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23"/>
  </p:notesMasterIdLst>
  <p:sldIdLst>
    <p:sldId id="1256" r:id="rId5"/>
    <p:sldId id="1255" r:id="rId6"/>
    <p:sldId id="1233" r:id="rId7"/>
    <p:sldId id="1220" r:id="rId8"/>
    <p:sldId id="1221" r:id="rId9"/>
    <p:sldId id="1234" r:id="rId10"/>
    <p:sldId id="1235" r:id="rId11"/>
    <p:sldId id="1249" r:id="rId12"/>
    <p:sldId id="1250" r:id="rId13"/>
    <p:sldId id="1258" r:id="rId14"/>
    <p:sldId id="1257" r:id="rId15"/>
    <p:sldId id="1252" r:id="rId16"/>
    <p:sldId id="1253" r:id="rId17"/>
    <p:sldId id="1187" r:id="rId18"/>
    <p:sldId id="1251" r:id="rId19"/>
    <p:sldId id="1254" r:id="rId20"/>
    <p:sldId id="599" r:id="rId21"/>
    <p:sldId id="1259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D815B8-9600-1FA7-51BF-E69BCE9DE995}" name="Nicolas Morales" initials="NM" userId="S::nmorales@microinsurancenetwork.org::c06dcd1c-77b2-4a02-94e9-9e11a713e15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EA6"/>
    <a:srgbClr val="4472C4"/>
    <a:srgbClr val="6C788A"/>
    <a:srgbClr val="B8C99E"/>
    <a:srgbClr val="90AB69"/>
    <a:srgbClr val="91655A"/>
    <a:srgbClr val="E69000"/>
    <a:srgbClr val="CC7752"/>
    <a:srgbClr val="FFD285"/>
    <a:srgbClr val="C9A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65" autoAdjust="0"/>
  </p:normalViewPr>
  <p:slideViewPr>
    <p:cSldViewPr snapToGrid="0">
      <p:cViewPr varScale="1">
        <p:scale>
          <a:sx n="61" d="100"/>
          <a:sy n="61" d="100"/>
        </p:scale>
        <p:origin x="8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NOVO\Desktop\Landscape%20session\Book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Asier%20Achutegui\Desktop\Presentation%20ministry\2022_MiN_Membership%20statistics.xlsx" TargetMode="External"/></Relationships>
</file>

<file path=ppt/charts/_rels/chartEx3.xml.rels><?xml version="1.0" encoding="UTF-8" standalone="yes"?>
<Relationships xmlns="http://schemas.openxmlformats.org/package/2006/relationships"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295096950585676E-2"/>
          <c:w val="0.96704868491938367"/>
          <c:h val="0.85221664988587376"/>
        </c:manualLayout>
      </c:layout>
      <c:lineChart>
        <c:grouping val="standar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Insurers who responded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4.7873487336017604E-3"/>
                  <c:y val="-6.33617561683600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1D-4546-8B90-22EA1F59EA9B}"/>
                </c:ext>
              </c:extLst>
            </c:dLbl>
            <c:dLbl>
              <c:idx val="1"/>
              <c:layout>
                <c:manualLayout>
                  <c:x val="-7.9789145560029331E-3"/>
                  <c:y val="-8.3522314949201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1D-4546-8B90-22EA1F59EA9B}"/>
                </c:ext>
              </c:extLst>
            </c:dLbl>
            <c:dLbl>
              <c:idx val="2"/>
              <c:layout>
                <c:manualLayout>
                  <c:x val="-1.2766263289604693E-2"/>
                  <c:y val="-8.0642235123367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1D-4546-8B90-22EA1F59EA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Sheet1!$B$2:$D$2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Sheet1!$B$3:$D$3</c:f>
              <c:numCache>
                <c:formatCode>General</c:formatCode>
                <c:ptCount val="3"/>
                <c:pt idx="0">
                  <c:v>194</c:v>
                </c:pt>
                <c:pt idx="1">
                  <c:v>224</c:v>
                </c:pt>
                <c:pt idx="2">
                  <c:v>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1D-4546-8B90-22EA1F59EA9B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Products covered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536988971569879E-2"/>
                  <c:y val="-6.4266663830090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1D-4546-8B90-22EA1F59EA9B}"/>
                </c:ext>
              </c:extLst>
            </c:dLbl>
            <c:dLbl>
              <c:idx val="1"/>
              <c:layout>
                <c:manualLayout>
                  <c:x val="-7.0969160210850677E-3"/>
                  <c:y val="-9.65704971768563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1D-4546-8B90-22EA1F59EA9B}"/>
                </c:ext>
              </c:extLst>
            </c:dLbl>
            <c:dLbl>
              <c:idx val="2"/>
              <c:layout>
                <c:manualLayout>
                  <c:x val="3.2896901407392654E-3"/>
                  <c:y val="-1.792025517142559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More than </a:t>
                    </a:r>
                    <a:fld id="{B6EF1822-AB83-4BDC-816D-D46BE543931A}" type="VALUE">
                      <a:rPr lang="en-US" smtClean="0"/>
                      <a:pPr/>
                      <a:t>[VALEUR]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47371801297827"/>
                      <c:h val="0.197537598891141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41D-4546-8B90-22EA1F59EA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Sheet1!$B$2:$D$2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Sheet1!$B$4:$D$4</c:f>
              <c:numCache>
                <c:formatCode>General</c:formatCode>
                <c:ptCount val="3"/>
                <c:pt idx="0">
                  <c:v>589</c:v>
                </c:pt>
                <c:pt idx="1">
                  <c:v>704</c:v>
                </c:pt>
                <c:pt idx="2">
                  <c:v>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1D-4546-8B90-22EA1F59EA9B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Countries covered</c:v>
                </c:pt>
              </c:strCache>
            </c:strRef>
          </c:tx>
          <c:spPr>
            <a:ln w="2857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977870491189238E-3"/>
                  <c:y val="-4.7650323168619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41D-4546-8B90-22EA1F59EA9B}"/>
                </c:ext>
              </c:extLst>
            </c:dLbl>
            <c:dLbl>
              <c:idx val="1"/>
              <c:layout>
                <c:manualLayout>
                  <c:x val="-1.0983644809536664E-16"/>
                  <c:y val="-6.9092968594497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41D-4546-8B90-22EA1F59EA9B}"/>
                </c:ext>
              </c:extLst>
            </c:dLbl>
            <c:dLbl>
              <c:idx val="2"/>
              <c:layout>
                <c:manualLayout>
                  <c:x val="1.4978460171130934E-3"/>
                  <c:y val="-7.1475484752928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480641043422136E-2"/>
                      <c:h val="0.102877047721048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C41D-4546-8B90-22EA1F59EA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Sheet1!$B$2:$D$2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Sheet1!$B$5:$D$5</c:f>
              <c:numCache>
                <c:formatCode>General</c:formatCode>
                <c:ptCount val="3"/>
                <c:pt idx="0">
                  <c:v>27</c:v>
                </c:pt>
                <c:pt idx="1">
                  <c:v>30</c:v>
                </c:pt>
                <c:pt idx="2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1D-4546-8B90-22EA1F59EA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38951264"/>
        <c:axId val="1738953344"/>
      </c:lineChart>
      <c:catAx>
        <c:axId val="173895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38953344"/>
        <c:crosses val="autoZero"/>
        <c:auto val="1"/>
        <c:lblAlgn val="ctr"/>
        <c:lblOffset val="100"/>
        <c:noMultiLvlLbl val="0"/>
      </c:catAx>
      <c:valAx>
        <c:axId val="1738953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3895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Sheet1!$A$60:$A$94</cx:f>
        <cx:lvl ptCount="35">
          <cx:pt idx="0">Burkina Faso</cx:pt>
          <cx:pt idx="1">Cote d'Ivoire</cx:pt>
          <cx:pt idx="2">Egypt</cx:pt>
          <cx:pt idx="3">Ghana</cx:pt>
          <cx:pt idx="4">Kenya</cx:pt>
          <cx:pt idx="5">Morocco</cx:pt>
          <cx:pt idx="6">Nigeria</cx:pt>
          <cx:pt idx="7">Rwanda</cx:pt>
          <cx:pt idx="8">Senegal </cx:pt>
          <cx:pt idx="9">South Africa</cx:pt>
          <cx:pt idx="10">Tanzania</cx:pt>
          <cx:pt idx="11">Uganda</cx:pt>
          <cx:pt idx="12">Zambia</cx:pt>
          <cx:pt idx="13">Zimbabwe</cx:pt>
          <cx:pt idx="14">Bangladesh</cx:pt>
          <cx:pt idx="15">Cambodia</cx:pt>
          <cx:pt idx="16">India</cx:pt>
          <cx:pt idx="17">Indonesia</cx:pt>
          <cx:pt idx="18">Nepal</cx:pt>
          <cx:pt idx="19">Pakistan </cx:pt>
          <cx:pt idx="20">Philippines</cx:pt>
          <cx:pt idx="21">Sri Lanka</cx:pt>
          <cx:pt idx="22">Thailan</cx:pt>
          <cx:pt idx="23">Vietnam</cx:pt>
          <cx:pt idx="24">Argentina</cx:pt>
          <cx:pt idx="25">Bolivia</cx:pt>
          <cx:pt idx="26">Brazil</cx:pt>
          <cx:pt idx="27">Colombia</cx:pt>
          <cx:pt idx="28">Costa Rica</cx:pt>
          <cx:pt idx="29">Ecuador</cx:pt>
          <cx:pt idx="30">El Salvador</cx:pt>
          <cx:pt idx="31">Guatemala</cx:pt>
          <cx:pt idx="32">Jamaica</cx:pt>
          <cx:pt idx="33">Mexico </cx:pt>
          <cx:pt idx="34">Peru</cx:pt>
        </cx:lvl>
      </cx:strDim>
      <cx:numDim type="colorVal">
        <cx:f>Sheet1!$B$60:$B$94</cx:f>
        <cx:lvl ptCount="35" formatCode="General">
          <cx:pt idx="0">12</cx:pt>
          <cx:pt idx="1">12</cx:pt>
          <cx:pt idx="2">12</cx:pt>
          <cx:pt idx="3">12</cx:pt>
          <cx:pt idx="4">12</cx:pt>
          <cx:pt idx="5">12</cx:pt>
          <cx:pt idx="6">12</cx:pt>
          <cx:pt idx="7">12</cx:pt>
          <cx:pt idx="8">12</cx:pt>
          <cx:pt idx="9">12</cx:pt>
          <cx:pt idx="10">12</cx:pt>
          <cx:pt idx="11">12</cx:pt>
          <cx:pt idx="12">12</cx:pt>
          <cx:pt idx="13">12</cx:pt>
          <cx:pt idx="14">12</cx:pt>
          <cx:pt idx="15">12</cx:pt>
          <cx:pt idx="16">12</cx:pt>
          <cx:pt idx="17">12</cx:pt>
          <cx:pt idx="18">12</cx:pt>
          <cx:pt idx="19">12</cx:pt>
          <cx:pt idx="20">12</cx:pt>
          <cx:pt idx="21">12</cx:pt>
          <cx:pt idx="22">12</cx:pt>
          <cx:pt idx="23">12</cx:pt>
          <cx:pt idx="24">12</cx:pt>
          <cx:pt idx="25">12</cx:pt>
          <cx:pt idx="26">12</cx:pt>
          <cx:pt idx="27">12</cx:pt>
          <cx:pt idx="28">12</cx:pt>
          <cx:pt idx="29">12</cx:pt>
          <cx:pt idx="30">12</cx:pt>
          <cx:pt idx="31">12</cx:pt>
          <cx:pt idx="32">12</cx:pt>
          <cx:pt idx="33">12</cx:pt>
          <cx:pt idx="34">12</cx:pt>
        </cx:lvl>
      </cx:numDim>
    </cx:data>
  </cx:chartData>
  <cx:chart>
    <cx:plotArea>
      <cx:plotAreaRegion>
        <cx:series layoutId="regionMap" uniqueId="{0A50472F-90FE-48D7-9A0E-EFAA1B16159D}">
          <cx:dataId val="0"/>
          <cx:layoutPr>
            <cx:geography cultureLanguage="en-US" cultureRegion="GB" attribution="Powered by Bing">
              <cx:geoCache provider="{E9337A44-BEBE-4D9F-B70C-5C5E7DAFC167}">
                <cx:binary>7HzZctw41uarOOpmboYq7CA6ujuiwWSm9sWS1xtGWpJJcCfA/bnmDebF5shaLLFUZXW0JuyIv7Mu
ygISmeB3gHO+8x0g/345/u0yv97aN2ORl+5vl+M/fkvatv7b77+7y+S62LqdwlzaylVf253Lqvi9
+vrVXF7/fmW3gynj3wnC7PfLZGvb6/G3f/4dPi2+rg6ry21rqvKsu7bT22vX5a37i75nu95cVl3Z
3gyP4ZP+8dvFtpy3pdn+9ua6bE07XUz19T9+e/Km3978vvyoP3ztmxxm1nZXMNYTO5wwiQlS6PbF
fnuTV2V810/5jvSlz7hA6tvLv//u420B418yo2/z2V5d2Wvn3tz9//HIJ/N/3GFcFdwCEFQ3k734
/O3pfn8K8D//vmiA5120PLLBEpwfdS1NoDubmXL7Zr111T0U/7kZMNlBklMkff4Efg/vCN9HFClx
Zx58/6W3+L90Os/b4OnohR2edi5todc/3xZB1V6/ufpfe31l7PU9Lv+5MeSO8pWkEpHbJa/kU5vw
HS6kYvzBJvT+u29tEvzf//PCeT1vleX4hV2W3UvLBHs/3zJhPNXtPSr/uUUIeClECBO+eGIKonZ8
yTCGLXL7IvffeWuJH07jeQPcDVvgfte6hDvc/Hy43w7b8uo1owLeUYIJQcHz3L7A7TyOCmgHCcbo
wxZYeKUfz+d54O/HLZC/b15C//bDz4d+k2zLV0Te37mBnPiU3vmep+EY4gGCtU6EWsThH07jecDv
hi3wvmtdwr3Z/flwH1yX0yvCjXcYwwq8Ob+DWz1d5/4Oo5jCXpC3/RAJbpnXrX/54WyeR/1u2AL1
u9Yl6gfhz0f9qLLV5eUr8h2Kd7AkPsHofp0/wd2TO5QK4KUKf7fLY+BfMKHnoX8YuAD/oX0J/9G/
fj78F8nW5Nvyfu39WTz9/0d6j018bV8z7VA7N3yWAo+6iy9PaS8wMHhJ7N93gxd8bP4XzOd58z8M
XJj/oX1p/uNfILqfX5fX8TZ/c4/Bn9n/aVr0V1kfZjtMciQQe8qnvJsOToDYKnG38e6/9Nbh3U3l
vvG5mTwP/MPABfAP7Uvgz49//r47r7o2efOvr9ZcvmLM8YgPy1tQgiTQ1UesinAI7hIzohbL/aXz
+BPonzzFEv8nnUsjfP4FnN+7+HW5Ld7hlFL+1OFQskOwEFxxfuuQFindjyfxPPb34xao3zcv8X73
C3ibz9viy2u6+hufwrGvMKGL5S53OPeV7/MFq/rxDJ4H+37cAuz75iXYn49+vof5bIov2y/DK4oX
HgbOyjlT3Ic1/Ni7qB0JCTTDbLG2XzKHPwH8YfZLyB86/gD6h58Put6Wcb69unbJX8Wxf09HJfRG
iQCdjj9LaBXaIVwQCcv9Nq4u0reXTel5Kzweu7DD466lJfTq51siAF9TXb2mtwEhVWLMGahFT1Y/
RmxHYckFo5DiPeaSL5nD88B/H7mA/XvHEvSDXyCF3itfFXFCdignHAB+GlKl2qGCCp8LfBtSofsx
7j+cxvOg3w1bIH7XuoR77xcgkUfXo7msXpG8g6tRQGAU9u9cDfiSR37ew4iAWgoEHv57CvntVO7b
Xk7e78ctQL9vXqJ+9PHnexZYEFV57V7TtXhoB9QIIe8d/I0jf4I8BqaDoEwmFfnjWv/xbP50vd8P
XcD/6BGXFtj7BXz78XW9zf9qrf2bAdbfIZCWEsyeLnf/ZjcIgSTsiG+vxZr/4TSeh/1u2ALyu9Yl
3MenP3/Bn24z49pt+ZqOBjw4QCqZT249OH6y3IW/42PIpXx8VySA7scO/n5G960v9zffRy7w/96x
NMHpwc83wabbtnBYIH9FrQDzHQHaNBICJIHHTh4IJeUSSXSvkMKueAz+i+by/NJ/NHQB/6OeJf6b
i5+P/2liclPXBvz+PRjPrbl/z++ABRSTDAl5p0U+3QSYQAnhRjpQaLn8Xzab523w5FEWVnjSt7TD
6e7Pt8O5NW8Ot2X2ivvgRiqAnJb69yX5p7qlj4D1U+lTsvD+L5rK8yZ4NHRhgEc9S/gPfwE39N5c
t+W2eMUtQGGJQ0GS3YWBm5X+yBdhBKGZC0EIXWyBF8zkeewfBi6Qf2hf4v7+FyD6/7LxjQd+zWqw
RyFrheqj8vHd8SuQyh5B7wnoF1BI4/jufNBC23nRnJ63waOhCys86lna4V9vf7770VVu+lcl/lju
IA5nTxSkVbevP1oB9E0iQHN4HIRfMJPnsX8YuED+oX2Juz75BXC329m8IuOHRBaqwDcv9FTL8Tjd
uXVF8m7VL3H/4Uz+BPa7cUvU75r/APovsNjDy257Vdn7dfef8x04YQKuXgKhuT9T9dTbe990HehW
5HtW8HjRv2BGz6P/MHAB/0P7Ev8w+PmLPqjy6nXrJaAhgI/BQoErf+zqJdlRyIdki90ZZkF1XjKT
54H/PnKB/PeOJfTBL+Bvggry3TdvX7U2q3YUaPQQbu/O+9woaI+N4DPQgDjmhNwZYeF5XjanPzPD
9+f5gyG+d/3BFL+CF8rfnG/z/nU9EaY7Egg9uJoF6fFBeADSA8LyneSzqB+GL5vN81Z4Mnhhhid9
Szucv//53mh/W2xfdT9AMZHQb0H2/oDc0/0g4aCWAJHIZ3fMCGSKx8HgBRN63gwPAxcmeGhfwr//
C1RzT69td//8rxCJBSxzYP834N6+FhqQhPMijPucwLmFb68F+D+azvPI345awH7buMT8NPz5S355
Gv529f3n6P/3EkD7bX08f5Pp2a7lVZmHs12vZZP/Hlt7Ee73dbnXgv2/BcenJyu/XRlbLvbvpYlX
g/1/XPnlzw8wPxxmXW3bbfjt7uOji3t/3Xu/ZxZD73jKs5Hi1oR7V//4DUtIwx5uVN58xBN+8+3c
8H3If3j/9da1MBQqB+obfRWKwLlOBNXi4fqmBwrJwr85Yev7PiEKbppBjl1Wtk3+8RtsNo4l5B8M
jsxBiYdBhuFuDmnCB8JlQKh1QhGUSjg4DWeJHi6bnlb5FFflAxB3f78pu+K0MmXrbj4YnqS+fd/N
TCXFyhfIFyBqAY2gHEHRur7cvoUbrfB2/L+NbSYTN1UYxTnpD4p0rmhg0ZzlQdF4jVi7LkJyl5Z+
3L03Bbf5eS6ahLXaMkZ6PyTK0j5bRRIN8WcSzSmTekIlytcRLtA4rFRh5cxDhbJU7VEs7FxqX47S
rrmyJDtuRZHWh84NJF1Pcz3Jw46VGeP7qqxpctJw3qPrsslVU65RnaRls8GTMWrD8Izsuk2jMfps
+DjYj2MyzeWs2zHqEhzk09zbXnvJ7BKuHTbdPOu6tnmzSfrOZeeNFSxaS9FNLVqJ1tZ22PNxQs4L
2vVo0Mb33bhHrSSuD0YjB5boouA46XRS1Hla6WwastzszrFwdGt5I+sZnkpFeFdlTqCTTJLSnnFV
92Yl6qnnK27b7nKgXSY209wqeuhy5BXhHMVdpB3ifNsoPpcrNtp6n8/J2O/l1rRnYzUlWLOqw6Xu
PR7FwVQYlQUIm6rVddHLaJ93afmVlb46yZ1KEi3oUOe6yDrZaZuN7CMtuRl0M8j5k0ozdG6jbEoD
FRNEdQp3oQ9i7ic4rHJeOG29Ik+D3pPOrOMhykCAinERVDVqvtIudnD32ZFs3g6Zimqm/cgvyt0h
aonw96excWQdCzSxd6yZsnSd9mhK9YBLHz5CIq+6pDEpvTAfmiEKVNLO+D2ZCtvPmg/RmH1BynKc
r/2IyHoK4JPGtj5IXKWiJMCDn/vywu+ybDiUTsUmXZVtx404I35RqWYNmNKu+kpwJ6tiL5GqK9JQ
xtjmZlXHFcKbQUlZ71Wi6Tp1lHDhugOGmnaUYWTL0cebEWUqJxtVtxkhn0xMVTYfFzmpHNetm/zq
Q1oDLOl5PhbVIA6JS5PCO2ZMtZTpqJlUdeXjSXgXUDUsrduytIpdo+Myt0qGkvXCmo/TmHVohXAx
5N6JZ8syG3d525DerLEpukaGDe2JnQI1czG0p16GiBedpNPcoPywlrWcr9IuFV066ryopd/jgM4l
p1oYO8wHjBeYuZB10ZSdNlWOvSHALRf0SMZxy/dlJmh7hADQNlRz3rUXXi7quA0Mw34a+n4c2XAY
s7lv1sTwKN8UyvaDDAYzD0mRwbqpk7Lf1HE++isbV1E+6plMzXDVD2gyp0Pmj+3HuqwSuo5dnXoH
TQI2OYCvN7Au08kXuNoTWWfdJ4ArcVrWaQ8fQidpxMpN9VgFplcNO076Mal0W3o0PZkqUhdHZMJN
fBTztjB5MCGJ92GrFVzHIhrilQfwKc1ZW3wpo35IE50jZ53TTenapkg1r3AynXSp67s17kox7FGZ
NizTPG6wuDTEpMU660aXHQ5NLLAexrKup0Ps4wHrkjNjQ1R0tf0s6mLwj+aOx/jEUc+m2vO9NNOz
M1V60kS473Q8t3m9W4xD9VWy2iaBEWVcBQWV/bFf1e2YBJNKJnVUS8OKOIC7G6T5aI3x2Kdk7PJ5
k891VgRNP8ZZ0LpqYE9Ssyfh4bKqJ2vi5O7nCB7+/OfR/W8cfLs+/7395gcNvv91Ul+X5629vm6P
tvXynTcR/OGtEI3uIvpN3Hzyxx9C+J8E6dvfTfiTzpdF8L8O4GGbmKr+Xi26jYwQ0b+FcHaTBUK0
BT32pgwB1/PvQzhcGICTMfDTCHCPBlJwqEw/RHDIUnz4W6ibtJ3A/UJIy+8iOIUDNRLcgIK75RBy
Bab/TgSnN1zgcQQHBR62K4fjBxA8/RtB7GkET/NpRK0Ywd8nxKkLFU9NO+l2IE6cJzUaokM6ZnKy
AWnG2XgrzwwpaUJVVrj9RGOaZSuUWz8L0zyOVKoT4nvlu9FDPtfDPI52NzaiEbqjJUInLMt7G1Cv
GPGxrWlOVmkWOe9k6EmTHpnZd/y49xoSf5i6jnk0KIpY+PMq7uvcNNp2xBHYSIQ4aTYU82i0B7wh
XsJOZInZuGrGlNcaVXJi6DxVPU0ulJ+X6bxfZsUoIK5xnqWMbcrRa1F31kuX5BHsCi9J1TEvmGfr
c5oRydxVCbf7c5rpuu18V4d+FXViOu5MCQFnP4ryavoYz0i6dSEaWh8MtnHVrkwGGwec5r3qdCuG
tD0FolLPuhO2srses6w4TTxSwQcXbd6LWI9jmqaRxvFc8dWs5rr9rEZFoymohkaZXZV4WbHbTHA2
fNemnAwhi+0o113MI8+CS6viXkNIQ3FYE5eveJQab4MMi/oDivukWE+M1FeybyXaRXFcog9xNUum
a9wX7sNQ1+kcEDHO6kSgMR33EohS/n5Bbvha380yCVlqaKL7yC9JOLhuULUeBodEHljsJVWsyYyH
ITTKKO804bQfqxD8GCo2JDEDX5tZ5vU6y72q24tSiKDXHqnp8Lkd8CzqwG+rubJBM4tEvKUiSUmY
VS1wno0HdGw6nsumAQIzNFB0AojGfqBHHBZdf5w0RRwFJQd+k+iBT8gLkBW5OoafUqndbgbSWHZN
vMIfIbCpPjrxRBqdFmlbfZazYNdiLPrqkMiGw0Na1qtPrAcgAqdm+MCOJX2pWVO4VtM6qerdLouT
JsgyX5SrMeflp2ZEhgetF0/FOncG5+GokkIc5GkvpGa8wdnacAiuewkzTJQhTmPbhV0ykCoJRIqn
eo9b6eIwKj0wua0Fjw67alTVgVGO9edoLqKk+lBV+ZxrYOtZr6usTq+9usXe3ggWL3VWsDnfraMx
J2vup3N65bd975922Eapbm3rRbrugF6FlUljc+znTRN/nerJ+ZuZ1INYT1McsTSIa9L5J6zFgym0
icxcB7HFtNKzcKqtgrafmvEzjYehynQDfo9vUF4wuTKU1uh91pfTNWx7vw8qHxu3Sicbj30gEk8l
K57GxaD9dDJOaNGbhCCN5aiGFYuyvDV6UH4hg8LYqNy1EzfVBYITI/WqGFriNjWs0ek4TgrJKk39
QsRGy6yeV0M2CbsqaD7kq4aUSTZpV7OqDyEFiSh4A6AHRw6Zvt4oRlOuDfgbH0hRzmFAFMf9Lmty
G8MVWsPJx9JFto1DcM/9mS8qkpqgjHuMtYPrAfGm5SquPsNjtWIrusEV+6lDKXAL1JU2CQvGxmkO
PSFmeLCIi8s8k0cSVTS6VLQecRCb2uvXVVaJdO36PElg/Sf+Os27OAnTpANkOTBWpvOKlCbgvUqy
kKe1P2g5Q1pymCQJwccdz5g4nVtPNkdyyiukGXH2XV8I3K5nx2a8LgWVUeCjZnRrE5uM3lAyMutk
bsZau2KCTGDEps2D2c+n92ZMiA2G0p/z1dBPsLoaVzaFTuIcXfSQbPJV19kq2kyK2fqI56zNTmpL
TKvHKZuboPUx+OxyatS0IcIVcu1kB0+Mmx5pv+yiWWeWzMXF5Fkbr4vK5uhEtcmMTuo+64Gezdb1
+3aa4+gtJF6DH7a9wtEegwyGHcLpaTUcwmGXKn4/1JTRwEuTMtqQovauwKUB8dKqHzOdpdI1e/7A
hxoos3AyX2Wp97Wc43b8yGNgYbtQJY152E4TQavJyXHcTbtJVhs3RkludE6bFgUu4ryUusBp3eyx
qpmHkLRZb/c5Smh7MOXzZA7aNv04TqgNcUHskegg8m0KUfnpZSZtKze1mpt5lcZdVmvaZFm6mXhP
kaeVmlXea9dKlW0qh1x67rlqbOShZJEYT/My96Nd1Deg3wdlX3equihYN0SfG5/4wmhRebBrtWRx
Wh7NtSr6VSTKBq+SGsfvBlGWVsM+TbckH+GfEHRgj2i44WXUqi2dq1ascKpbjzXOyrMy83ASxq2t
unVa1fEWzUQUWlJn2F5F62Fc+yMdnhxk/p/MGgUUfv9c9nk4kvBdKLoZcEsaPajLYEWYghIlZaDk
iAfhx1N4B3iagh8MQ3CoC65fQ9ed8APnSDmBC2QgGcEtYBgIcs0dbfSg0AO1TriXDdfHGJTa8L+l
/MB3PGKNHG7VKwwnin0fThZjDDT1KWus5QQxJanlKirGaL/tuc0CH4jjtp8iVujasHQvzRPHtMpi
QUJrjXdb/LzVSe/WzWPxCdjx4ylwCbzYB8UJ2DMgATz66RRUXvueGC1MYVTzqm2R/zaBJPmgKeWk
PfwVxWkUYM9vdh+Z6ZnvBWK8eHoOP7Ml4HQF3DwlwJ0Fv+HUj1Sv1i8aSEK7OBxpPu5x2jKkUdZm
KrRjV57P4BeuOG78TQXMblXJmp+A3gVufR4q2MrIDDmCc1pzfwExaTRBMwA11LRS5fsCRdMU9HXk
PjhL0lB4dX7lQyoKqlGXAu2Cwx19rO1YqAgcCC3TILWUfhFtnF2ULI8ujZv5RtKWvPUbOb9Lyxgf
lFVkymCklcy0qpw9NVM8fMjiwuzTTroPNmrwepA+giQXD9WlB9oEsB/DmAX2A4d9gra1SQNpQZz0
muPUhtKry3NfAXXQvKH5FRvrLNZ9jOeD2MPV7pQO0bGLavyFOS8LJ0fTrV/77B1J+fS2rSk9mJjf
ggTQWPV2oix7J1BUhk1M0aZmAu/1xowfqiZjh1PkVycOs3rTRUkcCtr4X5tpVEEUAQAalYBzoIYy
Omnh5/Q+JnVRHtki9g6HrKxWZYbTtY/9+qxlqmLac4ktdeFIqtNZtmetGUu2K7syO8TlIIf1DN+O
gs4m/nlcjWhT1BFudTQidNXk1CKQRWoXjgRUylgl+VkEYfcYqGL3xXFeHLIuK/fqsoCg72XNQeVF
9F2Xj5PTtXTTeqAJX8HzGwqinl8lZx7kWgGHDVe2ezJpZhd0hLk6Oyo7i+cVyhJXDsBncTR+yujc
z0Zz0LPa6JBEFCiIFDH9SGIOwTHMJXD8NWh70bBX0qRJggJX3lVSIdBNvRQEwBWtTXypcFd/Rh7y
em0cHSZQNgW/bru52dpeAA+0I4+OKzua9zRn46ytPzerPGsZrEPVq10B62ZFbBWvW+TwASRDKLT5
kO3mRYd2Z0fJkQdReX/m0u3l8RyHCWHxfgLKxcqPbHYhgKxscVLGunae3ZfYmg1vumK3nyhwYU76
/UiI7kz1tdR9I+3HqCP4AMQ4IKax56I1n3l6RqWnbT9dMu6JaW/EHH3mvnNBMTY1CWQ/cnBBA81A
gVXwmJ3J5CdIIvE6lr1/MMq42heN59NVA/Ro5QkgZiUB4S7NfLfbsbFdmwk4B81zAubjkMeKGjh8
7onVbFTxmSa22phWxFdAj6dzl5Iy08Zra6P9oWr2im6oIWGZ27U0U74CIi/2kC26i3SshlMzAhx5
ZqL3RRaRg7S5kc/rwR6WxG8yndhuvrhJtr6MXuy3WkqWJ3qCOx3ZqpvpdDB1MSxwVKN50pODDESC
+99tBp6us4kUbyHtoEZ3NZYaaCJ7h3pMP1og/YdN5tdfXCYjp4FBJkCSTS0PZmvxRe/gDbqr+uqi
i0HKLEDjfkdFmx5KS+R+DpvjbdUj97Y1MwciHufT6QBywC6fG3mcJMrFQc788ZyBoQ+LvskOEzcX
+7CrYAGzuC40En17Xk+tO8kJjkKZmHnfJKUHCnuSiV53Ue0qXdnE+9xbkp/0N98uej9fdZDFrgaC
kyCKnVglZsS7rPDYhyFL409N5vqj0kMT12WbNiEZumF/bkTxyfbSKt1QPvSHUULFAYqaYhdM22+q
sk1WGNSuNZzTKwKQhb1Yg6CXHwzSwyPk5VENLA1VLtPIj6q3WaYs0oqP6BOfKT1MkF8egnrLL/Io
jfeGyiuvbGchJCqfziB0T8XbyhXp+ygru1Vc+nm2yqIEpSBWNuUX0MsHsHVUybWdoYjQzCM7RAbx
w4qa0ek2ifmXns3mAvJbiDmjq4+gFONOLaRp+2mfVZPuy9m7sLARDgrQ9w6zXvTv0gJS7tJhwSFR
m6d9jxnIBRvf5Beg2PQTxKGSQkJUiA8sjU8Jy/CqADV01edFe97JAa0heVcHZvCGFp7fA51/Kki7
ayxnAcVFsV9Rb2x3fciFCkiOSggAuO3oWuZjs84GUjTanxJ5EhU10l0ZM0/npFN0d/L9AWor1pOf
fdJE53h05ksH8kejcc7xfg25zvsWl+MJdtansMPbFpIfhetj4fx+0nkp5SX38+I0takZj/zOq+im
SHlhAjz1dpVGTq5HMMy5cT47jcTgHXuiS86AUicOzuBhrucoEiegw8KObRLf0YO29ryNGkR/lCRx
A2AQszdziPOQEqmAsg6vozJ1Ac4H5SASJ/URjlEViC6rjpUBSQaicPKW+rTfp4OsgkGNdThy0V+r
EnfnE+Zp2KejCJJsMqEUDdayGapTG0l60YPCfxa3hQtFTLITEDay9wZElD2VNGgjSlhFIP/OYWqc
O+v9trjo0TiFYiqn1dxPsIdn3NYfCMFmOydiAoVGdHaVmWb84reTF9hGgjrte57pdJkponM74HAc
0NHovMOS51tR+CexgEpLU54y5IW4h+hKINEQb3sG6RBU7Aa1yxRZ+2l5ADoPGCIGlWsrss+gtQPt
IivGMUSzMWjMPuqO6upkZpC9tG9lCgW49yTroCp0CBo8onslO1TudCTvUX5BUOjG00Gs0HSVNecj
WguzKruDMt6vZaKjogtib5exTzV9F7vrpg5uBIN4Oom6U5bve+VbESEt8SHH7crjRMN+3AziS5Vu
G7mXJl+6Yg4GqMh1DQmguhZiUa9Asgwzfur41y7dFNWGlxBIiK5oCcLCvI4ZMIiTgbZBQ8Wm9cqb
eoUm425Z+PomzK9KJV1Ygmc6Hhw98wwLTJOGCc3PkJyCJE8PDDrO4s9ZRFepnVeyaIOcepq1J3MO
WzsqAlcGcbrv4j6sSrJC435KcOgzA84KB3Bh4AOzFvD9SPJ3UD7SuUArx3YHddylHCySBTwD7z52
euIA0+BdzlHZgLR3ndBRQzC9JixdwZrT3RSFMTkbki9RdgHuuwcKBx/nh9Qr19Lj75VHdTf0B1GL
T42oNMljWHYf60Sss6w7oq09GksZdFCKw2kRDHXYdTU8AwMXBUWg7LzwzSoRsyZgLIuKDxPoWQTn
h5OHDgprj7nL36oSHntwZ6lCsAGHE/AgB5mLIMbPI6TCQdM1emq6w7qSoGp9Loy7KAr7IfWV7lm5
YaiFYe9t6sAZjfYwnqdgTL7mc3Nctj0sVnCqY7pB6JhEnp4zep6rbqPSXIPOose5WnFmw0mlG4LI
yquadV18Se1pXLzHwA9AwVuX3RdgoyD/XIHYd8Sr0HEg8e2wF5PpmmWnEzpJqnQlJwWbV2iW2/0u
GnUaI50Mg0ZY7EV8brUXH8dVvskbCCGlW9uKrljfrnE6ntFhHcFiN/sYIi1PzJ6Jpz2RJhe4iGWQ
wm6kpjmdahqkpXeM5oPC61ezV6xLU60qzld15G1AfhyOGISmPKYhc9klaKHrzmvXcZruWYCxyX0N
JXVNWqqNOsXKbSLlAocbEH0+yvrMlWqDiijgo1j5FYeSbxmmCAVV1gTMyuO5Q5qOvhYcfGPXAUnc
Kkg+MpoGaJQasqOg608qFAeZ6U9hytprPpj0SqKr0eQbPCeASrMefCjqjflpD1EiH4fNPEbhrOoT
WveJdhOIx8lJwuyoE49tzFgfFbYNSdxv+OgCFmeasmll8k7T4YZuvEMRkPY5CuJKrhCa9P+j6Eya
G1WCIPyLiGCHvrIJLZZky/uFsK0x0PRCN0sDv37Sh3eZN+OQgK7KyvwKh/FcGuumV5MMnZ1CCJQ2
BOcgniGgEjh4mZGlNY5lZO9YtyR6a0pZbamjt52H1tZuPq45yaLKwUU+dM2/zTmPRJZdnLXN79S+
RtGBN10y4W66x56e6rpO/e6dr68De/FMVQwhEhHUyI929AtJrRzTI4xj+4nUJotjJJ0IG3CS1lNk
2QUTOjO1+zxGvHAdktTL0fVNYiHm6yuVczmnIlxS/VdCbAbT6JWYRxfPW0MBVng0r/Wjmp/5+Aqu
IGMBybHhlZhKZMZnJ3iDpdIogN2QunOdVswvDIQ/po18mLWXuJZ+WHmnC2KPDspZXPThAFkvEjVc
ay0yhg9CnX91fQmjNpPAACYeFCtGLcjLdGW/HHlGbB+1/ebEj4TLJJhEamY8rffYPlXTV+AVoXww
9dFSU+LEuwhRaAicoqd55bb40nVmz2XjtEll58R9j3lubRhrGeZB6RRLdIWGLSf+Pnu5Ux2q5VXM
Te6Ix6X9VHIv4IFbqs24ytvpHVFO0sk5MchKybEjZY0igcG8C46UDmdXZTFtLzK+0PDZHdeTsp9s
9iFhoNnNsRa31cNEYUhmxm5XQ8N0kUmXoc62yM09ZO5WNeamaRONoiwddMQAX0TXSdzCe3M5Uo8R
z6DOGgw+05yE9ENETkos/EfxcCOMDeszY/IYjm22Ln3KxymNeridSsEZj9KqvUXNc82eIueJ2fAo
/g1UZQMmgACXZ2kFjrFJJTlH1qs1ouU7+tg4z0awxBL2RTV34/2DWklBbiRIdlI6Pjt2l4j6Rc2/
mp+iGZ9eksRWfdKTZ7AOxxElK/LemX6tXPh95MH2rIMP1TOrIDWw6UnjFnyL07H29r3cSr9ZE6If
V7/Jw6i5+dNc9G2Qu1ack/pH8ONCgn0Fg2Fhz2z6N1GTO2174+0JmXWy9G0aD2I31MNhNgTX90fV
cbqYFTmRnQbEpMNyb3qD8etr0yjyzcl3zzbieLP+cLusqymRXCRLVSfCsHSyv8A0JD1KhLSjNKpI
GrRb7gcvTAcJ0KiUw1X1Kp3GboM8/aqUyWrHKQbh7gSELw9JIlo3iaV/5cPBQ8/vzL5y3HTCvUZw
l8fRv4VkrfMOwOHAUBOlu198lsrNy6v4t9VWIuXL2L/78T9TfUvDUwzjidMFGdseYIapJX6ZnU+w
MamxjwZRUrV5ZUujxOLPgXzzGpYg5EIuEiazlDuHkqzHaNEuU1ZhrjD3Kfwdg8sG6sCtvhaOxyV6
Uu5vX73Dq0nXSK1ISB8n0D9RVF9ctuZR36HWBYllvHSu40PTvtL4W3skGyY3daIYZnyLq+enoApw
o8VfySksXDOmKlTX6qSX37oNitl6bviatFBZvnX35WdFn/j82HXILa0wgcYpY1fn/mYBQNkKoe+L
X9LG2aktyByvtNSHstqELi/juO1GTC7hAPE6hbvKO84M4x0STN8uJYQoD37s6NNvT9tSJ4Nek4XU
eedAK+HjNOm0PLgIHiGgdpv9EQU/scZUS0hWoYC4KEttE+ZyemLbqzVYSzLRPgs19OgyhCahE9F/
gsUpCKy1Wj1RG/6P5uHj3wimMBmp8MotWvihVSz1km31MxtEhv2ds9rmjPbgVTyZOa714nULHgiW
u/IjGv4BBntkTCWbx1Nq6f0G2cLJPoxxUf2mqOtTo58G78Tha7Hxu3frlPumpPSJMBAa21p0TvS2
sE+QU5nYbsHkXmYyZmqGpILNQWdSwLJPqlDmzN1yQvBgRvQg2LvFt4daoMWY10ldSOsUth3mvZ03
/V0o762R+h3J4oRLL4Ix3QaSugN/oPaUSeu0NLdlqhPe5GZ99uShhsKQLCHbAukukhpNh04mGR16
rNv5oW5vE1txySNyCsgPUvds8bdiqkhi+jPhj9YWlIHc9g296mHvI5OgKiqYa7+ShZ7nURYycM6K
yauzuKkOoxdD/cRBCujxCrnZALE/Ja5eCmd1k5rrLBZVwZp6x+MpM+v4CDVf1C5qfDse2ernpI8T
TDafS7AULdjEbLbb17Crfhz1xuNzgOJejT+LOBhxj7ZqZ2Ir890Wz+McfTrdvpXmi5PxIM22g7GY
9Fv4sFbjnm7OURogBG5b7SaN6JyYElneSQg/MSAGCYsy1c5h5o7bAd7UQTXzntRXMFpF0MUnL5Cp
28oz0/JPjUN1x89CDjsWUmROzsGTVcb8dW+4nTGyFkh8StsBhzbjfzcpEKzEs0wS9FPKGpppf8sY
WuWgv1VX4e52Ze09AMrMZ/usN9yjDqfa0qltENWgmvZiOKihy6sZAs3ZyqABEBCc2ArLCwpY+pDC
HTky/gTJuUhyYH6UT8DOgDfZBC15Uqkz1QUVTZ1ItCFDAD5u08fY30MLwwqRHAbkaHdptSJGcjHC
1DpMbemXG8VRdK+W8zOMu2FTxUZFvoL9EmuImrug/Gw7JKVph77io6G7PEg7L9qpAHM3rCgtZQHU
FPY2hrBwzltQHhbd8tVBR56mC5rfmQd9Vo1e0RD8Ozfcj/6cTV53gmHx5tfbVcWVlzaOc0KE+ro6
/3zGSNr5gmSknx6iWJ3hZaZR+OkxnACOFjLHl3ms75M0O2bspzkOURVwG5ap6OlbyOIgrQ19niDf
UA6HLz70wAFW69+GkZLgBlU6QuyKwdGpZ5YEyDlh0sWALJpna7vr6JWuCobUpXXozoxR7lY/XNsv
rjPHwO6kn05+5eTQkV8Ib4JLLP5iNxUtZbduv9QKnwOrATX4YflIUpAnY0h0V5elSk8B5Jh9Qoq3
YzJ67EG+kaEr6s7bd/Yx+Ju1enJt8IhWC76GHoMhGUx1XEX7DGNzRwYnIW0Ep4oBEwhlYTRNN+5+
BML7NsLBJxszfxjHDFLmyhtwtU5nl5bz6QXR1YKOABS0H8KlsPXY5sbF9W+2K6g3TCVhKmuSrC1N
Zqc/VDN9D/v2wx8h2toKoAvjSRfIbEUndAw85rodUtLZiWrLYfLu7ahwvQET1npLWjATzWYegh7E
C93uLWRTMJKDGOSdyjaX3WcYLXiIwlLVdiZ0dfYX9aCRThlzHYT3SC1VKu+0oODp47IYuKuYp1a/
CAGVdio8j/V3PPHcVffJd09hNKegNRM/nnIaxKVtvpZgywW04obCjaby2EBHR9bFF+ogR7RnGicw
Mveqnu686ssVI5ILPolW7UOrwrJnzSFe4xNZgLpwb+wPQk7QH/PUplpuXcJMuGemLSBYigons1P2
vOeiTwgLDl1k0XS1tkJHzgXbp3URTJh/AUY2uyg2J0GjPepM4gZzLvz1GCNwKKw6fG9sUY4jXKFk
iVr4OaIZ8VBz8W2HrnPzOOHwO/yD6mbTw3JVKuvHeoXG0hcv6uTdWUYvbRvy5fKRnrdVsvsE46yk
sT+mFkd2EXbjXQYWWm6jH4dw3HOXe2m3tL15cYEgFEE/45hxz4ejiWpge+u0c+vWwj9vmpdppi84
1PO/BcDHhKE/kKeaGe/sUypvAlTZdeqs+MPtermzNxqM4ESiL1W5r1Ooiqjnl2q1i2oCiZSQCtJ1
Xq096Jg2AYUl2wTe3pDiTcrn1WcCX53qWx3O3mWIAnp0+rhKbaKubrusSU19kjpC3ho/aP6Oi8qi
rT3ruvqAYYbD7dudt6s1HQEFRF8zdurgWNDUisGiWB38mbGzlxz0qYTX0/gnzwWAEfrieVUiN/6I
rtdtx0aEokD5FE/r0PlJS5dD4JlLF8bHoZ38vEPw892TP8Op7g7tHL2Gs8BpqfsBGVU831hNvBdT
Q5m4zTSklZqBLFG0WqNY0sIz6V02nFrG1t1EW3gacjmF8XTzFv0p+HYftjlMNzqWXQQClspLG4WZ
pKN69LdphRPXGOAxdpcFjV+nfUj3K2t4pja6vs89CJqlBvCiu6rD2Ua+O4cUEx/pw2JhaD4dBo3C
YX4Wg6NOPVSyKtwK6ujwaBaNWW8NAemx+QnY1UOHzqlNdeN++GZkeOZrky/U32vqfjgeiwteo5eq
IUKF8uI9I9VLKAa77DHKW4L9m7EbAIMREYveMP7b4foyWW6QN6s7ZsuEEVsPxzlsUbqcPJqicx/3
V9u3WL72VpvSuNcwRUf0h2UB2W2mLetGfe/G+O9S6jnrKb+Pyn6JI9DMS636rMfV57SOylj5404S
/10JeSIN/jJpWVT0dfsYNfEDQylqbVgxY1cf/QjpgtUyL5sENcdpCOH6r9S+xZouRx7bIIj07O63
lffA1HqTjpgysyCOeLYJKeFC/z06HSJhWOdDWWMSRHThJHWvHMQ4HSo/0rx1A47vrq3MFV4DUHS+
02ZxL+DqSZ6snq0SexbjjzdtIg9g6UcMk+DC6H0xrpBls9r+a0AqBn/PcaNH2RiiUiXn9lML1dcQ
Gb7LskVv8Vp4IR/geoU1LGhnDjGlcZ/+0/YSwNRomLpFJvbFyekXr/SNQx4d3cw9Zt8atQZ0i4m/
SI8pAUqL1FHOQFHDHobDfxn0NmWiRgJOvVl8uLzy75Yfb6Xcelm4MKvtItKzg6ppYwrKNrRAuFzj
6J8GGeP8zqHXHmP61/X+gkP6OQPuRGSOWKxc4r+Z2hjfwUZFhAGy8lg2T1BKSMSOnc8mSDL1qll/
WN0gU6K7OYE2eN7D8dh3BAeh6m7rPP2Gws+cNSh4F+7BVOVLh6bWCnH2tThhsD1b3XLtwulkBeqr
N/01qJFDLPKIPK1LzNTkCJR3rVxA7UW/1HGfpxaj0ajq95gtAVw4u8bUDTOCk/mjxvefLfY22/Xf
w1oELth8+94gbwqD5uhz14Lr2OzHqLaSxnZ5YXcbfNwavE8IP1tGFgZO3tWohuLQD+wqa44JxsuD
WidrZQpnno/x+usEvAQNdO2ohxHMhwcQjq90CsxpVu5aeiT+oWPw1Y7Nm9vXaCADTADtHhEfJf4C
+dUOH2Pnfy3jdAD/fhbWNH11tGXXeiWLgw2e2cX4wOdEYE7qNKAsN9I6H6IYP80K9Iqne4xLCsf4
YK2zC+RXBumyBkdvXUGTCgb7H6lZK53bOvRW2i/iR64yBXqAHxpGW8rwHrACe0cXRGAqWabRPxOU
qbPiyu2T2N/6G4X9AM+YEuswEAD4SpeL3/3GVBc+sdzCqtqTTQFCwweRhaOmMJsqSBcWhCjqMKni
0J9yFAt2sYxeEK2vOx27n9GoMsuL8hjDRYT4qLdjaKcGn3Kyv0lkmqSr+Adk1ZXG0Zq4nbPuIxWf
R3/Z6fUf1fCS5ORlRvcnockZKON5XJu9j3d+ZJHdzxkfnKyqEId31ZkYPNfjGt2URS+DaYrF7T9j
rGhdwa0F3b6pNKIXe/iyQltReOx9U2B34AZ89LUGaZmAtpszWeke2fMwJQOrgQBXevv06DoEuJlw
LYElvomuL5vJyD0LOp1XvAoSTj0k1qS7WPNc1JLjQsR8KdzQz+wY1jQCoTAjAEs/7HaAqR7Cz/eP
HghZk7qdvjSV2V497k53DXzUTZp+yjHQ72XsPVSV0EUIPK+eo7IafUTe7MVA+PBlOxr30ZkeKxhp
nmU/mXqBK+flkaZXOI6liuKbraY/d1rUdim2AW18Oi4C/Yo5Nfwda/5T/4h0isD4wa2x0Rs6YAXo
euBcFhk2mUFencfop1vT3ixwDWmA13pkKOWYSK0v4IzRSxfXj3MgnvpW4Zz6SzE5FZKaqQgXJx8a
L59d9seoJraZLqMlPzFSov5iqQjpsFg+XVhjIKcxEsP9nOjekvzRFy8ojamh8lzP4FWaoCV7m1Yl
8YWdzG130b06tv6c+ku4J0u8g+J8FLAZVzZnhi+n1rYOfyOUAWtvhRW6GDwUqi9DRWBcyddhaYsG
WTDXR6aRXozu09T0x4Vv0Jp9dWwXltjDWNjDdhr+OFR7KcOZQeUEH1M1J7w/BRzGgrJSTv0scObM
JQiZ2i2xfTdb+7owcmeFn3bcvaMaFzREVmQvadS9mG44+wi5xcsoj3ySEMFAX/suWekKpqYUmJ+D
Mc4c8xXbH5Tk7fbG9MfoPiM3VltSsQNBrzbrvjYuwJBygi72e1AgIdZaOE0Hf06waRZTBHP6W4oV
ELabKpG1fLl08mVGqePknx8GO+wlJQRkdGz2ZgAJgwmV/lkf5HPu3cKG8vHIJY7OkX+a9K6Znhx3
byH3RNEwWJ/CyhLxjsiwCPy6Rr+r+ENvj3MNDnaG/zX3+dq8DyQfA73zIDKAsyWxurtqxnF9lPYL
Ng7xYAwYs4ODL/XBwrXWwwR5dCPbc9yqDOE2mtq+GyEQ9ZdPngMjUg/eydgF6d8q4cChV9mQd02q
+C3wXmwPE12VEdgz7BZEh3B6UMs+noBEq2tInKw2f3RrgaaJ2XNJLd9JJRhX7YFG93GibkNb4bcm
6sS286l7M+5llKZg3mHmiE5izDj0veqsjI13BjngIe+3h4e+LS248Ry5g9S4mQC41+2L2FcENDtr
wRS9x+/7S+LmECLz838l2RNY6MP8Gw07kISlADHj4Kp0dqGgJ1nawQnhtp0ZI/IeVk58plhzwA/P
4nqPBdPYqMy3YGnBM4PCws2V5i4XkGfxR0O/5xCSHokw606cHWugB65AEKCe6/kGMxr7ErC6Ebb5
Bm7oBLDeOGDY6zziE3yZIY+Qg434JnATEq4epPrQC84qsbIePq/Xwi2C+zZjGvwbFAQ7jSEex+4T
W62HVnT4TYBLNvz52GRLV6/U4bkNXj2rVBTxNNJfUiemex7CV687M/Bi4Wu87sSGRwwyZhEYvHHp
eNoTk/ibToap/VWw9Ecc97HZm+5drN8biogjRRqonUcPE9nJ8Ku1wkNoOzgGpWOmzPVeGv84hfAP
GjuxpmtnkQLeMOxTYNINRU+9NF73RfWO6LwP+WugHiB6CqzfpqJjeTvb8JkptHLRDR7KgJMoa8yb
8dtR+GabC28RazqhLhh7wJrgfopfsdt0BQxR2TeABCkN/QMJPvr62eudR9tNA1Fn/eaeh3kGMx3B
Vv+xJU+jSJTUprsxSj1XJR7YNxcgJHYzlwf8btkaYhlFVTBY1nKeH2zlHsZtzpvwz44d9h4UOvjH
B0w02dqYkmENAbpWf6hNHmd/PPhGmD3X6oZ1oTRAxVHy75Bjgab5hHAiq7fHhmgaI610u527Yv6P
fqhRJaxGa4UkHCj6tso6AyencYac0FhDeIDHgzopSAjNhUx/7fSVK3lgKKJGTNhasJAorDmOcr45
Ogc+ng0BoPr4+8/6doa3GFUcCwp1tK9juzTyC4bkwY8PLipZB43kBlfW7kQDvMT+ipZPx4ibF60Z
HKdC//Ffut75bVQ41ZpZkPAO/yB4OIGZpXjNYdaQcefEa6Y7OAW4uNgfTTnDk8leguGNkOXaoyzg
4lw6sFjuRLOFA5FAvjD0yCF8mUcGHDmy/AoucmUh/2HBdVq/9dBlcqmSZhhKp/UQaSMgXIZz018Q
ZmhzHaPHgH3EPs+FGjIWY4K6yRVuHIqshr/tLCThABOlEQXsiqzmAu8Tc5LePbkj5pFXYz92VZxg
Gk0sf98NQBsB/VdDrr2vgYIxWUFnGjRF+2eYSqv7CLfTguRM3HAS+TjvJa9x796m7nUM+4IMFpYv
HkZESRXsbmXSiHzP1jf5O9/IpOWbJeIisKZso48GwfcSvERL7q888Tx6HdSn4/K0IUGBOEd5uwVG
+Og1ub1s2RA9+fWE5dCi0XsF7kawQsoaFuancd6wXXKmqLIVKsF63TjwMevT/luEdZ4b6+7pXw0s
bmh30QZCaS2wF1aKBcaEqzPs12e9nA4DdrdlfADdkdnRPaj3GA4R8+8U4nSJCHQE9eepnZ4QG5Jz
0xa2elJwvIPlpwUBo98Ei3ILO/WxvldbfNSwb4NozEDkYCBLpFUICiO8R/a+IXx5hgMMKrDJItQ7
p8ElqB5mFmcRstceA7kTdvt5Ete19eCZ+akG0+xPHwoJQ2gFB2EfHXyoKngKG6TuCHl/RQNKgpfu
8NZ1j5VzbkaYWON3bL9ZMNmqjVw5h2eFha6Sh+bAMWRLe3j3THetIDgXLHoxyANAaCxtpYuTFpWO
F97C2DgIbQvQ9CmWZ55Eg3cBIAKKmbUzq8lMZWWdhyp/0+Ice6/NwBOtCzFf5/bAnToJ1cewvUTe
EwteR/YNfMFvHpy/qjt+Lmw5190PjTgAoY9QCdArGXVB6njYYcJ4gw5tupMcd3MFd/Jvy/fFCNA7
vNmthuJ6XsiGZdgu1dO5V24SOuTZq4cErOmhGwUAhz1ohXSO0gYNWuct7sWAxSjpqpKTAIHFuaNX
6f9s2MALOFYLPaQ+PN0aL63tEJ4IOrPEfpBOltjN/jRFP4Amj2HcGhT1u7Bf5/HKw/M8XWbrh3cA
+P75ZE17fZmjOLfnz81/kP1TvD0Z5Lxwgn0EUPDdU/qD6S4N47WEoYmJCpWJJX2A0jNmm+MgZ34M
o0OFOR9befTo6xYm+3wNfTBKsQ0S7wyh4NATi3YxtpGYSil/6LvDEj7OLnCsrcM4U0zdPepflH1w
DVxCbPP1+pWvn8yaCtd9hPERIsUb1FFomk0SDmZ1t9RDZ0fJ0ByGyrr1+igngmfNTTZRyr4r4r8h
Gq1qCFjp+UhKp6/B5cnSjm8b8gPunYIe6A65aG9J567KGkWyBabEQCVK3rFq+U5wwIlWPnh/NMaY
OBDMA7F321gf8Q4CPAO0qLY2d8PnP0zI2Q1YGFyxisAhZBl2rA0Wi+Cg8QYe5TwcGqCJQXCN6cMS
3ocBG+eRlTaC53xyMSFqSIQ7cZdiAZ8093uguFC3NwX3fGrgzztdClwQ19ADe/fke69+BIsqLNz4
DLQfZaBVCIW9XQ8ax8TNbrQxKr+1pN7Tdk51dYwQWoj+ABs2rf2LWNYMTQdzCCSoOmiIVrsR6Wxw
kIcOQv05rEf0syrZ+nPXnhUk2hyK0q2X1A92XsuSijbIRdAsx/MAlzUk+8k61O5bxQoVn1r8c21/
kmDIJvdFYbraPqHDNaDI+AUVlmLIDJf71BQzqcumPoyTDy/xFkV7oDngPVMXaI/ePqJuTBfwzZbE
FqosePzgImCvZ+hpt0PEvSS1KkOq0gioM4526fcLTKObFWLErDJpq7Tt3ycWpLyqLqF23zv5sNk8
Hx2vmBQ54MUPhe3mo/60FCquCY7BjJ+CRVHgF4EBsQH2G3Qyor15S0cBpkNrccRWQIGV6bKxIC/Y
9EX5clTDJnYC+4apaDtsAtr5CI81AHUYwktinre3Y3NXFciOlVY71phH1gMy3PB2gG2sSCZaKoA7
yQ8jfBea1Ei0KAtUFgkMtODwElQN/gJp9kqvVZX5mkNVtOontiM/Jcv2xHkDpKH5pb5zXkIhH8G8
WeUm4lMVsaeQwz7h1YBdEDzvLt6JEjLxx+o9bcJ6WEWItiWfTOd4+3YLSxLqFO/RKFucgUbybNjI
q1nJCa5rPKC+taCsQpHGyLasJt4hXkCJWgbwVoAnF36wgCgiKEM4aHaLibKxEgcxxonNj4xZa6Ic
vEFFOAwSjPyL9LAbCC8qNj5oHxd5UOdWshIm1H7AOWml/xbE4VPAcHYGfiUOpBnRD4iT8zUAYTNU
mH4xwteLhwa/9Zi2vDWbguiZt6iTLq46qBcwVuSfN8jDaBuUmu1z7MyTM1schuSUbPH3VrXpiFg5
xinEsmhK+qxB+wvmHRdo05ex+wg4iM4+pbgP1TSB+dxAnbnJNHtI//ZjU6zLYcUyKt/qnWnCzJf+
l005UKY2H8Oj72oMm5AtEVjYFDsYHV75QPwUFUbTkvoii+cqg8GHbV5mY8EHzveGtD7B0qb8W0QY
nje44WZBVtZp2JfYXBh/0RkR0FjLVbrYedCo/kgp409g8DOoPHStdQwQ76d9f9VYtpG7BREuPWIW
sEaWNE7uzng9BCqyPDjbqR4+ATna6xk8ShB/BSJt6t9BHbh5bUfU0/MQPMyQa82D2fZgNVX33MPi
XHcEq57NoHYMDhPwCj1d2PheDUU3/gVNBVywURwaBn3+JFC+6qdpLt3qdQbYyC9h9WDfOTi19dG4
BYBCE5ZtjPf7HBsANBEqPlaU4wz1ZQgeYwJwKP6K1wSSp0ayAhJ1W0/gQpDsbeEB5kLFi5o9tpCv
6jh0+3V+ss23UueaptCDGArJD7OyFsB/2CmAgPfeAWfcPc3eIx5ZxKau+xxhWxtSqMPJHGXmOln/
iT/qu900/knRjn4u5kV4B7sBb7zDfiv0hAbphocaQv9Zk70LK23KPKhX/WbNN2/68vjP1Jw3iR+A
QWfMN5r5jZOtvyZ4dsjLNu+2EAIV9X5y4UbtQ1BPhPy6fillKbwbRnTOMUQVPMISK9pD/TG4557/
0wNMtA9BgP5iFd71AdXsRfU1Acqld+x9MP+2Plasyu3/nJ3HcuRIumafCGbQYhsQoYNkMCg3MCaT
hHBo5QCe/p6wWcxUW1tds9lVV2cxGQLuv3/ieEZYVD4qRBUL1M4vo9oKN/X5lSYVig4RT4tafzb/
utlCRplQwOx7BtVpsnWGcTU52mqtjtmpMT2GusFWHeaSfAu5uaXyM5LUJQ9NcdYsUq6nOA/6V8JY
3kyy4KueInPoN/awQznR68uS71ZlbxX8t5yvZnbgTS7w8YajN2r+kkRkeDmT0utOiH1UfzlCSbUJ
tG5XKFE6hWr7tjJBFs8puoHkYFYH2Ayq+HQc3xsustaDqfzMjXtw+clNdpp6buVGNH/TTGHB2vXu
X16Wnj8pedAUe7vee+2n0V9G9aL2gVXwV+Vh3zw6zRmeSqDbn6g07vBOE6MmJ6YgVJ87NlQ8A+p8
4As2VY8ocCR5MK0ukbwTwX+EGWV8sKsnNgz8GIK6huv4rXeOGcB/sDGOBpbrWIVu2m1W1UNwvrUp
xilzhbvuzfIw5iyZ+ic6BG2I1dkRI6HRjGj6ZGmBpmMb7Fr7QUEONuJD6dQbxXvp7Q8D3aCzDjM9
hpGwzBX0lNsR1Ok2CacSedLL94Slb3EPLsazPK7q52rd1uEhJ8WBKCd2Q7ktiGbSRtgMxbnwnguD
kAbTHP8bjSTXzyJHiOkCh3AjeZBx5/WofVpU2DvLjLBjwQ1p4sCU48SnkkBenZ9ilBl3U9FWnrdV
/NvgjTYk4Imievb35BIP54gef9RLue2Szqek3tyPiFmQD+9185ETp1vjkzb9UaRJzOYkSDRZ00ep
hfReHOpz96XG8+3ld02itDpX+MbG35xjygy6SXWDogsNN6JXE98L7GQ59PZJXZ7Tha92Vvs0PNGo
f3js546qxF+TwTztbjPpULgdVAGOAnk5A+6UbZAH+uIT3hKeZHU/rIbWSa0Q7F5rt6G1QB8JXUd4
G4N0nl5tdJLZ93ZM22ztmYbBzox3BDq0KuxI8yMWAXdqpgfns5bnfLiO8QOopU3XHDN7S/ZWsHnU
3TN9/hyL1tk45Zl4Wy3De1CwizSDNMyl6c/UvQIhdA4ju0H+jnxr2vPE4VNQMnR7J2yW76VX2G3q
oFRqAEyLb447fWAyOfd0dooiTPtPs7AC5BeLSom6sE7xXLIlvHn5Aa/Fmk6lyXNpby3zkbOwSXt1
3bpERyTRNGtfW7wj2jnVdjNCKidpx3pLmY+WZmflRI3JOMvhUSx/YmJFfQwVbRwjOXtb0c5BWk4+
vxgBxPqxd2XQltZT58q3FYGsyWE3uFRuyRFNA8L1hAdaWYI/7BBmNkI3Nh9s2D1+bBk7gBcHJy+2
ch7DZC4Co6sOi4cGRrfmmw7OsbCas1fCqBiP1FZk8xfEGXO/caDrSmqFMNGNYtuuR/03seLBJ22M
dlfYyl54TrwZ1zLsyzFKk/jWk5zSNWJ7bORa5eE9dbuSNrBaGNjYzKvY5E2mIt93/jRqG2zxV92w
fuJSh2h1Si1fJ0vjEe4ac+25yNNwNRMb7xY1N5fBULA/jlQDvIOOsN9ALlETOxqsCmfkzXHjIGP9
E6zeri3OjiMPGI9RVWnbSozXJf+I1XcCXw85SosggS/zhpGl31WperYRrbVib0hJIAHtvb6qcR8I
F08s9ptY+syy5OTf1XibrAdFZR3WZ/yFS2IvQWW4YdJjn9g0//zV+OEYKPrymLF+ljznNrSNRP1U
y7+r6oYW4uJCDndWbjIDlzeuhP3WY8fTNDpEQnOxVRWKLnb+B1LY1myOifq9Mjx6js1+owZNFj/a
pbJxVIu4pUOG9SA1lj693evOz5Q3Lx1qzLLaewYfuA1qYMgPvdPCFdlMkUQY8UEFZ56s9E1UplWv
d41JpEfFVSqM7NnK5Tcl1t1qMlqryI5eWwSKTjovaQfOMAS5PP3amO7VnZu33u0Ps9VtqlE998ka
TE7mG9VJ9mTzTOPUEuzx6D4IubWSZEdFOVqa0p9bK2pplKptdekN8TPjIQGnOQxS3dacTRXtajVF
lMWntn3Kmmupkadfaqyd6iFNx0AQKlrtr9Qd/TX7NHv7JCrpCwoHlMy3bbVQYlj3JacRb+S05E1h
LO5Dq7ozmtV3Y287k6kQwjgWEpTSVFDl1U5C99jok3sTGgaOFdbtvSCC8KcRFebsT3Nwi//nr2t8
MSZOZoWW/1Gyifh1ueUPPAjrFWzibuxxDAcZkssgEZpu6GNuGnnj2+U0P4QMbRRqlwON1gliWOrF
G6+u/q3VMekAjtZeGu+XlAfI0jYYxAx4iU/oO6b/m0UmnDwMPWrz86YpRl9lep4dahOppv9JCa23
LQ2ODp5khcOFTFlRq8DTHrxb7PiJc6v4zMnVbykmHou0erJFz75I8qmlDlqkwcw4pMsPOYaLul+b
JgT96Lo4DY4XLW7iKzETWsM0kF8WpSHL5GwLXm8iiQAaL2Z3XKzdzIJnciYUJnqCin0x58hrODAC
D0SS5krwjGgI9zlkJhWHFUGncd/NNn5My2JHvZ74LoIsRBdzxBWyp0t8j8p7agA95ChpaU2J+mrV
tl+MCAbTl9Je6+LVGbtIj+tDrpmB0fPNb7pQt9qw5bSWmsZHVTnPuofnJVnlEufLzjhr10z6iYnm
KLaSpVkQrU+nMgRetxVqti2U9GwaWCU5h2fRpq+Nah7ux1S7OBv6zVhRn9k6TB1DLZ5ereUjW4cg
Q+M1EZ6mjIz+qZL5fpzgE9yBBm087AxS+E5qzxvYkqHNR5mLJpgYYodRg0z04mb8f7Zl3QQkF4nq
ADRxD/liR4IcoQMpu6b3sLTGo6yNd9VEiCCcs52HaVekrCwUHxQy7137qS/poWFRdJggkPGZYBNg
XWowV9YtSerAqCA55lnkQi1C3ecDlTu610zE3hkQj29JUkZEP3IJT1GRC76G2NujFi78XWWhoojj
3tk2OsTg29MSmeWAtpB+rMIhxeY8a7azsxXWcMeb+QMT3C9kv3mkmq75Vd08SSsmqaOQgeY3AIi0
SdMPs1Df4We+AArxsy7be1ryuIKU89c2eUvM/qG3xlOBfeFijiVtee4a+wRJLOgzZg6L4CSf6pIm
Z0XN9xLlyI7Xs2YMzymaI20eMD0Zj04Kp0t7GEH79KTZzF7f54mEx5UepwbnM2Wm6LOPwuURK7/j
Ae8qdXmx3TmrukvsdPdE702F+qTk40YmDAvjh0dhiUjgztKw/9wkarDu5tIBqWhunPExpyxZl8t5
ybuDbacvWZWdOptybS+36GqYU0XojviVCr0WsZ5KdtRy3HUDm2V2NZZ2G3dlMFKIt5btis27dDxf
cghd6lyxXLbOlAbsb48WhCBzGE4W7ba5+kjWFNG+ZLAp96pO+gIwFWQ03HiyMfly4Y+fBlPcNFe/
jIazqT2L3UCNtHQO+5UWbSUQOZODU126Ed6dHUdVox2ytec0aRIPNSXewpDle1M4f5RkOEvJfFlP
w83Uxu3aKlcTKqcvrf5dt1g4luoOeTIzbasX/BM6GCGFJqMNuUzfzdBOgWI2TMxG9TuKSURwNhHm
TXIQrtuQ6SHu7FRm9mPUU3NATNRg31rKsyoW7al37hudhQngZMwCBqJZTRJVd86GogCpmnA7lWz5
qgxyNBzcG+O7V+8dVdV6LUTxkKkdEWIvYWJVMBrlyCGwpmtZKK3nN5Wh3IFQH67tXsbFm5AFGTq8
5turF7KvcKvCYlV/nVhRfbou1NMWDC5lRiVQUuEcBkyjop5M4EZotDZIUP4aBvMhn1zcrfiPNbff
vWvvjFx5LJigunQ8LJ1nb5LefctzcUHS89OBOrKTfSSFtk0xyntbuQF+LTexo4lwkPl1aXpsICqU
Tl+cpLF14tdhaACu/TVaPP4+UCnSG0kSTEoXKKrH9w5gBJEBq2W8WPKzdFaaCunn/esLnXaj1fa9
rRC0EnpfTsSm8sIy/5lmPSjnbuctN71pHzUxPvXtV+rchDZz2iADQZnRsbPnlf++AXcVuwerPSw5
Eoz9q+l31lPkpTvT+iyV1p/q8aYT79WsW68tDLdhOv9mQOBymrxDs9XziWd1hkc39syHKwg90t/J
o8i6XdPIELJdw/y3/JJ+R5L5km72XGpn0zyUKhlPJrmaEOcKyGqF+9oXeah5NjiSZ8+jIpyFCT2W
xXVo5L2NHRnl7qXunuIpXNp3gIsUPghxF8dCHyiK1JtG9bPlIMgnxKxFkT2gbDkGycG/HheeZjeV
h0EkeyW/e4vtddLSB6yjsz5DmBz6t3kGmUeRcCi2plZFGa9fsR7ijOWRl2WZ76nThnPfbR0VMb6S
N5PBYMw83Af2W/SNVM3OFKmotj41M8grlo+Cns8scP4ZzajjP80eviMOTt5aUKYdf52fbWYsos40
9XArMfS2vf1OODWYJ77py6eTRIv+kthfbnu09NwXnbJRUYvi4hVWNJ7HXluZvDgNx3EdpIPzqhTd
NrfpPKNqjg4KSGry71naJpsuamcQYHxO5Bog1OzmCrsljm8jnX+H9boslKPloUxTfmmSJFJldVoz
+5BRjukm0lOsYMuqPJQcIDR629NRYVpO9edCeY/Nt+neDHrKVh01GCUk84uS0rTD70GV/75ga3PD
DMzH1X4tsnrvCEZoZFLU7kPU6Qdi9jHpsfYbtdq6ilh4DOzn2ZLhQLEKLNHXIObf2RtoiBl7DlEh
P+QxJnUdlUuHbNbEb8tk/xHs9ZvRGH4lpzenUNkRK0OEzd0ct/L1LdX5WC/DCIeugSt6z1FovXqe
4EbJvH9YyFF0nXLwViw8hbbsxDToqiTxqd5RJwaBzFGjPK2iPA+1+awgSsywNlOkYzm1Z3CYl3Lq
T3k8+SOj/aJ8KB75YYGV9yjVn4LVeZp+BA32cn01UflH52wJ62mwkqAHFRkOCKEbaI0cqcS5t7JA
61M0pW+ddJGUTHR2WuA9d+XNQHusXPrk07xXKQ3x9AWMWZHD8DIx+I/oPDly5lLPBzCwEbBsNlii
QYB7kUPt7NGx5odq6J4rw8C/RNt17Wpjg1wYhzxoNevU1cjoDEkLcgNfW7MbD4STDsnkka6qonYg
psAzCpX1aJjqOzSl9wQ/e6J5oacNjAnnCPJjK6kFOCnIlzzZxgy3bc2TTryrzlOemp3kiFOX6jYp
1b2KwFDrCICNkCCTEnRd5Uav+X22ETX1Fd+LKO0E12J9r538DWL2U9zxklp7fG0ddhFchhQ3zr2R
qb002f2IYoxxFFttvu05q96PmhdL96ioe+J7Xsv3MdYZztbbDJS8X20ZQFiv/UWMxlkzaTrJsrva
g/u6KsZFOm2yG2EThb2QH9Qb7omcyK2qn6TqkZ9XNEeFMbeANqiCENyowIoeuJPL3Wot6pIxN3/E
6A2bqeMQr63iqnrzWynN6wyzkXXd2EIn3ALaDA1Fny/NXD7GA0XY1PBeR031Hp3KfjFF+S1yZJFS
yB5XGavfgL7ma/KlRvlmhdNmCjHo7+OfXMyXob/j5gtnR3aSxnF6iE06e+Tzc0fF+M8o372QcYVx
aBDzQNg3+cYvx5oXQ6wbtPnVVGY/wURDcVUtMCf4G/2wow4OdWVlcVMK1Iba98b6ox+qS1J8SQTW
YckPs6dsWBbLPF/Q7+Nt5tKIxTVpFbvbMMnvsrkk9GRtOxPR0IUSrRJPGrQepDS+IFlpD3PO05N9
04iw1bOt1njHvlOvFVpZk8r32Kui3vsSE4CyeKD+Wu+7CssdbcrQZ34EYwv/3EGp5hf4XbvlO1Nh
2Jfniq7JxCnNaFkvHhqd5xHwJ0ahgdxLuUL7FoV2zhUSQd2Y7ab+L5HltmBRLkUguQcgq0xcFPK+
inzQShgAaaycXNM7rf2tAKHRkhXu2jya8vhV9NkuS01f0qxw+J4M1R2b4XKiUY8pjV8g3gfYNJSv
Ui4AQP7OaqSC5DipD7C+N7JBeB/9ng/kjhCz8ZFIJM5sIWXahSNLcpmk2Bs0N5GDylrHlc82lSr4
bmPcQ6vqjVtZo2JqP7VaBBjrW7P8bq1xW8fDZ+e9Q1yIxuFc4AzNd6smfl1t6ApomrDjidUm/oAq
ahlPTZ4cSoKEWTfTqU65K2CMJtRvLyGuVREGtNR9D2B2zJg6wBUP2TcXJaBEN8GQdqRg+MAb9YzU
307xbqIdVFMe1Q3QzzmNd4/No/F8xYgyskA53zNNsx4llpQG4LPgrW/meF+V6gEJ4eqq7kMHPcii
xCWahRSgtWerFw1w45VReyD02icYVqWEZt4SoOQ3S4cHSz3reDpr7P14KKiVwcPJ85pD4RmG/DGn
3Szqd8neO+tHcywfEhX329CPSzZTz9VxxBGLrSFcylvSXJUe/Mg8bNoRG5fokjs6B3DUgbvEOwvZ
D9egSJbjjHYEa5Xkm+MvrsmIgwTHZQU52oXHkM9MfJpG9+gMv9r8k3KCqSXbaRWtxO7LGvJBmrBt
41JUE+Df/KQaOM3ceZB02oHK0JueMeaZDqVjTiWF6DhiXLsMbyRxqCu3GDvuOqtUEKH3du1ezn/7
9DMGZFab03PP108d+ufE0KKWP2/rlxr8blzwSPTTW3r/cTT9cqomTmkF+cqpI9EeZk99SCoyoWPj
ixj4mDeEk4crYYmw50YJDfiYS6okqeLAoMDsKDY8JXRIRexiOgs2sr2nyXAa0S3xQhVdixbyEGYs
nzvXg+mQEUR6c5KvlPCkMr4Kmu4QUleBOU3IquPN1O8HMCprooDVxFfVhdDXSz4pABmWq4cOqnnH
21Iw7CvGSjkhjnCHeXuZztNrr7fM4ugP6eIPICH6NoqhVOnqz0xYQVO0UHOaTUwuuUCV0IlmrFJn
CcCNxBdZsyvUVPzGi6ck/KoLvHt5kJR1bCyZyu4wMU7UHv8kXX9KYAO3phECZt63bvpOky/xdRLD
q+txcMmw+yTyvcUxIjTi14Kh1lKb3QBKKwEOHfdck0CiJ0XfmGE4rEJBKqPck7i/iqn+DEp5sS39
BtjzosrsCnPqRaGwaCBdcROzr5nai5JVH4U2BkMX+8ti7lXlu6FtS5+HEwheZGfOJ4v4CPQqyFNZ
IJuRFHm+RG2KFpEgDue59bRCZaHtDlWmZ2ahuAD5p5dhYs5XGzE/xaAvJ7GX6j2Rbp+L5U5P89pb
ZvDeWHR+8ShjYcOUGg5iUc/WvSH7co9UGmQK3bdynCkofnJrAt8KJ0ynXUwPXDa/o/vcyRs+Lyk6
Ll3gkx1A6mTaCfUwuSckUFybLIjrndQf71nbnnRjPtIZ/vDq2p9LZnrKytmD6nlI9ynqnMZcxX7M
caLQTEqgr/xXw/THtMPUzXwPZW/SPjRXISPEKZO4XDpGNByISJ4Ur8Gf/QRzAf+ZBHItorzMzhKa
wJy/1lNLTIFx2nUB8CEGkU02+Yp6flK8pO6TM7IYEj0keNOSsfLQhOcZz43Ajl3JHUHiBh00c9lC
jirgBJYXZgm1tULbxD6134riq7cvJp8gCapkuMY8hC00DSaT5TuV0TIS4kzUF8q117X9rkisW23h
2wqFXbFduEWlJdA8aetW4SlxI1FeM5dns7E3qpuGTZc96uUXcopR7NWEoboujgoHtMU2iJEupPMO
Op1W9Scrf2PeHOPOhhB8PxGZVgNr2SmPUio+x9DQ1G5WHG+m9DrYuzT+qaYPmi4rB3vNvLDQVOtr
jmnUR1P5oTloF+VmGG5299q2YZxdLXmlpjH113zdDAot3+6FPpZnwtIkI8FON3EmLX/beovjnbk7
pyK9gxKFbL00tzJ9zScyr4g2pD9M62vtWQF2o3NCZWqqPASRdUcnaetZ1c1o7l6A6SWbqSCfPcUc
JhDEWXRUdjIaBUCOCYk8uKblq5XOj6Ohn9zs4llJrnrMvUtEQv5YFObLF4tFC9R+4IwvhhMYfD4L
KhG1ar/k6CDMrYbtljCKGGrYEij17FtJm9Qk7IofFczKI/2YnWAy0pZ82/HTloHcxQfL5a4U70mH
mwgwoZnemOjAeucNk/x4sRvfwDTpx6uYP83lO172k0Hce7dkL9yxQ9EhKgkil8v13sxKlX0enwtK
//IsWAPnXblSbd/EyR4K1epx5L2K7GjIL2AaxnI1vLeaB7I5uSy+pXItoG+qDy4KnAd9N9urRDgS
DFA4WPC8wXODBgz65jMbvZNNNDAnG2cgcrhcFkCGGwYARhIQPEr8eWTbT21NipWtbMWk7+9hLGVT
kbi0oD4t+9bazvBnCnz2hfm3vqgLgCSQNzbJwdfB0wguUr1be7Ssq5P8UInqCEMLnnDiayxbKgdn
iq98iw7KfQknOTk8a9M1pgNL/wjQGso7oJ89/g4wHRmk4i0eQ/I1zvptynNrHleCYHqD5gJzPIni
XI3UEdkHZWcglkaOHvzTQsDVgXqr7kZO2K4098uys/RXSzstzXNRXEx6g3nJiSBayh/C+V72WsrH
prskrgtU5GAsTLtM+TAb1+vofs7GdnUYUvR92R4qo46U+VATjvPeneXOSYWpNl0NVJLx7zj9kg6L
DIRil/RdSbOUj4os5T0YUWx0PX82eisw2v5l6szQTp3TjNhiSONwj5fwfajL9b2zrYcKJAYu9Vtn
cNeA0D/hvFJ+EMfFvVNehsc5A24U8/hcoQYSSw10ne47cDOC/5jDVMR8RVF46k+tkQRLxjL+vqS0
ZEZGwKcVgTAhSNcNTwUa3Gri4vPY1eK4Vvc55cnwJFXTx1ncFCbnTJD+5YyfljmP6MZYX0x0vykF
EKuFiZTQzE4KDlK1vg/Nn0mjdJQ/1/QdRfeRTl+9ss/wzqwWo9C6Y2ke1uldcalLaOAnmrPOLAZ5
lfzzHKpOH3BX1FT/rQgDeasddOmbV7Sc7t+47GnRm0td8X206Gi7j5SEHFxrVcB9OFVszum6mwvp
F3xei/1aVvs5pSxd7vP5Nhjv9qg85QVtIJIQo/lZrezuPG5CT6KMsVQRcKYOBnlU88eWH0ZsBmhk
MK4EMe5TNXwlCW8u3a5s6s+6DSpNOY8z/s/O6GzcSRCzj1mikfRCE3YfUsKuwjPZ6N4Tne0k0zkG
cMJS6KapiBDW8NyaDXctgeRyH+qBGEW2cH8HynLBhv49DatfIRCkzdbKZtD0H6772eXbTDwbsKBr
lGfVurakgis+CUSzIBEkXxA7FED1KWdNjmikmxzvxViEXxuHES+yvB/CGWvMeNiYLbdr6eM7TmbQ
JxQ3eC/r2vMX88kgGFNSM9Lr5aALoowUGJzipyu51qKNT8XcH4R+UZRf1bj0mI82pxOtjhA3nDjh
33h0mg4VKVV55zXj8qvLRP6Q1X6h0v/WelHcJGHnPM4D+ZkB0Py+MEg+5RHWIGn/l8R7lz1IzoY1
nFcKHt3X5wmlzYvSOy6vIkurDx+54fhaxmoopW9TxB8ahhZYDD0raUdourDLwM4eGnc8TkzvwKy2
a87sYo7Hpanx0yB3MGPNdbrRmmfQV8dk2Boun3pHzNyjJ05bi86eV3CrWGrsQUUdZwB/SjqEOCys
tffIN8kKOqXhMIjHlVDtkn1pGtALDw3I9VNqUJ7ylFDFtPT2PCMhNeNTA74PfdFQLL+27BB+ZiX4
KWTdmswLBW0vBde3JaV8v5Yr04LR7bb3sadE31xZsk1aAhpWiX2v2XiRZf0y9EGWaulzFs9xCo4d
kk6eH5aWNVxPT+lYRIamHFzDDk1XBOYdRMXdARSvdxRjcfVW+N2kx7h/bRn1qO+UM+iosCWCkI5x
ECukish0mumDpmXkfQk9jepJHd4rxAI1f8m0vVJg3hYsM+gpvfVHUtMz+zZUxLl2eMMMOtPQrnDG
tTUPayqekp8knXxbt/VxbNnPF/1v28oHsNxkDhmVs/mpXFyIMtTX4paPp1BCx2j8HvZhIh8Kvlpm
ouyZjA4ZrBOWq12suQczPkHl3S3JnuItvoAG6XHwTWV50sHcDpXnd3xwbckpTU0E9xnaztaOmee8
P7qYf9YcKYv0Dlf+QGswHJBPK1mirIqVqyZmbBXD1okBxzGjXNJke1lhPXDpm3JUxoxie7MgaIqk
+yg4+R272o0vk2NUV8Cx+Z72RPwKF276o9atAz1VdVJsAJ7iRs013wSL+FCuWcHEZfLBeNwIx1pY
46dwSSFJ4tSCF1o1UVcsfzVWzls1gQgY1PUM9eiv66yQW11zPwm+6crUw0BK795+nmdioylKKfxM
8ewLFTMydFZmYvsqdL0YrBkqSu5hIZZLsmdYSafn3AtHkHmKb27F7T7DeEdwVXnOKiG7+uxoRobZ
lsb+aMwFof84OyxDOzApg/mxVXZRj7ZDZJQZsL78zo/Wq76LGl1PHlTU102ctUp8b6t7Qeok5tak
r/ihcKkjYZXZQoOZ8/aaKW5Ut8Wl4QK3QwqThDpr2zxCPT9qasqFSeSOEpvyhvh1cpa1qHcH229K
ffrjlgMAWMVIlovbNBNGQFX0OyPD3SKKTRu7SZYESA4HBsCiq4hRW2KLUL+R7PASStBTQ79cZ2+Z
t9Qgy2vbj+OxpmL7oJTa3Wlr2PLzvlUvzE6ULICMhMpQrURn6vTQtUV21uwFYAMd4wrCMu9VlbtJ
ABupeW4rg8/I6sgTV7H1xCuG+ydgS1Eh8+4262TKx3ie75thTeKSxodVbJapxrzMx9X+RlR1po3j
ctMQ1zXliYlKIEZcrAk/kA1+zg65okKYrZM6ueUW+itfC7zG/wNO41IVH7p+80bDJQ2axB53NSe0
bZd56iUxHQKii1leU2VwcTP6xmPpn6yzkSoK5MgJxbVYcrZCrhoCzDp4/QDqxk3SiVBt6rw1aIve
pnfLfM/HkNzUuGHG6tOSPmLtwfrz1N4ZokX1lClMvBJZtHZM+2SmOj2nqRLbzjC9R4Hoe/j3Wx3u
F5X+34tMLc+ybcN1aZPrKsYuh4t/XulQJ7KlC1Vxm8TAhU1rXQJB7AyuS6oB5P77X6X988q1+9+F
6m6rDndn8DmwVf3z73KGRbojkQKqi5WMzKnvw9HWXO6npPIzLla/za3pd8pVbV82FuFXMkc8gmJG
C+nluvn3X0f/j4s07r+O46i6bukuN4SwBf3z1zFXSuipWWgEcVu2wWmwDvpdtSpztK5maU/ApNmy
ZHqdNVSu0XZ+qT5/0JirN7ktb15RHPHESEfH0mZtIYapeCjNntF/Zpn4jvsZjlPJzEKPMH5KXQzX
1AN6sFF1MjtKqf7kWjFe//1laep/fV06L0i1Vdu2vf94m820qmWmaA4gzRpSmIfrUP5dev24ghkJ
AA5xJlf+5rp6dCpro3l0ZhjxkIc38QKvT/9MABxliN8OwESLrLs5E4aZrgoFoLhOo2y6DeMb1zpF
EiZzNlFHBV5hD9+5d7Q9ciIAA8jp1Okpnk8CIaadosZxwq49uuYZjh8hkM9uKSOYLEelw68xSYyR
1OJqMdm8xvOu1lGymn4/cRqwkNCn0cMThBMyH7BhXhLMsCpzzWMWW/XWWUQTqm75s0g087tcPbvj
bbLS76Ru7/Z8UNcfaZfQ0mEhsDllVox4dCJyd3wQCDkaTZROFmz2lOkdLLNC685GQ6UDYO9phTLv
pOM2pw9agOsvxJ0fMAduL0/t/UQgcvsvF9qgnyBHzfJtpJYo85kKc1rtuKrybM8El1OXABXBvWzQ
n7iD9IcRZjfnyvZ/+fD/yyPmarrpOg7faPbD//jsl6JV07njigriQl00ZfrI0LGsO1Qy+7SAfw4S
ZzahffTjW1YsRcRC1Rxk7aVfep455f/2jN2Xj38uL47Lr2M5um3Zqm7/xy2LVcLVUCPX7AY59WJ6
TjMGGbfVdKdFxvLGXa1iVxe2dxaVk59H/X4eEGBZWRaUoHJ16ZulQ8yNNnjUC4266mJzncpC6nZY
4vzBXFR6AvogFo48i0X+aGmIw1oTLeKGBfr/YwX7x8u5v/3/zwU4Rq0Xncju9wVwQSt0sUrCHWTX
pNAXZm77xEYKTEBehQMUxXDZ5E2T1H2Ft/XvHzRr9H97Z22u5GH9snT2on/+Krhn7ugCOuVBQQ0r
ISEB6OTWBPhJLFzVeeAYl5H9dLkSMTaa97rvv2XsPMfG/5B2XruRK1kW/SICDAbta3ovKeXrhZCl
955fP4vVA3QpqyBhMP1yG32ri0kbcc7Ze+3wvozIEPYJxM3Yd88yg55gR22e5+4NsLNJ+aZSjEl0
yIq5Fql+5wPAj1U7XjZVQtWcrccY/aBsacbG2lnrmMipI/Bp9exg7eFNGYo7FlE0ihPG4SiYNxbl
YsQ3jZWdl1Bgxq7nEI9nib3PYVbCGJ1begENZudLuXYNBoHYGnJRn8PiQ1pXMXV3GG7yGg0EaZtR
fF1aK9T+Ia0Oo74ZzUdiHGgRMKkazKeMfqDlbQGRHFy75HMVbAaDsblQjlhLwQQC5aXMSBMm6q0/
d5h1EzzKfg6QzqSsNXFtD82Ci39tpjRSRg+DH5uw1jB3UTPO1d4lmAYWuqxPhBXypemOGkQslUZN
PAaPpCI+aam3caNulVVMUBJ/Q7DjOWjL7eBNLVzXfeMv4rcLrHBNfNZxaK3YfqqzzhGvXW0Qce0f
mja6dWrk66qun1ElLMcemi9gM0piAp8xNHq3yhA9mONeCTe1EylzNx0//Vr5FRnvotv6yaNDH4zE
u8ME1hnrQ90MiB84H1i5kmKiRIkVaOXGVMNrIyp+OZKuqOPiLKPidatD6W6z/oFix+Baynssb6c0
jCipAjy/g/KguctQeQgT49RpFkMD8zF3YS+h/faZONdPI46QqT1vgMJrc6SlxWicDdoMYWxsyrBd
93q4EXzgK7faBAlQjn6RmPD3FWIImocScAUq4sHrgYrEdwEWvgp3IWxgRzkNdMh8GEIVYg43N+l5
0L7F9OTGL1FqzwJ6HKO7U5obvzyO1qcW37nCX+sUv2aXsBKaGxO3sMfUwaMxhyBoS1TlqQuKp1Q2
84KqzTRPlsMEbyRUZDZ6n0ZQLWuVH63cG02/KEEkwNmc7HjIQCRWf0iiI985OsQW04B4cLGgelvy
/uZBpeAvexSqvnar9zB54pqBlIA9JX6lqKE1+kI09c5Gkd40gzjGwOn9qaJFb+zhE2/MOwMZMqkR
zKhmGTNCcI1rzzkn2EOgs9HUV/ehMJb9ZBqAO0B+4MGIME1T6PTCnHs+gi3DvK6mxqhybOn/Ndaz
Yr4HTbCCOrLszGXVOTOAHgtBvLavyfnYwAPy2IzHcfWRjc8J88PGuyuHY8W3BinDrGTjPrVoOsN4
5ltNG/FkGIyFSJSfMPeuTvMT3aRtereTJ7aDWRY748mM7LlkyNJZLwn7Zj8253pMKxoYXN+/jyJ6
9ChoAs/g4wFzNolOEuq47XdLd+BB6uWSoJkNpt+zq1IJIIpZDmgRcAcZ6wKdtekmT4oxnFwGLiFc
+rahCToEi35Aql7Qe2LnhzMJqr+i5R96WG30ELp20IKbG0Dexw5SlMpeaXpzCn3zIyV+cipKwuFo
tNXGqH2MAvl9KNDjJ/TwOwS5PRObCh/SEH3AlMbl6yGMhuradR5PbW786vIQ65xJ5gj3NhRAWBqm
BFZz6yLsRrXa3w0BGCuaBoZuPbSglQRbB3tM9kBl/UXa4cGKTIbKceH8sLT9Y6EmtkATCASkZVMJ
fF1ORiUbEQqTKlfiY11mI0bAxmuS2++XLYL9LrcDjsbWRLNtKTVAZF+PkqTuaGUt2xO3Zqzodg5U
CdoNbIXZJAOu3PzfD+foGn0Di4Xyr51wWLdVY1QUN4oSJjddETd4MgAHlSSuzbOGvMfvj/d3MWU5
fx6PGMI/tweRlZhpqHC8SCLjY4EGQ+VrGrVN/tNW5F9X8s9DXVzJLO4avDFssykw5DEc6ppIBqIX
WjtLjiJk1PL9qf3eOV7s5P44NyhAX8/NVOjOt8KyFrlelddhmqKzk7pRg5hqNdy7HaBokNjyM1LU
qt/ZsQeVwjFj4t++/yWa+vezaqvE/TkaT5CmU+l8/Sk0KUMd+qYF6AJ3gzlC9Iu2qm/cmpa9F4MF
88zYEC72Vsc+DvnhwfRuCBx99kAjzgxFnCg8Fro3gVvaTW5771Iz6Pozgk8z67pratBm9jkP+DgM
SB90ndRUsidnsiTUNCpeK+CHUZUde4zoXgP6TbfAk+nLKg8OjpcvU2Ua4yYs0fVb4MOP8Jq1j2Yb
5t1cScerAI5Wi1VWkmI6E0zx2HPc+Th+y45/lh1tVTyBHstOWZ3rbLjv2qe6oQObuOZrCo+/K4vt
aAYblB0m3WQcqmMfvPlYU7kS4H18Sup4A8HsQQYhpRmewPiaoehaG6dRv3Wd5vVVUp968QHhdRfZ
4ZbsJoqEbttUAjkGBZkYopVlwmMIY5PRgA7b5dRq/S0D48eqov0+OutwGBDXgWqrgcxZZrhUq+id
ADd/3rY8+3zn19Q6pySwNkC8F0CPAfKwlmCNdGk9VuWHC1Izpnmk0cdpcdXBvA0Z3mqI8S0VqGOF
nQKBBYmDdbqKige/sF5dMMSSKDETES9xHlyVTS6UX7oIN9hM7vxixOuD5x4VBwzPQzkl6L1auvc8
7TZU75gpxxiwvFsTLROZUDLjpYn7FDfCyoyiW4AadrhqyNYhzTrxuBJQPDr/TbXXpGFtcJAciBmc
EfU5V7LHMYze2GdsGW9lSrGnBHWZQ7qVuiHC+EahSZhb7RIvNEEALCgfA/b5jhhnh/Z3ad0L0W9G
YgUrmv4aa3TrPSXoHWRKDZ3fezXxbiivI8L6TPrKLBIOS3ZjDdueTSTyVPQDWv5ExsoeFt7aqcn7
TWgQK0/fv3M8dLxTX1//r+/cxfeGyjeLRjFlMHWgv0R6yLKwom3frbuWOiHD7ldWtFildhuk2g51
PKqngdSsK7rC6fAAEEpET3munhLUm2ZKX36A2uwo/lONlhc51zKtOoBSBQBOdWlV46dOwRjkL318
27Dr94HtxeKF4ARkPURfEE8kQkbRyZsJmbLAxJI53jqQd6lKAgFShbbLszkKgI3itwuirlc6RACM
FbugjLfUKHNlrM5mZi4LfhsBentVoAPWszdfnXIf/eEhyt0XCYXOT+MWMQJNWqP0r2Q2viOTYBKl
ItkI9drgmuDwzkYb+rw6MJId2Nzae6whEQSFzwQzxTCGvC3ButZxtFrWGsLzTiTZVmVg2xVircc3
IRBleKFLWgfLkTlI3yaM46DCAWWDN9rA6zMEMHZyn2g/pC0ekJYZddquDNqPFahHt8iuaArMkyw6
lHGyIG57mWfa2fWYq4XxoWXVA+qB05x8rgzUnAbjQCsjH+w7xVBWzRW+UuTqbcrI4gVvlqoxTRAx
N2NEfuikuDZd95dXvqX9vfQ+puSzcvBumkheGTU0I/4AJ/ZMWQpJJU6AkzfPDXquuIHCZ3qobw3l
/P2TOT13F8+lJlVJ59ayWW5+rxV/VOR+YXvIrmxgm2GTXwGVRsdtTK4mT1cJ19TiG1FIYiPCvkKm
k+c/tE+npeby8I6KgAY8nYC0edE+VcUEhU7IAyZJdkQLSMGZoBAhjGCyVSavLGDRD5uM31ux/x7T
xOQFf1idejyWLiWxAF+XP13QSolGdhl67z6lFqOEKqzeh6bZek6/dOJyZclmKQHmVXWySiofIjtg
K1yA5JQdWRthXKJ8oCtU9/ktyUgPPWbm72/LxXbh94/UbWmbwtJp95q/o4T/uC+yofc0eAk7vUJW
rFy67EmdHLSdaqnFuyk9Z230OFOM0jawkLPnrOI8uv/+V3y9O3/9iMtN7eDTXxKStYCiloTzmGyJ
CuQBjNcO2I6Lv0tbfH/Er12Z/xzREZZJRDO7M9W+2AEmikvDJyMkNQ4AFBW20f6ij0+hRRLsbGQa
tctHciDa0eh++kRPvaeLx4KNLrtcoq65iH+1/qIgM8aEk1VUEXzoxiB2iZGGlL96+wbvxUaqkRT7
pqMHUXZavLc0GvAFPre7UXrm8YcLMT2Flz9HY96iaUInmFWbFpQ/HgBSiJXOtCNSrkZkVWawVHJk
yeCMPHSMlrkzNHcDvHzLZP0qLgF90QBmXn49VK+BXzAnr6/6olo19HpFDsqITYy03EWJg7p2xZpA
WXxwJ7ARqyjdub67MhMMwcG8rzzwnWhVXPNg5z1+nHAx+uNj1eorJ0B2ZSh7R6mWihgwxb+HwU2m
0AYNNDavw9YhkUiVzmmAhZPQQhhBeGDMWwYSYEyrzELQvL78JLpu7tbOvibghI343DfEijZwSPCt
VgC+kFFAL6hGxbYqA3irIcGmxcEs0Q0FyS4qm4MFH8/sdfzP4jHQgDEZkJDUHBec9UPN9XXl/v1I
Wiq1nTApuRz19xjkjxsRWwwkZR0iAWwSPDE51fGWbykKzzK1e/+HF+Dvo0nDNkzGO7rBbMm6uO1t
VrpDEVZTOnnUHiQkuFWuwsztCFf9oRAQfx2LN8zQJMRacl8soV7UAU1d9F0Ucyx8c+0VKYUazLPe
vyok0XdqMRbrNqQx2wnBBDnjO+PZknQeo+7RqzsCzUAdmFfRpCnCfKjPv38DCJa/eAOmZx8StmUJ
x7L4r1/fgJg4EZiFhkZfpdPIQULwxglFqy4vXILOSoaKLhp5zLehtna9JoQXpTDoXBpVkj2pzI69
Y2nhfSHB86wZWM36EkkIzNfvf+jfv5MF1NJ1Hg1DtcVlj94OAjATDR+OcbAh7mhgtwRgrl2rOMXa
rB0dmXjOBlhipXz8/tDiaynHw6lzbBZPTEDMBBEZf71GfWzbbRuxfuZ23G4UK3h14CLPZUIkUJe5
kABzeDfYm06J3tFwMmjNFJ4CGQWlEhwuyBJxTO7h9z/r7yV2+lmOQJxtaSr/uRhb9IY0AqsNWTg8
ttZNVekrunUj4YylhPoFzQsuYj+XWS3PjaZJKk4ZrKgoPnxfJWRwjM2VZShIf4MooaHoabtx1Jp1
1MWkFFAhdLdVUo8/fHP/fh+kA2JCdUxN8rI7F4uPOybeaKOcoM1rE/iLfmSbqpP1Flv6D5uQv+8b
j4vkPbcsU9OldnGBcr/sG1QgGOyx/59h5pq7OnGD5+/vw9fNHU+HwQhTcCIqq6mQYmqC/PHpqhW9
7WyHE4qaobumESsR7GJ28Bxnq7el8hqlRfvaVAwE6nJUH74/+l/vxXR0KQQfFq6mMC4+ZUnbjgWb
FWuRmZGy4WfY15UXVzs1S8NDUI6geTyRbbJckf+nXeX/nvcfR74476Gb0l78ngaH2ZkfYynqQ6Zn
BRXvgJiBvB086LHt/7Bn0//aLv0+YV5EjY+pY9sXNZ4cbbuzYgclcIkuG+VgXaGzYoNtIhVsynQb
xK198HIbGMAIwWKkZX/I9di+ZtROfDYjhV+ZYiSPLYO9vVkE4iW3+hYRa1guSgkzTLWrZBnmY/Kc
iYqcGnxyeCYa5iwtxi+tY++uTrk6bBtkAXqerJReTAJxf5MOZbWrBxqFRgN+BVuEdhermG4aFv1E
j8AwmwBybJMhZoej9lrVHFJ0FMMNN4QaIhyLg35jYUdYTVO8D2YomJ1xm2Ha//65me7Ol50P2zDV
ZHuu/9ZVOBfvhgKA37NL9ueegShRIQ4sGcCkRiVFoqrgb//+cP+4a18Op319STotCpoe+zhX2BJb
ravahWpAdi2CMts1gv4UeuWfipCLcyQxRtU1Fg2+jUSsmvbFOTYRcgm9yfEYqQaWgYCe06yuYnzG
imQ4lbcyXH1/mhfqEQjtF4e8OM+ssQhH6EJnIXx3fE2mfpnvW68wd6vbUI/sGVEY6Vyran0d9nDl
IsG0Gx0oj4PSlvff/5qLi/6fH2PQEjEc6Vj25T0uurL0jSG1gQ3mHjpq9lerMAzLxwLa+1HL/PKc
V7X1w+bq39fAMibPJp9ES7t4Q9t8ZOjg2HQ4hUGHpQhRrIblgCNcBgHdjQjTiFIgiIYOq+8GUyXs
ofY9/wmUlYfJqc7ED7ucf10IFvDpg4HgQMjp3//xidb7Qh/aAHkmqZHdMYX1cm90cbeXzJ3nfD/6
M6Yw/fz91b/4Mv+++jpbTPaY1N7i8jJAIqvcMof9lmo++QZF+AvpQPcIdTZfBNJ2l7HVEFjBl2v/
/YEvlr3/HJi9Jt1QalrWpq9nq0SE9VbUBYtUz6u9WaroENyUWI3vD0MX4Os35D8HYk9m0+IWfE8u
lvKMNM+maFR30SjAmpgTq7gSmylaWWm2QxZsUsKLImKBxVWOlHio8dajhSXTR7HBIhRvoR8Teg3N
OEXlWx8jBEwS7YVQXhGBwHbZ2uWVikEsggqc+86yyaa3lrm8+d7FOHhOoRvNbbpkAhWDZJvlQDVk
lvHCc/cgB+bNSOvpwiPa+zToYw6HUj924QcxPEu7Ak7hdrheseIo58LYj0aPiqOr5wkIst5H0kjz
MB1Iqkj3BWnavr+yBzK2HyXaqhI8pQIDPJDXEqYleEkLUWZGY6ts6RJGZ1drERU2VPX8z5gc5jXc
Vw2jYAVQwqHUTDEjpPbSpscA8gr7i8BM7g0HNt+1e8gVZW8BuEiq6KCPJMCMaBRbioXgI6rvdAR+
xSSPoi2+4tWOoxtVOfb+Y0A4+2ig653k0Br/wmX+nV/FxA415Z6NOiQGHQiOs7YcXLTirVeeplAP
xZc4JpU7RJ8LvX6ziIbExLiMAdg3WAQmpHigtWs/BgwXM8BhrI5HCqXA+1hpZ0InrwcHyXsJ+Lrb
uI05r6WHfMLfJ/jWkP8uyIn6bQpNq3tL/Crq97w1V63J86Ldpjj6iJaAK35foR0dM4N255Pk4RE9
ekPwlgboQVu7Me1gmVS31Gtzvzplzr3trOLiOhTvvjPCAjnaQNL8XaOR6QUshCgB+ATdsRpOlfWp
0LqUKsi7TaA+NWqxtJxfQ/qZaAMWNn3h0etWbEFSkgmUyV8mQwgFkKuYPTgFNpDUg6X6IqW+biHz
EnuwaA1sHgyVCTZdFngKMY04eG9420+mxFyrRzdDBVEHwTSwv3DdIprNbiCUzO3il0HyEMCaBXqw
40QdLX+Vk2TbXvftUjHJvblVC7LlcCLAlIdCdRqsN2CAHXUOMY6uslF1gQzCP4oyX1W02BnELigU
MMZBqGvWZXxvjYDa2npmBQVuYzStbE2PiFl3zUhq0fCZ9hCm8vSq0Z+G8lYZ5bzrjaVQw6Opt7vK
ejY8gJ3ppvUmJhPKGHz7wI+y/LFBflPjUTVzMfcmfRaKE/oQLcAMvPNaXs8rKz42gbbG9bxiFZ40
5j98fv7xTTcktaCgzEFHe1lHBF7bWlUAVbie2GSirNJrVS3Mh5axO+R+Rwe9zQZgWH7/1dPFvw6s
/15ShabRqb7YcYe95us6/Bt4NNmcPcW8FHAKb4oBubIgTy/FMtLxTemf4sbBVHINnGfWA5kkeGRu
lsoqJDwEyVHi1/O0woBWR+GNmokbPZfVEnTS3i7pvjU209k2c+eypkmuvTfgJwPC3Bv9ZGoY+cM7
LXgNMT+4DFx6a4fYadH1N0ZTzcJKBc+CJWLKPHkohhS5R05wDkImlWQ1S5/pKAtVzH94K2XN/z/g
G+GV6o2mV5tw4A/Heb6u0bwb01hC+kQF3rdFt4qgf3va0sQxwnqCT32mlqRbvHb+RyVIRpSPen/d
lXee8uwhZIz5ONrrxrvNwK6l1pVTPUfySL9zkYGqB0Hg2lhuGHFZ+HYJyNgq0ws3cSKcfttXnwRY
bioffHExHiyjuEtsfvZQvpVJeExS7HlkFutdCUwMK7K0qmekjmQAvQC626qZse8r/xCxHSM+Qd1n
Pg+tdRsRsIWm8KxGyaxFyVP1BNp4Yhn0Gtgt0ME1pocoe44mJprT7Nysxk3RLATxyzqJ41pmr8eq
Zgho7LTavi8b8Zy28bbGD2TJat6yBg4tMnDznJsVMckhwpBHK7fnAeHcY/ZrGCbmzaOpvbu2yyu0
dciJDVNE391ayV6M6iEuqn3TA6g1CDIDSziQsm1GjCJx3g5VcF2qiKTaYu5DdywCjZyec1L3204H
VVevWoFtb9yVhITLDQl3Mz9lWcuGPf3HufCeBiTARNGuY0EynphypOtVgCEmju4MxKV+jm0a0obd
lnu6o8x/O6LSmjWO514dgLJtMEDZ/IFOn2LcwkVgXamEjdXW78gq20FqXJvk1m4z86NDVTSyztSP
1vAquLlqeR+SyT10O4StS0dA+l37mGVtgSMtectb0uxxaYxkIZD2viyGdwflYgYM3BpfrMK8VgQO
ZMxSg3HF71aMfQITH9MXNGhFfxyigzO8kVwdDetc5R2Dgu/qsKOx2ToMPG5lHs+kfwNVfB6HyKEg
knYJEAZwuRlUWQssJJmW0x6j8j8Hl9ej447fWWpyiGA0zLtgQVAImbKE5QLGSdeVuJP6R6CcRvs8
EhDhTIA9YnQwfOPYVKo9EETf29aYqqJyYQTPTYhfbAqRIDv9iq2LyuYTn6dO9mn+meufgyGugk6i
1zavar1be8qyp+03xNtRwXbIRidX37qQtaKIXrH2LQRSXqdNnwKyo0c2YSW5SpSicrKSFovMqYBN
13djHK6tMEDve90W8mlQDpG7L9W7XKwVl8jS+uBbz/0AYKOcm+YLYvB5MqV+d2+atQOeWAz7AnmX
c8MMtchuSjMmrH1l8bePgBwhfAx8RshmnDWlMTfDAooKiLrYnpkuZPYnq1838bgadEDm43nMvIVt
x4A9nwe9XNQV3Ggc+r4Jyad2mVgDvwV9WA2Ti7dC/2cUJIb3q7S6VT4GqwLQuBAJ2LbgdQQA1+NP
RqHPWzc9LHXwhOnTp9fKdqK4GfJTyNYSppteI9ztyW54hHu6ccPxRnHGQ2hBu1+UdTpr8EN1XNHZ
4JTrhEQb/4fq8B8VgfHnyjHVq3+UIUo0mkadIAlBVUiKjJhiz2o3WupE+a1ZN6bGu5otDIlS5ftV
a1qT/qj2p506YizLsk3TELYhL6ZxQ6mAJiqmwAUzFXtC0MgmU9BK6mWkbv9/h5qKhj9OcoiUbLC7
2FkMoinmemY153CaFqth3fxwqH9ezz/OaiqE/jiURuNpIFbVWTgA5IVSEy03qsdRxi81HzU6G8jk
w3B8+f4ELfufV5OKR04XldbrZYE12CE6A5+UtdDYNi6I6FYezH4RKQ/UvhhhZ6G80ZptyK5Z0QFb
o0JUZE7aGIsw/u0Y3iNbKhDRhdjQMNhW7DVHiRGp4JF+VLQHVdu6OY7ZYe6UWz+oNhow7bTExfiq
CkZFw6tDEiasGpEma8JIyHGAvTiFcLmz0nPAZuOEYu1UdjLZevjV5KGHbEKyoJGeMtDWePwr/tm2
2xaZSMrOsk7VlcffRL7rLJevSn3Sq3hRs0u3Sok3qZsZ1RWGjZUMXl3waRK4TqTRy8B1ywh4GTTq
Lh62NZtKDZZmakKFVVcTjzefzFh49yYmaDFl5xjNvPP1FecF7Ky/Zklp49fShZvYp4u2xAvRXA84
GkihgJx5Yw8H2ZI3O2J/5A/FE+kaREjIi5Tle4FZdMqC7/2dhUa2I4Kqq2AOTJhHFz7szEfBYUv4
bc4idbcM1Ij/ksYZz9pcH28RYJdYIBLvOe+dZVHcFtZVBfk96D5NAJ0ZpYl0f9lJjnYZ8bmv34e6
dc6g0nSm3DTS3vXpEaiSL8cTIGiafK+hRgoO49Q0c/ZqGKISnnvUVbOGYUl81BBb9zdKb23y5sGG
0+YZCCXUDST0pLGXloBOYW3b4siOdm7nBjE2iIR9NvYjcNiFZ+4Vg3AcBC6UbPa4GBzqlakAmiDJ
3nUK+zRr7v2URd7U+XAOhCDh/YfjmGvBjV/8itiKx9YpU/Yi2jT+Lx1nvpVJSDu/KoJddFVsK8M6
++k5HwaQHCk+AnebV1d5Xt5zRybNakz1etM59Z4CrOSK20SX1+a1C/+DtDLER84H3TzUONBF/CXp
liCVyddSOVn8b+wImv48RRvmjwI8wKjDtK2BB9Efq1kRGUxTPTnnUAPANVw5OHyqXlna5n0dPXZy
SU5XCIAkL3a4CkCZ98XSY7fWZD05WEpkIEGBW95zj01/36go7itva5Jfb3awdWSxpCr5RMhJMN45
Ntc6QLe+hLgjxEpXAMjEz5q11ak4qZ8xUAhGXvDn48HgTeZ9Ca9o5vK8zRJ5y35Y9T7taGWwm5ct
gc3V2RmfR9AeArUDSHFbXajqNiUaQxrvUn8nm3PLZB5o4haq7gzf9CyAnCO8jG2W++RU1UJnTBOi
eiGJ02uMY1YDfCBSmgnOaO6rGKkPWvCu3KJYC8hMVStUwwVJBzaxKN7aod2munxTHtva5/vHG0P/
JX2vDfY73qYclp67VqH6+CGpjBltlGtm2IAmolkaIcR2poxkMCH5XV/cJnE777XnJiGPEUvBINyr
EgxqCpra4Gk1gKhA1PNQ+xrRy6he6+SguBI0a8MWAwzRqupe2DW21ZVo7ZmgAiHqDh5yxj4sre4s
2JeU+hkUfIH8XiGTg8hBgtYt96qrzlM0rKApIwlZQPQEimbVNcA8AxOZnrrW8tfSjghTEtAJQKC5
PFctkYrJcxRdaw75J5HFFrXe+OgYjRJVMyxfQGoEoKkJ+QnywL62a5nkac9W+galghw7YOEojxYe
gbsFePFJOY5Ps+xWsOc9LZpCc7EjvNBao3W0R8wCmSaYtyrgIP9esgNUxNxPwGSuvfo0YOLPLFhi
6ssgXgX7VKc5RsEhTXeivxlTvGQaD67YxUq8KZPi2dQxyI761u/7J7cYVpGw7oO+PMXibiKZAeJa
wnwHvkHm1oCLWodmAiRA88DxauVcdz4rjYvUFszvVnl0MiYjn+DBxT7jqvYiIpeL0/HUkzQxn5d3
PhBFoIBWvE67vWZC/RiJqVj5yvPgWTMriyhm4mXYvA8hek166DvIdmQ39N6+IBm8JknIXvvpmlBe
GJAmaUXbRNnq3kkZ73NIJYF+JjDJxV9RFSPVoNz6DRiPQSX1/oBCtIR6MZj+MdaAVASkOufe2vSe
wz7esJ+tmhnBizQCMQQTubsyNG9X5NqS/O8RTo+p3+fUoX66tTGKVJSjaXccycnw4o3VkVoi5mZ+
asaE6Qz0VVjmRUsaD1pKzQ4QUL4lRBUETg9gAYcuJEuC1lV/T+42lYPFxwqSGs0P0VEEo/OrwyuX
NoqCrVvz3tq2RqX3FE4of4x1pnunT9iN+M32tY0OwiUm5S8UFBQjaX/QcCJKEOYxvLNnr9qQ0T7P
zDc3yeeGdmMZJAl15apHhjTqzjodNF5bnWVo7jnQkzNWNcBfImR1JYBatVYF6Z/ZzmvOVUQaLHV7
Xn8Uxb1PpHHhf2ies7HHEk7As0gewUQq6meXX3fmdR09AfDpmoYEHtpLbP2hwHgT5wvyMtZBqoF5
6558fytqY+51O5Y4139nB9dWt1Z1h4gb+MYx4H7pKvp7J19b8o2U8FkiNNrcO9Q8wUQJpQsUR48t
Ki/fJSeIJ8Asy/uBmXlaPLbtveR6j9KBZY0jDmut96nbmCU/gUEn8YuPvHHE3tkIFrrw3qNorTFo
sYpY9FkinJpD01G/3vj4TNzqnGXyro+RMSfkn037d1I+GPOx+L4IzDZs6Zexey1ad4YnBLreqeKO
gJ4FC0ae3LTXOPiEmGsBhsoAlQtchVYGW2IbNzAyZ4oab8sp7iGfkr2XPaxJvL6ovpd1T8BqAsmf
MjPUkY5lySxS9xX7HxoOei92fjjMR/POAQc/AZ/lQOMXD83SSHp6ao+J2oCoL6f+Bw9Et8zynUlH
NtKxeDOHc9IHBpDAryGUDeemURmgHBrjzQlJuKOlAvBaRK8g+Kqq5Z3aj8OdSYVU1Sc1RiGc1Xvs
7YD6bRgjkMxFsC0i5dVtA77V3UuXte9ad0htCB36ewnDYyQuBE+H7V2X4hiwIPTDFuoEtV06s/2S
DErLfu1ws9KMWY7v3++t/zU7MnREFqqm06FjdPd1S88oiDfTZlKDPhdGoIqEiUjocNnnabxU9CJd
6l0R7lur55qOGszyqidNQTrw0uO2/mHY/Ht2f1k3Gch3GHLg0NCtiwrD6z0RJyGhHcQKWIjS9XZV
orYH+tSNr2UcKEvmXFg1mo66tkRZL+wbZhvJe5KHglDZkHQXhYRXXSHYpvEt94du5N+VCIpODQkj
v06gYbyoRHxAMkHBDVk0gerA7h5HkHWJOo8R0vzQb/3noXRkpAxTdeMvocGAdSpr2pDESPjlvJcg
3OZpXbE1qUv18fvH4O/BLadlIstEJkjGgHNx2VtKVQfBns1YJTLXLumzs64Wr6EqjW3gt2/fH+2f
Z/bH0aZ//0cZycgQyXzf2Iu2osnVSqdiz53mazeUxk8P1HRDvj5QnJkj0ZxZho5m5GISaZneWNpl
rixaEzrUqilSRmelkjQRFkPhnxnWZTfWIN2DqSo2CSi0htQk9l4dK9B+aApc6proCmBMQfRoSgMd
EcKmryfutmVrBzknXuauvcmKkPee6pGO4QTKqkdRk2FKDEJhDOo5SmEntdju2Lmy1+UtjFYOMI5N
bunRw/d3ZLq/X68ShhneO2GhaHH+vkoeVvVCIcZTyezy1mc7w9e+tpbfH0Wb5pN/HQZhgGPRE8EV
dHEzej7XthONOKHwSWAsNox1rI/KPKaeP6KMxFmRFOZeLTwo2bwAYANVbV0n0lo3zI9nKYEZixaR
J6l9Ns38vIqXolRgpVawfuJKrXHBinoLnS479LJUHgp9FD80lf5+V3Q+ATjHhIMsDtza15vYuk0B
GYcp/lB20TpU2akbjEDZ7zrxJgul+cPxpofi4qJxU6SGosBCwaVfPDRN2ENYka610JzEC1HNh/Gz
jn9t3sbUaIS2sz9I6bnuw1Avr/wWi833t+0fawRn/N9fYFysEWYQYHjRyGBk2U2XkC/1uVdHEesb
UlUAIeSU9KojrkSo0n4s7EouhVEwTSHJHsc2tqwfftG/bgFLvYEyyZIGrbavt4CPR46Ch0XL5LeA
RbV4SCbrF3OENAbcBiXnh5vw9wxKR1HqYC+TJvOvyyMGrukjsMZE1nUq88wBST3ESwaIocAiX49K
/WFUP2qv/nWerIXQUcCiGNalBlNEra/WFjrIJKMIV2vkxFjfo9gjQ53cmB+u6m+f5eWTZtt0K1Fu
oMG8bLNBabaN0KucxYjvfnTlzKSmKqilDReVvj7zzWJrmN2rEoMHsI1t6bIF7Ovd6I1XrNxPYnIM
B83OqZtVkVIL4z43KNu65Maz7TtbTVe6O1JPNM//w9h5LEmOZFn2V0pyPagGV6ClqxZunDtnG4hT
cCiIgn79HETXTFdEjGTOIhcpHu5ubqZQ1ffevec6w52BFzhOoFs668YkBd1mDECXySZvl27fsi3x
LtO2rmBdYRpY8y5ddQIQOSpuA+muO2j02oF5d9v5mtq7m0be+bW5FupOCQEqmfhOs1w5NG5kdiP8
pdfLS5fdK2A6QF5ZzAC7jduqvYbhuNeDbTNHijOKi/zLAO4XK01C7Zx0mEige2fXbXEwpI6S5qXr
r2Ow0YMssVV7S7dsd1Zw0O1pGRPKDMvk1Mpd5B4M8mWvslZSeJqLQafpQISMYTKLpPy49Ykl6azu
KPFh/PkT+/t2DiAH+bNnoPf0GUz//HzY5L+mpS21ZRh7xE35SiMluOxf//y3GL9v5/waZIGzDJJd
/Vc3R6SNrZ4F3FC8REOCYY4KyBe5FFFqoebHNwzRtrGfhVbF39kQJfdIoTBem03ZbCErYoiyFFCV
P39VJnii33bM+XWhxEF5pEMV+uWYgQ085ggUg6U+I/3iaT1FD1lNIKetrekiaSmDpnaXTcV967YE
egs6Z7bzYtIGqft2H/dHkoNlYl95Cl6ha12CgEVQfmXTK9oqWK3W0tGJH7GJFI1NBD8sYubPxAGN
9p3BgDlL2ZhTxIt0fbuS2JDwQkQXmIm+8RnO4ICF0ijkU8wIr67Kg9Rtmm0BiDEo9NQxGsNa23yO
ooxswmTnu98pXaUxREgnkktERGNOOBUHop/RdQ9u+9i7nnQSG9M18Yu7vqb3gABGzt6tdFkxngtS
mEVOfwT+Wkm1IqViIYxDi1fSyx7aamVJRk/EDNkDN+nnnIhMo7y17PsCF77rRAhPdp1B5wtgZMxo
tll59Agnh2ykO9zGqnopGK1a4jYjx1y5b32qcKo+EZFe9dgqK2jSFm0/WtrWg9uAlnN5j41bv/9I
7J3nkGMOrNNfd8AOwuY5C2/iOSwjnzODgCopWGf3AU3MuLpX5WcMJqm08rWdQs54HgyaDPbnWL6a
gw7xpCNzhhSsVQtWW0AVyuSHbCjPe5i59OW7QyaOlYJLL0jQlls92Qtm2eHMpSjsVVTM1Fww4xtd
vSv8n3XLCUaCp04bvydh2rmhEDHkm6VeNftcERsQ9xqI8q9ATkvB2JzujKBJBC2LLPpbispN6xL6
h1UWZxRY0Jup78+TPifAgWEB3tiCKLbnTGPd2yb+ewPFsCr4JHRER7Tjfe3BcM2Hlsm8BxlBmoLQ
IoYJDoEW44Jp9GKw77GXLyYYmaluXZmMuwGSnSbju4pzUqyhdw9YzllTwPxPpiIe1IZigijQiNKD
NcGyM7pVW0FahpegwfvDC3lvDPm2dxosKEdJEjLX5CvUm3pHVwEKaWg+Nuzfgrm8qU7tPLF+I3cZ
PKhdQOWXhPw+SJ3MBjehc7UfuQfAiEp9vm4xNTW+owh9i4+7ALN/xTBE20z5u+hoT6fwlNFQASJ2
04XVf1vDMXQ+4mFPercRLFSywz+0cKJphUHCikhUBSkML1fWKMIFsjCXRML8qHckO4iLne/6Jl7Y
zM8Hlax87aNQzwbPNeoOZMX8Ls7w7lsfrCUd3h+NT0a8GZIL993H8mhda2zX3oi9lc6eR0971D41
Y9OaoLhv0wboCO4i52Y01tO0dcvH1Lgwk4SAiIznoM3bTXU/6E8CMVIXnp1xjkudLkH4GUCJspyG
KBrEI0FzbbGQNQvBWcAwhcY89JMd2EAey88yIJii13fhdBvab6MGICZ+zgLehYG1ZxGBYFjXo4Ul
nPhh/XUM7xujeSpddS3oNZXmtA+TV6Msd2W0R7VCtpxvkGjXtd+RgTXSq2fMj50ezCA9dZJoR46y
LxZwhjRDY1oiwafm5smEmj/Z1q0nniPs6LZCI7KdqhvEp3xWO0MeVUyU6NZv70e5CdOTMRWLtDm6
kmhxDRt6yBmKczrGeKPYZBZdsurRnhD2ar+Du1SZvqklkRXmcUg3ot3WMIAEahHSPVlAyn7X1UcY
9aD0tz3REjkkl4R/n3ZvU8KbWHfA9BF5xex6NAAP5XBn0wGW2t1gSnyvH1l8Gxsg8MOToCts7Izo
WknIXt0FbwQgcwj45hJy1xXYqIUfL5v6s+5JpQtBN5y89GNM975xltnZACvLgKnzN1WTc6DNw5h0
wcm+1LyT3+2zCLHbjSTB1O/PLVryjlBYIziZ8dbvv4ZhX4udlb7Z8i0dT4J8GhorJSh1+2likbnE
2YEnZ6AWjfZmDJne9U/08dviVmX2HDDqrJyGDQspikpMkJjvc2RbnzxEICLdlNuM2Fracw94JSI8
2uAvSiUsV5vIi2Kl8HyWAOrAbu7R43XoPO2xgtH6ijGWcRSc7XCZgJ0k5IiUyfQmmVUpHedQPK2c
7OCjNBxHEOh0/3JkNu4QrTh5VIjlilHiWC2TrqXzdm17Hz0zixigosmwblihzgYwKdHgoGroQLG+
hPFLrH1rNMmT/Gn0L0V17bCX1g8xa2V+SkEfGQ3NRcZIV5lOoNZH5+8a/2xNaJzAwgoJEWy88oiE
04djEn/TUquMnazAzFU8pVjwSeUdzzmZZ/E4745oRDZjEi1zaxckwaqDPpy2zhsQ0Ks0/rIAX4MH
BzZlFvAdLNyAcL6HcGuNX0gsD5MqbpKQ9Gcj6R8NFp8BqydnOM1BzoA2c5tVWG+NCIYk/GtafFO5
ddMevpM6mmzF83yyCZkLzCZcMz0G2rLOGW8ycYs+2+whh0YUfQZlwKd8HQ+IZ51Hxu6HosoeU8Dl
/hwx0wE8d5/C8S6pHgrqdXWTpq8jZlYznCBykc7uBGvUYxNmQ+qoRQnJqqaLbeiv+Tht6E9yEJsr
HBYrZfKz5FuZEyeX6auSTYxLNL56UmTR0seaLBEPzcTw+BnFHRpXWhY9eYRUvDXgZKclcxNUQxz1
RyNrDlmz07st4YWWfxP0n1o17Yw6WdSjd3bzOYEoBBvdXNKo4E+9HTp86VQI+vCReWczflMRy6y9
nxz+huSt09+aqFxXLSh3wgwsN7qdDLlSFfN3w0cHd+t4r31EDK3OR41o79ZwFq22Ts3rpETsspSo
V8414aW0Ups1j77mb+AA1w43+euGIaIgLxrY7Vta3lveQisZ3C8J9REm8j3yfUbUTSQqkqEN/oxQ
0feoemzE56gtYiC0ziI1DzzgoXauAraaZWisSTQFVHWM57jwY8KqLKct9GUOyoWTMbB81t2jiYgt
eIPLVKRH+J48QhGefa95avFLwcYStzjlEVsju71C6mrJl5hcTR0HPfqaa2LbS/E+FndZenHIZmVg
1Kwb7THGy0wSdXsl82vTvneNF9i0PBpcBBnzBOmmnEUPJtDqo1dtbW+nw2TNh1Vmv0Q8I/o9hOqe
yErAX/I2Fu/1uGuYkWLJNvP1yJTY2hNiF8Zi1mVLxrRylUQgv4l+zeAQAMF+zlBE1OJmRAOAd1Ht
CCSpCBYDvgImOr0qR2fZN49WvaziXUnynDDPffBktZugOjNHtPrrFInZdN1E6yaHY64vemKa3S/T
eskyRk5XBCYFzhcr26JPbTHxYStTPeO4Yum6T5abEwx3h7cIG5LZwC84aR6pv+jyLyRZynt+JdqR
kq24h26A9M2700vWt8PYgLj6lV2sjXytnJNHvLUPXfkEcBhBN8rFSZ1RUwRcEWbJL/qMaZtGm97G
W/rUmtuRITxTsB45xncUr4L2LfFoRCAd8fwXmpOMIV9UsA/zg9OQ1wTxYRsnG3BibBINpDZ1qq9F
eeJBGstjwx2h3msmv2EZNVx9Dmmzp/1iaS/utGOD1p6SFJGe9hn0K2c6B/WrPr4wbHMRmFpHNHru
cMewJ3DOXboVaCLTfcOEdbppdKY/7+g9uSgMr/10Z1j3VryfQ1GLQ5m9ToRV4RD4allJMjoRfAKX
tZ5ujO6F0fno7ZjflN1Nk+w9QwNHvWjsHcmpiVoHCMOj53RW2+9GbjKWA7mD1PIVU/kJ4t1T2D3I
TC18/WAS+t1ljyBEOSZ7kghIvXMA2p1LxbD8OM14NxQDa482H61RdIZ8Uv1+7Jec7BG4cctlgPzs
e8csONrWDhtmRaD50oFXvlRplC/tdKpwW0PRUP4TD3iPmCYND3QV3Zak7llPexPk64GkKvAZ0dE1
ngU0dLSmNPS8+7C68+I1Qyzd2JYjWSErjTFtsdfNm664QmFOQuHVaG4ER++0UuVV+2Az4mVCFgOh
S7emyV0gRfirsBnc5H135csVaVQiMBceKRPsKhmc/GGRcgXsyjMqHvKpuvwQjGvCiNBScEsc611S
ECx/RlA0chLmgCSMuZB78kjtIj5gGO70aYNOpTS5H1zlyMN78yr2eW8fAlmtHOorueS655Jylakb
s9jEDor+Ywh8VdsXJB/ynjT2Jw1wo3vTaCMq/11Zj0mx8JsDCgDpvwzyB5rdzJjrbaKWj2s3u4fs
7mgELehSEo8J2HoU0CM7yjPCmC7Mwio7QREhmOdfdcOBvZyezny91bUbhp6eeyqrB1mcLMri7Bzg
SfHTT3x6PLyrBChQORcgBIWdK+2aS38EtyDY+NkZR2/CM6QBc6HITBgTMxYJj4m3SrACqP4JJTOO
AyCsa0acUQEoce22c+Qxuv/YarRV5Tx1JIONK1LiGbOGNs8/3aHFXIgDFNb6A6JKyvm83uU8vny0
SfSlV3cREQD5o1njR5klQI26cZErpqRhrngCuFr0NDdc/mNxVGrvtRCgltCiI25/4FAQdJN4uwU1
b/kM3DcgBh3C4bHD59sqeHJCltIKXFQJIxw1pn4MjY1FIEKJ0At5yZXZraKP2jpLfbxCUdGmn/VL
T6WLue4a384gEAVgbzwM3hahdk0jghF1tu+b1VA/FtmnDyadQmOAzr2O/D3n+DIOFsR7uuONDceT
zN7xGSGO4S2K+BkRhlaQzr7VrV3sPwwEoZlHp38jUMbFKWYwf8cFBKqeDStPTz0FK4Nx17x3fe79
MP73ML477dWwj078YMs7To483ib8QZwdNffjdwu/M3HtQ7sttUsTX5zqhjYIzYWRtAHMDNzV6kXN
pUi0i6i9i3FMeu4+YcLcLHJxEvW+FCfPp5ckDkX+7KRrgxOMMESDe+9GeVuPpLlWv9TDhkuZne4d
jvEJRRAiuCZbwKYa/Gvb/VAJO/e1ZxJvhJwEyYONQmY1AGWK8/faf+wxKU2bPAcssQ7s5264w0dl
DjdjRpDU1iMigfGxQSqDuqqLVxoZTb8H+MmHb1dnDUR+0n9IEH3cvYf3LD9m44tRvJXxZzy+chPH
xCLnxYsFaV9nyLnbLwwCpb0N9J3RXFy+z3HWY723q6d+XOrme15S8uD/aB7xqTAklu4u8Q6Ig+YM
sGA7QfcQ/lUICotMLm42FWJkn6vLaxC+COrz6dkx7gKiUQyel22cVUxxuey9BzhHKDvgNmnk1mHy
3w3aq+XtyGTnFfnlc+MeOvdWoFKJPnBIzWB0axGpTW2chbnueXtgoBIMjyBb2zt8tT1P1tIcNpQi
9XsdEYO1saGBouy5G6cLMZWk97YojMn90fs75dzmYk1YEWYPcgXWvnzr0HP6uzE/+84rVkYuP0qc
a+NZuiezOesT3Qs8UuE9S72ABc4uU2C4KIrb3FnrA/AwtHWwfXATM2l7tGgaIYhB9vWK7DeKzr1D
rL1cMlyiFbKZZSB+TtiYYe9gMGugXgsEKLKmIEVwVG4m1h40yrFbuAGioUuv73t+iQD9TGfc718w
T+XDQ+qv7e4xdA6FeG/1B2s4CPnWqxRzer+IsNi5m2642EF4pccP0v1mP+DabnVrYZI2Mt611OtC
v7guV4tnvav2zgDbkrjjgjuzh8buwdSOpr8kWn6hPYU9N5JdaDw06j0P7yJu/mbwWOV34AUc81GR
iz6sHbrevnk1Wi8NKrncsUjEY2E2Z3Z/QPu0hoLyoWm/kvFOc7foDEJ7q6ZDDyaLI6Hpb0n18vuD
nZyG6XkiNUTa69Yk5he/SemSurFVDrcJgmUa1hJSXfi+G7PbV8ZtZ77IhDRyYssTxJrrgEq3oB9J
DDIQZD6Rytl12K9oHzWw9HGxe+KT7T4sDg3OM8BsrfrKklt8PCiL0fwQBhlMiPG3pbsz9U2S7QJ1
GIaHKb0m2SwjhapMzmH5YU/bnDDHNnpvh29jIiK0WpTGsazuqT9oSjQK+SXmEM4CZweNLfOOVnzI
4UXh6TI3OYAYjGnVyQcNWAZU1xfdgfKy6J2zwtJOsF557LMbXFuqRVcsaPLTA0TfUt96WBiSdS/x
wiyHlBQEmr00b9ZanC5KeVHxPiIQga58BGQUnQXrijql2cRIagNeMR7OU+dCYcEVoxPruRftObQ4
gYCBbN0Y1+N9NlzzJwkSz2gb1s1z4nzGOUfIEjyr0R0846UJb3qaIiN6GAr9rF3L6ibP1zBtroby
O0ELKLRNiM+vr/YTgU3JC3UDhfCEBSI6NPLaa6/DcC8RN+qUz/bS65YVDd7iUVrV3B1aCtJUiOy2
7RRsEeEYTxWLH5GUe6g9pMoXLvUJeDSxnRqghUR+UoFyA8r3egkwbxUpzFPjdmiJByMC57Vy4NHv
8/reZy0irJ3fLYWSltm4bvLRndr2qQ+HO1K9MRqBAbgnTuYqy7ESPM72UxqG1r1y9xyZc4gsSB6F
VpK7HUv04pWbKN4w2eHDCPWd1Rwcd6s5XxPeEpZ7eBVme5KyivHgoodDm1wc3AaTCzvoO2o5rbmi
PTNjO4dmRBLJhWfl5wjJGMo7N1bGVbk/YpRV4XVJaKyBK2wbEXDqraN6a8uDsnZFxF7CguxLxlMc
NjVab1y7CINT74SlzCa1u8geUBKmHUJD9zuWkuspVcNW0462XS2g55neqTa2ZER1/VovLjRoSg7K
lp2psA4Mp+rGekmg5ulM4gKkuCWH+QPpnbnchhYk4YmC+RKHN1F3nTt7eJmw6J6VxiaNR5g2qNfv
UKeOkMPcjJSAs9ccSVkdMLxgcCLjsaOWKq8D7qDdMmn3mSCbChkqDEjS/gbrKnTu2lRBbEXsuZrT
G+nD9Mldhrivp9Naeic9p1L/6lr+3YtHHVuoh6Jt2VDCq0o/5AHbBocNlLsQAUoBvLgGt+1H37rx
EExnW39OewM5GnJlL1qGTN5kHK2MsCXR8a6N74xWcHJSsCRfbQVCN5TnrO3OES0KoEYblsSUQmEk
+FRUS9M4WelNUH0L2P/jw2hd6vBWMkiGHl49sqx17y1s985cwuORpyoO3xXFbuiyw7UlN28GPRrH
VvAUNte6eTs4z5Z506pwUdJfKSj9tIbNcroQANC36yJ+DenBBajAre4hAM/ax8+qOiXovtRdaqDu
/FbiVhWnggag2b8N7hdNkx+HHMof4o45ZQJCMnR0D/VKl/dhfcqaz8p/Y3sAarY2AvqU7LJe+EDv
yJr4ZQWYpVNj3cNen5JDPH6VybtmHJOaWJqSUkfAv3A48GkJwR/lAoptwfjikgEYbinM7wQaV0ZC
GgMHklXz6JWYnVVqXwyGw1GbbwfnS3bBW9VgluBclONOd6NzKm3ozvvepNWacYboYYMum5tM7Ofd
w2AZkAn7rvFfonGkAsoNzBm6at/dOEqsZY3O4WhEIVgME35y5MYkU0II6WjQhvGD45GdbYHBPjhG
qJckQExWvYoTbby2lEmFlDSQQCPLeFUO+QB6Oy48fwJ5PvGkT8bBLtEYj68Nd+V5mFcEAc9cOn55
kz5sG6F5qDnFJWiDOwG8Fk2pGMlMqvsNggMIpkZ0b5o9sYD+sIQ7Te+QcEgzVsYiZc61LEfyiU18
MV178JHRxe2nDPS7hv0kSilgBNmMX6Q+LHJlIrUkE73yqOs534J63xjdHlriVd9XTxYid6xKi/9F
kB2OSsFU3nDgXRJO6qy6m6l586HP/JW8DQTV77NTU/fRGiBRsokhmme+/6bNAtXa+55KUZ0NNESN
zp/ZbBaV5bBLsamTepW0+Rl0WbSQSgF7rA9oAY9d5q5cBOUBoCo7xFLdMqASNbaUzj5nDp+yWbCI
2kRv2L5wxBehjc4+Wzqhs/dyDmWOwyl6If/ZoGCfnPZWZh+uS9stcDa5BJXtp92Hy7kXq3gDy3Hj
UpT5eb3udXk02PZ8rNKGVjNDuU90SjrzXCe8cMJ2mnauzlEbhLSkaiobE3YBKd5utXa9+9SpuLn0
m85AfEpRQz5UUj8Tg7wikW2VZhgJc48kWp1cKPpSHZB9390U5qmrwVOnT/qsQ+XuHTXxesif5/QU
e2gWKVdvl+b75KwSRl6ihEqQfNggnyEMsKUmB41Bi1uPS2u4jv0IKz3V/6xr9imt0Gwu0tJl3Mf9
IqEmoHfXMNHyGGHHnrZqgy8Ld8eQY7mk/0WziThLmuuSwOCAARxD+YGatqxf7WiYzxwKvoHb/MGh
eW86csmVxrQwB+oNeUKIi3oBiKzGMWgS8p0HBDY6ELf8hNqwTivqbrrjlrUKWchDnH/q5Fib4qhj
8den+lEig0KyG2AyFHTTyVwlRTXkCgem/VyPisuFym+KariYxshHlMLKKnLSAD3R3U+wDOK3At6t
g+rft/NjA6xV0tGByMifKa5z3btTmXrLWigIBTcJBkdEFEY82+wYzF/SK5W3Z12dVa8Ylz84lDEd
ULC4eCbYa2m28QrX6drgrbI8c53QrsvYUAmfB9BfU1PfZjVEWP5Gm4+p5MrDGNJlCv7n2oTf9Tye
ZZsA1SzwVa77Qx/37w8XEc9hw3VxaUcwSUrHimm+lPNqqLmwV671VwqN334htCHThKLm2oTr6N4v
3sCuq8AxWOAdGi3rm6UWVc7JLBP9eqbZv1h1YHtUmHnj00zUwnXhWQMGgDE293GWdijOdMqjzO+9
lzLWuU8ZTlah/cHY9BfOwh+xSj9pjyCCIq1yfqjcZrzAz/tO0Um89n1srRypwhs9w78bxrLZxYOb
XOK26JddIoEkD8yiAp8y07JrUsRk1pqbtmgZ9I8RfUKknv2ySi176w+efJ7i1jlIUyWPwoyKJyfO
YPZLmeG8s3Vs/mOPhQkpgGvcluTHLHRbHw6D1atbLafvJtvCKXF3KYZKWktjMRMQsNrU7g5l2U4H
T1blQxTJ9pS1Cp1U6dTXihC2L/jeU7DElkc94RUVDSUr17eepsiYg85Q3jRt6TMKyIrPYKzzv5DA
/LaHo01kfE/IkwtNgeX283tpFb7V2Qn+xiYI8lvQ5jPsdxxvHbe0r30cPCdt0LTPP1/bP0iiP3+C
M4GInHkP6uL8Wf78W5GXVrFCWrZSeRScCQTXPmQBZ3aVc+AwO4xqSl2NmRwgVBReZvBhhY5x/vNX
8fuCJ/VGty3kSAI9+6+QCi13VCNLlpHpBtqpHunSJkq7BUsVXcZKGn8hL/5//zrh6bMq0DKdX07L
sqwEl73JWNmKUK0gi/e9Gw8rVwdP2BnaX8i6foiVf3mLTd3wgM85PNiW+4sQMxOE17kJTUe/H7rX
StWzY8cQ9bPjSfIW+4Z5eS6HoIcdo1GdiUFhbCcWsWupoQpzVyR+/eH4BU8YziacNW7HEVVUZbwI
GcKuLaA/t7U7knZjtJG6jBZe0brOced1NCRd/NToEwIdm1Qev0+1CNcRARk0apEpYfIrVo3TzkBE
j58gsqQtcIPmFoyHiYtfr/xHxq0q/Qvh4o9989f3xWVfRcQM4hZKyM9Lr3HdCAtZ6K7iKUeJpoCt
zmbB0frsvbC5MXrwkVfViGSpzh26hgxRud82CCb8ZuScJusowNcZDgu3M0GoG2lWvdvd3NOQiZzr
M63hCsPFKNuH0shvjNIqU7oIkW2SZQxN7C+IUsbPsnUPxBP/OQ7ucayJiPh+EeQLr0xMf4QW54KX
4aQW1sPAy9n6sQQHkFvegyVUtqoghy8sv+SrRB5dV1bt3Pz5A/WLZv2/X4nAys5twNRt9LY/v7eF
Poq8s5E713FLi76Ji2EtJyagRQwtY4joBYBNTxlmzxzlogt3taPBwIWyTEu7Q/MoWzQCdI3/Qk3/
87P3rxeGHFq3EI3jsv/lhRmhQT5o1TF4C+L2wSWBjW69TAzyjSVzb6X54i/2VetnKfaPX8nFi73F
EYbr/cYlzbTYaOy88GmaIZM3oxiTZjBoR+mG3LkCx78gSlYkDUlKxhgu2GICHXzsqsC8SSsuhgUn
50ZUSmApxe/myGFcawm4Hl/36FM39bjpbKsi1h6HdZRy1Xc1r78UkUmGtGc3h6bvsNlFKXc0JTRa
WUg7eGgJlJxdWmY/afd9YVevJSDUo2yqrwbuG63W+WMZyWVgdWd/sQei9WQJ/M/j55EkLyACzSEn
FAwuYuWfl0iiRI9nxnRXQ1fHVN825WnVeOfScoqVKEi3qRI/XskxrcNFnxGknbfcSawG58zVkCf4
KDPDyhpYVgyRjdSzqL6J6XyYyqZ8HF13+AwcpR9bYWlrMfSMfUoOoHOVVzQrMG8w2fIFULI4qy9q
FNbBUJ1JB5TICU8HYRsxAluT896fOcLaF7pKPtdm2ey9kJaLnSbGttIoHfPUTGmAEPQgpoy2vjYx
B3F1As/nb1mmo17v+pHeQJg3alWZtfYa5n2xKsPaP/mphO/QMmjv9KHZ1UNnPhtaHuzGLm0e7CFM
H0UxpA9+KYK1KeKSm2oQZPIswi4jsCVMdkJmwT7SjdTY+j485ZVw6kFn6w481GpjIEgjHMdrt6oU
i4CL0lbZXl2t4x6GSsBf/tTbUXsqVQsXqQi96ah6B9GgqXl0R2OlzplO2nkcC7Y/Q0BA3KQDiKOp
aS2bWzJm1Z09TuEpCyIGzPU0pwB0ifNcDx9WZNa7jDrCGWlzckPODmNt0o/pC4SaXmPW5iIgreCx
HX1shLowk1VRGczAcnMuaOSAY3xo4eXypIwVt3YZ6WfZ+TqSgTxb9V5Awx6lIgCtRh8IXQ8t3GA0
gcMpYb5WpYcqsbisZfG4VrDdoDWn/RZQTLurzMi7rTN4aTLEE+14g7NvvBE+kPJ7WhzhPM7mrCNv
RXgrjIj5Z5m1+mtgJoQpa4Ls60wmPaCCyNmIYcC/SgOBaJJ0joktJ9VetCYmbrUPQaqMRU0d2ZE9
cIUDw310yP58CLNMnwOaR1PRKjGkwotge08mKcdikUyRUW20xg+e8iQmC2OQ4i92w99ODB5CV8c1
x+PnOxaXn58fwrgdO8LfaFvryIM6vK1i5M3SEqckiLNXsB4DJJzu6JjfvR3Yj6Vri+IqJBxtK0XQ
3/35sfHrTjm/Gg/ivG+zU5qG+ctNBeB8XaY16IA0NOV9l+QcBA67kI05d5z2HDPVpcZtcOn7lmlE
kwVIB/78JVg/y8DnbcnTbcc1HQMrg2fpv8rAE82JQ9yAqyLwVnh891rMuaDBqcv6HByFfjOlwyYd
WzQvYiP9aTnBgQoEUew/2gFy5cdMUjOoEIxXywRmEPnApCwwQAUS57qHkgoxZyTp6QQQ0wHt5Nkl
Cn6mJgqaIVxFdz/+pv/4GP4z/JLX/72pNv/8L/7/Q5ZjHYeR+uV//3mKP2rZyG/1X/O3/d9/9vM3
/fNSfhV3qv76Uqe38td/+dM38vP/9fuXb+rtp/9ZFSpW4037VY+3X02bqR+/hFc6/8v/3y/+7evH
T7kfy69//PFByaTmn0bxVvzxry/tPv/xxyzS/49///H/+tr5LefbNm/vv//zr7dG/eMPw/47y93m
8MEo4yOt/eNv/df8Be/v+OzYnUk/ILvMnkHrhaxV9I8/zL+jDuPSQFSUMADWWjwrDVUcX9Ksv8OU
9rF2caWnivEoVP/Pq/rp4/mfj+tvRZuTQ4D1khfza0MNm9jsqaQAx1lHefQbfrsYZ6dGmnIpLfTP
gBCZahNybSwXwWQPBeMCXz6ZoSjYNurY/QppYFNhu5ZGokFtSWjPHjOBfds79C7DKr201SifRNKJ
YtE6FJSblF1uYCDapZeuaaIGZYjbdqcwatKLdPQ5870BsbysW0J2FtTAsAIk7gPfCdgifBfX/X4S
Hd9opCOBnF7tqMvkGPIp0xjQ8QS59dqSnfMdT7GGKzqbf46og5SzU+nkcBsEC3+ObpAAfVH8VjfT
vMdQkNmo9dhYYVMm4TlxRD97PAWDibCRTXtrl4bur1vXmp44aGaZca6OGaUrHeiZBBaXwXAum4jX
F03DcK57N0frwtkOv6xFEb+QRh18VQSKPCDghyEW6DZarVyk/DGqGJz7wC47YnssMT0lHFHP4aCr
rZhqa1fqjvPtp2XzrMC6PcZNIj8bvfa4T4GMevPtFttClQrjU+8coHtaNiLmDhzbxWQBW6OkJSAK
a5c1Ub/TjKgxSKZWSANyM6Tzp+iUb4pkhKWl8bae82Jiohr2o3mZDAEsSffq9gNytnwqzCAYAXD6
yZrAPdpj3liDyyt0dipIXRYhZGIWeQtN9G95n8fhZswLEa1G2YdnF5cCU6BQpvehy2fkmEOr8yNg
xZgaByvC7pIVVYtWPvX1GLwmlp6/dBoguTKY/6SYk3BrBmp47BvFyqr14ZI5Xa3gsGU6MYe29eGI
gl9SV6P76ZYB6IeIg5YWa8oCTqyWhCNTh48wSHgnQeFgVpmmasyZzxTWM56a/GR63UzI8RzMWp3f
4NPSMLZ9OLE/PZlGLM5T5g2Pup+I84jc/TkkxRpjQpjN4WP5UP1v9s6jSW5j3bb/5c1xIuGBaRXK
V7V36gmim2TD20zYX/8WpHOfyBYvec30RWigEMVCAZVI8317r73iuJMAYxQzlU8tc5w7KzL9x0JI
9zE0xlpskSFrMICmOVYrK5pdRJcRSbXruU7CiAAcN36z54T9wJwZRPVqhv1ROyYNrQjex6qfzBat
JN0GymR6x6DNNeBBg8VEhvu8iduVpHJET51kibSWisZIXhzNCZcVhi/SrFLkzOVYsrOJVVe8eJOy
4bfNMx8eR4M8i25W1znv9ZNf+pAhrIT6bkiC5sfQjvI8eR1jTzRh+WqnvJ1aa0dfKkLkv/klHURO
E2j5BC2Dl1bBvV83U9g/qn55bW1hol80prm1CLBt/Bs3GaqnrEsl8g5XTju3qBNqUF1qqkCKWn6E
Od+l9QXjnAlpgQ8MNNix/egkePHno8LxsJaVOXzLynG6UlOOD5mglOjGrrLoCnNV+5I4qXjOrGy8
No0Rjs7AW5QVfIfUt2JcFyK6qv0swSTkZoCNDBkLwOfltHxjtgXpyahMefY7Ne8ckAD6arTNmI5M
aon0IIlhf+YUUx2GjrKBWeNLoUkUcaOF3S9PbpR8+wRpNVHEtIFGU3vmnDKDMekd/atuE2bnNYyp
Mm2lt8ENLJ4py5Jhp7TBwBfixIdGAnntVZxtzDSGC5KNmfyoQFGAuNMh8WyN3NaeSyv3b7qOqNo1
o6GmuTqQyVZHDsPcNAp1XeZ6fYPtOzoNowU1h7Y8eKmZR1wgtUqPsfTLghZVoaM0rMS7n+jGrUeB
+1glfH4I+T7nftwID3hc8LQZp3h6k4zkl6gbUa27VSL2o25bcidHqthANCSDneITBBTXld68ifs2
6njZuxAIKZv4m9HxwcNyjn0ymxFGU1YsgzieCnqro6FrbGcqiCcI2CWjt560ZzcJ4+mIVWbo1rnS
qsM4YyXE4uhO1+ncdV8tL3c+poKi19pO22hP7817UrPTfpRWqn1rDWj2wTBMbXlkQp+nwAceQeWF
B4plSJQsFRNG1wcsw+REtq6D0KIOO/sDdyBDSQ/jQ2vaaGyrnlIiwfMNNza6vTxmzoj0sqtCb+11
sX0F6cY8aRUdB2WSHZviGz+QWTwcjbZBV5L5DcLadCr8j9ns6ossiuSSmI15piHp7mSKVMCqsxzC
cztulaZ21KpW4A6YLlX9qCfID6Rbo3ppIkKzOYKCvNNGUHe92hOw6aN3NZKgo1GG/CGWW6/uYVHZ
VobMuUTXfxrDPt9NBHatknnOt+M8OVddMxCNUYvyUJp5uPYKn6aqlFF/w2sdvyeJHuJHipIro2zQ
3Nh+fipmvE7hyEl+ZRGUtYliv9gAe0JJRW7imnRz5zUNrRnp9ZRu6KQiYqcasYZdJLZxiDN7Qvx6
Gmg1bGRcVfetVPqNtF26+llhnc0oae5SDg8H2ug9qCOr3Q+Sa1ZR52MR0noDHVDVWBe4PMlmtEII
SmIAPzV5BjyxpDCOjpmG2xyMDftisj8aNciHNtSqk2tGMU1m1LBaU9l4XixMQvRZ3wpfaEjIYbOk
zbia+zeQBoHp9NkFqGl5jkIXzZLe4KOgIxT4bZnv5jnUNpnDYZZdQ4x2xbK3XZo81x6eYKHlDUKS
yL6i9oQzWzi4HgezvsubnHdbFWiT8moKmgiMnCPo/mgF+guH2MTd5JjxNhG5fTDUMGy7MnR2wm85
/Sqf9r0t+5NZTa8ROYDbNlkSiTXLQ1SjyHo5lC2eZmKsaGlVRsxn6d7GGZlQQ+bii1ObyBemoQHW
lM8Y5iKy1WWv0TlN4JIKuwsagvd2oMegNWUNIeqFFV3XKUcRa8453bNleezitHmDpY+4ymtC8GOt
RNzQROjQk06Hu5tFWOg43a2d0nSOsaOXzLJtuEce6xxng9trY1nfVGX1Sh023iSD6N/MEJFjmWkL
JzJ21t7s6bvEFGg39Wo6l8myL0n75jzFc/5GpcY+xAOpz0WDe3rw2SKkZA/TwpwVOGUnQybpQXTA
UHNXZaU4wP52DhoN+E1EtuCaeRDtnDOrXV3WycZx2QWEmk7jtfMKqgqGdb2E6IA+K6x8H9ZCHUjH
AZvcw/4Rbe0fIBBHD25L08XqzHrjTh3eJ602wfgJIrUFP+MW5KqNPjTD3WmGWXpfCDO9n3WA6FGV
49mNXfOWjN9ib5BoeHRgPGHngUyaWjAAtYjk8VjC5ACJp7f3bpfAjKsJ0l0bjZsfRLhwjq0Y8bIh
u33oS/tloR68VX4Dmn5mwQAE3U2ZYrmlP41lJDYvREP6GLwt3OFUOtZhkcV/qGnQXtNULrKbmrp4
Gs1ZsqpGCeeurebNpOHsRkNFv7zKI/Xh11P5Ercq3DhkQAGB0WEYR7oEaNhq7E64aIvVB7JWYSQe
SFPYYvij1Wm2XKpU3uw8x5MmkQYX1bn8E5M/NvGmb4YK2pbCxx+jDZqiiBpZFVZkYNfJjV+H+rNL
bPzeq/M5sDsC0mJppVedT5vStN38WFPLuGGTU2/zuXL2RlWxm6S+gyjNJeF329R2fiR9wbsZCku8
satR3wYqiZtqBHc32i6E2BEUbNkM/irxyvbs1/Yf0gEf6RYS5yFbpO3CNn0K6wpdZVW0V9U83I9j
sw75LbdhqPITP3p1MQQQy9aX3+KCN0KfnOFSjOOXou8MsZHNEJ2twQ7voywZD66K/AdnoDO9Grjz
55i9LQtEa2FqSgqIzrjG92bXDmBhdP1r1umQo8wOhXnKgoLwnxgqmLr2lCPQi9LzxLglo1OxPaRz
YBddi6zMHokYI8CmAG0V8b7dljkbJ1Inrbw/Sb2hRXloItu6LVVt3adOM5yZXLy1ZbujvTL9mBA+
O7NjKl+kYR1b+hr0YXpM1CNfaBXNdYeGec77CkBCWOOj5ESLI3tKmBaqGodEzlnmkNGAA69CtXVX
dmbzbMUcjIkS55y0akwtngJX5KZzooOiLjP6zXrNvid6EIkFuN9i8vS7cXhowU5clXCsb4s6N/M1
pJj2XNAlujRsgpxVN0bloabMkmzwQeoQ8MOw0yidVGjD49GKbnQfQCo5yk0TuG5D7EKXzdfpZKWA
4Woa9bJnAQ0ak5dsO+ipNZxmVw+/GIa+HGr1chf1Zb02hSWbAx3tpr+pGqrLwZT3uNb7Af2HZjoK
Wxz/5kB6aMmvqIsLuYvdBZERWaXe4N96Wgf7MykdY61p4Z0qMNyuoAFpz8QvaU+qteRZuszBbm+Y
e6LNGmQY5OcdZeMXB+por6GVx2dT1OVjmE/te2cO8z51s29JQaccY9+51vEPs0R+ZTs2HkLDPPmZ
92RLeFQ1SYI5z6HXrGmdO4mHDwJOaieYwM20fZWoavZ0jqneCSz8po9x3C7zCak2Bmj0uZ3lP7JY
o9MMKRu3yWpommHVIzks8ZlHsriHU4L3ZtbuvFAamyJEx+0iS7IdV0NWLdD6AmQoDfDRnCoe03BE
qb1sMFtj3BAlkKG2m701doqNq0brWOTaIouISJdqjqnZX2iH4c4ynyOXEnAyREcWXX/vojJYJ0m3
jsIGfU07c+rKIArEbK0R2hEYZ5vOvB2K4g/Zd7eunnxxDSqChgHUO59hTRdp+8doTV+7DgtT39/o
Hp3xSN3PbfmliTNCpTMZ/Ym8nqfX0s6vOoF1R3S3ic6EPcoMDipoCTurD3L8Y8zCW0AnF9Gld7mH
gdcp97lpryv3i7d4kYfs6OFr7+C0+ZZ1r2r7Vp+ijdVr90QC7Cf4+3lef5QZaG2dyBPqk7m5rHMo
BACJzIalLTbtU+wbQ0D1/jDE8V6WGGjbaNrQjzgJp6dwnM/4Icc7SA2I6bD8x2H9UGn9Y0OWF768
5q4HlEEp54K4gA9sAt8bIBKqm8ZzL5yLHq3IDibNv5UQLwf9mjMPVFrSTEJIuXkOzHxCQmo1MWIX
BFAxzFltSrZlm2/tVB9wPAD47A324Sn+Zj2ub/qifg4jdmrx/K2cBKJrqOcG6RZjbG+mWdymycha
Yr83ZvoWRdFDQT+hj2HqEoXSWA9FxG4LILsn7TutxALQeSPi9Uy/zyY0yhxA5F1ZTDvC8QKjKb9S
Fb8r2wUsoZhFCSm3tOU8iCOI7jPXXIdG96J1/bvm6HgU3800fa1gPW9SggVglnx4eoUrv8S3oXl3
Y9M/DumXdmi/UByizfZq1KdB3YgltbhHXa+S5yImFhSvSYGfIoNp3Mf1yulbRFvd2sAQzQGBIGaP
4FViA8+ekT7rcxYFTvrVpm2hIL0ywhyaxOGMtwOrqhzfIt3f+9m49el3a6ykJvE57USkO5h8Yjnu
UYzcDzHq7Qrw+nKOtJ9N48onslvCFnHkvG56VjutDQ/4h7ceJxRvgI6Rpau8LPekCNPRwMs2Fo8m
FnpLIR2fluFKBg6phhkic4MaDuFn28KOt7F37w8u2rF07zsTOrHbGTVhOPTHDt8Tm999YhUrWc9b
W8p1hNYM0qd49J2FHY9r3UImG5u7fIoQwl75hthXM18Kr7QkKWGKX5fsA2houLazjeiSxUpLsXFq
b83exRTtfYU3gdnVDJwSu7uoVpWOxD66ZjndZrPxCOJkVTVyQ5tiHbbTBQbb3ZgCtaiH99HJ3mPV
P1N5xpCnbWa7fJmyJPCx5XmeWJXeh6ZV+8SdgjIlmP26RmroJ1Ngq/6LCr3AwAljhOh+x9d5tu41
aT33do2+ugCvEEFtoazAT93BEQWRz+1GJHlPeUswn1kUQZN3i/fJ9xFezpYo46CNUv+tchN1ZFEt
bkw9D1/FTAkjsfJ15z9jMN4UbZKcHI26iwiXgDhHnDQ138NCr4LUFROb6uIZUUHEvFrgn6jn+5CS
EuyjJYn6KvJCDm9z7GcvxWTL135gUpl7uQeqD5/ZQXAlY++lJToYvynOOlEUYOoqEwajHzOgCkgT
UwrEItcrIk8SQx2iqEhMEr+Xlz7vhmJYNQT1MQ70lLZGaIX2W4KKQGytpKqvKMrNqK+TcQJpgxCv
enC0MRqY/ifWV/RhTThvZKbjraWM5pVRUCo9eXP6ChFE2raIuBkZ1QPCdKP9FnYsMXlJ5XgKdKLm
7Hthc4aLV3ROymnVlWX4krGDDR/qWbBeTX3/pDFVXDVmRp5BaU6CJYitBFhSO0v6+GbIR/ecDzVj
MSQblIg/Axn2dz2Df1fnv6/GLwqkv/vUlOI9GlKA95D4LbTLz1KGLrVFPSchfkDK6/jlbP0qbgdv
13tFNv2m+/RjT/yf1/rUjuspQ0jNIX/DJvQTylMEEm1EQdNM5Lz4ITqw/8G92TDRLLF0G7xPyKfC
lzNRlJg/y2LdNvZ9gccNUPjNr69Cz+SfT9CFgsYlTBMm3I9NRlpulqtB+6j86o5XgmorelVqEy5N
W0UdRq/kb664PKdPv5nBLRlgrEAS0Nz88Yqpj1xggbEXUfdup4rMcIPIsV/f1c+uQeOfhiVPyHM/
3xUPtKhHph46kZzcNQA7nfabfuhPHhx9yL8v8Wk4eLGXTCOt7jCJKekNO2Wib9TelUdAioGg//HX
d6T/ZKjD8WScUzdl2Lufep8GO3ln6MVKHPEPYhIHRNvu1B6cRUAEzkkZ22kO0PK6fzUof+hPfv+K
6T82Xf8c99QUyaVeRDIuvaoffy9bb6Y0i6eV3IQ7zD/7uX5uN0OAYXMNez17+c19/qiT+uflltfw
O0Vt648ZOVzL5fQtO9St1V0A2G5AZx/95Dfawp/em6t7Ll1tRjrcsx8vZlHTqctoXhF1czDPaYCx
c98FKJwuWpD+Zv74U770aeCjbaKL7lGusv4hb9K0kg4Vvav0LNaU1LVdvqXYeaTHRb7YPtumu988
yuXb/+OC9tITdWiYi8/Kf88hGqKfuWC+Hrfm1qAduAd4tTLbLeiZa4g2wW+u+JM5EoTu31f89FIs
gpaIfs1KO9FQUht4XXWQBvhc+AUrDtFPQzDdg/T+zaP9JBf8a9B8f91PY9SKUJZY4K61E/S04t4i
82nNPmlzc8CheX72Vukp24ab4bY2H9rVcJ8Ev731H/UR//wKn8Zt2IdUrPkKYgedLuhvtvO9s6Pq
t9H3MDY4Oh8E997f/hd+559MRT889U9TA21FDdHaX5e21sMd4ny6kWt2X6SrHZFlYakI2hVAoWzr
bX7zky8f/qtBtny5795X3fn3xTkhbKaFuhGTtri2z8kR//aBJoFzZ1J7DmgU/+7Svxvfn1YSR7ld
tow2wFH2CkTShRDG5VGzYdxOB6DqvxveP5sKvxtm1icNTFLoLdGsf00XiJfWcSAO9K3+F9PF3+/S
Z+SjO1Ak7flV/313/ikNEDFB7F+Jrcd08du7++nL6xgORiEPecVnWKgfoQcdlvkpX5NfFvj+Pg+i
zXKHxLwkG+PBPC7zYvibl/fn8+J3112e+ncjSMZNHbH1XnVHxuyaU1W+9QKc78yLOEX/C7PUT35G
Gy0A/FfP09HifnpfZuJinKJa3hfrmPFYcaT+eZPz5fdT08/u7oeLfXo/OiP1NcyF3/+MqA2XQerv
xt3/bJCyuUK+ya0hovU+zYWp3loY36BHrPXtcLUMmr8GKfyZg7b9zdv/4ytIMLGjIxMFM+0Yf+5S
P72CpBcJCSt01bO+lNt4m6qVd7ZfYd2tEQDuUVv++oLLl/97tvnrekvs/YLa9haw+Y9jpfOGeSx9
l5hcyoPpNalYq7Z4//U1lkXqF9dwP73lhYGT18u5Bsam+1zjTBeGg/v464v85EYs6mQMQNPAdGN/
GhZY3RyHXR6kQij8MSdGcOGLRfrXVzGX7/rpXnD9AZyHoW+yefv0vDKbSLvZIj/vrIJpAxExO4Es
0yj/hYgB1nQTq7V9Z97SNQvUenqW10mAhLdghaQovPcgIUdr2hCY083Vr7/bjwvHnz8lYnhgroDc
UW99/intzitpXdMWQU7hYPfHEYreuYG8J8qc5LrEevr1BX/yuzokOlu20C1cLX9CZr+bZyph5FaH
PYqkM01E50Kbrv93F1helu8uQJw9RmBFkSWjPkOMuSK/UO5/fQ39x1n6r8f2/V182mLBmAz9EZsr
8UyE+r3U57/2GP0e19+9pOt0092Xj79dHH4yXn94eMuff39vGrKecQkZfGqe2oNc5VvoNzt65ezs
3A91W+7+vS78f2Xk/7E58/znykgcblXxnrx9r6Vc/sZf4kjNcf7lWVTwGMUu2fBYGP5DHkm08r9c
00AvLJhZXAOnyf8TSOrmv0j69Qmw5x/cgxYTwX8IJK1/MQNBlabEQHfTFJ7z3xFIGlSwfph0bPbC
KC6XqyHENPjMT+urS+6rzBHyBGYTN9eAf5PYPaaxmeTFrSBB2Ycz0mmuQmafDZ17L+se7BqA68q+
0jNtpNsU9dd63XzMc38w3f4jVWOk3Y62HyVrMY3mBEXNST68EZxFislTb/N739SvrYEuwJauV044
mq+DBzPxNpWHLCpLgqfKxDDy7awLApg0GWUTnAWl+ocypmMbGLloxqeC5EVJVyXVR+MNMR8sqSbz
yVSzU+EM63rMyQZv7DrPTx3iM43amx61d4gVI4m8xojJtCn70HzvK9HVH70sk55mCdpxnMuZu2hT
enB6rt/XOVQ5FId3fZ3O+KexVRCpi88CqY5PNDhpuwPgG1ODv1XgFINDWQmoz8Oc9sYO24MAezOD
oltXTUdxKMt8XQRp2zgIPLJ01I4hTFWiVeLeIfHMQtUPe60O602YAy4gQK6Bt5NFLv3NddGXAurJ
qNEx3Uz1jNNfYtClHZQPaUr+pz/NT1WciST6ImThv7plW6YsX05L9a8ptFu7senUVSMqEOzApXyr
Qzvnv1BC95FVxaKHqKnlrvca4TCjW2lQM30lNyMBjDJKC+NMJ8swfbEmbB+XprWX0FdwJPBA+2qm
ZC3NpNjnViyNIPYttJShN1YoTZGrQFN0Oiq3Tqk0khV95CkzfnAh57s8rHSGiaHE/NANovkjiSYN
urA00ctAr0iBumkWPp5lAPg4pO0FNk+fgDY3ubp9CIGmJHhCa3iJptXc6L5/yADDfWhZxv1Ro03d
nT+0ZNhXNj7tY5P3UGsLpetkQhUiSel866QOnzslqIuPIrELZEt52K9NHfMZQWMpvCfXn519R5BJ
e9DtbAQAl6IrWFHy1u3A6XNqZXuIEDYqt9iApNVaQ2W+meUAjyoxXFjtCEWz6m5M9DlBIxNH9tmK
6zY78JqaGN7TuobSU/Zz5iiK6LoJKKJFZsuf0wRbwzf3451dSSmIxmohVGKwSYb3DM/g/GqKXITr
xNRs8+Bxb/G28Mj02w8ZDXAGpS+i+NH30nLezFiXXCIG5/jZD4dcf2ugv/lvoZJp/zDNBF29h24c
iS023OROygG70DT4PkIIRDkeQsMZTJdNWA6RHJqPpI4OznK2lsIeSIA08zm/zbw4jw+lKkP7RptH
LTmHMuH/wR3l02VwUN8aiIIEXaW6K1JwL17p1ujx8Ks7tBtaCOVipoJ3SBEeVzUeFeSakmixcBrO
quvD7C6LJGR4Ol62c+xkSCXdyrUUX001NulzBOziJDOq5ERWgj+M6skAMRCW6UCEOWqTA05Ola+E
57XTKTOTVn8zl78ZmIbK+kPc6mx9zKTvvnkeL/A5TosSHnOdF9ChB+W18Gq7CTXryvABye9inf76
RpCRaG+BOlf1H0Y2EbJXJDR+jsKl4nlo3Fjlf4xjWutBXxBrcsKSG+ZHK4tQYVQlBtdN4lqiee8E
bpyHQrVeDWnA8mQTwIIqYdDno961d8Vc1xI+BDkPIjXQEcylA3FRH0El22ltP4d53xFeX1tFdJCl
IykWN7kPCCRvB3ARjtDcjawsj7m2rrU/stiCmyRa5awHQ4Ucugo33fXAGu58pppy3c4hxjLbitg4
wammHY382TgVMU73DfMWKgw9kxlgHITwZM303om9dXlG6GwABloABrmbk+NpWdO7PbaEV/dO3Z8t
FY9tkGpyuG8totcniiU3EqcA7eyhriJkR0MaSihtoYMBjziK8ALnH1WwZtVq2uh4yFDqZJGSb2jZ
F8W9geo/aC1LAvU1KgmSU8x+tp97tMQOrXcxDTvcq2kEOmtxT5EoHZrTxkMh3R+dIclR8IcI/YbC
wAdIB9BHG8a4a5sP1STa9CgZBNDflQ2lp8VsxGyiHj0jJDrev4lEfKdS/TTCu4A+MhzdCXrLXBkP
Y+PdNS74dLdn+nN1Q61QXkCxsFH5E9nsUNunISMsLdlHldMcw6JXNAThNrD4vqjSvpG1tyulusXP
TaxmxaDRxNwHQzg7/B7IKdNSXTRLP2cFdEisesMB8dy1W+lPKETvbX3i8Dfl34ZkvG1m2QezveQS
OvJbNGpvkeNcpyYrU0HjLZ5Myp+Sbb8iRuiMCNGiy1rCnirhprR5Bmskjk+eOYudjbhlpeVescUA
xNshQbegGr8fav/kpRZ8FpXBL2aAb+xRRS/CjjowMdkeLrba2VnoHvO68HcQvaNbxSsKELusEdF2
Q1lcI/+NBbgdZe1EXH+N7KKkT4v4KeftIPjBeUOtHZ3jUVYbTBANn+xnAbwc1jEai97KQ5s8xTFq
qRzK7ziBmmRtuKuSxNl6uX3FZK/e2Nq8aBNK4zQ1j0ORPWioDzcDv/WOF3axIsRvftXo13Exql1Y
DRDslr5v6yKWEnZrfFMpALKZYF0Xnf/WF1O67nL3qBXxnTEX/gVN7W1vLLjoqjR3GUpjaHc1iP26
fqPtYt1N8RA/scQURxXbdVAhI36ZlMapkD7yTiuh2JplBQxZL99RIqDbqrvzrDVuIPWiDGY8dJik
OT+ik8zeZS8uObF/nl5cqZlps2wqQv/CGjlzhdnRn7y3OIualVOSbmvMrb9Ga3Vy8f9tWM1RBxEY
r2gI7VGKbGF63PDoBgiwcKsGxSaxqTGOgKQadBA/JYTiNn9qZ+O9igGYNNYAKCS/JPZ8xE5kBz5k
ejSMKbyeNgX9Um7TvLzJYnHoIvcLPfiDFD0gIXpCPlHowzhuYzSeRhwXb6mWoZONo6+Zy96gHAsb
TrgsCM/1X3ofYrg+6Tt3QAcTmdVu7NOdBzoq7qhQZYMHgd+o7jAr3duRcQpniL9ROK1IrYIO4cnT
mEZotphDjZQwegV6YK0gRG9DLYP9q5m8wijgKRIhYt/ppWi2tY+mzZqT6r6KUwmSxujvI1MJvANx
eJ9MZYfgzmydAxCNZQMcTuro16WePXa1YpdEZNe2qFJo0exzYgjvo3VGICoPfdt1b11fj49u4mWE
onj5jac8BTjNji+xanE75CNUs6j3vtWuSPYmm6x9OfnEgMKRf+kxe15lqCLpa5fOh2N52Y0qSSR1
pqapiMaGpsHN6kifZ6yfazV38qWKfS3eVzloi8vYL+ybKF+8SpEx47YbUpwO27wN/e6A31y+Fxq7
UqJYM9UAl0XIubHaqb+H+Zkw8/fKnXDWjj3gvg7V1c7uEyIzTbTENjyrxIXTrXQHpZ0kODWZNIcV
NheJix00L3UraKaohCvnVy1uEqn7kUf9RY9uE7Q9GjoH+vAc4jMPMP80Yh8RQyduO9G1FwTv4mlK
Wsg1fW0dxdTQHM+a1oPon6KbDzpXItef0Yyhpso5HSFJKFq5c2Wn+nXbdjwGK0LFvFVsSf39yL4G
/HQX6u/4WZ9TjxQLyxjdFVk4XcoppcPOCuHeATKH8F2te04VAa/s+FiMbXbKh7Lep1IByG2W1v1Q
oyiJCmdtYxZYVRnpoEMIDdpOU/3IhPCQ09S/G8e2uSmjyTyxGbaZiPFntD0CwU68IEYVwdgQqptg
gFlVlomKzn616D9eG25FH9rTX2Ojbo/sbVmeVVsFtt0Me13TvvnN6FzPwIer2X0fejluiiGbjmlC
lxTQWXltq0KdirovdpJX9sJGVrKcwv72h3x4JC6bfepcJaid6uJj9hGdLvlya6ISUcnkI/E7Ztzp
t/Wc2ntldfEGb7p2x4lCIJhcXNecn9g6wney/BrnmDuxqePYI7SjjNhSwpQ1CpYIqR2c0RQXtmNy
VzalixPEuuQNyIHGdfuz4Ybtumg9InIsUcUPfimqE8rYMBitClKibr+Fg9LPhPw0rD3D1wZj8mby
xnSXlICZEI1468pUT8wOqF0Gb5svS0Y4dleFZX91kSESbri3iQbppxwIkp7cRab5TZ+sP0q7v+90
UPGQm1IoWYCLw96HNk7Uc7JEqc4VEc5wewB9FMYfBrJJrGSgUq0Waq/LXAMjC6gV6hZ0hYARE+dq
rM2rVlNP7P+mFQyXoB2jR1xPOAkh1XfKuWhO9tYZ8sUq2TqkAm2aZZx9/qPS+0MpvN2whCOE+lTt
HR++Io9g3dS4HhTiOfR0qU36+HA1TtlD2RN2LMh8mYf6wu4LbItQF+IXwUjBPiNaxPrwK8DM3gCA
os3ExTCcQ0YJE8M+lJveXLy2nnmyI3NXI+FeDQmi5lA8qIjEZIfv4Vgd505fwavVAJ70VvUl1ueG
I0VSBUjQAA07nBOjhHkwdRIT87adr0BM2GttNGCFqvHVHJ2gdRE8ZENSrkW9ZFQ4j0pSgqymhC5I
1T2Eqth1GdEWplBwLrGuHFTsd6uWaRaGeX6r5jFoM5WvM1aIDe7FLRIdJg4tvfJ7ICU6yXJr8Fb+
Ri5BlXUxPaVpdxaK+KrG14JCaYLnROD9ktHTquZWOFLsqioC4T6UaOxE84XaxiI8Mm9niCZw3B6s
1L/hRHg0YnkNKAo0djoGQwkLsm7NGhppqfaoeHo4ZhqlC9mgv9Hz7KaxwHtL2WZrJzW6Ad5mh0gn
lQ6flICMEc50rhKo+7kN8lB0MNJg4Jz7gkpwHhNI1WniarZJ4ZnkwRzB9Ooe/jB7grEyCO/kV/bW
EmSc5FNS4N9hmBsc08KcsBNckk9248MxMMm78Rz/rnKHcx/lyHkLvGI6mfRm9GRb00ZoQIPLOXul
dHCR9vSc9/JxypphE2OoDFJKuQx9b8+8V++9Fki724U5J9wRX0hJ/qQ+sFOdmGLQuQKXaODzMqWq
obxgi2qDLA8f+mrMN3VRPupafS6oSt1aegXboeMjm5x8OtTSbdBFfnUWQqsP7OUQTOrwjvvO7Z7Y
seLjbFrSEKjStYcWwbNcIwe3C+oOo7m1se/CLlUFzMgU8X0EjLkN35ELcfTLlB5t7XrC7KWMOnxT
XTZ2Gy+qZ3tPRCsro11mvdj4cUMrp8/0ZOsnYX+npaFxsmasqbGp4fOmYvWQeLxEBDB/kOJX7ibR
j4S2WdN14VjhtqN/4VNtmsCfJXjJwGTl+GUruhq2o4qPXCfKXTlec1ACqlXu6B0E+o73z0jmCflk
hKp5YWsVQPI5oBIWwM+szUMMSNbrSZ4itYhpBhOGffSBo5inRdp2sQyteyl07A8IfXWmbcOVhX7A
p40rxU/8EwWcwb/keh4dynyA4tn6WdgeyiIky3o25bWQhriejdC/iWNnSu7qdJTjIVezeZ6T/8ve
eSw5jiVt9l1mjzZosSVAgiIiSIbO3MBSVEJrjaf/D6JqukkGJzhts50260VXZeclgCv8uvt3PjWg
IXbKqu2QVrJbIgJ+iCSiGlfoQ6Q8tJcmeEeR7SJbQH+czqVuRxgxLKtw9nPwjGzJ1Upax1Mu9SjO
JtkxNcipFdgcgALRUROm8S6U0udSkacdelv/NUl73fHUKNz7yHue6Aw+5lO3G0PzRa7qagOVDJtx
vVIhg3rPQUR7dIUpeqIrP8aol1elAMwJaki3GEzpJU2jIyrUh7ZRML5o64PaUjUYNHMzRDL01XQF
fWSJThgdVK39xjZ7K3E/6CCUpIOGlfdQbaGriMtIz9/Q0uzBQeX0W4ajLZE1c3T0UOhcUky3Zn/n
RoYVIer6CnI9Nt4eJG+jFVcEqPdtaBLn69G3qgvvYgJJoL51TmtPu0ZRc0/r6FbAV0aoBnPRmd24
qhKyiqln5UdVQ5qLCTrAO59uaJXsLk0HeFgIJneHSJ36RVMZyhZ9bojPdpnvtUwGD0xqIV80I/2j
YYX+YaHqs4lTljdOabXJXR9A809TUXwQRDXCBK+77yzuakJQIM7KU6SPgeDqSX7X0l9vTt2TEkfA
QItjJXuICgVsPAdkR0HZAx0OBWyw6helgJ5NZzDSZvrtwPBArQLVhG+Jjmeb5HmbHpoa/Y7CwWqm
t7ov6b0bvGcQJUjU5OZdqIR9FEM/Lci04JMB3DnDzDYKM+hcSfPQ0kWtx7hQcLHYk579mXfMZ8N7
MIL0GA3yEg9ad6a2Jb2KrD4DSpga7OttLGykVv4pCPKOdDHUTF34QenwuxTK0yYKo9ypBO7DeXzw
RuNu1Mf7BujxFJhv+jgtEcC+1Im8JmkKabXeqMHkIk0HXY2jYWRW8JrzaIPlOrV1o78f1eAPevZt
Og33SVQea007su0cDcF/8Y3yj4bEJycP4CsEIHE67stZEx5N3E5Go/rTxdj0QqN75dui4zM52k04
9S3P0mVvsMKPSAaLhZoJGxWENh5/h67Jf88+oMKgsPzqldaX6zrPSc/ybYGwOVGeOh2YeLvWfCKO
6lEWSm6RwH0HZSOTxFfRKPSy+pSEGs3xGuwXUpiHPhMeyNbdQ7OKbAnOaCyI74ke7GEerNva4qDW
XtjzcXpAbQk4HRpN0ZtvRYuVgkldU047ce1bhr6XuOJxIxkRhnuocGvYJWCDsWdD2GHHAQdsIRnF
a92QcqcjsloUMGBUUIG8wb0Z0aY9tXaDiVmUizurI6IqvWEb6XQyqMUuNjGiUcmfTJIZgiQBYjSM
4DVZ+VjXW9rCzwp/Zfkq9H+ysWQYwSvnP+qQrkKrf/FNxZ2i/CfqlAfSYnd+0v4KRyT7qpw8x1GF
nYu6rIZiH1XKvkxCfCXrwSFJiNgzuiM+/Y6RxTGJPEgtZGDS5ofRa7jMaRYLTw7mAK52Ub2g2eAu
lXQlxPDgzSjC5zymIxQBvL8O8gousB8v54w74YzkFGm4MbMktcPB+jnU3s8m1lalHzwrtfWDB412
uj88hDUTc46URO8u8CBXSyKKQByJlEQF6RcIwVKTi+dMJv89ZPkPNdUsyN3IL+s5ZoFGxNKMsiMy
bs+xwoL/t4Y5WTe1B8MjBSLL+SHsx1UmYHYhhslKRpAR6/WrmvcaxkjltDIM/bdR6AIKhlS1i0rL
V6rgP5IB+pXh7dYLksDdzZgDzmkXehJuGyUGi11x1MgY2WPZrpvZXWjU2mMbwISpc/+56bt3lmqw
DgvLNUv52QyTTTuBlq3gWa4CY+rM1ZBhHqFBQPjpN/J4L09NkC7MuAkxUZLNmE+SKvetV9QrXou8
paJCWoCyEfGQCB+cCtovtYOB0XFVfjd9QduMBYpxYuhJvdNJMT9Rs5ke1Xyc7pWkreeiGAkH1TPb
JwEl6YZc1nCX6mL1i4pDNjuOg44gOvG6ldeKw7cmSf11yeV/R3EXd6lKrX6QWvnZIWfhwJ4TL10A
oVrVOMWDUOR/pp7tjeGhSuRwEdTCs9nB6so4jXMDNywDUbLft+292WONwmV0rxVA0ut2lO1JlCYk
PVq5LMMerq9BdjgywoUvs0rpEHciHTdU0WKZkPHokBLpRzVWt5JSPVEHZJoa5rjSs1g5hIpCd7KG
ojAry8ThdQV8J32Y0T4ljqFGjGSgfhTywkRwiQhnMt/GVIfDgauaHhk/c+Jjuw1izVaKroSVAfIb
U7HEzDH/i8QBcLXxPgam8K7VuUsxCf7Z7EDQiI+eJP2sSuV3ANTc0rGhUQyyBWoXv43DTPbSxwAN
NBTdwiPUlrRJ3GjzRXQQuKNXIZ9v6JRN0k7PBiwL8oXNO5rzO8OX93UnPTQl4h4/rfW1Tw3VzlCF
QgwMx0UVgBQQQir8OjctKSt2hhWucwGprFxO7+Qv9qlR4UEmPoXabIvR5j8npLQP9KytJVV9okMQ
f4Ka7P2gJJtA0TcKk24YS2ygB2KY1BMrrDfTChBvg/UaSlkMJTtYEzOBhXzJQR3z0h6HgvQZSsbv
YjWnGTL8uks5BRtehtmdqaBlRGBYbhJfDmiF7sOnIZu6rSaz6GWzH/ZAsHGbRiQp/6UzkSGwmtHe
J1/oLepKzxHJlFZGgjiInrpS9h+kFuF5bdXc92pRFthAYev/lVaBiB+T4AFfqBJc7EqLGiCzFT+m
sj/oSYBAsm7lJQoR/9UXQuWuMYNgI00Kcx5MQSGtOHz1B43M7EYwcvUwNbrq9D0sPmExxKCcw2QA
B6WCwyTLzs+Tlal06hCKSRKY2KzJJhmaPGzaI4W3gUT9VAKCbQPFKMggkvNYAGeTNkNYkeosuUGl
gxX9qayQQ1zJlLtSqbPHZMiyO/SmxhZRury2LCH9I/f4EnbSWB49GmdopQ1jqKvJjMW4HztT4DMF
YK5Nf9jEU1ZuLCXot5JXasu4scQXkmdgQdgBpXclbkU7KSp9TkBlDw28VteTIA56Cg4VEn4Fu1yi
Xlb7mdFg0Yrk0SsKfZUaY3QQxoKNONIarEl4S+1LquTKqz7fuWqz4IV2eEIE2YRvQwuZ66HrCzxx
26YF/aYjrqFCjfSTitQiVbpiNSvSX2IROzGtlxosOUuINR224+CajRgX2sLD/UPACl2QTQT+ImKW
XTkGyp9ZfY3fSYLcBwsTK15KCDd1KgsJqgUpqUdx4bOAsIcjFCPj8yJRszFx+ezD71InBq/UZWPo
crpeOGjryArF/fTbNwV8B2JF+64IFbbkIinNJOyHtygpEeFakXgfpUNNLGuaxCgq1M7I6A+VPkWT
kxR5pC9Fsl8Q/AZ/GddaxdZnao9jtUdo5Uk+vnJ1NVdGzTGmIm6Asmhqfy0NkGbAtcTA/MnZLZoO
46uAemTyqJWlloL9wxt6KaCP/Qsqv/Tbqy1oUUo7fRO9RFbtLvPq78BFutcRuSsFiA7BJz7ns/o0
UQJpkZQT5rBZPHzPAnFGRXtxo+300RLqlZpa1YCULGIt8wO4NCy6Xq87skUpgfhYQMQjvqsgJFpG
p3jLciq68PsI14w8iR6E1cE3AjaEiuJXuZHHqCxRB4U615OAzQqT9FAZV6zG4MXknp47o5oo9FNk
HDZLcB+14Er+aOkro5U7XJmyniiqx/vDTdp2BCyrWEDkE4sEIJbImQpmpcoUEQBITwhajVT4FuWg
ocuakMz5a2gbZkftTPZ+ijApCyeVago0WJkQWGlJLXz3SN+i7NZ8LLK9IhmqFRaZeIVNRm0cxXa+
AHbcdSzs68W1QW8APQNlnTScDa00cu8eiL7lJDHkY6ooE9Y1Mlnk33kmUKg0hYzNVtdbnI/8tCWZ
qvkqt1n+JS0cil7NmShvIqhsPSWmG1zljHbqrMWsORLNLN0FnLr4RQpaWt7rHYj1+3wgHfxD0+JE
u+/zdhju61jLvtVR2w88gZxQIpH4aePCL7XO9ujYoPUc90Zr9Ky/5GzU/ng6YQXIprytdzxAejSD
Dq+UmnwR2i9aIWzBzCfSJjSNtAulbnBU0cQm65za8/GLlnvSSJvWwgZbFWQqHeIkjqKTBNOL19MF
oZkF1VRLndg0mjj8lQ5qWyyLxmotkgiZQlNIalnjo9QQU4s5LPddgpz4F7BbNhP6gVBtt55HH44I
D1VcwVqpN6VYpNViorqLXZ1QivfMzLbCaAnAGVJtrCachBae2YOin/s/xxIvdF/32nuNKjZkC5mO
ljXohRn1HkcyNPC8JEUtcu/BfDxSAd3SPxcSeocVsth7Af8o4ymXBdVfalpY7fV2gsGq+w28ICmk
seMACIoSMLc4ji/N9+XG5UUY1MuM0ufqGwkDMT4F9bvISGguEICTbaSUDOETle+wu0e12BHaTALq
i1T3mJmU4ejq6LXZFASmC9SxhFwBrlZhIMTLXrXYkyWdkGEpdRmm6J0h4NaS02MD9zCqhV9Bgdbj
rqBVhxyI1JFYyr0y+j1MBoLVRs9xVtOicQWnxzx2Qp6oDn07Ot71cozrGpphEpJxaFFkSkUP/+5i
7IcnGoWQY5Nqi17MaZDN4+j3yc9Im+pp0xtBUD6ntEFIq0YXuNiLtY+LSkT45r3CkRrSe3BpEI46
/paB8lnQcloPnlITEKFf+2YIczCkIjwHxArcSMJbiX/71gkN3eai2QdYOgZRpdtGEgSvRL0IBkvg
9v5Rz7DL7svWmzCs9iIocEI4vYN5AtTgmR24Uq2tLIE6Ayyee0T33S/sPopXj5yfYePIQHKDsn/x
lxiXgozYk+qRPRra2GHFEHKpXqhKyE055wEMt5CjDBKXWsaYVgcTgCgNtFni+rJhvllUYqwthgSx
vkzULhPs1ASKOn/RlqhpAiXFshp1rGkhi9e2R3HA4PeqdWTXxaAjh9H1UkKrPM5SecAl0ZJOFwAg
vm9iQBxKlWAcehLe3p1nNWw0qJYwvg/TINRA3rbdsRJ5n5hPVtZPvxCFe90XpqexIlfD+6MSQkev
Ifu20qSWsChJFs09DtJDB4pncJXRMzdhi30wPV1E2GI05FxwTAhmC6x1Jm1bCJgOLJuOw+2Bsph4
iLQkG9ZlnuF2XbQZiZ46hHBDobKeWJlJLQHn6akHfKuUhsK1kCRoCA1+/WJkij2KnURnUTLps4sI
B9tc5wHOt1JZF95TkMnUhaRJnW1+ZJVarqXNHg2xomikVX0LyBjlKCBSWmxOza5HoF7Z5eT1td1Z
EX+Gonek2pVVTtiIkL9JjzItDXcGZ8bWSse4dkXg/D8yKeuVBc5wCtouiRLGCl2xFL4kaYjHfaY2
Is3PpkdcDKhvYD8xJ1L+7dCE3xRNCNUdN/TsmEBKSZmWRkVVamrycdm2HSuXazMlk0GGxQcw1JrQ
Z1QiBh1NptSJC3tOfZFltnZqLRkHSgI3plwK4RiPBPOiNzCDUhMdS806XSA5hm8sADMz7aGbVe24
rWEr0xf4rtAtYmAZYhIOk5Gop3qrDHVvLSVF8YEhKVCBNmpI1A4abjDoQZn0nKtRj47fEXnvpIDS
Fm2ziauFuYPo7UuYl5Gcs1UZopw6LEp6Bl6Kvorq9ZB6LX4oeS2NW3qxBpA2Sd/HM69JFeiCiYoq
LRR7ghI/3ugNP29yNhEuzI2qqgokTqZDXr9ociaiSlvFIzXkN6n8MyaAACQU43VWlEl2rAmZpxud
8uf9zYxoiDqLkpqjgg5Q/GikP+lvJnEG3UyLFQeq57SSwqBbGwQ3S1UMhr9O2nkPf3ffnyoq5577
//Tk/z0U8FqNdwxEFEHgeSv1TKwj8c9QqpGKjzT+ZyulLFXqNTm2z7KId6evjg5AfjqltGpqb7zc
88b7eXycgHTLQCFizqrOizZ17moeLLZWc7xcB0gUdX/RDyI69KXCJBKPnGvJjRE/v1wFHTG6R2Qp
WNBcqhCqFKh82eHPSJUASF3cTtj10LciojJ2v365n6jJkGNFUUNfKaozUHsmwZ42qvthI/QdeV0C
GagC3LMXo49nccnjloJ4F7U12bW4IsgajYVfkOcH14IF19c/49MENlWD0XWg5eiMWEznv0JBw1/3
LTx/tPvlezCYEd6eKu44PvfrPMHp6evx5qc6m1MMBspfZslgkcG8Oh+PlV9Emj8zCU04H0uhDGkN
G8i4mTce7MpAhqSAPvzQVbNtnQ9kDex49PhSQq/E7qmaiuBhUOn2/PpxPnkUKNypyHnJGq10qgG4
+nyYlm7ZaPCBCWWphrIoj2Q3lsC091Bd7YqEiu1XJp73czcGEDY8pcgnx2rGEWsGc5A8ULY1sDj6
+nfNn+38NZ//rIvPmsXgdboOM9wxC2iLiCnPT22K3SAwS1ubtOY+9v3okMASvDGvPy0hzAl0GusV
vDBkWv8vRp56LojwjxRHkqvkQRZJnAk0tzqxH5uPXz/kp0+MfpcZxCYB4FhSPr7NyVYIWFRmSscJ
WQ4lu8u90TrQ7WzceKD5C56+SgRcAJlNS0OMg7xcvNiFaIsPhCwNZJJlXjUbndd4CxpIVZHqzybN
ZbweyxtjXr7EizHli71BJEmRUFmTKNjTFoEb8bDPIxJoZuQFzn/3EtHfzVudwQmm87aUi3VSKbS1
+0aMfl2QiJomPcYAOxgKo7+xVC6fiYWIyIKzy0DmPYdH5yulFml7qcs2WEnDKFf3Wt5Fj6o+iHT1
0GjS/f1Y/1+U879QzJx84RmHfsYrP/IPqlNJzsef/1uTo8n/4ktLkoixC0Y+8nzm/E0s18QPRc5M
urA0TSQJ+29Fjqz/SzJlhDgUXVFPIpP5tyJHVv+lEhfMs5XYBz7Bf0csP483DIj56P4QTfI3SQhz
PhSqJ+s5rFVFbOnXcLR+tBu6AbSKtB08ZOwm3CppnLT2CKEJrJt3evk6472jRFs3f3qcaTrrMaVR
iBIgzRqrkzd4+HuxnwZC51N3/mH4CKAeNRVekChfKpxH2cDVpyJl09Ij3tMEUdKTdWvLvmA8/DMK
z29ZvFE+0fx6Th5/SqVBbyooiAaFM/qkhCf+GIVJ+gyUDKl8lXe5rVsxTJuWdBypeySCUk7huOz+
fP3A53vep5+iXaxVC2ygEcY+OSrvrW9gNq/9LuWayLkm/rNS/8/cDqbWyQb7MZgiAatXJRU9sGJc
PPdIh67USxbVz+XgDBuuoxuKuRtzR6fe5uvnOj8WPw1lXjyXpJODFebkOCZvsT1YyJ3Jd2+wt/gd
N8ZfdaPd0Z9065JwZfqcPuAlICdU+0bECYQOUYRIJmU9KXvSKQx9/WwXAeXfD8cSmr0D4K+Y0vxR
T+ZPomtRnXKDcipoeGtMmx38HwMbHcoqXuFi+fVwnxcr28fJaBfnfELWKRHJ0jnRRlm1rrCsV4IL
gPTGF7v5VBezo/JKM6qpPTp5ZD3RBzs4qvid+pXUrSpvSV59gdsSaUDyMIUe3Igw5sPvP2f/P68U
9YEybwCWKF+8UsAkVPA8uXaop3LUCw4AWJpHInxbrRu+W1ffp0FoLEkIjRXrIsxoW7+f+hivBHEb
rqVdtcaScynubrJW5tDh8yP9Z5z535/MkiEomqb08UJVXSbJd+Nt2tHd7IYby81X1mEqFzft+eSr
QxImY8gi4u86bwAnQ6pgsQHeKpUzgrY7husZJ6OSFbVHB13bTU7DtTepIR61VDzZJHbs8+GKUcHt
qRX+eUI3dkGXrir3psD52rL+CGc0izQZsc35OMGEUrCkTdChu9sB9Re947ts0zbi5htr27nR9ra8
+drXQy5rGBj/oZW/VKx6hgpV2eKMKCD+5zQ4lrd2kWsfi8s+E54gbc5vnD+VOGHoWmHY5CR3g1Mv
gNMcQ3eei/meTMqNTUS9tsBORrtEGAgYgKe0sALDkemxBqpn69K4LFovXRo1BMlxbJcBvRFKlv4p
8tJRExPjcrolC3xxSCbbgoj9bAJNPXht6Cc2I1By3hvN22TcWpurNw56GGaJUur2cCR7NdmYBq5O
A10uedY9CMl+HGiET00ZnsgvknIb05uabdPQx07nnGMlzbMPTLuLf4p5t0cd8HOk0Yxaqe0pofP1
pnrl3J2THiYJauaUcpnxCKWAzGroVU4Q0RGrvib5u4j/XY7XRr79eqhrMwmW2nxTU0UDvMH5dy6r
plNj+l4dCeSjR8OzXtycS9dW4skYlyG/VXsK1Du5ZIVIK9UOlyBBaSkIFsEv71DtANRv2juUFEcs
acH1dtkNf7irz2jqOndRTA25pJ8/I5GxLPQae+qUqXQjkO72vv3Xb1HF4mLm0gEEVi5hZ9U0qPh6
1I3TjwWmLM8N4q+vR7iyy5yNcHHOwsoVoiLhHQoyOxlKKzr315HU3ViJl7iGOcZlHKIGdhVgfurF
uwoLxGOxBQi2Xoo2l/bIW6SPGLlnDv1MNjD54kDr6RvGZjfm/NUHBNwmzq5d5qeof+DGrrVygJ9h
VNjicE9DO+Wwzddv8VoYoc4XDLqd2dTUyxismrAAyQYeL9mQhy9WuavSduv0jgZrCpDI18Ndmfhn
o82b7MmJl8eRT7Mkz1Tr2or08ELQKreS33GDn9TKRvpq59bx6zGvTHbS0LQlQ02A1XIZ/lVW0SCR
qTDu0TagXGGntLfmyJXt6WyIi7koRolBHayuHI7yJe35rreJWdXDW7FuluoqXVF1QNT2dJPddeVQ
Oht4ft+n71PsMh10beWUy3bZ3fH5bOyjflhutgyfyvXXL/LaRex0tEsHuVIYKH1T3WSu0D5vJw7Y
00fNBVX65N+MVm6OdhFG5KOEg30U890cdDmv1GAhIUnfxZXs0Nx+M/67AO18rHPOdlMFoanNXKnz
V5lIVS7S2lwR/6HWArRXrXtO92h7a6Rr6/p0oIs1UCTFFARjRw9B5G/i/I6iBVKnW1Z7FwnYjxBd
PR3mIm4ufNkEtMTCVvY4yNuQ0F3hYTygcBuIL3Nnlnu5NybIteV9Oua8FE+mY6aJBa0qnJ2N6QGf
B+rWLhUOuIRv1+xKR9+TyNjgj9AtFXsOcW/FTVcnzekvuNith07vtTZgJYr4a23mu970CACEhPIi
W2ZuenPA+TVeXBtUMKJkdIFPksO/GLCJvWjQPdaE7KYPIwA7NN8LOiBfo0UBd+n/dbzLwHAQErqg
049Vkf+ggaTbRPsOFpkI2tmu7Hh/a7peiURPH9C4WBdajkcFTUyVE47ycxYqj21aHYS8+4Yi/enr
+fORvv38MjErR/bPMrwE2BmQPizVZ/6wBpNFM60GazNU94m51tC7Pc9ASEyA6L119NaN01VpQs0G
mGIP2RJllu07/12p7Z9VRNz5v3/RxWJNB0z4EoselqEf7j0NXETzTa0zF3+o7eS/ff38V2cvmw9o
Kzag2cX2fP00pV4VYP9rtjzdxQ9hMW+x8mG+ZaT79sZ2fm0fOh3s4tEieJswVvzaCZXiTfHMFXjh
72ogH2481LWN9XSci40IYbcHHYeHgvvthPBnaVJ1aRNzg1vbz/UnMrhNkzCbQ/jz11erXTulCKB5
fbglobd7yJ66XbFWRltwaWOH2fcToZV94wGvnf64q/x72HkFnex6PSeH70nV33m69nFmMU8kmuJt
GLkxESIa19nQ157TTUN3K4C79dDzrzsZPVMwKPZamowRO9O6MSe4ikMG3EsFtv4rPHSPNFnfK883
HvratnD60BchD80JMc5wbLTz6Vz9NnaAhuodug47eZTXeFQUrrrL7Fsv+9oJgwsoOXqiVSbkxdNK
RjUETUen/JylQf3lQnT5v8hhXH2pxPz67KFNAfhiGKFEXDTRTu3QCIMkTDFWU9cGC6vVbkXE0ufl
QYHONBQqCGR6EXWffz+hbYQy1WmztOTHzHQV7cHLfvch2ItfdLKhRN0obba48fU+P58iUdtWdTih
BmWNizXZTZ1fhCbpEq2xTVddRqvIc+RNuDFckdggdjBSW1s3bp1XQpLzUS/CgyClg3TSGVVYqy6m
gbmbLoMVTVKLvF7XG30nHG5doj5qI+dHCilmqupUdqhVfspU4voT5L2IhxCtY7gIO+lSjZcDx8aC
JglvEf/idn9z0Guv93TQi8VhkTgdsCigV9lVVoHdvojLmcRa7Yzv5iJYN26W29atFTkfDp+f1KBJ
Y26A4b/nEwnkIlYCYNOd3sbpfietfXeOzaGcLP/7mGB+qf8Z6mL6CGC7NN2cX2r0IjJzxEh0Wqtw
lKZe3pip86/+6qku5gwIIqlAP1Q4kvTK6nAi0LJ9/my4c7QT3ox2rswXbvu6rJoyDLx5ozl/i0nS
T4OXmy1XOc+FULNjrqwOluvtMvd3fuMI/mhKOn+689Eujg5/GFMa9Bit7Tr0IiZGSIk9YsKGtqZR
6WZH00XLFk2h6LsRUEm1sMyz8Fc/YpEghveG3N/Bzlj43VPbCcfC6kG5lBDCRNrJ+2U81a5p5DY+
cbiXvEQYhqoI5RGC3jqFPu9i5w9ysWGqQRBbZsmD9PYwH/I7b2W4sjOubx7ynyfEPJJFREGgRNLi
Yr/sRBpY8vBjJNEuH+cIKVvP8f24Cbb6jek3z67z74P/AP/RTE4CavQXE92aWtMcFb12en+sF0iS
Nz3VxVsBxPy3fBrF0gxlNlUwP6WW+6II4zgkyFRdodnO16X0ZY5zNXnr2zRI72+OePW5LIszQOdl
GpfHqBwV4M5l2Cz1MnmWl+GSDIZrLfvVeJfCHgBOjU3wzW3jSnxLEY5eLC5K0PPVywANaTKUKStt
PkJBf/cRpSykreCylB31ljfAtdd6OtrF4pLHNBBnGN7HaMB8JKcG+D1+m0MGpEfB8uZr/RydzM+H
jQlJQ8DNl/VwWqqDthgIQM3Epx7O7U/eystkVdGz7/iu0L5ALdjS537XgMW+ff39HJSdj39xBCjY
yYJgI2wRKw454AWjwRVYpgszu/96X776pCwIlc4ukD+X+V0rTc2p8kYST23uzp2XC2HI1l2MFWYW
3dGT48Kuoy06qL9/PfDVRwRxTgnGmo/0iysSTni5POHG7VhZsdC6ASFMjw8mwnZfdb4e6kpoxus8
GevidQpSQeERO1rkh3gMphDb695Wi2ccwjq5X6jND2H4FnrKjU3n1iNebDpqk6eIYUkpIBnxtGrl
66adlA0SI+XGzjMfZpcbz+kDXhyudYivpJDPnuaispdKnKYHsYMeVd54ogvvk/kazZuk51tmxtAP
+GH/cHJJ8ZUY8QrS8Y9WhuTQP5TkSaC0GC7yojUYWbvf3UyVfD4pzge9eLp48GI9lWgvmEHqODHO
xfjO7h2VFI2LjdTi6+lybU89fcb5ZZ88Y1imtMl5zBbVKO46s18iv7oxxJVs/fkjXWxpqQkxdFJ4
pPmGG+64Yrpzgjk73s58XJ0bJ5/s8kSnqBMYXU8YBNwH6RiCoQXKzBtPdGuUi0h5hBYsxfNLK+tV
pO4LH+csS701/T5HJ7w2qMa0b2kkVqyLT6MFFa5gOtVUcdtsiBhciGOkIEAg3YiDri7dk4Euvk8x
AHdLWg0ht9U54xS5rYSosZg2pnpjpKsb8MlIF58nbxMLb2GyKrR7bFq3w0eo3lTurUj/6qQ+Gebi
+8izIV5cUynssz8odhfpKDhfL5v5b/i0B+ncJXSRtNcn1nRdKk1kwml18go/zmnSnhoU1yHZC72s
toYH4UkPbi4kVfs88+jrhLMN/pqmS+uypT3NEWHWWNwiBB1m3qaUpNtawxncRmsmNdAw4N6aATAG
rUUu1KvCdqKebiUdEn+U5Kp+Z9QWXu2lYkHBG1cCWBMUHJ4EOlHqN2GdFptY6x6UetwpmbZDhrQv
GogHlNp72dzTpetqam/Ynu5/kzpLtc08Qtg51T+UZHjCkX5lTO2yyCt8qaLBTrpmJ4RdvZCj9EGu
VQgpIm1+6kRyqZL3porvaAinFh/gEJsAr1/4ZlU4ldQB2MhWVUUbQKDq+4C/FH/5VQlEbxXKyW8Q
P9ECANw3xUy2sZLeofR8iWBWyFN9HwqGkw3SXWiOy2Hof0cebIVMr7aqJHwHlwBmZigfIV9vJCtz
6yzB+VF0PI8kvxeoP0NBZUPUm5fczF8jrRUJjbS3IGpftdJ4Ai78XPbW3WiEK7HtubYOeYWGrXML
Q8ESHb4ViOafkZe2m8o3l62VFqvWR96R0lIi1e+aHG60tt735gh+VtePPmbjdmNisi3l63ocrYUn
i6nbCPK6F+PjEFjQ+JqdlHfbqPHcIcjWXJmtO3p8Z/zwnziRXTWJnlOp3Q70WQQS2KEYV6JG3nqZ
+UprwDPe69EGfGeL5TWfT5GindXqb96ov+hWc+9N4zsujT7cLf0RxDG0LCKh0NPZP33zQOZlI7cA
tgpPQKbejr+rHuUlwfo+lPo7sjWuNWXouXpfcCEZjjBB1b/GurtDAo9rpCUfmkrdChoiT60YnvXc
xy6nGJe5qD8Yg7GHaMjMrFd5IrzKuJlVnvKnUxTzzh+6H0OFE4QX6S5QapBoefliVt4PQ/NcNe2P
etv4iIOwDR0GW2tGqCUePfrT8BhZymTXhiCD6BKGVWzO3dfZfdsAg6t8D85zCUyVzGcu5C5y6Xxd
BMYmyLvfhRoCFcAy2MqWCPO3vTd2dpyMD1qQQU8Is98WDc91FP/EfPwIOcDCmn60S7HaS778K8nA
4jWGeu8VzYNQZ2/4GCzRIf4YtHFv1dZRaKydCHQrVEhkySFzqvhmtBRcpy5K3cEKnEFpSwf/XEgo
JclR0L0iZvaDFlIqrQLcnTraZ01N2eqm8NRV/p0WgE2U9B5WQouwOjWLFyjbb0mJT5sV72Dw4zBb
ut2o41gaZM+9lb8qfvZbVbI1spi9XGhcg2UJDz7xSZTL/NDgDPvgpWX0aFiZ8A6kxF8VZr8WlBSY
lNUFj1WBgjWoDkmQdbtG713CqCc2HBi13ZsolN/GDFqfLuKsO1orbUAR70OGD+tjY6yTvDwUnY/U
34sgM4z6sm7D+6qIHodCe4k6mtcyuZoWYa28in73V1v0+YLXnzzW+rApqnxVV/KqjTV3okvsMLtd
tobo1DhNgtE0kkU7Zc+69ToYnt173nFs6kf+oG1WvS2EYH2NYW/o2VPQeiutLaG3hVn5VEGAWUCh
y/ZAku8xC0F6CFWcHb2dRlfQXqfpPUOWgF68W2GJYBciKlJ6iQRVcUeSntK41hXubNiow+y3lRQg
a4nBroi0T/eSd3NI/GVW/FGmvtmodWDLxYxaKuHlKoM8OYUpUvoLWt+p2/zBx43JGcMC3XlQhqsa
quMwqT80MZdtgNf7qYXyngluKRwEobUto1oAWd2AjrVZQs2MU7Ez0WrBzXqtneTERFb2P6Sd2Xbc
WJJlf6VWviMb89Crqh4cgE+kcyal0AsWSUmY5xlf3xuK7BId8iVERr1FhIK6BHAHu2bH9pHZioZP
8OuY9Np9XQI15sW8K9l3/srPgTU+WXr/ifbSJ534qcrK93bSd16lQaGxrOuYlJ2tGR6QPqvU7HBU
94MO2VsNXytPw03F8mN4lZk9sKW1ivaq6vXsUBp8L1VyHkoBN9CE1UT/hWwlNrmFHccAZtjeyVS+
C34A/CgyIR5395PlP/owiiVwgl12L9Z/YLdci/dFKm4jjVMlhamoQVFoYdGk6bbyLU4HTcSlJOSj
Ac0axsdIPY1pYvcW1NWY9A5dOocomgB9R/VNSxiXw5HCnOAYC/6BFjp1rzLtgqm8UgUQT2Hrb0Sf
Lf8L7dF2JUyOh6PcGBzyEdUEbqek+rbgLI90XmxkPXyHnRcfwAhuVLXQHhq63fxKEujT99+hO4C4
0bD7bZXsDWb7SxtVz7Fm2poQOdk4fzVxW9G6YQnPSmy4Je7URm9doc91NaE6Zt0DaXBHrrVnbFRv
sZyl218DSjXS7w8ZO1dvwuFFlNp9m2ovkPI3Feg0nSMXC+vauraat5nNEZFHBjpKt3QqXvnJW5oC
Im8kRxd90NhfVK89TFL8pOLfS+kitIf6GoCdph+8SQEk238REflsRHU4lKGBy2zUIycqbnOao/Tp
j6JrbvW6f4oS+c6Cga9LxiEbso3Qe5ukBkSt9247YwuneDf6vj14QNxk/a6r0p0h1NcabFqVh4nE
ERTNA7DYrZ6Yu1obmOs0yMK4a2TFFSMIrO3BSifH4D+XwTtMH7Ov33xOy00rV1dp7h8qnYwkWlWg
tG4bj7fg1sHzEF/hVsHkY77n3aaIQjuJo1NWmIe6STdFmoAbFQ9DbWL3mwuvgsxOXBvBexS3NBDD
T4tjA6SoqN6bkvVNMyCA1wZ9+louiI4mzU87d2FnVsTkTK07oy+fS8u61Tr/Ja68jR/OpOx22ExG
dtdYxk3QWg/gkr+gBvishbAJ/J5DrGcTea9M71Rlqqv17TZVy3vVS8DOCc9Z1X01vBmaR3aR8ayd
FabbgEYx8vxbUwpODTFZJ+huNuIAnaobA7yt2enPmaDC6jG0lxBj9L2W6i9Bbe4TC+9f3dtAqN3T
Obwnjb2VcsspBWyr2+ZlUJp9rejHuARkpwUiuM3+lE31l3aKHJryPyHudosusIW+eKRm4sMQn5yp
SdkkhPgg9PJV08UnMa8O0wRgcsibT7IE7b8EyIOVOSkov4js0aoLJ+kHc9tr6h3uKxCUIpqWlahw
FU98h4qAP3ilP6li322mcThaQXxjef5zpxDaDYbwPpp4zof9J2FUX6RkuO7htlTasJOV5EGEzeq3
0U0otEdpMtGiT2hvTe96nEw+C5gSVTMRrVWHWDWdQE3hq+KBCsktSLfCFLMfR4myF0Qp2/bYawQm
NqVa2+5CIzjJVb+js7wDKxU96KXvEtM+tFHmdIa2HfQQ7nO0i2Dc9Squ1w1mDam3Df12WwxBYPfx
9CjFIoYy1Y2u+J9leEsY01zlMS5naZZtRlUZ5g1zSyv9Ts+7R8zqYZKW6hYozY5c/K7FicbrjJnC
EVMkAlY2AtFwhzp9zP3yCTOq4WqsynirRvq3rNKvx7S6jab8PiRLPyTRM+JSGkbV8q1KwX5P/T6S
o5OAjWY41ZUt0OqtxIXrl4Xb136wozU03lhl+CjkstuxCtS8/aNimdrcA3zIBsoXSNjTrYk5ioMk
mBBAvgaJlLq1Pn4uE1xQNO+h7tLXXpVepqGKjppOAaHm82wqhWNw5uV0CcwsOb7ppErfgMdxFG3Y
o9qhKlcWxhZZbHrEZf6zAiUHBnULUgaAF9BmIdxVgxLZvtEbpKbbdDMX3PawZL4MGYcB3Wu4ctbK
xK+AGU8/hNHTRFDf78teuxJFLApU0HSpop6sJn43gOlyyKiHgVbpKsMcg3hlowmmgpN9c0IKgY9x
m95xBd2yMO+UbNzpYotxlWU+yWP2JKiY34RDaxzNwHflMtgKRkRyJxeBYRr9eJWKU0tTtIajJrS8
roqst2rqoeb0df05kApmJMFm1TRPOAkNDvpiTgAIsrwwibrWyJQl0pe2A+eUP+hPScBr5dhhk9ah
zZWe8NRKzU0tAa3n25hlVtptlyW2XuM+UHUaXpa9cTtIAd42ylEYrCtBqTEiL7bqUF0poXXgHrBN
YCZ2kX/0DSnaa0PMplHhUl3o5pMyJrWbF/1rpAr5pg6wWU5D7U4SJ1oRpQb4UlwBe6XmPu9j3jBc
S0V6An31ZlDzPInFeCxmfpllcUSLrC4IstarVnnyVjeCCsh6+iVW4tdemExHqtrvOGe8mEPXQ0+X
8pSXhAkNK8WL7rLCeqEV7gEviyc6mT9BwNQJkruhcbMhQYFr0mvvB+EVXdL72MgLJ2jUr+XwBmI+
gAVIf7omRupDHMIsa5NWPHlRgWeSJ6pQEhq4oQ2kIEsSZjt4zU3b7Di0ut0JGKoYSnSVp1NJP1JJ
u0kP5WAQ5dpWIIFD1civJS/cZlm90/TgUQLyy+d8r7vWnVqN7S1i68/qKN37fv4CxRbsSzFK/Xsf
mCe/KtkNG9Q2Q2fsRwXCNyV3V+4UvN4j43GIxJemaOwyEu5bPXO7EEZXYIXQDCy2n2ISPGpDw54V
8Ciq2T1nrQ5NCR6pR9xXtOPNkBsnCK87OpNYYep2JBuxIbtNYNVwjeslII1EIWROQXSJt6Kgftc8
6SqLM9dUgqNBW+Bjn8cQNxSgsT56brbw+DbpwCB5tVK/5Ep2z1lwHU7i90FPPnHzJ5mrS5/NLHSp
J0JOalBT6Zm4Bej41QpQhVjD45iZr+mAG8SsrL8q6FJ1/coL7TIXwPD1+lepUNRDUinvMkdoVbRc
cAnCK4yI7GIyrqIJhXAHpESiCWmTFMbzGBifCzl4EiUx2UVd/iUKppuqrFKaA1QkW3lzF8ZkOHx/
OomN+B0In+KkCVOzH0ik+FV0FerDtZE0yd4bwm6fy/7XTm4kd5L7jKUFBb/PcuCi6nOVkYtJEW7B
dPNuyxK0YTu2eDkpgMtDFU6B9ZJbwn3fDgpQVZDplZwYTjB49SbsWzyB9GSwqY3tQ5HUQa2ZBIcD
GIwkUu9x6Hv0RhqnlImUeyCNaCMo0vEzpk7kUr+KEUy3pm5BCXlb2ITBxgR56VZl8pYoBdlf2dtL
fv4YePEfEHIawoD6aPWRtQlNpd4NYZ5ui7h4494dbyIDVxdBrIYdk3KnDsIBKfFL5BvX9TQe+qHd
m5rnCrIoXqWy8S6lorC3mqLaZLHEQpgzzW2YvGX0JztKZ3zCL+q+LDDpUdT+i5qzJ5YeB0tbY/rR
tH7gyjp5laEoDQ6bSHHHVnmShC6e2UQybjc40QSxUsLlZ771uecoJLdCE2q1lOLdMBi7Su12s3cM
1aU9DdlXw+jd0PWD/iiHJSYGNXSIXKIWjCsX/81XMJpIC7vUwCe3gwd7B1StYQ3XgszfWuvPuVy/
iWNzb+UmADz5MzKSQxd0b9Rlj8TRAD1FaGY9QQX9gu9NJT9gj/M5wuFpo6TwJq2s34tRfTtFarXB
KgSotTkiN5X4Mth0vAKme6xCKrgCfbZbNRMeDdKRG3+Y7qmQFgcLCuxGTdW7pm3ezLS+D2ljtyq9
JHegPnQN+26VRMNG6YV3L9TZpcNtodcHr4M1hRUCQW4H97Yp7S6Q3seonaPqLHL6uroeEi5nlc7z
A9i687IMHSpGk5ta6gW3Gi0Eum1zEqGUbwLVg70jwRwe8lNIdL1r83SPBRTozeKVc8DpJzyKtO4o
WyPKsiD8HE/mA5y0fTp5t2Ir3Kc6ocrQcM9T8uYlTPJHWMmnPKrErRVOr1IXfuar3PpN9hYCTYJy
CEwmacytp6uTmxR424xw+x2sCr/xnwNHSr1DJXfBdWcEGekdi1pRW9ms/idkU5rt9XK7AUl7qgbj
GdWUfO+pZsM00puNmgsyZlJ16BalCSFAC46aAFIjBqurk0AJtNaBfXYDGNyB2gzfJ28elJZ8HaxS
3rauj4ckku7kNtjrIfx5oyDIU65MVss26OVPP9xuWuWx95mQCrVsvXT9RPd3BHjfQdRB9uEAAFv4
JgMRvA2H5pNGfgcu62NulOqRdoiTqarRVkxJ5eRScrAa7UgjwR99KXxKQhBZ5Ia3dVHWn2XKY22d
PHESvJcdd8haxv8whV+Ex12TXuExNWObxIxgUj82KiJZy+RqOIWvuW6gXK+NTxVyS7uvKsPRI6km
W9o/D6KFgqMltxNl/N9SFZ3A9OduLEajO8oEbG1kmq4cZqEd8ft3QO2vxh+s35kpnfTWa9dFz4ok
1nYW9MQ6jfyGs4RNAIpMtQwwbYki0jhd+RymZvhotpg0BJ70ooODerbaOnI8qZ9AnhP+ygquTlWu
TyeMenBjjBJXLFFSmmweblm11ya0dgx7s8r2m9rf6txpbrAxeClD1S3q+D6L/aOFk7qt1CzCCuPZ
jhSRjOEiHIkNVCk24kTg7/PLbW01N71CrtWUPk9J85BK6o0mg5Y2yEt7Id3VuisncO3x05tBsJ4C
TI91GqQvStI5BiSmPusfxqTcDqF6Y46w8QNgq2WH91WzV5U3jkUu8Nyd9No11cnWZATT3GtUPbX1
QOLWPaLpg0eSkvaJpD8CL/omGhN5u+Kuiwxb1NI73++ezZJ7rag8lmJzNHLhSirra2Uk7ON12F3q
u2hDHR0EYSi1N51VAsYuHiD9gqyZuL5xVGVxwlZVwZ4ewJZ1cfgSFgb+3ICEHEOUtJs+aGIIXWyr
XHSqycAbwxhJzcTlHOiAEGSpDUl536gZi7uvsqrd/r4Qc6G4CPFCUwwNgY1KkWxRd85DP4q4vdO1
iRd0gRd0DYPHqV7mEm1YrNXkflVnMJohUjG1ROALy75esRD0MpQDXI3xnUczdCVdNZ+wl9rqW+8t
XO0MuFDuORtuUQyWCjFrDbqiMQ7kCqe8dhJ9+8zN37/DX8tl5w+1KDR6OXF4IfiNU4T6WwXeT+nw
NvnfjbGoMeIWWU2xxhgJiLtJ8+CvVCs919KvRTmUVTqfh74pemqXxbG4yZVYG4y5Xi9+x4fBtbh5
cDl9aIzNn13DQ4eMEQL7Jtyuymjm2uV5SZDMICa4AMyhPjAj+fMPlXQqBnHUVDXq1E2JSHM3xQ8Z
rdGhTRxUHryrguq9+GX0r5rd32hensdWVJUHF2dj9POx47INpSbIc57c29UbbnRg3XAvOplOCX/D
mftWzOCPtXF/nZ7wxBgYHTDKyV96pgWQw0o50M1fTq9dhK+crRjSvz1xzseQzx9NwHepEwJeK1aR
mN0Qxmv9/3KIxRbSWWMGZ5MhMutLYnxuqhX1z4U9iko+/CoQSsj/1GW7jeapVo3BYIWd4fgpGsLW
phngFACujgRhO0XBa2rmwoH75ve+gVvs+97d75ffr5Pz/DdYLL86J0DrcWVwcuFaDj77dUM+FC9C
rIFMguvfD3ZZMffheRdLIQulvI4MY265i28kB/iord7h2WNHV+J+rdh/UVNgELVhrW6K9FmfTxDa
vjGCGrRZh9gcsq15mDUF8n5NJPHrXJ/f4M9hFluxUgMN6HiLjmdZX8up+SMoAT4Di1zZjC9oeRnI
hMWBlJfe3V/2kVwY+77j5c2dJ8LnFN33eDshFW3s9HG9N+vizPgw3EIrEaXwffEbg6pZjVz5tOo5
NbUbevYfQoEuAkyX/BXtxMU3aaGsMiAegAdafLBUomYlRGh0BEn+mks5N7o0d8MyXJFSro2z+GJN
H/aRJDEOFM1PaAyxkYy/9Ua20np/WXD34Xnm3+PDxm8EOU6hrT5PQH+v7clD2OEh2MOo+PcPOKbG
h5EWqxjAfprVBUKqig78phJdT33KEAYR820z7ObSI0K4Sj715R8GDjEb0kK7laX9a6xAy8cPqbmB
CTwYlfOHbWq6+LR5tc2Sadp2uB87gQNG1xGd6t58w1Pm39cMfRxxicisS+BKFBLnzcTfp0fzMB1n
zZC2skNemC1nwywkmj68eFHE29BJA3NLn75dN9bGX1NJXugm4f1BpGSDh9VGa/f5+4tzoiAwxUSo
tHUkd6mb24It3nW4iGxgYdDgqj+vfLJfWyzOh1ysgxRbV7GK/tXp9ZPINJ2S3dq3mifgeQx0PtRi
KQilUppDSx0HS0GZDEAxxI7GPbkcm5VN5NKZevYiF2uhbwWdbPGPp/J25XGCcguGZnSiK+EALeb3
7/DCGXM22OJAU0NV8UUTCTj+rof4ODdwoe35O7o1hiElSp8YGq+lTLiX0qbIB+RxJaaPSozX3LAS
6lw6ms+GWIZTAfZXdYm8vNti5maX95ET29M9xhkuBmarPUXzdF5OCBCsM9qRaiJ13vPp7okYS1bk
rn9IaMH3R86w0Z/EreKilHtb13/+0OT+bsDFcTZKjQkekwElayM/yA/Su8R1ZlNsp0+Bk1Ubw9au
Isd0OqIRMh+DTdFicv8W6UoHZ8klWJVIyIrLsETNg04NIN7+EL1iW/3npLn27egorLSo/UAY/PLQ
H8ZarHApJo3q1RgrN84XEZuAfV9+m3ANS65Vogc0xI5c3NYTsjIyqFf6HiftVfLBPMbvfofF0seO
QI+SwaqcrKfOhxGIaK3evi+NYdAURx0AKKm8jKOnpM3MCtb7j9mk6xvxW7e3aDmZDx99L3LuOqsz
+NLuSdhnglBSOfiW3xFcryRiAP7nmNz3N3+dZ3chFJM/DrX4jFCTG1JxDKUWL4pkbWNqmWlobNMa
Z2z0lP/+nvZxtMUHM61erjSZ0arooa0nWzUO3E66ivLuJhhbu15L1Vz+ej/f5GLH1uMMbxG6bx05
xG03xMzb//b7R7o4wgx1BWzATWvZqaOmkWTlkwp1Lcxku/RN6sv50+/HuHQUGB/GWDwFK1pDetDP
ZLcGVEO8q1zrWO3W+twvNNnRDf5hnMXOmfF5NCy56YopZXRSPsVZbKVjN8jFdyWV9p1ifAlU9V4c
mkMVlS95RsWmCQ2ivqxLNnNtthKCY+6ZT1hoXHmp+tA28t6P1beh8p69ILmPQ+228ppT5zcPPUpa
v+22ltq9t730mJrWSoB1ITagy1OmjYrM2czEOj8K8KyphXriCtomN16AV5HeN64SAUfIg7WQ/MJK
YjvkVkO/DcnBJekvyI04xKCF4tdhxp6VuMWhvfM3NSUkG383p0B7cxfTroa/7Gn44/dT5NIhezb8
4hBKfFFp8nl48zQ4aOvMzczXmJOEyJD/TpYQKdKHp52n7IcLiBW285mHo4eKDRut4WR9D3G6liW5
dDGlFRmW64/mOwK982FonZJAyfFUJNvDjbEtd1YS28pJOyZAStr4JFPDXts0fkQIi3OF5jRDo3fX
orV9yciLWrHFoHN2wHKrg/Qkfqtpw0E5wTU/fuLkpiumg3JIV46z8hUvTqIPIy++ohH7ljRSwGcS
zU6CTv3s3RV8xrvkBTCDI1+RRIQ/cWP6m7WunEtDSyKmc7gEwlZeHnS4KQqS1kml4yHbgeyGQmh4
7iZUl8Lw1ljhy8qjXjjkLEiV1IhIIv6aP9Qw0O1bpMO85OCu2NI9vM8PYPS2pIhW8hsX9uizoRb7
5wQB1JeFAVKd4R0kFQNqKW7XMtrKHMYuZs3Z7rn4dlqVdnIIHYkopHZxPdqhK7v2Sm/fV/kBV4CT
1qMaEtGh5HhxmtLey/ND0QqHbkiuqylE52Hs5bF4lAVrm0fGLhP0g1g02zEudnRoHGkwcYtYtYPG
3AUiQg7+DhRxB0yXbgbq/tTfV5oXL954Pp4Ii2UeIvBOu26YTx7ziNwJqgye7HZz8xdomJfi9g9j
LdG6kVcbWRCQO5kTyvI31LAksmuH9+DGW+FuLa0wxxq/+VzLi09tzLWBOG4gsmrIDYSvMOfRVpj3
v5/nF46gj7PCXFx+xHroBh2LHKc0tcqe0PKhpeNkKJOHAmOS3w92YQ0zGAWJOVGi/NJWa+HC08gx
B3gXyOqGbrFTm9LsonNGYoXoFzQ0tPHK4rr8gD/HXDzgmFhlpw20JeGnhteidBhr+aYyZdK+w8q7
vLCOzx5vnkEfDp1CDFUfWCM0xtTYGiECxnj3+xd4AWJICMTOr1iw5kHNzm/4wxC554vjMDde/2BD
xIPb3yTwC7OrCRaYb+3bhMvO3wVWnQ+92D9q9P6VWGWNE2K5PCdiMRI95Cf14DdHcZs74Xb1uLmw
BwOnACElmVCAlGVmqDNwSxd8Go+CSMvxIkKQVlc071byEWmtQ+5555VSjCQweyuTeg+CeuVGcKnh
lV9hJqNDkAF5uNhhZL8q9FAAj2M+d85E5DI7p240l1vyRrFnwop1WDsPLi79n2Nqcxfkh4+cFIqi
iAbxdF4gwC9pu8nlwzCoa0Bt5dL7JfEGkB1ELXCwxWxijnVBWdOD3RTtsevKl6xXHzxfRxnfwVjT
072WpDvPR/lJaWM/YZqFeV59XeBQaUzyi48fV1hOttlh5JxbRohjMjnseGKBZ1dhO578rBZ3U4mz
Qxrjwkk8QwAaIUKpxE/KIJxM3J9Ri/hr5aULr/DsSF08WTWl05irSIeMW3Un2ti07gX7DgXdYXAn
969AmS+lMeHBmDQoapjdEKmcf7WJfdTASmpu6e1d6RpODObrNkgc2rOAP4SOCIRwZXO7GIDOjgUS
+SSm6BJUoGpN1mcYRVMZ6b/TqbzFc9uGi/AZtuJfufrPi3xxKlkfx1vspsIohRIGg0RhJ+MzzoHS
dWAnj8Pefy7cFMI22ZQbiU6Xm3C7+qzzN/t1bNa8aMKr/2Xv68gRSlPAs5bfk4N49HbZFo97J3zO
rrpjc1U7wm5W47lrcM4LJ4gFCn4uI4ODIGl3/mFxIFCsVILNDGuXrsf3sSpsXctcxKpru828sheP
KJsIACHCzjWNZZAbt6mZqSUGETQ3HPrnbq8SzZR38mqF8NJ97GykRczp4X+uWSFnVWMh/4Uz/h2K
yOcYF9dS9O5zQ6EpSjC2Viy4ESp1rZ7e2iZaKUddmr5nv8Xi1XIxTj0T/1LH17a0a/h7NP3bzq6+
q2TpXM6U9eTVPEN/94oXx5jUKRMlSoLt6JDczRiivs4P+BByEw2OKhrC5G+s0bOHXGwMRlXynHPg
GGBAvFHdfEdrFfR7eav9YGeuyi4ubus/Z9ESLWmMSYDzJrNI3mFCR7qzOc5XFwA0f+fq8vHZllDJ
LOvJzyXwZ/TK30ZD7Jb6biXkmaOm33wwY7HlTKXeorif/sw20jAYHs2n7AUPaMAvhqN+WkszXbxU
fFiEy2JsXKZyPFikqdWdttX2IL036XUASqffK2sLfmU2GnNI+eGoN0NTRFzNWJgs2+b3dodk8vtc
2U6Owh9r8dSFjYyPhSRGAW/6qxhokunPGRVOqAEaeuXFu7K1nipBPljtH7//aJci4Q8jLQuUVYlr
aKXyWL60C2CulNLX3w9wMRD+OMK8Bj68uDxOUkT4Pz4SGrdwI+46hzztPrU7CDYu4NY5D/JtTfKw
9mCLydhWrRYXGJk6dVxe61m+7cY1WdiF0OXjV1pm15NmbApB48JS6+2h081nU9LpfRA+//4NXjhN
z4ZZzDw9NAodcS+4SV089Do4TdPcSE9TYW7bXFxbxJceijsfKH6g/9jJzX/+4XN14aSjgTVqZwTe
l6nX/tVMUpqr5LQkCDfRBh3qav3l0iN+HHRxxglN0fewLrj6ZdWxpt8jGYk2Nc+ik2+6DsNqpeh0
8Tj7OOD8C314yropJ79CozpXsjlQxg0IMPRuREvR9ejgtrweFF0IyECN/Xyxi+MsUlM6AXABdqZ3
bOI3UkBmN3j0rttt5wq7bte5dHc47VV1Klcu8xeX4MehF+da11TBUAqkDrLWpkbSoKQSscqZUZCh
XVU0HW+m4uuss/sLz31pL/sw+HKHwaKmwj6X9R9iRXrQqSECFfcywqUZEC1vU4dec7s6raVlLj01
wT0xPtZ/xPvL5RlUtEUmvkyF7WjF24AvXZxS/xROtrKt7Xzn7yTPcmfSb7FaDL+wimZRI/QbU4dB
tLyMTl0nB7nJx4YjsNHRzCX1g4+Fwe93hkvqnY/DLO+f0lAEpaGwA2F1c8zr8Vh3ynEIym0w6tdh
T3OaYjqWGhyMpv4bSwh6HvZABj4NJPAXS0hvoMKitiJLyYaO3yQ6iZ2JisHaJW7Vu4m9dihe2NHP
BlwsoFb2CzXPJqRKlrKDe7CvVW+/8kIvnPIQbqlPIvCyIPUtVkolBTQiKkgw/NfeNbbRVnnQN+am
PsxbwtoDXSoP4HiC24SB14WiLeXfap+2dWn+KAlLvMBom7118PJmPGvnyk5wRCfvGHdrQpdLF+Cz
cRcnSiWrYw+EjGlzK22LO/GZ5lzzTnrQ7ie7uim+4LaWf/r9m72ww58NuThWokTHYzrEXMVsuO6a
hh1GRzkHHCPfenLi/u8GWxwnOZDRQMhn6i1N92Yhb2qd1imsZIfmDUvnldEuzcs/fWvIfiHjXMyZ
yBukyfLQuZf1155Ox6HMnN8/z4URNOqBOBBrEgLtpaqySTxV8uBoOIUmb0Rj3KTN2hFxYeKbyM5J
7MooP3CROT8QPW6YYlVQ4PwzX1ijsN0I1P2Uo4yobN374cJd4Wy8xRSEcRBmlmlUXO7m0zBzaub8
Xv5akfRB5W6tL7YL5xDoZYoyVAH5hyWsV5DUNKNIMisdx9KWfpApE89pNhKzfnidvnFp+Jrt1hb5
hW93VjlepAghkdEya/BiucfbZr3Tm+Hfnx2WTL6DBjp9VpYsAuxCnfBVh5DkpAgfSsgWUbSa7rjw
uc7GWETTJkznsJirtIpsk6ZzZ3LHHiGEaCvgq4sC55q1ZM6FI/RsyMWMtJqol32Tx0oIz3qPwrAq
0te06ja09miLmUiLd58qM7PQf02euqcEkZfpACMmTCAeW+epX0roQIDkiwE4QiJtLd5lnKcFtAs4
YdFBza9kl1K0Gx4888BKc7ib27/fPC6OR0bewtFIVX61WdH7JB4Coy9+7PbQadzpEzynjWS3T/JV
sFbou7CRYLj8c7TF0w1iHsqhx2jT++jWG2nju8mnmYqd3a8DIC+dZLQzqToDEmiJ1mJ1FcDDQqg0
hcN1hVyuE7qCa91obuvg37C1HHHNGvXCcmZ3nN1qkL+Cq19EPTQpTk2MOswJ69eJNlRZC9e+16UJ
iWaLyW+SPiV+Pd+K80hqhS5FEKfu8pvwYU5DzToxMUf6Ebl/IQy5OCBXdHCAOl6FvxRvrMasE8X4
E2M+PM1tCNT8bqH8k5gWDqtZr0srG9r3/4y3WHEw+euWOkeBjJPU8CwB3+bfDFf8TFqYRKLpZt+0
lT3y4iL4OObipdJ/XkwoCOYxUxQ1WDYINlhBk0X+V1xxLj0icb9B5Y91xyo//4YYsGtQQpCb6Dn9
uEMpbtJ2uNGr5GVlcV/IIFJv0zm1LRm15tIrzQwrJmtvlk527e2KLS1iGyrEh9kKJ1pb2r+OZYg6
AGC8fvkHBLHnD2W2Rt/lBv2DZkGdJtsK7vTQb+nXtIvVY/PC7e18sMU+0sB6UTuNqCq4Fh6LJ/U1
Ca6j7fzR5K3YHOgVgJZ9FJw1y61fF/j5uIsvFxWdUvNNGdf6IuTfu/Bu5Yv9utrml4e9qsJK0xEF
nb9FP5gERat4i7MToZzvsNT4hgEwyi4pc3G8CLPNWgLg1+CbIZHjYIutAMleBnd9Y2J4jk2LY8ps
kiMQxvDWE4dtGHV2C3lu5Ql/rY2cD7dY37Xp+6MfMFztRjQJzIIcXKqv1nPaF2q+5yMtVnU90v1m
xoykn+Ib0GYvqn8Iv4S7wZ5cWu21Z7WE+b3miHJBssywfEGVLiCZrNviE+ptJRithGY/uObKzR5C
aYKTLt/phwbjG3gXBxBlklvtip120El8x2+/f8cXZynGq7PlDq4iy2MotjoYYCMWJhrEiKp+G/KH
3w9wYcOcn/HnCIvbdlhnaSB73E3DVv2s9dXLSDfviank2SPUVDtspfgGDedEwz9U1amjANYXL5kx
rS2YS886uxFb1PbISqqLMz7PtTGM5+xVQ9cJRRLhlsYT2oY6t48eNKju2W41Zrq0YuB+zm7LIrYb
4uKYT71yjKycLCgcUifobLA4dDYeVbbW5Mq6T5+g0ZC2LnbSam/I/GLPqygMx1Vvdl+WMCpebEC0
nZWe0jN07UpbHU/DptxJdPU8ALq7tna4biVu/2kgg1hwsqxldS6tXUNDFm4g/rdQq5/vTkndgo8N
GT06hHtl7znvc+yGBNddmV8Xv+qHgRb7exn3Xj/5DPTDsOVdowwfIGqzK3fubUgfBX+/OualA+zj
wy1ebQO2LuoDxvzTFyu7na9/cz0xuv8b2cf5M/58kYtNcIKlaMjzi5xb+wM7vR8ke07szN7W2Wnc
iH/Femd+ab/OnZ+DLvbDdJTFEmAZKU+iYWHuog42s1VdTofM+LZ2tb14Rn98xkWeReq9phTSfz0j
G/C1tG/2Y7FhE34SnblbNnsOduNuZeqsPeVicVq50OvGPHVolbcnB7r4qdrPcQEPudfXKt9roy02
Ql8xMxPO0p+TRtgENnCZefuZzVYg2vwNl/nzibM4XHJJqzRhHm+OD8abkPsMcKWtAutoPQ2zsiKW
CWR/+DlhOifeo4F2/d1sERA//mu2/J/34f/63/K7P6dh/d//yb+/58VYhX7QLP71v0/he5XX+ffm
P+cf+5//7fyH/vu2+JY9NtW3b83ptVj+n2c/yN//r/Gd1+b17F/crAGydd9+q8aHb3WbND8G4Ted
/8+/+of/8e3H3/I0Ft/+6x/veZs189/mh3n2j3/90eHrf/2DnfLDDJ7//n/94c1rys+d8szPk/D1
lx/59lo3/LRk/dPilMF9EaEg/tAs2v7b/Cem8U9YY2zFVI2kWcvDMFleNcF//UOT/4mFmQrt0ZTx
HMVR7B//Ueft/Eeq9E9c2XXFJDOPgQ4Rwj/+/6OffaSfH+0/MqB+uMs0NT+tnm/UAp1DBhcnUVnM
wyprUaOFXnoaFS0e8r1lJdw/gL6FbTfcKuQjTf+hgomM10mpJUK3icdGSZ1OCENhRHiIMYtozxwS
edplZj+Mmwj9GCjksB7VyLZSfQTXCXJUh+InTHli5I6YeB1ka1NRfRa0T/42trtJKmV8DEuzrNRN
ZE6e9Kp44ZQIjipyUr/GcSWWD1E3yPgymVk/k16xQDQ7O7PGsfpKnaKd2IJV+E/qpmml0kOU0ALW
1zYj5FJgc/EY5SM40xIkTLfrk8BvN+E0QP2zfbJ3seIoetUWoJoq2LcHEE5ecptWUaa2e6iClQgP
c/L8WLYbTVakbNMIKGilDajjTtlOfqKV3DojXKH+H3dn1iQprm3pX8RpIeZX8NljjsiYXrCcQgIk
JEBCoF/fy+uee60y6nSVZT+1tVmWZZVVZuDOILTXXnt92DggKTdGozhaczeUEzxGw3U+o43zpctw
Kt59QLXuAEKPRIcNbbzG7yyb6/AODaSkv82x7SsEiJyENjD3IbM4vA8xecmeEOQt+F2zJsl608oe
qeTbruYa4I984sH3LpfBD1Jfwn8XpMfPN5gNy/EEZd2CQJhgydQVJjsFYuqpCrtz1LkcgT1pPnv6
gGaz5/e5BYGmhbXZxe21X5D1bKqiR6z/Rs4Fx/pE8jHAreYBzkbYFZvqrR7HDkvYLAuEJ7OJITh/
6nt0r32CCCeM+2VDeI8rEYHVphuxHuxc2PkOgS6tPrTdrMerWchEZlWLOcGA7HTUtxR6iE181yJP
prfgtNSWAwCAAYPYM77xhNf9urE2WDmCG4JCIcIfIU7d8i1euRfQvqaOIWZ9GrGxhAAX6gTWBLIk
YB23auK7VK/4DpV20RodkOg5qWuFdDB/gx9SYKiCOCDBrlEgaFiU11DEM6ZxMiedqBRmERAwC7d0
9tgG3hNVhSQW5Mo2hgTf2WInEILXIQqkO3DaIkhvg4wm5vKzSkyXvmggEgZ+wIeem6c2m61DwOLc
NHxjpjmY+w0ukrZDlWdrpKBVtqorSMWWPBxYNQsz1kiRReJT+E2G4do/T1avcXJAlGGfffBFZEgI
JsAUJ+dMhGuHeK80DB7HtQ0iVeaYt8bwWduM7yQdcj9V62QRkIfstGlhz8BGJObKR2kAXdYRxPc/
xZKs002oYu1oiUgInY6lmRelj/hZACp43fLwIc55Uh+RgOHA6Q6c5PERUV12PE+AqzRfC6+78dm6
BKBmzF3jqaVlAIKIvTyuUdB9s65Lg02C84XZqw6Z4xJ67dryCCFkad27EiMOyI4UuNjDrouKpLth
E2H6qokxgvPGqUXqVW3hF/opSKfzN0sSrYFp6+Z1fe/hgJmQqt9dhs2SenAT0hfnxd3gT01w0i64
JRekmiGYHXHFyNRGlHOAFSZGjrJoEKBOYwuII+fj+JSZPqLbduh1dh8QH/NvRGIFOa8Zxr2ulyzx
l5y/UcZn1eZG2bIdC08MfiAX87WyzGTnBcV68G1BGPz0da6Tdj0PmUSsGB8SViNxHjn6+wB9yrlB
Gm83OHekU7/YPYISafqFxkMy/mjXnrObXmnu3iM3N+46jNaRpCCWTmN0npCROFVpbPNsY3qRjje8
YYzilnUW0ZXAYqw5eM7rNPIRJwbx7DfMdUgqhjKJiM1cdxCDyobaaSRlGoQEwbxhGPdfVx658Wrg
RgIC3ZJ+tkhR61KeXGPFaskhMImwqsyaGeIDzI2R01UxpEAWGDY7hKgttEkfgUbosB7XwYyIsaVX
MKXgaZxCOJPR81f8hmeL12ga6SUvyk7FZr1D7jDXN/WcEn/vpqBw2Igm8Ms8UzyNxcZq2aF/0a9x
v03ysXA70VqXX5k58wWwfwUCzct4qqNlW7Qjn++RBwBG4CaPO+Z2TspGxqBrjV3xQSIsUldNL4Vl
peiyBUHzQ4ybw5ZTMJuuJCBSkJshzkX0TPM1z39GQdMizrBvl/Ad8K6p2/sxI83TyJOU3Q3FYthN
yFcXnniNGGDkyadde46mds5PBbELOU0d0cMLlsVkLTs5umHbBIphr6b7MP5g6DyuGFE3a7LcT4WN
1+vB5OEHG/uu/hjw4jDXOnXrdB57uFAeVzZaZ0quVy4rXmQ6BPYwsyrc9yK0ZOtn0bC71OPl+GUC
dIW/tukyhFOVaYWASp/Tt0aSj0IvCOCM0y7WWwSrhv1daygdtsMcIw6+k4yReqOHpAEnO9BZe8J0
o5l3yRw3xUYjeoQiaH5iqf4moThMt7VAgBwsYYEbmzOvTeqffFMg43YSCZd3hZURvyJTSla8SGLk
9Lwo+OTE2QUgnRxMvVrEQ9J2js62pl3w2raxFW3lkMpXvNYOg08Hgg0AZPSGwA+56Qo3mJcZLL5p
G48zksZLjqj7TG/zNuyzwzxSxOP2HNncDxFuL3VCdmmP4EdCpuwB3KOFoY+Tckkes9TT8IpZhI5C
DlEZKEQ9iVbASabBIAs4CmeEdHqhHUr3Fb7PoRR5LmKxGd04+/dMI+T3bZK5Sd6Fa3x4hrji+W7p
WCYRUmlV3T0pXRt3Lvo2J0+cdnQ4It5VB0WFNUGIt5YRC+O8qjN6SkNJ5++XbPfiGmmKAa4skgGh
HSCWTR27sQn7W2SGUtaWBRvS8G1Ciu34JmZWRyuQZPikiChcUpYADLAa3k+7QkyBjndRu1h/NykF
aMemnUgorgR+S5OqwGjQ3Gy7bKX+3NAkwqCCiWtzvxjf2m3R2ZkJRPUhCmaAUw63OqYylpEUaDS3
OZIgq2QiiIsr8VTL/pufp6mvd2qgFDsRR9Qi7DdsxngkbuYO075ya2ukBwgMLqRxH13yJAO3q5u+
XTtMnncFC7drmPb9fJwQ6ZGjKeS7oDAbBb6J5JWZGgR4VaI1UQPrdIPzjhXKgmwVnkmv++SjxRZC
mU2gWh/e/1EF/FZB9KQkfn2ucX6pjfY/1aWOmD7/of8XC6FLGfK//rva+EshdNOwn+OnOujyN/5d
B8X/ukjUtMDIaIrpjEtC3n/VQRT/44KLKoBNRo5BeGlQ/bsOCqN/ARV6kdKBncww+YO/9N910L+g
2wEpC2cS2nSg88a/Uwd9cg/gU+EQKY3w+QpMb3w2kzHVzKA49Bvs7eOdjotmP8dBuMEDhZZSgtHl
P52Yf5dhfy67cBb+LORcDoeSC019ZKH+ERnxqwzHw3aQclQb9Py/0V4V91PDoIwF9T8Nm9JPSifm
BTBRVIDqSPMcWOziohD8yQkJh2zKfYbsHr4GxxUsyy1AZy8yJHbfkkiUgewxSzvMH8bG0HMQOi1l
+kMzPMd1199xgW1/MHi5We3g95nj0wHOIryJwog9ckznHyVfbrRa0dkYm6Rqk8VXDV6jSC2eb7BV
U5vfPHX4Qhiah3YbRpj4jj+JUgDDa3BNsDC1IZDT8yyiqBSYvYFvNUvEP01m/afTh54KBk7QFoZU
/On0MTOynqftZsoAvpKdy7ZdqDvk6GtEzsJmRq8T4DP/qRP3SaX946IhNTREABnuffznrxctDCI/
r3W3AeMIzru5L04g3Y5nw7oLZQmbvGjp+CmfJN+3puuOrmmGh/+L0wxFHg9rFOGR/CSLXQLKiPAY
IAoMvKsyju7YgL3aukxq+/tHukQ0YmYNNsM4/6TakpVhs7i2G82p2+mVLBf2hrZfeCHdP9w7F03j
T/rpH+f1kv0aA+cNh1Dy6bwWLSp0ipD/sYiBHLCS7RTMAN0mI53cZd2AHVZBB3qtwYIQ2B37+Z84
8b+qLVhdcPfCT4mUGOTPE6w1v15Zg9gdqRA8xSLRHuFKaU7MZu0/DN39ZXX5dJDLh/jTM28L4LY5
MD08pz8SABVQsM0fGlHiv7uKXY4Djwsggxch6rNvbWmdR8gFEouoLo4+HT/8GkJy8WC9/P4t8ucD
fb4ZxTRhE9puCNXiZDumGGx/UJAKBLDpf7hH/uMV+tOX+qSL9U0nQxSbGzZRfY7tAqUkMPk/Bdz8
x0uE/A8YafBmwybk10tEC8Q/C9CHgBUGc4niTh/iJNqs8zj+w0X6j/c87ncMsqXxJQ711yPFCHBW
FI/XauhZq7CaEfy+ZK8AWoGqcfLBvgdP6u8v119eppf7Ioa0icm5HAbmT4tmgOfMiriFZNapOx4i
iIM6ha6+BqvF0r76+6P9pwuWQyNFjBXmogFR/fUL2s4lzOELNsRDU5xoWPZTo46/exCsGyn2Ghg/
jODc+fSVNGRB4hH8z32Hjmgz+VeIofbx7w8S/vVa4SgwdMT4RTDe+emrqI7SYExatAbmDfBdVXhA
fP8AZe3ixANftRpPgB+1VTBv74fff7FeDg40O/ZgWPXyT7fk2C6ExfiKCuDDLNiS4GfWyX8Iv7l8
gV8XYNyERZggEwb/YDn89VrVyCdyOShKM0mwHY/nKmnCiiAmqHTNUFdI5Hz7+1P611vxckDsspBY
Ar3u8xwnhGVbDxASM09OTYgiAzy8VAHwFvrt3x8p+xzvhukPnD9YP3AKcdC/2AaSjke9tDWG4EFo
OePrgUmA8StmHmmsNHABmTLdoehz8ZT2RQIKUtSTa1n3iBhZZS8fXN4PWQm+W4j5eseiY0CU+WIa
jnT/ZRHqPjS2QC0W+RdrMoO5ODBWnrmNOKb+9BfSL/59wCxWuc7FbYFVEtwq+zLUBsqSuxApeMWB
UwUGIFue5bpEt0m/PAwDffHJEOywzMfbsKNkn3BGNkBmC4hRAmSH9TV1MdSwdBwwSoLH667BYEZx
VRfdjXJifm+gIQBHsNTLT+AAiwpezgHz5R0GiHegp2Bg3iwBOKRAB5Z5ZIDyMhFbtkFu34HUWSE/
Zu6YyKVAs4EXFFLcDCvQNOjbhEzz8obw4nWnTRIhJH5ARWfyDAH73uUtYg8n31+pOgIamEIPxkdE
AT6IHYuTG8MLaD9G7zEMdG3q7KDmESL/QrtH2iMchfdPMQVXIUNVfwI+7tnZDpo4J2u5WshGhY3k
7ZgoPH1TAhuK7ux1KuUt87K/0r1Ly2HsEYDDQDHvp+uYW7GNnInfi6AAscKKJ8CcXqMx/SG1eKBW
g8bhtNwIT9FmbEQLLS4SQ/+9B5bvtu/y4XR5W2CAJgE4TiG8dReOsH3hh8H5bF/zwPbrNp9bXVns
HA/F0mTl3LXbkK5yN8y676uodrjfeQgJOTTpA6iDa7mwkAJsAnE5DyUojvTugpdJLgkcXCLdpKRL
+t4hngnUTuwdthBto72L4p8FgO1IbQ2QGwCYXgTWZ3EOGbiNKNwp6IrhVRKI+7RuT1lq7zCSQrY5
C4F+SuYvo4TUEwh77QN+k2ECrEKer9o1AZBrmaMnAjU8rqMnIfIQ5pJsnwdeVu3qb7HdDG4cUARY
y5vCPTThPAKGMBXY7zfzFmSY53w1MXI2GEwSNs5w5KjZg+gQH4OAvdRaP6TpUBzXgudlg1aD9OMR
DagFDaF6KZFUS6q0F7Skapr3oSvIhpJebUORfCTd+E3DvA4C4AqMZy1fGyuPoh53CvkJezr4ZW+j
et4ktcg3emXtzbLOGK+UGH/ojOw2APoEu6Crk+MfbKu5mR6bMMhvs7CQm4VFdNwqOn7jc/oxIC/l
FvUtwhBybbY877+GmQ122dAh5S4LAdoEoKXSFrQDnQa0ylv2swZ2rnRFt80m0pacpyCe1m4sgxVz
V5HJApRiwD7a0cUbi5YJVjyMWWe1w4+sc7vpEEZX6qQO8G/Ztenls7QmOLiM7Gag4Mpm9eDoCq8g
1NnvkqU/s8VkCIbpYZLJm7vJUl32SSJLN6zr0bf5izczemMTf88BcNoOhj0HTfLFt/R2TpFikTPZ
bhc3uI0XSNocGLLSCbCOyiEyaKkbrFSc1Y+MirxqQfwd+bpsdBYisQFYhhsXhB90ntO7ac7cdowW
LBaBbu6yQfeVR2dvb9fclr0ezGlOiHhOMuJO1DJ7j15B/OopUu+TtvnWsBBB92zMSk6BJgyC0WzB
99sB/Q1I4Bp/E5lTWDAK+EddEl6btpC3aIShk0VxM/JV9SVJBnLwRQLgq9IDiCjCieHdYUVA0FKW
lV04kZe8owi6c6BCn/q8Z18BodOvgKrCQdXm2FwKam6XcEJLBjgl4HxgG8Tz0RkGcHQUEJBXE4Mk
qCVs269pznMQ30z/YQs1fYR1PT7qYODHWYtp07FBPrl4VSdktNQ3i6lDXaFFy0pOLC5mmNDpOrV5
C0oP4dDQ+NqbQ2c69xF3TnrE8S+4j93QqqB0Xca/5mj9PydBKhDymvV+JwLLohPvRB9sSBzU9TWw
KIWuILriHTQoww9R175xVHevCExp+J4ESQMoh8KUJy/HsFiwzLWxWyTabJMFfBS6x8hOq1OteIx8
m5qN195REBQBU6zsqob1hNx7IQ+iBvoLUKIBP2NfKIl28453I1bpYOkTAwQn7ugduNQBd6UYFIlA
6FRrDa3UIPOfLqgbKli9aPecWMKbF5zogh87UD+SXaEwg/AcJJC2r9uRpgCriLjJbwLRmCcWefM9
kRL6Mgi/yDmEX66/bcQiJ6ySIOiUXet0uAd+UD8BQDTZTSZJjUI2xPMdr11Q6WmQ02l0i04fYpEP
7W6BnvCtrnO1QhhVAPiyLIfREPjARAG4rB2a1ASx4xXhYZdhBc96tAncXLONmljdVQyvpXjXrRMw
6t2amGwzTs6oLQBFfXITYYcgNn6u02nvFu+DlwHmYYGe2hBaWo0s6+1RFEAPIkRMsfR9SCKd4E2b
L8uWkb6/XxAMzV/hUONks4ZIqaRkmuhm1iFCZfis6HB2gJ9ld4xqlWH6Oh97jPN2ZPkqHEeYjJZr
6LBYtwYd7abPYQ5FeFYLQHoEla1M0eqz31XBpK0gGudZD2Ri3uM5wLxeu700RwHfQ6ykxNK1XHrO
EwMF22ax/VFgmQWneBkaZP8MdNGPczGu4THSeayuUh8Xj/hMSVRiGcfTWo8FaTdi0X1zFIDWzDAP
wN8IAHpbuJNZmsiXDOmp8S7tI3dFZTLLW2swQXajlJkW0GWx90AQL8OSv0lE1l4WC8BXPizSehDN
M47sAQ8WZG+8/aUVeckXOuJFQ3uDFaYL5/CO4Dd/ioJ6vmVBBqCYci5BWNOcgZYcQXZuq7wY0QDA
n0PIcd3Lmh2TvkZ3bCnwKgXojLZmx3LTPutoDO19ysAJhwfVyhqonNE1bA88ZG7QdozteE2nzGrI
l2IZu/UpGnyOLquMZjl/9RSgIqAPQvT4WRB/Zdj1tDutyfDhVoVFLqZy+GG1MvU2A9wKATYj4Lsl
UymE9gZP+xlvHgLQcg1DBV5FHXns+y5581JhS9fgA7wZgrTfMkHbD4zrPtQA7PE0vR1M239kIL6S
E0BXCPMfctLBUsJGtBFletkXplwHaH2NjbkPIx3jPs1rcIwvWLGQjwkawi0Nv87wcCDbxswGgTM8
S9h1PmTxsgfaXiBnUa9zskFxTSCepe3c/cQo3KC+BvA0rKCt6CbIAM7EjXWPvdIQfZ3qIO+aQ5G1
TYsBDD/BMIKWH5qg78BehZHdtFkEGHfF0a0O9SlP7WqQJm/dih2E8E38bpq2G/Y+LQIBwLAh+ASl
hHQ0AgacmKQGxaIfazCeIY268RXNwbl+t3E8RVvi+iI+KKtyNJ7nQswx6L8DgtL63ZgkM/mJ3kTI
b+e47+Lk5L1eM6C20Ab7iKhusZ9CBoLfTmhijzsfhMrjBiK4u4+8wF0H5iPWxgXvXNITsVvBTMwB
bBsLMTKAqQOGCdGltjFS5iR2JfEPu2D1ODH0zLu7LLB5Xo0W82x7hHIbxPzg3A4VUs888OhDMCAw
lHhQigUArVEV+bQJnyfiabM3QWxnoHxbkLSxTUBpV7Z0GLK3CFOQr1PUI4wC7bQWbh8/p+1rHME4
s49Zq7MtdaJoDrqFOeoiIcdDdGuShoZnESQ6vQNPSrvj6JWFHZz0a4TA3jkS24Fm0XjViwwcs3Ay
QJWjydv6KiApL15a32Mrunox860iBIFwCZY89I9JrsZNJ72/1ADLOEVPdQ8O+TH1EdiitMa9g704
4HlsE/eG9dUK5CAtLUTL+GCpjb9HmVncV+AWF7Ors2ztdyHo2kmFnNr2RcS+A/FjYQtKPqHAYCvR
uwO+3bXGIXnBtVn9tsaTUFUfLESfRJ9iGq7rWw/WV5jCf45QaYqGQz7QMzKBVviVIkTnbm0iQrqx
jTTsNWJrgHW7CGCwzVqE901sLuaDLKYFULwRnYYyZppOe9QfiBjKAgoQLIMbp9jKjGiUOaQYZFaX
aSbuW6wYXVXjMtwQ7D6Atm3HWCCCefWZRBUQtWJcMPMOX4VZDvMgi3isNFqneOGbKSZLGSKYFMt2
ZhoYEKSO3J4aufYvuKCI5SvXJRPYq7nUB/rnMA4rdhISSMNhp9GiaDZyGLAQcdCQlJyT9FtmivZn
A9SOenXtbPeA1SZbVpui3kGX6695uorflQChJaGGR1EJb/hf49EbPNEKQnU5LqjgqavfGgBM/14t
+Jxtg9YFZNMcmy8YbP+Adv2qhHRLnC1pj7QEgCOwcxkwW48XzhY95P/JmPqtTuT/p9bMy5jv/7kj
edV8+0tH8vI3/qsjGWT/gtIBXRSRe4Cxouv3Py3JIITLEh1HZEtgfD/EZYJs+u+eZP4vWO7QlMGb
Az0LwLSgBf5PTxKBzkgERnsvghwU/V5LMv1V2cwv2WOXNgEC5eEaJX8RiWNbRB7xwhWIZ/0MYGgD
fC8y19dDEbTBWNYD8IuloQR+m2GKyLmL0u55FjS/ABPnAwxx2Ufei+GpRstuj8TP+cdF1X4o4LP6
wtahvQOONTyIXvFhC1GgONbWY/IqXlJ3hE4YHbCCy+cFNiDACUNyPwu7nBbfAPwbNcnNnOfzPspW
cudYXu/YSKablQjoVqtXH9PYgnSrjIHpYQnv0c8DRlrmmZyrFlLMdTH4Fvs1wreLFBO8ft4ND24M
1g1ZZvpSBL3/uaaFPzZYgS4g7nXLaZDsezWMh1gsoGQCrlRfa5vUO9OM0UkSWEwNZvhfLz3+I2W9
v9LNWGCrpl19a2nkXclqeLlGEjrE+vBm13D0tco5kZh8zmEgOSp3WUcHQncKHbArrFX0ebTxeAZY
kR7zvifbPpzq+4wt3QkeZRSgdFFfbVb4RyH1ej23ipwbFI13woQA8NbgtiZY7uOqdYpt41x2W5OP
SMg0PXG3OM3jU2uy6EfaoulWdnOHDU8qxhKhkIhDS3N/n0GqOM2dbrB51RPnl9woqGcGSSBdrppv
YszdIUcxP4G5GmJUNqbmPBfZUpdkcc2uNl29UQNL91OKCXmatsHtmE/TUcpObXMS6GuR0fkaJsPg
vluhAzTd7L9gflUfiAf7/AxIZXvM42Z9zAvoKjUJTOUFac5psE4vq83YxaPXrGcDd8kmWNP4WCfU
HNolcI/e9eZ8mfbb0ZqZA+yyumKKRyC2y2h84F3svvNQm0Pom76KjReYTDV4W1VokOm3oLWyWpwe
qxizKzdzG5KzyLvxRXYiuDKwut7VbOVnICrp92gaIVsWiFjf01gzzBDlyfUMi9heUny8nLX1t7UJ
87GUodDw/qVrc9VkA0IQGOxmH9kYAzbZOgT3cDRaxTJNlUA1s6Uz1MeOFwZ7QPBwZF5nTbk0S49t
Qsj3E8ykO1n02BEXI+hDXEzPBuY5XoKzDeEFgxTdxqRJ8DBJmPZQtY38ARak/DoKhvn7uHb0cZoW
v8eQx7QHTDJ4Ry8CtYwuvHrBHr35wvvZb1UeWhQ8CRrPHQtvNIy5x6EW8ioPkRTKfBvuu6XhX2y2
kGtAbaPrNpvkzgSAQoeCe8xXRY/YZPR7OJTSoywIxIcUVRG8blk5FXzZUxVDLjEUWacuIjA+Rh02
WP5BQ4E7k4UjQHqI7a3KRtgAlqy+novQbLHz6vfoJ0cAzw71Lg9itlXFNJZxctl5Q/QC80/q/dKu
UUk61T2nhZxPQHP036dhmLdrZN12UQOg3ujzoGaXI+gAYbR1TZ7cR11ky5iu8SaFKAHMbhLVx7rz
uhpNcSlOYN5YgnC8msIaiSARChf0Sbhdqi4z61EydFIC4xdcjjbYY9lF3hb4sHrbphZ6UZd0R2j7
Do3FIFd3E4rYi4kRmk7XLOCqheP0lExGgNYyzvZHBProNtOmrgra0BgO0RVGMRdQTsraAUDbwN3x
2qwFcMmFX4uzFXLYJeCxHjUPBlXChafibaa44FtRAKGLptWqfvDAwEGLfUl2jb4FKuEQz+vNCID6
lznUSM8PWlT2U2+Gxy7x/KqbkzY+JLlOoGSq6SBtilQPTNDwMmk6BxhsT6DDJPUJ74Y53ga9Rnd7
rO1hianeNyEHSBVRwsjiGumtRsf7KfGSbkOXuUPdzsWXOqv7w1DgHi0d7PVnISLw2alr7sKFY1hm
SS3MEUWNmlDD7e5EUpJQ9i8rktRB1hPUHoidoe9wbTcadis0Ikf50hJ/QzllX8wQhYc4bKD6pJCs
03AVdytCLo++X1UFT6rbghXbHCG/4UYnRf+CHha8ati4tuiH0Rbp+j7veVwGk1qvjEceKDaY5DGc
4XW5VH07triiUu2UbRn2vg9xArysNFYf0jSob9MZsRct9OOr3IigUihtfvaMeFLpDB24HJnOAGvu
IoTA4VrC2LtNazV+6W1g39RYsy+wGq6Q8i9SbAbpQ+xcNPXNjq1Z/QpjHsh/eTO848kSW4NK495K
N9oNViOHpu9su30iiuXYO8wO7Apok+EpB7n2B6RXeDajOgUkWsKps0s9dO9qblrIWq7OYdBpJNd3
ZtTq4Oox/UD5qL6M4O3gki7pOasBv0xocpGU4gD0WeZR/rVoxNwKPQwPZpDdG3NBge32aNoKuSq+
couSAHQUDUsud7p+cZmU+2FpybeaFmrHZeRO7SUnv5Q03Y51muy6DnRuHQtUFZJG+hZvaXKfYuzj
emhGc0V9NN9JT9KlTOBwvm2U8O9ay2Lf9iZ5aYXH3b/Y8S1Xwp0IACYVrWdeV4Pvkb4QDC46qila
YXpBfwyWVqc2NQTUXZ4EUBUBbhzoISq8PxXCND90p+YXaF6weWgNNlYJdnLzJsVsLOo2FW7ihdUP
IxJ93htCQZhq7fAAuhqaktzTCgUBnnQRkJ/F3NNDLWj8NtMQvPo5T++DcE1DHLRrrtAAXzZOxyhZ
UZ1svY/klZsLtkccMvIPkciBm8zZezuZGC+uCYmjFNUu4qZYrG9cnF2aI86rJz3DKVwWcwR7v0yH
8+xHex9asZwVoozXzYjpAHRfinr95tMleYALXD3V6eDDyvuaDiVLR7dvCs+ifUEZ/2pMbu13q5TF
dgCbBpRhYeL2k4Jpu+yywjRbXg8Qm2DPDcvBduZtJSkgrBEA2Vj29cu6wM2vhmXewmW6nlYFuZXU
SfRhVK7tneE0vlGwpyOMANvIN2AbIOovqJMPzTDxW5JjFeDjmpfY26LGGZsGa0OQNpfhk6TL932j
g+exg79TSrbO5cSB1q4cIfXeiCx8gYNdPixzhsTmeMGAC8SjtrJ0DTZjHcD9pId439oQ72xoJlgf
4cHe1dZhO8kV+iBmDOWrGZv6daKYImo1ZLcslMmVyePxNuFx/xhjZbye2oLtSKDcPsIytLE+Zcc1
C1po/LAvnqLZ1T89l/VLxtiCmSPXknJFC/gnLdDk3Ba9y7qtGBh7aXqe/MBgPsVpcH5+wE4CUpzM
0rp569GaZJAXYjrpI+AvesHrJ1jQ1Bm4gmu+4UfH1HJFROyuMjzdNzPrkUK6Ll+Gok2eoxkL4E72
MdTuMU5TENQtVsg7Qj1e6GVSBIxW0TB23bMSsFiMRmJASXZtfUxNEy9VkLH5f7N3Hst1Y9m2/ZfX
Rwa86cIeQ29EUh0ESUnw3uPr34AyXxZ1qMpzq3Ej7o14rapKlRIHwMY2a805ZnTRZbHxdUZt9DyF
GmW4foyj6i7LlSS1E2WsQ5qgi4yZyczZQHHuiWbE0qlaf6k5mF/OVYIDwVwyjutsEOTrhb33Sk0L
LLyNMWCSfZwM0qZgmc0LvFK1nytddjHjyRiOslDmk1OEoho6iUrUeImzx9ucccRALiPsk7waSYU0
ipANsplkND22AloLwdKtCqJ5mN75nEksH5vFa+JxejFm6gH4vFKVskQYV/14jKYWiGXbb5WdNKx3
dSFEkTOZVfQkmEVzIxVUYbDUkNL81CRNNR9a1ttLth+dQIk4pi9kymp0rQs9Hd0CawzTDaG5TqUo
jVcpjel1IQuBLadrW9vFNGdnDNon7AHOfLooychaSYzVKA18An4s8VJXLWii1h7no+yMD52z7to3
80J+JjvtZhgc4VL1K395uw3vzhnjN43Hv/QZf15d56C3aePowZzK0zSWkLhWNEc2r1r9u5R/X5cz
goxPZ1rqKZv+gzK8RrnvFDKC+S1nr0Vm2Bx5CS8j6s5c4IT9+fMeVLQe1G+4B+0TDQPBeK1IdBTj
fbtvDqlLGdY34KGz/4RaeI6G8fl+EL5t3k4kOzp63hNhUGzNISsUW/v+kpJ1JJwTDG7Stl/fiGGp
ODHJZkaijHDw1zpRp6dm2K+lm5SNpyqHUX6MAMHMlyE7ay0+J3c9KUttDw8uoiQyBJBDq1Q5fr1c
IsikPAC441i9Lw7jsbcHaO7l4Xwa4gmB4tOlTsGhhNAw93Gp5gcnajc5FA47KDR9GOjJVzlrZqfM
8+lBfriznxEMH0SRnPWWgtAy17hfnKazacQ4VIAh9PvYev5jvPnn29t+z4fraWXaqdZQQqCVfOiz
LvS7PXNxIO8st9p9qGpR3V2iqvwoJ/83zxJlKR4stKWnMqcha1elEUo3+jJS0ufm5iNjA6ONY7Gb
U+3u3AU/TxTbOPnXBU9U2NIwxfIaYeitHSIAPA4CJvmZGFVUe3Lli/HLGODaOEvp3sSKp1/Dx8ue
CORKbabSYZSkDEX0WjieA/WV953LySF6zm/Ps2A2V8I/XnH784+vMV9i0wxLcrbMH0njcIruUz/5
Hl5sN6rKdurVj4QS9q/LPvPPPubfDdqN0rFhZk1sE9tr+HD1ZhpJY0VWku7niw1JTrnPa/aYrfzJ
Pjf3n8DWthFr0vpChGIwaaLGPrlYVC3T2BhbbEa5z28oNd7yibgjIJbiWx/EnnkGvfB56vz1eidj
SMgnfVF0wrbyrwkH1qw/J339zVLAhKnK4CCRl8ufovamZYy1Tl5gdIgkQpeu9ha+qO6W0NNdsyM9
BwX56Qb4ZXgCWAOrArYHpwodhJPhaYyWUJXL7MlfxcPqTlfZjoFzPz5NL+rkJCg4J5cc5cFe3kLP
vMu/noNL/O4HyOhUsbHgkNhq07+OF1Q2I/vn1VODMICCDD9D8zfwisCsIznT4A7ISwKJZKJytpN3
+IfV6znC1s9B+etT4FnrMoQitLIUfE6WLMQKaquEjb+1NlIOXTPdjS2ii9CsI1MUlB161XeNL0BE
3CJgll0n2vHX6XhuRH+apLaX/uGHnEzBI9WOKTQaPzd7xxAoupjHIj27sGxL4untQori47G2CfGU
D1vSI1Px0fpbcICMaHcGCyW/dR3Q0/i6JzikuVixxrnJ5GvzA4iDcyTNz7M/97lNEgiU0daq2smw
GyZNKdS+9dVgapyNJ2h4lJhEn5NXIB7/GuX/v5v0f6St28N268Pi+8nkdnwd8DFlv8A+/v5rf/aV
DPMPZlB6R9tLUcWfs/afTjf+RCUyESeRZkqixr7u766SIv8hw4xj5tBg/bHzYrD+1VVSpD9+NppM
k7/4s1P1nzjdpBNL2J/EDyZF/QS0FRop4rYOPFyUT5edvva2KHQAqcf8LRvzIJJ1TG/YWscB/Zix
x0BqD3pxwHO5j82YRX7s4wNVPWlngOV0IbNlqc2WKljzjjZpIR/RKMsO/8WjAvaso49vY/PCkNog
a4QHpDHFpWSmsWNk15OAjjWeYsdUF0cx72Qt/jbj9Lc1Y+CfdY9ZWr43hbKPLIlc7jitLnhwV7rU
UfBvU8rvLVW7rSHd0gSJFOOYgriwV2x3bkpulitS6pWsxXTiPPesHrlOF3XfhZbuVz7RCzNxkGSN
U9XJcZqwCEfrdbjouyb+hvLFEUpR9ggHul/BSPTpcxj/GLoiWEvzeYo12THm5CmRrhtFqz20Dq8a
MBBHpPqm4rhJJ7IwFflWEldv6Usb0V76kBWmfNlqmXiYteUae7bgdRF9f6tks4uY9SsQCHGf9BWO
Vnn6UtTa1WpQa2OZrp+NZaE5zOQe9EXbfh1T6oAypSGWzNbwjKTqSKzVdGC2ka6muGshFIRtHMhG
o0q2tHbmzTpJzdWgN/wfpe4BJ1t3UFPVT5qpOQ5rVX1fwqR+LAQ5edSrNd1JlXiBsBF6wDRUwc8v
5r9hBvm9f/Z/oDVW3pq3/74R/TUp3l7fpu8fp42ff+XPGUNR/qDNvKWbKjBuNxrP395Y7Q9MqZhB
iKECSUhR4O8Zg5TVPzAZcDaE6I1TEOPB31OGIMt/UJfgIKeJ2hb1Tv/6//l2/zpP/Mlu+j0lSP4J
pf3XIgdwaNsWbgsc1gYY6D+3yR83ohskyxon0U6qzFx21NbnNG3skl2ABE0fZIN5M4RT33uRPmn9
azUhfbQrBWmUJwlCIpIGaqEnuZhImlr30qpU3a0qRr3lGnq89MGyZGUTiBlAIfAUyP/EH1GldWjf
4TqQMT3H2eAVIn1Rt1koQ7nQTWZxX/eCdjOmmRS+a1Y/FXaY9pF+I7SCCrQa3H8DLEVuBj+0zHnx
FKFSR6+mgJkcMJDljZuQosucFQL+sZMIEuMFVviWfgXVLVLxVNVaAs73RXuUMVHs9XQwLVdGO1ba
tam1JLuPRSIGCTyBOFAhiFjoiSYBF0iYWW2gjbWmHlszbNq9EAux9mwJiOrcsZhLw0NRNVSHZma6
8fgdEqJdLAGiaLcR3yGF2djYxdlaIpFrex47ltgDfZ2et2AVdjRr2bESpMNAS9SmY41kkVzx+pvV
x9pdg4a+Rgg+y+LebCq5uJFFcZqv2aJqYyCD30h9iBxxegTCsWmEhLUr69tCz8TwiJB6TFw0UNp0
PxtjPe5RLWsoQsdslt3egJzhY/EQ+RGYNKgk16FVRn5DhCRNU30ehPpmThPZBp7vomNCG9vQN279
ulX78G1IK1pZU1LZtVof05nIZsiQOJCRr+UZaW5FbsTtNRVga/U0ZVS1B423VR+bLJTZXyP2G2sm
MSOZX2jqFdkmyJ+1vdIQPokWLK4g1kZCbL7xwq3ynphysUR7NYoxMmi1XtvjrKgC9fuozDNC5Hql
QWaYNVwctkvbLUFKc1v2hCalWTSSJDPupzi0BuwlhlkHtJE1+keVkab7JZ2V+kKIFkX6SndkTia3
D1ctfiAWaSA6A0dAfCXVyM50kjOtgsTtJJFr9cgaU0VAF4ypD8BjDZSqcZl08pdiMrvqme6U+G2W
kCHTHkkAL1GVHeRWQhFL2R9OSqp0O7VZh2Hf6GGDqEGKJRT6y4Ds+H5N1piWxtqM08Oowo2wzTwc
Gp8OYcPCH2YsPXEmpMdSBdTk6yYrwvNYK8a3QtSUnIE4jZTWJ7XIuiMq3gGqUDdm5uWyjMl8SFMM
Knu5XpN63zDomwPtpAnRLYhPrUPOr2ox6eY5NdSnZBoJ/NZqYaxpFUxWtI867hot6STqN/BAClS9
0lq28gud9tZ8Y8D0P9SuwuExZzoCGAS+yrxfhqSWn1MYT9mhQxNteFMpJwPeOGTPSNKyduJfPbez
cJeRDkMBd27M7g4TolRfAHwq2mAO+7bZibkl9IGaUHPLnFqOEh78bKxFUM5lvxxp53TNTip7ybqp
x2lIPKM1oyrIaQO03yJiCOUEyldcKh505uhZLcP+tQctU9pC1ZuPa6I0o2upCQSosA3v+pUQTKz+
inZBOzNJDvqiWtvOJYvEed+JtVZDv++bcTXsAfILstiiyTTCRheaZFoaltEt5AtcTqlUJEpkp1U6
zEx9STe5orEmX4w2mWJX1XHUkXfUTlVFQwDHuG7T0+6HfVejotvpSR+HP+ATd/XtZElC6pTFbDQ4
Neq2Qwmx5uzlcriwiju2CsCkTl3peJhFSaPnv2sH8L8PFsi2+t9vBC5fW5Ivkmb4ZSsgbWDGv0Rp
uvgHJ0lYAzqFPLzqOgeBP08Pgi79wdlAZK2nJkTF+QMwUFI5I3AMpPAAFAMqAvuEv44P/BFqRv6O
hhnbQjIi/SdbgdPD5qZ5A0coo+TQNINTBBf6WJIy8zlJciEqiV1SD8lu3UWBQrgVZ03nv1B+O6kR
fbraSY1IW5pF6bHpbSzQH9IFkVpu6G8A6I0iaz6dp+VvP/9fGx2SW5H0YSTeMgfYdNEH+fX2cEv0
vTQCBdJM5tvoqahkr8Jl9uGl/7XB+qVgux3J/+kyJ/fV9IVihQqXqZ+Xg/E+va4PXeQ0QeiGuyz2
hFvjsHrDffy1OFviP6mhfrrDk2pBpkZF3EXbC3RWf/qietFB3BMdbE/7kviBc3EAJ3H3n5/oSQXV
GEfwmQu3qgbmQaKdVQXzXvBVWAspJTgW0C9E17rjsX5LcVAQ0ka35jlyLGc+4F9Ch+cTbnxvohB0
zryF7Sl/egvw9DCPM5aRWf76sqGQrZbV8Sg2w3XY+TXpxBFZwdHeCLLRkbzw2AbD7ly5/reXpQ9m
YVbSVVE8uaw1VJZEzb90S1iFI0bWennvEhZh1diducPffD8bV5tSpE7WJBlUv94h+2wF4SSXQr13
GCwHWwP3B9X/QY9d1i8HK9t0ZnD/7hP6eM3TsT1zZhkSvtmse1fqp2FBuf7wz/f120voAFLQjXEu
Ou26lZbeqUld0V3R3+XsGJmPVXquj3juGszDHye6TijWMBa5hnLdfalId8d05FmX46E8Sge8Gzvp
RfD/+bZ++7bwjyMUIDFMVk8+zabLUB80XHJMhF2XYz0qz2bK/e7zp8L/9zVOPsemWru6N7jGBsne
6Mpd5QjkEyCrcNQjzpyz5cltOJ9+ZR+veNJTVARLLzjnbHM4MWiIcS/7HfmTLrUI+XguF/SkGvtz
dvtwsW1h/fjWOORV0GC52KI31wZUImt5UyIJi8KAAXp1CszOaz14//zitof26Rb5mCVDkjaI1MkX
raymOk7Uelx5Vq4WI2Loq0hFdKcv5IPR+4pypnfy29v8cMGTwQm+shaHqd2+635fkguiBN3+b+cA
ALJ/c/D/PFUZW09I41LwXfSfxIoP535hTNnuwnqkhaI9b41MkwP1rj/SVKDxFu4buinTRW06y7Xo
E2lHCBBqtN6uXc5bKI/++TGfNnR4u/wcKqsm3omNknHygQiQeI2xr6ufa5fqlGSXEVM1Oltfpb/M
a/9cS+e0//fzimzPwPVTmDHZk/06nqhcUElAiebKk77XFssvrdkmIgj07+AqseYrJkXQbAgULbez
OXSlnjzkJH7QEoBReuaYeXdtde9ysT/zLH73aj7+spMhYK2c4ceWX6ZdL4WrB1pl6w69yWB5jr+Q
T5HezV+2pXO++ecLn7vuNsF8GBJal+ZRjdXMlQsSPjFORSgUJ5qxXaKdWUlOEhS3vQMtbY06FhMW
Ha3TJI6iQv8Tqss2WWnv6m32ugWTz08CvaT4SoPARScLAa1zbtNykrz56cI///zDTZqhVOZCJzKN
KMO+omuWUd4Q8tKOihcEhrY6iS+LtRu0M+imz/vCX274pz7jw3WLNLa6uuS60/R11nSbg62jCt+m
oT1sZqR/fpO/2cv/erWTIWRYlWlW86YusTqnXp7F8euAqK62BJu+Gfb2H11Kz1DVHSNVnXo0gzM/
4PMayw8wVNp0BmqdT8CbYUrIvOuVbS86eem3TSfRXI5v9XG+Da/Dwan8yFeNM6vs718u3iuLuiYE
plMkkqhX2rAJAF1Nya77+Ahi0oGt4M/EVCNLyqPC0xoUzY10bv76vE5wvx+uvG0APrxeSc2jSMEl
4M4+8P8fizcE4U2u2Km/Rav2EwM6coabybQpI57b+Z82Zv/8mugi6T+x8zQLf736GmLzDGV9W4hX
H4BpRtvGa+9TAlcG3vZ3bB7O+3a0yugS7Fo6xBP/mcMcMm7O9WY/b3W2J/H3b7FO1ml0iJFIFnWJ
Jhxd+DT4aXWO5PXbh72RI7eTMsChk8WCOlfNKUstoXs2l2AwglzHG9lclzAb4vEur86Mq9/dkixq
7NK3grt2qp0COrWK2cr1RPOoYHHkVZ8ZP7+bejGEyToYBdQMyskdRSYQmjLC6ZBFt6I4YrNWr/LQ
OFRnY2p+ey8frnSyS0StjGpWNFBnNTfg5EAdnJvbf+q7ft0zbRBHStao5sg+OP0KW7G24tjiZqTq
Otcb+lsVCyvRtB3UnMy6TLGZmtVbuA7HIavsJeuvzYqCc3KbYNaIJAznhCMJ5oUYFYdqvpLa75Hx
Nmrd3hRut9o3lu2HWjP3Uy4HiVI5g3Jmsv7t6/hwBydfcz8vBRJUvmZ4J34a63aYC5jeHyBEnNlf
nrvSNo9+mDfg6qfK1IacGMenDmzNUBUedeiDUr3984z8uwkZSRHlJepIKAlORpgAXSJezLhyy/ph
Gi+E2XJSuqn/fJETUtafq+vHq5yMLhGyO0gRriIH8gG+9w6ZzPUKVZP8HEKZQeOQsLCDNulj1fEL
wr0fGQz/hYAxuus8uV9HIRvbLU0D3ybD8TSubeyISpALDqud1AdQUxzAfG4L+qSfS6daVzsRQ68i
/QLHkIcDwx9AR0rJo9XPDDBvVFCjQ5TiK+mu5RWUj0IbobOnDilxt9nEakdJBG9Ilz0JHTutSQId
fqgVxveCQaCNdGjRR5fAbLCBOHDlGjGGgdTZi5G94pJxslS6tKQ3ceWyBunDmek36y2EFb9OZQYB
uS7jdDmSHtwkylGe75V6xjbC6V6x+NH9ncySNmLnGOX3vL5GBk7L/CKELDRpL2GqeWbHoBUpDzdE
y8LqWbUfmXDRznxyeu5O47IhHDrbxHAdJ+EB9MNxHXVPyR4HvXPCxPSqrPRTTboa+omggteSav9S
fY8E8X4VbmXlRdOH67GApZ7m1qGpjV2oyHY9IjUIK2cRZr8Rlatq6RytVlymAKdYvimU30Zcenr/
rPX5PiXjPFOdYp19UkWcuJL9etU9sc13tag7sdkcO1MLzCz/iveFh7f4IjsYtVyCJILIH8ZOw0Xn
6UHtHoQUKNgSesNYHYU29UdD9UPE5blIhB7ITwJRHM3KgpoUhNkyvqZmFNSi4JVGd+iHzE5k04HN
7XDiI3UEG0eya+rMX43BxldktzoNG2N26SN5K8KFpAQGEtWE6q7HSqzvcK0GSTK7M0YWZYZkC/2k
HWZ8duqhLw9z/y3T5p1ZrvvYkNywAMsTD9jemPuKL4bAgSvXqZ2ZTq7+0NvV1RHVc4YD8lUd1uW+
tVp36N87TqBUk70R451lRBfkVTlVOzqNKvtNpuyHQnczk17D+E1RYhuApB9F4a5ENyGE3ICEcatV
gN5Ubh4+9P1yD3PGAc3uFurgNYr52godMXGqV8aULLGrdjgU6+/zWlzAHqH3E7vV+maOzNPFu1Dn
vliyg1XpFlZLdYzQgVjy6PUYeYTJci2jdSAsOH2GoWftriJUJPhh7bF+bjuS+AYiBo3wjlQXt5Jv
JHHZrfPgT4152ZPtq3NB8iocddxFQ+yXCubn+DjUmAew2UTTas8yPsdS95VS9lulscXIChTjegYg
t8jx/daxWTG7Ap+FduCMw01IU1IweztXYGYO9yvBy7E23ogLt5ZCtaQu1If7SYNfE0G0Gla7bWMW
MdX2JeMqT5+FInQUfYVsmNh1OIOO5KniX8wlw1HQipcabTKsFqkAT1/JL8rmTS3Zk/aJ2ynvYz96
opAfJvzQhR77XZP5cJRsVWm/0qzzKjan4miglwFgAbG/Hgu3EGGJov3IIn03GDUG8TsKZXasKDg8
yI+OfoQCN4Q5R5ifVGHfIKTBDnQ5j6kri62rp/IhTTqvVi8aA/SZVkB36nii16r2AgPOa0z9xhju
RINucXbfG/d9bEKbIPhaTXd9BteOc2edPZhSf6EvZtBupYHaEWDdad1i92F/YYaqAxzbm4T3tc6d
RkImLIz4ZXFmE2ympnqgSK1jtm+CeWia+SISdbfmZLka33SmYRQRjqCAy4E3ocSWK8xhIMxvWkgX
FCtrJTT2wKxdDhFMrYiuuhWshr4hYXweMLEw9sT2XpqtYGwTd5VxTrXqbgIfnWrgEZOv8/TcRD1K
uiu1f4y0F1FdHR66I9fYxNPCLwXtzuzu8zF11gzXYZzt+PbnWA9W8Ucajl4n927eyf66aHYY4WQ2
RHeiab2IT82IISFBXV8TTZCHfh3NTm0GBBHbExvGbMiJboHJrcab78kx4/oyHcOdni+ImtIL2C6O
JCY7sTGCAdlQk5n2koA7WhqQavfMzG4O5UkSjlXbPhuZtMNi4oXTvb4Z4fuHtHoJa0xqYgDw2xFl
8iHayiPFxGurm0iCKJDJrjSvbtpvhOv5ddZUV0hDjOpFgP4QMJqyN7WLAii6rs5ujzVwAMKNp8UJ
Vag32rs2fGcHEZhmfCTYiE9DDpShd6oRLygNbCNsdgbHjswUvc6gZbmhvYr9bMQH+pZetZjuEu3T
ZrJro9mrClTm7lmVCVYQVAyi2NfIqtHXNbfLRboSCsReZsdc2PlVGz2XqgHbsHjE8IctKvUA7zn9
mMOxupyhyZgqfXhDczsmq3nWwSh+CXGBCtF7YhWHhZuQ5MzOGD0jtl3gL+SoMqoo35npYofFHdvs
YNQSr82ujVS5AX/0vWDuVrrvEZZm0IAqs2CfOZb1hK/6OhNyL1qxjlo7igl7rQUs1sp+YU52NdHq
lROvkdJdzTyW9GCN8z3lJ2bUxh6bH0NIza3JL+k97QxJIJFlPERK5oV5aCcWkMXVy0wlAEhpTwpd
koL6bYT50GocWBJUnl7CzvL6EBO0iDAD5Omg3jVgAHNLdsUUmSpmLa36hm+rt64TbXEAPl1Hwxsu
FLs1ckzYgdTP2MUNRzDznQzYbNKEg5QgX1gKJy9MtuLtLhIKBn9+7LKdtqiOUOOvEu6ShPfayU5k
lUEI6UvClBqL341If0mkWxx4bjG9dWF+TLo2KAzhuFp3pW46a1q6Q1wEYkswS3ivQrurkNWHyU6v
90qiusqaBXnyZdSfwOvvMPZ6M8UZuUZlUqhX6vyNhBHPIsfMXJPruEIQU2iuUj1Ohr5TQHNVcBVi
Obc7XkIJ2Q25pQv3cqfLG3vHUxAr68NbvTROk8uOIMnHLsGMApKoqCO30V5oPRx0Wd1Fc+rAvoGK
2drNjMpZmi4LbfENCDvWbO5QWDiUFX1dLi+xhV4UUXqcmnBndqE/4oImL8OVGxJjgCuGCZ57aGAt
tycehmr1w/UegoWbmG0QT3yMoDCs6JUQplsMmSCMSpuINTs3DfRCt83S7TALrtniJN23JmaubDMH
l/Vu4M3jlxSVY6lhucrZ4lSvePXT6CKkehYhNVix1GozUdkzUe4zXu5FcbB8A3PIWNQYwKOya6I3
nc3WOL9bI+NEeNH4V7dE4jKU4im/0cgE6cKvxfR9KmtnGZ9IRrEBjF4t5jsExCNys93cac+DctOW
z007ooBY8JixoTEmRwGEmzdOmu+bkp20ldgtxvfCLF4RBN3zrFhG2uulFyiopz70sr0lv4xdZPf5
LZtHwGzYr5lb2uYmz983fteq9G8IZzhJGgdlVvkpsDeW1g8V6BKz4prJdGcsPUthqO/RxgSLRRWz
GHfZqjg5iwrmwT15c5AMvgwLGIyJDRWyytGvuDFyvmyxHQB2Grs2BxYxCWzxB1Ykeinx+joC12yr
8S1LUkJ9dL71wRtmpFjK916YSSnYBEDYMsuIFT18KXHWi+IP0CSOnCBFyl+HMBggC5iQzHSjeqD0
5i0UR5akd3qt91OxOBY9dyXPF1otB3MhvXZ6+DjIxIQZz1kW2YS2gXx6z9UZ2tORFFxm1sGu8m96
eWG0l83CPCUcG8qZMtSznoFnQXMt8/iYN7UvLtBfCnkvauVV34MlLMp3vLt3qXilrWrQ9eQ+x5Tq
4F+syvVgoqWar9EeuS0eZ6nh6UxYMS12N803Nbui4BQQjvSAUNqTheTQ4fbsxiNu5GAgg6pq50NV
iaCoBiacKkhiJRiIYHaWJboRZOMSKsuzShGg6LZV8R4WDrcs30JFDhhcd22sv8bNukM6XdgygjwM
hp6i1F+GZrVxyDoZq1UpTb5pAacyZUi6ebCYr9Js7FK1dwvO7KXaPJVtc4ij6Mi5lLUPAZRpkKxn
zZSZobwOuh/nxg+SD4GMITMc1Jr1vnUrznZGkz/Uk/UUSXdCy/UGbV/r0hE7tS9n82vNshWqlTsU
gtfqt8sk8RlFrsFZkwwL7ODSw1S+lvFTOSieLJPgg7XUKg8Kru9Ef4+Qw+nhtTZfCNWdJUVeulTB
FA1kKV4LQu/3TeTK5jti4cRWjeHKCOsHUgB3qsUvVGp8612wRilv884aosgWNxpytBwtcfliqs2F
YXXY3wGAKCKxjmFFJHHOThUh1pEneGeCVK6z+a5GJF11JVt70S+qaCcL6k4UOJCuECXSsXzTM41+
dkJpKrmV4X5RywEsJ3OzodLyCTLlDADyLHM8yhD7sINT4NQbjjt3FLvoK5kL55zVloqXgR8hsHfP
x4zB1+5ydOBaLr/EFrgv5h2s8K9zY+Cvp8jD+UuUH8mfdCUDq+c4ObmU3UBH9uZMCNq65kw1OSHj
OxsjeNw/igTwxsT2MAO9oHbuoCPlLN7Egto3++E0RUH3vc9ZtJLnprg21dlr+h/McW9IbZ25Gp2C
bIVBWb3RVAGLG/faBCyiHA7g9nxFF/ZTWLEGhYeeUkGlZm/TktxNnG+MGuxuHnT5szq+CvCLFHAh
Umo4JdlGJuGWXYRe3TKvY6MFMgDGOhGBgYwPFnsCOMTTcMzgqyRGfUE4nLdw3EBEGmZP83w/GRTN
IBj2CZ54BJkILMSnSq1sPO52qehUtXciaygBeNOxWl7hHZjCQzpcKuqKb4+aL6RXYl+gly+oEe/W
Zm+Gma9Vlcu64cYEZkZd6y0gBpGmC1rujzhDw9Cpwy9SqV0Q/+CQCIVi8ptRXohslg3llmNrFT4m
MCtzdPCFmjvhwPLSm0G6cjjv0qDpXvFnpSHG94JFGedx/1jnj6pIftpNw7EGYq2CbWh4yCvRNfOJ
QaHCHzGvZlG4XFbK1Ip+JMjUjtrG2yovmVLYS0tChGaVThPeCGlEOUaZvIzaYtPBS1a/GwPGqOqB
rd5Tj+DXyGwo7PbaZK6mP+nVYdqogFpvF4Nf84PnlOGal0E3XAzpDZAeW+bfuaVQQHgi8ysMYmAM
EfOT0S6eIMDPY/WsrAeVU402lI68UAlqYmgiIzk6UQIjGEOt9bDwlszD2n4FMQ5AJQLoULL5GsmR
+8Zu142V5yjRPPDvWhj7cs2gHe81YUd8nauLF7LkyQ1WcVYqQVEp6zzL5nUXifa08HpV5i/ojb7A
yUuihdTlTlKh/FjRREvhNxmBtDQ8xMuxrB6RGtpyfF02d13TOmHX4xG5LMQvCSDoDrgLctFtJAMP
vtE1j9OrZ6gvqwy1jnKEjBdTTG/k6YlTJppvMCBhxhcP9Ud+RJ3rqtOhNMHHd7u14TyHg/llGXIq
MunloDW2POxX5TYSv4n6HU3NnSCp7kgxp197pzMfsFfxpRdeq1TuvI6gQ9V+38+VV6b6BewPT8YK
HWbxY2tIhLq2h4QNZM+euFXMo2GiLJJEXhZNDEpaHRWsRvsqzbqjTsKFyBvuxWFnmZeajITNfFyS
H3r41M4Ep0SOjPbTlGp3GMOLNLScJQaNngI8am+obHVJbXeK4AwMkYXlTgg5M8vlgyk8i4SlycLR
mnj3BHyQN3ZZgKvRq/kYqp3dUwsD3uv25OnKmX5Uab9FagnxtYdaa1zKPad15cZsdKoFEef83FlY
NYfxqlkRJdfCARCSZ2YC+zm+7vwmiqLrmTpXu2bw9td9T6cjLZFVsSZWMl9h8zxouqclmGsqIygJ
H2A2djZETysr1/NEA0w2ba0xYVjxuaavZpkclG66NQblDu/cnkJLGOtHkG+kNup2YmCh1p4Mie+A
x7CdfHrppZaai5ojXtXpu3VJPY3u5ZS+69HdqIJaoKhqRY66qoDje+wv866DS1cJryJFoV4XjrQc
gC7eA4ZzoOTskxwKN/6Z7oHylmcYHfQQdnUZ6b4JBcmk8lqk8arR7uSE7ztWCQ7SvDKjsKhb7lRS
3BL2EgkxmvooSl+0ztyFxRPoNzwwtRuZsi9lmWNojSfkGv+bPSQa7VgDiTb1e/RFXkfnqFRfAe4+
zGBcpDbajSaM+vW1CEHLAqJlT2GFBeet4ur/Undey5FjSZp+lba5R29AA2Y7Y7aQgdBUqW5grMwk
tNZ4+v3AqunKZOUUty/X0orFEAwEDg78+HH/RSx81oVnDJQ5zdhXCzYs99HyuUFofJ0aNlSzF8bR
0+YiPDX1pQV2LEbUaMfQz8drK1KNNR3azTHWtGtxzKt2H+fBIGRONYOaK+uHdaNcrCeFsN7lt2mK
EKwXrWXS6AskB0D5KGBDdErvUbC0cOxlR94QDL+mA+Z+bJTV9FFK7pf5e17fmgiXQOO6Wz9icBy0
qkQnbncSatlCr4h4UqMj1dlTJbIbBiK2FFSUs/pY6Yar7OL9PHbIby2UhFmhcNycUhbzs6JHFh5h
NznV7KY6o8VuRc3joH+pzSqodt8F81KsoP66lyKkhjlX6K0kMM4+Ju3iJNFRjRN3IIPHrGiPKOBm
3XAc04PZpNx/zUO7yC7aV9eK7QMGljYWLOe6lw91JmxB6Swt63Ec15NpuGDsnHS8zzrBkWLW8jZy
ceKh1AJqPL8ahfJZyEdbSAj7LLbJOu03FaO0WQ/pKH3uZsFBxNaVCGSmsdjwbRxkXI5JGwPYXg/Y
Cj+OKHFBMKG2DCCkiA4hSZcJDabvqo/QtIIpy6k25getM69wQahNj46I8hO6yu64rD48XicEMBLK
XjsKd2OSrU62g02T58MBnUarEkInKqProlUosbd40zfZOc9OaJbYAusyNrFeAm0BuL4toN8v09cU
qKrX3edWQaPmQ1Wyj6phirMXDbEkzUZoKf1sA9V/oDC4D+sOv++nNXrZ1rFY1IA1kKHMSLeXd4i5
WnFP7MoK29jyAnK9UfXH2LT0Zd1qVU7e7JWYlEkTz5m8ybFi9AMlBDaOUyTfJ4TC2vZRlb+JJF8m
un+Lg0/UONPfUB4ihM8mKrc1hfDGkM84uLHnJOPNr71QIjeZ2E37kqAvvJTw/Hs34ewKulG7r3X9
YJbfQTvbGfuHRhfdFRvxZIj9kTS9Lx6ph7qj8n0U7qX+xF7ULlCeFHDFrOuncHjGr01ag4LsTtqy
gdle2SOm3JWaSQ2aRQLlYoIcwg0aEXUDuXDlYMYdKlhMkikh9n0Y2D1K4XTHQsJmzinR11JpGEl9
ZRfxF1l4CbMT97AExDWmdDXvjr062WK/n+qTZKpBqzxPO7cSK1dHFDilxiAnkrOYlxCZ2+Gm0QAq
TRq8hmwXqOa3n5v4LIyPE5l5Aj8xLdk/zqLdayZMbpw3xxqoSHrJBWL+hI9UfxzUTxlKNZ1B7XsR
7bbEATU65btgpqaB70Cqju7U4bsOsqukLk+vfyhvTY2TPJsSiY1xi6PDpghlZPjBPpWJv8tFvyox
70bOEEXgUfmWyzGEL5C8VQIQCgf4rrBbENNK8UmPV1sn5sT557ja/CwcQffT2dWU+5iujbkMdgZn
BVnvFhUY8VGOE1uPDnVzREmb0JA95uvyHOqRJ0+GZ8a1E2b53pjIrCSl8KAseksBzQK73JZ6aUyF
S86kb1PRBe28sxNmTT/nLr6ybos4OnbUdsuiFeUvczw/FWLm7biGiGJtFFQWC9lBCxwayq3aamXd
xzVPbwp5mxH+hkwXupuTRQ3nDiUyp6sLD9/BRwl4YU/9U8IRt6UUJVCrE8v7Rvgs6DtrQI9C/qyB
I+5ooZWUfBU8UjtKDCI65yom1HA0KEKGtkgJYDW5VmnpN8vkaZPO8t9gRkCyEyGKmHJ+jYzXDHQV
ubc1Gk3MOAurXheFNa+qAGDF9ypFVhPP+17/sqD+Ucfhx76aMWQXrBqvWwO4oNUNy11Zc2UG8W4S
vpRkFk30rOzIP2H33qLRsMNytLf9Gzr1Vp1EyN2lD3Pffah3OcVh2RqEM+AonJteSramCIy5hoy2
Yd/9Nqa7uzXTnIplfGeOUPQusPNPLa2TJhyf/76J/KvG7Y8o4zcwNNEwp7wygJW3mnyg1xlIiI92
178/yFs9HJaDjV/5J376TYsfglSfSbDEHG0AZzjKthrdT2S5QA8oLRq0W2ZPoiiWs4MrM/H4zuH/
epIbDPjPdvwbxE4ty4rQ9TTKJ/Qr2AY9bq5giIX/hrq+aJcuC0Bsvac68ldsqY7YMGQSDZ66rOpv
D7pKYSvnYEuRLgw6P/M3kZwNB//3J7dBCX7uvHMYEZsoOCSbSsQbqAEi8FNZ7bAxw6nXSrLvK6tR
qh7KBNEas3kHcvCrgZQlrAq1TVNLEbfXfwBQaIPezJCqqKkPn5AeXSg6hsJ7gKNf4ukQfpahjeBj
CaPr56OUnT5hTowszgZn62/Qy+3yiIinHR6X/Xtg8U0R4K8DiPKUqcgoT8naG2jqwN5rktoOFMVd
uNjolW7wOdyc2beeopPp4mHjstfcCBTdbxPNHpeytfOeANbr0P3lOkJRBooJdfkvil6NmVcotCI+
lAbYMH8fg8xF2gtEOSUgNE9sVHwdqqd/P3nEXyFiZFwG4elAeUKC6+ehrhRxnKjKgRw8GP7qNHfF
l/nYfA+B0YEnuwgUJ26hq74zjX51ayiSJIoywjKm/opP/mEadfT00IZ7PdfwgDasPx9Ybvzuvft+
CytvxxSJBuAqG+Gac/z57JZoito2AVmEQgLN0X1xyHwZDZuD9El2qevdsHjw3xnR9475BgzKJOvU
puaYq2m1p2wvHzf5HzoobKeCjd6VOO/BbH8VAn48zTf3y6JWbTfXoF3VgUxQ2Tq7nwQUHDrpt6XQ
3gHP/RJMDK5JAWYKvwvrnJ8HdZ26vm4QOIXtA7CkD+Q9lfiSxNfLmK38eo8TzhO5xNhY7ynzvHvw
N5AnVe3xHVJAu+XyCeFVrGhKC5VfQG/eaEC17NVDp0lf2+YyN50bRdohr/PznL7o4D4Gg/Y0O4O/
v+K/vOAyRo+YuOoy7kw/j0dRrFWmzNvow2jO6Algo/PebfqrGAXrkJgIM4Jg/+YKm9R9ZdNYKyCn
E8mzmxxMW/bTiwj1KHbf1eL55eE2BCanRQPwLbOqjrCOXxUgK8WLcqcdBn/cG6coaD8sTu+/e023
L/+Xu1Rl22iqLCkEo58HUOXsGnTeKsc4b9QIeqr7zB68KthkwYT3I+121//d8d5cMCztBSNUiT7a
uQ0Gfz5m9lfErE69/14KsM3Gt0dib4FUDdYDeFW8iT99IoZNL7GQLSJZf48PmAQ+onbL6muxNqBC
du9ZXv9qgWZ5ViAkM6J/0b0EY5oUFc5dADq8VrJUr3BxAPm6HsRD8kgaLlmUEt4f0l8tIz8ednv9
h4AupgsemiG3pfZFu5tehCs7IySzvNjhSn7CIiy/LKf3eTW/OqwmwjCVFFItIPA/H7ZAI2vCDIWC
5kSz9KOITLGExK2ovMfF+xXUckt7JHFDDJPKvrmSuVCLQ28mG4EHtPkXGipu8T3/uFyNgO3ll00k
KnXRxS8s4I+O7pj7aa/G74SBX5zuT19iu21/GOViSDAbrblRYNeHFDLD9oZ4rS1P938f0X6FcOdA
MsqVGJejwfYmdaVlpkHEh67UuIud3YOnCSGdds8kJ47hoO6L0KwV+bGHgI4b7807zRvPGayh+b0E
5RfzeSOsiHgumyqbiDdXOEPgN5HbidV0ulTRNzHy+nH3zrD+YvnkGGTRHIQ9gvrm2sog6Hew3bi2
wI0igWZFRePq1igFQ/vvOVa/YnZ/Otiba6jO8kJk3RIu2p8LMkoKYKzw899fwNcE6k3g+ekob9YL
RZnycdiR025qatExf4CRoPqrS1nKn/bvkRB+lbBz+2GzgseKvulv/TwxceFCJrjh9o+DOojtzC38
2t3EYpV9ab93tF9MCUKpDDl/u2Ly28VpEfRajgc2cwOrU/q9HZ+m/L3x22gTb8bvp2O8uUpodwxZ
YYLb70XsmymJIG4/6tRmcVaFGmmLYndIMFrME8l+59L9YnX66dBvxnKadkpdowTEtjG/wWsJBm84
UapHXLV5Lz/+RUCB/Mcgwh7YwvfbmS+1espOq0ZdFVWgDsbSU4JSjNf5hc1qhba4ZL2KJL/LL/3V
doecnH3xRohEb/VtiCkrA3kA8BiNy6EvqqdRYsfLBUorxbfp1N8TTz9S8Xkd3n9LM+v/Ny0MRJ51
WCo/zKO/yOk9fC+z52z4R9Dlz+W37n85yTNQlP45+cfdUH57rn4UzPrXx/2ulCFKyj9RxxB3MGFE
6KB/ujeRsqCzB7VLYyMOOXxbJv4wb5LUf5KMItC5qVeg1inz7f7QyeAlSJ6YeEtkpJg+oej1b0hm
EeZ/uhX/JbP3lkKh4pejJ2OK8UqQHJtDdxGu1OZhxNL9N87SYXuoXIyLhoGINXqdre+Xg/gA1lq8
hneov3uhW56ZQvvQnUmD0isY1QPmnU53SE/Zcx5smEP6RotVB4o/HFM3gk+m2aIX2pgPO5qrHbZd
+LgHM8nvMzQLnInvw4PkNmSNsY0C8h7AvAtezx2PMtFP2C/26qDfv28DSr7ezlcODaWf1KGh7VV7
7VA/RAfZEZ3s0vnJDIlbdOqgRjKBVO0SXcbKEj3Q+3sQo2cWn4bK6Sk76/vmAgP6qvnNZTnjUx6g
v3rIL0kw7muv2Hd+7mFLsh8OxqG6o1t/yR+yg3mpzsUeTaF9SyVB5DxjG92Cs+rrdhgA3cNmtzjH
Vxw3Q5p5sDOfwhuUPmv+rTj0geJmLjpPLgqo1vfA7ZAMeQQWYYu+5iSu5IYviNvyDhScXr8Grud7
PsFpfNlZ94pVBZ3n7m7haT4kfuVnKCZ0nNngs054k9cEqyv7wGMc0W/32uf22DmFR3fXkQ/Zif4S
cuNZIPrTrdyP/NV0X9zF3uqbdwMQj8Dw4rvJ0e3MLw4DXXF/pEhS+qjUIhEbWukhPqQHgCQv4iG7
Zd+kr+aXfl/xPTqntYZHCIIITFk6CQxbxhPV4msVwF+wRhfGwh50jhPvh5MOgXI5QbJ3dt7Oke3S
AiV/Te93p+Lb+oE9PSTWaMTWmO6b3V6oxLvYx17McxdkD/VTiczw/LLzelsNKEbzIcktPqIbtk99
NUjd3hVd8qazclad3A/lAKgHiOTkQb/pAV0URjvxgSZ4a3YrD4mjOinp5e6jsq8P0nH6KATovjqA
YR3D7b8m/I7t1165L44wE/Z0TWhZGBflXrwxE/0QXRIsiLhPdjz3bTjmT+It+Y37Z5MQudMDWB6d
pR0UX/CSa/aQntMTgM6Tdq6Oxn161rkD2lMaxIfyoBzfq9ZQdvofbvU3u4epGqRKA4l/xnLLHbHl
8nqHPoXd7QdLt+j0HFrn5YXE2tO5K3NyjNVRXLTe7N4RHuWAfb9bPMc3MEv2zhKc3ptcicQnsz4k
TuIB7bVxJKF3YSV74HUBd5iX7dHf7K30K7JULrMIRZzGFh3Z073MNbjeMrMcu63oUPhbXYN2nwVA
3yn8eV/dqUdxL7iaE/mRj2H6d5wac/2gdnb3ff2teBqh9tMnfILTPu9hkl/rPW0NG7Gw8Xgv2ECB
PyhOy3P9Pvwce1qQH5WA5qIDhORzdJYC8RIlJ4O5dNauTMggCqTH9V69193OGw86lhj7KADJfMqP
6yX0Ok+5qr5c3QzeHVrsRSyw2r5KyXR05+1+8EYqM1BCrBd8We3nz7n1tSQqbIR/miiUFXCycGTr
20vK34PThEFL8w5CeGovFio+iLh0gXqYTul+9FMCq3Fp9r0HbNQbA4yRRWdyB96ceCWKDXuT+Sgc
cZB3E6e2n8GWBTTjEcfYvtw3YvgJkV1bOgvH8rR6I9nHZFfucDRvdER4lF1WD7w46s4QcjCsZjrA
cfNVdlZA4xz6UW5pq1YZCNflsB03Py+/YTgBxwpuOYdMXUx2XG6BABgFOs6gttzZySxcN5z20lOE
y218d8iPgSMcMxSeIXd4mx74ZLXeQpV+m1SCRdHIeolYEUaHqG+hfh1gjAvPwjKDlHehgnbfkFAD
G/sM4Y3pl3zaSnygpRHnCSlfhHw7kBC27oT3egBYzZJ8YV/zIfGhfmIv/l4CiUvD/3AfbZnzD/vD
SU8ymKLG7ty42nllKatsitcW5uL7AlE1rknrrF5L/ZEzYCgHWz/FXImStQoRP54VnIeMBWig4itw
50zWB2DN7HgL61tpl7g+VFZshz5kOZwFaj8/LHtopdyGvTd62y07cLTZ+YJ1oj96LM0W3kJe5GK+
wRxrvRyLTqbNtkjygoO1GeWewR35a3DyXou6Tkigaj2DUB6iSIB57ZfhgGo8H9jtNeYYbegLVDd+
iwmajdvxb3Db+Wj4gwv+z96eYgY9b/O526sO8BMubxtk9wofhP/I3mRKSBwmDegHcbLbh6OvGaRM
FiSMXk8kJVEYmd2ZG7PlRbWGWZkG/NXZsCdbt5oPgLcsmti2xskwtS4MGou47BG9OHPuDa96Th/5
fMZVwjYjdCHa+b23Mp509t2Efxr9KOnA5zHczCnhlj8hae42fKXlhctio1lvL78hZQkvBSv6p+7Y
MHcUSvUaIwe9wMZ8jutMB5HYOXsll9NkmppezD3rKAQ+w++5tss20Z2dC3KOGwcoBldme20bswGa
fO1HXsTaAVSdhVFlIuOhSOBUmcp6ULIEbVMZQCZ/JzoVB0E1BN8hSz2JGCWAvwi209lSpd4b6NMQ
Cbh6QGF9Boh3CNY29VA1YfDKYP1knKfDwnB0fGuDa08+gdp6fQIZcqAPzIADTL5uV1pH2rwkBuhM
4IgOWk7R8wGQMueA3ZlV2i8ZXwr+K62Z7Zj49DIWKsr+mZfz2zbIPV8+4z+0xVk4ZA9vO3Ca29fZ
S8fe1/bavmdVTpzQNffCkRh0FG7THkYA83g7lkKWt90jsGfdTSpju0101pmWCwQSGKRtsOlnsPC4
OnfeNiXKE7FpjzOcD4PN2jHFYoJH6LZ+zxCTd9DTyW3IjZ/WTzh0u9rixD7hag8ov2WpS32d+U33
EL4BM2/Hqtz8ZgagHjyJe1byY/by1EdfZ2pyMSABjx6oRm8f2tPRDLo9DCJuh563YDaIMBFgAxce
nAPagPhj2MI+DvqvCmHYPG2xKvcR1WfKbCM2MbSoUzOiMtOgdSBGEgJhFriMqM8tdWc8TXfKhZjG
tS4coHnONt41tw2Qkj3pL3VGXJgdOv5EvdAmR/IoV1uoI27jYSe8Z+H8KyKC4U9cl+ki8tdb4Jf5
mzqAIOlu3SeZbzWyUHBfkEbvfGCGXzVu393d4hssMaDcnfpZ8CvCWsXfDG71gRlA1g/SeKuZE4MN
pnTLeMvMFN0DO0YiQf5qk7btMadzas/kPCOOLQaGi7mIQzJn5wxy7zGweGUA6eKq7l5n+IzwhOZv
K892t9I23MLQjkvNnWrL5J81p17QAOpUJgmYI8a0sUcLYRvK96LXA9vhz15XPb7KeAI/4YwWYttW
dh9/qy7bUDcHlS8Kds0levJ67Zqk5KB+H7ElcOorjnIkKgDKiE9Ypx9X7Vxei7vl+7zfEoWezAaN
vz3sIo5vcHeJvM28oHk7HtmVuJi3+Nk5grJDkMbA1qloxtEjO0QHZDoXxFit+Eo78Nydu+8x2fLi
mT7qqzZJENyoJzz6/GS/WSQIFsQ0pPKZYEjPTT4yBFZyZldEnXAgS6r82kPkkAyK5JY8J2VLAZbX
bsmKtrRLYH+CKOH2z0NW9RvacewZTLt2t7yldrlA3nIeLvNp0+YxnN7FC8DvSdTmrfvU8fGopbMr
CQMZM8lLjZDT6jak7JmNuvFRvYSPqBz0/LJ70J8a7QmanHYiEXNjr8C43TfYSqi+BvUx4CsyLIZj
utrjSDAJ+iM2bk+MLxNFcaTrwC4Ev9LbJKB+biVPSiCRwclflG/Go3JLMBiZeW/6EPF1YGp9Ny/t
UbsVPpooHj0rSF0RrSk7uhNcuAz7wmeJJM3c8lBxtbDlpuMMk8cryBQjng7ZL0EVs0Z7cELra097
RLNUnyesxu6sG7npc/kMPrJf3OyUnCI8N2mgyCAO6DVw/akaKM2+BKAXmF9UTOX4s0/SQ7hzVOYJ
v1SPvJmcb7u8wrbpIw1ryRchFDCGIBzZh5mv183kAwEYPCvzUfhCesoEFLpTSNkGItsjqqpSkLTB
Sm2Ypr2TfqYv6Hzd2oLh18mZvNl9RlqXoNBaSMdzJ/IddVt3FQu9Y2ZX58DTczfPHcBEpKEwqizk
jLmpIu5xwwINVRiZxZ6L7eXOMX3ApyK4cfjvmLq8dIRVwLLUpyeg7I/S1yJIgtaNL6vqzS+L17oh
h9uyWzA3M9svynoM7FZeQweTI/EtLNOPjD2Me0/zGm/7Gj15cgrm6Vt+Tx8j8reS2FbXBHVGqok6
M3O63rMRPesus31r1Xspjhwa9wMEE2+TV6qJDaw5XDjmrv3c2zILLV/e3m6amqODFHpNuhNvS7a3
yb0eVvvpJfW3fHYbrm0LAtSKrzOwzdtWj91HrPz4yPGAyKbVsmRvX2qw+T8BSGKgUwIS2TkbAZpp
/H9iyHrWRToUzmLBSSe+D5aAZwiLGpvRkmDnpKyptFa382DQ2Yb6pdvzZQdUymhvIiAJFYglxSSJ
TlgPDa95rAj+ZoBMlt/y9VcXzgjvZPm156vKCSh788A8emzo6uFJSfTrPqxeRu4BS5m1F5qpb+yh
vVkspP5Wf9m8cgjD7jbKbAEIyqQFJ+gdeGKTMQoewHs3dSfWFhIXiz/gC5NIeXGwOySXNNhybKh9
iSdZ7EAUevBslckR6u9stVlhtu2iQFbxQ+Ht9nuR+EdNUuVNr+jPitWbPqYhzEkBw0w8k6SSaRar
XVJYYl13v5GnuBoFI9aQUrbZAHABdDKriX0Fm07ub/iTREDFNlnqVGtLc1cAC/lty7fmAPcBKhy4
v7AqYA5IFgc78Ro+hefw3J7MaxtILtLavkiFwyRj7WxqTCTV00GlZtR9yB8XN9r3AZQ4FkO44d6O
6E+hBkhEd4aEcmz3Jf9pDkHITc79UQu2iDh4xgMwNpat2Bs/zh9n66azCBV+9wQ5/Nqd04fu+7YM
iI/b+lZQvMlcdS9aFUtAd6cfZ+vryM1N1fw1VJkWCmQs/cR5VjukmogO6h7JkpWXR26jLaoBDHdi
G1IS6wLriuG0R4FoKDrGQXsRSXypHzk18BziJvIBHJGFZr8tKSsby4kUleOje5rYi4cBM/sMYKuk
a9uiNHO/YVnOwUXePTvh3ext2Y1KoYGs2ZI+rM6WG2zlO8mtqYRvl0a3WUt9ARGVCqud7XRikk/J
bghTXJGOZURhda6C9VDKdwAQuOcqSlkjEb0HAciSqVNBAJc4UCDqPO2BUycMhBbspw/C3cqNBtHK
lQ8JW32VVRsS5TnyF+Kl7HJzsM9KvJRcyfBn8p/W2/JI0ynJELccm90C5yCzs1f7K2rb593H9K6o
98mOVC89b5ZAWxCRLMhydkESVgPsJLvTKfxvc3Li95at1nE5Rt4T3kb2EEDwJUwvVn4HySM+wNy3
0v22tWVzzT0LI4ctIAHGna5biggk091SPNltdh7gj/qQu7BX7S0xnBk43LbtilhSEzW2lK4mLaOS
Q1JXy6dtU6JzP6avkYs4dgq/5pfoNjkzMWkrORSEmZJs7D3oDBaD/8NmeXv+h81ykdVqlseGfg6/
i1flYILcJE8m33va3a8PGvDY8+gBJSdJNQiNW2qJ7OZNuE5UmfvPapA8qLfqSFXtbv2an3j+Jbvo
HpIZpJ0GaCqsgq8h9eMtewhv0aF8QJv3KPryYX2pqG9u6K7VlahyLl4SaCSG/YkNNGkMW+NgJCVm
E+e1++Wak2tot/aoP60H6ntOF7BoutmhYookp+LUscU8f2ZxJPQ7u0tGwFtdF/vVQLpJn/tDcWIV
IqGVWMtCDxMHEnF2o/suMO+MyJm+jgvYpMZTjs3RvOYB8Z0oTvmcypt8lS7dUQ/YervbBj/1zd8B
jP9WS+bXBiXoa36t6qVNorj/r3Pyta266qX/3z/5lvzXzw+x4/jjwFuP5KcHrF1Jv9wN39vl/ns3
5P1/tyW2d/6/vviP76+f8rjU3//zP75WQ9lvnxYlVfljiwUk3Q+Lxl+7NdXQx//4Py9t8vX5L3/2
h5WJ8c/dDqwBzRUQgZja0oGcvnf9f/6HqNGUUVURYKmEMNmmtPlHU2ZzK8GmCMiuhl2XDOiEb/FH
V0ZQtH+aBuLlNNN36OJuH/jf5//HovZ3TiZgPXc/g1tAB5l4s2GNgg4C0N6/iEoqSQcmaqTynYjz
cAjTyS/zMHzoiyTyFrN9qCKkxqqoV08qOythvipGDP9naqvjmuYbmUpavuA2dNWmZt5DbgDtjFn3
bd3N7SHKtC+vj3DWCPdY3VKyQ/1hEwj6PsRa6E8dkrBdEVHhHidsC9c4gqYF36hsi91Db2jRYckz
Qtvry8C/N2kNRFZE/fNYYf1dFOF6mUOTAmDJ23ZtKT8Jm4iOABPbkOvHBHrOQ97JsTOPVeWLSpQ8
lDtRuDbm5EZt+KkXaLJfsgrEV2TG9FPwx33Mop5t1hQL6EAawsMgKZkroXJ5Qo6NksqQNc/GzE4D
CPquKegnx9r9DheM62CqpFK4K0BdX8rbmpXlzciL9JTnxT4t1+XQjh8LOZuPWrtMx3HWJxwWpOYQ
SmBOBjU7Vbi8n0qk3j1zIgCvcI9Io5a8OqqUjrpOUB/buP/Y9MKWDi/qY5pAsx4jiU6D0GqPRj+/
jOFYnEH/Fk/lyjZP2IX3Rgu3ZRLWU9io6gVBFKiN3VWOpe66W1RETRgjbzThsYhw4zzMFDZVgNpV
VRhyEMvg9iajuTcqhF3zpYb4lotdiZO59klrUiggTaXux0R6RpanOerbj0mL6trCabE5xnGk4p49
PsQ75VwMc/jw+sOQxKtU1/Ol1SP5oCj4byVjfsMTRrkPhz65Tl36rV6/xSpCFUy55LCsDekop+y2
kcKmFd9mSDih8XkAHGGOhYstBdWxKFNXxyAkweNMJl8WZP0MB+oqpDFqJUnP4lWjUyXN5fyhrnZP
xlzdd6M74JF4j6t0/JANouoo8bnadeNlrSEAZFqXfup2tF7qhuJUJDUfEhEFXH3e0WHbHhYyxwda
odgc+Cy2JSxfieE7KNuPTqfaL5RKStVYnJK7sl07RkHbjDSWj0PUwY+JoDNI8vA8AUjw46opj68/
lnotj1DOyuOulWBBrZClt+Dgmmo+WKMojIAHIRjZwzSy1f7zcbc9lqesPagTok39DFNz+zE3KkI8
U3YxmqK95fgVdDkoOkEjhRen+yWUpuPuXz9itZ+OdRbRK91+e33hz+cGJCsPgvF9wPknyKd4n4Rr
eIR2ufnmIKex6MYKYbeTYbBrNDjTfMug1ITsolBurQD/cIIgfB7L5HmQxfCc5pKJOk11VyWNcCu2
H2o+F7c2PLw+MypheEs7Ubgt2KB0BW5BBHI0lXBXOnWd/CTCYvKbVatPr0+9/mh2ffP7Q2Zh7utr
+3lFxwbe5GLGHtgQChzRPG9kVO5BtZarBS/0+EuyRBlxa0pRPJbgcHRKcQnTobikULR//03No9id
Z3FnN12p7vBc4mVj+zFofHZZ4+7z+lzeh2jMp2sO40umcpmq4c4257R0U0HI6ZfCqDgrzUMF/ErF
Q/xOlYeYq7bi2YjAkbNbxKKy+wiO2b9enf/16lIhEVUV1TetXpZLVgrmWUqCKTHvcsH4hPhr6cZL
XF2KOozoIecSv+oCtQgBwuJOb3k4r49rYujHHpk2pKjiS6PpjStlJXFdn3wkoYzfFMQSxjUWP1e1
2VjyMkWPjJYIVwEpmGG3RJcBhTeUrL5MskaU2OGg7sXibgd/Z258rRq7fd9nixuqcuqIYkM7b0iN
4tZUkMOaVLsYSRw5q47CThzKIWK7YZse83DtoaJNq+jXkYCwT+rOejc+Jq06PqLXjdd0nd1en6ql
UrAiWcGdT8+SvVkw/utqJudhKFNoY21v78xOcl4f/vmCkTVsu8LxEs5ajAtTmhzFQq+ghv35a1GB
01MjiG8K3jzXFOG9YDD0j0aYI0+Ti/IFeOFFq/rylkGmftqk89rNJN5RFlE/ajvkZPMYWYC16j6X
o+lMqOrTFhAKW5S7/oq3fXJqME10emTpnxELq2gyGElNR04Ul1OsL7ci1Xg49ZK4b6UdkjvxbkU5
TdFZcUZUFsZeL5HmUsKD0uQiGO7tV1GAtzxBcqyjUjprpiGe4zlKkEqVDjGK5ovz+pyWzNK5ChXQ
gMmUwADkfa8/snIZ0f1hUUongUJbHSuKJ4igtmNBqs+ZGlenDqqvwrJ9ldMKYyWULEbAsvcJOYfX
axBo+jhHgGQU4pdpKvPj66uduRvtRQzJaOP2iy7m2uMuHdf7OWOvk6rq4+tTYrZjiiaIHTWVjhIx
K5e6rVxKo5eoyUMzfH3OGAYc19pB91S9Y2M0rLuHCUqcr0HbDFo5Ke4UbMessFvPWTbtzqLe5HdK
UTfw8voqeH34+qOYUxCvUrP4rw+TtTjEfbE7jUX7oZ5z9VMhlqOX1PWA+zgP16g8F4uYPUQwUCMh
yi+FonzDaSP/FCmbTHpZi56At+SnNIPf00lxf02Gbnrcjcnvz4tFEx2aElWG178yx3aym1Lpj3AL
keEqE+HSsbeb07r5sEC+ZZYJ1LL0MfkEJDv2pnyYfRNs66deHBEj0IcbdNv5QcyE/U5tl0NUF4aD
7R7Ugl0hXVAWhIwrxEApjN64h0lIRVvTx28DGqSSBufWWOl9CJ15GaRdkC01sUec1sWuIgnFxi2t
WvrEvEy8OstV/KA2muhEkao6iVqHTq5U8rGIquK2Mzp25fJIpTDX8mNksojylYdgiebwER+mW6ik
u2dtt6PwgxripZ0V45JkKHqgpLd7zurh0YwmXHHL3XrBwYNG5JgghASX+LGt1huC2l/Ucic/5QyK
K6pz54mjJj0V2SjgitV23mte+OdDaUsTX9/8+mqz9sjBwD0oGwEJTixMb4pBvtroZroPwzZCEoZT
yIdu/KYwUwsYm+Mi0qnRFZjz6hQe016O7geZRFZPxPp5QXkOC2d1vQqwxwLQzCf0VnIkrFb1kxBq
t0Hss5dZpqaJltBvnQzJPTGiDP2eqfHzClxi2e3bQgsPk6b2gRZifillYXeQB3EOorWgtNOj4jC3
0XSSplrxtcZcz6tRhl5W5+oFjfHcq4r1Y6gLWwIkJdcwjGPS71V9rqf0fv2/TJ3XcurAtkW/SFXK
4ZUgQCIYnP2ictrKsaVW+Po78Klb5zxsNjhgEFL3CnONCSATp/DMPQgFYn42jAKU8FD4k5rpp2mM
1f2cz0OQxtYUWqLSdzURb6a6dQDoX4ZY+c2+5ZbpjQg+n3VjE7cCImjZGy/MRhFGtuVbYdoQrQza
QKYJUB0ROKAejAqNuJvfyoW6uOWazzXwhRR8zZalyHp3mxdcvspPtY+oVzJQVLXGtVdhR2pMvH/r
C7Dfcow/2jpWNnM5dUenzPJzOkMRYdWizKzXy762lzEcoop239T2J4LFfNMYzXZs8/gVpy9xwBjj
q2kSTs1oqJ+bGRwnFCLlV7kzRPT2Q471h2b8YPolH3ki+di4cc/kdkKz/P5w1jo9TEov4aLkR1KA
tYWrlxvgaoufeAd74A/k+pBtMENwTrnbYWJWFP9y1aLrWAl55YxAFWLUziU3OUlhszd0dRqxG5zC
OVZ5IffVWMqw0iPLT6OpxrfDuWhZN5z/bpb7PTXncuJExDvHnj8MVTa/UgU0YWgQbOOR9vSSdj8s
g7+zkimvcc98Zjpk4oavRAR2QptPjhT5wZWsPVVmYY3Xx8qBy98JrSFZdjIanLM+Z8t2qhewf01F
/zU1vGcvLjW0ZzL+gKn1Vqre8GO4+c5k8paq/GayMpC/gzH7dqRqP/jIvRb20ByEwerAbs1QgTdT
5rBgwSHQzvyoyJoXT1Nf4IRNPyJKTli71m8Y2dGhdjJ5lK6WnxIZWRuXNey9Gkcmx9vph8n1L2sa
xLNUo8lPFiEDvTBgT0o4psXSDavMlPXHOLKiZJXhMUEuR4Al1k89JfWHXgwWSWddHyNpj49aZ1xz
xas/pG6rGxUWRMDKrT6LGCrC/euAJpdt4o0/mN+i5OqjCKAe0O3MyD8tr6Fz6qYeS5/W3uCV/Pzn
60KnvYBR2RmfWaR6qCJX2VwUn7qq/M6jk4BEqvaJMMj9ouzD7Cr9pa/LNJwbWeJMZ2sv3dKjO6gB
+/x9F5s9b2OC2Nr/fVeUHVEz3P7w72GiWk+RJpTL3yO7BzaiOviRaJTeqYbsCayMsGv6ktO0dILC
YvdJbEs5LFnCiECsIbGwdDN0ElPsVbXVj0OUarsWt7UTfgEIkTw2EfEiFokSCTvJcBwmgiXZdu3a
KiommmRW36hkqIekpc3Tiqg/DolJpq875CPRoPpM4lfP3Rx/w4cef4woP1j61L7XjJRu6qoqTxEI
mOMcOeU2l2r1pmjZCTidtekA2Rwnr0S0FwtyhLjXwzjGINExsoKL+jJ6EPjMnInyu91TwHnr3abG
+P37vukVRPs2GCobykMwzMgCPMhlSaYOYVJleqjUmgMxWWrXVuLInNtW9GaRTUdufW/qH8ukZqXv
lvTVhpr0lqAExzja6q7wgZOdiNohTJlCgOomaBM08WunWN15Gt1sZ9/tpnGRNHa92mtHU4nF3pGt
E9aZivB0MtLQ64RxiByzDVLUwUFiGstBAYYbunXu7XMJPMycS/QFXSZXpbEwA533xaPRJeZuquEr
/D38uxEzTMLFFA9ZaRWPrpOMPhEX2/RnZXnRY+pUy3nwxofO6KsnmODlkzZTjScfehhayjzGAn0A
22i8fqJL1UXtboyBuU2ANYJ+LKATLdI6D4wSbjtVnx8p+iDIauL8XbPke86R+C1HyppOLakly3aj
dZH9U5XlV1y12lsqPEJcUZaPePrKbbuwMubmCJKnlspOnciJraa2gtSdUWhhtXleZEbFXJT2NRq7
eINX5DltNTJAJ2noXZJegxOdhmLreOXdWrukgdywplW967HsJ1/FZCiXbEnGJ83rKSfy5SGPrSCa
DB/iow5iu5AAWtR3S5jdTckM9ziPBO69meQf4takdRmYwttpegSxK0l1RK22d4Vy6YEpt4cnWzOX
nb4sCQBEDuvx7yY2IdTYHWLeTiR7rcOhU5W5vPSGNVz0+z1bjxIa15Ca/r7232+wnha+O8cdgBd+
+L/faDsPVnLvsBwbdFgiM34wRrW8VQC/4CPqElYED/9u5ma+2AVLal3H1U33qJrh3L0TVs2Kfv9S
rhFRjU3IJ87+INrpVlT6dMtIYWFvRErw97VK6YdzqRiHv0dDms43Q2cTk8rSbP9+4e+mzspQGaEd
/j1SdIhUmmeF+NpER7EylM474sga/eemaqFRbprCULY9ZsChENY+LzADTxeV5pouVxRK+0NRZb/a
YNNTzSM3UMYGkkdvdhteJaXxAvRfw5VgDvMEoqeDKxfPYNTSvdTQZ1v0BYw7DG55FoDAMpSGySVV
w+TONqk/mBDxzEBWgbM8p9FdcUsvLVtgL6N0sGnyI6Hi17z+Z7ASzAAelU8bZp5iWkCaiNhVvBl4
bFnXNJvA43wURb/uppt7FNiQN+JfgwCRyNtyUXEmLyrIKOtOb67gNDkvWFgA917WyfAypWD23X+j
+zvl8d5yskOFRzEv3LW3sA/A79urZtYeIN/Lb16/jMyV2V1s7VWfKFHADnGaaav0L85crAv18/5y
jOht0RvftostAgJjeW/Kn7+oZcJ4JSHjB4xWF6wwgWHszAH9RlTvOsD4Cg55an2CTtlb+XZw8vXo
fHbtwI9/eG69nUyxVsV77EDYF59J56zxwlxl+r4eER3Y71jdbOL+Pe4HMHUZRA2UW+zCvNBIu38U
3Xrh7YI2XD3YoP+sAvmBDBMApgT9A+9WYzgu1o4NzzMAYl1AygnBkkexRnVPTXezjQd13DVsQbr2
WiEtW0xSonaNK/U6dv8R6qx0qMTGrcU9zhsJuwCUW9X3nH7ZrQbl5ass210HMDxTn3MLbef0YPDB
WDqyRHLnYrpFCuwoFIfjxyjgcGXKKm0QLDc2jPh8U0Yfagpn8X4CULUC6apU39h8r72W/Hadc8xm
I1u13o8wIBjtKp50WfR/cVv9MrKLxC95kv2yihI6nJDPxxopcvLSye+YVqf9nrXpGoaaqYExb7CD
KJnUhkm1RG+AiQElkomXYQ70RXGx2NY299NNdjxX3np3TTuQOTM7yvZ76Xy4bGRv3nyQ9gaKvvuj
o4P6ytqtOvNxr3sEzerKZIZh9At1Yzd+Dp51NVUWx2OBhKSZ+j/7EWKcbWxhrRmIMSHs047KNqBj
KIpipSBMLcALYrvo8cvQdCdqOimkl58Znzt58GFZZV7zYqCM5j3DToR6h477jtNeDTSVI7nOmcMQ
QVfuEhOqzTaVW/cuRxnl3nL9WW47Mks6uhTmqXK0gfKq51iMv2TFBULdYu7Fr2KZbBHrOg2pLxoN
GbwvnBd72DsdBdIV3CUNemAakpe1+qNpH80G5OkO7jTAow4BVnUQ+RlLBXjmPSbspNXZWlX2k0Eu
uM9h17bmRtB+H07ucBptus2KkgL6gpUp7J+oHqs9E3o6xON6jZsF+K008o1pryob6sgG3u/I+ZKt
jp9HHqjtVSBqHdYSSpO14kBYre+Wl8wiwaM6COAUVNerpz21iCnrB0ML5D+9WA+0tqEhUfhFRkiQ
YcL4urSg8JQgqkEXrif52Yge+41rnGxU8xa3p3Z5WAAaymy/sO22bzpLW/JiWNeegfA+XtniMkBv
ct9bFNPmxjhLuMCr2aKrm6ZP4C030RMM2VWvPTsMjd7nRNeeFTR3Y6Qf+iK9cZiidSWgF58sAgfD
9YmZ7SnordMcB/Asyc7UbOOlF6H8U41HU7n1oMhjl2mMAcdx9FoNQhclTJvPvuEAUihAzeT5sLTo
6KxgL0XOQwebGcEepS/ArBwv++J92cmehZguzf1M7u4jOTZKVYiMNO2VfUHO6oVRjmJuPHJZESgJ
hDcOhxt4DcWOiVWTihWF2ZNdPRsU7KaWfYRgonPBOO2mhU5Cvq2UdaXeBraefopXdYqVAbIMKHT5
xaxJqFZ2EoCJ06zdQL9ohGD+aDP9Y6k3U3wM6tvIZEa+6+VDIs8MqUY5giPzUxv/YQlSNXuS5SjH
Tf0wGKFnXyAo9/ragMvPBCgYzaW6kuWx4stmn0wPHUjOIStCajibdqoQzlAvXRNGrmJ1TkJ0O7aP
3EnkR+E9l0oA0F8daSic7RzXkL31AUqO6XnRbrxie+8ooBMib0vWnBwlDEd7Dz0vG7+5dhdq2wgu
s6Dtd4oBVOzAegCBDC1eHO+ZZO7oTEV7HdQplWB63rBGa3/Eby9pVg7l7F5bt8gQY8j8XNA066bA
i9Z38RznR/adPbKjfMF1a5kA4nCiM8eOm9t+BdeceQxA5MPEWoHdRr4xm89lPkYH9Hlgx+J9Ou5j
dIvvffs4leC9NrxuzQshoWca0kUDiRTShYbPkYZdOAMKcwm/esVkuMQVlzFaqQzOFO68F00HXj6+
acYcr0mXSodIRc6qdWJftE5Y03NOb3qweNDlUajmchd5CIQoaQXFDNqShRKAj9+3AHVszvcaEMSG
KmUH2VynOPZiqmfmee/nFJTBlrxWcbSDmdHIKAeA2mVlhwsV5U1Kz241nYxlgVbucFFP6aNoW4ah
Erhq1NfCQjRfXtzDAFfEhsjVASo+JTujsC/t5GWhmUlqEYZjrrA9KPA4iElAas6P6Tt2k8AhVSaI
wN7FNsNpeuqltU7g9axm0deBgOYSC2dz34/SZQoNay5WBsxK1DiTdR+5ebHYTovShMiY+VLrH+id
YnFJ+4NAPrIJlj7rGOa3u0R1YOXY4jDFlH5hnvnVKO1l8bqPeolP9w3VrqEHT0Row1zm2xHNBqzt
B6UVXfB3Q33tayrdl7rg8x6bVREm1MMtkkoA4OiCxuZsOJa5aoYlKNnrsAZcN+TYhvq51NAOM0Kp
YjzO/YzMjk12kXro9k+Jeb/o8ENJsfdj2dGkt2u4uhRhwodjPkJRA3pkCDktE7dUY1m51rTjyGjR
W3Svt4JPZhfDHIG9uqzlDopSHycHA3PLiIBKpirSm8GO/dYz3jDInAPTdb6mOlCWq5Y89eqaiKCe
fFQJoLrvTgHMGaFqd1beDeeWbZRkn+ki18mC5tQ5ummo9uKLpRjho6nyfiIKTpIuQf9pUALcOAwo
RLZNS6uo1lpk/SxUVpXDTOGt4205qFWVn6bpCJbGVcVMnauA1ENyXyC1W9R9NA6ETC/6e3uvsNT5
fih0wMFDejYfeG51SfZV7AWdre0UK1C1mgt0+NUTLVzGMsyMJhw7oLbVPrbjE9/BmujFcbPjiFnU
SuNHoqe/u+2MziZRjoB92chmvBFUcWjt5UFqz0aT3rKueU/t7r3gfxiGl2F+M2vt2f3prPbJkPFn
a3MVI11W0id9GosrE8jxoZ45OxQaatKCG4PwrKCjryUssRVvWUBlYv2IYF4WRXG15mWdjdF25sB4
VQ9ZE/mDTvXJVX9GPXW2Lj3uwMgYqcJaCWzmKrI6lwzuIS9pr+SWV67HkoOLecNWKV3g+ZkdQMJb
mahhk1EQUWbED8UADp9mAuoEM/GzXtgH1r0xmV6kPUwv/QA9eYSejy+QDLroqRYgNtt2YJQvbrTA
GvhpU6++tEoB+aEzwTPhipVvcxTfytnIOYWyaSWUM3VHJT/GI6u02NfqxcXMhuaNR/vhKbZNotMd
tEl+7W6ybdxHZinWiPZ3icf3tuo4KtqThx/GmAO8SMtVVX1AW9uqOk7ZFHsdbFoqiumWAFp4tuyX
dCjp5T0KdatFvprPjJ3+67TXpMOYjHNhwb9G3WUE672xsbt/bfI0QjKb3Xkrhul9HucgamZ/Tu0d
l3x9Sh5rpkumFbB+TveNQT6esoKtbKIzDFwZLaj3WC+wrzjVQUVu2QRmSlytvqXWRjP2Cgd3gLm8
klxdzspBY/wD29Rrd462jcct9+tx79zZEGvFgbtuXhTXz1CtM/HniwluOwLGwnaIIed84y4zWt3i
d7Tg//ku9Hq51e21a3ERsEMSXt/DTzauAsr2SPS2iQmo+PAXLk1sTc6JcaHzrqyJjRUIB+i99bAl
DkRGhgJN88EuRfJQsRZNL4SzcE/vvHiahdD2KU7FWefzRlw/jQ9aE2jLDOiWmineYlvOCH4v/mX3
57udOq+wqElgPQfplXfqGHuuA1fzC/fqta+6Fs6YLCH5GtdVvW8BriLFdLZaxa/isJa9lO42Ms9i
3M9Q8vHZVm7C3GQGcPJN1OPswqhXf7Fy+Ih7z7l6hHWiPqry5Lj+5AJb9HvXX4q3BG3p6GvwZWF1
2ltwnoOxQwTiMulrHSqo+xxhaydbHMgCkyMg1rzfxQILjKEMdeh9LA/mE4LJnXHGGW5r/yzhFDo3
84GWxP1DAr1Dh3jk/pRNx7FnBg9tC2rnuVV30syDhhJrZyB1rBKsZNSrafFRScTgVExBRi6reQrp
XhvVv7PanKZ7LP1U1T+9rR4UZ0MRP+PjoAJV1S1DX3WE+JoiE1RRZkiRZqzGXmobHTh2r7k+nc98
T0BtdVzWX5H7mTP9pAVoPHQcCMpLN1/wKBLVhfi9HiAY78Cbk+lExGd5dlQVf2Diu3jps3cvuxCy
2lgNtMdFvGZ5saVO3N4r6eeyxB6rPCn2Sc1fehMVPUFntxzdOairL0VbD+lv4pwqzCDGQ59fsuxd
qpLFxycUvfsdgMq/pyvi+X70Mof8PK523fCYLk+Dfih1Df8WPIHaW4qAoWyGdemcJw5k3wV6eyv7
Z/BEq7zAoGGzxFz93oeMnJXa3rz+NRYPbMnbxdqbv0NKHGhyhv92A75MFBGZWbF3sZGt+3qkRPyr
KE/Yy+0T97SAE46uAgMOhenf5amklICEPDngczEmh0gtiT7jtdS/1YQx5cXGxIpYUN9rXK6NsTWi
a8QxjfQ3fX6fcGIDwGsWOyJlz/ckLbLQUFdOZ2wy/dZ4HwnvOq8CLHyWkl3/q62NlVQ2JgdEcJeO
mURWqQZx9e3cj9thADJXPlScatHypPMOTDXdlPolpRyUAgf7ey5kAZshQ2NxzQkWOOvZ6M021EhN
4NMyKqrt1XIPB7WLvsv5oN4xecWNl6eUz7wU7s8kIBITprvcRdu7Nk5sXJecfuOGhnyFtTNS+EZd
u5+avZ2Z6PM2neSaQcNJ8SU5iwFN+RJmuW+InTG+dfrZ0BhGij38onat/Y4Aal1A0EbzjFYUCxOi
GdkFtI3Zzcv9oqJHb97c6eAJaNa3DkpIxVTLoFFQkVqFCWHN1Cg1NCcxHN8h0umdGQU6h0Fhxs8d
zk0PpDuHCrruBkZ80hHVrDW/a3bC4IBrsVsPhl+BvCVVS4S14AhXrok1uq2WKtAX6EdDnxsYctMF
5aUtfjUMJokaVi5E12FxI9+uf93JOM4pUV1vZtOpadWt17eYDRZps12K6lo31MAqRX3Xm3E3V1vP
YcbMwKBcKhfGTMSVQUU/9iAwqg8VFeNRmo86PbWV0tP4UpzsbZSd+Srd/DBWw09a0AKszBnegUv3
Dog9cGPmOiyNibBq+Mqsf0y4zgAtlvxlsOsfLyupcAy+SMegnuPtnCfXGe1LM3Yvtp4QzxoaVSRa
O9V4Ex1FqTjHM3E2/GIClkp5VIHCxAo9Ggw38O/+//8/ro0goSxiPt2/IDyadClrjjkuTMuqOiSI
mowTatdRsTHsEOpFoqnC0yiMuJpqw6Xk0twLZ0MS0XUfzsnonc1OOY/EClPp+Erk7DAQfGsA3MaL
4d+/d/+ZttLDoQBYQWDuJYzxmUeCpt4Vq5ITaM9Ag5FQoBAHSdCwpx0CUsMlUXvWintx4UHHTdE0
3mloDdNnJAvKUbeEhBGF504iJsmPfenzSW0iZuFBAOcltff4SgeXLvnbSMxiaifXVaHXE7Hkz1jv
GtGzRTeqWHHae6tDHz07OQ4RT1l8Fu3DyIGdiXwYGBuORk8qfF60h6gIkuLZSldZ2axz3rOp76R6
TnhEmJR4+7Q98zOxclbs28xIaas89sqlNnZTe4kqhh3xIfEx3ZAOBxH35IZhuPghUX2daWEzEN7b
qF2cN7PcDMWBUtONH2LpobVDtph2D4l17PuD2oSA+yuuVpyjiqMb+6oRDDEzTt66F1fQxZ644k+2
6mLc3KKDJFtTX+f0hGlWPX7pCm5eqPNvsr2o2qECW1YcVJcd+jsfv7T+MImrKn7c9GTLL709GxPD
J2cozmPsezjm0LynQakRlTLKVu9g2q86/WGRgOwDV/tIZDB0v5W3n3luXiCvVzsIscIzqKawrjxr
pc8d/DDqbR6qyVvmYt+RDSs1Xb9U2Ihp18Su/jnusNPL5kFNlm+RTttqHPZJ6R6ciTha1N+N5GC6
VPP+borKPZiefBv1yNebBkI6q/DAhdI3tMyV6bFe3DAT47dHK3Fdjdor4pe9ROZixvfGsoLUxsX5
Ul00gkMNM1DXYfgo7d4krSCh9D+mHgfIf/q1Wzj9rp6Jvkz3Bkq09Avi7DRyEFLBMD1oifVceJLf
UNIL4hOsPXBKTIx8Plj2Pp3xPQLmtOzsSjIRwnbFn7vEc+vixCqCxGDkREA7oZJL3bDjGEzyPctr
TuzsIU8yxrMr4Ud6LJ9ac9wpMRZ4amStTViJQ3KGZsaEht0rNEHIUgqtvvV3DjZucR7yhi3OtsOh
nkhVNG/OUDvbuDzTHR0s61sgfHTRDGxEVd4s3Dm2rePgtiiKGCNR9t5utN/NKN2a+SRecPazg7Rx
n1UJOj32uvZNpMUvEcBeLnI+zRVuEn2qTr5DJIsiBipnFlp2MzxS5mAF51lrglGEdDYSMU7aBmiX
mYNIrXRqZiJi9AyZi5weW4Ey17OUxzE2yEBC9V5l1onNCzLmQAiKpXqqOlSBTaJqRJ6PqY0iJiN0
E/AJcgDhakNPTm0a5dZFaX1FIQKl2Ak9tGhns5jrk3vX6EFj/MnHJLoUynM1mvVFoKWZnMW6Q0V9
Rc4IcYbiXzLG1q5eCCucyvEziHkrRZsYDFxShVZchjSDrmGfYjZvRfi/LFXBFCZaqrUwyWYkTqZu
EaubFJvNo4FhR2SVqa/F6osxOHK7UFhAbeHA9OxmtNHZojF5YyrfSeUc3N5hYE8VbNSjX8XfeThU
GOc21CO9mVZIVJRHs5NvjVMwPKUXD6rJ5qIiWTM937Rt4mhsfDQWSm3A7ivS9zl5SF4w223s3Jel
TQ9m/oi2mOV/P1o4ag7q0WspaVTidWQzMocv3aVHa9fk8Kx+WT3ekgw/4z4DtsNgk+G2h95wT+kC
nkp6AaB56IQtrBra3kcRO26IRtEyMv6kxe6Y9CdldqLNXODZpRXeTeRR5JtoPUNN6dNDjoRxVnmi
vxujl8detWDX5OOCRoAZqSa/6J3UdgtywiNiBZhHTUwCzZw0DonBlFhnkc7Nfo7mEQTvVK7bPu9R
CjoYuyb6c9NtGQ0xfV1BOLfymn4K/27k8Grmcb2LRX3SpaGFSjX8740zxhh/KDXwgXuR7L83etpT
qf17/D93k2VEsMIb/kLItjXqdDo4nFBxqXfsTcLcSnkvsBUGKbzNLt186Wb1s6gsr0mv7QfPCSZt
bE693hiHuO+ftLydX7LYQII6ive+yuP1UM2M1s84R8al17wv+XIBr2o+JFgGpwYTZUwh9dWMRWrH
+L5br221BmhFZXsuZhxIq3qnZEVJOqRHNc5MCzN2vScxgq/GY5exy6rSgTJppO/ollArRbQmpIwe
op5Lsl5gq3hUSiKWBvcdlpsZghws1xhlaa5WvU/Mqxx4QHt6m8atpB6hTm+VoCm5yHOZPKbtUOF+
Q1yFUSBzwhSuB3xbYs8qH4syr8JBUONxa9shO2n9GGj2rUfAgDlebuBQislwnrreZlLMeBPROndy
PUiLljJC2SQUxc3ALg3sgabhuKDSpaijnc2xk6HearcxtZ/bjCqZSp++0q3NMrTVVsn0t76f4HwV
Xu+nSvNWa+4SuJEj9mOupDj59Zhk4r1jx/W8m2bKROpEkcsdPdAhpo5awb7Xj0zn0A71HBZVsXX7
LDnTbDy2Kgmgg6A6L5smVFrtXZP14GcZcvehRj1r9jX8jKjEgWyg7NeeJbTYpiUIEg7ZqHXsFhQz
JbJDijCz64+Tvex9IPN39TtmRyiXyZTKjCaFfNQo9m2KeKT9A3DygX4XYzllgHfYt6JZqi9q2oCO
sEMlIvMSTs5saAU3qsWEyc3MhRXE/Z6UL93DerFqJHakMTmsNbJzVj/UUbXAlO5wnWa2bzGoH0up
HZm+SUPp6R+DJ6GpqFTAaomrcz9nEGWS5uYMhXEdsU09R+ZM1WGiv2J0J6MtE7+p3AbPk/m7mWyE
A1NrBmM2f7d9Ml07T0zXlJ38UEc5zaXenK51WW4bjzBLzSlkwKQmy7Nxom7AMTSXLk58RLDuFVma
e82EgPtFWY8Ei218gJmUNumuaLoOf0Iv2tiWO2zTtG5Dw1helK9sGfqNl8MEM4wfj1eBKc1sWtia
0ysA1UQBiEKIXX069z1RV1o2iHZdeU+ZxTxR/M/CoacsaFLFtHoyd6PgtFJb56p4Msx6bbH6JLAa
4kPeQpdaju14Qv20woVdr5jZt4n4TFoV2MgNklrjZAClJzBII1wAXT1s0gva+5XDCGozVFiRkwCU
N7YPnKfMLZ/6KjH2on1LZtbLvRDF1mwPc3NS0NCN7N4iUPV7hdH0UyLtrmF8FFlzd+uq/cypYdKM
Rh/GGNGob0xOaPcxsd5mWlamu6xbN14p5IHJhQNK6UTjuFFApHhaUPYZ9NAG+dvi1JqoB1bRaj56
CwZnmBPVpwxbk/Y5pRvX259uXpb7uk2ZGxqfZK57vlF32GGWNJVeZ/Diqhp62Vuj7z1ylGr6qLLA
Up9Z1KQaSPesUybJH1Hv4+TzXToIMWN9xd/Ba/ecUDKwggmKJTa8Wv4vxViNtIf/JoKVIQU3wgjm
7Lvpc5G/usyUZweF+Vv7K9OuQ3ZMAcLoRw3fZt07TUzOxu5zNjBcP+DBjGYCcW/9pGJNZkc4MtPD
czAzyl7LBoHQa8pIrh2tbAzfFBrZjXbFAmvKHzvv7NBGzwXz29GwyQ/C7LcTLuhWeihJBaKJzzRx
fdmBddEReI1kGDQrPxNq9tNMsYY/l68LDrWoyVXP9NGBkhHnDgawruI0YHTmdaGeMOwZ3XpKnx5F
VBqW+LyAHSG9G2hWbQqaV5w806YJy2otBlwPANLgq6qmL9Gx5hfa8QrQea1Ht1ii+gs7batEebfX
bDaMub4rCpedw7xxPNJ9LKudMacecX2x2hLY0N4dMSU6zMW7yzwwdtU0y03jQSi7ONvRB6SYN9D8
TuJ5rQ4nLDA3vcXMqXIbMEma85AqVDb/E4x/FNWpSPFpKp2DxFCwM9+mLKDJtDaQmYwtZ3U57Qy8
4qt7C8EbfiPh7lp8ehz92eA5i9GX93GivjsIl2kA/ayyYeNejfqJJu9Ohwwfj0hNmld1qkmvslWN
/KKo26BNHgpaiVxr93OxTYkjW5MjweedXGZKjmynWl/RHn0EGZHBSe6WS6GeyugiyAUi/TcaUEa4
GMpOm1R9EMlNI4mffS3BxQhphZseZ7HlZIn0bwL8cTgx5bHqCuWYDOcYFqDVIYc9FSTjYKl32ILR
06OQL26m657aBp4gH5Ua7atpDPAHjBFi5s723oanVcNgmpnWId0GSYnGNj28JynIUYXRqQ6h8mcV
SvfTvJ/waZUdn7n2z1b/tdIIqIImzPiMlNI7Cz1KpRP3UO9KX+cYdYPBfE4NtYKzXynDOGHW2AI1
nNDcaE6OKJD+4R1It9IKY/1Xq9EOtF8jLbu4wamIWcy7FGa61yq2bCVNuY0pJfGy0Fc5IyVsap1m
k6CVlZRl/J4Gr87SSH0rNzk1hmvlILc7jdpxEIFcDlyqufFDOxC8/7xLLPvYVz9e9Z22FKG1X6XA
hMp7QHOTVu7atp+VNvXV5NmrMA4i1IQqKqjlw0vjPaWJu1LwkKzmD23AcEu7TtYbw6aHnn7tAi6v
ICS6J+l3ieu+E8csxjPcanBfxhXWY3KVYfL0vgxPK1XD+weXU7v5yPHHtSIso86Gccn794xGOA55
/0fReS23qm1p+ImoIodbIQkllJN9Qzktcs48/fq46e6z+9S2LMOcY/zRkIpvZYg5ZqOF37p1u6n1
g0yHlaSxQtNyStmqgRpJrVIAVryM6sR5+ylKB4FEQWoKAzlww4xS8cKdfJJOG2URiNVajw4W9Xao
RUqR7KdpPqYBlmSf6akIeZjmIrbnkHG4VXc+LYXuIKDEtTXXKHlJ01YeSGiAt8mP5TbwjpkE3xLZ
XvWOfNc0Hh0sHHt+BIBJhg8fJXLRgyvhhaYjGnPz7pKSR+FdI831WF6za2Be5GE3Wk80HFN10zS3
VF9oZcQGDTt10fTa9VsrlhZlFOOcIuEzdkL9bObrKr7PjchhvM+avVLsAqyopC1M16y6hX+wElNk
HruGK4QQMXFf8y2hxBN6vqF97v363jVuMQluzOAc9CPou0uXdtwsM/1ScT/AuQaIwXZV4cis1Ast
/kfjWIvOwVhbipMjUpuim9zB/Nq6tavH40i6Z7UpqTTMHL1x1Hme5OnYU8XJ01TWO0M4RKSOSn9N
dpQHIKM/OqRCY4PQBqRf9tye0CuAiOgxFL9Hc3wp3pEyLa360ZSPqDgyTjX6vmqJss2DReu5Pqk+
9bvrYDmfmYZHcsMTDz4BOn1AfuSn17K7yC3xk+E57O4BqT8ytEPrZpobSnuJP3r3Gzc00A1vRd5A
zHYoqDLjEnl7vgB+U0/4kYhWSctPFE0ZB9x8zPuoHzBdMuTSTEbXNY4a21MQ9bTPYCYU9nzDcP6d
cjLb+5DtBv3eWleh+xHlY6+cw8KN1HUmMn8WSKFcWVxrqtsh+ilL0DcGmJnPmk1+NkSab65GhZmI
0BKRAEv1pPgfSfKW8S6bOPhQZwjpNu53onVVMihPbIEOm6GRbipjnfZ05hWXgMbS+J9S4UAr+Btt
W2Pbl9s67XizT6l8oO0TyJ0lKgZr8OR/Zcvn2uTy01OvWo7f6JExA9SHekIkQxrXtBXzU1u6By3b
6/VO6h5DmWMkr0EhgePhuL2XBKdcbb1KW/Tyvy77q4cXWoyggTrYNhpZPuL8tET5UVApMwsfQ0yT
MrzoXLs3cpNu0LeOxqPvX7LK/LaV9e+ycFXSGZhImFwyHJP1jn4sWuuDFLSPlkoii6W7Z54y6dLV
B6qdp/yZCggNd2K8Tk3HNBwNMR+GPyoZz1N2HusdsbSc8BUm6AyadZOI6DPOEl+gvmyNB3oxKYK3
3unSIaq+Cx4yAnaIL4mGz5JQMcs1pUPgnQ0V8HFVy4chfJXcBGF0GI3tgDbQZnO3KKtlyPG54LR9
Zb3i6BPyqtW/FW+VUmpu3viuo/GkjseCgCzrGHRfKX4F8Ff5H4fOUPMnuibGMqPAVy7uIn8H75yS
TZF+JNq+Lrge7bzdluGxRfGjRO9KdWKZqL/xalR7GmhbAuCQlwUnLugkPEXKSar2SBbGfucdUHNZ
DYWrsRtCFWo7ZfgO+k90uuhX+bcithiHo4Wax18pw0ozjqL+sJAYGVu+MFH+rcNPvgWEh76w5rfW
01MofLaFmzaOeKpEJ1VXo/5ADTyh1hT0j9b6lXgr1Fn3BBJXh8fYR6ceHj19NdXHVL5VNBu38qsJ
1r6078MnTMGiTK/8I0m/kLMTJUDop0q/hMZTmEEvFjrvPCVLpt6Yi5XrhcFUm1wvNBd6KwGQbj35
ELM8lXMZ+EX2Vz3xQPKdxZFv6VPJ9uR/ZfCN8oHflCLbfELOQ4KXRVP6K6mv6Lzq4NEZhGhdqvhf
MJy64CSN34NAqBYtfVX3xFpp67G/RJIV436sqhsqRz0/6NFTjRwzY2LMtzQPDsklrT/l/g5/q6jg
xz6isUeiPDjb6+Fe924M+1uJ17x6ZMNf6d845CEtS5wB2i2Tv/vqUagpJFRJH63Xot2Z5ST4Emf9
vKN5yzuywZykh/JTb12VDj98bIuypbghPJmQ0GTrRkcTlMKLIC1IDBt3mfqILdOuonUFPtLCgDNF
IrlNYK4bZUxX6Blnca+X80YTEiTeM66X4ZSbJ/7OxeQm0UYYVsweQ3SjV3PuJYZDIT3F2k3xTFO8
mGoKhATGlyghhrZWSHUK4cBj3DduwSzTZ+uw+cg1u9WZJ1igeRaMZ5g9ZnVs/I8jK+LnvecSWS84
FNBN6V7E3zueh+zIolBEm5jxQ91bA3XgxWVC7Gke6/TDN7+4eDgYDZPScoQc1qy5RRArd7ch+VOs
M0dJqXDHLQBVmoD9Vt3J4rPlc9bkcYvOCAbQvab+cz5ODMeHp7bO/Hiu/Fa95hwt0rMhnJL2cOKG
GV8uGSddQVZm9KknduAzEKhc1sq/GHE9nZHynVNVlSB8pItXv1X+n4G2NtEHFfEmIrqNczZB9cMh
WNypeu3CLTAgckEDMpsn0Fv57GFbPVsX0WUsPgEoIoiD8KdDCZFem3rfR/vC+rCklQFEPVyE4Rc1
w9T/+fE+qRyRWFV254XCvj0Q/ZpJy3UfIVlUPLz5RceYLHIKqulg2QNXk8x9aSXmw1AdtfSvhQz/
7gWnvAq/M34w7hpATwJEFlK4NkaykkXCa8eIw2bajCnWpMLca4gn+A1EKnWtoF6niJt6j7j3+tNI
g1ckoF00Jd/xIHywHrylptPBd75mU5tkJW6TwmjyehHma5uBYU+mib+OwFUOh2a4VvM0nJp2iJxV
T4hqQl4OagnkgJhIhGr66jRjMVVIvGvMBNY069tUuyi9i2Fq6KWFfCepoQhLW9S80oQddh9qE4XL
ZqeB6cf1chI/pHDb88TXu7xemWJgl8b2ENXXanKRz7EQq8ajqhbVyEUufXTSnUNeJCEpf3Y80rnn
oIHrdqa+KVIn7G8Q/BWxypQgc1aDjokrsBZxi2o2a/5QTwcSqo9Z/NKz34Z7o/1D7uswGABYZkgD
2w+ajNvmpJ+t8YoABvNzhVrYvCDv6dmxI5OuOqts9kky66DVgeFnC3HeNQTUhpdS+RmxU+AIkWSR
4JWNTgwgNG5ptesgO9bvPIEdX+q3vrsRSGQr+Imznyo4Kcj+a3Gf97ZGbkyFRC47FON1Km8KzmmG
6hqJT3Ygn2XZMu8nxgWwnP/JjB8i0wvdGCb1JZU3Szbm8Z//UCWu0Jw1Aw7MOKTNqY2ORb0vsLqq
4dkYr9p4LYrdiOiVx9VjgyseSIcFYW9QbSqPeoxVRcgPTT6ihm2pW5Mq7sSsa1iQZ2JNYaHJkUDX
SvjErYYfWLpzdyEUNyJiAnnyZ1VbSauok2rfarBX261CtlS6Bbgro6Omwhp86t0d+bMs38aEaDZ1
GQ+7Sdkm2Lhg0T4sFbHxb6eikSREAHSl6g8dht/UZjw2ODEnt+MoFBSW6zWOBjWEqXEGeZNgeA7X
zA3Q4pa59pbdS2mLjyiZHqKB+LDLhAG3NkbmkYEQgR/KuvyMxVVVAhhFLFoeMQMn8H9OHnM8MiMN
PFf9KxOhvPYo4KPk32jtrOHEZNU3DqdeZt5mACvK/jKqI5oZqMnPXUyYxKGvLlb2b0zADz+rmSOF
qbhL1U830Z6Mqn6dJAxrzqRckgHs52AUR6m0FRE5FOznWTd+SvVg/cPvzj/DM9nRaMBpOJBwDDur
r73WMSkCSNdBihbrJPoOrmdN4AK/9cz48l3uXyhWvRKVxxqkLu5vgbQzgnsJDC6/OmYAgkjZZqVV
gaZL+OVdsDxt5SGNJWeHWCUa54U+/hW7hke0NGwEriR9dw8qhjNmltnUrP2o9dsjZji5SeNnGj2E
HsFZ6Vr5bxQAoQerxWzVEK0vVN6VdJmYV7Q96wrfoD4cO9FhJmw/Znktzly70FgzhvXPIClO0bMu
4PveJdkx80oOnUPdvdoe1XK0GfAljBgTT7X0TzSdJIO+rbYC/1T+SMWz1X3502sYHoV2nyXO8VXK
Ha/ZTmTc/ujatgm2obYxozWRPQgpsnCTc5VRrFGio99q5SEqOJSIqV0Sc9KwSSNnJKa12caeE54b
cRNOr9R7gLpH6occH6z2qhIXWnyQPxXIjm5sEuHc9MuqOBuMPJ5b0CaR7rl2GOMk44aVCGOQrmHD
g1Vci5SBcsCiF5HnAu2rpFOxdh3lF0PlUDiptM6HAlISgpi6Z9sS6Qw9A8NTpz6QNJ5tDdUVavYu
nClbhKlj+IQVbVaxNvxSALyJ0aPYYxBx+BjGg1r31PY60glKbwlCPbhZzELpc9dkS7F2jeJKsgS7
cgaJhkaWuTsT/XWhFrPK064mut+fRiCz+pExWJj43HB4cVh7BWcTKOo9bi/yKOFWMJ6Gltor5Ca2
PJV2qf22CsL/hUknUFXcPOLkJTAwnyLi1Mo3ht6vGIKU6CVbkJ1IOhbJtM1S1qajlu+8xlykBs5X
bekra0t30JCrHMYIPAK+X4ksHw/2kEAKaWwXer8HcRWxZQXiQ/xNK82GU64uptCwYD/MWvznCaoD
HjL/KAR/TRUe86ZTFoZLCgUfgFZ1QyPWFoAskO4l+LQps8Zi9fXDT6Y66PCuWdynFlEBCkS1Apfi
GrX43GJeL5lBTP9LShGPfxfZbw/xge+dQ5ejCB+H14FerHwKQZ6CgTBEIexgQZUY7SYyVg2ydhDg
rLm8a4hetjJeZO6eZZL/CNwusET0XYOp/PlWvCQAbFUS/jmDYVTZt/gqiqNYuVVP4iXW1uI8eVjR
jhHx99aZeag3nUp0B3S0dBr0OHZlQOORwDJfv5bgOCNsnN4TPc2FKZuESiqkzgMrSLxoSUzsFv/b
G4Z1mEZ2JzK2IkkpOXb53nudKhaOD3wku1Lg22+9pYgvqEYxy3xWPMsWHfgZT7WNiRhB1tEyZnXq
hMicNoVsLfN+RcJbo49tkgh+655tdynH94S9tlBXkfY2ip+YqNb+VYLjjTGRneN3Frul8dWWbzG5
xghcgf94AJ1cadzKZ0e76eljJJnKlgYSIGNhi4dsn3FOcBMgvLSA4iuQOaP89kSuR9FYoYdaxNK+
U91klFMkuDitEASMUrHsw88SnlXmcQCTyo1VYt6tY9KgVQu4axkdVadAZrYAcQ9Jbib8NBVXaVrb
PkNKpt5RDBQw4oGTYVBICodKda3YN+W5DL80DgXcMEz9TNMNXcHljTPaQ+QZILFP+XOtShSUzvyK
z2nEtKguI6x2mDjHJaqPQHFCEKWYrhLlHaO9q6NgnYTlJoyiYw44a2gfPr40m4ylhW1wbyHY36Bx
g9itNvzfc3rPumA6CQzglGrVWJjC/GYVfnTpq0MM4rWeMw7RCkLGDrJmCWDR6Xu51296HRxKgM4W
/AMcHOjUNxd9xROc0H7THIx4k1GfmmwGcl/jh17eWbS3uMA4L4vyDPWAHQdwxOuY+7EBUS1Rmz9C
eutn55phbSRQj0IzVqMYrZOGwI963RN+C4O+NvpvMxWWeXM3JgUOPN2qZY1GzYP13aCRkF6VOaKb
71at9TnF5lLSiVWCVmIVGnEmavl3N3iukRNjmcIolEidywrr64DBKuG/LkakGpMAHYzWr2rot67u
mfv9ejuE2DPzDhsfWShtFz6CYMBVRwxuHXxqqrxM0dHK6Khy70eGKy+0i6cmq0IKVz6asQT6Q0Jo
1hFzz7tGRMM2LRDDm3sxuxuVt85RTWQowDQqhRkHOoUUU7HcdmiTBmp5bTX46vGlTBZNZxSryujX
5o820e0y3WqdtgNmRpPO+N6Ll+xJINcxwxEM7RDepYwiFyZbxrZkJhlRT+Z2JURk8vWop9mRBGU5
uzJqS1hKnbcQVM9l3FL6uapeXZfMb9lW4fxPBX8P3SCYrPrIxUXJTgxpXzfiblQFzuuete6ZgHS3
LGpV2iyD6kcUCWAPyCTMj5KPRdOkkqLXNq1J5mCNNhIhQ4h+W81ngwASmjRkKmRIUB5FTaUB7KWY
v82afJPo3LU/rYECk1VgNJADKtw6zO9WaS4Xqib/6WKz54TkMf9pCr7HwmGyq2PtXgkUCjQKqSXy
lmZatC8srANy8hlpqztrUdZvoKRK1tZ1Q5RqtpdmPH441qK8SBkc6/mVxF7UszGBN2d/pFQsjOHb
rGu7FL2z1RagbDUK9k+N9C+tJT5ane0dVntAkYX+2iC+H860w2DZqauDz5GM5F7hRKrM2+wO65No
ObOqYSDajWbeiEibyJNvrJbvbxmgPcuGlRd/jOg26vqCn2Rj4bClK1UO8NApyQcJZu4IjVkuEfIL
/mnqDxqxb9CkCyMBJoV31bBLm90r6hon+6fpkZ3qA92EHBkhEQBUY/WdcBFmTlz7MzSFLLlrlA8q
BGCHMuxWdMm1goEU2+DQQ5jIcJhwVJBeHpe+XJ1M6VbsucHC3OTPVPHE72QFEyN6gFzRz0NNgxZK
Ys/7jHwCC/GSxkYAmXAWanxc/S4i23JpRZFkNwhvs4hXy+hRw2upzubGR/OoatP5db3G1cdjgnA5
6ck06alTyEFsELMGdGVADShgppTMFw2iZylwDQQn0XynWW5skX0vE12NQFK2KDmJPhPm+iC2bFS0
KWcZw8JC0/qVxUyccpF40oapfMjibZe60SxN9w0kMkVqJZte1CnaspRvojSXM6014zyohL48UNeI
IPnZ9utHX23EkU8uhw8Oc5n/FOVsJwMZrd6iOmFS2AviXWkeoHuciwZ2HzOrD+pvUBPRydbLjE6J
hIxwMzYRcOYKbJHpEQCeFH91wWmvNBX6ZTJS8NwBYwVLwcRpEn2ZuHbzU9XT2EBfgPBSmF4iLgYV
Ooq0NEhwozpo4q7gDlFOlWIs/rA/LUWNwD9NGs9o2wQSzuwMKIDEAhTHCwbmrHla9UhgYrVQ63vL
3dp998aPMZ1a1LY9ou002Jv+t8h1mCSvtHIjLWdnFMiKb6pbYkAh+EJvExUlykuwOagKmSoFwZW9
na1yO1rMI4SeE1pgcM8qrprhwZvy73jKCltAHk1KkXYqM3zw+CyyEpWwRjCF8T3v5GBUVgoh3jpa
z8HOQoU+gHs53fUtH4ipMiTGxxxucftGnShg/gTuQTte2UP3WffCsuQTsR8z/6kM5aiRELUec/Vb
1AjLVEnQ4uu2+mkhm8J6IOLGm607zhRN3hK10LIVK2I/qXLC1loRI0fWGSd+aDj8K1KsDFFPNk5O
nr8GZsh2IsKrxbg7FxVs6UK38AI3Yt9fiWbbWibyzyiRuPij2CESLWCVj5B0DwpSXEgukQF40GV1
yWXZYEZdEEu04CVyrAyDFupgibr6plhO8U5t5S9zLj1OBaKtqsy8jynLy6rjeZam2NUQddLPaEeM
npNPBzuW+dBSsa6kP2l/ZPz9TtmqpO+p+zDTS6aDgIkHoT3oIqKDRGxfjY8TsQzbajUA03S5BYii
xTPzNt6nVKcnrmpDu4q1Xed31iUbxzspsPtUkg5eL8i21qN4yF9WPJGr88l7Z4qmPZY0dITKPUzl
70w2ZriZV98TKmfAhIdsaVFE3Vc0p0wZrbHoRPasaBw+yBtaSA2hXeQS6A1sWY5N8OQznKjDn4WC
LKj/GiYfQ4Opks3lnI05VeqGvXTEHMHmEQcGIIhu2OLIK+R1nrVQSCxABkR9cQEwBwxEr5Ac4CjV
yx+eTnXt1w0p+mZ19yNdPYLRqhZCLVnUNvVAsIn1MVJlFUR/nrYR9YFn7xmV50E4YgfX9KOsn6b2
EPrJr2CK77xyDR41dX4mDRE3FyGcP54/bEic0HBsiJtiBhST6ScaOjctxxsDQtJi4CMSmGUdtLRZ
TuoSXZTZP2PhAzfDcginoxWOTu8RUt8hVQUt176G5JxhPv6ykmM2AAkO8sKoaviaaz9OT00JD5WI
WkVW04eJyGE9KOJbCmWCxGtaimRkJF9EVykKVVLhP40Y2qpERf6uuOKxgj7McU8Ori3WKDZqYstK
3SK0L27e4hwELGNv78eWnjShKJhjhg0puUQkJDHiXhF4QJvGV8Rd2Q/ixzBJOodYT6OfH27l+DP2
VV4tb2i4CNluuirkyGjRiccx/tdCHWEMh/eosbfC2IRV9VsP4bNm7Grzd1Rmm7bEPiTz2Pn//PZW
jFupbxbdMah/QCw7FYFHychTF/lOnSK3QF3ltAaNcYpKp1IyoD4Q61fuS8zWUQGXpkerViOVKDbE
j1H1N2mioyqXdrkn2xMmUrN9+dIxFE5F+euBstZdeWmkbV/5k5sp5mvoOXLLRkPS1aOLrgkjK7QS
5S7LctOyUpsml1MtiK9AIcd5DNtyF3vMdSoMW0sUIp/MXGCpnZZpchUKf4FUyJ9Qwnu0RlWAYN5S
wfdnlGdB+9DRv3uNb+v4E8hPZfkU8DQ6lrSR21fGUZXO6uVyVsx0C7tj6fSUf00COJ7w6EW3lnrF
kFAFpwcp8LXYKdXwy9Txuw+mgO8xYHPshFc6lBulAYvEy9qy3iYnRQGxm9pNzaKRqs0jGMhIJgqr
NZcdxUJopdc6RT51eh8F4ceMWNqleaSP0ihgwRZeGaFhOALBwqPyqonxl98HKyHvDCeMLDeR5FMn
1jf0hcuchCHf9+hcEENE0h1YdkmCie9ENAe35bmjGpGVBtko5IJmy813HW3zf70Un9sOM9g4luFS
oRVIJeSzTuu/ol3Ww5OUY69zNOWiebeYf1Ok4GwluyTUFzlfRtvvk/nYspv22lYfQnAhB2B85cHw
PY0WMRCCbfoHxX/ptdOLR158m10aTIjpQBVOCtld0XjJ4h/BOIQBhVr+tqycut37+iYpz6LlhvwE
0QniXdluzPBHioDts+ug7EXqJ8y9Cu55rHCy9TJURv6bBsb3qP9W7BkGgzDpCmBLLS7S2XaW/EgT
5nyfyRMaiWzLteorfz2DDjF/UrhLVPNmjfIjVv0fpeOi4ja81cROcv6EkDKBZyyl2v9So0Yl3Sz4
EgOPRhdT/fEAq4LgMMo0b4TbMH4PsPzyaSSBeWBe29lT/FMkZLSsq/zaYbA9jew4JpVJePWQX5hs
tIC48buML0jqhWCjSVzdTXprjRRLt9B+ZTwLbLMQUlrLH1Yz+FF6+2ajdsJEvpN1/TVVuIHJfSfW
o/kIQumQUJA2HfRp1cdngyya8K0FGw7NINmZynUc3uTuHCZhn3rAvX+htRQaIrR3ZIzikhQxSo5w
kTsrvljTNRoAv15mQtjXb9CdPe8ZyMRJIHLQ3qYn3ic6frp9b22qwIXhhvEmGXAdyoiTew6YsjOQ
r3qg4q1kh/50qmphT4Le9IWDbVjIPRhbMGqnUR42EG0EQlFYQNonUhRzjbuEDJs31lIo88RbwQnH
w5Y470JjDxfduDjCMV2Zi8BR+8zk2VyTwvUuOvFPLPsrv3XOi6oTOELwhB1QKdqvY2WVo7gvzgV7
pv80qMjUvyp9XRT/BOEsR48s5CMlO1H5hQlQIhc+cPjyz4XHB3/0BYfdPVGcVDgxI8nhQR/WsbeL
B2QTfMZ128+eYTWJjuTSnYaQGrwpKchaK0k7NkhJKAPgJMM/m6ns1FJDoPliOWbPwCcEztU1eBin
GlA9mxB2aIB7ZyKuQH5UwV9N+1/skPDXYDqZFLDCmrRiXfpKAqxbRTCiELqL0jlrD+y6BEJARyLG
KRTiMZ5y4PjJIYXimtfwYF/ToFbsg+ocSsdGBOfaCDSgoBT1r/zOvnoMypcivFvKiCykRo1W2ECh
o/dA/mFBnFsgIxOZfvTwAjSn+zA/Rd7L7G8aQr14U8UbFDqidg2Nb6h3NTtZ8QtGTpAuNaYlwrjk
8djA0Mp/DaIRSHayrtDEtL2jFU4EHaftYEaEbNfxMs3B68pxHKebmBPqD6McfnjMdjFBQAUqbjRn
XPGYQtuLIr50nGkZevGek1BNdrHsYgZWxIMpkIftqk9BvnamG/jPevzCiw/XudILa6kgpbPcqbry
Z5eB32C8+hBnC5GvqUqQioTWjT+iPlzWlXHthXMg/5N9gBUlSl+muizB7wwrPBAiSK1eNN1NX9nQ
GcDFw2vIC+d60TqaHiqJM5SNNFtD3xsG+NPRCDe94PKVNalThIQq9SMCEPapFCRvQYigkmyBx5Qc
Geg8juaLeNRvUYnVRY8e4UgacCmky0zrO/jvHGsmIjXHkMkdhqCwfZA2pjg3ok9i3YSKSzMgPFLz
mXshkMQZ0HWYSOTgzxRxC2jxUVUfw0jm5bWbnKA6xObG0t+8Xoa1D6P8s0q1Xy2UwAfAsPomRG+Y
HEHoMhOZ3L3P3xM7AMBVGRw93kqfmASj/LXKX3OK93GYXQtDf6ollgKprS+RwMWPXiiTVYPZQd50
5ruM0g2YIfQaOqcM4i+ERJqUW0HSiXEJYBlLa6+K/G03/nAYy1vR39UxvPkhldwSOjicsqPbBdtC
2Y8BDpH+WIS71rtEImIGhIjfycx34DMogC2rkaioeArQwVjQxfJh1fYJourgUwg79lAi9TBP7rSy
+O6ThjayNKST3MzwJWT+S5M9xa606FvQ+0NYWvQgaeFHlCEikiwOsCZ+5wW9flZ/UFKjtTHthate
rmpiNtmys5m7TtAy1wVgtqfQ/cf9nLTCwlDBE30e9AM4xahfB3HbZU6R72Ncn/N/dYXoUkr/odSK
zW2Moh/wCD4e8VcmqDiCe/EWmC33Gd7fRa8WR+RV6mLKMTTkjDlGTdSQJLHBRX5FuXGArgfuntfa
5Ihq2OaLLD+2xEwEtvpphEtYgq6/CzA9SEcKpL+Wep7Z9tKe5CteoLIihm+p4RY1l1gryCzyizXB
Aq20HSfSQ1f8glrr5gn70S7Ptzrrj8q+D0a3SbEZk9Icb4CENOSwvXIw601HwuHDVB5KuCv4rWgZ
oceXGkpgp8SGbNfEVdQ9LcIX1nEhLW2FaPRJChHG1rA8ROrgANz46WGQnTFcAbvJzT7FeR9cBgNr
BV8a12m/H5s3PBzqkCCmxbz27pRUANbANIqx8ZVEPjrwhdivFx+iqZ+MGrCoZTwRM4YpNInIlvSz
0X3GGsG7CMegRPOcWLKlou65Zr0GC3hy8WIiaUaE0GtJQfo+OJq8XRT0uiRHXFzCt0HZPX2oyVJt
0BcSebiZ4m7J7fEmoCCDeojOhFzj+VsqyW0x7WuCAeZlIVOZc3ONw5U6GMQ76sDJHGS3Kf9KLUIU
9EUg73rvNHgvOViJQT5Le7sR1Xqz4UbVa45HPLJMnqWrdpcEyTpitgaprM9ehHBtQZqEYxhr8e1n
iN7rBeYQ8NThYcCbzGvjQmv+tbm9VhgZu/UWwV3u9lFLWxvjDDHkSI9c2zyFwQrbXhs+FTcpyJ5U
trR3lqxeJKha+PTOQ/eEeB5j25e/CGVblRRklJ+4LuThBgX+l3hA+VSefPTA87n240/v2r911U2v
/mT5A3vvOP+VR44LgeKu6DevT0Hmwppwzs7fklmcQDDE7WRWZL78eMKneuZAvGdV/zk0S42YK3k6
xy387HrA4x4oLwEJdLMpvHPZ34N/ASFj7MXtKW63yfjI0ewkzZ7xSdKoQjPHf8ZqkMk+XUsAFvyE
bK3R8RJN21j/Z81AygfNInKSLPs2WhNUqkrkLxFO729k611Vrh7vLfzX8i9XXdwRHehZwy2EREzB
SSSHnBkp+jP0o0RyBVCUQGIH/EfxSNp/YvqN9h7Fx0K1/pgcFgaqrb5YJz7FMQMdkT9G91FYb0/6
51cu952gpeRfc6EIKQzWwE3fd/Ehk2MEdk12iypEh2rxQXHPBnkOd7887EfeF8FXN7qKPMQkf6Dx
kIpHPBKSdMdONqvwEUCimV7/tRVZc48kX/njbY4TqwFLCVh5CjRN9zTqrAAGuoBjqL0iP60GxBFU
OCYznboAgr/3Or75bx1zEtZg9d7254k7sNqvg2JbGuCJRwE7UR5cK9QW02YSVvJH0cEhItL3QKci
PM0KruSEH1g2y5rwEBWReviVIgGv+i+7kwsoTfrMsoORwxgz/Rj9ATA9Un5bKgPHg6IiAlBvSbUu
9eDQEvIqDWGwxiP88LR4CyL31JOvFEmB4gLt0GNe9vBU18x0llXv9s27JDO4I+nCFJZK2we8RkgY
YbvQgYHiLDWqnjT6C2MOPJZ7EqsygHmr+WdE0lYApcpw6zdTgsx1H0f9SgAlrq1/KRMdtUhiR+Ay
mqZZc4WxRImIuQhC9oBah5CaLGXjl3dDI7Q5nKw1KK6n5Us7hvE0/WEieCrkbLJKZL+sSaZBU2+s
VVdxbIpNmopU9bbM+bIT5mr9HK3kB3RqVbXf6WD+zW6dRRpPrIKEdUXNBboFyT9tIn6EJOOL9TbW
7ar+FlXJRjAoKV/SIGQrj1FcJ8vLEwkIFHNEgcraTmYzHxtuW5gum91/js5ruXEkC6JfhAig4F/p
rSiKkkjpBSHXsAXvCl8/BxOxsxszO61WU0DVNZknVwNp2ggOxDgbWJc0AYXOjeaj5HHcHsxdhs1C
kmZlDjhmcsw92EcPlRWtUfx3IueWykG92PAXzcTbtDiiF44J7E5F6hGbTBGNifFz1YbZPJOVFShP
0WhQ+9zws2VbwocI3q4r/aWWHHBbVMzfXI+8UFjuHU4QBmAYHoXH8969bX2PS6suHpnLrLJjOqR7
FmeuzsQB0vC3Q6dQ+v1njlyjpjE/UZ/gHTO0s5Hiro5SlqLuoDbSch9G0zzhSetcVUEzcRDSYlFn
LMRCGyN0kxAH1qL5dIt5oovlGI4vyjEJpqcBG+U5XOq1ffSc6J+Wwdru2palZFRvC9t/r6xWo5zs
P1pFT+C1oFsIZDabbln5rA2nTPvCpvkWFKhn9d7EUg0Bj4V41AvMGVCBXPiplcHjoEfvWqk/MmSJ
RFn1g39TwacdzweIJhexLZKlRtMEk0F3ulUO3ityyoh1NfVJdELm7axwBmkZ4moNq1MTMn8vNX8r
y54mEM6QyY6galt+70681knRb31rNkbW6DqiqhiPKViMIFAkjRQdzllioGKa5kXlljdG3tepGQmZ
VOx+KknqGgxen9tz1p2LoVzajXrT8vJqZBYBz8b/44CWsqFM9CsPs627IDfCCQmp5x1CH9kV6SJ/
Q5tUzLpgOY8lzV3GeNSsMCxEVfZWew+Wu5TporwXRmls0omlaAtqK03zPx7VHBtIWpzt+b+IuGLr
CpWftSIHDkOnIrkKMGGJ/ZH1MYhO+tupaVZPWqpz2iorozR3btVoXs3+pRVnt/KRQXgHERLjMA/w
vFzRzHHjdDa1kKT27kYTyU31Ur5YrCPytAMlQ9IWUREUpA5/JFaZRszHGdQJDGJE9djOJAFcwFLs
qO4AoAXeWyCE2I5q4q6Y/zZLnXjb2MaM+k5OFVkDW8046Eb9Df58Im63OFvVJ3rJbsI38F05pO1C
n9OfwdAQjRw8t/9GAkmw5PhWcQ74Firrz3Yf7VfWfzmmWHiRtk7RGvbNP75EWf+kdKziZCvkNkir
K/zdFU4OtrDMaQlLs2lKW3RawnOOVS3WTnrq+2+T7aedUFYV7Mdfpc9Kglqmrxhc4Mg4xgH8VC4p
ppD4SgpoPmwP1qrZF34PIFasJgKu7dza0TwBym5XmNzmQ4j0bqV4V74jIuJS/dkrX/nNJAsVjnl/
2jcRgxju2GkxYQRyVhYdaOPsGDJVSNZ166WjmhoyUF0dEa9Up6RE2ea+Mo7wRAcaeK1GOoe7tESg
+y9rYVdd88GFv5xyu3o0U8/pwCJO2wvt3wgH1Ip+IezyO7NjLxhxso4TaFtMGwSXl7FvvOVo00SJ
oMJAJr9h3iXWrfpsO/YJuWz8rTYhydF09mKuWxxzglUSk79Rs2pGC+eyrYZqIn5NliA/fKTsPSPM
VK5xQDBAWdaV5GHxFYDsoqnEy2GF/ECmvc0DNjsr0vSzqwmR5lnP+KEUyOgyeEQVht7Y/tEyAlZ3
Sf2DgHH+2GLxV7l4MxlrrP0QThVEZ9veIEsMC1a6Oj8/MMVluRl6EnJJQLWw1hkstIvXiH2xRd0Y
my1WZk4ZHeOFcxynM06hxDhb5ska7w1PnM/rIuI3MI2LyL9RRaHLsY1XN0cws+nFrur3Zraepn1k
H1ErkI+ecMWcgvGgdf/shg8JTBipssV7VWBr3OXlEeVl0d+Gam+mt8GFSfhcWS/DcETJhYTRxTsR
PWNHbs1Pg4pM46+G6YpG+u34mwm0kc0xc+F9d0wNnKs0bh5uDpyrBJYtBsz4k6zQvHz5Aer3b6M+
qfIsvIuTvwY6Ms+tgbhev8rkGwdGOV44VWPn5IrdMJFUjfGrA0TMF3R2UE2VOBUOokJ4u/62iGcp
9wLgiPGpj7dZnqi/Ilj2mo9gglsAmwYxL713Ed4qXA5ZdgvKMy9j9bNQ+ZuMn6T/j4LJ1a+x87Lu
839B+OXKf3kAAZe69BoN1tLsf8f0nESXxHr07RuOMtxJFSck9lqhzetR6IYjl8vr0M8elh/h7IPx
KbReKvbvAAIW8NjRf3WCTxiryYBtAWiyeUm1rcmLWvlfSj2Z+it397rHhFGT9ST9P6ltWYn41gON
q4EJOaKTOyVimwZnUX8O9j2In03xxUMeDe/8Ezc4zr7tmW/r8O/tvGrHFGsyDrjCy24Dnxn3nDCf
BN68v6RwLjwfjhcgKOrd45j/zZxwhP7IxdrmRWIw6t6a8pU5tOyvnJNW9BSWV0f/o0EjjqdG+Iga
0mSr9eU7n0X5JcuQbhF31FnYzxJAcYc8IlWsityrYJPwATwekbLHuhhzHd+j7b7CCb/jKmS3bgbk
9uyq9lCHD5Yw+zi/mGhU5UnmX2q4+gNvCSZ5V7LmQh9tEEfKzDj1t3HNhXuMa0ZTp8ktacQvLNFw
bc/HY56Bb2jcRUQzG5oYvIp75L2OzgFeDkuJRQL8Ea9/WEyL0LqTwKiXJxNDSbcy5UaFN2EPi6RA
77N3xb5EQsu0uGO5FF9sBYj+IIe9PWzc4jI1dP2H1lw32j1+8pD9RRBILqgl7WIvi5OVHB3xxJbK
X1fVKgbx3Rw2AK4OLXre8FC4XP/bqmastq2T17K845mJvWMV7hvYDi201/1UXwWvqsnpvh29PXCh
NjsZwzHIn19daKsZakzkXOFZT97M8BzVx9ZFkHyGONF6V539ZhSeHfOn0jaae8D7VMY7hoxra4HZ
cGAoOWLt2NkTD+9BudsJkjeKDbWdNSs+g551WbHfuBgkoXLm9yhZi9NG+pBO5nL/mARXIFSSnFLn
nMtrBItDPuk+xpPVQBBj+mSvW2R1P89RDCrSPSb0UOOdBup/SbjlX5DvctTF6hiSQVXvZf6gZjyC
f3v0xgd4+ew+ItAvDsXwWrMzjY8YHIUJo3Ed2Q+KYExQabftjBOPVhpw/TzxPWOz9pKnwDtBrOv7
FeCePb4xJ39x+3+Q4GkTUn4W6I1gUcZr0znLQ+6eTe91yNYYfkSwQ3XHlswudtK5h2o/MAiCIWue
HG81jHvcNJpY6/0OuSypW4gou3jLeI4Hk9mSueUMkglbs22SYCvboEEBAwEbDiVTkJ/wugrzhott
sKj6dvEaYZ1YOqraG4jbuh77PPrO2ZLIY4I3rbYwsuO5ODJKNkwMFsNzeojAy5gTt8N1xpZ04WGO
+et88ZyRFKtGtmuQkqkgGYGbDFpAGeUXKwoOI4EQYQcOy5mqjzKUKEky+RhGH3gokCINrg30C4wM
E0vxDMBJ/DtCqbIR/tYHfJMZC7k+m9Zx9rrC1ndp4rc+PLdkVNTMZsBrhl65c+c4IUgq+aqos/W8
5Yga/SvIXeT/yJdiSeuo1XO6X8tPKLX8z1r0f2M4gSRONUaasu4PY+O9OrTIUqD6KEJoFhW/avS/
OzybSJGpOGxjG78yVzS4L7FK9NfeAtv/XBLlO3XGItFyZzMKez4BYnBowxbuXriiF93Th2jtP51R
oNVeNhXbvPZCG3geg4/MQ1GafPkDdqFxUICu0mie/kQ7gbzWd8lJG8r2hny/r09m907OaBAe+vIQ
D2tbN/NFwbpfenW9KyfKrPyqRco5GvkO/SHmA3xJ3tD7m8TzGVMkPGz4yPZ1tUMVYvU7w98YqKSd
5fCmrCf030Nhj9vIB6GLDbiaPGPvwvI3re1U9NNV6LJ4sRqRHmwBoy/4LbThHWAih+lZdNkWU5lt
DOdy4te0uGz6FLSx90166hYpIGoOQ7v52OVWSN78gOIzBL2fbVsaK9KfRoiNOuggfz/Yfz6cmhBJ
rcXcU2GMZaXaFk+pOOEfL9WuN77CmrEwpNT3AqOvabQvA+ZVJ1CLtjbPQb1tCT8v9wztiEFGRQrF
HgUYT0FZ/AJsY2BizgjbFuPQq8peHCeCoSX3KNUBczZcqrx7LKgDdfcnHMUjP7qt1x9DDG8ZEasm
cZDDAi9PoW10LZHLDnzzMsZXqXvvaXgg55BHnBkhi6tq+PARfbMc8SH6+YHxrFma8zkZ300bI1l6
OHK8onIYKjaCgJDD97y9pi1BBM8WhEETy+jRJP4HrmF26BibWqhZNMa6NswttffltkP0Pu8J003f
1RvfpzQDCWjYIM0DjjYs+xVmiAHfbIIdW6o7itwhfkOChkUzz/eZvbWjD5O9zeCt8zRCTP0cq3Cb
IaLKGLUAocrZDHHmaPSH012EWA93lb6zuM1hL5EEgkzcY5+Dp7hd2PgD4u4rcfnmgYqTYVfE6X0U
8kUbu5eMtrMaBO0s+q5yLWiwgQcSefOVohqksWdY5wKUxdp65sOM8xNlzSaZXZaSxGCmxOO/bjyn
krQNqovnqFs3zbvblZxiAEz3kWDXtXcnnltNvvjQXAofhyTe8N77YE/GAjVXL0kDrWc/ts+V9luz
QiqdfRkd+545zlaFD8dldgq+T3j0OkXI7K4LcMhayB+Ktts7kMGwbpnN0eDklqnJVPm7Tz5G9ZeH
b3BZSVAkOZQWzCBY9rdEKqcmlF/jpketqEGpdrga5vKLXVN9tLH59mypDxEexJLJ6ML2rmW1zsGP
DNFB1m/BsK+ZkcLXLZ0YLrRq8mMFOVWk6aa+o1Ay1069Zu7KcqFxgqM/lVffOID/HWp2RB9cDEH4
HuW7Yc4ZkNkmMNCDYPpvL3P+Ba9S0rPQZSHhrKps6xU3nyk6kk1p7KPmaiCsybNPYVlQHJE8omkP
z3XTnSpt4HuLXKiG5meLxqAjljS/Jt6znfxl1jHwmdnuSrLHUH+yRB0kazhPcl4aPUKDwB2OTUry
ktuE6PTaUyZn56ePJRr7t3GDu7NgL74a8hctzPH5Iwt0W3S/+GdteRy0q6L7gJygBy2jqoMEu6nb
vywZ6Vv19TicAeIT8O6PHznnU8G4jKw52khy/ViDMHIM5CqkplE2WHgaQSf02sPIisa2nYeW5bBm
xK6OaSntQvJksj2WjLODUX3iOFtOSyv5dOtvx9lxo8pgR0mTmOBdzjpYIv1FzDKBa1hxot/QvroB
epgtQxI0PxC5jrG5Radk+Wvny9VBmyMAvufeuXChEj1ytC42O8t+NdWHlFQZiZjv7E2f7ZQvu/IX
NmyIHSZAEoip02i3vnK445icHbrmm43gUP6hScpTHx1Ydml9rLDI+NmsJZBgavcuRrBRY6UtCz88
jo7PZFwtqZns8JFXv6gqkPhr9SlLrh5FvxEccWSgQacph/NGwNXam46VftMAtiLCW4SOA2HkIw4W
kLWWLfrIjG+t1U5d+MPXSEE3KB8NmPzSggcRMGANF3FMbN29IQPVmPRVbvJTiD9t/GE7L0UrmS/j
pFypAbMVyTZBhsqxhCyU0OS+eYQazrCiVn3rHPGNa3OgtMuUPx9uUSdmjlkvTcZCevZeoRga4kfH
B++GT0yVlpjOWO7DT87XQwtbysSCkDawqMj+Yjodh78zrMekABKsoArviQ5P9DjM6EA8okJS5w7B
s+wdJDvPRfeTEVGZBXwsEgeYFTOpxsDPwHKRRLa1rzJtO1LUh3hitY7VCQUOLTzo7JKXupteDQA9
GzljJGt08dAmNPslKful+XDd6tCY2TYM/5GSGSxMzZ95XtNS5y7z6Tl0mh2k1zSaKfaU0oe8EFqb
LnROkxMvFXozYzaeA0CPKQ1tdq0EypGZ5TMSfHjdt9LsjeT7lai5azZWBUf6yJipxlIgm5qKraFD
tnnBnRWE8mU/PYkJwWPMc0lCn469DBhAYxR8qDbS0zA8DkRHErnJdDdfCd47Ey68d0POugUzuSIL
eAWDIVYzLhKqQm6D3nLtM3bLFFUgL91+E4Y5mY7Gb5Z5IUrzEPkrmD6ThJeR4CnEzvqqtEBpvueM
3cL/Vwfxh13jv/LyqxMqOjegva3QmNNT1IXmE0l5uloLWKCskOXO8CLeXaitieXsE5fYIpV/FPW+
TkmqhI5jmu4u7/lZ9Pq6KBFGlDA3GhX9JDrPccjNNXbFb54Mx95p2Wq2T2nN800DNlUK/JB3io30
TVcFUD7rH8i7FwEjtRbX3GTiQJbBZiEuYuakJXm3AeHHg7kMpne3NzC66k+4zhbNqV7XXglXs+cc
lXciX4ECQkNEpnrqgWu3oIphLGcQ+Sf+impYJhLyu/qz4j+9a9aRvFhrvWToKHp+kjoP+YTpg6iq
oeendaj049i+xbzdXj2sVHMZGO41x4SZSpp918MfCiht5HUwN6xgg2zvHArmcmn5R5j1UnEbdCMR
mGx2Wv6K8ItpWFNal6dnRJJRv6NwLQCgqtZ/CETktNZdTB2oggN7zclhmUAhJhL1FBUg8XKshykW
UApBV1vrZEYwDxuMkd76OFBM6Ohj1B6+SBjjGI9ebSRUcCOn5LVOMfXPQxL0cvq856WdKB7NdO2m
Lx2ZRZ192d6v8i1qsHm89ap1jw66q6mR7h7n1AzhP0V+JWgd7zph95Y4HEIv2tswEQJQNj2rf8Ev
sPgxpfEjRdeqpdGuKbWnpAUeTHSQrWFR5HO6Ba7xYbuk9pgXB9CW44+MvoCgfkU9IWiV+vSSYgFb
G/UjWTJ49sfkAsBqYSaMFs5Kb7DfeGv89wcX9oBOHVYx6nCTfH4H17PwX1XnqDDWJlPdtEhW1WDj
03EhlkBEGAmwQ6bggfPt38qSuNVa7nQqK3L9+vQAe6Il3rt3DkP023WftbMuqpcxwsa8wLncdpAe
THNVR/VTkf1G2aVC7Ky6i4o4o113UeHHkfirLK87QvIl4sFgnROfDPxxTvwTBd5qzB49ILoY0Hq/
02E06dRHHGOh3S+dKmBn7M5TYg7om/xskXB1QYp3B6t3zQoqOERcHamJipPtl8v4UlovihBE5L5L
e/KXpvmVoJuoOWyDCMSUs6jqX0n1baFATvje/TkJLOc2KtHrF7banQvrOiYfgQbtbN6fkgOThuDR
yQI0SBWR4k5lDz4rE8az4ZBCEf7UmGb65rlQzzrW0IHmIOxHhGxvLQtvFZJeJtJ3E1Vsr5erwo0X
oaDyIrUgbHeRbz8izA6W6mALeLeobJ+JWz4RQro16GsmJou4TiiRD02SrWbzrMTOlKMVy4lrrGB7
uBEgbVyoJmEvEWgDCzd/g1BRbQbbwDz2WnasYju2lZ8/pqGTqBrgWJ9WGTAKIuN6TBmB968W8dLF
hGpIzCCoCJo/slfFkyls9Db2inDJgZRCE7LR2P/GFTl4rre09Z8+JR5DFPsoHLeqsFaXtngUTftK
aa+liDm5YAeaH2CLFeARoe0tzDyxArEPIgq3tw22020EIVVcbgPLUTVb1iCn3JnzaiauDYh8cK7y
j5R2uW9xKkNHKp0jc3c/7FclyB9mbKSF6f3dV+7OZYZGcezGyxApnV1vK6Pk004ZZ/N4gMEU6bPO
+TJQ58Pr4W6z269EcqLYwYbzN4vapYH/gzimZHwbw0c2K3Q/W0dn1oDOa+5Z2JKU2sCHOmH2PRQ8
E2CvpP8++HhlvoPotwjx679L4i1tSKGzmTv5qyOiJaFxNLkigLteSW71pscml6orlP2liTt1zt/A
Bce25G9ECgLCn2yeD9boXWevKjhAEHhIad8OvKNggQzKjyydNoMvKZ0Zb/KaOnfkG8nEk32AGApp
04mOBb5Tv8WBwRQUQULx9/8Mhy+bVT86hWagCGkbboPxp8WE2fxkGf+iD8qAQEfsH6QbMKkC1cr8
oCGYK+V/+/ntsq3dPFHl/yMF7snPMR0Hn/MiW1MXP6QnSLpVjRxMy/64hirjNtanST/I/C2DKglr
CEIRagv+wFk0rW2yYgWtr68+dds5TApQMiUOkc0l6yYb95nJj15z+p3NFqfwZ2UylRa7Jkv7SmYi
yjkVGrvue1QdZfYWej8ey5KmSgDtfpbzm8QG2Q2HrVfNtM9hJE/HZu1y1RnGi5wbBoXcCPvQGx9G
v8qpNYZKw1R8qVjbhtwxJYMksw9WHWzuYFAMKSF8V09e+sYOHv4nak8WTnIfEbpSvE64tTEq4oTe
kW0aUnKZ5qVHsIaOQFADVeh/eE2j5u6W6FFc9iLEvqANY3zeojKbyce2x4oGQnrKkL5iR2D8RXPl
i2ReDxgsRYAJqHZBz48eqTclRWR695M766RskCzJSP1iSOzdTXXG/VM3mLq+OoeZRf0zA+FoEk18
/yxLJu5x5ytr7HUTYARsfvvo0YX9VuuIPJjydYhkzhPvqE+12qSK/Md0Ja4eJskkKHqkgUxQ27Zz
8qTEmmw9K+0KeSWkgpEhkZ40Hc7C0L99WIMiJNOaiCLQh5jIUUCgOvFKor7omEqOawuPh+4++87f
EF1jxm6CsDoZkhF68MKrQVDzNPoIaPmgTKri6shyBHhdTb8ld4G94fpu9INuHoku3nj4573pK+nu
UVnxU2Y9RLxhiOH91iOAoJpyyjfGDZ37XjrXjnZb8uEyt46jr1g7CEZBGh/rvJZMffCpzJC2VfCt
rPda3ksSIHofM8Rs26zh+st+Q3kPnQDSIjn3HoM5bd5iMPVJMBy54MfI68yojcPyQwmkiclef3gc
hEFPfUVQp7shU+oVArma4578V0YluYMRvx9WGfq8omDbBFIB5mdaokSN/twYDWAF4Q6AS4jCqsYe
Rxvs4bNJi40LE6aXR2SH6BJK3f7K8B63CBbDlgzGOd3yIDR8gPQWbffpuSxO/VWOcFNLj1rTsWr1
lpFJcMydMMfRRgoz0TJSG5rHnugVgfKeTXs9uUtr04SsfMAAImBDYwEI4LXhu7dZioP/hEpX/hP1
w6goZBi8Eh6wwsa/6HgYDPiI8bYzYYj6K5Kf+VSARHDDz0BeqldN7YS5Ssk36m9yVt2I34zluyX+
PAtKj8bLX6Zti8SRf4usumncteqM1mM5agFLVx6U4BLEX5mrtkLd5G9ByEIcfGFgq1DqzG92KpGp
5h8Tp4trq5WsrpbOaIXRkxerpxplrcJUMswX+3gjQ5x+p1owrGf/nlTvGqsM+CdoTlV70LCm1zhT
FHXu3IFFAXZ4ctjWDSugmpY49fbD9JQhOzX/BXxCJRNLrXxvIajPi17H/OX8DDt3lZlUyx6wgP9T
C5Jt19qvhpP8oVv1OiARqbg4YWcclPdDdXl3s9pHtX4tBsHC6rML3hqe3pHzqqK6icuxpzq3d5PC
+4EdDWInCI8k6m9hObwUWsZEoOQhx8aD1ZnNSzHezObkYJJMl7ggFhngIOaZLNsBwehCX0+aRYvm
vIf0ObZBqwUpT+iU1m6zFdazNZKvWRQ7UXoXwgYmVBn90ULdzyLazpkZaZKr0aN3LeCH9sJ5Nwee
0RpHbYYwz4+D71ynbnIDBlFjVj8G4CzJwbIIZwloe6HRwShkRTJbVdN7wIchmdFXlFllWW/7KEcR
2+dH3SmA5VTtx4jMWthhvLVcOLOOGfXrrOw/O2TNMG4s75qzD1a09dwVX0VzHifuA0xbOtfI2o2D
dZKziYXG5rNm/acjlDIGNDrBZyE5SfJ2kzcOFtoIHesmEngZiYwpo5Btp7JhIRBqgBR4xivMA8bs
2wtwCmKU8MKPPJl4iSnXior5BfpZpojMDs38q4DojeJLG/uFNzuaymE5aSVl/3rU0Wa6UfZWKP+J
DCANaAf2tghp3mSDM2oHbTEUzOin5LczMKFZkmJ3JtB4cmPpf4Y6OyRDIXyO4bBKJF6LMJ1lLnoe
r4To4Cbk9lvXTgjLahaXAtdxfR0CBlOjnJXS4LFRqKTePycktDXhue4vetQQIzJukxKVdFBbLFdB
97eatyujn2jcujB2Cz0iy5LgJEA2g/bhNfKfS3qjVV6U9WboZJ42hDRUww/cBkbb8GY8aCjGZK91
8gd4VSB1hAype0BlUatzUcYZhwnZOUZr3dBP6MH0lszHjnBOLHBYM5LGxxwxd7MXNi+G6DB2ds5m
AOtAkWVspAFse2DCuBBDeJKzScmZ3sV9aG8umRCBeEYgXZffmcXclimAGlH3ipztoDMhdDR9uoRu
SA95262tydqawgAvEBHXIR2DJBWUK50LMbzU2GEi8Q+ib0Izdg6vIvor2D/GYB+jjovTzLxNOqYP
z4OmptQxT+mJWRUdRYO1tCGpwNokQXayvlUSMng1d4kCmg0cogvIzZZ8cqIbF26MtSmXh4r+ycE/
Ctye9Ym1zKmkxoxkUOH+jMRF8W3RSpQGirh6Xqw5AWtJGXWfpH2KghDsOhw2TVM/YwU99LgLcSwS
AIhpFvYvRHU0id3G0XHqVv7AUolTWc14yL69FUTKc+in5o0Umzcx+A86wRoqvsltlwb12iFeht0P
oYJ6duuTlBnYd9hpz3mT3i1zeilCpOyd2MSs491H2IZP5eBHZ8s26EPWbclhJ6puOCvoUdAUKHZN
0gNVhNCZXDkTn4p61Iwwgu4cFG8B/UkerobkGflezszX9z/kn8Ev4Y91zCTU+z59aRJ6B6Nd5Jqx
09Q3uooc7vxgfuUKB5CtgfAogw+QC5hH2x9WYJQ+A39oPOrHpowIImqwpdY1lqRO186W0iySkcXi
qXl1yyOHnXVCyEaGSAa41cpXjs5e9DeodzDfHdyAYlECR0ZeMdIsyS6BctO+HyTiwcLZVuHJDf9B
PIDQ95qCMSBvMf6t1WFos02V2XBuJCNnjhZiKi4jXgR9fFbxqpIbx2FNuTaApbnBUxzw5fRnCBiR
XDko0w2+0NAzVfDtvy7JCYSQHeZc+4qDYq4zsn3Zh5z279mU7iAI8syeLCpkbdhbFfJwtELlqjLX
SXDymzcq4dx9Mntocu7dJf5uQkmBjUTMVR8CYcJ6k/bdcBg8fquRYBpIFQlvUYEjuav3U/dSQiCg
rPWSz4nbz+AOgvGXP1WDe+kLACl13lImlQOwBRchkCMpq3oqWcx9/8A7GltdPaF4BObeHlya6jre
dKDnCXbw99ocORDbq8GRDGQxQORZIZmqMZ7NnGSbfmjkUU5k+xgRNHYt32PLpYCkDeIXdAcTF36D
W9aRxjlw2ZIXDqHLirmQXuwcPDWxgyY5q5FusdepWOY4m6arqS39Hbal7Pmejt1utAjhCmxavBwL
cbxLGbN2MtkFjvvCHC6kWcpZBEhCDwPzGAXlSyjRUDTfSKyEderKqFr2VMTQb3YJ93sa8RqZhnfQ
+pyw9uazHuA+s/LpseSZ86zgkY41y0Yi3lM672SU3ooaa+BQzByqurhHrVQ30y2csoOZ37so/iKp
5tDCe2iX6MS432Kih91iNtSaJ/5gpymuDl0WbnOMcxpqvkFTn2lV3gCX5lmJ/xFjgyfCs+MwlEBh
oDIU0HEw/EY5CsrcgXdkbEot/YpldkKEvdc5wRPzgOgwVf7KFR76bQpsxiiMS13kqL7bj3SjCHF8
eY0nUqt6F3FaUBFCBLRqPj3DFTCSFLFCsh5cmpH2I50cgHc6q6rhZ8JVdHIDSkiiq+JV0zNmgpwN
fIlIcXcMiShGIJKUfCI96DnNlWwHq3pc1SEDTMd3LTIrGSNmho/zLsegaNgtiSsYLEqbe+gh8/ge
ZNqlRq3RES4W+nHDiTWmqz4KT0lxU4RS4bzAIpXLW6mNpFi05zFUBBs650BFZMs4B32WOLS/cUxD
2RoYKxNiUMnlDr3gXwcfkZ0BtA4hcUDA1rWGnQsKpydvqij0nZnfyFtn3PKG1vLZYIMKXIEcP0GA
F7VTuY7Q4+qtfUpl8ogb++TwsNrWNWyLjYMoQ8E948H0WWOTszAm7k43DRKSUNzaX7pr/PboRdE2
mJT4pY7Bwjh33nQZ82lpQ3DH9OjCcXcMtAZ1xVgENEtCwEwdq/E2OlT8ifbcY4UnCA9+nvg3pbeK
EJNkFZ/NF+ZXWkmIklU/a585QVKYzxiPuCm2Qd8/G0Um9k3AwEt4n6oWT3iiEYrp9rfDaqNCrM76
nI+w3wU+miT1Q388NLDVIRf5H7OQFE1RiEObKXd2CddZ1uDvKYA70+fwssHuDM9pignw5NU7wRgt
2zhISRA1ss06qUcCuwjDm0vv+hv2a+biNa0cbibQOHLvsaxLVgiQpuFdgMTSjpZG7/ND9inCPM3K
Vp794rhuv4kn+Vc40x5fNvPdf8mdkANm0ozK0BKEjMXq4CLjHweqjHqR48EoDqx9wH8Z1nkI6J6w
hgiGToF6/J+c9QZ+vfY28z8mjJsbT5CI1hSnhZvLixuURxTX39Pk/QsmN1sWnJpre216MJqbEdiC
NxL8gJDNZonx43Z6dxjt6e63PAThoP7Z6lL+q8rXmJBhyjw0S8uAxWqNF4T3OpnweB49jeZ4FRGS
or4RitB7hf5L1tlrA+8/+M5JEUe3nKyjog2JyA8We/BZMD7wxO0Mkg+0B0QuPT8xp/TidyJHfASI
nQf2p/2Qnf8acW/TFhB5y13ZkYEO3rDcBd3ch2mAW8cRPN8Unz31cDPNfYYICVaJ4YyDb8IKPLE0
B40Qspqnus1FBb8qvhHCkF/Glt8I6Qaw3k1T6G+mMY1La2QHm81OKJshVhS/VgH68JU7xRei5oFs
c+MNdOfl3pm3/cl7GQOesUJC4AO/vtZJ2h2shIrCHsq9mzCt7lye//6LNd7RVBcU8dtcdT+jADfU
ZvLJRfVCWMOsluQNQHOHLRWgCbId+9kdT6SsoJPhCRj6Xc0zbdjbsTzwxPGfiTG1tZcSB8IL8ZqW
1awYH7Zo4f2FZd2TqLrKwX6hH1qFhynGNDLwA/Gus7cxhAaAvSjeYGgZ7CdDYg5e6R7755U+7KKE
fmT8GxwNNraxVmRJV1++8S0jiovhP6LOa6l1LtvCT6Qq5XBrSc44gmH7RmUMVs5ZT38+0eecrurm
hw0YWWGtOccc4U0NtpO6Zh2oBbTYKDiXsnowEhRT8ww0OiAcVYLwJKYs3n0eHaAnS3S4vRytldQF
rYU9KhJJyoKMmoNYjNQuGnCKwMaQmp292pH7K3s/CcAcTNIUCG1glKm+acVnM+wBp1tfxWsI4sRC
R7uV9PiPbDr5QWJzSm3fCz9hf1ZYkDZ5i7oD17KyvOPnLVHjafKjkz/GDs0pOyFhjNM3Oh/A0C9e
w4jfamzG84+ZT9uakE00/DbtFOm4ZnOXI4UZmfaGR5xj+CsEZ4f0xMImFyDHv81WK9OFwAfQLvEf
Hp6lt6Ycy701QTXJJ4w7lWUUf9vnHIvQ2YOI3Cbt4TF46PvUvHl11nXwEaePjcY46M0P3Mk7CXj0
QSxO0Xu3OTYc5rRejFD8DQpgeO1gpdFZKQe3ED/8Ao2NhbBMTOnf5EIc7TQ/q94yMNC08m7cRkf7
RqucmRhr2VbqYokbC3TC1UaDzg6STXhNJi59nEZVSsvexk3I8eigpA90TLRgjI9nhDhm6eIlo+bU
18VVNqUfq/gJ04lpG0QCtEgVAO67gFjWWg3xJ1UcLjOYVDHwZBRJsBjAA5GrEmY9G1TBbJffFuVv
m6Y+RBXrxjam2QTyPoVKWmc642U/Z/OSh5MymKCzpCC2slrbU0vPwFzR94nzvlWIciStQy9O5QE1
SiwPLcb+2qgtlMJaACU72mzo0Oe7VC6vUtZdJqG+SqjqvID+oZKW2rTDyPIkGNk9RWUYVCJ7R7E0
MhYEumZpQCzI/0kJwxUuO2fy0KyzEaJ9JRdPTe1R6GAJmXXLcsADABNPDVVIJ17j9BOdzyIWOecy
5nbBoOGccovU4ZWIYIBiOCd5wZ/A048etgI2Ds6jJOB0tdbqa9IfCDg285VSbwZd4Cxv2/izjfHh
84zuqsIBSt4KtY1dUf6aEkgvftcsfWMiWutDpu4KYlT4yvQZZtpJ4UA6FELN6PVQGyooLmXf2k0j
vXca3p+F6jCDumZEIWck1BM87lrk2CFOYuyCdM5E/qNV655SpOOFAf0Tkx6QYiZNrjVDRxHtj43Z
r45eL6UDxpgCzyVZekwY1Y+mDgZ9yrB8kJPUaWbzgIytWmZ5u2VAFjHZgDn6GwFxcNV99VjLxPQs
82Rtvj0G8UeTDcKNgHLsVuxU4EkLNZMuwQFuXFE1PhNdph9oGfrKsrDNKxkXk+6ttpOUDRabpzrm
PvhtquBfr8Hkj9W7Sm3t7xR1T+g1uZIBpt6QIOX6PRmyt3lCnGl7UnVz2l+9xx5R2RYyyorMcn0u
AlJo0an5JYlgtQj7jHrcae1nBeEcSkncXZR2FaikuOQtuufwA2KmQ8NbKb8jkokGinN+BgGtVYJw
8BeSxxzzPWUpUKQpGKho5N3Nju3iXvb0tdh7P6Hfr8e8/UkV4Rcjm0fqYeJ5CmqGxiX+gLW4FiKo
xark1FBvUmM3vkCjzXjr+Ewb8nMsfEUsc8OloVpLyO6gBcAfHZtO5eIxb7OsIrEtgUY6IhJWU1Xb
C6W1ahG85MH4u3MreizSI9MGwFZziN1YhnVpxtj418iBhJ1YGR8JZD1EdksN9VSL/WaFEkkX752J
qTlWCZ6X7JDWdbSp6q8XAt6p1Trv0n2gCrYumZ8FOjk/Rlom4b3FBJVbyRBSHa8iVxQZH7bmdlkT
8JkxIZ3k37rea9HwsDDK9esS6QY208xDdGjtahDgJObtAhUuM25HvdtyBs0CHUtNqkYEgpNAfOzY
Um+TEi3xOrEw1fIq70dCcKcGIeYSjXgwb1lkkucKp76Gj68dohGajtQe1CkxeEPqd9xY7Nm506PG
bzXIcjEs4LmY/ApCV2px64ZlG1fIZ/p1mRh0fzhp01AH40/rTTp3HtvHiLqrgUg/yZYrliieEpm+
VxCEZW8om4DncABiyqCbDz5JcgNghKDpYDTjJjDozIwYbA/TACBJZQAAAt8ZDaBlQlkwZ2fjbXXv
KhuzUoOSsoaYCuui6WTaSWgicbCZEtnCYZoC06sFdPACxlPZciwx8ykwR2Jlke/j+NEWryonQGVa
enQB+pyhhPODKgmrIkXALXRbC9iUp3eFftHJh9nP/YJD1XJMoxW+NO+igi280Syqb1XQ9kHBY+IZ
+ywZGJJIF796jM2txpJE6PrFUh9CGPYRayXFYIKLfGJ4cKv2nj/POvKFXv4aooTisnHV2j+LcbjL
IjjkCvHErhzgxO8bTjeS7Afry8BYq8m+hmZXTftKW+fjRvdZect/hNEhU8EQVXvNLJYGr9sK24sQ
E0Bf2UpAoQpqIJXnqqSftAtJOAojF7U6hOw1abGrcsISmmJpVrktv3QEC1PA/D7vBQKzkKBjNLsQ
OguHSRMtNPZZjM/gfqL0Jw0dk9F8V8iqzbqT0jLW0avuj1JGrJkIyZR1NDAsWy4fmdFt5AAGrYdI
pn5otBGB9tvDyIpk9S3gkWBVUWGdTEtBCbB1o68sOyZaaTF+ZtUISOEIk7/EtYI1rL5YSPd7BFMm
w102vgm0zMMyvUqnY2YyYs96PF7KY6Er2yD0cOP8VV+tApNP/QUUeKrCbYImS/yT09ZEW9DVN+sQ
HpY3JAeRG13zJrdpCV6YtvEk023hJy1/JBq2oWFFkaJ1Ti5D9OLXzALNO26kZKxu5Oi77s6tdzHi
MwrklhrT8CgUYpm4pKvRXIX+1Fj3aNIWqCdSCq6e/qsJAL2ji65l64ZLqRcncUgWSwWQqcAbZLA2
+jzVzXLOzUslEUI1Rscqz2YuLQWtPcRhqDp5HLumrEK682lwx/yjalIuHubT+Iqn8GNzoG7yzU5A
zZDnAUi5Qn3x3TW0bapbqOxIY4wQrn8LGfHJiQgCXdenFNN+teuDjwydviXQCOe1D/PIgLFXqoSD
jcNrqlPHhM9YqZg4BQuN3FgaNWjNugZtGQ/qq/xhMb7N0QtLwd4fAc7KdXmvNuNdCOJLWt+scjqV
o2zHyAzoCibUM03wD4/xt46IC4HyK1S6FSa/51AKfnxqxChIN/lECnvmaxAQ443Umbsh7ZcRE48c
LmUuXCbm0lPA7Z5TTRboKZSWqVZ3roO3RDGOqjfbuVFu1fJSF0SYH2wmhnjzsXebEeOI9KCI9ylM
+i5FADZexs7xcs9wGX11RjlbLFr3WhvfhqEenC4nBVPEIr8n5D0nl0xqCL8zUGIRHYSXSmFhMRuk
blh+CIWb/5oQKC1MR4L6moqRCNfTr5at0F/IL6QWEI+pgUGYsai12sl6K5rXpovAnJEajJCoTSZB
KfVZrsVcw2cHeVdbKyuidM+THzG45+HiZPbyPQSMoUTBJwtQB7okHSuNcQtJbiSOLF+kKtti9szp
z6FlztPPei+b2MIZWYiP00rvp7eGZgIt/gFrnb3i0cQG+UpV6WwzHPY69aDqJlgJdpEj/ALGMnu0
M+y1POt5v/Lxj4eERT2IV0OuMB8YebyQ4frA1SF7VknG5rKv5H/9NFE8ZKGL95bNYj5gFqlmm7r4
Y6Wvith4ZnX9qc6Wd9aUrOuuax3UpqtpiFYaSYUeQVMjahhfx1xAhsmTgv+q6sGT6jUtNUzpLPyW
JA5WU/ZWFvwzE+IZegwvSBJFc4yf5qKEG1fgo1hBKfb4fVToqLRkmEMx4A8leraVxG0NiS8gs1Ty
e9tqHwKj3y4Tfutul1lK7ag/Y62RstEtrVrC/UxjEaO23ffwzFpo8aSwg1UtyMhJ/XPZkb9Ou840
lam3OPWYynaQBuTwHjfkdFjkNNBeKgJbhsWyKN9qmu6EmlBXukNv3nS9pQovbnXov0kFg0522Tl3
La+5It497T8br3dKBLO1hPd7eoymnKGZ6SKLWplD4ui4dkiEhxghFksIobLOxLoYFV0mkB4XP3IA
gSJB0mPmEylXNRpY26P3D/FHqbw5MRXQfAyPAS02738p6bT5eLAa2dnyzhrT7OxT5xaFLkiFfJM+
/Qa8Mh8dwsl64+ZhUF+Y+c5kwFrNXOq2/epJPMbqtl/lov4Oa89s8fwgUH3FrPKzm4SlRH/Nlayr
4VYrn7IxXnuV8VHNd86G+oVjFsrr2UuPlX8R8PRJof6dZOjmUqj3oeVtxcZ685sYbhL9s79VA6b5
3zxybQTkMHQT2hG8Ef/p+DzBtKHLG7JjEOjcRwbQcNXigOGTaj2JymsUMmBGlNdduxw88aRougon
RLuRoz3hEw8GXphnvZNY+/URlpG5twiDCADg6xxTrpy4UP2EoCnVZWYlqlPLnS3MYR3RT5UHTC98
t0lYmfto42QNyfa4LKSMMQZuzhDnh/nH6xwJpvIzMT5ghroJcmFbAA73qhNZrIzaRB6CQAejk0Yq
ovNeNUgfBh41vS7dAv9NVnDVilzLjzdh0+EiEfLAxrFTDkRkee1LZy2Ka3UXEedBKuIloNomY2eZ
D+07hthvCjt45wGKhlcCx/AtaB1JAVtNIxf5DlegU1c5zqeMFaSlJ4owpXDkCpe0icgzjQslOhtG
hBUu1IOgZL4nSjjZDHLxUQ0sINxZ1Rg7vJUc6uo2KNJzg1FthnVQ90dZ87YNI3ax/5ew7kYS0dQp
sqk5lSQiui2tkBMJOpEt0W7IYxzS2wOGFdRcdgMUlWGZlxMbu7Q8gz0k3ibIXfRmq1vQNWl2d7JG
I0yCUaUXh5HdTwsA9dsKZ9BsPOlR852GoSsSNWuF0gN2hRGnwEcoiNJ45u4xroAla+TP+X8K9M3R
tO7wJPJ9S0VYReiGcIzH1gbn3Xitxul26BsG2R6xAeYBtBsPzvgnwV25juvvaITT7VNnp0hMtXE5
B3FOw5uYYYzpNRvypk0Jt/xc2uIH/SRWGnq6NLlJR5CVzOJpTxRx6H7m+GjdBLzHqrPXKhVDeaxA
Xn2run0uOK0ZrsomWfWYaxREaA1NelCtljC0z8lCuVJgb2+GDJinPr9WGWP9FrVAll/xV3mbZNc3
RbfCv6VmItETwx7O0I6s4UR+UXysKGZdvA9Qh9MJ0UnI4gVcWHsjJ+kmXGXU4XmE5guK1rRjqO5S
fjK+zGzgzpTGoV9bEtQgI6knSJdEXJg3C1eeItGhOTNpFdadfvej1EWjXGSF60vJSmWGyvh/nUNT
KDphOQXaOtWIfSOJI4v+MbuYab9BhpSwGGA3dSQXkYuaTfu2E0qn0eXdEua8s/SxCWONkmqMnrI6
zLa9pnHNaoaPaSLQ0sbYOA34Z6bkev59j+WRTubv078P1m/IkHk76g2gRCLjeWuOWBTIUpptsQHF
GiszrsE44ecjlBlh0Hz23y+NsrzIDKJ7iTFLPP/A31H8/Sg8+wQC/sbL9Zym0ToyOaarnQ9JrZp8
GycmAaLzlzjpzutQynHlbwRBMHz9e4U8JuVtxIwXtnJbbrs6+d8PfiPtFUkiu63oZxW8oPMNUSYA
WGaY8/e7f8fx9+G/h5UaPqrg3HKI92k7KM2COH7TW5zECVb/aNLw/Oc8/Pf3BkWwSDv2d2loIugl
8jRGmep0oXcsGlBdphbCSPqL0I9kJquCshQjMk57ODfFfD2aIXOG4DPMmZXNT4tmTjnOvbepwR+j
SU3AvxJy+9QyzFaGw/x6FIGcoflDIjDUSKCzRHE1MZMFeajU0Fgzo0OQY4WnQCPTsJrFPlblY5Ah
7UPVo9oXtLU8n2IPnmLWyNEmiih6eqE9/J3vvw+xAn4S426AwoWGSpuPZTLDYovyEw1j/BqjAWFM
oHUyIKT8T/3/S4B/r+n41qLatozx4SRXxfbvN/+utNnAABuDe61UzNLCYRuXhGJnhBEngrL575lJ
g0R3W0X77PM4kdy/i5tJ7ACpgnNh7kQ9+0nSV8O21FOSNlsEpqYZcvP+vcbfh6wjiVOyWLv+viTl
xwTEnU/+3we9IwAgMrV+oUaezlVPcb4ZQtBf1Xr02VRvBdOot3+fpfNbQekvlUng+oU+sRcDFlpI
/U2AOYn++z9Pjakzah/IFELEy/VFq5eM5n/eF3Ss//3Lf38+n1qkfla1LELx/w5bMw3AuZi6/O9J
6rNqn3oTid7tnCbqBxvRyq/wqNJtqBBmkBasW38vNqi7ICnXKuQNUCiM7ODAHMQ+PdNmQXDXLyKn
MhZZ2v77/oXwirTivYhayW0qlooOA6HUhwDAkwe99CaO8pKUFSIKhhWrwNXMgbXLDo+pMAagMTxI
dN2ss5ZAphU+Ift6nVUw/f6Wi0hLx6W9qHbVzlvjQgEbgCH90l8hOYUeRHPQbaq1vxrsf/riyeRw
kE6j4g4FZia+Hi2zDlwuao5ij9ZC673RSYiPX3nHCWpOutKFJbYCuCSYvotdAGaDhKRNhmOQqw09
rlrCNzElB8u48ous2Nx3masT1Tun0dHkVE5prrBdI2YEKymzscEbsDkkeU8GJGTQSKo42WUqlgPw
bYl/cBTDRk4dQKQinjewEbAT11ejOaW/q//lT+Xe2SJgS0ohYmu4YrlyiF0iebymMLaQT6Jb58Mj
pP/tRrd7BTfe18yEY16DlSgYQgIB004YA1NjK7Nbo0BOjgxQi4WNnac2zDq1W+BvorH7O/O/sauB
zNMz6ZB/YSJALbDBUdKfEbk/yAgYyg8GZwjSNWSL+IjZBq3SgqyKQAeiw4PIHh4kXO2zwZEbV+GJ
hpaeAXw7YkACkFtgl2CxHBI64uCHBpkIjTjgB+vIHkcJCjYs3x8+6rm5Ht9AKeD4cfCLJlviHPUO
59oPFwL9OdYP5L8xEaYiswkqq6g0Yf4yCKlc8IkYlijezE6UN85w8zDzgiIKD2H+cwiw+TvGa7iR
KNADbBA8+K95UDpq4yLDJQyE3obxF/5YL+hszWPWJ6RLVIV0zpguoYIgbZahYGjjMF49OHW4QwmG
I7z6d0oiWB31D0okT3C6u4XqAJEWJtU4efk2UwHIidYvqGlpvJGLMo+i6VNYD8B/HA2S7S+aSoUs
wbv/pUJ92paFQ1Au3K9zd5fehgODzWjXb4ZHjwPoGo4xPG152RBkaIfv2S170CTTCPEGvGf1MJ/5
Oz/AgWYX7RXRvxBCN58FeaaeLSp8iFLbPwWX6ZW/81WO/sBaJKWdPLio3AncD9VjHk5NdndjKjQi
El+oT+0uP4dqMb0Iri/l+df4melWHMITN1zDuABbyPnfMKAwsaeiGWptilsmyMWFn+bwOI55/AG1
EheuB3UN3w6wBER+OjE7XlivDFytcfHaR0/24DfML16QX6geRLQU7Z7XFkzyUzgyHFce2QWWIb1V
BM32YZFsughPXBzeKZefg+eijxwVAwT7YD755fhdh5+ULNQvqELdQ3nxH/WLP+D/0Fql83e5Wfyf
8Ke59bxPTvgAq9ymDeQkiOamahgPn7hJY8YtZJ6MLp/gkAubFgEcNof0zxr8rPkxBeVLbnIy38kG
XkwsO3fUCJ6EnyVNm83aw0IxbLV7QH1gLcxrclPO/ETxCvcM9uqv5KYj2YCz7OpH8xpuxqd+5Yln
ScESfj7pvF9I93s4nfK7ic3/JbUWI7ArimpY7rtQwLzOrpj9IqblzP5jo4heMdz9bCueom98TTAM
+DAu5kndUKFGDGVFe/wnaKid8IzgayBni1Q9OGM5OmIF76qsN1+ih3c+uvKdIdKFlzViQQ1rtzEU
SJTE2EceoA80rbmK1UZd51lLtizt84qoOsgx1rNyGccgaL6QjHTmTSAvoTzDgeMXJQijVAES5Cw5
AXaE2LgoE5v3TF+gvbF/bDDJZyrFAXBzLUiogW0JSW0xvmf4Zv4CQPCFxwLW2f20VPDpBYZhPFU7
xsCqB6NioXDlStsqARJsri52aNw1btQqZB4av0EzxAcZOxozjw9SFQK/9wFnmwOs+vgzrgEj06b/
sVpAh8nlxqG/5s5pWyyWmbK4UoroiE7Apl2AsowVEYbLsyCNQAOWaoyIULJlx9k8gawoxuT02R2Y
kK0iah6R1bh+PcdxB/pWY8oO4OdPDTr+SFr6P/XYYDNRo+1TkhpB3mRe3Br+NM9ieGJBbjfGy/zq
bize6Pb2+Aht8Gb/0r8aVkXj5f+wsHPjzEvEK7qIleM9pdfsEurEJ/UJrnAqDjwV0BVnBm+9nFe6
eFPw+YMHCKorNi8kdYLg2GxAZYXSiayAeSdiZzDu/Vd0s+5hAOHKVs4kVUfaF+HaPZ4XSBmmc3RL
bvGGupptaYo2jMX06gtzqWZ0gKhhRY1Ak6FYbUNCa1ZX3EbXTYtQb4E1hU9qEnnIXPTYwW0A0EyD
RyOum8xNpRNPPcEY97xFJX2tPhDGjnBbBQdetQG3k/mFbQyssh0NAKXYQAw3AD4+nSsBgAJVEsm2
+MQhvoXscJNurOoIHfN5LcLoO3DUZfqvP3pgtUBcR++zPk4f0gfW/8Dv2aI9wuWr2chwLySEqGNa
yAJcPTIU9/OSqH9NN3JlcWxjueMNQTPdQeRt31ndOx8GRGLlCM8RsTvNhW/gb/mj3IStdKvfNX5P
xgo/u+jPXnNZ03CIu8TvnMXZye/G45BuNKilLquO/FSf/jvrEYUrG0PwGMaF/DTxHTsybFuy+ZPa
zarSULBcs5eA9AWN4FOH9k1QEYOKY2Wp9SaAkbiyPObLFUFhXatD7xyDtanmmBB0XXnAPoZRfIEb
CE3WoJonJW0LJCUTYTwmMYDyBFcpb+pvvaLRakwxshWl7UnXxoqeiCpmMptWZ7IHZRLabee3hBtr
a6lWp5UZ8EhomqFC9cIiRdLMXc5fZ/PSiyV9C/YXb+3agJ6b20S7Qa4GqMA7ImYoOizQD5EhvjXX
/UaG/tmtug8EXYB4hdPFDvkpJh7ZyE1lO3zi3NrVD7ID4Htb+uIhJuWBeR4VuPqtQBr6TM7AoiEE
yG/2ZhmhtTvkNIEMvdCDLSaoNqyb5+53+MDgITmLuPiRHERzPf3WV/5WMSx0alt2/9juPniN5kP/
hpaB/Sk3Iogl9iTaL7VCee3O0y/hcVXnNPfpNzUXXrj0vv2v5k4Ckv6ZclNHd/UTEuN3SBEBmg8J
Rlz0n/6V1+8/lVP1wUnqfLv5RR5JMhvuGdAWscDnlHAUxZvwzyPYZHKQLuU4tYOi/oKGNpx6E54x
hGLkfugIMCaZDzCKF9VvcEe1QNHCTzBE63kDUCdARk0IcAxwMffmstgiXn+/I2nGXOSCea/1Ceue
2g4Gm0iIKmRNOMaQTBbdl7gFaLtDfuZ5pVBCds6Gyfd4WEm4RV7xz3rv6FixCkK6+F7ByRPt+BMH
24xTS0rmb06a36fwrsyEGyf6ZdblXQDFZ7iSHId+QYoEiZMInbgDIxUPE34n+ZCkJT4nv/wIBKkc
4VThmv7fj7xNjKl+ZYR7uFHzJ7XIYb7RIvwRbPGz+eVaVx8DCAvpkd/cbI1O07zgQdDxCUMN27sR
/iLjqkb4EjuhtvH1ldJvkItzNrmbSsGOsXkf90nvclVk5sXxDjH17OfMqYvtiNly4bTAq3dvJ4C/
JmTvLeZkIHyP0JJ3CNoxNV2Q9MPupRpHnNeVh/geTruogiywgN4dYhNAZaXP5SpFU6QvWYGiC6VY
/BOekkPMkkF6JvonKi1KoCxZU+tOWCtQPW4ma/rxk7tVlCwcMqzAKNZQ5/S+ipR8YNYWVdeeJD6L
BoqeBzUctTaVjoYDi91/jZSCFTzALZsBa4tw78pBds1E+a2JL06f4Kgsp5DW2FM4viBzyhZl7xJV
KxWqbG5Mxe6Ndd6Chp9YGKJ6Kbbofpx5u7lxhOmpetCiUKlRw1Kk8olCP/KiTOhe4shWPX+DInEC
YLOK5dTS7QX9K61MPPKX2quj8g/nn6HcA8qhdfqiIuOg+RRdT/BA6kPWJ4aolJi8r8DGKo32Om1X
9EhgcWPtVkA46vxxGrG1duhDyIbEORk+ZvFihfUrhy2+GDlvDgNHKhdoXGrpiM9QXiAgxfDBIPuZ
V0fAPFvW7ivPnbtAx+u0dVIJ5IjGUK9QlD3FYwt58BrcSNitKEk5BdD8pfmjpS55AWiW54IWhM5y
PFLUtzN9lkPlyOnPOPgZP6wgIkLecYDl2X05Ti6ZcA8eNLLCMEuPKB35BFce1DHjrH2iQOxxF9Hm
v8U3Ma+15mwAuhlICNCCFrSs5C+ye1C1iaUjX/Mn5WQokWZJhckoX4Ykh5nrD19gbQ2aOZekNc8m
uihu1p/oO92bpQhD7OhbOrs6Gg3C0Z86taAHAc32gI0spTiVQ6BtpBi9GBZm0HHCU6vAno1yo9uH
AxPFiGUwqnCTCw3+SGsg1ZUY5GT7LjbIexete1N3P6UqvFK9kB2zF3alMYqOZgw6DjZYMSietFIn
dIFx1QnrWGM20YHUtn66kUqAqyaAy9nqOXdnSwkoMU904U4/xSyKtkX0HoVMDwQDjZqm+ZSwMSt1
L1EJlMZAJDHKGDltD4NQdK4Sqd9dCJ9DRL2qMTIsVH/ZB4zrck1eV5Fg2VII074vWjiz5DtOrZW5
eBIIgQkpuVIJGJ3myB3oYWGClqicqC0rj/C7seQmSSas2csGwCbOJuwhFxx0pO9oJOgRIETRq8x3
hQrbbzox7WtNOOsWAQFRYsk7IeZPNxHTaG2iMpNa+B1CDMEpvUH1+2zADjeG94kLFCEdOD4vPHIW
64L7KPPUyhEF5Rz+GSlMeNGIGKMzGsR2QqPQDSi88qGjfW4iaw+9/GL1xDSI4N7kclCPV3dlgDXm
wcxihi4dNbwF1VqDs0BInJvokwXPwOuX0wgZK+AKBBMljg6kbPTGuy/Nmqpy2jXRbJqbEiI5aMkX
99yEBfBjXhVgwUE9efFfECzR31WHgAzBEbhuF9Bg57u8+ZohlnqtIlgZXaI4yCWxpnWPg2S7glmv
vFhS42BFjcnksOWxwksVj+Zhtx8kFVFsdRsMiNb6k3+ie2KppoELHGl0dRVbNRd8Celzj/MjLUO0
jmf3LFJvWxBWXCSzZd+6sJZOGja8RvXMWF16JcxWo7BWzIAj8qhOUbCh4guEbYcZ+aSUMG9GD8sb
PXUEXxo/5U2cTi0e0Zrmhjrueu3IGLlD74IkcxHGlGqDr74ks2EegKGLEMvZjtuRS0X6pFdjK5A0
0KYh3kaG9NWqEy0TTETH8icspiHFpB7gdtKD6k4weWW139QW4nGhSt+T6Xio0K/TaC5p4enw9WFH
Yg/gCpcA2GduoU3bn8tpNib0fPT8OljMi7EpAATrF+AZXSr2XhqmI2y1mM/7W0wKFLPbSgM4VK4S
526EeHuB1GT+I40pqiLcLqtabJxKhuA+MqjVYhPNqAlDHPXcosMse5M2kQEjkEdbHHZ+/k+GZt5y
TZoSUFGcWoQnE86fobAKAp8sjOCnqxC+66V1SE88hlm+yv3DxHgJLQq0ooeELDtGfbwrvaOi7+ie
2CtMb+tpT1ZcNFJsK8RpsVr3gumOCHrHcmRh1LWPCdocQrrSTeKA2slsj6Vcfda1VZMgbCwrOsrA
naeCdGDm3EiSHKNNx/h9jD682gV7sMDFNAZiLndsTQMX7WVIw9Zh0Hc+xdvArkD2KkIr/w0fa6/g
4tWfgqozE5ffh0oiMRxMb17YabSTEcLeRs7fOmOJ1WTVLvG3LZujwXSAIily4FY3Wj+8acNIP+9S
EsDFTdAXWdsOQoqAgGk1tViFNUm+h131oevape0h+RYJYJuPSI5+0x9YwjUfn3uzjgeYCtq5I/tB
JRVGCXCy60UcP1RDwVs2ZKftGYRrmspu+hB9b6sVKELConDqPS8JAiWcuWeIi6ZuqG7NjeeyeBhb
9QtaENs7czhgmULeTr3Dfli9ELOA9AVYwMD92gIREvWt/hMuQ/IWfuiIX5R8Cje9EL5XRb8cBEFz
iyH3l3qHE0fCKUdjiV8BcI7HRAx2Jml4FO562oSrXjQ+Oo90b1VHzN633SMsZX89SNVHlsCyROrb
agiMpqF/qMYp0mUAjAaNL/5OO9waAKIIrkDRom4g4ZKD8JdD3vKQFAR/sI50gmvWLm07txWoLuiR
lHIH0SBRLsPlXlK1sBD3TxZ6wALlrjGZXuoy4Yh2irB7uOAtXWOh2pi7QIQNXvbrSgBRqUXkd5k4
brR0WJYVOpeSHYLVU9qoGs71kmquuqz/NST9SECnP1qwUbBQRyxW3wqpyrk9TILCSf5oAabNynAx
0AJxBEn/Is5sK5mYUSDoq3eJ1HLF1BPPH6iXKlwrsV3Dm+DOBODUURtOOGzSmQ2XURIxr6RWaiWo
WKWpkLJTxvomVwVXYKZCV3NL9I8AmS2MQtxwK8VlohGczdm2kageDRPxACYj+czYRGRyT1R9xYTa
Yv/AeC46D7qmrb2KRyjAUkYVxgaeBoi+ZHaLSyWL2U7wiVXK4gu4AVqIuViG88pUnzrGZuXErJ3F
g3+hqJNU7Bqd7gWJS/7Sn3B+AFZZ3Q4du/MtOshfIExglN2NIhRc5SaiQfo/nJ4GnWdj/ueHBDQD
As9OxWLJVafIpfjlI92x/1OSe3HDn4lWH6RJ/cr3+pU6XDjzD8MLjgaoPMKYhfSaNzz8NCkE/2pb
01zxk09qW++ay3MxzYH/lGQT8GIcNmV80H8EB8peavd5HoIhNX8xcBmDcJw8ZoBK4D1ELQEFdbd2
P92itbUFItCXzJtAI6i+OIzoMX4l2hLsYZ5uMPNjn0aV5VrxFkQfWCB/9/9RlQOeE0qKuxigMpUq
Wx2FOFBtOJevLuebfZOXw3eGf+RAmbJwbvkZ8CV6i3jvb6xmKfxOK3DB5EXF/ckyCwQFKMp14k9z
zDMod/auoKYogZ/G3fpABiE8BmuHMkpEgEEfSeOOlBZLzXSRP8cfIEjhV7wGr+Hi7c0TO9CctUPX
qay1CwZK5DEhchPMGXbs1Al3QJKZb5xzCtctfxXoF/o+1H30XyxNc53P8sOFg+koDzvIYb5+mU+8
ha+GS/nBxzmITlvORk0aGcy7mf7/95jzqpwzsBruse5FScJVlb/+upjY42bhhHDrsBJwb/K5cGdO
wqiqowS3KF8XVBeMnExp7jR4CcZVnDk6AB56btaAzQuOMBIC7orj+EUfgK0yY+tUOVtqf0poQbWq
+Aeh/L36xsxIiwFe15236yEKCQvtUH2idEtL8i4WTDaxhxDol8E8OKUC3qDz9h1BuWCd/67f+All
VxMp1C0lrEmQEiIsoC0XmMNBMmWyMn8ZU9sdvYYqHaTXHj6TY/ohXFK0DhS9UHAwqwOkLoBV558O
kPbHrlpWiLkTyl4eMD0YPnDtXXVQZY6SlH3Brv3hc8MxB8AnWKIC4zAk0rCojp0fGZti9I8ZelCC
6NkO8PlaJJnAZAx+kay3+4zUTj/leHlF28TEqPM3nhfhZTYzzeAEETTbB/q5KbbK/1B1HsuNc02Q
faFBBLzZEgS9960NQqIkeO/x9HOg71/MbNhsigRB4JqqrKxMTbl3MoByB/sVbhHFQTOHRjvkQHmZ
ue4qsIY5aSGXGhAe/a0n6kI0qFjeKrhF8jQbhA+AOAsV/nw/LetobKPVDeY92KL+JWQPGpAoPkqD
XU2SyI34GEWHvaVaGKj6bVPK3KIorLpWZkLWUCIj0a4Pzbr97D8Lit0kZjvkXPCTs9hZDlBvWV6M
X5JqyjZkxxS3pvrJt1dDhHUo31AL5I/ar9gsiWenYpi15B3FzRqd8vJfGMc0I+tU3yK70Zllg7H0
K76Yf3pjS7/6y/uuKbKwmsnVasIlghkqYMCZ+C4F/1hOTIDJaXGkVFgwA3gBhvO0mXFA1hL3au3T
B1s5s4U/diZGZzbzDKCBa0bSQz46oz/ihNjipQmrt04/ja37332bujS9iw6hgvabf3r/ykN4KG6A
MjfrXOz4ytSJjuob3JSooZsf6GqneETVEsPzX/XNkhaODgWhRWkDrdtgndPHFgB6NisGnvMsUcaG
hlBbXLhTbU19qa8YKcRFedCoS2Bl8Ve5ouVo5l+QvF9HN5bGs7LRWHFThpvNPf8r1tYNm08UVLdB
YpGtV+Vgmluj7fa6JeTU7as9q3ugOVQT2nCNjhArC9w6svNIQQyFZtRZ83KP1KvidNK5Yb2mnOGW
aFMh00VBAiSNunJ4MeLN6O8t0gqWBGwDUqdFt4PqljFLFPC/2TBvnWZBZ+qFuvpm3LjX4Q2hG5Dj
zQLEHfgvjZFftL/M7+6Wyzi8hA/5amFpVzksP9S6WJLYaDpCYIYMyK455x6zxDUeoNg8N4GLOMzw
comWSbSIlrkOaB5OAwxxUdY7oukJ1x5tqoUJHQR/BWpGC1BTnlx7eiHZJ7n5fALTDbJbCrR/oBdF
bsoSfHByo0FDiYFe2u0F8IxpSJEwvfBW4Vc2V9RAG+sLIQiEWrpmI0b6P4oDEfz0cCF0KzXZeyjL
ALtOoKgj/QDSibD1WOvI0FEo6xZdRWq7c6MjnSLdFqSx+YrJh1Z8Pfy1i1HMlDs0PoUQhvaufjb+
sGigfJtBKvHs4logPIRCwFP+ygEJQcbuRjjT/pmX4ivef3crTNefeslMQW9mph4sgpgfNKZpPg7v
RJGdo7YnD1Od6h4NP5aOLuIBnV8fygi+loE9iY7UD4vAqD8gplFmrBXf+jZmeQ1QJAClpT1pZcTw
EtFqBik60qVU8cQ/WDLK8zKmlantUUKE2DRLSZ1MiphRgmyYsWUIGUBcwPPi3jgTNzT9Vq43crOk
FFNJp744Rd6JEk39UdHTK134/dmcHv+5sXHf+svaKI4BxB4ucnc3DmdRukTcUArlIU7BQNE0tqBx
5eH0SisrDaeUQ3LRrhrA+hnKd23sYOpF84zwy4qELwGyPeJNFdCooqQD9N6Dx7d3skNkOwKZFWfG
yfxX7+mTFYAE6eAkIyzOaV7gbeD43A/AfflL0lle5p21kLWjnq2sbs8txKgnegMA0WdZ3dwXo0h/
5Z8hNXRNW1DuA2RvZ/8IupKbzO8jLGL8s6gyUElSWEZ5wrSE9ElDFLVIH57JFMyMPo1wzI9p3IPr
VMOC3Xya7ZAJJNDtNYIchBKshryZ6SWrE5LAbsJmD9rIhAGB5K9U4ph2RGwsDewZ8E7cfkGWeNb2
wEAEAbXrgDhSZaYsB5kG8ejfkegCwU8qDy+yhv/wSogpHp1NHeDHVA1WTyqCAGzPFAVo3WYoZzbb
fEn5A80yFPRs32zTncJdIQWgpqTIGw0hR4yGJHt4J65qe+lwHQJuNlroX2MQkJQjy0PoIa+Mb+sb
ZSCYYsItqmc9IxN+6BcCv6DwvCDCVF4BuQKFIQxE2IbQjrRQJQf832sXYzhHsQQqaxBgjTC32lXl
kkayhSILNeu+qJbQwE1IZWWfkXZscsjx4qsEU6XM4IH8T6OCgIUKxThHb8f/qH/A6ymVMBoGY1PI
Dmg+AinpR/QGp+8YJlwBfjhdaIQ4lGDgKuESwLfw+MMYIW4armi4nII3YxUVi/pgPcZP6xcqQ3zo
H2D07ejQUos5GkJtD8rP9AkYvyzPhP71J5ZC8GykpfxSBodUD8yZ4TEmDsl8NSdmIxgg6CPDJUZm
yLj1kvRPLFdugWyBU3Vb8+rSGTmVmfUrt52gDhQ6dx2PETHZIdhsFuTBKTPRgHb17Um7vNshvF+D
u6KWDMWKcjM26aNM5Q9KLJst7YjKPAQMZemhDTQggpRN7lrs00DlEKf3v6Qs5N/EwNUCSgmhBGsw
aA/bEFwN9w0sRBLE9CDFY/izL0FTr5olVJO/3+1Vc6IDKvQtVgP4nuh8Af00KBwgrLWoWyS7cHbZ
W8jGRLYWOQ1dtzCk4WVqc+5JQFlpXwVQv3v5Q0dPPLT8a4nwNS3fIrwhG1C5psRTz7HaFWrAni3t
kh5lGMwtaS4a5xIwB+oHGVUN+inmfbsOI0f7+xPe1xQaJaJe6DbYk0sUe6a6l0A944fVOEUF8Gis
tfWAEhPKELiuklsAkFJ1Qg2C9vxmThdHTUwrb+NoOcr0UM4T2nFVNAp3jTiPLWcqCLLxgB5XIvV/
W8OG5zA6/pbtJqN1ifoysqgou3s2isBKT8ltbi7G8c7WTdlSctO5p1xUlNzyWbgizGJNTEUHVV6h
h0/ntPo/1UUpYUbhCBb/WDFql8xOQkERvFa12ajhhuFnqSZ2caNQY9Bvg5AaDgJ0RVQr6koAcAR9
0sQCoNBEQRoptuTGJkxGQmmFikzwTVGJTdr7ts7+hQ+SKjHy6wfZDSEHo5od+0VWR3480RPkiZtD
OBfUDlFkLK4J6mhqISRga2l/IRGwCMbhmpUObJAqDZOBSIMcnKwOAfzmJVJ8Mahx2MQoBYohCGqh
KpLQK2b7oD2l3f0jmt/AwdZKcpJYpXqRaOTNghBtMlV2QEk4EHOKMozwY+VLbIzDrzyeNxp2e6FP
3SX95Fz5BcFNOk8n+EbJyFxNMQVAiGoT0HK9ufQVAme0uLJBBjZXkUvbAxbCh6PERnmsADR1CLnC
y5TxP4odWXiy4LrSjkkMwxQhXKm4lCTf1byOV4hIsjgo9LyNU3gGv4w3tyZorK1ZNuQHbkiQLiIi
TvrnJCrnMA9m9ATw5nCYQ2rgFJCfYnwg3Z7RWHWpP4Pv+JLdqluEltAv2xE3jWA2mBX/GBPDNXhP
AG9u8yt8cEE87HJ0sJC9WPG8+juW2S6Ham6qu4r+cQtOBYnbiEibTHcRiq7ISSbhIhFB1GxmMFst
6sJM0KJbcLnVr/Knjhy4HKbsEEuESINUdicDZy3ULz1bd/oShihra27S0wbJbSpIszhTNk39TaEd
E3kqoZbRVlOvUnOkERVTwn2QnFmrpzfJW6riccSiv0ijBxqxzEZPdlIY6jVWa0gxOIpEHE3zB8oR
qNq9Qiu9l9lOMByjnkOCZexjcjPpLiMRgKIbUQKcuHmCEQ5BcoV78kw5NVvjm0odStvCyfrWD3Ty
p7ZyKnInvXdP4du/xz+sBiwC3VMH+Oxsdjr+l31512prHpR/VKU5XnhvtsLN+oZGTEQmu7Z+0Tgs
Vffi6d8NpB1gUqEFR9vann85AjyrjMSRJKSYhR+NOF0sqtHiNs4XbFbsTIROvU6n5JrV0e/ZG5wM
oaQestMUWGX1E+OPclw2+jIKp5sCqjfdLG5TfByDFQNHe3Q7ImaaXT0bagFUANYkwjHzWX5AaGAR
rsypdN2z/OLYgaO0hHjvzHvTiQn14meS/aVxoKG134bhodBhc/2PiMDN5QBo6SPhKQEJgB98oF/L
50RzxlJOOAZ/gY3VRA90y2bL0ofoFOuhWc8IyZXI6fI5G/Wd48FSKH905c7VMU7eUXxyXEJkrg2F
fcFbhR/RFaFAFmlW4u6Li2ecYAc86cISTvW+2abTNfX7id/RfaX3TLJZ7fFZeBZfEdUOWjNv0BCQ
/SI85K7DMaE2r8x0g8rTxC9IntGVD3FgbrAKl+gr4G0MJMQ6QlRU5wQiMeLoFmhU1k/xiK6spPBk
hVQrFqpGNQgNI8gGyTy951QaPmhIpUyL1BGlPgCH3h4ssrV5NWI2t2qspY8GxghA7cCmpT7n4pCn
/CP0BiJSp+UYnhbVcuiWGfqF9Li+TSQoUMmeI1M9tRLow1NFLRnWUnwAOF5qm2Y3oY4sUL+chTss
WIlFeoKovpN2/yLqyXpHWayn7OUtCVzzaekC0YTQ26uISC3/q96zjOP1E6cHv0SXbyqhQ8WcAM8J
0UshTRCrgmrxOnELES5VEkLd9CG/rXP+AD69xZ/Z7g+PJIzNbjiBIKIrLEguwP2C0/hLBAzRgEo0
HWEfyDgOH7Bz6buJZo77ir4naOKE0DCgXDpPFPZD2mZIECp36aNZIVV0D0LoXMowkNGpgP4Hqo+Q
IxYp5IYg6D7SK47x6GGb1jAFQNDDBVY1QuQQD/ZkKzxv5uo2P2Np4E4cHp/ER2YBnJO4EO8ZPxob
M3ZHhNS0PgIVoJFLyQJx1p9xryDOT27C+9AMYSomKa2MC5nGtGguoYIYzZm3rJL4YTG/IAob8iKM
T4x8qCFhvzIiR4mWYuForIw/iMFTv4XTwxBJP0omGKEDcXU+RUgkmiaunvCWYJRw7j8Ri4zpjHT7
keT0NsoorNT8Hn4VJCcyLC1a9j8lzBbmHv5pWJX40yznTGE1+fFy+rHFgslpkpyxqkNO5qfe3a9J
sqmeEjSyZ5+iOjbF5GY6pvJ2c0KKj0hCB7q26MacdkqiBoZVBVWcsQk0451ja+Kl8+J04w65vIRn
PZDbAxcj6nkCJZpKiMovVZVvIg/1BRSEUAawKmVqOCKAKPobGICAkwSLkILUv+OT0N35CwPRmJOf
cXBKhjSiTqzmSRXNnYVkvlNR0vp1XwQxzJJpQ5ywBjbLdfBNHpws4dEzH/4D0yesGiLemzhEO4Mc
cXhvDnWjmAPt6cU82klnuP2AVzSSgkpjDtsFO+uP4ZlZZN02NQ3i86tPTYCDoTs99SJAzyY0+Cs0
pFMRgZCHb3Cv9YCHr8M3AsVD5eNk+Uw4Ib+oXoCuRRuSbyoCLgA/6tOjA1jPElAJeyTfCMoBkgnQ
+DyZOgEM+FGQH1GemEQ/wUUoXJzrX0AXqttcDZCT5ASuAxIJPeeibABuLpi10CjABefQXMQ8pRRr
pwa2erZWwaxF2hkhwXkMvCCtuZG1vsBEHi6Smx8D7wDqGAUOGkEUznWLHpBlBhcPLC1BpGy65Xyb
7s+t3wEqKQlSBcuHEivvmEIi7uSpEQ/wdyF5MigKFCwpSsi0R8HRcSjVwHOnfjwhkuo7/+wxl7hh
7vimoN1+imjzcLMIw8jAEQJ/MXa8b4YXtxMoi+Pxoymy8muhDjEuMhFdzillZ1hxN0yE58i/AnR6
WI+BhBFcBuqcFkWegI6QzN0YFxE9Bn9jDuCD4M74JfU3vSXjHLIx1WeoIPkF7FX45eeZbwAvVjfz
Lb4y7dIDobypkdC1wYoJ3p+DeOJOyI9/MaxByqa07k0tFyrPNM6lOdVqUn0KLAMuDw6JXv2LPxwI
gTzVIMBGKboAL5JWAj7ys0lCgzVvq2L7SReLz8D8jamaEidH6CxNUS/r8lO4W3v/IU/jymChgiOB
6hvFuBtrCf6gjTIRgcAqagJ4JUGFxgVmKkg9/T4V4L+RjnUGTvPyvyJr/0U7uIFoadN2w9L/yQ9j
zHE2bBFAGNmOHkp+w3k8UIOedGiLKYAHppgC/AczAtrOhv9yYnwUuEghmHCg8HPAHfsHQ5cjpeIf
FgwDGRoJdTnwKg6KYxCctpIgnUrc99Q/wjELLNkd/U3hiey6eNEnQzbB1eUycj7cAOASXhTfzGP+
UnK0qSQCPsLd4DVQE677BMWftTOXSL2SdnB2fEZCuZBF6Ti8YdD+gSjNq/yVoRcnS76aT4LPxJ/T
N7FssUr9rQyQp7SPSQj6A9z2Gn/CiN5RzOOPXDB+Bs/JdDh2bczxKJj6K5Jd+GAfpMxE18NDfHcv
0G+uRE+tv5xytPbhoX/nAUAFJ8YXdcg/aPZEaUz7gKpFZk/xhw8BDQDSUhridDjFlq2e2suMX/CK
P91rcIpAqYGXuEAMNVob0Kmdrqg1Cylv+KgYTSX1/MGaaZ35xJH9nEH1GH85YEdEMCx4wic4a+IE
3HzObNpogD7Ma7cQ35yQfGzegBN8Me+kQSK4cUT1nU0jletER9Z0bhPjnta4GSQ3ipjTrWNb4N5U
qN5OhcMxLLFZZhcsYfMLUOanWcpUY0efMuUfgmHiQUJRH2mMewBj8tGxIpEgXwJhzwo5leDAxFgQ
PmXknOgJ8r7Dv3yNLWBam7izoM+sENDbdxluO3P2Mnwv8swhV4PHTcd5tytuwDf9gyXNxR7Szr6J
BoCWgpfxSdIksCyhs6BCPXBI2PhchlmXyxqgvqd6MfOaogNtz1RYNYc9kSSvhyHvH+oHOyAJGsmh
f3HfJNQMdmY8131Z7eIDAhZNjxuiNpEQ80HDgTcmBRWeOcIzeg89SoyH5FRY9LRoZY30d3+uDSaQ
ySdQH4qQE/bmGhyFmTqy5ClNGBOMEKR5ebrXY/zQZeRJe6VqDwEWFNzultynoUY8urK7RBoIdtFX
6lWhXXr6OokHdaPrrYVahVkcIwQB0OBu1NsoYtZWc6xN41s+F7T48aVK37WVOfW1U5zUVHzsZZfy
FGpalFYg6C0ipGgxoqOLzqVtG2ix1jalhOVi2uCSil/Z5GDsueemtMxtm8EVNa2o+oyFammZvvBI
tG6Z1yR5Qd+11wpRyCPksHUum3hzxRKzRAn2Ejhw5gbgd1mLYKgrVj/5OL6kUC3+eVJFD5ngcbVl
BAskBZuDvwfaz8WVbNBDo1PFscIEJ+RElu/0o5IOq7WwzoNQuWd59r//0l3absvKB33NBojZXiju
BV1tnyCJwaCjrtX33h4VNloXIwaeJ4rjOq0Q8TV9yyLzNwQasPnvgJjlGaXX3IY5h4z29Fo+PVgV
gWhuhsri77W/h1osorlZVNH/89qYWMN8jKCl/X3s731lUgCqw7uVyliE/ONr1yoKJ2Sq/ZLovS5t
VRvWfVkMuAjU2lXRAwPEwv8spRaMOi66Y+KK3fHvmdWn/7hVIh0e/9/rTa5vrDapscY06EhPw0fT
wKVFCos9z9eDR9mA4abY0a6k6a9V0EGq1cQSKShjAjcbWjsNxT9kqovNhVAu//7X47/Ym65wlwP4
6SOiBwhPGxBj4+IjVwP3Xxc09ANqirmBV4dba1cvkBBy//WCVC28Ehrf39tQTeuCEhAk8Y2V5RW6
A14EJOF6rq3VRbTDKuOeFlQKBq3I15ZEL5+XyT3rQKZeGxUIfghT7cPoogMiAcEjLaCRGzK929NN
0VxLOP09BHWi0icJs7LB3q/tjOqqpb53Jd7/+48upvU1zy12IosYVqnpkq4yQ92i+x9vOw9fhSbK
0d8QsDPCJ+SsSYG6KgypuHuF+kBnYzhU0/8CxKbpszSl3d8fx1BklSzRZBr1Xl3ViResDXwHsDEV
zW1c9u0yFc3oWCAB4Bitql/KGEg4qCT3ETQIsjUB2qlRIJ8MS+8vacyYqU36ajI31+nwwksBQuo3
WUFW9ORqurHN67R7K5DKjbAtPiRvqPFrVIon0DGIOSo21Dsh5IxFbp3r0KTf1bDaY1NExoIFKNtr
il6vQOGSraIXtD5LRrF2hT7ajRFMX6EA93C7zjjXVmScO/QkVS3PV23KlC9Ko31kAZIyQWP8s9rS
WBimPCz//ptiSIUGdbxJGrzarFGuLk00gEvEcrj5+29k+dayGdrvzC+fXoyOvagodGVkAszJuJdu
sY9IueB19H26PaUhxouUiqwgyVGmp/8mYp3KCVe/nqG429FThyXt/RdX539B2aDiWuewcaOqPBjT
Q6Lj4TaagGCpIbPFTK/pHWDl7O8vSaxsVb8MP/E/WbZaPiBSUpXQSpV+17ZKuIt7p64RZE2kEeJB
m57l2MR/Kk8KkN3padD5xzIHNUTODWPhIj/7fvuTaX70YVjwQrRYEdA5RwcGwYAM4wz5TlEaq6Ki
wD0X/sQe+QVtnZXhKW5QiIKZnaN2nQ8HlK88xNJc2CaBlaKjhk1HkeHV6TVBefUDT4P+nQ+sbIHb
INUl+oiEtnRsdFb+Bc/5Uw6k+iQrJEhDPBBRFiXMSWx6T6Z1TsoM/azpoVdCbe2aJOZV2IJ/IiXw
9yD36AOI04NZMfiYs9Cm9cUAueKANmC6RMGn3buCIlJ8Nsxd6AVXI/Lc9RCb4q7iB23NCUlKLXGP
KJS7SWLEfDKoxriOpVBbIXcTYXnj3aX7G5U0Xe59p22D4NhjCC4Wivjj6vVbx26WkAjsjGLXMkAU
aS6GNcollkcZuE0lRqdGbO+pkOz6elwKGXThLuxlrNrzV6QqOVB7ZT7MHp/0zBrkU8LYjnWsY5MG
6TAFzdZFVMkizSqWv6IhS952qihCkC9B9oek2rq0D6p+oa70phqXksc6mBoY5XIjsy+UNTF7wPaD
H39NAx/lMd9dKe7oH/8eQin4x4yHDdvowjmpCBZbN9G/u2c+9P13W5FP4i84nIfM+Kn9BllzUTbW
qqXVe1U1IEKUvX4VDQEsuo+kJSttsc2nBz6+rXv5aRa5d88t00KEErvmyu+Em5C1B4PSIU1LLMqW
HyxyRYwfpZWrG7+UtuWQvqtWCA9hOkxUDmnoCRYIW7yRsraYd2cWSHkVFbXioBrf/Uvi4twrEjl5
TfMOhF7AVtpCR03v9tgxigs587vN2MreobbCq5hK3q2q4uWgK/T0GWA1RAvaYwiyNbRPGA4+ZUN5
rEH1hRCysY7iU5p02dLSRGGDbFq5Yy3IFrlWCxeiIECfIMSuuY3+hUPe4PWKDHIcYt6kpkF3Kl3S
v1oohRsOF9pq8BN8gEVVuOVIhMeVd5V6rrPXycxLRio+cVPvwn40NTo0LOgAyShqW0OACJQmTKo6
T5ODTjcARDapm1fXMlP7gx/W2HROD2KnDAfdEq+pnPZrK/9IoNom2DDESa68NIzWV1WnW1AsmF5+
IVE2YeheuJ4wk9umXWroLCpeQ9htuCYCH2Jy1vr2u8togQsoj6zMMYFE5RlYBEbj9e8hQ+DeFMXw
PHTJR+TTOlgJEsNs8IIjkvLQ7ZV28/fS30M/SsjuJNhLVUOn7/4e4pG1L5AQCP77r++V1iIpQci9
KMLxzM3vsVSlJ0/0//eg+A0QL6Z0qzIt3a0maqNzdZnkx7GkOwNWLog/hrdL3atTam0xRSUyIUWp
xH3T6PVeacx4HojU9tRQlpcqumz0BOo+ssLu/57BPifi9YKV2ZnoShUT399SrIVQN5DC9AZZBiWO
JtExfbwYlQXX1NCO8piIl6TIm3XTd8CC0x+RIlTnet8KdoXwyVaWR5PMdXo6TqtR1oTw4HJVmnuq
qB86Q43WVV8oK73Uz1IMs6dKDROi3+C3iBHiFym1XnuKRxrVBs8TN5qSU8J3oVKl4Y7okakbudJW
pGP5KbVgTI3s3o02ouO4gxgxeiWehRKwdmtk3Tpw82g7DHoPbG4kEOwoMrJ59Ch0anSp0QIxesqL
hTxNsubZh7KwHZsYP2e1OHhDugo7V9lnLXXjqKAVQJEHdV+N2f8eokpMCKwwmgz8Md0LNeBGpbTm
OnVJBwQSiUCTi1WpwH0aRlfbEgwhiNAQ4I9tdbcsM/wRIIo2tECD6ZizWCWrzaog2/VRYJx7tQgX
gRLUUMD1o9L4+TWKKrwzcy86dQVGU3KuokupDp20xNCChklQMZ2YlTaoMluwHan7kfVogMORlXtx
mPeqou5dxvZajUhFRi+34LrowhI9P/PgRfKKMOmr8xJwJEy6u9n/KUa3iLreQFuhty4I1dr5SDsd
wJkvBviM18dB99+ygeWQG9ODw0a8DrtkV5fYwFgyPOm8WaG2mFLw0C8KyJSLZG+1zrDPRqXHbhp5
KYiRxqa7lAX5mispHbc3bgiqAx3oj6xQV0RCmMbNcix/W9Rp4GyMQL7ETmmsf4Ze+5U3KrU4qf8a
c4p3Jrgo8aiEWuiB3h16gVOdNuAGHWFmdzbicdx3W6nRZwDZ0r8YSLs6IZNdF8vE+0k61tFjYN7z
6u1X7xANh/5Jt0kT3UPpjD9rLN2D5OK1Zzl4KGyvsXIsy4uZ7CzjRgSQQ+ghp6ClaYJGFWgLS+Lf
v2ZFkL9POgaBDeUWh19ChEncJIkXQJdesySmBaejUAlCk+ymCJdodaIlVztenyhkygTDcbSawsDa
MuccXnwJv9YSRC17BcF0aESbq52ooB5HHm77kwURwPQaDRpAGCCz4ZubqB/VZpJzse4NnspI0CDB
h3oZfW7CBiUSDXifys6KT/NHgcViH1UvPszKkDRr85v3kDGSYfcXBBZQTUj62fBtvvsLEewJRDnf
KiGNJTauR4155HRSAL1qZ8lH+vPoFILpL5QHCLOQl7sT342oGRCJjsh4lZ8zpO0+Qcu1wfEEJFV/
QBg5YQTagh3sIrTvZd0JaKhBCyK2h2/UF+hzY0RRWtsLdn9pN3yl8ANtNplx5HzbwaDUbevS4LWB
2fZM1eyK8hataiIs/0X3AhaikoNGXXfim2CLmDCpecZXoEJG1/Aq+9FP/aXzEICmTmmP1ECDiVA6
cv3ji/lOTsZS2/cr6+J5dvmU//WX7AcFAWilEEAmKZs517PHP3qZIeRAqMiJon1GSwL6XcgUpqvA
FmCvgM7AhbxkSzB9tNdm0H29Dad168/DtzKuibCVfQu4ZIZzg76XFMQchtaAoNbMz6HYIL8w7y/5
J7WvUce4eT7Ei+yFtaI7KnZqbXX/goo0P77g5vN72hWjwKCfYqKALTv50MpHmU5yxhr8BhAy6yq5
z5JuDMSywEfqJZ2aHBP2LtG2wJgPV3jCsJCj+CEtYuPsqSeo5/CgIAiGc6jc7AZ2UOzTcB3/Ngh4
wvi5yemNexMac5hgjPomcIZkQZHAjRD2w4ZznRdvfTy1G2BInJcwFfa8jRE7KEtJBSnQwsJzGiIL
X4BDOcvCox2JRO6iQKer7dNoDahZrls8I7MFVqlN/HC1E9xrGHwXwjuMp9CghHmc9xcFt4eCFRFD
QtkELYz29GtZ9SFG8zBdR/XRTRfMAyYcxqbydYaFQ6Tb+mPA+3GW/Rjqspc/e/U4rWT9kqGmSQ4i
kR3L8K6HtVbYTFs6BMoDXAamQP/F2MdWEzl8tBzxyIAfjvgclt6M4aR1rOTUpdx+mo6BCYf8rsV7
AbKL6PjlVkQvgOadR/mNxiIDBKfvBuy5wv4BpHCDeYeX3RGdyPOllD8t5eWr67BweAMDi/dr1PMy
A0cYGxVW7gXTvaiXaXoY6KUP6fCx8mdWH5sAhg6dDnReZjzVOSvqxc3BwDetcDr4ZJT3wq2i0UI0
k/uVitUhdYSZ/NsGuKLNeghSULWMfS7YHlV7yRnzTSC+JD7/JVGR6xZ69EAHfabrJzS2ouYYU61j
mro3TT8K8heMeTR/ie0EVAARgAEzp2XYf6oQOERngF8QHhEID3pqVGvORmwRTx53qQldP9v71+iO
FbACquUhFb2tZKyWKzwmbKXZBsHGYNClxqbV99JXAxqNv4Dsf4vZZx6foYpy1EIGcnpSC+K+zprh
VolOqziy6SCgX2KSpX8sRGvXxe9B2eLTrPvAb8xWDWH5c/3EWUMM57F6zJq1XCAnYjAoxau+GzF/
b3/4CvrSsgyNvnutfXDT8x6SxxmhyYjbF19y3D3STy+5uOJCiM5Ejlm+iLW1sVV20P5i/9CGSB7u
y+a3lRR+yr8s+jLanyb7tMor90RVtp2EDekaUcUiRhaGW6RQAIArQxmIKjSedtVOgGplEAPRi2bN
3IfwbO5cSpyEcTxHsQZ9DJveYFyB5Qz9J+NfHJ3j+KUjmKDO0Cgr63NkvrT8H3lfkZ9cypTtzNtm
H8WwacsrjEu6J3Cwxgo6ig9J8EPHtrpi9rbZqibKGS7+8FUat0ZDPeA24jGqnwCTTJcKCqr92Dmu
9QJpyMdYPNG370LqE/sewyB2ywZtyKmRXBJ2ubWtoz2DvoCpMEAkc8yj619AiakmhZ8GLYIf7CU6
vmV7VUBW+Gmoa2Ocy+Al+VqTLsrwk+rLHkpkhPfLZ5+tUX9GnHNS2TS9nyD4Foa32iDGvEQi2SLM
wIbZX+RscIg24Jo0iTPDFJrXFJAQrD+N/sKwttN0cidWiLRgdkqRLQnIbznYpo2UKLkN0ioD4N5/
ac+xXRDwwYw+hU8vpNHFdm8cOLp3MFhj5DGVK0ZcqXjuxX9t/qYbXjfWgvTPtfZ9e8/rSxytzEld
Fs7ErMFm0fitmMtIe36Ex34Vf2HbwzpRINgDnyycpU9mkGDcRI277TM/PxtUKNw5bSAptftubVDX
0Q7cPn5tgh/PxSe0VE+lvCpaJ/O/4w4prPisTYiVXfZEf91bgw10scwFkaEOh8Q0dmwvlbLoQOf5
/iLboY+C1y4z12zp2pGvijBRsxf4+wlPSXZKoGSiHh0RKupAOM3m25DmmItM0WhSQIOEY9PivbAw
0mxPDM6b7G8agkbGuAeHASmDhsYWOzqwOHLV3dSOvI18lUj4Z0gziDlNksSjoeDo1QbjwiAmj9DX
og5tZgfI6tHq1m+GftO1azSGCyLLHlNZp//CxM/X97W6Gu44IdDiow27ELc1uDS1M8COI4BB6A7+
N66QJvIO1JqrEWOFsD3JwdnqfxXJqWD1MDGr4BW24VzTHrF8CFvclByR+FnoKJYARrAVsaOTFuSL
RD9wFU2PtsVN0+Httsyqj6ZbBbgzslZa8ww6EP2A8mtQNgHCnu1x4bkmMOxDa05qUNoZDZY6pyWP
N8Ov116/SlzmZIXigntK652fvbnbBImYJ82K+wIb3Agf+5blUu/sDOkcWXhGmOamiHm0OwOiYWyt
Mm89pTyiOgkhslngW9FDFdLpDcYeJD9Cn3WfkQITsaYNiaaVfmMk7AS43XrCyqPiH7GrIMODJsdL
EO9lmyxzFHGEfJlAN0qjVymfPbrQY7iuVjqjULGnro36S3KXtaucXWl7mtHgjfjAryr8yPpJpkeR
1LN5ZfXFjK5uPsyUl0pB34Pw0ifHVNgb0UWMPazCUeDLxbkJETlAGkGg+9vwtv6wzZCYVClwZbLg
jMBdI8WkDNJHqn6JP8AnzUeFGtSsvQ778Su5Jz/+lTYw9mn1XznM5XW5tRx9Xq9o8Zkhr+UMh35t
LLpDsQlf1hamw52qlquS3xJ4zpQnsl8a05soAmdV2IrhwnhqX90Pt0J71nTt7sfV+AyPoTA3f1p0
mYg419qiXY/k4TRooL27zik1weyKZj3K5+2i15ZR58Sy41/7Z4/NMmkn9ofVFObT8GtKW0NZsS3q
wsok/FPnyT4lvjIdnd3cXDBIeW62Ky9yiLtQ2/Wbg9iuCX2JczQVqZh5Cm2PrRR1m47+qlkMS/7/
snRey22jyxZ+IlQhh1uRiASjqHiDUjIikfPTnw+zz9SMytbYkkgA/XevXmEm9cnjgbNscrFoCol4
tiiBy54OUEWRlNl6zvydfdS6K5BAJuwSrBDGUyQfMl60bAsw5Shc8POLU5UGMUWjpk5sH5v8QjW2
YMmT1IW0R3JMwW1Gj0QFfJATh1tkxU292ySQ0KaHyaXbBaTA6YzpvUKiRHu4HqGNi423Gg5lUhOx
uj7wx4jU4sjtqhf8N9gUICNHVYAFldQ6sHdRl0J3VZnqxWOl2o/OphsVyETBA4kcQSkQVdKcXT0K
cDWG6mIg92YVBxjRymds5j/EZxBIEeM3XI7f4e8uJO2Ql8Ji/MgUkXDdIQuCtsGfgsGoIc/3BTqq
6cgl5Nzlf9EvZQMWDbu4AIjcul7sI0Z6HOiRfJvkqcPOYYecm19yE9GEIF+U3khLIZSw45KbYWKc
E2zv2CRz6pilqyGspZLWH3jCaWQwmPuCHEU8aX75isZhenl8MtFxU8/fTN8kdZtsCDKsl3bCq5k8
sel84P8f75nLAMMxcOAzWOkg58b+AHyTuaHrPKh9CKVgFyT/8UFgDcFrhkHUa0ie9sxa21xoYQvw
RDfONXjEnoRyq7bVcjejmZi2IYvvzNjEmKjdwPJ4R0iF17W9SHJdKH9h/JoSjfalrI4JTeRfTJYp
aUvxIRJOZk+8C4kgyCJQu27/qpathXQ1JqIjiKJ4R8WQ/7fHTtQ5N3eRfqFBpFsaQDO1/YhB+p7D
iNRJEQdC0NBpx71dAXml9F6I3/cpWZelg1t6w+0tkAy86zMqMKJ5hCsBhYECCkbDx1sr7ciFxWWd
RlqoaKhs5KGkojTCDetqnjUrQrmwi+kVlCfzt/xupIP+oWku55nxTcnh4bC+OdE541ZoFAhOvvQv
ykF7if4tLLAwf2OAHFwDhw980HHpn/YFxCFEa9zByCRhfGysy6f+Xl9Wf2LB51iH7nPNnCHHXmLH
cQoH/KsodyZfrgZz22IW8gO+2yPEUpAj90GCVGPnhd3NPleBJlgDXojRIO17bA82Y4YdcYMiXdWz
8M1pBPjFhETywEyUG+1lFiMigPoH+sCTvKevzt7FoyagL94TrspZmk/heFbSvfAGCK2J+wk/TRWz
ShhAT+Uvon0M7zXT2zZpZAaJO7TMdLko6AvlCdeBCYlr5cbZjr+dcnyP+xIx3MYPtKtPHhI5t5uX
5o/JlNWXQm0jJwmBTAX1axdznkJEMFlG2ol5rbGia1wKDxMIVok9+t32eRD+maQ5a2677kVUIx2F
BSzRSTRXpiD98TkBO/HssEq04bu62tfAkQTW0hHWbkQGdRlYxDOKTJ5bHWIfRxHSyq01Qyo0c+tF
7JA6f+kDSLLq4KqFIyd7eIEgItDbxOhrMH2eNhg1dyGyu2LzdoJiB8Utsr6Qq8Olwd8S6yk0lNgD
AzAhPNjm7NbDKoMSxgEuzg6ejb0QKllAZWyJ45hhQLqlEG4CnNzBcEEWnQfoY2ZXsL5BEbndkZQM
2DQg+3iijGIkN2gfosyZNjJW+JIcQKzRyDbNt4ef7TlCUkxmhOitlINN6P3DDwl4HSG42aAkV1v9
TA4W60zcssr33RxA6GwcxvloOmCsbnQhXS6vIobFZp2xG82x9paCVboSMJgvDmgB/scPGjtqLJ4u
ewhDSe6hBtpXELaUHdgYLCAlD9T4qykcShZEICWyYauVuVfhnUwPyPsDtLnYKanHD2z7npYz02aj
PFW5k2Y212+6ABWhJqO9ph7RCasf+I3+ihwd0KO5xBGURVBJbp8P9SP+o2LxWVgSNNmclk3sEe9A
MaGMwFv+psoxiwgtkfS2CQcblSXs/2v6mT03f8PfNHnKd3Mk9KA906bw3F974c77dTAO49k4aOGD
NsUWAJeIuqNfO8z36SaFKsGuu+6WG7vSqZ+N79IhIcybPUTswDGmX+U2TZf0ln5S9ApHeSPw+5id
myPG6Jzk/viWnPXLZqXKwvgP4AaGG29Xetdzcz/IV4wuoawNrnWuHtjtuWoeiJJLCNzMVTG8Fk5m
CxzzJJx10EIm+3/pzHRAS+kQLxjBK292bWf3MKNh4eHDVRK/hqP4RglWEqJpdpMI49nuXfREbXEx
9F2PSP4TLd0DGR+mIhISEYD7S9/6pnbQzJcEtyOMrBGHINa1SaEXlJ0B6akAOCpVN+HByGEfozfe
r/pnr3xF45FnOmfIACzbUtk9tP7N3+OT7o7CNVAZAEdhOa5kTrqCTOe4EyG2a7YAfXxwZ8Re8l6G
cYcpM+agSHt4CarbG3ar7hU2HhY6LFuSDhHiLBwGaXppdqpNdjHRqBA8mTgr2AOnyQdLHMgnDxpV
mBcEWkJ//UckEIndUhtARhE3guvEpnGnIC6JybZ+pmixeS8EfMM2jzKVAzI6VOJB7D4kcTMwUxXo
7J6A3+RKWImHPRsZllD9QMUw+Abq2UzPYKiBAPxETvEG5BTB8KRmc0SS1DA6ICjb4b/dtiT02mIO
WQNFNjnNTzT3IBfglPR8nFUdN2t1ra6whl6q2wxZT7C1+TDHHEPn2fTrBJT1SfkRF1a6u4XH80Gv
8aR/okpqfxhKtmhZYxf/a9+jY4KZIsZ8kCgZnEwsY3xzsZn6cujxiE5RNsFgRHTPQwrVDP8NgPL6
tlo/xg1zH07knjwQDlzSxmgcgLX/Ip/njZlU/2CG5d/+mzOZ9gjlpwWNo39qrhNn3/ODLgfcese3
qfqw+5fKOCA9oWFo5EDVDxjB1EJgcIAiVWBU5vbl5ohQ7Dxxc7R+c8pv2WUMW7+8jJf+mb4dbIH3
rEOnBEr2wUxtAuOCBXy035uO/TR8LGhYrE0A/z/LDy4H+2NgT5zBs3/KZwHr49N4EV7VXxqw+rv6
077Zbr1zRBJ4BPgixrvpUwKatg4tra5omyvP0BOHLkYfb3TTgwaSjL3XkRWAgvkFPRQuIAQVdFCs
gMy85Jlwj1P10/xQKpf39G64kIBhFLKc6MLx9X8GLrD3tKC6GwFS0vv8Gn+sr+K+39VBXB2NP1KH
IQApdoEj0a/0CjsY6jN89dXO7/2r/sOeibOJOgwNlU44gzB9Xq86QB8P2Z1WJ3bTI1PsaoConOQP
+r3iG8BD/+09CWwTC0sSVBOHNy194YN+6b+TZ0amrQ9E8ONpqmdVlCW2meQRwyrYLVQM3e2QqM9P
w4tU77cy+iz/aaH5Kv/XJeHWVrFP0Rkq99SsDJ49YZ2QhllqWE8TP+N/T/f/45hQ6WEwoeIIsnQf
YTdP/NSO6Kyw+GgvGKgAqJW/WuLSNWGlQqNN/ZiQdTPhgXLWe5DrkWGJHmE4MSyl9HE0icjBEAR/
cyU6jgSkQVwbLiZoCyuRFyY5Rjoafeo0L5ZXonXPzAC8FJ1mCsdW0kHHvTKi+dvRi31prOxGeJU7
dWW2OlvtvrzQMS2vvNYEHRigHM4ZDAO7x43fkGAsJHZzIthQ4VzG0zElpo+4WixXduK/BkIo2ymc
uVYcyHaghi1W+KK/QQNIELwBkR2Ch94pP3j1InzV+qn/XU7qy9C9TOCxm3hj6we3p0y2jca2VI81
McV1eBH/tpYWRAWqFdgXihRAL3DCKITHxB2cNLA5txeokESLZv2PfjOlWae7rPcslShNDDkRpy1v
TPPfwPNdnIeX+ryCX7S7/BAfykt/x24LUio2OpCAsRTUnyImH8ut7yLK//a44Aa9vhVkCVkbnrHi
sd3b68NJlD19sArdP36qLwWLpCdln3vsQC3HfJXugNrZT/TKNH5Z7+oLXEmBe+7P+OYiLfqOkjn9
8UtFfOpiv47DIfa5FxNaXLQuZgiHqsldLdpThjoGOdVXIWWiy+OVgPbjo4817TONd/befnCrtZdp
3hc4RyNBCMf76i/Hh0d06Kv6r0Y8AvsP0Xrux+W+ZrsKFfidT2BfxbnLvoFqggzzyZRcjkcdWMkp
/CU+cnSVvvZDAdWQRLyD1lNmwa8orZzqnHD8ooGf/lN9CT/xbXWGV+HMzSHhT+aPYXZ5nKiA5V3+
N70OXy1eP6heeNP+yXARgJi3t33bzwcLUQMQQXgZdxlZC3uqX5AxRk1yAlnnecup+NBfmWJkvFBF
p//lymcKg2h/Mb8w1OR24K0wX9saPRhBXduNu80CiFkInw2Wr/Yy+vXHslLJmxfQywwsH3E7lwFP
Yaf60Y7ZtqbUeEa97HtbD//q+Of8dUAwXAkWn63L5I2VGCFYnKtbZcELBegGORROzKAyFHPgDrSD
b6DF3LogwsOVEwOWKRF4EjMTApwP8bW8W+/p7b/1B2A4LSGkcAjngfRDJnnMgxfZLfXuW7tDgNEB
+DAVnfAIxxBo37w1yPmeOsVLOFTfkO+hx9NBf0eHjwqh4RhJgw9qu60P4nQ7oco0FHqDTR2eM5pk
NuZAW8gmeOMeqWfHBmq0UV4KCP3YIoqb6BILDv4SEk6ZL90dfvnmU3rMhOI3my2nuUZQ+iAqv8a4
NPQ7QLkPNuzT9msTXdTPKhPNydOaz4hZtmJH6wk9k6sxnOqP9oOzdHgBwXn8gfJm3YG6zo5RgX85
2k2/r8AgUKUZTyynm/EOYvbNFo2INRNPYrwsuGSEGBc+absGVlLgMdDQv1R82V8nkmk0SKsB8VuP
OcyMUEsPDz2ADoMfso4uPrPppYjtTsRD/kC5eICK0a3ngitCm0/oNTJ90U/WA7xMxfKM3qvTfVzZ
D4AgFTo99/tBnCF4uFiEimnAj7LV+puFcSEGYZ03dr4oBwPI6mbQ7uraoW/JuLko6Uu0HvMcf/ed
DqjR3UwMkwpeAhYy7AufYLA/UBXmDp+h00txQlBYnu/H3pYg+0MWKa/V6sozczfSpz3DtM6yc9yb
X9xcUwq2Yzdk3ebE6nn56hfGyyS6M/MinQKamxaLj4Mk7YcHtzFvMpEuO5qouMFBCORre2hb3N4p
EwZODI4VuzLdC0mXvR/xZW/rHUyEit0w0K9bCh1n8Aq9Ynp8KUgfR4acbEej99ncuvi6KtwMm2/w
rhHx9HDi4o33o3Q3aL63SxwWMLmYbBZ3NNccdCp+BNkriAeXOt5cpfdbCzJEdooAsFg00uiQQSU5
/VZaW0QRrqLqN/FykKzWZdMn6R+d7kER3cvF7JY9aWgTSiUg2Zz/sro/VPmvgWrygU8FHB3Sy6zj
KLXnJJqCtjwSJv63WulJJwGQjOCgZV9gNkjR+eOIoEmVGHP1OC6jLT/Yoqnra5vhOcN/+EymJTH3
2d9g4KeBSII3ydSe1VpAv1gcHqsrcqkme/vfKTjU3BrQWr9K4c7fWTsOM0RFlnraykaU7vLhs01N
muDspcMDEENghxy0GH1Pjc/KYGH+L3qibuw31gRj4SbplCDtuKvK6tvjo9iqB7W4LcmPhBR2pL0w
eJxjdnsKcdpE0C9KfpxMGt0OUCGlYAva0eK4b+Zm43SIvrGAA2sSBcka/43V2GJjMogUuKAR5YvF
eFWo1r17qKjblFNtUqgY5nW5e2U7OpK8OvRQIvI+RcmAege7AKVaLglEWWa5FuQpS+1pzbCOxHgl
A4pGox4r0m4UGAjbjm7fbIvRqWsgvlwPpqK7toXltCnoQ1POwIaKqzNJRVJ8ayKCioufZMwiv88R
CKEFjZg8REF26g7L2YSfP1gIL2eUnaL21Dzy6wDpHBsf5I5nQceha+q66G6JeaDP+UVZynovWY5E
1/gVwwEFew2ATRlwEiLHjGR2ZlWi0sfL7ENdsitT8OUW/wO93Zy5azT/TdHfF2zQs3S4LFUIB9Ap
F8zRpOK8ZKhHidxZVMhnwLetdNNl0a0UnfsGceCTLPy16leaeEkEkerYcw4MyltPiB6h0OItxgqC
UwdRF75BGncsCQ/yAXyhKW5GdDDHj1X8lrJ7IT1Px9oMouoLNtwAWy4TDt3ynlNpiupPVSG37602
7MpdcVFRoEo+RY7xmK6EEQ/jDnbJCGcB6vBzLr3xASHdhwGywPxGWQjAgq7i0I1HPb2k9CgcL4qX
bzYGNsAzogU59SKgVhBWsGlY1CdT9GgBmVzJVDUYeAu6KnAmQOmVDbOf9HiohPFyb4TXljVrx6Dh
dw9SxVwRbrPoLSBG4rE1fR2r8mk/wPyRAx00ebGeU+GSmDh5jtRkeNPYbVeXHoQ9QkVGRYTMhUHe
iuRxUEq8AiMoGwiXgCih07Ah2VfFjzzflcdV2VZ3NVpi3V318wMhcMPC1akKu0RkLMQhC/WJ+qT5
j/JbIHPEvCZGsHAZDOYiUonZ/HYTNBjgQPcRvWot8GjCmH7spHe8j+ddJrhxy47rubR8LLkJOc9i
11pOG618tlM0jAt0OBZLTi0e4gRfQ+O8whvi7bGulngb83B6ZPTCPRt8YToZZQLgKSOoyc+p1C17
TRY+ilbzTFA7Z7ZYlXlFTE0gztDXlXvWezS3onguHwxBva+oYfUgwO0pQUWe2DS7eeXyaMawEb31
3l8UMZxxLSpsgtGZlMTlilOsXBNaD2ce6aCviEgEd8ngcc6bNJPMu3PI15n36Y3fWn2QtfeivQPJ
5j0bH3god/0RrJY3Ka64EgJ1kydf6w8jCnL5wM5WqvwVGzqsHLp9c5PoLSVMym7D6g02idJSv0sf
5LScu/yKO9KoPA8M8EbDAEO/r3fGC+GXpKAP7NLmDBMnawjoODVgpZXnWKl6n/UgBO8iP9Num3xz
dvmtq3DbDQclCR+Kq8h7Z7TcNPfHmFURxLEg1w8K4dbxUavvav6sa+9mF9JFcLSTJttw48nrcciD
0TqLAbcjugsZKAPXo/RLUEJiFrXBjeSgFo5VgVG1JxCk0zm15S/RqSm8SuYm8UxwhdYpFkciAdV0
2+mQpWEh7c2Hpxlul5FL4sQSAwL0X5qqBnxJNNOf+R3JEM+mKL/kqMmUgMdtak6J5TUkUHES0Opg
qiSHLfbC0r3D4Fy6GmlYGl4Cad0BK4kVJslIZx2SD/Q1sHoHXYpPubncBJgY/fPIXc/iEkKSuUfd
ts8G7hu/rD4Mw4/l+4OYhI7ExR251JWk+31z1aJAXjB9viYV+99d2wpvpWS9VtfFtBUYcBhhKrZI
7hTmfMzZwIjQD1ff1DGn89I8qK0z5PzpMJjPtRRWg2OVLA+8eNtHnDejtmy5yepyFwkslvgHRiU+
F+Z3FGvXB4nOo2thTsbinHUEGNG+UVj4+JAN8tmb0YmOyDRnj0oO/7MrWM3dZ44LCyIM2zxHpyii
/AaPLjwYBqsQdKJvQY8iqrUj7qDAq/RDGQicx7nD/EcAqdyFdQR2eIRwK8jgl1EQZ75ECDo0T4hz
ARePz1P/bYwauI+MkaOoq34sgiddHdZVniUrmc3wqy2vhsK4AI0/gfWlhqPrz+PwTFFfW5dKa+gB
dIONWzV5xhL2+jHW30TjAhV4QhOh+Wvt8XFmj8HoTCDyGr2w2FvxtTA9o/Wt5jjOb1b+2b2K63kU
jqkSSOIpM27pIxCFU6bbregk2N/qJ2E8SU2goUuhAcQsnNHzJz2otuHwsKe9kyXuVmOQwjSnhZVE
dYj0QykETfMai56VvlQxxQdbqcki5Bo7IVz74mOfvQh0++v8XM7Paf07IzutpMY+quVf3Qfl1hXH
yS6bD4t4VExfFC4PSLMoU0kYIMzhQFzjYp3GzoanVPcugZkJfEFZOQ6Joyo+5KXEiTAYV87NhB1L
0zB4SuJ6McThqGXKtQkk45jiSUX6F330YzoTulOqSDcg9Ht990zpZuFqPSCzz38kylr/nRDgZRzQ
oDVrcVRKv6dgURchg1V2I3lRgIx8V+n4zfA3HQQUC4hEWvhtujeIsmKb37AiJuGEXQSGys+l8CH1
0M08br9FoWW5PhZMaEPBcrOR9CyXsEgJqxMzenuIR4lVdR5MCGSZwAbtneDravWN8c0C6LMalqZ2
tR7VLKhkT0gO0Z8uLV5iCkcTD8zsVi8HMTnyNkYsZq1nQQ6V6U1YIHm4r6oY0Iusnc29uLZXSfvV
WET4ZoGhaZhbiGpcarJh3ojVFFN47yFFplZBU+GnILN1utKVsWAocck0VhD9loM1IPzYImZBs7Pe
BvGlqMr/nUV87XUIKM2QnfLFI2u1acC/6P5eWMZ1xpsUQcixpZTzAssyF4AjYitJ0cz4QcrHp2b4
JoN/jYLhCcoOcyxzMKOeEfMHUfb5S/JRvFTZWXtQNrqugpcQ5WRE17tPILGOwW51YYYo7NnhE8IT
xYk/t+n47ggKINok7M2Z6wfFUaCgoMpkNdddJzwSHmHVfWWAm7jQg8htVvYa20e7sYhgc+ryHbdg
Izu32dkQvx/6xWRDhm8bi7UaUGpcb00Z73Xht9YBRhs3yl6XiZwTuAlpsB4iGfE2D1ZZ3Geai+k4
DyfB+NTQZRpnFDzg/h3ypVw+jzpOTv5DvU5o1MxtjRLfJjxAYjdmvVfdLd4owdezazZ6Ddqhtylj
yireO6zVeiJlWaCLWuHW8XotE2xXRwQX2ih89L4ZVGyZlIB98AKRShNepOFtuLZAsmDNa3HOhrdt
oMkEgDr4BvJhwN3/b4mfi9qbwV/m9Zd2qYwcRHM0c6VOsOgdfYlUhMpm43LT1NCsD7EacCGq9J2J
finQFh7BRZmZtnGt1vA7crDwZHGPUKUZb1W927qvs9qy6YVc3kYbNLcSnaai83c5QETsoKm1HB3D
zjL81vBmSoxpMK9uKXenRWcvh50xS4jZOrP6Uc6Z9VTORAjdRuWWWm/j5MqNgxI34opQYj+yLNSk
0ABwU0IdMZFdxinLEALR9UDHjKZQvvTylqxYYlYssJW3BqcZNiAQ3NgPQ63hsItMutV3KLDd7tGG
WufG0M1ZGd7W+FXIHKWl23UG61VL72tl6/KpHl67yCtUVx18WA9j4zIDSaMjJoFeQxj2WK8jOAQO
jRW3R/UCdPtVfwCQtM9Eqdf7Mkd0AEvwla2C9s36vtL37MLH+/Dfs2/AOurdDNILuxeKppHhC6h7
BSi8xBhFN6hiOBN9DxZOoVKgpliyDnCJBjH/q4JR3gFHMDov5oVhBHRkYemJ5fIFIBnGCJejRNAA
3AdNvsX+aUM4SEUYeUbVY3JMtAtAjdZ9UG/GmInBFabnARSO9eckR1+PePo0Y/wvgWc79aOCsZ4Q
HKYah412hjOpzi06SH5WQBa8DfKHpd5WwFwMBKbxRXt8KDML4n98ijsBrJLuBmxkqk6mdC0wkmJN
LF1nlgcW0PYQlSgHkmOxvBWWz+MDoVCuDjW1qMRHSlBeLUyY6cx6B+LD1v+IeBBiVAGshYM0+1FW
2OZOQMwhBzGceSDIs5oE5Aho2rHAWJXmtDsgscunK+SoaQ5MkgMf74/ZZ9QA2SrFfZV4k2HLeliO
r+W2IEDZNYXtFKryKTHuvXVRDEcjR+SX/A+6bleAph7dq/mKU+13tvkc1fY4MBltthcxm2tUISqg
+MHKGN0CRfQxbYkG99HVmMO9kAtspT5q91ILMvCD2h1GFL/fhUaMsJcTgw4ngqGWXV11VvV3RfnT
debLrwTPCQF7gyPYlLYgnnrpHgwY+x5mqmW3qjebV+qeqDyL9YtuhPB1kaw+ct7SW7WQim0ndZBk
d0HERcaD0KzTQM2BGHlj4kDWX5keMZIHNQDf0zliHa7fQ/THKFAzf57f6DeXPuRnYCyUZrqM4yIz
6pyYDkQpmFY/jY/TA6jGJoLTgvtbxi4SGoRHPJ97WWHSOGeT31OBRe0YWfsOK7pyD3hKBk61mDi/
Y846kS4Gn0luoFYe5CG0Oo9VbzeEyXYk26y0dQk6n/Mgi6T12tbrGIvp2kBjFGbbQJWvZn0ZCdcY
SdvZMOkkcrX2aPbfZgNK262+MiewHv1iPoBoXdrmOEjb4WteK/ne8aW6wDDcWbhmrGYNk4WWlp5W
VkNKc+3Yq04Pr2ucwXjTplNqHSiqAxI+4SUdw6E50X8w76nRSczRzYYjBpfpLqOfI/5C8px5CB6C
3REiPB2KCJq1i7yzAl1pk9UfwZbp5cFkcn39yUvztZfZ5UpFGnyKmIEq7FsZo+EYiKd5fBewEFtZ
DcNQWBpnNH+7JmRBA1NXwrRrCRUD3y1iOA4PuNHRa62dY07E6gadYZIdq7ahwizj9TG7/CLOLjWh
gt3zPFG2KSlWfrfU8xA/p7DVkl8Iq9N4nB/v48TGgGmdXFBoPUbrLqmna842VrVeb52BD+EQjPU1
i+jyqM0sN0t53RvqrRq+JlQCij0KrinjJu6t6WlSP3XjKpb+LB3K2MPecGGW1qnFjIY2LLn0r5kX
V7SYYfP+W/6KZLfHgX0IH/3PUniScGYzBCmgmja6kGE6U38uFPqaQI883WLHW7003P2Z4wDfKhEz
B+ad7qzC1aJyuF3habHb/Qd0ZImtQcthGBLCFjLlWr7Q5/TpQY4/DHWPHgbHw1PeviV0G9pF0cON
UpBVcJzhU/KsiZvhTH/JjTVEbyGtWNpAfNdPCdoH42jFYZsc1u44dtc647F8PPXsErX0RlfIFI/0
QuToSz5yVMLRCMKc/I1sAIE9ZOWwFG7WnGPiPfpvTSMlOt4GTPqyInJXYa8vbrb8DtOHlt8lLtKG
kggHBpa1uC5xoMEOAvMvw0U8WA8g80scefN8LiNCN/Zl6zSsVyWCy0Dq961+HJtgY4HVLtvEPD3q
WCpRmNflbbVetM5OsAyzS56dx78+fZHzZwP2cDR94qBQToeNcwjcHoWxWJMui5+LioVOpz/tC9Nr
IctAFhLsFOMi2EoqfxgMyX009rUT8uNgipcVqrYSRIJtiKch54DiamEAzHkxb5KFnJhv9nWZC1+d
31LcNlSBbDvN44sLVJtALwKWilVyrEp7gKKACxhA0X9UTETcEV+qaWihGpjt3jCfpPyfxFqttw5p
Ag0xPWjWh16xRklzOwHVNtjeWIXsxdGrkV8N6aUSNmpTuX5mfUXhidgGaAwWBjSMUNY9pf8tjavZ
n5Pcked9qW8pdOyqo/9grCU0mmcDztuDlZtS/Ism9phpmKRnMQ706WMmSkZ8zhpvC+1bf1Ms/fAo
QYuGJbIYwrOncZn+AFBYYiq0v8g19UMdNhihrhIqf5yNpv9wEe9BBOjExl/0h+FFxq1srxpkRnko
hnXcjWRzwXOwEzGYxfUnlWQGK7bdBVIQAOfHdMsYlyT9K4Zm2KUBu/whd/uWNvcwVGErsYhkEZAY
gPYAu/CrU3hxOVcaS/ajUR8NRJ49TJsSLphkszLb1epztiD6DizUWGjUunPTn3owpQdnmm8ZbvWw
NW5FTI2s3XQDBEznY2yFqA+6yYbl+Ch89iRd5zyIMlnsNWIi3Itbcpp41RpucbyTaxz9OPwV5Ovf
FcyxCG+6ioMnenzTC5bmTW9/E/ZuzGZgFevopjRzj7Ag86n9i7pX+ltjgFH0DkiUqGFdn6vq0PfB
UUDwTuvkVKnftWFRhg0GdZ2XD7g0o10x3uu2DaplGwnj/t5ZgD6wIvHx1HpksOeo8DqLWID3RHyG
BysJL2aM+iTUoIY3b2V/UkdfzNxC9UXlgPagEM59/qJHJwPDtyEEqVriu2F6qwI397AQnyt7+oz6
6L50gbQep8ZDbMkdTQOLNI42yKpYn4c1rjsac+6xWQPJgj7pmYmnYT6pvw3Kti0Bhet5dhJE4Gig
sUJCgAYfLUjNZ1X25hTxrLdUQfM2RreOF2taB2vwSMAwQXgWjImvo0FN8WIPHkLbs0/Y96YXiV5j
QiQGNrlIaGbb9aTi2xCB//+M9AXpEOowEVdnXIhMc/PYYUkFtg+syYMCQRS2XJP4UE6BYRrJXzfn
QTeKThUDTEGonQ2BGKBgnV4n9dQYITLIsvQNxZfSM5+BaM8SStLdDC4Xt2n+NUY0/MfB2gmsiyEM
+fGCstqjmWljQNANAZ4nOpyggv2ceRmztRxwSOQNajoQO1yhnK7iXnH6xxVWaTXa+ezqZShmBzQn
SXnsPiNg+c5lbmczGS1+Wu0n0xnE7y4j4iqUjDA2nTRxgIxbvPY58Ac3Zbk67/uJgGUfjqwSH9gD
GhAi2HAiJvUVw1tWr5DDZHHaDozRfbSOiNsZsEGE8tJZl8OkXkXAzBE+3owK5qAIx3lDH9yICLnt
/fJKxjRMighhfNIqp98SyO1yvpYl1h0A1VeVLQ6Xr1kVP9sL2ie6LrYQZOIM0evjk8U7jxaaNStx
6coyi6aNUZGTmO3puSHF2LxO+qeVuSQ7TsOJKBusmXFo7MXyWJYk6/JMi0PIGmootpXtUgTl6qyD
C/2K1dISmP2+Xm9Ce1BwINaHo1R60hyqcHcHxCxPSO1IBLWNwYX0Fa9nzpG4/lWYcJrpZUy+dPka
Na/EPM4adSIY4wOtUqo70vAOd62pT7LmwL1O4gPvDjhPknLPhzXJVpg7PcBlz9PyknLc4y+twEZ1
0sKGGxIh+OLHEZ4cFqSsSTP92GlvWe2l04eJHXdEOkHpiSkj2kFqQxEjueUzn5+FxmE0YL7QMDhI
mAKu1rbyPKPfU6j/KO0wXW32Vcqk7Am1pybPdfU+tV94etTMwr3jROrVnH1WACxmuIuBTKX1oOWh
s5rsD+wamobo5gNUveFegm+MJcaZ8oXcTSiUGizWZCYbIpXjr7idRq+e7nkWITNYmBYI0RxL85ji
V7nalJdsdRipmKT0Zff4Jyv5i5KfLc13ZvmWU5txS0ldYdwG6OJ3eN23PzmXn3QVfJmNcBhOinra
YxAdKZyaGRWzAfJ45DKPzCS9qCMSrsqAE7SU0r/C9CGVkJ3TZMfJAptxoOpY6g7mPJAVVEUTASwA
7QKiaVfLXsGbP95X1qlvjn3FUbGPxONEOOL6TO8HkWWEshIf2viEoZDAnaU7gKNafCoHj6+/JD50
+AFwdnImxYEqofdOo7jcTHBzGC/ywlP7cIqeh/rUWm4Pvg6N9BUdV6o4CDtSK1y0U2bRYtzkESKv
S1wB0mpom9N0gOqcy2GtHVjreuOCGOK0yjAp0sv8fxyd147j2BVFv4gAc3iVmJVLlV+ISs2cSTF8
/SwObBjw2N1dLZH3nrD32tmzmJFT8g/npClvf3BD1is/t4Ah96fQfxfleVpRvjKtDZT21M0sfzzE
QYrJ2erxoj2AV36xJcZCUCW2PWOnBotDoi4Bj42X4V94UVDvJMIYZtO+yGitwlYJTJV3nwgBZlAI
/DURTSkSCKU0qUmn+iiZP5grWPYrjA3mFVXCUVxYWL3PHQc8Q3XLtZBhCkxQbDxbFWkAmfavHo8q
GgXtTwJbaMwHGC8tcT8seImT2HD2GDQh9e9H9SQql5w3tzsY46lc7WLei0ZYFTTivBNETde/TJ6N
fq8uDAo8ZClF8Yz5jcqN7pMVh2UgAWH3G+qrz3fO5dsoRwYoSPqs/hahn6fZA66Mb5cKO7MR7wI2
JzihZiyM3cl0jdRjkS2q2JeOPG5M5lTVrTu+zVDo7Zy3An0FQ0ACCmL+DyH1I8Mhhb8eu4cdPRCa
vK3CQMVh6Yh2XVHd5CybWJg8kO2QU4M19puYO3E1HPYg+vwzmu5gfKtmdKxUOkXyuwwaO4WnK2tv
am99FGNL9YN6VyRu22EI06fBOvrG5N3SFfITFy6Dt4Hq2mO0L6Ft5S4+ovjKcOhgF9xERE50Rm40
/XtUFprFWEaOx1RqhW1d6l/rzM7uRgnFBDIT3Ad7JyFUSZrF6gP9dXkfMk7CcNWvBZMrwiDWtg0a
ErHolKkMHcl08VPoUA0YyG4DwV33i3gt/4pLtlK0D/yskFODjiGMIvyMBBvAMEU/+sscbcZS3GCH
1kORRg7k+iYf1PrTMn7r0kltkCOiwq9rZ4bmutpdtgddLMfIVcYA3w6GNSydwIxcBIFIPuf4qSiQ
EzAV8SmfVPk0zESTx24xX7G0COhmi9sovaMunb8x98B6xbpICkJBrxxbvtT9jCQGMRlYfEzpekXm
xWXOLpubK2WYDYLBY5SHapIln2PIr3wf6CSs95jUcMae0kkRr0KESu2WFj48q3QlOJhpLv0nskhM
7wPCXsI0j6nkl2g9Efmhr//RC1trIXTYpWWblZ3IqA1PCidsvm212XJhn9X/ofsRiCMn27JxVvxU
0oFEGT2spIP1PIHEVmBm8/arK6gv4hL9pjwaMlsGQL4Hdo8dAgLBz2aW2hQk5wa+vCIz9Dkp9YUe
S4J4Ay6Y0vWXXpcMpB2TsnrBL3JcRaKkHLDwZuvADoeFr3+DMO1eAMAvyCXYpqjdVRxcEdsC+yXG
VlA6YncsHHrCPMcTmADW8bMW36unFKdhOdYE84Gy7w8o8ojfZNiAja8PKBPYSpmoqnCyyd5DOXLF
8HnLX/2Nl16r/Qdr+5wlKXs8AshJIt5R8sWix/Yhq9xMuVKVmulfo19Mxe2GgCIYh1z92id4B1mk
7KeZPSZnIQtN6CPEDQT1ehEHmKKvS4US4MwYNCGbcEC8HqSl073DKbUaigf1X7QoQMUQpjINMZ9N
woDNI40VMm0Ggbz/SuygDgNjyC/B0cCsS+uCFGI1+267XR0sEYSgbRMuqrAdiyz8XWzZHqqDFCw3
9zMD7IyMv6OGel66WsvdJGcVd4Zs63CD3wuCImEcVBnDm220q2jHUbtZxUu52JzPTHFAFtKWd6h/
c5yUALeCCV8/4HZpb7yZf9yXOtoKPIJgo2nfdMzEe4X4bdJEGh544nnDLDuMejjQ98OcGMFhIt4H
mKQ+pXVxZQUAR8FGkZqvFwwgKDrMfUe/lOzb3m3ZDvNA07yw7AeQghdhr+is2aQ9q8MrolRgefnq
6+WhwWIJ76Ww+zyk1+ziw/RUz0G2HnWUBeA2ZFcBvosMXsDGTZwBS62AXmClxuXuRgNXsvfzWjlQ
6fAMyuULi81H90y1lwkXmeQjywq61RWbs7WQquoYnG6Gr0seCxtWFaJpo2pl267rdgEq5EwBH2P1
Q3svOhn38uymaXGbYskdNttmtKPsRngr9m7ywe1pikTj+o/4zJDZMbF76NxJlBYBgpCKjU0ViIk7
bOZCdDwXoK8oQj2DIQdKM8Xl35xLdXp6lJ/2MDBPdhNG7sjYcInzLrNyFOyZei9z1zrIGTxhNabi
NxaXa0kwPOQAEYNMvDhomd7Xlp8dqjTaa28v93dFPhg5clayFztW9wi05Ui3GyrACJZYoOUu3xnP
BgDjmiuXDIVTyngF6CKCwA6Cz2GFH9c73JpojpKeXwrkx2ZsQAFeLTzZrkk/zcBVDGrRT0TCXl0E
izjkq2ovkUbT2EgC63uxZGfRYVSPiNEkBxE0QFpg1AuNh5sCU0kdKkjaIU/nQIVgjWSCiHOyoXK/
GsJYYEW6/fHkLXn0e2n8rrevnXosyZAbXJObjh2BgbvZZ/5vvuiz+jN0bVCkn8lMEN4RXACr9wnO
A5xHDF+La61XjSBK/QBUFY0Gub6sNQqkc2xSuUFKjTEPM2gKGgQzOkHQSMVxlFngV55H3m2mhfmp
U872JGGcEpYMF4YAqhozJ04koFOidkUgydSJj6yfbFTCueRso0og5BoOb+DweRRzuTL3sjJGna31
29fT34brGofleQrlr2zk/mJK4emAwBE2EJcmuHPK33a/gL4VkQLvEKZyx6ul15KgIdJ02eTJ6Gog
NcdFgLXMXE6kYILfpAeL4jUlFuKndvimB6ZkXLaR9w+vFKNs1ExTgecTgT6xFGcTYubjj99SRffa
PGcqp/s+5pyfh7ggQQvhtyg6YzocpmTZSysNmzrnlQvLcgY1VvxQjpeI9RBj8h1I2D0Uv7ozgspK
ptketxvvQ1JuMlw3xjEDQm4+roIPSfMJFOYXm18Gc0yR4KGMpoOSeQ5c1kt8PRiNHj+MmWSa+HHH
Mk3/YymTaAFrtO5uHfCMqq/1eXsoCX3H0rWZWwlQ3T3eYMT4pU9D6cZfyn1my0jFQQoX3uSHm+sn
qjM5dRe4OtSETLAEEiGo6vY0ljMAM1wBq63gHO73rT9fLRGF7g6RNtu9zoVleRBjnbSkPvYWbLJ0
6JyztiyGYnmIkHQawciTjTMMcw8mGnjiJ6gLh/pb8LU7/xV1Lv6OlZ8ZR94m7Bt+sw/2EHxGvH84
mViVKl2w2a/u0geb7PkllnZ3uNTMEvk3SR0Srlb4FohuGf5GKvL6WkELqA+5jeuCZfV66Pfj50Qv
vOvu1GnpYXgeX/G6/bR+Rq3BSbvl1NHrqw9Mpzjmc7c9V1cGGAUUCHZlx+imxc7k6CFaD1c4RxL1
yS73Uk/5hIyEvrb5hraE5M2g3NiR+nnEYeBWP8uTAjrjZ/OHoU7+WCWXMoZJLnAN7tl8eMq5Negv
TC86la8qxgfMVIjEfLLhZCdqXKYjp8ofmbh8LB/JZXox+UMOQKcIlLjJpwr60r52rIvxY90R/KT/
Es+4pi7Ljuj//D0y+mTTpSjZrUSm7+pXm/k5qghmqfTCdEvkO7wDLjn1f6hF6Nln1Udw2Li5338x
AxnD9Zoj1odV9WEudm/gBthLwfggDE4qA0zifoofvX3iuVNfB/Qjfn7LLhDgM9o+QqPx0++aN5Kb
o4CKB1pCiaZlDpYvFE02X+GbekU3ajmpYx0QASHwHJ3OtiqX2QGsebRVOPuRTTjyP4bijzGs7PYE
fAgNrHEorvkrI+/oROAOXocdhUmnnRS/+WXDG4MXanaPq/zi8gY4lA5+foquHLdu48aOeoUBfE2B
Fe+mv+RHfMEoQCXxPf7hYMJFueEl8Q7esNm4qS87xBw6WLemjzrbMZI8dofak/zem06MX76zCxFu
ARHJp/pl5J+0J+UJfKYbXQjouaZB6jHG8h53Hu5f7adddizVn2/tdyTuNV7J/8OktOt8WZ7Kb7ju
mN7Q8jM1eDcdVHI0H3/RW+EPxCQpH8kLbxOfDL+w9vEhau/DVSUUlR9WPKUHpiRHuwlQ8dnjQX4T
AuFoPevn8TDxr/y++NGZqp/GaE2Bv9zx0V340vwmiJ/ys+SSyRamN3h+rmKP5/iwYghEavGUfbTn
LjgJF97F6IYw4Tr/b0xqz+25P/OWjPxi4c5iHpVd9Bm9RC+vom7h6dnK5Ci/5T7fEJCX9g+HBQ/g
SsnLLa45aB4i2mbAKS6vhr5RzJ6ZnczyPuu9ZIKSBnGOeVKAkwz7vgl1VtpPX/EX7Wy9bB8TiFvK
XPLPap4XyaUHNVvvIdBzcuGUKdcaaArNYvETmlyJOBiiVyU+cmBl5QXF0+eCfAM/OfSFGi+v+2DX
0kD0xILEThIHPhQBxn1U8/yzmMXF5GCXEt4QayE31A6op8pbdUergrJbvZqMk3iUaniGC4k+rwyQ
8BXNvTN3ASaOOXMIMTQ+4jd8FWxZJykckifWwga5AFzRhHPIR4SqGA2P3HEVxKB6567vODqRbLzS
7tO7rlaYACUydtoziBvc9ab8ai0I5Kt4BU1hbK6ZUjlOFJk6E3sj6VB0EQaafz8UdXLzriQ9T8DM
OTc4IJTsrZf2EJexBeQwNgiOfYK36FuH/IDqyKmCEeHHLvqHPRbBLRKjE/JYH2egD7vEx+J+WM7y
q/ha/NZP0xd36Wm5lW9sFshbm7a7flf8aZi3483ssyWpscJjtgo1wyVbV6tPw7F4FsPhfRqe4kMP
3espeU6O+lN1ytHb9UINeYBBnpk+15NS+rI03YdxfFfyWneSlPVk2gr3JibMK+Ww/RjukNA437rn
/IBAiiNttlmgc46Jim+i0kSuuiIlPgyUeIHys/5ahpN4zXE6bzKBLQw9emYLzukF1gYtXPtkczwP
P5TJjCr6kOCJC0YjkBbGdxlyPLwK0QWNWWbhftgNmNoc8wNfqodW7ml+lwgcx3aWMjLeW5fhPfpc
Fgc3yEY/QWO30sEGxXNzrPD6Y7Bd7PEbSc7n8m8+jozUdzhGmgve/d0qEYpKIq7NdBrNWPLC/pcr
laC8uAkFFPh/wPPeWn94T46tJgOEMWHKPD7I2mKVLu94L78Om514T3vVf0WnPsQOgUnTr+/qESRW
sLSRjTPyLP89AsklxOh7eqtO4hvy7p9YNfFx8xiV+npPmYjAQCRQesK9sawz45mULzmawWtIErRf
UQ2tjuCDpPh5NAkgHB3fYa3n8TlqW1ZqfU4Q6ItZCqdG7yU3TsU3plS59DK0n6350dfEQnIC7DOJ
mGYHSerEC0PbxZ8BXAW5t8cXyqin0vZz56QEp/5U1g7PULYwjIWSEmrbTOOctdiykWOjj4MsGhrJ
C2B0Fm1Kipz/MnLOwnnHBWTaLLdzVIgJkW571i48r+JhwuqjbSHEsJVNhwHagwBIIIbVkfEidF1J
PDTUESqUuQN6jZlVWcFObCmT5szrPAjvLUPOuq4sP5MO8JhAqVpcJVJvfXXYPTD6KoptNTJqDdqH
OlFwU6FejaQpbDTtjSpoqq94ox48HMaecktduCH3jzlsxyv+ODIUB/zFv+KGRNvfVBn0U9JV3wuC
Myq5ZdWnM2UbVAksP1c8mIiI4H8T8nQzyk+2H91yF5XnWH2uHt7MX3vFJSb69TZCpL52SgJjHUY6
mLR0HGLZMdYPUoNZVnvig8bUss0Smtc0B095R3fSxJ6APYieyJrv83pmLBTV13490WRpgFO0/SPj
k/Jqjk1ij+Bc84BvFz8zADbdTeTn1JHlmzWFj8oligKF/CM/D5Mj6rRMu/6ywsSp973lLmg21iee
ksamCXyQKsrxxZn/g58mUo6N7mKp0NVjXh6FJMDf/Uh9lIVMjBTjqDJPGk+sPgX8oUwFtMrtcVm2
3BtOBFtzS491or31277VbwkZZaodRzYcBNa0es+W8xJrNIaPgGHfyGMhcFxwbsi+KPsyNLpRpY69
0ALpsA20EzwwzHFhQaY1sPpN52GTV3lV5ZfYehatD5PKaQnzFIXIDgLvjolp8vhQlDclO494Uqv6
SIvKCpfy3RL8FXOadl7GgzWfIvEokdi1bephZrm96r+Ml5j8mgnH/A3RJgSphakerFn9yLwVpqPK
DlDDBsIcAvQLrjaO5aDUriyz/o190PanSg0fRVAo6MQ9ouPa597Eg3ixlI+svQr6Ya68GaBd6VQg
BPNTjkeOXHQQgiz+fqACZJj13lIseTyCTJ2NO59snoFDO66PG5dW8tspdxa+sCLlFy27puatfbB2
8LX8e348GylDyes4nE1K4PiXiA1jfCY0hu04fXau+qCuH/lBZL9Peh+VKw3RQvrzsZXPQsla0lc4
iM/xL9rPrVm21dg2mQfCx7LmiyIc0+a5ry45BJL+iWSbLcWb2XMM6+t/b2d2ZY/I44mbdIfpvWnC
CJog77EbzxDEDhCzhvowC9cWaAzxggHz1BX9Ags6WENM/YiNx9j6NpwY5xon9VLiuDP/+hh77qtc
nwRgQejbSg8crlGBP/ByAlakoyYyg7Yngm0gT4Vp5fcLIjy31w60+poMnaKnciEt5xife7JL8u3E
wu7PMUaTRk1X71u3bS58PQT3PYwDitnBJEv+oK+uurrd2XxsmWgLV4ALF87uTsmfdBXzU5aex+p1
TANzeNFBoPG41iEfN4E75nyM9FvxUjwcNDzmucW5tKW1wdjdUv9IWSjdiPGSM5+ED96a6fE6VF90
Dh2kM9BTW+rqbjixOz/DVWgxrs8H8tr/5c2OWKNGh3ODaJWwJR6avLk0X6YZwA8y36egvAOYOS+c
xJxY7/qpdoAG7mjudgAbzkTJJfr/PGkGjb/LfX7p6VRr2yDyYd94M6cr+OTYfVC+0bjy7ioOTjaD
oS60tskxckjGToNWJkcKutuCnVZkV0t+Knu9dlXiZvqFXCygHpiN9/3zgooIEQmjVe74atq1vmbP
fLOcvRSGTwjnQoXOlcIXzS/sXbjr8lUUEoaE1pTZ66T8Fie9FQRHquFqKuJ54DQmVa93GAoUOBaU
p7l7X5vbiEZVoJukUyfJENYRypDVr5ghaD+pfMP109Jx7Rj9MRjq6GWRCOPRI70aKPWedSViHipH
hk8bFyHZP947EpLkvRxRFvJaMoWaNlk6pS7j4QJxqOqWKmYl9DcO9K0yPZXt2bI8pNtMH6m7BfJ+
ecnBenrAR9UadFmogohhSN55+PFYvpY+oojlH+BBhA1IFgzpKi04ljbrnvm1YQcuK30Z8kQX8p5K
BR9ysR5kDbi6W0MsijbnACMHm7IvY7SHyo2KETq3L23EWI1CuIzhHoTRTZFxgVLRdD/Lw2awLfjM
HiLVZWGFnJb/5O9B9UzN3n/ppa2GbBjPxv3xzl+dlVcFJ5M8XTTOqGyPxq/ygWwMbuyOpO5J3Usv
yS2/ZyclIHYWdTbHO30UjS6O2B1m9Gq6iQ2Cogune2+QmnOm2e5mL4H2AMUFxMx1khx2FioK0ujQ
IsW2bOmq/O9xp/1qmE+iMt/F7ylJYepBN3cRgiJ6IyYvn+iPpmB9kb/zu8xb5LUXsjEFTjjCU7dM
UPWbW/A0n+tr8ST84zFrg5x2Hscej8Xg88LzO6wI0mbXqtEl7YkdtmSXMGajZhoFHtKe4/vyllfI
7PcjF9IbBTkXiJ+z3nqq3zTY0Qxm65C/7bbHA233YJm4We+NCUXdn0I4N90pP1y9XeO+jCQTlGG0
ZyCr/l/eI9LkphSyA3+I8NFNDqrzKoTxT1M07O7ZJ22BEMBrVr+Hvy2M+BMTo4Oj8c4lr7w+bvMX
lf1CTug/IkCfYJ9Kps3rXGMXhjTEDIA/i7kSChK3Hw5CDCYIpqpT4WaG+Zjb08PlR68++f1vwx8Z
RRxC/C3Ttwg6EXkLqF7bIF192s/JYKd+XNhUU3lkWKqZpfAfzXv1o93FW/VDjcnobWtv/2EZZOhN
pdKHWpB4PZu+7XdOpiAZN2pB9sJHNeFBALJn2cIvLxhCIIlI2z1KWQ4SClh05vTvtEHbwwUrAtwB
WqnINgz4jEyL+XZ8vYXl62SUM/wTmpjf8pAcp1v+Kv1k2NVvPNho2DUN0YMTG9BIdtaueWZipkN6
hvBD/YUMkBXIjgceDGjWIEL8pbqkbuUHYgFNs8z224a8TMQyScxbmPLjhH8HqNB3a7oUVlRrTKtY
FHD8iri8OFp/W0Z43DUmnFyKGrCDzyYeeZpTL33TIMIhFr3IDUP6MxZrZXQknivyFPlhUDb9iJ9d
/MSrycdonuJX+bxe+V0c7FjOEhTn4il5GhgULm5jkxKJhJv4IqIGwGbBfNznnQ3sDHNJ8VSF1Z+F
GmCnvaiJbST08Gduz0bbmJkJNyKaT3hNdCs/jDJ1tG/b2s1ZuPZAU3ZeZ5JkuYu+t+cIwiZ1KPoR
/K8J8rRQGS5Sdp5nT7hO9+wA3wjwWv0+Ci5Gd+MfSaodtM4/XkUetFrYzyfOjHI5YJLgZkjaK+5/
SyYX1k8hgJAgyRPDcztOhzn5o1zvfdbvSors1JkMN2e2J2CaOHEEqs2PvCHldtjzGAIoP0l3W90m
xtgiXFl8b5poqMPYlLmJW69SWbXg8rmN0YGRQDS47K9kUunINjO91mCijPca2JKLcMti21hBFd2T
WYzM3vqX1B5tH3idnflWs1lEgjAUXlFXNkE/ZL/RLq+ktXQYM5EEBRr8A+Qm3LwFOC1QxQeBiQxJ
X/kvQUhEHJMBwiOsMgYp/UX2H8ZrCp+ddwpc1+jmSlCOf1JP4cy41CN45cECPeLP8iQeHtFuP2jw
fxImflxs6o6ZtF4F7fTa5ZQHe910Y9SvajCQTs0xBsz14fCGF2RJQT35YNKgo8xKMeYihjlGdcj/
wu8dc2/JdBeODP14Cjr1rU8+9Gj/D3mnigXFcik/I/O5Xp/M6LCAzM88FaXS6NZ6GOvh0pNydzCy
Q1ueVP2U1wFzBr72WeYzDephHz3cIg6iEfffjjjvFsDbK/xj9JRCFhJ3ZVQ2PAQQ7mBtgaYilGJV
wmxBlIDM0A6AhrBrnEIkU7a8qeQXHClTKUStfFe91h/ry/r/h8HWBTbbAlVF2K6oGeQCt3UCqILZ
NVIXdvpbKnsuUO4hXz7K4jGznO0ZhSGOfAhO4wPoyH41zsYfOXs0G3kdGqOPdrulLi+fLOUcNd3O
rnjki1NDUztcJgIE8kNkYqL0DeAriLgbJ1YQm7n0f6hLaJ+BMCAfnhlE3bAsdS1uQ2YANgJ3GV0d
hQgUFN22GAwMOyp5RkK/GPFYDvSGm0YHPKo8LemKBNYvvGQJE5SvczgQXk2rB5liS6O0VaBnuRMp
/vDwLQH5T5A9Tph/pfTH5MqJSnbJWI8dvj7GA2ZtJ7WLJbdVPR4SLhh+I1Y104OF5Y7zYRo88m7Z
R9WxY7J9oPUEOgETpvaZdbNwWjt8XwGrDM5P8CxUlqMMaweB0Zsu2ND9pNUrVi+yXKN+klE88YIA
0xCYPNmz5YxAgvMznR2aL/ReKqR2QPDCgeecz16ckVFAnrkRHimjPc0ODf6CGvk5UrhLJ3gkGtZY
BCSbwu+Rvgjxk9TRkfA70+JCXaGNx68RoNmpVVwToUIjOp4NukSU4eA7qawA/Zce83NW7LyAW/0B
C/v/doz6R2ctBC5Bpk3x2N0WHPR8YpmXPlxe9u5EKSItYd+EdNY0vQVKmPzA568z1ksSvPQ3DUC5
fir1S7PcoFMTeN6bu6lhcnAcYDnWfq/RIx1T87l4gOw+xlQ2W03hpLxitMprdWzSa2263LgtDiwI
dwLPfH2SF5+J2SNh2RMO8Cyql5LEjfSQIeSIw5UEiMHuOULM59x6zmQe1Vs90p+/tQIn/EEEDhgB
YBkOixEK+lVYSEjYE/oj12FenDqMlywJDPiz15LWM4XvtSGlAerafIjWlWs80eysOFfLswK98ZH9
awXxN+IVGGLUMSPjuFnkaeCD4L1kfGbdJjgRCwY42Z2qd1k/qTHwP/OozTcRJELCZe6Ior0iUvzJ
8cA7a8r008zGm1wj3TRVwmh1J+MtKXw0TazqVeb9TCTh7Eu+/v9MChnBNNnV4mK3RXegIt9YHCt2
lurARjSSQiE7Mn6hTFrcpT5gAirGUMEyRBncOxmzHN3vYOb3JEAgksLuQAy8x9OFOImPn+2zjEvZ
8DMm8yWfAJA9JtVHKDlr4iQEmaPboO8xbdwGef0PC8hYHawc8ckesQRT92QE7C3fLZEcP4e0TiF1
ZAhA+EHh/MRO/U/B/AdgiO2puv1acbMHUvU4bN2Myv2tiY+hUavY1PSHSrvqKrqUvYGdv+CoChST
cATmOx1d8XmuTzFpH116MJl6S/WJUK/hg+9YLU4G3BOnBhWYOU3sU1gxheaLajLGMB7rTcCslC62
8mEELGCSU/vGBtQfXjgcSta5zuNFpMGcZ2YmO2pw1g8oR6YZKPSKj6xGxTn3GPmGRh28dY0/lS4O
K49hIUmI/IGI9amaovPkl5d7ibaLtSVny7qnQmda2j7Lruk+zuphfpmRE3HGvSQxvWccjOzJiGqh
IWE8Jicffer231xXFukoy1GwkVJYz3F5KjBrAvuwH/q1RAjEBvETjAc9xNvwqSLT3pF4OzqMwMDp
/gwsFJjVf85gg0J+CkvfwZ9yaT0gKTe+DD6OtwpCh4vPEE6p+EB/6aq0I/wGKnEQDHF3GMs9rjMT
ju1mfuHOqYdwWx0I14WHA8Ea2hNztaUibLHDdraBiV7EGQdP4roO7tSxpd3xt6QjyNr/ewkyY/jY
ijNVQ5NiRLStv6KyOyhXua907sBMZELK+BKNjsUXwwdHstQYblmqOfi8SqB6o76sF5y1nXpeUT9H
iC+sP500rl25tOG6qgftUR/AFhz7WPiJsgF9R+9okuFG9eMXAW4TqHr6mWbW62+qcCxcZJU4yJfx
8WqNJ6oA7PmkK7G3NeGCgKauWXCnl5V8A4w2D+nQAjgwNlkaXV6Z4q6ioCNrnuSMUCbMBjpN7XOX
yRoyyK81+21XJGCeQSem3Ts13s/zc5VTsp5VjpN8350XanjRk+Wz0ZGFfiXhiTAlfma45NSVEtEk
BMmt7Dw4kF0dpAHfUPliIdVvEfIfY4P+Cno44y5qgmS3DWoQ4Km2NQaoEUXpCyTJI4L+OFyFMVCY
XJS7hR5XCfgLY1yQHkHFXiOhPGXKQUoUclUPdDsSVHYM+b4WmKy4qR7kGoOnkwbqCx2BwBu9tREU
fpsIFCPpRh0IVNMlgHnyRyMUl9+o9tsYm/6tsI4y9J7e69ijpv4jDTkaE2BPXcjKdWLKfJmgtuCa
4+Oat/gIBjlEruAohIXkywmxIUM41GexeTYZ41evixVK3QFHQx372E9bkMXH9a9T3JFNqCzYRnpK
p2123M3PqygfgZCQSwuWnrKAWsdp0nOfPk/t3Xy8piDZUUgV9ZHZl1wGg3qdAKAK+hG9hpD+tCrB
UUxOjwocW/xY4lNfPBfVd4pUjlFqQGndsEBHRWPd2uFtgOgxXR8kKKxh0+011pfROY9eRIasmCPw
+P/UnTONb6acPuXmdJK64W0WQCF2MSNqmscEL3nGh/9biE1iM3yDdUJihOKXhNwI0gEXF8eaANh1
P7Iemu0ygmGnOWSZz15/59Yl9G+1npLya4aJgTWc5m0gAo8fl6wawlXWo6jidA3K1hfXV3Y8j/mU
AH9Cz1Me1C23jiEtmzxjl9/Td6okOXF0zeEkyXuEHxv5HqgBI5dLlml0dnCj10qDnHWP8/JVJzSr
EO/NOk8w5ssPIUUK26qmr1gQZLQCBzytYF+9xWVC1Rh1HAiKQHWYoB2rO6IHVFoaQUUh0rF45Fkq
3xvziAsuaxg5cprO7tK+i/rCJt0vXum9flB5LuPVisPZ687pby0gdHEedFMgCw8GChqNyhrxRUcG
StiBqBRzdZchnpub33G+txAl0cKSh1Y4FhIEPKkw2vvY2SxSpCUYh6T0RY3olA8L4fuWZWesiz2A
kmFdjoKOC1Zy8YQg8UUpXBHwRAkg+IiyiJqRn7P8DTshBT5sbr28aEhD2Wz56/zSqq9iI/DS+wYE
pMdThcAhbzZ8aygwbkZqhjppeNUgslSpvcIA5y2P9ac0utTtMxndhhTW+bFITyYsDWLhu9oj78ti
28fVj5oXI7bAT8pcWfCM2WlWsuQC+VlOvTR6Esqg5QKfftR+y3rHdU3n+vidjVtKfaoREbQ+ddpn
S/86hxtmId7pxzzQ//8IettiVKqA+qPpLrYIiuZpzk4567Jjf5xLZEp+Lv9jjqPBZY2g0h9m7AW8
gCyxi6O27BbAufxgqQennKeqGhEGktpHomLnNPp5ma4DWJzioCG4cop/puLEyFVp+HPhE0Zg+pYx
IAUFXUKfZ1dKEZI5bUsqE93BmF6T4UyWh9UdNOWi1kiOlOX5MYh3SZl0r015xxaJYJV0fdVHtoRD
aJnlpQUzTPEIlpsZAqFvaJbRpHV+BWb0IzvdGP4wdtpAefmZKc16Z1uVyntDZ9Pp9Ba4eiRrePj8
srw05tuwMXm8sQsLC9KdI6a2ZAHOIhCSYRH9QsjVuhSwInZsbnpgGTrSzZ1y08IpWO4LarLCiyN3
+Ox/41+QxxO0u4SBxhEnYzQytGWrwGTms4BlYfoW9t3aE0BZEQpis6PyYngzSI70F4ZeDdPqlAXQ
qc2eHw8Oyq8hDlmpppSvrPy/edUIcGPZQsOJ1bg6porPRSg9bikP0kjHt5tRCqI3tuBr76uGmLEz
BxGSLCpcho4pM3ZmSw1lmK3UJwxZFeq/H6apnEDGlsvDsM2lW9JhOfy2nRNj8EE+Cb4Lwy/R1so5
m0O2pjjgmb6X2CnBbwx3CyCX7sncBisqu5uOh0aXvHRYXxeVBIUJfIlMhHGOVT/WGjglFvqraYA9
J5v0d/pa7BZ5YltVADk3u+pFainnJXEAwYbonjkmw9zTvDqskBjc1B/WujcxQMx2tvhae6wb2mmi
aLBfHETL03ufz325D+gFLfKTvKU4fsXtRcNVtRxaXHwFQleHDJeUQXhztSpvYkeKFIk7D2kbt2CC
oY/ZyIeSvxfDeZLvg06ls2UwjKrNW8aboTO6b+h5TgPsIJ5pjXRxxL24S27rd286JOyUp3y+ccbg
7Sb1Bmplz45x3V4ENGqSekhNAAGMucJcpizfK80Wszjgv4P1AYQTlWMemmg6TExVjJFxfO85asIZ
YYzha/U1lo8mcd0iemN23nt+GRELVXUlRbJSSBsI1/6qJM9lH+bkUgH5ucylR6qjwMpG50zzJDlo
qLTXU2SCJAsfuDs0FP1OLW9BMJzP2ouAzIvPuYLOSUe5reIExVdQkBqMPkHoGmaGiFDFRKNg2Zb2
pXRtVzdpz+w6YQ5B8MyCNGexf69Ld/w1kPLh1HtQTtsSctvoNIDii87KljEeRPPBTABmYATZc+oa
NKHZMeqpHE9iFBL1qIlhDfUCLtTj1HKbVBgRzqQIkaoGEqkxwlXDIM83Z1vEDYwfRJ6KPwmYqR70
f9gYDA4ZFLgyy6LSrfDQsxji4UEXgvBE8rvm0MCKXV22ceXVQnLMJL/3FW4ynmeeEUlx61z70Aca
j0cKHfsRbUBa0wpjCY/2HJmp0yf8lvNL0rKG3WEPn5heLkSs+9riPT4lgJSEnRcOAYsO/nH2wywq
uN0p8CBWUhMBfBQW7z/Szms5ciTLtr/SVs8XPYADcABj0/3A0JJBEVQvMJJJQmuNr78rsntmyChe
cua2WVlaZVJ4QDncz9l77ZroRrQ4yDxAFgWoQydUW0kMAu5eOZA2oSYx5YkhBive8CAnBzs2tUXh
0RgJWyyGrVLtU09FZmVBGRpP7FBD816dAgqt7+JcM9khSYF7uuSUhnmXTZrS5boDehwr9d3KhnkY
OwgFW/muR0q6LnsDpRhulYwM7HmZ72uR3wPJxBdRmRgJWfAE9VDBtq3e8q4d6aDBu47aQZkHogbM
VG1KQSnUpeZD33ctTYIy7jLEuZJpCvl5jb0AaTNHLDS8Jjx5mdzq0Bbom3HvyRGvdq7OHLL5BpQQ
ucH9BaI/K6geKaNa7zoMl2OFu6BOlIjNt7b1k7E7BIONSa7eOC3hybH6ZhO5BBAsCK5ZNYUENwvz
LtIPSfZU1kfaTTZmt9uMLATT36XlayPujI5+Y7Er3J01zIj/IOWTqFIYJKa8jfQbxYGUTSlb3VgE
slRTjVIlk3l9rbAjEvmjKq+77ibD9sjqr2tWnXOd53c8J0Jydy6ireFdC42C38k40WDSwakevoQB
9GEesUFZc+0NeS1TGmTus5HRp1z5+q0BWq7SKWouO/vomJt+XBFGVacATO8I1RUNkImNQZGit5Rg
Q4OETYjPBqPoHsJ8YROn8p6HRJ9PXFZ1jnarV9sWB1b6K4Pl5+Fudp0Z9WcKGJPSM5HTiTVTJ0Kn
t54Eq8D2XurccfjpDpOAazwbOa0RNwEob0NxZIPZUbNPSqB+DTtXLxEVlb8X9rwEYcGrEd6vTgG7
OOgn1yib0YBMChnx46EfIuRjnRQ5qKaFCoeEBAZFyW2axOw+hb+xxqcsAbKPGpEwY6oe8gmU5lAu
hcUqOhodczp0Nz1pC+QjO0FONUW+mB6TUB4jSfEd4h8FNv+XyjmyYhn3rXqbI6BQ3feARb7W/RLh
zE9Wun/fhQfVudMIc62ILPMPXOC4ulacg1niEtnn5Q2zO3limb+uAPmgb2yK5kReZ48rC/Yda9vi
hdpuSmR7Ht06+1Fh6QN+R3TzsLDZNZhkhTmE8wUCBcemhf5Sc8+z/HtzUoVxVRhBysk6QXvUgsyy
V7MjBet6YEF6FSJm6a5KARlaJaxRguSi2ZTXhwTTUP9UAspg7m+xYoAveugw/HIKAw9SUndVhYtI
3wf+q+8ebF4sWvarUDBz7BV9zrs58H8F5l5HT9tlfPttUz4RlJurL+KU+aLTC1dga6KCkPZLy/p9
wGo9T9EZp+ptQYsqqR8pYhT5rVnMRcclHGuAerPIPKT6UeWxDfx3rFSZnZQXdOiDLL33tbpZljbd
QN+nC64AXnGHe9dUdl7VA1+tLh/H97q4y0OkRMymOZYHUzwWIGI1cEfKK04DGpwueRHlRpG3g0Wl
fwq3TUJx9NVjoslDX0bMrbvqsRv2bb4f8zc2RTrPAHQEKjM0uv1k0XSLOuc1OA/D2669LcYWt8R7
nBJSEm7SciOQBjrVs5PsU0gDxq5jUVAmhL9bFy7dSCzVOcHQTKbhrjbXWnArDlF6nev1suH3npLj
2/EFHqUjmwtTe5bNpQ63xkLg8OCLZ0cso26dVtsGmF+5gazgo5SiZ9FoG5ufj4ueCJKadgzEvni8
yK3HBDERRE4DJn1Hw+LoRsGROMZeCW4k0bLmbRJd99pOS24qQen5OXCPEfKy2ntI6fWBBKtvfa4D
0pTxKd17iAHDJdHZ4z66zTEddwxobFEfndjaCQaecqWttebI48B5E8CVoeYM3jP8KKu5LvV1H9yg
6shzUlgn6Z7Wm7SPLcQl1MZJzuKBOur8BHNyrpPohfUWgl1WLjUzZxjdxNlr5AY+xOB4baUdiWgK
lGGdJ5lWLy1n7ke4jrZ28NObUdsl3oaNdAIETqc3Ep9KcvR/BldMap5Ht9oo5qFhlcVE2is3Wr6J
UW73NNoQmOJzzHc+mmmZ74zgaHQsQi40c22S+IWkXl/G6coOXsg3NZItqezmCW276ifsd+JkIX4F
3S6u7lPzMsUbb9IHrzYqfOwR7M/DoKGmaQTt/qYFBeACqyP+Qn/PkbU3MBq5REK/Vt48b4a3Wt1c
SEiAoX1rcbG7bu11EDoHRDO8R9PHJHySkLEjKst0frYh2/T2ftCvRTo3i42JzM08iAYjc7hQgktb
3JgptrpiXiWP/bCqWfXUzVG37+PmWarzKAA2feQtF1TFSiMEInepGLXldWIvsrg7GXJzVKCar05s
AJqFO3MEKx7Vt0ncQHsRDLRoU6pbVQoexE61G193riMNJJyqcIVE6qyVAMVZqxaoXh+1smcSS3GL
iXrl4cJieYrnMlDrh1rOO2/D6l0Hn5vcRMFzrF/1/bOItxHmMIt9cwfeFCRMIg7sFLXhKRtAJ8/N
J+atMnttApr8wIUhlhlbNV/V1kHKnVKaFFGveJegs/CXTnmMUDhpTDuueh2WxxZjgRHflj7As6ke
Lz1jG7MY33oVDUrEEOmUe4EKYJlPSnFLFzDTXw3lavAP5UthzT2aQHDy6eYtCETMzClIklpCuXvQ
RsTqhoZJ+d4ZXrTiJirBcHWvpvUYdShg5tQIG2eZil1Q3xruqcqQhde1txvlJgc0py4k7TXa9Lwt
8zsLBKGZ3BvuKmk3erFtANnnb138NIx7q7iLKui8L2m6tsYFiy4rprgBYgHaDYzC94bmdBNTE0Pb
wH64oeEjlw3eQH9OfqRl7UN66XZ/YIYjhw3Zr/7uJduGZzpi3kFkj5aHpmbuTUI+RoY+goUjuzAi
w7c12nJE3WItjBnBi667BPZP6Gt0MsWyTXaLJ1NcEm5ow6SXh1x/RtHopGsefSt986HwuYc6QSyx
LIInF/ZMHPJ/23FRuGv/JcpJSxQqi6IqmBnKTpSsv4gF95/b8rWyWF9ZD20yTcpdYGxN98Y1ftXJ
u4VVPrxX7WOITrdkfX1i7a08CtWkcSVrM5XgBa5cSOdYhClDKKg2mi3HQO1JqbYZxtEYI0ExIlWm
Jt8lYllmjpw3Ejyn0gYoMMX2963cJXTeYlYzHgJfqzywZ/HVXd83F7GJwEO619D243xDebhiR6Gs
NfLsKJRJNC9KSaKw+0gDeyyPXbbr3EVdwFBHKUIQEgsc4kPgZozbKLpUpmnyohk3anKFvDTk7UkI
icNFBpX93sGr8a+oNNtVAd3yILe9YBJax+FVW0GhN194hQTF7t6pKPo0Ptt5W7isk+Ca09Ub1mhV
hb2strx9EWXarOHN0oNf+t4Qw9nlKzt/FPj0iHGYOdHJ/bN0s0utP0rwilW10PvHclzQWq3MY6Xc
UjbPWNUyS5RTbbg0FUwGfkuD+krFuKu/ecaEL3baXkWOl045mMLbqKCE4dy2lOLhn6DMnxUdhLBD
2ZEihh+SkBcqKSUJgcwSv/fIfXYXjzCmHjIYjtkhWYnqgbnuwhmXlrO3EA15COK1/VjMuY1ld+OZ
ry0+ss4mLXPSy2nQrQ39kOl7nzYoarewgbqtwn2bGMUpdlTB0qkc4vieNEEbGYt78IDYhda0zdDA
rhGbpsqhCZAMwP/Q110yD7UlG0TnmQ9ZSgWIxgbxqGrDC/cvTjO4GT7Kpj1UobWOLulq1+AjMD8j
CqZe1+0zfw9k1AnxHF9jAMyjuzbnBWzuY8x1wdhSRH7Mm8vh1BKiqVSvEpU0UuiRq9RD5gbBFZ/1
jFstLqFmT9T01ihmsj8Y7hVrpFR/EPTF5L4FFPHOteGExmLd6lchJcG3cXgcSx6zhpVmuhN46vD+
+GsvoqO5TZjLSEWJzKc8OhQ2+hDQH6y6g3U/rsOR6u/VoL62BB8sh4KUTXSLpwKacJaxNamvknE7
oLQn1giHfT0xyI5im8tnjXL8ujCVttz4FHBaDEkETI2zvqWFcREX1yJhCXlXFo3AqfFA3UVDAMpF
6J7Z5/r6I/0/qps21bRiwiEp5pyfzqzrAVPFQ2UANVmM5DEFxCLMLkDvBjWJYDTEgY388Zd/+/t/
vPb/7r1lhywevCz9S9ok1E3SuvrbH4b44y/5P/559etvf5jSFJbh6Ia0DEM1NMPS+frr83WQeny3
9n9sq7b1vhxIbovmuQ0uYDK84zmxkU3FhOGQNwiybw6TJEoxy2ug28oB5u0FRX+NwGQDmcKBHtTo
Lw3zsiLNIX3Ih0X1G9ShBpctsnd1oqewI3/45ML89MltzdZV1RaAzlVDOoaw5OdP7nZmF1ku/f7I
LwrweqfkcLO5cswTI6VVaDsgLHF9D5Zca25dBZ6bGDX9QSWiItNL96VzdBoN3ciuv3QUpEgWnSu1
vrY4wCYsL9vItg61NFDmgZ+f2rrnLKrWvfz+Cgjr83Fw2iW7Dc0wdU01LSnts+OwSUDJE6KTSh9H
t5pD9AoMdDDCT9pDZ2Ei8irkBCLOjKuCar9adodGT6qdIyxlX9iuwzovfymiXtn79tykBbGNZXAT
2vawdiqPhaquFrhN2g7Nh7O0tU65sWTq7rUhpRvg19YPl8Z0/nxIwnF0oQvLlJYujc+H1FFUcjPp
wLqWyG0aXV6XiWwRBhvBxnNj9V71jEWn981NUZEvlnrNuLf96iofyvgt6ArgBBZC0CTa++qF3mvG
5X//kUYxlN4gPBZWfCPj2tn+/mNsNLn1r9MK9mPcG+2lC4dpWtWdxwqDmLsiyykPWsjc2xZAaJcE
GH+qvlpmeUUGZ1IfShVluIGzbTpmDTyIOsTBZ9FqM5Uhvsst7p/WQNpE7Yz1aJNvQv0kc9eoHce+
1xM6w1+tNFMp5MVrp41pxiSQ3BPcML//Fptkn/2+ef7t0/Nb/X6eXzOOPvD8+uyvf7/NEv77j9PP
/Nf3fP6Jv++C1zKrsvf62+9avGX75+StOv+mT7+Z0f/56abP9fOnv8zSmhrZVfNWDtdvVRPX/zkP
nb7zf/rFv7z9/i23Q/72tz8IWkzr02/z2D3/8c8vneYtTXBL/dc8d/r9//zi6QD+9sf6OXkOXp//
9BNvz1X9tz8Uy/yrY6mqrlm6LWztNLMAB/j9FfuvurRt09Z1y1CFbjBMmpW1z5D2X01hasLRNVsw
Faj8VJU1v78k/+oYksdXNXRdNxyp/fGfh/7PKfgf1+z/MSWfPTyGJfkMGjZL07alJbTPD08sm8I1
K9WdJY46L0skFl0z+XA2vpj1T1Pjf0/6tnE+xOml8GHSz2OvD0Z7cCmdApNKCI7DWdhetkSQfD/Q
2Rz9eyBbtQ1Nl0LFe3aa+z4M1KlWoiQRx9JCamx7wHbsp2032fxrw5xNoYbeuXql0cEMvQOIpose
4XhkPH0/iHZ6FZ6dNYs3jaly66iqaZyN0rP+8UsPJImySVflLwhg03RDaOY839OnX/w0iwr1i/Es
UziaZtqmsNWzG0HqrRtruePPkYDfURUbZgivUUxdOBNtYRyMCzTNd6w3iNWeoCWaUbP6/ojFF/eJ
LaRhW5q0pcP1+3z5FKEUbWzTUQpX9ZTm9DyZjcvyhXbqXN4hn5wSejkvVtYzdI01Hf7lCYNQL1AR
7L//JF/cR58+yNkLJemEbfV24dPiZV8TkPZ0Zen9D0+FdvotZxf40yinT/Hhbk3auK8GncMlYGwZ
rSF3Ekk4o+YxRcN2BRrkqGy/Py7tpwM7W8Qord2locqQ8KFncKYoFuD0lSvjQpvU13LT3UDd+eGh
1D6v+X4//sx7QjU1kMV/XvMpVqClZk7vDyn+ZJzCHZq0S2tiLcQ0X1Q/PJvii9Ec1ZYqj46uO8xp
n8+qopg6vSUUTVQm9mJS7eNptggPzRXS5Wt63YvooFLkoJVw2dzay2Du/nBdv7iszmn2EbbJ1G3I
s8taWbY2+JnGzqS4bbqrWt99fxG/uIaO0HVbYx1lO8bv0/3xtsmioW1CGwE0/Ymgu6X4I2G9/H8M
Yqi8nIQppWaezvKHQdJyFLnSwlAzOyg4eL7UnHC/hASl78f588myDFahFncGbztpnJZ2H8ZxutKq
46gM5yoC2Fgw0aTY9f/XY/Ai1VXL5GIIjdflpzFyQ3PYdLBXC3xnI6KE3YSJYPL7Qb64yy1TczTL
MbgmDnbGz6NkcWyGniC72bqk2DfBdzcvN+REz/UZKsnF96P9+R44DWZLlu+2w5k7e9GNMo4cJehD
MoReWU7Qb9hn7dv3Y/x5NuZtoDk8uZbOrHx+H/d6ZvbCdEMYYU8BuJe8vrH196iWP5y58w2JYTGO
acHZNwyDZ+Zs1u8jEYyp7Nh3oOoQ1UvRh/DJn8Lsxo5uvz+kL96pjGUZLHV0zVB182ysqq5tTOqM
hbHDXhizeEpINeyBC/JvryVSWif/4ei+mOUttlq2I0zH0h22Xp/vCyeoq2JMZMjsd8ImYHSduav2
ghjqhT5Bkb/4cZL/4pn6NOLZDGiKwUrLkBGHNbJZFHiPdNGnyYTch2SmTjGy/TzHn2/BThfx41Ge
PcfGqMtcxkQYxaoe0qST95aFBnwkMtqmd1CPCOc8XMeDRZpr2c5DQUk88kdopo2Jd1AS65S2t7Gn
LeLIgJVvXTuVj9fr+xvgh1NjnNZAH6Yb32+C0uk5NS4Ktja4t80fttdfvGE5EULoUnNO5+S0bP84
gsUE4TspJ6Ke4lyFvEHky0u0xuU1Q5a5LYgbYfEW/jAffPWs6jylkjnBEVI9O/2BHKqi6HlWXbSh
Pp0q5odJX4AJ8/zp96fwixcsR2irZJuaqnCs8+nUd2TGy5xkHVDOW/0m2Ndz98l68Cck28zdLY1h
QKwXLNCofM2ohc9SgpF/+AxfzRkfP8OfJlvDd+OA4w1X3pKclwlnewF2J7+gUjpVJgDbt93WuQOf
gitgfnrc+FzW2pukV8oBue/3n+fLeeXj5zmbV7w6acKk4/PUD/aVB1xJmcWb9vdqNWORY8++H+/L
2/jDJTh9/cNtLGtjMGTMJfAK7H8kI1V4Br4f4sv32cdDOruRB7OIg3H4fYrtdTp3Vx6wAOBd+AsQ
+f1wQX8c7WxhKjyt0I0Mssk/1oi4zqKJMyGKfg2NFaHAD0f30wk8m5SFEdWJYwfg0rRd5t8p5U+b
N/ZoXIPPq/vPj8nZLKwpBfVPijTzosK3pdstodWJiJB6406I8m6rh+ZRqCobLR9xZDcaa6NHJSsa
ujt2h09A96ulU/coShA/F4T9yA6voCDZhzhjw8genAgXcQvC1EkR2rWmAVkXRkdAezcTAM2teHxr
EEbS5d9RrkUlhdTSQTxfqwGdQakdhGNjqqX4mOrA8wlbxACKkLsYJNxD+0kzfSInAxSgoryJrREf
3KljlPT7bnSeer+/Mvtem1SkQvSEpc69JCvom5WgLkgMqkwIlFBLNOJPFXJ0x0G/yAzy50413FzC
ocPl0dZodHyKYZPMt13q3uj+U4UeRakfy0K7CRt0QGNYviRGi+RFj+9qEEBOIu/sIp+ryvgQ+bQk
FQfSQZHS/LVtFDWN9945FiQyAevSshIY+0ClJXU0ZJUJiDvRQBSxDXAX2Cuz7lJAMIdUEXPSKmTJ
UZPsow7OdpwjVbP9BIqiM3UQ0noOeF0zoG3qXQnIG5kliLGoifcpYH5OQwM5o0tiSITbLgDnF2f+
Cys4eAXeoE7dfgTLgg9WNXuOvx0rDMoK23qyChVPOXY5RAtPvFaBKi9SHEedAn1SpPgMEwvaNak1
rYZUVKPNrPn7TsPTUMH60zKXGIhhrif1yiQbGUguruC4PfVpyM2pS+nTzgF16GiXlVm/RAk0q7hP
0VFBYXVslgdWf+XmKDt9Q9KSi3iLh24P4FapwCJ0RCP2Q+Fs/cg5VoK2nCB0r9SLR9OksulaQG/9
ELFd3lz1Sf2eqthUA5d4ApDfqQqHI/Mdd25k8C37iPJCpiUbZ0jjeZkZt2WAKzUzXJDM6Ai1gCwH
op0NGLqN6e81H2597+vPvt3Wu0iAbcho9oYgGQatvUnG2pwPoTfAf2rLbZ8aD1Ed3Q2ur82ouuYL
9p7R0vG7ZQUPuHUIskscBycftKeJWZCHGFpkstCL9ZRxkRPvOozqo5rl76NkJZrBE+oaLkLieNlK
pCpgIt3alF6+V/j3iwpgbnWKOdYHgDj9qwwzxD2GDpoigdl1CqQqAyVa+uD5UYm0hCFGvzxUUEqP
crQh++iCkjCC44Gu9qA8+GpcAMaPjiFMwNg1F8pgHqFewI1Ee8ARYq1XKkgNBIBXLfaDzMan2sgO
KbmQqzFTx2Pt929xhkQ+U3N0b5GGv9ayAvUiDhDZ6bkkr4bjuoTwRMtXA9JRBPzR+CW+5wEbRDyo
fOw4KiZmDRs4kH06p+KtkDVKp6ZUaVwOQ20TPN+Rr0mYdDxGgPhqVNehrtzS4aER2QvkT8gWcIBg
mGliCyZ/pGgLV5qIyhPIVkgFOb8K2m0M5nXoo98DlqNo5Ku5teYv05gwTDXcl010XSOL7nImB31s
jkMR0ALrUPwaj0NZPyb+uDAjDSXBCHLQTIf8xicjR0KtAc0erRrLvKm8osQ8rtz0crgRfluvK5tW
vVUDMjOM08SgBLvexDKK4A11qaoF6xJFBzbhglSZHMdGZrvudrARj3cGMFCh37k+MAyzYHEbphDw
K1cJoRHU4wrVVLIKhqHCgVgBWetbGqCUBi6GKEft4uA1LUjd7IDXdDgIAhBbdkPKCz1Jq4BiT5qW
mhdPEiOgmaIdsK33vMufi7iYKSLcBe5p06frK6WjaZr3xVvrh1trUO7NLFpUbnWFjBT5P2RRyLku
C6LQ2xaJ/mKMPaLGGI+2iOxZFcqTG495BVAWEvW4P6pRvtGq8dIe7UsXoyaK110obXwxWr3zB2zQ
PdRfhTyrLHJ2odYsnS64VmVzVZDUGrYDjgbvJR7VQx9HN8xFKyMbdpZXLdUOxEaVDBm5ZNkjzYnL
xO730gEQN9r7toBW0/kQOBrzOoggWNCmSXBZFu1Fr+u8DSNJq08QdTAGi7LVnrqE0N08eTTLbikx
XzgK1MzRi7yJVunQ9Cow46pp7lP00CJPjmUZWcQfRfvR7x4rh9xszUTdUOK1iS4LH9tD7NU3Rk67
p+qPAHJJTYpP91SBHsBDY6h7HRyNKuJz9spqjMKXNK7WIskvjDq/NBp8mbFeTIhjaGDzYq0Ju2rV
xubaS30iAcxLk16m0yjOpAzjjkTwyL1gFspInqrqR1/vr6UDybNK/Oq2MugwdxHpwaOuxHjlCKww
Iz1BP4/NIpd0vL2qPNQ+Cv9gMMAiskpiZbH2TUSSSdO/OK596HITTYqA2ZKNVTfXMgcNPa0lUK3p
U/jbXYbrXe33dS6vOHMYrAMfLUMP2CUz0Qb6Tnsk6uiu63Kccw04XBxNV37EDZPTg851iAVVP0sQ
B1tjt8xSm5Y0i2FYk/2CJwukRHZvY7TXZbwrfGAcY2svB0U8qFq2HIAgOKaO6+AUkVbWKA3scN1L
/ZgP/svAFEXoL3yvzsiuozq36RHTJQ7t/igqOCx9GRpTt2an44Uj5swI+qxILvWckGnTQAMRz5Qy
fk+t6tApPUnqRZLP/AIyhq1BlZaQjV2462nDNB6PeKr6uA9JUEmh6NjqLY3dzWCnt60DkTZsrFVt
y92IW0lTBqx0JvAyONwa/VwfEbrmxUthYEqN1YXL+vwCSVg00VSurl/mv1xs2Kg/k1+xWWDHCiLU
80aw8gJx54PCyITsJ5S+7oYYZnrhHfKBiBXTUzEpeuSiGKf9XOrYd6p0n8u22lPHxSORoenlt2MO
rLK5PjIh+tVzE4w37I2IVWQDWoTtFVwoFFqteKrNkfV0SASd5ZT6opemTYInbwhDKVEhAmNV3VtL
1s2qqvOHhBTsMrVuHatI8Nq5QDFNXAa6dt9rDuWgKmX1M4wYYxAcu43dXBYtGs6soyPSJs5V1spb
Gq+/IiXGHeESBhcTE5VIwrOC7jIbEaU6ue5OXQ8w0CAwImhp381cZqlCpogjWrxzTtNQJwkSHk6B
KLbyqnRaW3glw1ImC/ahB1W2VwLSYSedA2ZkvPkjbxMVoqV2uvFcQ+ftL3iBU5TYpjJ4kNKj2614
b1WQXXm6B2hjiBdWXv0aKYchwikPVQKzUDHfTIlLUB9GTlEWOrwNcdZreWJiqSEMd+iV1rvQQwdt
YjVUxzrq8qkdkRfkpLB/rE4ca1wbvOXytSqDu+w0QXlxDJFOxUxsUjDcqmMLjF3pgr3Xl6f0bwVq
kjWJk3FT9uHj7/OYV1s1sqFs59Oox9jtlaaYqDaHjYJw7oYRgQU+RLjkqo+8o6+TBp8mIc5d8LWR
+gLfcrzwNIk4OAX+qNcYmNDbexZmrVDP6nlTJh1QUffACvvKUOMXa0gJW86zS/IpiUgIYhhr5b6u
C40AjhFKaR8jYSuiax+9rKumBCiN8L4aDR+OFZdPaqCA0Sir58EbiKksYzS4HaxjR2w0M+R1q2a3
btFc1mN52djRMdGJzSlzliDSIsamCFgJNE60DUI5d6vyrjT8q4SYccqChBJ4+L9SFrwUJPV6wmIG
6Z3SkilK7K2j1B4yTslKA9G8ZiHuMq8CmAljzSvEC8WsGUibB9saIunr4hJsjb72RmPrK9GLa6kE
Y/YWO4nKOig6iOJA+mvuQyalcueVMEaVcS5H46nUsRiPzM9AKh2we3G095DM4NWAaMK8v+srUhZZ
JF+0YQKvThHPuj9eNj4y3d7FeKchrxzG6qZC05LX2EUwoODLJrRVL5ALpvIyCpxfXQvx2BucY8oW
xk0UazLG2V3ewJ9RW/T+dWaT9TVStTRDJHipC3vYV7lOg9fmKwUGX0cE3DiW2w49q9tC6Ip8QNiK
Hb2NENNzLdtEDTGCmlfX6BJ6cRwdWB/VIG+YXfD3FRDZlKF84iNu8iZYlrp7HOv8tm5ZGJLuC8QA
2pvh6noxjXTStQtL2DNTzZjbIJSp3cCapw4BpZvxLjI0IqKLqiV1yHqSCkwNq1F55geHqrkkUbOI
+6fGHpRlrI/EH2P+GkKyOxKL+BJV2Pelbzr3QhEe9IeQjW1Lhct6YsmF5c7FAhQqZHFYeMykG8y9
MJKToqzKVeq2mNJbAVQPlpRIdImkLKxBoUVLMwlvLEs1T+L8eIs3Zm7lLPOGEfc9ACR08PXpxaWo
bOLGIQZV0rfLwc8xPJDQGzrNtE1OLDXIqkFiKxdF4s3toHwM2uTZ9xFHhjZUGTcR15qXwT8byVFV
XZiBUdy8ygFOhJpCyg+l8dYAzWjifBcm2UMqnFmRk8MxWhkY4Q5mRTsSipoM/aKVhIJ5QxrctzXW
vsIawWt6CP401qWKTtEhSbgqoWsIEnVlNXNwL8NtKxCaGrx2miyJ7xqp3iglLLhStQjJMYylivMq
d4JLXcMMpkRZvBMamTLhqQJQDOqBJU5IpIUIVmGCC8COS/1CN8vHRkLzVwpMYFVCYq2HyHnqmIng
1UnGH/IU6zaLcwPti9xkGi8jzw7xJ6mqR4Sc9Op9mkcd+GheKKAFrdcyREnOU8saO+zkHW8s3Lk1
26WyVpNFpPKryLyE2sEUtxBF2MxlD76GDTvinri+rvowAG6iEEgfuTpveeW9NNTLvoQHRmoTOYCB
fdolQB7AE5b0xfOg1PVW9H32Q7FUO1V5/lwFMoRKNfiksjgvzOI7Cg2FKhrxKlPlgkibY7Emhep4
qlCmM3SMj9k8mnrz8IeK2kmh8t3I+lmpezwJ9KqGkbUbYGr+QZ8LWPV091HVE319AQdh3S7NPXSS
J/dSTNUlG1TAaObq+0Li6Qi/OQP6WfetpJLhqj6f49TlJhVg0c0Bev1YAf+6BItcApUN7TwapHyO
DzVRnf2o4rJ1OxXey/nvGuzenGkL9aG4hZz144BfnV+DcTQdSSB6ibPj8tzQ9hve0XMaSssq5Nom
4ocq5Ze9o49jiM/H5No+YtiAqmi4GgGioLeeknE7qWcWSeoHVCBQU3+6cb4sxUpLMt0K1CDGeS8B
T6Zkw80Fq2YY+IiNwHl+umnoYy4SCP+3398fX53HD8NpZ/cpdcdQdxOGy6sOQsl+tB7+tQHOLlSi
sGUJdG4MS1zH6lVoOz9cplMl/PwO/3gEZ1epa6hNeKdKeR2yjpIsTPyHOnj9147i7PZume+UUTJI
Cr9amOxBzR90BV8+QR+P43SlPjxBaoOyOdFPQ2yDa20LKG76uzFaUfSH9zVtfjhvXzWtPo531mEY
o9PcWNDFMIMnQ9xb6YOTW1RJ5Pz7U6d9NQV9HOisuZA6jtdrGgemA+2/lAtyQSfRTNmXmwtjysNE
uOzUWRhzWlU/tmq00+313d1x1mqwRMaKK+Ao0+0waxaY5ebsSjilOaHC3x/oT4/SWcvBG/vYCzuG
6hK84C4Fv7S0yx+u2p8ExKe25sezefZKyx3BSqvkeVKWzqVA4EplZP5E2pY+9dbu9P6e0MZ5N9UX
zj6aSMC9CxvoI2k4kxrwk/7r+2P+4Sb6rWr7cNMadV+bwen0GjX4nZB6G/y10cHP8YMm7KeBzqYR
aph567YM1BYPgr1rDCIA80rR/TDOl/3VD+f3XEhSKQW4toy7FaQyNTGSF4mx4NSas3hOGxkFUz8j
LHUylgToIspTpycVwU+vgR8/xtmE4yZGYLOc4+kkycb/5W0KcmSCHUieuQJQHK/aGnvtFCzszJtb
W3v308Lhh2n19wLnw5WNLc/Qypzz0ErSNfuHNlmmufaD/ugLzeGnu/kkzv046SVO6GmlejrbK1LD
qlm27CbD/+XuTJYjR7Is+yu9600iBYpRsTXAJhpn5+S+gbjTnZjnGd9Vf9A/1gfuWRmkkUWr6F51
S4nUIiOCalAoVJ++d9+5bo93jOHigYIN4pYkS12vUnuV7c/FOl7T+fxIoERninLy9D21yo62KrwU
4sJZzpLlwPLNllOxwqs6PWuV/NR+f2K7+P2hv5rgTBGVlEtk1j4vWk/eLwjnPWwpFt0qXoVntNGv
P/9aT73Tox2qSxqaVJZTzKaRQhVwmWGvt4Htfj7MB1rW5a2iukaKYaGaP9p0+6rIjcRgHJrgIHpQ
EHTxI7ksN8snRK3U3FbcYVbNPp9XQHXPSN2e2iY/nt2/fsLRo3JTscts5iccwr1zBYKc4A2HNiRH
oWd4jeevLvGeXq2UC2q+0Ptg/J+YhQ+0KFLnB9iq5PrxXqlRCho7ulb9U1Rv95abjSufMx2qAFt0
v4Xr4Rq3n0/9BzGrNBCiaKpAz/U+fDTCMQq4ZOJX6M14MqVefLUIlyE9uIGLveD2lBr7vRZEGrqB
rgb9i4Mm5WiiyX5HNc3K6Yb6Fd1p2LQ+4NU8NXed/v3zZ3sfR/BIdP6gsEERybS+3StiSYU3MpqU
q0y7Tzf9btiEu9M3i4/eG6JL9B3ICRGpHavUpN0HyKANeP3n5VO8l9tyw4ZwC8QKGsGf6xOl8mr3
+dN9EP9JPhrDMWlykiRTjg52kQWj7BULs2cXZlS50nfKGnIdpBqxnn+BjT3xibzfDKRpG7ZQLRO9
NyL3t9PZaWTa0Degy8TQcagUkEylZ4TB/8FnYPFIunBsqgk82NtxZtVKsnYJi2ChPUzr+goyKQqh
2W3gWcIo84KT2/j7j19arElGUw20YMeXwzEIAttO6HXMiI+M71V+9/m7er8SnWXaHL4vtrl3f7+x
Qz0ZKlr91TOIPptkS5vfDoPG/efDfBC8khpXpS4dlNuIqY9Ox6HqEqq6PiM8jJ7hVhf27RIAWBvt
8ZSE7YNHWpSZS3sgYhrtWG5aWFYpq66LN1bDJUAgNTHay94mF55/GTWa1CzTS9Knzx/w/XHL87FJ
skHywt7Po8xUanw9p399R90ISQT1VSyENeXEQO83qWUg2xD0NaiaeqxzLmxZVIgc400Nrk5Aqw+s
c9JqK9uiPCZOyPzffVh8vabD41iaQ4/QceRU51obBgadqYWtbsI+2VZtfNspvvf55H0wjC5M+poM
FTGyc6xsNQsld7oceJOj/7SLwkut3PNFemKXeLcuJCO8GuXo6y2UmLTlZEKh/lf+qF4vS/1v350k
D0GvDeeHZoI7Ogp3tbFMY8PUss2gbWsl+aXq8uXz6Xq/rTOExrag88WK96LthPJXXNt4XjdreZbu
Z68hueJjp7B2tnSzQGTFZ+lUHP/+PF5GpR61aDaN9zLuSKhTjsIp5zxePuHGDeUK4uZq8Irrfptu
i7V+atf4YGG8GfIoiK2LzqjKFAcswFUv4TV5xzPnUnlYGj7UHaxfFJunFKHvvi+ecmkZslXLMlUm
9+0er0aUxeN8Bu4Xa9namugDzeIW0wYbProvsgsLwMTn7/PdHs8BrWlSklNHwIXY7+2QtUU5rRsx
h6u6c627K7Mfn//935mvN5kDBuD0p9ePM4tTZPkyXsXnonVocmkYIN7723wz7nDi2bdbDPlOnJAf
vK/XA9lHB3EZNY0a+TRhTCDnIPJl5017/fnDvJ8soWkCkIeu0rL4rsuQ7g7Zptglwlk0gcBdtPGp
gPuD6aJNE529Q7BLb/mxLjmYu6qhkEiMv0cEd5B74wq2hosDzYkX83666OGkIZOrBX0R5vHlwioz
un9s9j2/fMhh6JI9t/7czf5Wo+1V+SsHvPjrV3vxvfx/oUl2ybv9102y7v/6j/bX//j5P/d9EdW/
3vTKLv/hv3pltX9yZ5A2X5RQ6ZVwdP7Rv5pl5T/RXNF7z0lj0kdBj9dfzbLqP5f+WTolCSBouVpy
1v9qljXosBXU7WlkctgZ+NN/p1n2eDelh4hWJZaZTp1Btd91cwROXSYNllnpfiB+5ErXH7pNeqmD
/dBW7T1CsRPfJs/GZ/5qG2BIAi+HbDyrmqjvOB9f9+aYRdjFln3YDnfVYBjAQTVLAX3UkUdyNnkq
R+tgFU5C2ksTPZgXRRqx8zyHcewjztOCqIoAojVmBz/bSZE4aLRvalZd0PafWlrJBtYrz2qq6+yW
SE+Cgx/ldr1HmyoofLfSKT09MCc0JHVVk8fEuTRCSoQ+FklQhuYIHatfknB0gnlPa4RqebZIQB/0
wzCsm6RahBkBko51WAvQnVxERHLlJJFWPymDUVV3qk/f3m0TN4tRA5JkWOtt62Q4D2kWjLiGKfKv
UjMt5Lozm8DMqWRbZn8+zLFZeXSUJqqnDgrWQ06kG9iuZ0WE6eaclOHBqGQpX7o6nEzs7v269w+i
sDO5sbRR7xAnNZAnkYMlVL57tfZ3QR2kxWWezQUscZHP+lM+hE36aDTNpGIV4LSk3tQgxAFa5eVV
v0ant6OV7lgtzkChj9g66KIAjpc6+HgX5FWKr4VTx8qZjOTEja5FRHmpGPF0ZwARKFMwncpcfAud
EKx+p8agAnJi4sV6dyZORB8vg42qWuGM5Z9aK25u9HoJ1atnGlaIyjFUS40UbOockVRB7Do7i3ma
ZjfbaNZGgfyh6PRu33WpVNb4AkTxuaJEofk1GP3HLNKtAcSPsdhH+kN60QVzq2wCW0HiJUuCzI2T
j0Cg8jwIHZwYwiJBQlvqzp6gQ/MpyNaa5QqkhSiq7Fp50uOwvuw4IF8GYCGqlzqKFDdaXZY+yEDH
/5JPs0ZOsxeLQDmfBRpRtUdsPJSDBT0mYc1SD+pYo7Hqm0/BpCH8mEkJ4m+tdQhL2rIAdZnkenfn
GBEOzN3UzMbOdAqLJumoQxkJIhGXCFEOUQn9tpnMXVmZWFmW8DvHg9HJdIRTM2b2VV5N6OcT6iw+
lEwrg8lu95BUYk1rna3TOFT2qakXoFOa3CkvUifHTbWxYmyHg0DrfzlxiyalC5wRKyqrtfCCy6SI
XTnUae/GlZ04ZzLo8nw3ZznehWJkpKHLYPvY9ojbIGgKhFDlMGPbkgVdne7qckBxkU8KpFdfqGl3
Gdqjod7MMij7nZYgKDrPpJUZXqL5DVbCg4AbZpkJHil2MQbzrSXiTENV6iyCHslucD2VNjavsqzj
fDelcgCxb9sNpnBiGEHRJ12nvMA8j0H92zqGGwEvI8UcLQrp2u198L2WWcVwE62+Ms+mdGrzC6c2
UcjHSgofC9G6Wa1rvo/bKJh95ymrwYzkfgzd3BjxEvFVOO5ekFl2iw3o0EeXQhao4lOnUJ/LzBlL
fFRLBx+mUK8wLk40+6E2Mx8jZH0IaNtDYFV5RiwLnEZ7q2/i8zAX1mIWGiE/UdsRS4HUt9pDFJk5
bMPOVPDbVn0FknhdzmmPnbcYoK+HQaDuq9lMpp1dRFDi+1bitmLlEu0x+tdxkVTnydIXENJWFQxN
YXt6olf4E8gs868VbcYipCnS0PZSXTGTralbPcjTvmIDEuNcP5aOr/RbZJrJV8MesxC7VVqXVgWa
N+zWxJiXa9tQlDNV6WLEdRRfgd4amkBSBvF5AqWvgqOX2TgD+LIb5NPofDJkXJPd6veTmSrtOo6r
VGxIgob1l6hBX7pKm1RACpDoe/eNodIPIqy2gHOWaml0rnMTQUXn62X0RRtnJUV2WbctFh2UYZtN
Apk3PGcOyu9F3Db3nco27TqhRg9oVs0zn2/l04lAahFznUDStnE1a37SeLLokZOlQdBBK039eaMW
0F5YWpzn28mwJVbteZYqrsxV8GdaVNvmKqpi8G1SZAhvjVRTEajTvNDh5VJN9ya6wvjBDofgMjMN
VQC6SpvAnZzO6Q9DZYYz5uBpemmo2QRwMEJfX45al68KVbJZBcjVGo+duZMopBIzML9HRas9G92g
UurrFNXG0dLR6oMjOT49AR8m8EbkNxa/AiTQ12EWGj6qebUk/Bt/wpevqbEtNv0sV2CQixQj0iTA
pqX0W+0sTviP0WJZM4Gn0/RIz5NpDs60rqV1gdNB/26ngXmvjCVKfFk6I/nRtukSRFwcM5DFe/ye
AbPUv0IaY5hSUxp4mk+xPmCNipplN7L3chJkShCvBhVdzzpiVevQuYMSIWml0gqWleoIXy1qkKNH
VgDlV6NhJzp3qoi2oLKYRspyIpiC9e+I7v/rsHWJtz6JWqey7prX0ery7/8JVnWDiNQi2ITbYtDp
v5TQ/sSquvbPJRetEqsSLkqucP8OVXXzn2Q8yaiBgwF0wV3l36Eqf48ueAN+CRckcqJcYv8G1+Wo
BoJ4wyKxpTtciAzujvSlv70+JjJO83JEWYlB0tqo3HppkQSo4bjxS34AVbu1t/5Oe8KoYENCKir/
LIY3rKDXrK8jIcnvH0DISjZP0nbPIy/3qFf318nXtXpsWs0dXIqY5kbsFDqtFeqZVCxPpwDeXjH/
czgCfZW8KHH60X08qPR4LPxGcxWsxiwig6Z7ePXqr//E3K+fSHtby38/xNGUNlYpNDVjiCVDrt4E
l8jrLpdbQLadD0tSZXpqNo2X3WnnmLp61Qm2xYdPyCUIYpAmtHfZSmFo4bJ6GF67gbo8yBNdi0el
/X8936sBWNCv35jW1bTv6AzQkiuil46tCGSHCch95cerZqU/jiwfjGUu5S7ZsMW58BzLrbkHdnGD
6fKJu4+2vLK/rj7/+XuA+VBJMgGvLVejVyso84tS1ilq59brveoWX5fvhpvTM4hf+apddV76uNSV
6pW2YxV79b2/nn4Uf+u6/+dHCIdrGBe/Jb10NCmFbU1DO/aaG5g3Gc+L5nCiP+LzpfXRqyVna9Ax
TmaRRN3bJzXncO6XlIOrhRAuH0TMDfrfu9YHS3f51o5n8vXfX/Jnr2ZyGhQRcPvR3MgY3dkHYirS
tUHw9fkwpx7jKFmrhkNuyoFhFP3BXCyeEYd8PsKpBzlaEkZZNJ22COBFKldjjzNug7K3PSm9OzGO
eZQTU+PBz0edcZaG5AXoIboZ+5pFEEDlaPLGiyzB1fg0SWFZTp+8KfNIZ0LKMXSSZQr7jb4ZklWS
eNJb0rWmO3Hr+3USz/M2dfpnfb9aGseol5T8gyTWXZ509Ebk7fB5xsW9AgV5tQXJ7M3rSfcycRud
LlEbH22pOmpDRwr2LwSHbxemWkd2pJQxvYEpsvVMdPWXCa71WSZip+c6ZQVnBZe+VWnKXwG2kFyP
8ADS0TZZio05dOo8O7R7bX0T77nAB0o3OcYhTDLpmlYw/mzsAP8SLY6/TrClXKtW7I3a5OqOvsoJ
YF+GX09ogZG1MGQUvU8LaGbQUWQuNsGKTQMi7Fy/G9aR6GALygl6qNqj3uowHpyiZqLVQMbX6YhJ
c8S/vzWcFHC2UaW0sHf2ZqS04VpjtO+Fke7Hga20Laz6qxxwopln1N+6nqXuHBO8IXkOD8RyCnjl
Wj74tvVDb7LtGETYqPg0BOU6zUMz5GdoA5cNxJmbtOa+lOgLjtSvCu5jAUjgSmdvrFDDF6FBtrjQ
KCvkfXRup2Lv5Jib9vipigjqaayeRX5DdjmJnm0ZRVzxcG1Xm3DtTLLdSS4Wl5Sov4edsk9rTCJ9
ZYeefKPiSTRj2B7FMFwJ7ivifVf1waVnXEXosKbPS98x9Y9TgCtCM2BpbqjD93mq/YPf1uumpzVO
VosDrv8w063FdecQTv2l6fj6+h9Ipjut7BzhVlXzM57aF7PK3CYXcN37av+PgXhsCO2AtpEUIHs+
7pSgv6WVwHHpUMPtJ8YdqCncWob35ASkS33gvKRCvLJjLNcLPfupGObVP+rSHgqyKdgKN5hCWbGO
ZlxSsKWCsMoLCMht32UnjrWjQtCfLw54k8lJCwzqHUHjrx8/ayQe+C1y+VHCHJ1VzO8cuxqvWk17
sQT9asujUFCEUs/D+TzlNAM+46k/31c/OmthviGl4PwhuDhWA1VNHrcpoCYXnzBsTFftBkAOTI/g
JjuLryyP0OZc9XDxOluoHpjr7eqLU1yLo3rz75l58yOOzg/s3+w+86XpYnX4pHvzLj2MiCW7q9Nb
z7KxHO2zb4Y62niCZGzLOXJMt21wr53ErjPzXYL7mo5RQI/orRK7Mih2n0/zUUPAuyd8J3oYapEu
GCR34up7qb0IT98lOwpk6Prkc7gbX+gXJbACanLiDf9W2n/yxMdK/AjLqIKGIdNNgXavu535pT5P
r+vzapc84De4jRdp+Uu0LV+eQey7yb7yykO9HteaN8INwg7E1U+UhZaw5rOfdBRbxcJ31IIsgJuz
CZX2bRxexZg259Xt59P+QVxCTVwAzKKgRq3/+FCtBjpHfV52MWSrIj0MMDg+H+Go/LS8WBBPpDqB
dcKgJZB7e5BFZtxXg0Tnamwn0HrNtj4gSEVbdqpS/T4yQX9kLoVBqhm0HizP+iqUM0o/JH2a8Bqb
J6EBgabL6qQW/P2LYRAuooD7wLLpx4CxpBdZPzh0j/vfxPXgpuY62mG2E62dNZYu6Zn/rLv0IHin
opGPHo5eq0WOQd0TFdTbh9MCOqgLsbBzDez2dNyfErwJU+/Ey3q/HpBjCDJGsO34P+soHK5MPfDL
isfrQHysMDci5lnU7v0Zrb1709V2p97aB1sbQ2oaKhDT0qnHH11PjdicR3K+MFF288bewIZAfLeK
L5eaOF2WJx7w/c0JcOyyOHSLIjIB3Nt5LKy5xOQKp1eMorANoPHGp4mDHC54C/CStG2fmNIPZpTj
k8v+71QD5eq3A5oZTjmB6Fn46XM83ZM///yJTv395Z+/WvX1VAWpGXaGazc3jn2XQmr5fICj0t7v
D/jNExx9wJrt+22r8gSkKyb395Rh8vGlR25Cn80mX4frUxfcjxYFLO7feSDbAlJ49FSYQveVrhbL
ppFcGoDh5i1O7Jyup5lZ4n2cj0RHpxpFiuC3VuLtDIK9E3OALZs7bY0bbN49y02vkgvr53yLC1Hv
ItlfE1mU+NucCng0/vTbbZ6hDZSTGhVdNBpH229qQHowQ1PncyvP7c2SKwnOodUABwOO9X872vJr
Xi2VIvXVFmtNJvVmQNc8XdAz6AL4oLP+EHgnZRrvbzDg4Nn1naUojSjg6KY4iVykig3Jvln7W/g5
myhmNoUbH6Zdp556uOPRFlw08E+EDsBNKZIffWdCFGM502vq5ufLaIsoZAkYQPacpKwdCULJQR6N
dbQ6KbOGJcoUlS8i32ckftbF1naBWwAypH3ldEeQOD52jkc8+gbrXu+MSWdEUBMthohEJYtgOX/Q
lFXkWrxCs1phfoUV6Odf//H2sgxM76DkK0Qyrv2+pr5aM3OjlcJPuG/0uf3c6tQYx6A5Rbo8DjmP
BzlamMLxhUFJgssG1LrsrN0le2PDUXNiq/xwGLR/5M04Sqm1v13/A1Qkf67EMoy5WTouTXqbVFDJ
n0/Zh8sDLDWZ3UWvYR5n56y5VjAuGATLo/fKu+K2IT5ILhpP3eA31Z7suHyXUF7m79WAxzkZyy4k
HnUAxwBbkpFJHD62BQkNUpL7+ckW2o8WI6lkJtJA6QUL9+08/nUHVZ163y53T4tLaG9ULyWX0s8n
83hzXh5tkUAj25QkOvWjsf66h5oCQ03qP9aqXu6gWaV9r+KJ5ublfvr5mB+9QJY7JEe6WJdj+ygK
cuZqzLqMDMiSapr3/t7J9p16GJqrJeovNsNuxtz3xKDHZwFP+mbQoyft8j4tQdqobJd/2ktJwyzp
rSUOUu5A/pwY7zdx8/XhY0mHAqNcGPtca5ngt69R7e2w7Pxodp1YPFaxcz238rZr7Udakzdzp29i
JbO8Jm3uewUoVh/b7Y1pKuqBLvJtPc9kaagrR7qqXAXF1LpJPHxNJv9rp+LXNlQJYBxuxlN/iOr2
USgz/SzO4o84Yfnb6fBbcFrzZ6enuBdFW0ubFkIFO2gmxq8+Jd2DE1a3ImnXilL8tDOy65a6eGI1
lyiv/U3QYS1e28VBxwjtTPOLfpdmQrsKogT6BVgMwHP2/DjVs7XOMXXwqqC5F0X5q54b6DCdbrpq
l1z2TQEW37Sht4MjW+g+5ZPTquAptHOnd+57CwCLOtbORTHUBWkrXMI1ODOaNbiyg4KXZeVjxOey
nfMeK+pMPtd26pLg2KVgXGANUiGAOZatJstPt7XqcGlPgmozqPb4iE2Fc1mRaQK0E+5C2940fn43
21w206qCEOb8TMUcr5Vq3IOSpfBeQ+aJcqAETRTeFADoVmmqg27QcIfWp61oJyhUnQFpqDTbU4fs
+zVK5wWf41J3QGV/fKT3mUHn9dzQKE+dR6HwUd0vpSt7m6/L+1OR8/GVZ1mfrwc7Co7ipBE5/4+u
yeaHhrWn0/zohpcTX8H7veztIMsTvzrfwtT0w65gEGPikWYPR/rKLdyEBCquylCqTdc0ONOxdj/5
BZ6azaMPEPls1bXxMvZW34QLi5ir1hkN5e54T77l1Hy+P/7ePupR1KKOcyeLZT4DEV0pab9tSB/D
zuviCeeUm6mWt8Ypef8HW+nbQY8CF+r7MAtbBuWumu81wDvektNRA29RPRvlErKcWKXvj4y3Qy6v
/NUrrUUPAW15pb29t8pbnU/bkA/S2bboyz5fPqem9OigmFWanuzlDapn5iY5w3mSS9F/I6L4eKWQ
QFENGynncQ/IRLjbjR0+cYNrPhtrjHku8aBfxTtthQrtxPx9EE4sE/jXaEcTCKY/0dqJ0VrPdFbR
DpYSJxHu4ktH7en69Mfv66/hjibRnujj8WeGU5RwH4XZk6YW8N9e+rZ9Dipt//kre3e1/LOt/DXc
0Tlb16bw7YLhao+zr6WUkz/6X8a1eICI+vcP9WUqbeFYSCEWcsTbtWhkoZIHksFwMN9J06OLx8OA
3qVxF/bgySwR9P4PNzRnUXzTjEfV/Wg2FUsgc5ziGdxt+K2Zpq9xCzCzsToVlVIuqnWBErTNVexe
ddz9lMi4lbnyo+1rxDAV55k2NRagy8RNhLG1VX9r1AmObclNMmJZR3sjaqw2XWdNWuyhhidXeT6M
N84wQDdq0pk6jU1yXJc2LWv1rpSqh+znEf7QQRkr42pOnWlVFc146yTJYZhrOJG9Ea/7ptpCyeWP
hHhOY4uxKuf4W2nNt41pbSwjQPdmrVsM78gMcBhInDwnDYFQjzlyHxo3qKX2Og5trmMkt5mJ5eoc
XIA+xULVPISa861Qu3inY91utyZgkui8HFIYv4ZXBnhiNRnUKByrPN0fA8+RGEPjMlNdlzNnadVG
4a5XJ3tvdmFyKWIKYwE/dp/rxnrucc2lH6JaJwMQYnMo8LXyFeGFzaBi0Q5czBmV6TqyZQ3wUfsx
Gcll2yX6uq5MmsaVbnbDXr3tYnW4RptHL5SsxF5Xk3lT0zLqtTO04bag/cvIrb0yO5vU6q/NAnfF
0JDlzmiSaJ/EjgTpWk3XbUJ3k0hQ70lcL7ulcIXwNXKB4j3HS1HLprqlUeWqc2y9SQN6IJz2yVII
y5aSWLkUx3wtQyqsWUBOu3zewqovzuKlnJYshTUVTegNAK9LKpT7bCm+Rbz61bAU5GYUZN3g/BgU
dt1iKdp1Qa6cRbrfbLWlpKegMQXTVkSb0craeyMSm2Ep/3VLIdCkItj25ChqNGgbYfapFyhliIiS
EmKR+ethms8tJXHbJLhMEGEeMtuGkb9UHZOl/hjHieSN1vByqUs6FChl6z9puXWYy7u40p8dFVPe
ofXBEAfQEbv4GnHtwYS1ttWXWmc8alR5LSxr55yS6qA7YKnnAJ9qiRVuWukvqV2/dKpyHfCtfS3J
cazLyACQN4znQxUV58FSZG2WcqviFC/OUoCVSyk2pyY7NNXPOkOhvlRqi4KI0S/bDfvEL5S+sD2t
+aUDsLY2fbP8WXdG4eZauTby8mwa0hUsyTNptudK1nyX6nxZjcp8lvmBp4C6dIbu2zjAgAYwXxXx
oWEZdJGzFX76NMINzUTm5gW2SdZPSd9+O4TeSOOJM/RrHwjmnI5ntjm5ORJQOmwOQYnFffSErHhn
CN8lZ7ou6sgdImOdkQykGL9PonRNyv9CsvTGNFvXGAfnWbNNp2mddWJXqOGaKOdLzgfbCdUFn3uX
IoXc1qPjtUFwoRvh3jDMn3moHCLAz01a7yoTb8kcX+TiS6Jp8coOHusWtl51pbb2N8fotl1VFXT8
kgwZc6+cwBCAK3NtMEeryZj2EVDeMJwOLf9jaWUPVMgpdNcb35BeQW1AbaOHXJku4St6RkcDfDlf
o273atbgFCibELdKvr2bKLL2emFt1OAuL/mfMc8NsdQ24ucK0a012AdLD6tVlSfruFXPQpRV6sL8
bORhHjKEp+CZjcjZiTjdqxWeoN0XGToQ95CMm0QnfYcNdccq+6aaqZdQf8L33XW0diW17CZBOL4S
AKBXY6afAfQi8RKv6+ZrZP6oWnHWNBCjhxdVeUyG2AU7S6y8rTu8oX3kEdkXO7I9Tia3B1Q29+AY
gaoaYHfVIPOUsNuqyHWyHiKoUvEs350a+q5NH7xs7sM23hYo+LkT7oJkfqoH0r5q7Bnyaa64W9Uk
GdJvbRnQwov3jW+5k8qRLbk11TgZdol1brXRdop9L+xNdlV7K3U06/htj4jASRZs2l7XVrMULVCg
qCHAdgrX1/CPlZzKcbQDPe1a2rVmXEur3FpD/oM35YUzrqgT/FmBo2xhqih5MYgKh3MaFwHxZqGn
Ol9CHHEVE+G25E/IX/z1AU/A+WscEdgrdrBiJ+JePY5fRRJeoRYeqGxHxo5eA3hpg2NBQGvUtQbn
/dCWBpx2sw12FEsiN86CdjO1WbHXO8c5n/XJvkqozbqm5msb4FtLT4kV3WPYIlxpCfzuNSiMnV+1
HvFU5iWheNFH2C90lh26cvRkl1zHJVBPaw6D9QStdp0gS3VNESq3ejzHd1bRDHdx0eCDqfXVJc0b
NLOYYZhdqUNXLqLgvETRYWcbf+BqyJ3ZWgWoxd16MLedllRrJIGtaylRu05l+wUB9I+mm+4Xhojr
JM3O9+fLMaqD66GqrvqW/1wtYsuLHf0qDLq9YuY61Fp/E039NpTxxdzW511n7UrFrtxSoffEtgFa
+k+Z333pMPqhWRhIugbnuejNAxLny1TB8jdLX/wgXSeNil7oupe+tZ7N7CGxEO22oEIBx7oaDtpa
h7DAsTlE8FPFSzfkjRnFZemY+7rTB7xr7Z9jFTqwNW0aGWAOdl314pt5u0dDOqwmZdpoOEGCWFTh
7Qd3vFIVynxwPTXTOuL4KPPkYJfDoYy7ENU+bRt2FGqs2foyrjllw3zut6XIxM6YzT0S8Jd6ULZW
pJ9RqgpWoaZvUmwM3GoEPg6KkK3U30cy31k9xsmKtgunsYHN76+TJNkW47DHW2k3NHFyHurIO/zi
YAQ0cdhR/DPSAJeGncM3Kr+onfgatfFDMGAYbpQP6lzE5EPqhzGyvEINfiWVfJoiC769eq+N+lmR
zudzH/80OwvqZtSxoyTzLzprnk1zSlf13Jcrm9UbV/zzLqG/oQCSrNHW0OfRNZCpBrxmu5Zgusgs
V2eBroh1leNDbtTlAkjPZgRA6oNi6+d+MeG8WaBYTUOurH1xVymLVp04ohhvhB6IfTmhBh/s8dBb
+dqs2vs28H/4FZ1H0tklmXEj+rIAuWzPXtLm+0ZqN35rPzdsCDkrbCzCWwoxF0J0rhP4F/zbPxrF
uQ2L9HIYmo0inQtqeo+aE59pTbFHU35pYocbac5dYpbS9aW4i4T80U39sAI/9lTlCjHAorWPw9TY
Obbfu43oH0qFqAnJPXhPEe81iVRuNptLPWVtliZkzkZEez+cPDH3F/CIkX8l92mSfB0mbTuNHLDZ
hNNwjx6qy34FirytQz45WYpnDu87K+PtFglUUn5VSDqmvBAaebCpTqDMT/lj01XBfnKmbxjd3ZUD
XXI08bfWhMV3iZJHAbg1xkQDwNOJx+FbpLJ4iCM6lSOkXcPoOctCHAflFyDaL1lnD16U1Zf6PD13
2nhBt361MvSpWCEWO8vU7KeqjmeOFa2jGQ/lGuvWFfYYZ22IN72un/FBnI1ykJ5vz9RhSzZKjvxV
7+Mb06bGgh3+1S9qeZnRFIZpL50O8wHh2rkxdNCuaBibZeTVEx+PUGgxNurpHDsc2qzGnWVl92mM
M0ISdgehNBd2kW1NBeip/ZKNnEytWd6lzbyLemVhxus9+GONa7vEEKn7ISr7QarBcxigwiotlU1L
Vx7MkH4smU5n/aifO7ifh0HlxoP9zeT0TSr9V9RDcRWN+ctXp+9NF38bfG47sSBfZhfKvT6EEfYR
0UWxRAmOkn+B6OCGlrxWsuBQhlFC+4GZ7qp2aNYZK7qmpdCDcQ6js9b2vh2o6zpKob+VKdSYoXuA
KbpSOrrJB+dmdsabug+vjTr+luNhSxsJHWkJBsFTedDSZJ1hdZ9G1gF/HM53rUEqncqvdmHMnI7+
Ah0Fei0eOUzyTS8YVGbmA4VYKIMtqpQ5pidlnC6sPL4DMz6vwtLajka2ocP0QV3g12leXc/F8p3P
2S1b/Xmeg3iL8ADvaecI0vwwVcpW9vIKRs5emHOMwoqgkBMHnP/UBy7tfuSkUN8Q3s69v4v1/omr
wI/JjNDjiU2SN9zEil1AS0go28fWdh4pgtMqgr9zVxyqKL1qK+2bMZj4a8k05vwKn8K4z9ZtwRNF
hbKtVPJsnU5SYfI3lYJtN0bFfF/5oVKi76IL94OqX+lWB/nUzF2+s9wNE731MtXA0hw4MAzVl3AK
IrwfgieZT5vaaDdghjdG3rGt+1QKYABwvPb83JF2t13BlLupEqBRn5SvqCBd0TaXVT5b+E1sK0X5
Ghnh1xharjOIX1ESWf+buvNYbhzbtu2vvLh9nIA3jfsaJEAQtBLl1dmhdPDe4+vfIOvEqSxVRuW9
zdcoFUUxCRpgm7XmHHMFHfheR1SOhU/ZJH22UXJjJ/QM/tTooN+rxQYyb7F2qpEYcVGbbqG05Qlq
AjK80obAlvrVoD0PpfE+K1hVp3xglxWf7Np4QYAoraUxh2Db6TgSRP6YO1q+l4XyXeVrBGdvbuI4
OygtMrjKsVJMPGnSsvAUTfHQYgFjewHX6c6RWko08XAysTCthn6OtpJk3yvpZLtxxc5Wr/DCiTb+
koq62FQyC6S24GpNzWlxG2yJhzwp3uaQ3Ip8wGLGxnRakzJSnEY+a6ykZnU2YiTlbezOi851hhYu
jH+Abn9h1HzJK+e4lNHE6GAdZfsaJofsB0ruRY3D99BgY4BOwrXqZjPk2FhHtT+mBiBnHKdPqaqB
YIgSQm/sPvLNPrZdBuZLb5V+XNsHmXdoKXHkT0l1F4rId6JJrJOYBWahO2cWn76ZiXlV1tK93HYw
mWvNS+Qw/jByTkUwFtWlTRMyYWT5uo6alndSJJlk9PpiVHOQatM5crBJjrYUEhU2Es6WsUiVOzwg
w2g/qlH9qnWmq0/bzphjdzHAQ8s933GfSOhIIeZSrfLUMdxMGCfJ25F9dRwOoV4SeLG8DuFyF+pW
72mSDVMle9aZQtJJ3sajfUgIq5cS89I5nJd5cRdN6VaKm9d4cJyVoUqzW0z6x6yzWI0to1pNRXmv
SZUXYiarsRRag72vdLIkbPG1G2ymSjLV1ZR2YzJkgdIr90lEZGsh2+7c1busQJU7XRnuJtT1pYoO
fZk+ZEbnV5GFc7kiViW1rHdbqe+EnabgIuJzI0+JpyjjVQA9whEk36bujWmVl8WOYfJQwNq35v6h
EPrrWCnwcCyVhQIQU9jhjrxy0uFDL5XT6EQfOpkxwuh9RtR1tJjH8Lrpk+vNVIQaAL/0fii0Nd8G
nlk9OttaHZBBEAxd4+sZ0d9LeleQZqDozaaTx3jVOnoQZXBqhIYRgcXjo+G0L0pa3mfSAI+Z1aDa
j7tIKYim6A5zFwWt0V2yymSKVK2C1f5MN1/iqsoW9SCw0gEt9ynO39fO4EOD97pQC8KQpKeqM+6a
MT3FNmEvkX0gDeZgD3JgMoOuMJAxki75u2O1F3bnLqYRCPvEsPv4rRE26ZI3DM6mN7Wvdmi8xFMv
uVPvXCSMzFyNoV9meruarvUEnc3KGrEsY97Ip0JmTWDYVEBUSc9WNShHb2ysH5ltb01Jv2sa66Ol
D0fWSkPDUCEnrCBYap2xyMbAmIjL0hPgFFl56dUz/bfJKp0gLOGHT43+nWYUkUzOoZLV4eWacHNg
lZUdRFbr66WUIk/q03Alav1Ln7f9MVuGdh3O7a7sy/pVSeIMOymFdotL3ltoq+FCQLw4DdhCwvZ7
FbZPzdJj2xxiNn+TUE89Jb1VpuXjSopo2BG8pJ6VaxPP0SmzJNdRVO+LyWuvvb5S1Kf22v3T5CJY
1OabTFuQ8/ciClXaY8MWX2qVva957SQiAWTGuXYXo2ufMaua2W9pPRrM1BGtSFt0+4jW5ECLsrv2
Kv+5wPyLthVaFxmkNZG+UBk+dXUaKjy2Khy+iOJbglPA+aYWr/98iL9JlqhhawatAGAP1JfVz14I
px7MvsvR2JMbsmlPxsEgzM92G288mKv+lRAspFLI6I3fvLdfFc/BnGoIOQ1DQYf4qbpMwBboedZd
HFheh/uriCIDm/c/4Uj/QvOC7eenY30q1HcWisfB4VhgJ93+Glf8/arsQUS0mi7GrvAmFU7fb7lA
1+/nU1ucmhRaLMUGi/E39UYYFeM8WeSu6XjYCtxda8weAbS3bOU8y6vYzV/++dv8RRPp5wN+Vm8k
ltYpQuOA02Y4FJscZlkdZLvfMcs+gUuvqiUobw62S92m769+th3mEzAENrDq2n6a0LBXm6JYYeM4
xp7tFlv9gUgV+jtOEK2aj3pTHdv97+LDf3X6GIQAQxQjBhqJ/6d2yBCq2mJX/dW3NnrVW+vbASuM
tfaR/FYN/ItPFVOaSq8a0b6FlvCvnZckbpuo7wyESxti9/xhqyH2+T0e61fNsr8c5/o6fu42hnYq
mpLjjGvtlRKpLwcgaHECNOjAfndy/vpNoVREeENDyfzUmZNCK9Gggij0G7XNFUMYBpL/e6HU34wY
nCoEsgKHIazb4RL41CoeZpKZ+mShiPU+AefkKrj2puO1YnCxt0F9I/Mzfv/zhfCrYY3DXsVMyAaR
Dn5qFmcUuHJiccm6Ok6v6m5x613xMHwxA/ksf40ugJL96D55+p3Y/pffIUMNQctXvI6qfxqy8VJh
CO4RbF2Viu26OpfrfK0dHX/w5RfnNxC6v5llTYdD6NdTkzlC5o3+9YzRytbMlivIAaf79FU62zuU
FKispfXwQr3W479t7ZIUhzgN5YH19ruz6Prt/WWE4wXQinSsKxsIJOknHVxSqLNwEmdZ30L+TGK6
KFf981f590MoTFA6AmsTxhDqz7++R5PisLQ0jN1FRyzmeZx+ayv42zCNqvTnI3z6zkwylRZN5gjX
oURxCY8mSnLPqsCjjr4XnvbbwOrr3PbXj+2vR/x0UdRj01S5yRF139gcufrwN4ceCaWbK/zYWK+h
/PwWN/03+4T56X1+uiZGM7EaQ7sdtSOZ4jrfju5Vtvg7If4v3x5DC0ZevFf2bTr+aSCjfppocs2B
UoofdnQEqANXBB7LNv4dL/YXlwCEKAs7r44rG47hp3EsX1rZiPOOouM6/DCZg7QNHro9uTraPve/
TusphwNc7KAQkwfrEeF2+efz82+LND5VjC+yAxWP/26ylZ/ebJhJTkeq0byOkneAsqumvIvL363S
/taKvx0E/hIQVwu626cpKNb1KZrHhaRYfEUjTm1ISKaOFlS6xGvrXn3tTuZXE2jKtt/e3t7/ijdx
jL82ZYuv8zMiDVDBV/RuTRxG3f/9/w2m5jAl/sff7X50H//ne9HF3Xz6yL//93/5/Uf3Pf/IPn4G
U1z/yb8parb9L2B7aB5htzLW3yAT/6aoOaApENYwCxi2db0MGLKKsumi//4vxfoXl4N5y/ywHHzo
POG/KWqK9i8LKQOTJMsqyLP6/w5NwQr+L4MMliJw1LwOSJhcHIgGPl3uoHFTBrYi9fV6ij247tR5
5G6rReNFcn7kdFFWMuTFbS6Rbg2GC/5XFkhJQUJuaQeiNk5J2J9NsznF74Xk0Ex3lrPITpOwtiUo
GCnNv+iZ/WBLdOrqPn4bziK0XwolUVdCZUGYds9JUZzI6R2QLXYY3ojUdHtlIj+LYm3UCduzrq0H
GIArqmLuMu1F+pyF6nfkl0dgVBvcKF4ejbFbTjE5X5mGv2ZIKIVV1y3Z1OECfgpxEGYhT+jE5Iw2
uojW2mD4WVE+mrNxt1wDjml0pX07ruAyW2vRLd+YpfGzPulm8bUczfc0FqMr+50KHkrCZ6t24mJX
IaX37lpdyrMXOWz3tTl6kahGv1IXYxWq5Rc6KKuFLb6YIB/Z+kz9Jy/RLRC4rNeILKw6XuMzc/uQ
fT80mJbWnrSvp/57b/YB/XrNnQ1lW9v6N6kgzixD8b2iQnmZp3RlKfVbXA4vIqHoUDvzpZ/loG+1
k1NEBlGUidgpMajxWBDpO8g/ZMPYh7GDw3CUH/UTeUvLCsZXtiJh6hsiXNWiEjcl0RjYXXksZJWy
tznt++ZZGe1tLqcK4X18ADWlLRqZYeeGAxSGimzDu5rc5nVib6NWt34oKjRfq/PMfiIJVcrKrdLR
DCAnTnH7WiZbW36DGzaszFaHaa3SAAagV7tJS4B1VynNWnHGLqAJExHMNaAfOpizJq2rZNpfU7hE
rLXuOF0T5tIVBFznKRpbYKqi0Fe5Oh+nTL16j+vX7nGw0c+0ivOa6dHiRubwQh9gL7WLm8R5Tkhi
S7HaIxg4dEdBGF8Co72JVF/UU0Vvu7rEcnWisaxqij8W37Axo/OgHaJhWS98SpDRQSYlTFTNZkzo
wI/1pl1kluVW8q5kVuuaw3hwrCiIxNC6jWMcUopxSAq0h54iuafnHc1epTlNhX3WortFcinoIjVA
AD5qu1Y3kEKwfEKRYWgLAD/SN0cgVqdQ7gzo7vWzIeR2VUo6pvZQZW2C9nLd6G4hmAJKuUuRTTvf
8qbz2aVcRJ8EXS2UnUYqcwS1nXTP5I3sBZsab3pEl3BXEwD0YJjxoTfQaXW97dumRnWfYiSJwMVO
R6DQC/nBppaudnvRdG9hHh8HvWnWIBvkXZ1v04LM5U6RzrEtkdvddUGChtlsK6SLCWVURWP+ZdLI
DkNyoQ1JjAORpS68vnhbJc2biMha0kz9KEW14qvUEakoL1R9OxcAo+zSw5U0tduaoTJcq1WXXKEg
bTY2PaOmTe4bJbTXA900NCTGnnrzTCSsEe5NdQCtLiU06dow38QseVaTlI+cdFxXtoqMRy2sabtQ
+daNFEm1PYnDMe2GD2UpH1oKg5ZcbISVf82qxYd9SNqoFe/sSfs2ZAphtSW1SLpPa4qixd6Je0/t
HSz3GPCLlNQ3BKP9CnAaht5mGvxQgbRG/MM66uaa2qPsx2pEkudE3GnbWBC48gFG1nw2w/BZmKDn
VS4210wq4eJkGTdIvL0aRU04RxcE8+VagxLQCE3fNSkFsbi2SiiM4aF0NKQ3UWn42lW2klCKxb5n
w4pMv8+T/ZVxKF7ZYUhMQMdIb6dK7zYzofFm218SI4VKkUW2m0q9B/uy8HLAEMRVMsiNRJ8WPQwD
3mJf2ssx1KJj1xKqbETKcIpiyVNMfbyv4Geu5qIeAkLv9G06E/w8C6Hla5hmHcN5r4vpbWhyZU0D
Xbqr5JReZRUXG8UOH3r2EMcsx40aTuZFqmPjmfYzg65Ufe/GaROrEmcFdlZ6sfWPhqjTfUP67mqw
tiJskldBose+TLe6k6IKow12lMKUcj7j+trqTG0/guF7rAkmV9AM5tKify8s5TSZhEDKYN5XkFuk
lWFkxQvzpLqakMxtpybL3LkXLos+k6qlQQn/WvOwTfKFKrMhPDPbcnXSvkUdcSA2MFoPbR5fQk0e
/LJwCDM1mi3tL2QEVPmQSWLECIEOv7RT9tjGk/N9Gi3XUcv3ebSrSxo1RFC2qX6QWsM6xjHLyVFS
n4UhI6hT80OzpNmuIjA3rn5ENjJD0N3rZRrI1ZX7zpUTdT9wqUNnoqRFVXsuWnRb8z3Ne8rWJkNr
nKU7UYw+feXdBKSPQF7dG6V5XcvHwkwDTXTFGq0UyciEBbpxpDF3RW7Z8BnVKBRWtWKc49x5CBFN
Gg0g6LDXnvvZXtyzSIpdJOX30jxc2kElHjipm1WkhXAabYsTQVS7KjUeKEO2+2kx7E2V5OlaK1Rt
P0tRuIX4Ox1otBNlKyI3gfrxjFLU9iCIvCA7SFzFCud3h6TYTinfS4HylPDzFi+pTcXJCbUneH7F
dqq13qU09K4vmnMZovShU7rltGTjh4Z6zksdQQZa68zbOSR1MmN5jwnInh8yO3xWivxu4Do/0j7G
d5GGvasj24NK67ewKVfSIondRJos4q7wFKswL+ahOyZdc5ytOdk6c8JWuygzt3Wc2WfOslwUh82q
bAiUGGJ79PuSckQk/KGMtKAu82dELrWXRZwhkjm9NcPIcq1fGBer80K64Umlf7g1jfYjQle1t2OD
hrWCs6ZsGFnqMH3UnCsiE+DHKevUiiidZgjoMixQPA3WEaWEHbTXvkr07u5YiPEmouLOtObTtMQ/
FlN5sSipoztpNtJgD0etS/bNPEMIla+yPcCD60HBG6VrRrVxRJTcq1S7V8a0TB8FgMSVPEjjPWm1
4UFhVmGcNy4A3rujnI3GXR8/d+2MUX9UonVRNUhXWiacjIjIPRfoI9dOG4SElm/DpH5n1agfSjA0
OLaVb06WBGGa2rsuWc+WQlc12RsDEyyf9RpqfrwaZwkZ6hydCl3+iKuIJPtRXqVT+pg15qZVsnQl
O8kdrGEIjSI6NnUee5m+7Kx4YCzPO1+nxt/RQXdSxa+ciPPEdsNo8o2mepKN5lxp6k7RsgJEl+UV
jrFJwlfWJBR3CtZUE697nIxjVUvr2ay/lLXuWaZYV9lNJ1MRaJqK9upOYmlknydTPcfg4ZNE/5Ir
XDWSWmmevGBiGmQ6zCgM3bLGMN+pOeSj5qEX7SOmcDr1SL4HZZvPS7eW5xObC9esHC5gqyFbNuGq
aIEZLmX5lhXsElWlDleICR/jvvw+GsW06rS6IZK1u09p2hzUkZ4ZO9fnpTGjgynyA+jZzifl2A7T
cX/74ZRKWK9E12dcYglb+etf/rjzdjMqdeCmn2/+8YBm4TWqmur/9KBf/9NSxBxF1eJ+t9jfbs/2
x10VkSL7n/75T/feHtXMiRUoDLrlXLe7+vojcSIaSf+5tRTLz/d9eggGgYms8+s/+fPf3R5ze4ZF
lVmVffo3twfenvZ/9OdRKalwtolF983Id0MbF7uUJhi1puvN2+9//uV2X5SspSUUQYOT9irgqYvd
n4+43brd12e6E+QoBai5ksDkFB0578nX2zPefpTqgCnhdtPMRx7DkFziwZvGVU5s03Xzp36rmwqt
ua3Rdh3CEkFwH9JjVN/DMayCYV7+/RL766u4PZVwzJehHgg7JxNoVY5KvnPyKd/dbkmx4JYIcdeX
GgxTSVN2tx964cSbcWhebofKGyEIDe+1VXM9qFQOfCjX1yBlIShRqYP7PDXVLmqL69rBqjIWx05c
7cLaLHe3W7e/qyiQMjrl3Hn73eqNcdvbTLvXB//0FLfff3qeP/+Ot2cK2iTDk2UOzE69Xu16OLy7
pBl36hIWyKk6yNvp9QPoALYu66wiMGWuZQQW16+0QUpCN/z6bd5+v91qQCUhrMraPx5z+4Ned6T4
Mcq7+e3r0EsbMM3gsFGe1WHbmOh2+QxuP+L/3Lr9evuYqnylZt206tFcubdv6/bj9rc/f709Xo+r
8o8vtFquM8Pt99tfbg8k6xfMkXISJhHjkLS9TJoIrtL6DZTheJ2D9J+XmIht7cHp2gPRPsexFmdd
+YgdZYui8YBOAHqZEtCY8cN23rKXJG+ZrUwqbcATuAXz61wcmcBP0YjWs1QuSt/C6C7vKPDui/jZ
AiWeyo5vSeWuisKg0suP5F6W1H0Tz1v4Cj5OHkDmHQoJOvM6rnjFxPJIHNTKoNvagOxNq8FjGDw3
eu1a6o+w+NGSTpHr6OEM1SXzyRXjeKpC2yfs6fpF+nPUb2pow7QKmWETLyNdUZvRT60SUsOaeZ2T
y5ZgE538cSVE6EU9Ws9Ceu2a+g1+4v0wvQo53MRseSH8HjToY0XZ+hQYkPDVa1PP96VT7bdm0uFt
be8wmfiI3AhU1gPy2HgT7GCKlzHUd1bf7kfN2C6i3VFC2pa6fTBbRG6duhWJ8nXK58de6G8jpOCl
+cC1FaRhdFDU9MSEdu7zhR0B+shW35m5FSSVDlZp9ApLP0Du3iqzukVNyUJ12vQdthtUflB8B5hh
qbSelPQCyX0jtSXrAOsiFvtpyMt7O8+8Kqq3PfvHVRcPD6yDj2m+nK9vQJ+euxTTT7ZdZOfQT1ZQ
5uP3NFMeTE17ahz5XMTyHfplZIHswBBXJ1F36YtuX2jaNwKbArkN91na8//iXNn9EYI4WiVgIJZy
19tXlnEwdWBbRs7J2OBr8jqKMcSn5PY2UZeNfZwGbWd02QEoc5BJKkCjei1q5OM92mut21ld9Rz2
077E6WrKiE+V2FftlT1Pp9pM9nGC6j43152uUFGZ7oVanUiY3yl2tluI/3Mmjq4jSHyxUVohQPIL
09pJxkuEICyRMB3a4ijlBt1+a6+12kNqtkGJ2isV7HHDec+O5zhrT9IAcMpW910o39UpofRJ4k0h
4OtO9TpcKsVHFI9+MhteIxteC4LBWVxz4ouR2zXLRscBYaOLHUqIg2EXx0bLDoWtBmiZjsj796X1
iD/hLMZkZYaWDzH7oW/j1z6LXiZ8DjJDDUifoNfVfaqru6oEQWVrG9t6KyTN5RpMUMPga07NZdeM
1ALw3gprPxjt1tLDS6laQdo/69MXddaCuO0OVhz6EV3yqGLwacE1o+PXUO3U7Z1chIyZ8dcy1k5D
wXRnm0EnntImD+TR5jJgqTnNe/rFezF0u1GjQqHv5REUVd97CIuCJQnfJxUwHc9A+QDtsHgzpuzC
jnqlTeNBUAVk8bJOo+Veau1dqicnhF5ul4T3Qy1vqszeVk0wIHdRJ8MzlPpkN92zXNl7ubYuS6Xv
ElDOVanvOqu5h/X+0If9dhkL1lrbiqqKWTFaIZlhhGJT2t9Fc3pKi/HDin4snbJP6vJeKdsdwk4+
WrRwVJGW8D7qh7c6pbkNvl2pJfQ8BBsV8nOsq2+ZOm3lWD6OC/ZAEmIbpSQaWTzV0XxfJsaLkxdv
CYQddRHbrpxfZDKkKFuuB8woVVcGDUrRtAi3mUyFbqLkGEKX784SrH68SugRv0bT8GzjemLfsFUq
QYamvSuUAxqPILLLQzfOx8EKL6IzgpZaiI5yM2SPNaakWWhBaiw7p2J0T/THVOru1Jw16XKYBB+x
XDxVbA5SKjDYS+4kPuJS5UySlDsrgQOpEIhWgavjesu0aJvlzjGWuvs+Lry0B+ut0eKt01M7mWdz
sC4sX++EYj8PQjzqNm7ksNiWS7dFoL0VkjgOqfRooAwrsVvUgpRglQDJnqJHJyF3d7xKkzdCoNDX
ivQIOce8WHKE+jLaldJ0V0cDhVEliIrwEhf2ySxUmAqx20etnwsKksY2YskvJ+G6XqZTwnmGsPsE
ruCYjOkWcZE/kt5eGvFxHAHK6OZZkoonLYIynmc6kdb7kuR7vFMufeP6OR5rl0yCLbIaT5YJKlRD
jA/ZFoX9ttCcQza9SQ25hfl9LZYdcBdfDNgUVHlzO8W19HmOozNSIjBOw7oPPU7JQC17Rpn2msrh
Zkq3gcB5VDgLxDAHcrK4RvtGUvljvFjebEwBhXTUZcWljAd8RbI/GqZrSG3QPSQZ+p2CnIKFcbOU
1nlYeMIr8w7kBOrucS8b1qWO9KNpjn7pwEdB51UJed0Z7U7J2JcP+SErwk2axjt9LPAjiVcAKN/0
MH01I2sn2iKQpwmvHK0uBTe7lV+WuHxKqCimNt1Euz4Wme+o+zp5lA2CMcTKGe/tL1bzNKbnq8BV
WhujZ1SHJdQ8pXuvHdgigBy4jIDMZyv0HufCuRgZOCFFOZe9eUmd8r5us8d4CoMrXg4OvKskJ21E
wV1B8sRen1wrrkP0VNnlS1mJNRaetcCKYcTLzrClvTonR+S7q3nu22tZ+EjOxLosLM+Sc3+UorWx
aCtlYURABxkZJWcyRIpY9XjFll6920txxmmBdicG5UkJUdqo5hQIVhPCN7ryEBuG1wWFZXp1eMx6
VPOIKRXLYlpiiakPO1OLz4Z+aVSUVnbrVqR7ZKnu65PqjSo5pVLhTi1shsYk0oTOAiFOOpXLiFG/
yw+yuMtSw5+xhk8mdhjc6Co01jy70+0Hp7G/J85Z74yz1Mo7nTxSu7Hdulqr1eRh2pvpmssRwsm8
8e1odNt82lOYnvOZARjRlbmbSEnrSLIp+vlYNfquHhHViPqDXXOm7yaFZRc2Q9uHMLFGD8sYPnsz
M5pwOlA04S4qrkJwpvha+mA36cXWfZqRpmW3QV8V1MGnTTZtMyXzBbY/wdJN2BNG0sivM8c3dMK7
dZZfYdBHDHZ96SpqtXWWdl0UX+ywcBOFSEmq5+BHXE1Lj7JofDUnVNxG05ctd+pGs9yuMu7NVr5a
cvzSEEFR8EIFG+ew3IS5DwrkzojS/VTSfJinr+hSLqZUBovynKTNbo4UP+3nx9jEF2pTmKWOaSbm
WkvkfSSlu0YnvUMzgiysPW2xNqO6eFTAKDOfxKIf9O6l6GBvaSHjUcpegoTPHEIWW6SZKreQpqBk
amwsxpTm3iro8ddUsXGwhqToLHRypu5MGMJG0cuNFM1buhhEeQg/FqmvmrmrSwzf6cOUK34oiUAO
i2NWs/iOGpeC01OvN74hMFaP1Tkrufqjp6XszpNevU5y9GALi3pntKG759qWBV33vVUHd8DT1rHh
qZkXm5Gw4Hl3jXwYbHrLMitlRg5FUQIQhk8NdAc5nLGOks1Si20JG7EPdBFuVd3yTe0H1TyXqKLD
nER7LZkvUVdtlnA68IS0UsKdHHKpwNkpUqbP0W9zWoKNH6Z0GoZ2E5Whj5LUHZ3R7SZ6ZqaB+fJK
oU49zjJU0hU1tcXLE8ed7Wsm3F1GLT9P63VhSq6hTXvZbvepPW56EtCMDlVFHrtpJXuaYrCUz71B
j+nC1U8lk9G0eHE7+FJorsyu8Kdi8aDbuxVhNjj+D8kU78l43PCnYczWadduBlneyIvF6jV6mKYR
fwZzVFv41pj4cYn2RTHvJAwq7FFsZUfuJWXr3icbZWNorPHbgOGbYq9wRaG50rTrSvxew+AjPvEI
RKHvU7s9bxyx7WY0KAaVbymOXW3SPMveG6BmMkn2MOl5wnB8emFDZOC3LXZUKjcT/TU9rTyTF4h+
eaeMZRDaMECmteOIjQYzuNWUQ6wvm+vbxp5O46EMMrnb5d9jYlRFexZOvaYT5reIt6Xa161mG0nD
Q6REr2VJmbWSz7XNsoHFbVkxirNrrFIJDbDmiYG1ejttJgVvoNHyPvA2zI8TGJpapRfUNquhpY+W
SIc+Z4PT8CYGbDA0GXsr8+Y6g+p8nJsu0FkvKozPQl/Olpz4Q9r4WmYdxIzo33gMi+kLPsPntHd2
ckP6S37XX7dHsvaQsYDvkaRPTr/Dq3Me8VFNZkOdUj+XegLOx7wzI8ktyMHVEi6gJDmWQ8f7qNy8
jRja272uae9SnQTmqqZ+3iga1OuFlW/iS47m03FeTWJYaQOLqMj006vh2TZdKvzbxJaPkonbDp+5
KbFK6hjbGQGLqwNSi715jjasUQ6Nvlea0hvq+GhUdHyVYTXDiw4VGNo1JBWn9dkCRZgjBrXxK73b
Vm26U+bGJ3XHXWY4J2Hoh1no2+rExsW8UETZ4vFhVovXBUOzFpF4Vesb4JWbPiO0Wb4mKjmrfHwX
luanqt+naHvpGhCleRoZfgvp2C8EMWXvUCeDkQkLhfemU+d1XJBqYVKVUbWtniEFKMpNUlFBbSbv
+uXlneSWDiyRYdxUIB8cnhmZ9VoM/S4eqNHiba/UQI8cJtTOq2AmGFLhK6z0xSiEfyv+ZE1NuEtL
C7HsNApQNKTKXVzkiezdbt5+RNc7C5KDXLvR0tVUpiVt2Dzn8bc/IUW4th+EtHhmboKTjOV6jeu9
pDUXxnjtRsu/lT8+VUP+vO9XVZR4iK6eL9mTbJWVN816V0x4eus2fW9UNQ2MKz/+PwW0mrr8Gtvt
fCVRcBHOVcCSZvLbVt8MUo97+VZh09uWssytdOP00TEpsfbcnuT243b/YLB5N62iceVS8jC2TbSV
jFNH5loQNi1ggi4fX0PEx6vMqpbjOCTmUzjNONDq4TUqHTsYy2xwScbK7zWje85LIVHYYUmkVXL7
klR7lm3isIyWTShZXO9LAaggNwesIjl+wywsrN3t1+jq34xM5bnup/zYRq3BBeA0OLAc2zXIBgpu
D+tC3TcnIB9VWa2nqO83jXxmY62cl7F7cwBUugQBp0FLSpafs4a6QhvqV2sxfYBBQcRu8GyJMX6S
NJA+lbFsrVYtvQwLUNAOS+BU7C0aTdIuaZuxXjFjtwuxyw423i9TEfGhSoZgphLwIBdFdpeF1Ze4
GOnfLA4XRT5GvpbrE1PcyTDKdEO1kVBnqhRZLMPl4B3eK3X+QDAAOA1KBEBRNuk0SY/a3H1Xx7k9
RkqpurmR+40ixFtm2YNLiN4z4GN5WwLX2uPGsv4faee13LaWtO1b+W8AU8jAOvkPQDBKpLJl6QRl
OSDnjKv/HmiCKZojzuyp8nbJW7aaWFipu99Axx1anEe62iiF26jedavr3FM9tzB5bjY+gwJnoFAa
jb/H45euGha+oFd1rcyQlB3eQiXKncDDgRqjaZ+tqRRk5DtzpXTR5UtPoXl6A1ejL5cNMNpBWo3w
1uF3euQ4GMG5+PUtC1AFucTRMwsjCXXtF9m6z9WHCWoodvY7ITf0L3nuztjik3eLoRmlshFjpH0H
IiOpoqupBDg3w3Kiaam3zTZM81UD+iAz6PpZOh5ucJtLKEDRXeLlNI7h9Sf9tkXQLumYC0Ja5XA7
zKTdKpJOg25a4L61lKtNXeCSo6JO13JdUTZiIF3LMgzRgZxMAeoB2q6v4ZxRuQktezlBIOzoqVCs
pRQ4btKuXls/TbJxeiuHvP/isb6Npr61dZiuU7600srxaN7msViZIYynCgC1nDqBFG6HOFi0Re3m
/qveDBuYAYGj19UmhqFYzyQ5kN0BO+Qie0Wnq0F3JnrVtFuKHMZL6r3EtOcVlDPDHURDDa5OieTq
eOXjrQfixO3V0pWKJ0W9KrS9J0Bui500Lgf6sSG7U4A+B0W2VQ6lTX6MRjcKHivzls/CMNTx0yC+
qtUjB2LJhaWniCYVC3hQDbT+TPkKNwYEi7G0/dxBR37VQMv1xh90WKEhBq6qf+Mr5Ym7dIJ9pnTo
9SfV2FkAvSr/GUcsbRfmKO1O9dUo29dgd10th2bbmhKCn0XULCZhcVPHY2dotkOhvw32uKNu/YuE
SnOoV1+rmniCQa3Z14YuwUMCjhsta6X5yh2J+golRnjgNeiK2ntqlJuCM6YRtmNVtyOwoMYGFpW+
FvHgJBvEbRZ6/jVnMOdrfgDVtAm1lSWpZIF6yoIEpA1ktInQSKR7BdKssoiSU6qVEt21o/YuVhDz
peJmpl99NWNlS7e69SpzV8m7q7iuyQwgUhXxoiUL1SCqZaH1aI+QEv3qyp6GnW2Wd2MWrqfA2nQw
AJ1gbJc5VVlb3+Z03+Ux5QIHftvMH/VcI+FGT0Uu18kk3/lqv5Hrq1xHry8Gqs/0b8sYgUfxHFUK
RdfhKhyafZCPm2qh2qhE+2Ilhs7BD8ExyYwLl20mRi6CK5+5qIJNCEaGHno6kV3DRJseuvatUNeT
um6qLx2bqX83L21Fhf2YwSWFeg0OACEUEkF8F4qDJR08HQfH9JCYLgiy8LsJqPihGKCFLnX8GZVt
o11J8FMRlk2eQvvFjl66+GfE+qhldVlk6Rq6zk1ms2bGFLcNHwdDSjM9Ei0d9290Tx9H7uj4GCyS
9knr+l1Ys3BlbwWQa9Xhz4ZGlBP4N9Uw7VsVTpvpFNwwOslb1TCq5lIDthBfsXZbxiqNk9g8dEW7
NF6M0lGqiT0MYJK0wL1+76vN3uvtrWzlNyIsv+16XX5SrOoVNCb90fpQWNNBi+XrXJevqNZknBZd
Wz1UVeJoyCyQfuwHLXPLgbud3wOZMZjN0aEFy9CBR6Dv7xahsrHCYtXa90m0b1M28rq71enEd9ZT
MapurAk8YBvfZXP84Y2VuLe1vt5ZVjewhRnyN4sSbG2nG11qR5I8tXeTKjWuU8w1Dqk56dwErOS7
sLCRDMM3Udg9hwZ/oVe4PQ05yj6pGbhswxRbk72YTPW7InF16YWk0Cqu8IlFRAPQghV8hfi9e/8b
ZgkcpxJ68ZBD1sblTg4WvZ5YV2kLGMtS/WKXdJa1bOjSkaJ7MI9rz3qETiYfNDE+wG47JCiC3Yuq
ztclPve054vyJW+87RiJ6pFiebL3ZZl9p9PKlzhpiwWemsr1VKv+kzXJ6260ipegKR9wBGjXVmJ/
z8LEv/cbQ7qjcGsu02ybj4HMjJaSB7wwk4ewvpKHoLx//z+YtgCxV2zY7/P3ks60r4vEv5U5UTzF
Knej1Yl9piakBfNXJGpiX5tSh0ePgXtI+4ZqZ4QXIjzzedeff5eBLF3VI5qXkR0+2hIgMMerYpSO
5t/ev/Kl+KAZpdi0EmJjnObdrwrWN+g+U9uZSlAv9AIh0VzLfxYZRbhRloCbariNzb+9fzXmnuok
uNeujCo3yf0NQIHNbChSVWBDQrFnXlBZ0LtxxyWXrWxqunRhezW33CQd6AzQLIB1f2+1vr6Nafwv
urSvHjO8RzhopDVXu+rx/X9xAdx20VDdRBEiI0X9OGhIgvphMG7f/6hKililg7DYv/luETaP/z3+
+zFP+fUp+Ps/g4ivf+Yzuro+/VEzGv1fQPL6/79/2/+Zz6DsD39YvgO079qf1Xj/s26T5p/mffPf
/E+/+Q+Y9+NYAPP+ntN/mn+aH+bZMdTbQiP036PDUWTANvwDNnz+B3/Hhuva3+AkyIatGhjlmabO
d/5hWmj+jQSS1WRi+gBqTAXH/09kuP03SAQ6eHJNYMsNqeY3Mlz9G/wUW8Fm0AI0buAb88/nvv07
q4Qh+7eegUB8PgDDMYY3gKBj0CHTHDXmXx8ZNUOacYGqQD8maJPAitXqr2wOwZc+K2Scl8wE7aqo
dIPUQrjMzK0UdFyBAISn98WTjfDQG47C5be20cyHaUyi28wsg7dIFNFNnJctkltyx2aBIoiBOCA6
dVp3axtJ9OCpdbYP9Ei9V30dnJI3WI31mOcp1oXhTJDXPXk5jCxXwRVBbZHTGfTyUat1XG+jwuTK
q1Aw8oyk2PcSXek5j+0mGeHPOMvRcyv95dC0JUgddI+11njKbPCYqM38isNc4ZQtEHrqbVS+1IRw
oQH4NY0ntxFVA2ZX3FdA5bfTIA0HPGTIlIbpMCvX7LoWbGY3Gd8rX1PubRlv1jQK9XVoUz4PwtTa
iWGsqBRWgVtbAhyvISRnTNBikUZNOIoBo9nn9jBLCZGWzuWdgn7VKmwQXgcPdT17qjROjzYJlxUO
bLpPOESV4aNZRfs4R3EEnUIqXaGBhps9UbTLtdIRyAgg5YdtUdYYOoJg+G1EZlEfRtmkJ5yWbzq1
0EfZCrByUyHkY7VNzaSq8OCpwElJtkH5YVCMdVc0VHPK3F9abfirsqNnTQtf2yZc9si7OcKUBqes
i26lTCjzVW2qg1rKkElLy3aVTjRnc8rre4yXI9p+gQl0TntFd+kmGmy0MeekqarejJpiSNKOm9in
Xp8MU7pLJWM4CC3UHsLWf5wSnS65Z2sMdyUH6zHDIimI9oh2MElGdNVyq0VYUFKpcGZqujDhstdh
QVreGo+G0eZrTUlpaSjivi0sBUv29hmTzNdeDQ9G27xMQ0ZzUcrg6OPYfE1BgmtopXyvfcNbMbDp
pmpi8LJd7moWhsWKHT74Bs2DpIzAa0QlV350oB+QatU0N9KxXQYYGcB3BbnKS+nHdWrm2rqhY+XS
g4WYh6a6G0dWTZVTQ40QLut9UOjlPpALeTuMfr8IJArUtWr1X9tBTZ6TyGxkxzOj3KUhrW2MpivQ
p2iLZ0VHNl8pcWxRUwT2Gknjul2Gb0mf7MuxMB/yWsZcqgm6G7CCjyrbE9fxhk5ji2Fn4Bsr2cvz
bTHAjp+LWImHE3w5ZatMraodClL+kh+AyZnUSU7eWdK605W8XYxjqjhpGABkM1GWGVNzT/f7BVY+
NS6Jlp6ad9dWTq4KPMEDJuL0mk9BWEEDTJWHlN5svywhOYmlFObyjDksNxbwkZsSwKWYE7LarYMs
CKi72eXg4OBeLKD+2msqTOGLrKTiht1K2pdZElMWbsUqBAh7pSNLvkQYBlMUzFhWVVEXV1446+oo
FQSwpJFvISh6P4qxLa+bDA4Z/uaWej1NrUovI58eCxQXl4qciU2SJ9HGElP4OjZYtq1S4I4/x4Zi
ToBtGrNyIqfWom5o3RClF6jHs/srWowSHTqBICSOnaaKWzQe17FFkzCWHhjzjPO60zok/XQ54I36
AfqeNe0lUszC7h4VVI2zjZkYHS3V3AZc3g1VdB1mmvksVbSHq0BGxA/o+Vr0pv+jkUZBDay21h0b
+XpQBIruuWR2y7qmQ681KfX/ASR3WLY+Sj0KqjyIa9C5DmMgyPJNkKv0UruATmuu1l9QAouxhAeQ
tdICBfUcXsaDQeXkR+7NEhTo1rCnKYG17Szhv+VdWNB7qLovope6CtBjVD2pBfJeXtLEW1RzonvU
07rNqIifZRmieeKlDcJlRQOFwaslGBZAhNrAYlPOxrdeYko6osIpu86m/qYWA484zOWTlNtQWUer
CePl61gZ862eFBFNgHSWWJSGG/J2KED51C7bFEqMoWXRAp9qTAtKg50HGO8uKwNzYUiKfRdO7CU9
fMH7EWQhcFUq5XU5mVu2MWSrQaFuujJRbwJN8zcVguHMeqzhnD6Mq7tCzQCTGHYCTDKoaK5wQMkd
angznn6dyQVmJF2EAFjjW8tWt6TdqDD7HF9Hf4IWIFrBKzWjn+DXRnTI7Mx4FJPBGutzc9G2SIbX
+WTcyW3oL+W+87ecgBYtDzXYohpqIfdHkt76eLIqduxjVUC/nvpLf21FY+R4WWkeeHf+QYSQLbSU
c10d0+9SUWmrOkNMdzHqmfSTLk6xkdNOvtYmunlCi0jWUjtH7cGPSAnl6osXV5xDAXnUbTl0vJ6q
b5+iXCOP8oxoXOIt0Lw1A92zsdHfzDCQfnk6xeCC43rf+QMJsjrY8WFEjh6WjKpdVWBygK7aNfje
nKTCBnE2tf6sxQfhDMBMsrFKA/aUd4cN+r4sroyIQkkcjfVykJPkqzbkxWaI6BPneSZfh55SPFhC
ZdZLQSd9j6OoulZ9VezsGl1LaxzlfRKk6J12ck7m2aGxJgnk/FDIfwlQIsKX0oq3Ehomi1pSpPtI
mSWdVD9UftIyQNmkimLrYOmZcRixYf/V+rLY2vpUOlVQB4vG9J+juZMmKQV3JdYlAmD84wSD57YD
8F+GEfd1DSYLH7jRblVQkhspStRplzQ9/DDSaoR6sUNgigV+PTmKHKf3ZZLCubGsiOZUhwbqGgA3
FKTSo+o/tdfI5SdwqWAnKUZAwwizdreH9eTatNoWKpI/LiMzuNrYoU9u0/5hK1KYb5W5Bu8cumaJ
/7RCQ2RVdANsLQR6UXfVSrbExpwVTzVkBXepCpPCyLJwQ6Ut0MkN/V5eaUUEssjM5cw1Wsv4Knz6
DD1jJdNFwoD6kHqZnbIswEtLdqN+1WkimE7S2sqTSLz0S6k2+GNZgXXFlSJpVi0z5VA2Ur+I9Nre
ppLeX09DkNGyQ8izCkK8TSTWnZZ2+XUZqMFDZKclNMCgQiNTnmJ2MdS3Mk0Ovo1gM3SaeFWP1plv
6Gu/H6qGyjcUGqeYAfRxmYA1of5gK1d2b1GuqyxJeVQ7Li6zLg5CuqjM0BWSCrYmMw5BZcZSlsUz
YxKc4wT3FphxwSLiABzTwYUXQN1QjYxkYSset7nUtiBVOZmkgg3spHQKHEso0lZqwvSrOdUWEGfb
km6pxpmvWRmOz0k9lnNzIs4jG005TayQKqUwQCGholvArFkZjc/PlIK6e4GaiEwho3oItDJ6Ucpa
foY9Vf3yh1kAzyg4myH4wYCkCa0+0E3xdRJSs7itAj35ktu1FFJAVvJ8WSj92GBgn+jgiDQFxn7F
5v+YtmaFH2ZffUUUjm2wB5LhoQW9T4Pav2XimN49My9VNlxFsvl80p5FHed4RUfWl46b26vBDPka
1Ur84EMLh7QoD8h7R3J5bUhxtDZqcDpUR5or3wB5UE6IK7olpJYXFI/yO87tFsCXZJaCTu0QGAvy
2oA9FLLgjYQOSQpI1fcsp9d9KteGSIYvAWLZB65VHd30JLQ2kTLkqGYZcWc5PB+or7hrtLeI2mTo
xKJJ92M0xk+KHJXeMgvTEotmVHZAUJPyXI/qGN8IGU29tQD1uIcr11Q7C3z//VC2xNT9Jq9cNFOL
H1oe+rdSlWk2t1swR0MAXqCmrT51VUsrv0D7rFOLpn+WWTLmNctXfrSVqr7zlZYDl8JVjdg1GIRq
Dzk3gHam6Mpr1cJG27WKMWjfZCtWOODqSANcSpEnsKSbCNnWH+CP3jowqQu5FrSmTFZC2wgLfbuM
LIfegu+irJ55i1YTSeWmsRUbdMVAxVpNpzxaIkpXfjfMsmKcm/tWNqkkA35GWrdNcogDYxn3hxQJ
MDQvDe40oAlrMAJpIsEoRJN2l/mZ/iUxiuwmzKGvOOlgeJS0ovFQiQm8k5lwEQaoVu8EMn4bszVR
EorqAf5eA7mIJhXOGEnY3+raaO+8wAOq1I32fZ7Z3g73X0A7alljBPxOStHBNumTEf70DDMNnFqL
o00S6cAvNG+8jsehCvNnHyyzi3FXuoBCRL4kt759sPwKjVmLfauilsaeEIJ8gmQUw6gqQxwQwa2g
A5m04HQycMVI6FgLUZYIWBc9ZecQLNjoBElev8pSqN/LOHZdKYOgA+m1s6eNTpkrol7zTYqiEgxL
mr7ZuFzZ0DmT6GDqqnWFD2K6TVgp0KQz1d5yU5RooUmI4CekJcvU6LnZx9Rcx9TqSUkkaTsGQXY1
da36o47Kfmd0ATWiPs6fcaf3ENim9dt1QbWM4FFxuc6jVTcodbkYgSn+KmksX6clQN1oBEKkBRbs
AC7K0isq4sFTZ8+1slmZ7RnGmYa8MWB7rwE5RocR9ibVdR934VRHtMgqilcxjlzCfEk1DqXdxq/N
5EmuhHpM5UiDEW3aWvH3rapp20JL42/9kChrbJT1fSwn/oG1OoolZZLiLdIUAPVtowwwpOz4SzZp
Qec2wJoxTYSoCo1YHe6twJiLs2VaYxapB11GoXMCf4SghLwsdEk4KI+F132bJtu+C0CiNxJ6o7VV
rBvRVUtJy/sltn/M60w0tCINM9oWHgAk0wuDTVmr8o1WS+pjkVuG48VhSwCDhvHgo/hmRLG8nyJ5
pO2Wt8/dGJjbEeD/DYb0nhsZUveNNIqi8qShGTWie295lnglWfNufbSLV2Wvx1xeQJ5kk6Q0CzSu
8D7WPRZRDvPP7K3usemzxFX5eA67ZrEog7R8IPtQD1lvUo7wUmT43T42tQe972w0+tANRUs5Ffdy
XJYHK/bHh5KsdN0NQ/csJX1PE6FW20WJIsxtIlO9dVIMinYZZYH8u6IFgUeWyz3/oOdWsQ0a7ne7
eohz70ZFHLOd6DQJaQZ1F/bcZ7DVaJnGPRVzJzHSki6UCv+OBsFkBuZ9qNcchyF13xF8eeADFcjj
PlkjUT2MtAqltlyrFVQ0Z0QXObQcIXBbX0sxgLxtlEh5uw0mKylWdWcm4lYSMPN6mIf1DV4UdBds
2Zvoj0OD1m0ujZq5SSe9SgFneJG3H/siFeuj6t0/imT/D5HnW9qfTY0Ow581MVVGIUyh+mYZWBLN
kiZHKh5xwv2lUyzd0ddge6H8l06+CJ+ozl5jtYZ1T7STuq3lfh72VNtGMT5GnUWajqICG4CLIal4
lHaoGowl/Z+6UV8/D3L+0dDmgR8rKDue6EBEVhvYPWRr2ivbFGuFBDx9cSHG+Qf5HeNk+EYmxEht
nAcp/UWN60b9/fOH+EPQaR4qGz9eS0OGS6N8+XGophJAYxTzFPqd8b3+Uh4kFMe4LzLTvUdlbX6X
QI4+69wWXPH3Evi/rZiee7jfoS35pF5qZABxpJi5AVYCBZZBYXNPSrG98IRn3pMiy1SG5VnWzHhX
ujmaDJ7UdgIeIt3XnYVypau56IKvpXtanTdc7vRreKV7469ExaUXWXfZUlCWOZkdXR8ZwkeNxAmu
GxdOBQY93rU4GMv0enYrzdYkaxf1j86MqHIc9ES0p84FKgs5QWfzL30Rk35upjexFDzmu09dsdbt
l8/H99zwHsc8maKxBdW9LuYHTSA/zmKdmPIBTfjfopxO00LO5NInSthcy8HOMF9Ijp3/PoZqzlaa
2CZizEN74XjXUAYr4xrPfATpKS1xyoCPFsEsryMzWn4eSvCjjoWqWHWIllKWw7YeJadTkcYG+cmo
D1BHzm0V3IP3RKWSAon5bYTLKkYB+iQKZznmC/6a5ybIcdyTYbRT7hlcERjGPpGXLUAVpCJ88AWf
P96prNL74+E9J5voqNny6daI+nwZWQX7byywzagyNzUzNBZKPDYr7hSfBzt3xiDT9jvayawXsc99
zh/nWW+v0a1fZupSRAsASMx5YIjmon+zbpXbz8O+T4fTd6jJqsZb1E0NWaCP08VLIDT5AVNyXDfY
veL5tS/5A8J069LFb8yFRnIzLKlMY3Hr3Us/zGrx+Uc49zaPPoF1soFmjciRJZiXO84Hjlzk2wjX
gr8yvDTX0PuzFDSZ7BMZNzW2yfoTlgXMTOz3UOsodtgKpOtuMS2MX8mm2Qvp3r6wQpRzS+Q47Pzw
R9t2MSFED3wEV7MnVGVFuyA53yDv4Sq/yPKqDajG8WW29DVXLf4M+QKPlc+Hd965/njBOr4kGCna
hqqezKsw92spS/AWlHizpNn+CDadFrWGIdUIWfXzaGdfpk5D0oCIoRn2SbQSNW5VnYdZrnyKCMMi
ifP15yHObdXaUYiTrRpTqzKAbM98QaukYFSj6meAGsXnUZRLT3Kyych+i/EZipVO5dZfAIm7HH5b
7X6WEVX2IOj2F+18z84Vfe69mrKpoKH6ca60lp/IwchCaJBws1FpBlxLOQGn+nAtPZGNQMue7hvW
Yupi4nnZb/r8I//+APP3jyZrl/gWUit8gFa9U+BBzkjVz0f1/GT8HWF+t0cR2lj3h0IngqGPUE4B
imKuVOjjLtLDGtDFOCxHCaWgv7CTa0cjezIrzTDzlDRlyphZuYSnMeoIob96zcXlfmkET+Zmnhbl
wP10foWDO13v0fRFcHO8sda5W/38azPGkHUFLTl5VqD9OJwGYhZIpzFHm+/9r+CH/TNwsbR5CjzX
3xVLa60sm732pF5hOPiivHz+Kmc0wp8bi6HZKJTxO0quH4N702COIYLojrxDm0T/AohlulZrx7qi
kDPL4AIQdoO72EXK7EZ2U3d8ezJ2KrWtHaBIHAEvqtaeHf3fn0icnCRpHVE8m/hEJc5rEe5RAKc/
f+ize89RhJMBxz6NOhNFZKcsr2yceSptH1+WHD27SuxZKFZTbB2J748ji3eYgfQAs2hONyXZQe1F
8x7T5HtuLwG+em7pIiHlwj1ubHCBF90dz46jmEWpQWwK1AY/xm/ovgWFTL5Wtv2BK9AOkMHn4zj/
hD8OpaMIJ+vEH7Ugn+ZsBvkWV6lkZ8BYpACXWolfn0c6+8aOIp1s44aeSw1AC5Z+/VZOOy/Jnc6+
oLT7h67vfFNE8fpfA3ayFOi20KgHcOfUyxbexFLZ0EFZ2t9ndXTJTS5somcX3u9o70quR5uoR2u7
CEaiwb4BS0Y3EvZrgH9Davj43mIdnozrz0fxD430kydUTqZkoE7CNgpi6gntOcdchxvU5txRWvve
Zlggv+eOG7iX2kv4fCH0fOx9MlfeB//ocXtgf39f1bN7Ma0pDF42HZmgWCeQ+J3i6ZJA7YXpf6rZ
Wge9PpFt8zYHeTWG17CZNxee6cL8f798HD0TfXsFpUhCIDm2Mhew5t9EtgVizsJG+gJJ/YQrY0oD
5sJJeOnZTg5gZP5MT5sDQx1y8SybaI18/mznFpwOYokbp60K8oqPm8c05phyzXlMAk8tahet2Khd
cCHIufHTMQSbQWq6zvn3MUgnN2xcKanZhOPDdzFK9spDkJPGg1wA5IirSzeIs0tcVwXBhGUDPTkZ
uK42pl5R2UfeDQmgvOzSNa5cj8oyu5Mulv7OLfHjaPPzH80Pv9boZcEMAYdlbCMb584knqHD5n0u
xexlXf1VqeL7v/Dmjh7xZFAtE1UL2+TNVfSakPAJy+9qFg30lu1y93mo8+/v92ie7Mra1EiSJCa2
kxLbIoQe0hIrjYn0b/r+v0U62ZpDv0F8jaIu3KBfPhZ67YRNJQWeURTu55HO7pG69p5Eq4b4o0QX
CaTZCqiT7ylm1i3kb91tJbtjv5zVuw1uYz5Gn8maPtKl7fncHokIumUgo8/8PL2LFX2TI+/IWwNT
vE43EdfAYhkdPAdZQewBLjl3q+e2kaN4pzctKPMaiEDi1UttReEFDq5r/ghuwr2/RGZ2KRbDYnS7
Q38D22k1/Wg39Vv+cOmxz86i308tTg6lyBZtZc4DrnepY7TGw2Bjfw3ReRzKv7I28EGgEKRbOjTy
jwuyUuPe1NiKnFbZmx6+ddE3EU8XdrXzm8xRlJNlnzUS8i05kzX+Arl6NXHOgef8+p95PLw7U5we
rOTpAoeM2YdBPVkaY5qFfejNiTR11nZnrs0drlxPkSsdTBdJMG0H1mI3/Wx+Xjph3/fnT0JrJzf1
0Ct7KZnnz3iXYVje3s1pUryArHk/rsItiiJusYbSdWHbOVtkO3pk7WTGdPVE63ykcjg/8jSt2jto
OFghZPe4rpgre4WMzM2lPs775eizp1U/Th7gj1IrD0QtSOwHl8R6pxzGlbZEsfDSzeLsysQoxDKB
lmt0Cz7GStUiNKqIiYrwtrK3VUksk0mXkb0xwSE2mh3fGNIkQ/IPsq1t58qq6Wt4Xnk+SNu2jepN
CP4XoSi7u1C1PbtakTA3TEPT5qT14yezsWVKovliQC8IScUMNdHnyY7cwbtUAp8PqtPxNhRDwxdC
1TEXOZnYaAl5qvB6wGtl+9hJVuuW6EcpWg2PpU6nhYdwy+d7/5lRV+cOGm1yi9r7aZ8E8KRmTBNv
OGxeo/x7GAQXDpczg/chwMnOIDVN06UjW52KuRQaY6bIdxXyv3EqXXiUS5FObgFVoonWbnkURawr
JAMSRMotOEgA4y8807kSm0p2qZHl8p5wg/g4I/Cko4BoM1dRpEOBAdIjzExDNHe4Xu4KDy2R0fBu
rc47qBSkewWAZpQtu9p/VSawYZ+/wjOTxhCCz0HfZCZUnEwayaB7HDat7gz1nQjg1zcJ8DiZDnf0
nPrGpWc/M8zH4U5PUN2o9FbkhEMU6rr8VjxWNzyjve0WZADpov6Rr4JlctHm48xE/RD2ZMgTHGhq
0RJWHsadqeuvEAPCCyN57iL0IcjJfidaI+hzPOWpX8AQ3LdPNj0NFNfc+VKARfRb/FA3DlCt9O2/
foccGrJiGiQfxh+5R6XAk4vrjnqYEi/AuC2GtHGFZK412V97QCU/D3cm1SGcZr6nOvB2TgZTGUFZ
yQbhArHN1CdfPkzhl/8txMlQjjIQF9wHaJ3P+lnFkKbLegScOxRBuvw8lDofuifbJo+DVQTsJBPw
/8mhjIldMVk5jwMf/N7bz9ZPaDzfDUg24Ge3ViynXg3L3EVRfMBX9aHd5BeOiDOz01Q4GiwEOUjs
3q8NR2mP6Q99Ndnz+ysMuMZhhbycErcXbgFnXxvYKppdKrW806VnDFGqVQEHkQXfEFfJ+GevIjtF
unXhWn5mjZu4W8n2zNtCpfHk0qjLkaeWMuugtlEbL2WqFm1hIrBq4esw3nz++s5d5z5Emz/N0eBF
UzJC3CIa+Nll8qgupOduusrvug1aMEuUJzQMhPfok+QrFIsuPOrZMbVmNxEQCghkniyFts4VxI5q
HYauoa7qRCqfGrxwXeyA8wuv79x1iuk5a6KbmmUI7eSECrRcQSCZ5LENDHWngru9UuxmFsrD2EHS
RbTJEZNbWXFa7VFMNsAcdZ0rY7p64bI1HwmnCwbciW0D7TfwUpmzsqMRl7xkxNWaOqlUFMiCetlS
WMLVw/AmDsS3spLVxeirbx44LOfzl/3etfsjtIJCMpq+VGhPL1OQDkJRywZVFn/6peJS74CpdBHu
v80mn0I8rpeO2VcvKFsnS5GhuFSGd+Goe2vELV905P/xRIiFE8p5yH3CO4QBInOAMwtkX7DDyMMA
JWAMOEOkBTEU0WDehPVSQbniUvH0zMFrwjoEAG1oVB/kk4OX/oVtSxO1HFzHEUByxv3sitY4poMY
f3kNz38huR62d+bh80E8u2KOIp8WUtVaZrsZ/hEZYLni5nehvwjXpoNX4CK6MlfBwcSDLtuz5V4I
Pq+IP9/gvx77tKKq1urQMcXJ9WhIo+W5bjbdjlb0Qt2Y95/HOjvCVMs4z0GvGaclOcOO5KzKZXaG
sFgkIVRkVImMAjhvg9tp8xdORVWlPi3jK4Sz0MlW4HEsS+bEVXVKjG3RDldF0mOBnP6FHYf5L+im
ycBQ9JNpU0CTUHD2og6sRtIKELOygKaGcYrw9AsT5ew6n3MJ/qO+c9qYZZrkRpSx4WBvckDpbdOv
gODvL2bF5zZR9SjOfDwe7SelZRdDCJjRka6GlbKCQLjyHuOfOjiM+DZfhW7wpG0/nxrv7/6PaXgU
8+SMKqPcClE3mys5SIsiOVkt0levZxE0VKLl4DpCQPjC3D87H49inpxUItVQvy6IOXkDyoj6T1MF
9A3aH22Bfa02Fw6M88NqmviwCUuH4fxxWCUDwYMgodiAx88W74BbTRp3tTCUC491/mAyMHQ1Z3QS
lrkfA02aHVShWrIpb5utBwWVCnHr4vaI6cLTJWzeubsS1xcDSAdLmp75x2BBxsrwRoKBjaUXWNQ/
gKSXl6bHuSvMcZST6WH4aopnRQXEa4mbzaLbKo/xrvypHYy9Z63TLZWCNVJ62fBX3tnR051MkRiL
dwRgebpyUN08GneTTPJgFqvPp/+lQZxn6tGKG8cOsWOTMJaEVThVTByCPo9wbvKR39qaYYEho3vw
MUKbDAPJCNtULxCqV1v9DrbRtqhBP/yFQKrKzGOGs+uePArM7dQvezb5YrZzkjet+iWAhPR5kHPj
pR0FOanbYys1YQ1BEKl6AW+u5tmF3PHcfDsOcDJcveVzvTTmLRCKYaCycsay2wRQUBzDLi9dmVUG
/3TzO4r2nhEdvf7E1oaOmzttFqdzx2UNyt+JF5D9gWtEsXMRHnI+Hr0xyxSGhe/zx8mQds0AWZhs
rlvFB305bIrluIIb6swevu2Fd3X2eqOpv6OdrKG6rJtkgnBAtGh8VmXYaVg2baASuVhjfS3sRS3f
tj7k/sNcYQ7/Ch4DFNjvD3AyJemYhxa6fUBRW0xTKyV8EFb+/PmMPFdE+hDkZEpqcq5kpkGQuZU6
XWMeb1xrm3wt4ZcqrZH0xDFueSHmpfd4MktHJbQGjMPIyrd6fjX3+8WCP2TL/yPtvHbkRoIs+kUE
6M0rWaarnVpqtcy8EHJD7z2/fk9qgJ0qFlFczQIDvTQwUZmMjIyMuHFv9HN6rI9bfY7VUyfKDAYP
PJUWz6XbkAFZcZnzLPbDyoR0g+nY3lc2DsOqESCgoPYQmtSc5WMGikDD7zFSKHB3adAcp8eNbRP/
i6vjRv+U5hitUmv5SCTV8AF+Y6IsXLiA7lB8faPs7tpfoPB20ajbeJ+t9VNM7cyg+I5n57vJQiVn
2JyOHPqyJyTPn1rK/dljcSpetj/TGpYWgL6liSqwYTvLrr5mJlYRFNQz1b/8J/s9ioMefG5f/cf2
oXgzd90OwM7fmge3yEP0TirdrfLJ6nod2aGCqeoWuc4ivtgqnVtThOcR2mk58ETfkYlihVdF+8s5
bZ69tXNwbm8RYbQsorJhYa9GGxka0R0qgY+9J5AZ0stWwrNyNcBOb9I/QJpBhw3i8mMGNeOYyczV
UDTZu0jPHrOxe4im4Gc4NRu30FpQsdALRklERx4cY5e2stRvUSbggA/euIM9wivHXz3RWjoWh6z5
7OzKp63LYSVRsHSVrjH9OCzqi2DZSvBpKxHPJsNs3KD9C1mDA1O5G0di5ZRfWFlES5T76ixOsDI1
DQJ5mp8ibGkFG/CutavnwswiYpUGDKDqP61w1IjRY3Gdz3rgcTSqp+gICRAvC7f7WL+frHvIFzc+
38Yil4VMaCQ7O8tZ5ND7vyj4B7sc8Pd/2kkGpgxeFWLs6NJFfMucIcDACGQb+6FiDrHeOs/rLvGv
iUX4Cv2h7ksxX1F26FP69kmLgI6bytZ1tmVncbKgDC8gzMDbf4+3dYyve36AAnizUw/QPppezwwO
kz/PWynK2pEmJSZnpWp/PdQ0+aiC5CYLHKv3Vo8QoPyjUT80cOvfvnnWFkidjMSVwjJTFouzpVtt
lZtzaFDJnncNQHtDfc9E2eE/WHEAPtnc1NfDUgjipJras5qqa2C8eJva0h2UfMPK2oudG/RfM2JT
zy41OQkirRXla/lezDHEFHqZa6O7Al/3nVnty7et/GPtM51bXGxfP0KkO1A8dNu8/mCGJdPP2lHJ
EcI07I0sZMvUIj5VTtMaATQbrhQ3HRP+0/xiV0H0jI4WOrfOFqxjDRBwsZmLQKUxmigZqVgaN1j+
VX0T6BXJKx6Dk+IFnpbsp7stPMBKeBJtcEZaHJOJy2WBDPRdZtZNyxqzdGcjqWz3f36Z0D/RiE0O
KJ1ruErRVIXDzD1VnfqtMiakK0rXGr7c9vfrdWBEjCqQzJE3LqEGYzozPiyVBqwA1cdOqOzk/cZF
IjzrMmO8NLGIgAxUT+ZQ1YZboyQbSu+DGgJW60QBZ9ehqXR7PddRAmOW7CgOwhvI7Yq/nx0s2FJi
uGVQWxhlJFlixTUj0PT9/s+twO0HPgOUhg1r36UVxFkcf9JgybbLn9b0GMAaAIfebRsrmaimkP/p
Ou7FFOBy2qlNA9nSJ3Il1EQOihgVhVCBkeX31V+MH52cfUcnLwNjQyPPbIlSHj32rV+xkkUJr3Co
hzGvo+Lsl0udqoFbRSI9FAMtNZwYQKOj+6DwEOEDDddrh+jw54fr0ubiLiMy9VafKcAXYBd8nkvf
/BAjAbNxoaz4pQpwwRLofMbCl4l2M4JpaHzaL6o1UzXSjdOUSagFWZ9HfXxO0LLd+KIrvknhgxlE
3k4r42tOkyVG15A/5SEM72b8pbUoVmwOugvnuzhvJnO+onYPppaC1bKtBIBRTJKxe+GpPE2myxz/
XnoGzq4dqvtgb/OGmSAg8IZ3qbOHa2OrJXMV/hf2Fx5Tp3oXFKKINc/xQVzU0N8gPEPxABal22fk
ejRvYWvhKZWDwrzcYMvoVPCnLUzKf6NN4mUQlkNHFETv8yjcKxDa9UJAysqQm3P2gY5Om1/v55iZ
/yRzZTM/xHa6cQ1e30vix/1uh9GgNuzfCfZZLNKzdCga0Vps9lSKGDR5VL0QnHjwC3Lt47Rj/hSA
3EZoWt39M6OL0JRFtpHkE0aT9DUoEd+blZ2T/pgRKLu996tuhtA3kB+K8tayoWL7EuLoOm4mACLN
MTmKhop6t3ULXp1SsYm0ZZmgUS3nCtIzdEYxaBZREP4q1Olfs/nbaP4Vqwm6M9rh9pKuDii2LE0X
M48oZzAOchnrhhoyowZInmuh9hgiE99TS+yirTnWLTPiTj7zi0k1YV/thRmZ8TmUoNuXXP7r/7cU
8RvObOijkqdtYJOVw7oaFaoX241nzOnutpnrRJYto1DCdlmajdst0so4V/umo4vozj+6b837wvN3
rWu8VxjGRfdnt9XqukpXBDYBRh2gSRoq7Mtu/Rh2aA0AGnSB0g1/pVOqfrLC6cftRa0asZgXt8DT
inLd5d6pcqXaeoBnd2U+3PM8DBAZRC7gtpUVLwBwoEP6il6qbi8fuHWK0GLSsXNDfGdMnwLtkxlv
RCCRaC9uAkccHvE4w8LyhrPrNouUQiTGJdyUpnTPYIWWzruSO4hxyvshTo63F3UdfcS54doBBEAN
TVtsXaaHVSlHDXVUhUJqlxwCowfRoO3GeKOfe/2RwHAbIA0gW9YZs1gAnZTerniQsrZaNBm68Avc
SBuLWTMBThwyZV62hrF0tlg2oiIqqTxG1gTzHjJQaB3d3i+xH5dfCCc7MyF+wtkxVYqhkVMTE2Nk
eHr3DQEwN4PwpILZC67728auMX0Umc+tLYKCM1QTszhYgym/O+YfRWYAu+DH+HPyWD36blK65ufg
4P+xp1+aFU5ztsgRsuNiEmYTki07SD2Ua73E3ipEXH8uEiubvhl3Eugla7G6roqdbvRLVpfkI8pf
dXhf29YWX8a1FY4TXgeEANpv6h2XiynT0ik16E0ZjdJ2ECeRkmcb+7WSOBg8yWyZ8q8Fg/iStKLr
NSNJe6bHipShQAj2BshdK4mHZqRQKEgPQ5HvdLkOSa2Kgy7F7+zh50DXxHaggoM3+bbfXC+Zn8Nj
Clg0pxqE9OWS8xlmK8uM6EHJj+CVdyj+bHnmFWzRvDSx+HbBUOdlBeTd1dHuAU3gTtJ0hw4BVSvr
E1x2R8WJoW9rn+zu0/9vcQvnLGuwmZCK4jVoIEnwYPuqv5EpXYdhFkesNxi751JZgqP60tascQgJ
irZ0gCDY03xHSC7zIJ6Y/wTlqm2NCIr9uowrwqRNh9Lk4Sbbi+gYj0VXB2I/0aedGlgN/Xdh/e32
zq0uyyFgiDhvq8vG65gniuXABgACpNP2WVD+sMAqmggTS8FT7EMT5nT9Rry8TjoNm2eoAIGIlNBY
3C81r52oHyvRWkbHB+K4YSzfBaVgS7afKB6eIlit5VHZMPsbRbbYT+wausmDCjT7koAjl6wxgtue
T4hC1wysrp9QZNE/lO0rEj0eApf7PFd3g1Jv3EHC/a4M6warBftCtFmcPfrlfuPUCPaU0GUfK6fI
Xcpoxq7W+nYfWkjL3f6o1wBiGEbAl/2vwcVJnEckBQk54tGiTQd0XZTuKOgrUHd7TE6QSKa2N/5t
fkk/ZD9R0foN67v9E1Z89+IXLE7kPDdNVYf8AgBo3qC+diZiJlvTb9dttsU6F54Em/nc9AyRUF1B
A2FHu+be2QvUgLrLj1ttr2tUkbBmkk2Ks2JcQWvbuAki9N6I6N2bZP1I9eSesqg3arY7w+ScKyUy
XT9lITPabnzRaw+iQkWhSjUMum7aMiVTIPs3UqSM3SiVUQrmWXMyR3P8kCGTcIiDLNwo92nXcUFM
ogHgp4AODFxe7qwsWAd7HaqTk9hX6lamp5j3sr7T9V1xH77mcB663GzjnbTXT8ETvNfAXfyX6C8A
3IeJNnK2QyR9St+jpBnD1Nd4c0GRiVpFcIi118na2KKVz2MSx8S8wW/M4zLjzyJNjtBwhlZonFoY
mh0n9/K4lX+0CPXgFLHqOuQtELKH8pOqfRtiFC9ve/3KS+oysdAub9kqC5lWQceO9/QIhT0c1bon
uNrQon6EaHlqdtszp9e+gU3xrsYxSTaWdcw0sGMcDmDwOL3YcewGBmji1nQD9Y+z9QtDy1lBdr3k
GalrLmMlH5Sgfan6fAODfB02hAmTxzv5umj7Xu5fWUyaVRLW3FmPEM8DpXOcLD19Nbo82t/+VtcJ
0aW7iBNwltDqCWSY2YC7GK2107MAdtkN6JyqXsV9TNCzZgwY0mhIKy9N5KNtxnlhGoRh5II/5mjP
vun3upcf7FPqjl53ynZIrzH8TwwO7yfmLo9bU2TXly2/gTyCTMIyIYhbXAX13KIMN3KQ/cJsj0VN
Alp1E1wVUqBSP4vsUyJzJqXcp/2hKuHd7V2+dk7Mk//qlLl5fS1fr0bdNohvMHWhMbp2CoOxO3Qm
iEwlULpdV0rjn59AhklIZ9huiyC99CC5U9o6hLybE9h8652TtkOg0psOefUbW/UfetyI9FARBi5M
dGaKbuGyDc9zQUFuUgIwkY3ImVTjmJ5ub+O1s1LGUKiX6FSFafEITztzVq6FOLJmUkFZq0+ypr0T
+t+3TazFLjBN3C28Wkxmnxd9dLDi7WyXIom+bx8RfgRK1ez8u+mg7uI9Su0bS7p2TJak8kBiPlYM
GYm/ny2pLce6kxSSIqskAdILZabr3GjHUdIPeq7ey0lyKpP2MZ5QyLu9VHF5XeZjmMZDFMZFIExc
lgihq2gjNUeZWfIZu20SJb+bkV8hynTDcRzr4jhV4RaQdnW9DiAFBKUY7Vo6Zqx3VgZ9uKh6VQfI
h/d48IfI5OUgJQB3ezV5sdPoVxFln2+v9rr7Y7LcM8uLD0sZcYQbiZ3Wn1Ag8IZj9P6fsQ77i2Al
yL0t2MdKjeLS4sJdfSuuabhi0X9zOrc8lYcQDUvotxLwZh8FGUIMXLn4Hn3fWOp12iIMkypRvyLg
LfMkK2jUmsYMPoyOvBHDLs+4Rfw5t7UUdmOFp0UXqkyADd9nwx9giK/uh4nmgcSctKuZ45PjS4BA
w2z06rH7Etb2C1XqeuNiWKkNiJePQUeQfxhxXXwRyD0Yf9XwhVw6KMMxPRkHWjtvvXo3dHuarBNc
xtMdyo7zsOH6a4Hk3PLiyxiRjMJWj2V77DwtRHYo/3L7G6w8Pi4Xt7j1pj7pm0rGBNzr2dE/gvY7
Wl7YuvUeKu596bZcfaUbeGjn7rq7LfaPlRTiYm8Xjy3FLEt/EuqofdeUPHQyVCSVSkLW0tnYy5Xn
Byt1bFBwAjLDgPtlCOsSZ0QCUrj5k3LAxw9IfYAiVl0GlbYP1VrUOrO2fKp3uRIFdoG19ovlCkij
8lAexo+UVEgvrdpVIwYK1TvnZYvKYM1nSB6YcLMEM6+9eMtBW9lEqU2NIAD6D1oPydONtG8tNp5b
WLw2fOQVyibjHRczryHaUN0hvMsO1um2a26ZWaR8cKB3qIb9NiMwr/90u7bhp79fGsv75Xw5C78Y
02RE4B471X4+qPv0EEnAMVsyr9gVrJEFXGTGSz8A4zm0W8D9lXYqoIl/P9fyoinMUA+DDuvNfbcX
Xb248eCvtZ51msb6Ic3c+D6EY3bctYfqs/Xx9h5vLX6J2FRarfR/f0vltQs9Efv9E3pa44fyc+si
BU+qWz5JJ2Set/pKKy/Ay5UvgludxgiQB6xcP+p/D0f7pByLk+aZD9uI+rUoc77JiyCXRqHTIPDG
0a8+KcnfaXqU861bQvzcG260LNnOdUCHMcJGu2sEmZ2gH7WeehyoP0q7LbzGNVSUNOF8SYuXgllo
iRE2v3cvukt38/d8F++So3EMTlnhCWpc5z47APGdip35dttrrp8JwjalVeU3Eud3OeIsGexiNWjL
ntxzVGvkcJuuOKB28rUwEOtrTCvZ3Ta3egEzCkSnmGoKE2KLpN1BQiL1ZexFn2rkPpDxrTxlB8Ri
33uSUJ6CXBbOzP3mJq/G0jPDi5s/zx0VpSIMCykx42B8EVgCMQYCR3euHOMPyn562HoDrjorPTbb
EAUsfUkjKXVaVFk5XxbBFpcW2b6T3iaUQm9v6poVh09IfwrqqyvIysjF3zUBFXJ7UI5dIe10REZj
Z6vNsOIqNIdgWdV5U4JlEjt85ioNM9S5NHIbWSO6eRH65DsEnIbHBO3qpzrK1A0qhFV7gAQpLUEF
fPVOmcbJSIueZU2m/lJV8i6oxiOaPG4VBhuP1zVTCMOgucSTCO7hhXPYM5PrGkRzbl/V9zFKS3py
0ip07/tftz/VSppMdZY6OBkyg7TGYg8hbaZdqcSGqzeMLAa5dEcnI3TtGLnzVH9C461h5tzY7Imt
LNChpEgTxaGqCMD+8ttJXTblk9PRd3tkCuQk75N9eMgfDIthr+Fgf4l5jnSNt8VGsuKZFGEUIA4s
GLdZ7KuvO3bbWZjt0VdxHDQWm49h/HJ7T1dONnUAxp9ZIIdg+Z6Vq0kKa1Cgbq3KnzppQFZLJbbc
NrKWcoKe1kBqQHHEw2GRKZXjmModKHjXfD8zl0yootraPIqxsW0a37XPhXsgNyh4eHhCXn6uOG6a
2mpNzS3U7AsE/C7h+1CksjeWm4xr4tMvLjuKZLrDQIktUA6LhXWTLWddjy0Yat77x8ZNd85zc+iZ
fUYfx9tqZ69upAY3JY8hk3+XVdNe6to46QbNRVbeeeyRGLgPpAKRRiZDu+9moNE04RF/p8m+/H6w
p/BDCBMwHLIqKsKVkIra+LJrG8BsKu9WkMIUPxeb3aPYJgEmF6Xj6G4E67OzYacf98NpetW/p96f
d9qBrFAjU3mJg5JaIlMd+KsaI2LDUweRQEmZmgOUROb328taO3oaJRZTpUbFrbBIhcto8jOUVDXX
0Gf7S2XW9j0hgAd6MFTFxhZen0Cb0hdIHIB6Ak6yvNR724njTMXWMKFrD0PGTgIttfFWuX6GYYXy
GC1gQhjtkctDoRZaPZmixC/reR/Afe+ET4zfDt9GpaufO6qFh8aekg2ra/tI4CJLYqqMSv/COyzJ
qfrUp8ivBfN7uW/uJzWlnGwkX//8e1GU4DXL5QoWTOSkZ7erOTnt1EF34k4tApOZUta7tmuTx8ms
N+oEaytCGJjXM9QRhOXFiuwKDhQ1b+AzmXNg8T8iMN6JvFXq27IiQtzZekYi14zuHMccne4o5gqQ
s70lbY1jr5phQo3CE5gVAKOXZhBqL8KobGmN6DlS4rE7TS8msgF//nFAH/yvlcW1PWtWO2gOW8ZE
8yMTOz+0VH9OUTb8D2ZM2EtFdUolS7hcjF2kllURFFzmK73c1u8oAJyGYEuCYO12odKMiBLQNoaP
Fq9xG9XCBjprjqvmv7SF70l2/w354Mek7I63V7RqyqHoCtIBersrLI5JF9p0MIVM2+dKQzA0MYPW
U/zhcWjG/W1ja48LWqegZqnzrzRrqSePSFBxRyNIVyfMXDfqPtf6EqADKoHuHAclikP6+KRRZ3yE
PTncxV31bc4D/a1EfMJBnqTxW5d2Q7CTR1XbiCW/vfHyriWDpgZtAmaBtEJeHPJgCFJbZub+d9u8
P01vgvLT5HEeP6h3guLn9oZcZ5siYdcRPmEG1aBDeOlPsV7PTKATU0DoeG1vurFj7yJdpWLFaIf6
wdA+3za4vsAzi4vYEiiBrJQNFuX7OvP+6WWM9wOjFuYhf88c+sYKV7IJligGcGlaUuFfJn9djYBl
GsoahDHtLrjrjuZJPjVA9Jm/3XypXwebC2NLtiTJmjJbK/HmYmi/1pkJ5VSrPSdKv9vYxutjw2rE
gaGrTHFgGdUAnM6tX3Lp/KP/he5SQgrtZkcquLYHJ60X7psHY9jMztYNwxDDzLLoXIq/n0Vtf6yz
DGlojT62/5RJzft6nJ7FuXab1n+9vcprWzTNobIQOD1xKha+IiFxpI00FN06sX4yYvWX1k0/hqj4
ewSfd9vU9YfDCK9wAbbiJblM3sdAmsfc4MN1w/BXNPtvVdX57uwoWyMV1zkKSRBXOEqCvBKuGlx5
LZdhNY2sSVHosj6rxYe+fmzyAgD+RoK3aoqGi81drkE5t0jw4liJ5mwKGPOJpBepHb7Sw/thysGz
SVw7hEVruLc3cc0gCkqqSIWYr19+r8iCX61TJI6alu3SgsdyqFBygKdJezA3gTdrzTOKGnTvBTwO
Nl/t0hWluE7aEpg0Z2D6OzNdq3AbLz7Yu3bfpvc1KJdok9V7zU84coogTEBLUV/E56zQiknKWGKY
28icTbQKjUM2tPvbO3lthqKGeN8JICxkzGKnz06Zmk5KkiEejoJn/dxCNsz7zidDklAsvm1JRPjl
hcNkNve8LGAI9uKq1yLD7CSD82xL7fcoQxyjH7YgUmurEYyj1J+oc3H9Xq5GGZDk9BsOV+YEM1gY
7Rc60uhSQdu0cYyvPZD4S2BkiAHSwyuevNwna9V0cYyD0IujY2Q8R33lpXOGvPNGVWHVlig8iWoX
815i1WffqBr9blAUEevb4K1z6vvaUMIdGt/HbECZKnLqYWN1K6gVlgfJCTyZKnDh5Tw9T8YCkeRe
o+ysHELP+TylLrDkaW+/R89+Fx6kveUlR9RN9kW0i7hkETM/mv/BOcXILOygIjAvqVZ0p5FqHUFU
Vy+dO7spGHEOdtk8bBTZV71GnDNR3ROUD5f7S6diqORKRMqgV7xJHutHs56Ztyvz8ePtQyAi4fIQ
6HDh8uL5XXVYOGgdNVqkxpMmiIahQPFP0Ymp/uNWk2vVY87MLIJHVTV5YCfcZ1koy3s1thksnSy0
C+ORmqWuviKqvHX2Vm0KHIxD8UbHey53Ma+zCCZgMt4I0sE74Myx50dB5Sa12TPDZjfuqBQfbm/n
Wkw5T2IX25mkEMcRH3GQamoPBK7CG9VB3Zi+WYEyUP7SQV4yKwA19rKAURVTLyUmX01guDKE4w8j
TXpyZcEWhabCa7iX3a05/xWvPDdqLCoZcyL1IP7wymjM3KzvmcR5Z+sbS1vxxwsjiw2UShok0cDK
6gzdZPs+lEfkstOTGdTfZ606UoF/hhlzw+oKCvtiQ5ezF7FU+fFks7b0VD139Hp/zB7Xzzbn0NYm
LpxycMY8s3UMASr/4aOkvpN/gQ8WIgMzjgoI5f9C9nWdTrI80juHJg/Q+asyXkKlxFeIW35fw3Uk
Fa8GyuOeNqglSrPpj9uHYN09ob0Fuc9T82p0L1SdQadSg6f8nT+idLczoHLSaq+XPdWCN4Rm8yE9
Us7Xt07G6vbSs6MzIq7d5Zva9qs21nvizJSNAWSmbXyq6zk6ISG+1RdZOeqcPcahQT5T+lruqZP0
wxz5HPUoGp5TI/1Ua8XGRq4dBg65Di0JyFN09C4jmNo4I5EzE9XXfwdht6EBqji5i0uAROtfO2Kp
Z/d5G/kzfAnYEcyU0b5vXfmXDRDNuGv6nVq58SHyBN9n1z61KRpi8B3RvHfNjeC55qWCBlGlogii
fBnVaC/A+qkkmhsHHcN38S5Wph29oj0O7W246NrXO7O1DGZTOJh60mBLSNTE6nPioOBp7+hGHubI
q4Zjoe236QdW2tlUG/5dorEIbwlSH7QFMdsftIMExVL2ltO829cPo5dx8+rZoZY9H1G/z5n4AZsg
OGFg+anPf8DiIlaVUpuymh/AE2XXn0SoY8zGG07bbrW2xbBl8EDhpuL+XTzCirDVwGOXvIkC42nu
6l0QBLuNz7i2HAc+M1Fa5x5cPl79dE7sIKEq+M9ymmN/hwoqGGb1bosubi20MPMqclA6BvRnLg+J
H4Z+Y1QiqPnmUxPNz4UmPwAT3TgEq8FTiIiJWSTu9+VT0hnVJNQykWNy6OHzT4Af7MvvJZnteKzt
nXk33OVf5NjbqrCu1YvogYqgBjsdL3WxA2dhYHLyLMpFJTdNSbQLsicAHtCSStqYfI7bpv2LSwPy
a6uydg1zs+5Yx7+SNvBfVZhSNzrcKwVL++LXLMotRiHbjQJwx80fBa4suhfDq/FePYGj3JEb7CvZ
bYqd9nHDpVa+M7uOMjpjmIxIOiKtPNsFpzBp0vBEhbVu2qvjLh7cCGoLuI8fa7d5LR2veidt0nGu
HBZB+klFklGa60ZbYHEmbRnh5d74qeXVbojs4+2FrURXAT5XIXEUte3lfdUEs6JOQ2+4ZTRKnxvJ
Un5IA1BOSZv1kxLWW1wEKyvCCK8kDg2n5vf3PdvHqo66rmkmOEVj6GWasTYfsqYyNzK3VSvgtRXm
CBhnWJ6WieEMS2LqzA3bpv5YzXp9l3ThcHd771aKxQIHRFlaDCXyKrv0iTwNpdEMR6AJ0Vh4gYJq
Qez32mPbVLarOmF9x/AgHRDf2iKhXftqYIAFwJ5K7pXq82zVg9+pEuGtG36ESp8dlJjhIW0G/GRP
0sahW/F98cymhg9e2aCAdLlOa2wiPUV5lR5e7OkUEiQ7O6T2hpW1SviFGfFRz1wjQ560llrMjD/6
HbCug0B+13vpaUIH+P9w6a04yYW9RWCTUZup/Q57vX8ffSpPglvXPwTWXfwNpdzfGnhbjeyV1O2f
MjVzuZQslhXIoUnhjvYD0+W6bd/QEshgsZvqnVz26XPom/YbDDPZbgxa7U4emq3kdMVt6G9TpBCp
FC3TxYeEI8hBhI/StG2NqauU1hdkzUo3bvzvoaFsDGmseQ3wGep99J+vbyxVybqo52i6VToqbjXE
b0YxvWVm8uP2KVz7jMAbqG8hBkH9ZXED09SW5hJQvJvxQnyrNL849b6UHG5bWV0NZQPBMiGGG5dn
XS9rq9f4cqaSG3vqLtpTp9Pfjp1J2chC1xbEPSlmt1HWod5zeQ6s1GhL2ckNFyjXizP0r1TeT7dX
s5ZOAJL514bwlLOzJjt9GNgZNGzhY/9Df0piLz8JSmLr2fYP01flqB7Ke+m0JYqw5oBifoa2AnVc
hq0uzZaMrpRWURG3GG7YdXV1NI1ccx29+RSE2u72Itc+mZAJs2jnyRT8F/vY+Y496irIscaPIQ6t
4s92bn5neGbD0VcXxQXNE9oxMbdIDey5gRpEKIgbwwPNvHvNpOYiR57fhBufbW1FpMygEJg5vO6V
hOMYlzoKGZzYIt1bUfbSSeyjozUbW7e2JB7qlMEA93DJLLZOUv2sKnwGDiel+juw9C95U/lMa+r7
qNzyxbVF0dFS8XeF4ulywGSwgz61R7jt6h7aKM3oaD07byYIX/fP/YHc0aaTAF7xqkxrDnFZ0cU2
XLXJnV2mzZAOF3PxkJXF1o35+4WxeFBRO2X7xD/EpoVPpE5Z5rE//DNOqe2K4xwe5MH1R8ZLpoOB
xPeESpzpqUz1t262OWC8dtEwmoqUMj0MOvuLD5gFXTMNMfYHr9/pn0o2Ff4CNPJcszhInhCMK3Z6
48EylNlulHjRf1CwpHly/hsWMQbNYQSXIn6D0OgxP4khBuMo3Tfvtmnr1/z13NRiu/0qLCpJLLdP
PspS/aIx327ZKfjGciPnW2mysSrB2SXAW/DMLOqdCci7uRJf1nonHQbvH8WV6E0J3JRZKG3fVm63
YXN1dWcmF3dPk8dFXpuYbOdCc3mqFztw2cojNBzFSTKGv26fk7Wy58USF9WAKs1rrTWwF5+KDx2P
Z1ELKF62654rNx3pKwA1IhpIhOXRtyd1SmLIx91yktp3Y5Znj1rm+H8ezFC7otD5Gz9yhUOd63hu
a5tkWQm05s7Pq3nn6GGxr3y5vasTCGBu79/K54JonIYbNQFgr0u4pjHIhdGm2CucenJtRBPdysye
4P9/LCQyiNvWVsInWF5FQY7aZuRp2Xwqe5TnI4bUXVj4zMdY0vtD17TGnZrB83Db1Mq4DnBFUMkU
4QAMUQ+4vL4T+LFTgAlC7I8h8UflTjUfJRSAEKEKn8tvgkchgrfbC5+Mr9HfSrdhf22pkErg1mhN
Mc22yB5g8s0sqjp44/wyl+ZeZk4TgP1/2NBzK8Jpz1KjTJ+0Lpix0tdfyrFx5zJ2/eHn7a1c8/xz
I2KpZ0bqamhrgJnkDBWkE+UezMKG129t1iL6DqCyCjJWRhxoyAfpc9F+7Yx5w8jKNUPWTcsXAixR
als4RA9VUwZBG3vFwLfXm4n0zq/r9BvSs/pTOfm9p1dp/JgprbwP6n6LhHxtjdAFMO7HHaty6C53
0epLcyhkyHcrNXs3a9mRQRzP1rYylLUDLVQDWaFhQzy0+FhlMor1KHwsSj7W3hgcD8GBg9HEn297
xep6aNJTuNBIupYOnttKCqiV7ZSq8rWpeW2nUunFOSzntw0pvysgiwTFEWByRgAY4uDhd7l1be3k
bdEZVM3GYYo9qSA27sBYyMouiNvJc6JJPU1KETxXoSq9Nm0re0FmdQ9xPYbPdmvJqO7K3D+jUwBd
gINPUfdgZ8efdTvaLyDH1S/25EuFGxpD+S62VTQki8a8s0s5/RI5JRVMrjQ0pk1dGvdJPCkf1Fmx
Y7eoquxbpScq/fwstfZKV3X3ZRIFz3YsKfuxHaV9oED+bmaT/dk3G+uXHY/aU6VkkeVJkZa+QH8Y
keQMCR21MJ7HT3ZiJp2rFaP/EtdqfpchWPwlNWTqUP5o+y9T2c97CYLR1M3ScG7gOct1ba/HZvQB
XHZy0Io0vh/KInpq1VD6MI6lczLSuHWVtLOOpR/nvDCStP1Z2Hn+kSgZte4gj7DqUSOyX/RWdr45
aaecYlVvcreLh+ANkRHrSWlmLiFW8ViNUfQwBUbBXyt4jyDjju5VNM9Okt/Zf/uVObtTNxXf/TSc
7uNuQJDTIuSXnaZ6hcnnMypZ2uWdkz/oidw8hHXOEGXpD5lXNg4JEdNWe7OwX7VpQLCtQ1AFxs7+
i8QwyifZHCDrUWk3doUYNaBIkVU7JW83ZwXXnJyaJvk3mDkK9AvPs/t4LKOI5602d/pjbMnzr87p
Uy8I2nEjcVozBYSHkofA2lyVW+bcTJ2px5ReNg+5Hj62lrVXe/X19mn6HQCWh4lckMkENHCvydnb
aaqVOQU+FqRuMe3LU7aPD2O5D19F7gSXzi696/coI0B640aemCxtjypd+bfke7Gx5rVgdf5bFskb
jhxFc8Vv4Yn4RPV4n4afu+BnOW4xd60aghCT2MJ/vLEvIwj1WyUqxLstzFABDQtLeghmeThBcAyJ
oDP8vbHJIphfbfKZvUUWTFpvQl6JvQFi4xbg8Tv7vnw3uuZJeiuhH3iPthyEYTvRRI5jBobVY3Mf
H7dEa9dKJ6IK+r/rXmww1Gu9Kmn8DoGyCD3tgaM/frZP9b7fRz8DWhBBTqPZ3SILWEsZaJwJtVNl
ZTIM0B/kUDWP/6qR7mtB6KVJG5n/tQkK2ZTraM5T6qLZcflJ42ggnCkQZyKVDmN34Q7699tfUTzE
Lj8iqHaNLpYYHEL/ZPFQM5MYaucWC6r0uUt+cBlAGB25OjTvvroF9VnpqwpriEYJ/Dh39+LiDhVY
TlV54JITr2C4sIduV40wG6m//JPlyYfwQWKutnPTZGd93UJaX0cfrEPdx3LBJV+JvShJ6Fv5xFr9
1GWEka7Rzz7cIl5cX+OZlYU7yr5lDbDSCP48gHZ7hChmV80PQ/8k1HAVzzw4T+pBHIoK2udoq2h/
DRJweLwRyenm8PpYPuGiMWqKIiRl4fkRxV6myuHnOLOD+77S5g+NOlinQFHDozzV6msGJb3m+X6w
VVdceZUzMoFYNtNOAttrL/wqT9A203NLjNMHd1ruqr/yr+nBIeamz/3smpIXvNvsml9nv5dG7cvj
EpWGMmc9Rq3X/tH5roTu8GF6Cg/as+18cjxoXFB+ioPXTPKsYR9tgutXmqH8AGafkIACxEPt+/IH
5GnS80rjB4Rox3Dp+F8jlJJEJ1TZ2++mnWhibGH2No0uVq2rVVONFUaFw8Ga8Jp1u1S/02Mmw0dP
ULIHSuIG77aO0/V9c7nYRd5QAZEYM6Zz3MYpqmM4WozkRpXG1I9VfQ59uU7d27FqLRryyIRFRFRc
r6YcM3lqpb7G4Gz7TMbcqeEWfnXLgljy2SswDcMY+k8TLpHGyGlDBbBuhF//f6tY+IiRjkNaWdhw
9IB6WOKqTDTeNrH6Zc42auERWZShsiY2Ksy7J8eYTmV5Ukx0I5U0+ePaCk5wZmrhBJHSphlJGOKb
evY2O/J9pDzUU2PhFPJ/MgXinFIHg3JLmJUeqlMWAmFxC79/0sxvHELXnhzYxcfd7f1bgViIVf1r
SvjJmR8krakCAseUqCfSOSgP/V3vFafsp/K2PSq95nVCgkTgx2Q4ahe3fKkNdWO27CEvg3dzEL5M
VnC4vaItE/9D2pUtx40kyV8Z63fMAol7bWYecNTFS6RIkdILjJIoXIkzcX/9elK93VVZsMqVtudh
uo2iAnlFRkZ4uAuXUjNb+uIkMMFqLWzS9rCkTfgbJrAqGAFka9BqejpnUJSNhmlEkrK00uWxRoFi
79AMoedlMyvhHqpVBKQKNkoGoKoR1mZuYz2Kl5G7Ox0EOQPx51eUprfxgUu+j4H+VKc7OSZsBX0H
wUuNi/GAdR5vGOHcahOpltkdkFqZNrw2Z36ttklghzYNi2t727lB/9LsUYffat+Ta/NzLut5XB05
LnXkbzj7sSqmPVwnp3bF+c2T6wm4tCKsnvD+Tg+8fMBvGNaBHQe6St8lM74WN4GA8X9XVnxYRJTF
o86wsuph2Me1r940W97DQm/b2+xqulF38V0jiWPWbIILAXAODFQHflPYTWpkuU6JdIBtuvFN3/cg
ySpzI0QZiknKhWtnA7UhwPjBawFKC2HjGk1ltbRE6ZW4ue1ZTLlz6CjBv6zUnyBD+bcRQ3icVYtS
oayHjqOJ+spH6yaa/bkIxx8gyIXCuBEUzX1u7/gq1ls7kCygZIRie0vLKMAyGUYIdzY9t2DJQru0
n7w61K9L6NB0frqRwdTW7iBEOlwDE77tDPFDQZWVlQ2KvcDAvBRVdrdA8lBXFVielt+4Uh3+BoSy
EhoJxJg3KrB8ioKXmBY31rbO3GQPgDGRnIO1LYkHBJCSOAq4oIV9QoqU5HmFd+bU5NPe7fo8qOq5
3y8Tk8FSVk2hoAV8IdKoaKc+3f1l1VC6KMiTtEbW7+hSD8+szsurtHRKSa5k1RRiGjSxcPiBCEGZ
0jFZMp4q0dQYlF+T9TkrmjxsbVvWWLhqCUgNVJcANgBd0+mggHYrLDLGONJI6G16E4k2zx3qfNNN
TfUbsSJABiZ07UB2ggyQsFiuk7ilWuIxmcWduS8S0w7VQi5bsDImTQUQC0hTvGjR5nE6JhYBSqZb
WChOIg6hnYE9Ihlt7optE6ibrH1jAyj9QEwjSSrpfLKEdzuSPJhKXAioRIq3bTsmqdIvBUA2cT5c
K6lLDgYYonUHtPgT1EW9pLKa1CtmA22HTaLemTVTdhXYPL+SMgXnoFrHNV7BaMk13AyC6fbIXoql
AWwysRu/ipnzQc/6+K438+RRXdpyR1IoHSqs0YIlLSyHd8ehnKYsY+xPU64OfjwY6b6u9NnvMdcy
Od8Vh3I8YvEWGooonTQHU4007+jNEGkOiBO/au30gU326F/2mXx/iPOLnDiKZ5CB5rjI04WtjNiZ
lxnHogHw47VtHBIAkVWCJpG6xTbLVQBbbZS7Oqu0D6YxKFLEwHl6DUwuXIwK5b2VVrrKLAYaT4hx
h028Q5tq9dZeDT67rjZx7rdbkERuLw957Y4CFg1YDHgBXPZnY7ZZqo1Lz8vMyt0SWOlNcwvmdWzm
FKmZOA1d6HwjlfaYb2QiX2uPWI6DMxDQoZp41otSO0Dbmvp7MnEMwXseTNflJscpMrds3/r0Xh52
r0X5JzaFZ1Ja26lSpxjvfKCPPxv9rY8Q5gMYZNzJ7kOpNcEjaSRVEy2GNfQiJh8Sv/GTTeeVIxr9
Tdy/0kt/zTX9PaNnNHXT5BooIsEe+u6Dbq98M8Jq6yIjYG/NA6iYNnKGOsJnTDw1iNYcLnMPIIEt
3FtUNyt9GhC1cXeY7op797YO80ftq3mLasgh+1og2FFADV3vFnAAIO4ICPi7Ih+EchMiZylKfCXy
AeHM3x8kLHGURAtKhfggrgzLSfpyJwT2rL3St+CS9bsn1wgWWcF6BTiLXC3OLPR7AE1ExufUeZSU
JNVIETC33ax/rbIlvsmtNN5mZZ7fsrZC/lEr7QTJGYgZvTSd0t6NdV+/WSiobaD2MX9yAPmQPAH5
3AtrA0VyFHpQPeKFEWFt7AHPdJoD7jBbVu+TQnlCayL39HgMqul+6HQmeaqtWYS6GeA5uPXR5i/4
UFWJ7UShsFjPVXyjlfV8b0e08FvSVWGOGAF3SGnkny67sZUlByKU53nhSfBcE6zqkZUNiQlO9dzA
pHuVroNL1FFlOrNri3xiR3ihqGPaLaoKO8MmXUKukMI5txhy55XHW/vlDmvlBsTBQm0fSHOwpel8
5EdZCVa5JZkGjhamjblRhmrjpPSqqttPA3RxgsvTuOI+QDUOjgQNBPVguOAfc2QsQ6irpLNjgmLC
frWVqPFYyx6zPs0ku2RtvcDGAN5CZFwQ6gr7UlGaIouTzvJaUPp4kT3dOtTc/fpggFAhELowUbER
g1w1HfrIBGGZZ+Tma8HSO8WoX5NW1hC+lvVGrpu3UqDiB8ICIRwEn6SdO2NtAUloObejggQpmvBU
52GCGtPByNCQB+2iHvWp1HL8ppxUv62sameVbjx4Npm1w7QYxnYBVYnkQb12GPEEBSobyAk0SQjX
T5VHOerhIKHIIBfmlzaKPAtLX0xm3WRJgz5viPRJVnZlC4FOQeeiReiNPIM00MRQtNpMIaMYddOe
TSCvB6U6cFizUrfj7xhDsoD3eXKFKOHYD52WdJQhlZrZN63KpVq+jKbsXbZ2iSMB9LcV4dCPugYw
GYUVLq3LKRSd68V3PBNkNqUvvcL53ya47BNrPEQ8OoMkpdSya1gztt1+vKn8waOfHHiXFsT7yuPl
M7Lm0E6sCe4lizrHGUtYmzbxQ/PAfEgFP3JmJ2ujvcm92eruOJpK4ayANHGq9BHm4u66bOvPMwS0
dbuUJI3X0naoguESxlWKXjkREQWZsGTRMpi5AhbAviMA0kAQOQtA7bTnXYgYYGhcp5BRIbts++tO
FABAZA2B6UJ/h/iOjyarzOYcxmn/MiffI6hwFmYqeaqsTuSRESHaqLh+ZMmN1My6gujxFysBrwjr
ZO/3FUd9MhjBg9ha1OOxCTtD9JQQFNOQC728BS+PBKXv0/0+GJ0WtSosVBC16EsW9NlLrM4SK+sb
/a8JQ0rn1IyF/raYcaGH3k9vW5TpQL7/IdqAcn1PwxhUtuH/b1iC0+gmmkEsAvaKChechodyD3GB
7NfjHiwP2rIBhHjvdj8dVVuXSZGakE5A8Xfjzobp0cqWgVtXbhH01sEOCP3RQyR21zZlD+nXpYWR
+RaQ9p02ztgHhZcoSQCM1+byxK2uFPhVcWGBkA3gfcEBgju5bSeIAKHjvXjQd7hCuyB61MFjbm2G
G5AntZJbcm0HAkBpoE+Ay7uIaSNmFAokQ13ArTJjW1rucxJXu4H8Oq4Q7Fq4qFAiB00iyuSnawX+
97ZFVw6YeB120CLzQz12T0NkSOAja/MHmAVavjihF1Lbwvx1ca8Uld1wFniggj9MiUfv0u0E/pHm
s3GV3Mu0x6UGhTtEK5qprF0YpPvp2nklb1zAzH6yt6B9b7fyivuKTzoZoDCRrZ66iUqwH1tsfK2M
QeglKzitbAmTt62ibQQynYCcnq6Vo0CDisaouuC9QZ8Tp3FfzGgxMmjCLMv28oZfHQ46zAAE5WyH
YlZPp3O9lD2mT1WYrxc7E12Bv2EB2Jf3Kh0a8YVom5B2MWOXT1aEipVNonxn0sH+9WNk4tH9lxXh
SirrPtMYv9uLJCP7HpnIPUTmCi9O1Upy+61d8LDF88kQKEMmVtgCRtr1htFgfeoX5c69Sz7QPWAQ
n7m0sRO0ISNecks/5Y9sj38LpTt+5VF2Yl54Jy19DHIBdIF5+acaYlegpEVwYUEtI5ugedCFPDjM
N6lUU3lFsAJvmaNxCytZAV8xpQYMt7p+1aXjnYN+avzGAyu1TQMK0G5OPmQsV/xImb1qiiU7aaX5
4PQDhEVOF2eqDBcfoN6Tm6IFo2QQ36INAcoPSQDuoemh/2bZe7AdhfnGDaQtXdx5CdExHnOoLXH1
BzyLBeeWoakjnZwe0IM46K4haeNF+y72oo/0B3QuwnnXFJIhrx1PwmXagF4FuEl0p9ps522mdaDz
n1Of4snK5iG8fD5X8s7o6v7bhOBAu6Rn2qjAxLD5qWYzbjiCRxaSrC7esR3h1GgltbtYh51sr29S
wMuBLbxtfDhrP7sdnm3kCdVAabxu8tDDHkt5XVenEkkMlGf4HhancjLy2qAmIkgjzZewMowhoPpg
Sfzp2oMcr8+/zQjTGRWo3BjFO1hgCqJDc9DbbbKxkQM1NkVg5lsUzIPLK7h2X6DXCLpOIPIHh4xw
X+hkcCJnBvEpGGsZqAcgdZ5MMdsNcfTrjU280QMknRxw4Zylurp5AlWwAoK/ZWzda3t0P/eOmgKP
qmle6aSZZGRrrk7XbAKkOJjmz55SsakpkVkgGpvHZucsve/qoPSbsWfm+8tzuGoJjUWgpOGsMeIt
1bPKSWeKgdWFeqcpL4oF7be8DyIiFXbmyyF6EZ2zWOJEg2leTIummRXVGSD7iFiwUMjKYzgh7xtM
N0xyK67uRpQ50e+KpAiGJhw6q0U0FukA87NwDrVHtq1898EG/Dzy+rvio/tBiohc85GAS4HZh5NS
nNFNuk5dG+CD+8nWTHwG0TiQMLrY/ySAuLJ6JXMs/NYRp/PIoFilG92upcYIg7rxdcnNp955GyBT
ilz5wTJeL++S1WgT2hIogaLwf07AOJMK9d8IwQwIXDcGNI74o74NNZQ3kkPvpc+X7b3nkM4Gd2RP
8Ca2sSTELhDWgESB2agoED8P88arDkiVXC/3s4ai78/sTBTCZ6Ll5Eq2pGvu5XjMwh7KFS01ohjf
QKNDt1yDsMAvIlmv2lqei6t2/DWzQlSj9jFvGMHM/sTUp2EUaA/53tioOzeYPlyeVz5tl6ZViGSa
yFYnxpexK7KgtepgYpKH0Nqk8QgemFF0658xD9jWMuROxkWMKjcJErs7MFPZZYOUpXlt+1sg0kH5
Ac7k7Fqz26xDsyJ/sGrqJ7Mlz65RPtjU/cby9EfD8u3lmVtdJ6S2gIkF6ptLoGBqjzKEboE2rjFD
U+F4sL+luwbFNZyG2dOh6SLH9KweOPCHQGQIyDtk1ISVQs/r2PXohXivSccT4CI77k2KfQlexINd
webv7Pdjk0KUmQN0wAz8A9bwzPKB7WG+WtpfmjmTeOe1yAsYMF5Z4Sg/MVenaG0L5logRhQyjS+Z
ZVVXyB3qhyJnSdguk7ZNIrAyzkYJjF9PZfzea1ceQH2otICcABg/4cQtLspJWgXzY9ZuqhqJye6z
O9f+4sqasNYsgWtEA1MRlL/PoA2xkqDjK0JMVPVO7yEfv61tAN+maNo0cyJ5nq2dPAfNoHjSciiD
yHuQMHdEzIB2BKcnha+lqbsvtKEFMfv8G9lDgEJxvlVAAznD9+lZQAo4cs3RBow2z9od0ft2AyWx
8nZxW6l/XHNZuMjRTI4XJ7/OT20RTj+mK4DzqQd2q9RB815ZHwMHBe4ACp5bupUCCNbuciTDCPwy
eMHQdHRqs6gJel5VIOp4vxXucsQqhZ8CIsGzK/XNrxPpgf8dy8ZbbHkNW7hoFGsCaV+OIrYO9Oft
FGXF01xmyLnNUS5rDFo5e7w3H67ZwsjO2pbBnFwUnQq0TZq5Nd4ieRIUWh7SVA+yQv0YoWfSy93i
dUhcyalfOQzAKiA9hoMHWLk4qXM7ljOrUiRLtbrz0sL9DkzXAliGMgU1iWSLSFYuCJAroAzHIWPn
FUK3VrOp4Rw4YDwt/DF5aR6QSufNBgZiiWTzLd3b22w3Xpfh8Do/Jrtq8PPP9KH4Pu5LVAu3sgTG
ygHFMwXBE1qPOVpOcOlITw4D6R0uKuh4dkww0QqI3NUqlSUMVqca3CfAUzl4sRDBw+XNaFm0B2Rt
KQGYrGj0xdWyr7XbfWYzk2EPVocFjWSudgZwo9i5jTdfW2UlDmhUAKqFnqg8rLWq2DBEAZvLl/CK
L+AyE7wsiOgCaV3hXOamqbCiAS4UO/iDDWHPXWaOqUR4ZW3jIKzgPV0gGkKq69QK8CCKMoDIAvAC
vBqoCu6RZF+NJoiktbH3mEzmb21UuAvRygSRy/N+9HkBZ55dqcj0250PsJhnTZ8uz9vafkBlzEZV
DmX5s2ZAbWGLmfFroCf5hmnWjOJw9OJQ9tCU9vY3bIHfATIfBHlwsTqcl0pX9jnSHWapfBzs5Nkm
Y+XZSpyCyVGPJHmi1ZGhyI7ON/i0s1AiAr4149oM0OrIDmZcfHbq+XtrtiCSbajEga1tdKQBeVcA
+AcR5J7ui2Yws0WdYKvr4ts5cvbUbj+aLXu6PIE8zBJidDzFAUjkCArkWgU3QdlSgMREg5m6/V5M
BXxlOQQVBBenGICqeSxqr1Sr58tW12CBANWCDhuVLdRKxNH1IG92rDxCPF156e38iT/QlVD9mG7H
jXlAK8vH35HIwcod2eQn4yimrpMOPI+xi4Q/HcHYrqsPlpl8cvVMCS+Pbm2boFsQmRQwPqCpRTjS
w+A0RsE4IwiJDwsxwoJ2nuLQYBxnSRl87TQfm+KfcjSmKSUqa3gUnZBi8NJBuapLqfbXuhHedOrg
lDkimVzb9zXyDSZyirPmKcYXE1T+l2dsbbMDSgK+G0PHHhQRZZVC6nhJY2AozWEIlNiALFY9AMmC
1kDJGV41xaleudIhwnLhXGFxTMYinCu9z27aDDxhvXkHenuJW18zgwIduBKBwQcsTwjqqmmEkBd+
CLeebIHvwv2hfxqiXxdRgU4RFxZD4slBxUwYjZVP2qClFHz25nSn5Mm12yYycMzKdn5nXAaQC/RG
uKVO95iS6GMJLDnK6KlR7Cy1qVXPUEqW+nNuTrtWyZevl7fDmkX02YKR19Q5xl+I+K1E6fRZhdaN
24z7gs3fq8jdo3Xd8VmZSpIUKwuF/YbWNr5InCzjdHQVcBvakEE62LKX5E4FozUH22t7rRpVyWW1
agoQP2DEEO6fdZqlQzUzneKyAnMseDqRRcrIx1ojm8uzt3JcEd6DdBThPbKDoizkwugcVzVDKRB0
Kd6sOwfbaZZfP7H8KcbZ4tHZf5Z5iUkBfvF3cEp8SyAfT5yDaX/69YGgaMopzKFscUYH5LRKHA09
BlIM8+dicV9YSWTx5NpkAU4KOBsC2HMsq63GLak4ZsSsBs/UKUg2qGSqVk2AHAH/QAIIL/PTHZal
bV4YPEax2uEtN8sHTWslrW5rCRzbObLBv+HoHlBKgxpJxm3cL8SzN8su97XtvKlv+z3vAvuNYgjY
pYHs5KQP52DcYcoagJNgD0S7EH9b5ht1VO4RYUi2AA8/hPAEdRD0ReJ/XJVK8D1kogtRuLCXrk0f
zYw9ZDWG5tKvzjI+MnOWtfOtrBXejMiEgfwDgBgxk6+oZvNTrxwcpPZ3h87tbasbvRMW+qw9zynn
7VmyydpZAI8EFEy4npWxYkGLrxLvyRz3E9pyWvqF2FYcXj4OK+4DGQJ8F2TOcL5FjI7LBotNKeai
cp0tWjdvyrhavLEpJVfXWj+qwxtx0SvNm0bESUfo2ZXdgrztDDYPPJXJp6T0+xu0i1ybWyP1lB/j
d63x5A2NK34f0SBH1dkIBs7KQ+Bfz2bSo7UBBFXoHCuQ0cIThUCZta9Rs6QN3V2e0rVyKWIaC8E8
2hmR2BX2l2sPaZdTWMwgvdGVnnu1jLdpWPjLA6pSaIlJduxuJmGXe1CFKLfSwGdlg598ADk9uHSM
0JNc4gPyvrlrtTTfsSRTfDXmAltlrYdM7b5nbv4yQ38LbwEQjNZF+5INLjZiYhAUI+g3mmX7PgZ0
JY+q5xacGKlKMo+NVhL2JCk9OtA26OcEkh6GU4Kf1DVutXn4lLplQDv9Ve37p2yOQziw11xfbvU8
fp4AR/PMGmYgmaaA3I4coiH7jCf5a+eoQUmrK5VVD25P96Vt+r0BJam4Id+IRj8Zpapty4WmEPMw
XC/u8Rzrcu1JL3ByyGR84tGDV2rJXb/ISILPTgnk5DgvCZTKUEA9a7Hs6wIaCjZe7SwaXtR0ejCq
8U7PisPlnXO2bjDDxdYt4MFRF7OF9HVKqthqwNOLuD6lGejvM3VnxJWzX0zWFh7VCwIceC5rQVkb
HbwuKDYBhgarl7BfO2KAsZGjXpea+dFMA4AQ/U795Z48jI67AMizAlqLxq3TXWlO/ZA4EZ5nc048
dzxMLvM0BC3gAJeE42svQWQhQGvjQEgRXRCCqbiupqSOcABmf9lQFiTfjTALwGGXhfqNux1uXcsf
nwtVZvdsAeFCQb4K9CE4S89Z06PUrGfCU5O8g4g3piWbJfaYiVXzc4C/I49T+cyq35W+IVO2P1vG
d+NoLOXlfRRxhZCgclOrroCh91RwWiGv4Q114inTy+U9uurIcRKwU+HN4VGF3UK6pDFaA813+l0S
eVpg79JDfGMAKpjvx6C77b6MuyaUEXetefFjq4JLy81Moy6F1WbS7txcBVHSx4wgtGK25LpenUYO
3gN3u87F5E63aduMU5dSPBvLpdkrRvHYk2afmaYkuloLChCEoH6EfAWneT41M89dRkteFICIhvOq
pdbsp2jUfbi8WmuDQWYe718NgTVOwqmV1indIlNBxg0aSFxErabuDTXND8pMi+CyqdUBgc2TZ2uR
HhehdUnc9DSLYco0mdeCx4rRUWJibROgwR39KFw2A522p6PpZrAa5ipa992Z4V4qUU2psrdE1+7z
Knn6jeHYyADyxl70pAgz1yec9dHEcJrknvZvEbLw/y8DolpVTvFAHDlPOjWuWzZ5IMD0L1tYWXxk
+QCIBqoX14oYd1p9ahpkAfzAyL05IXdt3O1ITraXrawk+8BCA5QbmvUR5jrCosx8e1EbvUKOGW0Q
DwEg9lmZ86Du6E2a0S12pSQ/xaf+OH4nwNThqevoYEzm4SQf99G7xDLAqN1D1NZzlfuiGvZLBSr2
8mmpZk8dySbJ3lgtw7KfISi5UQi+AjGP1wna3AS3B1lZpbZAJPuOjo6veDmt3nHoTxI6kvGJMyqa
En2djqurjmGqd1UfrIG+qecHOqLxRG8OfTs8LLEMSShuFdGksIgIL9Q6VfAqNq3YUxFZ1cODVssC
jbPIWDTDfcjRyrVNU3ZphZHNh34MGGSo6AYsAvMXbWeBIwZwtCz28g/FI0G8CFSCXCL+PQksbp7j
dRQ2z6Jmw5AM+AQuBcWbfJVw8MtNcWN8dr6nRqDuocnzCm4VmE9C6rcb9coNAL6/tzVPfYhC+mLc
4jEh1SJb29XHH8ad39HczLXdkoG/thU67Rad7JrZATwvAexqru7SKvLdeHpY2lniVGV2hVhpym0N
TGywy18rAAfvxo0WGjsZ85x4PYhLL8S2BlTjoyWBGYYo3YpyTyro9F5WuLS0gstONBZhD3MTh2Ez
hlAY00CEwGW+ADb2rV32EGNRS1/7xWwfHxoyY2CPhYrwuS5Km0CYskpQA1DyAeBlpbfCHHSfXubG
SXjZ2Z7lZN5t4ebjxSkEJ2Jtym04fyKvcYz+FOQPoHXyFZ9esQBshUEUe7+ak4E95Ejeu0I4CabY
EZcZTe66fNlAY/2tqOIXphQNMrXZXjIw8W5/N4RKANonTNAqifEQZg7yujUKfNl1+qD64+JxZLgR
JA9JjF6rw1ONlZO9lNccElKAf1kV9SBQJWsyI4dVzjGqpF7+Ci7TGCE7+hlzcECa4MleAG+uXznR
w3wlm94VV39iX7hVWJMNTlbCvvpFiZ7Kctjabee39ZXDlqB0O8ldvTrJSBiCEY9rAor1+0G1gBuy
J5wQN/PTCm3v02cnekqdbCNZTn5hCGcRCTYwC+PGB7RZLAGClXpCuQoDAwIlVC2vBCkeNpE3czHc
9uY3lxIJdxQUOOHSWWIXVfdGbTS+gfbxbkQ8VXr2c4LKn7mNwZuoeN2h2Ru7Qa29fKPkQZN47l4G
2Vg7n7zy+ddXCF58zIB7TlXMMN2bG6MPNObzTn97m+z6D/QwPuudxH+/QyHEqT42KThwVRvbqYow
8CZEfsvaRls9sK+WXbQd9hS9g5sk6CBvkj2w74cKzSXQPKTeFPZQPJSxfJ5JuvNTfPwtgpcHLI0W
ysQ32Bw2nwBWSWrPfLHQXhMFyCN7kTf9UGw/vbau3fvIUx+tK3v0ZBjRtWDt5DOEmyCKatJ2+cL3
Qrojbz/PMgBXqadeSdlr187w0Zh1obBU1U0H6DSMTRvrwH5Q4lW37F1fstzNLwV08ELNN33Vk3e0
nUE6hfl+Z346ChqsPunqmsI2mH8g/YoLj/PEmFtyDZ56eRu2bGJ1ITTFY9Zd6gT2jC39UAbTrg7V
jQbWKvDDSG4E2bQKIWnObDsh3IN0JdTlmQ0CKguMO/Pww+3c+4FCEHoapMwAZ6kjcUbFELWlldnY
MGts57CMg/SKQU938rPXZIeI8KBNXnsjZVPiG/LCGRapwdpB0aL3dUx/ZMRjoAghXnx112wjOA/y
oqMVZaP9MH+QIP2/3PJnzQbiqAW31beJxdIK61r9SB4NdPHzfn6YdnR/oR4Pm+SbSTZmwW91MVqG
de63jC1nGcy36L/7Dcnin0MD5plz/eH/hH1k1fnSUg1DKxkMLA2k7mX1vpXXE9zN3yaEPVPNed7E
GYfVTB/7LA6n+CVZVP/ylUq4HznZI7hUcLOB0RalJOuskNEMtm3UIzhk2kDboKcMAWYwofELj5d3
zi1nk2+KPV2wXPlGfsGeBfCCecG1F0mbOYoL83b3nJSlPwydLGhYM4H+LnRZoZgNeLXwNnNZZy10
pHyEU6BBvDvau7fDVe5DCWNDrrTRl8EQzo87RnVsUtj4c2603TK8m+zRoWGhHzP6HG8XH/zbkEOK
wNQhuyTPYwTBprDx65yNzGpg07rJX0Gt8v4K9TtPbXcW1jDypfehbGKFtVPMNNJMDWs3+lbiJ8Rz
Dj1cCxTgxwBb5lYN8o3Mp/GZE7fr8cwKd7DSgIEWdSTQ2+iZZ+c6tE2gpNFk0MuTreKqKeCIgBjn
6oBibdEEAn6uBoSzlZvv8gbqMXZszl6aDhszllEXn8c4WD4UFWywloHj96zvurBTjbQKBlZeJ9vR
R3gbtoG1JT4S/nc81orbQL+tUsRYJFD2kOfZyThMz/316TeInVMGyNNo4rxv23Jv/dAD3oo21+8a
dvW2/CIX6VvbQqjKQ6jCJWh8EJ8OPZhviUsxxxDqCwz6uUT18t3B/de36b/jt+rDz73B/vMv/Pc3
cJ22KYiahP/8z139Vn7s2re37ua1/hf/1b/+6Okv/ucm/dZWrPrRiX/q5Jfw9/9pP3jtXk/+I0Sq
qZvv+7d2fnhjPe3eDeBL+Z/8v/7wH2/vf8vjXL/9+49vVV92/G+L06r8488f7b//+w8LJ/y/jv/6
P392+1rg18J4rjvxj7+9su7ff+jWP8GeAbQSyiy4vwCt/eMf4xv/CTH+CSQTCnOQ4kCrksoBOWXV
dgl+SfsnuopQ7MYvQaoVQO0//sGqnv+IaP90eQcocLS4QcBUaf/xv591sj5/r9c/yr74UKVlx/79
B/dTxyccfRpgv0CtCRjtlcbLIVLNGG9NMHpane9M+q6o6AEqnR4xgct32fZoVv40f2xO3IHv5jim
CiZRYhPLlHWROEm72LHf1+QqIdkWJJ+SO/YsH/DTBhoE4URQ5hXTHRZZugHKs7FfB9keTauUBNYP
CEzvUg9iNW9AWXm99a31DhigJN49i61hGxzIuOCBPDbUs8JTEtf9DM2p2Lfrzwm7owDWJ1Z9FcVP
TXwbG62fs3uqND5EkSSliHd3cbKS6LpxsIlUVJ5Bii/i1fIcF/qswLRS3g3dfVLqh0rLbyFMspuG
6JpQc+tYXyhZ7i8vqRg4YSU5kBHVIpQr0SMm3BFWE1mjMxJQlDYQMgWzmx5GCpuDnvS6ZGnF5wQ3
hcIotDbQqQimZCHTkg6mA11VmGL1/NXMdP0aEi9PeKrf1zF9akHB8sCK7E+fduLSjvfsilW4S65b
ix4OEJMLVtVpaOwqzRK/WuJM80aNfM2jHtobE4qlOfjn3YMx2sq3y9N6dlLQ20dQ8UERjnd8i8vZ
aI7S5HOc+aqxVKVPMq36piFElTUziPcu5hTbBtyJKHlz4SEhkFnakU19U2Z+B42NguThBIWKSi2v
2kI2kedDwqWDFCvEI4EQg8QRfNHxQzdLDLtGL4wPKA/06l6T5Mevzhk3AJw9cPio9LjCWHJit3qk
gO0uI7hAaaX7RVuw8LKR8/0OI8gTA3WGFhpTnLBeBa5D7fUMjyrL3UCBC4kZa0pRrZ8NyX4/c868
exXdX+/dShz8dDphWpQ7xtJDHDAeer8tN4vSg7P+IdITPKhNybjWVgddSoAKQ1oX1Ub91JitlCDk
ravMB2P3Rxz2h2iwNpen7nyv8X4ZwDYh5AAqJHHqlFHra3XC+qDDTLnpdIXluxEEGK+Lnk50k1WE
PVy2uLJYHMQFekCgIDlJ7emgCkXTYxY7WCwzRV0MhHOI6YxWpuZ47iJM3GbA/KBrgRe3BTOdWmsd
A2DMr1vqWp7e9VqLXaEYr5pbIRVtZJO5b4zaTxyjSoPLY1zZJRz18w6EfGdDPB2jZccGRT8mxjh/
VPJHxXqhPrmf9afLZlYWj0vqvveCAB8jJvc1dxlcyDnmPrHBf+PnmV5XB6Viwzdmay1SHVmeyPjA
uEc4vdPAJmmjcxXlb4fYoustakbUuWe5r1gF9LqrVyjidvtinF81n1X3RUzZzrIzmfj6yq4B+sfF
luFVakBMT2fUpiowYpmG4sFAw0YDUC5t1C1xIgmgcuXIwb2jExEoHF54F873lNYMjLJN7udLacfo
ho/GTVE5keQQiGZAOYbbkqfTTUCazkRaM00hWl9gg9RzrNzFULAMXVKz/a/tD9EK/4oj777kYLoo
ygSDqRpwp+ux7dNqsa7IoDchLdpe4kzERRLt8Z8f2Yu7kenDgFFFyY2hXS1IVTcfLw9p1QRKERxF
BHiPiB+p+9pIexcmgPadXXD8IvnsTrUkchM3OQaCpjE8szWO74CzPx0INCb6PCvV3DfNeLxGFDeG
RR1HP8Yi166XYiRhNlBjPyx6Bi1XQCbvL49SPNjv9kFAhKYAntQQRznRWSuZM+c+OBK3Wh8rG42C
hswpiwLlz0qCjxRd5U9rELUBBwunLhT2vGOO0EQqhxzVQTD9gXYvQkcZKZPnsu/HsI6m6dpC2+hN
nc3zL5JCvJu2QJsDb6ihHU/YMeZi4LVhjJho6Oh+TYg+bOupLHZL0fevl+d05cgBvve3KT7nR5sz
m9uCWDmc5VKRF2t20WjPJJtzdSKPTAgTqVrFmIwLguExdp3rtG7A+TX098zad7kKMHBpfFcKpFF+
Y2Dv70/EP+eEEEuad6ait7gFolHzpsSxD1U7u5JNcnYkUNdE5VHDk4KP0Bamz52tblAyAtQMQR9g
lFbPFstmLzKcXVwmd3WWPw59sl1sU+LEzl5RXHoTgtborQSOn8syCwvXMNrGidn6iFOeRvDkzVP1
VE3gNaTNIyb5Cb3jQdclfuHS58tTe+ZtBNPC9oRqdqv2bGj9yn12beYp5bcUFLaXjZxlncQBClOb
jn1uKEaCl2jZ+kuUbhSt3CbEeXUtUH5X8N9zoW2N2ghcC0pTLNonuYbb3UQnFI1iCUyKb9LjC/79
azi7CEi70KYiRuzWOA2k67DQ+uBcN8lwYMN8aNPyWgfAsVfzr5dHvzbF/Ogj4QdnAF2v09VtWGz3
+ozVdaz6Om3ibeMiSU1ksMDVXQTycYwKDNxAQgjlROjCGtGQYiljkr2N5vQhy90DtKu3zkJQTx47
Pahnh3imO+0rvCkvj3JtUrkGE4JelBNA+nY6yjy1x37stMZfktLoH2OXGdVGL7Jm+dAhxRM9ULTM
NZuJDrX58D+cfUeP5LrS5S8SQBnKbGXTl8nyG6HaSRTlSImkqF8/p2Y18x4wHzC7xu3GzUyZYMSJ
Y/7fH/1fdQ8DJJiwKAzAP1Bm/2OICOG8PE+rFhnd4ovrDf+CYPgf7uF/1b2fj0DxhoYS7h//pTqc
OjZM3kZkBqnDS0eSjFheLM2aL9J9axz2tCJq6//jV/0fH+n93xcUnnJ7TR0ms3WI13Tn4rQP/1Ov
8V+n8H/8rP+4clsctJjT95/PAPt6ok8qbM8COk7QHv4niAzV9L8qLKZK+LSjtAK4QQPyH28Cfk7c
9kPrpDIUSAAWENbkghFbZ12AVPSHjQBGSx2CC1yu276Top9DkGtczyCiHSZ4ZszksvrgCe+uSJJc
NyGoS1sY8v2ZCueXEsFJ9EoUHnwH/0w+FhcMb99BDm50DWs/yjVEuHkwdqIIEhOmaxDyMxSWUItI
/w/sYrAKCO33GMyvatvufCI5PvYz1HE1B3/q/WWgXmGtKWDQc+2tk7EA8/7MMmf2nri5OE4lk1/h
IrDKU6m/NOfN4QU0VCAocpLOsqIUPi7UZN6kikgm1d4dGv9VeDajA680BQM+ms6LXg7wYngdgrur
x4Op5QmKupS6QL2RZQ6OSAc6GkLaR3CYWwk9TeCU8RqnyHK6cifKF2/Iwx/FDZvKafODDDjvlLWt
OQcivE1xe6ijNzXuF0uni7FLNht2C23kZz2FvCFS25hSWueT9hEdx7qXeh0OPSJ26QwYpWPpEkYZ
rHiqZpepXfRtXA5ewk60flnD38xpSzN2r44Thcdp2X4nG/1NgVcEG3sa4q1y6JyywDvQHYdNI+Ul
annlM5iShN2ds/UdzslHr56zIFwyT3/6UBCNjBXROiFJassjI0pnExC6+VVIdJVQcCQ6noWkPtUh
T7fAXPz5X+c4BUtmTFFjXwbJ8GT8tbBhkJF2xUQ+pmJ/rVvwezyViRgbPNdeXQWJIkhy/RE6+UWn
czykKysCvIPJawtfEfZslnQwGRXXJDwp/+DjN3S2+yEOebBSqiHm5pXtbkOdeeK7BQE8NkVrL61J
ma2mBEzGtHcOblcqJyiWQORyQEjrVNUDHFpCWqzN+8j+bP2j01U7vkGQuyC7KLd7sQM5BQPCEUcC
tztetVTjC72DP/geDW42C5kqRFbFQ5vFyUXWGeHwAK+SOoXjeBQcN1gALC9SzikcCVOypeN42YOX
xunPc9imevmYyNNG3RzX1Q3+mVqnNbxynOUU4FmI855celUf/a59HVbsG+l1dx6D5LDOz3Xb5l74
RPUE8ttjpJ77/UFB+bQhbaZnSdY2rc2ZnjOzIVeVnrzQOfrea7f920OVdr1IXffXPh/7es+tW3nt
mguYgg7mbaZ3rj+0LWlYRMlYbOy101EZ8Gvgve7B62QQ+7C90PZh249oLsIo96Nity9yBluU8DyE
c2xzNBgtEvm+KDR3Ok69Wp3cRj+4EQTDa7gc46ZLu2486qE0ULcN9tizz9pEKdmPoz6S7hSvj0z1
qaxfN3Ju41+Rdzf+t+NCHtSl2FpifAnOWGcAN1iS90mV+Hwvzrb4we38VMlLqDSsLH+kvakil3am
pcKdiXGqIJ+IHulQdqoaurILXiBppC+9l/Xtt6Y5Ta7DetugeoNjs+AQswCUG/KNXoIfvo7+Swwi
2eBx12duUv92E/UgqP07zmEGlfkb7GTTlUxhCddE6JqURuujCxov+hHpY04hFyQ01gSWbqu/2jQQ
e+Hjhd6kutlurRY/TIWHUO2d/9GIc6QR3ly4AoNHY7dKDGFlItDUOH1Te5AFTX2ibYwrstVPiTM9
DL148Hq8cTBShCBYlqLFdr52dOqxhac/Xzhsw0qs0Qk+SSd/Dy68DV/BUcLdqw/wNgVRaHMxBTcV
WfFETk4ptfwO5q1GuTqhoBwZFJmd+6U8WjQDYkDG5NAtt6kmD7069vF+8rvSw52f9hNTD0GcORtY
ty8AdprEx/P9It3nKC5jdTHtIWJDGtRADGVBdNknyHqtiDnXbTn0Jf3mtJRP28aKbSrG9jDWT96A
Mo306/W3u+Bh4vC9uI68wDnB6FMs36TKnPXAv6eutMPr4mQukBcgTDbkWeTBlUOlLc4qpBZ12yHY
MrFkY3PbzRmPWjwdnCV3orOcStXC8HiEsyfpUgdJT4OtGn8t4/gzZP2vplnv1Ohbo/+u+BrQ8qe6
sam3iCfXmqtXD5VJ7IO/TnMmIS+jxkvyZUPIzxRZoITsYx6WEgSp+xrY3CLWiAmw8ASeTZK2+lXx
i7faIuj0IYYRCxHXyXz4/I3zz9p9WoJruP2Zp4qHVaIPK6v0T7F71HvBUBwd/aDN62bxkIsMeUxF
jTPRxO8LPSCWK+n/DEAgkjZz+B+VPAX6d91uOGheZAu9X8GaM2dfSH3uR5u20Dk77LOJP3wvg8Ac
zJmUG4nH818L/kX8L+TVHhQ40VIBrolAjHfzjnVDyttnspeBf3OWO2y3UlpnDYUNXgpZcW/+YRlZ
h1M+SfGYNO/zRkqQccCpejPuLUhk3njNGdNtzrv4Mk5ukQQ4JJ1Fv4zjhlBcikdeR/xX76pyMWMu
4ffldT5wFW/OFRYbQvhX07HC1W8NY7liy2fYPFN8+0ZF1yiGm72Dbl18Bl1fuKbOV/4EDfIhIrC9
3k+TEVU/PfjTkXenJnFTD9KvBXTxdbrDMDclgDKw832tZ+fNo83NbO5z6J5J8k3cBz+42jWCQJMe
3KRNp/lVxFhJjnPuhPYhMe0JlOJX7KwfOy85d8lwtPZpXVHH7y6Mmx3+mkTrTU5RNVv3jhgAgfPo
C348OaibhZUKpTU8bnuEShtmsfgevAMsLuD3dxvtfQtgBus/CJBaAzYUejolEQ4C4P59g/tn43zo
/2i6ISWtxXMFY7DxujSfPTlEDpIYy7kuhSPyAVkQ43APHA96HdgIiK9lv7nzq/Gv4fhdDzpj4Z4z
LyxnE+fEQR3ppht0zBDIu6mlvyKyF8ZJcONZgVZoHT5q9UtSfcGCuOrFZY/Lzrmb+jMBsGHtmKpN
5hN07RaqWkuCh2EHNVVvzWGP3SMyV55Ca0+du5UObCnbweTTgiK0+5Vpr7yec6Jh3+0vDxOkGbzB
gTPPhw6B8lj8wa+EVyyYii6md7XUpQPPfMzfcHddrUFTVH/J0IgctPk8nhEWOLhHRcLc/PQquGIT
WoQlOK3eEXlO0Jzl3Hz7oC/HjJ1tTatWDBmdUSCsW7iBOLWW3/0d3a7ShRwQdbGNn+EOdmQ06AtQ
3Oc2eIvhdLS7qat46ZouJ4pdWNQ8y9hUJgz+qvajx3M4n/ee5tZJLusQgFDmXZ3aVKolx0b9nlh4
pPXV2SDpnODQvixf3fTUmOi9b89qF/ceaz5lfw6BtQCxTgk3QzuRGvrht33WKp7BeQFm0+H8tC1x
4UYMdeW11Xs5OcurbRDHTcj3aP7uPUKR+iVdVUG8b88v20g8t3EDHzZ9o3w9AwM+9eQWzC991KMp
a498A6ObJLtKB1RRT4w5zBy7NOj1VxyvIMBp99maby3VUQUXUhc+TjuYh7n5SDGJEb5v6GkwUOwO
vpk3J+Wsa1sAmglflMGpTsO9LuWyI1UymBLc5hXt7SbjO3ZPupyYHK+UNyQNSSdSU/fJg4bV78nl
ta2GNTqPnX+GKR5iIpMEQhROB0RTw0JcSJQmtBWJ9O5kJ9e4W8M8aFnObFCwcBgqTA2lJ5u32fZZ
hwhabxjfOC5GhFTWKdLHUS75wJ3HZe1vEGKuxQQLkreYJebAsWb21JKSyWSjd4GJD4J5nQc8hngR
V+8UbfFVz17Vwd2/dbZHEYDXGXcXifTVZnxp1B/482M3E6QMMbvszSyncbt2m4chp2Rkztf9OOB4
nINr4mFGgufiNmJd1E3nYItTeLS/1277ArUSzL14Lv3HTdXn3QuztYU4j+IOqJyNLmTmEea56dnt
x7tcvin9O82HuteXZmsKMh6WZQTJIYJ8Z0gVSBg6et1Un898zuphyUKQ1siCsyN+jJ0YXhJw/u4Q
qIuw8dVi/EhsChvY1CYHP9Q4cjAtzt5HM3XV1mzZYL0XvLLvQy+hFCR9apLkKUnGh54E6F10mjTT
L9kiNGYaUb+2TNaV6vp0qmNctaaQ8fSgiJPOOHmd8GukBjaBV4ugHo1oSgvA3+GIklCX2HxBAIEs
BXQrzqMfyTxK5mtH3zpUUa2BiE00h594SjCZ1JgPWHKfyKme18sQhoeZKOR8hyd3vFiOY+9h4wu0
wo/+4GAlyBHRC3E3oDhH/pZGnpNFHRkDoLs2RTthdmmbYxA06cB41TU1xhlA1+BPO5qNMMYVZaT7
k2Jcfm+788tN3EdHhH2KyTsbAlFN+L9vFKINuhUDxxNQQ7i+7Y91iHsSDvuLHO2/hnRZ8JrM6cTP
XvyYWNDrcUZSehm7Bs3Pnxl9rIdWDE9EHLYPLkTVUZuckrmYUCo4l+UcXW2DGYJVP8e8be5j/zwF
5ID7YLifdkqmAdTsqJMG8yvCIXvYan0E3sduDmHzqJsnD3vtjukK2Rq/675JGdq/AbqrHiw8kGVa
ed0oemUMw6Kvopnl43hs9qrzc9v1ByBw1wAjyhiLbFMgMjg//dR1m1g2NDcuj1tYEvGEWQwuVWzN
wmFKlx+y03tP10q0lzjJuMwWN0ObNS4X6h69/sVEmU6OLhpUX2QWTR5VR13rYnUPXb1XfbR9D3vr
FvvgzJgWl4I7XuUMH5gaJien60kH1RIjJYPAkEGMVxv92fBkpQnPa/mk27rwYlymf7NEXgbkdH44
43IHRTPTTDbIZ9h0HranVj3Chq5zjjrEVIaxdcR/70lYJjJT0bmGaSdqXWzyvYHtw+teu0Xb/mFx
Jlxs+m51/bE7f1z94Nk0bqvIlqa/ySFBMtV3hAK8gBTP/jhTFrGbj9HU2d8lovQwf0ZobbczH9kx
aU+xfCT1be1gO2nRj+vnVb07aIKxqDmTfjiDiAUDHp2OXjZiYh2B8KzQeok3E5KTs6msDiZIs/46
w90AjOkTe+LrQapvCyDGqrR2kKX9IgnqZ5fWtYVHx5cNnYOQoNd4P1MOeFTLz/kI+w6UL2pLEqdN
32Yz3JnAOM7Y/gogZd+TbOaY7R2bgYZ9HV15Wp0TA/99Fy9Lg7plsp99fHtXcbbzb4rhvRkWIEKw
SOnysV5KB3YpHSakBJN54OKwzZumpOaps48G74mJz1sIjH4rVoV+CN1Pblv07vS0DR7YGejnkVY9
DP6NyOk8anSj0/MUdwQp3QRNIVABjqn01SQEnypfdiLymtqCMhTXAPZf/stMTnQi2QJ/VjquRYQM
LL8ZcxZTAB1B2Rs43rDL1sgMHtWNtxUdnupO4TReMOj4bgFuXTA9yOTU+PPVc3/z+uqLpYC1RNZq
aDB436ahVsd5Cwo+1r9nZ/23Je5x2oejQ0aUEElRHD+3CNmDnJ0DNRZwP0flDnMATjcHVCFCVMY3
uN+4FgAGQvVGjPoJ/Anioybf3LCsXm5KDict3lfvKfFtKprm2AN47tjfoLkucnlEu4afaIttpzm8
Ze6wcC32UJyHvgG81c+l//O20GyJ+6jYOr5lVDqY5OpYZQpi+zxJJCtZG4pSwf7kskL4jR+NeNaB
LSpKB7Ij7nxYgY2ZGmt8gN/0l0rQexWeDe2SLhjUnvrQ+p90DoAPLAwpN+kEneuLG+vo0DWeyEwd
iy8DtyHsSmKoUvW38Vr31yqHnWXjvgUoEKIhz/PoUJPudlLZvsD4EwV7d77kuA4yM/znXMJvHh9t
wwxObzg2FRZ/akCu1uS4+C0/Q8S3Q7Yxgnid9bDoKOslQn4yxb4g2iAMg1c+5pxIuv10WJgHJDKU
3RdNuv0c8yg6g2S6waiTNOLgu2H/6jAEEh6XNpjvcNiZHoHOTsh9GZl8WOpQHTQsi59hKTRDyr3s
UwoPRL+YxGIqp5GiEMqzb4HHLdAsz39dBuW9mNhVv4chGv+qpHbVnRmUk6xuXBtXzj7yX3HD5pNs
5/YZnJ66zhtH9t/uqFh/2FuFvkZQaUqiHDjHTFg1rQz3NbUDutVcb9wtfIG7mGM5JxJUCik+w4gt
SEgF7misM4D4sY4fodbktlD8pmac9KGGovYudYC+hwJqlROcrNG3UxfwHq23bPTp+jRR5qWjg0R7
VDcWfnYAUS9t6AF8XNkw3ihS2hIgfgLyedvi6IKFdWhSPXamBQKL0kRGR+ewgDW/R2kxFBvlQwU9
rAzIuO7N9MZ0oP2CIC8Fnr2dVCcS1wwdW+8/9VaIm4DM+HHwvekrrr0N2hwmUL/6xP87wIgOIOpq
EnXVP0a55bxDiQhjQ74s+ebhGAXTYVPF4EzojLzGRdSs6kZ9s1OMwhatq/sskOl6VW40e7DjjOfc
2zDyz9LypxC900mFjpPCNI0/EIdHePXt3iHFyUWK2mL8LIxwiu6Ot3w1q0vuxDPiO17q9gLZSASc
f5oS4AU9MW+L2BGrw+jUZHqLSbUDwwLMGqA0D4aoF4T69oUhUn5FBrvizvSoGIbH2/O8jP/7EGwl
XNR58GejTKTJJMzVH8fkh+gzBSiZ6tD5kH/SCdsWsBCisUdoowX5L1dSYJAQoydY1YkAzaNgWMVV
gddi0FerG6wlWZGqdlz73m3zmnVqgOdvoyH751ohHF220XwUYBvldohknGnkG+Izoy7pTmjmhvkT
jvXTcqfaGcZTs+3sxL0ZUY5A7PzrxAmQP8L8jpfhTGGAQGsMZFuIYwID+3CJVKR/72ojuKz9SJ10
92KjS+0H7Slsu/Aa84l9EA4FJ2TDYza4yQBQwg8KQgZ0hoizdlBnwaHLqMIQTXkd0mzGPP4WG4HU
aTt7Yzri5Dvr0EXldOW4JICPhTjuyTih3Zj7AIKbRZOlUqQGipXgIXlSbBB/aowod1k7/pU1HRAY
ChQET8DYgOwU7JiSx+5daAvYrYMTO3CnZvPvfHGjA6xG2Z618PAG67HeS+tzLCC2hvl1Fptm/ydB
phCZZyO3lHsQPwxbQxGQHToRNgKyn397PByQsuNiNF41u/SLfA6jUb+6a/jhKQk/6B+WzUhGean7
uc+HQH/ZpQUSsG2qbGCMBA516xVhrPiDies2vKpkWGLMkQOmGLVjSZeFSEnDANDMGH5WNPZk/iXi
TfzGgN2XUnEcb5Rsv8gKlHZb/c3NkJoIgGX3yBXWyv6ntwBFR6SqqrZxq1MxjJ69ULjUvKA/w3ZA
7COO/s4Vc5svygVGSUPzERui4UsKY/M3gnvvw5sSAKJY9zVz2IoWg2sRodDsPdopkHJvuybys5c9
SCKWrG0J+AVLhNbSgwhXJ5MJmiLmRRbPN2atORm3NiO0oxHaRDGfDAiHv+yedLdIsPGp2UaciXLV
MFPz+/6IErA8h71t46ytO//Utr0kWewMzRf2dNt7O8H0zXbtD8imNueBg9NReZHTPkPzg/FUdvPj
GFuSd/Nof4GMIbC/3smjFsu4A6jq2jyZl/jLkQn7dmtflZMN0UU1rmO/jK8ngKpi6jCyG06Sk9pq
7We1t47FvjRDvvrhCFQQFB9vbSwSdMLaQcIxa+IrmXu4k9Jk3vuSD5P8OzJHrkevw53L5Rih5+hg
QqixelP+s2eFBAwabvchCOo73SN45gfbnHk8itEYDXDlsbNo3sYIuNMsFGLjugZVfki8D8rZdOC0
Jck56YPnzvw06EHjyQgu8pMxoojRantn4QSbPGjRJBqfvdGPhrKepwljkZuyGCb7uVKbv6YCmiMI
h0Ag6VJI84fw5lHei7M/twq6A6nhk7xQRcWJte0OKHZFoOVtAXF9ehxsVENZxXVQi29c9WgsVoj9
CVBpDT+3zrMdvcHFtyZHO9RUPrjBMtfHGOyxOeNMruIadTgC07Bhyv/kftMhfhv5Ecu4poMY9pCn
o/DBd1qdUWvgonGz5QodTZ8xrBT5oQZXERov1s+yHQrVzIhEASrrRyBIULtHX7ad/G+9kBO3mLPc
/Xt14QNi5JgLNSHdIG6a7ZcOWt1muCb89yJ6982fPKjml2T5AC8punbwqjh2w/C4hYk6ytZFAeYo
JW+1myyP29r+XSMNYzISVz4c8DH8tj2yK+2Wwik1OPCo9m/xEMivxhddgUnJT0EjWioLB48Up9i7
K9E8RUikLBuCCNIuGW+LD5wDOM1rt5p/e7dg62TwqKLV8iOsUsLog5CxZAu9yGC4JmotPQH0MzTz
9+TMW+ETA3cJi5Fj1vOIEzOuOAb/AXtyZsktdNDEDZ5ERxh6FbVqLH2cQGlX11uVECBndmzjEw2W
V1PvWbKEhV2Cv1MIlp03rKdocWTh7Sb1KJo3qIYj4OTIdMux3Cn7/XMUKGMJzR05gCBXbcxe1uB1
ow7WsV2mF5abBulz6/QwDnNRyx3WXVMqZAtgST9vCIhe/BdwvqtBXVa06J6ZD2pYDxFnTw2miLVv
SniC5Y6BMJnJxwbelq5KXfNPsfgJhgyFsi917X2AFAtAK6zchGWRHiqKrY33tit1hqNYxQPynXQP
VhEYYEzVhPX8PPkFFnt/lu0Q+0CZyZBF1nk2NT81gz6Aw5kGK7oi/9wyhMUoWGbAUqjpKjJvJySL
3VkrTwb9WCScXDhrGbDfljQPkFuU0w7TFOUXs7KV0f6BuUtOOwPIFCMbSO6YnqOc7uEp9H627eg/
HPoJB+aCr+ojrmFupSBRbeBaNL9j97TNA9a77HezAF+OGlxXNqcgLaX1xm41A73EW/MGd67lmJJJ
3kj8qzUPt7Yw0SkZ1CmcBGbd+kSipODxdaxvca1K16LliHzshpP4jkJ1cGL6JOcO0F0OLxasjpNC
unh3jb5GHn/3QP/k7I/fAlwCoraMxcL8X/6IlDOsdWJ8bNKVWAq96uV9C8UT0ReUWBC3sNE3vOg4
mtfYeekR/buvrwhBSbkEI72/tgk9S7Z+IoUWgd6kjGf/qcGuMfT4MYrmi1Jj5idA6lZVtj7Nktkt
esnATZ4LlWChHdBCtu/78uAPbtoEcD0dotRR701s0BjvV6AdleIkq2EVQsb7jp3h/AN7WVKMYD9h
c7i2Sbo3iI5qVEWlf2F7mQzPsn3QY76SNz4j+oS8oFOFzvRxwoAckHLd8YL30D5oWkC1iZfyOsP7
vQl/QsM5cNlv2WOwslc+NWVDtwwkyGwI39cRCw4f1vryt52ANAtMsU3qxgCpcb7FyZRb80KXw1Dv
18ABRMjuHcNbxPdMKJO1VFam1wfF0JW4ppx7uCY7WPDucWABzcbvbGHvE41yUncF0hIy4r6z6F3t
79P43vdP+2hKs6uv3aVZLepP3xiJl7v95zFozGvsuoDgbJZh7i1aJD9FLwZj0Gpva3/U+lvHsBvf
+4Ko61yvKfe8B4WHyPWC675BXjbla1A4luA1Wx71SPI9QBgX/gU3j6361PzN8XYwza6qP3GsEPx/
W7NiyVkXyXppZvHUYk4RFEtxn6EguDnQFY7wOpPNYPFgpQ0GTGLfd+wnYbmbzvXd4ImsQX5GN5pN
AyxwY40mpQdu+8qNkzb+ZcKKHDswlNQp+tA+eXRVWAofeUV2epvGpeoDdYwarOiR1UvfY4RyNPdl
uP2MggteeNgS4Q20sIy9yvU92i4bObnr+tZNsOLo1HVJ6vu2dr946P0NGWRK/pbx8Dx7kHZgsvPX
azvkOwHV5PHnO0+sdPFX8cjSCcOChzcBuSMw2ASP4hz1X61z6Kd//vp3WkTejQFUQ59uX+n96sh7
En2Argd3eWJOXnzRw9kmF86XqgEhVamgHBs3b8ij2e9r9w4jyj+sHTKnzWoAyEvR0rOixaTvbH4H
ahuIq1bihwSimwvDyGinqx9/LvQmuSx8ls8RUGJTrn77tAJ1RLVzm+aqQDvn/T9vQTuzeQfkKhYz
2TNQeY4Of4B0s0I/ffD0L2uOidkyHZoyQtcZ9vDWdQ++OYWYj6YGMNS7GTA0QB71S6EBrsMNC0LQ
neBTOzZOkfj/WtAQ2wlWoHF/dcXJINzXjlNGHTQPgL/1FmRwtsZO4WHVJ0QRV/GmU4EZZ/8J4QXM
KV7HjT8AIq6DV2ajFz2Lcm5/ETwqXnPQ8Q6cFXlupvLDOhtA8yIr8NYkUbnYPrvg6pnkaNw+C5ek
ScMFSym0R12fx5P/Z+3CzA0LTVBwE37y6Vy64cPe+nnSnAfLjmDbPES7+Mbggw5tRMeGgt140JBj
mu5HAHk4XQE0Rqb0t/0kInYa0R8GJsBCFFtfCMV/YDF4H9rfHpWn3p/yXXUFjBkLRJgBQ/on+kfu
wv1meYVor8CpfmFh8M9JYOo2hkXoVzt595h986Lp6PgixRAHrB+EkrgtknAtHKc5CMcvqVKnJO5v
1K65xFebsfTuxZI3PzVsx1f22qo1P7ykGThFELz3rnzu0bMsPhCApT3aCFs2rGD6Njr1gh+bFvQv
NKK+Pxc+mMn7OKG9HK7C2f9ywOedRD0dPhb/GbTPwqv/2g3AGR5jSAzzcHW/veFnPeac6yGqxu22
y3sd/RgfYeOA6WhoAW+FL/saPIHD9caD7w6H18IKvyfg8LlIRWhz7qBFDNCtmOVtR2xXh/YQXbRW
QEZXkbOOXJwkyBoVYINEKm08jCx0QAfTYuHP2EZxc/ULwh2ufI6fYAXeouqHiC9l/J54wS2gSQFH
+SyoLRa7/qHpoZX/X8ydx27kWJqFX6UxezbozWYWQQbDKhSKkN8QUkpJby49+fTzsaowqFTWZKJ3
g84CqlqGScblvb855/tFus2Lq9y9dTGKgpg++bzSiviukUiKxexTUz/0c/SUyAzIVsKNrUbbyr4k
db4NZja2cdg6SrufDZxblBhco+09Z4z2uZzTtIMtZbz3HaqVbW/Rg54nChkPJmezQaalIk9uV1yF
bqaDvk/a9B0HJbGWfJ4rKA3SJ2MjvUl9C3XSkrPc0DsACJbIkuvE5UkLDRc/ybHJrpMxHOKm9esB
kR1PHOLCplF5M6WDLT/0w+NUGIdkysKNxEwNREpj3660lFxF1qa7up85XJt91k9ItMhxu6l1LSXf
R5b0kMXqXo7S5ozzwVyRYZK11HHtzSJpKUaT3lJNEOtJroVr6+/xKNyO6SoN57vb20u1e2NR490V
53IjRn+IvO7aHQr6R9iVnJVytjimon1716Q3TkI2sQ71bUh80FwVX5MWEJwzuAzksqWLPLDO1wbN
NYl3di+XvoIIeQlpT2W3IYqdDol1zB5oS6TSVnqy7Af1e/BiTp78JKMJe9Lrlf3YADyzvLDiwPKE
3wKhX01r3vrhbvRQlD1wv9VeqlZt65VeQkU3c+X2pms93uJGWsVo7foGZUN/F+nboHfpXBHq9qfZ
t47lTe3n6+GcejGbfLKat+qe9vEx+JaLXXZfOCuCfCYgab7Gln+enw1mKPR7cibBd6JNEI9y7MlA
Cx/iLVO7YP4P2+ZEx4Dg7KhviJmWivGd9NxciWrQVKWr2bcfc/WQjytxwHYvtv1toe/C5ERdLMnX
NDPCdq8mPQ3DxCuT9wSa3YMlwwCLDhHnovbdyq+sJVxklHpDVIfyMbyvzgCdF6PCxdoX++59AP2D
MISQTE2OVGphukfsZX6h0ijmgbrJpnkrPDKzHROen4jieCWiTYOpe90+VZUXPrBMaHcth+LoV/JO
pSLYKAnNXfSS9XdnfCuNzzq4WoBAnWvTPDvzTcElUBZlvursuthTck/QeGVUo4LcxbfGC20ax/RG
Y98En8V3sgsQSQQHCHln2ozd42h6FJcMWMSkTZVbcTpqFNmQTNIHjHay7lI6G9HSzFu6CDIkneGY
dEhCS194XN2mVuQ3BILOfUEh11rLlDs81IF54joCR6GrpGfa/xajKhQX3auhHojZrYQuI6/AJjzU
6+BeQiy5Dkg+Ljl34uGpwfPb3xsX7TCnvnjXIk4A9vpV+GB8t9bErSahQID4AZJb7PX+eKTHE7uO
9YfQ7BoxV5dPobovULHP7fKZrNLQbet1ihuBdwddC/qZ/Vhs+ysDWqT8w2qOYjmbXVGuspFNZJsD
OqxuCxoHPJ40nNbVyQQxiu4P9W/v81ceXS1H//keWBua8cO4gWGOko7KCfi8udgSpR9ydLVk0USv
4QUhjtyvx4ux1eZzrXh9vEHiGz7p8S6M3e7K2ND9uEfkTYTSsNYRdAIp47Dmjxb78qP5EPrBMwtm
PCjBqlJd5Wm0CXyP9CRMDvB2NZA9V9cWeXm7S75FMtx4yV2MJcqqvpdCD2xA9iEnO4GMRrmr7bda
c2ExhalbvlOEmz6V2Nde8vy5fLGvyP7luyHhYd9o/U02uLFC62TTKkc4C2q+tplkD7KtOWTJOuE+
gVR9Rme2+ZoWSOSjL6f0Mr3aDyGsLAZ13FTteg49fpIfmCPERl7zZNw6zBi5VdfGBqvGkX2EkJtC
g7TWpzULKZ1oKa7iOwY4xYbf5B53oZoHM70GzbuJbodJ3Fwvlnwq04x45aRcVTwOmmkfibTsEN0l
vpBSBKxa56QL3xy8IDhqKIuU+7beyfJLFG6yZi3YB+l+ZivOU+Z8OC0s2XU8Enmr5Uo7T70fKSv9
kZtB+SzQROA2Zl2JMxXIpvHVG+uFxAF5eWt49nt9Igi7TPM+pLZIgFq4I3It7WTl5wwNMCsyMNdG
S10j+kbii/+wG3ZMdMmgtRvfjfnVmV7b8mTYJ0f4avsSmWjr87cy3DhecpiRj02rflvQsvmkba/x
53a8Gd6Q+XHX1Trbz+9ziy3Upa0hbWV5lb5Id/IBbvBjcxej8voMzuxD7b5mcU37pWIhr9SnOHN7
DlR+ynNoA/MW13ywboLhhEPh3SKn5peLVd1sB+daVXfyuIYgRGxTuMZVwfoyrGxEZzfqISPV5f8s
3cDiI3JpgrArPUqHOdyqB+2lDNf0tLemtYtow9F26bweiet42+bfZV+nIHdp94wtZfH3825O7tuK
gtVlSNbco/RW3vBuvKjmg3PQGRzODsEW3bjoQIdp7YwcNuGVWqT0YR1N4qv9rB0RWtS5z3xZV+/v
2uSul1cLNzpDWwpdYPk0aV3TidtbAcfvzUw91fSaZKfHT8PtbPjsY6iQ9ImcfKWdmmPh8/Vql64Z
tNjsw9s4JNpbNe/z0/SWyrvuxoYk9ZEr3pjsxvyz4gGqrEiyd4cVGnRPFftHnxauXD7IHPllv576
tQJIudy3tuoy2AZxx/eIktM2k28w/SZIPO6lXe1rnry3tp2L8T5JNsHwgaREk9ZK5IbtxtjUGzyt
R+cFVR+ZZv9RoUdQ7/WbZtc8hx/BW4ra7yi90tLH8LrSX5M1OUuluNKj3FDTWrEJMnNiTA8ImnCF
fBu+Dc7eUHfpfbJX+V63WIdP2iMHezeeWoJb2UXsAUzq1ZH2gtjpG13d5qXwbCJrj6rqgcf53FNj
dmlj4Q9Zi0OZbsOn+GJtpHV1Nqmd3fKFDAMMieUhXvSwq2jeTd2aUGHcokHqn2dogyLfzd/MU/0R
vzZH6Yx2k1o2p8XR4WhNBl9sozPn6h163BMZqfbkXPJH+cF8dk5J7vL7+V+84ix+Vl8oifXyLfHY
FCw5FLoQw3eCs61dTNkX/drSSKvuSURU5zGXD337UCDhdPrX3tgb6V0lNklxSlJUHda1I2vPWkqL
5BU1sqtTMVSe+axUK2Fs0PaP82bQ3Ub1UopixZlEQYSdV+ixW6kI9NMNPca7MT7SAoY94ZYRRo1b
hQA37I6WeZidbam9LmXjPjoYEU8NUwwJy2c39LI3tLwsYXdb5tTxTed7s+joLAwNUcgBZEuawzCN
4MNWq3oba1OInE0/azJjWiJjl0vJwXFovprEBHqiICgot6F40Nizm8I8xdKnMs3ubLOSDM0PHNMf
nOCJRtuqeSoWpQhCXdM3EM/1Kd1Te42x9XvIL9QpoTBAzjUZgj3Z47rmNI7WjXOeaoim15gsQ3Vl
Z9OG44pTqH5fhJEzKQiLUd8MECXqB2k84YWh81Mjieh5Rw8qpuYeX9GuMPZReS6eYpkTHJ3495AK
gayuxPBEbpH2KySBhNhRsEHppxX+yAJQrcAVYiUxRrToEJi2u0bsg4K2HMdscFuXt6F9SlBPdvu0
Wc/tHx9m4DEt7iNl+YzrqNgg9SGt7LrNnJMQVN06qjz2ljlc96TPiacxTEVe5GXpRUNUTuaoPLTc
d+9K9q7tqDqsxF2lXzSNfWtdP9d3bbfnAOo0e4111jXy3stxSwXnNLNvVR4UaQ7Q9ffmmRRuqp97
9Zb4ZpjOlTh3SKepWjTMhlwZysF86BEMqzeVjc7j6HxOmts8ofGkh14hrX2p6RPrmp9KbM/mUVB6
rKzoYBcvA+OElKZepZn2LhB9aTQilDe21i525eC7xh5PBXuxLhQXXToxh2FCjNZUT+Wb3q2HYTcX
+xKxmo0isMoRQ8X1jd5Vbi+R5zzM5FJtDkOZ8lZVkwxjaxr9RWBjuG31IpA9mHcpebFYTS+ms54+
eeulCR+TN2MP8eZXjiyb7dDeJZxIqsmYyjjfRXgdmlXnPEzcq9hwaGnkaD1KrYhT1FmiAMnJ1tyC
nn022i6sNw7Nc2YgTCYxA3WJWpiuSDp3HD29OejtH96lyAUAo9l+IJ2zeCOUjSMuiDcG57mcN0vX
uLgZpgcyfIpdMmrNp7mgvelJleTmerERrOoWh5DovNBiZVN0ljp6BjZFUHG1yswdKZgyw50ORhl4
oqpuRy0+pOWAJ4gqbsWoQs8oLJov2jMiyEPdKxJ2sK46TFGs+BGRyhwxclKyO+fZkBIk/PiuMpn2
XRvsU0ejYMRFEA7FOmOkBM15zGVoJTvLng4qevZ+bKSD1XRtwvknrPc6IQxIrPgtbZPWd+SYRimm
tzHR7LugFbGxbTMUvR6GBsqCwlYoYmqyxCI3DfhXYmznl6YPg5cxUdGch2glWffBXd/H2aasjWGH
MKh9DvKo2meBmp0HxOMfUWWrfjeX8UM+9yQd/dDfKdWQbaB5oOiUjXlvTIhLstgsbmYzGHeKJt8l
IeUyZt1Uz3qcBkc5pQOEjNuiywkWa5wOZq4so7YaNoHcALkA4USZbg2RU9oYOkk7SkZOy76tQ2MT
QHy6jwYqDE6E96mB8EFCEQ4TIVjaaOu4QB6yHulZoLnQiTUljIeNWfT0lBUUg6qdsabjPp7u1JDz
ZO6r0GP8inUvLCl7zlI19MI4QSmamEVXPlh1Q3cqopRvYvJph2j+6FJLOspoknYmjhZPUkoJgW5i
EGIWDXIyFJ6Q5cT3fLSVgDpqgQQ1rQocDUIW+3aQl+nYeX4zWtgyaHUkbblVOpFZ3I3Oa8N4zZc0
ppCczIN2KHUouqjrwmqLQptXKlLDiv+mRVVGNM9Ks8k2sx0o5DRD/9SZC3MMnv4d1TACkYSCpGnU
FC8CqqyxRZ9slsx5WeVRMXhxM3Zebc8kcVVkre0W0HPXZSSFTTF9hgOWyF4OzWMTk72EldLs1THC
aZkobbCpNIorbZAvWiwEWXHW2ijUJ/nSDAZBUazbgg2nrp0l15CoYGpKNRGhxWY3PjfIGNrbUNWE
6s9qnnZkKFVjoZjXqpWJEscderK/yNSap7JX9AdFMlC69aU10p2KQ+FldYBYVlTmxkxzsdS09frD
rrEUSoE+vJdKIbELjBlu/r4pT11vtMcUV9ej1iY2SbtGx3ruC6SdajtXRymuyE+7sudVrCw7dDw1
zHIyY13FaDHpJvl2FDjSWzZOTvNaqWOenjvBMqHrNtXyISzzztkFhdE5h7G2kL5GTsecR5MSvnQR
slHAs3aoID5qPHZCRhE1/Y3KgABnL4TTxd+saaTqkzNrTyUgzoJJQFoo6NkGdibJhMJFZfc5m4SC
vy6PTCVjbJydRMfEsTkyotxeFnqZaHL0EXQCV8AcdGn3QsuNVvqKv5qzhK2RnmAfQmQlPRWQTWy2
o1o2GJ3d02iEVNsq+8wp+nKr68VYPjrSYtbNg3Q2XmfOOs7QtOznjZYJDvsoVBAI4cTqykzc2MU8
EMEqPQoQ1lua6UYwUTmYR5WovgRyKLcvQ6zpWsEsvnlQFBo6tK5sxS9aa1BHx+/xmpiYipShMTd6
lg7YyqxxujelsZamlQIkKMyYxldMMd5ofxbZtP21u/0rLoBZAn/AqwCvsssy6vZHd3ufCwn5zJIC
DU9jiR4WMVuAgKGY7x39/OtrfbWdL9eiaWoqpirT2dS/0CfUUbSOjt4K21nTwSNq2OBF8Zqmxv2s
9LkX4fFEjwtvvSan+/W1v7IJ/rg2wytVnW1Yk40FLPA3JkvEJDTMtVPtxlVGBtKG6UmS9OY36JKv
Pv7lKgYsJwQO6H5+epphK3G2ZjzNTk3Y4cJwPaNmL0On3MXR+Dt20D/dk7EQLQA9MJHvKxGx0jS5
CAZAEx3yNIdMuMvN3zy2f7ohU2bWBExJa+Eu/vjYej0vgKfx2NR4p9uHnow5Y2+wxt8O8li4FH+H
gSyPDsGpAzNDN/jXL+yVKlP1XEWDSRQtr3VrJPymfiOXm5AJFb7RDzsivxUzUJu7lBM0YT7Br1fI
P9yqQfAPOwMmsE4m8uOtJqOEBjhraxJwmc70jANgHTbkAJSufn2lf3gPDPgjTBblsUKa+fJQZYup
msA8a7d/XjwCc/kisoMhb9Cu+baxM5XyP/8UmdLOzbEioK9+vbW4RhEnB0rtZk1UeCna5id0t1g0
1cKmJCj9DvP0DwsTFh5EWZO2Dy/clxtEuxr388yq4azCVS53JLHx9tcP8Z+vYZpwMtlPjK+D8YwA
U8yI/ti1THJmcMWLyAd/9K+v8pUZw6p08ArIC0EQwe9P0GSMaJAleHISeAV8yrH6PeJyv77IH2/R
l7XPVdgQNdg04Hi/8DhauZbtKlnaLw623Sx6DiLjSSBnUIZ+ZzuZN5N9SQ3+QeTkiCgQQkQNfcZh
E7QcKo1xSfIEaXg6BQRe6W/mKf7Di8FLabKzIRgBJveFKBOhX0QL3gGorpV8izZt9PqpKnZFhbRT
Knvxm09W+crJX6AkzFW0aJGBJ+Wz/fFNBI1KO1DwfrBrIySmApHTs1doxE70wbE4mrV0m1gKpm76
D7/+LH5eVrpMxGgugFned+PLLjAzPXcyLYoBDHC66FZ3l2fqb+7v5zXFJXQm+um8kcx2/LLT1UM5
d+bEmtKIk6vu3PDRFYP9mxtZ3rEf1xTngmqqnHVQzvnkfnyIBBpzNVXspwKxjGpfCcz2bV56XTK6
Zk37Q//dtqYslJofLkkEwaDKBedkQHVylr/S385YezAR7Vmc751CNuJE2tbSxKc1x9sOKZowjG9N
2WwF1ZRysDwkXM9p52BUxZv56w/xp6AGjjwJD5P+4MyaP50lKabTekSBTmd8QsP4AheWEYoVknJc
hPNvPs6fdvPlYmDrmXplWcRSX1arkQUVZh98SoAOz+2BlNZD1Pv0u8lP/3RPy5a6gEYdzbG+vIWF
6fSpidLBlYciBXKBp9cKpktlSPdtJhM4UcL/9VP8+T3kzv5+SfXHz7MoNDuH/YI7LkZXVn6nLNZn
+MBpS7bVlTCPysUD/NHffHpfrwvPVF9AUlAXCRbZ37+so3KezUnVS0BdpJlViVvbDE5KWmHdvCnQ
BpQU6WfHl6O/3sy/APLnP9fqF2L9l//87/sy589XJv0PHPvNZ7mA35uv3/T/EFyvLkOa/29y/fUN
MPy/DnHbNv96Kz7+dfrs4+bvJPs/fv5PlL1kqv/GhsKJK2P8Ng0+pf/6i2W/fIllCV4UWr0mLzTL
/4XZK9a/2RKYF28bfAsRD59m8yfMni8xSVpZkLn8Vuj4zn8Cs1e+sN8hoPN2sNtZiry8+z/x1wnW
LCO2h5keXOsPNjwNyznZcYBYM3klOcc9KLYzDmOnKw74GaitC7HNKnVn9+2mrtWNFuRbO+tRtObH
dsbqoAsMf62bZTj48gm6qXIunFeGRbl6p5wZbEQjHyyPig60LtGwzucGr12Vy7Q+6PgheQWHvo9k
GxWQ/B6a/Qli3EvVqxjtEWkjYis2kpD8Yp5OiSUpbp+NVwYbe914r4zQURQ8cBIqEVu+IRBHXb7I
BC+2rG0LvfZgb61G6ub9UhKxlVVQhZdixmSukxGoVXiOB6TDtWEcpLpfC+3bHNF5DW0GtderNkI0
4YAHCJWdPDEqWctvDTbMMrT2dvLeD/c50401M27cGdaTO1VxR9WZcntNvXsK1ZOdOZceGLokK1tp
CLEji4ODYDe0HMSDzb6vaTio2jaIaahK+uLrl9adXGBF6HG6mGuc+6uqln1k4p4chrfdWG6d2FqN
EwP10MyMlnAx5fgJlsS2WYTX4+82uR+3778WDSMWOLgctruvM3abTJsZ2olso/UmIJObyF0mcXwL
dsKjh+P2LiLg1TIei97374YH/hgJ/HltRSXZWLIey/4KzKvGrqyShbOkgOzIjlN8KsPf5NxfDuWf
r/El2ihEG5i148yedY3Ohi82kltskbHvlDXyD2bV/G3/+GsH/TsvH0DyD1HAXxekFMmAClChP3GN
k7aSnCYIZU9LsmuDPDgAJzFojLXT6CCh2mSo5rZCij2W2FvMmcaE7MZFjd83c9MU9ouT+jVq4Hh6
N6vvViJtyw46B9CgNp+2BS410/FseuGS0awqiwZ3IW24S08EyA+a0C2D8dJm8WNaXuruWbJfZLQ1
s/wgK7RguvIwYE9uJvQg1kMZf+SG8YAvmRaTxUzqEqu9otSeqjO9koZ8Hedv6G+hNin+gqphPuGO
iIUxiOkGs9shdgB+BN21zssrJpyHpMSWLDpXKQUr+KULGd08JOI1orI6oxlTMwmmRLzO2SacoN6k
6L4oEGsXyayPRt3uO2rrQ6p7yKXvZTU6MwT6WCeonIOGgqgU0zfq9e6hHfsP2IeXrGgzAgGZ96jR
j5n5WOYjziGmNmPlg8jHYZcEfjNSo4eYIhXjdYadRvHJw4T1KqpkXZoRyiOkyYp8W6vhmx3On1nf
ITsesa6OOOOnGAmQ2R9hq1E5qW7L2r4topdMuTZI/XREx4qj3luy6lGIc3M6FgqmX8FPYI898qT3
jQ7ZYtD9VDFWHV6folhU/XSgbZ2O17CjNOrN4LBXZRaelZjNjC5wNA3HfmwZYUa9DvFZaqVuQWMv
H9U1ZkZXtTEcUo4zpVumMSAuDddQrnYZooK6WyrrYhel/Rqj2qHtIDbEgVcZGjMTB31nmS3Nr2B4
iIW6naJiXU7siH1Z+06BOCmZVtViLjcj5BJy8SpUcQzE7dC+qUmOXHBKgQWQKWAHCwxsaQ6aKpmq
er6RCkyvg9hDfk9XumVvcotea8oQB85UpnNgoG/pnuuVLzTpIoXSVmOPE+3gOgixpqJ60wViXJu9
SGa5LVaVhP63rOYwkw2WDKzEVNsFaYduHhZdxH5lxFcZ0eGcPFTWSYtOUbF0qCEeOBJReLc3sNSk
fIPcK8+BoboV1LXFKGmd2njyG6SFyTR4dRX6mgyajfZykLuhVnh9YqyNAfth/AjcI5+6h4FucTyp
XkujK4CqNmKf1WsdMbRzTTVtJakY95S3Maheh5nasnyW4nOI7HuKBpf6KCX9LOpdESOlmjCvz4q2
bg0NySKCIdNBE4dkWX7E+/TZMYG+0/ODo4V4Trq1pijbSW2vg55usgpKSrc0mtMzSTuyxhZSngYi
IOfoiq5p0oJwWeTJ2moa0z/PjP8oTPzlnKP/j4HgUlT4vwNBTP1pXLz9y39ryh/iv+XH/oz/1H+T
tjLfgMrt/04l+nOUkWT8m2CLhI/JUpQJYOtSQvhrlpFi/Jt82qFHr/1BbjU5Lv4K/xwCQ1m3ZFkm
NpThrP9Hs4xs80vZQON3UeHiH+YpEQAZX066LI1yWktoqAe6mHEGMeQEU9JA6eXo+QlbHAtEzUdH
xRXeSY6rqX03ERqO7XfbBu/XNY4JzCItAQgYFn27qdcbWGiDtjOwazNPXMmja2JMvYEHInduh9lU
EVHA+FoxWx7GgUWFG4WrUau72qAD5pZqjgBrnkbjTtPKZKfpA9uzPGhjvrJb3bgt4M4MXiESGCl6
iCS6r3X1pcHeubFhUeMIi7qk88ysRHvFkEKkJtLci3c6r5bipV1j3im9lu1tY+yRpo6pekibHO2i
FFXPzihAgSOlYEsKcy1A2pOHL6XdqASe1HEuua6E5ygoSejyrpA3+VBhtatlLXir82paGaGlUcbG
eHyeTKdsH2tsdzAEOtEvdiytcgLDTQo2NuzGMQLOYuBfpU6iGUsz+NWK7GB6VAYhH5smDDzM95wx
CgNm21XBgAzsagHARyQWZJX1VL2MtKHkVZ2N+V4e0vBsKGLch20836pArJCraEjUM4Z9rCSBingO
rUdrKNR0jzSBBnOqIC8T+FkCbalXNw16HaWcieFzJd8Epe081OlsvrTA6d8NU0LCFynSiNA8AY6i
FgW2ZIwV8FiMpDx3Ep0CaWjDXaIq6W1WSbY/F4V6SGo92PepoQBOacRTONO+5XibgnfNGLpHa1Si
XVS1IB/oEqq7cTTEtppUh1/Bcc2jKVRP5+jFBRlG3wcrb+Dv0+etdwQ5xqNOM9PU/coGI6D2oJxG
RTPdNEJvwWxiQu8udMbmYxKTvDAni9m5TOPomOtxUNVntXcUH/Q7BFNdim5TaUoa7AiyjQ4p6gzV
6x1hHpW5IaOhdncUQTAclbgeD1WeYLaeI9nLVMyGuhr3z6KnGB0oSoe+Mjd8WVWDywAbjRi/mq3P
ZEjjG7PP+zs9GSq/s7J8U8dOemjEMH5L6iFH56irq5QgwZUNnM0BxzEmXA26WxWXMDsCqv0182wK
A0RgWYzGW2NoAZQ4p7Xe6rqTXoxaHo/J4MAPmSzyhCiMKZIa9ksp0sKvJV1GwVYjspvKdtOrqerL
kD3cCvLB2mji/r02eN1KLZffW1zNJ1WY+VNitMF5SmvZ60qgbE4aaJ9z3igX5gSAmjPtbBtVKnDK
OAvyY1dX4mjPknJTOzyLoFTNbe0k5XoCQna0JfU7WTGDSftae6+jKL3VK2PYB5MhX3nbFm+/XLlm
YmDR0/r4UHELazs1GEEQJMpGyLPixzSv7qU0dTZWBhsiMRETRhbKoExqu/tciSmDhnqyS2EEfZdY
SJjmQpBRGfAzM8P+KFs4hUhaQVQVeMfwczL/FSf8mZB3uCkzHfBjNQeoeCLxZNSDtGWOY+kxlanc
aRmKmNbpBkRLDQLsKFAYolma8owoblDGG6cyy8EPGUIB0UwPNM+A3fCh2nm3thsb1WdtFojnpHE3
tFr9LSxIONoktD7Ttkweh1aebsBo48mSk/JW6jXO5qIXyalyamdrG13C4hGpkcFjyBIMhzjQCu2k
S0bgl03anBxnyk9I2BofXUi2H3E7okIxNODK2UTKWg/JayyMcj2XSIAl1Zm/9fmMHdIa5e4G/3Pj
rDXaOxCFpA67D1QCaqGhrEvuiIT2qa8iCEZWUgwnZtvAfUoVnbJlXWKfDpsuRLKh1AgslS4YSkyZ
aqUcS2AQoCCLVOpKKKfl2NmeWttR+DRDA4Khgw+5oPRZjW8mDehVAeTm4gx2/l7R7s9XUwFmKuqC
+KTSmSXOGybhh5UjPgvhGDtbhQ262HMjFK0zLGaQz4JsR+qtsERpB6ZiNY948RnEMIHOpS6CTlTP
JHOrakGk7oGEcJVgYQeslFCfJi/KdPRxaV7htZLhimRJuzWTuNJP7VSNcKBMknJPMrL+4nSZQ50M
jgDQWalYpxZ8IFdmSi7Y6S5DPRCNmrkNWiCqselgmM744rYLOXzqGG24FJnGm5EH4lXqAhgbW/av
ateKtn4SVtBCCyibuPG0CtQbnGe4BO7kKPFuDJNEc405x+sgijLSfFMPHkVfVxlQFRUfShQ5yUs4
y7wglhVYImRUIaWTbzaUAHnXWmWC/bq0jDrVtlIvRUc45qoDr0kRSnXD4lvce7EdDCMCBqfI2FtG
lMJOrcw9bhVa0eRD1mjVp2xqSU6y2YIwkHRGpnxGchFZn0bQafNRHvJCemiluXHzeB6ObavPW4Q3
ORvEOEKuru14KxVyBDZknpEh9FlYHnDbmBgCQKvomwKLW7AxWruGkKqr2jcr7ruXmDyS9zBJFlaI
+oBbVZxDKujPbTJAFJV58GtTMMcniKoQ0yRz0gNoUlN1msNa/XBSelWw7FLjvcQJjboqaSrp0poC
EJbczvWhNrQINbOqzgu2trSlFfBhkg46TzUco5GMUtei+HEaa+ce+Fp4wz9iWBnIvBiS3mloWBmV
t6/kvnypFAWP5ZgaKkJoY2ozHywnig4SED8lSMwQOM7iMsWBvJ2CZLpijA8izxYzBkATjpVvxqO6
KyaWgSGi+DnOkubQM5jmrmtk8A7ygP8qCltYOcosaadBFuqFgRzBphFGtQXyNCLhGMKriO3yRooy
8ayIoUPeZGHEldkFPKXps/cWoM6dKAY1Rn2WN5qbZiOt3ZS+HOr7KZn24BspO9hNb8EJK3N9TRrT
HuUSm5+rdWSl7O/C8LJ8GO7KSgCsqVsHrEesRcWVQiv8k6gcYU5bjG7DU1LlO3OeSINGQiqUwEA+
rmlWO880vSpopWV4DdrayV19aBwkU5zcO8Nq2tPc6MWTBamCPaIHYJPHQUK+FIzhm8NAdb/Gcb9O
CG++cY/U3w07Mu7hqBS+rYQSRDgnCi6FLZvfyoIRrpzV9sKkkBRpNw5zX26AYFWYaGpH1Q5JWHWX
ROSYJOHk6y8tufE1HXXzaAxRLp5aHhy7M+T+iTog+f+q7CwarfQnZ0LXNhoeBktNP/MuD66Kg1ZP
F3pEccWKvsd6YF80RFY+kTDqvqGGRMghvO5Tq7uXQQileI2Y1qlOHDKWUpiPwZB3W8FbtEfjixhU
m+r/Ye88luNIsnT9LrOPttDhvphN6oQkBKE2YWARDK11PP18wRrrBiJzMo3dq2t2e9FWViziwD1c
HD/nF/umRDPNsmLjeqQo+tFrlD4d6oTYIONkgOh4OCwTPtaF5wnzQRgK9HT+w4Udsyyqrm0Q8K4E
msNRdRtVPrDOGirWGJnDjWYV7tLIc17IQ6eAM3DinStL6PWqWzyPYaBcZA0Fq9S2QtBKCjxZZ5Ir
9qk9ha0qf5CDxDd+4uO/PNgwU8Hrw5uVycJXLPMiD5R4PdAsoz/TXSSusRuq4CZtTXjwCSKhSUKK
bvJCWrlpUADuCu2rsidjNcvBurHaOP7Q3Vp9HhvqPJtQBtqL7vRQAgZRlD9Eo4jrkIviQxQ6aWuj
luKyyPXoJc6G4UO10GlA6tAv12XqkuSDT3LKXVQ2Kqo/dQ0tLKnFVUN5HtKAPtofcdqH7Yp+d+Lv
DcUzfpjIk1AUy7ruQlU8+yd6W5C6YA1yIyi6+RjabvJmZzK/MSrV8JZdWCnvXklWtDIzJ3vVRg0a
CLbjLVQar5kk6ATnjYD+yy0I9DKxS3VHCod0/dCPHwOYqit79BEaDbsArbuxKex10YXN7VAjkmy2
FDyC2Bn447G7CM0sux3CvLzWSORvTC9ESVhXczbHVOBQUYhcJLlv3yYYra2llStXjlSGH7wIxUem
aRDfIm24ShKX9KzCtk8JYQwYSgtek+siuCITTf+iwQqHkv2+Nm0nvA11YHQdkBz6iRqvDiXE+8DW
zFs7A7K2cGzT32iVJrYWGglP6ZAMQIBl+KvmcIDoK4KtWVuk46aMrAfHVWCDR5p65/ZjdpPA9rwY
Sh+PTAskH3WcgqpLYhXt1kFh/LV1S5Q/M7d9kjKXMKiLRu4spQmg28ftk+71LSoAWdmaS8MsvdeS
PHRtAsFbQyEwN3UcAqNz5bBxhRpQEKWp7tSh+mipwBvboUOCcijF94zi4bbiOr0SVckBFpAZbap2
rAD+eRIqv4GTe6h5G3XI4HOSN79KWWl7qmAQtsyYE6agROZ39QN5FaLlmt7fNYOV/nSCTtxWrVDe
XBLLdRtj1oncj4Q+g2SIFcfxZeZgi22k9bCyo1KhE2I5r2qsw97TYw3qKWDA+kNHCvBN6RP1RafC
9iDAOr7A8E2elEHme5XHNtQcO/BfUt0v7xTXHi/aAG7imGomNTjVqq7J4YKHWPbRBgSqiaItXhev
mIMbDyH9hnsnrco3w0Wx1a9Tc5WRgOx4stivRdnw9ShFMS4DYOKyckX3MvToWrqmWu7TjAqkwG/k
tY5ROQWCqqwtH/uOErrfLYI4FdL4TbPrfb166nmePXeuN+FmY5zQOJUc9YpiybgECGk/+KmP67qX
57W1SBE0QREzpP8b+EbxkBdKuehJE18jRfF/iA5QP1pA2Q9yoxTdDQ6BtRgKyIdjK2NvpbiON0nZ
jKjfWhGY3iR1a5iEopdPdqXnYtEWioA54XThU60gPWwMoO8Vx29fdcHWRPk/bFDBaCWAaEHbW1lO
h23LzvLktZWrUCldx0k3GpHgo6VxBQsnoPZvuBUypLYQ4Px99Zp+YMQDoQzhuQL74opmR5Tolcco
H1zqfpvxu2guZFE/tx79CsElXE95QK0DtWKH/i51/VE97/90I//S+f1/ruqnUgT7v6t+9x1N3/cv
9b7pL/xd7zNUrMsdDFsnTJIGKAm4x9/1Pl3Q7QXcqHKBAPPCefqf5T5F+wdlOOp6HB3633XCf9b7
FJrEABcw4NJtmxeNRS3wD8zLKS1+6TSBs+QonYAmFj6dKi2GWcEvQ0d3IAF7CNNs/Fk3KP5onR9d
hNnjCNL8u65D8aGmx/WMYte9Vpj5dadZqL+ltbVsQ16xjp9EkJiM6iZyVeTKyoS9h7L146CrcNKc
sfvmdAlMuA7xkkI+VulPRfPG71rn+cver7w7N25GqBmqBTlDQRTDwOkBKXarJJvJKKYZAeJPpFks
dBQWeFjEZrV3KgdBYfgGFroVtD+j0UueI1HQ9Qx9Hy5ekDrWmzVW5KHF0FEhiTmleZ762bNeZuIy
REbTXpiVQBUwNes7M6oxcU71vrGBq4f99MBNsUHwlGLcuoqK1As5prIagPeC4ALCuejsDPx7ount
R4A9qLGp1aZ5ApiIeIkMIbJJhedzSaXmZ+fV7nUZZgYkFreA4g73DdNjVB8C1wDkTpri0K8Nwa1Z
UArUli5K0UKSIZvqkSZXEXZwnTHa23ER3JXhZIWeNei0ukKv/iowM9g3eudQ8UTJmlfi8GLqEDyF
pzsfZZTR6aucZkDOrCBZJpqD5qRLq8aMMlx1g56DIxnkmOzMinR/1xWWWt/gB926F10Scn2RRtnN
z9hKwZBUyQCCZKAss7YT9J+RdpSTjWjpTGIOFRLVJa1a5scLnMt+tCE5oeu0E8FUAoIEgo6QWfna
FYwSG0Z5k12Mfmy/Gn4Gl8pBOvTV9ulWd2PpXhdGnN0LJeMZ2MGbpA6jIaHZNHf4IJES+pFTP2G4
g8tAWjVRsAwzR1xAtkBEHe35+zYb/WCLMA5sPyWVq67TvXXiB4LXUq8/amrffOvjzH9tbCu+Tzzc
3WMgUdeA87L7nBoyTGydZ3ReOshKib68Dmob9cIM4wz8YDP41zuK/dVEzuKuWeCr9o6pLny1JFbc
WxgsPp5SBRR7Svz6nZdY9qXK+3kpaFg+UcgrLtOU/pevdcqbVxrp25DY4aVSuyHmHDE0s3Xk0lN1
2qb/pia+id6PhncLzZ9F6aBe84h6j+HS7nTMZx/v6G9qXfX6KrE9foA5amKiK1g8WnxzfEhymYf3
hd1QJEpCzYJSa6uTIG401sa6IjtsSBQ9D4oCJjXjtu77aNy3lh7C/xrMsF72rqo/a2la72NVwb9E
FmoN2DyOu5bGo3QQ6mUjbjUrCHaRncaTJZWkzB2DJGNRo76hKdLWF3mLIGDZgIUWNQKEZVCVl6SW
8d6fXgCC99ImUyN308VldJ03abDNLCqnIAhcF9Mff/iO+IqzkYgobXJ+7YWXBd0GPkR7HWL4/q3u
Cu3dUjznMW4RzGqlk12UPNDflKDz93aBMFGnhf6uo9mMOKlUKFTwdslz1KacXJirIsW/0nL1DvmL
vo+LVVM5FKpU20L2xcnv6lJJr4TuDW8UHMQzTgrjvTVSvqpNVHWqAIOdnCLvQxKUA8x23rEVLMu/
/v+tWw/7n//9X3g+nrp1H9/T8T0Nvt6701/5+9411X9Mly1GisD8+AeNjtn/3rvyH9QoLY0LVPsb
MfWve1f9Bz02C8QF4Ev+JvBSenD/22hTNO0ftMV0UwLH1g2bH/InF68pvnbaaO9ZADgtCTgMMDnX
/HQxfwJ6pvQtrM5GSVlk5RjulSK28YbJraLatUlXms+INnPFjvBPEbKpbVnzcMucJ8UZ0FCQlYNi
hYwts/85ej02Dh7isf1lwnmmPJuJKpW1L4sAKYRhrIMHiTVH/uYWVL53ssdVGoouLBKTbNWsUTGR
hWv9wn+hpq9sqRCroFSVjnkJvML5MfLey67U1Ck4b7FPRiJFkYCYbricS+wVgLqlOAlS7ulvKDKi
Ps85hdZLaSSu+ZwqEkNAm8dyzt1X1s8g3vPHPEd0HGG1FFsNUADBTUz9I9nT21G9JZ1S/Pascbio
sE2ISboFTRF6UbSveq3kMSTA4j8UBjcYxEWverbglzVLuyUfKWhhgXjKe1pNvGhxQkEdSds7eIgt
XFro2wQv7ScENI17YQ3dQ4gW22sveDVtcdeh9aiW1p2flqg3AcpLoE95RQa8ysb7ZDEqXYPedB/n
Fwm2he9NYZo/BUr7tNAzH1HbNgOLUiNsuIltn1tSx3xwiTR1R/u+7pOtk1AC1hC8XEWpyMCipeLS
4FEoFrQU4n3WecNllVYYorhm+UiDSNsM5ihRuUAz8l2lSXFPizksHjJZ1T+KIoUGzQWbhXSiaInZ
Wd8/dX7oo36jjH/Rg22uAPhT4hu6Ill1pUT5CKOZ+M2SNlLgfeoCykHkCxHdplQa5IiUBDmRssTc
rgV2ZS6D1DZ/xK5Ub4zUyl1wZVMxPCjd4LZQg5zem0xzMBK6ik1F1+fxYnC6akCtP4R7Jr1o+Gao
g3nRd2GUofPSOy8it8P3oZDKbdk5PrZbMV5gSuEYaBnl1Hg0hvnN6X0PhQmeRhdmxxZZtHoAYB7Q
yWVTdJEPoBB95FWRdek3dDXTZTGGIxAnWncpr61d3lKLXvh2L+8Lf0CWh27s3sk09cVJ1HxLnxv9
G7XzXnkRIhklKmOjdLnYNgheoUjqdJNeLyxtwJI0jBUJhHboYMXBKk7/Qkuqa7d1Yqcvht6g8qyU
wkadJhbBsILxoyCA6I7CvsipL+WLqijLq6Tog+/SKI21bpvNxoh7nHo0qutLcAVolknd834ALc/r
pY4eF9KQbVTtTKpzF6PrZrghmVpOBQHB6Gs9MaY8SGkQem861/D3Dp3qZ90ZzXJLobwxFtxz2U9V
a6t4hZhZLzZG23pw8inzL6wRwDiZaV+n8UWpeuArHeqfCIbXEdSkoVI6ej1d5lGVTqJYPg2wzbxH
lYufHm/p9ZOGRuKNt2FfYY4E7dNFK6aII7kMEuqmJlUc4wrGRe+8tgHC0LuhDQpnM4SeGqwD3e7D
VTCmiGVqnaQq7hchyoBxijTimg+qknzzakbG0nBjKOLU8YZ7xTR1TJLqtm0ffctsTDRdUO69EY4n
0PR0E11884dCCVZeKCZzubAw2u5HC5Eaf69qFE+tb6cJBFpqcKLTlPzdoe+brWhyje2m0pKeR4oS
xAXwoE6Dhaimk3Rua+gaCCYDbOXCsmPV28sqQVd2aEDj47ORwARnJWL2Y+ECqqzbPpHisdNLbS8D
FWcL2jWd3GrYdDr1ToRl0OhIHnRBaW2ToUVjF6l5LQCxVpiWx4kwxAGk6SBt8BtqEIYk6+RZ5qLq
DJklJsd+0ttS8wFOtaVINlgUmHhrCtreettPVFjE1t7clOM7XZdtHdkIE3dpO0ZPfRSiVNTkHCOk
p3WLvkdpg0eIso1Iw1Z8G/Qx077rGrIQmzZHKdJHPdQBpwU9M3iwKeQZ2zYwA7lqfj8HilY4+t6L
2qx5RaG3yd+nYpZ4cJwxsfbAQlBegF2HTFmr9KO/mUTAh1Wddzh8FAJiucULuFzZSWfVaJMpWqls
4ybIexBdkEnvNT8CrOsksgA8KApn7SHNHN03JHc5EpcwX560oYKlDvOoE+AW3Fjd44fhFxfsqQB1
vrGgPTn4I5ITuubov0QjqcEoXj0Ey6BCm5lzwUO8gHs6S74jeQCmcMjsvLlIXSTyH+1xzLPNqITY
xJpqqyAbO+RNtymlhTR7K0tkh9A8j4Jb3Ao8yRkZ2gCaRVepJIohDJytl6pqgE9m2TQhvn5ykIu2
TQxYHMbYR9ESKA7ASpfuXbgvkUSOeXLQoAR2AbmfS8vEMQs3jxTRD7ZKTXv0FUMKiRteTR9/LUqv
ib9nbd1rl3rhDWgWJahholJN+0+7E6Hq1Fu7w+LiuS+bWBG02LEC+yZQAEVVBvRdZ/EQj4OUPdP4
MdZ8i9BMfFaewBhyMgGpIgFnSnL0tC89B7KvrPLaFOlNOr1nVpGvjWKpKjFafhonFdpmnYbpVGeF
ePUKyt9IiVLRW9lFEcIJDHM0A1W1sQUKfY1q3KUtXGGY6SGWqYlu4sOFLwPamTGqwPImy2tRbQPe
cXh+Mn3Jd7okSfbYFCBhN0WVezeJiojs1dACZuGeSHhbLMKc53W4qLCPuyxHRNbp0lfNsOgcR1SA
LtohWcsxi5OrGNfonid0hIieSzeK1mOogkYxzBD1lkbxNUqASgTkE4ePHtGuCDRFsxAtLksXaeyj
dImyLKIMnB9d/YF7ntHpS5x33pNGX8VcKhggqamRTGUEAw320KAPdGGHFVrHAwU96va2Ujq7KA6l
s9HbBJkKA4s36620dbK/OgedeyWS3vR2kqXM5GmgPW/odqT2sm0K9G3HDF3oRSS7eFrdnuW/gzSP
VGQ1KBCAUae+zJVsSJrOVtL0iHFUcHlZPFkTYe/Td3dJ4iMWavPcjXa85w2NzRkDIdVFBwYS4VPU
coI0ksMScZkE7a66Tvp1IXELR4uFfgJCAJADVpROkMdE/R1XExlyDyyN2JPDvqoHme36InM/JEWW
dvkp/z8Cmp4KVf8iTpFPk7dPXDeL1BzKy5zI2+Y0QWgtAdYKDMTmrKDeaBFN/tNRvjKIDqNMwO1P
WXut5Kpvh5yb5sQOsHBnVIt8KRBpUarmo226u9PxJprOwahIxXgOCWqCc2R9pnlO7mAZtzDzzrns
0rpEchY6AigEZ+P4CFlFauIsO1V1tqcj6/PK4DShukqVSPtNs52TQ4cub0Joy82CUvvOWJHcAuWK
7G81orn5wgjpFi4wl1yjTnw3XMVrn6bFJMCilv0iFmtrf/r3OfZ9P/06vwlPn2ZeaiJTHA2tAFLT
TWmZSDAVi9MhvpI0//640O5g5QDAtCHEfv24pZVljhN2bG032pn6S1XflrJa+kp+Zq0eC2TDd9Ox
v1F124Dp83kVKQN9uEimNAwbjVwGb63E2enCXfvJj9NDmn7l+fr5HGm2Xo1wcKnQEKlQvGVVG1sR
fg/T4Myu0I59HHvaehbsJZ1y9tcB8fYUed5GzaJeodx0Xz6ANF9WL/2ac3jd/Ui3zZlPdTwghF9q
LeCa1VnAOCpo3sqA3Q6WJsRueNQuT8+cdjB1DvQnAPsGBFaNcc1Wg1YLYNscxVgULsa/+lUEK/Ei
uAuuG3SHzHXxDVWma6RUHk7HPRZWIEUwiUlQrtNna0OmJAPOiMpY23YLzb4e0QqKrODMCpxRWljr
jO5zmNnCyIyCcoFCGEDfa2URr+Lb9hIZw0V11W69B+Xx9KgOVjwSC7oz/Q9+mebMqx1xD9osa5DF
pXW4pr+xa5ph6WgvYtDPnBMHJzSRDE3S7qf0o5M+fl2KSqaGyMx3aKviojqm1mqECtOgaAhSbEGZ
+dxEThP1ZYcRj2qR4dDZdGBcz75XjWtLE6D6A7dqndwYOx9Z/AUIn2V6o70nm2Z3eiKnytXJeLMP
x2628ngkno/8xz7f+CukUjlxF7jQr4LNuWN3xqufFsrX8c12GoicPMTND6WbC3ub74PLdONvvO/q
nnL1FeaqCxzBrsPv4IPPsK4Otvgs8PTnnw58FxMzo3cZaIkwDJCwhRDp4sxkTr/8qY832+PRqDSR
aIiRm+bGptmjJteN2SKOuFLVO0xRFO2jN2iy1CgFUjIOzDOrdcbTPZzeaeN8GiVN3zYKEqbXQBzB
g/dnxHeVyptH3nfiGrQSflErBUGZ0yM/PGUo7tNf5P8tnXN79lWREufBamILkOivFoKQLcJ8ZX9m
bxwkL3zBz0FmX3CQwZBWKbVEz0Ivl060wCFsAUdG52lj3TYeLr9+tTk9smPLhqPTsjhwbFA/s/2Y
eDSwQH3zSWtqq8Wb0X8/HeD41P0rwGwD2pnqBwYdNexqd1I+IqePwPSZtX/kEGPjwaU04fpawpr+
/NOq4Dry4thNmTlwgX7I6x/93RCt6bSnAuo///GIvkSbvuOnaMqYDbkNnG/hDMlzVfoTgB3v0eju
dJjp5J1tNg4TxyTvmZQ65heq64bxYCpY76HftkM3jWpTUCA1HiO2qVAQQG4thoPYXqZdtj0d+sii
sB0ILUCI4LVo8+sHSGQV+yFvH9lhjJjiIwKd6nSI353y2fCmBB2csWRjHVxxNa4LmBvqyIdfWBvr
Gd/Oh2At1x002HFn3PS77C3ZtugMLaJv3jK9oJ5ibk0XuNeZbXdksF9+kdm2y0yg1FY5AbGGX80I
v/CMlsnxny+gnItJs0HMdhgMCZwZJMcVZdZFYvxlm+cu1XMR5lvMr4pBd6kn59F94HxPjLPyCNNP
OPhYFIUc8n3ELQ7UfLoeLQubMZRu068Mu5ksbHZjgFuGK6d86w4DtmvdgfDThM6lN1mr1uP76SVz
JClC8IL2D2JXULG0+S4fGmDCPr9E0CXrdHyi67mQY4pn59XpQNMPmo/2c6DZBoe972etPeknwuEH
h++0v3CuX9iCStqv/yzULP3yLMwkKbdh0pv+ylC/NpTbuBsBqD7X6svpUEeul8/Tp08dtk/HllOY
qVoBbUWH1b10ALWVdJ+94rrOqeB0+hY3qdMBjy1LC7wMyhpk5gcHGEhbr1BNAhbtfaJ/KMafn8Mg
e1SeNGByoPrN1oOdS9vLUT5b8PxM6tvCewfbfuaYOpL4I2QjDSoKkPym0/jrrMlwqJPOa/lA7Wq4
oeF4ZQRojuOrbgwOVTO5FOolZpEQKSj6eMszz6qjc/gp/CzfscSQGJrd0EmTeLDqvzInOTfCIxf0
lxHOplH6IO0dhxDJE4jA6s559u4CTl7vsX7S1tEqtlbd7t85dD9P62yL+crQq6lJUF/8LNLXyj2X
qx6bOM4JdD4odZA3zr5bVPppPYnvLZS4vXOTAiqefWZ9H5u4zyFm36auoXqrtHRRG3hR1Uvdu6nT
+9Nb6DAENQ8qWer0vhWkN19Xnyb9cGisiCMPyD6GTqGoljrOG/9ZlNlA8FyPkVUlSgjQZsCfw2vp
5mg/TkfRph/z9VidBgOuT7V1BOHmWQVImDbqsIzE+SB8jPfRU7mvttkSHiK0z7t27e/6rbozzjwZ
Dg/zr1GnhfLp2Ovpq9LgmwYnIFninARid5nHlzpYMol12OlBHh6yX6PNPphv1rmtVoyxc4Fpj/Y6
j5LrIH+sitswhCKA18TpgIfrfIJEIFlkcD0jJTLbvbXvqbRmm2KRN89Gfz/q5wrFx5agQ8UIDKV2
pMqnVFJCFSaAZRZ7IE20WQNK1O6ZiTsShroUME2gnxQIxCxLQra1RUuXugPoSyxtKudnVccPRWdv
Ts/XkQ/ES2fSAJqAJMY8k0mrCIZGR4uz0K4t3OmgAOC9cesOsCxMfzchgk8HPLLqCcgd6AA1Np0J
dPN5/cF6tEWJxzfNfpGs6ygs7mEoFVs9VvttJCv4hKcDTj9wts0+BzRn97zWeAiwFIww9J6s4qGO
b4XeIdYdU9REHhHec4gxy+mYh6twUu1yVGmgCWpSAvw6yBZIgEXjEp3a6LtjvNVddu6WOhqBA1CA
KQLPMq9TVSFpQKXwnKs340ZfF9vgA0uJlblJNt4K/9X9H5dMHYb0r4DGbBpzpXZkjlM91uz5StbN
0rPPPAwOl/zXCLMl30nchwME81AXUQzUvpEGALqe49u+zoSDw9i/8Y0QU5TOdAgjq/X1GxklYji+
ZAZDZIUr27nANPjMEX+4uRjRv0LMl17e5/ieYoa88P3qXUMVKw3TYldU0YvbefuiNZ/yvPrr9LCO
FJ6pzNIWEJNcLDXaWSohG5QVXHrpCzTf78xkla6St/ZSrttlv47w1HrHIGx1bnUc3ipfg84mU0OQ
buJM8u1Qh2mpN3FqrWMo4FZ/W4ni+swY9YM9/Tkcr8iv367MAElnOfsrjApnhez1XrXze8SnN/Xk
78PLOEvly6Akj10BKdwOE4A3aXLm7Dy2YNFOQ6MS9V9kJKc9+ukqTe2C1nXFbxGUH2X7TRi/EtwV
Tg/12BL6HGN2kuSgrGzybQpgk7YLyAVzwfrB16uQmzyqJ/n0EVEGW27/PC7VN5NqO0BI+llfx2Yn
RjZUWpwvTB3AWqTeKjZaL4mFqpIbL+vqKUhf/jwi+5CSG5cCtbfZbA5G60aeZeewVVowOA964i/p
fe/Qxb8Y2wHPpWR3OuKRYjgISrqCJvkweYo9SxZKa8wKiaA4PcphHf4VvYmVs0STdzVeq+oiPDOl
R/aI1AX9UHCg6Crqs2ht5JUjzq75okxvx+g1scVeNz8M/5eGc9XpkR25HViOBisTTgaDm4VyLcUw
+5aDB5hO/MvTbfxYqqi//8+izE4aF6SyhzE4RzVs3ZqBmbI894mOTZqt0vyZuiMO4/m6DgtNL1q7
Krl22irKkPADg7IAHFW5GHKUWHD7iFaFd8L1IvnoKBHMk7qQWbgdOn2oSDK84Xstgkxu8TTQflK0
yZx1LTIzvSiRgsEtajRi/c+vf1pvJhhhHV0da16qjBIRcm9hnpQm6i4dg40y3J2e+mlqvyY1SCFz
d9Fs1n/3Gb9Oi2FmiILn3uQZbKxbDYsEXU37fV9nP9xyxJZxNG4GbdifjnqYu9nclSpAeahDKErO
TvlUui1WBWEORMTC7/nZ9r834l6xziXxhwcrVVDNQbjOoUZ2UL+uqUDGMENzwBjduohvKi1dF/2v
Px4MHCmVJaUikgdM5usUjoGWOpoyGbWPWN84NwAbd2OOb81w5kY+Mms6bHANohbq0rzyvwZKkGAB
SgIgS8HwvgdTDX5xB7Foq0NkOT2m6XeeLQudm5++Cfh1FuBst4R+opdRhx8d3A7YDMEqDppdYmlP
rTlsFNpDTd3cDQibnQ57pA0FBl3QuWdxAH6YQx9a3YHZHkM3MrfKS75JtvWiWY1P9db58xVIIJtV
gVaVhtLp17nsPUcfR51AXivcjWViVomKgQ8vy613rRy01emRHVmJBkOayAC8jkB2fI2HfQDuFwVK
Pi4UKKispo6zrH+mqHVkgRiqRU3wdxxnnkfAWoUmipfGIkj69p17vkc2LTCXYjTpfaEid3pMx8JZ
jIYnmEY7fV4nbIfQUaOBcINZDFs/0qoHMqhoFSL89JyNtbY8He/wMgLYgWAqigRsgIOSod510L6g
pHIZZU+j1n3Tvco/E+PwmiAG/QSbrj3nxcG66MNwADOaLniba7smwkitslUIANKDoq2SuLznrlE9
/PnIQI4BsKLZdlhsKKzWM1wEsSD55Y9AwO9bXT1z0B+bvM8hZnes3oPt7tBLmRyNLkykCSwnujk9
isM1jsr7lMAiEKeyxGfJQpq0AuNxuuM8y5elm19WZgRE8PvpKIcDcQx2ERA7jgrurdnRVOki7znw
cTR0rQdzUm/kxZ/+8dImyNQh1CzqCwfVn85BHDkfCCK78Bp4zp0XIOrb+m8V6MnT4zEOtxE5nEDz
fkqxDpe12zr1UAikQbQ41sU1TVCNitogWxenEQXN11WD4BsCr2kLwQEkdjeZRmchfwEiO5B2A6W3
nR8F7VPVoJ7zpNaD1V/qZaera0rnTrlWegdZ8RojaX1V9BmGqpljD/1mUIO6vVV9AbWTSv3gTRqh
CqKYalhoN20bw9kPSyXBUlNvmo8+lYp3wwaJlnjoxPbGb+q+2Kms6REDTkC/C0PLAxVT7lLmZ95q
h5kKUGvqcWxLzmwIUF9P0DLvHdsY4cG4vW6gvlkH+P3pV2UUohhHtwpKkb1Av+5sheTIsmZdTxRn
E6YwXgJfA1s1ustpO8TcSZi+X7nZMvueP9NBXdGB+Ra9hJx4S+3M/XR4DoFRosKOAD+Ki9o88yta
Lwv7DqHAQVVXWVyu3DbZWzpWi5OAASyMMwv+YFf9filNLX6DItfBgkdMWdQGBBh8Qs1FpMPdOdP7
O1jlBICypk40b/5pjk/Kq9FNRBRQLGvE1ly1wUOdX4WA00/vpt/Nyi+ZyxTHYZUIw5xQebOLtlTd
vgLLEi/KF/+b/l4+jJf+pghX2rZdj+tsVV8DmB1+yL29Ph356AA/BZ5m+NMjPgIx73sjgbVwWKd1
fV126sqqorWuJGcWh67zs04Nclqyn2Jlvd1Zekcs8872l9gVX2Pb+qH3WH8uFMBzw4vchjtzN1zC
V1IxCF4F3SLfntO8Pmzi/Z5sCheItGvqwdbQxhgJHJvmoPuG7JW3q7bJNn1Od/W62nsvwebcy/dg
K87iTfPyadw91oUIBRBPGXgz4FiSTAZx/pm9cHDSzKLMllBiDqDdR6IE6rbPMQE3rguQItPmmCoK
2R/jfad49CJVrk6wuL9VuD+Nqq4B+/Y+P14ZIb71AhPWZl2pEv0Qe3d6kR6dwE+hZkNToKJJZ1LS
0Uew3D4SKnKZRY//WZDZTsj9QR2NKUgwvDrqOzXEJYiC0zGOLj2EeHhB8lDQKYd8XQqw++sKPdV4
Ee/zvb5O1u7euUYScIm79I5ba/mfxZOzSmEPk0t4GueXU6zMLSaCm+Ra/aY+0KZUtvbO22jfTkc8
9qk+DVDOrh1cGByvSBmgXf4qhbYVMMogx51Z6+fmcb74TJTJCl8wrgoNuqW+ZqEv5bu8hmkKrhjh
6fvTwzqslbHaP49rtgTbiDpa3jKubomc0RJc+6a8zNfFXmcSszMvosPe6CzabC3WODM0ZU80dHR3
0Tq7zh/lZbiR637p3ytiSaK69DatcWZ5Tj92fkAjq8I9B+MBLv4sFTZGc0CBflot7j7BIHbAnfv0
PB5ZHnQPIZgYlgpDYtJi/nwUNoOPAmGMIr0adstEPI95t4ngDJ2Ook2rbDaQL2FmXysMkC10XcIo
QZUYC0gVKhVkPb20K+TXW7OVd0bXKouCygg2rrqGcm0J+CyHK3imrXPkgqV0NwEq6YXBCpl9Siwz
0jEjR0FKEqtnENSeec9/t6gRRjs96kPOidS/hJom/9OJXCAOrbpIMIFKd+88sRQogOoLc8kCWipL
lSI6yiErdFo3xtN4h7zTYnhMNvHH2VPn6JgtG2s5uvuYocx+kTKIDPTDJsmXt1DH0YJj7ltXr7Qb
Ra79p2xfL4Fap8sxXUbOmSV8LJPiEaRT/4XJTfjZCWtCQI9TXvgLDY8y/Ac2+tJfog8drPsdKvF7
7cL0tmjzLs93gY5sH0IDiIP1QF9NTNPyaf7NvkbkrWT+7TTf+5qJWFV55hsfckX4xpMh3G/FIQom
sy0amd2IphzDGy7Q+VpFb/3OvQqf/m58Gij8/KFFCFgZIppA86lETj01OZtQp4hk27otzL3BW1TN
dWxgDvd4eukeWzAWg3KoMQFudWabxKiRy8a4FsUdOdnM4zLTvSFu4xvqmUzi2Cf6HGi2Mn0M6pAI
bxhMae31UBsXg4bgzunRHDvkPgeZrQMBrTeVOqMJvPDSCcfvpoWIS2c9/BthNIq4E9Fsqmd9XW51
FRcm3j7RopEKObvh39lIpOEYUZlnBnT081CQBvvLw06dv054zlN4bIiEvFuVtTu1frTbn87ZxsFh
IZW1hlXcPwPN1gFOwkEHrj5a6Nx71i7a9hfKFt3Q1TlixqRFcnBDcNVNUAyJreABlEpLzaGKeKkG
YRDGN44ZoujYhHLchZhTXqFBW2S3OrVWhArtPr+q3XgSMmhkeZ0gZOhfov7nXsGbtl/zoZUPPhrO
vGiMILmuk0wiZINu+abM7BIkSZakbxgYqXeVa+FJqaSB692M+CwjwSzcoOPfCBQLB4S+drWZ5t3S
wJ8beQMD/cXB9HUNIECl6mtzVOpn4VHeRsOkgV5qW150p/s2JDtZZCV4GRTzE4zUI/UviNM8szBk
omgb9yH8bzH8D2fXtSQ3kiR/5ezesQctzO7uAap0V0uyyRdYd7MJrUUC+Ppz1MwNq7KAyiV3zdZ2
hjMVSBUZGeHh7o8yGlB1mCRJk0Nx3ct6qClFUf3YqKp3yDDYyObUMN4JLYiwkRnRQLcfDimy6iAK
TDtQfDaIwn9/K0N2WEbKHpAOkLpdbmUDPChAG4MuINTRdQwJ7Gg9NuQhSBuO8QidcwAgj4ErQ0nC
uGoJJaSSjE6BpUos+B+VFPYgbO7FVGZkFWcdNTjqZHQgTGAp+sw0kedzRoM7sHe9ld649Uv40pjC
VnXlnfju+3bgsB62c35n0hdGFvNUHaOC/QaM8gBVaTGIWshgdUaUbXUwqjhiTP6mTgLVoP+Z3/8V
Sp2LLM2e1Km3FZq/KFiD2+dyxQr0Jqtgl48BNBNdqDjcd612yL1oCxn3JwFkcroWrwo13KEswgoi
59YQCDcJzQJTn59B7RYujPjKyBHdCV13n6vxCs3/jLzPjAlcduh2MFDSmbbl5fBwHUYtz+Ga1Vqc
vQAy6pH+B1c5bJwS51MqlU4NgrAbPAUglsCTIngWoYIG/CPCtE2+r0qLWylW7OrO7XN2jY5BCR6O
RoTrw6BQUr4cV5NBbbsmGJeSWPVbdy/tuDvgvhUHPfNW+k14iR7aXfz1ttXZycTzHTUQKOwhW3dp
FOwZoEgB9bHZSsZDWXig8ckfbpuYvpsK+JFzhGwyAm2kJeie4CwYE00aIFWkG2lqKQNEIokEDgQu
kHZZ6+srCOY93jY5c9omnVEVLQh4z4Co8nJUfSjEURuD0QDlzTc4+i3aJcAOkYHG4bah2bHBBpSA
kTQAZvDSEOGQNdYhGmiGYG1EtiVDo+lovHE5GCWbrHWEemC8WWaHhqqOhnoS3oF0PbOEZJMiJZhN
IHwsORuheK9MWh2MYGzmDkY9+JcZKk4Sa7DiDCoiy7CuD6PSgfHAy0u7AhTSBllS7N6ex7lXNRpF
JCzWCXpJ+yyItql62SL481Ob/4nUX2+rX6Yz9wFVBq0y0VzlW90BenGMoz43n+eGxcsV5PlRHZoO
hjUPHER+o0d2p4fHQAwYMzp30s4NUVvF8KuyHisYChTOFYmmm2Ot5vbtebzu1YITObcyfcXZOwcg
JjFEJT02Kzu+0wezs8FYbfp3vS1bYJFPfiS276h2vvdlS5YdYgtvULoIzH/Dn80PGBBG+dToR+NA
lUoRijHFp4wdMFJjmklWLTVQW1MQqEBVo5KrH7EIMbVy1HMHerKmCvqZLm5GR8hDH1XSjLHLpucQ
7YlUZE/+/iIaKArGbFUsMnxRtAnXCOfWygo6h2tWTnnOKSCOQQCLYAZgB8r7iErJRRBUQSIFpA55
BNkZ6Zi2OmhgJFTMPm6v+OwsnxnTLxfcjxuZNDyMiaDKA8ummeOJdtvE7BFBiQVlS33CUkx/fran
SnhZv+ynJ8bw1TNqOwk8Z4wGxuLMWdHwgMErdqIvpGv/bZhDGSku4HHGdReMYNzPLDKw2oMnv0Vv
gXMr1HRxSuxVRgsrENkrwXHFAS4fpIP6QKQgOIDkltWxMW8Qj3Qo9PAIN6nATweLay5UOQKiIN8M
Sr2XfKRYWigutgOjy2XW1FQL01B7nSgCLtcJhEODzhGsE6QfoXUppKAFrPNYdYUxR/0X5cyG5T2n
6bqcTkmYxEmBa0DPJN5rlyYBD42qQI9xtwMdCeZzS+UGt2h7cGBVTpKJ2zRgxWanYVzZBOU6avUI
cq94CSCx08l8lCBOeupCM+msARQW1d1goAPVMb6mB8XRj+mzX9tGBqimCxHIAFfkS/jECtno0UO0
EnJyKOgjqjcQZVAHXU5EDsx+E0izgEBob7fGthN7M1U5kFZujZpVOKaPCG2P2rxiM0Rp0CFZGI+i
LdVgwwT9+u8mFGgj1JLmMaQugEAroA3kPYpDtBZksg2b7K6MVEZkyJi/E5PomWNp5FKI0GUClKah
3kP5YU0qiHsm4MatSxdAsqeRqIy3H+0uQQ5iTOcfjhkBKZJ0lxu2KOOCk0FODPWB0gVM9MPTi2+/
5y6nwwe5XgAwgMxC0Zi66PHiRL90pgBWEAxHMQKlcqpq7wr4+G7buR4KDEwIYTCPoFGLjj3rgW8K
ZHMhXgaURIVLVYcM820TtEeZhnJuYvqEswUKWzKktSKmQHFrjlaRtYykdeND3MeIX2+buooAaVvU
ymQVCJtbcImdQBHpG9Q+rXzrb0EQCiZoU7HAfpj9OxVn1hinPz8bo6ekDdTpYBctjp0NAvQjxAD3
3Q5FWcNSHkDbt4W0rlhbrDDhKg3x14jBF4BqI/73CgYiNL0ft5jdxuat8jGzoyP0DaVD40DEZ5Uc
kG9lpSGuinO0TSrc1cNeA1kpbFb2gFpZu0K4u4Zy7INkRSa30X7cXtXZyRXREClBlGJqZrmc3BAE
3RBigzm9gYL2qIAv24OesrSuMhYTAh11TSND0QpQEx6wZjSdX5rijTBJAw6gp0JWsnvNTw+oB1gQ
WPoRRhnoSlvytzLEYqLl2h0jN4lge0KOobuUPugghhVyPa3Ao6uB1raocAnISfYABZLa+e1pBMgF
YGANQuST67ocWxXLCej1YCntQcUKou5YDewg8+1Jmve2qVNz+fn1inkE5BipXgAwIZ1Apz6gBTJ0
sQ4s2FRN7TbVMQcEI3IVN3Ym7iv+CanWFRiiAFqC0M2uXN+2P+PVzs3T8VLeABafaTDv+8noBHkr
2USvQ8bNM7d0KGgAKD4RKuHpfjmhEOpTc5n3kePljR/Q4FPQiJPsQWrKotWbOQATu93UJokEPQRo
Lw01eS1olQ6OzjxsXbVWIQEH3ua2hDRDDGXY23M3d7plIE0n5D0PROspM3jmy6S+0cFyCGvcWt16
sR1uA7taZ+t0gyKUYPJfhYhlcnYmz0xSW7MATQFUNIyp+N7b5K4uzQ7i3G5p1/scRGJoSof4w44V
ec0c9ouBUm4szgIAu3kMVAtxI3HS+NzL/E4egy9GQqyMjBojtp5z1rBoTHQyYFu5ivWEsO35Uj6N
c3TVbYqSZWfWNrFHRzR5k12xlKYx0Afx3CIV7cmd72GNYZHfcq/pGyoYlu+EL9mT4RgHw8lX7UHf
BF+SL9LWM6GiakNR2w6eJRM0HzbqGy/BpwhKbIYrml/vX/NAhYdqPSiklPBVTfFgFK+VVLikyRlO
YHZ5gV4GUBHI/SvGGW2EyorawEhAUCkOoWiIQgeJvg3kK3QbGVt4dkQAPGCup/YR+o7yJYi0GJyO
soMMtUzI9OnxS2RUDCtX6d3Jr+p4B0oCSuDaVYdKSsCOHAWn5VTcsXTCLTjTHcAx3cHOnAZod7v+
+rvFGxgFlk6daoOg+rsqSXOS2FS8OsJKoFraCJ17WTF9vWFcGjNOG+UG4M0k9IVPRY5LL1dyxPfA
iQUvl+jfoOXynofpy23fNrNKADRPGHCMAj2x1Dvaq+sKEq6gvSgUZKuCn1yFAlj/fNvIXBCqQQQB
M4a+GPSpUvcCZ/h57bXidObCdQWNwNxq9rKTHMNV4zRvEP10NLIhO9Y6MQ1PM3zmucc2ycB7D8Mn
SDCI07NXDSBMOQABO/pj803pgqnelLt77zF/Z4x68iSUp9FQlwKDFOgJEBVRZzqsKgjqVsJfkCbt
Pd22j1AGRbPCsIV+q8W70IXOrQLqIoIVIFP6+7sHnZzAK+J8IFKk8xYeCBvzBlUCk+RKayWQJ0O4
OH65PciZLYoDDgpk0MPgrU4//GLMHuBTDW6MWjFBT2QBDsI44tM00dN4boJ6Sfilmge1gW6cEzJs
C4YsV3Z5Znpx7iQgE4fkvyCBGZ4uyJZQ29P4DmoERqqVViVHDhSHtmqRcozxzG5KBC/gChCBFJLp
kNrLeMgtBxgQ2Vb7CcjnPQuPvWd1FtQ3zMrKPoOX4EBYPDdz84hTDpcloryHQsflWQA1cAhl3wqa
dwW02UsL5MhWoYLmP9iFOejCw9BRIHH++/vjzKhG+Zea9Bn0TUuUuesXIXrwpJzxlp7bgBOmARRq
hnjdealD3jMPIc1tytGww3G4J1zKM1Zs5t4EyH9yxUCeTBiry5mrQXJe53yegDfCu/fq76Lh4yh1
VjeCxCX5g/cPnj5TE7aAS/oqL1yAOb9sNXBYAnUh2kEKSeikhMRROtzfXpsrdDquMaAPNDS6AYCA
bUHtCJDii7i4ILGU7ce9tNbvk3eU0uWNhztgjVSqFW7qfenGbvIiNbb0g2y1fcC4gGYieTzypg6A
6RPAMns5t73hGYIsYLRGEvhHiDzHEObgVBHizH2QvQW1qLHY4uZiBjQeTRy9+A+AmdR6QpgljMMY
PIzqA3qLox+BVU2X3zoFFQ/ihr3Wb2Kb2wSr2/M9O9Qzs+LlUKHiCrmZHGahvAEiyzV4PC2i/PR/
t0nttKxTmzsoEySI/lHLCu06Oec9Hyh4Hl04XcO3VhC0ISOYnPGXKFso0EaCHRwOygokFtDfo2M0
hOPvjUbdQjts70vC0+1JmzMDshOwAwAkd017Qvhelj1NQQWzBhhP1sPPIGk0qCs3DATyjCNB5hs8
Z0gwoqhAZ50hQiYF3VTFSsUtePVNFdp0t4dybQHv4qk5H7zzaMKkWxbToIdaZwgRdm98bqQH4KZu
//7MYwoGcA/jFCEYvq7P9xA04PUwNjsXyArL38q9GbnVWjkYQL4LseO7rD0tTMt8eTvDJqoGYLhT
kFSmY1Sx8yM1yTAocDZ8TH7+MUadCbnZu+RYfSVucVd9B5NLftR3rb9j9wdfoV+R/7r4ACq2rApS
kabAByhH4oTrcYOiUP6i3yPd7Rqr9rlbpcfwqD+yOBKvT/Ol3Wm1z0PLTq8hNg67IbruIv0TXEo2
xB2sVmQiYK/vn0tT0xk5MxWL6NaUpyGqD/pKtMgqw4vq3XgM3ntL2bbPxUN4zN+554HhsK7P3qVd
KvJqmgwM+lDaMYmaWln+Woe8xY8M3NFMduXSyjT6s9GBzQ2kaRWs1BDWRVxuAoj33n4jH+JrtAM4
551V6roOwKY2FLisibsO55COjEMfYpxyjFIXrnQBdXtid9xh3AMX4VRO+swrj1W+G2w0Y9m/HZRT
pqk7gOeG1M8UVPYqMbd7WTcN7sttL3C1aCLepDJg4MAWzkCPkBgWcx2dSsj09bZOjh4JnGD83UQf
jKCrFw8bDXXRq8xpjZbbhEjoWUsCyMBJUHaA2OMz1IxYwf/VKYMhPDBQ70FeEUVYauvXUR6GqihC
z7IYladWJKKErmWRe9WSyPup1IRFdD83fQj2eDCjgZcGzvpyN6KZGfpTjQR5NAjVCWAaDEADn0bM
9sdpoS/8JgaGAO90gyJtQceUaNjN1X6EnUz6kqEowqWNU1T5UasKW624Y9uiQVaP1OfY97ZhBZLP
nIdYyu29clX0xav84iuo7SgMvsShSxfTKz2WEcTHjuJDbwt2udLtDDKU2gbPn5aY3KcM6QS88hK7
dxorcFj5r+t7hPoS2o17IUcqFV/CNVa0N4KXLHEHR7XKlWo340YorDKZeBLJq/zqW7z5b3SOXd3P
1CdQHp0bY95LeXzC8NDY/jpzIdLCvXaWsZrSgMGnsZcVRv5zbreB98QAS8jEcT3JPZ/7PqH0gkRR
cY6yxLPK9Kc2oowzMFZ5blznRqhxhYKQ85UHIyDMRoNk5mQ869TMmsAgQEGELiRwjl6Og2iCB8od
Epk6CVQn5TQf6Hy/YFwVc87AQM4fBx7YSqT8Lq14PMDkaTJEpldwK01zx9ozJekLBJD+ZMbODFHH
AuCOQSmgu24CCGxq/gMH1Pztkzd3B02kCBPwB11DYAy8HEtccoofQbUWpG0NL9jh12QvV6bgqkgI
mYjc7FId3d5RLHY38FVeClZx/QE0gztietJemk4ghItgosNiGVUFJ1crwxpegHORhOa2hgQBATQR
k3WnVL/bJzLlw3ikaXXULibkKhVRjLkS5QKaCs3Wj0pkTAM3D3GoNal+ZMzvVVwKS+hyAHhmqkZd
MQoFKuRNNQ4KDZOax5dJsCQ/cJaw8p+1A4LDH4ozYHpF6Jma7a5nJb+vQ/GpWARkLhpfoZhw9TrK
dUCAu6qMUL/xVmNnZW63Fo/JF+84OoBirpXIzL/eHvL1GbwwSZf42txX0ryBSd0HMUTxw28ZT7E5
AxMDKjITkCBC7HS5b9DjJvqgFIaL5oMeKsp1N0AM0St4FgXenCF0xUCjA60RSBlTxy9N2xAcNT52
iZQ8F0SYtMMBxLg9XVf9rdiLAAj8skL5XggLgKOHg5USzR2KP5o5hKnHpnNy5QMcqaYi/Wy8n37S
mlmADo3RZdifvNVlBHBpf5qFs7gX2rwRMgLTKK3RzX4kU4ttis4CiJEh6nBYWY/rq+bSHBXYZFKn
GG2OkYTKblTXSrb1WMwfLBPU6SYE+u+FDxNavRo32vcodW7P2dzGkGSUQybPhRoztWRtrw2GF6NE
EXP5l8QAdxcui88/sAHkD1B3uJevAkCItaLxAawtJipYuxR9SEMl/skwzkxQ85T74K5KWuAaII2w
6kAFY0qQS2Xs77nFADXOP+OgnlV8ksSpF2EcQ1WuhZpYMeHsllVSnFsRFKaQAcB9jCiWstIakld1
IOEz6x4cXbHeGWZjSIxE5YwvR4JXmchiUZmFM788KZIRCLECwicT1JcHseC/D6DX0wSQCKhQUEIz
Y6NLTqqmq9s74Tq1AA+hgFhfQrPhBGigHF7kGSMkXWFXAYRJ5hxVR999iLs5elMlRz4Sm7fFtdY5
xeffKKb/ukDB1P/73/jrj7wYqtCHJNLlX/7vIfyo8jr/2fz39K/9849R/9Sx+Myemurzszm8FfQ/
efEv4vf/tm+/NW8XfwGek7AZHtrPanj8rNukORlBY9T0T/67f/gfn6dfeR6Kz//5z4+8hbggfg1V
hQwy66c/Ogm1T/WO/zr//b//8O4txb93H4RJCDHv7LO++rf+0mpHCu1fUMEDQhY3uwrJHhyfv7Ta
cSf9C1lsCMphk6CeycM/ZHnVBJCHh1Y72iDAJIdHMZC8E6yvztvpj+R/gZsZ8Oiphxm5M/zLvyPU
Pp3dX16dm04CzsIV16cnDjHh9VTfaA3ICoTISsJjUtxBU5OxKy9P3C8DlNPw4jrm/bjs9nn6FCSv
vvJ2Ns33f33ieX/b0odTh6s3iK+2faDvOKgKW2PQuFkSb3pUnNUoYFEwXzqlXx9P3XWpgTxh0Krh
XvMgfVkanWzKqVo5csMqaiwNg7oalCSsi1IqtJ2kDvdJJz55oQYSLkV+4fSOFTtMXm1ukanApJNa
tHK3HuYKxI5K99oiv65UoSNUn0rFIje4DNN/zRX1yhlB9M2h0VjfQfDd9UvD8iMkGNs32WtXXAlp
FOnp9sov7Siq9AKSrjbjlEbfaYUKUvEYlVu9AFzzj3799OA/C28gi1uraoFfJ5oXrMJAR4eDzuK+
XthPJxG6sx+PWgmskJWm7ZS22oLV8ItUlI4cZ4wH59LPU7daR0BGyoWetpO18piIw6aXjQeuYJGe
LP08dZTrWvPkqFXUnZwD2lVzK4hdg2/LKNzbU0+RgvyzhU4FsLPpgWQB0cHdru74wVLQzpniWHRm
ob6m5XMPgq0vZBMyGugWduvpIXRmCsLHIsnGTN0FmSrYopa+6mFzDDzvsQ7Ep6GWdCicVIyAYOGQ
n1LJZ8Y4DzqopIBAs+IZhe1X7YfWFY9ihmE2hc/IzSwc8tO74cxIDealEgpByi7P013Gpb2VE2Ev
EID8akWywZvHQvstDYc66XUdkaQl03AkJBiTHH0Xni6Pdlxmh7Hmf97eDQvHnEYvCtBgJnoOKw20
e03wqNegloztP/pxOkTCpdoEVYmdpsL7bsErU1gKx7HQswsHhaeSJI2c6GEQ4dMTPNN9KKpLUm4W
zFB5Yf556pgbiVdJfBFCrqv5yFTwLqK1dQxea424t2dn6fsnw2dbCfyvRMwG+JEsh7SGCEJrU+5J
YQ3o92d0YCyNYTJ9ZiJLOZ+kvoHdKg7ZivMBNwoVrTLBoBGtwHtg3R7Jwibip79/ZoY3iNTh07Wd
4Y0rVfcfEx55qtu/vTRL1NUdQUjd8MNS2/VxbefQcV/7OWAxksaiuF8yQF3bYjoGCLR9bRd6+QMJ
pRfogATofU0ZHmPBB9KAnoCTI5KOnLoDHbMptt0B2adVP3h2p3R3hYey9fB5e6qWloG6stFsHg1i
7qk7QURinlQFdBf8iFFHnt9KAIlernEXSYWgEkPdVTUx06L4MkJuztQqAZ1EzMLO/Fqgv+vSCNcU
w8hlmrobeeWLV5Wvfau8jTVOxu0ZWvp96kwPeUT8Fs+AXdjsRyhll3Jty924vv3rS1NEHeigTv0C
6T51l2g/1Cg8kpZ30t5Hl3PJOGhL3z/9/bODFsd6rvIdvl8TqjdR9KRvQl6Gz2jiYYmKL1mgjvLY
giZg7LACeeAZ6B3OPDvvetHuPYE1iPkr9Iq0G3QMNSSnMIgkehx0ARJk0IZDu4oESlQxYnVsLQ2E
OtZVD3UaWS2KfcgNwqpSPWkl+bq0MtS43txebypZ+P+RlEST+/lS03CtrCR7FGpKS+tJDo3oMi2c
Os2Cb/nokW8DX5eHxEu70jGMKPZNgx/awiR6qB8No5cYn0Khtn59CnX2aw/pF0i8gisDkt/OqPkA
xRAwB41WWYhABChGAZFZTevBMEZG1JdXJMu4TVnIxqHvOPm+9IhhepqODr0YmGxtDAzf5rS2vOcl
ku5yAgpNXvUqxys1NBwIvsbti65E6uj2ZM67SRCNXG7tzOj6CpXeat8EUgY+MjUoJVOvWu4VFEwA
nvVZZuBvkAYyoXKVqqxWJqoH55+Z0ymfE+OEGqWSJfuqKt1IkY5SX5pSKa5HCSwItWgC2XroMBlx
EG05dIohGTyIomtU46oiH40xrGK4klDlHvusBYxWAX749pws7GGdcldhZIR614TJ3u+EbovWTWXT
A566j1KuYPgsCmjxa/iU08KDOOZjQCT3PChsmjviRZxvhYnGb1RAESI7M5QY/YFEau64KGjXZPRR
8u0wQV/izh8PWiKIWzC3tD//bMyUiws8ZDGavIj3StYKVojE2Gr0xMRp87ZzbpugiBt+jZlycmlT
cJ0kGdk+qPz4e+a3hWYayH9/ilqZfMcfoX20FTx0QoWd23kV78pQUl1pciV98ZSy38rSWH+qeSKA
NZ/ngh49aC0gu34rKV+hfAKiyqCIlZ1v6NLDVF59zdRK3gZFJ4Ao02iGPwrvoMtzeWZ8Ra/4RMJc
JdVRalKb634G+b3xmw28v+aJ8qGtztd8KKfxXq9y2VITUT1U3FAwHofz4QoArdTXC7oxtlEe77uq
ka1cQ3+b1LJqipPbuE7GoKH28schCkmKRsjyPW57VwLoF52KTg0S9Uo6KvorlEuw4qxsxsI51Sjf
Jfs9wlE9BcGHKoMTonQyTjfzllX5WrgwNcpD4b2uDZxawLdX64DfN+G+l9fgy0Rt6sftE7HkBWh8
Y0bCvmkwX/tUHpU3MirlqlMLYVt6I7dWOLF8TTTD2wuDwFlElxO83XVp1wgD/rnKy1dZWaXfb3/L
QhSlUQ4pG/pALRU52/NNuW7l5D7NozclM+51orAcKwVx+Wdna5SX0YuyVIK2yvdTB13ilmjJzVzZ
0VzBzi3d7sEFSjbdqltVB7ybbN++PbZT58zMtqSJHT2h8mSxxzWNzlxHcd9BprUq0WKWW5+d+XW/
v5Ost5cnYgYOb1amaD79+MEig13apJSzqMq8kaCElO9FIu2hQgB21zZ+AMjbvT22heOsUc7C66Go
wfd9tPezongToafjNnkrM5zF0q6gnIVa8J6ILR/vC/XFE7dI61tBCVwp6F1uf/7S9FAOI8FjX/Bb
GGg5klmJ3AJGnAl4QYlMPsyFMdAl8mAstVxC28+eKAOo831L6iF5Wd2T9v72GJYMUI6im5R+az2J
97V/aKva1Gso1YiC1WQiYwMvWaAiEp7n4rwRMQSFj1wB7a0Crj1IxppexuJTX9hH6mT67I1Tofu7
Bttcttf1/GHUhDWXsBA8C46Uhu+RwOjyQERqldMH2YY2drTyo2hLWqcIdAc6iRzjYl64fdRpbGdj
qBGqRYIaRvuuKTeFrK3SpNsMoLoU+sCMeLRxF6IDiGTP2LyndN2MX1Gpw+0DPg7lniQCTEjay5C7
GQ3RamPdFtpoFYP3twHTMgemX6haMrbCiVppziZ14LVBy3zfSIddYyMr6SRuCP72blPfdcfEHtcf
aOjDFrHRwWcWVvOZrSDfaUWWB/DCHx5aGlnWeG2XgbMIvT3ZcJcqvBOlzTrLudXt80T1hPxzTaiU
U0i1qMtFbvp9U4GsKpBYzuO9bupmvfHQgJysmFTRC7teoUKIoY29JA5hKUWP2WvyLd6Onq3fa079
If1UQxCAWEJk+++MgU0eYWbtFMpTCFVUBrkPc/pBO05MZVFpd6Llm535Ed0Ntuj6eM9a0qQ6zbjX
l0ZIuY62HjgNLcUD0rXFk+J3z/1QvzCGs+C8aeSYEOZxLyKZuiud+FG1EOlZvRlbmSlZkiU4vF1Z
LEzqgg9Rpk84O9qZIFa6QrDrxZ67awrtfohi12uaV1UvHNLgqN0e09KQKBcSQ9RU9Yx42Emlf5TL
4gWIsadO4ln8RguenAaXFnw+jo2m97tUfS3y72XTOqUibcOocv5sAJR7iAOoVHdIceyqYUdkKHDr
rz3wTLd/fMnhKVQ8QDKVq5M+HHZt1zbfkLAqIOMTytoB3dcdNJ7y3kUnVLypvDpYlUGs2WVRBQz3
vrSVKbcwDLFURz2GVmpgd63Lrt5UGpMVZOHX6d6pWE+hZt5q/Q6AGbMR36WoYeRYln6ZOvUeyIu1
UVf7HRgXzTr8nspvt5djYbPK1NkG7jeT0UnR7/zy0yvR0GN8cOLT7d9eOHAyHQ/oUgLCz8TYFSDq
gUqWKXm7Ia6tLm2QWV3/mRHqVOtKDXkJiJfu1EZyBqE1q+5OMVJ3AOy2QUPGn1mhzjTE9CQ8qHGm
daQMDOMj1QurTTu74hVHJDmjPr00YVQs0NW8MkQj9o9QcJt+VFKkAGsobBU/sgEEcSVhuagFFyJT
J7yr60zzu67fyQPIhopiS+rclb3QilkB7dKGpU55W8ZRr9SQQaur2M6C1PYqxq5aevHK1Bnu0M4H
wVQZH7/yfhqdSQ75obY7x/hZP+u7/IlVzqd6GP6JIWi6vriNAr2oYSjYNKJJnHGvAcedQYi7N4WV
dvCOyjb9obulm61SRtviUmaaBpDjkLdiG2IPFIrqlL63brhx7Q3ppohaO01Wvlq7othvh1TZKFn0
JHlfbm/xpXmlyXeSQE15zsdwARgZXcmOXHXDb3z0Clcm7n6LVXNccDknPb6ze1gQSRvFk0Ke4StA
27hl6CHAZTj4pQyhRPkDYJclqOmRftdKFeTLKzQaW17dhftEirzNCHhGjNebHH6F5nDvQpte2/R+
3br8IBu2rJTEDUuvO0ihXGy03Ivx/xJlyqCRVcp72V4MJEB30rSwjUFMcICk1BaBlQRHmFKErLzU
qRFqJsyTKIcjI5OejSMmSTGzjf7Qv3oP6Z261Vc5mN5KKwD84qjddeZo8Xb8ralN1eW29TO8EsPj
ndiy5r6AckYjH4gN0uu4zMC41tmBxZmvyQb8eebx2XnchOZ74mbH3lztv70NtmBhl/Dm2/0UvU1J
mAiZEOgl27rDirQXXMqJAehs38RaDthOXfc73ttX3YdYsC7XpZySRDmrNG45HTxh/Y5b105vc6ay
zhFRc9YnLir4lsbRkdFBr5A5nQKesVUXZ5hyZHzWDgDn4cARIMVbBxo/e2U6efjv4AwWsQb8N9o0
dm4aJpjMHMVuTQkLUJsCGh9C5J6KdbNtP4zv0Z36AcITZQD1X+CweEuXKiw0k0Ag+1Uv5vjCCjsA
beC7zM0tzarAhNw44d5fFY6KbNfUOQYZgMi57YkWbieRCnbKQot0jm+x0PG253ZhrUOac0dy1pt7
YSPRjMMNp8oDLu5+F1XfvGYlkvvb3y0uffj09892aAQuHHSb4Ye7D/8LChOg5eZMyW7vwrW3+l6a
kOhzOnNSrux/SttpsbZkH5nFoWYEQ6cpmjm0dF+lXmlZ7On4AlC42t5KdOJ1gEeV7zQQ1/H2mgVS
cvBh8W60zpzI4WwPLX/SpnFbK/3KOqinczP3FZTzIlqZaZ2PaJU8DA5ZFUdv2+1H9B8GVoIN1O0M
R3kUN+KmWGfmW2FlVrCFLuSx2NZHcZ1Zyr1iM5Zk8lZzn0J5sbLs+qjmMCGQjevhv/xHDVfblLht
1sU6xsn6zn33WjO4E6wBXGD1jnsu1yzzFDvZPyHEqeh7tiOqLsM7I5t2BBjFX1uTQAHGs/RV8CO6
hy5MZw530q7fhS+eqx/rffcG5jmwkQF2h9URnA6dTL/dEfnrayg/10fjBLyaAhr0Yx+b5yIzx6/q
vfbiI4ra10eAt98FxmFYCidOPuVs6JwxGrh3YWw8ak/ZPfeeHjSrQHuWshX3WGUGumUpSqMBqaA6
IYkqTJttW+yz+/KOrPKV9ogJfdJW4ERcK2grjZxkpWxYjfQLDoSGqfaRWgtqhVWNw9Kauud7CNDc
3rALLoRuvBhKISyg44ElkkSzVx1Jee3xQM7QTXfbwFJkIVBOiteqjFcrXKOVm0EJB5qDD8qmXPt3
6VralS+lLX4kYB491hDpa97jg2xmuMyzQ/ApfWN8wvTMmDmUNI5VzWKlq6eLr3MHK4N+pA6RpHaV
2PEWmchVbE1MgT32f7vR4aeKFWFF10srR3kmfjRGsTBExLhgfXwt7skhfhE3wzHeaNv4W7INn7rf
VMr857SdDsbZAWhBC6NUuYSX6Spcd8/8IXpSEU7rr/o6PyLpzuLsWBoT9ZgDYQyUrT2MyYMSchdk
DvFZnvy0KeZWivIYZIi4QQ/w28G+d9WV8hpDCcDf6vtww7vlpt1A2+X4e0xJvyaMioeUNgvQZoYJ
88MDJ7xVqlsFP25vuaWB0IDWXq/1IuhHxBQP6eMIJ/wz+Sa/iN/K3PRMOTQD3wwJ2J/A6vt7Qk3/
DIdGudaB2kIFDCYzKXKb/ghvyHASCyt+BXCVxjAXFeQ8el0DocGDkrzfnqalH6Z8A5H4IGoCZIMy
pXO44D1Mkz/CUqID8zI0KnsC0kMUUHd+dSfGtemVd3kKqi3xrYemhV6xDvhC/YYGtA71EBSByE8x
tbwVnQTFYaiAPRa7ysn36SZaQxT5oG1KhD0eI1xdmjQqxJC6BkpnFbxZqn0tkdEkrPB7IR1Ec/AE
wVhzko/VSIzalNLMqmvDjOL7CFSL/chiQzvdWjNnnIa58qrPNerkPyp7fA3f/DsRbI6ZK0yCSg53
yDf+ffBY3aGxlPHwWbqyeeqgA3VKdK3CQT/JVhuhKTwrX9OH/MX75rdgTe6d0h3UlbcT9/5Hu2ZC
7eYvV3TLX25CTU67TvUxUrBBmYp37N3GJk61kewpRI4t4hI7uCt+/h9n79YcqY5EC/8iIiTueoW6
uAq77bLdttsvinZ3GxAIBIjrrz+r9hffCZsxRRy/zI7x7BGlS6ZSmSvXyg5It/xmx+LeRP3hHDt8
z1eDJeDzL5CTXxRuiS0FIOtFyvgHz5KVY/hfauB/9xH8Kp/HtqB+7mUKs6u21dYJCB7szb6/afBg
rDevj+jJR/TtvJX77AYsIFGDNzse6UH9L9+KqNjiP7fsLr/5XoUPvDKffw5iTVdCyBuXPJx6AMYe
iK5UTdhzd3/ZWZ1dx1fznbmU2JhkCfkbzHf83Q9H4v9JxIobMc+2+9XYZ1v/cHfnpeOCVhsntA2b
rXFLN06kdsOB7cTtcAX2cryh6HHE4Shuxit5617VcCrfm9bMnaSj8utqwDb2ro+W/J/S+F2OKwnm
pSWbhQrWpHXr9ufoklqbWCRg3OhCCcDp5Z8+o0n4/688EBZ9Xra0N2NRTvjtgGq91I/2E7nJH+qI
7/RT+td7GpOArsSQX/tGkKx8/pLJZQ5+FXyp5ukmjVVo56i4xq+eYQUyYSu31n855S/OwRzb6kmT
9ybBOXgxw1caiM3j600W4G1/85Yed29lsEuD+2SDPFEeDGCUcZEMJsF7glSYCN6jp1MePl1e269v
GXMOdk2tAewbLS62tATdu+NW2942fl8eeyEBBqq8z6uZGk4+pSMGL7flu5XjPQPF12D8qR68e/Za
/GhAqCtQjHVOw7EDeQlaIr5nxP7MS4zET4qqwj46CplNDaow6zSa9kqgtHDTgNTw88Q4F5CemuBv
+c8xJNv2Jj2KW37g1wZDlhIxzp5cm5sCb8McuK77y8u5YGX+zHk44wiijRLhmTT3ZvyYch50dMUz
LQAbwPf9eUYqNTojH7Fg3c647a6dKD3Jn/71cKzusEfH9Bb10pVs0tKRm3mLIVb5JJzz4jEV9iay
n9nfyyv0dZRmzgGkldG2Q5afJ5HeF+Vv27hLTbHRvbPNbEiLFP/ctZzcQj3FnMNJc6HA1+LhU8Ot
dTse1YEFE4y1C8ktEPF/Ls9noagNfZLPu8L6FBqAI7ZcqQ7QoR9m5QQp5SFIpA90QtkoTa5EIa9Y
rjaXP7lwyObQUgctvqzM8MUmuVHWb4feTP3j5aEX+kzNOaZ08nvZTfT8coFd5hBscl9G/keBHz/j
dliZb3nShJz9adaUKBfXb+YGrB6lz44PQ2RqvM0KI+igodgI6HnSMhCGcWVnNGDJb+3Rlbtqaf1m
nsGQiZmXEi4Pcm0Bt56lcVtaPy8v4ILhzLGihW9QhGfYGzAzi9DO9ENj5Ct5taWxZ/Y/WmOuhlJ7
B6YA/KCF3/yAkIZcGX0ha2fOsaDZhI6XyZDeAdyUHaisax88bU433BI35Qe3r81ItQUKPOmIAlQ3
gH28qfoCsPvG509pPdl20Pl+thKwLFzz3iygGFRjGkNlY7bon5UiD2X7y8VzXTiPU2Z/05RmsYSb
8SLuJPMPddcjcHHz+s5qlQJNX8lWXOnCPOYAUnCsZwi9KDtwV3u7CsrmV6QSYj/4ZRta3Bp2iayH
lTv1bDRfBC3u7JFB3akpFZgeDnFuDcgPOKAcqE+dasNeJSuR0X/+86uPnGf6IULmPuAJHTW9g7YM
ej0adht6VBjh5JZjkFR+8q81RrLz7cHfZ5qTZ4mOnF2bK+PWGGj8GBfiTI6PzT2YSRNvG5s3t5Nh
AfNq2An+K812BM0eu3ikWSi9zLpviiF9Ab6U32tOvagqBuNgJ4n6kXlpvSWsoZvcjeuD3xCyMYoY
IJCmlyEEjcC91PLsWWufHDPK2FVTVeQOGqPx45B17VbnqXfVWSydgmmqNDgZ42MzKHJsUt89yDQj
z46qJoR1bV+9OtCVK0MojrB7kE2NP9wmF/suk97NOFXizquJ+WjkxoR+YLzwRCanbEMT3w0mSKBB
SLQRxqYuQNvTT1V1hfVDBYR3dbdLa+UifAVP1t3otUgRWj6wSUCi1jpwZNK/aiT68HaVtr0rB0bN
kOb5dD16pT6h32j40dddtksGUr9cdmQLTnKO6HWUKEumOT+gd6sJHCoinYA6z7e9FWjh0gdmXjgh
JVSGwfd2qMYRqGrUJwDb7lBtLd1vWvcc0evp2EunPDYOlhThQEQA7tEgAznT5SU6G9VXdjDzx4WP
prfCKf2D6TUncKvS0ODuVVnp56mabkbDTMN6mFb2Y8H5u7OIzLXd2jNyxg5WWdzJ2NmbfJWVeGkr
Zq62M5zCprnNDqoDOCvzC5TreghpBaVizi0vW7rPPG/jW02QsgG5hcqprgoiQJhvQEgChMl57SfI
U9HhppgG9+ry+i45s7lzJlPtlACgHihCDy7QAU+7gGR2oNYYdhcWdQ7gbXQpWoYmmQOUvLamBkm8
JVau04U1nYN1O2gRpg0d/AN3XLVHQH2u6bjWvgMz8sr5W1ifub6F6fUOib2cH5pSdGFeFmg/4fEL
+oKuqkyuNRcvrdEsPmOskrGG0RzQOPuSdnqj5bgGRltapJkPyFkuCiepcV0R95DX6OPphpvKorvL
B2jBQJ3zlD5cVPnkxlWV+QzXQl+xoBCGfU1FXwaSlcbGBkAIbKNV1h3LvkhWcjhLmzJzCrqMAe4w
Sn5oC5ae+jYDrV3rogcPLGf33kS8b56vmT/IPS6bFPJ0BzSxbWsKYauhvaLDGi/S0jRmLkE3ltFJ
T6LZeGh1yFXl3IPahh6LuGpfvGaqVgKWpRMws/FcFnqaALY6iN44kaR7zWvnBOHMlVzRwvBzWC4Y
U2O/QKbhIAX0OL1/bszDEqoDl8/X0ujnc/fhfHkskSDOgAGqOi/DYhhICCpDFNjbeMXrL31hFmp5
Nk/KMU34AcDyA3FbcKZ01j/lO99b/jlOl3dDhbw4rjA+yCCZOBihzWDq1woMC4/9uZYQ+INtNy2A
aIX640tiem+2TKpNT+QUOIXeoHcH9M/9AECdyta84tKSzYw+qXuXJtVAEa+0YJ9H2z46EJUVh9/b
85l9izpuRm+qdZQRdyMd7QSmTm6tpni7PP6Cu53jcwmUTCrVVjqyM6MLHFOBGttv7y8PvrQ2M6vu
xqRW0CWroth7aQooiaho7J8uj73AZgB6x8/WkLqs13FV0KjrG3mI67EbwjHjSZg5XrF1uN3sXN8Y
3xs5Gj/E1E5hge598PX3Ormz3M6+G00gH8NMJOqoe9bvDNswcSJld1u6bGzDmJ2DOOi4UxbWjY9I
AC8Ec82aFw7rHPNrUMH05Ct0J/i5C2KLbjfRcceL4gp6ldBB9slfHvNfY+etxDdLyZY54JcYDCTh
doMVK1sPfAG8eIRkiWKBP5LqHgTgDoCALRrfN2jwNwIAzPA05Sz3t2De81ZcwH9poy/C2Dn4V+d1
DL2xYoq4148DVFlSD/ybWZOOG97Ejh0Is34ffSt7c2OrAZDJo2pXsJpfO/0IDuSpHgKzJ912yL32
6KvhH1iovZveqwdwkRh2ULqJHaaS6pt+cNPfQ21kv9sEHR+G5wyvsVvYkLL3ijHInVaB4EywPqwa
WpoBPXfbEWz60eW8AiiXtqA65xChb7V8AsWAvK5QIACDl86ebSLPQiUNCbK26jd2LtJtJwyAgFOW
y72k8lmbBWiVhibZmUqZe3SDOMe6zcnWJLYKperZvsfEd01qcijiinpTNBqgYbOxQ6IdubFLXdzj
2SKswJQ5EFugXbkpWsZ20MwxD06m5b7ORgud8WUfCXCBntA6gAu6nPoYOrACCXyVOPkYKiULdaiq
EToVPWRb0e4CURW3MB0aFENX/7lslQsWP0dca8WMqh06HXlOZ27cUnEI7ThQbKbke5hNcw67tnUG
npK6q6OajK/ar454ZRdQBxvfBVsT21gIR+aYaNaZvoqHto4q+qvuoV6AxyJ9j3FyLi/TQqRozbw6
UOHNpFy3iorcNzYdfI87aC8kqXcssitd+I9T9f/G7v1/K2VzMDNSD1ykZuEfHJUfCzm8GJb4fXka
57DgK1Oe+Xek75jO2hJ3Hy6l0E4heDBCLSep97Jskf12xcottXSsZr6eoTuhGnyk1uui/ulm2RUe
HTsnX+tYXhh+Dj5GarEXSGoMEdyO2HhSTIeRlPaurdQadc3CPTtHGuuSpAX6bTTain3vryiL5D7P
q7Xk5dLos7gNEoMuGir0OQ3s/xpqd0O5WEm/La3N2UQ+BJ2soz1BCo5GUBu4o8S7bxjglfXao3tp
+PPfPwyvKZ9Gr6vriKa/QXoU0u4a5FIrZrZgxv91bnwY3M+TejKL2opUdUq6B5Ujreb9acGS+K3z
/19N/8P4eLFMTTE1Gm6i0htuA10PlEVQ9uaVSumdUa+9K5b21/y8SqbtdUVNWhrVlrVx3fTotv4K
RGbBhv8r1H6Yg+VmSYkkio5kF0PS2zLRs2+wNFRDorZVIl79vBh3l9drwe3NgbrY2KorKaORGKrT
EGsWlBQ5lnwCXNdw5Qb6r39qRp8uf21hZv9Vaj/MrDZpRu3MphEpU3JibczAH5u82qynV0ClArxb
N2Rz+VsLGzTH6WqVdqadaBr5xLzhJEc1tnm+PPSChcxxuqVV+UbtwQCFBfL1PvFBjG9Uxg0DGdfK
I2NppWY2XtYZj+k00mjohxvejGlgUghTugPIq5J7Rty1FObSMs2sHZEQjppkJOL1SH5k3JMHVpJm
ZRMWzH3OJDskXDs5g5WwQj10qsFTxk1PRCYPzPkefyJUoz9bIkPfZNeKooVLcfmxsbNmm1p45V/e
66X1mdm5Niwk7Ya2jcqJHeKSXTPH2F4eemmPZ3e1sHSR07qqozaP8bjI9nmZbKrG2TPUwt3p7fJX
Fiz8v6rrB5sTGsWtrs7ryBrt91KP5dajwx06vA+6BIC0GZAWScs1QdwF05hDbdss5QXaUGhUKveV
JuigyxRwdaa9pk60sGhzYC3xVIqihE+jHkwLpb7NgaGDvtMGz5SQkex7LngOsp2ywcfCWQTO49bj
9QZiBeBL+TE5vxqmVtAcCxtzprz/eM8mnEgM5pCozQBAdoRRbVIN3uCK/rYEshZVYqDHK7dPl8/B
wkGeg3CFNsocTKB1VFJxXbb+VVK3KxnPpaHPf/9wxOKmUJDT7WmUldO2T4B8AIbo8q9ecCBn9v+P
Q4OPqBKTBVdbQOrHTjc5lQGR/8bv8daZc5ht4feDlRYOjWwyRrHfPkhp/mXJ+L1QbQ6v7cZRtgla
7CNbm6E5Vg86S/ZtGq/QKy0t/CwIh/SzQFTc6kjz6lfmmfd5VU8rju/r44kX2+eVtwoFJlfmV1EN
XnxjisPMf5F2HxSN3HLrvW6+VQWkc1QsylqJ7CtEbKjzPBaZSwMuhufY99dSkF8vEp1DYx27IW1W
NWOUtvLWYnKv1JrOwtLQMxPuwNY0DXFNI96YPwcOjbvWWfEOXztSiD5+Xn4iRsuoHQQAokI6wwZl
U/9WoDj6HbOibGaxqku48ppRRykytDTopABFpHS7KJcluUq8VK64hqVTNLNftBSIxstGEqWZfVW7
ZTgNYLdKi7QLhMCsQMt4VghdQxQubcjstm4MjySk5xWa3IqNBCPoOK1VqpZmMrutofdSwJSR3CwN
dQRSCUIUhn7yB8AcLLcK+9IgqC+oFatYwOJAqebz/jeG8JsGnbDR4OLdLszWLgPame5v6C+0W5Ar
gOaOA+qQo3j+N08Tso0111siO7GDJJuzbVw2PV0+LQurOgfCdpr6o7KR8e5H/sNumkcIB2++N/R5
tT9cHZ2lSOvjXQDAM9QMuD+Md4PZrnZZY5T/zYbQObQ1j21Zdx1kpbvq1umekJBesZ8F65wjVyGH
lLakwsCEpJHbkZ1S/Y+qXmMrWjhrc+Sq58UjmSaLRo04jGjtnhqFsjfQHRJCngwMSflKnPP19QqB
nc/LX3fU7qCqRyLpxCcymjSwvCEOICf4xwf//OU9XvrIzAfQzIQOvCU1YL5QW/JkA/RqWkNNMu/R
edzU8Te/MzN+qx9Tux5QOOkH43WKf43CD1KzOvjm2/cmMnMBaF3BPdvium24TUI7sdlLO7RZlDQq
39Lmm68mKCJ93pXSzR0U3WFvJK1akHsRtwvB6+1tjGzgR+2uNq1/HUxDs/Tzh5zcw7MfqfMobnQg
feeg2HOVTIFw/+Ca311etQXvMQerZp1r2UaJC74rzBEcQ/QXyhjye4Y4R6smdo7q9NBYUeuRF0vV
v7NhfJGkfLj82xfsfM5q2hEADbHyZoRs5zs1MzBoj+0tqOW+2TWBgs7nLZC5MwxTk1uRbeby2qhS
a1vHbbUpSYHeI7MbrmpB0a4eJ8OhbEh/lzDpbepUyVenNaoXv6bjEUJY1jd3a+YR8gaKiZYxWpHv
xY+6QAkG2pE/L6/mgiM463V9dPb1FNeO6DsrGgfxr+ENRBHtl6rr/3jaXgm4lz4x8wGsczudpb0V
gX7rnYoYbIrwojb5BcmRlStryWhmXqBNjWmgRDlRkr+W0gvbDvyMxR/K0GRlrXiapXM38wAMUpnV
JDsz8opb07VCoxkDtUaTszCBOR5VQH4tTlxtRjnhp86eTnlhvBXMPYyVCpveWSunLhj+HIpqlEBc
lg63otgF/HTqlHfkRtt9zzTd8+w+RA66BIukaF0bSlddGCfpZjz/M12T017YgTn60Wd20tqc2iAq
Qj2oziS7bnMebx0jHb53X815Tb3MdBiR3I4K8KKV3g9P1RvCrpLvMYrROfgRAtW2n6dSRpOfGrs4
Vt3WJlly4/VaX1nIze1Kz9ff9MRzLtO66SqOxIwdAcELKeB/cf4aQ5/6sudYOkozs0aBWSMZmjQo
YmZFCFp3FnHH/B5ii875SH1/MGMf1KtR1YPhrUjif1okL6px/pJu+uZmzywadPS0ZxaeijpP0NBQ
nigAgqHbWqHiRrnivBe83/+gGcFqP6L0DuZGx71nMYDBvLl3p/TYttW3QPl0jmo0NQS7TFci16Pu
yIinqdjj8RKk3b/vMV5DxvGzYfu22zairGhEHZ0e2hYti6hbMvOlsVqxchMtWPeceTT1WpdCkrYC
O+FYBoPnk32fooNb5s3KRbT0hfPfP7gnHCmj9FDXiFAd2CSDd+hcvqvoGnLkHKF98bKZAxuL3gEO
KbMmMB/WJOh4mQdFXF8jjL/JKPnlYAUDRsSpLdnaviw8SubUo7Q7x78tUCJT49YnqIGjFtEMNDm0
vqdfmVbTnRoaPCGUr/x/l+1+6Zszu3dAFmpqe5yiEcION6lm/nUMgMFLCk7SMuytSm7dBLQXIR8a
dy3FvLR1swt+8hsK72h2EdJfQDrjoQIpNLtdsdGF23cu6W2AvzUzLI7Uiz6r3xbTfuATqOp0jLcX
qLPjcuVttzCN/0E+emB0h1fmx9r1r3mX/kOXwh4TW0vNLkzEnj3dY0iMDJ7lGcfCLB9iI/lrFN09
957SFLkk8BhuLx+BpWnM3IHXyQKMfj07AnWl+CkbHibn+fLQC+5yjn1MapLi8TMZR8l+jOy6Q3if
p6dijVBjafjzjD64ADkYpjFmIz/m+OXkWhpZSOmtqdfEMhYuRfv89w/ju5UNSMeUYgNS+gs0/ua5
iLBG1Pj/CTt94WLsWbSuhFvwsuEionCWB1WMEHLzuRWKvI9Pg3Du/RH+PxmKn9yuwI1OUJ1ucrPY
m6bie8Zof02aGjRDBlpJrlCUf07G2AoTy3gakA04QNjVRVcpubaLEZR2E+jo8a/n6McbnQ34Qt4r
UUHE3a5PZWyVB+HmScST0d8gW2yiy8g5I9Ws34nI0UpUdG92H6NlUDDnxdJEQXBR52EvLDfwhJNv
UCEsqwDyxvj/m4QkEBEz3S3+JRS6QeERiM7/N7kKV1mdgnS9hNYmdAMpeDemGrRIIxvCIWHj1q7c
JijGUUDbsU6PeVoOe2HU75K0edB2frKrm4LvHKuRYezhnQiGHvCG4l0iw3NEifIFGufuJWuc+8Ew
DBnyzkZTtdvzm6ElPETGAkJNXCu9cXWmg2REmx2b0CcE0cGTNkmWB4jrsl0zOHHUTX4W5VUzBBzn
a1PThj26bWreZSPydL1jlgFKAgaY5PMKBaYKnR63NTcsHbS08l7MlDXHrFUIChNvCixjGI+Wh4xT
nDEZWoZ8L6wSDVRWZ4doc62PSVZbQVWdQW2+tWGW/YOZ4qgmqN071TtI8B67GtoCws+fhwyyMBDD
bKDYm3ovpadpCCww2Ax7iLxTn8Y77dj8QLPsQU85C02prL309R9Hox8K9GlPBO0ZAU3NB6eD1KyF
lOaOtSm6otoUPfZ+BwIiIyMBs2OcpCGugtK00G/rgy3QVuK9sfStH8s0dLwKHX1DoUK3Sv8xF50k
vNK3lWz/9kxetX2fBRWkc4MsVy+O0b8nqM6FVVxmW5+qJAkmOQmx1RBGvyN+anmbton7X1nbIINN
oBue6aKFqKyjT9xIR3SYgYlp7CxvawoPMgWpGs5MuyicsO5XP9Y1kJJxtoULJSHPxXTsM2T3aDq+
ClX3kW109m7QtdwUJUCRvsnJESIXObAgWYpbT0E72Cm7vaOMH1ZegmN+ElD3Mwqk0rspCzpotW2m
4ixyDi7RgAkEA6UJqJzQfYwbjcPIxu4GBM1POeMPnTtUIUt4HCaGcgLlDL9bXZxl5AaxdUtvfPYI
2i6RlmhvCKmNLZ7v5e+CJtOR2B6IUz2VhWZDQeja0GYz+qTaZeaoHwphXrM+1sBymietZRFITlQw
av3XFIV5AkTH2Mh4hFhXAg5ibXi/qGbAUzfWs+/rV4tkDNPyrcBVxf14zoUBOgAJICN58UX/mDjp
s0sENNwwRQxbvPlWdSAtr695zqpN62RmaAyy6beQhELWnFoG2TtpB6wUevv6JKylPULUo4xFs2WU
emJXKMGwFaaB849uQ4jEjdZ0mJCDqzYjLd1nD50i+wSyQfd47PgR0S3bKpW5YSIS5DPz1LXeGtcr
rlji5idnQhPdVk2WOqCHz+yCCud32yQN3/RDER/R1GQ9QKtbn9pu8H+0E7p2WjO3ruqOSVC/mR36
oXNtUeuJjtI+MUub+cajThJBCwds6QLSDBRnGFTYPohWfHbvcE/9ochTdht39HgotfPHLSZx7WmV
H3oCLxTEZtvdcl7Xew7lkW3imWybmTLZqjzNnqjXQYGOFECseR34q3rEXY+DyuhTjcTTL68bJzto
kNjbJkVp6W1j1epgcdvaJ4bfAgvM8+nJlyjZ2hX8lszzxN4YBB0S9mhmoTPwEkDg9gQMm32s0cC8
Mx3HD3vkg+OgRc033vZSWk+1UeRX05Skx4S68H9JP2xFlr1C7vbKUf6PoSd10Fej3hopijK+beh9
qnsBXUJgwsshaQ4mEMahU3l+SN3S2WjuKiyqegS1fIodMLxAjNkN722+R/+lCHxe/GSJbx0TKIaF
SSnvKyCN95QY7sbr0hYCMPkzFqX/mRmlc6RwpZvBG1+SuETzZovOonTwnwF5KYKhFeStLSvyxEwg
kNzy3CtXphs9wBsQ4fbBgJtx1xeZPDqEgYNMVjT0zdQNO1FVp37q6nc/G/G/ell87U3CxYXXZi+X
g5+l8G0WWutKOiCZMo1j1b5pVwcxNbYylQDUxwFV343eZrF0TjKldd8Dy6bdZJe1DnskRgNG7dz4
HsCZzrsOYCDtuciOml9874KxJfQ9uNXS/Xl5nRbiz3lTAOCQdnFu4I4SZj/FfgfaJM3OGziukVgu
PHLmTQCmHU9amJ5/nG5xnpO7/mn8bVZBdZP+HE7Gq/niv/SP+qRvUHy7vzyphdB0jvhPKhfixanv
H2mixKbJO78N3GwyRGB7eRK2UKUJv/el8y/4EKRSBb0QG3DVo5T6TlF5k4jh1dItFL7p78ufWNqh
WZytFbVAaWT6UME4iPKlyP9BjXbl5y+NPYuxuyGm4HNBGtBP+ivTTbZ20u01Lr3LP31pH2Yx9lBV
ReK5HfRjxhpC4RReQGmCCIuLl6ZbY5Va4I3BWnzeBAucgdrx0NiijGrEtVYfzs3WObc2ynQ2Hime
rLaIppafBl8+WNZYoyvS0cEUW4gmvRy6CmvY96UZzxwCS4amsmo7RxldOru8odM2b/L8ZGiZ7Vge
Vyuv34XH0X9Sbh/OXeulFSr2eJ3aaHu4oejuD8uYrrGkLIw+h6fjaT2BJsXq4NYgLy7fK28lbbQ0
8OxR3U6xhHvM+dFGW9Ndp8xpM7D0e9rlIGj4fA46xkVljHUbSd7rPuA868MGAlo3ky3Hh8tHemkG
M4MHaNhCYBSD+td3ur2oneKA27v++73RZ7Zu8LqsTIqT7LaOvksq5e5Rysjfvzf6eU4fDg0kxcmk
ChOrb+ICTyXURIxkTXlrwZXMoel+zqvUBxNeNEiXb9hQxgdCtdgWw5itJJmXPjGz8zzteS8Mhd+v
phA9kBsKmgitVvzswj01x6U7ePoWpHUxgcnEKw7BWWAP7NqrYycATPYtrUF2ZdvNCnRoaTKzjHnm
GlU3pih4c2WHsuu3efngVmp/easX/NAcig7hm67MZZ5FVjKEbnGvPDxMeDD0+coHFn7+HH9uZL0a
fVO0qO6o0ELXYiwRPcq3yz9/wcrmEPRJDej0rlkfpUNWbRzm5j+54WFHLg+/tDozI86MNMu0QOrK
I09qfGd43mj9lPA1Fv6lxTn//YOhOQKSir5qkZtU1svYkFPqune+Nr5ZepzjzhXWJm4Mxo8Uq/9j
avppaxC91jC5tDqzW9voHN+zbZQei9xAXqr9meb2sZfGhujp1/c2YGbJrW91pU2QmiTTbUNe7AqK
reKfI5zd5fEXov//GlI/bIBtO4B0sZgdJysvgn4QPya0yWgAqc0q3SZSPV7+ztI5nRkx2KK81PQs
xLaji1RX6Zgnos306vLoC8dojjavU0tzABhhY96wyRoSCvXPEmvYjIU1mkPNG55mpicaVDSRWiX6
b9ah0fN3kbxkIOq5PIGFMs4cZ65jxxXMgI8r0SYfktJrwnb0mlviNKzeeKIcbtAijDd8A4TsxpbT
WvJ+YV/m4HN/iHOMieJA6Y57Cw0BUBla2fKlTZnZtmr9SSi34UfWGtfpCBX7OImbABCwFc+69NvP
f/9wdnFfdqowEO+jXHfTuuabyIYVQPXSb59ZdtUmhT1VRhb5nemEY9EYG9d23rOJGysB3tIXZobd
ZQ2jQ9r7R86fidOFYlKbOOtXztPSkZ1F1zDpKtOJ9o+mKv8goQN9+wdJktClEk1dXrOyA0uTmFk1
eBwSR7f4TGzq/cTEQ1mqq2bsV17EX8+CzKHnZeejN9mHVTjTXc6OniuDvvhps9fcdlYW6msXTuao
c6NXjrapw49tTnfcQz84J2AnaJpnkGw528vWvfSR8/w+HFRIiSN74GGvR6h+++lN6jd7H6+pNFmb
xtcbgUrC5y/kqCXYdWz4x46/jaAoqE3wW641wXxtZ2QOQZe0QboMfddHzwQ3q9HSl87S/y4vzQLp
I5kj0Dm3RV70nX90y/xKNVIETEOyS3eoxkGeHI4xJI6I4jyLg6Jay7UsTWlm32LSKitYYUeQHd34
521xYmst6FggUydsZtuoa2STQB43Mtsm3Te0Bq0U5IYec6dJtkmsazAYJs0uq3zIJOcO3aG7x9hR
D6LVFZhk9kxOdOc6vtUHdYUcp2VJuS1iE3ylRRGvXWtLazDzEaY/GGDQM+0ITNNW2GtZPnNB/b+X
N3Zp9JlrGHnlcKVKduzx9IgzSJWhSHh56AVzmsPQRTNRyKNAHa81MwhEgLdcN33gVeW2sIqny99Y
MKg50zIRCSBRGvFKCSaD8cmSqJzZKy/jr99PZI5GZwaZeEwQlNrtW10nG/zD1l0ASo1d6zz13coU
FnZgjk3PyratnYTzY8ral7ECLe1griRVlnbgvGofHJqVoSYVDzY7ukaNajAZVTiIfNo60oIaca/y
tbho4QaY49JjQVIkKJQdcdIFUMg+/R/CrmQ5VlzbfhEREp1gSpN9pu3jdDshfDoQSCAECKSvf8t3
WPHq3tmJiqhMJ6jZe+3VTIm9Dt8mG3Y9Wid2//1t/9vv+cdxQFdMCvFduC4XcDAm2CxlIpVRRmvz
p+L/Kwjq317IP44FjJKiZtX4MaDo7cQm99TF/+OF/NtH/2MvD1rTboUPw6lVW5wN4bqCQTj+L9bd
v22Gf+zlboSFB85HaF85RaIYw9xR+uJ37/0v6e6/fME/+ee1dWZbfFyQdes/BCJ9CCpky7Cu/O+v
998+/h9gGvIzwLqLwR6aBXmw0uz8gB/hzfLjv3/8/1+8k39yzwfiB7oPINGqEg6lBgH9YqxyMjZl
N2BKaQnpi9lWGLumQfHfvzII/8Wsh/yTkt47EwXKKXdeKeBoYWn9OsYuPPaR3+2NaW3ZtZ04x91a
f8y8BaBsmfwAdystq340Oou1+TZWUtG9d9zAGROWv1nklu0zraE36YZOPyApU8D5gWv6ELl4uzjY
2OU13LrOjEl7FVanB7ZFcmdIV92Dxix7f9N8Lz1ErZl6QBvjZHKP06HetYlWlyoi3imhKwB0v8Gh
TUVy6ztw2i0jQ5OTdVGvdJMVYinqqbtiEgjnnQ0jb5jn2Edl50nnKk5nzOTCkJ6aUK8nM9vmAGIA
OBVy9N0ttIm5VbBtgv1QTV/tkgxHIzj9sdB1TPJxreHq5KRA8JrsqsMoKHuUzbwcVCfa0saavmPC
r/a+ZCA0hu1auGHCPHWjoBBUcQznY48kXl3ySQ0l2C+wIg5kl8OiDTS/eAXcNoFOO6SNOs4JA9Ek
9e0L9NDmBSJ7vu+qmf/gGsEV8OVt/UKFAWigIRJG5coK0Q/PCAD7IzAP2vdEv9LW5zcRibOvtYBu
fgqyzWJYK7xJ3VaXDDBn6nNeNcehBgmvgf2uMObYL1y9hP5gy0YtbR6EQZALtGOFEJ3bsdH76XWe
V6ZuGMslGu6Bx+ss1cEPl7IyRjuVeWqYd023/sFM+S987dwzgTvbAV/pTjUhJFsIxOpJ61+9bfmK
KpHkizLPvkMA7xa+kLQDp83GF+3jekY8W5+ZFjGHPNi1gdizZHpCAvi3kqJGckKKTOtOik+1aVh8
avS6NdnAFgc7aN+l082wFAZhikwHRnlT0K1LLrOZ4JzMuPLfbA8DJ2N7k4N6lMPCwOygnulzpFrz
jPGO3SkMRPcDzpatJdFnwBSsqxwM/6suFedRgeLXVsT7fk4LiMVCgquTxnsh9JrD7nbuC/gmY+hX
b/MyFZsn4qDg3ihKEsEfLLFDc1q3iu77JN6OY6PBsUZVXuqk3Q6kdn5RNTrOp2oUR7J2iFrblDyR
fkDwDAtIuYUg9bSjiV/pTI3NZut7+2nSqACHwD9UFa8yrdXQZ/MwTj9AK00KKWV6juBTVAbaF9cu
4eYx6dN3Mw5z7nVKg2amC8uDF9p2QQEnnTsdu9Kj3Wlo6Mu2YRAPwsnfQQpyD0YK3gBJqsIE8V87
9Cdvqj6THiRu3cBlIjaJuNZ8O3VBvUMj/2dgOEx919+htF3ypBX7ZbD9IQwI/kZWle0oD0T1H6Hu
r5MJCttUe9GMN3CmznBLPMVjcg3b+geidL9gBvY8k/Sxa6wo9GoPqgnlTtnNlSawh0BPzc2rl6ut
hp0i6ovIrdz66RmB6Bfn1+/rYvYwDiuCxmuypu9PqA/TDHjiBSbRh20bLiEXZ3QXxyWIjlrBHzVg
daGj7q2utzSjfpxXNZzFvcb7AZvg62b9Y1K5HxTMITbHr5gq7pY2KoSk8Ka0O+TC/F2N94REjoPH
g4eQec9DEG45JdXVTOzRc9WuovXjQnlXrKwBF4E2VwlCQSf6w1APu2qrD4ME3cDBRDXAeZOhVpsP
LFbnTVW/2x78Btq98Dm5wZD9Eeu7hHPYYRh8sFD4HVQiSGdxWEGXA1oXGN97fNpOmvG2CP93xKYz
lwxWs2uzs6SLMxhCNzljE1J5MSlBypmtC7i5FsSuPxXZLl64XYdenwI+iRyPPsczuPtJfUW5zQGB
sEfQFArp5JsX2j7rO/0WW+9FRt47Veq6JTgVu2DXsOizUv0NmRFjFs7JH+nb53ajdwU2C6YCWLds
Tko16Mc6ZW91ZHeoiy5DtBJEt0ATlrRpHlhP5KMX7ZokLXhqD4k3nft6KkAG+5FItm8hv8g8Lz4Q
D6bLvXebCX/0nXqLUgcGNFl/xSlmvyYebx7HyJ7Yt0EmcH9U26NYp0c4/IFB+tUkuDPGMXlce7pr
fHUwrbi4Prp1sr7EoPrVDX6FlaTLkjp+keF4jUTy0tTBFYYBmIvimILN0JrZLnxLfWNAN0h+syA4
r8y/gRkVgioZPZNx+btt8b3GycElsqfBn/xIQ3Vpk7XK4nB9GMLkh/C/ZT79M4z0t6yF/Ue7jmdO
l4cukC+NRx/TMdm5FGs4qeDZOF+c7B5QgMMzhPTvlSMgtLnHeO2vgeuPI27gb1JmOYZqR/CXNQME
13bWD5VvDltNEC7Jr3BfeQN24+cpT/YKAYK4QTlsmMYH2vc3WRmBrOsex8QAjJ7aiN2igM2nOGrG
Xdhg7jkFbtzBS5XkixbP0H68zhwoFrRsNwrqNE4vdfY5viwUbyYFsXaEbUeB8LenCNvHTl1f9j8V
pIFPCYe8jXWtf1jrxN9NfZQeNsZuEs7qGfCHurCifaXOLBfQIe3BdqvctzNgRRnbFrcAUzmYdi4z
YbxkUCdclePPkQ0tHBzJn1hi5ZEaRMxFcpFFzH8gwfwMK5oDxYAJc+7+rgVi6KZVn2C2ed1ShJFE
bb7K+c3E6lTBsChz8OnIoM/hecCivZ51n1ONB+3B/L1p3ZNnNpdzMr860p/SVTygT7p7QfAGouh9
sevZsrkMMeGee467TX5EPZiNMKh/t3J8dAzhz+BZ7rlR18ExBWOTpi7alKP7pO01qseyxUQ7C+Jl
j/jyY+dAAu2IPawTeGZR8oeNUYFz3d8FfthlrerOJiLNmeObqXLHkfEb7yhoivG691tC8hSQaQNK
b5aY5hhW/XkDhzBnUfAj7FmpPe8Pij0A9nZ8UR1/T2t3rwPfe1hIxLC8LLISZfQYMnmog/GSjjhx
R/BkTdKCZzZOroT38XpC3YWLvX3pVvuoHTtJIY/rxl/grN/npKa3GIuh3uiOr3AAU2r8HJx+YXCs
c1QczOh9qFUVqFlQByIUvUw6tZwoGw/BOO0btZ4BYx9EHV+DmoHsmOrT6q9nn6b3bjFPhkiUHKQR
JZA4fu4MZ9nSBLtqQtYRES+6HU9tP9sjYgSqT7F662+dTP2H0vVuWazM7Gimwk+9W9em+z6Kd5Ws
z9W4vm3IhgfxrKtyx7A5dZ/CtDRmB1Yv/A7/SXlE4CQyoNO12lHVB6WNEpwYaRvdNnBaYX0Lopgg
yi9af2LwMgRFOAiTUzfRZ2+L6HHs4zADe89/rOtJP1LVurzyQ3eWLda82WJT8IlsuWhqMEjX0ctW
5/+i8Ik9bALJviIYSRktU5O7ZX2tyMjAP50+/CgEKiD9bIm1KEDk5sXGvTn3B+x10VZ9QfWMCsb7
5hi3DleoEjcSVgcSbC5r4MGaiSkGTxhhBVmnvg2Rhg8XrLpMGv1V1ckfYvwNj8zKMuk9l82zD5/G
asXhT8KzYmOdj2x70g2OOgjs3qKge10CLBmDzZTWcE5eguZxJv66kzJusLENuyjisLJU/AFO5r23
BrTuRadZI+LHgPLgDKes4B3tjlpQKHZ7aoAX28WeItG/NEMLRDQE2kfH+mNRU9kpc2zFlIPEXFLm
Tm4B65Emhzhxl1SmJTin+76tGrDzROmUKAAKZ2wBbLdir8WwEpaAjEFnLwKw2Q3cTftY/l2p68t5
WE6RUfvY2tdodfvUX9+iGPxXmN6+tCaGPUiwW4b45qX0uoBiiaN/nzb0yhL+wmQVFaj3zkmAxAcd
4ddYMez9fgRVdMEhl0iEho+NABM3Jm9z9Z9QBhQw3SwONA7gvi9gQTHpqASv72F1U5d1eD+gMcNe
iq7mjVfsZxqIL3+F52612nJZFf0YENqRDSNvi3Vt493mNCtobOJj1ZnwD/zBPPDgw/qoRm8+2Ioi
X3na5qP1asiQp2Q6pz6iG2Dk0fWPpLLzn42EINBbvKNdIkm8CxNSv/AYlhXF6i3oDNWiD14yjxeY
jemz6TxZzEM/owNL3X6B42aBEt4HDIwfrXAG5msC35kRebR71M3RM4bHw80P0mU/Rb44MOnZg0dq
HLKmHYrR1vKAHA+7h+AOxhwLH+ICvFh9d/DZOsooSZ4hEpfP8LTf8hmMiUJ4i1ckkxiKZPDJS+TC
5hnWgVMZV/3wXo2OneNVRC6HyZH/yShCPpvZtzsXIc+FeNQgAcfM/rGdK31nJJkvQeuTK2OUFKrX
CvtrhpVTtJgr97f5O9RjvQZLjMkY7YL7iPL+hkpH7UBZch/oruIH3DoAo8xoyJUa7k7J4pA27S82
MxPxc7TTE8JDMGBDPdsXkV6XzAk/waAn9L+x+jQqZ9SBR9Ox9HnB8wq3ejst0CEca6/TzzZcpJ8z
M3Rdhq51voyYezxwMVBEVbXDZU5m2HNXyUx3FIvoEWUFghwXGIHk1G+aI8gg8yNEmQHIPXxNkf/g
87vXYN9zdEtn9GZo8NSEVBTSIPq2NguZyj6q0VmZKih5zOWpNVFVbGHX7SV4Tnnnq/Uk1lgU9RZV
uf4OHqMTE/vY8+Ndorzk4NAj7cLVTq+8QupLl47mnob9VzQsyO9dufc8SUSleptOHw1j9oKK2hXj
EMfZZNqgiJIt/GEZb14AayEEmnXzHuc2MgDsYMoaDrM35sdrObLRZcwkEA34MvlhtL8818Pso35q
CB656c8rbLp/iiXwcmQyqT2VfTcUA00aXMz1ED+mJMAspq1XFCWsVvi4ZvDzZWs4+Hd+DJ4lHsOG
3Kvvc7XpoSmZVw9U6SjIwEihz6uYo3eUbjLEHlhQFjRqeP9WlVzBTC4mZ31s3+oh/U4yZfXPMfRe
eQ1NQep3n43sYV87yDUjq7qJVr4EK9v7huaObzneymHtYz/f5gn+4qnsHzykI+ThRr8RjHAtohaL
DcEsB4TXf1Esq8yb2ZV587iP+4UeB6WvRASlNzJQqrVOzrUnIpQqwfoVa47HZBPMOoZ4uPUeVK5+
7VzhTy1uRKLmTOkl1wO5Dzz9clLrHCPWugSxaAYuonXWrRiDA1PZcE+276kROrP1eloS+6U77Eyb
lsj2GYqGAXLZtHtM+209wJfmF8Yu8PrUW7wDRR25zkLcGrJ9ch/dHFrDvJok9sky87w1NQ7THqxA
m3gf0tgVCiAwtDkzN5/Uc8EraBzr+kAkpQWH9UMWyuqhDpti5slxxik7CXZHeQfvJ8RponrIUbO9
wMAKr3ILvtHk6nMKOHLWJXxxBeQg65tevDtZug87OXRKKgLwxofJHKaevMf1UExjfB4dKRwEo1kf
Vg9x7OYMIrs2c7O7LHHwHgj71TF7GB0/b2P3FLP1SVh068r7LsbH6i3UkcjiLXmMKu2yhCzmvoDv
96DRl9S56OErUru1L4NkDAH89FevTq7pMCU7Ebf9DaOh3+hCvJ9zNa1FD3XVRejQ5Wlg+92aWmRo
CzqevGg1x8HE7EGJYTkg7AxbG78183o/zSNemacYWogCx/4vQ7f94q3HJkR5YuzBbU0+DWTXevLP
2pOnmCBdnMRd1i8QFri4vWovGgs4/d3V1LwRI27AIk7W6cMWjFtmzSLLiNA/K2w9w43vrOoeuUpc
SVrfQoJR32jYSKidpmsfYikaClnIzGBniviBnBhgtULD6zTpoipDOlSIVmGge1pPeCF0vkyoRErT
44Z2LRpnOgpke+qO5HxM1gJ4EJTb/Fvo4DzqdmmghhdbyfDKhppBEzG+TsymGQK6r5olnzXHfod0
aMyM1w9P6xox5MJxjBkWGmWTguVplK6feug4nNKrHbCnUpL2SFp1n2L1par6S8bpT7IBORw0BRil
1Ksnx18hfLyu8+pDWBGFh8jIKYf2djcM4ZPXe88pDWHWHsL1rKtzl/ZYYPGKWXo04jUsB1/jhGjE
xEs1Ana34fsCpSLUfSs0KMYGv1skUB39MI6BC35bwqsxTCDh6XC2R2PAQBsK5ykzJhwuHlq5k9mi
GYFHcf8KPQPmi7WszpxYAJVim996HpiiQmED/GVGtPQiuxuuv/7AKkrKZOHdAhjFeAtOrQRxNi72
IK9aFwJ5XNWhkGkRF1rOrcK2WHyzk9oPXymixV0p0YIDqkqa4QwH/+i+hLxK4JrkV7cIM1k4Q9ah
/dVKsXxIWHb8Xbyo/SIQaWhIhzpIacSk7hWi4A6xUVXRByJ+mEYx7lOI8+4RnwcwiJm4QgzjFYzF
1SEwI9ar0TOBoAotK8vmkbi7swreLb7xeUk5lGB508RjvdtI5xUo2sOXzY8AYvLI/oWJuShC2C29
w6xePAeml1WOUtJ/cPXU0KzmXncZvGV8Qb0BzEH5FdZHQ+QXCQYaAruS3S/HYdBsgbwfg02PQEOC
8SFmrT6QafX+9Gj3cx3J1M8GRuqjv3p6T3WyfTYDTiiiZFD2IQueRetNR08HyZyN0ImZwlQ1sjhl
FDFy6JhY2oJHXmRvk1e1ZQUGF5RmotXPXjweFhRhr4BdRg4K1ij3NuLtvfcT2PAPCfo7f0qMLAYt
4gK3YbjDbyRFTLV3CZvJX3OPp51GxMUk8CeB+vzKMErY0V7HN+jREMg2u8aHdEyF29MGa/298fzq
z9Sx8UtqhYzFAHVQEdEGu0r4do/KtAakCZVjDsVfe5aDBmw1SbQjfJuRb4Dahde7QCyi9HUqbSZJ
4E4Lj0YYWNLosNKqytk00muy6O6icEX9HDYkYvrNED5MW4uI8qhH+PPcuIPnTQavdk72WsxLASdM
WDx02hYdrroSE3bzaHsbw4odpuwErPS8a+Jkj8TQ9BquHtKrqUZ70yEglCP1wdM7T/LhaUxSvwxX
ZuJ8qZLuCcaduGFt14/ncer9x3GUVdHguMvECP11FiNb8NgtTP/GAEQd7aI9aLIBxDc9Cs5V9u4F
NX4CBgf3ftixQRWftvVWLLNMCjiN1vuqb8hpdku/H+FJdMfiTd+niTQ/wOaCvm/CXwBV31azrCYJ
FTltwW0Fnuy915Fm78YFW8FDBYEhchuRLML9dSlhYdg8Khg6/vbHleMBNurHmgQpmr+N5c3EUd3x
yR07GFHdYIbbw7BnTZN3pliwQyqxPVEEOL3xqde/lCL8MDjj9kg+WvcE/tRFD0Rhtw6xOwr0sT8J
s32YC/0dZ0N1c4jW2lyahoYHDu8pmPkTFI1onPdNsG2XjUG9lSUJ918osv2+ZigIvyoUMPiXjuq8
jSfzvODL9qazbAftMOBcIaLkLWx0s58SiB190sOxRaXuDR583ckblbt3GxlpBm/IGcSOjtEN+Vwo
yX4MAeZbBaguiHkAZkkB87S0fREWubHfNt9odCY/EKhrYIW3NqmSB+ErMmRh6vnvIHavyW6NQu+s
dbiVXSQnUVTrVP9evZZ/kGrTDyPt5rsdZ9hBNOv805f1uEsGSFejqRO7aYasiMRtUsyGfleIKfsU
dsWMcPKU5eXU0yB6SGJkfD37ACybj0Z7HNSVuQeOu0nznI5cAUX6hkBEB3xuSwX0psjzyBEhBOy/
bZJyU97SFAOsEo+VT7+lXvjdAKWqSpxD8V0JYhCVYQblvaQJ3fKFGHaaxlFDcLz2I1aeSNE2tcFD
pXBAIFJPhXVJ1s3hfkDASIAEJL79xKlnr1CJjjuTLj8TGutC6kCXeGBIh2igcyiijk0JZB8BDwr8
lwzqxO5xMZN8b4M1vBExe9+6nuB7X/kPXiVQkszT9thICRGhQchl/G2igZmj59U/pq4GEWfWPsSJ
/X3D3XuIKv/3VltIHeT7OI7ArA3wvVRBDq8FIvPm4RGOGEVlgkPEzKUOHIBrzlEbrh9m8/adRElV
yQMOYgh2k+DutsEAT+huHtjR1041bt8BNckBYDx5YyqLzrB3zNXKiXtngl+RuXDhyOpb+jwVw2e4
TX/CEAWzqRCwKbrUFXap/i7ghwMAYrukV9Ak19CUunBugaBCcGZBeUBjH0c4Yru+6EkPJwohDvj0
KfP95kL0ePaFj4jGyOkSwsXHamsSHANmgzGyT8uQQxDHBvfLgM1tMGTOO7s+W4XTqfa8pzYeW7w5
/zOZ2JkCv0VbB+HlspHfIjboBRpgWtKlnzV6PrQaFQ5P7tU5ujtcGYOHIJaavikp4B5nQoSxNA3K
4PHVJOHJNV6Q15gDFdiNPzF/E1mdYrghk4OBxjgbE9wFteo5sj2hRAfDA706WZE6MOhfG67QDCRY
L9M4VgB7wYJg1gt8FLrKHKy3vKRsaPYkBPcqtuFR1t2PpJ+vYe1fg7H+qeeuzyhFcYguH/L85RyG
BtYCyGDVO1ETesALrh8d9vJjULfRkU6LPcR6xAzDolQag/5pqhs4S6HKKf3G6/asASYb0vCRt6yY
qCB5rTdd+NK/hBK4VhXW4MNxfEIYp7/IRlm+oacsHEG+aup0Fjpyar7nvrhPy8mmQ44BdIxp5TQV
0sMsNpL9b3TmaOaNg31Dv1oMOgCEW4Bg2ZyaAmnM0Iax+PfQ+A/VnCzneGvTe11NVQlpdw832vmV
jRtGImATtIL/sqkX71pICY/DxGnWkkViiD6MR2G9FjkCmKf2ckgeoPJfjnFqTm5kqcmGevyD/7XL
UhWC/oduPMMPgkx7+489w4LYg07zwsNGhC8HZTtIzL1cNTbKA6h8S1zpJwHfl4N15HlJOla2sH+4
TkkAJDbqHuolfultOx/IsAXHvt/eqtHDSauapcDwIyq4Hylc+UBguU9N7o9kLaBmmREXBK0+3dTd
7ziMVSHdAX2zp2WDpO+iRzpDOfljX4hAJOiR9ZX5Jt116GKzrZrCJ1xZRchlmndD7B0HvzHwZd0w
5VAJhKNRf2ndgBE1war0F+QMJUM1HaX2xHkOhiVrKJgIbejYIUbYg2o0+KNhvFfI/XwZFWsOsax9
DEjrqIBbgJ+3pIeHe7ql+dqofRVWa74N/cdYW5WZwNnMpQoTSgv19KIXAEMqQsPAxS/YS9aYT05P
SQPbQeyk/jl1GAXGk/6JV4SYT5ZQYDXkYwtBPzczQ6xRMPyKKxoWY+tt2TSJH363vNh5QIQT5mQQ
abOhiNWG6X2z+LmoFqDnGzgwddRBV9pgm0UBnodjGOWiGnlBJ9SdQ68afqE1vUSuf3dr+N1zBjD/
6NPkUbWYR89dqYLEO1RROJdtqgD3TJjwY5ruIKrBNMDvtrTcEveRKCIvTrvqWPv1/NNjC+4elrQ5
TsP2RKoQTT4RcY5FDXOPZHtD9T3kxof/zoC4LdzJ0wMdKonbcHiA+XgDYAn7qnKw2N2oivZ+CCUu
obwIyAD7B4kSVyrKsHXJF+qfAbmv3fLI0U7kEwXXBVDTq/SwwcN4msEVWn8rxMfdhr61e0EAfMHF
5WI0bDejmv2F4jR8MDUKI+R+IGPKcfTlFvOpUQcEMx68ajUptAczgjijedCItQXoEaGzxLnzfUIg
8jKLBmL2MB/vSsf6n7KCphwr5xPB5PNlTqFrE4BCuexk0XrLX4YsrMzEWFj9otEBTIgzNNcGGw23
xziXAgcKhlV+/9oPGCvLkDaFm+uXxoTXxbcwdZ5A8I/C8M8aQ0Ya4s+DucEdKt9dIuS57+FBRSpc
+oBPXmQDBzfrOi/rougXHsXPWGBHIzYcEzQufyk4IlU1rHLC7k/bxwACR+9VOT1lUFxiirfBn53a
ks9qLQOzNfsuVLfICHwnWXbeEj2RujoLGAjkQii+i7cNsVeoB87DIDFmodjkIbV/bTD/bTZ3GeG+
WUDiPYMboIJuy8aZ0z8Yuc/ozUnaNsgj1v49qau6z7w1oiU+wX8Yoine2X5GUw9TiyJyKMK91NV7
Etd02NGmxdWKUEDEE9SJ3ixcOFClFaxz9IKacoAb+VLvYkyp73AZcBdeD+ww6bDZM0KQiJ2GLZxR
mumL+b65EAeSHI/E/Gw7uZzGAYUYSqgK3OVuXNlJ8yWBd+OYiM8tWMI/3qJn+McMYAh4dMWFbsep
zaMYyNeksN5xEc49+uz5d592cs0NC+tP7A29s6uQ1XMLDB/IVsvFYd4i9zn3FQYMJpqWI5KnR4E4
dr3sUwVDVwxPZwh35a+2idh59ZGRphZErjAhySWWk/87acf+CTjXVCZxC8qPDuRPzHTXw2KHrdRd
MpbxbOmBAtc5+m1lkdCc0ALoWLqbw6HCG56+o4jTir3X3rgdMJXs4Cc51PtwmOcds7Pbr60Kfm/a
uBPXbYMw8WnZA5iAenDmwYfDXfCLJ7b5u2h43+h5VeW2ev5hQQj7gXt9+AzHr6kgDMGUUw9GS5aO
4F1XsOZAhUcRXCIn1qgiiZ2HcVyF9GO9BhhzgAXQZUryEQwIhn9WEec78Q2t4Td5O5ZyeV2SWtus
3QbeIlA5qW/aSxvwKfm0o9Pkf4zw2jdFPaVBnupx3aPjcj8wJRaQ4+OwBKY2Rv4efvB6eSKYPEGm
aEKIxKdBwtHRghon9RLYjFCVYBHwHiWPsPUJUyzvkyFlG9KiyLNXsFko7EDS5jnlmLd1U/gXtPP5
L1apzYAebwVcaWCyNIbw1OE+cFyxItX0W/YXtvF3KQKn6yCRy3sskeoogmndzQDZ7mlX97AiCcDZ
a3h7TU3SPW8otK9JCodXdN3hodUTzyVyIPdiTbwL2JjtHgSENCfNUAS4MAMVTk2hIvixWLC8Hv6P
s/NYklPp2vUNHSLIBBKYlndd7VtqTQhZvPdc/Xlqj/Txq7oierAHWwPoAnLlyne9BuxJY9htKXPX
9bl8U6ViBllXjJfuIBS4F8R8gJ5tAWWkFxinHBessBCEs/b2nWsDMtRTsrYirNJ9g0ZJAFJg/gSt
lXDDwN77xPXszbQufmqVWa/HqKVQJHr5Ju2ueGxkIPe56bZv5tAPD7ENhG53Aq62VwFlxkBpRDMW
5tYK0pxWvwvWqihxrOpzCEN9q7q9zsa+9Eoj+tWOcX3sDF2cYiHql9Tpg9XAN7qOxlzu8iGrVnXb
CXyeml3d5cWqV1G6tOCRLrUkG9ZQi8ZnukSIiIVdNXgChyDJo29jaFRn5yJmg1mUthH88dI02E2Q
m4aFb0NTtAydXxWm8gGfbwnu4PsbV0TayRk9CyRRa6IXZan20AVhtUV6UO8JC+yXoQ/FKDTK/qym
XG2N0ZPbsG2sZ5nigtqNcbVWVpNhVlxU3/AiFGwLbnq2xkCuOaAkmxYgeOEYXcTO08KqgyS0KIXm
YWDOtLx3ymSHKD/fmPAovodUyjs5cspmqfvHDCBjY3LPB4hdNWXY6YnwYptrc1kVK0yC1Mqxww5Z
8JTAQAmGb430MTEaevyLQHFXgUOco1FpwE2+1VWr2Dc7a8EKpX2eTJ2yxjnju1NG6SlwgXGKMUh9
pNJ6DpNv1JbChz3M9Kdq1wN+MCg1hmKZpYQ3wp0K9xOr7pSVfvRkNKZJI5NPxxALMabJTXKoY5Iz
cTow7zne1Mz9q3Rjhk787sKpOMaOh8MLlllL4lJDBtsEbJb8P4OJLvgBQkSlDcYqeOTwHJ+HNI3c
lbJ97MPiBv+bxOr3Q9RWSx48j7Xvsy1YGkyeOG63NvXq6Jq5eWiDodhadpV/S1OmjaIa+5MwYUQu
7CYI70ObkzqSn2YvY3d4HWvfKLALStM7BSnstyIKbMHsEJ8uu78XsdtBBwQZhrQ6xMz0sKeSDu22
0W7wsCgXMhHLeICDMhorx0TbUHjuo0Yj0ofZMvIK6rgA3L60uUNVbC5BPbXjN9us0bZ4XTxGbrfl
M1lRtTkJlB0sUcaAsq6w9arW7TAcbKh+kx+vDMK6/ZhhddKsq9Y5GD3Y2igZBU8Hb4xPZaCXWz3S
LszolG612PudgQOQk66GyDi7DZXa1rV2lYS0dnYaPyKYoxsM1QNv6GIJdi89ydLDdS32jXQhNOMc
F8lD0OtLoXXPcVA8ehMjjqJ5KA1OKlZVnF2sMaEihebeSn3M5tLW2YSRe05HWR1titi6xztznzAr
XnpagLFZso3D8C4uCXj14MEZRnAnzVQsct370vXNRjecajX0gFgMDrERs+7g7/p7z0y648Qo0IX0
xtzW2Cn6Xniey8LMXx0LIk5vaOKA/Nnf6HEnKCduzPkxdl6LIbefVCPsfZ5P0eMwpMZrY3m6u3K6
sfxVAFUdS2hD4cZocefmbFgMA6AJ5F+eT+w82FlprSEqigUtW49Tid8uGzjLSxwm7Q0BzgT0ahxX
8G9NloRD8gOMjCO21cQEPE+JvTVsO9k0hW8eUrMx9lLa9jJNPW0b1W5PhhNTSZ1Ep5WXwmQJBANJ
8i3QtTnKGXadp4YlUIe5icqhOOGLXq0MDjOnsUx79tzYAJKN4hfZjN8KzI3gQcCeg6+uXj2jLZ4d
Sw7ncoKHUOVIs0La90PXqfFQpwEsSoDvtRA03l1qme9MqNu979jtVmp28oOp+sV8+IKq1BFCLvQ7
xl7AcAM/NMdNDXx2bzo1P4YzIYJXx3w1o8JZl5yvBZPRsd1OYaLoj8yJyStehssxlN0WfI+WUw1y
2gmS+KBVckZaMF2ouscE9cIvdyzFYxSKiomySk9hKyGfqC7+noSD/ZTmsj26bpoglLObfCVzPzUW
YdTYtHyOltiLtKrNlap81qKdTdpdqfs5ZnKuuR4zkTKZ8e8cJg3AN9Z4UAHj6FCkf6TnYg8Sp/X3
FhBr403pmxSMthmRPrhOjFtCzeDDcbvpzogsakWmimpTQXim+LcT1PYuP2gho6TFMI3DE6hXvB3D
CZeCcsStlQ193UP8X/UexTbJGMjV7uDcs9ld1KrSzO+ykFNBLWO0uKULrtER/xwGKXAjpy25CvJG
O2dGXf122LPhALXe1iwSfMjMGqOsFooNlpReeK4SJ9tANs4XvdN43xpMpJHzqi04vhuiK436V3ia
0S8pp3iVh7hzThPz39ho/UOQ2X+qoCZgc4h2oZl9C908BfNN3NPIl3JfYknIYzCguaw0nv/PsLXH
N4Cnh9C0e2xFiWvvajICp0orDw6xB3sdd8LlFDg+rZ/ZrpH+Jush7ofN6AX+Lpq6cZ30WQP47Cb7
ycEQDXawAb1rCtjGIfBibRa8UGBKeAFjuRe42hzchj+W43O5DvuseGuzWl/3YhwOnq/yvTYOb3bn
WpuU88I2N2WyhGn5AlgP2d6htXV1PT2n8YX2MVneIyTw7r6Mh+zPKGFzxVGjln059avKtpxtluUU
jACxSUZbulR1ClUn8C3I/UW/NcLRXE46HofM7NWz1oYov110zrnFsL/m/NG2OPfS4kgc5Mb4nMfC
WDZ1XS6trrUAOk0D3GEqmbcPoXlPupLNuTwL1z1aksvh1v1ZhqUN/B3/pp2lqaikVe0HNXYnsy4g
JYDDPDMQhC5aVNkKblK600ysKLWuR5NupcGDnUzOMhoqe9kBoL1VgdM+2ZWp73ThRHfFT3BiRT40
q8KpQEFUII1TxYTxyWr9YdEUxdGqmNxm9ZhQDZjta0bASEOvh1VjW/ypJS4vfQ57K8bwSphYITZR
DzGg6MWTf+nUrQi+FV6G7B6jeIUcuMll+aRN9XsYjI8qsx+LVKGsHsAukuQQw5wWU/FaanC5wY3O
ta30oz0Z+W5Qur7OBP6MzmUYy/FDrFXtHoxaPFgt2U4EWf/pS3eT8pjwZeeDsvULxNkYWz6+p0QL
XqwkYmzEwK+Lw5yyS9Pf1oZ15yNIXTcmZECVht0dGcnm2jCnXeZo0BwLa0crmK6Y+gY7QzXPfjeg
n9Op5l4aOcvYHl7swvjtp9lzh6TeHy8qFmYmE7O+S8ljkD81j0pYatUmQ7AT0ORXjCKzi4KIgWc4
qHXLYod2JR99mNoiVWsrKdOFLGS0mlTyruMatQg1UBCbCd9iDBkf+Fhn1VKybtpnjXkleWJNsGkN
mazLkUDvNHPsFcCWsRCG/71smxZsowgWfZR5a/i5TMJZtmVLhHVvOMPaMDQKSMFUoe8awF2rAyy9
xIy0WdOsh1Dim+GN70h0xyPs4HTZVZeRWxVk2wxr1WVcW96ms1wfqNGGKZUhbxHKLy4rGXo+u9hd
H2j9zq4hKJTosHYcEfKdnRkP7NWQkeEY8DCdOw8qO1xTXzu1gRduUt+BxM6IchGG8RfZNCXIhPGm
1eHOBGg+eI78EoWwXkox/qpl893SUQbS5iI7gOCzpoFRe7vI2Mhl2j1Gdvri5eor6e8EtucdJFJp
703pnycNh0UvI/+wGapsHQ+lxVif12AFqDPJFGQvubRkfj2QXx5Bmazogg5F0GgLOAl/vMTky4Ov
uILlOdE7RN6iqeHX9nF49qIARL6Bv6V3RrlkaK4vA4hi8CJCZyGG6jEz/WeMjc6aZn0L2vCRSJaL
osg7YTNc0R8AdpcCKuhFSWSheDg5eJ3d09+fC1Nb5ir+OsXlOzWpBGSqzE2OV/gpVE5CP98/tQn8
Txl7w04auk+vbgz3fJHvURutg1G91MEEh0S9GJV1difqBgsUPmg8Hqsx2ze+2sPbeJaZfYJMwp9T
A8O2MbNcOdTRKh6id8hpO/iNxkr2VrbKg+4c1SXzAVqGjevqgKhhvyfjUEInGCC7xRUHHrBViRnr
kkQF5sBhzuHbqdaVMfwsyZmDJzEE31in9Rb7mT8wwTd977yNAaQmVw/uNdPqNxBeooXkWLdIDfOV
D+HVUXxmiT48C2ZWnh0wQa7Vk5ZPL3COvTUjjZVqBcxk4bTYVFar3rXeKj278xqI0EXOn+iJJNig
C+Obt7Pfl/nesoz9iR/qsy9692YbRwv8HqOlK4Pn3se4VmDRJdqVktqrbKDuq3yjICOYgGJLe0q/
F1qw7idzzbmZwhaj0SGY9DW4GIckDhu2B1EH6j7/Vzr3KUo1iDUDfUVSPChhP3joEsZG3+it/sZj
6ZeRsL66A5ksbr1DmbVqAnMPA5I6oI9fc+HBNiUSbNlNvkMT791VrcuJZsq3OcO9A6Nl2o4aIrAN
H+QIVfaVISX47PBYV+G3ScUj9pxZzMJP/ugtzINON8Amy+Qtz+N7BtBIQA3QSB/TW/7I4MAy/1WJ
bjuI4bKhQ1Jmk0MCpPxVZkF0TCCjriOpGIKXHKqLwmdTlTiBQnVeRDlNbjIa1RJSgQNtbgD1blPt
LooK9s6Yl2U695DyG0Az9aXqILjZdJJ3upYP915vMZMJ2nptm7W2Dxzc+eE467BF2maTpQ0FJ3Xc
H3BkxC70GjhXONmlNp6jHZ7r9GR2sSYY44tWRoDCXpsf3JH5ZQy0u08L8BiBO+6mDnXGeUX5W4m0
Nxepm3j32hSy3n0wjdpIYEbTtjUs+dbS7usKeE1EQ3OHvuKpTyPmtS5zQIhfb1Eq828VQ649k/Ds
UHniW1ihYGwmT64cziYLmZbDGgKK+NXmGnykghkEh1A8h0HUv0QGxtg0fKQR3E0Fp44S+pG0x0dj
wBrINVemxgem4+m9APB7GTWxcSA4bce+FgdAF/2UTaN1mAQdadYBJEmM5tagh8Yy88Z2LWD8yqIm
qFo8l3a+L9OR+JyLdblHX2cM6NhCrT2nwjhoHJTWkAp/VxqCTdf3X9rK/CE1oMC4QVnU2sO4kfh0
L3SteQ8EAUWSGfkyqErshoowWioHkWdg1d/xTgLoDcFda881tkLPmLIPL0Dy8XK0qRWMhmjjBkbV
Bcy3DbDDqg2mfpnGCabgipETwgp8oqVfHNzM2DNrGtFX+MPSmaTaNgylNhoCh9AT97UV/hDYii+U
PdGu6ZUGbgLJzi0C8Sco+gvsjfTVx9l5WUR+tfYH9LKI0IHV8I3G5wynJ1MX8D7xx3rENnwp23ob
Z+3DmAzqgZzJepEGJKhdMixWHYT8rYvQ4CU3W+Og44y7xsa7WlhSO2Ftsh/paDTVy9U4IF1TJSx4
u/S29NznvAvNdaymu9wYHnVw34OK669O0u01O9gHePpDoNq7UJMHL1krPzoWuemvdIZYFDENloKj
XqiVT4lrPgU6hr68k2xRGMbvVlpfx6KMVsDr9wP2yylgyYZxzJ/Mn2hiU9Y15Pswz585YT3Ejjg5
LpB/Tklc5GO78auYLgewfCGjpuPlVO9o43gHBeQpB39VnXjkxaRPD1Gcg5wU4YkjxR1xHuOqNuUe
ys4fu+/BY/LfTFUh5XdsZ2VYPQdkbSzSnD5Z9OEOwl+zqFPrqLfdL6D1izDINwFe/CdbY3JvF8Or
3/FTo3yLG8mdsvhiYwXAoN1NynknBnSnhIPrdlJrC7+Fk+pr+inSh8cMs4eFLvPT2A4HLe4yJtIA
8cJ2DyFRmItMYyDTe3hv542+jHX7lwjb9+zyBqXHdAppshzNxzCBbNbLZidYJEvc6J9lrt83tniB
kPIyuCPTeDHCPm0OF4LkQuTlcZrkaZzGZeWHB6OIT9mQkU2o7F0LBoTI/U6oC8s/wcDWOIwU38rH
6nps+6NedkBpWQo3DSzJLPCPwdLsOWqmXwgkX2ozR8mVDefWUz9r5b5iFUef7+ZnX+n50vb0uyjx
QVTsi37mXNkyXo2XfSu1bTJwDSboMmMY5bTWAcNc6JRNn8G+F1FoPZVQJTZY8vQ7LbLFIjNU/aZi
u7gv/AiZF7wqiG+kFOijHXAislJ84CE8mzUs9QY+4BtzjvqkVCTuladnf7Qqb/FWop1Grny59VCI
5JRMdvwg2f1/aulUPomeZssaUu1X3bXdxi96ZnwpH5iZZ2qtdaSCIpcDKa7JfmoNdM26liGlVija
911ptfsaHvfGDg2LcILB1jZTF4UHZVRptgajzgJ0v4v6POQXqTH9Cih0+DQxcrvws/1NVxYGYYjG
cK51m5ltZKLZmvSqQR4fjxa3GP+IMaSXMUV6zKNCHP5fkTmdowKrPfrMsn5XGUSoBQQEym30G0HQ
OfLc742y7RvWMVf8ROyLQ8RfxiWxHZeJ7ZBaNKauWuhu8KvXzXwZwvZjjO0sOBq+fuzQcMWRw778
+193CqeIH9NO3AndoZ+1X6MeYfTH175iV/J/8vNqIdyeHe0YFnR5UIHDhI2dQQ9fzLgl8+eWL8o1
44yZY0lkCMfxexJwWu85G0+ld99HNxzWrgTb6vbMsmTop1g4g3OxeaqPWl1vuimCk23IZZgUqygs
D+C0CxgVWwM3ZBHQYAcP8NN+fPwMr/20macJFhdTVZCveQjS18p+rnQgk1+fuvQ8V28wtKRm7EAe
KBW+yhC0VT8RdHzu5c/T9LxBc2wjxtvVT+QhYXmXERK+7rEUTx//+Ve+LjVzKyuQq6a9H/pHW/w2
1C+7tJe4smTdy8eXv7IE1eW2fy2MVsRKb4YyOU4l4/m2FctEb3e29DeWwn0csxRr+bk7zRY7fmiY
7YSBfxyzPzZAWwOy4dVwiBIOx/WnrCd1NVvnqq9yYVwMWEt0Wk1yB9K9cHPtxsu+XOX/Zu/o8zC9
cmzRaxG7AL9p2OBZsTbNW9bVV1yolPzf9wDF0srjwML4Nm7PRpT+sjnAQ3uDeDSplv0Zqj4USnnj
l1z7qmbLHaaZA3N9ao5KvIvy3kTXkdVvU1/feNnXntRsPQNYCthn1SV2cJruAlWBkcP//v7xp3Tl
6vNAPb+BpEiXinu9566V2T260XDD3vjapWfmREMH+cmNJheTQwdvhmKtZXZ846FcKXLWbCnnpckQ
GVOPg+NxjDA7cbSk167pWl8+fi7XbjBbzFWZXVLSqvZotHq6QOEJ09JK00UROQ8f3+GKuZI1X8Qu
2jOE2unRG8eAVtILnlHLBj8VwN1WB8R4ciNVPeRT4dxNOYj5575X6/K6/ipTkHfqblIYwDkjKKku
tXOO7Ryc07Jbpf3Nz1Zcvs9/rPB5ml7tV00NucA7DFKjhYq3hpedNH3AeG766sO6FUby5pK9VCGJ
uPFZ/Jcf/q+bztY+LIhMapyrj649GOew7ovXprMqjufwaBb51CcHj6HCzgP2ewmxR9skngZBF+n5
MmlzA4WBxOtbDf2azNLk3oo1zGGEi2SYdqFY6djz6cAzff+O/EJu4iJiwAu4D3RvN4OA1jxqL7Dn
p1PhiursQHKHGEUCOB0xOAIZIcgQm2FjorY6y8kbn9M+Jx3VpeXdBjCj1mbbf2nGWD53bQ9j3dJp
Ifu+/Do5pYYmvHdAAYcio3XICck5wQoABrH6eN02SOKHQXMPNbj6DwYGJlRtwxKnYvKhahqc+H3N
fHdMGKVuGlRfrFZXB3eSl+FzYq/zoDYXUHn0dVrr494d+3DfG3lBxhU0j9yGIYnfiL+bhI+GQvTF
HmWDttOMPGqWg90Wa8fI1MlURgPd2kQoxgo6mYmPaC7kq0sX9OY8jxSa9dYE+tr4ZizvHNw36tXH
i+pKMbZmxdgwdNq6jkeA8yzn62RpJL91GpVYvH58g2tFbVaNO93vnBKjqAOTaGcPXDM+B1jo3yiZ
V/78eaJhm4eVi2Sfktl9GQssCvAt6Yof8lYkzpWqNk801LSiwI1MTEdLtA/TNGwTpE6LUarHj5/O
tevPyrJbYfHiDPz9qZNitTOtL8RY5C2fu/qsJtc5Lma4D+D7mH6psbqo0rfAvHFtYV772y///ldd
hL2pR4mETzcVTP1EarT3fTcSx+ZOuNekHYwZV557qyKsNRmnL3HXNUeNyORN1Y/Gaz6Z6XYymvKH
2/PpxxfPiJTD9aqFTY5Lk/K2UdeR2+VfRuyZPyqirnJvgRytPuSOwVxXYX7S20O6Av4w9x1HOg6Y
Veju8rjvXgrcukFwNf0RhogEp9PVb5MKctaLKN2I7sJgn4S3dPPc2JaxyFfTNHbHTCKHrS4WckYD
ouETYrg0HaZXyGmiOxvUkZlAMyR4MyGDtmWrXfhr3hYCOtoev44OHlfdMggZcJVQL00k8LnLCIjx
4wIBmpTko2GZ+R3B0QSGF5nFFtcr76sEoDlCGbZehZck90PiwBAkMuAsDL3aCcwBThO4XQIvvjS2
OYyB536iZMJzhPuMzBw6ixi+gBSZX7XYrc7KD5JygVwi2znBGC8DGGj3ZeaCP42lheVEmz/ZSUMQ
QVE204tjmlOGHFMHJ5gIbYSmNj2ZY1gdZCkkAKYnD/aY/EDR5EGtVaLAckFLdxGEyTfZiPxOZUWS
MgmBhwvVD4+pVuDUlpZosSQ0r9rTopUm3RZVrObCJtF7d1NDU7gQN1LYQhWSSMxOGObBA7DMkKy9
5AIfawMGDkYkCkyGIoSHI4CJR6TYSrP4fAyRENMH5RlN6Ojumxba1ti6xbFpGH+7aS6WVhti/5R5
+snPHZwCNHAN4ZjBCfFQfeEblgs4/7gy2y28nKkAt0xq45MutfNUztz1x9THeuKgoIN4toaVTQAP
Ej23fSOC+VoZNP53KVruMFojtJ2D2b1Gcb9o6fESwNDWu9ED/ZcC8I8+wZz1CYmyyomnSzyU1b90
tfiuB8YOquxPTa/yhWRItyq6Yu9k4k/Lt7AK7fBzxypztkNBPShHLQucQ8kO1cAzzxhn4nJz45dd
q2Kz/QndQIPEkxrZJl9S1FN2eZbdrYtfe2zzqLBx0po+iPHxyZ30PvTDe1ExoIHI8t70DI2FWa6g
hK6R5zFVj/ZO6d14ale23XmCmBUz562BSXEhbYZ9phX+buA4f8OOXVy7/GzfwoExRSUi3IMni+Bo
yC7+grwveMmDC8gXBPTHbVLIZeog90FrgPuZFyX7SqC59GFEvMMU6da5EXqfyrnRjdlWp1vJ1Bvp
BYaO5QIkeJHDf4hvooVXzh7GbK8DTQtir83wsI76Zs0sdlj3iaB0jFBGCOkzt7o19odaq9Sh0Uvi
Wj/ewa8sbOPy/P/aY6WJd0xfO85ByRdcgpoM3rVDvHL/yevPCkc+1oOpDbBUhV59cSqokUFwlGWE
wV3/yTczqxyWL1qnh15zYIq1csqCYwyUhIuq8XOPaF4fZMpYaFI2oUBakS2LvOwewQ/L7wUzHWju
sC5uHJYuH/c/auA8QKx0VS3shKM/Ti+I8b+mNnGcAf/59y4n3U/9nHmOWCnbcOqJwjl43XcLNwbM
M1d1g6srZ5OP73AF7pEzmMGykgERosDiWuQ/yA2+q9203KQFpoCxiZWpo8ZllHU3/Kiv1Nd5wJgy
W9h3iW8cpw5Dt0pL15oH+TtFnX/jiV27w2zpm2PsBAbC9mMP6aEbhw0qWMhBLx8/rSsrUM5WPtQn
ZpA4JBwaTP/S/HvvfPetkxOJT/71sxUeG2jQelDiAz6vu2SEXotCezsl/Q3U5NrfP1vhkxbEkF54
/kqbjDVPvTs5uPksOj8omZii4Pz4OV17C/J/K9UYpRAhhIR+Hbc43OIGAKu7Gm6BetcuP1vlfVn3
eANEvOQAby3VDT8ax/8aMZP7+M+/srblrA1QWM9NVSTdQ4Z/EweYyMTJ1v+eT7/t9EaTZlwe+T/q
xzxgzA6UNekx/kAqyfUnxzCcOx8h8CKCQXOyWs3eB5FtIARG24BjtOrAwzG7CExvWgedsFakrCAu
0TR9F0XwWtvATkmpJ46I0UK2bCRs7TFtX53KGrERhL7faYhzg9DXFl3mi51l6TjMwdZdWa2pVnDt
4jOR8d4uDz33W9z6jOHDOtXDz33b88CzIJyyXDoXnZrNISNUzJxd+OJZFG8+fmtXvgoxa0OMOvfd
qfOGo28a5dZKIwFztsSCY2IU/vEtrnwYYlZdRlwkINtYdHC9sZGofxc4suFMVi5zJoRDCQnlcze6
/Ma/tvp4DPs4I+rjQFhttramLtmpiOyTDH0QnoxTsU/YoD/54GZVx0zaAYdOqg6I2CIoyZgNvl68
bT/+KVd2mP8GfX/9lDBN6qi2m+jolrvcOFpFjDekt/VxJfIG91hFw42t7Nr7nxUdp8WiFVdBwPig
ibE0Lp/cyXjHt3S88Uuu3WBWdoIBBVJTYaw1uUgiIajiUuU/TVAfb7yIa5/XrO6g4E5lpXcTw5Dk
aUTWUcMQM19jTf1UkuX48Qu50r7OU9HwqojjCcf5oxa/Flm2rOJ3Xz5L/SHWz6K9H8NbOXiX7+cf
JW4ekCZwDrE9HOOPIzEHi04nbyoP/PePf8V/uZj/uvpsueelhd7RIknGhE26I3QiRWVr07dUpjXi
UqKrU9wO2ZOXBGqNcrjYWFrZ3BXoVaH6Y77g2AhXfLs2tsDC3s/WxI8pEwWmBXGaD1v4P9EJ8rK+
QyIptGWljThRSrOubu32l6rxr18wqyZuWCATzGsAMvPnWL8WcINxiQytG1Fi186b+qyITNhOiR66
wdFMe+8H1pXpO4Qj/zVRaYxheu5IEqF4hM96n+J57ThrHIvw74n0W+HY137hrLIkBX2MdFiSSA8X
RYffx53Vf2+nWwkk176wWT/jKgQhOfK/A+z1Y4qvL0F/Xz7+vq6sRX1WTcKmzZIpt+xDf6ElossK
g7eaNehYHN1v5XVcG/Pos5JSa0MaZ50Yj3USP2ojzr7to+2QM4HBduRD6t2gJXcS98bSv1LB9FmB
6fW+d9OGE+SAZA6SEVZUxW+7C359/Mz++botdx7MFgusuoqCZ9ZecpEuPGgf+dp0UvbLxzf450vh
BrPTigodY8oLn44sspZ9cjSS50ndI/VGMvP741v8c7viFrOyEtYqzXAX5JPNQH6gTwOj4ajdhu+V
nlxCjL7g33zjNHztec0KQDWiXMi1HFmokyAIjweAkXIjFNKHDte/j3/QP985P2hWBYJBM23CTmEF
uWcv2fvmE7EBn7v0ZVn+tbVLmVRRbXDY8qUl4cZP+wIj7dbsv398/ct1/k+B5E+fLW8Z+GFU+gxE
AgrJS4zYhugIr7xRH689mNkKz6fcT0qdp6+13tFBANHJ9Cvc9Ruw2LWXO1vaWR9MFQpDoqhxetur
ns2j1RJmxkaG/BZ22yd/xmxN552NRRls3mMu8IZBkjvhnYOX4Y2SceVnzFPVVFEPDh4P0L4RHmCn
s6B8LFIRLzirfPyWr91htqhxgCT00Bg4GDQ2so5k0Vhwf62XyH37+AZXXrQzW9K2yDyspQCFEmV/
853+LQ/t+8kDgfj4+lc+03miGiT4hlNZOB5xuZWQt3FXS+3pM12t5f43q/9rjQm7YPwklXUoJ+UA
mZh3WUbsX1REt8iP1/782SpOs0FIvSrAKvP6BYb5wXKDzxUIZ7aANfK7cKI2s2OdeguiZzDpwFMw
+/rxc7/2XmcLuE5tX7chtR5RIOorTqqMhKzExWkrktvP3WK2iENkXv5kiuzouGfXesVptbY+V9yc
2bodXVlNGJkUR78rvQWyyWnBsOQzQBt93qX3/+urieykCypXz44xgcrZj4Tp3HhjNf3z+MClZ8s1
T+nopzBSfCbTvUEytD6kL2nJoEl3zHVbYD3alQEK+fFzBc6eLV9c4P2QCC6o6h7OJW7hoVp2jXAd
GcEN0ul/+N0/Npp5aBq5YyAqRB0fSW+JNmZE1nVpJzHeQm38hgDB/wNB+bdbKXHwBxjlGOmgJO06
b5UjY8RUFweTsVBMQIjLOlt+4ezJQglXIeqJX6lf4IKLNSGS63R8sEZECanjxUs6Y39Vd4n78vHH
eqWQzlnMCU79jTE6I/miCXOWdplgK9+b3y355eMbXFlwc/KywL+4T/UE558C56xCeIdaWtrKaK1y
/fEd/t0Q83XNKkYdRElrheZ4zCq7QScOOmQxl9iUNb8pxEOTPYiQM7dPw0scRrARsM1vfGhXCqE9
qyeTTLzQVV157FFxbQrGmGvda24V8mvrZlZK6jov7BF+47FWX0OSGJw8uLOM+wCevJhGnGHzdRX/
+PgxXntRs9qCRWqH+auBXkUF+wydZm11b0043qiKVx7UnMmsKreaECFbh1ARnKNhCH2RrX6udM2J
zIGfu1UxtuPRIqsrREZ6yWAj1uLGfnplkcxpzFWBa8pYNLwGXRqrssDcA98Gf5WQbLQCEdh8/Aau
3eby738V4FYh8EAswxsodZwSEBXFp0B9gai++vgGV16xuvz7XzcoQX+zHA+po5/9zrtvMbGFWfjn
c9e+vPe/ro3e3Y1FHHuHkV5vBLYf+h86zpgfX/3KCWtOXnZ6a4BPGOfHtkTpG4uJ6MYcW6wFplOk
VrhGs2wjzXhMXS+90Ytf+2BnK1tAH4GF6IIVmVP8RIRJsYl01MEf/6ArK1vNVnaVZ1bf1JF3KKIO
sbTBFJ+y/l7Y6NyA8QM8MD7ZaqrZwm4Q6FWTT0xPNI0PTRFgtBeBpn/8O658s3M28wA4EGkBFw8y
0odHeQoyGFskK3i36BuXLfsf+6w16x0wlmqLpArzY4kx5T1WW2sL8tMyz/Ej+f+cnUdzpDwXhX8R
VQQhwZZO7sbjHGa8Ub2eQBYgJNKv/07PyqPPNFVeucoLaAnFe889T5dBaVPR8upyYxY+ualxhmG2
44VsbmJJvDhtrJNDm5VHL21Svjm5g1F3qEusY+n+4eCTpygMbiswl2ov6hmCatk5LcXURvgrO+/S
pzFmu25bGBSLlJ2a2oFHXts04ls4tCHSzU3zWkwwh77cbUsvMqZ+F+LCDaMjUN2cdOMV7baDIzof
kOIunr72BmOHpwWOuqqxzkhUIElz1O5m7imgqOnJV3Y/5zytPxtmxnQvJmf2xDSyE52L55pYT8HZ
8AHS7auSzDwKOYUnt4+lrdWnCWQqz7GeVNd+v9zAhZXZVNHCDYH2qNatYsAe0xAGbUgietZsw5Fu
bpz7r73EWAhw5y9CpPwEnG1gOVK/pemwkWvr/8LcMYW0YTk4thWUEloeH7yh6Q1n/pU1ZunRxgrg
oa4XLheSnTz2c7Tvc+vlcn8sPfe84nzYsubJSyvZ4qZZwK97hHOu3a1MvYU1ixiTHQSvCnTWkp5Q
XPVWyaSEBxe4tTBSQWln9htW1PuvNcGY43XloLIxxMEnC9KbwXYTGHTD2+prDz/324f+cRAEpAXu
hLFKpt+StH9CsXbUWdj+iDGha98LSm0hKNuE8qpxxpgU1qESKJXX3g3O7Vu4/cB2Z1pZfRemlyk+
hG7Wy6AiQfKfoS6peKq1t4FJzuVuWnq4sZUD2TeXhYfrh8rfGIJdOYq0bVjMfO3pxqTt3NFiUxNU
8dB5u1DAJ8lDClknWGK/9AJTYdjQUmQWrHlOiJJvRgcG+jAbo2tH54XOMWWEQCn5A+xo6jgoXgcC
J8XgezetHT4WJrBnTGCeTgGs0rs6plOSRdwbXlGavbvcLQtT2NQDJsrKK8ytOrZc9zun8N+FVSEc
kTTMk0UVT/VaxnNp5zGlgbiLwjYaOOw4m1vrzi8nSKDJ3NUHmurkMML0cq96iRAbUfXBroTejt3Z
3akPrJ912OmvnXdNpWCTt2k4nquUhGj3A4Vna2D9utyXS9/JmO1l2ruyoEjn92X/c+LhJsthlnH5
2QuHD8/9d5Eiuh+BBYVucwJzvLZgWljrH216NpaDYe7ldywNYmOGl5kalQ91+6mDw8xGTrkDxBe8
oZpQrc3CpWYY0xxpMF/D4hgsTecpQ/0b/GhQXf8E35GVNiy8wJQFhmNdcq/BlpSh5n9KXmfY4DvT
fabuLvfReTP+5PxkigKpsGenxQgFTtSt98kEV9taj/pkkx52x9rCvRmUvGMJxNnKqFr4KqYwEMb9
mSIKLaKCIkj8xw5/QqHwxe46d+OHva9IgqABeYucoLcCh2EsYDCa73oLsnF/aKzt5U5basL5/x/e
Qomnc9s5B+oHQIfgbXiTs+xa2O6a4nTpBecZ+eEFsFfJXcSnkDyqm31Hy2tJwysKK5HLv39hYv/V
WXx4fFG4s6IeTv7w8rtpabNTuj1cfvTSLzfmddiGedWHYBOlIC0mMDnRMPAq7Gnl+y493pjSMmsq
lYUzOZ25A25fRxCsbhP74Ws/3pjNiT0TLyxxK4bIV3Z/HG9fw5zt8rMXNiZTBDgFHNYa51/eevel
pJsGjhwcBkfTf7X9pVpcPzR1dz4XJaiibIxLllzpIXmaagfKPmavxOsWxo0pu0tzBIVFbwNr5Tnv
EnWWUdqzlYjswpc19XZw5eJ8shuGSqjytpo9Dkfe/BQkYD9c/gCf202gd85v/jDqJyvourBMBbSS
BVx4nHT8ZpEQqM4Zu4NO4HuTjgXYFp6VOPAPb/q7kgb+NSL8+S1F0GcnnbJY+zUL6/rfAosPP8bj
IKElFeQFI/lVk0dPh9A1/JmttWL7peFm7N1wykX9bcJJDMN5lAXdNyiNQNL7jA6OOpR7Xu7TpY/m
/tulI0BpaZMA8AeoFCoB4YHlR5m/crJZ6iJjrnfJQLKsQRM8eUIyvXRu2uJdDu+Xf/rS0425Pg3t
VKB2Dfro7gGcUtqCEtg+jOL58uMXesZU3glH9FlqcRrzrLyrcMvr576NeNoev/Z843ItK4gpSw+d
kwGCbQFoq4P/Csv92mS0z6Pqw+ic7VTq0stJHAoQnIi3ceobH+5fl3/7wti0z5/kw9NrC8a8qpnc
GCCzG28OflWlKoCtccI9/C9y2CGt1SstvcmY8rYcqCVd6cchELICrKsmRNgO00CzLGrJf5fbs/St
jd06I7BwTV1KY1DqrlIB63plISBVzGxlmi2su7YxmdMx92EIf25G8t/MTgVw0V/75cb8baYySRn0
pnEGFtSxq71yL70h3ZGySneXX7Ewz0zZ2+RQOMiTgcSthQSPJI4dIcR5D3dgCDfHP5dfsvQFjMlc
YbVOXKfzY5EDwg4DqQ6+rWm4pt78fBgF/yd2gykXV34t4zRx2L0FL/Y7mLxkx9GBJSUcKTO+9RF7
XOmxzxsTmMq3BjSuEahAFoPDGHU1veJhBofhNU+chZA26k3/nX62C7P42WIkRngC9a51JO1Dg6i8
7lHwDEu0Mn+hzIUR49pp9vOqQT8IjQmfe5RwkioWJzAFnNl74Px3VohO/HFWN1730w7uRPZqt7cj
UPee9UqH1frVpU937uQPaw2IGYXLoRiOCdAPdg4bOVW9FDNcqO36V6sKoCW7uIRNYC26n4BGDVuo
WJ+aPj3WTO2LrjgUs/cSwPri8khd+j3GWkGUtmpOWge0QaAohvR75mfHRIiD62YHq6IrNSefrxiB
Kafr7TEbdSH8GGMnFok4Bg55utyCpeFprBlljoA7alZonMKspulhFw0HWPHwtYcbe75VCF5blXJi
bjXRpBG3HxCARXjg8uP/Bmf+/7oLG8Z/h4PKKg/Is7aKQ9+rbxkBZKnOXfBSc0q3qCcEzKHLsyNo
oO1TWCsAaKDWBdVHKdhMFnCLxn2/BCTBhq1rmcMv0VOgCtZSer+GqYShNSg/u5Kk9qMIHPtlBlPn
nToWbPEGCK+ee7iRPJCSOd+zvID3VZiT1y5s7AO4cs6tBab2Hi6gZ+BhWtpPPKcIF44wqV6LJix8
O1PhZ+eDM3S8tuPGA+qTevbvpE5+ednXavJ86Mj/7V9XkoH5MvDjrtObStuwVSGRveZrsTCqTXUf
Sqfdya8muEk04q3u0+uCgjx6eWgsLYumtE8RWALAFqmJS1SS/pIgZ8M6VoEHo4ffs9XaOrIsV7Qb
aK3sW3jEjijjnjXKmi6/f2FhMMV/yu9CKt2piR1hed+AsbQA1KqC8vucZN4dfLNLkMCRBlqZCUuv
M9YhQVqbMS9U8ZlwhPNKdRTwU9hoi0Pxg5FpifvL7VrsV+PwkkwKToVd48bcL8KbRHVgiI9IFzhd
aR/7pD171nbwArPJGZxS9yMFoqpP16b80pA3lqu5YDMmnD3EtU0hk9IZjNvTApP1rFhf22Y+P+QE
gblsjUqg9Klo4imdUOOM0O9o0T9zf0ZS48ywMkSXhr+xeDXDXAXBSNxYzjlQys27oNaa2dXCeDBV
hPDSFmk/lENseQjaIBn4Iq0GPso92BmT+z1v9co4X2iEqSl0u6bPyiDtY8DHb4Ch2MpkrRT18+xU
YKoHfcfuYLoCaV8dDACe/td0CbZ2CkOnFxhj7OQAIhh0CJfH9cK4MnWEfU2aXHq5F8NeJA5dfity
4DAZvP8uP3+pMef3fji4pE1pC5U0XgxGL984oLP60VjV4a4JgUUkAEMDMZymQOO6OuKKTmsjYWEs
m8q/itKy8ytoMOf5RtGdJPMTEB1XDj7V5ZYt9ZyxIISEsKkHJg9VgveU3c0wuvLzlTKLz8PZganr
m8DyDWpSu7Hym0PY+69NY4NEgUI+Veif3ty8wVX//XI7lkayMen7CsjGZkxxBXeaazC2zyfotXb8
TTl/clBhxlyf8hlgizQjMbzc9calGUyse+J+81trvkrSkW/giyO2bYcEbA1haeTz/IUXsIhXsi/u
uT+mUd4TuckozIzwvyFq85qC0SCBpQGG8Zj40j5KXuttqCsFRzJW7yaiADjzYb3jo3Bs4zFY+Iup
hBM5tV7glmofkdm4GToAm7LW/lEx+y1vJnvPCL+eHbC1ZVHYV7Bl/z0nzbypwvZlQEodeI0miQjh
Yp+7zbAde7oW51qI6gWmQHFAhj4dmgSm12UBUhzonWBDI9QHHQY8J3Rqd5ucteFDCtLAnbIaa5+o
zNratFHPwdhbmw4OUA9fGhGmntGtGj7A/wheUtynUT4PYuOHqxvpwngz5YxZplTvpb0Xh0193Wgg
fZ0Mvlgeb4tjVoP02ZY3nIjfOIzu+8B/b8ZuiBJXzWB4g13qhO3j5WYu7BWmf2tbAp8pdOrFduUA
r9VeK+BKXAX8Wlu3761P1+qJF5YiU/gYehRmM1LJ2Ap8YMWpOMGC/8ma4DyInNXKAWVhOTLtW/1C
eCJXYRvTvKw28+A+FTrcCmstErj02YzlLhnzIim9wokp1vNo8sg3NYKjc/lT/E3zfrJOmB6uYUPt
NPFaO4YZIzAtm+7bGZaxr+791/aNEuhRd2GHS83GeYfx6pFsq+v26O69HXDV8JyvH5CXhgQ+exTP
+COfM9BCojWXmaWuNVbIrMxADAqUF5eElY8oGcy/AaMJjZ5s52ZzuQeWBqOxUAo8yS5AQowDKPCT
HRuUeuq6XL6gRrS7BhFdHkIlqsPlty20yNRNBnWV6STB3uV6Huzf1NbF7bebVm7tS083bk9T0s4B
K4QLL1Xnxm/h35eEYLKJl8s/fmE6mTpJ3VVeywfooWX/2J7t6oHc65CeC9XKzr4w1E2xZBX2sI2m
IMq0I4Df6cR/uam9FjVe+vXnTvtwIOISuBgwyeyYTGWLDWm4CuxenUkAT2MnV84PS1/g3LKPL4Hw
BTgx6cR58FwEBHiAlwTWkpf7f+FIZxq92gBoOlCJOKgAhq0fnEFrd0OARu31jdU/V5V+LNZ0q0vt
cP9tR+LPmaMaB+NU0z+NLH46qTrJWYQrs27hnGUKH8UZdCJRGRDTgXUgLtevSoXfwrDfWU2K2q+p
+02H5v1yv31e/+8HvjHHKwgS9NA0YyylJY9916NIJPfhoQYHoOSQh2H63DDWTw8z0H0PRZ6CMo6w
80gQYQs9SLtIGGydDv6AtiibjT+A17aRAwFThTWOPgZnATwyBfK5CuwzjAyuMz9yFswwwi4Ir3eX
27HwUUytpeshxpdmFYnT/Llt3gnBcSz7cfnZCx/ENCwdQlUIWM6ROEn7LQMa0fGzKOxeh9G/Qh2b
w/9cfs9SG87L8IcJUhUcKtQB4fwyv2ZTAnC4dwUrwJWU38IMMQWYtFeiSVL00DmOT2GUNwJmnKdO
1IxXdXgH1nMk4JF7uSkLO8dff9MPTWmSkbMWcN+4t4tNntTHLmGxZcEK0KrRdeRLuTTIjf7tsdIP
erhXdG0cgPnln0/ktnuYqnllzV1YFk1JpoDtRjBAyg+KfLWrwfYcW733Z6icVi3ol765sZjA6q6E
7AIVhhYclQPkOWyLR8BPrUyLpaFrnBJs5o9dRZHKBLc1AjAWpBa2IfmbA1ejogSIfe2wtLA9EWMZ
AXOypxlWhZhN3i1S+ddDX39t5zbVmDwMO586A401oEEjfJRtnAtatXLgdpaCaKYe0yVwO2YWbjmt
cpJtMln0jisbuI+ABccM3NlfQzXaP3h+PlrWIWIGwP74/A5uJvg9PcDFbjqDbdX7NZxowZ0lMpxB
uSbTeGjmft4SJx9yBBxBn80zqKgwsYnYZ2kaHLDVktMETv03lgM/U3pERHqukv9KlJntnFB0h6w4
U6IGMJQe/NAVeyiAQNlsrPZxRFnwHjYt436eCDtk/cy3AxBrOxUItee60cd+zKZjh2x8JJF23soA
vk71ODBECKU4unk1bgCRnE+yHcsTRQbxSgJBHpEClOgSKLFb4J6s32WuXvy6H36MgBEfrIZDKuzX
7p4PtDqRiRbw22pxI7QmOYKk1ffwGJ9wDE6cfmezUd8wiKB6YKwKdqPAKngk0sMqqgl+fgX8DfJ/
uOnDHi+x38LZPiYWsn724PsH2OgVWwCI5ibyfMqvAyf5o1FbcUPmwc+2Ohy67ahhwqZo26FMyANs
L9XkEUjI+h6hyMwBA1xpXLfdgf7XJUGys/I+e2qLEharnqTZBJinBH6yShsbkDmIlCtKxu2gUFbR
K2JHJCyqOzgB53TLoUFNgKANi69prhAH+HcBg0uq6u080KCMDjaAknaA813h7qe6ZXeXl+KFFcZU
7VpdLsBIZnU8egg4SoTx4BaK8u5cw7748isWVntTrhtazUgDhDtiJ+h3sHN8GWnlb9zWyjbuyI+s
CKuVNy01xljwGxagribzdOyGyj7OAEzfdVPqQT4UzK+XG7Ow6P91mvuwdYVEA9VRKx23rjVtC1KG
MaLn6qFzSXCthkmtnLwW1x1j6Ve97soGLF3I+foAy3HGrhN/mL5XeYZ4oOU7AP0yUZL71oKhfCRg
t/+cOyFzV/aGhSXbM/YGTJO0AVm5iVs9pRBpNfugCIKVD7XUi8Z+EFArRIvgLg1S012uql+dDvoI
NYuHXLTeyiljoQWmgJdOc312YGxiDeYcgADHIM1XOmfh95va3S7Fos3tEo8u+keac/C4XNFHADWc
SNIX28tjbakBxvQHHgL884k0cV2nNYgP9hbOfn++9uxzyz6M42xwlOP5ZzOHtHJ3QabkHlk4d0Wu
+Neg9ZPgiOnhKV0Q3QAuduPRzoF2q1G7/wpTf+f36AXzVYs1+QaQv/7WB2V2w9v25+x64FeQzr63
splsO6Hc393YtBurq/1HmYJv53kMFvO2RbdkyMZv0h6wJYjC/h26mqESEOeXzs7to5aDt7HAstjU
3PdR+ubOOLl2k9/v5yQpVhaCpY9z/v/HDmxKUTmp7mJcin72bvfN58HV5W/zF8P1We95/z5b6LC3
KnsGmmtsb3wwIoYNyhuQKm5k4B0r5Vr3gN7qP1SyoooQ4uq+OUiOvknesGtUwlUHxDLyXaDBSU1Q
in1APYn/w1d5+g31HtW+kbBXEOHE9w7Me4tNh+x0rFxS/VBzXoEhDNc9D5v+rZ0KvQGdWcH3KxsO
czI1W6vWuOQUA3AkmRtg26urZkdVD6WDjwICGLOgOKktcpQBp80dcKH5S1FILxbDlNxmKQLYQUad
LSCG6UkF/fzsEZlveu7aW8X9NgoUKpyCSRZHmibiW5EH/ArKYL2x7aI41h48yd0w81+AHgDbkQ3J
rsyrVhxC2Vng2U/jAGd5Dc41hfPBK9HSBgYbhhr5cVQBEK0oAIHiUKV1iCgucLUjDhsr3w2f57PP
ZizZXAWDrEI2xBWYV/JHPyC6l9kAYmucr76YrXaNddkVbpLMahpiB99zB6P74dZvsxqShfEnRMco
aGssiGout2hpkBvrtOKcyJm3Q5wkeQNXNu0892yqVqbQwvXDFGbTCVCKpmDQRAzs3m7DK8j5ToLL
h4FlB1UGfyYgXi435LxkfvJpTH22kHC0SurRiT37bhrBGqxx8QQpuwxeoTRauW8u7AqmSFumczCO
OeRdI7d/jKq6m2BClQx+HflFIFcG2cIZx1Rrez0qbIsEWEAJPKt0n/viyFdBYUsPP///w6LW+lmQ
TDms+UtQVBsCHJGXRLiFrPz2heFkSq95g6JggIfCE3ZLFKQnwQ587WplT/4bTP3sGxur5gjGj1vJ
bIydYfayqKdgW7cloK1lOXrffQC1t2rOAJTJJNgk/jCXG6SsEESZebJrvcGuI/7iR5xELsGM7T3w
lv7kE3E3DjAXu2ZqhYj8IAOqXAAD3fcV25dJOR7ckNoPsvMUThpS70a+g0FufzMkszikqlTvMLJH
Sm4CuxUgX3jyFxC3DNrSeiNQZP49yYjzQ2dFfg8pvH9NC4scZT4Ur2POk+vUn8+mYELSgxvUMCtF
XXy2g4OsfU0BOmfR3FF9X4EneuydBC59SEzw78hYhXuVB9btXPPGXunjJT3h35K8DwOk4xRYXY9a
J68Xu6optrWCvThSeyQ72Zb/zPhrko2nHrV57Dn32kjm2TZYM9tcWjCMtW+sOZLxtTwPz/G3Y7fb
XGdgrfoH0eonIrONFa6Vly0tGMbKR3kfcg3KQjxP+Q6+ADsBt8U6fS+cKar078ur0nlafTJiTal6
J8DzQUidnwg0TgiKbiariLxsrZR0oQ2mNawbeGPCSts6jQTRo1JGDsJrliOuMpghtvbXzvKmYt3x
aNiwBo2A/cOs562fPYH+s7VUuDLolnrJOKrq1K987HMkdnP9n13JIZqVf4eq/zVl6NILzv//MKhL
N+uDsUAeUsMco2WA9YhuI5LHyx95YdDaxkGRKmKlTnXGcSkOf/FgnmF0mcZwzX6zveEJ/OY7t5Mr
W+pSU4w10G6A5Sg6OscTBXe7Lu4QQjjZQ/3FthgnHOJ07pAmE2wQ03FX5G2UjeVGFPMmDexN3SH9
gHLuy922sFeY6nWraWsc6b0Zq7m19Xu2KduViOHSk42pXWPvqXzbgxAYV2i/qB+5z96+8qOZKVfH
JbaeBddtnFfdq1uy1wKxvpUO+fx0wUxxemcT91y/CYFuUNoInzTbtG7o1Si5v/PUeHe5BZ8PIGZK
1MGWEX5osRZVqWkeK1Hwewjsug2QJf7K9ebz/memJt0PLLjI80HEiB7+6FvnWIZfsy1gpg1rEViu
nDSzTnXzy3IVzPKOtrt2vF/63ef/f1gmiDP5NuiBABbM1pZ0JzavLdRLnW7MWuVrZD+7AqTZukue
uVY+TMtE8StpqnSl05deYcxcF/6ZnSQwzzsfG11VbpP5ZYbh8tdGjbEx26N2BrhP81PB+mj2yihF
Aq8Jwi8OfWPGtnkB7J0N2JZvQTwKTlwdPnj8sU29ld+/8GlNdbbHhNOlPqCDyaDVwW+sad9Kkq1c
Ppaeft4ZPgwc6gEtUcNx7STGeZtQinOm765FVxc+rKnMbnvP8Z0AEAP77KLhfu9dWKGtXgg+P0Kw
/5Nmh23ZFHUKFkMxHOqUbGYI1hp/PJbZPc2evjR6/k+AjcwQR06BnWY1yxPJuHMO6tdbIOrISnpz
6ROc///hE2Q2Cjxad5hi27kV87dq/vm1n27M3LnLCMIf56JrZOoiHgbHKhxvCk+s7FWfHx5YYEzb
YO5KDjIgP3G7HpEBrHaC549DpQ56yvfS9XDIrur95cb8vaj+/3mUmWJqhw4IFAVeH/ffcWGRP8JX
X0VWFdFrD4mQqLmxn8a3x+Ye8eb58fI7/5oPfPZOY24PXQsGpJdIVIOqYVfrmuByhuMEss/M5aea
jfKFeWP4B4DX6Y2MNQ4eVs8eUJrnIqzS6X0u5nnXtmGaRmwokKKxsrb9047inJ8qvN8A53pwEWpr
tQmHQt1WPEPipkNFux2HlePfpFOoEV7E2tVv2qDnaxTChUFnKrtpnTk907KIK5iElKlzU5X0axlV
Zoq5OQVOoCxgo1khBFlKG9eu6c/lT7Jw0DDF3AkKcu2+cZ24yIdNUvzMtAMscZymay40Sy84///D
ZMQmhzqcHmnnMSO3cgrg4VD8rhwkN8VEf1xuxMLCZdq0ugzRQM/DIc/3HmjyPSnAJcu7TYCkbLM2
OZfaYSwq3dz5fjYjqy1GsmuzeZPYzjZvycbJ1rpqaUqaVq2pSsCGhq1G7FiaHB3ZZvsUjrZvIsNl
VPRc31vSoadJDuAbFzLYFSWDsAnCHPuEUAVyBz73ImJ38zNvUQPY0qI62sM4riysS/1sLFBl7fRC
JFBWtSp51VPvHOHeFW7KmjXbzEr0fWGtnoAXtrq/4fIP4yaDR7riIIMAMzogtQ61UIk8dP7r8ohZ
erqxEKUuD1OZ4On9LDaOqFEW89IjO/Glp5ti6YlDQ0sdGDgUPSsRMer1rrXJcJBur/aXX7GwV5ga
aBE0YA9LTWKLTndEKWeXy35bMA8Hgoz9bJ3s0Fv+9vLLFnrLlEQ3VW/1cxoMcWN15Qtog9leSz1W
kR3qeWXzW1g/TbWzZU0JrATPpJ75iBtOVOPk97Vff27Vh5EkKrfqRUaw0bFfMnjqxFs6PF1+9MKE
MEXNU25LWKc1U1w46hCCvBdVAjSwvOLvNJgzNAJn2MuvWvoGxuHD8Xt7mj18A5mV/Y7qGkbXNbAv
NB1XduelL2DMbp2xoSfIscRZon9nmRXnHVdfnBHGnUGWtezbzAJuK5l0BLPaMo1CPxcPjKR0rdhu
qQHGpE68AMByRgCAS8YdqjDuvD69v9z77rkTPjm5mIrkrBQ9TXmWI6fQ8m9BrsD+7ZvKxmaZzgdP
02kLSzT+PCvYasO/27Y3lQqzW2n5/VGKft4pQavvIuPVqa4popmBh5ISv8LdSdtNdfT6MH8YYWl9
gF93ulEhdb9f/u0L6gJmesQOfjsMSY87+MxKss2y7A8balzI2U+UpX4vhf2YJAJZn+mHTvRa+P9z
VpLPTBl073m4xFHQ6VKUN+kaqihNNqjg23WgwDgcxcZ5kFXbDGqaPe7EONAhnr6ymCxMFlMhTbhM
LWWNcDQMEWRFombcVTAL30I166/MlnBhQBirSubZNMzncIo506+a+zmOsO0ciaG6TkL/lAOXG7nB
eEcoKi8vf8iFI4h/HvcfFrKJ5LbWPdhMVv7mjxR44++8uS2StW1rcaAYawwGCb5VCjJJQJJNmfqb
xOp20nYjl794U7tjZXmf1N95vZbfWmqRseQIJTLp+XghcdudY/2obbLP+bUuVg4sS883lh1Hw2E0
t4c5tpubuRTH+ZzvSWPW0xXtw9ILjCXHy9KucEkuYllcw14lqt3XJnAislYDtPB8U8uMgpkcvHUB
dlJGIum9T364dck7AbX28pha2MFMQbPTqpzXohCxKN6S7tniqG1hMkrscRvY9ddWf3J++ceBm5Cc
pD3mSkN/4tiIrNuvAHvl5RYsnIRMMXPV8qq0PQZGQ36i6qfqur1Mx6hTT1KLyMp+Xn7NUkcZ813J
rg54EjhI+zXH/rx/zR6kFyx5g4wO1gWW+NqQMoXMAZMO54MlYjY8Bigogxhsk08swhX4i5/DmOZ+
6YuCMHAThIAfSe/7aqOs4bqeVsVMC+uv6SjbTmMysHaipxnK8g2xrPEQdA29QYV6tjJwnYVyBWaS
65FPo5AAwcG7mlJ6Qplmt6VhN229SkFwZE8EhaI62c2tI9ONRaFJDKbQO+Ra+1dARs2HgqXe9xy5
VKQcKn3qHbDNK1plOKwL4FZ071xZlS62sOMkGEg+3yVqRNaoY9l8mw0QsZFBcDiZjRS6wCbbjBOR
RzFCoARqlLjuKEV9pAz50wwfsttqatsrXLbVk9aMP8BhHFH9PPB3KmTpsWrq8JCBJwyZbJttaO8O
m7Szuq20snfOXAW2q8iPc65qIFLDYDeGzrBT0ETFZZL1+0l2+jmsrXlXuJ04JYQV+7QYrU029tNL
J0S6K8t23NeNkxxYpfnRySU/Us6Ko5VUeKoUrLhBUYf7qssweVdzkIdRA+bhbwV2wZGEQ3LoK/x8
5bEgjSpep3sURPZ7l0E7DDhX+WLnc7+vYNW51yEV11o66c6Thf2UyTzZsrTy79PO7R4SsC52Rd+E
V+Ugxaum4R/LcdTGtVp/Y8ky3+YJDaO0msUV9RyG49CAiiQivI1vJ9VxChr6mk1M/tdyO31hQe9v
+zzJo3Cyb9MSuCjYdhX70tfuFaTuv1voj6/KdKiuBAnHI9K7ahN4gbgr3Gy6ygQcSJDSd3Y2gKSP
alL43ighciKk6bsdqRCovLyILC3nxnbRM3sukKufYpa4U9Q6TRu1/vjY5ARK7Rai8cuvWZh+pky+
HaRkdMhlPJTNXVrwu6SXL0XS7i8/fqEVpkq+TNq+axlAGbq56did6FBvGbylwcvlxy8c400hdKh1
LocU9CyZM6Q0iyev5+9fe/S5RR82okZ34APirHqa0delOEkYI3/tycb2UHgTx/bAm5iX4aMm7Y03
dV87zJrWwyhlA7hSI5ydNFPE2nbTOWLTuitdsjRWzM1AF3qCVnuCJJBGAYpV2ZhsR76WzVl6vPtv
j6u5cPQMMGA8E6zPaeoHm8rFiZizfM0mdmk4Goe8agKyG4poeuo5mGjIWP8hzvCUl7C+olZ7dfn7
LrXDnLlWIUFL9ERMvKeAP+DcPbKV77sw3k3pctMGYPJUTh33TVrdghQxQtvKnXnlAy8cXEz5ckLr
dGK138QjdVF7QgKsriAHD/tQk+TIgmm6cexG9isTYaGjTN9h0FClnmeYu9I5OenJvqI9HD/7NbPp
pdYYMxjUe5fLzAJRRWXylLq53Aa1D+2XBTGUYD3ZuXmXP37po5vCZlelvuYAgMUj+5mhTA4gsAll
l5cfvnTbcs/j4cNihHitVnzG08MEoc02m+zDpHDuViALHLUvnU1IoGDr04RfceU29whjWSuHzIXb
698z1Yd3Kz9XqioBL+AdUkwTY3SHm7K/r/0wSuZ83NO0VacxH9mhbhpnZaQvjQ1jMUhKeJGPZxBV
rR4gZZ0ySOz8lRYtPdtYBbwAIoNKVfTkZuxKe+Ldmcv/cXZly3XiQPSLqBICCXgF7ma8O4ljv1DJ
JAGB2Ffx9XNunjwac6m6VXmJnQBautXqPn3OfV6pjQTQ2r7T7D+TeTEYFG6ymL9mQBnM4y+J3m4p
Xoh7nQCVo0Nk+/KMOmigBtAI/kC59cOrmtvOZv9c3nArM6TDYiELBX7AomogcOLc2oVCY3Td+zOb
f11+/oof+1vV+LCnLHcU+JPinErr+9xmX83M+HL50Wufrll9ZbZyRIdnEbUmgG3Oew+W9oZszMva
d59f+uG7x9EGy1BBUS4e+mMV8yCL2+s2pY6BbdtkNKGJgDyU5D4QgH6a9gG3tzLba1+und2JGBhv
R9u5iVVR3EG3D2gzK91ST1m5WOvwz8ysW1tCcitStcl9poyjlaSvCmB/06t2HpheQHOz1Z26tsKa
+SJ1Trop8YoIHX0BylrBAoINs9hKDa+Y718f/GGNp86ZwO8ul6ggNAC7RGDNsR8PZtAAx2ZxFVy1
T3WMZ2N7Hc+HeYwE+BJOaDqsHj2G00l6TvPj8itWVkXHecZVZzLGYGUjb/alqHFVKvmPeRK4anr5
ExjSDhB9uM5h63DPAjQWBMQ9JZhFvlnjY6Vesvbr5XGsrIjOTmwiGoHeArrCmon86CRSW2Dl85tk
DCzR3Q42BIcuv2hlZxHNvM3eMoZl9uybMm2f0tn6Ohgtejytw+XHr3BdOjrkcxkQfsRFMUUMKNWo
Jlnv87qKj2451YimS0/6TWOa4YzeyPsltScg1YbZeXGUSV494vYGwm7OnyfDtvegU2gPtjIHc1eh
Z6s/OGhc+JEKxY2TM6PVXMRldhe7TrIr8ixDEqBz3ry2H247M5aHyXW8P7VN29993xq7AVDKU25Y
4z99khWAvVvebRpL4ouOOC+Xx7+2jpoPyplo3Erm0FiSLKLx9Nws2Q/QpAXoAn1pKndju6wE+UQL
HRaV5x4Cvwo5K/ENEKIj2qag7Z49G9UWY++KN9VBqM1UJvHS0DkyquYUE+OYW5vV7JV4i2jhg5uA
IGqI5zrinkqPjUjveWfdgNDpAaWjY7GAhXRsIdddXQcg5To4FU3XjNqJxKWi/W5B2EKhy7fP/Dn+
fXnZP7cqrgNUp9hWqGX14NAxxy7MlNl89bxWncaG0Q3n8/mScx2dCuHudCzzGdR8hIZd8W1If5lu
FsSbKpNrY9CiinJEITsRpRnZaRr7yOc9trN6TlCG2jgO/oby/68ach2imuQKiQFZtFEpg3kv7umN
HXQByBYM3wiQ0FdBFxp36Izfx/7NSxLG98UrimUbr/98Q3Pv/PMPh56dqplKCZ4j15vUVwV2u6Pk
Ft3SFvrc8rlOfszRAtfVXd4ArQLI1Xfifl+shzmW4fTr8h5b+37N5nvWUE4sQG6IXHZKzqes8k7X
PVoLNxLaWtU8ZDSCZtELmmKfGzJtZArWtq1m6lkjTLlIPLrKyMvowqLH8qygwrLWR3dds7G4K7Ov
o1jrRqEr3J1V1CXgO6up6702RBjvk3VOki7C+8PMfIv9a8VSdL7hzK5B7VOAEy+LFQoSv/OBIfb7
c3ktViZMB7X2Y5FS0H21ETWywEYQkGWzL/lrUWws9t9MyidmqANba9qaJbimsZECO3C/TXdAOhZf
e/8RbBc7aJIf6VsPVbEXsi9C42S8Da/Va/GTPCMR44TOSQbXCXlA1uS/FomOgRxdyaAPKnDVcLL+
HBWMd0aOZtbLc7liMq5m8j23vYVC3SFqEq+6dweOxDzyPBtbe+3p2lmPhDt3ijHB51veKan6d2P0
nq/7cM3W1VibxmJACsPFTjs5pT1+4aaKrwsC+f/ArmxkdEB/eFRM2Y3nuL/RvvyLON5VfGbc1Wy+
Ro0frbNY145UQJSXUK1vAjJuCUmtmJ+OLW1sFEJQ+wctTcz2jvnTgDRpra6Le7iOLm1KszBobFmR
ytivlvDTILqN4Hjtw8/O68MJ5MmysuBpWbQAV4JA369V4afNVul37fHaAd7aZVOqvAMNrWE99NzZ
ucDc7Fpp1Vd+//nFH77fRZeAzDIH3FUTPYLWBlWvJkNqP3u7vOtXnLhOApx1JmUEhHVIMDII1gsQ
AAnyWNE59Y1qLtHKbmwEUyumq0NLB57gSIqhbWLnFkS0WwVKmyZ5vDyMtYdrxsvcjCzOnI/RnE3h
BP6F1EvCy4/+/LrLdRhoP7dTw9GiG/Vjf6LgE7DqKeKp/Z3OzXMzxa9zvHWirpxDOhdw4jmtZ1YT
i9DL635THlq5Zz6moQtm3rC1hnJ3eUgrXLpch4fKtiBxCthbxGDXp7zpF1zmCmRgSys7EpLxU9Lz
4ZhnBb2rZG2GjpV1R+rWI/ihButrYiJJdflbVjagDiPlc74UJXQtopFBTyd1xmoPEGZ+aJRZvKuZ
5GhDFlvZhJUJ1mGkVZuWaMzP7ejc0+y6oAWqSz/v0bq8bKHw18ajeYRFOqiNO9mIXB4PUwfkzGo6
uI4BrNkfJ/vnuknTvEJOFrGAFBzKLiBgyKrvRvdzsUXQzoOviLfhelZsSoeWNoYd8zIG4ZzkAw8s
LoXP42YjL7m6BbWTfE4bsAr2MCti5X0wsaV/qoq0eEZ1mt5l3IMqAstUcudKyzkUhePuBRf5jdN0
zV1jyAWJiCIvN7zg2lA199G5LRmmidkQj5F387x8iSGEenmpVk4IrsX5ymZIeOctjVKryf3RQQ9F
103WrgRD5EZNf+3rtbPfiLM66yzE+xByhS7V0jv7eibs6aoB6LhT1+U5FJ2woSsw6xjxW1v86QGV
vPzwFYPUgaFln2d9zAWQ0YPctdXdqEjYtr886/W655+t9MPxOUJiqZJoJIvS5ktKbrOpOBBbgr6t
2Tgd1gagmTvwlaVhSANRozOcBifNfb4ML2fxVsr6reZkD1/7ye2BaeZecxtUKC3U9yRwWX5eODsn
Hk/MsHA8y9t6NDofWXfm08LeX563lV2rAz2rKjZZ6+GN7tzB7AlUzgznFxj6ni8/f23aNOt3TF5l
To1pgyezAldZbVDH7gt1J+iS9V+ue4lm1XEuswrERXZUJeNvo0KLxcxvZN8fLaU24J1r86RZd+lR
ywOM2o7O+mAp6CCrfPRbxjbMY8WydT5cOQkgzIq+jKBZ/mom5XNjI4S9PDtrHlhHdvYQARlYDacH
tNGDYxg/Gjl9n20QHhUD/O4Qu37Oze+oEp56A/yKXvHizaA5PAu9Xv6EleH9D/ophWNBRQy7DNH/
d7eem7cFdHMbe3hlj+mYzxIB4WyDiSqCcsGLKdsM9DLiyHrQMApv2HDva0M4v/yDgykHWVXWgkPS
c81bu0fdgImNmHYlktBpa0XbJR26W8yI1t/K6Z71FMWJZ0FeQbwcXl6AldhWR3qWjkIHxAS2UYgO
PpUDCxqLH4bMuyfCfEgL9WAo/uXyq1YsxdYsniwlVTHQ0GhUaUaA+kSKXip32NfE3rgCry2FZu4D
76eky0eOpfhZOF8n9nD5y9f2kWbjkK0BCwzLCUqo0oFWmbM8sTTPwsVtM7AUFtcBfLjOWuuAqRUK
8/h+A1fVdtwz8Pkn2cb0r2wmHZDXeebQzSV4a/kgAtMEgnMZISUCxY7qBZx5u8tTtdJyATX6/5pD
mqGBWCSo2IIa0tpTKzHv+s7xniH6ziIHMU+xk1MqQf87QjMsI11HAxUD/pvMQ3ulW9HhewUb42WJ
xz4C+dw799KfjrMlXryyF3T+UpcVaKs40/8qmR4G6y5X6CZ9afotpsqVPayTl/bFlAs54/n5CA0j
VvtU/bq8NCv2p2P4Bmq5ROSSQnZMFJj5nu0X2dUBGJXq/eVXrO0xzcQrSAQ7YOztI1G0fiOoLyrr
hXJ1KqbbOb6uYwPVgv9uMXuMzQHwXxZVBgoZJkTHzcbvUc8w0414+i8w7ZN4SycjnZt6lqkNp16H
GMAND4qb7qvzE7XVU7djjyqwd/lOvogn9428eHfmzXCbHeWTfC/fOd1toQrX9oIW1qOPbyhEC9gc
I+WX1uJHNVxHoMF1wB96vHC/7wmN0Mf+sBDvxZiAIk/t8PJGWJtAHfE3QBCw7Bu0KvRJW4XgxixD
KBOlz4PslsCmFbchz+k2aNltqscsHQog1Sdx73pyvmO5vYRGntehSQcA7NIE9SjhFu/4H9PJEJkM
SL00vtF0FVr4oNEWWPbQv+d2Ne2NJSt3zFNj6qOGzYIBuoE70jfTy+WRrdj//7CFM2nGMY7NCMTo
HoWMUhPW81s6X7sw5/d+CCfqfu4XPqGoaab2A9i69lymSMOYG7fulS2lwwkrhsCeZSaNvD4t9txZ
mkNWEW/D/ldcjA4nLCSFBlHF26gQ5Hctwe3sFuqe9FswqZVrkA4ZVFI1DBiaITJtUAOjwzk7mdS0
dk5W01DU9iHuE3NnecrEbpu/XV7xtSnT3E1jIfk3uWDFnWrzHcoSv0yxZSZr86UFFnhsVdgLrHBJ
qL2TTkN2XlHkjyigtYfLX7/2Cs2HcBDLcU+kNAKK4y7l9IHV0Jzs5w0CqhWPr+MFS1DstkTBztH1
fdPl/Jmb6T+gcf6Ods8H/Py6SFjHDSZmYyUFXhXNpilCpDNzP+0m04cGVyjn6tX0io1E0Mp86QjC
HhbhmtyYIrseno1uDjvw106F2MilrLgPnU3TbLhhTnSZI4+gP8ydfLd7c9GgTYrrNPe4eR7YfxxI
CTVgD43/uFn1YSXYb+KOxl5lcgtPvzaGs6F8eINjCFtByfZMiyBHKCy06E/KQSS5M6tS3Xhg29hK
Dq0thhZPdKSpiOEWEKc3p/F1gdDuPra7+GYEi/PrZftYC1h1iCGDlFsvQWQbdZAuPRSkXMKWg9+E
zhUPvViWPplbespQ0QknHieINJSLRGtqPV/+grXp1JxALCox8NpbIpupV9BaPbklKAGH3HgU1Zbb
X7nm6djDzBRU0VZgUywt3/fAye6htpaG46TMXU+L4YubjGS3WGTZuDP93W+fhFA6DjEhXlI1XoNM
u8PdUwfZ+e8mKbMH1xTdDcsW9dVs+ZvyWoEYBCqRvpkV3n2Zpu2dzD3nKZsVPSrQ7/htbNENP7Ky
oXTkoivzxMgWt4mYMYZtZoWug76866gYkBP7r2HkwLO3jTmakbT+GGg6HMFbTXusJf9hxVtU8CuY
fa6jFqF+QfLBgnKG64mXzkqaUDriWLfDE6XsAMjVrmjloWrNXyk16OnyJl2bOM2rTK6HpodmAJ9x
yqtdV7uPuG0bfjzLYSPmXnuD5lW6oa7siYN8A2rdU/XDoDfeteuiuZEFeQ1nqY05iifrAH6GQz83
UDGsfnS83DVs5P7lSVqxZB0gqEoyZFYvSNTzH679qLr5QFQZxvn3y89fmyLNU3BCFbZvQiLO1BcH
d3ZVdl86yN5efvxaPlBHCCY5qENBFwqVgVEwEKaz4uShS+1Q0jS5BbHufJtCD/RP3nYT8kMNOfAM
mNOkaHrfJSQ5ghrsOmJFpmMHAYGfZcvNPOKmB9rpxQvrjAOt5mZfLw/287ViOnhwzpoZEu0kB/bX
PFR2t7cy57u1jMhb0K2s/eeRI9jf/+sPXG5KaiPFEtGc3pSDBdDdMmfh5QF8HgszndWyKNIekrTG
gob2DgpAji+M57qw9pb6MhsOhOrnUG7BMz7feEzHEJoQ9o7dmoDDQEzB4KZhTd/pFsRu7eGa4TfU
NhxXnLNrw7BD91RQGSKcnXR3eZ7WHq8ZPy/tmjkWKGQZTYPJ2p91ZvJp4zxZMRkoHv13iQVKep3d
QJQwTQT/6izYtf5UiiQN0LmMSmLR2QB6G2on0dp+cGfbC/N86aEOEae7LiMjqBS6q9wD8zT3YBZ0
9IwqJZHVPlGQp5nGLUvaDeewNo3aPSIB6RbvKkQpFGwxefc+9r0/FNd9uQ4khJLVkkAlikRJn+L+
lkze3QCm8ZuUz+aGuazYog4fLGiSIz3MligvxzAWud8214n9MR08iGRD5ZYxDuRFpaEg4FtHkx4o
A/eXN/BfJM7/IymmQwf7JAfQqudT5MVC/TL7zmsDupyFDZO+ozvUONy3xe68PGA1n7EsuEPaAaDX
adRZ8wCG76Hlrs/QSriPY2e5UTybdo03xXdJBcftOxSSLKXjNIEHIvuv2eDOxUECW3tvn5HVCUkI
RDlKdTQhDbTLMmrfSXAP/IjtOH6zmzZ+dtO525Ul5adRNoWfGJN3tEagh2piDWHvdF7it/1iAoJc
MCdoxioGGb7ZT9+knRrHoU2rJ0AQ22OdjTGovCsJmElVP3tjj77Kvv5SF16yqztHAbBexd9Ga2xP
CC9F0Hmga64zL71takJCCtzAkdV5/svJ6LDnhfRueu7xP4tbZ3Hgkao7uGgnBPKxVne8drKHeKmq
qAbI+8cMbqLOt4p4uZEybZRvF05X45IpypfLa7ly6ujgS6+wDY+qHuSGcjB8kGfngcihB7KgkSJI
uNi4Uqxtds2ltspsTRT2ZkAr0MrE2w5g1mLcuPKvjUF3qEuFiGnAw1HQ2cfqCxI+B6GmYJr/uTxJ
a1+v+VRpplnVoP0kmgB789GFOtzWqTNvZMBWzk0dhpnFZkVMC/ozzUIG1DKTcbcoQfdJ4/Eosdsy
tETefnEV8LG+QDb713Wj0hxoajEHOhFIKfc5blqyoXVQG2hku+rpOjzTskqDWtPcRFLSJDCc7qnZ
lGxbaSFgOjoTAPikll3bRNY0jsA2OuajQIf1I03N9Buvbfs9h4LubvLS4lEqwwlIWo/3xM3KYwsw
MDjuW4f5WZ0a+DID2S4PoRwDtOu+RYNfyM3YPsZTw+7dMZtObaqG0M5m0Gmj02ir2/jzGzDTSUYV
ZwtvgWOKZAflzHxAB9J01s10nPoGzGqdTy0gKxAUhpcXZOW8dM7W8yFJUkBkqC05HRAYTJOfef19
Buq2IIeg9HUvOL/4wwtSiA0azazQ9NQYQ8gGlwZtG/O3DEJb1xH+MR0biu6vmrgzVO7BC8fUEnDv
6IzdRkSxtiKaH0kqWoGRb4rRQQ8qUUAKEnZPhx3Hyoz9P6J7uTxPK+7K0bwJrclkt24PihpX+Uth
+0QIv8hk2MjrMMCw4/8uhbOQSY4KNHPgxPJZe2vIezJtOMO1z9fcBs04mHXOCUNsoShLD66pxpDb
4Ba2y+taRpkOBi2E5Sa2AQJe1YPAoOJRw/sgVs5VuQOmAzwbCgUnTyhQkcavNp98AxGksL9eXt4V
O9MBnVnBWFWfeXfb2rsHk5vtNyP7xpnYqiWvLIBOCtqrJlWuNCEl67jDAczNX6xsHG4LiIiG1APt
0nXj0My5UwkyfgzH0sKeCzb5rPm25FtKAmtj0OIBNF0ODuMIOwqRvuMicu+moCnhZXGbVltySGvv
0MwZvXNmI+oFd8Qx4UFOIH9MWjW9xKr2diUjxhZpxcoBzjWDXiaz4nWHy0JWiZuka0AVnyFq8ww4
Ecv0Ddod3cZ4N4Z5K5V5tuNPAnAdwdlRMxPo52giYqDxf6lnSLkhKnfuuSqgPTDPVfl1SZ0OCF8o
ASYT20GmM9+BUXLr9Frb5ZoXcFwvJ8j9zFFZZ0FFkoAmP3O6BJf33srS6QBPtOtPYjnbUFM0P3Dl
Mu8g/Fnv2Ty7/yRzunWarL3mfBB8OLFARtxARxHpENnKfAf1gNbA6o11g44Ag27lR1emSuf8LBrT
MNyEmVHqZujz6Hfc7XzP2lJuWHv8eXAfBlGKvkxIVbg3HajZckpN6EOUXliANsW/bjU0TzC4pmS8
c50bs5t8W7xYdRuMqNnF13kaHdmZQSlzRLnGu8FU7RO3vK89cugHueHtV8yTaX4AjTt2Ohc4DAG6
bQKnz9WpT2Ix+mgCN44TafIDNMxAjOfxX21pGRuztrYumlcAvZ/ZV1Pv3eTl8grP9mIv1YPpDS/X
LYp2xKvYLAd7hmAH93Z1avsWLUDMV79NGYgXL79ibQSajZdth1YljtK8RHo3bFqpjp0qkoAM6XUK
8kwHfFZlwcsly8DeemYddMHjZXqQ1jYb52jW9Z/L41gpUDAd1Mm5LbC/WqRvRr/zAqIOFSQyha8K
UCAGWHEY5OVXrdwUdYBnXZgT6LzOcpHZ8FCJ8c5dnKfLj15xVjql55SqbEm6DuE1GM+q1Nq72buV
9EGVbTGar71Bs/PahjIL9HVVJKs300zD9qxyou4EVK6uG4J26k8KnDIQ9FFApgPxPnXC8st2qCBF
SgKeQb3+8mvWFkEzeDOfJUvGmIMfFjcdwIkTf7aT58sPXzEKncWzguYhdQcIRC7eA4Fgg0RzSwlp
tuuerll1jCilSqbZvenzr8JMjwuUOnNvyyWtLbBm0JSI2czBrnlDbBI/czdZbhontm77riFHNwPg
6vIoPsdgMB3ZWce2mdZJ497wejzZtPwtXytmBOXcHAD8uK4Wz3RgJ1kMMi+QtI/SwkkOebzkYTtK
tR+z5cqzVYdtZgWoN+lZ1ak6g9FMHN/5sjOsLW7plQunDt1EinSk+aIwT7baT86tk9kBp/dJfyfR
HE/TjXBxxR50BGcGBIFZeXjNnMSHaoEKS2W/XbfSmkW7SR5XlduA8Hsk2ZNYenFET454tkf4WTaB
Kc1B4ezb5ZetHOS68nwO2EjblJN3k9bZc8pAwDO5t3G9fHem5gjQAop+Y55Bf7nfcLlr+5j+N7RC
aUwaYKiRkSfKGFTKVH1jc1X/0w1gNu8IrR4W6gi1YTVry6TZ/hIDFdXW2RKZnVEFwun+oO/y9fLU
rT1bs3wl3bgfFWrZk3UmJrXMn565BUBe8Yg6crPNG5ZadrpEY268gZ7kp0qn10KJjfToiuIq05Gb
i6Omti+7OUrKzERuhvX30irHn2VP+nsGLolbyHx7oZ1k7NYDlQA4jbD5KCg8bxN0jIRJ1qQ7ntRb
Df9r49WLqGiCMNAjggQIah2QVt+lCw2bxT5cXqoVJ03PP/8Qz8dNPBNQvrs3bHlNIdLMWg7NGmha
iGKjQ2jtDdo5P3AH76B1FqmyPsne/iKYgaQ8548VEXJjGOfZ+OSKqiMvx9YDUiZPcPumZxblO7QK
71tx10AS3HN/X56qtZXQDnpR1gYIXjIL8IPlXrUyIrH8aVpbXDsr7vmv7MWHlegkm1q3FSAmNhz5
CMylR/38LCaEmLUPMyLzb21cslchJ8vdiF1WfJwubj466VKMyyjQIcRuUd3MQyMOl34CAdgTLVAK
g6CKj9hmK1Za2wuaY8gkLxNLwXhzIsIqSf2yfmFIl5jeVrl7ZUQ6IBOU54sJBoIsqsRkZaAMr+fv
Ymk7kDUYPRTj3Ny5G7sSBUpWNj8pU/2G41jxef+DaDroGm/jGOyUFkjwZ/MmmbsvV208HZOZLdIa
c6/D5Wv2juPcn6wYuTfT2jiwVxZFx2TGjR2DEQ0XbrAjBnl9UCQNTPd70l0XZeqIzGRpa2Jk3Lmh
jvsIDcmd1bihaZvHy7PzF6n4ie3rDI9QmW+zkYoSMz8/JHl6D/GcvVHXD2le7itqfEkG2vqzW5xi
a1HBYDRv7dBvTN6K4/kLjPhgtYA6tLRz8iWKAe9/zO0eHRK0ZPueidSfKRasK1FO2xjq2dV8NlQt
RLDRemVmCrFVJk3r4CZTf+ozpC8MWZS+Z5buXQ/x2JAoAD1az7BCItpiP8fjFCyinP0EOLytNpS1
e+5fROmHoVO3r8rqXOuXzHhqBxHlIFX4XtnobSjLcvI9XscHqEC2u6HIKejk5y1F2xVX+feLPrw5
VnGcTr0BUmDvwZ0tMM1/s4jno3p2M3Y/wccfXJ7vFcv4H4bTqPpxKEFZ2UJEzFcC/RSWnBOfQ7u6
EcVG3Lf2lvMoP4ymmkywP/S4hVnN00h+lWCItrLEL7yNqHnt+eet++H5HMlTC+KLCMi58GMD85Qw
35pBdmL8uTxPK75Ph2SmLB6yJB3cG5GoB89BAnrod5cfvbLUOnVk30GGwxmgiIXOreWNj5V4AhyL
hIbbguzM6MofFIreN5wuwCtcfuXafJ1H+WG+OiNDZS6j7k1LGsh+fPO6P3WnfLlsZfBXfAbRAgkz
FhD3ESMSRJPdoRsILd+d2QaxJfaZ4eRB7MXz/vJY1qZPcxisaXpqA9MYFd5rvswPvFXhYs+Bgyp5
k8xB0W0BjFa0QJjO3UjgmmjRYBuj1DGH4zDPgcjUHKTxVOzdtE0PNuHykFEjeRrLtITKnC1ucW/P
gTDJhiM1TPl9TqgMVDcBPEyWAYxztucTDh2LdhLeTkIE7zBCWxYyH2m2S8t0eL08T2s7WAtMusqe
SzpiB6PC/wJCWvBfpNcxjtk6lnMSQrnOjNtQgYqIXwCFNArzRLLS2dqw59X8/7EAdi5tx9YDGjzz
AjTmgPq+SULhQTqDP+XFJAKnTkBQCzXEB2Zn0DLJ6hhi1M7DMqKO4szLDFti487jwoQwy8wCPhiG
P86QgwJlVx6ag0gerLavf4xFjF9YJX6BSmMQu1S8V9y1TwvP233GzhCtqiqDjhpGWLQAMGRjngTx
QlwfNAfoIywByQQPAfdVk7u7pGu7p8lLAHsUdQ2ChdSBKqxVBuipgAbSsKQH/Avvq2Wk58xXz4+t
SI0UhOWQMLNTYJXSggyND+x36lNqzQuC/erRBv5PFuqfmJvTexmT+VftmObkp7Fh+qZFht1U5jwg
dtfOGyvw+dXA1pGuZdGmVDlNFTHULEre+7VVhq7Ychif705bx7qOuYLCklG1UD6QI9JCtlC3TVrk
L9dsfluHt9oWVt1JJ35j5sk9yHJf07LbyuqvfbrmTB0Xog2gz6eR4Tb9vrNQWSdKiY3oayX2s3UC
TOKkJrHQRhaBAPeuyMlpyHoIvzUnKJhEC5he0a6OK4xSZI8T8Ng1HsQKjC2ChbXBad5VsNp0uZqc
G6MEU5WCbKbRyI2oYG1LafmZuvPEALw+REFY6kPYOOj4n0Felxu3Pc3f9bGdAY8E4aZ6tMQdCrgT
OqIXQN0L5j3HDGqsl7fWyih0ZGsaDyMolFALceaXHjev+DUxrgpr0PD4X6dnlC7IY5MOp+gCVs/p
Z5pYoTfIAPwTV368FjjZhAyuMRPYRePeOb38lsXGAQpdV2HW7P/hWnve1g7DVbSz2n0TA38pxa/r
pv28HB9CGFIAB1p3XEVT/DjIe8/+Lsrvlx/9+QXb1uktJXL5QK2pIapsEk4G2dWFDJl1tHDZyixv
p7Bdlfl8+WVr20eLlPJxZHZZ4FLNSelzyCmPooWW5O/LT0fTwecHpy73Dq8KCle3HSMKLWKMQiyH
eSGlCgFnNn63HTdeSCM6HhaUJmVAjHPjDPowT3LM63fPXtLIEqdlXuihYPJ9KTx61zmGdfAYRV9K
7HZDJEoAKHxDEmf2jYkJcycstDn7XHZ57SeNVd3zyphvq5gkh4nW7ptHBhqCOjb/knOR7KGoluwF
AJP7bMqTneuN7gPnjRn7jS1AqYXrNb6FxUVQyWT+EhtGfU5LvS1g+vkG7l4cqK0bQ/FgHKflT1N6
4nZuBbmPc28MbBdFPTUQCb53u94j2ej6HZ3zI25r1SEHf8VbW1l1IAjaHuLByI68zwAfVu0/ZtG5
exS46cGiS3ecCf2VL3blS7OrfNBO5aehNN4Hx56fRsjK7y1snJeFGq/x2Ni7xMjLP1UZIw5tjQoS
Zd78YFUCfy/UUkSxqoDQGTCJXYI4VaXK+GFJmfmDk6udaKs2LDyv9Bcekx11UhUWkHDdDT1xA7mk
08sg6Tvwjt5JUae7s1OwRxKDg1y2HMpTC3LeQKoe0ZEgKlAL5AfMuviVMgnlJRPI12R00EGQLPmu
s3oAlMmiMn+CSAWwPLS8kY1ToWZSdkiVemMHItBiUd5DqipJfdaB2qPuMm9fZJblm5ON7v9isgN7
lj9s4PBDi3X26MtJ2jRgZ/iOrO32mFaNes0gG7ezRouduAWMtF3TZm/0E8rGVYmW9YXAQdt2gVDG
RQT0kBu98O22iR9GOZv7qUUTyVLL4h46st97Z1KnWdTlNyOuzH015d1z00/ToW6cqfYRcM8/88me
O5/VruW7tj3sEEflO/S1Le+ZMf2xJK8eIYg+oZM2BowasHdrxx3Ei8JFG2i8tPNuVPGyt21S+I3L
ujRQxuw8Js2Q3ZN6rF+akqG9iKHFEzORsp+13c1w2HlcQMuajW+FQNcOyLAQoEFY4Vhl7Xc5O4Ct
g8H/X86urDlOndv+IqoEAgSvDD3Q7dmxnbyonDhhBolR6Nff1ecpH9e4q/Jy6pRThVrz1t5ruLdn
02r2mmawqjHEEqXiMuBqwCqZqv48g9m5MyDlEHqEw21+LL1vU66rcOJ4Ul/087rydoZh333m1dX3
OYWAQunM0AzsRqsPmVT1QbS5F0Pd8d115Hcxj01Y1C0PmwHQeQ4HtzgvbXNfednshQYHn6W1+gxB
52j7deQXvvk8YP00QaYUe8xzZNNDa7aqOTL19FhIp9u5ad1FIzZoJNiTGE1j73e8QMDQ1tWDl7Zs
R6pW4HbJn2tB4LU+FKko4wbGAgmWLBSZIR0aplnH7st2ftWWq93Iy/r0TtcCrntgQWEytUsG7CVO
nbPtyyzqe7vOIruEiMaVdMjnj0l7DR3XWTNOTdEhHWK4ZlQo760wFj+w3TyxSnay+vRQkvFKPvXz
R7LtrSKUqdMjsZzJS9JyDtvph1umUeM/TbLH0F8rG2z0aA0br4FKz/Qi9Slv54S0S3sYhrKKpUhv
Yf4zhVobN8Rg14otG9fNGkg+IA9pt8h+og4+WkGb9igtWai8X5VL22pgFbHMNrPkKHsT4fD4XjbZ
vvEsK1gaa//1jbn1/UvK5K+4YpGVNdq54SQ0bZegcWb/DpIX013hmOrfoiJ2afqvJmq1uDLVc3HK
SsF+DTzVdeDDD/LfYro1pDsnpidVDqc3aZdWzGsYfgw5y5GFof/axCpoGRtXUHeGw+GoWSDh5NtN
P13jmmLZ1hSs3hyQxPVUVcPcrUI2L+Pf82wMhP36b/O7enRoAQU8C/Z3ic169x6JC1mBV5nxcPIz
50qycGNjrzV+aZMiY0eQDrEcDR3hogOWcClVsBSuFfS1veDab8kVzeWN0VpDu31/IPaYuwbAhN2h
MZVClrz/BWrQ89cDttGZNbYbwcjAjR6ZFwBp2M4lXrWD/Ffx1Fa1TmoxlwcPOdHD141taDXYa7B3
79KsqnsnP4GjwvfeaFkIgjwSGF6DVZabuR8UkEz85usuOyvaT3vMnR9NXTdfCcg3Dsw1GnxRvoZK
23jBI737w5PVew8WFJ98OMWaVfrQ9NdMBrcaWh0DVlrZdadwBVvca6HH2CCl2JP3ZRbRoFMwr51v
9dDz4OuR3Vom9v8eOi1uNq4oxcFsEMhnO7icDT9NA5KZMv66icunPsnRuatTAfk3+BCBFJsYzIzG
vjp66hrd7fOEtb1GhNNaFRlvMVZpAVM/w7qxjeXMWfNamNmVGt7WOl8dDBjuNvUchoPBsURiteKJ
o+4WYmvBkZnMz+0/OvDZ7ureLxQE5rSiPLEGerbgGUx7L3IcfQWNsDENa6w3Xh157nbAO/g6i+FB
8uB2/1ZnsddSvshGI700mX7iaRTjIJwC7dLQJbdpcSXbtfXbL5Pz19Vo+ykEQj3iJULYsb/kH6xv
zCs7YEOvxHZWV7tnwdSswisvMVE4DKGGat06aUkjutRlpAv2Lke7OzsdRHVAheZhX3IOKX7birjB
833LLX4obdlG2lUk+nrPbCzstexvPjWmlJfJyilIdYoni1je02y5HUC1vdLGxtZfw8Fr2HBpU1CW
TBIvvErkUCkY6teeiCuB7EbCZA0IR1qqN6cu9xIv089yhqxbO4vbMct3aTrdphMkBZZmeSqt8tfX
o7aVFHVWIcJoOdLsNVpU1OS73IcfeIUZSp238vLWdP0JqhnjDdgad8CcHKtS3WecX6M5bA3o+qgY
YWwgIZOSiMF1giYT/q6CLEgo4Td3Zc42TqO1KrB/8VhJm749mWZzpsp7rLX3w4DbWu97P2pTXFMf
3lh/a7x4T80WCfcKt10PGZtZDc+sdFDfkrBIdOiVnbfRmTVc3DPYQpbWF5Ckq3hg2Ev3gdwvi4RJ
8xcwQKcbsLmytytrg/wXZ31yEa1B44UkzKzHOQUBGCKP4CFAtWovXJc64Qz0xHgE6Hh6hYN87Qdw
/YSzESt580aXebgvWne6SRtzOGGKi8cW8Lh9Ww/LEbEcedGjQ/7kmINn4YvqpU0lGFw4DSx4zJqZ
/2I45eKBakHKBxge9CGYNuVty+waytFp+11Z4JTFHDo4e6TGmpuRPxv2u2O1ZzE18dT6Ua5+XKj9
qdCJraF9188xpcglgPvZVN8GZsCzqI2a6bdKJdZ7AjOJkJZ47C9p0Hf0xhNozgqNrA4a1I0arwtS
/xfIMVE5vjEohhgq34MEH2vPjFpreBGyWPawS3hKRfurbIqgqH9OhY1Y9Y4XRz59v6hBCIYhKsqT
4/0pnfpAKidyKfJW0oyzOQ0c6xdAaTFU0eMFko9BXrD94nVHX6UIda1cQx+J7orBu7Pm74Qap8ky
Q82yY5f6Mcu6bz1d9gxRnWvRY90ZCSuaEzfmAHnRZ0Aunjz22pRQMSBRpt6KStwYLNvltbcbshQd
ncUTamW7soRtFG3r3VR+Z5ACcIrvUJtM4DlRBWOlf+mWPjA9h4OaD5VwgGav7n1pPcKhoNgBahs3
Wu3G6QX+HJExAieeI4sjJ4AhSLG3m3eCxFcF/W+Tl7g9blvrQfZwiMVfB+FADUTHrbop7fdU1QGx
6oCKg7IuyjBBmSVNZUB867ZbkGNV92NdBNDGIj6Iyosb5Pjlk0L26raswWraK+kHnmRHDaZsOdph
dRmicsd0Fs3lU6tYBBfIYDH0WTJ56CYrLuo0gpRD2LoccstpOHljmM35Pnd1oLos7MZmX7LciLsl
6eifnJIs4C9SvIviLFQaQilMlKemvbPKW1aZN8vPsQrMVzWjOA0nx1ukmuzEujEPgr4seNfgJwfa
8uDvYgNK9WHOxR+zG09cP7egGnEjzLFMoV4fVAmSsXD4yPLYkDGhr/CntZyQv3T5rVPEgh/kXdbs
TXFWfjIZoXh2m0P9mBege0YoUOPz6J5pBewIv3to60DOSxhPQ5a4ELaEEPsQ6icji1XzsNhDhLwX
Z2ErbxsrlPND2wUChvA2iUdZBBzKHRoZ1f6FvTKoSGCj5E0ZFTCesPcA77ywMUjt7Ja5XWS+jfhv
5txlEGk7eP6LpQ5L4thRMTpB54SV/br8MVL1Rnr1Y3CwMqoCrGOpjjRPp4CZWI910hgPkBoIF2h2
8IZCoAM7csdSNzCbFzI/ZfqG35muDHQDkbayiPG22SN52nzvgRhE2tb8hTwcfB4OtGYRddtQtizG
Jup1UsqgZse6fWR54IvLGzZa/BjHiT1imALi3TbkflRHmT6R5qztnc9EWFnPnN5a3V0+P7H6MLZ3
g5fHtQiNOuir20FGbY+Abl/Vb6o6tyCqdPmDhnOMsmC3ExTGHdZTpkLfD5BGXvI9MXb6YPshiEAS
WfICyzkeHkFBqdqzP0dV0pi7guwKOe4N9XOa9iY6+VFcRHcduBSWB/Ke6UNnxs27aoEsDgHOtd+7
PxxHYhcZOaxNQ3TFZx/4baXaLfBUM+6HMSHuW2rcjiT23AdYotRDOL1kXtxMZ4hJDMBkpLvCC73+
aLivbrYz8yKY7EeXhNy+0ZMHC4ebbjy0+jhnHZ7j96mOJ5GQOnJQomfY+LjZHSA9ahnDdWVmQfNM
RWCiQAP9EpzF+xb+3Cy/VVVY0DTwhrNHVTi5sTaQsrei0ohZPWOuYjqGOaix2fIqih/SfeBzF3Fo
ErAS5zTqCI5b3gliHT1CD1k9BUT0YcOxveGJXP82uudWvPfMDgb+WCmKb/8m9U02fhBlBirLEXXQ
0K/zoJ+yOwPIzIq9irnalxN2fgGR2d9zCyUEr4sm67uihwbVq9p6pXyI55IGpINuQ7qEXT1E3nzv
6AVZ929Da4Wm/l7lMvLETQMMT2V+Y97LYNswGpSopDzOQx1x+6VrXnJ5HMg+deBpLVXotLcdUNZy
4idEnfhlSG4td3bHgsJ2ADFKgwocHLcpg6pYAt/4WaVHo/pgGXS58pD0QyjYoUHdqB2yMO1I5OTP
IzLvg+EdWqhlc/xw2zhzB2uPIH2JAkc2x103RO74yKZzTcA8HXuEoHnESYhaRJhBfLxVdw2pogW7
0Dfe3Y4fS57teLOnA5ZpvZNmG7ppgYT6Y7WUUVsdct+LBDRpehhyOVkDN5d4cheomveBrcgNyIhB
Z9JHCl0Xb7hXGV7VuU3CrBChu1Twutg3SJjkTppo6CoFeukCYst97z/ZKPctVhvakBWHQVEnCTQr
rP2QTg+D64aQqKiDuTyzab5pce1ZNYl8pw8Hx9/btaRBV1gHpHUDEBCeXKikhqxIHyu+REb/hy0t
wIhT1KAgWo7Yy0tINTgcFDn73tu7ox0j7sGQZEFH3jSRxwVLuLJbkI5/oBaMRf8n996yKt0TkNTl
9EinB8f/WQgjGBeG2vMcj8a3YfaCbErjwbywlUscuizu2QPB1ZSSMyf1mbbNidbOARbMfYic/R9i
1nHKx2DsX6rm6BAn6rzpRSvjASpDkA0Sd1Vz9rsiSnG+NRjc+r5AnITowcLJpZpza/KwMyPuvTCf
Bfa02GFpxra37PFSDQafkkAr62gXCK680Jq+pwVKUEXXPRbDAgV8MYY+JJOCgVl2iOV0rhiPdT/u
ObCbePs9MAuz3Nk3NcwAgrIWD371nWR5lJkQqen+OBA2oSkuo0aEaXmT8xfiWLAHvjXye4dDCLK8
p2hfdP0dslgBd71wEd5uYjIpoZZi8ep752YPGOtonl597Qa6w/6SM0gPQ5zq4bRMw0fZi7dx6CLk
zFH1AujI8ncpAJMdUTEjv9sm/VaS8qCYF9cXePk0/BnqtzxzzNAHG50rN5xgMCAcM4bgCfrZ3A6i
uUEZ8iedlmPZUDjJ5CyeanVj8Ckyiv7R6ftdDVseL6NAfU77Bgd10bd3ZTUfjKHauVQcB7MuoZZj
HOfeCCvWHIiDc2zMD5PE+ZvR+v6i7x02mfsL5S4aV57+7ts2SqqN+yeFQFugx8kCTA5zB+/SZidc
9ovUQ7ZXxHB2KBDbAe5TEnh6GW+1beIRjni4fGJK/uQ+zgtYzeZYPQi3HAXBb/2zIAgBKh5C+jGA
tWNgGOAOIMwMCyBhQj9dssB1i30KvYAxtfdz2j3BRBHgQwQJeBdk/fJQaAOh7HQLLvEUTx7CstLk
KjDN6R6mVB+u32G3c5FGeZNHwHaZCM25H8LZ4Vj1PNQ4WttKjXHBYSXOjNqIS4lbrOxQO4UmF9TK
1fDHxmVT2guslTLoXzWoKzsgy86VuUTgUeILxPit5tQKSblUQZo7PCSQBDtl6EtEWgd6n31Po740
XogJIRt3RE6S0zG2LzLJsNreDZ3/4NviWznrM2vdtwwRp+5YEc3NfBjL4hfJNBy2nCfXa5+9YTrB
TTwQNV7Ey1B40SUjHtgFLvGmgolwS6dHX5hwOvT5tIfJPL3BnnlpkQGOhaxV0pr0N1RvRNBlWf+t
69IxgkvRCEl3hL2pW/G3eqJWAPIFQRl0YkGppl/UTG+VurClyhmhUIcyp6MIaAtT1kd+hV56RY13
QQE9M6foT6o2j4WNMGdhcCqEE+1Z1ukdMjgHSl3cYbU8Zctk7xYMeJQy9e4vJMRb6oN7Oi5wEkup
o8GvTqrpb+tyjFjh7p2ZhfSiG0BrMGYlXtchqkm7HI65NQx0j5B5DwomHxYcfJPFd6NToQSrDmqs
jENaKyNiot7b6eSH0DqznqTbPfqS37Ru9nvx+p0UItYtrgRIEaGCOghcXLpI6MU1yrIJklrzJTzi
Ao58uQx7LUSUd1iMWhYCxtnuuR6RzDDLES9Tz0dCf9gvHfrFll/ZmO2rbLjvdfdCbS8AjiPI6QRG
A2keacd31sj/SKM9gJyNsLpfxoNvTNkZFr4ZCimLUx06p/SiEZiio61r9upgUx+g0eCdO9WJvbRS
7zh0dXoqlMDLcXDrLEV9nnUPcEDqx3iEpcvJqDw7EZ6PH+O02feM+ulzORP6TXoGwheU4FMzAMwS
KsSVDUJvl5ZV6NiZuaNG497YHFntoJU1TvImM34q5YtfhrG0N7BxAv8MNg8R/FNHhALVFGVQTHlf
hr6JuZNbITMLlNdln98ALUIOsuqhzN851R1ue33v+fWy71C8hspQ2t5K32NP1dSnj6pUvH6f2l4U
eLYpVM9b4VqvXyccNrJBax65M1VIoKCSfTK0PC3yEVLmp+GaBtRW6uTS6F8J0dSE4+tgyOGU+t6d
SKtjiYfepOo7BAn3Vc+evu7Df0Sbz1Iml4TsX+3wWg1La7PqVKMscShZRX827WSD3wGPF6Zm9g0m
ovAkSyW4wMsEBNABgmH+HFRGx54rIvz3NG/h+l2hfi6CRRU+DS3s9CacFo9cY2Rcfs5nP3NVYoDs
hFeR1utPpdNPgPFeXiNmeaX4tJHGXDPRsTy0ly6qP6XzgtKvRABbdmeLiCcTRQ2BBAkIHxw5zWv6
AFsrZ5VHxHU8inzU6A00RSeboi8/hpmEX8/p1tdXZYYFfAHoTHRjwpkfS55K1ILZXoJqdSWtt5E7
XLPSC6/J3WWQPaAFcMdtsA3xPm0K9xtsG9o/DF6t+3/qyZqYDrHb1GB5Jk6Nchqci8ZTbtCkldXu
375/2Xx/Lf6yy3DSVdhknVL7doEyFnktWX1lmDbW7JqUPlgusesJCpSd4eBxy6bv/Vj+W/F3zURn
nWZgCNiXm3B4YjyFRGa2Q47zSilpa4ZXp0K3+PDoJL4J34dlDD04VyGp5t/3MJSarKsA6q1WVps6
9/oam3puT8gSn+acH/vF+7Ac9W7WzuPXM7w1B9b/zrACHZK6tiCnzNLDefDz4gaaSNdcfDYOjrWX
kGPYg1140JzPciec2Bsvfs54HdojIloLEfxsXrQOoq+7srGt6Wpb6zodfDwrQMcbaCCsW4GU+gQm
3tdf/88m5pMTdk0+r/VQDwoQrROsVvb5QT21yXA3I/FXRKiZhQAMhdZuObs7BBOJvCOHZj8e3NiN
v25/o3drbrqTVxB2xDP55GfvE30fZB5416D0G3fp2thnUlWDevooT40vkdTLQ2oWbWgq/iih1+le
HpVfd2Jjta0Z544F0RFHVuTkFCRWqXvvtP7x609v9eEybn8dVU0poRCcQtopc5CqSn8OSE6xZojA
DA9s45rS29YsrPY9Gb3aEB6QaczQd3i9FIEWw71wxRWB2a3vr3Y85z1wyT6Dsrn3YXgwNIYGrw+A
6tdjtPX11WYvaS9IDdj5SSFcrxHtB0OjvrWMXzkVN4Aba0q5IcVCPThCnnJ+K2x/NwHqzNiz7y8R
jBsOzXilna25Xu10WU9Qc0IEddLVD57SY1PeLBLbcHlQ3TUtL+vysU/2+5pNvsB8fPLM0ku4K56n
nPIA16FzY8qU/vYNUr7COqy7Mzkevcvoy3gsAIgHO9QP58pSCdED2Um7He8JK5mJWhjSuUCCuw+2
rfGWQvrh1aDkH8uVawo681hXN7AFSpyuf/a1ig1r2cGS7jwAgP716tm4jf6LkP/aYUtBcy4JggEI
jsUNFNZLe3wqHOOHZcj3f2vi0vRfTZQFMCFtD6V1OXahl3fQVOqtO8nYAbjua8ze/6jCn83s6qjg
qswXogZY9c3ja8pcVHhY/760+c8SWANZDM9m2dyZQ7rPCLGvBCQbe2PNVPecyja5BBMeKlrvBaCy
DcpktRBFNND6jPLnz1q4VxA7G8fsmpguiQdmuugHhJ7NN8Iu5d7hH0v8a8+g0iRWDzXfEd9Gisde
0rcBws69j6T/12tga6BWsf+Y+gTw4s5KJLmR9X3mmseSxUMBHW9hR5NQVw7DrUFaHSKFFnwAEPSS
THJu7MZOFm58fN2FjfNpzR0vC4FktADMURfSOk6L0RxJm/JXt8/bXc8aHYMnaz193dhGjPX/fH2s
Shc8bQn4lx556nnfGBc+gzuFuWNCUpp4yxOq3fAelGqGKw+y9teMEf7TJ/lkJ61dfwbm8MxB4jFB
Yv5B56x4q8eCxTnUF0LDrEVkMbmAEGKKHKrzqLA201LtxgKiRjCaz2MKJez9gNDcC2ARQk+2rlro
mabIzWdaDsdS+d6JFLJ9H1PDPlsmpJK/HrWNw2xNW2817xq7wRkw5681QAqW54C0OSJvd20db7Ww
OmVMPjRIG7gX8w2JnJaXg99qP+HswT3l/eOxT1bxiKN4ZTDZkyS3uQlZ5wJZJYcPO+2MqO5AdvTK
ibLVmVVckgpaw018JklpphGIHke/yA95PwXaofdfz8gWdGltIdQgGTL002gmTT09Ql/i2RpUvLgm
PBIUKx5pPiEt2IphV03TuPNzOGNRzbyoBTHsyiG9ESCteexGOSCnPKZmYs/8gwFg5AgJrwLc5F/3
cetgWJ05M3J2rZGm0DcdzLDpnl18nYKJldslqqf9P/WCrknnFVKtiB1hhgLlpcB3DhYo1MS9AkT8
fIhg8P6/V7TWrBQjsJlJXtZt5Of1EDuiK2NmeNdA9J8vNrpmVNtkNFynBCdZWGZoVx89jDCIcdcv
V47nz09+uqZUU55ZE1LrOnFqPiXWBIlOWFNc+/Wf3190zai2wGmvTeW7CQyQdj3wANx6Le1Higcb
ZNeQybqm6bc1E6u9X/VFb1Ioy4KiOgMG0zrwhvUX9zhmoGR+vV63mlht+zZdwE/NHJVU4jvXIvQM
AInS9soZ/J/K0P+/PujaQYhbcwUslglBpjyt3UuVqHnNLU+/19TxSdQ3nvzZzr5aAjkqG5AXWoD7
plHV6lBXc9hdWzLrd2mZdgx4mfnqjT0o8rkm/AohZav/q1ik66ijhKjtJEV9ErWv6hVllL1SS/xv
47s6Dxq4L5SzbJaktOmrNcw5FPohYMbMl6+/v7GT1hRsXLGjQchUQDv7rims/YLFh9A69nh6pQcb
q33NxEZRGHLNuZufGgsa4XLZISfJAzUBG6FlHSx2AS4b1Vda++8588mKWfsN6WHkXEB5Opnn4jjP
LG4kfP+cd2wEcDrPDa3vKg837MTCUgPfhOK7sl4ydbQ7EPJmGUj6wyDWlYN2a3gvf//ruQLYhmcB
P6ySAl5Bu4zkw0GaLo3TS0UdtiDXPLk3luHaOkdbpDCyxdRJMeT7DvvPGkEBNYwrkfDntxL9f7Tu
HPBHOMzRxJmeDPe363hQTPtRahPKxfOVvb7VhdVJUiEiFtWMmuNcDPBGasu02VmTZc+hoVrvyvLY
6oj1v/NhlrYBwvKikjy7oZrfNbC3g/xXjfLtRVDk6z211ZPVmWCRVMzNZM8J15okHqQ699xUE2xt
IDvxb02sjoUFtsgu1SmEj9g4P8OOyRiBusoBfsGJMV5JmG0s3jX/cUjT2RRW259szowYhgJvCl5Y
wayB48iMK4O1MSNr1qMsl9LLXKnApqX2idQgJ4NA3B+MnlsRVE917AD0/E9pIcouP+Kv7Sg60JFE
ge2Ip+ludoAzAxkDEq1tXcS98fb13Gz1aLXnm6oaM1OJHGqTD57zZAgJIE0VNHDWSYfpykLeiFDW
REgxw1qPyyY/tTw/GTN7hgf3lWnf+vQqatBuAVEiBwkqzc1zTqsErPUrEfzW0Kz2ODFk7jaACidl
/VpLwA1/M20g6PnwvWtZ+K0mVjscCJDCNkdHnKT/lMLMJq+NAOLxoNucp4pdGf2NBBGu29VCckd4
JPXUTi4WYtWIXw8tmxFPVrbrCHB6fKKJMCcRyWY8T8y5MjVbO3K17QcmXRjUQwN6qDoWeRaw5fB5
U7HXSQPCEazef72EN+7sNTFy4mUmy3Gwk4lZ0xP2J7nBqC4QeqJ2BLfxDtFVQxCLUPf96xY/z1HQ
NVUSZtlo0GM06R0F6w6/cTzYIWRNVIIUvYdcCY3zqbKTbmD0l6ih9PV1u1sz+f9Yk6gDNjDsthIt
+fPg211gz3ncIE4MZr4A/MJfjJYeR5/XQGH3L183u7FK10zJQuYUb5YeZY5m0tEyzuCEecArjktR
B60NB5CuBqL668Y2NrR7uaf+OvWIM5qQCIV8mT0M57p04r6+Ft9sgB9QCPzfb4+qsavMQkfyKoAr
aQWgy7c0hrJABDxL+oGcBlgV9+q2iqFHcOUU2Vqdq1NEA5CCAF51pxl8rF0HN8LIWwD+FH6Hh3Le
GiFxQT2oGyO/st8vI/VJULnmUFo5ZCk64bSnzC6mo1vn3tmkwLYacvavhFgbW3ttowNRbwK9HGom
VeF+74iTHnIP+jEV7XeTuVwrr211ZHWAZJV2TZhjkpNZ/TD1Y9NDP/zKrGx8es2dtBbVGbay9ckz
IP+mc8jS1A2AbZxAZPTrhfxfmeiTeViTKOH8Mpp146IMaVU9QLxZvfxkrtO8FNXknEDuANPY8Bdb
h9r7SAcif0HCOGpy0Z9tKsYd3D2IiMTkPQnPkj+cXADbbszgygTOyN1oVIUReZRAfKQS/ZVfvbH9
1p47ZpkbWK4AKpetfqVO+7JY5pVPb435ZTH9tbNZOlcAkzHUdFy3D3pTnXzqASUPzNrXI77VwOXv
fzUwmQaRsL3XUJ13wqFqowXiKqqwriz6rc+vTg/ic0R4Hjy7Z3NK+tTcNwJyOtJN/3F8VicFnTUb
C7DST8p5nOV71f5W13iUWz99FWeUlspSOcFoa0yldXZt3u1nVi2Rn1rmlWh14050VkFGYQ5+P7Sd
n9h27kYtNGuApp+1nwBCVkD2pPpW4pggxET2wy79K0/WrY6tjoixSZHhJpWZdIYHbbweOwQiwhb0
PLLsCun1sjw/2cb2pcN/rSoKzhcks2A3LDsdTo2OJNL9Dty1yi7+p3W7pk1qx+O5ZiC5VgUwobgi
frqa97vOTq9JEJjkP0XWz7pxudz/6kZjI7mknBpLAKDeuMjl8EAW6nOIZ2bse8s8xeCtNdR615hC
7TJjBFafZa5Coh/6aFVAB0aCAs7AuCWbBv/otkgL5LI5ALxbwpure9JSucFslcapKdoxcSp4NboZ
Uk0D84Zgpp0V5RB0iMcyu5997oTMQ9EtZ+XvsercWPh+fRZVJcLCbKCJOvTPkDF7HKTxfSQdSBxS
3Dve+OF3gOMj76OhLkR0OM7FDE1saBFI4rxZHDwpQhy4QjY8aqwlcXt/AgIZ2m6DrSFfpcCqkdlz
kZkvwGEb0KCkEzDiqMthKYXUcT/STpGAlPmNbdnmUY8aZKTMQ/hq+CoYxxZVluXB9as8zg0IrjWl
d7An1u7hEv9Y2KBBTIM+clQsQ8mnX3hD2EE9LY+mhKxnm03g3y5q2mVQezwC97zceBeuiTkvPHKh
FxDNtkyPZM5k2MEcQXfdfTuyj1FUaVDa6a+x8P/MekxhBl3/6Myy2+cwfIZWme4OZg1F0m5up11V
oUba22UdWmJcYqfW8GzSVWLaw2n0JjcYytQ+yIYimZbeV5Co3elFA8yEPGxAlxJsIQfMTFK2vzIx
v41lp8IB2kJxXuH/mtm7oaVLI9Ysv2vTB5cCTD5EMjfcQVIV5W21y4vMQDWjzuMsJRx97s2gBbw6
kgOkcEF0kxGg9RnYDO1TyYsdXLnc2G8ALpAGJgIitrBrYkpFtAQNutUemJa2KnfmZF2EVaq33hEf
pp5fazpgMDVktopb7luv5gQc+eDIIyLXR7XAN6ci05+0Q07WIyaWb+E+kWn46U/LeayQxAam6wdI
hQ+QvryzFOTXC16lYTsSCIn1BQuATtpBSXZvC5pHZT4/0tT509ZjstTk6JbZI1R/p3C29U2ztE/+
PL1NY9+GaZ0usf9/nJ1Hk6S6FoR/ERFCOLGlKN/eT2+IcY0VRghJ8Otf1qzm8oYmonf3dkwUVYDc
OZlfoha1aXP+4mvcGAhBY+RDHm3q/xB5ce8qcvCg90c9hNqANYlLgLT15lcw8IcqJUfsTICdraEq
c9qR7oIqO5IpfK7SXqBbgezQzOlvB/xyQLadKfImGw5kL72lVnhF+mDjFm2wJZO9byufw9Ym4G3L
7OchF+fOsuAcU7jfAbMeeT+SE8npELn1n+zFKdw6UrUbIuG1lIW1A/2vOJYVbCOV0zZPQduj21NV
HlxmpD2kDayDqVPDM9E2zaWQWcZpCvoYqy/OzCIBUwZJI7AywHuEBNQfLp9+IiYij2hT1dtGIjow
D7+NjTwQJoMoAScvZq73C5lUzdb10NnoytcsGO/rIkFYpC1wWua3FF9l6yGVfMOy8ZiX+aFopgfk
jFy5TH+D59uOOEuu+t5H0roqbiEav4ajAl1sRkEUG4YdGPTwVRiBnq3sgsgC7nmH+3muwRJwNA7j
CYNRssn6lwSpWOfSDPRQDfDLENxq3pdQ3Gu9M6SDfKAht55yjpM9BFE7QfBkYb8Pn11KIxZkcOLi
PLzxKnhkUKO8FSYVUFBjUvDNuIfQMt9UDrtmtg1vprKB2+uIOkAb9IJXsd9PbQCwFxIK+9AmiH+H
LaPP024zFlYK35+LtjVDUzmrKjjNpubGmrzirRzhRIEq/ql28WhJCkC3a1tbVUlvi4ruvmxgH6yE
e1aMQUQF6O+TX9rHMCB30u8fmdWCcpsPx8CVLEqH9BUBKMiCn9jzaLOHELREwL8avVHpdFtRu9z4
nnfNHf/d5vTRrupfxsqu6qA8WimAOlJi9gFL5EfLwSbDXIdXTrPh6BXJG2z/3WYAUPFAWxVgznDo
RqKVfgh9lIf7LgeZTysP7nfI/rO2jt2s+QHIo4gsWT6WE97SAA3UqB+KDyBI3Qhv22NRDc0O2N4U
5jr64nDxDE88Ngos+DYp923ATuhiHLsNeo3zrDAfvOTlpgjz3yajAbxSbh41/ggsmEqmqNBwnra2
e+E0AxeGI08O3dO2N2Ar1nluxS6rvXiyOCzYsJonfn/lQFt78nrPPSBRR0OZY45Jnl0VdvMyhc0t
SckQlf74u+zNb8tVPybTP3oEtjBbFifJih8GntK9nQEJqBO2pRMsnGnm3Fm6+q5K/t766ffOgnlJ
Er2v+26bF/SXmuQNEJyvkg9PdibqqB3MGbRoeLwn4CtsKKvxPgLMaU0JqAmkiJUKXkzh5RsAjU9e
jrZUZplLfvqEfKC6ecsY5goPtgr4iOhNiOVrK/o6h00Fy6oqzMm5AKlGu1WbUsGOMzLzAEtHE6W0
fO+U7eJVrV/TCUzMsRHPTtNZMUQd1UF14ha86eeQtC9Z4ujICfR+rJEg0CpYjYl/BH6z2GFL8uYH
0OQz/1n79Lk0qGbJ+iat+m8OxaQqG+5tOnDiYlrCaxSiux9JJSDWgFEGxr4LDBxJlq2xbNg/2xos
9+nWMd0DzYna4e0J91Y+0Y3Dql9WCeOIYfi/LgXZHKoH+2iCVF2TENZfAlpilGMuiTpMETCkMuuc
aayceQMdXOo12Iew+g5muRq2RRCbdVif7YJg+eTZEZ7xa6H5fZB44a7vMrrNQskPsAioyNT+TyzR
r47N72Dhh13LYC3O8hB0TvPaJ9NzNgBjo7o0iQNF7ydL8IhO5Z2t258j0fW+sZv6umzRYB6CITgj
XgqVqBb98gC0yzteCXlQ2E8AouqQu1KAncBZAwiShg1ZSHGN2QwW4j6/oal+yMvu2W2z8mShaxgl
DjRFDAM1Th0BSSo1LgrrfNyw1n9JGNOwiFQ2OZNMpHciaJujgf31LtcFLP2tQGJHNYz3VZj0D5zk
XlSiXnacancAjMI6IKWqv8qKhmLf0qpdL6fqdx24IQytVuHuBM2HTTPJ5ifNgIbUmRLXFiIdgfe+
yHzT0r5ttQVUp0rDV9+2XpSlpzs/UXDYKZ92ezI049HJRqylfvsyBM2BBMO4q00Z7pBPT28a4Ch3
OcwxIF6S6SoMkfWRWDXZNf1AN5nxgGG1Ybftap/EU4hpgRlzD+Zusclp/2IaDudvZoAPKUD3GK3c
PmTSK6M6YDANoh4ZASiUbxrskk0r3Wu79uyDVuw3sju9rRim7yLXHsytFXZmXZ9uHGkPu6CQzz5B
UHBpt8nOT/x860IOd/lSQPJa2j9mE5uiZCD1psZeepcw6e3qzgbfMxcSwa1duLMmeKatGm6WpEnL
DUiwSTwGnrcv9Ig1UPkYyy0IfL1l5XGf2aDLWY393qJcdOVTRTauBZd44KTVVe1r+9nrTXqARxN0
Ws/2bgIDT3oakCzuKKu+c+Qly30phvbV7jwgNd0A6MBWhR81tJtb4cJarR37A0lkaF+WCWAxyYDf
zFMYn8Es2iCuq4jtwE12jPJpk2vbbJKg+p3pjm7S2k1PBfN/uHBAYicD1z4iVu1fTk2cWzcof5Zt
kkemGR0PVuUWjZNRiB6TIgz7XV5hH27ZLbawsEITuygPRZ6UcdgYEGLdeqPFaI59BVyEdBSNzVhZ
EGx4DvKdiu46LPxyw6jLD2aE4j8sJh2VNAuQKjXqKHGBvVBc2BvajZijiSe2tPGL3dT3b16Y37e8
yTYabxegAnBKhtiW7xqJdyJz9fdgsDpEGZg7gZNPxKW8czuMAExQEI0JO0p6+SiHNMPyyvm2qpoh
RrroY0lwtEkbq98yGOOuHA9I0T4UD34ewGZnRixG1PuJoC8AI2Rg4pql2VZW2JjoFt15N7HeCBc/
xxDf2Ffuk12AmBAUHOe/qYMoaUCVt0qZiT0S4uymkt9NxhDjNQT497C17voRe+8BlOQtikaYq8oe
KBY43vs+/eBq8Hb4KShaedVRNL21lRLO+7IDwiKrevu+QD8NERnYynIalOdAMUk2EpqBeCxMA4wH
XKb4Sn3EqCnuwwQImhYYFbyuOTzUU5FvJrD4b2G/zWOGafTaJC0slCG0KU3jyK2cOu/gMqeMbOqK
O0zXSVT1GkAITFQhsiNBROhe+r5I0FE1RbntGkJ2paZkxxvniiDIfes1YOznynzUDrAGhGRyK3wf
A3sQr9i/iL0fpnzXIBr9BhadOmJQXEW55L/aGmyBKQF6IYVNCk0W+Wg6zdrIJYD8ZqH7DhqruVUe
SBnZhCXMww98HVT12LkOIAqtaWNotnAl7uUgXfFsQyp9tEbQsWvPPBYEbuXKyfqIIFYLD9TVMcKv
1D4Na/QJ67SO0Mand1mKZQmqhjtoPbCM4dBKTZ1BoFhi45/Lly5M7vWUPDqXhBNdF09B4H33Oc5+
gULUhFuT5qGeKC6qYcv2LiCkvFU/wqpp4OUnIWaqhkesCsEMsDqs16GT3RWORU5t6XcbcLpw3h2s
j25ADROI2r0McFTXGbnuYUHdiVp8GDJc56T6USMNDF7dJo0Lx+9/waihYoY7DsRxyW9aGDo3aH7i
uQrZgKONlxByELmjCK3desR1N5YAOFu5bY543HRAnjfMqGpo+9sayX1ROtL3QbQd4EI1KEatg3Qn
kl5eouKF9KwDXEUD9wVUogeBJvzHOa2KXS8SgH0kjrEWGAZ7kCv1tQOe9UFUk8H7aL+gu81eRakL
JFX75OD7km1DxhBPg53p3kJCCWBObnbNDXJcFcUCZmPF2rUO6Z9rP7WDTShKNMNtAeRmyw3eMngY
GpRW3lHdLeDPVSHbABSeXAEMnv6eyKCebH7JvqlGLOZemjVAejXmTQiL7ihu46Pd12hHGeg4apAN
kIBW5FclEf5DZ+Xs3Asx7kkyeQ9FAr5m5cHOAMp5+yHqIZ8ATgIIxJtCfgpUDat/wdzY7iUeC9Aa
B9aHFwvxwLZTKcU+46hlqJS3p6HMFaJFMx/alSYA5GQw4cbuPXoqsr5GWBMo8V2kJEtbGL+Tyd6M
oXbvPy+iLRSu5+5c1+bgLWC7f3aF9Z7b9Kf02Nc0gn+Q+3+VzoRLsoBxH90OXYKm4fJj25Y3mVmL
f1goYrqzwnIPV9nYXwjZbYATthWW2Y5CI4G9qG4Pn9+dBd6q486Kyw3y/DAjgkUuanKA4us4keDB
43hUqdiGIJjBFRwlArgTz5Q4xw8rRfOFsvDca+uh1+V2CopemlAsySm/ycP6GiHfu8mVB95bYGvh
dObRNQ3aUrl2Voceq9ERukSpGwB3hEHXxyAte1CsuqN2vF+f382ld21WdW4kYqhGzH2n0cWJqFNA
ybjhSjF44bPnZtsWcIFGjQU5Ndp56USARZXWa8lWC2/a3GDbQbGJg3oHFK1Bbzy0gU0CmKPCJsvv
V77/0iVmdeZOsZT6dk1OakINDdUN1BCV84a2zBcvMGsjdWpsyooj43EcgnoHf3hxsP26gO/LNCsD
fqHhPXfbcizwjgVPH6Tb3nNRIa1Yu1fl1L7bjn89tdPvz1+jhdawMxv34CuNEhvs4BSid6GzYyne
E3KA6S+il6AfUq80lhaGxDz+OS19lXeNsk8UibLG/tn/IXug0jiueVWXrjDrL/kpwbfuUYIlLfJd
O3fHrd8MyImyWAtDXbrCbFhzjSyEhnf2Oa1e6fBugmzv1SCPCGf/tYcxG9NdnoiJ89Q5BV5ebKEO
ho1qKj+QyfFk9epkKYx01KrWkvkWXrG5/XbkVQlaFdplqU7qc+ex/eDy2BfYurWG3DqjcFfGy9KV
Lm/fX6tXSHr0l8IRPgTjhjHkAGDaUR/bUHQrtg3CpW46H0C5z+/iwmOaW28rEIiQ+eWheqqBbBhU
3kaSdk+sBGMfdImV7v3ST7pc/a+fRHJGkRCaJqBi3tYtA9FG7k2G+pNCYGi/plpbuor336skRklL
66o9u+VHl71p/47JJ2yq9Zql5vJB/2jJzZOekxbTZCUtkCBFcxp9NJjQIgHCEjndnz+NpQvMFn0y
hqIbiWefjMMAg3KTFxlA/O2ZtRDkpVs0G/cI1+ryENgycGRSB80axOwUF/5kB6JGcTar0bRLP2Q2
+mtrGjRyXOxTl6DM2+j+YbIBLdVZvbJNWVh1/7hm/3qjKHbm3NcQYle21RwHVlz2KKjLff4cFm7T
3HubKrRKUFMhJ1CgIjChNnbx1gMflw3vCB6MP7/Iwj2aW2bbOrS8sAb1WibqVrH+DQc6IE0nf2WD
vfT5lx/31y0Kna7wPAZ6AyoDp0s3MLgUZ2GK+9rXn43p3obvYZhsbBRBbmIg0lQkjQdnWnnAC/vQ
P6zwv749JVNStXRCOHzYuDtosfQpBxJu06GguIGN7zZI212OA3nUmHrNdL303GcLPE5UCulbIwjt
6rGBiDT1Y4QHgYvVRggH+ZrqZe6OpePQNVMLwdyEGl6BvXTb/r7wvz9/LH8+5h+T1NwgK1I1BBVF
hKzrOceG+/t6sDbc97/VnrwiHdv4RbgtYDO06uK71tPe43Knza/PL3+5U/+6+mzgh0Pqm3Z07VPh
dWfAnp7QPFsT3y6sVX9Eln+9EkZMqkL7hJ2yUjwbl+9R0z6yvIdMYOWdXnj+c+Ns6LEedAXwIXJK
QICDCMyjaKNZHjk2Al0k1La+loLozG2zOQo2SJZJpjNxxY7YLXq6CJEKPhL+1SvMxv+gy9ANOrc4
s6AErBBhbVhxgVuL2vTx84e9MMOQ2RRQl27eEjuEKzOB3XPMmgvAFETWidpruU9Ll7j8/a9nPsCy
WJjcIOSk8qotpfl9M4Lp641rEt2lC8yGPIcxuudg6p1YZ53ayryxIthROa2sJEsfP1vR3ckZ6na4
8PA996qi4QDmqgFb82uJNs7ctNrkaiJo5ItzUqF9H8hw27beYy3Cx8wkSIGvgXL92sOejewUMqGx
Y1ye0f8CuS84TdIDUId///zjl8x4ZLafx2kNPY26kRAZJkBkU2ysSivMDkGjjkKTfWA1L3qUvwKk
zNUoGRVWGDssvYXzGHVplPLC8VE07cPnX+eP1v7/JzI6N7ESQcDqgy7xVILYfTBextFzxUrUAJP3
qDSSS3tHtftQV9WhHEKQWnsUnFLtdO+o3zkPVATAVVmSnHyT2IfKDupbZDAHB4PIlFtpAM51hsrc
eMCKbuSAUq6FCtttY/ntUZR+cMGwtwdmePoQckEOCfixtxrn6CvXANk7lSCrWr2fXIcc9sOwM+WV
MkrssLLoHctZ+Oz7hm8GaKm2VVvrfZ4KRCKgAbZFZ1dueo18QwEyXL1BDoSLPgkE1gFj/QniFRf4
20nHfQ5SoeWzIEYTy0NGpc53rtTDubA4zrvI+QQcjctjmLoguGY54sPhJnyucy1eE20Hhwa1zFiF
frvzbIQ9UwjgLy08FkMNNexcdO+2nz+ufw8zOncFU5YwVIaBkUJH5Wyn4Snkw45kxe5rHz+bSvmI
brcJIGzuyLvdnwvybtSKDHOB80LnbmBYbWyrcvG1h5O7b69KcKORiXgVHPgm3dYHelsek1u0L8VN
szPX/HZYMXn9e62jc59wiHNfCl4xWt0l+iwx2tdVPJB22masNuhQU2dLS6a/BgjEk/7vRM5KH53O
ENHruu++4xzw3boka3/+eJZ+ymyS9Wsos0svoKdRFe1D1eUUS5ArN4NK9XUHw2KcpXL40qJH56Zh
B6EEIbSFELmbcnpHF1/VERcAToysS1+/9oNmc+1IOr9mzKEny67ZniMALQ4d0CtdAHaPvp/lT1bi
h186nNN5HrMzDl5pGJnOQfFsBzKyzU9nep8KZFdka7vSf2/d6NwIDM0FRk9ROyd/cniU+f2FH41A
CtaF72OIdIHP79vSZWalE5ePJZScQDi0DVIhHAhSAqZObUZ+NT5dGTf/PpjQuQUYfvEBmToyhL/e
R9dSRmrUh9B5b4Jngz5mOaFVV+uViy3Ma/Oc5qAuBmDFrOnsgxmMyHn3xZvaJzDC1zaJSxe4/P2v
/ZWHM0iAaQAUGlHv9ZSB3VnTn53svwQUo2w27DO3EkVa+VCZMwtsNDEUD0HLasgbhrXi0uWj/rFS
s9noT5uqCEcLB1E1QK3EWvEDHdKVwvLS7aH/vT0qCRLbQ4McqQakPI4teN2JkFjs6qZfucTl3fzX
15+N9S6tqhSkY3Rfh/AbwqX2TTMgqAA1f5cDkV8hwDaR4xpEa2GqZLNdluKd8FpFyEn27kPB1K8x
D34UmkD1EN7TXK6saguXmZt7IRNlfemK/uwSB2HP6MI2/ksnh0OJfr9Mm7WZf6FNRucG3zZRORLo
Rv+EglAsofgNmqgHlV4JsKORzRD2gABlwV0FKZDsy5U63QIrhs6tvpNf5t7YlfSER3PbORDZJJDl
xAZOefRSc/8pBR4iohA8/0jzDOpmJxDRZYPYQcWyMtktvPfB/PSFDrlwqNOdVd/FnkIjfo0VtvDW
z+2/TBg+UIjaz/Dff/i+ukUbCkkbK+/GwgQazKaEVgdIXM6lAB5GXoUjNpftld8OUCQiw2Xci/F9
ZN++tB4Es6lh9Eor7YCnhvyY57tJq6dM9ZDFBuKjmayfX7vIbI4ohsYtc5YnpyHTGwL9x4UXg3MB
kiNXVuil5zGbIlzGwmEcbIkirTIb38rrYzNCapF0g7cyCy1dYjYv4IPhq5sSH+iCYoBKMwEhy+F8
kziQZH5+nxYuMbf9QmVlTcoZ3FMt3xy/3kkI8wa65nBc+vTZ0s98MJoEDCdnJF7HkuqDO3YIHTJf
OwHMjbzaH8bOqjz/5BiYTVPnZ8Wqd88q1uocC6vA3LLbKT3BGYyEt6oI7tukPtqBBRmdlZ4d1/1Z
u/kV5paVZ70wOc8du1AkKyeEY+Zc8lwgcl4hgMa+k0XwPLbTR8rk/ecPfGGCmrt3R8BwEcngN2dX
O09uAEJbRVfmkKWnPRvYrdXgxCec5jxMyEsIEn5kCFKJGKQ1K2/r0pefjWqSVoJpA3xaV4g9+CrH
kqaHz+/L0pefDedejDmcrJi4pdfDTnAYkfEEYc7KF196k2YjOR1MWyNZEp/eDwiJr+SLUzT3MNnH
A0geUY3XDIrh6Wsb1Lkvl1SmyRFRQNDm5UdwH+MGFQ/YHVbWuIVbNbfkloZrDck4OQvcKpmdC1Q9
kvJr42BunW36Jq3KAORCjdAPO31nqttn7DEDLV26zcrEsTDYvNkqHQTABWnpOYjgdO+GvL3RfYmW
YeAPcUswlUCCvfLglzYl88hSAbuuPVVdcgrpz8mut74jn5KxRHbVG08CGDrCfVglMHvkEKsiq6kw
X9vke7MVXRU4/voEo9EnwUYD34Na0kZBFfj5eLncqn/skOcppjzT9eA6g3PK8oTcTGnYxTY4ebDw
WWanXJHsP7/O0ss2G/KlkyiBXJnwBKTdk0+SZ7cAAiN19cqrsDCleLNxLzWtdT+g0jM5JvKL9yRc
mWiXbtBsyNfCCfxWWuJchgBsWgOikLjwHhJZIVC26Iov7nrnzlqokfyAtyOyT4MyDjiFLUkLC6JA
tz4YAjF5VJvMve15kWwpT/yIkp5v4YnEaV863Rp0cmFIze230A3Ch+4igrUqRBNXuUmfWIIIR5xa
82Pd2v22LT2z8lIs3Nt5ZGlpZzQHD9Q+QTPDY3v01M/h0rTFpfudX7j1ynUWpu25HDIbUHChU93A
bUVjIfmmT5F2pNqo6vSuKQhSANnKRLHwns/lkemAU1OB9M5zo77bPnw02LM2q5mySzdsNhkgSRbc
gA6fPhISaxidQqBGVPKY5+PKfLD0/WeLP7ZJlQOJJzJdmnA8Q1TGr1WXTY9jJ+2VJXphqM5VkBKi
PiTUJuLMO3UNfw0EscnKLLD0oGezgE0nbQ1wH55zxu5QBfmW+wSpnWnxNqKjgTYRpOFNvjJkl27V
bGaYKgFLDK+cE0rYB23VzcaSyTUOQ0+fT5kLQ3EufjRZ78Djwu2T1IjL4pbpN0XpPQq7v+K8hHGj
q3587UqX2/lXoWqsqs7yTUVPKrkN9YTYr9sATGaF7DM4iz+/xsLdci6/8q9r5ENeEslRHEEC2Hse
9DeZ0me7GbyV3czC0JgHjsBGMOaVbhD0ymFyrBH2p150j2A8vrIQLP2Ay9//+gEwzfXQ0oLZVQp5
1dfOaw7CJfLWKrXy8i6Mi7kCEkGFPlp+YjpR1FVd+HE8o7ef3/ylmzMb1Ri7AwrRzD6BIXQuodkK
+jvM8jvLWiuYLL2ss/U9g1mlQYY8AsxccdBS37sNvaapOKY6+zZw2C4//yVL15mN8CykKbrKSA9K
Akj37FfbUhCIImg2+zGxrwmg6DxtxCshfqw6vKtJK3/aIrmFB3dl0ligVtG51jEAVQJ7LooiIYSn
HA5Y7ML3VeFBrIf0LgyITdbaZ5MHcJuUiLT9/LYt1fLmESNJhRwDghzHU9YXd2WRHKyhi30XmUJA
r8Kup9v2MFZ0RzoVVd6a0n7hlZ4rIM0U0k5mMDbrLruZ5PiQSr0y3heIQpRe3vW/xmOSwkDBprA7
A2PQ7V3SFKemr0yxpTUvrofUFFU08RC5XMCYVgIWDledOybtbRI02AM0orDKeCrK4KV1pWCwWfmT
iIRC/mM0SVrcSwAC4LkJCaoe7TCVm1pW49fOdn+SaP769hZ3kObdBFC20/7eJDKPVJXuyMC/Vp2b
yylrAvmb0Vg8YJI3Z6tM9XEqBx9hsn5/hxCg7O7zF2thZqGzmSUnTdJcDLSnyoWtX9xQZAoa994a
V5aNP7LAfxxQ/uDp/7pRyjRJiSQ2c7KGWsRpW2F6YTW9E32WHtCBGmJSJ8NLiPpaEbkyh/eTU7Oz
g6Q6Juhe3HPY7LdO1SaxDpDzKyzCd0EANo6WlB7rxO1XvurSrZhNTegCt50qkaSm8vBm6pABF5QF
fFbhaaJrJ96FRWguzSzLBoa2sADip5C72sNRkEj23Pdr6QYLA3YuzgyLmtlsaoEPdP3Hxsn3pVuu
8JaXPnq2yQhDgwfTo93GM9O9S6bozdBIPJHPX8SFOzNPMMl7A2/ZaDiW5+JRkuBKFfpReMXK6r/w
cP8oa/56DVMogSgmaX0O03fg0jbueNfpDMnza0Cty234x3s+12Syuk6VC+fYufV+9TUIQ8g2Kocf
PruylH1AgWz3+X2i3mV/+q8rXR7QXz8FBljE3AyjPHfcPThgGoTV1UD5DrRWuPhzRILCy35Vd9+c
fJtUP1sEIeU5SJUXnv3UHZrk4OZIBudP8N1CS7932FNZVHtuXsu82RrWwpT/WqjsFGb9wXH3vfCu
tHpMYPv2cbSF+FpU37Pu1Pqg8yT7Flw3D9bWTO7w++8SpGnXHDQP2UWJXUejg0TtG+Ue8g4SeqTw
IHccnASEqzKAJ17hUd0k+M/kxYcz1o2b7qMgN1DO4aPvJU52nMNctZvqE+CUBw2WvXdI0LNi6kmn
H14z3Qf2tPHAlSnTw4SM+qk3EYhciWx3Sn8gydg2eleMoOy7vxoXPl7AjHSxJTj+hyOLPcAhumfO
9UudIb86iI35Brw5cEl5N0bwGLQ6QXruFlIDXZ3MeCkSvpDpUOZPZdNtdPqtewEZCPc4RSYq8r+d
PrKEiH1E9pqqjxSIAb6BUiiBVHaEKULtOQBLQxdNCHsFY3cgjxWtNmMio4L/6py4HUnUJTubP6YC
WczeFYLTa/pI7ScP+6QLHiWw9lAR7WR3nTTt+aKlIuY7LexdCdCt1d63DAVTSMt5EeCp7TL/gKpd
ChoF3SOPGRyIc+4fm7wGcDvG/Js3MXYrcSW3PhqEdnuNrQtFs7tJ70YF4gxs09B3bgVqyEPFN527
zTIdFXBE2D967xr+op2VlhGfyljnXjxw8Ch6gvhnUNmL57Z9agGH5B54IVkVg4G46QCHHYJNMH5z
OUA81tZFLKbAEtRddeCbcn2VmHegP0E6fejotkHEmTvtzIjnUz3r7Bx4jxjLUV7riJObDv7vGvvH
nQA3yjLvDHnwODQi0mfDoLekwHCAqxuBawLs0rUEBam6bn+51b4qo+zNGaI6/Git33b+G/1J7Z2T
TsVF5qzs3Jdmzdn62k/2VEJEAFVg6oqtJJzf1U7nrBDjlj59tmvv3a5jSCLGVABu2CHrCKBbFZLo
P59qlqbk2YJoJUNV9GmgzpP/ywbmOsHzQ6hM/LVPnx2/TVZlk0O98jwMGVyaAoHVe+YNHCUFd01h
sdBOnWuWRelAGttrZGSm4K7AnGxiaSvnW+rkzY2UYX7qsKPNgCjmEnj1xHr4/LctLAZzAbMHXcrg
j0A78anYqwwGOCJ6BPF0VxMAaqgEGhce53Jlr7gga6fzqJ8GlTbwsnp1FiV4mgE8nJF0wleHVI9+
S8ataoJvdu68pGFwSCd6nXMkvaP1voE89mtl7rncOWnDqvYzBkvuJTWLWUD4qhiljpWXZWH5JpdX
9K81r3IgW+kLBwGPJX1J7CAODTnaLtnTMlzZ0S+MpXlcTzCqEpQmjCVH0gMX4pqsW4uWvv5sFuB5
KQeQweS5KcNNL15wsNob+9aDW/XzF27pWDrXOvfUhMQbMc+4HU22bT59GwZ5FFm7y+zgCDPKNil1
bOFAwa16pUe09Ktm8wOEVixvYFc79wMDy4XL5BHufXunR+ubTXq5MoUuTENz8XOOYMfUpKk8B+IJ
oCMwscaNaOqVN+vfj92ea5kboax88PHpHXsbgZmwko/PH8nSB8/2yxZSx6uage1Rjsn3yc5vXWA3
P//of994ex7CY5kxZwkVCj0N8taY9kFOHCejOsQ5Vw9vn1/k35Uae6699Z2sEADSAXHWirjDi6SA
j7MNdhIu8DVf6lXbc6HtWIdhW3TZgD0i2GWtHZcVwmjTfOVQ8ee4/P97ZaAb/ztv0LJKjTMkyEU8
qN24SfZkm2341jmAR6KvIR2Mp82Vvmpv5E11qO+RBnSb7r44KO1wNuxVmskGVFJcfYiaKsImqdRb
BDQ2O59FHmwtvz5/VP8eIfZcdovMMuSC+LiOG2I7FPvQRvvx1z56NsbramyNGizEFcLi17jWNkW0
CVkrKi+NkdkeoBK0bliBLy51/sJTAq9cujI5Lby+c1Vt1xQAYBWwZBAx/QhC9jR0qF25dv5djeI+
t63vn9+ghZnXnqfsoNIEFJdvgQtSTnkaT74KgblJZBJNeU4OaFtN313HKd+ygVoxEDdwKNCOs7WZ
f+HhzzW3oTcMnPpVchxt2z0A2wOej1tx54HYWYU6Br4ZmrfWpuvq6Wg1nd6M1Fe7purMixCEiC0B
svUV0+z0DCg0XXlx/r0FsufqXI1eI7PSVp18CutTUAV4g6abarBejeU8FxNIjUk7WGsD/fI+/mOg
z2N4ym5IrDIUyRGmYBwy/c57cExLgXqbLhhAoATFhPFhLMgZaq/6gJURaXz+YRinO1c9dMBQHnzb
958dByb5wAV+VFeEP0vYjm9y3ibb/3F2Zj2O6loU/kVIYIOBV4bMVal5ekFd3VUMZjIGbPPr70o/
HUU3Fal1pHOke7uTAMbD3mutr+2r5cqsd2H+Phf+zqwgUOXa086XSKZdWITVodIM+6XpH+/+2cxj
6sKnTk2HnZDBHjbA20yFKJnO4aq0i63g+nF0iyur0aUnfXYIERnSnBbdyR2SEe20D9RbNpmHMRwf
jLI2ngX+erl445Xx/rcy+f+e9NmM5Mxh0QETl++zzJuRTbYIWaTKq8x3IJZGIRNvbL/RpMz9KK8c
/g7KhH+n8q5/mnKXb1jhBOvR8+0pmeBKEBGiAIevciynDVwF9b0qQ3VD3Eq+E9MgiiwQ7u+J+cvv
TjDkJP08aVwaAGfznrS81iDKANbjpXCemhC4kqUn1i26tPmGlYpceS0ufM+51LjEilrM/oSXEN34
lJvRXwvHw8l9QYp5UWfW88/Xc2EeP1ca0yJnE8BIwy7HTHccZzQlgqXuf//bp5+m+P9s/jVljc0m
GLXrxWPoDcIt5jjNteF7YaE4lwo3g0HIX5aJXcH6Yi1wJn10+Fxt4BzE1EFwNG2onq8c1f7/gdQ5
Vw87opxRbC/HXTAu6nZsq+Ju7BYfcZDEHLCMiHXL+uEbRprhKUNk5JXxduEVPZcVq0nwEpHIE5pW
wXaoGizlSFSM+qx+yDz7U3vhAwJ+rxSKLyxI58LivsfDcntnwOOSCI4MTY14wVwm/lCW6c8j4tL1
nE05Ux4gPQXJDLvRVKhjoW5p3UFSaX2XhC4FinrcvtOd1WWIj0Qk289femmQn008zQCJq0RE344i
pxc4x1BBh0Lu/u3Dz2YEk2f1OM5jvh+B8IDXBKGD10SPzt/srf8zZZ6ri/O+IKry8OH7Dyt68yKk
XEd/QDGKVexFNzfJRxmtRHTztt8nNyv8c9xuV9vVTZLc3DwdH+C1i7YP0e/1+mv98LX9mqOvMT3c
rbfbaL192kbbr0MQxem6jtLb3S5N0+fNBv953z3Gm936dhfjc5Jkv4nxZ9J4F2/2N8lq9Zbcn/5Y
HCdvSbJJ3jawBl2Z9S680edEIx9wDqoVBmCFcKXPrjXjMcO5KIEkeUyKULCXoEN29ZVvuzDcz9XP
FI+uKIXtb5HfvxoXZwXG7xpqjyvr3V8I+f97eKe5/T+zn1Qg8RmYXpFXEKwQoBzNMLvB7IpYH7Ex
xQ5BrXdDiegC/1mW/EFly6qcHqf6mgvqwhpyroimCPyf4S0esIbU3lH7aA32jtVgPeTjplS2s/75
Dbh0H0+v3X+u0zYEaYGIU9yWArEPbBd23+21affvw/h/N/FsP2TZyBYngzvsEG/YblpEV27EQoIy
phpxjCvjniydp2M10sBBOXDmMkjzIlOHEQHwH7aAPwts1dqK2gqR1IEX2PcioG2M/HC1Udql9y7y
lvYBt7rfXm90fjLaANMlRorARfQkJoTv5iWQuR2Kgch8zeAgrPsBPFHXxBSK1A13CLQQg1PJjZJ2
+QX0SL0/1VfeuqJEAXtq0SeIhG6cxEec4cbYTK4R9OQicb0y4ZPDlfnth5o6SHWGNrsIHLZlncfX
bggXbdSXUj03ubskLRv9dA767lH1jr6Dgq9JQ9VbODg2Q8x9xWPaA8HbWmJ8z4tKYULNgkiXtYeQ
0UH2z6wnAE1JRLuPPtJHXYe5VzaTFyZZdjazo1FVIA+9wrtbDOUdJwFPp1aSK0vTpbF8NoUzZPcV
alD+1qMPwjnCZQlqzP0CX/HPY/hCJdZhZ9O4B+wvjGO9t9WhuK2qNkENJeXlGNNGAJXVbXOIXKwO
GbEdvcsHGkSEO4lpsisL/YXbdy45F6XpICtFxQ/kQCQgHqvi9ecruzCnnovNje0otyE9ZgFEua1d
RISnNtPquaym6pAPmbuzLXNNDHzhMZ2LzxtaIIyz481O96x4D5xW3ElAzg+h4tNT1XY0+fmiLkw5
5/pzxTSvR3/xt7ZYifmzPEWgXsv/uDQUzhXnelyyqfMF3/WjQhxlpfxGb2SD4PBopghOyaaTxsBu
nbqL7IyPCIgPHFHFCGoWX+CeIdu4n9XaQVL8NY3dpYd4NsWi1THTVrJ6h2TkbpWbiv82OAzbMVKO
Ab2pAo063KiuTOiXnuLZnKv5sLA2w8vGjdmwsT/YBb33cJJm6loY4AUInuOdTRez4fYCcpW/bWo9
QkU2sxIO145sFBvYPQgk8h6JPw0Sd3oEnDe+XZ2izsk+b1yz1Z3XwnGZnSJg1FCvZz6wQ4tNedy4
nroiGLt0z8+mHB+UUFa0br8LM+FvqgJ7Ut5X853du2EdESfHxLro+UpD8NI9P5t/cl3nNWVejY2x
M0MVlon81rSzt7V0RtF3p/9mPnHO5e7anhHkXLMBhrVqWhvYjZLcReQ60uj/rf3onEvZq3CuHenY
mHJay4Qox7hl0gwqB0KH8mub4wtTwLmE3ebUMbWTDzufhi+eIts6yyFQ8K7VTy88kHPpuqlHOYye
K3aID4yzZgRXwI0piIzhyz/NYeeC9UH6lY/FBKetYSuWZyjmItpfyzG79OvPJoxG+w46y+2ws4fp
KHx33iLPet8CurWqipxfmYYvnObcs4nCG4IFmj0173SGtF7yhuJsjP+M+bvP7FSH4ZXvufSszyaL
MJgmpIU2866DZTRm7iwhrBt5whwxXNsAnF7r/7PRdM9e94KBSw+mldi5tfu76LNYCXuFGIwVnWA8
QsUT1JIeChWoSCPRkDGtECt55fouTDXu2ctvz4BqIVa8QnGBHqRTfBQldC+zLB400CdA21wN/Lxw
J8+l7dD/M+bYpt9Vi1x3HggjC/R6kcO6759H9YVLOc/2Zb6L1FrU7yGvhPgGG9/6CUngemcKBoaa
7bf3xayhFfn5207D+f88tHNtO22Rcj40ebtbvJ6fhri3o14mrjyWS59+ern+c7AB6cZpZDV6W1+Q
EoANQHZ6RborteRLn356RP/5dLfJl7pGxvJuyghOArltb/oTaOjf7szpW//z6fNsh5Y02InRjGeJ
VQ/hjYbw9cpqdal3ch7m6wbjDBRN5W/poP8MWoNJoNQtrLefU42QEr2sOJ+f5iX8A6TFv+HuHXo2
DVBXco+ast0FNk8BndoutNpK59psdundOJsBDCvGBkCqateEhh01kq+/gUWQe9/2gyv37dJXnL3o
M80s4/lQqhbelxi7yBR7VT39/MQvfPa5vr2b+8Bk1DoFxS5VutDAiXoycHAp+LWq9IUhe65lpwoV
/GEK+31b2MeCDOuG8CvHRz+8MAGfS9YpEu1xeGiQp1KXDvZW9hg+dlyoORo7Iu6m0Wv3C2HdGn8S
KsNFG+uEgZoysBpIvm/KkbwHQK9ONwAOMyAE7Z7LDVLwZBvl+dwCe0cg1LM9JmBUZI7CXyHebefY
Xh3ZqOvvZKnKOZqnAWf67qSO8AqI3Tg0l37LRdIsI310LACWIqXMsmOBstZ9CMwDsIbTNhCTfUsz
190Cjot4WLeVK8MGA4wkXddIKLkHGBsiz4loCHzAXTKKtrdDWI1PPC+DN+z48jruPQhyNn6Tq5gz
r0sGHehXv4IEREJtH7UFPQLi8DDP4C4YdGvkEtTxXFIrlUC7pbhMa6X7ELDBTgWQI3bgP8BIscFd
mBEqColfWDRyBXjTgqDiGsJTMAvXAQdsxLYC6DUtSEItzyrSpm3CxOuCYGP5/ao19a6Y6vqhDKYv
j3Y9pJvmdrQg0rMNVICaASABjdSrcqsXS2mZDOUAmeVgyTWpi4+QEaSLhxP2CFmw5U2mY0dBuNn2
DJLbYeriWjCg2sih0C7IpkWnDwPxb0D6GOKAgxXjQ02y6jMH0DynS2bgn8DmtJ8RkfZhVfgZrZma
te/ztSIu1NkdLrC0Az9twPpDOBMYGkSKJ0QEg2HJv8OhOxCPPdmV066Dwj4gVuu5UWbduKjUVZ7p
T5hHGpNgPFSZx6JMDDaonRmJAWpZLYiY3lV1De3rlKnlyS7BE1RedmhpS2OnEGDPojYzQ9Nqh9MT
qVgacLASC2trleEfD5GPTevOUXmSmuZlbiWTBJQFENYYcqAxnr0+R/RJsVJZv2lyP4sL5EyhaA7E
T6ju0CVrIGttH8XiTrdknibY1EINLeb0HlZdtQkQguwhCd2yq2DV8txEHJSO1TRCUpqHH8rnAGd2
QSRl/RaOLfQH7KNcyve87vlKLAhS7Sismv4o2wTOyjrJSH3baOcV+YEvoIHsRk+lXUBlWoXZmrkS
Os0pKFZe3S4omUx5IquBJT5pfPA6xQo7Q6xCspcRI4gFZeBxId2F/uI6/K4b791TlGJw55+gbR/7
EBmy8F/fjGN3yER5M5TFEfM+i3BY3PawVcwzfZBluF9q+qWH+pMEeb6lvYCxlI0PgbAPtVsdiVuD
2zi8e6F9wD3E7tHtY79wvaSv6LKdsukx5DONdG444GbZweu7X6zzb+nC4Pkvu9+VCpyN70o8vSBs
Nw0FGXOus9eOYUCi9TNENhl9VN6A1ulD971s/6oJZhApUSHqed7ELlSdoLulGQK1Uysnn3bDHgeu
10VY3ACgdUtCesiqrP3dzAoNcKBVEpuq30PZ9qtKIDi1su2bKrcQe1DQISKa4rscG73nJXgCsH0A
rLt6B7AWDMQSKaILAnSScpRgsZaQ2830o3DUUzj160zqVVYFMOP6aPMFHtCak6W2IJaUaTjxCiN7
7BI69TrJGy8tAxWPEmQxP3iVoG+9QoBGI2BvM+i9w2eUMhe8uVn1ayrBlKoXYq9nQPgi1mF0wzDB
U6SoBhGtnDC2SZ6imrnvPETIEKciGBGSr8Msf5lcQGSXln3NA7lTALckCKPMU1nDmuPl7Gh87SYW
b177Rt5MGtvvhRR5jMSdZ69wfzfO1CYNgKs4nPn+ykGxKzZ+6CZqrv8A5bf1imFOUdIBQYx5GwdJ
YyPqeIDaZuGdY/UmhcnzWBn1y254m4Q4BgBKC1D9uCxW4mT+bnSbI6bAR7+qnJR6sos8lNQiTPdY
mvI6BasRiE3gmmJemRsNYlLUSotDsx92UT2Pb5Y1vMCx/sDZdIf0Z9Siw36Iq6ZCzaiRkIVX4glt
Um9t+/R3r80LIk+RVJPX0JuUQWJ540cFwGHn9m7ieT0U9kPwONJhNchp2JcF+I7udKNN/sDb7hCE
iAvJFDMJ69x3d9KvrQFmQ/V0J8AtBpTQeUfLt44qgT/YVd6TycIPVNY/Mn/cupkdgnZH2igsyXuZ
AfuojfpYcgDLIL+XqR7lvIVHIjGS7VDgQx9/TsFJ2g22BDjIIAJ0XHBR8DsdO9odcwa1PStMEVki
PMKICvyjx7f9Ao28HfAmMRRJIYaAAjD7PizDrUpR6fkKwr5PydzJaMF2MvGCfGf68cP3BCrquvzG
ggOPwqT2c9ijSBeCEIfSbZNHQdV7N6afskSObp4MAVnWwCDuDQ9ir8TJEYttHHTF0bI4W/kB8Hg5
AQgm499eUQGCB7F/i4oPyLrlCT8E7q3ce9R+YgYYFOhsdlgYDu0wAONGuzezLAWYshOPkauGeIrB
A9XPoI/uEYiuRmwcwCZCZcqyXDsaNdbwbkBS6WJZnyOAwKlEoEncaNeLXMF68Fo16IAFTBDUs+/b
nNqoOEN4FLbsPmvhSRjsAZhJkq+bsaEY13JMsFCXHy4c2KjxK4CKR++xHhsSadZofB0/DYx64bda
jdMd7W13b8F2FwNVwo8VIlSwTMlNVcnbZUCoF3DF+knP5sbqLUQfe2xAsCn5HmX24OYAGxVlf2Or
7gjNRhfBSLT1AuBzC+CmYpkx0LOY3hIPbgT8/w7GAkWTPPeRKgi8UGplJYdaxsHaTCTQbsol970M
qiMEDzwFli6Le9Z1rxPMxKcFLE/EvFMdksrdOmmtsjkUVojQM1MQvA/PYvyGYTT1BVrV7QiOMFbL
mVX3U4cDiS+dCAVua6d4vhZSYTGn3QefZoA5BR7pSJIFZcaaZk/Sq2FDARszG/9MQMuVXN+2vUiF
rddkGOGlQLw5wsJo3E/jLfi+ybgUqddXT/lwQAEEMfFqbVsti5fM3fcBXbdOF4ve+VyQIgFkwFqO
1R2VfMdbkvY6wHm43WeDlTpEHWrwqyp3jGyaxQvUrC5KrsoMH5yK08sEuCUYY4L4+QmAh4vMTREP
zFqH/hJgE5ffEKsHkzSPa2t4bVW1crt8gw1KIqrsrkPAgwcXUdexdwB27pvgt8QU5jvlXW2s2AdA
KMoXfjPn0wGYPiuC7S/2JnbfVRxODyzLdIIj3WXPE3KtADhjCYMIbFvXZdLnPTifJ9Ak/XAq/Cqr
lAAw6K8ir9rYa7FFJYgdh7vGouGuhahcUKxe1Wh/DNjrNliaJAEalIwJoG2PpGSrvGw2rsAR3vWx
A/LEvFe92VkcAOMwW54KqRMlZexOLaKAdORRel/RIou8oMOK5Moosxp4lFwsv3PZIU3l1RtegY88
uHORdAUQhMgPgamfGFRY6qwWu85zurUtvJWoRL3qRYj+uiBbPfXemgFzuZ6kdNahtA5Ty4vvLIcN
pWG03nUzIHRh1dxMSFRBFvC0rOZs3jBCME3MAmS2DMhpAH4RtzKjNZc5Fiywo5ZQpNXPgw9eWfU3
bbP9xUO1ReCdG5VVcLNkkEW5hQ3WPe7cODu7CfN9n9twwOj6HdhKP8ka8ovCHOQYhF11Du4IBDwC
0w1uGHGFszIU9huYc0I6bD0/L++VbSg2Fk0dFxBRYVHHJCworC1Edl0CvJ0b9X2HbVXv5u/gOMon
QY0fMw917mbox18tEjWONgJRPjEuuy3kYhyj1cq3xdQAYsvb6lBZ1D4AuF6B/hdITKmLoBEvRlrG
Uvf5fVhgR6sbJlfo4uPxDqzP6cbxfA+gZQ6req5CrPq0RbNhO2nZ/+K9Dt2IyLa6lY5pV5MgQH1j
CQNHDrT48Y6PiNJOFbSi1yQ3l87RZ1WfPERWQlWZbFfJeUmQhwt+FMu/kAzjJj+f1C8UZ88tyEbC
dqzbNkNyqF47HfJ2G83ilk+/s3r4N+SZc+5DVhWdAY2c5L53vxAUuB4qD9skE03YOwFVGzPwKI3z
/PMVXaj6nZuRgb0rrc5txB6GMXMzkLiskkVv/GsQnAuF5nMvsmJlCYq7hxAjrFuNcPFEXPjedETI
9+w4m0bJ1c9XcqnEcVYECpY8L/HKnuKMsCvtsqQIrvmmLj32s+IPknZIoN1a7OuuvZsFXutGp6hS
vC3auf+nX3/uIjZy7JTrZmIPq4pXPin9/fPnXngnzqkucCjlbcYQTuPR6paFcs1l9cQCfffzx18Y
PucWYsOp7liHYJraxymHHwu+JIuoY+l8un525a27dA2nx/KfimgO/enol7g3mhyU9YJ2Zj9d8VBd
GDTnFuIWDPiKLPjoorhz2Ft7zY12YcT8VRb99yfPyModMTHuT0d07Z04MXkUNjwBNvrfKuh/m+D/
+QpeWdgGKwiTPKd2ImD5VDQv5kqJ+9ItPyvYzhMqNZY/iT1To4qEMFPi1KdciKYu1j8PnUtfcfa+
5rxdxmDsxF7oclVm5ba02N5X3fbnj79U6P77v//n/oA37YdzFvR7vwlvswJsOf/W4uBuV/quVX/y
0CBbcn5pq5efv/DCIz83Ps4ACyPZJuv3Tumv2jxMMrwSyAKIjHj9+RsuDNZzi+Mc1jr0RS4QR1M9
lsy68cjy9vNHX3gY53bGYqA4HhczHgYJcSQo5B4VNQCMr2WkOc7fj/o/HZ9zu+IwCYVgaZNtuWWR
NwuciJRYobWt9JyvoZf0kM41dinUO/3KBmlURzgPj9uuFc3KVtLsByc0t1boziIGH5nc8wHMezXr
ZT97YXXXoHG9shw+JjJcynRmuf/ucX+6BeYC0UaNZd8UcL48aMLRtJkpdvmcqB3xSvDhR+z8rLY+
cmDTE5fMBl4hs6yxmSg20gCnASihnzIAKcCfViB8g9rpOl9NyM3vafHL1RDKEjv+sYhNOYpj38DT
j8x8nDtqvkxwt7cLuipsJneWM/CnzA4E8MluZz7cTDOcroPJT/KybmGV9/1dqYX5NTYuj9FYsj9b
1KGwYnbzKqPa/7LJggqMYZCRgMXcb0IfGvaQDc6K1AS5l5CtxThonUpYciHRxLvlVhVhm6IKOTwG
Y4gEEOOKeJF+B3/KINcTs/QtTgf+p2uABBbLOK0EagNpsFgT1GuWQAb4jKO0Zcryj8Vw3OZMcTDN
++Xd9dEIDywgkyPZlvZhJIgpxy8dkdlfDKRbd9Mg7gqBBQHuo2lK/CzPbgtThrjBTvVgapyVpXRL
FpWjXx39rvc/JIBqN75XDx+CoubihFxtwlM0v+8pieCiYv5NwrqBG3UAOR7paE8mDA3M7njzxoWJ
G92N3h0viiXG/W/W0A7T56IelnSwR3D+vAY/zFNLjtFkSwobXE/QKZ78LNUWgtubKlhiGaAkFDhh
vxIWfgTMl/YzNZRFCrzH26xFBsLgWCz1/FOlzG7at4qFZUwGy38pMKiAgJ/KWx0gtThBh2ReK8Tm
4FCA0m8wU72ewZCOENVir82Yk/3YOgZ2726KgpEMG6lDlPQpc1GBxdap+DXZwGVjtxm89fAKRqWU
wdoDNmOLnK0WfPrqpQ1t8qJb/LWgnZ40KZs7NwNSz4wgKQQeGi9DbtEb3jZLivfiOA+VSeCYrIG+
5suM/kEuDhCSY8c/NDpZRlSc3eAuRKwG7sK4U82AIqdx6aYh1Fop0VgvYFLpY+ebIBrCFum3eJef
MQKRh2EBgBHN3Gq62IdstU1II3lcSqyBLmu8x16r8LacqbuXOc/3LpuhwBrKOsqIG0ZyRhsjIAPq
BfZUpMjbaOMKX/ECXRfdaxYiGSInlvpogwnVhZBMr5kIw63JuwCVyLJaBZmir2Mvw9sZHiPU7cr8
KFUrIIdC3Z3lE8AsE2vXKPcVB5vhmBAuulprbrqoXByFqbv1jzWnyEWydN+8OEVuPfoWhAYQo2dL
vfJowI5qRrI7lZN+s+xxiH1/oLd6cOadGbs6ERhee4mEftCPnG7lTuhxTB2KN4HE2cHSM8dpspRp
PU/gWjvZ0sSY38t1p7xxDcSRSSejyDEvmuabtlkRw97oIUEc1zeMLEiUDtoV4bpIq0DJIzoABAUp
nBWM1fZr1jsmRaVsACPAUWuXtnXaAHC/sj1MaDwL7NS3RB+3FvO2xvfG1aLtIIH711pTIZfEV+iV
6UUUm2W0h08CclcCmrt5l9iyvqugmh5smHwSoKfbQ2jPJ1YL57tSoYpcIG1sXsR454dSrzMLJUrw
4A26MTQv9z3Om5HrzFmcgWoWLwN6h1kdfA/cBL+cEigLH16aVeHieOnTOlwTXW1U6CLE30O8AB2W
o24oW/ueY6XFhN4g6uHBuhByWFsaAfcBHmRUsfa1OJW/C3QSkwYc1ihoMjBSMOP9gTQ3x8m9mBCO
QfzD1AGmAS1PYJ4X19S/0Ha3UeW0UXMXAqVs8LVXMIuU22EZBEDbrtxgyw4Hs0bdQ0SDZMFDmPHg
q6OeigOUun7ZHWgDbY2EQI9a7iqnC4jSLUX/aBicNRf1EmdlYD/xoROQKkvQiF2rByEmROPJ810P
ymIv26gGYPaM1u4bLAvVaupH731Cuyzt53F+5kWWvbSz022zArcB+bd05U2OJaN+6jDnoGo5exLG
W1T5N0glqBKisJYKglLXgjPMGtL9JoF3mkcVkXmi3HLBcmhUxHl7yE4h8jBNHauqaTf5jBqUmAu6
7qSDiaoyBqEh+W8CTFbSuKpPjYQAd7DDcu/YKKYv06QiBxuFO7w3BtVlVOyQLYWslcmwU8fgdQiK
N2IF5caVVbNux2LYO3iU0UAtB3ngS/1nMI1aj3Yuo6r2/yBFCMXiutMxwlXtkwJRHMALQbZIRQpw
jzlA4SUO/02nETVSlM4D6dzf6Ojd5b3YTOgoRMCWVAkayvg7wFRFQ2DINsDWZ23ZHkIUurmNGZpA
qQGQKiWD00VADwEbYc8jqJsdOrBTPTxUkFuu3NxGZgxhKsm5XrAehBIvUo485ZatdUjsGzZgViip
XDPT0/3k88fQ4svtIEMrrRpkcBGO5CIPq0TcWeObalBXHvV4V2QoyfPOh5kHgUF51vRpGNBf4dy8
VN2wdoX72WoYtzGHYeWliJshZPkCfUhErhW8Vga9iLlY0LQbZxYVC+IBGu6HK42lGo2A8ZOPxR9v
1gh5gXRp5ZSEpHlGvzlV937oI/EF4RVu7SOQkNwEDsEqxGEcHhr8IuxnXrrBDjYoxDmbLsQdCkPA
u9BoNokgJzcaz+uIhaR8ron1irT6MTI55LdDZjp0yOUSo8LWncgiaBku8kON5i0behqPWCRTNoZ+
XLHymFvsDeXFdz0Hr5r0bw4DF/pkQ0zLxmAKNEuJBB1hfwkmi4RR9pR1mMVCTL23vavDX5whGBin
mX7lz+wOCZR4uVzxwFj2xgvaJ26OJpBrIR2nwiy1ggxAxoPyPkPPBo7WD/6YaSpRUOgbVLPkMSQu
7KzVjLapH/4x8OEhzUg2qF7amLBchatEihwaUY6JtEYBNuPCjwJZwgPUendlU34hZguhBz40Dlpo
JxmW/rYn1ZRQq5pjbwg0OuJEIC2k7LZ4I3Cqtnpn7fASLSCn+K5N9h1UyF1qQweL2owi9gSnLYrQ
/jNyEjdBzxqk92Sv7owwEhc7R4Qhi613KmwTh4sUQ+5XP9UIrvHn5dTceygcWScKLbM4lNN46vZ/
iSWgcZEb7HQBgYvLHr14qgEMnHvlJnrgRVR0M3IAbZU6E5qNVYkti1VwscF8gb1wRb69Mlx2EOO+
Nzq3V1z3S+wGuoNjOntp7KCJfDXo1LLyZ2Pju6dptCNmjWU8A+yHyrytkhkBn4mDPnnsYCvIJmJH
rYBAABLMm7zWExTEAaqI4eTj54B3BNbdL01RPG+CMRoW/ehS/9MaAjRpfK9D9BM2yYGBaEENWFZ0
7dw56CHtevTA4roMx4iVFYtVCD6l6bQVWeHyaS3NlDrKgXsPeXXYXpff8PniWMzyXx2xPHw9JBJk
XqqYYSaJeiN1CghAB2d6WEUQIbyjJdTElsHSZzDfpFriBFHaxltljui+ijLMUwtxZAfMwWpDsHCs
eqdCD7gij9KbRVJOC4S+ZFRfnYI8D2Gk6KVAIuKt8qaWT6ocDl0PpeMANl8CjfWyd4bpNSiX26rO
x6gUJb8RE7UeG0QoPiqLW48SaaZxWbtZVDvBo++S4tZH8wmiE1OuCmltl9wjh+xUpudduepVkCOM
ql1WiNitVyj34trhzi0XNBpkJT8FFEZJLcbHvmIsdZ3qfgH2FZKC8SZvsN0Rp2hZRBvJOJvnF1E7
TqSr+aOcDXqwk3Twd7Nwj/pIFSNV5SNwkU3foUzc8eNSLahGqxHTv5fft62EkTjUzZar7DMofIZ1
AL0ukcNw2+OkFHNpPQekfSS8wIIz4f1DECJy1qbWi1jTcfxLfmKbUwNrof2oVvVn38tb3VjYUWZ2
kdrW0K7KMUPYmzXmiRV0j7Ljez1rpJMhXjwuPGXQy4J4wgzWoSyCLLWA4aNou676QR+N5FNsZYBG
ei1adKFw8pXEVg9OMoXpttVVDC0UpDhjczPM87JqF2c/UVpsPf4/zs6kOU6e7cK/SFUMAolt04Mb
uz0mceKNKon9MArEJAG//judlV8+01T1KhUvaBBovM+5DgTysRf3QHTJ92BSSdhhPR9WeeZgVLTL
vY6Fv8V2ptyYphI4+891WBrUPjV8YxiCMO0Tx7pTQSmBlsNJJUBF6siEyA+Yo9NtMvgYSCaYpNrU
/UkmfMmx9vAAToCKdllCB1Bj+SJ5nZ3DyrEfpuL3IMrHqatQSoadZu+440MGA1dIzuEylMCl5RuS
Pjrag9KJufwm7jJMTMZ7A9wZAY1+O4YdgsoOSuOGpE5YlLjutPdaWYeF7PlhZBmy3qhbbAlhsEDV
buhl8mdXDQFqlQ6GA+xVe0hADoNXw8zTQMxlK2zAWlnx0KZ2fGCl3YVDzU+QNYBK5xc4cssDwOAS
DJp56e6Rd1CEPTeI4uMFqEDIfwR0t/3FdNM+lFWf/ipSmR08UdIwySv5iDMLjcyZqnipNO0x/tVi
oysIN5x6cHdKjtO2sP30MCpGj4CYA0vrmH4HndGw6/kY7PyxiTqrfZF5g7HVK3+JaXwsOj5tuh44
hhFrjiOz9E+Ye174gBqX0Y31KBVocq2r8JE0pNkkRTHsyjaDs79U+tlNoL5SLcEkiWjEsAD+D2Uz
nHvQdiKHsVL1xlet+QVxKhxwJsW8hdU8OpvMUMBnFuQvqju4tofAezHuu9GMt04WvwP+bXbd+fUC
pZGfMlTQf1Ac0h0V9l/gyqVqZ7IBUqgCsg8Y228D6qdbD4keMNs4G2h46ydiVPZiGQZTX2+9jJPJ
tkJh8e3mRGHJC0hVShAxgkJTs0mRGbThChNjmU7A9Nn5n2zIfvkuAHFtZ7PvujGPTYMoXwWH3Q69
7YfsbdSUHBxGiALVpSKrcMGOiqMZvdeJKxw+J2CLWSyV+4Zw5842FkNVqk62SRWXcWhSEVc3BfcI
3VjZWaiiUqEBvW1RhI0Vt7HXpPYLOCbuo3HH6a5Qg/OQWaY7+UmFSRY72BKURYfho7O6iibR4MKZ
se0HMnxPNUt/Wv4ob7IS+nMJBNG91TQJtHK7LjukxHplSO4E07Hs7wZeuGE5+MWBu9i2jDkxIRw1
+UMQO+quHFqxJ96EcAOnAzgPs8k+G3L/kHKvOgSJgZrScrydBVDvFnLe5j6AHhH7toKiOjoWqOJQ
HyRGErvb3jcY6bCI2PPmPLEZHpxrrAk7qLpynkxnuagMt3DJNSpGRXxyslsiS/eh7US7byCijQQG
iGNhCSvENvk8F5Nuq2WX3zASY2vpT9jGtKO8zUaVv5IiF+j7ablHNKS/h6m+QVQkn7bKq5IbKV11
8MZzzXUq9IEGCQ7WEMoHFiWnOnTgptliguoBhLTUM0+gs9xUHS9/DKxMcQ6TTnfcLvj9hKXRDrST
PKyzNomAWgmeeTe6ESmqGtvbuHrF/AO7tXEGjAZNkvwenMJ+qChECyKoDeQxThrpsmQQfJnW33St
dG5qN+2OvldD9pIzXZ+msiifAHurtqXD/WcbC7u71AOiwO59z2Bh5+X3DnFc/D/rIt1jezx6sf2R
6bF6yggOrHx+PmwZINH00C13qRUwDEwpSfd+l/FfIhVIGauEhFQKh1VU8QSrMNA3RzctoBDNqPJC
qTuxpVWQrbgyl857z3//dDge01Q6gXDULYEOMsP4hH/K9P26w+Tz+fWni7dpX1it5arbKX2uGUAg
Eudq1xWcrJlxpZ+GKZnO12bVg3KnkMR7Bofxb4qkkct3v3TKPit9VJVjdVQDkj16JGJ+cqI4/rt8
6aVWn5U87AJGsakjiASmdyN5BkmTm5U2X7rrWYlymloaDCQXEZh9d5PoXrlFVmoDX5dwAVn439eZ
1jVLy4HySCfpdxOfTXzOY1v3iA3izk0F2TSVfMW693ULWfPgZA4B+AhKZXM7NDH2kqj1tSGDWONy
+39dokE/+98n8TzpjQY74CjD6mLUKdjY9dZlFtSuL5d/Yen+z7/86dMfK12NbeIEEaquoI9BMcIG
91S409/L118IVbLm9Lae+DlpNApzgF3JnTk0eZhs5Xf/F9S6G9fb+uNVhgdrjnET4NBD6FmiAshk
mArv4BHoMHmzvfwgS69i1o+npjurmOPmVptyZ0Zolgb8Sruh6QqMbOkHZt3YDrjm7Znb0NQlSksK
h+QckvpRQ4WITSILLz/H0gufdemS5xgiDIwVDdRbBlvKKcGCc1r5nL4ur1vzLGSJDXEGXSbKcuKl
izOcln1U2fPZ9LlaqV74iTm0LYEDqDeBX9+W9rbD0jH1H0n6aslvHuDTV7XRHNfGzoolq7KDCJuU
XYvtSdl8SHXVTAZbwP/2ODYMkKx5SPQNdPoqoFzbVQ7223B07y7f/QJO35pj1UpLYOvKa3EEh6HJ
tn1uxzeDS6tmg00oauI44WbgH3MYzE2DfTbU5YjnM4F5HrEEm7BNZFA+owAJBSaZdtzvy3dsV0CP
ZAxHPZ1vbZLWiCsb+/yhfhqBoNC2YLFHOlmLQw5EZ6ACN4Uqd1cuv9Ct+Hn++XT52nFUMDqIRYGq
B7BTz+A8xvLtHXJvRcRH79pvZjY+5FaMdX1beVEJISxFbem8SvOKtW679Biz0QGSGDerRySa1+KV
m2eWtZvWeknzq9Q8Fp+NCgjN5HGPVEXs/aDLFXV+k3XjCs9qYcSZRyZ79lghZ6p3os4BT8/4MDIM
OE1ca/ivFxLWnF8Gd2kJqqI/RbUvH1A1fOYkX+lJS5c+LzA+fTtZKzqjzv4rVGhe/Bq7M7X2Ppcu
PR8FQEn3UGhyImbbUKRigd26awEPC9/KnFY2wCrFRttxoha6dZX9atN7zt579/fl8WXp8rMOa/Vu
EVML3wqTby3FeYb9MQbtxtC1qXbhg5mTyHKYsOGOs52oLFDgHVOUvv64yPS+fPsL88ccPeYGMQNt
FzG6AVARG7+o3yapv1WDf2sE6v9Al6xhCJfe8azPxkhvHSkiJaNS/JbGxxnOGspy6RXMuiv0G2SU
gedEli26fZ6gwhBIRz/Y2ng7mQocnFxurKVXMVulsylA5dlKQISuO+8sDHfP56NPorouKtuaY8dS
4yEIwqmdyADN0ZMfNP49AIN71d3PIV99P+oAB60IREqLQ9wXW04enDpfE2ydh/b/LxCy/oGkPg0P
8FAyPjIxIvIhu4/Th/bsrm6nfFcKb08buqOQmSCv7uRASur0DcoUv+EUvW4hN0887vNUp825l/Nk
2KQQ0Exowbhd+3gXPrE50otKu4E9AhNO2/5tnHuH4cAH57zxyqSw0Avn2cbdSAfY0oUT2bzbTcjs
K+mbBnC56f+OY7e9/P6XfmQ2JyvbxjkNQXw5jK6bNv42INuFgNqaZSiKOmJlQfePnfDVdzDr561b
9rqhLTsqksPISDWSVmMx3NltUDxCueI8JTJDfkkLydVNWcFf5TvpeAcVvrH3ejT0wWKm3QwJsW/s
prLhWS2DW8iG8i2qAMOdV/rDSxlLwCBxKPhhVMFhmgyMvC/js35DKF+dXOWYvcNJtlVa6SbEmRmq
voPK+Y0nsn4Xdx0oYJnjQS5SQlOgexXjaCl1j02JJI+9Xej8GBRIV8J9ErGyFV96A7OBynLATuOQ
YEQZmw7+5O6nMTi0JVRyBbJOfPcq9aflz4apvG1QNp5sdVupe+K7EOtAUqI/Ln9FC8P4nJfFSxQW
IcNSt5zC/YWadtuo3eVLLwyvc2IWUj9a4mdZDafY89nAa2CT08PKd7l08fM7+Tw8lVUB+V4KECB5
zfphSzOJI+y/1935edj4dHFW0wbuYohVbYlKapUf2NkiQlaafOnWz3//dPVpnALVj8UUTTiU4EKF
yBZqzNr64l+g0xcd1ju/6U+XH1vQnlM+8WMKL0kRpj7KkqSIVSgZdBRe3p0fqxx+9sNoTRtbiv49
db0UaxF47Ks4qU7QLPCtyu0Mley42rUeWcPDLT36bMyqXdm0dWasaIqntyKHyRUe4wMRSA+67s3N
RisDom8BVpMTFekItMULYOAbJM2vXH2ps8w6vOkUbUmPtVuTWwdjJX/Twr32zme9HNS/elAZQH8e
yzZl+dS7H0W6huhcuPE5rIrHZUeJRrMEUJFuWOM92OUQrMzVC5PpHFMVdw7TrMEyyuPFu9MhwNxP
5PtIAPsKst1V73VOqWIOgTerxmalgADeg+KAGFgf2do+emEkn0OqWqlQJIF4IjJTB2EbOGpNtZEQ
CVJU/bS6bm8xJ1Uh3rs3/AzxcfkfjbAoB3kIU9NAGbUW4bIgs7f+AXA/dX7Nad60mAejCnV1jYjJ
NwjW4jvCDPAQYxOXz4FH2u2EcGxvF+QyeTY+xFyXX9LC0TSd9e5O9hBCAAIbUTPuFcqixmBws19q
6u9y60W4K2vTpa951smDgTnghSLtd0T1HiWoTZe8XH6ChfFpDq8SJXGQuNjaEfBEekda/7cHnRoj
jK000dIPzHp5rBVMrVVlRRl3b11hXpIgjqgjv12+/4XveI6l8mVpSgbrc0TK5E4nSKqbvPQZFZpz
cIn10aruujXJHE+FY7I8SBJ0GJ6V/a7CdLZLAhKBDrLCsVloqDmRauwzXeYemSI30dZ2iDk2HXEF
e3XQVivvYuEzcmezfJJV8B4IQKF97UWe7/6g3VCtzBRLt3/++6d+GNgOziiRWRpxDnYOTHZ+R08q
sHaX37O7dO/nv3+6vlVBBZBBeRUB7p+HUNYyCGRqFxpVJiaktxEcYzpdPzyPcAudO3q/DXpNvk2k
lXt78gVKxVAxTjSzYK2lyRiyroJDgU7N4WxR+8F4ZZ+qLqHHqvH8//y6zG9ASLBPRMbjSTYEAVqu
JN1DlxX+H19Y7LsNwvpveLLdAQAHHnw3nOkDGBbB3xhM+bV5cukTnw0ygstCQJvVQtNMz9Ia8lCA
d7Qhdn0nmXefKnld8cudjTIVYMg27ZsO4afZI0u6E5wn0IG175df4cJg6c7WErqOAePr4iZKSa+2
FZgZm6qkj3VZgYuQ/gG6Jd/mgV4ZMpdabTbueMAVaytudKQz92kEKVsNlbrpmwK76xyuFz0k+8vP
tfDlz/FZwFoEjuwskOkLHUOvnvGwcQcXJKJgZexZ+Pbn9CzbqlNp9Wg5H+b/exeE3Gffm/jz5ftf
uvq5BT/1LGhhSDkhlTlq+uQXgFFHZjBNX772UtvMRhwvRh8MINGIEMl5hExrT+r/QItaafkAd/jF
wn9uh+a5FgbhCnU01liCTRCkIWahpe07euOjF3RgvOr/6pj+uPwwC5/U3BjdKhWQyXZqHNNJmP/z
RyHT71Q3x7yDG1tUwUqjLb2QWYfPOnxCQgkYdawU0ubpcSqqj8uPsHTpWRe3zQDFjes1UTD1N1nP
ARbB2Lhy30sve9bBR0mltjMX6NC8/o3jj1MFyDKiptfW9EvXn3XpztQuM07RRQTwc1S3WwBfgpjY
UMo2znUnHHMfNBwDDFLUWEbSFPlPmKtY6CCc+iY3XN8OUNbcer5TXzfgzs3RWgFMoCcLfDTDmm2e
NSPQTA5UUwhVDS+/8IU2mxukoVweLFhm2NFXCK19CnBwABHhSv9buvisd1dFC0yTrkA+Bcj/kFQW
yqtZxpGyw7Kny/e/0MXnBmkTZKDFFCyPAH3KkeM2Vv6z5izYKEzFu94+q4ubFNoxZ0jA08ahUbDy
y0sPd+5Cn4ZFWvi5YABZHJve+a3G4rtoGkxS8cqYvnT5WSc3OnUwmhgAzz2pgQqPxwPq7xBbBtm4
8u4XOvs/DcenJyAejG4GuRfH0rI7OCt8c2hNuybhOr/kLwZfe9bbh6ruk94FyBORhyGsq8LyNgQk
OtBaL7/6pR+Ydfci89nQQKwXtXqAwYHYYJuVrOXvnu2LgyN4erj8QwvtNHdOjxTCYFfbReQrWh+I
I7w7EJyK7XVXPy+HPr0FaK0pcHJeFY0ZaHAOY7BZ2aZeORVcuvfZ5N0YR8RBLUD/7uJ7WGK/UbZW
01xo/7lhOkj9qst0IyOrdL9BXejexZBzhq6mv1ucZj9ebp6FfjCPeYVF0a5ZkOkzqgZ5w614i5P8
p4r5SgMtrDrnGa+tZsqLM06itkvNGx9VcICzOv1bGwqpBAya934JvynOPLpkZQ5ZOpOYiwTrqaQA
TyMIr8tHHCkKUHO6eHiHnuCWcHfv6Na7GSYC4jD/27nlj8stufQpzOb2Xju+Bw9UDeVF/VCl+bfG
r1a64lIjzvq6PcqaVBbCl5B1nocyRSEaeJ/T1I4/ion9QrLfncyaFeXUwjLLmvV7EM1ig4xrCNcR
iJC13gEb40OQ0l0xPtsNLHyXm+vLD48Gc1mh5bQwBFQaPxM04Oa5v2OZPUm4FFZG3y8fA9ef9Xud
qNTyetJECY43xxLpyyC1uVpCr/PNFlcdE+JXZv0fDmeomwM8BY66nxyGgHOTlc9e6v93uZWWnuI8
OHwavbLRjbMsadFKrAKwteSPJIBnyfbvOm32ECTFV76O82v69EM9TuWzjuKtjzjPOWRypICgpvYe
IuT4Gkkh2urccT79RNmACThRitg32gCOqK33xrUhxCyufeWzOd03IreJi8aicQ1mLurfmsk9+Hps
k8ERMrR8pYssfbuzrg5kJ4dZFjuE1n6q/dfA/iWLb5df+L/F5/+b19FKs74OG0BREK/SEY/b/FSM
Mjcbf9T+fkxM/58GwWvbOWX3XObK/Skmf3z1AGzdDVTnUS8Zv+ltT+8TKDp3YISABJfAkhYzkgO0
It33y3f55YCEm5yNEaKcytgWAseWQY+yj3/fx+QbLKV38AgA8OmfkpGsqTMWGnuuUKT+OLCKMic6
m72B3oR51z/A8bi9/ChfTrM0mKsTNU0m3lBwSSrd5ZuuFPCkThPSO5M/AET+vfwjS88wGyYAVoWh
ox750dfpTdC+8oCGfrGWsrD0CLNBos+oZanaI1hoyj9OV/IbwC+ah1T4+ZuYKrbSUksPcf77p/7b
Kxsb7sknx0AH9x6Bx7fI5W1LmmRlyF56Dvq/PwAqCBYB8FIejVcXW2vS91OJ7WVhB08k6dfO85Ye
YzZKWKapiaVKcST02fZPFrCy3sqGcukBZuPC4I48ib2MHAXY4lAmAE/zotrvJXTBl7+jfwCpL0aH
ubLQLyHDhndGHC3RoM4N+PKdkwL24DCU8jYyhcM0Bsj7by8NTIWFTHYjb8ELTEj9NJ3lTCm8Vgcg
LNTKPmrpkWcjQS7t0ikdPLJE2grsVduk+1PDkk2y67rOXJCY5k7lghJDjn0Bi9eTI0718LHSmudX
/kVrzkNUB0qmpE0rcZT5GftcdgF5aqAEA8PXcPXYVoIeE+qz16rkBkACO/dv/cmCBpgHr5I5/gut
PX1YuZtzk311N7NBooYdUzh9TzASQVuAybjfYOo/BUF5TAyqqHDsnsahtDZFAAuwM4Gmd/mXFxYZ
c4UjCrVeAOYqkpwD+56N75TAXB7rnWVS8Pb/u+5HZqNHq3IrpXWdRH4+vcIGy+6CLM8PRA33xaRv
4TKZVjrJQgefCx4zTFcZDFtxhAVNeuNqHRq/k/vMda4SmtBgLno0foXjKTEkkZJvcVre1AXdE2ul
ELXQo9hsEHGAZk615OLIYn6Ky36PWIh8R6rghUitr2yj2SqjKqCerAZLHDWZoEOruH6pswrSqX64
6nQKjTQbGZiG/RyiKXG0x5cauQpTcUzW+HoLr3iuc8zZlHWuycHkR27AtrITBegTWCDwrrPd5e91
YYkzVzsK125Mb3D7TqABLo3Zd8v1fvfnZQH8TzaDPSIP1OPlH1vogXPto+s0ZQYSfnCUSdzdSJ7B
kOkDyFW8tEEDiIm/xvtc+LjmMsep9DoPmy1MsYUJSwgF83C067AyZmUsWWq2WTfP0tSDSxmW3K7J
7oG9/4u8vwdbuieXlDg0Mq85MCeXG+28LPhivJyLHrM8Q0L1hGcpe+fo9XqXZnTl1GLp0ucJ49NS
Z5z8FArAVhyVVd6PCL5G1XmlMLZ06Vn3tjziK2jU0ghRGoC4A3jimWEtuvbL41pEP8y6NXh6qkrs
Jo2cPJAI1WaZF8YijbsdCg7BQ0AS0EJyJ+3heSfTbdrm0tpefhtLXXLW3VM8hEMapOM6ASjNtn/P
u5+ZsZ8vX33hu52rBlXhali78WAKIvYshx7YArMabHJFVr6mpV+YnRdAh88RbN2mKGB17+70J9FA
0hdpZFtXpSDRwJvN75mqZRAjb+TYpN4xnxqIDIKnIA1WPqylBzj//dM3i1qrbUDVFsex+dP4HwKA
B8d+rOCHv/wKFnq2N+vZzApsANvQs/M8A3Knld9krk8IP7u1dfJcIkG4q8aVwXehk8wlhUFRWyB9
YXwHpuJgZcCc2MGvy4+x1Eyzrq0GESD1u4yjVmiIvG9429y3UCP2iq68iIWeME/ILGlZgQF3Xn+0
PwsJBH3e3hUDe7nu/mddfAL05cwrxAALAxZv65+JM9GwTEGmpEKvBUYtTEjerDcXla09NxfimFhd
SLIegG9kdCKtlaoK+KOr5Jk0mMsEXRm4ATZNHCCWo4vCPWAeINbr67r0XCcIAHrgj9TjRzX4kUPG
g5EQBg/Bk9da+6vexlwmaPfSxcK1EUfakwMwjJuePlaFAWjIvu5rmisFqTWdex66tZwcZNdOmwko
DXy0K7164WOdSwRZPiC1AWCOYxX7b7WHlEY2IhK3qdSV++25QjATLle1jblUpACVIPgZPo9Nml5V
ZcMnNOvPKaWFlSCj6mhc51kCr+lZxeG6lzubqrsCvLOJYpEcc5BWm98BICs5zBvZt8vXXxjl5uI/
WhsEyOB8NWrjxtlbOMc5oRrdrKxhFga6f/6KT/OBtvMhy8/bIM5fkurnAKRr6b+4olgZoxfmg7n0
L7cRO5VTxo+iuWuRCQDMyhYn1ZvAGkIqybYBMe1yOy18o3Pt38BU5Y8lhjynGotvg0cAqHQb+Som
zBCXf2LhVczVfyqoOZCPWkbcOHrX+SLd1R7OjC9ffeFVzIV/Q+ZXsIL0RVRaMSoRFUrl+9j330c+
2HeZ51xVE6aBe27AT69cyrEIXK3iyKuPNaDmzWumQVP13i4/xr9h+YsV9z9x4KfrT1nDfY83cfTz
58OR7B5O6TM90MMtss1CRAGF6CVhtbkV4bu3wRHQhobtIQn9ELFWG0SRbNptu4VqOwI78MgO9R04
qwjOCV8QorbpN++X7/Lr8h9aYTYiKI4wC60E1opJDtbDWAHNLOMaSR8B05GwLG+nkjGzNzbxMg1y
VY1YU+wo/ZVvaeltz4aNatKJ36ZopSK74+Uf334cwK9iY7syrS3MzXMhHyivtemhhIiQbXNjFA5G
nT5/HG3gtHpxyrtubTex9EOzRQCy3xHK7ZAsintmIaDFbcajLUqUAN2UwwbGnfSAXTJ7vfziFvrg
XMhH4lb1eaPjCL6dZ0uS3ZCbp8uXXhir5go+4WM5k2UsBR6FdHs41oswlkgmlHG/7+yK7Vw+hBk2
9ivLgoURax6J6act7xMIxZGABB5g+wvZJ8c8XqWpL7XU+cv71A/7LjBOMuELnzjfId0hLHr2YYMJ
HNYlHTcyY3vWetamtnyghRIwnbj8PVD3vWzceCNF8/Nysy7dx2y8EUkiKKJQQHYgefs8AnRwVD70
x9dd/fyrn56SQReJ3Fg7jZpy/EBg9JZApnr50kvvZzZETHD71Yg4xu6utaJ+ME9W2n74elq586XL
z0YAOCWTIG3wfvqA7bL0l53AwQP20+WbX2r12Q6ghOdWJZqmUQ1dWZuKSCNE9PKl/6VHfDHCO7Mu
ryCHc+yGo6MgC8Yu3jLkenKwDMHORv/P32T3zSHdphwUCPP9jtD+1l+t3y4MnHPx32gVHASvLI9w
tsdBP4PgTBTEeUjaxD2CWOiuPOVCA851fwghAOUDoOOo6s0jkslBNgL1cK0Fv2b0AJ96Hk4/f7cw
neatN7kR5pfgF6Cy4zMyltNnsAH9KUSGnvzLbD9uNk5NYZ3lRcNxyAgpRIhCnur3BHoxwJCbrv5e
dSXwHYmdTVt3SKanIna9aZO4mXfXxk5+jPtc3fGB26j90NRDmGjM2pcUJGqykYzJv8j57XZDwQog
0GLfQWFQiwM4ydMf2Sn5IMFOzzatDVYbMFdJG3bBhCDJWiRmGxgytKF23B8dUIRIlXXi78aNNfC5
ut7D+Wrt69Z3wrJMOqSkVTpkHEmSfuEi9G7Imv3UOPyd1b21w4xcAotGcPjkMpHeIbx0ug3YaPZd
YWLwdsfmHNBmnKNDPf1tUlIe8jLOAI8uESIruBel3C3/NomSd3EzWW86rvyod03zVGd98VtQP76F
TWcAwRLJEgfGIRrkqbJ3U6ChB89g2S2VNHbI6qreIXfMhxMxaMWDk5ciC8E0jd0NwIb9qeG1evR9
ho+v7kzwQYFOuOcJ+a+qgQcFtB3pV5RjxdL19N5KCi+cFI7lx3qCQIP7zH8VPHP/9twewI50iuGR
AwjzgQo2j/oiGI+NWwNFmQzBOYQyaQ4I2k2OlHrJfa5isx2tCrTb3EOObGjGUT4JxvPQgTXoOUVZ
9yl3S/VGvaoEOzZmPwfTd8WWWRkQ7HUJ8qBo8z8BT1i3yWKK5XiaI9xja+fQDOWdZ+0sXyEdwsUA
CEubkk+OX+oQPPFyi0CHsg1Vk7T446gwt1sa1uhRTP13gsPw71WJz6IBW+eIz7TtN6ldufVGQsIM
E289PnVlhrwBmiTvae5bRwumaqwIRWVC0sHJsYUbOsGZCz7qnymiKMJ4zBFFRkrbf7BRTjliJm4j
8EaKew/oVyCr+xJfDEsQHhjLFN4it6tKJArCCIldZFf1v9tWVwdINoN6Y/utjYlubLOHKjbpN8Cm
c0QbmDrf8ARtCj0IAkZCbhhSBJ2C4lC9MScRJB6Y4R2SgHY9EQhmRFnHjLsBR9YhtzkFRqHN2Q22
IP23KS+GP2qYgPOLu+ajMRYgrGWDZtsElRffsKxCBKkHujkO1YGbBxpHC2TbIFMi7itzm0xe9k0G
nN3FedE8Zn7gtzjyKJt0jzNm9btTSK3BcVHX/+c1EJ9vbM6svZf7NKLAA+9wACdeHGuKj7mIy7c0
NhqkSfsX2I3lQ6elvslJ4T2NFaGPTSySh2Yk1g2C3t0dXBLuUbVFtQesPduWXQYHc+56N7pCDgZV
rfOQysRCOEsKBqPskkNh6xH45dK/H7R30IYU1l7IEoYXSzfvPC8N2OyeeIGJcbxtoYPcOXyaIN/0
+C8sTaoz2zU9SacekRHLKwT/JVucvG2BOUfqAq0iu+qI3tA+6A7C1QhV9FmZhAkwucHW1SY4IX9Z
7bQFO58CSrwQOPblKTN7LqXZirGjLFTCQQJw0ymyszKQV3kKjG+a9h+Vzb0bgDT/qwPf3cVjK80N
AonrHaig7rEeqLkxrESCqK1L/pSAZHcvbUL/q8WAmuSUDMe6ceo+HFvW3RkkM3wE0Fz+4KN7DtLM
5G0K1xuiB+psh8VYDSjqmEcAT4LcaRn7VCoXK8wRAS3KDhD91MFC/1CKXO0J9oI3no+kAJeO1jeK
fNIbWMmRQ9CpTv4kolJbInpghE0x7aw4oWwvRACym3UO6wQZewM/H84WXYfeprIlO8QdxvDnN0xm
+8E0OLdBwCv5ZaeF9T0YhvyUpE5yGLgWr8D5lqck6cEHiav6Xo0jj6YaS/te1GTL+zHed7GldlIm
+b0iyIitWwbwhjWmPxWHzxKMgX4vEHl7NyHht97AUO2HHW/SLYhECBhQqriLuzY99a6FsccStvuk
nWC88fME0l4/gWtMselIuhwkLRuShTF2q9/4TVZjnRzkpxIj6luQkPzJozHDZzMO466x6+wbLVrw
+oFhbcM+q0nEy7p/qTK7PiasifdSWPneQ+pPWNE2+BFrKp9rDBtPBDkqKDO3wZ75AzmNjoxR+EDm
6pAkGWCpjHWv4B2cM31TwKdtytq/I/y/ke1l/BVVAEjI+ix+NaaALsCz6G6Ih+zUQm52iwpLdWMs
xCoMkKt8DwpQJOIu8aOSVPWHcFV67yCk+RdOTfOIaONgGo1tsD88+4jAZBdxv7beUTmmN23Apx7m
0qE/JQY5CBxRBG9unXXdHlnHoGB5yhKnDsLWN+ws1IGbjIAwHgv2kaWsuUmRWhzKws7uh7wEc1aB
N/JkD11w31Rwu9uqin9YPLEJ4i07/jwMariFeNR766mefhiZYwhF7FAoEz/44UAsOW1TKzFmm9YM
O0DYVH+ybkIOppeAjAHo7Q6A6XaXQ0gPXjbxjj1xk4NISIzA4IFa+wCF/q3hznum0zpsZIzCB4fN
yZ9a8lc0mOoMAyEYsrw0B+q/l3ukXaqtX3Y4RyLg67aJwpCvKth6p8J5mUjlIlhr6KK8ihGbqsrk
lUK2EUlLdscE8anbsaX13mMOwhFc1w65I+s9QtWnncJS5mEa0Jbc9E0IDkh1ggVg6EE6h5EI6dtq
C2QXROJdgoiGpKn/j7PrWLJT16JfRJUCSDA9OXQ4ndueUO5rGwEiIxB8/Vvnjnx5pqnqqct1aIS0
tcMKW1x+o7PC3AnpQQWR8hGSuRD6CFRIb+CO1mx7sA9h2Qli5Co0tDkD8os7FpnEcE8bB9GRi359
TUkeQSZtN6EJKBamDmBM0oji4vrwJ8wh/7NNVZr8LqBJcIbfSX1mEcei1BAhgc0rx4iCUvh2+1l8
145JABsQASX1f7K4Gfd+Utq9aEpxGFQl7l0CZXTloACD4wRsGwZXI8BE3aEQFDLBMC6lP02UNvcZ
0TidrHcDUI6HHNd5bN4rD/pZfeSletugfULWlAD6qSDUs0PKkTzKTsGx19q6cHeoPJoN5HOLLSOw
Yx1D3D2Z5V4Bfw9lzyU8312o+Jdtv4HffPneuZA1X4UIX5DV9Qp+aQbkmZ5XI8SOfYtrM66K8Wdo
quguU1BCli1kWSCCleBuhcuw3cK1Nr4LYpWWWz+k2R5JVp1dYZ0Q/W+doQ9glwkbWzg/V6BrblpV
eWvdQK5Fl3l0NT5QLIN/BVyXdiFkkqJdWSKvgq8DbDWh0w/v8TCVUEi3XXwXVSL4ETMS/kRDrdhI
OJZt4HdkHtAMJgf/2mkpRlLCD4AP7B42tPEth43EdpRJ98baluL70XGAaZBIyV2MbQO/IMT99xy2
9E+U1MEpZ7p+juDaDsMnWKruwaeFNbFxqwv+aHk2GH/l8MmK5Sthzlhsy7yL38c4ZGQjPCcDwbZs
j4OEB46vx/KXa0gOrxBa0l8QFhd3Q9gV1/c3zg3lCZL0OnFhYA1/GQ83qYKNAxRk4H81ECgndw7f
cjcn+4DA21gGA9SyERA3bZaqE7LhNgP8Ae4HLI2LeyGsLdYJhUnHqnF7m+HnRv6rhBj0jQboPeCR
uykiSu+BxIU1Dpr/Hja8cV8i1bP0TGgHQM6ojbshnGX3YO86+6JGMaFcymqYJ8hkC6Vw96WtKdoZ
5qQGnxyq1gnewQQu01VZJeNDZEv5rith14RKvq87na/LIo8fZdUWZxIo+81D1QS75AwT7sqN7Tdo
MUIbO7bD+BO5EVxfCOqB727a59+skyRixXEP3zsakDrS0uExg1XUXnmUPcIPh5xU5iXVJhUQqIIn
OrJn+JUJOISl8OELq+SOdz4+U20P3FN7yZvizqGOD1nutNk7xgUABmeOPyYt3KAxr2gfq8YpbqXu
xjdsBncb4ZzsuBO3hxE2eScUWmKDrDpfA4rf7DB5tdsGNdsN3HUhBW0H+dp3BmLyfkouGILA1zno
YZpuYm8Dv99ijWqTnRwZR3cFg0ZSRgKYlaGgWAcFK6EIqQcIlENJGQWTcA8RQv1L3WuQWLIxe0wj
N9gw6w7nMIAVAcKv2lU52rUjJiKvoDyzMzZ7eE6FCd7rOo1OATQ4N8gvqlPgJvUD112/L+DecUqC
AtZJuNbWuqrGo2rG6JtUTvNU5cANwtqGZwcYtsFsraR2H3g1/ZCwGIbSeMBaufabon7u4rw/cwZJ
NuRDIlhxJWDU5MI1dU16FKNa8GrdwYrBX4FAiPzWqlSk67Q03V7FdXafJ5reOKVPKnT5Mnrv99eM
Eefn1bMK2C0ofP7T5jz6MDBbUCtInRWvpR9HJ+IkUPnmykqzxaZQN5bUxX1sk/zAlRMi96ToJW3D
LobUOLAdqFdoV6l91mAXxEFnhw2xUbsGpivH/+XmI4nK4hVGJiVyNt8gnctpXF9ZKrlytpDF7X9m
mthHN8t1sm9kNlZIbQr+iv03QgPdK5IVD2obrjFihocfKt1wXTktfHk6uL77uaqP8I0ziL59CR8s
/EdmwGhdwWWiOIlSDscqj3oEgCxwbpqhhCauX7B1APDtW1bmbMVkVSMxccmVC1BpASuEpPjRXQ07
oKlbQt8HJpdMCg9ejW3drFphxot2R3rRJOBrc+0+GpbDqW+Iu3ubxLUFITsvtrhVxx9wt0tuZZu4
BxL7wJtR6v9oED0xCzHmTvddW65N2Be7QNWQ0rn6+7CtnzmoYTPK4SfHooQi7SNALaVGOh8clu/F
Du4T6oi+Be5lFo8YMEp4bMCOKLDjd6F9O6w6WneYAEBQbt2h40JWRHR1tWKigEFfLNf9CD+QLqq8
lYH106nniuy7IskOZeoOPzCy8Vco2DK2Gvio165MIKff6exg8mb4B3xzaE6C4S7PUU015N7TaGNH
v9rVhgZ7jiCwU7KBwxGsGI6Ik5C7B2+MwUEeGwtCy8B6stGIA4lGgSsygdMQ0tZirQRlG4mGwtoo
mV5yYSAPD4lph615E/IfCrt0jby2uNomQaLWldVROxhmrRKSqhv4pHcHOAfpgybMPPKhghZMn4bP
1ajhkNW7It+SQrz7VhV7mTXJjveSbmTA+J4FQBmsiZM1R6VqqGW3aerCFAo+ZTArj+ESEdUXlhfx
nsQ6fk28zD2XwIYciigyr4Fr4MAlEaWLAS0oQC7ktuv74VQSCw0A13PjDQrE+CYqwbhF0V1tsgSi
iD1vy9+BZDGku1QY71IDJB7QJqgzbBSm6BF0kUVyO/Bbt4nJgy07fhcbRMW10kP1zats98AsDGOQ
5sICs447fVtq022ymAVbg8Id+HUIy8bAgACJ06Sb2O/cNbT53J0JguLDwCEEWjxxIp+r0OOXGM7M
L/AbytEU8BBDmyKCnShMuXPXjL/cMIfGPymz+ibzneiA9IrtAuOkB5xuuylt053jlJs3lcYC6lAc
CIci4XID2AA8AEHrOcetVXdJAx8bIBbkE7wHYOQmRv8NQlrVnUij6ERNHT8IKovvTtTTt9GT4mCz
Do/vKihn1a7jrdB9G3cmv2bACh423MA4CFXzEL3KOoPFkZNkLyqF8kvdu+XHKJk9ys6mhxFGU9sq
cb2zGSV99PTobXTv18e8gpMFSWA/0MEZ74Z7nntX50JteGvUPY2q8cwyi6AVVBpK9hZ5Q6Ej/R1H
Orwb0EbewPcHkkaVqFGQBzI9Z3yUOD+62YWRKrcp6NAHibJn15XIGkHS/CVKHa7gScPuotzyvZtK
2IVDde1bgGp659RF8zv1cO9WtVPtUvgkomz3zQm27/qeg8C9qUxsPpxAmQddS/9MhD8cFAmRjI2D
i+6JF8CnC+eFPAa58e+5xpCmpoNs4F5Zq52OYN0J3Gp2GOQgHitYBq2zPnPLFYAwuVpldizIWiUm
fCpQXP2OVZ49OhgmXFB0qzUmZuWrtNANQJOSrfsM1V2KDtwu7Npmn1VJSFdg5ngnN65TGCCpMjy7
uuhgWpmhCoqhJX0rIprsZSXiA/NSLJz1g6fcZuUmi3DWASJD7afzq4Vh1ApYZ3jkZezcmiIyos21
lhn3L5ym+T00W+g5I5SfCOH9GrWec1T4LDsOlvahtLU6edpDwUoHfONR1PlRxLa7HUIpkPPYqFsh
jBPY4UFHICsrf0sVsp268rNj15Nk1QtOvhVDGa69uOo3WkfZz6qAxQmccFP3xa+Ev4XXIWqAps0v
+TBGF7ShSLrXBDNqEAAdgB5EuLq2XOG7aA1UaRMGr0TiJXTTq0S+haYob6lNnH0MSVMHDimRu6LR
qDaMBWq4qQU6+Sv0QTSIDj7ZQ6rjajLU4/KtHH+AdQxsa3ASxxWDHvx3LpL8rbdIiy0cub+HmTLP
cR9E6MU55a2B0hq2ZxRuO1/Q2zLpzBNuN4VaX+pjj2bMjUSJXMOUr8rhp6psjsQsZ4fWK8pj30d2
VzM0vgFqCneeT1ED2rT+IJ1G8mPgxhfmWQzSRho8hrJUT6KD3c7KZ6l5yofakjtel9W+DYAHMKGA
z7EraPHNujJ/tg7OddFWGcxPgF3L0Ye4eMaqZ6dlyX3puMHRk7AUsR7vIFnrofGdpzk+CYTdxrTs
91XjqzutYSRXBkBl1mjjvsJKlqz9jJm3zBnxyR3ujnuI9qW/mINUGpWvf0C3prlpcuRX0ij+Aleg
4QF9amCSGVo4Y5iGkKkZ4z3z4WKla9fAkiBkH6kfjntjarRdB7882qYON6i4kscEOjQ3UBGN7njl
BBtc3s5rAouWSxw7+c7ie6s99zNYjAUunBl8UxZIWUsUercewY5NahqLLRJc+eEXodGw0DIwmCNS
kosLY89sDT5K+Eph8wqPEDd9Rw9mAPg8Rx2y17gAxY7jnnn3YONb4iB3YGJReMi90zAVz9AlBLC0
tTr5QM/R+4HPF734JFcwnFRa3rPAmAP2hfuSUDAZYV+k+CtxbXcuqxpIy5yT13AEyTQtBagTyPQA
x/CLQ5N0CrbdZLxVae7seJmy4xCy7DesUsQ5T10dbxj8D47NyNtohXPMD/CWFs+F79mnAm4YJ2wl
560zJHuBLp1MIcop+IMvYIsMglz6MyJd1q/K0YfRudMwVDcYbGkY5NTxJSh7882F+NQhjXv6G6ow
sMXhnlwYds+N7SbT6G4EUCaXeXIivnfP4d+xasOggGtXKVdwR1oi6s3NJqdaFOixkNbmDtpIPTcn
i3QSgzum7+sitxhF0XanM19vQxE4cKOCLXQCfygkhao8DLgHQZnOgoUBr7zOWv8yJ/2Xn/XHjG/o
vBojPuiUJB3xn5y6wlYmQkF/NvGQ6MQtLJhDR3RvSVzBFssMLawSbX0bDR17briid0BXyj0snepd
UQbFbkhHvpUC8p9d3ngYYbTOGUEGg0FUdLiA3QEFLOHfUi30TQZqsz3FiurDUEX1LewTC7ZPGFpF
Kx8I/HxboMI4NYBUtKgyGoTLUabsO6pBir2J/OcSJY2Phz6Ltm+hPZ5EfbqvtIc2iAKCIMW4fWVg
oArHvaQ5DJFy3mLYqu3HIc0OtIXjrs/dZpuPcXDVa85v4MMgT6IJ9RvcgOtnQ6lely6KHi/tMAtI
GMENo/sbk9PgPoLO2tYbwmiXCodsW0zQDpDjTx4EWMEHKFLBGNnp1QY6sSCnyHEJ4z0DaPl3Z/3x
1dDqQVM5VsBhudgZI4XbXOiEMQYZbr/VDDbkQ5nlC8cimNkiExDA4DQhhGQSfeK8YS6MdiO5UUb4
92jGofPnAwq+6dCHhiFbKItnDfjZ48IM+vqIv+3OCULAVARNE5/pU+TxfdlkakUxeMMUdJf1b3nO
91HiYPpMzqiZ176b/aTCLoB4ZqAP/4Ky/lhi2JFBh9qzycltWfcA+YdvZHT4MS24u7CuM0+YyoX0
Hu0sc9G4cjKeHKDzhtwN92G0JWEC8u7nSzgDESA+VvaP12h1bLmDjjOU2lm1EbKpDxjTji9f+/UJ
QgBn1hugEVCczAjuJtRIxCNhmVlgoc4t0CQel6LGlMhgRkQxTUyVXKMwjMmSpNi/4fYvm4tcH/vH
0tRUBgV8kIsTC9vsI8OU5M7LbPYLhpH+WwaZyaOCtuHaNol/b+CMee7SAQ6mCRt2CW3qx6HP9a7x
+XiUjioXSHMzh20qM2IkI0xJNPBZM94OgfydSge2qOkvuBjusL4vtkFs6+Hmuf/8E84t8hRBBO0N
KhHqMCWCpR7jLVv7OdxQWNzVm689YhJAIthkqNxDAAGQF4IfvfPbVel3HugFgPDfhZvdgEzCxChc
NH0iFZ1KHolfPqb1N3XgY46X1CASjCFwKcIbYrRPcXsG8ApZxx6cGJ0YLrB55nrxOkZrAf2ocTCP
gWq6YwfW1AKxeG6BJ0gkDgfqyKkygKNRdvVNvnKLbyr/+MrS+lPxEfTCtEYWoU/o30LGW6T2h3FH
dpsGwbj9/BF/jyCwVPzvMQHe1JoMug1HNBXuMRA5F1V1+dpPT8JH77DSL8G2OVXoWg/8UixJv8xA
Z0GP+O8fbaRKFawY8xM0ZmAe6uX9ye0KzMq9un0QBj2TlemHajVapFyNbtxTKjVdCOzXh/x/YPH/
z9vM40irEsCyDIA2OdwjPXg8uDeNWNrv17P5twdcP9UfkautYhYiXSpPfX41pg95wtZdk8MiNBil
gMkmN3C1hocJDK4jXqJt2edxcgidQJ4lWgw/mPCT/pzwZIkSNvfKkyhSKhVA3SKB2WNH92lCv1e4
NtGipmLVU/M1HowfTAKJx3uRdg4uBB2i+kHTWhF7LJz73izRhebeYxJJnDLvja5DHFanIsgwh7F+
EwCk7V2Y5twAY6GWwI9zT5qEhRb8hRo28ejMe2i13kDLaT2gviv618/P1vUM/WWPTNVGULTA4TUA
J4O5EfxUSf9mrDlDbeFQ+GqHRmK5kGH8Pb75U92RFuEdJDdXn0BWB2ptyJ4TTKYC7S8p+swEoKkz
WjxQcA5UoU9+GqC3m12EGy7o38x8hKklGmYdaSZ5DwBlaF8i1rK7GnUB7oEYzXtQmRcuwLnHXJfu
j/Ma16QcIKKF4ZK0W3d8hmbsng4vEV24BeZWaBIP6lamXdKjnWLT7x7BiABwrs930dzHnZxrMDE1
+qH45YD+0uFDULzSJWry3AadHOYyEVHeBFV0EsVPNIk3TqAPxN9ztELz9GsXzFRlhMM0OjEWdy98
2GBCT9ciXtr2f0/U0JL77zdlVIIrZLoEII4BF7uoKYHF5IDGOcBwTyiRxU2YD+FDjyZFBGM8P1vY
szMfe6ojkkNgH/ZOHTQbxqK6DQEBXac8inZf+uBTJZGyAUUJbr7RCWw9QPhs+WANA2anWfKznNlR
cnLnly0in1/z+IRxw4EW4y4j3kYN0cIXn9lVUwkQS+MhVrggwb3oVhEm/mXPVh5aUS6mAU6y1DeZ
+wiTEy0lk/HgA3ff+XZ8MpBsQH8iHskC82buLSYH2ofgFVoYY3xitXxO8+Rehyn6GKN7W3r8CS+4
kJvOvcbkePdhl1US480TsT/a+q0Hgu7zbTRzOqbaH8GQDH4XifjUAszCU/Itsx0M78MN1RgXO+RD
iGxvv6iR5//b3fojwKKUI1VbI463GOGvOg0hdTsA8+P0t+jONhuOnub68zeb27+Tc99LjBBDgyWj
kOMTrnPQ1SVn5UI/bmbdpnogEWEdtFBh5z0o8+oRQLez/OBS4DMyaYDKZsMK3uoHJHJ64X1m7qap
PEikY10msgTFIyxvlM6PQIH+4KDiZBZIui+t2VQVJAgcXg4AO6MJ8RMwsDU1H5ImCy8w80GmSiCJ
yoe4j2tMo8NTW9xG0DOBhtzCj88ckKndWeiJlNMOfznNzK1JzXHozIKK4MwZn6p+lAN6Wn1fOUcK
sxd4ppvywUkBvvUdHzbzQ2aeokGQhX019x78v7cVAMKiK3xINpjUq49xyMN1LvUSXXPuE0yuchvB
m00k8OMIe8xSOh8ykhaT5L2kLl+oeeZeYJKYF1XiiRhwp1ORuR+RbqM15KS+dmdMbcIg9u5kosIR
yH2OcXZ3U7TZuCpTAH9qnayJoe9fOgf/J/5hXNq5CaRFXNCMk8gHKOjZpEsE8rmid2obVntuIwFf
ik+K/QSDZROAjAKI+ZpyulNRdgsow7PKDKyqvn3+PjMfZSoEQnSbVJmLuxxTsp1XKaTQ/PfXfvoa
rv6I6F1bh2AlgBvWiBio/GyHLvPCVpqJeN7k7s6gZt2xwV5/uj4K9cvmKCatASljSSx95mhPVT9U
XqdBLq/SOMFT7D1lRXHkBkDMj7rgCwf6X874X+o7b3KihWNbXhGsfb9+j87NY3iSuxQi89E6BKRv
qzfgk+z0zoX92lt6Gg/BulvTdfnYXMhz8AsZ6huoYummPuWnzq6zp3I/nMnbUj/Ax2f62183iQi+
DZs4CXFcXSZu8hiltNtW32lU/KPD6GKpukNP6eHzrTITfbxJaIgF6bwW2gkA7OHWKh7H+qeWSxRV
dv2L//Ymk/u+8N2kG0fLT70Gr29NQhf6etQMIHp7UXXAtBjeb2Gc3IRDmB+zoM5uYxl5B5qp5iUl
vbd2QDM4FUSbi+1yu2F5wlZWRN26EWhDOSz+KNsw3WEIoM5D3y65FM9swqkkCYzsIs+TAnobLlRD
vJ4XDwDuV4eocKNDD2zYSlfdkrHUTN4yVSjJCu7UoY9uAxTAHmNML698uwcy1BfCkh+AYl4ABv/h
UsD/P//oM4d4qlcCqrun68ILj7Y+jKGE6s13nr2Jbkn+a2ZT/Z9aSZwqn3gS4nU8+Z6I8J+eg5AA
L/TP//y5n5/EoCYQXUgF/nydQjMmydL1qPITjEF/fP77c9/jGrH/CJ9ja3g2UkD0UsqPNCLOFfaD
pAsErIB/A1D9UA/9ngG79PnzZm6CqXiJxzIQDljvHNHZB4HbvsdEf7EH4U5iSQ897RFu4fgU9ilA
dyOofsZf7JxMlUuCZEyDaqSYoeY1eGp+2yWY/NN49/myzH3mSfCISwC7/GyEViRoahDA29PuManL
r2WQU+ESBBLVJ8DynprkwABIM2O/8ehLCMBiFaj956/wL9v3LwFwKlpCjVsDyYV38GpA81vQDDdN
n453dR8kd31X6jUVfbBRBDTXoXB/CXf8gNfjs6obGGtUNrjvEifapJY/adFDqK90l/RUZoLAVOxE
jGUUDA0m4AUO/qNwK1CVwSGKV0Gm2EaTvF+4bWe+41T3pFFW1JJh/Ji7wBS22RW3DjAPX1jjuZ+/
/vsfpxXI9LaOS0j/5Do+Ck0KsMMALq+C7effcO73J9HAVo4HQJMD5aL2Q4MzUVT3ZPzn89+euWb+
T6QE11ZCQ1wzCugvFUWQT0E5vOlj+0FiIPbCqls4TDOK4v7UV0w4UlEgjjgawTy/H8yQQkjHA4kH
We99O6K6aQDlXQOrnm1GqzG6hZLDN1KBk7uiV44mdVJ+sGxoz1HByLEXAFam8ELWqyRQ4ms9lamq
CUfGMI4MC1IG44al9DyIbOHWmFvraTjp89orGvy05mptuIG67z9e/itCy9plL1/6nlPxksiUcYrp
MsBJ7HfUmZWrP2oPkmkB3E8l+9qGnMqYtIQUhXd9EUytbsFtjkBRZg+ddheH+9cl+UvUmgqXJISr
HADn+OT4EPNAfhWttRvDRVyy7DWAFdB9wRzzTw6GD/qEeQU7bADEv39tDa/x6o/zrGWRDC286E51
/QDs9yoPH6iPwS8PNmWy9Iozh3pqWgYDkCaRKXqEJbtc+Z4eCOKWFAuH7V+ppb8t4DRmFGB/G8sx
GqkzuN/68W/meCXA8iXGjuzKA3TlHtoJEehzfr5B2+oH+NrVts6vdUVf3jtEovIMHgc19uvaRHTl
AYgcN/VNGest3MNOMMw+Klu7K1fyeuVm3mPqJ+/eCMsAJe26it2bKol/ZcJuBprvh46DOj7CetkH
Km2hwTNzpNikjEpTW3NjsU+E6RqwLQP/pbEJmH+aclDvpYVpQZ4vqX/OPW2SyuQo2gAPQ6+K9uc0
/RXX3lpw0OPTZEVAKf98983cimxSD4F+S4VvIAZes19SPjJvQK/hntmFrGNu302CkF+CxpZwyM5n
xZ2nnzV9kP1CP2Hmp6e6KRoE3gzKIYhvGatfVD+Ob5GnIdMCxaNgITOeyVSnmilD3Qb5COLtqWBK
rT2/S/6JRC9ev7T2U8kUYLuv3EbmH33ZYf4Nhb2kgUmlwyPoElbHzx8yt0yT8NJiGFUxtJ6Pmamf
II3/6lVQdq4Hu3Clz2ygKT4V3NA8hoKsOKb9ADq2+bBV+xrw7Mmtu+3nrzD3FSbRxaAfjF6hLE9t
5Q2bhsFjWfOlK2ym+TBFRwYGoDEAjgD+CKXceS3Y3Tp2yTEhcF0lqoKiC0yiQH6BA+9CGJl7n8nB
rho+slaF2Ykpzm8jWoOXoMhSKT9TzdHJiY4LoElih6FTI4e2XoHCnt1C7pzu66yym8zvFKT4PP29
NTm067yyX0hlZsLVFAPZQrvDTaBWcJKQKT4TZzCbNFTsGxg49pDUBsSbsl9y5p152BQOSUGqKipB
xakXwbHUch8I8DDjreTQWxcLifzMd5rCIfO8r8JQJMOZc8lvMwv9tKL2liSxZw4Oub7aH/e+M4Ig
LQEcOYOWs41LECaexgGk43RJKXxujSYnnxXCNsZ64zkbsm2WOleZo1VW61NVeOhKLWAQ5xbpGnf+
eA3YrVCWgm58dhrzAK7pA7CHS4PBmdg1xTcKEJp9SE1BsrvnK4pqHp3XtXWX2nVzPz+5zksGllCt
ZX5uoa7h6fdQYo1Qtn4eteZ+fXLKAeJoMt848mSYugv9/t4fFIQEvgbF9KcwxkSVPWhtjJ20GrZN
D/mFIKnBHlwy4puJi1NDtLxKg9Q2DiTcYEFaggzq5rp7D/vRnquiyTGbvbLJYWOVLWykv29XOUUn
AhlBIjYKCmS9sCuPB98UqKADlLu68qy0DRe+y9xzri/8x4b1ahW2poU3fNzqt1jDA9AX5wDSaxC5
wsTua2hn4Db/+xgQsKUHvygO+auwXkU03SOUPH6+tf5+5uQUsIgQ0Xe9KKvz2FXQISmjceVJShdG
Hn/fuCiH//uXZzHgy0XKsUB6vAUpZ1OT4T505JeiqpwaogmH+sWYmvgMX8fd2PrnmjmXz9dl7i+f
HGhCIKACa0d7qtv8paxRSdT8NvSX4NYzMzPwgf+7MuBgZqlUXn+KLGoQnnT7IOe/R5nlEJ3P71qC
2jqC/fzKq6Dkp5wvnozJjW4gDF/l4WhP1PkhEP1U+UTd9wK6EZUe958v3b/j9f8v4eTU3GwoiYS0
wEBOVSThrAZFJmi/hEEKtamxv2/AJf3tqSbfQz/K7hNDugNk2rwb3Rv7PDhZsNZIlU+CBcFK1qbd
5PDXOaS2i370BPDpq6cVcirCHpoYHdMK4lUHX1swdZocaJXQdPwhkp5atyz19+kIfC29UuWEK5xt
y6nYME3lpa9Dti38KgFFL95Cv+2fQQV25wFAeIH8ikVXNhB1uMa/JnuYM2TvEbPkShLqIGynKbQc
Kgv2addHb8RvAgAyAroxRo87CYXEDQh1w4aOhdgHIfgJecvlGyMCmG8O2nzV93wdY44JkTg/2cqY
QmVd+x2q2rEpod0AhhAHtegWVlvYeBj/bD//OjMxa4rPLBxiAxFiY4c5O9ch53AeJt6qzXx0/zIe
7zLVLhmBzz1rEh/jEX2zyjJzDnv3Ixv4PitVsfJpAXMvDWLwgGpu4a1mzuv/gTUdpQMWt+pc20hj
+AmxwrVMoNsFL29+yCJwpBuqqt2YxN4vn8Ckp7Qy2gdpiqNNPee5gRH6IcpKeiB1U92zqoIcFfX9
S2Ja60Pg0DeXoFOQzQjAve5WFVQc4x0tmL8dhlSuhA/Xq0GkZpNAZWEDC/r0Ehk2bmXtugePcD6u
HN6xvR789AaaNuku8FN5ci0SEvDvIZKFvvKZ8ZLcZiB8Z+ugSvutL/rjCK0XXzobKFZmd4lDozP4
6/HBH226MfEI0T6a9IeBgT5rsjbZguObrnTaWKAnIZQE6qS7c62G5mTcfUv0CG1MHhbvYaKLPWQa
oEaTc/dY2zrfZH2ebSKXF5CYI92GIMKuoKTir1prontA2+utW/nNBvzKCGJMYQnKP1TpP/+If09j
5RQVa6AoOgSltafKRi+NVOeqLJ9g+H5n3fzh80fMbZPrv/95YzdD1salVeewczcdd/e00WvHRJvP
f34urPvXa/aP3/cLwyMdSXMuofQYJ1l7U0BFah2kEE9r6HFs9Z2Ize8EWxFpD5Q5Pn/uzC3uT26r
hgtHQSozPscgB9Zg8qKr88WfnlxUrU3DPErb/qxBZ+fkpYviL/7y5C4iZU2LCI6IZ9OqS6+yfJ13
bvSlwlhOYbJBmFBbNk1/DiCuWOYb0y0tyHWr/OV2m+JgW6KY40imzomoHtI4PqQtvw/L8GuJxxQI
qyMXdhgVdmhP3B89tI564mt06ZolG5qZoDwFwraOgmKpE3TnIowebFfdoGncrEqdvYBcX+zFgOLo
8105t1KTqpEMLWuaxFVn4A/eqtE5FA47VIp9LfuT18f+cdaYQxoSdbU6Ey2aHZq67iZwKrFAApwJ
RlMTPAGnAZlCjO3MDHQ4zHed3yW4K0qwWr62OpMzi5Av0AnE9i+K31mR7gaILA5Lkzc5Q/bGiOS/
q6PSovWqxg1PAuoU6VaQ2rl0TRAeWvSVL30DCQZIUKl0BwGx6rfuHUOOjRPYn9CghPKqdANgJnB3
l794P9h3TDXaBqbfhQuppaGN3weovHzvCxdNh9xPIb2RCAj8QDBy40A1agUMCCRju5q4F5I4cjcU
jB1kVZVbwWt2E42tveQQJbi0Po3PGpvypeQpOFHAlF+k60e7HvMrMOeI8y49UvxIu1qvRAtNU+QO
gG1jIJBsu862r0pD1mtlc7SMVpBCbO6C1Is37iCzfUzrYRso5excsAwRHf/H2Zk1x6lrUfgXUSUk
IeAVenLj2Y7t5IVynIRZSCDGX39X58mHG7qr/JKq41MFDWjY2nuvb2X5dzQ4w+0Xfs27WPVjHZSW
kPuMzqfmx2ICDq4ARcuayt9D7Fl3urene9Ka/Fh2WbNluvRhIBNbkZw4f7CtDnCdOofvRZ0nLc4g
erjNSQkuV1o1884e4monJlPcWVVHt0PCq2sxdWBSGBAoCTChf+jU0mtWNi+AKvT7Np2uaNHe9BP4
R1Y+kE1uzWrTkhz8MBjchbZvo8hYe7fgVF8DJCWDmMxvdHTEptTmqVadCntdZ4BqjjjDe05/RFIF
8vjJwG5WEHgcJPV1iTxO0CRQoqfzFSA5h9LpriqH2qjlz7/qwblJR/2tbcpsx04qsjztAP+LY1hv
yNFCVE6fKmZMYPWMBE3BwetK/fvKr4FVcP03wasPYjtyJ1vFA0/TNCRT9mCVLnIvsprCPJEvTW7A
Y+U6InBZC7n0J8AseIbjJ1gzNZi7QY1tM6zU9GED2TLT5rdJnO8i0fduotCPDGglsX0nsJLsilJO
N8InXUh7693AtQW1ID1vwE7GnJ0hp53tEgEYL8ZNluo7p5r5JrEUuXPQVQ0SGmXbOnN201jfQV/b
XGPR/QCc4wSwuZdaxZuuHPG/c/oOIMW1VbNn3vL6MSfOe2NDqGDrEgQ1RxLMNEN2k2TuH9KAqSOS
LGB0AEeaNDawpsrCO4boP3E5rJpSK4wn2QWiF3pTd92Tng2SqkBKMsi+D0PZuwjN/T8jJLkBT+pH
V1o/akFHLETmWjjJu++UjyNTIVzXvqVe8lJ0zi/jt2Uwkfbalu6v8dQgAfSHH6aZwdUIB5W3A2e8
A+RKeqBzOry8jmtgHG20/25hrgboiLA/iglQLHibBk4FVg3Qkrdoeb5yePFoDeC1FiXYrgq8167Z
Jdq/qcr5nkzqu6zmm5ZbY1An/VEyfGSPF9cMELQAqD26RTdos+ndhG1wBGg2LOW3Okl/eo7zOAr6
rBJ+1TruPSL2OpSE3aBjKYdjnZ0FcJ666iYXuOL6jkr9SM18I9BMrMCyDOC8dMhm74a547PWLDLS
38amufHy6RvNEVcQ+BEC8p4cwex6SNrxYKU4qcV8V87FL4O9JHTaekeVTgPWkufKkD9tbr81Y1vh
dRQsZJCPAE5X3DRu3RyIqzERnCEOkgpGxbrJ+7Cj9I4kfoi2vPm6if1uJ9AnsoE13oa74qny3I0E
rToYMJ6wptlb9BPP25xUv6q0uqYxucVQlcE0VG4Io/fXpIo3YBfv/CLRQW2rPaivwUzpvTc1b3U3
6o0HycamVWzjcmBjx9NhhNe/al28N+m4Lxpottss2ZQOAB/xTA5zA8GrgQkvmbYOjF4DY4YhIGW1
Rb6M33MH9uN5pR5kkoqNxMEQh6jpoJz6Q7Py52xw9oVhShoWvHkHV+xbzgBiyxrbCid7fEdDBohZ
QOifEhrJznVnGXgkxnE2me58G+YWWClAf3ZCkAztQxlDFh3X8U0GnBL8CeercaimG1fC4qek5j5W
EyCY/hQMRLwoCwOokv5wrycnmOh0b5ET4trHW5+2MjZPhtEfhbbYUwv4wHslGb5PlpCgpXkW8EFH
uk8/xmJ8jAVYH8KECoH/VdfEbx0GSJBN+mbEAomdZPxjkRIcKfptsO0mdGi8n3wc+AcXsC7hRCoW
4AuO1Q4sNbDVRP0tm+BTV+iZBEaXFSC59ne7sW66zI5qZC6g+7Z3om78awoz2q2dYd02ibtVM44g
AOreaRt2hk6VXCUtQChJ3UYVrH7RswSMSN5h95v9ozdb37vGvu659ws9dvfjzK+w4PwstMIY0+VP
r2te/A6dJ9zRWx53+5Tn3/yCHqWc6Z57YI22pLtzipGERe5cMYVUotNMB4PdOZC66fduKYsAkB98
gInd0jaNZnheBukJPMiHJ00gGUAl+app2nu/1jSIs/aNDtrgK4CPySrxhqbLK4QUaeD25Jr4WPQE
6cjGaQq4FeTlb7QPeKFQgwEE7gRJ6fzfdsPQnyWsG+Fm+8Kbrz0r/pVbEwIIgvxwl3tPvZM+FHP6
0MDZPEjAEG1UU28UaHBhnpUsakrlhydA8WYu47sEowXF54SBoZj+dHqQhuYWO/zkAY2Ll89hLj4/
oIlNBn0n30Brzp+tiVdhnQ53quJoBgBpnPZXNcbVSEEWiwE+CuDzgFGtkObpSZGHGZVeUM3xq2mw
uTYnJfwAvBD1m9tkqG/KHDtaUz+mqtzaPfJDoGoFKpsPeeq4h6KCOMxyxLubOc+uGfZVBaZIC2Av
jEEYgLNQHQCPZG/tKn6sfJSnMIFDTjIb8rL61kBlDbzpDKFZQ4aQ2W2N7G1Xw1+Qgk0ZA37V+mre
YfDAOGpKXgHAirhpt6r3SQheygOEMRul+S/Rj48leIhQb1rmhPyU+NzN84yuYK/B5EPKBs4OPcdJ
FhtJCmxpYLxqrx0b7qEze1Gp/bPmIlJt/SR7DB8w+sDt6g60EMjL+ftxRNdQ4yPplYGuFSbIbA1A
7wVxMkcEkEUw9vjvtDUIGjvUMOsugaoR5g120VXbXtXjzWSJ8jbTkx1ksfG2reOwLe2g14z1B538
DG6BrgaHtQLI14GJ50YPSZNjjKvsKQZPzB0EDvoGmJMhu3VQm4Ua4ZWl4k2XcD/O5vmmN8Or6uiT
Fnh8YsWPNq+8sOfDN8/zv+csG8KYoLcdzHIguVt8qLyysK83XUC0/z6P7Y1EMy0ELte5EJDPGQQb
gBiFMbKOO2FXsg9i5UiB+EfqBxnbRSQKicHhVe0enAZ1R+FpMkCwieXSFMC3gomreWAAVvuQzEur
DTQPgIA1Eu89naB8AFqS12io600ZOLLJX317BCW3HlDlyhXhJGy7jMyhQBQAjiNC/Fevc8FUFE6B
+CAegKycQHN9KJ2+uqHQUzwWYDreIGFWP6Waw0LEcmBQZiOpEGQoEsCjzHIBLOUF8e9LwDlfe5qo
a8Jy5F4ZApY9MKPdfc794Reoi77apDXtdJgiEjvYjd1cldoC+YzYcywiFwd0ALdI7N6xGQtNUqqy
BFNoGpwn1kIRH9bYPF+yOPVDPXtsDMrZ6u3ANBgTm9SApQeCpIDTuxfH/Yfdzt1trAFWCKZKDPcz
fumro43/8bXj2iJbwTrOs1bXKAiUzktW4DAyyew7CrnqQu5o7Vy+6G+RDhkAGq10VONAlFMOOvXw
iHPKnQ+2mdUAF33+QVZyRUupH4xJ0OyCjvjjYJOH3vB9lV+UX54Su//IjfyfqM/VdmEhL3kETxup
bOnLYMigUh5t+wdG5HHS01vt9BeSviv5haW8j6aNp1w3G44Df8YICl1y53/RWdVdyvviuPMSwQcJ
Qr0sCtTSy/SVIabOgqbX2YVyzNoTLFIYE3rU7NaX45HWxSZPrpXVh7Kst+e/9EoKY6n0SzTLsjot
dOSXubwVY2rAG50BLY7HB1pC9n7+Nn97G//11ReZDAXap2VwOInIg7q6q1V4BxDYlajDO/uQYnmP
qisB78IugLo0CO3fT+L1qXh6yvfxhQddG3aLXIdiHRpfu1xFEvarM6Cu3rXGMbmMnwqEGWN8SYO7
9kIXa4CfyhINglRGHn2esPAVxaFPQVCcvQs5obUbLNYA2yDhUo9aRca/yUekD3g4Odc1WHjnP9XK
9ZdCwLQGIy5VCl+q0PUfz0UewSSZueM1dt+qs+avPcdSEeillNplXdbIDX3vfeuWYe/tih8g37ye
f5CVibNUAMYODLCcdJaRo8nB4i4irKZxg542l9pc7ZX12Dm9w0/pReP2vTJAY0dAusaQNjYV/DAI
yiHYOG9dN4Udgy/g0lqO3mYyOdw2cmvXFTrZ+qKeDtbfeGGuq3D0av+6qEp+y1PeXtgt1l7A6e+f
fh2Sn1ATJkMV9YT/ERjt4Fm6vwa3ezz/gtnfMfGPWb0UE1qogoE8aDdRk3fVU8OEuB3iXKtAx9P0
OFc9UO2Ic9i+1XYHjns9tDsJqOx3VEXpk3HsWSEWavqj6XxyV5/Ci8HXMYeV1sTeEwG67gbMKFQV
UnSsoUaSALU9aE2/1U5BgO23PX07zHpGI00zPqmWT2bjAzAOh1yqDIy2WpIK4NL7Dh4VGtRvv3L6
R4ZT1IPyXRnmbjdPCM8mfDQPEXS7MantV4FuSQb3iirdWVyqkKFF7wdGk/cjQwffSy+d9rXEk/+K
feBHG8yKl2YG6LAxI9rSezSk72ZFCPLycBRIE6s6MsfSMJFzVURAr7x1Z8WvAb2uvIDSDgIcMAhc
HMxRYobZFfUNHCt8xkM9EGy8hemmDw2v8GPr1GUop7697iuXIM0pyhSHsbRUgPRZ45UXp+Qx69Lp
uXSpvaFwGTz4nv/GXAT7QKL3v6WdqpvacH+Pg/94XxXzE4zrXgdwoY4ui324oiCgl3AAikjCrA1N
uitYPRTISMHyIxYyC2O8CPxnaSGjccLHw15gV/hZGfqz7HdVXt+WxMEeDr8lPlgPM5XNVkCeRlIX
23xFEGwnObuxC/ih2T5carVUG/jD2iB5e26Y9ra3ITY5zaX4hxAl3ejczrawKWRID3kG3ktVvUXh
uAmsSeEFz+zVkm4dJJa5SQV2L6uHFYvh7Hbm3rSHlXocVFWj4WjsTyHAs1PQYimAzBz5ZwJQ/wYF
02HXaY3UluX9kmA1B2Pn/H1A6/dsJPqgLZeHg58dM7CCkfFJnSBvHRPULqiPEqjSOkALVhYMSCzf
ApPHwHn27iFjNGhusOK9gHZ+m2b2L7S2VD9yF0Q4BG3lXlVjMgC1PXp3mWXPT7TFpxlrYV2Dk1vd
zqBoHmTG+z0hye8cLcj7xEDtF/O7Sg2okfvWQ2pQW85gjoIMKpd7miBlZpyk2AN/BPqLW7n7tiU9
fAswbjzQuSGLQgdSBu6o6I+qI+WW+9WIn149slbc4HO0Ye1N9c3cKHS/4tKvtW09IcE1HqbKau/d
gpRw6Un40ao71YQjiT8KcORQoDiRqTxreu/J+NaCPXg1lR79ls0VKt9I6wSyGv0tSv6o72Py8TDv
bBX6OE0+WA7OgKQxXWgE7MnavixBGvfnQ8otmAT5gCd0NhbHiZv5qh1HJ6CpeJVFmW/irGfBDIsl
VidI/LApeZwqJGIYBHRHJqC5YUlV7Bu/trEbzPZGO+Vri8PsnmK7DtKsLp9yLEFh1Qv846UGCqqW
BOWQ/a51/Gj5dXsAEC4LuzIHBX7y4G93sryxHfUyxfq7KLQ4xI0N2YuwcJCiLcgujnJvppPyFkUL
5BbhC7BtGigvhHA12Zu50ij6Om7o5E4LVrbNX5iGE4WouxJ5Nat6qBPGkRSBt5KMXf/oVlOzk8DP
SgfFDSPaHMaACktIUQMgh9GPknwB14AbD14vqKF4/OeAGg9sE/si5LYNzyhWN9tkniS8w7LhXSqc
/mVZlMfU7dF7UHI639hTlT+0HGidEIRo9MaZxO4w5+FWIKfO33Rs1gfLHf6kI9BuhOKZ8yKpQizj
kHjzwYZlg/aumr6xPibPL+9gDlRspybOjwPy+Ujjj8jzhPkE9TkfmlIenNjrb7NyQrKjRmXpboB2
/2m0KXxoKr+o95nx4g1Tc/piRsvdArdl0KhXmwCrkdkbuGJsGFzHfre9ZdchlIZpG2i0Wz5XM80C
i1B26AHufgc8fkQSCnn856pxAI/u+QgEjGw9c2DCLtU29VoUiOzaktfQMpEdbxxfhj6OQvgn6e+Z
EchvMFe4SVjTHDZwfTxMmPQI0BukQRN2h3Kd/4O449dUoO5SS4/UWtM2KBwAVDw+zEyjNnRJnE5X
jnnOIiZOy94H2RtBuXhoruGOFohw1wZXmE/fIcHWG/YwH92jtZfbp/R4QO9K8TpeIEWtxSaLMFlq
FBthXSMjyx4h3joqeVtdVFitXXwRIk85emGhWR6P3UgfW9a9eU0clZX4cz7u+XfLO6qc/42rYtMK
Dg8RFY3cbGFfEULzdzuAA+E7yDL35mHqhmAWFzQtKx9pKV+3bOUj4MebAkQIi18zo+hXcm93/llW
jkVLrbpH6VCnqa0iO4bJniBwobofbHYfT2pbzmUwTNX+a3daxMrlOGQ2kPIDkjr8Ku0BGqhp8kiq
Fm6OxTeJRHDZWJd4IysjgC9CX2T1Koo+VTRgyLR/1yhMPUHEWm41MN1ffHOn7/UpumYd3OPQxAdP
zVI/Dn1xxwvrBY+4rRowLbQ8aKIvBNqnV/SPMHupYId5GGiAEkkMXSOCdb6xmGNrKrHazl879C11
7Nk8CdhmWP2RVoMbJrGmIa36Y++P37xkvNS8tXJcWira0x6+GllSTke/UZC1Ht0ShpQqQaX9A07e
F1INay9rMfltIOMJH+IREj7vyJBIbaiDim99dOr5wpRcucVS3O5p4cdmdPJoljlcvtItavibmcE1
t/99frLYKwN4qWzPbaRJNRD0UfPG3vTt/Ay3pHyLzbx7G9/bu6P/HUp1ckETurKgLbXqCOBz2tik
jcYYed6AMI7AlqB79pBJN99NKoVpn+Wj77hkw99ZNHYP5x90ZXVbqte9OhuzgWj3WLHuKhPsAIXa
+/lLr4y2v+rRTxPUThjlqT8IMPzfYIvT/oCgFj1MUWvuz99g7RstVoCJajbobkYqX06INeRv2ttF
kOhLBNC16y9yZrGBcUyO2P4o+h99B6q2yWpxmKnTXUgtrn33xf4/EwMjA9BwomK23H3f2c0js7R8
UF3SR7AxyVDfqikaOacOrZ9+sTn/3lb2HLbY+xvfgq+0UeIYcxXyRIcTHMVkDw/jDEC+DGJucanp
cW2mLhaDBAlND60qKbr/LYxetB3BwxhNHjOaMo7CiOHn+Uda+VRLZbrMqi6fcj7iCI1TbDHAbqfb
dujq/NrlT2/y01AusPz7So4S3l/Zn5FYb3DEeaLiEgR9ZRwsBekZ7XhlEZ1GJYzPShMfPVbcD2bc
o0ngAZjSrUyavY7FhYm58lHo6e+fngYe09lAJ4L28qzZwB8QLiZAptVwjxLthWBjZVlZCtATNOaV
VlVPR7eeUGAz7g7e4pdAzGuL8994+tMDTB4WKydhCMn6tNrpzCuOOh0MTiswxWs8BvsX+I2XKEpn
FC5/3inGHSbisw1wJc2rwen9irHTWdTV/I1yjrrn+YGy9moXS0Y2CtM3Uysjrtw/Ms1AmC+6e8ur
4HocV7/P32Rl/v7FUX16fF67wFQ4lYpy2w5R80a6CAmSDoY3hM27mXkRamvnb7U2rxZLhVPCR4XN
p7JBaTYsf9R83unxwnOsDZLF4uDhJAtCiCcjdPh36IHpy80E28Hzv3zl4ku9uLAGj6Cdu4ysGeKC
hiG01Rna5M5ffeUTLJXiBcjBac8sGZUp3Q0yRq+CFTQQjY+1fYU4Z+67ry3Wf1Pfnz82tlCY45Iu
8oXZ2kLBhZ1vU2SmukIdc+O9digrX3iqla/910Ph072ssq9EPSOu6uLXpt3P7SP6gc6/sLXPcbrl
p0u3vUOQ40XVxM3Kazifvo4aCbDz11772ad7frr2mPvSI3PmHAeTPpusfyRZ+ov3lxSEa4KBpWbc
c1wQmifhwTib9teOQA9IA1+0LfKndJPCjO+Jz2is9XrL2rq1meA2KfXh/LOtLCg2/e+zoVGg4vFo
saMpe3hzGjSSPUxopZP6iz3OSwH53PcwM5sbftRoYIJdJUeLT+GaHUKE7MIYXnuIxUTPbAMuEpw8
j23nHU/lWU9c0ZlvKRpAzr+mlVhzKRCPE8x3wKIZzLI6JKZGSIY2LjJrj2hQruGF2o9BQrv+wvlj
ZcAtleJmbmoHPdF11CjY23Td1u/FjTW0X/vmS6n4nKMylxLqH6kV6zAu/eR6TjwbndTNtC9wjL6w
Sa+9tEUckNqABzs5o0dWw5i0qsmOdfGzP3AwceoHkZaXEFlrN1pMfvQJo94AV8Rj5zJ46bpx2OcI
aoryD6no3iq9S8vy2o0WK0Ey6blKSc+OqrYeNPIAcMwJqyJ/H+X0QgBVPT/a1r7/YpcXSezC2rUm
kUrevRTUOVQ0Yd1+YTlbWSrJYsoDm+aZ2Uaw2WRwKi/snQXnsK/98MV2rnq77CyKD6G89AUOtk6Y
dfIFJgeXdqu1N7OY6aBN6LgtWhKx3odDBjwRGcoMF+Qe/764WErGhc9qOIGyMUpaKKBHvncGBPni
0ir17yhcLM1sprRP4U5R1xFGkHMLiaWOLPTCqFTCjNSenA3L/HIHp7FkD01CeuGh/r02iqVwPO9Q
WB2pg1RJaR1GKAl5J9MQNSp0PMLH/vx3X7vJYqYzNOLBT3FsojiTuzhDC2LmdvfILn04xr1wmP33
sBVLHTmS+Nq0fVtHOXr0BDoCizH7UhQqlhpyJ/UgHvM6/xizGqOKBEVFUOO/tGqsbPAYR//dZGHj
Cx4gUN6RlWbfRlZm160ufxt06PZJf4Ab7dZS5ZU/dYcsoxcW37XBvJjlqMC2Wdm6czR63jY3As51
5aFiF1sjTtf5/5yl8BdTnZamgNseFndrlvEx6e300LOufJhcxu+8vG+e2KidGwUXatQV3NR9HsG9
eyGWLO+7kcgLmJh/B8pQd/z31Q4+irKI8nVk0hEihmYLa8ewRudoDtGCTIG8HS8d0unpmv945KVs
uiOd8i052EeGDoLJQq9lEygHcIkaabsKNalCbKsh25G2CKa+gNsY+Lc+To13FPu415EoRYMyvnSK
btvqUi/fytxbeuAkceKkIyyCjmPjotdBC0FfhFt4wG9Ds4u9hF8Cra4MqaW+mhGD9mgo+yNeoQHY
a/UWPr/f0W/ypd0DpsP//ZZt67bwUwR4Qs2NuyEkzx89g8yr1p66UJZaWUS806N9CuVNbOoJDsmI
FAu0tE/OcGXm+ALoYiVtIJbC31ZaHSRdVXwcJue3VtYut+6Yepth2yk8Fk5jfgXf523Sko098QMp
5I0p+F4VZl+A6/mlpXgpA1bWXHapNc2RsdEf0o2h5921TG01Ur7n7/DvIEh4i5XFkaVld3bhH4md
bEbhBtARhlT8gQd0wO1ud/4ua8N6sb4MrlMDBTbaR9A8tw7kObor76D+uRun9JI30uqMXqweI4PT
fTU4TZTP/XAyvsgHJ4Akj7zjUD8XQZvqOoBUvDrKYUgfHfAFy0AWw7CLWxhycr/D74P+8bka5gFS
ybmQP1y3K+4SPwa9fxIW3zd9oSJeC3RUnH8zK+9/KT7uOheQUzqaKAPDjKumgvqNHf0Ki1KJEkxQ
EnJhD1mZLUsdctz71dAaAE/8JOtvm6ye93kfX8IfriwnSxFymRtmCVRVIggLD4kXPwNOfoT54dv5
17TizCjcxXLSjDm4Zf1Ijq7fowkB9eENq0a9g16Yb8XI89vaGacgtUZxlba8vKJxVe7r3tYBGS21
4aUFxWcvq5uTgu2lLRvv+fxPW3vyxSpkJ52NdIUhR5r08M3F+AZGIq/19vzl1z7b6e+fFrlB4PIA
01OoPp3iTqApaovGxOzCjrt29UUw4+XGHnw4wkdj6vOrzEv1rTuS/OH8b197NYvFpTAjLMGdqY4m
rh47MXwfKgWV3nDh8mtzZ7GqoNhOeykoOY6IxnLlB34O/7V21yUQFpcXbrL2DItVBU4DWrj2DGw/
uju+p4b0EVg/fURT9Oedf00rz7Fs4G/gz55U49BGhbovXFhtcGtL7OtEqW0M3/qv3eQUc30aRwkC
yIyiQ+jYyWFXm19qQoM6MoRe24fojL2wyKw9yunvn+4yTjStB5bQI/p4TmLg4Ybl04Ols12j0Xjr
8e/nn2blqyyb+Z2MzQRl4zaSTX3te+TWE1CwOs2Fc9ba5U9///QYvQsRnSIdRGnC2g1pGflMbpS4
xMRde0uLOS29OU19G4n/0jgbotQvSIPhQVn2vygE6BCeiefzr+lvlv8fUa5YzG/orKyqh/wwoj/M
27gTx914BXg8+D2B+Sme+ZO4S+7JdRzRw1N5k37Lfp6/8doLXMx8DrQrKQvctyH3vLzPDPTM87g9
f/GVRUss5j3hSHJy3YJClKiXmFEIJ6sLgcrapReznY6eMjNDOoWU+g79J0+JUZdSNSvvZNmrb7EW
lbtsQvcOel22HSh62K6KR0qmS1y+lTBr2aWfNyT1cqsagDZwhrvendGyUxQTdiXL+xb7Gd2c/wBr
91nM8jhxPSXzRkcjY1FGsmvqW9e6QP+1SC8kCFamyLJZf27HGZrrHGodvwplbbaM1A8NU8+EmseJ
xx/nn2TlxLm08CFFXTgp2ATHWvWR9On7kExoZBz5AwStm7bwig01NrkQ7K2A58WyBd8fYbfGOont
dmAbO2/u6zFDvRYmc+hXzuL5VlfjxqINgs3uOCBgDQX4WqPnhAXaqYs8CWEyGjSQrxKXfW3IL3sW
5dDWWWKNKurS5MAlRY/pdOHSayN+sQokQ5l0OkZQSGb1CBwe2Pr5Mfb44/mPt3b5xTqQ8GTgbTd3
kTRo7QFJ5dtUzTVAHV+D6wlnsRrAybliLkAfkXQ/2hxfhaLb0sl38YReUutrIiSx7FBMhyKxJZqt
IkOHD1bwl0E16Lbq3+b00odYWdaWbYlo7Bc05paKpnragU0SUCnD8x9hLR+2bEqkhsu+IE0X1az9
aOYsSk32DVm4NIDF74020wNLzDNUrrCQKi6Zpq58en5amT5t0Fae5j58qquoc6eNUOBwFOqKiOlr
mYVlR6IFF0CIXuISzCYQ1ap2CntoHC68sbXffvpIn357m+m6tCbTAZP1qMYkoPX3ir9f+Bqnsf+P
DX/ZfQhIXYaOV2y8XcesAkQU4sPLUsptQtJpUwP4HQyWZNe67dNQ5Xl61ykpf1XGKS8cKf5WG//1
Exazvk67TOWkwUHTe++yB5XdC2+4pnkS2MTeMT7fZqo81kgu9OInjMcu3HdlKV/2K04WCodyAPjU
GlvI2uNA6XAu+20FOQx4lUk+XKhOr2xNfLEqZK7HSijV8IqLwX6gyBNse8diH7JqneOcJ1aI6dxe
GCwrM3fZvTiWRvVFDyXSpONgnvyQaLU/P1ZWdvFl12In/BLRJi6t9HOZf6/y2xQEG1BMLvz0tesv
ooQOiiwcbLDZ2bpw3q3eJQcnQ183sI75hqL2duF7rMynZVdiCQYnHSssQGktjqVNNjgfb4dmvBDs
rH2B020/TVeAOkEdNaiuqT69Ypm9Tdv69fwXWPvli5UAXpQAlaSsigRn+87obd7Tb55rDucvv1Kj
WjrqFJk9oi57WiQh9t8NsMaOIdDXY18C14WSZ+9ae2DY621aNJfyiWuPtJj8TowGgSFDlinOgZFs
WjlARAZOCfRjl6KotQ+y2PZjOIRJOuouomS4nQQ7AsAZnH9ja79+MbX9CuJD2J0N0Ww9Uz8N5vSq
QFPY+YuvLFDLtkNewb+kt9sq8iwVeDXGafXOuRUy/9oxx8xRF0Lnlfez9MTpyt4D6MuvoqwEGkIO
2xEiv/OPwE4v4h9r+7L50MrYSAwUd9Fs52D452UBORgOAVAajvBmsexrU8MsC1bQ7Ohqlx2KATAy
D5qjK2gjva32G7Mf0DyC2kpi/Uw7QoPEd7IbPnRdWIJ2+kQk7V57K88PzHbBhnJjcmWKGE4vYip3
Oh/J1kldtZtB7w2aMROPjksu4UTXvtEirmhrx81xKMDRsiiRTUwAaXPaEKSc724rIqewod0b7Qub
9cpoW/Y9pvLUTTPP+FBqDinOGxP7XSaXYAErs3/Z9wgOMq+rOO0iYh9180cIB3WtMWAauCo73SXl
jarphaV+7UnYf9dI28v0KLHxR5P6WYo9T/YVyHDnx9zaJ1msKMTmScUdhWs7AOW815EDYqAC7wRe
2Y7ZnL/J2starCmJz2MzD9mAzvOfMRyKOvbccB/q0+muUf3GI8A7tfP2/M3WnmixykBeaavRntCl
J8E5jFvwwpMu/aj8fiNVBq4M5zeFzJ7P320lXFn2NuZDhlI7Y9geAWge0fOuujiIIdJMT3C90f/a
EFg2OQ5SKL8qlIwSw7Z2Sw7uKROfsQsrz8qituxsVLkZOOLYLuL5+L2zmj1hl1RVa5dezPlJWiWU
gxi8EHR6Tyh6UWAnYXt0IS5dmRt/C4yf4odROdUEv7kqoqiwNXN8aOL0Rll6d/7zrv36098/XV5R
ALEyFpuo/R9nX9YkqY5k/VfG7js9CBCIz6b7AYiIjIhcK7O2+4LVKokdJNZf/52o7pnJqy6CsTRr
u9aVVSmBkLtc7sfPAR332ATJIKf314dee3LDqkWdtmFYclDuTqBNd9xq3pV2Ye/H3OYbF621zWkY
dwbmP7KofDyPXMfBVCZCdNAf+TOFPn3jbYRZa0tkGHc+FVXIKlGeweh5Q6vwM1XDFgHH2tiGLcN2
vWWWELoY0fcDakTQgm/4vZXw2UQp9rIMdSsk/F7XB4dytMaXVobNDixa4kbW/dYGWvnKJj5xHgOC
hnOmzy6t27txmvMXoLLS89D4+c31jbT2Kpev/2qPEiisgws11Oeh6p6cAQIAoD+NR169A1xxw8xW
PoRtWHFI0zybyeXKPutbyHi8sHr4fv3x14a+rNyrxwd9azH1TIxn4U2R37cg3Xv3tpEvM74amfRp
Mc/oRjhnIG3kfhY57tts1zZst2b5iDBGD2cr71HFaPd1Wj5matq4c60tiWG3snODaixsbBrd3ICZ
4BNNoXR/fVFWfIKpXuMFDILfczacWSkOoDY8LGgFswA88q2XxdnwCWu73rBbUDd2AWLj/sx0cA9Y
5g2tuz/zjm/s+N8PT030Yd7YneBQIDhTKHH4HTs4dhpN3tswpdREH6IVwisGiZgoC6WdtDWoQovC
vbdT6b/pOKcm0hDYl0n4auFnV3SfQXkPuQ6oH3lh+3L9I//eJVBTpqbTcxpokBufaTY/jwV5UI6z
F23xs2LW5+tT/H6PUhNjyHIwo6GMB6/jPKInf6cgm3x95N8HcNSEGMqeKOmAsuY8EfWsMxtMzsM7
xZfDAhYTiwQnRlGCvj7X7yNT8Mj81UUUoTvmgjvDGShvDiTafPAIxI9RXn3oPMjBN+Aygwr4hHRX
t9UOs7Z7DevGHS2cXEhMnie7lDF0WkYAKEGFOtYgcr3+Wr+uIf9+k6Qm5DC3Rj8fl06dG5xzd7S1
5jviDYUdDzKsP04ysOO+f5ps2eTJDO6BSw8y6x54q2ke2eADIrFVcR8EJnmhD7wCAmxCnsNJmmHM
v0ic+Q+DjcYnMI76tYgzd0HI67e+PHmlKgMQCNGtcu7aXjZ8iZr90J9zYAJcCS5gmP2nZUy/DIPa
Wd3bCpPUhCuqibjjoDAH5fdBdRLZ9+vfYeVTm4BDB/SbzdzS4dxqNKuUUTqdfXfjfruyLibEkAR2
xyrddWfottRNFFTz3IDws/HAzYvr9Kls6m5//TVWbN1EGy7Sh8xqMAObAWrgSv/0rbeJWlATZMgG
QnlLMPLY/piczyrYABiuPfHl56+OfmnVULhvR9j1ku1s4NRr7j9eX4y1dTdchkRb8NhxHKBianBy
9u6j49k3JXZPQjjdvW0Sw0cAWSBA5pKlp0pWh86eY4fYDyIDDy7oW69PsbZERtxOKsCFPMmzc6HS
5cZGN/spb0AIfH30Xxfg33ggU1FEumHlD12PL1D2wc2AtssD2DrzHfQwNWjB+MQi5GbHncxJEXtF
1+6beZAJ9crmSMgCvikHOiQLaqeRV9kziPub0orFZDFUZ33vXul53gi3VqzURAkKCV7fcOmGc9iH
KRigywCZFmXdDNKhb7MgEx6I9tMubyXXJ0iB6rhApejGspd64wVWtqQJDyRzJksQmA9nG+QO0VhN
t0KGHwRYRpJUbSq5rM1y+fkrm3ILinPAG4Zzl/8JdW6p51iiVX5LNX1lP5r6JF7AQ7SGYsPk05dm
+K6gsnJ9K64NfPn5q+duOz5nk4uBG+suq/NYQMLp+shrK2K4AnBAQRStXYbzoJxnx4YIdWaFd0Ko
+2FmG25+7ekNT1CH/WLbKb5t6IwvMpxvazK8XH/8tX1veADwdPMsYHCSDe+eCA0PTSVe2sLfcDAr
sVVgHNxgvoauwmIDHWVDdcQNz9B0vc8JxBFQo/0klvy962XfnQEF8+vvs7JUJtKvCoiEGmQ1nu32
vuQ/XUbeOPAlUn21gzoNwjJfQdTJFs++/SMUW5ndlQ1kUvKSTnTCs0EEVF0YpfoiBuE2n0TC8o0M
0NqSGDYLRQdQLhM8edm+8/qXcGg2tv7vr5HUv+ypV0tSzOEETZARLUbFn/1cxnkB2QdhxxkEO6CF
szHLyg41KXmrAcR64UWWyuOgZRe3BDxoNP/+tu1iWG+GzFWDVkggk+YWKnUftfXh+sBra2OYbOUJ
a0T1dziD/PKk4G3Q6xeJ8YsqaDKkW9W0tU9rWG/YdehFBsfB2WvH526QO9vpNnaNe3nS3xzevmG6
DFKKTTYP+gyhLmg9UKUgDzj3PFbOSGMRdCwZKh0ko38hkkE2HaTsAlSuEN7IEuFAFTC8iDI4IV0S
awhTcN5p9IT3VvrSAjwHWkKAr3LbafGPoeLARBH8mLqCRbh2l/vUd8PjktLgDp6vOagCt7G+yQkq
RrMDvYkWmuA0/HH9Y62YoIkbrEJNXQZG9jNlFYj7Q/WsGvWCrs/dMDUb5/PKNjaRg3gxe1YsVZhD
7dN8uAtk8wGA+60e6JUNZ9L7MgaeWMtvkY6aRhQKvdzbLRKImvHCrBHlwiVZPORExH2qq71e6mAP
Ng75VSJpfizFKA7V1PTgMaXFMweh6NHXqGVVtvIiZ7L8HURvoX220PE9yRa9G/1B39V9SWLATqYE
WjzuUQcImJrZbe5R+OgeHFwYPkD4EV1lYiLVT6p0iiQEYMS6Hoe7cgFBeOQwCyySXdAkaef7EIeU
bkSFTpzyY2aHY5hwPYASNXfavbu46taZp/E4QHpHRkXl+khl20v5Ictc8VCMokJnEC6IzC/CXck5
iD2HWj1yCQkPlsp2Kzm0ttaGR/VFqJAqgNeoJdg+rdb6QkXlxCS9JdCAAefEhhNZMW8TO+nbVihR
Kw9PBfRrgg9Qx9k4zFakzqgJkwxy8FctaAoGB2UkvudIe/A4/6E+Sycq7vPPbh2nZbQFVV57DcPJ
1qDrRQsOJgubz1MGnuOPbzNbw8eOqQfFLLBfnqfuhkkRdchFtNPHAkI91ydYiV6o4V5ZnVnAj7gF
Km7hw0j158LlPztxYUL1oIXF86Nqrbu6SJ+uz7e2UIbLDWUKDn0Jd96Th4a8T98oK0hNACR4aJoR
nK0IIC0QsPcdcmcOnfpj2nZvc6Em/rEdcXvzBAOxWLGcBmiFnXU7qZ+UFf0dLcWW4sPKCplQyHQQ
i818MIxr0DAhq3JT0vD5+uKvOGgT8NiQsM0cgsVH32p6CBAaoL2iaCmNlrCvtjhdVo4aE/fYWxw4
0RDxtlpwTcuglzMP7dlZpi+8f5vIA/Uui/cqLgNTLxmsDnHZKF0QcVtfmOw/yVJvWMWK9zMBkJ5D
Zh/61MXZTisv1jZ9hsrNOXXyZ0uK+0qB8vv6F1n72IZ9BwGIgkuNKv4wZ/uyB3O1Kz69bWjDsnUj
rKCXyPkWY5to8tlOv14feO37GibsVPW4LI4FnwQSHB5BZLva1Q3tTzzrxHPZN3TDV6xsVxO2iIY8
JBNL3Ds9zXdgAN/zwIkal26s/doJYWIXh9mffWmj/tSMdk4jzwK2CPXE5hQuY3AgJfQqkNkByoX1
1X1AhuzRQTsEhLtB9dFllEFmru43zkEwnvw+GDUpGcvW4QRKh0ANNVAvtRqe3oJwQDzriVPkgiGL
VHlpeQTNN5ISnu19qCC39ZUVgUzBJe81QzRmZaHBFsr7u9Rl0IjlfnrbtnrctWKaEg95qUOACO3c
hzmY6pXgBztYyBCBzJvdDrqbQWbNVfPog38ZDAFt+y1D0rKJLXsYj1PKEHwjJoaclTXdZnq2bqu5
c/c8r/kjmboLC24ZPC49tf+sAGgdklYGQQ6ZF4slFG3Wn0Uddo/ohaE7aOaMH4RDAgsc6jX7WGc2
gyLjpU63jOBGs5SA7vbIgfedWFjuPOVM9y1EKm7EVE9fRGr3zyoT4bkCid0j6H9FMpbLhOoYuKSK
lFcP6awZaLOBhLHUnN5BzD6NeTtMKrahwgj8ChjUqyrLD2VLZSzm7kvFG/Uk0c0PSiXWfPGGtt2l
mQuJ8AVc9JCeSw9VnYeP6O6xwKHQ6puaKu/Yo0E1xnqruLAJhFP14n0UrYAGI0iijh1H4zrUxz1g
Ypt0rwYJbcQx7fZzB1Q4+M/rhEDNe88lglcfLu1FunkT190SIuz08D1HJwQS1VnmXTqCPc8JGrrL
0qZ4tpuyhBCILWIOxndMbGXHPvOANENdMh5KR74XKal3Q4juplAGDnQNoUoBZj9IDFroC3Tt4VMW
DvXBrd06mXCE7SvU6x7tqcxO2SSyB3BBhTvGixKCgzl0BbP+z5GN+gF8dgrilrX7nXV18QnIuvZ7
Y4/trinm3gW/Ae74153Nmg+4OKFXjn4euyHloDgHh+dtD62/SuuohWLa9dFX3K9JGOoKh3U2xYE4
628TeWLThjWvuEjXOJ5cFJxKNIoX50oUi44IsZtHoDDcnxCAt56scXhb3w010bk1hCiIo0tI+Hif
ewrVwSXdWPhfSM/fXI5/XZpfrbw7563C3RiYoN2y747DEZrEJ4A0x7uiisr3LGkT8Knv1HG4n5+n
98N776uto+YHf7CO6e7DxkquxKcmc+gIDE/ugD0U5R+g/3/YICe1mmc+jFHaVjGxoTj8ttY6+guu
+uqFCYJdEBmgOgapHRCHZlHQ1KCudzb2GlnZbCZ0Nys6NG7RAAvq9u1OE2Z/mnhf3s/QK0ssi2Y7
PWdu0ro02BWiRaNFmlpJdZEr8adxeT+RTEKwrs430HArQc6/Q3wpdFOIq88Msntd/QSyiqTOl0gW
L6zUG9tobZLLz18t6uhQRShU9s4KuiGF9RVKC0mj4NXkV9jd1tJeQo/f7FWTX1Q33EmZY6kzZHvb
Y6VbdZiZv8RZNqgDWXprT+ZFJA7x7Pulv5DOwRiT6z5k7Q0vnuvVG2bA32ro1etz11X3pFR1PEJR
JFq6qo58wk8gONyYaW0DXX7+aibG2TzzDL4QspdRimK2HH+87R3cv45ci252UwtuxIUu6V1ALojs
BWBsHeRdnGOD7rJFFV+uT7bi0k0y0cV25NAHLRbMn+QTr4fgzCFfiwaDhm0gZ9a+iRH7llml0eqC
yG6u/DRqF0/chaqDbjetoLyNPnkIiYD84fr7rH0WIx5G9snt2iZEcVegizWFHAiayMetss7KapnI
27yASmQ1oGpHugBKyjXu/36L66feuq6tTWBk/Wc281pXE5RknSftvtfBJ4jlXl+Zlc9g4m2F21ZD
sVT6PIZjwrOfevg5Nk+QLUIUzzcczMrqmwyi7ezjlmDnOCDmQiHN1pVH7kix8QZri3P5+SuT6yyX
Se4SfW79KmEeRZbxova0VRhZOd1+HRWvhi86TZZR4eG7vFdRo4d3kCo8gq/pxs3tOqZaBRHv2sei
qreqR5fP+htXaVKLWm3XBoBlDWcfJ3jUj7tl2S07+ZC/jWuEmvyhpO3GZlActypQpukpj8gWzGTt
0Q2rhi2XCAfh/4Rtn0uAmKRsb8rG0YcZZAtJZvundpy2ss0r62RatViAXbKwdyunhrjxUzMFsbX1
JmuxgInL7eyyzXQNWneQdU0QUO1HpPdCfVu5Sh0RhINOo0WjNuR+QS+NkP/Bdnt3D72iNpnRm7Oz
WU1f2hDaxNctdaXfkpoA3oByhutliNx9D9J/ESynupQ3HkIgaFdn3ycZ7muoaltluReFdxiCcAHf
l7XVobhiZyYBqeM4syfdSxzLnn3rfqRfwy3Nm7WhjRuERM8KVC2x4ZGabccjepcV21BRWAnzbcM7
+B7ASKmb9uepRz9M1kWehGgbif1p2Dhb1h7+4vVeOQh/pnQKveAyg0hw7b5RTZ+U4eeNr77ioE2A
r+M3s3IChq4FD/LtFL3VSRYodCheZMZtOjR7otAqpUPNX3TQp4el96rHQE7OzqVecJMSFGKK0Snj
hXjLbujFuJcWr75ef74V327ykkK/mbpoAwxPZfcIVquE92x3feS1dTVciQOzC6DPF578BZJOHtQI
6jz4uih/IwBZcVW24T2UtuVUXTKtqCb28ZhlXqJCeUCV4hEibyT2/PFLE1g/r7/NrwP13526ZyKF
0RmnZkcjBkVN0UvsCaLHYMFvdoOTVycHGZVbFYJeuwyWEqpkPpIlju/uM7uaYiQHesg0++NHSKzb
F04J96Cpdh4mXs4bq/F7O/FMpHHbD22tQmDJioH2t5UjdlblFbvGyYYYJa+NWX6/5p6JNnZRrtO2
jUgpEO9akCkWJE963Gdc/sBYl1Ry69T+/bb0TNixcmx7QVVan73i1I2Jn2844RWiHc8EG3t6JmGm
MTC46XfNMX/Hz8MLSaqk2Iv9EPkJSJeO4Um9eLfs3B2qeKvm4Li/Pe08E4xcOl2RThOaK8St+8AO
+kj3zR43fQjI3cu75qz2CKsex9vsXO2cszilu/Cl3mg1Jb8u87/bvpeneuXlclzV4KDBkITquu1C
mldGw9JqBzJzQz9ELiHsRfisekTHLhJPA7TXJvDfU+s+88f2Uzgs1I8XtG48QP67vS1rGbjo9LTg
l0AfNgq0LFvzacCfT2PRlGADH9Em55RW+h3C8GPUd9rZ0aBsUJj32T73NT1MRTkkEjwrSRmETVxm
rb1bCAlxW2bqVLWhfV+SlMWQKqwep0AFP91KzGfIkLufZiayvecW3iP3AnGmLqQmMw7BQuBJxJPt
eMCR884bo5Kl7KalTo8LsQf+BosVxQOU2cVPx5oZanKLcxN0+XxHwTa4S/Nm+tbVUtURhFzy72FX
iaQEuuYYlGP+yUYTjo7kLG0AqJzn1OqCW6eFNjqH+GmCI1Z/WFRV7kbQXH2XlWdF1KmG9/1Eh3tk
+3iUKc8HZmEM4zJo82emcgHQA+ARpACkLx9mXoK/qsuSYCzqG8K88GapG33rCV8wAP2EOLQQvtw5
be0/9FiwO1C2ZLHtC+edN4JT0e1nUEeQSRafVOfgjpwHY8zwCc7hoN1YLBQJl5qiN7exwoTm4ec+
Z87eagNkaEub74NC457YaDtGJV0fpWWRuIW+K0desAcawKrB/ryUXfpR9BxsjRB6L27SGRDWCFlp
CjEgNk+7tKzHO8tx85cmZGC2d4uiOLuq/ZhmSDA3jQ6/2iGfyzMiHTeqh2VI+ILWqf11b73mPpy/
7vYA7EChUGi2C5iKHPWp1c/XB/79oeaZaHjKp5qhJuae2qxEsmXJvyoJSI5UwfFtExinWg1oejqq
zj15YVVAaM1zdKSWbHajwHO3VONW3sIEqQcNdJXEUutz1j1J+VyAOsuq311/gd/HO54JVBdYl4CK
Mjs7/e3kol8aByAvrZvMyQ/ZvAWz/1U8/40/MzHrKLxNsu7whUet5AvkIuVtk5bk2MAP3TAolHL4
NCQae0acE/jQnXcXwfdPKiMTtE4hroF+9yzO8lQ/DF3WJYWiLmrxaXmwwSZ7ky+2BRWWAliSFuLc
TTnXL0J61mHpRnnUgkP7RjJ1GLpQx1DXGKPCR4TTh5LttQeRV95XOqrG3Dk6Q5od8qGo7qQn9ZPC
/ercpILHaevVu0pN/N4NWnrKyMASeMTxPqDK2kMIy49YONq7sa3bGwhg26icuNMOEUUOhV+9pW6z
thkuEcWrkyGrUZ6b6iI8gZD7u211T95gv59D+qYA0zNx+ah5KyCvkZ2curtSfHDmb9f32dpjG2F7
kTsXavc8OweA9zAOtgK326XtFlnJSjxlMvoG8+yQcsL+8iHfCNmRmHRu4lTBvrW3yHZXgimT0rdj
unSsHqHIkOTVrmiS4A46qbpK6i0BjRU3yIwQXLMMLWcW6guSqHvZtUdhh7vry79CkeaZqPwW3p92
IezcJa4CDg/10TzBqQ5nL31ePSvcbZYI4i0u3Q32Qr+U7oXhCKwGaL/9CGWvG9cK+Fdp50RFIbTe
lJePN33hqJgwPUXXH3PlM5qAfC/z0qDh6JAK53svAKfSskBJLEDL0ofrE6wssQnHHxuq26HC9l7Q
bzpbT+W0f9vAF//62ixnUTbIiiFQ5eRI9PLCwA/5xlW5rNarsftW6KnnIejtugeXPqA5IbI6wP3K
rW7rtWW/GO2rCVKZt+EIsOVZL/5zodyfXs1uBKimVE42TuK1hTfsvxnBmTMqNztjnnmXF4u78+Tw
tq4ZLzDC5YmEsra6qj1JSBTvSqWhVTx0zgtuKs77JSDtRnfRihcLnL8uVGapKZzBYI7YiMWV9aJr
MEf5G+Dbta9gmP/gQPaROLiy8gGmaBX1C0n5S6PyPXi1tz712hsYAQuYqXF6+NinTrfXFbjvIQOQ
hk/XjWBlcBOHz+2F2wFA/2cdAlAQ9r0VQaVlSLxGfnnbDBfn/GqnOi04XhvWwUH4S6Lmg9tBf7z4
cH3wlQ9ggvIdMG2TEiiGczPvA1R452QUuzLbXx99xQJMbt2xbOdc+PBtg0xj5SkEPBtB6NpzG+bb
EFbYFCi2M4ReGUoi/tc2PebuxugrEaIJxXeVljMiZ2xLa+z2TId90kO79lQXvEq8DCdDBpB3cn2R
Vg5Zk1h3XJxx0B4WyUWLcZKpOYfOmvN9EY57ywdOv7u1qnZBV7obFr32VQyLdvOsrAe24O0kEMyW
dZIBf1O+3DP5dOsCuugN2vmgIdTcSEXBADoelmrL560wRHomVh/XDFwDCbZrOqKAnCzg0oHmy17d
arWvxS3fIpxbsWoTKO/xgo8S6aPzmM08KnEkL606+2JjmUKY7m+uBiZG3oEyiGoQNJ+msuGnglvN
UUtqH8JKkURkvQd51MqN7aGuT767vJFzyzOx88K3XUCRKn5mkP8Qkds08w9W+uIl1SDFjSpk+89C
qWFPslTcW7aiEmRFst/RUlmnhVXBIW/tPAp4W36zJ6CrEgW9pC+Bb9c3kKCroLBK2Xyi7iI/apBS
fUGipflcVCgFRa1VyjvqwpZqq7biwg2G9yrTgUSiH4Gf1xH56bpFrTgHk/E314GvOuKER3tZ7IPn
1/JlcjpkAgavdd7Ps6s3JlrxEyZuPbM5AQEMCY95N1Yfuza0ktmW7FkNDK1B5WznlxbiYEvUZm1X
GgFFmIVeRSmpTgFXDDpjDtktlUV3S9vbG9wna1MYUcVgDfUCAe0M7bFNE/mOlA24NkWRtKnjb6za
2hyG/1F64HNfKX4KU/HFydOEBYQgDocyxvXvv+LgTDg7h4eoKibZcczCxwodGnY7fLg+9NqzG7HE
XA601QMLjoO2z2GR5VHGZxkpj/+8PsHKs5sIdhAdQ9oG944jAMEPAyCvtRNupFhXdqsJXc8A+rQp
E+yY1exoy+cZTNG6maOSf6DDZg3xErr9xreZyHXB/NrymjE4djPgsyCiyV1350DLJmseu+Kb5k81
REqzvv7WtvnGibZi8CakvYatd5VlB8ecTu/ErD+BRm4vdAV5vHCLJ3htjsuOeBWGeRZtPYsF3pGB
Q3UvUvSNtLP2kCV1lwROc+NoWJvGsHFeh7mT9Ut69MFuCyaWB1XYHyo2HADPubm+xVb2sIlrJ51P
ujSswiPzZfhpQlboHUSLetAH+2Xz421zGDY++ehuziafHUFIPZ5SXoRDRFGaiaD7Dc3S65OsrZVx
ewBzLk15X7Djki9P1J8TEvgPMu33KdL9b5zDMHhwHRPwx6fusZzoUxf6h8yZ92kbHIBq2V1/jZXv
YSLcwZjaTVSF7pEzGxSnw06m+L8sedvo7K/7NkOWLx175sLqwdhq+1EZ3IGEamP0FZ9i4tWxYcD/
XVD3SGpnb08yDtPPPusPrTXGtHl//RVWvrNJy5sqqCp1sLNj1tIGlJPqG3Dk6JAcpxDxRrZxk1vx
vCYMOGWqT3vhucd8aj4ImzXQAevfXX+DtWUyrHoCZl9w5kAaSjvxwNxPnobidJXRRwtkl1FHxBaQ
a20m4wDXEhLBriPhfjsHGmPFrI8pNNCTIuz4t3oh+lDWRbZxoqx9GMPKbe35gOKU7JgHWdzkd2Fv
3Q5dtfeyzfaMlePEhP5m0kcpixII905ojoycVvjf3MF2NTr5sgmhpE9juxnJvlt6SIW7sn0GkaEr
osBBB+2GE1iJ101QsMNUPbQKLJQT9VHjGr0A/R++l2ghSFwQLz9yFyXItOigYQsyrW/Xd80vLeTf
nKUmWLgFmJ+1FhTFxs5BqXzOwEcdU1+3D5hvqiLSV/whBFl4FOQp0ppWUNd716fVsyPTcsM9reVR
TYiwRFcD+lxy7+g7DUDRoitqa88yUPHGXj85M7QVKwJAitDFkU5cPtZMELIPeZ+D/cTBRoeocNok
DbDFEVHA73MIFUQcko+JpTq672fFP1xfshVfarIK10r6qiCCHl1Ah9KpXmINzfTIyqbHt01wMYVX
YQBA+xXjmeUda9AXP+eoG+17nVUJGr+dDUDRSke6Z7L5VtSRsyA6OC5DmYTp1zGDjPTCj8L3sXRQ
cgIsh/ykDYlHYcVO+IVkY2xD/yeoUP2h8WydZXfHwmenPZRZE7f9h9SDTMwRmkqRRx8y0kVt9dIU
H4OURD2okYtlI7Zf8QgmVXAPckb0ac3BcRT6qUPLszv9OYfktlBfrq//2gSGfyMsL6ayp8GxYeQ2
d8qo9xUA6wKXc7YRgq20hHkmNtnvbVs6HUegvAD1HBdMd8A3zdlNzzWHoIqf3wag6UnaDioEpJf+
3hba3beSIIcJxsvEY777/fr7rm1oI8ZxBmRUIPEw3DrkBEHugZ51sLGV15bSCG3Cqs/L3FLDrSoF
1JIffFbsbHQ89GhWuf7wKzOYsGWeClzDqna4deW7ZfmuJCjg1DdppxuuaWVxTKZgjRqjLNE4f+v1
79rpNNv3nbURJK9EAyZqGQSyKUsJHr2an+vmwoy41SqwBvAxwcopAXUvterhtkCPF2PisYXcSW3P
N7oco6ZoYw+ifN7UxHpaoiAcoyBAXFiwpEczwdgwdBKxw0jHmBAnLpT3tPByh8JfsrjjxodbUcD0
TKrhgJcdA3EDxDZyMX0a2pAmS14XsSqRzBPosN5DCDvfSVbW+6adIYxZcyjaZL6HQ7iYh3tAbJaX
NETOGlQp1I1ZXxcfkPjS0y4M0jaLJsjXHDzFwpfre20tN2jCqGuvdEtXXCzF0eHnFDk8IEi4/dLj
cQRUAy7ID8as8E/d4T4S6W4c0dgzkZ/X51/b64ZjEjIFeJBhwzgo238rWB3cWANxkqBoxL0n0nFj
z68EeCayOu+5sHgPq23m8WtaXCSDSzeCz/082umRBDhUr7/QmnEZngcJyBmthmK+HUknL/oLegeA
WH7jB5namGIFAe39+pavTlN7loLDyqZbXnvzstMu856tUTp3uc2W92Eohvs6zdh5lhn5VFPX+UmI
N9/2aHJlUVFX9jukNBBLMEKtLVGIlQU2UdlszDiXKcinUpmJSGNDVUHqRJXFn+hUfGyEv3HOXG5g
v4nuTLT1qK206cEgcDtd5NfH6RsLMh1nUJaPSeYd6VywPbgyv17/nGvBpImu5mie7bxZi3PT9Ddl
BgIMhSsOGmC0S3ZuFtxnZXgo5mPBf3JnSzhkddaLubz6wrPuctFBmxc9un7kLP7RRlsUGhRxDS1O
uF3HrFEHMCInKnhAa8XG0baGhTVB2Xbf5l2dIyyYgiqEjE4pSAqAzwxNl1pY7UfZ0xbNwqUtk1wu
HbruCt/7zEMyfucKNZh4DFGrvZG2NZ5qTazP7swHvWsHf7xncpr+GeH/57fp//Ef9eM/v7b6x3/h
z9/qZgZiX2jjj/94qUv8778uv/M//+avv/GPw4/6/kv5Q5n/6C+/g3H/NW/yRX/5yx92FeC/81P/
o5vf/VB9oX+Njye8/Mv/61/+x49fo7zMzY+///GtRv7gMhqXdfXHv/7q+P3vf5DLDvjP1+P/6y8v
L/D3P47V97r6oS410H8O9z+/8+OL0vh1j/zNJqHrOozRAFQLuIqNPy5/E9K/ObYHMJEbeJD+9C4N
+2h80eLvf9C/+cx2w5ABDE88l17y8QrU1Pgri9h/C23q2SHQVKETOMgR/vfD/eXz/O/n+o+qLx9r
WWn19z9c/xdK7H+tFt03jheEnmuDkZX6fmCihkqX2BU8vX8XkuVJN/hTc7sATXrMJFTdkU7713+q
3s+OEoEqaH7bU9t7F2YB8FhVWTn9rMknh9U/e+3cR1DTcpNmno4shCb04rw0/AXBU1LyOro5td7X
+MRkGUWnHQ5gndzGJSBeu6jq+C6KZrRlRFZe30TobjtEUW6VN8eIDfywR/9hsIdK55F6w/F43NPs
s+z/LOHGisxXkRbND3+xQRxQ/X+2rmzJUV1bfpEiGCQBr0w2tvFc4wtR3b0bxDwP+vqbUB2n9z1x
IroJJHAZA5LWkCuT2rEKlqrR2jsFp57T89h11u8TCXO80wk4xca2d7sA8h+xawf2M/BHdXT95zJl
gB3VDtONuwXwLBSwP22/HowweAYE5a3B5eKXqrkPL6VV3sMwzPt3UkeOAulbpcz3orSon6TmqWgG
L+o7J1FySBha/zhnD7pb5OrYRmRebe+0s02U79m7ACHYH7YSRcDTx09zMY7mUnq2B42azPXsnY3c
Ni72HiR15qy/O47r+1LfTcI/suXZdOpsJyUq3jHRZ6AED4pGnoLY0s6cdS7Ob2VnB5cf/qCXth+G
flqOtv/+7g5tbkPisZ2oNzb54ILaEsFA6cWG1tjZUjHblOJjyTU3q5gPMJ4NU+i1ia13WNbjh1rT
n4DiwfITI36GByafd2rM66Xen08Elm+lmtr+xa9K+SwvS5ftrUW+SkV/iVjx0w5Mplz8O249gnoO
7uvnpz8uM66waSZ/mAM9Tk4z0qRuE7/PY+f7F0uRgf8Z+uCu2VV2eHSXovbdo0hUO61Gu2rTU6cu
x9z4kcRC+JFWeGB5MqYSbNTsZAeBMuQ7PGwsDe3JH0rhROMQLPJQ0iDOIt2fBuOwmJaj63QP9R03
sGNK9opBXOilZcnOoK3bDBWuvW+PQRDbflIw1w8uvtJSx7+EiBV7eCnMOJy1GBSNifCoOQJWivyB
gnKUcUYpw3MQ4iL4cAyEDThw7fmXS/gZhlphOeH78Qis6OS1eAh6k6EG4kgHVrlLG7V2G1hv7dA7
KFwp8HPsp2/KZudfnmHP5oP/+RmCVeIcvocDPCFGXhDuCSJL3xUmiq/Yq8ovoy5tW29HCB0vL7ad
YIHc+Vake3izUGosff+JH9OUPv5YnncJ3pRQt75yIM4maMghsPhsTQBll6QEkB8KIVmu25zpX9FS
3tTqjejTbeyqHcBlN9u2S67egl0QFdZ7EIAuexl6n+Uqrt3P8nTnPz8vnyEepcvn1veP7hoRYBWG
5SOjVXvIevrokiWyp1iZECL9hzfLvcrNgzrEV5qlXosgDNEe7u/9fpTdfn94HDywOXixU/HSN1QU
1scIcXMEDyggoD20lYwsPsQSIL1UddKEn02jmwIgm3wuOrvLPG0RQYpqMa7WO8BDD5PWYp5aXp2T
bWti3uP9tocaEovRP3aMH5Ir2WG9ab08VtXgh76vKNwdZooS4OZUxopjtekdItzDPjVmv4jaz74y
MdwKuRuqdmcoXzlpLrhZYM04BvcAgwfSYHv/8umXnThgQLDqEsd6WMHKtHkPTfUhXutdUKuR7mal
VW3/uUbL8Dpicoj9RJjOaLFz1lpXWU2460bnZHwd9AgpORIRpQyK10oKd7CbxtlWenWnq6WnfJjD
rdPFIbDvQZfqdmkIFxNfPeV4xy8Xq5xeYv5R1tlhzvMfemXTufztALSpY37F1bi2jHtX0iPesdw6
2nef0vJ1vU1+UZpX3/fx7mAg+waql1Gpg9kIKW67skWrnOd4nN25gbNV/UpAz9Ev3vq/adVXewcs
+A3DjjQO1FntQFusk4/fS1W8/oFhqfjTPfcyhoqSxUBtK3V9P8zH9hCG7745pzvN0TFJXELXXYDx
dY+um7Yg3e4KT2rqqwHtsSLBJFPo9SsYMn+MUkqb6rOjl/GOzT9jcjeIDimv4h7YS6PvcYdi+4nn
CC5Z3P9LOA8avvLzPXT1cjgIIk/jWzsijDkOwmk64aLUAVUB+pDDBylmAKJFgNLxp1FZdlwt7ojK
hvxRcYw5xRgvaidNLAInZFXe7d0p0Nv+YN/FYHnB3Z9L7mHwNx159S8ScFkfs5mLMoa40T7KlFxJ
D4zbpHxQ2P623qM6QU+geqzXQyi6bl/z/M22I7V+D2zAJM7bcpozvD8XP++fIQYlmGDXse8K8Cho
LbE7zKRjZahuLv9p0+HqD2n+jmvQNRr4AWbOBlPW+YJ11HDDyzvKTjLffcc/lyCgBJQEPxTWUrrG
KlKdHUKJRb+ZatcNZ9E5rtumIyJ4LknwHuAZmaPjUiH3rtvpQYIakUFBvY5wLZ09UbQBnYSfJI0+
pKGXh6Ua/2wSa+LIYeeGk4FTDcW6KDc/qOs529524n83/3PK99G1ue0V33+hX2bbBCWCC8ROeShz
szx87xUTvmDb3TZikTj8t7PokujP8SYmZoYVFSf8PXVr9nQUdjHHyI4LBeRC+vrtJkLeh5mx4nvv
b992AH4x/tjfc7bD35/eOrf2ULIfVM0Hr+4GDXif1YibUFj+Z3e7a5GmJOVeiNKZNKrtGXSHDvn6
8xIpxqh2jDiKYM6gNIkQhBlAuF0dknEBlmizCbd23GdgB5KtPVsM9aJ4VBTWLr2BIWa0laIHSUVE
EV/szfKcVZWBApx8TFHuAt+JqsFgNjKsB6U6D7EBrqdCYMpfYmTVW2ioQDhX+LA6Z1/WndzHdBmd
uCb0ETWTereWO2U6qMzWHigZ6ZjF8uyw9fHmEyXF7ZkJyxaakCGN8u6SaFMHAO4YQQm1GrxiKbLT
YuSATKOkRDEBK7BNZvIdSdLIhsCNdMc4lm425flBp1UZtJQnD9E3hl1Boibg+gCCsJFloZqoD84W
A8iiuLc1K9ZfAAQX/fySs758QU108kjLZs7s6qUC1OYcqZpiI0wZHSNJo2NbjX82W5+lVrMr1tuF
gJqtEhmryAIV1Zmtm5h39BRPbzle5M5n5b6p4yIoCj4+cqZEB2vQa5vU0EWCZaYem0Qa5znV85Au
6W9KtM5O02K8YTm0DqkiOg93KftKzZvRxuMPsgZFTAljUhHWcKlXupa2EbZeZtazGDrlXFPrsbUU
4KAeU4V6y/XY9yZCVd9IrJuCUoGnmaVfldbxU0ovClvYM7fMyhFAbwR9R9izjwtU60ek9se1qaq1
vp8yxP23JjFL9ZTASLMp1XwT6Ncbqiv7G4tRjTb2xeig9tS2gDu/b3+Nm+2HGmks3L5KJvxXmySK
ay3JjVAND7dGtgbrMTYVARQMs23sV2L8jOeOfa07MjfY1zx3nxWv+ZfEzhw380e5pHZa6IOdI4l3
aVIrOgsDpVT5aC2flMo/B7r1AB10kKWSQ8+NAfZ9xL1eCPU09FQ5zXRQTkmFKlpd6a9Vep0Ey15F
nRRXTaqvIMWp3sal1IMFwWuXQltmkPN4mQ1dvxrmLL0BTL0ulGIpKvTQN2q1cRA8et1aKHR3iRpX
z6oZz6oqyG2cUuOuz/2BRGl5F023V7mkZ3DAaYdxbk65EennrcsozWU/JcjJQS/kkzE+v4kWHtSY
yelS5lCui40EpK5NlRzScjg1OQyPaVBikAhSeTI7Ga25M+tRrK8qbZhxwW97WpbsVeQWVW5LA08t
qsYETkkDJoVE5AmuhAvQ0aFMb2taIII5T4N+YMY4hkk0EK9RC+omQ6/kzlCrb7QDr0QXWWQHkJV5
rcqisWk2tl9SB7zLqmh8GwymnBqpRs52oFbFERx+1otBy3LfwmJZer5CExl7oiIkPi6prkBJCU2q
JHjfi+lcTR17Au2mPhd/O9IVVhmMSzU4zJwvqpWQc5/xAfV2Wu9MxMgCLovxaaVD5M8JSMmWuUn2
q9Kvq7E6Oua5/LNBHFkEph7ttn49k4lTlfzGxoSHM/iUnDYfl0+IzCF5MSvJjcuWh1zXcwc1mcoZ
CkcF5loTVPWNnjxA/ZMFUxRZyB3Ns29lJQjbMNXDFMFmmPKP1misXdc2f7q2/i4FdFzGY+G1rYlS
zSHTDY+pdWsvE21PIx8/FaTX97xUiGabpFdDMb3FaUbPtG+CrjOHByi+IVZmcSUc51HeO2Y9Safz
j5wvltuyJT6gfHJ5GwS1MX0aH73S9Tu8jwBRxf0d1Audzea+foBMeNw1VTkGZmvQA+cx6/y4E/m+
ijOzcmkMBPoES2TldNl1EJEO/+7pyvDvPpZPhZf1ncp3rEMaV6+BDy36EcxTMNc/VagX9jyTF0X0
ftRnVedmEaplq3aAiJOWEzdWxLAyU2T+f+1VlOWuXqC0vrWa2B0SZb5uGxSl96GpS78vyHwd44zv
J8F1B0qzuHPaUD4FiKM9MCpBvdJASBILsbKXpk7ORV4xiPiodjVRGWgYGk+zTUy3yzLib82m7bPA
hM6yUw5QDwDJoQJga1dnnhUty/d9Zan5MZg5v9Udb87NaP6536ADSpxCiZaw0IV2j5LuKdbnkPIG
1fqMOFwm7LRAFAWMyHnnJyAVfFBCBxuiZfURMiCtJ2eEq3vFfFSDmMNs0IBRmUXzwWNtcMQgxkBp
8ge8pcKfkky8l+2Eop96bs4ctbWvPXK9NYA077roGpAJRcjsDnVzJ0R+zTK/q+rAfyHXHE6lbN7l
qBGUNMHHy7rYo2lnqv5olT8p76ZdW5pTiPlwDremYNXvrWvbyMic92REfGuXdopwcKHRLeEHUuX5
TawNfemnExP8th2yBKbGxDKXnVLy1S3SftYIhJ6qirPHlLk1yEwek56g8U9KTSStotw6pdlUv6kW
CAunuHnSrOc3EEWGwAhWdx0xpuaHaQ51ADzomUO5+rc1a442mvNPAu8SwWmrg9tc/ejJlEJ9CUX8
ILvKUf9tg1dveC5szrCSU0iYSLy4MWo582ktVGRFdplIWgdNASRPxTOMarhGJag6IzACQK00oUzx
U1YuV6FV2UWteg/0SqjSNOoPUxDdU9R82RsQgf/IrNa20rp5m+dp37E0fxaJ9ouwLLuaVQNQo3k1
J0QuaCIyPAiEnXaRwpThnyzKomcsBbdJMbQ3id5jPOg/hk6C99vK6ZvSCOK0MJIOQ9Tob61MDsYo
d1m9JAdkc7oLzevughpVgZy9zYo59wzGUB+gGeNzMaWGqHlR7BJdjE+RzeYeqP7F2Y5ObUc9TcSw
nRSwahJzrr76VrpUK4xfPIbGVRnPyhNiIbqvwTY6JMWSXWJUUNsGMX1ORf025oDU4H0rA7o2rbT4
igZlvmTZoJwTbn2kWnKgkHULYx53MITU9rZ2GWrbhsnA4r2ZtTrfgYN7cfRxVE8S7PCnBSoNp6Sj
wlMb86sAIeY8XXlS0KvkXL/SdU+byg+1T+Xhb3+zQsfJklpOQ8REHlHJbkkW8V8kFkFMNflhNOPo
JkqiIHqBwvB0jFpnyUF5u1S/e8mMd5jlHh7cHOozxhWljLlbM8cqrdGkPGytbVNglbDndFk8sE+6
daSMiYNYkrabe0SFtvd6mSBEXoBZ5oT1unorsOYuSps/tbg0kRRtSzsHma8Hv0A/LWqxYDQnLehr
EQtKDTGAbr5zGPQDTqVVr2iMcXSGCjX03WQVz1adsz3RNQs8Mr3fqqR4a3UR26Liyl0ZBdISlTJ6
1lzmr6QlQauY2guTMj6psw6g31TrLwUqSAxZCdvoWAmURF1bTpzlljurKD5Oi2iBEafFdrLuybXv
7148dfLz73mJbA4SQtr/dULFJ3CzzuXBmqh67IxGuJpStOCP6Y0wWTfb3qKlRliRzypvlKMY+8QB
wwNqYsUIKxBPGbexrpBtmZevFrG/MMuM4plaPEbCZVb8rTnrUN3g+dAELJ3oZdtgvvlSEKP/V5eK
ItKL2bj6epIxY72No9rcIZJWQJqiK/aqTjqABdr+nvIDTwlgNRaxnC7W24OBerr9QuCQcxD3eTyq
jQeUjBJHRBP/aNQZbEux8tvSXkDCdIkga3obU7DZVkQNN/flPy2dgUXN6GbDj5HNB+8Cs5XZykE3
bxizm4NR18fjTB6ZpYrbenTzijZPqZ61P2dsfdsZZQf/HOLCDpQms2DzGWolPmnwga+bz6DpvLbn
uo9P28FMYMxLYkDravUo8nZO/SYWhgeXtNshFKRYrRPJ/jPmy3SKgWOBgaeS165u+Q6qarW3NYu8
bF0OhexAqXszZHUi7UEk+wFB/I9mrBMPj2E4VdEiQ4gYwDQYLeuTtibCiMKEK4TFWgFgB2XmfXW3
kKjeG2ThOxg46mOYNDjkXSR+WR1IphZR+VBe5ftKsBpktot+x0gjXjZkZahNhgYC8Ujbp4gEndFX
eUNN8XtEanmlUZLQyJpLGw8yWNRRG3dWH4G5IzGJsx3t899NF1X4CctybsxyObOIWZBWAGBO5qLR
ULpnzedSWq2PsQknpG9EgOnfl2O9HLs6/rPR9bhu7DKFzFrfoDBVKaBTbQF7JKfpZDQrg9LWLLP+
JHWEpxoUJXWwnp0OwtCIjfWaEX7vkvys2C14R0R/aiHQC0V1gcVx28DYqcJO5pNrgLPCESNwRyAZ
uTRN1d8VcBF7DIF1T53M7q73CnegDErtVrb0Npbqjslee4kLnd4A+XJS9YsahtsDoHAEsqw656PK
fdDKDf6oJXcCQ/sy0lF7UWh6h7jbcpEVN840i14nBUy16/FmnV9mnG2trRS4s2YaEFMiYUeJ8kqJ
lGc4pjkMM6ndkGpiHpyct6Gi1V5fbRDJCza5qjaqh3yzNrW+vCBUDsU6DMh6HZDVzJlvDOAW2foi
i7sWWF/vQx79KiiSSS3PV77LWbgz3DHVVhr9lW3GPfimfJrQsBWp/rJEEcZkmnq5QfZNZCk3VSX5
Y0izgImMvolS9gcwNH6AcfKFqIhXVPBIET7wmZIV/nYt2xVAJ8ou8rq/AuCoH1Hg9A+AjMTTOW99
dQ1XFPXyp5lA81Wpy5tS0uUWd8ft89sGaZnGaVkHPTizsFytrmCkxdUMhiUzbyAConWXrmm7S6lj
JkPMDkCHuL9MGFJYpGTalHaVz+rTrI3phioETzIYgU5jtN7WZchMfXYEhG0lIqjgXQFfT10pZNeC
VNAGxogZbmygrD7Hu0JrcL8sbVOcGFvMcKiqyo0xZX6hYsYhcZH+MuNSsYeOIShaCM0vK3jkbFEQ
8gKN1LXWx/LK2+VqDlNYGDT+1wZ0KaNXmlAfKZv+gpkm+/X/dhAQyL97pgLIBiUe92RZAYyNTvbb
7YR3hVw9EK/7FKK0p6psfvN1wG6bQbE0cB30vrKN160PgJHlXLdIS6oVuagGTb1h9Sn4pC7XGGGP
Y8S623fXmJVrlTo8JW3b5uW3fzs6Ua7RY2LK7J1iZUr05b0HScgRDj91EtifPliJmt0skhEOgCiP
c1rrb4WCyMLEqmcJll6Exgjb8ywZvWqGci6E4BfoKTBL+JpVDF5alfqJdXmOWicqflBkrCpzij90
bYm97zfYaop9zaLB0dpSf1Gy1gy2ZrOU1bnT4BlEFozIwmw9o2+5W01Le/vbZ6p6OOjZjZrVUWZl
eVXVxjIxuTSWDdFMf6nSY8wQoUvWCaA1ATBFvLytzgpYf3xL1X4KTYmHIBvmJagtliKPa/EzWCJ9
8DJl961LlgoW0GQGLQlD/WCGur/jAMjBfa6XHyZh03crq/rKL2DlgXIJ3PUUCgEHrZY10lrZqrLa
jocxNYtrBMd6VZa8L+sF/wlyzg3MezXl5NiYahhJNl+3DaHZckVsAOhiUx47gDMKIGQSV51VsPaX
FvgZOzIEsMHrtyyOP1CbZVzKwppfx2xnYVrYLyqJ7G35T4bmH3CzlMetNeZFeiFE+OQ+mr38arVe
c/MFZIFgYUnvY41iku1ABZJOFE2O9JrSfoS71bdeXupTuJTJDIcMm60JxRk4qPDKfd2om+PA2v3E
lfqj7FonGYzkx0KUytUsMp7E2Obnbphs3BTpTLzgTzrSP3t/+6a6V+1+4W6bG8nd0DlKtWUdn8Bu
mx21Sa92XR+Ta9GpII4ApOgA1WjiUoM41erEa0YaeemQJYHaWuIGRqM9nRAOb5fUuPJKklCrEF8u
G235LCrtATBiaSMZlLtbBI5vdppSWEhlsJLsJW1OVInUd5EJA7ZxUYVwLcDQUxPiWQXN/MISkE0f
QWexku//QwwbK3HkM6ajaBfox6No1D+bv83GGMYDVg6yQCS4nZADW5ovNUt/bjvAMvxrp7HyZ4Zo
kdoP4gJ0Vj8PmEBBVYNRF5vP74iPPljJyUIEwJ/GTAF8nRXB99hnoozPCNBN3txWk6cbvD73Rhyi
MJU+kPE50KZoL7AS4c7CR3OZOb3mGp8dLVG0l3qKLa8l2vC9CJRrM4lp4vM8NBjiR6renmdETv5Z
+ni/FDL6NDlBbSwiW4CoGNeY8HKfaawMNDAfXwZiCld0uYBDDp6VmABxsKwh1G2PxHT+gEta2tte
yZXSXmNITiZUsR+sUjkurJ8dzLfLOx9qDWw/U3PszXl5T29FG093CyoXHisBIRBQT7CzUVNPhCpZ
2EZwHxWruA9qA+N0tOLIrvQ6D/JmTh5JJxgSHPIxKO0FwUqEE1U2DR6tBMyv1CS3GADU9cxsWF9I
Tb0UotYD8PoW4CTbhmehlkEygNxBG7n2ohOVHuc8si0JVJ+y2kxKb42nIs3jwd7aBajvoEwA12qO
yz+H69h4Mh3wFX31h2NLdpfKRwStvpC8XjxBIpT+kcjlUN36FTfI6CZSIlI5JIiNYXB10ai/yGay
/HyC09QVmvZigu0FLBMD4kx0dAqB1UjTZAwWq6am5zwC4atG4TBD1zGYevmrQmr6MhhpEpBJHfaz
xCLYdxiqsrEWj5Fh9rb1MFVFErbJGIcqYwiPrJGngVFbwq750iNEWEH2El+UnE4Hi+ifsKI0p0OJ
7XlaTGhD/I+9Ktf+fbT6SuhKM6H1+WLPzSQOSdkEcFPUUwXaRUBaZA9QRG6cN6ewXcSLoov8kguo
UNRiqjyhJrErwWRz6YUpAgTCuz3Wa/VaxcMPs9XusSGyF7MuJ2fbK1k7OXUlZSihhgbynO42GSCD
nYpFOpvbvwUAtj6NIAUFBtQ16dOoeXcUlopS82LE5JN2tSst3u1k0sqAanF+RRwAPIcNrJJeksxr
gA1+TMQZ10gSJT17zDmqvL4DePttuRvXdbCFI7g3+5rB3sQ6WNMGQnNzAyq8XNMiZ2biN75x3k18
mENTU+u9Aq6aYKpm60IFLxzadopvCkyY0CJHp5IBDBlNh6JXynD79rZdFjfTYwIbCDGuHKp8p7rn
yAXhqrZNArlwzH5D0JCenPrG5PvRAFcD3ubmnYc5tRAVgg5YLLIT+NOTELGObs+gFmhDww3Js6ku
dkS0/NGg1N8ep7Hcm0vR7odRiWyWpxGA7cb4OoK8SxkQOouKF6uS/JIRfBr47GI3J5Q/kIZwwTj4
BEs1/yUNc3UEyx8MSFmnyBPUmSFSBPo0rJNlpTdv2x5Yjdq3acR8SVJdc7DUxJ61LrYWPnses9g1
GSmxXnYdC0dRTUg/Kqa5l3nRg4qshRGDlzqNLPVjWkEoUVOBNmDRPGhRCxWcewn3pla/6yUyHXPT
ge1TIwaEGjAkSd3+UhP9pyma+EWV1PDNJiMBgK/ldTC0GtxHkfXTmOy4Xqiv66r0kC+a7EQFamzb
A7jEz/qlPG+mDstWTjNEipxFZsWp5+liA4qduYqZZ4j61XNY0Sk5Kpm8K4NBfEHz4RW1kJdat0jA
ZIKSNabOISgbka1ZfTi+NpMmDfIWQA9iKr2D6Fv7MQwoYkauoZ0L5hNJ4v3WrbL/2T0NVxNBo1up
VE9Iv4p7BjJsxKdywNu0aV9yBJV4QU+zJMnNGtMUoTOFOQ0byGurUuIVMCl3W7MuYXWNA3ivoUy8
H6mVXIfIgGESFfxXDhhGliLCR3NmOohFZ5fRbPpD2U0AvBim8vx7rlaoLhbr6svKNSSbEas9znqV
PFBL2/mIK2luifuBfCOSPhb0S3YyR8mBJbDGsQmp5LE3uou+JYYhNXwW7CjX/AdPRHdqvjMjElCg
thzPm+GYUE0/lGqS2LJrxgyzX9N6c0GRR9GpdaSTtcBrnECveSSUIEg7FK1jTeZ4jBesmY0VtYdt
IW71tsPrN0tnjoEKMwj/zFhzr4hpvYDNot7l7WTscy2ukU9D+nNmMzSR5KztpkUdrght2JsR+23J
Yg2BTk6DYPtq6zLGDMTQY8VP5iVbgDlDnidNEQPKFj3+SJL6hIDE/Kgh2nMeDWW2jT5PQGyh1e4A
B+9gJRV/N65WyvJDOcAFUgptujMLThUn5ehYcHTVbFFuck3ogjIxxhIojVO3ZnDHNNMcVDLrjlGl
v7d7u222W80snLooEBzbfArdtD4bkOfDfNAOS1aQw79WrSzt/JQnrc06qeyR+xqfCC73O5jtgAit
TbFmh4Vm/t5a8UyddqbzuSv02G1Vbnjfo74B9/NBK7rPFMq3gAsCA9bUlXFteGRcI8eYQWHMZml8
b3rOXmqDi+PfrgKwrowVu0xXsl8t5vVK579K2Wl2l/PRW+Ws9lwkiWsVrPZ78CAmTp1DrmrQ17z2
OsUTXmjHoRs+zAwL+pzLKdycRIiLgsIzJ2OorUE2mHt/jv49bzuly+vp+5TtQMytClwEjXE2dcRl
zHGY/c12QXVddisBhNhaEHwr/UQ11OKIBNq8S9nbXPU9sulV40hoTP0WbXFdaqS807qCa260yluf
qziozvyxzNC9Tcq6u5plKn2421WYC0H3ZgLqsu9lbO6VzKvWEItbG0vYMT4eZqMAIIA3wwlpQHUv
uJa7m61ZkKX2ERbHvMGKRxstKMGB9ZKzGUWe2eKQjsG4nGC992VfOG1iaF69BkEQZ9ahNb9mPicZ
3WiTxc52QDMYP1ig3fv+SwaZ/jQjlfSPoYXqx3+6tg9sZ/z9fJyUmF4tAxWeYCM5IsNf7PC+vKRV
AX2CrU/jw7DrWFbZoCtJ7rC5X4DHbz4apPC9qW+1PQExA1w0gKzmyWWsH74AXobuvWVkjzgCJLGn
U7yvWkMH96cGsA/P+M96bI9g2kje56Wl3qyn+ZFM8W7k5rTjWq1c5WKgyGBpi58mOBC73CLvSYw8
iEDBu8+LgvQBlqcBqxOANRs0JI4G0+7/j7Lz2o1bydbwExEgWYy3nbNaWfINYck2c858+vOx5Nne
EgZjnBuCZHvP2N1k1Vp/Wp14zfuhvq2t/iD/ZmUdJSu/jr1DTsjUc6hQfM9/YxcNCAxl1O0SxU7r
VbL4QBSig8id7t4XanVLmNOt1xjiGaFgvNd6a25+mKtoWKgFPmCOtkB1xm60kz+xP1+GnbHNwWTW
5iyPaXJo6zhwSdLhSh6ET6EkCiX/DV8IS3SM3dOKZ9scCaUaBKXPxAZdggRkwvypzTiCYCAuPLTz
U+3JJTbF+CahzP8KaspPzMC+MGRkyZc+k8284mI+lHZM4dcYaPrmq3/WApqbldVqxUXeUhsvXpZT
PCy9PnK2oa+pe9dG31HyaK98UhhfwigjSuGXIXrlSZRDdyBuflrKSwKCik1rkPUrLynYiiXSDXOn
O2rNADdGL/RefJJqHsKGqZC0SF+lWQtyGBcPnR8NJ2/S6ztNr7Szjda5cVEAqVlwqOZOTklKfRf3
xKESBuydfLt/os6obpm3N6Jg9a1dYEasQ4SgjmgYkY2rDhZy4v2PXp1Ux3jy6xt5MGbMLvX6f903
dOUszDA4SE1G3tXGLnWMpz8KDViF5D8CjmYLitCdpbBD/glG9hqr1oY5Kd0O8ihG2xemwqNRUjTt
ZNXqIWSCG2kBo7g2rZ1tYmH8SuyhXeZamz+ikG2X2KV+n8l7TVTvbTYodIwluNCAEoCwhO5gGQDq
fp2M6850tAfLcRvsAoXzrmvx0jZy41drixu7UIbXcaS/UchnXjs6eVSRoQwXVF4o+1K9eLUYdbsM
eyKdNbU3n+rRXRgbV29T8pvjNFnZhRVuJQIkHDW7+rq5IqSbCr2kTGStGC9tqBY6YdXeMQ7z6SDv
yUPtpdWFAPBRMaqNyEDAE82iGo0p8i5eE63GQAzXwM/GpeMHw0GMxvs4WeF9EzfJAdZTrH2Nfquv
90x/ChahEihbtk6T9UOwIqYTXKy8bpuekZJKKbYFjcMljWuPlQFpXpf701Ze/vkgNEHN+CHeg3oa
l1YyZldZgMoDXq4VcPqiS8j0kuV+7k3+uRra4lhoYonZKbv2wm9Pfa3t5RUTFcxdEpHLKXc8nww7
I3ShU+VzqJgKcDAZW0qTBcshzCKywmfIVbaY8szBEroq9WKOoeGDwPKOjZJ6hwpxhUec8EkCyx/o
ct9OqFK7bOGjQFu6cRm+QX+cstjOnoD0kl0c9fXWNLNi2WOeHG6boNtVCBHZe7Q5LcxtGLTC0L9L
Yqe/D3Uak0rvkx32gavUzLSrg7C76yFaVv/tLC+9BOHQoO0gUwvs7aGrbpsyewSomHFupNqOcvVd
By0PJ5FoSELW1CshxBC/zDjcj4YS3SVD/xzoLVKL+crOkJaEpMHJq8HWf7ptN26YDENGfmyrS7y8
47fRtr/VdlXcEYJmnCpoi2Vhgrd89Ohlansbrek6BJWFYh8qTV/IyjYxg73bJMN9rBLoThifvbO1
2Hmu3XqZS8Rsvq/N93v1rCWmcZFfeCdwphftaK4knh8wxmPxm/lgeNNefoml4b0xRMD6/T3Lb7fp
sBVkatUs/Xz4RWqIftNHZrR3dGp7uSELfq6PS/xH3proCX2rgcKt89FLtnKLkZfJQP6Y6Y5iWURe
92L0HUBWReGSIVKbR0qdfEuxrwyyZZwi3Mv3rhU/TLauO7MW4qBkfDnyPzC1uYsPH9M6OyVVlWx6
tyz3MZjhYxEMNxVpgt9tt4VtL9zoUkC73pDmT7S8CcUd2l16IWf63Ke44ucTxSg/Tsb5Tm+E50wt
jB8jJ4pvmpCi8WvQas1SY/Tn0ZTagzg4oxS1byerzR+isV9BUObPpefZp8yMkIbMf0pPU5DQAq5D
/kdhMDTUt1266DhuW37WvZUYwb5xjOJcak0JMNgVt1baJKsefO+xy2gdkcB43/JcvyUxWP3V0J0U
KIxQ/SnPbmEj1DIwcDEMfry2KjE0Wdp1b3FV3biR7jwOSuJtjbI0t0lP5JE61Y8mhh1dF/mt3qnp
Y+wwOwpA59nHJXixnDhbtFnl/M0FLUMi/vjTbMdRdd12Lc20iU+zta8J6iT2a0XbNMMmZ1nZqmOT
bBHrOud8UOLfZ2TSLIjW4R8zUzuo9hFg9tOdvEqrSeySakIdaXjOKipdROYzBB+YHBR3sI5IAC+u
BAkm7XsZsbz7+jjexS08iYHL/UUjohuiVPmh0t+4tZMxSMJHfeDX5Y/WbX8RHmw+ax4J9ZmKtWLs
bkUM3KK01XDs1HA6enbnbuhNhlvdj9UlBZX1YvrBU2I38ZrhzF611j11OCaWlq4qUWtoRFONTaC7
Q4I5fouNnnkx7KD0qJZ6T0rDnTkCVHsNuthNQQAG6H2+CpvIh/rrqlsntKtbea/I9V+uCAh5G4NL
gMjxfpy7ZF9L5Nwy8M0sDgA1IialZDGj5eQZ2xXP8Od7H5/6pliUBTDtYLbjBp58/JZF75Ghuy/m
NOQMi+M2NM9pyhA+HPx6WEBVJjMirW79+WxUxO8zeW9MYo22vHVPiUnf2cX3TJREN+JpOCJgnecB
k+lDnarVhrotX2v0osDR3VMWjjEhSrn/TZ5R6yuv/zqLhye7eQ1n0bc/H2Qn2sx5TsSL2Gt5D3f7
XzzQ2hc/5fy82qpA6YCr0tEZNTPb0P9lFFarsGpshxkZLvXXjoEWm8Hy/NcpdgRIwWBhHvIFwzCK
x1itx2M6pPWtmlfJykqHnBHNzH1kHayPzXxWTHq15Ju0l/IDplqN7tKMxpXaOrRKXZ2+pXFYvRQP
KeTCiz8U5VbtUm+LtFg5Z65oV3xDQFuVtSvBFRal53u34YiHhmU/vPNavVgDtt75YOn7yUN9G5jp
7zN5b5jvRfM9f9DShYgJRrDKMrzkTmmuKtqhZzwBz70Ze98Uuzzt28GL34vMZFwNkD1a1HQ8Q0xG
qxbm/P3uy8cqSu51m9M0VkVh7jLSq/YRIM2FX4qxosXUP5BLNC2QflZvNN/boAmvipGMryh9t8Pk
Gt8tkscXBJW4dylwB93SYO5aBP6SE1PisF1laVBv5KU8FBqi2AhuRDaVsaU5J6kzCCnhhonoWr/z
9kVKiTkGoQv79NbYvRGfY5aNdV4bxYMXfRNuERyZn65fRfSuR+j50IL8bLM4RV9n8RbTKF+LODK3
fkXb3+uoqGvosmU0v9CT1mDlclmzs0Yn36EWP5LWsHGOO786Ilpeqhp1Oo/XIqTpAe7tmDuva94h
60W3V4yaMz0UC5ADZ+HkALkWPaLqx+GbmiYdtEHoXkmm6HY4CsiBH9yzZBvCmXKQ5IPjIFOf78sr
eT8v9tlkU+92BSUqc4r9o1YPD/68UOaEyMItMqmTZndndz1R8/PfUw2UcBHyTqBHS6adl5RwuUgA
daNI98LJ1JW8ZNonXssy21YtSr6uhIpcq2hId23rEqM0/60it+7XjdLqS7JUmSNrBsM+OeT0RkvZ
CWeFj6s4Vh8q9K+LsHWCdd97BAkZU3WSh6Rwq5M59NbyX47u36bpf5ukZdTjpy2IABJVd4TrGJow
tK9Zls3k5JrWwSD3qabsCFSJD2nq3mdj3R+NwPrlKPW2n/FLLwvftClTH3tfQX/R9+OhrtdywWXY
zm6grL6Ra3BSl7+YDZ7OnUB2W80cgwcCf+u4w8KaW2WhGCu9jayLCFXI9iiIN5lZM0NE7/UrGRPD
VQ8r/Wojpb6S4Ok5qXZyC1k6ZdbCFrMtgcQA9ZS0+K0Gkx2maXXcI3Pxbv8oDEu5+ThP3L+Nb5Zx
Xp++L1zmhlDZqw3V5K/wJZDHbmt00kWlb1VLHxBXQ2RDGLzFbftxMt9Re3ysfVkOl38+r8L6eais
gQwfH2S0aWOmREnJTZ+DZRbeYK8iUbuLJul/Nj3RvZ2WPOqRWj8yFOep6kHf7rRxeJDIdmxVPlrn
2tj+f58Gy9UYtqKrFk8FuM+Xf11jE+tueMKkLbehI+q2pQsdUYgPU/jur8UM2xQMY18ZQzyda3ih
s6fWJWlW7gBQpDeKOMv1JmjyH8YYjDsLPx4eV4N2ZEFE5ikjiGal+KK4k2fZ2JZ3Ss+7JM8ytfn+
UTPYVWticMrMZToR6IBW8GeAlG6l8sTdkl5zoHQyVonZp8DYcfSSWmi7s867S2DUr7kO6BgU4Us9
+u425Bddt6oevoSwYchtnOgvQS9ykMenx8ImCcHWhKXrLrkD9hxU8q+dsVFGPLdazOA4ufBmgWDt
4vt71Ar1GLnleC1Ms4UZKu4BytObqg3duYhhHUmDJahDu27Mvqc7RPkqzyq3bxaVOkSHoX0ZVaN6
6Gr+VY7/otAKkxmmmEsfgBIzWzxtMIi9kKSc71NGM12UOk1OQu/Pneet6pkLiYHG1/vABmmXssde
6BaLYX0/eGXxqkbBsTXq4EaJTAtNLuYDo87LO19BFVCXxvRe01xmUZIsrSLrVk5BuIH83+1gunBN
xQ89aYmQ555+7EfTvc2RtDVmHT5YsRk+lHb53gaVvvxA4kxmMW5Y3tutUvjKWq6ihYGLV416/dTl
4TxwKi7xvtbZJtLDaGXNsuUw0fS1ZxGtn2l2c0DIKhaygFIGp7qLOraGWZMa+Fq9+d/vhQyK+Pzz
6qQGMqBWUKUz7uBLcJDWgZ5Egx9vGYHC2LJsHE62ZQ8fZ1kaVYfRNFZ/bpG4iaM98hlr5vvVOQ+K
eim/r4kQ4sQR1o3l/UAFnV3NVvi7njC5hbzEaNNhxuu+W0Zun73Mt84d1ozRPjfzQd4l47va6nND
3888D0uza8U30gcYzdWgad0qYWHua79oDqPlChXlLKfodxkyRdW/Eqp+SqZBfM89e9knk/vDi9nr
xiQZHwI7FBuHV+lQuplycRNFWbYKRE7oG+tGj1xS78cfto5VMGujaZU4msUEEBW/Spbcgd9aRxgP
61gZ9FvMcTBgpQOGGtkxYn2SgFDdzGywBFOcyh0+7qnNNSjU+ntWwBTkvRO8YC+plw3OzHt0zcVa
y1z/JsxBN9MyrI5BhqdmGnP3LyugnAXx5Ze2wSptdOU2c9G+lrjk6/gm2njmt+utspU6L7PDVWSo
vbZINWs8Sr0/u2a1UqPIXslLZSppwtjW13kjimtRP7hzl1KmZD0UjHWMSLEy7U3VUgx0A5jVLMjw
FJvBUqW3GX1VfQSIW41z2dHE4ldUEYxhFF5/4+aiXw3hWD8lYUFPQEv7Q9VRmtYBee2W7x/0vdxI
/thGot56ySaj3aQROQ9la5Oi41jjxW378WLjf9Vnv8EZNSKPbT7GZ9VKFu7AKOwVrq9+k01jA5xj
02a36PmXCIy7Yzq9h1nv/tLi/jrqIv2e637PBHozfEKzHtJpFf0tdHO6EVHdnYFv3B14dPiXqDf7
c9IVLYgtbNgP1xWG5dpIYj8vtPRbio7xKN7mBcFd5azJzCMt30et/T2awV95kPejeq0MT47j3ikz
1N/iRd4PTgeIO1dxOa85zGUF2cX6GBKuXVozeuBTqvsqphXN9j/uT4VzwUcaH+yg0i7MBNMudqyr
l7TE3q7GPmrk+QN5T35qZoN+TsY75GLq3laLh9r3nRVxAfwQZlKAXSJSGqv8YPa6dwc+9YPYleCN
gBvsCEOv3baR9tBnRKWknnb4AmH2U7ZD864/xGPnbjN3cjayJgD/6Y2WKItqcLZS1GrYuKGcDE2X
vIwMc9wjGguJVGn3rRmGb0XbIVJVouxS1npxqeK6WdatP/7lpZJDKT+/VALCTsYBIdNiFf38o1X5
wOKfa9EWIiC+tLPBj6hbsUlUdOcf7wd23W/EmWHymnuIyi3e2+6hmFeKfsb/S8YYLWMBdCmamM7X
MM7sV6RWG2GyVMzIX9X4Y4+2ljOLEuXDrVNrpOqORBEDW62kATV2Mcap2Vjs+QKKZxr9b31VqDdm
rwF4FK0BGKmiqZxV3nHmM7VwvpSHkTlpXZ52VztNmNRmutq6mIFjeRjpJs6kOPRHp4nDS9Ik5v2k
lTydgYcAwWyTu54deWvbYID+YCePVVM/McUTwkq305synKAPp5bigcf7WU9wpbRMur1Ysye6Y1gg
3Ix6xe2g7eWVvB8Jj42wSdptVrvW1XIwYgwzgzLL4/o8+xYyKmLX5yR7bmqRLpmZNN3FpfWdkiK7
SACyEOK7O1FDB775or6hfjG+uxXiMZ2R2oegtIc7YNa/xBXKJOjPDwNDLVBqq4xNJefp6wqr+5qi
m+QJbQXh6XTq3yYsl7i3qv4SeVo8PSXqwLU75VclJ4DCGAACDSUJjmWDVCLNh/K+dgd1MVm1WAsc
H6vKtjDnphAYqiIW8azp0XM3RFSGc2zrZdQ2GwVI6yL10ZmSlZtCLYYlhsrwxHyzfmFMSbmKJ108
N3YTrvBiUHfNEuKxicBVX/93PaHJec2fvwS2OnYZzdIpPgmR+fxG2ITNjH2LciMwekgebUBEJTLr
ZKQWjh6uospTsT5oeI5/i3XwSHq9Pu7k3tGO40QfPvUb3fCXpZNAmKiO0e9MaxrOpqn057qaK0Qe
1cXgBAxHCUHWcgKL2E04m+Z7EvbIGgZosoLZlx5gv5zF44KEgZsyQTPXz7J7Ub6bNYzuXCqCNCL4
JWggDj2fNRJ1shHxhkVk4C//vBOum/crDBPDUs0hZkd3KF6FMAuQ33ZcZdCpCFxMcWlTDzkfOQe3
perikJ4dA+ZQabQIBPtNrosPMUaY11RoPxhytSns0rlk82HMzlmsf4/KcmOXdUFSVqkeSylrHIiO
20uAnwlx8VI4yHzVusUKoyXa8uON0sfVR60ulNn97DH8SESgn3nkLaPKR12sIyacryaiHNB3pEQ8
9AXcY4CP6uLGzkoLnPuoHscHPwUSKtndL15UEZWQUrJGM0Op4+xayVJHFj1A7X9NfP6SQDzviI6B
NYCOTXcsm/r086MU6XU/wLnmW53MIjReur+pBsJMlI4kLXmomumX0k7kyxAdtWgU9Ycycy2hn+F2
zfX0HJm2QLbOAFo/OPhHG4TtUszZFR3vHTEGEHF63TWbumm+T3MMU5wgqJtiJMazyMjOTDwlCtRT
gz5k8aHxy5uxwzSYKzvDpt9qZ6lry1ij3+t9JbKllpbZ1cs0hPDzmZ4P2dJwMFZjyz3h9U8Xfu9D
+89n0diKV/I4NsZQdR/88qCNym6owhdZ9QZuY5zL2tnrWV+dpRUmbeaRpI76W7U+DYG38aL4RX4Y
k1uzRpRhLedbWq+KTYbrcSPV4VIn7mvW1bGTcJnhFrwQZxKuPCCL9ZAo6VVkWXoaPMNZeLD+s4e9
e6gEsjzPLh/klTyow0lTyuHeT8gCyphDvFWwWa2yOk/uM4JlFr/dl4Dr9WR2B88CtgpTz15pxHk/
l/nw4oOHHibBuN4pHG7c1nZe6BnTVT4O+c3oACp2OuEJNNFvoVOlZ+BXlZaXs0zv1W2f70LRJegy
KXqcQH1QJ+FcbbIp7seKiUyhn6LijfOLmPrwFIrY++BpvIzg5MinjJS0DUjEDtDlTCtrv9XoeBkK
Gf8NYFY/B7PyLDuGinhACLTRJg+18flZNkLfzxuiHndIbbxVY1f1iWVyEdq4FIUi7LM2H+SZvDeg
sUNAs6hnK6Xima9dKrqLNFZCc75WeRkdEzfa9bVv3U8RhLeDVnALSm7el5lWH90BRrI3SnVVTI1l
7AKww9XUOGuevBzNEmdR22ckoQ8u+Kj/nzMHq2hQdeE2S4s1O3T7ShTSyASwKTyOcY2EzDGOaEWm
c5/ZC9kj/DELg39Oi9hJ0Rx65Ng0qblVrDp/BkWuFnqLtb0asuK5RItgNUH6SDYRpQ3BcFNL9tHo
Of4lM4rgTPGAVD9pup0x6y99J31Uu858m0/62GHos1cYWwBJhOFtd1dMfnGNiukdKk05xWrDxGeY
g51FtspGQreu+pITKPsaJSLZETQA4JySZQ76cM8uli+EjjGZ+J5FR9j8wyBBHRzHx1oh1byv+hoj
bCGI3bMfZYqDORJjYmr4fKXEgMCIxZiH+jPJMPtwsofHQI9K1Bi6v07E8LeRI+aXp8mFsBOmapmq
wCbM0/SlV/Cr0sjsVG8Pgm2juY8UrbtXa8c8miH6B4L+FhjZzHXkNsTyyKVdXnfKLEcX1gV2mD/n
t/Zaj3rnJmbkYaXVztGNE7apzq9Xnpe9BXmAwWggQ126CZQBaa86vNu6ZcBpOijQmRbHD0B6CtFB
9+CsOISjKX2vuwXeqvSbin1sZSH9Pw6wL9QB8Z1iecqj1dUrZRL++SPSoXfybqkQTLCVBHM1YiPv
YkUjz99ZION1d7L+C2wiaY1EEIc9l4MJKryb8vl/1y/ym/tX+cI3aznEfwLsMjeR6uVL+WJOonAN
3IgHhxU0QpmMPp7Z3xCmcNgu02J/1i4UTqS33z4WuLiYln6BwZEsIkTS/5wZBQZxL3z+MG+XiYhX
jtolVM2/HGw3B+m8a+mEsT2nyjoi4yG3MCezM6i/zwLu+QEJhL9TBAZcxIGZh2tnytVvCEwXEk/F
P14u/dIpb5ousY+aUS0b3pGFYmlqtpzyiUQA2PHBFDsrMARiWQ4BfsWTp/twVML18QSP0Hv9vKtY
RAxY2XCSZk8xjOpZt6Kz9HqiwV4xpS25lsQbLTRMrsfBR51qR3axmJw+XDJ2Kb6F/3GwM2TBHFjQ
7HLAhZXcWuSh6JJfpuF0e1qHnI4tLXaxFRE00Ni4E3r1qVJy/xQkGsxB0bQbnHrdJm/iYOWbjXK0
4+JJHbDNEM8gnoiQ3/VmVtKHEFVu2bG7MGkTeTVpfxS4l1NbVcEKuaxLGOw/ibH/hV/Qvi7pri5A
5F3N1IQpVNt29M9Lej8yvdIcQ+1AExjcxIXVblDpuSyVdrOMFVXE51wojw0u0ktClf+h1wgKP1tE
Vatex7jfQsQQYd6n7bUVebVEIxi8e9V7qtbdUm2ILB3TcLx2k5sfssr9plXNeCVUbrzWjaHtPuoR
GPOlVzcnJJDZMznB06ZwC16etCUApDMOH1aNykF5bVU/IjyXrlYUh3Bo8tvaKSkiyDrb0ej32/kp
ZCSTe/EKqvB8FPeGmVZ3Q67YF3sgTclP0SHGYxwyT8Pv9x1JTquiLFsSDcdgmaTJs9EUJHdO3q9M
q0x2IfYBdajcneaU9bJwHEYAjUq6qzOjuh3HsThPSXsTBPW+mCz10RnN7ADyEH7U5/P9cdyYlWK8
V1RnlNHND+x6l1o07r1j81XWVQC3HQt9G01UEIu+aN2V0NybMARcj2evgFMVC3TvyitdS4p2Te3J
JOxqPEuw/E3VesvWdZxzWEzTb/eQGcQFspuW/slRkQDlQZNuVPW90ef1tdS7H3kdDn/JIZeDPf+s
PYCwri3I9YX1ROtM6f7lgbI8E5bZcgeqUWNkalmZXwqXtCQtbrNt2zCrxIdEWcZJeD9ObklZWZpP
Fkp+4leeTLPRb4fCOmadMJ/yPtVPbe0AQsyXup6OOGonamdUoXntts89ywzpk8avDNRHdIr1ao92
v4wSKSINm+2kjiC9nuft/whWaReapfE2liY4b6pfq1nr+8+V1Ab/czWU9StZbM01jWptZ41VtZYm
MaFTHMZa+ssXaX8c0gyRSCOsE2j4BH4RpHsaghLms0rnUVeC3HPiBAo7svB5l2i9Ymt4M9PuoJGP
8Zc6TXanX34CwzF1w9JdXm2kK5/faa/PrLZLp3GT5O5Pmwk7Z3kAl/59BkKIX9UhY8+yjV2H0tnT
QH9jtbvrEjjcXsHFnJJkhKlIQ/TlkAnSWM0560JoPXCTla95JqsyGaidEqH3GsyxOsE++8d+Khfk
SdWnOMP/ZelBu5YF/WyFH0VnX+rZBm+b9tMs3yabz01ODgmBi4mgCSMYLdRrpY+Ps15YUb7Ky1i7
Y8yddqfrHRhAZKgbP3GmFDXfUwNpcwt6qN4xczwidmKsljVBCcu/rJJyhu+/v1FTVYXN8mhrOnE+
cAyfv9G2cFAQoKPdVPlN5ujTsxsg4ZevecZmvB3rXNlGo0tohuLX+7otimfBHK/AGcRNjlHnKSWb
y0nTpWlBmxuuWq8lkpaq/tZrkvqpMy1j/+d+0Cibsa32QYXopnOSbOPrIkbBmvWrXh+SfW3ej61V
3LdIpx4EFc8izMz+JINr4p51r0zTcmslNOaWX2bnMEkJpYxt75qrk3PmH4GPpOu9HUguqWRGlGwr
E4GFDCOKiBLAKFxt+PnzpdJUYHJzQE5XWnP5rN/I/1dCm+JllBv6/uPSwgmlIfofSMe6syekE7md
2D8Y6BSUZn7sIYlX3vxkkFlTfRzo32ryqkW5iJrGvQZ6R+4FkwhxQw8nBHKHWrqsG8MOUC7n066n
C1uB2yW7DzOkQ0RFWcwxeYyoWKBpMldZgoLakjT0oMfhSZhHyV/3qY94agAxm+RvFndIAXUPb4H3
3lEsPXaJe/Xaod6ntf0un1n5+T9XUWI4a8vyxLYmiepmtEDY2yIcv3lVryMHGsObukdqaFZux09s
FyvfKaxFX2cx/hmKbiUIN25QaK8WkpWNUan1tidW4HUIQCFamEMgAUIL+vFo+aRdfMjlPfa2oNbL
yzhaYhc7iBKgga8iNMtXs0tiUFoaMvlnQ81YhkSg3VWRtVeafDx46QRxPUO2Q5och7JIHx0zvSMV
o1uWIo1f6/5JwtO56+vzzL94p0yqvJ0aWbh3VdGvLYd0xNKwizXZW+OL1uFRUKlgL4i0yMx1tC1S
5u4vNaw995KfXzldR/Oga0jwHCR4X2rYtmgUesHII77XclZVpcE08++ojZGYit73SEkm/qkcMPHO
9xkE9/t+FvvRusjNbmtZcAiO7guCySF0Uhb7UySC51pugPLT1girrZHUuASs6WXABSFJdF4xgZQW
wVle1R4ppsgjKzGG7/Wc1puy4QyeilW0Lb+VrV8vh5KnIiFJaBWalJld3l3lA4ST+Sw+XQ2enx0G
jzcPPCOJ1hkAy0phhN2dPENNkt+FQ6itsl7J7/z5LGzagmA3Qm8keDxNgbNgDoO5lx1ESJLMzkB9
zlwgsQsASq9kM7g3Q6Yd/gAdaTWsPJUYD9yV3QO6FZLBa3IYMj0r/4Ig8wN9/ek0hJNzYKlqAWpq
6pexJ52CM4i4FviELhq8DeBih0wWx2tcjFsvSPqXzNDDJZ4y7yZPqvLIfIlNWZQKcdfutJj733sD
XGWRd7H7wywObV14P3mtSRZHkXYDVfI+KD1eRdNzvxfkCMjerg+HO1D1/KWt3WY1KtntGBK15Ufj
m/xRUYY9B5XhPbRmR1KfQz4HVgkYacSnuWdNS9N0051HZP6NFpfV1vWRG3ezs1WRJte0x0Sa03pt
UbVizg6K7IzO9YK8rnygjE5IjRDdShJTUeDfkMKzHpFsngnB7h7AIPUFFj8sZ/NlUA/GOpkSZS0v
B4SVhwlx9sLPIH1YopFHKsFII9WXGM3Dn9JBK1215ZTvkoCOlwVBXZcuEa4boi5RDadOvdVFNAEi
ZsrGgonblXOCXdWSsFy5jb2WlywBexCK6l6J3O8ZJM/3f04yJO0KbdRGBQnCrTCr9Su8P+sadWTM
ILqFXWjB25T2V9bj8hFCQN8lFmEkQ9hMLyXrr5b68QpnaXyySM5bQ5yEB4NpMI+61+zkWtTrgEau
6d7VgemePNO3jkWA0sCI8vqx6xMfJENtfqIMQ4Yp/PeuKSJYnWq4LSwGHbRVHu5rvCN/UYnYn6fI
OAyhAPO3VNW0dNNEdPWlbmqqqhaKqubbIRrUXTHnBI0JOeS9GtgbeVknOqY7W8HGVOot+3zJ/F89
a2+qPE8OLUmFm7iPf4iqDNaSYoYg16+htktdleYHh8xiUGaX1JiWS5fxiwuCQbIzdl5ixeZYi8nt
1mWN99meLH/bWsE5cIR5nlw4sMCr9VsIKncVzWeEet+itsgWqgozHw0/4Y+tb5pUZ+pTZj3YY4q0
0R1eWgMys2mbkw9e9KANRr0i4GzYWzOfFSTDRbUi1Le5QGQ5et91vxpfehypGCHtZhuAQS6xu2c7
mRBhdAW4V6Zu0QMszbS0PrIAFEUdNvIyc8zySJgsenBbJ93JdW7rJkX5KaqTPDit0m7yglA1eYmD
RfnLL/lF7yN/SR3ttq7ZsJomHcnneq0KBqF6lpdvP4wJuQOiJ2bHUaxOyiGf/bE5L8vZLxC1+3Hf
nHOS1H6f5T2+p8c/n/85k3/SH8w74ST6/xF2XruRK1kW/SIC9OY1fSqNvH0hyga9918/KyJr+nbX
AD1Ag02mVFcpJRnmnL3XfhumaoON3P/EPtSsKxBLF5YPwxl9oHOTk2QAPgxkRhsHi/q5FfHJkDrJ
yma01kISGYxk0C7gliUVI17pg6M/DboN9MQkgcKokvI8Jb3PraSNh5Rwrg1NwD+EFEP4/v5myHMs
NGrd7E0fOQHgmpGlb93Q29u0M75NBSLPombJh5jVP+pYuQ7QgZuHIkjDtclThGW7/oilPDtNE/h5
S50dyFZhZFHNmmjR+aDkl8s8P4IGEMiQIK2PZukeNLQjMHoq4zETYXEap1RsSbzH2V7vyUAfV5pd
zK8MX8cCeurHf1+WO/9nnvHY4qhNDs1Kw/q7gJjnWehqJHPQ3G3p/jQ5vXNZuRNx/9TaXnNXDDaN
t2VCnqN3/q7ukvpoTOby5AYQQFyWggHI+qOjoBVuDbTCG0W+AcdjAoD1VsL0xRMMHXAuVGjksK0G
62bKXr2qTK63gV3cIW4aH+tG9+4jy/tt0qx7olnxAuXTuSvEEB3AC0jnHVe+t0C/+I8zdvH6EcwO
i0a/QW0mLbltbegr/FoEaKT5VU30kIdiHpui3lLKQXVbUwrTTWSo5amGaXcfOkP7/4SBW/934+NJ
LbnjID31PV03/5rKm1qvqqhNCGuNPHGd9CAqVrHw39S+HpuWs8GQTsSH7EbF1r7Uu2nVU6bI1qbZ
G/Q8p+qolM+dJAQJVl7Tazrq2qEFkfmylKC/5GjT0Fc6FmO0A6NfrVW7gLw3cz+Djt2Ufu/MKwel
G2oSkyjbA01VsbIRFmJsozoI9UYCuqr6YOpVjzQaYLBoG2sdxqywqNVTYA5iErrkX3Zi2ADXWRlI
DudyS+5LuclCMMmJPKizfw6t76IssCsst+4YbgJB0dhUvHZF8/630xwtD48qJrMGaTV9khTMt04O
j7RJeLO99iRYpUVf4YOj/5gqT2y90Q6A65Qw/EpakqNIvceWnftKjRJ2Ef7SIsNBOje1FLrKeZuW
FQ061QmZ26Q8DFO47KI0t7e1rGGoSy3hMjFaKDS+qA+qYUx+n7tGAxtslTEldOBwDEGO1JoNXrYP
JY8udLMn1ZnJJL2uCgoIJsO8xvbrSYpsc2pc4kgIMCQYMGbga/DtY37vL0adY3qkU3wBeB88xAXe
CNXARA1PYybp9n99Ua3j//lXI7ofN17cx2xq3lijgTIvI0hbo95sRJqYhzIdvNO/nzkFBCSpYL79
DtlSwfqOgZ3zdvQzAzkKZAQt1tbAC2UfjD7je5MByqhWIBI0gYmTIt2KZ1pZb8FNoazXz2ptUo3J
N2eGrYtH0T6DPtDXTRHU97cPsuxZnEzRDIsPLsseKSRcDLdt9yIq/5yVenaMwBINk4UVEEPtBRVR
u7fk2SRfa63xPJvhsFO3I6JbTHJTPZ3aaeaWMeqrSAN9IyI0uKVU44qx/NOzbXURQHjw5n6loFKJ
74yHGFEVsOqXGTXTUx7q+OumEaBiYqVXukzNBqyyt8+rJdifozQYv6ixm1uLPEJVsFaHxHO/pNMJ
X0C8bcMiuLbl8qac1YllLrvAd+6JKe8fdcs5qI1N+R9XwJ37xyb1Dk4yrXJ6c68UCMHWhL6+VvNS
O+jjWvsiOrI45MVAlz5hg4AEl+u5Nr+xmM/prIQYlzDP6qG2iyA7rzI/KU+qN8W0RSZMPS7HNDQ6
mK1SVt6wSVizvDTOxKIa5wZG9K4gZRHAJpclI86eRjrKE8zzgwNGJoJoeI6i372JtkENJ41Tk0Wv
/mt6NGyCZmq3CbbyrzCBGmLU7RsdV/uoXu9Mf2DQ0MadUgvQ89/kKBGgtiODEj2N7DEoYGbzaOxj
zU8uBVsUz1l6SgLl4FxKE66ltBvMYYCVfgJfq0CGWWlPd0k/rXuaousWn/izuRBPIPwFnpPcCHAH
Ec3a4SeZtUzcqW14HiPArsbhcBNvm3m1XipNPKONCzcw7oDeS3LcFHgvt+2mNhDlrIlmgmXR1tJB
uArnsrgnT7Re+zUsHyW/UYfJ0NJdQLm4dd35zNq/Xqm7QemSOtJR2PT0945UyKsdRa0LH/qzaa/G
sCe8SODyUX8WJa5gvQcIrGjPwxgIdts1dJLZzB8Svbep1zVilxkt7mYpuOWvdY7dqqdsYmImLJ0v
1dVkS8hkMIafffh5a2xG/MGPaq50MrTJllEGR4LwxEqPLQ93slSlj+byCgRMW6HGms+5/yzKhqdQ
rqF03Ug3MYzNTZtUxj2sA/WW1HtQhxQx7n9frxh/GQpZlvq2zf9sz7Z1dhr+X0mOobAbm3h5bZ/l
cbiejepb34496oMwOHYslOkXVObXMj0vhHnipJWOYnd2d2Y9jftqEAalIn3tpXnwFjYdClsHYKw7
9sZnMtu/vTmGAgO48xTOTn/xQccFph5ep3SagGaGxKilOXvHGf+xNuvdQXOt8GQSDXcanX5B32pn
+wIK/Uq5Qkqvzh5mHzi6dIWoQzxU6WYqdepZWvMQj7p3zWbf3cbLRLGBOXZvk5+ebq1qqbduKpat
WU32wRklA1z8KmAtvPsVi6K8gDKhgX9XY6DhlPq+xkq/UQRgV+iPAi3OmgxRJrC6Nh5u1I8kaYjW
E4QOVRS179JWuwQwL669FXWrMdWcq+4T4T7oRfzsmSAwRyemrDk56ZsRFo9mxnqaNiOuL6fMNy0q
j3tHQ0jYOn1yKCc/xq6af91ITUrmZyz9h1KdlQY8DT9mO6suHVevKR72fIRZ9N4z/ehp3L1mBGBe
mgsGxSUZ2QsU204yGhWocYS2fnfLoLn9Mks1sicXAPc2PR34vEi/KJfAAZHbzlZnsIVnf2tYJlp7
t7SwLsCjQ7XDb6wUo+zQXEj4PCtDNLr/j5KXNsHfVZyAnZNuyD0UyDPd+UvsUYFWgvicRgfh1uau
os16Twvs1Rhc8H3/e0Vb3HrVkQnesbLbjvAct6OX2cc6sOeXuXwYYuLgGng1F/WddS7zYFsmg9vU
rQ3mT6+c3UtB0Fhk50CTDB7jdKaF23r2NcZq80Ja+UGtEnFgW6veIGGOoCsPrTyGx02EAftJnaWi
/3OGJYkmdqYfMDvsPWN6dNP4h2KuqTIUOZObAu/ElY5vdQgCkCFeVXxR7+mu6g6s3eqrNYruinvV
fJVXjuRQF9jGNppHym7DTPw2TVTSlORiDE6Z7aAAKjKkoqr0zCSqn1kHP2LlrQ7jSAy9kbtYEa1Q
ow4k9xrdDJK/qY3ooPJQisX3VzC3UfrbYjC36v0OtEbWcfLqtw0zYQpBQs2njjaMa+5u82TSG1nJ
1IlwV0Yg7dShnRbzTffIFOu7U6OzILOz3EaHl0cXfwS0rw6pttiYfoC7KL5XNvnBXU2UmS3liUnF
ErtL0x9pneX7luFibfVtd7R6k/o/dWHSQBAUpHMdvWaDbe8rwhTYIwG0NtV6C35KeENX2LaAypUR
sWDZQ3IYYhu+Hi6BVT/YFJGzuXkB6bhPgzZ5bpG0xazVtKtamKiKA77Nkw3PH0NDt9PwO1JIqYLj
7SxECj6TFyG8dtlZ6C73ERWzT1OEW7Jnlld0z8W50h20GQOvN6m2BTGS70hxwQ0oxbtKrmuVIDxu
t1an3gJ1u/E5yvQjakpUEkVqrCmEDA95z1ac7IXwQBfzAVtieZw7qvkUc/OrNgYBdPpxf5uT//v0
YTq+9Hf9e00crQONKNtEmIvEXieA9T9sTAubJrICUkJcWOFILAx9D4B9u2BgYagO/uQD3vjn2rbH
DVKsb1OafVd7BC31s2s+xd/jyPXuDVz8n6lvpweKcN8LULpPBUi2s2Nhs7ZbG2mz0q76Nf5vqrGb
ru8djIf+ANCyflaV99ryGRj41Mg2QqlAJ/aeNi4JxbLUYcXhg9rX5MQ0qIqY0OtwW+b7GGYZECTH
dncYBgClCf1VK2iPWlV5g/rgqCYATl6qZYdwKaQAOwfdhyUYWDt3KhTwV/pZGZZRB1QojmTeo25Q
HWtIbDUss/nmdNTn7STIHh23jw4OlgK3IKjvn+WJbdo+D5OFQEOu5Fhk9utRs23wGuClEPw/LRJU
/a8r9W7klavLtqTcVP7ra2qVVOB8wvTGyDc55grzPGXuGXK8EvVSq+ieJvpB68i3wyvJf+KyUO5Z
0faKkG2qokvXB4CWFinLtSvT/TChbStMXR/Zb650//S4MDZmkdHWl1ywus9x2zXDN/7lx4heYQUp
Oty5ErRYFEN2FhpRuU7oP7qzOLODSdeK2qYOuc7SdDGGYr+0ki+nw9NzRYQn2Yg81MqJcyzdLlvV
Zds+eqxP/0CxzKC3N242tndzQrtWMZZyk+3sbQrtQ2Mr8i5Y3RBYwoBUPPTb2HPGi9ppelYCScwv
qbMQhInStX5hqQjMWbPeHVqqp8jq+jWl+A9QuzBAtfyxrfPxrPn29SYIw2f8iR/AeJi1sNj2gBKO
CJHiNy+LDj27XjpF8h+KGGGQr0a/RdOOBDYcAjkMiur77ZlnCupWWtAN+2nw5lci4F/oP2m7CfLN
BsF/AALIc0msNZHD7gQoe54E+RH5pMHqlPLJCFlNE8Jc/r/wi9+tS0ZEPpfaam7FGLHeDcI9+3ht
5UmvnOm+336wQwYNiUX0IkVeMV9JIaRbVMldRqrIqin7TYukBb+4N2JjKX5rBRGYmzn3jfXtP2AC
VV3NczY9pJUGjAkVaeSH08GMh3jLWqHZRzCzt/iKZqRRVOYdeUvMYZ88akm9SQA80czDsJOqWr+9
3GEFFdfEh3q16urwTatFfSxIYT1PsdirNwgtY1g39iSjEVBqLpYdHnWitEy9gVKKVFjphdWB6e2l
ECXRzVHZHAdfn0HWps1uCaL4pQgYdDXIgo83DdA4fJZNmT8akCfvHJhSu7GCermEpbuLKixXrArz
97Jn7QhONAAdZX7e/F1RB33CogvrqBwnI9GiNYGBBjuyyb4ib7evxOH9OVQmvs58PfZJeyLsqbtv
JflYHXxnOA1YKCnF0pbCakIjpPONa8GCNV11XkkaYSB+Kd9ZVlIFNRAw7oNaK941i8g1J8RENOhZ
RxmXg54tP3HQ1iemTrRrIYIU12YZzuvtWTXNMSvD3wr1fK8uPUjzB3jxM+7MSpIX7GKvliz11+1P
5E+sBWo9P6cZcmC3dEh3cEoLC2dBlWAp/UOl9WF3LHvRvDbvanlND/gZc5nYEkNXvduCaQ3MsQEQ
ca3G/4blmHocjNZZ6PZM7lZdVjSl9jf7zy3xb6pIeU9kNzLye+u1NGdSJiiihukYvTQNhi4XO/le
zTPTYpCL6DX9CdKFv+7yydoqAUrl+aj3+Cx1pJN9V51uv9g8W/dKTiV3h5FjFLerKO2AnSTLW9nX
+1RU9l1bRwguLCJB1mqNpQ6+XG11uaHfDbfloRev1dIseQ4zLHk2Gjjc7R2QaTQJ7afNIhUQeNSc
y8TZ0YEI99h/sHdVIU6VlATRdasBp0YbsVVrwEhac2nP/cpSbnuHW/JIPohxLYPI5jnvx7ehC3/X
qAcvs8hdMKAQUNXfuSRKkgKz9yJmkdLnmunTJr1y8ZGZWugfWYD+S5rc3Kb7dcshS0tu8UYwuKuk
P2bSZySc95mI7Hs3CYaT16fVNktZGw60/0+YNI5Ka6FV+rte1s2bY9+THdMSWoSTINSKN6OpX+0Y
CXAhaR1p0b4PAUwzBm4CH5kw10HE9Xbo8xhCv+4edLes9wPiotcYjpRZhPoLzi3n2rgDoUvt5whT
DBcAffU0nn+kKeZmYP/7Lget6FWeTnbKNB1H3iIlzQJSQOSe4kp8DVTXn9ShNhaLuB6H/xgD9CqT
WhPiaJxns46rZ6BPaqjSG7JQqrLvt0rEZHkNEVFN6lzaeYIqJYdxTR56hDfnKX/szDa/RCVLo1bW
RGs3RnPPY75CuyVWWWbhujEMja021pkgtZFZuMb7CC6DrotLYVPCp7Gvitsh6NLvdl+0d3hr4WsG
3XRQ9Wx18KtVNYGXzVDprBUIzym86j7JirXyxjlt1T6asb9sbrfdIP3tPdE6yklqa+ZwLDFiYVKV
K50Y7DMA53YfWKx0grEoXggvi69dbNCawTpdDjzkIPHmu4DpQLnkGreszrkXI2L3RPWuh767S2d4
oInlnVmABQ/KYlQKtBLqjH4yxLCKATZsUR5kFfuaSiqRwWmUZ0sbflG/2qawU94Mux03yIbcc5r3
IwGBdbBTf283GeqVFwEQVnMqHQL0YH0NKH+IHvWmhqL1rzO9sYzDbapaoOmQge2+/ANfU8g1RHIf
epI1Fwryhz6Kih++QZ5R7/bfqiwxTzgpxn1MMPadxyN8TfJh2YQx+IaWbvU6YoY2yHh7UD0qu5+p
rUHs/4PghRC1iYN5fDBsET8DvQx23kwk32gYD1E3BUe9wL2sHr8wt/bagu3K06xhj+jevtIY4RGU
trOpdes9m6yIxDmYv3KPcBeJvLzD6MVaq+2tRxH9DESDEqD/VJtIdRE3X86i/yzZNJ9V7X0MeveM
wgxpVm1ebqu9xfjN81+tkrRmgSrblDX7mNvIS+cuXBtU/G5Uy6DT6ktkGT9q+Cg/6uV+nDvvJ7iA
aRVNs7O+9TsNo61OMpDYr+348SZ+oZi/g5AwbW4GtWHyDreRarRXmke3acw9Qt7kAsIdj52Z+8Al
y/7aOpux9OGgThlCBLdxnxy7fld/MTw/zFGRX50HK/Ge8q68vR7Q5eI9Tx+mAZFJ/f1q4rNH0y1e
yzJy7gn2+o54jpnDK9uHXgxfeosy0tcNsQ1b3bg0eo/YbTxOE6hpL/S8J3r+DsLdbPoxI+HXGBBe
3NjNV7MTj/fYvsq1k8/+F/F0sge4Hf28fNFTBMpWmb413mC9Y6NkgeXaryGruF3jsvpppC8lJl3k
gFoFbjJSRt63Fh8UN6Vhe6J15lM1mxsHzd1FgSvx/MsVLXZUdRkHSb8Ou7lhjUbBKRbJe6THxt4O
LG8/ZcJ666vmbhqIcNQnduNKisa+yYeZNzUbR6GyG0TjGAbCYz+lqNFbRPEsu+jSky90okLFONOZ
nfwK1/asXUTevweolU6MMGjY5b2tbn9hxuSMUlm6U0Bq08qmkyW/RX21Eln/wCjKQrp5xdQHvyWp
gtdqem+locXtjOw6l+SLZFGU35NM+qvPvYwmM1kZKtPF88VnGBUI9URAqGFePDtVNX8wB/39Xfas
h5dkoes9AW3dsj3z7pd/nZWj/ue1f85EFDE7F/2f7yvDtLpYER+KZRV7r6IFNqRtdF0M9j1VXtfv
jjG89zGqRp1J4+LXXX+HTQfmbNcWSOnQce4LrXqkskzSRl6+6z434zSwd5zmH7zaX5QkuHHmdzF6
LvFZJWKXjF9mzRZV7JSxOc5Y47Q0cqHs4HNWozoVSDqb1WtCOszJT9HRTDOYMDmF1yHu1DB0CwCI
lX0iNwvurpSnCacv1mlVyUe+FtspN6XhAgBVAjTpcRqoLKoz9VokX1vka+os8cVORKGxUj55hx47
jTc/v1OXnVmTBJNaG3cShMbJ/gIaKrATbIN2YRZRRU2nFj9FdIelGYaAjhLVn4eGx3EhrakOouc+
Y3S6jdEziDOY6MOzSnW26umr0ekARFE/POt27+7ryXXX6otw4kAIaqARa/qYKxGhGUZDR79kQOEw
e8iDTfPatUN/GvrB2DZlYK+zyjD2vb20G6vR24c8q2k/FrPNjTzb1EdTbW+HU3Y/eCgJHN9sX/TA
aJi2AzTsZvxoeaN5okdnbQYpM9CyDzsL4k/a36O05QLumXdiMfkVU8d+NnM9OLmZ/qbbw3ZETnX3
jwXWjAZjM/VGc1gc1CC1vsjterNO4tQiI8r83Ujl1NzgaWc4p/8BcfG8DORixLb7DeffWnGXgAhk
q77W7b3ehmxTkpbMLJzQGzXaq0PvoOrMQkpJc7e77VuravT/bOCIIASA6MVfPpPdXSYxgreJAjzb
ZrFjcAjceNGA1a30lmbTK9B3Iq+TiHZH6TNH6bEefYdSws93fKhoI49MShAfbfX6TmAtxzoqptWS
lM0HyjFiARzfewVRALG7FzgNJljdSG3fx8Fe2UpaysbosCSxv9VKXaxvlWvLccGfaO2DMtEn0knf
LOGTrtnTuTG+KaMnpYx6FQdCHCIT2ol6LbMbXIyWWdxbuLbXqd12cnhxiYWQ2R4L2rY1PybdgLBx
Tvh2h+eO8tJYecNbJiaar/GTano5RlntycAYd46kBE20o+8QwW6cSfM+Algqu5Es04NOCsFrkUuI
NJ/OTe7bWfa1TDQWUXJpw6i9I5+kvQsXX7tnZc70JEXv9MVM+vd5jQvUT+st5t34+2KTbthpSXYx
Z7+9r/xGW1mNY21S4bAWWzT0sDqBATyZ8RNT16snGx5UPQxkc9SCsCugdpTwEGzleyMKmpfK7bSN
Hkuw0pi/qPXCuHiIy7nqHFMA7wr0rTNPfGhNJ76FiL0SfzR/9zEY7N5FJV+n9kYz5/AnRpjPLjP7
T/6EIdlubvkw6tyAchjIIten1m6RFxCaUp9tD98HYMA7tBTswaQRRovZbs5eHZ1TMiZfIUhvqRHF
x57ewM4Y2O3lzaA9NlD8CTKwkpPm99RgCI7aZVZUbv2h8/ZsfM6D1EIj2YH7hEb8LrZoCnGfZavE
YMoupQBIpJg5Imvo39FctiF1g3T09DN0heyMjI4qi0RY1bZzMVBdvSG5tQnCJpOqjVz2XzVlMggc
1rnNpwOBzZtSBEcMVeav/zyJIu8cjvh7NE3uJo28uwQFtRfYXvEdTJQvlx9xUtjrsAu7K8wsSE/1
gHiS1WAYk+Vamfx+sMLbj8XNDiwtsh95gFk/0hjUIhHhdQOQNEUSwTXqPXEsnEXyNXWmXhMCHb6u
VTy0Q0CSF8FRn+7s3SkpiONcai3kVyQbr4eN/ZRmJVEuxnBBUp/Tx+OpNxBZ60GCXsDyl4fceccR
McCPFM6zX4/Qu5dy/MIGee8HmSdWdU3HnECwFRvPZ0oO4caH334MMkwoQxISFyEX+mNa+lcqp5QQ
HEK7GdjnHu1q01jDek5gKpi0KBgSaMsmg/UUWHl8ViUHPvFg20dYS0fXywnPiaH24QJak4q3UMgc
/21nhB+iJAG3GtYWrFt6VO0Pu7NXSqfr9PZn17vBW1R5v3rHAEBdTPOtzWhAa7pH+7T3s+z23Vge
vk9uP70FC8RSnpv+Yvvt063ROAfBJs2RVMUloRbqMer8eTk2rrFAeh9eiOaen+m6JyvNafMnNr/u
Xe6j+2lxjX+ZzrtlvY7CTD9JLkgP3hyZO7Vl5mU4vNlnbVfpoWQHQn5pGB/dn7fwR+CzZ8tb7rSI
ZN8GRuK9RV4XlUIt+ww0LF5V2l9alDpoR/XfQ2yMj+SJIvQQ1KcZbAg/clOKsvJsUWcCHfqtdiEb
J6tIJc/Tm/ldTF2MVVmUT97gakdVOIXuT8ILgOw7L0WXCbSGwqUog50dFMtt6+l3ZoV2rCeWWmJ3
jLn2j7cpPjJ8dOIqo4PqGlFXdc96Y9WaCVtshrVnSeZQf8oyILjGSKtfihnXdk2In5/YI2W9AETZ
+o0BYqBxDmXtPylpYmTSNsLjWq3LeIwAd+Y9Od+coZvuDp2zgBPDb6RHh4qn/wUZGco4O/WonhZN
GkmRlyrvZEkHwFVM2NRm+zjordi1I/q3XB+DVYIX52HsIv+Ux6SnpWGVfY/Jhc004zuqsIEpE41N
0GLAD8Yy//MF3eOGtOtT1PbGJrVmcUn1piLpoQMRLysISUFPL4uWO9KxYwDiPVDT9iB4Xn6XbvXX
CUk2hyTQZLxQDhZQJibaDcKaHCDGJkBmGWIRFOllaNy9W4i1YRbLpZMKtkYejNCqTk1CmrXtF2t/
AZSu9hyLF8EMGRwSQyQrN7N88Sx82PoO9HxF+LhpGmfwZpTNC+RosjdhJXZ7UpfslY07YySOXL2W
9I2N8pUuJk7W7lTbhMjgl0+nR33WvbVIvtTtUTmItVbAl4pTy3KdDTAeclrX1UJHfeXFfOi5Mzwl
Ns5HBQZRh1AK7doKhDibfqLrk2ljtQtSN4Drt2XKwE1z90cTkHYWkbBE5Mnayj9VFiecmlVoG/0R
otWydUcye1Tto4nt8RS7HWFrqvjBcg+JgXfWtpMWBs96YYiXlPuY8KmOut8cRS8kO5f7RVZP1Fdp
YMf3Waqd8SkO9yJqAYQaxrFuYTSVxFA+TCloLJ0Az4+5SN4iUWrXuCYRJC+yD6ipwfNSY+cjYJM4
PvaRX46Roryqqn2J93cv2NXf1dRhV/9UhGr63Rs3TbuVD3l5Xfjp+G551allpny7abNrI8UmUpUn
NRj6xXxnZmn2RdmJqEwjIjqyy+/VnVIZubO1zGy+PcMqMsETybkeHPM8ysgOlsqQT6MUFLzq01Wa
dTU1LN+h5JvF5rSDnNXv1PM7lK2Ob8Tx1r4G5GXqOmopkAxkeGn11Zk4bUzJwVIKDk8Zx4OBWgca
kpwJNx/fl/ESl6S/3BZUFREvt9BA+LnJVic7YVU1/THxopvM38dcsp36UDuyTIne5OvD0q5NfLjv
FSk6W2foGNBM7fa1npYwFgwCDxwGC/6wOCdl0DiJlwit2pGtYGw/uNZo/w57dxUCJ/g5Z11LV1nz
XrDpmBD+pN3d8Kz14tGGVJYJArWoJGYya6VCK5JkGgk+LCtKk2q8sk3Zk7uLx7h6JTa1P1f0HNZh
6bxriQieNDG9aoljfy/G9u+TujyR8rhCuuj9IsZlZdcJTeqGZVnC+uenNhXfy7G0PkwnKWmvzd0z
CeuodwO7PxWhdijyPEdy3rqY8zSUN/zWgK+lBkeeCflaLL/69/flY3BAjvOasPLaheRSPlRxSJBK
PUavbkGbxIpa/bPUq89IhxKfe8YW2RNombA9OSEJQRA1xDnJtWHnIEM7TIHJpq9mz+kBkD6wunAO
EX2phzGkE+qOgI6LxGbPmfS/WIV/1c2Mkq0i2Ye1cng/NsWHpYqPJp6CZe6LjbpMaowscVWvqU5O
T3idYbHUU/IjdrJ1Jw09mlZ9yAvE9NWlk4ntdUhbtHUq92AmE1tqhPoHN2WrFEVS6GGY30yNIohE
61VR+kgQivNZl4ADkC40T13qVruMXU0lXmqjf+1lEukCNW4Vl0V0r8D6CrGvYPttON8PfRmvPcgF
3ZF9/43T/ScjKvqhhS4KSgj/t1yGukTwyUovOjkW8crD7LF0nuxuNSCnv4atXz/eQhsHkT8rfQ5d
geBSxcZJXVFk7Z5YBl6yWjv1JRD/NQXW12Hw07MBVv6pJKX7AVTRSrdN+hIi+h3SHL+30jhdg6PL
fwDp35h+q0lSU72lf9OdgIy9ZGBZThTv9Zs1BybVq95nzYvXo3YfijncUNK51uNQsXlnem/iwjz5
sk2rLi085F7r2GtFYyY17w+lOWlNtjVFGWznFFll12KGUt+ivpBSl6RXmn1MyzACNEV/1Lqlv2F7
Z70jAp/XgjrHyRiOUBKDF2dkG+D1vnZWzXNLXsbLE5WK6kTIbP5CbMK4JVgk3qnLzO/bk+cQw7W4
xQVlafkAans5uXMgiR/gAq1xIV2+YD/lZCRy4y1JyqzON4MfJUdn7o9s3NyT0ekEQeQkdqhQJXXI
vMY9qTM+/nKlFbm+1cIQD+oyWMapHtr/PYWNDhMZOcc0hAXcZZOARGa0bRSH2ssctby7LCx/GiXR
nP3wc/Q8+83rxdPsRctn7gLIrJMufzJqrDHZYCRnxJwDcpF62CqIGIYO4+RVZLgPsniBGc1czTWE
UXXDUMkGgQEeRN05UTFrJCXSf9Nc8ybGjHMmSGTOXEoNQuxlONFJTlsJek+sY7pnN07CIwpDfwuL
3Pqyyqcx5m/XWdpnGuRH1bBXB9cLl/VgFsFeXQZOLu6bITs2MnNNYE6sQHg8tYHYKoFDI6+qQNuo
T1PTw3zX5PjbieN9VPt0a4qafT2O9LlcVhxF2+qXIjboVGdmiT6BbW3hJhWsXLrX2hhbByMLnC3p
11+WFg2/k3lPliyPeW/kTzGIxU9zopsFocY4msOibf3ylq9qy/pVGrj3nZiOSr6hDrpWjuu8EvG+
a6zDnx7mgswFHbJ1bFrol641BZd00M3tnKfhk+MG9drpO+cjiuuv2RzFr85ATtWT/TtRI9gaTX/P
QGbdisaO5ZabyrS6tTZRchoMh6iOhcT4cJYJxVX5WPChnOeEqoASAPzrkg1UeMh6c15jyHPPkXR0
1+akvZZYcfwpwqIcJS8qblVekbWUvOD/Pt7mtiLzPgcqlccyboKNCqhtFtZAfu0aq4pa2CaTYU5+
BjSOgNBfKlraSRM4tSCR9BEpQMkMsI1vPJ0yhBGAWSPD27pT36sOfBjHsUmqq9NQVCyQOlCJ9KeH
1jGONsVGhG1cpU4BwqN1G6yQbr0GCXxt5Ciu59BMo3p8qIzFa9djkexKH+8y8+kPGwkjOAq53G56
Clyd6L3NlN7etfrZs7d0ciOWsMFpxsttTBWZZTwEhkHoKNRhdlz8GGEiGiN5EFxXUcXESsjAOQyh
X4Md3au7QImPidzpz/V0zjxEQxKHFsuyVDydNZN9kUmZ/pqi1CGLF6Vmp5NZ7rk9ZiJWhjiHi08a
fBQxpf904PbxUE5bFetbPrZkK7wGKKuUMisBcxwZ7JzGtNm0yr4jV+aUFihYmvAQ1bNCN9I8Vij6
DaJftglrMirXgazR8ctkzMmgv0j66Fu0cAFuTkLikq3pE+invL+xrscYDowPysHeH8zHuJjabR1G
Cy+6YwNN4FZpDw9aMk7bf85wjIwPAmzediaXKwD6/oe3mEZX1ElwsLNyploK05EVj49qU/ak46Ze
uXZfPrAzH66U5AY0YXUE6D3Wy11NrO++8MJ0m+adsan1Pv8S+HH/h7Az221b27btFxFgTc5XkpIs
yZIly2VeCMdJWNc1v/42UrknG/vg4i4sGKpiyzLJOccYvbcuAnppkk7nFi+w9TxnCHlrm+TzZm5u
PWHDR5tdp6v3U0trvHpMF0u1H2DiaW3pIx20b6NgM2xkl1WOXi7Uw3QQwBEhTuQR2IIB4DDuZSii
03JL0llRggRh53p3fWJ9ydS3LeaqLDwOy61/zy5tzfs3uL+um98UvL70CYLm6mtj6YxxSN1KU881
Iv4UMdmyvkO92j0YfsEMkJ7DA/1I4azIEB2dNoErwXMgF8Ptb2NzZOQsrAuJb935P5ZQHpLKZ7VO
MLkGFfuYZvjQe/LdxoaktzBDMCT5lb7N0uK2XpCJnzUwX8xuE1bb9ayPhiLYKwJ/U98Xw4OW9LG3
Rq+kvXwTtKtI6GrpfQxB82fN0da7i5H28y9F6IPD3v9v77Wdind4Ec1TsfTTeoYn70aLBWaBqpSV
g9sezrWCFiXBdbYZMrtDe0FO0KBzrEf0a0/GcpdOAGVFNm/wis07s5Obh3pp2fWw7V5Vu3trZyI4
wtn+HgZzIh24IUJzaXVnfb3tmIe5tdpTaq4Pynm+URplOCXLSwT9aE77LDrFU38UfpT9DrLxyBme
/W789pjwR7vnaaBx9Wor1O8J9lVdvcEKI5WH9s9blV3X9z2WhLP0dYZQJHhe/3B2FshQF/wrU1zV
M5kOHuISi5EqWCDaic5kGBnZxhCJ9aG0iJiWPnHKqcZGLTtKcVjeJOyJTr7M2PMkBcwfMETNTwkE
R6+xyM9Yf7Ic06K2mYNJIhrftIndcxI/02UlWJBwDnPpGfspBTJ7s/gU2Hn3Ug3KXsHdBINLeRlJ
rjiQB0EFtdTzZRVGB3tgk7FeWKLUvA69xKRvvbIrKjayOh2gTy96s0G3ql1M8rx38zuhvodqZJ4w
17TOyh2E5md5dRhthJ7ID8HCHCmM8c+661y2mFkLDA4NTb+bmNA4hq8ivl5W3lDq4uPcIDBm3KJ4
RjTmuwnY0DXUQZQsnZ71nsn61amzerL8HvyGNRHibrBRTOzk52LE+GOnTJ7RlpHVp13q2LfPepUR
WEjGhGcIto12K0dnbWDeHI5G9m0S8FerzU/8fe39BSPccYp3Bs//+wW1FjHQHvX9f71IUrZJmrb/
7+/yf1+wvg8ovcGptcMj5Xb8ONApdiq5lj5HXSXjWwkXubc83/QOtefyeAygYpNpubYnxFJ/78ga
Wl9vxUxnGrLidwyFW3ckHhMGgCKu45zu1iMyiubm78IHTW0/IHujdFzqxLEw6fvX1ecsS7RNEUs8
JhZoMDGZylGPIrbdvp0+0phd/+ySAXVfkhaD3XIU4OT9KRl255nVmD0lKQKweplvjGp9DnNLw26j
0/TW+sdJCfz75s6ylWmXl9nfuxnU2V0NZ3SK/IUsI0doVOzAVc2x/5Rt8R514fgbGKFb+bRKgf7C
AqjYTEXT+EPrJO3YLOnUk8EiWSmFjfk48qmG0YXmRibee9k4lZVBuHVnvctpLF5FS14AMkPaJJyM
T0nE5DTBgOGOhMIeKkLk3aqz82dDGLDRRyt5DBEqHjHL48rzbePSJckjcGY0TOtsoeazt+YfStg/
+KJ9XLcE95rPMjmfLWxKMtHCRqm3b1o3lodqgY1RBTfndqbIWkdKWqX5V6qXAFKLkWy6ZRZp4xeu
sBvOulJu+twaT53GN0oEMSh5hL8TqX2Glj8N39ZblPrB31tU3Oz+CYyuqd4l4BxfIRLfeS10Zwyx
rao3v9QeCS6hs/kb3kd3nsof8hpOguK6PwEnjKUCoASzZniQu6qRyF+p7Mv6pRH2nR1ik9X1lCnz
IRjz1mlGunPr+kI+rURNZP8kjW1hKi7PmhQLWGoSs51PlUi0+7Ey00aVWkl/j2Z/M0kcJhRI2FPt
LH3SR/A9SdyVX6TweeZieCVVOnIsPZZfAvKbtiY6oswOCoyOKGvRlPCbpBjTXEE5u80qckxXsXCL
QXu/3iX81nalTgPKP5a3Nkqyb4x3uLzYcEBUCqi/6yk6+IZV3y+EpllGB3COf+8a4PXvq0MkS3Au
kuQqG7xhaaqZXxVsnXEPqVgIQhNBbHFie1q+40v2D2RXkxa7LG4F0HUvMaL7DwiF+m0zvjutVZdf
zZ8FAa7Mua54YJWTPk05Win2TiWmIGjXEWbUfDb2JUUWWE3CxOSRbu39TfmITZKRzuh6EZezsD+C
tPvPu2lBg1EioSEow+hHHiB4kOI5/HurECdWof4KhKryMvCOT4aIlQeyI/N9m6vaee2L6SgI4koK
L4laSvQK5g8xE/K67rcLIzZdzjTEwngFAHT9f1gMmq3+N8oH+ChWIgQXqgZVTLaX0ID/SF9paAfg
G5CCfWNKxkYZK/GS+8LedjWKQ0hC4iWyGrGvFZpB67NIhyc0Lv7X+iRMZfNadcn9X64vaKCdzsA5
twaaLG99aCa7ZapM7Xz/NyLX2Lc24rA+yUAMjB56gt367L+fvj7bEsu110n0cTsbstQ8dIISLhme
UzRSo5ITSc2X2kw6j8Xf4mDhbjyi04qD8oHLaHF/hdrZyOpJn7n/q1Kd5sek9j/+fY8BvBp7nDo7
wjMsbvgk40OdFJOzvmTsYqqiglzlzrxFapWcVtmOjlxnX8kJiR5rrHxX6jfFnE2Poau+6TNJwXcr
rOMQ5uqDttwal8doni2NeeR3uG72iHt88wBEIcV22Zi7kMGbu6L+w476offt8kGpZaKZK5kKxZc5
PRE5INiTanWPFqG5VqxRfR93e5R544mMOTggURxvh+UudE4y4QoJqf6XYfnDlx03mhfQ7KdVWE8H
+sZvqGqao8z4/lov4MRGbQ6Z/BTo2vSDkYvvrPBXCGYPlYk0EdWR8t5Iw+vaJ5c1vFN9MeFbCehu
iLp2Cj/UCBfQlsM2pepm8lNsaglOol2KYrf6erK2SVkGQGhOguHMUmbMqTh0kmz8kHs0ORZYIbbs
hCRC/ZS2aZZLm94+2FYU27vaxxXZ+KHp6VbzlptD4ORyB/w8Jz/93y2cRf/rsX/P5oshuSnal6nN
89co46UDNuE7G8kk8r0xm8QrFlluymKyXGQGhLUGJmwAAcmJesJgcjs+3EnzSjxwKBdwcFA/cB2k
K3udh7A/ce2v7tgRtcSlnprmR2HZmbdKtLA77SV54I+aT9X+bnguOsklTCpzS4USrNDQVGlMmxZx
uCwFXzHc3Lq06QvEKhAqgMTPKwOnsP0PPl//uD5EuvEEpWDf2IRqrcPJIZik/dxXLceDqr3mYynt
c0ahWL7rX0WitCrVOfRA/B7+Jggi4+nfraBkntdWcn+QF5uh0UkJW4hJO6Bvv8u9pWkGvMX2adun
Wums6u/1MYugPaIavxr6d2AfLfFZzRuAKti/Y4G9drF6rX6vOLDIiOCKHtjUu3VENvV6698XubbG
vWS391f8e9x0OUGkR7UOVa9tDPqm/8NWhK0ke/1M0IVNxuq5FaW3in9XwRgSVWz8dDLxoublO0wn
/AIA/8untii+k8ws3kUXh/sQXJVXTWnhotq2OajlcmdUdkMlOlWfgEJTDpPRZ2Ngt++Jmt8fLwvf
3rAp9lZnpuy/QwVuXtY76YjoN0jPXVDSDeiRkEjjBLUADuG/01DrGT6ujyWt1T8gt6jg+zJ4gbAA
iWmoaHsvZ/hY1Z9312astJlTlISgNvTm3iwRXWelTD+BDjPAEcbWqDkd57qaLt0yGO3C1j7TpnLu
95aHyqkwXEnAdkIpjLLNh7dKsonu3I95qol+ZwWT8owl7M9Md+pnMrH9mfxYuq4N7yyklaWqwr0f
y7E0P1R91YFC6bV3amkPefuEzCZqLorvvyMR7M4Gj3kdQ5ckTdDnxG2908jpQhvBx1uq8oFWVf4y
NnJ5SiRI0HGJdMeEFSTVLyjK52cplhf9xMBvogP2VQyZ7ioS0iKM/p4G6xmQjuZ7ggS5WKeqq6A3
oa63wCdiX2D6a+jSti1Ki9FOU25BQIQe+4S/v8qUo0lnYybCbP4hdT1ufqMVnkH66MOQmgCCk9Jg
r2QRqaeXWOKSyoIcqe2SrOr/LDfCyLzfQJ5wv7E+FQ6SpyqVUw/fei/qR+hc48lcviRdYjEBKVXH
r7N6w8dH8uGaMNR0gqur2mOvya3WC7tk2K/+LNxtTx3a36sPZgz8JlvxeNy0lWmfxTJ7nJKsPLCr
gtPSW/KFaKhtrQWIsSwiKVYRhaj8+nA/oPSouGAk0W+5yK0HiHBczJdRhYkS6pZJD3UlmW4O14Iq
Er+oUwSmvR97cRhkcoFq44INJ/l7feyVonGY5BVEFLOwKmh49nEdRzcWy4Zw+/ZTKCqn2PqsIasQ
aDJTr37SrSLGdrnKmXVqP2BptZz1erd+8buFSQpTwxut8avUVPGkwnl8onmvHs2serzf+5/HxWDQ
ipX8Gv2Lul0/MTmxwy17lpqJBQY3oeqx4/upcW6D3NwA1kl3Hf2TDnRoAljlXKQ6/e/1blGwnOeM
QddnM3uOcZ6bzEmNZLf+biNOwMs4hxt/DMB1zC2aCbWDoIpu5LfVbOAH+L+HmQzASjGb1zzXPtK4
1vZRE7nrEWmSsLLvCUl3Vkegecbn61/X23lb6AcwEqw1RsjUSrRDzUBRAshY4l3rul96noZ7rTBQ
nQrWlDGNoenkDsPRNqEpx/+1tY0AXvD2Fgkq4Xvg5EO0HqPT1H67M6if7pOFbrlbxSLchD2jj7i3
n9ZXrA+te2Qr1f7+AzPq5sdmQA/5vEaZIiVcehNVfUbIPD9MCC7WfUY7jYRKDWa7Wa+BVSaHh5qq
G2emOr9khcymC7FxvYL0VE2VH9atQ6VqxMj7lz6I6VOvpuBEJTwdD0j56E+64dEvrb4Iw3Z0BNp5
ZdFHH5uC63DVm+xMjVcADvoZS0HulKkWUHgFAidHuc/Catyqdm0ApAHEqJTSDyMB21GNU3e4gxAz
A7mVl/v6e4NxjmZbdV2VHss9bSTGI9UqY18btIpMG6WB0Rq1V2ppsPmLv0c2ixyIoUAem5s+TpW9
HY7mDVPvxypq7A0YkOMSXh4o+bBXpAheWJVuyIoT7xVRFquhyCqyi8Jo/2z59R8kg9VWmet63xVZ
+TLaAQReKt9ygvWKzL27ALjpPEC+JT4gxeWDCM8ZUuvLGp7XLqSPcjZ4T0Zz9ysR7eAEViz/BMkD
jpUt76W3xHvISGYX4Se8qyaTmGZH3jDt8sFQeUNTsNRHeC7NQu5/yUHqNuuwKIMTXthz8+V3k0UQ
baXeyiGFgyZBpTJK0tTXS56yls0yXRlvGOlk2Uj63FXVa1GeruK89fERr8IhDyOLhdlst3rS2Hsh
MvMKlKVbzLBs68aX9Vdbv2AeyS9RKE69hF061EFz1Qlm6ihFRWHJsXaFtIbG36RdPtYTfUmynJrE
LkDgt6E4GGP1mmNg8B09a+bDYnN2iiRMnvuGsZPRKvEzGACUNQsAQZ8366Y8TOLiSSZ4dV2yVdlu
dzpuSOe+KdcjZa9pjZGcppBDb9DJy8miFqLTyk+yI3FaWR/mgviY2hJqy2S1B2lELTEju1wdWFLd
AtnVkni3urPCaakhS/UBBMlTuZiPSSjbmAQRwkxQJOb3hc9SG13mqpugb9Gd52Rr90FJw329NRuU
yBXWpd0syp/rYZ2LND1X/ujUEmraKBLJU21J89NooIW8/8YlVcUpDtrgVvP7G1EpnQuZPx8KipwB
01g+/dctIFxuZpLpshTqR9PPMefmDTqnLBCdk5YqLo20RJDV+fGp1OMn4Wtvq0xXVkNz2w2ZtE3U
XrwWdDkKlWiBIBr+LDdok41/ggRHLf/tma/Wm8qYFPSP+A/W36fTgrOtprqroAvd65ATnluDjiE2
4OZyD11t/GRJeEZIjuVg/G4VtyyVGIEhAQm+iIuLWhspVwN72la5ar8SiPfW1Ozs0f3b/bMVJxNW
U2W+mkunONSmD5bWcBcoA4ahQAc6V2c5eTt25WhQNGYlms5R3P79Mg/adEbDep6TOD+sj4Pq+vvk
hPjpkCtfNXmO6w5WL7X2UW/62lGC6ryKdCEEUIOr2vDcJSSCQuUPDslSJna0g3fEY3Z3v38726cg
5j39Y+/cATwMutwu7kDvJ83XnSOCVfQ8qd0XRVICXhRt+9QeKjylt7yb7WNoqd+9yHN6z3QO5xrd
p2ppirfGQRsVyF6lBnozzo2y1c1cf6WacNd5NFWhvK9K7VnVuu9/jJ+wlquzRRz9Or4bFKv9GwCs
1xJcYQsciU//5UnFIHGUQjp9SM8atwv81C1ngpEt3TYeel8LH+s0W6RSUrOXo/QcoRy4c4Yy2j4e
YYHT1pSlDBlgNz/Fci0fE6nPNhDt3+65GAGXPqW+tQBPvo1OVQDkW/1ZZMW0lUuUmZ16a9EwI0gp
lUs3K8BtRXBaj1bMMDap4g3COJ3g4cCI4kdSD34RPGuf6glyaFShlzHzj1HBPVEZCfiVwJevMTOD
XjKDDci6fqctIgIf9pZ3D0H2AygD7NH+g/9T5gqb9sbfFaY97tfmhA1sMvOF8SiTwgrdWkJIEtIZ
6UfhO6Xsq9uu1B7VTCfJNEkgBRWyU+USidR5x6rFhtbJB/NJT36KrmWOHRiQT8Sz6OEg20P8YLIV
aPPiFiniEaL1dUQv4dL6N7HRzs8jXT+zL4RXZ9URNjOHRoD0Q0HWI/XmtNEG1qRuJMR9eETEL3ll
RId1KKEVMVtPWzgJdacJYqd0D4omGHKhmo5pi63i844T9C+u2nJ66353a+t4xMWg4Pdrn2ZVWJ4V
18lWRlcYJ+rDFCkGVhGmt22HlyViXNyNNpHI/JTHMeHn2hlQLXu+0WTFslgJOEGBR3yX/pAOneEm
rfQOxeqapHni9WNiIYYsSd0N8l+FIWNTxiRahQKHN0PQjPhaJ4g0ejCwHOQccXUTTjdDtPZOZC0M
rUHdUmIcBl0b90ZtIsLOad3DZXVloV3DZMicFuSrG1ZT4I6AlBxO5pdsjphmFM3PokNgnvzo1B/A
TSESJFs1H91Stx4JK4o8gNekpzPcxVKgcoz4BWoQ6wdAhgcrk9+Xz4u4YACDoYDKKU/UXXRbDDZm
m8xgk9TQx9hbPv8U9e/VqNOTLnf9NjXABllyuRFFfWPh+UYtCe0HWZ6ZfyNuIwmQQa/PQoGBERWn
XR+YZf2wa/NM3LUTcwQoQwa/RMoOMYAbV5qHL9pmThmjX2oyq95OxsxGbSLkszECEkQm60I34Hto
8/cisi7VYoK3Wao0JVU3iVrTsbb6AV6xfBG1dCATUTqV/bQPaJKweVZwOk/9e0+h7FazdZDL7LdR
cqoPmuYppv6zy8tbFOaAkTtlm83+izRnpafby5vScAz5CyNkhNesp9EtLxV34kIvKVoAezqq+KBp
7JbonwwV6eqpqVjL4nkCQxgrictGMx+FcC28RWQHp/DOdcXH9l3fcKpH545LWoORsmuZEjFgBboj
+RoeppPfTFRDGuHfiv6a99Ay7Zrx2mjLCXq5RnUsqgsHFOOnAQvlEQcopDDLIaE044/qc+4q0XdZ
MNdPmMb6ZZRtUiU8qGFzs9UGTWwHh5LL8Xs9IIbKhhTLDP0BX4PzHJHOB+u5Bs7OUh7J3Q8tBYAc
0iLoIyN40Or+CUVNzb4oes41ogTtJv7Axr7F2TO5ZlRNyNaXLuI3k6PQnaOJ34NU4HhWPsZIf+zm
+jc7mX5XW8FVN3t+EYvel6qF301ZYdiyUQX6RTZ7qD27Q5sbR9meSlJv2kM30XxUl7jqOQ03qYX3
RzUf24FN1ThJv5Vqhn8wlRej7VFQmN3ZJgfbIdLoWskWvrQ+xoYxzL/aVv7VEozKx54FDhaJfbCQ
DucFmzm0l8mUIsgPECaKDjqznLxxYUan300IJml1ZPYGnw07mML/IbKm2ccYV5w0qGeO5TTw2iSH
tSVHlCKgywe2WiSGvcd0LxBRaGxojV1c1k+WlV4lRf2UzNmnHIzeuoQtNJQoMobS1trGGQEp/aS9
wraIj0kU78zOZsvVSCguJYS3eHaDaE4wLJANoWLDU4Sxm+vyLS+pTaQAKagU/MrCIaaQRUdr74dM
p3ekn7oan5Gv5h9Exj/pnRS7JudGr9XNJkyIGVJLkA7+vCvbJnnUgo/WB5GDXsSdSe51ISY6GQjC
RTZILpOZHotcZzEcpdgxIt6HNdYbSG9Pom0+UkiNXi0l4Io4+pMX1Anz68KCC6vfGkliO1y9qZeE
zQBwYPxtB1rkzc0lDI0vPtk6KYu3efYfSYRxLX3INrKUsLC0N6K9bvwtu4MZ+mgLgnlkucm+WkXl
c+p3VUtvPQ0ZvOMNH5UrLiTlCnQWAZ8/bZo2/MxLeXBGWfvUjQl9nO9/tIFV7kq0Wa6k0e5rktTT
jF4+Vei5TF3m2gNijsg/JM6kMWG2oNwBKUMXQcJ+60mRNrgT2P1dFBkPs0y6V2Fvp8Uwb/eAGuDY
H5MaD5Aphluin+oh7rfCV960Uu2cDDuMp/lK63aTtJUBgGPs7Xq0C130lOQhsA6M4JKRekiVmYRU
l1L3UcgFjcWcroGrqI0cfvWfOU6uc0ojv+9BFLZOggPbM0zzZDbdtUiMh1iZ6I8W5geTuZ4W7JcC
umZTDl1BlEzEpEanuh2kFzVWP+QyxH+CR6dRMDSKWhAr4lsvylwRRWOT5hCJ4dD17MYnMFN9NfWP
Fp+bo3XDZ+iXm8nAoUhhyQBVpRFV+OXN9x3fntRtRO/QKQmH9onKeTSH9Dfwn+dc1ocNEwndSWXc
l0OjkZdizoGra9VzMvSbLjEvNvUKFyD+WklDyIwie3ZbpCcm9Hvq1+DYNKBbsB2oThtL36YxP2ez
ehlkxFXMyN46hKWHMy3V7yLXLsROTifC0z0Cv74wTXHs6HAHSCmEUfsWDc1OnRiXGz5vzERu6AQ0
EU+x8Rmo8rGuunRjYrt3RoDUfACPNiaDWbHcOKeWGwyZRXAsQdXkZ1mpMIGSQ8tnyfWVkwis2qNd
cL6XRLY7Bh46zzLsz3xJR8+wVHNVtF/MxL9aMp1rBWRRr1EIIp4jlTi4JB1zsCRGKlHTIENd4G96
ijXge4HLevLA9sl6QMx15RwknAtYG4nkyR+riW5d5OeYp/PGGWYJGCUCUCBq4yWoPqt8KHD2JeRn
j3KPb8AgQTGcXR02x6YOSs7TjuTdIE69NIKVT9otsG69n3EwzKeszD6zDgqVQZcpa+wrUsta+Qz8
rIb5ySaxwvUTtcMm6aHvDux4bCr5GPagJtX9Q9wpMKfkhP3H8KENMQC9JLJOydhcqrGziVnv3mhe
9d48kqXAfJ0Es0YGUaaytQ/6wHam2tY8eu6HBKwCY7kgcjQkAhvagQlO0SjdYnfaSAhyNrafk4Jm
kSooyizF6sPAssoL7OVt6KllBoJPDKwESvqzpSXHlAM5pCkVPwI+YEUqX/RIKrm2G50DaFhn75Pt
ZN2glNRCbZPAX/dnyKFNr31E5NboGYe+hlDhBYNyM5kbSwoTrlwB7s6SvUCp/YkyYdN3M1jh6EiO
TBS8Ae5TSqeSvTh9eaPlL1/wEVbaAmJF6iDH2LhYgzl8mmE/hJvEii8ExDT7fiiR4sQFm2ZMvaOe
EvnEB17qCGl1qfOskr2amkeMpqYJy/T8NlbNY2ClLF4TZ3uvmj96OzhIdN0fYxH9pqwhOG8uSyJ0
+OREp98IYnkR4ZI++3MscOrmphR7uhAXe6GL0XLD3YdupC1yVuY29SJiD91m1iKn6dUCkI4kOMfx
nLIbT1U53SpEfLqWjWsjektzHLW1ijRq1JF3VG3G9ihM3RF9KFBRPGSBvkcmetJN5k0JpZcz4j2m
WV/BAGOhVUq15bKbV3DT2BKneFF0CY0rCFoH+tZyYjaxFrnEMCPwq8JLhE793UzdHLdth2aALlyB
ha4/LWdLz6/XoleXG/KapeAVxshHPCXbgj9rrJLGoPrKzgqB2TNqQHA9JjulDYmEZuphqGwXyF1y
5d6YPNmvzpQPYOKPEkA26qXJdmZyT5My+2XHTKjUtPlFA8M+dtovQ0ILbwWh4tFZO7Khgi+p5+cg
9mqHjDO2NAHRbaWOJSJXzhTF5LLKjbIbGHkNmhk5Nio+VzD4QYLHJT5wpsE6NrrZ8KCQzsEY/jJF
diIglqlcJF+lDvFZLZUnCYMSMW2DM5OB6DGB/9lZ2NeyiaPUB91U5fuGUyEVME6MglPYVE/M9W55
+sxSwDCAbaHQouLQM0zHUt0Q7ZDeNBkmZN9FDuwPVPVieEvpXRTFtjMfALb+9APCXCWa6ls70i0C
Nl7UZiYTXuVkZe5GP0O+dCaEgIaNQ7sxIuvVhLbvdui+G2sWO1VJDIT3hsf1i6NxOZFle/g1DdkD
CSniYWj7bWZG6qMFk1wqAwZE2Zy76XVBkoJj/IEl7GDFM8EF7Hk2OrgYZwjOFSSCS18zJ4chrjKL
3dSmoNIrWnOfUKE/m0WwmXoUyjOF1QwNjmNGUhA3EUJLGfjd+uBxGz8+DtR8U40YLWj52TPjjKTK
30lJvIlKmK4uMTachjpzzRqg+JBA1dHt9tiF0vvEdNNJNNp+mlwP7J0R8WRZoS3NJOugNUW2NaPw
0xxoQZlCvQhku4uDqNy0ygGmD5SiMg9dP/BfhW5/Nnn7QQqGq5ZlscuM6NXHA+P2RHY6uRH8MEv7
GSFBBRyiGb2xzMotQrTHFrStA43yVJo9OniJjS8itXgrsJUhW+T6P/j2Fi0SgrzmjNifY1R+SKbY
37TagHcl1AantJHoC7qrmzpvwm3iU4bj+36QU58QpQVFSX4EsEaukezSchJbjc5VfKE6yahRlnLx
EgYhy2lbfTQhWUmRNTAXZpz10OfjpYj8yQGjMH5Y1S8upCyyGReshsrMsuFOj5j0cOqFA0E2iGmr
kFlun6SYU2ou5/bw0nbthSwaHcec9Ym7MEt7e9Om8iUJpYz90K967pmrQyZEVYpLF3qH48fZeAPD
huM2rmGesHx2kVcoVuVGUHdOcvhmjyD3Zq1kMIzcT89goxiLYM/vcSaOM4GRydS8tWUCC5z6MMnA
f1XyRtfVDSYdNlNZSm1piRsavXEfLIiJJLO/x4TgHrwd7RUOnav7iB8DpAy6XrDJbYM9CMONgu51
wvkYRgu6IDOZ8uTvKbWGg1XZ6ZZ1PJv8TytaDlrZkKEgdFjxcxrbJkZcrhczyyDeijxeIExO07W4
egoTdoiUXAWpMZqRbEmaUVwN7xvfg52FKfWO1miVJ9ICHHLQiT09mPaAKPUPJspD2XVfGOMZm1L2
uvmqcZ+VrVznphsH0KNHAPN7HTSig3/IWmQJTi3qP7invhV4KF6u6Bdy1tIDY4PHoTIZ2PaVtREC
GCYzaR2rtbQJmhnCSGAxyhbNH8U4UmDa+9Bv39GpPtdSCFteLy84ozwzHNVLVFWqoxRG7kZZ/Y0d
n6aWIuMAMWGRVW28ZbH92TBM6+sC22wcbkiI12gX/8mbwfLYxgew2qpvgYLUCk0Y9KxESxls1Hqw
MTvlHeoqI/nAFx4JUI/mJL/OgwUNHQxoANCQVh5b4Ex6qdPudYwKy5XV6UPFIMuJ2ZwtqUiPgogf
+rTzNZ+iY2+wrSuN5E9Jk/WIoM2x8QqxF5SbQ+dHaH3CYNwAuwQEySQDCYN0VpV0dGwTXaI6ZLti
GBxL1R5z5D3bESqSqZr4r6qAZDDVP45jeU2lUEcjIb/0Y8c6ypHuGNKYMn5lXBgkJeZW4zd56oe0
ewO/JDwb5L3bwoeygTC6UPpyL9YoodGt8HkM8q1vKm0LQwgNaOy18nBYvrsxGtV2Ng5c7hOaUBmX
1B6bRocPKJfIxW5YbI12G4y9tqmq9oct/8HdRjcII4HTTeCD64EdaxLCFMPw6VTd+LvomxySCRFv
TdgFdEKtem/O2Nhkut1eo7GJRG+ke1NDBGqzMAtwflPSiOkZAB0bhRn+yhzrdA278RWB+HdE0xRt
f+sqLSl8rBYg5R79jA5k3AWQJOgSZjWZxWIMvlIUeK7a1RzO/bxD7+f4YnjiTKlZPcuQbEDlBZgc
BnBpZyrNK159jAYKJ5Eu6a8wYTUKNfk5j+ef4eLUNTMC1OOWS7U6goBZ+jFkpsPGlPj7SynYMCN0
cEeHCEFpgwmqTks2v/RWTF5pVQdrIGV6amNWHmGSlWiOLwNtXMqQb9GXhjOKpveMGtcb0d2WEN/o
pFsK8Cv9HabYgbIDmT0+1GbaOL6m8MbNymK8yAHJK+heESIHpfs7G+gJMJ0QDOdn4QCso3wPXEHq
+kFWiiOj7JntCCeGDzuE/OrxmCnVJjWCCjRUQCAwHDJoE/UN6axXxvGZrsVMbuI8Y4Aw9xmuMJHN
lzgJ5E0ptKfKoDU24gKdVVml9yY0Rx3DZzQAxwIaMmAkk86h+DKt7tZY1SUVvgegFmduXMiuPsj0
kdlChOQ7b/pC/kYbT9hdaZU43PiUpTz8AdBmQyeArvBcoHwDZgKVq/BwKD/MRQ2p0grxpPX9DXEt
88Oq07yUvTTKJ6TRWkPyRRv/H8LOa8lVZNuiX0QEic9XeZWkUnmzX4jaDg+JN19/B6jP6e7TEX1f
FELapqSCZOVac475gdUiYztCeg5E4K+4bqtHq91bFZbPsQhwpxtz18ToiHhkJuBk6BPS/oj2r16v
HUnXTKNK7Et1NXN2A+CKaWS7aud7Ffq1yiHEKpGPkzmJNa3eaCUT9vEk9oUxRp2BW6sJr56+yo/O
UyBVo9c4mrZaPmvSaogCQR69ZqMKD9K3V2VF0UUGdr715QCDb+0T47iuHH47kYxehACNHA20MvTh
kTn6zEGkqg/z9rXDHXTXBkGPxtBGk54k+nZwSTefM9UQG29medLEvVMC3dqzD+6jvHmdXHMvVFme
Qa27tCAxwAzVd1uL8P2UEN7IfFZrl1u4wFCyLeL0W1drX/ogX+uUgHGjB7ueRspHAgUWQ/p40TU7
OnkZUZlD/GEnwIcLaCBwqPb25IT3gWBfJxSeq84jQiYkAa+raHP1dx2pMjuSSfK1abBnxcE6rAWV
6crLMfyWTb41R0ltLazHxsVeIhDP77I++pZW/mfpNo8x0K46KoytG7+NyezLSSiWxincKa8Nrl1e
Es3rrjUu3C09lXwtqXaMghmsLpILcte1XkevsuKk9nBbbLPa79e0U/aRZe2qoC03wtN+ZVP2ECoc
JZHJ2mfYydHzJ/rJEiiPq9fWTs2piCRoU3AVzi+E9epQRf2HHaJjMQN91tTmRBiw5qCB+p3Nenmq
fjjnm1402l3sjzuakb9s2JPr2q+u/jCWJ5HECWgmL6ERtgfBhG9J6u1q8NyRFHW4GDLd9gnC+iFM
5rQXagnjPanIO0RI7mwY7mGFzdXBLNG8VvhXR4fqoeWjNjofzLLQaptvtcyPEKXeIvADVF0huS05
M/7ERkok/Y98Mj9LvqxV13pzn/o1ST17rZOau8aRah+qRjz003CfDw43tM4W+7T8pYNoz/vygKlU
e/Ix/O5zq95O4NFWOZHcUZBtzbQZ7qgCPoNxsNcEDKdbr1FIhvgd5hO9LqVBi7E5qJ0vftyTg+UM
+HCyCaV24jYRUEvBUFazvyX41kwtuy/p/dZx0FdoOvPW+NkM3sFIgrsUsawFHeQOl+rVqUhv8mIr
3hniHI7Upl5u1nxJaCr69EdlSE5+ED2rKmOdB0+6cRPmVQmBM5AI803VtL/aDdSQDkQsnH+vEHPB
5JyLvCD/rv/SkXThSklPbe5/YjUM1tMMn55y68ESSENDC9O07w5bVTOQorHxHbcYCTY1XpJUwVb0
Bv8yJR0rIhZ7r9QiJroPfmOi7VSw/acY5ijpRkRfIOuYgA3aXvDO7Tgcyt8dLllgEbQQCCVYE68j
KHkKuhz+9FQmdDHaunV2g0OVbthophyJFz7gXlZVnfVQOf4PjzEokpCO9gk7WVCbalU7YXnEDOqi
HmQ60pt6ubaomyg0wx9en3WbIA40VrkamZY1fiWhavYNH6vHJ2Qi4HATkIG4luih7SO9b/cIPW2U
ngiOB6bYqwjNGrX4OcL04oIpRPvC1KzS7AOyIyaxPZVf7+c7dcpTOtotosSYGd1LxjAKnzLnLHvf
PQHax7bmLG5bv0Cv2nzXvYC9gPQ+51hUys3gEHVdsC5qFsvJTx5c9FqwSRt2Rx3Vt7sFrQ8dUHPN
rV+KC6tavovBpY3VpBgRhq+NQ5ESpPqek3a+JqXcRlH3iA61I9M1A0U4xh/gfcDHmzU+O7GfgH8d
jTw5JfFwGhHE6PuqYFtuthaq7yJ5duJdNgA5tnRAcNwGnclkOhY0Z5xK1nHqiYe30WPT7qe5OiX5
quzLnXSNN1sFr7G+jsnu2lux+cvKuOOp8dA1A26TPmQCABdEmYJAPyRplmGUW0T3T7lCeAB99Uq4
OdF8SXRQdM/XyjXINne9tV3nRNjZwBN823FhwAraCiYg78wgszPM15i76KQ37Ds6+rBD3dcH3+sY
qgyIHI2+K+9MZF/RyKpuFB4gvvJtFOMv9V6GnX+Al8omKzHclVHKHKl6nl8wE99Nle5um7kkJLVC
1HRwpyDNKWQRTU14MlEkokJl26tGf9tKG1UCAW27xr0Tavgg/YAYATTQuuX9cBvc2yRGxV75ZQ3G
D2QhO4jd02pQau8NmXNIDZ8J7mBvoXlloNScveH4L6IeD36jWzvg1Bktg0s7zXEZ2FFXovOPlW58
0yRbf887V21EQhUKPICZ9muSVdOJfd6PAYWmilKQxGNPuI6VwUPhR2ffyDeTWuM2dH4bkfwRt6xw
lkF5n2TavVnSUs3t/FvZBGwr0B7vItUeMc4SxuYnSIP1YEcLnE3PdWix7QPl8layAdQSjL/bkqFV
LBt9Mzrd2ZKUM7bqcdzFSDAz9VpJP9zQWvlWFgxK0UPTJLWTCQvFF6zHZweM7ybWCb0Avkqjt36u
uJCoHAwqJTPNAEX+sj1QtnAF8aasmyIhQsAd360SlWXTcUaaA+0KQf+zC4GSBTD/Nl1svSYIUsLK
+GDG8FVUZUXjRNsidLBc0hZWcgSvx4blUqX5qwNkBxC7tUVDjTw1+lbk0Y+EIOKZJ7RGzDohZqH/
PwzFuDGch9wBQRhmj33O3qXXzHAncP2bBakurUIfBpjm5NOTWmcxQ5rK2yNpz/aZo+87cuGR+jI0
p1XF7J5lyGJgByJxXeYzLEOmyZZycxWFXBRWwVUXO3w8mSFIN41T19A8NlIW44a5dUQLn8ZmpWaF
/07ToukqzQmAVBOeol7bZpBGd1ER/qyZEq9kPC/xYGrlRCs1SAB06IhzTLImTgPDDmBsMzHQuIhU
tetMOndN0fXbnFGdljhfWU8WMN2sD63idBIeJw3KQ0BEOgUPYKXAMH5onfDmWzVIBWYYaOuIrjDK
+MB29zjUYAxz5BoWdeNm6OWnGGkgZoRPPHgD1MdivudEqtm5pvZluMWXNMzfufVlgjhfG72ObD2p
nh1kMhrAQu7/LUNxGOwVg5xVw/hn3zrVsy/18lhq+tb0s+5QBadWpckRjRBtTq2y6eB7BEfo/s8o
GZgTkAFS6fdEA7d7n0wFpLMdvx++CNtp692YNS8NkM0dJEQuLX+bZs6XzxUJmsV6mmJ82hQ0R88Q
wTqsvRd3+g6Q7TvTaucCvMdvrABrRvvkxGa2U6jyRcgKIzL8qCQpmN01JdrScbn/ldUqzjyD7SIO
TjaYip6mMe6tyNm7c5SYp2q82BSDydSku9gu7mg8P5aNG6OoALPaar/UPCktQdNzV6bJ7WdMb1AS
uBtN084VSndAx7AgaFMfjaH6Zsx208K1yucSrGJknyoXqrMtameLx87a201gz+wXc60PYf7p+dFj
jujwdxFbIMgd+57hMlGANQvSbt7KcbPrv7slHKuwEMdwMI8JrdVLn5TBZYG/So+LySxjhiKuA+xf
oCikwCjwqY7ehxEMJVpLdmo2g402RpldLQr/Khl2eTmnI+Vp+iTqZoNcqLhHNtqsk9Est5mr5fC0
jBMwx/bgOnb91Abo8aRGyXg7nCMhVIYmus+TlhVA0w+F8rV9rXTj/Oczz08/Hb1GC1GaKN+6Kbin
d3Sv01GepacoJgKZVyeg/eOF2N2DDH00EK4L3RhOwLZr5svFGMz3cchjxARlcIb6YL57RrLGpxgh
P56tKIopbYljhWrIMC6LS/jmHR8M82CNsX7JUB22sLUvuYfVloGZxWgwJFCG9I3nxLnSFDPRF7mM
MJKmyfel6q/VHDjdO2gjXcPLd51pVUfo9mrj4qfnjIfWzb69uI4WQrCFwb+8YTh4/xI8Aw9DNqKD
9+EXJTYxgzbyBGTJBLAu/w+BS86FwFz4/aIyr+OEvPeGCGHyZsD2Q+HOKYtnLIpeSje6HdHm4gPO
fzNmYKPFXnRoffLDfU9Ld+4s6FiCGdP69Y/vN9K6Y94ILp8i+rX4PDGx3Y4WEfqiSfe79C0q8R8v
jvM8NlfsQ+xvKtTebv9MTxjCV2aSgifE9F3FtrkyuUU9t0gtcLt45BW0dX5CSLgdU/eUsmti9Ij/
1lCUWmRxWnuzrS+ppdsfJrqRpK7wwbgCT1rYu+fKyMwrqmj2vDArt2UcIMwWwc9KKvcxH6yYBb3u
sDqBsJlfbxPzgSCvd4yacruY8+2uJ1GLHNhbhrdZUQP3ZvKZt0JcNSudb8GBceXKBTFMc/Ngk680
a9+T86RIs2FuynHmK3aaS25RZ3fnhrbdfVeP1YPrA++zJe7cjt5l5KliuySnIIEn/0nrH8u4PQeD
8U3H6vNtsgax9kMCI1os1+sFThXILNuqrspv+JPJ0jP2q8a7cvrPW1SYPsCCTGQ4nYJSm6W0UHah
4Qt03NZdruPUx15c7/KEpJSbwr+ScnqYqCQiUvp+jiZTPcN009cKgS5y7Ei/mHGW3HELjEBLenfj
7FjJlmAQ/HR89X8QOCYIy1vGqM6BueL40cTxPswAi2ohJkpZFQxd53C/2Jm1IhOlhVbY/q7RTPOO
5ql+QaxLts2o7DfPoKbKxvFsRjNIe47BBO7c+fFDPCrPQ3Olzb1+boW+HYzHOLA2C9+GZs1J12Vz
MpJe7pMcIkjUD9pDYXOlazXqT4ZywUZnUEUTGkpbr+uHakQeNkDWvHGJuhItFkWw2sYuSeFm5+Yb
QnM8GIhecG+HKrygeIHCAPBrxeTF3yjg1YekCL8WFoyL83/PhgNtQqplDzbJ5r0bZvfTfLS8lI3m
r7wjW36k33RjlGA8ftMME+cVXqY7VaXOTsipewHJwojZd9oXOcwBr00/Y6TQFDLtMsx3PF/hrgn9
ah/Nh6jp45XA8b9P+mneqIPbCcz4SkR0/LCAMkSJnC50ALqIMe12qkZXdFvjzP8eo5rhE+sEgKop
2S7Ll3CM4ui4mK5UXZXn21ffV3KAtsW4bZboxppil8II/9LC7WUsUz15SYqTLWm8HFRo/XtZUdwE
kbMrucrwQOurNIeZ8xcEUtN37V1fd2Q4j1QjorUOtoj5xqe2efG7tw5nxvX2VYwR/2TXMu8JWIux
CfAsduW6wgJ/aFhHrtX8oICdrM0ezc7tNYxuG35KuS8GuD5ZLasrmi1z6xYlffSBAmYBs6B/WLPG
j99M/cNlx9/Evb4q7Cb+Ka2fi3nICacfxEyUb4kc820P+IVhE0OZRbhtDvanEVXd/XJ5t6H3aRtZ
vW6kw05qweo7fhQfNZt1ZLlCNS9/HGqVPmUU0Q9uWXw18q0OTPGw2P+xjGyQJmrH26Lf99H4SF+9
z0y0icRRGDjWRYPKoBLZPeBPZ03LMfsxpndjpM8ikmY8LramJvecO+VMD6zl6P9CzdOOjcOuEKfN
dJSBi3hHRd0z591hOcW82QZYFKVF35VTLNXRYo0++26wwMF3mYrpy6zUM/HN9Qv6BhubqA23bH49
uo+Var5ijAlbLTXGYzEyrIEEUB3teWsvrcAE2DLWzACFntIn6s+QzYi8TfI/HpDEOStIeD09BrGf
+dhbsHHjbS1kd9c+6d4nHB77OQ1GdeyCMaWEfcnJmv7y6EiA6vKHcx94dIQphA6L33UxM1WIdtG/
DasYxOhuSTjWEEkA0yI2bTGUeI0wkbfH1b1GZzm0hEUDovthBKM8lqPS9wi6nMe8Kkl/G+30exHK
GW7TPvag5VYxERRrhTbq3BB/8IbxbxV37fB+uy3YEbcxP41jei2q3lcZZouBHJA/4U5118EGc3Ck
zcgfNbLjQFHVkjSJ1GVbW5547LCpE8xG3tj84AOUpDDI3bu6Y/YMaGm9cPJu6DwZn5uY2/dyNLAH
PMf0ivLyZbLEWSZl9H0M0fC3iLzvTdB80Gc6GvnzG8kU75UZme86c7o9ONvsEGla8jb/zeUPLH8z
l0jBwqZfwbKLnjpXuyzGU6229GOcMczUSmm+w0xHdYvvQsN1t2nY0wKDn6G5Rov0MorUPLdvrXth
ROhtqdkOU2hc2tlTZSbsc9xo1jeOVXfB724TESKdtzxlPyHSc8Ha8YTnsnpS6XReFkS3St1jX2nZ
xqMdsC1bfvawQj7IDM0n7NTQniE0HGylRvajFTmWOijCYraOSI1VzCYh6eJZ3qovw/ylbJjPp21W
nSuzyV9S8EjbnBN3Z0o9e8n5BqDzsuezvG8MGO1nOpz2sxqp9ifwwgvRMNSp6uaeqDWREEucI6Dd
4KIPUfmZJ3XCz9qX2yWvU+j6Z16m6aan2XOv5fJucRaVlv9qdJX+NrTQpyYWad/2v8JSIf6b/YZL
aFsBeqDSzGqHskgRtZ2SpZQX6l1a7hcELet3+ZZbdvfbNvMXg1n3e8a+fqObsr8U7L1Ptp4RFT8j
aG4uv1vxNobOQ6BBHarolc5y9OnFjz1wITCMvmd2RVZiCLBoTNU2MsLqh+sZO923mbMD+8HqZu2m
Rk2ExLCMdADMV6Gj6RdmLAXzfcgHphG2WxORABA1Zb7a8yEpORr9bXpfKB2CO0kHA5+IRTyblUwf
WWobZCdAGsxk7FoHR4mzhz7yAk82q5PqdrC8kic0FG+fw3DZHCROPKfEdyDrCj/eLIfLg25r4g4q
aX+Ii2A44ZWFHJhAH+0p8bx4RAfYymg3LdWHqfdUpDEUJGadH2QheAzjVHqplErPNP4+/dj5NvzX
9u2OSXIw81BHB8Cm8883cCUmNXNu1RJhhJEY1ci8OvfEKLJ7ga0/1N71tuqaaYnSvJji+6AmWMBh
W/VeNuF70lj+rwrvFGg19w4agk1vGXa/8IkBt6osfWul2C8YluV1V3rHdMJHw5QHBGoXM9ULaL8t
VeaC1nOA5kzMdKeo+BpZLdeW4UcP5F6A4AJEui8g567HdlbgTXYb7E0FLI8d5Yt0mWRD8NIB7Vvd
o2yc363pUMU72ApQMOX9Cbh8yH+q2Xfe5DO7mw89ZeFVGNseUy49LTqHnQ65z5z92DKz8s2/p8fK
GbLy1+xYz3Jt09FdRzeximMD/zuEpRKq0FpVZn8kjPa2VdMej6JrgFt/l//3mUfr9fZaw4Ukral6
DakIZBD7YNvD/MoABy1jaGePY5CRdFdk6LJ6zz9N7KS21jRUK8NJ3Or2ImpJcZyjIyLdGx60rnzQ
mUqebj7HFjHuVrdKa0P/qV3pKsih8PUPAyC+a7c8pMlEwYteq8zkdXk9ISrw4oTym8f//OwWItlZ
nY4Du/CLU+WY3i6GVfiEyfupSKI3y5b+qze6oCPnZ0wh8nWfQVppkFxuCDkB1gZMcn6IalSaQeVW
5+XQ8HVnY1vZtvCZWGiTGVxCnYflmRGKtxLb56XT2/dE7+37zuqMV4ZKZMkVLKEeYI2MffINgunp
WCgtu3msetCVTc8QzKnfC0wlO8K6MAnPD34aWfeOp/OJ3eSlbY2PG0bQxZOMVgUHdqQnjI4qsLP/
T9y35f3v6UHasBQ6wfRA8J1/MHpa1AJZ5Izd0e4s596IZwYhLUMzM8MHqzXIfLbE7OsLEwQEkRmp
rTaPOUOsXprd6htFBswGRCOdpmUnWKrYW91qvwxy9OlWZPiN1/k7e2Dr2Iryh7BjdaBUhGRgaMg/
bUx3c1pBxQaFZDW4wR291FsRaCPa3fbqpU7i6WnJnxncrF/rRKoc4jmJJifqjTSRbDekZg2PEqqG
GgK4Aai17qL5UPTpk1v33oPDiPf5368v4c7hy3+7wBxDOJ6N3UkQPiqsOU/9L5Sjiko2E5Z0jhpX
/1qPC2jEeqMYaOALwaHFHLOSdnhegkgjbtM7RC2MaSVe/xRvHEIZkt3UzOhM3xdEgCniYcYqI4AP
UuQ4pl5v3Rrulh3Dpkd1LFbclf3vU+jB0wNtU+hP3DNsIBjphuu4Z4L2n9JS13v84GXzFpiIt91B
9j9otpAl7fykrEegwwZjPWA+PqJi4OJrDh4A2Ksy/0M6COQQHbJ+llcpXFLBdL+YDwOiDlaRyoMr
e0iTqAymMVFnIYjwezbEuBduEUCwtayzZeBdGmX6ARedTAMaKLdnyrO5DJrpQdAO3k1Bw+0xidJr
ajPR8+XVj6MAEPZgXS0DrpXVbOJ2esUd0jw26JMeIYq9jQ5xM2RWilVRBejEa1dicGNMs2+rwb04
eupdiqoet4kvkumtzirFZDzzz+h/z6idqseE5JCVaVnReQycM4hP1uzWsK5uxvQCZKnuDJeluUQm
pLyfuvFtOWJXevTdvt4Qqtm+TUV9Cls3/D5oDi1UJaf7qGtZoib7vHRLHESdZ4g53FqXY7spX268
TggU5b1WjNkOu2955fQfy9IizChKtgv0L5T199YS4aOja9FDgM58ZUwa7cAoCrZUsSFxXk13VoaW
nOo8C/YdCIknAF/s8kI32Idkqx4iv90mQ8evXRO/tcH3X1y9f/GZ06592FMHJ9Trd5Lmd1Pf1F8W
AKaNlPZ0csWgiP4D7gfV4ouCHNeakYqrOQU/oim76I3szsgB+zNGgOHok7GsU8udM8xKs9saY+Zq
+TMtVFvbrD/LyL9DU1a8upXV30UJJ7FvoY24gdH+/ep0jP+9OOkiIsYlHE53LUcI9+8Xp+hqVyEZ
y+8cvy/OqrSjl8FCtGw29YOx5NXfSCTFINzTgvVBNBpeUrvN+OUiV0uDcnszzbdpa9NxGxk1LWTn
LFQj4D1GTzWgJsGO9rzY6YeEDdkYJt1uyKAiGE057BEKiGNXgUc35m7FctjMh6EVVmtds7E0zXOw
EKbd0/IsEFn0VM+qZiHCB6UC8tJURfmAnOSBzDJ6mCku+2WLWrWdtW4jBGJUhQBEnIL/J7HlWQ2k
2JE5/BP3nXxOXdUesjJDR96jfwjgHm4aywjvwzlLeqHLOnms8fHG/v+BwdnzIvi3RdI1mQgITxqG
YRvI5v/+e2DhzAglDHPMmXW46qzsrTeo0C3jjqWHG5zjFcSAGsmXoj3NkV++eK6bYW8g79O3czgo
foyxvNxA6PVQi9N5y6gauCcqYJKxzK5YUTcL1QZZ4Lc8zcLDkuRmCS093pz3RmVrxzGyVo1gR9LD
fz0EsMV2rmEP3+bXffZ+K0iX5oHMm19Lq9R3c5NeT/ibPS6U7/8caX7irh3CIe6wOXqnqUOntdSU
ywMQrB0su+7072czd41/fI2upbu67QnPQBj3j3tNLPSKHVvOOKuZqS5ZbTs/RCH+MJ2rgT5ClxDk
Gk7xTP4Kk5fbyVtYqG2K3n22o0lbBxMTR9EQaZ5XHZcy3f3Vsh3smcaSrkb6ejkFb1kvykPb2t+L
iKb7JhxDGqLzazLyvnNd/RbLVOIGLsnZCCCJLbjys306z16WB8KKwgtNvVWNUPmJmNEPa3DFvdkx
KW/CBpPBbJnHY/9iatqIOzwcLmmDtNAOPXPb5p6/E6Fy942ReXvaLzjiE/1xYZToUcGOUcs+CPoK
twGatI1W4+UG+xo+ZwmTUMCCzdawhHqS7i5fWrn0yhC4NRfcLW9SU3jdMhrGBjK6ZV60jIpG1eYH
xnq2dcA1AOKLr9L3te8QLytaw+M5d/R+VUb5iGgrRRUaUi2flwekyfHuVu0Q4evsR8SPNatglZzz
/z6E7H75GqPt7bScSu3LHMjTWu6ageOC8BwC0OjcyKMlrwkd45yPYeiI23W7eyoLXT7k3XcUC/gO
52Wh8hFxNo2HqEzL7pOylrtQOYSU2FI/5QFeRxc+lpbW9Z1eo3MgYY82heZ3G9a7gJZ1GD3WXo/4
BUHa2Z7i11v1dSvqqI/fuqKrMD/Qlv6To7DgE2pJBFFdPzPKmfYLFH35A8P85/Ery5Xou+BCUOFf
3gyH9gQIND4vf9Rupbf+90vF/Edd63qu1E1uRxabHlufr6S/VGVMehNI/3pzlJrVrR1X4ZUtRimA
fnE3qJGPkt2R7pfleJCTfGROS5XrTK/TwWwmeBoYEF+CMM5WS0cCvj++qnR6bFn3mEqk1nFmUs3z
9fTBVSLY+EFZf1hl9Zrllvlbj19bf7pGFFbLdaPP04TlmdNPW6CE/aZPDDSQwlWffvJY4iP696/A
/ce9z4PQYwqX+h7gj2f9D36Tlnho2bE/HJXoL7IT9lvBzfyuKs1uXarCfnNw9e+CCiCqO7+LBz/a
2Do5FMu7+uAxh0YscKHPAf7JBu1sj8a3BZTjmCGCtFR+dgP8oQ7THspWIdd/Un+8Eo19OmhzhACD
jbR0/rgugtnXhpT1PZmE+ck2bj0f0AiEPcATU9l8x/AX8XghpjG97FqGE7pQTt4vG1Z5KOpwyyQ1
RI+aibPZjR4zF4NoedTqB70/ohgOHy0qUqTZ49z1mZsm7B7D/ZIxMlXISbtZcxcmbvaSyMg5w4b6
UZtt9qLCmQzLfQJETN0cp9JHyeGb98uD7kzW7Zntef/PRsz8ByyVhjHFimSvbvKpjP85YZl+G2mO
vOTO7LUCmAwTBl+zvulZFK5bMyNbJlTBjsh6ybhIU3d6iP5Oz/d5CcKc1XraLSQzVRbN0/KQtvWv
jCmz0lq/OYq2d/e9zgxKomm/1VparJ3yLPV+RpM4ptQhcExpJWNrKsFLjquqSQGbMzuKMrPf5Bmj
in8/RYVh/KMw8FzAqGgpUCkI+x8naYICgOtU0D0duugOw3n9NEzx1mGgRU+kUrvCrEPU1TwYA3rw
29ifGPBg27dkaE1mFrMriMYPqLcEDFWxsbdqpPCeTVpo6mTVZzEgrSQT/Tu6dubR0u3OfmskD3wR
DOPSwPnwxBXGwXDq2T5UZV4hm/Z4NDA5nJYHfvBiTz7iz4VxpxOPpGiyXhFu1I/TAINOlB5jumGZ
VcO8hIYRkviI41+e47llhf/vKDpn+mb6NYkrlTc+FIKrL/XVQwOKZ90LrQu3LVq63XI8E1V2sKzx
3fR5ASyhxFfSktscAv7T5mijcbdQmuoYNShLd3ReDiEzENepYahSSjobVVnlHT53FIz+gLM6DODn
6AyzJl19Ohmuhanx7XPuT/Hxdtvy/AK7kWijLyzWhB0AXs6DsUUIFN/d7olc8hNAEa+/ZO5Q7JIW
WfsC2Fpewxnj9BsfJNvkiPFhSbJjHcJr0FUxHSHS7apQby6oIB4Zc9IvK23xt3cZkF7s3KFZqFXe
A5qD8c7USKerY6FOXsSQ82KQCbLNrDA/TiQ+76nm5VOZYllTZWO83T5IPA3fwqHJuMMLxs2JyA5F
YlnbqarR0SX9yQ2n6tQ3Lh3SOR9keVheJ/Hp9OdLPmTwW4mTejhawFLAZDZdrBcIssdVA6tt41pj
tPcm93elUv8lEmB/RIO3FrusvO/M4XJrg1gNNH4pGRq7sbub+aS75dQ1tPEZDqx3vN3ulzs/1e0f
J7uOvEdnvX7yJDyzpfSxresYk4neUgsyJh4YnzLkvGvShB2rJ9pHq5ftpaCcw+AFTnJ5A9F3eGeW
1vDARMA9y7If6erOFi7fgI615MZ23phRVeq7hcMYtwD3wRDT5pnbp0PCzD2y7D1AHGdzOxky28SJ
7qD8Z69Fvszgu2zl7N6+au6aScLLrWIJw9VUTkh3EeavinpkkE2aggzaQ6UOgxLR88IYazwbw7AK
vcNyMmcRjpIwUqcuwSmPtcZkb+m1z50LJcUGgMFdGsAr0nyfkfKY7yxX+u8mM7h2iZ3QrX3QVRfF
beinRHw0X4kd7h3s4M30qgNg3upqDGhlWh8L76qCVHrnG+rbcgTH2zjEZQKz1qw0qAhNuierMn4b
tfIxUBqnbplNJ71N5BH5e7u2GRg9jhFNjfluH831Mi5wJh/ylxJ0HJcf1qxgZfgd//cwOM1nm5fs
yzV6j7URDa+GjqhuiX5efoRIdxQtM+oYI6m0NV6wercAZpc3UIk0xyUxlpsVMhQyqfe2GkdwGPl4
jz+x2WQRafOylQMU+y5zNrrbXEToVMh6AsxF7gSAB/Pjyqd5c5MLNdVbyZX35vSOc9/av1TRX0b4
EOflgXbKH8/MftTPdH1obFb3MZ9/E/cBzlHXst0NntD8xJWznqW0S7vEAD/+NB8tuqrlCH3DZume
CkkHa36vZy1YR1Ho7zutrc7Lg9F0lNgJgKMTFk96lavOgaYrotQ+5EGR7FJiFQwiNUdpfVt24Ava
DooEILF2U2Rx8zJpxFMOJrHihcHWd5qfDfNry7uBUr9JhOyv3WiU8L7V2pgpxLA/y2eDwZYd9GtN
67yHZfVqdTToum5AmladuSqX1T4YCR+8bQZ0p632Io8+iEPC69zrabtqh6Tc+6NBsqZR2ydAhLSU
qYpyURNrGxibZelcHoAHMJwufW1bWm10TFr59OdapI8pvKvR/cvy9ATxLIf0C+Y4lUG9t12B3VJW
X0Zs1Lev8fYNLl/m2FvV2eV3NWlyYAPJqVUelyu/Zjhyut1dG5mk62XDQHIx/FQ/fmxs3XzWwY4u
L7u+wBIf+2xUzEADy6yyVTDpw3UEhLkVwKZe3VT/ZSB6uUg1XeI0Ti9Chd22Jhhx0y5jn5IxO5CR
2aJUnnvy7N9dF0sLq6M51bh1fDx9cIbDDXKX8cOh4Qc72yrPkk06dzjEIZkXuVuy7tMjna/wUhMM
QiInd+/IAWHdp/mObquJQKgazmSzGVsP6e/jjXKmaf5DLSPtHr4PQZldo90TG2iu8ly/LoDFyLOD
UxCi3RqE3eP4RbA5zc+GEAXZ8mx5LcCseHt3aN1gOwtbN3/+4eXZEGUeIv1upimGM2kp/GiG1DpE
RNftFi0ciuo1kbkuiu4Z/Y36VUNRt12WgGUxMLMhuHYY+nw8zEapX5YVZoHqhplLNBRFPNkKM/19
NsD/9xkxGYIRX4csrxzYC+snrxz7298WRq39UZOnYVYeloDWOmS9gqYC8sNGFoxLMzr8H2Hntdw4
kzXbJ6oIeHNLb0XKS32DaLWB9x5PfxYKPdNzvon45wZBQo4igTJ7Z64s0/AXb2z9RA6a/5iLn1lQ
wtLSi8za1yOeAtCgGDeN3iFyUOwb4W/k2Pf3NfrMoX2pQmG2OnFAZWvdeh8Vi22502c1DMsiqSSG
1LWuZRjp6A8zcdNt6+a5HsRbS1i0VH2ELnmX76OIDrp8Kg8DfohtZ4/1Fd9wP+nJR+RQcSabscNQ
pLT7eJocjLT/yp9tCtRUFmOgPEXrcLVsdvMJW5RfoeNgj6zdYqGKLZaP0IjCB3vuVpSIfB7Cqj34
aY2gOoaz1Y/FMxMOLUGa6/MOmmI7M6wS68+NpRPNQfjrm8JtfoI7jfXcJot8tUBeu6jHEDMPA/KQ
ugzK2lAQJzOPDJ55diyzf0ySfo8YI/3BO62vmHkAPBbiu3yDQ6fHQCnqueNiJg/ml2bkpI4NOtnD
BZ8QnnrlrHTjd/npUZpqniokhJuRO5Z5vW2uSoQBef4/ey2h1TOF/q7OShW3/oyhFXqYXOVfctKK
lHMnOgU93r4iVMDSR7Z9SY2TkMsgpw72bAqLTTiF3ccMSg2agWyHTNfX8jLOvIQZyoIlXqnbMvOy
o4LfbmcQVvWW+IR/o3M7JL2vLlIxDyGxUoIfyptef8hQQkbweH+kef0dCyrUaU1Xd+gsF6EniUYq
eFAMpbMINAwC9TlH4xMYSnAk8VBlvWsbz2NUP3lBjcFoVpL4ZWEwHoUKwerGky57XQQ8mrtyCIEV
W41A2mBuMy/yX4oUF1SO2YbrCdTjciWWgHoUt6asEX5LXchkzAnfWJ+m2ylTp7OAl4D+EKRAMR+c
Fgnm8hQPzbtjUWrUPdYxSw3Xx2O/0Yt0BEVQaZ+Zmt5kHaFOSJMcB/1HUER4TqYxf1QVSGMZcIfe
aUJnPzUgN8MspcPRYSCoMsT4jZiSi6dW06EowH41iFRQbNFhLudlO6EfluMYV8kSt/JkTUe8ufwV
DUlmvg6SaLNA1htKpVsHHy19yEDF3ui7+YbqcbVFS0+RrBTFF2Up8wKox1/Am3llYzQDEHuqEWZN
ZAafh3C2v7HhQ7ige9c49WLCQg3z2mXKvZrveVvr/FNq+LuyZWUe6ijTSwMIqDlTalk5PizagIhN
28pPXVR3ukedcVFvjCam7xh91B+BI7V3sasUGxyOqrynAm1OLmzM2PMVYta6dsjD6VtLYPsaGqF7
aEZ7gFahs8V2pxedq3HtNyHu1yFN9o5u2leDoXl5hPQJQ7Dsdw5+561ngMBzXYrqWun1m96rbKZd
fbyWwWopkeLQNu4tGYhb0G7G2YC8cXNF9bh8FZlse3KCGn+jN8ccuFgdLxEhT5AjUO6TJDOeiYsF
GqV33Z4XepfP/p7/+xRwKnLDSfHRVkyQTip5hLbmEXagg5TK1s1IZkBVs8pBl8S3yC+ahYsJfyy9
s3yKMzAlQpphvR7hxToYyVF7P8hDbU1MioEvgKaqWrNfntOKPXqo2qDxIOnHe3yWKYyN51aPfpw/
W/5oncWYWvc4PyhpYRzH3KJdiwX+G7mqu6Lw6jd53gjIfKBT8610THEaEzG+2KmGT8J8qpqpPv69
jqVmookHVnHgPbLCiW8jHrcjkDEfROSUPjoVMm0VdMf3ChLtomaZMv8ejLQ9t/ZPeCzl3TPi8e5O
JoAqNVVWgzhabTftZLGuILd0KdvJAp4VQbyWX23LwDsqRR2QtqGiwNfQaU962YO0yJ1n8DRLX6lG
m6AAMmQf4F0Qe7Ldhcp3yIPYKr9yfJn3qlcO8q4cJZ469VOW+ZhqcFLzkcNM5Yb9jy/hJCngSHFS
qSamy8Ilf8W286uokwg8Sqe/guXGLlVl3ilk/IMHaR5pAM/RahljXT1X6eabsJP341TSsyWka9oG
Ef6bou8QJ9oGqPX2aEG9JgJqtK+pMB9FFRWPIZvaocrK17A3n5ficDToWEKGqt/VmJfWf7M25aO/
XwjnnrA8RxDXU5sXBXxt176qbnuaLCc72UnXUoCZ/54JR/iqOXa/GsfyCUBxQ4/w35+S4ysoNZBq
z59Z4nXjPWQzetGj5qbr5t6y+vImxwzPpxpkGy0r/gFCyHoM7D38UHqsOQB8xTS1QzXCb55mGRJ4
ZeUpL2P1aewRvuSRqZ7kOQ1+y4OCtFB+0QxT9xyP5g/NAEJr61F9HMdcfenBLu9CVVO28qljVxF0
x8xfy6caqQo3itU3QuRU1qa0i9KeveZgmr87XdNP0czdlwc6T7rJPxbMZ5zepHYeDmTgOYQzqIIy
J5YlZbdZZEPLeF54r5UGvQ9GDiOHZ0EHdMA77OSbkGAKAwoF9GIZRwune8xBYvx5h8AhLvdFCgIW
wZ6PJBc6slRV4zH4VtTWC/ElwdSvPOI832o7XYWtpnzUaD2Xn+yCxt1Kt4RT0okxYZ3t5c/LpyzS
2z1m8PaMDss/+EZ3DkZfkLilNE96pWUXaxjfZMkSAG+/GyPgY/9x8avBWzVOUCnRI6OlYT4oTc28
hll1E5anX9Kwui3Xsrys5YGI8a1TiQ9V1buD/BlVK6czIeW/FeGMe9SXs/4qK0HrWrEREXxkBnsc
uOVbyYiQK46++jP3JbZ1DpDB3XxoEcdBEZ+pnahg5udzFYWgddtP2pb9PZ6HoAqOCUjkqJ4hpdUj
VrzsMSGGjsfybEEm9eN4GufvyPRm6+kJJM/UeZXvl6XSwcnrHs8+wpi3cEheqMRZP13c1VGlTK9Q
KzZTwSKtU2zvoE/IVZtSh4mqjd9iJfd3U5n5KDvn0QW8nAVmYIT9ADvkUT4qA3T6VePv68GrH4w8
/RMxDmoBKVZLLkdX8QHOKwVwDQ5WQvyX8hoLXJRdNuuTs2LX7d61m2onEdvz5F+YKZblmlY2hU2m
5U4Lo5Plp+8oWLVK9O/F5KcXPyDEW/6MV3VbGIHFieSczT+GWDnsBnUbXjKg6kB4qm1B8PF2mHeB
pINXQzhh9B/ii5U7D57VPC6ZctA9oET0dJIwHQCzYIuyCnoRsvdnFpYeARO40fKpZrCzTo4zPFZA
fi7LL6DExprWd1+oGRvXosFUbMTewedN2sscVqxU8lIaqL8eyPo0sLYdMux4YOg4YdTQkrL+IPLK
+hX4BCPP4kt5aM2JCVlGSYjMbA7yGpUrodjwMJnGuAtp2Iv9UkBmw52deg/a8/9dbkf48M/+MU1z
cHAYGSzNtXTtny0h1yycEDL0cSJi8YuEAXiD9dg2D0PIfdghSdrp2FtWEIP2Ke4/jMJka+ks9a8+
S+J5D0QPlsCGJqIghQ8urCoG0swaD7nLZRvbSXpU/OKq0S68y1PUAoudapaf9eiOJ9Enzr0DX7+y
EAR96an9U/5WcFM+MmvYkGbenuCO0Z+eazCWBV0cbOcWi2hL1aMp0XrhVlS5Z7Yk0yCAKgOsibFd
4I5kCV3Z9KWoPxAFAuqvUICiZOZ0j73ie1fSLVVDPZrx4z+FYwXHSPHteVGd3oHMHsg0iX4zqfAA
/AxVaWfLDzenTIhhLzJ2a7K8FOTGJ/FE5VHub/V8WNkOnYkYSAAcbp0BWg/w+ypwBLMgHV/IS3hx
CjX4El5OacfILG6zdGQcRztv2D65LwVqkaSATDUQb/+eR2RBCCDauW/XhAuw8zayrriP8BlFNYpL
1qcveqBor0YbP7XCHW/uPPCWMR0Fsmo6gkmYUqhQGs9NQyxzPo6/nDH+Jl9wLwqiHMEIrovc/jYC
VTo38PJiNQyuOnXtvRcBwTVRKoZZPn4ThhNu+1TZVhj7tiZFKTyHBYF9drxbugOJ8l2Eg713rIwx
NDfa7ZTmsLsikrUJtFDWmbySBjgRTw4ssChX8yu8mw+sxcZDOdYuGyas9c781KY7iSA3qFbyq8nc
fDO8DKyOSC5ahDsc6h3y33lIm8DR77wAmhJuuE+rZZZghwmrp+lde5t3CpCruYmu7iGj/kpn9W3O
UvlRMUNI9sFnBy+LqjIFjwqPKR527wfxyhedrNsH1bT5bYBGZ+8GWus8c4v5ZYIqU0jlU5P+nUBX
SG85NvWGaJx9NynOOnf4YOGXN9iCHEz5c9spQXW6imLFPuFVhI4Q6ckGxmz7LYnGXUpN+KIqQMoL
uBb5RiiEs1EovkkLQ9E7CrXUgbC9ztd2II+VdTd3LGLVUmepGj7juXWRY+seWKNhcZhOVuygTpgL
9gix9yoq1oNV43UWlpK9xEFTryika3dnIo2j7mALRLjvfSfGmzjHxVAvmO4+CVsRbQlK+fr0IqXw
qk7S7jRO5dGwcu6ycvR2LGbgtphM4Rj7YTJhDYiU8Nl3MY2L3EDu77irvMeYvSapJX5YukFF5axA
tqxg/tuvbjY++YyFD3HcQ86v7KMt4NH6vV3vSGLABDMvduVhpBJUV/9DVKMr/xwT6dPQxFMVUqUU
w/6npobwzNbKgLccM9v8dGH1EmIXArHFnkmNaVqZFnUbWWDMqUxt8LGrB/aZJ1XxLYCYlrctYOJP
ezB9cIcjZcJ7bf/Wovy30IYvucrqxtg5zc8KMayka1Q4w5fQAuNg2ExKumM5M+meQIoyC/+XQtX9
LyGAC5ubwV43NKJ4lx7sf2ghHA1q86hq7nEZ0gvNekbckK/QV/efbj37FpPRe7Ai9c9nRb2Bhp0K
HmOPBm5Q1OIRwu10zYfsQnZ9uK8bX0OP1mtsj3Vcn1VJusKsjhCl+hyGTfiuZHO9VMG2ThDXnp4Z
tIhpTMIzQARWoji6bj5S+FU+fzk0Ua8IH0uC7lcjFv/HdmCQrxIRPU7BSAMjqSlvDbW1m7zuEwK2
ufHn+MgGyOkQxiE81Wo9kmzMGoWl6qUi4M+0+hclec8txIoQOmBazOlvmlsCp6VkcjJLMsDwxhZb
mQYzJNWTb0JUQyXlXKJBsWHW8Sj49yPsYfEah8WTLNDJan4d+UxIBQzLUtUepJikt6v6MDLCELj8
E1kCNQ9iXgQR21O20QUFm7iryCZyf8OxYIOHwwdvZeLU4JMZqwIph4q8CzAxe4+FE5fqPBGyIJ4u
ivvdpa4uMxIzArF2ClE5SiusrR9A/JSPBKGXtyEzra2uFe+Y3Ig8n58FgvMGQLG1Gjo7VFnorOY/
SOHd31D5zHZ+P+xkkU1Li1nehJFIQfD1L3/7MiKaaZHAFBLZyVNYzsUY/AGeUMAvuvzBifHK8Wrv
0DmTTUn8N/mg3HpnaLNc+K3rvkb019dBlRFcrNnOl4q6m8KKjYMVyvIWkJ+9XaaLyEj1qy5YU3L5
hj/G6Ae+cmPVl9NvWqvmcWhaYF+aW98oBUUrarDJ4/ISYxMx8FJtKuOy28mVhuhpAmTem+ijFAmo
hsElQxw5Ur4/oFEeb5SPtn9LYGaA3Ich/AxyS56NMu17MdTxeZg72GTKHRI9MVbOhOZJxPRe4GY9
sOmag0j2sh7z9yALNbmGwCCoO/WkyallgG1JQYT85f97kWf+t0jQRUaiWoxl+PBtBED/v/SJ5EDI
/E0SnMzR7ty1acV/qlBKkrVbJxXD1h+z7l47ExTMtibVgEalq0N9IIe42NPQLnYT5ELqO6wJlney
Cqx4nZgx/AOSCcA+G212ls87bua1FJxDz1R3tl5AdEV9ujNMsPkqBsHnMomc9ZSiO0vbgqxveAjy
YFpfRdKHj2YNTUWPcD3VTglqn8jo44ClEPzZC9UqbCe5L36Z5VU0mX5RkTdTIArCU5X46GPntb1u
NzkdKdd5jYkmGRA+BhhrtlZNFrUd6D/IJqlfLdRLmalNJ2M230lDXhEa1cFEiep6Lmy8Mr46tsVu
nKRuIpzbkkiUZvgeZTB988H75SYd+BVBWCGRy7RsZ/+bYRKzE+AxOKcT+FnevODcBLGOhxDdhvyW
SRUQfwo09GWP5ysa0wMQT4dMAfjqXa3paMaSg+XqRwBU3XveKL/gXXcf3nwvFTPNYP6xsam0ixVH
xcpuB2Ovxna4zaxiuGIN669F+jayib2z3a4eHYXgssn0NwbIl/UiHK7iGgNXd40Mky1ahg5QcR6y
NMxgOhH92qvGp7xTmCbNtQVOihGjhpzQ1Y9l1bwWRjuc/316MYrEChALICu+arwFpmntFHcctmaf
HcN5GJPSzqw05w7AvAQwSAj7jzK0btZ7YYhyk8VGwB8CK9N//Zl66P+Nxfi8YANMsOUZtkWCvax7
BL9uqOLxITJicHYOq11HjKAbCXABqd1NYOY6bb7tEUTTlcQ3bLUDOKt4QBDxlXuWvcZ/4pycJoG+
iHqM1A95R+IMZT6at9KRO0LkRTId0C2+aio3jB4qG6M0O9o7bvA81WhAvPw1bZIlcdUpteKWZNEL
a79uJXdXXe7o7DREzkbV7tdqFKndRhmMrt1FCYyoJra/9CobXjMEbHPsWnhKI7Xdy/ZX2dZQJsPS
hDZkrzKoc0Pc5k9p3IqZ9KR/9ex6XG1UTpGA7idGAn3GVhTHiJYprBI28JWplFfau+6X6u6mqUZv
O1cH599nqD5iO787yiTpZXJOYwtyljUhFaJp7dj0gALD3hD4G0F+MN0vh1Cqo0yObnIyQAOEe04M
5GNeocu1uk9ZyqkZ1agfVUcRdi+yoS1fTEZ8DtntU0mmWfzQTiYZnvM6FjGmIBzOek4qiwJbgsnV
YGZb2aINWO667cGYCvWYCwciG8/+fptgIbYytbw7Cfg29871L3h0AFJ2wa+cYJYh9ntA2UBlhrqN
13K2cfPMuZZzSdeyq3tfxA1S3gmiUT/e5TaL2D77oLCHQDg1JF+kkBmgjLdcLxGu8Za4LS9n0WDU
6REdib1Rs+hHQZvjpaIGiyJm3MoWoezGtz67NW2sznY7hYCgR8aQgGi6xT0QRRWaEIZflGs+9+8K
Q0/40DEUoJHB2aQSuZiXQ3rsI+9QIUlJ0W87+r4YTXNdR3l8waGBhV6FKaXQlvnCPbpftkBdkeQH
+ToSerI0zQecJRZU+HmnJdUiVkq8SjNySyoYvTZg8e235WejyPs+WRjR67lk5VR2firb8jMu3OZa
Q2ohqANzD5uXYza/OLgGJG5FZoPTtv4SeXv0gVK9kSP3r9PyG3qdqogNfW15NpTPRU0qR5Q+yOWx
PBC5la4rr1w7hLzvHagcB64BZ2XX/t5uKZVhqP/ZRpB4kjZfaVzLT4r/Kbc50sfJ+AQoln79pmvY
DslyJIoPbZ3bebYHhN9Ha9mB6ZNcPUUV0oFh0oon/Ae7Knc79HK+upMWTZ8C6x5t6FFurvJgDh1L
bDIb9dukzr2EyPymjk33oglIFIYFXs8ho8fpGoUKKrmgdReZO/KCq+1SIiASBC5HqG71eDrQEO5A
WSVgP7RkJChwMreyoRi8DVEpgKUCSUmi9Bw6CkJXD6ACBfDqXmZji0py6PdZUDWbwSuLTz/4qczT
X8N+ftWM2XgZMSxZlm/Wu1Kphr2hZsNuVDRWiOToHsa5W2UWbXPMTSNYS5GVFF4lu9oIHF5kUGFU
M/IzFLBn3xt2Zec3Z9kCJli82ChRZwCryfWr2pNA1d1sNGJHb14BBXY9nLGCvrVKhkFtbuzYIVYl
y/DHg9TVy4NVd95leQ8WFaqFXmblmiIjuqUwzr4RlxeYPpRAbJiFFiWZVtXik1xcm1h9GJyCjTEy
QMm+sjwYOjx8eU6qJew2fEBzn57l+2qXCbeXOxSfle+NR6yCyC2HtjzCaDWerVFUx4qtHXthkIts
ZD+NKDioVVX9nh9gxnPQbPQ42BL4hXqO+7nDfLFVpsLetNAD2ciynN7n0WuCapOiMjOISnTXyiOc
OnVj5Y2Ayb0T+tbPwi6+j1R3zkNATRfADmT5TLHIho+C4lk+ykr/I0+VJ8b16WwYarrNdCf/JgLI
dtpLMZVEgEH6WZETs0co0B2c3GpOakfjw7b6+coyyottBu7O8QLW/rpDPG/uIuXoPPUsVNUEi0jJ
uLHNV9qd7bUzWFbbEyjVHFkATmzDyc51xQv/H4J0Zs3/3ok6umM7CgVIU7Fs8x9L07rL227IQu+4
/Kk4n98leDyPTZc2pxzl186o7Wg1ZInOhjqN77pl/0zRRn6Aqk12ysS+Uz5NE+WhN5r4wc17BfI4
0irpJejtqNj6MxC1UIav1CjAA8818IIu4D4F5c/+Lnc2GuCHTd82wcViWyZLkJ0aPg5Wl15jClmP
k06g8Uw2MFo3fSa6qvYDWn+Yeo5y6dp0QfVo1cs6VqWDs8K5qJ1qvQdiqwfNibBOc9tR8dvEKL8P
cJnCTehr7UVpUCxTRMKpEwz5YSk+511nrQhizQ8wSmOg0XCDMjtHNJzE+VreooWSloSQb5Iu+VcY
LJU0Gm7RgIpd5xaPXG9WNGA01mqXrkUCANR2AvIA1RSwiVz3hbXx3VGMDzZV2qGfbVRqbu+LhipM
R1tX1afpqKk9CF/yb2ZESbRBb5V8BP30Rr/PevJE8IHaubrIg2cn9fJIaF69RQLEFcRQa8Chifq1
I+x+a1M1h8sqPIQvAFpkI3UCubFy4b7t0duQD2V4v71MRfZSApRtizQ90vhN76zhqq2lhkxUjp5f
O7svj7WWXCfR5FdPjFW7IfIbum8ZFuts6lAeV2HZXTTtY3Zn4H9pBEu6VkkT7KuxCtkUO7kRtN6J
zv+jfPb3YOkd8fXUufKbM+XnqFXdVaKrwJwaw3gxxTRh2HWuKlCbp8mc9CdNFSfp2K21fd6Yza2n
3ErqTRsfNHNOCZ9dtBmog5ujn0YL+kmhTcxDXTSwRxr1Jzf2kkcdyuizETV7DZDAu4vrFCQRcGrN
6dCISJ8w9bFyUxfqsBEh+zIUf/C7pO6GpXe9RbjPjZ/lqnITXB24fuzumTQJNLN9NR0RRviiBOk8
G6MyIdVF1ibLjEtUGtk9LbBBmIiJTeEhCJxThh04nHulLpoHLSu/IbPRXjNjWp7J9an8WmK8qlgk
hfvSCfzEVqSdNcg7H76rG5vUhvRAs1B9CFU6kbM8KnMr52B7lNxF1S7MoNFVFJrHoPblUt+r2EHK
p0Oof6RRaz6B7rmCY7Rf+VjqQ1IqyV4lrxzWnLkOiwfpZPbM9hfd4/g16smSxBTFKDwa7trtZu0Q
uFESThL9m2PZ3CMN0o2ERYXswbHmxUKWr/Rx7A+If4e7PDR6VaEaC4gYnBEW7QBTfNFqRAHRw7LN
Kg/23HBNnbRmHKFlvMZC6r37uqoTWovmxiDx+GpRDFlMU2V+SgYmTembIvHD2ygmmj4dFcI2LeY8
DIoCN4qer2Mb3X2UPF8qPtxs3nrWWf1C2dl599iDjvm847Or9NR0Vg6bhPwep2afIsc6xRrr+zK5
IobE1NxvVLP5pLGol18I2uzEH/bJNJTXvMkGwhN55M7ncsezifdAyqCg/tn7tMqvf79ZdFG8d9X/
+P6/32BaOfaKVDTHod2I1Kb8W7jlrUlj+7F2nbc8rsrPCq3GXEO3DzT6O2CqtnvSXZNubJX+MCKh
rVzHEXdfN7tTA1R52wSluGhQaVYD28E1FIPxwesTD/xhM64lLycJs4M2AcCHLVcd8qb+8GPT+zWi
z2/xr/yAqeOsUo/uCNX1bi8Hn3AofqIASFkOrWxvan5pyhdmrfinFxCLkuhBTeWcgLRy8B6Nso4+
0/o9mfrxm45xFzB6nhyAP5/MrgDBq87aAQV3W6ogE5DvP7lwDTlqyXAoDO2HXXX68e8EVUbqxlPo
EkSDUG5anEfHqqzrA6E06t0N+b+aNmNu0gnKk6jJqEoeKQ2MR+J3cP6XZjte2KzQjS9NJFyETQ2Y
GsF8oT21AL5XOtnOgAajwTDpZOfFA0VI0o4oC5hKx8EuxTVuatXaw6G3SXOUv4AMGCR3Y1prx1Sz
3hMt3i4fqDP2Drl8lAwS0Z3dpqWiqQm0Ahmc7BkRWpwCqsmbpbObOLSHekO70BrAUgZyK2n16Dkz
3CefdMRNqGbKo3yUpZPyOLJuE0mr4VGZwJlWKDMRLIJYWZ6naRZtbbOolt/+e8jN/sOr8DebSZdW
q8Cl7usRJkStuBu/dZ17gRCjXpeGO2EbJ91Wf/pJD7jZLcdnrp3ql2sipIzGpHpYpqveR1mR92F+
hE3vboK5GkKTcZ48jD+skykVuIknkm10oTw3ZJvtBgcQEpZVKhdqUm9ZE39zyiSkGw0bxDLyJ8Ku
hqdk0s9hYPWvQGONetcjT2KMJEJjxkTZfJaXSE9dwCkl8KBR31RsTP8o5TKcjceir74qxQguhl9n
F8/QofRPhvviJ4D1vAzUvtahZJqofG9sPYlPsk1eIr+cCkJHhJEWL32Svoda0nyJPn8XkYK7X2dZ
K37HXK0kMqIQtnAv7Bs3e50qRK1lOboro4jTI0q/7EFVwm5DzTX8gGqxHXE9v/iToOcYBnMpNvwg
OFXspsEedvr8VJ3sYytaQOZTCiwNkppseQDm3Rcm4tDANcR2zLX2FGD1eMSq/NuEAuNI45BRZLe2
QNKhD8g2I81pqWhVw6Es6MXTPfTPC30m0UkxrB1j60aGstLtKiYyRs102qhgoVIF3figEKHTWE3x
HMEYNAqwZJbinRpNu8nNRFViZ5kcDDTTDFc1hJ3HW9ei4ozecWOPlvqKJHsASEw0XBGQFWlYbD9l
39sYM3SdZtdRNVe3k+/+Jp/bvsPuzA8ARymAGW57cxIaRoRfUEaxO/vk6xNjkQqgsxq1/G3gXUZq
SmI1ZM69PlTsmuqmuzuq3h/Yr3psgFv7Zg2DuzYqw1uHuZayBkJrr+XKB/EuzUzyandVk4uDr2LS
1JV23OdF6mEgnKui89PIpcEgd4lUkapwIm0GAwhMa01/r4xZuZ0a4toaEwHlBWWZXP+hjKPzWERa
eM0svA/xPPZhqL5b5aScCz2u6O52bXla7h9Kltbeoyb5Gobhjmp88Un1edyLypt2ulcodztC/iEx
baMS0TN1QvWw9DcHJMn1oUu8/EmeyOPcOtjh4KzEZLlXQXjXJprRcIxH2d0REEyzpiEHJgPGUKae
MnPnqhPSauzPs4GzisviKeyU5Zmg2La8SAtVrFzPW4pCIcYsBQwg6DEkVaDTGtkkV7mxHtWmvWGM
SU52jjjZdDTnMub8ew6ZuRt8Bcl3RuFV2M0JPuEgbkWFX8otPWLkKsXZqmWfoVvh0p4c1gMpVniK
4tZVPiKu7M+jSMWCW2WIAQtylpNCjA/8NBShJP30O12c/UE/0Jnw1hHtyecB9gud5cl9luf8AWAp
gCqWfApSl3UHdyZf+y3JLn6fI7fs8w7aezR+RGHCo3ooNlZE85YOso6T7puosEZMRpHDG1LS19oN
bnXnTN8tOmxrwyWdIeiGkql+9reFaQXhog0Br/ueeCuoJw/ERtITLuunNlPgaXHaIjbzgqFaW3VN
WO+0GrfdGPsQv1s9uY/lGJ/p3hC+2jv9px5EW32e8//xHYbOP5Y5q0Dp0m8zSL4cQ/Wr6UDDBqFq
X+UBu6KJIpovWKaJ88xNcbPCCa4syjptW/SPbNGbFXlgl06uZQ3CwlEbTTVr9ti7Qi0/y1ofOli0
wyi2SNvg1gvNwNrLq0xeb/wbOYkB9aHH+HgIiY84Et9TIDCFvejhVfpI6uoGsfb7MBjDsyrClt9T
qC9Ejo1bdZqya80geGoTqjC990YglrRBdU1xD0rVYcL2rog2rsko4hcar4yatJxCF8KdltrnwO0J
QdEpK5VuIq4URdclCTJ0ol1wrctaVBfTsFPMISBxh8LSQq4U/VsKE/re8VEjIrG0bdimzdavTP2e
1XWzDedH/nxOPpLnSJfub0jQN2M6xzPOol0p3wXOGh/lObmwCcqeT07z5jgXiKiCRN6725U+RWiE
01STlNc2rD5iFYAo4PM7sDESI8xGO0vfbCP6dRSzGwoBGW5q3YxwzDpPs8TgjXV1tkParJzwx6k3
k/bemtHJ/pGRlUfSQkrozFFiM5t0amZaOikWM+XIj94DcpZebZXpggrzooOL1ck7eMBHIeAo9g7Q
Ahgal6LhRb0REQEzz4dU4c0HOyIFeRU1FI+DiIgFOw7p/xQe5UXy0qiDPCyIx2hixFHUBHUuJier
b9VPajtP5D1ZT36fWrQxGdCLzldRB3FvdnZbYVQF/+DFVP5FpYu3qzxWqprf9QTNqBL773XfGsic
sdgWaA33vWukByfBrM6m87fqiV1d5ebviQfJfGb+UuzAt2rcqb9EIYv7wGKBUHq9ei8RGXApOcFX
mpGXJJ51oLyPltc6T607nmOLOPW8ShLiHCZzE2Ui/JjaiQQR2/FR7/f0CEiCW1VBXq+mNstf8Nlm
O/DGZInOwfEa+KutIu5jEYYXh7D6x8rvX6fBf2bThR+jKvNrzZrzKh/9PVStkx2TzrgaYXpclm5U
N9M3BCA3m8b/r9rwdnNg2ncKujX4JPLLvXir5WkIZjrNr+DH7I1iqIBi8+KkohE/KGIYViF95wAY
f3AoBioKhL2LbwQcr/NCjX52s18W62j2FBlILWwWenu6kN2DKNg0ZZ7zIYgMXdTXpmVZZy2YYDLR
fvjrotcbfKwT6I69xxX4IJRgN0kLJLKCyzgfiERk1PRKbDV1O2dBe7cUdc7ZcwaKLrPmIEgcYjxI
4Xzoe1ZsrGzmjo1hPTbsjIzQRBs374yIIrQPrETM55DsAHB8e0Lg6jfVM41j1LSUoOY1btnD1Pv3
eTVKfvWJ9UINEc/KJCXkGvT+JCquWMF/ZYNZ7NPUM/atZhPOMvkLDd8JFUJV3fKd8hZ5sGr8nqVp
cVRZe2zTQYEQSxkF9i2ABVf2yRq9+4UFjxggm3a+MN7CztXvIhv/HIbiB4WD9lZpubGc9nuzXIGw
QzXXNu1RFvlrQvDQ6Xn5dhFkN8TM5sP4JHWVken9P8LOq0lOrMuiv4gIvHlNb8tLpdILIYu3Fy7m
18/ioq810TMx85IBZLWqOhOuOWfvta31Tdq8/S6KgoGabkWzMtIllMYRlZqyYdVeatxD99QtCjOm
oOw+FgNgD868XAvPdTx/Vl0nhQPCox/fictbm2KLmEhddvXih5FVES1IEyZXseAvSzAPx8aY8fhZ
RO9qtElESFp456TNvkcffnMTSdNwwtEJzf5KmE14xZEWrkfq1Iri6mpMkLdfo4WyNpWIKTw7D15Y
iFnHrEFus+7NWTGZe4dC5FbTRfi1dbWjOcThryRoHkAJymOYs05TOpPIw1HC7m0+FDCSn1iuP7q5
r51GzahOzmjQjir64XFwYeE11RQ+x3pwRN8fPKoXULLwpz2rp0/f/7mGzbW7rmveedJ+xnHzGeW1
xWDq06Po2DCrU1zsBLjGE8X+WLuNi8ojFz2+IkWVYJfKb40MKBpF8H0srfVA/udgeSt22IeQcfn1
f/+5mDC1D6NrsdSmD5R+3J9z6zwDie7f7aZvyW/NxE3LwV6IPkTb7BblF6PPH4aYh8pG/AOzTht3
dOiqS6Hb8kuen/LlqTOCzD8VBZQQzd0hP6/e00LWu0643bnr6xpeY/FRawFOdanDHG+9+jjYn80i
s96TIXFuyhetTlOWdZuo11laB7iSs0heXeO1WE7+oH+C/DiUEfzbiJvzBdvxiFGOfAmTaO2FMade
erOOLmFHSFOzdNegjfrXEiIclAWP5VY0Tjjbx2YFztT2Sfoos2zhPynpIv5RSLNm9MTCa9pJdnxX
vGgRvm7SfkQ/2C+0XDE/tBAcPZQuTTS212wsxPNYD2yESYTZeJm0PgIMxkqPOkqIen5flregb6pz
tygWBd1PqmEszjoMdnECrHpqKo1YjegtGZ3iR+v5vy1o5we8h+XO0MMcWT15jp0kEKV3Kh24W0wI
I60X1PJB8YKxq2Jl90h1Itj/6ygm82e9lqojSp672pjFiYftqu4/WwoNODQpmurUiFKcWuVXtwnq
b/yKY7xUe0DEPiZu5jG3uaeyzy1iaJ3olGYD33JLu5BlZ3CfO6N6J41oQxM7eiv712oRTzg0X+/z
mDsImtBMRP4LgDzCoOrhnk7sKxECYJ5SoNPJzzWkHfYldEftgp8dHaYdHfUuhmG5nFlVN+2KMkiJ
e2urcxUAn17bvX/PU0dUGMbIYzTm104mzZP6jmJDr4/r1laMyOpCeYlcZ/i1HIjEGdUBntnw1iAt
XNEkbVEyZ/0DKZnngHJAHd3UdfQjZ3oJ4q7msow4K4IvLX+nbBfFlOQwuXVSi0AdI70R/a9QZBtG
JPGjgLq4TfTae5b4NI42kq+zVaMvG0phbadMj46DNPRDbtm/Z123vorR+z3UxZ+DpLS4E9unaEYE
HFf0dVTx1y1/DU4XfpbEa966iIQSdZlsHmvTllix/By5yiLMWXnZ6tAfH6NAP9RhwzKUBFWQ1Hp2
s5uOERtAitzB44/ICBJs60OJZHHZ9eb/nIbQ/p+nPtyrsp8z+fO1nPX9ijMregsRRj8jVSBHUfWL
cRGJV3W2iKuzMoCuYEf5+DxIs3wN64CkutLA3VtbZMJR3d/bCUrt2Q6vwfKijjpbctekxjScc1Vl
8wP5G8Hh8+z7CRLmgufTPGZWtFPw+sSl9WhnSfTklQjEDM+g84uIdjtIiPGdZxGmopxaWgI/uXVC
41xP2rSdzMC/g4ibUW7F1EYXpbFZdFdZ1KxLIvr2y7ykwdzbVVR0tyZ49/UPVG8E1bPThCzUFnCA
UrgNNdHKbkRiR+yiMjymlksbMJ76X22qVyRbyQdPN72jndnG9e/L7HRWs2nqhVYtsVkr/yDbrT9O
QnVqmHZ6CoP8oYVeiISyxP5hDn/cYNFyZHb9p7Jm57l+ZGT7yE1CHO+eGry+URA5hZMLLGKaEiVA
yFvrtSTfgxxc4XKrZ+1bafWvPTb+b2y6lmQiwyLRNRAPGkFr0EnR8XaysR+Ek313tT59mQGo3arZ
xXSLb/dI724gNYMZ0q7Tq2/X/nVazpTVp7Mi71LELg4CNJ+T6t82JvHuXZW6V8ezYUCmXbGhyB2I
Q/1lvXGMnCBmVY1Mwc7t24aW/l97kDAMumWgbPeqGdFSY+i01j53YyavvdnJq1he1JG6NmKRvYrE
p/YM5p8M0Me+De2L6lmMS6diDuIBN4opTqpxwSfIatE2m20/82GyqulBTTD3GH7d3ZlwjmqNrmey
xvpFEOffJbs6Umv5wAuyazGKqxm6Z6L7xH2dZEwnPSLwxada/tDr8Oec+h4jmvG+DmPd3LnfLVRC
0WwFP/rB7TZWn1gopABXdtmcn5CfnoM5ZAfTuxjl9XI/xXb7FrpufiIXJDhGMOXenNb6op4UWr7f
bDGhCwhz/dY3y2pK061tomyVrZ6St0XCUJxAK08Nu9wHYfga0O+B5FH3xzEIjVOSUwU2AtKPQrPP
vrJ5OEwwT9W/3xURQjOnGZ9qnWod2a7WXiMS4GP5CX2af5Zelr/wMQWErk/9xYwT8cmaxouF2g+W
nyBrkPUbfhUIZeR8Dq91FRmnwtbLLy6zqiLxYC0rDzz8514fjMPELvvF8hIET6kzPP4patOm3oDx
Oqm/Ks4KgwJqN5H708ATXorjhEnstSqoz4mT79K0BVcZA1aNYJM2dCcubkOZPKWXjNojGxvt+9wM
v6TI489TEhCa1aK36+dFnpZ3yVntzdPRJKRm0qdtnk+k0KQJ45CdGe3O1vXm2DQoc6IlUcXskeA3
RVMfrAEpnkqY0jXiFWnWsXEFOgNmcDdSblO0lMWC/+rz7G79yPkMdWMEeyPqN6bWb0ILuue81784
i7FIEC6hxXIxvJCcldXUP+oi+FZVlvszTbpjj1b3fUCXKaFovKLTG88oMKzNHOTuyWKJu67QxbJM
dyR0LDMMzwAFYgIi2+EopzAnuRsdZdN0NhLA4Vn9WiWUAnvPg2Ho2bGxh/Yt6V2w3uZj78G1hoIO
D3Rxh9cV6FQtyh/yfCb1wiHRS7nJgTFnd3U6gcq49k3Sbpkhor0T6s1lxrq0nRf5SWxW6bGLLHMH
/CjcKmW1m9/+LMLjrL07RhU8NnbgP5ZJ1RwtKBAIigbshlYO5UsPsZ+o1K+mIXrMw7pF19s6AB1x
XplqxbPVUphc6AZBmkaX9V8ebSDkVRR8TRPf/LYciL5bD/TBSb8Q2I5npDqYi8587oviZTlzyItF
rZ1tdPKKnkKm7o1oRHRSwjC1nFXX2l7Wh1QWe/VFD10VPoEL3ProkI7rHoGSuPdQyTd3xtZhLOOp
2oSEhmhP2YgAZrRC4zEfSLH9ZQcNX5ci+lWabPeFS9iza5TP0RxV52SxC9Na8e7dYhJWR0ZFeEDq
+8a2a1qBIdOwTiu8wukPTeAwyBswCPHlGztgR9mLugZ2uyMxujfPEeSuJ+ouL4Ul3W0T6pQTgEVi
zLGzrZ474x7PTv84BDF2Jz+R61G7HGWhzYTZSfvz2I4PBR3rTwxt/QnhanpMS2DT6+ePT+4bMfBL
aHX97jq1d4e6TNz0YvUqCOs7UmlpwJQicgonDdaXU/o4ZZAxA9V9wkppP6mjdNZe4hIygjqzZrs6
eWNhNt91fPsHlx4Fe9IX1eRP7foqSHze65qGV38Bimiklz45VafdWwPFi2vAB2HNGWxzFiBIhxzx
0uWET1e2s9igWTU05fCjBNW7UAQcUAoMtU3ej7tyCNE85Uwe/Pf9NUoJNgnpJaHXzBZfbI1q4X39
DsCL2ce/VQdGam83TV21DfS3dIbvkMYwZFb2XVwT5qS1dIuWYmSakWsd52lJ+jpHVdGXT6PfndIh
nTdKkEBbA35ZbeeLDBXiCbRt467GnJyeRRckxk2foIYvZQFVG+i8BI2CY5yBDsxH0ecsp5Z7xrZt
52Kk2g9vUYv7GgxAp/3J8l7b1ODcIU9m5GcsZjrLoDnku9I7UbPEXuVY4R+WC6UUmivlfDT1wid6
bIaCVvVw+jz88+y9qu7NmsgFXoaR1kRKrJpNK+a/ta12Y9EsQdnL3jMsrPrgk9RINXq03mHtlJvS
oLqseBNEYjvbcBEzRy4vlu0Ppz+PucE/AxO3uZNC5m3LpQqYue4+8BPkO5Cdj2xJT61ICIpiteLt
RKmRfp0070E26IRaxeNedYKFnfL4JzZ1CqUjXkomwjOiG8kM1ElZNbc5CL212BTEYDna2DkrjSAB
X+15hHoD7vlLQ7Hvqc40/F0ifKh0Ie+MvBF7l0XXwqOF9C3M70rg4nZWiJ+TiTZKy+mIgrXYKqmq
6dArQs1kUC8m7K6CNvCojvDoT+fF0LUpA6KfbWl+0qfMvC/GK5qlyW39vETzRtFJnlBfW89TiA6f
rp3zc++L7vf6uenVx7yYrO1Csh3QB8oYlGRI9xj2rh2QArR0ntiNFKfRk6xKl1OcUYe1ha73DGC1
m+zUV+uwyN0avSluY0VO1SpzHObJR6u9BPyJQNsSqPc7a/T6DrirBXyVUK3siepj1HkPRmTEWZv2
u6xIkg0jt3fhM+1ItGjGR+TR+xjA4cPaMXRLbERsiG5xFBv02xvjVkltvKb19zR0XsrQkgBn2P1q
UdV/UORYap5Ur3qlhe2cJrismWQhqQQXNCPHuhSAAAuey7W9BBhwm4qmOmF6ETd1FNWTuMXLtXm5
FkXTf97NgnC7dlxgjsTr/1OQgYuRKa3SidhRu7LrU48m92GgZbnP68ZjniKkNBSa+5Fb45tdjvpv
M3jr6lx7zRngt51G87Q383eriBh/1DMQR+PNUDdRb1cgnjKXfUPoWw++PoXHmLCMjd2V9oMD1+9G
zXLbw9OCFER+934VL19KQHq3ZLLaW/3PEcnU+rkP0dfWLyqObI7d8S0yXsSifxJjp07UO74czI07
V81JK8viaFucWnktHmHHiMeYGB2kiktT2bGH7NnNtZKA7mbc243ef26klu0dI7aOMF7k54Qwpm3s
AbtV73bBWG7qaBb3uSz7z6mNOTuPfTLQWwcpYWBuHTr+25Q02ruWY2Hvwuy3HiXO51X+ScTAwehM
9npSznt9KALYCv1bmU/uTWcuP9j5wUc+jXAZ+JguiWZjDzU0SUCTsAtOBkusl8GkTOt1zaM6E4M+
nKoI/vZYfP8rJNFCGhdJG3/PlyJTXWcoUHSzpmKZvAvwue9RFhDdYzjJQxvWsAXyYUBPFUKmk+Il
Q6mLM87yv0Pe27bjEP6Ks+A4mkgXFulfYWR0u+aiuZEUS/hUZP+sQgczetTKbb/UIVH4z1vNaqx9
nQKwtevi59/0QSTo31b9SjJVaPLqyjcOWi6TXeSy/NPm/wS6+Avvf2qAn7hjmF5km5hPpmMcKEPR
kPOL+ZE4cdxCjfuJ9cJ0Ufl6NVa+VoYParxMioa8mLDHal6E5MAWfLZKWqzSSnJBURvu6rbPIMZW
46jtgoFNQrQkz4R9Nl082oYbYMeoOMVu0uD7u6Gct76JhydrM3TRjYH8xy7g5Pcuw4WJ83K94dcb
29hn+mwQiOdirmZHhIkpK2C3lt147zy0q4mZJnjFZ7AwiJt+opDY+GUU3Qat8XYe2eI7mRU0aJb5
RmTaU5N0kkCjAa5yF1fLdFGD6466nYLVNZP3WBRt9qau58v1QiNBpowMb58HyczKX8ZnDHX2m1VX
r2IYE9DOEdZn27t2KJpVJzQJK3qolbH2RYsS3JbaVK+boIoH5wa+oyfRovzsV9CP/r7AXP/vp+qN
qSIk0CnQSZYhRHNlTRcSrD1K4gkYWvun6u4OWJtlmlLrQzZ4msog2SaoI5kZKwqhJrf0MsKvw/zo
bOWAWFQNrmqYHV49Z5ZMhTjBLVvEB6mHFDKWZ3+RTp6oNJWb2IRgmqehWLJOrE/AILGCu6a8rymH
/5yqd9Gp/nnXnEqS0mVMf9foqHIk0Xsf1sVDW4OYIKgseocMkZ1lTS6nelfmJXk8w3VVU2O/ME5d
0yuxbWRj3Z34UwJQSFFHCMmSm0YY1O/ZQjDTp+CFKWAjIVhW5H/LHA6TxcYS5nDyG9c5UAQCfIbj
6Lk3lk055TV1BuLqZC5FMnVGOe8U0Lgw0v6m3JAIyeNz0xZ4jAlJvpqBzHdqkrMd6quRNr6q67Ta
sMJXunc1IYtTwyqbZ3b/j5ad1O+JGKfLEE/61llOU0GTP/XEzu5ctE4lRJ3NsERFTfzBsxV2DzxB
9Daivt9JI4yOeRBsALPH31H6CvRLjCRNU7VPvm0AecptbeO3Wut2+wHAJKMCq6nMyohla3oSshHm
DDtSQOxbXb7G+DbPoxc5m6gBtl9MfYmBwsLFnkH7rafwxvgWvxpLkJFtlS+2HcQXH4X4RR2Ra49P
b3pEHE2jeRHTkOFA2gQj4IMBCfixqzuiUvgfe7Pd5qoynMfO/xBVngIMLXxUVNEu4v681nHRbfvU
a2+WUbg4Hv3qPWlGn5x1Fm2qy6FVsthGhaSLaZKbUaaJOPoxDOIMucHGoDW9UXs1pMeSLlpDi9tm
ZlGlyt5PujO725AvpMZIssR7qVP1EgbuxvucURt3nDuA/T9PiTOI/ADRjNj43v1W1ZrOmr22L0HF
xKJ1o7VZZ6Yw8/MHrGzNNcMUyJOJcrFgcUxS8F1Puovr2D8UetMSMtm0iah3djp+UbmrbPS/ORo1
uvVW/7OEaSkYhsu+Rkn/ba8pT4BA5SbrnR//t6v2f3EuBDaAdt0ku8RhC/SvlCcUVhp1O2oronzF
1VId/7aIE4je+JbTJ1Vat0ELH4jti7eh3lKEYUOr+gaqg/CvXoIVlPNhRUK2sc/a0g5prw0ixudW
/a4X+/VKWVmur7qzMb21NG8uNfALbzfP0VWMLOQkxfiHIWNVXWRvVcvdBaVovMQWLjx6qP6+9hic
+0LKN/BB08VJA/aFy7td1zxpo3OZ8cvfG3MeL2yzjmqH4eM8oe2q2E9l0mq7EdXhVs0B5F0maB36
LR0GAKMBg3trJqxwwaFgaOwOnvAhI44jTxFi34cVctiEMzr8kCVj41TuhuKkeHZbo332Ijkc/+9v
zNb/bTYJdK7ZBg5o3SWd4N9Efb2tiIBwLQJzqZEc0RtijghT+xoG1XxPhsagFArfIY1kAk5MR4w3
B8ZZOcr8ggpdO5UVUW6XRhjPzVI4smWSP2R1/12dydLOHjR/+F6m4RsKx+pD6As6grGag6xppx9V
772LdKifIlQbVzK1WZCV+K4QiCfY0tGv5qYPMwbdxdyM3zRyvndJF+mXZsnmbEfq25p5QADlH0aZ
jecEOsLek+nLFNbeTbeGFbMlDI+tqhCAawgAfZwKonAd9DHCN52zEr11HYRDCCYNXmDLW6hjFDjm
cBEMwJNMh/ItlVqyNYGnnG0zLd+MzMlw11vds9TcaN/KWrJaRbWcYYe4O+CfNgiuxEPR+fqbUc0s
dL+FRBu8KI+pnuKwGSbjZVEd0ThF96N8WcxtPwh0qF/RS+soIb32Fcm9eWjbPrnWfpCeSFgwbpIo
6EtpmK9k6JRPEAit+wy1eaGJ3UOlP7bLSjug3CO7dJnWWi8NrnYco1kEtFQOY3hLTbe90VVZCqVC
u5g2AfCJ4RRPSt1VjKRDZPaYUVOKky1CkWXDEld31g8MYwuEuHCyYDPjvCEMKmrphGbmoddm7bns
Akzu+ng2ERPvE+nBUDQLmiu97Gm4uFZ4HdwwY3PLp6ARr3cvzUE/rkf6IhwsTfTqAR7OU9AE7bGw
g3IzdNl0bwv/a1CK9q7PuRg3LjrY+3oedOWVgIiduqRezPVHcDbD+L+pLmabjMexkeMlLabfS0Pr
6s2V/uyO2Ul9LWXVO4cKCswmGgas6bFlvlY6u5TRd76vlR6I62yhSXzV+1HGAIgo9PS29ius08+x
39gfcwbZP8ui+OzSvLjPRvfZQ+L7U6tRTvWohzdmtanhJyUbMcT73HTlr9Bk0venBnGPwBgQpPK9
1bRmi9+NAJXG/zplaXJ1UpHQb+HITDCgJaF3mhd9jeKMK/a4X3kRZojFpNbUgTyaufvhJO58ilWM
dtw78N5VAw2Xf72RdhNtiY4sFq7D4sA1HGCgM/QzyeB4wk8GT26RXapTW7pyJwnXe0gc+0O5vKue
3NfBmoKzrhfD3kZEux+rQb8nxEiqipl6McvQ2Nd6EtD+Lj4pgsbUkW4+5t+9mXWRlV7Za8ev9dQh
eAv6YQPpnaHSFPpXL3et3RzqzlX3KCfXZfHhWHpHd4Ma99R29s6Q/al3LPyfWvJDtUyFR8kVcPKD
rjXVk4iy7UTMCmOMU4BMiFjo1mifpNd8Ct2wPTjp7F96L21OFHIMHlQ6MjS67qNe1MdxMGfkVmkA
WCoSmCxxIBWiP1egE1+HliWXGbRxf/ZJRkcWm6K0bd8UL8VwH2WMWPevCbPQ4o82AfgzZPKJBQiq
465D7L8cRT1xBr3WeQ+x273YrjU8Kkx46MuXodIlNifk9AXWuiO1+OAS5yNkPzvz9/zm+K32zJnv
E3HbWlfUsrG9CarhZT3l35OWEY/ysvMoK1QTxpy9GOB1t+FE8IlacncDj786HYaUDGC1N4+mud6o
7R8VgwXTMtNNoNK2jQROpoGS48ke6/zm98O5JLgFkR7se7jU8+1BYfDJioy2q5bHjPJ5p7oLbsXi
xeim5q7uLY9W+6a3cyR+RbnHQsv8E0e/8gVGpQuhQc1aTJvaJJaPMjcRshAkEnHTku0QPGQEoSlj
RY177zg6wDrF7DhXXwxfbX8r2rL6CcI22hZjj/I3L+xTytizro+sbsg/WJTEMChRaPC1YB1bWi3q
BdUgdRmi/9BnDcOmr3L9sUu77JEWH2YP1bWaEMdaEkD1MnLW9OUuUdR8RDoGYjLVvyvoi9qLq1U/
0bsUoS1THNKwjnZOVAbHtKD1qtkJfjWNUgNRItn/Azyx/+c873tkT5M6vwSjGeYS0Pnf8EZ9bRKp
g7/9Mpbj+6TsTuiS7F2ZF4ccRAm5TZH7ijtNe85rudGX9gg2COd1aPRvifdspqN30LNRB80a2g+F
TMeQ7XmYXhUfXIHR1JHfpDSk7TY5KqGVyJLyo0G1pFRbrpOeRE88LcWStxmdCsgJljfUR4NLFoxf
1Vncfw0IQ2tJNytPHk/WGlVskEG3qGn+7xUQeKd/oa0CoE5BYPr877u6E/zbbru0SAtW1NZFI2xm
P5CDiMLikyfq9CB7ibDOcH/nTjqtPWFk1A+mFeTgOa3y62SIc5og/FLCPWrz6XMV042aXhzvxTNi
iGVdTyiGmIy9LAG1GJTfwUX+9gQq4S2Jg+j23La5OlYg9q0pwi+BDZDFOOVlXIE26YGaVWVzocTx
uRR+tVerKt/KCgQ6/oynt003UWyOVwljS1nMcb83iHTd7j43+H0pIf0YOcD3GqiDKDv2dYycLOuI
kXBMEHd9Gm2ZHSglZQOGvCDruTttH6n/MIhrmtohwiJ3ZMGbk5pnGoRHjwh0LNx0V9LqrHcNNCY3
kP/GhwkTRodzTq2MnaDRyzcZNw+d7i6xRL72KPy8OQKEfnQVsNo2D4VW8VBFaQ/fGBeVmc7lozAw
9C+d1NECpwXBx9mqXpspsCUNyAuvamScwhImltV3iNoDfHWVGRc0uqADx53pvVY2cSDRpTXs9jga
EqG+X7AMIwas/phDj2RDEjMOlR6ED+ooynLa1h4+5cKihoi2sju7WuY/dY3/4DpF+p463k0pvBog
ZdVkfMKLkX0dIyvdMOWSru3U3dGCsa2ccF50AwNnAJNKRoizmn7Joh5mSDa3T6QzwdnWhHg3LfGz
m23JtIx5E+Vq67l+uuEgaLX6lTJjwH7i6FMJfq8Sp1/e+edHyNtkCVL3MeLM5QtUHaxhri3+Hr7a
dSZA1NYNTfGDdINvrQjaNy92yP/N09ekG7yNkUz4xEOZPc2EoG76CVmAXwWI1ZtWP405pQDVZiiS
Pj55cNK2a0JRmOkbMxpcaNMUWwu7dw+p0qnA2p/xN+/W0r4TNXKf++GaDGC0gXPzDapsXvsn/mVB
PJJrS/BFGP2aUEW1nrTeTRmitcUftkOwab0XGkHByYJsYDQ5/NULykQjqxuU+1npBSuWOnjSygBO
AtUGGRILjyfBXoNBi2opL9b1SbXH9WTYixTonzIFzPl0CQzNeXH0PHrR9PahNwjLauGRwN2iYu0Z
9bjFSfPWxJ52HRfBX6L73teRhM1AnmWZ9i9qHCgRWG+9dnY3jl38ZENcUVpZYofXyjw5dPFmGEH3
OQxua+h6aA7FY5pXV8gv9mGyPW9lRAdh1Z9SCyiUU8UAxMKpOcHWam4xSSF7jxQd1LjWA+Y8FB+N
2x5oEVHFtwizOQ0QIbaTviF5lw419JSy0IoDu+lp38bwHBssjyyzqvG2RuzqqJdeIG0Yp7EHasgT
/9NJMvtdxqaESyanu/qc4l/sYdjOjrHDp4EJYug8E2INvISAwtrNHcavuQNikSiE6YBIKQDD6f5O
TM85C3IT9ilu211DTfFU6H53jam3b2Ps0Nt0ck2i2pj0WZ4Qvxcg4azL6pdqLWguFqHlrDYj7TSQ
83BMEtTIXu79jPvszYZW+9l1zMdBi3BexYa5fq0GABuMjIZ7x+UZvQnuBwiu8UYzCvOgnMnBYk9W
L/iO30Vj2bcMEMums9PyjpRk2JmR7Z1YFMv9LLVo9ZDISXxvhGk/1sL6WVAOWD37dYiuTWv5jGPH
/4H9MTyxScj+n1nL+R+RcMQV6hCuPV33HNPy/51biJysFnNbz5coSX9OfUx9U5/nrQootdpYhy5m
fQl9I9wrRCx1X4SnPrSPkUC7m6dcyGwh4osiC4/VTH5UbtyzwMi+LSVJa0nToBAOUsl+XOdBym7z
DnNEjCgDNPrfF7y4n7FKnlZdXhDk40HRkRV6nvTFau9aU7E3fKzzDhj/+8KweCMM6Songh0BFPBN
4Ofbl3I8mNMcACCOxdVPpfN5hr+pj0nzEbaouNMKrDPDstwYQz8fXZFQpe8TuthWGTN0JyZMG4Rc
RT92K3VCFhL0SNEioiIa63FRilaG1u90Glkvf4+iPACn4zXIMGH8Kz3eCv5X56XL87ZoDpe4kH9S
wxsgOad4tunFLNeU76Zn8nmaEvOldhrtAj4i2NN28kAMoBrwBzP5Gg0gM0X9kM7cXaruEFFP3ENj
I1WkyYvXhmiM5d/LfPtb6evBWf3GsLLpu/j2Z7UsjYboIqOATO8gT3bkAs8nhobgsHgEz6DJHVp/
zHGTC3lvjsp4X/atfw0Zux/UG5mR050JF+dCZdJMUherJdNXgQuSTGuPkSaMfRk54QPYE9TBNnwR
x2J0XYrcowFzFZkBavylwK3zFezi5TQW7gMkO3KeBJimNjOwJ+ilc27mpn6uRPak+GTRWOo7y7sr
qbxatVA7oVmFbBfuoWbj34UUqN5AipyGBMEpX4erwf8os69wePRjZNX5USF0uEz7mFW/BMslscie
QJrAFC8m7tVWkz8wjEkqwegZ5eMqX0l8ojBRoVuoQM6KP11EGroF8JB7wOeINZzp3R308qwQeOpF
OKQIKpFSlMjqrCaYxpsoPpkGd1T6opeavKntLopMca0890cT9wKAe4YKFkDYNk/HYJ/LJjzalKm+
sNu4JSa70dJonWtoB/WlW/gKbIiCjVVow7GP9fFpWlSLSV2JY9PtVYtATEjq9MAZdy2iOeUIAPBW
bSLLtV/1HjaXHWnlO/vS9iicioY6SkPKK3DFtJ0mqb119lAdtb4hrQX12M2pTWT97IrAsH2vyzC7
22k/XNYZnFbDvJdyIOZ1is2zmnw13enP6/IiHn6pNVFiW1svn/KvToBjuaOblI4ElVZmQnVbsz7T
K/UuPgi1N6fQbn+MOpNBJARgAJWls9pQa4bmFeipFnlq4YcehJaFaZanBuRwkha4lv2B+YvsOEFw
58L2MMxqYPm4TLei0zHKD0V7UOjiUUpnZ9kh/JNl6Iqkx9wbYIhXUreaPJvAoWqoNqNzWrgHbzll
AD4RpxTc8dfE1xDL+9rbK4kD16i47yuTihsr7JrFll9/VJNeb/Cz/Kr6cVpW3lw3SeTyZEHtsrfd
vRZO1iYY81M3tvhakWjvlSRkEi25U50fnpOL8hWEFPt2TF2UQVkr7fJI03/OXWYeV/GATGLmuHG+
qg9R+OWnREzdTkx6t1KfVcHBLDtzm5EHsqGA8VX9IsV1i6ru4GpJ/Vw02dswe9Vq9S6z5E1r5g+s
TeKgflot0co6Roq/2L4jAl3/ql2M+DEkIeaGcpYt+wLTYtlavvTxxfSF/oHeyEfgVVMHxNm1b+Gm
7DBJTKS3WP2jWmiu+smRL/2shh0azB2amqy+5HkdHlEftttVg5WATKRhAXFw/UtcGygAaZ3iiKS+
oIs0VaTwoX9xW2kQoualW+H1z/DtIeQv1pKpM4L7YDQ089O3PiiTu3p6zVK3YFKkWzXiqT+C8PIU
G1RwotidPpOKOez8OdIPGTL5a+6VPbKJXj/Itkb1EofcVrkcALMM1b4TwXDD12zfSmbZfT0SeKyi
zqLMfKtEH3yvJvetypBtlA7Kw5m0hHPl65gY6KuZFhUK9hDZOTdkfMtT5JOq2WyMM3rQgTFDGOO3
P3KonBsHYcbflz5Ml+D65qGY/fpcTuknk1Xe95HipGVCkKeFVm8EPq5dYLTRUSyTpq/mT8kmb79W
WCIsOrWle7tYRWrXqN72o+43u6rQ9WvjZL9VWoqbtOzmavJZs+FXYNfadzP2GTzb1nokhUTBt9M2
Wp4eFJll3YJzmLlBSjZpG9/6L8LeZMlto4u2fpc7RwSARDu4ExLsm2L1VZogZElG3/d4+ruQ1G9Z
n+O3B2YALFXJYgGJk+fsvbZ1lg+4AhY4dEJ8eqv7wMqxVdeLa83LYxDD/pKrpSsfskCR4NUC3t2p
YAvqROjYK6cw97bJfd754q0xnD+NcMweSuiIiWbrR1mf2OfB7Z0zNcV4dAf1OLENAqCSbovURAgX
JfA9UqVYMw+rS/XVZSb1IdSpRRk2vCtsJ2k9jQiPh7HeTPyDBjcxvNpAg14N/aZd9r5WWBQnjO1Y
cavCWidmoa876Cmrya/4v+CuWtN/IOYbhphnLEh2lfbqag6bfOFf0dUL9Xjz710NQoH/0dUwuQks
C1S3CUjMXZKU/9bvCVPmDfgNyDpvTGvlTCx2kcwGs/pnnsrNscsZU9WlWPCixH6qiISeK6KEQ6Yb
TBi69sUpBxNP8huXX/vAUOjZoLVhQl3zS01/SX1mEthLkXgbYfxQkgPgO8XwlTl9XiXD97hrII3O
ldh33YIJS+OXtDeji7yAUJthWIi6P2BNBmc1n9ttb8Q9IARA7YB8kO26wP0sh0bGzL41Gf215TbD
qobQBweOvlRdoO/2cz3YylNwxvm6nt0XeWndizSGcYWVz5fqfqGxf9sCRYKJsxRpdmema7xNOnEc
KfLNMU20FfNzsCGlTk6ZYTj3o3B5bxbjtEbHterHABkpY+6t1LIRxPNnBPRvd+9wUpW25DES6Znk
c3gJQpW+APoTYge1ih5DbW/nlmAp+Tcit1lJoUwOJsJztBBmXk+UbFjHXw0VxmPczKRbcTRElfXZ
JTrN/t9ttQL6o1f6VCmoxweUk6Z935uL5PmufzPI+MvRyW2wsLWPRhtEiGKalqaJ3f9MTwqZe+x4
zMGHZo3bkpELD7myyT8uKaek4NkJ8EWFySuRsNlrPXrABUm95XB5fob0xd3w2hdt/D76LVvfVGXZ
XdoLcMlfBdSdtZ+SFVgGYHZa3/kEaDqsc9NuHhVtrtma+9qxmmMcZsAg254k03nAfi5fCoeYDafQ
v8hro56i7jL1fKC1Y2Hat/2HfIJSSdu9Xv37PWT+szFo0zI1EZKz+WAp+p+Waebb0GuxIR9dJ1Q3
A77FxsrVb8uB8PX7gRnX2bvRlV8dEh2wKfbXVNfnQxeUxtrQwvRs5j6pJYSAVCyDhzgEWSdM9ewY
C1916YBNZcnswnJ/3Csg1uyNJBCRmhMg+ywInQDbZppd/Sx/FUpJPowe1c+1TVWBChX/Uzm9DTRo
/6j/v4NE6d9CfPhrJDwE+S53lXQQNcm8Te2hOcu35ItcrCveByrTnBkvBv+xFpnO/4YHuJpjubZB
999mv8rx72sR4yI/JVU+PcX1+BMUHjTaGcfUSqbrmXf/croszZ1ZFpToc7QdRa3hYnN13IQQE3hc
kUyVb+uI9ax2c+URlqZzqSPlAKvQfxTz4D/mM+oe4t0A7S/vyZeAXvSSQHGslWlmFmdBw8f5uKmA
VbO21SBWR666tnyQvVV7il/m5axU7IplwHbZHcVY6UwdHrKvk/zM8OXstCI6IwySZnK50fUzzAty
l5iUpvqYTWhvLOISHntX6/ZRWVY7AL9r8pTjEwFm1XUey9KrAzeBxtDyNdJNdLRzEsIsX6yQYKEY
afsdsoijFiupGT72C3KRjkns2YtHNT/ISfg4w3Ts7OR1ppletUl6SOdKvcceOWr5tTG1nBAOZFGF
0r6KZSSct0lyBU64bi1lnYR46xlYK+tWxBwleuDV8mj5qsjsP5wihFvB2/c/sPxRw2gMzDWiInNU
32pa1n2t7aZe52mOd47w253dDgcDKuutght41wT4Wb4q2GPD+Miu2CK678vBTLbaTlGtnCdlwe8Z
ZeZOjvKUDtQgSXyQKpyLLSAx0p7qNlb+p34kbw2c8WT268iA2h01VANl3xKY7RwAaxBbuNCqxkSc
zBlDUo8CI8zpJQdhRkqsp8XiZKjzD1RujZcVyZ/jGB7sQfmW65WxTkGzjKb9Ze6qnJCbzsFl4W4C
HE9pmX2dIxTvpuopekkBU+tvOg67GBXiKiJ91Fwcpsq3QNMoe5aU3cwKv0PmhZqQYMHsJ/fIravw
QEPCLKJtVImd0Yz8RPBCE42CHfoUKHQxAZIG2fQIZQJImd3ONmAtF63VgURSj8MEzxt2ceLZ+LLa
bWmxgy6q9HVo3eeIwcE+CZjw4543m/ikcpEtjX7auzbZptlKaNWutftrGQTbKYvMxaZZb5LhFUiI
6iVdnZ9xMnEdUHkTF8v+MyWFnhXIT7XpvEQpr5KmCZ7YW/vgR9jNzBMzvPLJz7NgO8zNuamIPR6D
Qj+YJuSE2j3btXBXThEbPG6YYTqM4rskH49Klr9Ylo6Pi921ZwzWvF6Y8UEHoT7ORw/4zkrLeEiT
DnlAyPFRUfuxts7nEnMo3Mo9oMbvs0FTd1a/GNoNpWey0kGw9VDBMrtBxDINu6m1v3e5y5Ued+3e
gWgf18vc1J6fUzcmjzMkr6rXjANjfeTQASgfwjy6l7kwj1NeUZlY+kXLle8ASkBZhasJZteD6neX
NLNOdkzkKO7wc9VzP7eU+atByfn8kBO1XXtylUhfazXZoiz+O1Q95mrhPfLcRW06QpN1RgdENvet
UzUXBibP5qBvZjd7bPI/VebhvkB60euf85RYm7HG5xXmLy50WuS+otkbrkrqUbv0g7rw7Kj1+/BX
iMW0HLVoypacdq0kSFk4qf7WgImnP/YtqieXppOabktnVncUTf1znA/HIaIvIrqk3WjLc4yuXExW
EiWj3bevk4Y7LfSL8rEd2jc3H66pNgbHX24WAu2LUzO360RNy2u4rPED5pBdheqjyK55n+VeO2c7
vgKBEHyU+JIJE9r4DJ2yRXf7TrHq4WX0FBTJPcmSPr+ykY8rI3Q8BjKx/Df1z7C8iDKj5Jy6J5iJ
V9iMa996i7t01U4zi3bKtgJ9jHqLoi+lQMMtIEW35waiQVj+MMR5gGFk5A+qtW+cfQAUqgfzk6nb
cURNGq3SAAyMtbODC8x7w1+l0cfQOesKLo6hjiCHwENunATKHS2ymCiD6Dip26w+ajXONMfHSKQg
h38DrOGuA/UdkeQfOQvPg5M8SXFu1+XaujJ8hN6l8uQiPj75HZ08H6mgYwYgxK30pOWLhEScRXpU
R6f2ZuJmTvlIPTUY2Y+gM10PwG34oEGkyLUvYkC5BuJ/iEke1f1hFeL6W0M3JVLXSJCYBC1WON1/
6n1/HToZqFl0qMek/3RMdIOd47/UjZ9t6Pa8T5rK1L8gmCbtX/shqS5pp+BqduwTd596iEI8kPUy
3JjmgoeEKjQPbdPexwN76iAPqTPLyFQ26WG0YATkS8gM6RcOKRVbslmKizUZD7pKomOFxrdLvhXE
BivVxm21r7YxET2C1HGVMpHZdnCTpvoQJLNxQG/3NXHfW79QIUG03zAlMa/vU/cm+zlVSBysw3M4
6ddDF6GB0pty75RqhaBt3FtWEp5V3/6QbSb6qcilnExfw9+yUFv2+X5OXMo3fBmbeNDzp6wocTHN
jUpLkZhQqwugSAsEI2AXBQbNmmlwYYurAK27ReK/WKl5T34VlVfhMe8zk8sg4pdRGc6KS2HkWnl1
vQtAmxKAR9pEpCxEzfCOnZHmGWHTEmV+/9bMbbq9plWuAzeKJwMsO+xFwcZt3BBFMq6gedEgG+VU
087T/b1hO4iiUMPlXTytdYRlG6ooFfgNDEQ5XWsbZdq6mWNso0Vfx69M3KPEp04LQEaZ81bawEBa
hiCjYpRb0uBmQTUKcQDuzDHa50HU3gUdDA/ZBi6nRUI8tcC9uJHaSWNAMVuT8NboubW59zL+vWzX
ZHRLkaJgzg/f/+//obzUFlGjapmu5ZiCduvv5aZOFWwROpueWpMNG7XeeHGc1vISOphr0uLC030O
J2t3JLn7huX+rW7VT3QywGzdad4OWAwugzt4Kb7Q515tn/PZVvamaRFZyEJ66WTzcQjjT7MxvS7u
87ex1C737aoovmvhkyxewmFgLgad6uQC+jjBzUmgxUFKAczsP2c6tNiyJHVqbFy6GUl3ZDrGnDpQ
i4kUUOWlHbmJhCm+hmZJ0wA8w4sgPmtrK3HmZRj+WJegiZYNHSu5n+BSnrzAdr8NM4YrmlPz86hq
kVc0POGGzAMfV70r9jLTzezkEnaGeJ+LQ1hV9jWN+uY26WBKl113WsXxOukdPp8+f0xGW2Ug3Fne
sJSfgy+cq5gvTTXuYFeTdwcUwb0w+NoFeU4Yu1tdZFu9TquvytCRvLFkApU8VbYuPFkGMGG1tkAb
XrqgxR7WOw2o6ag7TREbYWnM6+pLaSOaT1UKqZhSFlcuU/PwLJ2KThckD3b3ao+iud7bovh/20uC
3udhnKKTdJY4DCCfMrM/tLMFS69qMuwyo/GUpsXmbn7798tP1/6x20GYqNuu6joGRiNDTu7+1nkh
L2Gog57V/w43iAqwAf4E7qujGytCvXlwcxsHme08dNnYr0SpRN9Lk9q9s7/3C7BnrEgKy8x6PMhh
D60Drrwx3he12MioGUknUDVBXKil3rBsXQTkmYDZ41VP4+KsubXl9TFZBfe+G79y1O5ixnbcRutg
cZuXyAlwtvd0PhRrHohaABySgfA6S3pICCjswKx7byQh4l4kXs3nvcUxoYem6nBLTybXyNtLd0xK
ujDrNtwMkMAXorp6uTf12upwpz1YMAlPkgPRFXPDbYbZ2/Tt9hoNaXPSeu3tTnkXc9ecWp/okemL
ZijrxsFjbbf6CMc3Qe3hNMZpNPphJT9LHjD1euRSZ3iGTVW+OF/uHz0/c6YWjLfmFEUfIxizXdIq
zb5MIusVxPh17jWMc4wrWx6Lq8yaeOBLepG9bPvukhKh+GcmXoR7M1X5Gx/LZcwEk4Gn2MpWDcrs
sPR8mSy8vDjLizYKkhjvfMW+IJOTnrHXK1197hyCEoksPIrOeb7PMXieMpL3K8drqhDpazr6zk9W
maGnylb+JdZCiOQn24Nm8yCJdhVv33Sl/oH7WDuxEVK3TC2clSvAq0oiUjqql3vTnEnsF3i1BFX6
Zn29Q9YNaHfo8kOgVx0ss7uGpBxw8N6fRhFVCg0jvA7yhaBpDA/LiFSemhEgpqxOfUgtJPs2o9bh
DVwkAcuLfC+twJq1rf2lhfpw0EbNePBtrT6aE/nxy5naBiYcW45m3STrHDmLJ099H1f2vSmiY8pd
/5o8zFXf7iL20/c+GjfcrYtNi9KezTWj51IBFkUU67hY5AQiB7gTWepJ35vaBLR67bYkGopqNqY3
TsRF8RIXmyIR+d+EtFJXGygD6oG6sgij0GkSjkFyU3ShIYBTLEg6eB3ut0XTck8xCm5AA3rIUQ7/
vqyYi3Xit4caKh8hbFoprurwcPufHgqdcUcr1Lo5Chp6SZhV7NlD8DvLkaMYzXVmmuk5qLdf2srU
PSNlhIsV23pJ23DazUU0edpyyowlP00D5nS16Cy2NaH+kLbZRX6rHY/tugBNqT9MLJw14pQAfknb
HQcCgz+qbrrJMK10gUIZJlAoqgKoXi41Rzm0W3Dt4pWImPE0w2xDtWSrn2jEETvPkfkQD7V2q5WB
qLKw1D5TlPooaIheuC/EvlP174O2TAOgWSg2ZStpms2zKPLpP/QTYsnQ+P3jNA2VkF8VarBh4Ff5
vUYYwiWFupyKI8jiWxyy03NMTX8PkCJgXxLxQzEDRycEJV2Fmdnsm7FjcVleZONkSAMQpAE7odru
rr86NoNFipZVdmjAuto61INBZKlmKdsY+czRyoynQhnnK/7yzf2hGdpZfWDnZhp75HzzDTjPsAtn
RfHqKBavv06lBqaZUd39+4WlGf+YFPC4siwXZK0gc5Pn1u8fhQhULAyAK4/aJG3/YnqauuQuG6n7
eKDoyU8+PG6uGH16i1s+jirJPN/KULmW0WeQNJ/jVAR/LAdB2WabOtVrTwYn5i37OyUj4y0bxSIb
RKgm82aKwRipfasnxc+a09gmzgMRYvEaLKGy6SuCJUVOP0Lt3OAJ5GG5rzR13rfdgrPMeSqkWr4J
DNItIx1JeD4izi34u3Ymovb3shuozm3HYoqG9ys0GSkFOEnnAZKNSr91dk33rVB+yGSp2TFvRYK2
i5Tq4Bmnc3+HyzXmewMlAVXaIA51M6VbbbDEPlCr6CNJaTkoZXk2l+zlfgq7azfGX2ATjAchKmeL
4xkPWlHZO/x07ZO0CLvjV1MzTHTjs0ntT+AjqS6MiJHuCOrlTnlK4CaHkaZ+6E7V7lXINO70GmtM
nvljXKTwbxR2/d2TQizpE5XD6HWqqtOkQT5+X4hmp1E2s0V3TVWCr4GqTB+MxbqVmWtPBTGWb3bp
PDK8zr6Nw4sKGTP2Z/bEpkV2qJKHa8mIn3qaQzrKRbfsogeGNyyk8qVB5HaKLRrFA3m/d2d8rYbz
BqvSzFDBjG/KZH5KcnvvOsXeD9tyg6Ej342WM6wtRt6MDv8qNtTqD+Bm5kEmDykMUnM/U7ZBMSXX
KAz+fjTMfbqe2AmhTUY4OC0vPPzU/+j6W+5yvf++NNjCVBnJIXB1He6L3+8HJGQjGyGo+JEtouNY
9Nuwmq5BNDwGExmbJsLzMMM7IMCPWW0+36wY4WdWquZWdzufS0khFILCnPH2/CmPikid7kfhX+/J
r47Uqn/7c0GSf2NOqp1st5jOo25W63rJhEB6zi/GzIvLoKjOKYkwzUJK2EiqdGpOIC6UhCfxApnu
C3feW5qve/K0E4PrIc/53tb4FyQTpB2wehL2XN/FPuzkOcUJAWvvewrnxkdO2dLaruJ8h8BxvMkX
9nFkW9LHwOzBWArLiPvgL2ZSgBfgeBp84EkSwQ9fTl0irkBO6Bp26SSAoQtoUEbwOMYQHOK6aO+J
PLlhfGp1VIyPOaDs/wnLcehMn2vVtDe4OgYFds941Ju8uyjjTxgbBv2Na3Ud8eVk+WlKo0OhzWYP
hmVyUKWDSA80Z0VnjuFmiMJYrycbT0/Hni5o2kf48auYhy2baDE8s7NM1nMTxPefJ+OUM3ZiP6to
bYlWzSuIAGBpk1MI24GgDbv0bDclzjQP9U2TNf6mq1IG5rQnHuW0N3TTn+/BprNXkwhQSqB2ukAC
//tLC+ug9dviKN+PAZ6wrDnqIZwbOt7Bgqde2Dipri45h0F5HBY2TtVGT2rWMc9P17jE6EeEfn1S
cmG+uQw4JWg+jaxiTyInoXw4kJi5EAY1LticzKIpHA/Oi6JERruJl2sIO8SD6kR400BoetKp9cuz
JS1c+tzOJ9zjgYmDEhRnLpPGmgetSN/aXoUROZvjTTGS6abl7rBxLK0kPBf9q86SgheVr84d3Qhn
ig6KzDSr+kQ/cwnfLODX8zx+De2S7lPitGTBNOLJ9us/E8DpZ5S9qjc2dIisofkocJR7PDfta6Yq
+kFXCJMLp+ajIQl52ywPUFE3GTz3NN3aTTLu3JB5d1M49HgIcrgqrpq8G1jtF70xeqhxBXuEnWoR
iUsKLdwzRFx90vw70nlXt3mWGZTkTCatMGru40l5qtLzXI1WTExXw2reDjW3YYwgbqg+RwseFGHd
2TZsGu2oKqXqpaGN9DRo32sG27tqYAZKP334MJrIc4xY/dp16uyBm1BPU4usbRQJDfGFmpYOyEvv
pfs0ZNlZx7MM0Dmb+SwAcmJsc9cizd8Sd+EXYB37yV8ufOR+jaI9R0NjeZgi3b0U7uvF/IxjB4VE
wMWwveuogIgGR6bPBDTQkJCsMMn1zXJi9nTyYzeSb+WPCcCZuhk3FsXUIV34O7++gOdg3NBiMB7Q
aq2Ip0keCFytceao5Wc00b2wuxLPVVkP71qJ0bDT3VVfs4vxGUI+GgkNzt7SXyezthaMardq1Qat
ugaFZiPxND0MUpbBtZUq4t2pGbqHvtqcJB8IuzmwVb86A3ot1pQHkWcu6UaYQEiAgTjMNOycxM22
0429jhbvZKOWuN7V04QogiYhEf5naa9Z88kRNoozQluSS6HMGWSnjm4/mJZ9YMOAHAh63LtULkav
kx46gehIzEc5Hvcn0oMSmyB6cz7qpAuThDM/014vPVERVoWUn8SaTM1vaWcbRP/U/UbXUvWzYamS
j3izarptEZDN4+GrxKE8YReqDSt8bsOsfAgrLrCSZYpipX2hsVMu9XNbJ/ibtUa9uI21ueeahQND
/iDUipURZicb2dRKTuSQmzonYSLOyhzI3EFD9nwliouMm0Jmqpx8lUEBtPk7mVMhce9hwh2aUaMb
aVE+y2QGaB9rETnFM8qGblWbHfhSOdoNG6SJehd+kaJQYbQfg8UtVijPEvVeYdVT6Zo8B0wengfG
sd3CfHdFDgypcxHyUQY+WwN6DSxlKLeK8RTYOveXbV9gZvSkSJCBcarlxple+nu6cH7SBfsDvJob
YVKcNa1S4YHxI3VrkZjbft+ex2k8M829FpbWfY8ZQsqDwiq2ret7aaKnN7HoWyNUrSoZQzdYmtG6
lV4TmNRYREiV+kNYgM+x4r73ONFINIZNr+Tsm2zXGNcptZiXYG28TGCAzikq5E3G1HjLJKjbj5aO
oZ0ytuGm29JInSGt88dYN4lncMH3EUpzkduKqbPak6UYROIt+hX5gr3dPmmEnuOCV6DcTUQ0lE21
lrLAMNO8HqHCD+Iu0tLmHrOVWxogljXRNj/P2fS0XGyfRVa16yonr02psOWXzYK5V5lSD9O7roO8
kSq0inHmCrh+eZany83OTLFf972oHwyNeDAna+tPeaSl9s8j+d4Ab5fH7Beeaf1jjxv2olvM1sPl
363amKFw8gEeCuoDCRzOQ2TqaKUzvfyU0OpM1MVRH4Lxejfs5ZndwVgDmKjpKZEejv3QDfmtzMRP
SW5p2NlFDFBCZKPdiIgLm5dUbzzi2m1I2m4zjCa8MBSzntRa9Lqv30zElfXkHw0z+C5ZgYGqDZu4
UOxNM9vGM+irePfTWBvTmog6ZlR3MXHbN9DhoC2tq6Jp8IpP33AZLsYTGp0Ku2Z6OjSnzKX5V+Hf
PDuWrR3uhspAb4mLqZlA/sVICZA56I5+lN4GIFJBFLjfYJHGa2cWnZeiwICtyq5lqo3Pnlzej3mO
aaYOzW6aRbsvA3Nay//nJGXv0QRcobZ9wG84e4SXZVvIG9XDaJZ0KiQrapyzL6Fvv+mLlfxvxT4D
RxYmPP/WTeVpCq9rYurr2/lGwSbxTvDMDQ4ITx2RXfw0Mq5QpY2rFmDxxl67BTTtnt1h2PTRZHDL
B4S5okQcEO+ZVV/t7wEd9WLVzO35D38ykrOZ9D9fLD1NCFXmPUeMu1Fib9xq/ub7yFDlOsumlmRz
qSwsOnGD4rT5//0ZNfGI3WRO1ypu6pUMUwt640x275OCPOE1b+KvU5LpX5eDQNU1Zoy9OMiAj6bw
bBraN1gvOOWDcjwQSI9Vnc3bxEGhN4/3blliMiqzLJbiqR78TwQ1N7j6TYAJ8GE28vDPdnL+0JVq
OOp1XRKJQ/msBqGydaYGGvhymmYO5fNyNBhGtUqWgltkdXm1/XE3p5l7kZWlOtYKzAAbYa0hvsrC
EGVadgicpkNYHzA2tRi/dRhZ9kZMQIpq+ubVqPMPdrPVTSti9QW2nzfGJU4rnyfSAuJyE1GdkL8F
Byuctz2c0pMRddNJHv16yatc9/wu/PM/WhH6P1sRDp0OoS5+FrFswn7ferX0WWnZMH+862gYyPZr
tSD+PRwj0uARqq7vGcUEkek7WZ+DNjxSBwTHxjBqj4RC0zPq9s3SRHvKB3G661op3M5K7uYMHe13
+TuVn2JY8JY/u+8+k6IDmhVSo4jgPHQ9LN5Fhz8uwnsJCY7Q9xKqaV0Koz9qQxQ9FI0ybuBvRueq
1pldxhYEfRWfKyaRYbkpoVuOKKd79dQ3juXFYQ1Vm3HjGllg+vbz6Me9h7ns354Tv/xihs34Yrnc
4UjAD01cmW9RChZzyVuLy3A8dMU2nzX1MkfiTxlYVS5ncDX/ZAIuXpMUM50aBuZJD7WTuchNEQUT
Y7KQ7dnwutu6BWOf0mlk5qs8xY0d0EoMqOGXPVSTl2PBrLFAqhrgswaWy94/WUntgJQSGJUfHeve
eoqTJDmYSCE3IODNrRPU1cZJVUhEAxs0oQ3jOYrzx6ht8yvjzfkwhzaiuJBhF9oGZswBgK5RCHTc
eXtKnPErRW/laei1vKop9wicwKEtDTXXmrSdCQHss8O+T0w3zUeyN0s2EKhayRbmnhuqBztBxl+R
0DVbuNuCbvyipwCT7ExdvE38QuzPKmuq/0Co6Oo/rlphYyHGg2roCAXZzfx+1db6IJBdIWEsyzKG
wDid4O4yu4hKhjBlSViP1dkkU6cvAZ7pTCmrk5zr1KSmevchCRsU+9KzmRkWecpowY3h6klfCsQk
UU5iZawOLMEcJRj01jPym7VmBNFzneGG1+u03fohuWlIZ9yLby9NNjVvnu0JyrOToD1oQtPWtt0y
5qA/4J4TMW3Jkqj22Iroz8Ak98RcCOJZ5vn93uwribzf+DptUAsBMTuBq7nwAiWJUh45SvqEb2XY
GX5/W+qlyTDUJ1kvLWctLoAneU0uZ+BDd05s7mRItBQyqi14k5QaCgcj2DLE0b8cCgkeqWxmX5co
AMtipdPPuARAWjgsu7t7Awh6M/e9sR+jn56melwTn6ZuZJODj8lAp5vsdezF59oov8v/sd4YGFJy
piO3Xd1nM1aEXRl8qbNzMQYcAit0b0AssXqFLL643rpzremIXlXc6/KnyNME2zdejWh+K8gC3A5a
BsrBbk6DMyL+Vmt9KldhgtqKjl6R7RtVu8qajSWl3Taj3wFYo46bhe5s74uA2TIcFnpHyzHRpwNj
Su0NlcZWwoRM6jf5qLzv0cZ4NlbVNIbvaZAfZLh9FMNIrOYhvcaoyfZDrKE2FoNzG7N4MXBSqcaD
/9E0k8moIrPXaD175Xl22Xd1ZHYqLdbwYFloqlZ7Fn7mbH1LqB5bSXWvxKO1V+oivAWuYgFCFc4n
OjB1tA8tkoUfcdqAWyJnzB87QWkHz4fL/kOznezoD8FJshwAFCyc+eEtz4yPlE3dqagjMNZ+7uzN
LI2h0vTBQd6rxZxvrWqk+96Km0SqtRlEWPRwTwu05TXg4cUoJMI8RD+XNOHhHBgzGPkl/qcs3I/J
dKlv1WQ4g2ow1qodUGxiJ8gBdN06jYc9SLeoyar9ZMHml4Q3NKp0aLKuhlhBgbuZMCbJH6jq6vfS
CuP/GEM4gqXht14jxnUsfIB1GBW7hrZ8/W+zYpqzCOQVOOra4HP3JmjDW9CL7FBsZlN5EPLAcq+i
noJzG2HqkgtLEgaECPrZM7ISVIZ/vY9R+VUVcXQo9Uy9138uT2rMwH12lLxrHC3j3sjw5NFjeia8
8mvDwbqfXWd7d2MkoF7O3NQUWO6wKtM5e+p7/GnmNMWfA4xwHGbQNsS4hD5w1ujJz/dTuxSPJuol
Zm/5W49B8DC0JnSb5TSnrbLT/fH6KxCpAvq1BxhNIb2EJIEbFtBb0IhpXUkseYtXtJ8jJkdqH+1L
v5i8ifRTL1hAynd8MneDuBLNyBRh16S1/ceQaxd4sfN3R2M69dsBAV73dzQObEEjYXIixRs6/qk0
YoqzYrT1XgnQ6/9HUWP9Qw9g6BYXNqlfNpBk/Bi//44FYMxmJFzqqBASe8DLapzIHF/LwXnkjNCz
qs6AkJi2T7NiJZ4DxfN+SttWOQbINVdKhxK0bbD05OKVkwwOzWuG4lRpLnfBSEfaax9/2EbHWLQ1
aBU5IUAso62eRFLcHJ6Cj7qos+eOvHTIMMmLRtCywkUJFr43r6rlOJ7fh8Oryl6FsBF/+ObSOnbB
9j4XXVavQ53Moxlg46kw/Gg7l934YJoh4Ie8YblYjkYlL9e11aOKG6y3exsCuHuD2fSzyTMTOPq0
Ho2O0bjtuAeXJNJf3SVf9d9hD8PMWvZQyTQHt56GNJKbB2Jn+TVr3Ka19KxLE5/bwR81qxiK1dA8
KL5zTOegPxmL2B1LevMgj7rRP+qiRytTsDf71MFi6HQYmAf5Yt31FA8rWdbIAkeOrBKf0tzEYJtY
WbqhXiHABhfg/SWAhOUNof2o5elw/075Tfdvl5Io3Z+XGOAw3A5KeHRLELSjocRPBAcFW5/rz0t0
v0vWZtt1qyLN5kOvpDukAsMzGRI8dZg0nU3NSWHOr3U8O6d5zHIadCp3RNaalyxv1afaKCgTS4Ox
ghJtoMMKBKuluiMWdLzHi0gT86z6xRbkU7CSp/KlS9AG3rvjdQJZXZbCkztpW4PexRqMAyBzvY08
pVCM53EwL8Oo6VfJfGusfslidVaDNiSXKAMFQnxiclEMBEZ0WauxTF61qf0hZ7h5bW+IPu7+4576
5/QWTp2NLUNVmVeatrtMd/+2bIKI0HhXNY5Vn521pUtoikHZ0pXqNvIW6axS2Sp68PM0SBIvJJRw
EK19InAINILSh5u/TgkK2AeWDiohY3AZ2y0xmsuLPJr02EbmxJLSmyv59mz2fy4KDtScsPJDw0eO
acSP5QLSly/GqAPPCNlRyVOljJXLvy8r0nzy25PDMMSyTeKZYWj6PzwVOJbaRtd995iSRbYpieRm
dl/8qM0gpinR2C9IVuotk9LkZEw22xZV07zCdCCrT92V50Dxw2qbC15P8yMs+8mLojy82jZ8b6JR
q6MQIIEWvpYQ+niDa7smtT28WD39ZvBZPhRj/ClBYma7BenKvxRL9MoICAE6xGbMVZykfHnoNoVT
aTcq3zVIVsK+6uqgd3bKRY8O5teLptWG1zNtWkOoTB+KOtN3MUzSFT2blI4kg9NVUPNANBq+bXlv
yh2kG6KfgKFM9cOkaD+kH494WmMHrFzfaAuoy4XTQeh87XpTmUIFadG7OT7tSRWpwu/fmVfZ/2Ps
vJbjxrJt+ysn6h194M2N0/2Q3pHMpJdeEJREwXuPr78DG7zFInVCuh0dWUhkUumAjb3XmnNMOCGG
jODaCtJtUgzRyjG1WGMZvsqcBNGMD/bbahVq8NOPrRZdv4fB3M5Hgtjnd8mwSg3N3xhmp+9+/7Mr
6q9XE4OLyTRbQLsAy+nTjKGrlbiD+ewcZu1WT47GCWLYD8vWrSvFr52VFCn6xh8GaYkMrCTYBrWX
r2C3MaqCuPLRW7UMSltKXfnawP/6UDjB211x7sA1ahZvybkemvtetwbUzawtYxnuhy7xS1p9cKE9
SAzBJBQ0uUI3HBtynr2kMbD52DXVm0qS7BPR3NAakdLfJv0kPY+9aE8KtXxfIVgTs1bKo0xRmqy/
Gd176rThPH/Hhl5uwQ4DX0VmIGlBdBQ9iDKB6EkaXjBfRxwJcfVclleNeI43xHwJ9wjE0GbAE7sc
OyPeARKkITk5gZOoLQ5JVP/0PLW4cTFMN4bV3MELxbupTOaS6W5LhO0JZMDX+R4m8zvNHx6bkZVZ
TEthq49Je09weL4CvqFvzeku+PxsV1JcXYpHVbnE+5XG4SLvyKJSyMUGc6RZ+yLv461fei6Lgoi+
v2a2cEz8Ej0R33IDU/pEPCGEnOluXmu7tgQBK/yseRdAuzH6bJP4uEtNmuUCOWMzh6BMPNwE8G9o
5E7VHAJUbzvF6x8YSvdiGkup21tDEynAaav73x+agjjyYUQyqNtQuGUhKTM4feZoaWZCjdDSuiNe
2j5L3WPjDzZ9mY3QwcoWoTV4qBeaNaWQi8Ek0w8RCPST5dC18kijXZB8l1FOtKO7UR4yLilZTJxz
/baVwTDJ7DS9Kg2YFd3YOJvZoa5E2CxgiC7dwCovdaH6B6upgsVspOvsBF9KKK1EcZaeTELeXHSH
w0fayY7r4adi1qFO2WB9SI3AGpS7BI7C3sPasskffv89Gb9WuQzD0KZCF/ojA8fQVE/4x9WrABde
gzwojolP+2dUu/ooJYqaHOXOShfWhHp13MBbyBnfHRFwdWOm2CMV5YGM2nVXfre1gsMXYgkN9tU8
+nINOtdeZfKD2xgeJnkH83aYet6qp4cOv7HJ2uHBPoh+j+d7j4aOmdrHKY2ZSc1ODS3lEy4Vf+O7
hIHJTeYsHCpeZXYJZBMgJXoHXK5iEY6GKdr3E7BDH9PixFp17WWmvQJW5EMkMeQnkGgLtCDmF7XK
EATX4SNEerqrdgTHuWouZhZhjfA7/baqousiD5XdYMvFypwckUW26f22uY31qqJloRZEVdbuGl1v
ewzq0b5Cvwkwt6I8musYOVTGtKPa91TZp8WfIrlXoZkl+3lRHaTdvqjt9NoqunLnZd03Y6L7iYxU
sT8225/zmhofqZhZvsPsXDeNdvNYqHXI2DS79lbgA9AhZ9XamqJQdNhG/iZ1yUHLp56/kD6yKLtQ
kIQNihfxRNhpSyZFLp/FVjhtZW7+XHiSvw/lau9P2TP06tKzYxnw5SqamtADkNQFyrrnIumvddX4
SfmWBn1nWIhgIbfMmbMWxOX1PAKOuTKsZpZJUQAWDiJjGXiMx6Mv8wD10xm5H8lMlvrB7VdCIl3q
pJ41WgA6JSOTQrA5c3Pgc47NcY4nGl1UHIJo2ZFAtiOhimQE4oancFElX9od0fSWxw8ihX5/KjTe
5yCbGPLIy1InklASRsYijv2vthv0m1n7FiY/Lfh12xkDUaYxQo1WMTddD9bDSnLi9ezmPtDc4TSb
DVwCqhczagLduLkQM+8iMIx15vgmQSxxfSD7bff+AweeQTiqq7bLeMJkmVOPt5fk4irlTBO7FGCT
S2eyB4h/LZw8AgXxRyulJPFHydVqFQ2uvm+7QT74ifq2VcUSmdO6NvePGM85IUK5pk7GANTl/o3k
JPpeWB5ECdNs/S8gnU8sHZpz2cFhskdWa8UknBd3iULdjoO3F7WewKhJxdA6ZLaY6e6Ktru3Wtqj
wBx2PhRM/4IR+UsLH2MHuXKNKscj0q/Nb8v4icTmOyHfb3OfGJkiJFugWoJndsGqutW5lTuQvQGS
pXkGgQ/hh5IxuxULUlwv0mlq66U/ROKm3sKrqe0imEsSBbl+ewBGj3avPuL820SSVT80pJBQku09
0+Zi1kENmu4aSfuMjKq/ti3gQAhY5X3uhRmlAQaoSUmJGJBVlRlWNyEi1K1TYOrCBT9giTNMTCOd
Uq29CbwWYXjZBGF1tIRw3jVXs+qkM5XgREeX8XK6mZL3kobOM9VD5YaPE23iMnRXxphop8bRwxXA
3Z0YAPOsaA7zYOaC+0dmTPCe4AgIDGangu8tMvViZHW6cND/7iwO9004tPaRwnN9kukjr5FtSred
hQ6MSJjyXgoD1kZd1REd4pbLGh89qePauBU2pHa6WxeGgpO+WQkUqMv6Eom6fnQGw9+4ZacQRzwF
Q5EcznqlHE4CO2TkxrUvAXov1SnbHuefvEw0dC1x03DJZIC8ivygXwWF758w3qhnhQSqGevfEuYu
MTGXpF57YQX+VWxImfs1lVvtoiA7WAj0mUmI3ViE/aGD4sJXGIfoEwPqhmJ5FaSsSVOZyoPeUvWJ
IZo9jNmiIv4kWiAnCEMMx8ztF7HY+PshmrBGXN2zLmvui45YdL/qqr3nhd5TpkCC46OAIwnjg1uo
UF5Bqa8FwSxtcZnlDi5lGERiBsv00TySl1fq51qyr4ZJ/ucPfnbNdTFfISYNV+JYwWmDnie0T1Ml
IcQDjxemGk4aICpMIj6O+Lq4afGqbLtmgnt2ynVedVrxLbQJFBM8uzzsjHOcbaQOvZecmMlWMPZi
GLvaom4Z2/Da91u+zdvZSNQMnrrBo2PcNTFk39Kt3gjpJG4HC7Oo3K2B4nRpAIhdiWmcuNGxoonr
qRHTzCKIdCnyccUwK3Jzm0jL13bZP5QqRtgpqFrcYNS3MbmrRBT8vS+0qvhqXtNLkxXJwz3bxkYw
h7qKbyvBWIa35O9HBFeFpZt69LLkagLPblOMsW9bgXweQ888CJE3WnDvKnMx/vGNVaAh7jwoFUsd
C/phrs2SzDLfxYCYruKRbBgF1elN0T46k97LndRgYkuDFLOgXQMfJ6se/LbVb0cuyBQ0Vky//XQ5
Gqhv6r5v0Xd4Affd8uCS03MtnhvFcbcpTXUj9SSMilmtacM0V7DKVubYHt/3+8iI3vcXNUo9zk6E
hzDjzRBLtisV0Ua8f3266wxRtBHFZRdB17ruLqTT8zuTiPw1fBUvpSZainHA6LdZkk5741zBL99K
2ikOHHkNcXlKKPoTikIRRcIPk2vTMWU6x4YFrNYw7E+d0TDV9EHPjPjoVU3xIBuo1GQl8h7FVqYX
0rxPbHkOUYq2/yLOXABfjJulrc8nMjqs6pgAil8wOT/N7iDq7SGUug4rLWuKraBCiORZIHrRIdGC
O3UCoomxSAQOO8gmtzSqaVa0Iwg2m/PdHUbiRh1ZBlKd9et3sCI1LsVGHc0U6+BzIG5ItCsfysH+
7lkkd2fwgVA8f+mDwVyohuVfu5U/3Cp5dS/2A6VM12EbNEDaHPuB9QE8DGc7VH1/16KNvRAEcSv0
ewN0u30TKBfKIu1CLDoCvdQWWhXQLpyGltkVNE+YteBeH/OdN9LKFwVEFOSYskKp2DELvy4thZpw
JzWPaXlnThTMUlbNU5BBECDIafMGghfQss42yq0ZKVAXivD6vWA4xADblKKKVglyAq30UXHLidtv
lIiAajElnWaibdpCE8LBtHCqvFi4haM9ZXJgb4a0aTelkCZ6GuRtEvHSwke1m+oldnBuWnt4MhAW
LOf5XyxbXy2ryc6Z3eO8TwGHiVihIAzw5qfBnRTUZ03q5ImIoy4zrfK/yWWwzbRAe8qNrEAAQwJ9
4OTXaO68KcWlCeXmatbd9AF2QHloFS4+bU3fCvOs6lrMv9PcvtFNch5nwc3v10vaL86XiR2iMY2F
HMLC8rOfzgbfIcmQh491Yvffx5wsM6LFCWlhS/c7fm+zS5eupz3aih09pD5ZRjjaql1ZEgM1/9pd
phinXJdXgJCYQ8LtXuUVXW+xNe+bHk3Fvo/PQ3xDo1CK0nWS4gwQPoyQHK9TVLU3v/+o+i/FHYsl
IY5Ch/OENM7PdU1fbsEFa3Z7BCtr7RNrYCYxJeIllYysE69VGyQRLVt9eE4mXHJka/cGreGTnPUS
ADR7T0E/hK41tbama0NUWOOh6Zo7ZslvuwIvO3PeczLiWb0aYEix9C2HZ6WVOiq+rJpTSTu7ClVl
NGnmCZxidyq6KF8PZSkjnrDONjTkDpzhM8MpvPwo/TkQOpmaaXD/+y/EmChVH4Y9i+UzkTKYnwxK
C5+HPcUwaZwMen/MsTZThCpZVk7LCdfq94DMpafSsb9WffdVzOpqO9xFdXw7KGF1CY1SOVi581Ms
qLXUCPZ9W24i3fGu3vEEYitJQyCjSh2sB9Myi7XRasjVB8peZVehO/lbzmyrrbytR8daiH1DU4zH
MpXJDyly9YHjstUexObOS0tmRU6GV3VqRYgx1WuGfVAF2lEMrm4+tNRLg/HAgu5kTktJeazuaN2F
T4nVd2tiOf4gsLH/l6/TAnWO+MUyaVl+Lh66bonVD1LrYVbR6LXsIpkhayyNIE8L0wZElOcAItoZ
k128mkNDAY3Fu0HqsCaONtF1dpxPFUXpxicC16dBdQdZI79Lm5oB3XyS6Eucci06ZGWp2yh2Kb0Q
6+qsxIrCTccDROn0ypMaxMWWWgMUyYdnnu+OvfwUpSBeG7U/iKVU2RrGKviSSxIlytzpnwO/uu2D
1L3AM/nRFugouRwY2y4lzqRuwLmJrXLaEj5/A+4/fRp400JCA4aQ31e3iHxyYUnECCDXruI8OkAZ
EVHSg9Nry7umvnksWtej88ECzdIUsCmTk8hKa3OtFDJ5JNNdoAADTJjKQ/3GQsFy7YH+Q7CSpzad
B/vubronqqr8JN515TmY3jXQjqIdnjaKfZwH19+fN4o2zQc+njgmtWPFVijPQ1367IFH12p3Eorb
I0/K9gyE421bk6puRc4GuUq1sQlhn6olpUPHD+L6kx5Q00/b4anq6u859hOWGO61ANSSnpGsHRxX
G8nmej90yrgUOKlClTF2TTPRWcaiK85eGulfiz61aSg3jM/JPUvn7GiRyJPL7h0p196VuBE+ereM
7TcRTF2rAB/AjRCyDGP8HeRGl+FtpoxdGQEzUdJLlBfJ9xzUBuj58lT6Eytnqpw1torcbqy4jo4R
PdD8xRvG+FAyvUbppSNM9NT9EFf47ZBXvNWI5LQLLsKfjmLprLkd8Za98a2GGLoO7NqFniORMBho
Ji6TNN6Is7/RtXNj4mLrA/dHLOc+rmTafHkzDBc8cHOTL1PMw3wJontaHUSNAS+mdBw1eeEamt6t
CFP2WEcr0jqNDzGEiFsfRe7SK9LrrCYS2vId/4gsjgVerrlPWc7Fznb55WTLXHjqWC5BJsNbs9L0
QGoTkS7TYSxu3DQAPmCYRxR7zB20fCtl2lapPQT8cn6JguEaMKb0OCbOcMROCodbJU9PkeRw6zXo
/AkS8m9DJ3/Jxp7gNPS6+KfLVQ2VbEhc+bH2UxKGIMDPR7FEmPxaHBlpaZMCMVm8vTTXd4ziT+NU
zR4JXf2Dg/HXAAdHNm1HozTmGIrFROFjPVVNArvRbfi5Ze/E98GQIM3NEV2GCoSSRFe/9jWfTGmK
6C4LybIvegZc0Jc0aHvbepPGI+FtN30C/XQqw5nSXsvt9sYd1OQsqnMkPtIFkWOftWZ2ECZxTONo
qkxHPs7BXWkHXjby7iUqyd/FRlbftzCdb0mdMZZepoRnTfUNPPWluhOqmUkig0+/BP2UVxdwX9of
WqXmL0O+o6AuoUtlWfzX/DzkMyfAilXCq88Uwq3y+jnt8H8t+1H2sTOiTJ7vpxWNP6khsInpTncy
m/qxTvwGqxkgEjGAeTiEjnUBjUTcBcLSzHcVe0u2GKiZQC4XLn67s6xRIemb6foxmVkM6vQRHKsn
t0ulrRSikfc6UpYVycP2KtmpCfEAbwOFAJf1PbYGaDftWT+3dGjLtWl4pCam5G0Tv/mcZHGDlBK+
CuE3BlYyeO6NpnxvVV2+SG0y+ZBD6SVWC/irxKVG/KGfuw41FiXapATmTvmddpmDaLJrfSHMI1rN
YTH6Sbl1wOn9fixW1V9EPpThMXAypVORgSAE+Xh8hhDasrqUvNOg8/bisANkbNnxKRoQ9fURKnIk
ycE3vt9HyaahRPkZlktARYtZS30odPlV3BOXTy/Oy6WRyxBHucbosrnH75BeStM2D2FA2E+HEzQh
OfFn6kSnXCVaxNWzl1y6ylCA0REYtJNEzeulQ9tFNcdq7lumcGucLdIpsGXmQTlZsYUafKmdKVGW
2dbokAhtSzmmLqmxDp5GKx0lpbQaFASYxkSSe7dGq01Mu2VKKlQte0G1hSe7fQDprO6Una8xrMHe
2aNaqi5Ywe1NHebyUozdYz/uEq3wL6nXAJnR+guCa3UhC7jzXK0E28a3CaIKUdeDlVUv/mTmCUeV
676L4t9WyaY0woLiHPrxo4vwI2bqe9tR7VkrFiY5v+nifWbWhDc0AVNYo6ZUFukXFRNKW6naA1fU
bdTX+hxnl9Dci5N8GZTNAqFnfmvJg36gnYjYdcrN3CtaUH3pUg8q5BBa9g5DfHWTGzGLSYkldWT5
eBRBLS3iCNsi5a9DXMHfnPsP6aBtvYKln5QWzqKqS3cnkNel3ex7lysj84QICBKMP2to6Iirintr
siZc1KRlLebcBkkltlzrHZsCmu3tC3Ca58ECSCR3OK/G0VHPdn/sJL6ovvMnzwJPiOzb2VeMZ6VH
ZJ3pK9hItzG/1FHIXcQ61vFBqI2Vg6dAkb3VaAHNdZN2Y0FD+mmY2p6MuejFoYlD4IpV3ZZmugsm
EGEUNvou9o36Lu9DWpw6p5rw+NZxdy6NIV/2ssTVGmr/Ng/sca94o3StpWWxatrgbKbIpJGY0Gbn
GvU+CqcDUw88s/KVDJFs48lBc/O+ZdvlraOW11WKALO1ZPKTO7fZt02pb3TM5J1Z4p1KiWieIuTh
a/4wx2i4KUqlfbARuRpafG+U+lzSkiqGZQVs/1pBwpkn6WYKYj9UUy9NbcEuydjhDsKHkBoYSEsg
dXANjI2wb4qbFprhujRLdfG+T2zpZVMcqaTuFSBoV6E9DNs6jc3jrML//fij/SJPdsg2QgzjcJGB
EuF8UgzktlkxJRudI1jvdM36yLhjDawdtIREMTG/E/usWlk41r6Km2g+m8UpXaPG2EWyTt92Os3J
NEU3ZhO+ZdlVfQzwks02q954sHNbnffktfXcuFVzmNt5lXPyRkTgOEul9dBHBXa+0SJzjH6J8MUL
hzxcMIKvJQ8XTqKnu8FSWP39YSx2JvTTh2kxugmDjiuRliYdB/vTUBwNcFRzDb0xJuXLkLZYIfHV
7MWKWrFGSuhK/YADXWe0pJQl9vcqOu48HOp9kqWIZmu7pRJa2Hvh1hK+LcdPxq+TlYvogvzZKhnH
YMdS7TEJY7MDo78JByvYwNzrASn74Ubs8xICLiObXp9lVaAeVKpaaXJnu4lzS/NrVzV5/kQ71zxS
raEvl0bESoy1CWwmyegZG0DD/VFd03eSDmmZpFekJC/83v7pq92b/K0MCROFTU5tFw/2uQ3M8Boa
zpI6go+ZjV3iRq+zfG0ZZFm/7xNPiQNlH4YjhrTpuXIuL7CONlciDE2JrP5rFAEsEoloIhvNdSmq
yB27gohlukq8JJXSJ7kiS7MmTFsuDWQWU89H3FDSpPujJs+O3ct7FVjfnntfI0235FVgvbYVxg0M
Gmq77ZGmIqQAJGYUpXQlBcXh9yeKav8CBeHYkBVDU2D/I4f6XG1oA9oa5RDBhXPhKQqoKt7Vn4aR
2Tda0kd8OQrJmU75ZBXw50MtcUisLvQnnQNJj8EWerSF72ymiSux1cWUzDIKS5FJ+0433Lf97894
34rIssW3gNmXrliG6OtEj/xUTzS4SG+6S/n3FjLnt31YGl9yLRwPohk/EuD3JguS6+zLSH1zG4/w
8G3LzLfhtGUU92JSbsYY7gP3ixozp/sg3yacjBoLZF4V6AbQG/c406qEga3UmPjPyxnWZDb9H1aQ
kANXRtdET0k95HvXbBlk4IzywWUHdplRZVvfT7WrkZzNbeba6lWmTt1/GVdp5d5KTJ7w9tY6Xk0N
a0TpQl/LcTpUyDS/NEO07owM3oNMlseQS9VWb5xgLeo9Y6RX2xiLLBKJKf0LOpq/LsvorhHRkUNC
ums0PEld3t8Uhj1e1KB4Fo74rI+atYeBeJdlmbKa9TLeSDBgkmCyltPgVswFYsD/bujFW1eWJDyS
QFJ8x7pVWUhesqG9FlGQpj0yfxI+eFyLTI0mKLah4vMspELaZEGmQd6Q0Vm6Jn1/u1yLDBSxlWEJ
N2Iin8S81wz94ACyg1SmTj3B3CLOgovT6h8xyr3xEjG+HGMTG6OTyNmWd0zVWGvSM/O44ZpOpr0o
Gz4yuR50WgPAySzTwEW56jJEaHIaKA12CyoHxs6pJJiXZFAz8sbFWgQaj3z6FY0PY8N1Iz34hEEt
Z081TXdUBDJROnlsUYbvy72P6/2QYkqZtTYqZ8jay3N7KehKlQHoBkKBvOwS5cvguPLGUkPoTFoD
jAXA7wVN4Uq1G+ARCppBt8i/MKvKr2Qp5ncvPDz0svESV8qDiJkxcQottbpR9+bkBgpkvd2kQRCu
JLLd7j5tpQkXLaWXKdpr53aSMjb8AAfAgy/SiHYx1HHC2koADHdSNkb2QAfUxqLkKgaVeta5w260
1EdNc2+jOjMerDxGkpbExq7w+TJ7DxHw+CX1qbII6FVqIEMauKLvRgJ6wfu6+3boqqsA3ShZwN/F
kJir1iPCmPZ2XjFjeJB2prUQngenT5NjlEMe9tOM7mt6RUR79dAQmCpEFE4Zk3FCXu709pnCelfi
nRcsrIlNwtrtT9djcRP+vWV2GyKepdP8qYQiQdyQyjJuNSt/NROnJNJANpfDqHr9Qpbq7GrehCh3
SE0uAT6ws5Wvyl6Dc+xsOHK5aqOaErtgLGTqlRr5OJW56ojVvxlepCKIliJW1IcrjO6Gt5cn+jlM
cvv29wM3Va2Pl3W8agzZlqXJjk4yGsusjysslvJpUDSSepwXCZ6MjNpsMtYfsePX17pnUtSmYLdO
akhEOhAVXAmIBLW0AnOZ8Gu3HmUdBco4fjLWTWZdRCfLGqPT31rIpm+G66zQu71pI5pWrSq7QNMH
lAZ07UiOeLMU8+Z6mv/XGGVWDUqzdUp17Cpv2pXQBTVI1AiGWxsxGFmShs/RlBNYwmNb2UlXHbm0
yWsm+kTDwQ9ejJ7h7cXSyGb9sfOMZMS+n128yFK/AwR434DuSNRNFgGrCWnKOrWF8a1VjMcwr9Hb
pGm5KfLMeDSTyCLHILX3gxqYj1Nu+UIa6LrKhQsvrFaMQ+TapLD4SvIwuPYPYOrINitCqWQrrree
Z7VXWTHlC2GrMo2AYIFYq7fCiViHDnaP0q23Qi5aaNoL/tpsVyfFK2wnXA2JkyUrnyDuKMf8o6ul
eXq/yWI9IO+Bldn7PrFVK8NNhVJwpWHA22Q2OiPRllapN21JgrOX5GTpK3OU66dCsx8j/A+vLkEP
GnOYg9dR7TV0eIGT+Tgc/WJRmb58FycVdWWL1Z9kqM8aOS9l1wffgPBS46l05wQmJNmbTmsevSkK
uPJZUZVhTnTfCBBMITNTlLSqSmdUme6KVrJXEbGSpKPJTK95hTHvvsZI4o22/tH4MLSKuv7SubAZ
7ImgJG7caSvVMzTWg4KgUzHkRclEeU9LLLwlqD66JbVomedleBa7aLJny0LoecnieIEA2j8iM/oJ
7iP+GZvLJOr0n7Buv45YAXdECmgzBhUbRX+FQxS9SzXspYl0nbatv4wHPr1q2irqi3xPIiuXUchZ
K/GBAilWtqqWQSOcKnh2NBZ/SAj4hUHGCazR2JZNg89GD0z7tEahIlfXUuRbR9LTze1sRRqkdoJ2
yONaGkK6S03g05812+hM3c0DtqEh12Nacj+3dR2tfw1lPdhB/PGg+hbyPS64+wgypStRrqz6Ct1y
1W9EgU/U9Jjth3ieg69lTJrnuwjPItaH8LFg4Y9NuaoEVaKlMrOPIiu5LzJSntDIdEdxGQNqBzvd
r8Z1mcjfs9az0LcYMfB0grBtIVgyY6TWLNDhgOeZdS5NemgxJHgTTYTYY/ajdVaGAid26hzed4WB
/DQkZr/0UnQ6CfmI+fV8bpTqicnSgVi5PXWejAyQ8Z9tLQkY1Qx9ZN3CwD0NzH2c3ZRcVawOrJql
fpt7xoXhf0lypzz5OlEI4qZR8YyMvUlCsukV62Q68IWXZuymFrkmd3ehiUec0w0WW5V79LYDdVUb
UCSL0mSW1UTPfuy+0jCUXgZCzkHmoGzqx5+SxxAybQzskbqsvk6mNpszlVkNjMtJpeQQxKnARhkQ
pVmfIJvNDTq46JShXz7F+IAOqUw//O9dxojNWDO1S5vhU4Ii3lyX+DuvU5ME1IYx6puLUrXArOo0
JyHSL/TAvhmYXsmGTzVUDzV3R6EUZY/yMlNImzEKdkia8UZOLEvLKbAdBISaLj1FNdZliK2C4bUf
2w5oSJxAtVO1JyZl7Vze/u/v/f/xXmnFC3Bx9Z//4f73DCIza+b6093/3GcJ//+f6W/+fs7Hv/jP
VfAdX1T2s/7ts7av2fVL8lp9ftKHf5lXf3t3q5f65cOddVoH9XBpXsvh9rVq4lq8Cz7H9Mz/3wf/
61X8K/dD/vrvv75nTVpP/xoLovSvt4cEx5mL+H//859/e2x6///+a+u/pC+fn/76UtX//kv5l+JQ
7wZ7p8oQeLFr/PVf3ev0iKT9SzVlusgEuqiKwdqKcSYlNcrnr/gzS0dhwP9MyrVTGkyVNdND+r8g
I2oA4ejL0+pDtv3X/3tfH36+95/zv9ImOWdBWlf8wx/rMUxSdLr3gKnhA9M45Y18nKyoatWkYXgv
H8ZVtQzMxbDON8WVv7KW7p3/xP0VSHZz6Zzd+Uj6cCB9eOVpFH2vfry9skNyqKoZVINEdeQfwnNs
W0Gi9nfd0t52j8k629IHWFIfIPx5BaTtTy/3sdjy68t9ys9xJPzIen/HYti9uFttpe0IHFy3S/s7
xLZhlayCzR9f808f8ZMzzC18uerHO4zrW73wFiQYrJIlA8kmC2l4LgnS2f/jsHv7eT98qR/nnr9+
ys9qfk/n+iPf6dt2n971Cyq7l3xRL4ed/qdp7sdWzq+v9GmWix0YKXQvPtvwgFlvGa+mo8aDbbZN
1ynx0X+6Ln/8Nm3ZgkY5zakU07BMzbCnX/gfB0ydO0lcG1+nb7PZBmviXlbRqVsp63zrrvs/qF8+
Hi7ixUwD1Qt1F0uf5EIfX2zMe80cyhfiG7roR9oHjNx/MM39b69AHVfHUT9JSj6THZW6lPXRfXHd
O7l4oAdhDz/+cDB8/Inmz2DbGr13um26+rmCZA29oWr1S7dUnrsXgIgH+wwi72Idhn22CTbF8Q+v
N51C72f02+sxKBH0hlrI+oyesGrDbar6pVrne3md7LILmeLuijTt5bgumoX75F/Crf2HE5tC6S8v
ayhEGtiUy1QNUd6nswywpw9Q+VvQe82hbaLw0cBofKgqzTuadaswyXVoyK8AvtsI5FXz6DT056ln
BGc1MvuvRmikLyiMEdN7nf9i24UFw4ZkOaM1KR1yoVtJSkJ+eJbqK9dPiaTHmf1lHCuoN0RKWqua
ZNsrVip0/3qVnB1HS9SbFvreS63Af9iGstyVh2KoHEzzGaKNgSS4C/ArakcNdHZpVau6geHaoSem
BL384qtQ1hZJJrXuwqanhrrR1CW9uC5j0nXkrIbglaqUd0muIQmyMbrkxWvz8Hts2iAaNDXGrZvK
6o8UBY616Fl9Bc920kJ5CzvekUlLKd5Qk5PvOzdub3o0p7dWVDobs1OX+qDBdvMeKy05GFbxXNcg
e0jxPtaxHC8bWMhrKSaHEcpd90Sxp1jVseSHCyOy+Os6GZ1zKo9FuvTgO6VoHl2Ioax12nRVBI4c
HBO7tKUQ44jkbstO69KN35RDd6aiih7XV7sMKiUmnp9MZtqfpOP6yYHr5LQSgM5FFqncVNLO833A
6MCMbZYOZqV/CbXcdBdlNQa7sqrVx3jEcrTEIVf6EL3SstoxILNqVYjkgN2uDPGUpt2aiCY6jUwt
8tlfzWLw4frHsreQYm0wl0HsFjjlSu/ouUryAyznsCwziXwjfZRuW2y+Gz+pzKWbT0aTXGImsHDw
w+7rwYlv8cz6m9bP5NNYSXm8qPIm3FZ0fJEMtrLzhRK0vNOU6BQ6/TbRXLKRuGrQy5THrVODwSWH
s2H9jaxfNZLmwgLe3+eR5Gw7v66fhjpXv0mBWX+xeql6sHyvu4RNrxAV07VDjfdKI7jE9lx0Kk7x
TIhcDLeXRtW3NsRhsHBII1qDuHdORuzUC+qSmLIgzbGGjk1nUWCmvG/gwDPYIsmj2iyVV97IOnsw
AubbuqkeUQpr94QWOd+6mnWHQgIe+DDM7M+NEY6rJgm+U5OQ7zg4Ah8ko9KhMnFY30tDahwoGmvF
Cg8zP0vDRAGxD7F1co0JUQ91V14WzZjd66WuXY8hp5qXuPAfFBQBuVU4ABkGq0EZIlETXOqdopGL
mXPKcOIoC48Oxz63JHqqOsbbZe9I30cNFUgzGslVkajtLXAZJIx+ixkCje5pOsaOjdyMxyKmrE+w
Vn0IKjdYu1qif1UpsDw79O3u6Flrh6awJRYvmdXc1n7mP1EA7u8ISoU9p1TKpuw7kFxEMjDSupJD
jmqp3mlx224z1cv2UUt0GcD3jtSkdnA3aPvILhsHUqaIJ2T8gq62HpTKvmpUPMN9YMrk51XGdZwN
uBqz9kELPU+ipqor+kXT8vJbS3OTiMze/1awpD56KahFF6Lb0kEPxAo9UDa9rY37yde67IxmWFdW
S4ComdOILmJ7G9tmeUrMTL/E9gDUjyXGqnJJu4r1sLpKDVN3WOh4/f+l7jy2I0eyNP1EqAMttgBc
0imCOrjBoYTWGk8/H1hzqkk4h97ZvZpaZC0iI80NgJld++8vrsparp5VBbNd15eI0Rul3nqNK694
NQrJT5wqyrvYHqzA/4tlKAAsYYsBLnIYEJGvpBqo3YVYWImpSYxOm/mPeV8rm9ZsRtUphKRZ1Ump
uFIaJH+xpiGPXewEHAXklEAZdks8njExx9hUdyKP3Hi7lNSJ3j/eGX9qzD4uvK4dt1irNE/+YBXN
ygNuezM13SfsPCF41ZSminCFgBCeIMCsbqwSg2hDCX93PW589GLYIe5KvzbOe3yUbiYhKB5raSru
oEbJtHMV3zwLY3IgPdIjN9YQG2vUorx6CJfqFvaCeTGZUbIKxEKq7cHUjL+YBlcJLExPxRV2GLeF
PO8RdLJxjZFLgqex9Csq26hDDxrMUF13cjldGl5LCKcha89Bb5ZEA4etn9miWNPfxQGYtmCMjdJO
VIfxZcpTrA58LX7GWlxF4REjdKnDzjgDFtZn8UxIjHSYt++iAB41yJ36oKWK/CTKZbJRwQjWKVnO
vl2K4AkpnyXdx2x6STxJfC/b1jgTGqj+GNfF92MSK6tGwXZAQ661JppP20KCBFSghf8otIN5hhWI
cQsGFK9SWR5HJ2mlPN/Bk+0uTRCqQ6nxDkYMgCRbqqvgIq2jmB0ppmm6CXtZu4rRaxKpDREH4sBQ
cHWP0tiMbICb8kYXKtqZMeaC92MUqXdxwW7ANLOXSo37HMdUn+QFNZDw42ppz6WGbH5ARxH2ktpn
H9yXUvKb+6RdR6JVf3iGEsU3YWD0SLE7TO+mABCh0cRwFahtfMC7JlwHoSjvwqJpyEkZrWCn0mm6
T8fIe9HavsP9Ufejp0rBo4JTXtoVjWqulaCKL9HvSlu9b8SNqkX5VZHHmOApWRYe8ghetYUnSw39
s43pmCLreyEZU/8r5KZ1N2mmuhnTQFz3DZgRZoYInARFDneEvKXrSFazjdlncrzHaxHSZ0LAkhaL
io1ssL/wcM8j9ntS4BXIZrVX9bG5whc9JUctzpAZJzVAIKYdGNCUproLvSjdVBj8cXRIY4ZkVO5L
8UAv3RrvG4UkO2p+j84E1Hwn5c9Jtp483dGUwoJK15Wd0KzlwlTJnoi0JsSIUYiV4Q4/YWUXUgUV
NtlUWFsE8SCsfKWBbtRqpX8lF5lxTQkrcUsS8/JxLNGS2OHYD4IrCkRLBek4/u1GtdnkbULY+ZjC
o+zDrjjX8MkmwY7oiVclU9h2tCRP5ufYRiR6JWSK2WAH4aau5RImShqtJ3prJO6R/N27RqNql1Ov
4Pkpq306OClGUH8yMcEXJ82wXmoEHc1wKAx4c3cRvZ6hxPqy0CuhctF7kxCIEbN1KfhqqzklW9aN
Kg+15CQWJijDrPETC41O+FSV2rRqaks/i9k+nsn5bD5kmY0KHj08fCc0SuEspLa+DVpFUezAUtML
GgbwDuomxAtcL0QITq1k5i8T8YPEi1lWsas4TA4xusnHsZb8C1moW9pXlaFsaq1siXeSPPzZ4dJi
rWT4DW1rUhKEwNHyiE6DLpgafn4dWdmbSSQoHcNyWE30fkfLbgr+As5nYyo4OWeIa2Dei+Ilw6IR
DDW9kuqpg1IDUv43xw87fhm7qiQRF8Q32OWWHKr7SAeDkjt/WHV+E7xnQ0ubGqJpgI8p7uX3Xumb
e2zpuM/11awjMihqu17ygFNhsb01Mr4RtmyUSMFhkWJOBkRH2zfvynfZaIQtcSnFXahp3k6bhoz6
WfDietprAGCZjSwkOUMagi/YEKcR5XmaQ72pAxWLkqKnpbgtKi8S0fanKhdzDrxHLBMl9soxDnDj
6Qy5OKvCrr00hN4r0NoRs9MlXoX6D9N6GmyR9YR3f+FMPga19MyMQ0gXvmXPj4H/ikzKtcuyoD66
lBSVA8KPEnkLallNF5QXmvUwiEWksE8KU3wpFaJG6a3R3VkVtWTsggzeWOJ7jVPBeF95hoHWuWkV
UbKLoU7slAjxhLGx9sXqHoFbj0YvNFgluqN2ENvCa6kZOaUHPIeJ3uDFdaa+TrF9ZQ/D5jDE7yAd
Uhcv9aSg3jOleykvonMzEhB7V+GIatUngRm1yblU5Z6TFnnlWvOiF2u4g1Ge5Q+NQiqij1bsdcC9
2i4CGU7vJADtiDX+HCZeaUif0Z+jBVkDOxa2ShLnwRsQ8IVVnNzB4fHcwhxaN434Gy2uryszrZQt
gu9pr2MUTasTCzSrTVD4JBmkHYLUtpooENKrm8IKlVeKpdV1q+N9R+4cXHxc1kZBPGAOaGFGUGkT
hwEgeJbj1mCmYdE7VE79i0l0NCGYQxkYeP9p5ptBHs8GA7TskVLWxxGLZmRi3llpgTOf7UU4PdwI
Uk2qjVm1KVamUXWLe2R7AbIY8alz88EarxQOtV5Efxs1krf5GIq2mOTBuYBACtsI0gywHhbyuYGf
uCeu4cfXfkhFYIYGLCv+9+lX9AUnKae5d9G8IVe+1u/rc+tiBtZM2/jASOsOofWp8Y5xme/jLTCn
Jh192vxvRLPLtrwqz6Xr+DA52QXn553vnrrvH8Mm30db4E5Aon7TNm8eSZqtSb6u0awKWnAnnuGJ
UT61UV+eoW8KadJqrwJFFmkMgZNfw5zf5A6RqEjVaLhDO9/8N1DKYwjl2+zUBUqZVQQH69ObuBkd
zHsRLEvueEfwr0VXzO65HwCPmrSyN/8Xjv1HwP5/D7W/LN6zm6Z6f2/On4v/D6B7mvFfXv7cGviG
3WPJnr++5l/R+8+/8W/4XpD+NUPwULDUOZjIgo71H/xeMv6FtwxQ1+z+pZlA6P/B7xXtX5YM5mYA
+iOPpd75D34vi/8y0IayLtlXTMRPyj/C72kEfMXcYIhZhsT4kmSIGhqWeXF++VB7EaMHXxFf6hXk
f4fUYeqEK2lDpUF26so4tdYXe8u/hzMVWTV0/OLBR78PV0a9Ieva9CJvprW2jlfBGkjsL6IpW9ik
a7SJ5urLy/gB0TbnBsn3Gaq401iaIZGNrejge9+HnDSBC/zoP8cJrnBnXDLl4DwheBgJXpwLvn9v
dZFWuCgPA1jau0JPh2R8VFH4tGSp4aUAKSsqhFeumWZzG/WKwN+kyQiGsmu01KemQkdttLDvy9oq
H3yZbp+iumXLSdWfYbkuDrXpdsi2cjKRFLzuSqckq0nlHlg0FfiP3mYI1NZVnAXVZVtlYX1bpUV5
z4k2UBpJddTc5BYxIJStWec9lRbOC4jZA2N0xkzqZPiEOrW/n+dmaDeYZeeUT4UwF5QlzM1Cs/ph
nXPKHkId2xqXRCSkkb4RCunaQO+9s5o4oh/N8zgv1SAZzkW56HkbdIaDLQb/TLkSsxGyZlVDoi5F
K30Q9aAmdxPrrafKnKrnzNT95yjtWxz75SE5VzldS1eskv5vSUqy4vRFqezVRiCJRaN4WyeJWnHr
VjNuErwDeJaAFsOEK4GX7ZOmnFZxEoRbhPSZR4hvERncdMZY2AbofTL6uUl5EUOYCDdp1ygAaq0V
7OEqtBQzHUKpjayPmb+qxsbbV40e3o0SofFK2otbdlHuB5o61Ii9EXhgNDb6Uocbb2Xl/mVokDxO
ISKMgxU5WZNzA+XHTIF+Y4wJeis77oZKjaiOGzF4iELs6Wx5GoIVPh1K6qiqiTtBbGS6MivCUwLe
g5lN6yq1aZF2EUQUl5GiiteqX07hvRfhybUq/GAg4xuaaA2nP0j/0Ks3ZgvFGCDcVNv6bcqU9EYN
M/NdN3LeY4JVCbKptqWkHRCMvrTSJNx2cGBeUWlLrwSW+fQ24P40Lu1fKXSigs+YO5IoeG6PceAe
sE/i3ldgHrrn+lacV0ZvxqjOMiGx1Juka9K0sFM5RCHR4N0uE/2RB4B34yBI2irDRQFwGVdu703G
DCvFjdbwrau0nwaQKznvBCKgqR7rbls2BDlthCCN062OAZkKG0GqUDoaiD52lp+q0crH2j57ayGC
/MWjRCpvUtgqZMHokPsCspzMVKAqRgDMnaTuUtmVlMDTofNMcg7TWyF+EfTSUtCbx0324fn0T9wQ
T97sQLYLep82bwzDLkMcglZ1VDfcJsLK1zdNHvsQCWNFqcuDIqRqzadUjsZVJBCv9wgoHGg4oWWi
edXgojHHTmSzFT25NlJ4E+alqT3kY90IWJq0rUeU9djr13zmmryrJI8gwLTH4WIX1KXgETExNNo2
Q0WfXcC4KdPLQWki7VbMQYfTzKxYM6E4HWpTDbGa0GJ52gy5bv0d8Sh5ltMkeSQ0ze+2IjuCesbV
kHt644sD3UiczbbRWCDxaFskYL2qmJmtVrBI/2LyD7qcd21SQzkpNLI3uaMRYSYOnrTjv8Ht24in
t6oZLO45ipx12gMk4p5bm9iq+OYo4I52bOK0W/HSG/g1yYAbPK50ZWwDlTUNLwkFXozqXymSwpE8
Qdf4JQMhsI1Q5I2tCAJGukJqBYPbV6lXr0VDKYHPs2imXzacGuvQ5BoNnTVq27WQhlZ/VuLZFQDU
WrW27rNMyB0trCzNDg0fSNkYO0LZhalAtFbgJ9XYbZKYkM68aWqF2q5zPLwSWHFj5c3ADSaqRfsI
jB9HodvQwegD2xrUoSUPxZeFt7hCC2Lr45Br+Mg2jYA0E8r6ZZHMakGpjzIsmlrLQGMPIqgL3BIH
HVLW5IPLTGa7zUJCyT2Df6vjS7RrzEeEtriY9OEOG66L1jduiibsVyDBfwolJf6vEMnbHnRw+km6
JlvrEMhEgGuycJt15CqJo2weUBjVbtFLEYk8iM2m5mC2RXCjScHGq9MX0TI++vmGN+mzniaJOsJz
hcAG+5XsREE7G40VGTdDjwVkQbLDuq6NxgGvOuA/a1wLVXlnEBMCwX0bF9mam/smTrQ99NlLQ2vv
CiL1UL+gZokk/dCzGOyS3oRtzUeqWVyEitK5U1phU2g167zFDiMtSWJP1cRp4EunYcLfN5TnYWz+
1pL6CHqxCgLBzUKOhyYWLYwv/fwaLispwz3RYKrnv5tedtUWiSsM+Qvr6bwI+TQHuZ7DrdNil4Te
uFNV5Dp9F4B6FDGEGsy8CynFSFka960SJC9S2XgXkRpMN3FP0JOJbTfthSviTEpEEFa15tKDcs8q
8d5TGm2VqmJ61k8lvRiCxGZHuPuopRRorVUutRdFq2NTnk6OYXGEtSM0NQEu5LtVtly1AXk3Ig5t
K7lsFAEP5DF+rHsx2XdG9hc4xS83gRYVXDhj08nzynSR0OxhrnZvOdZ+h0YtEZ9IpNnapFCqO8wE
wp1ptfTCRJMzTm8LkWCvEIFo10ceAcWeBPdCbkThKjdGDoOSoDpCjK05wJHzjrXCfVaqm8LpRyul
hROAz0xmouZ2g2PuUzYMeDypAcznyiigTnu503hBT/aaPx3GpCuRBGR3tUiXDq59YBcRofZVAMO2
pbABXoug/fqx6pKBhPjRxIYqqjLzUVOGdo/D9bWlBQLdGAHJc4UW/S7Kfb6jUhM0nO3LrBGgfjVZ
vYqU2MNksq+z3tbTCUSntDB9Hl7wCq2SMyBoHcoXlkrVRdYbpOvSsd3LgWnsxSAJHlrFIpJPtEqT
v9173Yp+cO0YWPRdaIWfrGQ97a6xlb2Te4++pia4Q2v+aTDnyga6HZpxXnkhbb7bEqoxCc37LplD
tmv+ZcufrlvD4oDD77gvYg/w2cj/ylPvP1VGfDtV9B4tOK46nivbSU16SI5S7+o5KDQt7/Six30p
EdgOAiI11uS9Ty4AWupCfDZXsCO3Hf7jycD+lJkql0Ud8z+aHt6qEw0NQ002WafLagq6cLQcIAky
dAqJvMwmW9HJEx3U+Lpt4K52ITTiH32SEGYVfmy5A5uO6aTgnQB+lTjaYYoJTSiZ27Qyyo9ezBTH
HBNrsHWMaJ3E9EfRUXOd4hbAAZih3rVRfp0gT3/T86l0prwIzk1SdCc/ntAGEcb6GPEVO00JkS4V
zHsUBRHuYKg/w0iod3UvvIrUzPZAkfCe6JjmbxAvAhp1eKNGKMeywsM5InObKjkPJaI3mri+btOe
ni2OonGHErrRHmjmQnJVfMVt+lBdRwURpHju+VeGJGSvBAwY9GGhtksCrWS/Rrg31e0uihWDJDwr
XaVhHDgN+j+kpEa+KSlMd7pXvHVjmzzxo7Ycei9jRaLR5DcoDgM0fo5ZVlyow/IsDJTGzmrWfNXJ
H5qgE7wEn9ZWpVrfTymvBkPWea6OZhAgnCobpaJU6TtaZFgcoakR8dO2POKE1UEmo4FgOqY1Olbd
PLBx0qYvizk7ogF7JnVo1eDl4PR1PYAoijW+i7nT0xyw6baotmcWr0VDD0efWwHpXL8UpKntqE8g
CsAD28tzYGUziVspCqGimmJ6RbM3vlekcs6sYoXYVpg8ZzCpXXrSudvWUr4poHdjvEwna6t4sk/f
Au1Wh7Hy1ZTLaWQPUSLAgEhq4y4tEZazWxRXZZxFFzkd+wu+x/6gUkTWbu5J+oWkZRa+iHVF/Eff
rnWin+8EdSCPEyHxpkhJAKR6Tbq1IOjVWp3zNI1J50CupBJ7nqRzwoEueEpvkKqz7twuG+/Nms6n
1YsBRsrCYyCZf6IRR5u4Ny1iaoyYLGM5cJtiuCHW+iyr+tvApIBQqQS2ZA9ayWNtSkluSy3WaqGP
llZFZk/sgxpJpHgkndJeDDjfPYceXf46CGjR+xquNaKI9ISgkaHn+pdUwbuMu3RDkrSf/AkGrEvd
QmvG14zszjfUxGgr5TbHDyzSJ+SXTV3RERoCHCn1MG/GFX2n8C0KEJ3t+1oo/UNRzMiz4EeSyidq
MVhGW4O6oCpQF+Ec3/hJcCfASXDiMBBiMpz6qOYO4jehwyUmMx9EjV7/QfMCrb+ra9OkDasXKP9A
j3nT8i4RiWub0AqoUCdIVaP+3GODoQUHXnQeb/tkjKNDS0okNgTWOMrIeGKl1VyhxGhoLiCCoaH/
WRIadBBKJUyw0Q7ymXmPK1uHvrIOLJwr9Eol4cQWy8aKEUvTK9gC/JbqttBaxCEF5CO8uyKVDocT
050EhiBgx1Lw3ovJ9LNhyRvdWyd1JS6LFFQRti4JiPG1jIXFU+npXuy2+LEauG91GGZu5KQgtMGp
KrHz36mwReGD+4JW0ZwR02k4p1Ygn3nmi4uxLRRK/9JwT7mY4ECRuByqZewQQQPbAUQHzNwbTNPI
nQi1sXpTlT6XBXCeNNhRI+fDeUW9bdzIciB4L9Q4yC1M7OEjOxmyGH9eARPv8xKUW1sJRher9N+r
qZBv67HpiKqh+yX8KdI0jQ79GPl4kgRDXd8Hciuk+J/3Q73hVG1VzD+mNIdWLAFSE2FKrb+TOsI9
PgbYSiZRnVVs9S+IKrPysTTIe+tEKVNP4CjSTzCKpesmPB3+IS59KdrWF4zJy2CDmRuK9WI9bEOn
W0HVvw5Wp1CbBSULWMxSNFEi1AuTh9n65Ttmk3RTFWmB+hzt/K20jTf9Gk3ZJtr8jg19gltfCGf/
HmaOCgfo5lvTFuCX6hmeHIXGs3IZXnSH2qHm2RpP43paJTAQT03qp+FU5D6Wxj9V4kFn0PgL1hZK
WPLoRfii2Z0rrsAHYldwOmemIFZ/snPj7cT0jl8ZLwyLJJiP9Iep8b+P541JOGR6BbY3riQ3WsPS
x5V+pa/RT260U6N9ZwKb88P8Ntr8a77MDnc9eSzN6qXdtytxla1zQOcaD90L77ZaSY7vwOp8Su44
DnYn5rkA2yUowIaszEqp2VlNERfPFfOcvkDa+y5v8Gl0y02m7vL+D8Y4a2lFeFSguX25US23Wp8Y
ePmAlwMv0HYxEDO1LaT3aEeAjOaCDGyNc2OvbrH0oSo/yQf+cTx076KFPbUMnfX7I/bMFkBClt7r
fbCrdtna3A3XA+TjxgnXp6DaHx/ql7EWcxOaUpDoy72r+iPRtiQKYbubn+yTLPHgzyf4ZZQFOKvR
WBNqQ3qXLomHhcKFpHifOtMFPTbrD5fZGwwqT4bY/Dg1XQJHkLEuPwKhaVs22BBJ78YN6mAOK6w2
dCdY+3fGnfAUX5WFXQ12tvkfPFHGMvGuUUHdj/jHmtXIA8Snd3E6n/CDrF6M8c/vH+Qn2/7rhiap
ush/nwwRYphYjosPRA+CSRtS/wOXj2Y1YSIV2vm+uoJavTac8Nbad9e4PyR2vitv1YO6Fc/q7e8/
QZo3lcVPYNfmfJDZuzHpWeypsucn+qQrHyokC8kPLgPR38YgG5Hm9Gq9joY3K+83cTx/Uo8nxj5e
HzQxEElIdEU0wP7FhlcWognppH2dmxnzRiADJDntvL1ugvdYcn4f7vjbNRDQKiJeRBpupvLiYdPI
7SN/GF/JSrTj6CkYT+1rpwZYLMEBCZIoduOriJOli8Whg4/WHpqijY4L20P79Ll7NCKHLsch9qwz
61s3Fi9PE/DwHgv/o5AsWy9uPW+yf39mR2UEar9vIyweWlo3FBHV+C5suZCvITW58s28T0crzylP
fYtHCx06tqFyBIokVeGDt5gOjGNz8M3yrXAtrAjPsJ1ZR2uShQkVS+3gQnGAMi9Paih+GtWU2NTw
tkXAvFwBcVyOkZX5H9qlK++x6N6kTmN7N63rO6m7zZxTx8Kp8eaX+uXgNVsA55SX1kVPeXPfEqJD
Ivzvr23ehr8tah7k1ykt3hoJOQB0pvCuDiUBrn3x4JWy2yb53tRj0B3plHnF0UJejLf48rmPj0GQ
+x9ULh/Q8kKu/mxk0hnxPCC4rqM/9rvi2bNzt98SkXrurU7RBI630sVPWJxMQTvqAsnxH+KejGxl
na39ffjnRcWw51P2k++sD1gkEIj3+P/uBfekvmlZT7FSvj3z+c+/vNaKSxNGpf7HXHCPul1djU+0
sS7ru3gD4fmDrHIort15sE8c6/Z/97rn8vzL0A2RMBD//A8kkja3jcRq8djfidMHd48TX9ZRUbyY
5pIpMeZcG+dXnRyi23mxfFbE64jFGa1wbjixZ596rUtdzhCRbgmm+QF44F8ktVtfF5f6fXeJrAv1
kbjWnvnCaxJC/gz3kU0/yj2V97W82ywnPH/7Xx6uKJYhPC7/Yy4a0328UTaIZDfGqcPj5yVrWqpm
yfMVarFk1QlXnpFSoF7lz3PwML6Ue+Us9h1hVa3ktRxwi3Mx699V//yi8+8p/tfYi+VrJBo0m2Qe
uzmQN9UITuDOJCJu8dqzPrn++uR7XZgNY5kwr5b/GnKxXKUsajKF1dKto6sZj1bsWRJorQwnPZQ7
fNnulHtx227LdeGcfqfHVc9i+MViJcmOW70lvqLBdWSHftOdscI0Y1ts9Ivf1+bPu/1/TXSxNsdB
TGNMXD6a8aYI/4ZUeEV0YgjpxMP8/PMvn2gHEIL1pv8x7udbRrqZNv2h2aDcObH4/x+r8T+T+Xys
XwbySMNsSlZjdFAZSsPvb5Otu6165e/8K2uvrOSHC2kvupUjuPVZfkpwdmKNfBYrX4Yfo2bEJcr/
iO81V7PNDTZJTuTKV+Efa5XYpt3e6g/haSnpD1XW12/1c0v8MqwEhF3MVfrnzr4KnPZ8OJvLOizH
D9mf06ywebkdnd6yZhJDaciQYBZrAz9PA7sLbgVpaBvxdUcv2otTR8le/vGnac13OcnUDUz/pcWW
kw51JQqR+iFnnJLaDc1eJ9Sefx/jh7lg8SoqsIS44UDe/b57EgXlV3BtPwpjOwz3rUprOTLcE/eo
4zWGFJD9RANOQOB8VMEZbQlMKn9IKsZ+/U2h0HQdglPV6bzRf38t30dZ1G2VnLTyqBrv821F4bZS
PcSHbsXHzko7ic4cXctmdSP9XxmRDUrLZSls+RrGu5r80bidaxFRt+227drYF0RpnoQOPl/095lh
DWqis4X2hs/98pDNUrnvuk5+Yjt+LQ7hterU3K/DDQgptmLGRl2TPrP5/cP4YS+BtCpq6HsNNJyy
tPjKrQIRhKgqT9Wjf6Gs1VV0U3mudTGdoT2zCcC4MCB0OJoj2iHFmnqOgc7vv+CHu833X7A4BNS0
xECBX4A340qwa7YSPMbX4nqWM+cnvp7jdUBuoiqBe+lwkY4unzC6UiONo+csuO6Dd09+E5JpplWf
qMR/ONgYB8G0oQHJHiOxCAPKjFbOc4Ikd7wL1pYDsyDfya6wi0+VvEfLjrg91MymqQLIKgB639e2
6EHjj7PyOScYLqrIdo+SfZoZ//hDmYfBWBlEFMiX/fD7MGoV0cZsWpDsHlg0cQvxGsqE8TIXRgP+
gzOgttn2tvVWtK6iOSePnR/n+eUHLBZ+FCMbrqv2WcrP1U24TdbNg3JtPeePkmbjRe5UTuieAp8+
N8Zva5JZY/bATk9FaJCp+X3WRh5NRTi1z+rG39JNJFr4zcJF3c7w+XSSD9xKdqILLUd1IcZBPBkt
98Ty+GnaKisEW1VphooXC7T361jPuv5ZPcd3GtLRdNCd5BKx2hk9Mv2SAGPJjvbtiYUiHa2UeeJf
hl18VWlUpLXMsE3imBgbgqJc5PvSMVJbgWg+lufh1XzXENyTxPafJqwD1eLlbfCtmfOffznnweLI
j+tUPjQrcQiLxIOOuyMaJiQXwvm0QmT2oEMuuPofPGiaDDLWj5ghHrU1/LgpyA0xGHcuRgMnu/RX
not0fyOtZLtwkvOTrY2jkoZdiHOSImOmMlNpfJ9qEk7Q+SbjuVuD9q2yy/yuO9OuyQ6Db57fRLmT
P/w+yeMBTVwzZVxRLIwCOGy+D1jFxGzmUvba9tdCtq8h2v/+3z9+d3TyZm9VU6MC0D9t2r+8uzCJ
krSU69c6qmwYtm5TYqJHcMDvoxwfGfr3YRZ7kSzIs5l2/apdjqvP6nOt7vRL0+aY2iqnvov5JXzf
Ar4Ptth3rInecFlVr/F9cMDh42CtoQC4uLJeK5tyR/P+anZOGf7+0znSk5kXgEzoiaQb4rxAvzxK
Lvhq0asZqKy3aS6jNUqdVfehUwMYO/HU1WV+YN/maEgKHwVtShNTHORG3wdDIjoWuPq/Yg0PQ+HQ
bmYDCdzvNLvc5Xi0nET7jqo4BlQZE2Cf0urIJMOHHUDMzfiefnTu3Kz8vOlWNnQ27iynTsijr55O
nqxSyakm/4e56/fZWfT4gzHDFa0m9SG2RTU+8dlLp0ZYfCMm2nIIfvI7NFpXdsb3yO3szikPxfVc
NyWbU+DlcneWRZEXpXPaY37GDrJ8X6KZJqUcfeSZQP7v29C+lS1mscKpq968y3/9Lj7Hwd5DtDSZ
VAV98eRKJUVrLNXvjSutAwefP1z7nJrJ9bR+XO1ibvpWDpwO2AOnMh2OiqjPwemJmJJK6UH5/f21
iQnZWTDf3uP6YG5mDNqEI3I2w97x+mQD5qcnOmck8ECRWNCB+T7YgBba7MrmvXks7zFG2oar7gGP
t3rdr/2r5iLbQxvfEJ76D1f5PMevwy4+HFyvicIc6/fs0O24RZs2TtCu+Dj37esX6+3EaMvP9HM0
lreGwR42V8tlPg46Xu4NanV8Iq2LYpdCI7XxtHVF8055QiW+CvbB5vdBfxxTx9oP/Y3OibN4iy0W
CWEStu9DTDs9tYjAPrF5nRpgUak0uD2Kgty8I2R/sTJY951snDxxjgdh2xAlagPYFeh9FrPoCQyc
1CL5gJ22Ey7lbGWto0vvIJxnydZ35G1y/s+XOO15WTREyDKfzojfP0is8loU9O174j8b4gG7GdsS
t0QB//52lgc293VGmXcRGBbIquY//3LKIN8WwrDu3pFm2qF4G5fyqmtPHWWnBlkcZVJZpfE0tJ8N
fy39gxK2hDSi7loXzxBtNWwS/QEOlPO/m9rilQlKI1dW1r1DG1sbPvFTXrb1iQ74fZSjW/vnE6Tz
h9cccilz2c/EIjgoonBgi/Saa7+48MCLvZ2xMs6TZB/Hd54NX+U0GjbvR993Zl7cl2EXz3S0BFTE
wQAMAsl9gm7qtJsZFc9vx9odM06dk3ehH1/jlyEXD1TKsQ3HH/59rlZ9kpzB/huAkI1qd6t6p2AL
4eJPG5x4wKdGXSzvCHUgWYPdezMg8T/rzJumP/V9nnqWi0tekklCUun9u35u3MwuZ7PgVHnSbXEt
u8U/JjQsPhhlhpG/LLlMzmK42P17ig9HZe59X7VV78SUfnponNo4GEo0pCFOLMYgFkrEVOMdsY09
ebcWrGtjOAFy/DQGFQgFKm2J46uxaSJYySjhIgtdziXWJYV/+/vaOj6TKTrmJswnNeLoRhaMRm5g
n/PuGTeath3LJ/ichIxe/z7KT/P4Osq89X95H7AafXwyxHdMcF3N2qnyhdqcarQc3VhkTcMyBAKb
QUwVldvihQSBmGPdarwh6nLza2WbslTFteLMwPWp/sDRY1uMNdfeXyYkQjnl6m68DfIB3aWDP5Rr
4SXRF6n7+5M7Oat5YX0ZSZc8NVSHeVb9CmvVdbxpbA2csrw5PaujlufyES7ekyg1LU7juDfv4gvJ
JUHx3VIvi7NmBZ19RY7BSWO9+Tl922IXz3H+cL7MTuaG0tXMbiYedrfz7OCQuPWuvDzdbDi6QSxn
t9jPa/JpSI2bBxORvWfrawIN7Mz+K2y68//GcPP3djw3gjUJQQH+Xbqll5I3GTrDiXvZKW2sgNjH
lQ2W5jT7fv9I5tfyfST4HHCq0F1TN/Htf3+KzUC8b2YCCaQhgYEXSndiqzv131987dJoTSIypde4
q8/ioVxPyGJ/n8HRJWjOlPsyg8VXPiV9EpRh8xpVZHLQ4DKvhmwtqZYjYM4SKI+/j3ZqPovPPIPY
30hx81ohdxIHnAHj298HmI/p5Qsh+5MrMY5NxMEtTjs/qOq+LqfXBALfoIp70eq2JFUd/HYabODl
U3fInyakmIqozCw7SVq21PE50bQmF19HHycMtTrkWDYFyoinx7iyoA1wZUdCTc4qmKrR9AQrwtHI
cDtJTpUS8rJDK/Mmv/6UxSJrrLDscdd/7YWO5GPfFfu9H5FcWTZP0fg0IXHBXtvO5cCetJs8TtwQ
XWmW3tbJOhH8XTHc1q1iT7Poy7r//a38sL19/23L6krFa47wvVeyRuXR9lF4P9AJQUP86P0f9s5r
OXIk2bb/ct8xBi1eITKTSSY1i8V6gZWEVgGNrz8LddrskiAv03qer82MjeiajgQQwsN9+16Kb/1Z
nson+5yM5INPgxMqTUHo8DA32ipjVbN2Utr8fzrhybEWbwxF8PlTfbB0TJ08D6Jbmrf1rduqPdCw
0knjzzSDn4QVAK0Q3Ysw1JsY5q1kVMceZsfnQ77LXPORX49pbOIrRWhZ0zUTiTM8yLx8F4N3xcrp
ah75nmji2wsZkG0EPibErG7cSVef/4B38QTjc9hzZ+PfCNE3G14qm/TYlMpPzD/dhJvh8yri/HyI
d2WJ9Rlfj7HZ9HR1qUv6wn9G3wEvUoyhz+/B/u08pzvTn7zui5O780NPNuFhvDxXQ9uYVyP/NS1Q
zGRKVGIZw9ze6OnVkyI4gggsrRtxoQalv+AtsNZD/tZh8mvpWGB0m+/PpRLexxubkdfp9upENnD/
x+HQ+tn5I3nfDKlKd9BdZw+y6unsdWfd1t/sk+tgdHuRnicnRA3o7WB2aqVKJpvMo5F5lAS1sbdQ
46xnpEQf+8s/Ba7/7wXzfzSm5//bxt0V35ckf+0Es/75f4xgVOc/Kk0msOugQiCNtvhL/xi5W9p/
HI4VLHrxYkGtuh5k/xi5G//h7kOwYa1tI2teg2/7j5G7pGn/WUtp/J1WyS6FU+XfOMG8XewmPjQI
tglqSKchaX5XfC2g/4hRjl7ipkxhx5LvvicywOmvxcztzMayERit0o1VIk71hpOb4vU2lKJnNM3n
2W6x2MJSGJvD4SgMOd/btd7v+goX5Xlo8VlbKFDqZh4YEF7vXn2a2/+d/q+tztfg4P8uir/qEax3
kItzs8S+Xt2coLUjV32aYy5X4uPtDdUo+UUmxfTR4pg2K0L4Js6Ud3Zndvd9m0hnht+87lW8YmLe
zcI08fW31M0GUKfCduY87D0dppWHj6s4FNZgXfP/Ee7nT/o2TPrfJ8Win/wsuxy6ZCbe670mixRn
rpuOJ204I3Fa0Wx6tc1KvLQYIPzCe6s0L0bJoe3484HXV7h5xQhNKPTSxafQALx5xpQcVWZp2ugZ
ozPcJLKSB0UfNV6iWbEn66K9+Hy8t0EAD8rtfYUBqLxUEljbemsGIUOPkmnymi6ScC7EBPRB0SWx
/3yYt6HAP8NQA1mlCqy9v+C9V3t3rRcGVhANnmhiMn8vVZ7RYWtpVzregJo74sF7IU2y4g0hdd7P
h343aTWFy8e63lkzvNDNG4XkYucTlB9MpQ1bSgJFnaTQM+mvrX7RWqbJp6iWwtKfOV2mw4xFC0Tz
uD7bt/NuSvE7gHRjXKVQzaB77u2Uaqq5UCpo4Z4Q4GvjDh7vcp1UmBKMYtT3Hav78PmT/z2L30wm
SmxrewtZa0eld24TjNBTg9aRYMuLLavVXGs2E9o0IwkTRU2HV+sphSJaT+oTUDc4dpu5N+JQmXqx
ms2La4QqoEhZx8DkMq9UO9rHEmAXOe7r+Yq2Byn1QkBQ95//6nernB8NI1pFgEBPjiNvIjgTkI3J
eiMgZe9fnW+Kl6TE17CMKFOeWW2bmGKdl0x+Q6c7Eyt7/AQ2H0WJxylbbBVj3kWx9wbGxN4YT8lF
2RSKV4le2TuSGV9GnYQn6pLJNyld4I/DYOon3JfM4PNHfzdVbVnhTkYJCkY0U3V9Na9WSaVbUlkI
Wg5DHB3I4xbYDegLbeUGXlBeSeB3GOW5vQm1JTzVpTTsPh9/s0pNNjpaPygAs8euS2YNil6NX0oa
TuGFA3asLpNTH0bWF2fq4hP+zPMtfcnpPsda49bWhXNmkW4++t+RgcbR/0FF0+S68HbkyGgNKGzR
iJPTvHwDIm9dpI7U+nI4VBefP+T2m/8zlobKm64yVC6bDaGdtVbpi3x0m3nsrzDgsjrMy8PWbxbT
uAd9hLd1bg+B1sp0K0yVElh2X14nJZ7aKMTP/Z7NDvz356AvXI93Qk1M5d4+ei1MdBm9hP2pZIJa
7Sf7ykkq6/Hzp/7oBRM3ICrQ2Ar/uu29/rTRGAItS0IK01HRuHlfDN4w6GbQ2NN4ZhZ/8EBIh2iG
4mFAdzqbszNdkmVK7BpDDqtQ1EB3anDQehTNzhmax+asXN8cRB4b3SRVubWU+vbNLVg2TBY7FZ5j
ZtHcNo4xK/sRT2b9xBUvjX4qOHaY/36mOgon2MoR4s7ubGKgMFtCtQpRtlj9bHuS2hgB7V9SYDm4
A3z+zTYnxt/nW7uQUQdhN0jW/u3zoWEEcxZiQmkncR5obJVfqyXu97YR09pvhO0BO3HzzEn90fLg
hFqbyE17bYncvFXw17HjZCUPKMG7VePfRp8dsa56wrTrmKT9KWnS56Fu4ERaQwD4syQeE82Zn/F+
EpkyX5fji2CPp988O2jozOwX3ICRh3Y3mGQVlxQRxzOjbFQGbPjcYA0QN6vshX1vK7+uxYwBDRZy
7tw4JRtfPyaK5if5ENunupri5NoclqeIbBQxdfvFyTimcQ4aRjg4uNLY5/amdYd9dWKvvwd1Kie1
RheoLRubl29LfSfw9UFisRjtTnXEHIw46O1jXY52uH8VAYTg8Lap8C5PsdH1Obu73i3HPjzgmFF6
Dm4wZ6bhB5+C34QsmWPJImO0ORVwtJeyqIpHV5fq0J87qz0NGEv8u2P/75OjmGVbXktXcAHeTna0
eV0qcNnCKqmgJlZN4rFO4HeWtvYv1VV8dXKROGly0uEogLJlE2IsmJrVFVg4LLkg2zo2YQypyLIb
nwBbuku53C8zzHorne9iE8vNWG4wI5r+fL68323J669Y77A2MxCo2OZXEP50mISFmJfVkd4GljmW
oWelzUCZC6DHcGZubYdDTaARdmps/goEDHMzHITDTo0WYF9U/M1fYx9FF46SJ3jsRU5/ZpN8t67+
DkbYyeJCOP/uqtbgCJmL1dREcVLnIu47ufYwW+RWWtcGLJimPmGgbwYYqkUU3WTqHaqMX5c8DWeC
4HXevF5RRNz6CntHaEaxA7XN23mVmYVtNNRDMb3DvrEVFeaFSlMfcN3r9mWf1ucy3ut7fDcgEAh2
TkqvRBhvB0zsXl6chgEhBtxV0/yCN4/i11aMQmsJ0razsHfHnkpJDl2snjkStxHcqtVSuGVgVsO5
8W5mo+DoYoijpLD5OLswzB6nuPgpYb8CUwT/5IzIbcnt2383k7ejbkKYXlWrMi3n2B2hoeD+pq6W
9bNlONjkYdjx+WAffFCs+deNiGwAscx6ar4KUkVnd4nVLJji2XHzbE8KaATwocfeafTAXtr0TDjz
7pWyT7Bb0CHhqNra0Pt2PK4QVV9YGaZvprA8q1HLnSZXUqDZ+e/clsP7qGoksKnLv8xBIJciccHd
lTI4aloSrm8HLprakXQHS0UD2MTqBNlPPxYHioeH52z9owhxMezGjJ3r8xe8zTT9HZjWl5V3qLFR
mJs3zCPibDjj8hrhCgbYfMhlOua4wX+vY4tzYCxSkFRG2amZS807/75gs06ZpDW7M/vI+3fPbkXp
XOcSu87pzeKNiOUGwyprl2uDo/lzjdHbHhxRp98AFbfrQLXVpbqFlzU7kauFkWGceRnvds21/YuK
wtqcBdHtb1Hp1WzL03GaBrlBC7jIkIUgNz63TmZfxY7en9k5PhqKay86OVauQVbm7fceQi3vknx9
WFHbP5V66uGPddVT3c3n5vT2SFdtzoL1KOe9oSLdXoGwqx+zSXUyd0Ayd9PI2nhHLQYTqc9n0vsn
sjkCVksLPLdNqs1vn6iZ5BYpCiZ0XZWKo4xNdIFjqagWd9TD+sxcebcv4Ea0xslr6oA06btoua5K
NZkwHhztVnkB+YBRAjHfA3a68Q+6JvMzD/fheJTQcQriH9q2OaSbmzRJhr8PF1WZqwnNlF3QYJSF
U24m9wXv/1wNc115b84WImKsz0kQ2n9P2M16gJBSGdjDFa6dtc5JiOSYpmP5E9xQBltr1r9ljoHP
3udf8d1k4YKFUxEJAQ41wiX17Vfsq6wbIDbyFcfZ2JUiDC+cKhy+fj7Ku7nCKLQNcvMgvamT+Xk7
ClQXgasyXClJljPD516lL8h9EtH5NnvROeXeRw9FtwfjILMnGbeZmjggmkNfZJiDYkh71w+peV0T
O52Zkx98L/YMljJX+/VKvP6KV7tHWa/aKQkLUrXK6i+JNSGaw13KVYo+fdQSE5ZFgQHU03/xKlnW
QMhwcKd18e2ovW1ncEJBVo25FiFBr6L4Iu8mh5170c6hLz58RCJKGj/pYOWS8HYwQ02kTPQOy05f
8MrWpTB5wbw7U4grh9p2nRZbblxnwWedmZfvFuA6Y7g3kMMjqSxvA60ukZOmIa3sktaTnouszh8T
LIRaUqmi+6YP1I12/8WLhSJAyoGl8C6z0QDCJseNjXqE5H+nJYBfGgxgfTPP0zNDvT+EeToscojT
ualAOtjEVEpcFTUeJVi22454GWSgcSqAPX+QJxGElJgBuivthRRWBCXz9JRmyXhG4/fRGiEjh3J7
BSuAVXj7aXtVywShTunmVRffUKjT70Uq1DOz9aMJxH2XdhCIM2ur7dtROpyZBTakJfxs8dBNkgmo
iqR4I8qQKr34CVEpfPj8O76/nvByma2cszwal6LNloabhMbRgKENXtrYhPRN7hICRscOWUhbprtC
IiHOiw3rctrZcN4OmJ+ah89/xUc7HlSKtdVu9Wzc3vXJv8PTqjp8WkimHMZKAdxoEkVmtpmcuRa8
S+qoPDCrUwURhSLU3DbBqFELiynWCpfsHx2TeqtXOIcO3LaVVnX1xlqC1gKtWhRSWyKQWOTy65RS
AzH0qtsN2OufC+0+enrOMXYoqrTswJtox0oAl0WmQStf1ZNq76ds1zdThn9kn/8XL5pS/l9Pv/Xa
v1lKoTaOpibphZvXier1HM6/U4pvh7gOxbkq7UebEhUeAlauveQxNmMpOSCAapZBJDkCQ24llEUw
xzUsiLmRKDUZi8Ud0DFuY7rkDddEWpYGGY6lQSzN6S+T3Ih0tKxO/9ImeXMpZlW74b6TnL2hr1N8
E0qs0j+0/5TEaHjcLIFu0awsmmmlVJ10AaChN/AFS2s3FCU2wbCqLhM9nnewUtPnxZqr0yKfJpV1
whPtP18IGxX9eoujC92kKZHUP1X77YGlznIJRw33v5E5+STLeX0wtS7bW0ph7xdD0AwKWsInQugu
SmOkg2vCZZnaLBbiIUJNStEYPls2OTJt7Jzg85/3wUxFwgSxnXwcv3B7ziSQQ0xl4DjVnAFBbaFo
FyP9V4GAuXFm13933+FFcJZxv8Ujjfex+SjgYM0mVFviBVPucbweIldPh6NmhVcxnZ2AjIvnLiP+
+/wJPxiW2zSdhpT2dXakTcDQ2Eku5eOKB8HkFxdBA0t9v9G7oXLzpp2+TXEPEW+0w/p5RA5+rm90
DRE2U5H1QkS7Bpgau8HbEyDNjMzBAYwXbDtdYCQ53gcmsFoNI2uvbHs5aKciPcjCtL3ckPL7z5/+
g+/LOWCSb8bog1Bts2Qdi49ZqYLr7lgvJARHpt7wtYxRcmDYZcuiePl8wA/OVT7y6gzAU5Mh2mx9
TUzJUZQTF3snN8qgjmWYuaHejua/HwgJAXVE3EXQ92176PKltlhZVeWKpJe72yrV8tYbMMWWz6zg
96+QC8KaPkeXQky9vad3UYkipNb5gmjOfQB8cWBUcb0vR5y1P3957yfLGivQbkOSi5b4FQD1OqTO
aglP/5a4qB660q9jNtm1VgDCJ1nEtUCTcXRQPAbxomv7pMC2/fPxP9is1poE4e6anme/2kwXUyTE
8jmSt7SHIYuXslnrfgyVAVRYjvNX3E/tEaxIOyO6j8Lnqc6X0xD31eJnpdPfo1uZEJ3qM5SFviju
whChyZl7xwffg/sGxiUk1FeF0iamggdrKmlLTFU6cX+RibEPEDuGd0VfRGdCiw++B93eFhwsnYox
29fb79ENgyXiiiARSaQWFGmW7bBzHw7ZnLFum7HYY2e90nvNMpCLfjnT//c+eqT092r49ee9umGF
djpPXcGT6nKjfO3i2voyKoiogw4/+hq/dVsSHsAUztrP58H7RczAxMXsF4rKoaW+HTjTjNgEo8Q0
SOvYgNiIwdRO0ZAHnRno/ea8DuSwN8vInogVNwMtY4dXLzdVa7bKP2qng2txsvhLykv3cnziPYz/
xQESzDkzho9GXnMp9MTypKSJ3o481CYY7phHDLsQZXQm5/JhQUi7S5C67eVEVl2FHKAvWUZ68/nb
/XBoIijmFQkd+O6boRFmJ+3M3S6x9fhLXkfTYUmt/ADrFp8kaUwfa3NKL4pxru7/i5FtncD07z/V
dcK9mlC9SLpxkjntJSuk/OSk5Mm8YlHVbwoc3m9q7JR/Eltp7hrVIBf6XwyO3oyQeMXebU/CwsSO
TaVN19Uaw9wtVQqUp7KNnNJfBw2hkiPc9fqk2CFNePx86I8WEk4yqxUutpTOX2H1q+du+VVVvayh
h1VYno0r/y4tQ+qhrtaXdvXUgSyuPXJclXVmB/ngckKSlyCQu7xq6+pW15dOOMH1dc8NUBpkr1A1
cTL0uL/N02bx20L6yv0hCpwVWl0usuT3gCP82U7VXdnY5/oBP3oPZMARlq4iUnpw337/aixzpcGV
n1ReNl2pXTUHE1fUu0yrZg+OHYgNe5KDz1/+R5vJqklFXc2/8M96O6gZV6S+DMCqo9Wbl0Qj0X3d
DdLh81E+WlRkszELIiWF68hmywIlJxKzJsxLw7YPBgEEbhwsB3VRm12WTWTsGjkx7idjqJ8+H3nT
4LRG+GwktPNZGtYFa/nm7QOOVZo2iWoXrhSPHYhgSTmoYffDRtS9Bp12oOTTN5Gol6E+7usW6lua
peKQa1PixYZD+UE6563z/p3zk6j/rupi7j9bPZ6wy9FMDdKaJByH2CN9axqBlVLqPxOxvJ9R9D5x
wV1TZET12wKSLaelPdTMqEnryd3k8Pkyt4/quQHjwF9zFbMqHHdo4Y/tP3/vHz3jmk8ly0+Ok4Tg
29deaguAEo1tVKvD4ntM6G36Rp6lrf/5OB8kVHjGVwNtplacd52WFTkpx1nWvKzqwm/lEMf30FVS
M6NDGFofrRA5DJiCBL5bywRNyhSdiXv+zqO3V4l1dnFbWyvr1Pc3oXXp1FWSliwksNIHiF66h5bw
KtPUx1iLB1DtQ+oNTgoMXY4P7VD9wh/+q1rUp7ykZJnbyo+6FT9BF36pnaUkrEshokOW8Ry4HoFW
gTRSC2f2EHS17rAooGIlE8+Pebgp4nO9JO/X6/oweKSsKl0MUzaxTakuetmD1XPBcKpYHRpadB02
cfKggXwMUFmjVVDcKozmM9Nmlfus+9yrN7lGNI5B8y2Ja7IzCBLfTh1HiK6OqS4GdWfdJK2lNj3i
hFRnvlZTT3S8oxIxUCTELtqSR09qq4EssOilmbTSICJ0I96YqxXuHX2qQZkRoUUoUVq4XrhONtrF
17nH34qUD1Ir3UIiBiOx8IeF0LHjEtFKogPcI+TpViUxZzzJuaHkmVfO02ByMnc12RTPDqO2cnyq
sUuKLeSiAVnyjLZH2upxzFW15g00lzXrl9JLLd73IzhT0DN6O7go2sdqV5tjGzbuvNjZ4OrRKE+7
WIeeLiV1epFS9b2caxVkm8Dd+Fg2i3ZsjM68KmUg3bqaG65BhfjeyNW+90RXNZo7ZEVymgpnuVfL
OvFC0SRXFCdLPx9H51oIZ+1UVGV4a2jI7KYkQc7xexR5o93bo9xe4ZnRB6hyyn3Ej4BAWYUXzSAX
u9icBi9cQpxCclUc9VqdD1NhSRctZSMaYUV5Bexm2nWKJiCnO8alQZ2Darw0mr8l1ch2FRK2GwT+
xTHqNZM31laBAhX8pdXk9EQByn6ZgN2dFmuadmhVpacFHd/oVYglRp+KXn0vDVLyODWW8i0tu9yX
EWoFEmIpZDttH7m56GV/seXxVKCtDOzWoBNpMJMfUl6R2ZmS6TGmxLlLFofbtjXmXmqAL0uGTn5K
woUuAlryF29Y0hJxdFFV3y2tiY5zNHoJbZ4IpS23HiEMuvOcDd+1Me8AH9HUunfKTnOJlmNvaI5i
7qHV9vY3be5RfVhyE/k5SQBfCKnaL5oNA7F15ItB0bMbgJ3NF2OyJzfEsuSK6xm0d8A61z0SfAHR
Sin+SLWcfjHjKMoYo+0uITrVIIkk5PkgySZflszOzZE7QnnPi6s8h4NjpAgEDWVSvyEnrU9m2Isd
DfnWw5yjJnCKMD+AFmv8cY7RwOAhvZvEsgy+BRveMyrJOMTLor8sStQHtoU/kx06guoYFLd+moqT
JBYFhrrGLNPEEO8kI7IDdbTBY6VoLvdVZ9x14NgDOe1Mvyrj7jBSxjs6TrobYyNYVoCTC0N2jGCe
lpPh9ZkyPYOXNX8WMKu8cZHDAHqq5YeNMpK2VBMF5V/T7IpJ7QiTlHio96SJlPtwHhDSTdmtoqfk
T/o/hZI9oVUMhiX5uUCRb6r2kPaQpdL6qc6b32KWfnGtNDyJ6t/BgQV2mOKSItI8FdAKm1VD0zxK
RvdUWbR9JNMyBq05i6PZaOpJ77CcbvvEFfgms+SdL1Jc8hXs7KLSx1MqaQ9yXI+BVltNMDkK1I9G
1m9h/93kUF68uoX2bf3N6LUUUxhNXsA16eJr1SdPZqJ+HZCBug2dN57USeQfw/YCyNUV8nXhVtny
jc3uSe8LcFpKNCN4MdHMw7K9aIgXQYzFrqqWd46Z/sYr4Saxk2iXVEAC2dIjml7RkAJsig+Vs0Te
2MjMSdQkpVHuVcnUdhR0WkjFyQ/qD7UXk3JwI/TpPqpwdIqN46dzge4klPTnUNF9ZArZcVnSzs16
Y7yqh+GWKX1qNZUBhRp5IVIKX5u6hfWqHLtFJfXOtqUZxX0XK3ub9w2j2NLYNegvkoxC34WjGQWw
0VU3GVM0IAUkTN/pTXT4Wk6f6uzEktvYCuYfNoQ+EFkyklTlVxZntts2dunOSrnrowxQSK0nt6Fp
x35qt5ypZQgHts5THDbQLNPoqoF3V7RSXGPHMN0WaUNgSoF0uQVL7Nw0UjakNF9nqW/Zv2cpvnQK
B2pteEOX11f2EeY2tT8Xof89wM+DbVFIyZvxRFfDbYvm3muQfu27qTY9riF7eqgwwQU6E+qBKmc3
kaMdayP0AU0GTt+6PWwq8oGg6hQiFRfsGP0j5fgzbhZAnW22J1n/mEbpS29Ox0WPyeQbOKbN9h6j
zI472nIllulJE+2pVus7GrcwUpP52+WkIxrQvp5Z5Jf5rF02be4PZFcT5EzBJEU3Q5rssyj8DTYg
djXdTrkCAQVFwBo4w3yLcYjlUxBNvErKdmNBAD2ohfAGEyOYeKAhs5JOzWJ8BQL8LV9YTC3Qyaq5
q7AWxuSw96RMYypxs8y7+asjqkOZ6m6ey76C4bFbx9MTAjK+ZgTXszCX31FtVr6eOsFQ45Mhh95g
d5VH1ssLaYqK+vnKGAr11MTmg5LkXytzGf3KRGoOD/e+LTLhwvvdORqunSI7sN27oRIfjLo9SrOG
/NBhLoMoL1zK2d8toHyzpHHLIjJwFzn+KcdLoFq0bEvInxYZk5tJ6oOsz66xrz31fZv2LpKlbt6b
SlQ7vtlLWJOanVbfyK1T/cz7JPoVmU5xqQ4CD9ZYfRZiQWm5CGwK+RPg8uApt3YwDNJxqTMSDMk0
fMv1WQTZGLfIr+ddYrC6RLYXTJA0su87MvSHfqmFH0ljuxO9mfqOBD+4stvCc5TosmE/479F1wp/
CB73XuvCmwLS9ZEAxjOreJ86WVCnKtO4YoqpJLz1+VBlwAIN8nccP/n12Kk7px5OYkw8qxT3sw7y
Olauc6CEkLIbYrEo9w0ZTqDThZHXt1rLHwAp20OA8+U03kuIQ6jCO77TqrdKRaEpT9LrOALSTY/e
sSW70DeXitMc2io5hmVFr6vN3xgxsVoNOPIO6eDOSX5cnOhKz2w43hYO6mqePMsFzUPNQAZW0nfx
gpwoF1/b3tyNlrNzzJwAJzd+RmXrJRyU1qI9g2lnn1+YOfKLIs+7fIyfNKltybOkQWqIwBqWXR+W
ng1gtYMi60aNdDeb5q5ozUenUjkJogpGj3qI1GjfVmEw65mv99DOJP26zEKmctj8UsL4R2SoXwxo
c5wPIvFjQIjo6FD1TvZt2FvPirZcg48eXAMkpta1QG6Veyr85CuZqVr0ZFXzS6EiANc9S2pv7dy5
WkhfeIZSX6R2fdWYaebOhvOtzYa7UY+DvtP9aLL9bNHAPaoHW+2CvE4vib0wOJjpFUzk6GGS8xcK
DMKd5N9VqD4PgOX9Kg9form8XZTlQooML1THu8LRboHFgpQeJy8e1W9pal8befXNaW2arbVyAE2Y
3Boi/E3PCsHXrH6zlZRWvtjxEyHdgsR2NVmsslq6SxrlO39xX3LtLKcXIxr9JtR1316ph9rytMTi
QlrrlF01gaSc6DzKbqT+VzQOzGDlVFsEerTGpSqvemaj6EMpyFKGoCez9jLOlCEWQaSSiq3027Kp
dk5hHBw9/GMa8h555OjTaNVwk89+F3Lyo3FY2HS+POVy+RyF8+ziH35Da+BvQ20XLy3EIats36l6
3xa8UQO3MjdrUz68YnpioRZZSork5kqyn8Y+d5sx9luJGEsHMj8Z+lHF3WEHQ/Ak0vlSTXX7ICTn
es4K+tjKy7To19f8IC3DXhsANqutTzE8MEys+xvb4T4wXFKo+S23mOzHxFZ6Uj0YlXybR6I4OHny
a2U7e02kVyuZ+2G0mmOlpfeGlv7RlvEuw5Yrr+NdI9WXIUECN3Rajn4ggybSMh+qUfoWKfVxIsgP
y/rA2rkQceLPbXIAHEgCpPeztAyUtk0hsFv3hRz5GudXPk97xC2hqxcmRXzjohvNQGv6QLeab0Vo
Zq5lZvezoQVTrlzGgx6AxLwec3FQkTfU6Ffp+KSWq+Ofv7CLg4EQLkXy3dAnAE3nZ3teR0Kb4sol
kyU0vaISQbOMFwakxmwyf3VNGCjcsLsaYPr45HB0dbl8Jy/a/TQ5qo/LlbWfq/rZQQXMeSGeO5P1
0C7HIi0wHjEw2ZqXB2RTUIFFd4d279TTnuTSxjy5xmBS99RGH2s8dg5eAe2+efUYt/p9o1muHJbA
wcXXTLNXKrC/cpmlOCJYEnujNB5LaMoaf4bzuu5tvwfnGjnimk7TC71MAnjg19pk+TCfYfz2KFt/
swCCQcPcA05urDZXqWTztTVXTtK9ndQ7yjd3eA/cShV/PT5NxnKMi+zBKPKgKsGcSyQUnPpUWcKt
xaMZcdJqy+Okf5XG75XyUOfjHsnul66zdxUBWJ9wiXa+GPU3uf3RphBOc8NDTcR81J9gDBc8ZG72
bjK9hNlVMuVf4KMfu6T2LRjNc45nT3VdjddS9ejENjNm9sdudKOh9Mv6J9vdXtOWC3kEhT4/SUN0
CKXsBrF6DmRYuSLWcZcx9Ach+0P7W8e928oSt6xqX9NupZVRLefXgIy91LyK5e89tW5CRo8G0Id+
nK5bJQyypvdFS3MoEuB4GFy7+ZrnYaBF6rEpyG45vyOUkaPZwmi/T4R1Nar1jdR9CcPbfGncog2v
k7wN7PLLCpknARxYEdkMPdlNxuznuvCh5XItSJFa5eiPXrQ2O1HSce0eYyTlTudYzmTiyKK4aKML
0L/EB9IlvYu7qP+5cIRmC3eTfGHFDZeyzFnnhLspzPYz/5sN13lyYPSiH7C5vaVZGZBnOKband7t
JGQyWjT4mnJfSRdK+tQnLzm9f7ZTBWkT72YuOA07v7lTiKil6Fcx176xgOKFoVhfK/lJz46opeh1
1v1cK9GCNOC9Ncmb7G+DHrutDAY7g3CcK7s6eor0G0m178vuuSv2oa76mdjN9YvgHtnG0JKEbl/M
MudAD0rKjdufpnlXcLdtDWnfTxqBdnUtcjA8URyYSXNMh2uYwcdG4+pTWJdCt66kMoV5Ok1+X3WP
Fhzs2XwOI6jiLbWcl6HvrsO8/dLaP+g8J82RgJ8ONfC0/bFk29fmIsiKJ6eZL0IzuTNK/WGO5F2Y
ls8K0MHKaQKajIMRix8phMZs917fSUcsfrmgV25p9F5ccmrk2WHVHGf2aWwuFqkLqgIL2XG+MGgz
c2cVMqr6OLT0W0aP9vh71kqQ8g+18XWRdV/LbivzNuqPi41pfyaRUjRPUrI39eSyRS8marbQauR7
lGs3J01apJ+MeKfZ9bFqxj2lby4o9tEyxKXKRwhjeM+J/mDYw1M/8KuLkdJtFET5j7K4sfqZzFJy
pTGZs0a7k0YAyAgom/q3qZKP0dKdQQie5DgViSXhqnBpxspjW/fHsSl2zdBeVTkcHconhhNQ1PtF
0K+g555AJTrfB9NIPZIat4lSf8/l6l40E3d8stB1XbuqJMGnmtP7xDa+sxfAFpYKTwm7Ox01rJg1
ov0k4oZVEZNmyZ94rtjAVbIeNK49Vgp/WA6bwZ8186SG5sG28yv+M2FTLp3iUvIy+UTS6dCSii+5
HTRFdSuoq+hc9HoTaHty3UzBqFhBNtE2zlmGv69xUPrpGlnprjKUp1QknDBQKRKwu+YQdGXqVXl6
TJL6SnBjJosy+KU5+Eb9kpW3YZQ89uXwYwpHr7XjgyMDTa/bgOOVG/MfbVrYc74O4UzwlgZ1Y6o+
OsvLPiTIZUKOOjGzuNDr4pQ76hUEmvvMHndljlFS/T8Uncd2pDgUhp+Ic8hhW0Bl59wbnW6PTU5C
iPD089VyUo9dBdK9f/SjnTksEyXEaAD8r9HyL/lGYEuJLrL2uQimX9vH0m78GP72bER1StniwVqX
VMxsFrOTZto5sKHtare89h13Kf3L4A5W9V/JYSFVtLf4L1YU6+3kPSu5nA2qvPPwe7AtPp3iLpof
fR3s2OT6ZgGaIlHNeAoa5l534lu3Q7JOyz6VXb6f4BTLlnvCc9zDopYXndGxYYevSyDPDOAvnvNe
WWY8VNk50JTQm/RvRy8bi7PdWqnf0i7uH7depwGHmtHNd50e3kGa9nXroMt+Kzz+VUsNj64zXaaG
JmxaCRrh/s18+9UfAJAs5tBKHo0S7sPJqktQRHfMFpS495+eyVzq5An6yAc7e5WVGUdRfmq0gysh
2rnktebWbo7muA8EZyi6giBjQWpTvxr2iBzoRvi2CcsxQj7yArifEm4VvEizS0cLOs0+tV33n9Wm
jjhWJt3p4l9Z1AEfozpGs3UiMjytNzvxinI3GvKIbXnX4lhWPl1jxpQ03hXxRw2IPzMrtseOR98v
P9xp4tFRu4nzxt3+GDSKi7m5tr26Vn6eYqncMa7vQu8k+c6GouP2UKBL7xENK2UWZ9kx528iENxt
GY0SLD+j/R+W5Z3JWeWw9LN2n4XdfmJoAyVYP3EmHbLwDQcyjjrz28jVebDJmiUizBHvFJalxbZd
BgNz5rKcprb67Hi/AdJIu3Cmo7WEHOg2W2/R+p8IaO7LwbhWAwjaEqn/xJifFky3KVXiVjJO9vOw
jr/5UGLANKt7aPN6V7Icw2P/V5ruu+P2zxgIXzLBb7oG80MPRU5407PjNPdhH/0zeuu5GjW3xvI2
0Quv1T4K7jNzepn8Z9dXSdY+2MFnzR0ixy/PIoPAahJh1SciSk+dE7GLV0lE+dl2P+KYVLlxZy5r
4o2k4ufRPmvq4yp/JxElg08ZRlDEHiY3YEl/mjl4vju9pc3cpQF/6XpI0bkMCBTP3X+5sPeZ9zXp
+eiHhLmUycZtVnB0GsGv4rOs2ByQovpcun4+JGE1xGYrDk3mnCvJkTUcIQTY/qdz5BuHbpDPWfng
6fyvcPmeDXpKDJ6avjwqOtdtOTVH31/Xe0SxoEaAUZxR0fLIQ3zqty3xImNfzcdZGcmyfRXV7YOe
9nr7iMqOXuTmwIJ/8ofo6GefQSTOaz1dypzeu2nYIZaO1zA4lNU/bLrwJXZc5sGRMo1HY+khPr3l
pcm3182qzhrtpVOec7t9dHHEePmrIayL7z8WipVV/2ziIVq4xxiX4IPjbN1ngzqWJYeKWSe+rJNt
no5hCRrrPNnMzpWNkre9G5cXAo8ZtP8K6e+ofNg1+j0fqEjRLwW7escHWxRnpwSmqJ54nHfFFu7q
1cSWyFk1fDS2imV49ZSTTBPrSkAByLE2jjeRf9ux+a8/tfPqgvKIYrmAW+yUzR8gf1oi0/3tt+2W
A4Dutd2av8ojyaYJktKFtldZWjdO3FcOqoZInhbTO2rnsa0fm+B1rrtDq4Ey5W6AQyChvPXevA5I
owPNF4fAiP7MQU+DppVugOG99HblwBILvtR4l1C/281wv2qgrbBOmkYA+aLPCLqjac8HY1zTkYm5
gF4uCnU2NCxKWU4gtPNeDeGzmEccNFwjXdgdRJ3vW786IZ59qZV3tMv2WPnGs/C7Q2PDRufjfCeb
9nmmin5XzrmJMyw/SHPkrKMAK/dACzcrNUxIqLZ3L9j7jmXfVlzeE9n5DuxQLucq0W32XQ0DAUrZ
R6mGZ5w2F3/1U9uIUtokj+uSnRfT+qv74HEDjTk2efjq1SyTkVkX4FQ5N3i1Frva835rLUHsulB9
a3PWpz5kRi51ruKqzM5ITg5Lw3IeGRM1wtB7h9AYHyyKwHc2wPRc9Nm+kmDSUg7PGBPVjsDEDdFl
zvo3uTVDmXd0l/y4eVFIFxoSZzsSRywCr1r19k7P0VvvzuAr7TbE0VDvl2Y4jFJ+Npb/4CrGjdF/
6AR72pbzjXQOL6ThV//asIAwaPkfWBBOXV0QX5WNJjC2b+2h5Lj3Ck7f+Ro69cHebC8GLGCTFydx
eyIruDHGy/beXpc5bkpoLzmvf+vK/uqjAPAuGosHq9qGRFv2dQjW/TA5J8ok1f4WOJboskH2ruz+
ZEV5sZ8c/af3iQOaO09dZtn9x9IWxmPPd9tBOcWRGCGyh3sRLM+mDLyn3GzPSA9fIq9k7vVmzG2e
wX4IDc0UIQkWohgFi0g4E8asIsAxx4MwcRqf1JlW5N246zBBvATm2r7JqK8iVHvz9O4K4MS3ik+a
h9y25YmHoUJg16voxlaUF0aJOXqV3hIoYgCUCdcjAa29zDzNUdb/izxBdkQT5v3RyEvvnfIr17hu
09Q3j0C9W/GvWBwZfndGJ8u9q3xyol3eievijc7dEPJYrbKL7kx/Rvptwk/kSpmfIzrgxFYhiylr
RQrFkp9hObsve3LFsdBSpxnhFM/k14tuN4p6wSzZNXdV4UBzZZLC8mYen4zc8k+ZsfHqNgEnf7Pw
hYA0X80Ns5ddNkU6lJML7OkM5R4pa5OE8/Q8sdWeioxlMWpr59GSXVfSir05qWHZQ7z5fUBtkKbb
JqzmnzkayrifJaNyEMUllpKLD8Zz3STnQC3gJaZ6LdJa1t68b+xQnYCVWpTdjb5ANhMQ0IT1a7DA
Z/JOrTvsfsDF65Q/ldZiBqlBoMuWhMGSX+fciTjwEfYy2vGnrV3p97tJt9XJiRa4Ep2ZT26vx9St
7OHFEHP7wPNrJ6Z2JkYGD7ovtzJwERd+p7Oa+TAvGGqDttUs4sF4rIQvU2LYxTUSfhC7fs4eF4qm
jFeR2R/r7RGda1Zpt/JF3Fpl+RjVt3NuIcijsok7aB1Dn/shGBB11SWLfmat64WKj/yejP7J3Mk8
Gn3GOY4bd7BotwIQTJs+zw/CNsU/4TswrVgCxresXdU5KnIruQlZ0hXfISPVAgCxmjbEkRket1w1
Vzm11sHVmqrINUIqSKM7NJYfnVsDUJcAHi6UcAzEzoCjuHSG69xlNtEXaxZZ0JLtkk5lEaRrNjWX
ubqtJODN+35rq9TRTMAtwsV3z2v+eNUc7NQk9aH2bJqyu9B69TwtY1tIwMxKV++2Il0jyVtS7CC0
IHE22TWp0er62UWu/FsEuo2teszikXyIvdnPTWwPQJaqVPq6dhMXvcqsl7pp0bc6uunlgaiFmWt2
sofa+lhbeEBciyEu6bdttB5U1XpnPu4qv4uMrPLpkbK8qoIvy3snbxM7X3R07aVZ4TdyAOf7DMiw
zuuLUzum+huZBmLBtxzhQTbtPHIrJEOG0ej6Y2gb0/2Lp2dbxr3rbkoNp8xbtxriKGiHj83YRPfY
l4YMXrdI+vyHGAFVzbjDF6E/gqBxvF/XVt4C2VIZFixeuKlwPePCCaunShl2dC6j2Y2YRoTX7teA
+/E6SaO+sUMFgn1rp7aoMGhmqVAuwKiRL1V/WT3+o5/MRfL7rzOyYPlvI3GMNcHpohXayUdfyRgs
HD0WWdr3lav+AnZM8k6PmxRDYnkL09puDZWxPRad20Rnyx/mDvNw1C39h0mebCZ26AltD5DHjWTG
QyTnsqMmrHXpKUiA4ETzVaGpB/jg4MmnHyOAOmNTz83R/I+HLQAlRlvCj7Trg0INX1M9tNOT7+ol
Ohlu6coPIawxOtVBZovfgEd/fVg7sayfjueOzrn0O6HiUQUZCQTu1HrHrNXS523siwIrV9Wa710E
Z3fxXZaLFKdmqHbjOrpyD9XBW+OYc9B9eSOlWc91oJeeQWBB6thMyPbRi/lBdsRlb7n34zBIJ5kH
3PZpMU7CQYcSZsHBzlbja7W78Gt0w4DtxTMHUaSlvY05VHjuunham8yKGvMUkt8CfKjcrh3ng+iN
kBHCqs1q+uVXHvyU5JUAYo64k9/JnCb9I5fIKIt405mWXw1KA4ZJdwnMBuxBbKp4M8xJk1ADasHX
Yfa9/xlGHPjAdEWxDSelFpMRvPS9zXntnC7/bwztZbgsrbs8Y8ubnMPa+6p8iHxpN2nTgYOD+jmO
Ide4D9GoBLu2WC2oZnvMNJQuiHE/JlmXie7L1RvH6gAEzaMKNMMyvOv63iSkG9cipVzYpiw28CxY
L6LL7OAl4xRsyADR5g+O9FU9Y6+yi4MaImc4zxXc3O+Ke4uIjLIeunjwkWTSbB1oyv+CUtQFS5qt
jbjPJou6zGBk+JbaXstLuPbWwIczdcbwr2/Ctth3JslCF2PwpJfIZZP276C7YEkcKUzvPcrMTXw7
stJ3gYQb0bfoRSeAxcn43Q7rVhRgXsTgtEwZbtXlyVDUvfFD9lMYvvvmsmRMugbI/r9O9Zv5Ak+z
ifvc1FN+rXmp8qOVlRMxFVthr8m01Vr93finxmfQlhyfu3rTgo7gyWy8mJLodfgVoxdVL4i6tuIY
+uh9EbYhnywkgqO6J7+5mGtzehhrj+Ev74Ky+Jh6uODPbAkW7yCEcoJriGpav3rd6vdpXqnJ9Xel
LIf+j1XMQTy3hC3FxaSGMV74Sv6rrXzMDvyxnrtb56osE1eA2GzCXL7dKspvvkjrsx0lWc2jndvH
pc5n9xTJMLxsZTaebacWcldkA5KoctyW+bEWHd4aIdrwPocdveegRNTaDfZnVMBPk6wkRQxnl7/r
RaqDnzGr1uHkdek8rqSJWfRO5bs6N8g3DKfORbqmi/AewRrjTCTMCzWVqNrctSqah7Jq+n/lGDqf
srvxEcYYBD+9FU77llfxySvd6tnBEvgnr3C1SUMC2FahrphXNLsyLuURFsV0xb216HU84dUGml+n
cHnpzchw2UdCMaK0gAWIJ/Qtxc7KKzDrtsjGb5v8jxnbVLdECAqEs0dgaseFWMf7YZgK4hOrOnzy
Va+3V1XLDj1m3v4gmi9UorRbeujru21EfWQ5Z7qI8weS7oaH3DJkagjx6WbTF+PXex+MQzyODuK7
gfrbljL2nTXP12wbD5Y/vXvNhuaPoDCmkmhMG+WEceMZH+YCyeZnNEJHwXSV7drsMxuRXaeDxxql
Mvvk0p4zX/1tRtnuzW4L3oSn5DeQc8YXWc9p4Xd/oZMfjJat0Ijm7TEIuvxCSuV24B5sr55w5B/W
ipxRfziL2rXiseyppiwFCJUeqMcpOxo8hWW9D0qOR9nPxmPJPWDGZmnO9X1QCesO8RIfX42ZsFzz
gkHegCPT+hS4Vv3kgdL9W41mfh+GtRmeHbNy09kT2jqFircqdpahuUNHgLCn4XlEZbsM0fNq2M5Z
+ZMzUXyFzH2HvmVM8swZPxCTqF3fqZ9CdX6yjT00jt6mAz/+r257Y19G0QaU3oGrYgi4MWrjvu1b
itL5YE+LP7rJEMprDqTlNxJH5MB6ZFiAUit5bSSywTs4I1pEyxNG3PVhE6tVRymtHR+elDDtrePd
BaaHAJtr9LHPwS5mZ3i3B8BNM+i2i7RF9qyGrbjNgXrX2s6dqu2LGdWsKOQMxn3jNPGS++6uH6Kn
zRquDDXoA0TACRYt2/s0hWhBypXORGHtu0lmSbAEFIZgXtkJl/XNWvjEJzt/3LbC40XzXERx8sGV
lbfr/Js5+ybTWGr0pmjqfKRuwYCLNvSSfgrsi568RwaRv0bNfJTBNvJYNluMsBQjYdUz/QWM8hp9
7c7zNjYM0+JTLRncnNknOrkMCWRos/OgnfOUdQiIxqqNpRnFQtcN+DQqDV7snRVWQRK1pnleus3f
e71Ew6CnhVsHzIDsuJbVvurimdf0nijaADqXQoGGCwhZ5dMSkbvVD7y8RnU73WGLTqYqqr2/EIuA
4+ECOUn0/2YJrr9mSzHuRQn2os9IKfBKBtc0DNsupovie4Yz6NtguRqV++qOwQhNPL5P/ubEo5l7
MVrhJcVPVJ0W0sQSbhqVVFmvDkW1eheibo0DgoD5LXBvVgBDuSkiiUuvZyaOlni7oeIMzcc+llzH
cT/M9q5z7BNO+u4wSe845JAeS4d2sGyqxywvYCbVlNx6FndKl3zPhnbSzbf+yJEwEnTxsFYtHzC+
1y2u3Lo+gatbyAQoVLcyRpKmqg/IOGANCn0ldR7iC+QaJlZeXTHCMFaeQ3VyYMR1w3hU5eWHrdE0
uLerOtte86XqE7dWl64xXgIbDr0PPksH8Btq/IiV1NtFQf6IwOttckEntrl/Fp37mTO731QKdpy5
g37KugHhm9PoxzIq5z1V405iSisRS7PEc9R+cNg6aVdwQBcVxs0IHWO8ehAqZqayU7bSDGfx94gt
yfq4KCoX5IS9qLnxwvVa/UyW6ScViTIxqUZOkqvgW9jTg1WsX+huP/t++JKTfLBleF/k0wP4xb5l
GN4pgl781jDei8x6aIIW6jBsVwJKQ9Ch6d2S4jmXprMPNuvB0it4WTEuv92Me9rxCnDHpTFL/him
FHJ+q9pkdxrLkyttAA/b32IIp+a0NOCzu84rs7vArRQSHJPHIiS0bFKOt19VaaaKMBNwhrF4Bh8b
4RWc+lIS7fkI1KCfTWTK7200bm/SdfUz7gZnryPd3vVhpA4djq3rou08gDTv0EDBanlh2s7lsD6Z
/chL6c9WsSSR3w7ow4I3C2kO2awrFnX2Q191idhaC2iobziiB3O8Gz3nkDmmudt0hSTBctU9NTDG
uzL9dR8W5pjwQX5npgf5F0j2SNIUT5qlC4XfvJ2VOaxxVbB+doA7accikPjeREjATQLlr0Uek04B
Wajo4mDzto9RlF0W0X1i86/iAlHpRyNhQeZ6HU6sw306mb68VA2LfVXlSYGeZV9MDWyMvK+8haZo
tckbS7A+0jrgpsKw5j2YzjHbehBeS50KkaH/ADEowxbhMbvEYW0Dc9c6jTqi4rbZgpq/MFLb/TRl
nGv9iDhi07G5hdFpBSc9m0Tp3o0VHwufqkX0W15BJI3eWybxXrQldKlt5w95Nd2DTiLqNkreOy0R
PGT5k7st7SHK3PoWi8gf6F8R/bFp01UYLwOdUprQSSTpi5O0fF0/9TQCim/LyxY51Kc5gUS74sqT
VefITZSZBjfQs7OAqGXXl9xz1T0jOIjTzOrlRZTBzP3RW0g0EepUmXrDHhD+GZX+7scVZpeB+YAi
Ax1Qnv2oIr8lkJ76uj/JWu4do62uZEc+bA1MjDdgHg846oHikfCAfrPwmEuWqvl2eqJl8raZsKYo
imkKebaj7MwZnUy5/V2O/UetAbXrcXuciGGKe29iCRi6r6Dp3X3VeT/WUlTpGrjfbc4jtE2DGecL
B7Q3DSe7dnC+QjLpm4BEzK+ZyKOUdYe4Ak9aM8KR/MNTtqAICXv4rm/r996zXqywQT1WRagV1/Ua
6OqjmsdjY7OPrxNtNWaVhl2t0dMN2bsvOKARcZSJl0UAE6o+qqW+EJRgnE3NwZDfJCqzW8trWMKb
YD5+4oq9qGymy6ZSV/yw59Zhym3XHmGChHqzR3GmjDrBN/aHJzrWQX1nr2u8LuGDWYp3a50fp3o5
2i5E95pbf516BcCfK8gkvEx7gmfyJOhpJijLpUbTXBLhMkt+zq6N0MVOZUyeKk9+i6qpsDR1GjRq
7kw/D3C2oNzwAhW8LUFmDdDPwj0zVxMEHSEVmORwN1ThuAvyrsA+jSQ0t4NrE1iHJTeKRPaOwRLP
T1JV1TvIJGq0cIRnaTYXXcpNDYofKN64t62yYW3aLoBLPbLk9WHJ9W9h37SIHWJLXAU69meWJ9Gv
D4KZNbZn64msRCf1aisZAIVRYix/ZVZPCSmOOIus6UdEffBA3AehCUL/XVv1p2oga2yU+3GmWEXl
YD/V2nnKannIBSYwc45eCrMEy/DCH+x3KFMCatYL9AfxNM0l36libCnGz4VVshjJBMldJ8ngiU6D
FAtXoz3sobGN3TTaSC/rIdVB7+3nqDmTmavOoYGe2hHWlpqYdi6qt6Bha/cXQz4itNB+6zvX4beD
Rcvb39YuD1bp3fUw6tgrgDNFlh+nNT+zhz70S/YwZgxCI7h6Gcx/wlw8S9bFdBuK/1rGdIDN9iQ3
/WVvtdhtQ9RwxFnTzpLZk4FULDTa+1EHV9e2fhcCR8ieNv6irztxDiIX8Nx9XQIv51WUEoYaxNOK
X5vogGyQ/7IQPbwmMLTbHPkcbO5hDaNvJy+iGBae8MHO/SAB6tGpq7sl0tllLNRXUSwZ6SvWZwlQ
BkXCIu932xdWCs2nEh5pnmqe9Dov+wk7fGyGuPWb4jqzSzxh9nHuQtZf0F4vtv3lorp2xTYBhZ6B
/kVZvSPzc0/A9UFOZGlxNPG5tM5/pt2lGKSNQw58acUQjO6lXsz/ymD8yrYWqWTfvG5Z/tg566fZ
YrMwTQmxZqgng38vNqfiUNr1KVjKi9raC6FrY4wPwHzMmujUGsqG3ytQaWlmjn6OQIu1l4HFzmWq
B8Q6VV+ey1md3M6yk7rBLUz23nMuOm5/O/wR1fzCyn7gaHwQlrHgc1h+yT26dYXYznH0wOD4ffwZ
AQN3VepU+odr+L6FBUqjmtlwzqJ7xwoRZxnPfmZNSd21T4FqVVwPCGhH0pq0+BPc0s4mHkgmy44T
dD5ZGgWoMZRHnzgguJ/uuGXS3AmvCePBEHbSbOqHirUssZbhjzLo2xncd5xg6MbsB0NM78w5d8Hg
/yOslX14rrpUGshUAMmMazsTG+MO+UGJBt61x9MKT4RXBapbh3mbFoMa7+Zxixi3yrvKdM5eZiMg
mr+txfnMWpZmMQp4AX4WlDdlnAG23sStdizZyjk4AbB0p5IAGAjZPFKVagVH7O3qtczdJy2sJ1v0
4653hY0Ylcc3WD20HqWzyxnMbiropvWKU16GCu6Y08dtWPsy9Z67wRE2Do1bVp+IunmLjO5iSPcY
KKQA0j55QiRVEzL65t5B9hWqtibkaugSu1aYHDb/C1rhM1pHgvlLXsn8tBYA7NjRNOqJbQ8Q4icI
WF5Cv8wT2KYskZJ5w5yPRWdDTkfGJWMUoA8NocKEGEJJ77r43s1OsoIflt9dZ/k7ov9PrWzkjnxe
84SL4FBN8xxzxZR3YW38uP6EV2caX4F0ht1CpJQw/MuIFFUPDhZBdHTOiLBjvvIKpHQtp9L/J/L+
yVZ9EtFBVjvDxQgVr5x9P9rNswbYjZQ+9Pb2WURZCjSWLu0GTT6uL+1kJE7NqVba0x/PFnkczMV5
dieaLl3zwEL9RKjeAVTqMHQlEgoRQ6amRmXvNoSeM1x4QTLd4AdEC3K0OsW5Xn8iug3Qr2E54+p9
7cLl0xKzivXivShvOowm4TPFcBMCTON616nhnhjNACKbx25osCgsvzhLsDbCQcdZSWVbuX6sof3i
9QgHvNG7uOTUHeaufV55imJKN44dDQMKxA/3hvfgFwGsWHM3ZqgmwhxjkHL/hG3wz1Pe50pOa+y5
PCx4D1Mij4+2g4qNjvQbe2w2R1U0J9kAhCsp93bv/65Wwys9nhvor9I1j+0W7Aap38K6PZazewFQ
v4P05SFt7ouoTRrlH+jsqZDW+uchJ1bWsgxUb1kYe0b7aE1um4oM9UZUzA/RKi7Kak+l8K7OzdCJ
JAZZkS//eEi8kGGe2wyIv17ugedG1D3jvuSJNRTymDan4rKV772jH4VFifDc3JxLgjC9Gavy5JSH
ZlqQ+nWMLeGbh2ygt++DjaLCW190VyM7R39eGMPJd4qrNPVJFHg0hxBSPXhyVJkUkZFOS/bI4Nzw
UYZPeT8dDLuPsxDVI4kT9Y4loNsZrfduLDf3WIGrAI943DXL/RIt+3URewDcmrMMDcJGsHTCwf9Q
ZTgtzagB+ii/g5GH6iYpQREYjUjrmfTEWJNsbV2ySv/XV+Yfcqqujtu8G6Z+9rZlTXUYGImVdact
mF8cb9qPt8wDt/k0qiEBzU+xPzGjqxxS0GKjthzn2FBEJPubFUunq+8iy8HmYIbi0RkwQW59cawa
/16L+e8Wza9guWzEzaW3mzPkzlkqXJZr+Guyxe3szXV3oxQopfS9IsSMhsPg3gzM1Hd8js3sj2G7
v4tWLz6GoZ2j/Q/QSi92zOJ3KzgiZWjBd9trnWToCklr12k3Ohc5ouuWXnB2lDekjeOehsXe90G1
XzcPbrKKcaodcxNvgau/Mk+cClWccw6ZZgAw9AKga1CLcEUfJZe/Zu+c7UXEPB/7wth+rWZM2PSv
FhOFrOxkLpyHzGZ/mH2914U+l+b6C6Po7YKwvCOfA9IHbWD2b77pyJoOnatSJ9HMz6v9Qlzjh2ua
jNVh4mOIvMnNbXT93rh58TiLP/1gQlbNl6wo9japwpyj4yvxR0/gdFCH5XR2tzrNG/CceQGUEhny
YFiQIEZAgTROoOIS8zQmWjQn4K9/pahSKcnBjLqSImuBCWKc94HYHiNtvc85ZSTt1h+zxfjPKlua
FbL2OTLFNTRrO1FD9uZVbIDNWu9V3if+5jPIaf8uXLe/q+89RhUgCQAFsi7evh4F0m6ZN/RtlgUY
0brnwNInVIXsKe3BpiLVQVik7boB5wOaaP0epLxlpB8SRsNnwu+THOmALmYOc+8u3+y/fWb9yzo0
pZHaZ4u6PcGHwkdTq+QGMG26hwpSagytNFwiKFje96Z7qH3CTnk5r0FQh2mdjYkq9XfeN8/4Uu9L
rHHYB4bTYouk7IJkXMb3zm5OlFxIXtDcRDw2kDurluMyDf9k5978QM4Rt5WJKgvHqj3em1N7DfFX
O+pZj3QhZJt9yv31EpXek9EUf2b0NEMER1qGD172uTTEoIv+0mDDcG6/qO/uCf66jI177IYQE5zx
QgTZ2eiXI6lvd3ih852PBbjX7rMdmEnuSobe0DgxDg8xfm6FxQ5FjtWY1X5EGKy2dwUZajXiEma9
k85N/VtU4atvYtNsMW0kgS7XvR1iBWUtaOOuAxHz+h+ydqodWhq4npb5zYd0Ab2V8VKCHtpifcHt
jO0bv0DRVvicXLiEQVQ/YR/e087+7W4B+nXOmLqynmYRXYKt/5mC8stpq7NptbyD8K5OiGNw+DAn
8rQH/ThMNBnxCyFEnwv7q5xGqAtN+0GtmzQIcRzjjoctvPnGkAazDqAUK43txbDGx9HqErSwCAkm
8WvOyMSWgZxnlKDYoaPQe+PFT5v/OTqP5caRIIh+ESKAhmngSoCelCjKcKQLQhbeN+zX7+PedmM2
diQS6K7KynwV3+pI3+bC3SUWT5NLN5WMWxRJn5Anbs/cYOGRQjCjkS3SL2HiNatF0Jku4TpnZDAR
snBe6WUQjZYKzHKMH7pFgiuZ0GcxGDgMLWnYDGvgoTXC6XGICfN4jqIOK2V1bqJEoe2L+djMyty6
TtdtGpD1T11NspIA8/cQOTU2yzLyjQaBMNf18lOSrQQ2Drw/b0Ua6Ph7zrpoc2xdqE9hxcgnjjAM
FNGaHVl/uVYdKPR2HM5rOX5N9QjQxNkO5fLbpoYvUTOiYsu0eN8y9wHo3hOYwDFBVJHz25A1pca4
KlJxmCsWrzQMvVHy0MzPsQKsUUW9301ihxVsX5OtyDIKoDLHKBW23dbO641nqAfWRqwIAq9i8ob2
UK1tOfPA6pcSekXI+x4W9fkehndMGfSU2qbbX/T/28/hrGJ0VwvoRVYGGZmlMpt8aYxdoKX5Hk/Q
KjXxLUXqs9bD7TjUv7lNQpOcTSGclZYnL+VIO6ji9GSn3T+vdM68HIT5zFUIY0NWRGNIfpjRIVLJ
McJN7dJwad/DqHPoWr4WGWc+rFNSiF1tEZClNcBnv3Nh+yeueSsi69szmnOZNmu0D8p8p0oDVJzs
uxyr3mfsnG7aqVtnwtukg8Cs1vJ9GYEjnQ2NrZ+3BRbd5DQxgyH89FRGF36qTTkxv5hH609LjT0W
KV+p/mxhZQwjfjAtfGsiRmrIPbLLgpEsrz1tsxz9CPHHc8K3VHOwML5W40s1fnspRniJTtjllwxh
iLEQnOfpX+YMfl/+dol8iRqHVS3y0ZjUq5MqNh6Pv5EaNiYOcntI1kNP4JhZ+ccUJgxjiZUgMwz3
KEJydapy2xvFzlQ52BqcqaWRUdTxENf9exKdSz3Z9tws3dR/O5U6EwwN8ohagUE2Hv7K9peSxa34
ue4bbRaXhsKTB+Yk+z7rt4P7yu8dVNl8HQjm3oEOc//Zy3mteJCbPjm6bf0gq+JYRXRoRfJcLtHZ
66eDGs0ji7ZO1TKfCcp6ZkypiNSNiqmy+WhJ/VREFV/naB6o+B71KFlPrhvoNaOOeHom70qsLT3U
HvelNjzG1gznwT7j1zFwlsrzZCF1a8sxXNyvPHJWEbhGj5ymRoq1m/SXLjaOofGnL/leLM6xp66u
EQGzGchHA8hi1dUcgXL44CX49WyNIjTdUCA95vO+dy7MMp9jUZzDpjunENXqcr4Qs2DCfPAQTly2
Tcz3AWMotgkzgtlDhRtrk2mttm1ldzFb81VI+qS7UOqO8qtUyXedh2TfbKdEDSj3hW2csr74yt36
hYMpmPJ+U7G0YP5/z48B2NJdd4n+eR+U9mF+NNL4eU5mwk9Its6Y/3Oq/CYy1/AxRJ3zEAep0p69
BIJuwhczL5u65wYDO7m5z1UwK3UrKhKsjdERcAIBJeeBWSq9R7U1GJVkWXWsQLnbdRa4XY9YxxyJ
9XcdAWy+nguPzymf5r/cyS2mXCQSGv2tBOkjjfYvwgWx0pYOtkL8ISh0krx/HtHn2WWxUxEu0lEu
L6HNvRULNoE54a25y3l29wLnlTEfAe6m2yV4szBoiG1tw2ksCNwl6PH4ZK59pz2ZzXRh38M6tYwn
6X0M1kK2vfJ1Zb85iXuPl+OFyegaTJvTlSggtFT+MPDo+tWogi4lDDB28RvNzL4gL1K017DPPusU
Z3b9NOom70Z+MFBQOqC7ejsHGjuwawz3BXH9gqmrE44bp46PJkbt3j30qUH70oQPU4NDa+h20ixf
s9Q8zIQh5oRLxes3Gn7UcCHtBg3CZB7c2q9NOD62UqsxKCh3NYT6hgFpY2g/JGR8ZBGSYsnvZFmX
KR1PenMbWFYQZRFfYnLRu/xARHJHR/mg6ctuGYqHgXiYN5ukkFlVh8GCpgO7DAMemgYvh78UUfym
CMFDh+yc5d8DbDdk8WbfM0Poze6bMu9QWNQXTX0PgFg30xi2rVAY6rUnXSz7Ji7fHMVK+IwIHf5d
rVxPeJtEI59kO7HxecQCtiegY3NSRpwnkAfa5W/JC7gty6ZV07ou2VvFVnk9P1bTGxfFgUviLwQ0
Impt5eqvievhF8UjONNDEEXzGu/V5eKicQ5Sb1ZrJxVv2TRs49LYpabaO3220brMNyZuCebZLtWH
QeKJzXJxYgfZ4D5ZyB+TxRS+/UzrJUhCjyfaPVO/7O0uXEXhsLaK5JNabGV1mm/itrUw1NaIZg2V
YFZqQTlla7s2NjGWaR3rrjHT5tUTNHDde1Wa/oszZJsXFMgOvNgVuPijyL1NHCGdN+MFV9tJ2Yg6
NiabDiJGaVprDr6gTSThc4Lf1aKdKsu7Kcy1fVwRDHF+popwfb8EyNP7VGPpC7FQdGQ2yyz2IcuY
M7b6OvYu2mj9MxPMv25PyJPoidQ2UrT+DAKiirwNs46ABBgq8S9dAfd3uTU682/ow2OL5Klpry6E
kUDU48Uq5oOFPaJCaiuxh65wjD6Mcjgpp35qU2sdq+yUVtguKvPnPgoB+3gZLeM2GeUOxOtWVOZ2
6XqG9UC1IEU5U7fPR4+sYLlOsVYvdnRgBd+hCz/DKXvggmPMB5CiLika7SfPMLBgl2t+7ZtpJVdE
y3fIju0qkghppF8Q/K11TvvfTMVGRh2s59eZQN5kwzewFxwYY0o+wVqzGPQomgRQhsCYNlgUHG2E
uw78DvbSDCtdtFgMhXt2aH64TEILxjFJar5NrJJZMQRmeMxjF77XJZHt/vHub2oJ9MyCV9h5gf2E
10oXPubitYdQIIptabdbj4q0R2sLQvcsmAp06mzO5yz7bLo/vSl90/0z4R9ZnEtmWH2KiR5o7Ixg
MdIDobqPePT20LaZf6XjY9GZ/yrNoaTD0QAWmFDRfKpS15fOsdDExu4uPcEMS/8Bf/TQ5dZ6mOVf
ReaB/ZFwZRilQa4oW3UarS8rJWefTesUJsMchisz/uvrGYu0Yhb6Rw9HYLf9TlLCrKE8OWDXtU4F
RdcggMXnnGLcxfdN2x+XJpUviCvyWSfAkTs0XhCRHHkq6w4h7ZUr222W7kM9DjA0cIDzYtniOHf/
VFsEWksqDzDWC2M9VuYl08OQm19Oy7W89NUDZfB7hOF65ijgRCDx6lpUsE7Tf+Z2e7G0e+Ky8W1X
QtAIv5wSr5odN5RFTuX3Q+97Nm6/nI9ajws/6lNSi/3TpLLXAhpq397V6gwyBHYXI4Eg1cW3hr+a
fc+Pc1GfIj7QUWDBJtaOoQVJg8OslS7R5msUftXJOxeTb90HeLbLzN/C48TZ0i/8XEs/b+0ivn+o
821KjI8Y5X3FKopfu9GxzMo7FoPQexxRTan6s9QJ1gtxaezmPTHcD7t/Q7bW12IOt2Gqbwo7viG6
fcTu41Rmf2qeX8ti23Gvk7AAnvIOkWwjaITq5Bk42Ls+lifP6IKwMj5V4v10Yc0pdmR/rN/m4a+m
m7sS5JYtW7HVFXgiBwyP77HKMCDJzs1WQI3ITlFINVZq8wOJs+TqTnP40d4fyaxQr0liurgImRPi
GJuRh0WydnO3elK1VgRMNeaAjZsxFh2hk7fs3KNdu9Ze1AoiB/SptcrMI66mUPAqxLy+EBd3JQHC
oLEUDA1Jb49bHK6ECegjk4okfd5Ex1m3G+z9qvEnwyRLolkztl33Ez/85zJnjHC8+kMKvrzCuCva
oroWTZVtQjl/jrZBzM9jEKhNZJnLSVqrZI5e+8bh37SeBaiiOS+T028bCwW0SxWMMXM6xr3W720N
9w8KA8sR7jAn1QAWRrW7jAZjb9nnuR+VzCccCsrBTjYYB/jfFAyy8D8+DrN7dYdEoqIWJpVYsw4F
YcO4N5JVOpdi68bLyUE45KAlndtXw3bonE+M9x0FJ3huGbGiwMI618kIabD8ksKBXmDwG1ggYAk4
F8ybViIyLiLzngYb7dp2dlnNiCudiFArh6m62z+7Zb+rdf4KNFVWHmwctw0mVe7BOX266CQSOSTt
woumMTmd73mf3jx5bX+fW2kvOfXk0siA8XeHQKS+8DAyQxr8OBeoOmSqrPKB/zUmdj7TKDSTVV/b
5FPU8pVNvDDtEk/rpaC1HQ3gKbFbMOybWgKB+sUS7p6v5wcslUPyUtuXTv40goEa5PyETFauWwnk
yrSJ/WPyQFzN6o0t8pOs0MWYar6MmBvtbLolHXpDivPQn6wcl5zb74tk8RjE1tSDnvPVDotzKYoK
2StsK5ZYyMgHKRMsHEcJkDAWux1dnaK1i7sf6M2k+2ih/cXKXwyV/bLF9pzmHdFEde2F/qy71Y+1
zPdbCFmMFRCEx4b62zE1jPNlvCdWENSt9RG6pC8sm/y7lzKkShoLj3DxaySOgU2QkEJXURhUJYqy
hZWwbB1yioQ4HG/Zi3jGP8Cunv2UNI+1E5/xtP8sliEOdKVffK7fwK11VvgRvTbEBZvcx13bqu5V
CXtLkJ9aP24AMxgWwdtZGoArGXWMrRuuQJsO/hiPsR+n44ehlltHDm1als/snvxuwn7TCAtOUBg+
VFV2FgnHHE1MshqKBEhQv2SYKqMNrESFBwGGYW1M6Uak4CcMTmXf4tVapar6VKF4Xni5S15svkUg
VErwMsawtPe9iRY84thnFIj3rbQgcEyO/ltgWF/PHWEX7so3r+7kChsZLsEUkAz97loJlGt2xAAI
I4CGr/43KXHZNKNswLOR8ZINJK0CfwUY9l1XTL8IAOOu7QQ5rHR4Yq3KjkE33VG21zAnglQbg+4u
cVq5hjaPLQTCzIG512duueuafyDah3NlnKg+LY05RT6fY1mQeDeAk4SDTuV9H+mPwjjZQJeCpRxG
DgVBvJfGWaYcuGambRjubOJB53bO7WNqR2obzvVLNeWfrkeutaiNbQ7eeZVO1JdD9GA2NHAQoFcj
TBQ/MgpavmzYOGH4uszOoyqd77L3uKSqIM/Ly9DWH43C+lhpTCFhoQdJSosjxHONowyATmkFY2dD
L45DDf9+dWyK8AH3/amdxDFtjZ1p9RJl+Z01pfomn51nkHOvg4vvAufPtZz776yPH+ee7RupPKcp
Ck+B252yZWfFxqVNkEKEyLdJ3T8qw/roiui2jMOb0Ygbsj5lqG4eGZRudKUhMXs/ArPtPh67KZgF
Km+SGv1ucbHC58vWjPVfJlqr1L7zHAlsE3Umummv5ipqiPPDHJy6CDBASl3DYRla/b6rWQeCXfCd
JswkZETuzzGbzzpj9qSnnJMMxR6msbim6b06XHCf6gI+X9rycKR2+1hmbrHxGEAmotSDTHLjaBgM
dDd9yOjEVrIAii1UghPbtlhrWY7/AOukK+KT7yIicb9A8LBVV6zY3UJ+SA5yE7VN4c+V2azbeNzz
nFo+A/rnRrj4HtBSbeJC62zgAazCmVdaEe0hex3N0YWD6NCl4svtstOUkQQAQQT8KPeGddiU4Sau
8T3rAu+OmI4JK2IMt/5bdLT5WVKngufEtA6vZQ8b9tzx50PH2KMz92HtzDttYOmQtGF7mQ3Y0/sw
bUlhWTUpsrpWquMMxDJI7O5xdNTBhAW18MbjxdmCwEgYQA7HwnSKNdwywjppy9YFpuK25l7TSvzA
wGcjFts40a01ytDwLj0xKtgphzu6Gjhn50xxOJXAf9Bdk3Vvy2scc84AjtilHs9kx8QnxPCDZYra
cBrWcee9d5p9kzBswiQ8E17ayUR/8orkYGsMGSotZ5rLGqEVrd0Vbv1xhFS6GmYa1drJg1xVEBkE
ik6DGES+CJNU8tFgv1houLUo+tIHKEOT4MRC3caHKfZU4Qxipz55Vi5UkVyW/8oCUZRs2rrnVy/u
Ht25H9BqcmRYusPUmYm0z0O6YauX6cdRp3adB8mTiE57ivSBDrzGmDNIfGL2GMoL3nC5a8P65Enr
SQjL2Bil8+qlrk48GmjaohxohII4S5UYvI9loweqsFLM3/T2Ul9qyCbhn9fD6KE293HbZpvUQAIm
4ImtsbkDERBBa5uTZmw1TjJ1beuR5jl6S1Fx6tT5qFnburLY18CCio2FWcE38+Jc5tkbPiq+mvt2
gRjghXboDbojE5tAzJmPDXyZ1U5J7WVxxWWQ1huL01Y2Y3930f/NcKuyKoEgLORZn+Goq3Izttl6
GfpgLtgW4qR39/p9t6oJ2LGp6tcOPF7dEoO0Y/1D1eOe7Wd7s5H/mnF+Z3uLDkKlZyivWa9FBojU
SoWxS9iOgBslusNiZ0Yihjms3VFALfHq0wD72Ylks2rb6p1Zw8OANryKGPPB+9Ofs5gCsXbs16Xq
njuqAqvs9pqE6dEtu3vvmVbJixZrD0S1X+PYOYeeRnuvjlZsnkT7KGcEKLqcO1fAN+rqaGgAIAZ7
S6Z0WdWItn4H1QhA38Zqp7NTEppLiukzqp69tH0Fy71jkHvo8+VaVh2dDnSNjC1vjobgixpXKGRL
yqw+lq88U60/4kQVJM+Qu8LLYs//3K4cCQ3af3YDhzaiB9PRXBlLwFBOHTp8y+fRjo54HJu7Sft1
yKPHOQuPMWPCHhAL8OoVl1Ige/HKroGfbI43oV48KGQE1X9maj5bMKLSzL2hCD2q3MO1yshFdbu+
/2QAvEpqnTqObtFaTmFeDXdC5FeFkBtoQntEp8Mum96wffh5+TFLeFez8Wozdk/08VQ16tBKgj2w
v1Zlj5kDazXhsFPV6V+hjk3G5RK2TPXSVw4UZTiNIAmikYLU6/4QodvB3mOwXIWevRGyC6oF+9mU
y6PGYVqTYsbD9RAN+XEek1PhldsYRHlbEXTVWwuAS1i8hXV/MzXnkGOviQftBkoPxqb9OFKwIOe6
vKsu5UHRY1kqO0iPbRsHoaVz9/ezvVU27WyptrGJINCmtxCXA9tXDrGnAgQTdNja18J6u4wuDMIP
NrBdyZftyJZ+hHfLETb5PYs8HyW4X0+bXiwcflb5qSOmGTUmYgw6nbHAz3BMQg64mItolw88KXPE
fz8GFmZybYnQRMp/srp43LhRFAWWBSJBfVdEUymBa4zsS3IblPWJQIMwPKkvqoZnYqQBGOQtKb1r
J911JeWlyeUP4QuIHvOhHrRfytZ1H6KqGe51BCI49GpTOB5feBnY4eQXHMOEeJe1s1h7B/mQ1pK6
CatTlP2JjIj2nOAtRcZYsvEg2Xp2bwZfG/oo7vKN4Qxbw00PoUVkS2oXC+NwzrZuqh48m/rzUJp3
RZgTAtCEwWqQTYoeAe/MZllAOJ6URbFZze5ZMdEfKv0JUiehVitjbLycJCc9s/MsaFKeeH6I7ZCD
EqlMmIELhdjSjR+qcbaWtlApass/EiEotWKntdqJAPTTiBEiIkDGMHaOA5CeO4zEx1kqf07bWzRh
HtMLmo/hz6Qe8J0J+0DTFLu4Ds8GZjIiYsfKq46tB6I1LBS9uGFL5hZ9ykZuAMZZwU4tKeTODo2d
a5I4ZpmdgsarfKPNfW0ig8YoBBhXy9NcEi6thQa2qDxOkCkDMat/UdXe4rznyJmocNiZvNVyrkWn
6E+xSPcNlTkr79E4Ieq5XMvSxOluoDPCac7WaOtvBWuUVo60/dGD8lBks1jnsRBHutYX27DI5OM/
4+Yh0JT5Mel+31swz1fDh1VWl1HOeLnbVe+KB2yq3UqUoPbipn2qE+9jLrzJH9LwJXGg6NS0Al58
ru9ccsLuO47vV0TpIJSshpfzoRusK2UDzbvGsaqtvGJ8qEABkqKTBsRZzJejNh4tPGP06kHFvGys
QSE7XzZkkbqAAYL/ZaG6q7D1ZSAy3Ge9eIUBwVvmEtpvj2VLs8/4UsfhFWc3wjeAkRC0AbGBMqro
lgq92g1Ld3Qd9ezhhruvc0fLntsL0k4KJSimYwPTNVFPocU6HretV1RXBE9WhWMBneP0WMYzPky+
IhQDsoG1fQs1+LcVeDBlSEhZ8SvFqm8oc81arneDWhfnJSeb6ZHcGRpt3mM93CYY3VeFE5OUsUHo
xMp7ikiYOJl2q9PiCjF5pNAUTywCAvXgfM9Gsh9a5m0SJCyD7pFSDPdHPDr51nXbdV/3d0Yjc5fJ
2I6ZlviF/AVszunFKWNxm9ZZduhLqgXxwWxy3bUp6uAPTP2AC8YPc/00NTDz2A3MHpE7T1ueQztF
vm61xwVU0crDnxKE8VQFuuhvtjQflx53Tiiti1d7NOKORnWWhgebAXOPXTdQhrvxxobzd6ErdJ51
ET+zQ5nRZttBFXEAF856TYU2WV/OxM2MJzkABcKDvehUwlabUCtWV901cWQb3y0qvemOa0KpTEeJ
LU1Ez9uGfHZmPdTs3dhqoXvN5zJaU4pe4tzd6j3WK8YGP1FD/AyY/kurZS70hTZjh1QMlSbTH8ch
eQpt+wET/jaNE6oHfGCoa93WyqhpekXfltRwX9SAMFLMr5Xwfuu5ohdAdOrwGlUxE9zI5ierYHth
VLcjwsRg6Sr7yUG29asM7URaPbaL+IWc2Hec55sWgpiqrWdRyFePJmMlzBjuU7sDUPso7wNbWkxO
5/zd04yXWZpfve4+zNpEaRkeF1JlqCKk3EdCGk7NToUQVVvZkINTwQKycRgvSW+/MOZjeBCTFiic
X2d6IHgBPrglt1HLGJE5TP85k/3UVOY5TNI9ucugdHAZMieyhhHbPj+DbtyGxNjlHNSRug81upbG
jQ9HUCyHHQeera1z19roowPWACbQPC+cSzhRymApjJd6IW4gw25LJp/6Pgxim3YCsLA+tu84QSYe
rXfDCn23c3fMPa2tEAhGQxSd4sXgQoyQtBnG3EquwsSIgfLNhzwsUO/FVVoVD5BO09NSu0zucga7
D4bVeewsdeobnFYeuwQqJuJ5P/22vMvlkuKrMnRuT/3WmVwFaA//7IUVF0JpD/SSQahrWOdz5U9E
r2f9WozCR+Co7j4mXxuHYORSS/EJh/FwdhPzZI3eDidEYFgQj4S8hJbGm+1wNGdMz5HdhwHNBnth
gvqdoAvQWBi7EM9ZXPUb17zGGP6jAUKIENSyoTTfiOM+IpOlJ9Jk1dHrvB97Mnek6Q9kAMkehhmR
CRx4zrfZzNsphEc+pOZ+bFJKguwCD+UX4wfXvBb+GyyckkRSFl8l7a0Pu+sS/msS5hvpdIvy8Wq0
abmRAlAGG64vaTetRYTPLjOpm5mCj7p+dNqpQE/LQMhUrm/BERUFTnWyBEE4l0swLySndO+pXco1
QZn1ZEm+uzFZF/PwzFr5JKjLlnmSxeoWsyv+TKe/dpERbptwopLADEsUq8AyjS0fmavBdbw41KzO
NZqbbz3hNkCno0v3YmeF83pjm+UpcruvSOAo89zK7yJZ0Ibw+zP69gb13vRGDi9SrGncd7phsB4I
h2NdFB9EwCgWG+pJntAn1O8rn4QPK+XQ36sPk7mZq3bS8I53F+5Yio3l4Fbx7LXwyg8Ne6yu+v3Y
NSdPJZ+oZvukalFEGHaxuCcOTG3czl39ANd6z/5BRAP7iv3S8HUCwEzgNX2D9vDbYMVgp09FBVtv
e9PYWfgnS0adWsvQt/ImA55I99lP+1KQWzEWXtqIZSbRCNdn2Dt2dcvn+I4HwUs/sx0lY+CPaIw/
BaRwKttN07g7vd5YEfFa8W2E+AX5jewdopDra60NzQrq6zxq+BcgVvbW8zTiFVfFQxTCTUvbFyZ9
eOsA9ZKsNcL8aZjmp8W0n3HabjWZ7WWE0o+XuudZ8fL5NI8UZnZi/hLnxTA8PvYhDSkn/SblUdVb
nIH3Ci+1e88XM7cu3zgJClurqFbjtV4uXAYsaHHbQYN5nvIDsQcBSdwh2eiSMl+aT/ZuFT4LIu48
4I4Lri755BhSC6pbUC4rj8EpUwHQawXHeVJ2vzbnMmMI8S4MCBldePVU9Er/tlOL/bjE5lkjrQQ4
X+OGp9TSyOr4Rjn8a++NKY6bm1PiACJm9Z4MyCxG/lx7fJNOxQxHDitMZNQqv+xD3XRpZG+TiOTT
pPlhQRzJ1OStmlmKAuzuq6vUekzGIA9D7t4hYW2FVpF7x74DRnA9TsDCBtK+cYM9K/4qBDbDVIO6
zxRQcRcbUvcjaVDz1WtppmxYZQwyL4rxNK4/W3kAglumYBmXrV6npzEiKFSn8ymf8/VihXRl3MBt
xpc8ijNIh70FIEbE7OJJMpCPYZMdlYZTcLYoDU12p6CLuZ8NKaHeGo5YjGrcIz04+vju9C5LVtsC
VXZH+7kYvKtRcwxHMZZglhFoFzaTeNQJ7Qn41Mkm/1eN7aE3iRToDc6bH7RsX9NRuDPjg0YdX5ZG
jAf88nUS6rtsq5ZQMagJO9L+uZPzXNQjpU9nr+ch35D4xTpXYmBPna1H0bkid04jNcgfEsCv1RK+
FUb3PYdoYigsB9F/tyZCsJXF24UJfUhGUgzYLJLEYaWGGP/K8l1bCCa47nNJB8Jqxm2x2EdzfC4k
95SBe3xIaIlZGn3iP7iGihoe28rF0cePPnffyH3iKAI+srWTiecw0f+lmfE4TPLsdsNfzAIcTmm3
Otih/VK79fekE0iv7+Mvk083CkEtxPGxGAlaOt7OpdnoU3KLLbOZSpmbuBRvuV7/krI9ZOaDTcy/
9I4Ag/6V6ApCyZ8w0R5KPuR2mg5Oat2mmlO7zfah4AuQSEQgTrtIv8gIHUIrzsnIwJUydnG7AFAy
DyACV9IG+vLqMFjXDXNrKeR77TjHjw2/nYHjMaWGYgUp5ugd6KP7kUcOUvomVsy0avjRH3IQlDOj
xwpTaoErdsl3xHWIlE2bjrj9GA979kMHUUeXhq95MDiylmYt9PzFu5tkOOQMOreFZFyOqMziW8jS
igeyVX4fWU86En6Zp2v8WmP0OdyDW9WroDxpsa6jNF8bNqgoIIo8MG/6lB6Wu5FQK7aZgw/fnKJT
n3zaKZNhXquGNQVor32t7eRUcOO528ouz9ZinV3rhzAG33y6ygm3ziYdjCxXrXxLmR04Nra56Mdd
PB9k1cucO5+M4t0ov3vpwUiyc2U3dHKjWlLmrkKSE19MoYN0UtsMlUOPvso71Nwbg7hgzK1eBtSn
mRuw0uQuS2yEmozWJNxmJs97SV2li0+HW4bFO/xoMYlDBhmoSm/wK85lWW/m+HPuqo0t5WaCSnu3
eWN0hzpQrDt0v8Jikim9O490NaGFu4PwRU+0tykOGgOKvG33DWP+6k7xjWz0JW0/sG+rRWLr3VOK
a93A36c81BKIXSPDdmZ4OFboDaiN6vKrNPE3RKQxEYyicIMbjzBqtG21/iD0d7vEILCYqwpuUmLi
jezeNfME3JSvHwbA8DIThBk4DAmQU37uqxlMLAlR+HigtDmdueI7o9s2ADfBqT701Rtb7v2cddZB
HJ+61sJZa/40M9ce10pdIMhrNNwMcudn0Z/y8bkcdzq5Nm/cLf0+nZrA1oBYlCFqDteOzLfpkK2r
6NtFn8jAjtjLlaUWG12jb7jT0p0DDJIH1yo3DmYFL44+XD06zaX5Z4Egnz3QzZpR+r3og6iP4JQa
L3ZRoSK3HhsXJI6nfvhhGdwqwo+kD/madXGc62reFA3C/SRI5rasRqAJjUgH1gd4JSc2jV/sYqaB
ygiUVj9tOz9201mDtGMP4VE42npKNF/AHEuY4U5zu+24e63xmX4hNb/cKWa0tZvQ5urRogoz1iNI
O3psWDPUs2NDHBORu+DFZpi73HWgjtUVdb9HjmT8wVZHfJJiqU8gLJU1rrIIOKNmBC5xo2opKCvk
blGfykP4tL39OD4lCpgbrqaMcDoFE/r60mwM3iK3K04dEVHrIYrB+TX0+IaSTwSu2YnwqJrDoL8I
3kUjCSxtw4GDSv+ZRmCOjVtb7bWY/Tvj00h5EV2m7rXMHpQl2Jhwn1t8Y2Ba1YyDXGMd3YcGrrU2
FAY3+y1lOkMi0p7ynRgZ07OnEWZMkPTWapL3ppNdEpXadJG1XiDFClzkBf54HcxZxAADOBGvy7c1
QBHLSCrfcdLxzGJz/WqV7DiQJ11u6JLusHoj/lraW01DFC1IddSQU8ynm0LCIrimYbVq9i4XhImH
fzQ3d/3TKD4w1+XNqZ4/S2zUNRGvJfpzP8KapGfyUNKdIgW7uBYNLkGIAbCDfBs2hbOW00eiQ9h+
ZLriTBum0yhnBOm2Y7uF4xg1Z3knhsMDS//j6DyWXMW2IPpFRODNVALkXamkMhPilsN7c4Cv70XP
Ot673VVXgnO2yVwJrgyqoUmTaFR+br+22avZuAP6Y7OFlRtz5LdHI/zV8f1pxJG1sztISGCcs63O
XheOewNFjKTjkU+LfclN0eUOqQUNM8fRa0jmaTSHcwIXD57EUMPiwzKWgaZXR9z11J/k9FHE7Qiv
cYIf0yAuLz2rjrYZbWmdM8Ow2V9PxqLyJdNvzo+6s+OdY/CM+b9mEIg3QDXfnAgSq5puUfnu2xjc
s5n+lgmxa2Xz20sG4EEZDcBYd2j48I/nufKyzKzJ9IhoxqIITsMsvvQQjn0JmJS4MDzEC5E+Sx6O
igDJsJIr+3yQAlBswGjE2EDK0doSKefmjAso+1wtpnezfdLQounWBQK28qteocrDiDAUq1m9Z1Aq
GznxAFZj+gcy2Zv7qNXWctNdLSpJthBvpUFRwE60iOJdLl9sGZTja2dcw+HEVGql0hZLM1E18+fI
RqrXpVNafgwKTgikgZiyciN+ayfO9gpWm1kdjOEuJZJnI4MEOOh2sbU3kTSCK6NtcoXxLmMkQIgC
xmiV06Qxa9HLbW6+QwK3AszIjVsw6SzKj056a9GLKHHrWdKMmAb7INjekAAqeXnLuC/CexU9Dfld
Ng9NcB5EyLzyPIFv7nDtVWzB3ARqnzLtqVdNi/0d02H9mxDM3bLiAI3JAu81ryaWAumuHRxfTXl3
ScDJsb0ahPBk+ms/b3TnpST2SKMZLfHbqRi4B/1bqUe8r2c9AQ20Icfm5MwfAkMrEiQPcJgbQ6/u
acAZeBbGeULpGD8se5cpd7t8h2BqkC0vgDya9jYJ7iYPoJHsZsVHrsMYAlGHrbwTh8nsAn0Je9X9
Ij9cNL4i3A4jIFwSsB6xczZZqGNmcfrMHXufsZuR+Bp6Xo2VZ4yXt3sJyF0yEJI62TGqyZTwWpJi
eEIF9tlAWD72o2PFhQoyYrmrVxm0BVL1mNkZvpJML07ZSyCeoYyZGpeXHdrvjBEESQq8P4wjgxjn
MrJcjLXOY9aGmwwNUxkY0kndvm/SfS3wq1SXMi/p2+9s6veQ8685DJuolNdjPK9h+TBQqFYR+08l
dT5zBJkWFTDURwb4lqtPJxaB8HYV8hH4HlpQmXHjGyT3MSrQmmcNr6rdtURmzdJV6MewfhXtZcQN
mW2KrPBtNfuOIx5UqSsPo4QlC9Ifm921hvYyyLQNeNzPifwb4tNMP5XTTYG+3kI27wyIFRPl2OXp
n41LojXEjcJuL5Ft0+Be55pnG6VsC/Zkgul4mB2bSuyHlhAVicHcElasTx0Y4hq71Ljmv7Pr5B/d
ll05NiFiUQRV08+syS9DMTxnOz4p7bwxJQZqQ82pW2pfoYUTGM7XnBsrXYJszZodiwqY4IDzxSIO
RwQz8rRExUb3G0rVtZ88hTFF9zGy6zWdVayCASBikUXKtMtqvCSPoKJemtxuqi/aOMKBuy3NMvya
bTAlHvk9BENu51z8IwAR2Qma57bwJGvYp+QRhF3+ZsvTWiikUG6TduB4Faum6K9tAquat/UE8I9J
Wi4z+ZPdFrUnC9P3XELvrxmbXgagqv8O1WGmyrby0zyrG5Ohjj0dJaXyhvoSwowREiFYeBvYXQ+J
jJS1PWeYm0gtCFSosXsp8EuawnTSjihZt6K6YJPnRCFmqkMcNSMPiA1xR0nuDqRE1R2juFS+KqbY
DF39AHN2NFCBKS1Cf+uBPzJbkippcVUUGIYm3SpHeuo9Sy0KskCNtik4sEJcMab86JJzLauREjGH
S0KMHinEmgXEa+JhBd1CxQRcBBFb4FIcv7BHBQuwEIGijRaDmWr0HTN8jwAiMiD/eoaSUfsuU0GM
WJzQijnRXpfeC3Y3jfQtxmKnyj8mbOBMkNfARKKpTkP1BJDPy02Zrwd7EZtHlUUx1trNJOCiM3Ef
bM5M5pexWDsWQecL8h1GdsEfi+YEQsbk1zpit77b5iOO6ybaEUv1mujBS9yd+mr21fCHEwgFOJYL
gQxwpqsyqbwz7hnpaOj6Lgef0w+3jktCvheNtePdl+1vmWIw797b5lkafHfZLm0eEd74mPozCXDy
1OFrgPo3Q4OLRMJLDYF2vP8rFjSCiCihAPlS3SJ4yqCLN5kODNVz6MvNqmLeOhCzYLq1htNKfGDg
jNR9EypcRdIOy9JYMSZF661Xb1P0nENSgUJ6kYi+ML+SHcaP0Lyarxne5qXvUCPMqOrtfUsHE+Nq
izV8jekLvjm+nswL8E8OA5+UGMmKJDBJcV5Gw52SR6fuhmKiUb9JJe2pIm2gnHpoqSypO+URWt6c
1t3Q3gI+anSgRfFlWzcbll+NhqEoLyNrQSd7tvVHq5JTb/Jkj+8i2bcoqipi4Fg28NtMv6jI8RUY
nCDWdrlz7aTZEp289FxULQp3dzs27iSQNguxMkCmsZJdyw7EKdxY8dT6FbzhbmLbh4GU8EYcejMR
P+p2iTwJpNJPUJnT6tNKwSGwy0NqV5uqMTcBbn1Zk08IIV+5JaDHSeyJJ3Rf8U70mpemwbqvmbZE
zbrAjrWsrvCUuPSh6HlPVm/cYrjbCuof2xi3OS94yQk0A7qbJZV0GH2PW20LeeWIwHAnB5RdVfrE
f3SPiQYE0LseybKtJwccDINfQFkRkVlR062IVvXiDDMGb1ulMsE0cbXy2pfDj0y5y+WCvqgNdrDp
3Q7xTzLjLUiVLeji3ZA7N9n5NJL4EpGSEAppWxnAxBtKXA1sATf8pOf0njJIWdnNMRdqSQxZKsCN
OLl1aN8Ti7MxhsoSJBsc40fMqTsTs/XaQn51mQO2wUqBqoWyy4yT98G0GHFYdAv1RBQG66pw1dkZ
dMIs/a3hzhY9nMMhPqXq+JgRVqVWQc5mfVHxWuZ9ttF77Z+U4Pcpno0xv2bZb1OEiLXE2ygIJFa0
c4g7vNaSgxyFFyHaXWc4f+HovEXsaJtK5jtZro8rODUvTF/anOPSkH/Yn/x2yuDapuL1kyDdr9oD
0wdXVCM9rJEBPIsSeaGzTEdtirZ2hvJtzZsm7T0UGK6t54dh6M9lVz+bqWHsdEx1qMZIBhyIWYbp
Q5qXpAFoS7G3mStF5XSPmKSRV76xLPnWEww6U7i28sDcV3vBVbMBwcYI+73Kr4PJ2t/Zc2Cjd5oU
D1K5bwrh6eOw5zz5SmN+Rw5eyHG/sAwuaYQXE2+9rvGkM3tI+D1sSpRsKLa9rZ9SZXEVnhThDLic
VGpkOHfSV4QrivfK+piRtHfqPyqgjMgFK/+ZENxmieRGY/boOEwiJfkA0MkhiKdEDq1VDFvO5D+Z
qG/IhRhw/HYGK2Mro5GM6cUMc9/PT3h6/zc804j3UEnPUeCh9/0N+ehFL68NLjHc7fBDqK0tI9k0
+KxKMCplocCQ/x6y15FMs8GsfRVHmwhMJIskDuhstGzzNE7lpSkzN6lNrIQYbstmP7ctrEwdTiWp
GWP3HLCPFXJwFnPlKcxSuZOOMIddq2G+VkVXlZGGnUu/jDKfRvpInJ+4fiQSdNPAINgM8LUiqHVb
V58vU2XgY+sgFgGk0+V/lcZ9lqJVNxTcA7ztM5hPg/FBgTjDmhq3tAq/tghQcZItN4grZtIC0+EY
x+o+7XDWiRtihp0ePZbEDiIm+Whj6rPUQ5B0iTME5T35Ms17LEMU6EdS3zqwDcvwJzxKce/VqYOO
R72Fab1VGc0vGKJgoDOaoFXgEValvbCpHnptb8QsYrMIzpVDR02Fpsfti0bsaUfTD9nXUCibCts3
uekkohJJjvuDis9LVnlZZpJfMsc4x/dpj8SdVKG6DD0jxCQDJ+3UZwZO+dRzKg38ZugjmGl7A+gF
M1tyqsf8xuTrJQ06/ALWq5kthxA7T35ijYCtNfYGcz3VMTfKLH/IwQKZMdgAwmiROrr8BC1fyq/Q
SWiZ8165yUa2l/v+N51b8EbDV4qtj2oalFE0ImsYc5DCqZaaq6GfvoEJ3pyxPwt+y3U+Z4g38H0u
CnkKemlesBGwcPLc8BurmfgQ0uwVRVx7KaYpuER1+bB1YrsV3SPpm6s+r+8ZICySjrrPXoO/QCgd
R0QRINVLtdcpCn/wvT2lKP0FBvJkDPE7zhG1t8LpWQsIMTF5c55VU78mlfIl+pG2QGM5VE6i97Ra
YF4WcwvDPDU2sNUOEyzsgK+6anok0UZT0bmX2cYxsB/E48WMkhZviPSjaemVhJt4M8cjy63gJad7
cVs+2LXQywqDRwhuJdUfquDwnQTeVbieysaZiHkwFtW0VgQE5PB3Jg6aYEfF6TEYcUDUrfpXpXja
wkxDvTKIs4WrnrmlhaVDNqX1UCoO+vTqLjOxXqZCVxVA2xrQJI+KYXyE8bSx0+DaF5kfzuW+a+Rt
pHL6FuqrTUmpFNpGHa0zrn7LVRQ4NmaKVlx/aTTG94RxrXRR/5UyNPJQfYYgXrHTR4ClsY0asrSP
muK1pehd5RrYCPx6mhBvcpIC70mnhybHj7zRTbfoTa5y0IQx8IZU6Q94RYGbdugYrU2xBIynVngx
bNRFjgXbloVpKbMTNHKJobiF4yM9DqTaxpM4ms2wZ2GzhWVdbpJ8fotL3OHw7nG+We4Q0kUOko8w
7UVkjB6DCv2x8c8W9RVDmaclzlUeGRqNCELgqAfp+IEi5ViVLRMYxLyMJLXIIr2teRKMcMq65mYo
NKR4LvGgy9ZRHWeWjqo/kpzdLFgpjjjmIQ/ByB3ny0upd9ASZGVbN+ZW6GwbmFFwn9UVn3Cf3+0w
vA0xUpNGtQ9lm31FMYPjliimnhFANP+xC/nUa7KVRe92WvU2GORdkcKD7NS4l9p8n0ZWZfA2iKEw
06MUcOIQieuYmkL9FbwRTHbTlImhdHox8/w5ZNFJdOG/Ba2kifHYMP4kZWMXlnPla33vByqjgJpt
byF7LeFhWqycKzX8Y+4KjmvcGbK+a5GOYgXNXTFq1artKClyCp2olxgFyudUsT2V1AAtYaQaVtgX
0J9V3LHE3TaNvUvY1ubSuIdqtW2i1oWhgjiwo05lk4CM6ShJIAEy81HbLCDUFGPT0spUNHL5ZF0m
NaX9ijctgAHyA0neMFnVFrtgUvbEc/h2lYFaB57kgHRkAcTmR05fZjXwiwoqxvBdxwTViS26BG+s
8P1xA5JAuMrsbA35YWiof1EkMsM4ITffkJO0K231YhrdK/yn3TjkN9KdXYNKM+xzv1eka1b/xkjM
BgMlOP6czYIYjoLiZk/ZhdNpq8b9YZShbrCSkUrr2afStinv1vxuYBiR+1dZlnySCD5taQkptF6E
egVafA41oARDchBs+0SCw5K2ACH+ep6sW62lXmTmAPZIiTSRPsyohBK72lvThPy3XDvOcSFZERbt
4v1xOwvDAbVg4cQbVbIoDsmBqHvueB0pn3kM4y91GdVJ9V7DQIYQp3W+iongog7kGguIKNI8a6LI
4oUswB0mDnszh9+HgYn+Mof0Smz3SudNZkXcMDdgEM0zTQC5rO+7IDgVtkbKF3QUbtLerDayisUh
+M17xx8z3a81aUNc05YsC6+wMGzrKoMjrOoOs/CU6d3SH5XclNT8fGl/WlX+yyS0WP1kI8M9yRaZ
IvgEYUYFc7oNA+bT6cTLXf1RP+4a5aHmxZbAilVrIoCIvDpLjw2Udzn9lxbPqlXW0qR/aONxwo0Z
Yn4yEsdNUf4TiLQuBGV0zTASfRHXiw+9DlfNaww0vEAzG8tE27N+6VqsCQnckFKjF2R0DJGxUuF1
ZU3/oiKwkhUQ6Nm4d6YIB8W4VqSczq1BTIDoGYiTrR3t/MNmqk7wD1PQwoO+EGY3Zc42Mq2dthDL
ltSQTDArKanTACGW4DFGKt2iVf1FbtMIDnF8FBPwle7bHB7KMu8178u4qbdJcCQWLjScI9kaW02W
1rMTHRpq/xIrSUjWV9B/18ohFYbbIt8z5m/iKNehrPyoZNavkpmxIRu2OmC73EEaMXN3UsIvJY1e
FEN4RZwc47k+5TPAvJH7vgl2hZN7dojZO/5DdpWI6mYOzbcUkiAlHCqChHUuXhXGU0RFHGybbGM8
W3gFd3albQbUe6N11yEOwTAgosNClj76Aaoth6wfpPS+xVtspaCHqn999JbbBOcwY1EQ9qpgIqKl
cpkWqgCj8IEyVcejBxkHJcBR0uV9GOH5Hjhap+mTY8zlFj/WbXiUWVP38yXU3h3Zk8Qb0FPWfSBs
5dAfW+tZJ+O/wrSIrazwXGtPZTL/OCH3kJSBOMgnkQNVYmul5jdF/JloVkLaGUCZeKwXfYPTnhzM
C9Z0l6m2yuVrLcttMQUeMlAvM17JWlqLl1oKCdw65QzETV6uroJxC0QOIZ2qPEapeAaN/KV0NWZq
fDDoKfmb9jW4nBnuBh7Y3oHxwYcFN2c7qs2fkNRvQBpTMrKeihioktzAYcFkLUmJbZr3Lb5pZjKZ
dLGWrFiEygJ9WM0AspVwpHBe5zKyqjbbzvOy9RkPBcT6SQMGwna8w6WdaPlJRnpmI5Qa6gYbUuOS
Z4l2WCG1FtQMMP2/RHdQhtd7m30IT3rHI5iTLt1jciLVhkf9mc54g/lqYxbdoo4XJ9CTHBteSybc
OPfI+CbLsobokG0GAAWO/mizF7zwQpyoD21Uy9KhCrdxd0zQ/MKwmJ1tSqeDDpbs93o6VQjvwsTr
5C3jy7bbcVkLUB0XE/yK867WD3N+zweEdeh3Z/09134N1iP23jSuVql4TEw4v+Js3TEPxfsltCtQ
yFkC3AXj65+C7870sZKyKIRGAjtb4Xa3QAFkvH7IAFDVUNK1S0LX6Deciho+QuMrn94zJijtL2ia
OdkwC1CuaX/UBrJKPN6lhUTffutg2mFisr6b6AvN6QFKgOyB+2zAuAJkmx0CHUsb9eYmZ2MXm9FG
hM9xoAyJThYMLwPo993WvsYElYOrOGfkftvW+kTtgAlXBZKWO/0uVGfDs7J3u3h0XJjETnkxRDK2
aAZWgHEThgct3/TSngE66d9emVQ0hBsdPOBgT0RJvVJ9rfUI2ZyEPoY196fU3Mz4rxxvtQHpEh4b
nLhz3a/0fFVnYEhXVfsjYWtv38x8Y8knSsN8/razRUsJfglgCGlZ2lEUDC+rV1Luk/yGSiCRsLKI
p6gQJnuF8RPH9EVHA6oLiW/I99JN/AYExbZBOi2SofoAWL8xdqTNZLarD75af9DBysAcgxrIImQP
4qGb8glkwSpfLCmBoU3vsgNkCg4BgVaOUg2OGJB3r8DkOP5ZijdeK/oqqz5nwHKUe2H/WwTtlnWa
GnbA7xmKUFl4aun39iVTn90SOvkA7zJj6EGIM4sTGMYq/ycvSRmTF7PlVwFwY5sIaRRAZcvY9jdZ
bJ/yIdyZ0nXI/VLBzBLqV0ap3DXrAIb3qgET41z7EVAzcYeYPEnqiqmsNoX5OeoEGYZA28p9xKQi
4w91zIckljpJZ6wdLSSDmh3FTRnfEQh17a6P7uR68GphzGu+CuEOmCmHTV/jawOHAXN9uJjlA9M+
12WJehkjRcianwxe1Ni8PR1j+/fqrSCox+Bk/abRwUJ1nlCYBCjwNLLecbQyeXlt0ytPioWrxtEu
DJ6TCgbaEoviZzQ7BnWbAOWHXbYkgogheuSpzUHO31R+uzS6peVvD/iAakO6GhWgeKQsUe5H6i4R
u669ifGKR2+Pr6vWNyxTBi7xaEDE/wPsM7a2GrRiwP3MoY+4wF4B1KuL6XEUB40v3aEBSNvFYYun
MyaWADlVDncFkJ7MZ5Xgo3K1b8hCUrgHsqPM59F+SAMBEC4qo+gioQLLAJzz4uCcrUmD6wHUbIVk
E0B5aqebxgRMoW9o0vk5Sl6wHGtYn6v8hBcSKebGwDfi9O7wL5x/yEqJoz/WJ7Y0eDL+CiIW8Z6H
hAVdp3abM+kFor48WSgGXLGce9XTQd/WKNSF6l+rhm40IXBDNxJS78sjm4dXfAbD9KlJbwI1Tan/
avMOOUcT+4XlFaSTT7ZrU4W14Unpd0BiUhSB5NtqPCCpfVXCg1LecwxRHeSm6Tspjo16hIVHw3CC
t1hZ3xMTd4sXOrpnwsfJyk+PzIvtPMPMlzBhMioVfynvP3Fh/d0BgSpvTZba/TFHEkWh5WhnhNSt
JRacB2B+uA+USqhmp9NkPWNCzxVOQr8YQE7AFdkXxr+s/bAqfwgvafJhaH4c0HSDmbtjIsOD2OT/
Jp5MfcP/Vc4ukZK3AKe9vYsKli25m+r7JDoOOPAkfTsiWZiVdygMncMyFyoTITj2DtK71WOyZq4m
q5MvLepXYhNVTERopOZnAcCwk79lDIHtYTJOBKyTLDpNPyL66og24O6EXlA6m0ldIz6LBNU5Xk1S
DBZH+iczcTNbYxwu6ZUoJTn/jIuN3YLIFBr/+xAf6n5LRKCe0BUxymBiRYygxfE3Z1fGWsN87HU3
WtbK30nXMU5dzx9jjcZsy8sZDutc8xhbgVRFaG2GLMuRB/bSJQ+fefVeRcyW2dgM+XzG2l63OGuZ
G3JAO+FnpH7JzmuRAThYbqNDyq7UeTja6wyk0vIW3pMUgceM/Sx/aeb3kMWUJQ1HNY7cMLkt8UNx
yXUzfLW0ZqGbZrspOZnh1s420Pj9oX/HTotq+iMDPi//xNq/vEbTQafWhm9d9YFHGXMJAPWsYLqL
9scbw53absbwXW7fJDXe26q8xv3HY+ew9B+1R4qUs9H5Wwx8IOVr9MOSvH1JRrG3B/ye06odjnn5
RQnkGsa/OX3XWa4iMMq/kyhwGZfA97w00A1VyOA1dRaw9cC4jKbqs000AYgjF+1eIyg3yrh43j7C
4cMYBm+cR7fLcIlFjE+QehtYECArdfNrwcGFLxO+IqcySUo1Ciz2g4LUNYsCQvVCqP4lek6LJqop
0Cga8NnPgL5mtCtZuRUvmaleWF2U0qUwfElBgaU9zHhaWfqJrYX2bsnfCc9hhiOv0GAKocCFw/yI
bA9r7MqWvixkQCBg1OTVzLdtuuuzq5M89OCCnwh1RgYCSHmYrWt3B9TmDmuhgeOSQ5Edv4x4yQs5
eWMATI3hF85L3wO70f4UvhqGOnBDD2p7l5E7FsYdfiOa2808OqtajPqqM/748KLkohN7pJseiQJU
VB/83PjYEzSJAMgJzkF+C5yHrN06Y6coZ2Fem+otF2B9/TB/1+dTAxxfJcWc6JCQ4xD2AnoGGvSq
PErgGxoyBIgMlrmct+rkVtajqD4Uis7QkV0bvqXEzJENskpmM1KUjjsYktYqsvZDRyR5s0u6P2n4
N4Y3gBYIrFyI3uD6e3g73mB4KH5S7JJ4tEj4XfNjpuymx57sHGPjTe8JRSLGPKZUImcTbdpfy0IY
/hePExqsmm+x2UlU0mVrndOJgS4QvXItLclVw0OWbuyAnOKyCF0DRtvL0uFWgDuLZeOk2TrEZcxA
m0ShBPuVEfBln70FA4rd3PyliH8O2+/I0DZmd7CrN5MRiuyRj1djLqMBoyDEo8cIRoe4mYxQI6VN
gSWnxJmDHaVBfJ1cgoR4bdbQEGxgS+mbiFtjZt5876J39Q3uiG6yrSDwwlCBbWKFfK1a9vLd75zf
QVR02b5BHse8JyKoJQHNX+EG/pmSjehOtvllcCm1VzF9sVRfR9O7Pu3swMscylDuCdao0vSMI9Y5
NJxrIQHvYKxkAxwjVHBrqbt+PMio9BPtgBLBGf8KqAaI61vSJlilBZJ8ignWYFqNkMyl14FMOzlQ
R7Y1s/+YzbqC9h5NZticJUTNk4w1bFr32hNFWRxtl4iKkRl1SXp3uex5moreAJur2E6KH5iPUPnI
6V/RUfRocET6lzdfMxZQxQJHA06ERS+z5F6CZTwwaTrp1VWBohyZVAs8FjNzE7dTf0Y4kUYOtib5
FMxVanVTczqBUjbg8ibbpH61e2xh1UGpuDUFFYy+szifxBsugolkrPmNsQB41T3PHmvPQrtFTOzq
rVl/mgD5HGa9YIU+FAUDy/JPAFDSbZfsY5kXo2BYVG2a+l+aEPJ0nnR/Fljahw88Cou8DC+rBz44
JBCq7Y6kXjDdHtc18K+AKr4rwJf+lGj1++TYMwFtfIQaq4nHoIUbmKbnMvhLqPuUNPMt3beqq4Y2
Cno2x4bJv2x4IuRsB6SNFZA9+luXQB59ELo69UhqtaddfKg0tUj2ovrVUv7U6to6wOCr1ZJTXda4
W9YtUnL1LWDegRWBLR8BL/nNJNLF4Z9Y6hb8Z6qzgEK8QLrQKM94NTlDP8ia1uPSZX0Zy+AlMTVU
HJZZPK0zqOMEIjTWtrCfxMczLzT56OPmoY3fOYRJ6wtNASasm/0B08wM/To7N/NvWFMJkDZvr+Pi
M0PUWnXPMOL65reg6XdmQf0YuhJXuKtE93ZgvoHpxR9eKp6Axq0RgfQGhsh9aCBliAHUuWb7p7dE
fe0U9b3FU2w4qAjbc2G54xlr4npRcCqg+AFohlz1wMN64zByNAa0CIwswvwQg1iYxY8yEx7tStMx
Id6IDgf0Jeh8Ef8mEY/sX1l8V8hYiOjapfqvPX9G3wYKCVXaZdonVi7fyBNyjDaCr61ZHus3JJ+2
9CJV+HstbhQWyd09GT4HBEW6g8ILy/Rpmi4EZpGkbOBLsgIi3nwZuTN4ZY4VRf5jfZJJp0Da1xJZ
iHfakIFNdTOf+wTXWUYeOlhfI9r2dbVxEoJjIZGYeDvoDhTl1yQJjD+DSY39Ncrdi4k9DWOzPW3M
EE/YU2MIXVi6Z3Lc86M4R8GtOfNnhjWrqX706DAoR9EHrkxVEmdujDc5j4YTkeQyf6E0PaQQ9eYT
kL1eHJzqKoeHgIVG8DReUM914t2UmLc9Msh0xuQXEU0Xm9p/OqooG3mcSQZVl97rH/Ln4FhEw0+J
l5B5DxjAU4jIFVqq+qQf6QEnmFs7YC66BnmYDwsfZTXKn4r5m1Q0wqxp1sbwtKqfxnjVkh0AwbXZ
7yteSxUy4N2Yz5DinYQJ70lhLRDolCHLV6xx996t4V8S/yNrI8IarA2+UfrIzkAR8cqzSLbGp8hg
FOzkiGPdU+x1ZfkiPxnjmn1yy6DP2HGJzyaeE4gjiAFTDlOejqnc0a/iAZwct29fDHta1ePnzP3E
pydzUKcnWNEtCtmUhax5p8UjbSVlsK4OjNX2RLL6YB5Rz62cyE+rG+JUJrpmfpjjcyC9ReWHNPhM
0vT0HuUYpYrPIWMFcZdltI4b0glgRlqoVxvdD/SrrZ8HxYPMFGe3dnphLTbEeMq73xSB3YABc1q8
TRyQyRCTqrKlEjfUc9oep+5XqdJtw+0O3sudSRUt/y0HYJpjqI8Z6NXPcrGnM8LU6mXoSWObf1rR
V6Wke7P6shmxYm+zB1YQ69K6FjQvGMHIVGSrzgWFHKPxJftY98z7trk4JT0h4aQ5EN1GMiNK4/4f
BAaUZbsk//2/aHso9muEb1BnfO3mGDNbzlyHo8lEQQ2Gq+fiHkp69eSpa5iZzgt0XvD1RBGu2lW0
5GN8EwWOsuhE3K+Wb53y2kqXgWOaVJWBg2Y6qiQHEyJgGxz3e9UkOm4fG3tCMcUP9J6++p1VwDLw
8gBvoGsEE44aARVw+pzYSkQ/8/RjIQzoKSbz+qhqiFJHwpnYefYsU3lleSo3bXm16DAT4ydkVi0n
WAafU3pN27sotq2CJHIbaLfCQQmBcbzUVlICTYlbMEXrCsoBDVDpDiNqUzIVO8QN2M0azJa/fYjH
9W6EA789OIKlxWOqIUG6kluZbIbwBHMlZvyOE8yZh5PyZLuU8vL1+4VAi4qFzgeHqolql6VCkfv6
77Kv0OzYX5iaw4weCBzKa2piklzr6YFFgoBUzuncvxvtCaB9NO8Is6vsZ9bv4VyjYAJUVdMp5yMg
dW0lX3F/8VzYV3aVfXcEQzWRkqX150H6s7Rz/JQCXDVYnRqkMaxDE2AKGWvzquWuOcPoIivBw4FG
Y2W3XHerBaFoa4APV+UrqbQw4+J1qrDLWTo8Yk5RGXRseFaUYHazZZmKQxORyvIHWvVZ5fdSXpx9
OBy8TvowR+KDNpFNnwEzfuKhmV0ywQoEBtyTEN6kEPH2b2144XgI2wg17sg94ykmUR8YwO9BauNC
Aqv9T9fu1biZ2BNgDNQZXGNZQj2FUlAmq6LkvUCZtJpOif1Kagk1hEvwql4/UPCQ7dFmnyW2KJhC
Laz+1J8zOhA45RvNQdmt0SGce1rWc5j63XADE0I1cyJKtuIFKl7Y00mjAW+bNoS9tOLH0a7i9Ymm
Y2R9Jtq/SH9r5+9RenHEl1ptmeP2KLLZbDo9/HHdYtfKGdF8Kuo96gIGTGvWAAz8EN/6bX0wDQMn
BrS6i86WzIj3BW5ezD4GacE23mVLvTvswONqxwCD4FUoMfwP35RX8pINgG4ZO/8mjffyrN17FJKK
spDcmxUmm5WqHHKYNtlPiSlX9im1FfTje+tuIf4R+rSNvuXhVHfnkg1gUP9q2H8HBqQ04TIbZA2h
8CbUnyJYUbbm+g8f16bndTLtb7gTyYwNWFSox29cItj3Z+Ug+kfS44znC0DbB22k+2j/pc01zs9j
einmLx2Bg8amq8Kyso8YrlgHo75NDoZRbuOEnRBql+HQolNh9KFhM7xW+ottU5o1W9XYV60XwBHp
2OYO27C6DtHXADC4ngFc9oMHQWtjQ2AvxI+RbnFuDDbJ3PIxQZMFE4wwLyYYILGL+LUjwzfL//Tx
UMvHKOPTcj7qadfFNpp6fP0XuXpvy8oDwoGKXra5MXYx71wptqS5Q1e5pslmRDiSKSAuyP/kV3Cy
swRakM5H39lkKNOOZf9xdF67jSNZGH4iAgzFdCuJVM6WLPuGcGrmnPn083GAvVjs9kzbEll1zh9v
o4KBRj+L30jJUXBe5W7XTRQopvuUNi+v4I07xDAU8jadqMLhOhrUa69c2OeK+BLi5AJGXxpsUOpJ
81wrdsxYoz2qX0r2G4ZurFok4+VM4dzJkyNxJBaYO2gpZGIKCApJm2fOKYM0My3/qb2DOE1lAx85
5Nu6dmifXjQ4gCLafUSwREXd0LqV8ruxIVB+XqALjt8ZmmR4W+//W97h/Ws1mD6F64JbrJ7R/wKa
rNavqb5qZGsfDF8pmQ8d4cM5s2SL0q9G3f3ohjdiO1ybghchL2PdITCV6MNfufvW9bfUvBooV5G+
MS+BjVXvhFdq5QWKpJvz0Zbw0S3FpNRtTEa4ovB9ncYAFegtao8cyuCIp2kT0xZshOmXVx305J4Q
PwXMXHH+MS1+oF/BTh6SRoONzKKtjnmo3oB2dwRNc134/wzcl3aAI9oHPjtSVkOzijl914AVibdX
un/i1xzPiuEaqlOneBj4VP7Ivx0Js0zidYTqeLwy/GmALeLNqA51zNO+Njpo/LNRbRStxzXtNJm6
JYyEldP1I0x9yLjzKt7Y5ETWU/WGLonYgjHUVtyIA2WAUc31V4U4ajnLx2WUfTXRfh5EgpR5vVcW
mbrro88oW0esgZw+FOCM4kmfpj6r3Xb8eDVjmy62Mkq4LTWcNUkAmnUYXnQE6drS1g/wQ173bSUX
Qmx0k+in6B5bZ6V4Qt4hlhXGuZcJ8EIzxo7BV7C300vV3dScujsX+qhINMfqLgDcmrXnI/bCm6Xf
KoSvAebXqdmZ8kWSTx23PuIfuBsLtE6Nf3oFQwVqMdTjfnHsfUK1I4JX27NRn2JAdqU+h+1xJOSr
A2igg0qezyS6WwHR5jt20YRbYGbDYppB8EF+nUIRmf6h6gWgG0Ee8B5V/K4QgxobPxCVaMboJ9zS
eehiqYA4pLmKWtx9bpG18WzaI557sqwgYV4FWdqkTy2Ezld7lbSLbeJNA4LKxcXornpy9ZkSVPUu
XqX+mPoveo5UyinZYfJbkLzNxKyHNVP8Cn/tNU6Qf4eKt8l0QpCL93J4BtmtpzCPpkODBXLblPfR
4wl3Cptuuh5L8mIKMDfQ9csyDEktoSBGBdVfPADtzJlaiEy0BcnWA321rrGyl8Zjb3OgPWoh3Dmc
siIYMmHo/40sYBfFTbK/RNaOjQ7uBfyPIv4QaXN1Te8oE3n9uCw9weps5eggc7dmPCwFSZD/ZlhF
HTcUHGB7SvgcODuSi9nfImU1ypdQnAvlQFwYw1xEjS/kSqohaaQdollG2gfKaE9blR0hP3+p5aaA
vow0LepwAaRT8OgrxTsVnaSybuvgkDFbB0QXVHW4EN6boTvWtKzRQdbhy+bUGcernv3iUdd7d0Lu
BjuKql4tztD+ZR4gLn+mOY1Da48ZifO55tqY3TunTPkmowHvpd+SRnTsfidlXNjGtBMF5eSz9/fJ
/7KpSUKoSX8w0E1kqCXwfOOBt0Cyww/0KTz/hHVa3iOw9zJfELdFQA5H9K+Yjyje8ir6S/NPPlR4
4cz/bIDhSFexZi1BQUhhelD/xhxGlpsI/aiGtlOGbH4YbKOeCtsFxYBzCeRhZ/KGCdC0Kymi5shx
hR9K+uLJjIc1RSUmXuNyYxs3CcCyUvdluZZ56Wp8q7m6wccXY4CM6MyIZyj0MHl/DCLESQMSLbV8
U8boGleosUeJ2w/g2Sckoe3KjdazPj3M4kerDUoFfmXwjQEoov/ibSPVQhP/4BzKdG9lSB0QafCm
7gGu7Iho1w90I+xrZOVm4H45bRE7GzoEb1qsotYGXKU+RiNw417jZCY0WLHPbQs43VHDxU3YOXAP
6jOom71tfyrJY043SxTifq1oOZ6C4Fywb0upDVZWErfcOpV8Dqt2NRR/LYIBZaWZ24gc5El5z1AW
0nK8lKZnZDyj4UKqi125GVEy9bOJGB/za9AAwsa7UBDCWnzK0BMZtRxG0xwaLIeRfqjMXVGE0Er3
KqZMV2Nhke8m3HH01II3vNSWDMl+qqV4ZcrnYkI/dUMaYFe4Xi+e7rbznqFeSBZl4j3I4dvA0WQZ
7B+DI4pxDSdokTGWsxUhvWXlfQ/NpwoaNxKeSNnA2Dtm9C77JxvbTVn+VRTD8AmAE3h78gX4pwyL
g4ccy5b5ExAuX5KCvwmjW4BPLu1eJvyMh9zFeFpoFZERY6fkgo0ZduJPyb+q5UmUT2u4xqNbWNv+
FKVHFhgiQvrQnbif8n8ZWqo83uJnBOXs05U6XdOGsbx1ZBw8xCnHO+itpN6oD3RnmrGZjHWT38Tg
pArLvjNoUAU1wDNSy7z7SlGk+NmdnlRc7dfMOENTAVV2UBy7bCAQd+UPVxIV1GEr2re+/VQJKg++
1PjkJRsN5NovH71ugxZPSy4KRxf11hCXwXiTCYKQ7a88xphwi1OGicHRR+BrPC9LQXko41r1b2S4
LaxHUpxiih+GrTb8pt5mNqfoo7FSws04/Nl471IEofwN+G30UzYQecbZTLWOilc69r9RXlDBMBgI
jNaMv5KN8Lu/aQmSd0oncf9o9TYLvlHChuYtntebNYEFnjgNDNZ8wFH0r+q+0VfF2XbGOf30OBAw
AmoUmG4xsH/jMcUv2iXnzHqT+6vHZ5si5BfI8R20rLA7MDzd1u9dPDAe1bX6sYGai8CUK9LvMcJ/
NqymAdaHjupaiTiQILmEKP1JVxX5yyLJOHWI+bP6NYr7NrqZ/h7rX1h8S+aPDomNYBCqX3Bc1+E6
oIY+XIpoo4r7ODE4NugH3kSI5ddtPwrqG9TLgI64QVkizzdbSzGS2/vXkhxtjHLarxbjsULNCgCO
foQFsU3udXDsWo4QeyV7dzAMYZZ0qN5S1DkF9i83DTe4HYf60jXeys5Oo6Fh3f+HFmpd9wUqrnrZ
CntDDvuqA+qf4ps1y9TrTzH7pT61coZtKZCLga89wR3+W7XPwiIc2uLnZ5WFrFmMDOAaA0zMFJXy
0zSyfKe3djhkFT2DgGUffvzRM3KU4UUyYVHpe8wJDQR4DNidC+Wjuqk+pPCzvicRmmT6I3hJ2Tm5
/ETrSvKhHT4lKd9wBTDMyxwqzZqlmZSRyvtTQZHMZaOdjInne1MZZFK443c4bdSAEX/6JFNFgrfv
h29hPALilaguoMJrYZlnSTpYw3MuTBnXYedIujuSy41bRNynfA9GOopNzS+i/YT9T0dkyVwDnvT7
Xnyk0VYZXx75I7U4+gpN3xcWIQmfVI8tCOWY9cwRUpbn2Yid/qs/ymxYVijAILDU9q6hDil4BFm6
ktCZjKMwTqO2i81XSrdzvkHTjVxBe4DRehlJ3ivcGwyxhDctTHTlE++lNfetPjNYUpPbfrKciefV
yEjAgrMiA0UyMReACrzH1ZswAeG+poQICO+flh5kfS8QJmCJ7lARBg98YdrwVLV9ljCL8ghQ4MAy
XVXkdh91XozYcK356/zV8kM943H1HidlEtw0rGAqg8vAhBNDLI7+bSjvRawzwH5Z6VnJabKdYdZ1
3O6QmGAATslIbv3doH0qPZmG6cr4lhE2k7PSjOcIA2OevILsO7Kver4TL79Z2mRWgiCT0SZw0wIH
KCl6Z0SGKp8ng2U1BAtiE3zjJjdzchY6rYQLms3YU/d9F+w64uQizlrKaRQEibO6fvYsNn67auXN
qLkSqWb5M0dvOYqrji8gQvWvZk6a7SUcWiQ3iKX6raobhTUu8c4x8t9MOrM3pii1pTms7KdsV3De
Y8ZcgIgPquFsE0PWU3lKgSqd4C8ymMzPJrgmk0wbGKGb6LiIWaKCqu1T1xq7pT/tJ/mgdL+ldKOR
OFQPfKwosNtxjetjUX1JM//RoZ0F+APabHkQLGxreriyyp/Uc4yeCcf/kwanF7+Ax4nn6oQ4aAo7
FxtOoPwUpb0wkNy0ABDiFavLMgBXeCRcEcjPXUwEylFkhII9Rg0NTfE0pfeOmIXEv1n1BasYQKTe
vZFRXPvP2DQBOFkg2s2AskHpSWrACefbK59/MzLB+Qx0JNzcnfZl1ves5UdPjl18JB6sxz2eeDut
/Ier05C/rXElaNPF5aW2riJRxD15fJO/Q3smrrHrnh3RtIP9NjCWSepnqBZrI7mOmO0aVLkBPwpl
EcsYaEuZU/hmuSI8ph3h6FnJ/jqPMkdWH423mfOhTEdMrxEss0a32DK95odscG0di0d6VsmVMTei
2lF8xgm+N+N9IE7wRvj4vkuqxCYNmpiql0m5sAEa4pi3x57i7HQXFyvJcHz8v/Iev6HIP2uAzNh6
BPrdav8R7FCYlyG/I0/kMCjTA1dyFfEaO2PF+HxpS/4ZmFYSfui8Jf91VZebLDiUvOd1mq4C9SbQ
lpMzOF9ERbAZm3vW3NGrE9R5KMtt88W1yjlU0GCUPPyArWaRKKQwr9CGpOatG66A+NZEeP0tVY9c
Uf2HoaLaeyeGalneoZihNKAwQ+6wnM4MThuKE7CcNxtET4JSFvXW5XflM41vTdstm/cMplPmU6UN
5EOxuFtbmg/l2FGo7eI4RmUfhncURDm/L1AO/Dj6Xuuus5vNnQ81Qu0YR6uKujwh+SiztT32Ox7s
D+Mg2+usPLfI5kP/7rVbT1ll5j5pmguxZasQxCj0yUQkV5gesBYdtwoxvMauXQoAqcmddfnjszJ9
pNY3/MxywtjjxpXDhVS0TvjorO5OduoKaCabYNeiEzG4ZM953R/ZD3VFO0qIbpCOLe0oTVe9JWAs
vcntdSB709vryXdM6Eky/OX6JS64o4GSKtdCQEMoL6WmFYRod4mDD298NUjYOZBeYfBXCUSm1p5w
u4LGYntYlYW9lhj9pA9GBGu+KrH5kpqaMrjIEDuMgnjqcyQ2GGJhvNPuze+3yTMI0cQKQUjZFfUR
y7GEZBZ92EDuK2qbSn8fye7oUPba9t+Q7SZYDMv77eWXqo6OT0K80X6wKI8FMZsW8hISogK0GAIQ
Kgk5V6OdpDvdwyCXFC93sMMlBGhbJCsu94IUOxS/Cmi+Re2u00/fwPV696ugqBjo3wZpPcTKLjMO
JePhoD/6eD9Km4EvSB1JB1NgQHJ9yzEz6fE1zoDBlSXvHnHxGr9d0Lz3NP41DQOtSRLUXWjHArqq
ukrTkUijJUs1xhJOwSxwDeJbyFSi7tuTnY7PYBZLCycirrgujjxyGbwhsE9u/qWMWaAIpBvVBldI
/12b5yE5Ccq62qjg6KZBh5Bj9Ws0yUEBfm9QzKVHtViYTF4jalikCeWaB1xEJ13e+uz+dFOylJOg
UC7AfGrjU3mE0Q+6bkl2In0p+y+t+iijP0Egskwv7TQTgGrzLMqdTaZr8aZyI2Pwb/ZiuPAlk6og
7NOcdtLD19M4zsJfAsGloMPVb6GR17lXEYwQZm5vjBo9J2LBTUccFrmH8t7T6dpDjVavGtRQnPbg
C7PkAt0/50vBe5AMSA+6JxaVVRXfY2NyjY62kKF5qMY3ZjZ30nEkEQ3rLyVxE+igRd4sRolQ/gEp
G382UwXsP38deHmYeoiq85eJmIH+pEtpFcucHOuOfnSab1pdXgv1nlavSKq2evPEn12FH16mc2eh
NjWvnfnRhrg4waS07j6CxyaM0a2nrCfkAkp0aut/lBs6NaI6lcEAleDgjxstEmixg0tJgXnFx28D
HBJPGtRLiaCKAmGiYDyL9c843bb5paqOPtaDkHRiLcoeCfZ/GwNeqbiSd0nQP2qpEzKA2+TsjLR1
J6oBrjTLm4FaxHMgYp2my2VPqByV96ugUReCbJW2ownRLeHdZApj0ZF2pCFhC3Mn799Iv1rwZZMI
B1UIY1sfGoq1kvqeUjHhcypaujv4bgRmSyDwooduxPFAZhI1OuhXLHjoKTLgsSCGMP/1NOIS7Mn+
sKFWattNtFR5jkWZQgmCETWcYew4eJuWokdHAcyi0Ydll/F6FL+hYTB2qOhf0C2ObjVClRgTzhcQ
lxXuygyWT4whqkVc/lingFAHchQMfLA2049KGinh6zxCR2xkToS8KxveKY7ZTNFtCOFVuThi9D8Y
DBBXYx1T9aWqYM2nE02Y7Rv5oGdkZjuh2QgwE/St9bfikXlQ1fECuiKKtiklKKPt1rMx/+GPf611
xWCFw/LqVZyDMLfkk4nsaksfkveVWgeyFpfD+Oi8a6J8iPKjIjiP7WA6ZdkpiD5V9VpQYOnzwlXc
euMABQm5wjhCSsFIRlbA+QNmWKopV+47vullpLzJyV00n1P0UuxjDY02Wk8ZtQ6UZwTVrZfe0ifm
c6GCU6ucjwH3Fp2R8IdALtNkndKhXAegXmF9nD34hYyKq/qLI+s+zirZgGbGNPyxC2ZGMgoztmoS
ExaVcpYpoLGufdIu+n6+wYj2IKIzbs6BVeypHbWDV4RYXtXQHUpUNAX8G5gNujTaJGCGHT4xOuGW
KUCjirrPwH5R6BrhIvMX2j9lfP12xz2j5s4gSQ68AjHdUNFGA4LJ3lKKDaUOXBgKcvGfroIiqxuf
E1s75H0JcVv+awiaM3kqiCrjoiZUXQuJsCqdsq02pHg7IULFoWOoCT2kmRu9OvaRoLgtvivVT0Sz
Y0IjUVW9l41PFdCNuhC92fTDzsuKcyhivDrWQoacKjWW1250KKMGzvnM5x99/jDq1hltg7sggws3
bBSr81pFcEsIgKHuClXni2gIhW26f6kWnWpd+ZNQMwX9/wKVZQt2KVlvmnGmv4A4Gi4YMkN0rUF4
OuClblcJagRQU8PGRudy7QUN7juIj4jgKDX8xRlBsCYzU4A+fSv0vQpzgCTVE1fPfFndQUQct/1a
1Mm+fKnMNhNEco7xtTH1pR9/mt3/Zi3qvCWie47UdpdICLtaI8iYtpY4ckMmt14KFh5Lz0Q4gF1j
SuzvacwFsUlB0wwLvnCiBkkw/EFrHmpl3g2vwriEvQ1nTDgeSXr92kZD06XLVPzk+e8kx7j/JzII
3QpmuS6+UTOepOgVoD6XPixGOuazynJbNL7oP0MfYRGk6FapeMz2RUMkkLaTG7qT1KPsf8nw1QUq
FXkJSHcpNP086ukzg6pjERHZriX+PkGONyl0icYHPRBzL8JSRhNoYdsx8x+zGN12+EfMTIw5okKg
BhwDrz8HzWsnSaw7eWcZ2j7OTAxXPZO7xpc9p4MRHMBMZlUkVg43xfihpm1C3kOmPf6XuvnW0N1Q
bgtVvyO4RQM6HPp7pM4xrItGA3zT6fXd+BB3Ad6fFS8BJT/BjzleGJBV6T2yMBIBgVioYpLuUZSk
PciPPI4IG2PWIit3bngCAfDSQ9q/2WqMMY/RHCGKusp5mmq+BCV8lRbXCY3nfYZQ1iIt1I2Sb8TP
fnvriqsoCe/jd06WFnIALHKLxsQOj1ZbwJiDR640haj9VW+/kBNEmbbSYETXvvewJEID1ZXM+S1Z
nUvW9iIC3CJHJYCs4MiKrVVGElWwjZVtoBvEHj8HD/EZKZ2wVtAxv4JnvcSPkJu1q2ORpKWTv2kk
xB/kb4jvtsH22fNp3VG/Vvy30tsI+SKP+7TaDf9SIvusUVqWyEXmXRaWTakvdFii/qD+6pBnaNAv
04SkA17NQ1JzYmmKuo2CYagD+BtCUIPmFPe/Qi8JI8Y4sDdVeqQVftqfvICXnnPLEibW3q0AtUQ6
EBO3IkISM5Spmwsf81QiT45pdetYYZ6iSjglZxA1Ze2MxOt72APmJJFO3yB/S5EG+nK+NdVHiHR/
SPLV/G9JAVPyBh9TdG9ICfTXZXMc251kgSdt00cmvbf+9+wx4D8lgi7NqbxdSmZWTTTM9CaFLlJO
H+5H4xG44tOxipsZop0k17yi1lGZKUBitTSCrlSsHCNyJLr4rpg7jx5qlRz+YwSOjtl4M788TfFM
6JJnWo+yixrKDbDdJ3gPqLT7GlkCmq7dNnaCUx2sSQGMDZIt7xT9nDpIZXnx83aN6DLh0fCp2NuD
4o5iPXcUECBHM1VPiM4Z01KguRn9HbJLwZcdb5PBMZJLQouif2CBoOhhFiJjFPcp+OzA23E3UsRq
ockEwxxWOsB9Q7DmW1usyXzR4zWJTdhGRgiYYjOqrqqh23hKON3vannO1WWBtyejVcaLYnJ77lyh
7YQq4pu/p6ujDxn21ZfdAaIFDhjfC8oMmxboWvvOcZEWzdlot1V2b9AEDH81s3ZVchnV7xS6LdgW
qR9I9LlB46cDYR+qiduC5o4mPyYQ+TUHtmz+Hy86ah+TfK5reAp1rfr2gW0ahE5wVkzBWohwVVbT
Gr067gZtkFDIPFVWoDh6H6POzaurn8Ai+duCnq0Ydpa03lT21oPO5HD2VWz7PVfJAKqD17W5ydDO
gtpiPkCVD0zQ3QkzngIXP4ru30TEbU1GOI53anJO3eA0+r1E5N9YT0uuGL8vsX9owqPJHKhKNgP2
IdDOdnPRTegVeW9nz8FMViObtFF8aAopqzKl25hbcUKWOfGKie/OwStDcky1a6X9C6AlJOVZzHH2
/c7G8qinX6JNweAyBNxHapupwI40NjH+RE0TVvGVFhS3kcvAuHSy5GtCSxv27fA9jze0GYHCIOTd
jFGxA6VTvEuOHiLBTiWZvzaHxMgyWdX3qnU1ooVxgBBmjuKGZDEiHN8i021rf5UF8T2ny025DOEx
mD4QDYT2jKg3ekU/mVj5Js2l9qsdr75+KpnCyZF3p2xDHgtmJk3HoYdUdVboefjWU7rl3ycwjpYX
D0wdL7VPv2rsSEbjot7sSCIIQcG9jOEY7xYqM0VF8kGWtfpPIZ4m6i3cm2ul2IYB7Lzv7+TwEvQ/
Map/tVAZKaK1pcMgSO8NB7mCpdXwZy8nUoA5gxrmo43OcsLg6+I023bhafJuVnU3qYQwMlQ/g6vk
ZwAzkpNReLLONlDc376YcSRy05F4/IXqKqEqyXs3+mOXIR1CEKTbhIqhVI/ETXrZtrGy/Y+IKs+S
d0VIS3RaVLQZAtvmsoTwy2Apgk1q7kySd3NF3fsSBLbOYsG7HV0t5S0msoEkHbeRJsqeGzepCe6q
FDBkQiYR4JkAs4pWrcuogmL7tViEcOkvTEQLfNdxgweVD7zCVYKZgTsJza1D2I6BRtX4EET4hMPW
M3al9z4Me1FKf/Dn96zOoKINfPZcIlQ/yHSj+hwFFKxtDMvjfCEBLEcGL/FLq/i15W0Q/yrhRwuF
Npjjtu13WdWzhHYuhZvrToWXYJYP8V30AIMFrRN5Sip3m9afkRRifrJXSXgpbIvEQd1Emg5CpRjd
xlLt7fz0Fp812ADN5WiVC9Cx6SFbLN5yR211+j7BDavxV4uwpsDCk6KCERnzBlKMxEPxVth/VneM
hhaWEBObEkDh2A7izq8QGM5TgkOjoSvzAfg80n+r7jg1I8oSQvlBxFuMFb5OhxnhNJ7NTaUN9b43
/t9W6QNkF/M9Y2WyD7b0aklZhbgeH0091OsS/Ymh4lPn5u3geRm7YlG/MnKT8AcMW4tqNFURxBLg
6Bj4MSZjkYhqXUxPA5yXcdl/m5DF2DQEKSpZ14yIyBsjcHxNxQXHk5Zo9Q4BzMqsjU04kYlEul3Z
mOilZ2zkEU5EdQem4+tUiuL/VrtVJd/1IXAoKWSVfw48/iroYEdVHIVojfFHAgNhHeExi+lEj2Br
0qz/hwkOOK32ILfojhamO+YJ9hNzdH1D+9RxtCYwUdZdysFkk3WP1TTl8IhR3Hs++Zg4fZoB/JGI
Yw3Bf2jxaptb1jGmc2hXjCseHzNmuKXZcBTV1UtCk1ZhDW+9ndl+c2/5iF9yDAxJRoObKT9D+C+C
0XBVmM5EETxac48uW0kU12zSKJcu33HWpmPzUxqk+w85aQY59iR6BhFFxqG3kpqvUSZoQ2gHn7cz
s2b1sL9NOGhyPWUzxPTAI1uWvRs04PNwFRHXecdDk1d4xP1tA4beN19pe6E86Eyz+JJa7IWJ6dtG
ZqVX4ykznnPIgmwfEnQE/eRh2m2XVoLQrYnJe7IpmBBIPXw7OBmwG2b5wx+8trm2lafPLsfQCT5V
pW5DO52djw+MBtA62Zxm7IQIjTwFyBInclzZeyvdy0SYGaW9bpPwXHZgban0aVWjuugIrTW/AuhR
Hy9mCoAVaUuN2FopQlSf5W6MKd3uNkZ26FBUDOlWi9qVxassTxsf3faYHyWkIzbgnUqUc9b/FGzu
IxobpcPpTUA4lzm/u3Ba9Uz+njtVGHxpYjBJfK4S4q/ze4NCwps/3oG/IkaZro8IOMYW+fipQJBO
lfkisuVdJKc0yUTLTE13yQS6glYU/VTePvgYtvTdkXPFZYK6QFP8tZQeKL4BXiPLvCgnLDFzKme7
ChPlUFbBuRpx/2CTaUnqNIxmo/Sgv3rGyFtdKIncqLOdV01uqTlsCgwiAlFjDnGrNjeD69FWWHY7
tvsyKKgck2iq/5eOybio2u4cBjRikiNnyzYr3JrcopVdpys2i7WkMSWxiXrwRcxWXQs9FjBJ6g8P
a6FXc4qGVrdSSu3A/v8WB6D1FskOx5Z0aoaolY34IWuLpcaaKmEpSOm/GVvSa8l1MzRiYRtrJWnk
tmO4InipJeNa06StxObbcoA8tX7dqvZ3z5Lq8SxHQvk3wY1xd8C2iqWl6is4c8w3SxkLd66xHmjx
K9KLZ8CSqUDsNqkKZtG5DVYclJeLrvszyfCbSgbnoCQtAlzfN85KH60GZN8JQh1SnN3ZmQ2O52p+
D/fJ/KCsm3TX5oajR28msL5EC2My/uoh6bzaz1ii+/jSLeJoWlKvtehoo2qWzOQxGMPHKB0R9g0q
2kcrod2NFMluncnFk1YRZO19j5NR+D/5GO873571sausKN4M863JdZJxasKxc58kDDJ+mqtdPUzr
aGo58q1Pu6ISa8Bz6JPV3VjXoumvOmJvjyu75h7W0Nq1zxqNFYUoMXnX6aM3zX3o25tUq5EFcKql
4zmQ7N+xDEnPQ5o8IImpApyL99bGrJkz9xLuRDmwqiOXVGcr1T3vJLBtfRc25qaPPJh0lA0l8XE0
PWDeRZnf4NQLWXvEL3mtyzxidZ1FDVyPZFELPWLDfanaKwadUuPv1gRqj/Q/+mXZnhSCbSA7fUx9
Yb2JR/r0moBK1oj94azw3Lct4Qu4O3L/a0LM6/ntCENT4S8nGikobmqG5UbSVyhG8PNn2Q9Y+VDS
F5n+Vrb1Y4ezhIvSFqVfCchEqAL4WtvJAddGLGx9jaIaB5rRShSNnFuz4rveSKh9NV4eDZgi77Nb
Mvd9eoxrdO11/bPgqCw7zuAzNKYM/RZod2LlS/tQ6Ewu1cPGHRSxvQR7rUUYQyFALsCfPyLs4Zrv
UUHCHgz7HbY+dNjRNmdWe9YX9aie/8byuxLEqvqXNEYM3GMF5ryeqzHykajqlngQyoAUkLrBdMm6
Z92P2HwJ0ShDy+lV7S6RjzEhoCKne9XB1qb41QzuZS8l1tMLNxNsdjCTvzwYNd9ZRayfHMoPD1NA
q8okq/cIe8UmonpMKs3DFEY7MgspFptfbvq9iX49pzXlHx5HZYSmXuDY821izrhKbL9zlVliiygH
nl37q7V2gWO0tCtnyq2PLh5S4CxzzeRHGVwMyUp6JzVoBlnTaFRt/ToEgAUAv5OJKoiHUcUoOwS3
Gnadf5Dn8pv2qW3YkAXOcw0ii2F+Z5FAVDWEnMsvwV5Yq6setbde0p+dkZ1zr+giqbEaFhiRyqYj
+9JcFNn3pONqBd6tNRu3G81oRe0aeBfMlIR9axfhQFSgh4a0dCs80XJabUc9YmUNHQliu1D3yXj1
/GZfU6mcVvJRw54h8mSZ6kcvSTchNemk831qXbNLLY0QjJZ61F08d9Hpt0JWoQLRpQLQqF36T4JV
jGWJm4dE9HRuF97XvGeljsgLOZKKI6YHdgxjsen9bFt16Oe1cZ0imaQ3xomZ9wwkjaoVrouaZK2q
/Bw78z0xRkRaPzkIpEJ4rempy6j5SHPtGOnQzxxWid3cqCxfabDebaVCe04nAt0WIQBFKZOF0Oen
WRUfE7KXAzgQWXcj8YMinDdLZ0luYBMbZcVlSnGwtlet1iVWoMovg9rOvSO/c3/ywDxbybchai8K
M082mQx1zbqyjS2N3AuRlI8m6Nkr3vHuEb+aOCZTS16WjiK67chwYjceyWnPWWomMRVaVC6qTHcd
trW48Le9Me6FbK2LLluX89ZDZh3jPC0xdAhYvB1w5DQUR8SsZ7H8YttClSK7EcJCuQ/fQv/pp8pZ
t5EBg+k1Iy1L1wQtQMl8mI43T6YqBw8VPtetLRF3xtk1cqBFuP4yT32q2GzhJ8KW/k/4MpU6WAr+
3CzOXe//zFDdYejlRe/WokBh4VGhO+XnCGBLVI7FK1ZIX216EUZEcDQsFR2nfUgwCM7AUT6VNXBg
lf4b4sktWJYaxdvbQbi2kuzcV9muJJzB4uP2OSAKYo6y6oXilG2gufHhR2ikBKK5rp1uIj90ghHE
CuGuGaokUsismlkxs0+N7x09Mz6brbVKBvY2WhFLzK6wPVFcrYdScyNaCxM1cgWiVTuWXVUxd35I
jBprsAwgoHCTYII3ZfVI4GxevwkGCfsRhdhHPQMJEV0OBUtPxY/5C5ljqeGyx4dfI9uCQlwOZX7u
cWr6BPJkHo0NsIaegBpgKDZhN7YG5EFRDGgF8e+zrsumTGVJvs7qnYWeNcFkVZCZpeN2J+SDpOO1
Ry6NYZLHkr0HLKhhFXPVAxVxP2VFvLdopjIr/8ggiaLOO4WYXUSXOUEIXyX5G2U0N3VTOAVzOWH7
yHXrW+NJjwr3bQMrMGCAnoBKxpSz2GsdiP6+AwuRA3LmFMcjP0XOet5hWFlH4/+hFmxpaskmEOAq
vbcr6DsyDJKa/uPoPJYkRbYg+kWYBRq2lVpXipIbrFSjZQABfP0cZjfPZl51dSZEXOF+nF/KsbCS
vTotGQ5IP/kMUp13BN9dhY7cw4xq/QT1JxmCQfKmM3EoQrH0QTEUwKX8cktltImD6c13yLeKFHcn
fRBWb9v8bgCFRWzzlXjkxTIV6PzgE/ZWvVATxWHgPE+2xoiAaBob+A8Kjlkr4o4MuQpwXCYwYl+t
OwavQR9+tKRtpjm6xrzhVUDqDBsiAP7RIKxAbrC1JoTsGaUYfh0ryQ624/+a1ndaUlWH2t03nZPS
h40yB8zp+mqk9B8i7aH5BFO07akN/nXjbx4vWy7HJJzrI/3g+hoMtE9pvySTvwrFn3L+NDu4CfqL
eV4v63+moxYhMokhE8xjzX3t0edkzQoE39LEaSKYE+T8VQ3zasAmH3I2x7STKUcENl6NHS5UNyB7
Hbo4CYGYfR/WH6sGrIk0qZm2NEMPJ/IxhGHdZUos/YxOPlimEmiFp6Z3F7lTj2m00+PTiBOmioZN
pDHYrK29bra7KosONnvVoXmx5Lkb2PwIxoBBYOHIZo2K3cGBNITH6owDb6sLDemGf4UVCGcbcyWl
OIqGbW71x5DdsZfiWYgxzhoeZqKCjJRg56L10AWS0a7g/5TJVZM1X9M47FwmK15fb5wJTZrbcV3w
aY9kKwBCAIh+HPv61fWyfeJN19BghubGOwsbeAmFuRfMK6f40KObFiNxqw5IBifdwGLeDMNb6I0P
ij4mpGKV+hBrTaQQVgkHIrYL9AsZDnRv78OaEZjfQyyYXUB+RtmAWRwYBIWoUlnOIkg2Uh3wvbyN
zrmjZ85I6hVB8U9CTn8qE/MasuTrCC+RTDqzqd4UlXhOkTh0vkEs6k8cvrAl37gadgnIjrJuUP/O
uwdYM70DTc48NPzXmsQ6Ck6MNeehZeVicUYoRL5qgLIS6UjK07Os4gcv/XmcojfPTrknDKdYDPqr
zlTeqF8ZNm3dEvgqgqiKHVWOWEurf0tCfwh03gLv/RurDQzudYTIL2o/6ASpXsMnCn2MRchMLyqi
1DYdFDEFKCM8tbiMMoj3iXso9Z863DXcjTxzB3v0HjqJ7A2A6HzgE5jjDOkSgmk69P7w26YM7LG3
peSzRORS6iGnJAjfkbrFsz/bKt6UbIbHEmfrwGJJf5ojcaTLbYSeL0rq32Igv9Oh6cpkth7xHQiG
1H1EPcLx4wGT051/ivGRNoanAC5CA+mgivW70GeKJy010DjbuiPLxVOaLgxQ821Hd4qWwEYfnIhf
G8FXKARWyxprB/xVy3weRLOZp7CF4XQbMm9nNxbYuhD2xWNo3wTe2hgeUDDu9Zp6V3DZV7Bb2Gwe
I97UurZfSQd5QcR5DVq8OU4+H9oxNL34SKPz7Caw8Fj8tebSpVDVCO5hRfakC+ZWBiODguFmEJkb
oemngfM4HsFEKvdfXMwrXH6YjQXCYu0MLOMjZCYwIOxrbPTtkHdGbT3k5a32mS9F4y5h/epj4s2T
Yh9abObahl1zvmiJB5M4DjSn3uU66Xx4TEdFbx25P0ahXhuOm1wzKLgs9G+m+5rVCBypr8s0nFkv
LMDqgxneCjgnRdg/Z5O18mT0HgJ19MrsMOTy1rMxEGO20xqetjkDokYvY6Yv/Ji7dL/qaThFjctA
qFoA2V+Vile1JXYKHp8xjCvF9t+YDUKu92ZFNK5DtS8ARdQZ8hTT/2szO0az2gHbcW/EEMZ42vQg
f204bogjQFAeT0crBevHZ1iGgvCvYlUp/9ThFRNT/4govKcR31QK/qcCkleueWV27hDiW2inDfH1
FOxMv3VHrIX52lpUcHqI/yDjgXAkejmjEW9Jc8Vo5qfOrlIlenVKwkzPLiQ5PFvqu8peVT8daovz
sbaPvim4e77nQBcbKF9lLfUByx9oZ9H6h2kYd25VA5Pz9ZVqGStFWPbD3icvAJ2iaKES5ecWyoKf
+dgeKJvr+m4UCFqKeCOI2ZMp0giP+WnbHUzX4QoJSTPpKNRoGmwUq0FfPKrR2ToCwa8DgKi291H+
KgKkKHOSCHEInevfS3BJtRrxEMyLvgYLIhMpFFyhaa9T46Qm5zVs2q00zXMfexuTnaNdRAtdVPva
HdZW0x7ytkQGhMSMkeW/OsgPquY5nC9BJfEOZ2uLYCtzZCHiOmtVNa8q/Qrz76kFblKXayDfHENs
mYp+bU7hPhdqF6fTc1BVKx/dM1sgJt/pwpqwfeFsNqejyQws6NwVFzP6phy2EVGX+mfrk6/uLz3o
pLVwz4ZkT5KKbYdcJc9OccBlEvZk+P7yUGDoIUEPivEw0UJBZyThnTvYPocJmEpo7n1o75QPS5El
TAkxpNZdtDmMDcfU4IxVN4+dvyKfJYrjjUHeEmYJy527htnl6uxJwAICzkqEBWBEoq0oFe4y/wSS
pu3La4B4kLv2PspuqQrsBHbIboTStwEYNGnfOV2pgQzTCutjFnmbJHF+QoVmQ8itbk0ciCsvuc89
SCLkO/0Wa4SMZVuHkuSzQhk3IPaehNpXcYPE+C9sUeS7eDVnKUKL9kWv+ksusKfo4mK63sZuKpxc
w36wwe6nEWkQbL81Vz81frALTHdl9/Km6Q7GOcgdTFTdMcSQdnZIB5+8TaeDtfso9H6VVRymKBUz
Joa9jqW23IYSJSwlt10337n6bJBIF/6XzWgb9uzDn1hvu+WGADmSnLPsM+VGjuIRU84QHSLFgDZp
vx0nules35eZ02HxCVjAW7qabUgpBmhhv7r9xauKU+iniyG/u7OlHlOiFx9Fne1zHMI9GyAgCEzY
eNeU4nx07jPppIDzlybbsn7PpuTgtlcLgkycjifMHpsaT4PvDJcsmbB04gRANG5aCtO3XCQD5d8M
FlDeR4VkwOzUYxzzg6uMu0HUlgirVytiRjY4qxY90NMo4AkCdXUUakgKy8DOZ8f/dIuiCZhGftPd
Gi1j9afVAcs+xZwo+dFlSfmneOi6zgabkwzvqOxIRAqZC8nYY9hhNQFRVMEmiQlTItHSBV5RVulG
oEWZ6nM9FldTJ+cK9UmR5M++AYfAPaVhDL5K5kTgpRrFiHWs4t+wcOlmEfVFbGlqO1szwdsPOCT7
EpBLrb9FOVPMUc5qYyAYEG+tNCcIAyn/8NtZTNOh1a1E0O3F6DD9qTbpGGKIBwTeGqda4hfyy2Wg
QgMdDVXa5J+ior9ZSIATjjZNtOfQc65VGp9dMa6N1N6qouP+7HBYuETYXOzyZQqetZFyZnAvradj
/cdFkFfXpDQPYyR3Hu6tCY2xNLRnzXOxSjIYJu7S7LtLCnG6ieDy+5O/G0NkjSZg63nmTP5CqmHB
pJvSmu4UQlaOZ1ogkDyI0VzU+SEdxKLp3/2s3YQ2VyT0OOU2i5ZkxJhjiD+PJRMi7ig7zEb0uhKQ
fY0N9fmM+NY5usJN2uU7W7PPGpe1CkOeeuLOwUjFOUBJcoLsgc5w1qtzyScmel7BYBKtxDBR4EX2
QuazlhztnJkwXmwxs3OA6+GuFr8jwREGe7UsETsfCkoKsBj+DAne5q4zxm2t8SNzA5MF+jMb/kXg
AuwdI9Bf6hq5XngtZfcPEd5WxvZLVMeS6QK9GKZc9KkKhSPU3s4oX7052jtBrNkho0rmPhj3Uuur
C5UfWgvMZbbP2cXH+pXRp8nZ7aKx18h069PQ2mMfBA+tlH8cJZexsc9jUv6zXFRBBdpMQa/oTBCk
UvamJTnxvecbDHoMhpUdfWPODQFKFbStO3Fve7HJC919l7MAW+bYH43AOXRpBWDXw7kY1dELg+Rl
WIZ4s4AFP3GnPXUVxqH4s9ffm/FeV9OmD1L2dISlqnI3xzfRUz6ZZrR23fGvDRtOPUrVuqmJ9YSK
rhdUx9wnPSR0SORoYCQ94ESaQZrkO73KHo37Zpg8MQ3Fg2m5AJXhIwVQmVwkIoMkpVbRuWoe2/C4
8W6pBijPSPY9Z9UI28FV4cHKzHNO6A6YJgs1O795DIivD+uPsTJeLZ9IbNp9LXd3WWuBIIFdGej2
Jve0LQPMBTX21oZKlXhio1EIM95bK0M9ksKY13s4GDB0ceJqmdzHycgCw2HYVCzbkH1m1t4lC751
xJtfKLUeOUpDpAejtM4SIH7rll9dq/a6Q6ud28spq0453DyT5W+h/QvKR0ocHuNZfNqYdIyCqN8J
gQ/RRzRfDAxx81uoPbUWbCNuziLB0Vklj44sH7ssCWwt9mmktl79rajzOzkt+v7uUNvQreAsR/jW
prcK/xaeVEA0r145vJcTWiBF7Ll9p+v9KPH0xbqxMbEma1nFtEfCPcbdE8KV5L7WZqACHVYfH8MW
KVkyCz+WClBnYJEJ5rRHGVa3NFF3p9BvWgF1eDKBkoB7FM5jyNSXHXbbatx62CPrRltWHTWgTQKH
FnxU0llM7GY9Bg5CYfZkTJWMOrKEkW+61Zk2ZL+x5hGNNPsERPxLGPmtH/Gfd7r3oqr+U8Ite4rk
DEjXD7A4aZVCuEZTYd4Qzt7cBEm8NuDosylRdPRqlemAr/Jwb4nPGod0xgeY44ct9QHm24QHp66e
pZPudRKODDf4gQB/ZBEP9ze8+ZhDOotvs1DX2nSfa5PIFXKNDETVKESuXAwDkywmWhrK1zi/5HZ5
05nrJaPUmJQHG6spD3ZB4mdFe1gijUZmYmv+Z2OirRbiobX6yTNxsKmwJeQo3phoYibTOluFtwmj
ZCN9pETIdWxFpZUYDyD+kIxgkzGxOQ+CyWbhcDh0EbsPEVNDwLwxZHNPamutC++lrGls2nRYN11I
jWihKiNvJbc/fRQBeLv+YsoTIkiuThc5mGhH3M8w1/NEt6kVkLCEGoHvAYDqcM4e6mIxp29DG7ES
thZN2LzoMny2/P6uaEIZaIJeNADDDSUydshpfPYbCaSpZXBHL3zJEYKINGKKKY8+X3Wl5dPT4BOK
54Ul3WG20dt25VDTykS7MrUgJrCHLYwVcFRvpaRnxhje0+DHRg9kibIvtTkU2ySiZ1Fv9Jp/dKj4
hFCY1RXDsRpiPgp5Jo/M6F3rtWZdkeG7zAb5a/TsPg1yVOppMWQoycPhaLDr1OAX8+HQLOe7MRrW
TuGvhGXjMXRXke8RTg2sAsqsTruCSHo5QQDQOmPp4P1xobxaSFUcxl1d7N5Vn/XL3JujwdCqVP57
aYILpOxwpGT/1HxxwzqLPPJ2nV7TX+AUjwc/wb8+I6lpi2eQtgzFvc/Q7FbOGSceAbgBfrISMMY/
2cHIKt6LtqJkM4+NNR5k5RwqOZ2rPLvmfboJcrhjRmPtYvMRwQIyW4SwDoMLJOgW29jF2BgIFFzD
2TIZeZaRuSjnOaNfnVh4/2UVGFwX7FYZkw6XT90JJSca+zw51xEI9YIAgEzz2FMhfC05O1eTtO4u
52wUlMgqKzyjWJIx3OUJhKoSNXTiNgetaa99Kc+E3a0rSgmgUeZ7lSGXqJKODb2WLsrGw4/rwNcw
VmVf06eaxd1RTFtVdWEqdsbvglFAf22MTqDJ4lh3O3qnMnHoJfOv1nQqMi489rWi3tta/1aOxbef
qOVUOIfWjG+MuJkpgWchZRK4b7jG/f7T+6zt25pARslriFmbf3AhIthu+W5U0z7s0r8izAk00w4p
2nS7cngU4qvVI/3nX7K8YCLVymCtu4yK8vBgUxIlHrLEWmMBETF8l/gSOSCJGTGguk3kBcuUhZPA
khZGlLQepViJK1uvg+8uL47o+7cNOQahiRzWiP5Eqp4rA/BvqU0bPUXB7I/WI/KMr94Gn5kg5xop
06LeRaVIJQ1qfGyYx5Al5U6O/zR0TDoLWDGF3SVLT0w7ZSpiqDGV2ZJFgw+fGD9PgFWtbouzEVQn
Z8j/pW5P3jf42DKsVqnREu5n1+tCETGmJfucaGKum3JPnYqrAemH7u0Kehqn+cjQBsopvDQCvrUL
CYv5lp6RXJ/5C8tNHnUqNoT9UuBDe7ZI7K5l82B1uDJgeBOwhCspEs85u8TJ6paajjxId86GoL4s
RywlRr3jw0NEpq3U7IxKO7lmvHRQk3EOYuQyFKxN0Z8MYd7LmAM/L05R6q/zQvxLNXQ9NWogzyFo
3ZAhrvBq7UMzRHKDV1Rnt0aNojx0RC4aVaZZBiK27GojLHsa2YfmLos2pnkIEPHeT9NjcCEHylDD
iC+89UR1PSCU0pP44Lqso1I2f0KvERQP97hpz4l/141sF4r+EMfWD5lhq9JJDpXgQq7FyWhZfZuE
Wbno44BThlWwGLzqI/KjRx2OqNLsY+qzpx9ZqBN9i+YEQAHicKt4z93pMX9UpQL+Jso1rwH2WKw9
rK1SRpdhOGC0Df81AaCFSisvndZfIkyWms8VkZgnG4pz0k+bJPLpYAxML9G/vgS3bVimicFvoGZD
ixOV50GzH5I9ltaxLDFwFg4e5BE0FE9lljHr9uiTegM9AoUW6DXjMOpiY3YohkZC4Cxukqi1r92Y
ck0BSxnEjaDep6K3l+zNt05GUht18lNBXGehdwDTqWJQkPed/hb4CPTZJxNT7eO1w60EaTh3mrOw
GWyUmN0Cm/52oE7HdE2cYmsvowozyhjnRykwQrc26ry2xwhZzAJYGe0nz33JE0LtsGjOHidEKjuJ
w6cR+nutD4/OmZUrZbAR/rTqVf/pOhp/drRx3eicwdtFt6gvG1xd8HpuWsfyXTrWvQjqbTvB39LD
vdPJ68TnXtqoUnJg0JEVIdH48WzQV/F4t02PussoWOxlL13FyNXxKdnUJfMlJ2Bx7ejVHMBwZlDc
uzB5CCfaj930kk8aiyj8N1V6z8EmlBbwC1bXbGEYKYOtEwDviZzDzgmAAeuICneEE9LgwpJBn9Xf
bOz+dF1rL5yp7uXWS+yVqbKTTXC04QPNE53/6dGDaBzyUWf7EOBQaQ7qR3pvnBnvetDddY8BMQEh
tn63JmcRl3ThSrt1QJFGSlPbaa4eDianMN6d0X+OGLnlBIPXdCkoAHZGcwUzi32iWZnWSwo+hasH
ThXrIrSBxqidpwExRc8TU+XuS8zyyMGa4lj1HxKtt8hN8G2+2Mq44tL5MzmJy/jOtvpcJ/bOHuD6
xx92xvuJHKS0uXlryMGWOuo5+pe4kAfdHE4EGeIufbH0jA1njL4sdbpj4s4xL6jEw5g8AdLLfMGw
3UIEWo7fdcAGCG+rCa1FwxTIBvh5GHmoXGcxlK+aLXHdZfTS4OJqY9cbwS7Ufkv4gG1bbkcHKLrR
SYpVKBCT5NttYbX13ktdvg8pH1E4vsY96mimpDogljIjRRlz6WAx2CojckYIbhq5xbsJR52fQyeC
F5IWgDBARc+7hukjTpB7BM6frXNWFgCsUlCBhAoCRvcs3GDiq6EbVnjcUzUSPd0dyxTUeOufMDye
A+V8mlwLlTLevbp4auA4KC95GXWLxPYf1ZQvbgjgWrWwMpEDsyvSi36j4XNy46M+9TiQsJKZPgqI
NCuZmWb7UtcYUfkzXWxVEYzlZQSCOITDDMkpESAjtEZsNacDtcgqIyYsdAggQU1UqnCpL0mDGs32
4qsK5dkOkZDqnU1Cckc8Jzt4djCoWjZGLA8x7lrX+pnmZYvjXPBtUJ9914Pzm3rtZSrnMTUKgyyy
fToivE418xSlfkbEzZNLzHmsWdfKa9imj8sAMoTJmgTGtGT3auINauv4V1YFUkm+cr8bz6RurAfk
akz7dyPS6zYmOYFHRLTeG6j4d60hFwtfWIm8M7f9OXlReyok90U+OsepR2vbFuzp22KDekosm5HV
ScImukDE/dSYZYF/A8x0msechwXIG9jtmvadhSPSQz/YumO3FXF78AUHs6GRIJ1Pw0UbMnBHkkot
/9E8RxyLio2ZozADlwV60TQkP7D3JZmDFdYNIaf3Vpi3JpO7qsNBa1DgNvIfpo1bVLFmZeZO0JOP
lidremIYSh85S7/BEopnKjP+rBHD2uhqnw2KeEpAJ3+aHw6PPgfFA7KFAZhI0TPc1E3mBxyTt6mQ
xAa6R0Ql+A+i+NLMSDG9ZgMm1Nnqq5vZMWpnLADaoT2oAXKIyo09tw19yoiIWjnsGZSRnoGOuQAk
QLdP+fStldXFKLxblTCYr2t+Z9R/1ySvjkZYbK2KgGtXXi072mvkqdtt+ipBMiisRDlRa0gD/A+b
aVhDyS6VBvArpk/2LMjAmeNgNcN5T7bfHNWgw3wzWz73pIYOMIpqN2WI0DW3RJZvnmKR3/2w/vJR
yStXYIow8dSB4XIAeBGn5ZjkB2cxTYae/YIhXk7pP0/ylWreHkDZbVDFF9ODZ4IgtknG5dwnPzCR
zHXnWsjNAPuxQ2K0zX3is6iIM3uXcHk/Kf/LAtJsQypoMGm5dvXrWPp7l057JpFXe6g2YRs9Km9a
+8ZAqqrGvCvsPexp4T7NBBWRhlMdRBVhIosgaR92Le+mnV/qEggl1SqqFIKLUY4lE3HsmAIG9B4+
12dqWJ9JHy7rzL4nDcrnkUphBAuVpAplHcrUQSc7zyP7UMci6hn1w4j9l8yATu1V/sMS5gsRD3+K
UccgPcip0CLcaAfE4+iMPRwzr9s3ttgNvPxhlh/Dqjmxmlp5Ap+rq51V4C08Hfe5aLdBDPcu4fym
sMaSShvtWO+ZBeykHbG5jmoZxDRzvY2RG82d7sQQ8RJs0yYExKAik10LtmkZHQyRXkZDf0sL4uGk
vib+ACLVjEME42q6TIEdZAZV35z9DqMq+MBYT5bKvejwEAfmP7YxBzGI5tr55YYrfx0Nzq4x98q2
dUAjmXVydIhtRfRMfPS46MmqaotubQwZmVpMNVGm6iMaNBsFrhoaMiXGZD2aNgE0cjVk9dFMWXvz
1ySlNXruMliWgSlWmD9TIrxgXBoDnUOoQGhP3YztIgQtZ8Y8KTAwtWDwSb0yIjgfS+1hovAZ9eTY
SLDFRYjYQqMWrMhHtukAl8YIvS/Vpn3f6Dc7mXaFTvLOqKO2kWlDTKb903feuW26x6CDYJWF+DCk
+e7l9IH1DAlXKEudEs+XL1OO1ArF9xCXW1lM66ZkYWvE+TbATDjkobVWjTMt8yh6aT0DxxvHvAGn
IRhekjF7MSV5IuzqOYQ8babNcErJstvZkfmpEnoykL+XmKp8rSt/PXEQOZpFFQDRiblEuSrxFzxJ
Pf0uQ+fn/ym/Mb3HJrmx4aT9C33nUQlfrkoNaykxmDsvGw7E9J3SePryRIDIZfJevByvettEe/JV
NwNkUm4+TFADlLMyct86b/yspvDKjG+TkRpZq24b0ashrOzukI4CMKbBsiuKARY9zCOBabk0q5vl
5C9a3uuoEftPprn5dk6b7xslUF2pXdhwmCpv7q0TpB3twEwLcjGbF0a5eZpjUhQVmrmZXldMi8oI
Vq2lHmWeYB5PYEX0LXsnq8BQGOXmjZp4zpmr7rljs7dFziTNQ6y8t37E4hikqZqj1TjbWv3eyJYv
MIIlVoXFyUm9s5Upe0FBQVTHoFhWjPhkQGsKwYbW7ekiktkEW5v6LfKL5qg8IOP8yT/KZLdbe86r
07Of1BX1a0un/6T55WsOg8JXEAXkwIcgNK1Z66Sz+mlGILJqf7UcO7bCAQOgB5CN19XfqEQesRit
pVYPUByNm9arzyKp0IDp9NtWGG1DlTJMKg5NhOwiRuU+kVGYX7qg/rEsSpjUwPntl+okdfuDB/Wb
Kley+KlBI/Gr0VLwtQ7eiAPBBjJYxUz/ICE8YqtzzzZSePxTmcb1n4FDc5MAVVkM1MnIXAjOneiF
uuR6RO0+BBG7Q8bocQ4upSg2BdPeOE7/9aDmNPK88q4ji4HcIECZomLB5EJ89sjjPoXlK8mPK9vz
97L/bpheBAxusdPGAfVf8gnEnm1TwpLyE8TMNSSb2y/oXyeOXo3uveskS5yCxyQM10WFhTkrT6Ib
v1wS0FK3AjDfsae7+Lo4D1KtRVdetAT3CvqjkC+Mn3P3ZfssavsJUn4lx4Xs9es49gfHVVCmvyBn
LcUs3WCJPRnulxXmR+KDNxWm+J5sAYXwdmmTNrGXkZ5varR0pI62342s/yiKcfiZZLL0+MlWXQyr
Ukay2A+1w3oUIJPnd/VhwM353OsITCwJnoyZEgII4OJN5Yx7t82SW+3UFQbiEk1WRn5p+JxO4HHB
+bcV01pCCRzCY7sZ3jFwwLS4Vhwazkj4N1EEeIBL418+sfNKYXs0kFGAXOE5Gm8mkjOUWqxW+UiP
A92Md65myf0np4/INznAmebdUcuuPrfTWW9n+QlNhL1NCD9PUSktwOr1ycbNtBUk00XS30H6R2zS
DbYp9cvk7mz5bnq7uiR2IS9XXlMsg/KrDOGPamsDgPZAEpQbboFNLvU0XwUSPoC/RDissAKT8NO5
z566dqgU5CeuTHYlbH2eKvWKKZUBZNyu4aNV3QmklVmCeN9OrOPm6IyZ/c8zhOB1a+ARYHUaFXdz
ZIGKSnVOSTjn/YamHc9viiqkCN9CaNiBgx77NsiV18FBg90zAVqA51NmeGaRccZnCsaMft+0T2P1
FeOtigKfdvOfBnySQAHGQX8hXqK+zxcJ+jrHjC+MNnll6fo5TV32fD6Prxkmi6RhTa5xTbS8u1p7
zpD9OTgOY/7MGJsASBTUbAx9wW5+9ey2SCdsj2YDrbjc1T6fB/Tpz8jct9obm3oiwbTgYF4xji7Z
XjN/J3uV1f3CcDc5xFMrggqMKTDclSDNYeDEb6PjbIcGIdqT8cnXo9cEIHurEsElLRxa+MPAZNzi
EmXFR6dVxpd5+V/XrxXJARGbabaMJZG9JfUhYRmA3tm17bJiFVuok6hXaLxxt3Dp9PPgeVGg8hX5
K0xnnXeByDKv+YiiPY9x126YnJB8Zvf7oV+j+Xlq2KBFTxq1UlH9zZ+tPFTF0dZnmFZZfRTJzmyf
JZSQDvtGzIRrUQ+sR6qFW5z67DnShwUaLP2vYaAL+sAwL4RciO57mNB8nKW6pqBtjY0dChLKNjQZ
T/qvSxPvMBTW3W3ZrHt0PMm85UGinJ7d4obPzQcoSEsbwX0tCLyQ/Oi3FD1DG+/nPT3mVeSzhf1a
t7ex/qtSzCTDX0XqgUdj4TPvIVqs4StMq12bnOnMGmwJgY/wAJQ+6MuieLKYv9DvIDvJD8mobjoc
xjLW9g5NAQ4ZrkHMCQeP32i619mh8JGS0jIAD6r5e8AncPELO2+Y6Sfr1ngwDl4lNkhtVfk7rds1
7U+XXSZ5m8wD9g/kobwVIdXbDdgTcQo5MzetXuojZ3AAe3SCmZg9DAIoQH2wQGR6hPHHBW7xhblB
Rq9UxPMcfNoqaxWHy6FE8L2d2s0QUsn0qLOfVCWeMKnQpaJ338zCLLYemcPdwNNXxMyVkS8aS0My
y7/BgDChl/dfQXJ33EOuG/gVrW0xIzOsAhdMt/LYXMpzn3xoWbaZZii/3j0R1IFWxpD/21rnWF66
71w7VXCgav/UzI8f8xRnqZf/THGNy5sYPvBI5jhWUSIAY9twqBPykUZfab2tzRfmgjYHyWDxLIEI
SJ/5X0vHxf9SInSkgcPakZ5EDCG2OeYB+etLwVqpolN2em/tS9QoKx2FqfZl98E9NzadzQ/A4jda
AK6pOnDdsXh6isfzyFKKNmwlI0R0Pbj06o7fdlkLHBgWS6SYrCmXDMeNPXxAIlkDDFh4uN9CmwLG
oZd8buxrGa9Cf5MAYZiMqznseqYe05zUJl8CVLLt1HB/bh1tXnp8cPFG6VfkresBvmD1Kq3XEoGX
9sjTmSaBx2GRe9VTHTq0wd/Q0OJ+nQD+dNqDwx0zE82IlUXvYG4hfJBfY2grAz6YASSC3nGMwazA
5/e2bXmOjbeYeYIBWybNzqzFUJjstQmWqbh0XMhDR9KVtezbH3ChVnsYohML7LREpbTqFAL4mOXM
ouUJza8RumuuR8P/bYZjNP5K8wtkao02t2TSkg7HrLwpZaCs3SazE3bY1yOwveg8dM01rI6VmhYk
um3SBJg+LMbg1MZvYfTr42kYko+Q14pjqwc2IapjZ2yADfTRC3oe65LYz6Tc+PzNgQD55VrHXxjy
+TTmm6n/E1Qy09I332lhLXPtGgcxXCBLojnIh/WY4ZF5VigCFccRrxjRlmP6ZoSMC0l+G57dgpqW
TyTd1bRVpIpkEoLNWzNfGEx+mY0+pTzfZbCmxtvZRA1F2wqJzniu1YvOON7+1jBoRR25pXcI+E9m
M8MLMoANlX8N5XMxrm0q9gBwHfxg810S38SCvDFQeiIit/e4XPLm2KAA1AAAAiPt2m2GNTmffI71
faQfWvun0T5dbdcTh5GQb2dbbF5W+qfEGSNQN8qdHv/qYGS6/KrJ10kzcT8BrrG5PHC7sHsteCss
gjOjdifJh9U0/y0dCdsAlplMW9cBG82QltI5Cpe69ZqUcAj2jSdXynzNNANx2a5w3lv5XJFVIt4L
JDYB7XlD+BqatJ4onXHmQRwHRJC45QuDBJebHadLE7qlE+w1Xl5YQTRqS5MLJuvOgYEmimEXR0u+
NvxmIwtA9jxx8W2WVvB4GqGJMWE7s6Q6OI6MAbGnVwpJM14HQMf5vqYn/4+z89qRHMmy7a80+nmI
S5oZaWaDO/ch3D20Tp0vREpqrfn1dzH7JcMjEIGabqCBrqwqcyoT5+y9toi/EK9W5ZcaIGeaPqb2
Q+2h4nI/iHErWVG9jS2RKw8uiAfa6PALzukjMfF+9d0cmJZExX/TJu/n4rO2H4eWttC5pClnmMj8
iXV3+upTSS9A72Pt4LRTs6m8CfIaAdKwJxTutDftDjEiMwNUy+V6WEa6MfVZn9ENPXVtdNHJ5XSh
csuplKP+54r3sJ3PQbafrV1xNpW3SmEelrem9M87Bwi4PO8Vwh1g8+m50p833n4KvQ79WKs/e1ly
QL6461DD4sZdCVM0FT3L4Ydnbn0sMMjTKTihmsfiy/qHQ6oFegAGbTDvnOhbL3BsYcS0CQSOGQdw
C6AQ5/UmhgqmjxqO0xTrc1E1j5UXfw1JzDGN4OXZjGZom9AReEjGjSEEiV5wWFX448VJN9gbupzE
W8yXTuO860cK5RY3R775NZIguYB7cRaTPOclKIuBpEDk/YJil6NfAR/ULcHbVqHP3O3vfXobLjHw
MUtPPuWHNthMaURfzYFb31RtJaBThuhZbPYefQggXmBQhSt2ibbn/SYvKuP4HZpl+qZoPWSCA9bq
swVOA77z7sr1gdLNG/fAoWG8a0J55of6LDchgWZh+gt912Nd8QKZPo8uBr95vzRI3SxV4fvB78IL
EcMFXiJLoH09F3snGepPad9g2FqgsyNuXdhr2SH5Pts/FRDoI81iryerL2ZZb/zDFYO1zxcgFV90
TX5E568xNPjBv4hK517rKDsPi6G5HDSitaUrEZL67k3VBJ+M580gi3jlpqKmxBYFHrM4/HKIA92t
4eeeZFPwiahkmox6UqfB7IcfkTnQWJA9CNWZniwEROo3+nItoPqjk2Q/t8631sGwU9RSb3fzfqrU
cOU6UbPTivgpPWGjD4R3S5GX89R6k+N1sLJltzEtVwkbvbwQmGXMnbQUEmO2VjvR4qemsXheYyXu
U/eblLgoB9YPhAOcUOud24pgXzQ0aiq6H4XikxXJMFHIhy4yAP0LCE8BM5BVy2VpwHQu/g/joFMH
lsky2+MV7xp5NgtfniM7OZ+TLZoovfR9DYjIzlgrFNfTFOPtLLNPCcUTvL7mYuWwsyDQX7yGHh7O
sGWjHrLUdnTIKwN4sh22LIOMJlUNpdENAnIsyCXAIGUwrSxA48M4/Y0al1RgUlwH/1GQxOmkkJiT
HoRZScragqDcHyieVF8SZR5HtH8xFoR9N45nfa1/lWv2I2roj/Db6OjM0E8659scY+9TNAnK3v3W
95s93Pkp0uhXLJ0PlQ8OxbK1l85NTu7XgFagEy3Au+omVclFH/PEneK2MPG+nmPSKJnjVnnRs7HP
lfmIeAfpoy1v6G8JOuw4evriAsfh6ag5lpvoPAUPnKT4qUlmU0GHqbO7lLo7k677sZjQSiL/QXyW
7NMWsGOPgWIN8JYE5S2HY4hwQfpQtCSYZ/37pOO81FkYKxAHnY4DjPiah04PGsXDjd6HWpIY7Glo
BeJsNMvk/oJJM2PQ8LvSn767MlHBtyhDlvrTG4dmoLcG+l+6JGPlLsGPE4YGSJ7SyTNaEWU1lmy6
qqAqM3EatapiJemdZgWzxPJMazaWdU6Dq7OglChmELRCXqJm+4jXL4prR9zFlfGBAvdFCLpwJ8vS
KvIlO8garKe6rdHCkjffUs5iSatyil9rsYmwW8FjOwF41xJ5jF22VbQ0V3rT35eEg85vF+UlIQ56
7QQBUsoZw/FzyD+7lQasFw36sRl1AaurSHN6Vmh/w4FNg1MstfkShwFCBopgOm7uOOuOcEQr02XM
DRoI1dbkGXhUap8pp+fAD1yUQ0NPT4KayLp6lIOoKgnWlWqkQXk1ZcVY5vtGF/7E1iNio3/TSaK/
QbXpUda7LohIqZhiqy79bEoLVqGJHsW+M7KARYeDLiazGHFtyZE0Q86Yf+0sJeZlV7pxRXksQ74U
fg99+hHFATOdopafkDXMylQMST7ofZTPYUcYkR8izwX2EREWUMXh6jcIBcdJnoOdrDgP6LAmX2On
DV3BghcPeSdMhd4Cgq2Xufq9NsITXyV6K5A7hreb430rkOUCm2tivyJJ1e+m8OMA/sS8j0oT1TAh
w4D62hrMyNWIXXZ8Nlcqr4LhN9T+ihiObhAjPO2iNxmQlrKsvXd91baUhd2syacPWY9gCbUcjTdk
dsj0f9oMrCj5nl3ci1+RJ5oZfPGYDsMnj+qTOPN4r1ZnUzY2YLzMmJUiPQAGXchpbFU2cJBXc+Ga
72saiCFlz+FVUGgLJyxd7zIPXVP8zsvJNWrvjppdgjLNLDJaN6Klkuvykgeb0N+pCXFTnleam2yY
evMeLX6k0ZL2a2DsWbxkuZUUTnofzrevTGUB+Fq5zHcTqxy657JnOZsSGc6neRMLgumnpVc+6Q+F
DikDT1FAf+sk9mcTfu7HNMFyZ/p2SX4m2qSYUTvW1uFHgKYSqxmzR3+xjM6yuVk723q01LqI3eFB
xxg64om4e9qTGsckVUIxjlmHYIN+aSLO+xJD+XSphVORo7XEqaafPDhBAoKxgMeSCfjx0kqSYdxO
eM7pYOtq/uhj6MBMm6o0C/oDktKKams2dgE9Wq8P6T+JZV6zFiV4mYcj5KGoHxFOd/RnkCYGtRcf
+G2tORfN2tBp6QNHXvkeJMHzOY1CnrJpIrRVMHmGsuU8iuenYsfY9+0IVK9Fhk9LSAu7fCxMF3XO
VdkNaTkfOmeKTHfjSj8vgv0QR22HUyeXGxE0XHJVfxvNEK0JrKeuUV8EPxqVq+e6hUtxGLpgpvZ8
bBE1EHQF/WgOImkT8a4TYZgDZfUyVecPtqvdzj84OAOG3x6F/aF4VwY0G8tfqnMipLZpVtsVnr6b
lJQT+jgx+TcVqsy7ibJYNZR4K79EGjY1GKDB33iVwuW/OLqwW5hvFwwfw2zKxHKWtZOwM0qRJkZ4
zI5hpFxW4/dTTMpOHdyFtlXi0i2akhBFwTN8P8ux4jSL7YyL1qhuaSNGXcRbUCRp1HxGIKT4mxu0
geNNiPAF6VmfnUJ50e8j1ycdaVa0QB9iNybDYll1CXB/FACSmT4RLdnFbrvLeKD0h3CsuCoHg+Ad
hZ0ZfwmV+8R8aoJm509LN9eE9Np+EZyPhrVpvd980NF6w7XxKqRrlCUPAB4rdS19bysYAB5h7U7d
dM3O4jzx5LU/t6zoDTM4FsM04CjU9ByvDpQWTXrjKLMVAdvWOtcjDdn1ArpxD8iQf3h5t/ZJ/sgj
TtKrxLb++F17Yl4v3CrJgXPFHl4lIOdB+LBQU9BIIXqvPJfrUFiYIn1phzMV5S7AtNzhbKvXIgG2
WPdxQKl1Tk3ziI/MAXBoqtJNqIOtbTOeo4m0PVjaFM8QLnl6HB+7vuywlDpIHu2BWqmK96pvV+Oy
huCM+2rXmsIpr7CkvCAkQm+KEcua/tZ+UUyYn5Ioad8hCS4oIi6hQ3BUJDLTfJ46lbCR5hk5lEHa
aJ2wSuZhiIAlKqMpoWWEROG8mIk2xz1erbw7lDA3aZ3uK/YyJLn5ecoI4Vrl42UGmCb0iHMdKY7B
dY66kPZ87gbzjbaUsS/5KOqAtsXYYuBld42kj43V4i8/nGYkAD6yzscW0R76vDQdVn3lqDJTNB6y
Mk+hJtk5Qs48zwuMe3AMoNsOURI2NEdr8D+80stB0bwDZBlB9zP5yoGxskudxAhGTGThjDQkUlSz
VmFHqLpy4LUWbTIk6EOqMYdElAdxdjZ7htZ34TOLnUpCuPSZwcnhfJ9ZByjATXTNz/qSgMBrJ65w
4cuCdWJvogTxpilrGJYafkV47VhFy9x1zRD/sBjEBzov8RieNU4kliv0WGP3gRSRDF9Xm5VA9XAx
zkikpAiZPBxW5vslKxTUJY8MUOpWVVbiQqtFRs513P+UvNA3omsq72dcdi2brNYXBXUb6Q/uAK/J
VMVpo1x8YE6KwISOHCewm9VCHLjvxs54V/XkTMwXvLPNRSmbRl010RrWFDgir19+hWGr8/NErgvV
mLKPaDgbhy+qDfsOgWHWq5aEkJ5trKPWMv0Qt0XZf+BTrdLd1LFyg8jwhumWGXtJL9FQhEguZ39e
r/ueb9ybdR3tu17jeMWhMrwvWwXUJzPZLMjiMbDIZhMkZA/S/CESd4gr3j0HrqtfX07zRO5rQSsq
vqYvOvR4BSvA5QgW0eUEmZ9Ml9Jnk3gy+0rHN27Z0KGZqFaOh3akoX+qQtf9mWaSnktLVrO698Iw
sw8eJVbmu7UBXafrvCetnUis+NC7Rau/rYnIMHyUehofqL/m9qxQWiNi1bpnbmozg6CtcuyUXwBv
G9TB52NRu8yvmRanWVY+r2EFM7ERrQB5v2QZezbbix9x0I4/R1v1rLGxJA7AW0YLzqWcvFsuJr1T
QsUNSVBM8nunn2iZLBqZHelrrZMizZgy6ugZ2CFKhatDZU714IcXNPskBcWW4F6BYOtETyvu2NzV
6AAXqqPLiQ0qH+VGLxvcZVU9ma02GqS3Shezv6vhQZPi2Qf996xTii4fbKgtlsMUOXUgL7VnphmQ
ozm0xb1HkYgZiUKQWfW4JisNVs9DNXWXwV+5E3WYfsEqAldF9mkElL4pFsQcggQZH9n41yZolwcd
GvxWXpdFlzrUFLojJhTUasjyKfHKpiJQKdIErjcVJO4QW+33qhNZvptFVfK/y7j8RBWv6TGjus9O
Uzx5X1wR+t+sN+PZp6dM1G7WTAmukoiJCiKBGL7DIzMwNIoYLelCDenzQkf1ETBi8yPJa/J1/LqM
sdO1SYXCDHshbH2VDiB1EHuS1auCmJBNdLLJufQUSE7HagFmEojCu9YNVlLregx1AJGAzW3bdd4C
x5cqpzBpYDE67eQs+4VZhn9xNxVQcmTWow/obEWNkXl8OcyDRzJJj4+93E+RJko4al3BguQYzIsM
XkaHkg2mPUmE9WHM46NwD1g7wasucUJLpptSsugDYBCYHLVbjpTw2v797KCWOhSFBkmNwcd3TpnN
A3OdjtaddqkflfYijvz+J6z+sSTxG5sZjsPF51TEe+WwUiukqE6MYAFGVXlZF0bDh4arCzJuyoL4
kc2LAmOTjxI0cCVIW46UD6MFsZMmpTKLQRBiSmRv47uUR0+XMXebD6CVyv605wSWfeaFLLs77EVl
srfKcRH+xnPRnhtnctpvQTURn2qWboq/tsOAZ9aDIZ78zCNYf6fV4CHZAXW2iJKoDEhd2b2FmcY7
vyLZVYbtyoiJxcuCxpyDW13yjxb9Vca6VQfjdU/XarqYQ7dKf7B85rwk6wKhBtXbGNMrZUfghNdj
EiAiOJk4441sC1uoaRR0kPyNFMg2Kre3rPczO3Z0RMm6zFBwO3bxY+CL+sG0WksSBuyMtN02A7r0
DOHcvKvgHtGWaYvYZXOtoUnzosfdeQirJ/lZe13JBqFJHHID4pqgL6sSpPNZYVD99+XKiTQdnfxx
GmsHTdlSeWjWhJn9O8Il9HwG+ax4zMZA6Ecle8Sx4K6jb2wI1/Yw0tVQ5/moguhDBCmUTJvedWv6
OnFTMi/Mc5iGQMVUNSVnI8I6qJBDG0BrsPl041fjkBxUHVfFLapWiqIJBsmLNp+9ms9cUzD3Bx+e
7tgUWXbVTK3uzxIEKdO5O5dZjOA3KrCkRdvEtQ5VCc5s5aTj0GzJKrvLWzmFh5pFLv6k0QRaLHyq
oDebObYePqBD6di3R3g7aMHM7dKjJlXaO6USp0DlKklz87/CJMFsWaPdxLm1Zwals/uj0e9Ut9Ej
hx0HRfZiBoA0XqwMa1W77fF9hBlxjk6h76nktw0nW1ribjVDg6Zos2YfG77jAf1WHqOXQ+1g1bz7
97/+z//7vz/m/45+VfdVvkRV+a9yKO6x6fTd//zb//e/6v/81Yuf//PvQBtfGC35Gn2Ph4OEhT//
8e0xKSP+Zu+/2miuUzI55S50l8R5n8waO2XLfqP+PkHHX3790+EA/FhXS9cXvnU98XQ4R/tCAmRF
KzmRMxwBNkZ30g67pJzix9eHCp5dmWTVlK41gZWBFObpUB04BW+q4w1knc6n9YKzqvN79hNzhqdf
D/n16+PZF8YzarNEad/Tvt7+/K87adsuxZVFPyoZ4u5KFjHCnTiq0fNUKOEHONg2Rmk7YhN+wFYq
7l8f/qXLpYujbcDjlFZ5T4dP/YbyQS08gCcxOKLYmZK7kdPBNWXn/Boh3PLj9QGfvznSuDxKAFSM
pl39dMCoAgjEXh5U6lg3pxVz26XMbHIQJl3/8Utq/MD3lNVaSV7V7dr/urW6TnIqYGnFhNfFD0VF
XAZ7j+C8jZXz6fWr2t6Kp9+D0cIz0vWMJzSP8ulQuF/8mlizBiAJEjFWeKsxZ8UUj4cffaMhXIxl
GEc70Oeq/ooKCLH167/g2YMMXBBGdEIM1yuEPfpEAlVRF8MSsa/lVqvTMQjXfc8RvAGqlS/JedGj
Y3hj0GcPcxvU+oFnhPR9a47enmEMaYKANqX11njBlV0y0GJpZAA1oeaNgqt/fo3SVwyprcuQR+9O
3QcjjkoQ/Tl9ZGJn3NRgO6qKYjMBchTsfPIzKnQPrw/77OFylQhqpRW+a4wIjh/uMGkA8AybUYi/
E5S4eLJU13Hqu1fFKOxvrNLRtaOH9Ps/HzlgXI9bbAUf6dFr5fvRIgTtjJjtKwmvFsfX0lNaW8Mp
eyjwNV0MTUYReOpjX//Tz4fL/nvwo7st9EKhoBzZL7QjHIshQ6OcDqVP5ymPw/3rV7r9y558QAyG
yNwLWFuEi9Lw6ZXGwbQ6zUQoncomccahDritwXGow550H7/mBOiPevpfjGqk8V3h/flyj55stcRT
RUku2RfTCOx5UwPHRUrlalyCmzn2f4gVNOTrV+q99NEY5UutXGUVK+nTS+VYXE+plNQLS3Epcdrt
15leSY1tZIc9mcYu5birXjj63jp6ulZU06jf+PS8HIMLmD3Zw7BpQHtD0OfrP+6lWcQwUxqP5ZT0
gKMbAkkWvkKbgE5uW4A+UubLzYJR4loMPQy5ZAQL8/qI6vmDF+BuvMDilvWYwJ7ejTKaYRf0fQGj
qIMY1KjiFrUkzYLXh3nhplO+YK/C3p8zUHD0foV4bLAODhAVk4JcGK8NaVPGAs10uP78x0NxB4UN
uBitvOPnO6ha5v3IwbjtNvq0XqbhEnltDbogfWsCfuHu0bSUjOOSfsG0//Tu1SJuAfoxVpT27jVH
bn0+Mk2/8Zm8cPN8HQjhi4CXgm3q01Fs3An8BoaP09MF3KRNq+nn/aVuyuWNKf75PICe39MIVpTg
OUn36VCjV80zABuWLgAELJvTTLkWkdkKhX3nNSX5N7ukm7DC7p2RE9sbc97z95/hfV5IxavoAz14
Onwi3YGNZgSPlQl3vJCVLOev7rbeokNZHCkwuorsrWnopVG5atTArG2aU+fTUScvijIOyjEoJSma
G3IFq/gLWO81us2HpEjP2rHS4vb11/T5qyMDqgAYrYy2/rPXdI18upJ4p/bFSCtsx+l+uvDQu2Zv
fHkvjGNcs+32kELQYD+aUghj9KzsRnJ1+rX4iCpiOOXsV72xjX7+ikojOR+YbT/C4zt6cHldOw0u
BGZyOCnQe50QyWgIQINq7xvvyNFQRgC18rTHlgAksevJoxkr52jkND0m/LD124so8/trqwliTYgU
fXj9GR19DX+GEuw5FLtK1ihz9DUEuODKsqAXKLxQfXWzKDxvxwHtojDLF5HO4iGz+NDeeGJHr+N/
RlVSuBzz+G9wNOoqUOCUKMSA1rfLmVSz2CchYHcnHIY72Hj28PpVvjweVjceodg++6evP6npwqMQ
g/kC6wdanYCWLvPAOoK6r2gZJZiKXx/xpUcowNZuJ66tFbj9or9OBgnlLktmAXHkWZFdlRE8p0WP
9UW06PqNudPb7tZfO5v/3M2/xjraRjmDMEW/vS4Y4L1ffCgVonOO8PXouwcfc+BZF83ZfsaxtrWg
RHmR4XB44xZ72z189isCV7L8McNo9+iZMoFMcS4JLPaJ2zmRYf+7kjle2RrYEMWcHy1m4t+hSypB
GXnuedqBOa0o5r/x7XhHs8F/7oahOQnpkFPn8QQ74aMQXozw2JBVEcTh6Qxt8oTT28zZrLvSM/YC
z9sDWiBoe7DEfiP8ns1M5kQ8Xnmme/znbwKfsSdVwNTLJ/30TRixjGAJKsnVLNDCVGNaX1ncpp9c
/vLX14d66TWnxc51s5iywz2aN8al8WlDAMZRTme+5N0MradXWtLHggxO99+RNjx9fcyXJhBWUvaZ
kqGFe3R5qRcvES69CkNpRq+v93JSkzt3RsVUZVXbI3tWDdX4okMS8c+HZi3llmrPckw8euOUzLkN
I0KkcPAdhUNiGL4BZV19MEG1hW7CBgocl6vD4I2X7KWL1q5kEpTk5LJ/f/pM46wMajbYSKBab/iR
sll4Tw9BnpFCgQdCVT8tuphP//hqheUNYgYTbF/+fH9/zShF4OaVoxEAzeQfp1etm4cFeeogt3fk
GJRkS5ANPK0lWYD/i4Gl9hQbTgpjx3sH1VC0VIKB2aqIy1XOn0VbPQboMw/WgMJm5Th7fcSXZjQG
U4F0NQdiTv5P728pcidYqKtgwqsscRthRNgFQBqAbEtTevcrprTfMe08D/VolqodG72hOEPsRjH0
9d/ywjclQUTyOVHmcYPjb8pXM05+P+bz9UADnGTQubpdzs6up4mlvF9l0TKrvj7mC1OYlDxmTRHe
k8HxN+V0hYODqKDWXgxYf7LMDtVZrCV8p9cHOqo7MFcq1/c5q7BQBdyjoy+oTUY+rCUtSTWrxDVO
1vsopHOnqAjgsk/DrzavfaCdhCS8PvDzK2Rg9r9Ifyi7GiOfPmABRMXtFhqY+eCm72L0jgcHit33
10d54T1iTmJlD3hwbKiO594MCHQSdRtYE4jsWY6A7kGYBjp8CuVhzLv6TCejc1731HVQ/pSET71Z
I3zhUj32c3a7YJfImO3P//puwTkPeR3zG3KynUCN+17MHjILe/nGW/Pn6Px0BWYeRhFqAjRdUh2/
qoZ+e9RaerReMHX7dnCc09oJof6WZqZ7QvY16pINF53tmxrxKNJvsdOzlRe5GrPTWNfpaUijAWWe
+mhovNzTj0DYMUGttJ6fXg7YsqOy0gdQBgXciDnfBwORNY7Wd4gwrpD7f2h69c6pESmRmQTcgOg/
JB+/xzJFuKLxiJaZg2QkG7fEl49FEpCV6aBaykoP3RWUtDWJxst6+/YRZ9M6m7Pv6VC/S6vpu6eJ
ZELaAYeFVEsJdy+f5YdxjvHxBsAN+/tEFr+63J5mZYahsBE74QPlTFL3YYjb+6zzP9Hq4tgs//ki
z61ntpIm4DVzg6PDwcJ5L7QxGg4vLCGoNnPSHAg4mMn7y6L43euv9fMpSbGRcJmJBZVuTiNP36ii
n0Ht56x7tZts4UO9e1NLNz0jcrq8IrVmvHh9vOd7WcazirnI/CmLHn2siwJqko14ql1vKQ+6dv0T
Gm1IJVDmvDHzvzwUBTOqKJ5W/tGl1dKgijGW48jYk/+wEHIH7nB+iAc8E69flffC5Mf6TWGDxdRl
63L0YaLVpfMm+VzQofdXcQpNXhJceJpvsUE2yeYzHNfwXdbls47R+9vW9mf+tlt0fVwOa9Cq/SxJ
6SPIIbic1PI7iSPwzbYO3tjovDCFCBoNLAcEDVA2O3oA6+SiN/IzPom2Gy9UVQyYOIL0jdfqTyHs
eP4wnKR97oU0Qm/v3V8zVR8FHQZEtnIIjhcSRivW5hv+ZijG60CD+6R1mnok10F37VlWr7iKxmDu
RoyxCbnadUqnh0y7wH1jGn/pfedw72+LIdP48cnbrlQrGjQDJ11g5h0CnfBgIXeSq0RBYxxUfPP6
m/HS7cZVwY5d0zZ71nocbJikAa1rPDGY0HdjWSRIW9FDDfvXB3rhbadxZAO6KtuW/ficb3F+oMTE
AuM1ZOaQWP3eQVq7n1Ltn74+0gu3kKMQxQRam3Y7jz59tOMcaddBYoWhdWx/OW0FFb1DPFaOoYsh
oYnevz7eS1dmheJkb9glI/t+Oh7l1TkHPQh+053kHWUZ79OATPUk1sH8xlAvPC06JpS72c1YK//s
Af56a7NoBNJdoZHUpYVdu/i2dE7NqlicXr+mFwfiM2TONZZT1vbnfw1khxRJTM895ONYun2cp/iO
xdIP3RvzrbfVVI8+REpNdNkkB0ejj4+wqc1xmdUuH+K4JtkOwRM1e3IB+oNC3HKIpShu56nSex2n
8Xk2zH+gsc37dSz7s7ryHZgBCdCMcMUUkUYyf8xsMWCC5CB+wuQr7/OqLpY39h/bM332q423NR5o
iip1dH9EDmNjbSb8zylBAXDXy3cpwtB9Uwh7h7MIiazjirfqLC+NSk2Tz5Wnz7ji6VNh0x4Aboe5
ES9IDGFvLZ+7Xn3uZjgttUjtLkJ//akrOEY4dfG4Lcdo12dLYQRqCVIwkDhoT/ahNPPltiEmxMiO
B06U82EwlTmtfDBDkZ/T5RwIL26oSO91o7/ib0C7jXQVNipwxSGdPntjEoPNiy7V7PmbgCM4KSU8
0dytiTnJPeJyYm/nu/FV5gww9+Wv2oYkMZqbobW/G5O5+wFVyFUtCnNFXsvnesw2D3ADohmkQ+Qu
/m52RXFTIqM/61R2aRe4mcJto527+t6u6RBrvf7Wv/Alc+yjPrj1TogVO/qS634xZglwtVfLFF7E
E28rrry0/jh2PiCY1wd7Pk1RWUUZI2TAp0wf9unDXPspl5WGuD1lpD/sXTusQCOIPwUOmifImUzt
r+aN7/qFypXP+UBvRwQ6EOr4MBJ1nJB65mHWl5jpni4P9DD2QufbIe0CPFpyThwkZitP9iiPYh7y
KkQc7wZYT2/8mOe3m8kSET1HX/oD6s/U8NckA8+ROAaNvG9sgHijakUbiIX0NMNu9saa8MJ6z7GP
D5YT2J+j/VFVtGmTpnPIeaaiMC7LCWj57yDGiH5pB0CSEX/FV5RoUfaeBOEyvweTi+qH/K9d5K3N
+9cf/fML5xRKv2DrFCCNOT681Krt2rjGMTHooAcK0sQQjz0Y3ykghCB4ozXxfO/HaAG7KQr6XsAa
9fRFay017gHCAZ67Dm9Q08AzWgq04CmHFGIDluG04I24awegNK9f6PMJa9vCcUZgZGn4z9OhVbCY
dYzIlUxZG9M9+qxhP8djfBG6LAi3cKtX72MzWf/D6+O+dIM1Ow06FxxUKEY+HTdxkjY2jcOuphHJ
aU51EIwa4u5UO/X560NtM/3TlYBLlAKB09Zqosr/dCi5jAQZJSAPinHCuV8m096zo3njGT4fhSIz
UxKzPz19OodPR3FaLDV5RG+iEslyHTkZoEDkKW+0C5/fNkahSCEMOzQaTEePq0PMP7oVJ+AkJIxv
IOjhvC7QaBZh99YG44UPkheDvTebGMk86h3dN1/ki1uFIfXbOfxZpvOPkMd5YIv1aB3n3aYtX0xx
I2ecR3nsfVgrXNxB+8ZhQ/4Z5unj42fIrR+E1EXT/X16Ywk5Q9ja8qZ0PgZbqL1ni9NB8dyhYOD/
kzBeFZ/K+nMhSerqf2JMOpkJsXcikow1zBDC1lDPrcsuz+6oBp84rYASsB8N8IoJ3XKCoeF9C0xj
XQmgB68afUXpy7bB3Q0R0PH8cVjvTeWetjNA8zI74Bmg6JAjqKwvJChFqBPA4SEmNmjavFPs8G5y
ji1hVwS3vTcDIEqIxPCvDfHrkb12gHFbLE7+vozR1AQkzGGf3gITwLhBGDSbLwaiZ0vMQR1AdpxB
Xocmv56GtLks4vmLwykxIoPcXuRJu+n22Bp8jWhztOFMjCjOhcH/ROzJ1J/q+JyjMadV7087+TrD
hubdmQHgS6j2K64YIth3FYwMgM1qeR8a0gM+xNjOWVgX/yOeArgyH9SI55dUpwJh/fucIFKkXbV4
HAbU5fpyIhZ5auRJs96Rt4Ir4ER7txkRHRVGtfkDSQdV3AILQjBNUpZGSxNjNjbhj5WgXBn8Jmlu
lbckL60EusbM9hmcBLYUa/3Dpz2b9d+ygQrvwUIQLzIkrKSf9y7Z5eWn3jaXygKcybI7KsMnHuCt
NbsZiYAbitMSdweqUqUPVNxwJ1xmxNLaL51vTni08GwAKJI+6wyATsS5kHxRzpnKT7PBw0R53RBe
DxIjvI3D7nbOzyaQAVl7s4UKpqzJiLur6ANIUZKTvPVuct9NzRVufdd+r8CBZWeQB4GXDJcxeQb9
eIXuOCJpD4iyVz3OCkbTeB+OZ5HtD9jRSAG4V4C8qxiMnPNFrOR0fhQtDLjsXTJ9IxKIlAhwDR5Q
pelXtH6o+muBChfFK6WJ/jLIHolv8fMHkZ2OZKPXbD876Ixd83VmH9Gm31u6YU1PzESSkLNwMcLH
IbwHUfdag9y12PNWEN2bgvm2Vhc6z3Yx5k/oxux2AqBRcGP6r/5wC6y+gAGSYBacly+r/VWNbK3f
5ch5s6y8gM3ihXcm/+qDBK5LAvFw8Pq+86EsK3g9qHehIfvZfAmc8bwGOtkHJ2FKzMqQntbB5Wgf
Ynzy5ChgdgPHsCjE7yT55cM5ONADHsxDO7j7nOpzH9xnpJWNhblBnssfsTMt1Wk68pSCgw3vRLVH
L48pFK7rdxHO93inD157TnUvw/YVwAJ7fal5vpAzV1GY8pDN0XU8rq7ikoimwmOuklFUX7R2Ts91
P0OozMv2G25t7CltOgKul+RevD60t5Vdns2TNKA2fTLT5fEmYvbTqCPijuP77F+rOEcCT6656m4q
JclJ1X12CHA3/jShH13HXQf7nnzQFcXryZiRE/76z9mWu6Nf4wVy0yewfFBPOFrfXdxzOiQo70QN
AP3jQU3v1lQG9/NMZnWHpO+NO//C8ku3j+Y2hTrkdMf7CZOE3bxWkOLAEuJwi5fZXsP1tG/12l5Y
gNks0Xna9ktbIf/paiTkNLTYKjabXg7Zbu7TBy80KfiQMH3jkp5vzWhWobVhmUeZhkXy6VBUMpTf
ritI9cK7XmMsm7Bp6nU/JzBhiC8qr/Fo92+ceV5a9f8/e+exJDeypelXabt71EALs+leQITISE0y
yeIGlmQloQNaPv18SNZlRSCjE3VrPb3qa2TxhDtcHD/nF1Qu6L6AsGIxLSGYSq7LKGqIGKPgTW2Z
8kPYw6+Qav1gzA6qQ4mA5PRtKkvf03KUB7lCSvQ73l89ly59fgVtLpEKEV2Exdgnrcr6Y8DY82oM
rqK2nPaDccQcbKiwYAaay0lX11urTCo8vlSs6EQ/eZR4WUEWsQLuO12d/dLQBpg6jrdyRO5dx1Tq
P/9GwIlkfuLcbqamdf6NsCXT6WujEnjkpYic7zCIv/cUJT6J5oCeKzxKbNCyKgzFle90Yb2zqcCQ
8qEUjpx5/528zDRK4HjSw8YczPC4k/wKvl4VBCu1nwvnmanPSGek1ShnWIvPAHHUarGTLpnTtPkU
pqF802lSDUoVISosfPsNwr/hBofHNUzOWuR5H56MD5FrJdYDIiszCbTKhvC29PE1gjKp7OIQF0Go
ZsbOr/FAf3/tXdh26HJahgZDYX76LlJs6pLU1hqFNKOWzA/HYlLvs2GYDYGC4VAaNe9P4MCa937U
t0U2Y+5m0F6WLJgmy9M7ngodHk0AfFLLPsFVv8Eq5nMLgsKtEGbWBON3almGW6jq3fuB54VyflCD
TqHpQHUUFggd/fOJLuQp0fUIs6r5uPvaKEG7Aw+LR5s0KfERyZ5ZbvT9kBdKHLSveSlJvHeJuIQj
UQLLxbAl/yj0wkB/G50xxRYyX7xX/ax81Cqp+ZYXUoz+g49NBSqYxwQzGYTvcWi2Ymvl97z94iZO
7wqnOqwwbsXFF2+RN4y40EvypYbspRxEDhb0Rseg2Yqoy9ZuPDT49b0/C29X+HnUxU1itlYoRCWm
Fc3kiwdzlqjyq1tTQDGODlF7N9Qt1keKka6stAsnvDkXcyBOKKIOpGHRv0FqSohzoyntNAFkqURI
GVtSGV6hVo3bEwwyr9fS6KuSdaMDxNiExKFiWj4YtZv3zXHl51yafI4YmYMeRIOlLaahQgSVyo/I
r0E7xBX9MvWaUgTtCksMwN/HoNXLldvlzdlJWQ3QAIQneDkmn/18yRttALe9QiC9gt8WeG2qx49t
euzS7ftf+HIcsJComoBrWDbKWMWGRM0UIXbyMukBNQYBx1m03MqVFtFbZAEjQoEZ/haIUwoqixUc
wNoz9R4V61j060095hV2Xl3yPdeV+JDoKOa1WoSu4jjiNqcjINofUYl7f7Rvd/X8IwADkawoM69h
cSVZ8YxHVZnWUqp7ZIWUHlrmEV3SaVB3GVU91CQ71fFrCQn9afYm0TuaAz1oyJXk8/J8cG+pMyBK
hAp1/oXJSOXaBAsDT0RX8NOcBIydYRQHTah4eYemETLWGObgPr6jE6Y+ZQPvtZX5eJOQg7jUScc1
8gKJdbb4KGXRtpMPjtz2fflJK4f4ui7k+rE6tMXY71EeUgA+OkYiVx6aSxJKccAPk3DMcPJabYFd
mhKwGDMJA9QQ+NpFeZWpF2qj0FHXRVhVdUylf0yO3Sc1nkLoqrp5HxQjRVbYBOkDY0HLUxqQkdi9
Pylvrrl5TtgRc4MM4ou12Hoj/Vm8RNjtVaUH21LaZsITgFQmqUK25jZorNEuTVVYgSJeCjsXzmDa
6CzNZTMIdYtj3Gh4FtTSx6ArywNHDv4l/B8C6EfUq01UUeUQQVd63sXKCbckwJiU8We2oTlnavCa
lsmsn5nTGOVI0vVZFSNMp2vFDeZOqGWqSX7da4oAUBD7NEQuhhv0wcVHdayLu1ZHJTZBEYF0ix0k
I3hyg6zG8fH9TzLvhbMEAIIX4G6ejHwaWIrzAX2SaSFgQg6njBiXRxR8gemoLjBs1YuDoVnJlt/k
GpRGVRJWzkNeDjTIzkO1YlSLjWFVdl0pE2qRqki5Px4rrMNi7chLYpjCcKUu++Z+oao+w/FJXoEq
AGQ/j0nTDZt1KZvFyWk6IrSlI76GToTAOYT3KYkO2lZrj/HzgXIOo77GKp8hAgYA2CWpFleoISRH
nQVitPg5UCKFStNRnFq3pFNzE/tpn6+ssvPL5jWkxGkHwliFxyuLi3sUPx1kq3RMcloxqTSvHIvi
ew3ffFhJWy7FUQGQKSB6uVSM+c9Ploulh5WGABvFJQmIU9KI0kcLgZWVc+J8Ub6OhgIKdya7lU27
5JdCvBf9XFEGJAvMOPoGtrEtXlJeVukHOcT45+U/2QOv4eiegf6bv5dsLTPAXC3EMg9Kzp6C3bkd
zbgUr3R5xCFG4xBsfo7u/5zRyetXevn3vBirCFfCxf/8n5voe5XX+Y/m/87/2a+/dv4f/c9d8XL8
0FQvL83Nc7H8m2f/If/+n/Hd5+b57H94R7qC40P7Uo2PL3WbNv8mvs9/8+/+4X+9vP4rH8fi5b//
9T1vj4iZPb4EKHD8688/mpny80r/xauf//k//+z2OeM/s1/Q1F7+9Zfnuvnvfym/cTwC/OTxw1ad
iWv/+q/+Zf4T8TcKaVwa8/PI0rg3LGIcwWqHMO/l3zgjaLXzDCaP01XWEfYk8x/pvwHUBaED15xe
MURz81//Hvb9z+Pv5xe5zP9fVNd4p8BxhigPDHaGAFvLHa1kapkXTWNX9CPtYCftMuc7RcvJGd3U
o5j9n2Uwr/FmMLkJKlVhu70m8SfbDK/Cxh903Jj3uDLvukOyF7bpVeCuvXYvDews0OI1kJdBHDYE
Eh+O+8lV3GknOO2m+yG6cAddzT353n/O66mOwmtd4q/b5u24FseHkZeC1phYkyMFdI3MQ7KTX2Z5
CRfrbEfchM13nKcJvDrO83vgbeD5xDmZ0NGs+Kioq6o3aF0grXyluNLhuMm2yJU+dA4eVNk+3skH
Y78y4vM08G3gRVpchr2CBfP8JXEoAAZSbwWv8oTtNOL0YGOTvTpW8lwGcz7LMDzId7hsaZvBJjkf
bNgm/mgKGGtUR2WuwZKOiYKtxKWQITbuW0a8VbVM4DEiokqEJSiWeGMv93hdI6j0FKIkYCGLjRJk
0ivjVkK57FbtBuxVZbmIYsppsy6smJogSfKBQrCtZTW+e6GlfpKKQrrqwy6/gXXR4G3H3+JdOyDR
hHheb2CNEGH/i3iL+UGo1f6u0MTgDtUTUafxg5Myrqeg+Q/VUMFQaaNZ1DZrs/ox6dUJ65i6NRBS
wqAT/dNaG/cc6YCH6nauVsCWj286FQTOIwqUSBHwo4dDfJzCW2BMgVvJubmNkj7fNuGUu3HTIoyf
5RHylbnW8kHQPZE3vi7G+wYTOs8wRwkD9Da6QvWNvlwTxCNgnBAlF/RK8TbQFLDaWjyLgvaxfC8A
/RrsEVmxrU6W/3nI9emgWpSLfVIfVw+aK0XppcNU9N0+0uLsRUPvdRMKSGqnVZN8xFJF+jDB9aCV
lUiot01NFdE+HLoUw2STYkEgdR/ytu+2YoffoCho7b5IERfWjVL7IYWi9BWV5eFmSuXkpuh9DeHy
dkTXoxPdAe8aJx6m1iml2eE2xLoZne7c2PeTWtzzwM8exYYO1xR3w51PeeATHV7pIJKd7odoML2p
M2ftIxHgeDTouPpM+ZWfgRZA7i58llRUfQpLzDFmSVH1j7A4cFuj6rxkHOMHtagFvJqKvH+uhTGG
jJWr4yzdOSB0B89e/6xqhfZDiVE4wxmhDRRXm+K03DI9au4VssxajbMuL68noQZYleV4x7ScoY9i
bKiPDDZuN3VhlN+kXph9CQOx+tZqVDHtAfkvlb87Jdm26Lrg6KjBZGLfO5XhPV3JGC3NQkJyp1bq
XvFEIU5f9EozZx/NbFIQxEeJxbXCHh0oqY7AckPXlYwNAkLGV4X2FaKMTbiNmlbadyKMkcME0Ui5
GwcVyHfDIwMSY2lmwVWRYEe1UzCxf6CRX3/MSiN5mGStxr0DmTSEGKVW3TYZcPluMouruA2N0RWN
lDLgwENm9hbyfzDfA071eSLt8yjODmgilMbvSYEs4UvYSs20IaMxhk+5EYjqJjFmU8FGRgjMaesc
uwwLP3Qk82UrtKXRqH+H7KzvCyo+XpTI3VYtDOW4EXGL/9h1fRXYUdh0kVM06N4iO9vF+1oEmGYH
nSjdiYPYenqj49oGF9s4NEVTfjmKbYk+hq7uEqiqGFOEUlQ4utJwYuhTaV311gA0PRVD81uLsqgD
al9X7UkXQalT1s8NennNZHyOI/H4pKp9+EQlELHBEQx2EReUDpvPSlOXTiOJ6X0Mve5ZOyIY78h9
iSAmkmPXAw5dtz2uetImyIPcLYGteUUflU+NNEFLjPO8+gaclh7zsR+r2xQAyabSQSVq/Rhe8wiv
0fnUCqTURaF7EaVWuNUHxXhCnzW8gmaWPhd+E16ruHE6XTlhY1DTeC57nGMFNag9vTMq1zd9RMzM
PDkYaIyi1pcmO71CmAyYQma6dZkJXqJmBg52ag8hEPl66jnJQU2PmJMEobprhDzZpIFU7YsGP1Yz
7tqbwqiqW2HSksOYGMqsqp7ve7lCVLo6ylv/GFperQ4cv/xTLas4TSuMh8r4dmpCBI4HnMCvlcmP
gCuU440ZGOoOqnLuanWvvwiZNaGCkVff1QoZhAEg3pb9Of/YYvKqxhqe6MFSIVDxb2T9oapeqCLd
gMo6DleizvYGYahrWWm3CD4hHe3nIx5nUXWjGUW+lxUi6Yiw7Uo6TZ9jHp2e2aAvNYhG8jEZleQ2
LVTB7YIJM4gpLm7EMS+cSOhqHu3gzZFLzPa9hEQJyztAhzFQ430qRWAWqia+aeUu284FqJ02YOBd
+qa64wkcfsQCNd1KWqpspUloqPLqodfJanQIAqRDIZ0fXXHE4hVVf7r5Y4/KeCPHdzjT+N9Sq6D9
Px1fxpi5i9UWwEZvWbQgqt6xsszC7y/j7XCsYxe5ZpANVaJfI+oxOxtSUNkJY4jpDHqPj2biKy/I
Y+VXbZ7hLqs1/n0WNNnnONb0GxmD8W9TwqO4U6Xiu5zgOxS1GF/m6aCB3sR3gcNMdmp4L3us23Tv
KEvDc2dZ6SYDqujKeqPs1UocrhtokF+nKJSeG02BnqaOkfYMhLTBFTTUvFb00eX0jfDapFj1EUVL
tLZ9NIo7zEKcuhl0O6r67A9rCvVvQ1iUh6BOc3TmC7zwSFofqAOGN/kYGy9UGrmtaksYH0Y97TcD
xoGuFHQAROSo+6KZKXp+E8hWqzSNTaj0wY3RSsahx7r+ulT8DsFTqbkupyQq3GBsud0DnpmkTakE
MDyCX4LC2XCHUoB+HQIgbOyc3+zG3CrIMMMYcUMz8LEMqoRwW7dTiLwlRBE2nMHQUq3j/y3bXgw+
lEIbVfsJjSTTFkITIAAXhx8cdF8ebs1mQAJ8M3GS9bqTHCd/fzTRj7yrcy2SbdC3gECMtB7LTR/W
1TesedA8lsxE1rzGD1FG1TlhP4OBxYrFPFos/lDrYPkAhJ7EJwvTxG52U+6SHarIrMvaQO/azmh3
KF5mamXoWn4TcVy3aZ4MHo2JCo+5QEm+CUM35NhoSfqnPitl4wgzqtfV75kO+wrvP/RarztEp2U3
wDyn3SMQnXXfZTMYlQ88edNDq7B/FBInfHdqHHCERtMG4EsRWIxALD0UDfJ7QUeF3FOaPtubeth9
F/RpuuOB1t9YijJdxylCx2PTl9dmU+pXBaIUV5FagbBIhhetkKN7ZaiLj8YArCjwhcmbdBlwEQYK
t7IQRS4tTcUe1d7fJv2x+0OzuuYZnfIGxdx89ldohmozyl3xkE+mupkirdvBa0w8WpTIcQT+tMEw
kNu1lnBrq2eHWTmdnQU1EEN1MuI6XXbbXh30g9yP8qas8dSrenjXtdDg9Jkfgy21QGyiVTMo780U
E7+wDTOnUsBCx8fjuJP9kGUVYbRVIIY+G1M0f3B51YdWmOTABk2IW1nKp1Ezy/SaQsWRtlL1mXdT
Trf5gPigSJb2/0sG1CTmkgH1lpMX1ZuaweHlOD6f1gxe//7PooEq/QYJdqYm8Agg3bJ+FQ0U5Tea
uFQZqSHRukNO4lfNQPsN6SOQKRToaLXS9uTBVv+sGQjqbzRrKCRIQHgo4aFs9p8UDc6rgHOhm6Iv
fRBk5oDBQLo7f4WJKJULvgjGbSgKW+qmfVmHbghBqK78lVfm/KD768H3ZyjQynCE5tGJiwefHItG
XHcoZcKA3A156KRUPIskfjqZ+gvP97Uwi7dsS626z0bCqHAvQ6yxcJLZlqa5eT/MK1f+veEsira+
OuvgzHH8r3QC7drr3MmFVuLEbrMrXQ6fL/6u8zQHAOU3Y61GsTZK6k2npYKgNTHCnKODB70d3KM7
Mx7sxImcbH/0xIN8ODrxWsGHBfnuF1zUb7U4ntR6IGjviI7sgIRmqKqbE/G4zVdgxPM/9mZ+KRGw
D+i+05w4H2HYQaEoFU5BDYHVzXjUg1tE9hHGlWpcYRK8dfRJfup7f3D9tE5Xol+aXwtANipCMB4p
JZ9Ht4TErHpcgLEvVuZGHCWCYl8Ix5UpPS+CvO4JsFNsf/qhtJaXiGzYDKkl+CmCrRoq5QMi36Sc
v7+/UhfN9LdBFisVD8MCBDtBMArDeMLLt4lTu9KPuYr1N1bJhQ93NqbF0pT9aAiwT+VI+T64waGk
hITp7SH5anjtZhjt9FbdVM+SxzK1BXd1Z8xfZrFuzsIvFmnSDKN+5LVjd5v8ebiWPYS4vAZzONmG
uGSPO7w9ViZ47gguQpoz+QbdppmZuFwsilFFI9ZPaOLZndvt622yza6FbXy1xrN81Q47jwRNnZsC
wKI609wWvclMllKxRvCYwcGz3XQbaYPv8R1KpQcIMPwvPOe20Ta/jm6mR20rbM1N6PU7+cv0VG2D
zWrF8u361dB60OmUAQOkmb3YJn7iIx5UYXwrfR9LR/ZwE3oIPPwQ9+lt+kjmFnqrH/jtbJ/HnH/T
SZXUHGa5ojnm8drftttsK23LPVhvZ7Us+vZyJJIGbG7m6IHwWVyO0EpwKeiAbA/f5eNWfeoap3Z8
t/COz9bkYC7Vu/l96mEo56+cC2+Pn/PI80l8MsZ4NKqynMHiPLhh2PSoaOxadf/+up034vliOg+y
+HiCST48tgTRhOcy/gKfm/cUXrhB79UF8ER8nd8PeHlUaDsCYYKGvxSU1LDtMfScgEk+KyriNFz/
IeVkVr/aNfc/f/9p+f7yqH4FWbbvebZBG5i9mMdpVxpwoRrS5/JFUmFBpNRtYDq8H3DRnpjPVw1U
C8BexM7o2y8VV3NLGwO/JGLtVcFW27w2XjQo/xhZetlGcNdWx2rExfJQDYT9W5WIGPs9NNfzka55
4xcsyN3EFVzTe3+El77b6QCXCyXvVLkzCNfkXzJhi+NfgcrF+zEunSSnMRa7GotD2Pw9Mcpoco/T
PshWRT4vrYzTEPMwTzaVrAATrl+/E7Rq3zZkO7gdver+uIld0+0ceBjhk/ylwAz363rHY/WjLRJT
wVdC8hlGyN7iUtQqV6en5BM4z++MK/REt2tn5aUD7HTEi5s/G9GdNBVC6l3i9bAR2ARYIUfB0/sf
b4HcebsFFne+FcklqtkEUrfCl+Om27Wb5L6gF7iWg8rz0l4eWqdDWlzvsaVT2UQQxq6QXNjoOk06
Vc6/gSTEwgM3oszEai/9XDY9/r+wNuAslVb3KNZGapd1svFVWAV4en1QrPBWzY5PaR1+xtwFrrey
6YO13OBtMnR2NixPI4q9yLPMl5W6DXbtFhPlTbjLNvXu/Q+wskOtxU0VFBa2PRZhZEXF+uh5zLFb
NFcQSgvE+5uvvGScShM+ed089+q2fZZ/qJUtevgaeN23atftqIwja+1aXMWrC3nldFhmWJE8qJIy
nw5R/KNWH0NzDV+79p2Wx0+LbVsgEmBuZs8LWNmqm2a7RmW98Go8Xw+LMyhJ6jYrJ+LUnrKJA7f/
RHJqd474JcV3734+DeY3Y7KxXLxcttWq6OB8Vr+zf5bcicA0cyh1/ACq/lvYIVeZUxy6q86Ld9XW
coPP7y/Mhbjgn2tm7vFSe1clFLrOD92exn0MS3wesL/VdpgwOfreuJm8Zhu4ure+VC6ds9AAAP1C
giE1ff3zk2M+DFQanNQ5eaUiTfAoEdF0DUf+Al/REQ/4M7w/xAtrk6EZqCVTi0Gbc7H3sl5q8aCl
DzyZ+mGAm5zVwUqKsRZicd93wJDwu6IRVppfipxq6hrQey3A4oaHAlpPdUQAw9wOCrQZsff+wSwB
XOKdAKKZhvf5OoBcBvQLYUVbErLHbmg/Nn20ks9eHATCrJTNqKrhMHAeQoFSGFWmySyByy6yP8Tu
/v0xvCb8i82D/hpXJmUzkr0ZynOaQUh5ltK/U0Mb/QkDIZ0tMrPIqGwiT/BKN71FU+UIAoaytiv/
0bqSgzPVQZdXxrkAqLzuKX4GsGGgdKCGlkQMcYhCpaKTbR9hjlJ70h1cj6eD4IBegJ9o5/f4LXrG
vb7yDRco0beBFzMs8bKOpIHA82bGt+t+/NS+DDvLa93JEz/qpYeC+j9Z+yeDXaQWfi+gTwlVzwZX
1/Xoof7x/kedf/Pym1J5AfIJAp7KwXwznBwXVj0gIlXz76tSs/UHg56N7FjH+1FTUSWb1r7dSjht
8YL3p/IYjw3h0Nl0Y+2H7E073TXvRlA2jdd/HzwcKTzsM8XPa9ngxXUzC1cA8UUbClGj86HCzEe3
JGSDqDcw0IvrZJc/xJvmMN5n15RHKrtxsg943j6+P8OX9iVip1RHePhBaVjsGgwpxrTHNttWpMdR
IDpu5/8kAgr5sMyQ11IWA+vzpgIcb4TQEMV+j7clBthaVa2sxFdZ7DdLhfsbGCDgP5CA5/MH4qgt
tJqBiFfRIyCTh+RB+jg1HpiX2J1334SnpZ3iR946Ga8x0RVtXKxpYGMJv5pLzNP2zq8xFiupGuS2
mqAM2F037abxIVCe+nR1y89T916Uxe3GjVdRJuVmiHn+aV6Ue1jXb3XX2Irq008c3FqOf3Fg2MPQ
ZoMmCxD7fJqNGRhmztK/7YR8Ah7SFq81Bbf49xfNxZ14EmbxHkto5iESxE4cajrshbazxmuh77fN
oHmytkJhu5QHzaSCX4NaHJ1CIAY5mhwh7VwbVVR8zUYv81B6dxhoMm7M74rTbNfeBZeSIapzQMoB
hdJiff1ZJ6fbkGf4BFoMci7ZH+9bgH3qB2yZbdFO3PRm7dNdHiZhXvGsEOcWyyVrcPSVJviHjdt7
QCe9KLwyMruxB4daiAujC1kGKPvvf8oLJW5SPhigM2mMYvpyyZRlF2sSBjSvw5zc2skGp6MLY22h
aunO2rRePglO4i3WTi53wZjmxIv30S4V3BZRMaBnRNYdmuc0/a3P2Veox27vBk6HOiK/J9j3Bxln
z9pB/z4p3LXHxaVZgEECjwfVOggTS31GoRjGcggBC8yPC7nZKLtkC10O+bNt5SDA8vn9Wb+UDp3F
W2zUXI2jXGxFVAq+ShvJbYpdq7nUn6+aD5g1khSIrvKi79rEMXIn/jq8MFErm3g+chfHE6YoYI/p
rVJ7X76vK78YjCCab2/e13Phvd/QXVg9ay9dncSBbc61iTWKtshCtASiXEEDnqnFWDa6GW8N00ai
YWs42rZ6hisFVlE9rD9nLlyeZ4EXd05XheAgBM4IypqPdYJrYFms6NdcqBKRkGNzBpOf/bPstGUG
dvZJzdgK49vA08wUQK0WNlJwKx/rwsEO+Y6WHgB1EZWcxY2lT1mLSg6BSlO0hyO4TwOVjMxYCXPh
YCcMdVheZSpZzuKo1Uuc1ZOWKYuCu7oz7b4ADXOFyGumr4W6uC4wgZjZmiqy28um9oTor1bo8vwi
wKDbST+AftoInnIjfJocHpx2dWMatvXx/Z136VhniH+FXZw/iSAj3oHZLcu+uzY6OzLseDMv/rC2
0wDLAme96nx5Wv+KuZhWBU1mEygBL7jc+ogXBPI8zgisDrFVN4aRuzLESwv/dIiLHTdU0tTG4rzw
ecZLLmqfyvyQ7zcz6j8eHL29H+LDao58eY3+NcrFfhP6AqUAmXtaMfbp+JhqOX65hlME33Uh2A7S
/TDi7G0dzOFDibRQO94OIJ4G1IneH/+lTXky/NeK68nFLQO8PvoFX9jAUb6UdTcF5G4KpJdrNi1r
kRZXdtej5Zb5HKGp1Lia2afbbmQNoS3dOjjrrozrUoZwunRfL7GTgVFqbXVpeP2ug5vi1w6dAwUp
O8nwV+Sy1A/BasPk4tLlbSCDc8GrUl28D4RjM2C7Ok9mXD1lo+oK5qORqd8HfD+raW1zrkWbV/bJ
CFMjCfJ0zl+HTUKD4fh7b7qpm2+/D7BH0ufjbf9xSuzmZq1feXHHzLLHCOuQai7pdZYOV5fXC4Ka
cbFJa8uZ1dP/waqEWQcoAt4y8kGLoZV+qRUGIfBt/1L3gWTXTbodFfVWN6e199alevOsE/Qr2uII
yAWEBpqMldltlE3TOH41OOGHhIeWseWZlzhlf988tuquL/8GReViOjV73yCZp8OoWhb2+paDbvQp
JM5tfWODhDSMqoYSi+Kpn9dSyv8lGoqayGugJP06GSerBk2PGFkPonWbZt/c9S+gLB1McFD7OrSN
rT++/yUXVPjXWg66PX/FW0yunNdZo6lBNKsAa8crk8JER3GuNm56teFFi+9K/1yIA6J9gMURU02a
pPimBlaOdCs+rJ/e/z0XFy96/8iZ6mzQJZIgQ0MHWiCPIwSPnaqHfVVUm/dDXDzoAGFCWFPQZ39t
LZ3McCRJ5Kotp0B4bA9yDFDX0D+auWdW3co2ufwxYeLx3KPe8gYRkkySicI9t8h8ec0QlKrbRGSK
2b28o7bTr52ql9Jgqs+/4i2OHCsfZD/u2ZdTjsSduWk6i4m8C3UThB0cmNjNc8X9B9M50x6xiaQU
qi/uDUUtoqk6MsbQx8UmovQ5XmMejnPi7+8Hurg0TgLJ54dOZaj6gIgq5U4/gHDyO+42a9/r4pF9
EmJxQTRqPFho9XAH7vPJMyK7f2qHV6bhnN+TVFVPQYegI0fr36jkXE7n4JQa6MrCMNUXxyqOKUOp
TBx0c12VV+Wo2uGmoZykXYlu45iTu3ZXXHy7zfIi/w652P4NvKQR9uY84vTefBI/HcmXdee+4Wxt
HPUg3B/hjSYUXrzwKnVgwtdrk34x1Tr5CYtUC1JG22KzOm8S/8F/4KbcpFgTufOjGYA4bKCtsNpA
vph/gPtHA28WPZGX7sq+kDWZMp8CjTs6/hUJTrqZu/+929KJBz9hrZawL+3O05CLBWzix232cy4X
HQ8iO9Q0eCkbPxQ5QJwaMo72JOvVyu68eASdBl0s6dLCaAFxmnl250pM6nai3VGGmUsi3CerifOF
QuHsPv5rXhdHUJeWWGUNLF4g7G7zsb/Ny025nRN2dTNWV8XWX3shzEt0+fY/jTivr9PzPKjQlq3Z
tEOLNCijxGrYtEsn/nD8bHwaTD6p5jQ33W23jTb1CkB0dR3Nt81J9BhjWrGUGG+3Oe79H3G/Tby5
4EO5Jd2r10BWd/8Ah3M2xYtjYqyjOJnmxLLJ7zIdPqj6NK4rX106C0+ndXEyoKtVyX3Daq1caCCP
8CF9nT3iu5WnjpvuSbjC5+Om/RZ+UvbvH/SX+ktnA1ycCAi+wwH2WbPdptrHX+BYQkw63k3fOiqI
nQfpUXpcf9gu3AN+pkKzmiBJFwZL+Kmef0pcdTuziJjX2gNPOVA+bAQnS9zkk0E3XnbFXfC9/1xA
9/OMvXpYrdtdnvFf8ZdvPSy6pyGYiwikftejvsnzrfyU7X4RzgPkeT6FhyPd8rXu2qUz+GToS8kd
H/sQH44ltZ8R3XhJuK5lf2tk0Urq9b982b+GuDgCezkZEXUizlynS/2NnxxwH3PokXraCyZH1WCj
PHJ01qByF8c30ysQE4NnvoQcClZU4RjCp9W1g6QHdqJGdqZ9en/dXkpQgOX+O8iyCFmEOHJbJhiH
TpZcq7uvw7Xu+cVh4HfOnYWfHZqT5yt0SIaureeuIWn7IQj3ZVw7tSat3BlrURb7APKcEmlIgNmm
lW1K4cNYic4or+WNlzAwBlhheuizvB4Xxvlg9CyWOw2Guo1H3OCKXnsjfZYkJ/1sJLbwPDjAYOyS
Ii5iYLy2AhvumbRy0lx6CtCPRAGHji9vzMXlqKWGoL8mXLhcfUVY64dZSh+sUoF6qmzfXxwXJ/Uk
1OJeRDGwRNWIlR8VTymYwyTADnpc+XIXn8qnA1rMKaAL2WhBGCJbxGO1yRwEfotNkQBXnneZb4eH
MoToRos32mh/vD/Ei/nrafTFXajWhebHBmOsPfXKvOruhh2qr9gcPfZ7WqB4MTgrEeel+ObuP5nV
xVXYykorUK2fI2pfWi/YiYEjqna5lcnVYeC+Clh0T8rk9A3AzkOyWbuM15bQYkuKUOiRIGTGi7L/
KIvNBumHvRLG36t+Tf/y8ul5MtrFxoymIJl6nVNsPj3JGIv+Vg4/SIe5xyKRb3jHjob3c7RZy+pW
Fu/SXiSTiwDO8zzIXkDktzQlMCep4SFMtbaCL+aPf41xmZdPDTy1Djrn6yU8/GE1dugmPL4kL8Kz
chdt1q6Gi7cufDxVo85K5WHxfu1yOghc/aEdVGifH6FEamg3mKaDXoobHp9XVuxauMUN2A61TG2Z
8c25TeLRILNgmnaO6s6Av9hLhEPU3UNOQVHYH+zyH+WrJ8NdHHlWpWH4MHfKerP4jFYVviTFgyA0
bu5bkS1EmptF03Xt02/vuyKwMU68stDck7TgxoqkFRei+dR7u3//mvz5z0+y56NlldU4FyzQuPRC
vM67sltRVbu8dv8KsTgSu1jq8qln7Y5ptMsma7q20hp4/GA03sq3nRtX741mcf7VqV+O/pFQsl7Y
owWc0qp6J8juUbFxmumYIB0IqChpHvp0BVhwcZQIhJK6Qj5CIOx8IruGV6Q6Y3ry0pSHQ4WIIk+h
Y1iG4PRzuO3/YKizSCOKdbigo151Hg+RCTXBXfYVKHuYG65IAHhzy7VeW7CXDli8IWe/Rrzl3pRf
O0NIBSOCLZJeG5J7BJThpaBskPj4Ac7O/E5tYmb9/A0G26U5PY282Kp5LzYRQtx8zpv0GqK9K74c
7wIvulFt8btO0rJNNslaw+fSjjgNupjYjFdAd5zhUU1WOImV2Gp///63u3QCnUZY7DlsCdKj1vHp
uvx3laZVJ1p4VDwEZWkLw7iyJy59PcjLcJ9fDWeWGRbsWN+vdYJVhfEQ6IODY98mFSgTTkbgvj+w
S1OHUQ/WORrGtdhSna/JDPK9GBesFNMv7DT9IeK8+X6EixnOLHmtiZoMH3XZ580THTHGlBCajX9l
tJMOyRa819UYgaXJ3Oif8Bjpr5xEXJwpZS8cpSAgIrKX/tZUbUCmdD7iJ6zZHVymwqtytzLIS8fY
achFUlU0CHsnCSFxV7q28M7I0Z9slcDT1cds0p4KTdmbPtJa/4BMfT7YxSkmZKMg9vNgG/e4z3dz
1Vx19JzymC19zh9wHqFydbwdr82dme//RlXw0pY/HfpiCamhP0VDxg+ovfpJdlSvf7FuO/TWQGja
KbDWYKOtbMfLISFx6ogDIDW72PBtH7Z+Nc+2JIeOP11lrWRL6so9e3EbztZIfwZZ7Pmq7Zqujgmi
+/fR9BFYs63We7n8zzwnfpZQjJM482BP7vM0tHScdoiDdteeQEOlXXWGtLINL51gp1EWe0IJsBmo
Z/JCGZTO2FoPqqxj2oMoa/wjKrcr2+HisXIypsV2GETwTbr2SpVQr/wrY4cEHbam9vycah7LO+SR
1rbg2ppY7ANTjcdBmukhyvhZKa6UnE7r6sV6cVwQMmQaJXjULzPtY2zEmjwvvJ+V4VfUyjfr1qBe
yuPx6/hN+OOfzORJxMWFepzGwtR/7q5CduVnuuFOZ6t2gh/kNd2qh/WXy8U3E03wX6NcbC8R+QAx
/DnK6csAM8qbrlOclw70Umlu0ve3lefYWy3mzf/uMhc8jbvYcSHlNEWc42p271V/tJ/CDdesd7xt
7wtn3KkrWe7ax/x/pF1Xb9xIs/1FBJjDK8MkSSNpJCv4hbBlmTln/vp7SrvfitMipnd998FYwIBr
il1dVV3hHObihQ04MCf6tHNmbJpRcLOQMx62Wq+hQSrs0OGthAmx87vdVTlwk0KIaN3O8w/4lv5B
vMnum/v2Ljhox9EZAdZjm60HRJudtee9tFd7VcsfwOg4CIGhJQJuhbCbN6gXbZWrGAnvvYEW2bPg
EMQpQuJ1cxtfZW4lOPqx4IRGefVUEaNA8wZ0ciS+59+gAFpf1NFPGBzhdjIcASXL69kFSf18pe+j
vfgivknfu3fj+a+hT8lrai++5wEArOchi9/BeECrzQHUR2fRb0YXs2ZudRO65a72qn1+GJ65FXl6
BH+x5oU8xgdW6CDHIDahlb9yrzrKztzTmLt4zZ9VXvV9C1GM7+syQyxAQxPZIcCaXfDMPkRK19hK
EniX3dHqlVkIYmJ9WgZ1+WFOLeq0OV5sccCjZeXowlaEUyH9+5j87puqPdaAWhP1/WU1VtsWWP/5
n02yS58JUCzl8CNDxBZQ+JreoVUTeX+tEMooc9/Jt8aWrkaGnfD+T9apsXf2KZ5x6nqYJ+lIAyTR
U3QELdsVMFC3SWL3u8RJrnMdaWp9kK+wEXQaOanTavNtKZtx7nEJ2EkLCaMNEtD7+pFAdxLnDVxs
JqRS2/hPCmFLgYwPrPMADKGUR836Xspv+vFbJ/28fJ4cs2SR5y3fn6WZnhiNUAwzcN/bJgWQZQEg
0MuCeMbJ+JBolkSgxeGijeIR0G12ptz5+v1lGesnBLJN4Pegs/ZlraoZ/bbDSAUSz++d118DFQVn
RA8YoMf9yxfT6gf8FMmuVgUjho4LgpcQD2VL0R7Zmumqt9ljeaxPNZZqeVaxriWmXhEVRULyZuyw
0EMgxFGKSBNqGP3fKidJ/XvqH5MEwMARbHXmZMHrqc1CKmOMYiP//d4F9eE9WJiHmbCYNuAFdcMf
0WPxiPFN/gz86uddSCWzWqT4tdRWmgakX+yumKdETW4bjbeSwxPBWKYAzr3AIMuce8mem2OWfeOY
5eoTd6EEE8/CPgWSFMWz5Mk8NNv2uXGBmnHN/1rcQ2LCWaCE2A+h8lWW2ujq/hZrOzkB9OyjhNWh
vd2gfCXv/iz/XGjIRDcMZo8yaldUoFN/t3ckj2YWe92O7dLh41qsepN/5GH59tws9KlUJ4wtYp9Q
65KNqPpXtV+BI1mPXM7ZrVoH+FHAtmBgvZcdOAP3TGAANJNyETm1AYqTuvEDISqoG7QIolf01rhd
nvUbvhDKRLlaC7PAomMUt+ZWcoHtgh32+jlyZiw0DWiM3Pw3lua/n9ILiYxPEUErkDUyHeDQbI3i
l2m0nADAVYq+9OIqV3GuKcDU/LDNcp/gLa3boRNjcQEVeeM+N135Wt51nCR6PXldaMZ4EBlQnrNG
mlF9J8rsDuVjgFtKtCjhhEDptv9kH40I0sENiJcg9kOZ20Cwa1JnQGSLYRag9DlKsQ8xiolhEmd+
NyUnvOcFBbrYX1LmT5EKcyH8uawNBD7E8Vqpb2czuxricVeW8cGSI6cxJaBWNwOnDbDubhZSmW5W
bIBzu2xI6u8WNUMPIPqSXRTo/zabFK8i34axRi4m+bjhiK7AJYWZKxLo5TwrdC//KttFnh5v6clL
GA9W7Fq/OH6AosAlecwFsdoRG76kar/xgeTTO8lT704/KMHQgWDuRvMmP2Vu/U3hpJ3rDugfY1KY
ayOnSUowSDCmuLM7NbDVjMOStupMF6fI3JAA/KXaxyn25rdK3sdqYQsTp67Fk8EEWQ08b7pBlx9V
cyc1wAUKTjY0HS+fEu9bMYG2BPpsnNAhWeAiz8zJjtu3yxJ4ejABFpPHeSzQ82fsQM1lfjeBhB/y
ljl4tsb4DzFuphR4z5T01DulKDZ+0LmdL2yE6nRZnbUPhl4X6o34DzPqzNGngyENPSXMaJw4hQTi
XG4TY+2iwgeiUQIsO1DgMcr4+dzoOSkzHYKT7EUHrFI8xEfqPlsuj2d6dQB1IY3d9htmJSokejIN
zdy+DCEo6aPxtcmie1kbHEDPHUKMa5bo/wqydopAx7npzZjXm1VIKdZbLH8G4xj7oFEC/+NnOIW2
yR+nY4VdhuI35eudk++7yAF9p6+72dOcAd9PApSR4fgP2OHXsPoAwCz4MmTWqgVgpZ1W22WIgZpK
8xKsSzjhDlWnA6/itWoLnwdlMB411usyi+k3Z33n+NFBnrgMmzwRjBMNSi1Nciql07iu5EaeVMFp
dx/7yvKVf9Ixd/V82cLpyl86CfpJi6zDL2cpzQeI9DHOhjmS4dkPAEgKoHxXzZTBrkVeE3I10Vke
PnOplPR/h99ush/FUcX5hhvxFd1Ip8GQ7r9I++m7sUpiR9gUAdBCJVNGIjhi5rCrsMajbiXUKpXd
uDNusDIEG0L03f5HsqK/ssWlPMabA3MDaOsZ5HWTMzmjO7e74jtGvVu7e7G2pmlrP2YwLDh8zLE1
C1pKZjy8PHVC1dLGjp5Et7kGCAOB16rgiWBcfNoaeRgPuAcR0HcH+UEcrc1lm1xd4F1qwfrE2jf6
WCUv5aQYj38JTnOPNJFqFeJdA8mqM/4grCre5vpaZFkIZkuE2EkU/WCC4KYGUUDUqDbGVB3M4tyr
4sNlJdfgCoylLMYHNiE4i7URsswb7SXGFssJ0C9efh1e9+7oGr2jXIWbcifdz45xCGvU0kF9OF2n
2Gnn47euxW3AwRDUDvjzcEvO3UAD/hkAUtCg1+/mqTmGTn4b3qJSg3GLt+axPGS3zVXCcT2rwWgp
lPE9gD+eognFUhBJqZifExssg1vX2BOPnWEIn61Qv02FGth5NdbPNCX5XgvRo9KO+8snsfoEWv4O
xj0o8lBnBVl09jR4xqbYIuS4yV5yCEqFD4/A+9aMd6iLDNRDMT5tj/6v7/ubrqg7e4hC97Jea64d
QzqgsQM6AvCFGAMzrMivrBReaBpfQVWw7WuvKwRXxNMV8MDOZWGrSmF82MTENYqL7Pzw1EeVEHw4
nvKYacfQf8iyl8siVnteFhYR0SJFnoTLc26kPoDHh8THOdG7EewtDSrryAtE/A+Q1rGblV3DPhz/
KvTixCtveI/IVc+3kM/Y69wLY2IVcK5i/63GLO/gv17WUFp7pi41ZCxRaPNeTmJIqN3gVAKnu7Gt
TY41D+i27zWk0mjrRYBOAMKjqw1ciOP1K2mI2FrEkJeKgs75JxbT2O99mhD6C00eH3bE8heIOA7x
VZzYvJxq1WoW4phYMioED2rCRLPgXkyewE+G1tJPzkcls/gS/YmfAWttMmC2mI9a+kIRRDQd17qi
85FtJI7gjOisY9XrPd1anN7sag8II47/CGQueFrGoZHMH6fYuglovH4V35tvte9ickZFq67YN3ei
Lf+0FExm7PhjSutf9VM+c4itbgXJ1EBhCcP7mr7txhcr4Dnv1a8Ktgt0XlFfBMLNuaWACg2uRcNl
pIGF/jF0gnsAjoITMd1h9HlrPF4+xVWdgBsJQDhQW6Kwfy5ujgpdqwCUBuwpwTaUnZA+zA0v/H8A
X34xlYUU5uQ6H8NVhQyl1BvlLXys9+MLjRrKB/G3casetNt5EwOvqd8JP8zOzp9MxQEIeLWfgbpV
cgFuVv3N4tcw5+iHWTsXBnT2RwtwTWVZYF+h217+sDwhzBVUuyTqVGBzo/LwCq+thL8u//u8g2Ny
OTQFe6wK45NGbeSq+kOL4uIg8fZW16WAhRqI38DUYue2fFDegbgKUsq+rCWnlsxGJ3I2s3XSxNJ5
2J+rlT1AIMjYFwfSEeqV5+aox7I2p5QyxMCaCk4qAAOR3G8kR9+MHgBmAPXCK5uu5qYLkcz7s9ON
PIde8JXVUw3XkQovNZgnq4bH1Lz6QFsqx8RZXR7FGGhLgFu5xeazWxxiNO2gnos9LSBiO6nDu3gr
uplwIWC9V8G68YWEWh3NXiwJ1aFVlFNbJBjTBlR0ODqmOPNGmFccF40vowGK5XzsFjLatZYQCEIH
7f4X4mosPQHWoXOxmoK96j9Jc0HjA5wq1Hc+1sXObQVLxhoSIyin3+hAoteu/L3VYBEHxLzegI3N
y/dt7fFkIkdCIgb0Wzhnxk7EsR3KZIS4/02SSVhi8J8sr/UkR7blZ99E48mRGz5ODzkkxn2eiWY+
bSeWY1nHeEUodiRt9YPqKT8F0S625r7UbCAtPIrXyVt6EMGXueOoTWpdkk1+blHISOq8LLMJahMY
GHiTaAxeRdYU7oYclCa8RZW1S3KmKxOQmgZDuYARp5Gy4ql9TLymsgMMBDvTG4Cwp0fo6Dud4VxW
cy0HPhPLRCjASpZWTRmicCUf5kflKjoYR+3n/FO9U2kb1wk6O3vtbiPX9+o37ldeadWiaQP4Fyzk
gl6dbd0EwDTMpxJfeTYGBzylaQbSk0wArULhBPFV0Fe2iO2dkIeHtBKllnLZ/o3SBKEWk1FbOerK
5e9a5uQza/NsZxIYj16VglL6PT5sfG3t9K3shI7ybB3nLcbXMdKGUwZCNs3P4NLuwNkYuAIvb1wJ
Ymc/gbm5I1iNu5AQpdWt+jtW7GLejtpOT+7MwdZd5ZB7s3w1lRL4cngzrmtvYBMzdCJei4CCU1m0
i0TU26qQcHRYkTlhbumVetQJnKIoYyQz9HiZ/6rHX8hj045aNoae5PnRe6JoGKh/FfO7seRFllXD
MYiFHSBT4Kxi0o8Mq7Ja3cPbq1ZvT+iqtDIvoNA/8cXzfIr4UlPHlrYuE06JuvUPMhA8H6pvvqti
ohWsxRh8yo9ExaXs82/pgXchVz/jQjZrtSnObZjhcfMkt/MauF2yv4kx8JhXHM+zbiELUYx1lnXf
FSMheQe/lVtzqwJAB1kB9uUw0IZ9x0PDS3g4R8fmdHpolBmqGxgqbbC3Kmgoyj1c9qa8r8fEjFHX
OuxX4+TKcbAjMXZ0eE8Qbds+j6aBpwsTLQYhLDWrhSRjzLfNrPxINKG2L2uzHhsWJ8TEBsvE8bQE
BNZvwMUOara72A1d8aFzw535HP2Sfls3BGWNIajXesu70VwDYZ4rlqbXUQ9S2A+MChqDxRDsM6HI
Cdt2m27V02V1Vz8pfBaQZT+6CUyykWQjiEYIzinqIndQkFHpHPNYy/LRM/gUwdhHPvm9ZoxwyPK9
vm336Zu0a69qb3ayu/4ICIp/QZXG04oxlEoWrFGIIVKRQYUjj0D7a/aXPxy51i/+aqEVYyZNoOht
h1lbu5/z/BkU4/q1KfmBE2YGsOqzMnxWq0L2xEivEo6JrtWXzr4oYyPJBCrINoN6WC4FNSNWbr32
qvQI/0ZwuXBq5JIuacoEGV3sywh5MkkDXOU1+kwP6ZVqy5vcG1puMWs9JVx8WCbWdHlgxkP/oZy0
6ffzvs/twKOXheQMv2Yg7fJc5GrowesThKQaiiLsM3QCTaGpEGCUHMxelzzlSmAP+nMOjO6axrS7
n/2ocs5wNUtZyKSPvki0B23IslrBNe+Nn6n6bdBOIW9whieCudqzADg6M8O5tcZPc7jp55uS19lf
fyYt1GDuNhA1gDgnQ4Y2DKi+J+poJ34Xbv2gevAb8TjGwkbNxO0kmo46F7tQ03cKRgTDQj/Vg/Y2
WNERhQjONMtqRFr8Kub662E7hiLBRcqW4VVa7WCUD1AJQHCOeTWM9Yx3IYvxA3U6t1NN/CLzg5Dd
VvFel7bKRgGBKN7fe2vyDM2WO8D0erT4+pY8go3gX2z2rnu8TxtmXEJYGUYedPgZeXjsVWOHphAn
sV79qJZooVADat4vAJmBMgKam0i+/ELNdmZiBdu+EuqbpK26Q9GJImfuiyePcTumFAxNENAh5m+V
MGKP/1cZY9K0e/8DR77Qi/E3UlyZWp/jUSTO0zar2mdZ6kEvXQBjUEE1VklQdIswH3FZ6hpIJVpK
QLyhnVv1y7a5n6M7M1BZkl7aOk35v6u/CBNC3M1/AiJPRWZg0xBkPoD4zr1Novta89d7V7L/AhNX
bqRTi+32bJPeyCeObuRZ2IixEMeOq/uG3Or6jE9KxaF+H4R74lUg0HRRJBg6MAt7/0+RTAoP/l6r
1OhFL9+0br0n8kwBoy3CjQTku2jzB+BSmNoB5qykgh0UbuT8g1bymKO+Dg319FAo9Ws0v4El9Y++
40IKcwVyTY10g1g6MdUkAD8RWuE1iWrsDADD6hcfeI5+9peDUy1VVBTQWOLPc7WysR+EQqI7V+sn
4KNsxUDfAb91H2udZ9RF9QdRUFrIY8JHUwua3xEEvC5r711dvJuV/zuPM44rkdd8CXZCgbYADFow
tTD23+gJ2JvmjxSmd+vHpHb67JukOvJ7RqSuJ1A4OOkuyjDMMr6reCfdx5YDglnNVp6STYsBBs71
X3PXix/EVmJGeQbmOkWNKKqxiy3ViY3ZyXhz+Vasq22CmgNvdqjPWGmCsZVaox45+tpodF5n0q+Z
Nm9KToq/ZjYyGIaALQ6QOwg7N5u6wUGOVLGU0FJNxcIdAVMQV8Mm6CR3qnmlgpWPhyk/YCBBJBqE
H0+oRe4kdEU+5eSxa7e9phJT7I4/qbZubGV3RAHR5WXcpABzL84ksnbazqlZUy2/ycu7zuhe+kg8
Vlr2ePm8eGKY79hYmd7rhDurJd+L8HHUTDsMA86dW3thnilDVrP4fMMEgoGQcFVqTMgExRWeZJvQ
TZ+1egOOH8WJD/p/3+Q9k8jYYdDJ02iSXmn5qoqlHXA7VzyTYDylKvdd0GgwiYJATKSfwcjt56wY
OZQwkP/AV+AyMb6xLbR2bFt8ttYlaurIU19PZgxi+hb14viKKAYVO/kZbi/bxFqicCaXsb3Wp6Fm
sj1NALxSvsm2+uMMGNlNS+0xjrT17/ipJGOBcTgVZpJD2Kwotlk++iIP+nxVgmwC+QbxE7+bccVW
qQ+6X8IWis6wzTBw0Wt0OJ9MXruunzLYATQ96wPMaP9t4RJAL4PAMTyMQOGBHICyxeXIo6P/4h4W
8pjkoy1ESU4p36nd5Bi/SrvwwXKml/wIwrN76447GcnTj/5+cYN9lB6KOoB+hOoJVLhbkGI4+oO8
KTbxO+91zDkw1u59AetKikD25yNICS+xwcsC1j3S4vvRT1jok05KIWakD5D3nwiBhrYpo0fh5t+t
U/I0Yoy8q6ygUnUcVxpMbhNhDrlrOJF31ZMrGqCr0OHBRCBzQnOQqZVQQSNByfdZPu4rIbmeQpUj
Zm3UCdM4n3IYp9TrmS7JCeQMGJClUJhFD/GGupSzN/kb8dE6wEW5gWtd81wFudQvRr8QzRya2A5o
gBDmEthwegWJsAqG9UEzhnQXmMDnOkzirFiOkGn6qxLn8n/fJznTnDnEIJCtEj0+mKWonII4eJGk
5FgFwtuf3O2Fmky0FJSGmPcghwAKdWxI6I6575Evqqh/Fbdywd9zXLXPhUgmXMaG1cZCRrWhjfYi
ho7xUh3phWjusdWQOrG+UflCV33YQigTQcu6kuJ8glC82SZbA8A1ZVTCd5rvKsD0znMra3X2swNk
AkEwhINYCx9OU3SUDRqFu/mqflaOfX5oXgh5LfeSDXi2t9lVj8zujwLRp8JsCl6gz9V0RJJX5erd
nKe7pOFB0a8Vapc6KkxgUCK9m30KpzTg0qPp42ElA5v8yWt86HaKzbFVjtdRGK+jio1W9B+Znb4b
5L26BYMbaNiz2DVAZRK4xfXk0iopLwByDJZ9No5S4GtCh0+ZlM1Naxr71jJ5W1freRCGKfFeBBga
4B7Pg4QWqrUVx6g/iQdydPmtAPusrsOracfFBllViOCyMSgH1gJWoSQd9DIB7jHGEvoPtwoM1uw7
bVcSHWwM1Kxb3jdcPTuMAtCkMch82P6nVs5xPXR0HcLGLbVDCfp3C9Rrl02EJ4UxyGEANWRCDNJS
kzu68Dudv4dzz0ki16rCGID/1IWxwwgzxppewR78bwZwkGusMAPhLQKcTXIXHml+JnGjB94X/AAT
/xKRDBD4mCip4R3KhATA1lZyRje6nWLAL2WyYeulfwS5uysLiuF2ihbYYzbfpK11nSu+e/nbrgfj
hXwmVCSx3DYT4CcoVIxuom/SxxJOdA/0Iid0laP/IBlXMwZ3QPOV3vBKUqs2u5DO3A+pMHxV0uDA
hSi3MYroyJHGsZ71O2hirBnI0mA+/9JMFtQqrBrciygESJC1CQ4AQx7eiDcINTbOq3Hde1qGCHhc
7E1g9Ov8xudV3VVTghs/HZLIMTaU2HQvhKE93vDnfdetdiGOOT6pqsBAQBTQ8b44Kr1THWguSMAW
g9oAhCjAzEo+eM0VD4Fp9eAWcpmDMwsFI4lEA91M81GQAKth8sb1Vq/9QgQT3M1ZbaSwRnU0HIEf
opYhUpnZaNypGXiFbZ42TFg34rIv5BjajCUKW8ON1k0cK+Qow1aXQYEuhD1KGLY8vc7RI7pMScYD
kuHZnsY4yiKZrS4j21NvROB+Yw7u5q39TeGTD9fMU4hxl1oIbJCeate5KF5p8o9AB/rPqHHeCmtj
2aDI/uc6sSObRt8PfUYclbU7eZjhP2SZGz9KmqdcSzvTjX/TVH21725nTzs0sm3doBDqgQHRy/Ea
c3mTDmvAY2e/hyxp8errkkIMwFhHBZUCDjG5rrsDyoebzOmdsbYNQHr0+D2tg5UJ+NRNC+rrl8Cp
gfTBm0NcM1oQWoFIASyoisJWFGsRuwaFQlcfFGDFULiNKTuXowNPBKPt0MqCmtD2pJYB5lT+FlrK
n0iQVQ3TqhJ8JvtQTyMAVWomztdsfXcWf4wxtwZGVs9GWHh/C9RxJjgnNMZVCbqVVSpdbuvhrx2v
eie/+HYMjrqUo82qO6ajMEzQ8QGHiPH+JYBpC6yhkHnIv/V7E8mstHuPHPFteDNvJbwN9MDmBVHy
Tl8UXAhlYsAQaqoxVRAa74MdQcIRBEt64L2dV41hIYb5jpalNE07QIw6D15iyhjMSnjfb/WsFjIY
nz9pvu7XBWSAeete9cadvKdZuvoQ/dlbbnlWjNPHYPbfPGY0IgKwAuOxQ1ezcRIQJsQPyU2bgLMa
t9oz501VwoXycr81F7r4AexjDlsLvWLQZFifgB2int0w0gEMyxscXqt5LMUwUWEc53Ds6Jv6cvw2
aYFXSgDfjLJ9XlmV3ZfZJpYTThrEsRX2UZfocYNqH1TD2H8PlM2hTYDSrQ8zb/lwbeMK3u+fG8e+
erAWMYbDDO36jeiA50rEcM9wmF+kTQ4m0wH8d88BUPeSux7bWFsehg5PT8ZB5phR9LMJ0rW+crO5
cjKfEwHXJaBJJSrgaFZYlKV+MMNY0OAgQUiJ/Q/09efSu+zlyT989R+fIphQjnlcNZwNKCFop7qN
nTGpAHMbumHKAxRbLZoCFP8fbZTz8ClLMcjeiPUgMtDwzjy0cEQ7fi698ofkyZhuTkRO4sVTjjkh
sxaw8kivYiuRAjuYc8k2lQB43XVxUOL5/fKn5CrIBIA8E0xEmw9zjO/KTeBlTojhUoJE9abdlNkG
Z8JlPeRgFkMGHRE2fVnAL3mWI1xoSFRue9c8dNsQsDsZuM+K2KZhCWRC26YBYyBH09UPu5DLuBVJ
yQRVEmh4Aesewq7cCwAAy979a0Jz6I8TwItFLuXaqi/TAJaiyiIoYFnIn6FP9H6gAUZDyWo7rdq3
rk3xMq/yn1owiXaYaLfo7O7+RFfQOYhooslfKcy7PJObRBIprAPaCE7a0a504UQV/9kBSPP9VHlI
XPzY4QXdtclCS1mIZiJioQnNjHI5XkFgXgBvYIRZmHxjHMU78S0eXRQcD3wwBK5UJjYWTWhY5TAh
7ZavxdnRn6QdTaaEs9ebjvw2ucThx6uurvvyT11VFqpraNK+VzBgQJ9ZsbZ65cgSyFlGhOHi2g+2
6S4f7T5zh+vqbv7GpydbdbY65gEw5US/g7m9emeZ0BzOohWCjSmf+qDgXJuPJsoXZ6uD51cVAS2k
s9WIJgE1q6+Ap5B2tLojrkyCDrObBWg62GLiFrpjYUN5hDeUAqd9x3aNXrhlsJev/ih4gagBPgNw
0l9GSCtViII8xE/B3JiTJNPGyJr7yzdnNTVdiGBCywT0Fc2nzUV1WxwbzDcpW4B/ctdlV1++ykIO
E1fG2uzUdMQFpYZH6irP2MdK8BmbPWDe0ITgRMy18XBrKY+JKn4+ppGk4X7QKRYgBKxt9YnK1sr3
+Dhc96eos/nsgKsud6ElY55jKihi2sMXpIL/EBhA7UGJ5JR0WAmdJI1XvOZJo79fPHVBQ92bbQ/z
SEXQ7EbS+OQP2L6ORaDZJP3LZUNZ9zigC1HB/GTgcjAep0yUHO+mmb6otKlmu4nA+jDuWhSzsbzY
3isj1qy5QYzeLF9u46dUluqxyccQD1xIRbXu1Jz8yi6cwlFu/DsD5PD1EfTCOoAJ/8VLcfWls5DM
hM/SLOGCTPi6eN/ucxcoFm5vK1t1U9zy7vnHq/OSlswtlEaAMYJShnLk0e331bZzxo2160H2l3id
iTn88RDuAKaRUJV7Y3i6TR209oYXzdbdwT+HzJYsVC3v09jAD0mhdINl+mSvb/4F6CopdElh5nqO
rY4ybE/Hil0DGWi8UoNhA1RH9/oOdSGeWmvz1HAHn3oxFzMay6FpCsij2Yb5Og5REUPC6RjPxTbA
LqqxrR7x/ghLx5dddGAfOmTAXAa11Ur38mcwN3ZQg64NavyMdB/+KjcUNrHaDLikf0HKxPvETDXA
F7B+pkYfnj07Zrip3aZzATGOLkmKNfHL3oG+H3ueKrCrVSyZIvdjSziSUoHAi3ZHrAkwfFgEvTVk
39FKsbAvC1rN35eSmHSrG+NYzy1YKAZyrw2MxgBe1nRbb2w2VMXjt5TXvOxSIOP3xKpWo5kmpWRL
OAw+2hOjvBGHaaOrPFQgjiidSa/UOdCbokP4MJLoIEaoU+rveXxvJH8y67jQiX2zNsoYykKPj0hF
2wFvSgecRa75YGIpUqfoge0pXvLIU47xcdhKIZhXvAwE9TSJhtOomC5RX7WC141cCxlL5ZhUI04U
BU07+oq+v69yLHpi1Rtsdk0EzeTA5RjkWkpKZo/dBayy4uV8HoXjWR2CMUZmQyP3iqtdfXCy07vD
t/uT+Bzf8L7kaiheimTcSC7GE9IJHB9RpvSw/f1MMAkerb9h1wgAWRueB+VpyXiTrBXzyTLp2omV
k2cY/rV4b7hVH0INQEvXMIfLGqWc12leCUhnGuojICa0RG5PWNyO7GLb5if/ObHqkMEFCFgsE2zW
X7DVkFs0E0iI/zq8mmbhqaJobdUee5HcwQ3yTede0tAUAjlEEoUZEYX5iKJfacOcwDIbT7g1UXEo
7OqJnPP8U3+t3OTRLOzslwaOXxRaeCe4khKfS2c8p5EZTVFaGK2iUuotEYZVzvicHGgAAV2ZH9o3
Pnjd10t/LpNxnoZcNY1eUoqqA9apfQzntxIYi1LDBVX+aqBnktinaWxWLXBToF3r+vehCsq5amu6
yjY++h3A4mqAcnGT068h9lwmkyKasm9KGX1R/yY6EThdgmGEDgWAP2wnnUtjHKgZaeUU0Yxr5V+H
RbKNtIFDfrYSXM9FMK4TuBnWGJFCw0G4rU60Jgw8V0/6LXkUWnkNMp5JqnSoixdMmGpNVZM8dYuF
Bc2yJTQNKQ8EwYz4pnzMNPhHntg1o7RUVZFAY2salshcQzPJLLWZYJRdam5GUXU6UXIs9XVMnv5z
bAC2AYGaSsD6U74g7yViMXdYX8SrF7tf99GRkpX8GXgr4ZP8BhJQrOzxMLdXz3ApkwkOitF0RUEX
IS6QXY9AGqO3CxD46sEdPaKzttzLaq5+z4WWzPeMgtoaFKqAYZvDVTLLLoQJK/vvwsx78X4NEeff
k3VhZYdpBrKXVD+N4klAuXbKOXFozZEsvx/jsjJARhQZoV9MzU8hrOzEer38udaVsGTTUInPne2o
ylVbRVWIhsEYfw+AM69OuWfW28tC1rX4FMLcrCIMqiapIKTpBLuKMjtvv///JDB5jxiNZjZnsG2j
eIxqsPzxMCV5KjCGLAtDOcsULfNJ24Vxvp+mlOPweEfBWC4QqMD/C+4I7EpVu6xN92bfuHWrcEzq
o+rNBH4dUOWI/ehuI0tkAgXGbxIllZEjUg8MbURn3mkgniruKxDugPa9sRu3fVZ2+nt6S9yd2lZx
jCfkjx7M40rxyq3hVqWD0OblvDXOlc+M3waMcxC1imDVZL4BMMY1BcPIuL0Az08UxC6fN+G14iDO
RDDXdpziMS5FPHvhKRxhrg6BaNnmpGMVjrOjvVK9xSsfLLBgagS7rcoujWHgZYr1oCDoQ/8+vmtO
043xnCqe8jw+FFt1Tw2X/Hvp9L2bvKJqNtNiV8N5X62YFVj/cNCIMZoEqunzsBZFs4jlJFyNANso
bVJ6afFbG1P38gVc1XUphvmsZZVVXdvhjtMzQDZd03CbI7Y537Xn4gZwzPvsmtjMhgcTmF6dLf2I
XqZdwdF17WyXP4Jxl300ApaCXls1cJh8q7aHotoEibwbI5mj8Fq6AIBJbByLgFBDNse4nEidTb8n
9x/vkyOV5umuAPfpgA1n4IWHQOUvOTJX1VuIZJzQHE5VoQhQb8R6Xkj9q10MyKdQ4Swe0FmxHgJ4
dwCFk8H/DJzEc5Pxm7HtfHqIDC0osAJhugLEO22wminwl2SvidE3jI3TZRMiQ7wklXzDMv8SKrEO
qcEgxP5jqZc3vt8n6JJZXihaB5GWZy4LXL0ZCzWZE2zxAgN4AzyBEv9QAZctFNux7zlC1u3EAKgf
uq1IvtiXZGlKqWbMkCLsOqD1B1fDsbqPH6hBNv4ufjUP+TtvVGTlTY6NpYVMJjtPJanvVfJxhRfv
By/aqeVm3llO7TXXw2MigvKaVweg0/lyeguRjM0UIsYJcxA82UJrbbJUv/ZDkxO5Vs+LQMdNkXCd
v4yJTEXqj1SnLbvDpN0NoA5MOJbPE8FooVp1Mhf04fohd8QYBHhas9FHThd+/Vt9KsJYujiBLjMK
cI9zsCaVeG5knXPZtFcGtckCPkUwtq01ciH6pIh2S9Sf2aH6Bv4Ml1Bm5i3B/6nX0VvpWC6P0nbV
dywEMz7KKvteV0EoZPfR9dhddeYr0IHcDO3K0Hiu/YyjKHn0r2b3qScT3YZJi4aAGqRq3z6aYXo/
5EiTlSJxJaV8DdLgZzplXi2anXv5C7O+2ABCNPayFazaI7yiRHTuraQ566pUrYkkMP0ph7XkoAH2
Owdiu2NWBQ9UjbWYD2kqinoAJwGiBlvXGytgLeojZjREuROucdnaAx4nNSd8rkrBgCjK5tg6/+Kq
xKGos1DG5NCoVKJTjFl3G0Rmx5n2Yu8Y6QIeOAljJpqGuQwm/yzQ0W6bIQITfdzfdHPmBvVxkGbv
v5/PUgrjAtUq800xhxS/iHYW7pnQyq4qhW4ePFyWxJogqw/jMwASiwd3C0mNLNhSlAIg+TowhJ1v
odI06juz3Eq/LovkfUI6yEWoxBhb1Y4NRIplY+tGbcvlSzI8XRayZg3LL8hYuKVMmV6VEBJHmaNo
6AJGvEX9tUskS4CeRRqFOiubQ6GFq7RKCBFBeNO21sFIfNsyc3eQUk7s4Emiv198sVjos0jJIMkv
9e2YGIdWmgO7b7QfiTRyHqOrp7PQivFJWWl0Zk6y0kzbq3H63RK0F+yscSx89XxUfDlZxkwj3P25
SlnWKSXW+2JAUhiJV89S9C3WZvH+shVg7Bn/ztLFfti3AX5UHUCuKFAx9h2ZRaSpcgg7kPGgceRJ
yg6lrqWnshTjZ7Woq8c6DuLfwiwI38Um8m8LUJTFjqb6Y+CFg57/ktQhfKmtyUkzwRvnpHi3kiaX
3Dob0CaIgKZjA/AtKZ28Dicgk2lN2L63WgzY6hxfs7OrRtEiDMxnYO/CiG8aWoECCIkmFlM7UyW/
7+ygyIUOdNBTHSPnr2Y5fZWKudc2se8PP5rcnGV7zCNZcAzJmo2TVrfzfPt/zH3ZcuQ4suWvtNU7
6hIESZDXbvUDl9hDUkhKSZkvtExJyRUECHADv35OqGtuZ+bUdM99G7OyLNMSIiMIwN2PHz9nlVKJ
l6KZa/9rUUcV+CYdJ3pOhKzMtzZywiKx7lyZNMx9P+taD8Meq1oKL1n1aJeNRUfOxkahHZlUdllA
7AxKe9tMpn6KTDHiPcE1KziuIynqOFK1h0Eitfo3vbnKjc8kLGI7LZgDUIHbnPMaEOBiojXau3kw
VxhxpnzEtdZRpZWGdGkyu2AF7Vf42YHrpCA7vnGCdYZ/LEeUzVxRDHC8QHahj0Y08pEXJX/Xix7r
RBQiILENSI/ucs4QCbZLy8sxqbpeLHkRV4UqCPBjWdBwuPfgzVZHRdLXGtKo+0XOBoIyAJEqHcW6
IUspEltwPE5YnuUBxkub3JBbKMk1OGqJWOjNbM0IJRqGsY9bKMj3Qbysy6J30UggGqYMYI67nM5m
UakVnvG+XNlW7RNKqzEvjsuoCj9IMGSufXzGS62XLKdRq02cs0KtexKt+a0e57XahsxU3t4hTQB4
iRT0bZoGyqA9V81yBy3cprt4vgjRd+7QfE+v/eEoHXhrcxkXjoZAfyuV+52bss2C1vfk1lGRgO1k
IMvuzIEiAgbWoRticmVZZ7u8NP0khJtREumoh9zu0q93xAmnbgexGr5epsYTpDgH9RK6b6E0pkNk
gPshHeJmHlsvDVwK/6fDaILp0bpwnjiVaq7eUPX0QF9G4pNEGGUujOez2Kxatt65JB0NzshM+hYK
zpzYjUMXnJ+V90pySOzwFlI+XWXrr22+oqFSmiXKJASIgmNIoiHMuLRkOuUhsXCOW0bubXhQeypz
SNhA8gOKFnMcVqzlD/04V81ORXXpp8yThsdmpbJ+QB9FYvweRKJ+x6qGTxvPGb0mG+CdZXcD6XM8
6yafTBKomYF32UR8fvTUaqfdShZTvq0Fm4f31SPNmoLF43VNQn3RjlsJNj87FB0HfcgZPPi3TfnQ
0g3ncxgmOhirJUZuMY03wbKu9tTzJvBjocgKGRmlLDmadp7dx8l6ptuVKl+Tmvui2c1mXCGCEC4d
wyFguyrGwdlXN0RoruJeUaffN3m+NInqSSsSN889BL0hdwim/2Vpx6c5mjHb2LVDbx8aLfyVZmM3
RHxMTaMdnXERhIj/EVihicsr4EEyKyZJhmVDahaC5ptEstTTI500LTF/bnVhoIkdTuNdDVo6T4e8
jXhMqVZy07OQOPsA63s5tnYqHHi8VjMOgK2wVNXQZ+2tGvL9vz7s/zJKhhRgEVxz0NT9JXKVIYwt
4D6M9QQdYntyudr5dbvxDfs3Ccz/wUP+CCo/XOkadH6Ix1wgbACDRAZzgIeftg9Xv5V1Bz7wwXkJ
X2mXYZPPt/++CfiXUfOHC/8CEUlKmIvDERc2DXCUzWA//evP8K8vgPltHwPC8Hy4/vyHd7ZIdxmX
CGe9U71MoNnBoOjf1Dx/mV+E/7zC9ec/XCF0J9MwD1eYgm9eePTNeyde//Wb+OuF8M9L/JIuMar1
2oW4hDEwcTBQL9BPXJwE/zf19q+Yz8cygKkwhElR2kAf5ee3gggKE5oR11kFhloizMHWmMibmrSO
KEq6YPOv39ZffnJQGYNGGuZ7A//XyzG3LJsFW7prnE3Xy23ZTensuP+mjvr5Mhy0b6iABT405jAg
DiDtl23kFlyqvBnfljKgMmPkepYMNW3zpF5LMWf/+k390mS7Xu5qZuJHSDk9OBf9Kn2Yl6SyoqPf
/KXLqfuy0HpBkGqnUD6rdeT1pQGdwb+P8mEm+9LIAB5x+FZ3mVhgbQoq/OTnW71IQ+ZYIT5Edfxx
i//xuvxn8S7v/pEtmr//F75+lQpioEU5/PLl38/Vq5ZGfh/+6/qy//61n1/091v13j0M+v19OH9V
v/7mTy/E3//z+unX4etPX6DvUA32Mr5re/9uxnb4uAju9Pqb/68//Nv7x195tOr9j99eJc7y618r
Ktn99ueP9m9//OZje//Hj3/+z5/dfBV4WQLF8a9/u69ev/76mvevZvjjNxK6v/tIq9HqcK+So+za
dJ7f//Ej/jt2BKoiFsBi69o76GAeXv7xG6W/o2YKKUzUwRRhfoTXgIl1/ZH/O5QjGNy44IwCySwv
/O1/39pPz+ifz+xv3SjuZNUN5o/ffpUU9AOOGRFMETEf5HMfg/U/b04i1tFpbdRsiJHRiWAacRL0
CDrJiWmD7IXBP6MF/lxB/uNUMR+nhQ4eS2KK02TnM7J/b+/y/s4lBAIW1fhs+9VJglCFaSMukH6z
aWd7mIjPzrFzwttiDcgLf/vhA//zXf34LqBH9MthBkFQoPNQuEB/3cXH8ytZOJB9a8p+cDM1Oxky
riZxDIW65Njmu2V27zq38g5FQbflkIfnQQkv65FUZRgweKmdyd8OE7IYJYuDL6IDRjndhC40Ss0S
gALrtt8bl/THNsekh4Yrc1UaP+VedIyi6oXUFU2djmerLaazKEH3lKbZscA/OsUDrUQYwymuiOtA
dLfVqP2kn5wk5EjlajACkjEgbiIhw71FYhl30fStavT33h9eSwbGv98Wb57xX0akiyi1cJDKpVH3
FhVI2NILZwWBuye0i2wov3nSMy8knD75L1FAgq8o2HZI+NDBKECAL9zrdI43Z/0Y9qfQU8i3vrEm
gG5N1dL03GMkd4OzIoivpfNpDppPVc+eZNngyrWzqce13hSBd7RovGRilDQuQ5JEjRfnnGxR09is
8eY5KWe+japqKzu/2UGR4HEJuiL1Olkm4QSS7yqywERLMha9jCPTNmnAnazIxRqH0labqRZNwsby
eQjXKlUC+gx0Cb7C1Qm4nwst+aV59cjEMdo6IhlecDtn5I806+fhuQRrOYxsc89O7iC2Y666uHL9
40gk7DNJccsieC0ufh5TZUFJiiwc9uoCXsKoyKSCp0ZIqh5yxxiGVKW69dcRoox2xrBgqdNIjyeT
N58MYmWzZqhrp1MwEydl8/M6k/Ha1pSxIzwYzlhWp2qUHBMqCh3CofLiFqU28OASjs60t5uclTRG
yRUv3oCBj3aKEijltck0sEu+ys9QOVljX4UtagzvqmF6V9IxShgxNYTthiHxoj6lYhz3lQCTuLhO
45aTIw6+j5m9qAsSmCTCjsFbTzTqaaypmG4rqwMMcPdx16rqziywniWNzqpSDVs5sf5zMDgbTB3U
qd/lPGXlxFJX6E0JhYKNt66ACQL5PrviU0Nk/zR898vyEVKDd0zSxOYuOEmiqDfVILHarCMz3rXg
gIVVLg6Uiu6wlv20Zo6ERtI4Cmcn3Ta1c2RTKRfQJ4clwhBVO5uMaf97BYHaY+/Qrc/pKcRTTi09
gBvonVGRmxutC77vTIYpu9sc1czWWnaSa/UZvL9zT4OnytBPORu+BC5KAZLUmBZqOvYY6PZsg4Qz
u5+nIzjSUMXxgzEua++sXLRph8VHGWijDR/1U955X5XnfDKqe4MBXhGP6mLqaVcN9MV11Z0Zzadi
wOiiaocuafN923U0qR0DofAWF+b4tHU5f5r7eTejhYIFOs0JKoPMBvw05+nUaqyB6OK0eEhVgJPL
R3bUDOdGBJelavoE4WDL3Wo/SHsaKMmTypNHJxItTir32Y18HzJt5t6sMBqmXffKCxsPMpn67kkL
cpmXL712uxjV1wbIzEFymooOtkRMwD+MuU4Cpy+eUCrvZdlu+Up3XoFdeE049ihqtmhp+ImDudAk
B5rCsHFLN3wtICik5q3O4bpdu58rSKY6hZ0z6jo1nmS3WyN+B323LnF1nuVjv1taehR9vTON92Wa
1a3QQVoaCHrkut6CtxCv+Qx0o6mHHQ/M40L4FAOYXPgW8tyYfcL5Ewd2PnXjslE4MTayVd90UJ5K
V0M10/Jv8wKNP4SnZIZ5eeKG3jdHz184D16lqI9ct01sJEq4JmiKrPM1WteOew5ADiD5eMOqTm1k
j5qxYuZz73AR96PIs6Jcc8z0BV+RPbFj0Uz9TpshTIN6u3qqeHRNd09EGGWrJG3yERkpKBD71ltM
LMMAHFlVDdtlBazkDcuhraAXMREX04LBsOxKTH7j1/owKRrMmknVHqUcINO0zNMDlwgi3Jro1ESd
iYulREwtykTZNaOT4HEFHUo4XSkBmWpMPZKqLb+4s/cyEKofZDMucSBxkGiyvjW1xWmqm/KhWvJg
63Qz2a3ckxe3mUks+xzG65As3wPFOIi6bZBatvvCqGUfOq3YcLybFsYQt92KtAOKqKlVVbGjEfuE
R/aIXugdNhM7Nfm6X33L7kRR7gTK74sKR52OONlj0k2AALRPMpIz9syD4tTrtTowZvotH7xTmZMB
6EboxNfs5LGMOp76FWqGSUcVinE133pqGOMmlM2XQtctWB7CnsdJsbTyuiiBot+UFZ2yt75ibIM1
PJ3bdmp3fKjWIx1DDj0O5MA0zJv7oilwOoE1+m2AMlDsSWe6V62zHoRjhqzggUgBgJFDlbs3Yyj0
fUd1h51KHtfI7Nc5X59svrbJ2jrhzeKRMDVFr7amvSNAIO+qmXmxRi9mR4O6Pweiuh0mWdzVVZjw
XNB7TnHKLvMKcez6bQ2lc6nW3r13gPLA3ytbYBiXeq0yt6K3a9KPGLqc+7I86LC6d4uqzJhTzSnX
VF/4NfNSUBUGVnHx2tU7dmujsK5CeQv2FKoC5mwn7eknR8G1yvK9p3ovXbxw2OsZztI2r4O45gJj
P+YCV8O0DPVR9586wFZ70WN7m45d+wUGU0LLvJFNmCO6AtRfRZO5fHokM/hEWt1goYYZgJbTmgP/
hHklouLUAK0ZTLsZwtlN1HQaSgLZ2WHEFgRA1Y1hmcJ/5EGDZVeu0a4W0MoXLUH8vQl6cwoKJyNB
sytHhj/GgU16lUjD8EzDasjqFWmHlZ8xR7WZgzCL+pJuoNyzxXvC9B2L9n65xHhmIMkU/p2/1Pue
Q3g0kmPSudMS27nViL/8m3HHU63Wc+HSb6FCNhmpt67rIWI45W3a9PJAF8BetT9sOgcTuPUEtcHO
bYG5jm8AtdZ4KlWZ5mHQxijdprhpyj4Jrrw45DlO6GMCfIDGu9c+jaAjrHn9APRySLSLVGQc5qSp
vSKJ8hU0N8OzoiqykeobqryT7qENPU3ON9Wz7xhVa2PFeR4HXrvHGn3sywmpYzinepke0bHaeSBF
LnqJJYgXMavKbVibpCN+E1tSCrANHT8GMLgrhuge8zsPQkF1rEYfKFFEJMXMDm4Z7onXAStzHCCX
5q1hbpesNTQqvK4+W8q/gspBYuIOKgmbhsKq+MvK2nitb5fuXeTjRY8qSDTnnwSTp7CGuXmhQ9g2
283oK8SYoH7lvUGzhvLH1UWuKy0FfRsm1Uo+tTBHjwX6EAvxL9TMO237Z2sU2s25f6C2+Mrveyq7
2FZBtK2G/Gs3LQ+LM+x7/eSq+rVqcTNgGj+i3Lk10t5i1w5Vsa0b7wz1xLt6Rghsihpc1ZW3SVDh
gCh2UUNMEi0NqDjLBG0T9YzGR5WVEr4qTl5fVH07Of3TyqPt2OJ2ux6ob1W5FFyTdUfJgK+0qJM1
sFMsC5wr7bBFlYjUq0Gy3NTORZliTrpSPKk6QH4wWRdJor0PPP9SW9zkFG16DZdIouFVRtcD88wB
GV6VuhgvwKrBnVDwgA8qijKfN9/z3EANPm9OECB0E7Hns2axu4qvkmAWBUpkqOOs2uMApC7MSa/L
yQvxDRiWvdq+5Xt1ZSzQ8JHZZb2rGkR9QVCc6KleE6dvzsgcEdpGSjaLOTm8Ry8euOWG6jBITZ6z
4zAhROdCh88Dm4rM5DWMXiU0MWeRUa5kEnVRf2ocZ7xQ2Z5LB08tV95LW8hgb5m/pqMZ2UtD1q0Q
3XPVruo8d9Nwp3z2LE+8kflzC92GM/SDGMaW8GU+51CKQGHCRbkvp7JLhm6AGrNYxtRyb7kRUZdo
v88veZePh0gMoHw0JLoAeDXJ2HQWbQCvQ4fF6VONGuBShB3+QTqM2r/yt7Nr34Mgn7a+LdD1dccz
mb0bizM7tHP/oKf3dgzNPqJo0JTj3QyXpgcnX7vH6H7RzRsouc2NbSLyiYf9o8vlsFVN+Fz0gTxo
d8E/on7v2i7fzeiY3xcukvMV7iQ7X4z1/cf3ppKlYbvGS8vGuPKgsM+qwUmj3NtFNVM3HgpzDIWv
J9auu8lGzwFkvndFvopzKMNbvprL5EWvRmg37sX8WXUOQuQabIs11yiJVudz0IQ0Xop6vHGR8moL
9aiwjPLMty4K1Ko7qcBMCV9ou+/XaU6Z2QiiX+TcB+dZo0vkzuS5b8YxqyeFYoNFu1HGJHBOugM8
TieuUkVqmnxkRzDJw0EMlcNj49aIzv5yY6EJa8ux2na5uSdYRuCIYYs3A2cPyHgDNMq2gLMZ1ijm
gbxpb0oK37mufKxVJkVTbYZC3KA3stzBqgsj9KPM097Wc/rx0q5TXVqP392+LBDH7iU6dluHE7Z3
3O6sygiGvddsrfLGaY+HznP3FfuuQiOwDTZmLCeQDLtzWGNUpum6O4sm44RezwVnZ5f0a2M2tgWR
JOarWNK64eKRVU9NsWwnOEGc844ieRQ6T3IZmrdedTwmxi4JFPPMsZkoDIoF3pdzwYcRpsQAymDl
0myawNbJOLliO5GA7aH+AjeHgrIb7Tm3DnVvoysEMywSFZTVtwKr70zHVuRxzxp3azz0UlWluh1g
f4vClmGWt52LdKrpSwhP463poEk71WG0DUESj2crvnVKv8neP5YEW/FarwoemsRM0Xoz4FNcVJVj
uK24jWDG9kiFwFXqzci89WDHYtrk9q4torvJnaZjjgbxBio4thz09uPRzxZyoADNbRr2+q1bK7UR
ZROhYU9FWg3Q9KO5rrYVToDVA2V3HNwGiqx47/94jgzJgFgwolj7M+iYLTqbrkHOg0y4GAkcK8Op
2hSa3318Oww86Det5EKjxUsiSM1sw6iZUjo1Iq5ztaRV689bZXOUUTomi3ATv+b1JmDdd/Rs26Rb
AyivL7DuycVy465tdIKh4is6kXPqkEftP/rIwJOij1CWwIIxY0UPwZXrcjXQZd0PyM59eNsn0hlW
tEzDNlNjuGSBWofd3KKxh1ThqlyylA+zrhBYLXApUU5PMCFFitC3L55wkQ22flrVXp52TTUca+uN
CaM9P0+9PZTgOG9HNgx7f50wqX4tDRbRvQKOpCenUej0IHV2cnMbBUgYfMAB1+e15xPoRvCuDtM+
Yk9KlvxwpWVMSNIxEeMeuqYIX2yrd2bw6aONJEbxwUSRs0+2ufCnmI4Ou+EfW5PLJhalA61zXXv7
jyMBRCM4CuR9UgxD+xCI730ehdAPx0Ogvn/STDSnGsCYD1D5rveiZ6UBmxE1PpTXQV4NScFEL8Lf
2LmczugqOyjJMCgReYPC6UCDPSHd+8f9Q1PCXEjlZ0K8yAU1T8UhuEC98YGXETmhOcr2YsVZBqMv
CQAtQgc+L3GfPuaMJEXpTBZyVDm4NkY3UHqN1kcyzeSAbmUmQWQ/18zZVGSoT0vwUPRpODG212OI
QUi9MsBA+BCFE31rzXKAar+fur6ObnGEC6QDo3eU5KEpILXFHTMd+nzMJu6Z3Ry2qLbVheXleHRy
+zYMnnNSRYbCI0xU24Q3jifVdqCWw6W5uB96p9r6a/CA0XOxW64Hb7iCetfSvcnV68dnj3X2DAVX
dmnX/lqd5XG+BtWd288oPiOQHGyYtstSbSdhb4qIfi+9UG6c6zLwRsF2Dukc3B50pPsQFllRL88t
abcOkugLW9es69xNiECbwYym2/qwDrtBV/XRlVTEsrJolipVZ1UvtnSEPi8BWWG7UlhZ+NpdkwkS
iWU9RHcooFGJyB0fK8AN13PbK+URDn0o1/yhgPsKCBhVBG6BU+d+shY8v3eNE6PpnR+Za4a0Fvke
snMI+HMvXpW3D9kNK3OY9joaxriqNoBjcMJDx7fHrgZI1rffQrGoW2mhJN0Wy9Xs0x57NYDGpdiU
dNIHwnc9JZBgqc/N5B1963d7RMDo1K7fW83gWu0XL307zDvUXvURZMgw5VbKxJFDlZTt1CXdPMsE
Cmc5qmX2leWtuS0WoDHaLU7MOrsBeOXFhe6fIsvdx7neDjzTTrtuEWRU2oUV5HTQQE8+HujHjiHI
q+u5uXd0Hm3tVLdb5tSfmAN8stDdsXDK7o4iDqXqusn8MToVETr2kUBCCtzV26/Vcgs6DdbBNF46
04BNUrs7P+oQB/PATyl4B4DAGr6dcxhWs4nU0PwvZoAJTKehKMfMbwMdB2UFhvHoZ+XglPDWpgyV
b+WEWR/WRfqxG8U4IY4Hi01J3e2AEU4JtPPREqDiW2iXJqPt2GdVM6tnlx9yx0IsZTD1w/wNEw4l
eu68fMzZVzrAOmapqdnPgfeZz8ocBgTSeCktmHe+j4MdC7xaGM6vkevtVKhvzTrRc3hNj6cWUGwE
/OV6HrmQM4sH1P7/+ETJOKMvMMxj9pFSkHqct4WFV/cSliEWhW8OH28kbNtyi815S4PJfIYhH/DU
yAWfyYMO+dxKeqh1BeAFTYNjTwC8VZ5TPvRY/1h+Uh2Wuej2BJ8knLC1vBlI24OrhEhBGNkv9Roe
BW8pj1sdQBp/RnmY++53vxPLue/C+Syjud2sYhoTMG7HXVOMLAFEtm01b24Jzop7ovS5AdQ4aTbD
iPpa4aO8T2rtuDssIzyfyjznjVkeo31+PbMKj971MoXAen5TchwmAGRuK0ybH6DNc88awFTX5GXx
gs8o1McjMH+WOqqcMjlbfcGRsM8Ld7wr58dCMecJkFmAjY4d5LdzHremtq/N/A4qi5tWvXLuuoDG
pIjIU6PqNQabyJH3pWVA3/0x37WO+lLMENIm03Ln1tB5mQIAzEas6+EjiFLZb2talefqG4vG7mY1
IVIdTmAlCwLooXOAzkSjqpPcI92mBRR/iBgyA3i3gAyS2y9qcZLcV3pb5sD/A2rbDa2iNl37ubsR
OmtoT0++372BmUE3OW8AIZV5GA+YGf7Ym4yrasvLdtOKBU/KMDx0iMAEExS5PV0+ae2mDTnLiqrL
QNSj4HUB7tTs7B2reKwaiovMvhCJGpgE1g5wuZLlsfMqvRvMePuReNo6Mkc0UJAJrMjzAvLFDN2N
BKacfizzDm7gp+iaPBKv1ntSAF8NiXqqwxVNlyIf9lVT7yDq0r/WLcI6KIUnYPz5J5DfbnDAiXsi
UbwxwlPLmvwF4DsQ/RYDlJMOboiZLx0wKQF4/7iuy2s5R2RfORHKYSqjW5yqyDcKF1BtT/0j4q6O
ITRd7ozvAcAMgxWZ88AvtcLIKZfBzcSep0gPl1w2b8WM9oyhcK38SDEoiH2f/B4XAwBw94GhDqTb
R1U0bcncRaiPKd+OQqW8WYEbO2zKeN7di2g+Ed8XGzEut3RCHZ33xfPH0Tz0CpgJK8SpAPAXK98U
eJJZ73JzJi7mXwWUC/W0VLde7y13yyLmbU86m4maxy4D6Qr9hAm4eA2hYMxjJr2qDx93pvzCe4pm
81DMxV0BUPNY1T4qvybzxrlIPlIlaOxvWy8qzsPGu64V7wt6b6fFrNGxVQpdptIeGxCD4pUrdSem
5tAGTNzNYPelA1Tcut5rt9Kzy91QKSTaPjovou/BA3KdCoFUbQErn8U6vDXByuOPfGuWQcYJ6E2d
YHMiK5Supjui0mOblmBdTibfQlmxief8OILLtIEvG0/82VnRBbRQ56YRyDhtqXbh/BQ4CrZnPHJB
IzNyM7eRvzNcAjTxs8Ju257q00fyjlk4f7OEWc3nYuv7dk3dXBy1KRmqQvOdydXdjR6/rzzdQwqj
sqlX+dN2qaqky3V+5K6TzdUYbihAwWRg5pMBFynF8YE26DVHI1SWKbqUOeCGoNh+5PBo4jlAUNS4
nizcive6LqfEJ+DwTdR/YqiX00UMejf6X4Dm+J/ktTehG+Bq7sT7/YRiaNvSAsOWSPbGsFj2kWjG
s+f0XuJfN4FppgdU+2xP+/niSXshbaQ+g6H64ExlG889d3dVXckMsb7cjbUGBZW+fKS45QBAdrI3
TE19Il0f2+WaDcu5zo9dgmXDgn74B9PiJ6LFj+3uXz1H0OeCVY4HUsDVksdBEfFz034tosBrppBn
dPV3y0KXO422gR9UlzKwfvqRixYsum3AUUzF7CEBuAbk6ZrEfNyjcy3TXKKL7YL+FdBIdghW0BsH
cT+jLfU/J4Y8SoH/fuV6/MQR+b9yR/4/ZIRgzOsHhsKVcfITJeThvXsvvrY/8kE+XvEnIQTkDoan
56M6DwIPJDzw0/4khFD+O5hLDAzTMAK7DAIh/6SEBL9DJPCqAIZBUw/+Gv/NCKHu74x6ngtuFf4P
Wsj/hBHC+c9c8KubK2oHFsBiNQR/CvnPz6uL1pjoEGN18mskaJvWJ/xlwJXneOxdP4Pekt07NKot
2pVQooSGsAqBv7j04KmmeIQCtkIrkaH7iGJ3GefY6xkdd9Zx+u8Icc6h6kP2EGjdbKztAeP0Pkw1
hiCtTfhGdFsmGE1sU9+VGGgqTbVZhxr5isP8A5tNdSdqM+2bQkHibqJsyboCBSaol16ZQFO/QdDo
o+J1DCbsu7UAbDMott6g81W9e2Ntdm4fdhji9HPyOPWkem4qAdzME5BjL6bgNLg1/jCqpz1tCx/z
HirIqF28T34O1eeWGOBa9cCPAfrxWxSO6B7LvLkdcZMbWtZBssxgbjpBhehZ9cBuo2465y64aNdS
42DKvH/m5aTeGLjLaef7IF0LsFGuSuV7h9tiR9D5BWQyLkCYTdQnvdvQJ9aD//y/uDuPLbmRLNt+
EWpBi6kDcO3hKgSDEywGGYTWGl/fG8zsrqBnPPrrGvagq1clK2kOYQaze8/Zx2C/9dWKTWWuXlcr
XfaDrdDF9UFJ0mg/SWrnWKlJBcIarEsQjMJRMCafOnwiwQRVELinTWo6LBgWX2KZPoJmVrI9IKWd
7MCSI+zoo7XzFOgRtIfMdVZSIFH7EitoEw77dAjxN6uCeg2qViMfq6EWQ9NPfvU1wbwIUiF/STJh
WIfIhTaQ3bidzTBu0rRB+03p5NuYaAEyD3/8PplSxfk1LncCfHQYMZVYb8y6yC/FaBp76pcV4JG6
MFOk8gWil0hsrQfR1EtXDcD2oIwOCzvuTeE4cMAgLZq6stXW3pLqVP7dIAPwcWxk+aveduJTKSr5
iWZwtOMrZEbLsunMdT90ETdMlBpbM2t/p5d5nlK56MlhSHN9pEstl+9qCaanGbxiZWHLTezSS9hV
641u9vPhoaqXOQJHV6tqlOSleRTM1jhV5sDxI1Ypubhd7Teq6wkZNVQhNnZB2A6uEmn+d55u58Zt
aW07qdTsDrytm3Pk2HlT622EsicGrx/7mAJeKl/iJs5PUpOq4tYD20XZNO56pKdyvc+HwNu3hMHZ
jV4yMZNcdc2iyA7ClHlLX4kU2jscDXOjFleNKoUHzWyyVRjqI1tpsznoZB+dq2Gq1pEg+5SFxWBd
8Hk9EIGaf9VrqT/RoRBfaBRQMYy89uBLbb7vIrFZdYlUbTuMZeOimHxtM4cQbBtqnQ9J0DWbxkOQ
iY15qH9EbZHSIcqU/snsUk4BTM3n2IoLhcwIuDZL5jPJBR3GjtFJ61KW52qevkPeX9ds8rPwmxGX
6lsoUy1bWn3RG45Yp61gZ/poHCR+/1evraOQhgwaisWo9somoxWbIHbWsnehNWGU+AkKNWnqi7e0
9tAW9HmT7Qh8i11NxsySdHEAUa7y++8+vhw3RgZJFTgyMpk2KmWKRVZPuEblbNSf8lE2d4AWjIT3
s8qeqRU2Jz9KOdunquHVCxHd5YOemt6Vv1a1bKNXm8euSXWKZYkfHXy1ghAI6pLuoCG2oJlrUVwq
utWdxsmgMDk0EXKOvhbdqrFqNxjD/NRzQ76YRa2Lx1ExpmMVJt1DVcverlZrdm1SLHDS6umbYeyQ
cmkCkBIkOkeCoaSRVefdrpms7pz6Pb3LOK0UeVloZfYeqn611Tm4/8zqrLvoicChWrW0VRVYFN+M
NkuOtBB9/io0X40tspT20OPT6Voz4Z5qS4lrpy59CvOkp+DSSMp2oYJN4UIMTvmV1mHxGSZ/2glq
itcM7SO20XIqTMWJYc8mi1yNh62Sy9ExidJ6F2p6+UpXO3EkzQxXlidRUZtZI+e6KfufWSILbxqf
jqcgZq0X6lLZe0lRPk1ZpHeLalCVs9kW8tPopxkBHCUVKEQ0cs09NTz8xWL1RfOT+lRFU7hvzUb7
UsVKQ9FDGqNtH+TZq9fQPuEtG772coA8RezK7qoXA+qIKiZIKw3Ddet7yRtVWt3l7y4vgpVWCeze
TjYATfbC8yQJFWFfg9VfCwour9woidVinKofkpDFfFBD5T0osnhVhGGCvC1IcFhl8s7SR3M7GV67
UQ0forxpZsl28kPSJOQ8cqJCqCm5JMauMcpqRbVF3EmxyrIcVgP1WUsMtMeJeIZv5qiq39s+rW0l
SNLvfaFZbplwtIBxQJ5UpIfNt5JmzDmpWyuj+U/Lh/0jJNuKUr9o98GIREgWh+6oJI0AOWmge6Eb
3kRzu+36p7pMMEkFHfsBO/QncxtSH5IIROkrn78OEYOdxA1KgDCq1b3c+lpNK55ePr6V4DplpZnY
uC/8Y1akYKyzicIrHRWR4Ksh20pFavxM+9BQXcsqcvAE04Q8QajbJUo3qWarX0PY5MHOqspGoKNv
xpJ1baJIuiT1xKzwEkDeLAQqIs44xT3FfwrgkRSkHstGiIPHGBo9SZqe8EaPfNCdfoyS0GmGKv3J
DFOZWEodvAJooAVVVJTTLDlApNGLEWc7E+LnRQyGnt+iVdosX4zFb4mk4pOmODWe/CrsHtqoLEGv
e+pwZUejnzjGd/SawiBe6EJRnzpjRJKj6ECfSU+kN4ZEy98XdWk4fMCL8BLKQaNsx1hVeLErPoTf
zTHW1XWKnwvxYTHWSN8lbxSH1qZYaRVrX/ANkDwyecmRrfRKThhCLg3XKsvbFy1rZQzAeeUIvhat
A82PrjSUyPoqfevZouD9UBUa0khL8dediRGbEm8Ru3Qd5FNZezkPlU0YG0ll0XaqvzbETl62ZazZ
xMBhGFLz0qU8oJWLnEpSYyf+RN9xSqeOkyIn2WGFPSt69yLMMzi+EhrYbaZGZPpEHTHcRMcjFDBA
G8tOQpcZvgEy2LVZjZ6KAHX0XsVB7JcUVizJVX2/tYsws9Ak+KK8lNvQN+24NCyyvIeo3CMhEneC
ERrUovmAbUIyq54yM5Wcpsm91yLO0XTqUvtaRtHoDF0cHpJapNrPcbUonCqbqmPjeyg78WUSxtur
489ekzkG17SMfyYKNRM5YtfMlLNSbkhnvBpxJCx9LcjWA8WNizfWFFetbBDfkSOXb6FnRdtcNdpr
OxTUGjvfo5gXSfmAWEPpKX6bzAdHaXL87nJcjghwKl2iHh4IgqNPgZTtzEiRjOFQl3mc7/JxEp9R
wrBFMgcxH5YdfB3SX4aovXZUJunvt4rwIgTVOLDrqryMvoVppkvKwuMmj5PEdCXRDINNLvnx04jc
9ojVKXjvMNJRUDfo8S1rhW0t7FVl0Gw6Hr6x9sIMTkpG3zLnYy7B2ZALZJ52YAQpvzP2KB315OO8
eKKJ/sw3igwNsDGiJmNtDLVNqA9R5ipa0M0GtiaQ3SyQ2TNEAhFKcmom2760CjTInSq8WH4P9g7E
Ah9l0YyIOQrHcEAjWSplQ61ZlWonaZLimqh8JW21bXULfUpgWDhcs/x5lDpkL4FXYRCWqrBslmyo
JMM1lRhZMDK9hC4rxRHZoVKfRItg6sV2ESVRz3QXlOgxM1gD3ZDzOclxod9zBMH3Z/J99nvwfKyK
R1Gp0X2pRcE2ZpplwrYxju2w1SS/45ml0QhXeujfPb7HIN47I3AH6oUliiXDlDZECQ+kifJe9a4i
eYLKTjGTik3Z+94rWkZzE2KAGZxEl9OXcvLEt7EVMt2RO3aLjpFlWehk+AUtWCDeXDGLm8B8D/B7
nQuBH9Yr8uRy1GJ2Kem4Zn2X1mPGoSk0DHk5hOytCjks3XyyvKepsQKUzb6gHcZR9IG81bWPoFCx
0IjQZMkwtbWxYGyCJIYJoTQaIKBMzI6d7CnU5ORpP/UT+yiRoEqyxsOW/4EUziIhOluAkJnPc85I
zXu7qAw1m+iOq4inogF3p6NrAhXNNmIX7xRJa8ScYWRzxb9UGXbB48qe/U6TEUsl4KXWPaEiV11Q
WnMdiUZgcqKspgHVTmqNmbYIpUxkWkg9O92qVWbZcB+YO6rbTbmk+15G/SKuzESPH0ClBUaxSkQj
VPAuKDpqGl5zuqVvXYe/gM1h59YwIl5r+hdOK5bogIxvXVCxwYvQ4tuiryWbMWnrrxVuokUJPobe
AEUAFLZ5Q0JMxO3wcEYh88xQ/rSl42UZIhqWz/K9Ca0aEbaoU7fVuwcF+bBjjYa1xYSAPCVCYH7Q
fSF6iDvPPOFE9Jd93oeKnUWq+oYIUl0piqGu5bBAFRVM/kVNdfpIg4StoQzZUFGIDl2DoOeVF7Az
XhSRp78kopcvGzZiJ6Sd8lPa+/rO4iTyFAyTUC84oSbWmnNa9sPyOz64MnrjDf3OgoK5YiiLuuzV
YzryvBaanNWvspll77KqElYzxb7xpLZa2Lq51SZ3XFm/e82oXVgol8C5zohVXfoHQyMWZKXPFPXU
RfmyGzs3CPoVO13ES5PAp6GZ7lBefred/BpPlXWqNQq7YFG6JYSIXHOTq/pZT719Y46bakCKF5Qo
wtDq3in7Yfn54NH/ayzdxNUmK3MsqHrDAqjF0W/GVjwPJjVFmid9vyupPN+5gzdcob+GMWTuoClK
miLeJttLdRcnuJnOSeVkgRNeKKtAc8TyXjmIQlF9Of8faQ3/qDnhoTRkS8KUOkfj3tqQ6gqXNJbZ
87jFwiuy11kTDXFQHXwRP4OfQQ5rON7ABF11+d0E8Bvv0H9f8b8Hv/Gpylag6hr6ZHWlfaH40x+o
8R/8vXrMN+PeXAfb6MD2LLhji7zB9/w9rIL9yiJZxPrHu6orfWKw4z5XzpAv5NIu9jNCllrKoXD1
BZ/5jfSt2k5P98NcPntrDUxl2FeV2WR2Q3sYIHB17SSfRwNGUPnTyrfmANIN0cKHqucnvqy5Dv1v
qsR/X+G/x5nf6A8m1lDLRU508jmQDD7NUfomDOEjO6mffx7ms4nx8XJuyuE+ayFmEfmMmsXbtrkQ
u5mkRXce16eDqDMqDYYrns+bqijqS6vPfOWcdm+p/mb573++hk9v1Ye//uYdxOLeqlKknAtD2SZ1
yQDmszncBULP5td/PBFNx0cKvomK4s0aMvZFWJUpJ4cDOGYQ/TgrlvmGPRT89fbOevWrUPynweYf
8+HxG0FRWlOGDIVoh4SIeQwmCzpbCttfiLvAlAif5+CiPHkX4fHPt/PTN/zDdd684QJ7QeQwynma
KO20bmFuo8hzDRaXP49z48v9+xX/MNDNK55TiDZQD5/Hc9T9ymGaAeJh7baOvozJcxgvfx7w3oXd
vOvCRL1Ej5Vzm518n3N1Ezuani/0QfiProyvACwqUcIeejNSkTITEOefG4fKOqK8NRLPTbIDRuFU
5/vRh5/fyQ/jzVf+4W0J0fR5CuNVjvHdPGtLad2s29d51W++Bu49fN6n0/nDaDfTWayNcBAs5RwS
0qUpHcr/OxP686/KhxFuZjTn7yDJfCDMz8lGYbLVq2FnuYY9fkE36Og7cmGde2zMm9Sjv19HQ8QH
q9M9Aq76+03sp9Jq1Ek9pxRjS+2EO3XRmKnrJd0hGgwHA+/CNL4LSeimaDwkPG9/fj1/52T9c/yb
6YDhfAAFop5jsz4F/rj1En8ZqC0kEQvPAom8Sb9EPHhn1E8nxYervnlVe53CbsxVFz7p2nGK4AiJ
Xyg6OFGe/nx9n+wvNZkdCvRaDPnq7R6sHWPKghjy8LKJLzQfssdILojJomNCCVwdsR3jOXP+POj8
82/WUTzaqqpJMsGLFHZ+f6i6Xkae2hqIBJGjtiDZ3UlIqMbI0r1k3E+2Yb+NdPP4xEw3k9zQ6QQA
vDOJtQAtTzSIQ1lRelfx9r0iOKSljJDxzsfik0eoKeTdU+Q2RJWu4+/XKPp60SmVebbAJmEv8/GY
dfKTmlquScTfncFkff70/OOWzjsfS5RMchFupj8lm3oYEvMMG8JOrHpZ16xvY4JXsN5m07QqPHlV
yFT1y4YiJw10DmK7bjAfhWQ8eyY52p5/HDEgsXj4e2t8hudCI6FY1n1kW+OPSlJ2ItiaTFUWUpKj
K3wvLFqhVrjtM82FmG4LYbzwrS9h8poL363quUgbdHrj1hAp3Eihm+CFpji0CiwReDBC+KJeVrh+
+6Gx5Q5XVKE+gqT7Quw2yKl4kw7fvK6xJ02xxcSy9bZfWygd8Yk9jZVwSUtp2Qxs8wi7W8r8Siwn
C1EUFtqgIFoU1+WYL6Lgh1g8lPKDpNN8tXBIZka8mCR/JflIZ9MBm1yc9gujyl6od2CDyV+MidCT
6Kvqf/G06Fsth+5Q+AfAVvhmKCRr0eTQcvYXqi45QwzaikO0Vj1LFIHSINl3Gje5Nt9ya1AQ6OEv
U7VyHciwYhLk/610VaOnhMRYI+tPUoxxVtKXIl0iASuprjeb1DeORorIXaAGkxmr0jBOvkgWkMfj
S1PplHs/PLoQWYCBQ5DcrI+cabCcoY7cuPphjNiYwG1dvDjnSI7tV8WZ3Blu5JWHtreOModWf3gs
4UZp0N9TRoY51Wga8s/1IB0q4xX4OY/WrvJXsnqX+NaQcmaLirig7psS/LSkq+Ady5p+YoHrtaSa
lNlm8GoW3zltLcaABy4Wp1IR3DAjMMlC21bQy5jWBJFhtzPPaQbKIFEvtNsWXa4d01zdNg0+3qlw
5Kj9ihCxsDkVekCizJXUjCuqwC60g178IngbMSv2rVLbYVG1jlSzASuyi1y9Gvn0EPreypeuZDuu
gr7dNPASTAk1PyUpHsIXJZAdmT4UwDS2bUOxkdXykEpvqqK6PjUcvY7O9XA1428tRSHZxPNctbR5
VIeSCWTvyCH1cKM31G349hTVtFB7egcs0IEZugoFxbLdy1Qia9qcuflMl9EN8BmnYb0O5kaJQCkE
7wT+34FCi+40prSusvZEl8qZoghLpUdHoNwbGu4lGcmPIg9uV0TdagxFuG6KmTuxgoG/QK4H5iBq
lp4IV6vUV4me3ykHfPZ5ALkug2gBpafeYi+VhGabMqCCk/NgSZV2EyvdqQuGE97BL50l3IEQ3gC5
f31uOT5qOlpGSVHNWyoM4qOkxnN67u1JsetxMefJpKvpwXvM3qg/iyc8xHtQVQvSSJZW5Aqn4Hwv
5uWTnZSGr4XSLczSeb/z+8ptqo1l9rV5TqRYfK0M4Pw+sovxzpJ9ZxTrJqlKa0qsvpp5bmUJk2GK
eedAd9O7c0M/H2U+jRvs6UEh/n4tnjGXOT3rzLb+SUWHXs6N3j9/zD/70FEy0kVdN6iw3BIdu1Dx
1VGzzvDfUNF9D7Qn2hNbTb8DYP3sS64TY2zpc8w9a/rvVzIpFgV/XGxipzt8SZaqnK9QHOlwNuSX
zB8fA3yEqz9f2mdvPx9vUE/aHHOi37wJUSBYapsI50xkuvVa1z61cdLRfyiTnmaoHpRuEwa68+dR
P9sdfRjVuHkzwGFEYtFh7ousbwZKXmBsGB/4Mv95mM+21lBfQOXoHJuBi93cUTS1JYI5HBjOQIBg
6paHcPU936BMerk3pT47Of821s3ZweslNR9G4Rz/rN1mLgv5C+FtWFu2/8hXOnlQlxjU7fBY3in+
fXovP1zjzRPUu0SlwexfWiHciNHa0kI7zcLznTt5ZxTz5omNXVXRSPcv4lYGCDeqGE4X8Xa+n8bK
t8N6FW3H+/f0s4n34fndrs2aIEwhfYRz7XqrwI630y5+in/lcIsOovwtyAW3vnM/pU8vVdHMWdOn
IOu72dYaiNsCRfQvySa9xK538g/ekm7/Ul8WK89WD8n9rLZ7Q85b3w/n6MIzy0mV/ItxhRki4Y7T
l2wJHCz3a2kL72XBDoPkgnsH6k9v74crvTmkeNhDPDXyL3SbFRv8KBaqMTdpyyHpkIv8+ud36N5o
80L+4SJleRwzvBWXsa+cQJCoKVGhiEBBJOjF/jzUZ4UJiKTWDO/CAKDffmSjPihreQgulcMx3lZ2
iGfWBi+OQGJbSVb9vfH++QBZY2Z9L4so6N/bd6ap0fx3fnsh5xbTL4z1hTEHdy5olRF24RQXfRcv
7+YXz5Pu9xPR76PevDaCr9PfkZpLMp1ECQ1MvcikB7+/xoXwLFbGCpfssrW8O4v3J6sqWwaTfgYL
iwqX4WaCABLQ/WSMH4NNRay39AI7ak7YUJfpEh7EvXt789pIIn0NEzon58wZpn57kk5Ha5TGUr4G
jXTIhvASg22Sm3yraW1273sx//IPN3QeC6abJXFx7M7+wSEUfdUbI1+5RlxZtkxXfBKXwopWsluu
77yhN9uWX0Mh++WTK0EKhOj4+2wI/Ckx0k69qqvoJLqlzab7tF+Zi/yUnKkY3Lmye6PdfJwMrYVN
2apXy3jzOV5YX/58NTclpL8uBmoBjQkJpts/mhPTiNZDVq8IhdfZsVqnGzZK2/rOPfv0Ij6MMv/5
hwWkw1UtE4J+lZLs3AbSkz4Bfvnzhcg3E/kfVzL/+Ycx2oBYkFFSr82XYjMs/XXVrqDKObE7vcQ+
6c7FWj2OvBP4odV1d4n3JkF+5fF+6uS9HzJPiw8/RA6bqKj4IfMxPM72TbLOevPO1d4uk39drUyd
SqSIo/HO/z6IJuDBIYXyCi7bNdVzxpplPE12sZiqE8ZuB2bWn+/vvRGVm30EukY8UZrCaz+6+Hzm
o09/AsBsm/VhHjF++Q8GpBIOq5FGs/pLt//xPmpotIVBtq5UIaZlepGfhppA53hVuaOjB3wO7m4E
P3tyH0bUbi6xMau+UgxkbE6x0Y76truWh8ChiLykxBORrNwv7oUVyvP8vV24Po55uyQDp6oN0bpa
12pjvXAr7UCkrrDQH+lNuoItX43VVC+6Q3GgWWqLtugGjx1GwxdxVTj9272dxWdTFeCiBpmIkC1a
7b+/WFZLxkOXetc8ogurVP460qy3/+TJGr8w+5KuaL/ivD/MkFAcRfgX3lVCuFs2zzqdfK1ZyLW+
GhVhlQQ76lnf40RdBBkWwG5cyGF/73X+9Do//Ab59+sE6UXcLb8BaecW8lx1Km3PqZfesXfGx8Ql
hd3581V/8jWk84wV1jJFgkBuV1orgnIXZ9aVJjTqEwK1qrfQuDTe31Xlv8msp7/enRsU7M1//T9K
hkVuov6qePy/8bA7eLhd/tEK9D//0l92IFn6F0d0TuoIVkhk0Wd06V9uIFn8FyoPNJp0cxgFAPD/
mIFU5V/ITrBvmZqo4DKY29F/82HVv/4+/gyWkEoIoPq/sQPN+87f1oN5Q2HAecWKZPJXqohLfn8v
QemYKjRL8E+p+Q7IFv5FRezbKBZPrXyGDFT+mNK+X1jWQaXCuIVdO4LQicVVnzBjkYau6zn3tBGj
pQiz0xHL+lBhfYdNrxTLMOPEV1fTW4re69lQ95EYp07rwZkxHnoZgneWH7Qk1r9C4j90iPyZl2UO
hhRF2lJXB1vySb4rO+rSkviipV6yj3rL3xjT+IUbBP67kwOUgbOArVcgklXBOqsRpKqmHD38+o8Y
zwdQ9nhVB9D2B0WoIruZ0idikxtI+qN1Ei1YkY0ArEKy5LM4oWy2ygirYiDpDBu0KxU/iB6tp2Qa
dwLTmBwabOOmxZLZ5scmaSwnyl/lLn7KddIurJnfPFki/xK1YorW7hgajZsnXbAacJykKJd3sant
5LyjCC11m6mp1GUhGtOGZN5qYXWWK2lUZP0eY22DwvCQ9O4Ux4umA9XmN56xkHp/sjFZJWtlUt+H
AqsBe8iV2SHM8sxWdycl/lLnle5y+1jLYxnBqdFIFfc0fO4FVMh4uiM7SspNKluiG+qEeegZARNG
uxPaZJl3xXPd6ljQCR/UDYCYYSXZVWk9TDKoD6E0NtHQ40iZ42WyZj1KtCQxVsE/0RW+JUaj2WYS
DraY5u2izwrkPyJVbjhT8FkEcEIQ/qhu9ujGU6WCOoLFyisrDK4mpEk1D9FWInvu86tSX6lUA1eN
IXxKUvNVLaFFNoqr438BYZOcx9w7K636JYvh0GLiIqmihMiaXry233p1BwXEUJ/UHvxFrgJLrREe
eVUwgEbQeic1jVcSKfqVQiCH41Gbt8XRHo3+3ISXElaa7HtrCw4PryjSycAVlYTa27CMFWCNQuho
nbCvwbSNobUhHmRRxuXXzB+uONC2UZht6jw/Cckhb4tjVVZHSyt2+NAdgU9NPYqr3DPXuZFsy7x7
MCtzNbXI4gUcQ5p6DApO+MkjHrtVep60bNuF6bo0c1f0Z+bM6CRTDVgRUVyyD0SClYkxyupHr3uD
peb4arOSexBz+pdALHe5akLZNdcjJUrsJWvRj/ZK0JJTKi0wg8+4pwuYrYPZlEdxilZ6Lq1ASL/A
Jne1HOFtRBZG1i+9EFiKZm3DiIncw7rN+aQSgWn21goRNbZ2eQfyF2CUt+2SfhMHxSYJTbpKw5Oo
gLDNrQeCHXdDRoqpljlFPaynytzkSrRKwJeoXYS/LF/qcrvIEYF7ZQHW4CvebjcfSELjMeiWuBpF
c2GicLXwmlloArFr9G23nv9R6hfLthVPXR/YUklfoi7WMncLVaitV0AdtSXSdWI5zHUxwx2U4KGU
+r0ZDuf5n6eydpSE8Dyq1qbwhKUpv7byuFQSwZVbxa3AIs//n4CPJWjpbVSHKxnHVRWE3ySM/mQ7
rMIBZgr/TDVos8wpoRYNHXlhyhSlsslmNq2CUF3Es+Omc4dkKRwp4YCuBmlgbYSe5k04bmYe3/yk
8wH9Z5Cvl/PtiDxgaomxtpTCjWPtpG+LpFhbYXaIRR7GGDxAyqsJ+omMzp0Hy/0D/CJbHXIXE9WG
coqGmX20pF08aV/mX6mb3XVq61WgqktzLGELKq6KRT1rcKtZ7xp4Zji6K2tID4qGI1xZWJjbAnRM
6GVVgC1TvDWy9IW0kGsU1E44+m450RPK+yU7bluSu+ew1x0wpWvFGIDiLlucjSaE/bZJN3k6uANe
SUMeF+hY98LQuQ0WJXgIzty6IwfVwa2FU4jpPVi/bhO1J7ueDpneuTh1WPqsDTJXG4ObHUM5L6dN
wh81SnjGAfM6v8rzPUfX7vTFyVAvAIAXWh+4SbaMsmUpQpMKrhJ9WYUI5ShSjrFUHDPVgAVrPhR5
esABs57Uo6p620kIzj6o4mA35rxF2F6mLj2NYXym+nsUlGAFJWNNdg9o17c8Y/2jjdMKK330H3zT
W4llslE7AY7pbIdLnK7xXKgNmPxY/gTXKGdlh7lWon6plL6L1XLVysKB/7MxAHZoKfmqeVCQWSyY
y3XYLdNCdnVzWnmh4Bb+9DIOijMvxPN/b8PapkWwFirF5UXY5CCxc+ajPxFhC6yPD+pylPfWNNi0
Qm0jwlDIH+M3mlNgmPriQY7ZLTfhqfL6q0/3OcsWsNjWVHn2NO/2AxJDy0o3SAEIBqKNjSAsGbeC
aK3icvhumoTE1OGD1svHQPKfFcBpuANJvAmqS+1DbGI29MISNvBifqmC0XNb1IuB3D4lubX1Yn0P
3HNjcr9ww7sdJorYx+plQBpSWKdjc6tOSQFk5U0SdDLwdOsgiLDuddZNbnZSvJQVXqdRcC0/PXl5
va8hp4j5CLW1XZjirjPxSYh0wd8EaKBFU7wKxnCaHsxWfunpysYmXWXvksXqqyAFZ8jppyYlpFDN
VojM11kSAmgOycCosWSE/Byn0C2XkJzDZJYr3FXPYm5eAnF0iLUlx45XRqqc0Q9RFVwqGEIWqIrx
Qsi3W4uCa8KMVSUeXfADp07PqV4foM2nhTuIPxIVMF1OyZLlVo2X4ujWKtS1mj1QG7jeJNCkWQ4y
9LyOR4IEQOwq6BeAArxs4wvFto/kYzX10HcWfQw1VIpYqOG9pz2GyrzYKaCn4mDiy9O7zbEG4i0w
qYsItotGrjWRWMtYUuiyT7aMtMLaVKO5tqi9GTTCrcQj4TNCgW9uYAgtw7VmBTb2ieW8MhNIa2dq
s2i5pNwkVEx+4qbg5+Po1ZiLDItua1AVBVDdd2cFmzKRYIuYTQMSFjiGEHBKyB5VBrfeX6qWZQ9Y
G+Z/HuiR3TUwAD2ioceDoqxM0FTzWyDV723GOTY1V7ngwVTBqLX3rB9FC7GZp4Diap6atlZn21G3
3ucfk5jFLvLhgbyO7ZF6Uo/PpxzGA/33FTbZSzYK4Mat+Ev1hu3uFCvRmYQEKIxW/aghsTYAxGBA
vTZp8yQHwlnNAlQD3zUyvGQWg0ACaIoqX+xrezAIQHuf32+cjFBEiuPUBi+edhLSYtWrgttF4xmY
1iW26ktkam/QO/UufvCKcat01q4AqxNGENgtsht0IGLGxvACWJTDsqTBPtLqrEJxWyflNs2NtW+V
R13R2YmntqC9p1iyMNhJCt94wrR10X/yUGxkyDcsXr3czwgIi/bZiAcWlJ4M0QdorSSPm5pNSTv1
LsyJq+bzDYb23EiEIwHCrsJldIzMRaq9SGF3KaMQltcPIdCw0/LwxV3BXgROkOtH2j7Im31bs6/Z
yyR5PfCVjTFD1rJyVMZmNfKTx2ovlNMhT4DLxbGTZckpypo9s9FG8LMF/eKgTZDRiYzOlMHnSIcN
FKW9GjUrKyaPqJ3WJhMI4pGMc07AgBLM8AxMQ3DyzH4rlsOmG/O1CZVP0A1EKSyfo7joabjghdMI
RCDVCdqeuY/xmApq90i9YTHfZyJXLthnm747ZorxrlfD86hmb8i5YCawL8MGC+rqx5B9KZv8pBq8
iUGRHiBI276sHmUhrFmv/OciNFYhkXNeVGMgT9eKxg6jj86gvzbUeTASIdHMgz0ukp2a9Rtxsh6F
kJvADl9gLVUEf9VMwmqUGxjRfBkVDbXHcBAsdqkaW2ngyCVV+CFbBopw6cbYUUHwSZ7/bPwXdWe2
3LiSZdkvQhrmwaytHwiCk0SKIkVR0gtMQwjzDMf09bUQN7syQhl11dX90v2UGVehAAk43M+wz9oN
TiB9ExwxoFuKsnnX6/zNjD2NkVc0Ec9GEF7s4qKMztnEKMBEU2xRcsQx4dKY0ATC1cgWCtD7XBs9
jKexO8wHYdY0F385IBA2+ulGCP9St/zGYD5XjfmshSjt9ORpDIKHsm/OwKQPhrmr0ZVbbf6kFdmx
M14ivbuNquAUTjK4oYfQVHem0/Mq+I8otB7VLH+joOe1iuJFTkIZVIjz/IOhFxeyDyZvCT93QTOc
/HS85M5d3Nu3apQeka0jghnPVVbu23K870kYmmwfd/aBu3UBHXyEMnhgyvOU28OZ4vVdrn6OhXQZ
kRPBy7pqWvLSV8mbYLyvjA2XcdJ9J/PKQMuYT675c87fwpEnqDbGbv5YDNPvzOBHR2Yhtd0DE0n3
RLwnIyGV0rP1/Gt02S/zryWjf2nHZGFIzX6MeZa9vK5T/Tl1kmPAIvI78zk0pis0uRMR81OZ1md7
ptMAqa6lwC2qfos+ivnx9mIN7SWCIyfgQ9IqZJlL92bfMrueHgtNeZPH9ox3hhoON7kSHsJ8bRXi
YYimq2pXh6FMj1NqPzfJrWCWFEvFa+b7Z5UwovZbIul3wLybpCteGPmCHgcX03hKTeFJmbLOB/ts
Gd0ustI3R2+OTupVgXQP/viZ1PmcN9IlCzxVE0ydms966l9i236eH6OUiQcMB+9rlemJ/ggR/Gio
Fh9uuJ8/gmFJl05N92X9muj+RnEYgxTmgbf5otriZPrDfcSAcSgDauJnDo6LNuXNJu1OdpYdrTo4
aSMLq2RONu1PVR0f2+a9VMHetvlWN/pzaJrPsHBfptAXrjoGj/gkPvUUCZnlvu204SrpPaVi5YYn
e7KKtY+yLPSbQyQkAkH7nOJioQrlKlnhPpDgVUFZUdXl/MFFJp3jyt8rUfA4f6k0rHa1guNCcNvb
JyasjnUWPMZttoOqdMYvs1SUmzJzzj///do5DOkMAmM4W7qfHzKT5G5tI6RjZQ9Tc+gRA8fafr6U
j19lGSjHKQqu5SBd9FwcFOcadrz3fXuwZA4WOtl1A/W/DU5Zb+xrwXR4/teyqUActGZz0AeJueT+
JPENhmYVH9JDkDfu/HlkYEw5UgbSquf5r2KoACBfushIy0wMEdomPGH1cpRV1J9NfzviRjSy0+MD
6DV2vRuiAvB1vjfzi9McSR1syBWjczd/MaVmmzzOoak23snvSVlfOCSA5wUlg6MhxQyfAcgnmHQh
b5nfL6n0nOcHMITBJWX4xmpPiikzEm6s4ULe2wqfsbMOoK7vrdQ5q6JZhSGfSzMPFvsWCMJrwhsp
xeYtyMfdhL3NFMhHzRT7Kfb8RL5mvKC9zGpgB631wyAlLm4u90E+XXoig0ppzjakE9bmFsKAOy++
eUXJVXCg+PxI3/k0v1FC94/OXsmLZ19LiAZ35bjoTf+MbenZStOj2vXX+dOPY4yyDTShptzNPw8n
+xxkynXQi4ORH9OS5/QTLGos7ba/4pV6RcmzsIL0kITOhYmz49i2Z1ufNq1seZk2nHWtfsBD8VhL
49XWWs8ZDK/C+mgGTLyM8qzaq3BBgoNSZe78lsLtuI5yd4oBT2QZo9Z6e2o/69S5n8rwCSsFxT+2
cHPLsF3i3/3mRM1L38rr+XTQhjdF8fc5/wTEykZJtnlM1wEOwZ6uPhY/0s1ky0epapEVxcfQsp71
hFSUyoxtVRdT9c/zd5xXtpjNjJ1xN7+rRh4s2gSUbWPxPcEUjByZcegWAFlz2zzkqnNrNy4ohJuG
pR2zxLUhOWKKc6xaRtBqbdlSlIIYyBpQrvPdDa3+aDjZU1mIS+vUL3rfUzRKfv6Zog2STRWHkbq6
RnW9VyByh8kTiu09hx5jnqa/l4e1Kn00ceWh7ltHOQm2FRxs8C5RkXJejuV7TfiTKuoNijRrAXDg
bjY7gqGx0SgqhjVeKb47B6hDqy/bTofi0nm5lbk/34AkXM84JPgTsGnCW1l9LBKWNfHgvGhQ560z
cl4UaG5iOA8Q4Be1Ot4Y/rWmCtGKA7PNL5ngWAjk9fy/4IqXOaw6eAkezh0Ai9m+rXGT6hkw2F0/
AxV04NKahYFs4TECDkG730hTupy3Ttj3nhQfS2Z/nPjG7j5Flu1LRnyTCSaqZNy2TX0T0QvFaXQh
t/lOajm3kFh6WeTsYM+tHQHZhhC4GNqDib0QaoX5qVATCQ5NEnpjrq+0UlpPab6JcBTs8uIGQhWl
aCpG3VbI6l1O9Wz+53j9lm3AZGEfHUDYoKM2YG7gXRXKx17Od1H5pCEthSnXDVBPwf7olJ3M8jnU
HwZMT7mv832uqns9CG8ySNVKHXhaTzmLVWdQbpzvVivzWNJp1zr5JrPqWxxtV5xSc+Owh5/Z9wza
+64dZGx07e3sW4ag7mH+TfapoBo2XL9E0Gnj0BDj5Is6ftFiUxWTTtGRWjZytO7ValkGwYq2lFdo
/Wb2WdOSw3xPenwQAPJszKJaQLryGivfJY0E26ZfYeC7GxxG6pNbOWUzlXaDIX36eXUMivRHGiUD
RMxsLdE1cmEVX+FyKrdFFr2kljnsQ+s2Trpd3PoUpYTcMINfvakxmJBYFzep0BeQYPGxoRIfodgV
armPnBYblwQVf57cZGUpL7CShsbooNEbK7RfRYLSQy8eDN/5ocAM8LSmMZdU/NzUMO6NMq42ceyc
RRmcwTv5mBe5fmNoSyKetREkwvOLYhnjY7OsDBrrlWY8+E1/h0jhU0Q+U/Beaw+xi3BdxXmLNBdh
0rIXqexOZf9RqIL/I6tvURcv1CJ6GR3zHDTxplA8KXT2aUGJCESUjeAXl2PlIJfWoe3jHDwzwI0c
64xkIpeWcp92rAjdUNc+oKB+BqQIsAb1NG1ujGMYQ9fFR9nE2aj09PEnT1xGPS+eqi65RrLReEb7
DN8q2/eOT3BhnGP0KS50HWlVg6kMLCnZZLZNXVWTvammaJg77V3v8CESYblpCX5Vy9ijdRhZgy2t
KsfKXeBUN4WSam4gUUhQMacJMb6DvSjbINQZx8M8pxpgtPY+fykpkidjys9R048AEyo0xRoVjXB4
13MwSkaINl2tMNnyawi7MDGZI8AUqI9r3MZQ4Gs1FfhMwvGiCybFxfl2W4lGWmQwhfoeDYSjliAJ
cTgIS6xgdJ7elGRebbavvS4uid2vdZ/RaZM0dIEsg5kKN/N/HrwDgE9zWqBifUCtbrmS6nRUaR1a
77PQjEftFuNZNZ0QE6PqoDTQtCEWMeGKFQ/z5q6qUSPM9PSDVWkuwI6sKs4v1Qxa14TtXCvjRRoa
e1E950pSLUO90RZY9O5EJxjUz1rowJT/ml7eGx1WGAZDMLZfmX/1gf9b3dL/G1zib1DF9Y9idqls
vpIX/19kKuqIG/7rPuoleM0/Xn/to6rzL/zVQ9WMf9AVQgJly/Mk/q89VOcfiPf0ebTcQlOE4Ppf
PdR/0BuVGYNl/MdxZMbq/7OHKin/oO+nKY5jKKjAGWZQ/jtNVEP7XQyG6MxCvyAbKgpQWWem/otm
qk/HuGFlnkIrMKxNMzRwdfFTC3t8oXR5bxrUQqNzpQgZmjeej5aCcZzSKNGNPpnavR4KijGRyO5V
OmmnMS3CZ2gj4oj/lvqAqZqNMYRKp3Gky1hLWefVion9Ivxm9aTbnJBSkjg7BW/piEaHxnUx9W4f
VXrVFF9SIe5RWeDdx062A0Cur0stxQfOICCLLIESURDgbDrFmqvQVthDz4fbIa1wdci2mSVwt4lr
Jblioo3tDVaTU3U7E9SzwpuMBlbFPXRC0CDdbF4+6Vu4a0P1MHVF51PKha2jKm7x03a7LeaSWjfq
AOnwClTslU79cBkPdXo3Qc52RTFglxDQpfP6INVW1KlItQKpM05arLQH5DKMFgnHLo4yYQ10DUmR
X2VbwooRlxjK5L2srxzDqO9HUe5iHuYa3Ov0jGkcGJTMQZglpcPGlhPJbZs88Xp1aJ8ZcRDhosfT
nomuqZVe66Fmg1FDnFd03E+vdLBAwM9UtAKz8gXul2A+6uiO5WXsi6ptdoM8Q9SYebGBPWH51bht
2DrZMo/CjEr70BvgkX76nOPPyPCYr5uVswxjB36x4QD1lQPFee8oO8RLkFv4aRWBgzNQEDti04H6
C9jDZyt1aYqHt7wt421iQAlp1D5fdbaBnWkdQKrwikAlxO71kj6aDKDGrQAvOjdN0cTFOtHszqeP
5SfvSlZW+Hky57iQ80mZzoD31AzQtzpYt+mYZrsBJjN4yQSmSQln0auK/joC/4ow/OjSrZm0Sruy
UOmuGtUJNlrVqa7ct/G9NSiV/oi/YB67ctdL9QKouPY4qnlyF2QNRtEm1aSFleWTT1JG5lNbSgZS
sahxZ6gH+qtu2Kl0BQNbx+2vh89RL2te6BAW98A/kOnjdNtDSH4aGzLGFq7iysd3c4KIMlAI7Cql
9anDYz85QSo6xEk7Pls0zbBuspOZ46n3z46m0Za2h4xgAeJy+1E6fmG4Ui6ZWLLZYfksN7pUzKzw
6CXJ8F2Zjc6C2VkRviqzZHlxGCqFplJbO6PbwDujMC0Xj/pYyEuMjYqbKKIVqFrIfFuTEgRnM81v
i9JyHUyEwQXUr10uYvutxyMAN5Kqf0jVPF7bvQS8yAnmmlBD5f9Qq9SrFmC7HYgSFAq4TQlM5rwp
m/tI6Ij+tDh5U8pcOQ4hn5QeqhR92E1LWNQ5ORiYrjG7h7zs1JOia5msYSQ3hVPpOTnVhdbt0Ltq
VCXTpPKfxyRw0s+ArolBqbo3J7HFpUymrAf/kd2g1yzq3tiILfI6Dw9mNAFpawyko3ttGn3KziR3
GkBlt2qE5BqqYHgrmIcgYcxUXl6Gtr0x/SQBY5Y041PrVMC3rFyU1YoZFprvgUIeNYnO2A8CYv3a
SPNkFRryxOZGu9s+4e+W0naBDLXrkyR/R+cJNxVrjwTbw7KfRLQxm6HekYDl5iqqQ2kN1p/wQGQa
TqoQl8IpwoNharL0XuLxP4pCy16w3q43fjtUB5t3dtP0QX9b5SYhQqfyko91v+30TgvdCGuK0NNB
r6+ApLY0bLTKk/pGPvtoNiZq6QMaBqqfyismQpFrM2jqSpGClYZ8DSiehow55hSAzCvslI+hJrW0
RBw8OF3RL/2Kwojb1lb8QBbiH0YpGe9CZwJ7WarOp6GlyY0IIVspwhE3lhinE6+yonpt6Qhm4mST
JDUbUvB06DZDRBuFES0t2bBDV40k/9GhCuhFg9m9x3rY3oDmyzGXYFppnYdAyxa0VMUxk1jWvWTr
mxIg0a2Wh/p7XyEYAL1GUSBr0xQ4sGAxhkMuXhS0PYontxGkL1nF4WeeFVsAIiIykyON1lwSjvWn
zHM+xUrZvIihoM2syB1voS+bx4jd6W1qDNOlKzTtwsiUKU9LwZWjBMFpFFqvUzt7CDLX34JDdOtM
7x9LyRTI9tWcXEEOxx81UK+dkxp5jhFhhGlraLQHhiztUycPhU5ZA6oRcDXJxvCmDLNkrbTt+BmZ
Ud037HxJKK6+1GCq7jY1JEyqrHmfQf+z8A0WZdK/JoWcgJkP47vKqh7tXNUXFmvkGMBSXTldbD2K
qUvOkWF1SzE4CXhCvcnPgyp1G7OzOp4a57cq6sibVC3Y1UNMP9SCshxoWfw2ZWVxDeyMG6YGeeom
pe5vYxNasDKLXSZgaDdamBMKc26YHrjzZFUKPJt9MWXrjM4TbtG025JuxDOhC4BMiZSkQAy0WkwL
SatpMHeZxhLG0bwtLUzIpQp33FOgt3tCyszljB9j7NUxL6aC+VLCBktlaV4zuk8/kJyL3KVsl6NZ
6ze4ngBDBcm4HDMjXzlNKZaqADMv1H7EDZCsfGrUYh9TX9o2kypRw4rRG5XVe5KQOUkFWoBAwmJy
UENyOVGKnRyZmO8WlnSyfQfrxSEe5Re8R9vjNPTNxo8pTrOzFpHFK2Hq9z6UzrPSqvqGLl760ML3
819TWe5vfDrDyQ/B8+wwGnSQmDGChSHY5KRwzUI1f+lLW35qMDTegFX27w3Wwz1jIaFLuDas0nGi
sxMqzQrWqH9kUY5Ai8YUc7VkGNRoWfQZ8GP2BxfALRoTcs5rlACqhR5VrdFYhbTkOLqc3G7f+nBg
b8RXMIQITWtOWSW+Zf8YFEhxbKFqjtAt6WlaCiU13U5YeN8k3B605sqzGLV83Qw6n3vEE81q9M4z
aZyTTIegDb3YqOSXUfVxj0D7idOqZWGINMai2Gsl7t9SM/RUP/HRWEwRgQ5MOjpGK7XRw4BnFyc3
flhajyVioA/YlMaBkI/KNlHZpQHvhGFkZFGo09R7U6ecREkHQBzUS+lOU7rys+5Gx9UV4GoUeAhw
/w+Sp/8SJP9bZnRX/sjPbf3jR7t/Lf8/SI9m6fd/nR0RUxaYZP2aHs2/8Fd2pOv/mJMPAy0oIl+4
TyiP/1KYzjJSldwEsDTgNIUBtf/MjqSZUm8a/BYaVAYxZpTIPxWmEsB5HZYt/xW5ID9Fmf8//wd3
N/hR/KYG/teff7Uz+EIcm+E51JIQ0uo6WZKm/pyG/EV8bdMgUnrNZupnbe+kBebLLl3DdtEs+6XY
pl60Sr6zUPgyd/S/rkm6KFu6oxhfLRSobsWGVHHNecASleOS6bj7wQ03SAzd7JsxQDTBv2lo/3k5
dOWM/RIj6T/zw1++YkR66iQTl6vrncGuMTk5U+vi1nCoIYzl0oFaArZ4BwgaU5fmvjPBf2bdvZyd
HGbuka1Gnb5jP0LbpN+aBJVAASwASuApZM2icOXUCyVEGjtuYuclbJ8qqdqIdJfX4VZHk5ZoGrs7
faBxl4X6smugJqvxMWkqpJ8BcscbR3y0zovRI6wQqTuod5zxy6pVnjo4B92gbsdE3YtQvIaTuKeD
sq9gHdRTwgnRdrcx/hJyr1BplC51qr3GtXquEeJRQJOwdA8xyw21zzgslwXSIcmIvQqP2rF/qEdx
qgUGy361DgfGCsBEOPVdJmq66bUn+7Qo5CNQXirnlisbydFOGHeH4NoDFEhQ3xpYyxJYH8IoQCdC
kgOyZGU5katHzb1VO7vUttmAnf1QPBcyAGI4xS5sKvLeHJmRug5L2gtd7Sl158nOLNvCoRqfRz96
mqznKq+8oH+NKxvvn5xJCLO51ZL7tsSYfk6u+hpuB3rWBkWshnlVaxF6DE13n0jhsrLsN6wbVgY1
v2J8BeFQORpuBycor1CscaRMwpU6iJuuIQ8cqlUSQVuJWY6KtclLVIjBQzZg0t6VXjt2y2ayFwaO
obP1N3CNTuneut4A3JEptOI4np1UeaRVctLR5yx0XGrVpMXLLxvQIqSPGQX2jJxwgRnRp9PXa1tg
N5/q46rW7aOvWx+idaJbCM2eAvZijJqHPs8iVxjFMqg3+aBvkmhYJ0H4KesR4qJ9qR99DOxZR0iG
+3vyT+rQ6sM0Ik6OZ+r3WwDaLsqkjc4dDS0NWfbgOnV1VxDcVggFkbVcWfpu22UeaXeTfWSSBSEU
Plg53E81sTFyojxdtLTY6c6ipsBGLwsw/9OeTJtsiSYrmJVUvGkqSyv3aYM/U2+BPzLqSAyVQ4Hg
FV/2DoWL6ZBDxs8OYskUOxQMxKktoIMso/Al0/Nta4zXrn8d6aotCjyValF9dra9ToS2MaClVMqP
SX6TM3vDW7I1C38dszRnixVpommSNkspq9etPAD7JqObnK2J06UWMi7qEDJhSqCHrDaHWnzu832x
MK+0s6Phze6MmyFstoEMZFQWHKnos5Ju46DXKLt2mfv+MtMcb5TWymgurQzURjLXKgTipN4tp2np
WO1c3MY9lmjK6nYZzleBHoPYAD0z87cnFETSR6pA6gg+YoSbqLk8SKdLvQKAwt8sUt6vMr2rs+kR
eN99J2DD9dchj07YYm9DnJHifnrEMqzAKRxL43p0ja7zBDNsEt6UU4Mv0ijOmtptMgnFvHjXzcuA
ynGEG2pOsGIFgTlWkZMiFrKJzVwV85U118I5sqTCUueffvAiUVgOEM50OcagsLttOs1W/TGRzkS6
tucNcVUqER6M9xWGzJswzp8Ve0Jb1TBMpylegse4Xpo4E0sIP2efilAPDn4XvdQ6sPsiOTU50Rpd
OZJifB2Vp2hU8YaOsIoa2wALONtYVLJ+sHR7m7FVc8diL9TDGxUZGnVzrMeD8IFakteNLU0avJNC
v3VpJ3u6kS/iGNvcIHqZctJ8JULYURD7SZPrGCP6ucNEctQ2zlPaIQ+Q7Nduwls8VpeinjY1EVhY
NO9dMpxK3CLVerr4QfgKdnUVDuYjQKF9O0CxQehO2W0IF2aFd+HQO14PhiiP3ulMv1QBO1hnu45S
70sT/2hUdJkw3SqE8z5Cbj/l4XuIFYoOMNEYtqF61US80BT8n0Ldk/CsYy5k1Q8O+IF0A9hnOSb+
VZNmNwzF7SeePLUBDneun2jE/oG+HzI6TuBcXhSYQfhc8Ae127YxntCD84w91KHJgOCGmqtOHfIM
pO2FwlGUx69Q1OHMpRCKSNA9IIy4t/xIsROwjW8oH/9+GBumpStUZWVtJql+mctkunrozRb+sz9Y
rsLABL4SCm/lmMEboomTTN+hW/8Q4nDJedZKI5DStJ+jjL+c/x30eK0SE5BNl2451IN0Ndwk7nt1
a6+ilX/6btD591myOd74/Xrzz3+5XmMlOOb1XM+mXetgImrd/RJe/jOI+zVo+znO+a8pwX+/wpeb
WGd5LMyGK4Rbf226+RmZ9Lu+p6+/GrYBulaxErdbikzX7k1fFlvkX2trm7vDwbwm5+/G1xmO/7cI
a/7GmNUbNl5LUEh+/8ac2ZiPdCN8q/S9mDLPibE3doBS/0AV4FXl5PV2v8gcTCPFi8nEmw1jDIuN
Q0v5LW/1R8g9q6J8N8Hnd4pOq5lhP/0TeYBbGk8Vq8QJmJfJCS/ix1aINTBQdLmFW4T+RqryW7tr
bkz9qkvdUkMi5UvLae6Ji3Y1xLar1MNSKjXq1pjcW7MwUv6QQ3uJXYnbJsFd5iC7xVvEIIZxsLuf
/eILFaB6/lDKr5p0DpN9MDyP+mnS3gph0wF9NsuLxtzVZL4UTnMdxtkBrwV+rtAyHjzLUt3YCm7j
8gpl3e3C69gbNKXDndpXZzXKFwVCZj9Xl/j4AaQ/UoNfSfpTVjNXo4llEluLwfp0ort2PMsSzYFw
BEZA3Zh3XS4Cl/AZ7TFh4g4BxILcYhFobLFjsk/whmUjZnuFc6WYD7gwrhy6wa3xOERbXVJXKfnp
qB5CQhdLbZeyHC8DMcO3lX3jIPJ3nkVCedDw3ZgCEl2LJ6MdxEY3oy0BCkL/iC0rfWxCWvOEAFrU
3Ch9dZvSsZO0fmWIT7O55G3kjRaCI8evNmOJar3OX2iLeMzLb2ON+EVJUaIOpyLDvXJSd5gs3bSU
KJzsQ8lYLVZPJCgCbOc4uOJxH4FSwwuUgua+06j0ihqZ2LhqzFPHkFJvBghH452GQl8nWreIRhRL
WjudutTVt547rkZU7rNiZw6HNHUWKvqVgXNcEYLTFNtYJV9ME1g4AwzbpqChaUWSW47piYb+jY8t
dNvDs8Z6VK6eYcK5Va+4ERN1aQw8S34u9Eej4HM5/VIJYnSX8rIdSacwvdGGyNPraVUqxtqQkweG
FmdV/bLQX4qmJiTqAPQ+NVX/w1QmNBTZEvN40oPOtSfHHVFzp2PGO+NQDPexkHE2dYcxMgWnUJGX
BgNENYp2NYVWU/9gTMSdzUBgnT3afr+IbczR+xO2fRt57vdIvAvmY+s82uVzyyvkp5/YUrgBRUDf
P2IC8fO3J8pLmR+ggyMxSVxhSU8+JWDKWaV8afPCG3JWTrWbDHNhE3eoQbXqfeuUYfw8iB9OsMfh
cYGYY2EXlauPPb4c6SqOui2lzGWqnbXsUSF4n/SXqDQ8RUGwiSFsUhdzy8gdJsMdB1rnPLKWKnWH
a5R+jaw7oxeE6hbGKcaPXgrue25QgPi3bMgG2mqpI7ggaXAdsM6poVK16jaBP3p0lRZWQmBonru6
X85qsgZMJ95AO1wPKPeXG9/MFq1lb+rxrI+zapK9xLx0krFGsEsv06UCd8F+CJF7eQOx4xbbazfQ
+nWEcn+o8gVCz3XTorjDfzruH82WjtLwMiQfgMJX9GLKhQNg2Iwf/RzFc8jAtrE1Wn/JSN96CAhG
NdqBTYC7brDOyvw2r6tlFTvLGRxXjS81zbEeUTJa6Y+wdl5H5d6yZx48I+Aq0mCnX1OooyY6LCr7
BjeNhVTVns28YIu2Ls/iTZC+6XoAjj3ieYlbqmGuguIIZRQuFOucUa08ZHovjlaCGFrGliJSR1IU
v/S0sGJA5hRH0SVtX5TUevbZYPG5YQol9srplULUWVBITFg4Xeo89I56RXXHHmyuC4zV0xR2X88s
WZZvO434xlGzD7yBKir86jU13iWSWT94xnnKrXvpEOWbkGkHyUT9JF/9xl/2srIKqg/hVBsIem2T
rIaCsfg4v0VttNZt2W2DzNX9AsodVXSlPeqzlFTKtjIm8r54w6CeaaLYjaQrncRDVXUfFCAJ2tHU
NVRTFXlbyuKbOe8vFKK/zmobSj1dblNVKRL/fjb6pCBSb1QYIC/9++oVv3Av2iUuhwLJ/8JcYYG+
/G64/A8VFvgnOoP7JiQw9d9AZ1EYCj4LrcvG01bNS5q4EtRnTPw8iqKILL6BM/wh4vntcl+m5yV1
yOsg4TtOFF212Fk4xbD9+5jnJ4T0S8wDgECGDUccB+fiy33MdTEVgc5X0oLZXgvsg2V4tQROCeGY
ZT4OHdT6uDw5zrNRU7xO5iEHaIROtq7HAdfhbmVhOjN+NnK9SqwHWlALO3pwHDRcxdbU88fQQHE7
jRuMVeBg1iijy51aKshqOKZbCIeZvxKzJ16LGEctmFMdx4VSie28gfOx3b//xj9Xxt994y93dUBQ
Ucnzyunb23AKtwq6QSXAvD4KXGI09vJiLgtIqxwCW5eYXu6LG8LgjY1EIElDrxSxm5GWNk11yAqc
NKDJFuU3z/4LSv/nAv/twVCr/DXcdRTNimqTj5lum0N2Ex3mEDs+k3Bv0dOz0Pul4WJJ//0q/+Oy
gweCj6eBWOJrLkEfaWIrwVSE/Xcpe5i03MdndAMwjDAQwmN28R0T5LsrfhnHN2n/6yx2g7IYmXQO
fgNn279/7H+Ipa0ZBCDLJCsQKb7czrI0YlvCkZAhnB82iaxUWG42vf39Rb7gW/750Gb4rgrqR0e8
8/tDg8M0tEyZ8UUs1pXihcyrUYfzacruaspgDeflEBJXjeFs0XxBoekhZ/hmc/zT7VRxnVF1itAg
LL/kMVKMOAFfJvbG5HbsioVo6796Er/Vu39NlZT5i3x5iWSozYT08lzr/opnKs2+j0MEOQvl7N+z
+e78z/wOqa6bU8X75IWGB05t4SVgWNJtn7+5zX94mL9d/Yv0qDDGKMa2mgHikImbRbmduf/pVbzz
Ju8GT9987y/xp3QXuRUGA7QPAEd8PXDMSU7EgChgkd5K76ErQJ8zfOdqO821V9mSctw3G5XyO8vk
52ICEYNeHsUW+M6v99gv7TJOhDELZfRbREjMcuyoNHt+pi4DjKGE+ZEy9hNDlQo/4DWjnVjW3QvV
DLekzfbfv+e/JqNfsT1NN2o0x0lGNabHtpa6cNpFvAIOzgD9wmZ2GSRr6DnP3x26f7gLv133ywFV
C0UObFT6FFZzpALncRDL2NCJKcdvbrj6h/fmt0t9ORlwa6kyNKLz8R6ciAHrpfE0YzHbW+2BauS2
XGWXzG1Ww66H5pu6DDTcKMb/xqP/w/r+7YN82ay0zsQVN/yZ+F8nVPNOug3Dj79/oF9QXn/tVSoM
R1WmuAAD5ctFkoJ6cjpvulV8RXDO2Xc/Gs91oyyLcNzoQbUzJEZ0o+nOmerHwRhv2Vs/+8Remkrr
xYp0wfX0yULnV/v+WpstW+Hyg3oeqNhPOO5FGyc2V3//qf/0GkK8pO3ELouWUQMS8+ux2Fp6AEww
YRlqw54SlDcyy5nIL7Cgl5n0oqJwMXLa/FmNsWOBwNDAi40KgvEt2+gPW+Bvn+TLJtSiLGLsCFO1
Noq2GSr0LPOJeMlLhX4fZ8VK9kvicdHRGcsu+kAgkbfU8pkirNJdGYNAsPpXCIWuOUrL3rh8c6fm
5/dli7ZQgap0H8GYwAf8/U6JDGF033Cn9BK0F6hzt/kxn+LY0k9e61K6+ubY+VNMbjkzs4/gBK2p
+uXZRO3EfqaZaE08xgWOkRcv7eU7MBsXfw03WeXfw8T+8MpakAhNwhVbRSX7ZXdIFV8rRUVyhOlr
+BBhsRRdplMFIXAZb+L7eF951jcvjvOHNAC6Eb3d2Zpcg/E4r4xfKpFpaPoZeEKNqa9ygTxEXwgp
/oGFMFWB2FO6aosT+moAMU4LEYF1vzWk+lj21QqzyQWsElxj9JVZ5rBifeCpVrlRRpkeHwMW/8He
mSw3jqxL+l3uHmWYh0VvSHAWSc1SagNLKTMxI4AAEEDg6e/HOsesa+jbZWfb1pu0sqpKkcIY4b/7
505zcOjLC0pFjGtZKeZmGUOMCAEgN4CAyOkO06Jt/KyZItJ9u1fBK2HllWrNPQ2a7K3RW1I8FTZ2
IgI1Nr7NljmfScLczZ6kj13hrWyeFiX3LmLKyLHzE3F08oURgH3km8fGkK3nigaBoo+FWXFfEYXy
mW1Map8ZCwbD8hxOnwqfo+e+LKDHhafWqvGxg2Unq5Lfb8KdwTvCTX42SXFWFUkbGy9pwpADW8fO
yID0J9Nuyga4IEz14EUodH5MjY31ZeYvIrfXE/F8NeBtBFMyJa/m9GJRBUg7I45MYBCXevzMrbs5
u4vI1SHz+/nFN9nEFJ8DFJ/QDuPyFpHIQ5x3+t4jude5igzXE169Tc7vjpBGXPMxZ+UCzEFixNdo
U3Zg7kVLtjN9cngJVAucd5w9Ad/Gd7L7LPySqbi6dUYorvgQM1mmJFq1jJHGScc6JOORjfI6hfI0
Rc1n0/Kishl7YDIi6Ip7C1fZOltIozLjnv2PXtGZ2PtUgFfrWjeCeVxyAU/FFkxHl6Lvt6BcVh1N
v5PA4nqr1rWG9GJCierIBiXZyR2Z+IfP0sWSHAZorBD0WHfast+4WDKHhZtvMOPlJiwBQrEaxOOa
EnQYPYrKSW0dPP2lbz9P1rcBwtsNrF+BIKIDcdMKsa3lSMY6Wo/dI3V7RtIjAOm1i8PLmBgMN7dK
XOa8sJgWu6R1/Ucx+w91pm5zk/esQzOiALOYy1MLpqM1otc0l1TT016n/dXAj2hJTdHrTkEEKTc5
fctnKMJ1tTN7EKNcH4W/xBIFu03kXa/Zq7XGxlzmQ+0bu8k9zSbttnVMJ0CcORQHRvfp9Dl0pKL8
L5USRLIQx4pv6SDWeXkyfDooo/6A5XdbW/0+5xSKpDnncxjnaNRjsydEq5vPzME4UBSroTuk4lPx
HehAXddtgsdQIWM/DuVjpKFRNVzJ82dk5OfafWhpFm5JzVqeFRPhXndufqo8sack7Dx0T2Vi/MKe
RNPA24IoLk3c3MODg+BmZCMz4Jt+/mK23xfv0c4vOf2Daftim7dmUsoglqOH4uMyv+4GgmWUeabw
XNCFyHMqei1Gsrhzbu7H4kzMZDvJSwH8lqQ1nB53QrefyKRaj7b9LWm/p+FTR+o+cB6nWxsBI6LB
fREB9eElQJbkrOrz7YRoxgazbC7+0G+qBOedrAjcvrpJxQD3hZ8Yh9l7aSjGqOl+GdhYM9meBFnD
D3F7BSpObsa0GHz6Np0lk3dGt+MXzNWHTs0HWmevun5rRf8rxJlu0WORBiYcMAa7Shwsj7jbV5pi
lmjKtRtMK6UJb8vNPN/P9fPsXG3nV4+dOx1I6XCGQyfdTeW8suyBXIC5TmqJQqqvTT9ThJyu/BR+
V3PvWZ/5yHnjanIFNjAeE86oYrk8pbTdpPrgIa+55Khcj1Slfp1G+85qLimD5lZ+RelwNxCuEn60
MkkGmQyGDQsgScaHAVZc5VlO22Rxlem88mcJa8J79CdMEC2lGlayrfznQbFCIuTkwLKfvPKQu3pt
PEo+1pbiKFKxyaz5QNYAHcanMXO8pulrb+F1z/XGaPw1VCXQjj07TFhDBWCYtr7VupMeNXiOERSJ
+zb98hqdrrI+py44WblmtiLUta2W8C0CBXX7dYTHCNtTq6S3t4y/GF/0IJqt6tmY9FURg6uT4tHs
YbjayaFawKwhEitU0wn+0808PM9XLwH9bXw5LIECqiLdAN6QhXxzi0lV74y6KT0H5SuY4RjtuwtT
wvJIIrf5Q2SWG8N7izSTe6JNKx+pPEMIDbsxno0DMUavs+71eGt2EU/UoDL7a0jFXQlrGvn4Shvz
ZhC8ZofX5GpQdu9Fd0Nhn0z/mJvLAbYa5SQyuu/H4GEIhl1Tts94B7fGMH6Gk8NEWEz7snTPDtQd
EHrbzrhrxw+KQIgpGHTPkL6bw9/H8/WgtmH50LfW2R/kfZg8QBZc5+arh7expcioyS2krGZjtF8Z
tTatd4kad28pizAlLz8nWluLsx28e6t/gaK+njXJt+CbMiCYsWuzMYlE4+dcvAY63y42l4b9PNcO
ihQTNrdbifHdZEGXmLtQh2u7PrXMx4v+bq4mWDDANqwcWN+9WZ4Lb+alg8jt6e2UFnHgPSz1V8nM
Z7bH2KlBVaUr0T9r+VTO0NOJ5vTYuyW/rTk/ZTXjzSjfG8Z9mmDqhhrV6hOq/mophnWK8WfKh0Np
RnHvg9bw7VhTxYr1pFX5Bu/Xqgn4EJKXbfFVTk9V/6PlkrLMYteMdJ/xG0lP7265+bYmwxZZd9Fs
bbxSku1l5jp8EP9h5aHiKZUw8p4VNoaEpy5KneRd6HeU5QqcPkQToOhthgqoHJkLK2NgQPxWH9Sq
66arthn7eBbH9KWqLpnK4/CWIMwuXmaftEdVdNh3K4PbISrzzUg/TX7z8WJuGQU+NvWZg3FRVnEA
ehXXhJYZZG3wHp2ZmN2VUxtrtyRLuM07fx3OV6f2NhPMsVD9zFkT5gw+DC2+xlLRG51eyyk62dHn
zOEh004XMLMnUFMZr7c5uPjkZEfj2Sn01h+Ilp9JYa+8WcEly1gAwLIpy3WrPvoeR0F2HqrL2CDD
A8mACPVYttPKV93Rmsg/QsHC2ZOUyX3fMC22upc+sYGL5ND68nUw7st+jOuy2lDeu45ch0RjwUrN
xZZzGYxdGCSbFkuS5Xx1wGLM/DpyqER+ncUvt93p8JA635f6ODr5WdagYxm39qD81JGmbjPaD/aT
YVzcjKkWJhfGIywPOp7VVrbS/kGZPPyrazTLFbVcq5wt0eA8kF45zQsEuZIVkSDPe0ip2vGdkSr2
YdVFxR0s4spoNhopNrlfWjMuu/GbX3xz5tPUjDvVA19asEvLbSe+av/KmM6cbHiOxVqyesknfZKD
uW2ZjAviKHM1HnMS/ZI+HZtyc9c9BN1DSPP1IE0gXTiqoP0t5aV0dtp9D/2PxD6zyPy5sKZu9XOj
jm1UX1TdQ+JhHCNOUlAMVQ7XJR8vpQdYgyFor3FnFSLug11tf+MdvRIZp6+b8bkMuyXM9i24KhIz
q8GhEXv8XJzwOg0HyDtgOQbbw6h9V3L8TBIN0jJ343AIjbs6GtddgyFN7RKwoyyVM2xg5rJPWwqn
zexOZky+DzYMiHQ5zdEx6B6T4mjc1jZQ2PzTWMjnwb4EFgudmfi7t87Fye+uhvUGSmX7PgYt7BSe
m47c9MyRTXM5CTzbLOGpqT9HVU7GfMYzn+UPBYe8dG7EENxFCR0bPKkncen8g0zORkgaO69AHdHC
tPcpmQqqS6HcU53ig4QuqmcVi/C9ifTF6Op9CHop9dPNP2yF/75LZMMWAEbFTBG6f5vbmGJa4LE4
VFxtx03/am+svbF2V81rsOOpgoDzj1vhv6tWN9XOQ1vxbQZUfxWCF9PHNG8Bk5q37UFf8g0dmvth
9Y0Kcby/rMfjaf9PEPv/g/rM1jsEL48p3eeDb7LSH/alc6SkN/s5jozv7EXbe3XP5nGbMytwM2IH
q/Yft/x/F6qwG8PxDXykYIff9s+fGLVkY8LRgv01Xzv7HDkf+fwPrT/WTaf4s46B1GNSEk2VAjbj
v44jcpB+U17BgTGPyZHQ334+Grtb+dO4/4fL5O8mqj9/0u2k/uH46bnCQ1nzSeKXPDBP/EhPFJzE
TPk+0jvAqht7NfxkYqv3/x5K/UcB6f83Pf62jy71P5v8P77Xn/n3P3r8f/8L/45AO78BZSdug7//
dgl4CC3/xkjbt3A00xyEJjsgDM0d3wg5ZP/rv4zwNxv/u8N/xwrnWSjof3D5h78h4qN3onlGDGk8
/z9x+VMD9ZdrM3Q8D4Y14TzG2I4V/EVjGxhCj4Y7QkZBiqTdzXFy8J641PC8Y7/zSDMGvmH+AAIq
XHM9WgMpujhsLDs5FrQSdceoNk2sh3ka4PUg2ZXWMExrv3LXjSyT8CWPqGa8BZSXvP6VR7XX3rlO
H4m9rAut92oqwHlI5BJqjYIOLMPQ2rUVt8oJso3lZGm/70NRJZswrWqq92rfvUWqJgfsf5y2kSlP
jTIzMNYJXxpcXiOi+qmvmj76JJDKeFP6sqZgqI9UA8EBrghohjR/m0cMsbEeTaM5iN4VaivB6pGq
UaiiD5MHImQtUUTCa2DB+Yrb8Ia/g9Vg5uq0tLJo6gctpI1nNtFLLR+SQOFwXYVN5HfNrqwmlRIK
sjPa2FifTdCzUVoD75OnvD3tZUlME1yZb3Sb8Paw3eClZ22EH5clpMXIitWAaWYm6JFS3iCfrY85
ohhwulJjkmHwSKou9uzIOU9dAXK0W9pOnhICVh8FTWcPi9s0EBmKIXMOajFVSMOgYspfp2X5zc5G
YRFok2Z98bvJWe76tBP50e4Jod+5rDojDLxtKI9K8OTEWlqLb8GSwe6+rT/6CUTzwmo8aYS7c1od
Lrhx2GKupa4qZx8Ii65Xrn48N7MvLYxbozlOE/X1gflNh32CMpdadXDoNXifBx+//0ByQAl5bERd
YOoK26S4jH69JCgqRsu7f9LuYG8Hw03btZUU9XJJx2F6nZycBQDe5RKbsYVd5yvJE2OMRW0qZCA7
LKz73LUbuWmzyS9ZJdaY+IMySt1njmqIi186bIPnaRqLo9W6zXApkmhkZRKZKdCk0oh+BqGPWalo
dJ2tIa8B5BOyCiiAcGA1UtybD/MhHAuBYUw2EQ7t1lrYT0R+M2CdydxWnP22D4ZjmXkVJsB0xjaP
7cTGQFZUbXgSvtHENR7SRzFOmRUXIc2zG+K7Vb5O/CZhYGQ284icQJQXrGwBQjPD5EFmYqrB4qwW
taQIclZmDIR/Ex3BpaVWnPd30GvvJVBtZj8WoID9LRmCFK66U1X2sU6mCpf6NFny3U7sVLMQBi28
XvzZ9L73oNQhCiQimyHyNGLEDJ0zkqAv2LGhEtfhptTkig+RHIjH2LIOo3Xv+10QS7vWzp7MRhQw
IUi7Vn5SajDVbM8ra+wuaskbT4E4nKC7RmGNfpuV1oz7PGFzSEhlUo7emZkau3uPe6JixCDx2pcY
xcV9kEb5zOoaq6BO1kB8/OWt8AMHIAmS8/BJ8IQrtcndqYVlbqDspfy6IIZoPiakBybdhtPEV+M7
W8VynDl8/dUCZU4kWqVOH2KI8ezl5AoftdYLb155nPRCncPUMhCCvGIwYmvq83EDF4YKSyRFzMqW
P9v9njZBtvSO8OyfxJtRusd2qmhsJQlJrB79VmVnVG/Uma4WBn6mqQfTk4Zm0nxUrWsmjEVLU7U7
r3dHHEEh8EHccL35WY9ZxC2YzzYcXcOwfpgD/JdzwLa9vpZBoVGgSn9hGc1Ki0QfUnLOnrK1hmKI
4SPMn6EJ7P55rhpFxqB1ooL0TdYqc490Xl/dyaxWvVUENkXRA9g0Lb2mPtWTXB6WwNc8D7por6Oa
bHohEk4xIPadk5Ek8VvD1pvG7IkM1Bi6xqsxBAC8vuV9z/6u61245knEj3rsQCZDdU2iBMjaZIPq
sf0bsjX1svm5nOhnA7BlL/OWQIFCjaPy1Ou3C7fHN1WMBmsZzGPF2kmDJoA51ApzTxDLi+APMFhf
z7UHczWLUv2z7BOs/45ZBDmMBEYiX1nX4p3I63xesPnOxQ3sSb+KXPdlCEtmznKGG/kEaOE8euSU
7svMlSWJnJR9WKLJlAAUnCwRY8TT1b7zNB7JORVl/iMrZVZeMxlM90FhzRkw06J+Zfw9f1SezN0T
Ph0vOsnQZAsxW/W83BltMD+LDhbP9rYyXg56CoYKfcTDWjiTurXRBGxLnHreqcS3FkC+blSXbZwY
ht+jKk2YFTunDVyuQz9zGBrY7rSLjOYWKC6Ym8beQKSNx0LYMtRY9EdaVt1VOi6Pi8Fsk+XgyomL
eU5ajmw5c5pojSXUfTCV0/JKMfMpjIcsAR5rt57jwChtb8Zes3LOvOsJO4hQts53Q+GPulEcE/fe
0L2JQtA4qIOrtNZtdPRxDbrAjGe/3loLCXSo2FHvI5H1obtCjZPhmRNEHM8YOmt6H3g5/gQMUFmH
FuwcmZrMr+e72jdHBBhDsVdU4GXoKs6xmsfE+VBQc95C9wFRDW89TU2Py9zPMPF5Ipef/bzY7saG
J8irMGzPbVa2MD+LKZ8weI+O/8y1Put9Ql8ftjxEFIYLY2jfUMeeJn/RcWrOU+qgZDt9FS3sm8fB
3teON0iosLo2OeKDoRGyOjeEOGjl7qHrlmhZgySv7Y3yBIALAm/CWZWmUwRxNtNfvl+WiJ70XDUW
1ySYRoy3oejHO9cYeHhUTdO+z2yYCPMsKGLfDd0W884oXRI1oxt13p6ZbZbu6Ect2tcqcg33x1gJ
FXwOOumdU1l2Zo1cYiWYbvNOQuJwulCBfWwiO4gb13YoeVa00XKb070cuIqv40SwSRE75r56Ljmz
M1KGQyWEpzeuyTsH+uKsVd0SeEKz5Z3aBb0x3tEv2v8sQaAaF6Mq5mJPLJkDmegqmwg5dSx6SV5V
daOe2iwtDSjRbba8JdK8cfr8CvF0JQXTkZgrqfYRJ/gfnGuh1ZiWLDR5W+5G7CTzweo64gS+cHPh
P1rS7Sg2tcGhbOa0KdxXx5z9fpWnaeW+pH3mDpusI7CUSEf22zoxbl5+linGJ3Qf573mVU7HsiiZ
UVU5BpQVawAZnIj39dm+U2GV3JeTUvICJ/wWWUwcR795JB/7d6pYhnqLGb+1j8uC+bAPcqZCATMo
/M/u7VUk23mennW+kJSfx7bvnnQ+KfErwyoMXa1bxvFfjpf/vyf7rxtk6n/ekq3Zkokff96U3f7G
v/ZkMKd+89ly4Rn1XbY+t+H4v/ZktKX95tD5wy7dCWgkvBXU/3tPZrm/YdXlv7keaKow9HEG/Dt4
bZm/0ZFoopZ4Fq5aHAv/0Y7sNu//32IBoW+Sp2RgiISbgek4/l8kEDuoCkBBatjXnRJxXiagz7vn
OZihd0hXHMYpAL6dKJOZVUUwcRzMtd/O9lqZbKk6L9zTc8P4lDuH7gCQJFEPjrCFnMn9i2w44INO
kpkftKCPVWGliIT1ei2a5V1wg7+M3uKdIotMoztHp6lMm01DGRH/g0LIZBixLoTPiJ8WChbbLLEK
rwLHSGVIlA1vI6lCAATWP7hmfvd6/OWwBI5vOtgBPY7OX61ko4rGOu+yHgyqd5EwmPY5xzI2b+Mg
xxnzdWXgVOhdV8bdREHP78dKmNo7WRYp6DKn6lvDkjZbdnPM7sWSMqwexBv34KrvK3ls85neDItV
oTaty6AccgxeRA7MwuI4l9ZDNiT1OQ0ZMhRMqXZ219lrMfD0BMoDk67Nmk0tpnznKP2pZUi54GS8
0y9e3UWmonPFOISec0jZWsWRPZfbIf253ID05SIOtZO9+IAI74Y5+Aft8HfTyl8PHW4/LiqTvaDt
/UXi4ox0Jksr3BJRQHPR2Mwbk4RINTSEMgMq6lMX7kM4iINutNrSTxG3dEM3hv3dqXKTLih1tgLe
tTJVL1EyAUX193OPO577iEWfz+/c1CQjDAPfEn+EG0MwWU8hX8QDQdH4Dzfz/b+++R+tm3+2Ld3u
EI9FAC4cy/FckxquP4tclTkW9pwx9g5un+zP+b7zpRGbtsh3srZeayybBjSVfS2V9U9a3p8Vtt8/
3MOyTZN8wP3OiuLPHz7Y4zgwAMQ7PRF5MueaDdRQPTe3E//7haOXd1U4C/tcEudEi9z7lKBMbCYg
c6ZG/6IXpzmUDO4Nw1DnpsM204yL9U9K4N8fI3xNB+8a9imYbn+t/U6K2QPfwvfkQGFEAUt1yEYj
zjrsn8mSnLIhDFdByJa2AWGxtTCVaEpj1v/3U0WG8u9fhAEMInKA3y0gePAXk57fYiCOlmraz2l1
NJtLM/QUO0gnhLBjFhuuQrLqNuvncT7SxdavskX+JMakwap6F8MbntJSV/gnXPvsL5a/L1USd/bC
hVfI94ZJuFttnUB/ZIL4r9WxMZ8kVrbAPAhDvRuTcx1oIFEG3oI87AoMBuuaQMax0hmgPywnd3Pz
Yi6Jd2rbSh168sk1PsDNUjmSnI5FwJogn6+KNM7hIsVZWrx0ecSUvBgoqJLldMxu/9QCs4Xf00EM
HVeUwLQLmKDAYBAx1mXcp8O6p07r0LXdFBeBbx0cElAMMkvnjbXlVqTqBuhqAzoAMjDrN95BT4XQ
Ffgw6du0L9cJaenT5Jlq2+qs3CaIXbruT0jqxUOkp/RVgPgpefVtoaUKhobhWS3DLwTIJ1hSMMTH
npGn+6D99N4BObSxx5AIndl+q6V/I97N75WZelsP2A2kJR31Dg8HVAo2qPSLhCxrF4tBYiEMG3sA
szdyeTkqke/c1soneEfdFtFJEbIBCQTxgNiScwbIdlg0LUR4gdUKOxfm8p5FbZFBQnL72iZaFz7V
0v7lVk63ElH6IIfhgxdbsZuDgQahkR1PRc4/8pxPYHhZPXcb0IrrhBEod5bxkPPbucGTTqIHI7Kf
glv1RMXQhM2AY4MA41Hulvo88PlGZTlXGM3+3Nh0rBC1Zgv6posm2ReT/Gl24/c+iG4tR+Mh8nhQ
2jjvmb8DfR2SAcCWlV6EKfK4I1eaA/e1bx4nGGmrIOpucp+8GEuLpAQk3sXM0diwADXOFALwLzZj
c9bvjLuJlQ2fie19J8aO1w+eVZwy07UTdZFUstTZtfYQRz0sXTWb8LU/YrBaJndDH99JZ3N+Lubm
e+gQeYPA9WEo9o0k7+Sgcdc599aozwgN35YoGtamAWFCTc2L107jDtiiQZ9J6+XVugCldKgAeun2
ORUIo04bDfFcuo+Dz9xxSsE/+O3SM/ELsm2zgFFUS3LmD3EKaI5wC+PDnFpG7jZeFYiw2b0qMneX
EBJdBTdyWBRJ65hk08ekenElbHibJ/qr0W/MfZozd4l6/aFzR22NVHCQslCs7MK770Z9CqwfSLHz
yqyNhRsiOE8ZMJNOMDy0O0r/IC1V29K15L6sUtwbDpDLsPeuqZyqjc7Y1pCG3YWZRTUFGUiTEIHq
WIkvtgU809ZYggHozYY4JzXfK6oBINuLna3gqb25SnBhltgAo1sEmK/UTL66+HV0MueKGCOAhkwF
1yQ1qIeKpLE2x/kgmuETQavDedhaK53eOpEOeqTYhrSvl4qQV0Ii9yhQ1uy9ZjcYlKvaryITuC9p
nUO5uWOXZOCqWt69Wby5+UBc24Cu0vqe+jAOfi8YfyfjAbI0ecJUgteDMDXD3SMBVbyWAAC9DKyA
cs1iP4Y9XC349JPwRr4UMeKwwgeTJPKtNOV7VpCDnWFWm3Xt70LELSMkqZWxWcxDC7NtlLeXaIHD
CfbFtpfpx9DRHV8L88FvBIgTZTVUdo1vqiX1aiyQnsPePhNTvaln5T4o5J2UXDfDe9U4WZwj3oJK
zuwVz3ObM4jDLjDwmzkKj2ghSpRrFpCjnT3Y1YVicHVymoZQKVSZ5cE0ZbWpO/awoEDgVAOVA6eY
zdvFSvYgXsBfNFAUnF79EAlGSiYTO2b0HzM41MJ57/Vk8FQzRUxefdUPtPG16UPuNPQ/GC+BlV/6
/Gda+XFZ0V+mcsfbpBkubOWUwD/kA/X2jM68ZLnHC1Pz72ROh3TuCcqRZLV9piYy2NigzjbDUm2b
CvuciWUlx7waCoH7jMEmSRYaboyHocGGyixhiFVh7aVRIpOnOFwNSWOkjhZ6+eqV6en2wLtS7nCe
nPoyWugIdLlLo/ECR43AekFa3K9uNzIxcmYgyg9Ba5eeG8swfZujjqdn2r2nG1qk5qPeJEEudoZC
cDXaDES2LBH56JW5SbeUBxXYB7yxeqXH9Clok6c6Sr53EpV9KvakVT7KIDpETVTd827Y9Kqn1S0N
uhjerLcODDfOrrmElT+2+gfAEmD5Q/2t0vn3fgCXo1WLmcPDVFtmIRy3JvppFoO7sQB224ygdr1I
cYa2FOQ51R3T+W5/X3ej8xCFXGzq6E1YvTRBzLZ0Xw2bN0+UVlfIshRqMTIC0TQ8e/5AiwfBa3NK
3jtgrDj8QQwN5okaz4VWLQynQPd5AmyNxkY/8J4HA69QlWIeDabmANGfhgVN8x0ac6m/htYI3hev
1jCejL2d95iqUA0gi/5wwIkQlF8Q4pLsnOOR24ZB9ii6WV6w7nrRNG9ppZIAO0HBjEU2bj3uMCxK
ukeKIUlrqdXSAobyeuryGurFCGXtBmuSR7mNhGPfweBaz7ioX1Sv48gr3gKgqGhZvjxYVVqfRTQH
N+neiLkAhoOwsNz0PsHGWdinomNMBpLn9hDdTWBZV4Ip0VpZ43kGuXs34dribFOPmrhUPtn16J3U
tLh3o24IXy/5Xear5K5qe7igU43kYiRxXlAiVY83vd/6ijLvYxR04oHnW7ZNGvqnaGDVNM3tVxXY
mxL0I5D5I67fXwbVF+vC6BPgysFBm7OgbnZ8CSflrqmKqDbeggJlOSU5+tHDWCuKfVd6XI/E91d4
lxFD3V/FzAuu9P0PDC6H0c4zOvKmbhXC6ySz0dAKEoI/ajIswxU75Hb6Bcz+PrR5VLXAnWWA12+8
1IZxGtNW7yR8ReLVXLIdaJTKKr1jE+r+NYqCjx5/GQsuA/CSsdyLENP3OLGsmF2IFMWTH5XfoxQ3
vM82eeX42Yu0FUnlyPzRcvdMng1EvX00UoqodNt8SKPaRLB/6Iqz6Yw4BZX56M79tPcS5FPPS79F
s3MkuhgPZvJcM5Kp0LhiKbkliYeX65piDBDUdXNM88OSaS9uAro7xWi/pmwBYDpkDyEWStvV7wUL
FT1wMtpfsEbepA8BfxqDO1PipA7IP9W+dd+Z3TUL7Y9iir7RSvoscgLp40/LTb4NkTPxynLoiTfz
7ti15o8FF3lGOUVWYfBuerodZvme+Jh/7QSURmnTzypV8gvS0pc5Dt/KjLTs7+8InQ1Hq4BGMWR6
Q3nAvEl8fbJGRHN3ni4w7xCuwUVjyWWx2mVXRgs/kwUvz4StffysjS6JmVKHG0swZKDQ1GJuBuDG
qacsborXLjoxI3gZ8Lf3buOCKKu+2PPr0Hug7gFk61xmtNBhQfe5sHrkHdZq0YmaCdsyTAo1EOqo
4ojMDvuq3zcHT/nYMZuOioClvFL4KCj+k7GNY69o5eNgMdrxyvGpywEHG/aPRXVx5U3HyB9fTJ28
zwsRU3YU2Agt+t362dp6LDFWKowMOF3zvRcuW3R3XqQudvfRsE6jgEHC2/qSp9G9FTFH8moQS3lF
SUGynBRsZ93pz8TEfTObT5U7fZqBdVQ4S9ZRRIsaBOnA8L2jxRZ4JTT2typTE6StiiXO7BRrLAXU
EYysM8fi20AD7jhGd4ETnq3Cufex0q6E4DXKPfCLNSlW3LE7lz46PrzoeDFczjoVUhGGwqaarile
4d/Ldz3Ntoc5cb+x4aauhV1qJrQDnmLBRyn7ZQRjRayCAYSdMmOoFarv4rfgIG59IkTx11nfPPfV
AJWczerj6E7nqFcWPjoi/2rI2E5gmewGu1/nWDz3EdBzgvvBVJWYWW+mUs2kvqZzBZp5vs6bGoCg
BVU2ir6qdHL2zQ+d5CclFU5ns/jZlvQ7l5O/Q8km4BEqmp6VQcAnC3HUDyc8CDMNRpAemrkkjoIV
mtdeX2BX9zXu3Sm1T8I2qQw2wyMD/WhbaMpHVEtOyls2mUnhYlvzOg9DiEmJv4XSTsTMscg76lNL
Qm9bu8GvKuhO1HASapmrIrYb49FsWzhTbA+clJRg2r2VLQRsnq9MtcPrEDTvNqQy2ZDCqYajrVgY
maL4kYN59YsfXUJVsvSQrbE42HRGDLvQ82Abj+M5sqr+GOFfFgldwxU2XozLLcCY4ui67jFK7QLS
+yVlmrxC/7dY0hXMdJblU/AB6KY7PZlP6ZgwAsWhyaNxY0EHBmBPeA7XwrBpvPA8Nla7nszydcgZ
IJUWxtvq5oeDScxQi67hALhhOC9vQ2jB7dNmG0/q0YQRdF8ffVSwSAIITIMUtnbZ8r7xBebVjeio
sAF6Crdn8FguqzBueXxB4CVsP9BIOc5Y74RxVJpVvOvXwyq3BnAlXU4/dFOdnK7+USTa3XIKDz7m
+rSc7gyve7ll5cvoyfHos0iLM3ab/6buPHokV9Kr/VcE7XlBMmgX+haZTJ9Z3m+I6upq2qAJBu2v
/57skTR3LiRgZilgcDHtymQxI15zznOw4CVsvTLmBEXK8BTFiKlM/4grjtXHeEer/RD7/oLO1t2w
E7IeBcqEFWvzPhqus4esa6eHqrKnB4wWYDdIwmZ9uQvtcoK+4XaHsA4Y/ZVTsfHrfB0mnCvKVGqb
Sa8B59wBFw9Vh/bdqPZN2TV3Ezv3TiXx0QmyUyeM49iMZIwi8AD2a0bCcVPWEtehwtIFqGIxMyxw
cBSriE2VT8eYPMG9AYI5Gc16m0/0WSsgZqhiUByLhU0aPv30DIt817MBu8QOxTG2hgZppfhSJedm
AaNkG1jqIk2NRqgnDCWWEu9ThhspLh7kkDZbNQYc4+CG1HL0GSzQ+dr2bWMOT2X9VodpfC8lKJ0+
y8fjIsmxUvENg1sz8gTsnIJJ6DgFCVCewX9AH3g2g+uUjU1oNrsXW4DVhl6dkPOD7nCk+edECdc+
Qw5SV4Ytg5qSXFJK4Wa2Xr2J82/iAuoZDa5FdkU/MePWIVmhzTSDJgrW0sgOCEHIu8tsuHZ5vBlj
hskhJi7DUT8r0wftp9VWCfSqVrubp+kLWvS6MLqeOU8eRE+ETOYIp3xcKaruMWwpeI/LL0fhxcrY
fcIj4tXlSlnNRKYZTqMQIVCxlxU+T7O9ZyKN6a9R3ANdPkXhMldr3ltPsD1Z98O0vppOvOUYMylb
WZb9aMsh3ma9PDS9UkybBVPWtnlObb/aqTbNV3EjH30jt7llYqB6KhpxkR3tzAfonr3zjlxQV3hI
20e7YkZGUJIJCCfN3Ge4oCMGK1aCzHmetO+d6GQ4TTWTMiIvsIihkOkaE1CwbxA3n7PekiUvMYc9
ZSyD4tXUOtuugm4jhoI4WxrccHDwVIcslXWFYyjtWWekxkjaVY7UpbhkA8oEhBd313aN60QcSrMo
j1Oqa3BXy8VqCoZ9pe+snbElt5g41eB69wbItWP0vGvPIigNb4plu3tQ5Cs75UuYLYb12V3eMb1J
Rt9fxUvzKb4ck6ejzMcDnFdi6+aObxeyjmPg06hyaUapIpRRLOpoJcXHYKNY8IksX/vMZqB2lwdK
VWPdV60+9BOxDqgFNjYPwzkf836fJi1wXDK4jKYtcKzG56GN5U471J0Vuiof3CY/6/c2RAZfw1Jf
1ce+MWM8tUwFSglWyrwJewJ2SpuCF7zgZ68TClNJwMA0dfCRsJKBkAY9ahCWNXxmJeBtFgfEPYkS
bgEKvVVvV79sI8cSPQj8a3EeMSwbMCmEXy2srpWbQneMAxPkWxNsZ8fD1PYwoPxJ0HWR5jW/pPg7
+D05Q0EaSD2MkhY6mD/W28a0n5H/YXyZnS9p2o9V2bFMj6tfbo24er5L5ukyClhpDqCrdWvIfTcs
xBhQ5W0CI0RRPT/q0tM7g0BNYWJSqm0mcdy/pK60G7Mpw2hMkyPv3pvUav2zrrHFQWUy+zKJDLxU
Kw8+7jqkyIjmHDjVSMhESiPY6sC5KWb74BTLdaY6U6t2KGgA1KPjgHsm5Vc5yHDrGRhe4SuSNUIt
sVrUtpLXEpa0pdLr9lPrX4xFR6SOPxFFC+mtjrn+sCgGFNgN10jVMBQeZrV166GJrqGQzTTu5vZe
p67JWIJnEBHMU+sSsdk6t9NSfOsZYwu4KKBKD7HZo+1DjxMVyu6pYbKN1ftPjlMwDpb+fhnTXWB3
PzqiyT07fPNTN96b9lZ29Mf6il1rr3wahsAwdbwgErOKV+0SPDs58E80Zf7aTu2bRfBjrgiduB3m
/MdITCRtYejs7Qkkmj/O78WUbpGgIHx35H25lFh18wFQVXmampvCM7GnavQyQWpA/+KzVhy/cR+D
tZlCqLVLjrXDT5+wuVOHzPlNIAdjD04DnlS9MJWq9kaAn1144KtoyVYA/EauWj57CPaA9wnuy0Cb
7zw7LmvOOOGEYSq3D0RR7pu0ucFvih0GN4VwwdCyzUc7RayvwBrTia6O2oRrxigEXRIDu9rDCFv7
uX9f+uOldp3lZpl7IjhaukuSdEj442Fdp0n1QKyJJKSdXMauA9jblcQle90QLWP5maSSHEodn5kC
5Cuzdh6k5z7bdG0bCg3m+mm/FlXoR15yRDxAPeoFHOkzCEG78ylhTMJeUJte8bO4RA3mprR46/Fq
0XRz+8jh+FBZ85qB+fdsFTfBNJyNieC/gS5FG3goYbBWy/Coq8Rb98gLVlZbfM3JcZTZyd1nvUUh
lhsbneY3nqu/mSyQz2vNPR1l1zz09qm5tvKLQ9W1IK/f9EFOx0NRG16JuL6Gp8L4qpRRXhHWJUuJ
HrHHyYti6CfZLiuhoZFgbLsS7AgwdP3hPFvi2U+yr5D8A0mEctxMeyc4TCqEUL+ETC5MepyyRsil
4gD7bb9GVMrQ2y2/EayAfqi/MyqznUqv4tiVpxzQFA2I09RyAORNhKoew1zfI/201g0hc5nlFdHQ
BwwGwOY30qy5dBv6Q/O+tufhMC1wy8YgX6KAzAZqmObQ9bmx85TJRNK/t+L5wVBZGsVjjcCp6Cdg
qdV+HoedyrQbjSwXo36kFZ/HfeIMW9Ejv+yzXcITaIeGeSKPxm8JDO/NgJ+c+Vy7LR5qQ8M7AxHt
I59ak6xURgleS4ehkkGEbmcMA8LoPN/YbC9Qc6A2WVBfxs6mayApFpR2ds+jCxVqb3rqXmS0Nbbd
zAe7IhOZSURVtMNm4mkaAp9jSvHkx6Eilk1DkkX29qRUKI4qwFbPlD2hzHX37VRmJLKSYL4sbqQK
797K/G+l7ds6SKhHR+89V9NGaKzvQoxHTX4E5ybo2bl0I5PVltV6YIaz19hjODUFp4UkjBM5SrR1
uj/MXmMTv90+5ElPiCYz9qw2upvOHFD/tV2UxQjhAlXWGxtJ0JqavlewCznIhjXvDE3uUZKxHwiB
FBvMNH1SvnHoylMK4ldxRkwuQxGmWezIpixcy7Z9Rh4ahflPtwjCaBhFE5UYQ1azUZps7SQaPJPv
YRixiLLmZAtEaFwSV+lhz37hAxHT/Igck/j3Zo8UdNoolJHrUtknr6AuUWpGGBQSAWU1KxdgChvs
AZJhyYZUlpj8SJdCNBnkxD7laKJ8+8L14DV+uG8sykqHUzBOoXOWitPfi80DlvXtYMEZ7sFmU5Dz
BEt0sZXtgVGw78w0+KYKmbfBjJ8x1hXUwQVIiRFgZOwLil8LiLrGSsnVgS/JBdRYLVifGE49CVqZ
KKNTEG05IrvbZ6y0tsVo3vbWCxLKhIy93F5XuQWsPe+P0DrgRjsMXHgQfK960xNoaeJEaiN9JZHw
runlr2lS5quuYMBMBIgvdYunvwKMyPOxK6Vqj2VhPQKvv8+rt9iZnipZh5uy8459MJhHk+m374wG
upHk6UpidPv2m1IYaoa/gWRBYKpgAWZkfETmPkz5+5khxyiOkp8NlkPpbfw5ffNHYs1Cw9ibI5MA
7Rb5dvRbYNlLgN7TwxvfMAYxMEqsU/ySiv4Ff2rwrMRBxEBJxvQxmEoUX0Xt8z2Xu8kaH5E6RFXY
YXEFpHGNy0BAgByBKQGCw3tPsW6w2flZ2mcyKV18n2hMs7R4SifQrB0l9Oy74za1bCavAQ+zZdw5
DV2xModdt9y4E9KxoC+Mc9LajJnROTM6SVdxzbhT5neJopFQ1k6YOn5hlnTq+MbXmYACp529NBHA
hcZcHHA+f5rWfJnr8s0T3eswdFSvCKUxf7AYaDykeRR5UDhJazNqvu5i6lsSv6r69VrR2TE33tir
S3znNnxDaZZuhrJ6Hosaf7R8ctM+3rVZ+zgmLIjYg8FxwXwq+/CJFGcw/rk+ob/e8J7jjVKP/boi
klILCAUmN4iFmH4zTjAp2Fd9VLKC1GYws6kAgqthrt+N9D0sZYcStXgri5z3rY+uremrS0j61S67
fhmNa4MWsEuESEb6FjTLVw2U250kDVjAodVYLxgBSQrOQILOb2NPBJs9qp+mkZztqjO3C0XIqpZo
rVttnAZbsPhhB+KF0AzorFHYdQfbhIHAAH4roA2ujGDxYK8t5V7Hj01g/WLY2RzD+daymDeToXeJ
xTXgCIq55SVj5HSwAnC0XFL5lhnlMZlnUBCLjnfDwoRwED9sxMdxZjPmYNuzboJxn5VE9hhVYq+D
PDxwU4sot8N3rwt+uORrdZ1+RYpJnpLB1ModdjXBywC1p5dwNtZzY9KZIjEDcp+dEkaQMwj5dFCv
DhTBpBwutXbYY9raXmcZ040RYfp+6hi7GT3PbL/YFVYHW+08m5x4r+43sxWbt7M3nBOCOS8FeVuN
Od/C2WIigEvcRwljVVjZF/3Q2uFRDx6ZZykB0YVbP5AK5GHWKKC5BMVb1iOmVYnGI6EfwNoWu57C
DZu+8dj6xtqasX24VhNs2JesCcTh7XONNm1ntmH9MN1aQmrCnN7CYiCG2igG5lpXj6oS74Wdw2zv
ycZxREd/maOEIKnB92PScFvKO8HAJE3FEewn36Y9VyiQ8pT1M9v/jcOG7MTcbtjE4acc4c0MjQSe
a0hETAz3p1gGEVJzIC11FaxiQn+cApp7El+BKX4GMqLW28YaxM7Rk4cBmaSEKTG/U4Ym616OeqWy
GT1Z3BI5eKMIK2jG4ISC+cEPmB7bLcKTcQxXg4KclvZV1Lse6YhxsXbpvpiXtdhfM7iiecgvF8va
+lP/uZj8xZragSzGPLJCy9wkDhAIgCJpynwUcmO5SV3JwT/de54XHhdvYDsus3eeArF2/bFZtSVZ
Bcjld0sfvJI0wRDFsbvyPmHSS8smzolLupO6r4r01Uu/Sl0Yh5Q0DWHIpzyo39LYOyaQvxKIss71
aLULKMemwRWaXdvYxXyWLNbXGrXt2Uxvwqkyd8Vcb+nFu1NIYpSKk8+BDcgKwIMd4QF46FOxm2L3
nvR3LOsbdiAXJ0xf8oehb6aHdHrOgq4HCwVks+T6JQ7EvmKNB7Iz0B6ENYEmlj+9EEoN83uQFAlF
vB3zGrgw0/Z1J7sobajysMiVq1qkn0v1k9zMMRo1T30WUBmT+beSRJN1Bn8tqypCFEhq86U4t6p6
aisdbjzir/i5Llvt2PHepULoPOu9YvKwmeo82NFD4KOVyJ5GY3ip0vpKCIrdKHbamyVjQWvSwhGX
BzRC0U0EBFERUOCgV4fRNavdHF5vv5ZcuMli6O6F2ywvsfPYxGgHA050YqLu0Ap+Qw1ioSBZ6GXh
1Qxv/XRDn2UIZjlUE4RgxjGDJRjSp0pMd0ZQ31/pxl7dsKCj0diStx6laNvzuuSNL5IfhZvwTkn9
l4WSVwxQuImNBr7c6JJFlxgiZM0/arPfWeAj9kFVHxFB0dAj0GhMTSY94GSci9Oh85k4+FWwRQK+
rJTd6V2HIgN471qYY3+WjPTqhJ2NYMDY659mP8VRMy28rotDjDGrM1pHXs+lOSd5zTEs3RMtCgFz
1l3nwRzOAkIya9M8ur8VTjWhdnIO0CDg97Lc9kOm8xFsShhl7rTvdb2gKqnPvcCVAiopB84+snLg
aSLb0Nhh6VhXlXcxPD2gav+Yc44M1ZM82Oa+uaNriJRv3htOfi4NBkT2lfPhFGx2EY3S+6gNHqpv
MfjVtuurjeUJWNC+BewGCKycs+7OcHjOqR7m3mN8WZWXslLEcGbNfirGnTkx9REoXU4CHdo05STw
CL0nSsnlpz08ht5g0KNL80ysgiMWLJNjdechONv4QULQxFJsOxH+KtkBw23/5m2IG2hip48Q/tQk
TNJ1uBsc1JVIAd6TgCu0leWmLJMX6Gt7LzVnQM02rz3dAaGjX0GCLxCdMy8SJKySEJn1yPNLSOPM
TYYlrs7ba94i9Wb3VfLcw8gmxST0knS/uI+oFEoSziA0y5bZRSjXKDk+/DazdtxIIX1WxUTFSz6E
biKuXcEk8Lcfibxzy30353BcBymsacjboNCXML4X6D5GlcDWUWIFwI299hQ+Zx4CJtsh8DUkz80z
mk2cVMw8edPx7D2Heq6iomoBlsSKCtnzWWoRaIhOEWoivcW71aUfJBX+XOIRS6i6D6rqRo0SEFxX
Ut934tCm9ZOSfk1EuaLOSqV7KArmkpP1q5pvO7PyEP8ybfUtVLZxOqMLVhrjiSXVuRr4PCFVP0ng
XjSS17m2dX3LrKxb+X0YRv6HIVh0zo49rwhHfaJ8v7BQEKt3ilgwFPTmQB4Jxcvbh3mSV7zDLsTe
EAUMPHngMNYYHLxVVtBHJwI2UANuzMhv457sOGqyZD0rEFUqQAfVK9jaUPsPJMZYu+Iwltkz9/1e
dzZBKyY7vZpjAVY8V0HV7Q0915SrIB0ap9yIzia5p/M/5rEBZY4mBoTTF76obs1qFYNcR3Z68RnP
U3EMluRdlK2MXDaMWVXsqcWYhi/VS1MiD6Ar2KSzQOnqTW8jQw400fIr0fSoRUa2ezV+atyxXFQU
GCZjqY1Ewpl0hzyIB0oCxeYUbQswt+RzD/D1XfhTecCldssYmnX2oHsGwiAvsjFZuU7+hatL73ia
IxMpIhmnJAON81IRwQSkG9sWA3oZUlDmbB1c5Hdc2kghpB+xrNJrReQe3x4b0LQqP2k1D25OEgTk
kJMxVKi4PEROYkbdwLaAac9z6iXd/TQWGBCvHg3H6OGB1vHjFafCpnuJWLCCz+HTOmP5SCUXgFnf
iCAX22W2jlTv73Fe5zgTuVM4RvojjSIEH9iJw6/SqbN1ZZr3+JXZHbrhOyvPyB+S/FHI8GAW6iFT
uOBqv33tFq/cMNHDiQV+n3hA1qD9CsCS80SZGyFA2Vl+I9AK4xedg+xSgf7Z8vpcrMRgeHQtapyg
mRAgaAh9gQLR28rvbJg/w7A+sAZAmu23v8IaBE6d7rLO8Hk5zDjKRfHmYyVjcKMctl6c59+MWh/V
GH+iCbnISnQ7lNDo8ublJZvieddY2XtqWkdPSnROEjWbb5C047vx1o5pVTInffab9nPCFxzJRf0Y
6+yFbKpyR5AzZHhh3C72rq3Gd9vDYNnI135uz9NUMw1IGdQI9yd7Q/TqeLd9EL2dSbdZeimdf8dF
G3juSwC8und4X6gbs0KAZcuXcraSbU0jymNlHTHPYuMh11MVWu/wq93YNUcB4DGgXB3cEPRp0ZTp
3Tij6aldF35ccmaEOe2JN2YSRjj9xuHO7eb4RxtM9m5R4VtTuRgTQ1nC6j/E3YRfKLOJ5Jjz1xDO
TkSjN4AYC9Yjc+61CEIWpjmSPoM/68Vn2GUIy+r2w8p+TA7nbVpcIc7tUZRSbNKUfzgQjLmEk3Hj
ERniD92zxtgBj0RWW7/0drg2eK8GALulHTxrUtWIt14eHFZ3nKUsPMiRU531otVeVIDP04TCg3BO
xm6vY2ZXmx5wc4HDYcvbOPfSg4/hliOCNqiyCfbA45E0bD4ylw5UjLnctHqXC7PY9m1f71Nb7zyv
2fStrdYt0ZfY2lZNlvun3kq3blPYB/fTnn0TVRJn6Thln7PPSLfFqy8T0orIC2Nd6l5zpSCZ5SWR
e8VwFUynO8ZqLoYXWHb8JvIhO8oVyo8JUlxp5EeciLc9e0MSUtOzJO+pLdPslFuK2BWj3JNUtGpM
AP+1bKtN08Tf2QJlzET9Gboq3y4YyDmhoFHGrGBWg1kFHE2zje+PDPOGS98LWdklNZ2IDwnONqlM
O4/VVoUWocIAVhgXhigDeMiAoXjA1j1jN4qsiwBgm7IPiTHDjepIcuKXPZbETXXLdQYWH+KKCZy/
mJ8T5nFvsEhGT5J3U2grCvhqI+1lyb6EfIIib6YFNkOqHhoNZ2+4Fo9RxRQbGMTWjxkGOm32oMx0
P1AxoKU12Cb13ucs+hd0fScxPoGlz8+BO6KNdBC7e7nEE7MNqh4zZqm8DXLRY0dAVOT3ueSoYNxU
kyXMEka+mqjpI1Z9ktByceSMRn8lDAWgMuC7VGW1QVOFTIzBYLxkw6Y2HGL90GRbvpM81hnj6JhL
LiuH8Fa1KJVbs9k6ZUcNNjKlQeMVn1iW/1pixEFX+0YId2XCQnRbOg1sWWRnWOEkQRwxYOiq1vlJ
JfvaTneG6dr3+pLI3rrxs1/l4tY3o68hQtlPRi3cUz6RowXLBUEALAnEhIcmDWHbEo5+UaJ5ajMf
5OFotzvSTWiuC+0+9crehMWRH/Oru3AxJQHaJ1soFh+0n0Q9X37/3d9facxC82Sn6JgGhz1axjsD
wdIq6QsQf1M4otZ0iwjJ3NrqJ7QUKYoBPV7sDkV4i/XvMITJQ8qzdw6mfic73zgYemEViEfJmXrG
7v1snsL0WFa9fjAHnuSrHctH2rBuMQ0emyTgQCKMTlnzz4RO4miMdE6OX21UhTDKqBx/+9uvNaVc
JqGdvHrX2XfWT84m7Bn2yIKpFppkivLZ784yaaMehNnETYzwvLrUpFjbibNLETxS4+QLduPq8lZg
UrkZSHNjCwKwTOssv0rC+LYTxq1TskMYnt+bZfYge4IImXWyqGT2iHSPUqaTsQMdDRKlyYqgnmFU
1kg+o5whaURm852lrWcSTZ/9Ky/TmE5imrwroKzZTGMOvgnP/Nomh3k7DbKN2N/bYMTeLN444MGU
u+3G/GsKgnPfivSxLJYPg/7rhDPiYMr8sahxdpCQ695ncpFRq8s7YnKzXeNrkj0hka/NzLzxXSYj
tdM4u8RMDiHe3kNbxXAcW+fgto1zE+MVBxoAdh9xqUFPgs0dz8Rv3xsRFFHHX79UZRCFBJAQ8rMk
bybqIoKfI/gb1k1jW+e64tv2cBgfyDHaGvUst9DkWgCYYb6zEdedKttEnVuHZK40K2kh0qhZG/ao
+9EPVXAYyBFEyk5GZ8xmhBcvvJslsFoG/2PI0E+Z/DwoeLTTLQe1uLxTOx1xH4kbS+u9m8EUNFyw
FIKPsjUn5ulQZiiAQHLCpZgIwbue/SLOt0YOoYMUQglasUxOLkvCVa3F99IScSSrsT64V8/f7LJS
0zYm56lHjGIIbzOHU/OuXHS8WcmOs+X47Ia+RrCOCJi3L62fu4GRApb8+oL21z+b3UZsq2z4+O3p
Cq/+RCNPjt3CDZM7cfLQq2KHxC47tOKKMcCbGfmgPw+5ecd5iSjG5fStrQ4LgeV+/f7Ak2J4Arxh
2tVWM21AJ6KPgNO1y2A+RXosvwqPUnLGWc4gAQGYXEZ1hZSyWHFiGQkBkh/j5Sqd05qV6ips6cd7
Y/HOpEBFQ8b20WJqdEBx6a8ab5g2bmMBuK/zi3O1Ry55g0ZuLjhKXAl0boJhM8iHIadubrNPrIvF
g2vXkTHRbiaxLjddq6a7yg/OXOVofh31QGAKkImrhTFmtcwgMtkrxXkcYDeert7MuNM837c1I31Y
ZDWJn3Zek33WnE3u4bUr2uEkQwcyjwIrOSXu3kKfnEv2ZaDl+O1sms+xByrOy9hglsWDZ4DCB8Ng
XsVC4BzUYAHDk291Yvc3Xs/6PiucG0a9GwKp/Xue42NyneLNAxKrKXf5mtr851L4ViSvT9cSdqS2
DbFH1prsD34ZfupyvJNEXQIjTRiSlUjCG0dsfz+M7eQgjE7tzU+Dh+7U9/Vurq8RjVP44I4MdPzs
pc49HhAjTVdG3XLHlv2d37n22VHAHSukMcaIBHFMRvdYju0puwbhIkrr1k7IExJ3BvidPIW94Uy3
mUBlAffd2Qbt/CTm7kddVHSA8XvBVvpvhrh/yZL9VEv+99d063/Iwf7nSFq77/rmU353f/1Q16/m
q25mBetXd//v9x+T+hx96s9/+AWjBCbI9/23mh++u77U/5UXff2b/+wf/tv374/yNDff//HvX3Vf
6etHS7K6+jMTS+Cj/N8N27SzffUz++s/+MYX8B//Lsw/AlJAMKeaJiwCX0DK+k+GVnhlaAVe6Lsw
ZDzX+7tf28DJDW3tN03OdDxyqv9u2DacP/BDwt4PbOzBDnXDv+TYFr+pdH832OIGZVJmE5bCMu/a
Vfwm/v+JuparPjNM0bzM2FXvQ4WCfeQAuZ1ii/abEFBBGnOR+W9xOMzAKef61I6VjDyTdyV0m+G2
mA2GYoGJqqJDT/Pljzr9gEbgsy4terFxW5eLpWnEfYJ6b7NgYjoME5SBYBqxFtXQzW3ITmerif0T
e/GGmZGYWCqN7DuZRdBn9DJA5sJqLYQeNcwPQivGP9eE2TBX0IBz5bL+HDAvYjc8jcNEY1LWOBiR
HlFJloFsnmkJcpzTVohzbHCBnFurnoTEZsT40bT5iby15r5YSkVsQuVekNfGVLxgd1tk5y9234K9
ZUfF6CMtkJRynACH8pVP29T6ZOouRvxYh6FcZbFmZDBgTinKDE8WGa5RP8wVbjF7CDkG69a6DE3L
aMYpG1ibYWBOS8REnmllV4/x3m50eLZMw38NliHdBnkFYSaIKw95PTLCr3Lx642UV15SZg8edobF
NM94uKdX9jycxmGpngdfi1UeGwEJz7n16XI2vCAoD/amzsz7oEwAguq4dDY14T87Ewg9Q2jTzm9H
1V/LnUlbH5DBwIDM1cyLIrwxWOPMqGIu8b7/DHQfnyryweyVbUloU/l1yAELDO4mOd/UhhYmJlt6
kOuzwSmPvbPEb4YFP53OEuduyOcWLuEQKsmrk7L6+D7x/X6Tg7OIQsMFENWCTJ7BCH8wkDees8zQ
+6tKZVj6k+f29a8uaOURF3uyNWvN0Ifvdss+fYpatxMbMQsPxfKsD4nd9beVNsVDKKjCQE1Rkvth
rTEkdvpeG2zpi9GITyY51LiCrvsl0OwG7KupDR8rp043Tp4lH63lo0ZEGIn+okkdChqheeOznk2X
Q0zBF3V5fV0umMtFmBObEgSWxv1oaTQtzZT2L21oZmILG55CK3YFOrUO6EnB/SMyrHGZXmfqanxi
68mqDxMwu1OFmJTRW8xCX3Si8DDmBOlL0bo0VDI1/JPhLNWrVtBBGt276VYXQJ9aLpWPykzpXMxy
aZEyKmN6A9BmbmUZO7eDD5wJRW9O2KjkmncZNLUrJR3/GFhUuqu2GNQFlMq8dalD8KkExbyTRkGi
JbfOvT3SkxKRpl94L6CBdDEgTpWj7ogH9p+sLKmfBr/x3zABdjdeio0YWB4BpxkbHzFOxlVi1lyw
OC13/GiWkzsIc8sAqXwPGD39GFW8PGlrXr6SkblD1ZrWm85YlaYVUiqPdVLUy8p8CLIBljbkr4/U
r+uzjfjk/qoeYl3gtztrmsDMGbrGpypCTz9PofaiAesvh4zOdwa9x41wg/YIZ8dFCwiUlYqm/fSY
sh3Q3UJC70zvqRtb63Po9XLHkTJcHCab27pip0xcIhIcqa1tg3TkBTN89YGugg/fMjvk5awBkAYG
4wVA4D/G0s/uey9tgekZU7XznD57z8jqu48TYkCTdED4Nwd4xlqfgPPBaKedm6TdTU1Pt6mnxgLP
pG2AUBUg3aAPjgA5xIcXKx8xGMZa5D0OVQ+QmpXlL8ZJp1N1DJK8fF6GJrjuGnDxoS1HUWfZZy26
7oi3dop8O+z3tu2ZxD70zskzB0ZaS0F7CxCYdVVWohDJRsd7WzrXe5SZYx8at0nFgxNOjoU5aBig
BjcWAP2ub6GsJ2MTtzvw/zlRbqnwO6LLC43mwuG43AV6qW+1ZRU4IRtDxf2Wl7BRhFAPDOQWuE8b
OQC6Tn3V7IWRysvvK/pfKmX+uTrltvmuHrX6/taXz+b/QLFieSAl/vdq5fI9ZV/1n4uV3//gb9WK
EXh/kOWIKyQIbGE7UDr/q1zByBT8IXzgFSagJbwXDjXJf/JlhP0Hg0zfDcAkmDY1DkUOPcwVB2o5
f0DUomKxTdPCq/+v8WX+AlJxCY+zkbeZpgdMwbbNgE/0Z0SsEoPFsjRtLzUQxE3C3T2wTqBzn/RD
gSRWKP8u9a/7XD+b//Yf77//nxBLi0AyMcBBDru5gIS8ZF+pgaLA9sL+FmaCeQxF0m5NbZYvoxM/
JyjDCh0geyWs3L6AO01P2s4YaUqlH8kaoRNwmMSir0JPPpgb3AjzJW6UAgRPbb/0xQ2B4843Sq7D
UM3Nh591R69qTybrD2ahs5/uep8aJQkB+HkDA6d6IoIgu/4y7aeHP/2s/wf6iGX+I9GCV5AfnADG
7DmQaIQn/sIfyWD5poVuhnPmZUsfzWWNNN1QadSnUwA8vJOXNm661UgMDseMlnfs4pYbKWGlM/sn
FABtYnH0vASiXfDTjtMfqZmCwZhteRc6Egy5EyDgT61z47G3C7kFoV7xy8xBydr43PWzM/inIiO4
po9b8Wq2aOG0v6y0Qk9kZLfj7DfvlV3RLy9IVKVsm03uSmtna9wdPnOg+2GgCyq1S3xCmrYn3ebN
uauZDi+d3ve2a5wXmc13Mz6+OzNkAR1P9oLgfVzncw1HQRTFfaLnaRfARDymoqkuCHPnzf8n7Ly2
Wze2bftFaA25gFeRCMwUJSq9oK2InDO+/nbQvsfbPvd6v8hLwQogUDVrzjH6iEf7EPaqfJL0iYzW
vhlvj3/FlTbeitkbcrrcXW2q1FLQ51U1tH+wDzoCFgEtZ/pqDT7zPYWI2FQZnUEh5+6CB/NQtIgS
wmE5JKlA2rC+GXtl12iJfSlXhm3HhuzFXHyYXXQJ8DjNX0MY7pL6ju7b+kV3kEihKcZ0gQCyV0fl
95K1V9CO3Te6Ki2q+Vl5G+Bbwiydxv/Crfnfj55FrKJhyYaQOX/8rxtHRYqGuTdTjihWVXnT5EH3
9GhaDWaXXFbPeND1Cewm1WZehSXiuzahIcboi67PJECuZ4t4VbRQgbKgeo/3dJsGkp4ME/gIdMx0
7Szzng3qpyKDgnySM6oQHel7g44qrg9MbuPE/DVUFS6XRlFfu+UCzjbe0CvR7prZDGjrbAV4wKDe
Ewhxu7Emf2DsnFHFNhTFe0WpbYSKcLAIxKh+jAisxGYBvsQBRpQoTIoZReYiH9ECK0dFvP374yf+
+fTBfjIMTlmAi9lfFfMf6xdmXV2tNCDCfzx94F4NNNVjSNc60E+4fquTGuXltit19RQlHQ3JTgvI
J4mFfOulyUZWpeSeCHLl9viY+D5RM966jDUsWQrsniGvkCpOolGaZwNi/BXZJ4/qbEXf7CHNdxwY
1HsKhnWDUqHeFgXSeebQBvlF8kesgYTseAXps0v2dUTEHAvYwOubpoiXjdIRiOJiM7ahzG26OM1/
kMrAiqokNypYGW9hqTvAgxNiMIhvGmpzomRamp06p81Wwx733idod5lfqz6tClDImvzWoDnpjTj+
LulFvyX0Iz+qQvdTORxOGT0a+mndr3BdZ+x1nXn8C0nPLywY864cqz+qg/9vvuY/Y3kVFL0WwGtN
sxVEFBSGf99nKH8VXZpU5RAoTX2Ym/mT9J78t+DEZUlt+jMZIwx9Vm68SA/6QIjUL2XiR5WnVu+Z
gm0mCeL5kCFhojCXdiRCq4MxXMY2NF+WZYQt1ZbCNfTyEs+KTDOniw65kIozZpAXQ9HoUDItsbTg
s17BGwGui7NG+3gfhTS4KoWQeiM4c2ZcLo83oEcSUF2KL2BVX2idm/8FyqT/HR5lANhGBkIepkXD
AnyUtX7+PxoFRRwFU8bPOsTZz2JNnzBDmVD2Vl+2GLDNTdNxZBu1yHgZ0Tc6E8YcdyS9B+PzUnqs
HtrdKKP3qGnzK08gRWXWVydoBtq7KZw0KchktyZfarPyFJdGSD5INZQnqx/13cKo9Z6ZRuXag9Hu
FcZk15J7DhhSav6Yib0M6+w7wM1kKxEy5EmrmD6W7fGUlTw0WlHO33M62lMd5l9VZaoIqcdhj3cS
5g7KeIQexvRdzZe7Jon/snLqK6LsPzos64UT3EKmLGS6PPRt/nHhOMWZRYKjXdHLjMYKwiBc1Rkp
R/B/v88Z8lackdIW9gIJcSmaP5Z+ULya1N5m0JbolZnrAWbobrbQ30ei0mnvNvUZAAsmVDHad+px
MB0IHDHxmiMLiVb6tEf0J2tKUZlZ2vKa1zNnJykNjw1bJnYQI8F3SPpPveZy2UU3HYGhs082yTFd
X5ShJx0FFe/dnHGvhjon6kVH792rZvD939dFdeVo/f0S4d+1YRRS3eH5/Oe6mBdwl9qCZqeJmMqt
Omu8Qe074t+V3plGlruOSdhWHdFE1xOTFxsVP5KzPvgR7zVdTn82QCk3MDjjK8qginU+hBxtZndT
bT2rgQPFODEt95AbEFuVYSK7//4X6P+Pv4C9UWFZt1Wd7tw/0GraXOF3rKv8YMnUfdjeHHka6luX
q+o9WGwHTVd9y4xub+p2d85s6zVdxvnLCm2y0Xpt3jYmt3OTTMtzLY8I+bNh+aaHQECUrime7SLL
joKz7XapU2Z0qH1goJ5VQrNjNS2uf72hZMEeqlSC+CojZ/Xfao1M8vyjoBTtnSlDsLPnqN7OadR5
qQi0cyQyyUV7tTw9xkVh19///fJo65//ny+wwRmADY8mI8vHehz4+zNQB6Fphbo67YtxVPxJmtpn
2jOEyqzW4sGEus2isVUWHNmGIY2ntqclAz2/2VmyRKYQzY23Jo1JLyuT7lUqAux3En3FZWzhRhuJ
X2aJ9pMD7EuS1RBmR2wQwJfljyKGxxrbGclTBiEvSsBz1iT6xyJ6+hrMIHdTVebPtAW9XhVHxQ61
Ox786bq+p0a4BgMLiOu/X45/Nl1hAOq6sAiIZkHg0uj/4GRKJrAwe27pOqCtYFBWxOF51rf5KBk3
MO9PrTVHBPtGaeqWFgpCRTQMcZbmtyoU6wnGtbbJ4qkhkIbN/zFyzUGsgfDYAAGs3stSM3/mC/qA
oY9+JHMFNKKX5vsAzu6/3PjKmir6t1eWKE7B0Q5DHwUNHYK/v7KSPPMqaUW1D/pRea7ibyPeV7RC
zUVrcSU1U2O8hPEkHQDTI96oCahLwzzc4DwsYCJbarUzWa6YtIqTOQeG2PYFle6/X3DsxPK6Z//n
L8qZVlFQKRsqj5isPP6Q/9i/0EBOQSlVg2eArsgmdO+GfR/NJ2rqK2hnP+pOfflixRV6LqBGDICa
hWkfnhaSFs+Dau6jGVWfQrAcECZUZKdEhL7GTCdZuheG9ORcso+oB/7XY6cq5whYS4zDsWr7rzLS
7hcAEd/QWl/UMNihRTklo3XKyUbsuyOOWYTkT+bnWPVOmZrnDH9GUIduUlgf2FYptRjJ5aHXDYEX
BU8qPr+CPrJSXwy2k0bS9mk3upWQ3BgWhTrA9RN3LSU+UGfNUIbXBU5W2eRcbB6NuYqhWxFVugY7
auKSDQxkIWOnCB/H9JedfCbWZz7fNfLtg6deO2TBzqj8cHLqaTO9oNtJfswpQsgtAQyY06nzLtmV
wNMnxDqx/NoYv0dCEyIK9ShgKp06UfvcSJdJf5NsT7G9xv4uSy9BA9HQQoy6T8gZgFNMGYGMJtP9
1twkqM0MD3Q8mZgDfS3b1QBOYVssZx+SzqmPOFRNqjst0vtQpzsZdaacyrtK5ye0h4iUinxBvibX
sP8h9JTaDZPY62BoJ2XOPbSG0Gx2YSr8mBDCMYlBnPQ45obEkwUenGzZq0vLOVXflbF41aEBgY+D
eUQQGITRjGTQaoAm0aEf/ELGdo1wpYv8owq0U6Ysnp30zyF0pirBQwfvg76b9QLnrBom39BUv0mR
yMv6in5Szz1N4TgFMw1RpEJiY5QfNlyHaZfpEyzSL7Y33EBMDNXrGhSphLTNwmvbvIGuwaNOcw1H
nYjWTLPxI4Siby2XLIl8vQ+O0TUguTBc0NpHpB6P6fg76+l02Ob3OByQjehoArBIWd0G9nQP+FAn
GmzB0242AUVBf5hnbpfwELy14buVI8I39pN+N6rLRMZg4qp3PYT58C0Hr8hAciPNP3ta47kpXBAR
T2lirGojBgIffQFSon8Z8MLYGcBJySHiKtdfuwZT7z3BpBZ+teZ16F7XnJa3MczctmNneo7poM4Y
IUi+NghX2K8K1y46q+ohrO/6wsmCmfdod54qQKDoIMV2S4C8bS+4mHSAi+DT/CzDva5dM+WT/YKo
1fIL51xbemPrdrDRmN9uYFlRN+H+0eEX8rsEebfFbLWJwS1oiKJKno84WoB42XzzfDuQ3djIlSM3
8GQ75NexykTpTU6Ds0CMaf1Stc6bUtlPgWQmKqmQ61EsIDWwQyW1dvw7Y89/+RNBcIBEiXokFwQU
qKVXQPymp+W0C18VOypOMhlKmQHakWJpQx/HSwfd6ygkR5kcT27/NKBdlTyXdb0v6gHCMcYnEwBd
ixy/prNk9ztsiI4YbAzpEoOF5CDQ3swKUd4LkJjqTDbO1QzMXa0y52qGYwtBYQjpy3f6SzgxzM51
bz20jzl7dyZv1kc7JPoDvQPmCHy75CPrbg+iEMqlle4y6ZJHz03vhNiPSNVEiaZhBfGWepe0HhzU
JjxWMmrWvcpTsRwj+2tspk02v6npj1hBpYnGFqcgeObMQ8y1HXQQSV14mghjiIKakBsqnDkfhFPx
0B2mzOJiN8lbLqwBjXcQfCJf8JB2qWAj5vakz92vbJqkV8pYxWWZyUZDc9Q6p/KOzOc8RkirQopn
i0o9utop2rsLeuDJbTLqlVHKUItAIUMN1nwnxD27YvgdX2wkUjVa2mMSGWtQoB7sFAJpt7KVAwto
9FuVkrULOBTk3iJ2YIZLR2OI7xNKQw/Tju9wIvpLDasHeK+nDHL9kVv15Lbw4BDS2OmuaiCkaNLw
SStKoWd3sWW5d9HaV1hK8BbUhsd8sfnoqJV3thLb2yZr2g/ZhKwzM044kWmhvmX4pB9fVlmD2M8S
ovDHuyGD1k0OAAZ5nESrT0xsMPMhUaPufSwa9ZiX1JoiGd80AhCemQcNW4o3e4f5evjQqarHdjTv
k7Usp3KEs5BhePoYbQRTk4pGhp7eeZKV6YZx3QWq1WwXPFeuFnNXtEP45xstGSx3ypPT4+PlYjNC
IcQm4sZqVbHGSlAPtZMngxbUB73aJ2Ey83Qa8cb4n+/UGOlTrapcsTb9CuRZht8QKNsAFfFT0yey
Y4bptxKawB8/+PE/Pt48PvbXu49f66+PzeDt8pAHnMhT4FZRjF7VgHuzCaUAxKeWWcDNjPWQwWh2
TeBNEX6IBvxibiLXfHwqXj//eBMVSEicxz8LxmnIk1qTFNEecCnDj4IOYiZ5aqydCdbx6l52MyzZ
a5BUqWu7pHk2+eYYn/aDSZy5aWJGYZyrTC41NqeP0FmYOqcIN4cqccyGZz/szqOqsbG22Oex5xIL
UZSaq5fjTgYmKKmfvUxNpJxQwGGcU86wcVBVG09W7/Wz6gXRV6LSiIA+QZ64qyqya4BM0aP5FcbR
Do//xoBttjCvqUL71pbLvmwjdNKRp0EYG211K+M6KluIevrao208Lqbf1tQCLeM9rIY6DlwZ4i1k
QYTomyROT0TxOq1+yKzoOKuxO2iJg3yGRbB1pU73oMV4LUEwIf33IllOMl1hhhxbGlBOGZmezvOb
zZCSU8CpsBMVPfXIyPGkQPeqCkr8ZgFegZfhqzI6UmJi1yb6tBqILk6SE1kIu7KW2FdhT8fmtSJQ
2Jx07IrkuK4kCZyKs93vh67e51Jx0mXtZViabzXHrqZ5z3r2qWB5C8Xy3cjuPem3VOdHjH7eYPF7
qAzzpO5UxtU1NntcoecJH3AnkNI/JAPWVmLhG3KVGCLpOLZr1izbjWpvZijJ0LSGKXNzo0U6jfIh
Bxvdqc48qI4SBggojU1VSRsgXX5DbjXPPuPFbmNH6cfqMS+x4yhorIGMRiH4OGiLNhMHNJnZr1Tu
gCCVO7JUvKgFsR/ILkqOo2hUNyIHCPhjZMHwQkYXZ9VesKAZzOrAR1NMWq7UFvsxMrhTnyTD9rKi
cnJJdqCx4u09LjLlkFbDY/0sAVUlxuJyrt/qPRY7S3kiVM7ph8HrS+kpnPcSs15DBXyKvdGSmVb3
KJQjzwwGVPGyC7Bxb5SszR+jYl1rs0LemlJvggnlWQDw4yKaflH4BUeZR6hryWkGbtZ76hQjEkwP
YraOipRhRmFUUbE0KKVHs+lp/bP7aSE84E2mwoDdhwi1cATMGblRGEnEW7OTQFFRrSKHVKz2YGrT
oTQlAKaAK8XkN/11sSq3SOxtZ7M+UH8bJL+qWerEEfjnRYeErW9HiXMvx1k7lDC2cVsnDY0Mjyg6
RNc42tFLAJTgJfVk6he7RmOpzkhSa2pNGU9sfGjq8jjE2dbED6nGtldS3FOh7vSvtA58c6lOS4iU
h4VSGMqdk9HOzDticQhLtmKHddpZRnm/TJNrqs8Is/bjKjgkXa7uv2wARByQt7MZuXYgzrMcvXCi
+EBvcanK6J6XG9qvFzMosH01PO3lvYyaLc0mX9bLUzjwKw+qJ8aXso59hCVbM8sRERAhybQsjGdf
1UtKeMWdO3r5qxWceC5CXpNBbAaAT0P4jDzJ1Vtjl697bETUbZbtjUbd1D0qjRkXkBbeyq46Gt27
BAA0Gc+tir6QeQ9jetxK3GuaQeHDsJyEtGWAzZyYG1vWfTZ7b07mI62n11pfkAJXBES9QdfeoR++
hcv0I4NWivwYFWJ95RUaRO72mCzLQmP+Hew0Rki8moeoEc9N5AREnyvXKA09EDC8rPBFNEBRqok8
M3QGBZ29Teei+L7W+apa+XR8t6ree0EqkaID5jB2a9ZfzIKuhHeV4yooAt3JFdwnFEiADwcCrhsL
ExRLILgQRgGOUkvfajtAg5QdYAQh6WxdM+P5L3kdWZtn6DGy2yH1X3loaqbvAV8F9TfGJp91o+9L
eNt9oO7mALKSuc/MBffm4kz5pjXnAw4wVsTWEw1YSAQ5UvahcYPk0L5wVI1j4jZi3peg6rGpIb7+
NY4vepFcOa0+IXy+zZGxi0GumBoIgmutp8dqljE0ItokTELI3+XG9Od22tlMYEotd2ggOEZneHWZ
OrLVbiU0/nZ7MwUhzkW/z6txx5wZwVR/MyCNzOox0TkU+DHpSJnO5MANGJkEzUhN7Db64FcB1Lyc
G5gBiaVXX01AIr3q8KpvMuwgZaq401humwB2iYTHQc49sgcdrQSfFXSn2p4YTVUcVevsZE/REcnP
XtW142TjcmD4QfsbBEJ0J8r7JdIpVgKt8vXVeX6eKTx0+g1YHfw6T16pB58hXNxSnSZ9RhKafWPm
fTEwCufTGU6eNbIfumr3JYca9vGjOTq2hIcZvezFau7292B8TjiG4thsktcAmCNpW3J7kgnGS834
KMflXRL5rYVmWAjyo1GhsiDvYnCPpPx8ZIr4OYjwU8cb18rJPmoiN8tKiOrdYar7/dpryMp5A0rd
R84M90Y/gdS5Ff14mNqXipVDcgqku1WJpX5BSzdknEUMv33RpXZXmga4zRmXZrczxuwmmo6+xrjr
I+FIVvRqtp/k1W2lAeExmR2yPNMB6dwY7/sC5DgwICVX3S7PHTngbBm1G+iXly4q3mZ1ONNbd5GT
b2vV8pAH7af8OWwHP58+Sw3F3IJ0OMh8A5mxImduJEwnzbDvUGwK7S17bcBrVdgcLPVQZGvpgoMk
DMv7opsX1PoHqPKniXi63DK8FE7nEACqV6xzyo9ulumscMgheI0YLJ9icjtEbJ/EeotC9WnTnPGj
3xjB7ppouGGJv1ZdtLfwuogbIZAY509SgBWvRuUEPdWh8bsvwD/oc8ydZ3tVnZ9AvHA8l14lKQCA
r/jV0vkW8B8Dd+cYBK+SYr2RknJlxnPDM3eJ6xSbbkID2XzCDu8kUgen0D7BVfMXrduXmEElJfSt
JPFwcV2r9byM/iswwCipnV+LGRFzcZ+D5TlNliPkxUzqCH/TX9EAHDODGi7TdiBA3aXmAaNRZbVu
b5u7UaBqH+dTbJVHSzV2S3O0BnM/SZanlIoPieBu592bFawQUyyVdANCAgqRXgEcy+XpkBWh34rp
UHMXjJO80QnBVAaQDeX8ri0BUHxQb3nxWSXGexPNz7kc3FulvLWEPkzrShnLp5wz41zKn6yUbzZV
nYHhCn3a1mSQQC7Cp7kE1zDsd0pX+hz11bLdp3X5LHfKwYp+Z9g/Y1QgS9VjxSi9eKCuiKoTEnSn
qleuy3YIez+0o5ee8Wdd6vs0BKxVwaepxQ2dDN+leetEeVZ7ncSN9ikjZ1s3/bGW3T4Jny2wDumc
nTHG7ttYeW5g/AYQJ5JyPjKue8rk4hYW0ReponuTUn+9xQm7+crMYZf2vaOM4tbX+mHSdtLA5GCZ
DqY9HrIsu1ogDlsOhdN0l9ka0aJiQNDOdAl/LEW4r2p6ETjiJLj9fbdVeLzsWnE1AYBRbY5Ad3bM
u7L+rVLFztLD22i0fo/+lg5yO8ZHtgCq9DURAmQdCRoIMsVnY2luN1dHZth70IiHfs7ozgM7nJOn
IYvehzb+0FPtRYTCk0ac4fp8qcQrFNWD6ONTaanQz7IjI57TYIBz1oN9YEs+lsyZ4EIxgScECSor
3oAPo1BMB3uVJ36gOXXnUcMCYYKRSpwmXS59KF8THuOQp3TR0EdopzBi3AqEuyor3JbtjnnVSy+L
Q1iQCWIFpxSTZ1zMbmi+A1zbI5b17I4j/ruiL4dgqj2SdE+qle0zGTabSgK7PT33HGQ5422ApfuN
mRzseTrjVS+xvMQyRetC9yNeDkzj3iSetxHGg1SHPFeUgJJKndPtzC5jqqDs02OxQmQN06eHU6BG
ZAuNDVcZA2fuECqW0Y6zrySUq+gQb5IXWFv9CZ7TJU+5hdvwMCMGKTXtJ7EfB0Y3t5Q2RZsKmJhE
OcXytbXli9C0e5YprNPjL7DLLLA2OpzMB4hjTG+ZrO8Ivr0wMTv18UAfDqBgHdU+nlBnzMtnCRif
EOLGSPCqjJIL5+2WMd0fND/PztOE9rZL91IycnCn25wr/jB3ayfzqBcgWSr9SeTU2q2+N43pMOTL
TbGTC2fxcxZGR52MCRnDTxwdh0D/nPP51ejVH4IMQlOf/RFee1rovjb0+5K27BD3h3E29onyLkFM
snIWMf6ASmPu0SPgSlpWqu6wq+zqIPT8IDCO08HdYjrz8A6yrRXHJGNPkJlLTx+kbz5PVvG5FBKo
mPAqBaFDb3X20BY4tLumiXprcqrfPbks1XwRNN3QUTo1xUTNsocDwxN64nUq8GXMJLapbtGp4ciU
/BaZdqn9kvLfrU5IqCxfMiq3llvPrFM35hxEq0MS3hTWiINJLFJ7X1gBtBnLaymCFUk9pM+1Xn6r
o3AHc4K70EabJG/xHvMMHligrvDX/LhUbjEoOJFaZ3nG9BafkXnRj5RcBWOSKBQ/DCdQifSQCrYi
xNflMhwTW/EN5dtUBxeR5qega4/pSLEyL5zJONQ3NFCQtru5hBNbCiN+M1IY+vAiDeCWHy2Rv7oh
ttHTr3h88NEdeXzm8e7jzaN189e7fVtlWyUjhQRq6D/aPfX/NH4e32MFjFXB4AuZrvEICnKbt1gp
n8RMpPZIwiZNkrigrcCbKiiBTBT5sE2k+s+PPf5V5AzI//hCnD70IePQoqU+IF5J8eLv61CC1ISR
ixOLNe0pwut9F0dw4nv6SXLbsDUrghsVMc4et9Gfb6pErHi1x/v0DNbC6v9+PmBEjyhxgmLCh3RC
R/a9qPjqv77k8cHH//zn9/nrWywtZNOmzdrt4xo8mj+Py5SPs/aUFwkr8nqZStG9g2+MXVnSlP3j
DVJz6NrskH+S9ZMgZ76q5Ht4wPk+Q2PEpQNmTaf/vV8vWrdeqse/+vVSSENY7bKAUnPtsD1esseP
wlBdO0zmfmY67Bck7BMdlAGvF00Gru3jGxTqekX/+F7rt7aM5Ecg6M+DkuUlq2E4ZDpZQOtPxMqX
//FjH/96fKxWLDKtgoVRWJJxkuBbPL7ZX1/7+FiCeGL+48c8PpO0MBNtOX1pU651N/LyBEBqkVM3
FbioGbneINkIiOfzgC+tmmuXeCBX0DcKcH+PqycC0eD4u+OclM+1Yw/DRuoNzgcgQ9rayY0cB8Lk
9WMPBAvcxDS/1rP9XapOgeIoxJCHlyaZ3dHExD78Rul11dSWU9nolPTE5bWvkM7n+XcXMAFclp3c
tzg4ezeMsfsKOkAphN5sKwZICJVxYAS2W3LxrDTlhemsp+1iBqFxq/DCFNdyAYopRwejLE4ZHrmo
KzwSexRtM7QU1bNJLprtFlLph324D9vASdYtKE3P5WGssGVL3JX2uinK216oB5LVzqmoX2mn/DYk
dwzKA/gduNZN+YKEAKYvr1tfuaTH+I2XJVjeh2STwmPC6kMGL535uPQYxB+aZjmWFA+4VH21tfe6
9BkM5rMWUcEOP9fLsASmY6L6545EzbDiJmsn6NRtKlsu4jxvtHoK41+t3HhRcqC/5if64hKh4PT9
0RioGuV4CwYHm0S21RRimihO5jbn2BX6lSFtKkqPFBEmyGKc+TkjDuenItUuJh7fKJdjr+FoXjDK
Q2oZZsurFUB+CgSZLnXQR0F/0wAdgQamlQnX1QsJZLCaVwLmGFm1bkkJs6Kcgd+i4DcvicZsvrrB
AHmVgZLrafwK6oJWfQaGj7NtpDwndXxcT45dpnGRuORY39MWEq8qd7cQAoRSEnQwrQUko5OFkZYO
rncYfZ04h87GQlnAS6GVVrWr9sbYJlRAKYNWeSXLCFw5kMsyOpRpUbgRfx40hs0qnGRk45vSe0vM
GJHFMA3DTRq9KtZN4YwyFJCJiR6PpmGbn5IdXWTogSq2KHUzk04Hqz2WbvqoP3Fm2Mb5z9j4MLPf
GggvFfptPjXbADJcWrgmJPVBJgFEw+2e9dsYnVtAKJ9SDRTrQJCJ7Yw1HGLmuEVDhMn1uexhlWD3
Wcen5hJybiZAtqyfFgwB9Rw8Wfxlco/7NawOqqpBdDCdOueEmMK1Nkyw5memhBH8tiDtrkVQf8aF
7bX8sASST2wLR0+Nb0vJ8GNVhAM3SAKCbQJCC5cUIAMuaFp6/fKtpt0kmH2ZKxEeYlFnoaat3DB5
pYcgRfE2Bc4kYSaH1PQkjQQ9BRl95mYbEifR68zFJXIQRmDI+vKk9N0mnwj3Gua9iMR3Dm9I0SSv
Dqs3EQvIteEeNDCeHxV9ZwY3mJB0FmsFHaDUg1XterrH3aYWcCJCY5t6yU9gUIwLTipGeUIOnSrq
GVKSP5c6CR6rzGjoyaH+MZABlMcYNM8YqGzRo1fMNv7X4Mo8DlIqj49FYTPyRyRHFJm+JYWAp+hT
IsxMUb92nJD64YfGN52bEECOhXWs2RMfSxSgTPJVvhFd69mMWcRgbOeexlWwbJHDpokjktq1G9Wf
5miT183WGLnbkEkQAwrir3Pa0XBHIu3py20xvNMh+CUTgqL0T5hamK+DGc12ub4Pp3irzAkDEBnO
k06caOXHCXjntPeXuNs1FXWI6EHg/Z4Bu+Sw52R4CDB+8GXPgOql5bLMuV+mJLfp0GuYKE9KdLTT
2WnpFesGZRTrMVBRsKi/+6C6TQwfCcb2I84TZEHsh5aCWzuoGQIU2pjgU/dVYZ9D8aFNEbg3iaeK
oLvgzcgrBvjCrRjqRShyM7YMYzCfCBPdYDd2LTQrJQx7XUhbiaUSPAU6d+x+0oB5IMcXppHcZHuc
sEE0lp5V/chH1O4apKS+XbU9T2hMYYjPI42T/NAZ8mskG/S95X1dW67OKLWfQmIcOmrdS5AYz4pg
GlFXL62ZzrSl2sOIr2fGNMNeQ/cqXWws2bWTLkgJMRzLhivZnVORMbkunoGd+kpPPEmFIr2+6lOz
qXJQ5nHO6H7eKHilVHt0aNKw5pYbi98dv9VTk0skP1kHaI0brGQbhYag6MG0sPBmkcY9YHkLWVw4
1L0R3OlcQtESl55zaB2aBBkkz1D+D7EZ0TaQt4NqnetEc+zFpgWqcwyo/Azlj01YEjbTjbmgGSet
IFdDOpjKsxQbXtSrO0KAf8ORiOYXrQIt0Ip1AGXsgfq9GVqHbSjc6VzpGHauhZEhV0+hFgKg5wls
5o+qj+8TsZ2aXn6EZfSldc0+EcWuSK0PxrMAWFgRZU4f64nYTEO6dRqqfwWC6ROmp3NJWETJlm5i
XB8QO1VkeUzSjsSWU5yDnR1OSTy/RPbwSaLMz6XhFFQa9ybkIF6RMrAsxjFS5Vsrmfgs8k1Mchdx
WK32nBIGoPcJhQ0F0zBxwpM2xNN4VamcQjt+CRTjAsrws5SkV0thbyn617YgVzkWJHv1LmBfGtPE
Isxb0fU0qMKNwRo6I0BAefmyEOKjXkHaHGoY5zSAnLIot1pMEmc9ORw5CWfjYw3bZRJ5VnCsLLZu
nXhzHPK4Zg9zIu/Xy6DOu4hMEXPk07z4sQr9Ablv1Dxbi7YbxC7E896AZ0uRuUczm8WQnGxdP7Ec
ro+9m0c6y8OVPthGY6QSklgPHPRiMIgM4xR1lkTCbLcnKRG0yYle571R1SPg8kMBoGCEQdsn1hky
1qEB1N1Ap7ZXWuzyNQU2TKtkF6v9zrJoLpIxlmiW09AOH9cgEECvfXsk9XEk+XfCW5B1YLZx1TLS
3vRpC8rtB24gki+ggFU/eutlLq8CzisVepEhUYOSgxKp+TCVV4XYF3SJULcw7BF3RYMlOQTiuRx+
L/q19qXo2ve/cs5fnDWfdJLou/5VG71W9W2V+/65EG+ahKRpN78pWGrHbfOqEgRt7ORfYBUv5UeM
D67atkie4Xt917/Z76wphMQiXjtXZ2NT7/Sn6RVNAEVGzcvGoP2lZ6nU4QG40J+Wp6jfjL/BPsLf
tongMjlEEzvLfjd211QMC4O2VD8slkUoqNQTCAAI8LVPx5cYxm4oyQVrTNndaBXXe8C3SFFNZU2k
V00mOcjt+EFEIc4wkSCy9JgtQJgoNQysLsrgqD+IJnEy+03BL0UG6jHse/GzLeUXIw+nsySG+kcd
9VRegSZGvN4EPOoKWTiTaQ08DJ0zGpWE3zw85fbYd+ymarfVJYMitYiFm6SUtmmTYkmmtxy46UCq
wrT6foqJgbo+k1UldGI3iqwmOTQtWPWk5O3/0HVmy3ECW5T9IiIgmV9rVo2aZfuFkC2ZmYSEZPr6
XpRv3xv90C9EFSpLKotKTp6z99rhLM6FSc9tmBNCjnowWSFr2ls+TTM8fGmdwwSrkiRVErs5zqXk
vwdj8g6itNizRBMqdS8k5NydfYqtWl7u5/KqbA+Rnkk99ObmbCQYTGQjpl8iB/QOeLsi7OVVSpU/
3XU1IrRe76dyq95MXRXxMWJQbXqAc5Q25TVFF8ud0DgJepckC3Bwkhz3OvhEbspeHcszPr3pqrJ4
vmLwn66zH9FFaZxf91NMhdnHlum1l5N9mw0auMtf5v7XYj/J3jXnwx/P065ZbDQmtekGG1h8GDtj
fMkmACgl87Q0YOZy/5f3Q519EoBqP0W5S4THZIY7qwnUOfKL9nx/5AJe8kAJNV5uHe/fGREKXQZL
k79i1t9GZrovumuYBsqk25TUjRcnpcxe7HuGm4+XpMeXs/jNYawQIBTO/mnAhLAzSNd7qk0jAvbI
mN23yTDKAiq4Pix59T/sCy53prhzOX/myafjTcbPxiQqwKwIksjqIXpD7XAqxnKblGX9bNoquigH
dlIhRvujLBmQD+k3ahZSVLHxr2YeyUFd6Mh7Dp2q8Mkc4dezfWhf2GRB0srm8s8QRM+OcCniiB/d
tE5/NBRI16ynZ99gjHnMbT5ZRsuEp12ehlP1UPem8xj52Tpx8UkX9H5WVIWgVxxn+pHYA33roRnO
vk6yD6P4BaFBXCpV9OhiCm9hEg9YbeNhG0sf3BSOdUt7X7pxBRPfCOnnPJT8nyiH3G4rTS6dB2vf
zc+xaTya3UL1N/oluinLrgQwg7CDqb3tBhP1TDo+Isy3/9raXzmMYb7GBLAn75Zkt8w4AtWrS7DF
XraPXeMvg5RL7Db2lxzyi4QABEeAplZ58Lskweatksu8MDoJB9wBeQHamOn8ZqgQ3naXDifXg0Ze
tCr9Xde3mb0eQ36Rb++XSePtwjErXhxNglA+khOZT1VyocEQX4AxuLv0mZ6/xIXsjWeiSZxznqh8
K5vkl+co/WD7Kh9WRE0iRqOJlsuFGRmAc+9g4D56IytZ1Ntvw1BML8vEu7VLvR+dmoEu7SjPkc5f
mOp7Wkn+p9c10aqaSntD1AAz8uUzEx+yLEBeDd/yjR75UA7PsQ2iYS7Ei6RPDITXfVcY1AgpI0ou
8gfic4VAPNX3TKKdxtrPlh1ws64YczsKX4u2+te4itybkHQ3w2R47ZgAkV5T1cBi5/6VCpMk19wl
Z9boX8GcDGtb+jENAcDVHqTDU/ycs4BAMs+qix8nw+doLfTPUjdvQNkQ/lYjNyBgZ2vtOAtDkiu4
NSHY64wEWq7IVpvDo9ciMHNrwk8iUWWIC/L4lXBeFt6x974cdgt0vpPfAHrQj7VVRGkIZNaMhpRG
rlUcjbhKLxUYhe3cmu3LDO6c7bBE5+LiuZRue8PG4V5wy2KK0e2NGNUOVF6UAj+T84PjVeOWQEeL
XqsCkKekj1pmsa7qaUKAgcJYOxWzk8IoHz3s50zuJuK5F1PE/WDGJCW0HjByIhVJZFGEUSx/pyzM
5Eu8fHpmn7CIqfAZGBYxNTPqZrgSyQUXGsbDKKufYpQuca2Lc3b/yb4gXUSaQv4qQ0QVgvRa2P/M
K4aA69Ge4sswEKtpzRNO07CV15YcwFUgKvu1c1F+VCEGw+XgQMQHAmTAt05DaxUtFsWJ+MunYRYf
EjzKYc7IBu2XWaipGd6lI75AYBbccRc/B0ZaogU6ttWs5j8aMFIfjh8T9pH61s2NyecMit2/FUB0
ET7J2cXs0SfyRLMH7YJ2rtk8jxuhaGHejVeFFc9sOspdsHiv7qfuhz6wDgWJxGcwmfkRZtiftkmo
thnQUmmmx6piHaRzcrLR8ZN2MTXRaTLYBEa21us+KEAz+vMoN0xYqErECPnRIJwz8aLipGaJXSar
uo8ijVEpldkXEIKfPWTAfz7jEnrsGgRy8hIY3nixXffRs3Xycj+wkMdrTI7GoUNueEg8rwIvnD+a
poPmNAsYCHhu+0yzag/OyrnaRYKSMLOyHXksEsgW0g6qwNnZeilkkVU0eeEhBMGMCZ4FLvQGhmZ3
KyYwCtAiQTVd7wdrsGkDufjO6uk/p0ZNdnwDhXtHxbf1i0n9ch1YYn3rlZcCCeiZn+tt8MiEDGEj
64CO1Mj6X5aq9Z45DqzjWE6/UAk1iEe1YxpbLjFRHd1ows+joFmiqHHVWFxMpvuXeADxfH96f8T0
xEBpKQ7/O6Wxmmww+RB3j3X0PDraPOvO+c/BsBf8fAJP2nD8Sa/8dtG/jlYzHds82yg/qM71crCM
Nti7RvB0P+XhjPh3/v7oP+fEPghz+s5Wxn2yAruWsJsobbe5oFBqEb67fcNomuedIXG3FFCCyevY
dI1qb/nMfPh+CEOWduJ06CD931P3VxCVnFzIkvh33lZV+zDIGFF+VPUvNeb/PHWHp/szYdPvkAS1
7AYN2C/wfpelaG4BO8jJliiYlgN3P8CUyiCVaHmaL6+IeEWPrXyDL0seipqSoxYl9R3gjp+poKGD
egEidg+MuQlJiE+XL8S6h4DUl9+eMpy9TszmTMgWmrwxKW6xD/BsLvyDIiwB4X5iPbe5ZT4PS0EN
2KU/QqOxnu1EgjgsmzhnNBnTPkMYxzYJqtDKc5vibOfDJaks+9FpreABuSTIgB6ZeTyKbdzO0VNn
UzsS/NI/+AnTrPu5JCjqcx1Ol3sFm1uNdc6VzYfYnL6wWusQh0Es4HN49XjJRPaOk8DZNU60pb6n
J4LsfTOMTgB6zHnvx7F9HeYuZi7VWXhT83wb0hs5+akyHl2T0AQrcvTvNJufVGx2b+HslAfnj8hd
dSAqQNzU5Fc0vpUDqTP44XMPOgYtkGWnq6vdpNmLokiy38Io/e/TdOPIsbwCxl91peyvd59baIVb
F0rQP8Ms+PzvzKKbPcPlRK9SvoqCWd0KWo3BcgPEL5s1SzwbadTUAbT3lvB2ttO0Tih23sEhsl8y
RbLv0eFRwZbRw8R1seh12otfCLmjZdbSyaRgKOxqfiMMV+DiWw1uFf7pwmzN5tD5m7r2LXeG8Sf6
aYhvcqZIHTRTZp31x2IJF4mckB+ps+e89OSHtGlDBkUVnUjPlB95G+0ryGRHxBjE6MydeBOQceph
fr1btnmSOOLd9ovoicA9FI4E2xwa9Dvv6ZRdiqUTFEntH9PUzJ6RPrar0WZHzuga7UPwwgjar+zp
3zcLo8eptoI9O7tmByLG3YqqqgkiVbBoUy/C3lEycDZNwmp9v74WqNO3bRimz3NF4xRqLP1pGRqX
oK5fjD4Qj7bhDm+1ylf395bL4NIJIu20pp5VkKM/uqYy9vOQk7vqtbzd/BdSW7HLJ9quvmkuWKkq
FzdrvqDBgpobMs/xRSmvxONV1/ujOJ4Z4YRIHLOuhy8gNOpPoapDxv2O0I+QYGqC0dEM6ubU1JUg
aA1JshnmECKWcyqs65pgPQxHKnuRbdyc/ncIsBT8e2o1GqdNWSJhXV4C2CddsclwdkNpDXJfZ5a9
NUs8MtUQgSmQqdgFSTCc7neFWBrDsWnVWS43CrPparEyJus2jHF5cCOolo0FhDaCjckOAY+tv5yz
aoVPBQjvqx+93G31XaWWEB9ruEblaJ1y4zhRiR2E61V7TbjUhybIVdpt8jtwtkYDC5ueLChbVdlv
tejLrRx45f3SgZur14mBtNozaVvODq0T2f/n4AVFdHJVuXWYGkDj8ls0fm0dT6ga4rrB8qJp17sd
WOOmpLH2HsrOyF5roPYP7uxUuJ/S7Nrb7q7CPfM0W1n71IDLvnb/zymy1h78miui99jAzkP0BPwX
2r4/xwdnjIv1/dz9wH/8q5ipvWDCFtt02Tzly8FPGtJtc9QmRjXZj240mydwWkQc2MMlndABquA6
MIi9sDkY/52ecjTjWqM1BCC/IpM3IvLOrMc9NmTu9XLG+KpTF0/lUA3Axbp+i6GkeWFy9xwEDJas
gNaOXNZHFdLBHmonuYyt/13AcPpgCgUFVqblo2Ev9gs/SmkOpt8zOpWD44v0CTYGriorlZ91+Apd
7Ejeen5rF95pZGh2sNxmEajZ1ZNYlI7W4Fzaujr8ozfUfovk27ABrZRFeEK6J5l05Xa9Gl0GQcmi
lSVIloQ7nahT5PDp09Qyfiu8r5ZJJSSA6vfchScLEyndbFDdTG/SHz6wz6Bq5lfW4wERmfmX1LDs
B/8Oa7ERu87BK0h8GaE78R28A6xYlzuSh9QwaqvvBL0g8U2sryfPs5/6DmHE/RnFT7mfCw84P5CG
Eu3Ko42rBlw7eTXJQm+4n2t8fHOVSp8tMNIqLp+TRPcvmU6GDSC8YHd/SsxpgEwoIUvkFkIm+aib
eNozwCYtd7Ljn3nhPDmdr5+9JGhumWtXq8IPuhN+C6JR7+DmjDb+/T/yfpimvtqETjCt8pYG9H0L
GMEDwYRGOHtyDwP5VyqHNq0mMY7+hztGD/GY1IfpvoumgwQdJpF4C3KCCO+PMljCj2Oy0KSb+Efi
SQKJ2F0dZYO9SCaFcwlU+o2cnJDwfvrV5F6ymTuLj1wE2RDhqkGAVdVf/QCM3N0Szk2AwNq6IadW
1s9eZ5mPbZqxOzXb8/3Z6Fpo3XQMiI4wli10IvghZOw8CkzjuGfwfzezVodg6tUaLRU3cjcilCrv
1Nkl2rgchP/oOknwOCp/70x1e7mfuh/gkKAVr6HoRFHlnlUzv9FdxoKUTPk5Ab5/jPshOIxZM1z8
QJW7xDQHmuQw3Z28zN51RUCGSVpPTEl7U7Jtn5ySQUFVWiGG5ikiCq1NrpJ4jq1r1u5TEdrxpm0i
48126Kha4SCg1rk0njz/exDAzEdYOtZUJ89uhja8LvO/cb9oV+Twa+jh5Auv0m9eQWUYtT03Nujh
2BTEIWb7e8x0Xe3HrneolYdqLzEH/ns0L+eS5avx6DqX/+/rJIE+xpK00zn2BzTnZzpu1dOkGLbF
NVb/OHdSNvj1jPN8Tjdxbc0vEpT0v0fJf8/dv/q/10mvdY+E7rSr+0vm5Rv8ezT12bPTT9gBk7+t
D1ZtbQqz306KLnutZP482MCN2Tx1O105n2njuKc7EIapgXtmfPgyWDXjcDRLG11QaEu8Pof7klPb
CEo1QGUUXV79gidslkpdQpcWKGgd++3+1F+edgu4ALkDJWuejps+wjeRsIP5YWjeZaYQyQ3cMX/E
7ovSgfvQLEY9gyIi34y9HE4G+VR6E1kN8rY7iel+GOlmK1p7cokrq+b0772XiEW48fMWrSN9ydyb
FhuQW2wBCez+tfQKwQzQrrqLglD0CwINUVb8ui/l2BJZH5T2xSi1BgQz+EjZAn0t5IDjVw/ma91o
EpaIof9USHOJWnthZCPfOgtfbZ0SdKssRd0pGZbqIHdPrSmRZ7EuviRjIvCBdv27mLz34maUbvzT
6EgjmkFZbe5Ph4Z33avOuo74MF+E617oXye7Uab5oZuyeddbYFPrXDU/LUFcsrKmt2HyqrMK6crH
ZVj/LFUC1tTTMwOh0No0ZoLJtXC9M/TmeTfDyFs5Xe+dZ5ql/Yq8UlRKJGLZHZQfdzk0AMNWncyx
CNStfylqQ+90IepkB1+0vcX5yFTQlQ+N9ljYWKmRo9ekqVf0xvb/GpqKgJdY0FS2+wItx9KUdiI8
L5UyuK8vHWt3itmthjkz8KSY9oPFROE/nT0H6tNoM+VL3ZAVd2n3DbMdbft2QllNEE0rNnLomhOs
l+bE2wiD9f2hgty/F60h4F16gjDhpYPMjqg9o9l5qwZt7u+n7of/dZaFnegd+uB4VVNvE9hh54Se
Dj528KgzT/2XHWb6RPOob1b3M/cX3A8oi4kogENIb650zjYDNgaMxFRyI+6AhBWloVdeuVily+Vh
GAT2+f58iNlXlKi550C7h9AMr2SRSj6lQyEurHLBiia9u41zG1ilYzsAenz1krfvURLphIR2q3rk
2b8mlps092c5gNmnKSi7HRkjzsaYCBMLILT968SDByh3KgvIXFq2RTqhC3//qjID+FbLV/89FcwY
wiLu9+HCacJvRTBdV9/K5bvfT7VGvXaKrL7dn93pG8urMjGirFXzk3TyjNBqpmJDrJOfedQUG0av
DjuGUP8oxw1Mk/ZxzMXvIhYu6mCzZ2xtmIzGu/yB2rfaTGIy352mx5EWDhafoOWrNL5XPoYCDKHD
MauM9Ec0e+zJjOAVbJ+8AT+mc34/7/GPUPTRuI63//6TjFYWRHXw/P4LB5PlI+2nj9CY2PkzYML/
eeH9eWumW1B/BqWr6Z3vBzeO/vPof+eUnWxMiEu7GdEbsgIHfY9yKBwt7E3tr0aXO4sM8DElMoVl
lo/LRItBMr8yfZHgpqb5GVZ706KfXBFMjRP4PcznfZBahIbqcF5V88OoKL9jhyDAbkCi0bJZJgcG
bh2QKPq/u9b4Q33J9LOD/RKpk3SyXdnOe0RJ7XZW1iOs/nTlKGxQ4UjCnxc0Vw0/uaiDjPCG6mzr
2MXv2HzAsUN6BjGYhjoSG7Z4aJxCw75x68dxSvXOImwV9SfWqvZsCnJ0VCPedAa8jURMhoiSRgny
3TAi8jtMngKH5QauExMqLDQmIlwJ0tiv8k+cMs8MksnImSVDyBo3YLb0P1C+o7klQuJcCnyRZVA9
uyFSlzh1Ly6aQv5czGdS2bHfyvpD5NGHSejSl8GbCb6LT1vwQsz7OcnoWkQDoVkt+uCUpWalmvBn
JNVDSsbCspbsTUINyk5+eCMspz6vnlwuP5fYzzL/3Vbx4xjr38ufNLNtqkiJOdxEVcQEMF796Dw+
z4NHL2Oa/Ws2GHg/tDgDW2XIigE2x7IXZtH73FuvRRXemLFhG8nh3uJ9+y2a/gfrWbWyyDrEGy33
pW1tNPPrxhHfduJ9GRLG/ERiVUOOkmieVZTht2rXtPe+Bqm/GqM414qNZTjjiAi6bsdP2nkx7RQj
f2j7jIupiHc5naeVotReCVcQGc6I20HemC80DAMnW6u840CA8GJ5jpiHF2rem0S74Z9sd6VXPMvZ
fgEVfaVnlq09eldNg/GrG9PXRomPNBzjreVMx95HRt0tF7dfeo+iMlZNXJQ7GyRhNuhdOpi3IBtv
YWjfCtmiqhqadUCvdsJdgFgHr0XwzgQumLrPtg+/a8clyxi57YTry/JNf53YjE8xL+jY/h0YeCHj
atfYhIiyZBASSQ4nMbBkpblmd2hGeaNl9OkmqCpRV3Kbs+JVPBZfsQB31HTxI/0xjeqm2SZZ/6N2
gw8RGnTYyHxnlJwTBJM9WHV3NFhZt1lJjFLOlm1c9Gh1FK5qreMNeeMrWaOhDup93Hjxxo+5Uc6m
dZLmjXSEZutMxT4cSzgi4Pr1kJb7BKH9qnflE/XGOY3o86muw6yQE5bZKveCJzJm5KyRcW0oRbtF
u9ILWpr1Y2cVr6GbWtuphS5Bi23tSic4xfMAycjD3ekBXR7I+sSai67Kg/rncq0TS73yxvi7dncR
sukNd4+aDlnJysZMBKbXkc9yzeLBpqVtns0gbXZ1LqnvQ9y6IcnCJaZtlDHY3osM9IGf0hktzvxq
LD/LBDBHkFl3MRJ9lRzxqj9lyv9TpG26SefwYo1854qWWjV/hWjYUFjgSCYKbt/SUN9ptMLEMW3t
nC3lhJNRYGEercPkYjYbG9NaT0jdm/IW1bG9ln77YSTqO2DgumAeBvSMVS+XEFjj2/CMHyQCI/1D
E+Wp40SzTKujHr2TJGYEXEqxkV3M9LI0vJWqnJ9uzmpYiOl3HEQ2xkQTynOJrNRK2Jr7DtmlkWnw
5mZuuGFMhDJvWYIZWM15v7czAyGG17GoTu1LU3QfFE/fGA+f/ST6ovLdB2Rswd2f1s4oOjZBKtx4
v/FHPedd9mbg5lL9X9qX7LFINkJqgrEkSza2RGojDBRLcYz1Nyd1KrHlMu5of2ml891Q80cxAXAr
Ygm1SmZcivlvp2w/pxBCCKZqVxsIlaz6F2ZcroWeNHV8eA9APfdSfbk+UalVmT5FDmhvVl/SaULC
Z4JpJzziDZ2uOzO6+tQ+mNogOVXNVOymHKlhX732c/4V1x3Ta6/9sHPw9Tq0vwFDuCQNHfQ44ZYM
1SGeZ6D0BFRBoMZIDBVmsA8hYXSrKfLsbUbmHVzOcW36ijs21lN4d8a6iMYK3n1yCkkTceFX2B68
xsr9NsbpAyU7/VKLVwTA7Zo2CVZzH93KSj/MmmI1Zpzeo+cwhnkb0XjKnU1xDWXwU9tQVRj23Sg5
j7bvojKE2LCi8fdqRXxPGVrARotobYImCDLxZVmIshLM7mJplzfZ+BZJVEtDzHy8ynBxxCg8wXl1
obDXgU0Im9srat3Z/+N6I6Ia1b0ZYbINVBesCqc7TYF+JY+J8Ed0Qnb91lSEm/awBiy/m7ZeEJor
G8wy4Q7EcycryDD92onCg6/FV9Ci1w1YgLAoj2SM9jQ2g+bdCLqbsoK/MYFCK12VkJ1ckk7zyLYw
ifaPfTH8HWiUBw7LZlKUPyg13rl69E7Y6mlC72cB+cejrr8FXcx1bQ247fJ6HZgFUswCJR/TpiOC
+suQRtcK7WWhUJpa8mh4PZw3NW0whX+Lwmg3A1H2Rk0iD/VGUWG+imxAUNQDtyHepiOQooZEoH3T
/nKYyq9ybb1DHizXkg/Gauz0b7OdGapG01kN2S3WGIb9oFZI96CC7nQIUBGtlrpaJMFjYaDpX3jP
vpHoa6WjitAagjjBuuFFxjILAWpEDx8gAnZBd1H3oNZB9gFCJIapOxfVVXgY1bN8nGnb6dceQcQD
Yq1hJrQ9CqtL3ZY4wRVtAoLEwcPM4QeXJ4xR+yCEIJ2+prWUpeZHrlPSaodlDHtPCjIn/HnJkpQL
JqIjubmqgmTV+RHZOQy8XunWbAZXJFdyZv8ky8S1MkK0b0SpZ3ee3nJgmDPvEWR05GSo9gpNKaDm
vZpj9WdoR/Uau1fQVAS8oYnrOpoWWWn8AXRVxlLTfJshCklu5mljs8c1Q7ZRXULyU5vvrLn+qsKs
fhSdpfA0SKQ1EAVaWW0YyKfMkPnPI8lnk4LfImDwExQ7kxrlMaTcpt0wXEXDFWp7EwtuTSL4HYPB
opqTUqzaMDu2kf1I5Gi1DurikCP0Tu1y19ZusfdcEtFT1MeoCrtnhboFA5bMd1h/o9Uoi98k9m6E
Cz6p8oaD6xBfa6r5d5s038GEAUSwK17VobUwknB/5omg8Z6QjAH9lcsZqFab+BOpGyFC9+GT7RzG
7whCXNe6b07QedtaFAhk6a8PsfHaZEFBN7yhBtBfBRKHVWJeVJEAXXPbn2NrfClE43FNcoUTQBTz
s/TWP6QhQTr9GLCv6egnD/34kaUBN4BQLKnU6WPX2n+hqRV+Tw7q0hVs5x3pmeQ6tYq7/IBcuU89
+u0sEKTMffihOFTsbKKp9HZtQKFekKZQpy9xY+yDGBKFHEcFAc1fpybewb6v5uOEGBxVESBGaZIO
1DAFIaIxmbnWAdbxjlG2r8N+ZoY4B39AewXbmcQCaHSIaGszCrbtmPwiynxRX2/GiCw7Y+ivZTZf
p7put4aBAIFio3aEt6trvjcQ58+Af9fPS0iWLx/HGtdy1TzNUnyZVGjd7H8S9/TlOeatxouEJXpX
j1TB7sS2WhlnJHNLxzheMqMdQsOjI4OcQ0L7YiMzgqvxVPTbMumDQxgF7/4wG2vKtUe7ozSdvfor
mWhwi1DBJqHPkeyCQB8JmWUzUkafbkk69WD8ndI52pptdwPcLRfjAhUpgaTrpvf7Nwcb6pBNHwQ7
bgEpwzjWzWedJP0mIn8hcUlU61Y22o+9ZSBMdkea4XmMWsfk4rYFkwNBo5/AQXp0op52hhfdnFYx
UOCjtTKWIadH5AnedqB18imsu5H4j/JsJTG34KD/gJewm8BWbuwcsJVyiwAcAnrOanwfwmpaOB8z
bQQLMaRnlSvPyT4StzmDfrS3TqFcIFbNiHsCo6/Fz5YtFa9rP3hDDeezBnduhutqbKO1ZrtISmTw
nm6rjn4EzogYncfJTfiRtWYkoZ0CI5sPQLm36JH6Cp+H25rhVjjc5+Aa4dH1ZjyaKfCKvMVR0T+4
EoWydFlkWSLxA0CC6mzBGAifeN+zLQPPvbh4kNP6JICNTZWepWmrdWv3uzrzThhcy2MpecdG2mbH
RQ0Zy5k+Ecv1NojfmCaCls1xlQaSeOnEXSWx056QpbHdE+x+/bzamgRbs4eGZmzqZheRkwXmx7xl
c3qZfeEfKr8cVvTpdsQQmRd6mcgRe3bCPWW/bzb1g8DPtupcmnVoE84DUnW63BdvkMjkiVdTZZhu
Jta1J+7VKHRhj0RES+7jluYhc1/yDhtMwT4964dg4kp2lwzCMIHZhjLUX6vH3oRIyG5XMpdks8el
p59YcZCntMdACQS3guqq7A5wLMA06+gXAMBRuL8tOkRrsxvV4zzD5/U8uPKeFD/ZoABzL/Dzyiba
oRIyVlqTAmh31WdrzuN2yin8dUnn0HYeROGGGNFgSbUhE6giax5Ht/5yBgBSdbgykxH3S8lkx0Dz
VXgeURsE9a1rg6752I31qjMEDidADMZSn1VDV2xMuIxW4H06LGC7PnZO+VisLVfle9PwrnZtENmK
kHcQ/CuISh6/Uc/CClwo981Dip6XOttbZdo319BC9laJcWCw4h8xg5xNVwb0Zs3yA0T0q987V5dY
V8AzhBainvDoNq7CHKRwEZKvmprWR1GMeCNcBHhhNrJnWKoi6FWEJKAltmM6kgjjDaTo3NLfmS2+
NGlQbeGz4DCYUS8TkHOK4r/Z5F8iiK5JF9psUBwaR9R1lmvXmNMs9NuQ9tK5vRh2+TcYMwzCJUUu
PYcfKNFvqLLUljLVXwmfNZNPJIaGPMGYRNrPyjpEJheM7J1vuBsPk2KEUE9E9cV8hPseZksPE0ny
sd92yhYr14yHtTkydKPxzNhGAChziycXN0U7uggI/eCrENwoY//W1g4ot+BBEstE1YXCcPSxS823
ygme/ao441WrADCjOfLJLw6Dd1Z7x2MylbWacaTNVWk54SVCmhHlVx2Kj2AwSQud0zMjxId8Is5l
IKUuDcWfIPL/pD4Uy8Q4pT5p1h3RNq1XXUMStNc0ZvgwIVjHxgF339HrKop++2jSANLBmR6s73r5
cWRsEf+ZFj9zE7Kj2bKEasb31GLWJxFgeLGjv67Vh1xPw0PmsS/tO3CObOM/i7R7GdS0b1HEMVSl
SGevsXda770tLWoI7fCZAA8Y4lgObG0chONJehB4BAP/V+2X+VqF04PvjxDtSyzJoZMifBl/lAld
Jr+UTFk7+NlVLS5BkTIcaYuIMvpvbJSHybLL5/shY56wj1Ecru9PW3ZaeHUChLxT2DxQXO7LAJQQ
CcYVqjg4q3FJ7PLM73hsJtAzmTuheWUlxTy/cHZG+AJFciTF6NaYZffQ9clNJmV4gGL3Wi/i0tz4
g9adrRL3CHrkTCSi7FAsaWZdN4ZsAu0BTUFYbkys6SDi5k1omx+1XxvXauKGm5rx2Zww7xkmxvQQ
6lc/EcvdWniy4pARvxWrMz5lcwXJVz/0rv/Tq4kNLX441RxtgrpcjXSVHpikvBZp+WekIdV34wt4
8voAx1hR6Q8JQcnpS0gXdhvCpJqHeg+lhHvZSDFCg/ln6ZQvhd2c3FbgiQe3rROmAtIvb4bfXYNh
/tH7wd4rsqsTAoDJFN5JO8BMmJNj3VH/sk41P9JCPgLi2jjFu4XG8TJjfbcNO1lNKCy584RIstSx
aIHJpswuihE0mO9Dcgl6v91YCXaFHq+R9u21gs44BxUVti6PyA+ugVGxGSZePeKP37SYVaJqAU3R
qxM+rJziw2OITtIU/REx3hopf9Ui/zSUezKQR+3aeQTiz2+CYDau4z2zsgiCr0No++AjE8n6te33
1bqTwUcjMDcKG8yvRBQKe5FeXPlSItU/+aMPRoPLG+6B35x8NXe75U1pv3R3goZZZJVPpcgiBvbZ
bwJF/yyB0Qoy6ZD+GCtQN5ZFLQt+0cGrb2N1S9nJEE/BcGc4ByZ22qxzWC0JiEBKV7Qok9yKIEgj
+RXbYssScMzKcgHVyWQTGzARtWBNEphEurpzsBIm+A5NoOJ9TcMxdEi7xYac1y3KMcv71FH8yeb4
JW31JZf62g7VWtoKp2EFYnq2+o8gKX5pAhBWdUUPYVDxg3Djlz5uHzJn+jMTwbNpBkFWMGWWynux
9mGSkd3RB/GrDR7SrIzX0uVuYizux8F+zvIbAQIkO0dskfNQn20JWDm54WA9tam7TaOKcb/9G8U9
ZAt6Z1uSNCkxaA1Z4pOrHgxo2B/bpnhA7jSuga5fp3Qf+zre0S2vN2mAo7PtxFeTJjvYikfGEHRG
iz9KzmwEGtvaQiT7njIaEqZiRxDzh9alcldO6bUY3ZwTcvGXMHM3+FL+D1dnttyosm3RLyKCJule
1VqWZEvu7RfCZVfRN5n0fP0d4HN27XteCIFkW5aAzFxrzjGpmYju2kv1Cw3lLXJSfdUVpX9jUvcr
gvps6DjJZy+rh0wfxTa3Ydn7L7QGdmFff9UVM/VYyRPnDzX58KQp+qp1Y7xHU5DhlvNXHmeqau8M
szt4U4yDj0DwlTJ6xMIYUHUCY0OPkblr7F96Nb4R5H7TWxmydfWaj7cZoE+qySOa7PAccGdxIufR
ts2XRgfk2tYvoRN8Vt/jaD0O5JcynTqJAPwj1whXL7mOeIBOUxRfRnKzd4B/nqSXQ6yusQ7I8Q3q
KhQxfJ1QFKjphs1VTMap5cOSYit/B1F4Be12aUvuB8W8PCTLbOUx5BDm6qwDCA50wMhWRKk422ZC
WzyV9sTH0JA+bs8nSIJRcpDGW8KCe+O2xhXoi0vgnwJpLjU+COsF4viHeFfK2cVDhDqW6dvKLLt3
W4JUS3GEGscmYPzxKd/OvDgWqdjZi7B9invjdUhf2+gb6sXVNtNgdUmU2NchmbSRPzyDRz4UE3Vh
bESrGnGJqEZWndwPEMAmLAq15sXWGcWiePwVoSnb2fRPt8bYn6YRLuloYwmg7oYwkNmREp+Vpchf
cav1hDuV63s4tqn9UuGORMF5Zs3ZrVpV3AVa/QdR0y4Z00/HBBXgtx/epY78m8Ya7nUK/tLTuGpD
1t4kx8HNKcGtjO1nN8bfVDNtuIbV9+TnnDP41nCa3ITW+DFwo91PfMYma+Jh+qZH7LKOoBBZWJK8
9Xn9XdO+TXMoi0WQnaL4OyXbaaNpkJ5FoGjmCNBEDsXMggKvWZAOQ5iitqr0HKznjlI8p01DUGBm
MQElyW4bEHiJWaIvd2PRg2eSXwZRhlrEfSYa/Zusn35FWodzyY53dcgqMC/uJBVzlJNfQ+XdGgWi
VyoDsK1BU5Z8u5SQIEiOrJYxlsXP1BbuancPJzf1e4T7HlS1ejSpNFEX8D1qJzoSOXx77ZtNJvAM
TVR1ykgI15ESxF7A+th2GVzAdjwEXWsxYmDV9mt6h632qufRd85dYe1b/ptbCubzNYDHEnNv2MX+
Gm/gGrpSRaXxxmrae6PD6E69zGUJFmZ7YyuliXlTYTeWX+EsNS2o4+H3Qt1NcjOKJxNjR3IrvOEt
MwEDUBsQM2Omr7gLhhVCu0MSUZTEg5djHxhjZnrMnyXBeltIjNzOmco1pHvzxWJRONdzXJhq9yS4
U5i1bgu72MSap3EWLPeW5MiQMKxLNMsr19Gsles/gHZ+a7skAChBI6S3r76ud5sw6B70tix2be4/
B6InXVPHT1L0SImiIzGy97FBR0BHL8fUpVmltiChNTsbbrDBJYqzfWLqHqCs2efxg9T0J4sAUvT2
/nvYMUmB7nCekvwcU0Ek9Ni+1qn56LWruiZSNcezvyOyBd8dsQVl5AuwkESfY4aFrcrJ2nxR1X7H
6HDtIyqNRo7XbdScL7/8RnL2VlCAYynMsUDbkRY+z1iBnegl4UEKI6Mf2bdFw8fl58+qRDuSZP69
hU1ayyuSv9Wb7uf1inDqkihYxbI8628sm8K/ryd7agcISu1m49kmsM+UZgpSTYMZ4TpGorRJTOMB
IK6/NiHM901xcBIwGj7BVEWhf0K0gvPszkpxblFORsE0MKZrTOTQmqkuBBkPZKGtftOJgMuRWn/a
OMKFBeolgufUKHrClTb6WwcLAvMroACjizwSzViCCirY5mPzyAUFgSSyfomofjdZCx4lyI9iQmzj
aTt8Z9y40NFp5I/2AjMrjSfsBtqjS/wJOo+dVR/LuHkrEzrMIbnmTWq/2rI9qyFkEMKptoqG/Gz3
4q41ECkHlQSM4rJKC2T9rA+3iTN80PnadzXtOErmGQ5Cf4z/ZCKmsBVVPUEm+R0NqVM49E89FBMm
BjNdKYF/p5ufiiKG1uD7jV0oiXjd17LAOy6SI52seKWYCntNQe+hCp6lIEgYOtazoeiuKqEB0u+q
D90qbymuPYwq4TYi30Ghwx3vwstMop3w4NHqGzcJqeVox0++eRvk9W8td4ldsc8ktfI/e2vdDmGV
5vQ/gojqa1Gx5pR4YiIgh441rJIyPbSD/UkLzVP+OTZktnZSKQFfdIT/RuEv0yueWdww9mrYgKNu
j2CuX7u5f5+AZ9p7ff/LpYJO9vAlHIbq4LYXeinTeppbWjZmQ0oG/dYc+ufAhifrlPN0K6uPaktR
67cLpZBVNlFdTsYNkf4MN56JZiXgSlNy+jjyNYwSYrZsce0puWB4/zS9YeP77TrzuuFusotmpZvD
lxMa08p3WCwHTvHCtOwlZRrj+KwIfOy/iL+dHgclcufALc655+wkAjLUFIgyInei8lL8oiR+l1nP
2GbCtUeXfsUa708n1MnM833TluBnzcbdRBJpZ4pCYUrae1sr92USn5wEH2sx8nU36Zn603fFGLSi
rI834rWYOu/Q5hAXdT1HShISGUj5WVGKWpe6dlMlFD5rjxtHRAvcB+rRQ82i5uUcuwxJQt9+MCTH
qJTViiDTj6lH+lML9US93b6x7RoJX9qegu9g6r1rTjnTaZ5YWzvYDR/IJJqhizBgcsbA4rFP+hxj
IPbmzqSjVhjUsMHtTVyHfQyLyQLXAprAD11gKykc/65+FRq6ogxDP6XZLD5xWbUY5TaCk8aru7Ob
yx1DkLljQbaZS0iipm1Uht1xitByetZAlVv3H+pIPyR2m90ov302TclVZTIfYA36Gz3+kzchQHDa
EPZIwijRhChoMo9zoqEA072CrGY64HCZRpDf8ZURzYFeBNTTQY3NnuUm4qphq5hgMpGNXonHcla6
w+RXoPls4AYSMpx2rK4cQKhR8t75UYGEoAjnDvyH1+KuoQpv+c3F4UufsuqVlS+BPVN32yfe73DU
+1VDCEYOeWeVleXj6J+MenQIOEHI7PnZDYHAd/HIxzi4XvyRdNowBx2361QyrWz6YkeZrQzI1Rhu
RCxAurTUKsK7rnVP3Ku4caYdoSHa0Rizl6RKKYxUr8zM2kOm9296j3oMR7mbHlVF0c8OWgp7uHUD
QIYqa+Frg1mL43jnQpJcGX06p9Aw54g9SnBTwfpn1UjtYPv+3px6e5uFM5a1ra5tkJ9UoZPYRRUL
ngwrYqQOXZPyj5BHSrO2nqjGub9LjwylqnCSbdS218ar+WUss9D2ZIbVbqoJnbBNcX9PTtojqGBo
MqRMr2bZUa6XDxOyxXUn8ie9iw99aFEHBacip99CgjhNsucmT7/a2HxvPC42L9Oeo5qy7NQMHyK0
P3wTcGvSO9AORpRjddmvLDu7+RJKA7StqU1WmZDJSd/LR+qdVN9ZXjOjZ0nmG1O9I6dgzTr+nSrR
Tar3L5SJVm7FdRNmT/GkPsZPXfUU2bRN4ux1opLpudcHpvkugVxUD0FcIfP2MChKxGzwJmgxb90Q
wx6IkF0PAqQcr2iIXo3Q/CrH9mmaqFYWdvai/OSpqWtcs96KNUM+JLc9w/Sou3eTzN71DBGSbWRA
9gZQ5FX1jFGAJoDYe00u9jZpKxOdttaJ3b099kcRW1sDC8we6OVJs7Sv0CHj2GLI4fpk6mT3+Cbn
yid2UhTUPevlTasAvXsA9fsAdGzQQEIymPxD5kUwkuUbWp+XJq62SjqfheUeTF/+kVl559XusKpz
2k3+wWBRva5kAn8udaBo0WatiO6R4XDAl3lhcg3vm4QcXa/umc7Ag2qoy6BapnjHqNwTaiZqMHl+
btHlnU5xDug0kXfDyLWEwYwqawxrIXzzkRWvEoOauw+mn5kzYVagqfcdIxrtbLBlDV77wBJflZZ+
p474HkHaxQ3uHodSc/PaD3ge3MS8Nho1mjkooEbHvSJxg768MW3yAUG304ybrHOsdVPnr8xM4Fgh
M6So2QIbz4hqLeY3TIqTO+A7n/xnCBzMWaIJDlBuB1fkInFd4tJyvZMSEcySfSwMuZYDYQUhVkXi
bg3uvZ2BriX5tLyavJpYQLpS/cYs2q3qCuLdJqwOGphrwDGYFenKMNXfGM14MdsCYpfVf0xp+RST
K/ILc150QxAbVRvCWrnlklEKyHYquA+64IaEzldC4OYZ21C47jP/VGbDq6Vbd63uvJeZvnED809a
0rscx5ZM7XDdoofZGE7nfwZgoud5kwHhqC6OvoyeMWlhqmd8yKIv3Ux7VvVvSMO/TYviAmKczzwb
X4eeOWQdMWx4Rkh8QQUsDzhYnrHqVgJRIOIGkLsvvTQeHKHprMsjaI2suoKwBNVlDDo3K2ms4dNw
GVDyWpO2bq3JB30hOnzHzCdnWMVDgJo4oCvUKG4jTSqfO4WRxWCck3Q+Ov2zUOMhnPx661jT/dDQ
NtQj8myRcpQQ14pdTZTYxkmQ5sdIueF2vUxRVu10ObQb3XfbHd7ur6xjRNIEfU+NlVYMYHQyAJdG
3RPyqY3e8AuDRL8K/gGYP1Z88HxKxyazGXETyFHHWjG9VQNcq9Ckbs4U5BusE7cH1h2DYSEm6jYt
kpH11KFQ0MNPmVHs16X3azJYzAK5u3aSWW5rn7sB/lbZTB2lJ/pAOEHEx0QpOShiOC0O5fY4NZlP
NK9ObirGSRrhRERhNhKpBoY439l1PWxqh4VRWgPOo6hn64kg44dl/DgSqmv2M0CF2vRagRteV2b7
1WpucKfER1lTRXdMN2NaMv3mbtKc6V3t6gGYOuXdWPvT8iTfc4vPNKQJ3YWGtRKRy8Ky2hkFAgUP
2Mk4dw/82tBPY8xMNPOuUeGPN5YoWA2PfbW1mwx0udHvsaWpndSclONeftMwPm+9IP3ozJAwkDyg
xgqYU8BweijTPYjtITanVRAAWvTiS97U343USwzbYKdHd3zxB4jpg6DGlgggciEW39aMZr1O1dzQ
ogUUAc5ZZxKWor5eo36aVPSaW+i9rU6PCAvRTyzeB6yICdXIjLv/mCY0H/2TpiXGyu/898YFYpZ1
w5/GGynGclJp+BL0ilol9NE13Bag4I11M0ghWROIeGcg9OfcNuaBFp9DAj6vUGlJiaA9sdoyorJE
/DTLJkJ8JVXTnhwoUSaN+m1FHs9O9fI2qcV7BtiDQrw6C5EdyEl91hJaNaa1I/BzLnCClbNNw1lH
RnJfNQC0TYohIeq5/QQtY4VvixtSuBvmJgw6UzpMqsGX6r4Khxm23rNs9Bzzhpq4fh11WqgILQ92
2gRXE+8LYnbIZE4BoN2X9qYw0BEOI+U1LHtkonHPTPhgyqmKTniu6X4Dq1hFKUMlp9BkBPwzemGv
8p5OmEvVwax8UE3Z8FQY+ndp6sHe8IjPAIY2Ml7y2bUlk8iJDC/QRyToagnt7NrtCC5hBVBrzN6O
JqdkGifFVtSjvFUC8umyWXadSlVzLt6DRx0Z3rRF09ueI3Z+HuLcUqjUS2Q8HQYCbHaoUlU3sp1C
D79mYLN4r5sSeWJ9QiCn7ZLQxM06H1o2SMdZsgn76LTI/sUcl/N3E83BOMmSjkP+8g2213U7o0Nx
QAMGXR7NiNC/u+UMurLgNDMCDvltxRWa/jzUZ9roOG+CPKD7jfGSVSpA1GWjxf99tOx6Rs7vD74a
IHYHrWS8qXLggUyeebhsCIMg30OUFzEHDKVzNk/C4LaiaEmm79xLXTZNUKifR7nnd8Z2OYjJrkbI
O78oM0zJGxo/8vmiU5HTwyIf/rMRImZR3Z+sPNIw+phffgbg0OUdssww1i5FMSYIPtDIQNMVb8Lp
+KqygbQpOiMiL6m21ogeg54mlnJAUpn9RHDA/Mks//DyiKkOH0KT3OuaDdYAS+gUZkDhblNs27co
WneOPRzz+dvtxLOqEY1FIUq80Vm7VlnB8E8tsAChoE1DOCJ0/GOv8anrMckXf7+Z5dtaNvX8vQUN
kQ6Ij4jw+VjOg3gU/rY1xEdSo8MvjtpvEVKLGPiQHONxRMq6yUtJf461uGV8UxD9TXadhtcco2vD
b5m0tr4FP4WvS87U5+R/PhdB+4xU3Zvls/p5mv42g5btMwmUzUAvfob0Kt2GH7c87FMT0K3M+5ro
ROfr51iHTufn6XZ5GEqnvF02fT6zn6WDsGChCcdu46VcZPMJO5+mtjm5RLylr2bNwvPnZPrf82o5
uYI0D3YQ7E6MkYF8W07JpjNA3pYQX4whSRBcRYcQgcN++Ui9hcC7fNjDP5fGz/Xxz25R50hVEWE4
fK05qIDb5VEZTpTtFH1GhBGURGWtbn82uv+fR8snRjeBdq+igx/JZrrNmDjdjkOKjmnepLbWIBFk
SlKgi2HFDZSwkzK+NvOGtkK79iDk7IQbsG4cBVGEsmCcBNcUXf0x4cs1ZUIjm7JuLCmNiGFysVL6
zoUekn3q4/G2yS1r3fpRg5oJ3ItaNtT3I9rRd39fb6BTW5lNUh+WH1+eMCOPeIiCMsHyU8sT1Rg3
N8lE4rQRG9bRtvxLoIf+RbombVoKw3nBIZLQUNW4QF8tN+/ul1dEgfIvwmo/kIHPEUr//cm8hRUe
VtytRzPbVJSdr7bmhVdH9vqWklDzc6w3hvCqeQUxL7I00Xqzu2yIwx2OFvyZ5aeWn8d6VN+PDBLt
P6/6eSkeo6LK27sojy+eXjrHRLbiQrIlxgRs0ayTE3GJ5mMjPuhtTtN7M4ksgo3DTJwboXpfXvL3
dU58hACp3S+/qJ9YHHMCTFs0H+h3h0tc2ebPH1legAtHkJI4sYDDJ8ldkD+n25W317KQ8FQEk+gC
IjTxehlQa4+dbaaTV7XK7NS+CK29lVNgncb5Z7m/2xeNDIB1jhl3vxxbNgy/NlMcCgF/jxljkp3m
+eAYy+AwyOEPtcj4WrnpeKmq7UDd6+pB3HSQ392BszUvjjM+JqleHJsmsi7LoXakK+iSErXRkHos
h5YnE5TrB8dkMbAcWza+NdZ82f8+oknWfCFLKmESj/P3pUVfQ3eqBnr480uWJxKbLKrGEa9///py
HKbRKlUuISb/vCufyRclafryyyvG+c3nTaN2raOBB6pceYG6XHh2cF/NG+XBqxUkz3UTBiAv7O2L
Ubr2ReeOvC6dUSI95Bj4J/sC43yYSaV0wuZjy8aHFHGcs8FBR/w9vRLNzu4c4dNwO/YUplapbN2t
NgEplR3pkMjlnwcnSY4D6nm6wogHWpf+8MBMFLZ3f2nko4imR9UwX5/cYYPp77NuUu0i502hhmgX
mUE0l86Dy/KEXpK3bLrIdmx0tDgahiw9D0N3WF7yc0wFR8ma//Kzl2jGlZyLY28Kc09cenRTaQRt
YDee7pAFrKaS+Jm50xWX/SlU9icj1ktdE7EVsMxKhhjlfU07Pb2z0WKsBs2IN37dE/OutlNsPCWd
6a9KSS92MLznygxuaoCpdcAb5q6xspWzclyUJLV/7vEnjTjdmiH8rnxYjXHlxpu6dFaSjJ06D/xd
nDXfQd8eEgPDmIwDtWrNVK38MvsaUkJGcfUW5vDbkZkOCPwQFhZVL6cjXT2oPoVvWDdWGBP9gXib
K/rMrdq+nZisV/yacz5Mv0KNPFKu/eOIhkNi0uXhsnEaT2d+17vaenko5v3lGTsrQQtBfm7S+6ke
uG0sL/CzJPjPa5f9ysgMoKb8lPrnUVBM4+2Uf5NPQtzY8uT/vPbnmeUnvKQmPD7XD1LToK7/ffXP
H22hUKOmmX83/81LVjXBbvm5f/3y5dmfNzYBbnCbhLji+S1R2LRWajTFZvSC/77t5dX/+rU/P5hY
TbVRVYz3af7Jv+/X+Pu///zJv/+xHyUKy67/9ffQv/6x//2kbH30bgRpYWi1+Q7+/swAHWyN+Q6Q
5jg8SttO9qDc7UoM17KqugctHvybcAzcFWkEM2NXIFmF55YcrMToHoTeV9eOasy8sxxJXDXsKy8i
Tz7GSEmv+uBmHbqEmjvIeeza8ViV/cUa9y1hHS+Do6k7xPQEAieD+yCyjiLE7JM92pMa6QKlo00z
NKZqarEMH5WP9IjXbzQxdQ/Lo7BAv0v3OTmib1dU2f12p1ta/eCwwqO8BXiGhYbBsqtwukcfFekc
760yAxtWRZSx4fX+ekJKul9+atloebFJa3HwJIRUh/i7kynozviufWunXXqyuZZX0vBIgrFt6tsF
erBIECjU+cN0kEAnlj3SEyYaCGhNihqjWgh84D6G0b0rxgKT8/xIK8Pk0NMvCujteT7tpfYhI6zr
EbynQeTTjCvUW0x5WDAYOsePKujfo5x/3itY4Os6ctHKroMjkhCiAE3lvuSFu8e9SlpdPBDu1Ftn
Wq7hGrqO++5Z9InpA+d3InW0q1b4bz2dhXdZeXe5mb0EXjB+iAQZEO2NR59lwTGzzYpKY+XfoX/A
qFRqL5R03aucRnnPD+NTySjisB6gzGZPb2aYYwMKpPXqcgcaNRE/+FpBInbRzlBbA7SDN/utNZqx
5zIj6o4AGUn5pEmBV7ZHezkHspjWPachxUQs7/c2s9KbirIeUJ9ot7xLiDjryTSJxmmnG23QqONT
8kItW2PpKPTgqQJVMDfp+nNIMOmtM+rhWuTGd2oX44Wa7/CzkSmVOSLT9/1Q/4GGpSz06oN74+qU
YApCs4NpbAGX475wtXEv9YE+vusm4HvrBn8CQiANvb1PtNTd340276q+vuRltm5njFkDsAQ3Skxr
Yd5VjS44o/zhAgSTokL1nOWh+IPb6RkmRf1GExR+e1E1uyAmEaF09lAa3HodDR4mcsJoTyb2/VUz
0qYluAfbvcFK7Bg4VnBsujb4eZSKX0nRa6coHStrI5GxEXFkVA/2jKJD5v2sAs2/SnosXEJI+rTW
gewpBwObQ8LcMgg8G2oNgtou8fJbMw/6MwWIGi9dsEMz0BxQClWvfGBwrwlSNAXjZpUKmGvIv3st
k9faqr68MY1eoSoOG2TRyX0bILSzK9pgVjV8xWgciCQAsBI55k70laR4DnC1j6gkmjX9AWFgholr
6iBj2vr3vcU6K52Ytunz7nIM7MmtX0miMqZ+/IgZN0TdvPc+gPuMCd4uZUbFPSWKqJopgpIwofUE
D13+tcnUfehV3lH41CbzQUC0nW8jMuYKKyb9kjlJde5k+ECEAMGQOm2u42gBFbdIg70nGNm9pUkc
7zqoTi9aXF7TGDEytMcA1FD7ZgjDeW1FVWwqaVr3qrEJHwhT2A4mINoqaE8qGVgF0wLaEetMbLQV
2Y9eVIZnHDt4bsZD4UfvVpDNlp5spJkjxbAca3XrbDQwJnbMOb1rqCE2tjEgD3gbTr5F3UrYnnkb
esSCZzPiJgp+03fx7hrBFAVEUsRMyHUb+GMU64XW2I+BrdTWQ4q/Y23nnqoo/kLrXd5iwgPNokVc
0KARP70hQI5J6eNqKRS3LOrDD70H6FAGFoVKJz9GFaOi7uifJPji/NKi5tqJx2ryOG1FliI2ceue
1R3fGpYRTL+Gc0istJlvisxrm+7ZSIORib/3NZKuQaSp0SKu4ep1ShLlGbLSw3JFj52pbjCfdath
5mqaObyCHB5tSa9+M8bzBE7v1NWbeQNl3lEm7QL0SPMuzg/7jlXBvZ8F7jnWwuqZ2zRjTMck1g31
AyBo3mdhP9aTKx6tQP4hqKgQqXGqZ66BbcPKNqquOMt51513Iz0e1hgsiCUqnfgOTBKmrjjNv+xi
nzaj+jXOaNQIvZ00HP8d9ffdQq6FVL3WgMQ+anz4lKh0bmltUf5BvzKL/xDir2I7oYaAZe0U+G28
i7raePSn1CIuOGzXQT0QPjbjAavBiinU+yWnKbsxmsOjThYbGHMub81YG7pae7Y9EyN1N94H+vBt
eQ7GS1XT5xXOnALLqA2RIyNSvhfp2XlnSJNqq/MW1oaryjsgE8POjREcw68f+u4xbkC6VLoPDJy9
qKb9qYX4n3tOo1iljz/39wQY+wHGWgjI02nepV2dXZFCoU/p/xZFx3/Nmb/mekRru9yB82Xr90RP
9FRGf+6GmDZQa2fWdRrpf1iEqm1rrI7X0HJPEovqCzllWKtyHLnLLs4ebYW6EipWwpW73AalANKZ
+eYhiUvvjkTd/CYaoxxvRXfCi6a/g8vw+SvCuZ8ym16AVdspasrJfirwPNCznsu9s/vBMf/zSAvH
YY35DwTrjJDyYCbdKIf2RDJWNOmXg6RVvcZ6tE9J1+vtut0ZesSsdxiMdRRisY4Kt9jWVps/FciE
oQM7371HLpARVsYWRUVzqdAroUQxn5c9Xfr0kHfaYOjPfa7yk2NTkSxnjEuj4ePpTdzPPVLA+8kZ
12i+xrdGodREJF0dYqFHj4nuEsA6Jrtk0Peiq5GBLyOqxpK1K6lPLMdEXQEW7Ed17dLI36mRTBAN
TGEv8y+jc55K0We3gmiKXaFjpJHKgWDpONZl2UCOIUqEYhOqKY5FA0YGj6zmZVKmC8u9MY1Ircek
xSlvkIsXdRmRGRizt8P8lnunRGKYMZHC32hcrBDTPeeM8+2MoCi78KtJn7MWMEFpeNGv1iIC1Zji
8sGcBvsW4gvewGXEDOg7kOjmqyv0Un+3/GfLrqHDEG1cH0QpolKdNeSjFVmvtsDdU8Be3mtAaq+u
4VFwQq+8jrlUnsgCbpreeYyV3T3xR7/NRgWnXiNqOU5jr3vo05hMlNCrz5WPC62oNPfJN4l6aOJC
3hNmi6bXbR+Kwu/vTVblz4aoHzp7HO6XL7gJ+ofSmNRRZvICsja+tGHKVKdzs68gojIqCuPddCL8
bX5cHEOdVygNAC1h4yCfWhoJGnczsvG69hhamfGrcVm7R5rXIelwireggiM/eGV6o6m6eKsZ9V3B
zCD1c/3qZsaDsIL8jUHE3+cy21kOqrAYiSOBdvW2FNxm46I6Tna567WA4MWy++ocdEFNB+eqKHpS
0mQo7nTsj9Rk8CHGsn4Y9eLD9ynwIWaABhmU6R0M4xdKH8YT4MroCfSSNu84eK/uIRrBB86OqA2b
x04W7T0anwQdwqVXKvsts2uA6ei3ya9hum16z1BMN47oZ8tSXL2GsU64SO7TcZp3a2YB4CMael4S
G6zdSFBh0k9PjjsRe5jh8/y57cTCd+jdwMqvDPK5q4S1yLK7bBZ+PvmXmC895YD6BAvdqME9a5Xv
3U7MEkPE6rAs5mNkgzK6MNCeO2XiVUpTDWqSIj8SD/rGGyHhrjTtES6Le4//lT2rHZ8z4WZHl9LC
pcX5cWsY0y9KmXhpKgWfeh7qlvGOZmAOSbDCgcLAV6mkPloyfNb1oj3l/azQnYcm8//v/n1Wi87M
cf50QzI81JOnDsZEh6dCU0c1Hbrechq6g06jPzEI941j9+RoE0lmsXlnVrStymVIr6OKodIZy60l
qIHlakxegoR0aJgfSeMiCdXriDocEojOTso7a6pM5q+tyZyUuvcqLcE6/aDr9BLJvfL0jsoB9ymD
Rttb2o3dBqWtfrDm3S60b8junh6K9J54Ife+sFmFsD4c3/I+vTD0VfRmB/tRmNbrgBgNB1/4G4W+
RBAKlqyOVYkkGeqJWqhlTQqHoqZX2I1u9R7rKXwTq3u1bdO7zSOa5vlQyO3gNh2T31I7Uz7fA3lQ
Vych8L4udiEJbnexdCFQOVPNnIKFIXpUdOsC8KdRhsbZ1emoa0WYPEXcpgjk8XYgRvX1UBPmRTuE
/Tqp9LUD5euq5Zx3ywdbthEiWVIn1g4W2U1YquHsakSXUGH6hXAAPbH7oSXB738eaNrwS9pSnJbf
NBr6a6EP5XG5f9Wor7D9Zvo5TUWI4x7PFMEaDWyCqv9Ap8xd+CEF67hBiQ3Ay1Pc1xP1pKr0iYU6
Eb7zod6lVCZtC6/J/ORQVy08Gmyky7OJ532SpJDtqhCZajoTEHMdsUVv+O5pgknyTJrXdjluzzd5
SNb+z24Y2q86ZQMqzy0ZkghOl1d5kyi3JaBMypqN3KnYJta5E28hkNXvfGLZb8wDMMldqrCRa2Du
vomd3P4q2/QryY30nY41tcNeRZssGcVhSBT6kdDHhd52d5nJR0FnaCfIncfVBkDdH1r/V0deaSLc
x9SLvK+u97e55hZI4UAjB2bS/vY1IBhJY7+R5FARGIaglbIGE+I+3DeOlmBlbPvTDH+CFkXjOkOb
ADpIEvcB7wZkGqBFNu4GiGzIOjKonvpXM7YovLlefe9rLVp4JTwqjmV9LitwG5EhPRJoXXM3E+Uy
UJRRahhPvtO/kyFvnEcSQZ5GiAdr1uzBje5Wu4lzG5ovbitn4PRM68F50VONZbhIHoMUg1E+pejt
bcHy1raIX1peQg75HS3OEE1jbd5mcogecRszBXXG67IHdgT/ikc1syOrZjkkpB89iuFPOL/IS/Xp
Uk8mguj/Lk/5F0C3Ggbw33m1OiF/3lU2iuIsrcilshwmWWXgfFJApSsxM/5013O2mnJwOM67o0QP
5MFCTfMifY/c8qklByJchcBpmOD98cvwDX/IaQr84ZSnZfo8LBWWzKwV863WwcMP1Pfnwso67zxI
AuW4CwdvdfsrilvjlakgC2++Yj+V8a+m1e67vGieA9PSb2TVPvWdg6NOFmgWp0y/L/JIXzeDtUmb
zH6EEGDzjfB2Qn3QWMXk5noi/+6CdwriP6cdOJadFzY4wsAsfDryK5EsAgCCGbuKIQ+Hehq/iKhf
a41xnpi5oxIk1gbhv3X2LHoTBOmSX4QsAdZaNCMVyDCZiDyLu7BAtBzC0NLD+KbLEYXDCXWJ0qmG
c1CSedW0lb/LBs29qzSPWo5pPlfKwQYguNdr7qx5ylV7wf2E4NANaf/i7KcfgNIpleb+/+g6k+W4
kSWLfhHMAgiMW+Y8MpmcJG1goqTCPM/4+j6B1HvVvegNDEiyVGQSGfBwv/dc6t7xplGr30avT/Zj
TmqPKKW58QOXYsPqeh7v2h7nmyL5zX0r9uPc/yptm410MBsgo5f/E3lyG9MPSLWIWj/cS243cFF4
5Uc/JDha5sU3+CdFLxFKN+02YyngFrWKq94Okolx+yr0sj1AAbO2bhHbRzpDJuK4pnnphWJcWMoG
Or/ia202UMg0GDRWc38cAL5jqjXAAQ1mVW+LeG1GxE70bdTel8OYlgRIJu28C/P0K0iy+h4kKdQl
Wf4BE/U4Ua8ECcTS2Yh85PTFtGWTWOwFTtLPYtgXrsf+y4XPEZQMJ/Sas5F7qqja56Z2iuc+yVoo
XL74Gvg99mSlEqoWB+cFPEuABnQx25ghHHTRFXTIhby+UCXt0ZDSeKtAetf6c4S8zO597fronral
SNdwXNBC9NDI2LeGwxa13I5IKAW2lg19xbHAozEEh8efAu/ztIkC2CNtQuniZvqZ+zY9DFQjUA+p
foPuRq9gemmyvLir3wznRTAI+5c6KdzJ+RUkA/00SIVj17/ZtlD9x9bcydLxPkI5HUST/+7nWN50
vc12jQcJKG0yd/WgZWoBzx8nL5+rBiXDAu2UpQc1LLNO4S/EleMVJSBKf+UXf9w+uUgvVaRppAqU
1y7UE3I+u+QEBdg7RQEuwyWNpvTBOXapF54gx6PjyNHfJEMPEEQvyNIc64SQTX+abuJPWlERMK4i
n7YS+n65DaYJmAICo3CDyIa+B52R5aDDvUHLjbNL5vCEme9sAzkmd6lqdz+o8Qm3PNsMyyBAaloH
CpppZLW7i6AqbVNCTy6g+pBmo+320irk/8tbMyJKYQryEiaW/6cd/sGYFf7ONWRYZYMM65EhEqPb
rXEEZ+suiYs9qUcvo85X//3hZEbznoDXxzIAOVCI1RDRc0qavjmBmGRfb0XRl6ufpIYyr07ggLYi
uuPB1e/MyNeeNWRX1x3fuqzv30IZ9W8J0UPwl199T9bHomA3RAhFSgUqjeatFjz5dBuDShR2aCTV
x4hxuc5EDHiT2ShhuHnsi5EowAqjQddkLBUCeW/gduL6+MVkJ8Md7kYHtZc37ipkLrvUQ/AXJ5g2
itR2d6Yq3emGVCSAZ+alJcAHuV1hJxcx7GsHKirIP2tvpJb22Y2Ypti6HKZK0Y+7FBDM//liUng/
5Szc64KRrSk/LhWK4QVwmQ50UVEknZ2+rVcFWC+QSClazkmk5BEExm35S8cgWFuRhAzdamM6hUU1
HPWYzekYDX+WT04umTHFcX5oAte7VGbsQqBxEwRZ3bc2K7Q9kVt4zX3t1oEG+J6yKOGqDb0bHixj
Z2ryVnbhvJZqm18Joj49nzGwoQjaFU3XBSpPEQt5ZVm6IJmSaOB4x0ajY+yNFl6ovJurA+3xvOkU
k4GORT8onAivBMlLmDncsRjL15pjTqcxCHAeJrjOacjPP106VU/djGpdc1OMx62hncy2nDeuZ1Q3
oJb8CfFbRFhyABIXhc566CZ//j1JNqFvMGlMym+xnwSb0pwxjnvi95hH0yZGJnCgf1+xxGXdnhZR
c19277EKVZqNBgJRRx8NoiVyLSDrTykGjS8jiLaeHMx/uMeOnp0WOxtI3sbysumC7yp4avTU/Umx
TeQNvqNT6JbmnoqiYBrtMWLkiaeb6DK9tts91h9QgAQbZFb34ZDsGYtk/uHbRCKYY0JX1R99hvYC
P75pSZqAHnERuYHBSXqvbY15YlCNBPqvHWrK6VCq5ggJGeu6AgOR1DPgSYP72Imyl2Wxr6LgpWh0
60pol7IE19mvePwjhGh+lujI13ChV/3oTxALqaQGnfu3JB4GRFKzXj5bAMna+5CSkqo7UYfwBh2e
Ah2z3TDW6RDP5B1qBEcShG5aEd2ESYQM1+FjOZa+XVYKR61lwzxjcEd++wiLmcfxH8G6+GKK8VeV
wv4GCjis/HDagfmn3tGK9LPzPvrMnffwMiB/Gv54LAxsbW0+GReAB7gPteE9s2f9E7GRvjbdoLpC
2OygWVWXDs0SvhHweTjWqxr4VeCvxsGesbcVbzaI+H9q/Yt+nbWFZ1psRhC4F5rqa0ulLo3llF1k
j8Z0ILVoOTST453o/JLpa61AFETPjZX9erzLYWVclnqgkehXhxZABB2g39Tl2qroRsUi7/XzZKek
5wUEjsBFP0YGzyBVY/bM3S8NsnghAMiUpSZuPXkKx6Q3T/bU070uymh4hYNvoVTN6kuGvfSJCJ3p
5ghQgBmB24WTOr/dUCLOKkfI6JkPwSIoX31SDnFHgZSc0FKh6ILJq9f9Cvd1QOQOpBsDW81uzDG5
zkNKsGGOQ9jFMN9NrTi24QijF1QTVruRFbNqd8uqGgeQwgxrvnhRo4PHcRB/BxLOjjt7rzOBK2jS
h1fN9qLdchfVZjceE2dADskE+Pp4rhaslJcxYQgBWMq7zlr526Mup1gewEXmDe37zDo6BGi9JoXx
umT/WAVex9RLXmovfYklw5rQabzb4x+sI7ojQVRvdaJJ15FN94zmhtxYdk1Tto0Z4JQ/4ig4uYHe
HXLHDC50riQqXYoVTGJPiR03z51rj09t52MSIg/IeXa9eaZZ+lF2FYkEc2E7axAezNFUMeUOrF9U
MKQC2hlQEj8sdbq4DrbgqvoM+4IAmyia1qBOxHf2qr9ik1lqkUKKwup3d/3GY9MGiTjtouOoWwNi
L7x2RRV1eNc4i2X/9yz879mM2GQUhfn+/3/vAIoe7xgurZoFaZwLaAEq3IApkoY1mH7zEmpAKxkm
ovva5HI3dplxwMtfbA1TJN8jQsTw8fZfeWcgru9N7VK5kvyRBgQbfRnp68mPNk0O8cjOFN34Sy7T
4JvtoOcN8QdeyMPztzQKLz7G9QPiOWanWTdfrRb6eNLE7ZsZFkoIAs5q0og6pYGwzZVWaqn7lwPg
RcYldEehsfzyq4K/bErSjxXDfjA1kMPoVtjcNvhdJlOQ6qV0OKFIhw091XqTkB1EGDSHai6Hg11J
t9qFsVUBd4bTnqk9ZtbBh2rrGdd9VsKDjWiwTAZNIubAxlPIXhJIKq4hHWTtMc1yHF1YUT76CfUz
1pVgt1zCgELIxN89YvdKiJYPMdphbCzkFH0lAeWvq/1+xBZggqr3TmEMtP3xEE4YlU7W4Pqn0ldD
fzTqC99MuLK4LGfLwadJSrg5mWFhZUYbQwLFk7MpjgaW2OVXXA5T9sHYrPgW6/PJUc8tiaA5h2P8
ZYKRmgJADtvcGMy16CVPUD89CILL8NYHxqlXh+X1JvubIpeH0t4SUTzTcGVwyx00svngtloC2pby
3S+7b2ND8LMFR8NKzPSGe8sCZ9zhXksCHAgG3IiQKVrhe+hzCrvY5zSLz2OFjjzRsBqA2SJ3QT1o
lsViDL2Px08qa2KeyAl0ITYgzu3q+DRZGc/LkS54nRoQujjgrtNPTVmKTQpGH+huYr1oWPCYr2sf
YUA4KPBuCOTqEi+lv2acbW1G3xgxcEUSW9yMMm3/mPoAyT9E6MoBrDSwgJxlZkVwVURccgYwqYX1
WdAd+FfBYfJI4Af9sQgRDPDZGEqAZoVjmb2MZoKMYqLsJDs7TpzsTXOtcB1OKQr1loS3yDObdd64
L9qQjr/+70lA6TRroX82ybRg4IvxcmlOGQbuA6Xovjo2k4BAZKe+tpWCX4dlZgmcJdoyV+/CJtrJ
oJ6+1XgLTo9FsjLSx23lCIn+KxbcH7kfjo+7Lp+HcdXW2LPGLD2NVZm957xR7HhNh+gC94UID9W/
YFrtVFW8D0osE2FosvkgKvQpwoO5zd2xfF56lFoR6Ve9YGiXNAcTTcdmEZZQ5G1k7WofPlvoQwzY
fQU6r4BUpdNmpx/oH8ArsY+qcnsdO86nPlPTL1McSTF+ixob1ps3jBtLXSahOIqmsI7pLJuN+yt3
oAlLVT45nmbcY+LwqlweZo2Xp1CvXxkX7se4lJ9ek0/HkM4i6qlfhJb4J6NRAX1kHXGK3xAcc0RX
gyRJOkhpQaZEh9pvUXpUyizBx5tYehckUS7cYGvnUXvxS/rUDf2kQNVJoA+7g1YxSmQTAqTEUGhV
I8T1D1LryPSvuIoI/wYT3oF2bmQQg6tNW3qMNOhzd6MNjGgxndIqe+SfyYhlUGOeU865fDbwJFFv
qXVEzZ0f+/KwzBzcG3H+FnTJuG07wRaokhkRO3mwRl3P36htGOtPQob70fbOVtVQjxAKWaqkFIt7
68KiccqbuIDQLCMf/zH8Ggm+CyJFP20JvTXel8s6dIxNCsbAr6vSXwH2OOfM5fcoC6td3jTiQnfw
7xk3+d+z/DJKaJSeljDXFahOsEp8Ny0N36I65F4FYSpVEq2oys/EmpTPaZW8CZEoNFs74X4P/WEz
qCcmtlywcYJ03Mc7VPFNK0dHHwF0RVubXhie8yEw2Y0UUc3PGScXUxV5y+M+Dem9lyX23g5ASmLq
3SsO4EIpt2I+FndLd3f02BL17jzeojw0z2Y/nPoy/TbFk/aculrzkViHZdyDeqy7GqfZb37rXeRj
G0BIxAS/0Fd4VdckWUL40AoBYyKLfrpZ8mr3W6fUwy+rZvOPeDw7DWMiX3Ak79CPM42iaBfSvJZg
e9l+RLOkuZUkb5rBdM3KWvxvndMXO0eX5oE8bR9vZmSvWrVTqLrc3Td+hudyqfgY91+gUFS71jIo
LvpYe+/KdoXdku7uXDNw8mzeaZ6L9hiaR5QRyMVGOiuwyYYKN2oivhTZKgw2gWOIr7jLvy8qjlYO
8pVoBdfSLo/NYOENNOT9XDt72GI9nLINpCOvD+Xd8+x2Ty0e79nX5TR+GAD1GsGWfjeu9Xy1TK1J
dsxuy1kOIc/VN+1sU28nPFfKmi027T/rGkTlO45668MQJviizESf5dEVB2nQsYxve7Km3gNX/4NO
9RBIngVpfYMoSg9P5txdy662c6P2GKRxs2mpOg4YYyrshslukYrodF1X9LF31BfpXSdyYBXZ6fQ9
npN76wT0guOJmiLpNozevQMqhmQ3GhhxY48Zpzeo/QBNnu3yOVk+Nsul69Jcn8x8a4259oxvM3zu
hhApCtQiKKW0I9XWrlYjb7fw091jPl5PmAUD89nPK2O/tN4HZzS3mJiSzXLphpVzbIFwEG/Os6Gb
fpPfRES20s15cYyiO4jM59g3mhchvO9lilA3q7WfPAFOQ81QU51MszvdCFlIVrMwfTUDJ9xEbfqX
Q7IGibuP0WF/BbX7bueT/jHWtrEhv88+JbIcLm0+G1hPIaPLklGVpjveWjO06OJbQ34G5nTPBO7w
hC70m0YyIE2NnOxgvzyMTai666ggajQ/hE3UaLwGGplJ4pBsFvfNi2H0CDUMmpXgu+jA8q/sQARn
x7Y1X5aHcFKg1Glkq7NBxY6ZF0UPRJ8PdKM1J7TZ6bPJiA36tuWtDRUZHhHnckWJCb9+rsINn8z8
YIY1Ei/Bx1bAt37WG/LIxCjazymno2mIc9Vr7sEyC4cURCU7Rf9BU0h0pEqZ4cmVVXhdnpNzhjQK
s8pnM0JlXT5QVgXhscHe8BE4kpQhrK7hDEwzWT6e6oNaq3bKYwGk/R/dLaPTd2wnx9XyN3BHw1vn
StI3AwXcEA2YIzKyjXdE7NaZgvxZb0lrHt1RXgaLEhnbgvhgpOlxh3km4mx1ObP3DXSEV/xaEUHO
bbcmU26mc+jQpVa7doNlf1fLDqe36rO1pvychBkeUqXx0+s6O7qya9aJwZJZOdr8TBpr+hwL7r/l
w7N8Aag2TNAJgqTB8OTSatAiZtOj5cPN0A+x895qPDCyDL6IW/PDOoFJt19pMAiIO+kdRMPQ7TDu
O8jopLJYlIgVOwyWl46ymOFYdvDIJX1y9boibpuBAbK/6WZ1MGhmJyXZwgBjh9SAryqVjD9zmHJG
5EX3PfASARl80G6tYykNB+LVUfvQteK+vAd5YVuvHYD52I+rw2T70MHxuB58YXrnwEFZ28Z6c+9K
2iMRPdVvTWx9Ep6gdFqdAybcpplsTpV7QdZj1xUoErWo1iPmAsrU9IY5UO77aJJ7odfhdQyLzRB3
4skKKZEk8Xs71Q+EplQGn1J6zZrHdnQQcW+uyZCJNzU51lctwDfmucPhUbHCs8Qklia/p0622MFx
3Ep9CJ//PXglE+1J637/+xImq20V9dXZTUGnLqVaMTDGFCkU1IByZp27Ub+LFi+vOguWsylnkhLH
eNm4PYaiBinRNZDzhu6lpCONYdrs33Ta6Z5uOPfGbZJD1Lv1WrPx8Q4u8mkCwC+OBV1YXZFBRoBH
j9muqy+A8+afjYUp2wE1d8yTmuz5XPu0iMe9+FiLVtbglPymo7FGToFlAaflaegoiPCu62/m4LmQ
BWpizDT3qWT3uxoJcnx61C8OjX9oWv88dFbToEebRP9PDOxgjO6hl81equlSTuG/B25dwLPnUreY
HFa0fdhIlRO7Jg7Tf89mc2bl78Q+bj0URo7+jQqQbB6iQsC2yjjexUigv02pjc1ChF8N3RUUeu5a
tl73qdv6Rwsf7w9irNWYTuSY6jl6bZfZmMQffaFHU366NB9nml/vtkNj3bK8CnuEtnuIeNrAeAnq
YJ9xt17SlrVHqesqdfAnaZOL0u+WpSuxDLE2fIJy4rBGvlFjGHE91R4I8Dwz3EP7hc6R2Yt57dVV
RMDlLTVAPpC/xShHXS5fCGLvibzfYRMmxI4tP4bLqHq7XOqqi6yIHnRJ4+esVpAMtRuCXJVestb4
sVxZrK9soNEv5bSvt1ow98//nmmx6quTjbsumxhCYOn4eKbmbwX9wHvQh59T28YrPncVUjzO6D3z
GFdnkXpNG8a/X416frV8KB/fu7y+fMfyvXkEpToZnT8NrYu95c7JRvdS81PGJj3EFMrsUNi3RdkQ
Dxbiz+ljkGDpdaK/t0vhVJFXuxVMI9LEnVVGFKBc1eD0vem50wh8dJyoOCzf2jZdRdO8S/hMEVjo
G314iqYyOTkG+ItUYzc0sQF479tCW2d4ha9APHjuZXBlQtF8WVHTfI6SBVjp9adeBYWXZnIgQDQi
FXh+9VqAl1kfprewnvqzW+XE+Qgn+6gL/aihO7ZEW91LM24+GFE5qae9p5EMXl3aIcurQQ+K1526
d1s36o90SOYzkpf+aSIL/H02rwEtiG0xK3W23Tt33WUFJU7O/YL58N7EUfoOvEbbQXXSdsvl2Mbv
yze0npJUWY5DJg//+fIPDdUwI7JXMLbe/Rpd/GaBWwdbzw2RC+q6f9bGElkKeSs/I8+7jXPUvuVh
0RzHFhllCbz0J9oCAC5B+M3Dgrh3NNyWZPpVH1ZINypGs9QO3yV0+wOxpYyF1aWWtG9EqbT3vB27
a0emJMRLXg/9ZoLWUGXnif7qu57RJEO6S+M1uFRq+tvNhnY44rqlIi6ZehmoNQ5dHnX7GiDZ2bSz
XVoYvDco8dbL8jh21IO1RmKiibyIvV17n1ILyJAukt89ESGGaP/w3ioSQN++2dFI2lBYtKsxFqCq
Wvobaef5W++I8JOxShfU7StAQnHOM0q1x7UW4Hnw4YiX3fiuVSWtfKr/mwgnh52GVp/zxNcO/LLW
niQA+zLNFGPVGJyW2iIt6vgW0HhZrnCQ4f5qe+dEfim6EYr0wcCrYBdTfW+cWt9z57u7YWYFK9k3
7ijHnF3j9u7BMM38OhYwr9JB0z9yOf7qIHL8ExPpwub9z4Sm5QkGSZgO4ftg9ojsKx4+Bn/nU+2M
RGXkKYnMBc+i2ezEH+/7KMx50yeVdqYKoJbtRP3SsRyfc9Kz1rWU9c9M1w8DESAfEQa0PX1UGNFQ
LpCkBmzuuS100oKVQChyLWQ5RslDtE3D7wznScbieBZRzKjMIkeswQCCmDF+w8eoQqnM8DdcVnjr
UUMaiXwPLBqeVoWlBLzp+GS2TPgi5hoterEOTsyJyX4De4RLWgHj2kfkdiCpq0W7QbBt58N3w9Qz
7m1Va+kWPa7KRrazlB3La9X04XoQHcLCSre6cOP7MIr5YOI9JXqYIfLyWl1VP8ooReeX44fvGaSE
G+gbOkMvruGMKkmb0ux3efltcRV1Rhse3EHba6GO96nOlBzMUIk5FDEdILdi1Zbpqars6UoQkcZ0
yquOYHsw3HXZR9kLSOhxJbcOJPnvEmhQ0ZTjcxF7SrRMcZZUrrlbFMFw4DZga/x321bZCw7T3QBw
fdHkL5mTaC92ZXRnpCX3WkFxlkNn1njHU/86gp364Aa65AyHv3KXLWsUpCU2W9M5hZYGiiT3srOW
TUS+DIX3ZCCMUlmk4i7DuMBlCTuvSvQ7Q2T9niSojhD14sHzqh/J61KhUj+TWX1J73MZzFsjS+Rn
LiEx+okrSMhq2107hsw+sGpOO8IhQx0ZTumeyShGAZTlRCfHkVIM7klHrM7cSsxD2lprjoi136lB
kCtO5XRNWmq+YHSdvYmX4hYnBujDgEfrUBjpkaz64hqU8lvYR/5TLxPnY/kP0B86H+zE/CdGcO6T
LEfzOVQUoSDOfkl6WCunl+2zm7T0WJtwW8+BfQbSLDbMzbKV7XnvnROPF6Kd+7dWe62hVb7HVH7H
Isr7cxqYL7J06xM/Dg4YGEn9ukZVsc6W6G4moyuq0eGlMn5m0od3NQbacal/TGAdrYUyOTJ4ICXk
n62dNDThb7g7Y5BoQx3R7PTAv0c11bnhkpQYFwiG5l5lccsBBCUKx7U+RtX3rgSk4PdG9pyqJ2mQ
6JcyQ2bxUkWp0p+k/YCbC22lNZQ/k8iWZ6sh74MgxnDfDzbUzcJ5T6il90VDKtlyFtEDwc3gVLse
V9suxPXyA0FL0Q0rbzZD6Jvi75c6jdWiRuBHlbisbwDzEkhfsrv1RRAeNUM3wIVNyRtEuDA5Wvk9
M+bpOdXSHFXFCLZ5Fj8c9MQXE4nkfvasO8GZ2d5FP/yEjEZ/L+zqT1Al3R/LYEJlNfJrzhlfEsxe
viTwGfcO1UhDpNaOz3T5IgoU14L07d/GvC4Kaf8eNWRtRjC5CGzRoycQtgp4zBsBvvRn/QdIVPmT
SMFga8zDcDA6hV7u/fwYSbiYTpnlPzsTirIaCBSxuUWN+YMh83TPzJ6oNXA0hMF407cQlWTRDNqb
YSGmtKf5A31tc44bHeG9aiGUNbUzj6ru4kFKI83LYi/ooLl0sA1uowGc8YrImXdXH/b02cRVGJ57
KSeQDRiQoq8qRb1aiJfW6ORrXnXRBrufue/UaMro26vJ4nU3XZTgWWa/8NgMV1gfi+Oye081epWY
yRKTgreX+IkSa0iwhdDIVO6sDAkGLgBYWDlh08Bx5w8tGAIyBmvxkQcoC7XiJ+85WmF7Jp1EogLv
dTzWpWfFd91SXS3jxZ5TllVZ+8d0pFFQRRSSuUuLNTVW9MUVt9BOv7GPC06JX354IrXOCAOoh9Wc
MG8IWo4RU5AiErxXdNkutU+SNdCHtSmc89IR8CCe0Wysr+VYt/dyZlmzZ2NYU61T048eqy/dB/AR
1kQzp5zFPs98pK6j7qlHqf94v2o+6hpiwLsX2OWLXsrXQvPESzwkd9toWH0JjdhGXYSTIXX+iDEL
brWbW3ff9y/4IL8HmaqKK0xcbD++JxVtgSSx5K1jzv9UGYhJMqRFOPnYdpYRaSUQeT3YumpTCkcC
V3aunZr0pRtq+dx2Ltoj/qrvSOrA3Lum+dWlDu3KOv+xdArBVr7oYUP2BilPz37ty10fZeEpS5Fd
D1Pa7Dp/Cm+mAXB/7EkmqoCobY14zN6oK2hMBnggl0taavyoEmqMDchv2ckZku/991KoS7NuMig7
prfr5lYDNO8TFYvJb7PcTBFdYtqrHjisVj883nTdoN6bi0nbLUadZsa3FhD5uHh3ap4lZVBAoVep
XqXKcXF6QXS0ZnU4S9SLAlc8o4SSDEl1aWh2/Exr+FLL0v/bKYLiSba6cVy2YmY5JOeGBLeSsISb
VsXvvLHaB+k3xrH3ycWrLHxFQUfipJv2X3S7sInMon5ty0Zc2zk9m1Sh5ao3yCRrbJEfaQPXrwG1
1NGooUMKkuUNlNPXij6BA3EqymCtJ9P+cU1GGMIYoqpWpUWsT9whRzeAeZjbOoe3A6REHn0esibu
K6QcZbrRCs18NUpXuwaEaHlARZcN4OOQaGwFney7rTlqsMXGcNk/usXobzMPp+M8wlEgdCndRtjC
oq6FNdZ5noPiiuZe4hAoK6PI/c5gcO9EERR+pSI0HD7VXu9gfOw3Yc4UnxWUzoFDFGiTNvYhTEW9
XpaQoKDLkIZReWrUiqL3gvU3zu9IPOn1+hWaptju9q7Z+OulWT86DNUGkqgPveeMN6eVv4twWnV2
Y30ysXX3MQru7aMTwpMjrEL35DdzjmIBTTEZQOZ+kbxH2dvELb2GyGJ9VCZpIbnt6YflsmESA8ZP
dXaMyP6oQ2tTi+5UWmN01CnTLwaL4ogIdVPWPA+iliAqM2KpcLnBUdJqZoE9o87T49L/8ibUK9BC
T8uVrrphLnzjtY9LFZiieVzKn+UA1PbYl2V9Xa4IjmuPM7siMPRpy9OTUinWZUGjVojnIvNHMuHr
6lA1unaoa/lqCjXwVPK9IW/4dLn+Z+I3GUKBCkCVms1UsQbxmfnwiw1l7chkAt+ZulwOyLNM4gAB
xpkTgcGewZxv+SilzXSJyf++Pj5mg8f/2bbzxxeX7+gY6DvMRq7LVZCwuZg6EhWimZmsMHKsdWNI
7MbApqhmNtltkNid/JExhVH9vfmWO7DA5sQ8ds5RYPyne0EWLkYSgjsSgcnNynJvFbZucE/JFjk7
JfBJBLr35aWgb7od4yn+9Oo7li+YWi5QOM3FbnltOaCOuJkYZ6HclinwT6P19hkwvLEymGACJ1vP
eDMlUWqZfyUTLD9x+x01jFNs2VziQ3rSZgYGPO+AxjHKAXd7zwVWlGWA1k/mZel1K4WZMcX1yYIn
jGOw+ml5BnBbZSFBfZWuozr2j/0Ydp85z4+uIi8hyt37IvzP8uHk1wwP+Cj1b15tUUZK2W5gKr46
PcBhal4kgdBpCmgzKK/BMx8z3573lV0jmaeNDa1SHeK++3vWAE07AOTHOOnvat8YkIvzJF7M0h6R
HcfZGj6iJqv2LukiT1UxjJfH9FSZ5Zczo8ruImBKZVEQPl6KUkJmZzZrm9asjKv6qaDi+rd8IRFZ
rX8TZb9pDS+6Lq8vB03TI3agVLCl7gMEiRhBCD3yaO4bH2FSaAcGleJLK8Z+R3g6MsN4TL8vZ8RV
ZI+zx2sGKy+NmieR182LFdHlbij2tji3om9YkQ+V1Os9Ix6B1rHfaVPefZ8jz1dS6OmcG3V/kY7b
rROzEWsrqVAu+PMPmeOwWBb0PkYDA7ubPV36EpVIOAfnmOm+exw6S146dVjOMPFkF7vcPS7G2LyA
ByKIKELiZizu2cgsPcI4cFku3bx6Sn449VBcLLdod7C5+w1pgIxnZt1a0/grmddL8THZnvPkF611
ikdXO2dlrdNaIERiSruPOR7kQUYNK4RqKoW5RX9HorIvaPT7qBL3vc10K2xCHxfBV927NPKx0OCn
CbyDGT2zMJefFoJ3j+nJw6Zvp/bLPKfBfai7LXF4+mmgVKu2xsRToRE/2QkQFeKxQUqgBzzprYN4
WB1MNtCn5RKYKXfZ6MC8UPPaMU9+BLGZbD2vQrVuYA8FO0tosfrHBdPCU9d3w6FnwvPvS9IjlHHZ
CIvKxmCnyj5k5vIwRHQEl8JveW1IXDJSAVcgxiFvDMNQFxTykEVlfO1TIlPpHAnAfrZ59C3M8iNp
2k+PAd1yzcJFp1bwp8rD0NrrnpzPlhPENHOZaTgpz5xsGpqjWaTD1YKUXW8av01WgYX6sGqHGwyw
9ILQ+eZOqbyYvbn6XwUuU8Z4O9/qkaS1MPJgqKgZ1NLgXc5yV07YJFDdGOowkVy9toSntF+lUv9k
VcAmxo+cVzy0xrvrKHei5b1auZDvc/n3qlAjJVP049kufjO5grzgOMFVD+YcMBGXVCnP2aQ7d6G2
cFlhnXAD+K+yqIJjkiMszH0FjKxid4cupV4l9WBs/HTGQtIbKgBNRNZWTzWMFHahU+hleNLMzv57
7VK3bK3S6ld6l7g3N2PDl2l+tx7pad6W1+B9DgdBK4VYMPVaEYzU9MAjRVygWeeRyVt6N+cKS7Mp
gn2ieX/PhkH74zKg2DMNata0BL3vIcNoPSfAgMKhfw7i8lQOZvFzyhyX52U0v0buDB9m6vqthlSW
PkQvnhG8IhWoDNSrJrzn1LNvSZagxkTrTYiSHVuEBlWosrt4i3wQvk1fkoaEvOTkqcNyuRzmqIGO
P/s3oLbD2Wv9Hq40Z6RmQm4q5Xjyc+yqvByKcThrvoOoZGFnaIRgJA1B2qJC01/4DZko/z20idQu
EWC0c8u0iTBJaJEKf5eXI+B55MwAv/X1Y+W1w+I802t7FFxYg3jGCmxiS8nVkp+7n5SgkPpeX6Eg
s4+LhKbSKQh0dnMmwX4vDfl0y8tJn7NbY5fhddPPqWJfojmF/lJyf60K18VEaI3iZfmCrUh5ZtU6
h39fG+35ZrpBR6eSIDcERsaqGJ36WUKme4pi3T+igGhWSUGkIvly8jP0mTAn2fDGw6i92Rlpturl
mjRkXD44whFWbyVP008IvAcDRMBXa9EwmqQb3KihHOQ+ubNG/ZN8NQ3qIR6hYYwCaoQL4yq4iMvu
dlcVnXusbbXMu6pBSfrrqyYrVlN7cv+HsfNajhvLsvarVOh60ANvJqbnAiYTmUy6JCmaGwQzScJ7
j6f/P6i6/5EohTTRFdElUpX2AGefvdf61qvahUTq4grTGVaaOdFI0Tgx3NZURs8pweFTzREwVHGB
K3V6IxnrIEgpBDA8VPYtDti3Mr2Puk5+Z8CIxjOPGtTBle7pHU1oyDnVoeaI5pHwNT4w3Vw9hJb8
vgzPwFPCN1kysa1U7VOQc+rOmGRic0qXW4XQYi9SOc5OTFe2XEXWIVh02e8gMe6Zzk574CyCT5jo
hEhZr7dJQNADRzGT4ceU3RoDp7uondfdTLpleg3gM2rF50aRmWqn3buVkJ0JIieyVUDx6Onk9zyr
vxIHYD6LcUBHjEnwfWx2slsEVnRD9wyVBMXrwYCgt8dwLfvGcFmUQnAhJEgC57lSD9/+jTJcOYSE
Bm2//dv//iz+8Wdhqul7mpnk4E7FbqCD5WuJPl3Nk0GczSLlDxETbsQAQXoGvs6gZIICuQCXCdNJ
OnHonWxZmMrrWtGvE/x4Lpqy4VpJGIgrBm4WLhprT7889MGLmGRIA4mfIyu6rjEczxqOeLPtpj2t
LgDDBnXqiLiF9S/iFsJp1FVWeBRrli50hvzvuR+nnlGIhdsvf/3n//z3efqv8L28KbOZU+ZfRZ/f
0KPr2n9+0ZQvf1V//3j3xh81OJLYhE1D1VSZIBRV5ffn12MM/fmfX6T/0AAkN/qAD0s1OrAAQjbd
QvAkuoCY8RdFVy8tWvMfskw+UC+3Z90kaMPSwupeGzmcmBXhU1E9dm4+FPwxNor7oYkgEWl5e2Yo
4PZTnblRH1aXOgNowqx6uhyZaFyXwrLCuLv2ta2xbrZlzQarYoaiIzU6ynrAg9jTvZalDE01DN6R
Jd5McZIwGg7bBeEZmG0T//zfFvIE+R5a7X//EUC9cjEh0fn7t5rRYt785ljOyxEO/arQ+ibTGmKQ
/Sjt7G+f63/+8MG23z7oM/EnqMVpVfz4x/+5L3P++e/1v/n/f+fTX7mMCUxry4/ut39r+15evebv
7ee/9MMj8+z/enXua/f6wx8Iu427+bZ/b+bje9tn3b8XyPo3/6+//Ov926Pcz9X7P7/gTS669dHC
uCy+/OtX3xaU8d36Wx/+X79bX/8/vziv1ftfX9+bt/fP/807PMN/fhFk+R86uAadTBBZRvmhml/+
Gt///pX2D0UXiY8ScSIZ0FL0L38V4OMjlqnxD1lkFVumKvKfAjD88ldb9t9+pf7DFBVZthQF/zaP
qH3595v/19Xx97f266tF+fFqMSVNlhRL0wyQH/TDEcn9eLWkLRRsHMcnKEcufdPWqR3R0y5ooXvJ
XeEyCfHJr98h+/IsT7UHKDt25DdO8iIfw7t+R+a10/rRvvW/+xh/cRkrOh/Md9fxt1dmiVjmuG+b
fEaq9OMrE41Ix4vQnufI3KjYVcW6eSJ26JiX4aOUTT7THVRuz1aJT2SsvQ5riJikdwzwdpI5eVND
rGqKMEz6EEkzM8HExznjeXRG+QlvCOFRd1UecueuWgyeefrI7XeTJqR/aPn4jHwd3Uq5Jiz1XgnR
UTAfMI658sKxNFK5oekXpO2+KbL23MZ+I5XuMJuXY3ZV4m/VYhAVZInIjIzgbMd5cDlVT/XqkSiQ
U+oNYYeKXY4nkWS/vLzTy3vDulfl2l8Qf3XVloBOc34wYTsHper0S+XEzRsWA7uZiJrOliuhkO5q
A+lUHZSvJiouHSp9pGK7TslbIGBYLOMNBnC3JzS7gjderL4O60iBd4EU3BEaDpkouwxkZ1lloMdE
lECELRzybdi/aGa/NfQPnEW+ItSX2OL8AZVTZZ7kntoEgmI2XFsYryMC0cUaVBXNNe6TYG0MfNCr
3J1Spw2QfhWHbo6PIxkwxd0KN+8nIqdL6a0jQZ74KLL6OFAVlCzJRThJx0Y2PSSldoM6hFwDGbck
WAyDlAZpkchtMQ4kCpISDHLOELZVLl3SSjMw+2t2M39UJITVpJ7EL9XwkWeWI7VXg55sFOs2D7Eu
xs8GmoCo4VjZ0X5bHYUcDuc8s7uVLA98XBbfxdUaiw/CKta97x2bx4FkdZfakeqL1qzxQNar3XAS
C9UPJuUV81TrQdLiS0MK7EqyrooOMKxUNvbAgSFO54sCiHzU55gkTLvIlcsujm5ra/FnqBEKIAXd
lMjEmjwKTzuenoBx16TF5HW9Aa7wlKpkl9ENJLk4Ii8qPzEaQBOpvqVz48FuLuxZsl4sQbo24xI6
1LSnAtgLheoqtMqG8dbS8H29NGkM7amjpINURyjCQ1iTjzfeZ8Vb1szooZu9mTWPi8EBW2h3jdRi
UySYWNYx+a4QWAHvc0MXXkKnfJ3X7TYbaU4KooeA+HbsGSKNMmHctZsafrKqbq0QdNyrHjJBKC8q
vXQmRWfm111qseY35eQPcn+REnRaa+KRCtBTsQ3zOjxSs20DXmJuvE3x4K5xLCNfNaOYp2JqwHU1
jsHFj4r2w8zVeys8j+34qq4RRGbuTE18qSpQlQOUkAJ5tnSqpQH+h6SRiqQ7qZ75fBYbUcLSbky3
kpY9j8Z4I1LomdWHyGIbK+GNJ+0a7jubsc+PVh/5Zqp76CyvIVkcM877k/UBRv0jPpOGc4dtFurn
dTeLgHD49slyWcJ7+g/0Fg/GuEfg6ohRjhftZlYZqZbLjWw2NGz7zSiqm0rkowwmvkGNRQtsidha
7t3gc8mgxyMvwB0bYbaM81elptHe9rsKnKhIsB4KVXtUVQhTT2Og+g0Ju4SYUrs+anN47GbU5EE+
UKbPPCyglKk+9spO1RX0SMtOr6B75Dco+n1dFDZZ0VVOTs7GqI5MKaX97+/r1h/u6mxs31dngZwv
6jB152SnbRQ/3Y4bhJF+sv39s7BHf9o71u2TDVRXaAgo8voqvqsBc+iSAafCs1rcFEwSiH5nueDT
R5YYtX8XRj/URT8UnL94LlMzNYQeIjA9WfvxuWC/sYMny4nQIjBMJIYsmmsSUfH7d/TzbihzarZU
ywLPoyvK+o6/e0dRj9ZcNPTXzDxl2XWwgK6g54ZyAlQjaXzd5vdPJ//iE+S96JZiarJOWu2n5xOE
eOzpkp4kPAQKh4MgipwJtbbNOSG6Crh3pBfF7I61ddma8s7qcalxVpjgN5FCQgSQRO5vQTBjwkGu
BIiS202PeiA9G8Dy+vTYN0dMjn942Yq0VgX/W/2vVQMVEZQhRdVFSeel//g5ZVGdNXQ6X/O58NOE
mFSjFpjjT+NbDydXn8lwtEI6Wh2If3nmYoQqm9224guZpsDacjwyizdjxtXnrwJJcV1+IuLSMetT
kKFPuDA51GOYbMVym0AwkOqXorxV2xMBmk6nXUMYATvjduO0Ccuv6bwbBi5drd+207EJyV+qr+bg
QlfVfaUAV8mK9h595kPRqh4ml4uYtOylzzaDhOWOTDgNw11mrG6X2Ua+v1FRpbehQVK56aWG6cTz
g0QQud6XDu08mjEVgtN4L+vs++m5GNMtN+e6IiiMNm4M/UPD9yJFz0tZogV5SMRop4U3EtqJyhjX
5NAtSAAb3xMyvV20GDtijDdLazq82Leqa906Bpsd1fCpB3+RJo/KBt8BmG1ydhblBDfarofiPLU3
8nSrkBg6tNFOMt7Qf+6sGCRgI22RLGIvf9RS87IRz2vOaMDkF2e+QU2kaiBQqsuEfgF5qcQgx7VP
MCkz5O1TZ751+Mrn5VKZbvC5eWsenE6vVSQfJQm4/IJzmZO+kBWE1s7OqBduz0Rai+StkQKcWhZY
5ZhziW/rH8s4dnSl3sUEcnfwAeusciaYZilzZnXUau7e10BIK/FVWs5GxdsO6bK0w26oVkQxtpVJ
hIcRPvUlRM4C3F6Hp6eOPuJFd+UK9AwKWoA6zpJve2ZJMXkyKZCMSgiPQSL6pLNcMG19zgRlo+rx
ro9jP8vIvDXfB9PYLtWu62Et5+TDFz2RIhdChXGsYAjaWW4ca2hVVOj6sCr761iBCi+vqiEPM7Mj
Ap4ZKoTuBoyrKnc04T0xH5vVPbF8JBYZ9uUKTF1OegEOykodMwr3uXjRs9Sy/s3CSUwXg3QibZsG
p5BlwA5D8BvZ5OxL9Cf45mWhcqMMyHlHqJKUNsiP8COzFu5yAkb8buEyx0nodFYFFRR+BdAKOs0Y
Z7A+EL80BS3KKOOGkEIGWdNTOMT7OqmJ8C09gQlhX+xbQ7TDjORKsp20qt+VjbWfdNIVhg/cdHfF
JB66ZaR9VtQUkK3ftCLV1HsuSMSbPIZmfYV22l6GiEtPY3YskcuRuGOYvAjiNCDszjfQzR51HAwe
UX7+CGGf/CMMzoSS6pV+g28zoYpVHwQ6K6yJUz+0d/LcbxTxRo6hoPbWBbU3YgDZUWdiewlPYRL1
VBOP3IozoTGjlyTByxIQn0ObuXb0WB9pLAb3RdqeE3BAf9gmpHX//HT/QyUpWSIuItUUxU/3vw5g
bWgF7an1Zk9xk43+RrKwsziMg3zYOL/fJX51t+XZtG+bLHut/mmfFTWzCJjxn3DhBVsYD771ikfj
ULrwJLe/f661bfPTG+N9cSZG5m9+Pg6mkl73AJFPOYh/1MbuSDL3759B+sUeq+BCF3XOmxhFzU+f
nTI1NZ6/9jQ6g0uuhZNcEyGX2GTZ4BjeiC7+NNr/rAQ0Gjd/eO6fvzeVSYikiuxcFgf7T88tEIQy
NmZwSnbNrr8NPfLAN1BNneK2cALn908miz99lqquGevbtMAwaeKnkmUMMcKX0XQGC3OU7rqD/JDe
yl59lfqZO110NhyGr81r3HsVz5784dmln79Jnh2Dl6HxKSum8anlUI9M4RJrOrce3IQdUW/kQNqp
Q2nrAg5/XPeCPzzlz0WnquugRTSLCR1F4af3mygSRW4ynw3cMmOHdDEZHTR+nggaWCTaUGrhj8GX
+P3HTDPnp89ZVjVJ4hjB1ajL4qfLQymMhtZ4fbIGSAPNgr5DuxyX8SOvrAW80vQajiYoOKT8lhq9
JlX8oCfdQdcND/LENiW9ZrRU6TKdu68FFGXsGepNmKvnfvYZ+aDG3jETJn8b7Z6Zzg/KIG8V1WSS
1jq5ZWGPbXd6p3jkl7qrC0m3zl390mtPYzTs0kZ318om1ptNG5Ha20XNBe4UWxHuO8IKGjXFxTRt
x+INTofdJbAzRsWFYLGH8r/VWwkYxjGkdZ+E/T7nfcgxRQmwg24kLDtuLpZSQH1M/mfyGku3YZld
KF2IyFHB+PPe989jr/sq6BhFWXbyGB6Xgnv9IiH3SbvTFNS7UA93ml6TW86UP9HYJUm5lPbWHD1a
2nwolWxXq8u5KscLYttArxFohNu6u5ihLAqRflHmcJ4sKHr0gYzqUUD8h3/BYDhXvwuc1VZ8pty0
O7PLSTUjpzggtM8UvEEjJxoQvyqHnizW7LircPG8RAykx9YPEXoIGneHWjmIdEZiqX8Zgk0xHmKT
0jAkp1VkM6AbkpeAP0b8x/lzo2aOaAyMdwmgnOod8SexrQQdNFVtkyRr34ITmobCSg5q3A9uEcb3
AzL/BvnHIN1ni+UkLdOxhfzc+m0aLXxspI6k3XYoNfIBoS9QYRjshwg5Ft03EdKZ8mOa44QjT0VW
77qQ8fW8NiK6rSyrG6F4HFu6Rf16Pkz9JURHFZ26WNiqc3sfpg8ho/GiOPfTkxj2F5jUt2WTDp6q
DtcYbw2yLg1qgfGIy0t2rQkpcC0lhrOYABEItC66j6Jursd5vuTOSuBTswmqHL7KW8iIOGGCK0io
CELFMVE50A4TPgTlIQqKYwa3IRKrwzggH5S7u35UbglYdziIr7s9bogSX1MBQTLbByHYLnybgz4e
A6XdFRU8nyEkpzUhY9Ky1Z4Ex47R0XUgvwnFKWAGSUIgzA7Mn29o0MZkb5BkXs/Xo7lvp3MUkHye
KSiXa8dC8dwOKW405atGOt8gDlti6iOb+YFNhgO8DTW66pjoMb8HhbixKNJU49QhqqojWiVwI7Ky
siMKiXh87YL3SO4hhOBvs5orFHy0F2gCJEmrOX1Chnc8QgIY+fmSlIQ9CseJL47RzWpXtrCaB8Md
eRvrvCz+2mtgdDtj00/PHchwYR9rZ8CbOESu5I5Tb4YKIxTQaFH0IOEfEniCEkYb6zKab1Uy4abw
kWgCK80ciXRcndyRXP2qc1PsBybcxr6n35FjXIXveB2hsNfD4TYMGt8SvtY5YJ7YPKihRdIczT7i
Gm7UTPCi5RVKxb3ECIYxcRPR7hLuhTx+zsyU/nItPpLm2bmlFCu3Ncoht9Lrbg243xlS8jg2+m2T
xK5Cqa4v1TONnx1e/Mu6Vg85VcZoDu9mmjzHZDlx8QuyW8sSXtEK+Rejnta2yGntOGAQwoN1F/VO
YDiAnm2GQbe/v73/YheVVZNNlAO5oVFsfdqyZ4iJhGHW38oFsAHXswdHniqIBDNXBBXp1oOdPiMD
cOPH5vJPLY6fd9F1aiDpuqQrbC+fGwL9KErzFNYnUaFIkCDCDP0fDtNMEn4quXhkiRxxTsyyKX3q
ASQlBaZg9KcY04pd7XIPsLkUODAhVMXBve6bzojdevunCuFbe+ZTrUcnxeThdVExfqpPzKCsCmOa
GEqIzuK2tlL6KMtdBJqSL+MfQXePJtCGjnYh+gCJHOPJPI40t25NT3G0B2hSlqtUf9jPf/FxmJKs
rUxFg/GL+qmKYDn2BSn1J2O4ELMLIYMmt/v9kvpV9b7OitY5jLFWop+WVBhRDwQsKXVb3VebfMsU
wCabw66c4PinT/nnBaRKMl8vpbTOPOlzh6eNMK9JVXMCsMPOcSGJL79/M78qugyRwwFFnqob3+a0
33Wsatx+qlnNZ3Xb7dptTKeP5Evf9H7/LN/aaz+uFR5c5NNa52RUN59qrBZkE9mDM9Uk2KNNzjJB
KeXSGvuaPDNodplhbTPOkdvJmbz6ht2TBq1IhBqE+j/MrH7x9f3wWqy1HvzuLS/DkA1tM9PczG5y
b/JJ7HPHAyd2O3T7P6zGb5O537xx69NaaRA7jpo6n0dHdGaPAd1L6pyNreymrrD7093mj8+2nl++
e2uxrvX8bz5PG4JHVQ/gszPtw3sGNHbiFZeG+/uv9Rf3Hj5KqmdusExgfurgNuDVlinmjHxQ97Gf
7pM74woSrkOyrpNfVw/9xZ9WEov/53pdlRR+LpucXLmtf1pLsok2QVVRXit4rRdbTfSHRDjp2fvU
AkKAEpy3LCdtcnLQrzqZb5Yw27py2YZ3RdHCc6EHiBeoh9QrUJlUNZnqgnKpKKKXam+iHB6SRoS5
dRGOhgvT6mYajFtNTbe6Qa2mL3alFjBMaC0Gpk+LLIkPQhdcdbRydIMjr/w8yPWlHqQP4Ikk9KUh
L4Epk1SKPrJwZHYd84QUYUz2DqD9qm+rnVXIfl8Cc6i0ralL9qC2douPw6CAUSxKS/MwRFuJF5Qx
pBw/tOjaUN7NnGmJ+iFmnDdwyIkI9OeW8xJxd+bK4Vu8fPwIyhpVBY4bKlSz/9ow80q7i3bZ4hly
gRHYCXG2uZSBcVNcJl5eJTf+BFbVbCe6Y19RrnMnl52uzTZmAbOS8DS9R+zEnLPNLeiDms1EZNTn
La5lt56PqT7tpnA4aKpwOwGQ1DH3RVTBpoGSsjnkxmuWnuSU/piQQ+6p953JeCEDV2dlwIc/2m7c
WNloRxBQDeXBiI5KcRvKd6FVgEq4FRhi0gsHXxcz4E1cs3vBgu+oRuGQBOQCqXRor9jLeKgRWbSc
VNnnceSFZCu2ZEQxQFdhnstpwJa1aw1iUYLKtWLy3Op8pzCeTJ8MCLwda6Mg4su8Ugtu8Pj4Ratw
ePgrjIQbJMle1467uZxQ0RSbbpQccqmZ8b1DvOVVmK7aXKfFvpHuEc152lBtg45v0XJDrfGFYLiU
mApptOCTFJIB+Md8ahhyfl1ANUkI2BDfM+fckdQ0VHetjMk7Vr2xCS7NbIYc+ChKqLBXQerw0kTQ
bEfiVWgLCztRfJkLE4zEXdthFiE9GZwQqRjiRVzIXg80r01YGlwd8FsRhTbQcgGhSetwQCGZsdkq
uuCDG99q7ONifl4MMokIAB9fioqZtbVLcD1X9RmVHDa/TYdUf+g6b3XBUrB7aG+2GsfKwuwJppKd
PL0xk9VgJNAWR30fXobjs6knSM3xQvXnbmhtKX9smpNaA9vr6aZbJDqAhBdJueW7UUio1UgliFJf
mgQis09taTgS+WtddDB4b3wqTiVTPwIHxg3ilUa6iZfR1WfE4vm9wGRdKgQ6rKYLlZ9EIVYOy7de
U9fxBOBRRN2+683XgCD5sbybddHO1DXP28KLJzyT0OaJQLf6dh1o48fRv9Zt4QOAdIxc2VSVH1lk
d6NzDyykCwpcu5fFeOuFYC/Rj5ZV7gBGbxdSsQUrh/Gtn1bcH9+B9V4LyW2majcALGxJA00/zbtI
sG5U3eczrJZonxDGymEDu9atOvccoGN3lGj+1lDNxxZOZuYa5ZPUnhph3EY5YcPgNGLTmbpX2Uq3
mKsPZrVm4/j9GG8TFmrJ6os5NoeC4RI2v+kIh83H0QtS2StCZiExtOv7Ub4y6/04NmBJ6PtM9VWE
CEJhYhsPfrO0KC8yX1NyG+EK9MXnOScFvTdw7iCIqFpWkHzIw2r1wt+rGvSVynKQy+DDRV/A/L9T
DkZk2K3QbRs8y4N43+qPicIZawXukjxTMOwtPmLrolcFj+VOVh+6Ch5FQ3mYR5AzsY2LppsW17JQ
OHFWEnw9+FH/OhBn1JMwmotU9yWWCxweRoQYCMUi4PU0B65n3lVh61bqQDtDdQc0xp0us+TRwRW+
RDh5RSejQB8b9RLeHRLqcdBR7u9kEbe3/lGKoyuUN+36UV5OxVVBolGDubJHh9bFVOBCxNGeoC3l
tSqf01ncIHYx8fvMwbAHLWfjCXEjWaGp9TBxa5wIVYS75MSaaqt17TYcr2mBZFyD/UBvyGCsZ3Ve
PWa7STgx0naWInBIJbNTk1XKgXuUyTaLfXKIC+mxJlK+Zn/Uo4zEljsVp0ZUwR8+VRr2GkZLJmvI
qjgtgwq0sBbS8N4QTFfjwqq4OAUSbCEWMOdhTCVcdlxDaftaBoYbhS+Ux35O1nFY30cp8BNk04ZF
5uVLWwe2STNnqBXPIsGpEu8KrLZmFHuJdF0GnAeIAORevU2acaNgCcbehtXSFmj+9zMK7vtM3OjC
G3IVT4048zJATRBztpwU4DjuKlKZ4JHY9LOzsLW15FHioFr1/JZpUBowr7yJKt3Rw2WnjIQug+0n
5TGI3mSFQDXi/dqEVqbmp+uUQT+Y6uSAfbIlZqClwbzIutAaEAH9c5NCbpEKV4mvRYLLrAXQe3bX
BGfIFfjqkLlkpdugJSFrVsE/1UzXQsAo9qPlDhrqDT0QnSsdnQvG/3bmXfPuU0PlUNRvY9p/Nj1Q
u+6O6nw/RMPW6K/0iu+aqx35pasPo5uuQBij8ySThEDd3CV1cWUt72rJvcQyvdhEoLsV6IPFkCPw
DLoR5P9ZxUIeFFtB+TqpkIoUflw2uK2vzeVpWUZnpvc1ygeNKZuURO7Mib+qUXfod4lIhk2KtCEg
YbCwDql5SmlOYW1EOjxnV014ZUxPCmlnaEltHGg2sSNuIHVc11eMee0w4UZcPvWtelHPbIzmuUlr
px8t+vMLIxXul3UMmTN0GuCgo7m4HZvzUnQeh2db1uhkaW/TYm074hClpnAMY6NaWyqekoy9gple
A5wiQSRLBeiZlHLSMNlTM5FZ5McxWp/6olKumTxObQnk+qXCdwWPeltRIQhibieY3bOepwKVxdBS
Z00oNIoE6YW4ENBSJDjyaUTPJLjsQ9pBS0WeQd7Z8iwRkbDTatC01YeV74LKb/rkIW/v0a61AveV
sHZCHMPcxtEMrd2/QUJ4KlyraMsUOHVg0uoRb2W3V5gGj7NKqzRjD8EDXwr7EIy7JSL5wn5dYuZv
q3ify2vveDwQ2YXsT3OHhvxY4QJ0/77KTg0dwWjosHh9Re6MpKZ2dS7tWLguOWVX5mMfh9uRgMK+
4CAgoB0EWshUMmPCKJTXo/EM0pWElfOsKVwYzFOD25wqrEtVlutOoJ9MxnijHOUodALSh2btECKL
kU4EwTgmEbEJWXlw3d3WeE/Qo6wZaSMCqKGJCbgqQVyrW2hJL63FnQuKzDRnbh2KzPagN0lO30t+
M1rHuMYHhjT/mC7NdUARyq1kK+gas898KzBvLYQ3SIBc493zMpruNF9iIma81O7D/FiYT2J8kev6
PglyR+0exeVqrgoHDKNTs6tgF3CRILjpcpaaN2UInFJm42Wsr0dHI6NpCPpqzl8s7n70AN1Rm2yB
nLSxSR26NixhaoUVKwDIi30+lGEvEIdL2Gi+JJdTx+x26hhMmjxuwowbxIgFrgQQSVbejTUeE52Q
61m/LPUTlginw0ktLuxvaC2YtO7HYnYU5SpXIlenjZkx+OjMjA8aQVNOwiTmeCEtfGuGipM1x4Ss
nZzAJiPPfRVr3mhOXIsfZTCxQs6pBh7pNo7PphXjnBsPOXNPKAcHfMK2IH+lU5knwVaQm00tMQ+I
iluCwFCaJdh0UrflpELECSFo7ELcKFIyT4RE9y3kFRpyN8XGfuw1gGIMtI6zygw7e4mWo0BDPR8B
Xp1bqzk0yq047svuSmRDQyq3VUZQrZGyMRFRqzTYW/NcRnRbYZcqtf4iatwqm9aNGopRTP/EA6gR
VUMveioUVJUeUpOWt7V4M+WskbeQ9ySVGt6vaGMZEO8G+UqYX7SRbp4VuwAd7KheDlIPU007B+VO
kP2so9E4DDu1PybzB/EiTgaKxsyeCoHRDm/MXMJDn73L4rEdQ/Dtip3Kr8hpEF1NaFIBHne6jwHN
xuQ8TudEfROoEQUDQX3sRTO49AB/0J5ALlI3P6Q6oTGacKSaOTtxgXFojGr0fkdE/iyn2dGDdhdZ
jR0ZTwaswFi/NZWDJt9Z4f0ksSNSd4bktw5IAOIRVW/Jpo8ZdaxvxDK/wVB2KHpAVLPu0iznxECo
8+Sq40i7F9FI03lt/i7Ba1KJAx77r0FBHThNboqTG5IWDdijWOgEJ+aO0TZbqwwOgXTuKwG4msAu
Ynp9ftuTscidO2V3LNhTNOsxsYjumV7M6ro1G67vxZ1iFW5h5Q9LbgMO9AQAg5gSOFhmWyVDlEwd
qlAoBOKd1lwvKWNL6uJYh7LyMhCVWflBT1BYT5yIgt8RyuqCXKETL/FHQjvlrgtx9GqpaRtCrg7F
wWuHybOq5UDsFArV10m4ouHnLG2O9R1hQgMIRvowmpw78MNYvKfV4g7A5Yf6qWcnaXrg7Wx0+avS
F67G1J82dAxe1JRTBJGGY833HQ7FhWptlg9kk3Dby+0WmDoeRhu/qSPld1VDXOt02Wvi6vHlfDm4
CSf1IrS8vkg5z1J8Ez6qNaw6C4AExjmyK8bcNzhExDVThpBDV/yRptFDp35UrIAUeaywaI4ivJD3
SlnQYKxl2Qx3oXlJJBBS26t4Wfl0m6V5lXM+EPpjC4aE7rZnP2wMhoI9ji6uWZMp5JDhvq+8rH0J
+idLeZzYK8f8Nh5kL0cbESeZK/d+OjyJ5fiaW/o25QuLH1J4KUUroQ86ZmTmqLRNiMmwsocpadlA
EzcnKUMQ2EX6aSNw9IeowrWP4EK8Q9PgGmAMyOxyBa5gDT1Gnge7Jk838IQdffiA7n+wGIDqQumJ
RbEZYtOOtHjfzZZtqYZtys9mRHa1wcGSUW83E3TVZa4wkr6n0p7TrgNKE0WgaCbOOm7OqrZfGmp9
/TaRDxKdgV7F0ti8cB114XuhnQuyjacm2IZQ12FmelLU800y72F7s3QfCEg+zrAkxF3eY7C0uk1V
snYiApTLB6W+MTjUVQHfXPOudLUrcs+d9OGGwK7rSo/cqX0Rgpc1Gw/XCTvWyE0UdeH4lqsHBedd
rb9iQKbaqTwl7FH6am5PMAHw7sMfenFrJ/FTpxFEuAZzHaekpH7uFIt6o5WMrU6dS4v1UDuRG2yM
reIBEfqDyOPbSOHzU6miRgscEw/DjU89dnNedAJrp3cyuTW4TW7m5lsudRDQjnGRbGDcAEA7t8E2
2evH379N/Rf6D8bN3z05fozve5zjQHZbIpfvxQLIarBNZdiu4jth0PcYhOw8gQSyHIDd71LSLRCU
McPdYl7YNnrqxX2Pq0p3yy64DGWMQMzOBVO4ZFv1YM961BerBOy4cJ02IDzCQnzFybY1h+yCiOEH
TYZWNOGXh3g4SUi6pTXYiBPNZAKjGV5qMp9q7ZlsKacWrcuYoJy1w6M1eO+RLqbTc0owTPMVZDrn
8rdUfGqi1yx+m9vOT9PkEOk6w8V2F0q1D/UPjKIy0SaZ2HfILCkMTNTIDqSSUD+V4KH1JqHD1pWT
U99eAQL3p3raE9nL6WffldEmz/Ht5p1LJvUbvE7fBPJdCvlGWgLRERGIib1+bSYpd19mgGEC1ytx
6lq5UghXsRQwfeFFMse35vBVhbIfVdsYc4AQscmzwtpulWCfgWRSag22wI5rNKkfFdVhrsSzJLVc
mBzsl61ZoUGLhqOYwmSCFBxAx+H/SF0O9K2CE3cJKFUNPk74SMmWeGW+WIu0yJHeZ/xiJaxpuOAV
iQj0QUXKXJTZnirUfsQWFk37eYZPO+Wbrnso28gpYcPpIQ9LfhI56rsxSXxU/bSGBzgd0J6zAwR0
bdGBkLHVYyeJohkz3ovYjP6Iem1G5t6rhhNGptNX2y7fV1a9GXJMeeGDqN9XIiGOjKA7apxEPQKa
+X/Uncd241qWpl+lXgC14M2kBwRAI4pGovwESxbeezx9fYjM6qtgqIPVPetRrsyrvCDMOWfvf/9m
EWtY5gzhDotO+tBnIx6xo7kSu8kp4UlSR1GMEu9qtkTlQFRqH8UUr+ledZNwPTaGHfUrZQpv6ip/
TwFWJkKIBryPCwlErYbhEdjDtGqZ63nw+fM+3Oqm6ch+R2tVwlEA0azrZRNXjjJC24y3oaZ9+IZ4
zb8+8bACN9+jnI9VgcAaYT3jCStDfZUITlEU+Kriqmbe7dVkA98rLYNn340TTNBGnz/FhgE3HdPY
DkB1lng9dA8yx3RpyZsp8E8ThvyJ2AMRg+clq7zUFii1r0MoifpRtqDrS9W2oGqtswofsX7ZgM92
aJSkPp1xnesAn6iAEZTA7DIsXprgTRGfhXzVBJkbBRl4ZXciInLJpS3w1jpZ+UKCk614KJpNwxnX
KhF8xfxabPJNNwxAX+MG0HqvPwvYhRHF2HlEpfVGsOh1QDrvqgjuJmXX528S1ZCB2iBoHnOCw/OV
KGE5BxorMAqjauzqVSYM1QKEhBACyRHxqohRo6hQWIkCtHETXw5e5cRKch0EuhtbwqbHOC0mc1D6
F3+1ZtoQj2RpqFi9JYYboS0mLY504sHJRQsLeHVXYp7X6Mqd6e3aFAyR/IglibBOH+IHadBC9MEs
BaWME/EpRDhZLPKGCY9Oq4Og8NaqBYrt8UOrbqsc7F4gqoddY5g2Vjc3mfj2CPDVcCCZIbEhR5IE
NNUPr1qMUj8G0yuCpV9AiE7927howGnK/gsKGD2WuGVIs4WL56BNWdeG6RYNkTA54FkzuF7/1KIn
D5tu4VvBA2P4xUiFU8bmJpONPZlpixxT1RroXYbrUBAvv9BmPibiX5I86fyFzhWnHGZqgfD4XUjn
TYEBPSCOX1hujYSDePNbPYCQjKDF0xZ6SAqZeZCrcU60WumzMVoBuJPchQMtPuetjGdjBpKYNI9D
/CQmmHzlrtnspPEhJnxHlh6iAHZr1h2C4qNM0IaKsJEhJBW0tBFyfSuM35ljOEb5KBZv43SK/J5T
/CVjPzCF6Go04cOwi5GMuBKkmnd5LWd3QrfqkZ9h+3zXx8Zboppbqyy/JpDkztsmIfa6fFxpe2dp
upPF6WaqT0V3X9OR9x1PBIJwKK874TGw7qIQMI+HOgOTuv+lFiIUY+I2J9IhmVNYQ+2GqM2Blk0x
XImUZ5NmOmQ/OkZMkqN5a4ANV6PqJHPxrBwMEBBroCD1VhO2zJWCi678lbYvgoDEoyce7UXq9lGY
OppxV5RfpnU71cJVAGCrW0i2Riw2PXf0bgqkfkQ2eFLlkDUPfcR3iD6QpY//XjHjR0pkKEx3j3kE
3XoIMUvqJ956ts4rCbO81WQAA1QRiSrrUp0DIXMadO1xrDBnNo5EV9PUKtd4VWEqCGIqq4QuVCnY
5weDhkPZMIcxVhEASDsPrHzkaZBMmmheIrXh4mFE/pnug/7t5akh3A14a6yFZS35c+pVchJllWze
OVYLJwRxh5P5TZdFqyFJZC7Gj2H+VhavcJr33ghiZvJUyKWC+GL3CXHwNPCZAbiPrs5sB7fXn+CM
zow52PxrM89cmk0XT0BiGTC7UXAgZTtQpAKqkeEa41Lr7/z0JUrZ4i34/oGy0ZIO58hpUiFTDyt9
PjDJCvuQcJdQ/WylVvJSSD+i7q2o8hsQqXXdGSsteQtFap4ZdMmFx5CH7BUDU4FjjKgLL437oUsv
0DSNeYh8Vv19H/oqZ/PzhpS7uE+n94ytNdPJ/Kjfq+gBkhy9EDhuWB1j6ZBkuq1p9IfJDRZ6hMmd
Gu1F8u47ZqiZejt5AxVMh8ko+QtSRipOuTD9p7Th6P9IwdcbGs+OsVoF2OIniV2G+1oiXhn/iKrG
ypOPIoxEu0rvSGPsSsEtoQpIXYRSjjA/v94UHJJjeRXMbRGRQYPkxNVdmPgO5lSbrIW8xBOOJEpX
ZhsEpAqMDhG6L1IL/P8qAkWPFCdr0IWRDnOft6eA9THcJOb9VDGISF//Xtf+QNL+vaw9o/EMnZVj
bZl/1i7IsbGc1uombiFDyLC0vUtqqJ84EL8V0TPJ+htRQCmMcLY9eSObyQ5sWmDPmQnF5iJ9Di7W
7D9ezZINSzfgCUHAPSNBFDHe40MsvI1XUPdeQG3sBBpxsJ1p05cIMz8+yO8XO+NAVOG/L2adpGW/
6rbv+iK+wwfeuXilmQJ9thC+s8HPefWGLst5YYqflSMtuw8MCnzXdBo3PI53NJvh4RLdQvmx9/nO
Pz9beiF7oRrJFoJkjSOqk00nVIYbYIgnCUPSuqhOmgfrnvgH9vZ7z9uXY7QIKUmzdeif0vC+g+2m
1kpKLdS/BQ1GJVrFsXYddseMsMF4LwonLb9v+DOr0dbqEG1E/JOLvFvU2aaSEfR4rE3/gyg68FXO
N2V8M7Fh8cJHc3gVlV0cFTfFmDtWo9hDVtPxVtdNu5FACIxwW0dfqt4tshLFB03bQA2a3PnF0fC2
bTz7jy5qba9oks3sO0KtkqrsbJwC43iog0cZ4yW2F6t6wl2U7LicGIkYr+vWlYtXvXgYfUIgTP+6
MGFMNweruiGOmemOCCf3NAS3AsF82HfvC3zuIVE7oigua61wqgSaJCA/ZOSq2eSA+b0UvaLSXasc
wqZCoEP/KMXWkvHeVvbooaIUDr503VHZjR2zZiy9NMqtGmmPOmp2L84Qe7ROiKbQOCsq+J5y6G9C
ylQ5B86i2slfsyndwfha5jlkY4aGls/2LWgb2V/G8Ys2+OR1JJA+TLcKkoOACjmNMMahAQOH43At
V550XdF5BCRk1sWeU4xxXahsIt+8xgDJkRSyW2pgnNhcS0LsJsPBDzZ13Nnk9azFIFqR2Yz0BhKN
0B/ogo5ojbfZnOzicxjiBxpFE6eTddUMhyKlpspN7TFOvHu0QrswZhRhHc2iukqH/MVjTsXM4NpI
xYFJY9LYfWDYWGggZWuBW+EvmCrFKtb+Xd0xHUD4hUO+vKStbmrJNer2sxvfDKl1JuVmiE+leezq
ay8NwOWwqldF3Pwq6NcBRuIic7HcX/qyYPs+RQKUGsbIILlHsXxKhfiAXvuuM4OdSQTGIjcQ5kV3
TKM0n4aMQSNkjij6jJAs1XW1kM16GbTqKROvZi42HcJAUhOZlzEJvsJGFWvmEQiGMUzxanjJh4DT
vJ4eFFLA8pHSmHlBAHo0EZlk1tqmaPAEsdL7Qmzv/NJ4U1OLtjHZSNwBORL7odTcsCeduT3ERrOZ
yDbtDcE2m+MIODo9yfxE2AdrncGJmEE4JyVUTspFq6irSJTWA2b4CyGVD0jHMHBNn4VxnpinuDVB
7eklRkdR3OMZZF3xT49B0m6gOmTouscdPvWksrQnuP9LGRr6mIg7cfJxcO6QJWAgOvaYE846uRal
QcVgOeiPFZBYWDHzICf0FrrwlWH6+yYUOUTjfRyKdyUKzSgjfQ90bgjkZWDF2yGsUIQJKbTICktK
qzlGpeGgczzhqnNBsPwz8w3tiCRCtcXT8uyIQRFf54FZwLNrWnumMgo2Azq6GHt00mV4urQX/8DL
hC35z/XOTplkDEu9zkoE7Vjep7dyfXehHrh0gTP9jSk2Y29aBeqfYqNQBCy9jWVDvzbh8pHh42IE
caGw+1Hy8/2e5p/0rSgwkwzMwisgadKLME3AZSQ4+CsVHaiNsewK4vn2wl3+ydaFQKjLigljV6E6
OKt6srpLi7jmMdqjPTgYU4CoAScGDpSNA5aj9+Obd4GL+lOB8Ns1z2qfEIehFqezX+L2g7QOV9oK
Z7KL6vafP8lv93bGU1Q6kt+qZr43+WpyYpim0m0HNVKx5a2/zC89yh/L8n8uZ57VBlkak8XC5WbN
PgNKFx6SPdhMt9bR1UUE+MJ7+4NVb0hy5qXzvXUOmBZWDEwG7OzRW48ILW0yE0rXcqxL1N35czir
uHTDhA89O+4g5T8DnhOzGzoItVxWWqL9Ww1b8whLg3i5ufCSbGgFA+wA5n8LdX/hU/3x+X679hnu
rBZ5IVgRo7+NcJjrc29ZO4wiXAqs5cWl+OPz/Xaxs3Vh4PdVjlP53i17l6rJjk7do3eNRBSfj0W1
6rdA1Me/3+CPG863S54ti4KE0o4gi/calMJMn5vywoBC/6Fc/u3lna2HOGjLevCH91TAxtwk99qg
QoRG4+nHsq6gZ4GiV2uT+KEAH/QUMAYQPOwhZsPwy2YrbWxbROJZLToW7R1Id9nHXyqMDLm+LWMG
4MDCJbwyzO11Bmb4QCKHxju4fBLicmmakESKY4RFXKrdDxQpJN44I5CvcdcDAhaYxRsjRj/VYwXz
VqqJnQONj0vAbaxmBhYtCvImUO0BUWvIkSp9ZqDlmSi4xrARZQRlypVAHpLUPv/91cyP/i+f/S9G
9LeNOWUGZWjD8C6YqzoOXcH07d64xU8/kD9latm/X+2ndu37izrnrBO8kSuFMK8y0ZZthB1vqd0s
EJFtoqvy/2nb+uezs84O0jplNlKzrP4l583mrX9fuNYKg9/NpYtd+MStszN18PrSqJXh3Sp3HVNG
pCIXHp08bwJ/vildVVQFdrqlnV1BqSVZ6iz/i/gGCNJbH/eCpMNysIJnFYnWVgQwqgbltjELhJrA
gjlBscg1VYjqn12SPMYMPHBIJ9A11rFbV05mALMqU+8EnOSEDlBEUnC/KI8j4Mbf3/vPe84/v/3s
+C/HGqU6it9gLBd55MPXi1ZJm6z+fpWfNQPoww1R0VT8fc4qNTmleq3iWXHir+sVrC3kzN5muik3
iZvdm6hP6kvHxp9vRaO8mI8MUeKq52+lmEjW7i0ZDVi4n/GO2a1gM+Md6lOwxmjKRWi4EpZ/v9E/
HycX5QYNrA4lmHxnW7gWov9P6/wtzckj3Pv9nYRH+t8v8QMewH2JaJBmyb2m/CpBvm0MtJQNp0SB
jwBh02xOxQIPaMUZ1pY9LuHxTfZ8JnrlFUa5GJ05f7/8vGH//rFzdSRWkiHLJmaOZ28yjSu45Jr5
1i2rTYYOql0Kq3R5Sa/z01XQoRPCIeHLB4TEr/h2j7hU0kckAlDVr+9l2y+D/0FFo87l0e83o0ua
IalcR0QKdf66Ilmp614yPnFNd9W223ittwt0JAYRhEOhxlscYgVRJYt8jDZRKkHKa697BRu0gWOp
aWxsJg9yfgPvpUWSWoYPgYLzB/zaIh4fZKPZlYgeSXpcVQXW9eynhgn19pgCTEJnDQRSbqOqsjl+
l9bY2HpZXuEke8MAaF3JwoUl8edOyGCdmhthmY4B57key0yI79I0hDsWwoFPnDTsv38aPxS/XAAV
nqTpfBl/OFwUYtbiFz29w2fF0WmT4FFIpkCymL9H+PrrSxWT/OcZyQrHUFScjTWQBp19jG2SImiW
5wuC+77GbnCaGwkSh+0Zl9PRmv0L4ATLWCFZWGp3a7Lgbe8xcC+tC+nP/eb333L2yXqw29hIh/ec
ag1ZgOM9RMSVfJpOZ4tL/wljMEiLyAXrS4fppQufbeEISdKgF8qv2VckXpf2bAz5q5tyO6Bk305e
zPSibwPjxvO1gyAL6wYWKGaP80L9fYlyt1FkVfV7jqRESQ9V+gIZBhepbTSdcIjxU15JiNkj9AUG
G+TEMRpkXGkmqy4QyX9BIlKA6TSbURIdoCnHt44MP5n9sDxe2+I1E/xFKWKvK177uNYZULjF6E4r
P9r4LikOivQ4OxlmXsgkpnWrWnKm5sq0yoMmReuUCZCo1rDJnzIf9gThiaGIUVB4nHgt3exInTHV
riPbY8QpIUttmU5JFR688IXg5kK4jB/0aHA7vVwKEEEBuXfVNLhRB2AoN/siuFbk634SF2BrhBBU
O2mmPqIB8LKlofQbwi8Ymze4R8tXKmFeZYFMGyskqRDdMXzU0c8HXWkrPpIX8k7q/E6TS9fM34IS
PoiabAB8N0xdFhpT9iJBpKH3awUqv5xeaWrq9mA0YwLnMH4VYKqFwVvXBPYUZXbiN64SFZBn9VUG
Py7hQUgW4aI4rBXdK8P0Fj18oBt2THaR0usbOY2OgW7iuMUgotASUq9QvkEVV9H81AjW5Qfi5xYi
871A36nFGqguEmM310b4ebXddNdYGvsiAZOZuZGCORxa3Ko5LBhc7SK2s1QDDR0ZHAX7SoZjJitO
Zx7l2FihLpLEHdNOs75peGZDMwO6c/AWs4lRvBW0bJ2U5VqEgT+LuyT/ECmbMP7Ue+b2/I31Fg9Y
seBfUMoniL6LBq8MOd+oGCTW4FjE8Kl7T/6K0m3KvyPVdwaDYzHeiepXUCgLvQ8X/lxpRTDMpRPT
Xaevrw0iKc32XlVex+lz8PAfD/nsVq2AtVa2pKzLBoZ/9aprXhpvWKK94c875GRYWvsKEoOvCNg8
U+7jfjtxFAtNsNJ9CCTy55DdQv4ucCLGo5tUNXBdGUPK5LbRngsN3cAwuW03j56xxGpw9EqZujLB
F5PyiFkKiphuV0bVp2ycZEw59LK3y6jgoALvRhCCgo90jwQDSkMM1mn2YdaPSX3QEqhQWUXS+zoZ
nkpzcvN0xde/6LPQ8bN6VxA+OeIk5sN91HmE1LorOYGdaD6G0yfEi0U27mLRulAc/nEsnW0kZ/tX
0kzqUEzDu2Z8NdlnMIgXCqYfzF7OrnCGIOiBUZF1o3zhLr+qKvRqJfxEUUe6x+hQYqRR6RtI6cuM
JBmYqLOQ8qaCsKiUCfz1k8RgRCvIgepTD5Ab1RSGrqk0cyCN0NUG4orFGN9ow5ZwNEyt6brzErcS
ipWERV+DmqlTk3eqYqbhibzxieAwWZG9AeW+kzZFaG6swD+2QxujZ4FSJe5zobOVvlykYbLvO8Vt
2sQlUoXS4k6isguidmupyqeFWGLQxYc2bfF1gWIzqCs1/JwB/swXyb0abMJZNwl/ljHSN2BKN6q2
JwvZwaR/3cDhVZRyqcwo/rz4ofdIfC6muujxXa3697q6F+VrcfCwDxkWs0oPnZWA1akolrS8MOVB
mItuLygGBhionRkIE2/W5CGrqlqnUO8XdfhVh3Bm08bVan+dx9ZToPeRI5BC2zf+rcL9NnrxLJMg
za90vDhcmrNqA5hgKluYc6FbRrrTGvgJsCgtZrd6WGDAE7r+sI8HINLgSSXKzcpbSH7IKhJlWaKk
yaELFlp4a8HqtZM6vet45HqsbQCo0eNpzzrCTKOpt3IIcFb7tsEkHi3YcjQQ+bTpMmkeQqG8UQt4
94hYzaLF8NWSkWXxKgsZXB7pJL6xWEDaE+Wg2kLE0uOFrtVuLsVuDxXQWIYcyuAWBo9NHogPLssK
8QEbnEcOROutRmJ4ckVdRmF5a4zhkigkhtVUo1ixlPSOBLTghwv0ZMJv0Yk9v5ESRJamBhtxsPMK
kUcFacXHzwUeOFX7oeSF+lLDDvsmy6+qet2OzRVByDSYwSnpPkhcdX0QEvSFVfBe9Gwv0pLT2iGM
zh1KyicBiVj3MqKzK1GVTzKaJcxQaiRiUU1Z00QOjoaUyfsajm/IAhEpAcSrtLecYmyhTl95aHfI
gX4h0/WaFNJdkxq3ge69QRLb5eA8YfhiVPXSYO5XD+YN1EbEAAqjmZuq9g594O99vNlLePw6PlAl
IX0e5yzKIfQ7OTV1tPGy2iXy4jROx7InU9pLFwYpaoSBDmK0yqNubfCRBxnAIWHSbZM+sthdjZtW
Jv+qgqEQtAxC4U7UPi5bPXw7GAkFvomz1DXHl8WAnWh4wn0600VmBkcKPm7s+uBDkqKr2Py0kulK
kAvcHplSGgQUNb6KTgTevCgvS4xblNDOIn/hw7YbOnhm46dq6Uy5/JPXDBy9UNUCUi0f0iBdmRrx
nunJqAR8mrG/gqClGh+RJizDxCgcXxo3TeQ52jheJbJhZ1Z5wgXkKYXTH4ofiW86gfQi+bccckxC
91GWHfWWzykOr9USDhi+2EaEhIVsGxxaYROyYVmguHiwrk0vWs27lq+kaHA4+ROtcb3OWMsDkY65
v0bHvZKoKRr2Ag+zwKTCzaqFCD0ddSJ6KqaQogLNwzcXRnYbtgJsXPXCSfFnjT1v5KZp4qsiKkSZ
n9XYIYxWyF7Du7nLrr2V5GTLAPaCbdgwyXH8fJ0dXZS7YHehr/mx1P122bPzQ6lHk+im4b10iRLY
y/SkipNe5SvB9ZbRXoUWhJHVxU77z5nF2d3OP+tbEzzg05gFsvlFsvTca5ubvgW+GFzGqBdN3eUZ
cvutFZ6ZKAAKODuoMuYuZ0CtETNeFni0tWu9Qwv21wXyyOX4OncSUHPYUzYzh4NEQVt7QB3gPyVw
Mi90qH+ikL//CulsnuGXY6n1GD3N2IZeLvCBfi5ck+FCeYCPal5oWH94r9/v+dcL+PaA5S43c8P0
vpLoeqDp9wW0UtdiXrh//36sP9pU7grDDFStsq5iDHT2bFOMPiutz79MVVAXA6Zjctov4+IkhYWD
kv228TVXaDVUgsGxgZ6MNJX15ePhrW26mokH5DRoY7el0qyssYN7jusExml4Z6JXPmBPBk/Pm65l
dqSeSbU4Bk6u8p8dexiEyR3tD2zlPrSRPQCNS0s/JAsMNSeZYAjOg6WJCC6aiq0l3oaV8lFCyW0r
/Z5oWKhvEU2buBnIwZbEwAlz2ZFl7yGJC5D5Gw89E0R3yNtLkfrR17WVWj+nBGBizTZvwtTICv2M
/IAmGfWTcD/Kx1CoHk3pTaTCAZe56QMPKhnTRrFaRvGuH7c1UhRp1B98MoJlM73tyGWSAzzoDIt4
Xw28WCQkZ4goxJSuIBqlMVGYW1dF2G1bpGWj/l5h7Fk3JDMSKmanXfUFG/hCZfnT9/PtvRpnLTDh
z1mJo/77QIFGT5OSvF1t4uH975/Pn7DK75/PL27et890jLQIy2zY0/Oq0FQ7coZH8YS8eTHewVDI
7i+ZMjJA/GE3+H5nZxttFWLwp6t4natILyAPCVd1HmJlPiUzeaJcazXD4r6h+CiWhThb68u1U2mf
M4gl8tAjrNJFH+I0Iivfr1ZaC5E38qRdi1Y39ilm6bzTGJUOfiNlK0MvesusYWkOqt0NpU2qJERd
lES4iBiVM0CRR+++H3rE89rzrFno8ycl39UMdQxrKevWCvYO2JqsrQVrOijp8MmqIrBQWHcw25WW
qV2Mu1AJK3zSMXTrHAvhfDErxdEcTl2WQp8V7j3xufFQggvZeiDsj+WMxptsIn1SnssyO2Vx/DR0
ULu98F3L2n1paDe619+k8I0MOVjKRbBCTnUKRQNfwvTKUyVXx/E/r7BGJj7ZaRIjQeNGNLexIp4O
x9zm2UNnuPB6fETQY6qkABQeXgFICGAraurEqGBygmYlpC9i519N43UVvnpw+VCVKeCGxtIIumt5
yF1dJbGmne0/BNa8deXBTyEc2s5FGFHoHfqclUNZobSHrvcxeNZ3FYThCc5z0t0oGyHJl0yCFlK2
I6nA1+NHsybzF/vh8mNMjqF8h0R+kCF3yQ8zyyyI7vN8VzXmWqW4zVNtO00ov8utYD0Mebruu4/J
7FxLl+nqoRQDuZQp4XEUgclVQo8/iwJ1mmNkbeu8qF5ILThYGsho1a7bAcKgnC78VNiXsyAYJ4vW
1qWt1vYLnyJzgDNeHEU+kR7GVpugwIALNiKmhaxSaNK1ikQ8TDaGf2/SvysajTrAf3RfaOlqFE6Z
hIsgrP1uZigN9F7RZ09N1CfyttZTuPIbLbwZgn0KQTO/jVCtwataEajIW34tBBwn1f6aQF3q1ztp
QtaZ7fquWCojEArNQGWRjGIGe196LshXIJWoVZ5jdPex/+llj2WPF3uXIBbHg0aF7o1DMdvY0yRj
8lf4TqZ8YDPjmiSbB8lTiu95I6oruRUB/S2ITzEbOWw61ZuO0wCpPscaUY5eQoheulI70/AWjOoq
aSrUrBSgUQct6mVQ7nUCCgsQsbhdT+Z9TO4JzvCOQmeW5ajNASKEciuh9My85GYYursiQFyuMmhQ
i/dEm7ARFGwjYyhlREvVJwA1xobUczHJX00jY9TH0Hwc5WYVY/GpBIpjDC8qLCGvA/XTCI/uZHCa
fhH1qOrxuNS8Vax9Un+6kHzskSUTvgfCsZfWrXnfIKmBY2kMHzJIkyZxmnB06rwOorzsosXus044
x8h3GlFdBs9p0hw0PbErWIWBhFykoLEuDSx05s6IFcDGYpCCHXfExCnESZGNq0muFlfXatvcNemL
HoxX+P2yjW0FVH2j/KlqgNfSYzSqJwsHKJptt0x6R+pgyMCvL7rGNfmflP6x76J13dI9N3cG8+K8
fiQefmG1pKnqu070iYLDsHx8a5AKD2mJ+8dToN2NyrHNCjvC9jX1HkT/YRCOBN5Cto/WpQWtAp00
PqlYwMIDKmn3hsx4kSu8SxnaYVeH7CSyK53v0N9Owi1s0cWYv8R9R9Yj0bQttDnEJUGB7F17HoNb
GZV7WJqzUSrPSduWZrnNPU9eGjK5mFp3zYEz07doPKGVaiZGrTwOPECMLNgr8Nc0Abt5ADxpsDa9
Xy1DoJA8wU5Fw9QKvF8MmqUwdosKlbFeYsuhocjdVXUE+je6RaTdZEP41HWc9kl6SEPxKtcbuJKg
xB0G4Rw0Mi7sBM0T45GsyhZVKVzLWFN3Am3SKNwUGnQPYXi25ObYabtW3uXjiVlf5nWkieC8wMIo
jdTJaVh6NXE9FrJXUXvFjwlgl0fMF/KJHlr67GoQ0RCFsXITK+at2mGwVNQsk0JAwuWvIqSvCNGN
NKbSCI5TBdVGKKkVb8XoNtToHQd0ZOw9VVauMxUSToYnky7t9BgLlsJbEWJSNiY9VbWZ5H6VKsq2
iAPbj4SNPkQkOLxVQ75NRtw/1ddJCHaql5NFry+Haj/jhRbeRQZ+vAY2RBnfTVqZmLpzKqHnaEJl
ZyCuw6bFLzoIrNfF8Bq3O4F8NI3ODmPPJeIjJ1FWSbipQkywUN+NIOABp4UMwbdQt5OvYLKBFbz1
ZknLGvS1Kbeij/WgPjl9i01Vgx6wgkudnTRgexGbLKF8L4pbXZFsNAEe66OOMB+exDc/2OfBIan2
2ML4A6RLQpN64733CVUNNykPcPSPU59vWiuf+0toQ4NGWIa6qA3UXIwByJ7Z5E39Umg4uAXZo1iy
0db85Ek1HY8UoXIScEqoYMR1tEQ1dQcyPy24D6L+JjYmV8juS32y/cHbiAVhyvGNcY1Ua1wkq5iP
0ZeIVFLjq94CMyM91YDIHOQjdQT4XDim6yY31n6tLq0+xbDjlHgR/mvBQcLgi91kF0IiaITgFBLl
O3rrWk730RxR7SvEzEWbrrF2Run/i6fz7xC1478asbNMt7P/+r/+Z/lth+IzOzXV52ezey3+Pwhx
Yx75rRz+I8Xt8TVJwvo/XrOP/1i2TZu9fg9z+/X//Xeam2To/ynh+gq3QFMYByoU4/2/0twkw/xP
yZR0g1ky1GqcQv93mpsgKfwjRVbRmeMWKxkzGfHfcW6CpJICJ0sSEgaVrEEdSfT/RZ6bOs/+/+mw
dUs0EHiJpkzLKYuAlGcowkDMQqwldfDgxcqd1DMeEcboRmorcBtff/RFJsJy/aCM5gNcbhZWg3zp
Ra+Sj7YFRvX9aW9p8kuXRqjKnyMRxMWsA6cuFcSrwYbVbJcD5feQfU2RZDPutofyXQstOMQWKlxy
uBcxEeGdJyCIV3bRlOw6kj47y1xXgb4Ji/cRgTtOMFeRL90ODcmsQYsPUhI4gtwfIkC7b6/y3x/1
93weeLo/PZP54ZN7whRXPOszFHOIjZbIrIfELN/MEhUpD0HRyHIq088cfaDRoTYzm3HnNWJOCpN2
NQzx0sC9KqV079u7jj3VBw4Nii0NIH5z+iHx5VWVThXWfQPeUsKrqli3amswVtIQg0aktXiCx/xJ
hMbHFLxpTuZEnwBGWxXtNbOw+6lvVqlPHzo2EwpHXIWwAp9NsnKUW6oB8JN9mYg56UVwC2yyfplh
9QYF3UyCbY/2uNDhjbdWfcu8gEuGmEPJwxIpM4YoqovU/c7UOOGFYm9JEraNsg4ZHUeyRkG/LMEA
N5/HrLxJrPxVNiSngagd4YVB8PNWr0N0vcjTdWam9b4njty34JoqGcFfyAWS8Gj05Sq1gKTkmbzW
Og3IXuv5y7pTV1IJ0GC2WEliO+9bqxJJbD2JR69mvwuyZqPEUeoImuFoHSxPiYhWyLxuqnoSWOkF
fuAZMejfiwIBPUwWMpp09QwaCUU96jtDCR5+mcTSJtzJ9z401s7uHeOLrgObJudSfyv/zvvgqiZf
v8nA5JdrsHp+VU8vujFSp+ae3vTX55bo45NaoyZM9PdRwb5s/AjQ1xVjva+EbBXL3tooAMtVinG8
1HMZwmstAVg015NvXJdBufz70vh9KPbHL9TOgLBKbVqfkVRzT342xcFsb15fgjV/h6X++xqWorMj
WQzy5w3rG67QmkMVjIPW3IcPvUuU96fiaGsU4Hb9hPuKy/rZ/rKsdaTnv9/cvNP9thP+evz/XHj+
Yd8uLOhRJw6J3twLsr7wA1jSIjJfpbuwvfwfXvM/1zn7uPJIqIg45zqhEGLsiuHDx8Bm1kn3fUKE
tSK7lRQ8GsxGVG/ZJQC61rj08NSxlGo3MuMQAmsl4mEWpcJNoluff38MZ3D2rxdAjJcuKUy7Ycuc
nwhW6E2x1Xa4FxAV9AqqvGa+It5HJ8Elz/Or3mD5ltxc5s388Px/u+68K397/pkgp8aQyXxcMlEP
KbKx29a7REsxfviEf7vK2eflVWRVjzmLrMH6VMpVUiiQtEjdLjB25MYSgxWDH+m2qLaHMksf+zDd
eRlDpkB8DUwk28hdiQ0ycLMYLeU4ktgjACWJaO0FTA/gSdmjlB5qGTMDq8LwKbGDVHQZosX+rheh
hQu0Rl3+npfY7zLdxOhvsKJbooN2SgOpI703g2mfkwOgTsLVlDxnRkBAhbhphHQVE+dkhAdJxJOX
dLAYBuZkvBSFcPwv9s5jS25ky7L/UnO8hgEGwDDoiWsVOoLB4ASLKqGlQX99bzBfVZGeXIzVXdOe
Jpl0dwiza/ees49hb0JXnetGLdsBdCvwX0yy9k371sfg5DoCRn0SWZnkTd38qpOvZPatcsU/gt8r
nSYcVVG8q7SCwNu8NRVMhGYGHealYjVFE1meg0mLODzZKrnLRhOusSk3kwSc3iNWiYDdiOVkRVcl
LYrPBYW+IQEylg/FBKJoggACmSwgJCYZoQQb86orMmyv9mVG7kymySeCkYmehnyDxTqy/BtBkI5I
jJeiR2jHrMwhAaplqFHU3m2Rir2jlqwx70MoiC0yPpmdydE9/WFHAk8ZHWBrn5ArctDDChc3twzH
5GxtI4xI61KAFyTukxoEeENDNEn6wopENwKsgI1Hi2guH6lCrw+SPTuZ7E0NJi2sGMWZwSbDvNaL
8llB6rCe4h5YlQ8IgKNF3g3fjSY/tjI5llG9rScirPV4Mc1mP1npedD3LZ0dJlHNxOl6aanhLWS2
odsnwn5PYXTXTfGtJaZVXEXv6Grfe/ivljiRSpk6ycQOU4S7IAKN8K5Z6DebGO8XoYMm1a5iD/31
LY5BYKReM7Yv2YWu84nO3nqRSb4f2Wj9fr34r0+6Nn+PZjfOXcwn9R+bI0m9gA2OxSaB9m/e1ev4
lLJdK5j/5Y4c1x1Gpe/TEZbGu2al31/U//4eV/12Lw+LvupYUYr51fceRPLegryUm1cb08+X1F6G
ZD8tjCP7eFZQRL+EH3h57iNa7UgIUTnspk22TR7es9S8e2Wv6t9IZYlOSj5QwmRc90dxgBRvPBQH
F8dQuu0P7hMIgXWyhaRzoKq90AwmqPhdA7X1j0Jc2b/88uXS//TLSdGYnHHiiyAm2ITn+OTctqtn
WJYAbRaP1jIGzM4xy8IH/7u8g9W5Zkmggb6Jd/Y75YFYntx/3AZOcctEkrPS9SzS6pu+19LS9CpX
ndhPYMq/ISclvKMF8La29zRRaa7ae7nLdyHd45Nz/PPW/JvSyEXI/5/f4HoOmbl25hcB36AXdIyJ
H0Qic4o15mjzds5GbMD9OwXfj3/yDz/6ehhZepHNWiH0i4yzQzm+icDeZZKelaVW60UKMjMt0I54
+J/90qtHHpdLME3lpF+SqT5q9dGSt1n72JIu3ebbtnznV/52Jfnpul4973GBhG0alX7xCxM8v7Oa
M5Jw39MF//Zh/ulTlm/x08McCTsxOva3lw5wZsocMLaDs4xAper3klh+81EkaUh0+N5iTrs2NqjO
FOTldPrFFG9Ng2E+oGkp6N+Jd+qp3zyRv3zQ1X3qoyYWntD6ZcpOnA6Y16QnCGBFD02/1au2le8t
hr//RGUp31WmQ8Ltr1cxD8LRL6i0fiwJ1ge0ZHm9WxBzAL1vwZbj42Y8uEP8kq6f6tc/P5a/eVD4
uf/14dfup7nPdDnww15ac6REYHJNcPOIwet/9jFXO0poJP/+jcbI5KjbKsZXU1K/8ylXSo4fhf4v
v+bq5qVh6xTRwK8ZWjSjHXMrKMWmi/yQTJlH7artmEMmCBBqy8UgZDvvDZH/0XxSPKA/Xc+rFy/S
yRQVgue0MiWEMhe4wl64Z0VsdT3Z6x9X9f93K/9jGZT/r/9sAv6jWbn6XITZ52/fdfRLl5L/5+8m
pW/9y/UQzZuWx+GSFiXPwd89SqX+RYyTjU0JE63yTZc/oQZto//9H5b7L/ronM9RjpCkY9ssQf/u
UFrmvxycRr5SS4Aid/f/pj95tQHR4vRBO1qusyhUlHR/aHN+WjXz0JpcMgjg0rlM0tsaLihY65xm
lz0N4dYPyOgrzHGkk0QXjYhD9d5rsjyE/70FepIn1DYdbDiKJq2trm2BhS1S3RdFeJgCCMeh8Ld5
3EQPraZJg+hvNRXTuBagG7fQpaFeFC1FAF6s1agddAnC+PLT3bv/+5N/7k/+ugL+/X0WtgAd4iXg
+4cw46crYmk1dD1axYOlqnJXZPAhq5h8SIamR+V5X0zJTK3r4vcchT86L1cXQpqW7ZCaROqo6y5f
7KcPLvpmmivXig8YW5JyF+TNcPRnEtki05dM9PNnux3WAb4Htrb8UPXDR+IsJfJHJKJ1D84lSs4T
beOXpz9fkSvzmUfsl8CX5dCtwPjBxnBVJzqpnIcMdf5BDD3HZ1DzxiA5+IUoT5uMUBsg2V/1cAin
oSRmY0auY38afdUC7Aq9WwapbgTbo6jUDaOn1hHqnQrD/rV4XL6hhTRQSG6fhzxDXnXOGHs6Qefi
Iq6H/rvrdTWKXAbCTpePx7Cy4MPP8dmYQFbYE5Rrp7IB0eDs1Woz5B8so3xNp87b1ykbDjCZITRa
mBwkMaeoli8GZEfo4N7GatEDDAksvLZOyep2HJDkHJghkPfKiA9zBVsGHwkc7VRfMpPMzq7qS2j/
h6DtgWWIuiHp0DOfktax33uTfj0b/n0RLDxRPgMPJiLm1UWIS6flfGhyERR4rqA2cnKpd1P92amd
fgeOfK0ykMqBqt7qbJbvHH7tqxd5uQcLlBZvHWuTKR1Ws5+fXwNFSNu3nT5EVZXshOrHuyVmA+9t
cmpCvY+apLqtuhFDgYcBNFTy0Z29c6hppqdRJA+DqVGxDG6yK+KItUdVJ8PsyGy305dqmL54fgJS
vPhY2AnZScLQH+Oag0HrrNuyDt/IrYNr0vkHAob2EqIife36Ebef2Pz5ffgh3fvpTVWOZGjBaumx
OjBeul6y8s4rG6ML0kPTFtm2nF3vGJYE7WgMcIxURWmdB9m0JxRzRCH4Mt/0AXTNqo28w5SE4Hom
E1KQOx+9ifCcDD986ZvxxQv0XS3Cnd/Y6RZbSKrEBnRaYIcE+tjTKQYNH5AWfN/IJeRbNgx5h73q
0mYnibC9GfPqY0ZsrD9U9sX38iUW0572OaV3FbkpCUZuwCgiqNdeXLpE3pdfxmmJt5+tegfF/GDW
XnZRat6NaS3v+yBhylBgggDogfoJkuwqz1t5VvaAqsqsoFIOyMWyZGBA7BDGYHrirKKC9N6sZoWa
0OrnffoWDT5mNMQqNxnJmsBxQOn++ZZcoeq8H7fEt6Tg+V+W0OvFE+mNKOMizg8pBOze8/Kd4+bm
pQrkix17iOJ5//Y1/qg12EYO3UQxX5yAV8LOg+dobmq0ly6tjQo4nGdM40ktiD0QhYzJGezvY41B
qHchU+MfQSQg+ckcNm46sy3ObvQU+GNxli1ik8RGi6TRPW4lkulTWmx74Rj3cztmCMSmbOsaGASi
oMM44VNfp5lwARqEG+lrxvVpi0oGT4iHossvy1OPJuNhoFgn/QHbTgfL7Zhq+AdBY7sf7AqCVASG
1rJ977PZlBfbQyqgG4bxXlFHa1EP8tZtDZS9VX+fcAfdosxujVg9NYZhrNsYeVU4EVCfWOR3jMq/
SGc0D2gNaG/q9Z9v068Hp3/fJdoKiHpsYXrqaosz+iFIlRFlh7DBWOYluAQ76GIIlIlDjd3Dnz/t
elPgNRXYwE0L/bgvKXV+XZCUw5gRmVN2qOM5WU8dpyYjNQXifkBegUs8w2z7xg3/CPirJRHhzx//
a/X948cKjlBi2ThJtL4+JXqjrnmw+HjQFOHNWH8gCGTLdwXVQih0p+runat7NVf79yeyPRPPZ7E6
/Wg8/VRB5KNVhJibswPCxuAs4k9x5DMWdGnY8TZsxqJJ9jFWJ0yA8CVmYn+iQJ/8oaR7V3rtge3h
EXDx3Z+vw5Vh9++vJVxJf5fsUmFe9yxJj/fNrC3yQ4ZU6jLLYY3yagCNPHXHsAfq1Y/hcHHQacBm
DsJ1xNO5KyVkbdcRrOCGT4rk3h1Ec6pACufuSER6i/7UTYv7BDY72unZRcoyVm+5SJzH0qfha5n4
OgJfQmKVwztP1m+vtIMJFv0A1g1qol8fLWNwPcZZaUWUX8YombfXbW0C9uAgnOCYIcrLGE4kkHC9
iBWlDB0fYdEQbAuR3ehuMnZhQ1iSX0DP+fPVvjp2/n21ecOYqrI5cfq7Ktas3E1dC0DWARneg20Y
F28wLlKbBJP5zX52VX5eHbLJGXaGEtl7n77861db42INXs4lgu60e/XphQK6VOdWdWhr8uu6blzb
pbTP3AUG/ozXOWSYucONxmpv1eoUeiipiqGptk2FI0rE5Hb9+YJctVv/viAeEYcuUgyqPnn1lWqV
ZrMzUIIVhU/v0ta7hGLtgHVGIeX7qKZOXeLwrmtG74b1BHOdR/RilDyEbYYhdADliuK2CgT5jkNw
spZotXrwp0vaUR+GlXlu7Xm6VNC75dC9dE3wzgt0hev69y+gvvVIGHaEJ6+WzVmroO+VUx1kZLqc
k0jYm9rwpnAWpWt1U+LQCwfZrc2kKU8S4CPy2im8WI0eN0GDITXJzHc6iL/9Tr7rWGy4PjKOa306
nQfbrDVvQOMxccMKKFaxBqfcFwbCiZZZFIrvGAcr+TRD5SxHON2vhTlyvvFl9tAMIGdmYvr+fLeX
S3H9/NE+9tDaQJDgUPvri1kJHah0UOXBK2JW9RGtTFXkR9Asa6iCr0WXfQSq/t7g/jefSsfaNhEd
Le2WHzPpnxdeRsfOnEeEBk3Vy+Rm4uK5ab6xM+IzUjehqhvJ0gix1/75116fGZeyxzJZiCwhpSCn
+KrmzljEDQA+rEPDF4Pog4tZ4Sx3s1oSR0gWDV63dEeFva+EVa8soulg+XesiJxRwlBaK2G25jpk
y1+bc/29MZL3FoTfbMLUHpwKpOf7nNCuDiVNOaRg2tvmoA2N3ISMllRUBmpRQJlDbxIu13fxs9Qa
G0rR4rRmPbVa+ql9fx6ywr6krnOblkIdy4KjuId5BQtzGIPwdT//+Wr+pjqxJOHdHBQEbdXr3qfB
6m23bJKHLHVx443mKarEdirT/dAr773Nerk1V08qlQG52g5KeMu/flJ7O4naNg2bQ6NwznfT1ByK
wUB11d1GhfcMc/NOlQ8DPZDdjIf5CPcapnzXv3ODnN+UKYw8WB850VAt/di9f3p2GTNjQfXz8uBH
tBlmab7whZGJDhOaqmyF5tL4OGGlrXgCP/YDIqMqaDAiyvZjPVUjkv8MCWWDyKIrkJVV4W2qa9oX
Kg2/kOta7+Q8k2s7autgy+gUlCq+9EKcvDJKbnJ0pbtCMlTPITbtHUOxTbUhqLm0ENvQSq3HMiVF
Jcn9L3GuOcAKuXJ7N+AvJFQty0E31cQPEFKBLRPIcYTqvEp9ItdGBLIFSNxUsu82ngnAJUlW1kXO
ej9VpKeWXrXzHZ8XsySRNlHxO1XCb6+skpbnI3ViTrD8+U9Xdh5knVrFYiqxC2JvUWBshCgW7qZ2
D0lOrDCU/3dO4T+qyqvHykbbBIzFI7PlH3tFCdMpm6eqPNgqnL40k8LiEATVU21JjTkVXXMbCg50
MBGSyujZBpvDnIQe+XfOa9diN40rz0GTGGIoibIPJKg2SypDv2xuMNNqq7xE6h1F2O+uFN/Yp63J
Iqr8pbXw05XqTHJnDY8wThr+HViNwLjYXRUglZCCzDyA/Ekj53ee/H+0tXid0eFIMsoZ5Cxn+V8/
1U6lu5To+aFOwaN2NJA22ifoq/Wnj4nzfQ7JYJwilW/z2p2Os8vj31ZvTmbGr6PpYp/oguyEO3Wv
ylmfLBuNWJpDQPnzqvS7ndZ2HVInPOF7/6w1fYNT+Wh6BBMFlYPy+5Mr6+6cZlO0Hrpl1zeMTS+R
EDp+hfI7LJ/Lqhif+rl7RmVj3JBLe/x/+Uqcqai/BWXmdacJ5tkYTRlZSUUrXrNai5Pt1w9kRDsr
e8JsoUwAenZPR0zOwRub8EdlA0mWhN7KuHyi333/52/0gw11/djTmbSXlrkFhutq3w8dV5Bo6JaH
ABEgcnLRbuexLh49CBwbLfzqpu+wSMSBDRY7c72vbc0Dron1jqbmW+FjXDGf0rFpL61N32Ri6kcO
TGAfep9jElLO2zYMwkNmMwd2Fn9UZJOOwa/D/99TU9DdfhHVKYU+wJ7qB3uq3eYYEWq+ngU+7jJO
x23Wkomn5kkeMqEw1dezJgSN3L8IpjBm0FQC8aCx7FoYWXKSPtcVYX1n08pfhVXSQwjI1eMw35+M
uuI4lw4nVpDh5AcNJu7AwdYWKnEey71Ws3PnFLjIR3ciIJ7z37rRUu2IOLPupiY+TWL8rID6g9Qh
grTN6b2nxXjrFHI49pllrkenTg5TlL8CQ3j3pLq8Wle3C7nrov/kmGBC+7p69VxTI9MxS1690dr6
jXvCSXtqbKgPqiVtN6iR6XpSvqVhfx/RTQGiYEMzINBzG0ZESv758flN/bYU1ywDi/Kb3uWvX8ej
1a9QDy3xKXG4Gfv5Qz1AmJhFRIqAe5uE/lffTNPdnz/1N6WRw6NOlcrcgEbB1fozmaRbTNaUHcCD
09lRMzHH9hdCXe8a179rW23jWhKwGUf24T9/tPPPX4zhm+6f4EDh2hzXfv3FeRwaA4SP5hDVExk0
LTqt2h820xQlmEemtz5jy4rn9LPUoNSb2YG1idtjzAYymUOaklGlyf8z/W6T7UIzyj9lPhkgtutl
QAxxeSUVLG1k0NB1Atf8HApS8zCOFY9TSv6pzgj6zV3df5gJxrS/OnW8dpeY93DwwoOhiX5Japso
XuBMW5W6ivIjcW9UHbw6CURzZlb4XKR1n475vTvDwstSE8NxV6gHmWRboowNakUAUDoeqldaCTbR
B7kJfz0WJEQNFqZsqzgWpRogJtnf/nx5fzy/vz7f2KOW/gAyLeqia5FnLSftTHT7D4SVvTZT19D4
SY4VTugDZ6aRrKGiuzdJCcmpT5w+J5NElvsylnKjFp2x1t5A/CaW+66enVNk1nRZtTpn/NyCHssx
FQHxh62DkXHsvJ010dcqiz7c2UF1oenFaYw81tFOb+aiuwvjnKRpgLprVInZKiMQZU+OJZ3lXGPi
6vqNi2WyMw0y+mj7YbREASmiyT80DhC10HirpTQuZTDcBErP+8F9d/zl0KP4x6IAk1pYHsNAE+KD
eXVQ92erDcJQlAeBxQodpl/dw5Zvy9kHMZI/+SNUl5J097uYJLBG10RuoS9EiN83L37wNvk+IdEI
Fu3eGc5tRK7sWCKzDLsoOMhBaNCMd05umxwp6IpPw/iWqFOE6oeRDF1Qf3A+pH58dgz09mH8sW57
+778XtJWusvqwt+6IaGUIdaMhOBQmZNa71Uep1jVnCsvOPg4TbZMDnBglaQmWoO7HZBJqr7b0hK6
IRNoOndm/ske1NoYS1qACSPOsUfg5Cc3pIayN2QSOpMIt96knxt/hggl0pfazJ7H0r5nFvXoo8vD
9lVvZVVbj4rQs7DJ/btEkSAKbEtD3LU74zWoCEcIquGvsIjmVdP5O+wKcq8kdujIpmcl0qFdpWQu
pPX8vTJwz9smAWNFDDwAwpq7Htz2y2yiuByCYmO4eHFRE2iGX+4jGfHJuodpFn1r/MDYhGPz15QZ
X4Mm2BqLszPK/qq86K8+JLVuYG9aiRrKT5OXJDQs4ZtJw6phtCUBfPmFrPh8U3+u0iLcZrn6jmH8
KfCQIY0pPO0heMAaBxm4IJIo4iyNIdZ+6sikIJJouM8rjMC9dl9sha8tHOZoO0fpOmn9ett3MyCX
77bkEMfIsMRjeFYkfK1muF+wUpwnLxqPQa5upeo+pJUL1t/HN5lgoFspOQCAzAJyjEW8jd1yjygM
GG8G59VUw8fQQ6A2qu8RNccFOsILtf62FdG5D2ZjoxVBZIHp2ph9GRmAsf8W9zm0AgP5jJsaG3PS
MXu9bREgQXOpIUx1Sdmdt0TkDKRUkLdO/FRM3hTL8txtBqzMfZ6G8JrRuSazc5O2ZbN2ke0KbHla
d/PJGuNz6ql57XEgWmMn0Z49rIc2qU9divXccsi7Dq1tmYXDbraFvoe65zeYYEf86MewdS9DEvfr
zCV7T0/NUWUOMSCOj9shL056Ip7UyMH/F8gItjmUGcoD41SCEN4WdnkII/GXjZjhYiVTsh3tmshQ
I+nPIz2Gg937J5GM9l4V9athQK9RKA5WrWjnjbZRcRe9eK7BZm05TG0iRncYTYevdll97KqIlLnW
KjeUnHBOiWhaV5MBVjHvIDnF0WGqiIdCNVd1mjSWYXF45/U3gpTOQUwyuxk+DKNpHPKQ6Kxs6pvt
COvEi+tbX32yAOcwuFK3PN2kwNOaojFZTTxmKljZJC+pzN0HqvgWknu0xj61ywZCzNMhJfCXJCIY
ird2xd0MjY6MBfxGPjEgk3zGOlCQ/or5vMySvW/XjALbxtkDNt9WUyRvy1rfJ8R2be3GenDD7run
6kumx9u6nd5E5N8aoml3XRiWu3D4QJ26w0H84tnoeLLsYmjBAzhgVhVe3O+CEEhertEG5IcoJNA4
ieLjkE0Hy/qIAt0+9hNNVwtHZWPQmRJx9JVw2JnM+FasS35GGmOMUMGd78381yLaYLZndaj0cdIZ
uMNMnaVX3UUKJs3soAKvPQMVf3lsuqA9C+2ilgTr7RX6LKjrHFlZjLYyEpcM58lJY++G/uyFuWK8
cQXvjt9691lFpJ6Zx3fdjTtaycaKZhzW2nxuEwC3OK4WQzyR0VJIkpGI/HJM+MGWV96k5XBvVcvj
PeuL6/a3sW4+2qOCBwXZoI+2NhLyla67r8IlQA95wLkajQsll00u4EBHdLlLc38f2PNHUy2KwSL5
qgwaFQPK8joyH1DrR5G9bo1w53kxTL6iJ8Q4OzmWcRGSZHS2FtbsL43FipzoPNr1PcGwCc2jtVdC
Bggy/TZBi7RMxtZuCZ4tkATdNhZa22DMSMlsVz3UhZEkBIH7lO4edUt54+aQv9kIw02qZXMyo/7j
hKs+S629I7lbsSi/+47zdUR7783xPVvTvVRWvuac9uJmvOMv88Rdz8q161u3ema+zhkNe1fUPM/N
cDZTip9+Tr8lSOws6UFYLKtkLZz+aPUR2vqZeqCpyej01RtO6ieSXJ45Sa+nWtyHAwP+jsJ9wp6I
lYhQzESvTFrQkakMcBAwL/OvsxnDJFQQKKKyfObolGxMgoQg5FKDJMwNSC5zX/zQ6g+9k64zNYIM
WJ68yitOc4XsONf5pa+JNc4n/+gbAWwbkEh91whCujln6hRmQW9/n1z5tZbdKxXsswExDiAH69wC
pjDgdhK+mDCaji8Mbac96YeHxM7Puh2Pvio++mH5KOmtQaR4iLreZPeKseVxhG9MrN9lFz1PTbk2
hLskANrr5UqXgeBv2K+O8AGzzX3MtR2eqy7/wOFFA/NIznEFw6swXsqRUzBjza+uiA8sAmDhxubZ
cbiHhl18imF4NJWHJbP4NPjJvvFRouR884qgmYVdMdQjwWVBZ6/tczOBx4/IIA6kfp0MhRsG3J4G
fjCn7DLJfcKhdEVIy9O4sHtkZR4dL7kFLOh6yx5LlrGuYZzSpWUnGLd17R4kIZBDbH2rPXfXkxTl
VVhW2hjoPsaX5yRK6SoL/lbAGj7cNvOsLrbk08JgsabNpNEJih0b9+M+ttNDIUR0kYxWXcHsC7/5
AXPdTV2OHzoxvPAe4u2Yoj3Yugs59+u8Mx8cgiG1NHcjYYQrOyz/soqJTZZCrhLslCS6aRPKHrDI
/Tij+Z6waEXS7lZWmK6tPOp23sAMfyLhVFrpB9IE0Iux765rsuEqaTyEbrtXbf409tFrx1RwG/A6
rQbHAg9n1o9+MZpgTi21UmL4JlPvXM8++U7hS+KGGRr0iI5X30F0jwoUNS70k27mmB15CbMjn/0i
IohuDG0SpiuiDOUQfzNHZA9pAAFwhikBqRYbUTvsq1LBIh+grbgnq60Ef5fw70qRom2O3ildaNJW
RFa4xZpZFxEoxMWL03brzivUunTpA+dKfZL+S2WodO1JMosoptt9MMP/DIhVFdFtoJrXWXVQqUdu
Yzy9csh+nGfwbdKP6z2sWMq2cYTMHLAEC39GQ5zj3tDZnXZr6LxpeU68+aRC4jamdjdULL15Arwi
qwA5FTAMVAXSetZ9s1FJicPHogSHKJ/tyjk7JpX3vWvibN21AeSUYVyTZEmxlZIAEcVkKPU+WXsK
138I8MXx5xYQSRvtOsUKq6FZbhyQQzehSszL5LzQIr5V7nBTprPcmuwvUTRxr9yCuLcecVNYkIuK
yEpxdY6mTXGQImIQ09htDWHiqxqhn2qjXI/uAN7UC0hmJ8qT/lF8dAfMFkvhWwtNxGo+bSwzo5s8
jsEmDJP7pqjKtZ0DE/AVqe0jdRb2quKmys3hvBRXbXnIfXxEkIDRy1DiUIzZqq4eGsvFUFsDfHQa
65Em2rChmRlurYqY97H29y4uw7qipC6nYXEZmEfIq+kKYiejs8w7l9XCHgVpWCXmrYEME+oImeYT
HOGkQtsmOW274X1bz+4KLiOt+j36t+bcBLzqvLZF2H9yaDyfiala+unsk75GzmIGe+n242GwrW+x
zQFaJxuFQpmcc+81jZZDV48Dzg7t2yk1vtVjsIUT8SUsP5V9uWvMeOGfF086a4F1GMWjmxC4FNhU
1Q4EE3CaRffSy+GhjadoWzvGsWuzN7//nHQUSkZTvUQWxmLW1l00n5KJ78akB8Mtr4cZR3cQFY4e
hAg95ryU0sVaXX2HWWzaeXOOaJpvw3sr+jzKxj8zmekYrZnP3FMJiaQK52/BgFQ8hBalC2uLseXs
j/MqG2rK56SljBioXQGg3/R+hOJMYXvwMHqP5wYjWNkV57YDwjiDD6FRMUEerdACmqxgZNDXlflM
/5rqMrE/dRn01Hr4mKngkez6b50A2VsZzcZq2JhG6XyLTZtKhLDLLj+j+F5Cb7e5lx7KpL4LEUOu
gqJ4C8FWr7W8HQ0cL4NM98Ucfw0EyQiFc7vQiQdPAy4tgTpCcuvLmbW8Lro1G3oBXkbLlZ0lBI8r
CLFBr4AGC7RYNuMj23pQRvG9bQngrXzoK5ZPwy8ISVljLaM9M68IKa518J3WLBotV3zQiXwwQ2Nv
VdSRrtE9EVld7FWvh20ap8BkUpNenDr5OSf/hloEwmvA16Oh0VcnBdN+Kvdj4N3Vi/u8UxHzRAeK
aXXXY/rI5fxNjcHJnGJSiltc+CW4aY76O4qCGx1OxorMhNc5NdeGV4JhddIv0eA8zQMcoNljjuFX
36a0J6TcJXBeLdhN/y1whuxYBw2etMg3N3zznB/3ONvK23Qqz5fTxbDt08TbutQ4RTHvKjxtW7hh
ymWB5YVOXf6j8KPHTqXGihBqlwXR/a68mEBTL72dI2mtY28++70DX7N2DX9Fb8cgoA1fIX3Du9mF
zNHpo9vp74FAwpKJ6Mau1F+dbOPNmCAjvvNdv6KLUstNNRanptLBpclw4ndo0FK7uRic9dLePVhV
Pl9kSaAS4oTdxKrMZwNL0b4kmBnLpEwSOln5GJ3d0dnZ2nmdQ96TKmHfG2oAsnIdZAVkCCX2XssZ
1Fj1g/4uO/nZzhx7WznFKRPxs/L5p8spfC2CVG6GjveGta55aoM+3OoAeKqTuK+iiE9G6zynFilh
Bq2ylehBvRWN+9WYnW9NHslNMcFYaT3ve1IJyDumsenmmvjouKOI0v5bEUHmNleOS+Cq6Vh6dzSM
lgAJo6ZLXxnHcApp9WUZsz9WdLhCFIOeKm+CxJ6WgPhXkrxhDWZvbJe7eS6fHFJihxFsYEweskwo
QITugKjxKFXzB1RVzoYuGodXVpNVacUXUDovvYjBsivOtW3Sv6Syg44hp8/0deE+E2ltFEDD8i6F
0Y41OW4f88a6yR05wDf2g3Wfzt2hdpxHPyfqG7bthhUe1hVlR1QRQ5USGJ76n2uOkZuwbsWGxemh
CmkjeLScqpFD2hSHBzSCZP4anqCjO2wFRJ2ocRWxyuI1bt1w514KDRGojzlee2n01Y1IErDLBpFU
RX3XsD239q5V5jOUCH/VSgtVGzauTRUU1i7w34Z6uAwVp6Z+GeXSvNE7mi4w7qKEeHflk8fszOvE
cSqcqcnTWEbjVkdjsypGfpPTgwpqwoQ4adHcQi//mOaNt/I9B7un6ZzZZAPWFwF4LS8JC01RVhA4
3XTW9xn+8QbcAIZB075jn0PjmW1ClaW7lpnuUqhTESjKgqiPoHGTlaDhRG0KigDNgWrDYHrYMD5y
oGNYGujVLdmbw62jWHujDBBkQl+YGUD2GgfdX5bg8o3FuDdiy9iGcSLg9phMigfCO5AK7CQ9tzCZ
5bkjsxo3w2zwofN9x2rN8dyGtDvf9PG0TdoMiFXBOyYq8L5JhEJwsY8lsUZYjJ50n44XTkHVqZL1
fTZX4TYkbpNHiWxPO8qfrKbUj3H5tW8LeyWbAJgyqKnZAQIYGcOhMCNrLY1Zw0Tr7/MiK45BX4F0
0u5TMXDmMQ3ScVGbr93YAZqdyOyc5fyIgANh4rlPEa0jOlBwFrVGkOvYPS0YzoHpOn+MvEJSWBCk
F6cVYOQwokNm8sz6vVJPU9vtTWt0Ny1Ou2EYaaoVKcEJyniKeUIwhlPmI8dCAkj5iCI1761TQsLH
mrEdrqtcfIvi8Es9i4chy/OdEGVyZ1ZIfaIi2rdK16tPWWwdJ2d+bQySsE8iLd0X5bVQpjnv/R+S
zqPJVSZLw7+ICEj8VhLIl/cb4n5lsAlk4vn186hnMbPo7rhVJUHmOa+NK7pAWcUIkuQ52wSF9bhU
+ivgLIrLhcFz6Duak9I59jm42skGO7GWU9cx9WT+Z6LylyxXRK4QTWxMfkiLKD6QPOUOTzRNmYGy
3Qh2uF6JORvnvgAf8+4okgYITfRvYLQnq6ZFKcwXrildHehbdS5Vo/iss4kqEEptHr3OOQBEpyfB
dHeZxXYcB8KkaYTZmjp1gHXtD8MU0SIqeeE6Rp8yFJ+hYXfbZl3ORZaCq7Ec8+LNd1P1MoYzqOpN
cTVn4evqmwDK4VEWBURd7z2CXVPaw7FKHmGW7xdasrNJvfkQzpukB3A0hnTcaqtGPl98NZjzty7R
a1vVO1sfMWtkNBXDrp6uaHXp6k3a/Nrmd2Nd9vusLl6QF8/RrBklgtbaz4KN3Q6x7Pl5EWcLYKzT
kXPREZTeOinmEqd7rvIQKTeRMTH9BewzNZtwyI5NaiWhfc6C5pkEN3prHoJwgSacu92QNfUW7US2
FSYrgk0YLNhl+9QuQRINIhU7nSXTtppJiBaFeqf4o5SJEw/+vBUDI25ue/R03MQFZJyedD+CYcBK
pLgpunmxL2Ti1MgGq5ty3fIOc8HDgdIpfOIIjgqKR7m5uTrmI5iRe7GTTTNT3G2I+r6Z2y3Gg8+E
Wfk5qDGqDHV/N/fDmfAvlkrAW8seLs2IccUVi3PNKvMcpnMaV6o/jl5F0d+C6rmoDI6EsAri3LnP
Zf7BCqDiGbG+TLvx9tL9M4hK2qQiWdCWhTw41DTnAbmKTion+JEWAwRZ45O1vE2iurMCj5Gzminf
aIhzRZpx4sQ4wavZ0VxaL+u6HhBlvZj9fZN1pwIsaJ+yt5T+xD6WRmPqPTKVoVJwpvoc6OpqAunm
Odstr3dYNmzvtrJ3KzFBNZINMFpC5y2dLhR8Zd2lz+aTWe6WFoyJ/tSGoxs7aSG8D9kUy7PAa05X
18lU9Vuoe05nlzl9rd5aMTpkJCLFwfG6HWsEtl2w8Xvfphi2+hBqjhem18QON1VLQPhYr/uVKrFD
76/UR2cEt02Ofz+w4foNCUymmVwCYw9TZW0kizLRdO4+Rz9BWXIlD9ZiA5W5TDOOv3yR05JFRU2F
8jwj3BGg9m4up4hB8FkNTMLz0r/RoNZGswnQ6dkPyjojqf+aKxIj/Gq8Tz5L6RDwhCAmtoa1IIO4
HI5e5fwqPChwNBXTXWDXpxG4ykCevjW7SIJPRSbpIlth0f1BOPUhBVBXY5YefCL5WQrSt7YB/+jG
VseW6vtDG5SHcRDBNSymZNt7VLN4ubrVQEvuNvhqNrGUNcRJTsUUHlTKjwjW6dPpvPxcyCD2SBja
rBrKd0nXLpZC3aWJfsOd2rn58Jg3/nub8cUkU3MvvGQ80TTBsee/LrKgpzCw213W5PmxU4rUWN1C
wgiLxEoqrw2Me7YiUCNJSHXqmqge0NzaYQHcV1LG7a9bZtbHISEVqzGGi+lQhOhRrXxmH9+HlcHM
I6uJAvH1C/48ChtG/SIR11T4YKMZw2LQt9RtE9DvZms81sFdM0Joi7o74QhjDh+JUpq65j21XHmu
JWoy6EpDa5p8SoL0g3qIck2mpNuR3TEZydFjaKIbiEWHAd18GMhbdQuLuAnkCeey7K2jmRhgEUjn
YnemG2JGgoOedPbo2aOdvJK0t+ggNvXqHW8csl8Y4dWzkvFSwaKsGhUwduN/g79YV2pCnFiZ3CxO
zsyGlsTce/Bgsre6az5l3VVLz9m24RJpvh3YLHo/jHyvZ3rzdK43SFvTSOcKXI+FUgUtWfuQXdAa
j/5MDk3VErBCMYE1p6cxvHFhHrAk1Mt0IuKTs9txHxZPN3vROfnW50EELAm9Y197NPTmDt3qNdi6
x2rWD2t9Z2Q3Z8fATcoQ8xZe12ycN8lc1JE7URTDCXbzl7TR5NYPQ9IO8TDPOhpq4PQRBHHlVS5R
xRKrar90sv6n/bWIAjExGCUF6zC8aTDek4d67w69E7lGc/SFl8XLSjV1lVMt3i5H20g/ECI1cV6A
PAaVreM5M+edRjBN5OtfkuX1rhoKoOYJGDgTy2WV1CgYfoL9BK2AEZB0a2bTeFlbJjBcFJfZWnIE
kNlmJd3yIbC5TSeiiqCAab1zRoOezsyO04IRbdU+MFTtkxrXTPMV+m6+1rX7bHY+a6O7RJbn1ff/
+3+LWZW0G/fVnEU4tujlqNYdb5/1lAa+ulf0cMN8yKsbgripTLpxZRbdzgGx77Vt7nOjr7eeRQC5
7aGYQ4YENZgyxrMXQDOuwUs19NA8jTK3QxfuzKI34BasJV4aOHP2Jlca4anIFAToYCTbhssIvd23
WuF8iW1mIkpqblMeu5skf6p9Uu9C6CgtAA3tRlpHKMudQRtD2LT2kUFqq7KZAgaHwP7EJDaW79wm
9TLbEin/msMGQFMZz2mfxrLR9gmOSLzqH6fTTeR4swW+aqQRLshOBKem6qHBy/mqivVM+Jy/MZ3M
57pbxQOp8l9STiSChD4NKd1wNjj4VnLjTq1/I7Int9uZ3jvPOndToA9iUOBVKyIwNAQkiEx28zSb
lMBamkIaq+FSTBQif6lKPqna2BO68WcSc8qYvx+b4YrM070k9uMI+Lefc+DfIHTy3WIkeu/YJYiX
IpMwq5cvZrXL2jEu21p/8wcku9EoDtPS6uNUDm8FQPupoPsiqFE4jRNaYsNkmEkd8sY7R9knlMen
sm3vcvd/jfK2YOSp40SE3GgoLJkB1Xmww5aarhIso+DHAv3khrgUUAJtvj4Wsv4T3AUEw2ViJ+fb
Vl2dwdSeaHWnk60bLkFurQjinC94gm1qFsvOlSysweS9eXPWYCUmYrdPn1OfLuNUk1I76eXkOUTQ
9k1P2iAJqJP/lssFlGh0DFY+TtTVpqW+sF6mNhFR6oQfCAcjlYb0VBX0mOmVP6avizV2DSZNXZeI
EUSct73FP++FUd8Rnt/DAxnU2hyCwb6XGb4Cqx8KgHyERw5dQKg1U05h+ycloRfto7/JAordZeN9
WDx1hED7xNQS+EV1F0VjNYVE0supMBMwpar99P2XaiELPTXqFTMbMXpZ+OhXw7wv3FLCniS7IUyu
/i1lG6H0stUlD1fK1G4QO9ug2O0CdbJE+ITgZNvIkOaZ4dduwp8ggcL9rDSKviK4ypbRgNnh6ufy
zrzFQoU1FEXFycLCEIWFc9HG+s6Xt27tefoQa/6kS5etEshws7QEUk1MfhmQjJzWk9mrp7qF15fw
efqm6PNV+aZteeJOCU/LWMSl3Xyw7r4UuSA7wsnEptXFFentk+ml42PVQsuKej/h/dwYfrfc7Nv1
VheBH8GDDZu0YpuvG4t1sA92Ibm8ZBC9j6v5W8zVXafo1ylFhmOqBOm2m6g1LIvQYX6ffGzyi+79
MGr8e377dhW8ANXB91PzlN8OaDjCC3xUFnXO4m+KTL97E6bnwMkvGeyPS7EwDTvouJrVfdWp2AiI
uvPIgN6s8m7M3bPIivHZ7vMHMu4LPS9b8EMMq+36OpZQRKNaHjuuLZ0h+OpkRXK9KrZNcanhbjdk
Yhr8oOmy1OiIkfGCFXeR5/ED7X4CE6/az6kV74lXgFT5wY9ekmgUYjg5YtIkkN0mCDWdltx8m+zp
9q+7D4gL06hxknM6ME8kfvIi0Xn3Y+Jv6oo2NIJS9pX9979fj3efkiIOJu7lkJBtpBVrW4UvsEiY
00m19Jg0QsMlcm3Nn1Wau3HvPy6K+Oox4AkuQAuCqfi32nRwp7VxNg17jZUdQD86rbkvS/8TpgyC
yUsOKqEqoXhJ8TFGWSLgShpqA4QXochgV8Zcm1bf5lz8S1AWf5jViaFXogAnZtUfeKsstma0CGRu
Bquf70b0f7345Gon9scf/8hQ68+2S9idCh4XExjPVudp4uWRauy3BMS8z7Ni/2pfR4lMRprkwiWu
W+91K15LKEqI+bGVZN+lnySN4P4WxSlbXWoZiU/tFZhI9c8a1Vl69a/IS/esp2xX46c+VRWVRkYb
/APHXHsCdQrnox6NMO7kVHH/5k9gRx2QAi9I6+Q/ddW7Z/6rGySAyMepMWoE+EoBu7YD+JvpTiCI
gwfQUwiG3fJU5LOOa6/6tX0y4mTaoGgmBc++8Yur9d0GUPeu6zzwGbsbLZ+nZLx3xhrYBidNtcpb
0rS/91pKIef8dU3za6L736wAgQvM6hdC60G6RJJPCmSraRiUqyWB1a+fjUKspJx7kWzs39mIMN3W
TTLGTqjYFBqSzlrzsarGcxrQjdik+gUFHYmNBh5r7bK8KqCW2dsCvP6TlWoiW9QvIJubYeo2JbVB
tKWAtYbs7Gi0PnL5MvOaQrp9cKJ9jWiKiJf01o3RjHu3E3cDdZ5RnmZ/lvVlWqz7Hef2BrRao3xi
lh4NE0G1dXKQPC0CgzBVY+qaj4uitdCByJrmD6Mer5Xb7VVS/RXFTeZH5+RUNhR7J+l7EawUpLOZ
AH8s6yYUqK0ULq1UFzO8whzJgBIBVZM+qVzFO2vC0BaPgRyefTePPfufgsE4zwMJCQECnDC89Sz2
H87EKN96ZcsBUCMLG4GUIMKZYD3fR3MIYAyFzfawlodSzyNibD7rqWujxrRSfjUqVMqCBsv1M/ez
XcKYR1sn1ImRjTvE5w+qKKw7V1jHrBGHeWEHH1PfoLchUydXnfEuhNtAYUgvxwGlczGZuyVtKIuo
k2cZJpBRDqnzRhk3z6NJ2neLGI3pjAwRpCLTYu4bO6Vzz+2ebAE9XVT0adoYubcyU1SbwlpPPe0P
a45f02TVK40MWprqpJ3CyjsT44DXLuclQ4k2KIlwxjSu7pjEjksVuDaEs7N77BUTIyKWg4sUwQid
uz55FA0GCIBvi9Xb6KAnqkI5XtqWbjk7gHNZ+4TjMkMxl9YIgsRm8DMSSdC9RFkdUgYEh2fkhkdA
MEK+tC6DXbeOoIcYejZBEqIsUJ8gCHuuVTuCmedtKldaIlb5L0m8g3uT8TThW9GefOkiu3xZKotU
9952t0VGbajZ5Ac8heveLwTpieYZhHY7mvO/1hTIlrryq58RQGQzozhmCriT0XhuV8Tr4TCcgqai
dVQzcHjy1VXDS81hEqnC5ncRzm/lmM+uJtve7/Mvm966nEiUvSXpbGBY3TvOwvfapY/jWL3p1qP/
JiVzs/RyJIDBcMkxiy3UZAgLgVdGnLb2llfToXg08FZ9dNzuuytTYmtA+FvKX+fwwU04YcNkEWcx
Cj7Qsd+1bf7SZ10sSn0F/eGZHwnaJsqBiigHJM8dIkAMGRPKeXS45fB8jPeq6O+42M+YoQBoCBkl
SZmXYio0PSzql8xO6tWEvPYWYhi3t/tYqbbdZjNd7y4FAZMXfqkM2i73SdHK6/mV0F+agt07w7Xd
PdJ33okqp86xC/EecEyIpNQR1TourQua08Bkrs8qEvn10G2XEtFeX5CeCXDHG/xeuYfWQySxDL3L
kFXHXe38TcjximV8dqhk8delhDHuX217iWzpoyMEI5ChDXR8ExTa29v/wXDpjXDD8VRzRCSh9W3i
n1VjhzrQQ2NTcCWgoPSfXcKrMtsrTgT0/wR9clbE7B2oSMgP8uIzjnPfqYcRrzlpV9yWyG+e88q6
467c1T3qWx8MO2OnkrK42mvwkU3Wu4EuhFGwYkRo/xMze2UP6ai6ldnc9y75pPOY649p9YoCptmS
13DWQzmfrPnECztuw4Kv0zAwp2UjJ7uVeF8iQfXsHIXr3KVsx3nyKHyyuSYfwLM1DEAN/80xWjiC
LnukC49KDZEya760ik7JwjhjBtm1RXg3LPaTUyToN1QSG9nt3hr8S0bXakVAuznDj5PTiVjE4W4U
Jr0DuFGp8aiRqeifCjnhJsEmvW1rzpKBZIbYaDMW7ZAKR99Ltp6d/uJExPdm911UBe1r4WTVhqwK
MlwaKrZykG/Bp8Jl1vKae9lWUmAELmRHosq+kZeT1dYrFQcG/Ym1Efy4BvJ52/B3c85P56XOj0L8
kj7LgFUPYvMvL3v7qMZ9mHp6myffNYNyoBvGfdOTuLcj1QRiaziuQZmH3LVjB8qH3NjECr0Ji5Xy
MDDSMQTaN+vy3Bsd/4kxwF4RCAsQwG/kVNWzQ0FTY1QWa6sk37amZo68ubPZ6ymaeR5KGiad7E61
t+s0ietkgmE2uztnzW6Kz/lrtJf7sHEOuV/HVTJcxZj+3LL84ctNEjtSqIEc3AibwNfoj19OB4nj
y9eK8eT2kUw0NTpRtzovS9cgY/JLe2P2Elld6j/ozkdoZ0D+eM7A4WhenYINnIYR8ilIf7SL8Ect
dZwqwVCJtq9pQI06h24p+GS3cz8yYny3igaQpTNPVersQcPSjTl2O4Gkm+E6msP2y83KB99mNa2W
8LuYePxN2c2RQNuOoJqcLbncp2KlZ4nVJKvly4KkU9Er6/r0I8GX2SQ28azVQOtttXOceT+4otl2
wKq+oXaMyx8jwzgg5MR3am0QoXjx4JpUwgKdx+5YYmqr9xi2L5anr80cWBB56YdJrkxr2D9WB/Nn
FVCUZkjFJCRw20zP9jBzWYzD1kHj0FMVqkyum9Y6e4ZDhEl4AYrZ9lqDkI/ubhXiLXHaKGQt2ugy
fawyz9ikjeYDHe1uI1FTLRWg4QqcU7uLszUXvR4Kj7/ZR9ZJP+f9UACM9H3/spSAny62hdu03lNU
ZIjGBcVCz+Sm7quTRKVHz6eS7rco4JqHIQPDXB68mmvbHTAMVEXPrVhKtHlz+kgGIP/rVt0zgRlc
Xu2bGjwQ5WF+15n9bVf9uyoxQQijnTZZGLLGdfXC+W2PxAcANYr8mpZZA0m13nUZPYUavdSG6/VP
VwpXRkIhzOQzkBBMEPtmdXGldxgEcuACsvmS3Fg3PDCtVx0hfDgvuL+Oi8jea1jVjdJDPKNhUzai
fKfxfsoQ9Mvo+Y9oE9oEmbbuinDEvNHPH916yWo/R1nXP06rJUi98TmVQO4W+on4ndtrP3f/5fg3
tzrOctfGs0CLukh9zt6y3OEXj90lAMDjeo0wCnyQdhVJXRaxSUnRjnmQTyKz6Eo257hvAfo8Zz+t
6n3Uot5R6UYTA/hbOQbLnswA2ibgJ5Y3vm9/Yyf0Uo9+hosorb+dwrX3tkeE2oJUPA6s+tIaw9nx
Eo85qjihPb+bczS5icPCSUiMnQRBTBEtiro9LiGWtt48m+FyqG10zP24XGC4ax44/Wxb4iaTtZiZ
V/kwNKXe4hUbUaLQoacrK5pTh99n5YdzMlrlMB9mvoetsfKxOt4a0BdTxyINCMnp1Bgty+jTPLfG
FNIEmT3vmwVRiWsljI3o7cyy/hJ16O8ahld+WVQq1phHg7wpT9AVNj5egyQcXw35VwSK9iHffJeN
E1VNG26Spkhjupxody0N4F7jbuzsZ20mr5LOEDTjamamHP+WwXlrFKhnqPUfRtlt7fP9sFZvPXpz
GErN/QyicFgWdQCQ5wMrkZLVQCKbVbV/Q4p0QhTnUqzOrW2ODWxxLThnTa9j7h0TE1lqm4btzpoy
KmbX6j9vrF6lFB9VZk4n/dq8GCMODaPAU13fYJu0nZHWaZrHaoOgIB+hX56OyMNHBO/jND8JCgIv
xfxZDcu6S2HuNmq1Pnuh1x2rXbl11+C/sQY3NzCJxaVLhbSbFDhQVk2dlRaxnsT9mvEdKwJOHbOD
4EWlG9tzzh4s71CU03giZ6IEmvUZ5SZZr9YOUO3GoCeILhJ7hliKfTr4tip3/1aDiTZdSsEk1KDo
pOCg9IZdO1CvPA5/Ep7nUGKBRkjy3ttMtMRInMaOg9LCYr31zeJkQ+I8MQJ/Y65IKdHCYI2kg4is
zkBCV2UggxuNxS+SoXdeZfhplOV3yQcyzIY8ppbNP5iDGU4D9s6ltw9Lyp2jzXQgLz58hXM4mdNz
MU2kwVesE0b90fQOJUXmqrcyLwmOmR56sRIP3CBy7sCN4gZbnHC9OsqHFF9o1/wOi7/sitY5MtHA
s9YSamf0OVvk0VxDkOxJv+YyAyPNeXc8OD7FkpkbX9Lc5eZKnJivl71BTr9hQz2Jdj3q3qV8MjU/
/HL8YPdFn6MSuTUQGhzWjBSsCSBQmuqYVCs+G4TwO6b6r6yoP721pGeuQhpuFdX7YLbezpNpC8hp
GMwyXAaTrY7GPLwLKgCQbnn8u9aeuAAmfy+rd7X9mDvl7QNz3qp5+Y+1EeFr1wYxH/nFAPI6m7bz
xyYXeyF6OJr+rpNzGbXU+7xvEFi5Ud4vFy9b/yYP10boSrrAgGBxH72SxzNv14GAOZ+GZ11YxGMV
z/1IOWGN7I2MJGZigoTcPgVDIWIuGvhHd55Zp9uqrSeODPFRw406NovvYOrXpBk+1iy7+O5Mubdo
9iipPhKr+SRaPyEz0di26BBtrKbbFY9jVHfdtMuNLMrsf0LI5ZCt4msa3KeJvpubApSfbzFbUmdD
td9ySDKaWoPePbbzDI7XX6j+9jdYXExi4TJ6N7t7s1mMraXgh9yVNyxt/BIdVlmcWpO+whoZqZVY
b35O40LPnz972KZgIF5AT/dtB21tjCrZ5KN7zFq5z5eBvqEZ6Y2dan3y7YZ07u5A5lIVzVWI6OA8
2uKKxVXteTmW3Vp7MKV2edKWiroJLsOzdiIHMChQdOJAOLrt+lNVt7cKJ0hTUQVpJUN/6MX0VaUv
xBV8O0GHcWbsqf517ZNjgpdliIcugymT2z2Q4hXq7ozgLkPzGsNUNfGslx8c6D2CXM6o4axt92oW
RoUVBqTIyoh2KCy2ZfJPqJW3+dThkLxdWDe/I5bpl3oll3FVoAK+Q0GdlftIU6d1r3zevmFhKp71
1zzQyouMGylTYky3PIBl27oWN17AI0q45WsdDNdwN5iMsFMyBEeHELezhNcqkzU52wN+T4oQSAw0
N8oJq4M1N93WUf16sct018yhE+EX/vGDKTisZXYdUzh73YRuNAATE8g2QyUZNdQlbjKcR+vEZhx8
T7a2I6+kXQHuZJOR8rp1ZwAC+tG5VLl+925KaXAySAI5+wTjmSRolUpzM8uaqC/omUDHbp5Rjh3M
ElnAEsrjYri/VsLIVDmcz7nNJt1TzTnBoYGSargJdN2lTJ1tqCqSbnAMZa3BgpVqOjOadp8I22DY
cDYDGrqHynY/3fyG7dFc16Jb9lvnAxHlXwozDdvEqT1K7E/QqfuOaC9wZhRl2rfiNkWQAW5kDKsm
In2NSYxyL3g0nyiphzVbnK+paQmRwwUPnSzP7dMwdOlR3h4XtzTvyp4Lr7QYCp3JkFFFVxZqeGs3
EYeDx5/+EYfrJl9BkXKKaPHrNst7mRrddrjVw4gl/2gqu96v84zGS5nX1hz1JqQByC7DRyYIfLRE
XA2a+9ifC7wdEq9h0x0wQ1EBUtZHJnE2hG7+V1PV6hdI0cEfT0nnvuB4ohiqko+pP330Ei4LKK2m
2aPnnpV6p+swrgwkQJ1pM7V1HWDKS+vekeT2NhgtK1yQ4t6G5rXru2rBJ47+m13FgKaeSQHZcH58
ZEKQDwUNWd9qocwgXsv8s5sw+cwzzzjyj+S+7PVr1oaPY+m5u8GW+M2uyg+uXfnf2OIicVE09J28
b0V2h4sXc3VAK4kay/CEcICjozjKng+c0vpvSslAp8QCiTll1Ha0dIvl3rRhNBsBzAJmJS/O530v
nAMaKNIoiSGoU/bubA3/6yxgQUIDckAZCgKz7LnmhdjVhZAAQ+mhmxpnh+SSCHSQfXc1cWLk/tPS
Lx8hQtgtSRjVdhJ1NPXqiqwcI/OtDS1YBSCkSM4I8M2oq20TspzX36QPMm+RKFfZf8lgcL/wOmHL
5qtDIFvsFl/fMyr+1jZN1nn/Pgh8nLMN0sJOf2NiP2WO7TojNbnoh+8RPW1pTEzI/mc1z99hS4OU
lNZhqdtvMweHRs5EjYmofufQIi3rplFq6pLQSYIbxLgXaxJRbkLCCNhvx2sJKjg+dAczM+QmV8Nr
qiS5p+xZ9nhvsNq5s38v0u44sSPehOuPXF6PMvHwTGdx1lOeMDEVsxp7kq1YEaPiinRf19jl+/WT
PDoeDv44lpGXyc3vqlaQH+gZ7/SZNS28bOIgeWls+VfmK9KWYbmOXajPlj1/j1Z57NBegTT3v3NV
MBPZ4E5r9Y01REYlC+S2lpD4jiVPhTt4BP+FYzQMfLbz1UC+zo8OvW2YcxOxXtcyAPA0ZLKr/WcW
D/owCmKRvBU/WJg+FK7lbhFmgAvdzAEc2fnsHlwFA1XJ+j5R9UM1u+bB735w2Sb8ucWEE8QcPsiU
QAhjcvtx9iPO439k+uoyddmzYd7Knjni/HLKd+mAK8QGuBqXlPKdAejA+K9a5IdBx+wmz+cXFRIF
Y7pfueM/1WjkIRTR18vlVw6s0C5NbclJuuxEY73D9s2DhxF/Q8PdpwOvuBGDxmPk4PzL7HNapBE7
76cXeg+D55G6Ex4XL/1ZF9ZjkFi3lpoWiOJ8azPXc/lkN1kfCeWxfFfpxpsePE+dEvw9m9ujA2I2
7asQ6ZrNcwxuupuN3o9mnCCbbphvy2JCd2y3/DhKmKizbp3L+blPW72DNE633vwfCPdGDeUbirIS
miH/o8MbvmNFZOxmR50irF3ye7ytMN7AfmlCkJ8cuHbQ2C4I0Z1gb0r/qUeZG9uCvFp1U4AgABXp
SpU4PUdilD9TUuFMkDX0s5NpdAUxrg9r+uDe2PRhD86PTyFzJhWbKOaB1f/wb/9Zxr61TaSw3k1C
514TBJCbZa6/8Bk9zh44eYIkZmpeVOJ5BLTceCmNZ0UZfokmFW9waCAVEk332+jJ2iFuOZiMiTtB
mg05411Nq+jypI448UaihFdEXKH1bKfta/Vv9Np02zQgoG7HMTZqqokHICk6XO+sdDKixU4el6X+
UGtyz1M07lhfZdSyhA6hou1IMO+OqcJlQCF2K+Bzp7U/liY6A5DNgucEacR8k35kVnP0TP+3nJE6
tiMnqDehSRmC+JYLgqmW1gJzyFDzZ//yfsXPFCzjtp4ep1BnO6aRO9UYn7PyfsO8JCCgsUpMFBQC
CvNReytm3nbYKc+JdcbHsWLFSZUFmjQN0dShCl8FHZO86c4jmoDHpOEjHHlVl4xj1FLNMejnuxmT
Il9VWF9ZAcdbYbvhYwGeBzhp9k/Hn34SV7FQDJqC9vRqaONl7pIyzuYV+1/7YLoZHI0BGFSEH3ne
6POMGr3oICB7zZ5o/uu98jcLILxmJzYtQnnWfwsOK3p/Oev9eCSTgM3VzfAla24insFQ8YZX9kQj
pBugWvMWYgW+6fwj0Edlb5hbwSdh4G8/2vfEW1v7l8nt/GjhNNjOafgwEUmL9OroZ6wEWUhemNWF
Z262DNNV9h+NTFQgkbVjI/zhRDh3pWxjt4LNFVMfuZoClc68Gzwbq1v96pPOg3y9w/MCCA5FCIrd
oRH1zf6/gp0Tl8mrbxIGq13xRsz0oRQ9JR89Id18ISvOy1j3/JWsdwd8xbScY9txy/GKxkb9fyIK
7TR6gP53gpLcM/XajpbaNXhYmCvnd2K0+SyC1UJisJWKWWGc+sega7PIuSWGyBvGJOgS2wZ9bu4m
D/lF6eDzS3G4yzBCUARp6HiPjU1hb5O19qaz+pSBJvyQAG6bwC1SPBV76Pt8jzaVuA58pgijxDZA
eLmwiEsD5byoMfXUJEF4zVW0+V/ZLL/I9u+kg8knrbYoxru7fhyeqq64D2qPQQvXXMj7vLGFRUEG
fm7kSrfXHeHyRJGaX7GW0ugW8edhOnERpNkNnP1yVUt4CkzZ7gF0SHnaJMEaJU36uyTwwn46vzl5
tms0/kWJamBaij3H0UPlkMQdjHeo6ndoH+9zQ7+Xrr9PG1nt8adAx9n8/h0DLetLvjdtgnvG8mAb
LdLzrnGjzscqosoakbD7D1anJ65PQL5NFUVnSJHypeh3amnCwygYWgggxgdmJWRB5zhkPJeovP/j
7MyW40aybPsrZfmOajhmXOuqBzKCiJmzKPEFpoHCPMMxff1dUNXtUqIzgtdoliZLSRQQAcAd7ufs
vXaWKSuXnjbYlfyqzHVA05oZr8PqR2dNXx161nUevwmdvHa2PQiETLiWTsXYAIfJYq/GyzHa4XXd
t+EaaohrczMEct0Vu/cMGiTbgNI03kSbIAGOrc/WiJEW5R0Je1gYTwVadyu1O163TrwegeBnCvQw
MoroEafIgsZm8repTE4VFtgVXbNDw9QVCCU7FiWpz6HlhLu+NrqHMMWKq9BqYDforpVKbTzYIduy
gl3glpW7Ghs4R6ZUPk19Rmmzyl7arJuedYQ9TBlZRMq7UmrE/1FGu9Ga9iWK450SZf5nd+/Ad/AS
6Ru7ceeQuP1Y63r9NY2du0hm8d7/1kG7wLGMNRS5jNj2Ju1mQ7kdoP2VmYKYiJz7NcaeG1RawUFW
7nULwmBnELWEPCQU69yMT4XMUhgKtORCvLbgaF5IxrW3XHidZbpyq5tUukWR3wY6zFNHduHMAss8
SkpTUtP1ingDpRMaiXDOusSjCv49QB0uRLnFnf4Nzb7LZzKf2atDlKHVnFRqxhWTxjY274Uwy0OA
OWwlSSCA0unEe9NKn1qTLfqAbj8rkltwa/xmGB7qPO+fINpZ1/D/bFpPCVL9yGr2dmgdVXY+B4RX
14UZKMfUZc1D6VTf11W7Gkr5TQemOPhY0JyMin7dZeqp1liAInjipRhgzMfDkFwjM56OmsqWQpnG
Z9nfzwibJDZeJhj0j5QIsCj37iGrMp52Q/FwmEarGvQiYd/J4IV0oAdNm67HNmsPhTC+B31mbBQ9
EWg8feNQoAC6yhzjTid53HoJraC5p5kSrist7dakTMB4kWr6GCKZz4n/vnMiN38Y2BZXKWgLU1ju
XhvopdrVwCVomnBfiIyZtH+K2MXcppNtnDAx7BTpPk0Mw/1EqS0V/ialkw3SHk209NEZ466UdzX+
YqxhNK4wJn2N4+HWMLsBknufrfoMic9MV4Y+5K/shoIJ8m+aLYZ+slK9YhlCbQsN0AlJhU8Fyv/u
yFezYnZQ3HZXsI+8KprS3aoOCC3Uk0SwFil9d6vpT7llPkV17h8yETXXdhB+qWPaQ0Dd2LNNYLFG
2+GYjUFRrUGy2dSm15gUJkIyL+hCjp/Bk9y5kUz3btte6z6FHOXU4w4uEtF7wkd6aaTx9y6b7mVW
TYe4YJ5vo8y69kd9HSGlrgcwT4RmsmJV7JFse5CMNG6Br/0EoFXtrJzarmSl6IliyFDiD5/rwo9v
TfxqN4OZN3ARitRZ607ebnDPonnW7OqBfSt1VwPsb6Pm3+CT9EzPrnO6mRT1G+ScfJ9DcoqNXL+G
KNSQZyznNAMXc5/2GW7UJ19DBdKpxqHnXtz5mU+5IhT5aixm94PDDOtHAWFH1YFhr/Zs7pJxUO7c
HEOW2tT7LglPrML8U+ofInACBxhhyT5isc39tTZYYFdCDV/9Pn0MJIYiMhYgXJggFrNO/zmnYqeR
Kj/pat3tQ/G5HUUGU6uXL4kOXiFRfay9VORtnz2JqrXHVq/WOX7jaxRu7dZyY/ZnRbnLC1Meu9YY
7smIYj0D2iscWI7XLrtMnLP06sseQoNBizJXje7QlfaG16F2FL3TPGBB36Kd2mnUOPVJFK9qOF7b
X2znO94j41ZVoBJAjhObro+TWwqMce8UazOqXbreAyM1N3+QUFBtXD1dY2rMHnwzzw89ohsYEhW5
W6yOXKUEAdco08ouktEz+8m+dVQeSBgwAuDMNKy6unnrDPFCw93ZmmldrIRDlT0yZ2F8jNBrQpFd
InFxxjK4RW72o/Vz4WlWcizbKbi1xx+1pqj3JKcRoRrq7H6pM4SFFPtaIecnYwl8NWWzp6so7ikO
/hgzPX0YlIBdmjt2GIt6xM3ajZIE+KXa+Kl0obRUboMgXAEbwLuTN84uT96yKYk3LPxi7IBKfkqm
fTA7Wh2zRQjD+vcq14P+5MblPlG6T7Szuk3kGJ4aZ+5Omz2MLhJxdmzxtZ5OSA6gA7cs6ioeOe9n
0g5Xea1TAYx/lE3f7y01YkncOrZX+JT2Ql3pyekOf6pW3R57U1efIDzgP5l0quGBtpkpm1sT0tEV
pUvWi1ZNi1HPxq1Q4HeN6iROAbulzkwxCNIvXVk+clkDAcx1QlF/1cWGfmuVKzl24cNo5w/4YxCO
omZmSZ54BPiwvP5XUZNi3yxIFU2ATbf2r4RGz5vi1AnzYXbjOACjgQv0BLQoz9HcSp2cqkYHx7uM
vDn10Dq3jQ3KBdIU5NzovrU79/bXsyKghG9/OTlNaaLEUp61hv8BqfGVN9INxBTnOrcU/Yb29zdN
Z64SrZBbLbL7naqjowzDnsp8gbJ0DJHH6ryF3CAlm9xKWYVOc+9qGHfkAN0EaJ3Q+eifCuxPkzoL
UMA6P0pE1V2nPwSjrX1naVRqZbczSliZKiwxEHE825PhTl9BHM/g4EDS28/eGhdLft0BGLJqUd+n
Y/ypmvKrYlLhlNGZv7ZK+SXWh5dY+jghC/uxd0JzN01IE6z+O0rEb+CgVE/QY7lC4Z6s41Q026mP
N5PIzB1+ZeG1vf5liGssfXaxY8UwrfxSfewlJj9RmcXBdii9il5r144RvGgDLFe9oICkZbStMqxS
NugQrF59c81qk/C/hDLKlFmxF4eKA2elfAq7EkVq4beUo7Ia/djo7n/9gil13Rcg/zU30J9rSUEv
SbvokPnFrkw1PIMKOoxs8ut1NxBXo6pNyVlKa5so9OP82EBr2mpIG1t32HViq6FO2fhWRPtu5qGo
Ll7WAjILGmIqtITOZFdUip+tNEaTOUR3smkFLF2FcojIPw9p73iG86O1eLWgXgGbp7l3bl+bmArI
u6qog455a4FDwixT8e82SR49tqlSgohOvoy1VO6qksnTH/yD7PJHy59mYe5ggDONWrpmdxHotCCc
kr3W5t8dZ1C3uQhAqFB37Zpu07jAB+IOJp4eUJHPaxp6RGB5LtXl09hoFao8Z9hbLS0sowv2TYj2
umpFuuu06idztiSL8dmQRXiTD+xPWsPdDYF4M1yU9rSYzGvfLdu10Q6UW4vT4DvdXYI+FGe2V7kx
nekRzy6MQkQtyP0DwnE2YWW++m2QUaxW1WOI/Jo8qhuR4nslCTi5RrAdpiTNYNFyR8h+tZy1Q/ke
cZTDDb9NVHc1DOFrK+wXxaYJA9Ubj2LAor4NnOo267oXgH3sEMwbcti6b7aLDgdNS/qUYfVk4yuC
naUWh1iymQiazLo32h3dZQx2dXzIZPfd6vuveQoolEpyf4fae+ja7qlnPTtW9dBjqhRPsswtgstM
/SD7bh836OYBzvZAZqT+lHa7ijI1WoUGmZXop1vf4Z2LbV+sTSMCUShqbWX7BBlgkESXP6jWbY63
6nrAbRJ3iU7ZV1PQpVrOng3pNwFqpC+ku82Hij25VOYwKSX82jgoZdCpMd6JHm+QZYHYeQ0z/1Pe
trVnSIdwWcKaV8K20P47pFWkOjOP5YK/HWxvQAeKlqrK8PAlV61+r44TeSImhW6ntiyvGfN1O7bm
qqNgeeoT/S7rI+ORxBXasf10KIKGZeG0zSrbXrmTGO5a0yluNMCICByQcNnJq85a4TQBK2dVZ8pP
JvB+XBRwiRpewlcInm57FeluMc7zeNf1Owc/GGupYOeK8AY4zF3fhwhK4vFEQ5iqUI2zRfGt+kBz
bVdbirVi2VvtnAqaqGZm2XWisr2NRhaqeEaqg4yjwtMFpzVKQdW1qdIDWI/gCrBT5kFPQEQz6OUd
sLTqbkhw19qB9igksg4jxvkgIzLEod/x9hyJ8OZKqXs0jRK4prjruiLb6fl9ko/FPlBnG1cl5wZ+
66lGNlwpU94iXH6yQzLu2gQdlp1ar2YR4/mKmx3Y7tVIsX1r4YGYsjjbsxXmcVHTF9WGEWAmyYYc
mRw5PE2BefFgTfmOrby6haSs3xgy+5oJMz1Ypi62Si+8rqfDCXKJBqQ1kEdW4j/D2TlcpTkKGd09
SAlfzmz9U+Qy8BB5ELeHP+7IhspZ1W4gaTeIaVXqhBGykcIpWLG5aO2vUo8eKQ3Jmylsr2vaT0cs
rfemoRZPLCtx04oD0hhEFGWO6CqX5WZoy+dcEjBnjS4znvDDfViUPyJM8dB4IGh0A4aKRLfvKRgE
u8xSv9BFoJKqhod4TKsncuADG1l8Mar9JlWyXdaBux6C8jT64uQ0rfV9TA4pSlYtmWgoB0cja5t9
N7V3GLOhQ/TaC7XATU6hK8HjSf0foG9tmdvB7m9JHtsXVbydRrfyAla813gPbXYQe51uKA+K1Haq
6DaxJuR9xiK1tcVjk3bmTozJVpdsYkSvY3gPg0OWmOD7OlYZ2ZA19xbSA3zsEpmGj3mvdGEiKO5a
MkeAlXLH469fdC1RVmz62o2RbKwMYNtgQXsCZEzucxYwVjPKLnHYP1l+Deai2RYxyG61FuPRCtQY
93JUsRekdVBVyKJ8fTxgHfe0BLmaYwXjKdVVore5wAa6RXxLJkNZK6Ljr1/8msz61Oq3LESyQ5xP
KKFiLPF4LAn4ie1tluG3z8ZsvHZkMFB6T++wN/h7Gctn1Wr0gx91xxEOO+HRMtwQmfBTNRrbSwcy
WSYFS2erxtUnCre8CO29DEr3VcpqvAr4F5Gd7f12FhbTgb2Z6fQQmKEWl0RRDBUry34uNgMoWKMB
pTJvOOLQmGQvjmm508qspjQMH9XAHo4nCyCiwmITj3R/HdE3DOvx4CO16PqgWKFz1uHkFK7n5jB0
/MB9MmCtPiaKWOMG/4xsAAQpzqtd7YA5sa9IWVJPQqG60zuOdjVOhEf5CEKZfNi3W7MpvjN2Xeon
D2LQA1CSXUPBC/CBAcRwNPlxVuQBlWadtIlKiW/wNoSrITGerMJ6GvFlX4ejEeyiefOv9sXerUUE
mEAVN5mBd1rLymDlDPXetfqClPboRxTu4oy00qscso+dQreL7EbdsmytVrMS1Myn9WQaT5Pbj4/O
yD6ZXrJ1ZzeY7/1abn2Uyp50hvFzoyZPRHKIe0vbY+lpdn4Fe5TqX7VJLCaosBy6a6NGPca7aUCC
JrAzW264ozgcYLUC1u3ie/isCrQtA+9N9DDEbVGcuGszXEir0olOWTWEj00vexBwoH4bfUR57CLT
pVr6gx2/2Lgqlp7GlPlKq+Jniv8o7rJUfipRGx05xEYzi5843JIbgG6z4KAYTml+S4G5WkHkZiDF
3VSvpKUiwbVmF4iZNld6D2MAOdJurCJMkcbsCcA8fqOOtGe6yX/p0znxtQpJk8lwkmoNv6i2Pbyw
0eWAxTrsjNbT4iF7Mmgp9SGPVqFycRNJtyctbRScQQyLRwpYrXPIRYETK3Da4sgaADG7VxctmgyA
Kwjcu+m1Gw0sa93TJEjUDKnvHdpxRuSMaFlixM0+few1uW1kho5tsspDM7iWMCd3fhqQ2jDARsBK
u5t8jIdIzokw8Wu8tO79GOriS1neNJ1Vv7pTX+NgUAku0YvmtQa05eC4twV0mhho23UYgy0K9GHA
1yrMV0zsYBA7516doDBpExilQUaUqcxCI8nLChGDldZn/GdVUldfAOHKrWnDTRnI+tPZcvCqtSc2
AxXScoe2hBQMv1YZWJWV/ptGzoYNl52KwGBt0xDIl5qmd2OelbfkxKj3QWDcUEa5cU2/fAr6ll33
rDur0N3GlR0/ECBt55ofw+SiW9s+IfjTvkCw39Nyt59EpnwypPriakpzh4QJegqen7zR7G1boCwV
vhvvywZ4Z2ASMGsO1XFKdeV5FsFdt4bzVo+2enTdTq7i3CQMRAjghL18zPCYsB7lrTfGyimKQiaJ
Jj4MfYzTFDH4yVF5LQqnRs03YSczcMtP301NE9cCZtKXvsZvHfEeipICzhJBrOsa3MA1RguUFrE/
ftIgjKCKahQR3v76xR3dT75AE0wHVl1pKgF+vFw3CopWVjLOCrQgnS2kC7uEBsKtD9qbRFx/2/fE
5OBuilE8oIZQaAOvyy7pt8SLbB06UA+MCiokbJ5oF9FwL1wEhLTwvVaHd6hIxkfHTnBrjdBntO4N
hVLzWIZw+ug37QIj0lZGX1ZfSDGgZ+fYYOlajRUiPqeql86uiSYFEPWbtM30WxRGZEbMqCNb6v3G
ImPopixi3JuNUq0jpfxBmaPZ9YlTrtHudXcBmKK1iWnLQweC5T/Rimcef3i85tOoZ8p6sBiMg5QD
4zxMtiItjHuBg+gq1gzXQ3CkHTVgS51RuHvV2enGqB/ps5aHSRs3bmQiy3J4hwaKfgz19qtJ+NAT
/TPcLdV4GKfcXemjcLdsK7HVDta3Mbb1GzXoH+yey6ZZFcXCDGOt3clv1lzQqXMAEE5MLIA5go2z
YYFct1U23DX2Udeyat+hkkbNysohpMqG3OeZhfT3DCeNV2esEiEuCDqxt1FlAHIDHbTSavXWqChL
s2igS0uKTvu1fYvMHkE5m717Ww5bi+b0sQNMdKU2d0WowVJSLLQXAt5V00T3kCTGjVbmaIFwA7NR
PYkxgArWVOxGTOJLBaCpInTfTCO3HjomYQRjdB+R9FyptQ+6iWXnzaS23SnSmn4vuvAuL+IfaQB3
fTQcVijsmLEIjggHanUdIwddmXq0zYqSyn3c8BJGFaBXBh3UwfHQS/aoSVNiYqcsuCkiuSGqFgWe
HqfjzS8OP36u6tDCJqIPh5UTzcKudIgXHn02gPglH3IZP5vq4D65yEMpzdcGy+VG0s3XVAQUAvEa
5Ev0IQOVtRWGsVmfho3brkPtDiXMhtk1XDX8jkJ4+RPsS7xvkaNcWVILn6glCbz14BNVkZwc2/TZ
d4XZDX73taQP92uN42gABMh0pe2mTvpeqSvUT/P/Ae99kX0Tb24mmxm9F8CtFYX3lZqCxJBYIncq
y3YWDT5dIryLXYSeRTNpSyQ+qFsXdp2oiyOOkmbn6hq3U91CTcgeNL0glsNobzUQoRjs8LVOerSR
anUqf3Zl/K0d4CXbRojASNR7pRuxlvNRdrnV3VC93QSl0nw2O6R0yqRD/TeZTctA5juZ5WutkN1d
2EcKHv8Y8zhqnEiHgalMu0mDQeOGhX0tysnfFT713MYAR0P+5LQLpI3JdaLq2zoxNcuaanCMnU5j
jfA1r5GatEPxlRZCfkChUt0oFEYPEcNmH6uqeaN1dfmABX3rZNW3FjzL9yo7Jkz5T6pq3YNcjW4H
4b/6KEG3BF28KEXZ4lxqm20Mun/VdXARorq2qUnARTBrtTlJ4Vb3tqb/QMEunlS/2RIuUtzoeWWt
o6J1nrq3cTKtjR2m0ZVQ8ucil9MzsgOcY0V7nJSkuLGaKXgnYEX876wT22SjZZHxpJPN5y6yTrh4
iqo6Tr4xNeyBlTGz4EqK90mtVauqHV+cKYAebQQPOPVZNU7N55j18LWcF6kuRoADm2a64GVqAw3D
DChR3XQCrgpz+6/wjv/6Pvyf4K24+1dMR/PP/+b334uSbUUQtovf/vOpyPjvv+d/8z8/8+d/8c9j
9L0umuJne/GnvLfi9JUK4vKH/nRkzv7vT7f62n7902/WeRu1473ktfvw1si0/fUp+B7zT/7//uXf
3n4d5Wks3/7xx3dQpu18NNLZ8z/+/VfbH//4Qwhuyn/9fvx//+X8Bf7xxzb/ERGo969D/c/Pv31t
2n/84dp/N1RBP9IQtgHLYo7a7d/mv7Gcv2tosGk/GygU+V/xx9/yom7Df/yhm39nFnFRspgGuU3s
wv/4W1PI+a+sv9uWyh86tmYbNO1I2P5/n+tP9+8/9/NvuczuSHhum3/8MeeG/CeMRSEbcf5Qmr3I
hHK1CHgZtZx1a4Yp8pFpHF9CzRpOv12Gf5/u98P/ObzsP4dfhAbFtpKQIZLb67rJ02DXpOjTkHbU
zWtXT4N7hWIfRSoMUhryl884H/mvvtAyIIUeBmHf7JqzuhPxrUbWO1U70tB5xyCprt+J+Tp33RZj
tYE5SMIJEQ3hWHagdSOI0kgzteL18tc4d+EWoZW2W6mYKMf5jVIaRwswgoNgLBesPZx2pjraE6b7
bKzKh8snPPeFeNB+j5fjBVp29nzCjs73sCtCst5g4UnYt5dP8OcEm/88CouQSyeaerWVrNqcdCzi
Zz9iWUU72U18KKegG8heQFqQDo+XTyfm4/7Fg7BMti7trEnMZkQXHgQULxzN8aDC1tfd6KYK9Ahr
QLhq9AOW8dFWDhqLZcBqSgAX6J3kvjPfeJm3ngZj1qVmb7KS1IicqYufYTdu8QNib2aNf/l7nrlv
1iJAkRWd1TvUWHFiNfZn5AUotXQ13Vw++rmvsJgeUgdRcqPX5jrRo+hNZa4/ANkEfqSbuMgNsrlu
Lp/o7O1azBQFLJKSQgJrD/SSgLqsT5oJEiCwQFdOLmAIGchglVo0dLSsf07ofF4+87kLOP/5b7mK
ddrHZalVJowshXAZtjTItUpCyYIPnmAxVWi0PJwxja21pQYp7vwERwAS74zs3Y99g8VcocXsJ9BJ
KNhLRtu6awvUXo+2YqjvrVDOTEbWYm5oHFWqlGoYQLaPp5FtbQquNoRqnMVUYRTaWJswnvR3pvBz
d2QxU7hFYqRSG32vUJwpg8Ukym49ANTtvMsX7Mw7wpwXYr/dct0ofKcvFdtrW6m1m9wqcnVNBEjK
Fjhq++GdwXPuNIv8uKrAJqQPmeOVlJefEhq2txXmprsGKck78dfnTrEY/X2CKblXTdfTlCFaGwJn
A1oQh5dFYs5qx8vX68wNMRezQOgEZeLYpePVqTFulWxSb90At+g7gXvnDr8c+n40qlwhy5N2Bcuc
spaBL64o15c//blrNJ/2t7stO5sCrko7qku5DQPN4TVvVuBrkcAhevkc577CYoxLlHgjLXE6tk1H
Mk06OgOwL1Du0zvX6NyXWIzxBBZTRcgat6CqdRdJnozVdeSUst0lSppXH7xWi5Fua6jqhTKQ5jRm
qNjcqTo1o6sfR1QVH1sSmovRnbldb8YyYPDheJArM7D68h7QNSxN8p9cJCNK6NLSCQrd+thizViM
d3vkkrGXtOmocpu80BxBqeRDqujvjPQzr8llVOcQjZXVarXtQQzU7atCkziESlcSf9RkWkdemjTq
6J2TnZmNjcWYx3BDo7DnWTPRIdq4z6XSH1JNo3IEcTESJ8ISbfXgIBwZvlx+vOcL9RdrKWMxAaRD
4BPX1Pseu5BQnIqAfOjvjTaFJaWCurDukxh1HvNcGrYHNdYQokF40c37y6c/M7qMeVD8NoJHH4+8
k2CcQ5Yk8Txgx+ktAmMvH/3c0sNYTBBm1w5RpZE5ouMnKtYTBFQEJgH1Ji9oRhm8lIrRZ8T0OoRO
DOzg8qNmO078GR2Xab4zwM99x8UM4iCHAB9Bc7+0/Yb8hsl9w8HaV+9MUOee0MX8kdY6VswhtsFD
AqwNxp7un5PmDwBGJ2/IfPnOvuXc11hMIFLUkD9jmB6BOsWvsVMpkMloZV2+VeeOvpg7ID3ksaLY
rmemvYqfWDgZkPQImuvHxpa+mCmaqBpNbagdDxeBr2FObQF0VCXV4U0eyRJD6YTH5XuZTY32zp05
M7Pri1WC3udkKWq1RQmSHg0mFFeUFOyD6o04OmD9l6/cubMsJo3JwGcuLTYHYQCBx5rNGjlBh3TV
SQy7fIozN0dfTBKW7wLWq3BLNjKgBRZZSORL07752NEXc4CF4lQhL3Hy4OJl11or4pU/FtrHHix9
/k6/zTDsogpHRAwFrakAzYTiJQ+M+oMXRv/zwYUFSHxIg8mLbGW674kPItwlUCC0fuzSLMZ2GMu2
1Otx8hQ/c7eKirKa/YDxwUuzGNF6ibapTTg65ACDaj9vs1HF7nj5s5+bfPXFkHZybXI6m/sq0OLr
vcQsMhyzLPiMSuxxgIOuJLBhSBDRMnt7+ZxnXqDaYpDTyazV3ke7rZXxF5VuAoL5YbxKiYu98km0
v3bb9J1TnRl22mJw5z6w70ko+BmwirO9JQbLaOFKo3S0rXcu4Zlxpy2GNvmbXR4nfu/pDPAHty3i
tTDoE12+WPMn/YtXv7YY1W3O5NdPFop4A+0YA/AVagcJKgTF64b/uZlVKq4fv/Ownbs183X8bRyK
NgP8NcUSqT7+aajM5iqY8HyVMlv5RQ1Cdkjf+WLnLttiyPPGx4QnkLNVBXG619jLsBEQhhauLl+4
c7d+MepNH6wCDhDqXVQvdq2Fngj8KG6DPMnfeVud+wqLgU/hFnOzjNsbsFS4EglFTgKwtnn69rGv
sBj6iYi6KqAFDxRIQkkZpyfbBsuT+sAuLp/h3DdYjH4zVhLDcfwOtG9IgRbJ1FXluvKdo59Z9Pxq
uPz2NOlYbdEAOGTJ5sqXYACh1TXubdnEyNLN+GOzr1gM8aScQLU01r+/gqEBtjI7lNMfukBiObhN
B0hGKLq126Ob1uajNx+/QIvBnYAmI4GVo1cTgkazHO+C0jqR8wWsw8K09rHvsBjUkPsRZ6BMWA+G
9lboubP2yfv54OVfDGNafqkTBRzcaZzZxUSSW0B63O7yRz8zH83dn9/no6Gl4pWOCR9dqzeGWz8O
rZFdNQb85dJ4aWy0FR87kfbnE2Vhif1TVyVgTdPr8cfGSXVnDvG3UNc3yAHfqRafe92KxZBuprot
ixAXcxAJYmmGg5O4GyUF5pfQAKY/j37pPovMVQVc7GNfbTHGVd+sdeTpLWoM7BhZ7CGCgEI1RF+N
RDza7vCxFaK6eK1XjYvyMJJyHaM2u7Ji4KCy1ux3vsWZ6VxdDHNIhBg5sKXNHkmLIGtrTrZt7Fvm
wvSdh+3MZKguxjrYYC03bFd6Ew1+yIpTlszRByHi6A/dCXUx3EmiwcdUBh3ZWGP54NbwDsuMCG+e
Z4GYwzWP2ehk3uWTnfs2i1EvIp/gryGTHrbldOfGDXD2JB7Xl49+7nYshr2s/VIPRlN6rau/Nsqw
H5qMRB/kJh87/nLgNyNyScy9XhQqJ2bdL7of3Cdldn/58GfeTOpiuLtRlNkiJ5iW1iee4z4AWFuE
D52DbD2J9Q8+s4vBnieNUruOlASwmMeqVguYKt1taw0vl7/FuZuwGNl0slGLs0ZfazVIxMZ/jEbx
goZ+f/nwZyYr4S5GNLjaQGGJMHrGbF3RMdqSyUsiMG4++AJFHHmYIHTEpqgnASJiD5Z4GC6f/K/v
ELarP0/IXWDKMOHIHiw5/zSOKZb3HvyAMjr2Temk8p0dwrnzLAa9xP+upkDRPCOKbxOQKFeGxnct
NRBrlfvzY19mPvlvCyHfiSq7i2rp9V1ZXqEWvAWjhFtKK+/SMPrQm1i4iwHv5pYRlQrOBUfEb5Y0
ox0Tjn13+Rv89aMm3MV411qthXkRMZt0yOab4Fafun0ph4ePHX4x3CdUgLEfYspQMTlBPynWhEiR
RuJ88OMvxrvRG0OP80N6jtLfJbl/08eEAWrGO2+Ocw/RYqAXve8HrQ6QIraU+06FAY5Um53mHH+u
Agm4fJHmR/J/bwWFuxjuOPJLCDakSQKBQw83q9iLZ98W5HlWJ6lV76xRztxqZzHqlZAtR11wrRLJ
gs6f1hpBVGCC1pe/xV+/l4SzGNhGiTFgoMmBJq3b1L22N8x37sK5D74YyuWIT7Yo2bzqot2WzRx9
3bIile9Mh+c++GIQR9jvQyn54FrxiAvqenDfPnZF5u/z2+yQYrUrp4T7Kgrnq+ZXp8S1Nx879GLY
SuBnw9gTMD82MQl+5HZ4sdSb1eWjn3kgncWodRBaxSrpH7j1b5PQ8FDO7x2t9GxVvdca7WOPvbMY
u4HWBri8VWXNfHw/CQLMVOsrkPX8KlBBgyrpBx/MxSDmqa+qVGVNYE4kntPtq0Bl2P07s/OvHeNf
jF5nMXqdprNbeAAoo28cb9iGnw3jih1x8EpU/XjbrfN1oazS+5nQuXqv0nZmRNiLoRwGYUXG00h6
WxUcWzV6NYMmvSoU/9vlB+Dc8RdjuaePCE7KB12MISOix7HylfghConS+tgJFkMaJb1Ke5UTOKl5
55T5N2QbR8dyP/Za+F/qO8Mc1Yqg6XWd6XeDlnwjbfGIc/ydw5+ZMezFwBZ9ZOv6IFrP7XXjZOGI
3lQGcbeXr82Zl469GNthA8iFFbiy1ieyujIpv9lTce3myjMY0eaDN2AxxAdXEmrtMoHYmgqjT03Q
Oq1Mh9zNVVkVzXurvXMP0mKMlyBWyAZk7AUGsaV999KbBXzt9J3l/rnDL4Z2p8PCIG0CepIR0RWZ
X8lKynJcl1P7zt04d4rF8K7Dzqb6P7Cj0MJDPdmvcdQf/dx5vnyzzzxKSzVdnNmqYYd6442VfqxB
HhCG6kTe5YOf+exLoZwMavSt4FsB148rQyWY3ILcj0H48uHPffblIAYHOwZ61kDggruu1fqrO0AY
u3zwc5998VYeQxFTeGobzxihnaT6riB9FNLaO0P4zCCz5tP+9m7WaHOiGFZqL+n9B1B0uzRWn8jy
ra4rv5rWl7/DuZMsRjLQg9wlNa/GdR/psyl/4zjBF6vIfih5cnP5HL9KZn/x/rEWI1mWs1dOYDOz
ROFlDeJfU5BxbmTmD70Xh6rz3VUehFuaM8l1H4YkZKrlo6G0lZf56nublHO3azHQe5jdakVuhUce
3W3Tmg+KYT81rv7p8rc8d/jFQIdf0YBFKRrPV3QP18ZxKMutmr1Xvjuz4LEWg7zzncSKU3LA+jZa
29pA2prf3Ac6lAPNiY6NWb8zm5wZMkuFXDQZfgNMs/HcEBuZMZ4y54OrZHP5zgaWkaJbqb0wm1P+
atuKjxVZtleY5CgQfug+mIshbyb5kCeFyYUa2zuFSTYNDZyFydPlw5+7PPNA+m1UDghhU4vaAzMK
zt1sVFu8lZn+zsU/8xCZ85//dvRAC6EQwa/z0hkbFP9fzs5sSU6c28JPRIRAYrqFnGuusl1l3xAu
uwwCIYQYJHj6s/K/cnNMZUT2VUdFNySS9ta09vrKZ6j3t2DuXBijaz/+/Pe/Hl/YFoabpOj2vscZ
PA+qJu7THFfI1YXff26Ff0S6v4h0VuR5NERCww3aeeK190W06tHKZm/BMP68A9aaaBHGgvstTgTw
Cng63MGz8Q5Fu4eeX7pYW3v8IoxFNGVgB056r2n4i4wR1vyR1z/Bw5RfmJPW3rCIZC8ciQ/Sjd4P
gKnDmc29yVuwoqD5v7DzWnnBUvNW28yBzWSBT2A5/PQD7wHO+A+Fjn9f1QNLyVuv2TDAn13vkVBv
xsm7qQq5jzLvujG0FLnFJhdD2eZ6Lyv+DWrz51arl2DMH1R76V5iZZguRW245NcEa27YOuIuEMwx
bNvbWxvVt0ZH2+sa6dw5f4Uajl37LDBOu++C6DXIg1u4HexF1b5d9/hFJGewIapyVWJKRVvB2TWH
W6wPA9MB1cLXvWERyj0t4T7QwN+iiu1Xa+cn7VVPgxN//fzx5x/6j0zBFmFMYEo1SR9V51EkAkDy
yhaRZpv65fPHu+fn/Ov5izguSzC3xnLCz2/V1zmsH3UEIqTTvdPWMVvSBF956A3gPVGYyQHUC77b
GUsGQ4HPf8Da9y2ifCx9WGxHtN3PsfZSt2P3MJS4JAleefhSqzY4Mmp828B7xIelCiqnKfytPqJ4
rC6cZ629YDFTs6kB2MrKdj+prld7F8iMLsky1l66xFl7wWKWnqphiHSdwbDKz0m+qWwICuEQhzC4
/Lz9V0J8KUlzaw8IFviugVpnfuPk8tYGPaw63PKeaKJ2n7/kHMz/GGR0EeQwf7ARGYna00p/9fkE
K/Cgg5Ux9vUXPmPtDef2+yuN9ALazY5KHGyBA/YxAnNycmev+gnbRtDYr/uKRaRbrgNtLJoKSPEm
6QO9UZX3bIV7ldwG9rv//QbhNbCwDQeFOvhIHUB+A6ZBNMWF2W5tJC0CHS5+dFLCnDvan19Jk+UH
FkaAw3zeOGuPX8QxyCPK9yZ0cSyzttuFQwRjFj9rgku7yJWBupSk4Xa0aqQa1T4KZbnvcKSpdYS6
Y/kT3NIr15VLMVoIrhtk6hrDiPUvPO+ein5+jaNuf1UjLXVoeTYZKkTe7kMZ/5ANKE0FY5euMld6
YClDa2vYuTpDrVA14OgfTuB6x6Gqx+uGj7cIYdX3BewbfMCIiJ/iRBeujyIItte1yyJ69eRAcyHw
cFApeyBo/WMlL4rYziep/0g+3iJsW362nouAUYLBGXe+wu7KbeukbHRGnwMyUNT5F1lAgOMJowlW
E1moji189lXqssGPjgMojW6Vsjgz0x51PtRsDOy+9U8bBXW5kTjvxkRZ9RLsEpPl+pTDO6DcO3NZ
+I8UhPPmDiYEwfiDwJ2Mv8RZ4/eHwO/CaMPbgEw7A4QH36LsvZPfbchY9tizwCnfSR5Uw28hUWSP
TAMjjPsARwTAQ/AynG4AhJVmaxTA6hulcdf4HNvamyD5zVqwh+AsNBxwDDvnBxOPtURhgArI0cis
jI9NSOPseYDLn3tD2oxkOGQARUde2Z2LRAan/QG/nDZ7B3ffSQPfKT+amvTzsbKS6b1FHoOicsLy
UKi9CMofo5UPMewGgeS9bsHoLfLYiCskK+ATsfeHDFlGnEKYWs0wkbvq1y/1dv4IoY9bl2rvxTGw
fk5cwXW7/I0K9guTyErzLLV2muQ0qHAPiaMVYAdgH/hEjfMjKPWX6z5gsSApUQE9ypAgmgiJoTyG
IxfKAfmhoX19XapxzzPAX3N5AT/QQXpBtw9xzXOcw8jF7k+z588/4PxD/5EO3HPD/fV0XefjCA8Z
5Bq4UcI7ay5vsOSdty2cTo4T5bAzdMl197TuIq+1kvcoCorRWKjaBkWq/aYlPIKnbLjwMWu9vcht
hGuYKUSq2QPw4OebGMZoR1hNDd9xPlJdue7539bhrxZzJXeBPsSYDfLah8OWw9WHGgr7O3TwSRcC
49wk/+qWRVj3dWuArO3RLUz8gXb65J/5uZ93+crS4X/imb8+QA1Gj+0UNtgpwxtOqnp4q2an+V2z
yXyfGtr8+fw9K0NrKa8b/Xam44DbVdHGsBmmcIXE7aETeLdtNdM2GbkD3ItFvPz8/IUrjbZU3IH4
K1wCs8Z9GDU/hmYwe6Chrpzxl1o7BZ/Gcs4xKdOpPyPJXXAnHUOuWwothXaGoBjf5zjxko0QJ3iB
g/VcdeTbdQ2zCPKulHmVNQ2yuBzCUwFM1w9scqcLYb3W7Oe//zWeQguz+7rDUrTKhDgOMipxnw46
xue/fWW0kkVMe1QMMT9PcLCXOzGh7rGI+0H59G0A2e261fpSXOdq1w4Wm+O9M0n6UaCg4GOGf3t/
IeDWGmgRzL4HlGVRVti1BuHoHKtYuinJjPEv6DzWZG9kMUujGBqunyKSeyi2+uqRwzcWKBT42amN
6RrnC1yHgXYMR28X9JhP4Hg7wR65cHy/uWoMkKXwTocwGxtKrCphQFVEqVOXOEOsC6nE7vNh8O82
hNnRfwdZQOiMzQiSVkZ1Wd/C2y3CIYltgfa57gWLmRyu5Bql2J7cU5hdYxliSsNwxMPG+MIg+/fk
ROLzAP8rTOD/VGvp4QVdzt/ACAeXdHhFQcav637/IsZFX099PMxyr7QE2jGnf+YeYJbrHn7ulb9+
e97ObtcB+L4fCdsJrzp5Xndhhfbv+CZLD6vaceCBB4ea/WwgbIWZwl4W3lNQgG6Ve1+v+/nef39+
Xwiduyij28fgecD0YISDZ67lhfBe69hFeJsQllBgyiH6pma+zYkLL9o+Lr+wqPAujP61VywCvAO7
o2HSreHrl9+H43wDztEe3JwLdwsrwbUU0OUWN5yBbtA+pcMONCv4QSh13SkC/Mj+2/oG+PMIFuP1
HtwNvp/YrL80cDWEYeEgrzNxItEiellsUfwvSY1FMrhbbRwdMtd7aaf5uhEULYJXKwkvzJijhVhh
bqMerr6Yh7zHz8fnSvdG57//FV4xOAejcTH7l7RAEXEMJst8LPqSTRvQQ5rwz+evWevmRRTDMCmL
ApojSQeOA2iQjCOTVg6Jm83nL1j7jsVcXTschPeY13tPADoG/MjQk+fczbafP/5/NSf/f1VMlsI6
2KP0EdH4ADjvbiInPrhyfGxZvSVFA6c9u2t8dgcX5z+kAWKHXzqPWfusRYDLMoocwEiKLewR3QOt
+nw3To56gXWuvC7Al1o7waU7EK8Tez5kaud2XOxVDUZWD2DCdZ2zlNbBK7AmwHeCEgCUaNOKG8+B
2neC4eLnvbPSSuEizIcJ3k7DhB+ORX8Ei3uj1A8e+vphFjHcOK97ySLOYY2UZXDEEftZh+++qI4N
ULaqnC6spFYiZCmvYyPBVTpKSlEYDe5SAg/O4ks49JeUDOdf+Y/xu5TXwe5UyiI7dwEtM9QeqPY0
Ff1baWizFZUTAHNUswsj6pyZ/vWuRbA3XjnYWeNTsLq9KzkB8LDWKNlz4YwFo59Lm8m1FluEfBzM
4eR3WPK7pnenDR+gfU2iwGu7C+UOa8NqMXdHo8kUls/4jgKOsG5F2UOnPOCwYURwZa8v4nsKOG4a
TAu7aje3zakEbefeg6P0pYqNs/fiP/tiMX0HjMKVOhgwrFDlANxz1xIfriTwfkShiuuP4HeqpgPO
zZJqX+oMGNa6jIrm1fVR/aZErtI6ZM4zOIsRrromKAP7bVjEjnhTjeeanVGmgK2nX9pftGbsBuat
/WnixYiKPdgnx3NcADVAas7mLwVYteWTzop5eigIBLH3pQJ5bgMP5KK7ow3VcUq9rBkvLExXOnAp
BPTnoPXOZe3bPMM12hhX8a0JyvpgGClfr8oKSzlg4ZQAHY1jte9L/1uXkQ3G31PlTNcNwaVjHjaz
E/CGptrTuVOJ8Nixnfu3uL20eVpJC8E5hP+a/mHHU+dzZyscV0jhoX5o0v0Wbr2F3sx1C7/cEDXb
0bGLATi/MBmsZIelStBtYz9go1/hTNoJtqwyYgcE9i4IcKneo0Tqwpyw9ppFEipwtOdSTat9q3KA
KGYHCcgDH17KXWC6S5e2ayNskYNcknOQEkHkCsTAX6BZZw9RkduftnSdC4ewa69YZCGSxWC0qLba
dhbgrM0kbB/96Zia+wM3KFy8kInW2muRiaCVyIcxgPtNznE7sht8C7xziYIBXs8RoKTjxQuslTMD
slQG5gXObTItqj2p/2TRG2TS236mf1RJN1arY+UCMxjAzlpfOkD798UTLOb+O8odCxhOKGW1n6Vz
KNwCVLs6IT1J57ZPLICS4ALtLFjlV+WEpWowpFkVzSKMNzDGCftjLDp/10QxpAhBPgpyYYCvjIv/
JxvEswMOl5aNBZXhFsgLlrYgzz8KrLAvhOrKDLv00oObWsv5hCu0MPT7XQCcVMoB90g/b6a1p58/
7K/cM3IcmFKwFPbBRIHC5hNPS5H/ue7hi/AngXKB+RDZxh35iWTgDzfBhYZf+92LmD87lnao3sk2
88xQMoUVudvuP//Va326iPUJToK8g8vspuLejS76Q9w+6vK62dBfRDh0lIB/BHDyVKVpT6hPLHeW
O8+5KHfX/frFWiPzQ3jGUgfQsgFmw5FUYJQ4xN+CQvnx+RvWUsdSKQgHXp35sMHZS6k/PN6+oT7x
HpYKT9rSXeYED3YE7ANVPB+1ujROVzLjUj2YB2HujGcetpg8sQPYzZ7cFtmxo7mb4iImupDoV7LU
UkboTBZXSGeEdd8D5EvZXTZmt4aCEE4pqsXVLcbdnEhAfz9vzJVxvNQUWhBUho428QbnUY7ZyXPl
Crwmo3lz3fMX8V1AqtsKBvhENgW3+ejvJr/9ft2jF9E9FdbmNdAdW9EPqKQfJFK58J8/f/haPyzi
e0SFxNzkTbapVfgtM2HqjG9R96PGWQWV3vM4AZ5VXxLTrHXCIuJnuFV1Y6/O3HLwO/tiGv4A0Rxf
0t2tJBS2iPkYcm8WVn68iVgzg+viAkoOOOufYQSc98J0t/YJi7AfApnJsKUxas7nxFZPLihOn/fE
iiaSLGWDLJhR2YtCi707OXS8qauypj/DwEIkAv2EPhUTILUQeHgNrH5nS+In0+um3YYozO1/FgAF
MSBgwE667q5h6X9nndaFO0x/3q7pPj9Wo6z5rgQexbkuJul5nf7XnCg574PILcLNEM+Of4rA2rM7
uKijSv3zJl1Z8C9VhhqU0XnM1LAF6VJtq2x85Fl9X2X6wydmN4Az8vl7VpLmUmiIJaNPFa3xHlUC
s4aL/KrMAUAbnEPNwguHx2svWaQBFY6sy3q8ZBxMBfyPe+/N/DjN7mvsdr+u+5BFNmDFAHeWAcUA
pTfvpJwfu3x8CwP/A4cp75+/YiWAlnLDpooiQmjWb0evqJPIceBoYxm5MCuvPX2RAvJoqghzKMxg
UKCbNJXO70VI+2+f//aVBLO0xGM4aqNu0PbbnnQy4UEGTVofgzkTsUtlUCsfsNQbcm3cBnfT/TaD
68FXxTUcvQIyhxfWXOdDwn+cVi2VhqCDmbYfRhgtawzQoYM7PfHvPB4dpGIHmUevRXipeHDtUxbh
jfJvClqN32157NY7n0iZ4nz3kj/hSmwvdYfUeHQWVd9t2ybf+q5/zyik1nHX/gFFZiPL6ffnfb72
nsXEPpgWhnHh1G0zVzwD6/dYh8WNUO0D66aXc0HQhfS/9p5zK/6VDP1qAFy6Rc8Y133QuELGNdSz
ME4FXlq2mfglcdBaryxC3JlV3WaCwmcKtUybGPV8KZL8Jc+1lQjxvP9+xYzSE7AjdbcNlffOBQOD
t/nTqPzCqnHtxy/Cu6iLumkUG7Z+XISJ4zFo9+es2X7e1SsZdinCE24FzWWD7VmTDUOxBah5gg/r
UPN6NwWe0DumlXfJ6n6lv5eSvGykGXNLfAqADb/g3n+H88K30QMkMBqjo7KXKh1WPmqpzFNFFvZA
pg5bp8ahWuube6vskFZFdIggpbuq5ZZmeFWJxBLNnt5GyuqkB+k4AVhrTKLee+zq7MIV9srgWir0
Yng99LXvA/MNeviuLkDw5E4obvPJNddF4VKmN9U0CGZt9NbFWUCCAoVfMwM8Oi8eTDC+u21zyR1v
rfsX4T4XNZsbnHRt41i0SeWoU12RElVC+UPYiz+yHS9s4Nf6fxHvMpzCPowyteXVWCSKgfxbzkom
Ohh1oi25EDsrkblU62WMCe2WAV7Tt0Uq8srFPUg5pJ+Pr/9JF/8xby3d8QYX1LVBg2ipoSkOK9x2
TnRX5Y1JYRB8awyqxivHvvrMHlHOfB9z1p6RdDoBnX7X+5ZcOT4Wy/+M4lUDVOPbou3/BDTisLNT
L3nr3ilYBAbtdVX90LT+N4/iygIXA1Mc75gD0vjo/GqE/PJ5W64sAZbqvcr13Kyibbhrg6FOWWtk
Ehs/OwAWPYCwnA/foBj39lWdFbvP37gyNpaSPhAeKTBzOt7NmRV+2rmgJd4ErpDRhcSw9oLz2P9r
7lRdNGCvouJdVERbABITQa5cUJJzLvrr0bCyA9/Nw6NHz9vPvN/EQJ5e1yznr/nr0YDD8KwIWzTL
2fIrylGaVLdDeGGkriTLpZ4P9jsoIpkatrGoFvBldSu1eiRBeCEi15p8MdETH0IxWtdsA3+OnfW9
Byb50+ft8r+p6R/BThazvA/XrEJTyWCEHn14wvi/4V0/nIYsi5+bbnyjpvw+KH0f6Hna22IcDi1Q
qc8VzJK2Q12QxE5Nk7hiGFNB2RONgRsHHvOSf+JKRl2qAKVy21IMTYirFVm+iVbgXhBkdSiU3fYE
gKB++bwd/vWeMMY//x0f3KnAxjZZsKuBfzygrHeSH96Ayp1DXs+muOux8rl4+BD8735g2ern153z
xV/DMZy8TI5lK7ZFZw34wK7gAjjgxkdhVZdo4bsYpUWL0r200F4csoRW84RdBFEs86BF7FtQNRqh
AiA3lZuXFfxY26xzD53gQfuDUgNpJjb5ZQ+Ips6NNqgp4dS9iQvwqu7HLjNucLTwfQBk0fpGia8M
xUXNl8aV2iajB3oS/IoIfElpWZNWpaPbt1btplm5Yb4B290AWcfiBhuNjDdOYsOoPNGK9in0AOqr
HwKQJcSsv+tmZn+AK0CFdwiMd3gDh+46S0psdeckltZtTrAjK07KBORuknGPUtSJW2z66rh2ur30
M8Z/mMhVzknKkuUAwjeanyDBCvZGMrEfSKEfvG7CbWLFob2fo6ICtKKmcKxtwqne4XR3yNPSmhyI
z5klnHHwlOP5rUAhwKt0dRrZfCcCeWwi7Z9DLKap4MZaEF5pnQYliZJoIKkI2JZ6MT/C+GrcR4Al
7yBL3VTK/60ASy9QIZS6ob2jpt35DUoOstHsp1HsWy8GcRuo4JRHYdqREleSk3guAi/V7W+vA5/a
tEkDhDqDeTIYcDdwhgUVYQfK9r5rxclOz3C2SaVboprkBqDOBpwmW1QJH2BoaRrMXIBsh9UPNot9
5RGQksF67br3HHNOrfF/tf2DZvN7MPzu3PI3cA7v1HlH0dfd3Hr3NlKgRMt0MmTXC7QVjMMGaJLU
j3H8jR1lYJ+N96InfYKfUqI1P3IPLaZ0Ekxfu1htirm7jcZvJi/u0eZ3KBoBMbp+11XnJ3WHpYOe
eOLz+RHVK21yls2nPQQbVjT8GTpfOHxlQXOwMQqRrTN2927fszSiWXNfeHkGEHdJQZ6thD4y5dNp
g7GJGua8xKoUh5C6n2I0fKc209zG92hakhjMevgGXM82DftFJ+/YSftSlkOQaOOfai1us4mlYUnv
x0LsyBTdedn4XY/517IYP2gA+rGSaoOKwQr1uAZFuU7x6k35FzCeH/0ZQ65taRLhkmwrRfHezP5P
VzqvLGbv3RzfiZCnzWQAvLXA03pfDQ3g/VxPKSEF2YZt8RbBMAcl0ZvK6+8FrzAu6vGXY8ouUX68
ZbzdZKBpRznWj7scoGQy+qhtn+iB8O5bFbsvlNMNUzpMpkY90xlGtrG9871XNwh3YDlsbenfSi/E
RRKLv45G3MVEPOdAkkylvRVhtPXVCMpGu3HqChcORxrEO8d170VRKzhsd/cd7IeKTm9yEK0bUh5g
aLHlQ3Qwrt3DreQmL2TSgmfb5v0DCoXyTcOb7VCAnU1Uyiv+HeGWzCJ7yPPpNSPdBhy9dHa/g9f9
WI125wRhAj1dOmG+RxosIHmT+Pcyju8VHq2MSVz5wJrm0M/AJFZqCx3n49A5O3C573MMKa5A5R3H
rQGowu3icqMH8ZBzfRjERxj88mj1DWVSe8kjFOdg1Vj5Jy/r0kCzV48X2NEWCa2PKuYvXuQdiQLt
Jse2ClCEPdi85QaVirceJbsKPKGk5ejTSBtx2xlQugcvep/ccheNzSMdUHGoRvoOq2wcskXvnlL3
85mlYcdT7srbKeY7DUBBUhNpzhnjC0Bcj9LMhzzzXmqLqbSYUISI2lQs57043zISPmI2gieM8WnS
UF/tgoFkIPKCJBoHqNVQXQ0YgZgxKIbNiL3zxgYjT/Ie/nKDw9j3ucrkC5BxsQLg3IJfPgye/DKU
uG9KIKUJH3svYi+ltXGUhEYOL9Ll06YtGnR/pYF55ygSn7Lf/qR1KmE3EqT4b4fmZawn55G5A3yT
eQva6r50XMR1TTpUxxdRFe45o8Urq4ETST0/bgAtKETYJoGPxvkWA1ZfJChKgI84L1lYo6IekN8k
ov3whY2j/FbHOTxuXYaUuplhp9YkY6HqbdARLoCm0HN/o3EJ8ZjBGpdupwx6opPfBOJnhEvxtyjE
KVujNb1nrHfuPNuwNDMCS6ixtbncdXbQzrZ2Yyxn/Nmt9rXj9z+pAzV4ODH+HTa+Xp5CsN28NbIY
zlX/LC3GWd5mhkfpVNfyWHh44sazgsgjBUPe39QZHE6PQTmN8a2qM7f6CBy/G57dsmYvNo+hQ/GE
I2jSK0f97Gxhf2aZJ79FVU+QJhQ7Wtyb3sHQb7JbhVn/YxJqdDdtp+I71LS9VXXs3PQhIIDbvmvB
tuejEw8b0UWoH4UWi56Y2/i7rB+k3pWij5HLB+8b96LyO0jaDcJGYMJ86buuOfahy1/07JNfeQ4D
ChCfCktvxzpu/+R1R8kWSKjhOyrB7AevS7DOTV5tZiHpUTsBu6+49X5Tb2QK/UibQ+6S6Z6jF39U
kC3BNq7X9yM4or8yYnr2OEsR7ztMTI81C9pneHbIl6lu2wMbYo0YZEEk074JcMaXWU0OWWOj41zk
bjKyOnrleBSiNNRYN7Bu/tpBd1GeIi8Ij23Z8g24OD+0yzq5rSzlwXMTa/79jFjzEoJz0V+94w27
bog779h34Dk8DHAathsxYiJuJ9YgvlgsMTFNTDwEtum2DihmT4XxzVsdufYr60j4pend+oQbAH/H
pTR71Rd8Bwdu7xD74XSPhDn+DEZHd0BRmHJT9X10YDl+0zRBv3YGIqdYCjpP/oSikikoIegN0YrI
H44zpZjmxq/aurLcNOXkj7gKCmN6Oxdj7afhzKo/hrj1o192E7zRx+JGGhO+hTSvU6co3BQyS5oa
35V4S4sZDDvAIgIttKJwy/rwZ7g1FynsyEM4cZi21fqeR8y16Sw1Uu9kBVXPcAmxTorqufZ9sGNE
aIK1Y/Sm45i9Cp6R4q4FrDhHeTHYbu8SvtR8AwiiG6YRyd0R7HHu+VsrscDJEjsDLHKwqMyetjOq
tJxkHq169KH/7RLXhrab0sCHUxhI9BluW4uK5AB6q8JkfwQGqnESImbR5vCdDIdx2E61wpHkUTDT
D3qrPLix1MJAhBUXSBCPHJZjdVoFVbwL4MOTNoE1tU4BunO6MW2VUwwJY77nYcEr6TMvS++HoPmL
D5egtM9bJ8OGs81ewLUax8SnWYDcZ8L6i7VeLrEAjPK8PeYZFLpzUPhYwGQOd7ehP/VOSrDEFjdU
Uq02A7Lgs9R5xm9NWflpbGerd/Vk1ZQCMUycn1jwDNMdqfPY28eRH3plihojyW6j0MTDxzCAmvhi
KgcFGMbt+vgkPeNqBmkRLJTndPTqmN9wMVThU8MA7W0S1fRDd2tGb7pDjommncdLV2wNr5341A7G
dzagS1LybNrCwMkMjf1d4SgxwhrRGwlQaz39CnBAOaZ5RQ1O90Vd/szteStnQi+K96xuZZNweGbN
CZGefCUVlhYbW2RgS9fCzv6mY1gw1gQLecgzJY/vY3jWTRuZKX++KzV4W49jyeywZROg2NsIg9Gi
zW1ut1UdTeGmMFRXB5nB43czNZJ/oAxlKA+qdsv2FX0zwTsGPMkhpbwgQ5oh4MeUtAZGajnpsMBy
oZCEjhbgyQp3nGOQ7VDuG3YpSpcbesO8PhIHicKTYQM828zuwXYM30UnkXzUVBbNVqrAqZNRoYh+
Z8w4+tCzVFX/s/U6okiSG+rGgOX4gfjFdQtnI9BU6km+oCK7me5QN9NFaes1DgMZsHDjI0eltv5S
zYCip2fvUfk+uLLVx7zy5nuUXOQ4WWNZ9YVEXBXPsULh0CMxcgbYLRus37NNh9HrnvJWl/R3BfFR
cVMGLZ32KqhH50CoNdPXklHmfYdEmcW/XVNl924zOidooOZfsXBhhWBQOpwTlkHUBUi3OQHjN84H
eIrSN4EDPFyxA/UVPMnQivk+56odDjyDsunRI2SOv5X51Ln+mRUaemkTupUNkpLEXZXEddCNJxfI
xQZZXAXYSOK2i8X3suHIJqmjJhJhtY4hheVtA13vHMLj4LZsptl7KSzRXYoKJjZvJSbPCIGEt443
vOribIMpMitSVL/A0Lt0auWeyNkX4KDKUk3fiiIuVZpL+C+USTVpFe5FqZg6dqLu+s04BBEWiCKi
YTEDGgNG7C8fWeotjCyyAzYPEGt6tA3sDbS2IVwKezE724nX7EsOy32Kg/sJypUMGSjEVjcnNs3R
wMM3uH/6mKdwJCM4lEjVjLthA7MY82UCK1xn2Ln3oZWJOyuDwxETZHyukhIPQgCZYaT+N1ANNXa4
wDlX1XNJhs4F21ed09rgtD0Zdn7sZf1P4vReaZPesLa6MbbLC5FYoIHjAwwdcO5mYZSQ3/vImeI5
zgcT3BlGbffUCYzr49jPJt4PNayGN63xsumWAi36CJfRvPvSKJXhEHzCpSqF4wcm4F8FZ3VwM49N
RO5xJKCznWSO157afGAiwjZK9KZMjKURRjfPuXhwKWq4jxaCQX3XmKDnqIAG8xIr2XhKWqNj9+jS
uOsf/K515E+P20jcBoJ2OHWQRS2K38po3dwOuNEXUG5P+fwtc9yyfxJV7Rf3KCss6RHGMIG4G7QH
BvK2GogIUGfg0OxjBsPFYr+hx+F9BJyZY3kQuaw8FWU/nYdJTb08gZh8JNtOwcQjGftJei/SiaMT
9WraHnGBOXp3RHGglVPtOhVmX0jZzaatQ5hUgX5hPrBlrJERAYnsVVKjhpkir3JP/Kq8ujFPTEWg
cuYRF+6Lj6Nz8gchU3hH32HYn/UameE9j6C2LZOwair+PkJC7GByo21lTdq1IdNH1xnJ/A5f4qI/
ZqrovQc5m87dg3FrH8Oml8cOJ+DjLZZvQfGDjk2QvRLt0/6V2AnqWjDCnQGNbmg+46xDzQpWokkR
uLMmSSulUz9EYT/b3w7ohBR6CVeioG+TxZL7Ig1NPgQ3PJPe9F7pUOWnnkYoHsDhG1xRkxx9Ve2k
4Hn04fdD5n7B7iazuxHLoPGRuE7kfCGdF2Wnthalvou5X82bcCyIfBKok8f6HnIzcD2SLkA5QHRX
zkNITALLTjFvGkNm66dRF6NewLqZQ4591pFa4OKMRCCsR5hhR+x0AXjDepDiyIodct8E8mAhfmWb
oCicaiNJpLJ3ESiDPSi1pG6xh2wLL06AebAKQr6gDyoolUrl3vguZ+ODKwl8v/+PvC9bjhvJsvyV
snxHtsNXoK2zHrDEwuC+Uy8wUaSwOhxwx/71cyKrurtSk9mamdexqjIriWQogoGA33vWrSuC8HHp
KMKwAr8uhkePmQCXnSIetHKlLCoEzwq2AdCqldtOXWOMtwB1EbYBzZPXFb5BcGevhtLiuZzFiXV+
1aNtt3vE0EDzLuKVcuEFctCqAex5e74T5BY4lYxRhChZaklGuxhdFGP9UtXg7vVlO2Z2DSOYD832
3OGDxp5tZVcGsIXgTGCxapghL0h4WhuW5IMSQI6UnBq4IwjpADh5k9XTvl7waXgTxM7Tjqq68WOc
sm658Ew+VKkAC3EZYpSZh4j5rZ4ugmYOShNrqcH3zVBJDQkLfH88eG7dxAnUoBJPkFR1I4nGJvOn
e8TWVoOOZ4fkkEvu9edePDCgcn2pZ0xBc6yzpgKDyFaUmu9xcuPAaQcQFDc9lRm7Klgezrc+Otwr
CEmEKxoIMRhuqC6a2q7Od2FV4O4O/08+fMl044ZqJ3RbVm2UIVgHS2hgdCtM1BTV2qKL3ck6iOTA
557E3EnP+ZHeAOdiZ69HX71km2bBBU53Ta7Rm+OGnTZirPGeUGjAHhQjir6P3ogBMuKrJe1HOBVB
1cZVhV02i4ReEI8Rt4i6FV8thCN8jjLmMWBUeBq8LiIY6sbmqDZSlB/oUj0bA4ohEKKNGoc5AOww
q9ptV/ib8HcooS2ru9kLwgbFctKGJGZuWodnrL/beA2HDfMTP1xEePRh4V6+l7By6RtahUYiOaV2
fHltOy/r7A6f3WY7MQCzA2bCQNjvMoMnEpF1Az6nh6JVs39lKi8gz4vxQvVcizo8cjO2KJ7Ts3or
sIlPX2vbliqpFiNgrlnsVmGaVhmg02ycarSv2XEB4IAr+EXOSCd+DmZ8VF+DDpLWJvGAAA9o3wib
ab6D1rQ2z9uEqNhogA1Dx2HGGnq9At0lBlMe4q53QbWU+X2uAaiehkVJfVw0KXrgt1Jjk+FU5/RJ
zvna8Sis14yLaHFNM4cYSbo621vKugCen8qNfrxNHd6CBA7HxTt1raj6eJ268+Hgl7RgT0IGpin3
8BNlPI8mUTZ9slS6lkdhh4KlfbGFs016AN46jxhMt0hBr2gODXBnjNutRMl212KX/YbwSe8Ct4Qq
+9bquijSrV+zJYhaZdvmOZTK18fV9NmlySm2Lnzp3tIVNCo2G6DLd2vTNJFFf30EE3o+Ak0k2tLU
5tiRLvpuQdEzQA0KCnkYh9ndUQYksTitXchKVE/iDcwuXBDaSsWoIVJuh+6NpXgv8c8TpNDTcczu
5wIFiSC756q/gLejWw9IX2RPrIXB9IoL0+Rfxp50+tmyoNp2S0jqMclDrsiRUICrKOMt/PK6dLZH
6DapTHFllZ/RG1jKfPhiicFND81NWwV/R1SPBc9ZistX0OOSUSJfBalQnJpLso7XpOaL92r8YerL
eFEAN7/Pftes6OOZGl7s1TyJ4nWZp367rAtTD4m/dFCKRFqWY+nivKxnfoGPxSzTHgbWJp6MWnCw
mswvkx49I/zLQo0e49lYtFXgpoyAhajATbx4nLY+GJ8zJNwEn2Yo5hoPi2mBvHusa80ahwbb1wp0
GD3bUG6cFeZhtVjvCuYhBxC4s6bTr8FmWHGTQUEQPqnWLFmJLgcB+iFZ5gH3zwPijEa9N02Bmqm1
y7f5rmKEhnew1GzmACJJqbegCHNdpp7s6+w0b540RVqv+ayn1EMevrwcZng9gh1uNutmYyIabY9V
BU9dtDIRPKyBQCFD1M5yVE9eNbl5l2fwxd3NwdjWbxTxXGGclUVT3/RorA2egFfmuIzEvAWYRTPs
VsudrAbPPnSOsfa7aB36ThY/b0gMC4J2VYSxKWs/Nojk5GW7qYp+t802wqRMUH3zzOtlNJcrnbX/
NE2yJhdbNyzDoTPQeuL67njfnbBxImGcNWTMn+mWtS5tM4LmzxGQB73lWAaNioCvMHWCjXftdjND
7uWuMKi16iNvCtr2CHZHYlYQEygpFfEmq8tj5Qa5fpumsJQuMsot/qPncjMeCj4ryCGw20tcym2R
Z4eVt6rC2eYhFe4JsS5hC4xb8PrCFGyZgD/hk/UUBqTRXeyFkuTtEYSFzoBfr+FwkZVMsYhtAvbE
IgPsfCeI6TDd94HOGBAFQVWJrmFeVy1NHXSoTlw3I5nD+WoNcxB8O1cg2ZDvhCqb5cXTK0yOUeEP
zIw7TFcTDmSzSb/+UhSuqcDZTzmrr6o1y/ObVftuXgFqI4sEpVg1BloFOsqEq0xDu+UNSBWMDFAb
Abg1HQD2oqvgg8csNQY3TRhWszqCsuuMjDdWKeuSfApHskYA9oKxSmfFx+ARzkmtccxaPtbPnQfW
5BbDge3vKltlwac/yHB6EHXJxFPhi5Y8dutY+/cBGai3ICwTAQjvSIPMlgV8sMYBhwJTfMpYQoQc
gtPcTUuOz3MdyEufb2V/R7oRWT0NblZz2jSu6bE8EpKRuG670Z3WMlirK0UBdd9lopuXl3XsigpY
k+OA00YdAL1yA5xQWhA1PW4NhKjxWSwiLouCb+Qj8M/auEMBXbICmJitFgBy44FTCujYHXpWCr6j
KAGb30M382o3tGHGT31WTwCYO+bEPB0Bi+dheVglEVk0IGXexy4AAMzGtnP5EttmhVUDFwe4qwuA
vHy8WhHw3+Y3LWRt9SWi6Mfgubc+osH4oleT9uMwzCnykNo2beuVXAJ7JfcV7hVNFFqQTEnpe8sX
7Q1YXZcZ6yT2Ykk/M2/LHxjQPZQRrBq4VFjeeznXE1YKSmfwaK3PIgqesj3lpZjAkoX9inyqkdf7
Gdd5D54FYukLjHasOa00qN0FbsIM90aZ0SGR6wwic6Gdhw2vyYVI6vO0d2sp7jnXIfbY8LbTpMwm
DFQIp81vNpErqy+RYiNX1BR0ZN1IjDID6T3ROV/euwbXmYyLAcfQtSdI0MQBxgCTgIuZs8hTZYce
ivN1ips4Iv0vA1Ns7HzzCTBijxUB3C0R8xqTEK8RpSGt/JiaMCd3mN15sWtAHr2EDUx/NzmgLrMT
oDnmBEhxC17Rri2PkEtPKdImMwq4OTJwJnRACkTpY2pvlll9CUVRb08ARLDMuBWCU76G8/SY+6w7
t/SY2zAP8Zy4q9R8XW2qDQ4MmuHyGgy2quOpxdPZb8xlbl9XqheXtcTridiMIe++aH1vjTK9OXIA
qduhJql0rYryZp5fO49nzVXdZ/6LbZTE/lY5r48qmo30xjcDaS57W/D21hCmqj0cchawrwYuep2F
Bcti60rTfdRIP8ZmtCBE4GD6sobTo++99Qq4Vtfs1ZALeestGDVi0asZLArDCtolRiAVOobAT8PG
mjEfN+FayAfeKfIGOFFXmPA6mUXNjHE5GT1IDqOprgmO2GkLqxgW+fWBB6Y38abYVseZw3wUrbhK
yXENM/ECmB7hEgX3MMNj/Pa9naglhjPS+9Nrqxzmw6IDsaEi6dYCJ7HTlaD70SxmfqiRKZRHZdMg
WJP3WLZ2BUw56k60QeHtkWyJz2u5VGhM3kpWvm/bsnQp1rSMRAJGLnJom6HbvuG2VWWx5HjFKSa7
cDohIMynaV6jAPAqMw5/7629fpPr4Oo0E/jcNEQDhoXEgYB2VZ4HXrRw6H0mmB/DFMfGohKE944Y
q/uBX+Fdq4tY42T+4I2PvGDwlOhOr6SoaYxMurWNcXvLIPvSmOtjSpWtLtZQjOr7Mvf0NMpC4Vxp
S0AAkH2s8i6YcDdMej7TIgmAL0wnscglT5zB4JuateQnjrR5oGa12cYrpFGjKWRkRBpg8LTug7hp
Nz3jCWMlPSq/kUukMJ67Rxw8tEoKKxt+01lwHnETQoVLIo0fIADnHXvcnOUq1lTP+UEYj7wHjXFv
OAuYv+MNeOEYgYRjnbIh707jAo1BYgZvaWJgEeENyDrtRbO/VZ9jp4yO6qID07uBNv1A1cisEyUd
osLiAWMngXcfo8S+CBWSTc3kCCg7T/XknmnYoaBbET34fd8SFIE1M9IlLkcqVwIVFG5/Kd+yqUnY
MPg8sb0dvgxFVlc7xnBX3Cvp0Y9iQTkM6OfZyWo/DtgtY4QJhM3JIkkaxuoZMqokz0ePpnqeNyxo
WPVOcPJO5ujn3vpuW44xYF37Cgw1aNbiBvf4Jr8wfoGjbfapVonHQDJFMliaAdeLapcbby6RVKa9
Gpwcusymq9AiIFAntqjs9qVQNVRSSCf4lPkCOUDUQzSsYx9i0eHrCPAvOGfYoBJkQbsDtOjjBHYM
ceO5fZzqkMiLrN4M8J9Ne7GtnJqAugdMPkBnDkzNoGO4RXFMH2zd8uYtOJciDzOkW6Ncli67XDrX
d89LDy16EAHoD+fU1wKrZWQDuZUelmbAK1UkcBgPWwTA2Ok2gm5lhAZ8JqPpw7RduCzenBhXaD7R
3IA06P1aT0BPE5uDXMtQK6Mmz08sK+pp/YmC73fbxJ9pps7q3n/RTEnMcdq0rkmHXX6AIPUQ7ugz
SamMeUr3mPkiHkFLvK+TKc5O9BQcsPCl/FsX4wpHZtxPxHh/pvU7S7d+0D+Khk2Lc3gaWf5KAhuZ
4jSBgvqfZWh/qr09P/oPEkiDYNowK5Xa+ficpRJcKdptTAl6Er1cUeFJ9wKa1j8Gfj+mmBqwlLSQ
yc9IWzGRApN+GGoIdRFO9fPndNbb/tkv/gftJCJOUf63QsSKrZi6XTMEvLg1OCCw0VKM8NEc9ps4
INUQUVjTkKsxBuRbhDFAMvOzCvi/EuixP777+bIN4Mat2hncjZukLORypTLoFHAe8wNIURkc/+f3
4K/e4B/UlrZ3q+OMyd2WF716QAJMpRNfA8Y91KWx808sZn8m6jy/0z8ILwFC9qGeqdjJIKfJgKis
tC+78v/xRfygne6smBzCVMRuUhqIrv8c9LmOVLf+xK/4F7+kH9PVhh7JGl2ewXqLbqQI4q5jFlbX
yEr6WdTBX/x6fgxYG6BbBksnxS7gfQr5MmQBcAT85GP2Vw/+w60kW6YSOYIlVFUAUqPATlmEW/r0
kzvEXz36D3cIWncMlDN+N3TTMlJDiP7ZzfxEqPpnXgZcNj/Gqknr6xmGFVw2hQrph2vL81kvV6QH
+RgXoOIb4Xc4wL0ouuv/+QPxV6/n/Pf/cuMtgnxWyI4SO7RoixfeW3dd+fJnfbq/2z3+5PYS/PDJ
VtXK5LTmfKeDEIeMC9t1xgyB/3yumOCeuWlD/E3L/Vbuy656rLbyEWxvlj9ZU2b9A87XIrVr87FM
rOjgRVbb8M/SiX/7tvx7/mlu//E83N//A3/+ZrrVlnkx/PDHvz8ajf/+x/ln/ut7/vgTf99/muuv
+tP9+E1/+Bk87j//3eTr8PUPf0jboRzWu/HTrvefbmyG3x8fz/D8nf+nX/zb5++P8rh2n7/98g3I
7XB+tBxU+S///NLx47df/HOY2b/96+P/84vnF/DbL9ef3dfmf/v+z69u+O2XIPiVEsqUAtfNmAjP
buX58/evkF8JgHkiqaSUKHJOi2oNZuvffmHkV9w10fch8Q1QgZ9vGc6M5y9R+SvjASOBkIwyyuFk
+8/n9Yd35r/fqb+1o76FrGxwv/2ifq/B/vFK4jT4Ma0NDPGag6G0B9UIe+cg8L8pikwfZxxVkE5T
oL5ROEwa+TNq8p+XkQQmodZ5e2BSDEIgROylQKizQ1msZdr7ntz13dBfal3KpBZr/T6zcTpA3gZp
aV5V0yeKw0UKp1QTm3mkydxvkAwTpb61fUgOfVa568LAodXqgb5wrrHP+MzEdJyXK+BH+QMEVVua
bz75rGckJiAe0cIqRABaMFPWdyHyrS6sAB5ZzWezRd71YQE9r2huz+jyt1aMJKl007xvYqneaFVb
kUrkRibzoIMTxJwVidpSwjwTWK+9gPCFQ0wSdhcSo/8Je8f4Mhd+8wTNQraBaA7rHBJkv1UJXgCo
7L5R0z3dFt7E41h4b1Rbs0Su8fFkoOwuDwDGljly0DlcQ9mg7oONCXBjMNc9jSCQ4HoxtkKhZcG2
LxO6H05ae9i/m0aXr9ih+yUl0H7tEa5W3pc4rV7YAp434n6+XlZcjx/1NpBLX2rUquYepXEJLWna
TNS7HevJP/bVFrwY7vdfoK/B0FOGFQcN5hO4X4QPPjXqWDmG0cIVCEt/pW8cEr8KymBoBILRkC95
GABBpgYZv2FZd/dTschbxOlMNlmHBWxHPlGsXlI3SiGGYFgwafV+SCOKbLUtElb7X/uATpBU5uEw
x3zyi3imc/PCZ2RGojbCAsRCoFy0+cLVManhmbZlWCZlM2NoR1IDJK92spcd9yA1QKqQJ2Ls2SNO
bAM0kxbZeqFCk+8bn8+I1WPM+LtCjKglzMvCYsO2aDWIuU8BoGHWeNUKyAvcYeoTx74BKm/AQsQ+
4JQ8ybisWeQCg+UD8Ar5jgTTCagErBv7zGfsphqw1S1BK0S0NgLLvQ6zbK9GYk8SNokyXrtZvfcg
WV5L/NRVVYTuHc2cMEiA+NUYy4C5xcNMHYTJmpdgo2wPYVeGRvO4AlB+GvLSSzvQB8g6GUXD4zNB
e+SWqaPtrMW6t7YQygLiPi0FN1kMUVyzxSXEN7BM1Ou8a2DffanzwjO7HrsoZOAkB4iwSZl/wObQ
75qQktQf1sLsKqp6F6NxkZM4QGzFi0Iz7ArcVAAjr/OKcyCHrICCHpttt9MzCdIsmMa3AO/EofX4
tF1s+L+QWp2TBgqUsJ1mGvT+nRe2w1nC199AUQ5Bb2Ugh8MKV54Gq8PrBU49CBa4nUdkbKHDbacC
JIfuIW0bvitL29TaAiYk6oeQSTczVXwPEp/C6T5vmOdFDmUzpmiIrVIAe+Zj3oap3fGl9HcGCpNH
kJLyI3QbFUcDbr6My1aGEOoFvbuobQBLYDmJ8E5ulUUEA27NFVROQGzTZcp9bAmNAUmQA0yOeIHu
oBhku75hYsSHEsaScosrUoIWniDH+uzHpgZIUDP2tWzr+amtR/tmpNZHLxTtdS9RrRL1C5X3AvXv
D1qPEKu3iygeu7w3nzlWwd02eZ25dHqRF74gFppj0PO4nQlT3yCut4ZGCfmdN97qBXW62a0sjhb3
2jwKsoKj6mbFUxJ2RghrL4x99GlrPksy2FeoFQI0gObshFj44BtvtH4ewBB/YwpKKERQjnKLc+Zp
iRhvRA335VSg4LshdNmVgLSgMtXTcimF8to951CVAC0sNz8pPQlp5Rj4IcelOyGHZMs3IEt6Quh5
SBR/CTj075PuuxWNV1Td4OQgV55l9at1rD+0DGAqtC5T2+Cpd7hTSNHppDCBK46r8pavuQaBmoC8
9WGwpj4Lzm6gYU4EckZhrhF+fspq1NrFlQE2FOP3uG17s7npBLGeK6Iy536902gewv7vqapItrzq
YW9tMpTsmL7rErmgP7MMmvatHnTZH7Il9C6FrMImmdoJNhxJekj5UIuTNWnOcS2BL/TLfVdL5u3Z
KHoSlYUevXhlSKywUYCsY0D9guNGCt9D/zoKZ74I0GjppHyHiD+LDBXi1S99A90nDgOaol5IvZN2
c2dVIUOxrjR7WaD1Fg89QworzBB8BWMxPUAxBxCqmHBGJJBNgPO1MAzwXVlvEpKt0om3FlPhewm9
VBfP2oHwWPsyewf5z+l1H1TNGsEEuXxMY4NPEGLEgwmepu0TMEvWIlVXLzsNmmJXQ0T3HYg1uQqW
2Tz2bGEpgWTx0CBYtsQ9o1kc4mSD8Iui/npls9Z8FY5vE4QspX2AgoaSJHQFTzb8ShIRKlanlYf6
lGjppPzmh1ZBOCq5fzuPVYMpgWTTsAONZu77fFIveTjKoyVDEMHEBflBDjvNVvXde9+CTos0kGe4
IRhPvXGtZwgOEFMfgYPouqieAoTMaVu0NF6DLEh75S8p/FvbBTrGKlj2z1glLGL9fsp5ceNBJ/RQ
CA/q2H4lu3YzEAZmodRfgVxnR4WYm5MdquBkWF6mwbD5DwuFvtfDS083xCFd8q4mV3oovBs6EzBg
cAPC7mi87mPltkzqNvSTVlo6R4Ot8ishS3oBLqG+Vqok9wrFMoCmAsRAZ1vLqmgyXVbGkKJQxH+i
PCOFYWre9Z7Vr7nsmyMK1Lu9CzpItpGweRDlQi5KJSUQwwYfZChmyJJ6yixXcCyBS4C2ecJlj3Nt
2cFVN34DnueumZpG8KelvuHb2D7xop2AfHW+/T5TUBgQmKDYVJdu24PzabMY1ZHeF0gl1AvqJOd0
6XlzoVuKIpmtDtlR94CRccDIA9LC+JaABuJD5M0FjDeAcdtoc9y/HHEx7woPKC1YvGZHx6D8glRc
73NrgxJcJFngrqvn6kBrte0BVEIohiTrIhWw91+Lrth2A2eqhWujpm+L9pc7449NyltrriE+zW5s
rsS1cWuzz5AUGdcUlgHFu23XjH59BbwdpR7h7C7xOyGXtSbBsXRekXBdZZCDLmpOWIGVzm/4ukM0
d7dDt4j4otYxvAyaDs8JjqebjmUliWEzsdPJBwHbI2SgtQ2mu0n09xPsR29ANdW1nLLxCIrDxbga
4BsNtnaN2TiKW4PrOMeEU2CDG8LCXvEiaG5AKUMPP4f2LQyhcbqASQzmotLTJbRqxrSgHQlpX+D5
Lp5LKMDdzkCg8D33Orb3q4weiFnXKSl+135Mg18jpcsPoY30uZ2eqRh5moXZive1HjYNBHjshljQ
RdzOgEAgj+lqHCpU9mVxaPTQ4daHMT+PmkzCCMER23GYoTm5nIZwjVEoA50RJG7kMBEf3CQAsEdZ
TPV9WTj/Gq21Y4whOT/2Xb1chQa9yBGkIwyFth0ccV3Wg0hschD0yL32EsjfiztXTz26Ss0A90Qo
PXV+Fs1tNhfsdh2gY0f10pTllxwJ6qARygXSpmCe5TnffAqPDctwhLFCIvJ/tGgLlcEwQUvk1JiM
g84hKO2lxuFL+wNOJoUhERwBa2w7vKONVZcfgmeKpnhzHaCtMAcZg8skHLAjrROP6nIWz2PnxAtO
dShhPLXOFyMfcUBmbjhOAE0uR2kzLIsDv5ggSYvBiqKSFrdn92ms5pfQCQy7xRb6Nu8kf9Lgle8V
tFwm4pbC25qHDX+FDXs+FitZrnrV84PKA+9mxhV6ctnInqp8yuEMsCBYcUdUb2yCvjQxo+81ES+3
7MAnpOPfwnLnCIpx+XgfVgaXoRqmPRwwwUWIRhAaCQ7uc6qyIRnZtmWQD5n8AfrlLrsFrCQfoVDY
ngpX9BFweyRK9RhsYUKDmyaaPLzxCFgRsVcuHhRxYe2eKI4xmG2XrnkNBeP362C8F5ttdVq2eou7
3A1pz4XDp7yCNwchF+sLghRQqMtDdBt7XlafjOp1ohtG4gkfjcvVwaqxgzyNvRFIEV82ZA/ufebO
R7Kt5X1u6DntE1nRHcQ4Gn0DKNjs4XQw9RqNYmuqCIzYIyJVMmhH/fIohJ8dnR4qaCjUMiaA9HWC
ZbSMXRiwmzZjYRRWPvabusnuHJ3d4wqpRFKjcQOH3CohoMxk/bp0mzlqhmsjrvwpuO5qCsEjSqzZ
GXfeyBTXYICuSt7NVzkia6965Nt1ICJ9XFGs4NNpO9/VIgwWyLDfkESFiU9Uj27kFOP8WqorCrTA
gfZc+CXD8nVCLFl1VQPESsNCYNojyj7AnlR/D+ZhPSrbz+8QCGN2K5bpBq5inMdmamMP2wrYIOuD
xIYkTD1OpglneAvQNIZdM+++ynlTeFmgjVIDbWIXkRny+5hN6FPa0cbUL2tgwzwqsFVerXaavgrE
N9xVjb8g78IP+E621fxaBZDvxJDgIM82qO1N8bsSr5vKkcaTByNPxJoFTG1HRES9sLhWzmMJ9G3t
RUhzvavLzR2mMtyS2ajtlgriLvnC8iOxuGsxcV6ef8dt/n+Grs7JEH8NXR0+v9qPv0Hl/7X9+Nv5
f1ffEtN+bf7z79wfYK3zY/0D1lLs10Ap7kNQGwA7Cc5R9v+AtfAVaKRQUaEUDXmIfey/YC0ou34N
MdcpFTAKvOvcmvlPWAsWgV9RyhjiQYnPfUkQovN/gWux3/Mv/hvXCnAMn/8lLrlUKgRa9gMzMcBB
6GVDDmeLd7n1cCTp8Bwu0xe7TvV3rrUM8lZskgHCuTzYpiNEpTFkBZMrhZ7JePVWCXtpB51aAxkl
+iPh18T4PVRo5O7BqThdJq3Vh36rLrJwW5NtnFVUeRXMCyj1QaEmoo0obIfLNkrYhEI4g0rodzZ6
oBYhTt6Eo1BnFTydAal3TKCLIcOPNLKRKebp89RMYF0scdIIKoZEiaaMMVjchC2KvJAwcAJxWccl
qs6R7QlDCWAVDT57YpFwF6u3vNVY+CEdevTodIGhq4jDGerVwCIMoYBqgYfruGP6BGeVvVCDPLoB
zh6rQeOifC7DbSKEezScrgNd5KeJHUsCX1nVSlg9auR9NpD505y9Q/YOZZhH7t1ZdUQWWBoaux1o
b3VkID+NDN3hlbVJNnU31ex1McIZMgBxd1jMAEbPOSKuF+xwXFyIYF6i3p/nxDER+XIOr0w7fG5r
j9z1rv2SWwd4y6Aotr1uMQEnGBh45Psz2DX/bfbyNXJogYll3mocH3gGboS+MdzOYW/6OvAHjkAT
VAGivjRayDTHpqNfNVFiT0BaxxNo3tjm5B0mPh0Pcn7FfnJR4mjKzC7MHitdHMZ0cayI2rVJmxxW
jqI/YJPpzxR8EmzA+tdp8CIPlTQg++ZHjtSJdT2BTI5ABQN3clF9XrCXS1QlgNaXuxFPpeueq2o4
6GxDhoP/SnuwpbYk30r2AskoVsyUQyZztox7/3hJhXLovmiAS2B4sovQMfh0HVcANkDr72qt0k23
sBdGE+MxjAYplJOpc+StxmZB5HYkw3TdW28/8f5UI7rTZEURQdwBTMJFIWUPwXjden0CWCpq3eW2
enu/eQl82ybn6ueobkjaUG+/ITEg7/CzMIQLTLLISIdgCKAZ+PeFxdTLUzgwDlSpg4ATqh2RGbG9
zmy4DrIx8vztNVzwHuVjh3WQl2sEe9s1/Bs4uecr6KbuWgRgJxUFDmqNiAsWQ1gcRnM/XPcjOrrI
/XRembu6+db4E0a37Jo13h4LSIS2pIOjLho3txvVcPKIxm8FqhgFE3YFiRyEge6tFg4iC3hQlzWu
2AIvCmR2/s6f8LuD5BK+0KgogJrJ6qFv85ND6ywQbKRj+QE4vdbU8eD5iF3c/PcBbyt0g08wO0A5
s13VCESJaAYMd3TYPLw56jYSdV04JSj19GIMeAcOiCLMKkgsxcFhTYKuHiD4VH20HXT+W/UVhiMM
s9AaRAIWJ0Rz3OE1uqSnAQMVp1NMQDqtJnyJZnGgyCU0P4A6Bs2iFRqTmLj+QtS4z3WBAibT5ljW
u/9F3Xf0Rs5z6f6Vwez1QRJFhcVsFCu4nN0OG6HdQTln/fp55G8urs23WMQ17mbQOwMtlUieQ/Kc
J4wBtda/3f+RGv3/vYOekl8tMEN/e7b786Vh9L+oRbTZ6fC3Wf9nnn1ssf/eab/sqtv//PemKlHj
Xzq2UlPGvqprKt26Mv/eVeFP/S+NmgrVKTo/H52kT9uq/C9gKywD/xWHNKp/2Vex5SqWbMmqgXKH
LqMB9P+wr+Kn/QPWQCkoHV/bmnM/S5MRymYAJd99foPY9OOdfIyDT4PyP+2pz+0o7P/nHs+Ki4Jo
UMhSDjHRBHz75Udh6KDk1oKHn+sC47ez0qLZmBkgiQ1mMMwQoEcBnUCJRVEeYYKph617+Qs+BN/+
77lDUhXN0La3bG//1PhVBmg7y61qBCBeX5sluEhaLj+AJ3rdZs3fXAE5RqaA/i9WC0pseiSFABvx
oWV47s1MC70DmwhZczICSZMhZQF2pK5pP6cQpVxdfaEltDjiGHXBxOye1yJcNn3roAuLl6pud227
ZczxQKP+BeIMIrV23oRuf/80GvqKKow19mZA1R+KHrRG/1gZ0ZNgrLdu97kvZprsNEzaGgAaM5h9
tHYcAgasXTwBketYQR+kk5cKls65bv42qUy7fZpCJPw6xLqU960eeV1MBOtlC82z38CcT/M4MqDD
s2Y70Kuu5q52yth6XMGozFMLPA7t76Ju5j3NLcBy3gyAgl2QTSZGgh6BNqLZFF6HWbZuW9yVlpXX
wNb9pLHxCo2EDPwQ8oCbvrvG+Q6dWAGO5RysaBsNBoWDog7NpCHUA70zYd4Be6yxDwoF3ggC8IRy
Dj21vYFJM2AbaiugfnAYT6967XfXDOif/THX3snMq7b7u25KX+vd5WXEmQFW6NRQ50ZXGnxOVeTX
0hqDmqIkz5ls3V5+Pm4uZ6eYVTjVJDSt+xwUeC0gfumHe0u/a1c3czo3e+yd2DMMb4EGFrGT0BG8
kxMarOAp8O9la9UFjrMH5FGvCtRbtDfQJrcC8Md22bssC17F+zom7SzVAJQdGDVBL18vOOsq5Xw1
jq+EjoLx483P9vdPOUSpU3RoVtUMsu5eogEdVntcXi6PE+/HsxmkkSXapBTZukftXz7ASKtK7xVN
sJA5eUNh8oYVqrHZgEQTmFhQ6XsvsgHl/Wwmaaho7LbTQi2oqaW4Ap0gJOHk5m1Nni8PC+93MxG+
ygn4vRHm1FiOEIuy5VBkT3AWrInQ/gj5T7OJZv8w5kWFhsTg4EDduupB9RIvdtXSxw0m28e7/jQK
X8eJA1antKu6uAAfnYKM7Nb7wpt3Y+qYV7Mzeprf3Cw77f7ykH3M6ZnNiJUtNUgN76JVtQLlAeG9
L30Uu6AEa8+O6oO/EUiCfZ4TDjJzwCg0I6HALYVBCCS2boU/sMicWFIEyZ0z9awBuVoCsWJBEhkW
GDdgsttS/XR5gDhrlhUqDUldaAUOqIGOii0a2IAEu7OG4smgCYJZ2Zb/uSlgolmbJpBF4sgMJmd0
sx0WLjRq7MUvPf0Ziof25Q/hjRAT1GUU9ihl6jSo9CNKyE6E09blJ/N2CtZ/PDHbbJHARwrqEKSr
EtWCKntqWwtUE9RPdANCciTdxc3qQ1fihFOBaYdTecxmCtBL/6eGojG4Q0bqXf49vClj0kAE0Y0+
VRcjgNGzTB4KGMOtyq5KBsGxivd8ZpuH1HMHVFVtBhHSGGCrK7pAjbEzB//y799C4p/rQWcFSkGA
NlElRhorUdebM8BgKKBQEDeMwre4FZkmnw9IndUllWqsYKNvrUCtobuPslX6WotMsT+8Vc59AhPt
8giaK1pJVgDF98cOonlOK60WOCIEAN/hBM56aq80fAVq67dOqd/KOAPjKhAQKv8g0FValxzgItVV
DJQSYeb8GhXme7yqpzyFd1ipVD9oawZ9Pu1opF/h7vK7XJQnCv9WR1+im3ECMn7QShdj6Wq96kEJ
HlKB0bFWwyegfGZfntIbiFEIjO94g7ktlU/bA1TN16JDzS+Y4HEGHACoG6iqiKgC50NXZ5kCqT7W
OS1nHYeI44DirBqKTHVxMT+71JjUIy/lWENGjgZtq6JhMzVXZgcPrM7we4ns1pF4efIdCw66FQG+
jlFRLRLocLjIRovTwSy2jVTncsBwMqhubZn10/CjwwmQHnCIQeeNruLmbhHUO9S9cZ2S3Eowx5w0
p7MwfmCMppQsuhWUkQI0R3pI1+VWVbWjrK66A5W+Zzp1gw9C/nyYQsOBXsUB/mW/YxO14FSCAucH
wBCbq+CzeYmCSURVXckga2RmYMiVEsBdGmVLgho5KFNQhavsoXyrWvUZVBKQ/KLWH2bzLU26tzg3
lwNk2n7MGhoDcZ4fzaio3cu/irNYWboADo/Aw8e4NRM1sYsGBc5aILnPmwCWKNAO0qy0Os4q02H1
VxdqRSegpDJnDaBY9IiSrgtd3PD6O6YbWLCsKXsLS2ADdjEUSgWx3TWFAxYnKUQkJ07KMJmUQYeq
giAnDtm13ml21+dQsYvjHRoCgm2KNxHbiz8HhZ5GA8hremBO3jS/bFidyzN8fv/TTSZpKLME+Yew
wnkFEMpOfU20+VpJgfSpBPHMGxomU4DySin6D1YgTc8tImqMe7fKjG8dFXXWhX3MwaJWYFQPTcf1
SZKHezSyRYwxzj0BNltfB12lcx1OKW7l6Z74M2qNsSvf0tPqGIfeSdz8BCWHy7PAm14m+DsJrHW5
75DzWtmF8JZTQB/r8qM5E7xVeD+vHNmwBiuaEWd06EAjzpY7aJseoPi2m9PoW/cBIEa/vkOKgT+A
ihbumKDYr1bzCFzELmmi3eVP4OUKgzmBoOhiQZMNSkKdBzy3k3h5fQAPEgIMowOKr5ui+eNHNLBu
RTcczoSw5utzqRjrDLmJQF6g2v/UL4K091GgOnOY2nrVn6cjBksBnmGGjkIMhIxuyXt4KPeyVz+g
b2mTQ3xf3KpXs0eczM0zW79uBGPI+yAmziWANNTJxKGmVnR7QNfYbB4uzw7vyUyAp0UC6q7c0KBP
fmrlTdh+L+UZzDlAghIALXpMASUgkKVSdm1VS+R+70czoU2HHAB2aEQHrVpBIimgwvMdJ98ZTCjL
saUslOD4EhmF30LjWJ30X2El/bz8wzl3fJ21MJflKZ86C8MC5fU7Q7HDYAgiD72zTHF7TzqoR0gq
CN61DfWZxcp6mcvDCE34HHHXuoqv/pxO2yJdneK1PQDiJNggzlpZYGvWmegGcCJu0ZTQAyNKQZyp
jzOkxSSN3jZN+lyP1utIjcqNwKNx5xXVPZrXkF3o6UOUEphrJ7iJ4hDkxB0FbCqZ99jJSkHyPN9r
guP412hFyW+BGy5un1u0DgFc1wMJ51Bjf3mAOaHDOp9bWoKdcTvqqvIeygPQrIoFGwpv79KZeJfV
OEHzHu2C3gXI0u0cqKu/4fpkKw5xwL2D9JIglDgLXmfiv1XAWoKqFYpOFPS7nxn9XYjKrpy9S2dS
gGao+pxrsgHd5D+EXOEo6hrJASpLl4efN7tMErDkBaJp67oVxcFM31ne5Gt+G4g6NryBYTLBDNuK
cQS9I5DIUyWBPeKmoLNd/umckaHMri7JK3aRHm0nvUuApH+XswJVRcMuI5E3Dmdtsp7lTbJASAuc
pAB3vftKpSC6mJrIIopzVWWtyk0tAwgoQpGpmOLrFNq0hpUHSRAa78QEv08Qvby3MNGrQgI+yorZ
3LDHlo25OJkmWAtQHHNU8PiKbI42kr7oSsl5HdvcDcN0rJvKMINQH/ZTvAYJlfc5jqiA/KPWnE6P
oEN5yZTfQyToRs8hep03ACWGVXLopHC2zXwEayFvHqiK40ytCrZ+3lrZ1uenu0PXLFFWQkAwwEXO
60N/bSMP4rmNJPpw3guYXKNkRIYkOToYKKd7SxkAnr4zXYi9QmrOjvbRI3FKD5QARTCvvPMgZVLO
TMEEk3rcKXr4PASTJ3tDIHmGN/jSKYLK4wHq8Xbk5oIdihcKTBqSURNUkKhp0DTHPLGgaypq1fOe
zGQgA2L4cR/jQ5biTzlqzmKJEgQHBKBTJvtAAmWGQ0dvwAYZQGqpAcp+qtb3fCxwmiUADMlQatNX
w52s/JkYMlBk0SI4uvEOKawrO83luVslEz4/tdP80JzOqU7qbQ56JXRRUQuX9onoYs9bDKwbe5pD
QLxRUKOALagH5hcIS7b2Gu5hyYEvxn5XudJetlxV0FDjpHXWlb1Yw74EZg2lL3AHFDkOSgLXAZih
XM7svMezSQtpcZ1XDJ3U7Cy6H6ybMRNNy7Zgz5znNCYTpHO8rH38UVqbcI+C98QtNP1cCKrtQme9
vfwB3Mln0kFnbEgvAMBxQq1bl/hDELqIzdyZcfSo3PjtmxusxqSBATeacCgXGpTNfg1vSvAsVJFX
PSenaUzMtxCmo1A6pcGoXoFtYg3oXFteXnzzGM/6sOtll4C1jqN1705e/Xs7W+JsdlB96hQucqUg
N3MSjMZkARjmjtIEs5EA6rCb+P5t0n2vsayzVuyTpEP31UxoMMPrDbSCYa/mpeCazFtDrK862AiQ
ygWHAoVQCMI7uCD70V3hjIYDA6rktndqR7//3nplLdZjeMZIK1Smg96HXpQXO2CPmC70pR24uRzq
gAgCgxPZrNN62KN/YlCU2orkeamOKWDf3z0PEiayLQjfxVWKKo8OlC0F8BctZlL+rsR9Qc5KIkxU
t22HI6GFU0R30A6WPzyNz8urEtBgcStffkc19fHyfPBexER1HFoNWGOaCe28R4PuZn20Lz+YE9KE
CemoMrW2nIiJvtT7TGAAAilbyMfbbToLcvfH8jyTYDcZjc9HrWxRYK0GOkCwJPRWD/ubKJ6h7d6r
J+R0D0q5D22u76DrZcu9bDhDTu+nRIOyP8CwW28aChLSERqpP8aUQtMStjmobZ6mRHkmcnYNASmg
rcz5foYhEnSZYYTUvIDX9LRa7aHXsv0Sd0CHd8c8koAmJ9JRjnKg5MGKgwk3DJ/WE0guAj9RzuWJ
hWEardZPMFPB1TiMr4k63kOf8iavpV1BjJc+M1+hTvs0JZ1g7+KsChaWKSVwU0winKMhaghKRK1A
2HMWGZhyIpMFTFpNKEvTHMIgpD6G4GKpLhXeCrZle2ZJsB7sLUzs1LWFuJp8tzjtPjtIDtzoHkZP
8eLDYPevlxc3r4ryAe77dMrvlyJbIxxMgtYPT4CaB82pPRLDXp+hP2tbd8YJ1FEPYBMsMsW//FLe
uDE5AZSvVUffDEVFyPQb92qEEqYq2Lk4ADz9H4DHGOZfrbxif5mh8WdS8yc0m+/LSIVQOYw2oG0C
sswMt4L6La3658tfZHBmi8kREHiHlEhqwpGkRh1p2KdmAd7LbpZie1VFGwFvLTNZYhn1WNatRsdy
u21y2M8B0X/55/OezGz3MHVBwWSr+jTzrot+52AOXn4wZ6ZZgCL6oeADQlcmUNTGAcfS6yFPKz9d
fjjnV7PgxFhWISlfYGOEHLa9Vr+07yh6obLIIhAHuJmMYQNsgQaRF/BwIXIg8mvmbCYft5FP4QZJ
IIhAhqgMRuF6rUCsAER/H7Iyh2JR9peHhVfDY43W1U5vDQt3RNxstENxX+zCfQ90WnMlBaqd+dZe
eIfalveZJPXxCz59TdQN5tI16VbnzHSbXq1HqLw7a+NE6ENIrgi2xFtFzNbeoRMIMY/FDFCPOebN
CuPK/LSmnWDAOMH7gSj49BXQaJbXIjOsgITaXleCqvqJI5c746A1qy+XJ4X3CUzsovheQ149Q1Zq
d3J+S7qrtr6//GheGDDBa1RG2IIFgCUl38AVYRHVZzhLlcUfFoBlV+sC1FuKg21KBxhBPS0huLOK
IDl8xNOZ5cPiDtOyM80xmQFyMnM/6ceHbhgDqZVeEgJ557x8IVYFiAgEWcYYjlWQw+pVOzb/zlEU
mCMKNZL2RkFvujyOvO/dlsenZQBmMIXjBYqLXaweYWTrw24a0qLL+KeBRPDld3DmioUozkotg/OH
fJgT1Jq615gElx/M28dZjCKEivMEQls0IA/beaHD5TmvvcaNPMspKsBgKnfagZaZ22B9QTfj8mt5
37P9/dOYyaoODdIcd6Cx2w1taWdp/c0nMzHfJDDehKI2OqnaY9fu40R0RVTP5ywWqKgYWqH2a73V
fRSfuKkPbsn71t/Q/QSoJ8HP/+AKn8uNMhPxEdwooekPZr8aNzdSOtzCghIMiGrAXjXKx7m1HpsM
drTgtDeQ6YaTPJm6F30c/1YjkcCABOBET9s3XU6f4VNwVakq/COsB2gnnnKIh2lNehxjCApXkGGB
NvgRO8ptDLUhe3O4sadxfbB6Yzv4j6qDPtlBJcqpKA1HKy0f1lYHdSx+yHntg2+7a+IFZ8oBemp9
21zpM9QQdFParQO5gSsqXHezR70og2RS9zAIxR23s96LQfatYt6tufpcGdm1KZs/yWB6RMpGW8mg
CjSpNrTWgCMeIWoGIv7Uoc4CjvFb2WbBWMFRBmXETH2bUggBtH0Hml/xYKGKDWNYGJ1AnAeuQcQz
anJorfLBgtCY0zSqQ4fy3lDLO3j/PIRL/RvFqREtPFP2pgiqVPWY/ay0+NijjG9viip+IVvv0bh6
WQX3bBxDZBBQof9hTOO70ag/E+xgHSU/Iq3xQ4hn2TB8cDZLodSKgq7ofrRduglRnRLaxh4M9u4p
7JH6wRqgTlQU0PKZTlJTPOWwm7OxuZ8W5LS6Hik4uhKklMruVi9BrZbj4VBpE+ithjTYpTRB1aee
gC2Kaw9dZVeD8UE3wo89V/TryhquIBB+m0CPBBzhdJe1KzxAqQNZqt991XuLPEH+enTJCI4JXCDe
2qTCcXp+XerxV22FTp+2ABVpC/oF4fCeQQ8RmWA4ZZq2aSKA7dkV0Q2QR++rlLxrHZTTqvkHFPA8
uZEPBIortt7Mp7KO37op3CMWb6yi9eG6bMIDPozdRAdltMQdcoL76UzNHKLu8EDqcXWFueFD0hMI
0Oixa4EQW0JTaSb6MZZA0CqW/E6DuBLw/1jAiwL7k9jaZZUcKMsMX+RVz21zpvsoXZ8sGeJEtQmf
qLq9M+HdnNZjBNwoKOBmL8PFiJaQEtWk3IF/yQ5W20cyGjrO/Rp46NVRrugVvuKxb8mVAo88S62e
lHG+KyDtDhGn5aqdzJsNLTCry992UUTlWB4cUWZ2ZUuP5IH0HzVTDTSB1JfgL2wjPXvyznRERQ9O
wYuyOOGKrKmiQlY4yKBf4ia7JuiPUKNCQ7jaw7ZuB/QwPBC+k+whdPA12Q8rxDnWDIy4DmCgyNfF
TYfzORkM0K9PpnM3zIhh8wMwEKPAPO6o16HADH56IOounN+rKKvkHcm0g6ftVpodIFv9t49/Xx6W
8+cGaDZ8/fFQ54lluOaAYVfATKjqnQjKk9DAh9nkIDopbbveP09K9EMC9dM+W0KFN6GrZgXWjt5s
0I3K0V149nSu6kMOfCfEt/IGidl2zTqC5vq2nurcKfca2Ffavn3fZItOCk71/Z/INQTjdr7vCYPL
r+OW9YvRa+OiQ+USda1VM+22lsBth2hFqUNQAebeBC6u7uVZ4n0Ysx0veQG71BFsGlTxYJPk9OTh
8oPPn+ypxQT6QDStUysYb5KG2vLs6g20VNWf33o4C6Qd4MOD6wmmIyJ3WX9TmTupFxTiOL+bBdIu
HbRSY0jWBCksiwY4xY4DGn6kQBq//Ns588tCZztNwgkBmp4BLd8sDXaUSQCoqz2EjxGKzU1rCSo+
569voK98XUdxMc1wvAECGgblVQGVUIiblq8VYJciqh0vy7Iq3LAPhZ0h7m/IRRsRsvBiv3w2vA9+
lG/dijjknDXKgmpleSjyXp7Bj8r+9jijN5kgf0BZ+Wz+YEW3R1KjOwhMLZwydgpMrILFM53WBWrc
rwL4nKAab3kV+vsP0LKFXp4DU8VvXt8pC7aNEqXLDIJSZhvd58uvwtiV2beaqhAX+Dr3c6IZEMYD
oxhKSjd5Gd7VEb6tK791XYOowdfHDzWOSpCUDIMSopdQvpR2iEdB/Kmc2WYRtmSFZrSWqXh4BaPO
NQf2o7vRaulvBm+rcF2OEDa+DwfzCraqvkpo6+Qa7iertD5D+e9qmSHA2zewqIWCnmMMma2iTwGt
njK0E0OBclXxPJQjpHMEY83Z51i0LqAmAAGEm5JhWQZDsuyJNPyYpuSpRZ/icsrghDIL2J0bYgAO
vIZBWuIKkRenaTP7k3OYIaeT39ckEgQE71uYnAHrYAk6CJBR0RuUxkgDiZhsVe0hbvbNmlWCSzlv
hpmTgV4nMaztaARHsecWbZZWsOXwfv32vk+nASiwJjVESiMIjiuQ3ykgbZjiWu+XEfUuTwTvl5Ov
b+j7Gu7bMiRomuhPUjpjcX/5uZxNx2D2fPADK3VU8FwKbTg9g9lXdJ2IEMW8YWGSQQJh1nitN3l3
8jJhyaAa3xd2rApGnTcmTDJYQwrFUwvrvyv/RMOjIYJXcH42i8wt4M9H0myVghTqujMkM6GVmsun
0PQvjznnd7No3LSbLEjjayFu3K85SJ+Q+Rfs8LwnM8d22DlBIqxNIarUvKbVb2MVFEt5z91G6tP6
Bj8cgn0ZnmvCQSqBVqGg2cV7LhOPVg9DF0VC1I+DdAOFp31GQ0HAcBY2i5sdIfglUeBXghLaveSp
j+COZoqo4Jy0yEJlzUFrdPhURzA6WByYvdoTrIvb6LFODU+ht5eXCW8ZMqFptiZc78AsDNbxuUy8
EKwqFXyndJUF2ZA3REx4NrVkwT2oxmpZVFudR3+WNKjS1n8v/35O44/qTHyaIW5JJZyzdkRrDC8q
1se61magXOnvvO8l1MCWm0lvdbgCSAet7gTv5XwWC6mtGr2C0naEVJnu9PgQpVfztLv8SZz1+g8s
bdzBUSHD6SZdGijr/YIjsiByOT0iqBl8DbE6V9KxGhFirTu76+NwUoD1jjzTLfbVbTbYy06E8+as
K7r9/VMwExz+YIsHUk8x/tRg1dCVgy0bNwNMUS+PEm8Ctr9/egEscsx27rGugPl/bCiwY7HUncAs
FqEtP7Rbzty+6TY/n94ACnYiL2YvAajqancL0ILQso8O2z/J+WUEP6kTviz7zDfvRZdj3tQzGzBJ
dZgHZ9jLyBC0ENmLhf5enGTCqkqa6wiWI1Tag3D82TYHtYwgCt87JIS+BEq9l+eE9/OZWK+yxJJh
646VG10P0WEqHr/3XCbGLWKZsQmh3F0fRrtNgn1edUF6Uj6AW2emmUWfkjUelTDN4p1Wh1e0zm9U
JXuCZfc1sBjuhLFKcfDV4RJ4jM3xVy43fkaH+2XR71UK8cqsxk8aoEU1tR4y9v2QRB68de8mA6ez
ULVuwnRRbDNeD30DefNsPsZD6sdRExRQrrBjakT2MI7HrEfJpa1yP1Sn2q2h7unAUXKXatnDGOUo
OY/KC2SyIruY2snNrfkaVtk7zdAHGxhKVPDrCeLbGVkg9TzGtgmFJnckGYUsbznili+5hITHlkJ7
Q56h4d1bdIGOdHWdJBpA0DLczyXzp6SYf/puuR6k2NNSPHHIqrc4yU+RJUGGRJsPmVVDSFC7H5rw
mS7RascF/NkKrfkVEYgcDWq7k+rpWCzNvk9hvgWziIehhZa+YTWpE+JyK9flTd3NT9BQPmRz1jpG
Zd2QBYvSgHyHAbvONSanvAHIuEK9N06a1o7k9jcorVMQmtmDEs3Xs6KflCzZWWtyasruLq+rJxRl
Krts5FuSZ39kC7IJI+TJofULoICeFV7daHuINUauKRW3WqVdwXrM6+ACZBt9eqOp0p0OBxUbJ7E7
Fe4jYbz4aj3cS8v6Y4TSUjTHUEAyYayapl3tdgq9pq3hwUP4ec5hE9ClkCaV6iBbawgYEEGbmpez
WcRypqHBJydIdLMfBuA83zWn8BYO3N7iRvg5dnkyvhdmLFZ5nuHFEGLDBgOi3sWLfjMmseAWedb/
i6Jzz+4HdVhaKOHjGO3NLvpv7oRbtTO4MPp0E2RQeUdeFcGZhrM1sMDlPm+TrJfhZkOj23y516Wb
OvxzORPxHr1lvk97Ql7WWTIq2JtNAPJG9OoKad+hFXH56ZwkzUKU9RGyxKaJs0yIlAzbG6i6XgGt
7uWLDJFUwUs4SZrFKpvyZKFEl+DENx+NqLJhtyJI/9xJZvJ/C98JfU5wvBj94nrD8Q8/iTvvEifb
t4kDL4hT6QhRKFvyP5e3mU2hXvW5yyu8LJ/03xA/gBJ/ed81d1SrArgWwY9IO0TDBGSTiBrDmR4W
w2x0+aSM8IyH7rfldtM9KRc7TnXHgPBA+PtbS4CFMkPjuDcxKygGttCTnV7D+C0nh2GO7T78e/kV
W8idGbiPjfDTGobjSjgu7RQGs576JmCtUPwKaLbcG1MnOMJywoQFLystMBpZ0YdB3x1qyKeve0sR
FNA4y5fFLsNVe+2GjWmWqCctxbYyi7AHFmdcmNhuexCyIFRiBlbTXjX9U69ha4ITU9al3jBLAFHA
ab4j3xwi5qiXZ1Id9w3AvziWuXlIfGtcdpY1CAAPvBlQvyaqxJrlzlQilBkj+ckkqdOMkHmB4NQ3
fz4T6osRtxkpB7gAL7sJRmorNHYECYpDRqIsWLiABhIu1gDYksjbdMna9/lOt4tH6SCmW3KWEYsQ
DkM12sQssEdkb6byd2kE50nOuLO0vklelKgcUcxf4A+gWZodrvqxTb9HYqH/wB6PBE5Vq2oEmXKg
xq+WoGKviFIqJzGw4GMtmSM4pqLuXU19UGXvVgcAsPK+mqL7ASfCWNRxl2e62g3wRgut+V7OFXiG
l15E9ENrQBldUrQ3VZ6DOWm8y5mONxlMRIdJvZrNikW6VuSuiKzrQoPufPE91g9lMcddUk+ENshy
U3mdDnsdcJGmCwwhLZv385kY7lSpGlQpCwMr0aAJT/wULuihIZLr4YDHKCuLCgwEicsF7eX61+jD
mQ9ag+URp2aV2Ovd6mj+eKj2UI/foysMuc/Lc2Kez7Ift+1Pu48J355V19CANBt1tlPSvMGsCsIK
6wG6MntYxu+LXqQ0wjuQsEBkdUoKaSqwWbR+/5LCF3Swt++MfcvpgYap7NmDDV8gKnpw4B+UxSZX
I1T2UgqBmQ1lBpTX2tv1EdbZOKmvf2DHIHwRJ32xWOV6aGMyylv6Av4j/12uvuatO1gvuCWUlEcb
ru7VzTd3cxa9XI2JPuagWAXTrLolacFlzN5gVtcIzo28ntjH9H1aE2E3ps2com5gwZEBDlyg8Pf5
AZCwF7iQP65tcm+p5RXsggZHDzdXmmF+UWDmZWuDeTeni1cQKXXBsnRI2pEDHFwqZ1ihXa/B6YbA
iidOm9W15CYgpkh2krOOWRB0Alu+1FS6MEhmHSavKmzkIJHb1XDPKoanLkc0UZHgL+fg+dGg/jQ+
amaacAfFphLT/H2S5siVF5g5QNZ/TVJoqMSZIGFy6LH0H6DouWmWPEIrTsqWq8zqnpsVNBAYXkbG
0u1y8N9xFZcDiCwSX9E3s/oxv9UklHYlpfgldZvXnOVQzfx9OVvwbr8fZ4RPn9530iANpowcqDpb
6EKj9KkFpu6hhxwqDC5cy4Uo6+WXcfY/VumVyHpcFRHelZavenIqYDegDy8Fqinfej4LrW4HfZKl
Bc8fSxRCW3iKrn4Bn7T5eyI49B/I6nCaJFQtAD7t7tcRdPesFGRtzlbEargupI9QyMfODcFvW6GT
2xgHLfyOUzuKAyw+OhkHTUpCrLqx32kDTOYfLw84b4dj4dFqVObRQHCb6rz8cfSrnX7fuuOV9Jw+
KKEzvEKtD6k5hfaqbwpCiLOIZObMMcFnlMazjHbk8ham8Acr4D1fu5aQC8ybCubiAINrQFmVGt9E
sZltAsHaY46jvbvA+dgD0S3IYSvmCq9FnK2GRU6bBYSxuxJTH284XC1+B7BDhJfmPZu5RagkToZJ
3qK7Alj6wRgFRTPeGDG1AVmuawIPqE3ozXDJoPsybHeURBdcfjj7vMbiL2Np0GDOgDo9faAv0U7Z
wXLHprGzuBuCRqR1dP4rUPr5eodTchN6thHcaxKZ3jT9uEva5G87iU5iH+f6fxYCNBZ/mRWJmvTg
lsEdJyJ21dV3cWbu58Yq3VUNPSnXdoAbgCafSfu+k3+HUfQIu7k/pJhlOBxKN2GIEnmvkxykNHT1
YzAmnKaHR6kVjZ4M+ZJ+Ir8tCm86k5hXmz+UMleFIJt+7H7nfv4WgZ+2hrmFD3rWYVe0FLvdk112
yhzzhnqbREHqRa6Ius6bhu3vn95TK0QeMjhNBgOYd0sbOrL1WlSzezlHnQ8B3Ai/Pj0KcwoCihQC
c3HqAUiuBfg47vAweWKGY3ufTihVTs7kbYrllZMEna/b6P4FkSsUcOANj/r1A0yt1tQc9ZGgDS2A
vCnkSAfyour6VQ3D56UpH1VL2kO7N9AyaArqfdm7nV7dQGemc8axvgIWXySXez75aqxOazjreqHD
IQsy5qAI7SElvEvn/SAU1uQ9n8kr0Vpo2rCisqzkPl3vMwXKKMuhBOD+8mLgPJ8FfkprmaD3geeb
cIe3tQJmwF2ZPurx+tLOuvW9JcdiQCUjV0cTAqfBlMCtYpZUCCvRxr/8CZzlwOI/p2UYw3pFoT9c
Gi+zhpOK1hq1RI/njdD290/B2IaRohUSZjhbvKy+B3jOG9AfjywRK58Tjyzok2a1tRgVpmAsUl+G
25Q+JS+Xh4b325lQh6E0jASzLEIXsFpsNTVnWHM1r5kJgoLefHNymbAfc9OUZQL7sLUugTFUXDic
CbY93tAwkQ63wrWUInQOwi5yk0FeYUCxiNi3vHXDHAVQ4a7WYTUxsfnBSAE+02/V+uHywPOezYRt
sumq91vzSSlex9AncGvQxj+Xn825MmksoLOb56okswlQ4Wl8aa+or/6pnvTb5XVwq334Uq4QJ47c
evpeimDxmEPbmhLtgQpKw3eim/6kRLbetXaSd4II3o4XZ/ZVFo65lPOkSgmWqRynV00V3qAIZfcU
0kVqL9tlsezz2RC8izt6TDxPfZx3KQH9Mt1n91Nu9/tN/QmNZ9gdghIETDIKAW52I6qccJYCq6iq
1muyRDrW8JTT27JKruXE8DtdEYQ4J0QMJsQbUDEp2FZAKiTUWSXq9YoISMXJHgYT2NGklulgdNEu
NxY7MqvnDMy/XK1dIyv/x00WFnXRn+r235P8H+VQ3FZJ2Xf/9Z/nCw1QTPyaXat10xhrIT+ohutV
3jZOqydIUh04h6PhVWoiSFIcDrBmMNGeA3BRqOYU7zpIVEuWdjLy8tZq6L4GlCJJwHdRO4/29Jgt
03MxRg/oKu5l+HHCTnmv0sKmo+Hn+TeRwRqrw6onwzJHK6AcOqlHewrx6SGkALUuP8C6WtRh4txH
NRb0WRdJRTS4p0M8CE3p2+oA9bH1qE3O1s9XHOr0QQiXxRPc24edCEHAWTgsEvS/OTuTJUlxpmtf
EWZCjNoCMU85TxtZZlYlIJCQmOHqvxO9qjf+jorfetFtXdVmwSS5XK7jzwkCJ/ebBhcNeoOSmYRi
RJWwr5ntQwnS262ZfGXoX4JZYRfVjQFx0vU535zoalj1r/3W/jj71qDLB8aaaXJr63IlRF2SVg3p
DFw48EiktXaDzh4Kp3qisJ6PPCn3UI8/U0E/bgT4aw92DiV/phyuZxFdq/Optvk8WwxAMPeOqAtj
0qSNOziaHOWNpP3apc5//8elqA79tgpxKX98NnYaq/k/7iUvxaSN3eeySRE9dLgZ+qfZx2HCjS//
76c67iV3VQZs6IELt1ZuWb3L2bwWdfebp2Iry7CImLbesq7fNdatIuW1l3QRO2a3KstCGOjy2gK7
Vni8woT179/62qNcJAqUQguF7SweBW6RDShrwxKxcH2rkH7lzi9FozV3q2D0IcJDL8Wu9etVFZob
Apsr69qlaDQoQn8U1nnkkMMkaNxBfXbeeP/9vVwJIZe60cpYMC04a+y59zg5/VLAyC9FM3PAxhvn
ptdezfnKf4z8KoA5NDt/VBuJZTTOJEbH+c/f7/7au7mcwBZtXIn6JUyKmk1KYKvrzekK3snTjZzs
2gXOD/XHzfOCjaNXQuyaOS8e/bTbh4m9/7d7v1j1/dz1q0Lhu2Jorp1u3Lsti6pwviETuBJIL2Wh
rgODzdqch034WvsLNK4/6jHJc5QWAzsaSPsf39DFnA3LGhZqDrS06NeHL3GZcBfWaZN7Y95e+wAX
8xbWSMEwINKs3OrOhShw+OiCW+H/Sky41IfCeTudswEj83ym19+RF5WgD/CrOLiJdSBwk7UPKPrd
pSRiN9e3K89zqflDP7tOlYvPQpo2YuO3ql/GW6YCV2bapcqPzk6ns/E803B8Q1yWpJ24sXxdSR8v
RX411Y0Npz+kqCBVaFssBQOTpG5WTRf9+vt8uFZ6vRT3Uc8JccIO928c56KuFRc498x/n89Y7c96
1a3/fplrH+BiRhc4A0Nz7DlkdG+knEHDOxX2rclw7QtczOnaVDkEkjRd9+O4cj1/N7F88ff7vjZY
LxL4IENXYdMG2bpoAL+E7hUioKgL4BuvyyKpx4U1p7DN9W+sOteKjJdg0gk9RnnVYDC5q3lankFy
AETE6E+zt8Uv4KCWt4QvV/o83Es2KbAllko7RJDZMaByqDc5qKRw2kMZ1qu+FI9NNnTR0PF7CHH/
W1i5FPyFTplVNYE1j89wwjLBdl41GRx73Vup05V19VLt55fSU4ZW2VqaKg7kPW/B7OFNbOXOjcB7
7QrnqfrH0jTh4PgspUK5oMi3Ohi20xB+oJUQ57Xj69/H3LVLnP/+j0vkBiZ+fQHVqgR3xowbxZK6
4pFSD3///Stz8VLxN9t91ooGWZNdDkkNAH/lmzgYbpUgrt3+xVS3Zo9pLlEnb4bgSbVA1YTWsrTL
tSPzG5rFa5e4mPAhcRyWtTiGnFNwdcUyz0C6CO9sNFv9/RVdmx3OxbxXEK4zAF1hba7zxFLjOiBq
0djhr24u9m3wxmx3m88sVr6V/P2S157pYkXXhg8U9n7YMTcgnAStt0EPxWsOS+V5ym5tmK9Eyksl
oDfOtrRrhd4M+m6pO/eW9OnKkLpU/80zfPW6Ht88bUVkyTcTZNHgPP/9zVy56UsJIGm4jd6kDMLk
qdtmA7xi0HR8q0Jz7c4v5rPOZrcMPfy49n/5MMpmRRYz37sRLa4s4JcKwEDIwnQl4pFqBfg7XVRi
5RiMhszjhD6Ov7+fK/pO91IGCGchbokR5L2zeOkMr7EWcCBc0STb/rdTePcfpdEfMYlNzEcRHI2Z
tHIWts/iYHSPIhveZPnfKAHupfqv9l0tpgFhieT3A7qx9Vj+t6n1D87hj5vvU9e3iYca5cgPvXKj
EmewKay+4GB+IyBdK0RdSv9o2tEqsLGasnVwUk8tlDXNalxDSqp2XeLEwYu7putpV65uraVXtHju
pfAP5kbo7z2nCvapeAFpLHjzY4PCV/mT0sjsDZSGamVuZKLXEpNL5Z+blrBSbfEOzyZgY74IvkQW
sUW7mBeZn3hulCfhjeB7ZUpeiv5o68t5BolrFSi8PvuBczQU+TcW12s/fjHfHasqiYKsZ1XrHmqk
dzOqmDi3vCqu/frF0u1ruyZBhzRXBZ+zG88VbCT15u/T/Npvn//+j1HcCECrfZxOrEUOkc0EKC85
0vL+v/34Ofb+8eMFkQO4Xk22DtPTANICKeKe3mpwv7K0/TOm/vhxdxBNa8TEViUqszWCYN8hr9ml
/02m5V6K7JzMGYe2xO8Hth27GZqg+I1hf2XpuVTLKbeoLGfAvnH0y/U02onvZTfe+JWl4VIcl4Zp
31cEN91kaumRPXzR0V7nRr08Mv7fMr1LgdwQ5DVDlRKyGqeOLFVH7pxHTXnjbObKgLxUx8GWpXBS
laNzBNY+w1MZ7NL5++/D8Vr+damP60fXmWeK4AYXi02+zrfOg70F9G13a6d17eYvZqqn1FBwAayS
gO18CLi0paAQ8Li42XVxThX/5djvUisHE5YOhHm4y/gaJFG15EkfRP+AfRdVUv++uZG7dp2LqesX
BeurDnEBGt6lXqKXMQK47w2mEHF6Ez50rUxAnP8NEE3TpG2ejsXaFet6EyyLRZboV4i+x4V8z5fm
Rni+ep3zU/4RK1AENYwM6AFwV+6Pk6RbKL5/zBt08/CRqW/t4q4dk15iRYVwmKUUzmTVW/Fy1sFW
sYzZp3ewV13iw4aMx9Xi5lJ9zuH/bShclNPSwkP7tEF67JzGJIthy7Qgd9MSMrrdrQTt3wuPzqWC
rgM2FiqyKl8TP7xDm++76l516t2Nafteh281Dj9uTM3zF/9/Hwat4v/7hawinHKjIdQeuqaPKY7r
E6Zh6zANkZzIulGSJKlbfQhpfdhGPpiyX5ZoKY6m4BaL5coocS6VdqU2rSotVHzclVdFZ81mHtvb
8gFg7uR2S+Q/26J/e9SLIMG0k4M7hLZwOVc80Vn2BSnqF1eTRp8fnOT7WX626FoBabRMk0ri/MRp
4B2BaZ9wHKIoAPqTCqiA9ei1TWLbOeCprigWgVuATlMOb+4oYR0tCdwp7E9nQp/75JkRzlBOunRg
14T+SDAKTZ70/q3V+N/XNOcStOigN46nYGCsrZFFQwg66n/D1DuX0rsZ49yHCA07kFmtjRxiFfIj
6WVyY+Rdu/OLGNROjQ/VSZ2u66Sk0biHm8NCTBFM6x/Jskqmtf1+U7v+74U/5xKrmAnWtoMsIdrY
ektnna/O+ni6vhW1/z0lci6FdZPVhz0ZFKZrsW3Im22+pJNQnCT//VVd+/mLgGMq4WfG2Kjc9690
hKSUQgQACMb733/+itzAudTVjQoSAz06Oc6mabGVx6+libMl/SXfRtgzm1/s/6Oz8MqXuFTX5UhN
eT1iEppG0gjax0VfF9+pZ777Vm/QvYK32Lb1jYzvykYHxe//DW8qL4KQk38ejcTLYj2vefL9T6xe
37KF+vfcw7lELc7N6NrZlAswAWDnMDw5uoiC+vnv3+bKJLnU24lWgJjrFWLd9+1bNfQvZixuHG5d
/ezna/6xOPtDkKUgMuTr8ECQ0wTLeVOf5l27Nol/om/Wdv6dbYPNrdP7K6P4ErcItg5BVVWItfbT
kz1nK9r+Yq7cuuzW+fS1L3GRbTj+PJKxnhDg/TKR1e965MuS3Vgpr/34RUUP7Frmsw6LVOC0C98J
trTVj818a9cDYvC1K1xM80aETtrXGaDWeeokgfBeMlkgw7d70Iur9aT0ndeFH/PgPti8qyMuRBpb
JYDivVu/BpZ/UoG9F7pbMysLYos0TSSK4dPP2bGW1Nopl3xoPRMscOzRsoosSqmbdGP3W2m9qF3z
4ZfVLtDuY9PQ/ZxmbWQzGDr5dfmWCvvVSgVdaQNNgSiBRlDp+Hje9GwtgL9N5T309mtVFeD95tYO
FsMa+D3/KTPthrrVwWlMPA2pHzOmoclrw0iG+b2pmzWwLLvObb8rRb0koCM6mMaN6GyNBsGqjoWT
ppEi1F5PmfcEevuqDOejoTA6LcQXmScWTQZt6SjlL+3sWBT+FHnecCo6HIGkvtBJRUC888p77Zg7
KcP3qoCjIc8OXTrtpOXewTxu69JpJWd6Cjkro3yGPnHU3rITGjJO5o6gCY5rhygVh36+ncJuR3My
xGFlPmoybFs+vZtaPPcp+ZqJvOu83tkxpL8xof0nMC6fqFIVq9ElT3ya92oCDb5DbhAR7Bwja8Be
yDUdDH/OHCgBbHVOi3WfUxv+aT6DXU63I45aDE7QRPkQHkqnRrsmKdR9IWiQwEDqwx7pDMMR8aFD
nN5LR8Y6zfamGH74SGJGnJWtpwULVQyN9i9vCh5NZp9SCyB840mEY/KSdsFWl00Kd9oUUpXq2an7
NAot9V0oiyRkBga3bdkx1PJRVhmwtRms0ajoj2kYxqqznrWm274fXrmZV9Kr3qbQ+U1n6NNMcM+Z
9eVLjy2JHeaLvEk3zGkfCxU8ceN+eSbbMb/OIntuEt6rx970aFhU9qFDSRconmIpbSwPFkTfYrZ2
UHC8jha6oXz0J7ngcK4oo+gzkT5oyWbVo097BAko5yRpporHtbTWSmDk8VI/o29kN1L105P00LTN
x9iDlV/4w13fu3Nsan+DMw+wqu0AuUlno72jf5hzH1GS6m/g93GQM9Xvjts9eLNMeF7cDZAizcFw
N3bAukN/CpA9lHJgAKzKys8AVu7B+M/vZTB+lY69sypx5AW279ZAwOEJ5QvaN0Fwb9nW9cR2HtVP
bgevwtMwmE7VRzNleRRWcxHhf39xfzwBkb/POgmHwy6FHZlX7FIV3Dtdv5gtfwdXFZi26uLAafA0
swo8T+lt+65eSvT7LkeIz1srPXUh0ti8HiJC4A1YVuP34HRrrc+k4OLbnrhJZmGqZSukG7ej/101
oNL0tRNPUj6wZn6DBeIvVecgY3vfYvA/md+eNFBjMQj9QzyGEyisUsdTKV5ymT6PXfZJSghZta/h
Btl9uO38QpnZuLajosoCtV7N77kl3Fj7DPRWCRN2v0D6OS1zaS90N6waawD+1HCDo3/LRLCQeWJ1
j6Zst17lKZA/4wS/BVtvjK2fRlIgDGGsuf2wR+PrlpbOmhMxRsOonMQTzbNn+A/Nun2g2303gB/r
0vye1/DARdMtnNDdtZnUaaD5aughvvEFg3eljW8JAOhENQSg/Sh2XkqPfldA1N/mh86uP9HlyZde
aq9TFbqJ9tV6bNL9xEpQCqXOol47Xzlv+yjk9hzbDjwIiPWh7SxMeq9dCOxPooLWb6lfvhF7KNas
9cQChi+/pwYw2zF8dQHmb8V8dGznaLx8NbbFOixmNJGU6XtW1gcxnK0wyvIhd+sfB/qkubX3hPh3
s9R3xZA9yw5vh9TOvQqGRW+lMvFKWOuF4tmf+3XL9Iq6+j6l4wK+sG8z1wjzlrXgebnXbS5xnpzF
uoAOmUuzwy1gTRihPu1qxDJrDPBfaX6Y6u4TBc7HwYgXwkks/JJHkw9V7ijqFz6bKtIMnbPc2AEa
6clBFOi3smnxhj3hsnEA8YWl5FqqbJVm5UGxYtPm85sKU3A17ONcOKsx5d+dCQ4oam/d3EkG1Xq4
TgZfyPzZzvojH9S2dKpVnZF7T1RlBKO1By39Jg5Ct4xUDd/QGmBH25g2blpvkarmLasMTANEvhZN
NsUS1iLV2MYspPDcsdpDYXnb0Ygj7EePve0nrWC/uBuiw5miFTD3w6dCnwdpnwJL1fkP2POxSPbO
F8vyu7rx8khYjoF1D0etYgoeCD5vULX7sWUBeGXWIiPpY+e792lG1/Bi8qIKPLpFrfQCz/dY1KGz
cV1vo0aQw6dgMAsnEBZcD2UOhtkAB46pJ0lgYVXEOteW/lPvB28a9iK54MeaeW2kXHcNqNqeYW1i
YedFtMvI2QFkYysKmUq7hRb4UJzfPudr1QcQILPvop9/dJsdzQQhOmUKzXHYLw/9sPRnvuWpFaPR
6IsHFCOxQSYgeR1DUvNqZ9CIMFmuKuIcZT81kCd6VuS4QxHjvPG5Jv6L32ByC7fokjL71tYcy6Y/
ErELXYuiOsE/LN/Zzf70E6Tm0dXhiwRGGxKOYURrtYhn37ub0CsRBcCOkbAZV5D2Hmq3TrCgxgGK
+JC3F9E8ugdhcRx0sF9waxmjruq2Fq2z2CPjnkoIALrzYjP1YLNrli5g8rymk0hsaeR6xnwjvrqv
vbBDrtMirmTb3EUtqOlEUjP60AaaJC0nbBdgVYxyFFmSvMT7qIv+u2phPVTXcF5JlbiHnBLXGbKl
bNyDz8cusl1+BMfnLuUcAvZsr+m4twbvt6j0PezWN23oxyS0EZUVHEmlYfd+nx+I8D7SRhwLHh6U
1Bsy1QhixsSD78ZVPWMgcjFsQugOVDk7S6XANyf4Ndod+hkzoi1JlXidhxN+R4K358Cepkbu0ZXl
K6P9c0+zNp6xKsVT7u4bNsPZpB1NNGj+aUE/HRs1upHm1brovC9pEKhVccc8tqu0jzyoInvF05es
YDJCq8S926unwaffIghfmNfsGA9l1OY+jp86sVV+993mQsZY3+8RiD7hWXKsG81jqf1NMAcLnc9g
M82hSdp62jbDsKm8epd2auFBnm4of9MegN+1+9I1OE+zSbCmTv3qew1SymreWi2inajfUfsSWGfY
fiR8LanbYcq7U5zO+cJp+DKv5hf48R7B9D5kWnmJHNIf3y0/nCr9yuvm4FqDigLZ27Hh00OPhAAc
DQKXSEa/sxTQ0KJYKN7rRZjXSQsSatNnIZa61CSgwvtRxsJnURfb3kLqDdxi1Kb2cvR4Ug92GE2W
sSLaVCu78deBmZBJdHI5jxOQKtkrhNc7+Ca9hW36bbfDW8vLu6z3TnMnWyBRxveWgPIVOgAewsk0
nZ1d0/txKKsTHA12mjj3oOc9UV05UTCBpT7p9oMU+Uayof4qhklEIO4nXEu4mnTCjslEZByOFaiB
ZX/qKyiofGvchZ2Bm3Arlm4DwcCQ8q0AoKIO9V2WqypG10e7rMviMNrjckAkiOa0hv1S5vxWAV1Z
wjwLWW5dIh9pNxz7vnlkIXL+nqbLhnKcdVDYlBY5BVi9favTdIeeSKweg40uOqBfqI6rpjlUjXpH
S/AJ1MEDaayTXzb7LA32qaYHbpGHOXVOdl9thd+rqJV6lXPmQN5Q71WqFkDWOrGELVI6dvfeYH8E
DFFL8k+vpgko1/uMpt+TBaQlbLJ/QfySmDYfomLs39OynBb1SPrEqnIeq0HcpRIGOoMduQVJMiDX
cEgWFpumqR+E72x9j79kU0FWrIEBZ+mVHxQ+VNEMmCFuARIq3NjSMAvJHdd3wpHzxvUFODNiTTrd
RP0kX/uAP03Sw+YJ0Q5Z68YaFfo+/GqdzuUz1Bs7gekdmQx0WRm0ZZK77utQZU/zNDmwu8JOZi6a
b1tNbUxEB60jNo2RHYC3CYOlMJbCwXS32VENsFQJTP1UO/Z9r/NPoBOOYR5uvLk79v54HyB5dbpd
SfJfNCiWQatOk6OBtAvjrPT2AGJU2LPUfmJmGKVTgQ4zhtQg6JtDI3y0h4pj4KtjmTXZorabO9Wg
Cbpv7FeVmnkhZL5Vst51agwiZ3a/rBBeUQi9nwzVTjF4JTYJFVy0+E9ajks7JAcF6kbUGrYvyrCN
PZVhT6XpGlkwW0zcPdrg+kTSrxFJeRZbFj+4FdLrsTRyUVtiV0h3Bk26rJNOklVgeugLWnnU8Azq
/SmeqXWQo38K2Bau2hxfw7tPbfsnNHUfjQ1CrkWKnUe9NUbjsTP2794W66qaNqqXLKKpcwjaZu3C
iCvuO35w9JRY7ezEToc7tbrqIa/BLwgdvRT1uLFyFwfmhG39QvwqeP9ucufN6lq6nGlVRzNpT2Hm
xblbbqlnx5lPl6MLpy04dcqSJawMnrUYTwI3lytnEfaZG9PzEjRb47clU/gJimfklrvOLl/sqXhm
DfjQATu0Dd0AWyKjsJF7ks0vhYWdhhH5g0/mleVi95rn1gPp3bc+50/FKJdlhbFiBfzdnceTXXgL
PtYvtZCnacY/TQtobH0HLPgyQ9LWdc1pbvQWO/JYNPJuHgMVoZSt8Q6Kp96t/DuvtODV1rXQso5W
E1FdLK3UMQuYvrIEL/FDBPRuLLyfGmFfhuaznjwVQRX+7XXDwoMv/AIbmWc6ku/JpJ/C57/Qoyyw
dqQ0bs8I4Zlbn7od2sTiLIwKu/sZpiqL0fEkgc+pEl67MIcLwzVvkID5oqjhymPvQ1Mes86CMmoK
zgWaEFX9kMdc108jiHLIIO/rpt7Tpk53ZCoHGKamcOtqGKKanW+xWTikLfb6yuFPdmjtpxDWtXyW
yAnraQ+fgQXLs43j+BDjd+NKjeEir8nvdiAmnrX9mmfdfVqVzxbOylEd6I+hZ2Ev2i5Yhx2ddOI2
Q2EigNSCutMuDNs25ko0ieOhbDK2cx8r6h+Cc8auu+wpxdSJ7EHgdVHUA/Qw7R2vXctiTJjt28nA
1HtbYduGw0ka5UT7iUuDd2R46AE2wPmEv1qPbkzWL9rR2Y2Af0eN0+DAoyUrb6x6VJyqRe3ppc7Y
Dq53LIJ4YDkTAxCH2GkPtvTt1EPdKbGVQeFLMv/RVeOxKWwBpC+SqTI8UAfHKKrCylBjMzu05Amt
9Jh/Fn/Wno8JHKjYoUUaZ6G/dVyrjnAzvyUrd5CEIQsO+GaUSAOzSe+xrf02BOuXYvKho/ZP4cvv
LhifRp8cSdM9VXV6Tz1YiWMftyesQay2nwScAbPAXlQF6EkDbz+xMbZjdiYHm3oD5gNQv733xfxw
IUq24xaWc9vkHwNXiCGl8xiK8dsl9LXw1Wru3BimbF4QAHhc5E/87FDYSfBfSfjEsal1MGPjHnLL
ZmyXurR+DW1gMIhCB1mnftSEw+2Nn7IxcBLi1nBZUv5DIaukbLqjUmyveu/YIc9kVZ8uPQ/7aS7l
vfY4VmyxclQPqPmY4w6rOxt2C3Gpy1+F165oHbw6WBvzYv7Fi+/W8Ic8QEURIso7KnkBu6K8jeE5
91CdN2555qwnoKYMZnmEfbKI28J7dcdyH9r1o7DHB2bChxEFtHCYl+djsQipxSnjw67LqxdvYMva
7lYEyiOu3UWnsl0bePdtR14bTt+Na69MOW/tesJWHk29i0zPBzKma2QoH+E8nURYL0PYQKX5tHZS
5L68XBid1nFj6D6wii9UNA4O5U8omBwC1TrYuKbfjk8+c6fehnY/of8ufKEWIvzYO8/GJwvVq1fu
QSNiF+2T35FnWogfrdEiqIpwaVnzXdiqXYoUOXKwRZS5fUzNoGNJ6Ac6qhFzyiUA7yeb8zyiIbaF
niNfmrzZpgZ7LJabpTcKPIp47aW6D+YSrOK5XAL+BrGc776OdflZlXTjZ3xpj80WrnYLXjZZRELQ
mInBVjtdQllcRigDHtpQbZQJfleBfMumdF3Z2bq3UGNn6ckLMK9FsaNwJZTnRfa8Q0vTe2uAnyQN
91g2ngxPT6UkXzCXPbLQX7Gu2+S8ejYFiGmhV8S+7W+Dmn40HcV+C9UVwrJNizp1NdMC1oZQRbRz
F3mV/m6lXNGifqlGepeliLZoKPeGcpF1cwKbgZPjwsBxRK80dMWogiIMpqw+2CG7Qy67HRXYPOFg
fxFUnyQKaAS7WJ7Rp3SqFrbxYxpUhymELLJJH3TVJ7NRX13tvBjJ1pXkZOnQ+RNHZs9F729RY32f
CpMEbrVrPOxiYCOUDe7JE90vQrI3ZbvrLJi2cOzYlFaDsnCOYmW24gL1Dy7WjVOeczL12mHNQbiu
4r4J4xKQ1Qh53nJo+lfBCoM8UOEhkTJ6ltikYYk0kcMS1KfWumGwo0PWx5h9P+fdE0uroz3WSMNB
Obc874RpfUjd4bkq+wj8NpIABfPbmpDsj5StlGehRuk85aIM48bTieFWHevWejYZMzHK+RuZiRdb
YdPFUd/iUxl3ptw32YtJ+boqoHyQ+boHtBpW72DApGOiK7LTqlyyEkUFrFuA6yQA1u1QqH5GyhxV
RZgI21vPJlt0JEjk1C0H7jzNqDqpvvhB3poUZbX1UWuZ8Yd46EDFwcp5oHa7RHX1dEZceJNOnNJt
wWr27oeKr3tJlrWYkXvZq9ka0HXhpcfK40sg2jCe3LuWSywqY6wKJDJj+D2EbNu68h0o88UQpovA
eIsQhSskyPUmLMjBDYOPoHMfhGO9mgpgPFItjD/AJUolhJbrugT4OHTYakQ8iLhq8Q1h1xr04QdN
21hTa1OVcgVPypUomy8Afw49gdFmhRNIbEr7hR7aI9oSP/Uw70hjNhNEQFFv5LHi6q71gj1jJgNJ
PlwPrFrPavyRsllVFt3U2vvWQQtvumBf5rAe5nBhnYT7VhjcxdBbAHQgf3OrbmODwRmI/Emx9iQq
VCSRIvKJnLrcT6iNY3DJnwMMElapHc2QQlgFYuzs3Wnqxint97zmgPk1R1TfDCqvZJsObOE4xEHG
rNapV207u3tr1PQxKqQgdIJHqN9aETP2mgTevi7hdOehEEebYQUixh0E2t9h8Yxqx1JY1TN8Ahei
raa4txDAYcwOfcpiyC0Q4CyDwwgf/rq2elYetsO6JmgBybeZreImQNbfMXqul+WJkETHGmpTr+jX
Ug4LNPqszDj3mxC5npzyL9gsZvDuRTrW0jlqUjeIMPwRVVyFgiiqC4Q9h2H+WLW/pIWNrOYJUps9
iMc4pkjz4+jVOFWEKhF1sjBHMO+gT0S9MbZ0mCcqDB7sxrxmfvVlK/OTU7oqVUNQr6SvzBFb3o5x
pxg0LjxxguKHIECWxtxNAd8xWB4UpnhQcBkTVbfqgrlGOpR9dfjgi84KNgGQJdgGhxi6A6xjtQeq
c73KtPnOu3LTNQ3+VWDb67vdwnXHY5ZZmyK3tr6kqwz5QJh1J3gnfPuhSlSQ7ireLGCHtvLFT+OX
+YKURkTMk8e6CN9gCbsiDDEUCs+iGF9M6T9WHar0khQoI9bho3DbuOe+F/fYMGCNNkgJgl8cEvmE
CefVd4Mw1vaQuGnh4EHaPu5dtG9js9b66Y5KefTHYAM8uIpQsHw3/ZAvqDVuZrt8lpa9FV69HCgi
PZ1ey9E62QSlkwCC+6gI4b37fxydx27cShaGn6gAspi3DJ0ltdTKG0KyfZljMT/9fD2biwHGsKVu
suqcP+Zd8uysae+XXlHdD/Xz1vRPTqd+18T8tlbvktg6e3FGxP1Cyra5zJlvePTy1q77klGdHQ/j
QcJwUmb+n5Wmz0Nrlb7nTM5l0tMzpUV+H3MCYEVJ4zwJPemATVhgK5OGKlw56hHj6Us1G2Tade0D
U6vyvUbe4gXlfjHEf9VQQrSlHYyNmqO6hCW1BHC+Kx9caVZBJYbviSJpH6EP3dFW/bJm4s+iKzwc
5qOdEn7IVsch2r0MzXJU1bzPPYt9IMNk0tiPm7lFM8DYnHJ6euVx8sQlrQczTNuUdyO2d2VCWZGV
OId21p7kOBx5T543KnmUsR6lWi9j1zc7Qy2unxltHW0cnqtXvwsv+1EMqt3KbJ7PEYjVqzmPf1Q8
3ofidJe7yeArz8z8tpYg+85LqRdPuTP4Ml3sYE2n/1zZM5PyBVbLPRgA0jFyF4zopgLJUslz1hev
mjHs0rIMbU+7UcdFdUfD5ytT+Wxlbtjo8reefxvZ1Mc+ts/CSNjkjGXHaXwoq/xPGy887xamHptv
BPJtr/edJALYM8JWGH7FJQGbExoLtMA4I5ldt4IfqM7tY5cNR2PNngxj5LNKl7Og2GOnNVCxrmv9
JIW3J6rhd7M38k1F/ld0SKt6K93F3Xy04nQMTK1+ruxtxyq0+lqznBJ+vEEt01M504HsbdSMWFEx
i5e1WHd9PV3KrQ1rmT1w3L24XUK/AGdIu1WnxJuKg+Fu/81LF3XzvBttdTXARIxt+bcxuPq21kVW
alYMY5BPw7B3s+RbevHDVvGra5W5m7XaBtZX/qA8Pi757qba9OAQPu4XI7h9R05+mlOa01E/Uq61
+6AscrfrmYlGny19V5fNJdHryBzG9821giajOVoxQmVeaZ8mLQ3mZf07y3gJSg1kGCNrGdkZl6DZ
Pozx8uS1rA+z3f/rTTtcUn2/lvf59N4M0rw0ZpMHSzHYfl4tJOTK4WUsx863HbcLzDV/WXWy/JXB
c+XIzYzMKn0uNx2FqmE9NZN9FM12ac11J/jLupYmbSXWJznnnNoeAJg91m8FXHxvGmfqVDJ6R5YL
w8DV6bu9V00hitQ80GG+lpLBSbqspkoYB9nxtuY1Glv4xHtYreFqoUjkcRqTq+q7D5mvb6k5wbHi
MQeSNg6m12I0GFEqiF1cZFnEef4tl4Icqcr0bcpKgsLRLulgpr7oyQ67C3cyB00BOV/7rXb/OYt6
F6TiBrYF2D4OZJxOMn5IOw+qQMR10KzFy7C15zYpD0296PTb1BuHP8DRZgvyFGOf/JnjlvZHiFp/
mKe/ebNu0ZrH59h1Qq0uzrxtl6lPQwu4iTeOjB9hHyAMw6nPvpdSHAlD2CUFTnCO1zDlVI7QEb6C
jF+HlWVg1dQjc3IbajpLCKDZ65rJ0V9cDRhVkSnnekYgEvGnKqpwGJ3jUNiHLh8jO2kRj/UHtXDJ
KPOI6OOLxvaXZgCjsD3vORu7J8/pdkpP30BL/6vA54JpIY3FiB0t6mpcs5Y1XXNIAAQb/dVqzM8W
ZGGttkMzO6Fs7R83LQTPqPFSDPJN6hMV0DAzvkGzQq+LIjRz9b5m8Qns8mdybUrL4Zwol68wLUyX
sZnpBtfGP1WTqLDoUokOYdr3k3K4M26zSK+jXu/yDY616h5sYYXwqOe88cy/ubGeJwWZY7af0zD+
Z/KtGwN8frGRw++Jx01mkWlNT63ZXXK3edRE+7xwmK0Wke7JbD2VK2nR3gSPtqJCsYf2QXNfSvL7
aGfemVSrRhUStodt3i55b383Vd/sS2/No7LWT7AcB0fvrMD1UiMYje7DWPO/ncViWtUKeb22q7zk
PFnuJ8IUYqSqAW5pWPy1WdJDZhDAIOpmV7nxSjs6T22fI+AYUiIruK9B/AQYbeZYN/rKeD4qL9I9
cdUTZR1y1y1Cb6yLYEHRQ3LrJvw5J+zM2XYWlF2Qjq4EbKRHiYyYIsJ8MZ/ogN6ipUpjNpLqW2jO
eTS052StEn9ZnJtap8hIzH+dZ0t/6+IzoQiR1Y2nGU9PasH7Aq35qUBNmRp/7a54MOr+lBYjNl0t
0myDNqYi6NtuuLE+QVgNzAlzUkU6c2Yhh5/C7CkOmpqDZ6Zflpu+z2o8yp6hZZlyvpvGIiVWezba
ZGeu9W6S7veazicx1pfeAaW490C5mn5d6jXQp61n10sA02TDDyAp7J6N34Z70ozrvRd3ZGwydhjr
z8qZpcqvjTufGjmalHo3P5mr8V0qJkjis8NEjXB9+KNGc9fdKXtnAmUqJ3EAzX7C3AaXDQFdsn8M
9KiHW2p+F8tGJDLUONj1Bb0JP7vbflF8D+WgbPeQNnUIM8SZAxScC/k5qeZFxpMT4NcJUyceg20y
HL/TR78aNyYeIy97+jqdCG225qM++tETb8+jt+/H+aQXJZPzGlpZfNl0pYfgv2EstUfTo24pM18a
Uemhs3Lie2a8K8aBacd1vyqJnJCrE0Dwy93Q5LTFxd7m19RZ/srNvroujGrSj2GvmddZZU3YmsXz
UOtPVmMFSSI4mMGiiL3qZufsucuTJafvaZt3FqqOpJ1faSK5Lh2l4oVcF4qAFnufyhgWsokYvB4s
o9aCGPIs6Kc0WhBT+3PaIU2bisCU/YuGzjExxO6eNZiI6tLV+Ysj3KsDrU+RV4vCv+J/qdW6ynRj
l692RV88bT1HS6nioz3PS9g4cOvZnYhJy3wNvL6E42p6UJqMqjAjh0nIave0mXc1G9E/nkmkhzWr
Wzx133HrnMBED0newNuxMujO2ZryLBz0TjsSu04Tp7q2s33KaPLOieeD4x3f5s44G8WWh8nk3BJ7
we698I+NOTQVYb6hM+oPYhv/bKI4zgX8z3pnWuzB+Z4hp1xuWL8x21OSkVCwVgfTbUt/MppnNuxr
2Y43J+/2jjM/jVSHoYDjLRnsUF+1a9HHzy5DIJH+u9TQlK+n7UGms37UtCISWbPPXP1QY9v/Z636
o9Hza/FhcZ++NA1sf+H1+9YtLrHLxDiLdoeYPSEG09G4huz113a2JiisHBZ8c3r0EHVHp5BEv2ei
PGya39HdqsOoqe3G4ZqExf0rnRLrYBeUo+kLw5WB6DvMW65bxescLTJvgcV4SUzDQLiI9KLiP6PT
lcFiNSEAxzNqx/8UBMDqItepPMMOrNn8iovpca5XDrzyO9bIzzJz94h8kn1OawLIPQOlW9kE9Zr8
M1WmR5OjxcFqlT95IZyDtiEKWDO2S5SKlmNFXgw4uo6Ft7M6NqCpxNKRyRv1RRe9rw4SZMw2yW2A
UzzndRk0gvZ5+EeElz/e2AKOa3vmJi00Ntd3Wqvw56awwrxeoBtdpEUa4o0pmjV1sFT2n1WlDDwx
HGkFGGlU+YOemg8mpcJZnkZCiGdDWg8AaxdP95gIzRt6v0fA7l2NAP+QuTGJcHONXMW95g3Fak7t
fvX3MGK3ZWeOMyMJxYqIRm+5TfnZWA7mLGw1xTIj2j4oyCre8jnoRuysldYfrG1GGuHpIDnsbHY5
+NmwgleMFpiUKB5L9FqOU/1lzBijxG6fbKeNGTpyfrG5P5JtUFD2FLf+arZdQLfR41hrb/mGMSJz
KOi2R/NXbt2rvo0MTDbGqWKDDE5UJJ2Y3kjBPKO7kMcqORuTjV+nMY1om1Xtb1b/3JnazcvboNM8
0DjTBTjfnuhsDFAKHtC5hZkxhNQTmUgS48huixOP4RJ28im/H8bsuhPiymUva0MdtbGGPJ6+ZJUe
K0QPGryfNLK/lS4Do9dgQpQFv8Wn2XYiQrVy6godvWzPndXJ3ei5uyo1f8no2/zS2Q59AVKW20AQ
2gh7X0VtxQRfZZdudBhxOMlXJIHXOdP+s2E9Q6dr/2QbAKMnvfsY55z6lHeAB4SvbhhP/eD99ob7
X0y0htrsIhxr1I+OBUdZu2OEivqWePPFUt2DUGHHahlom5lW/pIxO9QaYy1RdhwKce781LbzZE4r
SHXlF3l1U5m4nzIStyw1XWneC+7m6biq9JKX8sGwjeoRbOaTpbPwc/YRfcgxuWsqaGmT74v+YLtA
oy5hCVb6B0B9YjJHX1gNzVEDWpQdBwS7TgfDk0Ztjg7XS3T+DUkb3FpAUDXf1bDpdEe1357oX+1l
/VO5aH3L5lCuaidLKhJWE0FIlnzqzYL7rasdiNtu33jWfrCXB+Fsk+/JJtyyDKIpbi/C4l6d1+md
21lGS24h0e2vqhsBs6sh0L32PTEMkt+BKBNV3NUUY1Cay1tpC9rJlivKjv1oWJRb5WQK6++m0iCT
Gu+Y98i9eOgv0LTOpeoQAhgbLcDaCrA0rZd6o0+NPvpNbadGccfkhh7KuAZgQ7sNRz5ejdTpbsgZ
a19b0PcInbZ69vkl2NaYIyrtkqNdO3kwlsa0Jzei/Z7iYd2nufuYOsmrqc1PTnZH3Qs+DMOicstG
/WtumyIgER54dtqTpY0buJN3U9YyhVXSnwa4F7HkT9nS82TmA5cx9Fxp9hckOP5oVe+jpf+FK5BH
yDOAn+4h602L/UFeM7iXQJiI62L5NzPd/+y6/aMr42sytNukM16xMllh0ZrQ9vZ/RTJWiIg7HX7c
BELfHjM3OVqT85ezyQYJT0+jle+seOZDWzOcMTUToxoBoic74Z/OiXZx4RhyRDeZQvpCTW2n9G+r
Br7VDfRtjQAZ3Ap5GSdxqtaGKHmv2W1WcVjN6diRmXUo6+Igda5PVY+73Np2RVOfKEd9sRPcV6v1
lczpn3hyv8pEYXO0nDNWlHAikJmVd/igLk/4DiIU+FG6fUpzt4CIL+MU5ibJ7HzAfouuwW+AMbgJ
DzrgU20bD1M1IWUp/iqMY5anDgYT4yztU+Gst8z1DqkXM0l1zhfj2pHiljZQkFlLRoWmW9ihsHrz
1dPFK0TWPw1lsXuP7SxjZOcm2N24jUGf2jPw5lQxMBZtQNoOP0oKJJXZ8StqP2QfTZyEUqV/1k0E
sFbneq1J3TLA4do4hqFM9Eu8Oues0ib0CgARleOcy76tQ6fS5rBdOCwL6Ygggbu6OUZvhok226hf
lca0W2bhQv7cTvdk7rt9/KVb3tWS22XKtFs11UxQ6ppn6tqv3kEvFgM1mRC+VqfwZ3dZWW3cEmjO
rnL/9WlHJ0naYJep/9lb9jyY7Yfke06kPBssctD85Ytre9DJ+amxqj+qkW8z8yCPmB0trvUMFfaI
m++l2vQD7wK+gjXfyVnu0AIf1aT/Mpo8xW55gp/62yA30OY1OWf5YvImlO6ORlhBd+1IKUS/hk2s
v+gehaY6I2Im2PrKuySwvG9WRtU95XVxrFpvCDLLisQCdNcUpePn6k7fxOrfLDtUHXauAnCOkA2E
8ydh3oF/1ov1cWnjgyi0t3Rhrah5FKnevImpfeq39Zr0A0f8jOlxkZesXt+0rMiC1hAgnUNPVCjV
P0GcbUdHW3ZJZb9qXYsa3bhriEFadS2+2b37vA680rmhQNWZZpsuElM87bO09IWbUVQDPMpxMe83
m1Epv++mBQBvNBc2uHbDpGd3ta83+o8DExDpunWzXePRWfgn0FC+K4CJmW8Y4dhzuiQ/hcPNZwsb
TSH93qthF/uBSFMLh3SoDQUjT40SJoXGFSoiJDyh+jd/nDfvYyAQJLYGtGUJ/hLEDUuuRYmwj2YB
JdS7f5EeoHjf8v7cLVkZevdaHVvL9vYI+5BWMOdd7LdJzNR0FyCrKYsQtDR3Th91HTmbx20u5teN
wTPMgBc+G6iRvlG/jdehNx067eDZ/zxpbT6MmRVJZdxSUT3kqfkmxfZoJ+JNFKjca48IJbc3zklX
F3dtybtrDRXrSWUHlcuG3WrS8h21kCWWcuCN1Qz/LmrfXXQup6b+ruQc8xJngGk9dh5GR79DMHOu
Y6ZB3ohPe51u1rQ+2x3a3cpLrxJRqI9v4LFGMhJ0pXo1aHsL+8zMw04kFzNtvN2QLPTLVNXY4MIx
IgfYcHRtP2t6qq0SXGj8wvXcgu7QiZrom/6cCvFn4wQYzFVdZUaZolg2F2Vw/1+TKt4Oau1D0Rmo
Rkz7B6Lwa2kJC4s7t4QtTO0gRve2qxh/Wwuanvg0rEFPCdxQ1sU7r2UPN5bnbNX/kM4aaf3QhGqM
vxeERWjji7dtUXswLkAA4BRUGs3sd9P41JaNE2Uu4dwSIf8jtcipL5cKtK9jmAYdLxL3xjL2aEnv
qmnqrS4hETLhXI0l35sbKZ6xt/MS7zkdeWA3PezaZi9SnEyZdvFq5J19eixTTMyTc+L6PnZ58bIy
7BpijNp62wJLtseC6MCh7phKXd/mTwHcwSlXjEvlYOwGqjtC6TihPaooNiTPXWoeyzF9zFv90Gaw
9m2dvWI/fkE8CS7lzKGL1wBRTvbb4ncL3NG+uVbr+mKFgmytYfbp9KPmunwcWydKtIoPwKWnycIJ
Ui0uKlXBfNWeiqk+biiWuz7Gi21k71qpvrJMP7UeqlGqN/3ZLM7TbB45/uYQIfvBXbEx1M6jySEL
lewQrF6KS2aXuy7vdlofnwvabQkx0dCnZFcDtRdj3meBxtoExgiGWcv3snS1aB5bTkc93ZUVnV0Z
jFbgOeNPqrvXysrRXjkXsXItpX2+5wD/O6S4pZ1soWDtLpURZ6ek8m+ajypOUOgNFXCRxnLlRQpB
uiCh9qjb7bczj5vP/MkN6VRvJe4heyq+0EAcvMx7NuoYBKxncfFMdC9oy5Zy3fc1W8qwHREMPLte
8SsXDgLpzB9Jm1H0k0pmTIwyNumBsUVUdN7VDW+eClw9e5lU8h92p3CLhzN/FCNaVR9qfvXYANN2
iltPcxnwwPzqmEsTlFM2R53ufbfy25oEP0CqB5XDMGUldyN30BlUfGvTZcPrzXnD0Gbzu2TJztaH
w6zSfaPbn4kokKFUn1OylvBhy86oB+KA+cUcW3+mlOq2VNq7mJ1TURHr4XjxqyzigAcGc6QO+4/j
jMipYChnNgSJjtOcP1EBHPR0G3f2OlxM1T9WIPW+phD4jOqiY3YYm+amuaQitC4Cfkz9nB+U5aD4
kY14EVy3KOCOyNFvyAl/wFgZylcGVyiS8+qmL5md7ljKQq0kXMlAjRSjt08G8PjCRTO9IHCuajSY
ToaLDp5LIyw+ENI2/LTrHbSv83lqxgwmH7UEEbaQ3YVHHWoSIX7d1zUub0DZVWpTkOdOwPqVRbVQ
RbgOiBXnuBg48QvkA+1w6tb2h///fVnyx65hUUS3FVb6EvtgIpGX880TdM0kTjKCuzkPReseJqgY
mfW8SGhfgLNTTzua4yIZTtxnNx12qPxOOZLVOFUtD8564vKGy7f/sbbaoYsiwvc2B4BqMCMtzXAu
MfWrHBPQXFfPrOSGD74c0ssQGsq6pZMTesI91PZwTk2NS7h6MlwzwoQcVb31h4AK1Dv5+giReRxs
7TuPk2fmOHoxY5KX5BxqSWLsq24k4LrKWaf0XYMddOLEvzkS3Zs3D8SA5LwIWBGrcBrSz3hZATbM
+TDoVC4X+QnY2vHTOD4B432S7NBEW+yKI4A1auUqZ+AUL+NavSUiO/ead2OVi7Rc3FDA3BqdDYbm
Uf4lOqIPqpeRqIwbdrGfHovIaEyHJocUcjbpz6JC1FoSi7SqR9F0R8sxmarIrUBltp0dZbJAoRoK
vHZ8sgp1tfMFLtv8WtYJ1DNBWM1SqS1ESoANwYLab2QNXipgA21CiV+Xxy5J4Cy5nJvyuuqx9I1y
RCInEIW25tyHOqICPV4HPy70R7tzAVsJ7/TpaGUVoykRNy1rBpBqPxs/iBUju4u/1qH+tzkrhYTq
TM3tW665T+1UPsSonibCWNuRFYAr/cOoXJ5YaXz0ouP7BejG8+RjvwmHqkCqOGqYVBaaj0WjdtnM
zWFM6XH1Bp6amnKUTe2WZkYyMW9B4Vk3bQUMWTfiUmU8GOQoaklU1NnT2rc7oW3QKtW/lOjDTBUX
YMxTmXgfmzQe7K6JPDUcZ5fmyj6pdsgK+Jmc2V+s9McWSt+LEYwX1aCCdB2q/HXqeYG0GFmYNT4T
zh6MUuOJix9sJzvaCvaVBWssl33b2t9LYx8aNM2Grn7bbXhX5EZ1232KoFudsQBmxmSVbXLjMzP0
q4dCrE3d65rzNHe62id2s0QNdoZMwAtNbKyiSj8QWf22c0t8h5MbEKCb7xlOBWuHbCO7N1korrvG
QhpbzBYaz/Tu2h3w0AALbbHDGWIl/7ZOezCM4ixKK4BOxBEFPotHio2nLI7CYkHd5lOby11nrQcH
Sb0PkXFMO/tlbTgENysJK8kEoWWr3404W/vBvMgSSYmJNVkhHB/b8TXDuILdJ/f5TY59Mu2tvnxb
c0SFjsMQzzIf6PYUeHP7mOX9HeMZetal7lGfmyfdXY/akHNJLiRIsp76RtcGbo7bx+ynMO6sU1Ga
oc1gMLhA4ob3XtbThPMTAcmYad2OZsUTZp+HIa5fy1n3dk2LEP3ucVrHl3o297puRy3hYFKJN2uR
iG+hYNHq2ISJ9iyLmXuqtQHvlLzkXvnmEJvqe725a1zX2Km7TDVtn3HWvbu1+NI08xtXCeKZ4auZ
1x8tAZ4jcf2kk2KOws3cl3aN78aR9C6QKYuyXPNwlRHb1FpfLWAwaPGP4PM24+53GtFHJAL4ajLY
7uc+Pfdlix6/Fed47s5DW7MB52xlyd8xziOpVUc9Tf+tCcDrmj+uwtqCWQ23Fq1xXrkfbJxRU+f/
uXDMlr7hBKkCWeovRWZ/G2PJIr9aiDvKM4pUmAvntJSzEZRSfBi8Q4qf01+S8kOMOERsd710sUJN
0u6mzoxIhLxSP3iUM4CwKmF2RfdfV2nn1XH+1hVS42amnriNEdcmBlTqIJ8MzUFRkXzOOiaiKUd1
kjlExNrt4wzDluUmkqFO/nNN0LlWtgwYrAUg/kj/MmJGCxWYpnd0ZccCvD63M8VxPVhOklW/o0gD
6aEbmCz269J55lpF3zZluxQbbqDpObNAM5S0NoinxCgitylf41G3QtoCMO8htcWhYUmM+CO6ROyI
TVxdVMciwJUJjiEx1uUZZusE3xTsijzG5iACV7l/yozZh4Prh64+4gYHPPDFC9gp0NH4orXmSS7j
oyPFY10iLk71q10YUWvJEyjgaWZBDVIw5UCZ6ZNyxstQzd8UXsJRIYXA/RT10nqSgrszbq7pAksx
qvol1rIPnKIEDrYWphM4vRFfmjLkztSM775CkaFTsNze+UOh78n2Q6Ln4mLqeztwSlcFXItPCnN0
b82PFkkhSunvMmsf5Gy9SGJ66qHKoBXAYJ2meZtSzEOLrUqmSDjT3jIf17mN1pnunEZQKdKybDc2
1uKkiBTmsDpBo5U7H2MqdomcL3bNtzqlTRsURdlhNGkPiwuA7I2Ij/qJA8OMUVM1e0125xgkDasm
ru8+3ReG1Pyhbr+sXu4cLdm5FfKW2eUra+ryv7nHhZxtB2eMcXPqZcG/gkvLzu3I08xQL2EH9WQ6
IEgIhNWFtVXgWKbfeigc08e9cenW9V/rOZ/sEBWag+FXrMwGU4GFG01SvvZ3X7LaAgxUIbBIgIQS
Z3SJZE8fnJ2tih/w1aA1Y07hVr44PSPz5FnXwhxRA+nTwRWUu2jeDA647ETq8Rma38xZh3wuf7ZS
I+yZiDWBsTm4T15LUpxNHZasUwdt4hGcbDxJA4OVg7TcL4QebNh07zed44tu+cyLSQsMt8H2IHmY
y/S4aXlgWYynojb2tdlfpZj3FOLtWZjf+2Q4Ny6KtyI33rSOpnLaaMPFpiHGcd4nLiX6/E5aUwIn
kMPTtDfgnCMb4RNc0T7ukleMqfhlWwhLxDFrU2ArXt1rPeXHTsJ5pAWZ9VVs+Z5ibowTVFSbhVXG
0h+axGZcnU4ecg6BqBoeiRyzqX+fnW6/xnqkKfnSOOtHN3a/ebleNKX1UTVNDx72sCU3ZKQP5mfv
EjrMeuEX2cp8m8ZH6emviOSW+y/1t9Kq93xwDpXBLB1P2p6U1mJnpCWe40GNOyTjLMgeGlp7ukeX
F/xn2gz2OUEQRrAaqBm94QNdRYZxnOwKJBd2pj/HwsYXX6As2u7mA+11bWsetcH4O3TARhY1o9ih
eSesdP3qSHi2au5nTcZ/1inGVGBwbXZ2haLSyacT0WNPwqJCI8u65+pugRvxTkpoI+4h/Cut1ezN
XjvZKaoLV9dftZokAjs9JSxExF/99BCffrPOZy1r8JKY1Rmf/oe0bCjroaQmkb+ydYGV5njXlWYR
Ml/+ZenmNsIxBV47k7qVNsYxb5biWA86Rv14nD6yGWmS29xfSiNHfrMahxW2zpuYLuy2PWTr2geb
Bzvl6trBkOZudNOn3HbCTXlvzmq8TG43Y3g0/1Q2eZyAq+dugBBU/We3ue9pP2n0W3p+ao8fBc32
RGEg/iOZo7QoSydGBPo6qLsWWckQ+wQ1fs9ixXJhtB9ZNwIolgl/c3lMV3aUjlEWzMZ76/L0nyUQ
9fZc2DZrXNEZr8wd16GuP6ToXpZlsqKauA7NIFGlXhQ5ZAxAcli/bLqmi4QjpcJ46cMSvbaFbeH7
tj/anpLq2Vxuuahe+fMvDl6wxkqjKcMowNHm0ULIhDx/lqN9Gjd4NtTrR8doH/5v6Nf16VyI5Tcf
xWlNELc29a/wHAGyY7w0ycILW4bbiHkQAW6I48hEyWwe1WyzyWToJQbrRzbGn6LrSki99YcdiqyG
oTg6mUZ4hftdQE/7eZq8IfN9ikfrP2OzfomjeyNY5KtAgVQyo+ojujc2dHikRyubf9oe6kQbWEHK
Pt/ZNo4Z3KvEnZRXBfHTSpqLi+03buWlKjDvyiqUtfxiQ/t1hbhI6WIfyD/iHh2JW/5UYNV38/i7
0ghW2WrnLWcV2bDvu9vGGDbjtVy6F8tUJ7pcrgLJdDc5cJ8rcm7imJ11Jxcxg/KRg6JVRBr0rfOm
CxnaJE+upfVQGfafcho/DGu2w9UwvgUSFgEOy+3cPiaYVtS8fSprDNWCt2sVKFUsbcBtAlmwESeR
FkNEnZmPmwAtj1MdkvIu+cvJoxOqv5kG60bdyFOXlVBOpfzNHAePa2qY4VRiVaBUFA3u7MDpIL5P
8FjVrLSZiXwSgbvfFeBCs3jG0RNJlC2o1U9j19Xh4Mx4NAfrSVttH/Ho59wrrLysVkMzfAKFf3pL
el5lne0cm4vBsMdw6U1ssurJzkDzsqvlyWcTw0u+oUNEFS4W66ER28HCmoj/9DxoMzIN8klyVBmA
8cPyZf2Ps/PYbVzLougXEWC+5FSiJEqWLFnOnhBOxZwzv74X36haeLKBN2mgC92UGW46Z++1m/Gh
i4I7swhWka1u27L7tLPuWGXQFSe8woXpJhrbCVOU8nqIaPQU0VZI+WsxKeek0L9rVXmgcvNuI9oa
DCpuyAQ+KsmrOMp4KnoXLHUc1r6b0Nqn1ExpYJUn4Rc3AWACWx62khrGCyujT2hKlPH9WsK5hSe3
YtlsLR5bgKKyVVgtjRolbQyyrrY8lPA9okbQHJucQgIsjGSB6C1mIvce+TSrpWpVMSVF7zgC4VCI
l2pLzNIKwO0UgsSK/grNmqkEJ0PCMBWz5jgl+k42yucxQOiCbAHxd7yNpwA8jPaqFhxElYY5Mguf
o4TzRxA1r5SxX9WRkpqcPcqacsw8cewM5aNAmq6MU7mqi3TTiIEeWHCn2ZzgfGTcQ2Dtumx6RAz0
pxup3qIAaXzrQ87FvvXb7VwaBVSzbSf8KI08ri1qf2gOKsKlTBb2AmLIQqQxvbrMuhVB+6B5yWGQ
w7Pst090wddaKL9nbbZOANmsGm/6jOXYNVtOQEYECMNQwqMdZSu5ae5FIa3tvAdkUH8rAtN5YIti
oVXpH4UFNTAodyiljndQuFNrPCYAQ4xeLFVFcr1O32EZWTOQHTnK301KW6lCQZD2xmtTgsMalaxz
ZNN4FACvGjDG2HGbZ6PNPgKVUIYxyt9KrcEiFJbMAVVKybuYvvJBfpBwfjX8jS5tiVk6ZBzTNhgd
FZewHInkdoqsh6aNn8LAwmPil2eppeoVsZXwm/JcJagR7eLL1LRjDP4jRrPAZzVtpi6/QXoMUEjQ
ckPdogexD5Mn2hpJ0C3LMo4duQ22dhQMjNjS3w11Tu+ibR9b3Xg2UypZxBgvW9nGbi38mDZO/MX+
fGOWLHxq2T/YYQ1OvJZf2OlqfGLJkv/ZEkMMZ/MB2UTl83W3Acpkr6a8IvAZL8wsZPMW7SpPrIJc
R1AeSIj4jbs2SD+SCokMtcSzRIwZUiPkVT7xzJpSNhRbh2iZVmm509Bs7kD8gF6K2EVLHFVXcdVt
WmosOXTqBc8hXE20s/uyfUBqeiMkhGJN6j3JAc5hOE/GYCGVoYQbe3HisJsP1n2KNsycCoFsBdtV
PSDcH4b1SBUfgYe2RaNy32McC3vwHdGU7U1NfZR7BEWtVX91FS6eoTgqRv+iZM2jjsNLVGJJr/OY
G/KraEc3MOVN4iuYPpQXCeaimuRHUxkOUabjeUo++ykO9mkP+V/JpKdWbXHz9njtpnshFW6StCpP
DKErXpTvRherJGoeBhpoReTvWsGB0kxfPRsxZxmkbzHie7KkrJc6VXcZMx3nAF6xnj7rISo/y2fO
tRTtMRzlfaQ3VCn7kk5m4oebSvPYPpcbqyvS/WCLamUhZQW+4IxycCgywAuW6Ay+pXKPZ20T5Ugy
e1s8ytZw6iX7WfTmm9WX4boPu61Ji0qPi01hRC+0/Vgl0uI85flJs+Iv4fN2pwojqZ3tW9Wm7IAN
oIkKUC4Zu/hAAfqTFD2qlnRjpsmDGCY8w7q2GJNx24zKR9P7txrdIhRDesMAZDioVJq7yjujiYCn
ijlMx0bWZzdQOsE7mUScxTp1hASKppiKz06Tt5Y9OpDNn6aqOZgmu3g9TSc0BPaXZae3Y44NTwbP
PAXRvW0kJ3WY1UM2+1FV+c46xVWmrJ9VXke5Sc7DP4poKvZokJFbPOCS4n/NyYqTxoudjG/j3CTU
0kdNisKlkMpNSJM8VTCGjwwNhIzscloZ/btOS1+df7eqGfUB0iO+Xam1dpyfVzyudTb5AEgkDE+B
NWs5RHEcsFYtPPoBy5gqShxoJ/BEj2zonnpN/pCl+eTW6VBlo+gpThE3dCNTcnSPG/zYQTc61C37
qSHhFE8JaaAybB50Pfu2jPS91AEoqJqyHSbzzMbcWlljfix7NPKSOTokznNwaJQPnJfHsGET3hUl
DB9sIEspoi9f9beDHdtUGVDUJgYi0dL6GGj19TAJObxHA4U7683Ts23O2b2QwqMx2Lf+YK2TQv6w
m/BOnlXEveUU09yYFgoqsVK9T0WymnTrZkLJLTFrTJl8oArmqvrw3oNEkMdo3wX2mxlbKFu6uzwh
lUAv88Zp0RHpOtSBem7c0kLAOxK6Eg4ZOsjHUfURfhn1OaacjEXY35eN/5hOtXqbklW1aAe5OoRT
eStFWbW2afhZWAGPo2LesdNmPWSmzWK6aomsctjyMDSM3ivGxHzbqWW3UNgoPJaFOA5+ShO5aG9T
3H3MGtNTE4TCUXT0sXEh/iREsGjS8GUH4zpNxQMJukx4Xb+3mPtrAjacWqGeaoFu7VBvejnIBIVK
LxuiskfZjs6eJIPC8ZpwZaUQOkbkLDpz3xSpUK7m9cZTHV81XNuQto2CbZ5KyD6J9b0wXvHuAzUh
0WOMok2tZo7q12+GP52UJHF9DF1jKg6UA9dB+iUX2a6shxOj4b4KurWSR3c2beZU83eK6W+7Hk/f
xHGJ04S2x5p0O9CKcCQgg+u4TB/0PnnQqHBZofQeqzYNNlM/Tf54NhusyW1iRYc69PCXx6uiQ1JX
etq5SSbIaZ1ULAEsv0dW096lMW+u0yiiG0p/Z+UU3XRRFfdVokfrsQdik1Q3vZ5ucpzgTBfjjYSW
ZdHVbAK8blmZeJLiJWWVmko9WjVL3TWj7q0mGW1UO0xLX8PtgSv0HMjJufPsc26IZQJNLavyb5nO
w6KK5Oe+C2Emgg8sRXFX4Xbu4CUyBQanhCPuAgjyoywxc3L4mWWbbqAHhw5wNl0odT9W/DUTbkw5
8db1UB78Ds/0YAFoS4Zb22DsUPlcIHjdtHZ/yCEpB5rF4GSeU1Xpy6wUtKQ+sxM5v0V8BzDoJmtw
AXMey1OMmXQ6ahRwpRS5qs+sZ1j6Nm3E0gp8KDRiYk5E+SHFm6gpnwwTQLekWXhOjeNgkbuH5Ons
pa1rJf2JO9mMBQLBqdTAaAJ/p8oTMlcqdGWwrdDX8Eh8HiEp9OiDI1u+Uwhf36gKf6xZ12u2QlQE
OJT15ZGV8E4P5I00hTkiyPjc25Pq1OxY0GHsSxA/dgjL0CN9zoBEWVL2LO0O1VOwkRXrQfIaB0s6
/AHWfAxU1l2V1KcwEDnIw/6VL/JxDBpX7+ubeb0fJhDoUfuQMrVUdfPUefQr23H0VyjrMNAYyrME
iGtJDUeiSVfbrlnyR+smujyUiyE1ZttO6CsUw5b+58Cnhc+JDeZGS2zKneqnpYlHIKInWUI3po5k
UKVvWlbvmJI2HHk31kAUDF9oq3TvdditRGw+Qbx5zeZKoBqF+76ey7JxD3QBnhztiEWhFbcIu75g
S/JbIxrNuhzfItXbEgX14tv5dyJNb6WBEdHgu3dMOfpI5k1NkyKekCqrWoY+smvLRsAap3ObMk5X
oS9uoqTb81ifJFpNniLw61gKUI95Uglx2JW3mm88qbmxxk208/VynanyajSnPY1DTGXR2kbIO4H0
inXKeIESrtNwWiuVNQL0DChUW7Dn1NWU9E9DhJm6bjcAcE+9YdzkzYAKzKpqihzhoaWg0LMXxjSu
HiRkcssqm1boFe5GYWwpT7/1RbqmlbeZpRqc/+il9x+plByKybyvDJnOkAA01yYnT1ceks48jIVJ
dV1+EkP1ZzL7u0IZ31COr3tD3Rdt7wYUxzyDXmwRVTs7G140XLCKx7KGVp0yUXWWGv+AzCl2BqS4
noJKNhUnhSLmmEA5or59HEN/JeEBnFr5MNeQIlGd0Z1v7T6lvzkijGoZDLhHwXlZ4aHDIV9K5WGI
xIFKYb6EIfkd++GxYH/FXuCVAxvD5RibQEL9cGXH0Z6iP0UfeLhDP/xRRv2k2BVsB02/x+Z2FkrK
Hi5za7XcRVF/P2EuWbaxPiA2i+/iotqWpJTNMMKD5SvIXE3kzhFNe/6cT2PK7skyvEWByiFjrLYd
amlgemJh+CGuL1tSFnEcf4F+AHtnl1+VJZ3GTtzbzSTztukAVlheJisGrQEwKK4eWk1sNEgRIMNI
0JinF6Eoq1BQIGh8wAjAFDQoJ7gK0Bu3XcKuwtKXUW8DMsVTlqT+EvYA+W26Sw3PP1oG6hwpyV4o
k+2xbR592oSDKJcIAhH7+ezWEhEiVUaquMrI7TiDdt0FyM00D0tO7YMNzSyblMRURyRMZtsYP/vc
sEP/8GOsrGNdW+dJ5QyrNzhxtGBtJtCE8mFf4sQtJoSmnVfBRlU0+B5VcoJ3fT95ITvTIEBZiRej
h+lH00896Wb5qtCVAPfG5qDBqlIgbgmj8qnSbI4ZSoHQ1yfF1KP7O0UvmYGKufVwQdL7CLptITpu
P/PfeSnvmTG+22lA91A9hlnPqRY1tJwUOB+az3jiNCzqUzEZN2VOgz23xLMy2cTX8vZIU/9UBTRF
XQ5tBxao5cCdXOdVg4Vl4hjlJYFBbTa77+mdOl2c/umEyZZ/PpLx8djY7fWnoQspL0Q6vnc7/xpL
5Ld1HDii95G1WztFtXfwfJGT2Ac6hEdDg4A10UZQ62If+ulSYBjZCr27EZ7f0b+iimIbpr4CXor5
XHvIJkRIAs/ZFNJetc9Vbz3XWUDdhepQAVSkoKRsS7XOXkq4QusPtW0y/2X4ym3kIbUIzl0pm64v
y2ChMNJkI+rtYmuAD7zpy+6PbqG3ZJqB6NjPsv9ieAgRR9tN8KZz4nAAAYw3eRx6C5lyMARXlLtM
QbFEgokMYzoO2DqMKejFuf5Yhn7rFJo5LYZKk25HkXz4sngJU6t1jMn+SFEM4iu/NetipQmcNJTS
bYkP24Iw6FVUqoOVHsBHz0iAkuS3LtQ2FqwtNTCqVWIBJos8+4Yi0KrO5RcAUFsDwHCeTesixWTX
ddZiCtptX8NdNLBvjyN7AMlTt40U7DSC0doRwGigGyvwVRSjBOKA5q0ZcpyxUsI/FrBTOPz5cjsu
2yHYKTp7dVmtNnVnfCvI60s05AHl2qav5r/BTWXUcEF+ZyrSIU5ZZwWkJrM9ZaBD2iCHNxUh80zM
cw7zqYHLNIO5y4ZGSVY04DyrbU39PKiAjKiWo0Tenm91GzZxSpub0pYuSywmVAjNUX6TMVsuLXUM
FpJfh8Q1BTek/fBZpWzZhmhPElyGhjBYaTkF9raywOeaT+lInpmwyUSsv9tRWg9hc5en3YPSaDs8
T0+Azd4jhVNcjHQrjg3mkRL3nc3ag9Tj1msJAi2rCv23dhSAepNcb5elNT5WyBZqbxZ/dUdPG9gk
+LODGuRF0qTbvivcAvs+2hA6ZH79GljpfQIuJE20GxNj2aKQC0eSxxt4C/dFW5jLMNbvRJBsPGva
hrH6gOhpRkuJD7uU3gKfPfKQIeutG1ayTN1o/bAqfEw5yBAPaqFxbA3fCwKtqBN2pz5VIFskuhuV
8alR6NQrpfo2ROWdDdqX2mq95DjmRpVG/ZcGcGiHz1WVnFGQbOsBiiRF02wqWJUkDWBCPpxzNXqw
dGXV1mZDzbq5lRrjbGuYoS1MlWrVpXSzgkcjD27ZrlLyraznnLKxg0QR6eTwoITK0qMwaWtI/UhJ
v2lGttJKnyz9WWBl5c0hbctno+Ogm9HdVpnEU/GtDjZyft0+WpK1bszyY0o0zkvoSTux1utpi5gQ
I/u4DnJz12ulE6j2krPpyi5GUlCmmNOQOr4rNWs4MoBVNPt/7AnBndwUb2ERpLQaiwN82oAzLhbn
oZPYadhfudR9ZoP50iAGW9ZGvYYl+0cX2a624pXqFznT6PBVBD12eQzZ9C33qL1uEqHfyHHwjWZp
X2TRiXy0jI6EscCK6WLfyZGmygY1iGk3tqnjZwpeUW9J6cXhbPZEiMTtGGR42iLx4Zfda+8Hq6xG
gR6kKzp1LmTfqoWznGSwJMSMqDbwW4ZbhMzM/JM7FjbB5xSJEXSiv+bknkwo8athePM9On3NpJ+8
kaHCvv6T4z28ZZyyaRiui8xCQT1mC6lOTtJ8KJbsWTOTk3IQps9xHpOnEENZaTgu+mrFVsDy/whQ
gmgX1TeEoNt6Su48dseaNWtqSRk05C/caYtGK/YpdciMGUlFGWJQAwqKaImqie261EuYLgrw0NjV
7XZjd+MhDIge8S2xkEPz5KNwJd6mZDnj65cmw0VNf9dH6Us6+njh8ckva9NYF6O3C2M5cvgvVGHb
4j2YFfVeNsstDIhhYZttWBpj5vNBZfHPb9tcckfm8wK6ne9VO8NrV70UrbpK3U6ev540qtJDbr63
nn8TT223NqL+RpeQ3Cjwuzj8Pw0VCLoY2EMyopIIvPRGKb33qLQJVUC95nf6aWgGljUdUWcgP7ZD
+5r56roKYVRmAjGRgkQDa+87u8ZmLXkB76VwzVoP10pcvUl97PQadHtaWfjtLBSls7rW7Fb1WLyM
YQun21Qe8ob9dKv9iTLtG0bLPW1wJLGWUlLJwN0fC3qnEEXc1FRBHfcPahTtVM94LsIKQ0LKdA77
Y2dPA5IOK0jWUYTWlnaqupyDQWrPBpKhHSZRPHiejDhGNXHn0jlbUHXbZoH/kFj2VtXEeUwZhUke
n5LGvx/agbgVrKcilR58Aa8/jdmh0nKI/Hu1w2waBhPdveETHJXEqTErl/S10Q8ExTqu1bfZON3a
5tzd7Ve6V3xWJTIx5sRFWdvPNTyRQW5nQHLvJjg5IFzSwGIXTLkFDUouHye7eq0TtFeeLL+lKQeF
Zm7+J8qpKGy38BoqJabyXZG74eQjjyJiN4ft66PS9WeY7OCCa89Ymlb1Qmea+q9hIxNL4yeKEyYT
zHCflDgCzYBSiCjT+xgpCS0qZLgcx2W6EKswp8MmrBDPaVR0jgJScW3zrZs9fzjWQHq9gTvSp3As
1u1l3QbabmzCB/QWT4Fe7ymJcL42xxMVnVs2Aj6u2PK2bqkZ+KHxHkeQHasO6rcn7+va/tQp7hFm
DcNExoyY+NT9EfcPjLwKNiP5zUHH4pqb+nvkl9TMQrzv0ogeeQoA0Ng2cl4qraECnq62D5oQCbwx
89nuGmAlpvzCrO/YWf2Z1qO5kguq0BGdBKAlZ7xfxaJROGyhgp2hksEXQF8kQBLSh0rq982gW5+d
Yb4GJv1+kxgVp6ok0HoKW82JXWr5ksn+LftFevy9fhcnbJB7L7pPa6AYSE1eLHUY18If3Rk5E3n9
62gi1KT7QNAHpN6uXANrfurb8jErjZseZr4qD++1PKHBYO+GYPCzMfhrCknfp2mKf6w+N1340elo
d6BrNoCCOEwlanswasr9QRDvEiVl09QEu6qb1U94DFigObTLFLai0zjGnxVu75+jeK7FlIk50uiv
vJyiVYARE4K1YXtU7fUlW/K1DYdrO6w4Rq/FfwzGEheRbE1gt5XfW8QMv3BG8zZwYB12z496tRqW
ynKOzpPlX27qSuaMuMhHyluNlmMfBm6hflU2Trj+zYCj/vMTu3bxi8C1wW8rSSZym3oZm2XzMff+
MAX98piuJCOJ+Uf/ehsjBKyu0giSyogJ9dVvUdz+/Feb1648//tfV05RvCBlJRyxrqoR1me5Cy3L
DbH1YMY9wop6Ln2asK0WLFtSdRh0+GAxg0FKhiyRSPB3PPU8A9kTYhEGWT8bXo133MwOIK+aFQzC
W1WjbqO35rHS2UUxBYUo5KbHkG4BBp+70Eu/PA3aRNi17PJshuSE3M0IovUkeWuAqRlbK8ByEEZs
JSnAC2BE8OXAX3s6bbggCt7qvsY1MYoXxW7v5BllzuRTT8ajIRFg6VsPYW3tQ3bheeG9dk3zLIxJ
cwa9fs4T6aBoNtBdmhQJLpFVKIefQ2+ff37C/6Rv/UsSn9D+/wn3eljEnqTHbmMrMFGTaiNV/RHq
Zb6ABr7BcwNIiVOwmkcfNZwDuij+cvCaZ9WnSxtaYo1k61OF9WEknE8gTH9UVRs4upW1S1TxN73Z
Q+PF7iOghGia8um1CVLOUsWMOmKU1XSZnS7wkMbqemcMCFQNbMXJ82Afy4DRGnOcG0QbE1dqHw03
ahMZ+H3jP6YHelYkBOo20Kz9jjidri+dUUhP0HY5D9nhKTKJsZlreptB8nonmlAi5cONXlES08gM
qf0vqUlOFZ6HvH0nt9Kth+EFOyUnr8g/1Gpy7DrFGX3tQzMF9R2oqaYUUwWVJuwa1YdhhF8ZNqVl
qFQfxOXS6YzhYEtc0Er8gwd+bzMkxjGz7U8/JJy0Qkgpj5iv0lY6Y/7+JZfu2kC5yNsCbZOghmgC
V+mWQ/KdsJn7+QNRrmSFicuwLTUqg8pKI1c7mkicFsbR25jLaC0tM1e5a4w1UTAbPV3k7i8/+O/5
vRzy//+LzHRPN4OItvmgLOqnjiC0coMw4NztpqW+jnbSm7RJHcnRil9u8cqzMy8WkybJEGA3WeRy
ZHV6LGeF/PLLvVyZds2L9SOrKcjXbTen7Q7O5CQO4Ka5qHmGCIEuc8WCv5ROUfNbWvr8jP5lNJsX
a4gJrbPTiL0hvhPI4DrdtOthZSybTf3b27n2sC4XkqHx/FiKpU23VglwJK12rd1if9oErnojXqNl
/Mtb0a49u4tVJbH0MRF26rtAOYgSA7RjTQ+mNdxGYwAGdaTwPz5PDVvZQcezHDBhOznWU7NM7qxB
PhqW/066zmuUJIc+FjfZUG1kNVx31NMliMgk+rg6ucSOQEBHh6kH2QELLFMs5D6sBDSEGKrwUWMf
Z7KGpUNV5Y0/Ihj95eu49rYuVrdR9/sGjSqpNqAtV4ZhUrLFhhU1JFiVOQt1Jln32Ld9GtBFuwBu
+8tbvPZoLyZ9hHMBlpmOg7I/vnRh5GhhcLK9cfPzjV37RtT/H8GiQ9pqy3T2KqZ1HLGUIcbtz5e+
MjmYF7NR1dN61sqaGKrxDVQHuKjCSXootJG1abLptzdz7Q4u5iCqrwg77CpmHFUc9UhNIK6SZs5B
3E1/6m23KR5/CyxVtCs/ZlzMP+lQ6HoLMcltjIwkEkRpi87vcJeBSVmUWuSYnbabpvC2i8Z6VfTa
TVKK+7yb8PpVG0qFW13z7SWpSeMMqOH/rZsYXqd1KuD/jGjBJpRqiY7EKrAUlDPeFx5vYzEWsEEH
4FyUe97JLrQXPh5jHHzJ2tK1N5kPgpNX6YYUZepIe7K94C7LimRZhPa6M8R7k1Nt6LHARRGFoYC2
XzsHcoT5vWkiRIZE15vJkaAOHTsdfPWgjT4aybrrLYSatoGOGE0FFH85o3mQuomHfzYfN1Te9rlN
pXy0gPdoQHcTHQEMTvugq7+b1KCyIuefLYwUT58OdQqOQdGpMGftNOctEviCo2QBt1BfSphxwiB6
tvz+s0wUjqDF8CKB93AUSwxL6mDngb4MTTfAONQ2ZiEIlT6BiLcK0aXnQqfS6VnIK+xHqJVvJcnc
ZYYso51ehrrCsGg+h5E4gjLhVJd0K7WRP5TQ2+adDIUvpyrQiTPJVivho88R/vSV0aNv5cbxA3kd
JTBA+3a8r2240mH6mHf8KmebYmlE0loIakYxyR9qmq/tkr1RawZ7mmM3Utq8JzXpPHWFLTNq8acg
dmSXXP9yYtDmyeBf1hLjYnZqbGu0RhOLeY/elEqYTc6DXs6z77FWUzJdymiF6eLs6cEDxdPE6TvV
ITFkz9CRnbCsT6USCcdQiRjAv+rfwffz5k5ttEcA86p7YOzTYKKA6WNJ65psa7PXWyACJaMAIgWw
R9ONQHTuWi3DiWpph7zPJOZIdJ4/zyZX5kHjYnkuPWFSCqThrwU3shRuQkRPoyT9kup67eoXi/Fo
hhR6tSBy23bEW6AgDi6PqqI4/+2Pv1iJyf0s5QSgiitr40Yma1oiILqx9N+ezZWp1rhYf40ySvtM
xrOsGMlrncev+cDQrwuMZ80LQpN7Ldcca9S2bajdVyGEDqVeUzV9jDWKpeCoXnwjI8ShtBBhKnej
XgC8iHkMnWWtDfyIqC5xYJL88D1V9qZuiDf3tDBa1LVm0T+iPp5m5rbVmk+jlR/aIHmYs7fSkGkf
OxndyxpqPxoojNhThbuoT+U3TeVxg3VnsbR19Hr6eyENONjDfaCnH3MppfX0m0YJ9hIkbzI8VqKo
XzmDCDxJ0l6xugOSnV+WWWX+jv5tCF2ss1mcKVIW1L5br/wztMCXOVq7+cB9tA5P3a51KOZtE/bP
2i/L47VP7mLlBT4g5Ug+8Zmrf9QI530tcXILfpkS1GufxMXqS3qSrxdFx5w2pruorr5a8r0XZdHy
H120b2SVlLgKZ3mdGDAfO+slyYDdDdNobsSYb7NC249qA355ustlBQhsD7gumbuBlNP9XmzzuvqU
je4ZlQYi3wHYVDeSean/MmauLbUX67ptSWZaN2Pk4mh/TYgPIXPq5T8NR/1iFQ+5r7LF0eCaanAY
GsWZOu8s0vqXyeTKo9cvpqpGtT2VeIPYHcr+aI6ZG6Gtglvs6qI8aUJ5+vkurjwg/WLOio2415U6
Ir3Sg2grLzs5+eXRXzlH6hfT1RTECdanNHZlX0IRYykLQfavShmWXsrwyxd65fvXL+aseGiLdlL4
833BIgKFA0W7KX55BdeezfzvfxWjQqygkTpfXM6avV2SMUan5ufHrlw5CugXM8UYZnFBdQe0dcgM
Hkbmd6gGmFaDbdzTToItiqOXFbBvvZsubf/bdKFfTBce+ynO2lQ94kFForhrrW81ffv5lq7MffrF
XIHYH6kA0AjkfeFDSItmkklIsL37OJw164oBOx5Jw88/dvX5XQzs1DJySdQaKjo8xGWdHxJ0Q6Js
ENEr9UoBXz13IRaw/I4pKsOff/XKB6FdDHmZMDyTfWni6hnStxDJeedv/tulL4a7Z1SVDvQWf4v5
HWivU+/+fN0ro1C7GN9KBLlSM2AdD2a8jQxjgz/iVoWqO3T16uefmO/+XxY97WKg4w8aB9KFaBlv
Q7c+hJt0q61IX/jlyVyr/f9TL/hrGFJTrfRY5/rZXvoEhrz0HCTHTvrVnoLVb5X/a6/2YqzzeQrw
PPNzqjdQKbDZ//xwrm0J/tlt//XXB10chV7PhfEZOfIT0PbGye6hFawhp67NG9mJqW0BZMgevV9e
yLXBoV0MczSvUzP4Sup6RPdUG0VfNdUOGnSdYc7sXdF5TtA8/nyD6jy+/+31X4x7TFhEh2iww4vK
IKsupKeoGvYih6jWo/BUSLBwDHs0nA5oZAwKVcsV3+lCCRDBLCDrUSGbyDRjEyANlZ9SLe4J/wKm
3Shv6eSVv+xvr35HF1MGIM/QkOk9buKnfqWuyo20DOlR72HhOKOLQ/XnBzIvPf/yPNSLSSIIRh1G
PoDukg6+0In0pmPs/bcJXL2YJlS/8uumni+ObrdMnlpCyjMYdj//6VdG8j/bwL++Vcsb8lGVUgme
LiGIlnHAzu85xNFuC9rYQWbdxXnhChWpxs8/eGXUqRdTB9A2haocxUUx9jRnTfwjv5UTrw0CdX4/
f91MT/WCNUH1Xe9QbfXV4OI6e8rXyKF++eOvTK3qxZShljS0Uzkh2lvtPmphfY1Z4A5F9qlL2sN/
ez7a/9+D1fmxXA+S71Ir3CkEx02Ey/63S1/MEVpfIGPwBw/h6dEM3on7+Pm688Lyb5//xXTA2TEa
IQqEbl6WpNYmBelzCupZGk2F1R6mdvxld6bMD+HffuliPFcp6PhhTOH2P0HmhfqxxCSxbOgrLacV
ZXbntxd95StVLka0lwyI2yNg6BlBrYthYNawTeWX93DtNv5ZOP76TqM48ioi4eaWAZ2IU3pHphXn
xWEF5ezZd9pffufKe1EuNgJprydwGqkY6Ln0ZgY22N3yQyiQpHO1Khd6kqx//gD+GWD/8l7+aSz9
dUNBBHeu68gIxP2cbfWl4fKR7ZNT6C/GJwE998msFuCenXxjL/t19k7rkaTGBXSbNQqoX7YN117a
xfCXJylNZTvx3TYYHH+494hF+fkGlWuXnv/9rxtEYh3Zds+ljeO4JGVkjf4aR2Cx6mi9ZG/Td3gv
Hn75rXk4/tvDvJgByFRo6fMVAd24aT0vWt6DuZj++cChgjs//8q1G5p//K8binMAhrhRqPzguk94
B+r9zxdWriyGysVsUHa2QjIOV66cQl2Mf4x1vbGcGEbjTl+n93wHzu97uGs/djEhxGkb4hUoQ9dL
rN3Q4HrqkzN1ocPPN3PlKckX04ChxFJCpyN0BV906dbpy8/XvbKOyBdrulVattHDU3NNhF/GH9Ir
FjWKVW96+vn6Vx6LfDHyu6SrM8lUfDfVCRO27LeqTihaJHf/7fLzbf318XhKCrmwoIZWhON+8KFr
2ewTxmH18+WvPfX5rv66vOjlwFItdjxQTRwMo3tTeL+80GsPZv7Jvy7dFhNZ0lBNN174JaXYXtwq
Sn6bJK4MXPli4BK8kdDiYWtTr5DorZK1f4B6tKM35oKXvPn54VxbPOSLkYv3QBtpvPF0Hv3byakX
9bd9W79Kj+NadmRXaZyff+jKzlC+GMdNL9qctDppA/JxJ5pVCg8lhTw+GFCMb1uUqDKW8J9/69p4
uBjGZRpa/+PsPHYr17Vu/UQCREpU6Cqv4BzKdkeoZOWc9fT/kO9tuLjNpQN3NrCNgrRIkZPk5Jjf
mEKmRAFdUTBjlOSk6CrsfmFwjAqRy+/Y5tZ/wyo1ubkc59249hC2+aCm+Az6/jTFrRn18nR0YP8E
4udOY0Qv4ib3AN1k2BZjCJASTNfCW9m4ZWsO2d+PDhsiujMHBeOAmtwcB8I+J2sD3Vr4NLjGsfNB
5oGvGxxKbMNCVSoY0t9aV1Ez8u+kUeVZBbaaQcbckD+4uzzHSbUzH7/+8NTkpnq4GhFqe0s8Wvkz
bhWeMZa6+FAlj5c/ukDaQk1uwvcAZjUwnpN84w3APKBptWPtbVWsJHdwhQAODfM17EFg96x/8/tz
YSCJkOiONDUKFrCENg+Tp4aN1x9uZssC879Zh+OaJhmvl5u4fe+vxjUXDyITVotxs2LXY8ovCngS
UPXLnlyyA+DA50Tekx99HTrByvp3FMAwdFHAyYoCSUcfRrFXwxEtI+RwuRmCszo1uRhQaKigwQUR
rkvgiHIE9vtYXQGcYYPsON3s7xgE2Rmwnv9tR9YqPUgLmJ69B5KvDwQrUL3udo5AFVPxsh5H0OD9
TbUDYPDeMNw+xhcfyeBiQt3iRA3/YMlHQembxAAoN+APBgEhih7YAjiHeqeG+R8gqpwhK21NLw/N
kv+83LWCL2dwkQK0qghOW9thpgOpRfNmSNgqFDtefrrowxlceJiztEWWGYcyVGsYfhIAkuFk5/YZ
q5G1fyITNYKLFNVAIgVxKA7ytLyWdHjoaJAx68rO6iAKpwYXKCIYXVE5wZls9OT34bqx4b5kwz1m
sVAT6aCm5LvdxYUH0Cz0DPXcuJAmjuKVHqjPiqW74Dm5hQNjAH1nQm0//Kshx8UFIKC6amQ4RsQM
4aaDccDeRkf0KbhI0MfViiwInhxq5EZT+6sKPhmpkewsNx8nha9+ORcJwiVJS1JOcQDMqSO7uRMe
+iOKwr3I21UgCtrAq8vhsAVXRyXeDnQU98pQ2T9C9+pHLpDpXvRnfVcau/V3BUCC+c+LzEsdF9Yz
ViKkhImXnDJXO3QvGrLBrR85685KIJqJvLw8pUsZUiVNgvyA5eAt9jKw1S3qRXZrwyFsL48k2ODo
3IQvizVCZQS04CBH2nr7uJU89i1266MH/xM7bc6XI4voG3FTvtZnI2nMIQZ+I72qW6QkpTGgRr2z
gxI9np/xQ2eOHcMQ2CpulRxVeaNvxLFz+ccLph8vuiaDjBuSJMGWdqR2M57BlnAvP5l+pBu/mCA6
N7UXVOhvNmJIQ5bK3WaBi54CIwQuBOB1jFewhgkqDaazinqlwYE0WXO/acIg1IfJ7SCsh4fYNVio
JSoy4Zc8NajBToBGGPyiyryMDv6YLU6YtWCHtU6SxL4ih/N5KVSQwcr05wASpD4BKpOjAklek1tz
MxRth/z3aIbAYsBUAuVSQEcPxhWZwORN1MWN1vY6VVp/0henaRcdING5tRQJlM2p666I0fxYu+Gn
HoFaTObTUAJQnoDHCvTGaqdZ5kuSfmbGeJ9lCYjM+UlWyzvU13tStFX3bgzKFjXcbfciAStXw56h
IhDjKzWkYikqhOJphC9pNt8ZErAdTdTf1cXwOjcKitCjEMbEuE2ulhZVdD1Vca+c3Wa4tACDGIFA
7WfNgm0pcGl5Idlg9zcASABlj3Loh9YYbqHyfKGy8ijN9VUWGi5cP9y4HmDGJJtvqjkg2VbhemzJ
f38UGIJTFUFiL4GKmcrVI2qSPHkD2KrLGaAEeFK2+MG4iMZlJpV/JyMcP7F1Bnc5WkuIrTLUfqq/
x6KDx2wveV2L65ZFXYE9gzBwaYBhAmL4Zuyp4cYzHAt65Qb89hPIcKcpT5+bRr+ZtDkY4VauZKVb
Fy1Q7Mkp781Xpo2vUh/+IMvwsxslqHlSlB3nGS5ZV5AkMWPuym59azP9KomaQGnHE2vmc7cWTyFQ
qX2fYgEzusxtjWkEq7R6Yb1+PaiArsOHGkzq8haWyRDfZqggad7HFTghsOOpmh9BjXvLtM18ioW/
oxbA8Z60FvjTm6NLhGL9OHrJ0jQDIReV9BUklc46D263QtSr9cMrY0bqxJXsqcX6ZObJn5RtwBVU
ISbpXQ5PgUkq7ovGeJqk5oB6wBD2uj3IzE0Do0gd1ZfrYFhAx4AGm0goKwPxyk7hkH6WYummkFDa
Nimqdizr5gXGr1clChJS0IBWgB4jVfIoK+4JiV5SFAjAbXYrE1gilA+yGdw1ZAU2pHv1WjV9EMcV
ahqwFQOpZ0CzRjOgWfW9EiPKa/kjjaL+a4ImcZnJjRLOd0XKzlW17i3OghMbL92vtURT1B7Q+hwo
NVyyJHcSJJ4QplkVnByfe38KlAN9g3Ppzj5GsNrw0v1SStUOyEHsBsCrm1F8o5CfVcdQ8oEqnekx
iXduMQQBm9fx0xjVs0AkxoFcgE2FHNFVDBiPdTlmC9YaXrTfVqWqkRD2TV2l3Rc1mEaV/kgWw7v8
eNFv51bkKJdg+F1LcaA2APFInUdIurOOibqfW4RBFh+LMhyToG3KkxFPdhqDpAGXgl451/VfAKwu
N0FwjP0oD/uUmQvjtCEhQdVV3m4F77Q/MwRbq0yN13U2X9gaP37vRdz+G95k1VR3JhT5oWoXNYMz
uG7DUwu6EThH0j+X37KdJr9YojVuiS5HWCXQloGNTRLlkAAdZ6kshiR6VSHjleKrUG/bjdcAKOm0
p78SjTJuY97JZK71dYE0sEQBVwf4QPyUZ78ut0g0xrhdeaRPS5FUGAjx3BzGGPicWAcN9/LDBd3F
6+MlI8xNVQ2TYNT7K/D8vTJWFNRqq38iKJTtKDffzKgGoXS6v/xC0V75P7rgTlb1NV1x3nvRjvNh
DZR76WpyqIMIdto97Ak6jXFH77rSlEWruzQwnkYPm6AgtoGYd8MAzLLFgePON9UsAHj/m9YAcl2l
BazwgmRVzoCT3MM41dnpK8HcZFwMyBVJxWagj8DdhLdwXtDDUpATnCpfh1KC5XPdwikQILNc1V7W
oSXupKYBTiP4t7ArctQGJhA1WPvhdNt3ZCdgCL/g1uefIgaTUM+lMoZiWrg3LDb83t3KV67h81L+
BLovGILLzReseIwLGDkwpUZhwpp67E1HKuFjMYEsr92oqBW9/IYPgeQX0YLRf5tCYD+SoSApCWYZ
omdVCjNMXR1Y6KZ9htuSbM9x9bDM3W2RwaxBie8G1M/Dn6S3gPr91TfavZaVr/LanxaYqA7wImUm
9l1hkYHjMc9Op5RXSaFeG2BzVUUC0561blH5nkeoqe2Qb9NlYjX94NN8fIRqZrIqNBkuYeyp7bSr
Qjd9icJmeQCJGgBVmCNW4F4pMyi4qgmUlFo+QUjlJDpKMVdDv73cLYJwxrhwZk6wbg11bGUAr7HC
ASYACYWLxvvlp4sGNRfPyCgPqHEDkpbJ5BfwiMeskbZLgeQWt1lA6bBp3Zk/giWUlw3rEwVFo4OK
P+6NQ9xBfNHRH+1aHcGNdkxa/9XM6eFyo0S5E15DjA12q9XbSJps4hEn9QzFUp3BUXEJBUfMy28R
zAheQZw0OMyNLERSHXaHJsDYVWZRNQhhSXL5BaIe44IZ+PPh3IEpECTa8hv1B5tF9qPZ4kAELLGz
Ahqi4M7g8rtEcYQXFEthqeXlitwMbMIOBbazo1U+Ezu1YDjj0L31ZosWX0xxlYtWSmHSYm3wllZ1
kYn1wkN07nWL+JMDY5A71LruZIG2B371Ii5chSUgcgpD4qHopuumS37onbnzWUS3KbyY2Cx1Q4Gd
VhJEs3kYN30FnMwLsLHAXVXWN5z+DqOkeXSpbX3I3mUNpY5hHpXWEgOGtiotGHPlGRSSvbpe0Ujk
QsRK9JkmFcQGOSiSITOwo4L9Fwyix/rp8vAQdScXJmCZmJqdOSXBAp2BVWjIEQGKsjORBBGOVxcr
hRRVeos9FTY49sgOGXke12JnVfnQ+XwxEpRtdn1aIPOQlcsyoehZPioxUiNBda3anb2eYif+peW2
WfrmOwYfhvnuhkcQVXnxcQisTT1FIzgud2CrjI5qD1dg4V2Hh+V2PgLHZPrb3aR2Pe4Md8HOkZci
q6oMqFZWSyBLlxb4b0n9FoPlm5k3MD2dhj8FjMC/NRJ4UTL2nlpeNWgaoRR31Ca4unuHH4GAin7U
jX76VFUPrFIqo+qmLEDVqtL+DHJvitJX5Ivhb2mps/JYVdGtauoAfaFckY4NjO1mGDJUD7Tp/TEk
AeosHLkCry6s7pc1fV4i9W9U4tpTRY06fJ7Gv+oEt4Xc7HYStIK5wQudpTYBhQYuioE2Z+4CVE2l
/73c16LrGF7PnGlmn601ohj2Gvfy8ybmRPXbVXaruLm7v2sWrZcKF0Dg6zR0eggVpzHBP2NNMUZL
4D/yCTf2SahDDtv/BvzoJ/iyQFet5Smu9u6+Rb3HRRa5SWirwbQ7kIf7tvpRzX8u953gubwaOZ9R
mznB6gVHTyTT6Huf7UlPtu3oFwGFlyKXJg4zs47Ef/Fs+AA0Bqat+NLdx/WCtxdCBDGRVySDRAce
MpJ9gbmeqo0nKP+akW+43DeC9YJXHyMNCoacivWiMgD3BTGRjXCHK16b7sflFwiUgpTXIFds1sx6
M8VSDBhxmZ2S2PMwgppEf0Il/kPffOPgFtu3S5DqwEACVQAGFQwgMh14VkDHd7Y1opZuo+NTRAF0
Sx31VsO6xQo7Kx8MeAjE+gtqA3YaKnoBt8+IsrYMKyVBhqMEJ0c3owcUX9eBISeGF49xC2QLrOc1
o3PTlfiqnL7hF51VAiflTkoPKuZTPTWxPenyw+WfJBr427D91GSGO3WygHYTLD2op8VrsXcjKRqS
XJCYFHjLgHeAksKoDwpw1FS4a5jl4H7vd/OBoJxjugLAE6QyeyVtcdaKvWywQI1JeSGzDgNhlOrM
OHtUEDIrzXDbqECDZtptCB/PKDXudAYDu2oCne5vzEbXnCN/WU0nofkfk8Y7oeNjkfwidPCSZ32d
clzt4NZbAqTVyUfjMevYMSRzewfTYiR14dl9F+pwqVgnxQO0GGKzzXqdmslZB+MxmqZgCfUM8nLc
j+S4fgCBCMtiDVdJBUQ0CWpTouMQO8nzsdWA84gzBgAxIGmGkh0nabhNJgbCT1tgeHQvpK+utDm5
0SrpAOLezn5ONPt5yXWur6BkVag2H72RWvWrcoJVZARJFjvC9Bv4FOl2T8ErWiJ50TUbqlmJ423v
eybe6rQ3sVdACw8K/2u/aVcOl0ensE3brPg0rQpzGeDvgfe0TnmW7fVMrMpOfOlttRVII/Y1yYJp
9vEDPr2opTWIFlmVBENn4DIQPF8gzHNS7TVE9HwuYil1NTaMIo0lDeWIayRgo0r1qGnA8SXJbY8d
cZ0ruMrQG0hZgCqctOJZl8YMJvQgkEeo/SPs/nKnCoLnx1n0U1OrQQpx84k+NWvYIP7IgLiNKS6D
zOfLzxcdaj/2O59ewMAQnXNZxr7mqXdCH1e7V+2pdtN70Jx3ZQ2iVnCBC5jXVY0ojoMhBec9nJXr
sDYJLHwHBznc28tNEUR1XoM9xHINsyjsBBPyCMPQJZd39gKCciHKq7C1olWiud4Gds3Opbyemqj0
ZHO91WLDLpX6MdGb8wx5KDy9dvSOov0mr8xGVSNKrlvc1MAppfrLKiRRFrlNcfhrwVkFNtJemtFe
is7rQIBVY/VJa/fAOoLxL2+f8fOYSFsU6cQgB+g0dsNx9LoaUGfJ2EnIij4UFydkAtfIaIJRjCkj
h5m+zfS7ncbtZUwKtGdHsO+Eo6UET5v4TOf0ucuiJ5hqPK9zCAV6YYReGxJrhsEPnNt25qkgEcVL
uke5ByEZwwT5BdVH13WWWax3htYMAL+C19SXajAUbXB5qAsOz7y0u5BZMRrwgwkAyH+LauBj1ump
Msh1NJVPsDTYA759pLa+WI15bbdGynrSAfMP5oL5i6E/hSC6wvvC8IwyjQ+QXLh6MT8SGHEVFDLp
DnaDHYq7QXrC+ZEpz1IHJBCEWg+rDhy6yp6GLH2dwgIXd2ClQ5/+OmWLW1fpSQKMdYC+uqO4EV9N
k1mwOnSLlZ0hwPrZtvFVs8BMC+4KkqmCvYziz3lRF6sFENdbAVJPWQy7JLOAIUZyM7bZPa3VJ3np
djaNX08KEIH+nRQUFlwtTnvgd9S/5Qn+Kz+mvTIJQYAhvDKyTGpVbxVIZvtwdOcGqVhawwJBn61F
1cHOhQdHt/qpDE8mRJzLY0iQD5G5mFyEcHI3VQPhEiTzyWPJUyO9h8aVkZ3j+iEbvpcDJrycnkpU
U+GAEQUZLgFmc/w7gOYbG6VTSezuclO+DijE5PJXRaRJkjHgFROp4fjyRgAFvvxkgQiY8OL5sJ6H
cgE9DvCvxd1Qh5mPLPM0wSARdjgOxLGzPbsoHb1SB9Dsj/leVcXXSyYEBP8ON72DZ1rWY4qT8k7T
nobwPVJ/MjPbadjXEYTwenp4Ik0tSQaozmB/CZUG/Fh7EKw3w58HCXjby90n+jBcPGaQlywIujhF
j7CY7qQ/UHPvpJQEKWZiKv920DDkKbabWKR6WBA6WWNjZvqhM9r9YrlwT5ufmb2/gxGsx8Sk/74O
NhjGpIwQ60uQyZAZoQZGuBAUteY9XQovLWNY/pFfcqf9BMD10Cp7aXrRQODOlDCz6dRwQgjeSPNp
qnumAbvr+EXe4wQJqvQJL6iXDTQihCQpiJsGQKIm3nyGYJy35NUV6OBu14VOpqYHpNl8rVxjq6vl
+7rreiRG4j9T255MHbeEQwIi7aQY0lFjUEzkuFaG5ePtPNO9T/6Rq/3vckR4ST5s12A+nyBOrlr4
EPZYChbFPJK0wiU5o6cSJcVWrxkyKLUtILsmeYEx5eLMS1tfM1b78Nm47SV42acoewPOfrlXTN2i
BTjxcgOKhK4VcGVYtrmtz36WTwYYLGvlN8kENHk13s1z6PVjXNqwwba7FQawSTKecrN2M9DuTGQo
Yt20Af3H+FMrgOquYfgIo6TkpOvNYwVCiAUjxTO8cFp2b8zQ621UWlvKmtruDeV2gLFhUaCaTUth
XAMbkjCmL2XNtsvZX4teHIu4fMlW0lthxUB31cBPSFZ3RpUFi9gRdbtBKCFPBNNt2AunzFG0/p7G
iq8t0R8YRfzq1tjtzLyz2gz9NYwjuDKo84Vg8KzXYzBArWtNDSwi21q7ImF0F+fDtTnpP+By+NiE
7Eij5SB3Eli8Te/mQ3OKGhNAXRA+kv59WGOfSfJNkww/UoI+y1E+lcEIZ8J8aWvjUMjDE/yqvCbK
/4IF6MPR4cjoC+xBvQI2jsB4H+YSKshKh7jDBGGTNmd9hCzdLFGUs+kFB6gmFVgCw5O8ypUAtnPe
2v3WkHMde19BwURNG+Dm5/pIqOrCk/BRNYlXmek1reSnNFMeLoc2wXaAccvn5nIOi/kMZ9AFFnCB
2cOTHjZNlx/+kXX5YqDzN8Gwjl3gnohy1SFRf7XS8Ahx4GNEEmeWm1eqG1ch6ypYEqMcIFTAHIRR
Xw1Lx4iqm7/WTY7Ot7ISRhoTjVdc4EvROzyad0jcgqbzB60KTlNak1TIR2Om0SSxw64Gs28PNidY
NPgSmK5WC3NVEI6QVfoJ68bbgs3fW4+MrUWfDjaltC5ELZHkItA9aZPsRt2ecE/0q7mlzpDloc8k
LKiww/HhcHqM1967PBoE/W1wKx0cpceMFMgVwUCGVm/EcMo96JMgNwQjxn97RO1Ash5rUOlmbzxr
mtU/RO5oKT47RvayyY6MvSG9TYwvhrTBrWOmBKDjgCsTZLzgIuIXfuc1By2Qdq8UBQulwc3IWVtU
DQaD2NC28xOLzpN6TqDaoPC5uvwdvt4xE74UhHRmVqoJoB4bzIgE2mEB7xpmTzuHOtEWg6/9gC65
j4q5kvzWGQGI7uz5FIFAA98aX9oZSoJ0D+ErP/TJzKNwAoR6qy+BtxQWdLs/jq7mLYEaWdmPy131
9XGY8JUfKkwLwyqN42Cd9OgQpbkOc1BjsKBsvQ61CHVMZfuQFfHO4BJMPp2b1yHM4NJuRCEQQRFB
HJ7gn7wTMQR5caJz8xoLWI/TNuR/2bP+sp49FAg4pq1fEbs7QzYOlMhenlYwzflCEKzqKNmuIYgr
WX+S6hgeotENZBPf7CNupud6p2tDCr5bAvWDkaS2OfuXP7Zg4vFKcqMHqUfdduLYQVit/It1tz38
pdbG3Nv4iWYeN7WrSQ2R2omjoEEliOHLzJNd0MYdICFrq3PqZ/19fYdSUrOKW2TTvwkKIbyk3AAH
BxTdGgdL00C5wf1YPF/uMlHc5UXkTVuYKI5rschJb2WbH6vmXW9+DNkIA93qbpaeM6QYGb3W5g5+
QYU15jvDQCD2ILzCPIOpG6R4aFNSFy9GPdawsiEH1qYHwyhdeEnarJF9Rn4aY+yNpumO05OESh1p
bHxYwTutBk2ynOzsJQQzV9vG1KcVGV5GY2lEFarQgHRetdeE7URTwWzStr9/enDcVKm2KC2E9Erj
5qt+UKT6CGWOs/MBRT+ciwvaPFX1lEPsOcEzyocJn0Vw24E6ushdj+mz6tFg3JPWi9rCbQBgy5HO
Jpx5gqRPD7VJ4SJB3siY7E0v0fO50CDjDCIlEkQlxhvSTfEjhfgndUKHaA4mFWxcPsoCc/ty1wkm
s8ZtBKRUGTR57gFHrROnrmDSPDXIMN/BJwz1PZ1naCgP3kutUcG2Q+NCB66jCoWluJLtncklTu7R
d4KltfLp01bd3znDOXwpXtu72pYO0k6PCprIq9Tjos3NqiSoUejK0wpTR4lBrqtosJOUBukw59Lk
IKnkR4O5R1oUjEdepo6XKWYGnlyAqwA/zBvcmY87+XpRepIXp6/9WEushb42ui6ua28OUCv28r/g
0kQ/nosCczLoxaqB5C+nf2LjtAscEz2XCwL44cgfb3WuDGfidHhXs50PLHrw9vdP0QWVgxEyBADb
zHDca7PwvMp75UWiHQcvI69nAs1YDQs5iCPVYwFB05C6oGjH7xrmIrrdr4IQgMRv7nB4TXnVSaxR
6xz7jnPlan7/GH/A0vJT+jw4CqZ+u+tvIAg0/xFqN0WewIU9DWL5LCmoaXSr5f5yVBE8mtczA4JX
VNOIeC9Jqx3Gf8tWt8x8r5JZtF7/R8mcmQPw0Hj86JHKom5yrIPRhmgeti31MfH2eHKiDTqPRq5T
UHj7rQBssicXDuD4FnMQ+bpfukCHOZc7SzB8eSWzSbQpGScwErrsxwo7REPfdcvY1owvjnm8fJkp
mp6W26PXG1xLBdAvQ4Zt0YceRwyks7q9UStqAr8mTmOyNiveM9myvS1Ya1D/QmGv+sCOvW8eksoZ
9zh8orG1tfXTbJ/HYTKmIkN31dkzLFLOZRkf+67dOVeKHs8tiKbWMCmp0ZQxngMW5taggj6/Vxwh
HFHcChhnMcEJhqHYC1W2hTahurk0rTLLj2UinYs6tHt9ONCFXhsYfLYBK7g+0na2YYLPxAuXVbnv
JUpxjaG01NfTkFqrpP+6PIoF/cbLlrskwYGpMSFgx6pHcemPKrNy0l4vP11wquEFyompmzEKCjGE
lwc1+rvCyXLVbwFM29kGiTbivCB5NkN5MGt0zWRo52yWPVZBCR1WFHbic3OjLA2Uu6y387y/mg3Q
bbBN620jkh+VmHrSkrgUlfeDOpyVkTxdbrRg48JLl5W0jsEiQu6tUpeTRojXwMdjWmDxulReQSoH
JT8nZdndeYo6eRs2n2bWkpqKIrNlu8SZHZgawyL8GOJYl5wnj9jMzt38DnLt3STUFh2+iE68EHnR
a5WGBt6Xn+tD+2c7Q2Y2EvCahayLb6aWcnu5IwViKMLrkuexzNZlI5XBxP0YnTZMDOrTLfPOANfw
AxnkXH6T4CaPFybn8Yb9LXAxVSmPSzEDIGAEI4NjNAzToSi7/BJREFG4IFKtZpmyBEGkhUhIcWIv
fFz91iW2guyUthvVBVOalyRnUGYq64y8EdhO7GXLsoUOBASqZVjSsbxmkKuV9rrzjUQv25JXnwZf
rIeritJ7SJ/iVYdc07wuqGqiovR70lrCK5RhbzwzaDbjICLU1pPSblcd1jxPS7OTZvsA6H8xnnmZ
ciUZMhAcEj7LhPuqbrkK2w6QDmxRulRzptrwqkL+FY3Z42RU7xkzZq8j66lU2O1CjDcdXhyREZ9Y
GL3C5/wGoAlYFQJwRoroSAnoHQpOgr20wB5euZbU5KXqG6R5UC1YN7M3k84qZ8OPBxj0RDPcopa7
GrTEJeneh3oOjLwJKjNx4CTl1032vZQBL5weMjksmYq4ud1v9OUz3TMOEKxVPLR56tU0IRFkBFH5
3s73qraTHxNdVVNurzKSqlxNAyIC1sZwaw4NuEUZMLOBTkca+3dcLasBnMxceHNPVl8olkyqtyxq
AWLJX8ZyvltwkThL5k7EEI17bjuDQhjwMHRwuFjfHKDI8GlzFY+Hy5FC1IncZoam6TwvBMynlFCQ
XZqpBadvL3UgejgXhcCSolPd4OYpLN6hC7fyb/5qXv08zbXUDP12pRVTuNq7IS6wL/eHIBPO65mV
Sl6qSsOTWV1bc/ZYEtQRoLhvjpwEhf1A5XiXXyT4qh/bjE/RrI/hPKrp2EWGLQpsVskEAL6hroqr
1MsvEOwNeBnxMMyrYlBsiKQKCfy50L2wK85rzE5xo0OcBY9CvQHdg9bfG0ofB+RPLSLYPEombush
uYgge2WKm7Ty0+XGiBY0XkOcFDEQCKh+CbS3GcVnxIpcJQJbW/Wam9Leq1ERnRs//v6pDW1Sxjlc
97ZjynanE9uJC2p+oFqo7sBJPt75NqK7o49mfnpPrMDsphw2yDwr/rKE/iRzAdsYSDPULIVfe3E3
DNCtJPrzIKG4blrNvbOkYAv38Ys+vbldAEfTYW4Gzt5km7AI64qKOoCOwqnGXPaUiKJpxM38EcB+
ORvRvlracO7J+KNt4M2+lEd5YKujpKWXdKN7eXAIwgyv94XdeiutJQgvg0Gv0rj2oZz4XuzlZb1Z
HC1ju8FjlKZxKvPct4mb711Qin739ok+fQpTi2a1XfIkqOSreoU8Z9jb/wmCi7z9/dOT61ZOh6JU
46AfT2PnZ8l5VnbilmjoyltrPj2bLDmlrY7LOwi5MEU0e7ta3WCr/dUemUEkceLlud0sh0lToCRz
KK9h1DiNT0puT3ARf95SB4kLqVLvG1pA1gP+G+p4/wrKYvLNYjXCK3bZCK6XJC0A74TVbaVKr1IX
eUOx5/8nmB68TpesBaxQF/Sh1qd+GE1XmsScPtdPhkQ3QChA05qs7BwGBE7shJeO1lJudDFFifqS
hosDlP4hLMLEygxltEgswdMYHCtY96GAZyFz4mXV5Ek9tN4NsqVlmr4rtYTTq5rNlg5nTtuoCGQ/
lTfJKOI3Zvzjlpx0Lb1L9N5Gy24KKsfOREoINtb6r95TZqtz3FpZVD2pk/605PlJSSuUJyuhO8Yw
/M7D+pTowGOQAqSwHPBUmAKH56qsIH3KsTeeAeZo6/ZnneL0svamH+rL3VjC9ZOQ6r5n9Q+pyHtX
gYk51tDpz1hrpt8b4WPe52/QmKFmecj1Q7SgrL0FTG/TlAF1R+AXfi5GCLSKGrCD78QjmZfQVpT0
5TijRgOQuZuWLI+5FL9efvTXp0eZl84y2Oyok7FiXLY/0/W2lmwyFG5vRlan7Cy1X8cOmZfQImPQ
Lw0+YCCHy48aFX19qN6ybM/mTbDEyrxStp5beNuiqCBgD6ODKxcvdlBKCYNwxcZebjczK+opLgSm
kBVGpoTX1Op9MbfAW9XWIuWetp5VfedrfL2WyjyEOqkNRgsg6VB4MV1Bwg5po2IxRYfCkO0sQKJX
cGcRU2KRrMWbmzFwkz3QjkZ1U+PCvpF2BqtgZyXzSlmDpnI8kgIgMGeTTCO4Htb7HOVmFNT53QTw
12udzFOm20XOYTkMhRwziyupMh7bXSc8wQ0M7Kn/XZH0PmRVW1Uwlm4B4wK9TnEiV7/viY1afguW
Su1qpcfwfm+XKJghvKw1m8ZYSfoYvtLDCwys/SV+jfI9qIzo4VyWQ50ZOIkqHr6ksQUcK6gaAD2U
xc54EnwHviyiKDtQBbQNJQvaE8ygT1LC3MuxSfTLue2MlCyLauS4dtSyo6o+zMtNKP/63qO3V37e
cxSLUckAHAWhCe+FUbLqBegbxKbLjzfxmP+mZWSeEd1NSa51DS5xMvLalldLlNtG8wz+iNUBVFaW
Lkv/XH6TqI+46UwVMHWZgXupUErvYikbQVDJIjtt94ohBfGCFwgmchHTCEz3QAWDqKT3+ZBb8HO0
dLaXwxL0FZcwkKKQqjXp8wClRY7EsLIXe4ciUedw8zgdZ2YUEhxNVL+6ThZnmiHe6oPOASzg0B71
zGlxdbd3EBLMBF4e2NIaYVWHBwwxn1LUHCvYA13+yAI5sMwrA1F4JTVSAz0BedgS5fDODGDyPbjM
2zLYkEfDcsYpr9erxNMia88WSrSy8mLBVe6XiQDUAvfGFS/Vf5BT7PXW4mFvHtn/wymZfj0GeLkg
VeexBo0oQzVKfmfkpmI3VUJdLO1Ol0+/O605rWbq9hS+6LX821Dpe4pajJ0UjbCdXDQolbZaUe+Y
/X+OOBRXGYwksYU7lG4/W5Gzd//wkfn9IjDwasIZlL8+MXMIHXyYidxidTxOmYVyK8Vjv1gwXDGg
8G2YuD+qXnnsMru3zaPyVHjh6iQo1n6QHi8PKcFuhhcbohovRRl8nAXwGLBw34ycp5crnaPlIJyH
e8dG0ZTYvvenMKumbVa1HTSHFNDkGXVz5t3lny+ISrzkEKaSep00ULs0QCRXPQrOp8ECc8Qh0/dW
CB5fC7iAmZgUPz2fIepKZzjAHKiiuZd/v6BjeGFhjjso1lMzD5q5sDaGQTztLD2CnuGFhUUchp2p
wSy207rj1BY2fG/d2Ez+IGn3fvnHC4riZG0bVJ8+a2m0bBhkJYMYojwwpzlNdgRtCmRVuLKMPXpQ
H6TY7n9SK3b3BqwglvNCQXU0kxqkatgTS53dT89N+LNj3zMqkHmxICQpelXXSxYsdEZhiw7Luxsy
7oxV0YaYJ9a2VWR0sHPOEUapjX6J0Uc97GQUt37bzzAI8iiyxm0FiCKnTFfTPJACFd418Y18QLmO
tVnI7m1URYOLm8/YMHXGuoRZMM1vKr2CJsZSRnCvn3cG1vZTvwiPvDRwbtZmzAopw9Fhcsce3lgr
aE6zreH/D/8Tzkk0AbmtQdLoa1iuGszBfw6N/f8cX0dIukOYq1kFumxX0CNoE68FZAYK5CLDRAy8
i+6hYPa346l0VRyQOflf3iOYILwA0JzH/+PsvJok5Zko/YsUgRXoFlPetHc3RJsZEAIhrEC/fk/N
3kz0vjW98d12zBRVIFLKzJPnmVnd4MW34AYQV6/26v/KOLtNcZpIehFy/X8stmu/6lsImBanLWeB
q5WAaa8vwwoKqvJkjmHBcrnUz2vu2u+6rMW/go2Z7S6YfTwpCk35qKsodOF5IH4yerr28Ze///Xx
vBxcWPX7YgPA7YeCzTyb3IPJfuq1XVln/uXvf328dF0GNiBCJQzEHtiitrKw4x/elit7+HehYIUb
Ms96gZqO4yy4pPNWnvltlvgogcXlyUb5QyT6mW3nmx+ueOWc9l0qKJ0QDqum43/EtBjxhDM9jitz
DJ/nI3ttN/++zLV79i0jWCzH150Oyo3pyVmNxUmy5ad7diWCfR/b07U19AaGvEgJLki8GvzlN0dH
3aYDgXTlHNCZg8Zg8JKM/XTJK6/K91m+fggru3CQa/Z4RkXs7us4gLHzmKCUhAbQj0MS/10Dtr4r
ILPK86rAgxeqtct26NA7AAsGeZTv7A1fjy/5jZ1iL8DYqwRt6acd4cqz+q6LDISa+ymEGztn5lBo
Z2/5PzV7r7TNre9SyJovVkBtyN5dO7pM+EK+rc5ifTnpqUh+uOtLBMUgn//6E1P5SjD4rovsKt/J
GwObzYChvjvcuwDlefKHZX3ldf2ujJyDOqg9UB4wpHQowhqzUOGhAt8W9DVgBvP1v1+ea6vgsgr/
Cji9U2QTA2sF3kgtj1lTbkVeHIXEMLwsblQhLpXzH67lXIkH321eRyY1cTTyUmJHvYlHAFMAca2B
YyNzNKRo6ayH4/RkF3EWjQ85KuVRmf7MLXb+hLr/ODD80cX89WtVHbQDt+HkZg8azrgsu4FT86pS
FmgjwT2zCiuaWlB7VN48S+qtQo9uzGLAWxn6ladJA+vq5qYsfBVj9hjdgqzZoXoZcTm8eEDvxb2M
2ZGVbkJ1cRo8a01cvoLL25M1QTYmh4pEEAm6h7xnACvS1M9ebTBoXBtCZJ6CKBgtZuojMJxjknsP
ZQ+FFrHwqZ5REGK6KkjMWKuEZsvrAsO4UQZvsu5jG72EdqGJoROoyAOvwGPz0Sq0rNelxTROrWwL
btzjl6ddIOT1lmA43yw6DlQNVCEPdjgMnLmGKVaXmd1s0b0R3asALjiSTrvjI4oF1HrTlB5849xa
uTI7ZWFbBflbRz0btlPbbMJueLNB3ukaGqsaaf+FS9hY9lna1a421eNiL8++P7lprZcHHjZpFqIy
QSflbH01wNc9n2hcuAOaQ/ydsfZNVTzfBvYur8l06DgEoaGbjXGzeI9guUynqfSdLxgjqhTdMveg
g6pGZ9fb105XriRVr/MSbnRfr9yp3nRZqNNwVOexDFNJ1JO063Nu+e1mohjBVwri1hyH1DD0DmDR
4nQiarjzwPl8sXbUmz7mqYbArCsuvjb+b1fW06eb2Rik9jWymrxGHYBeRv57OaXg9kD5vYB6D9uD
Lg76PKELsG/OBTxb4LcGg7pvwnbLHITdfhqf22549DGDmaIbvilC3ieZwfC/QXJEVfDQaoUDjX92
CeFRG7B7O8TEu+VwHH1huJ7NkCUghUbsa/elEb8LldlJM5Okumh2Fm/vQbi/0sKHEWyQbZqieyyy
Poy8BUCvpv/gXb/mVXjLLWgcp2qrWTdHGQfbcvI+Kgg53AZsy3mCmYAomij0+RkGPI+OzMHfbuqH
UGkOn5MCk8AiTNzR3XnMvJGxvXX6cV967YGF2fnSb7ZV/+bTLIW45aAG59GtuyflmdQjBnY8MN7b
OR17GSfn1ObWKtN8iwbBqhibtJhQlYY7M1RCvE69EHUCX/gavA1761jNkAZiHFGREKvRanWkTL6z
SHkzZE4dKRKMUdfiQVcOfiXnMBCyhpcu07fz5JkorAV2+dZrI77YB+Vkn0M76dOgwUwM1Fc3I9Gj
jNz1MNJyW/rgswyT4aMYf/AyvLY3fssxFmC9RKlCnJbah4Xd1eIHAM21etV3UTUx7RI6AswQbq/D
tZNqQDw+gji4revYvGd7sfofeXTWd421DelgmF0uRd98FnVbnF7WZg37LH+H6dcfDeKu7I3fxdZo
xEoH9AjAIPzseaHirs66HV75jYCHF6jXPySYV/b375JrvxJe17QYsXUwMjqtHHZu9erf++6Vkv93
5bQcMX/FW5QwQTxgUZP7H4ZZSxSU4Yn5oR1XA8+iWTp2VM2ljv590Wudqu920EtLtSp6Fz/o1qxY
l1xWA8Y0UydPsdtmUQtuIELgx78vd2VBf1dPl6MKpSBIOKQRsau62P5JcXPtwVwOGH/t421f92Yu
8WBmLfd5gMFT4NkH9dPZ+Frd9btIWvQwzYX5gNgAt5y0drGuxn494WC+sjvxqjvYiAXqlBlmx8aa
3xQzz2LKygjYv3eO6BaFtrnxPPialXQD/4u9YHAAlGBgBBYYcCXsR/xuThw4jFKQr2A9s3RxDYF/
+u87fyVt+S6/XvqsUa4cBc6OEjFL381T0vl9wvX4w/q9Vj76Lr1mXUmQb2HszArYuzA52HTzp2vs
F/QORTwF9XSYW7DaWstPuMvLd5j4/yRfuVYi+24YPbXDzMOMlRvvOKYXI6dhb59ApE/qFUmaH+Lx
lUX2XY6dhawJRHNha7U3HGANmfDq5X96Pt912HrKmAAgDutXnmmxtYFUkva515///vhr3/zy979e
D98aRt670NbBewhz++rgNh+do3/YT/7okP/jFP1d+CwXXghrgrWdat1bdw5y9OHsGH6nd5IaEpUt
UOsTPOL44N4PUq4XTKyv6pKeZtM3qSIDyB7hlG0CT/3W3DpaE45onagj13E+piZ7y1whcVDBMeff
9+Na3PuuqLanstXDhTE9FrFZ1R1KEU0MUc+CSQ4gfZL5V5XC2Tb59+WuxL0/6c/ft3+eYDh8GX4g
8JCaegt5VYsE+98ffq2a/kez9tenwzQB7VUXd992yr3oIAwNi0Q2zWsGxbcPtV2NmSaeGVgum+bo
ocAfKV+njSLIpkR/Q0sr9o1rUsiQ9kLMP5m3XYk5fyaq//peLtHSBD6mFyr5AuT2HiHHyVUEvPIP
6eOVVf3/iK771pQY0y+wG+cQ8ltHrmzYWf1vbBjru/KaQGgWQBeHKktupbTFIZZEFew6ujChJO7K
HzbFP4rh/3h7vguvO92NyOVwnYu9MpQiu1KlmKfEsXWGBKlJ8lWt0ln+EKevPJXvKuzQ9TI5NheY
FdSK/T2d7KQrn7Aof1iO1x7Kt1AD8Rzr2EShplq8uOA0nfwXACnv/73Yr3365Q37a00tjeeqHqyZ
TVC/GZ1FlnfoYGX77w//MwHyX0/iW+0jKPyuFuFFExTSfW7lJrLYFCTNuPwG7vgdsIONVw0Q9Njj
OxLXewy3vbc2RJiBBYsNRmB/OATqGQKmx4bY8vLirbwcsOdSr2tTV5itCk6k67Z0HN956/4Ep7ly
dvwu3iZA4QRWAQ8139Jby8l3hQrTvpI7f/mEUwI4sijomf4n3su1h/C9vspaf8wGXE57O7hjwFdt
75U/zcpeC81/TAT+esT+HCIpNpXczK26Hz31NNjVZ0j6vauAUtVOcwyy4Cvo9aF1p1dWew8Oc1nS
NyaqWhjqkVo9/Xs9XHszvxuVucyVjfDxVS7eDy0Mj/xDvhOxcw7WyJgglvipyXNlg/guGPeykA4+
w4WM90v5L/b/2Mz9rhb3VQesiKrlJiyfl+Wd5/fVAFk3vP3+fYeurIT/x+iZ973rzvje2DbSJiRb
2BTHov5JgHMlVn1XjaPlGUygIcgNZmCOMsw2c9asbenvteY/tSSuZI7f1ePasVimMPuwoY96NyUl
NBXyPD9fzo/yd3FakiaRqHrEP/VAPBo4CFb/EWa+i8mrAjUY30ddeEIFlyIZsBqAqBurO1nNfLAX
eGa75pZW7pYZCb6Vt+NZlXhwMK4y8ZIF9YIiWwf1PwPOoFeY+822rcfW9mSnVd7fOBodHOqdCyP2
xp+LqFq6G2oECn3oURVKnU0Dd2ArRLxqwHVGmSOPAo7WZWdhfytAbyr9/VyE694FWpFB1wtzyDW1
wN7FDOcDePYnW433C5BssRqW+xlyU1QF4fOti+PQTefcUcAvy5ND1RKB3l1HHYUShTl54vb9aZzH
HSu7TZ2V+0EEn/4MNb3r5LfczOc2z25s+NWhaDOu2CLXtovzoygkjyS3j17o3/gKBfxyXsAUr5aN
3YBbtOTDneV61r7zzJqNZgXb82eeNxuHqbd+okcqvSSnTZ+0M5a/crqEABQBmlz5XAWFnbTCEdHk
0C20jokI2lWthxoA1eqrLrgfizIM4J3uQzw1DL/qPnzriP+qF9Imum2PfCremr69H0SIjLDcEa1G
HHN11A5gePnwWCxzN+05ylCcmgRcMj/O7f6OcboTocwjEhYO4JLmxcrEsmJZCby3ZpeyZpdOCnJq
PydJn3UQz7neTjvUifkyfNT4WXE4+Je73L83g35RjbWfw/DMa7+PnYZDjqNZHS+ltyChxPig71Aa
L4yshsp6A0QGtXb4YKJguio8G/ZYA4i+njPf9r74mlrvDC/C/dDUr3ntqCTwQHmaOc2Toir2M+bJ
MXyxUi2rE1UGgPW6/F6Looicub0Ziv7RpbWJGs+/6VT5VtFirwr6PFNjxX073EwhPD61Bzr1XNcP
Xh7i31LxwHE8PrpymR4Lp/rsFvHiTJAxNZMXlW7bpH5jHuYKxUcCcVBqO/1dBz7UhRd573D7nneX
qVTndzsED2PD9jwPHscOhc2sw6k70+NbM6FeyVkPMG4R7GdeQjDtbwRWYAgH/sap1qqB0L9sHTj8
eMNazPLRKwWYFLJ64gW5CyfLRI5TvwtCfmP3fS1Y9tF0xgdMxNtS33cfg2w5dSCe06l+7GEjFNUB
YGhaIL5k4x2B3C+GiGoHXf7JDMOEiYOWJ01BYwPkYOKhChAXoQdjzK77EFjJK3QxDzBIFSlaTPFg
52lWgckuh1dDcKz2++xVtVCGoucVGeGvFGE6qqR1ageTx1OncCrQ+E0Z+V1Ch+R6zhZpIUVFAgN4
IETgfcj2tVYHIvhNRt0u1tTHuEUv7nOWkUSIbFvR0Ys175t4VJWKAVHXx9zOUm77JKpZ+zCofGUP
1tq9OFxbfJdlrhVj/vcBL8cxILA+JDNmBVo3iG1R3PQs/JKTe1rCeePK/N0WGUU5JD/qWj22zNkv
XQ08Yh+8IY9YdzlUx7Yf3gDXgRUzQwgz5MXZU/UzrHTTzDdp0Tp3IgvuytI5wxQIVfYqS1RLT61z
AcZPyxvcO9daZQ9qbO+VEGzttQ2wrmLpYWKL6mQxAMOhoHvq3Ox17nwow8h2pDzVITINrXV6GT0g
Y3gs+Szgayw1OO5tzPr5uTKwtGUXE4Z8fC4qe08qiQ666pD56ML/nH1urZyyPrOAfiya+4kZ9H6s
phOf/FdSdWi5w24yKoHBzWM3sH/zQG/HYITHWgG7VigbMc7i6yjIvN+zUedpaBN7GL2IooOTdfpE
B1kfwMLNIDmzEs3Eieawl1lAXYV/ZmQ6fGUMHSCKVBSG0BOyAP1AmZMuff4GF+GPxkE5mDqnpTIP
nRPGRmX7YGyiIC/uFWvivHA2iy0QBMrpo+F4e0M/HvDqg82oYYLcJIa4sOQqEdBR5HMYTQpWPCHK
p7wqv8bWT1usE1TTrFWHdxamz2tUyhIbZug9eCidXa4W8SULuFeWMP4tWp3YdRk7BTlMUt6Gk/e5
YCAyAlUVMEMXVB76iK23jUg+H0oPbIaQf7ZtleaDd1cG7MOSTw3GgITjn6ppjP1x2gZLtgJ1NYa5
8xbDSIlGUFM2EeiUwNnECkRqtybKSvPHdHiN9Rt3tR/X2rvvenc8Az24xqxs6pa/QChto0xp2C8L
86l960aXELZK68DnS0iqltiQ8RY9t6RB1tj3HBHQbyJRyRUQVbEAGygqjQXxITQ9VXAJvUGqijHJ
uYqaHsrEJltbFhkTKxhWIPbetYSumRh3C+GfmauTbMisaKb2rgGmz9jFTeiO64nhIRPhPqCAvOoz
J67G8N5z6c60F4MY0qHo3+xsgg0FxCQdOYFlwM/yaNoNwNLJAuqMIeCxDvFCY993oZhc564PYYjJ
6007YikYBgtlb+PO5AaDmkmDhuYSVkmn5k/WsiTkMwaWTybsI2/+FfjjbdYfMee1Goj/3AMZ1/nY
aez8bYBpG6Hkxmrdk+ewG4foNzTMHuoWhGXMlfhKJ30o0L2DkWmxbEbiYTDcSTvi8KSvh0cyTLEJ
zEbm1dqVrhX1QXE0tHsaRnkwbunh+NC+9WVxWy0EKFGvXRlY1yyBg/+unjmCFuJ5mxJ3vJ0yZ1tL
hV+EKbDBYpe+6YHajEdOhe5kEMJOWH6NtvjVjP2hcAhajCrixjuETvHSFfltxuajgb0xfrzeNl65
7tCgD5Wz0s30aVvkGFjoG48BO/b1ch7Qb0ZtdIlx7lkPyt9wd9gbaX24XYH76dJ75frvfAowvOUU
sfDgRx6M9ZOTEbhVNsOnXQznsKruGFp4YuJ97M89zL56ruOSlGkzspPVklVb8jcy0x08en43FdUQ
3tmvfoEHDh3pMy4e2UG1FosVtX6O+bdLf23uMA+Iw1VTLzfSFytWeS8FqNtTvzyUPhrHwUDgLElu
uTMlg8PRZYTblNVvfCllko3FobdA6ShsEJ2ZROOOjJ9EdHurmFfw9AHmEK0ONY17sNSyjS6m8BUt
RgG38gZwUvScobNv6xuCzkgkWbOemTzN2A5VIO55s0Cp3upNr92DTxmL0DS8QYFpXcGGPq2dfgPT
724rfbSjJxcGGnRus3UV2F40zLONSpldPDRyqtEoFvuygDn2JGl30D59y7IB/Xz0YPLJ23VEO4li
ln85c+ZyI0HbK7ruudF6Pbjzb2/IPxbjyZQAIYVUxdW7geg+mZ3xpi+9dYCeTdEFh2KkD2UDU2Qq
lqchQ/pcQWGhCdzNOZ0S4MqOHm2Cx8kQsl9qNf7Gn6HsRQQUYw1CMM78bQBbV+B2y04/EFjrV8t8
7BcnFkO/MWbcVEIBTzak4SL3Ux3kO6ntYkWHwU9hZhY72XI/TvkbXMKgHxH82csyZ4WvgVDTzHHh
2COC4iyTmRW/4AoTJiyDPzex6BhxT9DNUNVzjAW5IaFG3xPHcUessOE+CXdpYISD02wVHJBQ/ZLG
AvTFXileI0sxTjot5c51L9wj9knLcNfVdCsc0BF76t5KYp1o6XsRuwBqYX54oMK53FW4po7ymAXl
C8+9BIv6WPT5Z+vaKcMAbJcNR+naz0NdHYtlXBUBNBhoqpdx6HX3gIWuEPo32TSWER0CL628djcR
9s76ckhr5doffYdH7hRjl7rSjrndH/OlemjG7GsJCjhB4wRZDXka2g3SLOeuL/xULO66r5ydbOpf
mesYfOceLfHJJAaWuFZgTnIwdyFStp7Tt8brTx2TLlIObwaiTbrxDLon6Ckp8OnxPI8bu8OuY8tp
k2cGbmeq+tAT20KmeOZkSfVceIm9GJVmfXsSdc5i6rR13I/ywfE8jLt4H0Th7mMUdmdl87yhFgwx
3Urry/1oIjDVDiJrHqcCxhTu7KgVIja8JEbZJmjIPSyWNa2EbmJTlw/E4rf8Ug3MwgxBtepRiKzz
caU7jKsBGhnjuaaelaO1ZbKzyfVLl/OzG+RTOs76IZsCuUb8OJhW6tdBeDfA61R7yUdw8mbaRfmg
LiCexmycwSC/4QWmwUM4q/o0WUDVHdEEjaDgi+sGWRfK0vZKS9uNJ7PcDt58FEEwwTDeLcUa0R4b
JWyvxIyzeKijDNY0adfjcNDkFAZGEqQhiBFSbaHZ5eqbXIbhDVfdo/yTy4VvFWxLn6zSyLQNyA4D
V6ucQEvVEoBZqPnCke1B94FYdRf75ry+1wA9FhKaHDgsbudZ/BaiPS8TjjgA2Y8hO+YFJB5U4c4p
A1EgrGBQa1kvuTgIL0tw1+GcM2wx5rOGXGaNKeWbBsyX3ELf3cvqFC/AvVqKPSKxc+5mhH8/QHoJ
YFfDcFcCmAXSYItT164AvYgRHtc2yQF+KEgK8V4TZUX2BAIDKMxC7frRQRWTs3mVNfpjMjx1WRVb
Rf4JUQiIAwZZZTjC0BSqJ6WaQ+4GK4fw+4KEt8Q46xoXzhobu6J3ALl87WbepsjhLob85TlT4zuC
Gt/2VuHfIoUtjg4GU3a21vSuL+vEqqCzs8NlSJoa00VecKjqhUbWNIZgtumIQeszdJB5zdpLyyY7
Y7J0s3jsoKj/G960mwLvnxrRuRDzipThp1jsWz5MWxh+/QahnaVgmqx4Vd8a3dzymeRHPfhjVDbN
yXDkebpmoYmXfjxnYQ7JXytCZK4eA0vC/7J17SWOt2w45CmJVzl7VtXhepyoux65CDbzXKAr4s73
plyOCtRhaF3uCO8v3mqDu+kGODqEBd/WtpXCyS94UAzGeCWbxzTUSJtCM2yHhb57xvQgAELSNJZV
WofFmS/hXpQjWk6D6SNeybWAq1ObNVuTD2tjivPsVZ9oCjwZrbeLx78qzJ0tAll/7qJFpXA2Ud7p
wm9YOvAqO/fLrfnW7/O9N3qJWEqCYs5QRkIve+LPH1Zg3WKhvwxBdl+KAF5sl+qHsJtUQMnntkGT
6mnaKkiuBIRVgMcihl7snyRIzrFSdYYctC0jYmOnKp0jFEpdYUcTuwkFaM9K3te97DGeo14rjN/5
4wxzwOWVBsXJa/qN7U+YyWNtFbUFuBN5mPAa4YP5C4pqAdnXZMAgcW8+DADlUQ3xHFRtK2J3K+Qy
NyLIIqPktpj5CfvZhlD3KXfz+2x2kAbSr5aKAPXt4SUY0DkN6mMQ2CvpLYlAuIl9G00OuNCN2ApQ
haluO5ec6kqaZPbrrdUVKyTWvwCUTj0QSKEEijOVr7M+v5XMI8kYNm/TUkPRR9bEtvd+UO15Wz4z
0j7MeTQR64Xw7M4HDrvFSQYy3bjxuIF5DpTmNn+BDRNGHoebZSlT7TFINUVQR+3sr8t8WaMJk2Iu
OQkn+hudUbzHiBtWax3HIHzp67ZcXWAEkvY4sHjDpiWAv3i0g4lNgFTQlFHegTsDQ34FRwIb/KKx
6uOqDZER9KWJ5hDMW+aKZ8vF7Qb/FBLFEc/N9m2wNHvyhtptklX1qSSLf5jC4MJSDLuNQy3gY3Kc
3GfwKHazV04R00MIH+/xnTC3Qt3DS9uGRBa87REMaNIICAqElnEF64QUZLdVW5NtN3UrHMLXyilO
hiKHVEX1ROZ22de9v2dT/j6Z4RhiEDsqFap7Lasw/QMcTaSJ3oOwcViA8BXEKJQE7Dm1jIU2X+sE
UVGFLvReHhiuxsdcIepKSJHsdxdizAvweBWCMLeBKnNvuzLOUJcOWrlDdpNg49ohL3uc6FLHY2nf
5aCO4jgnt1Mh30KLMJQxyEoKliD3P49zdrIpaHNmaGXsTNTEpBQvIoQFzrB4m94iAyTR4RGWEOuy
t8ytZ9gNdIhyS4kdRD2HuGxq3f2IQHVQpfmtRVNjJ0TDErcZGZoN9Vw1FYe2qt6zpnkZNDsH2k2C
AFoRnFjEUt/T3Hmdi/JxZLjFnpHocTRZmzKKZwFvRcTcYT1WKIl2c/OIJ7trPFmlo8QuOjRBuXLH
Blb3Ilu2/Wy3EHUyHMeF4DGdhiay9GRiqfpb1vTHqch3+HLP2lvGS623gC8beWVVuURhhq3Gt7uv
AXpT6A9ZsNKVveNzvxejeJuXepPXedJekrWhlhFycKQryH8zG7tEb8H7Ef1oVHvS2Ro/Rys82irf
jpodjFce0DvDNEDdqsha5ncK67hxsBJQIHZ1i1p1OHQQkZbo8eCMhIqfOnFT7FrRPZUu4h2+4CWV
HlFi6g7DiJ2TLKEXkUAfJarlTrNglKypTqYfPqcZ44k2Ko3KYcAAypSF95VE+ScoTDrk0BsH07Hn
X0zYqezKvePKNe+xHlielOMQmxHZcPM02wylVOtk4egusUK6to0rd9z27MXhN64FEGEBV0iOydMc
Ksku307+p5MHkE8nXvFcsYfCrWNOqhS59Jr1WwoTjVm4cThXB+IsdzOCGIRsM8Vnw0TTCfuVRGk2
r8OY+06UoebLB7ZyUS9xZOK3bNVkqBYC8taFqHrnCejfqSjLRPgwp7Loh+IjTcYlWDv0REOKdDQl
eXUcCcqvov8CNSdG+lfBnMD7KsoW4QVGScR7nwNU1IPps2ZZPNkfpnnEQe4dJOlEIwhRSFUcZVkJ
jEA+JhfiQTY/oRMRVdW58fk7hio3RBfR4rZJVyFE+PP97M8nb6FblKhf82JpoKiy18TDN3MU/FNc
J2o6HnEf5hULB1F8Dh98vmyWcX7nAm1VTjZ2TqG+GWIt7KicupeGOTFqvJBWozhH5/cCzeEye2Oc
b91hPNqe8z6X7NHrD1TeafeIQtmqn8PnwgIJug2qw4j73LaNE7ddcw/lZewMzhO2y5uxxnySsD7a
pX50J9Q7K/+XxMEPUUi/BdA0N8pEUz4eS8JRfmkS5IZnh/u31Jqw8iACQ7cCsgeY1deDSXKU4kpE
SVnbqXJeMpdGvj0kTl/HFQ13k0PuxoYktJd3varWcn5HQ3NV9y7u3MZePsYeLy+WIQJEWmOWnsvy
Y6KobWIyY8Cm5uG1cJ9siAVhVbPCHoOdHkV/ROpadTg+1N62CjCh4iwPaKCvKso2A97upg+Si7cK
wcTCQF5sPFmmx7gsSygrctyh8dgQktRI8PnYbm13WQ9o6aBSiuf10cMKSbZPReOmFa9/ZzCQQw0/
vnghuhCM49yyZ8hQJrrVelph+toi1t2Qy1svxz5Rrjy8w0KF+wo8xGVhW0kQ21UfonTAbxWaEKpb
YtclW26FN5CfR92gI5IpK1Zz9YXXfC+Kftfav+EqlI5VuCmAPxtn56kBJ7Kcg6QqxjkZTAN8mg4R
dfm5m+gdHYc3OETMMaq+L4Nn3+ZQj0N0JG7VgGZZ2GyoMTSxu0WmfYuZABAuIicDDqy132fPivhc
QaSV38kOgbnw131AjotZeNy6KCMjtm+d4VOW3VcboFfkJFxptKocHS88wyEWWqMK1SqMj8MgE1S+
y+oJq18l0StU/TCa8uHYFLzmM8wxMWB0WPibDH/x+SXIQlS0x6j1Tk3pxaMubpv6MbcrPLAFrxpu
ubGj0Kux7KxYuHSzGIBkgT/r2asL9wUu+yPDPg/JGX7QvNPSP2XFZ+DAFSCw9mO9wS6OuiS2Ea84
K/3s/h+Ozms5TmULw09EFTncDgxMVpYl3VCSt0WOTQPN059vzqVde9seDXSv9UdzX23pq7568eQm
rttzyBNEqNtNuIjnbLlYKn0tm/qvSrPEN3rG7+miiZZ+Y03+pDq9mtxqdUWMt3jbbF4v+y/TYWiD
Gvvp+KhJj3+jnvjLhz+2OyF/TN0NM8qxxV2UlXahGO1T3QJvTeK20L7HmAoAlC2gtx9ys5ngLP60
Mpxsk9p3HBXBc3ovn0eYfvf/lM5+WpoHlgqtf7JRcC52tZPGFgYj64sKbePaClalvN2bVM12EvX5
FNMO6E8EQPnuv5X8ioF+07Wi+pxxRdhmzGVMma2TpI0K6xG2Ybh5xR/SAA6NX+/R+8cTIU6ySG+t
pU4WIU+68+lsw5+aS9z7f60vYfPOYTVTVvcnKzPOfTYcKlc7Vg6x6tltmXRe9++tfDWJtK3dKjI0
wsa86pwbWmTmTeiAN2cV6VnZGHLlvnDAxINPh4NrxjMoq9+pS5AF7FkMphMsx5CfO+xQM0IW8Jej
t01JM4FtlXx3ij1l3QMNRK4/XZvmw+OLwMtUKiwKMqqshmPvccucx7bkO/RE6G5/5qxCdfHb5uyo
fU5Hqx7N1dMCMgLRt1tHmZj1J1IqLv7ntf41m9NmvPl5G0+GHQ6S6ILu2AzOTaJb6zuIsuAXuRwy
1aeMoabtSVV2XhwObO++LmwBj32QLFp23qTOEPdhb01Ud1OMpG9PTwZ5eD8g+8kyTld+ez9LL9QW
8OjevKqCbuAM4c2oYK3WlpYLQBn3w0ZaCKEBKwFRsEWGlV0GkzHJSl9Xz08UcKSFfs3h8DaZplvv
QeXvhv1b8QvX8qG3jQ/PwHMyt8cJiDkA2nHnYF+1blQiIYLP4puA5dkRspmQKbIfmzkeyFXrpRcN
HDJl/2UOVBy37wbn6+DNp9HPaAZ8r7n8g5VDwSI+viFIl/eyAl0Ygn/Tmh5mc/4Ekscw5XBb3wPR
+rO5+l+2WF4toT2T68I6h/oYzqncFQPnx9Z9BYoFsS0Ik7S4fbndcjDjOoNyzFoOL5qZZfXdiHXY
VUXFG9QZu8qmpFJZpwzCYoTI3vz1TPYeJ+8cu8xEIFm7AELIKudDrcrIgoBY/eCIjD3GA6OFg958
EsOIQESl1r6bwcAz/2fw2Uayj23skKfkcZdJEfn6eigq/U2W+PXqJSo99+BXoXTqKBd405W3t3Pt
kbz2T+LedmCzcTZu57oRidmJm+mpPw3F5iNmkEEGO5hmHqMaZtUpk2zzv12ziTxn2DsBl9NibJEp
qZQsx4euxTCSzS+4rH5YfvUkH+jmYa2rgvrmVGLgrZmKPba1/8yufq0IMx9tfy9L4CzSttxMvwII
xuNEkNsS7KnHPOadPNq0y/qieMVF9lj49m0s2x9voPo0CF5cS36WWZPcp7Ry6DgAzWQihG9r/f02
25HElkQN5vDMGvLo+95TKdAd8TSJIptjfySpuwAFFap74FJ5MRkU2r7a0XIabqYV+/zam1wG3afA
7t4k5q6ypUrGAG8tuJFnO3GN+exWdtQZDleW/dIO3vtsL3HfD3ABPTU7S6RWK5J1V4WraR3r+2NI
pyL62RCvVOhgVco0wvia+7PWOSpcqZcVv07+X4v+w9cdFtglxIM2uP6+ARNYiA/e1QL1QKuHboMo
Dj1FP916jRZhEoKc3RLcAaPlY9Ll9xJAW3Xjp+1pxGj5bD2ukw+ntUlhgS2Hu8m+4uaiOKlgcJo5
6xw5xiaRWJS5EnCj80GQwcwPtTZiMjSN90rH7yUD684WShcsdBTixfBSFA68Sye3db4QnMgHveaB
1ltAWa6nAZkKxi7axUWnnR0b151y6G2mdCFzVLcXFfIJisYIs7g/4LkM/gsMEzKjcVyeXUQRuXCd
eEjzHzQIJ8kirPgOojkjCXvVx8uMHS8wjTj1myK0HbXg9+hUqBsWtHc5Po4DxjK3eKGJioceKzIT
Lsh2nxUymjlukzSwQLVIo0Bgj9yGpPqoMhvx4JiB/THP6sBP822emPxMOLGVkKF9Y9chiU8Ie1Lm
Ewj9Idxy86j6zj3ojnyrNtvZ0YaajH6NfsMwQn4c1s62VJhZ9rkXFoFC4wYoyKUOv+xeN+X9WkBF
HDWRQ+7JIuTnamzxqpeJXeHttGH1WuPs2/wshBevnX3WKu9iVPox2zI3HE3z72CsH0oB9I9a7M9m
ouMiYnAajtrItS1g3QaSuy3BfDAW89HuTMV3rWhUQRvhpx60ysBSVUTZDIDkGcZP3/sP9Vy9Vt7I
ELogxcxitzRhvJy9sXpcjSDgcGjP06w0UN5pN9TmsaMg15NAbWUPs1BvoDRi7qgMSZ0h6bWqQ4ih
W7fFBIM0LSRIwvNZLnUz8cBZWPuaX+FwcZepJXA+pF5cNK4dCtjHtB/e3MxPKBj24Mqzx9nzyr1o
zBvFtydrmA/5lJdcu9Whr7dwHZanfMATOMFLQr1GXCRh4esnoszfzMx+InPxa04n781xOyrZKi/p
8X+urutEYFErYzEnExbAm3dXSUoYN4S/eh1N/ZCijAEDZpabp0yEynbDRW+eiZTbb+vCDwCzw2g7
ANjgI2aKeXF2zGyHXAgvY+nwHNrOp59tcam5ED/y1qzFFCEAD91JJohqN7jedIia2nxSHVOY66hP
vsRiN3e199+g+WdTTWgRwPczm9FT7NOG+0HY/T/2iGiSyFqxB6qgO2btdhzb/ubiBc2Vn1/d2Y1b
zX9ZO+tnM81bOawJnz6qB+Pd75pr5ueSI1Dpj+W8VJHnS6gvI7cRwIuzU1Ou4OQfpZE/DG76VTFM
Tav+pkgnafhAhN78V0zblVeQialQ6OvIW2rm5a1ppp2vlk87hS3VS/Xs9v7Fysabi3zFZZKUgODj
dL+2Onltx/kRa+WDowsm/XXfrNNu9cR5cNyTOzY7qjsBuZ1IM5ur4Y3RNshDlddnOfZXvzAPUzue
jNGOthwiRfOnl2rrXoXQAKvTL33ZyM5Y2SQCVf4hyehortpH3ziP5cKz0NrBweNzpnQQ2qv1ZwvS
JN3aP5WRxcP2C1Ufl72V9Faf+AgQOLKOhkMEnFouZqnCJaBAI51ZDV2VjPr8shU0l87juRzLT1Nf
rgA1CQGaOetCSxxCzmzUbcc5sOJB6c9zpj9RJH1ps+kV7Z69M7X1YWKV8GC+qkz75+XYWmU2EWGk
bik1gnVFvICyy93mpX9aXb02HvtRMFkXfzBeuhLOuQpMFl6yIHXXvi6e9lKUdhAO2sL4jzg86KcH
01heUfrdMqM66zI9GoZ+FMP4tMjplCNTonl9+SerClCn8SU7XvWqcm9CTg4ymHP6Tal/x03kp95o
Pfq/7pfkGkreNu2khP88ltbvUmLfhpt9R62QeFb11aeuH7pDezEMa5/m09UgUHlvzeI/c7FfA84g
br2tgoutXrteQgrSCX8M8IItrRsT7EzkqNOcFkWo7aYtnwzhoWG6HCQT6WxNfZ5G56qaAXFGh5ZF
K5f3YlZxNfvndBueC5AyXV4MV0HmwETJIRHtezB/wtcb1rij99nNGV+y9Dx7ZIONFT3kDW9velwK
5rLeO3qaf69hOOWobktvRGJDg19faPwGrvYl25uNGS4MGKrfwgEMQzNu9+u3atgExFXf7HNNiNNd
/7GiQjLl9jaZktS17mL6/rNuu6cxD5DTjKFfAvOXPJs2D9jk8AV67AWpD+HcNO1zv7oJ+iz46HGP
5fK8ZtqHqvNYqxmyevesB9MVj/CroS9PbuPOlFBN/w1L8bHS7c46QdXNJsj7napItBJRlcuZ2yEG
GGlH0jJErgtT1HYnc1OUKmZO4FFHMLCZT9yNevUG/MmygLcvMs3sQVXcE7r1brfir984F6xs8Qzv
GYp8ySKnt547cg5Dl127z7l3rfWyQiuBuvq7QsJsgLM+yGmOOhOanjE1dL10nzl9TA/RVUvzLCnA
cXtzeSt0dfDE1IWG1X808/iUZmXs+vMpsMbv2nX/EsHuJPI+1vjQJf0GYVPYK4e9Yz1maWvu7Ox+
H85IDOd6e9AJptyZIAHnrZ/eAle7CQ/wzhyvawqhVVvDR2u4TG6FODn+fHDpDfU39296p9F6Ry/D
3FsfM7nN4bAgcUw1k3LW+T6G2T7guaUiQ+A6sFPvJ8jsV2vFurbxPYidISRLqJZYE8DB6EEgtUVS
MhHr7B84xu6k8/INKl9AfgahrRlXo5iB5Ad9LU5ZtbpAv3WR9Mz+B88xHuB5v62tBw7I9cgu6lMx
wa3nzYQ+uveTKq9ivXgjNC5MKRgZKRQJxF0xMyrnmZbfZM22N0vvEDfmGw/9+g4bdO57nlwVXGbl
gsazkFZ69jL74qR5LdSyzrZsAHQVfvbTZCwV7XxPMU/3m7Xy/bvrR45lPCuYEKyabXWdiqgC6SWJ
l3fQwjpkcnkVOrERW5fuqsb/p1b9NKDAZD4OkPvxN1ryMhQGM/TY0Qg4TX8A7PdWbqAeFjUgA7HT
2vSn92uxSwMSBrR2eDRqm+UpDRLdnrzQ99q9rjexq/d9WOYcJdYaKatkVay0dy27R2N2gs7Khi4e
Mjibv2LIH6oNuNXL3OfOCJLc9V4z0SdMPGgX5VUbp8R0qiJSdc/ezsNWm/NhVM1NaMubIY2HbU6f
gtl4WNyCW2N9cwZ1sPLgUbG+wQje6hQE0ff6SLfa/ehkt9oYI53lQZACNjjjTh+x7SNZNQQiOzIk
NEMmOnIo4IqPuhojZ6vut9We/rTTqunxMlmP7r0KJXPjtGyOvZwuDsYchzRfFkokvbzkP3Wan2xb
PguSw8XijyS++Q8AemdzRlXuVwZMtuBdt4c5btIFFfN4I7ugjbze+4/6zevYcwv31VDB4qt/m1sf
m7zUYnDLt2Ug9djJ3Q9r5dgFd/bSMg31O7gY+PLRzi19Lz3hsFUiUepa/aO+X/GcZ095L27VaJWo
nCUyF+LPQRshKKq5W+EFWRaadvvT9eXRgXrRO8JpVNsli3J4gaV2ssV0s+2OCALoLbNPtKz5W1ja
RzHy/99l9m4B8F5xHmvpUQUeo+SqeKLndV8MwUNHa6/FmxQOpjBQX+mXxTL+ya4gGME2WwAB8V8B
dVQV4lqXzU/pwU7pnX/TZitx7riGtLJXxyye6rzwwlTa9X5206RxetRvNf1v4M+MCBHHcNQ68qGi
aL5dvYvs+j9+zVdT2heR2XGp3L92o/1bId8lRyeoM3w/r87CITBh28/r8mvR82vDwY+i5tVmEd/z
9/2t5u3CmnZgBYuMYHo2qTJzKpksjs1FLmKPf/6miG1APB8oBCK2d5ScDo5AGzDlqKdkhtJofQc0
OlhFf3T98tESpMnrKl5KWGJJB2CeQsIKBJ8MuYWkRHs7euX2ZLYqMQY3Xq3tRgIE0ZtZnLl6hNoV
8H0C68zyZrf5/rH05b6uMNF7NaJPOZwysiqMrj9sqfuku+psuO4POhMg3KKsorRZEnCmQ5A2F05R
wOTSAMd1akZVtd3qKb9Ybn0ydfGy+EyN2yDC1gN0V5t/HoMiDSVY9gmB5B3BmZHZDOtFS8sh8S0N
lfRdGzJiwWxypNv+5qldjkVAX8w4LxosB9bXrFnHxoeMmEjjmdAgM7ftqx7R8TTHWmG9LwVBbbl2
dRaXtB7kKKLJuNSGJt/ZPuScpkxkkA1pM2tbrKFYu6+xWmI3mC91QZqt3VYAP/zXAfLayhbQLzpV
oWr9vasZeg3Cxxm+yqw6TbYTrqK4Vso7zRmXlTF9pNv4LFWRaK1BCyCiwXaJHdF8TSkhvP0sLzlp
Ais6Igytu1mtkbZur43KEp50F20MZwwKWuQZQLXLqZYu5P94NnzUDM7btiKWKZcpCob2waqKANDF
OOmtPGVufZsNbz8AziyOhrVj3RX0lYRGsMXCm8zdkmaMQOa3AA3rTZUgi9wvcFzRZqOeEaj9ZKNH
eVs/83EbuDh+aK7ufzcQGFWgPShzOlS8WO34bozNA5zhHLn69s4mHvcpXi2QXdG2L26zHnOVnlcH
NDVdj7N/542dK26OWz8FFzF0u/W+8xrOflzLP5syD4ExnMfCR/yBMs4d9hn831xUt1r8JxxALYll
kKtmaDigx309pBeqY6NWyxLAiijz1ti4NyyU91PM4E3P3RxVpGyRJHoEeDRswJ627+p7VwMS7dXC
reprt3qY2UTQeVhIRZU+nwAauPdRHuQL7WB55A8j8/DAjjdEg7XwlbzW0E+DX4eOzm/PPleXOlJh
GwU4fub7ToS3pgiyP8WYsmuMSVd9NVXxEzTBw9r5cpfJNByhs1zLeZW+9+0M2T9blJC1GZ0y/X4b
elJUjCMGKIJomqNTo2LVXtFW/chav9TOEluFeZkaKC2jfvMWcDLJyNK63VnPlreh4A7pzOqMV32P
0ylsOVPS7Z/uN0+q8MOpVc9542EaoFyhh5FJx9fNUHt0PrDF5NUsDEk1Cbz9XBybmRt3wGkVBIds
2c7jOh7nzHxNm88CGHaw1L+1woRqpmyWpGVIVcdTQHpNWg18gnbY1Z6W1E794CPJHACQ68ZLVDHH
5bTua814GEdeA/KqwND92Ky338l3zFALpnYPS46SAmkfQwLlw3yPpDDUAZHBLWIggYhxkgerGq8a
9MTCLnSnr3tzfh1abz8PHs7Wv2ndn5p8ORR1/SE6dLFEPoTa9F31d02Bzm1KJ0fNWWIGCfmIQCYi
HAF+86wMR4UHDJUxx/2uMfNIBaAsc/25Od6VpJ8I6G6/LgrF4p3jLP5mJtjpamF1gPwf5PhIw1bi
O26sD86x4kdORhb7I2paWM0cWnaQ/mW8K44lAVld77xad8Z+oCh71pzz6LqPvaWfSCxIvMG/ato/
5OY7jwkjnfyfbCLE7+41bXxS40rOGNaIFvvQvEDH1TvL7p9KY31CQL8zW4726a8DH1R207YzKlpq
ayK1jfXNUi9L5hc7b8GdnGrq7HXj3k2zr02p2+rXrGzMcTyc3rzsjBHAX7F09O6uHIGSl5FhAEdB
n8dlbUSrvWH262LNzC9Bv3IAIlSq0mBfSA28uD62gpA+2ouGZXlsqD3Ju/QkG5XkfJKFOvQ4daF0
e/OcWk4WKS6C0Wk8Rq+OP2+LdXV3KoDL7nAWIVcJHqqS9BGvHOIld0G7nbMEchCdBE8XLRJ7ESOE
/9pa6j7IvDtwpXs7qVHohSg7dLISTLPkCyJXais/y0D/QuXpArjVQXokFoJuxuqz9X+FNA6gfR9u
VR0n0/iDgDoqAmhgY74FHVpaNnyEKO/5II71PJzrwnocgn7GtdVGm1c8iXId8SrUe4WsZLLGt4Jb
DpwGS9U6PcLW7fNRO2UKN5+d7yf5x1gV3HUeCU0sAA72rzBU5LTMe1t9qpGP6nlxWmrzz6q8963C
b2zxYfRq7/OGMLICGME5291TLfyTH2DQx1XJOI4eA3kA3/w518vHepz2bcUlugL8s6TflqaJ7XU4
5l52NO9dL95QXlCXhU29PG/jBObRnDoT+9E8HE0GgVIaYWsU147aw50t05NraPtSmDLsMwk/l0GJ
4TNa2oGfpeH+jJnxGkywaW7wmln5t8obKJ0iHhksPMtABurF3rYeNVyEpqcdW/xoJszRtBmsAgCs
8IxnZzSpGPXaJxLBdm63Hkp7DO3FwoVJxU0FtOvLb1H5hKuDJNYrb1fFqcYOODhFqD+lPcKNVfIX
dcdhou+1Xh5YH+EMaLzZ2AtW+yzocmRCty+DK54MT57Z3y6OlyabgQ7TRtdYQS21TVIChhYaoVTa
/OCt0MfFzF9AsJ2P4Mn0TrkgMjDnDaRwryn4bx0bvgUX21JfN4iswd+Q6yBxba0lHnp93wc9IpW+
vfFun4ZmaPZmlf9RFkAfCWR6K9DcW88KzR1KoPV5tEEGs17bS789O7mC13TnUM3dgz/lzQP6pWOV
c+IMbqIN/SPKvht2hl+tFN9Dabe8PgrusxkupV7dbM13kmZsrqlbvbTW8GsK/E1Oc5amfUUaxdCU
q8dRmSeswB5PZxcFVvGspeNRDQYiD2c5MzFEvev9ow+5QyHXgjAzfzQIY3bdJt60yj81Sn6gEMx3
IvNR26jiVusqnDVIDADH10I3jDsF/AHkFudKP46be23UvAfW59p1UvTLbAFml313VNPbTkkurI7S
GO+QDRgrkKn0mOUMqf3O6HA8Y62janP+yYEe6Lr8kbP1Zor8zcR5sdMGgREHVUoxVYTl9V4btxKP
bZl3j9WQPaB8WA+NbfxalfrXa/qrORtxgUG5wRGhLepL1MXjZvjxBvLHNwnq3XZRhWB3VzkeUkhc
ddqCxo1GrOu8YIF22f2NKs6W4bmtWca7Tr1ni7ghYtHBvvJ3Kg7fGHrJKORgdIh+ETaYfy7R8nTr
ifSQZFpNmMz7Kjp5J+8+Chvmu9xEBH7x2oKEmEy+fYVJUjPfVWpv5/lurO11FKTZ8jxMEyYq65Xz
Kdvl+JjvM7KlbwenQiigmyD5tY6wisNES92LtfkhsGsUSFL6lLJCSygg8TzMEHjpkAuNQVNMjT52
mL/IN5ovlQL+betYYl2kMKpMHKlf85TzO0jlw5yb5625+xBy9oDeRWLs6mgk5bO2rvsUrY3dM09u
/oZQX3Xs3N1je19yFBHcPB0qlIEOZxIsL1sqXvPSCAVgz7730GBStxXR94pta2l4KYzE0ZwmKnEp
7Qa1HlatJGitftDnPkFvXv41su4vhB3hgGbzhLma9SdDTaIOrnAP9Gx5x1m3fxCqU72eQ3PNfR+j
BHn2zPa/SSFB1AEuVvKabV4isZlxmTlBNGp6RXdIyWnc8U52XHUUZcA/2YX2JLdvZ4H0bGquXqlV
L2PXvOQLCUTB9LaNcq9BCc4Z8ixn5tBC6rFl2t5Ar8HSWX0EKWSHK8vHoJxhONX4x/at79kxDtJR
B6ylT0bpht1i7Ut34aMEz5gc/q6LvNYBC77eLUdn9t4QLPy0PJMoc5Dbb/2HaVnnce4Orc65UAfY
v+302gkbFxvmeW8c36vavcgaVZdfWYTMVNqPB4AmmH945dH3Vmb+vJhcNX5DkWu+ESE2v6t+PvdT
GanKxQ1mfW+W3LcFAYo6EZOWh/xDZKBsfs0JNzm3oQW+0QLInt6bL1sNDJONTx1CRfqfBThfAw3n
39YZROQusSL+po10IZgMm/53Wop5V7npe5EV37aqcL/OSQt/uRMjCFO9WhfGCEy/fXAetADVWDB/
DNrk7xZXI3O7Kk64jil0bYc92vY3d7EezJr9BZGE6Nsk1dMjUYcERQW5A5nB1GvYexcKxIHQDKtM
nqfcf1G9+93qzX+ebcPF2i2d6v7dHGaTU1B0FkW3629ary+Wr9WPmrHgX9bu0gfo5yUzkbQLa69V
EHKepzz23LEOt22suJwbuuFkhzKfoKJufFW0yOWcabtqGkEwCTnVnLgzWzcUPdIuIjVPfc8lao+A
r0IRW7DVYEWW9VC6+JIm85sQ2aRQNqgTKmbZIb5obIg3apJBeSRWb1RouIUEgZVW+tHc1UAME8xf
xvoqHP00uQDS/viPXP4XCEvkgeWUGOKO2TOkYFxEXlhyxNve8Gj5w60vs79d2b8R10BgKRqACFvR
GquswFVloTPd6u6FZx7PO9Bqrw+wOpv1Na424TaABFsJgZRWHWNq/6oXSCNrDWFLnlsXnLg5BPFd
2+Op/9Z5JCx1Kn+aCe+zL3An2P34NbezyxG9/HADObtS6hYtQlXirxVC1WWMptxbANyCrwYV7M4x
zTM+5be5vxca83N2FFC+5NMRx/pRuehgew/jWxp8iZVuGkzihmfiVSlXFrj+gYPxVK4B1fUaQmhn
X+bLI3AV6fti/S3S7r0u0r+rEH/xOqxRJpdnKefqYFkZkkrEv4MczlY+hURzPZc2WucON7lbeO9O
6p4FRr22eR8a9bmZ6hGziIjs3uAI9zJ2RGyJfaFDUCzwdPOtDuwL5kDMDm0Va3gmi9YEc6nEuUnr
vxUrWVP4fbStKCDh/J76hYz9oZXRVMkFeRstrha2d8HJSdZGeRH+9FEtpGznXXN2CGVsfO1S9U7s
VdYlmAAJTQOrzMq7bUrKzX2HGmZE/jcK4w9QEoc2HXCtNQdPmzBIrZw/hAYvQe+HZYehcJHdCVU3
+4v3j7XoOmka5jlghKUgWMU/iAK9UhWc5649BO2EnFbFemkDCZkrzEUGbaydy/uwV9nlV8YbF+hB
v7OX8dJzPQ0TZAeoMkNKvf52lCCiXB3C3La2sGmx97flu+2VWui2yNLvRuIp6/Brlj0zZ2bxU/Ga
/bZkTzkr21S5Z8/zEUEGDofMvIS2lydCoHqpzeB57OdoXdk0m3vYAV//i1c25DNNfrzAx6J7Kprd
klXQXe4JKktGTZG/zE3bhmvmvy8r4YvmeizLJRq76T2b87jGpneo68K/2UYb4Y9MgBXDemPOcyzT
TVqdMM5uGy/OqJ19kiaD3sVSIJ2dnSPWXJF47jLBtSt18HbFveHKh2XSTr5cvtKCf9TmoYUK9BfV
lJdVFY/e4P1s3Pb8AS6DgvNdjsPJd9K3ZTVutkVkhsnM47OWr7WIyxRxu4SCtwd9b/bt88TCtC3e
C8QBovD0FY7nqdRa0OniKtMBlWXzVBb9uXFgl/T2wQnqR1k1L+ud3qLPMmZQva29SncmIiBstmfb
hxSc71eySI9gZrgu1HItBVjLSHYddtzYqPvHLJfMXPkhKBHKGabxiPn4Va91PFEc9Oi9k8AC5SK+
oMWQp5JNV2d7CC66TXkg9tesaYnkqOF2s5TRY/ERiCpRCNqo5i834Ke/VuNv2jQXaY/J2lEQbxqI
8YLJb3YdjF84buMx447fF709xkbBCdKXe2KqJdSqu6wHfdNqGFW+e84ujlksW6Sv+GWgjrCEuMnh
EFXAFbd5hL1U+h2TyDFTaCnb//rrb9lNEnUV2vTeW454mdKOJrbMi6jcOWyThtO/R8nEWI4UVPvQ
VvPfWJbExpAOEC5z82gWdfUM/Qw42dqJzBE9+iPYDhucvStcoPjS5oEVrYG9u0uytTz5ffM4wv3o
vnu4X+I2Yc3TBCzUkmqZd3sPnKb0UKzYdnBfpMkiID+OetJ0/OtuXIZoqOAFkaDqlOrUuf2U2vqf
OmNfc5T3gY7nZLoytlv9LfCbE0sH28egsHTctepy1c80eJZhpc/Z3tW6fzW6nE5UJU8DWStAWUCJ
Mlb+TK/pwgVrrQDFWv20wMX61JFD3W1UoAzY/7Ki/ZjNUU8aWX6ma/bdYv2KRrc41Wt+0RfnBWvS
o20jRK4R6hdr+es47s7D0BDaVfZAo44bllXx1HAa21v55GXEYnTjySzr135jxG8GYOUNp1k7O3vn
7qU0lsug41QxxfhVooC3JAk5mYvi2NIy5jx94sFjPCzc5cts/TXyWaJJ18lYozSXTJY7mrcWc1h6
1RP39GeniY98Q46ejXutwYk2Df9m8C7DY1Ap/8fZeezGzXRb9IkIMIdps3OrlaMnhGTZzDnz6e+i
cAf6+YlNwDPDgy6RxTpVdc7Za1f0jvIz5GOlK6lLRrwpye6yo2e4BHBSeBENrCWpEnHDieNBLXqa
I72NIpFgVKwipzm7/x11dHqnpAW6SDk3XP4aqTj3OvjfTEW74IILSDLUwwUeIxs1p/GX1jf+Uvel
S7OOTWXQD6aDd3quU0NJeu+maugZ6xP5RqzGfS1GdFRY7jNB8c6h9UWnWmabAoLKZKDCU3qUoJy6
sQ1MYBAOeTTD0q+/UYFTrTmyg6tQRc6VzRNt9vdmrV7DuztWbRbYlOpo6x2eBWN4QRx+6CJkZEmI
MJ72dMWim6+NHyt6czZZPpD/Ed9DGbFzFRz7ooQAH141EY5Dg/YJ2+spU3UaimBvNGjcfLRbBuXG
0CyRy3Ay4HhAV3CpPGVucBNLyXYoe9CgzSMA9I9OjX8HbAeeVX1y4d1ZDXkJeEna3qB5VSw1ZKDh
Y+0Px6KINmkp0PuOpaxR8emh+XS9PRmbUUVJCZy+AK0ns9QEzjkoZMw0yQShyndXkebVu7otaPJK
W3zPtHXv1y9FiMg+hP+/UXxlPN7SIcvRdSPRJDaESDEy1IgrL+wCOr+M16FrqOtZ7mubh1dcDnaJ
5uBwlt7hdLZLS+u3yG1hJRvBjmMbHbhDtS+C6EHMwDV6OrUblUkz4+HGyvJuJdXQQ/Q4+EWe+0hX
9E2h8oFQwT36oMP7tjtaFK5XulxeF4DjC9eyOentTeRFNTTYwauKvWJ0wcqA/Mk6eGlkmL2BtvNV
lJSS3tmS1kE0SX7RUXQsC7SOQ3Nfi7r5AGTkNm2791SLzr3wO4GXgrr/b5C7z9QHn0fGSzU0r21Z
fOqZiHUJ5QWRkxxNehF96CYQKKLGKm9A+ctx+tDQup/n3brjYmto8T5MJXFVkJmBRHAT0HAyUNNX
EbejYKPvsehPdVOHlPVkFOjlo67KKzczr0soq0qu7HSYWtyO4l+GobC5BW+GD3f2MvluDk03st2+
UQr7oHMawTOTvR+fslOG8Lk5f17+aWnutyd8RdntclnRDGiAkV1ciZt2R+NxeNYP3rNwluz+qnsK
b9y1fH95vLnhJph5Va9EIVHkZN/6Mv0wz1IZb8huyt4iZXzkZ/4HeKdaU/9peAxsYiEjmL/aTbhP
z9kLMLYGp6zC7k+O3S88ifQjWY+BRlOTb7MiV7kDu2B8FBsJ9t/+yVsLdnjonp0P+rwWMKE/Qg8Z
ZCQJfhvEr8uq7TspoX3hVKDYyp47eeGr+hFGyE+PU/Ttpy2/lGKlNeN9VnZnCCm7ZASkucFw0Gki
ZCXIq8tzLo3f0k9TMj7ct5F0xSPg1NBMRrMf4Mc7f6ft1C0yyWO+4Ffz83fM00xgreDR3KgxWCPi
XX8sroZ1fNS2dPWcK7hI9DyslI24h2ewgOeee3kTeisJ2wTPdOZFFLr7NtZMElkEpIQCG5zCUtMX
WN1z8z9+fN9eXSfnHrVSxmk8deVx6YXciDn8n4WZmVssk9WPZo77m8xba+8oMe6SrbfNTv3taJI1
wsytq8vj/LjqmZzJqjc9J+76iqWSxDQphb/bKodccVDSp8u/P/OWpp7UppGqRaLxlpSGY7YBegYI
Vrfw+c79+GSdxyEdEV4PQTMqH6N8V0fUFemVuPyXSz/SWFXLnCxwHcIIRk4aBNpX2hnSv8Wh3NGO
2n+SBh5sOGDrxFbeLg829ySTFS9QQiPFwFiGdCuLp1i/V7OXyz89sx7Mccjv36nh+Uld6sleGqCy
dZ8Dx8hYvTezN3oX15fHmIu45mSN07ifZJ3L32+J0CXcek8J/TqtyqsGUB0afekhH4wd3S7sysjE
Iku4DenpXZiquZmaLPnUlCxDEhl9wLKGM9wpp+54+cnmJmayyjOUn2CIeHtyUa0UOqSI+qROvIW/
fG5yJqu8jaXK6TI/3YPvCNWXmpMKwOiGFgojXljhczHenCxxgdYkVZe9dE93gywDeesNhZsZnBO9
1+jyrzeazlU0B6ZYNfWDCKvvn97d1MnatfKgbRUh2TvqnVZ/Sukua5qFFzf3xU29rGU6W9BQ8eaQ
Y6Hz9XdpkzgrHc48BhRnennWJZQpKdPOQ93RU8t+YGUflx9sLjQYk9BQuarpqxlfxaiQs6Wtbkuw
lVcpmp9H4LubPLStw9JB40est4o+738XsIx4PRMDiwdoKF9Y1bWmwRDByOFA3/peMvPOlvvhXjOC
ZuGj/9lLgCEnMUPqAhPFapjun72rjNy+b4/oa4QmGwIg4sfGJqWI4B9R1yqxl4zCZxaDMQkieq6a
KWCMFNOH315/1QPMkGllpzdm1RjCwkc5dxwxJsHCFL0EWrhDPPxtvdbXyNM3FizVVb3OVq4drsV1
uOai9E9Mb17lJIA0NLl6g8TsoRq4UmRl52uDffkznIlNU/fqKmjUvB2fJJfEtTL8hmhha/7fyz+u
zgRVYxI2yGg5nogUfV/pqLasO1E9d5pgZ6VFAKG3v88p44DOEeL7QaedmdqliIY+CL1jlRzk4amj
Y84V6CqiiwNdgEGdrTKibSrdhOmT2jxFSkqnt4aXTkcZjH5w9VjjyRr45tYfnr2GgiJ3vAFeXBtz
8VF8u0wPXZvRj0DXQpTtqBWsc8tc+jDGB/vhLDw107YqkUaEquLzs9uNslX25qHdCjuVs+nCK50Z
YHJcaXpVlZxYJM+RQhoUnY3ZF8d/++lJQHJ0NdKwF4z2dHzdl4K38Ybu9vJPK+OX+tN7mcSfLsCW
BvETVuBV9pKn2R2cacpQDeJ71yG74mb1NhfS63aw7rtQ3GUFjYy+1x57I6R06DjPJH6CDSpbiFwy
+aJ454IGo9RIucApBmRS3rmjt/kYUwk0GhNRbX4nWObZkpwnU0A86CTxB92jT1Ivbi4/1fjH//RQ
kwhnZqJSiS5qAs0zD7pYP4oU4UnHU6M0s+vLY8ysIH38/28nL4F2SinuynjvD8EfGi3oReuLBbMd
aSZY6pMwFtYSdeW6gtCA1ZG8kfb6Aa+lXYNsDsMQk0uVhyhiFZzFhaeZe2OTQOaHhSUHGh12sivd
QtXaWEp/H0QWafKlJTj3wqanIbGSUXxhyChGDwlnbnn4fXkm5jZsfRLMks5LyyGT4j2V0E28Sfmj
V95LubVwcKAYSzcW8ovVwmAzC0YbN/Jv8x4Dpo1CLCRx6uXits53On1J2Bt7+3BrGissBy8PNPO6
/mPVLYaZaSpJxA30XvSOibpwGZn7trRJNCHdnpZ1L0X77jeda+Wxt8t3vMDX3rpZDXch0eW921S2
t1lyRpr5mLVJiEHUFPgCvPW9Ve167wHu+6lGRZWYme0H5sJ2OfcRaJM1HzZykgyJGu2rV+pMz56d
21DBN9GzuB0tgJH4ri9PzMzGrE0WvqRQQfAaHqeJis9MTk5emkm0puQLKY6ZpahN1n7nFS6Fr5Jo
j9I9Qqudg9ft5SfEJ0vvau4RJqtdafwY4j1Bf0w+yJZd7jDTWyGAOmIWsTb+JHf+dmli5mZ/suwd
r7U44+FK1xsnkte5+ZKFj0NwzqWl++ncSpksf6mQZCdIKnz7ZFp+PwFPX57omd+denJLEWRS3eF3
QyQjHul4Pct2//bTk8MCBFWKpSkvpcbQ1b8R4n87KajjJHwLTk1uurI6/m5Ux9du29ux7J//7U+e
rOK0LR0nGd9yA3FfE/cW3VWXf3nutqdOlm6my2phVvy0ulO2pd0+uQjY/Kv8YJ4QAAULw3yZFP5w
Kvg6C397OYmHUrsuGKbbBrftfXIAc+RBiLODtXcjH4x7NKkHdZttrB3NxvvgFG+znfRmfgCc3eUf
1mHp1jBz51MnK9zVQPQVKn9IFFzF3qMkPA7tVTr8TYSr0tgJ8sL3+2XC9tMDT5a5gyorNlrGQasN
BUQD0VEkL1JEd27UFE/UZnZmTieqUr/iuhLhQoPatJANyqLSiXrXTWLCTXLFXagi8xJiNFM1np6Q
txcmfm6FTWID5c7MNCL+QG3VrPvn8QoKV+Zk3sB1W3mb6M9SzJ4baBIixKEsTPiWvPFh2ydPrre0
mc788NRlFwlelNNIF5LaA+G08t+dXbZ1DuKnCsZDXsHd3lCEXNgZ5gabRA2k93qe5Qzmun9jbU+r
6cI8jB/EDx/K1FnXMRwnC8anaLbuHpjag0an46HaSHz4wR+0H/84ziSGUFGBxqEyjvmk7opDvRM2
lJf9g7z9ynp/Xh7mZyNX1Zra7IIKhJdtVRHxhK77bfzEsRYx8btCcQK50cbYDLaEI86qexLJ/XI2
cNfDbXLGDPxM68fCLjs3W+P/fws3Tq9zA9SCkAaVGwuMGeDty883Fy+VSfwI0hCbdejY+C1TcC0O
8YYWnhcDgMGjssFLaeFuOG4aP30Vk/BRKHUDGY8sFBCItZ4KT7XTBrumrJ7x2MFzTsmXvotxvf80
0iQORGZHK1yUhUxT4+14NqRs+E50NMs0OdDYuH4lLUYXbnTH1fcNuwt3Yei5SZoGBj1WaGRl5Dq7
LcQ3tVq4T0njXPzwSFOnXE3HDzBpq2Dvi7vogAs3wCEAExs6DuTtmInCIXXpqjB3pJ8646pdB9cb
nPMeZmEKzy7+1QCI80r5s/Z0vH7oCY+gWdD/E5Zk71OoHX5yl9ewAz0v3XGatYcw3mkQhS9/ojMH
zKmLrhvlg1qHBZEqMa4SxXoY1OxY+WTZL//+l1HgT693EkmsQTEszWfemm16DTpz5x7yQ3JEabww
gj7zTcqTQwk0Cr+Ra/I5DY2Mh0E3nU2sp09Vz+ZJHwDf5V2m908gOf1NJZAxs/Kbph9cKrnINIcs
5A5aKi3ddyaAbQcnAKd6B4MBbxazeWq+2I0m60QCwZZrDVUHJFZityswDauFGnmFvo/dFsWGtcnI
xsaWvx/c7soV251Z1Pu0Fl5dGQG1GQAkBfIIN1XoS/C64R8UWM8ZxFdbJ7frcAoEm7CWPBE1qc6n
oKhnLYyRLrcJUJvslxeSfU6wR0n1Q6ZQVU8VFLPRr75Y8gudna5pLCRYpINMRO627r26cY/ltnl2
bTqxDgsfxNx6m8TEwhXNUJTpuuVWSZ4HBCJxvwM8VtOB4NrRXfKkKAvfxlzRRZb/N7SjEYOCiqBx
D8+YDXMbnrEQU2z0moRfYXv5kebW0DQoerpbWSGDZKZ1LGQNiS1WSoG0vvzzc6nyr1Pjt/2JBj8d
OezYp7zrwemjFFlHa/NWApy8M+nb3xbv+raw4fTYl0f8uvD/sGinXr4yHYxl2vFETVHufNBqrqQj
9lKzZzD5WK60NEkV9KiTohe8B4TVQCNQcA7CGjh/QtM8JgJ0rKXAQBS1S2w0Ohs6Nt0N/SAvkkwX
RSk391EBbjS2aAsIBiREree7qzbl7IsCzpRZoDBEbKxNnmGaoGASUNYG0KzAA2gNhta+vAugI9Uq
MkVnwPuwj9aoD48imJ6uz085AiUh9V8MRClWqJ4QmoJUknYNOCUP4ocgOCiXUZymdD0tvLif95Kp
cyhYocIdaM7aO/TaNWmwxXgAKLK18KGNMfOHaZkaiMpp1WRgKJJ9PDjbpMg2XiZ+GFl2bJKlto25
FSNO4jUCDq00x+qPYWZ0JFuKu7IsZC1u8xi0ArbcMPfWiS7Q/qVG4k7OHDvNh4Xb9ng+/ukBJ6G8
a9NQx4kt3WcuVYnWS87w5s+NCmRQtVDFDAgwtOLfDulTR+lAVeIAEly0H3QqIDShmsbCuW/mrPK1
+39bsLWrG66oWtw1yNJb6SYqly6kc6eVrxjx7ac9yQgif+CnvUN8rayHPVCCVb+V7K+Tir0UAb42
zx9mQprMhKU2idgR1Ugzt7sQX/jEMkpupfhojv3ATYohwxD4d53SYijNy0sC61Qa8q6vEGPrqGAa
HVRFX59itrdRXAvEHrCxymVLo82ZhlktfRQS56kBKbwUKWeOAl8px29vh9aN/3/xY8qXZuVtY6za
7WCPWXhwkZcX+dyp/mtuvo3iq8h/nU4IvxLLno2B68pZV0fOwesRzra5PIw27lE/TcFk72pkoKP9
0Ib7asiva6fzEW9FeIcKjbcpSqQm2BGSFGlRbCDttGobnJaNCDLZpWZ6rKzkLUixn9dojQ1jEdOJ
KKxXRQF3Dh9XUFLDm5+2mDDFt5qqfeQVenc3Uz4I2IdwQKWTjk1v3I51McU5Aqy6L2CT0qW/Qys7
Ocjrjd6/EtPwU+iLdefU/XYwwIyqyk7Nuw1Aq6cM/wJRDs7wLTY6gLm6V560EnOAOAdn4UiLTUIz
C25qG+wIeav1JkFriISNIbyJRrBw4565Wk3dgUsDdxSfc+IeOtC5czs7DeBIAG/qIR8H7dKhaObD
FSdzHeTQz3IlG4ueEN8fE87J9Ta8zY7Lm/rc5jE5pUidhLmGIdIsgWvHKum6k56Kz4YcPeqRvBC/
Z05C4uSSpogoa+H90gkWbmU3expq7zqgxnN5RSjjz/x3RZjTztUkNShjBhyCvYN5lwBifk0+XVjQ
1Ub9W7i76Fa1IRG8GNfCe3g1BsXRrYHaIlInpJvXOWWTDcwNkgjewgP//HmY0xbXrlbLXu8rGq7M
YedpaA306yS59UuHJvZflx/755dqTjtc0XihWvPHQ0XrXcNw3Qp1fAPWeyHOzIQzc9rmiqn6UBVF
ke6tVi9WAtTMVYtYZd00XIoAPqz1uA1tNeW82Y3+ILm6d8TqrlW4HV1+Qmv8zP87sdbXYeRbRI1i
S8NyRUn2Ag4ZqizfJ6NnSZrKZ2SZ67JWz2YWPOLhiW2CmNupouLH0kqbIDI3vuePqAfK4r+1UnkV
lPJkYUODUOTsgPiIJBU1Za2cnACFAyaAogsAryt3gxJbQMDDF/jdO8+B8CWJHgo0kcup1G8NVbkb
XKgeXtXbhtpD5guouHWmg9Sj3akNljBmmeKFrTk3YZNsdTd+yzvjPMCLDREPYulyXQftZykhy3VU
9RWA9584Tf/mWn8IK2HtxTq4FHJ2RQZCyezvWxxYpBGmCYc0h3Uhm6u+xCPab+WVj4vNqvcsEE5o
BH1YALJo8hPxH+iVtzQWngZJRG3WXOutel868S4ZVQS1Zj5WUfcHIeLJs0JUvzj4wjoGGK9fj3JF
rxTUtQU0L5OGepWOvt6X5/Tnr9b6umB+m1LZ9dugBE+0B5oeah8FoCNnqV1vLpSN6fpvvw3CIIrk
jF6ytokMnDJr+DbKH18eDmMa4PLfr36V8f77UXLu/d9RCkcRqyhJUIoDbS48ZyvjFFmo8l3ZAmbh
WwPMgrRD7OwIh/Q70MzQ3iq92WG2Jh4G2I0rRxfddRaMPYvIE65CsbxODFTFetr8ipXaYmsvbr22
AiWX2vKg3QqVcUPwQBaqJoUt6e4fU1ae6wILbU179S3tfjDy+1wPPoSuBQBZ4xhRu+5TTZ1iI5vD
k9glf03uVRRMym2NLAeNt3qwPBz6yC08hULD6Syw3jETOlSZgDaRNIlR4V6ithBsrAeX1lecaVWy
rtp9HjTpWoss/G58c42U9Ia1K6+EBiJqXRNnJefgyPmLCl5io1uxuW3C6IC8C1ERkP9droykjkaF
Am12L2bqQFVXTHWFrXq6ritK2GXelTZmLq8NLjSO6x0tVokReA+CjMjHxdxDb9+6oTr7Qof5z/CZ
tPmTl8PikgFX4if97vXRUxdT+BOiVESb4R86l6BVNiVQ/JoTD1xELaA5Ioilem3GQmgndXonKOlj
X1JC6pTP2pD2sSltxMql50G8aYQWn3dy+KD1E4wo5GNs4mIpt/EJ18NHI8azA23jW9dKEjj8Ft2E
Zt7XDihRt4/GNw7wIPM5FcXpqfUpoYoFZAxDIfmDX1ICGK0cCEYNIN3BwN0MA61KTSELmDCoeh9T
qOrWs9qzHg13nV7dBpr+giXTewcDAokmbXEIoVutuA+q+kPTlTs1qf4KuVOsSqn+RVMmccyRbkvB
2ci9LO8UOgm2We5v8aoB2CA2ZwwczpVUCKuyFb8STLZYjJyT2n2qVOQ8hZG8a4W/BeRwWyf6nYql
MHczZe25+DsmGJkHWGRmEuj1oAaalFdAuQWsJpA/CXJ3Q0qR/mK6XTF/3CcpSGR2yvvaxy+e3QRg
kXRvOYZmYx62y4IElmz6O0NihmkrrpYxHbFengVrWtYVen2Dk6bln5pvvuMYy4m7KP9o1PLxyczo
F6w9eAAE88AEOskLEGwOCpBlA/dII9lRCeCcZHit5n7+KjWQYjrzL7CrayEPqWG23n0hJddGKxkr
A5EVjoe3mJndR6x/WwRAh9wuPTamvmtxIkZlCTpqRDwLqJ3WnlpFkNBhDVsjpwwYMvzWkyLSdRVx
tWnx7bNgJ60LN3kFuhbbSu2/JqUXrofSSNYF3Ie2SI6GQNuQb15Zpr+rpQ5DUx2BddjahTScU6d8
8Bt1vE2hqB6qXYB5QmINXKHU6jMqk4fcLaloedrj0OX7wcLPcVDDR3xssMMYohehSN80p3uu65Dm
/wJ8Ea0LwALNe4LROnPpK+hijoE+3bM1Cfyi2A/e8EYL2PhF0kMrJ7deaPzpAC6scsnYKRLaujGi
SG5kdzVU9kgY/mDqOewH0ToFmfuJQPi6x03CTtruOmwFGLLWyN0fECu3D/pQnXyNLR7+uG8XhXyv
NsiWWzMjXWoBqSk6JGk1zgaZVJQbwRyuOk9ZE/JOqlsf0ix56vty28pf/srA1TwuYZr8lmVsB4r3
qahwgyQl+JtU/MPR2qNlIHGW4bS76VrW21u9rN4qMNzoe+ysk6vrWgRujCu5E0SkCsMSbkAFQstA
1etga7CuJOnZzYdzUFkbCxQo/nmQf1CxbzIcF1Z9nXyi4flbWZjGYlIlrmUL5xz4Enj4BCN2rBie
UQdLK+C5OJGF/YtVO9D+c/j9sqdUK3+cxNxxRxDks1yCV4aagdwQjxQ86ZtTIff4TXdAUupo5wdj
fdfgLZVCcpUNwJm1Hh9BC36zt2lEzLLNZk0CmUuheqWV4a3Rxn80uXxnp+n4dtUrR9evYpBhVuof
xVL6Ayf2IGY9NzpYwgWm3qbQPLodJOLCtw5R3b97OpApNsBtbw3nHKvODRYbmJVl4S6WYCtKBcZj
hJoPLeN0UzhonzFkcUPsPggccBF2wQA8W8x+S3LxAGFhX7vK0Q+9Fm/Hms0CQl6ibkEYQ62IyW4N
CGUlICOw2JJ1yZdfYEjRNOGqwUpn3SXJm6iIp2y0uoE57NqtlryGfUirgFOcKzjNS/nQH4+n5lQ6
5cOZqwOFltRMfQ7iOw8PTtVYql/Mnr8nCfFaC+C/ltz99LvqSt0Me/Ug3wh3mh1ucSNeumH+fGYy
v47e385MXSk5gtVzkZV3RI58sN29tBfs34NnN+/DX8R/q/FitPhU41//0+lpct0UoMUlmchTcaKs
/NU4GgZ7NlIz606xK3u5b+kru/PTUJNbJ94TRmap8nh5dq/T9+5K2oOx+T0cjZ24DjbJeamsP3Pb
m6qoag5OTt4zkNGCmFWC0RDO04DkFWvTbK+xeli4k40H2R+eyBzzo98mi9DhpyQ8030eaMcgfYuw
U8pYyjR2gN+hZ3mrsHcuHHRnxhof9ttYFqaH5GsYS+Unm7rGdHWhx2kmiWiak1xy0jttK1iwlty/
7nVxRVWg3UhrQGFUl8RNsqbFcKPWq+x5ePavECy9+4908PBp/OPC/Y/oShKTqG94Nk8I11HR3JmZ
ei+J1fbyq5tZU1O5VRPjkQsFJAVPwWbUiukK55MHMmkbIWHHuzzIzxcpOkkn80PXtyFiSrfH+Fl3
9lKLYfbz5Z+eCz3meB//NvdCrQmVEyA7VG5y8SA+h0drkzNDf/1P9Sp+sP4pH26ak1iA1aVUyOMw
hTMCGB7CemGdzKTDzamoChBtqFo1ukZAk91vzKi2wdo8FLTi2sIdB/r9knz25wyjORVRaQaKedFg
IKl8zap3JVgoQvxc8TCn+ikVIFSmimTMak4TsnunsN9C2LfYxLiFbCR3Kf7/nGIxp1qp2IyrGKJn
8tV1q2xHIWtlrPhSd/G2/1gqH810splTlRSkwkKPB6aaYh5oSaWE5lLEH1yA0C95/Y1XhA2A3HYt
hNR9rfhOjkgii0AtOoMqdmYFD4Yr3bVOfSyG/oT1LFiRsHmJomipJWFuKif3+ip28MrkhI8tq/JC
TvsRjstCLJ2J21PplJkpvqlxXN4HB3df7sLdqFyhM2sh2zj385NQYPRpFQgNfznA66deS3dFKb97
bv3qCkWyblISQq723njxwvKa2e+moqm2hG89OAg6VacruYZ5t5kUbVVdpNisVs9dBQ9wIRLNpHan
IipBTTk4Skj5uAz/KmTsF1LnrMqatwOJA6zNRP9W6MotvJI3cDsLAXym3cGcqqusAb/zviLxGNd9
tY19WA41HmFd9iYYXKWCBI/v/LY3q2KVwmRZetqZFzvVOOkdJgiqgCQzqOGnlsqvvKtvXCv8m8Xi
qXFdCGvBh+sHGIiSxUm9a9xJHssoftJz8bkqxNuqcKHCYJ99+fXPbGT65LyBp1FuktNJ937qn2VX
+0WenU2tOCsGBKh/G2Nyzig0LHR6lQModHlbAK9T1M85as04dxdi6cxOqY9P9203S6XByc0qQovq
Y55cgjKBW6PFS3W/uUmbxI2Y9EQKBHrMk6vbSvys0mds4elJOFrtwkY50x9mTrVKKJRkoKAuJyYF
mFYU0E7U4dzouvFV2cEcFlmCBdUna/xfvDA+egzavaC6waH+rlG4D2JAUu9clURxCQzh8tQpP5en
zKnKiRuZIkSKiQwBUGhJjzLmjusWFJYh4S7Ucy00YhvmLujCLR3iK1U2ITMm2GOfuDfbhXfCuW5N
T8dKwlTFl09qG9818DM0PJNTV9v4VfYQCMbGMYZjNES3DQ63dXUg5Cw9wtwnLv/vx9E1kJPcRIj2
Miy8nApYIHcPYZzcuNBF5Tzfu9wrsf1LE1DgnOB6k/SNtQt1a5U6FU7nuYCpjYkt01k3cWduhqMu
F9eBN2zdDlAztBapi08GzgfaaN4huzsy8bD746MXNftGACvX0sCTlTvDMdahpa4vT87cVz85XImy
6zp6hueK4N6nMny6Griba/6+/Oszm+V/FFupAT0rAAAqRNsMXYvm1gt75cwvT+VZue/VcYo5wl4X
Ni5gWk2RFub6S/fxw/VpqsjipOl0ns4rUcJs30f9i6OEz0ZYkF9J62fHTEvK0jGOe5HV3YidJeEp
BZowz2D+ppYPeKvGrFtmH+0K9LQlxMa1AjFh1ebUVHTFulUSFR5eAxdVlmCykaFImw3Y1c/GKfeh
RPp38E6Jmsto7UP9IIvy2Rk9x0i2CoWFs59lAhtDdNm08TnKtbcgUvsT4DdwtGZ6pkSb4UJHttxM
yYEVzbHtwg+xlreK3i5IF2fC2bQhPvUg8TUYj+0h6XaYdwnryhDw1fDhgaULMzHzbSqTfaUOBYFW
GMbwaVih9AYUeDlvMrOip73wkqjrqkLyaV9t2408Vn7XJQoR99xu8bTZKPbYErfUeDP3JJO9JUo9
EVRmGe4F1VlJ6qeGYwZY/suLbG4qJjsLRwFF9Dt+XNUDOy5EWyk+sJoK9A+t310e4qvD+Ic1oYzL
8NvmiIREMzV4tfukMtFUe/0bTPSNCjnSEbDVinC5Xflh+wt53j2motejV2sTanZQuVduVFHclnYB
DlAcx4ZVy0F3rVs+ZqM4bAIawWQCphq9qPsOaw3wmWsBF+U6z8YCqr65/AwzEy5P5gCOiaXm3Pjg
xgrbJKpojjV/hZb5x5GEz8tDzPRamlPNJQfeNBYHolKzNV5xpQQvZ6v+Wrrv7HYtQ8hy7g19037E
/3Zm+erA/DYtUJLN1lIYT9ROWf850BGL6fZ64WlmPqyp1NIfWqeC+hSA+gq5eR+sFR0SD9TsAMQ+
xlf4d76Ze+9oHIbbyyPOBfXJVzaECuRzj8jbq+JaypS/KtTOhWAyc/uZyi3FXCk7J1QC7Khw3RYx
t00jMr9alOPvV+4KU9uKJTl3GuSXFubc40wODQO2LKBfRTaSnoMKsvdbGc7r5Vc1d/fQJht3Fie9
IFQ8jyvBCc1oCUf39Fiy/0hYaIX47ww+FVtaO73Uer086MwS0iap0jIMScND6dsPBs2deb2Rylsp
H12orIVAMzPCVIvZQEHEv4auNSyHWrGxrUiyK02jvKEsfNVzI0w2ldbJYDSFHYqCUnrRGviqdeOc
+kTZdn27MMZXn+MP4XKqz6QMmckCvWvYboqY/aXalaAOu071sUAc9JPXB4fM0++MBm6CqD6VhgY4
P2rUVaI7thcW1OaGu3+aM3US9rBdNwtd1IK9hOXcWL32btrkLo7Dhd1nZmubijrlMFPqqNSDfUUJ
PHTUDWROo9X+SY1qTrWcQ09jhaHz17eDSP2HlEW7tIBmAsJUnWlSDRtynz9cRqLGZeMY8ClsuQ+t
ZeGABcq2Qr2D7QVp+Wbb77Wli+Bc2lSdhAUVkTSAMwZuttxR7PwP5eqO8cYjR/uR/+OZQ50EiFw0
fUXSGAaHKGsvSZArdIlwaiVderj8bc1sEOokHvSZK3DuGFBOlybFf06dSqPfua3zhJHzyezkbmFB
zUTSqRIOvhZ3rFFJ65luuTJT1+BZ/jHmfCFTvm2iUYq7Mw3q4Z4rqd2HB7DJ+x7r7C4pFt7T3J8/
mYpGzJ1BTYibNBusk5COYn1h9c2lsL+aHb/98YEjqa7Xa6P6EFJsiV2PnWPmvvPKWlxXkWF8mnWf
77O8KHCtzEAdy01+bsoMp7hAxynbMr1/m6SpFC5B/495YMTuUBxV61NHi3n5M/ua5h/C6VT3RqUE
jKqLQlH1Qjuq8zN2w49iqN2Gfvpiji56uDRxkOz+SsKg2r0S4+ki3WWesdfx/+wVobfzsc3cCoSN
yTbZisO6p/CcirG5yY02WFcipj5N1G4Dtv/SLA5VBOq8ybBNt6LySk3xPvaDpzyWX1MZhdXlJ5sJ
nlP9XDUkflO4oyDXEY8WgGwV+mwRS/eXf/6ryvPTixvH/fZ1RHGcWWATwLQq6RsXxsguE/qqYv2q
08iLliqrqTf6B3PEP4dpdTfofCe4daxD0DqbwqnOhorjvW68hQpwdMHNT1rvPgjIk2SxeEik/D1z
WrvDU2AV5lTj+jS87vFOcKGpqhiNrMwGn1gXCH6XvZpCu+0H/ZgUOaxxzTtLiX8Vx8W9GOCywIRs
FFXbiKlz8IsAs2iVPxM+UZFcRSWA+1Ix9/jPbzPNwKLMiCBNoestSvHK6qXbvrdeSl+8cuP/Y+67
lutGsmx/paPfUZMwmQlMTHfEhTk4nt5ILwhKouC9S+Dr7wKrqotCEQd3+HQfKZFIIO3eO5fxt2M5
HBIGG3NPLU48yfcVEqLEEzYMob/gus1E8f6xytt9kdGNqsPqqqnyTazkzByS/gB/EO4MtD8JRb7P
JOW60yfXRfUFFcivtMhvSFRdFexHmqxFJUuHgjJtHe9GSqlUwv0OPropAEq7YhPeDL1JChMylY/Q
+T6ra+TshfhHUX9tKCtHL5CoPKlodCcj467nC3iVEksOpZUgbgqlPpp1swOu8mMJ5h8h+F+YP0qv
b6BxBg8epS5NKVW3fZHAaqheUUZcuiZWZptrHXQ+1QUkzrR0PGVKdqrl6o5S5VqFDh1ch4JpiogT
K4wUzpXxY91OthyKk42lk+eSU7PhGhvElncT/oQTmEzWUN9ncAdIfG8qKsJgHjeoPyJfe6rUIFrZ
LpfW/uzwbHWRpKoy4Q5yYlNYrSeur3srD38LJj4YgzkHj/l4PIS/J6Oi2u206lzI1I6rYK+Tzs2z
/iCRwNYyw6zh16KVPRx3hNXBAgNlycGMMkAk4f74rMMp7BzIpdV7dOO18KKmKIpTGHQ0kfeolhHk
EJTyFvYEKgRC4X7Mx+ixnqTeoAUDXZ7I++6pDKZvvdsFgEX7I/x0khOHeTSAQleRD3x21HRQowD6
kEAu/PLGtyB3ps/ZWbKQvLBPRb71dBQGqegf2haoFSLlm6aoAMPiLylrX8bWP+Ya3L1p9gBDtTNX
G9zlAHENLw2XD/prTIDg60Zw5JQSCMDoehT1tdYDVi2DEUTq8cBaQGKxw7RGf9sD8d3C8IMX38aG
wELCeL38PQux6pwSNvC67UplzLf6ACIPrfnNGBQPtAd2VY6f4GEKfFO+16rk4XJ7067z0eyZJQ2S
BFtwwTVAVVSo9IeHql05kRYm/ZwY5gPwwpsGi7VWa1iAq45e9TC3VlYihaX3nv793S7adWzISyAp
oDYPxD3M0CZjnctdsvTms03Nk5W6EwJACl3rzMlVIPVfOKyWLj996cVnmxgLg6IMCjwdFTHHgwHY
0I8rXS6/lQQ+Gs3Zlt9oGQDvFUYzbLsUfs3BIZmKzLjtfZT1+NBXyX3cwSS5jh9YCJHHhLHOhC0N
aOODuhtkL4bxYp6YbW04eitdRdCHMCEtChNpQr5D7BM+Mkngm60HD+JWzgl2idKRYFsige5hjQKT
iAfaHZTwD4UM5TS58xxk9F9GYZx7gHRRvW8crmgwoIr2XSlgki3ZIRPX1CgfdAJOAyXa1wp2L2Gv
Bk4Z8s40JNA0YM+GRw/IOTzfN0Md0V2AlE2L6h1p6UYyoARq6BrsjPunDO4tGoUxhkQL+HFnwXUy
eD9JTZ79urzCKXglaiDPDWl4yESKX9cfeqbY6K47WYIXrmGcgK03+wb+7W0V3WUe31b4LQt89x+V
DmzpkH/tKeDMKJXuJNHcxGrQW5EQZ1UBDDNQu1eJdfumq0Cp6wHRGLL0BFuT2ioieiNahCFNBlnt
Wm/gx64SGGSJ1hZGtAEeubEg0fGNaKEbFsOV7nn33JAeCw9yVX2Zd0cBQwdTSqQHT1TjTgZouFHq
vdJIOzZUsTl2CCMMZaunyM1UYRs+PEkbttGLAPZx0HDvK8hCKPdKqYHLMcAusLoDLf2nN7RnyGY4
NWzPe8ZDJ+LV6MAr4dVrIsVu1LayAgmeG7GXmZEMU5nUaOD2IT0ygquNWrFb0dhdjAvbvohRQMz6
Fo5wxTmSR7K9vHYWIpo5V6SD74ymy8CJSWN8VcJcxJxA72lItqpH0pWdZWH5k2lnfrezyLonYPEF
ECdg5GYUFYBRy66Si5UoZuEb5tTvaNQbAzdL2HAlAx5qoVtJ/Y8gxJGllIC0X+6ohXR9TgDPSMjg
/QtQZd4YuK9qYKEaY9kX9ZUfe26d6yuiKAub2ZwEXoxj2tYyPiZSnQrOE/A5WfmCpVGY/v3dKNS5
GvlNgGNd8a4N+aFrbo165UJr6fJ8zgLVA52PgaJzFxB4ICjgPkfrg1ap8Ev7CVW4M9xQvhYV/KOK
/JiqIyz4kFGn9BAzGBNCO7cJr4Mgdi4P1dJ8mG3Z0LrrJKAd8m1agzvGqrY086gb4bidwhgczoWX
m1nqz9mhpnUsogEDcqMbK1PO4LDBdPjDeyun2tJXzE61WqYGXLtwHHfsNujOrUzBu1PMXn64/PpL
E20WQgNdTnRfHYB3aGJYhsGgcOiePvNouLf/OtPgotsNNMGjKxjWwVT5qNNy7UCeBvHv5zGf0z5B
mmOwbsWzIaL84m/VreSA1aV+hV25TQ6IWtYW4sf9z+fcT0PQHgnR1BBM5+nXcAy21P+Z1N1Kovdx
WMrn3E90fpSzFnIvgLVzAiyH6Gyeu5F+w4A2Te4HdWVxLjU0W/ccgEaQXNDQWEWOTPTHGgoSMsgi
AHThUG1N4ovU0lBxX5m5Hy8MPsfsdw0xSBp52Cq7FznbFRKuCpzLM2vp0bOl3Q9qAr2eNgFFBDGY
YiUDbKsKsbKiFwoJfI7Ul2HEWncSkCp908BHzjs1UdPYY6u7QTJuy9TYw7/6WEcqEKJXsSw9Vzy5
u/xlHy9HbsyWe2W0LKYRzpeq9n6WCRzoSOetHPJLvTZb6n3aaVFf+5DiLWF7XxcGlGvLeOLrwOT5
8uvLb3f/HyzMOUJfEV2W0rRH1thl4BNRbL0lD3OTAIFsDqQ6wH/xuUZw4cH1yhxzKH3lsNdLvB5O
eU3yvUsRvimVses8djNmFKFOUt8EhbIZKbSfVH+AY62X2l4af0GNxAF1CCxzDvlteCB8a3QJYCD/
UUZkB9RGSSzopbl1E4NXIUeB1SRVaSe99JP2+ovIYT7ZErJTMgUoMn84q/0AP74Ufq0jrSD2RaFe
kVbBvSTUW1RInqDAcQcj35MWD4e0rI9K7X/x8+JON6KDSqF8kMj0GhZjiEtxXwQZu+CsDfqTlMEd
Vx5d2lxrgT2e1REKHZ02fIvU2tGy0UV124GRZWWGrbZJCgDPeOuyQIVkRB4dRppvwqS7DhLQkUCA
2BcMGjoFeHxqAHbfm6+m7/ZJZ0FfAj3JHwxcWcZJ+Cr3xvcc1Ui91K5kriLiF/gAEUDdqpJu4fNu
wUXRBrLzmDMABiQoXcEUPiHpvs3b155X6DX1VevDazIMh0Iw14PmTwu9MuTt6XfCjTu9kU+RKK7y
MnZIG++0AZz1wi+fmwbWcQ17jOQCCX5zhrSaDFkSgLpCJEMFxe009w8s8PZyAD9y5vd2D8nJTrTO
qIsG3PM1wauPYzY+53IEKNYxqFoiYQZDLLhDbRj1/dsSghyiXbPhWDgm9Kntd1FVwTHx0xBUZZHp
FgUBskRppg7TjcG8FaDCAgYQLq+/tqHlgR/rk9kGIzepUCwa8cPIPadW4jOMhm8MlZsdUHBwGs3l
1or7uyi69+pnv78apMYiIQTg9HarjqUbV6CgjdEGZqnT3e02UG4C/2cFVEIuFXbnpXDSYAg0gIEP
6eby3vBWh/1oa5j2pXd9xLlGFeLDASLT4FMMAi+5RsruouZowUNzM1TC0pLB5ikU/5rR5mXoDNpL
xDYi3fHoIMOvx4+h816D8Qx9jvhGpo5WpzZp1iKWpVGcduV3byiQ4wqfo+pajAcf9oYwfQQUwE14
tnLavwHgPuqD2cmVtIKOA/yatloFjH03ZfbBtu9BTzf4rs/LxKSQQEjrzFYGby+qq/QQGhDNo3s5
13JHh+myV/Q2EZ4GYGoJB8ZExSYxed9KocuASM+zCLrUWGt5Rb6ORPrRNarZs/Y0sgFQbknA0jUK
TkEGyKqquInmA04l0UMWS1CDywo7puRYF8MAo2CKYIrpLhf0VJb9VurFputruDJzbEQNgnampciu
41uYSh8NgYolGK6WQN3ShB/trgk9q+vL0saN1pqqwdLhPGfMlBDCCbQwxeEMdwoIjznSLXcEBOXS
TWbJXy7P1YU7Qa7PzuE8gY1xO+ZQFrehDmklGyM5efeqK1uKqT1Rfx8+rbS0cOLPCTSS0hFvIGip
dqJ7WMc6Sn+v27U9CUp1wiQ5TOetNf7CAjuEz1k0Y1fSDC4UU2uTW0/pigMEbP29imTW7d3QSa3G
zBKT2OkGtCp+PUYrMdsCsAsu1b8urkDzxw51I1xpbCBaii4VuLkXKK6boG7ZvpUHZr7BHZi+0uBC
wDvn28DgLmrHqT3NRYJwaLbUhV7Jfq0rlybinGgjjVJA8qiEVv+2dSayCTxhtuNehR/aumbQArWS
89mmmYqUVEkFT9hJGZUUG4yWNJrg9FjapnLVfBPEJhBx9spsVDAYH+xPc/6MllaZ7k3zvnaE/aZy
+MV3Ue9zQXp/WGNxTu/+USOzTdDgEglVHyNTGwYulgDqy74xEa99w8IuPifNaH0MRhfCSzi3o5AZ
N/UJHtQnVoHyj1sF0Fpek1Q6I4jaZkp7JxPZEVAKCYsE9q7Npuaa3dXj6+UOXZqEs32k73RcaETI
VKKdOMb7ZjtBY3Hr+ntI/1/fxX/7r/n1751W//t/8PP3vBgqULea2Y//vipes7umen1tTi/F/0x/
+p9f/fUP/30Kv1d5DSr8/Ld++SM8/4/27Zfm5ZcfnKwJm+Gmfa2G29e6TZq3BvCm02/+v/7nP17f
nnI/FK//+uf3vM2a6Wl+mGf//OO/dj/+9U+AiGVE65if//W+kT9+4/yS4o//z7f2H6e2fvn4715f
6uZf/6T0N0KZTnSNywxp9hQF9q9//g9hBA7quqpqBpvqklleNcG//qnQ36BxhcqFCmtnBZfY+KM6
b//8L0o12ZCpDtlsCnzan+/3y3D9NXz/yNr0OodoQY2v+nX350TTcF0uowSPsM5gCIR+3RxFxHWF
eBEc3/fpmW+jTWq1G2XTA9EE6SE7sdYgvDNc3Z8t6poOuRdV0+d3vp2ipY0O+r9dO4A74ywY7Un0
zPhaHysYmsEE5HoNRjU7Tf/e5uwrCa605UZGm9RU9p7Lt/4ed6Rm9YLo1Fx3pOWrDc52Gp4SRci4
WLV7IAKA6DlBn+/E9p1kKi44I63hJNd8G94CF1NtknuAO6J73MBKm8ntg1lFbDV3+dnYeDdegeQR
0nDRtf8SwhzJNTbVfSi7QXg0cG6+lLXJqKkiXVVSS8gQi8YJOylLKLuEwMNdtbXTYOmyK+MuFVcQ
pEeABZWBGsoJDRhoDgg7Y7qh/XWQ3SQq7jr0r0lY7mh3LamGld8kXwCwEyav4QazHyFmowN+cwAt
wo42IFv5t/XbKBbFNm6hTksDJMAdjF2sxJm0g8Ph7Z3ljbzzG1NGRbm1M8jD2fxG2wxQM3bbbwrE
eSy/2Q07eFjbgH5UD/w6OBpX+r69aRSLqPsitFH2kMmxxx3/CNFBe8g3smEHERy8DSiS7mTF8bQ7
1m9J76DkSk7yUduPdn4j7GRX7VS4mbm6nVwF/Vnvv/ADjEhglmk2O8S5KvRapcdB3NPKZS/SXbOT
h9dMXNePo42EkT36B/II+d3Idwe48JG9sKFekolDcd9d4Qi2gHpByKSZSEb5N8UhUFMzmQW/xW16
4sgpLdivWT6zDMMG7g5cqNHq2TXJgSZz29tAs8hJnxSRSzc88ae634bbxPbsyLe5bMH0Pjz4Z/II
pUf6PXrIQaYfHnMYUsP31o6t7hrfIdul1W3z5/ghu4JuNSIs3a6c0AnsaabLqYkcMb5RHLTVXZVu
9a2c3qlCIJQcukPt+k7u78dvcBawATQcIjcf9rHFEBv5W6Xfi70GE7CjeJI9S5JvAbraFtW+9qFd
Dd0KBj8CjEf7HeISVrppztUJP6FgacFJPAaZ8Fyfwofxtgks1OidYq88lcd+x2+k/biHVg0s7XxX
OgFypFqyb6kv7bFxs7P+RDaBf4JIjVVJ17gPKl7UcRckmLmm9DX7hks0lL5B03nOMghjfuttSFLi
Ku3kH4U1wgZSdsazsFpczjkg0MBkPd4ZN4lue9+hRgFFbjxNHUx4D6aBnXtbCBw/6b2ZHIIXBYpv
Z4q7M4vJ5nhbao5skWPDn42ffuNIiBnH3mbVTfiFfdcNl4W3gw8/PDs9adea2Tn9dW0PNoV8tm83
rgqTQ2GA+fwE1pCddmZAtgHNTU+2ZQg1QRqGm17+gDpTAOnSagsCxjZ6LM7SaThGkJWCAG7hID31
7ODbhA6HfnZhch/FLaf61mI0JGu8aRPoHgYH6DhI0CMNvpZfkq/1LjswdKpS234BLwVkcRZDLKCb
4jy6vZ2d801nTbZSQJA4bAcFz01qj4+dxcwaazLARwhXOKUtHEjwtSaSsa10Db/A0AmfARreeSYu
VtlWgdqSxQ7yS8efm5/caRzoOezLHT/J3Fbd0jMTB2SK6mtFbRRqjN7CJWp/pWPahrcRbjxDC5qy
ZXZfM7fyd3kug8CTehbMPb8Tq30hpwhfD62p9DXrJhnsjd9/mXKG5AUg9gQGHrmFVcD1vX4uYJWZ
XAdwKikAC052/amFhJliZwjymw32n+BWtaAO4uK6EbeZcP8gaAtZnGf56lXbDKiHeW7n4mDIblV2
DVEdK0V/C+zLZkRN+SW/hzYuKJoCl9FH8ZPeVIk9fXH4PKAM8jW4VVQnKi3+AA5hrFmgHprJV/8q
d7S9coJ5YnQj2d0JS8NGuVDhZk6vpG4L6OpdhW3ZKZ/GK22wkmMOQcbBAdL4JpXBSal2Abke9iCr
QTBeXGHfb75UmJk4RFtm9acGhHYHtoblsGt5BpboUe0jiza66Y0Q/2quoOedQjY4NROsZu8tXWhs
6cDcrLdUs9XB7tywhzTbsQjFNA30vOxZI7dU2YSyyV9pa+d0G95RzUQinsMfoeutdwHUHwHK+4Bk
Vr/9/ahmMqoOnCL60disoNXElKdGJ+F++rk7GvfVMzs3z+LZf5SuFKc71uZVjoQY0J9jdaBfjRu8
kmWignCVoXhqTTjs0FaweyB2cZUVJPuHxzqToQWmUsYVfU48G2QtpcEw6VFt4jMKYdvm8J2Zya1i
TmHEp8KW983NM1d94GFnoC+CY3MMLHUrtuOZupNjDWaOvaZiP8uQ/+z7vz5vSibelaF4RjzSS2iv
stk+f5wsOCUn3EtO5XDX2HdnyN2Z9PryiL/xAP7Kxv7W6hyJnkBHlZdTq+XP6sifh33QwcjUDM/B
FwDLsHo20wsEdummbrkftyj0WO0xdiuYQLW79H6qwugmtfoN3wsXqlAv8BLYx9cKTGOM3eDWv+c8
v6Q876fohzEzUzhXZE2HHsicPwmqkcS9JlTRTb3T/IAh0gG8TgtXgBvkW/t+q+4+00V/tTjvImVE
MStEXd6md7o72uoBrhRX+Wt8YuA+aDsOBgK2KBzEzZX+xbC0t5UAp2D9nmNbh9e0jetnUz5N5Y4Y
yz7Yp0+sNkMCRoGl3Jbf6P3bG/+v8sLFbO+XDPFi9vj/Y15o4PpqOSW8fonDunn5NZWc/uT3bJDz
37BrcM5kXSPIrFTk5b9ng4z8pusapFuRJMqGoUyozz+yQZX/RlAJRIoGAR1dpdON5p/ZoPobJIAU
AJio/pZCav+bbPCjugjuS+cSHHI0BjGDc5XThV1kQQnS8ktYl+asWZvIHxRepgZmN4CMof4MlBFz
ZCl9bON8n4/aCvrm10RWwlrkGh49F9SAUQ5EK42UOknYA3XtV4CBRVDFezeIHxxLCz0zl8eIPTns
8zZnjs7EVaEZh1Atz1AzWHn8RxWj6eVnh90w6EwHBpo5tNoKw7tWcMJCZ+wYlms6J0sfMLX8bksH
IbOGeolEnYqUB4EoMhHxS923m8v9s9T7U7PvHu9D/lUbRcocPoYENz8etXu6Ku6+9PJTq++erna1
1GuQnnS8Ajmwz/NdqXQPeg551suvP/XzX0fQX5NnlqarYCMMXQ7jn8xjhzgun+IwPmQlPqdRjzmA
livRzXRgf9TOrP7AUAwAvwajIDRkj4lkpVn/3I2NqxOYEUnKYGZdsrIglr5pVvnjCgBHegMyX4Ma
0j7PoBkrgtiFkqQN6QO601JEuCv99ybT/dGHzRZ27Qes00WLRAnE3C4ptwn03WJl0+SnLj/X+amN
9E0sNlxaE5pfmHFz8Yi8H6s6hZKm4/cdbu4rcUq1cmWb+pCYi/U4l49AvTtLRqWmTqkkbqNJO2EU
rpaRTavBkjKF3qqHcj6tdlXVvF6egkvfM9sCvKgVXuXl+B45+xEl5TFMy+vPPXq29uNEQulv2hob
oEZpCg2+eu1OeGFlzunlsApjtUIi6gxa3Vm8g/II9QAHH2V/TdNnqWNmiz9QAzCVhpAiPSa7oOHb
vF9TtVl69GzZj1plQJEloI7BIX+RdE+F37if6/PZSu+6ABiXBLo2Rkr6nTGpU4MHv0bYXXrx2dpm
Q1R6CfGEowWaGxn6poU04OdefLaSx76nJJ+2jWgoUQxT3Jj0K4Hzwik3J4bLXhsSBcglp+1lFXqZ
UWf6XKp/FgUk7+Bupa6kaQu9o83SJRS3O1JEaKeOoHGRGUdGNedy7yx9wmyVKgwqYR4JB6f0wSaj
+lnDbgBnNuxsUOi83MbS68+WaxAPGRWtjzYiQ3G9rk3sQlHXEFJLT59W8ruzFE7erPThuOPknriF
db0DuNHz5Rf/8EYS2+ac6S0BNQG9d6E5vMfxJj1JeeR46o0qldcZfaxAMBblJgbihxPpoJfh59ba
nAWeaLHqt2ErnLCkBy2hZ2DVV2TRFva3Oc87HVkrIaAcnLgAKbeALDow8+ekN35c7rKl0ZgtZLBc
IY5Kes3JJrFEvetcqrYvn3v2bCUrhAUlC4VwCCQ4ANZB6UdKx5WOWYhk5rlvXfV5ATOywenHcguZ
b0sJkWXn7Rbg/S+YvTcICezL37Gw5uYSQqkm5NGIMAaVnJ6BCzvHWuJogt2WZbtyQi4M87yeI0eq
VhjAJDnQlWBOyAZhqbqePCUi0T+3qtXZqmZAvkBnoYAtkqp/T6h2lybGCjBr2nw+CL7mHrqQpiiH
uG8HR2GDZHZC3gDAaVFNu4EByKavyP3lgViYrHMBoW6UoUbQ5cLx2t6Va+W2ztbIfkhuP/yE2Ukc
e0KXWqPApYqG9GEYTaEDkqQDo0UzcIaBGYogx7O2w87qeP+J9/8mF+DRsQRnG7VsRbrHpSAq665i
3DDIuKtxcFTl8YzLYhPYdFOjR1Ex+N35KznAUi/OlnzkVx6jRTU4RRg/Zyw5yGm4cjotPXq24n3d
8BN9mmMxZO5sSCUJXNxAoP3y8C+sw7k2gKcXXu1hHjuM6S2IQpXV9KrVApIMMk339XIjC3N5LhOg
ZkqqxyXm2Bij5JjBdY4+S2nqSr5iijFfWYwLu9ecs+9LcadJMlZMLQ/wG+D7KFSOcOn5CmSvkwYw
cVDhqXP5ixYGZa5ZFcU0KyW1EYC2Ns+pogG/VYWfYOngwH3jU787zGHdG1Qan/atQUHRwzN2MAtY
Izcvjff0Qe8eHnSKlBF41TrQiLuqfHpgXm61MXPYmgDS29T5YOeaE9kxhzqgjjM0kRJT1IENKPiW
ZiATs6F46aJbQ02+dGSDSUBCgJqxKWQB6Dt+tc+RkaV9aWktAE+kMyUvP+RIPqffgRfcucWmIQV0
rxuDCe6eLZpbqcKNS/IZ88ip72cRfqmqsaY36eAEXnZPcRyNQbKyRSzln8psjxARRBe5nyKiUaQH
Tn5SetQ7FcjIRyX/GseAaMOvkq5E/At77xtU7904axmodnWdYDPUcY0Lw7Q8/9ZN/GkJOz28gUYV
92mrW+/CrJqT2gMVGJlWiYUzSE8GkXawFLIqMJdgavg2dlKJu67opPd7eC85TMGNY4Ar3GRXZhtF
XlMbXliUc265H8OgQg7RwYDIFw5n0DNN8nRld1l6+CxJQHitQQM6HsAj5z8j0UymULAH+9R28nZ3
8260+gaCjb4aCkdVQMhkfvZSZsPN5549yw0CpQz6kmBshNbd4xrC7Zl0e/nRM9jPf47ct8uUd+9t
tERNAj36fdxLbjfeNxy6GegZ08hPY4w5lo8whqC6OQyPAoXntLmR5LvLL7Awy99CgXftBzkY9wEc
iJxEMx6CdtKDUDMgR/obKsWbHoKuSoObb3lYWVVL83y2PXRwLWkocjlHz4Zb3KfdV5B1i7xqZ4xk
hVG1NM9muwQEqJQiBE3YCVhlbGIfyhA9vOfsyx229PRZMMFJU0W6hyXSBMRAlQ1p6CBl4edOxTkX
l8M4TS2icnQgqlZ86cOSfCmNNNxefveFwf4bFZfB6lKvqXAorPvSAUqVhFh99Syp1AEJ0MLMW93R
FgZ6zshtVLmNBLzZHE2CDGlQA5IhbgliiwqKJCuh18JYzNm4dZVAPn9Eb6kCOnpqdmrT8P5yVy09
erbmJSXCXk/KwZHD+pY00LWU+8/VYeZs3EIXdQMl2dHpg8CVqb+p6sb+3FvP8gVGoXHtS3hrX4GM
g1S0DzCjXFm5Sz0yW7m+UHwOoePB4W0hORqccM2OSq+XX3wh8iSzNRuTamBxDv69Buha1JQ2ZZBz
h1oLTvSWVk4RrYSGS9Nytnw9ngRKp6g4J/rkBxv8M/SGd1Xcu2NZfqqj1Dm/NiA6rSIxosCQ5l/G
aNzKMV9ZwB+PgTqn1w5jJAh8tHCERs11HWVPwbiWf72d8X8POoEw+TWuTWBEUWYjNjYmyXtf/ZaD
ysIqfh5gU5wjbkxPan/qe5c1GzW660ELR6jFx27b5D8QgQ3VWj10WmIfvcg0dO+OJHVUkyHqsarH
cLjzSXRicg0y0Rr/YKkPZyubB1D054U0OFmRbrWM3dVasbk8ixf7cGrz3atracH0ydLQCWMPKmDa
JgekVYCAo004wBoCaM3UhSR5ROiu5dA0RjA54N8jA4phgE+hS7VxXImXl750tht0jSR5tMNuUJbK
vlO9W99g9uUvXXr0bDOAaIBsVJQMDh27J6Qre9ZoK2/98QpV51TbPCEQ/iUFYJC++lJjZkmR9C2A
p62mQWXj8usvTbHZLsBClGM5VFgcKik3owfZth7OlWGgPVx+/kL3zNm2/hhpcUwKxaGFOAid3IxG
+6nTA+W2X6fYEFZFSDRMX7jBwGERfkrOwFnxuXGd8yWj3C81UHcHZ4DfhS4r0M5vbi/3yUKfz2mS
rIGNBknxaDlTnkNN3EHe7L5Ljc9tjXNHqzAwtFihWHoCivUWQzma6+3T5159GuZ3y7ojNXxfhwGX
A+HwPYE/fJ7wZ97VPy4/fmHG/83IymBhLWLcbFRee6PGNDEZLgRkOfiis8a53MbSjJwt2ITIWqZ4
ueIoJbCDDI7P0Ro+7uPalDrn5DE9zsaCjYNDokT9FnaelVXylgM2zLEpUE1fW1VLM2i2aqHelkh1
joq31KWPWsJsKK5vxnytdr/wHXMOntcoMRlR6XYIKhZFo99Bp6pPU6hB7vRhTZF1YRzmbDtoJosB
CsiI0ILmNhaZJa1KWC89enaA+6zt4MOOYrEaJMfEkK+TrHy+PHs+ThzUOacu0sKhrkO8NaIEkw7J
i5RmiMtq1yNHJjdbrRy3RbqmvbuwHvg0/u+WW9XwGkawEfDCUSHsKBnErm1puBnkUt3RPspW1sTS
V00d+a6dpPY7PeEVttIMfqAwjx9c+KNCE1RU9anQ68ZitAe6Xum/yrCisC/35dLXzU5lMegUDHtk
3BmTv8Nc6DjCM7pRAC3v2MvnmpgtdqBw+6KZ0gCaa5AOA0+G1U7qld9bxft+uYmFtTjHxAnN4IIZ
uGrXfVDGKepFYH9AghuVissNTOfZB1HgHBNXN1JEcuy3ELXdcF3d6LBuzUPXq4Fq0aBfGdUrs2Dh
S+YIOTVRPBZk6Kw+8Y5DxwrT0CFNisn9qQ+ZY+T6hI19awSI2ZO7dngWjTAFyPwjJDQiIT+UxUo7
C8t/DpZDyFF7XPVHJ4vhVO4HGjzPEz35VFFFnVtIKVqfEbXAcDRhUOe2HyTiipYIc1beftqkPhhu
No3Ou7U4FHnGGx3374YWXSd9uk+b6NgobDe03aYdwpWNbGmwZ0u+ISxNyh63DhA6diNZ30whcRqu
WYYuPX62trOAEnnMcZKLBqoIZZQE0HOGH3Ptyernsks2W9ttXrEkHCLU1/P4rtKa2w41VfPyVF2a
QrMsnPNYyFqQ4YD1Uu9g9BLbwNl75Qpr6eGz07slngZuMS4GkqB+hWYGuJPNsOps9PH0mcPetD6B
pbuBZIpAugJ0juxhShwv98rCtYM6h73Vka7CKwlzU+P5uRoKU2ke03wfJTrMNq7GckPH9mW1cLYw
h+i0Qt6tBCH5WT4w7EdqLF4rud8Qnn/pWboGtlxYaXNjFdiNJhyGN8Kp9S4zvfhnnT75uBDXk+oH
LhMu99nCITcHwDVtm8s+LNicMo0fiQEHgtiwqoJYZZ1qn5utdLaWA8louiDGhFLKsMf1pDG6qhxk
n3z6bClHPR/qjmI7pXp5IHoLycu1QHOpc2ZLOCjUCoEsSvtRne+hmfIoVdI58Klbks6+3P9Lk2i2
kusaBcaOYZ/rybDVIxBWIF2q1Wtn2tLjZ2u5J1E5pBxzVCGFVRrtnhsgpajDymGz0EFzRBxLOsBm
OgSAowRKZE6GEw2rGjbPIAtqYiVhXGpkCjzerbMmhqiMCoSFU7UA5RaF7ffpI0T2rQDX65dHYWHL
m3ul+ElAkwy6Hk7Jom/TXY4RlytAo4URmHufAF6qh0aJt89qgIzybisw0Iku7T735lOz7zpHjiGt
l/Medygt+QLN0y1wOp9889myhQCv4FEmI/7Vxs3/5ezNdiXFma7hG3qRbGZOSTJzz1NN3XVidVVX
GzCDbcAYrv5b2b9+abefYiOl+qi3VE4TjvAQsWKtrKvBeY8+xjo7XTdzJ257BgK6dOlQN/OCDgTP
wb0Bnf51YzuB6+keiOEqwvGuzGEw5aeW8S8fD72xK7uSJqwdaEgoXKQfWzQeK/pY4g2Uh3aqC5D+
lDfcozteueU6TvD2i5eMMstQ5I28s18nB5qaG+Xx64Z3IXBK9jbTJbb+OQQZrooqcztU4U1lqnln
a96IXBf5Vq5BTUMAw4+1iO9gti8SqepQ1q/IvX77eDk2ItdFvuFt46kySfE0xEoQ3d2zXu/YZ2vo
y1e9Cy1bos6vdICHTWDHPNPTbTaGOxvn1tiXJX83dloHMYoncFAJqMdYDfcZmmA/tshvSWTR1fdf
mJv/f1IsQ6jHS840ea5Au2BIdPy/Vayq7HyUFNk0vvF1sOghzsDynUdqjSyYHHyvzsvQn+/VBDJq
NNHyeoKEhjc1Z4UimD6kkeBPGu7R7pR4tozg7ACt30m/qVFfs+A3nA1IDaI93OvW0M4GABiABLcw
7JsFUv+cuZF13odgrt8x8kZoXtrf3q+flEgPeSF8w5TeS+iz+4bceJPZMczWRdZV1PGZgQbKDEFO
3vyj47/CsrmvaHRewAi8oL4CUAEuszJdrztEXGTcUspONkFrjmv2Q6r4dVzF54+dcWMdXDjcTIEe
wAtLHmc1PoCu7ZR0e9fjraGd63dj9TwJaoF+6cSDVAFS+PHXj2e9sbou5M0zFciULVL3pPS+pl7w
Ny6uVS6S+dPH429N3Yn+MhkhAjGsEroeAxBgDJQZ6M/b6/XbGv3y93d7S1XOoCIeYRhF2va0Ml6Q
VOy1LW1s6S7izW8YoazFglq0cLxlvfmWAqIg/OTUNjq77unsQtOGhKkeWGN5XOexIscuqPxPTd2K
PXGYrfV1opctWdUNvpKg8e3+aeZ+OfEltnkGWaHiuhV2j+6sHkIRaXkUCrKV0+Id+uY6xAM6n/67
vsu6RJBTwuxNEJ46jRJlrXae/hur68LKVjPTyqoBhs+aHFSmZ1H/beUvqYe9neZigN+kj/49tN45
Z+vxiiqRmWOKgrS/+IX1/gY6UKSfLmXsrKqRnYzOae8dgJ7EkXViZVblPCCgzcnukG6GTnH3pvHA
AMXrbQRaMg6drPGxKumXDP8qE+OhofpkouBzNoWFjIZj19+hOqkY/XsEQWdUed9Jpi+5gbSDYECz
3gNOdSyzl6uW3gW4MR15PUyIxpQOTGgzygcoHvvB6ePRt44GV71EVTweW+hygx9DnROAjNHmlA1n
9CvWaXyDFkWFtqTAGw4f/95GqLiwN1wbumZAnvq4QlkcKPe/0MR9a8L+n4+H33I45wqwcBmlXSqi
Y9yCYiRQ/CnqgKBv0/7U2GjHqzc2xH/bfd75XEiEWkbdRccyAix0rNZHHe2VQLbs42wlPAmtSVLY
x7TL0+TjATxVp6RKrzsp/vWCd1NXYaCESFd0VXoeyHPaussVEMTX3WL+B8TWBo2uBoxe+eIYJ2BU
AMUzSik7vrphGxfF1ldsTeppQQ9haV7MNIKmydz7014memNZXeAaHZLEhgw97WU2DVCSyX6xpN17
e20NfnHYd4av0cpKU425k4nfxpm8iYNo53a34fPkYq53Q2tGBxEIdIMPQf1DrZBPKkGYVbeHMmnT
nfNno6E5cLFrYaPGqTUyPkJUcoAs1pcKfunPCTZH82Vi9onq8EeC/03YwU7suqw9ccJZrL4FYqcG
zUAEXYEug1JJ+Xnusp1n/ZblnFs95KdqOUtAFf3Gf2xBvESqoQjxPvH2gEFbv+CEc1VBcCyo4FNy
jD81VfVP0FfgeUouua099btL3uo3RyBx7gbhmsR+O6C9E+nWCE0P0a2o0+NUgScMl+Ogk49TNNY7
+/fv/dh3MW4RenZ5zBL8GCdPA7PnurouvH0X4zbjJIrweISLRRW9HwWolPjK+hPJlPr7muPBd6Fu
WG9iQo7ZW2a+eiu5jZl3s/rNkwLp6HU/4QR6aaLFj2I/OiYJ+3NafYhHQPoY6kx6zV4//onf74N+
5gQ8GvGkXQCDAC+7KGTjn8mi7huV7HzB1hJf/v5uP5mXtK6Heo6PU0L50WjxOjagYvt47luDOxHN
hW0m08M8cTk8Uq1N7gd7mPotuzjhXJIIXRsTJu5DToH1dj2IJH6uwl3eja3JO9GcVLwN18qiu9+C
/y7pnqK2v+qW51+Ycd4bfZyiuOWViY7e3D+w1TuKpHr72OQbZnExaaUnWLwCfH9kNUgAB3Bu5MtU
PnCi2x2P+f0O5LvQtJE3zVCGsMtw15ACdXtWRy/+OhR9Cyby9jq3dyFqsZyWJQzmCJlS1uT+4+gd
LFQXdhxzy0pO3CYT8cVsYKV0keErsA3NyV+q5c6UrbzqNPNdpBqbh7RsEqyxtg2asUjzmfPgbNT4
+bqFdgI3pV5nrAAFiKfSx6gRd2JNigy+dN3wTugSNOr2bWviYzv1ZwtlOxGnkGgWO4fxxhXDd4nk
vQpd8GgRQHQJeZtpSHKAcl+f0bP9q13o9zWZnxoEhSC0iGicobO9L3d++/dJeN9FsnFeTmN9CZEl
HE+RJQ0aC+o/py7+EcTsqROW73jZ5U39v2e175LLW48mQ7/gG0Pva98+45VFoQxcjt/s+icE5ujY
7akvbnySC2qjaCapoK6Cm344tYd1wFVAV6M8jpBmPugwHKEejQ6cj13j99cc3wW3RelI5uzieZM3
r59nprvnRVXyOHD7FyH8OpAqGq7+u0niVLUk8kBD07beG3TAj8Jrd3rGN7Z2F+hGLaA6CND4aLPg
GY21BzbKm4+NszX0Zcd5d54OivS4mU/xMcQt0/j8CGBkcd3QTsQTFEyrdMUiTy2EVFcK+UjZ7Ap4
bq2qE/C99aG3uJZgJ1vLw+W9Vdr2ra/Ss1iaHdts/YRzZEdLujCjq/j4L2QgMWeD/Eo1AouldH+N
ziGYy13IGvRAwTHf4b4Uc/7FohfxkKKDQi8V3XH/jbPDhayZPrGeL7EMXWybAzS2PJQ76uXnUnnZ
z49XeuMnXLBa2YMtpAzBlNWP0hTr4oFQdxzYYQiRyvr4Jzb81MWryZ5aNMdjLWi9QBgZmdlnUNJF
P64b3YldNplwniicqTZJdyDtQxvtikBuGcc5u9liSztMGFv07GeYrM+2ApPjfF07he9C1KTfdX3F
8Qr1+9nmMxEdCF0isxMCW2Z3YtiGXkJ0ib2zDMKKFtBuAo0xCqf89LHht4zjRLGSocL00aYOatmz
5HVhwe9A2/D88fBb03ciOK5Fi2MGtsdZQw+t5gYM3st6/Hj0rck7N25IiQOZLeGTCoxqBxAVT4XS
St/0C9vjjtr6CefmLTv8wkhj7KE9eSjT5VkxcteiyPzxF2zYxwWoiZYni4Yg5bEOSvWcDQ35Moq5
/HTd6Ol/z5YaDYpZI+CaazD/7IV3mzbBdSeiC0ervQY3og4cjKOewCRd+TaPZL8nRrhlFidkEysT
HgYwSwRyJxy2AhTa8frnx1bZuGW5IDTdNwaaOljSoCrrXC7jHUpin5c4vV3x8Ini5a2ayVvddWxn
kTd8yEWkebrzk8pDIon59rav27sUenFeMBUff8+WsZwQbubKm6GwiPcViN9weI3klExm2pn81uhO
BENhSw8ZVF/BYwLQeLj6gCdDg+q6qTsBHDYrEx2/5Gx5yAsl+K8o8650fidyaxuXa2yRS2CLuadg
wWRLt/Mg2FhQF4hWetH0/3nQlLUnjyVv6eSf24Bd95R1Gdkam3GP+Zi5NuMj9SR0Djz1K9bMv87s
LgBN8UCaqEF3dzSut1lVQlpht8byLyvMbx4xLgQt8pa2BXQe78zAPupl/tSHXs4mcjZSveLRkWcq
fWWQq4FPXYKuomaFJlqMB0h0wAvrcTbkl5AKOQ5yK/32BYF4HjU2rx7czJLZKse1M8mjZpTFWIcv
1TzsvVQ2nD28LPi7y7j1FY9T4FaOQwhidF8k412mR33dWe4SvqWZjauuAz5GTAy0XOrW4vM/DqQt
j3T2AAiDIlG2Ymjc+M4M1JuQOD7XrdnBOm/ZxdkEaALcZZXALtFAHk3cfEsYxFY+nvrW2M4eQEIp
uilBWShYavGAmzE7RKLbI3naeEK4HOAlyIRKiAihopiK2yHtgDzObuD6v+oq2ePD3TC+C23reNRG
aHSDdfoEMglRKC4qe0MOxDbfWd8NI7nYNktAvRHMWADJ+N9czNAomUtxnV+6qLY5LNO+GjF4mULJ
fgzuU9HvbMJbpnEOcllNnIOHO0QNpQri3I/Tpsob0hig5VmJYvXHPrT1M5e/v4vbxTLF/AE/A85e
DgQppGIJrecDHdC18PFPbGRM/otzo//X97VWtQ83HVv9d+zNz6FKIG0TNlDfi+df3N9j+N/6FieU
eRZWqhmwORNo8r4t5c+kjgup43Anl7w1vhPLTSJR5WD4EDo1R67i21iqW/jXzu1qy1OdcA5D5rXc
IA87GzHnwTI/qZ7+9fEabE3dOdI1p2yBIBV2uVg8Qrq+UJM5l0F63bnrAtPqIGohmoupZ8o/RcMa
5lNVljnypTs4zA0fcvFpqge8dumQCfe8rjnoOH6OluE2MVUxGii80Ca7br92GdtqqsZx7rHGaxfc
98x7iRvIvHy8CFsf4YQ08UPj4UgPcYrNDzN0UENKTobwf8/6Ntsja9tYa5esbW2GlYwEnyArdS9i
aBwDfpN2yV5T09b4F/99t2X4lKdDGCLd7hn7CEG3T1WWvNpluvIJ40LXrKc1eDlgJjMvn0CGXSCF
+M91K+BEcBR6UoEGCmni5hyrCqAi+kCTpz5Td9X898e/sRHGLqcapSFYembsqEnnXzDb6wmi897O
dr01uBPHQcg6bpI4PEZZ3R0WPz0mSB7u+OfG4C5gjZbKpqyD42hWvkYVe0yM/faxUTZc3wWsIRcQ
9pG+VPh4eIAw4O0QpabgWfWFkvKmE+UOZmPDN13YmhAtMCZAJCFh7n/LIC4GoctWrzvH/dZXOAGM
joLSaA2SZ9JT5CPLEnrNI7qYWA3myABJLDB6Dns3x60fu3ziuzAblTKSjVjqsbFhMfA4OXRkGk7j
kqkcPbBxHk1RX3y8PltLf/n7ux/zYtIJcrFbK9TbIPijl+6l6be+wzmVvW6YlWCIuQDZ7pWTYkGv
Td4AStH6/s20zxu69Q1OcGccN/lqRrJgKuUjuqif1nIPb7n1Dc7R7FkA7kWGhY+V+Hbh32ql/KQa
87B2IYpm3o5/bX2BE91daBpN9eWuOkNgbOzvFxxCVy2wCyGLvR5P1wR3I0ZAZNWOOs69Zdrr7duw
j4sga2qWkCzAxG10A73gW67+CDm5Z+OvPW37DdO4IDIRE7PWl/cl6dvbAHS2uamrdWfju8Tvbx7e
Lu0ZSQMPYqoINTTCQxNXFW33VXvj88p2gNIb25ILJcOOTeIkCcKjzOIf0bKeKYquU7JHcrc1vBO9
hjbhrMEtfUQHZ5b76G/A7g2dxqHauZpu/YATw00aTAHvQyg68OQNJb1TQKH+1PDvHzvnlv2dyJ2M
ict+8LGvZp4oWsmOE4nWHJ1+N+kUXxkBTgyXmTE2hn4BYFDo3IQqfDfF18WtixQb/UpzH2JtR0KA
Il+n5Xmw407G7PeOD6Wm/+7MpCx1kEK47th29TmrPPBYBrsVvN/HLXWhYWE6CWgXX/Y1ofRrMBrz
KZ5o+uSjpfmcgmT/wPSgrjqbqQsS8ww0cZmEleo2OJS8vemAaWyzvZJG+tsgpplzOGvDp5YCyYIb
Ud2/EfRJ39m4Y7dNKSHeaiw7sEizZ38adm+qG9AK6iLGhswDXWVIwiOQ3ZoseRN0h66DFsTXkP+9
1CAYFX/hcpNL3+xcAH8fKvQizfX+oAYadBVpoPFIHMknv2yhLVs9qFU8Y2/fCZSLZ/3vbkgzJ9jX
KNNWBVinNlI3mg93wVD+tXT+MZ2qn12LdwSB4k8hRvjix/G/5eNO/BtFSUYsPmqKkyfQEd/Xvb39
eOgtD3eiPmqYT/QEGL4ZhSH50KEveVQj+uZKFp3neqIFzKl+fPxrWx/iHOCogPAoZkAMChP9AsO4
LRLIH11nJRdvtsbA+LclMK+WpUcV8Cc2X0dFSV2gmbbc60KFSr5Uxr+LJ0YOkJ5cdnx2wyouwGz0
YjHOEsKhAzgMIJcWRuCGy8ayPF5ldZcIrQSxviB8CMHgMae5SubceEl/5eQvR+K7mzEplxVPZwBY
SKPCx94DCz36tq5rroZI339H79MF1EITTNMZ0DgY1NWQ5AcV1MeG2dgsXB60gcZ1VQ0oUTeh/hGA
1zUnIr3tenFTd+V1lSjqwssIitRt1uDavQxxMQN2lZe00js+v7EXuQCyqOI6LQmadPohO2crOB3T
dQCxPdqeEF0nr9XVnfRK+SMM+V63xZa7OkHcDoNplQ8F5hBQ/Ago2tDuxdnv71HUBY9JQz0kn1FW
jkGBrkv6lVctVJmXdWfr3pi6ixcTbcNp66P6G1QgIk51Tw8T6a5LPtD/gYlZYs2cQLIpTvghhkBK
Eu9xw2946v/AxBQy6UJQoEQhuTxm/CEa2sKTVa6gZrXjS1u/4URyq2Yh+AyoT1vjBR1WGWS42q9C
+I+eIXtNnVsr7AT0wmOV2TSB85Dx2bTTeeqiM2/Z3ktra4Wdw7lrRLJwSuIjArh7Cjs+HTVa63Y2
jK3R/f9uR9QfpiCyFKP7o0bXhnnqlX77eDPaGts5idfO1hL89BD9bBd717BA5swP9273G+e8CxVT
URnUAVQvjrH+CdaXE2EPYRYUeMGVV9bFAYX9r3WUhTiLUsDBp435K5kiZGVsOZw+Ns+G47goMbyf
W7X2DdS1MeGbJVqSb0m16AcvttmX637iYrt3R1kmvVZoFNyOM4P4QRD0j8ns35WVvO6p4lKayRi6
qB1TlwBLbqAfW0y77cyOZPT/T+sP2NB/585k2jWoSKJOZboHAzozn7SnFvbKvcx8a2VwYm12SgTU
sbvwr5p0X0ILGbDSOyemPsc6PeqWXMcqQGMnyEfcZwSdcENmgbE5qxpyCvA6LlLD9/TJN6IlduJc
mYGPTIvwOE1ZdaxjVQPMcyWumLqcZ0JZobMUo3ftUGQkPGswm9u+P7JwfL3O2Zxw98eyX/AfGi5X
Ov5772g4e6uyvZTKloGcU7rvJ5HFiEF0gJH7cgm+ZXKvV3RjaBdaBulUm0WXzCtl7OUydJLucSRt
DX15vL4PQZ51ZFQ4HkabFamsH3kor3vpuLgyPD1jL5pTJIH69WZo0CQyyz9AP7HoP7hU084JsbHP
umRn/dBOalUjsijLct+xx8neZmifLqfqOC9fP3adLSM5sc75kMWgeccDtEzi71E08T9JEy97HSlb
w1/+/m4Nlp4Rz7M1UMUkuG+ni/R71+xMfeO+Gjlh65G5laItL2E7PWeLoIeBoc9byiBfh/TWzs0v
6ID2Z0DpuuJja22tiHNmd62KAuBWQrC7z+GfDeWkPVjZqyXPGj95yOp2LHMl2uHl49/bOKgiJ7DH
lplaGY40Tsqfm0yH+VD2nw3gRB+Pv5HHiZzA1nEAUdMKJzm688lnO5YzKbRMwEGdaRBCHNVsIy/v
9Dr0B9F13p7834ZbuNC0fmmzoQKJyDGKO51P8DqohqbX8btTF5lGKvTmQ3wK25Uff+v1KA6Usr1u
2K2pOwd7MGmIzXAWHJU2dd7FmPVMuz0Ozo0FcWFpwDx4FQizEI4keACZ9jPNuluvwQtmjtFYEKgj
8CN7cJ0N73JxZOCptywbL5+y6NsylNDcWg4VozcfO9eWpS5/fxf71nZh513USMcGfKKiD+0bSrV8
BzywEf2hE/1xFqWZrIcUTFQcJ8d4WYiuWlUEyF0Dtfgkrj2VV5lHxwLcL/GLndpU76RXtz7N2QfI
0FvWpMg9gU4jghRU6GUPjHbDXhvDxvPJJVQjeMxEQ4X4iGtgkGww/QT7+SFq6Ss2m+N1y+PE/poN
I0lYkxwD2fqfpyiSzzYV9roma+rCzfAo5sKr4FxJXB4Gnq75IGmaXzV3F2jmy9GfOYd9sNJ1sZTB
neSluXJwJ8Lj2MuadMHgNKvViXjtX+O67GVwNlQ2qKsZijefp42H0TXOKjauB76uz3h4vJKWvCYD
ytoV/+Uxdaea5nVEE39QofYmPTDB6JHkEdIBGhJ5ovR+Tp3882N7bmw7rtoo2jeVLAEXOPaTPv3b
eazH25opcprbZcARZ24pehZ3QncjelyQ2jCDiqXiTXREJ/sCyHz6/dJR9vGXbI3tbAu2p0sjSIYe
o55B/o5Dz6YqaCjpjqU2ItNVGR2ELAXxYCnC9XfD2GMZ+8Ug02fa0bfrPsE59MmAlrjF4AywllUH
z6oKhFXdXo516wOcsI9Jm/V2wK48eXWR1vSFruaTlWIstN/W162Ci1EDXQQPfQ9vntp8CgL/7DOx
U92FhODGF7j4NJ6lK+EGuXkvTK04VGkom9wLYgqgHSH3QoOwZZyJLrySd7cLYKOgbQqX29oqefIn
tdxAtyq9a7xl/VKFibjhKxlAr5OsL2j0LouKJ/6Rxyb+0svhz4Ws+jwMY/W8Lna853OA/vPKmPsx
SOPnxs/6V1GD7LLmKc1DyNo/R0MJuFMWkuUuEWnzGBnZ/hHqtj7TtOTP/WRwRo2VfxjT1p5Rp+sf
Pdasd0AryyK29fCqrUBeuqsh5YDi6f1qVpCLIalfzw8TZg2aJnSzpE1rD30sum90WLsnDnWGXAwZ
XukmQVtdznEBLg8p9yF8Kkj5R9dfuiqDuBVQ5UQTch4moGGFEiT7i1VTfy8iKL8myeA9N2HlgSV0
NDczGyHqHmf6LqoHkVe+/ocSYEmnRfxkHUqLc229wg4eOQLNJM6yptFBeupn7K3rHytoxI5SDvqQ
lau+DSK95hldvawolWwOVM3PI5XtrZd19KGmdDnpEVI5yhPVC/Wz4ZgBKFP4M/p8dZDUeN1GtxC6
eLY+tHvQbVYfejPXueX9XRZ19Lyk8XoiKD19D2c5nQMV97lpZH0YO6B69UX5l6wxebZAMyCDTu5r
tGoX/tInBTK3L37tfYpsCDZOw3+UifyhRd0/2EiYg9+Z9ZxkS3eMbcpvoihdCrUwv8nndoSQ7YQX
JiNRB7nNhN0oRQ3KumIo/MHUx9T2PI/MIrtCrbo5NfXyD13W7MVv8TgFydOKjEbmQ3E7kA9gsBLP
LVgBEZ9tdKsT5R9IRDB9ZKjycViAYszQEBTQxivKMtVnP55kEfb9mosIPd6BHFByn8qysGv9dQ2h
iPldVaZ/7jori3IOXmm0jMCz1Skk9KDCfQgae5brOtlc+6O6X6eOLUi09HFe9oaDKlNMBRmq5iSX
XkO9GbeTkzRpcOySSqCryvRjmpdehVcQYBfiK25bK39Yo3hM74XXlfxFLELPRdATmC1dqtjPk1mM
612ddJkp0rRaxi9ibUaLzsSgyoZibQkhDzKiFdYfAOwzKX2fFEKNDYONQat/EDLxg6KZRdeeGjqi
QMF5pX6mA1e5nQKQePqzar8hBVDbU4PA/szpWM8nEza1Popl7tq7Wazrd9gwfezWKW1Bo7b4PIeY
o/84lE1Y3xtNCc2Nn6qXJWjYNwmmmGeE16TzsISqSD4soIeI+Fx/gfLVmhUhmRLo1foxpcdxaPWf
dM7qbxBd7G66WtPgYOik03yV0wx6j9n3b0VTQp7cQKh8OWUhncgNZ9LHppT1Nco74OmKIAlKQ5Me
DWdz+YIWLZ3kXOs0OCzWm1u0uZbBpVrj67MM/C48MD8esuOCHNYzxEHmF9R76ZC3U2xLCG4ng3yq
cIUV56mfG33gETM09wCjaEGrDkmaIgtUID7ZOqtFIeq5F6cpnLh8bEKZBaeKDQKX0VU2tIA+h/7i
16PfnuI1onOhEUnDLR5fPM1b26fD11o3y3ricxdlT2Gfsf5btA5JdQRAoBmA4gAxcZ0LDfG/O5vS
pbtFr73/vWdROn8O48CHrYGwlexz08ZaPJalGPD5gRjmPgdN+/A3Q4pk/szrVSUPPPCABm0yk35B
oytLHlXGKn4IewV5UtlEc/ccCFn5eNkGhj8NSMJDu3lFVet+Guf4oU6NYBOUqYLePMadTOU3aMMN
Yw7+kWVt8hpt45mXj/HU2W9LQtLuNlugXIgIVPNqJdBetB8fxmoe2xeTTlF3mgaxsvJGoO9N3ow4
BryXjM59POd+heUTxZr0EhX/UXVB/13NBmW4PNFQZcdOJJZFF+C3a+jnhpWBX/AKr+Wjt7ZUXDTa
SAR+wCAJ4I4NT4qK9eE3lfjqKS59ASI/VC9++ssQBDeYQ6Rfax6O5DgwrtdDqLwaB4yd0DI3j418
HJOUZsVCq4YXA9jFm3wA9hFJS0rIc5CE2JTKRMk510M36SKt4qAsmhGcYOdgsODZATais7mYaDsc
KTVjlxO/lyBXNw0Gsy3rE/C1DfA5gCDn5K6Xq64etZyDP2YdLxEWOvKHfMGewW5aLkt6vnAZ10U9
lVb/rKtBTjeyXtcuNxWm8xCXpid/2Z5IfeiYX3qoFyP1/IJYFdWtRn/C+NpBU2s46HERUYEWmDTJ
vSie/ihFrMnT2EGT+ZyGfvZ1qAlJEcA28HJhbfSpVIsJburZTyAZMi3kfkkgIlnYIJk1qqHdgtsE
ycrkEHp+shyixB/57do0U/C2jmNrc95Olcz7iU3zbczX0b8JcJGDafpgGR6ZtB2amFfe92couk9l
zmPZJLnwQPN5r5psoUcu+5a+ETlaoLN4PUQnyDH2/NB4Nm1elrCT4ihjUSe3kU1whiu1zIAT1IrL
WwmWQvaZZRmZjkQE4fSWSPTm5NjKMzD/9JNqPmdr3JCDRb4vBWOcNX2LM+BSbURubZqxV4dpixAq
UZyKWAmxyXKiMsonSG00zzOP0svVzozyNaCR/dFHOF4KsK9PUUEmvb6FUZh4OE4zKf6cshFVd4IH
bVBUXTk/snIsw0OWjrZBOtMPlkNAZglNKYOmyJPtsmxReSkY6D6yzPsnZKD/AOFMBKfL9YK4eAHD
E+nhY0nrDU8BqIHbV7BjTsONIkP2RxUT6n+rUw+cKAehAj1/TycIXkI2AshSdp+ua9tWR0jN6Omx
rmXUnkw9oFKWYcv2b7SABBuIJEs6v3YX3c3nIKr74CA45xaMZIuqTwKtoclS4DChci4uKQkQNqq5
AqRjUUyrAjqySX1o5mGO/sYpp9gpqbXH73AJz9qcgXCBAlTUt/WfUdjrx5l10OZmcdumP5ps1vIc
o4WhfwPsqVxPzI7Kv1nTmOk87lKiXxeq0WIYzOgIPiJrh67E1AZkOkSeHFL0yaMD4m3mKqF4rQzg
OJNlyNpC87QDdDSdQnW5JOIyUcl0+dWi+L/eB20CXEdANJhJorKuwrugMlROB231MiL0CXaTZ4v2
7/ghEw1/jVu/iQqJtsEpX8Hh3yILG8+ymFIdVI9enSXTwfPxDx5JAgWBmzUa0VYZjpJWn+J+pl90
hQvSWUBcj54zGaj2qe3AQ5u3OuR460a4eRbYEqO3WKEMcYglT8H74g1tgkMYWtO4mKV1pE5VUPtL
ntYzi7G10TGROTXKA0N8JjPvcW6ofGW2HXBSgVOzO+lkarvXZY1pehdAwqo7GCuH6ZEwAaeVDeCX
uVQlZGS4rtrhQhQ4sTZfAXfRb4YoPF27FaRURwmhO/UUmHKaDoj7gN/0q/CQtqmwOdyNCQ6dXClp
pn90GC/BoZkg3liYZmjmYmBz2hRKcR/qIqs3qzofAAcL7xRN2VT0HKrHmIUdPhPRy+qwgj/+AT0h
Y3BufQofmqe0805zwMYw78dwaR/WwF+fOyONLGj8/zi6su1GcSj4RTpHCJDgFbCNd8fZ88JJOt0C
AWIVCL5+yvM0c2a6ExuJu9StW+Ww36L1WAMz7K4J4BRRzE5kS5ZhZMEYYoWW41LfMAOcVLwiOQ9b
67sDP4OEDZW/AUpbYucSK5ytm6E82cNItwoTN6BS3ttx7uSfWjsEr8vc23nnM4IvGzCKa5bPc4bj
wnXK46qeSzFEVYF2JV1WMPfT0C9q9yJMQZYtPpudjlyi1NtAPY9BJQGScHUMLTEC+Hl1AJUI5gRX
ZRc6JnQSvjgoGvJ84wbZAm8tyFsUe8JIyx75kLDPzrhOFqO0xyYriqWB9ynHWZYi7oUTyh9TjzC9
WQvMaaG+T9xl19vJUsjqaihDJ1md++VJeZiyxp7EfcSjCOBqD1lT71RIbad96xfQUY8gnCLWRInW
fodMQ7cy6lXDm9SRDaOYDY0w5AjWcmyjaXKV3LaAJXlC3ay3qa+FP54QW0r7DHXNIk+mEdTfeF1Q
TkeIQLpNaSVgIdwLGL4lmXXWAG9W7ptkhdZP8dwFum2O4TguY9oYkGDwRsupe857+EkePdHX/d9W
64ntGmxryO+RVqtMysz381uV1Ut1dyeC6AHpqCxItMKgl3vC+WiYM154yQLzu3ZB4YDV1GUoDHVj
kIEHq9AWekqTfZiDgvfkhrVr4gfW0r/OoxrbM/xzvBAvoLanpvNqvtfZOi+R7Rq3fcWxlOYCKZhF
vWU50fITsmI1vTqQgchg9uq7bVwWVXsNrZQqdS1DRsl6w+sNHRjo9JhIQoK0gGOAfYVbQGfAMVld
9B/eYsiJCJ6NB6/FiAGhh1iTzB1iahRYUoubGRQODGXuNMSC6ZrFfcYNGna3ccobdIorcYM73DRH
0MDBdY+6VuW82ugQx4ImI6A2XsH7GTd5PyNcRa7qW+89s2ubn4cwg9yqqYif/RnLzFl/w8nW4/CP
MbxQdJMFq3BvKrMz+EjArEEcynndva5gxFM0GotYYUztozUDd6nNE4et4R8+eMvJrnOjSdJUPHed
n4fYxGyPmTd3zXJDqUXyJQ4nt8RbP4L0BH2xlaBRgoptF1QxUwNVgMHRml0hNQ3VOVRzLSCfAq3D
fSqxyg98FguXtUiw9eqOaJzzTrROFEzV4n2grpSdGxWgc8u/nWvRys4hrsF2giOZTLVmw35SZc6j
YEGe+/RD24efYd6z4W7yQou7bgRafm9e0E2XRDiffSsNviXc2z9AIu6xfx+ubxrxab9q3IhINR79
acdpToxlat/lrOCYQfF65w8tsiTpMdWTjnKvsuWP3NYuE34+KuM4m0h91XAgQb2OIwqxhEnC51Eh
yEXOsLgQEpjcqbsShFqWQE14CuPGdQTDvermZ9YZ9RmgOUGp1EC/cygVYmuhUbERtLEg0Ht6t/R9
dW3ZWKVTBURpHFqfgubhkCMWxINdWDbFH8ZHerNt5+/zsGqPME5CEHKa8ASPPv3bGZ4l2F6rLmjW
ym3jTM4V+83h/VGB/tNqdVM/fKjGoMj4lRWa7pk17N4jj+3BbYN5IQIgjVXXUiywtGN1qsslMPEw
Lzqt8Bb+TnQeU0065wKXZpIsrhiuHCCQjN0cJSxsivWXO/hhxGvNd7w05d3hSDKar8E7zDiCt3bW
UwKtI+cKjtKMLzhgfzxTY36gOMPnbtHLnsJe7A5AjEM0Cl7KZLTOM4T82a6HqR/gAo1uK0PmO2LH
avqVZkSNV/WN/msLnu/znE8brcvyrvuQ18dQZPqU1QAKFjQKKEfJNO4e6h5bAFU4vrFdDriF3RSp
qSnXAgdqy3I7VxSFFhbdIsKxhVn1mUXe6PC3yjbSlZ7GDRR92ypRoYsbwh9RNV4wxhngVFaI6jxa
9+GHUXamKWsYSoDuEnlOg+7Q90n1pIIMsR7dyb+CDVxGhs2AHpnfsVvvtcJujMVgO2onmARDmbIr
kXQq7SM9kAo/I+8HJHgYFKN9Zh3kkzfcK9wC3QbQxacaEp8wHpHITcwjCXqd/JQTyq5+yacIpije
OynGXsFZ1+sAHiyzx6FlVqhN4beOjCisNwCD+ZV/dT3F69gfNEQoSN2OqAXbJQBI4xt6mGC//mq8
1o9XvCZVssykTIGdVHLbocI6ob4bdgjo9u84jN8ASYvUmxq16QRtcdvG17Dzr+NQZVsFBcCDLmC+
pirloMeBbU6UyaKPRzQTIqI57AkStD/i6uoRpxSCxKP3wCJ6aOjnLh+u68Qw9SVBCQ3vvHRV3M4Z
wCbbfaD9u1lk4T1jzLzI1S7Pzlo953wZgax4+Y3nQD5LNtTy04p6PAD2M0E89FWBpFQMd7fw61dQ
A2q2AdBtBhi5+OSH9lMdm7y8ZBRQS10JunOGdo1rvEAwOu9G6cRLuLA9dH1kFQkARXe7OE0TUSg/
JI1yxDd0iuYEy2/+HUfTX0iTWaxgN+6z0VP+ixF2G/UaZncc0TtagD0+O0YXLozqgk+4c9KorKca
VEWWw14Y7bGTTx1CbK2gf5ubIIEBIPrqMG8ulZuhi7XmTdq6TcLSy+Kyhz/AoUGqfy8arNcmBYxD
svgBKcTzWorEjh6mNx1gzhDGP9zMm0xWzwTaqelUl/C2ge8FXtIG2gN2+ofKqQN4Ph3ywH+yDUam
OqdojpvhpdbNkVb1kfL1Q7odDIWZC8OioThwgItILH+tNF2Mi7nrhXweQ3unIr/ipTt4PiKLyuA4
4EzNs+qqM2r6Vy9brlLnn9kIrozL8Xv/7zIM+k1Eqmdj/e/HXyaqCeJFh3fshVVPyBgH4aPpW9n8
UfmQq0U50SR86aHkV/W7GfLNcQMPlW5AZ09Glbh1/VhDzfkBMOByLAIq9lZ5IeSGfP/TDWpg970/
2oRk7a5snCM0M9/cXD4XsPWOUEi/oajcN4P/2wStA+LI1CQD0n4MN/Qh0pMD2w3wIewoT4VbSUw0
xzoJmjktR7xprRGnYlnPgAOesnoCcpblsZe7+3DOEsTdiMBbc3KzYjM6zq9YijegAX8KW8AEZjAR
Q/kA+PsjC8hhdXC8WEP9NzaYzuduSlwa86L6Amx8BOb+Rh33SBYMCfXwkkvQA0hdo8wsnoAUgsHG
06yk/9q8jeEQkcV9T250WPIYE5OLpGFqh/UZLeIZMNRHxsMfU4xfLq1flU9fgXZB3D14HwvA9WR0
09J/cNXUrZnal3CwU+zyCt1NJnoYkKDIzrx6owPgTDYv4qJqdvNIvqCw7Uahah3Uk0ymlkyR5xZH
r8awU/UoU2FdCkmVh7wuf5jXky1yBLorRV8btkBup8POXrtvIAMOfQN+W4Nx05Tetod4elOFR1Pn
m7rB7D1UZA90fuNbldZ5tmsNnGOAExkEXZJFTdDHoPa5kfUaZ2shDKXndUD06D/rHE+k4t1BzXma
Dd2zv9apDzwf85WQR3ZphngQw2H15XYxzWZyxu8WKtVUzAgfsEaB+xW1sx9NsAbyKu/ZAZyAKHKW
cDtrAWdmpn3HeOdLuA0alZF+Fx6rIzQmqdTdG3piHnWL2Tb4WRQDOScQUL1dd3Vrksdzh0roUWM4
R2Yvku38As/CowVNXmEYpFZ4VQWw3poDsRuyQqV+Xj33Q/mC0rWPsaWhI1ZV3w58JQ3HMgJv+c6S
7iJYgYXgJTsU0nkaBvMZBO47qFQHHRSvbohJ2sPVDg3fzuNzms/ZSXZFGeVBfSxlnUhR75pZbue8
+ANNsg13nQ1w72MYjgoDpQKhD7W7n+m0zuwdpWYA74QsyZsgYS2aeh9wyVw4XwXtukjXHM0XiHRR
4w8qgiCTAq43Nwlth1dHqxLhusqTfvU/kATuvjttAaLXkQQVcW+X9Sql/4tiaQdThX1ug0u4mH+h
Qm1ZFAdbDBfP2qto1jUS+bLLavT8KEgCOj1PvsZ/y1My24uS9GRE82uHPIFuRyKRpNBNTO+lJ6FA
j7JLyivcEJ8J17ui0m/tyg9KrUkVwne0F/CwnUmkciRiv+dvtBlTwsMTZEBeHl7MCibZWKE9OrA5
pC5EpKjm/zpHpQUhKatkCvz71JD8pWbmEC4q4ax5Xl2+rTDlx4x2YwfxBO/iPyIc8eaB5dCAURFZ
6t4c5MZoydGUVFMQj6T714TrvmvXpyqfWIy8di9NfSGyu9ClT8VDwt+sJbY5yJ71QCgQzO7cs1tg
cOeCByqaPfpZOvPNlO1HNslnb802aJHTQtUfTbcmghQhUJ76aFvvBTDaWch+jJSa/va478FM4sKz
zzZv3/UiD5VstkaU+0qJjQzaA1uhZs7G/RzQfRe6Z8MQPXIWZoDV6y1jReKzZreWMGci8w2c+zdV
DpjB0BNzWmxBaCLxPrtbJCH47xoHBoDt+DSTrAAGBlQcLGsvRvP/9Dg1kNT3UMjfZGt/7mrAz8o3
HyO1T710v+cWZeFiZ+CZ9EDhHmaLaudgJFP7JdhQ1R3KDx8NAqQNx/1E+sTrM7z/+iZGXFShl7vI
p6NfYqGErrlC9A3SymZHLMAlmHykWornRYqdGLKvzsxXwuopGvruRLrpLPvqQD0HzW14QfN8WZf+
+3FjB81i1k/5Rq/VjowA1Tp2CEb3VasRqBpx9lWjnsE6Oy9zXkW+ZnBpdtBTGox4O4ftdajfXOt+
jgGZo5L6t7zJkX6Lt1DIN9j8XkJkJWvdRLHpkjH50oHkrEcGl7BhE0xTWqIQe6ztBUmBQgSuKvrq
y/G3CMYvnMgzCh3o2o5bGNT9zk2ex3M9XVtq0sytnuY63K3GS1eIzA2AfJZGn+Al9Md2QWyFB6kj
vBhh4x3ZIod4Nth5gAX7iz9nNEFPfZ1G8Q3sbN/nWbkBsTLFTlyaZ8Fnw3H0AfEiAYxx02CeHDV4
QI7ufxaWfz7+7lJDRGFajkx4/yAeDntLPEo4StwW5qS1qm+AgVKI19yHpY/zcX3rGnI27UPVg9Z7
uFdGkEJ1o6Uv2sSnoJSZ5YUJBeQEkdblJyEBkjKvfRMhP0KAnkchgfmfhEeIncjZD6dXwpfXQeh/
ENO6dAH59EKM85Ag6kr9+FqnfWAvZd8e5dodOOu3vpb3qWr+Lu58H/L6J2/siwBMwv3i/f+LXhft
bs34YXL4ZZzEtZxx2RxP3mbO+A4a1XnM6vUNdAQZVY3cdXD8TTD7QPLDqea9exzgWIz7uguH8tIx
uff9LIs6yr6w1bKdacajVYdn3k991AB79UPMZcpcJnnZvCMAnInPfmYtjiNxfvRQ7R8RzFj1FWah
H/F+uFITvNUaQhMZqAcczy2E1+owBid39dF0NbFv8nueo8QOHzHelCV+EWATHiYtMjUXzq4AOiYc
FtGlbCJc67cwt0sE7lg6LtMr9IBwC0vnT1BWDKA0GB6iVFHXwHyk7DD1UqR/Kiz6phnmTujO7lC5
PS5dh16Utxs8DIqwGH6RQSFyVM7FQWIZDRUJ2Aw3ogEiysVE4BFKlCDotSDNfcxREo+c/ylH/0SU
P+5rgjIhcA8YMm+GvqHR6rEAtC0nPAf9+gJawD/j6ePjcenB39Gi/CYzC6MS+XoY52Brnex7Hj0b
OzP9NgR/INLGq9/zTtY/pllfJeYEOIwOhaFAEUu+AZS73yjH4SgPTX88bXTRmAKXRbGdGmc4NEFW
78oWpFyA7Id6wqlhB/ylBAqUurPDA0Cng/4hRTvl0QT0Kx5DH5P2ttnq0csjPdRf0vdFTEh74rAE
W/BMsoCFkEOsg93irp+PAMTr5W8nCDJGqz7Hejm4CuOTseXPOuevPRzRY2ZRXGDkEyKfhh8jKCRT
qx/pEFbErj4vyp49jYiFfFG0oHSI3Kk2tvT27lyUj2a0jhTtYmyYkO3ii/nPCjJlEE8kpH8hmci3
Ltd6l+E9PXmTziKx4O2DEirBaj4RKap7XAcwzCPMs9kGww9yVflkvuZgzmIMmzA8LiqMR1sOtq6n
0L1GzJjlQwqhkkmLYDsyAIGOH9Zn2mCksC6NA8hdDUtCQnB2JOhYcLRsg+fWlBusa2NXrjNFc5qs
ViHwiRmoLbS5X61dhAvUouCJDyXbNarCAq02CeogjOZVyUs5Nw06Gqp2mFuQ96Fo5u2IGnnvVgL8
EcVntECekNsSHg4QBAq6TbhiJU8tK0zcKld9BRjMv6DehmVX5/kNBqM55nggaHv1DJ2ljs5xAWkh
P/Yt7cGk8byueSVqMStmWzbQQPDG4A6qDqwbYAKiE5gvrwd8rhb0oBqzia63/LRknQvqQePOIOlA
DcSPO0+yLwh2qzaqLM++Kty4E3qq4Qioxt8PkAzHOIuvb5I706EaANeGSmHSxMbzQnv6lE+lZGc1
awl1TVe3Mmr9of/MFcD1k6q7gWzqcZSHApyFjS9RMEzdhADi6ezi5EVvonoK2u3DNTr40IN1eSJA
aiqSCuvUwcUrp3qjlOvdUBe5VVxlC9+XOOerF3r9Zh4o66CQ1ph7ubjuwZiOv0B1R50tGADnzNeo
E+aQHPyuzLe4+WXShTTYuXA7ioTCG6EYto3c0ufgRtRiw+acHUIH/UMRAnaUPMAPGIFDdR3IQ9GD
brF1Fm/ZwoWJfDYT45/jQPWTXznqAKCmX7YZ6xu0O3a6KmGCXSf90UTtqky8VK58Xw0RInIyE+7G
sW3TevAM0AzQwubaBhu2qnE/urWakw4AE1RaRIEpC5oqiI+9mGpY4hqAa35ap8WHx5ittuGC1nV1
LY88vPERNwroeIn3FDu95aFgQRtz0JPSoOEJJtcK8EKX0t5gIjPvZ0/H9jEeCeEnjFKqa5Ky9NvI
1OwNzUIX40PJqAycY2FI6olw41rxBEjXwbUI3uEo9Cpo+V43BgVad5M9ZpiQgbmhuLxAXquMqgH+
h64BsBMEEMVqO/ynXvxxWvG7eMMUt6Oo47ka76Sc34Y6dGIdEBVb0KNIQM+YQu7aOjwZXqg4L+zV
zBMkD5X954r1XPt9EdGO7nC+F+LQ9oxhy0khhtoyOwPk3TkLKWPYQrHEhEZsWbvsuXY/K8Ug3ip3
Y0u3C3dPDLLdmdNegAD/FKTZ29rbZo2+6h6kNlmJJ5LbEx97P4IMvUozr4qDEqCDWJ3d7Eo3yquq
38LxAQwohoEpwEaBbqFFo/cg7jm+QTEx6A0ITmUCrgaqyy7Rrm4iUSI1aOm+Ndn69/Gtp5nu2n7+
oRBtaw2yMu5pEgYz7hBc1Ea9WweTksHZzGzZ5Y53gHw6YuVY03gGS3Lt6GGp138VpS8KETqpKKQg
1q7GuJQiPdk/Mwm6aBnMW4krgzXY5jaCj9jU3QiI2Wwtx0DPeXjXGIkEPcPvfkQgXbRsIibJeZr8
C1/sVhC2q0r4eDkBQqS4tuOC4sd/AV3+i+b8a3HhZdkICkQFIGPnbh+fPSR2pzuOYy/cfcXcCxHo
EpYcYJBtVBtDePjk4pINoK8Fvjq3eNo7Egi9ZQE9YCkYYGs93Kdwva4yPw2gUmcKHXPjOTyaWRmc
ccwvBdRXeogpRmYYcDxQ4VqnDLaRY3ib8Tf9Knxepf8iXcwpA3rPtDp1+Zh4RbZHHizBOLE7YH43
gqfuSh0RAuWCIThCwmo70vyb1eSWFxncJ+3h8Y0mAQm2OvwoPXMdOufTZWRraPgKWiWg4xwsq2pK
eO6gE6aYEpcqEUBbvKzfwcgg0ta+A+WSoBaAOtp6OxS518cTZWN7C3iZtll38YryF2Mr8NnWxOmH
p5GvNDJgiUBr/heKykkfFu9imnaNKlLqgVc4GbnVVB3K3Mbon1OTPVlPvjcSVBdK6B/hBHdv9hLa
95Eu2rfHUZWwMExAwUq8AEPm+o9bkAuT+ugwdvNERtEhOX88Z0oe/0MDV7UhwNagjMBnT0Gq3ULC
EgUXZl1IDiew7ZMxsykGjEjOolviDCODmiJHuEPcZl/4iE81VLoc8kZEvjcUVBkLABnmfe4PiFaJ
q91YIgJQgmuup6fH59C8P4Mlhel8dUWndOso7h3UxMoQfqeDj2EGuB0/C+Q9xkAljIIkbP1YGXOU
oJ+UIYnlMDwTEWQom4Z1ZzXEnxm1B1z3DWPT1hnNFck87ic09yGAVUBvKNDJLmx+YAuOnw8UM6qV
G/ehvrRF/Q9zzLtTmdgLbZIr/f1wliSLRtgFxplP+45lf5pRnbntDpp9jUTdvN6kJaVpuX57Yt43
jcBzxPIriOG9/0HgiiNGZ0udIM04Oraga5/DoE6hXQc7ONinS7+KH0/hcT+K2SZr7mJgWTpfvV53
7fzQtcuQr5r6dzLVK+nqq8kejrFOk6Jl/fv/V4D03taFASanBt2ePPRzuSuW4BPB64gNtZ9AGjQO
xOCiVcpEo6qiICh/walqj75j1W5VPLWe+QA3z5yKgSy/hOVyOgCVqbuoHQswmjLPrfDWgZ1huLMc
qM3MB5gFHjgDCDFQA/oNOAHXB5Lg26GvQdAAFXPrjWo9ovgJr3Tq6rfASr4P2qX4m4EBm/jD5NzY
hDBCBcZSkZnyOTaIXaDrhIjQS3jzXKqBYYPd63CwCVbq2Hcq0SeVsryaalxQD7Z5XM6Y0KgOqlAL
2v0oD8tshTIGxUNhKEU93vPzmtn8DHLnutVD4O6HPtdxa90AE6qhR8PbF7uZaazb5LkPVpkCxwNN
3+fi8D521nXaLyZTmzAohn1Q5N2Mdsh8+60YUkr7Yk2bOpP3PJtedIBJvJGlMJHvEiB2D2cpH0j+
Jh/A+14q7zC6Dd+rtXxvHIZJWLY2bzlQVbgEIh+r7D3o21faYFFVT+WWwTU0WjznlitTRkGluqgL
5zKuTemlTt6AMBJKGvFglJEoOkzfQZxJK/zGE3xpr+Oc0804ut0utKsbMxeUbOmzv52C8o87AfhA
IPf3enUJrp8tb6FeKYBVqJpJY+vzqIMX5Ton44PsG8BzAIgARp29E7n4hJFVzXFwyd/RX2dgiTVJ
bUMaJNlSP0/dkG/NhMIbzOiB/3BUf0lQjU/c7cfP3qgwBkP0Qf+Fhl01DP+AJH9lVF/MWD+gJMx9
6eK9C0G/wgdfBkvOQLDbtt9BtwVdF+s+ZtgegT8evOB+iiNG+cXBK/ybXebU0TWewnyg5bwLxLT3
CX0LhDSRBn/2OHhArsVgdCwgqzYo/1nyukoXg9K1CXmLoDVVCZ0ffgUd/iitu9+KDgKJax13nfaz
uxT+B6Z3oC8M1WOcR9x9XTbrLkcIijhfv11nAs7rLuWM+wUOKtrk4ljPyHGaYTvfcnmwYI5ErXGQ
PVeAOx2w6Xi1VMessvjSaN7k4oFzYN0Gaz4LffV4dUXzDM9kKr+hjlzFBhOZTQ/OVASmX7gBr/1p
sFZtR4npqTM0IbaSA/RZy3hvhV8hgYORI4R3Whf2jNFZF0Gm6UsySAQ8hGvR6/jbwncPJC8+Qeh+
YjX/yUfdYpnBiX2okwA7Qs+5Lisw/Hy6Lbr7KXL2B4StZ12NBCM2tCR4ZXjihS2k6+bgI3e7S1ks
VTx6IQ5Ag4636Nk5QcKDxBRW6bBeAbgsMG7jXW3Auqh/Hs6iS490A45eeRIZ6vG8nD4cNGTicetb
UV+mbLqhcH1RGPeCzDp81NAdABt+vUHI/hL28hMq0iXYssGH89hAW1E7MLUcnGY9g1E9RUXZv4Cr
WwLsevjxUnAapZY5lqyt+GB61ge1AIaoAw48sjpUS3GketouebfHns697NYnn2hsGc+9B/ad5qch
dP5CIbCPssENIbUFpnsFgDARj3ppdDOgnjbt84VtrIchWp6FODcDaBbqrzjWltp6vfmiWINormoQ
puZ+tXcg0fmHEyz5uZXlZUaQbNxSRkFoRjSvTYz4eSxZfmkwGsbaGvexFyDP/jq+i2rdDyAlRG1d
/fFdtdMhnqQqEUb4TD+8ZZmwHRBgvibW90yCjdN4wt9S9JfRQ/t/DpQbAbrdMwcrOx45cM8NgP61
KRv1PrPLaehV2nrBieXlbqWgc6+DPFW+vGuH/4Djt6sCAylGYXtcLoEgTt4Q0c86AA8D1c0Q1vth
IFhs9p7yYbZbONhNuDUADaYeZNIuq9JRYMAHQgomPnmYMCluWPN6xSP9YgUCftuuSV2DP9iZTet7
2BFwQB+ZXTysx0TSTAdLuEhAsco2D3FpmS1vKwgNkSWo3a1iBgQS/y4DQdHDuljLKTQgpMn+rSX5
gaXrBaSXtzqXBeIv6u8B4GbAgENoBdgCJMBfwYfDgv0QpZ0j6UGXmfGiPfYAudw9tKHHNUxN5f7w
jILtO6OcnSsUpfNnY5v3sGkugaGoD2j1VrbrVzhiZIGZxhAJyAq1drz5tsL1woJhoynKYBHDnRWo
3L3vRNphbqmX7wmJHREHCcQ7KXhDeJANCpenuqNYITjVw/tjoxEl+tbWf8fSu4D5GAf48Q1AlnnF
2dht0aJMNahAlvCEEk7Cax4iXzEI2snjTz90THyuYBCfxQXUzaEc7YHTjX9UagL20skY5EswlIC9
TtgpQLDpw34ruTrJet4SA6LvMif5uIAeoUDBQwmL/SmXOU/UAxIZvMjlkpUKQR4fE8yw4+PD41VJ
MtJvhuUDVvEVsxj14jpP/r2Cv8fKNOAf6KDj2ayu3q7Qga78t9Kb9/AnBLVA/g79O75ygOrfKfV2
fliDQfprHocfaaukr4OLKQPc9T7Gp6A6i4OHJEzRHzKoR3i+h656ebIG7X7+hX9jHmp3Z8CEA7MW
V6B4uXA4Y4dNuRGqOLvA0kGU+8FwGiiQY59LFGEmBsM2uGrwK17agXOGtggzeIwYP0fj3w3WXxSe
TD8Cf8dIyOFZNDl5in0kxDl4OGLUUmBozH6K6h/QpY+H9XY5A3sKsXc8Yo48AFWxowuucI8pZa0x
T123vd46urz46wISNorftc6wzF99WVr/+oadKLIkfiCozZvHzupjh3nwP2r6tvYZ8lwfZ22+nef6
CHg5erwF2Me5I5Pv+IBZV07HqDdhi+hRR6M/xsE6P02SbktLQCIZgMa3Ke4G9eoU1Nmk8UEex/Sx
0uoKztZ58vid4hcBlrGVs8Pc94TdwCQU9MY0SaWadqqstqvABBeOfcQtbx5Td2FnYJLYgkfGR55a
kyYw/zF3ZstxG1u6fpUOXx+4kYm5o90XNXMeRRV1g6AkCvM84+nPB9m9TcKsqrN1dWI7YtuUiARy
WJm51j+QzMt7b+Mqcb4KFWWV6s2tqcefoQacGWV5SUeAj588xDlRFZBBrAErLnaPahWpW7sBxzzs
kQQlkwoYQ+XCRj4JgoA5XDDgg5nee3G37jpnNYr81oi3jVN9mSaRIoJ1RL7Y08jRlvtgsnzyJQSn
9nWSd1FT9PdGldJe/cgwhiBcXPVSjcTKQqqyt8o7bAMnieM8+cn39Ei3OJSESa4R2qu7oHpSNfu2
rcprs01hueiXqikvOrDgwOCzn0tP6PZXR9SP0wyIe1S2zL6FwpN/yQlBEnuDSaEslsp9WrHkhntg
j1sLpRWdwAzdf1fnuBO0xfCih+1NZDS7ePgcOxxAOrT4mWhAbrlFUVO7SlhuScs+KZwazSF/h7an
qcDsyMYbnROGLOtVxNdziVnGpBf7rFrrhb8YUagTUt/YQQ3DIwOnN5z1ebLLUAMtDKiX+dLnNpm4
V2l3PQKE8SfmItfAaSJBwryPtOCMh5534AajyPrkVcOOU8dCrd1FBYsV0M55ZqoXba/fWKbSL3W7
epyyf+jZM/ShNG4j310pbbOIhmqXNBwRcJtGF4t01EvdjpcJr0uCnyOte1Yhmqj74zqtJuDU8OhO
V+taFY8/F9wk2Foa0d5iySf6ndpHK8VLNjZBCnO9n1uTTRpWoWjSwgxIgBM58AQgjhO8mqD/ASiI
pJO66CKAfSBDOC7vClJ5Q7GZfimso21rOxfZoK2jXl7xCTnnLgauKYdtxzhNpSWgHLeiZsk5312n
5XZQwWLozqbDRhCSCRWkQLBgAUG3NIZ2g1zSEuLh3u3yTSGT81qJtlNAV/0vhafDEfk+jROR8Woa
E6xqlxapcbMPuAtrK2buFD6mITayfheML4LM+tSuZXIjmX5Fx3SiN9x15fcbhz2lLzZTRKGHgReu
IhjyGW53aRJdBkW9zgdc/NInnzDbIY84he0gCa7BLX7ic61KpSKM8G4pl30Q3HiN2BAjkgTAJ4xZ
gw0CNB6FUGNvOy74roR7SwYUpltWtnPmOdbSKazNiC2S7O1NWForQE/cyLQVMKAzvqYBF7actstw
DD8ZHUwEJyEEoAu+MDPtKiY9zm1q11vmwxRfc/RFm7D4XoziorSAU1GKdO9Vn/p/dh0ysYihJCu2
5QAFt3qKUvcmCjGObvrV1PEZdSAnydbTC0R6vmLKy0YsiYwG/zeWezMd77U8OAupqPLTabjZfEUK
iJyVU4JMnOLYiCTV4HekYrQFNKkL/iZ0BNI12RKh9KvMkvc6l8Q6bElopZcjPTcyyf34GwhAygvx
gjNCnJ0jnbDhFZq4XJFC5MpYqmSfLmyNo6Jzi/0eaI+CITNvHDClyzx1z7vc6Tl7IyCcUDZcQDHS
SPiWJIDS+CWIuxdcKj7ZlfOD2AdGU9GjZTjWsAFKShOOi2WpyWLWXXS7GpPik3BtsoHGNmtDH8Wc
ipzdNH8i66WR7l6q5mNRQ/SZOpDKzSp2W3WXUkiLpwf6PldcrlmP5SS/q7jOna6N1zImvTJyizP0
uF6OxcAim9B3UwSe/hz31E9qm76Wbpd+U2P11sp6Kjz6l8QquSeUD62YmH7tfdYNN6je3Ga6/Ga2
4txUKmaFhkuPkjYXcdNBo+q/T9OE+u2PyBhfENOlb337a5uqd22qk7szyG1b2QN6oNlGjCk2RRo3
ptBR7qbZSCH3rk6CyzZJn6NwfA70kpNBfuORYSWpsKETzzylWxuJc2Z14tks5DWsnMvSCR9UI7qy
zPpRofStUxcBQKY8RlkLXTwP7oTrDBc5rocb6L7ndV7svVB76iL5xdO1eyPmIBAYzlaVKLcmuvBX
Uu8IOU5x57bFbdLp16NZXVocDbhPoIFdSBppf8o2h1a9jhKYN3ZSccKPB66tMvmeNu4XwHSXXFdC
0L+Jhb6cMSFGqdZGMRejad3XmdkvNPgCPSI5IyjnnMQABk7yDnAeADTnlcwHdjwktH0qjlBAHHKR
if4i1KBalNlAXievrwFjaQtPz74Q2h8lNg1rhmNfWUNBjUHuK6l94gB/axrGfWdnX71sQLsoTjfJ
aK355DXaqbCxrcfQ125M2DaVHaxbm+NtJ78UqkGEIZqxg5LLzePvJUwowD+VthISN7SuJg2EicLY
xz9aFaBGUbnOBco80wvGsEpMuNdpUI/QgCnVGJXdrQWXhr4O14pVVJdxn77kdEZU1fcZbD9cNd0l
OM3baQVbJmWbri2WcaF97jgx5BHXmikQTQGYot3CTVg5ndFlS01Xvmk5F6OSsmNUxC85gIKyq78E
Rp8tg6T60hvBVzI7KTu3QQGigRxjfEtTQCm1Dams1MW2Mt1PjlU+UfnfZDqVbZWoavTpPusKpE8q
ZSGG7DwrnTtCPCS1inirOPf1GF5xOHsyc/cFqoW2sJTx3LZbgMjGA7mViz6O9xWoIDDdO622LpAQ
4dV5FZe8uToE57b63FC38p8i39m4avQpi8FzARUNl+jEwNWMzwJ1hAU3csDIpX8vNIIU4mcPAPfT
5ViDP9BDAtvYRmu1Tvd1LakVhg9DPL7aQbsxw3HYKX7bbaDHAdYBXVgsRjsvcOJjhw99rrpKZbtn
NbwG1ldjIdXg3Zhqpm5HKPCbuhrjlSuwcDZaL1gCY04o8Df3CAVGtyQyQEW33D9CL+12DhmeHVTo
4N6KA6BgxauE0rMASNZ+5pevCsP0vmullZxXwB8oY4/jpi+Aopm5emPqSXMZuQPA8UEDN+YZ7UJ2
abOIbS65TigiaO6wWEUWBVs1NF97rd60RvG1yO17EfRnRWjcu35jbEOSutBdqiRYyJDo65kmjJs+
NtF5RxLQLmx1k9SesjSMNvgBbdYBHOymV//HNBvI3q5OSc+R2dLLt9/ysSNXZJYLr1Aux8S/gwe+
7ePoLC+oBSbXUi9ff0lIZe4vBZNsomUEaLUEiX1OdYZrinS6Exonh2RIpp+/kbeK1ToxGXGejkD7
pJmjsnlqLYf1To2+Hv+CA3pz0njfhhdgK9WGYEOhwO2ESbldmtc563mSAZokgI43c0A0R04/f/Mp
UHg1imc9wu29WFIfuVKT+IRey6FHz/R4LIHLSqZNX0DmBm6eJxGzqazVr724fP/itV5lVhajkhyD
uFjYSLiKwf01lSI5k+HJRhVFphA1AaWuHitp32SgH39NYkrORHiSkepU0ST62sbveBv1fr0wa3FK
ektMn/+Bq8DcXGoEpBcGLYsuSkqqQU4pc06YrYU0hj8YRbqGdZJ+VvREtqBYJffdrh67ZNWYHdri
KFsnctPlIBR+bZjmjlRFqwdZNSB2AoQAYF6ey3UAwOGEEPe0GD762plel9CywXetCO/fokxqsl/u
8BB0sr+UABbDzfGZdmC1/9TKfbNE6qYIyaKhU5rYDym3D5KpUAPUR015Ot7AAT07MVvqwxCStvNH
RAv1qYbzzP2FPICXf1X979Nqj0k7HG/pwJIU08/ffEqRcunB4RVZUc/9mnfJsyjtUwKZB4TExGy5
N6mF2LTPs7nEddn9SObYBASNrAhUk3xVUXE8/hGHBn228gP0aIwQ+MUa+ugX3a4XRpGfYdx+wiXn
UB/NFr/mqIPWKFgg+ZOrtxOjrtM2v6heJ2arH+EdOGtVyp44HeymPvI72IPHO+bAm8/Np4ZRCGjk
EwvEUr4Cba1Xwov1X5N0nHtPAdfrE83A96XC7mWFyHD5ucpT89c0ree+U+3QWKJBNZKDtPCvBVxk
tGnzE1HiUL/Mtms/15qO6hkTxu0uJt8K7qZ3x7v8wKSfO041/ai6gYlxgsBf3tdLqnfmikRDB1Gw
MBBogOJzvKUD5wF1tnTtOityRWCXwAadXIVlkFHAbwGWcmeE+WillPqG9PZ4YwdCnjpfywaq7CPF
6nWILCRWO+K5K5QzXRXBcrrJHW/k0LDM1jE4jInFmhvrWLOKpQUEv8F+7MRaOBAk1Nkqbj1ISiPG
x0hcOk8KinCpN175jnH2a+8+W8dJH0AStDDPzIJuqQTtjQ7T4vijP35zde5E1Zpj4Vo2b26LYKOC
ioO/d6+E1S8d+NS5F1WZZ5ChJ/dzxGz7JRpS3pkfZ3J1/OU/HlN1bj5lDwLfUhfj9JA09npKBIli
NDfHH/7xEmByvN+9DMMxIfghfB93TZaTGHcN97xUgbAstDwFnw9VLQIvaYre+/N7/vNb/1/ea3b7
51mi+p//5r+/ZTlof8+vZ//5P49Zwj//Pf3Ov/7O+9/4n+1rdv2SvFbzv/Tud3juX+2uXuqXd/+x
xgasxln+tRzuXytAJj+fzxtOf/P/9Q//4/XnUx6H/PWP375lTVpPT/OCLP3trz86+/7Hbz/V6P/z
7fP/+sPpA/747eoFVEr9kgYv//il15eq/uM3Rf/d1hBwdHDUM2xh2RZLrHv9+UfC+l01EeJwJuds
1ZkOfSliy/4fv0nrdzRMHM3RHduBqWgytlXWTH8k9N8tRJNsR0pL8udS/va/b/dufP4er/9IG/gb
QVpXf/ymGdMK//tMCAPeFsIWuqUZ/Ov0Nu9nCzLtSqcW/rUZ6sDolVJ3ynWtDaR5NQQ92h8AkfAM
GXQ4jmT7RzuGW2Kb4B09qVmrunQHf9UUBnDfhe35RfjYRo1VbSKrSu0nJHXsZ1K+MdVkeNco7iF7
kGxVe7BIPRSiqb9nJUB0yseTsADJ2qyx7p1OFcm5JhKyR4ohHGWFaKAMrkWhQTjUBtFNJGKszu+o
4yjFumip834byjwxbz2htMtYa5pVrxjZeNkhB5HfoeHdr8HJ2/05WPOx7laGQALjhXOditKJabr3
6Nup4U5mjUqCLBhc4XvILsIAPi9qSaXtQbfJWqmrtCob716hhG+ECxuTDw1ZCsUo6Y8bfirRiKSO
H6ax/JI3Er7/pYEHZWps9MDOjL0HC0gbb0eSG3q+H0wbs4g7gaNnKS9Tv4euBUWlMKL2WvVqZQDM
aETK5I6wKH0jtOx2oSleprdAmqyxth+1tPCAXC67QFNHdVOy4ofuQhFRFlMLMaISyuGiFF0De8Ro
S+RCqCB4rf9DrULHm6pD1H+/NdIw6ke9GWyXFNeIdJb5Tc18ITLSU6rfhirHvGTKnFtWAyBCNRAv
hUPNKW2Zt2laXGXpmOeXDTIEC9mq9l3npwCk627KZjfIYezkkGbfi0h/LjIHQ/e0euaCF+6VwgJl
YJHMvBBj3aCklujkDNtK3yVd1axQDy0vcOf1Ln1umpCZqXsYUW7uVKcYVlollLXMo+JbEUbRRQuG
5Yz15MLbQ2tsUdkFwgCtoqFg19jmZ9NrzLM81DX45nnaGsCWxmg9eugWVoiMPNf0NajEuvDucnYr
AFBu3FwHuddxxQ3qjdGk2XPm5tmrXUXNJ1eg/rRMcLzhvUcX2lVtpEMCmqZHAoy/3GK2k8rU33nq
IPotvOX+kn5y5TK0imaTaKO5D6xIQy4UtGsHdWwo+GzD7UAJDwDjfLVz0ls06pydhURNuSzsqMoW
lWtRtEHJQEXtTImNpRME8l51e2vjN7Ub7QBuRbyoG100pQTXGLl1u+z0KkDFEF0sdnmZXlcltRhX
bYNbjaxxTjmsN65zow6LqwBxoas8yfVzRXDJXfS5H0cU+myqIXZkIAkSQl6yPBfPRL3WUm+ZKmp9
EUFkgLleZ1xiIFbUu6jT9QcrRd5zbZU291niUbB0nFx/AshebsYmHNC/iHzyNTkSLlqPShG1OUv/
3I9pGK+kmejnadJA6x9M3V21fW69RiXVEhc85R2wt+KxjEDwBpUKQkIXGjwxanErb2zVMycNIucM
ljgEldqy/Gg56LEaLZzOSFeKbDtvG4Et71dSFoJd3lX9GNpBIV/VXJKGqdOIlH8anvVgvixKCGC7
l0oYRtpljLRb8WKbta6doWKjupT7K2P8Rh19DH5qVagadE61E1ejpZN4LlAUAcdtenE2rDBEheNT
FjDU8szZ+DBHYWeohQkmTYc1QmEviNrMqy7Kpp8gtIByFPOHG2DFe9NlZRptBGIf4aUMVO0RVljg
rMO+m1L5cSucnYk4vvKcN13mfVa8MArWSlS5yRnURsO4DCC0y88dTQP67xEaajZMq/5HbatJtkNc
lhIpJnY9cGIZybOxbHL9okDyzZ0g/m71ZAZDsPc9mWQUzzQN895yzOtNYBugsaumdkAxhGNLacyc
pEAMAvlnEGQqWeCAfMtZi4QkSiUebqJIjDT29w59XCDOaiNiilcZWtdBoPZf+SQHWFFvJtbOEpnz
hWjeScB+CrhhT2m671bAaqeAC5VkjaRDtx8zDfpOpNjcR5FtAAE9wvBxVpamiAdz9OX3NhzBRapq
/uoUmW8vRanVQPik5j4BKIIkojepGS2kEedyFQd6Ez9bPRynRekgqbmqbYSY+OPKRcw0j0Pzqeec
UbGiDRgTRdIjhpAkAqOIhXSTsUXTwOz1a7ccLLB7kNyclWoiwbJAdjAU7ENKoy3HpgCkHAHWa6j7
ZT3aZWqRTlU0VbzYUQapJWOVUELNq9q8ctBk7BeBaAcTRIxv+Dt0dcTCI0kJER6uHFRaKzOau0yM
QB1Hxy4BXXotanqXFaELcSCZmUp4nsuwi3eY8vnGiRvqzzzGu3OFY4ITsUHITzAsfX6uaOIs7SFi
PrYbe9tV91C4VtnWYSJ/trbIrO387fHT7vujtI3KrOYIwzQkxSXOWvosOyRHVr07VHsvqVdDX6B/
sT7ewPyLfrag6YahGkJYlmPPWihBLxZKOuzV82BXXenGyt+Yq3E5rPSU0Lh0zk5mJ6f745s+/EeL
s5N85ieEpHzY16tubdLSuMZDbGctR4wOVrm3kbvwRC++z6392YuawcnNUk2kJ+cp3bg0fPajca/p
+TawQMY+J5msJHy9CGVHrajdF0Rb6gqO71A5N4hdeKfuijPd/z/fQXdM04YrbJp09fsTqT5khltX
2p4D0NovHh3H3woxrpUO56ZwBPXXbFPoqHVNPVdEO6WZkHJgABFmVTCCzbeyfe1kc0LO/meKfz4Y
b19rym28TQqidR1pFDm1yNpEsfvVcvRrWSTbsStvujq6NrPPOmhsYEXXcQDMSJTjOh8jhGUQw6T8
DZ/CqdWVwS2e0KctjEBeQyCE2dMskLA8q3rjxKX+oyWB8LWDqqZtC2nPLvejbmd+KfR9rzRLGDSg
zE9ZlJ9qYZ6bQPGx7kZ932nDWtTfG85cxxfd+8zKn3Ph7SfMMizZWKLkpOl7BCY3ta9y+Hgw9XFn
BqccjD/8EqHqmrBN3JrnfjvuiO4fCcf9KFQjXrt9XN5TAYBG8O9+jwW0UGq2IS1N6mI2tz2EoS3L
FfsamSO8YUGplznQdtfg27ibnTIqfZ9vm7rPQiGPVzYcIS3DmHUf6mhIN0TGfrCaCz3y1hIhiMYo
l6PXXvTBp9E51eA/u5EGCfyWodlcTufZbXa8Xpe1sketduSAyuEfZccTWws33HlYfN/I9BJvViIu
tfhKme7eWHBk3nEKA0b0bVy4q2/mIrhNlbVyNazidfRgL+NLpCdOBuZTXznbCVScDyhau/uQJWuL
pyErTkx7MbuV/xw4nO4E93Vp2YYzG7hB7YrWHdV9nUCTx2B2CBZtQgS2regRxzMypiJFat9zn2Xp
FWeaVrXXkWo/HZ+tPwsd72OexVFQTLkINnPuRe97GqC2YgwB2tNmuA3GrEfuGlUajdXegphcOhRd
N5gBIpfndN97HTU3a/TCTZ5CpKhU3z7niqlsjr/UR53v2BqJGfZ6pvZsCakdumSRZu0HAcxogCfp
9fLheBP/jDrsf1In/SJJxJEbef/ZgaWhIpeae7+FXmU63R3X5h2aTQgwJNyDjjc2TZZZH79rbDab
AyfvGhmbewdTiMGOL4fWeAzIwh9v5YNee9fKbMqy3WP2QCt+iKja6JV7BvZEE6c+ZOrVN8tSSWI7
LgITsUrUx6MuXYmofu4g3h3/kp91vnmHAVZVNQ55ms7R8n07GuBOAMz2HkrPWojbfOPeqp/cs3Ld
r/svFgKbxvr0wWhWKf4ZSpHZ+LvV2dfZZYALQTS12q7qx3TT7uqFvciv83MS8iemxEfL/11jszku
UF9O6U4aExsujd3WPWuX7RruWr2tTvTn9Kxj3Tk716QyQVSbtsjkLZTwWz8ASByfEcVZoH10fOg+
moRv+3A6fb6ZIagaOtCl7L0nzFUEDTB3fxxv4KMpKC2yrLombY0byPsGUp88hV+Fz4lX3yYOliuY
JYyy3hxv5aPPYOqRmUXP2fpHeNDCFrlHqQCTzDfQr9YZ0fl4Cx/OcQ7AHAaJc5xGZhMAdioJLMyr
2phJ7u3UT4q7RAACDs8jWZUzdZWsUrkxh9Xxdv/Zf7ZqGQjtoktv8G+zwGd0+egGrfM8BKL8XMRj
fFOHDeAvG6fQU67OPzEW7ycejZEc1zmfUsGam+jaQoks2XlfXAPXmXq4z5PiOq6yTd2YSyhYJEf9
WxQDlrX4bGrq2sNwZJlotwnsaDtCZl7hCBUI9VsBqX1UTsykD7Y+3s7RTMPiuico5L2fSqMZmGmY
BV+KEDqnX5xzmLt3HesWASsUbzt/E6D+lpXEHJOBmDhgAXrIWQBHLz6xQn+Wu2c9hTiNgZWHQarP
MmcHeXbhIc9k+CU8C3bpDbyT5bAxN+XVqdvfB9MO/wrLUU1b539i7ko1+PjXlFn0Rd/CjXJg+y27
KyRHCD3puChfIA+t0qW7/LcnHXkVDou243DemReHsxF2knTrL/BCYLNcBAjWGPJETfufw6nbmmnq
OmcYlQvuVFB5G3rwsqnSok1erAeBiMCZtusvlGV7rm7U+kwuOMqcnfqsf3YmTU5BiFwBhyhUVd43
Se3AKAs1f9G3zr59yJaotS+Rit+i4rHk+n7lrv86Gv1b5ber4FuZVdmPel5ce1ePu8lf04e6fH2t
r17y+d/8/7IMx4AdK8PFL0M1L8LxK38W4YRwfmdb0HTOsMQaWyei/1mDc5zfTTQcLNWyTKpswmb3
+6sGRwnOEkxHVSLw6BACGL+/anDq77ZhSOEQtTgg8svGv1WEex91lemEyWIztVmISdDBpRhkoD9W
aHcjBEpdJE/c5s/edMXtn3HibY1vmtp/R4+/Hz/b2LHcq8c08xGHJp2ZiXRRauq5cB5VNdwgwn7i
VvZ+U/y7ldnCylTf172grSmaGQiWUYGInRPwiulFP/qA2ZErqstUh2fLkUc+uo1YV9FrDKss7y9G
6xqJ6BOb7qFhmH7+5lSCIj5bi1nUWzTEQEoXax89zCEt18eHYXrbj75i6rg3j3f8QqNwyONdrCts
/IRi9crpaohOL8cbOPT+8zhjxoS9JKu3DlI4Co5rUjNppDlxNjj0/vL9+2O1C86izpmlCGRtqhyG
I4Q3D5ZuABzFipQTu90s0fb3TJrtci11Epk7JUIzS/8MWSFEJdPv8DPWwLoX+gp7pGVz6X7DiCA3
gSkv7A0WGgt8bFfmiaE61JNzuEru6jIoYVcWvv45VKpnBEEXltNvjw/UgZ6c766+g6uPgHixNXS0
HdvQuykAf6+qXuybqDmxaA41Mlv1ftfEQwYHfas6yG4hI0YaYeHJJ9uNfvEzZiu+8nyva9um2rbI
WkysK2o8uy5V14lyyqPUmHr8g0Ujp697s2hQC6UUiOX2Nq+xjsLNyMNTcAwxqkQ1y71oEfP8AT9D
vxEVDKyqgC/QQlWBp9GN59UABgGGsgfHyu7tZ080zaT/rS6dPFHPQ/gEqKMHufUydIPz4NSZulF6
M/ykVllNLRUbFiMqVr1w2rNRqxU8CDRjUxZRvA08JTgPKhuBTnTr5VlTweHEJmlcU/uqEVSrA4AH
6OePamrcBX7Zwily/HO4rP13AJkIzHV2hcZDmEvrUTHQ6aCgFl5VKA9Hi8I3q6calZ/bItHTp+Oz
7kCAlrPwUCUiKTWX4cod+97EpKEJT5mYHpprs9CAqrhMx76vthJwSGSjsNt9CnEwK6oTx7dD7z4L
CY02WNwR4mrbiAzyD7QW6KPJCQTZtM1+NMdmqx2HQbdK0rTaUsH87gT+q5+OV5REX3HfeGmrivp+
taUk9+n4OBzqrCnovJnSahsNpdMS3moPCl3/2tevmn4XI0H0a8+f7TNZbKS+XxG8SverYiRbdAF9
FcdyM1geb+BAdJxj5is8LzBAYyMYqViaqKQ4Yhfn6q9tM3MEPDkjO218VryNTR6GQViGI2hbQC9W
kvXxDzgwm+bJ9x6VjLHBwWyrFm5xkXlusFEwrTwxV2fJm3/tX3MAvIQQ2OD1wnxCeGWdpaax4dTp
rhoLwhJQvGzZApo+B/YSXAh0NbY4MVj3ulOYJ3bQQwM0m2ERlKE+xKBq6yfGlW/ViBeE6zFzfu2c
8fOK9WYCB00XGSm3721iuJtqzD4jRPxN9dVfYJNwGp6XDkJg0jo4oGrrmSjJN2BisOU5PvDTzvTB
Sv+Z23vz5mDyxrE2sO7Q0RNzYZuNCwPPA1nhowrO+Xgjh2bXLFYlVV8KIyIY9txjI/OyDE90zIHA
MQfDuwn2svH0YDOVF3X0nPSI6oWTvOuJeXOge+aAeCS4UJLWkmqrjOIyRc8XU9v7flS+QN281H3r
xAI50EFzaLypitHwC6ZnkRQICXvlo5/hUHq89w/M/TkyXqDa5LRWVG2jyrxSQXj0JfXhDCbP8ecf
GAR1+vmbKRR7iG/oGO4gQ1pcWrK5cEtUzdtkuOnK6OF4G4e+YbZ+0S6PG3yQqq2bfS2icTH2z9wc
TnTQoQ+YRuXNB6AdmXcZzrNbRDbWoSe3gZ/eDhN1I6pOYO8PDfDspDEBAd2qYZlxoAGivkzFv1di
+FdoVeX7lx/sUBYWGrhbGURLXaAm2C6aMTzRNYfee7ZydV2NcSqna8oBFTEbdU1gS9+Pj+msaPn3
q89OGV7UlGSRefW6ixIf5OQwrNqsH9Y1brN410v/TkN98ytuWtEuKhN1V4doc6Hu7OxwTG4fwO+q
LwMIyIs6RMC8bj3znJSZt4KymWw9V7QXo+7Jy8oIx/PACasTQfPjCWPMAfZD4EeIWBHuq1SsOUOC
T0tf2gG9AFnXvxTajDnKvim7UroDam7p8FkxX3xgHp3qLBJ0xI93/6GPmN1VItnL0bK7eot/PBbK
16ZXYkaK43g4nOimjxct2Pr3UxOQEzZ/Gp/gdgHCy3Um0EbHoKcvUu/H8Y/4eH4aziwu9I0E5DZp
3tV+O/psXYXzQsE1WR1//KE+mpp9ExlSx4519NfqbWddtGJYFA2aoiQosBfZHG/h0AfMAkNldqWI
+7DeoiH2kOTGCk76iUcfevlZZCjDAfGTkSSXqSDKmFybLgx1weIY9F8c4Hl0aHC9kJ7HFMIFAR7l
ip0F1F1wovc/3nwNZxYf7DRLuxbVgm1RfhUoHg31s9Zj+uTuO+vxePcfmKL2LM9YxXpStXlOHq1X
kWKr1jhc3QKLfDj++Cmz8M/TFVij9/NnBCmtVXVSb6OoGz67SSR2bhk5TyAYUaWrQ6SpVFdcYtfe
nthoDgy6PVvVmHMErZ0hRKx5/lfT8zDvcY0ERVIVo1hxasc8MDL21PqbdSEaHxE2y6y2aSkwXEBL
1Hwxc2cVGv0SMaHjnXdgacxBha7j2YhAOpwrZDkgL5d+cUoMYo8//FA/TY2++YI8DWLEqOmnIHtq
9ae2cnd984Xq/4mlcej5s3XdZxT3jJjnK/5YI92WbmVZ3bhxcAYU95cOp9Ql338DboOZ7qbTKNR7
bFUWQ2gtGvW2Gn+k0jvxHYcGYbbETWia6JfTBkl4HJiC5quP993xMTi0+GbrWxs7xeym9w+zG3w9
lt6ADam6P/7wA1PUmq1sP+3AxzvEpspSz/IKlzvxZAfdKjDMpad9+rVGZusbYUFhdg4JbMPKtzgT
bO1k/Fr2JaJXbfrSjdqvneGNOfDT16Ie2oqstgN2cLYPb8WFAYDI//HvODDK1mw9W3Xaj2iATCNh
XOoOWtHSPTFJDwyyNf38zUIjHUrltCZdVGOoJoYEhalynSf66vibH0gtGNZsISut0xaaqnI3jupw
32KougoR/1/FSiEfdC9eGeU4wKztQ+dWxGF1PhmNYgeDf+HxNzj0gbOVbnQmjr0+fdd36UUSmj+i
VHkorOb++OMPDc1skQ8+LgdlyBFEtzL7XDats2pckP7Hn35olcyWt6+WSpW2tiAvkt0MndilYXrW
5f6lmYhH7L1PzK9DfTRb6dAKSrS3MdVScIzipN9YyoOeKAUiYZV7oo1pzX2w185RCTXiOymMCW2b
auTfvEtVKj8w5luYA1ChMN6T1zreZwdGxJwtehzSjTKudLnV8xz3QQd1wNqWm+MPP/QV00C9WS5p
aQTQpvsCEWk0loKs/ATdCa3PfpcO0e3Y9dgVZL92xTBnqx7mm3SG3C62dRm5a5P0wDpOLH2HvmuN
3n97SjNCO9RjsxiA3Gk8ymgstmqNJvEukxGqvViq+uiSOh66r3qmG9iBeAYCpbmDVJWE9FMYeXth
Q6LYx+iRPkeqYv9wB0hkiV3L28bH8zsphmQ9qGp9zjLhfprEnEEjpm2jt19aXSvOwiBQfgxhqdCZ
4WRRNJb9E9RSbYG0u7qB52Q+eTATlzZ8midM0/ytOiTuKdTqgfVlTj3yZjhdWY9DUfvlFtWrDjNw
pVrphp8skljuYgUvgk6gE3d86hxYZOYsEJWDWUVR2TB1DJyTta9uG8GqUU9MzI9LAoY5i0PcehCX
SpvmLBS98miV+sQiwr2ccg72QV4o5BdDtDi9iKgT17bSoBx1/Lt+JqE/WtmzIIV/bafbAVr7ivc1
lBIHJ+McCPnCU/Vzn8SBRPl4YAiTqlv1mCT6iCxODsu6F66gAG4qAxALxLfjr3Nohc5imZMkRd/j
/XpmKV02LKEalhe2VYe4ww6R8NeakumPdj6FnijkoLw+3uwM8fS/2RJg6++nUhzlnVH5eo3Af6td
mBXOPwtgGgKBLjyoESJOkxXkC2T5ZUhtU+swrkGBMMDu8PgbHJgBxizupdX/5exMmtvGubb9i1hF
AuC0pWbJ8hjbiTeoTE0AJEgQnAD++u9WL94vrSeOq7LrRdoSKeAAODjnuirEcLDBD3b4DEfAvs89
XjH62TgsIlB+LhwSk/iDt/zOxImv4iAOLZ2ewGTHnQcxM858Ju/g76KQoMQJiG5NDJv6OMbRB593
mZC/GWPxVSxEe6NIpjiicIoPdkfQS/c618H87c+v7r2nuQqA3M4clElozQkKqJFmDMDfCAYDAeuQ
rqBhDNEAE8Gl+HefdnnGX4KORtdvDyIQ2SlD3Xmkgbid3GxudAT4adqkE8DZc+r+6q7wfxopAgOE
rGywNaUox/8KRSuaKRa9Y+0awa6ePxh87/0+V+EnJ44ng19QIFCS2xl5/3VnfPKXP/5VgIlz36JK
JCM7h43kPkz1l0ya7INV9qrO7v9P3KuAYeuBmyBUqG5r83QvUICwH8sLBVt12KmwAL5CNE83TzAP
yp2jpDmKYGyxnZyDTc0bji5uYPiRuIfh9q8GyHVHDy11O7kgt4cGFZu7Lu7qx5DW7SOjHia4KSk3
rCX26e8+7CpsxJFvaD6UdDeDby7T+GJe3kY4vmT5cOvaD5IF78wwdhUves1tTUVCdlwopNeZg7lh
SYDPH9QXKsZv6JDjH0yvq268//tB2VWsGOdcgBYn2gNKf5JjheK6TUuD5ki0VTe6aqrPuYhQFVrB
ePEKtzO/q1EWjdWrWTadSegn5HtQvFuqeOlPrmXDZuExdHlMy26vkib8KAH77wXhb6LadT/AMtfE
q0V2OxF3hwsagQR+n/vw5MtgixadTS7r1xSqbo3SoQmQzWW0n/Pu+c+//Hsj/1Jb+Gsggu3BgG0g
p8PMR/Ka8Z4M67qJPSi9gfVrgbP/KbeM/chKimP5EGn3kkzodN6AlxZBajhDexzN6KwvcSEJicaf
v9c7sYRdbZTSGp7CYGo1ZDE3ctbwnfYfDY3Ln/jdC78KU2BVGHj1OlTDwFu066sp/cFh33gBRgO8
5Uag7zt0ZiWhsYYPAUfRQ+1gvUjgsIZOMYcHjCqq/i6ssauwtqQWSJUFz4lbibUEvd6U/oNXGL/z
nFcxLRtHb5cZlGfAWCGvD4CNuBAv1pCm0b+L+NcloPUUh00FgOiuKuOvNPXpZyBT/jJxQ6+CEkZb
WScR3H1TFIdrNfftyQECA/hqzX8szeifw3zJow/e1nt7N3oVneYetjzBe+gGAB/Y8or4ZENyBR6K
0+jfBJA3z87xyOanMGvhkxSYuN9jy5aPMvXvVBDG9Cpm1R5ktxxmmx0rhy8lMY+jn0CO/oQ06CGZ
6p3tmjs6+0OKFoIGLVZmYqtFjluSlv9gAq6gm9u0QDksHTTOIXAFSYqzFSTrGmScGbTwrvpovbzM
ld/MIXoZc79sX4BtmKAZsXhZcT0nK8OkA9+6K/l3KECTuyDvA4w29An+CDDbcDMQgWqSU08byK4g
uoym3n6wqtDLeP7dd7mKYHXGhFZhPO3QFNDEhbKmgwOwZXYFmEi5B1WgPaHyByz0cd2ky27OKXJN
AM/sgTuDBZwNPwZJAXrQBoARmrAKiHStVqG2OLjggNJt3Sz7PS8zu07jvFprZPg2PEj0buAEzsDc
dC9D4PgT+I7xHYW5rAQrGLvhvwsS16X4TsMEhLrkekcNgXQaj6LkB9HwnTWZXgXDasF1LYUfbRdq
8NGBKkkPAZtyKKt0f5ZcqQfW++GDbeg7QZ1eBbu80XbhqtQ7GYKfZ75DA/3B7L1Mkd+Mgeva1IVZ
sNQSO+8CyFZ4221oGuKm3RcV+frnBemdaEquopFpS1jJjB93jtlgn+qy3o8MgtKoUR/l2i9/6ncP
cRWBuoDAMweKyE7Thq/zVraHYIHdNZzCYJc6Ed6OYYltYBe4D17bew91FXEoiqMbI+dmh6FdFiUd
0CADMkIxk/qj5O87D/VvTviXSAEXJxhIYz8eWuBYfOF6Ft4OxlYPwi9uVbe03bgFp1QtCNRZf/6t
3hsNV9EJYTSYUY41HChP0XaYZME69jAPipS6O0Pr8oPQ897ru4o8MFKGbU5UfxBYxQXsX9P4kI5L
+JIxWT//+VnemaDX9a8o852zLvZ4f3BQoLTgUp3lR5SB5WuNipXCozDpg9f2zk/1bw3ILz8VhcC4
xDpCUQGowIN4oguSU0ysk6mHnS4H/AEO3T8/1TuR4BrUgfxa3MXOTIe6FubTFJN45afE7v/81696
9P5v93+NX+48xN4MWp9Dl49gMNeVB901+OLBb9qCtROg67uGhbuqwhN1LDoDaCQ2bYuoxJCkOsQR
xGpTIrvNRN0A3UKYFALe7U3DE7X3kBl+8BreGaj/WxtHatiFQ38I2+gB/u5nWAa2BuSzoa/qD37V
dwbQdd2rBJDL5wkKEzMVbT39jDtbdASicArOsgwqrD+/8vee5DKmfhk7Bt7GzqvS7qQcsG9Kgn8i
Ej/UafTP0Jdvf/6Md8bndQEs/MdkGtAyeQAeqjZw0Ablz4SPwwZ+SBCefILC1D5IH+ZJ2w9WrH93
f7+JyddVsWrsw3wErfMAC6bbmL4fzhq+uSdY46CkTbt4QsckdgPaTOmeyjHbNmbJ3uLKNze9QWTl
kJXAkx42x9CL5PHCVgHBWusv5dxEqOmBE1APwNYtCXHpBhjt+sVJ4V48z8mLcXGSFxDttHdN0C73
bknbTaw03yFdUZ3B12v6Aq4tjnvZZIYc0ENWBw3Rkc5jfFY1z7d/fvXv5XeviyxHlQox1lGz03oI
NhKcsL3PCX6ELKH3PfZHWwd63qa3AVsrBdpYnIXLfjJ1ugG7s9rSGRjGqq6hUmQZeSUE/5XPSbr7
8/d7JxL/28z4y/BTpsUVWYIomSypO+LW+jxIi9DvU/fBVH0vo3BdP9wGgodsmpYD0BbNd152A8Yh
IehLCxa0ADMtgrc4mdXGRDrczXIkPxmt5DmZl+EJyVeULQw0hrEQJLzVEGBP7hqAcdHUEcJoEeH4
9+dX8d5MpP+diSKsW1wWToh9M4lulCLpuaRseDPskqYi1UfZ3/c+h/z3c6akaUuh8MqnvNwDGyTW
WUSXFdiH2wxO3s2fn+YKYPB/ofy67Dbn2UTLLh0OM041Hgyz06h9kKxHUhpQJXtW7xMr7Qk4OQtN
U98AUdSaXd3A8AorGZxOf/4i76xY1xW6g0RZoxgE2VEYzR7rclGnHA0kH+wk3gnS1/W5Iot6DAmU
taYyd9sFbWr3okfyL+mgJ5pclz5T1zevf36U9z7sMol+mSwMV/H5hKu0Q43l7JX38Jsu0LKuZDuF
a8al3eRIPH4wM9+5kbgmWoetFEaCKnhQ0DqdTE7oKhpcf4xleeldShFZOczoTYeKNxGVH0HI3gkI
12xrYCDbfnQ1CJHIr4Co1kBNShdZF7GFDOjP7/G9bcZ1XW+jUioVrjAPWRvU067XqDhfWSLd0aiR
6nUSzsFDEMb0pdKBBJEC68BzlnfhM+Zn9m2exLTPugo31BnAemplDdyNRRD2foOq3uF1ghgOVtqy
9p8++MaXk9ZvlrPw6gQ2w1kZLrGKD5DnIEizbBm+E9ZAR29B1nzWXPl1nrXZs0t6MxYKFqL7Jm7z
o+bYiH6wV/j3vPe7b3GVmcqxgsaMjeyQ5RqwUMALUxy85yqbwB5cyh/YvctqDUUQrLd+LtWe5sZt
tGboZ+wMMN+LnWQOh91ofrZSZi+LTsAuGzsHGJWCmKaEopnUZyCqyRc4yrLbisv6KR0QEtBoXe+E
pE0CoZ3TX7NlgZy0DUZx17ix+lYNtX4Ypwx2Y1GlH3QZ/+tz+d8nBo7ov1OumVJRLxVHccXQSqgH
PShqPAj0Y+rH+TTkPpZADJPgdR4XBt7qRbZluuqwlFn0gF6G9kjTwd4EimaHeu5iBZSEdrCYUyV3
IwvbL8ST6oEvKk3WNBnBM+su8nlgxquCzXKQhzkV7q+WGNzE//dpeHDZl/Tzgq9H3feU+uabtEH4
lPpYnHBudR9dZ/5+Fv8PR8TFzdDBxLWAELUE96BQR1+6vOefERG74IPR+N5nXNa3X6PhvPRzcDHq
Glz675Ul4DjrEBI1Cg/rX007EEP++xk9aOllP6LL3E49fIBMbWp0GmyGRrqTwcZhBSiY2uKGaY86
hGNmXsXSfbROv/d8lwXtl+drglgmSTOhuBGwrB3U7AANMqD0RoW60D8/3++3AgB///cjys60SZsH
DTK1ITqDTfeQOLG3LF9Wcy0+WLXe+5CroFHPIHJWAf+3jNyeB1SmnCVY0ADPdXl+jrWrPqLBvfNJ
1wXHnM3oyE1dsxODO8qAgEpcPwciPbChufvzG/v9boJdF+dyAO9AY7mwxKULD7Bsw/ig3LL9819/
7wGuhlurQlTzCxw+Ruy1d9T3fsuA3/4So2roMS4hz/zz57wztLKrodVDf+s8GFf71tXpHjKu6LZJ
tT6krSw/WmOBx8Io+l3sJP8dXZkbSDemidjnZVepNehm42uJ4uZNOlv+HANnC5WIZeGFrA/JmsgS
XchS2u+tapcn2/XBPocuXF/AAjSCJbanuwqSHFZIIwhW5Ty2N/UsArIeK59aCBeD+lxDEQPjLBbM
Zu1VAPU4NOr9CT2SENSPZBr/4ar1yYo1FJhAFBeq+7hvwp8mtdFh4gpK5aBtS1WInkHdaJbJvUHV
TZ4IULgvIGfALmp6B5l93C/zgTUw++EMh2oYMDUeuWbhQ41V6WYJumylYPP7R8IOshkiN6OKJS2D
uxG3cDhT9Lwb1mNPuzdHBg2lXRuCAi7BFoWsLQw/dWaA6Rt8eLRpR9n0bIzl5yBV9FOfxcuNH6W9
M1U4IV+fsbpeyQUY3hXv7AQRZNIdNLHijC8x3pcmzHKUqIfkABI6/ik8n9XnLjEUfF+n3T8+Rvgq
XNWZtKgTP+0VcFb9uSk5P0eypz8XP+EYFIphPCcAW905qMNe+xQS4RJCRwNfYW6jjUVFzPdAq+jU
IL3+ObeleU3BX3+gA6W7PDF9uhqti29i5oPC2T56IxOB7pJRtuO6zG5Z1VG7duAK3nCaqgeOusN/
gLJAbrjOjqxsy58VTtBLgcoImOD9MDwPMfUvoWcvnFOg86vYgjuQVtV3Q9CdJGnuH8kw05tUtxF2
IWUKPXjWi43D4eoNzG7cYwtr+KfZJ3G5Io1lT3mts/u8kzXA0aCB4AXjev1o+5kdujKHbZkg9YN7
U7iCzrX37QF7QXrHYwpXLSDHbiPiSMVogY4CtcapUS/FEBgIrXnJjpz4dMMZmi322Rwu0KrzARNc
qNcBYgZZDAT1EgXDRrjZoJ2hf8H17vBV+J6ro5aGZivkx/wA/+IA2egiKDBU3oS48VDIZ6znIc/E
XpUsvqG4H/Co4wn5czK3BjLgSPIzoXX1oKnCrjCJvehXoP1fgPfMJazgwL+LFZMkkZu21vY4AFEF
g+eUDWckSDO0NxIdFrhl9tka4yl7AZZ6wZdGyiQuZO3NvpS96XH/7vhJ9lx+SaskPizdzG1BgDdd
2WqaVWFdDnyuHPjT5NrkUh1bnroINYkCEoIDUQ0FfJgNA1sFIHeP+xFyIF2gt6m+TRNsQBUfzdcY
hu0QccEEW9lIe/lFqP9BEhO8IHNm0M6dXC5+nIV4viU/7IBKkUI5eqF4dZo+z4nsv2rcOJVAjpfm
AS3g6jvqlPgJw06qdXI55VQDS8+TR48PYOP13sI6uiKVz76jUJh9NVKOcVHqZdnZJCX7OHITAE9V
n91pHGM+DZFcXpgEdyPFdvWzy3HVis1X/0KWZoCobEbladG4qM6RqFUN3KhWIUUmwUlbT0D97oNF
RmQzAjGVF23diG/Y4nRbH8XddtBlNK/rCmgrTCayvJJZjD/HfCFmHU/wgxY9Ot3+CVQmDr1x8Fqn
sv2Mw3/frxof6qNe2PStTTv/GmOKvMqQB3damPEcCJa/Auvifmboa9naaQyT1eLL6DbNshSFlX5B
pmQ05c+xJAMoFihDf+tdC2Qb8MhskzqeP8M41u+tDPV9Pg71Kajb7HWZpAZIPomfZD2pbp2aMX/K
pjwmwH4RsLhYNgK46yC0Nk14Yb2EHslOlV5GehlY/Cte432DMHtqYeGoD2j7AQuAkHLKijT07pRr
XEqgX3C5yNoMqPto9Kt2bZWZ51j3HhVhJcJoZetn5YCaXhM/yBcOg322Mpw3+znwyymcKSTPhORL
vIL9si6htUdhQxEGIwSpqal7txUsa9Ji7pDULGoX9lCFR2xSyF3o9rXn5VTu6xFGkzXK5pNnKDDI
fhEpHA5xPmxivCtV9FjXmyL1bX+fVLp6JThsfM95OnI4jBELTC3mL32b59/FEoH2ByuCewaduzz3
EHz/WNqYPBI5Nue8nhEM+mi0SH1nyt5yA80wmRPIQqAvmdN1lM16Xlsg/r/q2qGGkUPKk6KtZRmb
NVoU8KsO+CnbglU6OZNkWrayFfyIBHTzLR2rZBWFTYhqzKEExh25YooaktaXu4bgWxY6suax46Pd
ZE0wPOnEtlBe1X19mJPcLUC2tvS+YmzZYo1gdw22G4fagNUKoTOkd0U9eYN+0lg/oCgr/Ao+Btsj
ld6ul6XK7rA2L7cZrBpHUerovkG2dQV0vz5U2jfbBD0bN0mkQpiy4RhPmqreZrjEPTkWkDvVTNWt
ncJoLwaDzBPWZQ199xx8rjtc2Uezhww46nCTGl3MDCtURLK20GqubuCHGFRhMtJu5djqNS6kmo1M
egxGRrLVHDC75tA1HS+qxkOUaPOcJ27w2z4hA3IDKarjR+S72jsuGIZ4YnnJiy6ckmczTQNfq6RC
REwAyPoC9rtHgUpWLW9EZhzWFOFQrI1rXtsVdW5hG8i5ujMSKbQaZrqNKQ3U5SYy9HOTmea25cHS
wo3roHno0hjOEjDiupUKA/GocdK8w48lv9KhVG2RAKV+S6dQZkVGmhw6WZF91jH8FIgxWX+bQSs9
FyMHpGxVc5s8yiEv4aaMlodeEOynIS3HBonEnV1NIePPJYiXnyCmxDcGCU3+LLF6PVsTNZvIBxbT
zfSPUzfLexVkM5QatdOw3/X+bsSV34v1Ol8FZR+cnA4vjF+efu1zhP8CMLFo12EGbkNU3xZJhvdH
6kzCbos+Zctx0oPUqoRZF5gLrADQZCwmXBmBnVuap8MlcztvR99JwI/q/HWsZvZk26x/yknDi5SE
5HNj4mob9sTsEtdXm6yyX6NsjN9mTwKoUGrTrdHmxDhepQgfE+bFbelZB+FEGe3h+Lgwh3OCLUpX
s7Fdq8nHBT4/v1viKLi3CenKHdB58MBJ5uDpjaEQzw8sGcgdxo7Wa9XScblp02p6lokaxk9+sjhk
Mh5CX41aBvWlTUv6xjuSfApw2CXwswwlg45FsnYFoCaSJ7HHYF4DBhSluF8Z3UGSBiCCKXcaTUfz
YL+2KQvMU+pSuROj1d812nQAs2q5bFdYTVFPqiECuvQLRAjjk5+Cp7EMh36Fo1rLngMDPc9+gk+K
Ft6j4k7Kbtz08TDChMbZUwupxlqLaZwKA5HSGc4WwGqzHLVvuTXg9CxLj52RA+KzyLUXrxO2y5Ce
TMEZNuv0IcU5cOUBu9/AngNxeEroPqxLTQuZ0PifMS3TAuKJaQ/NNSQcUxMflBvcakIl0Vcls3Ql
wK59BBN1fraIwLu078mZ0i7NNmPIqs81lc3dlMruhVuzvIIdJw6ujKpjnFp5qNsKfm3VREcTyQg1
dFhbjsx109euo/VDqdKXbszFK0KkPkgVBLgBx6LUxm3zNrp2uW262cNEQjgM9mV4DAfZnuY+qfbQ
I6mHVGYLwS4py/d8nMgB2qXymeAU8RxhoUO88BQv1NZb4UYUK/o46lZlTMpDiRe08WMnmjWA0Bg9
DOyHh5JJhb5y3S6PcYZQWwSDWOg6Rxj/6UdEBOXK9ucMyw38MH6M2w0do2jNkng+jWFdbaqOOJR8
a2vGVcsjRAuR2QEZQ8Nx2LAy3rRDbh68HbIMSpKgg8gNPqEgDAXyX1gQUVDXSHlcAkKOnonxtuuW
dq/cFDOUXbmGFhYWlN0y1e7TlGfqrjeSnzTKO0v0y0bZYwvHygGKebMG+WN5XkRcfQ6ECz/VJspR
EWSGZhWDm/g4gCV/5OFIb9rAdscxiCaIcBOop0zPjlkACQ2iNSe7y9JwyGc7PCQxboCxlKofZW+x
xok5WA2SQNAeUGRSOMqxnPMVPA4q1WeQngNY5rnb1BPHeonoMNwYPeQOdf+5uY1hNt9KzhYAFEaL
dvUBBcRiyMyd5bMKC2RckxNYjrNa5a0Jzn0QicdkoOxEIe+9qXkZn+JakDtApWqIppaH1mbTIQN/
4EnGsqmLVMjSFWjXnO9L+IN2qhlR1cRw0jnoVJifYmbRejFe/Qi0qV6xYpsSrcA5qAwRo3sy4wgy
kzI7Zqp0L8OYzvs5J+Kk9Kwe3TiiwrlBW9DFfl7N1QrmLZrCXBSkZ0AezFoI3nyZZZDtAxSQYq8s
PSAgfeLMOlGNCYtZTQG06yXJ3yh8QOcyXQyAEK7fN9xdss1z14ZF0oceeTIuPzlLuy14//TFJkG9
w/Hfb1CeuuyDrum+IvEAoHArDMraMUDl1gwaXYMLLovusLhON10V5N+6MqD7XJRLcMxF6OyuD5X4
IVIxUejFWHlMa1fdKLD7Dpkb5fc8lcG3vFR+06DjacWQLZ+O2F+BH4zNdXieDZRCTWRhtLoUY4E7
wJ8yItrnDhs7rCxp1x4HD1Uo2ohASu0Xtcb6JfcMo+UNkT764QJDfyiFMzYE9GwFMG+ZAkTY8i1D
59QnBvT4HW8FWnO4ZdA6oV0xWjVDkG6QVagO+FR7JjYNjxgM2epSlFaUGZpcMoJqJIyp4eDQdLpB
xmK5ycqsA0ZvYS06b+rcPXegFt932WTXskq6s+gCdA0POt+izjU6jjhZntIywVzsWf6WEjeYdZ1o
mRdJJ0y0HuHyskXfR029brHQw2RvIrulks63diaixNWfaW+makGROrT3mEM2moqpcWIjsNt+FCg4
25pEl/e8b5ZTjX3j2Y7ZfNMBsHyYWS4/y6X2q7aiqGOkRK1isJR2VogIguSYb3KB9iXRcb9te7Ps
CK4HdhT9BhL3Bx5DswEJ82ArmzQoVS4rVlQh6cUOspbaF3Mwq11YJcFh6krxUyeQmsToZTuWSpm1
iqR71Dl0OMK106bkPke/8Jztk0q6s09nmPKA5pM7kHjz09gLgSa4JMX/6Kw4AfqBE2/C+c63PL4P
RukJMk5ouMEhr75tUGvyUA48OnYBRVF/5eSZg/R7F8fK/oh1POkzmzJyl/tkQHsftclLNerhC4si
8m22qt/OMm9OiN6ocGNwCA6FmBzKRYAdW+TKIqR+175HRR2NO3WqvIvBZJDdoWJYNR3tyReoBEFR
KJEMTu+zOsAPF6P2++fkYV+IRtkccoesD3aJwIQUIHFmj2GFPWvfuLzZo0d+WUulp0ecPrIIFrvS
baB8WrY4U87HmC/pEQ1nwYZrnx9ZqucvZgnKB+x2hu2iYEEc5pqdl8GKz7gnYGJlI7gaJY8rrLEC
N04xR+tf38ifthoI2pZozG5ZrusRd8qWnVCcBEUNnZo9hFfjuYw0+SQc8upFq2KyaeRi7qM5afxG
Wktum2jGopmS4GYSabdLknA8DNh1zUjT5MMdGhGWO2TEozVwkO5ZovYzX/lM5zc+xDxG8GWbCt28
aIQ1AZRFsq3u2mApx41ExQNqMgDqNSvjFEhfWrcQlbpwmNDtRWq5miGl/QYzYvuKGBjezcigHfqx
ye5j7CC+qMgOK5v3y0OWT9GGKZ6CdSyDeR11GV1ha5A8561ikFTqpDq1XTXjZluikGlo4wZZRktv
O23CTbUs8QNWmPixVwRkFexz/CsukaJxveA4t6rCVqkVkl1gRldDtJuppvsqcM2ptqF+kKOEkUNG
KJnNGnuqXQPDF4Lk2sQeQWSpo8dA6/oR6kz5o2w0Smw6uXyvxgln4tgt8dOsKr7Ku8lveDNHhej8
8h27SVFMLp83OSp9Nwzp1rUMA75OkzZDyVqPJnyM4eMkaiTWmSMr2Ie6TdMRuw1tTyogROAbqrKm
fAkQB8XKjy30HdRN28Da8Q7V0O4eXIVlY5Vr5yLrDPZdFfLBiZiyTRBGUESIbpS7Kp1RvAXb/a0N
khJBPqseHXiSkC0lTL0MmZtOkxiiJ6hL8S8DnnjsyTL5SWo936Loq0duagL2tmE4P6M+B6kgCIY3
wlU626sWyblCwyz4KYfM7TvBBcQNX0oj1uGMEXv2ecWx69QzGPCGIlU4V2y86zh23SuNdQPzN4UW
KILXb3Y9DDoo5dOnVOVjdgooSdnatCxq0L2IYDbZrL6nI8Hfgrb5WVSl3A/owxgh1uwvxcjDvKW8
CfY6HOY9brRQIzoin3ejkPYMVnObu5e5CvN6DQ1wdBPZNL5Fjpc/YUsUPdZkqFHr1mMPhGqnaFPK
ElW6TdVLZK4TWb0h0SgwXq2akE9LVL4LCdbptQh5HSH1M3crg4v1HZJ/U3ACsDNPN02dpN8cNJy3
NA/KAxktfUhm4/O7IQjCdTShpvoTnZIAAsFIhmolKaHDzTKlC3J8ESVJ+TQNtPoq5eJ2OEHj0E0c
rlbPowszYM9VX79GQcIclK6yLZ8BGUjMeqqCGNlcGPrOyeXYbRmMqg3u2wuO1PlKSDSnDjlabRzu
AU5mqi+n9DiOi5qw+RzAILYa0j6JN2EZ8ukmCbnX+9Ji8cQRJicpLw+MB1MdFBwTdR3GuDssZrRw
bqqqyxSsQVF5hhScN48Rle0z75DXWKdW5M1aecr9SrQKOcYctMgfWvUjdJbCeosXhLTCsXMejc3U
B37cUI2rVXS+QEaKzWfig1UlNO5zab7MsiAoA3tG3g9q6i7FjnyXhK6Zj7gjKVsQ/mcdvLXa4BqO
eL3FUjz9gGqapV8aRYdL/60JNNq5Zax2NLHQ/XXRZBa4DefoSWInFm5BFalmFFC39YKchsV6bMXI
1nKx5G4p+0QUSLnKBpmwiTy6uEq+khg7g2KCc+eOQeJ8SxefAxjbNHdCSrW1PQZtr9vmRQlVrQHT
d+t0Hv2RcI6zjSNymwH1SldTGiBnfjFSIg+glKsLVpN2r1nANzB2NaswgyiyMO1IdJEvVbXt7VI+
KtKrC4Pf0qO+3EC5BDHKGl9vxyheyjXu+4fbLhV9skcypVwJ5K3tRrOp+9KnfviJRGu/hRmRgZOL
1OJU4sYHlVqVRJKIVKeKEOg+k9IvaKaJlzVEujU4nwlSZlCmOfdPx1y+L8dyDjFJG3m7tNgFyXBB
1UFPSrFDdAM7G/SfHSSO7E3MSu3H2cu3RlSoUKWo+DsrbsY3NGVVdxTT81FkqkfiL+t+LlUP6Oco
ly1xSuJ2WgVfEASNWAESPG/mKayOwmYzjmO4lnljCkXwyzyYn2QBYAj542OExvkVipewVYKx4IZ1
gf9JkeGJV9Q68zwoKbZT58QO0gz5aBkSuGnZZEdkb6bvWA1m5EepRVzBj1QdpyDpvk55JU5VMpR1
MeukhadWRPNnVJYwgZUQAJFLFY5YITQgjTei5+KnwRlwIdDLsr6ABFaAAIM8U2ROSCvkR0uyUW/R
JhA+Dc2IYMUzM61hpuxLJCtEspnhqd1EQqXIDf8/5s5rR3IrS9ev0ujrQ2HTbwKnz0WQDB/pM8vc
EOmK5Kb35unPF2phRlWYbmHmagBBkFCZlZER5OZav3XWhw4txHlBevpuR27MiyyQgUyj1stNkxrd
sexnc9sZbQ0UE0GeldpwSthAf1AYrEIg3uujcAES72MpB9+SefWuja3x6qgqOdZaVb4Su5+9Y4fs
9s04Y3WLIkcLhrwz5F8wnP+1qpUeiZ/pzVYwGMxRMhHN2BW3ZZJr29yIcVJ367qeOeHtI6hR4XOh
TX+hatVpffmvSdVfU6/wxfdFRGL8jhjqBpzNWW8Lav2qTZXqyzaJGuvAbFg9D+uS72OSR46erpZj
6jAE1yqn19nrqA3VJwB/1CvDxnBCTdcf57jczhE1tNN7tqJlLmNA9QR5K4EKY+6dChZFyod3XXWh
tmDP0RGuM5GmuRF4tOKhvgldktONvL7H0rNv2+4iI/ni8DUAb0gM4+Oi1eWG8eCoYjvzR7IpdO/O
TafQrDnF++STxj0w7zoC3atB7q4qwZJYm3lb17OfzusVm9m5SXlhedpoAygHO5JDpavSPTpQjEMc
gfsp+1vCWOfaOfFZ3bPj1ezO7kcxiHOZgYnViHYFRxPsj69ZajNH2tZaxKdynjUKg3GbHt1FRzw+
7vNrtrRN+kxehHb/kK/wbqK79kH21aZvqpOxrk9ymrbFatxSdbCNrCMVjYWp33n29M3q6ve5uh3T
eCPKNtDzuyn/YUUfVJpB1mUzQwgHiQ5uoEOOmVNgda0fY140Mmvfxu05dodPxNKbRqv9ldvMjvaO
3oSGvesN0DLvqQPCj2QTFNl9ln7VxsjXi9u8V09ZZe26FfLDeDKjdRO3hJKC9Sz6t5SM41p1WAqd
bdOUBzPFHZWWTpC49oE0SviS8dqeF8T551Q2wQJbKOJ74ry2DSK3uuLpM6CMdqQv2yKcWUks4zjl
Gf4jGIphfjN1satEd4jM+aBkewY23bTx0ei+VssYOnm2M0q1KWYKpry3ofyIRB805frQAOKBEvkJ
WvfuE9oC1OLUG+mxnm4jj8jWoWih9CGIxGnuXxyjONlAmMb6PTeyO5O9cPoOEsQ1yWOrL6AxtaCI
dwsSPSw/KIsdoqPsg6nPPVAs581a5L7bo3UZ7tu8DJroE5DC7yP7XNjVuOvN6eBwyTqCCyV29jJS
1OxET9bwUILpRTUREE3Mj6g3IoGp84Z94c53YP/3azrftl51biT9SW1NlQ/DNyid2tqiCsauoeP9
reIPZ2sEnk3uPPmD6WVjT+BYhhZQFslFDTJE97jF/q61qK7TNNBUvymswW9IO4hTTki5g0FLKItb
jqsdfSPiHTCw4xs6YzPKzxbH3ChXdEpieNJJLu1UHMRtiZ/OBmHSPtZabnHOhSt8xQSD41Lq3QgK
hsDxMgOlYW2rkw4Jtzbgr1GyS9h/mJXuksHb2mvpx8lT7+oay2t5Li3iv6rqE5H5Rlu+D668FfV9
ld31siRmYoHHWYNhojKxr0+zHDAVOZcoj3jCHCp40KiHT4tLNFbf+tk6l9W6zcxhn/cpT0SIrHre
NcWX1mxv53X9pk9nnSfR6FzEcuc0N32W+XM2+iRolF7+GmnlqddITzG9o2uoo2pRaI7I/Fc7bCrE
CoYb4Hz2CzM+0u/7Bvkc/i40aG9c+y33VKjZJPKPbwljWKWZ2zTTd6YquFmLJzeZ7o2BrgiNrIQs
CSaIM220Qlqd3tcSTWABuiPIoMiLDfHJm958rqPYFzU3j/3mpB+z8S2htRT1AXJJvrmJbCAhWqOz
mSS4Obq3NTf256XZRo7pA05tqccax5EJSn0ZYzBzAvxnfl8JVB+BCntcp56zh5PZ40UJKL3e29VX
JsfTHMudXXzLDeJj9PZzWIu9s6THSZqkvRS638sI5Otr0wy7nBmir07xfCvW8altLmWrgRRdtCn6
PrL9iITnjG0cS9fz66q8CEP4RmH6lsUptygf3eamnJIgh5nKaAlL2A1Nnohp391qiwjX+saD4DWs
b3MBeJ5z2FifV+O0yOutVn3M+R1EdaC75UucfbVi3WcV2FCJTL7BEkTwjAnXw5LWJ6cfjokwt6Nb
+5QsbWbaU5fkU7a8DfK1UuXLtUp+ptm0jqfz0vCRoEU/1knp58MQZvnALWlszFYEHA27hqOiNPNb
RrdXeuG3RsLVzXLJQ2K+aChmXEOenCmjtz7e08S7+rlh+EnOHTo7+7hWfuJF3xf1VHSUiKWOD3C5
rRsQZBv7rtt/klRwoFzBH8dh5+UdnB/OQNrT127eKPOLmOJDYlaI46u7UZBCF3e4n04DV75khCAf
G4lysmty5TemscubV2OAx1XbZMn8JmPDkUhkkCLWIuWAu8SU/yZZ+k7B9kaJJ6O2RbGhgIedGClQ
+yWFlwH0FOV00qUJcjbZCilFiwT35BKHKzd5VUU3tVUYN0iYwIhHwVsoRtsmHiYpPgVz6yMERhFE
9MU9gFjE27zlN4CeUJgJ1rk7Yc4fzrPW2SC2dTQ9FEmsLkOy6IdMy9g3dC9tjxmm7IpqdSM5pjCo
xWZx43z0rSWNT2trt0yb3egdgSP1cB6kC8mRsUHrHQYR0u6sHypV3iHvjYI7k2wPeyNUCpffOLpz
8IT9EveuPLfJ2t0C8aNDtnO3An8qX4dU26tGnJ25OLSxlp9aE9+932HDuVuqot8Q7yB2sHlDGNNA
EFquFBtiLQGI5ufFS66PT+DGOm4PTW6+jWQNnByTz6EyOJmqFBkSNC0WvB/Cc24sGFy65Per252q
Tmf/SLvtiNLsWcXiPNpFSPoPb1/lnLFjTeFapl/jKIcHALPvLwLmvCdP4aadp1sMl3U42xgy1aoe
52v0KG0eZyMbtpkxqFPljq1vN4bc6Ii1UFEQnK/gmMlxRtXTDIHI+/vMk8iMKkQ/lDI924ukG1FN
0ymTziX3wA9KnQMu98bnKUm+pK0ngM9LzW/iISikE23IzePuSrOHtR6/0Gd6SPP+cZDWGRTyYFau
tiVM/Gsqrz7RyuXp6WT+dUPZEPEERGY0hHZMhGmpdvB5dfyFtXqYjC7I+n5f6dadW5U3TebtU1ML
6kF8GZsy9dn8jjoxmb4ul5O3Ll9KHfNrCn/du6NHwhBqZtkcaLwpaFLRw0YytwCVmZnapkl/kp19
KgF3Zd6Wp6ajVE9vlu9pP88BZUnHpEd8lajo2JWZ2GuxscGo/xytXuzntv1BnUoU9GvvcU7Vvb4p
x4rQ31FcC3nLVm3dtbLeK/gT8Lk+3ScgtikpdnGShYrli8djLyn2M7yauUKLVki4UZlJEtrDkBZb
sg6N8mHocrfwNWmh8+10Qnm1yqy3wplYms2kW548My6/5LQo1yc9GhdnNyxYzfluS326mGhyoOCq
3Oaept8LuZgn6LRhYY1uWwrqY7IlNgPj1ZsbmRm1AZVqfCdeIc+HdXTMwMw1uVVZIc6yzlkbPWgy
3FBmD12EyL3tpPHQ92SKjobt+QieKp/7JTO3biSnes/yPb3qxjWja1RLv2yKdnICQ0LiO1m2PhMg
6eS+Nk1e66t19XZdCzm4kaIT6RYYMztmKLV8HPkcIXly1aqkeuZyzMZte6JnKK9DKKIWfyvv2vgO
8aIgCjSLXKQFAcU2l6se9oAlZ8J3BE9Ru2/9pkga7DE6zPHGHtnEyZtOR77WAcDKpgJOcU4uasjT
vUyG4WHSOt5Hd3Jq52ihVmGi8Uhr3xi6kzUclzlQumcxo9ae04HsaB2P96yJqgPsVl0dB9PI+sM4
Uy7hmwvEB0d1UiMkiee13LmqK2mZj8Snm4vqseb4sQNvYZXf1gY7HCGaV9HRGuMZDEpE4HgPxmhO
glLZ7i1ScOq2UiYYBo3CbM4FHkd/QkzQblB5oJgdyaLRaS1HrA672GgvcVkbNyg1m/uxt/TXfmhI
a100Uts7XRQPJE+tzbEoPGqGoQXwlOekod05kd7vLa7nnceOdrJjN2VmQc5/HF1rJY5aH7xTQgrf
3rRb9Uwwm7xFaNiFcbHMDzUfxLypLWu+Jx570HyniKrbqnK8W3tI9F3vCBHW3tDtZa8z/tiLeWN1
bnNpuy4PynkeH9NWpwvSWsX9FLO4+IIn+RaMqN0t8dIecTemp8L5HUNv2L+lbJ3PSenqoSxN9yZl
/32bwcLDiqALficDQNa4jpPmaLXJzqsTuXMsmyusNPpu6xIGtSvgazn10+Umsq32hMCyR2HU1ttW
uB45wDbcHo8B/BLM/q7dENXnuVl9nuiPdPKrZlMdpLqqu8pSlyE+jvFIkWf5OGRjdI7LKd6qwslP
XRpPT2jxoi1XOxpYkWXc6ZMofzDf5MFQdG9LPtSbaOrvZlkljPXE+NjaMJwWxzy2ZcpB0d/HrCAb
JwGOz8EoA31xibOq0x/6Ul8ye02+K3t6XUE1t5HACZ600YNhDA1rbPONdN3Yh4WKt5PTPwvkTr7M
8g6Swqu3/ehFfEQ9cN2KRlvwdZzQ7Re0D9fwhPJFo0Zw30WDTcyWw3wi9EPVOeZuQLyyN+C2AtkY
KGJpN4Iwm09RhKytkSK+VG6a+KpZzZ3w0s8m4lRSDtoKyD9+XVVh6/ZGgrvTadtERXGbpXp6lj0l
8m1Uw+J7hodyslqCQlvmYIwHLdBbJvG+Xh4nROEfnlvIZw3DVjAvlrzhJlyCVOukn5WUhvelOzzO
tUwPXslqWK29pJnelTCTphO6QkUPETG3J6tD7KAm3hUzL3NGUedLNbSCOPwSMRC6oG9RbGhXnca6
Nesu3RolXYTQz/uMWFkfiawVSCbtwWLxREQhNyK1142Ls813a618GmHeL71ajB09IiVDfJSgjYG3
xmt8xaahqKB4ozNsYXo06m56SCuNLM9YxmAjBVqFLraBZab1c6nxG+M3+tLnJuhbqbrHikg6RODF
ulurfApss9M47OkIQx5RXLQecVgxiTEsAMUPk2yfijrmY1HJgyrSNeizIg3rPp1x/6bDdysZ+6/I
HF2qYJpbdT0/ENHVPtl7Y+AkLg6wvP6KAN9FkUQhYJM08SVaW2eXZ6VH3ihvMmuYeWNOtbqIlvCD
vjTtMGZFuhWtl5z7bDbPJjBsQKgTiia+erPaFlB9UoOMt3qhwdh2sHTO9AXQv/Cbcpx9r/R4qlMk
sGmMCTl1w6ZfxsWPvBBPgzncz7rd+0Si3aXD8C7G1AyZ6+9peXNIfU1WvItlERKokT4nwms3OYLS
jaPM51y65aNFuUvY6e4YVEN+37c8RQvDLHY2SPeu87qnjCPRB+8HYpk4sPnMm3Cpi2PbD/IwQbPA
54+vU7qivrEibl0C8DZZ0r6JZlhvV93ae+jWd1NhVC96FjVh1606UTvIFacx/kydAR6pStrbpdfF
w6iq0kd9xGWpy0NK+in6sCQKBb4CspcThYnAfukdaFYYumpf9jpNXHNj7V29rpn3p5eWABToGMWo
CTG2UeN6Apa9mVNP8hRzhv04eI4/RZp3k8dt7HO+oVWrtVPqTXlQG3RvRdVnLPkcZDEWZ3Tq7Y6D
pNnTomRsrUqXu5Ka9FOr8RRJJVQBLI+10eP+ljkM0WdznhVnialx3oEbfyBEae948XeV219KvSuy
/dhUDF3KyWXodmVxC+hjZGGdzWvsy2i+Hy30UWxe9b1pr9MHy4TBBVJ1ruHr8TC+xqS3oxpI0u7g
gjOEDfKelcZkSSlA4Rb3okLEbZaL9tk1MHOpmVsPa1pEwTrHGmaGpA7ZQ6dr0Ph08NrKC8wiYSL2
LH1jIIBEAqUnd7M9OaeY++KxEevyzIpYYgoZB5JSUdjoH07tklXRRB1C2DS7S6rPzDabfTGyNmZ9
uu5mKGse4LrlL4vxdTaQB+mJYHf2GJ5OBe3oQPCN8F5mng1PGkPcs9WV7VbpE6bfWLum/eTT/YKu
fmuoJI4g05vuR0+GQdCVEbbBZa4yG/3OVJymtmO78uhdZ1AplPpmxSP6v66GXOBs4GmSmGITjbjh
WzTAIHcV/qA20h+Suiie+65xH/rOrbb6bDiHttM4XEvNOJHtaQemN3AaTZDmpFaBA78wfXkEeLRX
JSuA2/IdyyzRdKs3u9hbFgf4Rh8jymhmVoAyUyQ/pR373GYtrfZiLXgE9tU42JwedrXX18ikm9sS
F4pznXs95qMLvRKdB72d/R7iuNkkOu/5dRsbdgZS9WMNLwXtq7gKEearU63p7jOCGuK1UpGCG4qo
b76aorI+oJucwU8KGnOYboC/tCzOwqjxxFnDj/VcWDQLjWkVvcJUOeV2mFAOELyUguk1ycxTy6pl
8aIjiURaIGtmaG5j6GHagwbHd0vaYEIKebBcrDVajXuqH9P2UuETgsdeJxcbcR5Pm8pJEO0rC3kM
2VfebpIr+rTFrp19j3LNN1TqbiqOJMQGgrfZ10o3uhkbN4cjGtMPR7FwUJpeqVMxWvF7OsL6Oiqr
vmUltuGrPoBAZE2DYhVTOh554GCJsaurxdk0s8ZPKdAIRoM6CGCCxdHDjMytctO5WsX93aWme0s8
T/yyrKU69Evav/dJrj+jU7I/5tF0A+1KG0dxXG3jpJnueFubx1wZPPByz2S/yAoVoFBeNj21vdfi
lDXaxZprBonM6YzLHecGj7nx5GhW/tLawgl78grOSCPML0VfRl8dxzY/R7dAD6kywkR8c5XrsCm6
1Dk7vGdJGNEU8m4g6EYx5mZ35Wr2vk0bYZhm0dlW5fo2IXA4mcSDnNfITQPbntpwTFNO9ca7EoF9
l7+X6ZB/ozhI8griaR22MQZfZuxBi9u7Xlmi8JXbawtDXqZIWlfIOMY5fkvdIg0arUy3jusa59lr
plCMHQ6ZYvyRglfw6KBceDNCAH8hSwJ8jRP5QS4cL6O9HlDIJUFvF43vzXML6Ke+VNHCxRN9mWhR
qWhY2JOuGD8kjjtg6JiDgmU81DC2beI8Fxs+y4CI4nG7XBPnpHD5AaM8O81wVw7ZSaudejNWE+kj
WbuFw0zLYJx4yFSsJQEUrxf2JDec1CrA97PmuRyinRy0/VVEF8Lx37tN82ALVClGmlvhYK088JAi
viF5DpK0+d4jLrm/trpVxnxmiUD8Mo6MdfWHNS7fDAvVxsKLMhom6soKbJmdo8k6C23ctTn9pu7i
HJH6hXaWfrq62qN5AxMCM8bhNGLHOkxxTUMjiWensVB3QOB7w1X5GdVGvUmijGHWKBwAcO4/KHk4
j3K0Lrn2vUE0UmkvRZJgMFN4ebP42oOV7ryo/u6qKIw765yiw9vMuuOdegwyZsNNSN7uQOOVMy47
zia5M2b5DG64NfOUPZR2dWXeanmn+XPJuA5143A7r7tlScJWqOLSDf0p1gzP3gGqjl9tG2/3X/hF
/5WP0/2ZgtS0zqx7R+t3dQqTVzculETeCHET8yB4+J95RX/1CK9u4tSy0/eYnvqtdEWz5czimT/0
Y/A/+xG/GEVJ8ob9q1poh2yYd/CTY0jkoLdt4+KPytj/VlX9U1Xwz6/t8z/11O8+q5vX4rP79Yv+
F1bUXxNW/3VD/cNnPbzl6fvfqh9/g0H9m1+htqOfHkttvxw+/vH367f/0VYvf0MAZwFiGJ5uC/NK
aP+zrV7XfyP0SeLS5+N1DaQF/9FWb/5Gv72gpU0YuocX0OCb/mir1+zfBHYAx5PYpE2DLHH77//v
//I2x5/V3T/9wd0v///nOnnr91SO//QR0z5iu9IUQpLiJYXOSf/z1d6qtqxyFvGFLmvO/bUsULkk
SrrnKrUE+gAy41wzn7d4q1BoF6WdbewINPXRmtvWDlPq8Dq/rfDlInNdFGmRS1MBi+kYNFdttr1A
y0zTPEun77ptUSTTsyCGx7xJau851oC1DNj3Y2ObrrUd07l702aJesjHcpllj3SCpVmoSaRGm67C
27hsmO37+DIVmJx8Kkxta1/KPLf90Z5hn8EwNBWqJOuqAFeXNu959JihNU8dmsE6Xb8ZpGSV21XE
AGQ4wFYNfqyt5SZu8CuGunB5zSbFytmDMTAT76tYEuWvnEiR1RjPKXIO3QA+CdK4y9BO6tGZgJOr
DdOuTHhGsLoWj5VChrRFix9Nh7YtppTzpEJJ7XSSt7TMIS7uqcK2l32DQtI7qtXQJoQdOhmEWGqB
0JCZt2PvPBj5mIIpRKI1i7sYF6fGcLC05tay7Cw/LcNaW4+0RrjGJ6BiUxF1aoJvf2DIJUkI9WaZ
CIv1xJ2iG1M0K/bNUWtSHygaaRXLpqEzPNvrmJDXDaxXaF9Hfa1rkjhsoXWbBGu5vvhcGiOa4gTn
SDLiTatNGs6o/JNZ2ETWkCq/LlZCR9Hcd0uDvzUdooyUOIFUBN/WCo1YUQTczt246cfRrm7stoDN
lMvkZl+FA8azL0VZIl0Ymnh9UmlR9e+ZiUAUNWeR5Z6+4SfE9X2cSR3tvHQALfwG5Vn1bjkN9huJ
Ra5/9WYhqOtNE695t0azKy7Z1NTro7OyMVQ77mGWwwxJnTzaMTWd26YWWvttdBzGJUsNWbnxcqkV
jxk8LXJrNDHEZy4ODeF0x+3TTlx1RTiL3GPTK5XugZwphTFkvrakpZcl2+WQwh0gEXNEiHBhcQ8s
DVh7em9QzrFBl1udC23tzI/aLozkfUpAH5hiCFn3+8RLlgcMxUOB8tFW2WVOoER9pzPy5JB3Y1Ic
hTlIeZBTWpdXl0WCuUZggJjCSGEcQlslzG67Am60W6Zedw3NKcl0PnEXH80d45DWwHk16dfEnDFd
m5Epx52Hr4QPUUu1dOPCLreBaQ2C+XpyQRGx18SoKpacKnbqKm0IBnehfn2b5TWCiFSWNdw65bPk
A2yYPB31ttYwTHfUv6MM68h3IYIMERya7LanOgDJYXmexlXDHqUBZs+1U6FQnLL1pe0WowxH151E
aJmNDPjIGoQB0dpnflSpHvtEVWUfheFyy8hF1tauQAzwNSp1/S0dxPgEhMeQ3TcrbsukYbIiNMWg
W8suib80YERepScbtVOr0xM75ia2DNy8j+vyKR5yELd4kGNxoi6i6V9wCvY4fZE/uhvRMPvcYZdG
9RovwDjoP+re2rptVrZPSllNtgXDriyQ64kLn/YHZYVKG42K7Vo59cFEJ4aCSVd48WQZmbfCAm7f
dI5H2n4VISINymgo3Qt6olIeSG5KG9YY8pXC0iwkCk1UW87Xss1sZO8O3kN/LXhTEEv3zJ+Ds0Ty
APAumHIH+wd6yAJjLU7p+SzpsIFQN1PsTSsskv5FLzx73VfTAn+RrVKyZhOtHocDmZTFxXTWafBH
p2ka7Khpb0YXfiorIQE3SY/u2/aQROCfSe6swnXF1TWkr5Of5tOcVhtyhubpkQ9pKdBmLC2GbY5r
Oq0V3LRvK4OjBuIvzU+JFcvSl7GVYEdexgSRgGH0x7Xp6PVSlYib4+K1Nm160GljgbeY9pDQApLw
NghuV3VIESPDsOR01r5ofdGbGzw7KPD1tsma7aqVo7fH+lbjtBmNiMi0SBjWKZGaeiJ7X5tDfN68
8mWNuvRgi5kCtoZIlWWXkho+ftIGjcGja50sPqWqsvs9tmp+oKlNWf3KI8+dbgtlOMvZMrmogeVT
SwaINhToRrwYeuhQDkIMhmHlvY+31Plh6f3khM4KCAQGhHWl5qKYLQsdjuPCGZDv2FcvDjpn6aM1
XYaXkVYgcUfsCxRxh9u/v9Cxl2R0oJtRf7FWozZPel7GX9umJoIaFQgYheJg0g8J6VXr0dT0rPUJ
P7C8p8HrcNzkfcWbZ4JekiJgKI1I3yWP9aPdNYI8B6lyEUwcS/2p0quWK2gloMzzPd6H5YiUoq9u
1FzzaNxIDdWMT/2ojjJL1jP3q1WzzGNsUOkxyy0PH6dJkjiZgbBsF+Tsc3sDKSCby2C7/KmdukN3
0XOrxmDWk6bwjOeDPCoCpu0fkzYncVg0rW4iP+HHhMRb1ulTRDI/eU7OSqnjHJkKc4Ge2kidBlNI
7P4aJlusXhy40zJwvRlgGvWF95w0bIJF22oXs+cSLDav/XRs48ztAl0Ykf7idUrDxTzbM84ZG5NJ
czG1QuJ2pwIT2QRiNkQhjNlxjKJLkFAFlTTgzYec5KkYTDifnMuCICrZxITMXfIM1FX3GQaqPzLn
/1sj+CV9B46rfvS/Dtg/TeG39WeJg+Lzs7+81r9+5f/CUdwwWMD+9Sz+lLym+Wv58efx+/dv+WP+
FvZ1ADdd03VhMJyrtPOf87fn/mZatsNTHukciPf1T0ri75J//N0Qv1lY7UEsXOmaNsaj/5i/+duu
5Tae4woD3ZFDys8v4/a/Hb+ve95/Tt+udDzjuh4wxwvTBMu8pvy8vz5wVnX/+Lv+f0Q91N46a/0+
0XLPL1N4rHVchI/ksrqJrfGm95qHmVTtWxubz5G14XrctoqjOnJe1ky7xFl9rLJafJ/pWV6F4W1T
GxMuloeIfuou3YthfO7TVD8PvQX5vLQMbavy19qlsWUckOloXvM9e5wyd3wy+kIAdpEfhC4Za3I7
VQCSyXxRONmO2ayOZmJ0t5jSzoz/6hFS2UbDRWRNqk9/FQ/3c0ji9c0xTeGaUrd017CAdn5+c2yi
AMcyT9AtTCo9D84wX0qcRb3QLk2ChSFe9Svcppa7lLSt3lirHZ7C7iHrMbTb1jSQDt8XFAVw+1rK
Wx4TN0IrOPVy+8/fU5HoEshJovzqSO/vRovJp4R/WeJZBcD102MZGypYfv+vrvqr4r9f8mO5uGzE
XKxgumsbwpS/1o24gLHuOFTzzl75l+uM9ZkDbI9aV9utIv2iS6v+tub2qcL8A8W0jnubLKWwjZo1
0FYz5vwv2h0KPNOnPtSAT/irnurfw+L/fIm60NSGFJKGCY49tsSfP4XM85jFmsTd6R6PDrBTtNjz
0N1WKIrOSBnMQ9P3tw4ZJBfyHsjiNnDqLkX/2polaINNsLJmYqCHSjYP3pLcSafxnsds8jscu9tu
ySlPyeB0OE4jP7PL5a6fBeUvnofsk6fnrK0ylIs3bOEurPs/HRZ/LMR/XoB/6Um4fgS2xe4tOQbY
0fk4fv716kyX9mIIe6cxZeiBUORh9YVeBW1LSGI3OOiS3RjimccMBPhs3gjEjiSsCYGRJrHhUtR6
MIB+N/08fixKL07t4qWYHIr6xui5Yt3eyx4As7ZzhYNNtw3z4I5M7PgF48syKueER7vKtnNfeafU
yMq7GGe0/+9/0V+SevlFHYNzUFIvTi+17v4adhk3lm1UMhsRddTHOibyrjGTR8Wz+XGo9DWIFyTX
PGj9eB72UbN8lZjXPobVvR0MBKKrqKOwlXikdS0yTyoatd8rDP/iZRo/p7T9/jJtA7rf9Wyklcgi
fv48dK9EOVsjmzRjfQprncT/Np7HMNeY4n4/A5wEDhOIHMVuhHT3e9LTXdFyyzNjz3fxLN9iDDbH
f97i5VJ6O4Rdru5Sc9Es+Y1mx939wOTcFNP6qBs40g0C0gg34xzoZnKB/v0b/3sm/U83EI8SB4TH
s3WypoR7/Y3/dMYbjZdeE7fGHcqC8mwTvrPDVzKiC3KK9/U0Lz7MFRYiZL0ksq4NwYhkkM4XuSaP
7bBdWMNN8kw6TIoQGske2ZSzW3SE+61sw2Zu7Ue3xtr671+2eXVa/PqyPUc38CUCRHny+ud/etmT
nbTGkNC/APZV3mgmhemxNp4jJrUAY8lw1OTQPifOdDREjv3ecF5aAp74gvIt0nRKbT0tOjNTo91b
lvp7JZDIOWyItjZdKuTZp6a0tv+fsPPYjRxps+gTEQh6ckuTTpnyKbchpFIVvQ36p59D1Q/MTM8A
vVFLqu5qKZNkfObec2lf5ENiW83OLFEvupP1oi108oTpkDkUH1RlUK8qGAQ2R/8G6vvBlf/vX5ED
3OJe0JxtRPfPA2ZJSzKil6Hb6z/HHi0xY+erW14w/6uP/FcyXPKqum/B9RxHWS4+/AYvW2LngVO6
3beVw1qcXc38bzHl6v8ePm+3AZe/psOkMzTKFPGPx1JV26sx6aLbc9gbx6nECRBPvTwlGo6wvsr1
m2rrJBWjpgmthsDSm7e5s/E2z0XkA3NpQyyU7ty8/8tl8c+KhR+MSsrSeLX4p2v/Y6wcWwwshz7r
SXvTWNepmXyQM0EzSJppkS44kurzsk5lhGJTXQ41FZfHClSrbfuhRolzU+ToIHAZrZ+2yl6sQHay
VFGFoGzB1dBibcDTj4KAtUk4jKV1g+36dmFOcZ+5WnWUsFyCTGHHCwrL/jaMOwYOODLW+ZJYxb9l
hzpcDP+8D1yYNiYcRYOj2vo/VUgytRFHN84FFEXBMAWLjfGnRvfeiMw9VVHBiml+SpqhZpFlscW2
l5cyTyBytAQV0SsxE7m33I4ISIEtGE/Y6DeExIe9qLaUhYmtDd2TGJcXZHBvLHc4a2IOlql1cPKR
EoposNoL5j6bjWv008S2PeRaT+XUi2MHL8xAcOeBXLLxqcNPybWmZHms2gi5MWXK3glgNmWXeigf
85wZDnvOyTNdTCfp2L4m6f2it0XAlOku5m4BApCFbAGBgRjVt1k3H5k9EIHr3jFhmby5Tc5obtkJ
dsIMIzBCXuWoxDTSJ4WktyV4XVS4eWWb7SCodF6apFvy98B4hWhTN43vE5ZtnlnKb7dX7qJqPcVc
THSO3xaqjMCdX5Vlic9jqRxSezLuzPVerUfkJrncJTIHRtEr6C4yhjROot7Pyil+1CvlbsJJrrWy
9ocljWD1lJvUmzjtOfL1kUVbWrtNaGmRV5zsuF6D1UJkCehuu9hSxnxoExKb81rvtBuQfYybLWqd
mKEG0oo+mGO0lyu+g3RMBZrz5lwp2RUh9de0WlE4uCgEHXh9yeab0tNxX2VTjWH1M+rUIE2L2qtS
u9npuItIaLpQzO2WWrmyB/jqVXi3NaItZMAxa1b4Mm2gqcMrCi7h16Oxsgx3fxX01Co3jNdxbHnj
dskx5T5kdnVlPr4yGUPno3UK4AdT/IFy8CKaTkNw2/kEbFrcJViTYytnGosyHXcIuKkF/+kgvKIx
bkYxPYvEPnD63luOzYxzMFoq5+EzmRCL53q4mmc0W1IaAdRD0OVx3YRazCXswEC0K3xd0YRcZdku
+g0bFQ8fmqQvt/TxhonGSkeyK6wBLF/Cfp/7lc0BfrIsg9bjCk+oyrM0oDSpTVpChNbfAcSoPqxM
T2WGhy3mYVlMEDY682zdqD+QZQY1EwQvkfHMogv/nNrlic8w+KIZ86uk8J/lLwO8lI+Y8rXlYRQN
3Udq9OeuNYGPpdW1VeOPerQBZq1HWrGQPU65w4iBRq8/tnXzFefI8coZzmohxgB6D1YPKw2qdmAs
UCDDcjHIteA0ApEzls6BXwA94FLXySmMXDbKjBl4aM83ZZolEMCi24Sf4DTPN4AMTc+1APTEQxKM
Udz7ymDYrCU6KFKuT3D0eEDumyDDjxl9clse5j4UaXOb1Xa1lxrPh8Fa30h16Z+t8iUz0UmoiP88
u6iYQ7xVSvpqsifwNxaJB0XcM6X1i4oUsP4QX5A03/cKEqlsgukJDfwAvtgErjgfZ5XwUqzkfcgU
y/4sLyIVyddQVnU4SPgWKaXyWbfXU0Y4IdLjWLvreyM9qp3YGDYKc2YJuUJWwnyWfbmj0hX+EPfd
odtqFqgkz+r2IOK5oTwZ7Mw9Qyvtb5EUuDuz9KudH6JuA0YyRT3lemO9meIRLPjyWqeaSs52DQFv
0q03lkatj4e6PkfqaLwMJhojjrCd2qfNPo6RXzXFqmDjb9R3wI9nZciS53ZJ7LPe160/x7Z4Fy2q
Y9lpLep/XAsycg5MuvU7B7PLFLndw9KwwHcU+SqrvjiLbn1j3qM+xkDgHhEDGz77JWZnOD1S8l4T
bZJ3iimW3VokV9oEjEvbq7eoyye7hezOwB5971azSfOevqDgad6LWJcI3vrp3WaBhRiu+DXZLPUR
QZ7zJcdvrC6Ataa8C4Y+1h6kU4Qt750HUI+10twpxzxSv1gonKo0MZ8nk8XH1mJYg4mnJ8a4KNHc
WZC68CsP3ZmRb3dWilDPJvpezXhcePw+STnqYTnrQZMzkauxROa5XT63usweQMmEncuAe1hV7MeG
ozwrxl5PhHat2UcMVj0fQdMBXSco5rWf0kfO+f43IqEDYCnYpXia4MOVzDbobBEiWvpl1ZNmj6Kt
PmhD0eF+59KfCmJ4ByOy7hHz14cxQwfOJcchl6DZYvvz4jRq8mXizmX6jz3QMez8HNdbpp2ykDpQ
2vXFjTZyD08GTxCZOTWz/UrbfMaOvXppaTcPPakYJ3cxmNdXBgpUTrfdAOcSH331ubBtAcKmDCeX
cue5UpTHn+87ch39rMTF0SYxdkcRyTsD6OLdlBbZnnwHA5oAvhiYucWZ4eMeBVh/r6HM8OmeLMzE
XX8/bd9rqQdOItVfnVWf/KKp3TBrwfUW24efz5qdm+vG//hGtyplyPPBgksMZnDDPe36GoIhWrn/
fFhdws25SbCgbX+garnixXUx49lYlzPX+3LWjA5jeO2anpr28c3P93pu/79/+t9fIpjBsDvhVHN3
MZije7vguO0WXb1vmM56lM49QRYGLpNxYhUcDZhdchC2WxXNHoDWoalIkqI6uM3N9sluq/4iNXmu
k9SG2V+kDaMd6JAt2ib40Lh6URdmoEm19MGt0bC1rIv3eY12tFO7h0bhTPqpaWc3+zu3sXEgXAgL
ucyQJd6VHEQeWjf0IlyIIoJ7N9mR2PPC66i82avgxwtHnGYf9oCpDdee/QzowlPHZTgoc6P5pXCq
K6grwiare9W4MnCVD4ZprrcIQQMqRKAHsxLUjsguf7/KQDocSiqBvhx4WCgWpFuQddZR6Tn2R9vq
PL0241MykrGQLC2+EbxvO9uBTptiHglQ87U3Px9+/ljd/h2na+UpxqBNKwsZpVTZVPN6YHlJf9VR
pw8+s4T7bDBfpwlLJuwEm5qm+8123blr64q62zKfNtNxaS4QN6aGl05zY/2qOR2suCV+yhcDx/r6
90lUG8t8H03xsqvgT1+okquQhqwPyK7RrkKxdpUii9By0f/Yut54Stzqv1ZyJBs6pEekqd0mCTog
9EPjDMkAXQvWKfk4mFr2yLZfePXc08O4nUYnN+OBmkv5oM72dbLIkIWuCHOn0if4V9f1p32Qykbx
1IfkSQcjCJm5srxSaWJkxTxuojrFmdwzKxtUa4/Z5qlu3I7thLmvETw9JK0WnSKTIyIr9CxMNlG2
ly8K6SdYSdketuNRyP5qdP16X/fiN4v+P+Og53fLmAIYWozo1pmAGs3STe6GHCvZ2OjiVBOE/KQa
2geQrBrXHn4ka9Sfeuxcbwob8cDo1MeViTLrzJENd2kjQtj+362qdyeWlrUfC8R3Nja+1wqK0jzG
J7YZI0W5g1Mrgn3XoA1gosSXY1xCpt3+cx3fQ5hvr5m01wHOtqsH3WCN1JdoCoiNqy+pTL+Zdo0Y
TvkKxccapoj0j7UiNu1sSZ3eF+5Jd2Zl13e5Dppy6B+zqHwU6mCd+7a/kaqzjpu+GI6s4VvLnL5V
1rcponVf1wVmbTNL7xMHgbjeh+ToJvejqSN6S9NLZ0DK0XBkP6v8DN5ipLoXY125ZXjznwkaDojP
ptatbwOkDXYlir6hQcPdcVrcPsypNT/KPj5iQWenpFso335+dYF24jxZOhp4q7fu1EUk/lofeWO0
1y0nDN0Hwgyzr4zbvneM26RirLIdqKNbgiPlQn0eZ3wJFcv+fdNOzYtRzPcSwvDOGKvsHOdHHuow
C/jEqFQkt5jUgJxho7Wn64id54JhZvFUmxtmiovokOaif5RVtXPGxD1PVPl2nySXnw+mkd3/HSfY
6rjL+Skp1Ln5zETcpagS98ZAgC2Om88Mshi/l5PvR6Zs7ObVDrkNI8JLno7iBJwzPsrW/Vb67pQM
b92kp+8ysoqDmWQT7uXuu2gX826dUdmZuBeOVbQgA8yg9RtsD6lqzj/vf66JP9p0aexee+lcc0ED
0hc0aeiit/EyVZzuiaH38iJv3201XQ5qArIv68uEES0QHdOYzZ02J3qwIvfYxTzkAxfK8wN1R0F5
MpnHny9/Ls+f75EZYLDm1gy/LaIZZoGyBgnMFuqOeXyd1pXXZHbfmnI3T1V/WtoR38HU6Neae/rv
l13dFw8yLh6mCWSUjKbi+f/7jHHP1Swr++bnDEYVocI3bOXNzMtOKt1DrGJ8AdXvx/kce2hRk6fm
Tt+Kr3wy4xujw42/UJ3erITmeHC91EvZLtdMV/T72Y1aBJeoeYWWNX6t2MZ1VirkseloXCeQe75k
y/v3s58/vfx9NhcYLPeqjhSbbOzy9Hd+nKO0D7VqrXdIRPI9Krwm3zWGSQmyTR6XsXVwz+VpWEwR
oaOE4olw2qclRQYeYN7LOFHPlShfAUd2B70nyQzxExT1Pl+PtV5c7EQfIWksGRKXavhlcFYwsqMV
vmipj9WzvlVb9ksaBAcOyLa+/fmeNnTOKSe4Dc3OYc6W9r1k+cTt1MdshmrkHShGgp/B6wpC0K/I
2PHytGGvW7bw1/A2wYKhC2lom31p6KSsKaMEoVp/0BJPpwIj4vvqstDNzfi2iHazY2EDA/Xz90Ma
1YwHtjk59YRxEeby+2dOXq1dBrSo8F0q7idkoH1QSmTBIs1O+TotH0A0q+DvFU7P+FBt1DImNU5A
KeCc6MRxhNWvdZEqt3mr/CbAWHpK7gi032mH3tesMLezPZlxj+ziDBdC3SYFF4dkozKbGHInPUb7
kjUHhRXXra3JAXSY1YcQ7GxtM9vKHUC/NCh6d30mKvShzR9cKb8BaFs35nZ05aOBUa1aoFJ24mua
aQ+zpREnALrJpcIJyAAFDF0jTMsrZEJxMtn1uTCSKvy7j8ghp+x6DJ13RWRi0EtG02sZuN6uLEsc
w5p37VQ3h2xQ7Ddj/D2WVfpcOQkmGGgWZd7lu3yBSlj0kmNS5Sjc/R1awvlGhLXtuyYni7xegQwb
i4Q3VDPa0FS3Xj6e69uxEDdO5lZ3BX6Ak2Ds7v3UCrFd27tJz+47TJucgxO0/2mcSC7Tlg8UCJ4s
i1MOou+adTOkCb0KkDf35yIZ5aX5LYDCfDE+8Kdy7M8TgET6UkLr7gcgV1PUJ18cgmvgSPe2btMq
dLbHjdKDyBWFMWNctnhggW6kdKu5IcftR82xNv5d4Wns4SsLxZyTZ/e4EzCqbssn7EAaKAZjCSdG
u2CwlZC3R7vydv5WYtN8qqZiTxmqnoxO0NYjYPPzIYuOiSM57n5eLTGt07nDOJib2vL0U3WK1SkT
5H7QV/LaOqkdFW1v59kjO2TAGVqx7rJRzfCKcUFEVfXx8wJOmJrPVY+mbVKz6sS4U+KJ2o5fctlk
mLvzY7PBy8uyHcP1ZwqtZcUxbUcrusFUGOSqXePRnuUR1Yl7Ye/xUtV9zh50/hK6Ih/VYjHOg7KA
zYpHqFZjR0A3naypEqCFUu/PuH21MoZE8CkhDjGCOLkR7/wQdcexk8rtLIrvCIsYjH11Ps0/b9PP
yu/vpRPVc8Uh3xnez1/VaWBKk8GJDrGhLx+r2bsBGhW4sdos3pFU75Y4FqdiTIY70wXBBUzqleSf
oMzy6imq9cdxSrq9GKJkl6+a/op19yZZHGoPxX0uo/WkTbAagDlPN4hslJfIqO6wvxak00I4d+3O
gsZa5zcGsfHMO7LuNf+DbSfhQKQNrvPsq0XiCO4eJWhcl44/b5PXn96CEdRyGIshnJyCp2illPq+
0V5x8q+8QVb76MouO4DgeEYum+5gd5gnBPSIRzp+LVlZJ+Ib1uPPZ5VDwgXZi9bp5zOlJr3WlmsU
FoL5V5svHeDFrADs0Y77UQzkc28NpL6dP7Rs+FgZ5hKZnOrb/5y9HOa3hvWvTBmlxas8TT0yI3eA
6uLHFfYzN47UYw//kOnmZwrh/BFIWHcsZiP1Kx5BXl0V4vjze1oIanBe5uY+aefrz44V7c/9zxH0
82EC2W31ZXNZZReyldTP8WrN+1QyoZ1AKOPSRruLoE45WZUC02Pr/W3zHkZnQRdDu+KgJNh1NoCI
VDr6sVix21bSvLOtqmOiU33wKiLuH3PLWzQCFsjNtN4VaGOeAp7xvGZKHU7F5GXbQx7dYrfDEAwS
BA/Hz45uAJZ5GObit5NqPL+Kk8LQIHN2BF9VfhUnTHpoJLB3YYFiFV2VjR4otY19+eezGFd0jig3
bCD64u9T1rDhMPpw6Txr9nJfWa69m+ToHVJH/6MQYL1rskSeBShLTJLzLYSQ/oEhvOIDhkYXWtNO
TOYpTaMS7oJBWbWUr42BPC51yPBzhm26b7tJkBrqCa21FZJzi2lsR4RvFzDvtH24VrD9kF+BLXoG
tHez6sMLD7lPO0P4yTHE6EYkB7NNHx2SA9gxMGXFgcEwV8WIc0gwXvv6JFwPmhYtH/iUwUrjg8sR
Hag6jWgSx+8snfEIuYk/lvqnUnVE6izRMd8GGvrEtFCPi1+rUZ1UIw8cDS1szvYOpAbyJcVZQxC4
rdcoyXjToTupk4OoRuz6Eh8uJSa0O+yq9ZjsbVeWHg59/ClRcTcri+bbjEQ5vTFJqlPGM3zzxHKc
ZTs1URm4pUvYNtHvhp82bMWU+DORMopSHHK1c/yuSNIbsoE8100StgLz06Q3d12hZCcVokM0RvRa
jhaYfbgogh3I1JhBy27KAYaEapi/E5s6w7jt4ZTHNJEMbxd3CSyE4Qcu209TUNhoSqwG/bcqJDpf
ExSplPYNzKUuYqNAEdj5CNVCNRr2QwRyhClCvlvAirdNGVoCbWBtyIkRP5OVzI78MgYerOQD3AsL
Jv53sQh1N7IdmVOkrXb3umgJeyuueK9T2r2ZHZiwvKRM1lfR+jAYGOPm6+MQY+2rNOdKn5AGsGbL
AGntfq5LHHMjjCNnlFcblYRwZ+V2wsqWJpEDHa5ELAp9IM1tfzFaFnDpF03vB+LGbj/qn6XCiSQy
62w4rvTmAvR7yX9H2zWG0XZasVV7HVNcmYqcWeRUxw748EvLYsHDWPzWMaTZo8r9MnsAzPB4w6pa
saZ26nxYjfjcmOaveZFs+tJ+7+YOBPQRu0uhNUhEGfVD+bzVG4HJZtF2moZM3RmJCbDQPiUuDk/E
+S9SNrs47m+loRnH9SgK56VMTWDLUJAB0hjKXlGpm2JqONcsDnTd30tSHVBaQ4lc2rPZlK8IWG8W
bXlnEFfjLq1c/JsqefR7pLsvUTl8qem4BIotPzMjuerb4Dy1Ibs4ihbWhA2B8y8B1QtI1Wr6Tv7S
steXlU0dL30pI7nH6H0Zs+SLndYTrKTtXhk4EB3yLL1cz994ZEYBwn/YeqAuG8a1q9r/ieHl+AnE
MgycGJmb3/jhcl9xgSOZSCe9oZ8tX4sVBde5e6mdSd+tTsoGb85CzeaBZpXLPpvmYBhT4xnzG9pH
bQjNrnkXlnPsV6vg+da+Zl3XELvQPcLPODpjnD0tVRNgcHhHNg+9TogHckSxAox/rHpn461l5slu
fzZNTBdZnQXY3N/FQknkZPouwi+cRQ646eqJnGFgb9Q6aVGtQUTjotbREygF1hQxB9Uy5cJPf9b7
SXltO6Ngo6F+EJy0J+x79mSR3uCtjA66th7hjH86cUvuqc6mr46NfusnbDzw0VFzmnavFfA08D6E
fYGfP19oz2cmOTteHhaecNfIiDUCDqh+r/blL25vyBQ51qqxHzwGyZZf2Ezd7bk4qqbxfuy1+HNG
UkIfjMQNNwRGUaLU2Q8BdhOh2m6jFRZUvo0/Na0mrG8Nkw6z/DVq0g5kLd56WIdetzTQfxTOLhZp
iVLBUa3ygzHbZ40pTiDT7F3LLWCkVfUpxTHBSeMPGWyppfoetA64GhBgqhabRZkGnzGNitDt51On
IRc35CgPo2AePug7cp97n2mRQYOaHqj0rgBDMJ/ArCuPQwU1WrIxAkuruH6PHoZFEny4XsnuksYK
q1jnwZTmwFlIUYGKwDDdRd8WsVYKoBftVyTFaykfZ5NTtDG0fS5y0wfAltW6l2kGg9vleWktoHVE
UvnjrzHNIq5OyKVl297FHfxLyRwpIB3K7wTkBaKRurPMSBYsEzPdE01ih7oOfsGZFusuc+9UQFOY
nbxmGExeGSBGyqCAvalaiF863ItiA/bwW9Nu3jraA1s/eQBD/m062Ucl0uodRTCUtyEHg5cvpype
iETIiAozJ/qNLDGvaH2AcQIbLnk7QnfziGrMjluIzJBLrxwkS9CppP1BjI6DTh4awiYeJmTWRNYA
UhFpOvt54bynM8aeFsh7rbAZtltSttrsY0r6NjDylAG4aGCvJMYHqfC+FuH55nkYzFhKgCI/RRa6
nXoln8+cxmwfu+wkWV1OXQeYENBaNPJzUNndAoQFTDZRUWi247kxkEM1K3+B2/SxijNOWY0F28Vw
IJ3hpSuLMHG01Y+l/d5lmvQ6Pdq7dJErI3FW2BAExQS709Z/E6oZOnMcewjPyZ9fYd8qDqPYobmP
UXv6hnuLZl+ck0JTQsYACBrwVrZ21B+4YI7rqARd2skbYbZO2PfzXvTtoVmEe1Mo5cVqCv1umfv9
yhHI2FjeM2c78tNjAF8jbSfHGgdEUmNJmX8PqgxH3LM62Q5HmsYkIMhU9SMjOyNfe8gGN6DUVfew
TJHRu41+kstHFrNCJv/34vKjizGPDx1AM0WfwHHNjOzKpaRXN5szkvl1l5jzwa5yNyiS5dS0/UfJ
AzIy6Td1u2Az4uLLiEvtlMZFA1BlnCmzHwwnhxdmW3CFh2TXN915YqkYzoiuPF73zcyLPGuAVaVg
rsq0gJBMJjrQErPKGs7A3nyW2B9sREm27ciU1aE5yqwBYE3cwrEU7Jlike3WNrufNRc+n9GcyDuA
weSOjDXEV13oI6N6pnNrwZZVG1Hi6SXWYum+yJUXIu2yr0oyn4Dy5uUK8TVKre2WlvAsWU7+6rYP
5SaUwWRz40YWS2OyEnOiJ3h/7SUcJvV7AkC7c0dxdrOC4lmmvxGz3+eKUPZ6zb46yTYTVB/R4qio
VVrxOsO6DYyFS1UxQrkKA/UiJR9AGjY1CC3WFg1OSnzkwAWMQdgKMmg1CBYWDtiN8tkC35g4Afdl
yanSWeo7tLsjp3p0AKG/M3NK/4ZWGMtz84xa+lwTPwQIo8UwH1PaDJLjtMZTpC/e2CtQENnUBYr2
Teb9p6PpAF1QsHlOxoRooVEC6EHoIgHTO3ssd5Ku30tK8dKAAfIJvzvHg9B9DP9kYo6wcMErVHur
mQffda9ro86P1fOWSrrM60Xd9TGJgnR7D32i7y2LbtpYNE5QaFLINT4dh+eDyOUNPsVdYg9i73RM
/cv5XKpC9XNHI6QOFJKGM5roOx69aFFBicVcRTX6ZPOkDOWbppTPcboA/M2Vo0l0RZ68UtMjmAqb
yjwTl6ICXjWKB7XC6OUDKHjVxqrbN8USMKRuPGn0yMLK9H2xRuADluWeamV+iE1aD2vkSIlkEjCF
qh2OHOGqAgM++6yoG0GWzHVAAsfnoqpQ7bYgzpRIA3xM7BEHvqwiEHOIgzGmkWo30GlgwXE9jsgD
RSnlq5CPRRHdEM/+XjR3ou/fFeZwwUAWD+3B7AB50xiw0IzqW1lT87zdS7Xud4WdnuLehTfcDaVf
2j0FBpAaONUMmCeJbIkc0Zh0Wi/DoxGyz2sPmvxyVg3knqyLm0tbw+nM1CYJSxv5IEvbbUmmn7Bn
AvnI4r1lRzQtDfmz0sbmostnBiqWD0jcOSqW+a6xsfVztkFw7RaobOJN6CX2+nG+axZ4QcQumbx6
AJlNy+ACIVMhSTlGUj0OhiZ51jhkt+OGian5SP5jjpuTC5Kx6JtV5wYpBJN1yMz6sUuMiRmStYA8
Uk6j+Thr5uivAynbnKG7WKuCWiwE6+U7xZzqy2yN51mNxJ1ZU9fRnGAz05jgrBBHo8HGV1ZXbIAb
ezzA5V18Re01v+qxlCn5eNEh18Vj96ouERcaKqYGtBY6aq9dJp2VuYJ2mQiEyuZA2BKlegVEOfaa
TvavPXQgUzpfqea+lzFyEkIYjhFCeNCcZJRQjB7MLsUzl2omzKoCXp/+NazuDWk2EZNTMM+4GU5x
+cZ0Tb/o2D2FFbOCMkg5K0GU6TxNL2bfXkz3TgE+deo144/ZPudUrYdOhXe7Qgj1qog5EGa2XQtJ
/4jHK4U3d0odEdgE+fixpinM76edks02+zEpduSNnodqgImAICf9xB+MB6pk+2U26ovmpDui4oBL
9KWXRe0W9gp4VlVmjkMIzcwElbBwiz6ojuaSk3uescdqufWoMPAII3BHeOWuqLySzzmOUCNrU+e1
WMUVja3mirgvbXUEYPjC/F6YfxQVXShYvMUb5soOtm8hZT64xCLr63iMtbgPVGuGY5xBFdfH+Wzq
8Rf7FM+Kag3Mwy9p1dwA29+nLfHAewaU0oDaYoFYWpMq84XMeEi65aYk0nFaDigSEJSwexnhaBHE
M/VmE/YEDplMd29cBBxM9zJ/lK31Phf8i7JEsNC+L+nihua568ENRbqOrZbcXtIP/4xsUKAXWzxD
Rdadxgmr7sw+i6w1KpV+vctz4zttZnUnBobNbZIc8l4vgSWWv+eM+sVpFp6s0eT3S3lFz0CIkbS+
FNP+SCf1xYxg1roCVjn3OV7hDExzNTOQJkQyEYsPr0nlKIoPyTZ6TjSe8+QKlIEYKHpTUoxWzRSh
HQMa0fFbsSXXuF2rxyVbutDF60mHyFO/lWfZt/zb6fxLNak0pziJAxd1M3XfO0JSYGlMM8iPnsDm
kpGRzKzneQLWlOvN1O+ELsjD1cCny6Y+purbMILQ0DBV7vGZ5ojpOZBXQibk2HpuCwz750MXEY3A
oQ9SivNlTYrZM1OcPhaWOl9tmsMI9Qa5CyzNxGaH0DDWNq3xN4Jxsr9U4ue4R7mYbDQtTXcw+2k6
EEwit4rKi8GzUJPxsGK0YQ+VzvrDCizWhC0WSh/H9SvTeOY62lEKDvOakCn+vmUHb2faMdTLJ4xr
tlp2uwraoz/CYDfUhHjGhhGFwoBd05+GpWErdyhT5wUFoWJbgpnybb9t9EtkkxQ4uDTdjr8iMzrC
kC+drgfV9vAmWgMdRWQRv90KsMVuxGlQqqFZlH0gN7lkR8CRV+umioj6ox6mNjS6Lg7qbN1Jm/tu
SqKzKJvPSq1tL9lC01QMuHDveJMUxrGwwNS72jHcPUEOYUWL6TfcbWISe2Gu+QFu2qPQGpK18nUP
kWAr2ThADQEkZ0i+dbXtgCW116F6XJkT75jCpd5SNqfMLF6AltxCF00CtJZXU5AcTJTTI7oGGp4p
Oy4GWs4cni8TDlWDkyV6ShtqCsDtzoOlL/sp7IhHDFU9GQlxqP9k7QzUuZg3QvZHY7S7IuIFajtF
5/rUKZ9KajBMWjYY5IGeK8HTVD1n/aFlK/64FtELvAiyyEFegoMKzBwUAkNfuIH6UIdpZdve1gEG
hlpc1FVc2YWOe7BDqLZiA9r+qAVZz6J5zP2UPSIF4AxnhSBxtbKQdlmwvFhx+eUQ76eawNNWGaw9
IIpPFtL5oh0ytUKLorj3bsEnygqauovzM/pOdjskhlnrQGXcHcgpHNGNDMFiKk9dIxtCRbR7gO2v
XWzxHAXJFdR19lFGyRXVnXPM1uJASvAvmd2OaMu9OXH4zbBMYCDdpyOXXVEMN4UGqwYj3bUC6+5O
WFBnYhTLYmSRVeOY5uwwdI38i7I/j5xRwCJNn9GKC0zU/lD6HnZz/KQkU3/WSNWUQ6o9xCPDYENd
LoqzGAQqIZ2KxuHIFSrDKLYLwsTJFZ+Ap8egjxqeiyFJoV+6I96xGaOUFhi58wokj8iHvYaPbuyS
MCNqGFUjB0zTPnRyfcR47slWyoOmW/QkS896LDEfm4kgOhlR4E86TAli1thI1Dq5D86sh6ZTcHYy
LXbb6NDMuX0jkHiuRbOvu+ENQzHIwikLW+ssWxK/ED/P3sJpeljwjeSFre4T0ZJ4a0v59NteRffE
YuXqknd/jktnDWwF+ozds0VMb8Fgqzetal5lh25SUn5DIz67ss8YlaftSdI4mqWbQlJrb7KOMPGB
vdFmzGlIXdesUJ0gGtEKBYgVak+bbKZOQi328OhQULMsxmRMZN/khPl/cXQe243jUBD9Ip7DDHIr
UVlyTu0Nj+12M4ABYCa/fi5nMYuZ6XaUwId6VbeoHNrXEuXcaZ1/S+9BRKKE7aoY9HMJNkKq5GHO
qmlvuPybCGkvkYa9L1y/3ZmegK0r4JaujWlcTM8ZD1xOB2MvyaTsvfSPxGduhNWzHeL9iQkKH9s+
eKwrO3I9LnKQUfW+y8d3AuhciLrqr6UzfEbxArbNS49Mh9y7iBb1wjhWfC2HdDSYWTH5nNyA/cUg
nyhgMbBHNDzvu86/jpDEpoAHfN6Jkv0iLCYlm9NCdfA2RapbBFYkhYmtLhDp5yK4YxuxN2fe906A
2VXYhbwWZQkdOHRwp7Xjtm5JfnC1/2oThnvMER1M5FMV9EdXxzvmxCoaa6/fYklBr8zVfNAA9Lc9
/BI06TFKxz58qBV1DWQpOMq9ozsjkYH+q5AZZueCP/TZMO1dHkvnkbHhwgK53w+N916DXcQWFrwW
Nq5aw4dMUiPxUng5nJPe+hjA1hU+D0dqRLYN3cHbvJ6oMW75cmoPecjNht9U9wlMgvGeUId3KQgV
RFrpmSpd3JgB+7u92RA5W9K8Pyle8hu3876WPG4vHs9ELYyZ4dp6wEaFXCrn5Vj2/q/p2E9hyG9I
jmyECIwAH71Q6x4yRN8XYvzxseFj5XQueujxwvKraUTmHBaSYpuuAAcLSPxAb/lD7HpPHQC5bWFO
9Y7vCgOapvQJaz4CUmXgn1BsY1O4VDi2N1QIbPw2XYAsa5wrSYhenNJ4ZJYdQVSb+7+/ep1CHyvl
/NArcO/TEt/L0N5blGehClC5kdb+49LTTqWC8cA9ASrzHG61XQALGWZgmfhc8W68M0END6HANqA4
XKWFET4L1fLSwWxdT5a3caBu1W2xChBwj+pk9HYqhm454qUPjQ5AzI8suJL5wzFX6SmVQ/6KCf2m
PHR8ndc7IpH2oaeECLLEgk/N59ipG16o2hTB89L5ewkRc5MP1Rmp2qZeBeKuUwxPLmIu8c6FUnvf
vi5hwHRbxQpi2K2eHCrl3PKgQGScsjjFwm9+S6xbUc74zpPReeOllJJzTt7GnN125kxUfSl5Ghtz
2OV8jPE3KdjxJTKlThSiwFaGY8raoQcQ/yjVcscb1bzXAW9Ob1iySxE+tqZ+JgjNbanhHGklHdsl
PcvsTC+VET7PdEzdYY05CVTTrDP/MULcZsXKjKI/N6KsWm7cOQGRQ0rpPCgaBsoxOIU2O7RQWNs+
kNZxSsHLOlbqvwQBndwVweylmz4kCvOeFz0b+s5cEX3HuR4f4w6GpuJJ3De0GfdEievkZGZjeyFt
+Fh5aCZCmgskdYyxbS7+1IyYzmA8TnN6dhkI9mUNvyXJeW+7Ld2uWco7h6oALJuQZevqH2MBnF4v
fGlwzHM9Ct8Cu0r4WH3kGPqD4gBEwc6h4wNfxLzoU98KGU1YYFF+p60/FdfCqNgwVYzanQyMvYEl
vkmIYbn106xSHyuDEgxuRsQlPbsQ89m6kd/nASI2U+JceoxoNgFVP6SqRPViQvbDJLxyr9N6+A78
AQCMgRzqKP3Oy/mzHf6wEXC/lv7BaUDBJ7ZnX5T9JSTtSoSY2D0Jj6rJkLJr1/4RvqM3bGv+Dvgc
8KJwQagS8zmw1BEjDBcoseIaeEJSrLiHkfkBjWkDtogWO1n/VdJ9rlDwLoYX7DtRPLpt3T60/c3F
zhWxs34sGwTDn3Fu5msx+VGwUeXUbNO4LVZoKeGbLH1oJl/suyGpz8I9j0MI/ATXGlhrPlT2NLE4
ZY/DknqiA3CdjNgjKI+fbvvlt7XzQLVqxcll81cL7kzevodQmwoFBSQtvmctD9CN+OEZ2t1PKRir
hht9Czl+nzTDPRlLXnYMzwv77WRu3zETPPhlm24o6sq5cjrL2U2wW1VLgBV8IAyYjcaJ/Oh7Pd/1
qo4fStfqt7BSv2Kbeiqdfdax/0hohwNoIjvEjRtWq6IQU1TLC6vU5JyF5WE2smjE2YJn9Dvz6SIt
VsJ4z5ZhDwqKcEJQvGj5tYajVhe9ow7r1inpih+S7qeiWyeikqq+hnCQn7VrISQvuVE510KLa0uB
4QkYwyZuB6qX6IyFlYjVfcX+WEFlb9052PJihk/adQ/4lqIAtjtfpbV3QB0dmdn3szX9Jtg9IifN
zMuGHxB6Ue67WDjlMY+7HkN6SD6PODbZ8YtwHWfnK4Wu4v5RfgdVTFFA5/TlgdEgoU3SsKLZFgew
9fXeVRovhqwH6h9Aeha0b7Row/gtv+uMtUjYqflIiqxlRZM+uU65nKyMgDgcsGoLQG3eDk52D1Yi
cjPW35S9m9LMX1rjy8B6vJEVeZtRpPtgAs5pUyK38+ox3po9PNOx5hOUM421QdHfURnMYoN17rai
yvbkUUCxiSd95lQkiUDz7DCBhSifm+x5CVi42CXri6VjyxiGF0DNxlaNK7fXNJ6QstK9Y/avoFeo
NBnmm9sWxr3/F9E03VcDD3c5HlmYsOupqJtifUfPSqRbKmYmJ6w/jPwJdBIvorsmuOVZj1R2cgL1
HCJSHFwaWyoMhZ5DxY6TYV1hOPiFarCNVxuFKLm4Ucqx4+J3Tlv/YxlctsyQoMTsDtzUmZKJgwH0
unkGmzoTxnvk5WsmuhpRxMSXYc71OYnNS9+I51DS5uGq7gtG0hnn2bILjKbbDfmLHeQeXiEq24xQ
bCVj0kszZ7clp9xjIcPSjiW/XmwyVVcZ57LHBc8L/F/t9O3F0sVrGaTeASbGp41BIzIsmMgA7Pbx
YPIT1V/CZjlHCy22WjOgIdxk152O1QezneQeD5w/V8Z1XXyD29qxp5TUMrGgEP5y9lqkb2dmqUfN
KosxrkDLMF7R2O96w39DoSn2LNCZ261XMf4qHKV+UZ6DFMhuz63+0JvJHdwxemjJ6VlmVLDeoQtp
dexSvFmW7rxJZcE3hFEMghPLsI5vwaEbAXCQj2p7IrTLjSRcmp0nujfWitleKu76cxP5CfQBOoNS
3XUHTpFnh9pqHzSOO71yp4pmGEIEB11OLM+CgiyubNHunGZ+9ezCPFg1SxMigrziC8I30Lh3Me/C
bYgv2yV04abUsjUd93/Pdcxji3BM2zRqBwVcXAXNZ6gVX1BA74paQBu1nY3Pwk4FnDqZ9+Lk3ln0
yRcFreQbCk5DQ3XUHhb3cEkPXc7kYg5oxBiEXvy8wMap0U3MWh/IIbpkMXK1C3eudendWh203V8d
13nPCusWSo7m+aq0elj6YYbQ5x7dJd/FC+gp5rAHVfTJrrCLO3oril0B1i4vxNWTBKgmxMneMPDl
zphGLTv9bPE3a9AqWOq547MJumXL8NBPLqUU9YBPt6HyBOrWxp+mdscEyPdOe/Imm9CLw/oJsAXL
0+oRp/5jl1uf+Vtu8qfNZHkUmXiV/jQfJgWJkBXV2VxAuIT4qiNh5mdlG4dBhQdJrouILGlcSFJf
S2cr2iYsiZhn8yUGQLiWxznM/w2wIXYtEnGWmruQXL2PoTU1ggc7F0uUB6xrY8pMKwyMxMtNKiOa
tzW3rEHhbNAceAdo90W6hQNbmrbZVM7vvTVdO3I9Pd3j+M5trBY8wIcMva2mA4reuxOwgIgzkLfn
lJ9qT/ZsYrqdMLhYumV7bNP8HwYRN2LMNraYVQcgS2+aRHLqNBeDXlfynoSPRZ68+TpBUW57TInD
Tzs/OnBkPdbZPXtgafrIJ5W/8h8RboBZAGne9HUq9lRrrmMrGdjX1AZL1bw59nQf2tZ91dk2nTA0
ZilNVDZczTwDriZkp9cff+LbMBf6IOjGIJGkPZZi89ZO/2YByaGUaDD6HK8FxU3UbMM/qRskh8XC
AVe3vPz7x9GN8aT0oHzodkV17DB8xcFyaFX3kRfIs1kvP7yy+WcmDyKgz9XpgOjaam9JLyrWio1Q
+o9tO7zKyXr3YAdtxqbg+pZdqEraGln8EYjkt/Jo8eCtdybjeekFhsQmfK0hsB1TVBdwo+uiPg7R
23DN2vemPcJjJjuMjFlq472eeBxSYIw01+D+cWFQmhYUoGQhRcuPxgnAB+sQtFsmLgMPZfy6VGsL
Qwp8Ls07ZddpFkS5uw4MgerYlOL44DEcmAj6oqOG9mvhFstNLL7qRvxtgCBErjldRs/P9k2a/1SB
+Ytw9ZmHxYltMejIEXeDmm7xPqvdf3WC85z1O+vU+Ilnr8LVqzQyIxagpjq4tXcryZt2VKlxIG+k
77db7ucsiAl+GQkrktDmnix2+ZzDdKdTfb08L5KULYUQ2O+SQzv+kVmFR3NJDgGG+20CnbdhP0xx
tv/oaPs1sYfXPm+/3DL5wYe0H/LmPqnTcDUjH/0QzUA5/+IuQQdMnBNVps/rqzTX/sMw/wPQgE2s
C28Ls/AMKF5P3AP10L1PBsl16iQN5CWeehySBfw2iAoI87rYkfB99BN0NqBAdMmE+k2A9ic7gI2G
2HGF1efVbaheE6jPws8nZFlS7xUjFjaZeRuSWmGJlL3oAHMl24p+JVxuWttGTfBRD5aCzvihJCCM
NrwZ5VBFBg4aRHDMeFb6mlmU1DG6Pw0ZyLqpzOaTnf4iprwtvv+3rfizNnIaId0tsHvOyxBcwnzt
Rf6LsfazspFypokUWS//LjzZtmYa3teZSHe+JpeaDT7BqW6TUN5xzwe/D0b/YBtxsR0LrmOOxXeQ
ZFFW7Iw1wDkgmuhq3nhu+6vz9Lz0ALd18ggnXJ/GMPmklvbVfXRDM34ym29BzvSwZAB7XDc85cXU
Rn5Wlld45/wK4C5vXN+21yvOhtkPGcSK/y0skffK8Cn4dsurZkhR7wOGzajNsSbEMAXY4WImbF3/
1M6clYNxa2ZqAZYFSmll38EhWBGL3nvfsVAPjfWRiG+jJ37Fi66+SLYQx+LB9wiex4pOFrv6w2qN
vkjLY1nA8OVMiOiZw2EM1TSJ4pppth8OYq6PhTNbVFZuVCpPw0hDgUr4nqoJUEgItx1CTDTij55M
+VdrLsS2rg2OX6Co9hNGAo92iv4OuOaN/6HZ37UNFpSEtj5pUgqKapSXM4P0UEQLlcYdXUwVRjvb
Lj8g6CCNtd9W0NDMwyS+BygRafpzao/r1cjb5zAF2HXYDh7pMY/KjudzORceJafSpfrM/1Wx+WwZ
xVfNYc1+zHoeiUltHL8uIRjUX1q5H2F1VA2Ys4xWgCj3pk9IJ0B/OrwhMw0DEYCo21yu2p+MGXOX
srl4i4AnwR4pMz+EGI9tOO+LBFMMN8+jlaj80c2Hr7wiXuzE6W9MyVudOy5bV+fUlGaHHj5g48KK
vTHLgz3G9YPh/Qir+Ak65zZQl2aWzEmUZhlby14O+ELFeXzivn0blfSOvCBTunNieYhpi69jbgGW
4EmhJ+QuxU5ODP25tE11JCuW7fC+v1ojdAfqcU7O0K9a9HlGlKmonup77d6F+Hslae+dsK29Yme2
JNXFIkHFMR2fdXhF0wxrlR2lXd43Dl982bYBF+H2ixcgeYpiD6ztx/OaGa2Myyv1tid6zI4MPcdR
IsOG/vBX1zyNJBcwNnQE/4azmC3o6vjr1jJ1HAI18aGQzmyXNDB9Zi+Fne+xF72WdGzjxBjISxs8
Gsou3KaEnlnqiOTk2Nn7bJ6ydbvepKZHwxM+GZUlrG+MwtzkmtsrdScRxdlxBFwuofZqurkc/7jR
pq8sTa4WCol0gq3RYvLRXAnpqaTI1rcLEdlTfdHpuXTH5KB6Ui4zXUH8pisz8k3/MrfA9y17Fmz1
CPV6vb9RzmRuyUbdeQHGXFQDdZbjrZzrd9M3zDMW2zugO+DfPPXst3l9GqlurNCiCBvNb6lgcYoB
ddz1mdtEsUl/ZNIkkMsmiW8MXzUe1UuYeOERZugprTNqT1hf0XCT/clMXMxOYqRscb1HOmeGQ1yr
c6H1A80ViOp83E3nUQIXMPILhYEvk8YFtjNOK/3W6y+/8u57kn37vlWUlATt2QXTgD8su9IYBkrK
sZ3dLCjM9nqDGcXEq4bcESl84ccegACXMNYDS7tLR3faLpBN2Jn+4BA40O6lDlyMcRtSssDoNOwp
TOaNTEaT/EW6Ce0l5+Q1XonEcaIl6bi1SEfuRPhd0C60x0R5cWCFbr2YEi5ZWQfKcLZlGd9xe8z3
sSgnDlnIz/YaUKnjA9yxC7tpis7C6Y9NJ/oGkhjdadHM65LgHb15DgVl0Ga/Cmv4hQid7jn0uF7O
80veyB0Oja8AUYvfEI95Vz9aNEQvjXlrOubPsJYHUu50dEwOXxTRHHNB1Fq9tJNioTH4kCYsksb0
/bGaXNp1zvDzSCWK1Kq0N7Ph/5EICIhSJlb3/OISj8HgF94rIEY4KPSj4VEM78hnMQ3cfpBSd/gj
Hmw1QBTx9WezdE8j8EL2dxPOw2XeDbPJ9+vc/IALPmxxhYEEfcDqbg41ZByN8IIa8ziUGSXjzVLs
aEFZbjxJ38egH/aDP2ZEaYqLNxLWmHljL2l6qGUAnYWmmYTHCxYn1z0sY91vA4MPDjv9vqgx2MUF
xw8mwUmRVgk8dz7PlpNsE/U6G6XE6hVeM4FLcgr2jVFZ1zlI/xgNjlbX5NshElcjzjB189YKyvKN
Y/VZtI2zmflV0tAo80UdqC6Y2L4xLvLXJFS/JcwRNjMYzzhCxURBVZvsOpFhWxBOF+VLiW+QASgG
pwqRgpcIImujRXLJwz9wzbi/hhB8p5nPUAC+NQP2alAuZeQm7HraByngtomUnSbi3b5tqO3FosbP
tgrPU5bEWy+Fs7PMWpyDhExZHVynFY45eOwux9R/CqoOxGOhmYrj+sUbe4XxnJqLhll+Ch0agC1a
ivwf8kXE2aEzRTTLviGKr3lRmj6ChvSIdtPjNNCwTcHbo50R9AjC5dtaLcpaNyGvp1ZulwycGVt/
iCxueq0T60G/cZQXTF2Zxen2iNpb30/CYrpDR7J4QMVoC5zIvnmgTvCVxOWrBRhKj5dgxrVt07zo
ZIySVEOf4/67NULaeK1AsQ7+x+jD4t6pYEcp/0R54IQyRVCIrqe3JrWvgM2RfNeEnNmc5/QFaF1y
h3+a9w053ikllIC5Hc+TriygFPxrR3krkxlv0EQP9m2oA0BwlE/VJF+4OVJ+20ha4qdxn1RkScE6
3HHEhicV0ANjWAU5GWamjS8Rcun76fHPUCgN0f+lLVOxaYKKzaS82f7CHsBIdlVIsdCYt8A7OMLo
wvvXqmCCbO6/BgbGigLbLJ985rXnQcMBpmQc/HZ5jmEX0iXFJFncAeBtI6aAEiMHF2CvNn8CLE7d
ZHwNJq7KYGx0RNSR4db6gh0FMr+2b2DZ6fOp1jAF+/G0oCR+itWJvUIrPWbyfN0hFW9+sZTcq3lj
qBkdaELOwAjH82i5JprmS+XVAt3kMlQtNtt6wUmf6G+jhJITjNMPPNK/aNKYohx3SwGfSQu9w7Mf
/ke4mA+KGHxm1h8WnfQkzPbaFX8l7OPVulVDKRxRw3EA2HXZMlyd+7LnrIy1vcEVs9BXVEzxWqEa
fwdOyH8gte329A0iQN84m8p7FsBRp1zATbK6w9fAfYJ1ZEJV0Bb0Nbe/tQIJM/GeasGtWmyfnCjV
fBTlIEhYybM/p/bRWfM4TdBSR1sh6cQixqoDJnSjQS5Zkn5Q4vssfmNu5HDcAE3foa0uFDdioKcp
cvT9o2i7WxxLKiRMZmKpuyff0IwUM2fw6D4AHqLOkPbpIH9XFEdP9FLwdBRgoOTfhn7PPO0KpILi
Nx/pezZi8873cvL63pmX5yGs7Ye+br86JI65+pRsoqZJ0pvT3Q3D8EKF4YE8wZXZ4aFKxg+JN7Tv
TbRA/z4Y7NNsrxOrFsDCcbLr7HkN49QFl2WjICFXD5QzUgMXVP2H7xDYKY3yzzRBvnYFRUnUeOGk
21G3fE5w3xi62KdSR6W54GchNWc1xjW1O6qPAuvZGr71yFssSw9sYz9kazxKHII2KrRbv0L7P2GK
ZI4UJ1oDnDOr6GjMkjrKGk/QrFedOwsTEBdpo1y4YUHlS21oonTuRQlCLJfjCRhJaRAKDO/dwDx7
ZvjXmkz8+su7sa4+5sZdTl4n7pDDDxRKruZOZgBRIEZgeTp0Rs+nCyFimbosjkT3GAv6Uh8HZ/m1
9H6iLANBK+PuxvrLnqpTKRJNm6gquEETUrRy5jZaxrbrZWFslzaqrKI5BmInnLBahSorArL9HTrt
o5hbMKzsB3ljafWUwL9y4Z3UKHe8xJmU6MNOjbVzFERixMtmv0xpf2Qim6Ou3QZNv7qITkLWxSmO
0W0oZxgi0+3EtlzI4yz2ORDBzl+BywHk9ygfrkbs3ZzenuCePjuyD6+1Gz7rnnkrDOSzVfpXe2D8
lRa/+sGqgJM29p+pxnicxN0+mZIWsT7R2E0myZN1fixMVCsRwjcMYKS4pTyUoRVGoettvByns6qX
O1Gos6iM19jVty4YsL0Q50F23FR9bRx4dHCeaySWxudX5djho6TOyhv8ZEex5Xrv/e0TCj3NZrz0
5gQBKkRV+wmRqiJApMluaPaeS4FXAnlWKQy25sROyJrTj8qzSRgsNrmmWe9p8fvtQQ+z/OqqiH8w
drTFS8kmnUddSbO8lzEbpNZeOBQRFIgsUazQRULiiqucPYUjEU93YtUzHDtP/yIpfDXI+Tchsh2L
wx+sRP+khqZZUsAGm72q+7fWn+VubpsnWD0Eg5U6xJCKKn2DNvXA2cRVx+MuTu1pr5tL1jE008BF
UwMR3BaHz/zNdDpeigW0zsyWhnQDexC2pBAsYwz71jUdyARQMP3bLj4ukzKfcfz5rNUw2/hgp5hv
zZd0EnSDZTTLNzb6UGDgNmdZikDb/jBOAr9fF9CiASghiz8Im8AS+Q/pmKLIMsEk3oru69trHNu0
jX3GKeckKW11C2jT2BSCVKFZm+m+hLVjUw8qOuujTxlSiQRvwiAceBKf7YHoY8Ih7xOKOWEYuYO5
BvQxKU6dZhYIxyq9MzJ9NRYanwOFcSzIx8jGfEAOJtgq5b77MaghPrljvpL+Gw506iHUsOGDC8Dq
/DsbSDO6QZZtLA8D9Yg3qJLttejtej8W7rmr/D125B0EI5Nd0sYx6ONKSnYehT2cSotzvlr65Tom
7blnOXiTilUuk+nWzOC3mjTJbda2YU0Cpq6TW898wN3mvZ2GMZJtDiicmDgIwIz1I50DerYPeYpO
XXOv3yYGdbJt5AwJ46SRfHqYcsaSPR8RjkjyJQ4tRnHiIqwJl6I4uIpXCN11xJPQAHmzHMbOPhRN
SgKrlDNiBQ+9LCbzOVjHEpF7D12MKCGOeAOOgx7bJ9XQ5eYb0Fhke0hnWDjke0JrxNI2+TcjDd9D
7mtQkCvM3537UrOVXyRWTN8gs5U1I/kFvDmrzVG00G/yBcknndU7F+y932WvQ0hWGz3lIAnMxL22
Tza7W/JP/PU845jrSy9ll46JDHdAHzYExIqYU5Z3wbBMBNs8MRwy+zmdKnV0c4v+VBslyAcHNVX+
LTNUDQvOd/ZhWETSx03ZDQ5va94AWQ/e0GpxQDf5qbUQOAeTtTlaJcZRfkLYssjRUfDqLvTauzJf
qVnDF33RFEd377kmvo44zLQWx9e6D8meuUTncvsQNyWThkCtCSWugQn8Dx6m8oViItQoq2NQto9h
W7SHgdA7VOYPpxiHW+v90Kh95CG8Wfvq6TV9nFhp4poVzxVdNEd+GLsic/dFzXsBs+a0b6wEDhi/
f25iT6aFp6ik5nuOp6+8mAW3jz+UVvp7bxk/MV7cqAIHrbq0D8K1X92ELQHRoL+9HaMXEAqrGxSD
LgQ6VgWQgwbFNjQvdtUcRAFmCrqn5tfWnT9FgrCh7O6ppeqGgzelhj4xMemVxSE203mbDqga1egm
9Jvk7zlfz4Y2mHgDPuJpQMnEoMoPIRV3sa/h3bJhvSyduGr7WuG62KVUxbMbWxe61YLBmVGvTR/6
sb4vQ+Pm2VQ9QXfGLoZboUjEjm91RXtaV39qmp1y3N+O2zmeUWD2qQg4bcCnR2GKZBPr8d6PaeGI
u5J1uXfETEK2eLFy6vfygJsAzkQFejgSOCxbtRxl9lVTXsSZyDEW8IdNXBXYkpJnKFoscV0WoKYQ
v/T6iSPD2obiyYZxN8ToFgZnrk0bK9HHEcfRgV8vsPSJ5Rv2ptUoRCduvuRHArECQbp5yif2AWnJ
XTeTmFNE4B1cd7rzic7jYSLEVMbTXifFM+flcsjbiWRFj8xhpvZqQDr7IybdhvJm4qZVHqUWYG9t
DkwBmJHY4Dh8eriAbCZYHqRLf6+rRLG+75edaedyTVuDP+9wvRHqKNdi0hDGAq7MoiaHafPdBmuz
8IeW8euUBwK/cop1zKmOozVjn2ucMhqs9ixr476ffO5MZaGPsLo3FrJRpEDZb9QxW6G3to/pzFpb
qhSyTSW49nRDypq/IvjW+CBFsiQyIXEqv0H8EerMluYgE98/YPJld+eFtzZxjpnhP3ehtpHjefZ6
A27a2GHrSzfaU+jbT0jeBHpy8AFOVnPw4IvEbFrn8UPKAEgmXbePseLIVbVNz1JSUBQczM/GGv7q
p8Fmru4RrQ3zMPdwYw2cMwSyToaPVa0prX3gt3FkJfxpLn9qJYNUm4a7920pg6g1l0MfumyBnPBR
5bR2mxUBJ4pbWCcjycX3s5nVL1ykg5IruZYTPDU8Qe4c12dUQRQ7GOyRP5dRb1SfNCl7oD9nIEbN
2aM3mcuDKvZ6yiBzL/2dOXh/WGo9EfDOt3WoU7Jd/Ezs4pNa3e7UEIDJZPJ3mAk/88DcFxZHV5kG
p4Gapm3eYtOuQext4/zaJss/WaHOeij/G22c2OGzy6zib5MyMBK6IFxM/8mh6WCrhuGWxviIKRZv
9hmPc4HHtW5t7mslTdydxJSlX+KGq5lQKc8Bk5WG70EFyF9iuzuxcb23ADZjLK1ZARP2YheS31ej
gO2czpAu5phrGaubzrNi5rb8G4docsWblGrA9EXrs5Ajrg9x6dDnGUFx/9Mi0LtTbr6skvWRUTPc
tH5TQecy3pJkNjcTW9sTGmik1lS5ic1gMwqQ0Ob4CzQ03QV4XcbMuaMz7+bkJCABjm5criaMpXlA
pMEO8Yk6O5V43HqnPNw23nwrWxDDnJR/4am/uf4SwN8l42c1y7VSQJJTz8VpINwPA8vITqTyXyCw
CAF30zutz6gDLVRSCyaEk5wSXzXs7XgBOciUiY+wSmPQAbfAbcziBwdyXCPJd7Pwp+7CK6+15wF+
DpxzKIEMmuveYqCxgeNX5GjhnBVtMaivrnAjk3gTCXH6rcvnxCZfUqxV4iL7tbt2PwOlR9U+t1S6
7/KGYg9ZyT+lywKic+44JccdduIXCoF+7Mza+wE2ZtcBVrB48Z2qB+fYlrxu0qD7aEzwaYpajJVI
IDmsMcpoSCABAWUWi2QPlWfAJMOxYczxdvbJXE8jmF8LnSFoWsCX/b01IIc2FcQ+T3bfDl1bo6ue
O/Ifm4XC+ePENQ4oA6Yp4yHEgbttGpjIeVGdXSAVJSc6I3uNTZnnrZP847zH7d701QPA06h3yhfC
M9vSNqazGGrYe+mKr5LWBgw2oTm+pEGDIB0Civa6FJxi6EHwJatZJTjIVS6eVED0oeof3RFJI5RI
KdZY2CTsJZftnB2QBZ1vYAnbGMcysN4VVvBeaiiG5PDAUYUpb46yKdn5keQMZ/+uKPENaB/87X3v
E1QPizx+R6QCqwq+b4ZSUWDmkgOxFBxsm7xBkUA2eHUpA3GSAQxvTwjV8KB4ooTTMQUfhL/kw5rc
acP4wY9756XLz6i5hOJZtSOJK3hTYG7A+HapQvEPbxaPI7fqd4H71hJ8idLK+65ljHXaM/dxQ9ik
5SCzB/NWyvhZTvrbE4qoWrthgfjaeHcgkvGNK94+hKfvBwl7tLOycN+rs0sjW8RCapvO8CSyUt+J
GfeEOcT3Q2XgqSnyi5WD9yuCh2xRuF6C9DHnm0UHpRR3NUNxz4RK6WQ8hBx/NXQcdRrQ9VwnL8lc
z1hE35HQ63g89/WCekAn2r52lm2mCOtBEngt57E7jCFNAc2AOuaiGkdeLD8nckF09aJbDYQdhViR
qSk1mxOIiK2LZ+LO7Qj79ObWY099T0ZJIqQxHJAe7Sv9d+pUy0DOasO/TTXP4zHOPrupY705nAyu
mn3r/gmGfx2qIcu/sNxxWItsVlt3jXqlDuyfQVn30jK+4XJv0pCYH3j3z5Hk5LJCL7oF4rbnHZN+
vPBAc4dRR609wz1MFcnLGRdhVytgUHSK+2m2XBaul91C0zHq0WQMZ9tpfskVvHh4F/pZ/ihhr3+Z
0ykNYgnqIrzJ3p4RhJ3toOPP1iGgy0XkX59QF2QEzoP2yGnUFqYj0a6MFA1VVYGFWMpnUfrdyYMx
tkk+Yo8/EYS00fEUeokzInhlU+xZbt57bBUcsBm+gogj7PwNfAR3wfsWjFvkxm6U4tNAB4T14tQQ
gZKj4P9sCMp5GABQF3r3F2kQJFhCYOPvLPUDpW1IlIl1X0pFkGuU5wLyZOlQRW+SqG0bjZlI39Hh
F3OZdvZq6ID647vRWWgijszXtk6/DbS1kogsTuCLtF+UWwKow2g0KIIPbCY3SRL/Kef/+9zFNVHp
fcwXGmPoMJr/ODvPHdmRM9u+itC/LzUkI4JmMC1g0tvK8u4PUZbeez79XazWnVG3NNLgAoJwTp+q
yqxMZjDi23uvPWD2prwm4v4fECtd4aNc0oPRrVJ6SXBSRzfWTIBQmGNjIC+JZFFpk5hFejAu8Bqe
QJ0jNPnNe8ZdoJmKVRfo57qvviYO8JHVk541Spc3xfpyx+jTjUhEEZeHn+QyRlbeey7qq9HVN1gv
Dx1sVDftnqdoCKEQc58zNqblpCQKCCo3oy0Woh5xOGYVhJThutKLc07d+iqoKua96S3eAOAwNMSb
gbeNuQ7XQ9RfE+e5LgNWyKoyNAoYFAl6ehOIkNo6ZmbmWag5XJcMvNVWeTQhBo3kAIAEaG01OYfQ
uvCZ3dAlS5haclu791rnISoGfV3oo7cmT0FZk3PoQn0vp0djbPcJhbccVNiT6CYT2GkxGsxVAnpA
FxYORRD712xhblQ4MNG1OZSM/b4GsDeUFVB9+2ga5iUkAEDNIMENUd2nY3MutOyd6fGN2RxTN3mg
RfPgJS46PKMeSG54iZ/6loiBJnZNOWyaEumiMTdTRfMDTwOD5rlKrW/LZluNBr8Ow/5tKrqz22J3
aeQ6EdN9Bv9CjpjHdAPCg1LrzIyZAwUfrjY8eUDmdUPjwRQHNTzfZnY7sLaN8Q3Bjz3Tyz7NV0U+
azSdc18H4VlrG44YHq4YVC1t3EQUF7aJeuAVf4iY+Q5aMWNHM3jKafRoYeqA0sL6YRcvgyaJmngp
tKpJwstthqeGqQeEUM6v0YSpkjxk6dTDSiOy2Lt7q6ZeEBdR6oN/y/iY6gPu7YmYigK6isQ+Pzm9
IrTauufSs5f+xMhf+ow4HTJvkeM8W4P96rk+u9aw/8qS7N1onWEV+eFFL18G2AeUhyzT2tnFdSqW
ysQS3alnu7MImEKRk7TkGJk8gn5ZoTY8uV21qswQ4WNHqeFm9PoHL82vw2jYdQRtrEbl+L+KZ1KO
uF/FM3ipM/2YHyQ453VXbZEh2dGiDmBLqlYIoSIfXouJz6Nen3WUH64zvqIP0FRs/20+TiHZKRhg
RCMnnAAji5WhvbolENjehPJAyyZ5ubLi3matw6Ra67ipWBP3tQPmAgNQEGi3aQTbHV/5IUonNiix
8aRp/cvPC94hVOPHwuIaQ9+QETqBOS8XFQ4ekzEUWUFE/YeKIq2MQJyt78L2e4LGQrXpnSwTmHuL
qCe1OQSwdqXN2K1nCWjJULMSr7R+OlVBw2yGLLEIon1EM+/PA/dp+BoPwUPHAWtRNASQ2qug+TCh
JhG/6VdNlD8astvpDhkEiUVERyRdtb0JwKwsDmaa3bZ5tAaDtfO7fikGwb27vJMc4zmRO+Ym1fV3
D1MVLlxhbaqh2ShUzHMphhOOJTzCpeoZQKc3eQ6LmzQpJgaprYGQIKWT4SlwaZXleO21KXHXxD8H
Tb8ZXSAwhas9aBGCqS0lUhU+1+gm7sZxP1XFRQKeZBfXbiyJc+JnwtE36YsuvXUQiCvlYSVjrndG
63lvXT4Aff5cozalbWtDAXIjuPUGcINkvEfSipz60VcdKH3bf3RmIagScDAp3sMweG2H1pZA4rDo
xLgOvJaswQ9dTmIJHfalb91EwRhTArgUyv3yaz4weVmFS8eRH1oF44AZwUPM0WVZo7XGwBpFew5M
h0qNCve3ENGVVW+qiqzMYHt3BTgZZsgcoALvk2o1TOBHTsX0rJjLqhx2yE/nMoVyFwY3fVIlKy0b
nrL72rL2MwqqbiFaFLV+ZMmGqZynsP8ok0CWid+0JLvJLKvc2dGtnWc3vU6xwrRVkTzLwXnvHXB2
gyTgL191yufWVANwcQr8glyw2ZDd087arowKWEtMJYAelKuiMR5KlSLDFpAn6Mo5KA3lM8jA+OIb
xr9j3Bel0R8tyqfXkBTHlUjZtPHxxpiQh+IgUtEyZe1eurbYOzh9IcJSL4PS4+5N+ASTOYE2AYu8
MDo2Vqkuv82Glwdip3HCELrI3PFYjbhjoCRZi0iJHbyikyn6N+xX7DeD6qsY790hYprPMAtzRfNN
eSuY7LxDgr5rmOosAz2oj9hE9NL8VNqwx6ONJjjUJRa24qvEIDm7Ya96glI4XaHX8zwwyBsIJenc
78dM3vkZNQdn7PnlLpyMe7Me/E1HKtOsLizLOOsDdovVe4Cavqq5na0bpt9Lknmv9UTkijSnK313
1zlsTsmwet3QLZPWO1kCRkLrsFxwLoceEWyTBPYyRVcRyyG+rMT7DiSXBJbDxTgw0/R79DEvZkRt
VYeYmnogTMBjRlO7Gxs6Z1WpbbmZ30RjuA5sddHKqlsbmvY6dckRmu+zYqNNurK0Oa7bZziyc+kW
FL1iK53+3AtFGimtj17fnlwHx2Rd1WQgiJIuEuT0qdc3dBWwp0jM9zHwuXFgfMK6kSxCdhbLLGuH
vZ2JM5XgKx9ldcc7EOscFaURHRpkdVwzeO4M8ItOE5qrKdzZFgXdfpUsSrsiyAicKdS9b7tIm4WJ
mLY1NM5O1WjslG4Dbqk1AtuSEZYsbetKn45ui+U9GMOVoBZb56riMfA0sUPSiXLiG2P/+5JFxlch
zOSYip6emSBaCqb5dE8TvUYrO4y6Nm3Z9VG+ohdErrH1SLvC/BzRv92DRMKWjeBgTKeBewaFSy2J
22WlhekZGySGIhQvYAiMNLjPUNiyrJ3GOrNNP5QOLQqu1XCFq/4t0M37piEXJapkNsXPbMqLIIt+
sE02/LrqkWScfiKz11zr/TAwlqG2FwL+dz0Om9znbChyuUfounS2eceFbwATNkhIp9S65+F7buhb
yBAMllJ7WLfcSBd15FDljkKn1c0VNB42ozqMO1JcF0e76LoHH3Q0Tu3kv4s6uaqLPsI2RlEnwvZy
jJE2QJd+SBwTUtu1NQVHZFwYLUfXTcvlRRl8vQyVewx1Dv1FP9d5WfJb6MODFaLPczzBMl3tNQK6
CyvJ9W3hBMduTPbEIpa1qdVXg9dtKqbAbETTmiEVHrQEs07G7jSvS6a1mSeZChBMlkP+BGW029ZU
TqFnIS36GgaDqnBWIqsupAXua0djT9Ijp0YyqNd5cE2cEm1Ax+eviY53vQDayyWNH2xBhxcOJKme
W11d2dOlI2FHj0cZrdrg1rRncBTTb/Yu3VoiENJJY8AtgG+t2vLiJenEDW3YExbJcQpq2nI6xhqj
Ai/ul1ED/KBJ1IjGq31gKqe4znoNQNis5WwRtCQO9RTZIFRNsneg/tE+gSQ6woJcaklx20L2ggNC
E1tUZ3w993AiZmx0Ost+igTYj2yo5abzgguzkztV2mI5bvXSeQgxyS07MJWUj5bYmoktsDfA4dOX
9kp3E/g3AO+9UmBxwANRuTX4cgIJxdAT57KSYAMEkBaNGdKqaSyNwIrd1IjWukEGOMmvkrrHfWvb
r0zUTbKgMfse2WQMn5GIVO6AJYKo06uTqNuAnnOea4CNNhiJxNGBFRNVL28tE0Ad/ZZGRNCqyOxT
URikd1xmBi5KRh+nN6ZDqi1X3VuOa3bOIh3HfnpwGvOmnUoYGd6mqZ16S2fg99j5l37sWLDbZ2T0
G6NvQLepZumNIts6JoW+0I0h4PPZdf3o0OF/6gnTekF1m/fuE05amIxdIJeUmcvRZjAMlQZ2Baac
vPskS8BgDPXecunIwyQluQ60JZu6mB/nuht0WrrAiBuPFtxOMgvSgetpI+q7t7LEkh+w0mIUV4is
k/ZtOuWbsNlQh16F+VLsDLN+6LhHrTrZXLrAY4jG8L+vewK9lUEyzf8iMY7TKHxrBLwW7o3wfvzm
nm3+J4rWVpXRYaj765K2Lihl8QcKHa+G/LKT9JI2dokSNL3hLfQ3Gqd0wGZRGK5ciKI3ykO5q/xd
4gyfyvD7rdSDJyPk1Q20R70o4XMrdzl18McqiGcLUWrdxnIzDookfhezg7NU4UetNzeZJihjJvre
WIx6cFzZeEVtgiW5SxzeMl87zTtWNVeXj+aJBU88t0T1/AS+pohxzZTohouQcRHO2uEOXxBE3a3L
SRv5r554a7jh1cjsxehy18GYj95y+ObM96jNEepSe5ni4ZYlh0o0D6lmFOQ1B2Y4Jg+eYIuxfI+d
iVN+WZb2xq0Tsqn5UU2q3zSG5FNhBlvsps8ZA4TUwJKVaS2sDNa4UsEnVe2DbCb4Icicnv9iePV9
Jzmy2awMBKOxdofJV10mIOt5oaoYMBgn/ocKEoznhK8wpbmiXRunHdaElyq0WvgM4bpJ56HPAATK
t9J9Ia/Lgg9XNTjbDFAqA6KG2WjEckAmEDnmXg/Lo3Ibe9W6bBvK1N9YIvWXtuO9yYJLhs6obwvh
nrclPbAvFi7cVrPnREfgheMM93YuiWvICRWzeol/FsxUm3GS0OJhmYpp7zs4WLu0dzcJqK9xPgWV
zOFsVbxadk/lne2xQnjetpuIHWN4ZM/LzQX6M3ONacJiHwRXWWSnK2YssBUNWgwHGT9TyMQ7MyIH
F+1waXR0eOVwf6Qy+8HwkJtG7iML8q/fhqTaRYWExMkHLINtZY93lj9sgxZzwTg5KFM3AYfQDT1v
GChk9GbqCEZTEb5MM1OPyR8XKQyCNIxPym6ZrPNRyXAypk63R6i6q3qK9GSXX0d2ifszv3IFJlrE
LxLT+qfHGtYboG4mK8a861DWRRPxKa4Lrttw1wLtOaQfREheREsMNrJniQBNEATj5G1YAq3winKQ
fWUyxGUYzzA1755nrjtC/4Il4d4GR83mgQGdzxYi9pA5usKaXRPuBl/dhYPftkyt6yQBaOBxlfWT
BypdEtbr8Pb9HHgdaswRexk5aUwJzfY9HYJ9WTRQOgt3V1n9sIafOIMUGeSgoPBWd9mSqqyPNjGh
ZjEhAB1mvsSdkDg+XsPYmDZOTYqqbF7ysPpw5ztQICYBOHY6lslrgkZFRxf3RpvJ8Bon1IWg7SDa
Fc5dIB8l7TKm/PSFgTfDSa48/0jlDCVV04Qib9bbCHa+wU9BFlF7gynnBqD6lwj3VYI/w4wZheum
gkvS9AejuR25OJm58WSjhc1nmuO6nTJpmjiZBPU1dvWjNcHgbk2DxAN7y5AIBRNu8z3n4MWHpm2Y
36T+qc4oS05qRcIjTYHladiH7XS4KQRskURKAC4N2y2f5G/Jpgj2L9DWWZDFPhmwliwBtkSExHjT
8N+KiPdOs3tsXuFpcANr0w8fuiDwrkXz+FOwMXQtDV1dsRaNMnkoRP9STQMOaWdcOkGPjWqghj3B
a4IHkK0jwUDYdyEtGYPCslQ3pywO/fVoZk9ExlcW1ppl+4Tn/SmDAAL/bwhWrV8dRwuxBvIX+MOy
BceN6My1jtZe2mQFoGWSkkkwL4D22E42XJtuPjlxLNQ9SNiOy8y9jaD/xrbc5dW4xr+aLMfBTFes
Vjx0hTE3J0bUyGJXMbRha8pFBbOsr8J12he3CgqOEfvXQZC/RWXMvq0qPiBkTdJVa6VHj0SopxNh
s1VicgKhQhmOCnUNY4SlpVWNWOoa03aZU/FZ+M8VfZuXAX+5aWm3ddV9khOfNmh9zaqRV5R1p6t+
9N+YiTwq93PqYK32HuY4X5cdlSdkDwZPu7Z1xDmDjZQQzYOuV7e9CjjvzVky0+te5kVDplACx8C+
S6LoYvnphxbonxPgxYWIEbSQkxobTd1rzZZZ3JPRMShLwAR7Yf9gEsRfDeW4K5PyMwFlts5EfmtX
yWvrhIqhaQyzkK6tVayy53oQFsCy+l0x1MVB53N/ZKelmB442ZNhB/XKscgwdVi9x/GBArGBLVS8
D4Y3g3U4zLobcn/PWAMP3jyTr8z8zUv5SFTSeuzUwO1JcyjI5EQSKfvg10/m7Agf88EGR8mcaZbZ
kD6bJXCS6BRj6dan7ClzoTeyJXlPzfIQZYi6podo5fAe6bpjLvko0j3LZUpTb6pHVzGtLUw+GbZ0
5JZUDsqeU3Y/hRlWcZAuUoS3wmUMVxvJ2xCMV0OdRgs65zi7TvYc3IrXXkNKVcTYmEqLNTH3642M
rE+KirJtQCRuTJvd6EB5HWuSIsz5yX7chwL6Ypd/yBQuWG6QyCjxgdmtvqICAtJF1t0pWCPokM6t
1zfPNZN7MDg2xsClKkKbQwdXIob/cFk2errGpu4NjbtgZPpdUOIZZ11BHQmfbDbWzaJD0YZTLni1
wo+MXSFW+ZyfXlW72gaeipioR9mbWVc3Vke/R6h91glUHSYka8NCisuLjghhDkXIJm5Z9/2HgqL3
85c+UPhEK6BwQ6aYm9IL4MviWuJeAcaMDzQsTrngyB+P3M28qXuijHFtdQYZ17LE5ctTiwGtb9mP
I9Yn2yLD268J5x1L1yqqGTEJm+MIA6cBXgARJZRCjh1oUGJ6p7NyiU8LKodbPVZgks26/poa1P35
icqCJJofF6+KLcJqkqyzWuat3Vycqxr1Hpe+5uiMtEkxGzacx5jZXoJvH0Ic7vT5CevS2eXg+Ik/
GHx3XFzHSPSJeQi85nGcH9k3ynRtKs1e2d0KCsGiM6e7nEgP9Dp0US6KQwpaayQivi5D4zbgDEEg
ea8EfDMSsy75H7EVihYfv/iyODkurJ7nENkksFRxTEayhXa/MgbuyuzCcZW4yVIv5GOPPZ4RYX9x
KnST6qoZ/FcynhDipPjo6EeZMvBNXqpwtQztEyCYNUwxbrgM8TSvFluTmkmvmqmKSNO6z7lSKwu8
o5L4qmd6RyZbJFN7MJGZ5iNnIB5z7+oZ6WJ3rZf6HHHwnOxCAQ2zXvockph2yW4u3glJgm6w9i/s
iaMt+yKNm486lWJp6rJAwMfJ7fk5QmXElBYhUWw03/x2xbhj3gRBoA3kBs2SXDb8HBchUQG9ZZxg
QPIlj1DL8JG5UHgqu22fGfeT6PA3NcOdyq1V6yVi61Zuyt0XbtsAWM/PSIpaBeQUFR/0bEiWig2t
ZEVfhQwzt+50sTRFbzhHdpDkgEaJDywGGn1ApPAuuyGbYSmzJ6YR4xWooGFRTa9V3hcbopMVM9t5
gjy/U2ny5PaY+71mVijJ6pC1G+SSkNQ37F1OxpFYVwPaTp6/CCffezolwtxPVn7Ds/MpnGBmhm/A
h6wCd5VxPGgjnJCcPrFybl3jQMMdPA4KiGDDR2I56dVKh2i3aEISribLAFSaFyG9btkxd1Ytr71h
N0+5k+hAvNm6VCaDAHN6L1R6GaOpXOmtgBCN3KmVI4v08I1X6T3ISsbeQ0AdBAOqpuSZupSPUXRE
FdJSEpQbBn9flvI2juinZZZJGRdJLlwaitR3QHdVlU1v4GjUxugpR5H9V6H3xc7HRZTrE9wZWe4Z
MmVc64REM0xFeIqq9xoda2FMbrZhTe80fHXCb854hiASobShOYcj/aNJ3xz5w5kpFS40yNfce66K
Yl3FpP8D2UpgFty0AZFi80l9NmzH0mEgJnMSBl6Zashrs9koMXi3md6HGHYX7iw9UU90L7Lvps0U
ajXtRAFVfngBIYMPa2KW08auXBMlyZBQkqxlO0xkKvgkLam56teh4KjichfjDmVvS++hZzIqWhAh
4YNonRohVt6ZmL1EF6zbDEMPU9mnpMzuOJfghuVVoFtqGO2ZdbH5ya1FVJ2MBYwDYg34ZFvjFAb4
o9XAWl4o9sMWU3f2Wpth8rkyXfs6NYw1rbyM24jdLzWTEa5uPEypvomstNilQkCz6tSiKehcR6cd
F35zpGoXr1/41IacLCbvKzNr9g/NUpD3OzF8ebJmlL9BLmcxNfkHE9L3vJsdpCa4ayoCU7IAGwzc
bYIHPJzzbt2AYM9xnIRTvRgTFC70Cafn8+lzHMBqTws3mAJyP+iDxhy1mmKNUVUUXpIIprJJQnlp
c3rguNZnMNhr47bszc9U8gl00pEOnCksr4WV2Dt9IhBmFSTIjVo1R8cV5TURuVstIjlr5ehVWeSh
0FLg0JYQz9ORRWdkxbFGRGWi3Q+M0vtVF3fOtvVdwHRe+Eb91WPVOe29PyFXNI55Mb28u2/aOObj
hYMXB+Oek2D3hLJ3bButYdJlhXcRFl0zGTteyx7u2+SgJFQAI0vT3JJOHl6psC3WSc2IhBLeF2+u
TuvtVu4V0AAuWmiwxByPsRXVFzXWDBu7OWAxAVI46Fb0akxt9FlF+pVLd9RTNk6f7oCitFaK05iN
v+HBt7p56NXcus4ALjEJYaIWXVGthdaoVeYBcqW2SxyIJRS3E3KCbaP0Gk7w7sUdmy2wDbf8Ym9z
h61r6t4eXQpJKqLEFuk0OuW4f0/BOL7k3UTzQdk4+zGLXOugieNPBdTP/xnSf65/StmI42J1tRr/
HJrQyvqRDXkw+WgmrlRA6myNSabeTshsz0bv1CRhgB54KWMdHOkMbAx6Ob0CbTMK83Wg0nTrdP1X
xzRhp03CPxsaWJFKEiNOSnDE83+KTU3bgri8KykjPlZDGh8zxYAai2jCJ/HGc6qdZ0zkOFq5lQa1
USrPD15JRdVowd3SJKxGU6fC0C41ecMCqG5M23SXfhiaG3rgYgDxabWW1thdJZnbXUXANwG5eezt
+7lIMBDzjuPnrWGHUWy5lOxNi3t/Lw0qb8va8gWzR9jAXpJ7xwJuCyE8zvo/FcqZDwEv4/s2tDUW
V94Iynkib7KM7Wb+kgRntoWOTjQ0XNGPFL5nFlK5hJP624s+mXI8/nhkhG3HVy5FIGoMxl3RaLuf
JtAqo3U7Njty1nbEMdMNzr2yQL/Pf5JyAp4WNxmpuhH8tAEViR6NxzgImlUpdP9o9NZ8Q0oA79om
dQB2SK6aZtSdkcyIhbmwWMw9nrw14hTwBmwVTB5m9srmDh0/c2OK9oOlTTc6XMhdKDWcQgw3fcPh
gFphyB2hIaLvRNn9qFz/Pr0t5xtabVKXRVSqfZoUoTWbWnqrfTL8oRScITfG3Jnq81cyGY5/9s0g
PtY15si5YNOHZ7ZKq0judUCqcDQwijdsvA6iSTGqaLVfXst4fGxk5h2a367ddM6mzD8qJtG3K1x5
51vxcJYhDXTWfOViW4lOo4q0q2SoHrFGj9dRWodn24lRJ8QYvvcoLIuwwLeDCTDfdWFdHTModiQN
+LljBzI2JVbSs00FFC3AajD6Y+MRBZvfPvvQUUDaG/iQmAxHLGs6sqnfnX97ilCdvPVPbaRh+sUi
wiyw8XOMQCD9P9PEHJ9G2BF6MZC/dfHD1ORFzj8XYqUqzEHSSHd8mjtcnkO0R4dimGRNYF1kSzQy
zz61qGGV1wN5/99/yvwY08r8qvGBoKnMn8EnZt7s+rr8tANhrVPqmZYGv6VLhODEvTajjbQqlxMB
yF1Q+c5BGR+IGMN5FEV6TMFjiVzVl8A0737eIyA3c+qayQOtFflp0nV1H1sY2ILCeOnsvFklOsfI
EAugbI5cETnhTNvbRw9RV8k1DRK8XzKi8BwT4cLUM3U/NNT8SUizmNY9RlENuKkgNZcWqegLZQsM
RSCvOqI8VNBOL2nL7sNxyxtCKrds1K3r3LKbh5IjaJAWq8mo0JsVCh0c1eqkHD05UQ4FvmjcYE0G
/DmM5Z1Fm2mpFe+h647PpW7pSC09bRd2uw5rn0F/MsRHJUoGMLKObmy3vDI7110bupffMP8kG0At
7cqv51fDnchF6j44b067S8xR/ZkcqUbmgZ5iMsrBbdU7N1VHV1dR97eQAa09R3bMWXFfPKXDtxdM
awmrZCB7ced7rrqzpMOBRUWvwK/0ZaRxBPab8soxiN9LCfNJNidIr9olY82cS6fQ9CMT6I00spNX
eBhqIWpcwQrVr32C02z8J7EAm9V5G6qHrhh3cCIxSrsA0P7RZyLYDxVhpcIiq9j5dDdZ5Lk5j8LB
021/fCVRwtY2qLa5Awuuq+y1OVbpR59AtQV5ZZyFkdEoM5RPRP0AQEYwBn2FPT9iJHsH4oMKAC2N
PtEOtuMQHKqmsB5K3LXLBtrWdR+3N7M7dR13fQHlibi+nec0aqbwa34+Fr0ZhydvnPRTr+kDcg01
gcD6uWg66d6GK43sEUh2J75iVkW9ZKXCkwoSehsdiIPVSCNhIiSnj94+5pI9NPn79NAwbDmIETNN
cK8zJgOJbFXLqezLva3sapsVEG9VJnMWStxlIKW3aIVqN8WOs1Y+xUwEyM6tweEmCgyWecKDkRNB
iu4gKqbmQBEsA4Ee0F+QdZcBZyMIVawyYZQxnJcuvaws6pgXtStBsEeJeAk3+xxTyL1LqAHBWJQD
0dBPHevFtml6HZ7ndBF63vMxxLcZIpau8TDzYeohAfTDBELFtZdlRRFvTSPxejDJb1mkzSKturZj
kPIOFlwQxJAamnYX4GsHq3hbgZeAt9KveiAaJzxc7i7mPkrHHKUleNVpvwzJe3BHDaGJ9icHSinA
8CRepUhYMqkowzFTZiIQVxnhBDTZFvbOpIE0Hyo2tanDUajzHlonXTueN9+dvHetSqcZpcWwrK3X
U6luK+H6W9Ny1cItzK2d1fauSfSXzJSP7CNStq6Fs5wcDIKuCalX8NEgmQJAtot3KRdjFvnGORxo
dBlx6yOmORg69SNrW865DHtRpoVvKXcoVeOLcgy29V2dbi0uynXUNsY2T3L8MeELOli4YFEno0Tg
EvL0XZtqr+G8/o21uO5YxBmslpcxts7BiKCvB/q0Ep3+KJhWLXGnz94vO4a0eMJ5PDzydFAFcevk
NF+MsDtpV5LXdjZCW7AOnGpQYCQ/dID4MYdjmBRhGCTVIzdkDlZ+ION9wpKbkbyxU+071+AWGqoE
AtInzToHAzA0OEFFmNBb0vmHoQtfCjbqmKMhGhBmeBiKHO78RGFgPH0PRmpTV8nDcnfawLPwVph2
z7pJlGxGfFAfFuxDvSdTOG1yu+fYjuy01OWAhFfa80RmKb2oOrr0Pg8mwUZHL29LIc5seHM+NdVn
xbjeThRTNZxIhaURpebLlAocmq1Tez8ZDvbW8lnm3qUx+k+vJ0Ra19ary8EtdtSRd7TZejLeGYPA
/m2Pj4CwqAyN+4uWdeU+bCiv7Ga1skkN5rU4gisGwY2ibSPqSB+ALQ847dcPRpM7a7jNOfWvbLss
ozg5jhNsO6VTp4o8AjcGL6xAoKhFzJSzSFcc6KmWmH9oUw6Pg9A4JCeG5CWocmrnKCGnc7OSYjdl
BYmZPNqKpPlsQGQtff82tYbmNISyWCHjnGSe0QDRIxhp1rGLoXV30yVNsfhXxngokF23blw/jqZ5
+Hki8QRnhnqGxQ0bF/3sZUa6koqSR9pAWSYWYUK4n5EsPeB1d2PHvMqaU0GixBOQlt0NYfxkRTz7
QE3RowEMYiE6cOekSClRHPW7SIwvNRfxqplzK3aEkdFhIIbFMH4pW/ZGc42KiiVu/+BmzPX+xYow
vGQfkWIK2MUQt+yJoLKl72Ote6RB7NEauV+GZwcANiDwAi7XSE8bK/F8931GCWAuPHu2pxDQt54d
mzL6qG0oY6OxkT1xDam5jy0dZbuCRQ3zPFJIiWEjaIObaGrfZcVQiza/ZEVK+CVTNiGx1Li2Rv3B
0rChcpBi4pMnr5gdrTX1gKpq9xm7g0WZMxDKTWZXHgg3RykM0A5DdXiOQNsihrfRrA7vNK/6qEmS
+KN6o3EeYkr98/o5ysCZHZYbV5A8q/ld46JkIGWD/0J3+fmQ5VV5g4YCx2NKaZbg+biBvs8yfM0q
HQ/MYr1bn9lRY4VfheQM4Xb+fQErh+pyziAy1zH7UfT6y5/+7S//8W8fw7/7X/l1TjYmz+q//Ad/
/8iLsQKw1/zhr3+5z1P+9/M9//U1v/+Ov5zDj4r2p+/mn37V9iu/eku/6j9+0fxs/usn8+h/fXar
t+btd39ZZw21SjftVzXeftVt0vw8C36P+Sv/t//4p6+fn4L14OvXXz7yNmvmn+aHefbLX/9p//nr
L4bx8zr99jLNP/6v/zY//19/+c8KtmMTZm9//Javt7r59RdNiT9bSgc7ISyBqmbo7i9/6r9+/skW
f1aWrgxLKCKxBuD3X/6UgToP+DbT+LNN+pzMuyGlbSvBt9V5+/NvSv2ZU5TDnctV3NctfuT/++1/
9y7+97v6p6xNr/Mwa+pff+FBit/e6/mX44GkLaHMODr//ePtFn4lX2T8nziNo9oScH2YJbMGZems
MrdhXIZH1pbGWPzNq/LXh/3bh5H/+GFs+/cPI1JbjHkJbj33swLlWzUnCoyYDfzzH/8//BbK+f2P
nzKnUUULq8wKpIxfDCwx3LdGP8j6R19EqVL/4oGsf/x7KPP3D1T4je6UuQyQPM2uJbrFaWDtiERd
033JNLYyBRWc//yX+h8ey5x/2b95a1Ra0hEfSX+vDRpKAIf+YRU4drG2aFV4ahpPe/3nD/SPXz1H
zG/a3zxQYwfoG3EV7EfPavdTZhPy0pkRIFz0+3/+EMb8Tvz9debof3jhQgYMEj5/DCJcskfaoEV3
n1NLHI68EzfxmIljlLhrdIH8PuVFrB7rOOgNSkvwQpeUBZSZoleTFoal0gqHEayVGvUIqn9qwss0
jsZD3/Zy1/tOK47/4lnPn4K/f9a2IX7/ythUJVGc2Pq7cdQaeApedB3UDNQTt8XnaQcM/+mCPei+
HW7Y01vXYu77+P+61iz7Dx9NX+iY2KipIX4lkPV7TCLg6qubzkcYT/L6X11nxj/+LS39jx/OIE36
UJnVLsP7+dQNccufMPBqAed6Zfce56fyNTU0VEr2aMPRhuf0L35JMb+Uf/8SK5tl9m8vvryoJ6Ot
xnrfOU7q4W0BrhBx+AoZdFVGMnTMJElldJiOWu6ky0zADT79X+rOazlyLLuiv6IfwAS8eU0kkIZk
0bOK9YIoC+89vl4L7JHEBLMS6taTXmZieqJ5E+6ac/Zeu/bEOVRL7xEAT6hTBCl4jOJJw5ku1SnE
nG6MgI+5apfKYbgn1bC3chSDeqYrN4Suh9UXOoOQmlDBlhL4dyPoI0M7WJxBMbl1UTpEOB3koU9e
TOIOAN1BcxL6YVOYkVgC3sLrW8RE+tbY6Q1Y8ObYpjd8McpOUmXg13dlaXFuXrlN5+dPTV18ooqs
hmT7UlCEBB6/YDRuPNyPUfl4+UU/PwMAAT99CIknFFncppGjITcG66ESkkKjyBIreBoGYu1/NMy8
mr1/1nR964zWdH8IQ5ETO0GbnzvOAQCq6QJeHuIPN0pZrAReGOetVPnaXqvr8BCqsXrLBzusTAg8
sfOvq7h4EBGTY9bkY3EYeiUtbwlw1FKAnlrCBu0glkpN8XYqp1q6CxEPqXd8QwIt/ywc0oDsBuq1
sIU0pfDy77Elmr1+RQ5DjJtw7MJBtgcv9rrETbJoINlPKYwggrpAG4X4KaMzrOlZDOW2gFIt5/I3
PzIVDhtpw/948o0W8uWuVwFDtm7dDk3SEwWSwqU4ZF2gRT89z4M2mxDcGn4XyVDsIftggi2I92jR
0k5OQqMYPUOixeTvbIeU4oBny1GjYtEYcEki96jaGutT28nx+BzhvkHA1CVEzdCUiGl1gfgsZS3/
jmEv5VgVtTUiTW/oLM+kWwZf2gT0pQWEW4Z5U4UNCSmBGs5tB2L/BnwiMiZ1yl49HVNbHEyZcq6n
xTEqJCVskE+VPiWxTaWrRIpeCw2n4zmWxejqG6hzlfdpqjh975u8FUkb180+Vm5Uys+UaC31Z5QH
ICwmljm7k9CUXlthvQ2MsQfRjQxi9LAfXxVFGtGKDgU29Y+ICBVd34qigbwRr0wZev1Na9KrKa6Y
IZiMHhC/GEp3R+Vr0G6bNBl7AkLFarSAu8mFp5m4qpO0yfb4WhNwuGkx+NDwzDzJtHslA+OQbkm5
8Pv6mjh4QZM3aVYL7Y0pVqREO6CWqvaH31DeQ4mPWXuKjiI0VnmujjAHhlddnrRCtZX5utRrrIFN
djvFVRq9jmabpU9Y5fypxOcXFqNkFzy/ChYNFESJt0Cv0qrackcGnFVgTNL+l6KkEFoxyscKJC/S
FAztJZCxF3kOsd8WWA0Jb2eAKaXDpCFTc1QSkrRKLbAKTkLdrO9IOWpz6pH7Mo52RafFfvtIC1NJ
tXsr0SNfGB2kRSod7U0yVRNiAfSXvsnhlKpO7NUH1O4kHtsmy1yc75Ja6izghH5bGunVVAmFMj6Q
GNXBOfWsYap+y1Uu4DsLpkAp07tIr8Ik2MsSCnoT3BlW+/Rn1ySJ2Tkam+rgt9CSWg5gSTAMXAoc
mitO9pUvU7MpTGomMb4JKD3y5zSXW5TTRNmzXly10NWFayFll/mzQMNAUmERYr+LH7O6i9DBZkUu
SMh9WPkeMNw11Y/EMOnVbvIYnCFHczlGlEHXvSLDwKoRpIe8pYHOkZblBevSvmoSYxppRbL1oB5E
97M/KL5BJi8o+lzDsqYQsEEgoYiEsvQPQein7EomdDUSGM5OaJNdFRZKTNPYUAuFwHndCjQL/hX7
I1ppHkGRMsoJzK8FuT6xDq1KRjpNuT2Cj5uIR8jYoULzcYRwc1eGJa+Ag4DbHFqHYq2BFL0qE1Q7
O0Ef4UUcxiQcCDloKN2Mj5U6VOyMB3jcfnuPrHCIB4yDUyrDG8J1DLDpYQqFWLBQ+WdJS5UdjEI+
Ktd1YehpRZwnFjY6tGVWtzeYp6pKoqUjjmyBWfQFfrtXguTh1KxGtf+iskkrB8fMJ0tN3CFpovgT
zXJTEXD6KaWW/E4gJEFYMyKINE+qUSiEEZjhNALZTdCdKbczahM9mhcLRaS7BQK/SbSxd4VzWISc
j/DSkRGQUlYTAwdOUSJwdhpGNvpKpOrNE4DrEfDzECrmxBYd3ThiNtFQalN0tEgD0W8nXVCa1ynl
n0mz0QdqaPOmNlfz8koMtAZk4Rj5RVnaY6uoTKblKKDT3kSNZnKMhzxffU/5jnA+sdOg9EUpo0+o
skhgcx7FgGATPh21VDCtRUU0gwxlWWn8eX86VPmvICpE9TsF+TlcnC8+AEde+kUDcbZK6hpRrQ/H
jcCn0B/M9qvMUpTlWwvRaK0xvSL2IVE38AMr2hpy7jXPRINN/A0vVdikuzUgd4gSbIFaxKORHKvs
HsHuVs1zHPUW3nNQeBEdyTFKecJx7avKvSFAMcJlIko6co9aMVgNaUUAG7/CZDT2BhbjsqaU1Iti
HMV7U0trwPYWAkUYSxZaDSy4pRgps91xwOareYO8LRW0vr/kpMuw82TQFaRjqYcSG3ifvgeOQQ2T
6URCQ01zwShVLPFaYwHlJsFOqPieU4lolZ8eazwSsnIEvY0bWVNEyogKyK9vqjQfsCEVAf2hnhV5
HYVzmeP8HC4M4RyrDsIpZt4NsVaZ9FMuTb/9BLI2R1siF8L00hdpAeOajEEQNbaeYXLFtWTRcrkL
c7EuPsP3qaiTC1qUTD/x6c7OGv4zyTFfjwHDjcCcZAUwtt77X3o0kNKzSaeppS04imbzGtaj7z1F
KQgl9N1WnamHhuByJgH2jAChwWfKcLSdPu3a5qDrkhVBPrSsCB6rEevx9FxrRQaZoim7KiZDy4gn
6BTqWHgp91YkN70TBILkbQqR0OPAsOEAeEFIWvbcSGFCjKUEXup9gS848QoNAQUApBwq1KkEGJu6
o7saUl/PUr9BYDJRiDoYdUQ++xaWvBhiqqmCob8lqTpDicGdqlCNJcQgY9YgegzwIrkwZhp/CbBN
G/cYvQKDJlYnFS0iEUULxeMI4n2uAnSDF903KaGd+0Insvd5yNQ2OUi5UJv3kTTq8E4pgZNkN6SR
RTpVpmQ6y3angwkRN0oSVw3k7KwsJfgBluH9lDIj0x/KWNOrDukp4CvgOVrYDHdtqmK/ckitnyyC
kkQ1UR3ehp7WiU4/iXp9TNOLCEre40JQ+BQmr3s0TdxFBIqITSx9ou8QJT/Jto5wLQVs6hCQWWXU
1D/LQsta664QhxQZHzaKACs5HAgTLaKkeZnCeumN7V2qWRWZE11TVAlSulxr8fggihOI6cX7hd+w
KozmlzeamkpPO8RRVoNs0yeJWLaoTS3rvoxKgnovb8n/cLgQF4cLXoZgKIJB2BtT8irLMmCMDkcx
lW3x9fII5yslqr6olIi05FV5TIuDRYbAJ1McRzfjjdm3TPwHyEvByilMOn8pMA1ODzAo5YWy7wfO
Rkoo4SwdPBNqURxOn1NZzZ4Uo4hEtBcqLmyM7R2yqVBo/WM1RuV9mxgoC1X6ldCymHUEU1858/zh
Vy1rKyXWFBJs8hrXG0JRTZzpPnU1/k6tTvt9+Q6fL99A/Tq98B66RNNPpe5ipm0/VXFsHmLWkU+F
NI3oN+tfbaFYN0Y86vblAc9fk2IsXhpA0FIj8edAaanjE5g4+euYdiB0MGc/XB7iDzUpFpjTixLq
uBGiTtXcDokHktuYlhKIL+w8yN+72vghxc1rQSwfi0LA/9eDSVAaMhfHtM+dfl4vRa2668JCdM1S
fUVChnJ2kpP95R94/ixL5fj097HxloJY4Kbjjs0IEtQ8DTe9Iaqhc3mAP9xkbXGYlVuxnzMSyVRX
gRe3Af71SOv1az8z0t3lIc5/moq2uAYpFZjBco9QJCp7Dr1ifdcKCGBEo1c2gMTFf/a+qItniZYH
a1BVG9ir6gKKvJGaII/LRn9os6KIV760+Tv/WKxCVnH6RHTBxy3Icu0iKFWfisLsr6uq1+1Bk0Q3
QH68AVSLYYwD2r7CybLyIkh/GndxF0twkJKEgNnVasHbpSz+wAIIM7BKgoc0tQK3ImjtMdQRUsqW
d2Vmr7NRSRwC5nf5QTfnhF6ABxtJbS2XdY2lIm8xLgl+e335Qf/pN4qLyguhX2RxTa3nRjBC932O
Mloyu28xRq2RGQLgS1DbusC+fxQpuIWqTvMwNg0yxclo5t/RbY1wxm0nYictUqvcTuaQOZqQmt88
wbN+XP6d52cyOiunj7DyJzquqai7VJXpj0vSuCM6OQCcXmhICQFsamE+HM0BO/HlEecy6seXRjYX
NwZUf9dIoTFbmM3igaD6AiwmcHpYxMJNmiiDbUlhvrLYnn9T5GU/p9UU2eNcrLt5hDpREpBxkFME
u6mIM3tWwAD5yLxtZvpfJY/kkcuXODfFzl2jsVgYAa8OPCdVcJVCw7lToiGqKCHjHW90Uu8TeqmQ
OEicIbLMVFXcHYV/X3p9fbPyA87X5WiKnT7WOhcSeCwyxzeO74/dJH832Uw7iZfH97WZg3aQs6++
Oum2DMxrpxZJvrIpOD+JghQ9HZnkKs7qTcJKVY3fFXUgXZaK3zN767WF6vw6IC/n0GgAzOHnuuDW
tIOloxUiE+XAEIv1ykvzhzf0bbvzvgFEDVsNrMlyRX+ogNNFQvQK5s965bxeZJsMQTK+ewon95ef
1h/GWzYcmkFvlDAeuKBKRmI7xlQb5Z4wuQ0ypKRBcI9BjRNs067Ubf/wfkrW4iEhU1FhDvOQ0moo
IOxLmBbrEqKnAaGFfu3Wn/mTmAMm+BWE9Hgjjg1lEILD5Sv+Q49FMhaTQGuYvklkpe5GAQUnz5Bm
jW8cu0SLk2YA/ReyDKppvIbxTrBwNerMp8fLg59/fyRjsWqhcZwy4tUFF/Np9SL0cfHQRE2+8u2f
n1AlYzGhioIZZIJGBhk8Je1aThSyN5DIavKIIgFp4iY3AJvEHH3/0XwqaYulHiuBXsumYblVg6kg
EZvpugSvSB06T7fIx2bnxpj+s3u37CcAjDKoYUuWO1S8jiBd0Bu5GCtwDV5+OOcnbEmZv5F3357a
E3wrmq3uWsXw6CWVa0y4N6tR32oYDTbSXIsV0RVBxAMRfnnMPzwyZfHIQIM3ohbBypKKpPmChi3Z
p23ExiLTpa2u5RCDatjwaCjNldt4fpKU5MX0nLUU17yR6ZmGTHGV01R0JM0cr7oK78Llizo/hGgu
hhhBQevsguZoK8N89joBmFpReF/NajRX9jjnPySSN0+fVduXoyLwlrslzrBjS/H0xsCWvbK5lObb
/3GjgND59M8ro0DIpaAD45DBIoUiPjx/RNcFNbN0Az3+Ti0w2RKW3ByC3scKawQjoQ0NQNtISp//
0W1cNrgQJhHWMNS8j5ruYYVnN1n6vu6GbVeuLDfzvPPhOoF4La4zVimJxqS4uwjiTQzpZXwlNdbE
F1C3VxQ39H/y0onW8vzkRYpQpAFnD2opOhLDSN5XcjFd5zBmVia/s2+EaC2XZrisdGU1WlaqJBbP
+JhgrtW0i62V2eHsSsnfX3ypopGLURTrBDyKLUk8YkBVm4qZ2xe+dUOFDjknnJP95Ud/fgsvWh/K
GwoKduSuLFLCkP4yOg3cxkRjrCtzE9KFV9h+599HURLbYTv9mopknBHc2hYiWb9LQ2ycGLdwZNYE
UnUJJqyu6GB3Jym1TyzBK+/P2SmTnzk/jHdTZqe3Nf5xeL6DH9U3ZiN0Tt5a+pWF2eZV1DMcsm0z
kCoRp+jURU9a+UDPzjCiJS/WUda3qgLXxB7TQJEnemazrRqf9AC6TytDnJ2ZRWspODFnFaCBfcAl
4gIHnxLdxrH1HNSVGzRYKzEkA54RpafLD/x8N5sG1GLOLNIBNblB00Nu+4xw9ypwu5ZkVssEiiQG
rbZtMnALckdlgCJ4d1X7GHhKs8S/XLHaaoI+kTPtpztEvNi+eyHew3E10Reb4J2gJB78vLNWPrbz
8wb+vtPnbloShBo8AG5qVQD8W1Wm4mcl46tosXhhZm7Dtf3i2amYtWTx3dUDJkQxqjz0oLe9SgWb
FPdXRUtk0PhZvZ8afWZvThhna70n490TIDyHoPtbGfX95adz/nWjBnx6ueAHKnz0qeUCPdcJENHD
g9pH1T3QPmNliLf36uNUbJqL6wxYY/KuhQYSI8bF2T8IjgwRknIC1tpUwX8mVL2wbVomHjQHuB+g
P22HWhLcQchVIjTrau23zGOe+S3Lbeo0CVGv0p1wR03UdyVtTmDTsQDNPVYdKnTewShQrKtA0LBZ
W/qtwd3YFp1FOy6bspWT5B/u+nJGbzJLBIzk+7tU9trpGLUtzfoc+krv9hJsr3/0bNX5+383hbEC
EaPRiZZbl0BzpVZ9ibwm2UeDqK/czvMrk6kuFlnCrwv+NAQMn1XC2/W4iOb0dL1cq7idP9KI5ltZ
9d01qFMGtlBi8shNvSH5vHqAdRLhFCs+q4OfXTcjSGK/SchSR3Ql6oVxd/nmnZ8kzeUkOWm+POFu
Yk+iwkyhK4vJ07KujQr5SVhWHZz6BnBjQPjb5QHPvxPGcsOitj0+CFZCty89PMsaLrrBZ7KRe+xG
l4c4v9CTun76QqiiOUqpQq0X06lHyJH2vcsomNaZYuLnh6SDqH1Nc/eHsZa19UoTgkQT2f6roECu
2rQZj8KsfRdEkNwWYC130Or89vKFnT96i4a+2DSTx6OOsTVXpDJZuSWd17vi0OM7pUCFVjf0Zq+1
uGBFryeLJTCIlpClz7ki+T8u/4DzuwVDW0yj0jjlGM8LVg0Rz3zjD4RmVtOThULf7lAJILCxsTQ8
eJ6SHS4PeX6hMpbK3aroW1IvGJL+YO8QO5TfaDoCjr6S/Y2g5mt79T+Ns1gQPfxTEWIt1DcSlJrK
qPWHPu9JTBaHbpf7arLycv7h/V+eCWA19FpWjALCFsMHf8X+JIRUsvP1JFmZds9fir5c7BpC6qUh
pIowt9zneKL8QLu53FlN7B+7VhpW9o7np0XdnP/5u0krQaVd4EePnVyMh7s+CL2vJLuKa5/xH/78
8tOSoq7VKsDLDhSU8dCoo4CbvxjjfzSp6/pi2eiKpBsDs0jIYU2t3yhHgM0bwlrt+Pxj1vXFHGSM
kwRQCX5giDxlq1W+SPDkYBx0BGHu25fxt1wk/zuLyG3xK3tsql+/mptvxf8Dn4jKdgY/zR98Io9V
+B/X37KYbcJfrpPZfTH/K3/5REzpX/g/FEXDDIvKSZm9IH/ZRAzrX5osi6YhWgZMCmsucP/bJWL9
y1RmB4iBTkOXTdIT/9skov3LktgnU0p485zMf++/ftrdX1uuv6w95z0ii8KEbsnq/LtkzaSLIFvU
e08/nh6kMvZVolrUnfGlcIc9pDg3vvOBkBIHsvKOL5rsjAZ3XjLwlqokmclc2OloIVJUPzXUyikd
gjps82a0w329U++ke5ZDp/sEvnFlVvh4hadjWovFqgyiXGZKrRzjFn6zAy5lq+0ke75CYf0Kec7v
drofrtCauynvJiM+NhSCKaMFB3MX7/2jZddb7YhIZIsJdWXyPl3/3gaDASG/mYW4q0sLDgwiq66N
sXSig7+Pj/Gud1UXPvXu3fv875fmvcNncZR4GwfDhiirsq69vcOnF5VGfhsodU2ulY13fTvj5jeC
/aPdjtvqHv7cfmW8+Sb9z3Hh43iLOXEWs+WYImnI291Wfml36Q4H0zZ8bXb12ljz37o01uKVzMCJ
i5Gl5A7dowS6dbjJtuyb7OwqclM7tCdbRxNmV7vyqdqt3tnT/dqHK132uL0xCg2t4Eqb7fxBKFtw
hrt6E23/GhoF9X0I3DJaeXHkM6/p+yeqLl5TBet4SKEL49GNuZNIikEFgW16222SDfAmW3r2b+pt
eUicgLiOLfCZ6+hmdTo49ys0OH5vZjddWh5oxjRIZAWTjdO5pMs45a75DJDpenJSt/689lapbxuO
5aM2LUtVJFWXSDObF8l332aRxBOpY1HuRPUcVduGon8kgSnf+QJlh3YopAz2uhHclxXBwnAg4ChY
SX9MTBGBTyh7CDE94bsfpfGLVvTaIYxaIjn6amruIT9wuJ0CHArjoGhPxLv2X3SzLYs9vDVooDEE
ZtnC6C9PhfiVZGgUn1qiXUUmEZZ4haNdqkFh2FIggHIMy1u7jtHwhnsQYuV3Aw+cipwDX8tWVDOs
IlKRgvvGJ15FW0kkZnMywonHJ0nxjA2RHW8WbtNxG/V705xkbSPDQmqvRsnHnmqGYNZwZk/mfZjo
s34ST+2NxvkOnn6W5t/hiJDqGirjXV8B7DApTm+HAbBFnkrKN0UkLerQmorya1IBXgPEkKtwB9gG
so42pR3qR4SIKP/g7MrEf4HYeSbyFriWaNRdf6WNZL844GHYR9UyE/RG60dv7ynTm7xN8TMCPGVw
AtgW8MErxm3WWDoAWVp5OIsLwbhPCU7/NskyAbFiD4Rs0+VDf6PjuSBTSp5p5mFoyC+gn9TuDglf
8Dpj82cYXhiR0OZRm7clCx89oPQ+/NJHantdGdLwVVHDzBVxIT94baI8tVqf3EaSXtUAMlr1Tpcg
+kRT7D/1LbqgLlUpLIC5dMqxTNRNzwsN3FDNDHADdMXbmDQlsD+xPeVFDtMiyT7FOlk1RYwcL+R9
dOQZV5BoZXitombcqvCONhkkK7tV28od50yG+QZuG4TTTzotpPvGIqwkCltAEq2gPExwGR1Zko0t
ujHpkwen+slDHbsrS1YixEXxZxVUtUlglwc8ALtVAfHL6w3xUHVxnu0jLUmvS1MHBm8VQtK7OK4K
kKYQ1N0wi1PppwkNSN9KcYpw2lNQ5pIw3goGsQA8EJ4wmRTtS8avMV7asgRiLGl6gUkaOtsIdlmc
TeTEomTbSCBm2G17E8axUJIg6veJtfP0vEExbBmkOMjzzE/DurkHgaPDRywCp2yCfksTSHPlcSBp
OS5M87uVNKFpB0DyZsE50GaUq4abhkCl7d7z5Rd6BVpwU5D/NwIjlqAbDRVRBUjiv8pemt6aXg6Y
Xzcn3Nd+eKWMIOJRZAZODzfVrueIe+TXxU6EyhbYkhq1yt5UYP3vEET7ZBAkBSJ/DAeOCpvoEVuq
hZtMkHGLUHO/UWNJufXInHXGDlfFpGsZvxaBD7mqGszqxIM1TmOQSG/0Reg83VQiOmIQhfYFohG8
CgnUhjfk0iGXw+JLCLpfRcOqSCgxJMPpsFeSL+ZlV0n7OyDBUN1PokyEFDHsXlZW+7BvO+kx0AMd
s6GuQT/OOogdnVDl21L0Q6CUYj1eJ4Fi6MTC6cV1KarI4upI7l89OKJPUyApkA3G2tpZg0hKdkH0
idL7aWV3JqgcNBgVQIBeNKYn4AnK0fcSHSNImxwlmncDKGJyYX1yna4tDTPymDXD9y6O6c63QCd0
An0gNQwYuB2+y+qKJFlT2LKl8eKtXqaxCDVR7cP9RAB8Ylf0/O+82K8ecOzPWGWltuus4ibILYKk
TTOR6rFNZ8vGbVoqlXTrVzgqgHhLPcRVKy2duko83u5KTA4KdoC7Aeo0SgUVyswGmwDMl9ryg9xW
5CIyHSMysqfQGMd9FBDGvoUpiQGLCK0tMXG9g6KfvCNLIH3K0+6RcMh2JsNkUIIgO8p8Da/RIAw3
QggNAWE4bn954juLOliy7OtgD4pPUIvTr4Sr+NuyrvsjXoYbpTHFDaJUzZ74uOgVgkys+TIgKVag
fzOgglWWT7vBSu6VWC5tOZXMQ1To0tVgFU8oxU27buW7sDD1bSGZR6zUr4UyW3GUvLS9WMWsFagp
8eSRDCIxNfngxdTkXNsBQYswMXkqPjDSMrTsR5dm7R02geYYRVZ9pZArem11HdtNyxDvMkvD9kcc
plN7yDzUQvwySN7InA2ASOvLjOksh4bhJcJj16okq8AI3AqSRZimadohmNJdidAIcAoRiZ2XZaEd
BjPgtPWEI8clhBsmzw32lPlIrAssjcF7aPlCAlhdmzYoH+VmlA4AUXRqDGCqNBVClTQI8ELNchKc
vrAqR5LBAKsaN143eSwEEShoNIpsZrJPkdptSLQykE/nxFkNZfUABLHfm+ks+VeFcC9PAkkfapH6
Pwe18UgGTYXvnkFb8G7ydFG5V/00nq6TsEuBjk0EMFT9cKdGQyzZXQ3bmQldUXqCA2DgfMplHYcb
CDKnNyrJ6Tq+f9KGdN/OB5kM1Y6MEH/InplaszlKK7dR/8e27JFjb8V9jSXG6ynXdLeENoEdV6t7
0DT5xmjK8Eg/C2Ky2Ys7iEODo1khkX9gYX6HfEefUNtPdtxpI5OpJinfW5+8uLBSvBeDSKjPsdbq
+7qEqNp1MgGWimmQtUA/YFKQ+ftCZzpyoxR3eV70ri5X0adpMKerJCyC4OhnUOjJLiGN816ymrQ7
9gLYUaTcxeeG0uenCFfNS45F1NxMmpVUNyWOoLux0n0EjJaeQLUTCnHbVC2HNK+CeZcTwT3uM9j/
O8Fr5ANuqvI4RUXyvYJ7ltDFhAB43YtxfW3mhDkHmhfelIZguqFP7pZnFJkTSE1NxJtShATQDoWz
clY5t4d9v6mcq1/vNpUTr0zWxG9nFeqC22Q7iBsoJZvyoF+NV8rfqo//dV54P9riuK4ifsukUsod
uX3w8FFL3jeh8fay+sMqsWF6a4fnudy43DJTs5BljpcKrJvFePjrYLKDDuMkFn4yfsx7dDhMm6Lk
jFBxfl47mJw9atKKNChVmQAyls4C8iSzIC87Qo2dyVVtUsrItdsAvOKGqgSMbVZH/HgE00QOBBQk
2ECqqrS4RKHNhlyWuUR11zCN3Gify1/eq7rtHKJtt8kzaOREcds74XWtNCGflhTnp8nQFIYswzQ1
lACLUxhFGaRHBWhM5bZ9IXRvH3wh4NROd9Kndjfsf4CCvZ5PY8NzRTDjp3QrfzbugMuvvMIfH/Lp
z5hf8XevcFqIGSB/LXMM3yHnQbdDhwzyLTOebG3ELS3Q7dqln9aE366c7ajCTVdM2ZKWV45SfCji
th0dEt92nlI7+mzoqccXPE8/Ll/eaenz30OZoqZLiiJySxfPF3CrqZJkgD3VyL+MKPA8fY4EqR8v
D3Pmiqy5WkdYFtZ9a9nJjjV2/NAOBkdPaJER0+yFVzXKPzC6m8sjnbkgwEMkfVAH1FV52YpoK6L9
yC8enUb7kaZXRsQDGneXxzjzZlpztc5Ai6dYcGROX4kBVLWpysPoTC1cbPF3Wq8M8PaET2cW7WSE
xbwJjjuu2oYRett/qLaSa97EDyloLvBM+2Ef2kBxk09t6npfGjt026vSMdfm7vnRX/oNi1cjb7JE
mBJ+g7qj7sOOYXRSx7+vXsl5pfQDNhvn2LSxfgFGX/voPq4bp9e/qHHpU5j7Cj0lp3bojsx1SctW
ds033xb53tZmuYUcZP4KaNxi4jaAbQCDWHIaWHqVNh+yzGmP6Tf1t3+Vvxiwnrds0AI72lb7xNia
vE4uWy/fHjcQvu3Lr9THYiW/QMe9Sr9OMcXlPGsiCSbiigVZPPp7whR3LcXK5NiuFfQ+3tjTcRY3
Vh1rZM4B4yQHbECPgTsvHspRdckbvV0tH66Ntigfeg1BLhCHM17jYTtdz/eSiJcrYydvo6+rL+zH
mdoQFVSU8x1ETbcs+Fqc/0YPXzgvrLcbrmPHdxLqdo61Izvzyr8NVlp3Z4rnhgJCiuFURaNFsLg8
FfJAR3A1ng3eFQ6Gdo9le6tuvNv2btynny+/Ih9ntpPRlEWpHhg+tkyV0XLjKpU/F6Ljx//HK1IW
a24gUseGNjtfUe/4VzhV9/E10Dpb3vdX5so7/3EaPb2g+e15t7IGQSQJmcBg0fQbauhz2hu/Lt+y
RQ/+7cN+/4TeIDzvhmjLIO280KRKdiQjzx2uajd4iDb/m0lk4ar7ONZ8ue/HGiZDbxPG0jb0EW3i
BKx7dSSneys4lKdefPaExGV1BSpkmLHOarl87X4uliVWDE6UJT9gcDEdRT+DflPagWvYokvqB1V6
O1zdqqx9A8pipSIpGyT5/MbM3Y/5qttfgj23yUw3+ro2fZ37BOgJ0iCDHScyUZ/e4gFNeu4V1uxl
6GwzfdDDh77/ewKiv57j+0EWz7FIZVgzOYMk3vMQ3yO3W3kp5w/1dGE1lPcDLJ7TEEIGT0QGmPfU
7Q2k041wE+zFvb6CHfrYvTkdaPFsmCHVgOopb3/2qPcEPHF+LyRI9XcmyYsAsle2LWc/t/dXttgy
1EHrq1LLlZEq6sKftsMjuZ074Qh2auXaVsdarGTtNEYQMrk4q92ggb8PHi07PkQEA22oiK7MvWd6
s4YKMYfXjn3yvL08ffPyrGlCvbJoxig2+bPii3YVHrPP1o25Se/K2+jb5DQ747Dyppx5309GXbyK
aVRq6dCbOdsgyWXz5UTKXlMOFPUN29gRabUbOioSO09e2Sec2xFxvpToesuGqX7wL6RQE+ppZGSY
tXsv/hmILwJZvRv9Xj+qdn0f3MZ28BLSCh9mIG3WPHfVt+x+9Q58bHbSvPmf37Fc9BoSRGqh4nfM
0wsDb4bPhiO6iiPc/ZP9w8lYy8UPUL4cjDzjlsaq5Op27HCZu8E2N/VdfLs23sczEZdGBDAsDVVG
1L0YLi5gaQ1tUDhUHC2C05/95inO6g1MB3Nz+UX6OBS4dJGSFadJSRTf9O/vliZy/jqKoErh+Jbm
RnQYTAQ7YXKojXxlTT+zHpwM9fZivRsqJUFTjxWtcAqykZoqO4DhF7d0Mt3CIy/LuA0xDrdXQvPD
6FY+l4/r3+nQixtaiGYXlR5XGUi1QYmUrrWn9CsXuHIr33rH766PxiIpwAHXJxbhVh3LbIOR9zPT
f7nJyQi8/Nw+fv+nV7SYdSxP9AtyhgsHGNamaWk5Okr79fIYa3dtMcdISUhDo+Wu1RKKDMqjEWjz
y0OcKeWcXsdixQs42iTt/FKMZNXkG+sHzPLM5fh4UFyy8Y6C3dnyl2CfvfDwyBa6Tw+SIz1nN/Lf
XzVOf8liSUz8VCkmi18SHcJ9fh9sY1vbIdW8XdfzrD28xWKYTMOErEzlostfyZC5QfqTyvj28q1d
ex0Xq2BZCVKtFPM7n78KsYg7irrvW7n5y+WB1l6TxVknyKIulPP5anRrLxdAoMLx6f80xHKuBy3k
a+b8/WaB9KKL5c0I/OxvD2FQS6S0Zko4N5eGnzju4qKSstoJG3MmEuU3Q665l8c4U6WlQivrLJ0a
/01p7XSvMHaBPhhtWbNqm/fmsSM0dGc5lCuf6p/xNrwVVtx5Z04epwMuDlJgWlOP4IjaAYp39HbN
E+cLx3uNqUXzIe2CT+KWaKKvNFXXCjVnXr+TS11MUIoHfS0MGdmwntVYsJPWYI73N0O/sml+q9ud
bpoxa1ARJjTCfPuET28qYgsCmjW9ZiPQO+z50TE/xtVG3wWv07XxJaAs620bUtTsydheJ58kh8To
b8JxvYYyf7eXfsliCrHowhJ4pvJLIusulXN+xKAd49b4jCeIZHpv+vvfBWVgHL6UG8X57T29dJCT
BtmK/0nadyxHkiRL/spInzdmg5OVN3MIlgRAosBRdQkBUFXB3YOzr191dM9Upme89J6ePrQUBMTS
mbm5mZqqhTSwc9DjBHrzb4Idyw4vPyQNBJGIRRzD0fmk6UDwiO7MqA3kjVF41ocWDo9lkIXxjXKf
bzoXkR4kfPZaQG/JDYRT/4J5lq+BbjxYv00++eVEhZLFdd59hrnW7RzUYBj28n0Sov4N4c8GGSrw
0AMc5MO4GPC1dmJtls0F/hLB5lkrrYLyuRmPVcdSndBx8Kat+hWa1RsKzQhQiPylfJ99bJHHXZbQ
H4u0AhbHxnILC+iZ7i43nlVUOMzD5LyCdVd0CbNtwi/y0SB58CWxlIqoCu2CvIxfIMT1YMj599SE
HpeR7qvEvEKZ/WCSpyhTNiYtQMEWf6D4Gjj6FV5am1wxD5jAeZsO+aZmGs7/BwxbrWMYGMWCUibE
IGdHWGNjF9j5pwb2CQ4bDzC+QAE2QVLUZt0BBUceQWACSJQju6jLe5On7bVvIwShs4CooQF1SmFm
eC2ctQ0AO4Efxd5w+JziEBnQKGunLujq6Q2i1Q+V3ICCsz1QjXwHQSBAPFJ9gMYOcpuR7GlLfjAz
ET597XgaKvqGwQMIsDRfb4CQKASepLnDJX+LcnGOaaD0TSVwhcjPNSRogWm4fCZXgheM+5dJzslV
hTzotrpgZRskUA/IxXtLJbq32L3Er+2xES5CSqYaqt6d3AXqhr5Z4bJ1cGNBbRtnH3hg0QH4X9by
15i4WAm2NChYwBxEbqod82/kvXOhVbtXgjyMgsszuHZNHA+OC5hiDWwCeCtg0ZT5FcKlh8W2X9pE
vwIJhqhPZS0CYNcjvKeuM6PcFTFJpDGSvG8DIFEf83sVlZr8Lv+hzf5yX14DKIvkHzAIlc+I1TeX
B6quOZZj4yx0PHoSEUkFECGGcXY1OyCUhUi7jcIJvSN+s4N4jM9uZnR0Lh4tPaiU2SGpPAsK26Eo
B7pyUpCkQfkE3hVwfT70UotMdoAwbeHI062yTTeYfiTWRENeCYZPzHAB1wgWpaIbYcboHkYNUgVE
8S9P6kpgxZydif801IJ5agSnSnJ5GRdYKDJPB22pEt82MhCrseAQrvjXE0PcQbdBpc0asBHBSaC0
tnbqYl91bfMAYR8CHW8qMLc6c0fj4o68k3SIZUCRCSpO4zuFRFfS6gIUyIrrcnDPgYAAjhvBBGdi
hiKxBQpkhN+1+ugk4yapZhDvLIKnxLoZ3Qb7oizrBu+UzcquzIqqbYDu9XttAm56gKxX9/XyPlid
L+uXFW55RtBR6BWDAKAX/NqRgC8FnzwRBGAiI9yMyUYbgUZVaYMSl6htPaX97vIo1vwT1uTXMDjX
i4p90pgUFqBuOLjzc361uNHuA1f2Ztn/3m7S7zK32ogeKCtpYpQLjixzbthSxnkG+RBzTqw+0Xrx
PgotRHaQyRV4/E82PO4+O7bFE/WYFI11ACYwW9oriHYl4NDh+9QvqNZn96T20O2XuOOLeiAflyd4
9RSjeI0AGpo6ZzQKCYG6KTgx2yCOgVYn5SFV0kAf50fQKXoldIvcsleEcfvqEYB4CdRHoWGi2txD
t231pawXPBuSneVSl7UtGWF/Y34pcY8vSCS54qaQ1b3KAEFAXkB6kn8rKEOuqrphg71RiXeyClR4
WwrO3OffOFvHIxvcbqWZBi70BR5E3TS77hq7xq0e0I2P+gLUPD0SgJZ6K26PWp1OKA+rJuI8FJXZ
94/u0diRwXamOG0wK0CIK+DgVnKvHNu/ctqPzHAuhVqFDhQ4zEjLiwzkZAxi18u7UVldJAdy5Kqm
azoa/E5HooNwsW0kXCqNT3YOdauQbsjVsF88Z29vq03sG3/JwxyZZB/pePKSLK3Rv9IG2bXzMHQb
e6MG8V7+wtq+MsDT9z0qv0qQBZIv6p1ZX7dfo+XWLaED1fQCox2WA1E/Ku0rNZ4uz+hqOHA0Om7N
4rYeJRChYtenqK4i2m+UtxxSgoURCbiDVtfOANmLjMVDTMnnArIGeoq0gyvRN/L4ZO/zPeu2yotw
ASPeNnIh3uDn75eHt3riDCBwANjC/9EIerp6UHuRnRzP4KALZw/F69p0TTD7hu0GvP9T2PcbJSj2
kSeFjjiJtbZbTZRGUGZCm6nO9zB3KkF7Bging9Zs91ILLnvVqgQOem2PHNvgtif6VzTQmid47/fX
EA30GucVsATBuVsfiKkBkmrJrGx3OouNMijIPELJUnK2Y/EWTyI1nrVECTzTLwvqqQUZcrHGTEv2
Gp8LN78CRzkJIx8cUGBgZvkSsskkwahWN8exUW5z2NLcyE6CYekQB+6q+SFqSmzI4a7Hg0Yihqsv
DbSS5XAx2tvI0p6dYto6ZdW7OSE3CdEOE2nvumIWHJX1Nf01GdyaWrOUoQsGn0stXuh4V8m9q/fP
l0/Gug3kHQCbhDvlCYtMkJqQuo27YNJ/0Jl+0bpkM2WiLIvACs/zJsdtJpkUVsAq7+YO+JBAUAEk
qGAlRWa4/Un7VoG6odSC2q95SqgepDMId4ChqgWGWMDKX+AmkJl/zNpnJuDoMqCapCxxBENauewG
U3kBLwLK50XyDoW8qzRtRXv0fGSOhbZz4AcVFgfx/gv6S7WUd8McQJ7di6DICSGsSn/5T/cCjOBB
I0Mz0dKg23J6+CDpjr4aWZ4D9MGBaQPSvEBfT4agRHY+d8wKkMDAHhvoauYWqUavZjpC4jsoEhk6
pxBIGHPfQE/EnM5or7m7PCYWfp+u1Kk1zqGgw5fWIF+bA3XqvYy8NZLuSVBtprOOrhvdL/BSqH5e
tnnuJmHTUmUwCwBMz3QkT0IFiMgAqGwvc5BNepBUndsLcWfn9/WJCf5AZZOlRE6qzEGkh5q9WXy0
hLVLYHpZ2Fw1QdTt0TupefJjIsbtsinjphTBuAlmBBDHQGaTG56kW2W8jDbDDne+1fh6sFxZQfcT
/PwtUi4iGMPK285x8NZmFbXPpzBnL04hslwl7RykhSt/M27xTg1ZSbfbQ3IkgwYzusRl33wvEDaL
Qq+V5x2M6xpoc3Am4B45492ASBOdrXOAdfbyqdtM+vAYac5usmT0kh2gcvdjLpJdP0gvAI/dX95J
7K9zU+3gNjQsFk5bJl9OXKJKKXBcoD0fjyDzjv1Ye9TrPhjTCrrjIEev1BBtlALvtgJGQobvl1n+
ndlTLao7B5L36gxhaLf43t7V3vROrozB733zFaRUducWGwjWXx7vJ+PfyYBNwEcMUFMAo+zIyIef
Hh0bt781EjRDAMG/mb3spgMZlkff8m3h13j4Qdimu9KhdYaKTewBno6OeTk0QzSNyq4hSPSczwP3
abh3GvRkqhQUaniPfVi31mt7KLf15E6Qb3GXOyizgZ8ADa2oFmwuT8OZA+HscpuuUcBNR2ycMAlE
7v0oBSCO8/4bE8gwnU40WrGlMkMqKyjixe3sBwcdZpctnMdyJ6NAk8upCXSUj51VOuhG3EM9Opi2
0GyRd8vd78Cy7qssuv7P8yPMIru5HNNQ5bOkpjLr6O2OLeaZ6DPeta1X/yjxvMhRy5mCtnKjl2Yj
flev75Mju9zryXCkqkDiBP00+3RroSv2WxpU72PvIqQMsz1iHbwq5ndh7okFpmen5cgud1rA22yh
E8WccVoUaEaBwIK1buTQ9Xmegs6Tt7KoxnHmkLgZ5k6EMsRL2/cYabbrdgy9Da7GbRmKcLjnPp+z
w52ADnB45CHZHbPX9wDK7ZXremP7gweCAuOAxxsg45mb3KGK2YgQWIIx8ndr2UNXLuphW4aSAIlq
jxa70jA2Fkgd+zDVJgjGfb18Vs7Cu9Phft5CR/Fkgn5iQxoxrRVY46C45mfI+yIR5182c/7S4eyo
p0eSJKaOBilsGPvbgmubuknjm/v4Stui7JkGDEQSOTOD46PWKeLL+Zy4C9v102EcjXKEJmLXq7Ce
7eiBhMO2D8kBWle+yH+e5xi4cXIvp0VNskwbMJ8sKVt8V0J2MnRf2Y++GTZACwuP4hnmGhbxLAaa
Fh02Nmq53MyiLR4oSMR8U/EkV6o/QDl0tnD+QcORdN+qIfU+6b8STeDI17bOsWFuSYvCQJRAEbTn
uJ7tfdG/TaIoRGSCex9HfVsSUPfj8RENu07NylejvoqabPx+eXueJZm5OeRWTQXPwWjGCGqH9m6x
AegEG4yr1HmozQ+Q2/Dmqhecu9U76nj2uCePMtWppJTYknLlOQ9aaL+1GwmnwFq2QJeixVZ4CNZ8
9rFF7q5IEtsG6xA2CuuA0a4BxU1CcAF7iuc8y9eysKuHTRp/6DS8HYFuUDXkELmNWQBtQak1AfNC
y8AsVTDR24JwZX1//DLBbcG4KjW71GEiAqiDdpVnVFe6JqC7FI2D24TmkEATl40jqj/a4ktEZUG8
IhoFt/vQlgQXPGJhIlQPTSsLIJ3okuX18h4XDYPbcENtZ10DqtqgHocrTQK3KshzKsFQ1m6w4zXn
9pikO32dsyd2TYHY6+9lEIOq05NZ3MvLdTMiUMhFofLZg/Tz7P7aA1woYsSTCVLQGW2xPn2T6ab9
hk5qr/anoJTRROqqWzHgQmSTC0Ymai4qIXB9DRi2a5q8xPKQXqPlKw0ragmScaKFY3N+dHn1QxID
jI0BKmABnbuvjLbj8tZYDV+Plo2XT6s0UEhpFMuWXEN613hNt/MTyb38BkS1XVCr7nhNQ3D0ZeIq
5upU2qqlg8/uMzFzOroIOYu+trAtUaM9SKWXEFe7B0OGP1/3A/AUSMxD0R1XtejiXJ3WI8Psgx1N
K6HqgCnBmEej8JV59AgZBe5pNerRHPQ7g+jRNM5oOE270UoT+rQIz6HYBbXt+s0IlW3ufRRvziax
fe0TDyRy9aun8Mgstz3R3WJCXgg7BiHzfkDvClTTzTy5HbTFbVsQ5ZZt8QwxzZ+Xt9HqjB6Z5TYq
hEWjWrUGxHjJru2glD6M/n9lgd+njBe+SBdslipHoWgsvKl6umxBtGQWd2vNRTkbDTPRQhBhdpdX
E/Q4bn+3vDRX6XXWhvUOnSzAM8KtiJIQq0EBuC+QAQFaE//gfHQ1g4+fmphBhjeKCrcDowierxbw
gG3pWW9/MSo4NskdgyHXQb3eYIsyFOL0SMeAvVrLnRaoL0r8J/oqz0FVcNi6DOJTdOzo6hnVRxbl
tI1+d9iTT+8ZbsG8phv1x/QOZrZvy+xWrcs6Os17sONXPmBfrvN1Edwbqwmf44/BdvPR+R8HvS5A
+s0czxxofhxIdG8ZewO4XH0zuM6TqaDSH7nUh/SE4xtIaDp+7qob40E+WOmhSwXp6dW3A7KaFnLT
FlLhPLxHTjMjy9F8gPokJQGUSNKrAiWowa396AEM6GUaiFEHn70HfJjmgOcZK4JurDOejL6T0yqv
EYgW1+PdFCKhuy3BFbSlhzJo8WCJvNwFlRtDveVueQME7Qfr9809EHPODzPD3wcijOZ58hN7xIGI
BSNoQfKRjx1Bn55HsoFTqKKR1LiiMAf8jgskzV70ZFuLvo5NcTGkBHIgECTgzBVjvYtiPEvl8g6S
HaIG9DWnfGyHCyPHToL+U4eDht0FXvtdtZvsndOjr7gI0031k7zRL4qyUX4qz91GHLKs+pZj+9x+
dxpUv8j46VuWEPSVv6dsen9Z8OZmrL+iW+gclWqiJc9GR4rhmGD7PMtgg6q9LiqAeFmnZWJ4LI/S
Ii5LcKrvxKy4K9cPNg2uWxT3FRjkPLcjV+bYGhgg5NaupNL6JmtJKohvVzaLoig2UHHge2HA/lOn
oVY0yTsZNhQTDej1+ySDzTiv7wSXENtz3Jk8McNd4JCvneM+wgUuJa6+B/JoE3/T7iEh5pnDn4CS
nXexYaWOh8Xd3CbYQ5G1YL4QlF9ob3ZC6Xbyx436XPjDiwJeWtBYHpJbJ+h9MJvdOZCS/xDnMlZi
weOPwSte0tymBpTQcRSdHKL2pkdbsgHBl6/OIiHe9SHrYNJBy72KYhk35KoEdG5hBB6q4eJMBsqW
gUHqm8QDpXKQhLo/huUuAgVwHjbgqKY+Erg7+nJ5pVf3kwEeXAbqRGGLu/At0taL4jCnIDGKO11F
M6SZOi6k0P9TUCdb4iNL3D0PMUh9jGM8WWobUGZgbPoigIjD5eGsORnUygBfQ+svjiBfRRkGMqJ+
YLDHmBIuO9ygV/lNc4UVDGkYS57Iea8lwE8McicFdFJ2mzCDQxhvhwftKr4DaOPaRrVI2pS3Wf1n
st+rx/NolNzeqcFwqeUOjI4e6gteuWcvzm7PUCLju/AuXMnbHA0RdYZTn1MWDPjChsioZhjO06Jb
likCZeAOoMtW8UQmmRc7cz8o+hnQu4D75skoJCPvRhVcuoFCH434MNPenXTb7ZKHsf9+ecesHoAj
U9ytZEix1MQOTNXT4iJmdBOK4mKXeJfNrN0NUMv894i4c2YqmV1QCwk+YOtvLbl+KakpCChXr7tj
G9wJm0mjQBpTQyI2jFEBAuY8hOhFADBI/MjaMGZR88yquzwaFHcZmUYugZMaczeUsqcY35bh25y8
GSIIGztCl3YDd8TKUjaMUoYZKtlfkPRN3UrFBUuMIAUGpTfHbTmJ3PP6tnBQjQUFISpqXFBWmlOn
ajNstk7rSYDrgB8UGtSK4Dpf91fASvzLDheUaWU8KSPFmkVPhgYWhsKHKpv0PATWvrk3r9JQRBwl
Ghi/320LqmcZDNYZZE4d8DgtpbuMor70lc2omjKa1lTNMS28J7iBNWY3NzkxWN/f+FziDfnBCpG4
xsI/UYU8P10wxiJ2AwG7Bbd/6qHkwZ7kQUVDkHEbbUgIJjWKthjGYMgeBynIEbxYcHGuD/CXTb5W
JoEkdSKlAmCXgsZgY1veSN7suJqFrrk/02N1vnAqJhKVXcYXCZ4JbkKjcUoUTQH5L50kkJyDhSgF
9nbc/ad+6tQKtz3y1BzLQsYjfKxLV5ZutfT5sgG2FKeHGWRwGABqRWs8Q2aSJ+BlVQbcl+b+90qY
Gupi6YjzK+TUDjeQiGZ43dWfdiafDJ4eEDyxgQ5FZm8MoR8BGQ7k7P9EW8TKZrRUDZSMGCaa4U3O
1etTYoN7HBujtfp4Dxye5cW2lUI90ok8kkhjYHY1TPcNWILAFD9umkyKH0C7nIekreonRy6WrU21
QXAHrW1ZdqFqrM3bPAcJdEWbLGZqMohp9qgGyzZGA7uNnsDmz7y+VlbANpBoAa0Pw0zx7aXEsVC3
qBu4ss6rdppf1678tUY6/rv8oLsTAlppN2XoZ3cTMRnFyjaDvCwEPdGohHwWf1qmZsRFuMC44UZ3
AOvMyGe192qNjJanuHFgBdlb8xx/TxbQLyJFL3Kz53eWemKf235akkeNAT7ZwIju8iIBIhlc+nH5
GucqhJBAFp3M//lVwkzqGhBqEB0/a9Bzej3Vo6ob4HEBIC7BmIuYEOU1DeP7fF+LZDRWPBLCbFCO
wi1ZYCDlvC6qbmitzzOwVZr6riGt48ZKsovQniAY2nmcgZH9MsRnXYcqL7qcFAMSULk3knrfOPaj
VdHFBcG7wD8JBsWnX0EBnS1jnQ+BZL45o+6jI8CVRfWO1aNxNCAuuqioljfzAiNQl/dm+giYHfi2
HyzyEpW14NSvuKOTyePuDUkrc6tz2CqNk6sW6HPMBI+utSmzwbTkyKhmgGmTjfYokdlEg1brSYqN
lz+o1hdd6nxCiH/53libsmMjXBAIXfjK1nsYKZq7CNDHqQM9cj6BiBr/xteXra0861Q4SRAFIxOq
Q7GFmzUrqWOrKuIB/VfxPfRV3MS3QT8JbuaQSSqJY5j1SfxlkHMYUV0BnUJhMGvuHOcuWSR37n9e
HtXaOToeFPsMRwtV21al2xJsUK3yU7m4k+vcz0ryTZ4XQQZpbdehTxiRLabPPAOFFHXZ9CooTILa
aO9Io6GHgfb/pQ3uFA1yqSFJm+CCMSDwoHbeLMWCXbfmxm0IBEEiyEFagachbUyH4HGIYdBI8yKI
bozWcC0Xb3r3AijYbTbI4eUlWsnBY+P9ssgz9dhZUjvNAouEun0B+j0Nb+0orCV0089+ctV4vSzk
mlkBnZ1a5VKXsalAQLaC1Qb4K/9Tiyrz000NOr5decNy34tneKDoR7QQKoKYc+VoA+WMiBY4X3To
8ZkwM3KsMSHtFBQl4CcTeG4SUn+HAFLpTZRieaHUJHCKK+vqIEBDkYuBi8+a+jOIKiWOEkGXzSHG
blKKJCB50hzIopDdIhuZP9A43kqRIepsWXnx4VaU0dYJMTr8g89QgYauqeYsnsAn0F3LwQiODZ+R
M0Cb4G2AvJkwDb4SCmFqDbhmMNyYZ5h8RTVKJZFqGIyjfVdDPyPqVdeM0j1EOT6WRon8ZHC+Vwv0
xi5v5hUnAMYbvMjATI7o9nMqjvyNXkuAhkJANJggsL1ryloOSKtFgr73Fc8JdhtNB/QM7W1nYQhj
j1y0Np+gxmT6XVNtwFx5iCBoKhjNCkiBsXZYuOfQBouOM+6QOC00CyGdwzCn+r7bmV7tpblrf2GE
kdRHBeM2egGiT7BVV0pRp2Y5N2ePxSLVzCyjQh52kGjbWAGzmOxFUesKTvHUFnftjcakosWhQTqi
r2x3SvLNYkFwo7mppNdiKr1+iZ+NSHogqrT9z/fK8eRy95+S5nGhFLBs1a9WpPqdJsq1rNx+TGkB
VzpcDRj5uTDFgmr1bNoVSnoScJBqJ+97R7ubZlJeLS0qvn9hPCYjXkJBFWVm7q7VsrGxUxWrVk0Q
1ZGHl1a1RD2D51SipgbUN5Q8GXAFipqckVIbR5qkGSvp2eAZCpZryDdEflUCqU/39Y/0Jt7o7mda
OA0BgBKDWFZ2DPsIkLZjSqMotnE7Bt04KoQzJICuFaN2x8I0Dgt0PbeF2sbX7TgpN3Wk4DFCO2XT
q0u0q5JJJMB77s3xGdAjgziX5RX4h4haWDlx1BIH0+gHT9ORThjTUAfCFxI17pJDemoqakFosOLI
T6zyrxI6yG2G5mTU7l0IeYORV4HMPRy5tZl3zU0cGgKD5/v31B7nfpTGisiCVsugnnW/RGOh10JS
CKAeS3ULG1ilyxv43K2emuPcTtubc2wMOXqPbOsRYuyTK5dJoHSWqKPwf5lIVMHAxgIKQV4iYNSl
CjrKBLCdG+tVuwargmdCKjX+zni1/wTx1PrI/m2P176Mx4xakFz83aEqLVITjB6p9y3bq0Fvx0iv
nC8iN75uFHIgyMDgkc53GE49zZMyxnQuREP5crmGEojrJDS4vGor8CG2bL/ssF10dOe2Y6VL6gQ7
jNeYKao0xkYd3dQzXQYlUZ5xbwTa6Mr3ZPxLO+aXac7BDtUgQV2JmY5fLYCWmZqY1uoCKyvX8OkI
mTc4GuFSO+ACUWGG3YcpCJnkPGAFU5brgJRd9ZntIF5pC0Lz9fP3a3hcuqMD14kxtXC2hXqg0ZbG
L2kiu5UmQOEINgqfV4a+X+LENY45KHf3sWpdTYvpxyLVmHWX+e/BfAYdx5OYyVAHtTCYElqDSDpW
3jLXYdRHG4nK74WRDN5gitg/zuPBk5X7zE8eGYW8lxSPBCs35emLpFHbL2RdmAdbXSfUAVhJBdk/
vvKgNIXWLAMmEAInG7N2LWSav4Lq0KsOWonkfOM5O3UDEGItOuOfnuM0uc0uIPSTo18ZJX2+abGM
wIwcdbgMFTvLr5Ooj72kiSHj1ilz5MlZBLGXZniyWfICmm83JBlyTyP0B42rO+i9zSgxQYG0jIB0
SuhE7xCEQjhUARfAoisPZi03viQ1iusU9uiS0iogT9ZARrOomX6bFHu1qT/KExy1XuQRUKVz+ZKU
kF5zlm56ABXx4s6K0X9MMqqcuk3qXWyNugtJnGRTpZL006hMRxDAnj/vkBuCpBYQtojPEaOfnle5
iDt7nmJs6PyjjiJog84etRu3SNFB2CGCFnjAtV0G0hwbZH6f7N+cvRETtxh5P6HUWoMTKW6cQ6Mu
cTA10vgQxePkG6o27ItYN8OWzIlbswnqnNn+0totNJDJON9WThWLwrW1k43HAyMDBcUOKgSnE4E+
hSYdpwXaeFXlkiraxcRxqbEIJmB1/Edm1FMztmnm0BbDq0ub0hpqRp0dStDbFcDJ1hzI8WC4uK83
hkoxYgVvu0IKVMAA6urNAJe7aQY92CTH58urunao0aqpWToD6JxFulJvVWUvq1OgqtiooGUskMef
Mq/uBkGYtbZKqByYtoo1QkzLuXmKOLNO5XkKYuVOLjS3dgq3see/cCgMHSgxNDijHMPzO+XpDKZb
tP0HpFlCC1Kn1Xwj6Uh/zC9xKYyw1rbEsTVuSyyN7UCtC9aYS0TPBWS3kTrFKzIGtFN/VTyAK6Rp
L0K4r07l0SC5PWL1ij3pFGYTDSHqhKZ523ZrItiJq08Qw1TBb2PqaJ3m80c1lOPH+nfY6oAHEBN4
Gq/LUEw7/knmz/v3I0s8tazaVOripJ/zOPkgWtf86gG0HozqvAWJgwuUhe/shg30pYI4lB4vn4HV
Vfw1Tp5ltowIzSQ5mYMY7Mh4XR6kwfxx2cRqLI49DxgjWAcM0FScOo9k7CNIIeIGYzsFoslhNX5H
CnDHguI2DTvdz3TBgVs92iBUsOCwLdAyciYlvZfGScPrLQNaQBqWTd1YD6oRgccwuhMMj7lYfgFN
RqgmQ1sKnG7c4U7bOkm7GsMjCOT2aZQ2G1Wdm+eOWnU4lwX19cXMfxpdouxSp3PuJRzg61bqyHfB
J1m7FYG0xpPZwqNH5d/Ncqo7aWnYuKWATZ1v7DfjJZSCIUYDMzpRqWtfYSv5KkSKicD1rG0jAJlk
3MiQrQCU4HSJMcicxjVcqW3N6VMd5/Gt05u2YFXPs44asLdIOYJwDUnds2xLg5SjYqoAEoxK9EWZ
6/Z9XuL2ZwId5Aw0AiC16JQ0AfsmCJwMfzKkOhRMMfNq3GKDdxrpRx03BmAo3GKXS9GSGIDcAEJV
YTGD8lq2g7iMDipYfsic+xO0LCCgHLZTtUkN6x4625vLn2FllRUktOGakHtlDU6nc113xDKLlOVe
J0jTp/0MRmpaHWYrvkrz5go95aJG5xWfe2KRrf5RjN0tSmwOeoNsqPQCMV63ze6rWERwIBoWd2Qn
taBZVGFYaQY3V5bf9XSK3Ux96m0QZDREaHDFR6D8gtw1HhCAwPB1mFFLQKZqEEC353QKqt4ZrrVa
le5MoLu9Kq1F6rprs4iMNWASLNl7BuUmRM30hsWQZJZuAd57bmwcxSaDbPvlDbJqCJVyCxz0YIXj
92iCoRhDD0OqNBT36PKsr+ZIotTV9aUSHIiVg48UGTsQNjp74GxPt4aWIV8FMXYohcpR6/YV4BcE
lj4H9H8/pv8X/6Bffj9f7T//B19/0Gpu0jjpuC//eZN+NCC+/Nn9D/u1f//Y6S/987b6QR665seP
7uat4n/y5Bfx9/+w7791bydfBKQDr9Vd/6OZ73+0fdF9GsEnZT/5Z7/5tx+ff+Vxrn7847cPCtF3
9tfilJLf/vjW7vs/fgPC4Wht2d//45uHtxK/t+lT8uNNctO2fevPfu/HW9v94zdJ0f5uolJh4xGA
giLIoOCTxh+/f8v8O7SOGVoF0Bz03rB3K2TGuwSW1b+buCA1B3LwEEMEMPy3v6Fc+vkt+e8QZNSB
BWbcWOAoVX/71wycrNWvtfsb6csvNCVd+4/fTo8ZeGcYTkdTTRTxIYV8dinZA6o5oI26GQe6QZeu
S+Q7m2a+DeLwo6n5w/CxodOt+IchWIJYm6ag7Ye7g5S8iYs+xgMY4tlu7zQfhikJulZPfdS/TKB7
B5MN2DmPCZyzuiubkt60nf5Onf7RLPT7lEovcQZtc1skK6tra/ZADMUqUdAlwSqdnq687iy7l+jN
XA8VdedqiOOgj1r5VYF6R9gahhQaWjc+oZXf+ZpVU79FT6qGvJzSAszXoBDpq5Wcv7Rt1d+16YCd
NvfIhTqNAm1UCCKP9hCBojidwtHum70ZJ3Pvxp1RAMI5zA96T/DuUmdyn6Ek8CBNeq3e6cpAyBbl
/c56z7NOzvekHsbYLx2L1O4SJU6/K514yTcRiO61J8jEV8W1pVbwRX1qQO9Nrwqm01CXstu11fw+
pmjsdEvDad9ltah3RWJmgawXeuf1Ea0AN1LMEfCjGdS4rgmnfcjzyPjaO4B/OQvKgB1JS7+cNbTa
dWQJENVC+KZs8KxDY/tBwdbLXCm1nE1ENePZao30o6QxPRgy1fdp2VZeauWS24H6Aeq8dSuBDNjC
bw7TorxOSKL0QSfpCXS0S7QbgTqKOlu0VGaSR8oYD585TdQvddVnflfK80cHpVEC7Qup/LaMaiZ7
g5JbPq7yznTTrHS2C4KY28qogQFW0tSxvSovyY2ZGvV1qvXoVlQj5wbK8OZzvQyUePY8yPfQeBiv
M4jShlmppzcOWu5+0miY907TLa+t2pm+Y7SkDBUnVgPsp+6xH2JylwHh8iE1ht66RUzKr8BjaodS
svSvSSmBkg500uk3nNHIS2urAbw1HRboxGVO37sOqqzbwerrrvGKxi7M/KAPSzo2LuJAo932uiVZ
V+qopuCViZJlCgHdkIeHVI9zaB+rqBKHiWlng9/qpNJvtSFObM+StN7ejotWPJTUjqdtMhiq7s7O
hI1o0rmstnkGQSbXIYO90aIWyMYMWFU89oYe79oSCiBMxA7AQz/uwMHiDksObeMOmZjarYieeAso
su/LXE69Mm+kjW2RBjBvu95aLTG9ys6VZzzC6wd1kRYXmarYa9NJ3UTDBJxqX2ohQYnnuzHVzUMl
oaxXV4vt5nnqPMVxpAxPUtbs+lYawe6SdulGaujVjNZLn+hK4el5dSvXymGa8mVjYd48ksk4v6nW
BDWw5W6UFY3bpP2NgVKor06t7EOMtHaRZ2zuo2Vub+ncjDd9YS0bB3RIxB1HtfKopg2PU2XVX+po
Ht1mnsqwUYm9k7Nq9hJVi72oX7QwyQb9GjsveiFS1IaykaDx1tTK0Jan+akgMbL1VCbeWFWgBUtt
86MpnAwNSQARykb3klp0sH1aZORutKoKhVpb/dnpRA9HGmfB2MX0pZgVLWhmiNuri+oEkt0rmUsS
ot4pcuX8NFtLjd2RDuMNenOam6STCx8se+Z7o9mxm2i5+iCpRnel6O33OUKDamTI+3xx1Jd50I2g
Gdt38BFAwB1PqwdJLydkgxYDvSkjCuJWnWagEU0V1yyszE2NCdgWiKb2Daq88Ny3VrZogVwo7wvN
0JeInbKtY/UamLUUfVigylKjdvGHpr0G8PFWUnLioRkEt1KJzCUd88onzQDqYX1UgrghmqdZNPaW
3i79DrAEV4q0l9woP4YEBJIoECPnMfbT40y6ftc0E465k5vbGSCG57mxJHQ+581PubPzG2WMQWEV
tXTXxM3yDZrLkCIZUv0VvXnQCiKqFiRTM++KNl78SYmKvQNJuXdpBDkDyo7xT6cpVOC0l8EjausE
Sde8j7X5VspRD7l2wG3ArFB+qfL/T9qV7UqKa9kvsoSZeQVijiDOPOQLOjkZA2bGDF/fi6zurnOI
6OBWtVTSLSlvpcPG3t7eew0Nx38fstIb2tR8HTW1PQth1c/Qv9P2KmS9XgYGBBB+JzLSorA2ICFG
rtSF89KMrYDww5huanSyv2E96BO3YrQ8FQgpsUbr7nQ1jKG10lQSDtEShxs1rSK2Pc1EePFQO85q
r9cqgGMLHmmWWwJQgT9lhAGvnAxkk+QNRJLAqB8fqDTy5xR680djkNBwQVWmWqlCqo8guYE3Vmf4
LChm6fLB6NP0rKUDtJagBjmYPs+o+o0JE0XDkWn1qzOm3RuKXp25gv2yedJx1+BBJrXaBS1NdVE9
Ex6QWXxTSzruI2CUXIpf7tE6UVYCcHiviqnjF2q2j8Y43DB9bAAJtc+8QwGddBokezRAvttG25j6
2HuKHT/2ka66GdLX/diEkYeQsAlhBOpjjUC9i2nr5orqjrUanSloG9xNatQiWCU7rypr8ymRXZjg
ozJe+WMXk02VN3bnCWq91WwwgPrmUF4VdmH4WtHfWzQXd3ptQEirNQ8hhPX8FDiETdczey+0Zrgj
Vl3vbVIam6pk4TmJWfKzYd1wMmyhbViTV+vMtN4KqopvBcfRc3WkEE+mcOjBTqrk0Koshq4COvF4
QIQm27dNUj7pw5CcIXnVPRZowJ+FFmf7WBXlHQ5YiiaZUdRANzIBExqDNzgGrIqwbRGo8oM9kgLl
c6gv2l2TvJiFvmThMkOc/UnPQMCHMrShmJPi4uxlrJdDmOuaPDnSZj9EA24jKjJerShkH3HH9Mk4
hCDf4BCzXGXblBdwndDN+GNoqsrX9Ix9LzoZhwdIpOuu1ocUt2Okl+9mG4VLvsV/oD1/lxKmX2tb
UO02DJSNkJ/Pf22ToVKUDtapb4nvsF8mUTxkOF6H6IRojyLCD5zARyRx22GEk5YN2jy86SJ+z0rU
dOmzxV57S7oRcXyUQ7ZDFC+87S4zd3vCgKDMgN4TXgmz7BPEr0iNLefEzE4/97VePQxG6LxrhcKC
arSXiuSzSuhfCzK5BExdNlTt5g9yZ8iYTmJyAogNB7WneCo8CjRh1V3tAzgEgOQ2pdvQ2aj1Tl9P
fPJFdvfXDsRfP8HEewm2bXg9X2j6cxR9VJ5aJ7nW3sBKRMnym4Hjv5rsqzrfeulABwITp/sOI1Ht
/fb75dpyfx57+vNPVZYCiWCa99ap1ttXqoaZG4tG99pyQMJUsfEfVewuZzr7uH3eFuYorJNofzBc
odqi5sjlc+yPy+H/LuWspZ5rLbL1BtNZAe6xHZHwA+e5d+DfGW2HxpPP2WbJVeBrffC/5wRleI2C
XQd9+tkLUMf7zCHoSiEG/B5MFfmOVVu+6fThltf4ji26PMAlEvaUo366u/35vlZdLgefKoefPh+p
9FpXW/vEWxUyh6PLhb1l9lK9ZdaY+J9hoG2h6aaN0svsu3W4yko1dU56sqO5PJdwcWTxnQb5Frxb
PJJ+KKw8MPvp9uSufUyod0AwGMwMFcXur5PLO13i4UtOY6TKbYxl9p2iWCKbTj99HhDRI4BkkgrW
44Vgdt0KlXR5GsgwXauOsROk3fYm8B5JthmicIHaeuW4wY8EsBbUOuD6OS9ZOwbTB9EIoDqZ15Dv
OYxuE9jU10tKV1ce8ajNfBpotjF0O+Ws4yIwSkk2JBrM71DZIo+DpZc7PDBt1ySlvQlJaHqGXkZw
jYuMRyuOLC+MOqK4iT54ow5mWQGZzkLSrZNFhgvpd3tnaOK9GlXutVSVG3tw6AbCDfwdcn/OuoCM
fu4V8Phk7gj/o51ht8ZeaUrFK/TB7yHTj2dVqWobG+Qwl+a1fp9laO6PZZJsIjpW/j/cRDY8G6Cb
AagkzBSxlb9uIrTZkgqWH0GrD9vMSLxiUB9uj/AHYvJlC/0ZApvIQK/p0kyqS5mpE0UJFOhL2CW0
ACHxsDfXSFKXL4uLDTSN5aB3ZkEW4NLEp9MHSdIwOusxXTWwwdUJXSfa99ZUFwpbM1mHP2cerRWU
4IEAQaYw36oDqwzTKEXQJIY8jND42TbIy9c2qcYHrbJiBoZok3om09S1xever82+OkT6GN2nMaQX
ptYIUCJZOp5rUWBfcYcfkQQyByqadVR6Tq00d50j1b2j6WQDZ5vy1IM543Wwzk43tz/SlVjiQLRh
EkvSFCC5p0D6KVBShROHdXXA7SR1GVeerSRZaoUvjTG7S6F8CcKjVgS5nX/vo+HFpO369iyuhHtH
BTAUIFUFnDRrFodVoqemZFVQ2O0RmCdfsOIx7ez726NAROoyKKJEC6N7IIAQe/80Vz+tVq11CpFt
GRC1g5gc3CtAjzvnkaR3QzY88NREOSgb7sw020V9c19W/VYYMXgeuTwNIvbavLxXWhiV2l3CfVoX
EEsDbK8k8HRXXS004PCe7gCThiqXAaflouhQWlFbFDRFa3nAvb8lAz+UMRAEHAFZE7AYKLOzQ9In
IY2goGwNj6dXOaL4F1lTH84RJ1T7NIRTbUcMNV4BVIVSkgZAxxh2Pzs2PiQWJOM028NTcjem5NVi
+hZVwr3SST8ktnAh+B+7edbd8y46Vjo9IlN+bQ0SoK92n45a5GrsmQPr0oah16XdN3XksIhsoa4U
oj96HqTZbPVYGb0y7LVtWJPkQCqwPxKts/Z4sOP5PBE5XMuOHmQCOxCirHO9DVJ7COJ22EZDHLtq
2azLnlVuaNKdYY2urlbbhPbSy9UE7x3F+NHSfhcamTd08aGC1J8ZmXunSb5Flf7WZSMKiUr8rJd8
Idu4HnxAvdBUXC4XXl72KDhtkjEQprLj43uOyTdJ5zF10S/g4lb+E+b+Hml2fVEzlEU2KMF4ViqX
tl6vupOkgL0zH2lAEtc8i924cl7EuXxd2PzTX30RzYGv/59Jzt5z0ajr0hmVYNIIoUd64DCHMgGD
4P+J3ejFgZ7NczqInw4aa8YGiqVKAPOBF37QXh3mhk8g/O9VjAjNNnGGbM/q9gwvDvdszFkoTCEm
NxCjDGTyXpCAWAsslqW/fhYF7TivDAQPlGyPTfEjQaH69s+/fHDj96PbgqQQFHCUuWY3OsoQudZn
Y6BvyLBuIh8iw3cAePim5prv3JOARLi4neztELr6YUnW/OIMAGsB4DO0NKgDxZD56E0L3ErZVUGI
F7OdoAtO7mBs4SpltTDPi63xdSBjJlaTl6Wd5UoVlCXgj1BS7qwHXi9IGc1Ien9d8oBPgDqFqoB2
Qe5ICE8UigslN5hm+HiERhsA86WrCjXbaXas3VeUl9vY6LRTkpuOzx2r3aeJMxwyBg/janCiQyL5
0kPusk7x9SPPZ59aWavxXgnYC/8IB7d54gdrW5ztOx2Aejt3uzUVLqr3vurbo1+fu+0S5utybWY/
Yfb8UJUInqo1DSq/93XILhivxPsxxQJ5Stb/AT3q2sFRIdBiOSj/UghqfY0FRg2arkAsaL12lTz0
u9T/y/WAVK4Kpu5/IGQ3baF5qPs04hwFZnckzSyMSMZ43TfnDEzNVH3jCZTYesVzMropsoPo44UA
dH1l/57pHP9lQKQ24Y0eVA0FXYmkZQdgZzOsWZR+9EXcbKHG0214buuAfiKN7koIH5BiaJkLb4gW
Bl+sYAclc5Yyn4tPgDMHsC3aVEh70dWexX7g/NHjHJOz3hDlIRJ9dx7qUl8IkNcOto7IhfBhwEl+
jp4lWRL3wm4DIz9XhuYq9K5CY+F2kFwaY7rkPt0rbc5Nx2oaWA3aJ1mngGZn69LkC+Wca8UzeOFR
NPkB/IJZ0uyI9LqaVQruSn0TVafU3lrJUW2PUHmdJEpMHxyGdJupGy430C5EaaKHgv5mSbnsWkSG
a6yDrH5Chcxh8qngowgjGmh4c0gkZyEEXjMBcntaLW3cq8v6aahp/3xa1oQUSUVxYGDj6MPRfZWf
moN5RA635mt1C/l5v/Bvf8hrpZfJ0xHeRVhp4IZmKb8sNCkVfMmYJH6ZmjtNKb5FGof6SFrt+1R5
K/vu2cjyF6jULIx9bWFRo8BlhwKkcwEgLkhU206WnXkbbTh/dIpfaQ6FLL6+PcVri/ppmDn9TAC9
LyB5FFS0WPX8PRtGdxw/bo9xdSoAPMPvCrUAYFK+fjhIjNclONSB5nxoGtxvDbayY+Hy6P3fjAPc
BIDdEyt7muunDYIWuURDKj8bHM2dCn6YTrwzWOjXtrawF/8Upr8Eb8QqQFsVIHAAwQcA8utQiaVm
ROCGtB7NvQnZgG91AF4r6scwP0gP7dq517zABgsb16R9lKgka16+Hraxp560XfRtabdc5mX4QYDb
4OGoYeoXiFuUlmjFojIIMxVwfa2L0Meq6R0AKJVf5eN9aoMnEbEm2VYkJKs4tL9r6K7ZU8sG/FPp
FaiYodXE6Z7onPh2lkK4vGELu3o6o/N1+/wzp63y6ROxBFhuoysDZcTjQb8XFX++vQeWBpjvtYo4
Ii/KoKRNsXJIFHl9XSxwq5bGmNW5xyIqUuCCAti9Ahj5oSZPt+dw7UyiSwRcF0BANu7Dr4sk46QG
Q7MJOv1dQG5yfC2WTN6nVbj4DJ9GmN1Q9qA0aAY2Qc6jb6xisK4BaNVLqbIZ426bOyD43J7STAnl
r1z385xmB6aqzVwBaPfc7ZsjcU1v+DWJsVar+ohf4StbONkv3I9Xv9KnOU5//mmrcYtlgGXWAXVC
N6HM5Usw8CklvLWIs3CTCCMXFqqBg3HgUN2LoM2kRy9h9RxW6DA3mZvXYuHJcC2Sfl7F2fGpcR/V
uqiDIZQuM6w1a1/V8INF6ub257o+NVS7kAsDXTjvy9W90hV8rIOCpbnXO2IFPpfiZQMYRyOvtvFA
V0U8bmGx9np74Osf7X8HnuuWVCgUlqRrAjG8Q9/KtaJkIXJfP1t/DzA7WyKtuEOwD5mx1tFha42f
RbUkNHVZk56CMZhZaKGCOHjBRRhaHZ6wRh0kZmdtDLP9GaLpCspcnrnIf1dlaa7Uyv4FhtlOYfKF
K8ReOG9X1xF5A9DAaKsg0f26+RVixPiCVuDY+7jsfWiorW9/KPVK33Qq04CKBy1BiOTOHkwAeuVF
lzVBY9pyE6eJ7sLA3tpGkap4ROuKXRS3FcQ0iLJnpXFS8oLvBlWBCrxTxX4X1ig3QoR6oySj2ChK
D9yPqgIW50C6vGEDUMVo+63D1LBWhGuZ1wpCN+jag/NWdnzV5XULeCQwkmM9LHn6Xr6Rpg+IZiZk
0CDUgcT26/IVqRNxgtcn/NF3ySo+o58Sfy9WcmXiDmeKG/36N9EKEgwq8qPp6TN//PAGWZHVtQHI
XG4i3iO2xKS4GoE/jzCLhwBuNAZNYcFIyvocTwxRt9at8qy1pbwrBOO+tMvID5scZimo7+5AukpW
okBJd2R9F9hd+cMMw3GfR/ZSx+zadv3822br3Vs9UayoDYgTv41UPTnOUvX02rn/PMIscoZo/Y85
74KGyU2RN6vRKPZqFe5un4pr8RkvMuCoTeCyL8TzsB2VOOubIGyrddPIO9wPzxKGyiDZLmVSVydE
kXn+sWSh8xBNLdLEBemDRvCPWMTbLooeU10uXARXR0EbWEEL2MITc0okPl2ithprfaQOQS0eSYO+
M/uem9W/uKgnu2QdTQFIf8wPW9+3jdkKGdTDt6q5o9q/msLff/3syw8ksSQERIIG1Bkz+l1W6qrt
f9z+7leXafrpFBotQObPg2GjMsOsh6AhoUto49bmT6tdlCy4ditPDUEF70GE3TnFrUx1MtJWnzDK
9l4t4vAO2sKW3wKuurdNyVdNKQEH/U04OaexnZyhhh/5IKtBcQ545bd2lNnZngzUfE3LdI8Tpnpd
q2rwaLer59tLcu0ofP6xs2W34h7vCFRZwvR3ZIH8YmxaC5Jc7dJN98d+YZ6G4bEHgT0HdFt4Gnzd
ohXaQwVw4wEwDNGGpvxNwJHVRxfN3pKsgJYTGqJbliQm6mmj7lLRQvB2RDPVSTg8aco8Bx2oblwA
4WAilxq/R6tP9zICY84Cxg1W0OavsrHVfTUKWF87rROgr5avQpqmXqgUcjOEhfQHXfulGmO2tyQj
LsTA07uss8L7sKcKsK0AbUB/Sfi5Svk32sYKOmOSGaukkhxyUw51c8tmqyQUALN0wKKNY5f5hsDl
akEyYmv2luH1JuMPqJINmxQ5m28a3HiGrly6jpPO8UO0hXe5Yg7opUn7p93X0OwIrWEtCvFTVGny
pDXtdLkC66/UTGyyEYr9sA3pvDKlzVGTbbgbh1g9TVhEv2yyfpvTtvGajtmrsEr7nZoKFthGlW9N
k+WrwpLOSmOJE5g4wRDOk6brtJnpKkqnEmhsViYk5yoNRk2x7Y+pk8ONsB1cVU1ASQgL/Q5oHch7
NI2S6W4XdwqEsIDo3dmh3v6gZGhcroXFpgab9Fh2anmyYuDM/3GuBHkx1JVQ5UF94qLSYqVFp1h2
HxQ9uMu8uHOAvrh9Fq7UkTAE8ghwdsBWvJBtEYmQdqxL9C1OrdKtQJDx6nDwMry3Gms1QHpHL20f
VLGFgS/vVUdHQQDYNtxHEMaZxSXOKqsaWoqplTBqr91+XDL9uzzmX0aYJ+y9Jokqwz7QY+MnNS0P
oFRXphDPXlTkWJiLNktp856bxWD1gVRNzzR3BVky/bvMaDEV4B7/3KjQIZ3ddTn4f5XKEMQB/u6A
wcRh2RdV6ppDtFLrft/LJaOs6W/8GrqmEVGuskyYvVxoPBPGANl2+qCCzT16bWvF/q3LwROqAXjo
UuvuSsb+dbRZRFYGUEUUYwgkPhFRwdVJ3kh1B3mxA/aOayaOqwyQ67biTICwk3gG4MA2H4EfMjdx
A/uqLn0YNL6tUrKz4u9QtfT00Vw1iJJerNLflonFGkJwM+zU+t6HyNKVMlvgY11JY7/OYvaVOBlN
COpqgVw3O2ObHDhK3fAo2KhruhL+sHV2S6n5/zEkTIfwpAPFcg7btate5mK63VvPeKsgjOKrH7DN
8U1frhLxzYAGOO4KfyFmXN7200T/HnV2rw0RNYDzHgL+IusVhE6KZkX91IctCJzrV4CNc80b4ejS
bNqD8hquyHrhB2hXd+ffP2BKej7lfloKpdwMcbHzpG+xjbX+S9+qJyswHrxotTjjq7Hk04xnG7RM
4gKBGsfhLf8wR48J1DhcyA1DRnOrneqjPj525/Se+fR9YaqX+dvXtZ5tqqqFsrFTDYFF3eE37I7F
+q8eSgOexIELb5L7WZYQuxrRPs13VkdUUkBKKkS0tq+8Kr+zhfEvbrbPW2gW/mVSFrEWGwEnOUCP
dKdBxOj2yi1MYS6CpndGBjJZH2QEpCOC97HycHuApcM353gaSVo4HMyq8NS+FD8B5oVCFzCbALed
+pXqFxv7YWnnX90NqN9A2UBBCjsXWTNHMpCyhJ5B9wpZY7DLKgj2LmnHXh8ET1I8FyDkM2+cqRCD
6M1xCIa+3FJKNoY8GurrwuJdO1Eo/9joajuQvJnDoyGrAOdCnKh41wpfHWE5rx2cB2Qaq8YJspdx
BSDsc/hgrm6Pe31YG6BsXPnOxXMohbC86ArYzJO7DDweBcQsG4rDC8nNzIFxqimjXww6szb5noBk
OMsIjLYZ+6jl58YH33I3wu4xcfONrUFMNbknwLR9L/0MKAVtRfeTpgrEB0mMCrefLomPXOnFwn8L
bRdUxCDadaFOlauCNGLQgUKtsylYQyMHgrzF6IdrdgwfHQj2vcCofc2+l9+zX0uR89op/Dz6LHAS
WjVdkpHAjAVcbdoEnsg9/G1uf9SLQcBdAZdYh6oRqNCAJn69DgRQ6BGgKIGTAlmUaRO/LmLV5vYg
l5W3r6PMoSd9CfDcqHeB9pi8NEdjK7el74xuBSeb3AcO45Rvb494cQ6nAaHKrSk2uvIXsj+Sdqhu
YVpm3op7Sxpi3xQlmH9FK6t/pmSMDYux/mQvcF/Bv85rpmHPRdXlZVA7g/mLGRF/c7qBLh2L6bL6
klUilQQ+GXT4SeviojfZk6pKgRgOKtt8lehKvFmNYr/BUER8KxFNJ8SQPAOyma+4lhdvqa7dVaUt
1qMV50co2iiPpdnzlRZr+QvoU2DjNJBF8jtTD3+boUaeq5rTg05HfaOzTvzKkoL8Trow+t3iRHqj
kM2HsIbhx+0Pdbn/MC3EEx19TijezEtRuiFIrdIyMEwJKll+6rEmC1v8ci9gCHVCrAOyjj7q9Oef
Mp6sixmsv4G8NaA/UlrZS92kjyA6L0hNXRsGElNgrADtB1z0lHh9GqYH8aAxzSygMg7ymp7zUEnd
tteWrs6LBw02wudxphX9NE43QGeAdhmAxF62Gz6MbX2KfGAmnrTRVc/UE3f9Rjx2B+OOL1w8FxfA
bOTZQpaijNq6yYKhM48slNk6LhTFV7rMcmXMs4XPNpObms4VJqrhQOFQ4ZE9f7mJwjZrA4I4SJV9
6PDAnzNct2t4gq7iFfOXaD+XKclsuFneltS1zSWGU4r4Zz60GcjduuGpdgWXS1EehKWfhq6CBfl4
HMfmpSrCQFbNo4N+CDyKv+PRF/m3z8bVn4TWERhs1ILg1pwjlMQVJWVUBGnvPIsy80sRfkDbwFfq
4dls1W+d6Wyl1v+OVfUlb5M3mg8vpC32tNL9VhsXHmnXIhB4QxBSAy0L5l2zzx+roDYIWQTUBhhU
SHfycmkKNDYs6tXa8+25XztNgIPCeB1JFBKB2b2kmx38YoB86Mv7vn10BOCgSzKnV+ejohuvg70A
i7DZfAx08yrdqoI+fYfAY7qq7eZ5gDQDJ1Gyd5x8/S9mNImxgCYKfeF5akidTMRgaQSlCeWOZmC/
gVA/RLJduo6urtyncWbxIW8hbcXNKqjLH5DVc5UGFYB8SS/9EpmC0wLux0TzBAkIW+JrFEqE05fQ
ZgkIFInW0VjoWyPNWj/qM7aKhe18T+qUQ4CBQY66p+ZmLFJIyFqy9GMDYuOdbcMzz9H7aotOdRJ5
PO1jv9JzwwcrjSzAA68FLsChLEhEwgTAmkOIdL2NqqEBaCCuPdF9j5pJHGTbpm+3v/C1DYVaAsA6
GtTbLtJFHgrTDNMqaGkKyQpwxIrwiY7mQ60775adLOynq/HR1BwL2qAQ48O18/UTdEofOoNeB1Na
d0yA6oRYaVNuLJmO3yqzU+9UiKTAGBNGJAVcK3vq2zXBgysFL53bRvoITVn1X1y2kyoWVht8KpRH
Z4cqJ7HWDUYfAHpHV51GkauXPZoSBYhst1f7SuaAbhzKrvCugGvGPHNNRDRAgooGSo/6ZP+uQyTw
9gBXPicGmP4BDx2ndjYVqXekNTEAkeUhtifpHFa7BocyiVkk50Qs6cFdObh40KH5buN/rAuwFzfC
PByhH22k1U9GKfO51avrVkv+eRxHVRwhVcdHArpzNq+CQVMgYTIAYHfsvLCzul8FNFTRQhA1WIo9
Y79DWde7f76an0edzuintEVUVJpxKwOjjtY5KHAhyo/Kk5GsxngJ4HnluGP9FGj7TdfHResRWvhj
D8WZoC3u9PwDCANPhYpSCbvd21O69sFg/wR0858n9zyiow+GZL3EOGLyVFNiKKnrw1uWKr9vj6Nd
2+rA4sIUbDIQv4Dj4pHY8gG4RC2VWrG2I2ofSiOtH4rGMO8zpVRAJY3hEl1l6U6xEjqJdpvPcnDG
oM2AIRasrd4ggCA/wqRxeq+NLFu6WlUQv89lGlQxUEd4CDYe8nHbs+skXZe2XX0AKwhXbQ1V4ISN
v6ku6aod9Wqngmu2GqESvteUTA16BS9wLs3qt4j7ZuHlc22VcQegJgBphUln4evGIVBzaBN7DEaH
QKQRCWANA/BiyXrn6hLjJYKR0DW6wAQLmioskTSACuiw5WWUrTSSf9z+jpdjQHkZrxwDwmNAX84R
sxBeziJzpEGU2zuahvcyye//fyPMclhjbGwJMlLQaL80yIhHw9Ptv/+y2wACB5hC4AmZOkxV57Gj
zR1EfXxx5R7ySNUbr1wTJWS+Cv3wSbnT78gDpKBO9tOUpzsbw8tW6R4CUqizbiqP/3M04J+fo6N+
jN+CGsbszVVW5ZjkhhpIau6NMd8neA7/40M+zdhCzgZk8PS0+rr9BiUfB6aogQ7hJxMqW3qFna8u
IAAv9zgGmRio4EmgoTe/y6LSZhqc8gLR5VCu/kF7ze2LJUvGy/sMg5jYfCB6oRE2T6kzTQEZiaqB
XfLmrGQRqB952ZJ1gjPhRZHsNwSn8PH2jsGNjAX6WrjAsI4JORAMjtRgtoBMD3lOca0VCnrdNfSz
PaWiDyIcK7cp+bckdQIirPu6YPfEgqguqGahrQSlBIoB0Lo6b/ymBnUmkUhyhEd0y800c1dzAwJL
hd+2HQCT7xmabWEZr0ve3xOWetFAXRs6RnFVb9W6PLelOLUxZJghJbPmmeoNaR66RQeYt95JsHPC
4VGqIzCzZvlDacCJLZ1Hlodr7IhVNvb38CA5DxZ81mJ2gEIecVNiuqKqTwQVWBYVnoaaaAwdF2kk
/kijw2i/F3HhCcIeIEsFhR/sn8Z8TTv1G2T5z0TLDokxeI2Flwfw+q7RO/tGBcuupK3PHOdQDgS9
/fRBEWDgjemk/P9ACErXcQYJGajjFm23hTrvc4zlh75IeSr19iABFB+i7qWT6CqV8V3Xpyejoo9t
SXwtrxLXUfkJi7+NxjRe2wNMTu2ofGw6XV2bPGuPbdoGoe3seyX2ZJZskVGXrkbIIyg2jw70lwCH
8ZRE3cQs2xqJhCOhk3k1YBjuiMyyi+DVZnXHjqAOVhp7sH+2Raf5Tmq5CutWaaH5ii1+1bQ/ybB4
gyS9n8MiXDUyF57QcKDEEhb9Dz62HVqO8onX+BcRhq81V48pGZj/Rx0uC+3XfihX4A5zP8/wSFYn
grypHfJRD5quXuOy9HOI8UC9F+Tf6li2odeEpYea7hYr5cUJX0PIyrNKtqJFuMYd6nZC7vH/OzAD
OmVEgfoHUfdWp63QZsUT1OZLDYNruQqSVzzv4Q2BKsfsdKCPDC9Jqwg6hlVmubJr9Pw5M+JNJtKF
IKP9IZ/Nj+InmqcxHdVPOVip61mk8vhs9Nkqy2zXovZRze19BSRmPaRb6H4mXgvtJx+VwxVTVjk2
bQTtLyf6DkktQBifBv6UhLWXGJVHwW1T0x8p7VxtgAwevbNI5vZpvzVM+9h0/b4gyaaRtZ82+JTF
8CDy9mcVSZfkhWvqqBhlrAE7XGMbaVmbtovR+7SwVRpjZ/Ly1YS0EqAHBXVLpYDudbvOJcWrSsbe
oFm/i45/QJglXwNhuQcRwh8seGGALBUad9BFMBAb5HOkGE8Qb8mTLZRDNn2DBjnJPMhMnmSbrCSU
7hu8jrLsRYmJr7d7g8ZemkiPjQAVEq8cWq+jpdvXoF/Uu9ZWVpZ41pLOHeGOrHIgWfyq4JNt2DZB
EAhTze/4rhr2TbW10ieaPSvpAxyc4S7SwiAxrAefynRlAOGVs9YfCvS6I9AB2mIDbrqHds8x7GpX
S+vnWL7VsoZa5kfb3sFczmWd4xrJ/RB+53DtCSU0C6K16ZSQmrL8sqO7Uo7bqpCuaJ5EAW67MeCJ
neHrHWkNtcwSqnAKfsKzGp7C7k6DGmPKtwV9sbs7AVcuejKsfdHACoh99MZjrEDLk7S+yZ7C7Gfh
NH6k9z5YgnhqbSa0UAV+69Baj7IJfRHnK5obh7Q6skrfQPVtAz+1Iw9bF6x8t6baQYl+qRpf5zYA
wKJxCxWthmxwyUAPaZi/hzq6WLEZuWyApKFdNFA2pZ5ljM8Fj5F2qses6qGGWOwL1p0SAbNVOUDz
lDzEGUfbHPumKI61dgxb7WdiF2ABxjtRDP4AuLlNcgiykbVm/EiV/qlTnY1whJc7BmJ46pF+dFF3
AIsGQpCjCQAAe23bF804OjH0JhsU97PoNXHUAzQuVr2TBHCjw46UhotcOob7FYQRANl5a5MONwNQ
g25X1eBPW2SL8h4GijNED5hJxcz0uirhmzyDxAIgFT/gq/eYRsNZs8djXQn87jrxUmVHrac2yXHS
xNFUsUfHrNi09nRdg7bv9Ck0H5Q1BGO3oclfhHqk/fhDVuZRr7Ndnju5l+XaztLuSkhAFk2Oh8Hw
qqk1EGACJp4KIMHT1lVOOIPvIXO2dvJs9IYX5UdBIYoVAwyAj6eXTx1sWMoYynKR6XbaKbZNP6qa
A1RiG4+Wpp9R88SEttehBarYMJTWOiiGsm2UjL4wfjpFv+sN1bcKeQDY7mBqcGYa7e3Yaq7KGtep
eyjVxm7Yi1VtMlz6MNQ1Qt+OJGSVXyZrCKfOVyxLfCV54DbzJOTe8lL3DAgZxI6zboArpqyDGkTl
hWVzxzPIPhovjnxlTbib9HVE+V+cfdl23Diy7a+cVe/sy3k46/R5YDInSsqUZEm29cIl2zJnEiBA
EuTX30113aoUlEze0kP3WpW2AWIIIBCxY+/fBYgAWQ6MDKFB5CmQ0InDLL21NL6yWyjqZMm69gBX
ywkUYbRrpS9vvTbL/WhUt5lO9qiZWEMXaacyOCUCbLCI7Rffccfsc6f4YjbVg1616w53T652m84t
v+id9hVX1TqjJN0Anx1aiSfWjeY2G6dwp5QmDQfslKw8uLW9zkcBUwU0/jqPwBGYtAgzUxUBh3bP
gev0+9h+oVEfjPSbRWJ3V6f5CLCn++ApWGd8oj/Uph87Dl67UA8rqsCuf3XAAuE7d5edunPu6uk9
IrndngDDtyXKY133v1WrfInVJPDAffSZXiauFCRvAKWSHn4jsdzMydOjazA83amVlHvVpOa9y3S6
cDWeSVBOBAh/9yVFJ1xU2TlKox50C+wpPodaB0A5CUA51Fz33+ieb/PNEmmEpNA4JThAPAR0K8I9
QImhKuz9dTz2Zt+C1R7pZecbkDGWuTKuh0fEng/WzRjSvb1xnoxH6L6aic9vlOAfJ5in/sG6ABwk
sMcfMlaI76Y63nmog71pIrJJ3KWQ95kQ5fsephfxicOhaJHqRsI8TGps9L7adDv3CyTTA7wFg2UR
xCngKbs3muGAcgxMEnhsTA+gk94cOqSZpZgoneZ7lNhuk4O2VndLe0U/94467UZ6ZIOjmhBETPAG
hnAUvzZXbBXth6NySL4gEeebx3Rl3pY33EcNJjwk8AzEQXLT7rzr7HlJlPXst0x5U81ERO8DqCXJ
dWKlBEWLjvaDdR1Uob+44ns5mpnPrAUp9zcJNnl+oRSMQlQwZX1MdJesMzzSa4chjLZkI3bqflxF
GCCActsleN5Z4zjp7A18e7KYXtoo2pgPwKlpG409OAMQAwbovyII68QhWecPbnOXlGGDw9sjv1MI
Fx1otWkWuV3OTfHph0geet8lRFcV1P3/jJm4KwjqGkETBOj9lT2IhUTFxxozmKQOqs6Ja1/XNTmg
gYB63OiKeiDe0IRDgWCcXZt0o1LePzlGmu01qxA42C0NpYJsUB7hBEc7App2sRD3OBOsQhp7Ikab
CAo/wHBaAWB7FqsHYSuIETe+CTG0y+f7ZCfSdgJ4yTGmajak3z48feqmcm2UI0akUP1OJFcOy34Z
FNJnGs69GnyzRIWHfbnTcyc9phXqM+AmBApSzppY7ZBpnTke4oanV5qSjDt7qMgD0zu8UdKkx+Ok
K6/6ofC2scqqp8IA93dEe4HMkeGAPxrOQQHevYXvOrvLXHwRaunPqAOO+ODIxknJ8vLKdK5TPKi4
eIlQi6yghvfyHJy7vqdgEzBkE/JCjqhGJMuzxFMPSOH54Hf3s+a+j79f7uPM9gGzJerTVUAhsI+k
u40IhEWizjyQpL7nHT1yewmk+PaZ0v5514V0Z+e08PIYJUDAp3eBugZAIAvwqPXW1W9rXd5E1xRs
GeaGHclj/XXYOgAalYESWLdL9btLY53W9uSo0qmbV2mPsVoJaiS+ZYhkXJ5MSdb0P57C6WxKV05r
c6XHA+zAg34Nsj/ziR/jsFw5q3zfPIGNAHzfiFxtlhyEMwAEwKMthFd15NicD9EJxa6oXjYWYNlm
qK9cVHcrKxy9+3oPeu1VddNs/zEXFA7A0x7193PpUoMWRWQckMtoApq2/RaSRR60mp1yY+ea/fiZ
mZ2oQ6fYC3AN0uluKzEjFlfhoYybwlyRXxMWG9G4+nqAHKi4YXuO263+cbnbczsGGjtAnkPhBJl0
qVdGUzdtWHvIh+d02EXtP4YIYxZP25dmcdAQvNPU5Fha4J3SNZ/Ql8sDOHeEIO3kAu2EqDiKIt8v
kylyO29G49Db7OAW0QZF8TuD9Hef6MV1LIjngpPsg2yKAiblnOTuoQGrwq70EFlyykqHe+6pweWe
zrmOgNmAjVcHxAVdvR8PaBTVNGY2ILXprr3hu4mTSl8kOjs3a1gYwBCAorFxU7zvpYF6YzHiRTOW
1oPTWNcUOgixx5aOi3N3CeSp4AGD8+pMnTM1sxrBzWOWsXSftypbuSDOWIMKyw3ivt5k4Jq8PH1n
9jMOemDrAHkGFFKGagGmVdiIjBw5PLatWntas8oh7MoWLq5z59Hp5S07hbECmkQoReA8gnrvihxB
6Q+6PRBOdGtzQ4+E+tnjEm78zGyiT5SRmfh/6wN4xAWTFAJp6iGlxaoDJ2yk3KFcJupBRPvPUauo
yZnyyRM1swqWi/f7w3BTrydRdmzVsCxDy7tC1d7lhTo3GB3ihlNJqwFfZbKDk6vKJUXaGAxsSzbQ
IpHlN3mo0Reje2z40sl6tivQr084bqR+PmTH86LSejs5TqSPSPrku3KXBeMPN2BBH0Cno71GzBj1
F96CD33GlFES93e/0149GSJyyLyMUBEf1QcQHq4cSMKI5qdhQk2Q9WtCryJbX9iXZ+wa7pStwlHG
M/pDYlcAtYuSTkQPzBblfwJOG69y7WhFxZLrds7QMJtTKg1YgA8ybRBfKUAryCBWXcFbbTY28RbQ
IWd7QEBABbIG9buy41YV9eh5SAHVCMmx6lqAueDyFlzqQHLbBrt0RRGVx8b+CZ4x6A8t8IGfWwwU
/JkATIKJ+sNZZGRmaQoQijXc29T6sBsRV3Wh6HR5FNNXSs4nMs5/9yJ5ZIT3IyS42gPEhwKEJtd9
SkAdC4Gg5PVyR2deSeBrMaAeBk8BoKppuCfbuSxBrwHSj2OD4HUlXgD4Ag+ng8CkGJsVqyGk5Tb5
gvN+tk8kvCcA5puo3Ps+lT4zCbez42Bm3Jloidu9pUIdiTg6dDe01vumulUT+f1of7s82jObA6VT
CPlNIQact9IJGIG3HFomqAO0Up/RZ3tJJvfM5njXvrRscQwGdyPpD1p05PH3ptgv839OroK0M/Cw
AscIsHmAe8g8Txp3o95A8ZT4GUN4ZVUdyQ/9SK+jb+4u30TrcWG7n3sbWNga0zGLyoAPGAiP6SkK
XBXcicO6u602uVhFgYngk7GyXqqQbJXNcLUUnjkXC8LuwADhMoMOR3Zl8rSJnBi9DlsEvaHHFmo7
N3Bu7J9kXJu7pTDXGWuDnMDEvQG68Y+CsUhTOHHfo5JPOEEMZaUoHvZcafd1lN1f3oBntj68pklO
EWgrwEokczMa6K/rCDspI7THShcJsFcdiL+U9AEpnrqsWDgNzy4fKDIQTsP//iP6eGrfECrt+pE2
cNUZsX3WeuldlfXRHbXaOtAGUuJc6ZDvu+lqKwsrXtQvE0gqBfRa6Ux49qp65Qg3/6nHWrm3x8a7
rVguFnYZtu+ZbX26zSbLPTmHuIiq3taUgyGqVTHSTTeA783qbhiqgcEXnm+dvvsOUQvI940rwGlu
LRO6b4KHQ0+h0PMD2fsVb7I9JcY2qVXoVUVbRvLAqpO9XhOUSmb7bIz8LL+voSRdQiGxK+jayb9G
UbEaqVjhEN8SD0p7mvDB/r0tiQfEAIKvKTghiq9qxTa2OmwHwE2B2EFOiW01rTmofXJooVtZqu0K
yiw3fY4EZxWHjkFvMofcKZ32pUx/GrVxR3MbkIdqa0cuVE7IVqt+xEiyecgYp23ojDxIhXtNQZ+q
KfU1VVpfd7r7Vq+D2EX9ogZvwyXrNjF8gtCwwpHYdIYVZJICaGIEpvkDigrbRK/3o2YGRZIHvE7C
SCH70hBroSsQEdTD0jOD1OpCjtyYnfBbofwureQBh7VfVOq92sX71HavYjWCWy82ilGs4uibyKB6
q5nXCGo1/Gelx9t8aB7d9nc7AkiqvQA2s2ndHKi2wk9ddUuTb+Dn2bh5dAMVPx+KVS8e+L8qo9t6
SrYykOtrIWRB1XKn5+nvIUZsmdqbTEfGnPXRurSVBHFXgCSQdDIz8hpZji+0X25n31csXin1N7w8
VqNOVykv/B6KiET9revZVtGTTVw3WwcseB0FO5DSfO2UHwXNQ9OJQUrbKCHkqeB5ALw+klUMTI3K
9JWSv9SR8PUeLiNqhKAAuR1Rz15Xv9Qcy0XbfZYmu0h4K+rYKxGVaP1+cEBYn4GASTX2xsAIOJC8
0KvzoyJ+aX1yq2VuKJrsekRNspINt8LbMkv51kH/RXAj7BS+biKQ5OvWiqv9LrcbvxYqLj7Ht6po
m0EWUU+5D7arnR2/1KwPirRYC3YnUsdvldsm+mGJHx4gR2Lwq/Sbab72yDFl6houyspzoOLdsSvq
fslF6hus3Io4WZmZQA6vgsbnk+7ka9JUQZlDSUkRW1tpgt5KV0MG/MCo37WiD7XaWzMUBipU3cCn
AzKB7BLlBwPdSNpq67RHPrl2wYdbVdaeOuBD19zhEZf6d4QIGx+aIQ+EpSsofyPYOOnXJSCShGdu
xcckd1dpXU7ab1uXAkseGTeF5qwB9gkGqBSWTr8BTb+fJLdqpfljoQbQ7b7RsT4CBMgGJ0BQuGs2
BcZGYKCc323yPSa5z3mm+6h8WQGRsSlc+yZrul1ej6usd9cFv+OU7bqiDZwB/yoFIaP5wtyfxDS2
QINukrzdCi/ZQats5+X1o2VDTkFDBk15dKpyZ9XtumjUdeuxYMjbowWMSNkfGCqZM8SbUaMbpLrY
JEizxjk+gRqbVuOBhXoWavZBkkNZLaZ7pID3LOqeHP4zd79HAjKaDOKpXrSnNl0PYO8mYD104l8Q
bckDHfybJEKCIB++8+4Xyh33FoQWU2cAZJCDLfhLb3zVtKd2WncEfKzmOOmkghrZB4wRUzkp5IGj
GcyigLn5LrS5CLhkfKcs4Ihr1dUAGVHUL5qByJSDw8nXHjkfzwHdXSogW2s0VRiVw7XQ8ArO4d/7
3kS8Yibtly5xdk7UBhRgLa0cV4MXfdeK7DrpoL5pds4vUWp3esx2PDWuG04eUbwAqiG+4wW5qzXk
3xt+7Q6oH/DKoNfdZxWOk56UKzDeQ+lrowDYN6DEBK8TuPNiX0OuAqTX9SQsaNu7WuxjpG00PNY5
V55TbgVTifyEy4KG/beOwCnixVbvn8tiX6EMBMLdQRXTLbEBDqLJLouU75ANGsXe8KJgVJ7K5g4+
T0A6EYhG21UAcAGi0UYQcAXJBhLjx7qrd1riLFzWb5wQkm+HkB1KS6diEu0Dgxz005zBdfRDao7K
twQclFfqaEfXvW5GGyUHMyzPUYWcd91NxHH6A7IMnEBcNSMEnUCDBzVYeg1kU3Otc1JujbS0cTyk
wDSZWbKJqJMHRukqd5w1OA1EPgSKXrYrADzszZhb5r4qEnpXGiy/spIcEsJV391jvcsDatfMLeRB
hnXf0WFJuOa8t3fiY0pekWMxLesT5S2zqj6C0GjFgvwhAT1zGpRfL3tg55LGbzrTePMA/oYoxXtP
Y4hHV2tQdc3+TK7WK2UN6cRg4oRWguRxobsp6Cat6bvupCcBAeaoVgzlLbYOMFboIofrbLMdeVxi
1T7v6yFMMNWAAYMrF7sCHToMRhQdrLI6GAz7Rum/gzMZlFIUp5EeQJflRbd6SE2Cc6VMQAcKzdBj
rmcDYEYFlDrgx6xtJ1oICp3zric+ITwzkRb7IApmNbYWJ+N4rLIWwqlPmsZ3BF0mIA+8PNdnXl/W
aUf6+5VVzToxSeUdMgYunlwFMutHayzR75wbjWWictC0pso+OYiWKNCnRGLomClhYz4S1fDr7HsH
EOM/H8tpN9K2ifW+NJA9ONrZrs2awPIOkeUtxJXO+dwnfdiT2MCJz50AqkWMKj6WrguwWG8L/rXN
BHlGtlD/2pvqeKfBZX7M27hf6PmsxaNQAblfRJBtVJ287zoCmEKLvfgIgNta+UaA3Bi36QOqi8HN
YS8wL5/bFqd9SU+L0egaSkBdkQlafhUQpYNnmcXOdhSWtrm8ah8pHUABqoM5Fe9WJC8+hFNQJNBm
ypAc7aQX16atsLvCFnTLmYPngQUupVcvUnKoI0XWQ6R2lbqCOLO+ykmMy80GZtpeeTiYCUB8avbN
g9Dt0apsK7RKs3uGCuu4r0anXsrnnIml4qvBZIB6tzdK8PerobKUD40hjnYca2t3jHS/i4Z4HdfZ
i5aV+i3x7P3liTqzJlPJA17AoE/wPhSjGYDcmU7LjxlvfjBTe4IX+AsA64UD4cy4wLg+aepBuw/R
TOmoT6E6D+I7fiyM8ehVwF5qBrysqit2xahdOd2fjKT/56f47/i1vv3Psc7+93/w3z9rVP+lccKl
//zfm/Qn4Gn1b/4/0z/766+9/0f/eySv1RfevL7ymxci/813/xDt/9l/8MJf3v3HuuJYmLv2tRnu
X1lb8LdO8KXT3/z//cP/en1r5WEgr//+42fdVnxqLU7r6o8//2j/699/IKJ/ssBT+3/+4eGlxL97
Sl959VJ++BevL4z/+w9N9f6F3aXhcEYmDZkcnKn963/+RP8X4pzYCaCCnkohsUJV3fAEPRr/QpTE
wREL7gbc0hM9Jqvb6Y/cf5lTEQuCh44DpQXkjv/4fyN/t0Z/r9l/VW15W6cVZ//+YzL/vy9oBRoU
0JqHwU4H/cnphz6HeoSSatg43ooIiDYPxu5kEv7s6rTp97v876an30+aBukclARIgbeTTW+gBBQY
ef5TofHz55qXDjQClsyoVioR8gxaY+A5ugdE4Jgys1g4pue+XzqdIbWFZGiR9aE6GOtCa42VqMtj
kUfGwnk5zfG5uZduag/IfbfXkz60nPba04ocCm94kcX0SyrEQh9zg5CyoWB3KOqmxSBaK9Y2JteV
tQFRedBcVsrCPM1tIekCFRU3VKqzLqwHlJ9kuY0y0DRfYgafGYBctVV3BNR6FipG0toka5fZbtDW
jrpRBHg7L++kmQGYkpcxRENqR6PdhgO0rwsUZZiKt73c9Psz+C8bMKWzF2ynnYjyoQsLHaLmu65K
Gdu24Aw2bp2yTwGtLu0WqKdEB/L6cpdzo5EsWkALUFSDaMNy7NfGYN5ST/99uen3LtPfo5EsWtdL
UrDSaEPNS+JfCg7jlZs13rayS5aEeu8iCpax5lZBgHVcyDjODWf6/eQU8Thi4BknLaKyCuKgut9m
zrfLw5nbWpKBa63WVqAUb0PqOCB25L1K7/SEW+vMHuLPGYcp2fhAUtFBi6kNp/D6XaYN0c4tUCBy
eQQzJ4iM7otB3ovajBphU2Z/iQi9pjAUaFDwVTk6C+fs3KJL5k0QZbXHGCOA7GReBy6B1rgiePTU
uVHqt9C+WpEevhqEpvOXy8OaWXNjyj6frHni9J5N1IiHWjcCBkqrHtE5XM7ZAiJ9rn3J4F3wU2Wl
l7ShQVW+9XhNt1qb/DOOkL+sRH5a62Da17FreUgt/aZSjGOnG51ftENweXakN/zfHUgWbhfgTx4i
k4eQO/cgUFCZAeqsQkWz1s3QbEnDb1F2/sKQGK8c5XHs1b1bk52SLbFjzGwJQzoHSN66QLVXOGIg
eN/jGNvZmbFRLPc2G/vfyO70YNauF4Y719m0iCebIeU2qnhylYemysia6D0LAP65bqoSRVyN5SMm
jWxWtXBgT1vszJ0sE5YKdTQcZjEe6gNCfE3cokRT+zkk3pXnkpde0fYD07+YpFjaLXN7UTogUpeP
dtwbPMyR1kC4yvLALZU6Y7UwfXPtSw5APyBTylRMX2pX1rruEVy3s2QJZjxzhMocxoXiOchAlDxU
S49eWVyzg5wMyve25+7m8naf6UJG03APtFdDDnMaiXNXE/6L1mO5otpSEfXMBL1V45/sL72gA+lB
1xHGaTR026oye4QJOy3/dfn7Z87ot0qHk/Z7m1DmmrjAHFJ9RVXd1yr3Vsgllqg/pOvLfcyNQToR
GpHnnUJwIpCyf3ArEmYDavwutz03/9Pvp9+PitGGEJeHXpdcJ+0YIJu6Gsp4weDmmp+GdNI8qqor
tA87MwdMCRyh732bHRq77j75/dItnzje5EPCwEBaz256EIZuqFoZV7HOx+DyFM1Nv2TDrRYVgmcx
C70GjPaxr9f5gvswNzuS9UIPWuDo05uQsusiv8+R+4rSJQTy3M6UbvZKcww9qZQmtCjbFsOw100S
jE3yAAjgP4p0/HVVvUWKTlZX4DWsZGRsQug9ZX6hmt854VsSGV8vz/zMEN4YtE7aVxO9GcqGQ1Gw
VY7AEF5nbrkF9PKpbYrHz3UhufAm4CzJ6KBSpASHrl5twPwFhYHHAdpAn+tAMl6eMd3MFdGEAJGu
lSheVwpeCl15HVfVwjLMbNA3yOfJNNWE1L2BcofQ8caj1adXFl2SKZvZoW+lICdNWwnJhwgFnmEd
WyHp6W1pe7gNjH+EmPt7A0nWOzo8V1rgKUMtt1aIRKF8f2n7z325ZLXAN0ejZlfY/khVl3X5NHT5
trPMBb95bs4l0yXNIJQ6JtiaielAdCmn2zZBOfzlTTPXumS7BDWFCRWYF2QbVrU6Bm2m7y43PWNT
cvFOB4KWpqzyJhwT45hk2qaB5JHPSi/zPWf8fbmTme9XJRfcsp2CIzeFdTWM52So7yC/vbnc9My6
qpLB1n1U27kbY7NX8SoHj0Fr36fKwtNhrnHJWAkqaJk7zbsyHtI49mOU9iD28blVlXGhLoPyXkxw
nOHTf9EK8AZ3sH5enpa5GZ9+PzHUoQcEowU5SZhx+ICusH8wskSmOTcrkpW6ZuwAuZ2x0Bn0LXe0
9SCqq3HsFm7BaeXOOOWIdL77dJsRVGaa0I2FFtJ9FFvXPUr+ayK+JA3QGhpZSNXNjUK2WFfRBHFw
lIm2piBp69VCW5G6A7LEzNxmISEztw6S5So6SVnRWE0YtdrvTh2+9sX3yyt81nBRYDG9aU5W2IuR
MhEMqwCQG0gpSB37rZ3dp1V3TJt8wQDOfj46kQw3ZrXKBddgAFVypYLgcOjYZ07MqU78/ff3o2dm
Xgl/xE60341AepaVLVnYQ2efkWhcMtw6E2MpIhAEpMptme5Q6xlk3aMonqh4zg2+4GzOzc60tU6W
oEQeJh5T3CkiHkE0ABkBcCHoT5fXd67x6feTxuHItsxucbCBVmmtuzsL9Bifa1myX+aNSu41aNnu
SWDRAuwad5dblkpC/7zAMe+S7RIKDFQ9RDR0KxQpWJAfHNzbGAU6PsTwfKKUqwjcZiBeMr6Q1tjQ
HtBWqF1BI3HhOjtr1fgAyarVzlBjW/QsLBwTsgdNF7fPpMVkPqEkzHm8PMw505OM2msod+wMEzhC
ZRFcfjA8DUxMwDq50cIazYxDFkoDbaQrCGiiwialgFG1qw6PgX/KbPvXOrmSXecMRx7XXRqq9JXX
odU/dvHrpybHlewa6B0Ggjd8ucnKawqqKsNVtiaAN27xqRA+UqmSdZtt1kFL3GlCTkFd1g4eB+Br
SUZ9xu5kjgwEBCCZmcKTUz1R7uMWINuOQhv+8uzMratk1QiVe5HpTROvdr4dvWbaM/BqC5tm7tMl
w4bAlOiTGlMP7tW1WdQbrogFu5prWjLsPAM3vuPAsHllbROtPlj5El/k3JRIJpszw+4FsWmIEL1f
j98thjrY8vbyfM99t2SqWh+3DrgAach6PeiMZlvpS6VKM6eAI13AKMOPwf+HKUm7R0qvCKhyagFm
aGepQmlmYhzJSNUWJxYxLBpGUbzywNzU05vBWYLLz8yMDBSgZlXkfMBmAc3MCtLW14K1n3mAgvhT
ss8062mV2eDiiWhl3DuoMPQr0oqF1uemZfr95GLU8qFH3amJo9EEcUbmAjeqPjCvX3iDnnU/8fHT
fJ007wiWjHGLICfonx131aqK/mMQmkF8UzjeL3VsqnwFwaBmSbZybiEkq23GCODbqoRp2cCDmuwH
hY7Egocy7cUPvjQGI5ttRAdag2M/jGLjqeJl4yP++VjQ7sHoo2ctZc/GCMXFJP1UbBIdSsZMW02x
GzelYd2QMO7SsFicpzl7k0wZJBNIpJpoWovVbaIUO3VUr8wGxQSpvZB+nNlatmTSJTSvtTbXYNL6
DXdMoKGhWVAulb/OtS7ZM4LALZQn8RbgPdjGfOjKl0cduTVfy3TFXPB85zqRrt++bvpIcEbDLlVU
P/W6O2cwv1h5vYTWm9mutmzcjalaipdjGcbMXHlpzgKnBG3d5fN67vOn30+sr9EcGhkloaGt5Y4/
qG6AO03zk7LdXO5gZhfZknmb7SiEk8DaqNeFOq33Tq0dsozHAPsXC4OYmyLJohGuyfVuhAtBRanq
0PCOaQoRUdIvoYjnZkkya7Bj62ZWYpHxQFuBmNOH5K2fLqk5zH2+ZMNKxBx7zGBoo5cHdqodIZe7
cHbPzb5kw1FLsnjwMtwMwthGqBiqwZ2r+roWrS8v78zMWJIFAzLg9RnH7mSKGiB4s+4ZOPnApPi5
5iUTFlCQ0mO1bMLeYgXyrSaYmHXSpGs6sPT1ch8z0y+jbVFyk6HMeSAo2SniB1IN3RUbXeuTrUvm
6wIwXyYZpSHJ7Z+Kxe4UwCQXbpu5L58W5cR4h5HbOpQacHza3g+Sutddsyg9NNf29PtJ22lSKDXK
dGjYC/s159GK6O2SsOlc25K9ql0LSigbqwrcv12ijiiNwD9qaGy8u7yk0wScuYY/sMRyt690D6ea
Lqpd65KvQ+Fua6Z8vdz83PdLBpuiYG3QalgVMkaH0bLC2h4XAkAzBmtJBluDOyZOtBgP+rK8sgYd
dSZt0MRu2HZLr5YZh0vGfCVGbisRaZoQxHc5PYzAGtNdr1Uk8ke9StVtEceuHsQo0hELo5qZMBkD
1sbEKNyixkbt6e/eq1mQNcYS4HtmsWUUmJJlDRh6pyweiniwo0A9Wpt7w4Cy8+XlnlkTUzZhT+k9
veE0LOnwBOjPFWk837X7H3XHPxO2hBSbZMmZoQvoEiF+Fg1NlvnlmPJ9Yrv09vII5qZoWpcTY+5G
NhiASeGhmpuoTxPEd+waMivGl8vtz62vZNARIxHNK8zQwJJbhTYvTlMuudRzbUt3r5oVSVIR7B0g
sFHIGT84ibHgfs41LdmxDXAl5cj0hK5D1xybRmfG/edmRLJjrowpyccKjKkxjcE3Ph6gqLfwYppZ
TRnAVXVpYSjNCJ9NRd2y/ZxVv4vPTvdbEfXJVgGHfZHlDh7BrCq/ITKzNrPo6fKczNiRDN2CAHsx
KlqPt4qBOjiXG6gMtMAyTb+MQ7u+3MfMkhqSrRZmKQBodNCHHoNFtz9WVb6QwJAYDv8K4snArMJk
rO5SWFHLIpS1DfuWJdg2BbhhkkclFV96jYQd0b70VoS4hLGEEZSkK/7ueBrsyZrAATKrcQodpLbY
d8RcV5BPBPo06tdJVqHaEMH3XTXV2dnCPQAkv/GyiPn26IHxW1yNVrYuU++5KVhg8PGgpEglVeA0
H6tfWs2uVWP87g7OTi960Eknq4qw7TCMV7a2JHg0uWtn7mMZ92WKwXL6ClGhLG19cCNiINda/113
mF+YyrrPFu79uX6ksyKlutZokyftOcXKioyAVcq2qNybvFFQ4pzZMdjw7eDyVpvrTDo9TLAdmhCz
wZndQqMqpe4mhRrN2MEl4HzPTPUr1JsX/Pi5bS0dJ1SJeWs0Kg0hpnfVJPTYecr3y8OYOU1kBFg7
cq2KHTQ9QAmxKp1AaOotZ/HnDkIZAFa4TWcjTE9CN2+fvAJVut3SGTtznsjYLxCdGz2PcFR5KIFo
0uahzMxHpXUDxVuKfM91IR0ngoFI32inIytSE79PIOLeq0Hr6be8WAqCzKytTI/D9DzXvAZHFhfp
FlDpfdHS7eW1nWt6+v3k4KhT5jqCI9Rrj/lazWuQ0tCFK39u20hXvhgZzzItx6upQ2m84aXHvhJB
ksULpjz36ZIpcxfZLG/Ep5uIGxhau3bjpYT33KdLhqtwnhDXheE2tLltmLICJfChFksiZXNfLtkq
VCIMfTRwTRit+piY6vVo5wtu4sx2lAFftdfhrO5KEhaR+9wV9S5JrIMrsoe6Np8ub5mZyZExX1zo
fZZPl3THIpR3N+BXJclOjM7CvpkbghQvs6yallneIJyF62hj1YI/R6znvluV6p2bq0tsuTOr8FbI
fLL1tchCTVaDKyeBmEDftQfbJAuvmbkpmn4/abo06MhRR0TCmhrXbkxXsW49GpG5QFY99+XT7yfN
d5YASfWIS8wGSX7Q6Fbk57FjbS6v78zr7w32ftK6SYTNOwiihDVpH7qarjuerKG4sxUKKB1yc1i4
seYmSbJf+EkayJ4tEtpt9WVw42MO1pyiVBfQDHPNSzactH2dAOlBgYnJf5Ulu46FsWIWSqUvT9Pc
NpWM2Gn1zI17bFMnba/iVtz3Xf+E183aLvn6chcz6ywjwRyl6OpqCt0rIlmzXA9Kd6lWeIq+nfG3
ZPxXhtq6QWkQr2yUpvWtTlxnlv6kJMpdAxS8Vmu7mKRQS/wUUBSUdZJR9xHvOZSgEBBB7Ltq2ru6
VHbM1deUsiWk8Yy7pU4rdbJxK9ZaLIpxrGaWtStsZZd16fPECRL34zdPGW143GlweWlmdpeMFLNT
nYxqi9WHlBc4PNJ7Ty0eqJ0sXMszNqjKFp7nVeelcFwYJDLVPP7G4TCOlN/EhnKnxd3nbESVruj4
jaK9xTsx673e12LR+vlQ/uwdKLRcnqe5LSwZeVooYHioGQmjiUovtp6tXltSr5trW7LwXo2yYkyA
BRybSaRGUe2cB54ei6U42IyJq5KJewKUJwkxSchMxc+BnWm4ce+a2S4bm4Wb4vyeBTX6+z3blwm3
cTgh+NunWzYOe610rjhk6wK391zf1PNrmmifima4MnYsKSxnjHA5hWph3JitCKFlurq8zuenypWx
Y8DfgHSrcDFVSQFal2QM9SJfew25MXojWTgPzxsdSA7eTxZENpjNHUFCB/qEEE1aaTHbDPHSG3Su
+en30/PDzKjJTYDHUPq2cdryF946IN3Kxv/L2ZXtSIoD2y9CYjHGvAK5kFXVS1UvNfOCepnGbAYD
NsvX35Mj3atqT5Po5kNLrXowznCEl4gT5+xcbP7srxAH/n38NdCjxVrYSAn/wWqad0XZnG+bf2vq
RiCjfGD5QoZIZxfOq5eHv1yuHxeoadwVxsxEkeV0UWhCwfYN6W9wBgq2RH3H6Y7zbBnGCOTeXv16
scv+op35gmLUB2hRfLttmK2hjRD2FmV5VzHyC2TnQLsWDiweAFbYmfiG2U1MWB2KVVco1V8kBAFn
OzuUc/asA//zXZM3MWEDQsdzqYUX1LR8drL8BNTTl/uGNs7jHqwhAiDn/oLEaVS5HoDae9I/GyY3
sWAlQ8UYpHU46lG6AYmXJ6GoBcq9+yZuBGkI3hvggiGQplzrhN6cf0Yr+Hp76K3VNOJz7huKWwm2
l3J0QAtcxG5tHSpvxxM3dkhmhCj01VZRjzlC1Fm+DKL+wAr7AaXL96hq7Szq1g8wDlvHbqt5dOHs
qIr+rDx+nkb+WLn0eNs+Wwtrhilq/9liIc8eQuiPFvlzzvydhLVByfO/CUxw1P++N7oQrgZJIB6V
fKiq7wzEzIdQTx4I1XogZGx3iHWlQXPY9e+yUkO4ainRFQpqSF+RPY3yjfQtM/FjDp6ZIfpq5UVo
ceon6xtVzjOKnA+lLE898p91a/8tSft0hU6tLXm9bdcNzzBRZaBvcEkDHtBL7n7k2ac2D2LWfNT2
Xjbjz5dJZuLKAqJCp9Q4HHKhv63CG49hVj1TMhxXr/wRyGDvlNjwPxNlFubOUvUd/C+k6qSLMBlm
kFQ6e7mqreGvf39zPgc5us1CCv/zsyNFVTjr2PPkyJ3o31oFI/q5GHqgNYE0sq0cgkT2h9KDjqaS
D9S9Lx0J9ufffwBjYGN0sIMhuW2rxAUt2AnViC6up7yOloU0O4G6ZShjH8h9t2tDgaoVMjWPAwjh
VVWknaV2yhwb+4CJKCtCXitPArBTFGM8Q7NkoWTnHrM1tLENgIyqDPIBEahmqBcPJZjt76KTsUH5
9LvxcQkQ7jrDe+pgPYNBMxHEh/DkzktqY+L0er9/45uN6+eis65LGxYtpDKtKa4LcheLBeZ+jew3
o0P+oh07gR0CDXNxT90HALJ2dt4NtzfBY8ih1mhBRa1/lSElfzeBXv+GvrWtv5AaF5nFJl5/323J
pJ3OvDkDZQVsFHblh3EK0nDtj5WX7fiOIaDxf2eICSTjIEVjJAuRUAJ7dsHKFFxcjw3JHpfWPWi+
fHRtL6my6UlmTTzy9YX7xQNZ83fZgAOlZB9vb+dbrmBEeUbq0V0d1DMCGxqrvnoEf8LO0FuLZQQ2
DiiVtQN+YUOHQ+itD9xxLzMIV4OqT+6bvXHIB2OhapDEohpzJdGdvOUFAuZ39bLDj43wzjkPp4mT
9tLZPK4F7Z+1V9Kv2TKdbs9+46gzwWZojGrccA66C5THoby6DEnI8sfMFicfxXuUag63v3MN6/+m
z5hvhDuU7YplAa8WGDgg4TbZzvjR4e0CrWFHdVAr8GhfxgPhzWvfk2wnfjZW34ShFVkP2Jy+wtAm
cIbz8oybMJDowdOVw+7279rwXZOObFSiy0Hc210mjR8zelh5Kos9pr+t0Y0DvC36IhsG1LHAsu79
4ratAEae1H0JfeZfP/tml3Q89KxBNAIdllCm/TwQNMe1QMbuBMa/rP9/WnMjrsEWQfsAIKjLDA7M
zq6bqLeKj6NlQcrXATLWyw7VKJNJ4WIM7SYCpmoIMVwKp3iSS3nQGT2iDepRtfNHKKWfli47Qbsu
Vfa6156wZV9je5itbq5XjUKtdlf+IFxpJdWVWPq2b2zFlrEzOB6f3N7Hy2tG6tbqeFrVyUSzqB8X
tItVd1UFmAlvQxq1BAU/Mp8qGOXnofOqRBJq55EfVntdgo57tcgf1tJEuAnfyyGoHbaXftXrqVaQ
PViBC0hEJUswzRfkENQzImBGP+cjkLHdweLE/25ZQYaMdQg6oYGSOMjC4QDxvzUG5WATVy58YhQz
HixN6B6mufWS2fZkQrT+pyG8OtVa5GkP2EFU0FV9QSorPzT1nNmRxcc5Qb16jmae8SRgojj3oVU/
rMpdEwqOpAR8/1D5aYomDpeiTa0BYDbLUWCLd3t1LPtaxnOtQxCU90s0+lUeyzG0UhDQjeeFgOAc
pDZh1OOBFQ86Qwtykf/I2SoOoLsZT0Fv8RjywG7CdGNHreJFsq5KxPnSvfZgNjz7pOnfubwuD1zN
Y4yuax7PXQtZvkKBqj7s3EPjZfVH0U/LAyhrh2SwZHuYaaig582/lAO043uXeFhQN4uHsnsRDVoO
7YH0R5vgU8RVdUIyaGXjnGh/MkYg78H7PGnbRcSD8IPTUurvtmbrc+ZmOkGhE6w3ge8dPEl+5oyh
yt+Hxbu5c4bnZiDFK5h4O/DNt+6T9O3hLGp8ObBn6yKLAkTIyLKfSkY+uYv+lckyABNcpx5CkhfR
LK3u2Fro7oEGRR07rQXy70FmnyxfzgdwOkNN3SJZVJT2GEGfBDr3Sq/JaqO18nbAbVzjTUykkENH
GmcVlwmdUsIKkOG2HwVUHm4P/29B709BYNwqh2kVAQpk1aWtrOEF87YvzLPclGhRw2Z9+NC0wDI6
KnChIuN6D+CrXf6CCIH+tvCgS3oYfeenbuxcJoDSlQ2yIgUaVCRe/q+ErouIVsTiztXwz9UuZoIn
i3nSZEJspItu4wGCumvrJC6I1PhcxkvRRNILY9Q8dw7qrWwGMU6iOmxFH1b4nqoj66uCemAkXtwX
u43kX9YFmgX2Trl/y0WMMwl8hqMuenyos7AR++8Hj8eoft25Ktfd882BqjOnoHg+hqldcvax8YX7
jDSN/9dt/9u4zpjkeaJFm2hOMfqkvvX61W6+jWEHFYaft4ffcinjrunkVV/rvAvTsfg2QH6whVzK
7ZE3jG6iK7NyAhVx1oapGA6TCykSbIFij29zY9omutLl1Hbn4Tq4KxNAT/AuIztPva15G/E+ecKX
qsXQDhgVvGGF1rQVLbskNxv3AxNYybuCoD8SvtjP7ivpnI8LuIeiPAhOQ25/8a1y2rH/1oeuv++N
W/po7MhdV4ZpwWfAFet/qrr8ltH2veWrVyWD59vLvLUS17+/+UyZqVXQAJ8hVg/JhyMN9zQstxbC
iFrHJgUQ/FgIS51q7Dw+k5Ff3rcleEbQ+ivwILUjwrSlHbR2EtBMQSVjJ2a3bGLcActynpgeWpqC
mB6CRSMyNA7YAXcWdmt0I2TJmFl10JRBirvzkDAFmryVz/V9N0sTxlgoneVW2NPUKnx1yHmWPwcg
zTzzrq12CqwbW5oJZZz9wIJyZ0fTxip56ltjcxYWKCFLWawxzchdtF7gwTciOZSWS5Bb9dMyyyLm
WweVWbHUd+Zx3evPe+P5oZBlx1ftp72gB7f9m2Yn1u3xQWwssglmLCAMPg3OSNN16KKcfqfTr9vx
uhFVrhGvJFO2ByY4mo44RxJo934gnV8n0PXYiayt1TXCNrCQPRQW8eFA2anRWVyW3cMwDS9qT3lu
yzZG7C7eWkon9/1UuVBAxIUbolItmCzuM5ARvLmgBfHXyU+zaTp2WffgozmpH/zn28NvmceIXoeh
Jc6uMLzqpmOpH8gVJK7QAXUfVMKENk667BjwUH7KFzCuVgtePowEPzswKoRTdgy1zKKs5ntdJRs/
x9QxGZbSG3SDILDdjyP5XOdV6sjnVfT3bUcm/HCC1J/nC+WnwvspJYfkbhgX5PPttdhwJJNwLiey
dKDd6aeLAz5tViob2lFk7/28NboRaV1goYCkMHq1BtNhXKH6A7WkPRjX1uhGmFmoAQzuBD+auf8I
JYuvLWSm7jOLEV8j4YQPDSK4bYX8ZkHwTcfTUFrD8b7xjQirxkkOs3b8tAAM9+jXhThOItg7Hrce
bKYy9MoZLWxuYduv/m75Cpd3ogLv0AL7hFd9LWUfNZX4AfhGRHs3VbSKZWXtnG0by2KCEVmtgfFx
8XHXKUg0a9rGlFXhzt60NbqRUA0lbcurFlU65SXjEYRGCGiugUj7ddfKmPhD9JhDVpP3UJdiqF0D
75Dvkq9tbBQm7LBuHTRMt7WdtlN+wI0imhsw8K9B0tfFfX5log0XNF9Airez4VewOt6ssxse7jOM
GctONdfQMrRTmZWfV2m/yGbPYzYOZBNd2AheVx3Xa1qoDnvnhMbsNUyaUOztQ1sfMMKZerobg5Ut
KdcsnkL0ui2N+nso2M6BvzW+Gc5Nr1fZ8DUdr1CEQhQ5viAZOwJUX953ozYxhqIqZ9crgzmlij5R
0RyG0N4Z+s+OGZjYwoV3PiraUJRDSi0eCYklL2I0WUVMdqd7vCcwEYUrZIRIn82YPViho2kJP9H5
Pkzbv6osb2+hAglZliO/mc5+xw9civ7ICcoq1WSx5L7pXy335qKLJvAQUlrljCQ8WKvG+iB4thOy
W8a/+tSboWk4OQMO3ylFzvfgTuRbGean1Q7eZYt4vW/2Rui2gODkdhHiE07/yOr51Kr7iFGwaf0+
+8ztUB8dID6MmlMSDDxl/prkat1xmz8HVmDCCZFuV0OhuU6d+auo3xPiRtb/TyL9f6vAUPr5feot
GELnwMlUCjFBXEtU5KjpuN6ZnwlC45ZbkgUJf2CO4DLT9CzRtX4aejbGdy3pfwCFrdfMHrdVOvUB
hCNZBTHbaY/q+89nbGDCCWuF87sotUoHvzpasnnIJ2fnYrWxoCbFHC3JXLA21ykALid0vqQ8oNiV
x51g2hreiFPtyZz4stWpbIY6Is0PVCcvjSO/3Gd1I1blNMt6UVSloA85jRBmDqa95saNbYAZMcpC
zbqsgDfOpAX+lNMFb/UvVf8JMBG2Y/ytdTWC1Z9LZ+xtR6WN73dgOq7zuAzZnNxnHOOQbWQJ6mp7
VmkhrOe1nI5FRb/fN7QRqgEYYWbfLlWqV4jAdMGFrfXOkm55jBGmC0HTZOGPWFIefACjFkSty2ed
7clUbAxvIgX9TmiFh4qCQPtwnP38OCh0ZtZ7dG1bwxu34aHkyzxZmD3pJep2ljyDgebbjPrfbcNv
jW/kj6CLm6GltFNpCI11CIHHnk56kR9uj77h8yYMEPLtow/8lUotegaESITOqaiQzC73Wq+2pn/9
+5uz1RU1gVzUhC2+cHUP+ZtuhssXHoqEKC1q+nL7d2zElck7N0OQyG5DBc3tFWzKvXesxX2VetAm
//4LSkVCvjbZmIZVF6PgebT7veTd1qyNeM1Wr1vcloxpH1DxBWoq9IHMuL7eZxMjZCmVAY4oa0wX
MOUnNiPgaZjbZedesDV3I2oDrktV+gUO19KJa+Ydq7z4eNfETfifZxM2eRPMMo30BOXHR3D5Hm8P
veGOJvavJZCSnntrSO1qjSV0hog3Hjrl7wTrhlFM8N9aoQ7nTXxM6d9MH7z2zmGv0fsmiAI8I8Ou
BouMo63YD8p0Vtnn2wa5blP/LSwHJtAvDMqgoMiqpFXwujaAAQ/Q2ITiQVesSTbQCAovOz9iy/RX
m735ER6Ztc1r2CYf/S7J5qJLbW055w666jun69YnjFBtZgp5rToY0r70PxPZP418+htMPHuP2HDD
WEa8QqFRgsZ7GVM0q56l1hrC5n4SOsA5WNWLjWpgvEzVSdrefeWngBox7A6TF4K7cUgh+ppWqnoX
eP0xaPfUqTZg9IGJ8uM8KAudN2MqmR8L2aOH4hNt3dhG2sUJXzrbjuoZasJ1Fdm22AnCf5Ngf3A6
E/pnzR5EhHg5pkRlyZADbCUlUjH9eVjHA/e9VBVrlDH5KDK5880N1zBRgHRkPSvrcUhzpqPOK2Ib
lCjLct9Wa8L9fJA8uNmIZcoAMOoregCH2OF2gG5N3Ij9aVlAkUfLARVUl5xtq84S2TdjElRiT5Pn
epX403JcP/0mMkNLADcCPhywOZbeZUIHwjcxsJrjma2le/DKTNPIk0jl75hrY9Mx0X/20k7oIOlg
rpV9BdV8FTXhGEtafpRcnpjVP87EvgsmCXzR7z+uAcu1xXQ9pMJau6OSisZ2Wd5H9xGY3HSVNc4N
7eFW0CmwI5+y6cAKtSfouGUnI/o5eC24O/R9ymYr8gFfPXhkiOul/rT6BEr3DktYtUcrdnWoP3mB
caADMQK1Dlf2aZhdfOR1pzYHrcAnkA893/bkjQ+YQL58liNBe1+fepWO2nH52pIPmcsTmwQ7MKmt
Lxh38ZEXcy+QWk+bhSTSCURUgZ2u67qfBbScb/+KjTPAJKgDAm0Zy4D1aQ0lKKsNUrC0HzntRVR6
088yxBGwOkE8dZna+eLGpcIEXE210xYrCLJTRvsHqysfF72XC9ga2oh8j3kMbBothl5YUkOtyYWS
3207bexbJq4KKV4cvIAhpt706qwkzqCytvI9uqatiRtRbc8M4g42k6l2wiSjczJwmdw3cff3DYPi
ocIt0OulfSUiBarhbPhE5h+3B9+atxHRS9NepVJWmTZtnr+6ds3BPVTb32+PvmVzI4RDyERkkAOV
qe/9ypsqamWHMuselmdj7iaWig50yIoSo+ugb5MxQ9vPyOy9GuvW6Ebstqq1QHyO0aVTAnxbn/N5
r9tka2jjCV32PM/DvIYeQeOOCWnz+eCATS65bfStO5QJpuqufa7eCrRwC4Dt7KHVPUCvBIkAGs/C
Sw2dZPl9doojWYade+7WDzLCtpgav8jsuQS0x0FdMRP19KUZ1mZPpnqjegli8N9jABtOlg0AXKaB
fC1HK3Vz96HuuvPgAoPZNC+TZGdoAryCDuzJVypSKKN5bL5v6/gPwRxnHnRhLP9M6hckKB/GBeSC
mXu4vV5bxjPimxfN2mtSBGfdKohetZk6e5nVPN83uhngIHRSkJekZ9+j0VyEUVn8um9kI7jtsSAS
SGh9HpY6PIKNzknQdit2rLJxrJmIK4BT+yD3c32eyYg8Nig6nCwi9DGjdeTQ4VLU78e9psSNbcqE
XrVscCB/CrvXAlxRviyPaDT56Prlp9uW2hrfiPd6mgYXcFt9LvrlU+N6x24KnjsrzO/zz/9griwI
zHQDbOVnKoSwQfVOdeh9BOvP+b4fcP1hby7kHlQ+yTSHcMxV6aS1hme3hkxLL+uPtz+wcVEy8VdN
xrVVz4E6j6P/rnDfowfygTgyzqYdBMLWEhjnc990YliEp89W3cVOyZNrLRNNu/F98zdi2OFysdDi
os4hujDsOkXXZaTqxy7Ymf7GHvFvX9GbBVC902hCF322UTyuhzJt7WkHGrU1tBHGfg1SYN5OCDQm
HxzhHEDFkty2yta72oRddSiSupxLffYa8UH6w2dZDYehuUZz3sq4Je632Wl40l3R27K+s7JsssyF
BO04g2r1ma/zkTnde+msO9vphh+ZyC7dVMhNoYsBjuo8uXlex5wAOOz3r7dNtrHtmcguvBU0MsVa
nyldjrPuYrX8rX0kPCzrMtHxAOQvHIvvoLo31t6EegXCLlrJK32ehjXOce0eZXYX/iEwtUWH3gbp
UYWlF7k68NYDUZhcD7Kney1lWythRLSly6yTdq3PpJisw1I2l6Va6QHaLj9vL8XWB4yYhv6SBkFE
o88rt5LZetXih8fdndDYsrxxLNtsbFGJwODKKqH5UAHa4hxuz3sje2IivbLeWWRQYWi7+wna7GhF
T9S1z0iGP8Jh73a8sWGbiK5eSei1gDrrXCJtFjWWeMoAgeht/1vv2DunzoaNTJ45iXZSv58FXKi0
Y9XJxOXLzn59vcT/IbdgQrpK3861g3/n0OPouO1fWqJjbT26zD3nRBxWvZda2vAiE+FVkBAVoBEh
5q3k2NqQxq79/Gs37hXmtxbi+t03J4NolgGc7hxemrvvBjpFg/yoAg/3o71Onq0vXJfnzRekaEN3
aK/LsARJiedE5Q8RwA1RLvegC1tGMmLZVl7ZlhOWo0E2eZm9szMOD2q+T0YksI1IbgnS4w4gAOfZ
qtCNsUZ6+EGdvWLI1uSNUO6dUFtVU+JIWN8JdPERu49mdDDejuat0Y3juXZ162rLUmeL0nj1vIj6
c6SnZicQ/rxZUBPnZct+gaI6dtFO+nMsreAFXZLHxVk/8qZLhcN+3P4ZW9+5BuIbJwrzklZOjp8R
hv33gFnP4bQ+uaF8hIpS7Ktu5570Z1+lJpVcUEPfq63xGbD4O+xj4OpIBk8z++f2r9ga/vr3N7+i
dvhKbRBpnYnXRtp/X/uvhb6Icucq9ue1Bh3a78OPOaf+OMOTWJNFQ9FfCVLifNiLsj/vp9TkkLM7
yvtBMHXOrnI6rF6GuKnI3jN2a/JGDHNWUTCZ4o2QU9qihaL9FKzh+4GExY6rbk3fiOJraiGYekwf
ffmnebVOE66Qt9d1a+5GCDuB684BpXh+uPKvnvBkVHwGkHiPknNrfCOIPeWNIC/x1LmzAnT2s859
gialRGu1syftssFgQk34VziuDEBo9CnLQV1XIVtl9553ocpi39F19lKXTsnOXdVP/ESZK9HK3Vog
GuCBnfNjBvaTOWloV42XyqoCDjRmOGfRWHGyd2XbWEETRJZpn2oh5uFMhTzkVbVgZrs6KluDG49s
pm3Wl+EwnJ0QylyTb6UVSEKS2w6yNbgR+EWT+1Bgm4ZzZavDxFB4WvOe7Xjfn+/81NQopbmneJP1
WDnBT6vIsLVQ8dijTyIu8+yRrX4Lviryrrbt+6hVqQktA/GH3QD69e+tBKIJRduO32RZ3ddaTE2+
urJseOXYYjjnWO+0KCV/zBc4VpvpaSfluBFSzNgNVDiBcRYU9Ch7fy54HoV5d6rUnTsxMzYEv8aN
TU/1gFtb/UPNzjMfkK2Bxu732/60NXtjQ9CV5WcN5LLPa9f8tRLv0RcgDFjvq9FSE2KmW4/wwK2G
cylrJHy77yD3e5pYcbhr9ibp3Lo2smLohjmXlI3QLch/VKQ8kMneu1JthJvJOtfaeTGv0LM8zxpS
3ISsHQpB+d6dZ2t0I5iVlu0wShh/ou6M5hfhR8rx72tBosF1yd/cERSK01DjxNwzn7/a45R6vXW6
bfetiV///mZo7RYr1yTrz8rNE4JrMoRIdsJpa2jj9A7xlHOcER6jrY9Fqeo49FE5vD3tPz+2qClb
ak9d7RfYi8++436r1YvwhxT5yWNe6SMrPCAf9rqcNsLKZJfTWFAQedTqXIZEPIQQVfwH0jNsioQz
7OnlbFnKCF0HKRJ7tP3hzAQYficx/Mh0t9c4uHFN/g/SrIBGfN25IBspm9inX8oJbLx1AhoV3n67
vRobNjIRZ7glWGKV+EQWBl+4S39CK+lLQCAcf9/4xjmcj53TiRXjO/N88Vt1AgnyxVX3AeaoyTlH
56ptfbTxn3MHu36nLAiy5dV3AeWK+9zVRKA1lLi9PXnDuZiqJiJ++cNFGw9x5akqhzgQYYu2aXrn
ahghPXrT2hcdGSCPBMzG9VqkrcQBevf2Ymw4KzXCOpPgGgtAEntmeVHg4syhtKjknfc5apzBvPda
kKHAUkJZ0Phbk6br78r9UBNnRlurRB88Jh4W9SmjAqymdCfpuRUARgDb7VzQZVyHM5n+rtDpOOqI
F/eVYqiJJPNn4JTAuzOcazDENOIRlEPBvDPxjcU0IWOlzauOBhhb2tR/J9Athdu5u3cCbGw9JmSs
DBWzPVcN555aVRfVdatB0tANj0G5lKlT8OwJjZD8PhAJNdniXDA9s24Yh/PglSeWu0+et9dMvrHA
/vXvb47J0O/kUkg8M9a6aWMytu8ytnxowEK0s8VtLYQRtLIPILc64qlRkfE0ap3kwr3viDfRYZZT
oyuxxtAQKLjUhZc0c7MDRtqatRGtGUhzVu1pWNwK+VNm0+Lo1RbdmfjGI8Y3bszXpgAwPNsCLyTr
XZ7LV4gYf80V8qiaORe3pV8HUb02bGR3RoMRxmtDwt6RUpxBhGa7kWKq8qPGp9Weh264kQkP861F
lH7dibPrlhcxuK9BPx15uXy6vTVvxJvJ0NWMbi+zSg7npTkQaUVAAz44SxPjqxHTe6nPf0tt/810
UxMexsshHKTTyHNugXKv/jnz/jnvoNXcjXG7hE+581ATG5i3zzn7VDniAFbkJKtVEnTfl6Z6ZBZJ
SuDSl11lmi27GtfvBdnSsYdk+nnonBPaSo9d7nyk5Xifm5t8Xatn+X3VrfO5yBhLXMfpjnNr7yUC
rpP8kzmN0Ac0fQC2bpnPLprUCke/U3OZoJ3ni/Dvk7OlxDyzKyj1OK5cznzwxNGWKBVIi+2Jz2zs
AsTYBcCh16MOns3nJljGJnIs4dYx44T+vO3WW+Mb+wAXbaFrZI7OVuXFaioPVO6hgDbeEcSI+LZy
VIEH4XzGw7yrIssbSyspq9WHSADpmzVuB+6Mn/olAwZphEjBP7d/0obDmjizdba7BfWOGQiwb/6S
RVb/ZZ73notbgxuJ8VU0OQH6eD63GQ7d4q9eliBgvA/0SE1RVGsh0MdgMNmo7Qdnas+Q4fpIoNx5
2zIbi20izYJltZqxcOYzFE8KvFdoFU19uGP2rcGvFntzjOcka12AjeezPXTlZ4ZEJIDyAioFO6c4
21A+pSaqrGwk+s+rsDsLcAGQT70T8Auba398RGIj616mwHHLT0NeFYUX2W6/1GUkgOWpncj3KVwu
wqVl6McogxaDSAmvbezdHmuD54ZnU3hVoVPFZVjmK/ZxqHX5N3g1FDvVzPHYAYSSPtr0nGZkj+0g
xXisbCiYHJxJ2vIXCuhg0LXJWLbQUsWekKwSOi2xrkEgh0b2IdQnPne19z4fOms4he68inTs1oo+
TR0j8eov83xANfiiG5d86dpVfQ84I0/8GYfOaC/RbAP5flxaYf8ouNXOKMQoj549aF6BR6tvVA5f
V+gibOfey5O1Q20IwrAtaV+c0tW/1hlkhVExlSsaDe1BLZeJDLL96dlOPmIYfs1cKq/oigf03dXs
oYFKzvKi9JS3L9DhWNQZLCBMPKpF1jqmusbTnUuorXzoqi7LP2RrOVSHqkWDalzloaBx44WZfUQX
2eJf1oxXPJmHiq2RV9BuPUGztvtAAnTE/AMyysCLQ+x0eUyqSn4dGifLXiHdrv8qILVip+7IZJYU
HLmPU9GVNY3Glmr1S2p0A34o0fTVfpigms3SJtNgg65GIeo4UC2z43nyVxbRkQpxFCWlkHnos3FN
6kwSH1wGFpK4HZpf5XFdCiLiwp0t4OPnscTSrR54++1pdBzkJaaAnVlN7f7UNCL3T9wJB5qEMG0W
cbzclkNZZ2WW+IqubWwD0vmu1ZqJgwL2EVuGhqJyfhnQaMSOahkz4I46j4kEHSC9jqVcxkffn3w3
kmPRBVHeO8V3G2T2wImVwfpYtoB/JJnbuM6Lq2qrPmdT0aqIhKLu0G9hASldKD9wvgZzG9gwa6eL
2CpFiB87BCU5LqLnLMJtElzM/ryuWdyKFr3QfhUM7sH3C+rGomEeIoBOcxZr3a9LPK8859EY+Ohd
7EUIHxu8qqIJs6tQf1rWgAdRMQNgiA5NP+xBBehzcuioGtdzZy/SjZvG5eUHodCJFkFrQ+pTICac
N2HVK/HJorIe6wg4Ubs+r45dt++dJeQz2G3RVNL+ExRhHyYjML7LocACortoRmc+6OU5d4DSz9WL
w0RFYybbOUiahdLy6Ablakdjny/+e59PkMiMK+gkrQewtE+qjepeTHUqco8FRwu8UuwiGgvcGVlo
UzDtiAL/X2p0VKbDQiv7aFei+wq17RcqncOaeSHyGTaRD0GtG/55ZHX+yZkI/77aY1e9jh1r6u5Q
jnPdVodp0KT+WNCsFr9QlnToAbRKLlMResY9eplHDySskdC5z0VcQZWmA6f5aE8h2GtK5Tx21Cb6
VE3U9x9ZM1Y1lJMrNAmBnVytn4faavT7HKTh+aloqib75eYQ2JYwh9fkPweIF8lkRT5vjis+aIBx
GwcYhBpYcn3JRh/azuCc0f6xgbPzv9aqr+QjTmpWxsSHq760fYVTCZX5fHm1QpoXz7QSmTgsHP2m
T01QhtWpUb1bHf1RV1MVj6NXowNo8QeCPINfgWcYZIKTlxS4yMgTelCaBrorDihLmo4HU+QFvagf
kQDPQW/Hgtw7uFAwo4lc/ZA+lZY1faOCCZm21Zp4azEW/0PalzVHjltZ/xVHv9NDEABJTEz7geCS
mVJqK9X6wlBJKu77zl8/h2qPW2Kmk+7vsx22O1SlSwAXF3c9xxqAnzbJaHzQgNI84YLnSJgwK/Qn
a6b17RwAsTlq7hOlFrMTg5f5ewTUFS71XNfbu5EW/GXQ1QZwINMcJkAWy9t4F2gTOARszmJJMdT0
JWG9Wkud6JqVV6D9NUQEAgEfnnZhmAm4paOMepgeFumedwb4ofDq/OzG6CgGPWr24czEXmMVx+Ue
M9pYwszy74AVT1M3YgnBJYmV9JvQsMHW1KvRLY+bF3xD8pNMNHzWSrXM74vE1AEoOyNZK4G7phqO
MgNd/dBGZjdLBM9kstsyHpP7lCZqeTMFEZDGW6KT2vL9tALvSGHqwTEbOXXBo7sMJqhHkG7ACzNG
fe6vGUhwa9jVqclDK2mVdnBBuRdUx7yoCXZvwGMp57hPEqsqSEUtAfipzgqTxhcyn8tItbIZg6ZW
rheNL6tgQgtZ3XVBdijZVE9XNGn70lJnowMPOSZ/hTvQIsk9kaXKJDUeAWk9VEzM8xhINowHtaDk
ONFkRIcGgIV0OSA65aCpJFrrVEDyQpY4UvXuqhkDAMxrbCjwW0KwIM216EIroPOUWbHhU22fBQms
o/BR2LKrpglMqaOL3zxGmVJBV+YJG8L0eGaWHhR6/b2cuyr6ZkxhwS0YOx67JakzZotu0Aq7mVOS
yJyKtH5Ig1mtrudARweAAp5fDRP8mJG+jtXZX0iWfTN2KqUoY4umRhDZ3Zx0dB9hxA+M7BhXuFXU
0CeSM02bPEWLTF+GZa7EXgV8d2IVGIFRvzJT779zWPISwNhlNcpiyAmzJw4DcteHWVE40ZwX5FDw
zOferKUlWhwHNkjknwixQ800iGW22pTKMSyVbIcm0imuLACrdtlRnYaul1nXowm/r0HGDkTzof0W
lZjIvlbaIOJHUpqiAwsFDhgNDkDrfOqNhiuhjZa4nt4HOtIgFniNBPXGcea7poOT9L1NaeNbwG/N
VLDrZHoEsI0898baZ+MNOMmAGGjmZUft3CQ1PCWg8A13kw8WJitoBXaU+4BdvFfyMY9v6Qy8XKha
lnaTDMkwpLIv67H1CiCThofaAMSbrePNx9sbl9Now55F07cUbduKVAk6TCW0KQMLSdBjNjmv9NTf
gUICJhiV85TaaMoK+D6rs3qwKpPhvhlRO/hH3sNfWOaYMbNV4y4h/AKlWvuUlKM532XAgNNt3NKw
BgBC1k5Aiu/K8goxu6I5tVajhQm3PP2CSVkAenE4gsmeidbvrlNGp+xuxqus/FLbBp1aPOPxwkaV
YhKjqjKWW6RlKAPOitKTA2tII9Bu1WAuHF8z/+pyiqI2iXwtwhkb5uzqZZNGDplBnXhrZMBFdpMC
GoPkOykDGSkg+wCkojLEdoShD271Pu9/oNU6Vu2YqJHhplGvTw/AeKHMBjB30kvSj8AXyQEPHslI
gKDS7Yw6Sq1wHhrFSY2k41cjBuc0yX0muJ0UohLWFGoFkUPXaaM9VAInCkcr05durqJ2O4Wz+y6b
6HisiqAJvJTFeeeVZTtD5/PJbx2CZzyzZi1SuVUGKAF6STamzPaTdgq+ISWhgYahaMFnZcyZ+pWj
Dbd1I4MPhQP6nxDJcyOpcrDbDm1xZQRA8GdZzK9Q+mmoJ9BFFeynOM/YZ20KRrun8+3YYkMKDYTu
nc/amyFCExSe1zl7oWDQA99fHpWg6exHrWiuWnDJMNeHibihelpU1kxSTd0pDDyiLopXSXeIeuCt
2XGqttzGS5Z8mhvSiytN14bMEloriN1O8Rw7o9ZXRMIlCEE9AH8qc2iEQOEGdA6p4ZktRyk7LlkR
edHkp9OPFHS+AM+eW4Xfglh56gHSL8YA9L7toO2rwchr0K9mReualMbsVtH0wbSVZpheq7ynAA6M
Zn2HQKWBxR2JgTcvFkpRW1pOo2vKAxUfoBLmZv0M5Dzwups+RkXKTHcSYJ/4Ei9N6zttiVfYAruS
qblDE5owsDMzXrXQICFImFtfdcISVsJq0EyWSdUIW9XhUwzUvKwR7Hua1cpPv4LvaE2xUShyFIC1
vfIT7gt74F19DVdU9cD0AR2fu6QF5YYBFGjDT9CrZLYRWMHUSiWWIKExWqwOAfBfduOoHXK/Mx7D
BgR2R3MMs0QSM63ETQCXKyVeiOdEefBLxHmgC676O2ThwqW7ndCvUZek6JRMsvyWpwprn7vZGAPL
TJiu2xmstLpDOZEB9A8jG3ASUhI5pd/HMYjrZpiGGvkfvMq4MqGF5nCtkgpq1YgLszyFKezRRrCf
u5imMhHwlCwT7tFDbKaFBjKIJHnicKS/mWEyiF3OszqVaVoOzPMnbTg2XV/fFUNSKB6sewOmcWPR
sz7tB8MLMJuP4MqMw8Azi6IcYJOCit8kgdo3N4IzYbhk6KbpXtR1wp7yIGxeRtyRX0jwgXFigBaC
AGYag0FWEzVLu/GBreWVNTo9r6vO0BOP4vPFLVcnfsPGksIoRh19UAt/eGrnaMy9vjHYaPEQWUwM
FpchsXPk3XM3Kbs8cFN9RCzC5xmYkmqkGEROppiHfTXXZi6NKCrJ57yOZnKk3QjIcsRN6PYNRclL
GcQDNBzvZr4gCejAIbGLFAiwlgoOltxlScYau64zkboGzZvopggKP7EBiqeXjk5i4u9UMEhmx6Yl
y7MFeEh6ldUanR4pJnumPXq+JvKoBVXVvIRTM1WfozRpDAc8UvrgIY7Q9Fu4Mbn4VUccX4mxHUIn
K57GWb/VtQ4ZhyEN5/JTrCblTwI6TO3HWOktvVLCyhDfi6ktBviJCGglT2NVOCIoQnYwBhUva1qA
dVUWijoAHTyfCfATlTwg7E4RivqEgBKhfV5ViXDiJlerK3AOdKoXoyEzcccYHAoL9HFX7dSORDWY
ScG0hMA/J7VUMI0fAxdt1tmRVBjK283aWDQ35YgIHzElz0p3mpOhQ3pDN1qwEOtdYoMENlH2WRvM
gENvw/DrPFfVaJdUYOCka9HcLTW9IeWNCSup2T5lBn8Yc1UpJd6OdgD5epZ3d0YXVw7+D5DZeqpn
ieubERG/EKnxwcmNlFc7RTXRulcNPUkfRkSoA0KG0Q/3fUoMniBhMymtS4FAK75RGNQosZBdgqNm
GnWmWWE60dcSZOP1vioUbd5nMERAT1FyEU2WwbKmv571vFwGxpNqGl7jgQBWkI5x+dCCxuQpJzNF
MiQcw9lqOAtf+jA2sx3TA/VzEjOhSaVXfWANkQlxcdHBjqBMaMxoRoGo1C5GtTecBpwr5peyjkm+
T0sOmGW1paHpGYmiwWfzg5x9McG+rlklov/Yjic1NKKFSYSJBmYlH9kPpQ0T/tOcKyQPpr7qEBm3
M6rlXaKNkYNEDCmsMc34tIFr8G+ys+shSXxfEkd+gZlMMKHuDCOr7AoJctkYGgdAlFbe5cWse6ag
W7zR/y5BuE5lk5IUalaXuxFRlw3oa2B0jO0/i9v/9Tz+d/Ba3P2R1G/+8T/45+einOooCNvVP/7j
scjwn/9Z/s6//szHv/EP77W4ecpem/Uf+vB38Hv/Kdd+ap8+/IOTt1E73Xev9fTw2nRp+/b78YXL
n/xPf/i317ff8jiVr7//9lx0ebv8tiAq8t/++aP9y++/kaWU9V/vf/8/f7gs4Pffjk8vT8FT8/xU
n/yl16em/f03rv6d4ZRMQTShUzAKYuOH1+UnjP6dmFBiEwTVKsNPIQjxXBv+/ptCyN8FV1UqTJ0C
wgv3/re/NUX39jON/11XdcJUQhFAmOiZ+r+v+3A+f57X30AadFdEedtgOR81kDMq8DYZ+Az8r85U
dV2CSKeI63AppT6jtMwDW6hNbDG1vQXoCnqra2lUIHdDDzRA3axYuw0j4jaIbvpxcAJeXQ0GUBT0
Eg1/mHR8t5X//Nj3H/exPPr2bYapqdgdWDAm1tWpoOAKzQQCxnhPXbpLvMFVPID8b1Rh38ar/qxP
LXJQQMeOYgOQvAIX2MfkOYu1AskD4Mxj3u6L1riaM++E7OwSVRL4DTJ2FHurf3VFWXMqdHUhkzYO
kT5rfTnIwdG/LMuDYbWax8xO3GZ3eSe1pQ52aYmrOpmeijniIZboH4nrH9TPiLnYLOM7mMXWhl/n
BocpttDFIItHv7wFGxOSkLSyUDTaqH+cUbmP272YqHe1Ch/TXFyHiyrZffhIluQRPBJpXEVOJn3X
/6S69U2cWVoIzG3rPzjuj9Wj051f1UrgRqQwv9iLQc4uiR40qcv4Fn6qF3BHGeziLnbK4xYNw3mp
TIBjGFeXrYfAIoGxY61CgzlVkb+YGvhWHFQSd5cP+o225vSg/yVmPdBmgEhN11OI8X/oB9Vr7fAO
DJC2Kk2ntutr3xskEtu73EU2X6IVT7kHKNkxdhMHcZQhe4d4k93c1RKe0mvi4tGUW8S/p9d6Of8/
P3F13YygN8NBwSdmYebplbgL4XxaqCFd1QBSB+GtLKfSbUVoX96bjRN4u5Hv9M4oprhDfsCXYCyy
jP5FNM91GFuXhbwNnV46gNVNAxUliUwDUhqHuCG1+C6+jT6Xu+zb4E52YaNcqe38mzbfuFZvfDOX
BK+uValMPqppENzazZcQ59xeo5q/S3aTg9SCHdqBp1vhw+wwO/O0/SiFpxxqibyNQ58LG7lde9pt
QZJvbsfqsrFqKrOe4qviPYP76NT7/haem0RMPFq1E94Yh8L2EWNvbMe/EYwg20ToKIx1W3RnCkVo
yy1H+us4/ar3HDoeOcCFRinFiV6Y20r1im1M8K5AN/7PuPwpdlWiXtJBdDKRhEX6G6b1sZGhncml
sUeqtrZT7C2S0n9jTv+UuFy3d2od0ohnbDGnjTO7xQ1HF4QVOL3V2JiekbXkB4r/Tux08+H86Eue
rHXNJV/4U8DQ2QWNy2NpJl/Kim2c4vkr+6+1rUcLuohNZthCexjiFFPZzehwN8Xj5Su7JWT1EqdJ
V/VkWYZS3sbpcarvefTlsohVR9HpVq2sQpajftrNWAj/pB4GR/vSefOO/5y/RsfBFV790H7R7MwN
EZJuX4VTH28xuH/u4soyqA1Gy5F9+cPV6Pel29uz3dzHtiKD695Rr9luuM7s0mMbDtxZBTGIYTBU
8Uyy7qeCXxcG5gDV7JF3UpJD72/RWLwxMJ1YvXciVvdtyMywnAesrYYXw2Tplna6L56YB+AQt/JC
G9QcgczgW3V2uIuBNbXP7PA+u2W4i1vdb1vrXV1FBAAwdovtn1MwdxST1avfLivSG7jHhfWuaVvH
nqNsWmJLh0N4R7PFdXk7zvElxZOOGgo8yN7TdpGtWwUYTA+5k9jb7usbTMql71g94nMcGmY1VYtO
EVepYef4V5Rw7cgRcOWqY+ahCeCReuUD6neqRY7kif1sv9QPxSdjf3lP3nAkTr8FYZKOFhJmrq0E
0o4aytG4wJqng5bxTnOSg69Y7VX3HSiUN1yGjhis+kcut16Zs6ZDcBN5Y5UhtlvtwoQ+DRb72IW5
iOHUfdGyzqbK68b6tqSsDNSohAqy4OVi4VXpp5b6+sebglZRl8reQ1Yul1vvyvmQ4d3aViZLN9Di
XAusjVvIuFEk3RAW6Xv1tvP8762FdsRrxVsemAjBEVBKukd9l7imc3nx566UifweQjSuUbbutK79
aKKYqIfbHGnPqIOgYE025p/fTmmtP+9lrGwI8thKV5eQ0btBJDUZSmixE9vFIf9k3gG6dR8/aLb6
VX8YHpEZutvSorO+yvsPWNmNUcx1O/f4gDyykNZHv5xZycQJcJdaJ45k8H3ObM0OncDemrJdAZ/9
8TK9k70GkY052mBICtmNMznJLnF8W3+M9ihAuOrWQunSdXi60zqhjGg6MdecdMjec2oup4nqF94g
XNZbfZ/a0cF4HCQKXXeNjA6KbGsLZto1HEDaPsJh3eUe0quHwilu9S2H7ayCGcwEpJeqAWpouXzv
3KegGvV4qN8+KXoanPKFwHsCQxgoEOSi3cGmx3buOpvvJK56epvebNMoznHa5udauzHmo9Js+Btb
i1r6qN8tqil1Fs7tsqjGlKN5zNQtKN4tCas7g9p6SUuzQQs2JivM9C7StybvF6U/0ZV327S6FCAY
RAeFgW1i3UM3t2DyLqypfMirEMiFVyKL0G+3NXW3bP2pTDQ9Cm5gGnE9UVAFbVXUIWSCCcqihSo1
kGijIGoqW5jQy/5ckrTs77sTEv2YoiMFkrp8dnz2SVduCflskGPcftH5j8tG9JyBYYsTJpC3X7Jc
KyVnyLn7fd1lMr7Okaa3SpdfFa+gs3S1b8O17vY/lvhAbBjWM4qO5CUYSrmmEs1c5xZ1pSnnvsS7
FdH7KXwVc2clQ7QRcJ/ZSG4Kkxqm0DmavVfP1NDzckJvaCaLEhVm1PFZoO7KuLHo7M1Nb83j98ub
eUbzueCLp8GZoZ1kTAEyQqckh7dh6lfl9DKpL5d//7kQUmfcBBmPgW1T17gcojBmMrUQEO+DHYZu
Y9eEM5db2V1+P3r/gS+3bNFKF1Fl1YiJESy0sK0HKdEnif64AG6r6qEV8Vk/zNe5zX+q6EJE9NrC
p0S/52RnyA/U0n/W3fI+9bZ853MJ0fdfYaw61oOyx14IaMvAXNNjDqq3snhG10zvaEiJbjkWb5mw
01VzXdO4gUz7ut27wHAiHxL4N22eSTSnWNX4Ew0Wqiopx6tEC3pNpmK/cbiLr7aSajCVQn04KqXI
un+899kkRBIXNawaIpTpWGCRbd8hIzE7rYdJJrHVzX6yr6gg4FBNExKXV2eNwhYjHqGoF6LBxZq/
EXfczztUqTtryQ4krtjQ3vXtWEtbvQtkUFTRCkgLGndCWSFttgi711ZlkWBgaFRFcUQ1yJqjT2uz
tAWtM3rnggx9ogvEr+Yy0718UOelCBUXEV4nWxOH8JxMkRmqs8zTJ+Qn0Rx7NRp/uQjwx1r+lLLs
5rtXQOdTrk/GPCNnp0o1d5gDjlUovJisMLNCZ7PU8XGAiiNCWjbvT4HrhyAfezAnY1lL0h/JT3RB
TE9B4SRO5vXS8Ciii9lNA6u7TdxN6WvlX0tfeT5jB25L8bbcFNpoHupbf48GVrRfOAjKHcO+fIYn
lnQtb3XZBr2qO7A5AtXfbq/7Pb9K7n0kBCaXOBlYL7dLG2tLqlOYULG8eEhJ4N+rx6ju4pzpYN+Q
wRO2FyiBnQwOgcfvCXzJVGtk6YUbo1unioqBX4YXVuNCI3xtxhqgpKVJLdD6VtE7tH/egxLktTXD
jXt94kJgabhvpoGIkFJkVFdLK+o+q/qgH2VtpCK6bfQ0YT/0FJxMoZUrYxY6kZl3oU14aqRXzNcs
wOZ4M+iUEvGS8h3Vv7Uxec30RMw3BD/XNjbiJGDVObCHliwXNThyTespWSBBYlBjxmh7uk8aK3O6
zzkiityuPPaledUfkX+/jpENqD36PXkpbMosDI1sKvnJgaw+Y6V0GFUsUGnGZ7S274Wy8XpwY1mZ
bJGB8p+16/rIv1e7DU3fEroyuwYIjrE9y9qvsxvR7Pl1bI+WkEATmNxSt0y39vKj8dcgcWBOVmtd
+ehZ5aPzatnyWeMQgs4NCxXdjWu8sbZ1hJoOE28zASFJ+Qs92laufR/nLXyTU1vxcSnrIfq2jyfQ
7EJKvE8eMgeW6RlsAEgXtt523mjZl/dewGrf1mAASlB1I1UnwCi67T53293gMlfbbfk4W2JWdzZr
lTEJOdaEJrZD7va7ZK+56WErAXfugGATmGmA85GI9Ys8tmFXMwXtK+jXdGjGLdA0OQDd8i4r+To4
WzYNiQNYIKrqBpr6Pz6WtSJo1S7Yk2YWWGpnun0WW7C4VpQqGyp3kq9fZDGKaELVtcUZX6XcqlYP
56zDAbV2CcpPKz5Sa5Ip8hOFrH8mUvkR3qh27vQ36KtyLq+TnVGO97JXp5bzYG4EOktlm6mSF3do
vNqImU46HtbLWz7hnd/R9WiZL0eIWPIw0a4GKzr8fOXoW5qV2MKerjbf4pO3f7WjixK9E7nA3ZV0
uV+9i3Y3qKRTeLod3mSP8Da23futTVy5Gr6eDGlbYYUpOEM5yOvCLRzgk7TzehNXhj4ZC57U8duK
tF8pmFWf/V+NjFHuC5D8rq7HJ/bcRnhutp6Yk4TlWvLK2kfoDxopHcGpLv17NMbbnRPsRiRp7SVW
RHO1rbvBXkGGdrhenPwtu3IaU6wOc3UVB1C9lgOC+zf9gX81PFTHt2xCZGEWrfS2tOfMacLjNxk1
BNIXsDIflQdt5zHsztBJZXZrpBDaZAueQlunJrGnyI7ourqE9shYrFL5fhLlZdFnKJvbpkcftQNz
ovuf6i//0HnF0XCqyIp1K3rRrrUrxW42UCzP3UihacxQkcYQmr6ONwYDg5zY0gFNMdkNsVEi99gd
s6rrar9kIRV7q+p57sH7IHFlA1Kf5sk0QuL4rb7WHFA32bWDERKHygwVo616wplHQqAGSNG0RtUl
w/bxCDGGM4ppRoPzhMST+pwpE6Z+NlzAczIEglzBkRpEb/BKRoBR4awt8BAtA6HUONQilmD7/svm
WbwTss5T5GrRouKp9rIrpu88AOeOnrDHyzKWD135B0IIVSwv0PKsrkxLWOSCJTUWAroIqxafBqJi
2otYVC3tKIldf7odh/vLMpff+VEmsnQMGA9oh8PWrUkkMBms86zPMHSitjLxUYMomSWmyunmL0FG
5GVpZ2zYB3FvpYJ370HS6T2aIjHJbP6IHqCBESImxUptJN+d4hC7S+kjmq4QNy0P0lbkfWpQcNlM
/IsRrBnTzR+1ManA7oEe8x7PwueiCCzMKNiXF3iqix8lrK4XBbaDOnaQ0AAr2AjQr9+jhJZv5ZHP
ieGqYFAXcIihjPFxIQZDJz7rl1Eh7UFV9lPvYSZ5w104kbGEfkTTKDFVwASvXWMBNz9QGoR+VawU
XqWVpdeVRnZvzJiTvbxrJz7eIgq1Pig+h41YizKYMlVZjim7vDqO6jXQy6xkXIaQttZ0ThCMLXo/
0f3K1DU0WloVqcnLcgSqb2JPRmW1PmbIjfJaqfO/qgm4TTqoZ5dbhRbgdRfErNJ0DOZslGCk3wGo
SwIVzzbSLfzK00eZQgFUjqgMdh3F2ZVOh2BAqLjuq7L/Vu91OKrGw+wVeyoxPCvDz5cP6uQCLcJQ
w9OB3QL3eA34owa1qg+xgIMK3kmhgrRzix3sTMbhg4h1q0MXRwGmQwAg0Nq4OgDadoidHLLPhpPv
wNMkk29st+1qnCjG8nYIBlVH7u80+x4g9c5KH+Ydc13oaY4xltPKSEdVtt2CuT9d4UrWyo8r44jF
aBXtkZ/KnsZURjdgYspQf0ZrjtPYAb0evzAXU0/O5cM7udCQC+urwuVZ+s/XmoLZ62WcD+5bF9yb
+UOafk20Df04acxZfNT32ZiVNiq1rpvKEnv2Lv8Ggjo0EIgrtCPK5lvv1DedXdnFHmAo6DgGQjXC
KBCHXQdI9A9X2u7/yWN+/zUra0z0oTUx1714zIVVgO5ql9zAwXMwjWQr92i8vtYtIpVf6IFU5GDt
0o3n7uS6rHZjOZH3rx2GcYx2iX7m9EczHcT0dPlET7oAdY46xrt3YBXvDJi19HPwOmOBObrl0cJu
zy5D9inzonvTHuVg140VfEtut3zz0wsDa0OW4pG+NN+sa4v9zMHKqvidrCh3RXdIIjTpx0zmiuZe
XuSp2moU5RrUZRnM20l2lVdUJ0OiIZ5b0DqMykbtrSz/cn0BfSYI+hENIO+vqetuoi4YpgzjaK0M
0mlPEJzScnkZtjgKTl08iNHhaxkEIQ2mQz5qRAhczqoe5lamEUZtjX6v6qrDxMNc/PI5mq/19Hqo
9I3ndQV4viTsFqkGw1vO0Im+Lj/1RdppQhmwhdbgdDe5W0k0iUnliN64Q3hI5VZZ7+yZvRO4MnEJ
LyttSmBCNR1jYNErHZ6C7utlvTin/B9WtdrLqTeicYrGFj0s0cPsouPXa2/30Ps9+yTuMTO0ZDWC
W/Phstwzmg93hekqRTKK0bWXXgLlBdx5fYtZGAOgAcAg8VC1am7blkdemhJlq1dFg06sXHTUDglS
8VguBoRWVkT3/Vkgwmll7c4ud5eOP+0FE+1I7hr2vDFKcGqy4E28E7ayKIFfaV3ZQhgTXzBcDN6a
wrm8f2d044OEVZSjhiUx6QAJYb0nBibfySvR+OfLQs5E1h/XsdJATHeCsiuFlEGixuYQK7ZLFGK+
EjhK8CKoo+zHaGPvzmgGtAJuEUfFBLd7JRO9iPNAWIBkckcHjKejqStu5u9db3DMW2MmemONy2O6
UowP8lYXwDRVzPZjsEKOz72dYoDfTpEIQkEPk1OI5iN3q5Pr3AI1QNZgLgvFZW3tQQBdpgNLptpJ
DQHilGRepzdupviOwjYL2GfUBGkZRCAwI6isrbWe5koAYGqU0hrH9zKHXJUtyFEteBI2kcWLihGV
AHRH7uU9PVX/pVDKgdyAjAU/qXd1Lc8V1ccMKNgNu+zZGLdCndNlAWseDwCyIkurx7rXqJ1j9Ghx
dJlhdBejqQ/l9KPDDPBfXoWpMmEKA/kxgsz5x1dGTesMCF1ATElqUKPwMv1RFuXGEOvpQgyKAJQt
Y4oG/PGV8iVGDzCl2Cykj+GpJtPtWAGuVd86l5eyIWY92RQKVPeS0Sgk1XyrnzAIMH+GT7exYSdt
ITrHargmVDyPBN0SK6M05cUAMDmsJisaTJXXdllSuw9DJ6n2HY+siI3AhylsvZ69yws8Y6kgGoUN
dEoRgsaileggrlndZljhVFs6sIMqmduxTR4wsUIRyCmHApHIZjL37L6+k7qyVWWSIaFWQmpbGXdh
UTxkAUb/8nGLB31LzlpNQnSLRyrkRDGRcdE6TXPEuMxGIvX02qK9Bhkd5HB1wlGJ/6jwaRhjQl0M
ABvrH7pGtWpli/fmTOIU/pOuEbScwXk7aeEJIj0BMEGMQpBN4GhnTgjAANlhjCN31K/d1ZYLdW5J
7+WtDkidZt0nYVLIufua6weMzm/o/Fvb7cfnA0U1gVFbrmHbThv1QGtYA/0pxxNZa1a6V9EPEtra
96SyJjz8R/1R+z64s4NW89f6NfueuYpt2OOdCYynrafs9GV5s4oMyRLU+rT1JYgwWZAADWr5FnGb
PXSecqPv58Aar1prxHvdYmzQ8g2r+Lpx+04LAB8Fr7Y5AlKLn5Ipl7o5WAqwzRSVfAr6zAFCwy6K
2bek63+WeXqf0GjDsTuTDIVseOMMaFJUo+viQ91h0LkC0hIWPbtDapXo1Nz7nmI1HpA6AM+LaWTl
F6h6Ah+NeIVdHoevW0WdsxvPlxwfGijUE04kphgaWAR7wC1UA2CfosegE7Zeqt4QkS0W8nN3SCA9
YBgaIi2Gdq6P17SpR6YADjWX6gHsYIplXIWfFAmmICl+tT+2qw9nAh9DGJiSQOmBYpHrhxCIJBOA
PSEQgJ8OkAWP2Y/QxhDiEXTiMndqWR63UmRnCoSQieF+dAOhaHUygsgmmgKoFDuKzjs3u2luoqtG
kh3QlOB5js5wOz9Vt9vNBWcM7QexK0XuY8UM0U2JXxy1vtUp8x3Nq6+hb/INu3HGMH0QtLLoFOB2
BhCMc9lH+nNiAmaLftq4lBsi1iOGwPmZps6EiPm5vW4fxdcOboZd75Sjif4ia4SBAqKssyF1qfWt
7SHyf0IzYN+RJVt5TUoyVkMKxAhoZ7RTfi7Tqovpae7i+253WdZyGJdELRvwPjGkDmhryCCq869p
hklN9P1x4x69ZYc5vQMY3cbazspDyhbpDYpG8LWzRtmIzKDSYEOBOXcQflbeZmofATaLAISlpmAb
zoynbhDNRjP4OfOypBoFQdYdVa3VjQcEHbpRaAmt7A27HWfXp4CSJJrEDOmGXp5bI7I3S0cK7Ckc
utWeaiUQPEWaS+Kjq1cHPlj4tcfckgA1LY3tgM0bsPrnbtx7gcsHvTtEtL0pPmsgsGyiuwUTFUix
lhr2Py/rylmD8l7O6sINvNL8cYacPpXBA8Ncf2gDQ5bfxL+6DhZlSXOEr6YzPmt/jaNjifIMgfq4
gYB2STSuJ3cKQNP2ZIBorRGaM/oRctPAfdrPUbBZyDi7nShEYnYAAdJJ6KXUWUpoDFlAGcFMJ7AD
mdUwy99X9mBP14XbNRIzb1sP4KlYzEEtjiPyYmcmxgsiZlHMAcTqnxSjk2qaA8w5sS8f4lkpoAxE
/h2zTnBSP+pKX/VAOav9TNbxA+DBMNeG5kDy+f9PiPZRSFnOjd+pEBKgZ6IF2DCLMpn9RU6PRSmW
ybE/17Kyk3qg6MC+gRggLllKEx40he0ur+RMPAYZUD1U6pANQi3841JEH+W+VrMMWIhtdB3xNHGz
GMiDZkO6e8ZHtJ0oYFfj6cR3CLNflE74+8vfcO7IKBEGX2qf7CQjDIxrQvQcy6wAMoeU3w/aoR6p
VBte4JaY1aHxGKyJwLzGbmr3cYa5BLRrdrW6YRzPSjG5ytD0z6i63k+Qj4umIxoGt9oWvGieHgz2
HG4W7xYb+/FdQ4r+nZjVu8Y7v67KCWIUANvVLvs1eJWksdRfyAOYFD3zm37b7SmzjEFuFfe3lrj8
/J05pn4RM3h7yKyUx4563Pwa/y9p59Ukt7FE6V+ECHjzCrQbx+FwaIZ6QVAUCe89fv1+xRt71Y3G
Ni65DzIhhZRdhaysrMyT5xgbicna8nhl4pD4BHWwxSmGdLIJDZ2BKpAYjn3XT4Gb6T86+6lRvdvO
t1LcpoJzZmrhFsTbfNAiTE1H/UV65n2+b55yYvCD49V76whTK9WdffI8nDYfYys7SUEHSiR6Lgwi
LYOVNJZVrPpM+dmWZ7803xoaSrB6Rz8Sw2MAb07dlJGgCEKb+PfD5IXlxaqt2KiiRGmJWj7871Kz
szTpmFjpRngRbrhw0wszi+hi6HLVRJEwk3+3xwdr+Pr7X+/CwOIcoCkfzYHYQVG8pFWg/Z0Nd+1D
tWsei+wwP8X3ooWdwJf3EbjNFu/TL1WGW+tbHIV5gutbLlkfwn6eI0+mm3XSMZ/td5Ncvdr6tE/1
/g7y9GNupDs0HeBu1LwE3YMJQGMhu0CUvNrRPfRDdkrX3U2R+V7poYHkceiXKQ/T/EGHDrhjdDmf
j5QJPzjJnW87hyiQXCW2vKaHzh1Gztsbu3IA2VdTZ6wJ1Mt1+6wCZS8xC+QZUqLfS7oS3JeKZB2G
+cuQfm2LSdvosIrc6nonuYgodUI1sOychVKIhurEhwzpTO6yRJ3wmeTk+6gXIJzgNaUMCzX8hXsp
1e3j7dWun8N/jS8SzKDptArmW5IG7TFR3lTzQ2VsVHFXTwJTJCrFLVkxl8OaoR1D3lpSjvZV7V0C
H3rgxBuHbXUVv7qe5HQOOMfLuIxcRpkZcpF5s/03tECuMf/lMD1ye6vEVlx9JzERw0NDgByE45wF
/3qEg0EWI32pBcvz9LlrqC+Ew9EOH1+hK92wtlJXYPj0zNziy+i+Ahduhbn4rvssueHb9CnaSwRm
UFjlh/Iv+SGgVHZ7iauuiOvTAeSVeoWGdfTUHg05zaBVgb1Fst14Hrx40L1WDd81k+OmqD2GSr/x
glNFzL3cWiCJ8DDQ47dMMJCLYEIv1y8R4crIywfwBQo6JjB77hQfjYH3Y/sgCPrEmCjaG2V5CHbG
PyP0yMmx2IZArxSQLn+LeG6efeZGgssr7n79FuXw6yX0nDw5tISkYwaERN/60Nfx5tLewq1Kw8pN
i5cJdPvKa1TMaCjDlhpMnoPomW3WGwd+BRp0aW/hV5mS2SAcsPefN5Dips9UY3WDoQA3dSEYZhh3
hvg4v9sqN1+fUiwDSwCVoK9wNKBFkEMLyykt0i9Rq9/LjelVar2R1mxZWXw/qVXUtM+xooZPKjni
mJ70/sftc3KNiBNBgJE8ivVMrV29HTQUApPe4KD4ftveG+RxXtVIo/mYSnV/Z0mCckOrfBBIody/
DFOOgCMA5qcYyuVPE8oNG3WC6xgrfg9QTQCO0JYviSZH9GoSlMq5jes02QPDDe/CYk5+uwWCFQYB
ieO0Fa9gMtDy2JWah0TALpNH14rD5mUYFenu9u6uLubMjPj3ZyewR/phVGeEpklOX4dC4VPC170R
6q6rRiKMQ3fKg5yL/gpmqA1xAGk00glZj4Dw0B8cdBFQp6Ie1+sbn+f66oClleo3zWYqHNeg4A4l
iUpxUkSWledUnryYl/pOySPYglPnLQjqcd83g79xh6yaVZhr4iUNEnXpFUPiNAXCHJhNH6pOv4+0
JxVO9ap/aBN913XKxodbOXo8WGjaq6I8fTVHlZiZZku9xQhuhxynpNrl49TGqpc6gfb1to+sfT4c
XeEBIWZil0U/etLRxAElPYS4zR/vBjnfdXL3qtXlxuW0FjCBKP9rahFQGjMratnCVLN3uAE/qvvm
yGyYY7kxujF7Ae+ze1ip3Rgc88aJW93RM9uLy8Fm3j0KBmzL4V2Sw+jS7mgcbRyFtfNG6Y0nCb18
YOuLp4otaSjvthgJwqei+KZs8Vr8P3bwXwOLAz3khdY0468dHPYh/EMAFfvGS47tXjo2r3Xixi82
k3extzW+uro0YGm/8MugbkXCcxZKDGWSoxx1XnQYFM/pTBd5o437ZqWOJCreJC0C+kqXc2FDnR0J
cT/oJPTCJ8oXp9aAdlKy5ge0dB5glYHBuDZPaEsg+clEwO2DsNLbp4SF/8EkwLmDuOZyiWPeqaXW
oykALyR4Iyj/PdEHMtBm8bq7ZDfb++H0B1f5hdFFEtG0dkJxDaOh9OREhuvT7qq3JhDWUjFFJ+FW
wBJTVlq21qAC0gJHx8p4gCZdepOfKJxWwT2SPUftG24zlPdbD9uVAU32U8yC0rKmrLcswAy5oeUZ
Qh2/3tUDlZCvSAo8TQzEnRizdkGtnUZjV36ST/l9cNiqMK1/zjPzIlU+81hTMirwfpg3X5RD/n4O
eeo+S958lA/JV7L+9sHZZRtRZu2eOF/yIgCk6Kz1llOkXvYzVd4HabBv2me9LA5K3ux/l7oRHgO4
bQRJieB54717ucACyaqi8DMWGJpPfWt+yBTp7faZWIma5yaW+H57bI056FjPhCZLoXU7Q4Fsy98q
oF1RJi6WslRb7sqxih30zcBrWO7wrYIiyBPVyHAnvw+flS8gpGmvU8qAKvGgPgompIw31dMfnMaL
9S58Rm4ytbdi1iuPQA/13jWGr768BStbC+OYgVRegPOuH8BtHQHMS/lyglFN3qe7+W8/5m2GNAqj
fXDSPtU/2uB+6w5cieEXZhexxohbR+27lKs+Hd1eoWeqdIfbDrN26i5sLJyy1fV0UhNsiGEQQa0Q
vFgMD3sjIwTZgVKC9fXPPtp/d/PX2OjZQU94P/Rhz27C3zq6YMaOqJXeZ/74cnttq4eBCCoOHDn7
Mp71XZUYHUppXo+OsTZ9mBDonnxr4xZctQLmkE4Kfa6rSf0oCpMxQ7IelUVCVhV1MVKr40kjvd3d
Xs+aO2ishjRTFyoFi2A1M6xmgTRPvAxhoCid7o3K/HnbxMrIrkMS+68N8RvOvo2pT2kAzXPimX9B
Z8MoB63CeKcPbvOpeAqObSmGHt7R/RITtP6HWtoskK/tJzspqAPF3Jq1cMh4HqeW9hBOb+WnvJwP
nZ08TrWzEflXN1NcdGg+ADpbJg90bCAobGwQr13qZuM7Z7y7vZXidy4qOzQ+ySp5/jD8vLzCEQYd
paT2ocaxYb5KoIdzqju5oHSmmdWXLos/zBHTI36abNQ5Vh4IF4YXn7CqDGeqBwwHdexGCdTcxhPz
hQiwbsFH1/fw3yWKT3nmLFLbjNSvsdRNn2T/FCb/3N7C1f+/aaq2YPeiXbNwBUtvzcbIHY6Wek9x
DvRmvZFDrjobTkYIlAFoLWENyE2VlVZhAWotIcZRBi9tuLGK1RBLmvxfI4swriqm1NspRhCKg1Qg
2dcwmCOOMAIvgDoncdOncQMsv2lzsXVpTbVRknBv59V6G18Fg4J/0p9tN3oPpezOudt6Aa/ekWer
XFLKIEAxojeAxWqv32tMFfrxzsnc8m84TFwNjKHauvkT8NFsC5uyVpOiBP7fDV621KqmRMgRCdNf
EzgqEQukMfQCxV3OIMIWOdSqU1rA3UB3ykhPLJy+tKVUoVCKsSG8kzP5ZyMAjrcdf9Utz2wsHt68
bGy6dSg3IMeknAynlR4NyVB25TRoGwnA+nLI50Cy85BaclDlUVJqVShEItAOd6I7a3skU9xLy0jI
Y4ZiocmIDQXQyzARyXrTyiafp95RkYlOygk1SGCCyUfxqNgepFjbPUojjJvRyOJ1ungXajaAc7PW
Ce1AhkqdBFWt3aTfONZrG3duZXGqi7BppUnGSpExCFXJXsiI9W03WDVBCcsQFU4Kj4sLXw7VoZTR
IPaG3HktEu19nxr7/z8T4iechfAumQbJjBhmkCLdHcZ31taA1dptZDBZqPIlVhiGwhD5twSVWK+C
qtR03vTS8OYcSvVq3IjlV7TL4lEieBkt4IV0U5YDNHA1VkHaTgnUTMFJatAkee8w8ivy2L75a2v+
de3jUENlgAZ4xzXcdu4CrZ/VBtxp4bgzb9am2/g2axnEuYVFFAjmIkC5r/3PerRTezKO+iE5bFFN
reZ8psrYpMod6KCddekDFVXfpk9r3IwelHHId+ODUDlpnj6geAEEv2Bc2vma7pkM39rEtUIHROTw
LGgwjPATxFk+8z/J1EJghdgWrF0SwsHcD5/KPfSCDNYW5W74e6v8vdJeBIQq1kmxw3R41V2aLKpS
7kojE8sdd/XH5CQaQe1JKEUl77W9/Tddtt3tU6aKYLAMgWc2HQGUP1smoIsmrRVsjryyJuj8IfX5
GJxC8uq/4l370N5l+56w2OwmGLDKI9T6DQyO8+eidPPMVdC63eTEWguTFvemCnabIugyLHOhDLXW
8pu0JnkotGMqx0d/3hw1W4v+52YWT/RGC4166jAjeLGkeqftfpWxJpIfwUMS5e7WFxbxfbHZPGAA
qSrcaDpDpJebrSpVWytFyn3DFJjdhK7eHvpEoezyLdsknV47PYZMmRUOHjhAr1oNWtQmZWsmwoOF
WEN17D7AtPLuF+GA17poajZ3xaE8qpkb7OqnrRN09RWBFTA6QwRC1M0m9F0utgua2oz8BlbYLHkd
Qsounem1Zvy7b2nMiDIvUH9aR1dXUSIEnks7pFCGYm3iSHdxZXna1G0clKugihko7CGJoFAGoGHx
6VKtklsmc6grwVDSS7yVannDxHXI4WXJoDYXBIRGkFIt0oPRHODEKyReFZPq+Y28s4r0MTU1d4yC
x7SrD0M/cFNBogoxoqF/lpCv65wtsp7rpHXxMxb5Q+n4gY8YaAIgvn38zzPbeodwzX31HOy2uBJW
vIRjbpKAUaFQrir1sR9FzZABtdSr5s4Zm7cAgl+7HLekuq5uexYFBQy3MPwF13CUfDD1WUaFF1ob
+dHo79NM9/y6cMtwq8O3ZokSkiJbFAkQfVwklamU+Irjk1TOc/BdM/M3HBLqwqB95ZK5ux2+V7xS
pfYHfJoepu0svZImS+74pViVMQSMv2UHv5ubrfRl7RsxJUnNXxd6dks01Iw+PeM0JJSCu3qnHXoE
YKLkaEHW4prf570ycgnIsNtvGF63C/+6uH9VAMiXESTSJ4tSC3ajCk5fyXJTKiKBUe7/YBPFmabe
IjrCi6Pt+INf+BZmQibPFLlwW0rst02sroR6AamfgBYv+1E0vAs1CYLUq8xur0jxuzHVPta5tuEO
62bAWkHoRYVnyVFQNUHeZDLv+dLR7gszdlNL3o2I0N1ezarXQW/0f80sAoTqREMDkp8nfFKephkF
FVndMLF2iHjFUvugeU1HeXGIigGWkTnDBIwjJ2Ui6zDNu77L6OFtDURumVIvvcyujU6qVM5Q5Oeh
7TIVGHQHa/IN/74qmsj2wszI5I1S2FUmQDjiuMJdzPAv3bSFz+WdY2QR9UMvnsii1Ey290o07ube
+jIP8mOTZht485VVguwVo84UaMGRLQzacqv4VYEaZRkjj9QG6kuIvoY51d/mStpiVVlZnQafHYPi
GlQ4VzIrEW+rDP1Zym/hMH/IkGK+z2st+gvQQeFVjmy67Qznym2vXFshUyQKCCBdJI4Ll4kr247a
EKOJVvD9ipe+BwIgT+9zddjwzpUDIGQ9KWayRlFsuXQZwJ8Z1CoCAqCbO6Nr3CnPN47yugl0SWBH
0ygCL3IBZM7GUXJADzly6NXD5HbO6fZ+rQQLFvGvhcUpHqp5kCDTpak6IFLux4esGz4G1ZYQ59ZC
FnsVxnEUmgWwLCXq3JGaYh+83l7Iyoc/X8hybLBJktrKVD/1NKf+qCb+KY/Vv4y6fNcxpHLb1DUq
0iSZ/XfTlnxB1RxHkxLS/jb5QkxPF301HOvUFGO8aHK+ycaUfrDlungJZMEGohtDW7uFqeQaxdXO
/Gb4Wsl/liVvchbW2a4qgnI46jNoKJdA1BenqlMgPK0LJ7hrbOjVD3MmlXsKzs5vE3qzGPJmoGnE
Iq73RUyo/F6VpwlsUCzo8Mgbsmja3d6wNSc7NyG84+x5GVeNVfYTxbXYvvMRee2np2ir3rX2/c9t
iN9wZiOv7CLV2CiOyZexeUlLJhTUFyuLNgLMSlS72C7xO87sjH3bDHWOn5nFeya73Ixp1Cn5TnL0
UEd/kK9eGFuc/xEkV9sK3JbUHdU426td4crp5BGRNpa19YkWccAPEqMFgEozMusPlI2Mfe9AkWgW
8Njcdoa1UHD+oRahoOuj0chH1jQpL4HzwHNnw8DaUjQDEhfajZAmLePy4GhToCBZ4Jn5jBKk7obp
qdgSC7lGo3BseKH9pwnIbMDi00hhn2RGoYqee/Cuf6w+m/fxV/uzcvK/OrROIjG1b/au/FF/2J73
XnP2c+OLr1UXaTDMpcBtSf0xiMZ9nWmPcPrN6VbzYnUzz5a5+FrqbNp1KRmpZ+l7TY88qXjfycUf
ON/ZcpaxWzNqTa47lpOK0TDzvS+1ripvwAU39mwZtIO8qIqhYSXtpD+2Vo++4WuaarAvbr1YxJ5c
FHguXWPJJM8oQqmoYs8gi0pcX5PeIiv+6uTBdz9tHoMs9w+OAquLsiWzvXkxLbJYwyp1OMq5ZvVj
7Lsa+mJQ2A/76oNzyA91f7A8/Tl8Z7/ZDGTse7Ah5pdt57zG3bF+EjDBpQPd7pVc1lTIVZKInk2U
zX+HanYa5/KfGPxdEEpHrSsPYa8/ZJL5zzQqh9vBZc1deYQK0iiKTVePRbOQzD6YDSicisJVJy7Z
UWMW/PttK6shDEgmmk5QPFwJuw+6llh+LO6ArP82RGA2Wr3+g0xW4HloHJI+G1dUEmFhVTEsUtQ/
mbtqgsZNmaoqutKtx4+3l7N6pQEyAEEO4ABY3+WVpvtpYHQlyynVz70c79t+3FXjFysxD0r8u7gG
fAOCrf/aWlyfpSPVlpaRCvBxvDb82NSvtxez5gGA18THJ2u+Ih2YZN9m3ppY4kMjm6ehGynvk/h3
J6d+nfB/jSxWESVNP+Qi9Zf88VFu/YcMIMjtdax9lPN1LO6XOpKyuBoIIqMKbKdN3DEsdjlk6ul4
FzF8dtva+q7RcgCMLh5r2qULWKHfWmbZiZD1orU/6/ipTP6+bWLt0DAnR+eLzidotcXLrJK1xK5C
EX/l+r0foYhd6ht7tmViEf7UJqa7KwDh8xDvqiDf2VsPstV9OlvEYp+cIHNGKSe3AMfIKE5f/qyK
LPC6SN14l20tRfz7szRTmn3V8BOxW1LkKdU/fbBFeyZ89OqWOlvK8tRrpcVUOJsVpnLmcint/fQ7
PAyTm6jV7va3v0ZfiAMDkwRkjkCGr4Y6CiMeDCPEv5p9+lGfvaI9pIqbvEj78X7YUYUFqN+n++p1
W9V4y/YSdOqMyhSSKLKVkHfNj/Nd+WooXngA/ekqnrL3H4AugkP6g9bH+ZqXINQM+WYlL/CVwAkL
TzazCJKjQVNDD37Yxt7Y4tV48e8OGwvfD8raHoKUVeaIKbZx/sOYbdvt/PSgtPn3oG7+uv1J10/C
f7/oEj/GTCB5YDWBgzP7eHanqopbT8oaByxDXimWe9vc6nkQ+QQMvfTPl41Y05AiBuLZTEv7ObVP
UbiRHa4uB0Vgwf1DvepqOT3E1XbN9hkZhbG02M3ifurKP4mzyDwwaEcF/QqdIzeFFAw1+UnAO55M
d7InNw62Rg/WjjbXH08gyJmvtVPU0Whyo+FCH8cvQ3SfxKnb1+/i4tvtb7JmhgE6Lgx4QaCNXbwN
HDNV8lBcUQ6NzN5/abvipNqMkSRbY8Rr3SjKedRKybmQSF3eT3LWF7E1ijbiY/cZUnGIEKZD8VHb
l952xFjzBVSyiVeaYC5a3lRZBu9kp+MLwMjdCjwYo9heZW0coF+/eRmAEekkH8ITaNAuAjDoDNzB
ICb2B/8oOrP+TvsQQY4uyH2rv7cmbtb38Mye+JxnV0ofc1XZ2q8YTI/0lO2rH7RvPOdYof7o/Un0
O1/dIn8x2xw0uN5TjyHg2fZDb4KArzZO7eor/NzK4iGsStHQFT2fKnwkcfkOOaOXnfID2tFqzAiY
gL781A/mKX0ZvmgQ++9vnwDxv7/1CRcnoM8YTSxGFllKyV3HEFojDXdW9S42q52pfQrkrYmwdaeB
jwBQD11FSviXH3HQQnp9MR1oQW3sH6NTcY+gJjMomtc9b5PorYVdgIQaY+coTPAWuTTnlCHanSKj
0nJmn1XN0/3y7vYeri4JjnfR8waw6CyfH1rIVK4d8Witd2LGXMAjSQsexCxRvo9etwCSv1oAy492
bm9xDmBvKOLIpqg+eNVn59TttUN2aj4FfwExY07sOH/ukNAqdujv3Gdf4vst0qm1sAmxED1heoEC
B3K5pxnaP2ML4ao3afXgBkOYeKrSf5Wj8E0pmvywsb1rn/Dc3GK5fdDoEARgjmEwwxXag5W9l76N
9+oBYk3bBYASHLbgtmvZiO2gfCIogq8nUgJzmsbGiTPP1Mdn3Wr2pqXeVXpzNyfxnTpLG8nP6jeF
zxTJcTGVdjXgqoxzWynDr9mwyfbawq0rcDvNftwVH6xTdh+8lA/m4/DmhEx/IzAk5LU2qXPWPuzZ
j/hVFzkLsFbXWXYW8iOEIEP82O9UJO9y5I2io/lqHYfHCnjcljf9woMs3fnc6uJd1ZZmD6CEOoF0
muGqemg5RaHn/A1FrQG++WS8UKXWPhev6dPWitcuynPTi5xTzY1BqxsWjP7tSxSMn5J6eJaVLRde
8WDyTLAUdOYFB8biKkF+14hTH4xmawyo6ZiuWZkvt0/JykrAZCmAJ0iXQCstzmQwwwuQd4TViDnQ
IdV342y5U/b2+1YYxYEiHupX62pCRomTLp4EYNbvIi/QDk0EW/Fob6TKK2uBGR4wiAJeQsCVLuNL
nPTB2Iwc+CbJIqElNsa7sNH9N82a9Y1yzrotJko1wAbX1HZamBZDJDGeNWufE5mIOf09t9b+9rZd
I2d/0QFQOBACy8oV9TzMGGNmNwGd1jahj1Y0zwW0TZVVfElqfU+U7bzChvzLbKP3VqV/RxV4q0u2
ctND+UKbHopJ3bniykmdQgmtkYUaeXmSQ26rbOokVyXVhSQAtnDpTo6i4+2Fr0TRC6OL82Xlkj6b
Hevule5Y1fnr4ADw6We4OzP9cUKN8Q9c53yVi+wCVo6itwdAX06s72PlkyFnHuQgG4+ga0yi+J5n
mykO/FmgTOpkTlVFrOtQ32X9TgNo77s8g7qjIIqrPg674RA9djsG603++S7LXQRSbm/uSrRmoIbR
HYMUX7uiJiqnqMyyniNf1lrQ7acxhJ9IU1r5b9NqCJlTgjjehs21D0opV4zHQVzAC+Ny4ZArauZg
U/00gng89bkMaSfkS+ET8c15ampfedAVf4tdc80q9RciNY0cyi+LG8KpJT3NcwLCHHZvdTkfJZ8n
R2W+zmZxiozs4+9v7Lm5hdeCCDeMgGqfxwgbWqz/zIyIN3kDz+1We3TlYhAyEZD3Q1DEoP0iO1XD
sXDSBNqTqKg+WPTcJ1q+txezYoJBF/gDKFpClLgc1ijyuc6bkBORO9a3Pp3eFwoJ020b1+PKJqSM
Z0YWrxhtsOOWUycY4+zjvMt3GjBzpMr/AigDpcU/5SEaTo6nA7kudpm0Mxke+D7kd9L75HVzzH51
xaRR3LMgr65KdWNL2aIpYg6nQ/Moa9zGqyBg/m52UHVbP4W47B+8FTmIGLR0kElXsNo87sG7CqTQ
5NQHGnVu036tM+l4e5tX7iqGIcA5aCSllKEXx6C3xjJIEtBkDJ/dTwb843Z8r8X+RsK9boagIlIJ
Aaq4PONV26q1b+H+QJERkfpmJx38w5/+YC2aBnwMPk9IShdrKWsqrbMEvDRp/J2JPMAQ6u40b7XS
r+f08Eza3DTSRGZ9FbCCIdF6vybDs57Ne93L9vEh3PGufhScvBGaAFsp5UpUhjNGRoVP4GuuQFWh
0s3tpGg86J36H8WSUpea3eiS7dzZfbV1B6x9K7I95JVAZNLPW8RjEFyqloZso9SggF0PwLg+aPJG
1reSOjDN+K+Rq9Mdhk1WiotmMKZDnEmMMznhLH1D63B6blS9+hSXUVjDQeT74caNs7afFMy45VTU
965EhjuG2xqpIkRKZVO5Ze58niXlpaO1CNkX2ia/75Z03rjfeM7zNwu3NOOq9ccKEK0chJ48fQzA
94Wwcf+2FabmBEoXVPA1YqnJFJKUmg2tW2MXDH93jr7vui2FpWvfUCBvgWlSMI7ohqldnmNLysba
sUdmYlKG53TEUvTcDawt8obrcCvAn4J/ChQh81qLLRtNScvNFDONmDqbNJh5tyBLayZ4ONHcUzSI
0ZYTRVOuZX4fYqJro12b/5MaH29/kDUDGlpDIpWi6Lw8RvPcUylF+daTs9MUqMjKbM2aXbsxNV8B
ckcHzRax6PJj8MzpYsUSu5T96Bnb1ZofhV67/ZYsx8prGkNAs4VGMBWv5eOpga0tCaMehOzbNO3r
O20Ha8hBv4ua/fA+/8IQ4i48yadR36kfbm/iSi3z0rTYg7OsGHnYMGxzTFd75xXjMwgGLwoQSC6O
QrTSeJq9PLmjwfI/1i9UDFxWEi5/wCIa1hSKlCblB7RvJbIEzHyRowauOh6so7qTT1Rwby951W+4
+anbUA5jvv1yxSXCu04uVSSm6bDjtiMsbqUW17kvaxLTRyRvfNLljGpfFVXVxTkQcpjBAucL3UAk
mW2vksDHdBuwgJVSJn4DFR2xFvDL1YgnyJfRSNuCbBHVKNj6Iad41j7EnxUPBuBP/wNbswhCy0/G
WDTjiXRHiO6LTxbIY5OYFcvTj7K0rxnJCHfmTrmXjAMU0bttcM/aQdTRyBBDrOBSlvNcU25POrQU
VBOdyY1QVx2zUzm9m8yNrVyJvpS48QwaZbaI9peuMYWFHStBJqD/jqsGP1p6xIBUNhxQXV2OAKgL
6b7ruo9Ux44atiwHweFd/1E+zvQO9sk9HOzxc38KjuN99D5DUU8/Kfv6CJZ3cmXXuFd3yeuWq66d
BgEkRA+IASUA35dLznqtl8qQ32KZJNwKUiTj79/PYkZIkOZxmjRzGUZbdcgVkyQYGB8xJDB2ZvJo
dPrG/bySNWIG1jNAS2RwV/ioSY4nVRojMcIqe8oj0KjmWBwFLBIlo6/dM1QLW5u35i9nJpe11yqn
a5yYmJydedcWb03T7EJ4y28HrJVKlFgZG0dzkGOwdMtE8wM9h6ac+YV3dVAFrjNEIOzG4BgH5V5T
ykM6TGjad8mLnMbeUGyWe9dOvFACha+SssUVUsfJSlurHU58tc8+GzwY79MDjnqXK0fpaJ7yY3i8
vWZ9zS8JLTJEizjOFXAHGhVr7HsR1JLpzZfKj2FnFG6gUpHxrfnJcJ7zoXiUULCTYySOjJdW/dRr
lE97g8lg7SAHhgf9pFtOnafwV0RGAWb9rMvgNEuvDW0r6bGQ//FDZx/X0UGXH8so2w/y4Cl1f+LN
lru6+jjLKA2mvRt2odfDiFs18oOtfsj68OBEmpup3b0TKRvlzdV0QFQWyAgo+l09hoNItifJZ7cn
T/tu1m71IX/WWcoX83V6c56mneoykpw8h5/areLGmkcLcUUKq3AYMvxxGQ7UeZ7GSWHb/QY+PaP3
IBvyYHTYCIHX8+YmUhYkbeSFwFWukBX0p32tKViiZlGDk+zXYi72IXqpXfmht6AraSd4Qp1TWPe7
Kuvx+NRV7HhXz7Hn1FvF69XYwdj7L9Ivbu7lAE+fpBO1eKaj5ZfoGwEw/ap8cd7NL/3P+nP5YTxO
p+zLbQdfTbzOTYq86CzxYi61CK2cuyZ+tEtv7Dz9Z3+HHN6BwffSqx9GL3mv1K50jL7H991pa15P
XT3SZ0teBH5f0zLw8NgfPPMoTcxpA5HdtafmjY//NTkGj9a+f6ih5FSeUPv51NHdRpbhdHsb1q7C
810QYeB8F/ys4BkkdkFHyWj6OlTOoYBvWlO23m+radK5qUXex/CMLhfIunjK9ODn/f00GZ4RM5pe
F49a8CPQOVUB2iGhBcTuw9ydGr/cONmrp+tszxfJdgkWPMklfoJKhSu0fkg6kOjNevrqfQHzD/AO
qpTXBE5D1vtx0IlZf9pXdV55jf2+i45KCXFdOSJmhod9StUfiJ5tXFVrC6SAR+NeSCVcIY0sCgKz
zYSRl6h3GXKiefxk9t9vu8yq554bWeyiXJa+GVYYaQ9d7WaVN/yEv9w6dE+SFxyjO/3Zf6z38958
0LwY0ox3rVf+D53XrbUuQuVc8mrKhMZyyoxo1dg80yOo9JL97eWumgHuJBgGUEZZ6iVEWRwOehRz
KNvcbZxnaTyl2bfbNq6LRYpClZJHkZDw1ZcVFHuUBrsMSTBg/D9YJfdsnroa5AyVbHqNPrmDszWu
sHbwYdomnYA7EnidWPbZwecZnAFf9mPP6isvHtV9EU2Pk/wabg5Arx6Hc1MLfyG6JDxZMAVj83ed
52ULA69b3BXoVfdfb+/kStpCFZGEBfgKddJlqtbbvUmLTsyNT8PjqAyvk7xFTbOycyRFwBzEFDQ4
sYXfBVk1pqrEyW4qsCMMg4ZuYtpvKIHLbmdavz+LwzwrEAdAIyTXVzd1Okh9a+W0j0tDe2sq893Y
DX/NdrPlEGspAYYYVFdoU8MktriQUnuWZq2kHq89J6arvwz7aY/+Wu6ir/RBq934A4Kwm++fTbOL
Gyid1TSocsz2b/Vj/I8KpaPkmTvtmH9DPvhkPmTPW2CglSOt0ia3oJSEifNKV0MrzDDsAyoQdQG3
TQUImJ6fapsbwXjNUQTxBMkUuRwVicsj1uVMkms2I4mVPe2k9CV30uMcvs6Rurvt9GvroToGTlYU
E6/IQ/JJ99sqJ5mTUumk9Plhsv4h6dtYzto5hu/wXzOLknYcVUj9iJwxvusfu2N2/C5ypBhZ9q2s
ZC0DF4yfYAuoOJAVLip/Q10oZSe+kM5rAoY25y7MDwzW3rdus+s/Z/ypOAIsUnfh3tlJh9v7uZaO
qujQ8QeMpgJcdPnlenVoqiIN/0MPJMBpk0CnRV7ykWHPcC+Ah1tLFg2iRU3nwuQiSA61akbgiMTm
BkCX2tNwCE/q6Q9ezEJdAQkMEcIQQLxcmdE0up363DRKpXwEEf0axmnjUj7+eHsL13yfO5PSLaRH
zMkvdrAgIipzi5261T90Y/bKVMPeL3hKKsPGYPaa96MCRFsAATNAi4tjNiPxIYGXoIIyZ59zK3so
FOV7bKYbqNMtM4s4FfpxaqQaZiL7rQh/tNO3aWvAaNUHLEEy6xCFrzA8GlwnOTI/4k7myWVVbeV2
qQXneVJ+Ca3iqcqRi5Dy8RMx4A++F4wUDo9CGXqPJUdErgySNKBC6yWyrxwiKXy102zmxaEXrm4N
W9xja5tpMayHsLpAkS8RpopetK1jkxJMme/Kwc+a1646fb7tgyszIArSF7/kYemYkltdOnvN2E7g
aGbsqUfnWf1Zf7T+o8l8X2ie/2x46in90T1sccavru1fq8vJE2NQ7KQysGoY6WFw1ENaRicanxtB
SvjbImBo4BNA4UPtIUYGLxcXD3IThCYiDXo43Be6dm8UGxZWFqIxa0jJyyDNucp89aC3tTztYw+p
2E+ZNr0WYJ2yOt84WNehgrIaZV/wZLTdrpq/OcN7XQXZtpfMMnIaH9K89iAYd8MtvZxVQ2iRAwYg
xb5qJ8l+ZHWpCmIMqhXncwQ1E5NJVh5AwJ362VNRm1tuvmVxUWOgwuDYcPlCc6uF5s9RNtqnyvCU
cdoxPup03m1/X7XG0edLoVhwBYyxg9rwpZRUBrlWQAE9b4rZa7oe4llzdO4sqwyD3y4fiHkJWGcZ
uIdbZpkLF+qsdwq8hV5SOuPnoQ10V+1S/5A4M1NXRbhVRFhdIkxURCnR31k6fWXovT7P2JtKQDIg
RN2xj+YDjdpmH6XGFjJu1Rx+aQoPxeYiDenl0hl6oUkrSzJo+MpPT1ObvCOllP5i3nSYt1IscWgv
DzXjLjzG+Iiwpl/RQPqJ00HKDP5u8EJm43byZ+MhphGZopvlprMrn7Z4Ca8P+YXFJQnkNJhWOBtx
7j10sfYZjvfPu9teeR2n6ECjYAePF+cOgMxlnIK7i8Nf/B/OrmtLbh1JfhHPoTevJMu2l9Qy/cIj
cwUagAYEYfj1G9Sc3elm1TZH86x7OwtAMpHIjIzoF6/EpYfCROM6e7Rxw2H/vqErAEOgfICvRTRE
wnLxpO3waYe9YgnI68iR5vVH8bHe490OTrk02bFb8uhlw748dxC2+RF92yzSL97w9vCwQJCrRwDg
ohu47jq6gaZdoyQQqcAAjazNEg+cwmC7mPyPow1+McSbKNDAdRZ7Fv7z/uqXV+eFcVQo0PBEhLtg
fGTJJFBdg/EKU/fSyxLLh/R7v2/bFrohG/WKS6fBSl8ZW8U12gZJ4Q8KQsn6xe0+xoUPpogN1qor
SfhbI+sLrsELrupgJPrIb4vfzVHddYfqTp6tpwnyfDt+hzrl+5t4WYd5a3Lx5VdFkcGoQUPvj2UT
NKx8kClY5S+refaj7izr8RSwLc2SK0XRtxaXnX5l0QxxW08ujo399n/7Gf/Inud7nU0S7X75bOVb
82BXineLwQT9RvgosE+r6gWE3PqYmkVP9WH6rPdgVzuQfY1XR/mIYLOnfwYXIBfh59UJ5W91a070
adq4Nq5Mpb39FaunZOe0sXCgsJ0586NTPCXRw1jrNG6rnW3/045zNhfHSH2giPLc/Xs+z7fGVxFp
UKje8Ahb4AvrnDAno0Bove9IWwtck5vUVVhPfgAb8Z3aRfvhQA7eQeULhqPNtmL4dWsgekWgjQBc
unht+aWn6xnWIE76fSHWtzIBzEoEZqrzf4PWw/69srbcmq98lvUYA3Y5rI1dlSbmqyR2GiU7sDlv
XB1XILI+CjVouQJZseADV18HC7kKTQ/RVeuo9/HBxVsf42JRjsnJPdm535xDcG7HFArGGYY3zhrc
Jv/JjM+V2Lq0QFEtxQwHbrDVNzOGqOMIB7cymetvM4BIVeVmvTPuZJicQIi+oZNwmXXg2YwGeggi
vQgN+5V/YqhhmqsKCUevGvVhcEv/iL6ne9MNdZhOKtxiNboSzQHcW9qA4LlFtr8KtBazxspvcUMH
NE7dAizQ+gOVp40v4jK1wVMCZHYBhGWRTK1TxakdnX5OoDvsP4Fdavkkkl0AJvRl8rW42WaSvpJ3
uFCSxCaig31ZFuCOaiDbgsYEccxeW1M+OxtR7Mpt4S6IYkRTQC0vBnssi4OuAaJyWV+Y7n6CTnU+
eU7zPaJa5LVnQKsNcO1viKnVQ7axm1dX98r26qYC00bNEzBYY74vfuq+N0dgLTKUpAE6zjCLn1eb
GN0rDVMc4CuTq48RN/7c+z1MJkf3LG/pY3tbHAB9eJA/gg/2qTnJ78Njf+4e/gt5CxSSMDKJYS2U
eJbH29uIgzGwpKg0JigaM0dHJdx5D7VQtbGp1747oGUXbZwFmL/OVJNAth4hWKDg9DzbP9nY7gKv
yLTcEim8gkBCaXERIUWPDrCqdYHRgA8vBBcOhgZ9P50NJmIoJNhdfUd0cDMIb2/FY9orfccHvktE
9USq8QxP/JQkP+02OcbkVz/WqCaPFSJCuY+G4VPhg/Q1QWWjUfnEuhwhzUpluaVte8XrwYCEPcIA
hg8wyipa8DEkpa81nnxV8DSyM1pwO6INICAsH9G6kp05bDj7lYNZnpjopQJinAD19vb4I6NjRxBd
oIHU3KPJxx9Ed0KT4HahESmP3nP7QnUWk7Tb6BdfBn4gZ/G2RVEdyGa0k94aptqWiowGEsns7BIQ
bzf9gc32jMkWhV6uF/91Xg3EMaIVxDXAeXHB1Bo2ioD7HvUCUlig+6YQI9HzN5RrtwbbLsPHYihE
sQANH6xt9UGRRvYJYzPe0WqcvwoS8zJlNZA8+ftHd3m1vLWzeigUrFZqZii5OGOP6apGReDH62L/
H6GJ2Disq2tapqvxbsZ7fQ1SHIKaBxXef5kKuX2HiVG9b7zNdtxVK54X420ORt0LX2QFUZ0RcIkG
ktMiZ00NbWv4/7B7f+cufR4798rO8u+vkqzeN1KJGScUinnXGktDD6xNbkyh1GkmZblhbmtZK09H
5bficYtlAUboPE6tZX2oigAv5fdXddUfkNmgymcv8PeV33VToOZuobYNQ3NManHXqOFGlZjbft/O
1d1DfQigcT9GpW+1HEtIg0YwMjba9qnPkmNheQ1mSGM7V678a9k28A6jMvJ/1lavGel6hPo1hLHH
oAi7PE7i7heq0om9kXBcC0cegq7rI8lHD2cVelFNr6jycUEpCa5EqEfYaY/W/s4ZvUMYEcjFh0O9
0V256hjg1cRIEPKcC2RWQvUYTSHWZo+OLbN5sMlXq4jJh/cP7KpjgJ0fVFExBOnXkbbVeLRyG/4n
p9DKMFFentvaNPuhHf6+BQYxHnBooNaMcZIL9DQXmktneZrN3JQ7jyHp9alFUgLC6v37q7qyech2
Y4xlw9kva/SOAalvFCEkda3oo1xKC3eHR6Nh48VwZffe2Fl+x6tgAc1TVndCgZaJqOjgWNGUlgLk
7LqYfr+/ois9FbRtfBzSclCXYGJeO2g2WwvDS548EAoijeo4HJAzpYCsgEAf/SL26Kb9YbO8duWb
jlFZg0Mjo79E4WIbee1HAoxeXXuIBl2m1GNfPB3v5pr2aZdMH4dSP0jyxM1wGMH2ZcXtc+PLX63u
7hcWnHwoNu6cK19kvAwvYowHnB4XcJMIMicJo2Aoku0D7WleVT+RGqWeL7Op2QDHXymIBXGCpYNi
A13Vi6sHyl60gzQRSA7vYp72j+wMTRco2jrDH9ma/4QU6cpxxzDoL2gJaBdcZCRW5fI4qQB2KV66
zwQkOwwdyB20H1J+b+/FzuT0XH3cKmgsL9y3xcxljgLpCXKhJeVbhW+39BqhpAEmJHTKbPZB6Rt6
TXsMjDhoNp5i1aQB3lx+zTcrcpdu9tb2Kpi3gCgGocSKaZV6vwKyQyEepA0Z2VmZ5d9Yz5jHucck
wEPwdx8xVgskyoI3ANwBhJxruIjnVBb3ODiejTffN6jaQ7y11ide47Df/4hXYWmxBM5vZLQ4WFBr
rCdwwPTHFHTx3Iz6SV6qYad9vlG9Xb0SYAKvtWT5MPCl4n28uqq0CWfOmTbZ6HY3wEl9mQjb+Ux/
79z2czHjqcCDLT6Y1cn9sQmsFDD/KMLj1l/VTVwKfmTS9iZrHHVPRz2nvY1SA1qvELX0w25jF1dB
9485cDLh3l9A1BcCLEL6lRcPvs5qOaRxh10sAVIHi8j7h7U2A9gXXmoBFByAVwL8f5UygdAtlnqw
OS59c+OCR7eeqk+OTLZSpnUpGjnMW0Pu20vEBrQnngs1wP+K3FAI18ydbbKWjMABMPd7R9tph+dJ
dB9P9m1C6ie/7I8KQLw8LqYN/1m76J8fg8Nc6D88VI1WEaBQJWsd8ENnpYdhNPAH3Tqe/C9sIJgC
/+jCwEV/e45Lg6HWmWcQDvhQBfXRo3ojrbm2jNcmVnsqi7Hr3AQmhuboxybj1RaL9vpDWzbqtYXV
hybBSgK17MVCRe945JyCyDpYnRl3rBUHhyPPhiDGX7r+2uiy7Ff5hlXXYaj6oc5EQo7VWAC0Dd26
LVrnNeDsj0dGCSRUF9kmIOmWT+OVGQdilmyYsba4cU6DEZ8jjzzZ0s6bFkw6YLGi495LbjozP7lV
8/H97+7a0S3VUPAPARIDRZ23xiHra0hERvBGRcN05/XTD1Fy//C+kdVF92eFiL9Lwx6TNkgg3hoB
sexAqe55NnU07cq7YhDnXvgnEQIM75t84mPuqK0JzGsh5bXV1RXng8u2geYzYBYVePLbr6gi7Vi8
dZNe3cBXa1uF4yJwJiMUrAjbPlNIZ6QSBAkbnriGjy47uPA1JmBRARDmAjPF+mhqZlLVWfzc3/Lb
RS6e5vKmv0H/tTqVR/ZAn6Nf75/auhS6GPVRaAAwABXzJV14e2wRpFO8KaBgN8EAYUjPoUn7InXD
NEGioI8/wQP4kzmP5Zw236aP5XkLLHjlADH5uWj64FJAkFy5Tck8Kmon5pk/x+CSknlX3hPGj+8v
c32fYpVoouN6RAsG1Y71mKlRlFm8w0xQL4P7qhXnKSL3KvbArh31d+/buvIhAGS0KMGBCQQ5yeqW
6zu781yQrmQQjfGzoeCpYGSPEfmdJ6O7JmT3Vmg9cyG3cqFrW7nMgcIqkLooiL09yka0wJANFSCe
LplS4LY+S82rtGP02/srvLaby4Aw4P24zS+Ql3w2xMgqQaD22bki3edemE9opB1463/9e1MJzg1I
BMDbLsZogTtD0bJweYa6RK6xqWNlHWP7Y2Sd3je0+NmrPB3fwVLIcRY3Wcht1xVz39dORPtxygim
/OhYHlv3uwi9E7HIzmm2hlsudzDG6DGwOCg/4x20lvgoA8BIxohO2dyFeF/VznAeVCcgmeiVeWB5
dCM4X7rGG3vr6dKgp7PxRYO5RXZr6vvZPZTVViTZWNOfK/DVFQdFLsvhJWzkwUP1gT96OUVnM8pQ
106yGo0ckm8B/S/jMpYFjAh6i/COC4935qTlIeSPM/Bg3dBaHUlMdu/7xZVcEjaWhzGKzAiV61Sc
VAp3Z1dN4IZGeYo6B4w17ttJH33d3kyuzisCNUE8HBBK6js76p94Y32uu3Fjf6+udWFhQbBEurgm
crJqz7Jsq56yGsoQyVymmMLO31/rVS95ZWJ1mXJSzAXI9jDlGspvLot/WGI4Rm67xRd1GSGXLf33
UpZ/f+Up2p8ViqbYUkzp1cYHJA1iHvJhDFXeNN8AxJHNX9JvL583KlfRQtQASR2Uu9+arBWuv9ax
ROY0LxAyOUbJuPGJXTufVxa8lQRxOHVRhdYOfJFHZc6C6EHOsczeP6HlBFZR6vUyvFWI55pOQzTC
iKfFLi7KvAQpcOTSu8l+UebEqnrD/a8dFfhdPNyaUPi7oK6ceDUVhiUi06ODl+GcDu0XUX0RKs7Q
lAZ9IPQyRbhRilqXh/51Wq+srhxx9KxgpLQQSEqcPUR7EiicYkhcZtEBozu/uin9a1X7f9nEGA34
5eyFxm7lIUOheWuFWGkwsi41NcYjJJ3PLfSDNhK9a4ESxeH/tRStPKUoG91IKxZACXtfdBMcKUnO
uGtvukmd3veXa1/0a1Mrf+mKMkCDDIuqWjcd+HMThmmgt7Cl18/r1YpWb0Onb+YYQksC6HRUKcgN
GF/QwQ/uhts49XbApt9tRf7/x+RCpYOiDBLndd7Ydp6RFlZGnIMPrpkcAt9fwFn2NZ4gMnhwwXKx
DRda1xD/5SRod2OsDFjhS/aQMNSBgaZZ5r8kDzrXn4anOtfH+BbTc9+bR5Lp5+qh2PgGr6Qm+Bb+
bXTxp1fh0gQmENFyiCJJPjtulZXRdF8MbgHxbXKmLt//vdMgUi5kpYAoACbx1l5dxGUkxklkk+qe
AZzftbEEIXHENm60a99B4kAgCDxpGHFcJ0FBo1mpLCHAmhdYqQianKmxTUWtvsox3ig5XwvPi5os
WFLATHIxWKbtYfIxzIBANn0U5Z1Vb5Q8t/7+KmRNkJ+ZDIAzGStQVHpoyOe/PxSoBwASu8yRXeDi
phCSPfABkc3Oz1AB5YjqdU23JE+vr+LfVlauphKMXLcjrJS92bEAMQNu8P5Crnnz64WsPlzXUsKv
Z/xZOYqW7aeprG2EJguCc33rlU+lI8pvcWC8Ler5rbWtTqi0tZ+4BmtLRv5cufFTzcWWpOrVbBHv
S0ARgmV2fZ2lxXFZi1b1+HZM6uz1qXkB81WfRiYDXRMiYYJS5K/3N3TNHf4nKL22uVqY44B7z3Fh
U+T+2cagqwGA8dA9dVmSVVnxkTwWqfol/hGH4mGhwdoC4jqLgXVWgsfuotcBJqILIQgWgry87OH7
cs/u6U/hZ82uOAGyDvBme1xIc4Lvg8xQnU/yrZz1ahDB6NVCCYQRrPU90JWVU0F4HbYVGO+rJ554
u473qeVt5V5Xrxw0j/7P1GqfXVuKsEW5IiPfdQ5ki7kDtVpO7vzUehJzSn5a+Vb36Nr9/drkKimB
QsnQo3gBYZpAZLZ44PZLi7TrfQe6fn7/Xpi/SkjmUBZWAenFLLyT+fi5iDPWH+ppZw8puxNgTU3i
bIaKk3ew4kwf3GP44f1fsHGI68YAkQoAxAY/wPHZj4k3Q+bwWqQsTFogmttg/765P8/dlcNimnOZ
5YgDzMSswbiVorPqR9yoo9MFKeYcMOqjWkSk/heTvMrGeSC5Z+Z+3xdlWKZ+3W9hz66crItqH+o1
C8wZVYC3lywEBiLWklBk9fA0C522qJi6P95f55WIBxugo4VYu4eMdhVqgUp3FMekFqgr8CJpnwt/
q2Z5bRXoOqByh6rlZUfH+BaomIERzSKx1OvD8EG0Cfh25eTkf7+WBOpn6BtjQReUXNrUEkRKUqA2
E5ODS/v2PDT9Fm7y2o4BjwIoI0JZiHro21PhvZ6tEmAocBU5qXas1Co2ovUVV3dfW1ilynZLY9Eu
FpKq/kQK9L5cx31Ef0Ckpbelz371eF4tZ1XcLV1DuO/hrm15lNvGB7ABfN0z3b1/NmvQ/nIDLTUY
cEmgs44G+/I7XmWoUOBuBGO4WuUe9eNoP4PsechBsAey5f+g7HOlm/LW3rLJr+w1sxlDX8KeouAI
pECxd1CsBf257mWqbUhSzS8FUBU9BaeX2CLdveokr1a7+qwGpwJMKoD1Kfw2e5/i5tP723n11MDP
gn1c6k3r0BD3ztwPBKRzGuNhe7f6jM8XnfqI8o1zu2IICvPIiAPgvUAZunKPru2sWTgtclbFDChi
vWflDHfM4d/fX9CVDQP+ATpRqHR6Vwa6Ok11yBAXMDB3ZkP/EM1bDdAlXK4iOmDIGLtFx3zpLa88
sOltY3UzTCTiSys/h/yzJdBsbX9yInNU/tOmYBu7d2VVMLnoOSDVA/J0FStUbJrKqmES1ZM730SH
kGylHFcOyPeAn4AGGrpqF9i/uBFNxXyCunAHscYB44DlBGWPv++BxjCDOVQwpizYv5UfBF5MbTla
6PfYE7uV6M4fqqGPH8BwVeV/7QpIEZ2l1wOIyAUGr8WMUlCjlwxGth+9+0n3G1f71R179fdX4ZWa
hobh4gegMUTWxJsSStadDRld+vX9lVwJ5JgvAZUKrlb01tf1opGrCLSBGi2l2C1OvdefekrFvg2b
33RI/j5Bwvng8kM7CVCCdUjwTULmsIWxUh5Ye9sGQxZFdl44G1/qte17ZWddxCRx0Qct1FcyAgbI
46T8j2GhQXjhNMf3d+/i48GcCQoMUCMBumVZ2tsIbvzAtE6Jjmo9Tseeyp9Rw/72xY8/jy4Y0nW8
+tHcWYXpquYlGF4MB+dg1dZZ2RXdwSn4uCVWuPydN6EHIQDV5YVYEkTzF+CZaY4CYZegO2m9ih08
C6jZSeR27Zy141VgotNbYeEi2P2xCNw2ZmNAtbX2BhZ4XEBXpc8mmhy4q2/cSIIErja/9RA8Jj3K
A7ry8R4k1E3fP7cLBwFrOfj0QayBTxiF9NWm1p60p9CjaEhbfaoh5mJ5n6JN7rfLLV1G/yPwh2C+
ClMyy694db/P4RwkasQkd8UgezXN94Bx/oB03K5s+j6t3dpsFCUu3REGobmNgeuljbRGSHRh4dts
KAANlmCEBN4LAFCn2/D5K3sHI+jvxy40IJEovV1VbXddD1VLoHVV3KROq+9aEXwdJf/y/hldWwyQ
BLgzFiqDSzWKAkiGWEcYoXTcg6jrH17tffx7E+jhoKVuozMGeuO3S2Fx0I8lAaS/Hxl66H3yse0t
unFXXETYaFF/ikCYDgQfqHdWRkZGZ4+XeGhbbHZ2E5vOruTPNKEf6ORsYMOvnA0ohZGYo8UB5MX6
k4rDkhEB2lYwwI83g4Xhy6YuU1e0f21nORgMnOOzxSDY+uUZW4CfdRaUTSfqg6DO3s3RNz/G8Onf
no8H4OUSH1AuxO6tXpeKRbEgAVQoRqdNbZ3soGK/cdNeehlKPRAW+DOXuMAv37pAN43UuC3oXcve
fo40SB0iufV+ubCBuL1w2KPAv+D116fiOqaRzIg6YyigteLWkHLDx65ZQEH4z1xucDkTUHWeNfnG
4Rln0Q3pu71qg42zuHCt5QwcEEgBE4LW0hrhIpt+nN2krjKdFGkl/TSchtzG2bx/5A5EyLHlb24i
IG6XegYIstEYuShrjO5gB0o0UUal7kA6XNv9HGTKYVXIcozoUOjoEodDsjXva5WA8LgDG7R1rwqX
xIdYk0DgGlE+FBDAD+W98DaMvvuxJf6x9FjX+6gS2kqrVpL20ADl1memJdENHQsx5ZQzUewnnag2
tQSv7Ixi+Fc8y1aXuk0biXkfneLNLhcGe2FibVIc7lCBs64fG7Db03L2QUbcgxiCsbQGksUuwdaL
GPFY6ZY2X0jDK3FD3FEsI4WB0qib0GBUNhimGoCLx7SWbYCqlQjxT1hrwESN+QEwsTdNOuDVUdI0
rtvBGlLpuyYBG7Ntj42bFsB/VudhxkPlaKRoOoCymfJHlUJcJanwwPTtSSZ7NhAd/jNXQwyn9Moe
otHpzFQU7IB8M3TviVAEx4o7rRlSAl72/k5PFo8xmx935Vm6rWef5totTOa6vZf8tIJJdOD8LLua
n0sJue1j1ONV+9J3XjOkSRkXIjd1p2ReGFNIMBd7/pPouuTUoYl+COLJfE4m2eQ97Xq6U5MbNGnp
cNPkovGF3NWuO7O0KDW58xqqjnOTmHMfCX4uhtFimLN0+/tuiJIbm6hJZW451V+MEvYnwmWQhaSI
D8loAbRbS7vIlHbIj4aV1b4XpXtrtXZbp8RQHJwMefvSUleBc1mFCWbq6+qb35nYTf3Bi4vb1hXz
nap7+6sXtdV9pDgGfdqBtWeptIvcuYo1JGiRd7w4QxBnNsp0Hyy/UHfSa4ocfCjB3jH4D4uh9Nx0
GhcqEssKiDl084xuuM1n1qQWPpLvjiM1ySJVBqeFaueHE3ZOXju18xnc9fp+kr3/2bhULcrxsYFm
YuA3X/BQxAfTGe7YOSahYnCfDAEiqKQJ/0aHTkZ5FU7t88grUqYe6xG4KZBc94RPbj44o7UHW9Zw
tpjnPkETxW1QRCokBlhBsHM/A2+WJfY4fayByHw0LBp4OpmhOXfS8XLJYgeaeJGB5m9tkpMHnRAX
X6iD0V0R1o9zGbh3cQhN0qhTZI/PLQgzn1QyRY4IlQt3InklOnmcTDC8FJHl5I0J+niXOCMHhLbV
5saGlPyQ91UYHhnp5yP2Gr9BG2/KghA05wmd+ztRG+slbmdfpLSyknv0A6sic02NqeVKqOoZYyJ4
gxay9741la3OoRWbFNBu8tiyvmhSDBVaNwWiD6Z7vQAzvKSK62/CKcAT1ZSuegnCcjzHHBE/j80g
i4PFwuFDaYBqOBRyGhrQ+ClyZ3d+eV9pXTyQiEHEho+JFWZlA1xW1o3B/E+dkBAwI0Fln/IGHyz6
9rUN+GJsTe2jMIDydmqKbvA6Fya1eEma76bB7Z/qqvf2pBuqX2AYlDLtu6gAKeJQBUcvmoYbKLVD
NBgIOHvIbC4gawQCs0anYuK+lY26rD8lQSc/9iEtECoqkpVt59/20F757GodPKIb3i2nW1TQeudD
t3eLKdy3YnDFU+g3+mckhILdqahVXuvG3KLUYMD87zSHOrTnx8Sb0caGhnKmS6uDLE1Uf5gt7f1q
CsIPWoQdWHGSYNr5Remf6oCG92HZWz+QOrtpVMTRbee19T+lqugusWWy6wKnvMeT3pyBPYa8Bui8
0qoY5x3ndXTsYz2Dl8ma+L6DqMk9lfN0L2arB3tZBUhyWuNhqoF75XObWSqxosxGInMgSevkgSfE
PeA1NGVVUR5m4c257XfqYFVj4mTu6OhfUH5MTlMbsttSEOdXSSN/H7jeePDAb/ubY0bwLrG5eyrC
qLoBL798pgqRaejxTzA7y4ckJpiNclEG0b2Ybwj85QbFsp8eg8KjRWZ9jkgJdtlSTf4efOTDIqDQ
naSa6UNZt2bPygkD3uXsPkWDgcfSJjqH2uVfId9spawrmj2K/n6unLbLgiqxjl6H1Nku/fBn5feO
SalgfS5dArL8sCnGExRg7FNY1vJoc0s9yrEGpFRrq/oKIhyyZ2BNy30SxymYbv10ct1iX5MO8dBx
myff+O1zRGv7MSiC8lOhMNyBuEmepeE2YC84x3bs62y2W7FTGBDa45OkdVpAQOoLZoaIhbunBeZg
bLp9M3n83i2t6QxWTPmJlYztaDOwPoWeQ7PrS2/cubB1mBOXA8pTVkEOaI/1uxtMkUWlhiNZBA3D
YPJzSd3gWwjupzplhvMP2Pn4BvRPakpDzuQTo4Haub4e2E5Uhn7FzSB2da8GQHXiIsjFTKZbSVtI
YPtlciIg08oLiSZ/4/TVg8ZQ0q1N43YPjTT3I3KBbj/ZUbUPdQeeXG2szEUGcGhwldxCjKYLse9t
/WnoqyFXQ+seZQIKzjgsQnzp5fhSmrj5UdUxTS3MfR4sMlq7sfNQ12QIKGIe3TuVdG7eG1T1QROG
0a9pbD/EoO46Mo2+ZRhSckMAdErnIgRjgTdCMQtx5oHZQXfjqaHLlGXXhzjGTElrYnpgTfG9Gfw6
q2r7nvaiy+sgLvaO7EskxDx6LOvAfA1V7H8a7Z7tUDK298QoL8e4eACtmxE5C/iS8q4pY8yRQ/kY
PQ17z0euH409uzvhVxBr6mv+AeJ29RellH1MaO28aDAO/fDagD1KvxzTaFbBjmMf7nyhh6zzPP4T
UuXOY7SgqQmv1WdULsK8C2eSC1/TR9QzgxtAHsfULqAHQKbyQYSWesI9gS98Gq0qH6phPlmRW9wM
ne4/dKCm3GMHq/2gR35qoFz7HTQs9Q5KwxUUzHDkfqch8ChC+dixbv4nEeW4ry1b7nWgkdPQmO57
DzWJ0hM0p+EU/OoxzDymCjH4XLmhOgx26922Xh87Ozcx4taVPc+BlXIekXLMQTpPiTLIHHu5xwUH
Zw/tDhN1dsfPk3CDH42ypyc7GZxbtOBLknKf9Cef0/CnUZb70bVbgy6mLr+6lh/tcF2pnZV4PG9q
NTza84jgUhmbE7CVQ7+mmpGlD50X/4ztccbdrtWhNuF0Y9ui+i7GBlLvJBmfYlkAjdZgnshR2kvn
sKqOJR5mN0kfOfupG6EmpsiM/zdxvsZtM9yB09XfD+Fs3SqQVIOxsZnYSx2MqOkpasYPjsVMk8aN
LKdjMQzu8OgHtXEOeIjpIm+A2cl7iPl22RCSmhxQBnB5Sllc2rknBm/Y1X5XvASc1qhKW8WRQJ/h
R8nm+WVuev+mdzQmDRsQin7uu7C5qUxd5mBxDR6RcrU3FN/lIfJBXwWaIL5Tbe+iCRrET6BoAek/
+KXwjc+gYtuVive5W5TmiFKAd6CjVDtVMfXFQQqUBnDGtI1DUEaT3tnbQrUHMdr2wfN5fYSugH0w
EPF7bgwBxpQSqEAOqnkSjZFpZfcBmrEsBGQgTHLaJV7qeTL4YFwTYj3CTyPMj+cLz/wjLpwpC6Ni
ONhV4qBnXEfnESrYuR5teSPMVP0a8BWGnjXmrOjVzhYWzUjt8b1fT0E61FAqgnCYs8OcXfFBMOMc
iR2MBw3ykl0YkPauDAf2MFYk2tmB5Luy01HuDwxjlBg+DNMhlOWNjwrtbULdcT9h6DJOjZ7YETEo
3rVV6ZwYY84pRi8boYC08tTRPjo03IFAmRZC5rGqAoIsBGxpkTuAHQbkiccZEe5Aud3fjW08vSQJ
V1Xqe/P4nc+O+9OyxwES3Hr6RkBfddMGVN8UoSHHYLDnDz2NIARFMcLLvVLu2iCsTpEli991XXgf
odUEyIJdB3afSifiz0wXfd7OATvJzqH3diT7g0WZShXR9YFxaHAXVtPszQzw+KTBNt6XY3+C3jB5
qGkHEQruzuAfm0ZkkYkrc0UnlgdhodLREvY5ktV0att6/lREJeJmgLwYClFhpPf10PbfG4LBqKKE
iEZAZwApLF8cUNYcchlNMbK4qvnC7No/A6BEvjCl4l2cdDM7AaQUnLGjuGtqq6b0g9NVTZUWPCm/
qLAM2tQMDmRoew8ISGm6+UvT2BConT3vCFia/cXMLqRCSgdTNsQ6sCGBcG0yjdOj79i4GgZbzimq
1b8qZFMPMTbvUGvcuCkPuPVc2u38BHJjL0gni2ETKLR4HLAoqfolGkf/EVoI8vOAXkiqIey0bzE0
ewjqOHqJ5kLctJhIHE7un1dq4Jhwx1hLXwq/ZwIQb6rlDji9/kGUgu0w2tKdQFBqHzHYaABjS6p/
cCn0X6CKHt1PMwmbva686AtAYu5jNEMvMR0wfPC7qGIcDK4TN+cD3mIljmLXyA7gBpXQL4MSAfSc
Oejd/4e981iOHMnS9au01R410GJsuhcIhGRQM5NkbtwoMh1awx3A098v2DV9u3psbObu76bMWCEy
IuBwP+dXZ99mbtYm4P99FHsrAxxmM1pPnZeuh7SR/r7L2IGDzA6quLZRiGm3ndq4XJbsFHXrlMYN
0ftIEwuZrE4nQe4iogc3bqbdYwPe8G444ZoQD17cdksoaiLXCgL6qdbLQ3opk+pozZ5LNreT7nRG
d5tS7Y1N3r6mnsgPoYicOyvNGBPVzcZuLr0UZ/yUXTUDHbCS/fCryl1MdamPc8oImw+fUNVzlPbk
M8uRod00ASwJy1nKp7nMiyu7SUU8edK7IoyF2B0kEuPWIdvl7OCiWeJiDBip09pFdK2Ltr9vxzm4
6/rRXu592bXGLvNxFRndoG+tiwSiar2R8b8snVOt6AmJRwVsmGYhSWXIo+KmaMZlP2aDW+/w63nG
bTuE1nhS7Ugj15bdcKWskLRGLyUGrjXarSGmeZv6bn3sm9Lajn4kknVYGfi9sOOLVV1qQ1eeGXMr
XtZpCdxYclJAeq7moxGZxoHNjb6zI8t2CjFuouRetkXuLlduC8kXULsfDOYyMNOszJa7EFi325Rj
MOw5AOYd23ATxmZYzM6uitIRK7nN6jpFbebdKW7375To+sWImuCp94PqmCkv/OhLhspLW87bgQpx
D5jjx3qiTXSXLHiU2rMPXRSUdySaRfcqWgMmDOZId51iKvZzIIMjS9ml9bRWBNltlMhh8uNmzsqN
RVci44xOOGEkgkrGoNR3iy6EF2Omye1N77r9G9m6cks/N54Mf2BlIy2BRfBD/NN+70ZsowSg79xa
MbHU9pS+91QmQanQA1lFKZ6YnV4fcvCXh9ozln1pdUsaL360XotQp58ic63zKMIubpR66DOniqMS
OmvolsO8YGXrAqNG4M22NDSgHMQdXJsXr3FTyYQRKHlSj8aT9JYydsmx3FnaZyZLP8z5rmu9NJYq
l2fqZLmlmCnZojs/Tt2yPBeDV+6HYa43XhO5SeANxtviudnW6qSq95DwaZuANU3Hyk77k2eNrZmA
djSAdS61e2I37pKDkGkCrnoVztu1XsMDp15db7qsz4/m2IbhKTCi8lC0s32fS9LnNqbZKHevOaCM
gwRPc5LGmcv9xGzxU+Cqgkl5II/TZsxX61s5edYbY9sNM1bREpwXUKCzVQw+joEWpWzMnHPsb6FS
IvGUnPpNw5jyIinGyON/lNETLaO4F22AntrQ0Ex27rfA8YVNjxNkR+lGRNTlQbC8LFXGSIMS802R
lHm+pBtLBfN5ykfrzl5E+WI4M1dWm2WKOqCrmu5gV/W63ko/WL5FjQz11qX/ee/zbHpaKnMtEtfW
43fOWZcMWsdnLHvuzd/taWnXOGq8iz3AXamIs7a4hH66HR2KWhjfx9pqy9OYp/ltNMzD0+howZrw
O+VSlZXqR4rd/64aOn3lGH7/gdfY2AaGnR9Dq6r3OpBUgnkvD6rKy2sr4EPHbDDGdPTa1F02xgKQ
sEyD2Hak6X9Q0RcHo5+Ls9XI/Hk1uNdiI/f157T61vfcTMVKTZtlT+bEljxDqEAKovCtY/K8gT4y
5Z8LRqptjLExz3RjhbPxc382N7ZfyXADy0gYgFPay4vBehivMYEv3WlS3hAeNFn6pGVmS8j16ISd
7VvZkBuAyHocdoaK/A4WzRkbpn2hi1UvTQED8z0YDdZySKgvw+emSpV7k948fxhcq5of58lf3OdK
lhQgsdktDVtwKwkIjJesUuF1kabdjWasnXso507Nx2mUS3Eq+sqd4ojvanwE7WQicxrAKORr5qSd
FQDS0WaAAM1O4N+abmWre+HMk3PvKjMU99XEIfK4Ek1pnYVJF52ksp+bOE9DXEqFCEa800gwq7sc
7QlRWeFMl9ygZdYnoxA2HBUexkEgsBIkJ38rO6XSG8ges74TYx/628Zu034/rDrjbcN8sDklbEeE
yxNjnzBzzaLmVGOYZx2epMbZc1yLgl1iIALPem6NgkJ6rRzxYrjMq3oaEU/zb0qcpc+logHYLlnv
H4bOZhsfZx8MnsU5uN8z1NYMhCnMYNqqibSgJFdemu4vRXSVVGVX0eKXyCBjC1BlfKYbnjPyisLe
4dPOkjcyiwrsbxOljVc8SgyN+e1E3m16D15iBCe7d8z6yNoZlu3iut1TZhaGSBq38/v9hLdowEOD
SPBa1PW4vnc1iNErSvbLNZLePJlVYq6G7o5B3mO/ryfh2TvNO6fnEJDAv7ZnOsVbp0XpmNhtbzI/
uAurSG6FrbMVxMKi6lhi4a2W+RiNoqofOlAduWsMZ/wfRB//1S4dBvjvmJ+FUxk7wb/KjQuCIweD
o2fTz+ar1tXRS4efrgcVb1XfF5VfAbkit7Se3WXtt2Ut7wIrZ4iN3EXezCj47szpepvXZXZv5/Ub
yoT/gdAK/ysHRLwgUkzqXjq/fxVWdFlu96AW3aYYmjs3lMd5Gvt9qhtz19jOvX3RkDgkiX2RT//2
Mf+7/Nnc/Z1kGv72H/z90bTLBd4e/+XPv11nHwwZan6N/3F52T+e9ucX/e22/Vk/jv3Pn+P1W/uv
z/zTC3n/P/795G18+9Mf23rMxuV++tkvDz+HqRy//hE+6eWZ/9sH//Lz612elvbnX3/7aKZ6vLyb
zJr6tz8eOn7+9bdL3uW//fPb//HYzVvFyyhoM5Uhsvn7e/3nC36+DeNffzO84HcuQ4R/mYQ0NKUO
7KP++fWQH/1OIwCtyVwgzP5cqd/+Ujf9mPIyHkL2dyGjuYp0GRcX0tBMX4/Z9u9krtnMNUF2ZJuX
1/3nh/vTVfq/V+0v9VTdNXjah7/+hp7wT8vFd8mxvbgVmFjBx4T5viynf1JahMwEsDVqhcvmMFNs
ELRT+xuRCn+6rmVm6yfDLhbaN4Z3ObGZgiJRWVru8k6AkfsuZSuCH6M15nILOI+/ErfPpbyIajg4
/J2N82PkLHkXepjHndm2BV3CmEc0u6ZhQq1YBAMZNx2q2Gizzi1zCGhFvO5MJmgfdBtPumF/P/HH
Z4vtqTkI1XuNs+3SzA162Hqpqp0pVhn8SINKRAfSBjPqeNccMrUlONKRV0wDc6vdYhg+426r2qMk
C0eGv5o0p+1BAVx0h9IZI6yUWoq+P6eOHPxvIiisWlMpMVvTJtFUeuanW46Gl7DtesRSU9XX9s3S
+tq6HsfJyK5rU1eExw42FXSfG423TMSWBjmFmkNZv0zX4eim/l2wMDKm2XIMmBbs2dTN2fCRNWok
uUUG0xDZd6krDU3TABFnZaeh99o6aTBFkkbm+Gu+HR3YkLuwMZkpxUlhR1f9mjYqbrwsbzdWzsWO
rTwDfipG1t/GAdCyNn42KvxxsqA53TatKI3huwPkMnAUCznEjTP52akQOdzjXK5Dw1jewkYyNdSr
HEFVO2NeD6bubMJ6I+hXV/DeGrUqyLl/DU/UDWfdRnV3W6SFt65xUyzRe5R2gmleVrru+2XS1V0a
RD258BhKWjg6C3KGWitEnj7UpCZQF5tTtCkce8g2odYiis3Z99ptWOhwLyfHurx2EbegJDymnYKC
FGy558Fe9SS3LXZD9a/oHAlT66dqL9N6fhpgn5e9mDldNrZU4AqTE7oyByJwou7ZEEGVHY3UkOYG
GV9uHedmZe7B3LlrtWd4nT3QCa1VuGQURcJ2NXOB02zoypND4ZenG9db88KJC2bAZa+ydTMsbVPn
pHuCPvPlSTWd3cYEArWEebRTUVytODSfMZd3xn6A+mNgfbO43dav/f6VZKuLhFlZ6oen82iN/Xm2
rHjwM/daIZ+bYsRExmsLXZ9tgVyWlMai9h+G0Qb9hO8LwqseGM6B63bok5Y5G49dBCS0L5F4lq91
r9Z0j7O+SXcVhmh/0xtD04KjzMt7iqoVdLus14HatpytfTlN4scqjKW5D+CXvi2MNevf0jXrjXNU
GdNbVkxq3LdLIBTXLpzDfT3r9GfeZsWDaLu2SgLhj7QE/WwDwArir/Z54Om31RxqpAmd73G9PXx0
EFhrZf1yDEfozTIz8wUon2u00QJ6a9eiS8HS6i8he4nIyn43DQuXtzZLdx9442RvDLWs6pyLqH4b
3A5xAemPWPRNb/aDpG5YhPE8IhQPVzO4NXuHkbHzuPSAjX4wTODuhanPqiplGKfVLIkirqJw3E8E
K5Y7Fx0BcWo5rB+ttp+B+vboOixzHqPDYgzpY2W2BeyMaQ1vYdtGxaOf2v58LJdwItrX8saMBEXX
Evt5nfL+V15x6CZEtXXFVuGWxDYVzeg4qqAewqSS0hu+dR28bOzXaQTNYRpM7Y6MoXZirnMnNrBr
XrCf0QcT2ZexhZ5U5XbrNnI7Wu1VmjXpb4Ng47C5eQUTiXSA7IH4MSNZbZC9Xa6q2d8G+SLMg4GI
ItsYjon/pq1T0e7AI5b00PSlACNpXMZe17b/HGkh4ZLEMIdJ4C/+L2EVTBwWmSKJkq/py9uiEEV6
1AKlCJhoVBjHeXUHdx+RycowVb1Aa/U50fgn6r563XpdPkY7sg4KbDh5o+aN7egaLAG48H2yJXcg
s1IHhvNkS7HG1RSE4tRbLSS7nnPApGwAjQTmqarsvBpmmF5Jrd3uxh9hBLdeYJWf3YIw5bpzW9s4
8aMDqg4ZJeNJV6E/ncalQCsaVwYL70rOShLPjA25udNrlLX7oZ37/uiadc0G61tdsC1tmCnUT5PN
MKS2FEbcEF75S0ayJCjIHlW5tYJFi+26BjV4RZtatOutz09Z5E6g9vQXAzarqr6Utumg5qQQ3Xw7
Z6v9JP2hSVTfN7dVY6kHj/WebyPAxnM20KhtW6uCvAf8cZ3LPDVlfjS2ZPhZ2F9myBr1MuQ/Z09K
qHu3lZ8N+k0mDQVhhRKkXSU6bJkVHCH2aMQEJMJ+rF1gJcvS5+l1VlWLA/ObLvWTiTuz3UjTTOsN
x41eNqaubcYyVJXtbGatUnfbQxUbJ88svew8t5Tn8ViJajjPI7FqP0s+UfGtrW2zvfLQ9ZA5BOFf
PRrtVOGgDpyqehv4eYEYwR2dWCyTNz8VuLX6N8LS6+wqZ5tukz6dU3Qrytb3OA7S5cZxRcO0j7Yl
y9M2RCu3kpIcRjKo3OZ2GW1zPKGCsn72Pk6HpFl8GRFxVw/dfoxwSU3b0IQIv7ZNN0r1o4tsJyxv
VjcLzLssD0wGajfkjybuBFZ2X3cZ50+rs6Xetj5ZnjETa6L+yhj1Gm7YpdzqaPQcStsgbYMgyaup
rh+zLjLWiwyqh3KqU9N5Y1Z8iaxAK7PdVGPdmPdzEwCn2nRUIi5bLxjjhTNgvuYgzeZT5qi6wLjc
m/mVVGH1a3RXwD5RefMjQbAEOoYl4azg8HXh7/rGMKyt23eKUb9NvTAacWLbJl+zqR1/JxYoudgx
SriGOaWC2RYDDoRvRUPYw/U4XWifoGnH8qFTMnhOi6YWj7M3zMUuK23yWAHEZPZSyzSadsAQuPWM
epJkeRBp2j1ZMjfSPdDVLNd40uSJMtQKTVJwzgnrRizhinlnZv4YxqO0NV938abKjEdTh/pBIgsT
h4Fyzv5ApZAPO4CKwWZe5Spqpgpzms3XbcCFfgwVYDTpBs3I6NqL8YqSMBhq7qNGsc2VFIPDLUPh
23ATzGpav6dAjdEv0vGhJ+IR3iLcdatT9y+9dudflhYKACny2fIwAfb+DYqgPH0YtGvqZIChjbbK
K9OA8cZp4G6abuwhyQZh5VcavGjal/mQvbC6IVeEo0pkbFYZbFLLTdWuNuei/HBHs2q3wqlr2Lyl
cwnyaFpTkJI2mJP1YgeRsnZ1aUF8hktz+fJTfcllRWjUlTctgfXeFmRMj3E3L4V1qOHuAAdok0wo
LEC4fRT5o7iCRnTFp++usJmVjFyRuJph5bHrauQLoWRq6PfImu3lYIWNJ7YDHEupNq6hveiIJXEa
X4KefMSEy5o5B9tKw2lLCHqYAbzLsCoTsyBQ7rvutQmtsNaja0GDSNKXvzdVgC6Ycr5cz7IszekR
rooXtlNWXKVc0/UwWl5lxblg9t+x8Eff2i4QByoeFscmEVr7dr5DQus8a4MXbPzZGLk32LjsfWmO
VrQpAwmvMw4rucf/v52lX750pwF95n/fzm7Lvzy+lerts+n/uaW9vOiPljYMfieAiFvEN8nIQn5E
w/hHSxuZv2OFuqQHE+pLyGCAEPaPltZyf6fJxTQARsMeSsP5j47Wcn63kPmQiogKgfzK6P+lnyXB
/V8EvRdBMpkSjA7zbGJcGD3w54Y2cFfUbKvvUc+Ip9Et35uUqdbDc2hwL1dhtlkojmIypW7GWRyV
cG8qJXNKFhgIc8UnlpdM5KrQTHUQgebsbKmYo/2gUdWmmrHYcD2xylu0canE7ePDlvfpgmyWGCo0
sCLuVxKUomw6MY/O2OaciFs0caBURDYxGaoovU+GyyC+iIKb2UB11jrRkxGK19r/pDTK46EfOPxU
8HT5Ck5jfdQWZU1WcxdnG9UUp9DqeELLf6wiOEqkPdx9zq92uunVbrLS96/H7E5+mzVEimiduBFU
AwX87eRpGDVStYNJ5wDmcI7DqjYd5fFG1rxT3lpMJKbmAIUPZ5XHuVOtu7HnM2oU+H7xdvlY89gS
6WV5x3UNn0oFS+fbnC3pcnTq8MluivfcovsLzFYzFLUFkE5/0KbT409UtJZkHnwxLLEj9TZPGSRH
q/SeTjVjiSonRjM2UMEtctNVP3y/zwkfSd+rduRbO/mt3V30TSgg2VM2jbd+iHo+t7hspigJqa/c
/qlr5bOvK+ZrlCqL6yr/YWTur6//00XZh9G8dlSRtLvmC13HDhThQa72iWOn2U+Ve6QR0hsw9ptF
UbeO6OamAF1Q3rsQHB2qkpFd28LrqtGM+an5UpGdfXCjh8arb+bAQVg8WTuvl2Y8FMG2A86J2158
LsI4y6EumA0m7oLmgwW8xmDXT+E6vVgVXHAJ9Zvn+ltPqwuG8NqFPc3PRcbvRPo9wFOrp7SIdZj2
RNkKZL+oJZdofpAl4Zq70S57gOcerFuPx4y9vQuNveXoo2PYxFGI8lirYkVg18iN12Zm/NWTLgDo
NwslcywM965fr+ysFzES0h6jj3zQLi55b6VhaIZTtKC3Nof2vbysexKFnFhnbrhrGhi6oHjw8zy4
UvmSVJw58erhw+wmCsV0uHTIMuAeQwloeXIHUvELn1QHOyZ7SnP3FWJhSWRkvZYWsteqRrSVl4xU
aOmW7poBLd4CD9pGSCVyeplyte48c75D6UmyKtX4Zuqjcw/gvkkHiawafTCWj3sPGe+WsJli4+tn
DDrP84h8ZDaL+5wRg0Y236bGNqoPtpl+ksoM0uKux3HIX2f017EziWPmo7QyiupIZvzDvEQfCER3
qiUY0MkivLkos9OqPQpuIBvgt0tLkjbKvDkSyyGtVF8H4tWs9T0Bsemjb+nleqBx5+PI9sx17zfR
7IEBSOmy+md0mVF2oh2srmrlHLOscU9CZOk1Y0ESrrobk5NP2JGan2p2ohlFtbWWzSEMGeEkVPWp
M612NPPh1aQHyAxEhXr04n6CVa7cAILJQ0ouXL1xvHrdB/AJhwYhdoxcd0fxgoQ8b15HtVSc/sPT
7Jca4y6rAY6rv1wQDxHAY222U1wH3lUrnXnXqUcfVUFiKv08FOJH4OzbKb/NnFLSqrLpUhleGvvm
lTIW1O/H4pWv0SJlQtiCmTFoalyXnUZTQyeHHi716zjU4smem93ciCSKdvig+3j55nSDF5eIusme
VMQlsomFubR20UQ9rRB9hRgHBABE3HXoXxDSoUlp54MTIqYLIWscAi8YiOh4vC46TI7tJ9pYkZQI
04uRNd7XAVLvEeLItatPcj/QO1jd08gg6dhNmSo2KOfkivpbroggsMLxPszuEA2NqFWiAGa0UsdJ
/lR+VscCvGApqRqdm8HO0CTa7i9jAFWxKmPn6inbFeV6bAcHCqbiXyduTEJxx25Qfwc1EGcfkW4C
k/061N6PAeAyaT2EfmOLjQO58AK0kd3DGWPxSOto00bq4qg0GyJoqvQuQwKGB7Fkk0gnFicn1M74
2VTz3nwr+DjAuzR+EYroFhKlTSMQmDZCXAZ0nEwlaxSuvZq/B6YrT3op91ZzeZ49KaBecmG9bEwG
e3LjsJV3fWTEmM0Qb+DqIBDsF75EQmmQlJ28yq83aYiqyGMVmebt4i6PXVd/+PqgbbvDM9IemHLg
n8K0FtsiE0nJ1JgbYmHLuI+aAfl8wU8UFbce48I2lCcT2gR9li11dN7KKyKL6p2vcW5VAd+oOZX6
s7UfRiKmYGkK80w2z1HqguHPQ/QC6gxmUal0P01M15ky+2GlR78koDcboIzmoZAmgDXqzElUnIbj
zWLqbzT8Mk5LtCct8faZZA6qPxoUA95wVF5Vfo9msQ09ZogimQ777tEF1kXQhkDfCezhapnIH4y8
+tCb/a8ew9HR51D3qhmrASNy+DDR1lZReuhCZFdFuFVzWe/QGbz2+XBF5KoS5qOH7sTAuH+iZTkM
BpvcNIV75XFQgkadkWFkN0NT4DAgkDIDwvKr9BUhS7dd7WbPVG/rNKXZcWgNwqaH/WL4ny3s/ear
SBjcBIx3QmOts20DoIMSaR7i7Elt3bxB6NmF8qbGIEmvhi/G4Cyayca33K0S1smyulsTxGIxEje9
W+rwFlj2Bh8OlYsHIi9m57F0cR4NkXceuZGTeZJHmr+zJ6wBoCP9UYCxbVS3U3kWHaIW1bMdbReY
5bNI6z1Trzct3DCtZuN+zIMGmIyxGtyoqn1AuNlyHPvWPsvHY8OwpqaxZAI+WGHNyIAzEE+viVao
fX3i4twUNsOKXlaAiLh96IeOQ3jOEgjv61rUKGn0oBNRR9E3DxwrBo2C+h2SQMvtqNRVZ6NVtk4h
vpMYJBPpr9OMR9RfjG5ksNEOah8Bm93oTTC4RtLISsVh9WqPl4kfo2EmeOcK/AWiPiy4HvY02Nt5
yXbl2AS/avPgDylBIXro7rQvzFhQNiZZIfOkV8sAQuWbZw/t/iS+hYaeryqT/XVssNik+mihcY8Z
v2ZP4Weec5nkxK7i3czt8iRrN9ow2/AqU+YvMyPwh50p9upcnESderfVbN1M+XrkRnuYWiSDjXo2
quZ1RVM25N7DrHV/8VoFAMT25+pZB4PiLBE9JYfX/wwzcTWT940Ucm62DMFLNBYJzkFkEhNU88ik
qThylwdbQUIbxKxkHE5oR9+jULGzOxlqYFdti7G7IlXzWZeyo+KI2NTb8AEZ1Gbu+f7DrqCXTaTh
/EAZ89GbT32kDrDCn1ZIuR4KjFUGGsDYtB6DxbtL0wq23d0r2083IUpgbmSoDWlVB+1+kzUxNkBQ
JdtwT74aIlmdG5AlWc+C6J3tgv8L38F1Ie2fUfFdNVcXHWjr2z4eJFZ+4WK1cXlDEehNDsafyAoW
orZzFRtDeYPF5XtV1vHKs+NIhs/TLe3wKzqhhkE64eM65+9E1J21CBB637RyuUX9R/D3D8/vb4xQ
3U5VcIOSJzzmYfGtD8tjiQ2nNIA7iQR1D7Xgw0vxKxDjQ2+Oh6altGoGGJKhS5luV5rXzD9SNzNa
ZgRGTXuyxs7DFKXOVqpIPl67s43v/1R0/ptVptU1FzOZ/PJeVbp/Ek7U7k2PzdXz25forg56cZIh
KJWHtYi3MPaqH75jDPavZ8fVMQOkzH2Rvg5yEInjKoN93C5Ohuqv/HS6V4G9M6wpTIC9sg1oJp6+
LDiWRcj8P7oA/Ox4yOg7ooGqinssjw11rYXeqXI5TFF1VSE9udxo+cbVznNT7YNLrwDsCPzpLB+u
RHMGIZV4KV1WKC+RqdJ8t2TKZau4GUofymTWIaJqZLx2j6RAeBmou6E2Fcb2ThjYIkM/ERJJTDVW
0Zab5hvx3vXebcYbYMfLHs+YoJy0MfdS/LHgh8QdA85BHez6C9KC08zYZv4JARJC66l4b8izBjpW
t+kAy9W5GXNoVHpAtRZRXE0RPxO7K188t+yBeoPSyRzDpyLCbIgvTm3MLrqiSv0Z3gyUQ4Z0E3Pp
3ub0+9dzq5nnff0SqoOhs+pdZmTvq+hfdaOv0EzD2tLW+S1HeCAeyoH28Os1qjS4Djy3goiJ5VJx
tiHVaWUx35gGATtExJ467X209UNZB+t9b4mTh6jnlKEvDQHOVqNcriym+1C92OYWx9S7l7mkTi9q
YvjMYO1Gje5wGpkJf2kJRCfHh4m3V+bibIXpIuEKjbtydjGvXAQzxnTdVwV+wqHA8CHXb24dhve6
cs8VUpm9STB4NRpvrlGp2xVm1vZG51urGEAJDWEW5XIN7b/tVMNbEY+eTFS2pjQ+6BdwiS7l+1e/
OYXBcb00VZH96x+/O+zSd51OxWa00sNC8P8xcFkz8OTjFn8nMxOj9LHtl6TtFn0aFijrui7oQyGJ
pvlm8U6Zma7HfGoeEOvpJeyv0bGl9RidvbK/djSte15XtDtC4OODsTz1gX3sEdjFiyWCXQn8iBgu
4zDVznLTaMCxNPKL/epLiQo+CayZ0KhcvviLKU6Bf/Zg5wAIFoWIaz0hOIY+NMNjlPHjyOVeeHTI
YosA54hD/Vj2eGN7G3Fpmb9nw8zdmz6UQBZNFD0BrV039vCp809r1P62vUAnyrZvPR38aCqWDM3b
kKDtS0fkfKgrcPZptWlRzkNR8hGEZmZd5xtJtjKV2xiTrMmiWPFTV3AaX+s7NKcuLjqFRI5rkaQC
JZssGNfdBNsmTG8p0Z4clNwbmRpPJd0HsMvNWoM8uBrmq5d8Jiv0+U8e3tj5JDfj93p6E8SQ45yd
sFUBKdMeQGEAWXjT5eS+7BC5xV82LkAGJe/4zZCdAlow6PrGADEQ8/XX7WDa7CO43N+DwT/aHSdo
1uXHrGZrmuaWD7XwNSiBHOQ2m8v3uvzWIc+tUv/DgA/UfRftCTldd2HFFK0yTD/SuTlOIoDhsOxn
M5+GBO3uzbJailBX71jVUIT5c0nhclmcl3VpYhkGIx/v8uJQy3p32RCNfL0Bct91Tcb0WEGTgaoy
9iTYkadAli5vJeR4bVTcY6ZZvJsUOH//OGL1aUMuuxLwTquM7WWiZcMOC2CBiQ5XNnZK5W4mz4El
ogvLXdCh9rIh9OvGYEJ11ROmoia27Kkq35cA0x9jdQ5hR89dNxw4abgeDMle2C4vldUEX7+N4bDV
2e5Ll1cYB0v23K/L4V4+c509way8dXiqvy5EN/hPloZ1K+S2a0B6MSRAYgdFPAbByxdkBqcCGXz5
fZcLYrZi1Y5zt9hV43SD4eghR1xWVtXJLdxtnT9HXfHmrP19mc1lQirDeihxuycNuuOtp2cz1i6e
kDGkWjEL5SNNGdR2NZYzRBQDHud+3aFueaoW1tplg/zauGfZUZKpDx8n5xY5WBar3eXyfx0Bsz/i
3sZm+fVUMgA5wcLhjnL04NpDcFwcuSSG0MXJHWiMmv9D3XktSW4kXfqJQIMWl4sEkJmlZasbGFtB
a42n3w/VnJ+VyNzGkHuzO0YbXjS7vCIQ4eHi+Dli7NuFmlROosJOjjtveJepSy7uaAx9Tytqbce4
1+JZGeU/VrhaO9cAbtSj9SL6/Z9l2bwm5SbrpUKt9z2pAAVVNP/gR4BMRFxKuMufv0MI6bXRlIGv
ap6gcmomZne67Nqg9Zr4LtRzOz1vv0UcOHU07sKY2/VWNExL/2X5zYSc1mgSfFqcwHLJVCv9brZX
xXQ15tVDFTOdzSGMOk5lKSC0YBytEm3GgZsP9OcuVuQn2jjvatp/oaDeo55W9Dm/VqTBk4B0GAw2
1grzpAq6ZbXMwHlLTZiGIPE7lTEt+gqAf1+M3Sc9oZg4yMbx93bf6Cre8TO8GWa4Dr5HGWAPigKn
WynneTSRBLGVdeUVPs1XU7tbysBtLLhCq9+puOXFi6AufictT35Hszabo6+aaZDwW58VwodJvNaj
5kPYtXYnZz/UJbiBCOglDKKDWRdOxy8O8u3rEjNMFY9MoW+oTSmnqDHY4jgThqTqiJ/DkYgcwelC
lFilDTxFmjfIXLzlN1/835CMj0xe6mb8tezre878kVaptTMSXBiAra/6FFHYI/RQ8Q4Rv1ZDWdcY
ay8u7hYXn+CBAffwgHDqJ+nbrPFmFoViGxN/QflPIIR6By6Jn9co5vOEoN6yfcu3DLmab5/sH+Ea
X4qMf9ZQxROI438Hfdz/KBbUYLP+Uf8Poh6hZzNp1SCWA7k6hGPiInvxf+4b/a+v04/otGN04e//
aiEtt+JXx0g2/jAhPoV1RZQXSSyRi/ifhhG9JJ3/WSakTBANafSS/oJAWn9AMmwaoCLhHFVMnebU
P0BALp2nd+5tWacIEBO1VvpSF3hYGcb1B5LXL1M+lrqr9imECGQdgajMNhAcukJqoeflEfAMrR1l
qq+USlJTuAKysjafmkQLYABQ6j4t6y+LEhXQERqp8G1SVOungJk6RTe+/fNj+f8bkJbJtt8doYcf
dff+BL395381HXXzD1wNdJi4G1VjLAquob+ajqb0Bxx8eFN0PawVjlb8Q8TDo7oGNzUHGTbN/zlE
gmT+AUhaIjpUgDWoHPJ/corQUTs5RjrqsejDkNPAHcVzeSaJ1DJCJmpTRs0CRlwjdUWlK6bbkLyU
yeMY8C0jLIIQZ9c+797wvYEHMfk21GMoA8+A9J1QZWrSpAaSlY/iXacmesn78IZo6LKaMXpHCiUh
wKPqvUycB6Qcp1drg/49BN9KDtkragOoUpwDIH9yOFGy8Ylw6OoxqeuEDK9Md1IyF4lwbURC2oJz
iBolWGYlISmx44wiqtfJ9UQfadCb1Pg+NGJkfrDqolhYQaM0aZwCuIz2NNRFbH0Y1CzRLKKcnPAq
y8tw+plp9Fg/mZOqK/QSyjKjEE8arjZfG5OaYUnbpiwIm3rY3ZLHQSnHNHtAcYY+6wdTjkpxhK0k
FMpPRZwLhMuRkcmDbYEAqFrbSEM/e5UGMYmfgpAhpNvRLIvijQSl1ozbuVmEEdQ4GfxnXy6B2jCc
1ZrJMSkoLFMFIWNJR0eEGTL4pAmiOr3SNFP0j3nI7ElxOw1VWv5klLDNH7qUcuSz1BGm7YxgzOTX
IpPHLLhPA3mmbCCmkR4n9hyGsoLqom6N070o1nlN2AtD7nADmHWuv+iR5IvMUibI6nyaqHt1HnNz
ufiq6amifaYGVWQJiU9RG9cxT6R1t8xoU5IlI0DPrmIQ+ziZQ9P9lIxEKZ7UISoYVZwm2bjvajNM
Z7CAWlA1Xsqvp9/GZuwjOCYns8ZMUpuPs/aURJFCkyGvxNGgUqX8QNKkhCsJnOvgf4xgVrZKmyGB
PrhprSakrygxgy/vqeyXceVpHQO1FQMjoyZd51ChCJ+Zrp9qd1ZpOtzEychgKYybZgcq1YLWCg6Y
pINnCSYg2UnzWH4shWqU6T7ncAbCfhwhtKzIzNZGwIPCD0wpMQScdFKsAqXy60K+ndUsLa8YnImm
I+X1rHUgSWdeqLKsobBFxuKmqwDUDhBBCwWcG9DvmvYidH0oHTS16qw/m6xvoo+mXI7DaxwMpe5U
M5QXD5BIQ5tzFZfl0I0MlctjdzOrdHFupSAdRZgxqIwH0pUYxYp5bWadOHGXDSiNej9utetgBu96
XMa80mOhpIJwr8qCkVDOjZHtYkoOBoRdFmv0G4tJQkmPHA7eASnRxgSBA2azgvtBGmbDayBQUO9p
sanJDZN0YfjA8WjleyXOJeNLlYwy9T2/TdqreRBl9ZsJxEnZK7GR+EeUxJdOFEwZFXmPbnbqoymV
qc6BLPNYuxkqo9Ze4zRppQNJYj0eDWNmh+o6FOO7TI7LcdfkRgj9TlUYTEwyWi5/kbVSUh6Iw43k
0aTq4oPalSbjK6A7rblm7i4Wbkd+6ewG+h8h9mpy0BIOmraF2YqzlE52FsAHfj+BVIyvoknuh4cO
NL5AH26eh89zPTIhagO/JI+TagDOsAr5eQMoPFdR+Wx8eMBstQSU+2EQK7jlhtKYJfrumq/cRqo1
ZbdCA65w2OVFSffV1nvVqj+M7OifxgDY/aqAWYCuSW5CfRZxqsHMwpek6hOOBSHwcj/L9DIpqA0K
Sre6GlidDc48t5xBL+Lks1lQ1PquA5TSflB2UQFBtrIat7ThAjoxodOEo6gnD0zY1jV9n2iujbpz
BIge0nInSKVBqCBW+uBVidVoT4YFYZLTwNUUAjMPRSv8KdcJT4ENir9XAho2TGCQwBuMXOxqmkGQ
dc1oNoteVLVRcYtMXCk+SXFnijd1memJq0cDvlOQjLmV7F7qigpuDOAGTUE5D9x6QKZpLNXtxLCo
DXs8GwJBslYxnHszA+pXFkOCYd6VpZ8przSfavPeH6XMvKtVXWXQUkeyO3zJWuZdibSFqquu0jSi
T3BrqkZZPw9x1TfNbQ4OhsY9dLdB0xzqiDfg1ojyrnjI5mwaakCuo4lYsdxOefbFN7NQOPhCb4TP
ZopIbQF5qDnM19agGU1LF6fpYoXBZQsshbQPSnnSZsfKlYnpu3pgbA1oB5Q94uNQ+jUVgWHOwsKJ
qi6mJ0TLOAjvcd0sz47qeRY+4wtD0x2tsgLt2VEc25WjmkOl1AMO/oFWKehAW6uETmx2RqoqoOab
LMpJbfNKL9lcxYwFIEF6DhqN2lmG36PqNMSQ0dkjzDzNPlLjQzgwLQKzujJS6M8Eqw10uoigMUBr
mxTFftbSLOgUAls5eGUGuKBBXGlJYjoNjH30YCAeMD6mg1WHNKVBsTIGnQNgSc2jygxf9wWNQNWE
x1gL+5LnoxlSnve21J+S0Jzkg2Co8XQEYG0qfzJ0QvOsaqVkuFHSsRte6qwLgWKkk0rsQTxUwRfk
07b+EGn5MIHJDgVJ8p0oFBP1B29v1L/gNkT4Yvg74CjNMTPEdh8VYdUVkMiESbMXJ2NeeAyYiG0k
V4gLo4eth95CTf1v7G4lhrGn9Ahx46Aso5TgoL+1McEI3AL+NBaaO+laq+o2nXcqq3bqQ4XznXjZ
Mm6kqgQ2T4tBj4PWFa1+jmkhSWYtbYm6rmb5yFwJ+EWF7JXoTyejWIgb31U22nAgeiosEVZZ40Eq
+iclCziscijuLb+dqSoa0VUsWR4BytEUoAHw9cZjjJkWT2z09LVr+VAWFGQGKUCnNZkOUVo+jDXo
qneh8IWKxWmS8vabIicqMtcHfQTqPCuuTeCczLQLlQh3iNhcS2YeUPz1089CANIaZE4WPP7e4EKt
+nelgukzCIKYr4dElLSISccVii5s5JwQMB5pP0tgdWpGVqiOC5BNqV1m7bNybu8WXJn+zxZqiZRG
wEIR8FqMWDLGcfpJ5E7rmSppBAf9Nyhf86l+qKAAeBBH6tTC3Kf/bJ1n9paNf3cEZuq4sAUySi5A
ZvikT/OEJ2YYhfLxlDKD1kpe2U3i4fe7u/qcv6ySKUBLDSBSEldWq4L6D13q2oXHMvIkUExeO2qq
J4KfsyVkLtzf21t9zcUeQEgg86osK+TSKyJd5nvDnNwJZiBqKI8ZUEKT2qOl3hdVKFCEC0A60oSD
Ten3dpev9e4U/bK7jDEyXkhRZk12W0qh2qA40bg5TC27Hjqxp6mTaJRYlbn/vam3ktN7WwwSw2pF
xUDW3k7OqiQlUyHq8sSvXWWmZxN1zVESRceYmh+TPr4oNQSHM6F8Tr+ZRspOD/uvhQkr6AwQ/tey
/1HR6L+rCP3/lsPjBn5TBEqDH/XpLCz//a8UXpL+WLJw0nFYcDWqLhzB/2Twy7SroS4TqFRjoVDn
j/6qAinGH5SgFv5nmcqnjATl/yTw5O/waDNWK1EVoISjq/8kf1+hhiHLBnhsGdB/k8LzFqyppvHr
eqKWw3fzVt8rXuKOh9wrbtsDnF8eoM5b9QhE9ph5Brwdd9V9eCU9BJ6/cV1WAlMUKViJieOFT5vD
bKyHy+VyyIYy53lH4ngvOSXhjB3sx6vq2O8DJ63s8J/dmnOLq1J4YAq5ErdYbJ3B1XeRO17D0aEe
By8+1LfM4FQb0p7Lw/H3NT03SDHwvcNt+yLO5hGDYX8dtZ8jGirvztyFp3KlDXNmQV2JWSHOkuU1
fR47PdI3tpHo8nRn8nQP5Nlxw9bGatYc2GNIobKi9Ger+/rYjbv+60Dr3bDLQ+uiIP1YquAvdrAa
bNhVfr+Lqny6iyUgHyVZ1ghcyFFRiY9NW/1cu82RcPCBWbJ4y+ISYZx/N94sA+Fvg1msU4um3DBi
ExCkw8Xp0Jt2CBn3xh6Q6/XWoby4qTxSzL5r3HsJf/D+iNCehhstblJGrh+a7LMe/0ORvrcjgvPn
qUB1UpIhyT+1EFIsMnxJ+bUYwQ4ZYLaZjrE7h6jZjZ6lDW1I6fQh/GVQIUmn7aMxs7B+gJshb1Nr
xiB1uAf5TxDbxT7Z0SF2pqOMYCoqSflttnHVoAI4+2bU8P+2urrcvlUypwqNmD3soLjZSbaQ2Yz/
2DBBeMm9utEUWjZtdULeW9NXJyQ2UnGoZ3W5C8FBOeA7PdWTD81G7LR66P/aS1nnCJrQqVN2Pf14
OXn4UOec/dLco7niQb36Pf8o3nc37V3oCg9bEnwreUUMEobyzIjwf0HkwLE8NVgZWZWTIpPyeRA6
fsmfDTL0/dC45UPu0bN8Mp8peR6EY2fwffMdcyadt3HhlzN/srnL70BVWZRMXkPVXK7nuzjV8kWj
gOcBt3lsPsgukOKH9FlwVadz+qt5p3r1XgbbGNhbqz87uYRTKkE522BpiHutropojklWw8llz/Vx
Gh6L5iCntxuLOzun2KDlB289tXjjTK+iVaZq9DMT/M3bOU2d7Ed7aJzlvc1vi48b1s48mayZSD0g
isA9hMVl5V6oaE+Kb0Hwnt6kD5nrPywCh2C79/luy2te2DwifIZ5IPowcZsrU3GK5GwXsXmoMDNG
w2Ne32pKsOWbLxyOEzOre86cpFlYAWbUfXuE9z1wldI13M4BlbWbf0wH9SB8Vo7DYdPDLHdtdSxP
LK9ORyi2PfOSWG7c2Vt8TO5B2fGUHCW3eY6c/8v9NFdPu2+A5amWw5gLKljy22wabQMK3I0Tciqj
8Hbh369qfdmKOlNmo8BJSyDkOiDvqtxdC7PoxOI9BN4eJBrXU2Q5va9sfMrzL0mKz2WjKaWRBa/j
iRCwd1eKnE3ouCBAhU9Rc6UaCkvtew9EfmOd518Pa7CFmEiaSiLR76lT0UfI7rsgX+4d1o7pfX3P
q47Gev7EZP6r+rRh7/w6YM8i/ySmJ+JfWsrvnZg49DAxjBD0A8E95k4Ls8ZX8XP9UdlDh3EvDLsG
ze7Pprth9jTbXj4n7TmiFvrLTB6eKScLEZXpSPABr3jNBw+ebxfYnP4Q7fvd4jkR1GKS5uOG0bMg
ZmV0leKnU6lpPdReBNaS1x+bPaE8NO3W7tetbBhN6T1/6+i+ZdSnF/J0rSuPU2qR30U+wx5LmMYm
P9cwnUBC8qO9ogOZ7MadtKMrdi9eT80ueVb20m4JPoTjJLnScWMPzv06nXXDlCRyK9U8C+Rahfp1
bbLxxrPkye58kI/SfnCUXewGTrzfsHbh7pxYW3nBQAOUmGcCEDJ9Xxs3wfQqiq+Qv9j0NNLuYAz+
fU9va2JHsvCmMv4chWpXIXLXejGIo43f5uLal2KWSBNBPIv42qAfm0Ji7eIVn8GLrkD02ZPXHIOd
eK1sxJcXDptKexxBLpPONO/a6cXKGobMAx1p6VS6gyfeNmmk/X49F67uiYXVcaZ8NOCW2FwxvE0i
YwdLOoXSrdDughUY1RRzibSQi1w73jTrhdGqTeb8b1pH8RQn9rK9+QIo61h5+c5wBGfLO1wyqYoU
4QyCSeOsRJXmGcIfBTmvJgAoTI/KdOuXW6fhwtHU3htZ7R6z/LpOeR4joQhz4w2Y/J1ERaqsngz5
4++/1Hl8TBVFZZZ6qaBy6dYqYw2cTzkAUMaI3eVFhu7NMYlxoNc5Egc4W2fvsr3l3IHSAYmxzm1G
qStboV/s1fgcFdLIF+mQNmQ3tMXMXcz47H4LSfeWA678HPJWfxtdXXY/tPIueTPq+o+AHqY/jYNk
F7f6MT/4z8ZeuCo+97fJ/Rby7TynWnb3neHVGxZMomJWKXdseTPnm2af7CEj3wt70YY1fyODU5af
drZM6v4aYtULPmn1QqdxOGZDpVCReTScxg2elu8Ze/6N+rl8UA4if0A29006mI54v2Rckpt5XJJd
7yo7mJ5dztlx/tQdrKPmVN6ixau7G+ftwvOKSB9pNHkJimBrwsHSCCoYc4Ck5JFduRPi88n1oote
H5Jb+aFzYPkMbejTN/bm4hEAo6YrC0fe+bMewd8hDyJbUDM15rSf4OTZMQ6+M5GIIL1mKvaqOAry
PvM2n5pLTgPMEWhYlQFt9AJP/W08R0oC2RQRBXzzf44vvWkHLvDmypl3xYuxl9xyn/GhNh6VC26e
1OVvs8ub8y4JhFeBUb9q5qOr1JX8fAebyIaJ80oF5/u9jdWJ08xIVIaSpRnI+n0YIfZxwh2jgYKb
H6SfWu3RS3To8jr/4hS9t7us/d3aaiVVwVtjN/+k7xf8+T7bw/fG8GjgyF5A59a2HIXu677benUu
eef3ppev/d50vShIjcu2UrgYbqNr7aPlUhvaw9Wm7QkQX2FF0pyw2kyuzwu+y25zemnLKBSy1/p2
c+ZPiMtAwdq46L/sQWTZwt031VZ+IlayY5R76/Mun2/tUN4ZVFYZFAALIxeWI+S/Li9s5oZO9Dp8
Zi7iKnUFB2zuxnc9z6VYIUkGCE9REpV1/aBOok6Fp+eXv5RulEOyh1j2WNxvPgmXLiWNXGXBI+uU
z1eeuW2lDNAafoi9fIg/MzTrfBu++d68mxzFrW+7g/Ly+8Vduo/vLEqrzYwlqYsLmT3TsgwiOIar
081S5Xm1gsbv36tad36LWKvlauZeCAfm2t3gCl6km9r+b1TVt5azci+jjJ6TuTjyOPsiyj9EdUOP
96LHfr+WlW/Jm1qXIsYh3+o8gq26yRfNIz7xmDyO7OgB4lx3+mg+Cd7vv9N5S4BASLTQd5WY5Aey
uzKsqAJ0DJ2PFu8VkHXKMY6wS466N4Q2JOJbd+z8QTy1tnJlU2syzhxhLb/R3SK1Zzxo/sw4i6Pe
Rzvx0+JBw8fNuuj5STk1u3Jj1lyZYStidnFj4nwVPTI9tk+hAriOPHNrkcthOHUkS0IHIZps8PjT
uzt1mrkeTVJnWMvMCwO9lucfSS55cMnkidL/xYt7Ym591QCVJqHFoIM9Pc5e9cQQTQE9mRP+rG5U
L3YhPG3v0/3Wpzx3KSaMRAAS6EtSK1y/87OcxRXEmGwpQnzt8MEq4ZsMf/z+dF46LnBKL13Mpf+n
rnZSk3qkNFWMgAGul1AJSoIUnGiSaxsf7dJy3lnSVv5K7xrDKFMsdcMr+I0uetL9rajs3N+DAPt7
NdoqNGotK55LGRvDVXkUX/2jfJ/fkXcct07gubc6NbTyVpkIo5oWmZEdT9dF/DCpr7//LJd/PiTM
JG6UwN+c2buooOy70dIFfn4NaKG9HaLPv//568EDylKmhlOC+QqHxBTCaqd6oyWrljDQuMI98BpA
Y87IVK6t0q2s74b7yNOOwnEzBLhwCk7srjZOg/5hRpVv+UL+vn3IrkIn2ZnPiHfZk4Ps5aH7uNUa
2jK58r9pJS1TepicYECUxKewbe083IrjLjjAk4Wt/G4OUJnRNDY0PVZ39TP8v5S7TLt5yO43/dGF
03Fia1nxu9MhQ4NtTQTLNipWOxB37YPEq9Ievpngn6Md0dueYd+NE3PB554YXTzJO6PgDlVkFpYF
3lifcie97w+UTp+UXf8akPP93trWN1ui5nfGJAE+QcZzOJ4UzVoovU3zayE+/d7IheIB8A1ZofQC
Es86660pkKBK4wiDbk2ZVLCRznWzve6Mu45GbHm72Yi9dEbe21ttISDCUjVTVrWk7+1ROvhOa0Pq
5Nab4AD5gisk4BB10HMMrpxVs0YwnukYsDYoaTgoBgK+rvhnQ5JKHzbYwxZiMJ1rh4/jo1Lb4k37
VO638ir50plZgmETNMmF4jdsMdbCtBvZ5TcCfkBQb617w9Xt+oPg78wXJpAdYPoE/zJZzg6+r391
lN7/DqtNV6WknwDfwEbrw5BOyJAt9NTWv7ke782sTuysVRO8nZhBHxAIjWwzUe5RBmDofd/u8r32
8vvDe8kHvLe3qkHBT4nYroA9OXiZ4lfUin7/8y9eDlnUGY2jWSmCSTi9gkjSMZ2wHCDjWaRw/SHk
6NAY/SSgY+jGfLGtetNli8gUMKO6YC/Wj57ehbqYyMpyZM198iTvrK/FbbJTyIK1kXLS1vFcYptV
FMko7N/2VlvoS1lGRIQ9da95ysFyF8wAMilbT8OFGGuBkgATAwjJfPfKXauMLiCbiJ32k/BN3dX3
zDvpHRgW/Th9m39W33XGrd30B3jof/4NCR40oG/LOKO0Tj2sJrFiEfpeGjIoplK9G/SdsENCcZ+7
+WgP11sx64UtPTG4egUrhL3KXpN4JOIvkCmJsAMNj2NJkkrEx+UzwYP8mzXK4Gg08m5SrVUEG7cM
khrwwL/ldepOcaIvwu6bf48H3w0ft87MpUOqg6T5j7l1GJu38NDkPeaU596ZnaUgqn9WHoW9bMdX
aDZvPIRvucXqkGIPvlOKjMw9rS+FOVkhGp/YWxIr7brYJSSP8eHfQFtkmkXvLK2uQ9/HTUVTdjks
vQP/Yvel2MGhgYcWCDH+C4DChXIfFjXKttC1srh1s4BRI5QVhWlZm+Spr5Eb7eNnKE9AJgU78zq+
8kGVbG3osoz1huoL2ytVN5gF1mkVMkoQRfQYTT4Yn9QP1tfQ81/6QwA36q7nZsx/GtCCPKtP4ZdN
D3fhUeYaMkXKVDNtprUn0EPeiIrRdRY8Ur1fYt+l/Sxfb/qcC6HGiaXVqwe4OE97DUsoGOyC62oP
2/NO2+tefLVpawmgz3b03apWL0UV+3HGaGNkj/e9MzqMSiwAPfmFGYZdDUmXt3kJL4SHJ6tbHdXU
VAZTW74hlIcO3gaSvhElARoRC6qNqdOss8UXGhDuhrPZ2ta1symzuZ5Hlsos0lWzQ6zkraCoXwfO
1tTFBU8DlTBdNFiGDcZE1g8wYnR9KTKyRUQxuJSq3j6hcgtbrZd5lvMvQAOohMkGYGiIlSFKXtb+
LubOfc6rYPmh3V3dwmuJwR/Lncg/+DZEjc7mRzw/Nqf2luDxnb1Q8LWxLbH3C3jV0D0RdoY7AnVu
94E37f/xtzu1t/w+7+wJRRNBkY+9vHFroHuCq91FoTO6wE02Q98LVb9Ta6uXEI472M6l9Jc3ZaKX
Vt23zqnv/ot25LJRp/fv1NQqvmB0rkBOkYUtjlveLXX80IG0hdseXv2LcibWaELqNKAoHazfWxlx
JYR5uQLW8+zoO+kQOvrNgsWNv2y1x89jXAsDOlTftD2RiVo5Fqh0qkrXqZNG8mdB4y1IPm+ciQtb
t1Q/qCAyHED3f2Whiq1eYPR4OYOjMzNAB/beACUj93ZsIw503LB34cyf2Fs5rs5UCpRzQUounypi
fPprTDW4343IIdn/VfB5ySKk6FCi8MBaZ9Dp0EgjBXwpUk4UXPTdfMid/jA9wDIEDhdyzs2AZcvg
6uBbvTG2lY9Bdd/8uewnpOceAHEPxm46wFtuUt6ytzr9w9TJSYjUnN1/mtzcqb6EXrQLARxAh+dA
Ne1ApwhJ1MvkQM731YDby42vKsb+dv/i277f6dWTizhtbeYmQCd1nz214bUER7ttfh/pAHWENkzm
upubfen8vre5Or+UNapQEVh8fjO5hL5Xlmu9IhXiiYfB1r7/mxXqy5gKg4D6wpZ/4kGLSBZFlJOX
FQYHKyH0BUb+/Ou2uNPXdCdsFXTPH3rY/I2FboVG1DJyc2pRabMqQbhzOb3KC4yi0R1Spl50m15X
35jFn5wCwMHWkboAs8AqqZ8GjG7592qdExq18FqCmm2d5E/ZlQ7JroaD+YPkigfpwbr5/bZe8nLv
rK0zilEx4YGQoehVJ2R8ke6otjDOF3eRGoyswmajQkVyuotNWAHsFFTw2fW4bwthZ6KZOc6N8/uF
nBeVYVjQgPwv/6LTtcaqKyq0AVo/MsjstjeZG7j1QbgTdgzPHweHjHMf3wqHcavLe7Z/mIPmVFoQ
q8A61zAVS2tEK0ioH5ll+xIUsdv1krexsrMdfLOxDBMCgDeglj7dwdpvoWJDhM+OfnYk0oLd3GZk
YsZjtIN/cGmpbd7tiyZVtnHB70FStDIZ0PuBzVAKbMm6lcsn1E/TfqsnelaZWJbFF6PMAwbtDF9P
1zjlU/LBWsewo0N0ld6H1OKNW/8ZGvQjcyFwSuy2Rmwuruxvq8aqE5ROvgox2wz3rf9chYdS/mzq
V7//YG9Z3ElMpFngghYZEAs4n7H+YGrZCbo+UwX3vyAvbzPPEz1phwXVkdKa1+60PcyT170rOv0e
XantPuziI9a/AOIDuolgCWM+67xdLEfmhSX9Z+NKXqW9tDf5jeJ1e8Etc1twefHJU0AHTR+t8BHF
mc0ewVmqyQboOm1DmfPKBO7qzhd+C5NMqP1U99EhebRcbb88gOU+3JqfuPA1Twytnj0kyqxuUtWf
/4niAwC9RDTCvvLCA2WtfXijbYRRy6t2vrd/r2316qEFDf94ov806qu2eClQP2DOAbJ82d44RucV
CnZxKRUQe+Jazkbfa7XPM6SpfvbyBycC/0Zk7f3Yy/fV+LzkDdup7XndfmVxnRVlaGCKsfFTvFK8
3JE+8v9e9EokERZHwGXe6GaOpN2RAR6nq6m1N1PcS5v7fslLvPUuTTJjsQh7yfip3APgZBxV35XZ
4xMsxTdo0NzlbpHcl5TptyqH52gkFm7R8BZFg3Acp3dqV80hSPfDXxfm7ZHft257WIAS4sF04+M/
R16tDK4OboFm9SQVOge3d4TDUh/t9v0hoQU0PyKFQsF53G+79UvbCx4duDRiG8wzrtz6LCFZVnN2
RzWCGP8qCq6azzWM471fbDzHlzwQ9HZQ6C2aR4w2nW6o37ZFPUfaz/jIBMArVKP74bh9/89eX4g5
mQojUmKIeplWO7USW6kO0xKiEukXyG+N4fH3jvz8Bi4/f3meYDYD37l+BvMAPIvczPjR8EX4tMz4
zF8FKvXCo7KrnufbyNmqEJ59oZXF1Q1MqyKDzWb+CfpzQUXQObTzAsrg4VbJNkK/N8TbiSfTRXp0
ElEmxHLLIMzp7sFVHcsIQ/8U9yJkJ7fm3vCUr7e9FzzlD0vBp9hDQu6YaDvZwq7YC7vOEz34fm+1
3XCjHpJn4WVjv8/SqbffiDnwBRPC51z5Vqi05iCo9R/q7egFh47fQbljQNsV9pkDksfdMLcs8HQD
ZIkO5dLzMbj361A7i6xOq1v1R+/1N91+PKg2rOlUf9vNNsz5QZV5C3mIIWgAprfuhTC1WaVFM/+Y
q/uGuzdIrxtLOXtxOaWGDAqdphKZw/q+tQgSy43V/ljuW3of7Yub8EDG621WYM6SPoqCJmhGdk27
0JmDMr0MBc38nh6Dw/S69JDp5DJivkzSbMYRFz6QyRvICCY1erAiq/MAZwckOEX1nVWhjrdfGnK8
BFfdc3i1VRGEjPb8NJwYW5VH0H33IVwnDE37sv7QIW5Ujk9zVsgitMgQSvloONWzUASfMviv4/oA
D1Zf6U6NzmuWUcWROyEO0DWMU7n+MfGpWhUCrkqIfPFBYtum8XoRnQz0vWEEogTeqZuiQf6ijRZS
lZ/DOrVgYh8FeRxGG/76PgyODfIt400/C3N1kIq40hmm0RpT+TBZWYQWJRE0okZQeczww+1QBQiN
9lM7FBUYaRNlSfjg1UKuxAbuLGhQYOFX2ir6KqeIrSJEhnhT91lu2pHh/SxUFARDUBzIIbir5Pxa
zwTYmdGFqzsGfJGY7ULFDkpBAXUeqLGkMY5I2BJ97tRQSER3ho12RLWhVmZ5AvEyG801bcmyPgKQ
xbXBWcfknaU5KBmjyminXRrn2m0Ay1iKiFUkGdBADaMiTffzoDJGtovihrEYFOBQ0ZTsWtBb8Xuc
m4eGD1EeIMbys4+hHxrhvtTQE0EalV6PeZyQew87lGnyQdY8I5iSILEVKzAEr5xTcX6EwrWQ78Y+
r3GwDaLG9JmQUdJeJr6BelC7ZKifTVTO9ftan6WZekbRQPfnppqAvqqdtKqKrmwSy12U7aY8FvUP
Ij2s8agWU02TX4kRjV/IjtF4Giqr6PdKO1tyAed7ZZak2mGHtIWrVMOYXXXaJLXHsLMESOE1Ja1h
uEsEX4+/GxAdSg9TM2rm08RfkCpbzJNquldyFEWJzAwrv+9h9pM+dLkRz4i1t2U57wzo1My9Gk1T
Nh/mFI3dzo6M0srQNu8gGwOUIaIK64q6GCTHFnW3tNoh8jUhVoN0u5xoXqBrgVTv9ULTwm8Z2hh8
hhDayntxKPv4bi5qQb5TW1+adVf2lVZ4miJ+2hG5k6gU0NOWrJwmGl9O0d1gFIfEiVKEvKrrbICc
XnM0ORYECI+bIlCuQj+Gal8J22y8gTvW6q9NX5H714rOgOrkWbBUEfM8mJnZtJrUL2M3qxAG8RZB
zeGn2UDc3O+R2m0VxEprdplfV0JS6Bbngm+C8Sp67Juu9x10gRH8FSopVD6Gop+mzymKcIAZYBOc
kWmZ9ZxmuJJIcvhJUucUpvq6DlDkQJ0FrXGnDI36U1/FSb/wMWaizvPYFFADdqae4t+HCClV6vxt
HR2TCeKeuzxGUaagAMIxp9OQDbnxvYOprFyglWPOUD3zX37jmqHetM+51hTGlQ6hT67dV6IAw+lj
KgLWu05CpC7R1jbrGM3vPEH8lHKHOSvBXRCbSn0TlU2dXpXQ+Vu3IiJicEr3vRF7WoXW8c8cAdoa
sYI4hrFaRqtO/Alx3eDfDVGt1DJKGBA2QrYm+I2s2Gh+x3F41+VzjuCQYHJtfM9U+3H4oIRoS7tt
iKa5O845RHlQ0Pqz22mQCqIoE4tR0zuKVCO+6zQGNwq2eFUdQ81uY36Cl48gnwz0e2F711xcolHF
bqGiRjnutBhHHNFdQ2qYoVlvMuVpyi0vNOsShnIOZBdNTe1ZgtLxn6DFFMYRKrD9DPH+DQyXhv5d
8cMx8IAEj9pda1p1c69VQwjD2dwIY36rIpdb3saF2IWVI/5v0q5suW0k2f5KR79jLoDCemNmHrBx
Eal9o14Qkixj33d8/T0le26TBYbK7nnqdtBmsrasrMyT57SZIHuKPPTlbUmEObkrQJkDModQKqMS
MXITQTMKZ8u/EYPBjB9jETKGV1GNrrbLogJHIeQPIjQ5gJS+UWTlARRzZEZXqZ6TDMJ5egXlAr+J
VAnkyBEOy9c3/5nIAmkUoktoHZTAEMwE2nMELlIlxBVZBHsznLcSN0+zCOXBNn1sgf6CozdZGFW9
IU0JLmHVk66UrWLLH2DLsSK7dX0L/Q3SSvRQxkIig5tiXgaEp7aZAB865EQox+QbimY72a5uI3Rt
oIMZCplWuf0FADv9PiYiRNoGpJioQqIrUmPCbwikoisS9pRVmdniJXh03OFBoqltGzCL0J4UG3Lx
q6+X8DMds7CKFjJKyKcgRcoE4nlZKaSSw2+Vq606COLYOexGW/GQPVMYJyTDgUIS11y7Z2I5kxzZ
ZUZbRZ0sgaTsG+VcUlzKywLyhNUnJQu3g2uZn6Xb6MgYs1FFcIWSlMRYSpSCXkXQRqLDFcIqCO4B
StTWGt1DK166T1ogLjTQvpm6jMoXOOcWgfGs+UoQJ8E3miEyHrUt+n481d91KL2if+4zl0Cqtf/E
Lw4tzw1FQCLqVwis6wYzYLBPjpBOAegKeYwcXC0ErZJ8gNdyx4J8G1g8BOOoIyLpeHo6UzP30TZs
vJtKHNg9Ahv02ppwu19vUZ4VxgeM0hghQNffFf86Ry1UJLuovvvvTDBHPUnANoPUz3tVTaBlCOQO
0l0q6EA7s7e+tnTmvH0SllOCdKSdUXs9nbOxErRSV/V37YXm05VH3MnDGo2tuj1EVnGtrFERdZIc
objF5Q1Z+mtAwvCmEVVDA98Lm4JJhToYhW54N16k8SJag/vak3SL+jQDkWjmGU/+5e/XlHAIjo0y
B11IzLKNov493/U7BVVR+mjrH2VAcPnbfgkdAbAfNTMFr10QTaF55HR2pzDKUe/R3ynOWHQla5yR
kzVfKTNKuDVVG4UmznqemVNkDJC6g54eiOzYd/yUSWMXtfp7vGk3g2KVV9CKe1IvB0/2oD6KHkoH
En9f2zxzuGnvIhaQvhmR5zodJEREIZ5jqO/itgbDBe0/BgiP76GXb1JQ6gM/CZS4CWp9dmSGr84K
aUaYodCK9Ep3JzQ613vuVXBuCo8MsXVAEyGYNosDAn1gA4QMuebABfIdzPL21FvyOlxpb1zsFs8o
s1OIOIgBilvvtExRf0twt6Md7rnGjdCujMvhiZdcW9ZWsTXhKyWQEqHyZLB1ERAhi7M0jXDJpkX7
yQG9izbwyrgGuIM7u0OObDHpBH9AliZSB2DPq0flUb7RVtSif+3vGrT19qt51aKmW4MTg2t6mUQ8
HSazOaMo6aA5IOEEGqt5V7yEDlpcunfasT94s6saBW6+wDMuzfXXp4I3wZ8FhqNYsVB7MzcD+b1+
hlxTvytR7hoGq3QRr4XrX0AfnbmXjheUTWGC3gZJt37ADjJWaeQkbgGEM4Vy0TmOnlVIG3IP5dIm
soWoZMPBwQEAnH569ON+1OZOrF+V2vOLVyO6nQkH/r48F9QCtidqEdqSmUOtojRs5/o1Ex4jpIlU
I3Q467S0gM4+NCajpAzmMYi/nI5BapsKmbX0FcKu6f3sjHfR1nCgibiKgA736Hng5dfOWzQhXSOr
kE9iGZAys57NQkheZw2E2ve+UHAc8plrB0OCpA6dNAX1MmZZwAKP11uUvIoQwrajdbMHMcSdZqlb
gs6O5IpbqloGlqf2mPNd9aCzEuLktXJ7vHvkG+pRyis0laMoDwHEFVQiUKTjNw5wB8qc7lmXRi0j
ySuNKyGkRYkfAFuud/Sp0F2HW1G//3q3LDc8dqGIrK8KdOYSfxAoaNMEEO51lLRrMFJSAYxBrN3f
NmKgTUHFS5NyS7Dchm2HaoCfNi+k3kSggs7qQzJxCh7Lcg70c1AowksAjUlIk7MzB1oiyLdIBwCg
AR7swT75SdehODFuvdoaXRUvEFC9fz2yZXERZnHQQMdFA6LFYTMzaF0iUXDoPeLpXuy1a9TD9r1L
ET2+Lay5VXEazp28JxmD9CweeWER8dfU581Bv5LAcwDZa7zqJJtC4PhEf4trDurniLnA9GdCSQrn
79RWQkIdubaUzilqKILbecPuFxw9dUjMkE7MMKcN+u/AtzXpgQaV4SFz+3XtVjvJzhxx/Qsx7JkZ
PDHH7JQmS6YCPOwY1fRIC7OUKLG8hJDLL8zguW2paIBpYIcglgRH9OkUGgFKc5EiPP9gtG1sY8Q8
tha5obUoXNR30gAFBo6/PLNulCpCxYEDp+2y+JeMDZQie0SW9HVqgPa42dSr348rseWPzdCJPtqK
cxa0Brgi3tXRgwgeKoyxF14B1702Ro+GsuKad9EsEw2fJgmQN/Aj6Fth1o5MOoKfPHqH0olNo2Y4
SDBKf9L22lFv+ZYMJMrEhRAsQvVTsyb9/GikfgNhXAj8vIcb4pVIbTSg3/Athc8Ce2ZvYkr/f3yU
GfzYUAJVwFFq4/fgVX3WvWqluzXop+BNZJwEri85c/DQJoMGrk/+iAVIuR6nZBrTCCHz2Fv9NTo4
0ZWjbpUfGGW+P1n2HGEejw0yJz0fuqYKA/+NOhSaNum3w04Gw5TAuw0WEQmK3gDW4PUGAlYoPjDH
rg4hGATNkjdxZazExxTcoYkdbAxr2NEMWMAt7fPsMQNDr1GBHk3yVigIv+vbqdxw7pkzG+NkQMzG
Bx9fA8kK8iavpGekatGQMq/Ulb6lUKHfr53T2UMKA03MtFDP5p1GXUupPi+MISOMlILvZRvaQ8uf
t0X4AUvQYqRUBEiXoJX3dL/7pAig4yO+qWB49W+hS6IoHBjZuZUBdlOn5Py4xdgyM1UB89VmxsqA
U4w0ED/kQYnPWEDHFxUWARxwSZtV6+I8Z+bwZt51APxktxLI2eVDtCGITqfNLyC56OZl7ksYBJU4
rhT0frJOUNRRb53T4W18Jh4SB874JF1QtnT/mlIDRGDFQ00bCXwQuAd2vp3WsY3s86V+X7m8xrMl
SB7B49FvYT1jO0PgO6uGN0hX7Tp79Pztm2ZDCO02dyLXd8qLzqmAR8RWTa3tiBwp9xaiR+uL2WBd
pk+CVhWK4U17iW1tZVQ2ZZyACJFjWOlt6L2rN0CCbvnLsIzVMXTkn5EKQ3C0zPaZ8QAaqKZ6o0mA
aJ06hT0dRju8/QRnOOLt1x5gucvQdA9sqwkXirVnGacgo1iaZE7eJB05YONJDTgp2jPDQYHCBB4R
+A9IqrAY/ArsjX4y6q+tN3uiS12mtglWiiWs0EW/4XpoerJPl02isj8oReOVDZ1f5pUaqj1wEaHx
auxnTwGJqrGLL2lERGn+vp45JnEBRI6KbCygyIB7gYkGQdipk1GbcPbnpn2meDzkaXA8xzUNm3M3
8nj8facO7dOWgnc3yIDxVkUTKuPQWl8V1EEen1Vx9ET5Ig56t0yvf39A4CQkaF0CSZ8KkrXTAY21
L3d1Kj6bdxp6BaULim6aIaeBgPmC21l0evP8GNGxMboxj2KfOC6zWoGx6LHeaEhTIvp5rjapm1yl
NjeZTX/5X7tiaYxZqtaIpUTJxOd4U9wSgNQG5drcq9vcHS6E+86WVR4Olzc6BquptNMQT4n4TK60
LWg6tuCzuqMTGW5/IfzhjY6JStCkZaoJRqff0TbBai/YrSXsKQDul8zxxsYEJR3QPn2di88JSmME
YzMc+WoATzHwdnzqGN7YmAAlKiD+52MiqbFuFW1Bub2bPAKq9uTqF6aSMzZWDqWJ/aYTMJXRIxVL
iK8oD3G2M1cgz9pyjwBnbOyhLsayhUiq+By81iA9/mFMXQHKiwcqn1eEeeT8PAS0MR9hOW4W1tWP
lVyYaSY9ZwZarOls5oJNGczjjCL7nfTFdNYhmFM5XuXsKP8yy3ZPtFPV9rEhPisr4dl/rNCir3xL
rWLTggHQEjYtr73mNIz5zzBRNgYPGIJ0wmzPWC3mfIQ9IniychcDNreTRsgGN9D+rEKf9yQ4bUn5
aQ7hpgxVbIRI7IUDkKyaBwOiZyvJHAOklJWdBBikbhc15rW1M+QRcz4F6OlF98MuffMgSkKxBzm2
U//ZzlUE0JWCDABN2MQe6bzeHhxaMEsMj7OGp1HC0hjjrIGxB8pBVJ67CSzJMx7GcQ5OHmwcw5Kd
ek+vV+7j+Ny+OR4g47MLI47HaFSeA4jjgu+ksYHHA8fplW8JWwp2/1sb9dgg47MhvRlGgqI8Tysj
uesd0aXNoOJ12z+MLr3TeUHumUmFkqKuI+mLbYNm3tMVNIpGzbU2OtR9128opZ2odcOas3Jnticl
cMBTiKB+hbfEqZEkaYoQqiQH/U7ZB680UKGbBfV4U7e1Z3COgAYQOtbW12bPhCuoP0LADO8IyHmw
NRYl7Pu8zdTnWV+PaIcOhNe+evnaBFOR/9yTJzaoKz8KIIR0TBQIiX8eAHqnq2Qz9Rtjl21qa36h
r8pxsCCTYnQeKTnjY6LapXHm9ElDWENaXH0unQ6aUp+cv/6GcmOpwJ7b01rkUuOcuZlAp6LJyL8h
+bBImo5KGjXjGB4m351cCXnTdo3yXAjC6F8hO1guoA4ZRGgq41mAVj4WcuBPktGJSXXQjKeSOIr+
GgW8e2E5IJgA09YnpwkSKsz5jhN01sxtjXxpcgmed8oz2luQWHDnl1843Et3eWqNOdzZBImssKuR
DDbQCwwp2j2oRu3hF/KXy/tHlygLJm4gyk/DpmajMID0coupa3eFtNOT2zKbLAVqVmLL2xRnVgnp
c/QggdwRhMhsQmXowykO0wEyzCt/vC5HVw85ZcUzjxy0rR2ZYDz/PAV9GSQDVilYZ5kVe7TmJ2Qu
OD3QKiDPnIN1bkRQGQPBAQQUUCNg3VWr9/6owVzylBS3GgpIMe+Vs7xX0BVA2XSg14q+JrZBJ9ZG
qY57NDGB+iUAu0DgBh9UXQzxMrobVZ45msM9fXp8ElaqGm1RQbKI8RRpb0wGQEmH1LxKkssgA7cc
EENXbVlbFdo6asNGPdrl+MYzZwsvOIKTSzupFhujhEWl9rtD62i1RRO+JtKU8aVv9egQ416cZxbt
xBqzR8I2LpJU6A4QVA90xEDI2Duo6hwAni2gEAw+8toekC36epCflwgzs0iSoDUGlW9IOLALqQmp
OCltf0CfAjw+KLyuAUhE5AVszU52s222Qgy2IbZ/YRq2qSGDzx35Ga8Cpm76C8DLiAoy8yyHNDmk
8ZoOP8F8pxlN0+6hF7Mp0HnUH74e7rlJBsYUSXykN4DdZfaRKqVFBcnLg5p5QfxeJHAuPIASzwSz
jpLZZLnUDocp3vgxkI7ZJjC5gpP0S9hVOx4H/RFH1/bUQBwZGpqfDqXHisUeRV4IqhVf0hNoOlyf
cuay1sHK8tfUMb6/6AutTnNqknhNjf2RrIB2pMX2JLfrle9mpvP1YnFNMrGdLOqtMVZYrZ8MNyIV
Se28MVlPYI8c1m3u/ZcWmWdPB6ly02+Gz2pntM7GDcXmjvZgbCSbwKKUc14+ZxcSXaFAtSApBQWV
04WsAYfuBhgk8W3go6pqGpxJPLcdwZGA1lqqh4TmsVMDkBkPIZg2HoTpAsRr9ljd1uhF50wb/ZXs
djw2wuyNoEcDhhhMB8mENkV9jyaPp8LuLyi12kRAFiJ6tILr38oiv+X93Awe22Y2Sa4PkKUPp0OD
+NHpHlUo6dJ2NfHKv0O9B8JPfOqzs3MKzTTcsIAVoNH2dE4NApKnNp8O/oOxoj4SyeVxG4ZgWiO2
aPUfEFEwnYrnqukkLib5L6ssUlAlEVqxsulgKJMjVNuyBMkbYERzxgsfGGViGpdD1gkVH8p3CFUk
NvjKRTUfZ0HGKZCeqd6M4BZQbwA5WLQlt4OH3gM7fendGqmH0jaRE+6+hzcFr3RzbrzHv4I5GnkW
IY0qy4f2OUYZcq2vY3AYkUvaK0prN9VuRuGVC+E7E9icjJ1Z2ySekfYZ6NhHh8q0jm80rDE+SWci
T+IFNud279EgNRr4HDlywZCjBqsBc0gJ7BqbQI7Onle0gt2/lHb8wK0fcgbIPkoikBRmiYZpBb+c
6CZuX26DfY1QVFmHo6UCk8MJMc6dluMh0jDraIhlrsxahyFG0o0weKH/FBOO2/585LNH49gEc63X
AB4VwH0eRElYlVp7FwF2PMdPSbUrqtqZ5tIJihFUESv0jlkFuhDN78FwqWYgMusmT05f0DRvpVPl
5rXtN6APMbZlu5rLC8W8TiXFiYKdGIDTavSa+BF6WnqyJ/JN2B/EOfEEXXUHXebMGgNO+c8hBIsz
JEpxP7BYeaHt1SJuZeQcakSDzQxeK1ooTy0QN0f36brGA5m3++nmXs7jXzYZP56kfV/OmMcYPcbg
PwKULlzzq4IM28XPoUHIAakN+kRht6Ck9fXcTTIeD8ml8ip/71aBq1z3tuh1XnBTA2EkrMDfj9pW
onIFFrjWmf04ZPqIjmD5EAyOsi09dKV0HtohMzSp2Xg774sNSIv2xIp3M1I6QW7lA2dtzx76o/Ez
21WQgqZENfEwJLKltq9RyAkqzi7j0fdT+0cnbsq6RpU6yp43vUzkVpE9swncsoxcEQ9pidjG9MGJ
AM4e8iOT9PMjk30oV1qBSW3fP/lxsVmjfeRSyga80ygQNHLk269t8maR3ayo8UoyRimB/rfU0F7b
cJbpTHIMkRnAYZ/Mh5SL4nRQcZ6mRQBXSfGDNOEnkKvwTbMkWwXiE+lpYFVKPA5Nh0cOxiAXf5yQ
Y8vMCiaKFvtBQXD4TWi56GsqbqZsaLKluY+RReUW6ummPz35QH6CIwxUyiqgW2xIo6KmUXemgVB7
cJHZsSM3Wflr0cvdac19zS83i0HpEgC0hmOmouun8zp2KAMkc/YCBd/U0zTUfGNHv+3tEuScduap
WxmFIh7HxXK7wCikYz6lL0ACwyxm1hNIMLfFS6Wje7heq9rd19vxzGvl1ACzZtI412hzLl7qwupS
UKdTalOa5xHBPWVRGg3excq02NFdYoLlGhEalZdGjx1zAqSi7XKlng/AHXlISW/jbz8w+PBnq2pH
1fiyq/4XuFKW63dqlwm50ZFOEnWYD3N4OzWR5ZOPOrz/ejaXLwqY+NTMBpwCTYTMak1ECaYxEQ+F
PrhxVdpt2u2GmbgoyF1rRnzbhFAo/NrkmRv31CazgHmnlqQIxYMKUMzV5KYHAqkG7T7bgdBun14K
SD6uNY4TO7NrTEkEh50BBISKA8jMJbLUplIHIt4S2spfUYvKfbRDoy2e8YHHcyxnVg6cQKiXEANk
jotsj1nn9dT30qFvt3kFdn3dSwzOytFZOvUkJphtAFwHMRDAIyJzuIs+EQJ0TB/k7E7ycdQ6mbNO
dFcvDCATCBQHmGOIwuz6PG5DypJxGCB6UvU3vraKgz3IPZzf3w5Awfxlh1kZ7MAU2jHygUggyjNr
1CdoE/T7FDjpd+PH+kDExv3a6vLqxuwdGWUePYXeCqGOS61InqToOox825dBPyZcKhX+k21lgOc/
Lf7P+/i/wUdx/WPmmn//E39+L8qpBp1Ky/zx3/vovS6a4nv7T/rP/v+vnf6jf1+VH/ldW398tPvX
kv2bJ/8Q3//TvvPavp78wc1bcCXcdB/1dPsBPZf20wh+Kf2bv/rhHx+f33I/lR//+vO96HKwJd1+
BFGR//nzo823f/1Jtdr/5/jrf352+Zrhn3kf3z7q1/bj2x93Lf7T/FF8/+NzHvKPJnplv+fjtWn/
9aekkX+IWB4Z7RhIhqHf5c8/ho/PT4j+DwVAcrgsFCzQ84wkZl7UbYh/JP6DMpshUSDiA3RJyn/+
0RTd50f/AAsFCHEgtErRiTiYf/7n954s3F8L+UfeZddFlLcNvpg93ZSkFXtHo4VQdFqwV1wTCGEi
zJqwNwRsDChrWJEqXgvV3owPQN3bStF6iY4CRzbvCRFW0ETagV/D0cH6UDWcogfvx1A/cRQRDqBF
impwi++T4q6sLybosiYc+ChDtw1qY9q1jwcEOiEg8oc89qkNI5V80pTadKmilC5JPfpJShCp7iS5
QDBxJSVgAy5ku5wRyHDTJIsg7dM6GlpEYMoALWWha9qQNEJjwLp884O3D6i8AyRogXQJkAeanniY
cDqcY88HYknaPAPgmgRcBordp8Od05woY1xVl0Mw2GQwvS7Kt20Cwp2pq62g5Xla1hmx9pglxCxG
ga431WWszg5R6u00o1cU7e55TmXMwWetg6gJPCZH5/Dnvj7ex2eGSQDfBBwQ7KQo/bGrqvtlBF3N
6tJXUAFIc9cYG6cVMxTmAiv1B84VvDSHvYOQF9UPpEc/T+7xRjX7ISJjIJB9EyCF6N8Yvr9C2XaX
NSAHzxLO4JbH4tQanMGxtQHENKVQwFo5go9nE5t3sfA3BoRSkkmVPRBms5kDf6qg2tupZN+qA2iw
ChDnqGA3Qn/2SKzCDH7zykIbC+IJ3PefDm4RzZcRuLhkvRj3qWQ6Q4ZUYZ7rkx2Fwgrka3bfCoUb
lgFYpAIOky3dfyfngbHMRAJdnENmqinHfQYWK5ILXhNqnAQdG2x8Dk6FTBhI1FW8jOhyHnkxkG0N
KclgolU//NGwSJCuzTJ1WoWX7qSZvsVgjiwxg9F1c1Z7GZYkwbdA5HQxVqnXSB/5BFqxapU33cYI
X2dh/fVhY9o+4EMxiaCwARMhkPhLsu10AGEOyJjG/TDUNjidvM74yEDKlItbpX4En5CbxsSaB87a
nZtYyAkoVLwHoSjruuOhGKBkRs3Os5WBPKBF9lGRHsb4+98ZIK4IU9GoqABb36+HGqIsXTTuqzyw
wENlhfJ8NU07MnugBvT0FIpsMRrEC977jMHf06kF5xl8C9ij8apepPAKPTfVuiHaXjHTFx86hEKC
LFM8xiAiTJPHQLmZdHGlBsGVqM1ereq23OhX6pRdiUa5SruPLp5sVSBPTfUcGbMTJP1KVBIHVK1W
qw+brydq4ZnAGQqXgQclGkGXhC1NW0EZaxDlvYhfKkYfqnkXEI5rOmvDRM4Pyw6cn8KUetH7JuUN
wph9F+zD/GEo7wfy9vUwlhsLqBG4PQonR88HeyvPWSNkEvRA97r/UGWK4wup1/WXpFSsrw2xT1Tg
pmAGzzNcyhSnwoylkJKiz/Na2Q8NcZWi9qJescBXbmVm5uRxCLgK4ZhcXFXUJAozgHXgXbLosAs7
0LlpagcQWgr+NrNfj5Dwa3QbAmRriecZzo0PASWSC8DFAOPBjC8RKwKqJtxUw3zlg8ZO6tS7SYCA
oZJ4oWls6qz6+RY5eYoc3/yLtcP4jk3Kp942yzpNy7JA2YvpXRN9ZObDmDzjzDhfr9xZM8C0gt4Z
3SGYz1MzRpwn7dwbuIPr+1ZqL0GEdy3pkedDOum/NMW85/QiBZebClPBEF0EzeSMxVNXyZ5BOH6c
UV2Es6FzhwCGApORWmNv/b5UchAV6lguW/LGew/seN1lg26KZq9cQxmD9rSCwy+8QYLNrsFDEd9w
s4hnJxaRKa4SXUGKgQlQzVyNix5NLHuqL1uiDjzeDR/hHbmVVuZquNc/QtcU+JL29GtPrk4MHT0x
2KOguQLvDWN2EIYwJ3mm7I02cjtUe0KJfEj3sRauiOLvwQp3iZmzEvnWGMCE0/uXZtbef72nFrEy
fgPV7BXhckC1wA5dFJtEDNtU2WuZYustWNqq6q6ZqrtwLPcy4JMDArF0lnl1onMuAVc4CrW4xPGO
pL/rKECJIZUT5QBW76WW2JrcemMor1pUtor5Dlfa72JS6S6jIg+YbBE3N3t0gglXdgFi6H0RFb3j
N+lO7aKPupMy++v5POd9dEqTgdwYuvg/S35H4wIdszFmdUH24JrG3DVWNIuW5rcOBCptNcgBLKg5
Z3WB7aeDQ98e+KzBGkhvqdO59OVRCYKRBs6BG10a36MABeAYqmYNAEMuKdE/RlWxxDXXIy2f7tQ0
dEfANq8gNcfOK+VX9YUZy+gXb1NX7tI4hZpvddvXZm4TLKMsltYwd5eyVF2YffKYai0oa6V6UxfT
tuGBmJZvW+b3MH4LfKLSXNf4PeI2v9bXyTZRLPlAZQGBEtsnXl7Y5revV3wRG3yaRBoEHfmyarKh
Nu6bsenLkOyzCfS77YNZG04dSZx9ddYKSF6o9gp2Ftuf2XdFVXVVJ+8H4a6EntWso6G64iFizlox
kBlASA02GdYZT0KtjanRIAiZcpADH2INmwcKg1/P2Dl3C7Zu8OHgiqZST6f7VaxCvS/yAPdYC5B2
+q0grVvlN6X//e/YweMHz3GgZFkfA0FRI0vzhOwlMbfDMrSF+GnI93XO8y7KGUeOUPk/hliIyyDV
XZ+O2AKDedm2d2313w2EVYrPIyIEWpKSvRw/xThUSkN5eIb50s9rzn18fm1MEJXRhwfAjadrk1XA
pUa4lvaDKFhTjC4WH4wgYuwVbc+5es7OGsQlQQ0OzwViiVNTRtTBS0gZBHcgZznGktXlHAuLmjn1
jEhrUi4VXDKo2p2akLRJCsS8UPY+5NHuOkDnp32wRt/aKsGrGyTNexEqupQps0ZFwRLAgc05t4ti
14+foEHLDEw1S7IOMAcKetogNvyBVPWtxgJbtymh+0ok1vTeu4EtjcCngt+2EB2BSyNw9npATAPp
YLB84aXOzHOb6Y0SdCUmIbwBKa4T+uW3Om9ddZI2cZHaQKF5etlf5WK7hZ6GrZSgg8/UypaUDhy0
seiDLpxLrXYuAMBdhW40hB54U1FXdHRRii3oeysVgYf/ol/VUMaU0WQtvfmbxG5ADVB8A3IRVxaP
hunc/Xxslu7/I7NCkUuyMCXKXqrT95poVz0KMcNEnHAovdIQ7S4KOQ/UzzPDxnkYJcaIOAf/wyxA
0kcgjRaxBaS7/llHA6Mn7kE3tQH0TngoH2N0d3dXyhPaUb2vHeDZzXdsmR7Bo9HG49xVZuMTPEyc
RlyBSmtd7YOb5KNe64lVf4/uu534LDq0h4u3wuciS9TSaN4XQTXk/E5tm2qq96GBJ8REJsdHsJXE
HjJubpvHljbFL9P8EbU1x1Oeu8COjLL9hlBoLAR1NiE8aiggIkTWos/cPHn7el7PWjHRGYNbTMKK
Mnt31sPYD0MZmBsd7Dvm9yhFYoMHNzjjHtHJTissBK8DXMmn85eVbV2L5kz2pt87eEKDfF/jXMQc
E585tqPtkVZSMih6T/ZaVXoJjv0ocdKDC5w+3B9GASorSjeNDAAzVb4cGSEJGwKZkHZTbLsHsPnc
UNIz4YVqg1DJidD9gccsgbStONfZmZU6Mc8c9xbaCMXc12Sf59ApaQZ3VCo3F1TntzfEiRnm1gS7
pxRnJUY55+idB2avDp8NnQdwPeMyddBmiXDi4EldgAtArEIGw0AYMPehk82GNYrKutRU2y8rCyPl
zN0ZV0lZwunTHCkfEE6dbsBhElOpE/GUKerwdmgf46a2kGSVQwjkydBa6z++nsRlWQzGcB9Q1jiA
ehYpMHB25Xg/hO2+Qltrv6lW5ZP5QsU4cQ00nK2/AAsjeYwXCyJqymu47AQq4jkoc1CEYWPGvVWD
Lki+qR6pRnq2B4Zop7foSWvXwsNso1OnvJWd/Ea8AESaEyAs3eTp75CZWR4yIsQZfocYdJ5WT1Y+
fotHZHuhZhFkvp30AGi3Imf4aObD955eSuC9hVwtFhYJ1AWYMTWKBBl0Uu9xNblEqRwlTa8zSFnM
tYfL362D5s1IUbknyHzom8Tc+UVkycWbUb0r6XuMjHDWvrRBaUvqJmhr+k6we/XbnCsWSQfLT+9K
iGFMl5UxwHXlN9W47xHvZ+GjEgzrqIRkSWdY8XydB49iLq1aOV6nM/j1E7iHcbaS7gktgutcBqV/
OKx8Q7SMQnNUtAEE87e2Ka4CMUFi/A2qB+pkenULUaL6rTN3xPje9Vel/hDmnVOUtxGyconbBpf1
vOraySKlCsWPdBU3N32xiwP62yBXAlBXgkisJqJNpltJeteKfRYrDsS+LIE8aNWdIr+rfmXnWupV
ZPBiUGenOsGHlR1pvZ2Okz11ZEUKcw2taCuD8JpYiuuuJw9iDQTvoNhGIa37XrX0CP1S80GD4gtk
GdzOTzeJ1Fm6P1u5ehv2FxAetDLoGdaI9wettojwpkxrXUA2vo28Mm3dAa+m8Ls8PJnhZIfzkxyV
jpAaljRlXqRdjIXuCnNrp/1h7ra5GTrG0FlZhMdwANr2NneI8RAP1z4UIiDd8CDk3yrRDYPJjnPK
MR1bvfo0S98r9M6XfbQSO4j+VsjOGS+UbBtAA7vQREsfXsxudoygs7oWlCHT99GI9yURL8Mmfxna
aI0GHFs075Qk9XRhtILkTjfeY4S7GRxlIpXeZE62iedZ1pder7/OMQAygBNkgewK4XUbYEqmyZIy
cZWgeQBaFS6YpEC6NFiT8b3ue3dQ53VbbRut9QgqEIK2kcLAFftXgYSeL1ZumB6AFLSLJHHF5uCX
SMsUwkoVy51UPXVmslbr1DHUYNcJ4P+MQ0/Aa6Drw3uShReCmnomhgedVbxWg62aAlpP5F2HZdS6
1FXNySFd4aZmuW2U2UHR3ypn4ObKao3cH1jBD2owWCFprbFNN2axScvYkQ0IAVb1nSDl9jyED7rS
r0VwiDe96ozwOn5nJ837mN0YQW1BWsUxQ9n2DXTC+5qTJhCSDbVNLeiWgtEQpCrbatVcDEBb97Pl
a4oVEekGh0EF0cMkxXYRT546qG7ig2gXbdlD1lvC3O+F8iNtNSvtM6tJ6ptUfo5o2EQOoUi/I0JL
M5IANdEvE7M/DHqP8xO3N4VCnE58KOPMNavZnsfM9duLVlHtcJBcyBy7orkXxBlbq3J0vXO6uFxP
YeZJs27pI6SEyGSV8rrv0ktitl6raKs+zdzSEFa9WlpxKNhRJe1CTYV4Q2pJwVOmQa1mEjdxoEGg
+OCDSrWo1yGcyGi++sDrpr5v58H3QKysIEqekRGwE1JtzNExtE0pvRT1c12n15GoAh7d3KvpRVNF
K4KlivSXsbo2+w8z8GjOQ4lVW/dNqK1Etqh+m7CDlUzYpWF0IRFXnBWvT9674UItH5I2sEv9umrV
jRQNVp9ctGhCrz/k+V1vPmR0+M97jVLgm99neJkiv8/oS6+6qozRgS7O0AkO5FsKhJBCUOBZr15P
hm9V2kdfj3ac+K4fQOq7XVW5aRkD+hmF7wOprURRVn51p6vFSjfuwqS1pQBwZV/mhDYLpB+9KEF7
rwNoACLsBVykN6dEQBtrvVevZtCRztAXVpzOoWjiv0X9wNpjQjY10pLKHGGPklsokDmUnrAV0Mz5
SX79u6TitABxOj4mdlOjwBeRia73LR6h5X1zWWz7iwiy6vmlstPWf6NllrVIA6+jsLuKZ2JOBBZp
F7LqqUhIpFftunI0kE2Oq76yhgteUffsdX+0isxrQpfTAdAmalOpPLHaKy2vOnUmF3wykezbKzGH
Kp8FLJyy0rbRhbhP7wRXR3fZ4PSX+Ta+6bijIjQ6WkQxfw2L1Q4IGj8SS7o5aSMS2U3bwZUQwhlb
aYeptWKbCr+1aEShLUNwlgmalDQ4JCCdptDq8PyN14k3rLldYMvgGZOBmBnwElQdkCE/XWPIH5Vh
Kwp0MtRnubKJsa5bNwFjEu2FobIR95DOmsL/I+26mmPF2fQfWqrIiFtiR7vb+fiGsn18ECBEFOnX
78OZrf1sutfst3sxNRczZbWEwhue4Ke2S/dst2YY+o/l8mJpDB36m7MUBxzxlnXpmiY50xMZbTT5
DN9CJ9fLk609NSTQjCmYBvjvaNtB7OS0coQhe6ZhoiIxOciSbibz3SKTr/HKyaXfE30UTe8ROXKJ
RJ2hOQ79J/QbHIZohID1bYrpUTHfS3ZTiScVZm/Mqt1aH+CQBdorcCHjUDgJFBCgeLIpms4DtypD
rz6BrCrzp8LazO8IXjCY0L9b3RF0ZwDgUjeCiQlCIv2YtVpAROsYiRGqKdRL+WtpnWu7cSZpn/Fu
a2rj0ZAmF815Ob1pKd4X89QXNWIK4IfKc9K+WvopYvsihWKb8llK8AUs+DFrxtsisxx1fJTqA6eI
MXW4O+rDWWq6FG9rf1dRedNUql/LjwmW0a7bMBK6X4nYtbq3Dlzp3IbbT/0ZD5+t+ZKPL6xtnbqS
fJv2TmPlXlQ+VslDrnAnSqAmM3tJ95B8UqM/HKiIVhk9DvxKLIftCAHwwXYscWNmCnjYhq+ozSsp
bjQYscmdsjdNtqP2fcaws4dALR8yC5VEaweXwWepTg+5Iv9KWsMTCvQiZcWVWn7fAwFuNpYnj9Qz
OT/SutzbNR73GMKOBXer9KCBLJZDmQntoizq/CpF1zXlXt1p3tQ4QobkSAuWr/xeIRolfKvgteIA
GAPW6/b17ZhHeyCZ3axVTzZQN3H6TJLIT4HRrFm0m6N5zh6nbHAjUAx65UE1PrrRcuLhuVeqoLE2
inmTkU1HIO+bqW5hET8bIao03fXVC7fg62fqPkeyIk37RPISdGSt3oG/oT8iy25EuyLh9leF+uLw
IBFFbigDaLRshIi8sWD6bWOnw0lMGWmQ0G6btgCKWeBUjh91ZTuRCEQR4WOd+l51h+JVpw8xWLWW
z7Q/KOo4ZGNLz/Hvqr1Jh2fAObK0dXlaeRXp7se4DZmGDY8V01u/qQ5c3CrsmQ8Psf1HGR6A0Q3V
XvLGpjpRaoZFBamXznZAV4IIpyt6OCMpZ8ASQmEIH4c94KJ/BEzFVXnmx3G2s6J8XxQIHGUOya0Y
2irTLyvVPEkSnjnErlnEHxIyvaYwDqIoNw1slRJynqZHxibYMZrUbcxXrWhPPIHGaZdsagnOnU0G
tifMdhDtWfdw52vqKIRYk9vFfKfF8Vatm8Bs05Pdw7kJJKdOwpNmVk7dMe8/mlykBLb37dEo/Ehq
XVFQl69BQOYQ4eLrzQAmdJhQvVgS9exqSMa+GZtj1FqOjXK7JWDjBP9KXj7+XLO4rC8BZvJlpEX2
PnZ5qlYGRrKmwRH1b9GhoUDWitZr81k8JkpDCh1pUHM0JZCZJcnL6yNMEN0eRYqf53OlWTBPCGid
vySnC/FcjdCKJFnRHHEFz2I5c/iVhzWCk2Rrh8DybYDwCteeyyvRyV+vAMOwAREC2uP7a1lUYsqq
KWqOdYyPVDxz5eXneWlXyizzcQZuhsDi9KJHbkhUpHD/aI+UNQ+sTb0BbjVl3N5bw4diHJRC8aze
9rL6jbHRB/N3Y6sIxgEjbCTiJlN5m7PZ8nR40ur0l5EqAWlGV5h/GGBFY90FTFE9dfiEkequFbIz
6JIfqVDzloOhHr0k+ui057hrApYWQdV1XiwnYSIht/55olc+IDDlkIb7+/TP0qvfl1Ibkf5wU02O
yPkPw23raZBC5ffIQMD1hwgMgZg0VC9WsoTL0iRGBX7tHwo+yoXfR5WUvIo5nRK0pysHytVeL0Oo
qgGiB/dOLPRwZZbz3/t+wr+PN2+oLyE0KjgaqRTMcvowd7DKnHm/Scie+OTKHkhrq4Kvlwd9HhDF
SaBK5UsGkjZxjcByIkEnBeZNOYREehjxmE8/z+tyFJAzZn0GXFwy3BEWJVcwzrvMiLTk2FAQuyle
QOltHP5txtjMtfg6zOLWkplu1q2FYdi2emu3GjT9itAE56/zWzCKvdJdV9e8POIw1VNwJ8N1y1Au
gDFZ17WanHYZgDFlKFt4N+U1i4LLmBtDQO8UXR6YIlzUj4EpgGpvxbNj1aAop5a+gFmvqEoHMuco
+j32axJcsOT+vg/hoGehq4E/C8FxAs3JRVoVMTBahkJKzpYhDsTQEBYNPN3QVNpM8n1my67RyKgK
9umhQAGT57e99FxpRQjTs8rhVQd31Re7St6UAjWSHBW8PJ/ugbbxtdQ+C3pQ4zfFLt3KwMk1RxdA
MT69WxZD6gCiWmEiDi2Rz/0R7MSivSrfmrFwa+gJ9vFv3EFuwT809to0qheNk1N1hivpuZfLpaeN
UoDbyoGwkQOw75ag2BhTaJ8MnzkqXTb+oR0CizcxVbBhTR1449LsNw6I2+B39410r7Wpa4zsflKq
o6LfsT7GFGvyZkf8Ft2gLe87MNDMW97i5zNeqEAU6OClR+gqD5+JRKGwqgNlNv4BPM4FaPU1i+L3
wtwYyobBOYaN50452sqjVRcuJb7eMFeCHVycPtbJLa8QpCgnNTrgyLg1tETj/p6w255vE0CBjfG+
1E9lpwAETnYEcbJmIPCporCEnbFRR4eokfysMFTHLOE7F0EnykadjKUojFq+nZ0a7RP+8kg2oDWu
xm4xgPBryl4qZ0FRQCJGH46GUhwHWbhtnYZyWQAJzoISxclYWJ6SZ3hT7lSE4+b03Az6Yxuj7w87
2tDqnmIyBYlqUyeqfnVGj70wjI5qVbsuLZ6M9iMyhWPbUIKps/sGpXFYS+eemknvJRhSTpu/F7ry
Uk30PFgR6iO1fpNJRotoB9ZFjYDqVfeHGNTvNb8WW1g/07Q6ackzDLw/B61wqyralBEqWF35YkWq
o9fMbbrq0BZOhPIbL4pAkxsXfs2OXTYuXDGhqMj9UrzowALoCPZ1wrxKKp1RfSvx+ywWuWmpuVQg
4VJZYBTdhihI1VCJLU0YkhhHo75RZQZObL2z87ukQgfBqBwl3UQ13YMT7GSId1WKPLKpXCC6oYaD
hMrgMLFDj5KJNazeIib4e3iBywDUBZEBsNCLRysZzNioRrglx/wZmk0BgdmzBiPy2hz3cct9EZ8Y
TLv/rSv+YtDFy6VncP2QVS05AwyI7vS+BNckqVbyl2Xj/2KU+aH58j6WKSW9lmJqUTsGHUkNVK9z
X7qP9cFtaOLQCcgO3qF6/04UuKiaDyZ/jZDujaOCrfieAsuGQ/t/mTskzGHYMUN+ltUa2xhQHMiU
5Cya9669V8rUSa0V5ssSAvjP1L8MsnjcQDlvRoA8kjOmSODA6/c32h62cngSXtWXCWquBXfWyi2L
CP1i0MVWMqXYNvMMX9XMQzu91clxhGrFmrHWshb7dxiA2dAxRGEH23YxTD3VAmzyMT3P0mLoVaLc
DByRDR82HPMYII41ZNvVjfR1xMV2hZkLm5oOI0JFPezK29Gyz20huTjynqVyT+SGXye2m/SjryqS
C0Wtna2CVCBDUysnvs3At+N15RStGfx8kq5+6a+/bbnJ67HS2npKz20AaFdgBGbsavtuY97boRk0
wimPZIUGtyxyXnyBeSN8OVgSzwhUKjFmhFDftV/6O+T1YT5DyaCwQeboM0ghoLBycpZ0p4txF2G9
wUBOl+Zxh2BW785DEaDw46w7Zy1C0IuB5ojnywST0sotGcnROVMfahvv784u71Y+3LXT8vXDLaKm
xip0Qi2MUflwuXf4L+sdwuBbA18tPWMnI/x01+Qar0VqX8ZcYjRZapTEbIf0TPth1/XcLVHIIBk/
StqGTucRl+HKLOeL5kuOslxJYxHMp1lvjoWNEfWwwwPrxzs0AN1eha5MCV2ZtS1y7TX7OsHFvVfB
M0Ytlb/DQdkUpnE9oI3rKkgr+2OJ2uz1alKrCMPEyeCo6e/U7JwYwscri7dIKP9r8RBXA/uErGGJ
fupiUsmRKoPssYWzunHPt/mmOFNQw6FrqAIgSF6Up+6cBWv75H844f898hIUpbfwx7E6jDzLk/CT
8mB0jrGX7iQXZj/w33BS5km/1ko8V+arzs5nyMzAAQMq9vuxi9veHGzJTM45wwbpXyzt04CEaqLW
PhHlWvp85SOirgnlFejkQSB8Ce0pbR0FYLlMz2ib/FGCLHZkFOu93BWSA9LJ6Mte/DFu6mEtLllk
gfNn/TbwYpOinUzGAQJhZ96Np94sY1SpmTMMn1k87WJTczsa+UUSFdu8UQCoSI/K0GyEdB7XKyVr
v2XxmEI/Nur1BIsQP2EJGod7c2+zjnFIidOcAFp4X91cV26hb/NfPKcpNTtQUTD/2dUeDRILnd/Z
fTawHrEMfmT4BeRTyOipMYj4q8PPU1pcSSoyf5CO4JClXBCdwHMqQSpFWDgPnwATmvmzyUVxGHxm
OAShhCevvZhX7iWMaQAfD36IrC7ZKaU6IZTJR4RGJXN7CSZ+CXElQHekAlPPX1lhO7SKzkCabeXp
hQNbYqPzPTEI/LHqXdeRh2bPWqwF8LD7+ZZZMl3xs+YDAAk+iGLOleLFqzpqpK5HYNJOKOQC29S7
eaV7k42smnLLnTTzeSTaFnQfXxrLd6SeO8aQSSemW+rlpiiq7YRal9Ki+DSm3pTpQZHApT0uO7eW
jDBmq4je+R749gXnX6zK8nwpzoXMZcwTjUaMLN48td6seDU7RP3zcMr7NVrcxV5dDLUIdUxWQwej
0dFHm8DsBSMgY46FHQMmgGNy4pSasXbrX9xLiyEX34ObVQrbecxuEC+khGLNRH1evFU031pd+5aa
mqeyNIzUaKf12bsKeBNKve6Q6ls0Zp5+3h2Xsa+pw8IAEkdgNqFnv2wCWfWEaxK0wFOU/SF2dk5U
6TXjCgOW5Q9Qer2EDgyc6gVjAI2F3P4zdMZGSSfHpjU0pxMwGnLSOAr9d8ufcHn+/ssWn8YiPGby
oGknWSJnK693FRn3/dTdWFrhVHLljeR2JGSrMeVsknozlMzJyBpb6DIAB3EQNS9o0ENZZnaZ+P5o
jZFOihy8bLBQtz0MCaB3D+lxR9LhFddMrkTgNKHn6OD2Mw0OwBjw06TkpQBOZuVTXWwclGb1mUqg
gYgGKsli45RFyrmWtf2JdlAEjQdUrKgMiOp70wFgZwLLlktgxRnpoQRff2CaI4RxSIXmtAO6xpnu
rfygecBv53TxgxZhdFTKkmoOZX+atfON5+qc7Bl0YLsYEIQGvg3oVRcBC0HtrN2fh15bikVwXVOa
plFU9SdivIgBwnQlinTD+edBrnz6bwu+9ErqmawPGSTJ/5lfBo0pyc3RbAiB9c9hHZx4kT+seT4v
EcLY999HXURJKJynE0VT/iTvks34ie0E82zFtZ+guxf8PMOL6GAx1CJS4ZoQQyKwjD261/XwTvKV
JZzP6A87ZJnLN5LS2aXV9CdRnMooRqUOvIjsVqGV//NMLiPaxVQWQQfw5AmIv1i1Bu4hZhEyBHqV
5JgQB66gDbYvXZcBBbCyD6/Oz4JKlA0dCdCv5n36JZHsWyWBSQsApjpI/63O/KKRvKp/EZa1cvqv
7vgvIy1uQ2LGVose93z4gc8AkYwYv+cy5MoyXryH8zJ+GWZxx1iFRaMMWd1pLjdMXnuCptl8qqk3
Q3pgHfSiuGKLTO991SxsbejFbcK7iU15hxkC89cmnq7Hu1T/A6KWo/osIKfETeJwQtgIjPYOqBQ6
+XrnZKt6m1cPxZclWNwttJmSRszfNBtql8lvej+sXZzzubo4FhZsbkBygAjQshVsUjNLOP17sUgf
ZTDzwSCc/WemiKz7TGnXt86/Rlscja4Z81E38/7UmaqjgIcKxkBIBzwRMkD/tXBSYDEjoBtIWmwM
mgbCSALNmnadEXnWUHpj/wsMfjRO4Ioy3DMNX2KCRzsBWPuRoV0hgzwA7aT9ZBdPuUDmP0BjAKVx
WcAYpjCxZ3N0FKDmnEyru+YiVvy7Yf81ucUJHIE/++cNmk0q24fZNaiFngK4DCA8rhyOtc+2OIMV
zNEyuK/Nd0xPXCtIznO+XENrFijRcb+Wyax9t8VZ5JLe0kLGgchb1Y2F+dBmzLWS1Wd8bVqLg1cX
vVlMMl4Btk02RHcoLHDyrR6kjgIA1WoN5/pV/WX3Lw5Y3xmtpmTYjzao825115yL12Gv3TVoBM3O
uwNkUWPqKL/+f59vliD8elkD78OqKOLz5wO0K9lMGzDaHHSkDBe6vavcwOsP+b/muaSA63ZG4pzg
+7FtuxVHxGjAiSp+e1xvPC9djP4JGr6MNX/jLw8R6wzI6oCScuoCGMX8U4fD25dgOTPvfzHeyrEj
i6iYyJSZuvh7WSuB5GgbczsrIKf/C0nyeTv8cFmSxfUFJ9geQDtsF2KqT50ZVrhUkGY7Upm4dV8+
E2l0Gt4EP++WlcO3RJbmldEXBNnyScqUYy1MrzSJQ+yVUa6HmF++2+JKERIKWMPfPYKvtlM8W51N
dvxsOzFsS0iVDEcY+/o/z+2yxfL90iSLmyWiXG95iSWt/uQ3uZ/DwegI74YXcZqlEa2Tstavmv/g
T99wccWANV43Q4EHb4YwsxN4OiZsJAu33bAGtRno/FNfgVWfrawqMV8LKwxIlUA2BPqMFzqUJUlU
UYq2O2V08NRSdapEcwbwvwbTgYazM6JY/fPy2ksg1t/TaMyMVvhRgA66NPlCtpxIfFK6E881F5ac
x7oEdI6OwKuO1lPZPkup6Wf6XYnkMUubE6vUbVxpYZRQYJeMoEKTBXyozTSlQCU80eI2ovKNKR/Q
pkKTc9yoUvlgj4rb2XLhNUrpVaBmpXkCaEKjHIWuoUGPJkqdBVNWb8z6zphgUohQiljcobUapLgB
Ye3swoASWSJMLvvSsblfDbJb5EB1YlE6MDmS4bNR79PuPZK2BqDMUqLtFf0WYt1O39newExfH8Gc
UUu3L5Uw7i2H0kM9xk+9YTpxLTs4R05ZgZY00Q12TJjb8kYDMkBKwmoEpgm9Z9YYrm7ASmuU3da8
izqAHDoVKndtFqLU5rT2pzAjd7Bs4HfFo2j/EBA2k0YB2P21FNxN5PFhyo3Hgo5OlsURiDWpL2V9
qIH0I9O7bqAAB49gZWnbsiZ+KYUAIR3UKdqCcOVHBaDMgLJZ7Fcd8WMh1NfMAifGrjcE/85s6mJF
Hbtt3HriIM0BspShbA52m4yBCpgrVb155swMhxS8JQsmEKXuDuXoqq0Ghpnp9wACD3Lv2LHsTgIP
XSMST4ZSDhr/nmzSzQCLnJimaNa8Srm6iVVYjkQgC+flVpi/wP9x1Vzzpep+GuTnuOiOLLtDyQUc
beRUwhsN3Rmt3ssa6thacgJcFFtBlW7TWN8AE31TJnIQ9bI7AOvRYE1JTJxc2chq5TT5U143j0UF
EU8bcMDoo+rPgw538YjejDmE4NPGMZXstjLaY5uTADodL3SuUFlvyihcWUB2RgXSF3B3Nr5CXzJs
ROlLrA9r9UMYimNp+C/pA2F2WElQ6LG6Qx0rHpAJ4FUJl/fow/PMLbVfudTfcksPUG5yc6ji5nbm
Vh0EYyGaJOmNoycv4Is6IgID0OrdktRh0fXekN3FQtkzo4blLzLZVKeOMURhwRKvYlJoaXHQD/Vn
XfMdoEvQbH7MpDsTbDndejL73JWVxG8a4TILuC2qAGqfeoqAEWsV+xJJt2xGG2m8/cWptIsG42nK
cF9rt/VM5zwPyqMgHzIofSPLjqDTf8RCODXYUrUGkm8yhKAgu4W+y+3uoHDpMCiWY8j8JU+eBi5O
TFaCtrOgjmu4pdk8QWX6Ux1BsJNGlAXxIfLUZ4oV5JqynSz+Kdc8bPXm2I/9VgWUXrfA6Gz1jT3y
MALeoJagGcx829j1xjOhR1VpAbR76+NPRf+k6S8boDsiiS0rZNC6NCfqqlAluJxy9SHq4jCrEAQm
9bPaA+OoAe7SSYfoLyQXWw2wOnSHtBdzfO9M39Y+lCYOC0hsFFF7N8Sx16uWr1nMaUzmS7hkU+0t
lyB3b03BoJ9btEJKXngGg5I7V5DToTjfQU1olNHjr6XsPJXhaBxTCnsKg/ttBOYIfaN0lzaWT7KD
QktvglpkDAll2bgjMKMrCxcyOJFTZ6C7dM2GQDQGt4DVRECayaB6/pbMEwc+hBZQCzfAVdNvq6DP
X+MuEPJnW8rbGg2wymKBlB71am+KrTmcTPJkosg92bnfAYmfdkhK+52iDWEOJmCGnRuRLFD7c16e
4vqxlQKokAatditXB9PG/cqDOPkN3t4Q3yTpTZq9zqLrOn/i7K2VdCfSS0eAijgJTGhP9U9bPljK
m0ke6+ghA0u66QunU28TudgmseYwoONVQe4ELhjSDG5cmjhLT5EJiASX3b4CYRUxEZTofDkR9xlO
XQ41LK492PEvaK2lUuU1Y8Ah1pWBGZtF+kw+wQ3NfAGupQrAe1K2ACUddBnZfiuBwde6iYB6SpG7
RIkC8JRDGwIulnSupAeLIG3ti40i0kOKA8tBatbH+yhVfV1iNyg0bC01e1bgd1dheYvKDMQIU94Y
UH4UKnt7x2vg/RnQV4X2BN14Z6ofh1HaEa3bWuJxhCSfMqr7eCTuBFnN3oKhtkU3Knnj5i4qnqIB
Vt/osUwfkLZ1JHZg7YmB8tTYKeBYfkTjVw08VgNvnd48RVn10gCmDPMCp62aUEl/ZdWrnTdov7VP
JsgJJWDEuYJYJAGY/i4f5HCCJIBtdY6MazNpoOOsv/baBPUD80bv9V+Q+fYFQeqenovxeQJ5p0I6
rVriPlcaL6HGQbdnNHIWTmrplIK6gG6C/N1BiGLYlKO9jRRtJ5N2x7StYTI3gp2C2lMwPuLburqT
KrLrsszp2Es83Qvg88oK10ScoNSLy4knMOmYQaYwQECtC5RkZqEAbbk2ujx1BRLUaAW2fKTQZs7l
Kiim3m3jyCvUozbsMgDA+AuEcmDTubWbXa/flng1bPW+rW9KGUpuwMVJwB/29hlAfM9CvNGUtptr
2nbqzkNMNzwRDpV3GaSnlOJOJ3DMVgoPG6THtDtVhbg5tnSTOlUkDiLD/rIntFWMcDQVl4MIqsO6
GA+z2YIYDTTp9DDUkLblxi6zB1xN6oYagErCfWTStzIRngbgpwQA3qhGPnqbHismKO+njp08K/nz
mMGkS7xPUI2QpRYKeMZWzW7zAvWVKnsiJXKjoUCXa9eDDlY2Jf4v3UP2e4Qyv09FFJoxoKf0N0U9
Q2a1r1iPQwFSnf2eKXeqwHGR0IsSgANaOXYUytzl6OTxXikfTWnwivhgMKCEiLUVKiCA+N0DA+MY
LVC9O9KmcGN+yHX6GNWqI+fJTlJfhkHfp2BaNSiqlFq5ySgYV827TlkodfSuFk+Ghj5mUjxCP3kj
EmkLqrcnrMkvYIibqlNgdKmv6tmuy9/Fs/YhFJx+cPQzBo8Kuw/l/mXi6PuBQC1h/4zqGSyLvbAg
/8DYtu/q9xjNHAIBgkz+0Hvmg+LiDlGx4wrBl58LD+Wmq6ObIUG6pYZgDcMXKQ5LPIDMyEBjAkUu
+SxtxBP6Jh3vjTp3WC5Q97mL9EewJUNEFWE7fcrSQQb1zhqtGzRa/GoWF7Zi4oniI6YioBY9NOq4
U0z83ya9GejkZtZ7UVmhKVrIqsvPuUacttY2cgUS+IByJKIvPoL/FmfbZFSdglpezxQ/KRrH4Nxh
cu0Mah4wgvYvet4Ed4PKQUXvSujl2H7EG7/FES7p6zQO/qRFuzFtPXUsvUQC+rdvN3VpID3aaDXZ
Stq7hHaXRkGMrgxck5pjIGpkXRxw3BhT/yrQ9LVwCeSwKtO0xm3SWwNxVjF+EvlNke7JBONYehx1
dDM1AxuTg7Geg2q1ScQekq4o7iD+V+FzRuH/rp2q6RjLqYP7boDIoqTLGy5AyYqHm15Hhc2MjwZw
17zfse69754omHtxfB/R45BmTkt+m1rYyFCaVLyBSG4MOpeU7GeKHgh1ISRYQEyCc59VHgFSDgDv
c+W+D/VWbJNMwg0D3Tp5dGwD9w/9qLAgtHsc6Vtt3RSg9zqTnGxRscUjCDVGKBuoHWIeITZZNgV2
S9wsjp9JpSJHITM7YpMAB9vIpcvKzOUUVQmIrrUlQS7fetAZcuqoxR2OLzoUeJtKLwNCBH/XU7Tn
BgS9qNEPRdxBT1dy1SEDkR7mt4OEcBdXzaj7+aT5xLgXfHDk+NnsEdBp/U5THyb2wew3uX3gMWCv
ehEU+SeuKV/Wbodc3k6R4WW89WJjl+Y1NjE+SE6dqUU6DjZMa6kBQlierKTE1+oLaOFZUIIHBwKa
rIuCzdTkdVla3akBBr2IPwXPXStdgxhdq2VDeQ5MGQhdXzJ05cagggoZiSgFMRMr1q0apl0tJnwd
Y1GfyYemtaoaY4id8OttdzsbYuG9nEJjh8XmjraydFeLXV9HnNf2S7GLsjYX+oQRZyNISN15QJ2h
6ktv6l1yq21/zuavjwbSD2T0ASa6APSCziuG0UJLpAGKSHfL2xnjJry+g9d0vOrIeAmCRG0GMI3/
Hm5RybMzM4rbCpU1ugWKH72BGJy0NlwX5VmqA/1Tpfgy0qKGV6kmjYYGIzU+KiN+dYx2OTQIoN0X
Kht6Hx/tY/YwSb7pQTt7FqpDMbiYvNRcxS1e3aZAIAClAnAEkDTfP6heVXljq7w7SSk6IBpUP801
hM5c3F1WoGYGy38NsUS8jZnd8qipu5NlIEFCQjMZIKpGGwnUbhhNA/wP9B0KAjFCg5UNdLUC9WXo
RUMXHzMGqqbAUffZQ8U2be1XTxq8cGnQBMKDRgs4SXEDwvhO3azW+q6V3uBSiuIXrHFAGVpcNFSM
TE6bpjuZEH9I7urT+JhDajooN/JHdYCqi9++Jh5/tB9+nvbVCw6q9TJg8Oa8y75/04pENixvBlSk
J+qV/WcH+v0ITYCfR7laZIeyEzYNLlEcmsXiklopOGVdf0ppBJ6O4aW8dAUoRCaUhsbEgkpN4VvJ
4Mk5u4+bFem3q70MzBEq8yq4FRBF/j5LUjeTAP0G/VJAlXQXjPegmq3lZhhlC39j9op+8PPPc55r
wsut/GVMbd7qX64/FtlRlM4rSxU7aBkUXJBV2UjXGuvXzyNd+4ZA4RBsH/gjXfDZRj60qAvo/Yx9
mQmk1n00fP48xF/N/+VscCp1ECuhTQ4dh++zAeG9FbWC2ciInSVCEUMUtxpEgroROSIkMhsrLGoD
Gf7gFODN5/Uht2/6Vt8iV/PzqNyBMBx2vRpYkwjG4kjyGPnAuLOzwmnRLG8joBwt26k4HOOUCmWb
Ao4rpW9OzR4Gv6j9mDtI/gDwagdmcujmWM5mnqG8mKg4qSZwo/obVe8ZFJSkp0q7j8e9JLgX6chr
G4ovAMOfEaUGU4PcwwcsUhN1lyArZH3mCXGfAEtragPyjtHPieZkvL61x5efl/FqIwFeHZAJwVoa
Clm8iVqn6CmgAf2pQOzYcxoO7BGad9t0ghprqux5t7NFHYzZXSOGUFUlr4yhEDXyVXb1tU3z9Zcs
WhrtJBUzThKYDz2ociiIKWkAlPhHjMAzlmRwodp9g7CAQQEK2LsgH8nBqvRNZEAyKFI2Py/MtacF
mugEbncz7JgsDmhm2HTAD8IWZqVbwl0vf/p5gKvxAcI4yNzj3VaV5RUw2kBXmoPoTwOUd100NHcp
GqhRt09voB4UrnWhtaszmgUEAXKFyusycky6fNSyXgY+QYEP8giJVRTrbbvzJFNyZRQxpQn6JG9a
taExhLpUC9cgqvlVtO9lpLlQWJLTXWJDiaMAlVGBduiU2+GITkVc4MTw2pOhBjLF8aaGBpyBlBfp
gpcO+dZs+DYF8om3xT7tbX9lIa9NjMgqIBHAIl76StoZaxVWYWL6a3Yza6iiaOkgv3iYwfDTG6gM
65JBVy/wr4POP+rLZdoVlVFEfOxPBsm2GofqFr0TjbalKA+kMoTo5BbyIHB2BhCG8C7k4IsqSI9S
BWCUfPRW1uDa3f715yyOsVJHKpDjE34OyE9ABcOvYK/su73kZgd6o7jojs+U2lWfhrVxF4eWyhEv
BOpDp7p6mBX5yjE5mpm2K4o18MvlSJaOUAQvJkDJsElZxCNlP0kpMNqI9XDNN/vYhB6a3oZNabo/
r+Vl2DUPhGFw6GGysDSbSaq6h2g6gkoZhVvwyZza8iYw/0RtOLW6ZfiAPw94uX+/D7hYQ8hM431r
MGAkJkgaKk6h9yu32bw43x9LDAFs0t98TpeXnIZKl6c6zzGEYab481Ct7BqnroWbZNDog/DgzzNS
5tvxYrzZMAQa9hbg7YvoSo2jTK0VW8xQjd5P2gCdBetj8JRDgyQPImkOSNfaq4bemqsgpA3WwtfL
x+Q/Sbuu5bh1ZftFrGIA0yvDJIUZyVawXliyLTFnMH79XfA5d5uDYQ32scuPrlJPA93NRoe1oLCt
YTkGYB2YweXCty6pVjBbERSuH9oUfTrlzRTh9/JwEngInQnh3wbVbMYynnk9hieSk4SF0dKxkchJ
mBd0bGCjBo6CCefUtz1lLzjgy2cJE40BbPbyUS+yc0ULzSbUje6kAasaZCiPYdn6Zi17Sk93bVw4
JVCmCAW5GXYRBbLX7FVTZICj6lj3wZfkPPQZ+mRIqJP0J+ztO3eSo+/0HVvUIJifSr+J56fWjHch
j99OszspI2Ef4tlepY7VfZ8q7JjbkZOFqYuq1Oa6emuWo5nwFPCvrIChNDVW2StJ6U5AlgrCL7F0
6EU7fmuhbCmCe6obvSX1UgAR0nhj29U9zbdxgYrHKHq8Xk7bMA9EUgcCIYyaEi5mdkFSYAnU6k9A
WXCn92KTb5WtkjHmaq8WPGnWrGIpi4XVxQfR6OyhLDvIAoS8F9SJ1w/frt/MSsXoXB3O8IqBgi1o
gAj5YXLZhi9GQe4kzIEgZ34kO9HeMvtzfBADNDdjXSQqQep5rhHNqi4NAgyfkG2z13ZsaTD6F3NK
q2GEWID3QRaIHEbh5Mg5+s72/Gs8EJ1lVpuyN/OLjdFOoMLNrvY57VGLBoCYKEqv2eFSMHdlktlO
qg7cYTxCZ8A0tPtGNVy6b7fAnjsaDsb0ndD8wYYU/8V06VoEWwrnLhOQRtl/ZlmDuxFXiapG5FQK
u1JXdoFPr20Sj93thLNAyoRgWh3QsI2xfbdRN+U3DXRMXnAvjKxrn3+CLz/4IFDKxiLR+a1PGbjQ
gGqLZwjwGTyMqOFlid+xm03XfAA4B7uLbbS30IR4jz3R7Oavy740un/E29wjnVRNMphTPJwKIEBI
vnXQbvTQkR773Bl+TBvqz/54j2bf9wqg2CKDWLV4WDt7DGp4lXBZZDVbcxewkTkUBybYIbSXgH/D
vthgrAbQrGtt7K3qxBv05MQ2se4JC/lcJlQV4RzRCp4wHNJ013v9Xnsxd2x9ApVT9bb3WdvUAcSW
ID1ajywLwZwLmqNchuUMVwduR7PP2Syd2x+Km9GVtiOokf7smhcCOdeb5ZLSroPA8lMD6lzhkAdk
Rx5U9TFK1Rue8kh9Y1N/+RewBawycmFiC9mchdMq1BtS45S1I6aLvOaERcc79RuwSG9BJzc6reh0
1z6pwK3/f7MyOJvGolWgBBmURc8M7dWtfWP/0Hf5lm2sfWt8aZuHnjgFXHlg43OxEMsloSBQms2x
h1i22qH6sY/X9WY+sMXvwDVvBR8nZiL8qWKfA4QeqEUpF0wytoKlRvQ6UVDc65tui5TozvbzW+vW
fgDmEZBWs1t0Vr3pUSB3LYjj+w62alkGohlfyKTgIMPiIeTORzTvMZnkmsQFQLKFWu30bdhon5jV
wFB+tRUt1a8eMEj6QDNrQvAFTY2u42K7tOpPFikfJJ1sTYC+h0WxI6HqJgPxWjYSaBYbPcXHszc2
NibYBOqvpR1gygJkCgYmgfrBXTJ6dW2B1ROkHaiWHYYtBkRMUMJ+Ux4YOWLmZw9ABBR+OdcseilV
Pf9IpEMHaEMTUmv0durH8i2CJUcv0TPbcpmfUkC+O+jz/6WuXMmzaoeQqCWkDi5g1Jt91wBBy+13
0SdGDUFUcwhkRwK3nX9d7qqFLY6YXcEis5tbpc3lAC/vIcMkCyZOiLnt5BbDLWR/XZLoMrnvT6fT
KTNRlT8p2i0dn6Xu7frfX6l2wkoWqnAfmHIOU9p2EIAG/q31qXkAL8BEgYOhBFYjKd6kb6mQTmIt
MCxkct8WK0yDZCgg07C/IPUHqo9ow3P1glCnZHvrgCzgH7uhEUpWntf9SdNvwVKHMcenqLrVUCsV
HB8z64sYp4OwCOukoPTje0J5FmPkbxrY8WHx+L7bxk8oliNFdeePzP2Dfi1uayGO+0gGwETqUxXi
gjuAEOzCQ3ib7xUXOMD+4BgCK1916YUw7qs4JUMlGRXTLW4cu/6u2wB/9QQHuJb0LjTiV0m6IVCl
voeQfmMdWiDVjAdpyxZCdYEnrWY0OkI/XujYzwaH7LnT9lSR0oqgfccKgv2++sKSuNFV3AQrjbGw
3rLST2N39Vse51lSOA9tWeFbYOQnDdMmjXYyqeKk5Y1RP8kofBaGvpHktw65juBQ12/ut2jOwQpV
lxQZPJNQ1dgyitw3ZRf6GAr1J0++tZ9Tr9qK9sfUdZ/7LZSzTVOq6i4DtukpeAPvR3iDUXFQo2zi
+36jbCI388YX+5E65h0ozXyMReLLp75W95lfPYWeiGJppRp9fvqc8TY9+B8wxdyj+d97sl949TY6
Vi+1h6Kz2xwwnfdtPAmOfT0Y/HMCfFlmChsrNiIsSLAWZr8vPIaRQg/1rbWZbkSxYPXLYOA5hpEU
pDm/zH3xDTJbxU6I3OPpX30OCca5gkeBOmtZMaBl/pHAfeWsMMSWrAx18B69Ndz8Aeyo+mPv1nvl
DhMMKDW9XJe4ljCyPQ80n0E1dFHQBmyj3mrgFTwBQ5C4Lbh3yuiQASce8BaVEyqBwE8u8ThRrlwK
5ExWoVFSIHmlJzVMvbpF817F3gWcB0PJBMxBE21vxgnTh6li+0CtRldS9uYaxBnt9DDTYqcUw11m
A+cjHntHHUkCDLn4OZsPWj4+lNl4E+btbYwGz4hhel2StzKm4xJbZO1r/m7Y2NpCyYTgocqlQQqt
SSXJA/QYO7cG+P4EpkCiudevh7kM/61bSuHsoTckbR71kZ6MGBijQdo4Q7/Xw6B3lVm+16v7KsKu
QTkLymhrYk0FzSywMQNQl98Mj1qzCvD+B246UG7zDA/eRAPg/biP6gikN3eNrt+pqOULjGO1Yo8c
HkSY4Ju0ABN7/r2wO62iIcnoiSJqJ1gQkEsT5MwFAMI1Sfmeh4AKRaM9Cvv3QSlTVwrVoz6E/tzG
mylGbSonGJSMML2spGBaMv0mMB+u3wizT/5GQBQJjFzMhpgXIxtjZ6qlTlp6mtToDjAjg/xpgImJ
EGy6Bd+jWETDvRbil/JYAFzEHFWiMjHzjp7q6keXIEPMMe6DfSgtEGX2a9FtKYk7fKsDCaZVQTPb
eMwHUHsJgttaqEEzG0tsMorBF9MmdZUmmH6GJlYKAK0AjKqWsVG7xiMJhqBVIfX1mocC0BdFU/in
BUDj85Oj1ZRgKmOmJ73HcH77xQoOSfX9ujWsDLxZqNKjRQe92LQQ982LKoUAWLLtTjR+M5rEGQFY
XmMvacwUdFiDI9VuEtruTHsU5duXhgjJBvDD5V8dEL4wXGVjCEynvjuFJng4DNVLc+WoxhhbRxm/
S5qdZFk/rmt7aYvnIrnYrddAQ+/7Dl2JGTWEEYPqM9K56X2g/3vPAJKAba/+mnrAhNL53bWA4TK7
asRK58F+7bbpHUWCX38tDuKZxUszORfF5Yz11AWxPkNUo5woQK9AzuaUWM+5fnQrZYpzMVx+2JOg
j60aYqQv2dfWwYv5xnaHTbnvTkiE3evSRDpxFzX3YzMSc+hOLQB945uU3Ordt78TwRn+GOhxlmgQ
ocLcJmwyyBjisGPLuy5m5bF8dm78vJjczg0GjXFuw0NzO4PvyQUQ+lcgJWHAHqUstiA++KIxlVXf
+m1+GlfPkaeeAMYcyhW2uSVx6KhZsIkBXkACZPY1KG405eO6outXBlZ3VsViQGznFm+HNkksQrvT
OOKRlH6YQet21s/rQi5DPA4TZX0ZEGUA4OWnCnq50sph/CXkM6tuqP38d3+f8yVQFoJRJkGAYCwy
k/6i1iLMztWbWWjAuVEsj/YcS9Agrk8NlpmqvHD7+KUr32wJS1zoPV/XaOVRc35knCtZoBVQ9QIq
YbJuQvrlI+vBalHmzTdAYj8AELGbN6AvEs9Sr0bbhaqch4VJGIwAvWZOjAUQZ9wEn+FNf8w2gad+
hdyc+oC69EMxpDDLKc5znDOdeZ6waOoUO46hc7JvDcfO3fyQb8lXfdsGWyTim1EQS1YP2USnx7Ix
FmIjOTg3/t5W0sQOqu5UUqyRqZhPryus9/T3sRrtlOljQhmzmIFCKAE5h40IgrHK0tCSMscUdeVI
hCrCOSNmNTASh2IuCtr6ip+0qiwBq83U79EDc0kKqtP8rRBhG4qEcM4SNFZu56Gl389j4UZZiDGC
L1MgQuQSSeGOVsNod8FgRu8nBVjQ7Q+g47kZmuPX3YQLLBcHxnlJlMlBhPPU71VsOUk9SAHpy/8u
QQH6qmXgUgydz+ZaRelJVE36fdUlWGMDEYzV/W9fzV9KLEUwJRepdijLE4Y/Z/2eas8mtk76J2v4
/Dst2G0tRMRgkqqx9qffy/GXJHupO1E9hAsaFzpwRtXrxqBPtazfdwdymL3xy1S6SvCrh41g+Y7J
GGe0fA0LwYLD4zPhC8mcoU16WVq2pOj3JrXZcjtg+uUgeFUG0JEO+sHK9KcM3AZOMFgfbT8IxK+Z
+fLuOANEXbpI5wl6h+Auy06GhlGvVJCVrhn5UgYXkOMAY+s9ABTuo/oY2V+bUrTwxPfdf50h7Fu1
4CYEzITauXnMgayVrWnr93jo61/0VzC7bUHO8D28bRK3+6EcgA7h5F/Q1+mEb28u6F/I5qxfzUid
6FOg3yMKuc2+2ERec9O9TiDrETNsrh3lUlHODwYMpyc0hrA8fcHjysmx5H/d0/ja84U+nCfEYSEn
YFDR74F35Tf2DoWLh34H/mMwDm4xim+fRFD8IqU4D2gw346xZwR0g2JMA1pN7fa6UiIJnJXLkk1l
TBTi2MIG3gXW60iA/7wWP5YXw9l4mVOjAkuvfk+mYxiB/Y4afh9htMmwRb3qNZf9LcqSuYa8hTnb
TlOZqC3wUxivOwB6i73ph6oTYsxCht118abrNtcPUSSXy7T7XNMLWYdh2ClQg/Nkk0cERJmy/3di
mL8tQn00lT1Ag+DLOtLGAJjhLaBXChAM/p0YLmT0iom+d4lTTKzBDbLOCYEjNwruat3usD2IpMrC
Sgl3ZNQIwGucRsZ9S0uwoX9Ezft1LZhZLTLO/zrrbwHcYbW0wHfCDo17E3DqWItxJ2rsoI3fRpmn
jr3X5MmhlwTutG7sv6VyZxeYFcmGFlLb8oQnGaAEc+C5gyI6jHfX9WOuf00/dsALYxg0Xa3sAgco
9/pDXD30curPITjmkNt36vG6MP7NfHGaXHRt5ULPKhvSGsAMuwWIJz3wxecO+giRrzae6hVvwBEX
9bXZcfFKmpjwZNjlGFbks/i6Cdok13CckuJMPvGTDYrzYeqEWxntp1Dy/sVTZc2ZlzK5iBg1MJ1a
hUwdTzPLcomfgswJ0Kme+ho9Bg6gW/Q9gG4FR7xmr0uxXJiMG0B6UBCq3tfDO6nsXQHAmwh3mWbF
fTTEXtwRL7ba/R9cLLrrBpreMoZ7eD+cR5DWhkAwgrbhfdN8BecXG4wjXnAsmmeEmRtxLWnNdJcy
Odc0y5Cg64VwWaIXoPSMHutb1KROg8HnFqi411W8uE/MBzMaPwIgeozs822VTErTRIm6+hiiNVR2
4896BHbnoAoaHKtiwBNoGqi4GAhp5/6I7U4pIr1eH2kj35TWTdbHj4pKBVbCjO/MIZgyCync0QGz
IDMByFQfSRN7g/Zaa7mDgoIjAUul68lnr0iC4xNJ5CIalSxdarK5PvaN8aUsPxRjdouZepJiPHY2
YKik2r1+YfzbXSGcklxoKyeMlcytWh+lInQjBTOZeTTspF5zYwU72AyvJ8KGZxptSdBsTUN9LJTR
LUJlX9NxOwLW4/oPugjqv34POElUAL/risG5ZjRjm0ypDfye+oHqjVOZwLIwj3YvKkWt29A/gvgq
STfnVokF7Po4R9EunPaAIfLn6PW6NusX+lsIZ6hjlwAybIA2aom4bYO2FMBIBf00hsRX5CPpDee6
QJFWnM3WpAy7JIFWNqBZSHzQ6mpj1k/XhfAztv81mt9qcXY6Fa3ZjTbUkg9WugNJ0+woL+kTG6Jv
ZhdtVOzzYf/QHXba1+uiRfpx5lpPaDlIMfQzUNqx0ntAHbohEaQz7I9cOv5v9diPWHzuk0kfCFgA
4fi9dajqwJOLwr+ux+Vb8dzOTeYHCxlh04dNy8wPwYRYbjA5xc/m1G3Z6k/mxL2j5V6ibjXAwwaP
Ip64i48CJ5z9/0K4PdRYHibs/gyQC0W1O7UwzQiQMBWwcwSJhejKmI8shNVhMqpYNcKVJcDujncV
OKPD4OH6eYo04sKGioViAyAkOE5NxfCKPDxo6oOhQTMRt49AHX78Kg5IL4VMnbYKN2X/NmdkBwAH
gR8LTJDH702STpIamd1QD2tgRPPSj+snJgi0FhcpAMxYYvMZEmq7OtQZdQIAJxmq4mll/7++Ss/N
jQfsLY0k0fUIR2YNwPPA6rcJKCwS3g+DiJ2ZXfMVz+Xxett66mPCwgOhgGZS8SZQFC/KvgXqT4w3
ujJQTBvRVfE0Jv+Nhr+GLTBScMGNgQSyAhjfAKFgoPCG2R2x/gJ2agA+/aR+804PAA9zgar0IInR
kNcN5bdwzrtmvUgbqkH4mLwrI6CXhkrwRV5PEWy2zmain4EhsXMHHjAckQKls8ZseBAAmD+9abeW
hyF18KkCEgpJOvaCgYkmiBsrBoqqgiKzNA/teX5cqw6NtDFCpF9NjAd+g+wc3OWlV4/P1x1hJXSg
XwKQCbT/bQOvn3P1gF4t2XELR4i12h/i0h3ybxIgFCPppCu94DBXoseZMO66MjK3YaRCGGngBsVO
B6hdAku5rtK6FBQgoRNjbOa+zyTNRiDZEoTc6S0FJpqZAKlaVC9bux90+f8Rwn2KrTgPzIJ9JWPA
92OC3unGF3X+CC1BaBcpw5lf1KJhmEZI9muaAmz7+wCA1QLx6vqRrfgRLua3NkzbxVdKU7oQ6MeQ
Quwvw3gX0kogQKQGZ2ZJPJhyGeO4qPxSdPet/hMX9JcyeOuyykgae41912Ug5WH9LqgcLfy4flSX
BQoNS3eLs+I+tgNIOiwSQQz1JjQ189aJFIAl6I/mW+9XhQcM4dQVNfUF50e4eiN4ThMZiyr1sQD/
QZM9NLAGQxYNOIqkcAm7omM9tDbhOTECeDm6RvO1wazT9QMUCVHPbY3aZa7KGDM6xqWy1YoBLNuR
i7VO7+/EcFGgDGwrzgboIlnbwjSBqgcA8url74RwUUDqc5s0Na7FBuAhXv/OHDeOGf+lyfHfIKvp
FIy8Q0wDbhjr075h/BfdJntXN43bf/zRdxXNY2zUqniWaSA5O78jfZ7LCQjK9THBDG/dfylnwWfn
Mm1g68BsSRLYWLIGTq1zCZqdp+lIk/Y4zPDWsjces8L8rkgTUAYiPyMBSPIawBLqyc85qjFQSTbD
bHsqHfZDPt3GOTCBKnBuDfvEjLfXb/UiGuK3YeYO3N3YfcMwJ7PgRTTsStRsrLBujzJGivEiR3N7
9q+LuEwrmAzCNGd7Xxfj2HEpaZkdQwagwe7b+3Q37oJb5YV4nad/5j8KN/RGURBe1YtoJoPGB4QN
n1br6UDTIoPMEC06qfphiZIJkQDOtesCQwE1U0qtPwd0eLLUFGQQIgmc2ZQtWOU1AxKSqgQU8zcL
IEvXb0Ykgf3/4vKHbg4Kq4OEvviqT0cafv7d3+eMawymPhl7dgl48KbfM1P5SwW4b3k7kCJvVHYJ
Y+w3GJxogVrzBzpgbxEZo6ESjYe86qy5aRMbImwwgEjZR6OITFVlEebsLcP8g+WjaNhgifzX/y+u
wZAbmg9J0x5btPC88fZN/dQ7LOIUJyC9edZP8wmAYblXTxvQVLsYQAH8ufknai5+g3puCj3YC4qh
wW+YMbIjF0AfToWclMxgr+nJGfQ0xUluRi3TM9hiUz71+x3NncbPHhOQUtWzcLGJGdilRIBzAFZG
YzPy51oFw1xrWBJvj/n8ZqWYr/ypi0pkqz7E8D/+I4JfwQcDBk6KQClTwSxA/iGVj39ggAsB3PcJ
7IujbmgQMIezk2Pevs1EbsSztyoYvcYnEIBpbK4LKDico+ZWODZqMNOjlabveD+d5C46BX17I6XZ
saIUmx69B8qyfahQXw56Lwe8GvhW3MmkXlWnH6AXfcX40lM8D8+ymqHrUACnEEwZ7WwDcLgXFY8v
nv/sB2N7EWCMWFO5aD8MQV8E/azhBxPg7HUhEMfHTV0oB9S5fLV4s6J0r0rRw/WruJydgViMBuCu
WSi4oFQzs7oeFb2hR6wSmKgw0P1E5Y2FurKmjc9hmoCstPJQ7Ut9Aiyo69JZMOONGSi+WOjBaD7r
vJwbszqXTa4FaH7MUuYYLdzUsHakCW8qXZDqrdk0SEjB0YcNUR2TfueS7LILZmku6VGRqRta855M
ojVhgQgeDSk0EjIatKZHUt1IzX0+/rx+WKK/zx3WhAFFuyUFPUrtnoSJMwFk+roEflL8l9MsTunX
/y/CdlJTMmUFTglt8Pk228zlrk58oEN6wz7D1kSHrrEgJVg3gX8uhq+UoNloYtUK9mf3hdtprO55
GswOS0aiYC06P/b/C+UkOYvVvKjgYGgh1l3rjpYtOMC14GzjADULrNH2xfJSUTRgkMUgy1GfbjI6
7Ob0WWuEeH8iKVyKUAaNbQQEUhpgSaCuVGwU+5vtU6w66m79JQA3eupjyToXdC5XD3ChHVcF6AZF
w2xdSo8F+BeAEAsCDIExqOwhfBEQFiK4IoA9hhLYKiCCPNTv03u3Hb/niWej6O7U2Gx5bD0FxUhs
OgHwXWLMSyD/EWL6rbvB4ldwwUJP42SqAvyK6aC6EQhCnMBjWyCT1zzERxEWiuBY+bjRFvoIslz4
taF91UqsWEmitHvt02KDuh0GCbTYCzQ6XbXKOjASehxLu3PzMfPqvHyearBoGC8DiKcsUn8QrRJ8
W1ZcG0tCqCozWFVUKTl7MeyhKFubNsfazF3Vbr5J+mtpbmmgP12PWxoLfZzZnEnizGbIbZXacd8c
yRACH79ptnE+BG7YJo0TqdkPYOGBN03X5ZOmFp+pqj5P+UshxyWqF+ROtWTiq6blF3H1DO7sx65A
HjBMElhkivQ9A3VT0OTjlvFPGf3rHNOdrORekeuZA3YXFKpUXwcgbhVEAn9Ye2cC04Soqqlomor6
/HnMkoMyzULAbx8biD7EFebUJPfH6FqvoCgMHOMGjI9eKfDzNalsyAPbl3jgA+yWy52wfgnuDwU5
Jn3t3uP35FQe0rcKQPGfhu2AYAyJO3huwKz+v4fPM7lcYMNnuZc7E3I1+zjqe6V/GqhIN3ZinKmc
yeCM0m6GTLJbyEj2423mge0iAn+S/sDgL6yXULxgwGyPF4i9Q9lEJwCbgDzMrYk3iEE6uzlaTwQk
Dq6GJf3ZQ78SSF+lG/yMPqfNQH39Q72JfNE21kpsweQcgC9N5FjKxUQCVZU0mwNoS8xXO98Z5t11
z1s1lYUAfhIhbM1orjomYKsCeke/KVMv9IsX8JhtMesKHMbUtb1pKxC7eqi/9TK5XIgC57q2KMS2
vrLRb1M//ihBFEh2ABG3kbCom8wPpltsXxaW3zmtoCm48gVeHqupnrtl0FVVrkkQH4d3IwAA6K02
7AUqrsrAfrcKtmMLzSveCeWEDFb+HxVfm30KMunQN++JU2AvHb6f+M2TCPHvcnIZPRdlIZTzQJXU
IPuY8DLrN3QvG25yzN35nqGANYfUkxVfNLu/riX6c0AewdQtz+hMATaihToEWsHJ0L/YGij+RIj6
60bKmoD/FcJlfkWAnU4ioRJgPIS73C/v4ru9elJ/MsBOxY8OpQV4wevXt+p4C5Hc7XVS1UptBr2q
4MGedhqop64L4AFHWK6Oq/qtFHdV6TDYaJRBgu5k+3DXAjfQvp8P0Y7eiQDMVj7kpqpY+Ic9GkA1
cN4Wx2qKjx0KRjU606XO4IJu7fC1rQrBqV12Z1jPbyGJc6wyTLJCr3BTQwRaaiBug5YN7RjsaTvg
WXUwtBaDzVGMOrhmhku53He2TLqEUg1yAQk8eukOO3bftV3uNjczMogWKL3JQRvcP7H+pVjOMEuk
u5pushJVcOjyUz2+gE1aYCci1ThLzOY5b80JMtgyQll4kQvKqo/x0dxiwgQtaTQk3cCl366LXbN/
lq8Y2FoBhw5fAAwivZkDUqAIH9xq0uAEhqiFu1a5ANj5bxGcrcSk7SiaaCjF1qmjtrVvpNO2Atx4
ogEWY9S/5tJXYpQ3slGJYjP70/w3fSmaMxeDjHGfBRUr//dederuKLY7Bq8GDXC8ETUPRUfJGUke
97E6GxA21iUGXUpnEE05Xc7EMbdbHCVnIxSZLQknOHi/AauS5MRgfnhicDYEqBdAHqVgPPiBOdIX
0dtn1TgXgrkgluhxI9stdJPBZleW7xNRXLsQmspqAFuI4ZI+kpekyFjrhHqyq3ipj0VnHUQyY+vK
p2EzqcjrnRHZmBgWUaQh9zSREgn45hSiQTobYDY9x2Th3Qxc+spvQcixw2vWy7Z/8vlZXih7ES5q
HUGc6WEGcu9jDVoiNb61RDAtArX43Xhwh3d6IpXtMUUGNAKmt/zMREtv7FaueNmvV99CCVKbVh4w
Bx/a76H+IKd4u6pf2ijHFDPdXI9XAgvRuGAyGRScdAoMsQgBEjb9kJIXEoOsUGsEnzjRwXGhw8ot
M7c6HFwZv9jFXU9elVGQlKurMjB/pFp4uZoXZajYyMw4C1XkOwPdDun0pKayDK5h664dsDde0Udi
TK4NDjwaa4eo61wzAFlhpIBvGU1wLfPaFI5flz615u99Ft5WavZoDvkxqAPXDtKPxMxHJ8xn7w9u
AQ1lUIYhGbxArc/KwOh72WqPChIMusMvdDrjh5GLugOrB/RbDl9y0cORUr2AnHpWsZKs+Vp20ORe
8EoRSeHSpjkyM5olkDIWFtgHf+jhK3jAnetHJhLCGW7aEKvIgIB6LNoQ/KWg0G6/acXjdSGrGTTo
BExTxUuWIaqex5NGS+vWCGzkRxgGTPaYLP4ZufXWQFcFTX4nV72sdawbeUcEi6/r6v0WzIXPiYKz
yUggeEIlwjol9Q9V9IYVieBj5dzVkd1AhAXAJySfILk4NLaoNLwaYH6fID96q7QtxYorpKTYOByn
AUTTpa+DFzMLxq9/d1t8vo7Fh7FB8xDmDfiG9+Yn67mCGTm+TZ5HnwK3RAJrJBalRbhAl4PhLI9Y
KMkZYw3673aw8NmJP8G8rn3VnWqfg9gS9dMW4LwYrtkqnwRkSv8CUH3tGjW0sRRs6KO5zcMh0anT
zDFQ2mOXkW1dv/WjtsE62h98JxZSLkD/0gq9QAWDL1mLCBkBiHO4kYHyW4nwlFfVUWRg4jMmFmxk
n3ucVDWNlJU4yiGsnVh6rHoKzhDR2vfaJxbUEv9I4dwroIRGs5riwhR5L/fvhvQstzrQ8GM3Kl+u
m+WqRmCUkNFnRFue3zCv46Qz0lRDLbOvPROc160GJFMszl0Xs1Ya0rDDzqZzIIRfVAODamjXuYR6
W1fd5lF0VwITK4c55uBWRw/t2WxESC2rIoG+DNg6zPteTOHKUqvLKKM2xxbf2hBEKMMEIOJMcqMx
9aV69vNKNMm/Fk5QmP1HJHdxRhCrGqZjm2PUKU4AjpM2fCzqTyxpC74vIt246NjSGpgYJm4tTtVD
ZDbbKcYJDpsMC4Cj/ZpPogme1cIGGAGRv2Bj/XJ6bUi7MOimCCG/eC6bekf7Eeml5dsGva3D7GYG
JfPQlICYTnaVEgkKxGtWijqUjG0BZCCod5z7XRuCV72v0UqIreSgNCbWz0f00wSvcnZqfGq7lMKu
d5Haghe+tsqkYa2RVyPP3k212GRR9SwZyUEvTTcxJzeg5u66a4h042JKkAVRVBtjc1Qky4/mWzSr
wSwuenusxRQs1xPbUjQDkxVc2pOOrdo0mQoplX5LQ1C5AzMia13LbsFPKhpmWtVpIY375MwoWGZJ
NDdHaR4PnY0ipUXdof+4fnJrOmElFJ0yQM2jIMud3GhLRmM3aGVF0lsM0uNKI344lA5QIA9lL3Lu
S52Aw4WTg/2BYwhg+ufWEUazZQ+NnZxm5bOrbxsLJFGJKHG8VOlcCFdWUKzIqMicpCfZqtwx/ZZ0
IBQJidNnP7R58K+fH/tj5/Z+LoxpvLB3RWLTOCWE6QCsjJO3PBTABKxUg84lcB6VDbYS9XKYnoge
f1GS6IsxdL4d6CClLuHDdBvgza8F9l3VxCLZovvirEOJdToURpyCQ9IFbKx2Wz50tdPvag903uSY
3VN3BD64kMBm9Qph+5gHNU0NnHDnp0pQY5ZoriWgAAVOHNi3cil1DT3xAG25k0VIDGtaooKOJpLC
Wroap6XcNm2f4At+6mOQhISlE8YZdpT+xFQYCp2M9qONdIEzlUqzkqof8/SUtrZL5gGgQaUgibuM
vhg2YkmizNiNLqaXmyHuJqmDJo09YRIEq2M4s7It90Gpufhfr4gNdxLu+a3ZKOAJMLeHjwtyoF/v
9oUXJHM3zqSQ4pOCDLiozMLFpHbqZFOxo4DyDYZuG8Rkg77PJw201+suePmG00G1a4HkFJ0DHCy/
ndyAvGMYaj0+RbcyY49yu9HNXa3bMFZu+7NxAX1Rb82f18Ve5A+QiklpFCNsYIIqfC+5GGw5Nuwg
OnU5PaVl5SXg1jG6zB90+TCooJlJvl+XeKkoRg1QdVaRlmDhy+Zrz72amppkIkcPW83R+8EpNQxo
p4U/0o/MCD0qY1eKarsBD6C2UsEuBM8MJOwajREez4EtMLcLx/n1exhuAnZPgN7IuSkNonQIdaTy
wSQ5cvYc5ZNDDNFn9/LxdS7mcmxT75I2RmVpGqBJjlJjr5ysQN6pUeBZVncXmtadlVduAwyuNsV0
l9Z65WTua41s84r4pVGhvfJ0/TZWlQf8PuYLAR4BZIXzGDUbkm2NoCk/zlnppOOdSd9tIYgfSynO
Pi9QHcDNAEaXCVIOvosIvCW97rEId8wSgkvMHDqjr5Fa86kdNa+Rj42lgJFYepwlda+WQvqkS/mq
hv4lHjXgsr18c0jTOElBG3THcrD3mDn2rCn19RB87FnpTcHoGbV0rJrhtomlrTVlgrzusn5voNjL
ECWwFyDjWcCF5iknedCYZnesoqfGjBwlrv1umG5GC1tn7VNRGHdZJm2stPYBsgSc2a+aCSJPzD5M
d2Yk7M5ffO3Zz8G4ATwfvWREvPM7x1CAoY6R1aHlhM9hNYMPgEZOeDAwIjBhmDB8BYIAEE0FtaIV
x4dcODxARjGuY/NVKr1NynbM+v44xlLioiCwCU30rjvwq4XyW0Fib07Ug9z3j5V0ArC7Aw9xCvxE
te3duXy/bvmX4Z4dw+LnsNC4CPdxlY5Smw790SQA8Bwyty5t10Jvpetf9NxwohhLbkruhqmwELNm
kLqJkS9DY+sp/Ij/0Mppphhdf6RAja2xOwV+Y6zlNF7bTY4up96QvWtmdtRqeT90HwLFWc597o7A
b8f0NeIvkgVgVJ8rns2GRiUgpR/Dd2trqw6ajhtGvhECvDREh0zURboc2ANtIOaYoSeGpC6HmKtS
6bUoT/tj1xjbQlfcaWIGl0+jO5AJo1yRP5LK0xKdOtijeUinaCsioroMdBqmk6E0bt3GwA3ng8b/
cXZdO5Iq2faLkCDwr/h0leW6uqteUJfDuwACiK+/i5p771SRKJk5mh6dkY6md0YQZsfey7QKm+R8
7M/jCMEjGJqJHzTcqiKuBsEClwgyCBEPkZ8zm42h3MyAm3OiPCtC7kojpN6yLQfglfmca1wKMKyz
uPhFqiAmhOqVIaMtp1exZfZq7nS1eZMl3O6HwY1EFTbzFX3hkrwDruIkx/VOTjZANnPG/nMVKSJU
N3GMgEANpZx5jX/bPlhb+qANSn+OcUU3chLgCtiPWuX35bDx6F85ORALylFAVKhz+2ERKxOVHD8D
TXImjlav34x17OlKXtkqM0ChI9Qb9FuSQxwkhTgdySFrUyh2krdORLqdXm6lMJcnqCKi/4EUBhSd
marzc+xoGghlwqUeONjsBqQZh1uo/1VvczNW/1v7Gp7U1sauvciK4SzyBTT8uqcvMrU+7UsxQi3r
3LitWzPYuUDv4lw1lmAbx/Szyy3iQYvYUoLEMZ1kCwux9rkJEjYFhiCSTpaHBqCOolm0EeDZFXw1
IHBZccnOzH2xCTNc/drQ5peBdAJpGrKIP2dXmiaYftbFfD+pb5MrWNk+GqHbpZ8GBzrLZ+r3r1vD
W/2iKORi70rzn8XxQEe50AdZAc69iexBetfEt43vtzqByLFB5zDwulk+nLpwaHKz0jqMqnyMRLe1
UXhnAbOVN8OS/o58Vmz22tetQsIlaGxeON8Czz/s20ZVpVQcQlWjgFTWj+Vz7lQn9aaclwskkEYr
/7VlVXUJE/qKaCIoyOBw/VoUSBJd5XA9QolwNgl9mhVDjR2r7fgJZkO2aJWn3I5+X5/ey5MXBWVF
NlG1I7CUWqZY0iixvuhbINML+Hzkt1IIUEu7xa6eV8HyzPseZZEyaEaeG/Gkduc6wgmLrKQA0WMs
P2ASAC3daGvLX6YJPwe1OGayHpVjZoJJYNTwReaj1xkEipiSU5HW0qrQzhtprnMd4Z+Yi5tG2hdv
Q3zGb6Nd+mImfcbDpsFoxdmkizu1B8OszEEdys4nK4T3i8NdFf0q1Cll2SrVjVbB+jcFURj7Bc+H
ZZ7Ks6RToWHZnVnu5XVjl91Tnz5eXzdr+x5SFvh7gL3XLnTvaVtNudok2PeKZsFwKBhlw78eYnXR
wDZ5Fq0jaFIujrOxzxgZZKE/o6y8GxsTxF3N7bvGS6bYBpB7I9zaOTOb44oE0cDbmn/Ot+0uiklt
JNAgPCtIsKc0tlRYciQwGRnyjblbPahnrrOCUjwqFss7oW3ARxNHjIx5zV9itxbOGCd8z+zeCa3+
Vuusf6LriFWJKhecsFBGQDq5mM56gBBtXAzgWQXGnUQBFJKd5oMeFKv77J6GY3woX7bs1NZHiuQD
SdfsQLQE+kMHB0IuFSZ12Icf8a7czRqW2m68Mx4VS/TEoxhs8dXWVj9KzOa/XJ4vOLp9k8uJJsQ9
JBZeFUGzDOW9VbaEzde2OCox+IPPqF/QVWk/9mpcif05jIlF1c5Wo9sCne+eKF7C8OqiG8o7a5sB
5EkCkwl8RrLc0+XQ8jJN8PZI8LpS9Q+NDa7ZwEpcjpyo38IOrA4PaBV5TlXJhTQ8RzoI7fGxPQsp
s1RTO5AG+EPhkA/pvhN0t9rcEmvnyYzpQZcdlbVLwHTPeGMwpOZ4vpY7XqBmZ6XeVKOOaSM26FFO
9QBBNuZeP2RWV4sOgUy43UJTYpmR9rTIa0BzujOpE6vDmznLfjXKf92Pxt5DBQXVwi+xpiVZQiyH
3qwUMJUiCJTp/FNtwNY0s12W39dg2Fwf0krCC3K6OJe05+LR8nTRKqFN+hr4Mp6VvjkWAcQbHbMj
FoPYm9Y8RnLtxka3cXyupUsg1hARaGo09y8eV5qqGXIqhtjq9mRPT/oh2uNA86Jb+Go48d0WeHtl
wUgi0J3gFqNPcFkbi4RiiAednuvmWaMvE6pS16dxfUDQzIbeKA4wfXkhRKSuh3rGRKhnyVNs8YO/
CjYB62I3kwYEJ9nijK4OCUTpudwHC5Rlf0zPaRqNZK4v1dzOkY/pbKuls3KMYI+ZeM3PjtYoL/68
5OLMoKKgdt2530NDO3809n1rmYfygb6iXP6neOyZ1T92L/XH1rG8OrhvkRcpoCSX2Gghnn4J3iSD
2dhSvCWxtVKZAhfwW4xF3iePMCcDOZ6eTdJ6ZZM6YpP7pAJkp8q9rIWgMXruFfvEp91dXywrxwge
9Nhr6O/rczPk57wCrx0msPDDQ1uCRcRs1GBCcy7bQlmuFMMVxEEhBqbAuMuXYJPWaOsxR/kNm4xQ
C0zSGzxLbPNevtdPvZPdjjeiBUaz6Qje9QGu1E7A2UHvSp3735AsX8ztoGRaD3WY7qxHc/VT95LR
Dkuvit36Hjp6LsDw1dbjcj0oqHoa+oDo4yx3RFsWea/q4DabDxy+laf4ASl0boVvxMocNd203Fj7
jFCgAT4DiS0melEvMRoy0QmybJAQgcqP6YmwJM3rjU24kmiC/YQMRZrF7S6ucmgn16qa4coZoGg3
sMpKynNNXsRNTO5a9oVyGu5vE+Uu6YKjVykx45hCtE7i4SaL53eXik44QcdYjdw+BqlACQeoNYv3
Zs4eJcL3BWluVF0IenhXWGItbeyTeZX8fAjO+wPPW3gXG5iBxQu30Zs6AQhXPpdl64dT5aNE5qVT
vM/k+6jKHxR59NqRbBzll+nMz6jz2fQttdcoSWqcrPI5pc+iku5JgwJqASWx8KQojddnubuxWy5P
O+wQkYDIZOAf6BH9jFgValHwMpTBYmLg3WR3oeqMBw06SlCPndCSFARri1BxqV6FpTNrXsDeFHJK
ZKkNMgpjN2Ymgip+FGRu+iAUlmlLAa33pt25ikf9pt6rjhgMkr1ZrL5c1j+jz//+2yTLHUy9Qx3R
B3twz82sGVPvkbB2AYcZtvkRMk9UT+ZuK/Dakvo+6sWVVqERq4bG/45aCjJ/HikJjK1Pujo+HIFw
epOg6rEUcCy4LpdGLMhf5BgY+9oqdLgNt7Db0lYslKJcMaDRvv+nU/st9GL9qqGi8mmeWrgPuJKT
oONrtaNfUj8UD8weHM3rTuBblAJyvI29s3KI4Lt+C7642mIBspXhhODoejmSk3udegrDt9YZ3cqD
mnQYlP2pqpzNtyNZOStMGT0BQF8V1CsWhzG4XWENgJJ8Lj4nOwpKr/D19lY/iV7pDgE4DRt7dnUh
fYs3/55vC1iFJC4xasSbxH2quoxZSnuPBgCcHkw7qVFEDf8oyCP03Whz1whqf0sDeqUACDYiCOom
8j+UO5e9gXlPS7nEydlQm5ewUA99lNv4YUel5jsupH7RQUQnjO9CcqiigxEOtgb1ctpt09BWTjAU
6gFYAUN/9ghbfHaeaiw0u1Y6G6fB1T0etKlPlFvdnp0nOAjIfiLvxC0nmZUb3/gRdnGKtELPyl6n
Ek6ROenO0ZCwlF3rCH7hafrmhb+yqRHOnGX1RPCul5uaT4oeFjGRzilRnbZ4VST0ZITXrN7sPV3W
JDGwL/CgpOLFcrmaI1Io2ki+jsf5+ChOcHz2Kg+K1cHGSl7ZOQQKgTMmA62Ai/pSD4PvodM6cqat
O1eRKxu+3pIl17bul27pQ97yH0REgkEAVlvrVIrNxIcpU8iZv9Fde9f97r3kNrRKN/sPWGDz0lsk
EWgT/jvY4jisc4i86blBzmaX+H2lWwLa7y3bUntb2wFIdVEsU2AgegH4jASNl1ETknPLBYukwr4d
+d31ebt8jqHS+C3E4siBwm2NElWExIS8T/qhkVOH6YNDlF9TtPmNVqcN1Ry0lIGwBvfk5/kmRLUo
oJkin+XMmzSnO7KdDoFHpmA9OEJsm3fcTd3kvNVB/sqaL74XACxY/1CpQjvzZ2ACG2U5ZZmMymNO
HWruugk0fPoA0Q+Xutmt1rp9YVdH462ecJHO/mjp3T+5v4n07VcsThZdGSNDivI5P4nxyG3stIDA
QuzVboRf4JStBUeBCKnZPxAu1fCZv4VezDxwr1oYcYTWoA8KKppIsq0NOCfO1+Z48bwWMr0qIwNz
3DnK5II37wt2Z2VH9lk9Rjb1N5PNtZMTQqkENS1j9rBafNQyjdQqEzNyliPXhJht7Md24hqOcZzF
jJLEacPTXPkpzpuh1443UK9RZBINqB4vHxEysnmiVbgjlFlxBLzv7jXRXWZLNkj0u6LaaNivlBXg
HgjqhQwUFDo7yyL2FAlTKEDuFeKYhpOEqZ/xwquldkf6GqxsFLJJYzPa72Ij9q4fEGt7VgbWCCUo
QH+gIfBz6ySwd+xYiNCSGO7E5iWi1JUh53w9ytox9D3K4hiKjJY2BmpdZ6whL45id2K/U3A82uIu
AZXrerBLIgR2g6KhQohSAp6mS8BmAqXCom6AXuvHEcUnyuwON/ugJX4Vgc7PW6fXBFdJVVtX6jOf
2Macrn7Pbz9gKe7CB8ImSCWKZ27AiFY0hUdcILCAAWyppHbWpLddmh7HSN/V5haN5zI4hBsVKBhj
9SoGts7ii8ItOivMuOixUQc33Fd7Yzfup2N5t5U/X6SzcyDkbQbQ/WjsLrEfsdGocEMCeDDSa0tJ
I0urtcBQhADuGHYoV84wgbhgtI/XP+/FrbkIu1hLndGkipmjhBLS2IpDCLd/XA9wiQpEBAwIE4h8
GLDtxWmaDEVaS6HSnuUzO6Khm3uCG/lAR4YW/9vucqABUrtz+PNG3AsRt0XcxRErDRpPyhYFbrlL
H7lW7ZVSs1CNu2lNxZ2axolCzVWL0OGb7smXsp+L2PPH/vY2Ad6yJlOL5h3zhPNALeMX4MbKXsZz
LEbnMDxOz6hMqy6yPBVlTgdHvj0F+UncsiW+3L3zL8GuBXwK7YWLLILLlOMlPKCmBOWsuicuxK99
EEBfU26AdpMoVl/GgYgvn8rSfdj3GynT5QsBPwD6u/BsnZMYNGp/TgWgYdJEIZKEe1xDnUN/jVyU
0bw4GB6Ebcvwi3t1jgaZshl+itR2eQCXUzWFJYV8KfPGyE+CBvcqHE+ph8sGPkBCui3Tt7aDvodc
7KC2qmvWjkC9tu6UBbBV9aSAWbjMc8+w2N/KSbwtDuPaWYEXkAoOEN6dgLf+nNMwBJJgiDUA4/YJ
KkfGbvDQ5fC3jqTLWsI8m7IMeZ8ZWoNa8s84TcpHwk2UyecaEYY3Y5Tc8WDasg9RVjuG9fpWDXl9
aP8fcgnGyKOJg+WP5ZLOakK+sct2kvsf5EPzV/mRgM1Dg4gQdDI1XZGXt5rAJrUlPdBCrdtFfvkI
g0ho2mlHFdir1so25VO+spwrAZe3WD1oRsN6lWIuUUPmju7JaOGkFvlT3kNl9xQ56vv1E/AiGfk5
xKU6WduHhUajEBzC/KEOH3UDts1/r4dYPV7QPxFnWxtgBJdtBrXLdQO3M5pucJ/8crAFEMOdn631
x9aTYHWjAXU6w8rQ1FjmkXklNVPYo100dn90QbI6GJX+g+HMyePcqiQz5vHnglcZ47NFd3vuGiPg
Gg+quL7LhN4hLAkMJh2UVne6Mv+UwgyVHggObPyAtWUJsxlNAkMGbOtlIVqHFnophSIEu+TsONYp
qt0q+d1T8bMwYrdodtIAFoUsHbGsn1iHznedfF7/DRcvBSwb48tQQAFTAqfMzzlgYBz1QBCjtd8l
thZFnpqFwOqDzAEq2/VQ6pw9LTfFFxcIFglImpdVFnMwJhPkbwy3PJed+lRzkPPDd7G5YRIF/JV4
U/LB2s6dJMAo4HfP4tFW4M9EiXiM6SsdfzHGTmZMg2Y6jVJngUtoK1FsWmg4cwinEHsCYoyxXxWn
e1LIf2quQXdUOckGsKUmtbkkBTrMiceifOCktCKiB4lWgsSmyZZR9B+D9KvqGlssIAycCac0xeEw
/U6U7tYcDR+tbruXXq/Py+ph8X1e5mXyLX/QacwazvENck3wdLrTktFN5SIIswFCIS+DbtiCZFhR
VXkAfgRqUz0V6sbeXtluEvqHgDaimY4+6fztvv0G1vV6ocY4IUW4Vabji0T/W/YxWBmAM+PTK1Aa
vyjYkFjVmFzEcwDjVp4ZQYn2t+lrd5TvJq2yFYXaWllsbLGVU/FH1MXUwt3YgIlQSs8ki606hYyh
APcMdaumt7KL0HZAGoKFLV4a2TMCPSmkJ/ScH2FyrHkqoCruGKiFFXdAcLGnBM7AvSW+op64BSO/
eB/OEwu2G/QadWRBy1rwxMkYpSkOfvwCYG8j6Y1hgGbyKCm/2vgtlE7h8EfThKAzIJySppWvsuYh
1Y1zmRKnMRPQOA1xo436L2zxYrODiwPUMdLQWUplkU1MdT5kTd5j5ifVbRLpjij5S8K1AcAJ/czC
9yKH21xL/ITrRwYt/LwCrpZVpdUq6Weejx5LRa+KdCtTQSvLisxSqeah8wnOGPFSNYW7i/GqmU3A
zMlW9fxB7QSrTUoX6xjFaFp4Sv0OhX2bQgmhwYOnr//KKfRIAfgMkQnL2Yl0H12zj0zV1vCFJOFD
qO/kKXN6wbDktrE0s4DVX4jmTfYmV3DIU/bpCEs3he2m5EjD3jLMzGa15upCEvDUPKATBCLYs9L8
kni97wHWqPEAAuMFukK7iKW2yO7biVl698Ra+ZbCNDkV4GKcQyupLMEbqvcx6e9RLTpGTROBWBbj
HRjj+cIt2UTfO5zs1hw8SY0cPWx9UjaHshucatB2ovKrlB91UGx0FOYTGRgf2bTD6K8K10X0JgRT
fhcwH0otBOWoOI0IcGN16Ia3Ciq/IinvtWY2gFSOU1YfKjgR60ZgNO9NdzPgRaMLMH3WS6em4i6n
mduZuTMyUDjNkGJ1QzwAZrhMER1VKLxWfs1ysBhiZtcqxAyG8MYs4M5z/ej8KoterDI0VL8aUTOu
/uexJfOmNZnc0HMFeQiS7BuN/BraW54BMJalelCUb7Ridq/sCbDasGzYQaTZzoTJhWlpUMiaExsY
QVrbHRjNQ+ZOmvRSGvCpHPCOgH+fepOMhxzCIUKDN6z6lNBp9mn2coNbiQojr2iyY8SGE7CXRhD0
TSABPd7gPrJydix04qLF77AhcoWi9lh+6tLRgs0UGMa1xQcsOvAzBzGDsCWLsNRjpxbMUykQp2VG
oBfiHyM9QYTPm2TBlznQMtrwi7SjK1a3egbP6KHZhxO3udJaYqSijlB5SWp6eqweR6l8NGPZ19Jy
F0JN4/rcf6HPL+YeZJ1Z5hcV1K9iyrcrgwpxWTNoBpwLSu2WVzZwx2cNC4WquZfUbAdcc4/KrRzD
I7lIgSv6rXCwgFuMsf7bkdgWGtUe9YAk741yR7MRhFlxz5LejxJUmtWnqUKeDD/Porg369aWxfs0
2YlDZfVqaCW4j9XY+MXH5MY0QruvQB7RsNv7/ndYC3cqz08NjED5qOLa/1T4IQeqoKIChMU0dA9T
yGMxJ8WZoYtoiLe+rgqHjuh71fy4PlNrdyu4TTqERZDsXZREBRbnYSjhYaWr91EU4XO/Xw+w8oxC
hvzV4QdJ/gI4pvQkjvoeWjC1Nlm5Pt0yrTwkWeoz7DipMX0wST0Gz+brYS8BT7h6kD4bs70dcofl
y3QS9SgzUqjIq1b2t94Ru3BTB9JBsy5lZDMfhyiYEbG7BS+UVgf878BL2nGoSWUFEd+ZdjK46XPr
QzGuvzVtVCf7vYqnag/VSNUCPhbb4j9p+osr9SYMHVksah1oC5NFoUOATOAgxahzjVhiVSP+kYfi
ozQLn/eP7ZxY6tCqk/+IqW51sAIy9d7qlHs9u4u0g6CeqJ6emnFy5KgNWMfvk/BB7TWbN9GJKO07
DHN9qdG9YoSfWlF4YiR7WiU6JUGLsgF7M9SdSnmTdMPBggDr9xTxvYYmmyL+keQjNx4qtZkp6G4K
LlXS0JMwvuTCs0R2ieihAwWR+WZflulzUrS2PlRuIiR2MyRW3N8XXe2GzfABP5iXyrjpJ1hUPmcc
NUohv8v055LnDpAsjpSJVphntprfyJPu1fVBwkU0iDCwz4wXkWLDFiBEyqlrTPcZsPpFGX8KAs7P
AfZMJophU+QmIhIk5U9f3nGw/kKF45Z/Zaabjo+jcq8MN2T4NRhvqbJZaJ5Tv+XxBaAlyrDYmnjL
LiqGo0J0s1WBEhf3c6Oi1ezZcCF8gOy038Nf7vf1zbK2ZL/0TuFRhffz8vFD9UYOW9L25wFSLqpY
/JJToFUz4kgDWvVa+dn0AFeX4lY9faVGhpclCrHIEWcw7vy7vp3ScTPIKuQ6ZjpD+UglSwrUe+zP
yupu6B7qC4dhk+Gzdt59C7m8GCDI1gDEhZDDHlRcYHAgEx19gJv1JtnI4ILCsDZPhNVhgu8yS/+C
o7VMN2VaElxzkDwFCv4E9LVdmFjkDG4JaZU4SJz3WUE8FhtPzJgsGM4caUYPurLFLyJrywpaGyDG
oAoLOsDiIaUScUibDNU6mpWnFFL/WvOmArirCY1lRl1jUXP8m0rTXUEM6BNIA6jRxiNe38dCrQNo
gtqDrgdU0Pdi1Pid2L+rMgjMinivsyrfeB6tvVtkVCAAeQBqFHSJn4tDG6TMhFkM9gAAzY0e2XL8
rGm1X9D8n6xDFPrwVEGPDq+VxbwYfVTLXS2Bd7XXvR6q0JPPfmc+dWfZ/FYJYlAmNq7FS8QO7if8
B7yMuaVzIcpR4sVpGInZnfPc5vjj6V7qGbdJ5RmNowErTg7SsA22W3t0Qu0EKPEZcX9B5lGFUAo7
Cocp5OiDS+zhpj+lTvlaBnCAVt5QYFGC0lfljY+5VkfAksOVBJASakpLuiAmwywHGUSGuYBbg8Ab
P5S/Wwep1FH7DRLYxot+7eGJZGaeY2i8XPBQZkgrJ1B7PXeqW4qdU8aCw2J+P0yfDdn2iVq7cSGx
AGwqNPZAh5xn/dtB1ktNI3CGZKMWtQclNAOuV07RHUUmen0BQzV5GBzT4H7VdO71s1tazXXxkIW2
34whv/C0iGhB8kSCzxYQnrYuHUX13AoRaoJQ0y3Ux1iSHRwHXqI17hh2Fo0eNQHv2UpO90V6qkfN
MwRgGLC7Waw7TdLukuZ1qO5J856oka1hTQwUoHQjtCBn6asGOwP6qyWHGDnvVP1JB68BIBcyqZ5Y
KztN4w+GOd5V4W2tlp+ASVmp+Us2n8lUHTJwH4z0tkDaPUKRgOaSX7Tg7KAokRbafVSfTTNxJNY+
hPVjDafHSEgf27hxyyx3DMYtKj5RDbblEFkVGgMp83sDn9ombGwyZufYmUyCstt46umhrQ88fg7r
0Irj575PHVV7ztLCirQ9IDNTtxuit1KACU/0pEFSicrHWjkPNbhKHINmDh3vc8jhEv2Y0+cBqlks
MuyOVX7cwgMpucskL5FOVQbFXHk4jqywOnOCMn/y1PLRKumx0vAoHnGMG0qxn+D9wclNl1Yul7Pb
NnvsJPw/xL9j4xndR1+ndlPcR+k+Zq+sxHSgDFBnglvikW20fEejB5610K6oA62sXWBmDjFhtkFP
rQwJtkc+IJul730qgIIPMY+dMn7q41/CBFsAZZ+GItRw2a6T+Z8aQke8R02xg+378/XluHa+4Kqb
D2406NFt/bkTCJd71CUhukMggC2i5kM/0mgDV7F6h3+LMd8c33YblRLRQA0SzSCg/eB3lYP19d+P
Aj3iWZoKDPUL9qGWG01eFNBOLaqPQtxnSWnR6e56jNUbYDZHA0oDfcILdFMrl8yMCY7i5GlwYe/w
wA0r9sgOgvN3cVB0tvC8BXlea4EDtviFogCgCvXUn1PXdqGY0CLBpepzrzN3EzCgtVX55k3vtb3P
Xf1pQNEogh7tJkZ15UL/EXuR1FZh1xmhAX7lLDrf3DSo6dvm77nZxfA6foTOsF2kHsgZW5FX1gsC
49LDhwRNcMl9IVC/U2JwLc95Jtop9ta4RYZfe23+CDH/hG9L0iwgT5iDG/fVWw79RrfzW4BQvcxv
HFEPzMLJXdMZb6WzvIWznqdt8VbAGoVMBJrqIli6c/b5LXQs5/BWkeGm3cCPEy6fltxpTpYdAdqU
mcuyp+vLdmWDEyhFyCiTo91mLEmCuhxPLZh8DbzTnpvhuZMf+bi1M1Zu7y+Ksy5iZDNd6eeQ0JyU
zKrVG7zdy92IJF2zZIcHmhNGgDkCJQZvMWCoVZT9LHl3fXyXZAi0smd+9f8FX5Tl2YC+jBQheDVZ
3JNVVz6yI5qynuYQLWCf7RHmJ257aAU7ethqOq/tkS90j4bOF3TxFklvmrQpON4J1DvRD5DwwlUr
zRKH1mLAWV4f6PxXLdbNDIWZEwaAIYBS+DnJ0tjofWpI05kSWAYqaVBGopP15n0ZA0ANa8smr92B
U/8fhJ1PVvAvwUle5tpyPNZ5F/LpXMA7RxVKL0tVi4QPtIfiAVCeLQRnzPbX9aAri1YCbUjDK0IB
eGAJxKMZTKRDvYMeGMx169K0hrSwpeT9n0TB3w50FoItS045YGl5mOEZzTCTECCzMgmRlM65HgYM
rMtPh+H8f6BliQklfqmv4KJxbmMc20pphVNppWKHOiYSKkbe0+x9KHaVYHORomfReVHxVsRdEJmK
NYUHRncFQ8qHd5X5KDV3Qlb7dXni4m0fB+aslyZPFht/w3RXNOwJ36nDi+9s6kEo9LaQHgrdKsXb
6ZXGd/UQ5JEnpZVVF17U33TF3nyX1PcCOVJ2C+NSNc0tbr4S7sAWzWqomwqWVHvR8JrSPxn2d/SX
St7YDxYMY21CKr+VIIo2vOZG4vTY/TlOMlIeGtFWyshWAGWBcttrTl8FeiDaPXLXPD4yPGGlv2Lj
t+SpIt4I8YrG6uobpCDTuE9Lv64cEp5IfoDbozjtzRp+Dy/Z8BiOHq+DSndz6NDjfxWZR4ZTC2fE
7G4AZyX2cmobpVMkNs8cKJPp9Q2vHV4GEfnUQacR/FrfU5HCZ9EZur2W3SsPTfxoFJ9S8TyI+Ksg
l3yTdo0Tkp1UP7ZVUAq+VmcQy/1LE8foflXaoQX2rNtLderUrLFHZJttZ3gyCniD8Ucgsa/3+jEO
IQDCFYfCL0UunZ7mLoU5cp5BlwrjBBY6zmsLMga2ot8Y7UsinBJDcCYN/Sl2TIpX2XRNGbyI8rM0
7oxUtHrh3JvHQnhT+YmwvRKhzoQOiVrqopXqkHeqHrJaxu/5DR5PJ+5DdleSZ1mWvQxSoSN7qQfD
0vV3apaoLsqWINaWOCFbRYmvjAZbbnVXVN4hh2O1IbF0Y7IL4/76flg5M3/shsVt0SVGJo0K2M+U
mE6so7uUHGM8dgpj8K5HWjtG8GxWgGADNlJc1k9oT1pIcECBSw65rY9DEFXM4uyfZJ/fq3+LJI32
eVIpEseAGLXk8inmdxIEDa6PZSUVhKnIbAcOsXuwL5bnv5ybsSlkg3ZDa+JKahqEKA+PJMm8NkoP
LfLSCv5RFS+eRxLtcVE/JOFArMYAhyfu8yBjUGc1yMat9AVs+XktgUCLH6QDewq7luUc17SNIQ+o
mDc1LoJSak4wqtuVegx47eCJSQe9vAr+LDm6Xkl/rHL0/HICM1AjPU5w4ZSEOMjQwdcnVNyj0K5j
bAhg9tv6OW9oYgla6WjjU9u2G/N5mbPgd89YP+RgSI3kxUcriFZKHOWem7lX3NGHcgLnP4HlI8yA
8mSrsX6Z9P2Mtsil+wg9F2BHEE2pXjjsK8pc9ZTk1OJJyBToBo2jywvt0FXQxKPQEDLo5HKxDDIw
OKssues1NINlZrwmEQ2ur6zLXTL/NrQegNMWAWCa//23hDQshFysS828EZXMBfR1F9aFXcr6xhys
T/i/w8zHwrcwnagmVdQjjNbrtjHJVgtJcEkE2SyuICW5paW5Fm4mLaDKMgPMluXIMB4ZF7o8Okul
DAt4ENl13VYE9XdizB1XgGirdDwnEOVgaRdMquY2/CmbSo9Wo6+E9KD2/afKtkzQLw8/EBwNnH+o
X8qQrllMdj1lVKhxL56bVPO0+D0z8NRARpBUW15EX6Xx5c4EoQ9LHNXKS1pTHqfwo+1JdJ4UdHO6
mKFukQetkewqppxoP0VWmqW7nDwqQrGVlc9Z98/gs6AGKmsS1I9QR1yMEzrbEFpURH5GK1/agyrm
x05m8wL2C5Zqk6DZWF2Xb8YvAY+ZlDa/zZctEZ1GipLTnp+zorWUGsYtwsa1dblNfkaYR/xt/aaa
WFOFtvwcqtNey2W/q247wBGub8YV5CyqC7ixUMWAsstFJbQ0tJL0aiHCu/sk2myXuXBniSD9AP3R
7La+qxIPwm1bUS+X5RwV30uGouAsdPxzcJnUTaM0ICrzmKPYKPc65n21j/Z47IN2TJy+tKbfZGuT
boVdzKnJZQYZbYSVzprf3wBPVwYk9afnbCc6qRtnlgF90INSu9JG7r9S4MaIIbsKmLKOt/GSEDqk
hjDqcsXR9pV6m6DJDNBw5kt+R/bE6+xtlde1JTrLYSIWZLQvYHHyCMs56IdM5xbCxfkECJe8cZKv
QObnQf07xGI+R3nKOy6aE2Q0yp3uNT4N4r8cztAAsDvqxrvm8oT9GUz+uWbEAo+nicb8TLUqEENA
pIR+N1aKp7PsF5PUP9d3Brks2iOegZo9HqLoTSxPdLXlvFZabYK+J/+T/NbPgHK50NifeduG0zrp
TZnYNLdwwsx8tG2OwOovmIk2839nsMpixFEcC0qIdPnMTastfUl7IzYU6vAysN/ENwCnbuEvbr50
8UmRbclVDqazpauxkgaiivM/7H3JcuS4luWvlOUeUZyHsnrPrEk66bPmkCI2NClCAsEJJAGSIL++
DxWZnZIrWl6560UvnuULc0lwgsDFxb1nePMdllX2JgzpRHha2ujzBU7NqQz0yHg2IZKyyqJuLR4A
cOm8sEQ7toiBh/z8DZwd+ySoO5qQaJmq+YKjqi4B0IoA06hQjrSiYcXcNW+8MIOXdAhTyPgcoeo3
scIEoxr46qUAC2Tk+we328xIc0Xni7KzA4a+Yg5N2X7v2mdaUb+pDQIG/Wagk1ytGUCehbD/BCJB
/hN5p7uAD0DLGF6Ky2nTJNldeb34pEJD9v7zCf7NEYORoeWF7ABZyynVklmUFA5n84WF5kRh3/aT
HmXVOY2y30UJDOP6UJDFQvpQLU91+EQ6Lk4yUF1YMCY5oj2QEyv2k0Kr8mw7/Tf71vKhnL/8D0p6
p5FWUEhsGHY6Xig4X3qErIrSA1bqKDUYWKCoVHjAA3oPuvTPrdffzOe7kU/2ilNovVdLMl5kG/eH
C9m3G37FcKRNF+TgbumDAq7m5uxZ+rHagyrrm+c92SUZcV2pwzP4wtDslTY0R0G0tUvMuMmqyHSm
VapDv9wALGTyUTcpks8X0WmdEFZdEJSA3jSWEIpapwU7ljs2LoGgi9gGBNp6oANTJyhLO+qZwQKH
eQdHV9+l6Xz7fNwP7O9lYB9wFFxS0bEAdOL9Bq24SRTcShZijB632+ZyGAI/hm3DVZH4qxTqMObW
3+Y7Y21/Q9OCbM7N/OkBe/IFTr3tZAobg3nEF2DIVuZpY0F87/Nn/JA1vA6xsFqh8IDk4TQIWVOt
ss4HkwTUPD0GIHNLQYWWAdBHi1wGi+U5kb8l2rxNpDHiAnWHvhBSePThT8LeYBFtcFIoe0+wZaB6
cZnmEP3X2Bz4YxUj2QBu2DxjwPoh0P8aFKxdXI4NyFmfHHQwt4EAWQF2BShHEds18J8I8puCh6Ad
mQlJFppLUD6Pc2T+/HyGT7fs6cgnW7bNBeJ/KhZT7DIYx6u5vE/1+dxrXPKgj5P69/OdbFGQM7S0
43g+Hzr32yaunBBOad0K5hbrJqSR9k/7BK+PhTC3nNyLjO5Jfu0D0tnVOh6Lz6uisuNsPnBTogZ8
DjP0mz0A2bi/BzrJAMeUGK1c5o8XbphVl2X68vkL+k14QYEbIRtEIxSRTjuStuC+Ny3rsSoZzG2r
7QgJHQ6ZP3PmVxmYERXKwLlGz1wVlmV+8sZMG3KoIBbBIuWDNYY2dQPKpz6CS9Y/zUCClybkI9h0
07svc0mCzx/yw90Z7wtnIxR74fiD0swpG3TgQ1syCTpXWc0brtNtN2cApWjBMMsrsK13xdCC+DND
+ko+fz72B9QXxkYdbTF2Ar0FXJ6TtZI2pZCSTuA1Zd5BY+O683Rg/Zl5hGDQivHaTkwbiIJZiyjq
tyEuxPAXBKdgDuGncaPs0U28XoMSzNwfwb8LnQxaGK75YPHqXv3zU3ZJVxbZPtw7lkbKKU07HW3R
+1RTx9r0YLissaDl/a3MnPvW6wFh2RSeewnS1LNrpaGRWmgLdJesk2iYZWVsVOcc9T6uUA9tMqh3
Lfdn+4MXAtRC+Ugpt4+eXYUNpaGnOBSU1hw6kXM6IHPHfUGck577zdEAlTsTbUgEahiXnE5DXrXm
mLV9f8zL+jDN+b7r+ktE2BVLkWZMbez0wMHAnXu00FoBfMRxmwMuwGfYMh/PC8gNOiCeoKrp4555
cgojtHkTK1R/dFoKhyT0RM15BR2qyKhsYLjFXT//01IqBBsNC6sM5Eoc/x+MF+Rc9G0/pfOxT8VR
mpEurwFoRGfpkpTu6vPdcXoLcIDHBOkLxmfYI4tsFeLEm+uPMtJuSi3WHz12P02AhSpoePUzjBbO
+kmchtLXoSAItPDM3I+ysB3vhFfgLDpqoDMCQGkForTW48ghYzFtbHHdciMB+vNqNrz7oTNX44BG
3INhVWei0e++iI0SHrxMFteH026oJHNW+XUhjyUZIqyepEqb6PNpPd0zy7Mi3IFTsKQ1+M/7ae1K
W2M5neWRA/rU9AsSzdmOYsQzqbgY/CMUqC4przefD3t62v8aFsrxi9Gt8wHgqtEe4CDIfqL5Nd9T
Ddr9ikWFvP98lNMtgVGQjqIyuBjqfkT7MT8lA/UzCfi5HdOhi9BLCezcTwStjz1zrlJxjnH8mwcD
DBYKv8Bd4DJ3Wv5s1Ui1UtriqMDrodRJOJOxUVx9/mAfChKQ5UFlF+/NgqrZR9Jv1knFIajNjhQ6
T1qBza7VD7Pdf60asuM67LJNta8niDPruH4pI9S0m8Ixv2bCuiKVTGqn2jc4PnqfBTXrxxC6h/8w
Hr1+ReRs2Ec2FKlOAWZyaLlG4El4pLV7nIshNrKjr0DSKWN7rva0ejgzJx+mfpmTNwMuEeRNhNBn
IPDyEgPKSJQBLWF2EYFttiix0ZWz0a/Ng/ADtvcuadLHi8YgJIzu81X7rU7O4rdO74J4ehRzcR/C
1feVVfP+y7AZfFyvL+jRb22ojgMDmNEmtAQYHO29XYPn1A03qhoe/dJPNChGfT4ZH7b1++Ff05w3
c+HU2qiypqbHjLpxN7fAiJSgGHar2cd11BmAehSXkHSLPx/2Q4Xh12Mj2YVysYtSzUmUHkRlD27F
6bGwtUgxcw1r8xbkvTpGdhrnRbNhvfvDsjKIc01yxzzgr2znn8psL98CvVLAyBYnRUBu309+02ht
I3oPTXUdzfcUAMo0+fxBfze/QHFBJxQtRHTPlrX4Zn4NU1klnPro0YNTlz+z+zKbi2DU22CezaPV
JU0u9qodz0TrD7nG65O9GfdkjfvMVUzjGFf6ASgITWxLQBGlhlJ9JgIeAawwQgXwzGr6EEeX+TSB
tsJeBhL+tPypl1ZjjSMWczuBnNWze7vPQo23SW6IFYWuogfVgc8neHlFb9P+Xw8KoDZCN/jIH3Jh
fRw6zig9Tl3sezLSUbCquocaTgFUFWdwqr+JHItpGJSIocyOe8bytt+8zaLIlJtbhBw845tjAUnN
/SgfrDOdquXdfHikv0c53ZNTi9mlCqOM+pUz1IFnvIztBZFnKJUfrjCvU/dmnJNrhJeNk9IkxiGD
H8y2E9KM7Yy0+sZab68ce+VoFKuGiGTAXeHz13buGY33Mym1Cb38HmPr6FpnUOEr2Peh/VnV/1hj
7NdTAkyPii3Ew09RETnrgE6zNXLoh+xIgRLiLo9nMAhggh7Wwok721wJm0f+KOO+r24/f9Dfrk80
OV344WKFnlZsocJskIpb5DDZdGuNT7oCuAs0OQ01al0/F9B+u0DfjHay7XvupJWkBjloqL/3Db22
agvAc3IuvCyv58MSfTPOSeBUILvYTWqSQ7mRm6Ldw4QLrFxIs0LROgcu1uvO7Ilz07hEnjc7z4Ky
syZgAXQAzCQwLche4YhuhyzM2kuW/9oZ//lD/Rd95pe/HkT8+7/x7x+8mTpGM3nyz39fNM/1jeye
n+Xhsfnv5Vf/z4++/8V/HxhY3YK/yNOfevdL+Pt/jh89ysd3/1jVksnpqn/uputn0ZfydQB80+Un
/6cf/sfz61+5nZrnf/3xg/e1XP4axWX/jz8/2vz81x+4+L1Zvsvf//PD42OF39s/Cy4z/uE3nh+F
/Ncfhv8FmQpuViY4hToSZayK8fn1E/cLyiGLkhM+wQXExCg172T2rz+I4X3BXRtu74iXuPrCkfqP
/xC8f/3M1L5gS6JnB2NLGAGCxvbHX8/+7i39/db+o+6rSw4DevGvP6Cw8m5ZQkYQ1R8IBoFJgHqo
g1Hfr5IWZlvFqBBRDKNx74wq99BuSn0v7r0UKU3FgBfKAK5eG6pTCa5M/fe0a6YtZlHusprjpMwh
eoKl3Dr2xoeT9ZUnocmfw5RyRwu7TCB7wRA1JlTMgaqt7kjP5009ZTMLVe03e5uxDEBU3qYPqvZw
1IuZQjdR5j5NIFZr3A8WJGuDoulkouUdoESkzoA961yV7Qiv9FXTDeWGd87oR42fj9W+wv//aTTG
FClI6rygC2JEU04NuEQy5K9jq0GTWmrEC+sZpo59m7uQTkBYBJINgraxI/R2LSTnT6qQ5RWxyvKS
qKovY3c05g14TtrGkcR8GB1ZkSDVLMhw8d7dmGXdHQmcrY9O3pWRPzE9AheoGSApoGML+o6UcUs0
uqNjn3/FEBIw9Wbc21aR7gzqws9KtgMAwHmzG63R3I+0Jze50JDpydzb2BAhCmXNFilYr4VXNTW9
SQ/A3rN2NrQNbmWVZlta5vqDzl1tb8HGJuJz2yGO21bYzFzA0yl1vpbpCPIPiKeb1s55lI1Gu+pG
vYmULCGwhGrk1tdHcVW683DjeTm/M8Cx2rJKS1cEnBqowfKEi2F+siBkeg3yrJvw2sz3tCuyQ5l6
gsINtOdfSY1j0e8867lCYyUy4Juwagwvf5IeYxum93VkaqN7p0MK76g6liMLou1W87OsiqXBxKOp
RvJEkROiu2Pk7mq0rTGW4K/uUADu9u5Yjold60VSOL6545WqE8fo1P1s4zamd5kPNWw1eWs65eMO
44EHbroULCGBtlkDG1OIaopIGwr3QGo3DVMPegmZLYtVR8FJlW3t37SOKKLBLKZLS9J+W+qpmXAj
zZKaDh5wUJj/n4KUxcGGXWVCNfbki9pG4ZZBFNMfBZzziBzvcubCWwWow7vKGsh9a3BonCGhiKCT
0X7TWkLvR2AVUfEzRyNSKMTcVAxm6OA3VBtdGu26m1X50CHTenDrQazgDYhMwKB0vB1guR4aWP8X
uTaANZnZ+ZanrRVnFrYTA+vkEq4/buSXOL1nEFiT5RYZwaa1v8dJBlsjAq9vGCJDusHg/sbUq3YL
lJMW6OOYRw6j01MxzWLD80rbQMawiCSsxcPONKsHOlT+Pmc++jcds/ceB/4YnrvWLhVlHdRT3T0W
gDDERmlNAUq18sD10tzSNOWhoyHRHzIBooEG1HOR131saPP8WM0DuaoVYHyiovZ6Fn0fTy5EUaqp
gIN3YfQrmE6xPWVaHqCSneHmK4pAr7Vs7U5pfuv7vLp0lSQhYP5laOqFe8z61j+UXeleaNL0QSpw
VBE3yvciq4IsjccKWFSOubOC7ShA34PMw8oZBVDPIg1SAyYnK2VMzn70YImzrKZEou94ZbYF/IQ7
lSfuLPg3V6VQpgG172s5aONOM2ixMdzUhZK4ILvcoEKsiLSaxHREtRosfcKFigDpWpIx6eDbFBA5
jYFWw3xNCsHgcdKKw+xCk7wpgTzH8Whd6A3cxBpR+w8m1xVETDgAKUbeoHg30WWlyDufcHn0S2zp
oai9TZvnABXgT+0yJae1B2+P0BigWVX3fn0rBNoOmBVoUWj1fF+WbXmNDV+uxgnAa5mb2SYHWmTv
pT26nhQn9LWdNf4FoPM6aug20KZaA0GbXroXaV5BfnEqq60yjPKYWl2xK0xa7upyHmOzqt0rv+qN
Z8kFUwECqHczWUTErhLz3SgqOQV8FGxlI9/cYcXKBrIcdLovhaM/8qz2vnU+1R9ZhSCXWgY7uMzI
NhaAiJFlinqVkhnqMFbeJyh8uvFIzPy2gTgRcCzIOyOTT4QFg1l3d0NDnF1jGdMlzu8p9Ebqf3fm
SexL06pCZuiqCPKlS+D1nN1yVog47y3jBn6H2S6fhBEZ/ZRNO1g68kAVyloTZ/IKaII1tRl7E/di
t9bZo14qfaWKoUwsMUA5SG+6CcbwZmZW6DsMZaj5ZRFhQ3gXWq+MaFzAv3lbyY0x835d6ZVc1VUP
6thsUoJeLBcrS3WLYpE/rScIZx2ENL01aOL9ChYq6KNUs78GtR4HmpwhW+vLvEH0z1INyEU1JHkj
0nvIi3vrzuwN6AS1UKCeSrLhpkGvzKzO7/uW+W3g1lCFKCamoHRejD/kRNQqzTPEcF0fd33XQUak
bvRtPzW+jG3Rqo0vZXs91hBnwvGYCZAFdCZTuETLPraqIr3q7KxaoT7aQkqNy8R2RiDWXQa5RwN4
zqQfGms99fBoD7PCpRsr7fUueM3U/lHS+n9NRd+lr5+mtv8PJq24Zf/nX2nhh5T1f9UwA3p8m7Hi
x//MV60v0CkDW9yz4bawNAX/yld1/QuUp9HZWmA86AVZuG78la9aX4C6dZbWwauAJ7bJ3/mq7n3R
XgmHqADAk1fD7/31xf4H+SoC/vt8FTplYGvhTgpM1NIVOq0nECqJppXDE3TNMiQgfS+QxQ0Sjn0v
U+r3JMqskbXiGXh3EEgeWFkBFMJKysiLbLS6AjUQQA6DRhOzOauiTkFxrwwnZZhzOFIdvYeNmE2B
Zdy6KajfxVjmd8IRvQsxUtOeWzJsZdEoiJ6RzCr9HJokzK6pRIJWYOaDKrdH6CN6mXSdDhZRUrU3
OIItswzQ/BwKutDMPStODWNubkkzjH2izY09PXblbKc1joiODDtuoNr36GhQZopYO8luPc0eSAiV
V9Qo2FCYps3fpF4AzI8DmuSlHhKlzeY3iw5+c1XWpsi3CPUNHjXV1Qh5PUt0VjJ1i9RaMYhRJQpo
YwUHp8ZKp4BVgBa3gbANZAMB8TIO0mGlj/bRmRHhB/wAGVQNBvVUl2tquQpcIdWZ/g56u9MYar3V
3CIrLlGZ5K5Ok86olJ8GyhgQksB/N8vqgjNtwgQC7TK2fpjl6BhrQUUNvXysqylt+6BzCEGOz1pE
+4M0TO71P9g4CAnhHag424FfVhpYNpTOFk9MXhfGvEuNWXqhW3STdQXBdyO/JrU2zA8pYEN0bQED
BscoIQt/jUMmf6GI0uWBVB0xoOli2ULsOYV/DSyBINlON7lZeCZarpOtcySBJcu2uWCiC7tqzK0H
5D+zgVxDW0iDuB7iGpEXUs8DgMK9fk1wEmQ7fRIZaFXG7KmLSlmFCJUjMxkru8HZZpuqh96+lwkw
kUg/PRiy87+7TeM+KNYNqDb63qAFVHDOAuFkkxGIHvXdsDdZo6LMhj0edHpIDz4b+Dg4TVyPwIhC
b1snbH2/QFcYslAT9M8ME5ZHo5tat3VtZhkEREvcRFyOAvFu7PBUAXFzHb3MjPRqA8lmKBDpmt4A
pFK57EWvZU/wVnTUlXHpa0mk9f6MK4oqOfhaRlE3wQRukxXlFGIFK4dz65Z2joHERR+hcUBmC0me
PUM/LEDHfLifDBuqixDUnNm+75lpQ2cMV4BE9U4Lb6+0sp7HCrebwOpIBblBnhcvHRSW/VgV9vwd
XlkFeGzdMOmJbZO5iSHvjTZ8E5iQXQJ9rhjHBvo5xijNNIbohQ1AKQA/XuyluscuClwTphCnKXTn
0EXPnDHKS6YNF6QrIN7nDlldhCg/5fSW07bwD7YooUs3gMFBtnhvs5vIYi7lrZHNtB2R/9qEJLTm
hBzHIltgUoPpkznoexf5MlxtfYc7iQ9rAF9hIplZ7USZe6mzsUetto1jjoYdXWXD5D9xvKe2CqoM
UXDtI031cBwiJ13l+QSRQigNckA0cBOcw54WUNsPzLFsISHl+gpRwa8bOkb9nCqKjTeW0yHF9cd+
KHBJc7b2JCGz2va58vtIsLRi24FopZXkKpOQ/zFze8B1sKnrGBug80F0qmcGbfCSGWbgW20LMSjV
MgWchi7ycorL1u5GK85LlzlbOmmFB5WqCdZ0kWOXLg5sxtNSXjc2RCSfRlFAQzcYpN0wdO6Rw3sQ
n0N+CRkW5BkdTL6HwSNrSP6OeRGZJqQfXjrCBtPFJE+YqVBpYjDD2WtEfgcxUkN77FVH0hXKC0UR
4ybNvb1p1w7IH22Wp9ULBC1tVUFOifL+h9a3meUgtI3c/8pURufVCH1CGZG5K1skmMVos5c259oE
ZmTRjT/SzgGooHe48hN3Mj2yrfW68C8hq9n536wOG/NnjW5N+k12je88aohqbYCtNTYRc4sqq4PR
btzmO1MON9ZGrY/dV7vohvpltI2FDdiUZcdvEP8WsQ1N4yCKqnwufWgRwnMTTPap1tpqq1e6I4+5
nqfzTQXSwXBFckeMFgrOOMqfMp+bzhEAGyeru51fL6oKUZk1o4USiOMTkxyhBc/ZQUtzt48J7HkW
Umln9T0eu9FSc1q1g6jJmVKudXJaL6gsJAto1cFP1/4A+XFyMVICYyObjLXzkukQbF77lM/+mcL8
x3EWShJKZfDJAc3jFMEgrUmNdo7WWJ6BPQvRa3nGQfoEiGm7oKG/G+GkmgphA0e5jB7hAky9CMoN
c+A8izvvmxOhTBZOEdLp784T0tcU+JtgAbydBU8svZK/S8i/vgMEfcAmgRz1x7q86qmXVzY/0pc0
gf14G0xQpLsfnrTNsLLDfFtfZTvvBxCTGBq1sDc54p+p2NtS4YlUB0Z3dTCBAIQx0Kj6mHnNdZn7
LINmFgCv8E6AkOBKvpoyFj/B7IjOi8+fdDw/jHja1Sn7qSVQSj1YidyIO37wV7AbunXiBS5e3J95
vKXQ+W5yoVGKq+BCXIEDJCQy8Pmbcjk3OERlq/4gVjCgnbZauNAQ4AIZtpHo0QPUYdg37bLk82F/
N6qLhQtPWiCcPtpx+PDPbgx+qNMiYNMthwZQD8BIdqYX8L7JscykCSQDCB4QRPQ/MuTy1B+sruEH
038UiLOmQPkQpiafP8tv3tcCdQE7DXgX2zJOc3MpYWFd5M0B2m2b/IGtSFjsF4lJ9nAeBXC64+En
9NqawrYEyuaDkwYKrZBuSGEyAz3XVkFBtrTPPM7pq3kdAQROeCWB8AihgfcLAv472TR5zibTusui
0A99xaK5y7djeo7Y97tnQQEeVvCAeoHKiOvT26UHHi5B3dvdGNxY3J3dOeDUOxMhT/QSbLgqADXj
ADYDo3iU+k+beqquNCBQ3Y1upd96CxT5fhhwJyAg7DMNN4H6wnVROS/Z1dSqY6my9eer43QJvo7v
QsoR2BoskFO07mwMnlYj58kdFNNNIYobiElDb8tetBE+H+rDQvw1Fmx7IXBt4hq7BNI3e1mNlhpK
39mMoYrmCN59IsyiIeQbZ10AdH1mD79qib4NHcBBAde6NLd9AMmcU7p2Vddli8pTXI9IXyCUMJYZ
ythWUTn+jlCzLHbYlQ3uQFTCMzGPKt8DcDmEOGvnX9V1P5sqsvUazVU7HYh57OGcLGNhV+a0H9D7
6F80A/c3wy7VeuIlG91AM4g2rYe2NdetJRS0y0XV2fmxsHKH9Agls222AWH62F9btNHsXYs2kfF0
ZqI/rNzFmQCbfvGbADT0FVPxZqL9GrZbvkTB9KHZZKEeDE8yACIy9BMZFiDz/EmP+/8Vmz8gw/5m
7j/UbA6PE5cL6vlXz/K1Mbn8xq+yjWV/MTUIWSF66MA3v2kz4hMgn8GNRJz0gDGxEeX+Ktvoxpel
94fNCJzN4raMv/dXm1E3v6CeA4VAKEKCqoBs4x+Vbd5vfg/WP+hVQooQBBroEAPZ835D6i7hLc8c
L/DRF7AXlFahQojvbDxerOVQDEHjT9fDWH7NLdVCxzuUBTKsshplaEB3jlUBGpTBSJxt34oY+lEm
nZLJBP5vmBI0uLdZRaGd2s5ZUN8hh5GBU1Qv2ZRfgYuxh5g08FDg+bpXzOl/vHkRv0mMzCX1+3v7
Lw8H5C3mECYfKJoBH/z+4WRa6l6eQgOk17EltUvNSiNLq/YIAlcpSsAUAnoz7piwSaR5OHbfJzrf
ZKS9rYpma3X5HRlhJdmnUZWhNmzpewFWVXqpowbseehdQSe6s298YweblVBCujvD/Swz0DYrL8xG
XIqebyfpR60LXh1/Yfyc/er7vPPPBwR12l9qb9AOOjmf2g5yx7MPZTZdQbnGYJfZ5G4ctz9Mpr+t
mZU0Jb9Uqs7OxPFTKObrzC5yZdDCgIgzeDPvZzZFX6QRqvEBAf7KaZfost7B2Hg3KpTihq9zWYfM
gnotn2JvFiGrtR2EUg8VgZ+iB0WlESYjqIt5/XG04CTe3nz+5p0TFt6v74dkEUcMNh+sQd9/PwWZ
IDoXwItxt1/ZQj209ZRAK28EW9Wepj3I0DvlqKOmKnQSshi8wYMrikTrfhqDnkwDXXEl0a55KE26
ZlMJQ1acWmb/UMj2Af3cKzzVnKIvlGnpuoHuRw4t4tyC/o55205AEFdAyOk9egnym9HXRTT1attm
5F4fIF+SQwdCoCJalZB+t7aD4e6UAT/i/eyqWDvyxrwGvrJEtpHFjuY8Gqy67yp4TtpeoqduLEGT
tMh49J3yQmPfPp88aLP9Zt8sVBBELQQFhIX3s6d5FZnrYgS7d26PtnSv0LIMZeZuSdEfDB3GB9ZT
rwFUO7A7w69/5Fn63Z+sBzoOFzqkcHlzW2nZna3Ftg2DZ82Fd5y+l4XxJGm2NgAw72Acr5k07hzr
eyH0hAkYOVjrtJnDEpWpXMN9wrPjpdNGHVDiFVuVclhJJ7vV9KgySdgLtP86inLcfJs5w2NeZKBh
VzsLhsfKhS/NCGQE8SOaQ854LOdbh+cbtLiCUiPfvN6LKX8CpyzqdPfAs+EwtnylETsWeXNUVbkV
DrspsFRTSRJ7r1F3DUmEPWAUV1qZbSr6jVAWwhvrWKTNZYoxrnXu/ITRRmj7c6QaJ0TPLtYt+CCl
+lEb+00LgUsfUuV+GfZQQYW9SuIVxdbJB0AWvG3u6E9yLPFvHpaTgjgAbjoa9JvEYRx7aHc466xj
cfvgdsNOZHC0ybPDoItklOIgYA9g5g5sJ+CAa+ehl/I9Z9OuJjjwqbWyZh7HuCWCU9cETtluM10E
Smsj5fKwYv665dXOY2ABI9H1ynlLe4gwSH3zPI/Nwcy7I7PyZMyMwJIAXsu2PxDmPRpt+uhDBKg+
SJddkczYK6O6700PjdRIE14fZJxvle6EZNT3vPV2pSIrMy2SoR5XFe22IB+vylKsScov2EjvWlyC
/BJ6pf22yoqoyts16C0rapnxc9Xzyxw6rrN0UaCbv+YOfYGr9jotr6GBEaPY7t2iZ3qZ2t1Nrqwk
nZsb1wFZ3LQSF45VwWBrV6lbhIWApQfJf7oDLhGIP64PKRjdv5WOdd/pd7SxripbS+jsQSAn++n0
djJNeoyMNqyRis+tVwcgzN+2rY0SoYIvi9o3c/GTuO3DvLicGN7ttERdkKnd2d0M4r63nCM6ZQdk
k9+F0Vzyqdr7ih4NLSw46toPEH3QsUbgfoGKHvHtXe7D4yKXlgpwm4rdFi9Uh7Fwy2/gBJN1czJV
zjFHV8ICsFwnd42HPE96t1bHnmRa37Qz2pudnRT19LWEfnqA6Y2t3lynvFqhkh+JGSY7s/ZVThbY
QtUTcbUAFVFsxPamMOE32WdPhtVeVRlZG0V6q3z2lKNDWaMtioblk5Y7xxYuKvCEeaSpd9s4/QEV
15U96Vdd20C0G4wACqxI73RrlN9XMMgSYVNmSeXxm84zjyNNt7MD+YTHscd6rGFYhcvjSvnwkSmz
gEztUYOC9+y/OG37XBn8pq3HrzVAPgGqV1i4OFc9lWPf3jakuB53TkGeFMPL7awryN3t+xJiaZl7
tLv2RlTW1+4ZXCISNJ2hB+OOekfLl/fQub4qcpgbLaVWrQLpzSgD3GIfOMt+ZhzZDWoAd7nd9bFb
DevUBQDI9m6pyV5UC6wF96Ham7przeKXJUgkHdN3Ayu/86zcOyBmVegTFPamq/kN5Geh629okN5J
byvfSLSySbjbbIjVe5FrTcu9D6mEhTwrn9HKHwztxSu6Is5E/ZR2dhEhbWFzW0epM6EOUno71/Nh
itN6ZNXWUKBLwUhyQfQcXAugrL4NgNcookxfaV5504lunfvwKBOGdYWe4hGwnRfQYmOtcW4VWGKy
sZ+IGDZjYWyIdENjrk3o5pCtVpKtoRBhQInjKCqhyvwVnMKk98Y1r9EP4WNAzOsZNhq5O8eZhkp9
OoRm19yU1r1wYTw7dwcFosYILXZYDm5TKwsGJr9aerW26bAxdHbPCWj6oNcFFkqFBRwoMuXdT3X6
YrE2km57BXzNQaR0BWcXnV836FEbWjcFaMexEukqudAnfgspohVxOqjQDej86HY0euzYwdJhnv1V
NRixBj0xNkKBr50SlrErjQ2hKr81IlsDkvK/2Tuz5biNLV2/yn6BdCAx4xaoicV5ECXxBkFRJObE
jATw9Ocr2eGWKG+rva9Od3SEw5YssVBVSGSu9a9/2BKadgz0QmpKfpc502G18Dx3yltzCs4lADb+
hlHbywunSi+bzD9McXGWmfsYUYMb5Gdjs+5FPD+YpXsTj9Vx4Bz4+xP6vWnDt/KGxgE1DBWuzVD4
xwO6anKdq3IKwjI3orh/9LUPBfhanQRw3boxZyY/J/88NwkNYHl/2Orh1ja+aPFgYw/dJPQzjKn/
Uff3UFf88543+sOw/r830t+/1icGZ//+pf4/nOaf4lX+/Tg/RFOtn9UPA/3TT/zJQCVfHGYdXFMa
Q3m6ib8zUGXw2zcoENQJRAgiKu3fn62h9xtxODRsxDWcXMz871pD0/3tVLEZAT8EeQSK9j9qDd/p
4pGRAAfRVgDi4cBOoOS7Ilr7Q2J0A+M7orkYa80dMG0CwcmpPsRI123JDm1gI37a6P3xRjc5+ehO
K/DxQEScl5vEwvT9slrM2j+r2lGfJpQwTM7HtPG8BzPJ0viTdHW7HrNRzv2haftcXdSO9r8ueJh6
H2MNh3P27WcujIVQWeYpm4/jrg4s0dJ6dDtpdJdp65LF0vC0+/jBBPUR1qLl7H2dpSdvTiSP5/Hg
JRhxdWXc7SDgjO0usGKLfSYtZpQyMO7HTd66DB5V4BC7lsjKQt+4ji6RA0YhPhDC4HKQy5mMOka5
3Weog8urxOnv8+zUqHqHkazxKPAGNGl9Qxj3VQ5ZSGy9GYrxli/ZWPYKv5M5alpVLLuKBPAuQhnL
KQzdnwe4t6AxhTUkOY7A2prBq+z1dCTlrbzvk3Guz7SX1+62ZkyFHzWDJTN0VUBwmUib6aPZE8ap
x1qrbem1XILYPeOtj/Phowdh1EE708XmZrAGPzgUw2j4r93QlN4zVAxHYS2j9fS81hRJR38KzPS1
S6tRwYGfRMCbHAqhxy+9LNIJV3zNAJbsRz/Ha46xvjWdpQ2sSOQAEi3CGXPkvMPXFQOJ27L31PjZ
slEhNottfg7UtDrhsgrpbMeGefbBnJJiPWTK9M3reIaYCIqgnLV/zA1zZdTncC/wdsWXxh0a+FuT
XWSPbdovh9wbPIe5zzJD9oBNi38/VBFoshXpo7CjlsG8rIJsJR3SyPtdSsTAw1JOJeEmVrk88cfq
bTa95aVI0j47DBkk5W2+wiq5TkZF0FYCE5oSy7eLm8lbCMQSMmXSNA+mDYbpyZbYKIQK2Lz3Tvy5
xMM7/tgqMJJt5q9ecWV5VY8Q2qpNn9l9unyQxgDt1dFjM+E92ro40AfQVcKSWLPmEYIkQ4do/Dbw
hoVX840G1jxsyKfAC00KmVQHYoSq+qjHbpgeq6kjV2Etzdw/ZoPT7hIDOYgzz19yhML+10aWq7oo
px4b1kzXjjrz87RyLhRPCxOxavEm3HJtSgrmAUnOGo/XykreKsa+zqUc6P03drtAkiyU53SQeJT4
MENxUaGj4uHZGlT6icqSjszM8YtqIidJ3fHr0GqqfFdmQb7NEDDZNxK6zXSwMQOfz1tU9EweSt3D
jdHrlHWRsRjxsKcfJLsQHkbp7oTVTel14+HX/1BS8OoohcYp7uY+75oD3SvUjXBWZjaypvXkbc1p
ls0Z89whe7Ib34IzUcCvi7iTo70ZU9U/zXPDaNurYM9viilPsMqx19W8GaRg+BT6eRIbN/UMIH6e
xbyto9uIqfncTlVsXmUeD2VYr6MzX6yJ2Xdbv8gK92xosmr51M+UoxIitIACGo1paotzv0vy6dzM
qCKPs9WIpxU2dHrkZsgiLAciNje1D4lw0/gJ/rqjhJkbFmlvgJYtuKolZ6nTLQSRSCtu9lBvHXK5
KuKKt3VOg36US7AEYZ729GR2UKW0sL3jt/fCoDMLl2E173Uex8HNyh5SYcMpsQsjuK1YX3Iku/Yu
KAJH7MEf8vwyKypCD5cMcsK2GnkSoszgYuFYFkVCHmDb1pf11MTldmS/oY/XZT3vnCkV63MwZrar
j6YjM5Vt1cRD0140FSQDdzPjlZ5I8hCrBO/N+6oH9pAwbBos4lg1KnEo+MTST/6j2QJgAcyU7F74
x2XVbYzd+atdTSVJiG7pmR9mq61w2lkSyBhGVa/+dnV88YbKwrvTtIsPHGho0r385KsKqwC3VWtq
0zl00jExLtNEA7z0XmY9Belic5pkuWPdD1aR0Dm1zYfB6iGhzKWgy8Yp1M2oOxnXY2XEit4Vbgni
ifdi7UfxkNsUfzCAml0XeBV61qGeyeDjVFzldh26Zd17feDp/SCQ99yXuZmT3ElrMUX/vP767xVX
/9P4kicN5L+vsKL0+ev3yPvpb/9RXVmnGor6yMEQFP8Egzrpj+rK+u0k6cRTjerjRH/4s7gy+RNS
gPgxRqTU1gZw6h+wu/cb8C7xQPw/YkPQorr/pLRiwvsDwkZMMG8LXJoXPdn7gaD+WMDXqzvarXSP
taiXOdj6+bQsXuiOgR1ftn025hF/kOnHwZfC2lqZ28C3WkeFpjrHWaDf2e6SS4TOjrlq1Dtuku1X
9lyrCJs48UjT45UMMUWGCzPSOuTsLfrRUm1jFltfDMIMQvg5yrgCP5WxDjFKDYoHzS48kV2Dx8xk
XDcxXip+mBTCYoYrVkeKj7k1ko5brTwZlz3nk3zqOjd2MQBcvGH5HHvK9K5pvGolIHc6Np4s9Skf
mYZJL/qxMoNpfavWWE2vCnNfiyAiVdjw5rDCmR/KSc/9bdJ6ZspsEH3uvkFj8hULMGmtGzroKaMI
tFLQemXNLW75Tp6ZD3pE1X2lVVY4uLsN2piest4K4EOk9qzm3QLrUd2LwreHhxzz7wE7KzylrF03
tqTnODGZhLDTarcz7tj3iuazaNmbNBbiXpXrcLRteII4dwulsRqHXnjqs+sA8YjhWGlNIN9kl3ja
BqMnhY0vwQI7TXhurPe2Skv3KSlloz/l2eIle3ylG+coS8cjdCeANEsotzY1SahmoJnQe/gLnTGM
Tic3KmfigJ/YRUtxn9Re611beqnY35gMoUkKB6yWijcqv8KNt93Ert8PZ12LuMUooZJSdIHILtO6
umAUQpV4ohujAI/+0mYtcg6HwKV1rdL7ZbXswiKqqMYgmQysah59lhz5qkFp7pH9x9a8X+Qic7FN
pU7WJ2a8vTbPnbksh5cUFi2LoCEQyVy38dytdXVWiizw5zeOFbskAkCtXWPiQrDy2KZvXGHu2kuW
YlPl0Wyl5dQd+7VoAR59F4pwG2o5D/auU50BjRJyrF0woxH5CD5cJ6o6Jc7GhryyqG01SytO8VmO
nNRZOhP4V2p337SWykhMS8qhbkKC7nT6PPoTkqjIRHGwXFnrGKR3hZfKlOjYpsSCqMJqZz91/hx/
qTWVw41b5NitOCeiGIIKyoWrdo5X9ckszEZb+Hd7Y5NG5PF0SRdJxTM/b6ysRjuOgdiEEJiSTCUS
p+thTIcoJ6rWMan32pYvJaeXIdu4U4hAds5MZRugavFbkYee087qrCucuSZtdV4rmexYjcqyN37P
aDAPba8Ww3Dpu4uInxHAZdNHiMj+AhyM1QGrf0AD/Lth5D9q9f+XHjX0t//+qNm8VvVL9zxkL/+6
e23GLyW/qN/+NaSv/4pq2OM/HEO80u/HkCWZ/56OoJMHNtVPwPz1j2PI/O3k3EGHDS/hRPsAGPij
yWdmzKnAQYMFAJ5c4Dt/nkOC8S9OKxD3T16H0rAY+f0D1j5xcz8cRPT4mOwxAeYVUQDwqryL7wkZ
k68msOAADoONmHQPlXlp6jc0KK13TtEoxNFjyvOSUrzXL7ZsHXWEnB88owCfxsPkwctM2SYxsmOw
68oKDZjh6VbSoLdxZttUUn3TXPiDbatrx0j64mLN4kA/sfV3+fM8ZJJuKnd68ZYKAU08kiX79wXP
8Foc+jnHQoTWk9WfhI45FGwLoMc1+SB5AmB9E/fw0M+KGn7HjM1wccKjp17ac+S0SWPV+0r7TlNE
UFIGusg66bNsW5iDbm9mrx3VxzE1tSOw658cHxkAYKx+LYqCDYBwFGi8bthMPaVrxBHiQogxDMGz
FQqntSQhIm3iAsYKYQAQbNt5NAqG3WqF/BryLuyMRhO5mhFQe5tBAinWqVqQ0pbUdAIuGaPDaRsC
r7BfEXoq/0bpuVhNEIEUxnio4OSAqE6e6snDNOZZ66uJ3Wb+6nAUErU++IlK7tLMCNSFbuqOkCVT
JMu8qwUb0VfHnaw6WkyjWV+goFputh3GovKfvMkYmpcZdtOIfyVe/fEWCrxXP9qMPbEVd7IpuCgS
t9YfR9qegi7AWDzrpYrHTLzEWew5L30PwpuGmVuL/nwdXDncxqMepySMCYBh+pHD4Fq3KP2k/Oyt
A3tSuFRL5z2uThoQVKTsYviErqhPmADXlCyW9uVNUNeeTilqBGzHi8lMl/GiKZbK22sfznODvM10
uQ9jkS2H1U9q6xxbknE9OLqRwSc8AdPTmKqxKoLvRZYbjO5XvyBqoPDQvpIkCTh96EeaSETDCA+3
MGR97yAZW4l9OyRBfLtoWQ7niSwbci7dtatbjnaySWj4gkHdEFM3L4dYdbrcp+vI59+g7OjhPhJF
7lyLzM7QmQgapvosSRVYRrhCCCqe5tzo+uNale0EcZ6I408VT2V/3sAVlzDse5uSFbYC5jUX4BE2
Nz1J0LA81JDH2i3T+HW8bZHn5Qe9uh1e6aWHehu+ssE3jFZvLyaHc9Qr6OuehqHE/b+C83zKm1fA
RVvU7r74OKS69G4YMnnJPSoOUagoHfsCs7p6MsgRrmZvC4l73rR0XmTB2rG8dhZdOudJlXxlKFlV
sJaKPj+jU/YdwpUzxz4LKgLKt7HPGhgiulo1FiEK2iC4lt081LeTmc35B8Ni5BfVDY6UF202Ju4N
emU3mXiezSE+pngZzUfXppAcIzuufGuLKKINNqy1QV1kzhBgYbQkEhCFCGgRR4YmvPB+yeLCT8PA
rEyAprxlkBbpsrMYsuI/knj7dDJiTt+6Ipnh2ujNWB8aRbzs1ixFP0f24JXF2zisrrF1KpNA+hD9
cOd96fU01SbkCuWP2Ac3lLNTJIWw/DN/RbmShb5sKjJssMtm2UfNaHrNS2U2Vb31SqxeRkaF0+id
D2vcFHdzUBraiuwkbaqHNVXYyUW9XNreZgsyFn/Lwkvd3RC3i37Ox6WzNK0AmzcOqLFi4YS+RrFx
Fax92SNe10NjgeMMywTFuY278Q2qfVs8kcAjoFzPssyKep/pIsg+9CUyvou6pzlnciCdxOk3bm+t
xse2X10bqs9AsgtJkpPLdUOTJEmSpStZme6X1JL1ypzJbhKci5YprYn2qczMJY9Jyc7t05DCVHrk
461VpZncjri/F5F12iq6A3BwV5IHqWCrzGGTUPNNDJtYbUEkp9hgkJ/IbFke88JiAE6pvTRzCvTQ
qMLfd3FtO+VB6hXhaegm1YDxyGwGXfeYr4U/fVZGF/RHRKLjpE+xnba/HztvYTgijaZ1BW9xnBl8
IIoyDHKl8mYJgHbo0w+81JB+tPm1s8dfsg9e0WZWkAjiqfBvhNkPJCwxBI8hKFVTEYS0F7P3uSoG
oz14DVKI2yQl/uiW/ChlbzFnWMytM8cZfAE7NQ+9uTToJ+rEzD/4Q574t4OcOFI27PArjjTgbKRk
ZfMAFObGmG2Wm9HvLPQVgaY07YMaK7ldX/KmypDzOxaHUU4twz9GVWLcYMzQddvUEK1BfDuMIIxz
kVKZ+RQNJFF63lFXweCPZ7FvN3OrojwdRH/0x9mV5xk6d/AMIYcJre/Uj9j9jXAdirdAizRRYWFZ
c/ECHyy1CJ6yUDDTQsJKdcq+08fWP5lb8DB7etp7zgTpYfYSdsod7g4Zj9AC9yA5LN+kVqsslFvs
ZJ91ASSPxRn2KVYznE/dNzWXSnOBtCv4pvOyFQVVtyfVxOieFwT6qLpcA/8CF123vh68YhI3Rh2c
Ys9dq6ozBn2lypcVHo3RN3v/dymaTERsbsu1hKQBrdZjCG1h6oBwjfsm85uyHp3hxfLMRI1hm+RW
+5zRpBhOaGvA7QIE2bbHpwz5fIv7flEo42UJJp1+xf8gJ1UlHsYYo2CEFgG/C8RcWFXkC6viAOOn
2vSy+121t5R+bp7VSFtcZobZXN0r1ikCGKLB1iEKp2Azb/3GWD5Q9zRfO1zd2r3fchyz4E+uGPgF
JNEs0tWj6XUKwsHRvtcZzJJvCsMOoitz3apDnvfUGYJnPYQXh5o3z3UHoSlA4MEw/cToWxfXWz/E
NSxXXhJzAnVhdyQ40Mx2lVdSqqQFCmIhOpQMqhlX/bTUkNSd0LG6/NIFZoXvlKFJgDrCzv+MDfUa
47596qtsZFQar3GkiTDmC1HUKH4mAOuzFp1U98SjNKdnmJ/08mNdxzZ1XdcUWTtG1aJt/2pqes00
Z9aSkUJHVM/HOnG0hxJ9nhYMd5N0lEyT4g6X2GquBkgS3uDXZ7NZInMNURj2Od0S+B+mFLEdT/cO
aJwpiIYycLdCQ5U450YqCu+80+ZMvnqan6o0heX+TdNoxaaYp1kb3M7wdtWVhymMgECwNOsNB3fn
tViaqlHfxD4qp/NBgetS1+iOjXCp5kzd48sEKyBgWY6YHeQjz3drVfS6zlSV80tfizy//z/8b1hO
XFpmj3/XlYVZ96+HZ52V37df337mj/4L2TRTUjhyvndyZGQk+kf/ZVm/AfFB94B+yzwd7cyf/Zdp
nii2xon+duLnwiL9s/8y5W+8zomACz/uFE35j9i376j/nmk58HtPDEUaOV7xvXMgDuiF6a+kQ5UB
TcuXmL+j+3Atgu4tbqwUc508DTrS5eVJxnqardhzkoSNHrQbRI7IcL1l1Lo6d/98Pf2PQ4q5tf++
fY9gFHT1jwZSp5b792Ui3d8gxXi4d8AVBRcG3v1jmfi/wRw+CYBMHJp8mNI00H+06Scmto8HMiCy
4eHSa/Jyf8DFSPI5uuyTmoIoPqhg/wgudi0w6e+IzMDFzODZErkMGrqfxUi56ZmNr81d2xips7G6
hM2PnkhZh2D1KoYbM0He7ia3T8GNrLQ5R9abxNOeDsW9LuKykkxEGqOKTnRw45R+2FoL5LbcYe4z
+mv6JtrYdxBw1jgQMnOcKKTQpqbTneFKxjXaZrO+6rlwaUb5TO9Hip2mTKPP7VIEehtqueHNA0QY
LgDp0vmcoaSctm5uzd5B9GqyjnAIi2ZT2bNeHopsKBDIxytuSE+m080Ul5SO5IkDWibk2WqP12Y7
J/HdE+7ofqmqdFpv8fGryjucrdfyGKd18twGwpGfMH4R9SVZkqk6M7N1Tj9kZtlNuw4iAZSdvrAF
J+JAbm915RRJv4Qd4xvITfWyqvw+nguS2IVfwy6Nm34aI6OkU4GAZRQNamwT2fwu8/3G2o56il90
PPfuZpJgqJDxxkr5BGIjpR0/Lq1ftAAjJOUiNgR2JHCv7KrBfNXJIgh2NbsAg66ESlVdu0UyId9v
IBvswY+b+3EtUavHtEXGxo2lkUwbJNhaGptYmUKdVXQ79qWwFXNnOdtYjMNldK0O5DW3pos2Trrm
OaiqaoZ3Pw0AjDa9/SX9YJukYQqyWJPpCSdq+Qz9olwufK8zywvdWj1Tqm9opQ0zSpXR4DVujsg1
8WV7m1lWqQv8U1FfkwQG6HLIbd27tzNK6yKK8676WjbuisEjc3Yy4x36MffzYiYI3Zt49uDZ2r2v
rxZwHIvYdaPubyy/cZKXdErsj0JN0JZyaItQGmGFlFB78eiJ1iX1SVLTed3d9Ws2yyjoYtgBXiAA
DdCmt/nWqwYC38a5aN1NNfs1vFJU3emFnOSJ4KgT93YxlYif5rj0hh1If/vBaAw7u2BwUa9gybLC
FKLxTPyzypoJ9urVMojWYYG1l861+ri4iz6ZYtsxgXlSx/JgxfhFnINMj/Ndi1Ae4NlzYtfAooL/
DNu1B/neZhmF6SYfJ+wYw9rq5Hhb+wnEOeV1w04GhBuRdkqQR1ghXkjO/KUgIJRqOcnD0tFLFmn8
nvj3aFv1ZRyY2NCgD46vi3FZ4egWfMYbPy4FlRnzDOeMbWIZQR56CBXoE/pgNMJuRXr2JhcnG7YM
ViBH4C7FyDXqUWORmSKq3uK+WJY8x8vCCPbYqZlruNqzp4824I27dzK/zM7SXg44Sw1Fb8G1mA1E
kb0PR7DqsBFgOkJS80q0IWUWvXxevAS4cgncn8BBwtRyKtZA5rfI46Vsy62dSEX1C7RgqDB1pqWO
pFzL9Wtgn6bL4dgvJycm/ITig8bVV9/MyPSW7ZihuD5bAhRrt8xOmvw46Tawtu3g8ew2xrqYN0Uz
NPY5cJBHvKM3dCbdXK8/oRb3CJHGTqEhedOc7XMxDeKhW5J52jIRC+oc7vOY3J+GMgqBmEyGM7A3
aUZKg1apsFln4X1258BV276DOIJhGmEzVzwsVbqdEIVkLwozUPDGskhE5Gc4SJzLFJQpEqurvCi3
Glgy1eq5+WEobcxyxeSBIAL1wK4Y1rn6YqiSYY4oMGln+fKQYvM3f+suehi6OMjk89EOcCshH5sB
QhuzTqwRbwuUo6ojg9eT9UMf9CVaAUstb3k5U1AnZqyu+yrgR9yqKvNI+hV7LmGuM1ZjjBS7Teu4
jNnNdRmsyyzQ1vKhFXUX7yRmYOlZSScYPCr+SvPYQ/KZo8SG5xSmMjfI72OFmrtcr7G39VHJ0f/U
kILHXYEPWhlp1wINIjwjPi/FOmbttggYSoV2O6OtoD9ryyLEg0Bkh9LCaPi4Yoi1YAKoJxPyeu4O
GysHNYuAt0R18OjuxVm+WHF+3hbSq47QXafq0mQ6gk9hCsYEpG0sWLSF+ajTdD/IYH7UTGgu+o6x
zqZ08fLg9dsAr+6iVGIT62ncLKKAft3UXlZGQTb0u7XpTXL58jV5RC9CDgxzPniycbYU/qZm71wj
3AhFGcJpkKTUSh3Ari0CF8ukvsfJRC5XugzMnT2lWbBZODG2Ber+TVK29bEt+NiuKcT52KBCOgHn
m3Hq3NABgbkfM6d7K3p7+gSdajhqmefP9mC3l20t3DTKFnk/ojykn5zse2MdTZa/QQs0O9mWAJbm
clpS8egMSXYQSBAfaviuI6VCYt72y9ycwxIzQBvrajU3RepZlwqJwqZyIDypYny1cHLfwtwhm7Az
m71qg2XnYDZ+1ZUieezjqq6OKQFeVghbSV3ZE2AQMHED8qt4FJowhdg/Ra45tJfBmlvPq7IxSFsY
wF33GFRf+13fIvOasmd3SDAEMayvWZN8qqyq3LuVaOEBwSnBASf+7JtxcSfwQ7uqW7NwDrkz3LZ4
q11wG9cXx0o4hvOhRotZNZMkh6n1rLsuRSQ8loNTYNeSOV+yclqixVrgkcUxEcyjYy8HOI5YzXlx
vBF97G6LCY41ABKafQFa3oPVXAjZES7VYWj+WppTvBcp1jWFUvJLndftETqwOuTd1AjCvG33IEj9
OBshwG8sX0Orcrx83HoYKjFQUO0Bc/JFMh0Zm8uSUqHD9qPKHyAMLnuj9o1PyjXyW+ULbpUa5+Wy
tKST00Ln684xOgRHNYFagdW0QWho3P1A2yv7LpkAV0I9utMDPCxvQz048Gz2o0ui7tpmN+5SsauW
rdV9VtRH9xP+QD5vOA/YmfJlI6Esu9tBMSsK3ZXHcZt23XjjG4Kb6gU5Ea5wm3vlmTyhqg8HFH07
njrcli2XYwES5gd3wIgzdpPhQE21bpSxqh0fqXyAje3de3FAvdW2QbFEOJpQkroCwGqb27gnWk0+
HqfO9Dn0M3t6g6q93uQQKc+yJrB3CmaGjPrSkUd3BX2wWsZWNO2j6YeimoHrRIaTSzN7YT0a3fkw
rzFbPaPZrZjUcGF0bcaTlqA9DFVbGQ9Kiu5D16UN3zJJD1vlefV1PCVwAlSK8onplNFvnELWO/RJ
sbfBv2Y+V1WMcILYhskMcUku1OuYDR7uoYNLxHksyDpqVtwZ4fhjz/q4zELhLAgEU8eQZbMiJo1+
gSxuTFgI2as+sTvnSSIQqCYoX3PQfeqQVDAJWGnzZHMCWTVjKCvEcyXFW6rrl6+TGPqbwV6sywKs
Zb1zGapRRJr+abaBZHOb4exxJtoumDcJIS1PWsnqBS4nkCB1HuHtALpwoIxgiqrJCx7xw1z3eezU
N8zm16huS+Y5OsmaEMDwUxAXxr3OrPIiG8RygFkr3zw7mcsoWw3oH76VXK82mM+SNNP9mjqMcTAn
zLp6k/MBvlqmcC6bRg3qLLan9Uau+jg0oKdb6s3stbTa8dWvY1G/rb3nOBu4FoBMRjJDgSBeviSy
fsy9FCONXNb5YzutQ3UBGxDbmAWA1TgUTo+PpDVVQ7dlhQj/AXZy3J+pDCR845oTkBkGKuhasRJB
JNOIdHlwywFTpId0Sl1/gxfNQDsT+G2+V3Pl9k9yRpk+lUwv9k7aDnLvZrK5qNKlIP0M8goKUdRs
JWkUn4qKAmiPxgVvrKmui69MQXC9VBN6nkhi+EPEtyOcTTy2brJTzOsYQMIae5KrEK/+hIMmKwT0
c9d2uf9iZh5PnNtW0FWzkR+8oyexumerWpZchLONAWlBApLnzR+mXLTVDjpnN0bfNcd/IZ09oR8/
dJxwz+W3jCMY2kyJ38+F0zhujCwuN/a+vSrTc9KXTM6CyH0EhRRD2JJx127Q9721X4dym+uLpN3k
58bhn0WLYCrH+/AhscDhgvL+U1x3C+I5ryW3cbmesXCLS+yj5l9F+pyI7P+lE/75Iu9E0DjBWqj3
203W3aj4PJ5/V0cgbfhrL+cfNdY/v/w7AxOZWismm+1Gp9x/J9+Jqr3pE+93DPA/vso7TUg6Oz3d
VbuxNfb6j6m+NsbHv18UP8FV3Ayij5gTogbAAts8fdDvTAU4uRKEeN3GODo7pjPJtoj86/TQMqX8
pacO4Mn7ewLgcdLMw1In2Ordl9aOSId0223I8T5ah2Jv7WGc/nJ5/cWdB/ljodv4RPxsENEzQh1r
o9w0fHmbuUuezAAt799/bafV8251EWOEUNoBhLTM9ymK8NTVXHtUFdqyQniyN3KBSOp4t2n1K1cn
ebrJP10LHw9cUXwT2Or0eb+7Q3C7G9Nsyk2/zR84yu7Hu+IosOEO6XDD5HN6B2S/Ky/Vp/bjf/Ah
gUtxd7QMUjPeLY0aCMNSc7FpevaHMrircKKe049r9gu/nL+6YZbP3uRwDWgrJ6Tsuw9olbC8qJo3
8TDge4ZOD/O7v/8k37iXP32H313itDV+d4mC2T3ewqetb9naUXa0z5w9atbzX7mTvDND+bYvwO35
r88CtPj9heI89/KCz4JDY5ScU52dgmmrs3annv6j5+mHi71bGWsPYxPwjk9F7Xos9s4ed7jjr7br
X36md+sAtdCcV1xGR3qLw3qEp0qkDt5ebdPtL7OL/2Jj5Vw4Bd64Fk795rvFYJcY0tYT8bJ8gVV5
sDbrwd1of9+cY3m+Sbe0veLG2/xiffzFEvzhqu/Wxxw0iAuYcJdnxe8mNvnOnLjw6UMi/zYLHMZ+
Ffb6V99rYBuGaZ8SSmEgnrbL7xZl7Zo6aAoK/3sQNXTlBxElZ4JAmk0X0bv+6hn4eR/BLgPhGaxb
TJyMb/4K311uxqEaYqLaOKReZ4fx9aTGtffWVbvBUe1iiKYPMBFaaqE76+ZXod8/75dc2wSIJ17x
5Oz27q66I+1sPjWbeI2tqGutI8XOG6AvxJT4l95pp2Pkx4fdDzDfwlrXZKLDKfDj93piYaerVX37
oOsmjcqduGqukSXcdFuHI6fZSxHqL79KSP2L+urH674rOQAzSy/nuqf04DQaLw19GPyweJLmh+zp
lO8+b/Pzcoso3tz2IlKvIr+ilfjV+/ir+4z7Hz4eTMfwHX23BUFq6Tu/qza4vcRriOQwOcc/vnpC
HTd8NRPaBM5HIEG6h1+k7v58vvMFkHBKIQEB8SdXN/ggc283NVeOh/JTRh8Flr2008OyJuNrzYF9
hca1t3lTy3JZJR6m9H//IP/8HPMOYCXDlwf2hFn1463H/j4vDL/eCDaYkNmIZFoSDL+4yF+cJhxS
HMZkSRH6x4d9dxWG9xqdykbZ3RoqT3mHzq0Ia6vq+bJLxzeVj+YOoLYMM+kVXaTQfP3iaf55m0QR
igW0xDAcFPP9AxVrmWHxg2Z7bQAJV3fu273n63H+f+ydR3fc2Nl1/8q3PEcv5DD8kCqRLEZR0gRL
FCXknPHr3w2q7SZLNMvtsSceWC3dQrrhec7Zx50X0Af+x7f1vdHWTwm0BftEGDEnFzyBWkVp7o4W
bh5nCZP5KrZWMGk/Gur4t/dWuCdeDB4kEv3eQA2TNtI73t+6wuinCkF8iTpHLAF9RsnXfgA6/F9c
HPtfziRUm19Y26+nYRIgFOp/XFxSBZTFpvlQa2lxaYZSc+Y2/v52cmWwodbtL7vGUypbFJA7DEzD
ZZNcbGrLitlx5+OZuMJ3n9XaXlxnPzigJ0sZ7rTE6gRy2nvKuYhrC99IFdLN8FFs/osbBx7TMmVi
c5W1wfr6xlG4qIwO3Ar2TeUwQv29F8g2/QlaWjsz0u8zOjfOXNFYvPN4mNcb+2rpCs1mmE0rcUvZ
WFMARWLRS/jSoatZkBtUWeliojW06sx89s6tZDwRoiPnZt79k2GjsLYiqyo45NX7OvmeLKYrlpX3
8V1856V4M8j6I15dmyjg47HKgmSaAALVd+wUf3+qeDPAyWOaOiWckBS7GXk+5E/E+lbB20lcDt3i
jy9l/ZfeLrycITG3r271l67720vJTDFagO25MYbbPkqdONd2cQi55Pbjcd5/Ln+Nc/KKww7VdE5g
7hBjthloQT/nzRmC47tPBdEANi4gimzO3l5KGkQSQqLC7WoCWOzQaqo9R5dzy9W7N+zVKCfborGh
z4+s2iWDzR/GeJPJmoN0geDlX0Td/zk8/qHxcnwgEYHg13zL/t///9nE378V/7J5vJEW8S/8kozI
WAI5aKuUpSiLGBx9/ykZkdQ/mEVk3UIUYILPWue6f0pGpFVZRClAhUuJLERk8vpTMoIdhAMtqEpU
QAauD9bNv2PsME73V2RhY5DDK8LuHd3TKaHN7OjDoxHelBY+OIpCZjkUl8CIUslRFMFYvLxqBqgw
qNRSVO9llG4IuFqQdWgL/flNO5A1tqtMIc73WivDvOomOczwvWlJeplAW8gPVRKm8+2kSE3gGjTZ
4XnJeWo+LzTErKd4spbyIivNNtojKoAMRBKQaOzmJkJknSn5SFJrTprOsct1ZoA66FJUs0g7jX06
Ne1PxOPQiCS13KmYEtikaokZ+5ZWD8Dvp1iYLtPaHKrnLpmDYKNXTWVeB2mcGKS9kPXb3pkDh3mv
AzSWbOqFy/OzbAqJGpB6tbpK+ra2jvSO8Rnbcpn1wrdKXWLdH3Hajd4wsGCRW86UW9BKJ1rHFes4
CWDM447wRGNAW9jJrZLc6qMugyWIcT0q1+kyxuRsZeEaQGEJTcGufULZ75QvynCpq+byucybSNyn
UaehZuiMcSq8nFiC8FappS7aSahiQiB+iRb7QhNN7QGhZDzfhtWcR65c07i3aX2YxoNUDUN7SfZX
IV4v9AqzH8sKrf88B2IOZQsdLAFXtdAT3jLWBENGML4XSoNmnNMKE4baH6w4abcjyTLRVR7hfr7v
kNiWXhtoJvi0uBBEuPlV3+xChTWbIPcOAf/Sd32x6ZSGnDIJY5/yFWTqZO4n6Dzg3WYrqZzJ7NmQ
BUUS9EgbIrhpHCJRyLoLZqDhsp5qsYSOxv96GDPYS0lD03Qc4KVE2isZnkWHxS4wXbJ5BO0if/EB
9CrNZb/HcA02TRJpZMdDnS9+2oWjeVtnvXk/SSOJBpVAtghN3FmR9/TqkhhkiBLNsOBWF788Lsjn
o0DCHli92BCiutDmQ05nMnUsqcVjSe6kdGlYi1bdxya4ooNaYYHX45pBw7mdTLcIGlF3kBh030WC
mGWSHLVS4mWKzWGLKlELbXORWsMWxrCJ7FZU6ulgLIRD0NYZEfQhCoajQQJDL3ozSqmRhvNc6a5c
1MF3rY34Q7QfARLtVhoLO+4bNu15Thye0oDYcxqEvk8DpvTPpr4ouGwLSMXO2HVjuEdF+FleyCC6
SNOO3yZOhfAVKkN9GcpL8JTUGibboseQWhApgSmY8KW2CRzOWoO4AQ/CubNrhbDwAF8ENxFNgvZa
W4ziOTZbenBaMBZXkUIf0F1GVavhRKn1jzETza9YSqLyaoxKUCaDAYELLAw99ZukU9r+MUkmkCiW
aoxVziaJ+CFHpbuaIDLThPD7EPeGPQICczExTcTBVXVleoTv6UgIYqsKsD0oZXrJQpj3xx6JZb8P
iU2iQWEUGQ/P4A+2TL9B7TR4TxM/5+XOPEuf6ATTaGy/mO0wGQ4Cp+wxFIZjQkWxsSnJIoig8bea
mcMsvTBaapq7Go1fs2u0OQpssbIyyQ+NJReIQQyAmfIeJILTSPiCPDphRbAJpj627jHVZaJvJqNJ
VFQhK9ExZr6Fw5SPzXCZI9ay3ICgNcGO5Eod3VEvUOCHqjTWh6ZMgRUv0QoZyOsBDJaMh4c4qcDo
JT/tC7GzU/pI06Yqq6LxxzRAeCWNeRU8BhH3mzkjS4xdE6iy4BYLPrdNj3YdV6yKwtzJqlgA1amR
orMNoirJdnlVJbcaiLPy2tK6brrkvC/HoT0SLWVsenr99Iq1OI2ah7AAZ7shDEhUrkes3TU4Essa
LoBemNIha9UpuF56MB/bjPI9DGupqWDC1a1hfJ2FbLous3LG3j7TZXVbqVTVva4H2UCuQ0GUD0cd
kJ0HYdQRaCV8TO1WD5XKuCcVsZX9QZCIh+lFa3QRrFvKpmhqQ3/qeAAmpgRhhqsoLW2zr0XVUm9y
qajTp1mrlO6ZxJy4667y1kp6MBdCwmxOCEsZLLeNIY75J5C8OZlhoSBK96oYhluryAr4pREk86+V
zDx7oxvUnQ8dIoDQ4/wsFJ5QawvZZFqpidRLcNRseiUe52PNg1z2fRSm1baa2jB60FuRZYpU7hYP
OElcquDjmJgW4K1DnnwZajkP9r0yjsKOlDu0KAvze5TYZS3quORHAf9MV6QYmFtmmn0ZoUfBU01Z
91ILCObyEynLYYrqZfNzmY052ixBuBogw2U0HkneSHI/KCa0LwIVtuaCToee2GM9q+GdRpNU3U4l
CXb35LYZykU5EJuzXXf02bafUAz6atd0iofcyDS/CImGHlKTa5EPqpkx2uMciq4QIUXdERd7z9c0
hRPO+qogg7FulMVODXFiwulS7BgXfZkJkt+lShU6ZimE5b1qTXJygJdnghfFsqN8YoaWim+hNIrd
uI3KUbQusXwGIqmKHTOxU4mVMh+QtqqZGw1JrLgISjDtl3kEck/I1fBST42YJJMQkd0F+dBk7yRm
vibfDE2Sg14RQe1HZNihGnhBKPSsc89t1ISTa5JaJ3jSjNbVAXep/4TYGBzx7KU0+qNYuLdmPaqR
N+RT5ofKLAeHBCx4esAom/Z+34faDUTZUPFWuEC1h8QLZa5UQcY4g4yZ50qveTlwmgxBU18hPmP3
Akoqkb6iQl36DfCU0LBX1ySep7KuqvlJDVJhGu1BMuTET4gCtjyEtml+JB+lTnwaF1P2DEOvQ61S
1IvEMtKXvHKxkeQ3SMaEtrFzaJKKWyWzll+JRhZjW0CKlw6PSgN5gI3OgvAmSlOhepCRcxQ79FtV
CPV1rpMvZSfmd+1QB7Bs5SKe901QLD8FlaRYPiJ45E9FGEzdrjZKxLuFWZsWn75Y9rjDVDUH5grJ
Vf9KqgnLiJ29CIERQo31F66r1rem0C6jh/kd+bAglGV3kZqJgaO0S/IqzYgmKhdp3ijWygDDDQPO
5wFADPrk5EWrbLGjwgA2N5p4KdfDiCm00EEfDKMml56szzTmSaglS4z3MDFi30yhx/+ZHP+/A9Q/
LM4r//4Atem/5a8PS+t//ae+XlX/WNuf1LHwm6sgzf86LKmwzklWIAQBEooqvjosKajowUawAQfZ
A8n5r8MS0nv+AhP8epTCQ/+3opaltyUCU9JX0LpM/gJWJ2iZpy6MYW4EC8JQfpS+p1eaX2+ax+zQ
HbLDsl88diWSEzjTL4zCv+3W6y8N7L8KIH+OimuAGpVkADDh6l7XcnAOdoY+W9lxMHV/KlU/RZq5
jObFqMous6GzyKhIBPHLIANDLhuUtCG6L207KaZXZvc4jjclAqIYMLCAhgSA3q42kUcM0tHMq12o
rRWo0O+LhQS4hkh4jPZk/2Ji3K7k7nxVd6CXh10q2Koqwp3K3bxuHKUqrvErHiMZeqSOdgZxb8t2
KRsjP9bI3l0SOyVYKxVF/rJhbVnznUn7JutdatdAnzkG7VoywApJ9+U1IgpasBazQRRK/RDHy2Zo
OqC/izcrt320DY3WG9vPCV3qKvQDShxzjuhThN+MlFCxgt0URF80UfW6AJQa3oasDh0RhjaP1JNZ
Fia5cEproKnecZ5rfEte8J7N0lYMBtQJyoM8mF+UHKMmXF7lyyAJTjVZDrFQa/pe2H1OJXMT5q1X
RnejQbsSt5rVGTehmR0qoeECB7Za43Ek/7aOK/Y35kossa1EcOUAiZpZoisPd5NiIIQVDpxsCW0b
nUSbbSa/x1nNoMtkPjE+OwHci9mOV1naXOVJie2wJf5XSBHqQ+xakakRt1uT7wnY9mvgdnk92V3G
UmQcI+U2uKp/jh2GoXy8HREu9HNHGpt8S7LUJQgsNyedLUnYhTiCrnsFZttGQEEEvyTLtx1Y7VmL
Fgebq6/n0vUgRLtiUW97PO21/qhIE9IsaPh6Dl+QgHrkR1vO2HvUnHtelXtximG297uuHS44PDv9
PPudUTgjK16WsR+ps12Q1czj+jbuS9zoj/B0aK50q/7Yn+TWT+XG55PfqoN1hKZ1W6jTHqaQ3Rig
UbpiE3UD/y2QVUhllYrSj/NUmMlHZnwM17ED0pjGv+K21TObUxJei7uG8NQBCaPSEFQMAhDgGWgU
opVlfBNJsIOZ4swloaUZxtMYDS9xPLOTjyzQydfZUu1meEyAwgvC4vbq4IwI0wtFu0Y/dpwMd65U
W7sh+wvhvJ1uhB8V24irmQ/gPnyoQzz1M1JT9oBTtm31/EbaWOu5JwzajVwun5tOx98bQrVRzdGN
EjEkwWy5lSvqLhzYOcOVGuyeSL3Xg26Xj7xXfdx8F5JZ5ZRZAzHDxukgbfVFS8e7KZKaifEQ14c9
1PGh4b3vVGmrUyDB27paILg0CeNY6Mv4vSE7LX6XTJ7WihdlFznpUruSTpknuDC6Q8keoqzaI4d6
P1EfKy0HPFy5sDzxB/xYeEM5/Gv7DJiOULEdGb9ERIy3xYFNklvH5jNGohuJIgZinS2cRVCH0veY
7NtaIxVt7G8FShXDoh2i8smoyYlqwXiG9WMEA99pa/muKoeFj7zelpm1VWr4RwGmzDE1vs9Rc8U0
etMBwMsLwUfttyer1gu7knQ8CXR+Dt9XtyamI9TeoVpv8Aw4gqw+waWro93Y7bJB+pwHFjjAlWBZ
EKUNpamqI7BH7AsFAb1wq6BGbZE8F8bXqSm3qUVayvCcykgRC2w5pvrcit0hT8XbtK0vB+LYc5zR
EtsKEq5r7SEm+lOob0SOOVAsPJlzdJ0ta16vT0ypPVeoZWPtju6Nn6vSJWFMXgetEF6cZ1XfxhCj
FVRSwAWOrH3ODMXhy3QpVu3lInkOs+Gx43Qni/k2q6cjhmx8L+Ouw9yllYGnIHzmvOho8ydRmPzE
+Ba2NUCV7x3x0nBO3CJ7DtJpW2rfYWneEguB7feTOkZOJ5mOXElXYJhcE8l3qqPb1qGXWNpllKhe
QkWrQW8MJtPUpkvVnO2gMT8HHDFogLGMOpE+8Ldk7ulPelh2o36NO0t0+5wWeqfdZVoOoshErd9e
YrWh9tM5GI/sRflUpdNmWI6j/HkWHtpxJAov9bQp9SSEq+lqbd5S8mODxwFvxFAtNV6t1nsy9GzS
HgGP5Z/r3oJvJN2064Q3LjtxuFHk9roRrlKIKXAaHDrXdlh8NdX8Mg0EMNZq4xjyLW86J+lvYBi2
bEgXQbuh7uPOFieZGRzjkhykWr9IIXx3nEIdWRK+JcYDaeZOIZngOBIs95bddILNbmdPnM/dKH4D
my7Nn0sebQUWl82EL6OSVDVWU5gY5TTbcoMyv263wdztGwkYIyiPXaaD7xbQn7IJD/Z571cY++Sm
dRIDG5jVkZZhINLRH5QiuSjaH8Qnwo4gSHSAJ6XwXUbkTBI5Dwb2aJXfOuS4KctqVnP+KK4VVPcO
58qDJk4OotUYZGf/2Af97SBNz+yrHbF6llleCnP+VsD8KOeREC3Up0vzTKoccYVkZnKyAme1eHKh
OSEgNz4/VyESugFY1zWXTbXSxDm9Cz/TSD0Ww9dFvgqhlMZDslfZ5ZNsaiN0d/uBE0qfbyuBGJnA
9Iy6c6UicFEe3AkKHwErcswNzeULtkWHqlbhigh7k4o0GbOPWibdxlP/RUixGi73U/rU8QMSRdn2
4XAb8qBz+V6dCMucLwLlJibeepzCrdhL/GI2Nnp1TdIhdCJFqe2mN74Bw8DmIPsytkdDuKn0HxUF
YmzevoRgGHeSnyF/SLHoo823ZzxWS0M5r0zcV3tkqhkz8vEP4vt+3wieCDdLSWlhJbERJBZd46XC
EWSXX4OdQbadsThKzfXb1eacjultP+n3YU/kD4lAFV4sTPaf4504UMmKfhaEzQr9me7YCUb6nwOB
TaQlQrfPXLffr5qWNBNWVaKwXt/osYHzItMG9uNMDp+ToyOxiX3Sz3ZnbuvbBsjvw67X/2rYnqK/
0k4MK950ruiInyCOJNcytulD5CdPEuZSEint5Wf6JXgCYhV4H/8AeW37/bbBRw25+odVlOunQgiE
H4kAN/64HAkXuI237EyA1qhHk8Qz2Z93JFKwj7VD37oA/hF91ZQz6oh3DzavfsHauHx1C8RBrOcy
JCNmSR6MmOlef65QoXx8ne/dZzpWRHzS/Ub1cfJ4g5iltaPTdKzXWIzQzNkdcULIx6c+Jigm4/WN
2GmBEPp43LfSpV/Pl/ws1UI/JKLhOemHRkpKhq8S5Uc9HzeLvpGKT5p63waZrbcbY/788Wjv3crX
o520kSnFyb2Ekfq4VBwjdurwGOZntCUn4t2XK0LyRlt8VdFyGj29k5B4qoatCK+L5M+LDcs4+yLv
DX/Zytet/iAe1SNNKBfCJLaxcwqNd+7nm9FPvhdCcalnh11xbJJbq6HLNCXuaFyjEgRo9n1Ba/jx
HT1Rk/9+uScH4FSCw9LIDNh6wWbcJH5Z+qrdu6yhm2nafDzaO89vvbW8J/TpkYec3Fs2N5pV1ktx
nNoKMtunqb5azkna3uoAXi7IktZ3URdVEx30yQXFqQj+Lizz4yQ3Nv0Uu53P6HXOjXCyVKTseKmR
F/lRWDRXKxJOdcnf/5zfXMTJsoAHRc+JJsqPq1BY2Q7bVXjfbIxz0/P6wZzMjoyjiiYqEOn34FPS
SEW2SD21S2dw10TX7NhsUfs52Vbc1tu//fSZJtA/g/ZVwHecXJSqRaoIKjM/phwB2z7bzMzEZFqf
uXcvqYqnFyWjSFYBP6DeMk/GCeWwllLdynml0yvJzeg8OTRLQSPaqp/7seWnjx9f2TurOBPGv0a0
TrQnsa5FLTKE9Z2DOrp8Ks2fQznbvXlOx/je83o90Ml025opXm2RS1slwcPO7N1pGzsEI7nUGNaS
xblH9u6V4TUh9xchoX4qTdWUMgGINuXH0roIIvEKmME95bSFY9yyI1Qh4fMq/FH70vXbFC4uPEWs
5uQtSeynlyuTrPgoOrTFlTleNwGE8fBJMS/VgV2WMrj6YPlmnzw1yBJW/g8Ig7tSy3dqHyGQmFTI
dbjM5snr8TBivPUbUEowMWIMg0acukOfbuWm2UUp4ecgOCjR55NTq9YPLd41w3HI7hJ44wfqDdtA
sWA4asNnXRAum2yTDfcvL8H/Cs7/0HkN/33B2U3ip7Lv4tdF5/Vv/Co6qysqFR058mLMY78wqr/Y
q6pEiMqKeeH/Rt5OnspfCh35D/4EDRfhmuyckIX/S6EjiX9QoAbUqmLthCKv/a2qs3xSdjYoTDI+
b6zGgmEqqH7e7s74ZSOWGQ6ri5RNm1pYJQMh+x3farL4gVac/CgZo7jN2wJEAmgIDkTtimptsjDZ
hRX2SZfkbPxKMrvuH7gxzW1SjUSYQKvQvSzF/SgtyHUOtCtlZS8bZbFNcdzdziS/L2QsdRUhXYZe
KnBEpcqdzXK5igv6VK6mZtOtYMU5gGaR2LhJk/udmkhg7ZZl6jeSsagRLhw1zYzMSdBS625GGOjj
JCTK9dCqYGGSlgQiUYKw0SjBg4EC1J5MeKZ2BizL6eskv+7kqt5IfTZsRFz//rjEjWeJtI4yoWrX
M5hqkz4G0TUzqDUvctPRmZ4qnFpWcTPgSb2WQ/4g7WOd2qlVerQ5Z4duT+6kFUFPC47j74KV5BeZ
pJd2Hw0a4hRTRW4TqI12qS1qvJOSm6m30m2tKOm2MFLZs+g7X05Jh4VJCsqHOUpKv1AIVXAqeWk3
3UASeFJCUomEMXazth3Q6kzy5ZQSEUBDaSIRp+t9etOpbosg+/ZJnYR3JLQZ0wEETgrem97UjH7Y
jruK/AqNRFKzzWcHGX7kz0YFErWY9YtMK4SnvtKsEQe4GN3Xqhng/M/C6aZJjfSHrC8UA+ouOYBK
ofxTtPVNVYqhR6DpitIxI1my21rQ6J2NxKlJpOZQZ6U2yRkzArUIUlAEJorJ5mBqMawRPcKdNi3D
5IqL0njjUIJPVGKSZDQ1J14kKDmmxIPeaoUtiJgY7HZBxuTmpdY8RmRG1+C7J9oTgVRFXoN4rl9D
eeT4IgtCvffKOAcqDB98OCKdTv1QtnoO9pJc2aYGwFQeiaUgxKe4rhUhOTRxRwkblEgMSkSBfeHI
vUzFk9uUfM5xAFV2hyT3ttfj4nLqquqmaizxRjbC6lISS+0wFeLgpGHWu0hHEk5C0vJjqOrlUk4b
/U4L8vqbkUbSU1tZ00NhNtVPhbDap7KefoS0wh04+xpysma67gIj+iRmdfsZR3js5UsUR97cqa12
uwj6Yl1IdBwBgKPE32pyiKiDFnEyevKyDKOHn7lOtpBgCtNT51I02cavveV+wANJBQXCgFaqebZD
t9fAHtbyzqqgIcLw9vu8mz8nxaJHXt0S4rHJ4piC2lhF2e3M3iqx8UxYsiO2xdJtRV7KcJNXJQAS
Qx4ixG0Y+Ltv2PaVK2qI449ysubwSumX+swRZt3f/LX/wUWhraA1oNVIG3VSaU+OvEoL0VVvKJes
m8fCXzeP7a7ZnN0bnBnm5FxbDBXpPWwd6D6FoZMFwWyn6ThQKVaV21cLyjvVmVXG+fslsZsHFseO
nlfp7Sw9KTwGpQfYvu5T2ytCrTAFwifc4hTyKi9/0K6Wx/4y8aG9+/Fm9AO7vqZE72cbLExeekwu
E83ljH9fnrFCrk3TD38aS9Xr471Zgqw1C34a2xqyH8EDHKRt8ZglW+km3SHYcai6PfJp+oJr3Idn
dp5vz4u/nrXFyqqt+dQaB/G3oxtZGdZGzLO2gK327baunirKb2LgG9Lgz+dctC8O0tN36/V4Jye4
leiSQ9kg88CvdqSrXgZu6vwQrlCOWrfSNr+0nM4LqKh0l+JBuxYP/VO+uM9nbvoKdfvtpr/+GSfH
5CAMAMihVbFbb3VtRl9mypbb4Vo55BtaMuklZq3t5MxuRmGr3hJ5dmjJ7bWjG32rHwT3nIPrN2fg
+s29/kEn2wikF7pJfohsG8f1GAVHKcBGGl3pfvWQ3Zw9t733PdAih11IZp1MtfTtY9cE3gVR73kM
a1HNoxOARIl7vxqMNae8G7fW88ef4Esn/OTJg0ch2U5DIwCPcX0kr8pYfY6dw6jr9ZZLfmuDzZk3
/Q9aMduazvXL2arZRKodyA/ningnxcuXt/z12OrJ+aqVFWC8MGdseaNvkAG6gxtuedscuKPEne9V
f7mct9EZM8lve0MeqsFGYXVG6Nib1gD415c8liWZFj0PNQ7AyBHAck1oExD5GdVLxSIKlNheIvZW
qKfrZPZV9bYOAWzo99ZyoafT548fwXsP3QQKJuPYs7DMnfwcmYlG1nuS8siBF2qZzZvufzyC/Pa4
9+fSIaHnMBDAi6g+3l4xjqs4BrfJdEJo8I4IeYcdCNMqjW+7uaYj4pq7zp7Ya9rEZTmZ81BsYcp+
if2z5tf1izl539B0rpe7lozY7b/9KVNAgSfPuPnqRlOc8kp31nL88EQnk57pBhHc3sSoLWO8PVeU
f1lOPhp7nXVfveup1mSghRkb6LOu+clNu+0d7UgaA8wsZLRH4XtzEX9i5x955kawAbtvpU1PEQ1S
jPt9ahAZkBHmi9vMEc+shW9raP9c3fnoV4wBlrGTGbhADwtmWudb0AGWjfewvb24k+2P34STIsqv
T+71u3+ysDTVUDVmuN7+y94jxIsUHDegZK7lHq1aVtZzN/2k8PrniBTqJW09Kf7mtcvzZGJHxpxG
P1i9ie4Xt3XyS/FL86iITv0Z+79PUfIyfdJDO336+HLfee+xhlKVImRAxj10MsGowKJjXeBqrTa6
MAvrGRz0XWyymHXNmbXrnff6zVAnWxlxCcguLPnEltDStpoZBg4+CNkjXCEHSmaJV7nCtPbx9b0/
KJmlXNs7/lciLBstg4JLfx2sOwTSOBdJtdvHlWh3kn7/8WjvrYZY/rAzM0sRnXDabMoGsqvqids5
7hffQMtlOWzSdqGz2uTPrb3v7AXo65gqwAskZNB8336sYiJHJdZmpPVyUTiamD9Xs+Dg3fjULb0/
JyOynP5Hhwb046t8ARuczBKGzgvDMoEDiWLz24HHeYojOWUT4laf5c3gLu5yr4AEyB4jd7D1Y3hB
Gd3RPjWb0DfPNXzeW5wooVO0WIkEOjbKt6PTEIaLa83U6vc8U31f+ME1De3MVjZeuWv20f7Qn6kG
vjcpvBnzZF7spkZNMoEVCCbkcXL7zcIa3PuY4u3OoTm6+/gOvzPVUeZZ7dIKCbhUad5eYqR1gTlS
vrZTSLE6SLQgbZ1GFs88yPdeV7xgjAQNhC3O6ddfm5MeDS3jgNP3M0R++lRD2kNCQCCZPG707qsV
ywcBi4TCdyMQvvjxhb63wWHJRXu5biMlaMZvr3TI6plXjF9QjFQtg5RaS0zSnO4nmCXyBgliX++V
RdklYuBKjQCyU7IDkNSZ3B9gU3tCa27O/Kb37r5BZUCRRHSZ7G7f/iYJN3wWCxyLGxphaKK8Xao7
MDXtySP8w5U7u9ic+5bfmacwhjD/rg55nUzet2OOk4jJaR1TjXrfrC/q1EcwFeCxGZvU+fgC370+
lSIijSigAGsE4etFvsjLQuddpsisFm6piH6NuA+y3pk91XuXxBsMfGD1Jaunm8gE6DHGOpnbaIwO
lDs7Ji8dxJNdIfMRsvzMTP/7JhE2CYJd0VLXsKvTp9ZjyJbjGbkeQq5IzhwSyty/e98YgWopqRDA
2H5r+Vam0aVk2BGRikBQGVFxYkuJWuG/uZBXw8hvH4866VMIdkyyIxP8pLl4Rfz94wt591YxseDy
BAxBLfntCGlWLcOyqvQMI8RCNNkxrriPh/j9HeNecUQTNdTFbDDWP3+1kZQ7iL+dirByQLFEnfPK
KJc7Ra7P3Kt39k4SCIJ1CntJ01yZ6q/HKdKkD2adcVpvcmm9eAmqDpuaYXyD9p/2UO4mpCUiCthk
m/7c6OuX8nYhfDP66fxJ6pZFeC2ja/boGX77I2eWWOE/yddz/fF3lr23Y518tXKuB30UvIy1QnGU
w9oGugtcym/fyWCiv1cO1+dGfe8xYhVWTFPHYqyc9pSzVrGIWsmYcgn0HaGkVpAahCQ887a8s6Pg
4tYeKfx7ie7HyZSbC4kACK0hsuWGPtVG8gW7RZ9pE7zNQqtom+Kx8oSb+aJ9bpxo3LXb/Mzu9EQP
sO7CIQFwtGLSNzRafutH8+qNpd4eUO1s1mNXtxMvQ094kQih6duc206su4WT14Y7ygkPlpKl/P5x
jKpQxgZ3NUz3kz58qSXrdinVDd7VXaAVPnnYDx9/ju9sYNhOvBryZEcx4SicsOBggHINez1gwCMV
eFlFHzTWDbr3v73GrOOxNSWyQKFhdbKe6S05fuhViEi10h03nOKUvjct8Ywi4UTl9PLUaKtTEKI0
QC3wdMM9jA1Q1IlZv/ZGT/RQd1H2drXoqIt+562ff+zL5T4/KJI9XRv32jUB3C/39n/tz3+sVZB/
3/706v5bVzYxzIJNHxc/vr3pg/JX/zTfSH/wTfOiG/BkOLqLzDG/+qAa1hsdxwvmE9gVb0gFyh+G
yb5hjUJekYUUvv/VBxX49yjyK+QkixyxXqRXfwNVIL1dDLHnrmcnCl2ixWfP53gy9YRRY+jZ8DxX
CO83YblBDFtvlFs0ct1eE3ecHL/GZ49uJ+/tr1EhFa7pKzRJX27K69nGNJcwJmhJOYr04G5lSvrG
IfQsTz0mPo5ztImBrT1MnmyXd+dOF+ua+Nf08/vYJ3PBLFhBFdbP6zzXblJ6BsKGoLAzR6YTxNjv
o5zcV6Od9Wapnte+BVT1e9kZLyVk8t5aS1lnHclpbHlb+gNfaYbm6twke/YWn57ZhoyNfPtsrtls
S90PN9qE59zmZX0Yk+muigRfAH9odsFGJsKhJqMDo3wUuonWe/Go97iiYwE2WPODSBBbKkUShsv7
qhmNM/fq3ANZ//zV0rMQRVEmzfO8Xx9It/31QM4t5etT/e2pS6KEXpHkLb6ct4PgOAfPGT0nykVQ
oMvvn2tzLfOdmfdPjpR/PvZXw5wso0MBtU1kmF23UwleoC+1diO0h7Unde6STvZERMcyaxgUAQB/
GpSsT2d/NOVJPZjfaXv62UWw6W9Cz3R1ly4+eMnx7j8gE57OFqcjnnw7FbgIozS+q1/zb7KjOvXX
9Mcqr2o+ZbfSw38w3vpUXj81piZciDLleE4eLHAnTw3pWmiq2vfZqS4Umg9Yjd35WrhMtolH9tK5
PdDbIxv3cx1trbNzjmLtPtUMRxBdlUz9jil3nu36qnWUQ/mgu8oGzPlm3Swsn0LKHWfbHL9dJRMg
Uz36OABdnElP9rZhYwWa0PLSBCOTxUIpCQLhz/B5xUv+BzRL/e1TpNgBPQ19DVI8NOHEH5+cTmZs
502vk+eNNUKz2zgynaITRwxKlXoXL6l2IwrSnCo7LSE56GB0Wp3ekEk/3AAxy7F2Lc0sph55v2PD
4oAlucztuanG0o7EMLlQFg2Pb2y0kpcmMwyUAVdIgkcyIlmDjIdntW/Gm7Ztx/9j7zya48bSRPtX
JmaPDnizeBuY9Jn0IqkNgqQkeI97YX79O1n1plui3rRi9rOpqAiJTGUmcPHZc3ZlVrXhCMM74++z
RTf3qf6MGHayWV0Yvcd5AlXeDoPyNnZTcorjyaDtNc8f6VrM57H1qj2yje+G2nuh6OrpIMZptDZu
K+0t/AXrjJDT5OmG7yHE3uRBR18QET5wQEwvsh2Tm/zKUXf/QqpLu9V+5FfO+nwlrremuT5wcX5F
LDc3PqxK7Qh8ZmRMBFq7Vg6coLooXsCeM/ajs69gYzfEpIFud2cLObY+RPL6I4VK9hUNiHtMKBjU
jEw0tC09YLqggbAtxXw+mWqGZpaB4c9NOWJOqjCU5laZPBZwxq5sEEWcAZXjH5yQhSgDig91aCbf
WZwVZUKDUCJnDz0Ed6HdK0SllF4bM18ji2E7GPl1wpRc1yELZENxbIqDLeMMhEpmvKCG77NtYmL0
NQqvuch4TL6V6zx9rGttRYNkat2pkcP7iGS/YaiE9TEClG/sOg87YYE8GXCvTlZR3S1ryTKTs1hH
DEz1acjYoQSPQ2eUBC6kbPEhkYSwQ2fDiAP9ciq06h2HVRuKuT7VhjB91EOnojeO+dykyL8phGUA
20O2/sXXeFHSbTksbNeh4dgy1jfuPcRUW/UK2FhZKkfZTq2lKRM2RnDfnLMOWQfQBvXstC0NhNWx
2C5dklu16OoPEXNl9UljRGnVLTfKRKmQRE/VskC4SbotYjubA1k5dTQlBQuQzLNJh2mgxrtx8sSj
NliyCOXA8zExy+e+7qWIc36KK2//Pu5+3lH59VjidiVOJDBjqIMzAhnZp1BiyJcuaQbPh5V6kwvr
TK7ENaZcxmrayTX+w6zprw/Kv14NxsSV52jArfotO+vdxvKyAS5G86ooN6V9V6Imyf7wyP8t3bzq
1WkzmtemskrW++k9AXJYtdobA/WQ7YoISEzwYW3zXXr3p8P1epb96wlyfTvgiS2eWxoDf+xJfDpb
NUtUA+6oQG3WSBuBCLXsOil/euxff8uvr/IXr//qweCxwav+Gl20ta2P+G0CpR/3eVoCiGkCxRCb
1S7f2qxlP7nYrsPqD1IGg/03Mu6/3Wb/7TjnMMeliD9eu1aBvE8vvqQpxF6Hmo+aW4Gea8Olye36
D03x3z/H64t4VyYwRoDf1iNy77otWyYBk4csRZe+qV7Xel/+/ZV+jUk/fYxc6byASVeFfexPX1ZP
gpuNmOAXW20PWmWUj0lstAexuOmpsRE4TK56tY9Xk/OHV77C6D69NFmWB3SZEBHv5OdKWsbi5iLq
hSWwTB/8BeEIfJoh7oztpNrLtxxzage+qGUemdG/aBwSlM2okYfnfuBDYw7PdtPIrtSMxfEJ41aA
ra9/qzF+q6xge05o8CTGVVpU6Q+vqlVmEzmMbhfVcLZxEbMpi1InmAurCwpAaL6lx+I9Vu16u4hF
ORqjxRaxI8QxI4R5ZQhkfK/bPO/PCKrHNnR6oX6BUNk0URVbTCKAmaFjzwPvzPNHHrW+NB87x4NV
YLpj/zKPLoutqWBlyEeXxoy0XrrCjozq1jK7XaIg1IqVfduy43ppGy/50emD2vzhsPmUfv51ezoO
uFooEwyX0CD99cYpy6JwrrPbTJVuZojlxrt3wf4WMK26bR7qwP3Tnfr7zUK2zUtZ14YoJ8L1Ovgp
2UgLc8qrYQmusyTXiR1tNx+r4BrELqG74dP8Q4nm90uaVJ41HewZNDh+W9CSzdzOCs5ld9lLmzm1
Wg/d4r5Obywx+iKZN//+Dvr97bn0QznomKLGm/m5DUB7SGdgDusQs69m81gvfzgGfn87/H7gihrx
6rUE8enjq1NLcvWQvOr8/nGI5EqHzvmupc+O+divS/Tv385vhTtWOdRrKE7Oxpg2KMVfv64kNT3Z
MeTfRf0pORIzBOpekjxbARnAH+sSn9I3LkeuwGsdlGOckghF319frqsHx/ESApqDuzWjZmuHpm8c
CPqDfxZB/rdw9p9X5uZ/Xzh7TL//x/ates/efq6YXX/m74qZAl+GBhNPmevYOdfytRv4d8lMQRVL
huTQ+ab17hn0gP+1O2DwR/h8eeCDHrveAP+smfELSZLZHWBagEc0zuH/Cd2TfwdXwb8eU5TKoOZq
LsB2qteu5X2+KIk3R7tvyzuIgo/ThHexZ2DYBxkCAlBnUkjXGMU0EuVVZUelICQAijwFhbEofiGb
d1qDz7OqX1R3oVtjjU+6iZBeKgcqxnSAHQt+lgbQrtN3qZXAC6RSYeAq9S3I3gwl0ya2snjy3Sp7
72zMFeZSk2qMDZRvJXuocqxAOsMyXqIjoASoV0/u+6yV7wUKA8uc3mxz/Fa4wGeUSew6K4/r9saE
z+Y9VjCI2TPv3CrAPWkeeeSr2yyvzccCS5w/W572LozFe07NUtwQ9qsBY+T1s53Oce+bitLeKW3u
7VuaJa/xaNg3EzyQoGMRB7UVIwQBEyncTAAULikz1VDvPWleJ61RaoaW0+ah7K1ZBABcBJzLDEpU
5mLcDVE8Ym7ynOQplZ5x6/WIAVt3Gd+SyYoftPw6KI4yie0JAFYY4rLOsl4au7DeNQ8cgZWpV8bA
nCvbzuiyjSYTBPfgSI9VWTwJpgxPveznLWKn8sbFTFj5HbE8Y10s+31xlk57zhxAdr4rGklvUs3V
92RU0kuGGPbOxpz3AOlNxULP/gjghdUt3iBeVCk6w9Xu/cxul2PqKawFJFD5LzKZx5tkSOTRnhuo
ktQ+6kDBKf3c8OI7tjOTg9ktzjnTx3jvzQ6+NrVsdnCetFAu5hPbIOnexR78OumF46FgnaBC2ka1
ns1BxUvVTwzIyXzaN049wlARoPdIHhV3M8Fpe22tBQ9SikeXBR7rsfYUuZcN/+kSS9+KfhFhnEwi
44o1lWc4GcZ+gRlJddAebzzdSIlzZzsU6loeaqty2mBQ03bv9qnc0vTElFes9dZOGhLiNmXRpERl
v9eHFXxtiVItr6wpEOlQHFc7z1+7bFGe20HDwAjhNvLqnE8VLVQaDpb1PMW68mxpmQT7jiUtUlob
LK1OFje7tv6sr2U8+C4rN7cTgtnnJe+ch7hM41eYcNar4dVW61u5LffeqrJ14XRIOtGA6kyclaax
NGEpp/mH4/bOxeBygnjGz0hfYJ17dSXB9fXdgMNpPEtejNRhe8RW16go9e4WgawRDV7rbhd1HMQG
hMzkm0bB9chmGtAor0C7OOXxBfFbCnGuluZHwc4LtPKhUL7QwpmBNkG3AFarnXITvI7RVfP9PBjj
AyfR8JoaEohj386hmTvLk9ur6ZHFEWuT9dCigAjrN6Id4nPRzM5tmYEPaUrza09lALyV6qa7IRuz
w9TjyXWdGHLmKS8Tc4NLd0cx1NEOq17WQaJi0au1uNu1Qmh7VqGr7dg7yw58h7aJl2p9mTMkwl3b
czklHfjFRiTfFSd7MdXyy5S6R2usfjSdxuEXc5ePSfleSqbbhla6m9kx7FOF1tNPO9V4MNqCDxvn
Gw7lttnOsTdtwO6Ou2Yx1I8h1osbkyj5ImYLMajbxodCkVNoltV7oiXfUw3TJy9rhYslZFRJjYf1
VOr3ZkxloTDVOwFx1S9rtYUSw/AkJb3O2wz2uNwyKoG6KJ/5WCQX5zjkYe/ILCpxegZzOUMaTRzn
RwqOlQMw/1M6/ynI+OvxgVeL2hurGhThPgcZ8bjInq2JuyFifPO6X14Epb80zI2isf7jUOunRYXf
X+4aMv4U8XKDmFORrHd9WKxB/4I05oMp5WDuojz0ojGyDnYGOjdKYfIE/fZPVepfq/u/v/ynCG5R
jMa0ebczzNV2NCOHyriRctDupXD2rW1sW7XZ/hRQ3P79KP65YvJrFPz7a15rHD+95b6pBBMkyx1E
sFgWge0mf4pLr7/hUwjwy3f4qX4Re/FSS97VX/vTyrMZ1K8dU9LsN4fFNzd/QpdGxf9Pgqc/va9r
dP7T+0qzZUzMdL3Ls8j1mM1dvb/To/+NSf+TDutP11D4Nr79B8T5bFwub9X3//Ofv7dw//qB/xeR
Ov+AIAhqnvoA0xm0Ifi6/ysitf7BEBkQQyJCh2v7v1jz+j/IZnmSq8gTTRUB3T+jUecfGnkTyRMa
E5ob17bN/6CB+/mSwMMJ3MW5zo1c87LP9S2jqI04FTUU2opNvaNSOn/ImD9f6Z9f4FNKRDBoDorT
nAdr4YkBZE472rWy6zSx+ekD///ctPR/fy2juZQdf30zn46qtTBTOA52ROjfBZ5c5b5OLBMKfJJB
xXKzhLhN1Td9v4KXB3MXTFme7auxNZ4ySNBsCgKjG+yUTmaDap2FQopUNkDgojTi0IQTfCxshj39
WleLnZdL7wkC87wzV5iHpRuvUOB6/abq65GIrSyDxcS9rGWV3CVNq5/lmLZztCQDraHCUsPZqFVE
XFZ50RAyg1mtzDho1V7ZmS5wWRdvlrkrrTU9iTwbH5LOXn13aRE754vq+sNQtF/oG/QX3Sx63OxW
6Z5Lx5vjPSWK5puEUPtDzWtJUJvoAJg1ozE4wzth7NYSa0AQcwGeStYlDmN6xR06U/7FFJXx6swJ
28VAU24cLW3f8PY1s58YKqe+6abWFOWEQwikgd+Vahw/VnaVR73F7qiv5jK5b/N2FQHVfIOlVN7a
sdP7adeDo/2iKIu89HNlARFflSTAyFN+0J9AbNhWZYsYfcbJ3i7da527DGSL2D4NBswnMXMT4ajH
sKpDBIRBlq8X3clytqUhzLF1025JzfsXzWLlB0a3c9CWej1MSZoc49bRoAsnSyKY13NB4NIKOroN
Ulrkm2wPaNDW96mx2N/noda2a1YzmqwimmajY/YVoVlvDNAO9xM1NAiDqA82Mqn7t9Qz+9dZWPVF
Bfl9r3csGsNOWyJ8Cy17PnWdf00TzzstWMxPbBZ378zuF/xb0op1amLLxm/pG55aTZmP3CXDowtK
Hcd5VQd2hxy3N3jw5qriPudpZ51tSDOnWknGCKh8uikVUI4UjrItZPaP2SyVm6XRwfRnVuzPnEcX
rmds1Ynd3nVJT9Qy1tPXohvMg2rk8UGbdL6oJcmOy8IyczKYdlhJ044AapXbybamb9WMICmjsnth
88bYrEn1vSKafoxLpcGGKyRsyz7BShXbm1FNqigRxeukLAdzKo/JXE8b2dtGMI9p8U3Wa7kbG1lt
jJ6Okpd5StjEQ3wcY+JeWMb24Uqjjn09Wbg4Zulogz+0Iv/uDtl6IybG9v1ilOsxc64GDGjox76Y
5i9tPM17ObfAOKkMs/AlhnGnp6C1OzOpHypDsYptbjfC9sfYcE+m1hdkvfq0ULob6fwEwpDLXk/n
6QJm2fqhCEPc1TIZD7Wetl9Se5rxFM79zUK3bJPGdCSLNTEueIyyvVIrTiRKU70Zqr58o3bKATTR
XSdRKa/EQjU2Qw1rcc+FicNGmJPHAkdfuZukqhvQlJ127ZdOVeVP7qREKN1jcLAWPuvrgkK1j4d1
uYxDmgI7WxFQi0mrNnhlzECp0nEOnYpV+cjrNPvW6qyYQ0gCo6y9is2joWm+D4Pr4TAzNVLYOi5A
wyG9v20rt0R0Yc+mSmt1do9a1i6CW3aKowEIwLNQC/NgKuvykGuUt3uhdDfjqpnJ9RMwl5D9+OFl
yRZwmJDCzpwdw9O8lGOYOOP6ohfaEhZ9TI4ns/U4NIiVWEKqAQzoQ3wwENtHRu+1N4OVsOGRZtV2
ppt127gAYiFpD8c+Bi2Qoa8/2jT1nqlu2H7V9EsYz325UScE0ITs+ib3pLyxzSSNtFbEpE6a3DdQ
GrfG6lrvMgeP61Ak2Ch2rG6WrInvTMXrt8xboLo3WcTT8rGjWWqOR/jXyqngWEI8nzsbcT07oeql
6V7miMpSo0p3XktRYB2s/s7UeyPjjnHXMzOY8lzXwgsd3KCAbIvpXfFWy7fM1Luz6zKmLJ925j2X
ov00JusQuu1UHVYy4XMqWc4MmoXDCtQX3K8QQm98ouXq3Qj67A9ECsYxkdYy8p6kvF+0Vd/JHPdE
Hc/mwUodsRkGUeBPYVMgbEW7vM1KAw41Q1SxYSXONbaaVVpOsHIDHiGC0QLwJgZ9ZZ68NFk+ZhGM
8uIuEymkKiVrjpLW7n5V6zUyuwIYu9dV2anJlfLeyFFLZFNRKn6LUQESe+8tQ2SOjrIGijLVyFeg
vd97FgvtvhaPZRlKQwez27jJ17ZzUVDWS4UROhXe8qo4xngDaUDbSqk4W8x/3KcG6/jAGkHPn8ox
Vw6Z6lSH1B3N2K/UdTqPBiPEvp16eR+5Vmf/gNjKPV0nhXzPp3aNGBJt3hhYTb8aIGI+5MRGht5x
fJpZwfy2VhvqacUrtG+L2KGSY8ibxIOraguPfpiu9vXbWmjaNeW0R4Yk82Q5AVR3342+pcUi2XOb
EEHEyxNRWrOLVXi2ioaBi0EN4zDIVrsdRGKYgRMv2sOorPq+Ev1wGrs0P5rFHA+wUrXqpEunrILS
lIDkliTmYE9xR05ef79UbnHmsJ+fktyBZshQ+3BIuqEhcfXs6gNqvbW3kgo529J04z18/5zCUJPU
d31rdrc5XZinxsvJdvnH5gd8PM4QWM4wH027zV57KBI5cE212Dom3xmqoAkTelo7W9lO6knX8w5t
x9qHEyHPd7Lb5UFTKufSVaWHEHmd4iP4AvGeK3lxAqrU3Vzr41cxDABnHufhmIOvHuyJX4NZgs66
bW+Uyal2itvJC4gLGTo08lEfTGNozu5VEFCMwTA4cjuNGl9LXmjOCWEKpBM52E4VKZhO/CKzjft2
UTUzWhcBZ1oq88JTlVOqCHRaYMdl1sTd0jXT4uelVl/AeFCEmt1h20KVOafKwuNKDDIqOtdhgq3s
zCOnLH+nL9Szuujk+0hqo46pn6CmmXdMa3vax2uhQITuneSAy4g9uLmE86yU9iXGSQCAO+tf9SRb
wkZCg/PGmtbdQudLw8ayqZKuepVVcm2Lr+oW1nQBwruClFp16dFdPGYM+BN+WGjlgSUAGSol1Rg/
V2tr2yVq86U0R6yqrTbKLVRPJY3KToDa7sH4cUtNk/nF1fi/zotH3D9zuvZ+bLbewbXq6s0ZXJfS
zKxvR1m5DzmVrsPIoHXuK87k+KbHdF49aN3dqLjKpSyH8pDYKsMvWdnb28xS8o86kWnk1KayK4SX
8nEk+L0lq57JMC5Qs7sh9Kp13BvcQyHAZO9guBwleQ7NtzTpxfRrwvG9Wt4SKIkBvHEU7XwhClzP
np0m5zp29MDWKbeoWaGHxaRQfFKJuifbK55TTZaRVU1qUEK8udHFyqkpNPWG/nYW2qbs7iZvgVvY
KfXBqUz3OOmJfDJYQd9Q2DTCJHbUB2rn5rlsO/ki0SJRYW609aLMqR6xfphve9cSgaRb/qJOa3o2
F7ipAZxj5d2rUj1EZWuqMGAJ3f3VG1Cp96449TSgtgBR8i0QNrcOKmVZqshbBV4gnDTPVGJpqWa9
ixtnxZDkE/Gx+afUXYjIYFWhTCX2V0py0EEyJc8mf0kH97ueMwwwDXW9sZOeAnzdK68xAcqmV4Ty
OCupvF/rCVCI0Q5Up4vEDUeFZQZ1bWrCbnc5mf3QBaZNQddzGgszjgAKTzvbLnw4NO6dSv3uQCC6
nlPGnS4O4HkBcT6dblmeNw4xxXegyGm1NbwRfLjdEdWZavZmNVkXNkNeY8lxOvsss0SC1Um95dta
wtwNKdu3bGJNTb8XPNv38xXsokzD8lr3Mglyyb5AWYFsNijjn64rvreTm+U0vLWmfzO6WQmTUll9
1DDDnZdUZljGDWqUVlm4xVUrzMeUKancaUtW+ivVr0sxRGLoqsgSeLHsXsm+i9bgqx1ssZE2sB3f
6EXy0ald3obIzWBvNMnVNaTOczQ4q2v4upPLvTYJHYj+fOeVOUbsPh2yja031UGxK8NvS20NKtl9
qCQVy6TcMBIIiLmy7W1qDjGQ1HR8KrxBPayqCvNd7VWxW4ykFzhBzN4I+wE0OnTYKnkYHcKcWORu
hEGLGQ9Xxe/BE8cjnO10K4rpP0gyznR91RY3mzYtg7lHS1iZiNQicZ5qPZu+1bnJQV5rjXxRsX4x
bUg0ekMHG/xs7o7jpvRSDaXR4jAhtbj1N0cMBateckhpShTD+GTHsXpys3l+FDyabls7XTcE4vaz
kiZcrCSjONXjKotWI3Y2aOOMMkiUSTtW6Zrcx4PtvfWApXa9Rk2uc2bnw1NcvQ0cp74+9ZP2zknw
INdkAeeqKmJY5a5ITr19Lcsqtrwwc2UH6JeGMHFF953B8/Kyli55bVv8qJZuCehIzZG9tl24TLK+
V+qMEavai0NbBT6vLDVGBTTEBoKicWSwotT2lrfOwaBZQO689a3y2i6wRFKEJiNzr22m95Fj20s4
quaFob1Xo2WHulKdzOD522fTd8bfxA7iuhB+DXFXHDQtjwOnjYHs83wnClQXaVyMUrNeOl3kbDf2
q/gYyQ3vdHjgR1X2zBgCw0t4mjR2GHNQv0xl3KNEk82H7EV2LrAXbRqznU7eItV7WFZsJBdtaX/R
r+KcgoyaaFJtYTq71bm9Hi/BWFo0DQm34BV2cb4HzjDa2Kowby2TnqtB34v5YfCURg+HSl0+pk7J
6OiY3m1VcYSDBrdydliKxtuZTi+H8zoUU08WEJP+g2i6jN2gkHst9OOAOancj653j9AI5LVXM++v
9PGBDkTDV9plH4yRsLI8Z4yDg53K4YTxK+aq17e6NbYRXxAUao0N66HOqjBtKnMvva7zmUS0Xh29
sS6Eg81Aw7GdSl8IiUlZlAIok9rZXCGpg3yZZ+17UmMt88WAUqdOruewuRI00ZoaTWA6elvez93q
KgeP6HR8hmw1F1s1Tj3BeGxbwxuHj5WEk9lq7m5WEHsFeZ/W2m1ZNdn3uiZX7tcydd+czoJi5po/
krIkv5uTsyLNciOMPPUZuAMQOpj5oS+dD7xO+TZ2uBg167qv12Vvk62+TFb9fZHmblXWr3Ojc0fB
jh+7Gxp9PxQ1fmVodatY47bT6hOxySPqw/MoFL9nr5h2AyxcU0/upxi1tVBD+tNbqya8Elb13E/k
YmW1TjuI263PEuGVxE1YnHHCKHL9ZtpyDVIXu5sYShI4zXmz5rQPHVue7VkcWmAjZZXk51j0rd/n
dABVfUYwQZpzYkPcI01Vt+syaL45TaQQMSPNBinnsbY8YHOT+r008mw7tOWzJpLWN8s0hUWQ9pui
tF1cP/gkiBm+1grvesVHFnju+iMzyW5MWYd9MSMOWNd97OkcbvGM29DatIV646TNkzMb4ZR4gW7G
G6nVBzF3u4rGoNXO+9LoN87YRangQLa9+4QIFEb+gRUFI8jEnG5Sc76IcT616LHDUS/Hk2LP3mVu
1UMsRmoapDePI8yxTTV1X6Vpze+yRfjRMOAZqnNz4eznCczc6sO4EEwKYbtvUPdSwG+zhunMrc+D
Qr1Upz7I3LJFvKl1NcWl1fRR2dWUThABJAs6u0K6T9rskFF3pX50ksneehTTAi0uecp1eRdKG1i8
7dSFrxc5bTq1NMPGtrojg9Qto2CeEkHteigkD8wRqQV+wNlGrpKtj7OVnpdKymhc8oHQfWbs21jT
Q54tSVC4fXPwGFu88O3+0DGWHIimps2YqfVWQLUMJFu6G+oFjC95LXROh9Z8z64gj9TAWMCl107/
MAjlvUk7uVfNToSyGzgeCwxdVVU9UsUCP28QrogOuwa02G9arj5rhG5sK5v6vvMcBuFddb1eXNWe
U9UIVU3YgW2WdJBURAfO+JdZ8cXIEPtV3ldEXUeldwwqJh2k8cXuozHLmHtLcVJ2sfrC3CmZGxO/
/qgvD4T83cbrAOpSLbDOS+7W4Zq6yo7cHPJLWnkbI0XQhWORSEINRr2zoinLigjddbGl51tHRT17
FCmE2LV4vILhuqMsE+NO61sylzR51bru1tAwQzT1hGmn8npyNaXYQgQtNz0TTdvSXvovrPMK7Ngo
D9LKsY9z0rBnMCu3ZHRlIMHARZlrfy1sk0vNtMWZZj6OiwnK7JrMTbh06yvOh0h2zpkxvCAj3tyk
HVikupt8RjdUZirah6mrb50hppLj3S+WUfvc0nfx6uwUM35KxbhLa3Kt2oBhVjFyYYzLkxz1e1ml
L2be77G5f5sFEhS3ap4XldmJYZkZkc7zH1PDg1Nku+vPrpN8cyej9dkgu5mb/CBH8WHUTSQLZTvo
O8LKUHULRAhjz2EiTpUct6vaPNrNeEYCIrcIPO/rkaM9UbeGw6zjoO1ozX8pc2VTp/lmUdpiRxq9
6TPPb1pqVSaxWJtV9/2S7RiBOefj9ySj7d3OgWP2eURMeFPma3C18qEo9aVplhTLuCIxwTm+69TP
y0IcnDXylGI/Ldt3J1UJq7VkK1Lz2Hfg9eJ02+oLdU1nfI5blCex5Wy1KisoJLSVds9c5GGOrb1R
LiSQVRopdsZadDwdx0ywCGWxjsmEgpMDNmzkF9MaiAYrT24ZmiSTsUeebcweZLGKegagGz7d1Dlq
qwLAkgw6UIXylTjyjJ61jBg4VzmOxi/JyoqURfXKXxme3yJX/xLXyXMcK4+gIEkRyQ79aRVFqOgc
tqLXfhQDT5PFujSiZRELl1zORAHjQ+/F4kUux1ynGEpUu+03zYXEYLhPaiG+Q0f82rYSgRSeD7dY
+ZDFwzx6WE/H05qlr41VLL7ZGRvINtvZY2F66FUqEC7SNZ35OcCIJRk0bpnBt5RGCYUun70pcdlV
iM+4JCOhzNT40dcZ5VtJOXOg4OAqBZGE6G6uectYuG9p7m0cqOU+awRsR2tvjAVErju+DIa+1Wzl
SQM+z13IamrmEmNr4PL4BeMT1xYMqRz+DMsnVaBVXqC1hHM91XqJHKSeh3dttL/EStf6dmze4rca
fKgz9qYxjIs11rfC5FmvRoM0XoEeBIZdPujDtQ10RW4m4Qgio1DQC6ScJ5K5fecgCgrPh17XEUYl
N2ZTXA+A/LsENnXQRHprNctNrMfMg/KxbLEX8YnYl7FXjtZk7Kbe3DJvcBivLQ0kTrPXXSy9Pq5z
drhKkrRcXp8iD/VkhbqDvNCRdxWFhTRD0NgP+QmlxeOsp2cIq3cZqfSUqXu71V+tHr4FqwNK2+bR
6pTLJs1oxRM49HF2bAzvqVCpbjhVOCdZ6Mpsd9VR6ZSGxDd7vUwJoo0f5jQES9xuq9yhOEMKwV/v
gWawza4+tdPkBPQEXb+Y0tBR8iAuEAH3mmwp06gbtZiDpGpuitE9Cc0OHDoaOUn9sa1uB7vceUsc
Ls6+nrVI02gomQ9dvG6a6nGOZ0K4l2zRI02lmd+f3Za2Cjkp5wByLWSI+8nMwjFzw74Fx7OK3ehc
6ql5bJppwymDOEsJtJnysv40W1U4ueUjNSPys2Fr8MCMxwG/TRUQzAe5od9B8vhY8IqotL16CGU5
s2RQ3kdNv8/1+cvseTuhMYCnMcRgjJexZphYHaKER8uKhWWmfMFRiUZHkQFjch+DzvqLqUR9wRCe
e0STHDScl4iMoh7qfiPmcEYQtqa3KIcD03Eir+DydtkSYZ+bR/Gder0wXe2lS7x9M/THrla/CA3U
OHIldeCacOddJYjQyCmXyJjuDaN/QOQVpWkZUFe+c5kR8vImyDv1pBQLrkiUamCHhF9oyZE+EePg
w2FIBL9m2ACshQ1TuvsKNTI1vTp0podMIXBxqOr5dcarri19gaJ/Xiv0rl5MntI9F0v5dU6sZxTN
IcN6x//L2Zntxq1sZ/iJCJDF+bZJ9txSa7Z1Q1geOBfn8enztRMk2y3Fys7BgYGDY5jNIlm11r/+
QRHDrQ28GRcGik67Okw2D2NSPQfOcJI8xPOmIa2MsDFiWL0sPqtiq47fenRKkfG1b6m4XnKAEK1f
VlN/n8JQJDKJQj5ApsJTZVOoym8ZawhBbie6+qaPmjPevJOWkE3ZgNWQ0JuYb2bsvnQ01qs6LDdm
Cv9kke1TNGoPve7czFP8NGM249J8aHVPbmemHkLF8EWZHcNOeyyp3HW3OFJgB9WUvtgcMQU3u0q0
NmAWdiei0ePY9aEh3kULG4U5+WLKt/Ucnjqh3DbLr6EfydKq79Ko3kxLhME4GVaOdQiJFPUaB+fi
S6C2U+B3bObn6hLmRzp2mLBDF9rN4ri7S6WAnO7OyEj4GRdKSRODOBJbJxCGtNN+kAICFVM2QVtr
awlqzk0yAM2dbUQGVMEDnu0xXOVJvTOaS0SZpJjp5cFu6NTnbD3rYj2q9ovatm+jVp+qtrBWdtM8
LCpbcQVX0nT6OJjmAQyQ2Ug7xYERt0yv9HVJAR0VONy0y64p58dC67zOenGX3SKBrxqSjCvNy6wf
pqx83el9zcZSilTYhf89mXR3BbBd0r8IhbXJyDOqbgaV4Xf7gzS+YMmilzrObmLbPYf8Rafhj5wp
1Zw8waTw+/C1k/Fj1sHtd+Q20tNzNhDqVOZvShfSr4frqCa8PuFNSkcGBk43B4USfk2q+Li488FY
yhumzZt+Uv1kTNcWfVqrus+qIKBXn9Zae+aj2yJdpmEn46q37mtUGNNCXlOUBD1xEWd10oD+9Pic
W8ltuTTlKu3a7/rYWiuzZT6dtLAAU3yUfIr2RzqYQI2Tc6qqNVtN+TZHFUhiRInFhELyh3Ibd+EP
WHOPo9L7Bds7vS9mTY71jGmT8EcuF2MorRWoBVuxW2yAhgJ/TGbaPTw5Ut6/60Pu9bjBGBW4nWLu
y0KetH58iFoRqNbwPSzrO+h4AOuUFeNkPkKr/MFw0YYyCFlLqRMLPDCFzmZ962d4blbq3LhgyhtD
IVxyzhdtnU7aE2leCikIifXVwk70trDw2E8l7CEeVLLTkTG2q04Z3O913eAUI6wbx2F0biSXbIvF
eggpxynXDJrW5a0NMx09Z5qvpkoLFlzAVzldcuikN1oVXlLiImo3Pvt8Kb/XVcddz2uzColW731T
pdpJeD20JCT3fCpeB9e9jx3xrI7dU7y0XtlBgtabexiKSEodXKlrBl1GYXmNG71BanwZLOKD3Gk1
Td2XUH4fTOkhS7qNgH/qYjh0w7RxNGv06mGAX/3sWuw8urKfkuVX67D9hATS9vVBqfRDyBk0awjy
24hCkAaC2ryr8FXMehLghjpgLLqj8KCrJsbrpYhdPx1Cr6vU3aQCziuxyXyl9eMu8sy250EpYgXa
t23Sab+k4gZc0MV7mwLQ18fJTwSjHyKny4QWV/FM/cFtK9qbajWm3fY33E8Al8rpDjK9VTm+VUzD
3TLad4XttXqxaTQV1Nw4CF5UO1R4XXRnNWW3piUxL2xvEkK+GpjEeMkg+SxW/YxYutlLBwYy4wdj
rMBsHmVXEr5nHdXprZz61YSj9yAy+NgpHmsN3vXfi+lLBnJPuDegCFOL77CtV6Lq/N4ydxKeRaPd
Ey/sFZekTFAwf7J/tmH3PU+fpHFEkBQUthngl8oo8mxbP4hnE9VZYC4geTOH4ongMVeL/LavoCDu
q+hQ2CCJ4+xZrumhfO3Anmpse+nUUif24mh4Jqt5FQ7Az9O0gQEDPP6Wxy8lq2Sox25MthiZbVzS
V3Pi0LTyzcA/nep7gAKjUm2PE3wg/aHKA4U85tTVbgdiTMWMaCpcN9VxKLvNaE6rMnsqSsCUdr3k
kV+alIR4vTJXb7C9K5APxvOudaBs1sIfWuZqw9itgFi80q58Eyq8lX5dTBgVxpNR1VuLPaNJbM/l
5SIdAPixWKFXRmHWbC/wE8xSZLVsyHysrv5qRfexdirMoxkTSuBgRs+Adm6El+fKnYFmdgnvYdR6
KXHyFcGQohGcHG0gu7uRQppCwCsq+1blvFKHwkMVifX/sMrhJlihtVWh9MPPnlXMkHVOBWstSbjt
5Otl3ktaujfJRyyAfAYAI+ViER7VaOuke3t5bPMndSFt4GQX7dZWb0T+fAnioGeZ09iTPcKENrAN
zrODbE5Ee5TKTZkfimZeKXPBi3Xb1efOAdf3DeNWJAH7lEpjgQYEihIPv/hOcKCZ7d0quUksRHBL
udLVytd6x08n6cvmKVyeTP3FWY5q+Bbj1QnjAR6LsVJE6UuVqIX00s9+ceNv1JF+V4aHxnpawtiv
6lNcx8QExBQxJoGyJ7zfKAV+2kSeNpHqFQxmOntZx9VpCH9hs09ZlQVsdp5NerqKZUZdn0JgjMkk
Cy+5693Fp5tZOUZ6miNj3zocL5dNZDlbCTYf7W1t/ADag01VeZfQ8v5NL/u1rhcBLtp+n6krpU33
Lits63KbINQolhBfjm+c1lvEBeva6VcGpOYygl9QzzdCLCQqiHo/ddPOwlFSJjoY96MLykYUy75j
Qhgrr1qBd2+enc2o8Zzwce7ZmuLYE/qPJFYDq/3Stqdh/DqLhtog38lwD1MrZqNvXyLDXMuF7tBN
kHYXfocyvRpUPtIsSPRlDy0Hh3PlUvisoDQxQVCDJcnW2SVfpRCr2nLuzIbHa9oB4ALQ7h1cEK9l
Kms0v+qlPY58AGzQW0YE/iKnw6L0ZHNSoivVKod7HZOvYTTxwZj1+0aFywML0JLS7xVlO041YDUq
+b68oanxHXJzu7HdWXb1Ohr3hJSvzOK7G1XM5fONnfPWZEp3p7jWW6lcQjvzXStqxv2qwxlUENM5
POejzezYekYkoBKM0YL6azdS8uJVkSJJDJVbK26Zp+Fz2REtA59z3SbMCRhzgx5k/myY9xrFjDQb
1OpErmYmdJnU2KhUZDrorhTim2qZdIwqfQd9NvOsomavXRbil79XUNr9ikizTuuILeZfakzcLs1G
hflh7O3OPdUOLXAth+92Wj0iWvle2RGhlTOERLXaLtQQbDOrpTCIL14Wz8rTI45Rp1FNTl0U3blV
DisOCUOQtMUX2F9Pw1xAcDffplR4cjC3Yim9eRi3SHaCPoSnnxpr49I5aGBygqJGysQLbWYNiil/
uVl55KTaRb1yn4OwDFpcnC2tIoBI0iYSDcy5GLlfVE4Kb86b7twPNWdET7ShIstTNTG11KJwNy7F
s0Jn6Y2OQ0ptQx00EyLQjIvmKRO626aOHu2i3lR5TFxGAUaCSVIQNkm5SfPmueiTm6YAWWiJSPGG
QtvPikOBpcMrAQ4lK1sN79KweAC/roMpKb4UhQ6U1INxOMwgF0O7GzWDGR1UyFUa5YFAw4G3NXNx
bEjqdWPIfN/S8q1m7DehbvaB7pZnNYL1pxjzxrXDH4pa8CFqPbmxVThtoflH69Ti/YmJy9hFIJdM
Pwr7UXPTfJeN7ZvZL6GH2emvpIHrXyMr8YzRfJky7T6dw5u8ic/x3H9NVVLCrcr1EaPUftjWwzoU
3X3l8knWcC/eikoZ7mVxcKN6T4/wQ5s5MAvmNFucI1Q2zjnXPDsqn1Fa1fvEMjtoF42QbFqlFjBR
/WoN6dYEo+ssmD0Z/Ea5aYGdv6ZGlTzVIsQmTRO9eySxglmT6lSnou4oRFE59fcu3BYcIjijLBRk
u1qHI2AA4VXtsAb5fOvntNzoWfM1rZXei0d5LgSkinFESG2ar1Pc3jPdOeip2QRh2O8I8yBjB7bd
VC6EkFjjmpnpY14SQ5zQ5IV9Qghw9dgX5kBQS7YeJIasWb3FGmMvq2gMhsE4lIJ1TwvO9PwUmeMR
RczaDfu1mat+lwPetxkgbXkZuWteX46vXUQSMhKzLanOvjbElScL541e7xz1wxsWLeeOedNQKMwz
UaLDXuvLFoYPZgKrxJ62VF/BGE+PtsHgyNQh2eqbyUz8vukJlnSZvjRyXxXdsRpAAWFFIvbGakVt
C1/OQIpp/moKZEOG5rVFRnA7jciY2hfS1ytz8n1O92TPMsTnNUJrLn2Hh0oI7y+76m9gFpwtO7wB
sWKMois7ZdBv49kImF5+rw11K43wrXXiB1mTcJvpW2nK+2h2d7hI3vYSWqKkk9GWFKRY36Og8jon
1WmNy6DsnRssWDegY+sUOEudvo7AvMi4PDT4N+oliVYT31qkhnO/HOK2WDkuBZrFX42zO5xYFPeL
GTEgkm1JlyHuizLc2A2Bs1n9oyJukOIi6GJ7a+X1SZ/UNZ8+McrpryaebsdIf52lfRiEeRsr7Vet
ULVNRy5wmBjKWU8IG7ZTwQlmH5HY9wwg+i/lUD4IWSNb079FbjcgnawgdlpjdQANc+xVmDcIeue5
nR2GhgbeGfmIq5KXzCq4h5RxHPulZrlbddHsNaTLft3MWV4e3daCzmWr8qmj/AqmEIrbJsx79xec
HC32DcZTGAo6i3o24qmlVqhsZRNlMbUbBwJlczwacttV4wwJIOxgJszCwinHMdEUNYY77yBvaE8Y
lmBiCWcDBVk5snL5kD9hDlM9q7LBstsR9E9d04sTlaBzdPMaA9mawXAwzBXpUIYpE0hz2qzdKD2D
IHwyE6ZJVUZyWztgDZ3qEWGnpdSic42Ccm3KvA2EU6S0/G2HBVshRAD9Iv5Jb53d0L7IX7XAxxtT
A127pXSyOUARhmaqCxdr7CKFAKzS9gxZCX/uDGNT6MwcbCRjQSX79ODEmf62OMW8dzvDxmsgZqUm
XHRuOstU8lWVOsMp6nieEPN64M6RObxkxPUA3j3vVJVix+p1SoK+KPwBF5ZtaxRYzdqGYdzJvFNf
3EQ2RwUSlG90Ut9HpJ8jAWwGy8/gE+7NiQHwXLsX2x6reNAHwo1GjF3ohIReDquoZlgKffBimONM
bxYE77O92Ml+rrOq8lSYgN/Kmlo2IbGbUi6GoTWhzwU/HNqQiUgjAOftuNZPea+393IUE6igFf4o
1Gk5SxUHjgmiqzQ2zmhquNmhrRT6Nh0Kai7FHMr7ammGxyQV+qEpZdNsI3eGCuqO1Vazh+GYwUkK
slbk96q+k7jUliFjNDxm0icNJ5p1bizzPp96sHylJYqvGcBJSxN7jgRToTu1Ec1BdnLeFKqrrplt
YQ404gX0A4/Ccm+RFeQr0oyChd/xog0TSFOhjnzG7JvQD2ZIWbL+aYRiPlRICIjOrhrAfDt3zrpO
4dDknZFyhLbTycLlB45cpHmas7T3oV7Kx5xn6I/kh90ixmsOHejasZQXoguuu9vC6ZKNpYV0yBGs
r3jQlodYSwl9h363L6tuXqt1q4crqlBlM496T9U3Gt+dsYcetrjDbTm2xYvBp0BqpZks+7od/aYv
xV1HEi6VRWEfGkkUTjZGLan1+hgbHlb4Y+JNVUowfOwY8dosKORn8rUmLysX+5cpCDBLc3X4WSSj
/jY7ajJ4pVUg4zUNOQe1Rnahoqo+JliQEsNQvHbGbBKfXZnQk0irX3N1TKjGadmQQTo9q+XsBJUy
CXrtkewU2MH3FSweSHS80DiMWIyypRL7qa5YB7fN7GemoSfkgTkwtmGs4lidj2NtWuvGtrSTwRz2
nmU1gO4U0ByjtFo/zYkXzly1C6peWD9h+VU7o2eiu8jQOrQxEjinbOotxk7ms5Ik2n1FGy1WBTm4
Xw29hR/SZ8ZDReZdJ6AME2hudmdydpqgSrtil2uD2Jn6HJK60kb5PSMcpiByxO/GtZnfJi2bO+cY
JsAVMiVQ1AzUAtYeStoKLyF2t0jBk65D3jvocxb0/bSQ/+1e7HQLVyWHrOmXXyVbbCB7DbgEds8x
7dHDrgoyE+70AtrPZLbDW0wG0RaNhPoTt6/usY/BdR0dFWma9vV9rDLiGsbRfR1n1b3v1FLzQ+Z+
wPiWmnyNtHkQwbKEzWUTlu09JWHyQ7jLsq9oyaKh9dVis7jZcs84gDOuDAkIjBq0zwlgWcLUf4hD
r1QFDECmAFtNKb8m+cKoHbUJMmVhx9sujNzXi3MGlb0eLlRNTno7j3F3NBVLnhSd2WrC/AuOftcT
CacxGXQg16xLBL9BDMyjDkMPI1Va9jEtI/7xfiqAqgBvgV6HqSxyVsVcPLPpqCGxUSo8GHPZ12kM
q3sS25RbLY5oaWbAwPUYMSFkiVTiApIWpmLvTI9R5Ji/2qYqt3UmyvMQOlEOQ82ALKHMWoxoqpUi
EKEVSyB+5HB+kybZc9WU9Z7xjX3nJs30XGpdWPm0VvXOEbPyQJTgvBsHcusst3YA6ocZykFbLEw6
sBsIWiepX0uEK5uJb+oLwCgJdOyHQ848yCa1WofzzUtp909RrdrPYS6Tlw5uL4dlTRNiRLkdaJMV
ROh3Q3OAJzbji/+Dk4vABRhbjxnWETCimnkvYlFteaD4GFsKqmCk9IHCi+HZI5j6JLMs0Cm778sq
6tZhW85Hmbgx1DoBEXolS+INPdV2ZLtOadxecKVLdzZ0YWqteAzYykEpTFB1C+nJbazFtf93MdxF
FfuHvlRD1IeFCzkPpmGYv31R/qH01HBB0iy12U/9ou/NqDXXyA8az87K5hMXb128vxScC97Iix0+
wRJXAl0yZDLNSa09dgvrCDMuWC+cQ9jjLL6BRDj2O0bDXvNm4FzK+eAflWBcm5iiQHmJ1r3nlsd6
O7/Yn6zAe5n0JWID020E7xrBdtaVxHYoY5TzyeV3seCrGHXtdECktNED5etnF7OuVY6/7WVIUjMN
07Tfu/WHqFty21Y4F8fwoTb05num88WGxnNMsOYtVcmlXbFaL4P1tx3mYd4AK+0JSgAZw/o3yDra
Sz03wPfI717JdiAZVBWAneE4g9pCXGvSjH0jYYg0dcYPy9T3YpmgQVTdC4rwdS+nbapQZ/StessR
Z210PfxSG8Ou7Rt4KfpzF0HvmRTjvjTMOoDwrbLZ5T+LZfpO8yxe8OgwdnnO1DlVkZItPROhSL41
NfipMyl7vcUEvpGBOSKTVJQFOVj7Ylkj8c9aeILdn7wK1dhNbSFXLbOYlTvzVTpx3Z1jZJJBa3a/
6+lXleHX39/3j9bfUC+JExfzLePaD65QmyKKJxj0wsGSZKirO36j4fdDY3ypYEF98tKLj156Q2gW
nxGxsta1BWbYaDrHfHxIIMIcUEwpfPlmvAmtAf7ZYiD7AvH14n7ojm6vd49qG0t/rq0EfEf2PtsL
rMym1u4izC8eoyapb6eGw4fMDuMHhhpyoyIz863UyNaG1Kfd35fryhcJhTsfByG4pD1wDzgxXaly
AX5gNGMDAWGuDspFYTgAmoA6ojGCQaNhjDFY3oypZFzULmFp+62NEAz5H8VQ36m/8P6Vn4jiP3qG
5IdpJuZQmiGufQ0sMZO4kJl7yGTpk2USH+2lU62sExhvtPaVUT7/fRWutc+XRbAxRrRshMMXyzh2
tn9skuEyVWZbm/tJT+7asHwzcej8RP38wT78xyUu79E/LmGaI9Pj0twju9oZw4kqE5uOT12DP1w5
DI0MYpqIThJXT9MUFq5wi7UvfoEYnLPD+IT1xqr3jbW8iR7rHZykff3y98XT3rkYXVbvHxe9ElvP
phkODbb0TYeCVeuzV6aUr0Vd7mSTDp4RJQ/OmG4dlJAIN6Knv1/9w3X9x8Uv//8/1pWyXktSxdrj
HrLq5f2cP4nmkxu8nA9XRyhumTj6aTgXYut1tagYtyoTA+C9qT1n9X3W9kFOd6CpWA5Nn2wnH92N
I2xN/Z2Zo16bB4o6HCgV7P0cPTrhD7PcFBAX/r5gH37xBFUj9FexANXMq9uZey2djMrei7v4bDz/
p9mEvsG3j77c/293sv/VVPIqmuj3DuNe4hnw1LLwqL9ePjnqkdaH8UF7sF4dzNBSn2zNQ5x6nCqt
P/oywJkQAvtnkWVXmSbvL3z1XqJT0trQjZFSrzLHC+/CjUEGXblJNnKbP2eMtHLSLnWv8IEeP/nc
P3hnXEvYFF0qVqEIMv98LQ26GezJ0gMQgVS9qsiU42RGyxGBmoEEBwedN3XIw/Pfn+37fYwNTOCd
heuqYCu72sdypE4RTeHBdMvxrLgos6LJUd/+fpE/nfsuy2q77Mzs8JwcOllLf96ajp2NpnT2nsNp
WFstKsO+nKbc60ol2+ZW25Yw+zXYRfOY3f390u9LOUGKlUufYLK0ZHpdLes4dZ0269pBNOMYmK21
7Pq+XvwZpeeLkJ34ipahr2iiXOh0jVWbOPbKal2NFL+jlO7DJ7/n3ff6+/c4AgifKppU9z/XIiZy
gbKsO0APo5kFBkOoTXjOxb1F80aiZNAkDX7/tnzyoN89A65L56dproWhCI/7z+s6tPxumOqHYepC
ADk19ca+iE6mGqnbxpmtyq+bodiOzD0+eQRXcQA8/sulDVIoSI8kjeI64bNESPR7i+oI9cK0ex0u
3iXWM2Q8/iVicrnCqOKUrav98hMkz//7gn+03jiTEabKJil4w/6879QuiJHl+ZcFlgIlw70c0ePT
36/x2xz2j/0e3/bLV8vYGMtNcV3SxWbZ2WJSDy5tBSq9yWa/twy0jG4YMJPqtn1u17ux12hjgORX
zlh10BjCyB8qpdpght74M85PXqW14i7NzOmAKK5c1zEFX10K/amNJxjAFTrvz17Iyxf+7rebFhaw
piYuSdd/LpCWW8x0SYGfmxqZtWumdyXcnIfMFnnAmSA9e7FaZiUFABM0Gm/IGUKMSvtZUM4HL6ip
kvwGjmqpeJZefahCq+a56/UDYJ6j4k1ICS56xfBCis1DF9UgfjMj1K1RFNYnVrD6uyKI56dbAJE4
wdIKXHsoK5U99zqwHaRluUUl/mVpp/bk1tm0MmvjxnBpfRlzMTVvsamVlJSZWgErz86vGEke6bg6
LWw82ZvKKlAG6Rj41t0uDtMnV8eKAhcb6emDRK0oY6YcxksIAJvS6kP50F+j7gI+EA6PoqlkdB4q
xYquBKLFInum/QxV7RpxM2Dj+u9v7u/m5vrpYwVkctcIl/lI/3z6RS5bJRnMA7pe6NdOjBeXofZ3
LJG9ju0h3IAUFTD4E35/kyv+0LXVCHHbFtu5Waygv4wVoQbD9QqxsNNifdnNMS6wf/+dH3zFPKD/
+ZlX7lOm1NTEGuxDVodHw2CgrnTVU+06nyyH+dl1rnbnEd/nsDf1g630EJyTmxGV5YZTDS7/Qn/r
Jr909PJImsTLHKs886qAD9Z8q+u+WzUmqZhmiP51Ul9gELwB572JftopTnM/JBqCXtE+U3w+JlBZ
mJpAuMZSA/6h8RTOzvADJzjLV139mx7pLbbhFy2kwP/OCXfiMgB2p/hmyuNNL9yDy7/B5CX6pVTo
+eXyYvXF2kX/uepK+QUZ2hkuxzFx6eeBobwSGYI3Vwj8HJwvM5w5vsQl2gsMdtpP+un35SJfE3lD
QEdw4ClLr7ZcUcZAS0DKsZQAGmmOnWFWzNCsq6jxMSA5to256lwn8rQyngNrxoVQ4PF/6NVC+ImS
pda/PwT++EWX7/8fJf/Sxk2W6vbBApRrENVnlbKzlK//+h3FxZf/YOKHAui6JRRlvUxScw9thq8K
3BgTWvPsfnLUfLS4NpukxllKfKf5+yj6x61EejRoWRMfL9CU5ue+W1E7gAqsSQv3GVt9VpZ+sC3/
cb2rLrQIh0WJdZdu3/CLcXrJVYh+lvBdBhcoDzfoqz+xrX5nxUW9wN2pFoWDrXKkXn2EPRC144LC
67fAx/oXeIMmCgKzBR6ZjCDcyHWxqYJ0KoLB4qStvfwAG4v068v44AskDrgFx//MvxkC4XenavOZ
l/e7Yp2fiA+HjRuQICb2+rCqnDHTVUs7TgK9ErrTBXctXGnco2v0OdKJ1tmmfWR/sjLvdydORpvY
LnEZNgI//PkaS8gCiW1kR7g8Kyc/ZHYw6v+6nxR/XuNqp+3kkBujrh9BPpwtxOeUnWtutlIMyvbf
fi9cidRtV71UZ+9aD7F0dSoW1rAy4iOeseNeJaXlmW/0s4yE90+LK/EyCUpfFk+9eqGSTp2SKMuO
muBCOVzuvtgiSQ9URTloirr79/dFuqeKezQz9Pevb2OFDLCzo9u1GzHp0HasXZclnzTlH70LCOgu
MIOr4gZ99S5EaZ1IZkxHOPoDc6XOhs5X9MjjYrH5+/1o7ytELK0BkmkTHdM2rpevaFxFGytxzI08
6pCamvbdiIJ8X0MKOih2N55VVDprwGd1RTaKjTNXi9YV4v4nb8x7YICXE9dCUAHBAlNwX30AOIfJ
4WLpMzjtAeqr7uOL3N3GrlmukXNA6y1c68GKnX7fjW2JI5mKNXTBvHEaB6QLRov3bmjkfq8uLth2
9f84+yxCV7H3Z0LD4Xf9WHRsjV1lmo7ohTeXUFR0Uhuc2jbTTYXBavnZgrwD0lgQEBn1YvPIhnmN
XdfMxNmnKEzbTt/aep1/VaooeUW8oUGPhsnxTeni/GQa6XSzDGP1lLcpGMYnL8hH35cNkm0TA8mf
170lMgIjHCPO9aB+fsXNBeoDMZecS00Qnb0wXxvrSwr7v0u6vPSVhMTwJpDWzcDqXV9J1FPkMJw7
WXnH54zsV1i7qLY+KT0/KJGZ5NMdGZYGkKBeY8tOChnHHDS2qBBunKKpxWsr9OjkQlBoKP0r5RgX
YtpNjgGjmhP7aFmZs0NPu5ztxojegEQMAkuYkY8V3DZCBZxs1bUQFj55EB/sCfxSvlKmCzglXYM5
ljOJNsO2HWuS70yAG/wWwyqA9vJfXq3/K0J3cRe9ahova/I/V7qqCqTROhLi1pGgInzUhSEhcBLN
XFEpQ53XMOcrmnAdJsPt0JObViDnmcb+HObDSceyxxvc9kEaWINM6TR4jD7GtbD7abVU4q3NkKD3
Rlxuciz6fKJ6zrLuNzomY4RX1+s8cfdy0l/QhWIYUPGRT8z6Nbz+IoM/rDZ/C41lb8rxLY7bM7y+
bZmihNEd7ZH3CEe0BS1IXOYrW+u3Mh7OzCgf61i5qWQxrbALY5NzQ8A+JFqrBaNkAZUxwD4GnQe+
SGg87K0op709WdPPnhYhmA3tjTFdtckuCvU46n9M07gEvY0ostTGHV72i28LQdprFZ0Ku7k3nBR/
s2KtNhjTt7QcAcO5z7qZTx7SVUdtD52xEJ19NLCBeYb5ympjk/loYZL0SWHyDkUE0zNUjjpwfXxg
r1PkZB2X/VLFp8TESCYq5X01RV/+vsk472+GnBYySZlTUC9ct+jSwdSaOd2p11yFLIMZHccyKvG6
1JLsDrQOCeI0mN23vlLQuH1y7UuB8GeXTO9JlhO9jIpt7ruiu47sbMyTE+jMzrQ7KJHpfqxsr2eW
b2XfcbrEuURdu/DqXKVdhw0xllmzIkTtwlxdoSMmW2H2zPFEVbge7XGrN6+U9ysxjVtHvZ9djC1z
LKg6CO4G5lw6dl8zniAt0nW+sFJrkSgrD2iJMsQPi7JRlf5LaMffI+Mi9ZnNUxGWx2GAhFEVz1E8
E6Y8jfdKVZ70vFkvqXXMlbQGo4BVvXgkt53iixytJT0uGe/Z2TYJfa07OV6U3g0YGyTHwoYliZC6
PMoCmdHSAU/y1zUQiTldgVmtFBVnQgVy+90ovxnLeTSMtSt/jn2/j7B6yYZpRTiVXy8jJCaTj7rW
f2pZeuuWeKzK5ahEDrFoEPs+2bIv7dy7x8WAyeJ14b/XoEaV4AOJBSGiiuyoios7exyEObIp/bMc
8g+v5JLKQXoe/+g7ZPsih5vsFDuwizVBJJKHCPeeIJ3NKoiSvPokbuujj+Bims5xdKlnr6sLWdJd
LGN+Qvyf37u2pbza8cShZOWR+5XAyvEJeYX7xYG8+dmg8IMdnypQdSik+QDsaxB3akkvQMB9clSo
1UvuLcObTOvg7x/ahxehwUGcwPGOJS8P9h/NbSJtMY55etKsWsH60nH6byoTCiBxjDr/HxU03kjk
+xiCvesdMtxloS6SKT7hcIk/QQFf4a5LPsNCLgfh1atIkQLOT/FwodNc35GSls0y20dxx/RhreG3
zwf48H+bIH2ADVh/XOzqVKYyswlWsI7OwsUSce4UK0i7ZRMVUFMdYx+5ZJml/VMi6H1GcbYi/bZf
ULr9+6eIYTnsgMtGjWv5n0+RqUop0ZafxuSy04zbIo2gbH7WZlkf9SVgtkTQAt6ywNdri9dTX4cW
GnC09mlTJF6eqNtYdF5U3uB8ClHK7/pNpJ4aZc9P9RK3XpkwbIWOfVvyMFIBgJdt1OxHPp7HZ/kl
dCGOPbkgCF1zWpSnCY0LVLuaHd0Br/slcY2F9Dt9a9iGjeyltXFaTTO/V87h9BRn39zxprRusCZd
KWhB5nGG1W56CYoF12DVU7Qpm6x9VuhKwnYdpZ45YxzRhOdhaFZ2oqz6fNjFSxwM/8HemXS3jWXZ
+q/UijnioW8GNQEIgKQoieplT7Bs2Ubf9/j174MiKp9E6ZkVVdMcZOXApbwEcJtzzzn72xU5s/5F
jENbqCCkpKUbmsWDwYmO1lOgtbTDDO5mUq6V6KmXNmMHttvtfYpqBF/m6Crlxuzvl9KtYmqJm9TX
mk19o/fbLN3O6s9p2lhYlRqRA5rYTX9ZEBJjrnZOkz42xXcShpFyqdeXYiQ640vUH8cemYVX4I82
XGuJbyY3AaQVzUbUxv81JA8cG79gHrap5Jo3gY6qydcu1eRBHi4E4RlPGczc8NGBbpQ3Xqj5WN2W
0HXkFePnFKJXtooPLpAQcB9hWWy6jXRTwseId0a2X1L4XGhuu0OtHoXlsij9Vt9p6YUy3ozBfVLs
i5nGod6BfTANmwAVaiK6JNSzb5bomvELcIu526foumPQs54GojU4mMWuh0hWX2vGU4dDYmTr+l7F
fqc9tiaN2G6AWA7sEBCT2WvuZdXuL6TJibI7A9gs2J12X3ZQDLdSddeQkdKuZzr6EOvrbol8MATn
5aMd0QyvpotNh2sDFHWvprTW2TrtV+rXENBsiknSLx3uTrfrxUut3eMaOmHqidNm69DjNVn3gfyM
SmJOdybMWIjeOhyr1hWN56DxrCcN1fty3ZReGm6KyV/M67iGowsValTsUnBLy6FJlz+VJNsY7xLd
yct8Yy6Ic8BP0kAaK14UvtAOR98lvYpk/SuRQh20tC9SkqHVrVbvyKw89h1TYirvsiZrECJjwEZF
xNyVmraFBPrcL7VXgHJps2qL7Ac97C/cDJFrrBMaxkQaCB69XYdWamjLvYqUfVZ0h85yCqO2A0nd
NfQzJyk9o+DowEuiQma6Z4+iWXhBf4WcLM3uXpF7qeC26J+W+QhYb0M81BqSK/RfyjLzLIjlWetg
ZURLdo2RIeqdlBW5aCy649DsWNz4vIbidSUecYudpit1vpWqQzO5LIpQcSw0zWiwi+s8vLA0WBK7
UfiuVLTSUSi2tnFxj8o3CJ/y+mKUdoCcyLTnza9xuKVxm92jGFDsJrsw9wLxSlXdzBJsojC5vsek
k4CK1S8mUNYLdwkuUutSKKD9NKndqwDGF6jIC76/0Ervo4gl583DQUM/aA4Uy2VgTUSUZBgdbHEc
fYbTqn0FiWsVR918wOuH5vnnSLvvCe/6scN9CnIbSAWRfJe0BFek8UqcgKaDVT00Ko5d10l9WOQB
rta1KjznbDBd/q0h6UpjIt3YjRujtO67p2m8hOBpFle4Jcn5XZI+9PNXo5n2s0kv7Gx31TYvnsCi
iOE17VdwFYJso+qrVYinlJSXZRf2rSVd9XQBWqgJLjtx38sbjEQotUujkxQHcE0CDdJJvi2XQxJ7
sBaA1NbcosZxC1IDGBZ4iUJw0Nej20fMCysD8pl0hRokRjQIhhqWJGLmIYETPl3QZWRnkdfAdSCE
RlKepIWbgWLB9WoTRFcRLLEss2x6L2A8phs4GeymCnhqtN69qHtQLNJhr6MMbicBTW3jSzRaY5Hl
Bequiu8GeqRLcASlQfdAcTddho1siyVeUfMGcfUgoI6gwV8AJUZNMGSx0ZeNILlNb6Nhg4YQJD2t
6qzj7otVP8C54O7ezB6wTFsTCdhJFYQB3e29awg/Vd2vRU9D3cxzz2CQ5mfMbIzlalEfAR2iQ6BK
O/S7PHCrzGslchRu+72pfjYJbeTIwb83uZtIiFvUWxpHjWKbzjdyvI3SWyEECbyJ53097ccaVJ5q
j0AMR9YKuRvJT3WkhD41plnYt6A+1IOACj26E7rN7IvdYQaGath9uUWFBrGHry/ZM4fYizbuapAK
4ZVoXMt6h95sXwvg2ARgKY0flpux/q5KiXTmzvZZKClLNB1IrA1FPE1apprJPb6McPUmSlbEGSxP
YMY36hSAifh9vPPJ7VeXaduhr1CScL34EO+o6TxjLgZoF+JtOGUX0TgE178f5LPnoUhrQsFYe0dP
Kw55AAA1M7mCVgR1TV+MFxDRFPyM1ORM/vqTbJ7+dqT1cd8E4fU4k48QWZ6Jwm5cR9/R7EIsGxo6
U2dWHEXyMy/ws2cjdWjw9hSK8KftE6MhB22rlcAzBQTtQufq4aqeTF5+/wolksQfw3Fj7UDiGkM1
4EPdRst0KZfb6LIOCDoGqFP4qTsZqtYgrA+C9GKpmVO099ZiHkZaOWQdGXj10uotK0y3lzK763sA
CFGi34WNQcSxVJbfgYbcmQCN2WrQDfGSVFd91bPPmc56wfDNMn7OwsSBqAyOJHZ7EbaxlkW1V9ac
R5rkBiUQW0iX40JWoA+1XdIikolydymabVRujQrZv3VZWr+aFIfc6xi9uu5DdG1gNtc1IZNvaF4g
hNc0dF2MwrAZlstc8kLTBakcDIjw4mcR9AIYWeioNA3aCvYywVHAH33gZOzpEXeWYIPQCqiqmILp
sRHwaZwVUKqyet/UvlVBhNr0P6OfI6rVaB/hxaP7eREQzbgA6SEtV8uDvmxKIrweTrS5qxYkWxsx
cIQVE2pwfcTrxXpWLJcQTgUVjLqqwbRgA/zFTLZEK1NfX65Q8kT7IcxX/dhTTHV0OmeMAAZO/DMv
70TAAwIIgYcQXpXK61VGv32clse5+2ENqa/Wgq8Gjx2puzC/zaCEhul3YXrJETtRzXKM+Iss7LTi
Rxt9w5F+G0AP7PRnkoc8ahTd6rARtOuxsDWD5ndADNfCgQNR7Z28v46+dRi57AuFZgQwpf7SXSiR
awkcTnvrKRFvTQ1hEd/OVVroBOgm1rZFMh4o6q3RtAEogDmYq8sISAehW50cy8KZDDAe8RaCuJMp
OZ0lhHReTOg6wwJ/xmtltmAfWdNGUkKb0Dkwv3BPoMDsANpIelsc+X2W2+AxnikHQTmUX5P0JiAG
zcDhJAY8mwGmgh8m3zQgTpG0K5Dop+1Gb7YzNDiyUJwKY0OR/tdCaFl7Pa4jY/wEU6FJRRD7W7WO
joX82EfX07DjYgYU71uTXFSd6PQF944c4YZyp1kcj3JJd4iykXIytpwgecl9YlA9BeGjbE47xbpu
V5sjq/MruXBl45nMzJXSPRfLFSQgAq7YMQTFxvPBBvbrsPm6UmPuYLWhsb2zxkuu804ufanlfd94
KgLocTMZqNUfk2Un4NyRVKC+Bc4zmI5R0ZJ94+idWj5pamrbFi5432uuWKzg7OU5TOfrUQ+cCeV8
nm8bIwPJA47mRgsPU7HV+t0o3bYVnPMDWsV4RtO1+qmqR1F9TFaeOGAIEN6wQQCjlHgFozObQq+j
na+I9F2jVDgbMAvjugZ+AIshRbSIGk0+pvkoO6D/7UoGHxoboVPnvVMAkYt6bEeKpD/2IkFQAqmg
x7oyJ+6TWXyQNK6S7GkC+T/J2dU4x0jcD1O4E/rLJvZjMdxLw1OmHoFdb9a4Yv5lpEDVuR9W9S+z
+hIKlxHBkiBDXrkb+syJsZCfE8/UfC3Gd6ncRdBlSFJWV4N1aHPNiYI7kzh74paV2gJPVl4W+EhN
+3R4EiBrpADVjmVK+1LzA95spIE6STfRtB+GL735ZajvyuRFxPMm2o88ARceTUSDtkugIYjSdmku
x+4WPiL6WB+/p2WCUPO0ND8ijfjVHgtfWrzK+KWYfJz4xxjd1cLPIHzsx3sxRL+FcBZUZXE397tK
/G6pOyu4yIStNoKI6S9b9O3CQ45/pZtrG70+ZHRJa6MXY6Db+BVy78HuUAPnMHhMLkz7Ivseh3hH
AVuzm+W4GLcLV0DrV2Vd6sUF7AW3X647tXNr4WnSf1SZRpAUboPwLo1VwKCHubqRYJCgpHXScW/V
d+pA4v8ILZSH0TTywzvrKc9IgIZK9COJtY0AxiHXZqYBvjtdMiILeYw7tDYl0WrnwJV2Df4wjUO/
ZLJUYE3ozN4IVkqfYG4PHRAloXdllVOtyJ1Rqdw2Jjms/ywx4wiZrNKmaxs6Ro4YsHPPvmokvyi2
Q4sjhrAVYCiS4LXHq7q6spKDbt5FoasAg0Q/BGEzN1FdPeTrX2ZfkSptRkJstb4aYoSU3QtZ0O2i
RQfAXjZ4Aty5LU+qr6t42reA8ZT2nnDWK3vhypg0G10MjcCPScT+FSguDey7LhIOIAi66bpRSE0k
pWfhcKQZLScPWFFyEyLlGAhK+egZoFnqikCd7MoEDwh1kz1wBIm3akXlEdhM82JMXzOE1e1Rn+Id
24Jl3aUpAfZtJ1+O8JuCgazHZWlc9n2KaPd2CTuuKlfwZvYcHDDSDqq5C6VjrLtWyeb+kOlwDT0J
ypRA6p2P+AB6JJ4ORflFTZxQ2ejVPcL2JN/kP8zGz3eCuuUez1V7gV51BDnZFIAb/Vg9BsN25kYR
PSV3eX0zTx5cJ9KdV2r33N0qHFDGJm7vVe0Qlzq3FhxkrV8JCNmXDg2ICkTyvqPVZbCHn3p/pBQW
RbQA8NW/Vc0TnaWz7Ju4CCsSkwZN4iEetkINUQ3Ll5KF6hgdXdc/oYFzLO1z8SYpH/TpWq2ujAbi
+DUCcoQKqBmRrMNnB6x2I82YqLY2mt2RParFUSvOwRLcyxJT/sYCghwO36DhDni0hYadqfVGLC7y
4EprbsT6qLLbZ7o/qD7xQ2VdpfFFrd9pxm1a3q7G02qePQ/lPi+XXSbOfhgl98gnoPZif5ESGED4
1TG27FJKKU4JTjEAWgcpTg8xkejutHhbQ/sIdN1uk2+Que1Q2JvAILN0xx7cJZlDnsikg24RfgKS
54C5l1snVK9bNNdsPBaUXUiiF0F+o+iXknGLiVos4XF7w14/hV/glgIBCusLDPMwJMKe5RJ0ibt0
nbPc9PNFGt5rTM6gOpgVtnLHar7Hm3j4OVIXKo5CNThZVdKz+NxwVJMKdWDVxDMKWDfMjiAKoJ9p
dzRYmaO4LyXYYhNQi3jw+gxZMGiZIbFuWNu7MVaOc3M/RCC0Fj/pr5cHpQzcOgJIGkGLTanNSEc5
80JIwdWl1VReYj7PumtCxG1qD7BmJhyn8qKqAvoE4ccOqITBQpGvdTJU/PGibXPA1EHNERrbCV68
IOvT9suEjm+g9AO72pbmb23jkmOWJbcQ1hZWFvB2ogjMDYWNnc7FYz7fjkDGquihanYSIfNCB2wC
hC+Vb3ISksBKiuZr3ewtLMPq7GumXNPDbwf5Ia1uAjC0VvOSqbD2a+zKipsKj4Mch+eLGIVhgehE
ZCd4bKunDkBpfdX1Ln1wZUoA7FOAbb4AHrTH4BjCMYx9cB1iRjx50Ov92G5L1c0nnx2B85m4l2ST
rXY/B5SeNevhqARuDs6qNmFSuyM4M4U/JqYLpptGOSpU45Qlc/saKQrWVWFyl8l3tfVl7j2d1nJr
15G61eHusExMOPbLc4P57Py1lR7z1MOH3LZkUgMRF6ncWV6NgO0B1aY0fVNxXx/1S94qMohxPIjk
in5Ow6HiJmJQnSaIZ8uVIcpZ90Y2QuOlcuy00k+ruZgFL1SBqYGsLu6MFI6dsW+A2iWPhLRm4ll4
IRh4Nu6JbabOV2+DZbO08EgeMNMoSGxSk59dCjo4wzX1vSW74UOX++18l2aOUXO52E3LLdAcyjDz
U81iSDZ6eYD3JYJeEt1kcTtWYecmhqNJl+VdCjRmvUCBWCbg3zUicmuiC9he/jjvAom4dYNXekf3
Px6EBo6VhBVJQRMt/nX3lbAPTYjeR22406U9VwQ8K9ziRV9PF/DzwX02XmHPiZdVou3j5KgnV+a8
J3Kux8EBZatsrfqyk57C8ZpilcTqi/M9QnBIvHSnIFYhIfYSJj+0WIITcF8n4z3MDpoJtYtkADVI
x8F9WE7fDBMFv9ot+MEMjszL07QL69YiXo7Muxq/LjtrQSGMF6O174Nfy/zSjqyuX5UwbmSOepH2
/gWw/Az4Q4TotZhHNaS1ejRsCTpDsqnFTbN8lQKy+GTWMEJyFmGfVm7XYFHttsqxUe/H5TYXNxaM
rgjFSHSNobea7c2BFL9XF35jtbYK427yO5MJ/b0W9zr57fEibFw52gjdQyY8tuQuIW+wWJ8SSKHW
UYRXBtsrPEJQYlVgxxiNXtFtR9aotBvbW104hjGRiw82WFhw42qp+mW7MLltiq9gkn06nZfmDjMk
K9xMzY0ZXawrpTyOppdwtW7TXRlvzRYm4u2cXuTt9dQ+ExJp2qZ7FtbfQKrKTbDvGhzlPiV0K27R
eCmE1lMMVYluPso1AaFf3wBIXK2aBmcNyJ9DEpPSVQawRoO8jX3GclFk9bOVD4Y7YMPl5qCt93IV
QZCW5ZK7W0VdQiazj1rPx17iu9FYlLPHJrugYsaYwELOFME+asloSlIVS1tbREU69U6aDjOrkOea
C3q7Z/KREUivwq3lZRsMVh26Adf5wL70spYCAWyfGf2TjMrbwbW1b+xNDic38J5WFDIq0x2ugHYA
tVT9KyH1b7/mP0zlTV7pg12z/S392fzHrs2+FT/++NvIeffjP1//6m/PZsnQ/1QNKuWoWKiUIwD9
41+ezes/4WWH0B+hsviq/v7bt1n8k9yhadBATpuJSknT4s/asu+i//xD/JPeM/prLMuQVWXNASr/
xLn5tS/hTVlapYmF5i1EeXSOavQyr40Gb+ZHUwtDPUFOulXNp8m6XDrfFPdaddm33/HkpOA5S5eR
odv4AgQDuKBHvfieSLd19U0RLtLqoJLMGkBhWP1PIai3gn7T95eGcmlBlgQhE7qDDMUODAHGMt30
MGCB1pKVtvXyOhx88h+mAj3vDsw4dTcDX2HMT9nfb+dd8xU9AxE5OnjrZ/C0NqPcskf0wQZExkQE
VxzUK1Kgc0qqOUsuXj/lvyf1H5LKN/4//+X2/WFWH+Lv87e30/n1//+v+Sxrf3IfM2loltW103Kd
LX9ZkFt/KmtHJAAP5Gy0cmv8y9+zWVH+pB+GLg6sW9Amrzndv+eyZP2pMpFph0Am8vqv/2QqS9r7
9DvrARKBSPcpW6wFxkFbc75v5rKo0o1ldgQSSzXLoeRmlR5E4l2F8kohxhLTYLB0T7byrlQgiqgW
pkmjL0hQCJRnKddpqto0cSw3XKnoTSyPpZop+ndrirN6ZxUIZ7wpNU0QU3qOdpwE2yiOwrhS/3LA
X6HQVlzRM4FfAfhiaKmIYII2SJeJglMojqZL0IbAi+e+IPdQL0BEymRJr1MhkeTBLzK95E84iwr8
EsAmwW7XGwjsSlJK13i8StxbJKQzhUurr/k1XTBvhZGB0EzLYl38ZnZV1aoXIWaP3LrUoY0lp6q0
XvI5EDMuQ+2op1ZGzm9ArkTknSZVtelx8zRg4JhdOPUeIrZe4na9LCpl1UzsFPURB3uzuxF7Drmr
UJIGssRShKGMyXXE0IMnbQRvjeuaWaeggktDLTXZ1eXBGNEliGEhfBUSuZ4XRylTPSSs08liAbOb
8h4dKjyoSJJulrFSobuieOn1wsPoCDo4DqBWv9yFet1lEe6RUV7+lIdUG160dkznKzx1MpUbZ9sX
JEnlPrLExyYdF1OB9a5pzc8CGA/XsVEr1fZFL0ddtXnW2KS+3YgQt/l0RgrSTUb2h/OfVELxQ+1b
wy96KkRjhiOI1y7x6DyN7XJE+Tebz8uo5oStUytN+ODF8NND/PuGrg+vm7bo29u2I+/3PTCm2joI
gDONAwSMXvkBd6ulkqYsHUEyRDthWij/qTNSrUEC9oMALO1XBwydHKmuH2CdW92vGhNncg60fYcQ
xqC+kFBE3pXTVsi1zizBR+eYON3GKKshhzUijbQ92VKa+OFOWlg0NK2hFfBp0wofIiEWYIJSWdX7
4iXDJVz5GQ1aon8ZS11uuaEMgN1oEO1QhEeOohZanXwR5Dg2Wnp4pIImD0WaJvK8MnMkOhhR3s0q
TlGzEuHkpmbToeqmIQopldPUOKFaBPVCXg6dUKY9D5rSz5JON6QVyekmizWrFW6iWJOK8Atg1gZ0
JzFsgJigd3N6panJVlFqzSTH9ZRGI5oHorFpIedLkVGIA0nSitVA/J3PSouc7s3md/zrJPyPos+P
MG+69j//eC2n/b8DktoQfawAD+SV8IGS57Qk1VlY0rUhEWizCS7p0gi3rd9c0MjTYO38Azr2Rfn0
+yFPZNKvQ1oiNTCgEWtf+6s28c0+ZuqY5JgZ2RPS784q7cruMrJso9ODc8zs7Cq5ELchoaK11b8O
X5A3sGJ//xtO1PLrb2CrNhViDf6bTr81rnzzG/ScVE5JpdNe5WUzLGRfcDt7csZDAkHcPyfO/uQ1
r+MZtJbIJg/9+u9vxhMrGiIm3r+N6bo/uxGqAYphtJeGO4rzFxRJwjNa3/eR8esT0srLNgAOAAnT
adNY0llFq6uxbiNLpCH1MMo/ppZA719H5yez55MxaD1FK8OBqFrIMt6/xV4Nm1KGdW+H5FizG7XZ
6dnN74eQPhmDIiY1U5X4ElbGSYSfLJ1e06VB5e4BkuLokqvwAcjdSprdx7axB0S6oXx75l7xvhH6
9e2ZqBXktV+SWXIqFsdNJYBlW2h2smt26R5bV9/a5167PfN0Mm/o/fLT+B/nQIcLZqBuOXmDQGFp
ooebaDfTssHb9b6Lpe8s5WsoeOSj4ETS/EwCJLgL+sWXSg1sPPYwv/8VBC8nPwKdESjVV2yB+OFh
i7GoqylYkyP0SZkw/ieytGJ4N+M8LpvRRh+tL/90RAOrYebnyowR5dPJWeSx2S1oc+0e7CO5dSPU
9wM2lbq5HY3YqbE2+P2AH2cRA5q0LsNGYLs81Q81Yj4G6LqxfMU7SHkeaKKTzXOylNMAjdsONx1T
V1W6QVnuJx9TSFPa9SM+ZimMbj0knoQDzO+fQ/o4MWnjRSCwNhHw8k4RNRryXpP0Ig+y12iJizaW
E3nf+8fKC/exr112j5Lb+WLsYRdzZk18smka6xw1Vn2Q/nG5L5oy1aBFsTTfBzfxNqYidknRdxNt
U8+sfa5BZx724+oAHkL8zCo0SMTL68R9s2sGQMJUsVAVTgoE+i5qWBLrm8ktvfCatkJ6nv6XA57k
Mlq+XhBnDKj62A56w8Wk7IzLcjf5xYNwUCv/zHiffE1EFoDtOdllXdFPxhuWVhiyRlbsiUYxQMfP
6p5M9t1CYZyG2Md4N3vk6MYDHlEbazPeqGeO/09mrCGj4kO5JLIYT7c5FAmWYU2Mr2DrJeIKG9yd
ecKTEZRVK8C2vbYNgZyQTmk/YxLiS52LPQftxOXhiKf94DVPGJwcJEf7Nl1mo1t+PzPo++4XZNyI
0tElomHRTAWaE3mOt/Omq4ymCNCu2Tk03zscqZzcLTwyhE7/ZbrhlN9I7uRTl/jrVv3/lYt9fFg0
Qbh+0CAFDkA6jSpmfFgFs2ZayuHNZHzRlbMKxJMVsT6ZQl+PBMUMGcaH15kuDdBoQWVOELesjxXv
cTqx853uRftzs+P07P0w2vq8b9afALoMx1BGK16aA/5jT8qGRe9Mjv4S2NJj8z+IlD6Mue7kb8Yc
ROy20poxqXJ79LLTwO90r5y2xqfMdtQ2ZybLe2nL62R590rXf38zYFxoUxmMr6/U9LU7DL2d4Sht
LQeGdmZr++ZK/m8858mB9Pdjco9nH0UafirzypHSFwFJW7sLSdNnfqxgMFqcCy/Wif4mvFhHMdeJ
QhaCGB8R+vtn66skm6yCdmj6XZBl5G56I7g4g3tUpb+vIfbv3+Un859Yk+wetwlUO6eLPYSwV2aB
LNmJ/qgGl2V+Jhj89H/fBLVBYIuY5VTvpA9NZxSEoXZOVaqzjm21+/0DnEgtXieDZeoiChbExrTO
nRzhWjUKXGUpnqy6Zq59bulUF9I+24pb49xYn0y8d2Ota/3NxJuw5IvHaqR45HO7d2RXxWnEFq5C
H3ckp7oCS0BucHf2GP/kLTKuQZDLjs/V5ySPNHaaXuVtT/+bI3ndfe/rx/mLuqG06mEQ6rTfrerc
ufrpkCZbFzhN7B5e07RvHlVIgyqpqxbPYDIwOAfY4VbaYuTsSnvs6JVfOIPstXPv95MltsbVpMoA
kAGvPJn8swECGTq9ZGv27IQXtM8/0S4fXko37UHeNA71AkIWmnnPzKHPHvbNuKc1CZXPmssz4yKe
mZ6zo7ShdLg8NRfSDU2I7X1zI2z+cay0LvW3T6udzFxBHTO5FhhV9NviAjtzN7oGc98eUJxsiM/c
M0/5yUlE2AKHcUXerUf8+9lbF6Ux4X23ziLTlwGd1U6wKbb5rnABaZ7byNZf/34jI/UK/wHUDnH8
h3Up5skiJzFEMTQ1KymRe8qmCdwVe3L+2T58QGgsr+o/9jCakE/35kqXm7TpWjyFxK9oYGb13NN8
WPnE8Oi5ZMJX5MQfSLxYwLdmjhmf3XnFbtkM19jqapIT/FC+YiGMFPVbfR1vWtBIkXfms50+G8Ax
MsnsbSopblNUTj5b3sM1nvIZra4reebamrppfeEq2NYHBB26AGvcidxz+Y/XV/b2+zGsqSGoXCmX
xGWnaaZlGYxSXLJ12MAPbuRH89F4SrfLFqmYs95epq3hGP58SDeF84KXCD0Zt+UPfds8ZHsaKs4c
VKdbwxpzS7TLr2E3EIHTAFEMRAlbAprgcPMT8DtVAwqV83gmBXOa9SFOYxjYRfBzAI2TInm/RtQw
SUe5Ypg1WiuOtCFs8Bo5YKbtDg/YzJ15qtfT6f1bfjfe6c7T1VqsBfXreOuJssIHTWhnVylBooX8
xKfj3BO3NZ43fuDUsTdvz50uH98sey34lLVYwt1NPdmGwHf04zyogDFQkWWdQbNIuqWJ6syjnsAq
yFRwsQDCwTG9IpQ+BMLDAig0NKk4rxOK5ouL9LL2aRlZGVEgfffMI58+QioK546VjyuIdBpQFtIJ
iCA+CBQaQxJgfEbryGuAmnhd3djdll5Sm1aITeWLWEyeUw58MijERYN7BTAQgv+TmSSXwlwNJo3h
jURb05OAV+w/3hjWWJEtHbaXqX3I5dXFoBQNjsd2/Kv/pe8xEEUwiJeYLTzoz+WGHurr84fWutu8
n7AMaiiqCO5AJiN08li11FkYdZt0iu77X5rX+iadFk7jFvaaUzCOy5czT3m68zJt3g5onGQTqW9g
RZLzlKS22m/Tffo1+CH/qCDdHXDmdXMvopnup5LY8Zms9yd7wfuRTxZGEeE3yX8KUgsDd6nEiy9p
SEF8xLDi1rxVfpx51A/vli2e44UWH4Nj2jyNuSoa0eJSRd3QeM3B3Kd7cuwGIdfgzof8etwO3eZ/
MCIbkKWRnCKvf4rHWY8cecIoh4BrvZxiLErVwlEhCcNQ8oSdeHtmwNMYRKbHl7TwCodi1A+RrAYM
g3oQEMnW1bkKb8nYbIkpjY3idP8NDs9pWuF0uJN0VJHI+IZVDIe9dGD36PEaGQOHcHgpAWCs/aD/
y+c7WR5pFxVauQ5oXFu26mBDtO22GqfH9HD+TPxw2wfnKq1paEPDo+EjZqgX61GRZlrLsLXFZ60J
3d6dKQhRrvT1HT1g9rwCjvzE//1jftjbGJfCk8J5QcmddN/7U3LoxGBMFPp4YzoxzfJmWP7xObyO
QLWHPOJadTo9lKqKTH/Y0AVZu/rNX9uMuKs364pP3HBzNlpdJ8K7be1kvHXevrnuiGknAvFhvHFv
OoO3eKKbseINw6YD25s30e1fQPH24twN/OM2czL0uiu8GdqoJnXGLm5dEljibnC1o9pNxsa0qfpf
CMdzx+G5R10/7pvxUOnRQ0D3KAKA1F7InA5K7lR0zGT5L2v2Ewxrfz9bpE+nC+QMQDg6Sb4PmCpF
LMDRMGKHfwqLwsFlK3ZzkkTqCy71Ph6ryvHMmB+iGgjtxDJcB9Yawoesu1UmnSYKlAbVyglAL/ko
3Z0Ia2r7Je4dKv+v+825qPk04Q7URVMUiNKkaJm9H6pDshKV5TxgLAd/4NDtuLzu9R1mXI56OL8M
P5k63KvIRFPNI+lOHej9p9SnkF4uYb1+eDr9xN6ypZPfNa+JxUNH354nwX84jNcEy5sBT/ZTNcZt
iqZH1CjStao39kTYGC7XJqTLM9/v4879fqSTjVQqBaVWKkYaPNzujS2fj1Cjcbt02/zC2t2riIcb
b+Q6cmbkj0eUgTpzve1Za9729JqcaoRu2Nxk9rzvqV1i/RNs1gyq4BNrTLZ1f2a804vyOtjb8U7W
46xTpQk0xluvHO2VtG0udPZtYS9uhTMwrE8OjPdjnWzcwYgNZ6OuE+YlvFWdipeKb4+dC97groVZ
0c4u23lz5gk/rsV11DUXAD8Ht5OTQKo2cgyNp5b2hMxOv9GJi7WOJ4CbgacQwwLYcMW5SC6Nc2/2
s9n6dtyTTb0XKEdVC+Pms21CufnLMYFAvNqmB8WfGXd5KPzozOn46bLU/2qUhLj4AbMZzUkP251U
NO5YWAlQlsJxezvtrRvLX7P+/zizs86fNwNaJzFyLpRd00kMKK319vW7DheBlzabhcJb7J1NwH8M
VN+Pd/JBGylfTTcYr3ZnZ0DGtrVuY3Ye1Dk0VTqxdzY0/mQ7oO+ULrrVAIzq4smI/RIaVhJAHMD4
12+6HffHbdM6lgOVjDuAdYwwcPfTjbA7F+t8cnrBi34z9Oks0uUKY0oLLuIGP/QvFDUvR/qjHIkz
JNnrF4Uv3/7jBQOhE4SkSUWKtPnabfv2iFaMutLWlq315rGJtxibOitXGICFl23jjbXbnLutfkij
U2p4N+TJUy65ptBltaD7tQeqb5zR+2pr+Ovt+Gya9+P0eT/W+u9vIpByrWBmA4+3vFQ7+CMb4aqz
mTovFIgdVNz2mde5/vb3wR3jkVamI41Y4EMqK41KVYgqNM2qH27VhzUTKb+Mm9ARt/3T2fPj06d7
M9q6K719OnKRUlMzGroWp7nXtii77bUeVt83VDDPjfcxnFsfbsXtghm0PmR100GekPrz4VTUW7ak
sftspSirUSuRxIZYbTyFWWLdDoIsnwuyPn2xZEbBTXOfo2385FG1pFwWYUT75k6bpLJ7+nxUe3Ab
8qT++Q/58RzhUd8MdzJHA8EYTHCu3PebrThtFe1ZO9eDtYYVp1NFoQ4GwxfPtQ9pxjArc64BqPnW
qaJwdxu917zG7syUXHfkD+OwtGmlp8yBUfv7N5fLQbO2XqIYO6z3xPXQ71zVk/+rZvXvtvE/KCm+
eekf2sYvv2Xfxvhd3/j6B3/1jSvan6uvEJV/GHuGSMfYf/WNK/Kf5NPoC9LYL6S/Osr/7hsX6Ckn
qof+B1GYthp2kn91jguS8SdlB5QLNCwBfaPX5x+1jr+fHyudjrsLSTYgKSgvPqggKmtYgrQg62WA
EwXPM4el7KazUn8VxrL5Uk+jQaW9AN9XiqX53axFJNp4feSZ++alHf+akr9pN339JbKkkLFZE5lr
ovj9TI3jucWTVSJFNGoKOsUeSHO3BOPt3OTZjywv0lugIHAkkFJWNxmO8Hd0GCu7EYxmDM5rGO7y
CDPU3/8sluS7FcSnW18zRXJwjLg44R/0/nflQfJ/2TuT7kadbct/lVo15y6agIBhqUOdZctOp5sJ
KzOdGRB00QERfPrawvmu/+++Uc3LAy0jWiERzTn7/DZHhgm1+CCDUji+ZrSdzyRuwHcAUPYlriat
wMk1Fq4pRO3queiOcCFWsFDMgC9Iw/bEqr69B9Fm2A19jWJwZlC8MaTmKEiDMkJfi00TkwozgV6o
lYMR1bYP5+owsCDaQLtfAVvWgAJSMg/cXp725t75ZfxQoV+/mxKQ4+AeG+elP7OnqPGKXSkrC2c3
wuCeXsT2aao9lLHB+/fspooOcMbmzU4QT2+aAECQMiSw4okh6YYwPHO9d+ERqozjvgx3iQi6g691
+QZ0SrdhprWnOZF0P8gmOkRwF6xRnt0Ct5ZEJT231e1dZSKMRYtKTit4mlO5sb0b3qfKAb4whKhR
D/wipaACBME6RJ0gwiHcza8DG5HSAeHzRLIa5Kow6HLMkIaD6uFFBldiIFyRcVwPOrbvviymfMYD
cpWxpGe4SMJms/RRXdbM5Xmc+7A5qFuZ8KQ5QFJhR19gC4rqGTWPfNXMfnaMJ/CqepEATddMWfPh
zybIScLDhz5WgXiIrJbIv/ms192d6noPAyQ6wc/ZT25u5IgUxwOiwoUodXQ/wnBErKLIVfGvGXoL
X24Hv4LR1QoFwukNxmD98t2HJ+SETI+jNSrhEw3CGg1EK9/w5KmhhLBdIv+0ysRcQHJSdxNA7SYq
6hNC/xKhRBpKE92RBFC5SzS3462+1ZbIVfembbcmgN3pyoJMEr8w2FphrNxxVFtoPo43WtKMnVeJ
YjJbT8mk2b1B+QYKS/GTRr5/QP3Gruw1ytsHr0oehRSsyFZ1HHsw7IEjwjpmAexKhbV6k8Ig/AP2
x9XVpJMRb6WPwKBLhf8KM6X+2e8pihihBSl3ra3Vn7gsQLwARnzGdyEajB2mgXHUPY+euLCyS49D
NXWAZocWmXgeBRC6xS2N/oSKkmMDC0QGnkyTbToZ1ndEJ+ajyFgNE5URLOc14ofiNYpqikRa5DVb
5BkhbZlZRy7Stw7za43qDqhlEclYpZSle/SZ4aZN62wT9LTJg6gdPxgeutc6lLrYOwsnmk2fUHvk
vgugTBi5cEcb+/Xv0tfZc28zM20TG8Arcrb+rVzaGBXgWQK+da2o06DYpe3YVQC9FONOU6NvVABi
2X6cUJoGaY+bP6oiSvI4qTlAFZY9z01S7JLWq/94UYFAlhXK39JeZ0c/4d53Bst7FDyH8tK6VG5m
AZc+SiQyMj1giA1CCvsmi5uDTcoBBbFtNm+jOksHRKAJsM0lB8ekJ+JK9EgvyCip+5AychgFra4j
D7yDIfgmZi2yGXlWKu/kXLt91o/mpYmrZlyVqEvJy2mOtwmpE+TcAz5fYFSI6uqSDwfehxmom6jy
2GShuFEsjbcOR+v8TZTYG9KN8J1tDJp26s1Q/fGkT48dGtgn1PV3v6ouVB9QkrKfnPnJSdiOjVvO
4DS6QXQ4RLagmaF8iWQlHGCczqkN6SM0dSqdCzAuE/HgWFweeCfbEuQ9Mv+sudfccdfqd8FbAAHb
1MvAeCu6cIVMIX+rFQs3Td1kcFRmTABhP/vPUAjOmyHs/L0mocr9ScKhCofUoAREQNdVVdbIeyAk
kacpg0KgJW4FaDlD+kp5o4G3C6MZ/uzMhY/wlqqmFe0rA8s920WHAPnu1xTGpnQ98tg4tD1NDVFg
2/5UIXxigSqKS+CM0CI+aCLpBa5k0h4yRxs0qi5i8jgA+g4H9zDrEFVt6nAXzRHYPPGc7trZHx9C
OhS/KYuh8RcMbOkqmeZhVdZgNW86JfycFfWwsWHWmEtRt2YvmB7flHbBRxt1xUERVd8jqyIeMuWN
h9k10X6unJgQv0U9Cp0cSqSKUUffrTEkB4BO5T1uHxgVHUgboxH1t6pS5hQLWfxuRtHhSUfvn27R
BxToFfsqhoA+bafvvoKrzXoKhI/6dCvbV5cls9nbVA+7ipRwD81wmqqs22MdM++XY4Atxl1RoY3u
qj+lVROeOVsciVT2PqNFdamYF4BNU8z3QBxOQMFU0fxiUHp1n2iQCGITU8SHOjWcpqY1P5kgoLOg
Ct54Kw2TeIzJXVPbHKyk5MGfkoEitgszpzULPLAFAbZ2Nve1onw1S475lxGqiYAJ6UDDgh18kcOL
qkeZDOzR2bWvggj0cgoLwHXQqfmABxmOZgZ8N4affwO8f41ysAosJe0fbZEOd8zU5ppKm9q9C3WL
M1ZoUuqgbv+gqmn4XmiM5FbURxGVkb0mG5/VMyZ+IipKVGWhf/JMrO9qXQff59hl2xIjhj8RertH
l/rsZ43h6j61GZ4t2nZCvqpGD0+jc+nPuWbk0biSHJjrJ3RnIQyzwDhk8TVG8dQhaxPTrpt0VnnI
qgFSzzK1d9a0bse9vn5xTZuchwr3n0S0KlfWi5MtzEdwU6vRyGOdWHmfqMzW60h04gPIjuLSTxN4
RyoKxF3Rg30Shgo5O7hT1m/RVKS4zUB+5/Nc3Dy+iyFAwKnNfrLKRVu/78S2CoD6nmWnnj0t0TBQ
nAAQQsW3lUeb80zhGT4Eaf0BxQUYAdloL8kErRvChBXgKXM6ggTmk+cApOo3DTO4s8GoGViUWug7
WxANICZANPHoAZ6FX32QR1OHWx0Hc3DvZ8YceqUz8HqD6ODZsAIFjtUFX4XokqEUKgmGLBOyn2/C
1aCd8Uz370mlwldbRL4G0Krg9y1XFIy21Nb7MCxHuRZDz44YJAUpRixqvMYVby+8rtofoBCC5uKM
SvVqmCezDhtfv0mRObuSslUHwD3ZLiUjfAt52r3HU9/+lK6Z3yMM9vZB6LVPoCKFZBMJU+7Gqp3O
jRPzkWoUzjlGm+eeB1lOfQEaNGC2o0bVsRmOsQvEOwtr89sTrjkMrkbTEibC7htZe9/GIRnDNfxs
+SGEbeH3IChvPL2KJm9zaDNwkzIKwhnnx8EWfFObtlmzWrhN5CzJmxjA/qhpEqAYZIsxqgcUWI7W
3j/FjJfXmIrieTB++pE578bWaMguLWv2lNE+iNaJxuOOB9RsPJRr5kEgUZ6K8qB21/SRvpuaBDpX
0/v+fcU779nzPJRVmVaQC3MGBKqsds13ohKdrHsPP1wvAFtiqPxkz1gYHzJq0rsOszWFPr2c7c9O
uuwSN2O4tcAn7HlW2mLdTgF9nfQIBKaYJJzh0+FJYO6FZq+DKnxdpv74aEH6vXja0Hk1u37+wWji
nSorAgMwGgRlHvCZp2oU8HWIm2mXjc5v1q1Ed7vCw0P3qGGBggXZEWSzpfUB6xviu9l3dKttCBSN
Q8sELl+lgOrrPZCFwrJNXyY1lRdlSw7zBuJyeM+GG7Qg8h6zG/i4+GChFDG0I0CXwduyAD3h0CL0
mjtufEDi0MoVjoS/4tEnaKF5emEUeORojPxnR1Azt1IYzJYraorkwQDuvWmZ6u6LQtZ5KGENAPYi
aa8Yn3p3ke+Na9Gk8c1spCpgpdDNoA21iqwiQOt+R8OgH3oPziCFr8S9ML2HB4PyU0MG+oZIULKL
57I/tFD4H2IMSL81bPYxMRvEnSe0viQoLP3WR4IdeFqShyEpAdKb+hQII4zkevSncnhK+wm1IqEz
e+6DNbQlgyeh5vaAjuvTvjwEdao8FCD1sJQLq0yvgyI1QB711be2wSBv5Y82ASoNKI3v6M3E3kfF
1skbQ7QRcHcHeFzM5GSGpH4hiHc+BHCoQEPm64uit7radhbJvE4jCex+WJQeAP8ePmhV1L5dOeal
d2HBw5MITXWbSQEDiPbP/vZGPfwCEwmpFZgkR69Uzgpk8Qj+yAXvQMemsOesYtLezQMoOgqN6BY/
hfD7YEy2R5nTfFZsal8KB0ZuBUbJB7VddUcw6Foz6pI8mBJUiPtDfCk72t+jrBWcoTIMgCqHCdEO
uLI6T8xcH+dYlldIOgpvVfrObqkPIK+voelC5ej8owYEDpiefu42hauGX+OsGhCe0+SUiES8Akwy
vzCXjevRxmY7gtW/Mr4fX2qR8BOqktsHKhnI3Mt0/v9Hqf439Gb/iGz8jyjV04/ho/pf/0f9+Fn9
+GesatntM1YVx/9K8AfbbejoIXu4FZh9Mg4iAlwBglRwOwI4FoVyWPNfjIPwX1Axwu0RNcJISENL
/e9QVZD8K4ICGH6QCHFBovv/huuA0fp/C8QgURqjco6gZgiFuQgD/2cQmDnKGh3gR8VmsOtcPfYY
A2ngqcGMtT7wGgMecKpsuApmLKGm+xpYBEQkxnWRPFhfvYRNcEXotVsHcpS7TNI4zxiBgVv2MtAB
o7egOFSyAKKydb8tH/NotvAQu49R3IbRKUZsMlGnqYaXUznAdcE0GoTY9gp13nNbZXnYWExIj2Nd
mbWFU9tmg2Eehm4/2FhtEQRuN6hetxtM2y5hUv3qx0luY1nhIOoe/R8wVf7NnYaG68Q8Fx6iMR0Z
kRdGRZvvkrMMhgOJx31DQ73XW1K8JBbGOQNUTSCUr/GN/gpqw4GJBOaQFAC5dt1dYaY/XifGo6Tk
taiKYU8GcfIT92YQLzqrcswLxKHRwraYpN1oTqHcUcHTnXwfK4bUggfnLkD4IB6GsoJEwE/F/Wno
f4EAulb9CDcAGbrV3CaXAfOAtH0VPvmtnABCoAf2igMtG6H4PueTuqCUDwAAsBR9O/zqOMCtvTkA
oRDP6vckvN9qGM8GvKJK+/4KiYh4DQoeEvBiyM3ILSiNoEp5wdqfENMuUj8HjA9TwfY3apHCFWwH
IaMPZbBx1Xxs0X4C9ArowoHB2nhd+wOQaVRsgrrkq0yK/YZT9GxD+MOaceWNF+sTzFsSf73PJqDF
iBdcMdP81g3ZzoCHjOEH3C6KGJM+aS60se+rnW0xrwtI9b7BpK0AcmrWm5GBhZtq75l/YIRyoVn/
6rpfsTAYh8xPMlJg0WMGug70QyAAHQWbFWm3ZAJUFant9YiBJEaTD6OPySDwURUFJ5REDzRunhFG
WaG7F9uGTg+DD/gpm3m73s1h9ypYdLIBybme3wWiIqsk4dfGBODaafyKjIWCsw+Ou6CCVVc55f4M
ESwCVHdahHckRuYRQMMgq9ZzawBNiFCAL6PrHGenokS3OFb+ykbEbWLRJtvOFMDLAi7Shg1IeCK2
K980PIdX8g/T8tcUoq5d17G8qVi71SF9Lq2XnWEFFo0r0o8byZKDQ8h8HQVXksygCdRJjt4D89u3
rC9eCOlazCz922AaQVGVlJcBupNmzKGPzzMt1ySAVzYdJ7IZTVGC3NywdcS2pRj1uu/Lb61fnlRC
212rAp4PtvkW9ZjCN+jqGsAjUTKkD5DiBytoUMVWxuq9lnABoMJN574dyp3XvZWI6cUz5r1TH69F
d1/zSuc8xkxE++Rnn2U/NSEv1SzqLWnFDzNDsx/9qgd+sDX5A3vzn7QEzQFFY+NJRvkIXoEzXYcZ
7HMhq204uG81xLRww2iFWQUGIK6+O7kQtiVFH74ldfXRGzhoaok7weL+WxMAlCLTXdX7T1kCvDJ8
SFKMgF9DbZAlLz66NqOblvc/bDtjtnnDqwaYWgKGbd3Nj6VaB/6LNjuf819DUnyooNmB9fGMeO4J
w4XkLFq1h7lvsKEm3HsdfqchKuH2hfEuNfcNCHYgSNL62VN8fiB+u01VXT7CwfiBCv27QHzzqWHk
fUL8C5AL/sq6aTea6cMLXZbHPMSlz7BU4LFaZzcqkpMT4t83uuJAmxpO8MdWDONBlqAnC/Oby4Ye
QgfsW10AGziU4OhqPOo9B0HXYdQDmRWA5MneBc+Qt6Qwxys2mE3Rre8yYPoA8oU3R2CbA2joTxM3
D6AwXDZ+9hbCmKfOhHxDtJZuFKTbwPzV+6Ko4Wc7Bu0dqXZt7ff5GNfI4ALIcQ5M9urwHPPkgWfZ
u+mkD66Kb9bcCkSn6sE/BsN90sHY2Q0qPkwTCCmcgCA+46BkqjPMHyKGHz7CMRCx7ZpIfeurbE24
cqDMgUfYmqY/cUBEQ3/b94XbbUjqPc5WqssUN6CNsx0BliUugEt1xKwm2lY7vzj1Pqe7mwQdhju3
DsV+04Bdl6ZjKwQmWc4yhPZq5538PIYR44FIAFJ8FQKykUmAgrXOG7TUlOlHONvzN1IN8aYVGM4C
eTJuYHgF8xtXkTw5lh8T/AELmx0bjKW3lnvhTrgbFnHqv2MEGq99375jEFvuXNbrc6IrdcLzlXOv
4OsWVpnoJSxMIVTxIfFEnacYQnn4M7VPsh+L09RXEFsEsVtFXnn0jAhzI+5GO/IjqQp0WSpe+Y30
NtYwsy4zEEV9pk+YHModZigN7CT66TzNPSh8M/vNfTudZ/QzfaFS3AjUC2HiTNlDappnfxZQmN+W
bCm3NBz7O92io5tTbg+JP2DAgNH/MakAATVtElxtH6FJcuAqV6I/9qHtj8t/c2eBKFmWmV/IGdRb
l+05wtBNmoBbyYJMHYdWT3//LXwsL2+mKW7yMNW0huOSu/DA9ocmRSchY0yjfXydWwINfh6Vqfdd
1rD5rBDoPse3RZN6B9GE4hHGVuE3rfAFjvqDslHsIxNO51vR7NmFE27R1/JAODRRbkoAB2dYjRhc
t1lWL8ug9dhzKCKU2DT63NM3CfbOaTnSsv4/tlzeW14CPTy1KsKHiQrANG+n/tp22aLLAPpZLf/2
CFlRGHkf23DCRKxNYd5qNIb+oT75t5evxeW/5b1l7bK4vPRZc4k6W+UtHIF46JXjqptajCpKvyjW
Uy8yDF1Ccq74XI2rcG5OKau7G9ebwAzQI+flv7aMT4j61Idl2+m2w+d/GcJFivkQBAKPGyIP+ass
AJpMqSgfRzOGB6pGt8PYqHspqDybOWl/JRn4uKlGtlIPfbLiDbNr9HkzYOGufcmsPpPbgSQi0qB1
gcUMUV7weaDEH8UL3Lw+D5Q6tO7p5NhjMrB2XQpQvyP9nqYzKb5NwRQfG5gPw8oworDhbLpXPHcr
JK/Yd+nQVxIDVO3yfllFIXygfLZfFiPpXaOOkWuibHKVzF6XtyGCrhDjbYNt1c7dq2cwImrbTYby
pUdR6+Iu1vhpKl49DTIqn1qoQdc2GsP98l5324Jii2Xl8mIRUUEDHYXIFGIHvygLcMP9zy2WnZZj
kNsWoXyIE3WOSAvHhaLHSPcHc2X/O1CAraugap401Sif8cfiQE0Egp6rUbGPjMQ7orEYJTDxu+7c
c7CTo/C+g8cnt17aRWeLXNO59UiwlZkPV0ibvCe3jUd0+COwSD9cUcKn2dPsYe67S0Epen3kqnPd
eu0jGTLw/wjAWJ4XdLskPC5n4tKHVVk7x0/xCBw2xgwG7UAaIPAMuHRnG/+NoMmg3Pa/0QlcdZ0l
LygsuzlLjDCTyXx3wnAbXu5Vb54zVf1ZNs3SaY1UpPg5ZxjAKNcEsFTz031QezCpqdV8hYcsFI0i
09+GTt95hbIrLtr5VKiue+ZIoMHfLYF7GvcxuqBesMEn9PNlrWd9vuNVhcDgbWMQo0hOosJtlrW0
I1C91wMa09u+NgBMzSr8AqCTa5+R+eOXonJvy0qDGeIDC9rjsucs/PEJPRbse3DY5UWlz84BF7Fs
PQ/DfoSk7rocCTrY722CgfayDhwUhahGVZ+X/fjUYNY2e8XnB6hooDeau3L/eRFyQN2qjRSsRXGm
ptI355w0/fsBVIqAZJPhu7xdccKr/uQXEQptbxtHdWXvBFcfeFKR1qYRnIQajserNKw7F1nYfr4A
79ee23GUKP5TyT+3ieuSguR/2/xzT6+/ciWg0v/3zsthli2ywbRnWCrent9lNQI7u6muf/zjpJ//
fu3zuYwCPWSN+inaLGuIzXDW/3G42zERfNrOXCOtfDvZ1+dYFv+xcxUxONd3+P5ue32t/brQZcXy
8vVZugYIaRoXZP11+M+L+dr6aw0If5cB8pC9NuWlAvDuwDoW3VEho7tJJtStxhSVKsbwKvcELYsj
j2BcBQ8ynWmrbvlTl3vggaw0hfUOTNf+a2+/qJA01i28lb/WLKuHENglqYLj5yEkjZJDCAMz5F1H
B74/Tr1s52s8BhiqwyNrGlJgz/997GUbb2ZvmVJiDxHkpPKxaYZzCGLc56JXDNF2ljGCVD5IRBEs
w9pYq6voiLoCmHc/4Td61g4iAVCN4e2MJMS5wfDkumzGWXRFQQLECAOsLNZSJo9p36Snz0VdsG/S
y8LTssNySM7Vc0cGe/o8JGyaviPhq0/L0ZYX1pWvBtnmv8eIpvFtnlz5ucXnZdXJO0PJy/HzLBlX
PxkyQ3AguF2latlH0Sv3d1Ha4TdGiebvxuktyx7XEiPwf3/MTIA8byiGXn8vqoF6Yk5CxIdv2ywv
0y2h6wOAefjcBoIEyHiyyD8sl7Rso1JI+L2kmg6fFxZ4Dox6inTF5z4YOGnYVKTtP47rxZgX3QaI
n+8tNyqRkMDonmf7r2M3EHlC0ZGS/eexx2jEsLwbfVjwzcguIvkDaEgwj/vPc8VtSjAem9TfZR5B
FdA5r/085uc3aCQ80dKx+ntMmEQiPViJIpdNZe9ToFwqYfQD3H1KgjuLHAXN1e2H4Y8yWFdhDaOh
MYGLSwbm/3JT+wm09OVmpDEiWJBYgoAuo53nyvqyvC9S2K8UrMy1RkR1eavWlp+yiL0ZCvfHDJl7
eBDRFMj3BJEATCpsMAT3U5rCDkP1Ol92KjANyJF2KmC30+q1UX2ff/46ihYtUddfkI8YMHao6s/3
9ZAQcKngsyJurhM15qK6a9jn0RAzIhcXuU0fgNs/aEph0oHv/vOHWz1rBDQwnGyi3d/bDQnJylNy
kxCkFRBz+zzHsnk8qmINPOf7FFsoSW73a3lf120Ff5Kyhw2j+hDOm26/yU1VBOJ+MKlet12EEBDZ
doGE2ZApD/WUlogWt3nIx+JS+LAxKXMMc/prEKB1Zrah0DIZlRPyBlvs4V60BAIrrB9r3sP2ADCx
1bJpSurxnBl3aRHhysEfxdnI1etCMPwT098jTQFFCpuvBslEzIs5D88DQbKvQ0LxuryUYbOttVO7
qLJ0FWalvEIg4c4ZTH00/K71ZMlFT3Ny9WHHckIw6W6EI3ZWUXWti+zQ9moCPbIX24KqcCOp28ed
K6HDmuIrQ2b2AQ2QMYndJB4FvJ+N5tLZWyjNBvd0mlYGJ4aNVdAHe5LhCU0yBGs8q6861NF6djTa
xd4w3kcwrPGMd2DToO8E5D+bvu7RvGpkxw27DOXreNtLgFLcjoU5CzrRM4/7TQ/467IqEAiVMYWh
HoIud5azPHLRaxa45pS1GPIRTuYcqrEHM8HOMGHZiyfEvpplC+u8ZFXFykIu+CKAAV1FSZEcO+Qu
qoA2MOLjHxyihPsZDgtipAm0WHDaC8xbaNgzMtfx0dDHTm/goBJmdfVQxjChTCoXbv2seUSOHZba
tDjKyW84rEVeVRrPD8st5NAawD3L3EIF8lEDOJraSDwow8BUB15052ToXWGvU2KEfg1DPm0V3DI3
oUMBklYVWhfBr1VfVNeh8Pk1xm1UUTJC8YSvqyHhcJ0nO64rw5q8RMs2cUvXgwPJkcbokGTShJ//
mUKFW/xSofeDTQBQkzvVMNSoDMOwG4MMWo2+i3b4kBpKimuHecwq6CQKWIM5vr/de7hAA45HzQiv
SUBGGW+KPQQkCJGFvspL7cO7IR6vdR/+IfV3K5vmPMKDq4AM7h2OmOHONSrNA1km18Hvf2TjLmr6
+q2wDB4x5TxveZsizabau0YhGz32Hd8gxtYfCzh3QRqF2x+U8D0cM3KGR5mBBWOJmXhMkbj26aXK
+kclKLuDzOyGlwV3uMX0P7fhrXyb+d45qgKQM9L+sQzguxzrObxrhhun3tX8KBAXfymjbB0Zwd7D
ekoQYa3DfFn04MwE8yeEZWHSaVvIEmu7VelUvJUTOWeM9t8meJ7ANpNE8EjJ2D2noHTHY4eJuZ3V
Q0n78Z7aAMZHtfHeBoZQf2Usg41TXQO+bx8jZFN3Fbcop7WQ9kG6E39PgwZh3xDu7iNru9yamh/m
Nt3KutzP7SZU8NGLxt9dwaJz68vojD4fXhGS5B0dRM7yWLIfgTPhGUq+u35kZL8saQuAqT8H4wrg
rm06ut900t5OSD86181sdyDe1queTPejnIY9eJC3uTom1dMys4ase5uWGeILdYRJNRKj9vy1DZwR
8Wbd1PIMzezX+xXURNj4dqyvPZZFKcm0ItbHDPBrm6/zfZ6FQCuc8yZ8/9r5P7f+OnboIU6toelc
jvL1vlyiAF+HbmkXrEGX5hBi3a56+XzL5l/bLP95A9WHGr3f1/t/P/x//zzLaqnok5i9NP/HBX5d
9ed+dNYI3BK02Z9XdzvM5+bLIf5xDbNLT9N0/Mc7S2Tl9vKfF41CWxCKJSm2nwf9jy/m6xydCLJd
6uzH//g4/95lOUJXqeQw74Fy3eByB5d3Qb2B6ND+gDu2hVcusU9QoUU71lDE5MZhvosFbJ0Tobc9
95F8h3D6JDrvpxnc+AfH6KE8/V1WvF7BNS98rnrICRKn4fJcaXkUBYf8KSVQIbWQJSAfM73Pmp20
rKY/SQlvubYgPyJ0wGuQXcwjScdsV4NpfcqIIOc5ash2kGr+1lnMgdgQmQ8zo5TpdvKyLL+n5Vi+
ZpGDR6znhvs2gB6ziwjdzyOez2XFsgkmqM9/r/j2HBD9EXcorI3iAuZClSPA8zJyXk481VW2i+00
PC6XtVygSUqkI3BO7vhJmmR8R5Nu1sQYc10+oh/68rh87GSGKe5YjxHSeFCgUMj2f8PkyHfV+Od2
3264ke+u80G5s9N08Wp459ipaPY9CcxDoGDyorO6f+stzESWu0RgDiPr6pdXenCxDOn4pCIjd5Xs
shOoyhlcN5jcjbSbngZFMTyVc/UrSEH+vl2xGqsHZNGQmmOggE36Zj5JUvH54oSFb3sB7TtC5/zg
O7X1k66DPXvFDnPWxJs5gpmNqSf7Pb2JywcY7qVAjd+3Cv4rABjBerKe+9wrCrojVIGIUEAN1WI+
a4K+htAOIt3sySJi+aMBqH2rVfytnEPsSzJQsiZkLKJxgnXaSNzeuEnv6Ei9IySeePERlFEmyisP
A7QxgJwKipu9lBAD4aN1bzOVbxVHEMaoaE3RV+eow4NbEIoKYCAX6rsYNlWPFRHQvEpYrXEmYalD
7B0KZqFEUlm6gwIuuuPgtkKg2pM76Aa3U9rArjvj/r4doHtrNTnaIHoGT1wcZWPrJxjUgrEzy1wK
6E3QpcKtvImiu2Nfw8TLgoahoWZfGaiXT0OjvvuxynBz4JyYOcjlKoy+0xGujJGpn0fG2bOCBiM0
c3ieJ+Qte0jvsuxbNMFBaniBPxKE1hqOmbMBo2HM9jXX59Sf7utxeg5imKzBRSIOgYHkhXzPGjix
QxOnO50H1D7H6PxgVQzjvsLAY0v3P2nM4AMOkNIqiX+OHpKfCDzDBpC4a6KjIwSBw6a1qJTuhTmo
hH0b2rcAAmlklLNyXWCkEmEQ2TccjPbpJRBQmUbzpfUGONch67RSN6eegmaQPHcAkTh66r3hGM4C
pMy+YDvFoYwatL9G8AsZasQb17OCYVfU/V+u3mvJVSTa2n0iIvDmVkLela9V6yZjWTyZQGKf/v+k
3mf3Pn2jkISQRcmcYw7DGiDNiDN9eRwD8cGfxq3fmQ99l324xGpk6ijHtySZXvIA4D2vYASZwWsg
YZO6dk4MqHUkOvo6VGDaUxhudfEWqOBPrzuigUDkNktl8BN79baL1N4bF5fZJIxgjBvE3oIwNVE8
hG54k1GYb2wm3aOiwhnpMNfVFH0Dwtxbo8SWPWT+LBwS68aR7gqhggWBPJo9Ig5dc9qijzgiMPGB
WdcpuRy9N/fxTMNxJ4demebPV/OiRw/kUU35peGMfrAyZQPwLzR2QVZ8mrAiD6OokTaqc9W3xhny
PBF7kOQu1fIW1iQ9ukGiPgsUWxtw1WZnIOp4UYxmlZTrBT+jz6YyjXgQytvLXEafbZE9q9Ewn9Na
WC/oT06ekNjdOzlDxma5LL4iBskmC67RozFjMF+7Fwace10b+dE25/GXk1QhiUJW/pnay2mQRfCz
s7BMEw19C+oWA12D7e59mqJV4lHyshIacd8IhoCDmT6VxpuPUgghox2Sy9UjF7LFXhOB8LMh7aop
mvJn6hXdGgd35ymcJnevPKhVSWrXz0OW7203/d3MdXFlAEBQJlTWTWa6xS6p63b9+IqUYo6/2Inc
VvcvSxsUae0gylM5jP2W9CJG8MBoZa3J4LIICZ3L6IsIbQOWXydeYYdWm6ZGnRD08O9UUT0nVaS+
lgHrxLTI2sOUu/XZaZGktBSzeRPns9OS3uVtJsgr29w3zUNqEKUFmfbaSgXkLlqGhaYXHmxJEIyn
/a1TqfKT2nOJx9k9ArMEL8GcfhaAMN9FTtBlNSTqjLrr/9wPYP+t1FIcTIUPCdS94SmZ2/pYm7K9
QDAj304TJkoLX66wxgpiMyj1sci9+kiSAjVc0j75vX82EoexjJnMZ49e+9TP7zZL1C1qwP1VHQVH
jPeyG9mYG2yDYyMZN5ZXVUi4gmi3SFVvnftNrRZsVPwkXupZ7i2n6/ZFP5T7JUzEs0G0h1zMT2Mi
Yu9xUc5v/kL5HM5VcFJZ7rwLoCyNy8arxpfF09N2GhpJhlcw7LWbzXGZKnlZ4M30VNHHYFTOmRFu
CLdBhkD8YpVB6v3k0El2c+J85GPISbWuqjOcTPBfFfSgVMrdln3iPjl9py+WTxi9I6eT3ZLopSZj
PHVp8ZVI/xuq+xXQhbhjH8ULsrL8JQdH53B+qiKLokkpLAf9OwvEMvyXxS+oePw6OUFHo5W01ast
luU2DkCRs/FVOB9OXb86YaKYbBv6RebeevFztYUuZW0rES67LqJdRPNqsoQL88po56dTQ/Jx3QUv
nq414rZuyPKs629ep7pnzm39yvts7t8drBqoH3Rxe13Z9j83Dds6DORSJO7Snkl0wE7Xa59aONtn
Z8rTJ6cwb3qmetMbiNnpm7Q89Vw5S4wYR7xwdnzVi4fRfRaYL4Z4M4Nc39LSnq6w5Vej09x4ry6h
uHV+slrIhF7pMTTuvWHbYNS0NsrkyKjgWkL3+wLRevJV25yVqGWcDZe8S4a3vPWGtynPYPg2R+ma
7dfsfc65536HW2JtPC/TR0+o7kUX2GM1KqyOutbOBkwCinvWT9u8EJjLAl2QecnFBFPx1Gew+vEp
9sf2tjCdeaYFt59Ed/ObktS9UDpxrerhpUmSNzLOxi/H0sNmnI3k8LhJgeVWLNBShMbT4ljb3tP1
N5hKqCESrzg0Oz7jclhKEW4YlXir2pdiLZPavty9CC++THEo9xgZupWFk6sG4ApLL/1RQjPpG3LU
gpAUp3xCjmWgkz9OpZ3FhHaQz5AIaBK1S/drAXvXom35VYUf62lmGhxpsMHSPGhUANvO9glAcxSD
Ptq9dYCzyy3MWKytflzDYVffa9Xj+QPZtGf08MaXma1lWlUHT3rFrtZMKUXhOtu5JpyR2Bjr4HUd
6r1JuwcnyX5MXiTeAl/tjG40Tgx80msI4wAeRQg9NaqN51zlIl6amRNYsfhwuad6awWtvErnqmfP
PXFsYCTe9ydi9Pjs4X15C9L6nVHKNYl66yQUKaqjXdDn10UFC2Lcmk4x73rUjd99uSqWqF4bVZ1s
l3TMT64cg4Oj9Xb82UwuaQWl215NpqY/Jv7U1DREiYzpcs7uAptg8g9mcXfd70hDVuXJ0J3e14F+
qgLSUztlesipmm6T5JYgp9FmEOdJpASpLPa5p2ErBMmbbKzhKkpLvmVg9+CWwXSrfFfeOdAEiuaS
KkQWBb65qSYRbxpOhg0ANROqdyaf0G9gghei2Zp6CWiXouiY5ygEu9yLdmPDqZLToGLBQrQ5hoaI
ezndTQw7/1e4sHZuG3KivWz5KHq1bEHU7R9uFfwss+KGFGB+zb0foz3VL4GgUgjTFoNAN5FURNBh
/CjFiDbU4X5w67U/GuWxc+rdGBbzyRsJ252EP55yRhNbGWU/QgVFocoRrlVutEJcUsdk3RtHZfRU
m76gfPMT1zta7kzF1usM3nvQAWKpNu76NIjTftIbAmpIoQ+dYTckJPT6IXqGdojM3+Fwl+nV/pOw
A4Ip7dY/w8JOoI8Z0dMcHSCXTa9F7SD+X0SyGtXskNjY9nHrgNylQ/ZDdg6SMm1iiRSht5R1AKUN
eQeRzclvOafeWaBCXSWt21+ge7TrKpuWUyuEw9IMAX5MHf0kCsNbFykO2EyV79I/VqcyN3BTahzh
r42IwJ45ZYa6WH77Kqryijgj2VSilIegqBZITrRAZBDdZitDKUx05mhW4Zs/OVvHLvsYnrYi3Ghy
D6VIiw06NgJMo/q5huxN8ro/X0IXmMttvZQM2DB5gmB4U4Nl39zFDNc5J9USDdsfRtpot4IZpgVa
SasjGFVvE9miihEZjEopll2lngYpj7Vd7gfTzr5pm1DqxfHtbWu4xYkf2o5J1DjM5vQzj6R+0qYc
L1FTXfnl6TiGNPvOQPI5NLL5R+r220CoS0Hm9yVsDPe5t3uy7ZGfxLot7ZPRfjksvV8EUkV+v5Yi
atbNKOeNCuzie0SIRh60zTVMkMzZ0YcYI/WTwPOBuqOft6U/Y9vrFzaYFufpgjDJGIXEQProwMC0
x+uNuCrnaBuQvhAojJfADr4PfdR8UI246zSLkidDp3RS0HA33pTgrVaH1ak5TnnvvEeZ1YI8MXCz
qlj2ZnjqTAScSEg3SGa74+QDV00vQf2rhhgXJ77cE+lqw42y9TELR0aI9nKu7rfKRV5NnYZbjCmq
gxM19FJBRpS2I/Sx03V/dF0fVodiYHS/VY6Mt/K0U/zaI81NMP7wkKxszKyHLsHzMHOvgKLLaQ1F
KIgTz8VtcppBzFsjXHOCuP+hUGz7MGaoDt37xTwc8+q3Ybn9oVLhuQRTWReEfXHcN8ORueOA/uFo
pFBDPR96JERBe0xnQkXbAg9mWHqIE5DZEpk9nNEQU8rkiXhNIKoBl0Zxa0bTyTWMfFXnCC5VWeCh
nkBoa7pkDSU5niNa3mmvck4PypPZQaot/JOVV0PLNOGRznI7IQ4CXEkgGCR7KY4eh1ZouukmsRq1
rn0B8K0WhKrDt5Gcarv94TbZLZvmozFVBLfaH/7obR2riTu81UVW34C4fuZ8yqkCXjacEyDMsLfn
6ZZGR9dSdmyUPkKxHKGEks21DCbwEBdBTyG7U8FrtNFIKCfTYhaq8Vhby2muic/NzTLFNnUzzFmx
WYhdD3vnp5NyenDGKjbkocth8Xb2toApSDNyFb3eBi0MPz2Yv3zS7whXrd40PJK+5NfTrbfrcgu5
1Hd7IDrLLMJiVw6oqrr+1me/EZB9pY3/uw7RHKKaOWq9inL7e0r6TLaQvab7YN/gs7KGZYY4jGVy
qIMDBrAD/SQZjcMgVmaoQiLC0uc6WYJdmSYM7Oxw3/jZx9SX4y6iyiZ1WhexOk0BWwJ4SyjUR46z
JI1NBY39Th62ovqV/Ku/ASzilWXjPNzKEeZClb00oVNv50DsErectl3i/hFphSV8XepNIAx41LU3
I3p0+nVkobAEaRenDEA1jb6mxN8UXjNuhL7A/GoPS1BsOr/7nAYn340iM9fotex12ODKWSNF9ETS
be3s5E7GpfMstQPDUIszEMxNCaKktaHGXlaNN97ypvCg39o3q7qTY+lvOkkcUziEZwFWfEBAvVsi
rztn3fj/XTCMWicDGcbObMpz65nEtQVduJKNnlY6NHtOTFzo0JnIPAfAboKsOzipsaUIz1ZKR4el
hToi7U9K7Vs6ZScU06+TVu6qEcSsi6gkeZoDsR/FLl2iXwx7Tl3b+fustX6V/FGaxWo2COQtuLFb
Nye/WBXBX1tU13GczX3RyfRsJ92HbdrlTgU5vc/9Yp4r6Ktjcg2DZo3wttvJyvxoxmat06KIPSaL
8HOqYIVlxYfbAp5EpI2Q1ezl4LXjACzcJTBn/HptGs6fspjV1qYkblYa0P9UROYJAajaC4QI/3Nf
tkTO6bHV7yJsmU351y4Secg4CfmizeFmU+WYmR+tvbyVW5/ntfOaTiqvMPCOwm/wbVgJ8mXvDc05
8cNm/3g6fCzQJ91f9t+Lx4v998VdNN/7pG7g7vK/ZeDnrvMeB6zZ7I9LfcyNLD9VDSCirH34N36g
TmJy5mPS3bIaRQAqjRHNQE00Yu/a46Eqe4itHPJS13+M+7uoHYXvgKcO9f1LRoq5r2ByEueXbHE0
dgv36IX3cLzMJpdANvm5B+RdlaqdY1ep9iTgO8Ipn4HyOVXFjFgdss2MEuVkGa5sf7gf0lVxKmiI
RnM6Imm1ib6Ez59Dxzb8aTP2wRb2hrfuFMeg2T8PQ3cwoW5rr4xBxOw4bUKJOG6mBAXVPvkFs6/e
vZOR8e5kQblFWSF33URitGk5SKTMnSzVraTctEfXQT4HZYRGeNstwbdlpsr0Uj/clH6w0ggrVzJt
vlPoGSdyL8XB6sgFR16CcUaFOmooO6aKw6cZ1X/CLMnfOtv6cMOqQWGHjUTod7u+kfe5scPKncLC
cViWA5iYbVZHG/p7UuaVfBV4OPRlOMGRt/W2qGsSrzlWTiAr5hMEVHuVub7zM9XRqUh09NG7QbHr
7BSQLYyKNxGp748H0KIlKwak5aucze6gm3HZTroxPpnI7R+PsIDE1i7F3g1HNYO2zwKVroLiZyBj
X4T2TztTXcwBw6grl+KqkBisH3smabUplyX9AgbOtyH6vqNIx/qlvn+cxyOaSr8ttize3crlHOon
zs7j3PtuZf3T4wFIL/QqzdrpWeO6cXTnymFJ8YOvhZ5LB63z0+4nUklTyiDOR80lNWiOHrvmxRvO
LOpH4tUF6uqhP/U5CH9nlN4/L24V0TFhVfgEWgDBYPKxX8Y+fM3q7OfjGRwT5Wc261dOrfXBRW61
XWh0P4OiODxeu2oTThlBYNwIf/FO9dhEcQG88kMAC9zfXDI7Mi6NVpy9onWumMdjdXf/XcJ+RLRf
tl9NSu22dFZ9DFg9nmH90erdd+2j9NVQdfceOmmyT6UZ7LSnl/epFc+P52ZewSKUKY+DUXac3mWw
KaZl/hIijYNc9qSQJ99YSMy1sCkrInpqeHTk+UwdlWjFZECFS8/yahCT/pYFwolHdzZ2BMvu+3oe
P4XovycL2kaMUDbQDlvKM1td+yT6MeviuvhD9CMI8UDhndjXcmhTuIUNseacqn4YgX10Mn/4qMO+
3He+VLtxKvJvuUX+5P0BjRoxduCYOmc+32AqYUMvwxz+KLz6g8Yjf/N6gLwonKBXjov13de3x/Yx
TCh3TJ2f4DrkL5UA9P5nRySXqxqXjGcn5a9gjhXN8v0ZbfVe2n3/PcjcYssZbTyUU9u8TWX6/tge
oW5YVZn2b3W2GGdtVYzx7++xH6otgZ7Bp/T5Y7aVne6z2rA+RGQcHg8I/Wla15MML04lgquZNQUo
E98LP9+tFEv/LuEk74PUcWgsu+qroil77BklmiDoacjOHv4A5zA0XlUVXmvVVq8VK95rsxDWZ0SL
eXjcjELKAG2r349b/1z44BZ5swynf/Yq0uyYRMjmTXvw5DqvxXMtaD9YWKvXDHuYfYFj8bpvnf95
CQw0to2h6Ibuj2BQ528D29Hx49kf97nipZdt9vLYx6Wq3PSFC6P//gaDwfCe++zXv2/Zq/dlWQgI
Ws10YlHRn5LSOEN18DrCAEP6oBnSVfpT6Tk7UedoaMXcrHJlbazGh21yvylYQXHk4UttYSd99vVL
iMT8wwhS/9b5xtfjmYce8UW4AHA89oGNqChp6/Hw2KfQ1ntlNP1T51X9O3jTfY3Tn2FdqEvd1gjK
7y9E/EDFSN9Fh3G/WVpOuVZEWJwez9F43i7JpXxtaA1eesZQj518tHanpHJ7FkV2Qie9bBbiaTg8
eLPJQDPa6EFcHltb95bDBfoYIRndGrF8fzxo6hmj+XcI+XEzVcxPtUznf947NcW7Dt3xyWt1+27N
M0UyVUDeDc3JD8ODZsk4LMa3qvReMne0mFp/6xjSngXYY0GQ7BqWEc6TU2IiHe6YIGcBLVnFh8tG
mynDfcPj2r8XVOxEs45OwESFhzwuSmuCjPe42s+yWpV5ke7+z53/XG0MUGx0C4d/d3SaZQY0zq5F
AOZAfMw0/fNuukFS4PXzBh+RnhnB/Y0UqB7nVVp11Z5Z1tfjPid1xv/ZhemBt1H3QozlMbaJTD71
fZfNK6/iyE5Ypi62ESUo7JFnPO4rFJOEvhmTuLaw/cbxaVXd0Z3aFlthye6LqcoKOtF97FSZZz+a
0wvopx8XqSuuLWc0Dg4k1DiLfu/vHmnCaplOTf386coccMRo1r0PGztd6n0z6oMj7wkVGDDEZl/A
XfMSfXtciLHVt9Gt013bkzL6nw1FYVtbo/OM/26QIYrWnDe3fuyRQN++PZ7K7aQBiVUCq99f43Hf
45rVG+aGbE/rvxvSJWg2jQEJ5z97RHmOmC3PaS/+/0/VzFCW01D08b9P/3hI3UIp7MYAQvP9Yz3u
e1wsqcBKHorf5j8b8gHRBkPM9r8bIBRa6wBt8ObfZ3lcA/lmebJShpT/+yU+rmH8VK0bQSn5nw0W
KdcopBrwl//d4/E2ltAgdgHjit1jw79foihRuGrl6382PLY+9phNLKfwufD/uwFSMZBjB6f03wc/
rnWOzEjCdpb/bhjb8XfgZ+nhPzsUELeG3sMF7fFml9TdDMlw8e3cie3I/1bLPNskIIvQIQa8ToW9
yedhF7TMP9WSh3HSgPPXHc7E1bcosZ3rhJCQhPOeIVEYY1Ql8OEYk00HwkBPYV5puwXsQqp6/nUC
SjSFH2YBiNrsECWhJs5hbY7FEZkepMbIPwycQ+MQi7he7ofBPTpuaZ8n4t7j6MmdO/tDMZloiYVY
qSidThLyPjLj1lsPdVWjlEORmZIlztHob3Be4uwt9zLy2lgXFk2u3DZZhC9DBbHF+CqbdyGMZRUF
GruRnolqqIoUzIpKukGdOgy7uY9O6yD9awOQ7NTQYAg2ouPqnztySlcJ48C1iLAtni0YPTOABT7t
dapWdTh6G46zI24qoD6pfxgRi6dtUUKMKnCQDo1vlLJ/6Ng/6f5/2iBXDThG6Y1MwAs3ObRRVtHI
Ltu/QQEql+M7BodSvpkaIbmoEyD/KH2v/yS92b8b6GtXNa5J87DNJ8tYpybnAZ1PuIHlFtpf573I
iy72qpIoK7P6O9TDXtbpO0Ymw28XB5EgOJv9ExYiy87LDDwaktBYqWI6NH67nlIUeSnFZd9YN5g2
SZwWpzyRya2GxWEjMWPNJ1XctaqML7la4UyXYIrnDIe5v+alZeKDwvjUQBrCyHbFN5HMABmpJfkE
WSgqiuxOf9WXrrPsYhWXcNp3iTlFF46gyVuGl8g1yBT0kCTP+PjU9jZRhr+Kqkx+1PIlrPRdNNi2
2F6gOyfK669ugo3R418jLB9oFlgNLzoVXC08v1YBhFVY0cO41xleg4ZLnTx1Hl8USy/zL1zFrOI+
U43kc8hxFli1/LAbREdiCX6YDP7g07dQ9ENOj/PjJj6Kx9IIJxSLbLX6KN8za3Djx66FIbotrWG1
fWydiFmLDYD63WCY1jEt22WdCI3rfg+nl4/tv/P90D52VXp+3GRq3ayK0Vz+uWlG4V1oH5WXqG+C
97op/3rm4l0ejwV8+lEGXnd9bMsD/aFVnt4s0DYoEb3aIMUMsF5yf7pZd2vUsLUk9G1dBvVWKZvg
emPyOT2mnX1pEM7PK+G69kr2frYtLcbx//cBBPrEhXSGE9xK+2KMzmeaz1glzqhKhiTby7b8pSNE
qmN/NwCYmb8ixML4dx3ZIWAQMxKcNNehEV7nobghTk7uLAgRB5zV47QCOC9/OPlxsfVuEeKKoc8x
88+YTR+TxWPmsOBACITftvZ6mTZwod+jpngHgD2FRvc3MvLYeu5zGDjTnEHT3oGnRQx/OMP0qgsv
FEwLR/9YeRuzj/CQ6cZPZffLpsjzpwL4ahVFIBZhH9bXsl3VrfE+1ADFRv0qunntu+5lPVIZjbUB
3xUZeI5SPuDNqdBazUWBVCuAX2+bHPN2fgiFu7VMco1T9S030qvv4RiU5DclES3DAk2V4Z2jlikw
queb7uiuJvNDKdxtFrfTuyJBdFsln75niCdZZX/byWDokk2n3K/tIxKeFB19szYwsdl3Se9toAW8
ZX37O0+HfqVUtOv08IKH5dbRkJ2myu02ENxxVZOev3YrsV686pyrZUNNdIjKIva98LtZRbDPZQl7
h2NoaV8LQUmD/d41U77JQz18GNzUpKbydxLS0dFs2qe+ZinQA5lv+DGN6c5eyPlu5Vk3+ExSUwd7
fEGhJxX2cUFC6tUTBH9hmjHy7d8zn9TFUajzm+TYDOkGW8uvKix/ZQuWVH+CqWvRerdJ7OS2jjVA
DTaQGL1i8LmKhnRhENqi5mXmambVH7tfU04S8N7XJ5EN26CQy66db5gnuJuwkISXvEY9pk/5ggmg
qycUGOpP1AV1LCmhKCGsX0I3lPHyI5/8mEzll6DJD00fkYuLis9pfBn3wvop1RLtGidZZUbibRaf
WqMIw+9dNhInLZo3P7T1yoAKl4g0uuhyZlQ5hwASYbEDYW9erHx6XtAz08WAsuHhtJFJv0ITnDzV
abn3gOtXWBAhC55eGe8htzPsP6jDnWvkIDk28e8JW+OYM5lkqPpuudpfOR0I4zwxH1oRXZVAR4Rs
k/aleUrVxpfFuJ7FpNZhVewZia+TUIiNIKwHUqdSm3qxNpOk0wE6Qxy4GjPybbwmNvJP2WM4maTO
b2USlSASGFd3xa4T9D8X3byI1P8oLfFLM4XbLLa1I1IthpsIAzXtY3wBIc+Y2bTrjUUyVnWna5EW
HIILXnxLqhXngwWerozOj1uZYavL41ryv9ce93mD/60dB5Ahj2lvkauLu4xf6FOinbzfmu7PdQ86
utx1U9vOJwngseHx2Me1fy8e92n4YI4hs+MsmXT6Arp4AO3rEuixu/hkbA7+s7ZG9/h4O1bd4Qnv
DMb63/eZjJh9hBa1jLEzy6S6FKMqN7K9W2NpGWBHwiygZbw1BsvzlJs/O6YA/LqvOH2sGuMPGuaV
iaVkbxxc/q5zIOWzeb+AwO+fJ78613Xxx/OMbNt4LjQRnETSoOwOnQPDMAnLLi6AMOKUkKXwMV4z
dfLicJDvS4eztYlx2Utwv08ZWcvv4HiwXcx3EPcJN49M7EvDSi5T5Pz2AByeoOrY+36B6OYFi3i1
veZgYBW+q2BgQlLOBoMw0hFfGgd945Cj/RTFdsrqX1EVhUdzSadrndnOQY7Lc9v9rs3SOsNEVcsK
jYhPl8gUA59eip6kpDQE2vg+0CUVbZ9vFkeO+z5jmTUs85YWw/yc6C5GgD896VLvUkZiL0lm2RsM
KGhAFyOezQauTtlXhyxr9KYqGmsbJfeSNjCRshp9vnNEIze+XcKEzlRJXWRgcDwgnHdVfTF6xtN6
nscXy3nOyuprAqS9GVGkPno9ofeqs5fHrSzdGX/TuXWfOmvmrxvOxLE2f/KgMS5tmb6Ns2ccSoTB
t1rbRVwkkfWVDNMRN9t+NftJe7CN0ordJuniIEFBaPLxNuCKaM/D6elxoQFNrwvC4HTy5FcgvQ8o
eStFQ2/nnXfraDDRNQXh0TBNUiDdlCGdUO43y1+2WIB/NNPkO8yUMwr0SBT2Kp8yeSia0d+M9nxM
4eScEAxLuRrEEG4UYuPVaCixkpabH6dMu3sWMfx5fEyBtNcuK1eoZ7dkgYA9/JW2UseYfMonhatE
vEA+xJOTaYIKqd+8ISh/oYC8OFaWvwf9W8Qw9YrKTR+nGu6brIrr2GL+WXBCVJGXv5iGepdOXp6Z
HTbTa4qD7jccdFzXYayLAfBRy+Rvk/ntNr1znaxxabf56DZnM9zWSa6+VXZuHvLhBvkmuZQkHK00
bJiPAujlFC6o6UnPwP0kNLEBoaPeEVfaxEjPu+cK78t92wt83/gA276fg7Xbh1ers7yrIEjw3HXO
GGM+MH0msGcsDBAiN0n+uFX5x4oW61M6OHxGeYwNeHmumLTFKZSzw9AIb91ALN/0gKkb5uLmtQKc
ZMzz0t4pXRWz8MqVyTP2v5tMyOHlfk/Z89czvf4LGVBxwUxwoUbtja1XeN9HZZnnUilsjamtU8ia
5IBGlzKhdw/I49hkKe5vC1U2M8BR3ByoWmY2y59hMvq41lioZMLuIzIKee105d0nbvUqb1HrjzZo
sGMAuE1D8mIFQXUM0qBDR5WkZ1gi4UHUGlMQP1p1dy5ZO9KS0SrkR2NcwpOA7ryGcRysKJP7fZva
1T7JmmnjlGCks+4VoTrNxxJOwxnPP2fVlPV4tdOIUlQ+28ayL8Yy+Aoy49plOVMXcxH7fLCOAayh
N45/yazZIXojS4gXcfrxXJt1uU/u15Cm4w8nxvJgMCEzEtgGayMvx7Mxqhuuy/ogZM+qK5xgP7Ug
f2WHBRBhauOTdNoWVWlfryla8htcBwePBl88TQWv6C6GsTGLcTnCYya6Xcp8NUP2EIhAdxrKfDxh
KQ1YXMzrTqAASIGN3L5TJ8ekt8zcTpwnRvZxEJYhrSLCumaoun0+hRh41WddFfxH7mcFfadR1fpr
TJsDYyrvQ+nvdYGyAkf34Tbem+mSoXMwL09Jo624qjB/jVr8uQsddYfEVHpbdtkXFkPjy6DOSvr5
F9IBa297TMU9WIbfAdS3YRL5oEZBCHJv2y++S9sOvVDvrMT5xGtCvTRp8K1i9gddwKTKYki5mYtg
XsMQ9d4EU21pdeanZeIGM7o6W9lVvnWd0fjwWw7SoYDZgDrjk2RR7yPI7C8vQC5iRndmpuHEHizZ
3eCk3isFHiVIRKRSgPweYtK1N9zrNFb2OfKNTTYPHYyq2b7M5WXwU/s7OsdiW/WiPwgcWNd8DdUe
JAHrX1Wn+4AaGxrE4JzbkgyAtspfZjTll7Ywl9eqY3beDW84OOLk4ztrEwBtkIt7e1xEVXMOtR2d
JqxattgMOetwyZonY9R0c7gfHIIAJCqUfw2Z/+5xPV3Xwv6ZY0f/7F9zeGcEnHmvj4v/x9l5LceN
Zdv2Vzr0jr7A3rA3TvVDesNMJq1IvSAokgXvPb7+DrCq+4hJBXnP6ahQSC0Dv81ac44Z1Ml3aYkL
kUTWdTiiqa5LmFqFhrBAbYJlHwhrW9plvZR+4K3R2cs7mdhXKT/byqFId4A+w2tdw3zmg7N7DNAm
eKByf5ZddOxt6V5lnvzT8/VkReihvjDpml6zJXhRTVxy1aQNjbv0BZzLsE668pY2kIp22T+olR5t
2czFkIJpYDAxa1sQ4jASnOpOL31jZeR8G6zGsGWSU3PvmvLQjLryU7H6elZ7TYAuFz/IzMsjDUGp
FpxsgCNKKNFdV+OisCtxKlVgo2+8kwpdZRUWzkMewsjUAnNrl+h3ekWIuY6F92fQv5SNVm8tfJVb
K3Y20ncgXgoY05GZjPCei1U96RpbMD1LlLfWHBrlTkRlfNgZZlUtBYIjZM1MpSqstDKNwguGDaT5
mo1pB4rZ26fUefpdNXSAGibLLC0HV1Jm7vNKuYTUZe/MKGwW3uAWN5ERbuLSFVcAfKqFbyThrQeo
KoBxsSNiojrEk9oW60t0aNV+Tkt6hsH4qBSe/ZBJ2c6zGHhLGwT5AjfnktZyumm6wQeF0s37yL6J
RyM7OsJZxl0/bvF0JLda2iEUj9yTzw6hacpgSXrFLqCZRZSG92hoq0Dr8oeoLKydJzvEAMQGAtBW
2z2abINmtSGvi4xilVf01c6uvW4TxFk9S2lQzEQQJPcajLOdpubhvCMAJx7T7hmTqld2zp+N1tKF
iIt1xWkujabztmFtN8vRruzveXmUdKYPvkAYxZ4WyVIB0slzxlVniRvHML09dtdwbXvU96JAoyUB
oebUO3m0GFosS3bQ0Nxpc3ODnEdbUuqNF1JRHHqDvCYpYnNkz9YCBxU51om9q4OGlljV+htFKED0
qjDedlNVwlfVWxvjwFLYkLhagMK41XRbele12eT3UvjsuXBuMxgNimI+Jrp17UNsiPwfFlp96hAS
evyQTyYg4d1ldrcKc4qIROcij606Nh9BEh2c9Kn00+IulC1UclWHvj394OuV9mIom2jy3NS2IVmx
KulqnD5eJjpyhXQEpW/f8tsv26zUl4of7/E3xY8V/GA61saNn1u70YmKfa2QSQorOKZbgAEFJ03y
vaW103al8VpZwSJW8b/Aa81ZQKunlMiHZ4XZ6pefoJxFuNuvZTiQxzf9EHeT0IsOIDgCe5xmZWP7
9jOEFKQvDCRzWP6NnBwkql4rC/wI6FEL7Rag9T42Ygdga3DNa4Z8xnXKq7QGHy0aKClI4y7YIujb
RknCBb2dauM0WbFFXPSCdSq4tnR6+roQBo+lDq4DRbWPFWBft04W6JUstsZ1vKo1RcX9DwkWXr29
kzUi81xlJY6s27WrYuMrycVTC3p70jEqFfe1LiNt4flQX/JS3aE/ap6HfTno3dZtRso/rSSi2xz7
tVe6N/pkl+nciiIxReZWNNnF4I7kG5jGTTAo/aVuDNt8oNzsVcgLMdOKQ8DOeR71irWlA1sTufEU
esJbSmbdfV6U2slA0jKzvKb7WYHajuGMrnPe4HmcOFRr2NxHWbTKvRzQt0oNd+zAYQ2Beuu3A/tm
div2oge7vFUN093jIVYWnWepj7TYl7HnZPcSdt6ajJVDLcaIfXdvPoZxhql+HJ69ohMEUQzFFZTf
YOb2Rrh2MlybvW9F927T9DurZJmSMPEKEbsPNYNs0lnGg+i6eNkwnl/QrxeHvocPXlYKXevGuW/r
IVrFOfboJAj8hZbIZhuZCMkbi/vQKJRT/ba+a6ruiUV1d0keu7Ugk8NGDYdJqlaia1vNHCpCvkop
IE2e0cnL49sPods3F3WeIftmMvAKNweHxMqwLmJlM6o1QmtPh+GD5hNpiYuKbfr/DNn9aFhFn5zW
vYjT2LpXWl1ZhQ1JmmgmCrfCoTL9QLwWZcRWNZaY7ZubxgRLMjT1kdbHtMjSDlYXfq9JGWO3pqFu
IyQHrYyrrUWmw3sMBOx7aRd7Jw69rWLZ7GZ6Q+Ojbg3kPE5RBw9hVrJKK/p6XkGwX4XCqXeyCm5s
VACHtx86JX2o7DRZiqAs51adD989ZRoqdIoQ4OkvjciVK7gD1sGumcxY/JD6A6Fh2UC5RL1o94sJ
Ag+SvH/IakGtKUnBvJdFfl9lRbpwmHSRqonHsXKDS1cfg0s4Xv2mG8onyPVYPVCiXuQyd2ZeV7sL
Lwun1w9RbFIp3QYmNq74PjsOnh5ulLDJZ17rynXha+ai6Ph6h+pKGjfNgCFWOIVxxUyPXKgJKIDE
+sKRbncJAv5Ev3jAIhguXNtEpA37/wQ6cRE3tXKdatpSqeLsEDKEU+2HXq8iPGfSWeo2/R9DgS+I
Y3X+ZvxR85iaRsBNtQ3WjKEp+iswXM+D4TnbssRcQRSGD4WPUrGUCbO9NUYXTZlu64YPasQOAbkf
LCzFsZXBLo3t04B/rHuSam7dlEmbzBIJBBXsXfeYRXMfVfIjCudnLxrMg6bjD03RFB7SNswWisH3
lmloi4y8L5eZI++4of0sKbJynrVPZkIQtwJE/nKyZ+/Cprorejlyoh4fm4UszVGFdnQGDPRY75wj
cSQV8zdGAbTILjM9+FFEJcMJTdN2wpHPG5HgqZo8RjqQ1MrHaJvrnvaTfRUzWNY8Yid98ehgnIqI
pBF2Dvkerv91oaouKuTk2KdddyyrTK7RzLHJYNmwT0ANBFqFEMnrD2oZuddw+cAm9spLt2/84USE
RnlftFSa0zBaytYrbhW/c08yG29oZIbLlubGMRzWfQaTmApQd5WoifGojEM+LwAHXkdqWq7Stmwu
iAAzFz35WWvn1k9D51I1qP/BF46vmH3mrqZ5IRPubGgYdTrRFgusmtauYnXF2BMP17JFkKEqCdI6
V2AUsEbjtshZlFDQZ5BXBolA0OgXwDrkmhZXdrJc8dzH3fAQimBrR2TI2CSbPARecWxy4c86eGCr
9s3rMOr4rGzLnbU9Coi2CF4Dv44eIiV0ofhH6kplsJ0TzVRtqRoCAaBghG86Na6ZNLwTTuO1nrLh
gIjz6Lsthu72EcUoO6RM+QlEE5qd62YrQ4RYho0fGizgLdGYxqzRdPWmpFgDObo31lQoQPjJIv1B
pAWR1bii1rHwX0hFCb7Ljr5K01BCdaojQkvGncpvvttab6/TLGtnGVrUeZEb5qZWyBDI8UCuG455
nfpXDANoVJxqrWoZcutCv61YqGQ85h+UYeBeEq7sZsVeMagjgb2rtl1Pp9FN2AORdELcVfXs9ma2
V4LMXJDd5e37UagzXfHCVYVU6LKLahMmbjENq/YzGRsLi+7Ba2VbszF+JkfGv6E9Br+vZWh2ygFb
pKfuRXNjWZk3p2/szt+GWTbWFJSK5rHL1frkyeDPUZg4jO99i/pgYvn1VWzQSm1GZ5nUtbICI9uA
RoqoWtITX+YuFebRTuzrZEjyRdmaWIubKF2BDVvFNl3BMR3bS8MJtY05RD1bb+fObAqaYY2xhoEv
dvk4fofaAWwo5zo9WdwrzArzxEZ2ldmDchlWtr6rbJq3OT5iRPfUdhQSsbJKvycoA6VXmEEJ7u5t
J9d/KrU4tKV98vLibT0a7Hpd2zRW7+3ffpAW/N/UyS9So9SPMP9f+64oF6g9J91ejys41/eZb+an
tx80qrUSwMXRclFBkii1ghjtHkpFLdauj+XPzHXl5CIeXAcqeDRINaL2m8cabqJDi6NW7iHmmzdO
MEa3abCT0fhUU5Jn7pbFATbwKSn8bIlJszpFVvcARSFY1UrTzNFLjpestfZFWUL6xUc8ojc8Db7s
T537szeaBlMo05AmkSqyE545I1ggsyvy1Vu9JUjLctmR7nBSQoZOfKgwgT2IVCWa4QNC9IoAgnDc
B6Z5mQBM29FnQ1sSN9u31TGz8CGqZY1st1ZXOe5jNlEZpewqeDZ709xkmI4osVy7ssl/JlSQF2Vd
aIxKCpgo2IXliIkDZyFLOGNdmJjHK9EZF6mkHGmSSLOyQrO70LsVebhHv1QFCMQhXMZl7M6p1VrX
jh8hsvJzWpMW9St1GLcaGRO7tLATtkSpulfCdNOZOJUNecgbZMmeYYXAsTP2c71NbZ8rjnpimbG4
rdhcRxeCQjg4p2yP/c9delzxVZMmERnDoyxtvvnauO1K8zt8on6Zx8wkyZhf0asrGKWbR8/kTGI2
AVuzHlcjK2qatp27aY3yCKEmvYmHrJyJFicmINCfLM7xOTrFAY8LL6xhGagoqxtk5/oT0YJAABEv
wfYLXvEyuhhPVf9KNyaBYeM6tzZMsyJiGYIxJvkZ1OUl4d75nz6mHVG63hWOpnCRRPlSADV+Sikn
z9mKhacKuUJfFPZJFDej02O5rCz9urDynxC914ViuBsQX0/EMjUrBZXutXfTpBZdI9dvLgoVXTJx
FvoKPhAq2imEBTAYcD20sxA277sU1zOxEpOsV01JVMnNY1VGL7EvfwYykBc+vbWVVTFvW6VbbGzT
Hxe2U0UrR6PZweof8KNkpNPTu3ZSG1p2pW1ZcrmzxhW7tBuK58wrXgC+xo+EqFgzgBXoWFwXsHBZ
BQd3jJ6lh8Gw1X1rmcC6A3Q6ZZ+1FINV06Hv3zlgcwGvgiI/VUDaVb8kB6wp+5XdamJeahJtdAhQ
mVwL4+S3SrkOqOrM2AHUuoE7z7ZbLFLQituoDkoKKoVG0V/hebEPsBuv2pVUjVCSQaCcufsKtvMu
q2pv//aD0VhibeM8PeRtSq++Hpz9EOTOXpt+VjWjurBKSKMM52SR9N9HAEW7Ftkvk6b0buNsjI5q
YroIqfz+2mm4zUIvWc9EDYl2WTTso8bVF0JDNA75qF8A44ovart/9iq8qK6jw9mwtOVY84IQgYhY
xHVq8MIaqpuU5xWATrpETedjf4yWGCL3jdPjhEu0U9U74dYkJZSmZgZ5zSBmD+nVXhRAq6A/k/sm
e2vV1IxaKAbkXCkZNIVoJD4M1I0KX31aJePCs3S5obP5QzTJPqykd2OEqF3pHivLARvWsnO1YRXE
hjFFD2YbVrAZsGyvoqKjBUvSs+aTHYBcxKC+jthLbf3WvcvMnjczTy2c+erL2E08MfxJhtqWV6Na
YkwgQ2fN36Nt6fSvsrQu8q5mqvW016qWIJHitN+oZDepBe9NIDSgiviXVesx8lJlD9F023rYE/uC
z5rGUbtsE2/6FqftqM/Da5JZqyibWiuoE3UZnAFvkRcKLbue9r1Jf9XoHxQ1ShdAJop5GNSwDREP
5TZ7fMz981/yPX4TqCrPUoyFJaUhTc2xUMroCFTOAlXHuIkivUNnQJzsD1qhBuCH0Nyzp2K4HHVz
Y1WOv+wMVo8YDP0DS3I2GZWojzDNxi11zxev44LCWoTL3BB7lltrC8XPiT1JcCqzajWOjv6kCkzF
PgDuNR0nhC9kBzodYRJFimurCSP1wNShHoBg/4wMHlLUaz37Wj0j2MK/tAuj+yIuWkxx0L+EHr9d
uWHqpqNrqirZMvL7vyZjk8TJFiyn9tTlCotZe5y3o5KfSBDJV5hZvZWTxto2hTybQMqfiiPQXkln
w73YlyvhPaWVGvNcsxC9pkdFFuvOhax6e154znAKTJI4jaHcf/7EzhK2p9O2LEcTqqHppomI7v1p
s3YibjFge1LowwHgmbZLg2TbN+OwkBGQaAr943yM7eCvUJzn/v96r9lv3pSzzHuOq1saiSrkFAOm
MMUUvPLL7aoJHnJjPYA+Mkh91VFbIfyoW2lwcoHsbOrQ+CLrd0omf/98dEsabDZ0SXoHlKX3B4w0
P2st3+dCoU1uWxS6xZWvNQhddDf94qa+JVy/P5hBU0ZjXyamMrp69hkYvR0aFTlo88Dt/Z2aDNkh
rYYrV8PtokeZeRKp0zKcZ+qdrtMpQnMr69a8cDvxgPdDvYzIQ6gUqWB8jSAn0LT54n39+NwthjyD
hyAswxTi7Aylbbhm7XYUWNhJbXGDYS9Ksh3WQuA8koYJs94RzEF4+T9636QwDF4yngPBMA7ooLMA
+dwJa58CG+HJuWbDF7DQ3CAGCunK4h+YtvZNa+a7zw86ZQWdPXycpWBMTNvQJHL1s6ttcwRbLE+h
KUkmr/6706XpLQMwDUI9gLvT6CfNfvRyRb9xgOG4UM9I4GhIqdWz+LoYRLdIjCJavf2ygfZ/LS3t
1qu+GD5/897YlmpK1gUO3SRpnn2NbA4dQlSTZF6NERFYRZJd8Dm+OqWFU9rBL6HhvL1quqWCHSCI
ZXqFnnpclpUW7dnYOyu4Sdp1/ZoT2lFRcF59fh/Fh/uogwjShODqbGP6ks4+Il3rBQmEyZz26V7Q
3CV9KHe2meWLJbHCEzAtyAj6rOMlF/CaBa1366rJXaoM4crstOqIC6A6ZjqViIGgPEC1xABpKUvY
pJP1TM2jeI19Vu4MxV+2XbIqcBU8W0VBgAGNsZUeqZgMpgVwlfaLz69OIxf9/VvCK+I4wuIlMSgx
aGdXl5lq7gADgKxYGbdTgrXiVS+R2y2o0i69SN16kVa9NmImSj/6ERjJfQoM6JYqxsXnZyJ/cyaG
qeq8qLpD0+98sBJs/5NAAx8aQf0tAEOMtQodolMJbvFINgKBRaCGcmEqRn0ROukPvYov37gJY6is
cGfma5cKFHkhpOmRkvXQ1R3Y0Lg96iNdV3PstmKQhHCn1bjLu7A9oRMusPgqyVInAymRBborPIpO
FE5xiwl6fS3ytkBHv7jpb5fybqjUBbw+TWNjKBxL2GevPPw/2qZTpYv9CJQMXrCt7hQbIgnGPW1w
5UaputfaKfRNlpN7EExieQsj9Jucw+5rd65Kn86oSC51ezsIzT3qBaWvPtSvDc356nxN8fElMZnf
JUUcVjnG+VBC4zMZmakoC/bjVeawA9Si9lqrwnEWQWo+tm2ElyOxQuKc61saWu6+ZWG3FohHST96
6AfXfMwa0FLCMvs5YNKnUgY+LEUDNJ9LyA4yY6rQMl/Ho6lASiuIRIkpEVeEFUE1YSWO9ufyzRvc
xLVFxaHPt0kd+ehJ4KTFLU+wt0Bh1JE97sMuBdmZesaqBBJOSnsKGE0HkOahqLowB4eyo6wALvrk
NIbBMJIICbBZS3zArsK8b7M2vmiq9jlhlzBzfVx8tWMj4lOCG9/uVKh+zhZsQk6he6Dr1d14qQ1d
RQZfvCnah7Ul4dAw5QymDU0yZ53N4BWaPIPJgiDzNNHZCbt0b38ErJQyer0/21j155rRJXuv1VJU
BzkrsUFequRpoDV/jRPFuM4UKbeff6vno8Y0o2kqo7aGAIATO5/RaO82KlUd+ogjEed9xsEbqY4o
5zC+2uSPrZGqYTQfjM04DgcVg1fSja9tkBWzoGl/fnE601345XuSwhSWxQBtCGw/khXI+yHasPHs
5Q6qQxNi2ZU7tv2SbYwPdYOeo1Tap6wT4can8r0l83rvTH/gi1M4Wwr/dQrTCfBlM0qcry1MSNEk
6uTBPHjCIYNvKldvOwvbgVY77UWfkyJq+jj4QehYot381fH6/BzO3hVOgYRTS1c13YC3AXXr/V2o
DKvswgGgoVS6F5de59zJmpdY8MV9fqCzGXE6kAFQWGcMI8RU6mcvpT8EgCfKEI+FFZIPGN03Km7t
AWpGCfi5UB1WGNWzhBb++XF/c4GmqZmqITm6ozvTMPXL+rlT2XEyrCiz3s3ps0xXGCtRSA+Gn31x
qN9co+3YLNMNMa3btbNjxa5psGWmZZZLb5hnRdKfjM4It4H3XU3aBx0t06GoQn1DtvFkWHPtY0bV
aabY7vCjEfiipQ+rT+TJtqPYcYVm1XYuzDzANlH1WGtdD95F1jXLKGsdLBbJmoASZ55rgbyK4ho7
ONJCIGArz86GfcdqbPASiFUTbrCwJ0GC3AVoKY6AHpd0WTdWbag6K0to+rhvFq4vox9lr2KZ9OQ2
ItsJTXnfTACREzkpAwWqqLkqJKOiEDiTskwZl65XxA+VCTHd9lHDCTsCuxSpBPCa41HJ4/GLJ3q2
I+JNwhph6gbfLIUhcrjeP9G0bu08rAJ/DhBB4Ofor6wS9WFr3yc2ulaHPs3siwfLv/h+qEAGydeB
9JZdwId3aEKN9KnPekIrWsSW3V2bNHcqP//8MB9fH11nj8nCStNMzT6/sDAIEckiLZ7jXWSfo+m3
nlkM+J6gi9buUvfauVJlRx3xyRcXeLbJebulNnGgFoJkizt79uIGjWrZbYTEJFcIVXIU8s+C0T2i
furngSPUXdeYSAztrwbAs+XbdFxTGBK5LPElbFnPjjsOJmx0ATASGRp0IovERDPOKQ5RYd2bdY+C
xSKFFh9MuEn9grZd6bSrus8xjgVIqXq/On3+DLTf3AqmJ/ZbNm5FLvtsWmhTfEWhBN9TVmmC1Sxa
FIjJdqoyOAC87OshDNRtrBbxwadJNxsso12MXkEvKcvoTrmKsYLdtA866wrQrr+LkmGcAQBtN5+f
qJjWe2cvpcWHYFM7Iq2Rnfr7zyABEkb7VXrz1jBx0CbwSzy7I4Q4IdxeqiBRyV7M68ib+5FazTID
YADDXzEfQ/d56ROWNS8dVyxSt6EnBd50sKZoz5G0y0AxxWaEx8TauuGPmghg1cb7YkHw8TvmNqPK
0FSUwVzK2YI2SeK8cVB0z4pyuNPGdhtUArOJWd/x1wh10L8YNz7OBMTTWmxZdBbyjmmcvWxaiL6g
9QcFIF7/9hVTuv1ffcWmyfj0ViuwVXH+XJBm9JSgGm+e2Xj+Bq/5PmBBgcVWYsXzlkhA0oWn2hE5
anQwPn8pfnOJ7N917irX93HN3dWkpUuNshqzzG4aqBI1wDb01UD18cnxzumgwzQqYRabkfevHsXf
oKoLJBTW6MkdMFuFlrufuSf6XSnxiPXL//SyLDbR7Hx4y1nY2mevuuFjpghrh1YUzJiZkqvAiUnq
WHx9ZdNy5/1HxQBs26bGDhdx5/mRaisZgiy03Rklg/QmpY78thxUrOHS9zt99fl1/eZo9lRNNB2V
QReQ9vv7mHRZMaCmmuhjQ3dqkmVWUWLzexJEY7tqv3g5xMfRlnIMLXXJepeRTZ/enl+WQuzWgkD3
a3dG5uIshng0T1xBhm8eopmZwl5KM9NWbgrjrVP7+NgH8c/YVI9m5ZYXlcjYwFvppRVqTLZW/tx2
8kJFIpw5nn+Ymtl9PCQrkVbmdVab1ezze/VxcuSM9WlTY7FMNcTZybsDTR+LYE2o3nGxJKU+Y3Qa
28WbzpNg5mShehOPV8prsD1fLtV/d+9M26EoR7XS+DB4TPwDDXGmMmvDxl1bg/r8tmhLTbBtodOt
6YK7K7UUNypy6K0OvGbW6dHPvKnliVgg+4tn+eHNoSasaZZOaUkVH+tfURI6KFEcsrOz5sjNeGvy
UYWw9hY+oS82lB+mRDYnukkYCPpCPj/97DVVxqhsdY6G0Bqpritrppz7PPFWMrrpTJYqmO2+uuHn
bQJ4lJSXBAgUZ1oSsTZ4/7I2edgqJoqb2VAZ+mOGqGrBVYcXTjZ0y0RF8h/iqpzbTeI/C4h6Vegx
09nOQ1GX+QWSnGofpLfknp7ol3hkJcycxg0gs/rmIekL+DIjcKrP31Htw4aOk7ZUlsz8j1f1fJPT
N7KyTTR5s8bPoePp3VXvJPVGSog9DhbNhdnn1ioP0YvWQ0Jg802kleEXRbEPkwAngdGXoHgmVbYj
Z6Ml0cE2ewTJkn6SpqAXvLLVyfLt2OEXa5DzLtb0kDiY5EKFVOWHhbFL+ToLC3rAI232bfMnKvZM
98z1iCdiNiYGSFoGHdDD3Wvr0xdPqKXsQqv1905VH6q6bai4YE4UI2AvPSnqja/66SnXxN7jQZ0Y
WjAzJw11b2yvUesMPzQlb1YkcJHlmOaX5mT58TG47kqqRbqfqujFo/TGH6kbsU/TdiMmguUXj/nD
0ovXko4FQmiH9gUIvPfv5oBbF8xmN72bNd5jU6voPLTE7Dj6pelp2z5PtBVZpgQ4atQG2eD6KIvl
EUdjdCWG4JTXzuHzcxJva+V3UxcnNW0bHLo3DPHnH0zldfilfQbIBufYNgV6iKjwh90Q+FRii59R
VztSifZWXWDaM6qj2gVgNz9tTqIxrnTpXBpwDzYQoQEhB352zXj7EKRVBB8SEVjofm/NMln0fdbd
SJWgayOU6SVFLRD7pvOTBAdxRTUF9zFiZCMkAakaQRSo3SYfUM4C5oMrZstuk5StzcJ0kjo1+CoU
crm7dFG5BBoCxpp36IU2uUeSfGmQMJGwXjoWfQe+vqXZwOSM9L918stBWC8p3vZ9rIDlbAdnp4yu
viQX0ZjZCTK+oGX7W+XpnaUcYqtOtqVT+ouO/hbl8+oRj0J8VKOAkFTLPeR+fUh8SznhGiUDga4T
LXeKvIJPSID7o4RiX8i8DXcwEC9NJS9fFl3R7UfHHHeYy519kvtr5PS4xgz1vu2UhwYe4lVbFMEV
Pfs/LZhvaIN2ceQ0xLGgNzEBuV5mVeeRomH3qzpGb23IcFIy59+7pNGxM06CR731dnYbxvMSd/wC
ixbuPK2582Oq3Aqz/EbJEDtWQzTc+RWOhKERVyC+X4ueDIicHO2dyPG66NICiid0b+cbirELncia
AQ/DYk+14iQm8MmYZi+JV2fbrKjKuUoBCsIzpHNSDoVV6ujhDcILjCy6YBDOMZ6JA7Yn5TZJH8xy
TJZmaMmDnScnexKmRC2Z1yQ6uBcO4oVRk8qBksMq8oQ9r7RCXdcQmw+hHcEwz4ZNE9mvMP/Mrd6G
bFkoYvR0+GZv+OsQSKYYpXHZTUQRz2qKH96wiNBZ71u1PGEEqGjZd3Kdx0j7Kp+9kNq2/lbIvl1k
VL4o06LPTXz5rBSBf6v6GW8qfs19XpAyNYx5eymDfuuCIUFv7Iwg6CVYlsbWLqUVPkpn6OH6AnRE
Z7kAMOHt7SYq7tPyzgeBPg8xTh7scvBXmteUmyJGrGxrEJidMY4uo7j6YSRpdulE5p+m4WdXdQU5
OK0vq6mzlqfqn1YSOAc7Gr/rCASRbeNU06qDr/VEcYQIFJoMZveoblrVGm4A4VSY1dw52zT34A42
YnO//KH4Tkw6eyFmXnGQwR4bZ3vSoNGckhLSYoFKkuBsx99IQ4tOqoPTpeqUr+p8H1Ymjk3BnyIv
LVN2COdTYMXCFZSwhTWBDD5PY71e+MhwAlUATI2/nII+VpU53rQvsNh1qTTnp/P5ZVHrdmOumoJF
7ZQb16O6ocrVskKRZrlxIsSOiAKKecrkf+xr3LZFxPtoBPetkZJHraRPn4/D52slRj6qf5pgOJgq
OeeNP5IC49JyIUABuIKx7UIBDwWZF6wD9DVOaWS1/XIM+rvPD3t+1zksSzR66HTj0Cicy0lCWwmw
6XPYEThDl9iMvtPi2KaEfY3I+PODadMK4tephqOhv3ZovDL10wY8WxC6cSCaihTvWZs22R6krXsR
aGRIqU0yLFIbxgFYOG2d2WhJhKROqGDp/WISPp+Dp3Ng3cEOVJ8qCOd7JwgETZBlDVywjk5XlrAC
9TJH/2vX8X/eyS+qf/0Xv36mLVYy7dVnv/zXbZbw339Nf+c/f+b93/jXIXhGUZP9WX/6p9av2fEp
ea3O/9C7f5mj/312i6f66d0vljCW6+GqeS2H69eKltXbWSAjmf7k/+9v/uP17V+5HfLXP749Z01a
T/+aR3Dht79/a/vyxzfCUX55J6Z//+/fnC7gj2+HbHxCu1g0rx/+0utTVf/xTVf/ybJQkOes2bZj
sk/59o8OqdYf36T6Tz4PR53WKvQBkD99+0eaUQn74xucgX/qaEBUx5HssCRt3W//qBCkTr8nzH9S
Wefd1hw6Fhrr62//vvzTX+/mX8/t96qa99+LgbIBBYnztsuX05JpqnD8MmpoKV5vA/0U6FkaUAQu
AUla12Q2hdjyf7kzfx/6H2mTnLIgrSsu/d3H8vFQZx+LEEIxcMwpxBbjgzHNhuBpkPqfH+RMEPHX
Uaaxhy6HQXPlXFWFBjTN6txi3AmHGzOuXybnjoQ7bGEEUYZuq4fKjdnUj63q7ONsonUTJwTg/hgB
rxCBtiLo4jC47Rfj4e+uHi8r7xOTAYKWs6UySJtcCSCCzey4vohBUUdmt/7i2qdy038PR/++9v8c
wzjb8FRAfrSRyuusXqjzcREvwlW9qVZwSlbsUU+fH+2LCzKmLeAvb45up1CHHXbeSUAJAln/IWOd
/PkxzgbYf18RWzc+BzqTbzKdXw5CDkPZOzVX1JNdV2Lt9nxCe4meQJGoh/BzdHtVi3WsvHx+4N9f
3H+Oe945drx4GBqN46I0uHM6h4jd5Is31fjtw/rvQ5zdP8rBCkoVDmGRSEXA1DICE5mjTf38Ss6a
4B9uoZheml9uYckM1aNOptp7PyzZXtBDxv1HrFy2aOcoVeblmkhLHffXV5WqsxbC34emzDwtSdhj
Gmeli8gukJBio5j1K7OcwfmekVnszbSNu9COAJMAtuMTn5cQEWZWOIMe9r+59l9OYHrMv1y70ZG3
pPqcQHdFyO+6v8gv3QXenkv11K2sHcDiy/Crj3Aaxj58hL8cc3ruvxyzbstayVKOCfuKLDZ358/B
Yt+kl8kcLvk8NGflNYxfCjVs5r+ohmm/fW9/OfjZIhCpFJDBiIOzqVg09/rcfCWEL1woS21dbUWw
jFbuVzf5q2OeTSFxOhpe5DDiQipcensCzuY4ANblElTVimDZy6+u8qwk9vG9OptJihEYWhRwlf42
ucerleeXYhldIQ6bt5toSXTevIW5O1frJa1CqNpzZWEtvni33q/9/j4JOnYIkOhxMJOfPWdFDK4d
mLzcg/adhO5Vk7bbUf9/pJ3HcuxItiC/CGbQYguZipnU5OUGRnWhtcbXj2e32WtWNo2cmbftrqpg
AoEQR7gbk1Mpq2+0BgXvqvU0mxbxEP2XKMe3z/ycyedgLVq6eLF4gHXHEMEl0o6jYlNGjWPM4S9z
6bchLtcNIihNGjOEVFQoDTbKIG1+foTniXH5paiYpEh6aeRO9YsvRQEhWeSUPNOl9wolk2KPg27e
mAN4oejfx9d/nF6/nj3O/6nLoUhiiOQYKEfgJPbPlzVKMiG2kqE0OmLT/q4fE0eff9kRL65g/54S
X0axLvbfQoD4beWMogb4V1Qv9SG5/DUCuPy7whfc3z6EizDrfw94MQ0sq6XrMGPA3kUx/kg7jRMd
jEDxlrdf17XzI/rhEV7WjyywEjouVxysBsjWXudRiPvYvMC88k138ilypH6nfKS3cHGB5Pu//dhf
XqF1uZmI8byAoWE+Kp9rLThGeTdwjvx5Sn43CKm1c107l3ZC7v+cJzU3NZhYPYu3cJ2Agep3PVG8
n8f47sP6OsbF6mUm5cqVmQvbOace6g/aav4ywncf1tcRLmb7GdvdGzoj0EbsaNmervQRBhX5BUJq
wf/Hr6Eu/1znqyvUnv7ziem10cZpT8O/ipVEfxgJePw8wHc3FG5I/zPAxeOi2WoUFLxe53QnNI0+
Zp2o92s+euQ+Hn4e69sTy9fBLp7cKJthFtUMpj/UCNrtgSpiSHneeVOJAgBW8WMBWXILCuxKuY6e
fh7+25nxn596GTJaIxgxlcKzrJsb5Nl2Gf8vB7hYL/QVLEF/HiAlUi/TyprUv7yt336C/M/pEC6N
ZC4DI2RycV7QI9xoPz+kb1fZL+9IvVgIKp3yuVljiHybbDhQvsSn8GC8EJ716kDRHOnPzwOeJ9jl
wvd1vPNP/nKgawz0DYXFeFZsElBfgtHCvUCGZ0Q0HFKrJrP2/Tzkt4d2nfAAOSX5nFI6r1NfxpSa
RawTBCH26EMNcuq79a3ubfO+9VCXeuXk5Q613L/UhfzrKvBfv/TLqBenx0zqS31pGDXdLh7HVliS
tuUrpKAQNvu0l2FGHvzZa3x5D3U5c0XzBi40yKSi/+UJfHvG+/oELtYVoEvDYJ0nEjId33wcPmMK
BXccLhuetwvRfis4oyP7XG2jA5zxxI9+31+/2/POWwHxEUJs+mUqqVQjubVWpJd67USbIQgBoTkS
COp7ZbUx1g+Rh8PPofE+0GGao6UtN8gGfp4M3+5JX/6Ii/mXqVobZTN/REqXXjt/TIruGBAQ/nej
XMw4ohaxWUjnUWYyN2HtjpApSCX+PMq3y4NskiqUyaOL6sUClCVipy4jowicE0z9Tex+WeG+f1j/
GUD+54cTClGUihLTRhrI9Ir+yn1zVX/pDjrPvf/+Tv4zyMUKJAzKWjUZg5jte6o8qPOJk8ghXa6a
0vplqN8e2MXL10QiHcV5KFSeNNkNtkG64+d38tsju3jzgkoOZtJ4J9P0kFbPg/EQoRH6eYxvw3LU
df/Pi79YWiapppIm5XfA/CmOulNldpZ5qITsfx2PvempuZP93Pv9kPzbE7xYSFIKWvvuPOWMXnIS
E77x8Mu6+d0DtIjVEsqlMITyzX/OuVyT0FEa/La6os8fcrxq0tfQlb9MhW8v91/HuTgJNeOcLNF5
I5ocXHgOq8Bb6GYOJNp73W9Zg/7fCgX/fb34OuDFaShCI6mmIQPqLW3gheKbUMliof9lAn67230Z
5zLaNoIIARXMqSt6HRyq2R412Kdu7gueStPXVXMP8u3XQM13H/HXQS+WokHC4BudVwoKujDlwVzQ
86DpAI7HjYsz1/v5C/huGn4d7mJhSqldp1eT4ZJze+Zy7HER/zzCt8FSSyIXdQ4JKHgq/jkPcQlo
kwlEnu07DIagCKSg2fZB5A6/fM3f/pYvA118zHkVV3nVMtAYiT6luXaFUfvnH/PN27EoraQckN2X
4MrlNxXHSagtFNRU0fOoF7Yo37U9KVRQb0n/9+exvvl+/zHWxXel6YNaYiFirOJJLl/V+t4If305
52dysWf8Y5CLb4kAtzwL5woh7EV+5a2+yvkqP8125uRMQZvc+f/F4vfzT1PEi4iEjq6E9D+jGkaG
tHK1C7bFcRp/eVvfTIgvP470yz9nnrQ2q6bUDDPL10b2XBPP/fkV/fz0KPX75wCA8sJCMRggmQ3H
ynPPEDRPPwP1Ijn4eajfHtnF5m4u89onwIq5PN+IiWIv5maCqv/zIN9dNC1TFannO4ejxH/1c345
4JO3KOguLnFCXE0eLhk/d8F2laMPqHXXvlZu7UyiTWZg2YDT/aUw7psbzT8GP7/OL4NLkaBJONd5
XcpjEd1JGscK6URdSNldDfn0y2/99oHqkqbQ5SCZ8uWZb4xUGOxxEdp0PlALnttj/CwM218e6Lcz
5MsoFzNk1LKqLnJGKQ/xmXjr9tecMUL3HOmHYAl+aX1sd83d77eEf21P//VpU+xAyYF2Lke9mDEI
DdTUklLMuBI8QzcMGg/oZt1eSe75iDP5iX6LEtxGXpS/zl7h/h4co57kPMrXv4IKR+vcMqNQBaKd
m1f++VK1JE3X0ZhQXqD2LV9nHQOeHSmNOd3llFOzhioGTHlvAcSp4O+Jp7j0EeNGYWCNhgrxNo+J
eIB8qXVHo8JK9mS1oOMmzbI6p6u0D9EE0sQiOQoUa8TWAkKfe9r2w2ehABxjy0sdF/cCH4/iIcFT
RQ+A81TOdmOkndx6EtAmHfYmafJEtWsU8a3ijrSKya8kxgdpJyprr91a61KsJvhAOg4BWEgALt5D
NZY7jiFCB6NkmiZPWSGuUkeTgsihlDSZ0ATgPYn9cdWVzKnl3jA8A0YxbwWcPZmXZMETHZaWEkya
aWwFScFzNM1A9QXpuaGYkoY/7SQpKmImKbR8pMXmwVAK4PdT/MGtoveGArxbBSHbF3pC1NOqd07c
i89tbgAZa4Unq7VcqaHJoZTlz0wbt/VaPuSSHHDB3HI2vm6R4sQafVlAIF8ooXWTVg8yc3lQ2mq/
DLFbAPMIQ+NGFCyHfuw9RJNDyURe1KfWekioCJMK6RDC5VXD0TWW3tYzjIxApinhCYD6+NMy210c
AIHN0je9EW6koScZDhINC7cmuZM+gs1HpF7O42wnvDmKVhG6yvcl/M5C77cTXXAwBbxkaLYDnRvl
UaLeu4sB6GTWZlHobp/tUVKxjr+G1k1j3ZowQ7GgWMKjFGLg6XxFO0qi3w+Yi6UtRayW4Siogvkm
mxvBODTT+7jSwAAauNuuxn3fv6gyVUhzMGeu2l4BNZyHtwQ+WTI52YJvqbPDWnKXtSP76674bfN1
cZbRJBqYobC4ytuHFr1WwVI2ZcQFxNYucFlm3NuNh0zd6PIhgdXeqYfJfIULs9LAvGq7cN7TZC2k
WwlVJ01XRko5orS31I22AhgEoL5Oqx2Gtw3d2mv0R6SsdMpFO2x3i7HJhthPAdJbrJrokJtTP9T+
2TaSagiVFrhNe2sO6EqCphfC63AF8VRN8Tbr/ozhbSrWzixiYabvaA4PZjsEYoM1cnwO57+TcMLG
3VS0iOqbFb62uVWIqMGI5R9wevMwGG/FcCUYoaPEYFoVf+6Ax1VeUg3eMh/1sPRaXGO4KPmbcuEa
mJ2jVe8dluIBc8hVub4b3U48A4U3E0RnNpt8B6sUQ5UXdlshPXWzL8j7kprjDNh2cajCW3DkRXpt
WLytz1QNEJyvqeQCHZxSbKrP+ng3Lx9S69CQRdH1o9mmWM8wIBqvAwjClSS0NpE6oIuX4EmbX1Xp
5IzRgxhto2gHmwfxuYhmHtCJ3NrAZGyBYqok2lhy6Y6sqaxNm2b0CmwHenKnIANJMqadOdpKV2FZ
HipqzcfDksDDcqz6QU4oT8CyXb7NIUWZrjITTdKw03R3EQR8pLAsRFrsY0JppqPRvZTtp6jtisV0
Vpq+0hj20bUoH1V5L5m1zZMPE/aW0VnrwJAfZrp9smUHn6lcRlvi79Vh5A6A1VkGNQgJgqNnOG/H
20mg0hcafKcgg05eZTAc47FVn/KeEu7Op+HL1sYrqnzVMAwK2Q0XGd3lZkpOVX7K5Y90PUHIUA1s
7zJLd+XAPxIEnw9GDu9X8e8s0k88vBkcx7u3qbsS4gehvZfnA5TqSaTQ8VDHVLoEpkjrJoqyZiPH
VwmAu/4QV/eKmToEbLDWHM4HbAoi7VJ5mcs9IG6zD4zONyo/LYM+YvDknrNRlR51lJupTGnNTdwr
t4AVnbVnmrrNsOkjUPW8ACk5hqIP6wvDeHcE+J2oT3pzy7KSI18Z26Dp32bedFgAviw/a/BGJHZW
89hTUWLRmiCxlGCdcOroZaDvQQjXXTRTAFJc61Ea1KSh2o7OnA8qcZ1ilT0jxXlab0bsB4n8ouBb
U8SHbOXdwCvCa+rQO+lTT2q09POmj+Dq4vBuynMOWgjdmisVQ8wUXi26FpRK6yph5BRtzV9UOaOl
UoddunEy2Ssws0XL8b4gRbuqWfIS5DRlldvgDSiF2S5m4arzbC/5UYDAzpkVHR1u3PW0avoxEo+4
3O+AIXMmh7lRho8QTWF8mS4IPX86Myl12WHLAXlW4UV5JgFy06rTTlgWJ+YNISAHB6xot9P6SPW2
rcK8TicKO+fBCYsGCMjzIC7gTjvadFoqnrfm/NSuLAdy/rgKt+n8VOJdAJMF/vYoh68qAlW9khEv
fnThNm1wv1b7OY9uoKrYZ6L/2ekjXQ9jbBc6gYf8T2yKNnINmKIpClFWl9lTZwu/njDN+Rb1J4Fh
oelwQoWK+qhM1IJrwxrvTUHuS1tdsttBuJuKgjZs8UavEI234/vQj1cV0P6ux4yt6bMd0rABNR+8
3CrdZeJ0NEPz1I7NA5xMYHjNpumjF3o/P3oKXm2Mw4W7NjneE2HlPUsG7reJTTavjxqCev5FAaZz
+6pMaxBP0UmPMcOHIqxilZV+rnaEAEYacM0J5oJSXhfVeadbVsK8A0tzVjWHSgeZpkYH1eo+piEK
YO+CD5MJl1ZeE7avK891WktHmJWnVa53kpIeRmE3wl9p1hO8tqwIHwDp4f7IN+FCY2+s8obm6CND
cp/qtMuUa7RThAOS2b7hEaRHUaztrHntSth/yZ9SfuhrLxP8vCncKLGhaVDe48jjrjIA4rRUgD+U
8aOCDnKNP+LsHSJgld9kzRMi+3hrkfpu1A+ZU4T+WMe2kbwN6UZJHroREW2Bc8pu6IQvX9cRDCpS
vsxuos8ZaK+Q3NSvCWAvhCfM/1vBvGNvAayZKbtqetAOUI6E+k5KTtkSyO/ly6Q5ieAnFcDq7kGH
Yk+bvr5fex8VRFH4+eNSuCbLDpHNxJWN6xwmJTqyCWCL5oTlrQTcUHWzO9oQw+ylNPYqc3bCf3Oo
zVM67CrdyTZqIACCRkEru8y+cfBlKl5o26dLgE8T6+lO95QsyDB4PsulbbR2Z9p6D53vjvJwOhqE
RwR4ueihgo9waHBBTtINZCsDy6CCHeavHPMAM+Tiau1xpkbaW8q3Wv5ArGgQU5B9dokAMpYA537E
IFUVL3f5+mTAn/OdLO0W1IGQi1LN5TzvqHQy6H9pVz5XzJR/4vqmNF6rdt9EtZ1Of+r2oRxKV1Zf
6+YhV+7icZMsXko7+jixXisVpzUaFMLE1lgRpbj9I0BiHgxa8SrQX8we/tKph+Da25L8kKpwSqkQ
qTmyeOIV60c92UaI2fN1Cp1hOWQ01gMVqxbeLKI43e7z+7z0ZbavQoIK4yfLnby+YPybhH3e0VUm
OqXxWcVwY3RgYBMrNULHBXpLUuJZWdjv4vcOcZ+O7VGISDtLnKTGfWegQb2R1d1URggHiARj+eAk
zLmvS4NZcvBPAG2y9qHmT1f6ixjWHAOgPPix7JzJd89x6oWwOBWOQZJuS0Zi0zhx/nQA7bKncVcH
4Y0FoIAjIdsygpyMNE28kq4auF4j8BMKhHfarVmIrOv02XNdVAa/HN5EzshspnFBn40aaL3otbBi
Iaqn4TGdpE11ihJfys5TLUXesgbz0wKGCqUU9WTrIQMwiq8cgBsz3UOsDRza5QWoZkDNO914173w
YaY7bqYZ7UiciAJ9r7YbdA0poDBuYzP3IdzksN7s9FZ5gX+cX/erC4MeQxxaMBPexYe4vo+5I3E8
UhzumjH+ysnPHzhslnwVxIVbr8PCRKk/QRIawGbWs+u14Px6RbWdEdkyYGooEcVfiCp1fIOzaELY
djOlTsiHMNFKJjyiexqpHRt9aIt2dCBPo5PqDF2gA+AS49EFGSquR0CXggOJTpBZKR9F4VhMpAMd
gPU9m0QtO0LBVxhILxI1hoqd3VV/w5hs3VD56noEfR3bOgLfcLOs/ghK7jBqt0xoq2TpAQtiy38j
zR5HG8aj9Twds4dQ+rRWWzcwKnqq6Ur1qe+u6DGjblk5KLGfRJ4m3+cd08+OnxKuWNw/0VdWiKh3
ShKkGf0AdqY/xwXwWtGepKsMbcjgpbOrusUNkzCpD+0UNLieatCxV6q0RykHX2RaUAW4eenhAxWi
Df1CcXiSe39qbmcVga2d04r1N+6fTdYqg48m4LGz01Aoc6XHnhq6IR1K0qOe8yccy+g6SZzpdsqe
zNoRBW9+k1EwseC8xKkd3+XdMcQgX+9QCHWavVh/EOEN8knNd2vuKVzxYoUh16O4Nw70EAIQr9ly
RLuOVT/P7yXBTWZnmWz+yaa+b/qgQ6KsrVesje2HMu2rW2xfMmT7J5RMUbXj0C8je3pm7s3WKXkz
aMlvnRwt8rKTrpPxgbUhe5xgfceBJLstFzt1A8dh4N++6j6Xv228U4vtyC2F/HR3j3qugdCsAkbd
dfNBze5i+U5BUgPkM/nkPy7v2GFwqsaKi2aCtMKS2vrLSJRS9TCkZeKmIb0aA9Q7qeFGFK+lY1gd
xO2Ybc3y2dD9sfBM+Uhzc3dgRzNhzHQ0TxF1rFodPuFrowXW4JXEmladT1zETve3qMFZz6fVOuXG
oft7LvIpsOCCgqejTvBkimFrsstetwhOKu3bFpKlXROAmzYZs6ygYxbPrN9gZ4Qp25QbSQU+pjqr
QRtLBaIJueASBxZqFOkZuLoyBNizzP4wceCm0xU47HatXuR510x2tDoY7EqeZOuOH2m9FSkL7fey
6oaPguTSFJdfj+KhVx9o6KFn0ZBdiTyzcC9zIscGmT2YwucQIwH5W+HPGN7V4cQyK7108mxry6mt
g5JPyewd0bhFbrTU1/kcmNqLILrd+DqKx1z9VFsforGKEvMhYjGtEvfcOBP1TvNW9kFfsMb4wKci
8aPhv4WqGZrYlHnzbfeZpwc0TN1uesQfjg+pcvr+pOS3Zr4ThlNj0fOyIjxm0z1z4ZDezRk/+FHX
/KW57dsrVo2ufZCixi+XR71+0KbPVrgvzT9jfI9OxqnSfV5cKcKfRndTHLPRUyoEVv6Smhu5Wsge
30ujlzV3BmtoFUOG+eiu6uljFvZVcav2bhjtkKbBmqAL1CrALLlaEwxET4SzfGF0LfHa4rvA0WN+
WtNNFx7RDaX5Rr0zaGvTAqHyVCawiagocvLsvYNQoXOAWlpb3rQsMoP5riuP65TbxboXcBBZfqIF
g+4yhSXrrTY2enxqxUPliRqXaQ83m109iqutZUfEqQpbsXRHp6He/tG5AS3VJuv2IsVNoIcFg0qj
vb66/XIaDV+Zt9Fyk46PJk4RlcDGIh+66Y5OLhfZYjM6SZS6ywIOXd/hXrc5/vI2G/RK1SadbEX4
1MhH6u0+q4F3eaFlqziO68fxCDwfGH+hn5fVGyzJ7kLEIKmxT2CJo/Ipm2z1ikZyGNaveBTDQKe8
obotWOB5EPS967cqvU/TZhxuVi632RUGYggn1I0EEZSgePCSlX5Ed+C64XHhxkEqfXAxwE5WlFup
dde7lA3lra9s7RAWXjzZqeqWDQTrDbdlJd3QPj2sbmux9rPLiS4Kk3Xa19F70+UoffZpf94DtJrV
r9v2Y6B8tPwH4RYXJ3JLXgGcLtpI44kClTgKMoyAmh3JFAfbbeqOosMlVDtCnx6GII2ZxNDR78+n
7eJl0D9DtN64nJpj+Tp1ALLv8/Phbb5GdpxYhB6c1gAN5AHjPZeDECJDfiPjShdGZ+QL6DfGwHdD
F/BrE913Oe3214SiKmUjYwUThefFNCHmPcHq7YbEPyv/1ijjOLWt4N1PDmXNwxrQCCn0z3F2q6X+
OWqVZGxtloKNeks0yDbLt3y+VtnDzsFS9SONoInRYgiX37ZUp5EDvhd58NPkg9DLEh6VftPSfpfy
sbPVvZcUSKMlKFxWdvVtflxXYmV2Z/mZ5hO4UjfxU0O5OiNxPo7VnSA85RONxxuenMiSwiUNmrqP
UJj93Il0t8rAALmydaPWJ+Gao1BLWShKEK5E7S4ptzWhoruCFsxu3DSE9IRtJu/N0dFi9kLbUO45
/UYviynDqL8aCIMq9WMSByaXd+ugEqjMYV6fMdftQ7eTJ8MRmq2512h26exY5jG/RNKdqSyArU9N
yIY69nYnXClxy6n5CJOVvmAP+5qAPbC7Xawgza/RPqSc5AcQDkLJDhftsu7uHAM+F33ZrebqOLrC
oB7Reg4Ovcj8poryqMoRTEeT/fkxRNAYbzBbJ+/joNpnX7EMd/8qR30Ubunm5oSXyiBrd7l2U2bX
sCMId3HkJUwH8jr34AvBKOwSMM/OAKPb2Fbp/fiqXqvczAu/I/glBmu87fJ9RdTV4abPcaJLNkuK
MYlwpc3F1LKohnIU/KqETeNgIJ7fZEdg6K18XMtnAqDW+LGKgdU8TqojgzSuXD05f5f8oARjN2z1
zl1aRy7QrDxOXKkI1C2434oPAQUNLqilC6Z1X5yXcMVbV4pwibEZIQIv4qQsQu3yRyOAR2SeZeZv
P76k6yZurgfd6/jswr8UHiaa139qpcfGArlexZFdBuerbXycOPLdZ5zUwt6ZE56D6sUGsDpyUh2+
bZ2VA40d4S9z2HOdkgqEpTTOyJvpiekz1/7QlAdT67z0eaw2Q8StnJWMO99VBfaiCaaXdrTXhmuT
rd9KmbeeUhN77H0iDjaRdzv7W4m28k5TPWvTkAV547Kgau3VWO/pw5+zx6LzxDEYqUy4U1Ovi902
d3XaDNobiZvWtC1E6kyc+IYqEDF3WL0aywfR0LRblTloeJN8WrTA4HwW8RZ8bqCQnBvtQ59vF+k9
awg44TXKTA0L7GTHseokfeasRHNXpYT/XLopoc06Pclc3buUy0b0OFcy07ewzSgcCCvU96kOS3Si
GEWGrWEarb8KvVeqKfa2+U1tezcakHDwv5viCgE9aV6jc7qnpdN1o3bajo74N/I3kwNCQt5oE6AX
LRsfEjM1PBkCl69VQwr7JJFFFzXFCskyW1E8Zm0RLGmb3mJZZocfxZo7HCSVMbLTUixOqNGWXdmn
/FsWqZNy4JKSCyrMinaKr1YtjU5dqHI5UzMVWBiAiLLbKmI3yiiVstkvlSXdmVqyhURNmD66o8fP
PGLr2dSNeYpG3C6VpMt7VSRaHyoacBGOTFrZuBXwNMx5gtvDH9WqxcMQ62fcW+mtPbbaguaoMh8M
vheYHLu5SO4EQ97mRetmCtuBTCS/K5iXLZx4QSgp9DObTRchG8xG2UfqfV9IWX8oVv1E4+afQVEf
0q7blUq4bSvrZlgJUGYr59502sa6uU9E47NXzqeJrNX8AqqeKxkU3vUKOOto/JsIyBvWKCE8b4k7
axH5/1Hcbea5fR+gLPiFRRiqtaKT0Q3dk2FBHlQbvTxIMXfKaSxNn3ay9LYr2IjaFJ/QMJFISPkH
H2KBWaEn03RS+lqI3XpohnszUaXzPkHq0C0WES+A2VV5+l5NQhIdpghVwa5Q9FR9pJMCffA8S7wn
qTM43I5wITiV5JMs3ZXZMIfBbOXRsK8EsZYeKC/LMb7latNW11m7cD0Jp2wh/jGb4xvpAbwRKTJw
RoznbEfTeCs6OTi8xKbosbAcMc1UYK2pHDmr1KmVawmS9lYZijDsI6wwiV90MVHV0dBqAHNr0h36
ZMyfkwKFwgYOcrlsR82yclvRSmon1UrLxL9tXqaVA60h4rokZtWEP0oWBg+eGP/70qDxPU3R3IHn
z87raClNRLqIhtWAOqNxqK+xEE1mkFg8J85coUHgI5kVbXduTM33U9SuauENS9sSlByqPoIkuipi
db6th/UkX2OSLKfHuCwLbluGNRfWqc3nMdwiJFtlbplLeGs2sZy80Ug35+TrJoPwDKna2E4tUpkU
I+MNrymML+NRciCLtrOXW0p1PoZgDh1mNqk6I8aChIYKPOKxs1Ig4GzztZC2RmghdPAKwcy4TwlK
ocV/pDop59spkcP2KTLUMG+5G9VdZ3pl2LUfeHGlMIixqRtumfRTsynSsXtfx7ybA8hZyecopePf
bkzIDlLXs5R8ZNjauGpBr023iiUIMLZQTlk4j7DzjN2HtMbKuA17KVQ+DBlhh2vNtaD7tRjXaRCh
qIZzqBiJA9yJMNskq5Pp5IZoTH4JCSXBONwlaJChW3R2PgqVtm11qd5AXIhOiVkIHGUQoGnsj5zC
xInSan9OJytmk5UrQgoLM7r0JToYV2epatxSTcQDIka9xFRbq8wEryzGOcZIDZh3n87lkkL7hvHq
I/+V2dY6tGG+nqThC6BAxXAb+FwvpjhIH82ksfMXSSnPfo7s2PJqyVTMYI7DtN6gJmrkU1l2Z0cl
+/e8VDJw4jnZDXAw0n2YZGf0SpNPpAEQWCXOKiA8Jw0IeMCr9TCkYGSaOMCns7rU3ljJoUsgPXlu
SiV6q5UlnzHIhVgTxijX5Q/sN33zWtcySQJT1LHhpVFPiSwi4Kj3rHEt8xtrSJf83VLgSexXNWVN
jw1JeK1KlmriC4J426VZojp5q2gJeIUcMm/RTEVLOfSUcPstmuapW4Z83Jf6TDhVn7t5CXDMsF1V
TMDqGhr5itpFHSBfl+tQUK2AGtZupJ7YbcSfQWt4LnEFGUIp722hhxPkalFOqKVNhX4GSp3o7yGU
KdUuukmTNlMlhgij84p1UemN8RlnDkavOk/DnT5XChGoFuEGPiat4Ae1Ff0jJO16dJRjezXHi3Qk
uwUosq2UevDmBiuzrRUN8xodyTQFXbEsrVu00loDzMaNGLSrRSRPYgFRrnOAN9HGkLt5dbVFTe41
ocBDLzXIWAh0tmXDrqNqhZ10oka0TSxaQN1dXC+u3BXndHdtJc+5QP6ayDpl5/eyMNbnCEK2k6t4
3CKpGhCXz1RhPLZrIxMR6pacbL7RL/flKLl6lgk3Vgo/N0rj9UgJVR9+mp1Fh3sxK4oUGFEWi8hd
NLV2F3WUevQibO0bleC1fKN3c1neaJWJecnVc20lE6Cuiyb8idpFnP92EbvBqc+UsG5tEmtUCGeF
rk3kFS39bVbMaj4YmtWcL+PR2kt4Lc+qmUptzYY6N9Xgk6P5rpr1a6uIm2JDe1IyvGj06mu3eqMk
oqsVooWNm29nfEaD2iX7Meqy1u+wRFbM3HWSPNREUuXmeprey2NmEC7hcWKBVnvOCGttFWzWeVhx
oy5mIZo94B0z1ZDyPIznNT387PvFqjaonxbJwaYxVk5bzh3WxFDMLUdOZzIRg1hPlICOSU5CBD/r
Yud9T+RYkOScUDykJ+JNSmgoGwVVE6XmZKlLom+WQqBYb8R5E/Uh1JwmLaabLFK7bEd4PMLIXRnY
JSn9kGoqkQuWxUWxEkoa0oUC23KYimjZm2aGOMjW8fqMUIspjvzoI7Po8dgv/HOELAYELYRm5WYR
DnSqnycxTdbJB4816l9NPY3Gj9bgHLlBnijDQSmGMlw+p5CU1uQYi5GVN5UWzuLqF0JiqlCOVvan
g6wsifYOuIWAdFnIjRG5WgapuiFDE5vdnxIM1ULBBdU/00ss1NVHlOniepOu/UjaJ5vT2ov6Ht3b
rJR9j1+nSsRHNVVSCM5hQtgra0zkyFXZkgZvDHmw/pCUlJgYEcVLqQ1FuSAcn2vpYhdwzBa3izpI
xtJQKAtSX1VPqXsYu+lZT0rrSRxmQnSWmFma1zHNRHKPeV3eTWeTnpuBtLJrheKTqkzmxdGNro78
ks5hWkb4C2DQYXIHRxcpauMgpMfbBnBSL71BM3CNrYYo2wXy7NwfsjzUXFFaxsURVA0BxdK3Vrad
4mnsAjVciUf3S5OmoNgg4+8V2VzK275RSM3lShWZdpry3R9KM116L4xneXV0eE6WUy0ZDLBVz9P8
jLKmPIGCLUQWFBQhVo47cbI8YY4HykWtlZTL/yHtvJodR3Is/IeWEfTmVaLs9a7cC6PcpacoevLX
78c7E1NSiitO9UZ090t1FJRJJBIJHJzTBGnX3IKMzYyN3QdWugK436G/UFUdiIn+SNlnCEFwPRwR
kD9uW/twlF7yIdZtSPBb2wbUoAQBrfvKUWoe6maxV70WzwdgaS17uwmUr0GUSW+1HTSsQW6c+kdW
Sgd/DYOTsUcosqDjLg+li/oX2A4E3scEgJj3EBaF5r+XSu215EIWoGDXi+OsXUsKUr8rNUaU2B1s
ow3XhXNAkwN4VVujWy9nsey3qxLVVgVZED8q21+WPEhG+eT0g9cpt8zvdhReh7yF4BEuCG521W/p
gqCV2D6ZUS6jrVV1tk1TuDUVPMaXq5e6yjrtuazQkV7J8IDQiIv9iLecbZp5+mqjq9KsyElS5znW
k9b+rA6l9RTlhnRvpZ5ekDP0SnQ3BFGe/8ydo1OsvZrZSpdJKYhROcHPuY0WB5TQOcmUv/YPhWGt
6irX41XdSRqPRai7Gxga1Uzf2Rywcu/7EEvscOPeu+klQ3cAnPtw8FNW6L0ERXmEKNYxl0C5GfLI
Ux5yOa6kB9QfG2WX65qUL/JW0Z9z385/9bzJeoAF+nukti9DHxmIQ1UgvlWqHiRe66Q2ZFTLSkmJ
lzUMXda2jg71q5McWgXkS3isEOQjl1wfqOLQ/0ZMzVzVPnR4bhR0kv6lJcLEW6Z/BwR4ex6Tm6GW
w8o9wKHuQNMWVNWKkYBg2B1sozC3aa9QEq7NsMp45VnaYy9pWXEzMjQi/jrkpEsSn1m/CW3oSW8V
u0K1tWgtHTIPXnBH1yHX1Xa1HNNHRRCo61eMyRUUsBR+7QLn1nM6wKTTlOH04mdr5RG95jICghaW
hlrs5Lq2eMRwQAtX6YIYkni/NL6WzVFXNxD/GfY3FcplDdxbH2eUhasyqTaApGXHLSDtykkHlCTb
k0I54dZJI5PrLNOi+Ljq0zAOFl2c9MYPsn+WPmqgZrS0K5R4EfdMsr6jEIvmBjxuetqRwHqVFFab
3OhrJ1nGx0GlvD8MQfEzT8oo/daBuCmeSz8f6LAfo0NYvcamcqQczRvBhDyvkarmRbM1/pplXKCg
85Y5Zk5VUSlQdflVyGZm7uxAybxlk3m2s48dmPXcvHEoLUaRgwxnL6lyvT4kNUQfh7CPmmfoAKPD
C46XHzfyARGdV/lgRdCMV16g5m5p1D2ptmmXQD9U+O+a5f/kpGUe0qPUyQno/Yo1997O7o/2bSHz
v25sSYf58H+4472iUOhG4NRHhwa8yaFN2zSBjExPNWcZhrnZLEJiq+TOoIAvQbAjgTr8X4TYkXlN
AMHCfFe3ccLkc/PF3lAFL5f+apwTDNVF+Kq68ZoyyT8xCU0TuliyapkisU/S9QztjhNakNEra3OZ
FRtp6a2HJfwiT3Qsfs8NwotgexSH7JEX6t8GRZYfAiovlRyD4En92FoeG2k5syaR2+LDxAdHuGwp
ji7SJaC9U2pmj4nIsqjlw7OtU5vOkronqQmlF+adaonSl67cq0XmU2XM1OJrbaTxsL7+U0RYN9QW
UMjaDhwbDuxJhgBVr8DDJGlDmj+gcSx5/ddjhU5oECGLZiT6LCxf3NsPc8hkqCb6HLCaClBudEc4
7KM5sJljAQLmhiXQgQ2CAzAp2pvepQC/npvAm7QK3baF6gCcuSIRBpSpMDh2B6xSpG6VG8/8dX0X
L0bHPtZ1YmHc5hPEf0kCabRyri86YxWm+Q9k1Jm8C0B1+ZHlDmlKZI3q74UX3PtqeTuU2k6TdhVo
4nZOx++CtEJwLpElo06G0mkDnEveh9vDN5D6C9q1e/gjNubz9XWLgw6YcuRR1EWGqhqqFGHoJjrI
WnYkZi5o9h3yfM+Y5r0TZBtJ0nbt0duryB1dtyjOLf3LIreZCQxftjRhbqnNu0giTYY4KqlcB1hK
L98NIMO0TyY4lOu2LibhRWPC4BI4eE3uFIzRK7r1NmrHvAEaR27twryMTGa8ttzrJkVPFS0KGzro
gHOpUQHeyRuoOcF8tn87KAdVsqLpBlMx9vjJFGEHw6g/GE4YwSBQWnB9xnF6y6VdzAxTit9ptAJx
DzTwyPwZ2Ds/EG2ndXWS1bCoD8o3D4CD/CVQY96LTFPSr76+a+IEjGhMOH3qQaEAAfEm0HFg5nKD
IHkLs7wxNwMjhm3RjrB1iB5Qdumx06jSslSBhssUa1qEW7NVRC9CNp9h3NsEVTvniXMrFD0xPyi9
RZ9gEZQr6WFwlZFzaqlsgNfYL+haMyLvP8hzTCoXhAUseGRG5yaE6c+EJ/38K3pZXhzrI8CRkfAO
2CgLXgxbsMVBsTpsdBe+hvEceK/NUl6rrqnvRujZbu5UjN/vdPRG/BnC99WsOIAseaTB5lXDPWl7
v2SrkjfoGyquj4bn5ro/XQzMYpAhO5vWCUkH+izCNSXzOETYmHWXK+2LGTB+sLDWR/IOZENoChqr
yFz/N4Of4qkZrxEIt3VbVjU4asR4SjUqLPg/QPbY6UuXeK9yU/y2oKqusl2pvf3lKj+sMVSlQ+PO
1zWEVaYkBF5RIssU3dorcxNCwBCuvF/Nvl8HW2iZb+ZnucT4Jpoc//zknpR0uw38EJOoUSwLipFq
rswkV5MmUBozDJtWkG0Ih7R39NxIokGHWwbY0GDqgA8PL9e3Trz3Pq77k6xJ2DndGHSUgyqddB5V
u0ZPnH2rphBR09Qn4euW6Lg+p4YzszTxHHyYPckyhKU1FUzo9pjHMFIN9PPxWH11DCaT7Jn5RW2c
Jz09cB+GcAmckZybbTz/TGUeek5dk6b5qYsIwr1KHeIuvbFexrln2omv4JIA/bsUuXfSXXVc5uUi
pe60DL73LoVmT3FhyV3GrjQ7G/2hVSf8NmRMHKh4+bamKY47xgnv30LytEX6rv209/038936Uq76
lbrqfwc/lS0dt1X3DiYyeQZqnt9ThlkBEiazDFbeqp+JFWJkZqsQYoD0TLeQnrxgtKqGvguqxgCV
UhY/UOd165a3Y6rrMyQIF9PnoiHhCjh4nq1YMYaqo7oKY+TXYNKPMu3FDoqb1HS2NH6BPx0dc2Er
9pz1iVN1tkwhMfHHNuKBIeRFv29X0AJtQAT5vyF5WwwMXILeclzr9fohu26SUuG5E3q8kugcYbJQ
H0PjcykNM0/Ly2iLHKKM1rajabDQiFG+D03dk3gxwJNJZRFkQsNkZgDg4aDA9sZQzfX1XHoKGk10
uWCyNvlbVeFQDQghRHYDPqrz5a0fx1ujihYGtfG/N8PhQLwGGRtYdYQvlRYFL0a6rCBrNlZarj31
hxwE7nUjEw+esQagmRZ0HLIODfv5x+FBGdSO2hjM6jBOBdrga22WN0e6l1I6ZDd6rCauwtiT06if
w9ah2p/8HA4IUoTR+8Hpvl//OZeB8fzXqOe/pqr0ONbsmq0No2VsdQstL9dqw3AHg1/XTX3wvJ/H
n3NbQuzvQsMsqOWxv2DPNoBslyMfp7YFre0edtF32S2W/npOh+fyMCBmStOV0WOU2C7YMI+xlNVH
I2eFqNmuykPxaqmM5V1f28Q2gi4h10NewSDjEz4qw8h0WysORBwbNyrjKrUE9r8LHqR+juJnypRq
O4qNFerAYqajd6ajFYgv0cGSmR9Edvfws2pulTlV9cszTjqF4JRKmYO77OI0VJlnJL4BzwmzQk1F
ycpTVFqjNYD6kIR5SEEoX9/Fiwf4aI5pcWSTFL6WKmYglUGD3W80bOpfeulTbn+KMgBW0m2nrWya
6H3g8/g6rLX263XLl06ika5Ty1F0BaVq8ftFSGVXWazrC82jIcs4HOqZBooc162oE3v6kRaMFTKo
UERmVktCdL10en3hVi5w+x1EB4zf+lsEjYG8LJik3Rh7+wut6vrWWPY7/eb4mLoIYEMT+2umHjBG
s/PTqCEIhDy7BkEQ/xFOYxHJbTuo/JYuL8ERZUwtohC0opd+WLaohOUtw1dI3TLu6Zt/S8bHh8ax
HPpYiIM61PPOw07p+1qQ20fSdUY2peq7V71c3+oLGosPC7qswu4sI7UjPqO7ykDd4UBdCdAxJAFM
X6vBEpzwciQFZTzs6B6/HAtXXmuwPAP8mblLPooB4vYSD/5jfzzGJ/l6G2pZrMasUEPxjNmqfJnt
rPVIe54F6zhZqj+dDVj6Veg6u+PMq37KOIEIxh0+MM4s+lml9ISOICHnoLtYLMJt4gbr6sZuN91N
fJdta1dZRov0RZK2zCld3/nLy5q7TUGCFU9HDUC83+iEtrofGepC62FcebDqN3uOY/gyBBL2gPPx
VmF9OJCwt0mZWzHYgEWmA9N1cGFzr5bFvtLndNUmLcFaoY6EP6N0x7mlqo5QRpGxFA8GInL5DhgS
bBnfjqY2w5s8kRdo47bB7vpBLCSP+3riMKrl5U3hD+zbi7zsXMBckRvAF80UFqwBC1hXFnNOOvGp
oGlWIR1WeDZT0To3eeRcdk3DRS/7DHoq0jbk3ZzMPSsn9vDMinpuxW5Js80cKwAovlpyvz4y19SY
ievQEvtr3zszJcQ0SEa61PYxZSAF29TFwlC/q1K6uW7lMnKCZONUkUY7HC+xKA4XiQ52K1UZ5Nv3
2T6Qb9u42xkdr7foQcvv+uLvt3C0yI0PhYpt8J4530KK32qcDonKXQwntWndFVa00YdnABMz6ekF
ZQwyPTqJvaEgoohGmZheZGqcRDVJKJXb4DVhXOCL9+Y8VLtyeVgq9aPtFqth1Uvglxe0ke6rzRyd
8+VVfPYDLOHxkmSGObbkQDgM2iaBGF6GteT6B5zIM85tCPupZqhDJuMiy1UDsHY9bJ0lvSJrQ5N6
NcsYdlnzQDkeNiUTKTpqEGK4Kij0hqbCYF+cvpvFI7FjGWdvgEBdBVAQTdS55V2euPEL2rzw0Ufl
EwpRK5Pk0gbpBE4ZBhNAadsSAgi5JbEJbzL4PMIxqbs3zey3ZTxZCTLddfhqQULQgNmsGZGa2e7x
2J3fhRbhmiYkPEAUl8TCAyCipqwGsID6Rls78RKRuAAC8moluybwfEgKZrn/p7ZAQ9uBMizRzRID
N77TQAPH8ItuHX4MlJoQ/fo1NMAR6cbPLO8yjPJVAQxYdAVIHj9u45PI3ToNym4GeE3vTd/DmCUt
KXiu1Afpzl74X7tNzNzQYvaOn7MqVDWsTJJqxcKquulcWq5bA5oB3lL9o7EZ69r6Z4Tu9Nmm8uXG
Il9soyPJPTVqQgvXVGkkbV76mNU35t5pEKYHFrrIHxiZcdU1YNgKrpRgId/Of9PLuHtuevxpJ/uc
ZLad+S1Ucfqm2ilbczdWW/NNOZc9XbqrjUCoirS4iQDRBVshZIhKiNLxaMffkplHrrM0HzC1XGZ3
c+FualGnxoRFQW+hZ1TJ/r2om3BTrcy1vJ0zM5EPj4vCTZGQRxparKEgN+KXQYOdfjmss1v1Pf96
eArWpgtbuVttalA+O9IcvHcxpyE/vcQ/poUEoKSRlbYwaH3sZ7wPN+1aQe7D2l0/h5cXx/kKhcu/
NiG2yHTM2BaD4oebuCzmTvqcifHPTzwwL+KW4QJMNGttDaXAG/m9ueOSXGlLe93ctT/UuXR64kI+
X5Zw4BhvSLS6x+Zxpaybx5ihvX43BhhA+0vVTe4TOg7xS/dGj6t8TF/muLcn14z8Oy823samWOvr
8jYNo2FcM6MXvfIYd+/Xv9tlIGOBJwaETU2sUunicYFdKT0VXbYtKrhiAPZfNzORYJ/bETbSzLSg
jUzsxJ86lznDjb+HIoFNpAe41OlKzQWSuZ0TjnYUFwwJfixMI4en9c1s5Myaxpv8/GY9X5Nw0x+z
tC0HjTWNoUq+C5+MAmouJhQW/3JKmDu/egzJlsvWWlA0vW5+8mCffDnhCjIPPnA1D+t1nzEhENym
2SeVJ9mB2UhFe9IqvPXbdZMTe2qPss3oYIBouoRRAZ3WlKAbFo51F0bWQmVI5rqFCXc8syB8tbhD
SgJ0JvN7sY92OTj9dRHp9k2mtubLdVPjXyV8PV6vlGBG4e7LUrACjZ5sSeWw8HUGAu1wmR7vKqYK
GmXu2p7atlNLQghOiqGNjKhiFjj/FWsvjv14fSUXfV9zfAidLEUMvi0pkh1goHClF38LG5W9kHfR
Ol0e3dZl3K1jCHBhzvj/9AYSlvgmRCaxzmH0tge5JxvoHX+pCXUdCBZr7bcS5jNOMeHptqnQSaFT
hYap+OSj660wEQT3Q9GZzDlrb53sPVkMmTJVbbypNdq0VVC5Zpu+Xt9YQTPaoDzGxqK8YSG4gESf
+PSTPb0GxZ7j8NAPMV/joPnRvzW7bDcq69BI5CYAOXVHoWDduton+0bdShv9IbsJPtUuJfWN92y5
8s1cOJ2IPDZiwvgthW9OoxBNkyHsTZjEh0UbxdJWzuz8JYUj7GdvVNlDEAAxhesmG5bXt2Pqg0PU
KtN1GmUrxTqtT0ENWGfAXeGY1ZOjSMf7oWybu9yWGXpubcZ0rxu8fLthBZlLnbcUXibiOJrKyVtf
hms0NBzYNBh8dSAEsxitgNpIDu+Zy1hftzi1sTzbeHrLPF7Q7zrPMXxT7gJfxqfTqAeaPgTWTdXJ
1X2Z6fJ7oOntbaHSL/4HRulIsUKH+oJ4yTepRm/UrIeF0sBJNQyrQr+p4ffRmfyMKX9dtzYZLewT
c2O4OsmjIBiT5OaAuZEvfnDNZad+aKPBADGWY6NvyVtwNxcspgK7zc7aGvoODuDyc6OMKxpHhfEp
eA9aiPyO1sJv62ajN3U/s75JLz2xNP75yfKqwVDbXMXSyASVj2rC9PTq5FvSPl3fyI+sXbxBUHAF
/Eb4cy4IfsPQMHIYPsl5746fwu1xFd8fQhpr6Hutxl6CtHeoaYRLjdEoNpYZ/hnHmbpYTn+A8CUL
cPOhOYanCMI4396GrTmzmRPFbAqUJ2sUvpuutZy/FBPWC2wc2pf4GfrRpbSChVF3IU9eVU+8eFfF
bCVq0k1PLQvfEQ2zwPvY3REkAdx23dyoX6vFAoocnmiSy1jkXEo15aSnJoWELoiH+iDlLDaBUkCC
Rq4y4D7rfl33m9mVCZmbg578kBwxA8upC13OMt6DWZFWzdJeeItom+/zu1lA+tQlOqoA0NyjL0CL
/fxYxBnTT8m4tkI9fq2pavtW+elopT+Zy1t7cB0ndgpl6RxD+1QId8aGO2deo68opCZ+DTi8HV00
DyQEqN+aMHoysk9Rqt74IOPDObHbC+zfeGWfGhTORJ4NQ1r3GGzWR1AEwdLcm/bS+WkAhAvco1t/
8R6c98qkgNp+kZ7SX7y7Z/GwUzHo9EcIp0YLh76KO35E0BtbswrcoN9B3nW0ZvoWkx/1ZHeFM9L4
ICracbGUUm9TSMXrUb509i019XpjU5nMpoYK/F2sXzRDFJZJ9mFHgaptdQSeHVNClDbad+PNgyRv
+bfjDP/6jn9Mquf+GtZF7vUSHJEOcP6i30axOhM9p8/hyaoE31S6tLK1klWNF6EWrIrX5lG7oVe3
SCBIhjkIBtoljL7uzPkfXfDi3jixK7goQ6cQko73xoh0lw/L5MV59jeM2a3z++gmWEEVdjzMGFWn
XeXPfgou6ddGWEQFRvVNDzuVsyyf9VUDs+BvA/4C2rJwtB0W1T1Ut2NBZbyukmW/ye/MG/VWejq+
dt/+i0bt3FYIDqyWvedQIB5/1fF+bICv0029rj7l99onqAPQd5lDQ08fzT/7IMR4enFRF1v4VS19
zqw71Wpu47pZRWExs+MXMHzRg4UwX/dMMbejB3t35j6+CffOSt1pT+oXePUWyR2l1Bm/mvvEQoi3
zfagJQx2oVLofYNjeRNvhx2oXCj2VlCx3mp3h1vlXdpDAeW7zq/r1ieN06w1FJ1KJ6Xb8/MKwAMW
lxTjTXMIoGQx1C0jh69+OzyHTfGjdZgEK8uHY1DNxEB1PKYXx2l8HoD7pDQh4lYCraPwCHyLIAgJ
xTJ/CB7ggdzCmwBJUfoluJfdEdGpMQ27KLcAoB6MV0j75gpOE0hHbp6T3yF87wFpBVW1+B36Zrgt
eRnS6FnDBbEJZlY89Ug5NSR8Z2gf1DqWMTQELdwz/vDc1WCCYgXm2UGWtupxThlkOlT+WZsp9AWR
JK+DdNzj5svhe/UrceGPWBYr45uyN/bRTbxO7uQ57OYY4a9814u3mK1mdahis+CtPcrW+ytzV66l
TbJqt9ruuvtOn9aTFQr3zaAeVJsUaOzo+NSCSHMPS30HOWzregvjLZzNEaYtog8yNntByFnC9WMO
qdeGCRb/9Q6DG2F5uEvB6o9KvfnbXM1gou9KJs/bi142k3kXuPkm1kLTypPxnPSr/FHbQgAmPwx7
c436dz8X/SYiuyOTaBogVem/irOCfVSC/YOxBmud6+1hdhgDkbTsEEZsX1N4L/d/LTlOxKVSLjOa
CEIFrighBuW1UsbVWC9o1vGzsvjRoSPXIQa5MpYwK8zqQE48F87MCS5jMBSdpRn1kDwtnhy/3dbe
70GaE7pVJs7BmRnBT3TQxAGaAzxoa2WRevCKmoiAHO46ey3L90H31bK+JHoC34QD6feczOTEfTl2
H5h5J7Q6F1U+LygTJqbxGgURkwyJJeNYLE0FyAqUmTNncHKl4/QKLQlDoWV/fofkh1ixslFbRt1Q
3FkpW2uV3sITTDbizz6eJ7/eH2Mi1KFUIq5ngueCo+KxcVQLohLAvWF8vb6syZNwYkjwSlVtQwts
M+G6jFboQkAKNXPY5pYiOOLQFFZbxliAoQkCkBaK55vBf/n/LUNww9bX+wyepn7RQjZuKi9qNROC
p+opzO6Mlzi7dYlLdMLkoPkJywjf1X5p+CvocJP4tpcezXdjm24gASggunIT3nPQP/fLSN3LB3TF
k329vb7Yj5qbcPmc/RbhMu87PTCMcUstoGCqm8PH6+qt26whattbIEij/EE31qME9PjDhvfDDpWR
BjKK9+qTzxg7MhEwnd4n3+tmgUTAOlvOVX+mv/qf7RJOi9n0fl+MHyQ45ouAIlNJ/5NR5ZlTOe2+
/zGjC1c/3F4xyn7sxNHp3eDw2+m/X9/rSQMWKSONcWoTH7nHScEuUC1wyWmIGsCBweMwDT8H3WEm
mZiMYic2hHfGyPEX5TE2eqW9hWtsVSnpB5VvZc8VredMCQ8M6wAFmV1iSjLSz6bJKF4ab3z73Sva
n/+/jRN8NKqPfWKrWIJT7u4QxvdVN5fUjn/FxTE42TfBx2Cp7836iImWtrAul6sK3iAjLtcNLIpH
FbI2ZebkTdUaQEQ6KgQpXDxM4Z5fAnZiVbCG4dYGkhGLDqxJusxu1AdzYezheHqyHud0K6ey2zOT
gncAVu50nmo9eYMab+VViaIz2IKH5F4F5iK72luwmq0CTPnJ6ToFP8kqFDfk0SjDBJ8AwnnxFqgw
PTsKxk91umRiE3IBBOLmyzkTD4iz9QqO01RJXTjNuF59VeyyNVoSt3Db3I+iePl9/glUPAlT9FbM
zhiMwUL0p9NFC/7EIy5MlQTLcZh+Y1QOAuwIyjjar6tDmcD/U/yGyPuLZNJVG/5B/2rEVZoGFHY6
6CzhBtPK0IGbEON+WSxr2rzhgNST9CDNdQYmU+1TS2PIOwlplgJljx1CA2cgyBPU2W0xAIH3b2XY
fNEJAsZswoPeKIObKtbcAZq6F06NCwdoOCI3ltoY9+KFbKz19+Nz5g7b7LP6U/U32XdlBcvOP5j0
Aep3srnCGQqGrO2d8dh24UhT/NTAC3w93E09mBwswNvgGI7BdzzfVbsriyH0MWGq7TfpgF5Mme5M
Gf78hHZrpbsQyOzz2N5EYfySRKwRoqwlhA5/P0DBWg3Qhg7zDWOcOv8hmV20ULzBnj74xtcsbHaD
HL39k8WC8KOiQtaNu57b4JzIcq2zWFibV91tsxsh6bx/aehbn9TtXKCfdtkTe0JMMAe1ZPYHe9Gu
/p6vIdIGnDN8ghRtdhZ2YhbtAxbq6NBv8PAV+7qpBkORY2GrcPtV/Xx4ah7iVQQcDiEBV/mk3CXf
8re5gDsZby3GGP9tVHDQTg4GkBgY7eIDkgyJe8wePP+H3c5BUseduohxJ4aELweDlhcVPgkTNJx7
FZSmF7bukO8j9TVVs6XRz3BWTD4QQdn+Z2XCp3Niu2C0C4OSlb0WEOn28Ms7yn5AScVINgVMWk79
/aj0cDM7W6d8mHHVqQTu1L5wHNJCDhN1/JzdAwk5vbrwCT3RR7LiZbSNVtlmDhU3fWH/WbHIFRNE
FZNHERbHkl+5aN/8p4W0rBZfM6an7XV2NztYM30+bFhamRBhjNsQgk+uS3YCnVP/AfY67Mf+x9j4
1Lf/xfmYvCVtHWtUU8cK0fnZt+DYa9DWhHh5A7s813O5Pu7QY1zMNVmmQ+qJJeHleCwUx4dzB9mx
O9QRtHW9id/QEVpaT/7j4fGfdXWZnvyzNOEOlo4MGfbjl9M37UpfRl/GmhCKGov8fsy0UG501ecZ
/5w8kCc2hdu4tfVQjnJshv3Cqhf5Ll/7K/tXte/23m23hL1wNdKA9ARVcy6MT0adE9uC2yhyZRzT
8VPKvAZ/BYzyb7St57Zfg3vzCwzpPF5X1X28nq32jRt5EYVODAvhjuV6VRliuIIKQVpkqCQy79sx
0WQsm9/l52BzfZcnc8oTe0LU6yu9coJxoTXQgNr6nKWwOFnpooDfM20erxv7P07jHzcSQl4WaAqg
J6xFu/Q5XXm7n7WbPBdj1jqzrjnnEYIbaJnASDIslcWznlRwpSMYZR1Xkd5vWpjaWy/ezSxu9InL
TwfSCoq1cYZEOP6ZcnCixCCBk9Gd0FeIad4S4VYq4ypofOAz4cL4BJ3c13YO7zwZWKEUYPoXYCQT
d8JXTOIhayAoGW9m1ENLpPM2qIAsPYYWjzqDM1TiqgOkCc72+pqndlnnrcfrn+lpprvOIx7wPgWZ
AIj37YJ7E70MLTPczgnuO1AnIZocpjczgTu1yRYET4zgqgzriNA+W4qTLmoM8qsqyxAoS+mjLyLY
id/sWrVs9/r6pq5IeF1glqIWfjlDlvqN4uTQzS4GVUJhw/dughilmutGJqO5rckW0EAAbAzdn++i
p5ZJaIZ8PXmvQj4fLeDF+QBZG+/1zvs837+d2kQQXYz6GLrG+KTw2dDGqK1cRSHAPnorfSDNSdBt
DOeIXaaCKCdhvAkttk98uDVBqUpIbnLaHeTS9dfGfu3jEsrimUxqajmgDDVGxRQQcuIDo5QS3Tcd
2GvzDF10w053aZ6/oC7xdv1DXa6HRozMJCGvGaZOxc4P8LscMljsRJ55k0Z1/uplfvPYaa3+3Tpk
6+vWJoIl5uBhAHIgg98QcZu95zGx6CFICv35EpzaRrt3nrQlqn2rv+d7wBT0YbQLGLuDYePcAxVf
ixW4QDEVyNs+0VA3lH5cX87lUXJUqpFgjm1dxe8EJy8PRuN1g9PBIDrsgn7YV0UzE40mvg8mcGzY
Qk0T1NT5KlQGLsymgYHAU6k4+xYM1TIaQKUJzTXM1Mny71dkjo1zhqoB14ihKEK5I7VT9NnDY72z
W/MRLs05CsvL6/ljCJCRbcNhVeIRKuK0ympIf+Bf+iE3T3GCXo9pu3LzNmT/4AON83g4m6niDcLu
1VDTOuYRFhNNf3f692M352QTJUIWc2JBSOhyteiVNMPC2FvMQpcZUnSRiXUl1G5yutSc1fwA3ER/
/9yq4HgHQ6nzbGRnofP1dFC3aZ3fjKJESQWXUOzt5QwIUfGCzuB195hd7uiuJ9Wk2EorjycBksMM
Ptna2rPdchNvxlwOcT4Um4zfMJHMVgQuo+H5eoVcQNWqutSif+9yz1CJCk7oX2aBRmmfUM2Fjnj+
+TPpqidfd8wVTpab5b2B8gq6kgc/vW2aBtHcFG3LfnVA2EDLzRnWsInnM+scCR9NXWM+Vjx+hWQF
PvwxyDh+4KHRSbYXMeTADkCDXp4dyJuofpzbU8/XZw5DZx39uoOTb6nv1VG4dDD3hQ3uDPlaBqKA
fQeH29yCUnauCPJRPT/PLc+NC4ezjEM7dkyMQ4K9bu0bVPga6uu/ZKTskKZaIcMydrSKVbdykm0H
tplZcPQ4S+7eZUmfyWJIe+5XTXv4yScQDrSe2KXUWXyC0cMLpLvsx8LcKR8DmcpqsB9D8zsneibu
TuRL55shnOgMUnPot9mMERGhICQfL8MVhwsWOOjOLTC5s13nqcv4zNuEw5wVee5VNktNduEWETJ/
Bdpkd1x3v7PlXKCcusdAX4wlSsVSmcU+97RIVypVLQ587FgN3RhlqXrh2KW6qY51cus3KAHNhKrR
dwX30mDWIhtU4EC5OEvHEKoiJUVAtViPrHsZdcTgM2IMm2Yz78xTJxdrnF3eDRr/iBGqVQfo0dCy
iWz/d+PbT2FULJVMQ7PRRrsXwc0mj3/5pN6uKuWGG0vya49G4PVFT8RJpjMNHksMCV2iFg4HmGCM
LgIRJaHfnheB7OYprDOo+FQz+ztligkosDs6NOayCHXTaqMvNdTaGKQ/2CiqpG+mEryB+JmrcE/E
YEhX/hgSYnBJ/mt7HoYM2F2s0l+Wdn3boMdbGu1StbLF9S2ceHc645QPybfMv5cZsdK0Zd/4zKl9
c5wFipHFY3wzbOVH74UOP1Ir8S+eTHv9ecbuRDKpkUoaH4NUUDEJ4TBP6iw/ROEY+0covkLP5DFY
j5VLQF+/e2s/f71NHEoNUBT0PDwA9AtW72aImZBTpXbRSM2DGsPQHNtogRv9W152+kwmO7U+FgdV
+jgphh+eR4DsEEqjfhkJbCbDuIhwZVS24T/wSh6cTC6BDFcvEr5CU45FpqCwZGTGq1ane63RFmU6
g3qc8n1MjHyVps30mxDMslCxE/gm2kVeFQu1YaanRRDWTJ6uu8SMGREWNNBkSsKCxdQxAvfyopC7
5bGYgzqN50eMkyeLsYSHcxfmcKKGWOmKL3H5SSr1eyeswO48++HndrauM+VzpkZ8ovRg4Q7C3iHe
6PmH2mgXUgDRYCEtOhQJm+Sw4XKYcYYpj6NLxzQUDxqmBAVTRlomWlGQNXq2DUcPCoqa4/79Jzox
IVb/0ZEyW1PGhCOhQxvf8dpYwNKzvm5lZiFiFa5F+qy2KpKDwAYmruSb2pDmMvvLQr+jna5ESAV9
nqBJ0bAS9Ls2et18G+TsgQnDTV6aazsm7ppV+dNq812VH2aMT/nEqW0h9A21WdQOMiUwC+5jHF3S
imVBTp9pzcxOTkZ3BzKyj4ImY5XCPV0cs+JYQZ0MR4uRLJW1vky3yo20bKkU/zR/lq/HB3/tvP6T
7/fHqHCFmYWRSVFKouV1DkLFW4hiZoLrVCZPMQ8qKiZFP+6v8+hat0aXWogzLuSnytW+JI8lal2L
IoAdcmH/im+7FSO6JoonynKWC2bCPc9sC65TwyM0dNloGz2brPt+6OeQn1Of7cyE4CEqLFtFc8DE
CMfs3GO1HnUEnKX30r3bgN2egGW+/P18hnNmdFz3yetPqQNJMdMxp0OaKNDp2JTPZolMmzxz909u
IMGQqixEYhd1JDX0kAa0SXFQHXRb8xb86+K6B05v4ImJ8QierAWhWvAKBiYqF9qXx/Am+JmsPTfb
tuveTX8qv9ubf/KUIhf9syzhrMUGJNhlEFOlML4gi/e98ovfnaTe9cPhpjcBotAACpAC0Mr77pBt
DuZbqxZIf0ur64uf3l74e0ze1Zc1tEiyirQ/sHbF+emQnybN1+sGxotEuEJZ6B8DgqNI1ZA3Zj8a
QAYLQuRF3ID1TsPdQS5drULutnq39Tms2NSyEOQaMapwiV3QFHtxlcRVjTZdG0ALiBy09/dTqDxp
LDppGqTLY71WuEHzoIztJoej+OAhUtDSOqCf5v8YjCyYcdCLxWCJcrfBc01nIPxjZuzEP2sUAWlt
VShN1yk6iWqO2rdnv17/Tpd1MwgUqG7yWoE5ABY9IYxYDqVn00Z2uo31l8iQlurxvZHVfGmiht21
2qrtW5oVPPIDzZ2xPf7dZ06CbVouVHFhk5JNMRtRcitDtRSh8lZf63t9Rd/XLXq3/WkvikW299eH
z9ctXiR24MrArUFUrY34RdGg7KMO5kdHYxFE30PjmyXdHYPfvW+N8oiLoz2TrF6cAWzYBmxgpMRM
BImFal0vYAg6xHDLoUW3Dv+XuS9rbhtXt/0ru/qdfTmBw6mz9wMHyZJl2bKdRMkLykpsEJxAcACH
X38X3H3OiaVUdPZ9ulXdXZ1YFggQwDetby02uiAd65Lao58G5m9rBQHKmTfoDSLACP9+ptbl4LYN
DjLwdPmgl7uoNi0LtPyqZg5AETw+WBDtmpZs5QfDTVWyraFsTBe9jJ6f+kW/rkFSA+K/xKGPvS/W
fgP18a5NeK/Sit1a9NrWvghggR8NwROpu8I0W/rZpjPmgLCumoJIZk62NZsGCh8G5JOl29JVMDG1
tjx/uHLnXbhUNjQwQEOniwbgyDh/+YWTL8wlBdKHvfhhm3QLUbrtxCBbO5WhjH+//heBih4MkbIX
ECQ/LopVTes0CmUSP2oHq165nUkhDlo4NxUEUa8c4V8spiZZwVo6DpIJF5DcoGIFqDAgeyqzKdui
Sjqn3C3LLAobNfTx4KF5Cj2lbnANWmSfn190zLkQcoF0go3m4/ORVR70ZQMiRVAV50v4KSyaUGxQ
uJWPIXi5wJwcGgsUHapKNRCyrABx6iaIkcTcM4omJgsR4KqHKop5xaW1Lzx3LdcNQnN9n9mX3LTA
z2qpucqJVAhCVddQN6SynmmWTzFvuBk5pAOFAMoS0gW2F30t90BHbMccajSN2NZZmFjS99ZZ4X9T
3Iizkh39okiYWqYrXurlpvz4pGd+cO+FOScLnrSzn/PShU4hQXwBMZze41dW5ddDwd6jzIQL8Lw0
BwVPCC7kGIrZxpRO+bImFJoBWjh2JvJKsfYX1w9IEOHfwweA/31erHXLuTLAEAy2d5vDv85KFAnm
eetI6ka1oVZ5ZgJ5MhlrMYorS3o5NAhhUY32CC4J2LSz6B0l1i6zJ6AzrCq7H70MMnBE7mqbrJSZ
f5FC3s6yvQeM4+n3R/4y4ECeCp0xoN6BdplzQWY6eMTGDptJVMscOfnhm+U5j2Sc9iVtk2Aw4zYP
b4cOpUr/Rx10zwoVerSiSCixTg8DLibLv1I9uXzlmrAWHCi4hpAxPIepQpOwNAO0OoOa55tCY5Dj
goSSlTHgFFfszYWzovWFdBCJHka0+Z5frsuEVF09thBfLb40xpHXx98v7uX3a9JWeFwOOph15fej
s+44WaEcWgH3Tx0Lt5l0hmFjWfn/g5X4OJC+837yuhbATqg1I0SEW54l4TDvh2n8ZAuSp85kXjFJ
l1YCg0E8EC8JqGm8p4+DjcVcqhriqFFlkfJ2sTz60IOiZ+3X7jWKgcsqDhQ2IVoAnwDFNOTDz1Zw
yNpw5iMIi/LN+NlCwy74Nj7R5DtBPyvRxZRr8MVLuwRFEmT4QQzmaX6uMyPfEtVA4rexI8NzY9k3
WeROmYiQ4dy4BigUXDpdI43Qt+UHh/L93gcZNFKNUCs597gqr6q5GOBxNTzck0Y9NIBDAMnf7Ejt
vWbQ9Ku69hra7fKQ4QoHNMoC0xfi1fN5Kh54gC/jXvXnZozcXqZu3SYZAw10s9ibTBbgo84e88JN
Gxf6zWVVpy5cAVXXsTIRCqnQuzfc/oqve7m3fAJGYfjVDo4NXvjHvTVz2k5agxuyQTlgEqaxEhVt
VpZNuyt3/WUkjWXXUo1QdgJMDBmCj0MFg8NmaDM7UTLHYyqQYk6mGx4PCfthZmkfm1Hzeg35d3VQ
/Vp+OqiSzzBdJQal36yjvWU3Ov3BYzOM8r0Vg7fSSK6G75cOz8eJnq0pWUrBJxtjkgiF78/IgbC0
ALucu+q0ENS18X61s3R/AbRNwZtzkZnzyQTVD72zzM5+dFktY1lD6j6oJieeG29e/f6OvWzx1O/x
p/HOnJFxZhIqHBivS7MHINanZSWamE43Dk/LlaZAAmacRZNIwyIhIOlZYmtJ68P1Mswvbiv9KOg/
wIHS4KizLWXxwGp6DpkGjSHvNfWIuinBLqVehgf5UB6Mq3qAlxbm44hn+8lTld2PJUY0G3Rr47aS
7b/vIHwc4mz7lHnHjL7CEJaxCvYo9G4aJEZSvbBA6ZE57t+WVK6y7VW88a930v8s59mb5XYztK3E
yLqSltF12x/0uDy2ts6b46waZ9vHc1R/umYErq3qmYWzXTIrm+JGdisoqqN0goRJ8vtt+6shQAgI
+n9Tm9DzKiHtmjE39EUwcJVFdTYVUWaZbfr7US7L2TgcPw+jH+On+6aUhekIfRgB+z9ALG3rJdN2
1DSSIC+4dvL1Tjg3ZJpuEL4MuuEAffk4WIZEa7csWDY2oF9rJNDGvGuWLCJ05y3kSvvtryzFz4Od
zcyUirjFjMGEeinmh4K/aqWv3y/fxQZECh4ZJiR8NFPyRTrCH0oCIUrUB0dExfs+L+h3SiZnQ8CA
vWWLT4MrA15M6n1A3JwuRC9R0T1bQYaw0plrDBj46iYAzD3vytj8t2ONs1HOls7KqrDqGozirtuN
hn05a80pc9XY6af9sB/Oxjm7DiuTzFyCw1Nj6njkoGGwiJFH3dorLYh4HZtycabOxju7DAd3LCDB
jPGsoL81oHsp2VUOkgtnTY9hw51F4kDjOM/mBIeRKZVhDPZ5SMVjVsVWoiHRxmfSxPMPsTMT+4bG
1o/2qvPwy82hOTMAgXShhXB2K6G6O4cCjExR4BjLJx5m1S1zhyaPnaZkWfz7rf/LtfQttCPCGdMy
aB/PMhvorGbuYuvXPIL8agZ83u9HeI/jzrcHhPlAzIEoD5TJZ5vdA89AnUO1CjYrylUkXxaIkqjb
8uTWKw9SvsCX3zYF0IDOV/ry+7F/dbCR3ES7JSAGCLfPwoq6LqbR9JAjngfX5hvStyw2Ar/tVkWF
7GgEvlEu/v0VRZyJxLgLRA9kjs5e30BBzlPYONOj27LEhqb8OoQu1+b3M/vFJkFyC+4HwLLarz+b
WWfWxlJw8HWYjbEFTOnR48tmCetPvx/mF9vDRY5E0xiD/PECzrwsNjcmDi034DRe1FjdI9a4xs7/
i6OGMXBrAwcClMH5focIB96fQHRSd14zxMzKq8gZFWgsG2AuOUjKAW9oA6HurboBaPb3M/zVQiL2
1Mw/+PeCpAYNOnwyWDlGQqLFYunb527pIf1KivxaGuIyBwMlGUQ8mggZGcAL+U3OyowBpK3goaOP
e0ncVHdXt19g1sBVE75pHQe6n66l238xRbQ/WCiiAL99WUNXITgYWzAHRlyJ1JQynXwSO+oaFv3C
LcDsbDToAf4OZ+TC1RG1NTu2xDCBhS5Z0P5kxim3nQijJ8s1lcNfruXPo50ZN+RIFdKhGE2t2p0d
FzfDodpaN0Y6HC3IK1h39aG6/9vU/Z/v03+wV/Hw163V/es/8efvoplbzrL+7I//uuPfW9GJt/4/
9a/998c+/tK/7pvX+qlvX1/7u5fm/JMffhHf//f4yUv/8uEPad3zfj4Mr+38+NoNZf8+CJ5Uf/J/
+8N/vL5/y/PcvP7zj+9iqHv9bYyL+o+/f7T58c8/IPLz07nR3//3D/cvFX7vAc/Qi3888u/i4rde
X7r+n3+AV+FPG0TUOtPgaA4mgst4fP3rR/6foYarIdjX1R6UHP74Ry3aPvvnH1bwJz5KdL3SA/YT
8Kw//tGJ4f1H/p+gG4OgFdID6EGBY/bHf83/w5v6nzf3j3qoHgSv+w5ffB61ERCPu74LvmUwggMF
dt5xhGZ71CzzrkoD6YP2eIoq30tmYWzrwFu1Um7gAm6IaJ4K0JT6rRV12XyPaUbQAk27jq1qW26c
srlBXWvT8VyA/j9/9Qa6k8NjNc+3Nh2ABnDBrVdB5bvb0MBfKTVsZ+ElljmlBLkVzwd9rgsFKdms
3dZMynE1dM0uM901jHsi/XQuxAM6pgBbd5F/Bg+/O6dL729KUt80ObRCZLsF8eUNC7oVK8utTarE
98SDZxc7bzRSak23MOoxir7RSKxo7oekz4K9P6BvthYPmR0+uCOFJz3e98ud1we7aQBXVpY/4x58
UIG3qQua1h2Nqr5bWVDDdkkig3xvl+UOZGK3NHDXwzCtw4M3kD1KZbd2vjL7Ii4WD2jBh7ZUUWGo
tSjfwqW5GZV4mub8xbD9FWDESe2Xu2oqksLut3j5u7oa0sAZV6Ex3ruPYzbtB1ml9ejcoLPpLhdq
O/Bm/dPu/Xt3/LwbnLMijK79B7aFjCPIaeH0u2cx54hkF6cWr9IZbgFepQ0VuAUNksXgrCbHSymq
fkSzPuIjIQviTMCnbR5t0NUrPHvpFCvTkhCpdFZlWN8EWXNjQMsgOFALxHFzF/MWvwCiTtsFyZvh
Q0oKetxLl/x+Hme2E9MA8xEUygAjspBAfb8lf4r7ljFDzD7XLFWSoAQUkERRUM/49beJebsRIecC
XeIrJvPMq7oY9CxTMITTwgNashR508fBPU4+GJ5ymM+gCp9/P79zBMD7WJgh4MT6LgAa9aN/2g8O
r7Oes7Q2ZaHbOhI6bkK7AC17EUkymVFp5G+yOQKqevr92OfsoHpsJJxQu3xvgfPPsWde1phiaSoj
CaixXapdVprbQqS9ma34wvThu12aJm6Ye0s5WRfU2UKMPFbt8KntrHQI83uQOUTCkGBvOAk57DJ+
QEfqrgqma3neMxv/17NqfRUUrtHfdC4d7gndJYrmryQsxG4KQM4bknWe24eFBM/QXemisn3CpZRH
ZXDrd+HRmoPvsr/t2/DZnIorS3ee//zrcYAZhVQsEq+o8n98bagaQt2jpjSRBpRaXb+De8VP2VTH
Ym6PjcmHyBhWtPTBo4Gkc1m9dY2R9ujaIUP+pjz59Pt3CVZM7Xf/FIboRwLbPljCYADw43O/3Kkn
w11cylPe493Jzw2R+7Ly0I7EyJfe/gQB1LdKDM+CrBbXK5JloTwuPHJgmdNF3Ec2jGKfCSdH39SX
pbkTefHZdfI3h5e7xoZID6vaPDKX4LkL3ENWmWkrVEy6EPewW76OObSmqLvtrfKU5eTZYv4h6HkU
NOQknBRe705yAm2McBWCW8Tw9u3wrVbGZxMIXwdKeL1aDpMWJHoGBQnyIZk8EQcNJ451Z/fWimT1
fvAA0/LLU21kb1XebEJLfi2bDPQFVjihv8CooVKKFuofKG9DAsUYE9m1R7KI3Uydw+IgzVIv/Ak0
82BZ8vYF9d7nIlpyGASg+8PoHlyffRq8wzShDSRXgPXPNBmG7ratyT4rvb0wIZw7lHuIUb7pRx97
im4vzKyz2C3SX32I69+pYm/wNmZl/+igld5M1oHMaNupYecyvB4hT8s0RZ7w935H1ijYnpQQSG3L
Gv8p6VdIIN8ZYWfHvHNUnFGy6fFsAcoZ0vKKCPgxO1aBvwla+SUIJmAABxXzso6Xgjx7eXjos+xk
zP2RZv6Saph7jmbK2G1FkPAOu6JR1W5uq8RxxCrvcKDmEV2doJy6swr2Q1iwmFbxxmUZ17a/dmUQ
RGMQPI+Lv5kKFyxc0BNv5H0x8xCCKu666EfwUyw3veq/NWHxRBe28/smNg0WowrKY7nwBmKPQw+V
TvbNbOQSc5eVqZjjaVRFXC9VTJe8Seb+BQxGdooM3V468BAW4n01ad1HfmFuhikM/nrWAAIWSsh1
34sunvsujNFZvKv8rwCabI0KcG6CsmU0DLobbwSOFmCEjH2yKQq/taxOXunvJxXsxVztHOnfd+Vb
1WAbzXbrgCNGy0WJAzrgNrMM76scP4G+L/BELaobYtj42ME2jkbhgNWhmcIuKnSCkkFNK1qsPM6A
wUDqxY5cw4Pqoh+h1qgS+I97i+Alj9W0C/1xMxkQt19859AU1fupGMfvU9v+wDeC9Q/nxe+OTcjQ
PeOEz2oc4J3Mj2BzwhsUUxhPjHwbixDNZ8aNPlPUr3d57weR7wLlYdr4cmrwtyGkaZn7FqjT5qRQ
mIvhZKdhegxpd1RgcAHjH2btdgu+Um9Es7fjxkAoN7m4UwNfQMMn3HqqeOkd+VUg1Evmznhdpidm
WEXqd7gC9V07w5MbWXmaXfZWhaSLhmB4tHzjQZ8xWZdvAff38KU35VidRuJiGiCD7NH5P43+Dypw
4CQgcdie5QbN4CuD1jv9jHONU+YogvC5/ubW4EOz5lekkg4wF88qC/ddAO6HAL6cLiJIfC8Yf3Yy
t9a1QTdw2Jw2fwiz/gi/Dzu5ZNEYTl9F0HbJ+6d7wT+5jEKHIcdj4YrLyjeoC9wZfvCI3g2gNHoI
X7w/WkvLE9o47herv6WMAms/Q9E3GPzdUg5HfafQCn87S5X4SLtGXblHL9ZByvLNbMud9nntzN+8
L7gqDR4b7bjxK4EuWX9jsDauBzQcgnlNTMuLU4GQkQGFOzcrjxrPZCBrRfyN6fn7wKhP0PtNZjl/
Mhe8Pu1S08bbTBTvzKn8BwkCY1ptCzYigsRVb+bFW+hNd0PrGVhNq0/7QCAtkD8yv4oHE6sR5LO8
8XHILfmQ2+N3MwSKqe4dG8fWVPEIV7phC0DHdvCsX4xw/N2U7wttaRo7xIkNsCI+PzSi3U5LBT+4
XVkdHkhvYJPwPLYsGBPRgPAV0mLCwgsbPHnkAl+Qoe3PIPzNIt1T2PZ3YoTyrQmuLVhVB9YmL+u9
NNxDz6AzGAA/PhplE/sVbBAP7W2ehzcBZ/ddyJu4DK2D5DzpcuteUXfPFVbByKUTyaba1X114i59
Xnz2tsCmNe229vNbc5BH2uAzerlydH2CTSUF/mA9KyeLkPeKh/Y5tMvn2m2PZY5JsxYFO38Bv2hV
vBGFc1Au+OrW22ejdWe+6P+TZvjcDOp7A51Oax+CkBbOOO4msBd/l3IPgraDXrsJF6yeaaAM0ECT
g37RHNQV8CX6u3y4DbJjA/7anpi3Vt6vLKVXVV8bgbd37P7IKA62U7Aw6utwj3TF4f0JbY+dQoYl
mn38gsmrE12KGLiYI7HFzjWao2GMdmornCZ7F2Q0VrmDwvEo7XjsnR+ymrfUYyLyoXQaQdc89Svy
pLrhs+i6HmEfjua8DMnghfdtKG9Lq0RuhK+Etsd93h5Nlp1qxzowzZIOtEKsJ9py+RCWoHKklfE8
5Em1TIgs8AOHibcpd76Zn/IGfeuB9QSk5XM1iuMyvPgTv9WmW7tbbOyRVkWmqS+DjTb0kE45YMfs
9edlT/YkYAeg8OJ6bB4nz7pFZAa/wnuCSX+1WprmdXcca/dQHCQUNCP961LgmSXBBi3D6UHm+4oD
RsiwURvTlfHS7XWsOuutV0BOPs5y+ERCWo8MnnDlGbjYZQdRXziCKBUBNGjG3co0ZJ8GbjlEvCva
1BvdOjF76Fo0U5+qyEWQg6Kn/c1leD8I8UGnazyRDlGAYuM6YHzbudmJGFBJGGE6jMxLkak6jiWO
mmrKk/bO89x4LRb/1gaacsCn36/+MIZnYeLleF+tGuZdu/WVwoYippXyKivipnNRixx3JWnDuFqy
DcciTJl7CNH8h3s/djuwmyIh0PrZSTnDUYzGIWeHUgxoh3bhhfgeViDT7mOQ4eGcyt0vhUrqO8dH
HsKC1/luj4wG97QRPE88fOam+RYG47qs693MYW2kMlJjsg+ASAiLHeGmov3FwqbRVjdr8FoMvBFa
eZsxh8j92kDDjD4k01y8+Z6z7xkto3YEF2trYXIKe72Y9TTb4vtS+68dcC/Ru58LWC5AGVN742fI
iUoLah9BG0SIeQhU0mH0Wui3Kbt9M8FelKKCumkad+MvIgayMzaLHjzjnL+VIX2dJmtVj8FnBues
Ic46KPO3poUz4NS4k+awjlGQEzFQBA9dMN1Q0z6UBTyE1vTK1EbWQo5r0TrQ1R3YqRz5qUQqfZrC
Nc7cCw3hkpk2jjIlc5F2zWFhmVjXVQn2mi70047OJA4hR65ccg9d4Aeuy3gNUyB78Mv0fctaQIjG
peFGTmmg2yar5IrkByTVKzQHpLIZuyRTVdQpINMcic+C2fmRBcHd2PpFWgfDD791geSo6z4mFkev
C8/fSNN3AIqPYJQy2LpsjZeqo9jjfOcWiCicAHj5viZH24KSqQ8PtqRGulQcC5HdtFV7zHh+6s1P
Xtfu7clBQgdoQfAoO0gfQI4MzXgp02SZLmrLK4cSSIeWuGQEnBwuw9QSi7PJXO3ghO2K59ju4Sx8
RKk9ljZk69aztl4XBisPVEL2hARtzhszMXBiOZLIt55hxZ5YoETRQA/a0lUT3Gq1lrnkFtJGebu1
RqyF0FuOqwptRB2w0sLdOmSBeoYH3tK8z2/dyjmImUyozsEcUg5hnMGDyzVRAcwjS3uVY6+gDTux
QD6ELjzTSVvZ7YOyMpNA1Y+GKHGwbQ+qGMR7Ii15CUOrSFwLMHWLls+K+cjPqCZc5ZRuS68ek8BU
HbgeFP5+ks1qkh2L7N4t4lZm2doygmlttStm5hAdQgY7cQfy1ZyseTMqKNjULmIaJLbuyjE8zR0I
g9RIX8IO1s7KBjsWXfWgWu/GH+DZOmX8/pMFLoMlGHITgFCVHab6/tfIh2ax3a5nGxgU2d/nFs5V
2eHMcVV+gqf5XHjWwZHYwGVNAHWAPCVvH1vlHjwa8rgdcHcFU7H1hWyTwR+6pFHuywSZrIh5yOT1
VcI5eEQLpm2sooe59tKaIWCwKRZoR60xWDGrPwJs/koEG+IqGyKqPDQs5+VJh28SzmPkNbDIcilM
CJnCK3QQ0PathD9O7xvVHt+jN+SgDtjIe/xFMk64QehEvyJAuetMXE5lpd5GAlgKrrJ5ydGuEB6L
ot7pIaqA7MM+P8mcbIoWnkjPdu7SH9FZHCkVbKnVHdFhWkfaGugdIx3+pTdvQNF40q6tYdvrshTb
QAea3XivgwudrpgrdtOOuM0X7M1FXwNDnYF1rHhTBmahLeDIDBE7dIIny2hMAFmOjTo/+VPx2XFl
Wk7KS6ANfqhElnRS/vCyYO1kBy6q79zQDYbmas4bcLc16x4ZWgVmsUAaaTb3caDsT3yh380+eK5t
Fo8T+kFCFKI7JOFqE1fi+G1o7AfLy9K8w6xpfiN6eWNyP2lbZ1P7xW0xG0jOLTA63ZQhlOmq9WKC
ur5TYZyjxyVuOSxthcbeMIR3XWCNBo4wp9PeneHDnnuRZ7hJL8cvVYako2fKRzWMyWCWn5ATxuU4
f+FNlUhzaFbz5MOC4E3T6qmq2W6ogVWyvBtirTpWfYFh3diFelKu9QV5hecpo1sH1HG4fuOq6PCI
uRHRwfwBKhn0NUsSQ5kgj90Z9lnk8dA036HEBO7HAk5WYTwH6BGLbCRLQWRKt8MIPkianUqFM1Cw
6sFv0R3fTIk1IvwaYPDmJjtxBjtZtPwt90ADXALY5cvhqRnMm/c9aFKMVVvtcfaKE5vpSqpWX/Xw
MeyGHqiyNm34Ctzd5yuZI51h/Jg3Cm1AtYHV9nBo/XOshlOhMgFZ4SwFkic1B3NMPN941gkAmakN
7Xs45FBxFrHP25uRt+iG4j6P8wkxjnFViw9t/ufPA24sNDagqwIgbtQyzurL01x3A1IpMDu+us+F
lYDvu8+2UEpaGRlJb3Jm3huLcR8GclvkzVZU8DyReKhw5CzkGZZt4J1ajr4mD+VpNA7UAe43YeEm
kKmBoMyFq5+72Zp05uPYGWvUQyGG1PlfirF41JGaPbBdQPL7vmIxB2fSDAD7IFdmu/byewvABfSx
JEvH1n2Zx7A0SU2X2OA4bt+C0khgmyzciNorHlHqzWid0N78bvB5L+f2yQxBI8xIAhhO7Btsgz0+
hs8da3G70bgV5u0wA9NHuIjkRLaZgZRFAx4aG6XjcFnldokLWiAYRF9mQVe2reKhgDC5MYKWBs8z
y9Qp+WlgEPTzwYE0ekALIk4g2bYYjFsQxsHJReZABEgKja5/m1fHwsXOhSmFwRPeXk3d1p+ChwUh
XmGRDQiJNk6N3A9qCVaxrCDagVic07RB5oTk7r7EbSgzflIWeZLlvOK0ziMjH5AIoeOKNeFd1xf3
LY6oWYVm1Lu1mfQCBgAT2jKHPDGyrmbPjImLcyXDcB3O7mtoNuhJAiVpO98pI0Lr2N6Z0CNtQ/jO
m24Esl2RN7m72WK7IjcSkzp3g2FfwddeVCA8tNegY0pX1EDJ7KO09zPyTDQ+ci08MBJ0NQEriIYN
uELexs++on31S97ATdPX8pVD+c6Z++FUYlj09vgYGpV71MM+Dmuj87aXFLup1i6GoDPAmFUK6ZcM
kdl7wrmc4e+RIQoQQcczHqGf0F6NlB2CmgGZQZ2bnCV2UQW3UtFgbyA4nqkdv9sUMvZHHZAPufoi
8S2Wzga/pyhGJBL0KahsdWd5p9kpToWBMh0ynO0UPqOr+6jqYDNzlRRZdwTk4FAo+F6VX+2QP9vI
BqF6mEU04zBNjjwOi3vQmZop0GYMiSjWIJbU6RlHRzM6Bh20URNUHRUiYa9Fhoh0abGE9zqlZSze
Xkd4eo4GqnALnGqdqB1CeXTrHx2yY8ixwHRUpIo7pY41HHSfTjCsZjJP8jhLf+MLssb5eha1OCL9
ftR7u3KCQ1WmsuAnm8tjb5igZpfHUgDRMvvPkG/OXWhA2c2xQ+7XHvH4OlOgf/39zmCtXFPNR+fr
QtoEAmunYW/vITescDT5JhgltF/Eqmpes6zJkz5tcziajMIvBqoy7hAGxi1xDzODZQMHD0wfKnBl
eA9+gmrdOOaGmXDdjB4ubNghRuMFPBxzRqA4e8YXw+t3KmQHWout3eMVgubnczkjRlZllyDhfWpR
yZshZlAy41VnRBzMVKcumWiOvkKs6yFhJ5BTrQGNj10+I92KiYaByhJxykPQ4cIh+avC9m/hDJ5F
hX/OoQMfIAf/OyjC+lXoIn53/lX/H6IQgFH56SK4QCHcvZT8Z/jB+8f/gh+4fwKIDYBLgG4C0PK8
08D+jT6w7D9RQATyBV0QABGAWOS/0Qc2+RM5bzT3elAbAw5Tw6j+C31g/on+MJjYENJ7+A/4b/4N
9MFfhFn/c2Gh6wNmm4S64UH3OziuLqr+VKkNLKNnA9RP3A7dXzeDQNdrWpG8pA/S5yF7pGFTmY++
ly1dOhqVJ35UKB7WGw4yyezgTI3t3ykyknazkMGevvE6r8PDGJKaJf5IVTq7NhpoufSLcNuqIh8R
4C00iFF+p9ats4isORaOkXX3loIY+xD3UxMCdhpIixQ/gnHyJIt6uMnwWRYWtMVKMG/kX0ghlUwE
PC16yxYuzUdoKy/iqyXaxUzqMC+85z7PYO59ST+PhTXBX6ZoK3WsE/zGjiYTcqjFPh/Hcn5Da5zA
2cZxrsebybFzJ4+XBqnWFJWTfIGWiWNM7gpywz277cPR6r65Rm4scI4XtG5NIDNEIokjyp3vUFGt
EFbC+jvWV9EZQh6RXRHwn/2ZB59gMJnaV241FLuB1mW7nmbXYQ9gsZss5IHd3PkyGKO/wMdlaI77
vJR5T+F19r5zqhq7cG8qgkzVS1YM4bwbBPHaz2KUtX1bZGVbfvPhfc1PKsBay8iiXlEizgxZNce1
z0LOIz6Q0nrt5TLoJFPbhe2+nCqzRuzTlKDdj02r6Kt+7aC+gSBTdBZQ1TedL3LImvp2jnJOY07c
/u75FLx/cYCYRm4WafUQ33PcYkQh2jDy3gNUFJSmkQLnRq3WXRBSIfCXqPygoFf7DWKHxaZ+u3IU
WvkSf1C1meZQO2Z93BTd2D+rCbqQe6DHcltCPKYLih/OwGxN2wWMZLk3nVmE9SpwoK67CsfGayPC
BytUVtw4OZuX3SIINnIk0SdKbQQsBXJfpEJt8cGUNsI/t0cH4nYkACo+V41fOKeplyFSLGh7nkyA
08Ksbh8cUUBcwRBsyb+Ae9apERGGuYUYYoCJsyb08lZRP8N+PBF7VMAf9GHrr8Z+oLlIljAcnTuT
I1u185o87BG/2eOs7hFModXRD6ahAUCm9tRbwWzH2A1mhhZXsFQbzsAtFfli4HPXrmrDE3M+rOvM
QFcUGvug9eAx+A2stdhDNmRe2e3QRtyVM4sdzjOKvr/OMKx+vFc2pP3QfeIEeeaYiSQKvG5P2ovq
zGkzl1kB+nrq5fOmQQ88O0HAw6MvDEmEWSUin4v2xhPe/6XuvLYjx5Is+0XogRavAFzTqUUwXrAY
jAhorfH1vcHq6aKDvuiV8zYPlSUyKy4cuMKu2TnbJlJ5k+5HoA+G3q0as1j3hlW1qmPyVYY3U+0I
R2U1FnOopW1r1XuzqtT+DogeE4QatZeWxD0IDhXKb3lFcoySm7JKRhSwfxJ6EjSonsIgfZBSAfAS
fWWUQHxPzCkHX5kkcfLXN8zS+lFIOqUZnGSicGOMftyuJw0wwlH3Ezm+FTRBULitFqEk/zJL0srH
0av89iYZ0Co8ET8lyqPaDfKADp1hMteKwK8fcdvJ0YMg5EwWk7t4ciV5XS/+Dks5V0mK5HHU7RMZ
R7Sre2xBxzhUlW4liYkUHWMKxjSQ9qi4rMYxLcJD1utFskPkiIdtEtNSo4YpyOkIsoRiHHlBvd5O
UxYVGG7Rc9X32YTz70VuKmF8MUGImzdS00YJFtygNx+iWi3U+fAn03bFfid24dYrBHoraV0qdfdS
j4X82kgxsO7iSGvq42ix8d40kAGqN8XPdOEgjEUmoc1qUlU4ykI9GQR0pkCmU2Mt3qKqUpPbKqjT
KLSjvi78u6BuO+N3H42d92QGuVVuZGvQ6NUoT7K+jaMENGGYq6T7/ETIen6V1MdUlCzkxS2e/t53
IiEbeqehau3/0MS+yjZa1EfDVgqMdrw1knKIDkKoGNp1qvd9/FOaasNrbT/U8voG5kNLhrJqo5oc
RcWdoZRjWbsZ9CTNnS7rKa7V86dvKRDuJ0XJuPZSZDGVo6qjQNonmjI1h2Sqx4gcn1IYN6Nn+P62
wEjKtt34koAtZQrDePURB/yjgOk/i4b+/xNmEq78n/8benwJiR7+jO/BnyT5U38OjBCE818/dJma
/l+YHrkgqSLSXNiBBB7/CoxU/g7EvQ9RDP8BCdn/xkWC8l8Av5V/Bz8qcdn/BEaCJCL0nNEYH51g
URuZ/yQyUhb5DOIuC+EwrnQiJOw1+kLJ3oQRCzvl2iiJL+R2bzIvndbpEDxSe/gJq804AgejfptC
fIlKkgit9VOEu2uPWXllDD49XHJ5x0F+MBPlTjSpr1DDPlZe7UjFvTFS68+FlHqVkv4kYbrzynw9
DOLDpAo/paF9iSOygEZ6E8j8mZEcP1djccESsCS3ImslT0NTBMRHCG2/eFBHmvokrZDFKD1i9GPR
bTs025GWWqVsHMjZ7uBbkjxUX7HLz2vuX9eJE9XyidpxDi7/HXzOslpCYrSUsmHN1A9FOQ0+o6nC
AQtigTRoU9lk4B8yLd6h37iOLX/HPr5v+mjdadqVGpL5UKK9ohYrpOqbItdey0Q+WC0v3JecIK0f
fb84yMkuyNpNksZvURb8rHSO/qKtj54x/q1r6Meci8N8AdWtdekN136JKFYjxa8H48+ys0CdXcgJ
fPyI0x9JDkJmWpoKVpYv8KOwydWxG1DKyFW57XvtbShpU4ynABVab/g/goB0eQ0uxh8md0qDzYRX
tO0ec110J1xsSbmha5aDg2UrD6NuV0Ixq+U6O52KVR2okYO6H2514YDuzhwjvw6V8UdvVJuyMCBr
3xXcjcPfcnMJSLNQrvH18OawNGQ6XKp4MWbt36erQ1xJUShl/LCkj47FaD3pVriJ0Xrm5DpkLvFU
Ea6UpPtnmZ2PYRXWpaRggqKR5iLRyHkaIfUmoaBH+057ln34H9G0LjnUrcoF2eJ+2rjOaHK1hSZ3
OeCHZvfT78ypXoh6xYBVq7my3ryT09so5q9m5iClHRnq3CFtH9qSr23V9tilpYHp2L/jLlWuGq+A
Ry25mkbbbS20U9Fy0XUdCHG2iZH/Rn1ENEhquWmbddk3rkFzK7TpKJIaVzKLVTrGT6LFMVUp7e00
/ojyYm9atDUs+9tSMAhm/dU0UBWQhdCm38NG67S3JGp/BZ11U0j5RgxNWy1rV0t01xMu0TG/rmE4
Tf/+HMpinzSsoUYjy9uhrCJ3r3Kb7PRRxX58yRW7kJJ++QyLjB5ZIC9WRwYS019kxl003HalBxe+
9nLbnyc15lHWKnBRg7+eTmojMfMmUhNCb6m1B/hkuXX3/XxaMro/fggAC6yxUHo1jFKnQ4x+nveh
maLDXknrotvDch62071K21+TuoW5v4yVWJoM/mdMg9SBgmoYhtLpmFQxk8mKGXMmwnvZZnLR3sWr
bkv/HSoHDepTR6BbzIUTZv5jF3ufxd5HHoMOLjjXFsNOCrW7MeBtht1EH1zl1TfpNCxW6ya16OJ2
wZO7tBvzKznMMNTxL3AnmAdPfyUoJSvsR5EypTu42jpbpxt5l8DqztfCrrzQbmdJC/sy2pyC/rQv
TFVH2T5nNGl4MXFHVUax6rs7Xb8OK++oG08CnfJK9XeVqHYnt+tIM45E1wfDGrdl2nIP1yVnqoRD
FmTb7+fY17Vy+iIWe6QFF3lUWh5NKGDJ4mWUipWV338/yNeV/3kQuqSc/n6/a4SyH+a3XXN4I7OT
kOdp8k+oQRcChQsf1lriifzYR7tsMZQ2EoWQx4H7mxlPij6thv63Mfwc/YPhla4ZJLbWVw9QENbf
/9iLj7DYflRPrBA6zL82iQ/BJD6pNQqmiWkt7IT4oFj5cxHcifp+bHq7Ki686zOhGi+bGzdcPMJm
csynLzuuWy1QJoafIfvaIQK62djjWlnR+ezC5JG/HninYy1+qm+SVTPIVTnmUXqPr9N7eeXhKQF+
o6AOopPE3KdDvkLFZfxRt+JW233/rr/uGqfjL/bgMqx6PdYYHwh+xNeu0KHAoTXlJ6PLUUtfbMN6
drlgRZRUKEzIQxfLpfMatTQmBqxX6l7L7eK2dAKgpspGXAfbdqdv/wPU/5eThhWjSaaMv4zQkIvL
6RctstrIZDUMHauPuTIPv/RGvU2y4gfX0cDplegJExi9Z62H1pwyGzs0BUrdGJxY6I9JcQkDuvRG
EPHCDeF0IKiDr/SFPtYHkjx4Bg38vDy5hxGV2GYyuEqfrLHz7IUq3+om1VSw0UFYHLIs3dS5uE2L
bBXGsBbS7sJu/oErOTk8SJfPfiiVBrm6AoTw9AXVaa8jLs0DhzrNCqd5CYJOcvXBnGVrTueRkpzU
lacUdpPOqpNsXYn3gsxmm2jbDq3EaFpoTEXie8RdXbXvyLXSzGHnDf1N0oYPISrfWLQ2/3D28tjc
arhazQaTL43fRjOWRl8LAmeCUaV2r5GOlNuV/Scl+8ebAiYxLsMUFkSVK/My9ioFTS9rEhl4v9rr
KUw2zSg4VVfeatarVQW3g4HGNcopmau3YnqJ7rEsdjJj8HbBBlVojIETcsmbCcsgkaWyF2yx0g5N
mK4Nequju8FNZDWzOPw6L7R1WIsugroObTrlb4Qy0qxPRZUE+MJpPOEJ6bGbKW9J8loPij1yQe4t
FWkZjS0jsUQTixyx2tYaKfJJc/VWONZZ66qUHtPkRyT+9IwnibaMifUiR++hNDi5X1I+4Jyo0FxT
bLWg2Ckro3kSYAX69P/zjW053PS5igUJqXiHWWRwk5F/FlLVBcj/19CLt0TghbcT0iR4xcXOXfme
GGI+Qajija6aTa6JyK6l0dIou/mQuJiuWjl3qQAeDBrCGbq+ijMNKYx2IbT9GngunmSxr8d+Jbdp
y5P0Dgu7swOn/eiF2DnDytDty23Zv54kixEXS9gaOtmva0acAzLaWiEOUjH8qI7+XKwBR++yrXoj
3A3P0aGt9n7mxOuLGJB58z7dRnj/80SF6mp+bRgx+XKSJV4joIpFuhHSNkYSwMcKiWtpnGg05EAd
4j2BFLiOUvXREhG4UrNXSvUhFf8EhrdukC7UZrrRhUtNFM88Gxg09jjF4P5Moul0i4PsmHViZwmk
IIXdNLXXEdrBLqIBCpBZsehvNMgDNHJafb9FfYncLPIRIO3mexuUw6UNDka433HECtQV6NOhIKNp
Ric3QtvyL1zWv5ysiJTmBI8FcYI6prg4WWtozFmXMlIwPoR976rwNmKlvzDKuZmNLlKm8QIUSbrx
Ls7SMc/9XEVF6oygsh0z9t686c7oftC40TXGKHe8unmLLXMlVcUh7acbpUl+VKl4we4ofz3TOTd5
CoWLDUfW8r4TaCZZf2GO0pBcYAhf1co+swKY5KMr1JGD48QR1GJdxYar5gDnp/uy+DPWTy21Gkj7
wT4NqfvLku8Es2N7gpykpI9Jm2zUYWIC+k/fz4Qzb+70iReXmHiUhnpgh/q4GHZXqhMaTrSutvEu
2PYCvYsvUZqk+U88XY+nIy6mRKfR8r5spH+NyJzrnyW7uOkOqi2/CxvZDtfNRl+L/Lt54TZ66cfq
ixtLqrWqT6O90FE34ZY8bGO3GzqGbDun3CUr3XOVCxPi/I/VZ+IKoJKvRKXSMII8HAnyGl9zEuKk
Dk3YSBOyMnj0lV0k/wrjbG10w0GrW3wVw3UTdm9eWG4MzfqRUZlVzYRahmp//92VrzsPX0E3uJND
NwGYtfgKY4FnB+l5QBw1MDVJ847K1YC/dBywwoudO0blVgtAgACe9QLZTSycpH3iDmG91kfzTlNu
KP+CK37OkRRjY8GF9jgJG41uurqxoVrkJoaxan3vJTJgEsjS2tP6LTVHrJSeqyvjTaX4ThrdD0FA
S4ncpR1x2P/9/nd+3X/QSBrzkqR3Cwfw4osbkygURTqFxILtTtASVwevG3rhPz9a55uZgoLLmAsX
y2BeiVVy2SWWOIpm5kZyi5uZNjU4hW4jFHL+A9jfx16yWEcGMQVOZp0ImWTS6dkhZJmueNRGnRE3
wUDHg2QQN2lFz3ppuNJk5VDUPf3BxpUHwEHvWlspRcRNAhwBmiUkuU9XYt8VlcENB2KBLHUpY+wn
NFGB8ApRY5Xn1x1FNuN5MIkq9TtDjY4QejdYCl6awjwWUbLHCHRT98Yu0zQMAaMd8tnRQOBuOHBj
2OXptAk91JQj5fEKE0ashIcOO3jSAStAKeULMt1161dVrN/7HPF/+LduX/VG38omPavk0S2n7soa
wt+56VE6HR2hD9fYHe2wUQ5RUFEMDcW7SkXPEAHhIIdaeWDDQ4DsKTrlQLzLBbSj4juAH6eSVLfi
fJetfBvNeysYH3WSsMHn902sOWqkukY1UQnlJKlvilS+nUzhR0qCN2jNVeA/g2dHDKOsZWHadVyK
PcnYTsWtXk9wI6JjqPfOXBzHF2FbGb2lu/eEf2rQeCtFfZVUk0v/3ZtU+2112mqqfJqoa05sZE45
yKschjaicTeTfqEEiQaMtdqPoetXXlW99ZZ8M07CL9WPr1Ev4k7XRye1+tYxsnZVysJ1owu3ek4+
L0xfYpoeiNNRGOOtFct72c9BhsXNEaqR2+qJbaT1SqmgOqukzKm+a3H+5rWD26n+MdApRlSCtvEH
3BbIbkSMYd8vyzO7DxsPSTqObF2menQ6d2UjLuNOZfdJdv5W2sabnnt2tbmUyTi34Z+Ms4gLDEpJ
alVZARf7fjWHuzGaCZcr9COtLpz+1/D6/e86t98TT+FHAdknUu1ZBPs6zdXzAPOxM/eo19a1g8aF
qnLsNAEmble2q02/xZugOKLxH/RiPHO2MjwYX5G7BumiRTxZyCqCFAFeiKphAZbVq9zD2zJyyiqx
7pKEpaRfVxduOEsgxRxan4y62IkMrSvK1uJHDz9ALMXX43O76Q4Ch2vzQji7YuGusMc6ys6TbMlB
s/SQbS61vpS/ZI0WT7GYUyGn2RRNPAWsyY1f2fK+3ZZ89nAbOKXTHMI9ktmEzNV4lXbk2ungAHMw
Xpe/iMlc4UK+8EwkePJOFjMvH6o09z2eRjcpzFWCi2PvwiI6k7E5fe9zmP8pAS0WklHT8ZBk0dx1
ldkdrgRn2hZbMg52sa+eks2lLNEHeG9x6kCsmBNlpBvgIy3ihlKvxqEXWLmprjk9ta2krTd6MruQ
LEQoD4kfuWN2qJqHwMPiHDfbKP0VqLEt5OYOYs1RtDAvo2Y2XsrMQrbxy5xWuNkcUUXy7NM+Dkd+
ohnbHDdHK4sbIa0stxM8NzC6l7is8eTXP0Cbb+LhQcGHogb1/ai8q6NvSz3YFbFfR8T41rNGoqiY
MGeSmI5+axQdikjdKNKjnO568aqvzNIRW+khyFtM1jp6PWuPiGUrw9tOwvzY0bGp7f8q7fBoTsb9
hY3iTGDy+T0uO76pCJAkKxTmjUJ5b3bK1nsFsvSu2/M+OMPNfxWbi6H3vPt88/GWDeBMP667Sv2Y
MKIT/caJtg2vyl13dznMl+etZjkWF1pQgPSDn+nzp5Ozt7yxl01Cw7kBrvDSriZXfBq2emEX62g9
dyPWKjYD5IHKn9Clb/DRery0HZ87ZkivkmUl+MObslggddOj/tF4hjHd5lXwA4+53RftypiifWA+
lqaERlXZXvi05zZhnROAzO58Kf0IvT8tS0HNUNUWvOVBlMh4AJDMpyfCGbsy5W2AqFWTkdj1dqBi
u8WmO+jeWvLktRxSABRaVkF61xu5G8fpy4VHO7crfXo0dREOw2Qq6qwx5/NwcDFGcfQeIUc4fc6O
4VO0toPyYhFwycT7OB8+j7o4FOPJHMQ6Ya4HV/pmuqrvhq12bUYuFmro1Joz/YnwlAT2xfl+dg5S
eTQUUuxopecj49OXKAPJHHKZEHkGYou+4/9Ud3Pr3vaxIr5zrAudI86GG+SrCf/RtsAImZ/n03hM
Q08eMEB/XKYpsZJ5tuc6Tesqjv9ebPJLJchzuwgxhWVKGlBWa4k8rg2974aGAbHoiY74zP3DNTyH
ItXfud9r/P7REOrSBL806uKkpQOhWERDTn1mpyA58PCYurmTYbyz/cdpZby1gR0y69eXcFLn8itz
/WtuzIF2CRDt6QtOoTckRkKNQr/LbsvV3OCWu+fBUHfApWFzz/NpBtpPzrQKq1X9CGEesvWGc+LC
Sjo3tSAygzibW2N9sd9J2pBDRmRq0YiPrDagdSQcSXYzafs09dYjiZ8EdptE5kYPh40pXCKtntvb
Pj/A4iMglhS7Us9otV3/IvfgxlhvELNtEjmHdcPGnuPayS33+9997tN/HnX++59meNB5VlNNMse/
uveC69rYhNWFSa2d26RAyGqzJowb+5Ih2xixAJVhCGCM7DzuM6YvOIL33tVHq/tTePkmquRtIzdu
NU+90djGSgF3428zaO6kjk4ceCs6TbuGnO065b2Wd0qNX6/F+lk+dgpmG+3K4M8VR+E2EUq7nl7M
BpOt9D5JUBp04XHySImj2QnyOyv+odUNhvCSa9C179MsoQLQi8VyokvHGAarLNJWLS51yeh9UBvV
wSu6VZ2XRETNvuJq/f0X+FqIJs6d6wjUexQMG0teZKkaWRrp7b82NUA9R7SutnQnr/P1zCr+frSz
34JUJvlbQHNfilkUuGpJbllw0/RXLo8h1ffvBzi7Z5K8oPOQSIkPt97pjCq7II8QdVB2/MntxKIq
ELhgJABv2JrTsXgvdog4cz5TtMKkM6OlJdJgpyMiOC3oVsz8onNM4k121mt2VR+kIt1RWR384sKa
+Vq7R0nKhYze2CZ3Mz7c6YDC0FiyrHeEQuofoIiurNxO3rgrIS6UWgk5ML8prOyuGsV1F7a771/w
mS94Mvji/erdoIeFwnTR44eg55SnVPb9COdmpCVCLrEwAONjWlqRRTWMBFPnhjsLmmrbOJRPgvOu
7Kv9P6aQz7EE+t65Kw9IZvFL3+cmS72w18rAMeEO6f1rhDI816pLmeIz+9zc6hAtMYLiuQn46Ser
MQRXfprx1joCtyjzSN7OERspmbDeA8m39bTaVZqxGrpmb0zlShLjVa/jGzZBLknl4/fv+OvzGIhk
Rc491JZUWheRTE0DNs+DxMHu8+w3N+30YLWXrvHz4XkasZ+OMa+bT3v7UKC11K2AHW4zrONroHTh
KnVUN7m+7Q6G0636NeS2jbiFcnSj3X7/A78uynlwhZUuz8HTspacD3IutyWZCwmfZFfQFCBqVpNF
d0ttAB7Z3wXiJYj4mbh0HhMFOpGahZlusS4zP/BUbBpES1Qnh8fyWneyB/M1cgUnpey29g4QRCTB
li4syXMfk5oYv5QAwgKNcfqiszq18i7mt44oeU3/b+cBsYGQ8f0b/brwjfl7zXEh0hbcOqejxGPT
0cWMX1eQ/vGlP6hyLy38+f60nDGfh1jMmMJqezkwmZU9LYwk4ag6NboZyeR6NzimnRQHvGTbOlxf
SvacOTX4cSTcTdqAiWhDFje7gF7mTSXPI+/NTbyFlNnY8oNuSw5iiD/gnC4lPqQzqwNxDP0RaUxK
6hLf5cnqKLzWK2Bjzhf2zh120rY4jGt9Hdx5F77bmZdKG0ZOQnST1Gc/gKGflmGAaluJCy6tMiSn
PL2uQ5InRW2b2oUFP0+AxddjIAShJiuOdtGLCaJj3mmmnoHCpHEtin0GFFKJ60Mk6W401Jf21K8R
K2N9Gm8xWzCP6VpdMe0h9KyzYtgKgA0HoVj7YeZk9fSkhUCBkH+k421QVDRapUkURVOagL1MfWZr
UetEuXYfK92LbCr/T6/9329jfvpPr12vuzgvZJ6uHwUKDY8lcitZuBmNu++XJSLfr++dRq40fsDf
S99DRT4daWj9MBjzeWGO8hZrntti3M77+C1FHJKCQRq8koD3KCXZ76Zpdk1LM+HmoZzoVq4Ktir+
JXrZWRN6KGNyZ+BUFSerlsbsKWwguYOxNCVUeFraUflOjRdqqK+80dyUcXoV9YpjGJtCO1oFfULA
vpkZvtcIIUaQ3iRmdMOpeNVJuYPpa19o6SaUtH2m3TBZNjQlhYWWpj+DQYfCllIsnhXET9jL3KrU
nTqI17rWrQtPuKk7SjFxnjjwKa40MXiyiuyOTh4laTWjDH7Jchbbclbs8Indmd172CYPavo4zixU
y9jEwbSpqQ8OVHFiK9nkiGYndrBCHfal0cOuJl1ISSgKdarq6TaJ7+J4tvQrbpbviFs3ggrNV8Q8
7IOzpHmutZP17B6o1EZQRjTqhd3l/VqAqOVNoFbRtgmS/FO0kn0xDG7Vb5rgdvKL/ZQPz5Ovu6b6
2DXUmxLvJjY8dwKG0acBwpDOrsbALlBpZOiLLF/cKcIeht1zRogi8f/QvOtc0HaZdJugDdViYzNK
t0bfuZXauJ4uXYk066qjfl9QyavDfJXB4ShMg3hD3fqRsNIlf9uGpe0jrM+EameJ6WGU4f1ZD13j
3fnmW2vCEpU3ulf/grhyHJp7Tb5t+vfANJ8riDkZmrDkdVKqlWXhq1PRZ+GXC2WEGYK+zah5FVZw
nN2T6MV4RN2ZpBEmrngd68UmKh4kLE4jkEsNio++QngGNk51krazQWFjqbkZRSBbCSbdGoo9NyEx
vsaIY77JUWMrwHg60C6B9xCm2rHxw03Ts1Xr/VUBM60DgQmwWpUOVgPSvAeow4tslFtTv+sy9gNs
hMWbgMJYpHWJmHhrYNIe8v/M+4VWn6IioKYEbC/NadP4h1/VdjQ9WfmTUuB/xlk0hiOQzT8aS8OM
i1s1JeMfhYGbRPKPXF7rjbSXZazNIfMKLqFnWDhbceH6JDTYeHLhZ6+/hYm8zvz+4AveJumRsY0e
+l/EVO1BGOpdyfqdfZgxcykOXBpEke8znVr/HeQspiq32+pFVLN93lvrKfbvLJSIbXlnVcKm60AG
KT9Tz1zT9wvLAR2ne8vuAXDFI8hkM7/xo/jeh3zj6+kTvtQnoQ9sc7r1tRdJV1YKTag9rwVMIUEd
NnQ3TWpHJKtulS19yppNbgb7qX5rqIAbo3aTN4KTlc918mjSN6UOn9Igxd5P7bCfc+zcjBTX0BqO
H+1p/vIfDzhgiKBimeuGTdnW1Uxk/F52FAHsQA3GgeQfez+/lkd91RnBpqCSHDOZiiE9dIa/M5uj
wZ4/iH8HD1W+3t8XZbWLqMXITQckCekJsVZilE6f+VRPj22XrkfwwdUEcU4KkU4Mjq/Rv8MHfSih
WhhTp5u6NY3L1pjZnVpBwxbpEBt/9RBRZbCnUV/tOlm1i/412Wj5EU0goKihNfaaX/6MJHKOlJn7
4jnArJ6RKQhGhMbxUzpaO8XKVqmc7TNfOJhNv009f0X77VVCD50xfvSnKzl7hStzNVODfehWvuYd
MzO707p7pbnxRuAiGTkHVEl5WcFmiexOob5hckPq1VWlhKB3AWOFSraWjb8ZgsUgF93aokho+cTA
op3GDyP7HMLgq0JV93GpOAP0mIoEU9KWm9QMjxl24NGQ94H+KjB1UigLPn9gIO7rorCDLvwzSTKv
LNyV/qNPnlcxbtjF8Yoxv6abeFAdJQ9fu9i8Nb3gKhwD8CPWZpwktzffJUjQatwcapB7k+U59D+3
U6+8lzLyxvRLIOvqAlc8QDE6Klq6KhW4YYJ+2xkeuSF5FWS/FbP51fc67re3vqGuUd5JVbeaPWwN
4oCRbybXrOSZigj3exLqLS5hAIGvKuisSUvXXSNtzEbEAFezamd1grfvLLJtIJhB7P1tTGxzAZXW
Hie3IK/MznOzpN6A1l5xN2sVfplQH/nBbj2MO0uj5qwlKwsGX5JLq1T4lcuJ41XSW9rldHrNADtN
YKjU53SsmAHYtcZhlZazqOvR8CzH90en6OLrocK7MzKxdcoKQfDYA2Ya42nbF+JRqTzbRNNiFv1V
XEyuQbvAFsAorrw69ihsTRfClzNJBmIXGTcRHX+RhCwv4ZOoJTlK2sCp/DdFfNCzZxmDQp2yE1tX
dMZxBTMCoMjEiy5c3c6oPBmaTBStENAjE7meBjRATCBKtbMSpVzD734wsgLLKigbuysTNxO0B1UR
tiUAb6dXdeiepECGbKd24pNQire5HD4l1jVwe8eCNCsW/iqSfnwfdZ3JUczPaHxoBJHNfBTuP4V3
IUpHBckIeYNo620Kkkx4odDEbEjSKs5l6ev5+8KnARfxZCAhOwg94knzGN63G+G+XXfP6lZwL95M
zsbVNAvR5+69hvThZP7006Y8E0r4M4HjVxgR03ulfkScBVHLAI4q+QOsDO2lqB9bCYJo/g6mwbFa
66AP15Ucgvkq2fF85LGJfiHU/XCyfblhfHqyORL+9GQ56KcIYAGJoewFEb8jFlcNen6tKB1Du1c5
ugdZsrMKjpWquAVtGwvjOFhPHWtTG/R1qL0H8o+OTiFoKu2gEWecCQWH2zG/j6rCttprIw/s0bqv
+d8lBBZo7ZxOxpgDOFXrx40l1ASypqsEiFyhkw795ATVveEBMw4HAG9vdcRyDHClIdnJtZ+h+LMO
fhf+QfcNnmhD+xrbAr1mSDav2JaJlBLhNmpvxvSnjLHtwjQ9e8vEDz/3p9BoD7y4G6RW3OR1QUEn
iLqrdug2QWk9Q+O+asZfVlTem17/OICNoyj+emHoM/kChYTa/w69yEqMKvkQNOmBk40PaZ6v+pib
Wjv8aIy7UP0rqD3NaEaniyoCjMw1y9T1u4oXffEdnH0QirbiLGsTuSSdzpoI8k1k9uScG6B6UiTc
mn2x063bQNlqobXG2QG0prehbJM96QRXQ1efNFh3ov5CguPjdX+ZwJ8eZbGzlUBHaDLO55Aw9GVk
g2oarYh9fh8adDOmTI+HfNuq9UZVY3R45V2j1Ee8/ti7K6i81kaT19GoreYW4l7QXFkR0quxgTV6
//3XO3uXp9sx6R6EP5qyeNAWmN7ge2xvTfYqWj9Ur7LFDF8xwQZaNPf7wT5SR19ey8xFQGkkkR9d
3OQnwYIR0vFaGpdW3GpFjX9cAWmFt+s02zqm6YcDgOc+d1FkXMqPnCkCGgjXIRaQ+sHoudRamiO6
iaFm9CK4H2m3Y/nKLag/tyzwlaio7UYAo5MtQBIInsC23Jsm5zOHcIdXPpZ6JxPpgaICmQuuAZU8
pjRP4HJ9HdbHABzd9+/qzGWfh+UInEsbCIEXqyqewsBqxLm8IYgowASonKIbK9aljWP+c5afhD8d
Yzi2I3QVi+PGzMZAn4qRZE7wAotzPWVYZrJxnxv9a99Xdig2uxh+XwPiUhEBEKmyiFLwH/YVJj3P
t6E2RWNGtA+Up07XrhIW0Pwyvk3S7nKJtlvyxdT82V86q+vom0keZZm1bWv28EqlmjKsg3qHxm5T
9/DSbenvSFvhijvC+pKY61y6USGF+r9jLn5WKwehlkWUjObkn+QmLnwpNN0r9Ct298Sd9FJN5VwS
cOa8GRwCok6L0tP3WPAsbVTOA84MQLS2wHZFSXBK8WIB7swMPUmlLg5pmRWO0JNUKhBlJIvB734T
PRQNrbNsuvisZJdXamnOJWv4GfUa9V2AdFjlIJCQpT79iY00RYlEe1eSx+Hk0ABiM6ePS7JVdG92
omzVOPqL71q/v1+QZySaKMIxFrKtYxcxlqUd3wjT0RPa+VsaNLvkhkaCYBWvwrsYXNo11/Ad+ujr
ytGllXnB06if2adZWCBCyf/zCMssciWYkO5jz3eSxLSV6CCn7WNE81CQJLkhHNIURbJYlFe6H9DD
hoxQk11buf4Ct74eafo8cPeGZBslT52i7wQg5GOuOm2NvmTch1bh0GTAlmcVtAITI0sG4BPJH6Vs
nFTxbSFtuKkaa1229lHgH1J1ONbJAB9/BiCbqDmgQmdQtYxQuA+kFGc3ui2xX5WptUq7W7LRRfNq
ZsFTko8vQqe3dtfmSHhG/rHWsDsB2iV+gYhrWpofeymz68LbpcNTijBUrr2bbMzdhsvckDx//1k/
sqaLDXC+fbAB8leWzWLFmDF9vUYdeF06iMhQjfUIpFwoUcKKtpEkwHQb+szwzUFwjHdaYbo1EiBU
GySWYNzhgNGCiIpTZhtFufe5mItDtGoVaR2bb8DW1mbO1d4SN4lovnsI0Oke4fSGeelsPbPyKWr8
N2nnsRy5dqXrV1GcOdTw5kZLA5h0ZNLbmiBo4b3H098PlFqHlWQwpe4zOhVV5AI2tll7rd+gYIBo
JO9yqGFgDIsqX1UHDhCbEw2NO8R/plM9vuiDeStkkq3U6UogixYb7UwXh/spVlyfOzkKwxgzCtdD
lHs/j+13d0vkMMjH6CLhPfzlgpeYcyOXbLmNuhsL5HpKDXNGJF2V1g0TiWv+8IuzyU7VdFsmwbEh
+brjmyrAeprnH2TgL73BqNKDqE0FCiHpTWHNMHqzW8UgG8Y0DjLb+Szf1N0AItRCLdc8qRRYGKxz
58gwLMn35ynGRwFjtfCj6VOCTTmYYmlaW/NcUnTuw1uAxnZhYtFgXprW7I6iV9TOQDYS6FcC1jTD
MbTvklMdBAchQSrx0fP64hmdBLlcmzPBBelVlUenygw7G661+cmf1HP0tP7DjJKX/S3eMhif7m6j
jBQkqgtU2K1mmwGcrjJkULm9U35l0R9Jk5YD9Ke3OxjaQhKg4PZEM+IrP4ToGx8J8GV/OHyf5Qk+
vY9f5uhOSkQIElzeai2+GibrQYTCRJ3mItStay3rMfwsH0pLXAXjRVw0Xk2jO55tpE1/TZJ65of3
Uic6vVCv5DZCmBhVhP5JG18GEZ+DxPb1DM3+zrWUdDXVkpPOnZ0bN2V2zJv6cJM4fJmDM1uvdZ3y
Ci+jSKexeTUNl3PxRs3s5wn/bRTcrzUEumTuoweXCgtaTB8vTRaFvgGXVeQmb2GduKV8/nOgb+f2
p0AH94kAAtJo0XmkEIE/WXJTlcE26yXbjHB5rYBj+0dOiyW3+DLdPgU8yD3MVh0mXtrHnoEsxy8d
RSu9PgwczCrZbzvYGfMKMdcjk/C79ySJhKEKfgV9gIPPJvhZP6atDji/PjcE8VSEsVVJdxaiTXlu
0TYzNz8P7Jede5ko7BmUEzARp299gGNJBL/IilIFJ4d8WKUX66p4VREeF81wU1h3EZ6EbfEeWxPe
R/XLkeDfjfLn4AdbSFMgphsIsM3Udaw68m5I7eaJppEbn2dO6a0rCupbxcGoTL8v18dyrS9J+8e7
o7K0IASAzB2qeih1iCUgmpaoscRXZDYV3m71g9relRHmbGPvhoq2q8UaDfR4vsTr4TGK2pNYL46w
k78bBpPx15aqLNnfwWTT58L35QqL5BTTILXCRrJWoZpNmyHpnSKKL+tB8qwkWf08/N+sXqJSD16G
YFFK+33Dw20mTvwGzVJjkr24H11dvNB7inD4U/0cyVw+5G/LicLRBxHRIrNloh1sFHmPt5AG3s7u
9WzfZ/EeyOSDFCtvOHHCvuioAmBs9IqMnU3H6Hzu/Oti7AbIn5m62ABhFYFxqZw+zThsoflypkiN
svbjcOkeawBwiuzXiKhDIaOpL1DlY0/qS+1Xi2RxNmWuYMhnkrJ0zKQM1bt5PRSpPUy3RdLvsjm+
jab4dAbJZZsDeD8jnajGGKKH4ZtD/wTFNfzOQsVJ5Hk/qFHiDnhaW1nvKKnoVL5AXjt4jWVs2o6K
V13/8uXO60rKYzG7x4wptSW7gWS5RnmHtNs+q2tsW6yrRL7TkFsuA0rN1ryZ6oJuCgKHdV/tWoMm
iwkhPbEwjtCwwUhIncd1hKSRP4UrC7j6z1/pixAFN3M8b2Glqx//HQKCah0KL1RgbhCgnFp64nNw
a+oUSwuxPB/8N+xEmJo3aoUONG4QusTZ32GBNMGc/PlRln3u9/ny+5Mc7Pd6bvktkEGYuOVbmqBi
aCk04o7s8V/3voP3PVh3wDlQRwQJYMdIJgnPgWc5+rm+avfh7ijRcNlHv7yRonAIIobC3e5gn8VK
qgnRbzbspUAwnEH+XaPnhjxTfXtU0GJZuD/FOthW1S6pJRPIBaIa80p2FDfxMvh2kWOs0017Gx6B
CX37sT692sE+YqbAzOOMcGqab9KMVvKrWByT1/o4+g5fimsPgHoQ3zCaDz+WaJZTQqHAjkPB07oh
cFW/eM6mIN5MuoaBh2aLceNpNfX9Zcnq2sUoUE/F7VM+QSpo0UmQaDopd2lYaDZ17vWs6Jsug+aB
DHJACSzMTQeT8CNz+fBGv6wqyEXIu+AzQuHr4EzXFLPBoXeZZR2tDPNlTKmBBniuDe1ePXaUyN9F
o2oAtRS8IsJRhx9DVAez7fkYc9TWnjq268FafOFu+wyD+DnYISVLgxLBR8Dwfp6fTCFLS74ZmnQ9
1kvf4EYCCF8mEM0WVXQh9DLpLkab2Rd+RVZmSy3+9nq3m6X+P2XHLCMF0Bs4IsjarzVqM46AEwBf
txePEKd8XQTFdDfZdis4mZzSa9P7eZv5cgISEAYBuHXOJ9iYB8cSWaQwTehb22L3ZClI6xC7U4GX
ku78HOnDJuFw+n4OdbCjWSH+YxaivrDRjVMjFVc1JRk1ek3jXyIMMHR8VYVLQ5ztB4yVq5gPhcZ9
qgsrNBVsNb4wQuGiwmWQ4iq95F++qmwHtXQCkAMiHq9zN3l5uxF87UQqLmKzwa3T8ALkYYM0P5kr
1Vn+v8qvwuK5GhGQVFUcrICSUH2BilB28Qtkkft5tp7Epgak83hkAL7sSSoAd3C7Cjd1ncoaf//p
dtVNg662XanaRX8KtINb0HBkiL/bhj6P8MEG0RutMRo6IzyGT9l4aQLEKR5+fokvJcllhn6KYS7d
uU9vkTeWXmUaMbB6AleKRNXJ0idW7fxp9ICywtg+Vgb9/rWWRsaiTvRFgnnOxjRH1tSwS+miK2iE
pshjvB55ry+364/3+jPIslA+vZcC7KzpFIKgKLvCiCLzwpXYb5HQxXrLnr3Y8oaN0R1Zfl8qrf8Y
zj/DHqy/SchGJcXc1B5f2hfqJcE9SgRetKPeBpgNvYXeU1fBBaCW22lzbPF/QSV8RFc12HGQK7gA
HBzJFLMUZco+XtpcNx6FtOyJLhVOPHZyO59RQdlGN4pTrBQHLMre2P486N+NOTcQlM0pRqrKYaUX
rNYwVgEs/6E6tSZYTJP6v1gRnyMcfNXcaJtUVBleDat6ZZDXwALXuZX9p5dzJo/Bzk39bRGMOuQb
+VIfmIq8LApV3iS1chNV+FrjNuwXIqZUw01i3Pw8dB/3hd93U6hA1BtIAxZt6cPCQ9wVsp+GExrI
AffxHmiJjc1D6iqtRYmmfsqF7K6JldvIoPeoatST6zGns2qJp4n8KufjpslmYH6oA/aUaEa/BQKb
bgAGDo7RV+emcReFoHzN60wBXyUF2VrSrX1ixA96/RAN8cUkVCeS37hL47bMhFtTDte9oHqmbxxp
CXxRT0DCmkY3NzXYJh9n1e+LU8U3LdUT1J60a31tyLayiVcA92qnQUFhhXAIggWLWoWwVa9AHjiV
dwJU2/15yL80VT+ewiCvgMXDAx3mX/KMUWJgcGqUgWpHKibmZK8htH61XoVx6oXALeP5QgZj22Dy
aiVXKd3EICrdIcnXao06dm44svim9/U5AzfCy7HU0ZFHw13KsT8/7jc7NYP25+Me6vrMCNXXC6ad
HW2ZhE79KN7OG8HrVvlTd4r9yrXaOMeW9IfS98G8JO+iH4daG75xh/MSa5u5aVoGSQXY54fxWhqa
+1YtXJzeMR5nSwvWY3dRav1aFc7xW8HrZodquBOktyKi74DEdEA4hohk4ngn57Qi+odhesHTB6uc
1JnT+4y0LrcSu19UZKa3n4ftmyybXQ8dNqz/2JS+yEDHujkBzeQFDOxkFaG2ufKJ5RsUAyC3+wlJ
nFi8isbr2njVs2llmqht61B8o9RLQG6hDLMyAgm3QbiRMS3XaUTh8iwD6TlUzFMgvj8/8Lff+fMD
H+RVoNYR/Y4ULEwhrEtu5AW3Prs1jGrJASfpTCfNvXxkRX4T9PdkZtnaPx2XJEm4vZmFik6itFqC
thvzolmhObmKd75TbIKjacDX0+L3kEua8ClkrbSD3yBIiX+96OBVM1rHEo0vgDRqT7+laAfHhVXM
4ayGpGjhdgHA4feyAShvJ25zhMB77F0Ojv1IiAJFiAgkLw6xU+rWendsu/oAEhwuRS6lH9UMnRvY
weleTXNvSrEIAod2sTQ+FNW7JIe2JtziEAPc/1fVUI9HQnTuUBbQIv9XNymP+Ix5ZoARX45Bd/aW
A1sucOodAMrh4+NUyDhZTXjKL14jruVYs7aRlItiAdaCAxvCaoeo9lbGCTiRilU3VZdD74srxZ+8
GVN0UMTixg/r23axvi65c+rVsAW2u2mraNMBOy7r7jYOCtcwBteIb9SmPs3TiJuQ2q78Iff0AOoS
R3liafQfpdNhjLZCs/gLvCJ25fX+fb3IxdcD7HLmJjrYSXIRJJhEA3FtQr22h77nPhee+VnsSI1O
KWc4Q4DULqxto52IoutXotclkzOOoICpZw1NvtKwMNX5ZV3/5osbUSkdvYEDkZzqA2vAPzf8NzG9
CayLFhxdoJ+0RelW9YvUdWDrbzDUsBfbsIkyGZ06T/CtVSHuk+BXq1HhApIuF29F+Tx0gPJCbLbn
+zg+qctNVKIUpl2b5T7P74bU31e65irdVpYCt69Y9JrmaNUIgk92cEjHVvchlKnbaRdzuPZVDOFY
mwDFEJZXmmxV034BFL6SOh3rNNCkmC9qBaDB0F+pAAGxNbMDEwonbfAsv5b79zZ+qrCfL/sYI/VL
a46Baid2o86OIeJH9AvbFUXQHV/nBWMGBVTCBz9COxM0bGvrXz2Mm8zYQyheDbPPmXC/SNFm4EFU
yCrLVBzjYle39YkKrcgfXov5XATDoUsX1fwS+MUe5BjXcaD2xk2qQiDnf3uV3fdXpkoYC1Mxnnw3
EMclg3GbBUpcPIrTlQRs0UT1R1+ExsCxZpUn+rGTD6Wd9G9R8th2DwrW06qwVXqOI2b5nJxrw0mh
GLaB4l7HHFqMcIUQLhFYZ1PaYENmD9w/s+aeBrUt9Oc9gyMNxzLjDwrb74tXBapmaKQ9eKN86WX2
Zl+B1h5Ra8Cwai/l8ZkQ9asc/USyCK250OZUv4nkLgRXVyPWU+5wTzyrzTLz9LG/FqP2wpfNC5za
961VveIvfIcb4Ukr6p6ldaYdKdFoozqS2F05VI7eJvBPSh1sg4jeSkBSfaWK85O0TdKI7F+BhpU1
T8tD2aZayytTRzVCCIotJJEVnt+rWsAGm2JwGvwy+t0o3ZoJiiWR4sn1tANVMUIY7csLSIhtHl2U
eQmhc8SvHvhEpJhOlJtrWseeH3c5F/boDXlQXIYVgfxThsViOjmCefjNkZLe5mSyqMyNze2c3IbJ
80zhO0pwqaoy+mN89eCs02FAZACX24duAY+ETDkDOTtuVaqvMr8tXIh+FdE6yndKrSBRUKx98XKI
niC527PRnY4Cfa5kWg9d4fVaQ/VaQxGFNBk8H9ARe9TQ55F3NeUHbUwWMVzbaC0M4OpNbYleaUxO
F2O/E79WkAbD4r1DbiIz9wpq1xRevcG8IpPWG6g82s5QArcJThWcgxdiGPrthtK5rVJuWt86aSXE
0Eaw2L2yr3vhQeqCHSKRI+LnYcv0K1nnSkGyUQisynirdrltSRn+RLtYwhZxdnPjUUw1bxRvjASE
7MheTtehrs9l09inC8eKUe6KeBNPsGHCfaIWTpKhyWixx5Vg40zFKdGNDmTT8SkcZi2cs4ERyspg
3aTydaegsqCgCV9Oa0Xn9kjDJq3iV9zd1lWvnLSG6MZx6JpQEIJ6tmug79xuXBGOlt5YXqwmlxCc
Rk2/mZuZ/TV2AyN5sFISVyNaYQDHud9iH/kgIr2nUr4TY6gSDGkFmIOzAhsJxe4xIsfCE42JO8Xn
eiCfhfgoGhlZ5Jzc5Ci+FaLpyIPpGXrkxuY1hFW2rdo2l4tMgHkSioATPtK+fI+Z45WcNW4ewpfz
O09uYydiLYA+cTNjQtHlTEa/q0WQutD3WKK4eq57enQ6ae8p/iv0WprovRZvikTGnXNemch3qdXk
+s1aSk+Gca1l+1p+D3RxLWfy1u+3UnhVmjxv6NtjGWLVe6V1kafmldMtCo1h7aTNO8XlrDXtJIfU
iEqqxDml1g9SItHEu5PSC3W8n/1XXCKn9hwcJGtQYOo/+sHVIteVGaeh2ABzOlMRPZ99mKW0cjV0
vurzhsonhLS4elWK+0y/y+cr3sWikjaBC29b1U7jS2G4VRAnm0lclLxmjyxt2YdBcyHV9zUb+NAh
PG92XtnO+M7hcxjhB8yd1BcMNw0RGBRjd+SH25TOVXnWq53Ta6gPg71SFyJgCjIdvmAaIJyK6eqY
mquxSlepz6bbwh7hY+mDiFBZdqIntKvU6w5XlmZ4jCrKUfljToZuUPCt6zeFxwmTc/RPoB5GK032
Sq7JrZJdDSLkwKspyIDAzs5iy51gtmLd+4YJoBujITyAxOyyzls3wyEec62Y41Y0bcF8LJm50XA+
qBIw+57T8rmm8m6ZZ1V9rvt3crXN57dKPTXDE6XL3MykiacAesiuJuO+JPtSJXR1SXbyMXO1CO6e
ej0pfAz9WRxv9PoVP0nXMnamue7KzjUNVLGCxC37hzqRyQegxVUvEjZWgXgG70rvHzBHZDWUTo1D
TW9EGylRXFkPTtQOBffyFi6o07SQ63QTBWs0Q/LLTBDcUJfWfRQ81pogwaHLnALjJFVft+KjAarS
kMK1or7n1iNOql6BuRKMPPTiEWrK/M00J5somq/ViY5mD4cCUS6NunFQ5ZusaVet0rOuREeZ7oqY
QiHi2Zpp0fBsX3sBi/aw9lecOyDCK/15GpUrMcue5K4jtesQLmrBRw+03eqEzXhMk4uo9dmfsJcr
Z0h+QnzK3ncMyr6URw+OXIjenLYi/CAF2d/fLxhSlitRVpEvxyhuNuseb4tFae5Yc+q73J+zmAIw
sUCOHOT+dCeUuep6UrdKJ7MNtrhL/sdXQix6P4U4uBKObUj/uCSEuu+Q9Uq8Yq1cJbcvqi05oovu
LF4Lx66hh7SM5e70OeZB8TmuJHFSamKG23bbrEM3cxaB7OPj903N9LdI+kEJOhTkSlYqIrXu9C57
+XmyDt+12HlZNMQKt9+XTkw10yL5+d+8JPQBnf49vfovxYFsMkuEohsKUW24ahtxV/rjpRRUbiDn
69aIKQXAS4/8VVFYR66M3165P8c++KiCLtX4BxM7na/LHo5NHbptMa0KGNGA8hxDhcc8B6f4UOP8
U7NzjncCnXd1JGVWxCOV66+NI2pgSyGMMgnAjUPkiKFWwxBmNSPBXUmNtnXYA7tryaLTIzXcb2/l
C2B/wUJTX1UOFkys1/NkTITKT9nbNj7tBm0tefQ0N0fWzdKCOdwBPkc6GGJJTo1glonUWA+66I0z
LOn2tDb2RjjYIQrFpfBetU/aUDqyfkLyfyS+fCT+wRoSgyxOC/p/lHKUB5I2JOOyffwurnIvr45q
/337Cf8c10OlQ62TuQ0unxBzLdtSb+NBdfr+OQyOfcEPIcsfxvWwEmFG82xUFZHky/gmvxFW9Wm1
QYvNiTaZx2XX4XZuui/TCpJZtO7p0mcP8RmIrNUAVdRpjCPreNnJf3qe5Tt8KiWFZW61qsE46wmU
nOamljUHGPmRKF8IlcuW+Gk6HUoPyhVy3ZHJa6vr7qlbA+WCETE70aO8yY+TBb6dvCqGSXjdIBh9
2MqNzQjXiIhoxjlGIpTkgG/vl4jWGuvoX+bVz5P1m+bRUgWnmYmmFVEPOUZgCOjYgdPi7dTybD+D
M/ICT3e1tZLZlSuuOrp1QGMdcxV61qNw5JBTvztHP8c/KNY1hlFFasBHzFILf7m3GW6+Lt2SycCt
Pw+B7c1p6ZhK7eJe7lTTnWU8pclLk75byRoakkfuLXa+24m93WYUDirfyburiUtjTobSU3TOYQo1
FavDH7mydMW+7OmjJKMz+bmtIH/RXuqNYo+F4RmxsJ4EY9NRT0uh3s1UgVRSFN8wjuyHx977YDsM
CjR4Mo3aIe4DcfA4qscqyt+ujk8f9mAX5EIgTqizsjqUXdI1m0Z/1trpCGTmK/RwWRyQoRasFfqQ
h+3wXoLeYeZE4eZrUGp8T91qL3jUkMcTVCOc46J236Cdfg+5jOynZa+boh9UFhXkpcfbIMLWn8yI
AqZedH7M1eL7j/Tn2x3kknGUTOic83ZoKzulVpIYHIFMLp/5cA9DLw8wGjUfxHsPIyRJzHxj+eXW
eQTKvs2Qw+VmQQfPKeV+/fNq/y43/gxeOJgTw5xqelwtk+4jN2436A6tjud237/UnxiJgwNQVoJY
bJdJURV3IsWcWdjX3K+rsrc1ih0/v9O3U/DTS33scJ/mgzBUcR7gPcxle19uFTfYSVcBkZbGlS0/
UBRaU+76Oeh3i+tzzIOi/DB1s1mpxCwlfMCCkwLpbkta/Rzk25PncxT595lehyPEY0DNdr/q3WBj
rLJL/0a59NGLLLhjX/wc7rtE4nO05WT6NI69LodT5PNOinAZTKUro+QSmyhW6P/HttNHi/ZTJHGU
pyxfIlnX8c18OqzHjdHYxV7zqi1G4YuCvrHVXn9+vW8T0M/vd7DUwknoTXleFvM6QafA3I47BGn2
/4ZjydFQB4eaLrf/BAml/i9NvG9Kbafl1BkRhZYxjZHNJ0lfN/JN65NHYMXhU75AHsfp60dBDlZT
0e8KJHYs6ymKrqX81jBfIkGl1YzddE3dUaSVXw2ASlvkSs/UXEJNzNyM0PYxOXKtcHITIIxirKxS
+rdjdG7MOYo5M3Wz4rpU7guqOq16rciFZwXXmn8rRjfRRM1IeErG2KYj6i3sn1RovUy8BKMINEDx
JPpLQnEhFaeG+qhMhT0mq6LGf++XIET3ZTKgiKLASoMWMiNa01YXklZdAQbe9mVKDWHY6+UrBevt
kM/OFLXe0nOJLehFdBKQA1rR/djHnW6XeuCpZfqKADLlIjTEbN+ispFIQuH6Y7MepOqiS4I3VAVX
XQH+ESZWYIKBLJTHRLmf0XDRGM1ovi2q64nWS01/ZFLkHdJ2m7wsTrKpejsyu5a1+HUj/9eeJx+c
56XYGP64NB2hy7vtDQYc69pTdhjhnaTrYy3Ob0AMv7U4DzXne6OrJGtmBSHhD5YCNQg6gWfWuew0
9ryhCNeGTrK2ntB7GbhOZ9t2o0v4HxcubUHv51f/7pDUJEmFCo/7GajH3/eN0myVSOp5FmFqnS6h
ydQdSRK/Pbb+jHCIgTBMzB9UjQjqusZAAMnMf6uk820u/OlNtINdXQkmGVk/4izY5vhCcRdz1Ooy
8nxX87T15OZeuVdXSys5PypxfmQYtYPNXqblhoAnwRPcgRK/cDUYwz9/qW/P5U/jeLDDl7XQqvJy
UnbNaViLth7IeBVeB907YMqfQ31/Ki88SutbPg7qOVmTYEpjty+9a+6UTRmtaD5Ka2Fd79QWgGEe
u0difrsGP8U8GEIdHLQ0FsRc5Hl13N3i2SUtcHRyHA0PwCPT8huQCavwU7yD8cx8SwvwE1rSqfQG
sdzH4Flfa6jrOR+6wFB+cIQxT1uvctVt52I/vsrO8/1RjdBj771MrU/naZdFQV0ue49+6a9zdxGW
1l0JS1/Fi67/Wfj8r5fx/wVvxcU/9rTm7//Nn1+KcqqjIGwP/vj3ffRSY0j73v738mP/+me//9Df
z8u3/Lqt397a/VN5+C9/+0F+/z/ju0/t029/AOwbtdNl91ZPV28IzbcfQXjS5V/+u3/5l7eP33Iz
lW9/++Ol6PJ2+W1BVOR//POvtq9/+0NeJvF/ff79//zLs6eMn7uO3nCf+svpW5FzOPzjN/7rx96e
mvZvfwiS+FcYhCIyA3gxAP42+RTD2z/+SvkrVzqM6GSUXsAOL6l+XtRt+Lc/rL+CiKP4pppgvZar
wB9/aTDw4m/0vyJpS0l9qTMvosH80P88329f6s8v95e8w/0Lx8Xmb3+w1Jcp+ecxhfsdYpyUPOlK
oz2sUSD/faoYRtcGWAtgvDJHj7UZy6+Wlau7WC0o3ihj33tJmhkbcbTSFUdaRAsDomhQaeqpbxTo
v4dhhzRl/zw1jbiduxk/jQQ0rx7HsWNgubSpjYGLvDpva0letwJohXEOT9HTvyD3SgGI1ZZdVgM6
njIlz8AKcUhJgZWlKdx9WelLT29BQGphGjlK1D8HRSY6YTYkNCKze6mwtI1a9E/oKz/DuKP/m+W1
Ixaa7EgoxY3mFNjZGLImfe22G5rYlszmMoijS7Gj6xn2qukiM0TXW0Nzp+oKx4rlDVdKXHVU4GoG
NMWo8a+TTt1CZ1uarYV834sivhqmGecOimYTRVIgqN6MGdldrSXmejayLFopHSLdNDdzg0Z2TU9l
NukpVZYcnre0ZzZGGMCjMrXSegqUKG7tJpTVM2Qy6+4CWoj6Phf0/zQpm3aVCHykyKzwTAvl8n7S
WnaRwIrcqZ3aRxH+NJKMZpAj8+jTXJRknVqGFLbWyijk4VyKJ/nFUKUsLtG47MOnqrFCZR2E87BG
3kOp7C5IRUQ9jKa4mfRRuyJhnZ+riFYSvbB2Im8RZ2FXaGN6NWR6dUJ5BjicIEmA0XyhgDw1pjqK
NBSNsm7C/W+IegFLQCERHMT+rPNgbtNdSHpHEUkWWihrykQLIxgkt+1iZmAUjvjWab4VYFg7D5OT
DhggIOTm914USeVrHCh9hTDiEDDoWem1TZBeYacILi6TepQVgzTbqtZYe1XStRdaYE21jdb8vZGp
yvVQJgihGpH2CNGftjiHn3QVp4Z2N0QVhnHiUO61Ds5t5OfV1koy4421s/AWe99BNAeNPzWwNiqt
pBaSSSNcCYgD7os0MFZV0UfndWaKjtb6u0Qr/Ps8LI2TJheo5htZf8MOROZdmfHkTFITIN8zFDu8
zGUEMCbTMwVtvs00dV7XlTnsYiHSMBynad+pk0ZibwjqfeXPpqMq6UtkjNlKjRU0WGdTjHonjwbl
OUnF/q1FLRZfDKF8laq+VhypTuCaYUa0IjfWAltPjQET0FQOVKgRogxUNPcVxJyCgfKa0a9GMzNO
uqqip6gX2UUqdpuoT/RTJc3kCQWGqDqvZxyB1XES1qKvVZdNGmgv8wCuoepFYS1VDbzXQJinlaaU
0S5NSw3/NWm+9kOkLKeJykkSJdGqrsVgU/Lor2FaBaepKmIg4ZfDKcVQPKubQD7HsrK8x99KcowI
HT+odYtqR4uepKzM3JviEXQiilmaDSzDeC+7vHrLJIwwwD11K91EymKW5tyNtTJ4RsUx8Cgudm5f
W8Vu1HvrFdT3ULldnUAOaPNpLdVyfRKrVnCZFLgnwaSsMIVNZMOLY0Nbh3io7lIZkKuid+NVH0c3
9MIfEyOhgy+nV4mZmJ5s9P1pYQ3lJtAbET+MvK43cYwtZTXX/U08AUAIS39Y6KExHj2oRsUQDtMi
V9foeFQAeBJVii5xvX9Vq3Cmat7TPJ1xzVX2czgIXpbHqHG0cYX2j9KPTAMzR5e3ykRjHVhych/G
idg5+mxEu0kZrQtQOOMzBcbKDasRiAp7e28PaN+SQffquKZokV1X1pBmtjX376GYiLsuwVmHB6T7
q7S5gi5In7nhhKRxlrbifZ616qWZD7WAbqSsb+iJ40QvjKo7i3K1KyC1beVOGC4EFFTcIu+hw7Y6
oCpknouLRtcE6JUI0Z1ZWhOzx82V8YB82LQDJCM/V3kXnyhWRoME8cJVFOHHqOSl7IZlYWC+pvhb
Zegz9JQRmHJDQdW39axI5/CIBsAgHAPPqYWt7DDLAas4luABpxH6T2YWu20l1F5UysZqKKrgAl/T
KcIP2oILq5VhtmOeTDOoO6u8mbNCOlMlKSxtH4FTpFXNykK+etbjXaVn6lVf5oC/mzSVDU6oMNjm
CMKC16r1cR0qqXbZyionEUqnZuR1ZlgHXl2XQ+/15jzSKOlj8WLUTPE5SCxhzyKLTvK4TJ+qoqRf
M3AouyKKmxBxyYROoqg23AAH4ROcvZEsjReIstXFSEn7dbMt0/i9i5TZ9dXxEsGUHf7TG2GglhjR
vm+RfhbH874ZnsM+PxkkNHai60KsdhlioYAz3CJI3zv0J7CG74LBjYvyRJv1vV82Tl7cW4MOOIY+
jlxdzWC+6EaC31Mi2LOzuyCoqiG8q80GaUG0oavHIdPcYWpdIe2ZIqKLFUdhh1Ma2LWkPOnJ2HqT
fx/kieMPONc3iGhyA4jawDppmniDzmnCUYUgaqS5MWenWfYQ5utTlNs9Q8DDsqlc7p+uEba7fEic
vBTsCqkGDYObUvqF0JFbpqxeLfEoOew6QF1ZJgItj0Cj3PsWdmMRwBOSklkq7boTaJbhVKxWTBUR
AGmzjubSKcXQS+tmJfOyUo6ycZhsk/k2iXyv6gExBb3To9w0BG+DxcwzG2cQuBUK5qklg7XE8Zq8
yJVzYwNq08mzETjHbVwXuj0pyitbxTal0CGg5d0mqlOkIEuCGISGacfgO7Io3qSSiPw1zYnuPRHp
ksqY8gHLzuOdJJUvfatd92F1ScoPXCYS4ao8dQbA0QY/SmSDVSs6b2KyuPgZKstJVJMnTBdQNO1G
ErdNaNmq8QsZAdRghX1Q6SsdGnYRIoFVmem2EmdKPM1krAyLk2wejW0G9mguunO9Bs0mcqSYKOPG
mnFqdt27MEEJz/SdEYyOwfevF19XUXuuqxaD92GPOu2205n9eYN5Ca73MqmTZtXvHaI2YIpIq9wE
oPFaUQpr0+MG/TwKReRGctl6VlXGaLdn8kueWM1pRh7lSd3/Z++8ltxGlq39RDgBb24JkATbqZ26
Jd0g5Breezz9+aDRPmKDDGJr/ts/dkzsmFHMJKtQlZVm5VpVeq+ZTWttxNDTb7rgOdyDZ4tEtzBk
24PMQqnBOve1myYgqjr1gNfM4Okudqrm3VcBWnjyNeLY21yy7Fb3bCi03LZUNiLkeHEGHfIEgG5W
cX5iotqG4N2tWj61KCRuOiI+pjz6NZMLQvYwcDLHCrIQ3f9aGV8LtXbCnlKUmPE2yAkEtMLT7COk
ItpmyNEGteb2nMOs/qTl+l1Q1Fu9g4+KrnSclh/bFHrhiAMd6i9dW78wub6ry9SEHymH4FjwH7O6
VAGtZVuZuEhofmZdz3wS2sdcJtGDXwzSazm1rmhabJriLRuSgxwLTm889B7NPBPEo/laArgrtXTj
MxzBvIqttsWVMUGVJTz7xrhLdZNrZm7w5VvJKx3JF7ZRauyarrBb5jQntbuv/AFe8SL/IZj3aqpv
2168Bbf3CLH+TsiuekgR/arcTNmPsCC+kngeb6T8zoNISWobyos8AEHshHyoznss6/laPppa5YhS
5cAJDndCuct6uMp76uotwluV0l6jV/FhGEL1oNXWU5HLV4X00OXJq9QXTopmt9jEN60mORDGbHjS
IDT2XL1WP3YMCiOm4wQA60pNsCP/RkZoAFHyAkiZGjVIS5kDwdrwLZ4GBqdHJ2yRXja7WzrrD75M
wgMtjOq/BrG2NxVI4kTjg9z7VxpEnb6g3jf+SwedWas8xdJtojyNUewEYrPtpeQhhrC81D4LSr2P
i/bZC61rA7yhRJrS6dEniEP2IrWJQBxYDxXDtCTYENA/kJEzUUB1w0WuIiPdPAcQh8d+6gCNs005
dssqeRXz+jqCU2Dggccj3HeICBQwYTDH8gTBAt4Hlg+ohkA/Dy9MZl2LevGCysCdOUqUY2pHKBsi
bO8TijgvuQUhf0B114Qar4V1KU+s66llvkmSNaBvOmNhsgAsDMkgdduIUgnuL9d+hF56nai9zaFF
3XhSYB3KNfNjXQ7u1JUirXmYyQopP5ip+qXRTSDiE6QPbWVIjjYEjTuYceT0RTDspEL6FPitfKeN
2mNpxjCK8xxC4JAjslKDtp+kRt+S2HMreut+kmtt3Fi99TT1LYW5gWQyN7x7aNDmqT0l30xDZHzo
eZRvQ4mBk8QqHyYmvgEgxsKhtkptH6UB+HyrMq+7vmyuRNNLdnLQPQ860E9fJXAOyWcgYpWZO5fK
fRupuJ0qtaNE7rkOlvkklwyXylLdOnLDuSfhTEmjwy+FJd2ZSe42xnirmMhETJBNbcs+kvdRm+5y
s6Qa3W4Vy6ucWuqeZ45OMS5tXxq/m54e7KaIYU64OVBWTmwJpvs2iOxBdU3Rv2pIBNQaMflYcDUt
cIgO7FZ6BFYFTBr4QN1xzYXE1rpA301Bda/k4r0Fo+iTLI6BaxrCY6UlQA1V4SqGQ7On/PnJUiF9
c0Y1DB7DStMP8uRZV63X5U/amAiw4zcwJ3IebUTHCNZgwOQ6DeiyDSJCUYHHCyfxs5OpmfHtP32B
YRLZREdOFrM3SRlfjVj/2lnl114T3pIp1q5w0T81rWXb2l5HlrvkuvVVFyIEMtGwJgsWfd42zuWw
QXHjEafb22aqfBjBMCJ4f6cOrbDTpvy15y5tZL8Av6779KNVRzI0dC/M7LaZcqeIg8913xOcqYBP
QQmCejWJM1LvrpGjTQsG3a+MOwoJGny82nMjVzdepryQYJLWZgg7R/pOoDZiTPpe0UYCt3xvFaqb
9gODf9q+Dj9MWb4dsup2HoGox/za84dbj6vTFOohEb8NnrTV/GyX+J/zrt0iaHKIggA469Q9F4KG
Im/Rf49H+lIeyvJVRyZjIdpgiCCmIXRvTSqLhmJ+0KhrkEcKml3PSUIVRIItS9/yImKUs3+pkt7t
wt6G84CJWX0nCt+Hrj10MLX3DQuzPnm5SQUW0IWi9bBqQBXtVXHstAKO2a/tyNQZ1YfBiSe60h+V
TOhtbRiesxFwdtAFN4nVDkBhxWgrhnTqpuG2kOO9mKTP8mQcBCUGTD0lOAtto3dvfVFeJ6EVuzKM
16mseU7XDFBDqV9Jc5mYeZy04IFSyq4J2+dJmG6kUU9IjNsXo8qZ1Yg/wb10GCq6Xw2dq51Mpyr0
SjsW+JlDHPikhwHd3jSqtmKj3WSt/Bio+q1SMkPkberq0xhNtEy74qkWclQQaA1bigLdS+SWEeoD
TSz2m1zFadeKwXU3fk6aOZcSimzftuqeFiyejhHAvqEhFXBRNiX0UqGZ3CeR+HGcyq8aJ2RjWeZX
JYteiwQYHVhveWO2wn0eVK8+BNtVk9qGnN+osoADRE6JeSrf/6wSbbbD5OTAXHLJ2Bv0q+IUqRSj
fUm91L8dKnApBIuZCAbGj3RQFomiXE1dZDC/YegPTehPT4GakFp6Fc7AN0jSCqirRwshdh9Eep1k
1qfI58knsG3N4mCKWpi3WymoQGVxOtXsIQyjQdwNWSynV2mhC3ur7KzvSspQCEp6EhcybFTz4aiC
+rtC+a4iSWlzUY+kbUSBkxF1GkgnZJZ6LkEuDVP93DWDotTucjfpfyI9cOi2xeOs52BnDOSuTT7O
QIf3ZdD3ZhcVc8p9KWIhEVJA0bdISqFGTSwEMuNC/56kbfSxLWpL2FT9sAYbft9kn+uv7w3P+3FU
qie/bDyBcxeHibiPa/hLa6vT99FgTG7Yp+Gactm8kJOFQlZB8ZhJc4rJ7+2ZE9NkQo5umCzcNCkq
VKP35fInPPcFNerWMmphvKNLBAulKIbTdWSnRf1RL/urymh/xla4ghlYs7LoqKtG17alj3ZTeq3p
MLdb1yK1wssrOfdtQMFC+2mKs/zZYq886uVTbqWuqGfVlo7zs0AEaQhT4cI3vYYDPm8MUT6oNiEF
lhb94ogaJZlS7P4SlINneZAtu+p202PtBI9gJuc5kHSTjzcTQcZfIT3+OYQaR+I/thcwoMhSw6xX
gf7Dk5NQ9ip6VJgaKkiCc3lHz361I0OL1nCoxSVNBE6fSg4mwQu/t5pQcIFT/itHcrSmJQqoGjwh
rYiKi++NYsupg9oLkt/JddI7WrUjvXZHN7GB9F1e4cpnXN6vMpEDcVJid6IUHwZIHRGQtcVWqVbF
gs9c5OP1LXqb2hDGKAHGblpqXwYaXDZobmgJagaNLq/ofZP49+GYiZ5kHVcFe9F7jxEUsar6eeJ6
8nNEmDFp6quVExOa4wdhilb8/zn3BHLw/4wt/HCFynIODbOrFemLrvlATxVzret99hAe2Zj//Mjl
BvDVqXKQuLEJ5WZpIJszi2QNWW5f3rg1OwsXpfGmZCQerlRLZOvMIZe3Rne4bGNBbff76+CINJTB
mVxY0lxORqVM6ZRQf900N5NTPDF8aW07NCg7fQPLwVVmM1t72ejZj3Rkc3H06JZRgx8Td9D6b5Ic
PsEbseLd1ywszlw1Ba1hSPCWNAq59kHJ3y6v4OwtPVrB4pilUxMMErsmBPF1CNmpz21tJNFp4n/j
WY8MLc5aiLhiFnUE8rUF9SjTu10RxIj8FNJmkP7V5YGvdub8gv1ySaBNk0PNqzSl5JuQJ6vDHYO7
T3+/cQi/w/YnGbJ8IurQy1LudUXuxkwmF4F3nyrWG6wHh7BaIzE8d3sYDFFEVADgEVqObckKMrKg
iFw5Lu406oaMlKW6XRrFyhc6a4dxFyjx4bfWzcWTBAvpUDZjTi1P0G6qZpbPgnDbaWsrWpkDOXeo
9T+WLPG93zFjDRYVNXeRN7jJperOGprXy1/n7FoQSFABD8DWspxBG/PQ1+SycMfBGqioaYKj1/mu
LIB6XTZ0dikGvG4UQw1VWY4JjUEWoLCZuTqFPxJP43n0yxUk+TkTyFUhygNnCyN1i+CrLVKpFJoC
+IB5QxkQSgsBZaPLyzi3X8c2Fo6MSmfCmSjcAUprPRYfppGRbSNw/t+sLJxZXFIDaY3CpRJigE4g
m0qAI5ta9umynXNO7Xg1844evWtCBCcRY7pu4NevTV49KkJ3nafwAVFH/heWIBdTiInxA0uEH7Mj
ulLlpYts6zcjG14Npem2kZK8eXPUetnW2W/0x9YS64cfynqhKt1wLN7g/gRe0gKnEuNq5SudO2/w
7CNKS6lKP6GBmpqRolOQuVXZPYbT+BPppTVc1oqJ5VLqmvxhNFI3BvNq502QHRCe6lfuzbn9OlrH
ErPo5VImqmnmTvS8+tb7ovjdQWizH5e/ytpSFjcn1r0yH4bMxbdU1F1+ERusDSesrWRxb0JJ6SpT
S13ACJ8BSd1kQvMdMMHuX6wEvQlo8qB7M5d5V50V5SD7OeGtfmt4+UGXypWRjrPrgCQV3IJhSScl
DS3LSzApuTuOmZvroFsQ1ek3VpGs3P9fP3WZ2wMNYyJUBFh2MoKctP7QplbGBPrdkOvbws2mBzG9
BWhZZeEDtA7wwjDiWNSbniQPYTfaB9lmKms4JfWdMewv7+xCZf6f2PT49yzSSrUITE3oMkYCO4eS
ii9+MbO9YLqyeZ050IvY426kkxRC3LJbq6v8kqS4tBmLd51imzeknFBxqtOHQa2hPgrL8En1lJ9j
E5kbq5ZN6GAHxLYcMYxFpmlVryw3XZPBv9/XdJo2baxM0ARlA0ovUj2l30qpgVaPp2mEvjUO4txu
erl5bJWIwnfpRcq2hNneNnw/emZ+PvtYkcKZ2ypNjG3YFjFlQlhv7uhSdfob/SdD3COKpqPCkir1
lVxS/778DeYtfrcLkoTCORk3LynMucuIQImHTgcw4AYqvcOBUiF/Cxkb6p4q9Arx4O0p6zqXbS7G
VPjuGNVUxEIoMymnAPDJ0+M0MkVXi4mux+SxE5Fy0Rtn8NVdDb2KlyE3YCXXijnuI09BLEJcO3pz
dLBcN/PcumXKqACf8CgmZi1EliS7kXmYrGezNzbeKDsdrG5DdTWr9xiIScuTui3Hv9M9+716KDgV
oM7iqdRBlnmaOHqSq7ejca1l8ER4fWy9+rqUfry80ScP/rzPDGobItKnIrDq9w++MtF800rZVTRw
P/2HGH2apqH3spbELLDbv5c0D8eDvFLQOFsYMtVag6GNcvI2hlbrEF5Zdnhj7COfi7s2PXDqxeZV
WYaEyp7ImRUXgV8Hsac1Barb7YxPE1wRzw1QtR/qlpkgaFOt+DBkMNLGzn8xpzNH4Cen5sj04lWb
CtFQEkNxQwmlUMkoYPtRrmrff5by3JnGg5JJkhMVACC0wL38LU+qLJJEmgNvIzzgaMgt0x1mCutu
omI/AELZ6rH3uQxwRrmktDaIzo8+pcHtZYunpYPZpA6fBPQYFA+WmU851p7o81VRnGQKnvZQTpn7
ua1BR4hP6DjTIhmLlwwipKj7IUyHUJpWrumZA6wb5JEE2eg3nngnz7eA7JmKO4EGrUXbDO8z7dpM
/v6agLLGC4iAsKFYX5zeaihGgKSaq1nReDCt1LgbhTp6jXJdRtFGHJqVCGwxF//Pu2eBuJ3FkhDZ
+jUmcBSIK3E/5mWac128PeRwZXVXdXZyn+1MuoAbf3DKx/42eQqeFNpNcAXdAX5OdtY22Ux2f+AF
v54paVaZFhcMG6e/a/4cR78rgwUpa0razzCHKvWhfCk+KZ98V9qQkjBSbnxEJLtRn1WX+WZ75bDN
m/zuatHnON6T+fwf2daEYGpAiPwqb5vG9Xyd4bPfQkCE2oT2MVzldT0XddG0k0TDQOzuhF6iK5oG
+ozcjSrhM/w/kDwEtPkquVdWAsg1Q4sox6tHgPAdaZcct5uybx/7YfowqlDSXd7C83aoJSkGvQhj
Sas8AFIFYFy4eZQ+q6P4UpsMzWX5ih86Y4U7wqXUNUpIsNW//06ZZlT1pJeu13zT+0NtfOv6z5fX
cSZ10Gmp/JLN5jFZ+nfJIwXzsaClCPfpkVVcyQCB1mqU59YhcdmZxhEhcV7ulmelhREXtVslyZUv
1d9MxduXib69vJY1K4sbFfmq7pl65QbV4FqT94Dc42tqFH+fbusgajRIJ+jmnzClZ1UHaLiqXc9r
mn0A8VK8GTxeKG/022LTMyixEsGd+GWRQrKimQpBhcb+LWJnqqOqWCQN/aAKOcryIUjBrhTqfaH3
H//FBs4SmLx46EIufXMqdtpkBa076Fmwq5VUd+U+MH/qoSD87afitTOpjc1vncbyFgfbjNJE1Qvd
BYyf78ZO+Cy0Ve1oVrdSTzwXLL0ztPAHggm8T210V9ybe2OX77PcGR6gm7czqObBqIortfJz77hh
of9IPZTyorJkCPEV2ROSXse1AuF9jK8Z293Fdu3ApYeOzSZ0yr89j9ATiNwp06DIjLbTIkKTUi+x
gsxzFbX7XLTSDdQ6/UZrQMjqYvBw+YCcHMWFrUVIFgDnnySmdJGTqKYno3mrZFAwEOVdNnNykTFD
OZuyKUefVH1x4vkng4DaD+zpP8Ok2YweNIZMN182ci60xYqJV0JuXJOWQV7YNG0ZdZ4LryVCoDfN
j/IhcYQtbHNovKeOcsUYgItKD0qwK0733CF5Z3rhqeB8KiWp8lyz3KlX00G6jvf0y6G7hfD1SuaQ
AHz9sbLcM9/OmuXeePfndsHyyrX6EEStwrdjMjzflHeUcm7DK/W+u2o/QQJ8ld+rr8lPc+WdPJN+
MnAnMSBHG5HS9DItmnq9ogxDJedBgIQwJLRKbz23ekGNrXFFd430WZrPxrvQBmWSY3vzg3cU2oSB
p4YD9uKX6Dn4AUp95rEXP8NbEzD2Ze2Nq2xrHUDeBLZ8918QPp2eXexrukLFB9FUdamylpQx8Dq5
OIQMvxUl9BPTMwx1K0/CvIjlIhXqSjrTh1DALwsJmpBpWpVAAQdKOEAaq/dXhmfP+E0ZDn7eAXo+
c+Y3L/NoGwfyPn3qqoOBGADAblewk+vaofCyrfZI3a+sZ9Xc4kLUSUdCgrnZa87yyyNony/eYWY4
GvYVqmd/G1hxSjSRHFrXUZQg4Xm/PNlvx2oY8oOn1h7YtIjZoI0iDp+nKVqjEjq7Np4DS0GPRpNO
dOJLYxiNOigOw3f/ETngj/6Vt4tSJK27PTAzTuHli37ubBybW2ylKmmdFPvFwbCy5AbAJZMUQuO9
XDZy6kzYv6M1Ld7vLNf1JmRNRlsXmyQtv8la/WEALbbpe+v1sq1zNwrpJDTlZ8EpuNbff6s09/Ko
zurDoGZ2P957wlcfmabLNs6th/cToXNRJuFfAkUIU7qSJOXQivDh6NmmNSIYYq9K9a+bXBy8Y0OL
F7TUrIAXrz7o8vNQDRugf5tUXUl5z7xsGIHGz0ImmFrCMuUVAcaOTdkcup2+H7e6XQUbmrV2uvd2
tTM6oOCvki//BTva2V08sjv/+ZHTCEvC73kXIVC/E17jB6jv04+V+z29mYTteEgeBKcmdthe/na/
Ps7SG6L2pCoieZLEAX9vVkQAnM7qcBD3/l2qb8y36ab6DGZrg2TSk/fc2TDZPgK49j5F16Jr3oXf
Lv+A0wOqUdEgiEXaFD2OpcsPh0z266g/DJbYfilbSXRbX7U+eJn398UTLOGReU7haYQT7v1KPQrb
Vjz1Bw8McRqj5qNG/QdmWT9LebV2iM6sirQQISoKQtIczr63JavUOq1k4KmM7Bn/KW61wpnp9SBx
dkTVBvbuaIfLO3l6gJiuYwQPkAEa28iUvrc5ejxHZTYctLSFgtPzvptj/03razT2mAq4bOvs+oBm
oN+iz6XNxfoyqGqGshgOzag4TRXt9CrYBUq6u2zl/Ir+WFnc906VEPGEVCcQJMPhtl+ZwojEb2qm
UN0FK8HW2SWxe7gxquwnsUcmD0mVT8Oh06nLCt6HTtNvRG16ubyks1ZmiIaocQ5PKHynYuizpBsP
E5M8cvQzgKBaiNboLM/4MOqvpkSATvBBsXD+FUe+BEL8AMkDhUsNW3y+qe/yKyrdj8lrvYOYnsmE
m+pLdmveCSsf7PT5pPipqTq5lIFc7fIyF4PSpHD3HwKxerQmIP1CBV/8X+8gNkzeM3aQQuviGudN
RRI1mQdFmHljJSVr2k3FcMdnL9Z/cwD+f0IQCEG4bBcIQfJZCP7rey4Q/o1/uEA06X94KEQ+AvUH
Uwc78R8qEFX8H7BHpGBE8GhvKzMn5m8mEEnij0AliHM2Q/na4lD+pgIRpP/Rcf0kOEQRMoGeafwV
F8j7S0ZYOrcIKY9QLQXVcaJDyoCjSkkRqqyaEU47utEffFdxO7feRS9KYE/b5uGvuaL+MQr1iUnm
wku6jILkHJ0PP5cwajAhATM/LMdHn+D+n0f53UTB7MH/vNW/18WPpyMJ+xDpxftrbTBHXGf/rCt5
Lu4T2Hf1HzUqSvE9hSBXWsm05/LOJXOL8o8emV01jmyjn4EqjYRNEigbkwZygfzl4GuIUkt/lVr8
XiHBKk3eWWtbnhPUI8fl92FIfInJ1ntV/eeZH7/sVmL8RTP/xMgvhbAjIwFkjbI6MQ7cOP02f+uc
2M2YDbabjfeEXhSkYv1TuFtTZ/sVSZ1s55+1KYs3M2GSreyGEbPfvcD29opbvXq79CA74gcdAcdk
6z2uNSvO3oQjm4sXVDQFJUXbMYCMxNxI+jbg/5S1tsGiG3O6oYvIQwnDLJ/mrzZv6BDsIUpDxafg
GnxVX2aiMcaRncH4ZEx2Mjrpbi0hff/snNqf//zog9bjf1bZtvnnXjRvUjVeiQ7eV0ZOTSxe1Ia6
kJLpnBm0faAnNK2gYUBsEl+TgmFsuHRF/lmDDEFTBzvNq4eVmsL5JeJrVQJlSkGLqx/4xSg3yrzF
zSffeE0yfc25zEfh9Hj+sbC47UlpTmbr47+679YH82pm+YP2ML0JXPnad/THy75sbT2Liw5COTPo
pXLRS7WUdsCu4G6BWkRbZcQ/Z8nSUHWmUQMBxjIDrqasCgn7ZR4Db9/cqz8THaJrg2rhtO1FR5S3
60pwixrlP8eFLiEzBrx4PJCLu94gWSkMJUZ7O//K+Mks1wB86Vra65voMZo2zf7fXIIZKwuMEcgK
qfj7S9DrzF2FAyajXtgJY7KxaNhe/mjnvMmxicU9FzwkaFVlkDc5QxRSEDk51BLcixWkzxkzzFvx
jP5C3pwkMrXeiFY1shI4Rm7letpk0kQlOV478cQvyxP/zs7CbQylVhq6/OtkSDvR36X+jg52wxgt
zOTone1QabKSQzRyA9ZAXedOCMVkU6TYyQAH4dD7z2XWZoGqC69BcpPfUSTcRJTP2119422Yx7V9
Z62YfGZXjw0aC8y20qoBcB64elSJQXr9tlff0vivcOG/jv07G4tjHwR5VxXxANuQyhy6/Nqrf+8G
3xlYHPJMl1OzDtk1VY6uEsBPXSNtLx/yc6/ZOxuLU66J9RTFGhuV3TQ3IaI/H41vqGu1D3Onod81
X2FaLz+Dv5JjO7paBQ3N//mFH6bJD+conT3aUksxiT7OEyGJWKK8B2toOsbOv1Kd4sVCFmoD24a9
ZnFRAvr91Y4sLjy/bE7A02ssapsJpJJUuerVcDMXvYStfgON2PA2vY3y5s63C9tO+N/Kjq8teXkX
EgMOsvkHCK734F3V9qy4IH5Ivmp2hHdea3UvUC3/WbBqIStPKqmJs2M4ihcQG/Yr5p3neIWKeWmr
thrY5lt4RyBYOeFj6FL0i3ZELTsL/WLVbgYHuDb6Pk78PL2gI7CDxtm5vAtn3im++58ftXjhp66X
YMxiE8wiQ3FOgl8n1JrDZSOLysDp0hffOkqh5aokDndTOsMOVweloJt9ENCZIv419gzG5zhet9nH
H9Z83lkPdLTCxWeWg1yKGXKfZQtj6t4UimEWKdRVVYszfv14J39RWB993jDJBbiC2MlBcuSrGaOk
oCocGRsxsY0H9FKdYu/ZvQ1FyuXdPfsJScxEXi4CwmVVDL4/pOd7DHswLgjUj+TsL6UP5izTotz2
fyYWDlCzWnHsZxM91DCefDuh+SKkKw/wuQzpnZWFC8yaLG/CDCsaon8JRWHIvD1Yb+hkwd4EZcUd
JA5atq3vq327kgLOp+DE/x2tcPEqF2KVskRsI2vmZrsOIv/6sE7kf97NUy6F5xb2S3A8751Alvdy
Vs/pWL2ddiBBH/PUgd9Lf0NdfhvuJaJ6mE/CzaBvlG2zusxFZ+v3Tfxjf3lK1a6va+vXl7xCAtRG
AMQ27zWQc9XXyg5XA+5Fb/fU3uJtHjPo+KJf6adjfYjvzAfLNR/El9ku7Owb0OHjBw3qSvS31ld7
/mZQlIYIlrjeWLgdPZzoJKZsdqX+hIKxFFfigkWn/D+r+2Ng8TWRsQ9Kfd5N/SG/U5ETg9hyo7xV
M5/1upLNWU9G+fv3csxFLAVcvFWaBmvDFD0yo7KJKCuV8H5ZyACb8ZvfV06hio6pQeYlR3cMBsJi
dTDg4gLmvPZ8zi/D6Y3582sWX3booduqcn5Nb/uAmpEaSJ1Sp2sVbq1t+Un8DiV+oG/gK+vs/+Ii
zf/5S+YXLmmc+LLyr4Ns91u6gOjSJRt9k96DWd//Gwf7Z6ULvxR4PZxN80o11JyV+Kmz1s7Re9z0
73OkgZ+hii3NjYD3XgGew3pIKyyQbcOhmG/gGHKEXnA86YlZp62uTvCVQi4ZrYGt5itwso1HlhdB
SQopcJR1WFb3wQ/tQ/Aj+4E4qRPt1MN30KxQrjaMQT/KG+SmVlzueX9/ZHsRewwd+ZYYYzs6GHAl
e5sOsin0VblFI0zbsCAVX1CSBLK3XQt7zt/cI9sL11AEACmKFtvNLjuI22yXUzBSn/MDhP5f1mLd
s37oyNjCTVSeJI3pvMkSFxWZX5S3H//FEf1jYTkZl6mZYvmza8jl7lrsxGtDXalfnr3uRxYW1z3M
hQjaRCyI/XTbJi+CdQ0pKVdidDQ4mC8v5/wzdWRtcbsT0fAEE2HmzQi6pLgfRDjYdaffhT/qH/Sk
6fQ7KxbPOtcji4tLHgaREeXzN4pushvhQ3Kv7eBtQq2xs2OZ0acNuqurnmUpO/FPYGXSgaB+Ahn5
su3v9cTFWvirGJDeteinX0Ff+JpwIvWfOUSfz/9kJcg6I++a7IxsP70w7qW76+j2c54AsDfDRyI6
kgzBL3wQjH5BGrDlidSgcfxqWP4urj/JzQBXVokQ8krWrszfcOl6GICfSzvw+51IJRaZNmnMP88P
iGjPoYhwLV+NW3NfX6FguZW39dsAhVG8bb6FVHKzu/F+APGu76wH6JQRqCquROg6V5z92aN39LOW
FYuxMbKpBkS7GXZw/8P4u6uu++/1jWL7LUMFMxH6ylP6S8rkZCcgv2R6Ht4BuvTvt96I5LqBC2JO
hfW98Cm6tz5UN8GPWHQ7noJd9TRdpzbCD2/dS32f3HVvyh6q8KG0FTv+VOz/jbuinDc3O2mJaEv8
nzwiuwunL77Rnzax9UHXvq5ctvksnSz4yMIi2q4tZojC2YJ6W75Vh2wXIV5pfFT2yPrYort6uc85
YPCpOnIADAmdNHjiNJSasiYHnKsb6lt9lzkIZh7mYyXvfsUn/2YPZYsIi79UPunyNmmNHHs+FhNw
cUb201qDc509p9wcGqJ0o9FFWDjkQGtjXdDYw4rLQotszjaBTl4hCDxH8oldrLhI5VyGC2DHogsL
9vakz06/xYp0af5qeySTESpQwo3wPXVRHZCTjXglbpOb5BA/pq7x1G/5rPfFc4yc/a/SCqIEdgXn
5aFHO2kLbtZItzOHjHy/XpQ+uzdHv3SZ5fgDWw9NLV2FT0QWdBfKW89pKKRMkw0KwU7WJUPOuc9j
k8vPYdX9IM6fg0DK2xgwbTN19+whEX8tbTzkQ7QHmI8DmA1tOZxLAdvLd+r8xwG/bsCnCLx0EUw1
neINyvxxREZBwkhi1oCBMEW3E0j1L5s6lyszngltAeeaCaHF2Q67Wsj0X7d3T+B9O4ve6Tt1XXZ2
zc7CS/h91npRwR3q7firTL1syG7zfbivAWJq9nDbvChfkzskSvcw/MffLi/ynMs4XuQiJI+9JEOe
nf1MJe9TZ/nPcZwdLps4G4Qe21j4/bQwuyzN5wVeFQdY/ZnpQpThJfqv0sezB+Toqy0OiDABX7fm
iFfSZdc3qLpKhp2KpZ3EK0/o2a1TGfVkCIqK1BIwEFZ9nApzzm+15caHLR1VtMs7t2ZhEb3DqDLK
E6SrG62NoAluom3XtyvxyXkncrSMRdQuD31ShjJGul35Nbxm0MCO6d9Rkv3nA7UrQe/JougSMjhB
7Z1okLnd+c+PCohBW4G0iC1ucNTbzHeNYbpi4fTAzSZoEDJUqcwl6MWhbkdKXL5uzG8GkYWxk9zi
OjyYm/GGJa1jD86u6Mjc4nybZqGlymyu3vbbKbWp58EijZAxfNYNrNgkldnPtZf3tMS2WOTioCdG
XctxjdXspn8Js61n2lCyPqQPzTdoXw9FaW+b0K4L0k0WvZrVnsQ2s3kQmIRPtNmA9b3/jGKRCUVf
mfMeZzf+I1yhe9PxXPHTtC13/wXAY83e4tigSctlKLHXQxJOE6G/padnezsftvxHeierLd/5kLwL
3n4tUIfcmt72ab1Z1410Kif2N7aKm7AvoIs2HXNaqYmcPTsgDhjJoKx9UiiFuaj3s4zbUGgDJMQp
FK4Pl53I+YPyx8QySkjHXImm+cKVb+NbItyK01ZMne4wj07UjqrYHZoU2b5Cu4Nx+fWC3soSf+ny
Hl34Kle0Mgqx3zYJfMFXffC3bxhfCn4D4l50qxgUXdyEHmLuugghLYZA/k4vqiuvW6vZy2cOw7GJ
hSfuRl9prAgTMMgf1O3kejdkJtvIZSRqt9ZMPk2XFwtauGRpTMy49bE2T2BPpuvfDff6vnm2PokM
C0WbBLSzYcc3g+1tvGYbgHmwy476qC2u99JXlr4kyKSZlxpyMFNCfwjup4N/lVzPgCoJSFW4W4NU
nbze71e+hHZIyGNJRYqxLgwPlfctjn4o9Q0MaCvX7rRVtzA0r/roUHa+lpi+h9Av4uwvjNoX0676
MaOpdAdBIsOJTCd77J+//hcl3fk4Lh2LNo9GkTYx3bdcY197Tdojk8Fz0b7oe9KJXUElpN+bn9td
H25Gx3gpHuYu2mVHcO4eHttdLDlDaETqPezKUrsxx/us/XLZwNrCFk+CXvhF4WfMKPrDV6X+XDC0
ryHsWsKUXckrs6W/SkaXdnHxHuRtEemZjzF1L3zv7gdEVR6FbqMiJkLj1dgMru6YlNJ6x9soJSTf
JIvQm3+Up91Q7oqPawWVkyh+PlCg/ZiiUUzlJOaoy8rMpnl3g1p/FWHuq8xdMt0wveAYPgzVIUpM
q7iys5/UIpyCCBg8+hLngpacIGstRku9OpiteEc4X20uf1UG4c8cWCDEwIfBFsO/sWjIeDFSOhCE
444g/532gz76U2inRSQbPXz5E628aaqFKybFx4PmdV39Cl2yxKLTPoMEpa0qHc/J3f4a93J8SI0u
KCAHr4rRFiy/oxju+7CE1RtVb60PTShaEcp8wpTsRquXP6d+0IZ7BK2l2NprSQCLuS2oteCjWkvT
IkIPJ2hTsm45DH1Ehiw/lpUBBcKgVgsnEgU+mTPzTiAX0h00tKF6cRtNJuoKMuljWTu5HE2NuPtf
zr5rO25kyfZXzup3zMCbWdPnAbYMq0iKRpResCiKgvfIhPn6u7PUc1SVhUuo+6FXS6KJShcZGbFj
b6sdSqnx4wGQNjBNtPMoaU7T9WY6uhqVoRzkFChd6IOjCLIyGA4oaCb8r5fUFO9gaIgZreSwfEkp
gcYKlOnvcqeS6WWgKPladtqrZm+gfSsztG5Ti+JkviDGGEXoxhQ6emhswL2FvnWqtAWPlB0xxgjo
6sWJpbd2aE5gJgErWBjj6Y1utAqrMDTaiL09KkkkTrYpl3KDCjmkyGJ0pA3CHtCTKdtEFDoKnySw
2MuzCyb9Wd7rtVKbtwbyweRbm7WJ7o0gXUb+1TALvT6a6TwZ36Av3YjbZixy8qmYkkwD7zMk00Vf
N+u58MnA3iREgCAF4CWqlRKMAJS5/dcmSgdxSypVZiQEhpS16ABvmEhNWze3eaUP2qZBJwV6okCL
Ae6aNpwtW6mKwvKwoZr2sxJTvf6UGnqSfk+mVJPQhKxD+KlJkBRwadfnlTdFRfPDyudW/lGAy079
UlMoTXwZBii6evlkapC5FomFJvfOFIcnMdbR/q6MeqXdEzI26k1nNt10QIdWigJtrc/oWxraogRK
rc+yXP+OR8wYb6NyDLXNNIh18zxMUL9DnjoSIWxmR1UcQm4Lwd0rBAqNH70lCK3dj2jWuykr0AMe
U0UVxmOUaYUKxJtgNXdmkY3Trh/CTtUhx15nxhYHBM7DngwtGhWbmmqT+4o0F/rREKgQ3k8aRLBL
pxBS6MplZVXmACBmkPTbC12MfCvUm2q5Q3lZryzqCwj3tG9Kqg7QMUnCwVQ8HXJn9FGtC1F+jHtj
qu6Rq+6rIDVMJajRUJlBviYD/ec4z2HohTQf9d4HSiaTj00tm9FW0cI0gUiQatYvaOKMk0PVxMmj
QibrbjAH0zHRnJgFIRlQaYNEBNIIx8oYo3HXDu28aSACAy7osVYm6Fd0sWpqrqI3XQkVQgs7EazE
EA7ES4laEJcBfqso/KTQIXfVzd0sOWpKDHPTT5Ia3ZaNMlno7zGAKlTNqehzm2jWSKK9Cn3uWQPT
RVxpfi2Bc/CLXg5JhFdfAaFN5AEsbM/7tFUl4V0UGlBk2DHJs6+VloL8UgIDZ/zWW2Mafp0kKHum
W0FG5G/dKBntxC6QBrir7J7MOVAi0EYycg0yhKBIa+uHyeqVxDrCZ4CHyZnbIREJZlnoRbAta3Lc
yR7ohI1GfewNpDvnbY/uovaR1JUqTA9gSVTxUksU+C0dkhaxeov0gqr2ECWJprTeheU0Tqg9gxj2
e1aALI6g9l3FWenOKggFa/S9zXr3SFSjlw7gXZABupcnE2c8CEtLbKEEJpNWfZi7WhByiBJl1MDT
ieqJXPW3TZLKYXiIy6ZAThETaMRkJfq4fk6h5Mvoo9B/gj4OnbtE5rQ2QmhbxZB1QtKQ7Hsx0Ola
5Hx9HzIjBiDBJuMG5+tMZEZQYIQwEvVyldtdJBr3+TiL/sdX4nW3ASMGObPDvfh1EdTWsaWwlF1l
H1hRByoePzFe4o1sA9P66WOL13HxpUHuiQNf3MSKCoMlsBBJPYIo/rOeDB66SFbWaSF5AlPoOwS4
GkQyV2WRjnY49zNMsX4DCXUphhc0DqJf+cNGWcsNspjwMoy7tMaFcZGRJF2RaQypC+0ekCJkXuRB
hBpiYGBvg1rYOr3V4lyeDZDLDrVRpSMkxQAhRlU1Tno3HMYNuDWQ8AIPAx5V8w8o30OpfVVUY80y
t23qsrBygCBQfIWmkKQVDvhY4NoKx4zW3jdrprgNY0ZtrFQxTkKYe5oCJGZ2TDbJveCFOhTs8MZp
tgxwWgdrcfDiETybXe6lXGjWMEdsdhUkM5LiTdDGtR26bAK0ieCrRMaE55UBaQ4yizk7DJOfdlsL
cpGsh9yxnPRZ0JGAAsbSWys8LJ95/ZdV7vmUQvMZBTDM6ODILVB78hMDlb+pD9Z9+zo9ZK617dbS
DtcvKnY6ftlkp+fslapPAwQ+s5PN9mYsHNAq6qVn7OcNCCqdvnFAQdHZmumIj//kLQ7jqLmBityS
VFXhjuYk5VDhOq2kGtpx9ioM3/V+cuR8LQO9tFcBCkArMuCC+hUHF4GY9oRgHscigdMxXiA+Ft8x
sEr7WXgGQhqMnKDGc/CaXIEFXd9JoFWVDJY1MoAK5/PETd8lfUyQBBDq2q7aGWE0xI/Cbx/77usM
O56G52a4Y58IaU3jHmYMyTYLb/LIkaBhBVwbkGwrfHYOjTW/ynbjpV+FTQRuBqCmS4VZQ6UUPQms
1k48sM0A5w4pT5c+z4dk3aVen8hLa9xWSUUqV4YIa50H9WewGAJTAoT36CAxhVLoY+uUQbNZmdbr
w3FplPPjTWaBvbiD0d6F4hoi4m8jktDGvjqY7riDfGsrAuGev7eHf5T8Pp9dbkWZ5iywwqfxEoid
eQ1y3+MOSTg41d+5s5aSC+BPF9EXDC6HqyK4QsIoyS3Yw8NhW3gU9bPsNwrKi4nHczucjysJMarG
hB1UZgIDqn6eRRykVtBzGI4uWltmZFUgsAVKxk/hy1wGEKw3ntWX6q7crfOsXh9PUAsiCjkVcuAH
uVqzMifoRlHg55FIC6axdChKGbL1+PE+ut67jMAQdKo6aDghjcLdlFJZD12mwYpBpOJrmcadn4iF
vObklgKdczPcvRgSKy7wGGT1knqLN85wZKgrwzGCFlRMwECt3sTXwENcjecm2a46uz3wms3wYsLI
tNt+a7yBJFf1kp3gvFkHydFjXJOsFWqtvndKB126nnOzIMa5NCsJ4kynBFEOy15D47DS7RhOfDd4
8nNnd6ptAQPD6KeAm/VDW4KI2ue1KGTpSvk1dJyay89AIa6MojZmO0L+oSSImbvISfejtNa1t+Dc
L0fLHRkV/fDRSQPeBKXMq+hle2lveUBSIfHlFS7i1+Dv71c0ILLiGxQckWm8HJoBxM2YFlhVQWXi
zEfdXDkQy5EOrg7E/4wLl78WKyhwypYAOEnnWbfIfM1+6Y6bBgd/hHC3y1xcBB64j4e1apXzqVKX
WxmI1FlGfsK85Y78A8vmha4KwUWvKnxojTn/pDqFKOdssNzxrzsTbZ01zKLIWUJAe3LNJlqjDVzy
MYAc4lkKggGop3FxXBSDttJiY0N3UOUp0FDEn6r3j2fw+j7ESCBGixIJhPtA43u5MVI1Qc6CjaSV
U9+cvsTItNAn2jiDkfofm1oczy9TfElRKuQ2adl4sgaVoE5CDnAlv790gCFwBz4LC3piV0UScHBK
aCGFBXztddS2hiDe6RDwm/K18uh1pIRp0xAlIeUlIsPNTZuC10QTk5O7MoNK92u/OiCv6hehrYe/
Q1y+OHm/MiE8bkQumo6BZFEp2CJ4MBK78LBeLnHz1+i7Aq8srJIcLx+uM5vc7UPaSYC2PGyKAU7z
HX3I3TC1raPhmLeQnUeO3o1u1wCfi77xLOejcVMr0SJpcLuzO696zUy3u0crnIUca2JLDvkOLdky
WCMmXjoFlqqjDgyWIVXVuaiQCArR9RDOK50VI5A7muWBpgyPupxCoJFK+yoFA+XKeVi8as+tcs6r
EExShsgtQkIZWG6ESjctsUEoGajwmlbjVI8AV4OWanWKl87JuWHOfYkzKSYJ2X67f5l9EEeCEJFB
EKkHofrt7pV1eK5SIrLLk7/gz21ym0lS6qlWUtjUM5tVw8OtNdtAu4C/Eroda5mMpfMJujhDgQMG
GQ4P2C6KlELJGQvau7MPOVlGCU5tulN22ct6x8TS4Ty3xr5+FjMhadEWyQhrViI6enED+Kn9se9c
XrFf4+E2qA4uLDCBwoLYj8gN06K2I+zNoc2Kzi2IsHKvnsrJ16v1yx63NSt1ACnQDHv0ZfqBpCgq
SVrrQmudIWlBkSID8t9/MiuboGEjAYGC6vfObwB4lqL585nldqpMpVZHQzn7HMj0mT+mzjY23THz
YrdjKB7Se/AU/dPqY23ZI/yaAG67CoU6KZThK9Ot+Mw62Fi2KNplh9pDy/Fd9MX08T49/JNcNKgx
TkoCKC7ytVlJIENVxjglkECzB8jBhPVKemhxJ4HkQBcRVAD7wu2kNK2yXGNnX0BdjMZHIozeZG1K
aeUuXjwTZ3a4HVQIUaMXBewUTN3Z8vou8j8+E4v3EwisgFlnOscAlV0eu7DL5VJhJrIfNYgBGAdw
tgNXuqM/yK07bFMP1K7bFaNLT7Jzo1zojtpMLPUxYgzzAJiNq6FVOwZAv/XiTQLX8o82xNkYuSBw
6BodxIFgZWnMcqOVd5IYuisjWjxjZyY479VrcqXIbBrTrfJmvaklKDZT3/CEw/gDNWxhR4Npte1g
zSi3DeU87bIiwjSGhrSXxKi11UG6gTp3teI5F+MJ9EyYKGgBlXfF70c1patUdrczoGUE+L+IBwID
Wg6ufPIe4mY17bu4Sc5scpvfEuqZAM3Krh80YPYbMuNeFxxArXxaBciMrmtSLZ+GM5ucq2yySStb
9gBr3fC+OZqZKwBn5rHGB6gSi7dsFUNnXEtRLJxzprMgG4x3GBgWboPG8yQNbYvdAyGu2JWBAXYi
D/TKdv5aAR5ln16zzt/fshdGuS0rVTLqBTWMkh1qwa+44KfjADy1ZxwbV31pE/T+lO+rrTILywqz
UHwAmx6aZXgQlhT3tIPuMwvCu+fqE2N7g1jRtn5FgzZuv7WzvxQgwh6cNKNi1UT+lRGRIczTeWDR
oaQgQIz2Q9C9J0+JEx+bx+ZWvqHBukjSUi4GCCNw/il4JwETze0kgXRVajQYprgTSBCDIvW1hWc7
oNvwscSY2es6FPxZ3CbT/qda0trDfnFXnX0E7vo1KXAtE5tpwFBTu4z7+7yg7souWghJL8bJvTTy
KC20EZraSB40r9Y+3PbQyAEBBsNeryVgltzQuTG+lJ1IXaenP8/JWIEs/mZ6Zj2USaDdy8ZGl931
DsprRiP0D0IlTIXCLfSurjS8Uuh4AH4Kl2A94NGIJsoj0kzQ5fO0QEE+Ru2QGlH+dnnk0iZ3NIFs
Inpuss0jQpcOOBBHjOTQJoy74uP1W7hCGDc+6HwR35uoAV1e/0NUGRXYonE1thCHGDdjNkPlaY3e
Y3Ennlnh7ntdSbFFEsyhUgBKEWtOJzx+PI41C5wHHQFJoEqCceAl44blLTblykwtlecvpopblJpG
lBZsI6j3Iwjpc3f+lgQAJDnFF3G1PC8vuknAKXDrQpASvKOXC9ObdJJ7wH8RItXbbqPcarnPMAGM
dTACb/WtktvhNn8QvGjARYErw28Pw7eicv/BxJ59Du4WpgO0jlrmx5J8ANICMpQUkMSVuWW/hHsp
IfxER4ohQ8gD5NKXgyVtT5BJRoCmJU9GvUtL0Z7Mu1RcrVwtbXccYR3s/mhiuypga5PUoG8PoxlA
6pB9Sr80uxRg1QZwVQkMIQ0BqHzNDZ9g9vzoZNAbQuIKFMI6/45W50ybfubsYnX+Tpv0zpypC0xe
tR8Hcz6EddXbdNADOtFtrIvZtykjnff31xHIEib1wbiKTq717Hld5V0HMTegQfU5vIGY3Uae1hSd
Ft0ziuYiEKvohb1SJVKsXk9IgsaN4jnBEfG6gKG646Mou9o/bHCAAPkvg3xGHvkQEFYygzT8ppSg
TU7//gMMBiBDxvRnUc7lbnEzrsaIlDCQ5oUzq5ndyePaC2zppJ/b4K5pKugUmxI2ILaFUA8vLydG
Cbf3QhJInoik5NqOXDoFACcCvgzCbvlKytBC8ypyHrCIThtHHB81+mTqrx/vt6VQmnWc/8cI5ziE
3jDKjE2dQewx9vAiUnWb3M97IB5dY7Jz8yXeF27kr2bJlu6Cc8vcoqGWoZYF68/qfkg+sBsIv3xq
117FEP71EaSL96tR7dqUcotIJnkQzJbZ9AARjjZDZrelrXwGoXdQvkaDrX6DtEOySn8os6uTdy7n
g+VcZydVpZ6wtVTvm9fuiF6w1CYpFGRtyEiEbgJApI1Go9kmt7HXiXYFeqTxzrhby4euTIDFFcek
NBaRdcbnyMcHvbkJx7tpNVhZXljI6+EuUBHYcpe8UJtN3wvwYUITOSUSoGT1tbBmgn39zE1Kam7m
dcSmMxByP4YC7+nGNR9ycMwfFS97+LvqLEhUIcIEr/x/hsWm9swm6CWrZophs6/k71M/bGnZBh+f
xuXV+WWCO4xxKAtDZGDm+pMWXvcImOzXVC68j80sBsvnQ+GOXm2mApnZ9E07ULVqoG8BxY8PYViW
8KNBdQeA2G7t8P1/zsCv0XGHTwBQq0DTD3C39wCIUbffjo9IUtTQkwIyv3GkG8k+9Re9tOiRtAKQ
PiqmO0PTcu0UrE4AdxxbqwRXXoiPojxQpM/kgBFBWE7n569GDabJ32nzW+gzxAaCIAcKaUDgXulp
CZmhFuOEQpr+FWlmPOTpo/YCepOAFX0c5X4eQKauPAN1f4tW9u3Ha764tc6McycmK+JZytH/Z6uK
tSUKhKPHzNOKtfB7yQzUwvB+hxwIQCPc2c9Fk5iFiJ0FTjBHV+9F+XuirxnhIhhW9GQ3FihqZJTf
ZXQxXx7Fug3Tto50ETkn8z7q7GTDAH9gT4+hkcOyMGtXMVckOFmEsh3IefAfyA74cdG6neNmAM8M
ZK5OKmxl7PZo5DLZE8PHn20dfUxO+JhsJz+5AwoAkJU6WDtDp8Lxr3vk9DnQGgR+IpR+UcI78eyd
OSE8BM1sBqUIuvZnV6zk0kbUatngLHZjZUBc0hSNHQuiE/ZjkI7qygvgcnl/mkdYyrSOQVJ05drF
ru3TajZM8D0p9iwkTisM9qysQmQu0xXXdrjd2is5Ha0Jws3ItCX27JZuNiLgapzsSXxKPOOT/jA7
EWRb7eQh9OiIvqBVSlTuJfnzQ8AfQTACCEgmNXG5y9pIb8dKJDouGcWXTBsb+ovmMbsQqE18q16Z
XM4r/TSIvn8U2YFjuw7M2xI9HEqHTWYezOD/SBmJnx8RqgADuc7KfHmNngyyOw0quOALUWDycoRz
3+TtCEdoq7S3JTSVhdmaFtFl2AwTOggGJA2SLPgf4gG2o842rJE1GQSWiACcJQWLU4feXCgWB6Bg
ATY33q3i5a+GhMq2CvITKMRh1VT+FSdbc52jiUZDarjeNkcoNIJLt92raEYWH839b8Dlr0cIrRFV
BmGTrEDzg8euVB2x8gT6Z3b0aoS3Nai6Utfy5t0MPQdUCoEBdD925bwTAGr1JB0IbgGQEULvlbtI
464Ke1Eta2zMfqvsY5faxVb3091qJo8771eWuHtyLoipx2IH7py3AVk1pPZdDM5Ji6C4se5ZKxf2
Zfwkit7KEC/jZQYdxUxCRwoDRLL9Shq1MyoxVbKwPlUVJLfwEg9CmwHj5RO/rQ2TywLDGlpuVEY+
BrgYY7riNqkqyT0SeWKNLHD6PYps4GTBAm0dc8POsXHiZ+kHmi8ZnZLhziCl7Ve5vziCVOTXgbBB
RQOXGYQGwbvGfYQYTZty2qWQS/JGF17PpdhI6NHdqm72rrpAhESOaGe31p0O/ak1z8P52yvrnKub
WD+b2qNHJ3sGChEgyCgQX1jedP0q5d3qlS0u+JxStQbQCFqmuK7ouO/Bs9BvlHtFPIi4u8u/2dZ9
PbPcacnmuhziEfbIIDtGeuixk1d2K+cCfg4JUgsoX4DCDxfkpZPTsjoTjE5lKg/IDRh+E1iokk7w
3L8Hd+bDkSuD3P04lqmQl2mCylNid/venzwkJLBng/IhIkjmqHZzEycIJvMNpvTQfBa2a3uG4zH/
a17PBs3tWE3WW1Ev8RkGJ7xvY/Cpia1tvWWfgCalrhS7yQzSK23PGH7zz+I226KBIIkD8NX12ab9
RF8xOeug3uW1wF1jqNBeQjfd5VpEoppQXdFQ2HiR3lqAwYsAD23jSTgIASTMXXEtn8Z84FlI9nMt
IBkEWTXofFyRyhVph6pgg8VnlNEdhEsGX/V/Y2C8S4SHQHYVCTvkRDUdlCuXA1P7pAOJDgbGlFbp
Fv2LhdPbI8j/yO20iVeeoktbDOZA7QX3CAVPhZtHJQMRPDJTwEC7BmhJGJIJTRJeLjl550SHchM9
zkeAmiYbLnkDKVZDsZveXkMDcQmq0za7+BzcFVRqaY8S3elzhAFCwCDEfnPLvRZMbuMrTh9YbraW
Tmf+jlvTc6Onjv+zqEUrikbQqIIHaG2GXqUBbSuYKrqaLHUL9d587brjoha2hy7scfWdMUJkPfew
R33qDvlGQZCEDibNBt25+ULvMzf8m9qXPyeWKZ4Bw4ywEqKUl/tpRu885Lywb7XaSm5oRdW9WVHI
WocKffjYQXJkFNe2OAdZZ+0I6n8Z0M0N+QF10wfrRd1pb+jlBUDB+EQ/93bvRV9G5B/Uh2abbgB9
jF5QZl6Z6KV1PR8z5zcnQtUwphhzWZlOEip4IqW7AXWM3FyD5S0t6bkpzj2SFAklcBqx8xM/SgB4
otvvPvJqhKKTP92YhZ/5q2CMJR9xbpS7x2O1aylyG8wXxd8ZEBDvUkZam546GdbSKMwF8Kfk3Bp3
k/eaBW6CDEMcu0035iBJop5qfJ2RwW1U006tbsUp8Q//0zk5t8g5pUzN0CMyY/0GZ/YLUK2PkNVr
bkZPBlfebygpLVwmaHz5dUY459NFaKSkCP4xn6kOUq3cByu1l3XQCLdFN3N/I1O8skV53tkkSyDT
FmEJE9PJBK99qYkjdSB9sOfHDIpAjglGnNJnOWOCjeS2lqMhdzwf5MmPX9lMoDa2cmzWzq/B+ack
bzM89OCEO/DySm7uWkfiz+68RXn1xB03uOytk/ksfOt2xBPd1llPIbIz88GGMziXBT4CuckINpxc
Cns0RL4YOlLm8qCvIX0W7nRQm6J1lmn26leYWgoxlLoMYajz0vCWKUGwFM8guVHu0xA5AAn3jrEF
Xxdp7fvfEGhaOsgqamaA3svQaOLxfkbSdc0A/Shs9NE1oPkCEPF0O+Oyn8ffwb+zo8rPLN4f0ChD
oht01NxGF0zwMtMW9iSoMwyvpQve+VO9eoZLhuotes0ZVHotylh6DIB/kKkig90NlyB3oM05EuoE
sDy7l0dv1tDfWm/bJCilz5rxrCi9M6pKoOeCJ3RPbTxtPr6Xlnw0MgVA3UKFg2W0Lq9ASopcKzJc
S3qWvwqS/CkDfONjE0sTqyEpYJ5QmwA3XZqw5gIMNBJODiiJg7GDblSRo3FCajQIi4GAOO++f2xw
6YycG+SuOK3RaKFGMAiS7/sypbdD1X2ek/T5YzNr4+KmDhQlcjqAC8lu5y6oElR1Ry33RLM5UEN+
0sY1YSx5yS+ej4u72giRBzCPwCCTTSINukLEr2Pv5c1t24Hj40YG2gexvuoWWwnZT0+i3wzBS/oN
xaujA2856ANxSawngJZuwfMPxmbqLFYcmixPm0rEB8vqh0ivbuIYD+k+lTeDZgT5iEZbqyLex9O/
5KDOjXLnJlExHZOKgDHJfszy97EEORA028vhRxZKX6s2fIZbW/GKi6dFgrwIUxZnib3LgYYTVLd1
YYYOmPC1TOAgoOb88agWp/LMAndY1KKatEY2MZVEQt9UmVS3VSUEqkHvFKVKdySfUJlR+7ePzS7u
5TOz3JEJlRTsOymckDjfyuE7jpCdhQCbpJpT5NLKGDlmvZ+xMNwN+HDRzQ8XzrnaMNPGKmyYy3Ml
n8W/wwA0Z79RwUsNIMHG2Cp26cSHtdTo4ihP+sCom2ggKrtcvlyKk0nusE+BlDCRtJeOnSYc1G7e
gt4oyKs1377oiEw0Y+NpLMpIA1/ao2FGVFqhiBfHNPEngtZSM5ruQrX99vHycdjRv2b0zBLvGjop
0cBzxi7L5BiVbkt24vPPTCUYIBUHfqB4BBdYu0qRv5S2g7on+s6RiGWVIS6DDmaKbDaMk+mw8CQ/
SbdFtgmD2o99QFetB6jXAZWsTR7LprH84cdjXzqT5/a5wEwdon62wKRmG20D9qnM7an+N1P4p6D7
3AZ37mmrDHXSwgZ9ESFp9MxUdhhpvtluJKeCR10b1GKYf26R8wNmn6h5L2FW1WAGJgV0ohmANnJl
hy8sC7ruw5f2Kog1kDFCWe26hyqOyhRg5wHvQqLcR1K1tQwajCXdfrxaS3fYuRnO0STdDH6tGUdi
ku+LCZHy0NoxeNrG4tPHhtbGw529VKtTYdJgqIggC6UeJFCy1fNawWpx853NGnfu9BQZyL6ElUgD
r4Uq+Jq66i3XbHC3q571Am1G2GBQQAbnzL7GmcMUUhkSsPLJb3RiLXnK82XiLtcJjZNgL8RuYC0N
9d10FPN9/sb0rLSguJNeR6Q3n6oHGWWA4ON1W3Rl56Y5J133wAdQEDmzh8ej6rS3Mx7XSKD2tggp
pDRyFPTMrz90F2dZRvQPP80Q+NwsG0OaScnE9ktXuqoYPvWDuNadsrj5z2xwswpmRckYKTtjBfna
mZqtDeUDKD1sak3OaRr/+238n+i9uvv5cOn+/b/4+1tVT20SxT33138fkre26qof/f+yH/vPt13+
0L9v6/fyoW/f3/vDa81/58UP4vf/Zd997V8v/uKVfdJP9+S9nT69dyTvT0bwSdl3/u4X//V++i2P
U/3+5x9vFSl79tuipCr/+OtL2+9//qFiZf77/Nf/9bXja4Efc16n4rX817bLX8vvHf9z769d/+cf
gmH9FxIaDD6BUA6sPuxiHt5PXzKl/1IBngZqC9e1Zega1hCMmn385x8SfgpQXFZXBb3KT5meriJ/
fQnbBgGFibAQ6Wl8xv/7hBdL9Wvp/lWS4g6Pgr77849Ty8Wvp6ipIlhg5U34FdkQET1wV5o+pXE9
xa3oD+K0R13ZLZUWuOaOQLJgim+NoXxMqqEAPX5+10r9V3NKd0UM+seqKkWvaYTJt0LchHptRg/S
PN9GszqA4XK4EYQEVI9S3N4KEcFFUueHvpW3k2mBXsRMjwrNAE6yQFQDWWn0LXTOJIiHTm5sZApM
pyTyaKs1qfDP1vM8xZFXCWbp9Dp47OVBUh3FSqhTAv9i912u+7pMhp3W9U/aoCLpmWUQGQ/jdqP1
d9nYb+fuDuv0KBuFS2TdEYwpKGEmT9uVa+fyNjjNKF5iONjoJTdBFcCdbsFK6lYSTNHHteDWOZLL
beuIfe6f7bW/VvJ85XT2e7iVQ0oTjZDAeMmAqXDXdmTQogkjAY1fRCjt0pwLG0yjr2lB2AI5wxAe
zASU/z3wrHA5L6pS2I2WHAaJeBExttVUuoMgUr+StPfehNIx+Ga3cTPdiLNiHWsQ0biJqd4LuuCO
6pAC/yF81bPpWY3RCFbV94Zc+sqQNWj4BDinq6OAxt1emelLqLSfwP0bpDGIkMxETW2zy7/LapU7
c0feaVQWvtiHxOlRoZJMmgAHB8KSSRZuRRL7sYjWnChU8JQsRKjGN34EiIwjz/oOHCSPvVygFiNR
MFRWGfhj38ZM88w63OqJpNsDKXaAYdjzuK3yZq01BFfP1bQzgXkUHxmQ97p1StYEfRBUExgVJQbf
sNIFYwL5ydJ4TYj2MsQDpj4qkvswQdYSnSP3+azshBkE2lRu3VEEVZGpvcpC5Ely8UUJke6kQiID
kpc9KRR/UGP9VRaHjSAaD9NwZ03UMZvZz6s86PDwj7Oj2CeIugsf8KkHYZQ/zxpobIw6DEBS+yWK
Z1/BC9kGHWjvK7Ns2bUivxaa5ocjuc0z6bHMWxjV0zsSZtAALs2HqERYNFtf8DkPRpsFJMlfEvCO
9BAKQ2lqnxO6LfTxaKhi6aGuH8wVpOHydj8mFGOqDsrQUTD54eMXjRQ69ayFTgqGJtEcfalTbBnl
COYy0ByiDm4uVAEh2W03o2475F4bdhsd6VelSbxuRN819JvQh16rxBli2c3A1Im3obg1lbB1tQRA
BUHpoSPRJ0GG3LtUOOA4tjX5IabSQcyQMhzpzmjDQwbm8nre5PRV6n2Ibd/Qsn4mqXGP6dvP4K8b
6mxHo9yZaikQpcpuwBAENtLUpoZuV9MGT/Cvc9Td5NaTiD71Kn1tpZus7r1J2Om5EoihhRt2CzSY
N9TxLUmBDtPTIymCqHuYhfhY0O/ZnGwK9SDPw1YjzY3V3+StatPyWyTchAYSKeqhHgVXnA1vILpv
jKIvNtXOrO6l9D7qCzsEOanwbhmpY6ZAZuDBXOg/chGoAc3aKxCUUTLyDRjgjaVnD4rQ7ytaB1PY
fOok4ih9GcgQXp5axU7UJz2fXWIlbhwdiDg5GlRPQjDSGhXYyQtsFQ08yjideSFADVcF8Q2q+KAv
plq0I7W2VaMaS/IulkVgNsRD75zX6ugCECpsi9AbcshHlqWDa2/bCiDJ0RsvkeVNqU6BVn0O49CX
SoD5Z9SDRLJPVIho9a+dAN6u1nCI2LiCILjSZLrpkH8G5QvoFNOgBF7KFEH82cv+mHVOSAdHGh/I
gB6HCfwBerFr9faBxCXyfplN8mOSUn9QvGnMbFMDE9IQVCJi8gz0zJtKhmwXZjVHF0aMX5yhVJT5
Cbwj1WobbOwzEDghOHE0xZ9zSGCghm1I21QabAN+jvTbqQcI0oRnszYCvjcFVYFS7ET8KwkTcBzj
qIBugzIftg0Tya4aywufo/qzAamu6dt0rKZvwrSn+EjzFpe+HTX7ymhtER+3nfdzCJEvAFbnHh4M
ESmK/lq/Ab8cU7K0ab/RWjQN6KVtQjMD36vjU7XWpsAHjEH4kSiBwozilw1KkOA+RUMI+4YMJoYu
tmf5bigFexo+aybdS2N4UCTwG4U6KHpflAliyAYW3YQ0Rli/z9LnetZdIA8OfaLYuMrdSH7NY+g8
DE9q1zmasZPDHP4YfXlP3VTYdQ8hXBAyT9SPlMbppBAJwxykWzgIgmPVd1QovFLdpv39nOYuZGPQ
DYFfgJKdrmLVko3StLYaQUgrlI6WVETQOqmeqrZ6HrTvinaUBQtwPfHFwkGIy+eGUHsa92S6j8uN
MIKFivSONDzO6Kqbv4fhXmmeW8uPR8hZC71dm/e9rntgJboTlTtJ2sxxtw01a4Muym1j1eCz1ZyK
vBiRte+G2EtAKR6B4dYs9xZaFqzOsuPm1prfYguDNz+Dvn1jNrqNV6CtZsomE0xgUSeUWEm5qfES
pPOXCfzJUeM05HE0wDTOOI0LKGg0ejDQztfB+ww8ix1PX7JoxoPrcxh+FxnWBNJl05smvNXhU5V/
04e3OJ5AK0+c2RIdY4QsFzBTEdxsmgh23e1q8UZqsCkLcJB2lSsDGEvLr0na7qSwCOTwa06tTdME
M9CUVG7u+vFZAsdkOn4KlR/VCPKfpk1dA1qpHXlIyyAG5jQZdc/IxgCciq6QqG4eWv+Pve9YkhxH
ovyXvXOMoOaVMmRmROrMCy1LUWvNr9+HrJppBoIW7O69rrVZz6F6ygOgw+Fwf/6eOQGCosZ22AmW
ljzW1bgnMpKKPt0E2U8puYvHb4L/JqTfVNKbadi4hYLTl4IitWrdyOMgAhRtOjh1CdofH4MwWoRb
BKJB7Qc4861A2/eBbBRg4q+hZyxAY6QodKNSGrvzfVMRXrzITblXToYcs58AI9ckmJ6pTU3e5v5n
I+emhqQFJaR9qe71UjOQAjuxlr3447YsfgrY26QjhgJcKz5Uqx96fh8kWxG650Hziml3AwLPDqlO
XKk992qH5jX2G0lFViDG6FpuVijHdFOOsXfJ9MagtfggNzMJkNnprctPUcLB4wFj6EdT4229QsrL
7zufM3gPCtLkkBOarQEGmh5yOpmCXhfchrRntBNAzI9RYehwgmx0iPBhO8uPElxNWHNql3G/66fq
kS9/ccinYvnQaK8+vwuGEWRGr2H8FMqTEfBHDYIEiZibUTYAWJEaQgEMM0THu+LYl70xDKJVORaS
xbpB4QJbrLR2muUGXziZdx+L7+kIfvvsnCT7cThnZeuM/cOAUwqWbiNCpxQU6D0SEiHkPiGjbDVc
8y7nyY92+sjKh5R/SnG3yBFAfdn95B3HhsNN+WMA13YamYX2s4CQrRpLNke40oYQgV1kEeJe5I5K
4Yz+PqyhbxBoRhp/Blg+BvVMMToRMbVp0iHET3ksbSB/sOWTMylDt5E4d8gfgh5/Zdk7if8YIKVQ
xAqMw4LdIJoDrfSmDamtQ9qA59qD4D3xAWdnqKwLCnqrabL3VX/DdYKbD08q1LXjCc8b/SmEzw9t
akXQNRwnEZ8D9cWas+rKTevAhhSEKebqhkDrqpmMNK2R9MZmgZQozPAKSXi77Y69BkiutNE7sGVW
p7occH0/csq0ISoeTPIJujanAnrMExE2AuGBgX4agJeIeWlXx81BnxBjqtTpy18Zzp5QgQVXfSL9
J5EOUqSahPhGl77kyMlAfsH7rwrwQYU4mPHwwkW9FTRWMDwU+CaZ0CNL3uXpVihqo8Cnr/zAFLve
CnHalOauHnsjxc+EsobBK73VFztNyqwCKHRZKo5d8KwiQ+rTzIxV5OiybCrVXaFJEx4B8lasM6MU
JQMs4WaHczdxbzk8Rkhw0vrHQDzG41n2Dln4Jqsf3HA/TnCTUrRF7onT4q0kP9a9j/Tdf1Sn6C6M
8WYoW1MYQDEf/+AKGdlPeMpb7qnpS1vSbEVwUZC2ekzV+Oopw+FFAtWqoR0qTu7f98VzIoPsvzzV
+K8C5UVsWscrYrxaWlvQ7/LgcUo4R0kfwWr+if+7peTvuvI4JDzozXVjUD0jbyHGAXqwcNpOofRW
qx/QyHrntNRK+Sox+5Bwpq8hNEwxMrtwfGslubVaUZOspi7vw7x5U/rBJXUuGw2X3tcl50BjYiMq
3XfCV++pihmOEnIWUj/mliKle9JFL1Ew+IAk4WbI6uZbPnW6UerqfVL0Rz8JHrUAmghEP5aQ0h6R
MQbmNIETZHorqjs+xXCP/zYpsuHHo8WL9zF3jOrnLJ3Av4daHqQoRGKUpQViIKustU0klb+EuAvN
JkjvNYRoHqE7r99i7l2deqcdy51Wk20gQVg1mgwtSWEkfpFK7uekAO7pQxbG4FMkW2qkbbUQcX98
GEP4bfowNgcMoj/rdbGTh/pZ6htXkaeDL4JeefTNUMtPfHFKoIkhtoHF66ldjc0ep7cxkrLdklR2
ppE38HS3pV2WC1uS+26ESm6q9o/4PivzrZelM/qAxwsPXBwor+jovLFN5FLjdEnsAslRKt8Zy8HU
4s4guWT6eLStPOKXHpMzU0yJOhvzKI8ITE1Bdo5AiVqUyNK5T6Fe40ikpczLagEWhZY/BRygD8Zy
GogZH5ZFFUmO17YmN/0YuR+BWBlChyAsY8IEuu8ZMqbby2OGsP5s5cwq08wYikThwgxW+Z2Om+XY
gwFI3sduaZVbYufgW23M/NS467yvDJLxv6ZFHYSNULtGpQQbMmsUi2nqcQKJaUbZGVrvHbxJNpEs
3Icxehp1cBJltIgKnFmhowncnpBoG6mBJadIgfq1maYlpyKCAK8iRLme5tdIPDZ+ANmVIUctTHTb
PgZlwc6Lnm5v+WVt+feyZ3bYkVPdU6M4lhLJIRjODtrPbHy/beC6vAXn+WshOlMwFPWC87gEC+HE
hx64Z/I0JCuq9yt7pTNegyoS10YN1qCKL0MYuhOiNZJBV5hWGjdLh2K+FqaEhjxg0KcGPjJymHma
0ARHg9EIIBBrjCnw8a2MA8LbeNjc3kOm5Xb9lZhz70/8pJQ+NhHjkL/CDSXsJoC60SYLkFz2GnRw
7ZvRP5+dBTLghKAsITl1DS5Rr92Lsm+FfWPeXtbyd8NoDrBc6EGz9D4FtB21WgolR8/uhQzPvvoB
KbpVr0n4LtbgiIgxfR4Fcl1kI3Q06loPYT7JkRRlk2ffw+ahThMjiirwNxdum6Ofk+yAoABf685X
PvVUtsJhPBCQh49QhZL0g57RauiD5x9K7hAJZ75bceLr8izOCSaiMIRKxVhZIu+0TxIxLPEbW9y5
QRebInfgyIdcjEYwrVDvLX7fmS2m2TPhuI61CFtJ+VSk5wKQUEFY8dnFszKzwcTTzGvaXMHrxGmV
AmXP3NKhGZAfEwXFCvGtzJ7qtdO5eHsA/YKhQBCFQJCBcVs+TTFyNuaSkx267/Uv7h7ju2Zy770X
+/Y7Hk5ohQInp56SjzUIJjP09eeAykDoEUDJfvdf5icmCn0claqFh7nJiVLcf1eM+CRtVukgKWSB
vZdRxwK6SMMKwYZyeTT5bgJ7tt/gmjKJ093TWSDVbbfVKvEkMxD+Z0nYSglkzOhOsITMgY+Cv6LB
kv/ZWbIT72oDRUsTSXAGYR11Uz5TmMHoNJMNxUfUne7W+esWI8Rfv+Fr22eBqOOmDLRH+A053t2q
Mr36A8FkK+aki/bldjBaPBMzU8w9hfZBXnhRh2A0fVf6Ny/MjN4n1m0ji7ftzAhzU7VSlI8eoetB
OZqTz6n8edvAcqibWWCuqJwIpZ8osFBR8VULZKHH9Ig37zY+SNawV+30MLwACrhPgARWzvomhLyl
c/tHMCCqK9f5GqWdfTa8WxoOjzDqpN653nwNQm7oIOQAat9mL7qc27nr7LeLORyZLZ4JADXRiV+o
WLyE8pOFMhAlYFeBC6i3wy/tLQcmPPm5Rnex5qP0z2eLrZPJ14iPxQrT0ZdLWyae2zR4gcarUjPU
Pa4P//+OJNsqzDUMIjb5176ixrPPY5CTSIZiAFK5h07IyruGmXi+/ozMNTFwUlD4Qy05MQYAeyhT
8s1dpryN3Z0HQtisxaNelDij5SeU2P0X4qFg4YdO2f647U9LO4xBb4r0x5T/FZt6DuHOMdORJzTq
FjXDPp+MvMA4dHS+bWcxzVKB/oPijYA3DxtcgwACduhwIL/bhQ8+ZuMC67tkANn0m1twbUiPwVf/
3uC5PWaD9SmJM00fsDBL+T2ZqFjQ1kB7ABwX/xRHdW2OuZL7KRmDPh+RJwfhToyf0jyFKOHT7U1c
CnGzNbHDWUEPqbyCw5omiTMDGQPIun3bAt0V9hTMLTCROp5EJQC/PnXLp8771VSBk4iqofTveVhs
iFwat+0t3Qxze0zQjqdorCDwivc9R3ZBcu6z2lX6020ji8nL3AoTuKtmkEnM4f6RIVohmfWZfGs2
5Oy74Tbf8hbkqsGaw7uBW77etry2PPpBZ/GrH6QB023wCqUDuy4EkOJG3sRkDWq/mE/MF8gE5z4I
QOvmYRvB34k+LeBitdntURracb8JgpBCADYmWP5bfShPgBL/Q5qV/x6AL+Y2pDQAhl4udSqCpAro
UlVtG4nPdb0tpMev3fz/4Kb/AxrFmWNR8NQFuumx/fF5AYb6+u9/o5pE7T/YfFAFQJVFA7Ka+sZv
UJNA/qMRDbpFiLaUxIMyQvzBNAnCf1BNA2kDIMSY9FE0xIE/mCb9P4AtA9KkQHeNiGAhEP4JpolJ
G+itAnJ+SuCJgVrK2sIcPX9KagW6tOjuwy3p/FS4g7aETb0RnZ3HxM3tNRCtQF3tryB2bZM5daKS
Tp5UwyZFMaKKX7r+Ed0gABrpoLhukh1uhRoiPOGT4owbXcTMwkpcu4IzsutmTuQojJkA0V28VF5S
4BYxR5W64hFlBTvc+u5kJne54zv62uwl3c7rpYM9Ekw1EOdjK21VrildosFssE22iHV2dI/CrTH9
+pvMTpcB7r9b/T97LArc4ypAx4pCMbKDt2sOdCxxPJ1o1kSO6I9szj9mfn/6vZI50ury5Xttj4ky
EKYNdGj4UmaaZktHzkUXyeH6U5DeO1f7SARovgCPh0kF5imYND3qgyXs1MBVQDsj3FGUggGObRNo
vH/BDfHlL5jEwig9Bt0h1XMZPscoU7kkgsFoW39CvdzM7rsNJfWGCESzzhVwec//2UdJocEBbOm6
yqxPBvKjKSjMoN2J9xk8Jd7UH/EO3No28tHKEB51N7PHb9pd/O32F7zMYf5YloF0lKGSq4J4+nKh
Hqnjrm9LxRATkP0k4z4a+o/bJhacksYaujzI1EIK8NKED/qswStTHAJSoWoIseYIxKIo+hSb/zdD
dJdn1/s0hUnSelgL2JDvajQ8+VR/UupypaS0sGVYD2hawFCGFxirupXGkzJV0AgwPP2RiybLL1Pr
9kKYGsvXV7kwwTy0fJGrQbMALEttp3cFYhXlV1B3f6PIshCcoTopU/VQzHdeccEpflHIfQ9Lvcmb
7R19B1SbdAt1o02wMr+x4OTgk0LxE/hAEKexwXAqalXjSaIYQxLc6xD0DTU30E6Z90i00k6KleBL
3YqJGXNzbCysuzhLuRbmRj+28uANIwIOlFtQ/gQkt2xWappLToHhm980cCAnZpw8iks/yzoEjDEB
ZFN5GKa1NgnzRv3tFHMTjHt7KsoMaYoFRdtwMwIU4/CAkzWWDIIXOgPeootcuh23cncuHd+5WTYU
ZpWaoGiGS0T0jUSgdKHAmIJy6bbPL1wl+Fz/3UDCihHW1QDsKsDKAO2I23rk8TYElmT8rkCk1CuH
XeSf9W4lYCxvKch0QWGnaYLIHuWuCPicKynY0dTOo927ERQjdBDOTi9UBmq997a0SgHJHGbUgUxG
BfUyRGVaCGLzCMfNz72Dmgbfskb8lVUAYEQSsCehlQ1guK3XQvDS0QNLnwheYihuIQZfmu1lUMR3
EQ3BeWTVAJHowkH30fRoIBma83YjrBVUluLK3CI9L7NYXKOUGYcqMhGa9A1PtdtsKB1Ncw6dtRbO
0tGbm2L2FAinvm08mPKjiTfEHNjHBtZX/HMxJos8pK3ANYPM+SvNna0oyOtR84uM5joYlwb/AnAc
Jrer3LXC99KBmxsSLreOg2BBjJeEYuCSMfvufQRvRhera+tZyE3Bj/nXehif8AhJxZ7C83J7cmSH
bLp9eMR4zxta0pt6z68ESKZc+zt8gVIQsxSUuv2KtD2N9EFtMhxw4Tw4ECTTPiqH3Id3qhOf82dg
SCjFWLqFGI2481pD3v2m/VrzluXd/d/PYLvASkbkpivxGQUVtPjtcQDQJ14bEmfKwn8Wi8F2pI4Y
yLzq901I+vWKJuKkjSJbSWRUEfUyE7dxplSgTkhLJyzHcKOHquQCCTYapCrGTapNkttWAqamE8E/
Jo0um1Iy1E/hEInnIB3Hn7ejLlMH/PNDgZmCfKNGBcSZDL4eh2CMC0SGcee505ZyZHWY/x1eIsyo
9+v0ctR52VtZFCR0/ZA7gaiDvU1KDK/ICbZfOTdbvQGXJRVIR179o3LV02rZcSnezsyxSYCUCUUK
yDe+tqsBK2Y0ULz+6ih7DpZsaU7wQN0sfeROybFcC4JLKQjlaEV9AFPdV126OJTiMGqwWBoE69rI
LLTQwWKhbVVzMoELBHlH+qif1p7cixFRlFRag8CwDa00zINv5pFeHWMctUypHzmIuDRVuJJdMUW8
P46DMQqqkoMC8lWBaRpl9Su9EtwW88bNU/Ejtn0b0qz0uQk6Rje1yhO8yFmb5yaLd8vMNBsgw5Ro
oY5bO9rSVycqa6NFfSi3xs0YOLdPyOLVCWZfQIMgVHDVheQKlSPZiL1MuOrnmBY/Jj946wL5BMZx
wMQ4YbSyrFhhOLga58b7E6/Pv6wyuZ5YZDzfZziWjTX+KkJDOQINaNJxbsjDg37RlAwAvdTdF0e0
szr9uXhsZuaZU9qDQJVLaJCsLM1t7+I9mvThubmns+T6eXjRB0sAO6wpuS/jZq3LtBShJcJT2Qk8
Da947OK04gouwo4HagR6eIRnQM7799ufdemIzIywgaGbSIxaNwJDHIePmt8BmA6Rx5U7dtGIANfB
GaTDaMw57IZGjnsN29hnQEo2oiULtXV7HWRxt2Y26G+YpSWoKqpT0tNr1c22fQAfgX6BBSLLo/6h
3Q92Yge7tZfcUjkN+AIMG4JRF2P57JNerQBa7MKvegxGq8CFlwF9AEztRna/RKfvMddiTu9avbKh
y6tVUEaFAhHYgSTGMXMxUTlRwI7yO2+XOeo339aBGnfogdBd2aRYPeC63dubvPgdFVTweA1fEeHu
co9RT9Vzj8NyG1mz1dqHgN5az2DpqkCF5H8mmBf/UPhNBnEGxeiKwghVzezGD77EgmS8hKR0e3tB
iw+fuTnmuaoGIwmyGOa40qoO9BvGH/Ezxo8w3k12avk3CDGXAikuI8i4aTR2s28QkdMmPpVgkvhg
GOlx5QugNSz3+uCbqfTQrX20ZV+ZGWRORhLFHuiGYBAzmW79AHbXPXmIMH2CvB10Zeb4zbtrV1/p
i+dxZpXxlQ4M1rHU4TzSgsp0UEqjgxyMAzFOe7I9zcjwYtCtNT7BxTtxvruM//gKCBBq8SvV6Kyo
MKZ99grFMXtC99pcW+TaGhnviXql9Uda7PBljJr6vd7ex2XrPUB/SgzM265KTzSbMM4XxtyEQ+BX
rUhLzPyOsppqoG8Fw7Strp2IxQM4+25MZBkT5DhgHv793SIwpVBiJ7Nw5H33xYgTI3N8CiMjjYzm
uPbkEy6xTr+zKUkXMDpLx2cJm4ZnVd7naYFVpvin2Mpv2SmzIIrg251hf9eMdotxKUgKONEHt111
nqWkfG6dSajkvI/FSsXaa3tEVyi0+d780uUDlV5oYaTw9iddDKezxTLXYlDIKvQ3YE7olE3rn0i6
BstZdFAUWSTk3MBYs68MTLhDFoI6qKf09phEbk+6hyElD/9mIQho4KGiVxJzDnjF7wQR2D+DH8t7
Jes9Q28wa3XbyOJlK/M64NpYC62kX94+WtYLXEcXQ18R0yEwk0dvG4EWDzgxnHAJ7B+7zPw37+S5
VcYnVD0YcnWEVUzP7zRP2xRNY0hluba6Jd+b22GcIRrkqYom+qmOym48YlrR8e4xygc9SH27tqgl
zwPFH0DmsgCWfFbqefLTduLxBDcGL5EMSeO+lTlZeRnRSMsGrJkNljfTm1It0enrRKgLlNF7jDvl
STAmRpWkvtPp/Phy20HWDDL+gZEMmYwSFjWN5V3SxHuf9CCN75QPKYEmyW1jKzvIMl/mZQnooICH
CcjKdmM2bIJgJRIvBfz5/jEOMWVdFmCkmb7u/I0ISvbeCTbrNNbC2kron88S5ymo5GGijtd9L7ai
FZ+5N6qYIBWGcsAMqb/1n4QOdLWB7ZnTPSkMjAorDm/8DTAfXdItl2FyBl+oWj6iZWhuU2xjYN5j
lz8Jj0jFkLxDzPHH7W+4WPSZbzGTLGBStCySAUtX76NTCPAX5iFewVBmCJb07V+lC6Alg/I5hBRQ
E2MzPyWPhroFwhZDaDk4FT6L4AyV1BXHXHoyU14YCdIJALxcaTUOYKbQMTSLh/oWhO/Nof2Uvyu7
6kT2iiW73AhtbWhvFoaAS23crEmwLiVgeOahrElEqh3MM99QzsFCmBN67DEIbuA1+I1LwtqspxwM
JCH3UQGCwxfqS+a1b40YbYkSrvQll38C3kXYYwgsodF26dFikEzdiC2C/JBkalP+Dp2nfZYRkyvA
5FeNRtcJoL4Di0DXbaBEYN12q6UkBkUS1LqgU4PKMhtd0yDFL/M92ZjuR5BqQ96g2vp7dU9Ly/KD
fO7fAU/1jPS9O1L8dL5SbluIg7KGDjPqJsjV0NK8XH7OV33fQd4RfE6Ft4ODa2DUCKtN6E+Y3ezV
NSXGhQfNhT0mM601kvVgAVGNIsSAO6cFhyz2TlOBIDFMz4qAZN/3q8/bm7wQHTWwEYFeH8U9NJLY
RYqcr9axgtHh+GPgB/SKgk0YN4YQh26ddI4gZ/cN4d3bVhdi5YVVJjnORbHqJ3SR8TpFeGi2GoCb
/8ICuJ5osRbimWxFIeaFYELOphqxsM2StxxTmrcNLHgH4o+Kuhru/+vnJyk4SR5LDKoTsKqEKPyI
YYqJd4y6g7zktin6DZhwfmGKOYdqPowdn4eaUQUqkJSymWBKi9e+FaSwxuTptjH6l10Zg4YelarB
VAY7WZTVelE2cqEZZQ1OgBRsiAg/MlnLnBa3D5RKoAPQIXXGxhYvEn1Z02EmhQdauaSapWxJKpBc
DVes7N/CwdIAftbAz4JOEWAplwe5gf7UIIcxuEFbHTPmWBJX7coutyQxNiOkNE25WnBdeIChQA81
C5iTkc4z3wyv9sqbMJ+LoWAJPJ2xG8blLseIepjxzwHJbanzTS4GMUrDO7e/4MJydfBro0SIeha9
QS6Xm1RFN/QRYL1kUuwGpUQjSXgwcE0QRITGMUSCeaOru5UjzSCyv56c9OWCOxNTaSBMY8wqmhBl
+GsRvloOBDfRox5UZ6/8yRfDVlBjMEiB/UQqPqeSOFXyXVLXmjPXnqviqgYUkroUcIlMogeUbDII
U4lErxbNQg5Cg5TFVsnDFfzRQqsCtNcg05SBu6QXFONPReqJad0i/2is/EXagcdovBOe+2Pqhibv
aNA5fapPw1G01wnrl9ZI/RgyhFTKma0c+nFTk6RGtNHC3NXEu1g86dyqGsF1eIZsFLTNQF9OVdNZ
ENcYp73X0+Jhu5sgNUPBjXlmZq9gWLH7Lb/pVYNbcdqFy15FgwDc9BKmFQArYA5MXPthF1FoIyqx
mon/DXUTYjAW1c6VMKxtdi94D0MY4B50b8D4g8nhn7e5IK+Gkg26lgCgXLW5ijIrmp7mlTxq3y0m
JcA6dvtoLrkOTADqhcAg0GHpy7MZ9zmp0urLdSiMu3CgiZXvx9GgDXPfRU41Bg/oz4MS0+73U2be
tr/wYefm2bfkxHMArCtIKtUMz+East+rVNdrJpjXI2onUqxAFBiNkMqVkvdYIf+PixAu95DK5PFQ
UcdDKy9MtfiRVOnaZ1paBEGfBbV5yO4hBb80ISicynkd9omWSAT8QwxgJjaiW3z+RhGQlRmGhXMt
E9RkMASJPBd1u0uD4eRFw0Q7rMqob1Ww3iRjtknS0L79/a9vXYwRzMwwWyeVYStxIOw3En08h7Xw
y2t7q9Dyvcfza5t4nbXAFmCgaMsrtGvERMmgViE9l9BHaBjsZTkyRaK7vXjAyLnhB4F1e2X04Fym
LZfWmOR5VLrWj+hbJelzK1UkoMt0E5wIdhKA1LZ7CIvSiPh2xerSfkpQtdTQWQWyl71qudQPIh6g
CgOM4Eac2IqCuVn/BKWCFZ9fCo8Q0MMIgIC4gTPMeGRVV2E8VSqEk3YcNL5PXuEb7WB1khlv/B2F
mKn8tkIlm9xzmgk03W+82T9P26jc5V8/gx6cWZFDiUheaR3ifw2xBwBSTF4Ha5QOWl+o993+okt7
K4PdE2kUtEpwH12a0vJAmUD3g/5OATIzrSXKNkEB6pz4grCLxrp8uG1vwV8VvHUx5a7hyKP6emlv
jLosjlrscBq9JlCoUjUQ0mUPbQIypGwtJV1Y3FdgEYAVBCEtG2AiL+IwFoi33qjyJ6kh+yBPngCo
2aeJv7m9rut0EFPduMwBdZehuMK2OIUiUKsErJ7AWopWMwKZGJ6mQbKKuDVT9Ve9xriwtDQ8ltFo
B/2JAErdy30EuaZfqjweRp0sb8I8tVu+3fCQvNXHtQrBQs5JOZ3xSAEzATJPtpRdT2NVeR6Y2Ybv
kyPY2X2F3or2XTQhDriaHlzHaDqEg/RYoHMzVxUZAH/yoNRRjii40ai1A9+/KmB9vv21lowgPZAw
C4/pnavdA5EveH4rEbh2lTdF0BYKxbvArVQ2FloAGAyYWWGiZRRNet03kmx4z+o9xBrAoIZSJeTC
VFt5xBEQzciQviXH9PX26hZ6qJeGmUOmFX0aFBIMk3vaJi53oT3tuz1YsDqkzrmVo7j9uNaLu77N
L4x+xdZZ0FLTqS3bEkazdse1P4d4Dcu58tFYKKdapzpIwGEAbLEcwLhR/iCKK1u3ZoO9uhXej6oE
NrQEvQw/gFzIuQvVlXvmOghebhVzzQiT0IgddYyWQ9kvd0UpBKPxBvIWmvd02xe+duXyyr60xdwl
o5DySYMqkAFOKxm8sOgUSs/JvXYqXiGrnO2zDc3088fckfbja5kZibsWhq9j4+VPoJs+8wweiNW4
qHHawOaaey9juFXHA5qnYL12YnmlnrqAWL20RiPnzBoRG/B3D7BGh+VwtJundMPbaWnqb/1daOdm
6Ha7yVTd/BT+wBuPfIZv8apU4EJZ9/JnMAE6E0vBTwu67wc6LkurqTrIKBRss7y9/Y3XAs2X1ups
ySkpCg/cHjI6wdKu2n6ktg8y4aN06kzdzZ3iObCF1zWrX8WVW57FRBmMTOh6N2KjqTY3hmW/yAxq
qKxrp/DIoZi/a63e4n5F9riRrfjTOwrH+jVBa+T28hcDD63eo0JIS6xMCgN9cilJkDwaEygxcuDs
UrCz3jaxkBjia2IQCm1+4KAxKnrpVJMv47qiOxwdprfRHrbjMQnAy2doqNETWwUaVnJShytANmAE
AxS6zH6/lhYu4H8ufwXj2mCbJyAH+PrOoFcA6apbP1OlNbA3W+1jd/evZvguTTJuDOWEpEe6Q08T
cUTIdxPVgHQgpIYqFxSPK+F32adm+8xcmUQbgkyq6T5vhwNYde/zXfLeHqd9+CyjmmdRlCqENZ67
h8j2bBkYHTcB76wxrh+qxag1+ymMeyt5J/jyiJ9CFcMgPW+WzxoHXmQDrJaQ8FOcYKeffHTz38P7
tRrJwjUEqh6UvWiCAiED5oKIvNCr4hRHSxUPLbfJxtbg0Mi87dRrRpibAaxqnhaKAvZa/NEodqz/
7JTH2yaWItPFQphzI2Vx1ik+FpIcCsHQ34ZtfA4s9U4HMTTSoQfPiPb8Pv+mrlx7CzfshV3mpAij
WIUF3UBtyAwR/9542aFUMAa1FgbXdpE5ILkSV0pXYBfrJjRTEG620HyvVsYwFkLcxXKYY1H7HmRD
6A0aC4OpgJczGf95EL2wwHh7NPJaV4Ww0CSoIYRPufLztisshdC5BY3W8meXFEJXrXsaNko6R6fJ
UZ4hYIYcy8HwIoCgxWhGn9Fd89lvgUI3fWt8uG3/+sFE9Sn/d6TY2o9QcV1VUk+EDjZ4UG1OOYvC
e9muJP2L7gC8KWBneHBiaOZylWJQj7Ey8bJRSQ+Vd+bBXJ0Vzu2lrNj4mnma7aSkt/WQYT+NSo4M
GaoD+VMxnW/bWPS4v9bxld7MbPRCDWb8CutA3/goBGD5AEXwbRML70psESpEEsr8GGVlEQZ81vuD
PowyABSAQFfb1KaeQKXzLMH6G8JMNGoyCQsaKKoIsVD0K6+mPUtQkItpCXu03kjFoEDWrZ3AhGxy
bup4kbk2SrIUheYGmWMbE74QMDAkG6XiW6ro2b5ykmrZ0hNov4jqCoRpcT8FTAMBsi7JlOn10vdC
JdYDLoa5Pn4V4sbmhNhFYxY1zycuRG+oaZ+xX5BHgfqwUmyBJF6Fc1AT7BarIigTZCAZoHPFuD+o
AFrFG+GaQ/FEFd9T19toBSAc+QmTQta/cKCZNXYcoKmbVBsqWKsxywK0RATdWeFRdQXLI+Y6uG5x
g+f2mA3mmhgPXHrw+MqhKKcAKsrFL1xkdCjobyCM6Gvzxm6K9M9nh7DMyiZQG3rQqy09HnjCt4b4
UFuCg8JkvDpBsnToQX6iAgtDgYssTIHTU85LUhx6UQBRNiAwbb2SECyELjTWRMyJYGoYiHL657MV
Eb3zwSqAUlIW9hYe8y/qpJcox0trsWUh3KOkCcQg8J1oArEJe6e2GpdpMERlMgHO5wSjjDHG1Rm1
BZ34+8g35Ods9zeizNWhB4knfY1glZiwuoKXconIF+hL4Vn0SAnuMKebgtQf947NmZX99eXGAPzE
1vD5NzgprmIcY50JOWlcBqRBsxx4KjS9DKrFYdMBAWKOT7HT7tfawdeoNMYgc+JTVa6VToFBGlTF
g/D1IBnM+gAeJbCmmMnal6UruDgUFwZ1duQcqsvxkGKK7uvZqb9NB2kwUt2OHA3UZKM1TUbx0LnZ
h/pz/ePe/rY6G2FzhRszH29Q4A0UV+9+TsguIYlg5f0Ixn1xJUG/jjd0qQAQA8BB0VFszgIpJa8G
wuFPKcMGpe+Zsyl+mCL+2pUMcPFLoh2LJy7EtxC8mUw2DtqR6yMfMFvfothKfwe6duEphnALXjuF
m5je50oAX/LWuUnGWzGuxo1JAJOVVctOsyWb1AzR6TCiu+wOM0nriqtLX3BukXHX2FNKWQthEQox
wQkjF9B5ib77u+xbZw42Wt5Oke4o7Y7vKPbKaq/COT4nWt74kpKAJhnbls5CpUBjMlTguYobvFfv
FA4ewmzdmetP96tQC2tosQBZCVPXpFF8jikPMUKBsZCqA5LSuyAscPf7K8noNYKTsUMvlVlIz7RI
CwYCJ5XOuezovl0dFJMYqRu86h/CYx8ZxB2hJ26jtti5/5Q0EAkdY5+5Ugpd6oVwpPbDeksCpJBK
s5dKfaWuuHg85vtJb5zZOqNWSYsuwH5mB1QVJTt3Y0jclweBAp1x+68NVF5Xe5iFMedRUwOvLics
jNxPTl4btenbKSbm0sCCPAc81bdWqa+Wgut8kcyBLBSwPPd0M+m1KR6q0BI33QbTZqC/Oh/eQW/v
/kp+on+w1j24uq+xWJQ6AKmSoTsOUMDl7mYhxgmgfoNRGqQgpufFqcm3kG4itfBA+Ggl8FwlOrAG
vBgQVARd3qvRQEEcfK2oAGIC09duiIB+6Zv326d9zQTjLiQCSKvoYaLxk0eAqaDiwUGB47aRpV1D
hQj4M2BpAJOi8XXmk1ohgYWEg5E0mnakC36BsfMFUwWpIWfFsHbzLsRO4N3wZENWAywmay1OvVzt
8e2QbtOSdr7r8i2IyNOflDd3sEfIr1ipZozERJt69TgsrPXCOhNnAkUMUJ+AdcpaRlAxiJyg3HV0
rJoipkTTew2aj07+G/q2S2dfAaG1hEEeQeOvvFNCB7LiJwJ/OVZbSsA3beggD7RifkDryF57N5KF
2I2pVQKDSAC0qxFkz6vzPEUf/WtWXgt2U3JWtpTIjNjTc5sZwUckOKNnrdKEL1xR9NlG81fckleA
XiHW1KyqBfqJ808Q3zkg+jurGNEFrcR+9ZMuXP8X1phoM6iQHKsmWGsw6xm8RY56J0FII7OzY7JL
TNm6fVqWripQ2POg8KGgW3jx5XGpR0/iUoQgw/sYoJj1Yzxmj/n/Ze+7diNXtix/pdHvPEMyaAcz
80CXXl5VUr0EpDI0EWQwGPRfP4uqc+eUqISy7zw3cHFxHGonyTDbLPOYn8wbNPD3lQc9xRaqEu0m
ux1gpHeJWH4un1sOHBujBBcyk2sdR4OMk+RM+w146uH1ivoYrFrIaMjny8nqmQ2DaDAMsa0FIbBm
JzqF8piiUKTR1Xdt2GfVw6BlCWD1289f67nF+mecZU39cQh1Q56zbkYckd0y7YcgNwW50P/8ePIs
im1Q2FxQYsANrj5cXZlT2wHwAPRPPQaV6VxjrInnUhvXR4mjd5cAAssf+L7IwKZDDwNmxZAO+mh2
YDbmTPPODwZSXjNKX0bLDGk9bocm341SC5r+tQGu+PM3+fGLISrwCI4F9uNH7Xwc5il1CaJyWp9s
uNdNln+nTHdnDf3r56E+fjSLQOHAsYDBWVROVq0M2HXrfgGz58Bg31T1OsLii8Nx4vMgH+9ABAGx
ZdEaAUh6DYppJ7Mau8724TcFZzi48LH0Us/r48pACBcdRB+oUqC2Vs8xUkZ12XoIAQO6JreT3qbb
ehRbs5nCNP3RlCKS7CeASHB08gMo50Qcf216d2qwNnL+WfXsAsrwzOmN3wQzPt0ApgqImVXiJgDJ
zuwhBXwr9jZT3O9c6EIuagcE/u820MtBHl2i0XycN5vvg67OUq58CxAgBG0i97sZz5AQLXdpiBZH
dHEO+QF2v4q12o4DLw2rGxHL2jhT4ELdxDtWLz1Uwi5x1s8+Fr4sumqGC+mDNc5pcqxOMVW7AbjH
cT/PEWMQRRb4kl0RmiW8VAHUkHBEtMo0nE1+4Vt+hE/gUX24juF/C3D6LTP443CjFLJHLVCWbwkx
EHgYuW7kT7SS4EF9hdottPfT0bUC9tSf8oiHxZF9/XwTndupuJOgvoiG2eIO8/54bTwkXaRr4Ys5
wySvAmIbYrsXYhhnTp5FuhIRFtgVMvH3QWjb4gpxQSvoEzmHdsITaHuj77jNf/YQPVrguBkLYMJ8
seI4c0b8GdlejYVEqXp4dQHrWH7xNvOxioxXBpCGFi7Cc1q6mAdtPn+h5/bnu5CrM4P6egngDR52
COfETaDvpKBn1UKYFkn6iSXazt9d6pOdf0zwY5BcYfiwXscdrcZZo6Mb6BVM4o00JO4l2PuZhYLH
+ifE6gQoa1Cx7BQhOIonkSlAAc1wvATgvBRltVJQvbUu4RNQAKTY6HAHrMxnHO/xhW/0MTXEhOaf
h1mjyYqulMAN4WFUbD/NT27yZil163zPtgsR9OIo4cJjre+RBhacej0gHrkv0tjZ5NtlmCCLOH2g
2wlL0QwuZ2jnFgVm/MDCAuiIbbd6l6WdZ5N0Z+y62Y0Y8tKOPX/+Hj9OXbHYUBgCAAs2zUKyfL+x
4YZrWYwhBJTibiGndgePeqAZvJfuVP4kRWhs+jLSn8ykjOqTf5lFfO4Af/cDlpPnjwN04nrh9B7W
yxD2kboq94sisxFKzIMubuxl466ytnexVhevNxT2SBrEmhDLTdQjJE+D7IrE9UVTgjPdmfcvdrXb
aGHNeru82EUxZtGa7n7SaCkJnSfEwwCbPHz+Kc8eW39+ytVqIZPppTbB08HYVwRWCJ/j++agnhYR
eBzPt/0pvXzVn9uHGCiCqojEFBnc6pVK3dc4Eu/lYjASP0nmLQvhSAqrVci2gez2+TOe24ULWxEX
7UL5XJcsPlxIaetrYLc5KPCZHwrzqvEvqlcsP3q9ThDERv/HghvWegoFfyrN4zOoinIK5oRtzUcA
MLMnOIsjk4ngafEg4YLcbPQqqC+2oM9s+gVyvACqQUHB/7/fEBZEf0p/7NAnKeRxmtqdLV8+f4vn
bnOEAPvJgTvmsvPfh+gyCbD6NHhvaxMOkNUPDoYX5uoklA3GX1WcXs83/OhdKNM+Yi8XRpdjAAS/
CG59YPRoVDeggT15bwW9ARbkrgu9jRn7Rsiyt5ZJH+vRhI7NtzJSOzNg9/Xt/09LGHSRZb1C8W6Z
M64ueNm7mpgKMLl1emXpImmNJ9+7tIrOrFXw9wAjABUKtc36Rm+6njgV8/GsE+zZ0zLQSmM7WJc0
Bc9swHdhVudMkbdOBj4TvmUdsiapdma8XIUFjeExP0FrQr98GZ5boihCwVj30Fr8QKsth7yyzA4x
Vdwf5Ze3PlCMdsUV2ZuQ4Mqji52gMxUFmEULvHLhlrru6phpBSz+YKGENB43bwc/sCkxceXi3L6A
zznTysME5o9Iq/dJBWj/bolI6dXipSH3dPevRh5LLmMGziTWGPb6S4UKD8kP56fRQqladCVK+g7J
e2RNgFtCospmt+hxQ55EwqT7kgnvuWdEOPQtwA5xUTetjpiycTXNHQs/qKSbIOmEaKqvbwyhdvnw
szbZ1pGHTjd2dX7vppDOTlVomZeK/zPdLsvD7AmNLniXQN9jdQpNRKR6k+Jxs52zX+Yl7R7mtPFC
mbr8npfLb3Wko1eDNQvyDTps65sjVR76iEzhPb+piy76M0bcbi6NKc5seg/WLo7p60iqPlDR+gxK
4DOGbch+q63WPal0PJTQcvr8AD+z/xZSOY5vODZjIrLaDcAUQLHaGHzYO8w77pphZ9Tx5yHO3RGI
AW0qA44IcB5drREomhE5jCM6XOHwqz7Cji5PA3krNvVWiSDj+wZSwinEc75eStPOvUN8ItzzPiYw
H5p52qQKXzSTD5A06mYJj+jMiEr/klT2xzDgR+Hd2ZidL12uVbo0NIULlVDfB11kiD1Ni8ZyCDVu
RZ+/yI+5BMIsVHh0n9CqXw+uhrKGxCRcZAKn2NfiZFcyNCbjZZTThjnlw+fBzuwpRFvkNqCShott
zb7HGyvsTqJt55s3HKp9vfPTaGFh6NJHo8+hWKoAD+UxUX4I/vwj6cvk81+wHI/v99kiT4x5MgSB
fBPP9T61KObW0bIem7pts+Nsu5FW+0OYEudGN6bbdih2pOsvnNnnviTGER7IboC3f+gBkSGzAYKi
ODfrF19idK+qAO7fFzbduQ+Ju9zxbMOHEM/6uCKsyTJ9xnoZfedWiXIHsNem1ulp6GVUsIuHtHnm
TS5zgGWT40Ou+zrpTB2ltfiUyzRtmSllUfpowHmyTNTXS+rL5z6bD/GoZbe/Ue/ff7ZS0JJPQOcF
0ACJvZI+puSmtLwg765U+pJSEX++TD6eYBhv/BFvefg/qj6lHKcDXwufzBeHikPMqKcXNt6ZE+x9
jNX9gjcruw7DUSSbE9vCsm1RmtRi82HioXed00A9LJ3W4vEiLudjtvI+8vL0fzyd0UqetRkWZJ4X
r5UGrg2xj7ZsAnPkQV4+a8xI9K4OSnbBjOVjNvE+8LJT/gxMumYGrA2BB4wgsPHEtIfxQdBTO/z8
A57dDTb2mgmFeVwUqytoEJWm9RNWp3Cx06Y2i5xJi6epCrU5T4bu1+fhzm7xP8KtsrIczSuKVgjG
EW0W55iQeTX0ZdsLUc4kRsv7++epVqdXKjWpW/xtz80tlEmhRXw1b7BUBhH4e/O/oBJ3ZiPgigOk
YmFXYyCwKkX4YJJU6ojg9XaY+unJHdtL5d7yZ6zOZJyN+ONx3S2429WqgBJjNmcTYiy5T3O9uLMt
1nD0UFzkWr1N2j6LtazQP1YgJBGhWNQiVp+wOxItIJj5Kn+EyQz8q7/5gI3e8GDpSHDgARqI70Td
Ikf+Tbu3d9Vpvk+TS53VMy0ufNE/Hn+1VO0UBlhU4ic1STlBMoWjRNJFmO7du/LR25k3y8uo/ZBv
s5j/pOElUZUza/dd/NXazTiVM1nid2w3UT/KzGudX9IU+ahpAhggRhGoIuDADlTA6inZZKRvhw7y
NRMq2h5sXxVM+bxIvx6SRXOwBCEJF6MhlzPvwmnwxiBcf3Yw62BkCLepRfHo/WevW4eWA2M0sL51
cbMbTsTe2AZ6Xi0DL4p58SLlDWpx4sB0jQXVyX1uNoCD2C8NBEG1bbq4k2w/PzPOtOBQXPzzo9aj
g4JquTFy/KiF6TnjBs2B5MfvGKJs62yrDb0iuwshzxyLGGZCAElfuICoNt6/h8GUsIeQKd7DptnR
JqiPdjKdigSIsx8CMoktcCgNAg9pcFG+/dw2h9QayBKAZyOxXa0Ar5R+Q1UG8P6+vALEbuvfLcYv
EK77Si6Nvc4dW3/GWq3pvtaIgiQiXu1ebJ0NyQF48zisMIC3AaIPIPvQAyBF7ESiRfYN35hbdm+/
5MnFzsASabXykGfCtx43OaqV9Ru3lN9VIhfLR+7xGzYOeBsQ/KIw4zC/17F+s2Cb0YCxAv6oXZgu
vxEIPgRflK6WTiEkt1afu81tSq2mRioBMZA2x0kGC4WY7V/9PEh4VIbOD4C6q6A8LUfuQsLMn1+g
sArpr41Ei7S8vrjoz6SNQObjvNMX+DzWwvsVSLxyxNvCT1r66fwGPgt762YZUKj7FPPHz9f7meX+
LtgqjRvZaOmFiWBS+8ptGNqNWZhlkLrvG9BeL8m5nTnJMXp0Fv6K5+OLryXkMm+YMsNHOBJ0oX1d
ZjjqFu9dCg9vuA2xsN/bMXrPxQFa987rpXf7cdHD9wcGLD602SCGua5tpkLP3MyE1uWYvujpL1f+
++nHIkeC7/aWUX2oufvR8F24oFD4mdImaeCCshjpZMBWukCuQ+AwuTTXwrR6tX8w0EWrYmkHAwvs
YQj0fr1YUAppUbQ9AWjVOQ+Z7CVsClJZFHpz9KoydX+mOmplmE9Us6qbb1Y7wB0lHnUxuadySB2z
iGVZekYWwji37OWO1oS05hVBiVuZycAt1ZONyNxOxGlDicHuixFcpDrqtLwacBnQAt614egRDmE8
+LV7zmtKs2IC615MlWqTAScuc7cmn7M8FL5WWC9Up+kQAB8O6MumzIqcxLhbO8jNufYkZBFBvoPa
j3M64loKNFa4e+ZAw5XHLZ3MJtLYInocjTCQS1mIbNLVTxofnS7xh7Gzm9Bz2Vjdt7xGDh8UrC3H
JhAQOcm3pSpY/YsAgSeirqu7zIc1JVQ7Ie9b1qoMwSxx6i6EiRTVcdW4tK5+lXrj1c9am8MEagTX
yn+dJH7mtXLzlhxag+kdwEuOl8odbBMntFpYO3i6DGyz8shLyUciukh1Tm8AwUG8cYbNtZaXsNGz
pWBF3KixySH0zkYfql8Kr/mBz5ppj1FN88Z3Qn/28l7ANnEwuodcS8kI5jBeaxswINK7B2yraba3
RuPZ2rfW74l9Uw1EsO8sn0vn0EutTgv8KVZv7tI6J61MILetsmPWWqQkYQ90iQdrqa4q6DfbhcRC
MpJ5HOH7y63Bu8ukRqvHyvA5exyUlYsinAqj0jZar8/lweOkwkHpoffTHSBcNtoxurCEHrsaCMgv
dmP2eKeDQjQeeJ3H6W3pFg6ak4NrjFdybCxkmoJRK2JuYS0WM56q9gzy7d2mytA9CPmYG8XBHDTH
+2apmtWJ29TwLgsLxXQqoooAqQ6l10piGbIstdTOnQvnemyaNko1nZKvztwNGFvYaaVBvlFmZuNt
QcXm5MQm5s8i6FPVtLtMZpynYTpg1n8Pu3c0fvFvXJ6fSNNXHWSx8qGpNtDcrLHuBTVgj0Z1JFCn
yqwycNcxqa2OIC4tPZsZ2LkBIO++GsewcFJqhoY5yGEzKZtrwTgy4mypy6vGDAurrtuXaTaR+kww
32zyfpEuHqdBBZnl1sarj8bezHZVoaWL3jfPswZyd9KY6jwchJ5iKDRros+d8sk2atXutKYaRh1u
MG5mNdmDkxYZEtEDUVC2BsO+dS32yyRW6pqQX+/H8Uk2spCvvTOb+u0wSADhWOaWlh3C4GXA6E4V
lW6cstywGMgxlSytnRoc5W00YpH0a+txNe+lY2sazg69G8JSqzTYqRlg9YR1308QMOJaa8gi9Kg+
m1NgMaJjHQ/40QpvnZqVeELzgls/hSS5TtAQgloWnpLSsn5Wnd/qd/Uw51QPdWwp7XvuqTxNCEcP
qQk6NWj9Q1GgyylnjVT3JmuIGWdTQ4FQa0Ea498kEbZTLr0trT01Y8H5F1d1CuJmI/fsFiB1a5q2
bddl091UNQ7jUcVHxA1Ir6qMH6TLvLYLfHhulDe92/aMhmpytbkLCnes0lPvzxIQYoMN+RYC95oT
p1Vhaq+CzfkAmXYjs1UAXoNp7LHM3OxmqPu8OJYQiWe/4P2meBs7Jd9S7CUzEmpW6lqQOiMH4vWA
lpC2HJqg1c1UPPdzr0gXdl3HVRdQr4DPPNRZpTb/Ddv4b3P5/zQX8uX/+D//6/v4P9Of4oO5/INI
xX/+bTe/+/G/f//nv73lYSCvA56INgrs5DDfWjLY397ymv6XYaGlCa7lgkc2kNn/P3N5w/gLzGjI
CBoYUGO6uABS/jaXd/4yFiA8akAoIsOoEFf6v37Xze/kVa3+/k8z8DVAA9NLAL/AvwZWGAMNpJbv
EwSbUG57oENC6TOYj/bB2y3Iq/m/AiZYVTAfQq3SSSAY+mlGqAXB7x9SECKX0ry9KvaXZgwXn2qV
uWeaNpjsLdRv2/gph6452Jct9EJqfklFbyl//6gTPjzYqiEILKRqU5YGIzhsi6G6DUP1yxajv9X4
1nFQ/UFhWXfdpRv+/ltJz208t/ilm7MN/nHW6PHkSujj5mLxvdHAfizzcT5NGaC9qAyEMLbVqNth
3qRqvpqhFB06TZqFOS3tmAxKizVN+MceD5gGhtWog1uL9ofhShGxPHO/EJp1Ud7bbOu7fRdJz+pD
h4saQGzdu8YZBlSg7BstSaeJxpoScGiUoGW0vuEmozU6hwIJYqL5hhkNLbCvyssAv1eGTCZl+PA8
6vnBTumcYJcUkUwHFuu5DfMeTAKSGUnBba+RJslhebqpZp/8zCfN+MWHqv8hK4tuIMFAghInd2Rp
qbzquxmIH6rNsTcWZthoVv3ggIR/U/rzT8epMB80rHav17Ozn9tBHjXFpg0lBMhDJIQnk5rZYRhb
kwVIhMsd/sLM8ZJ5fk1SXcYWa8Z92tn2uKDP9WtTNnodY2A+PUMgFSoM5oCh6KNVjnl3Iyu9EJFn
tLw9zQavxrBLlV++FKoWJLZ7P7dUoKWG81gXfvPLJxx5DWSjWhiOcMHGuCGNSDmgrrwc4goyjSQm
dYeLy6ssV+xq2+gxy7VTzQ27edSqJ7y5voj8VgAgC+30fNo4hVZ97WgGJwUYKTddTCjSwmDMVPOq
QRlAJhaV5i+rYD4J8PrT/FbrtCmlsZ9PjT9FrBqzjeoM2R1h/eUDI0kl7Y/ou+jkZsrrioaWdLsH
btgM0OZuztN4lGW+meWkox9lirJXP4x0qat4xr1riKIuSVHPksmXIrQzt3asRKYuvJuoYXdRn5/m
oqL8VrNa9StlqkvSvAOj31KVgIxjlR7AxfN/2V0u9yQzpnimaa0FwkHGE9rIaU/mYEB4Q1YmeSxS
e/riZJYxBpnDqgehTQInUM/zL44pUy8sTCWGQIrGvvEYhA02HPn/Qi5osiu/GoBwrCvbvi9Hrb9m
nSHEjpsmmGnIDYrYKPThsett5yBxxT+1kiJrmBt76whjTBTxMeGXksTtZLMvrl5UYd117qGeufGz
KrrhVZScPtZIgw68z7M0IAzq6bMp+aar0haZOJExxlJ1jgTFVeFsZJoMRq8yD3NhZo+5VLobuO7A
VDD4Nny+Fb7bK3I4oM4rnPzBrCMhC5B/aSWmBh6yqiIvx2ck9SSCfBd/LoexuXNUTiMxe6IJJlNO
RpTmFXr9eWXDi9DR9I1vweg296mFrKMDG3DA2P+50TgSqsKYgROxNO9qkLW1HTC0FoEjxyKac3dA
cWfruF1I6h10E82EQPfL+lHXsvqp8Qr9tkHC+jgZ2qjhT8rVvYRkcB7kWSHDdNZQE6STDo90ALGP
FegEWeBDwPoH6CL1EHF9YCLQ+m7aDly412npO8+T4WtfSzO1nrjDXT0QLM2vkBbbCRBhXYy5twXk
GhO7aZrMDcYb+Zd64tq9ObiYFFs0m3+q3GzCUWNarGOkk8Y6bScZZfqgk9BVdAQOPBX6CH3wFlRz
zczu9bqvv4+Y2X8v0I1PBC7vPqqV2byMrTHclOAE+wG6980JaeYYDfBhjGq3Km+4I6xbDMvEQaC+
3lYG52Ge6vrtrHlFqGpFt0NnZptBGmM8Ems8NKWtDjQfs1d3ctKDSerm1eYSQoWVxrtfcOnqb5C3
D4e8UPbVUHMWYulkIaza06vGm6F6bU/tT9ZSeZt6jRV1/UQTlWXDjxkpwqaTTG06ABw3zGjMe6cn
/s5UQ57IcZiLwDWUkZgS9qb2lHv3KhPZ11m43V2ZTuBVZ5SSfdZ2zX3X6PJJI6X1DbVAHo9Qw9yr
Hog+vbfofspN8yBG3zuhIvKjkpdsW5dmf1diaH2ayFg/t5X/3cJGDoWrtSNeeTnuCo82elAXiodW
05PY18wSapYT9B7iFpA4Ecx27zw0Ov5qKnw3Io1FrvKsEg+ksFAR+H0mT0UuOhwS0v8+QUV4Dspc
00VkWLw9zD6Af6oi/RBZzM2zoG8KtikRIBqyEetD9/KvaeVVfeBSwGssbJHt2HtkwN/zcsvT8miB
NhDTsaInNA/B2JcUuf6IfGRnsxR6DHrBQntum3qjATx0aG2UFJWZ+0fbKKt48AsIntZ9273QTDET
3Q1fPlUeurGgrJIXu2nNGdvUnuoAY5/xVivt5nGYoU6m2mzeV5NEfyEFEu9rM2TOFlQUBTB/2d1a
vQ6hyazqIM3g8KvR0OcNlZke5YLk4ZS6P2xlaFu91/3nxmtqlMm1UaAQ1WoeYN3PR0jrZEntjvzO
a1q187PUhKxXTSpAJ0vlhEXllfj3enandJqFFrbyHmRb51GlTXpYRiXXs/BGJ7Rs1C1BiQbBwcL0
8ueQD0TBZLJ3jsLAwR7Ibsx5nOoKn6dG8au2bACvJmBzZ6WhVK35RaoZXtwNmiFBbzjqR5aXvrbV
0gwDvrdk/r/rmv+0Py1rrkTTZj+b6j9OL03+Ur38x07xl+qH+rPUWf6Evysdy/lLxzlmgWP5Bhr8
XeZAkfAvQEZA0wIODugKGzPDavmDUSbpfwFoAdwMcKqLAwL5p8oxLJQ5Ovgu8B4FY9JwnX+nyjGX
IH+k6Bj54sQFG2vxJgFPGtij96kz45qHzTeZ1z0BZRf84dkrtpbsd13znbQQyRx+wbcjsngeDaa6
Yrp7lTrsRs1wdtTFUWTiNMksRnMkwXbdwrIpaTHlG9i07Xl3C5jmIx/sjeewRB8eRhgndETb+2qT
CT3E4o5nH8QFkh8g0nQHcdBd02P/ciBpiABoB1Msw2xu0+XCVPlD0eA2NJ2I+78sh28J1XZMmSHr
93QsAmq6OER23VAleJrEyAHGTk3YDbgxV32AjBBpUhPVfYVO740tJEoBK2wlJFksADghYxRg+JMY
Q3GQxSsaoJua7Qvr0aiurNrY1zBEggjmxiH5dhwx/OiqEFpE3xTZz3RIcCcFTvmKHYdERIQNM3Du
JCBixqSAVZQtNpb6PsLKYiRG5OAoQg8qTEW/bzq06kpxLGF053ArHMq9NarQ9beu+4JOUgDtXSRt
Wx1t1dls4tK7aRkPbOCcGHSM5xQ3FW4+CTkdQMO12t6Y8JlO6fgF9CgvQJ4fpZgDjdo1MEhBictI
9zo0PLgZah3er2pDZT9LxwvcQm1pwbeWSBN7ptvGo3F5rPldM2GQYpqRX2eJ62SHbFZJW3fQcEOy
QcdYtEhgJkm/E+XErgPEPy7Wxu2tSCvMJy6Rpkkgm/l8pTApa60nD7L8fJoBN53ruGfdD1vAH5uo
bOMa6I0OYg7mkd90gh6gonFrosMemJ1WwPoKjgiqfapmW0QDV6HooFyEf9ZK6MBDyhnbZgcVokPT
Y+A0W6E2wEuj7xbd7IMotZjJF608pD30D+Gy4bnpfQkT8Kk8DqW5tYZuu4iht1aX9BnoT+2rX508
s9miPEw8iSqgb/F5vwJimtjGFWVPwIsWcgdcXwjRyJ2qu1NlgyeD5nKgt1pcySbxDRhKD+Y+Y2pE
V4uiKw1PIxQbpohNu7kenR7Cyi4eZ4hprkMLe6gxNDWtuHOwijCK+o7LLZGecVszGfOe3fU9RTu1
nBK9LBOvq0+MW/fjjHGF13zvCsz5swEDitF4ou2IHlq9QfH3UHmSQytxujj+XToU/xTgb6eIDR6e
uyhKgaC7JiJDnHROKwB94ZybI5Mc4CXfOmm4QPEq/Z554iQXAzFWxqJB/84HYA19vH7AovGMawnB
tTqXsYRGpAsTA8N9RW44ZU3gDNe5KyOqewFKvzZQmr/La8wv8i6YyYsxFg9mR5LeQVFR1UcX2Uc7
Y+6hgbpewQdQW5rglO00J/3hDkW0DOsagwc+67Zjyq6ZaL+aGepXOeIYU9suLyBkKpxdmTZhUWgR
KJ1HOnXRTFjkaSaqYRFNOlwVGzvObbDy2DMqPmisbFOsM8doHyEls5/E2GPRobDNvYiKIu4nmFDX
/LW1vK0oizy0hvqWQ6YisEwgtDLf30zZ+Dx61k3eeHAw6ru9rrVxgQs+cBdpRkeww8DowSvtx6G0
j0Vj6IdqbOCmq/+oRRerCcYqw9045qAVlLvM0faFA3UEf76q+bwlzrfeh4QIR3cTlF8Gw+oGm1K/
qoW6pdmzYYIcNKsvcLWG+ZbalHp/Q+CfoWvWqZePGSR8G15HZNThzLafs51CUWlw4CxImlBrMXXi
u9Kwr4mkIc9r5HU46g3y6OG/JR3Ui+odQoYY64Q9zYLWqbfcFc96kcVoh7RwGxFAaIICfgX+UDii
IU+NNg1m5xerv/a9Os4VDuwJM59Ue+1FGkllRLoshjDLQdzi16isYJtgBFbx2Ev4P2Zq6xL7zvB6
eLXkYerNOA/uq8E/kt5N/uhq/t09/LNb+H4g/Hv9Y6IISqy1gF7Xt6ilD3MjRWZcdzWkJ/X7wsuj
SbudkMthoLf5PNh7YM3vYFBpAQQNCFsC7v/7K9thbCgqxsl1YdCYQHlnTGHh4/jRvx8GzoNoqxFC
MAFewacqu659C7Oo65TtZ3Y3dr8uczNXPOLfz7JQP2Gai6MDaNb3z5JW1GkMj5Fr5zTt54Ru6h+i
DBZaTg51tvJHdcVlyI7TjwVGsDQp8+zCp3vfo/z4C1Y9yppa7SxMvE19T5Jus/jsgIGzvdh5fQ/Y
+FccUIkdaLPBs3f11Vy7arjCjPi6TzBGhiI3sCo4K3cexBKnhF9NT+RNwnk4jBdBUueW55tFNYhV
0NhaA+fRxfDHAuOi6xGxFznRgW7zE/Ry2cY5kr2IslhAO+l5KgPrEuT1bGzIGoLQCYzyh+F+7Ve4
u8uKXJuGhl7qo7T6pNVvO1kklnXJrNB4m9uvbiJEgdkIFGngk/EBrID+FCNz317nc3s32GqfTiIw
XNA4l2sX6hgAim8qg9y0oJq1nfUIrH8s+zEmlX4YfEj2gBHFvCmyZnErqTpoZYNzoz/0epHoEFNw
pjRH2tDvveyhm5uk0Itv6BNvCKFbQ/THSaWRSWsUZ81eqPrGqeuEkva75aj9NA4bO6vDJgMPstDv
tFz/Ij11aiFoGXDyneTaToOvY4BVif4NRoG9Lw+sEjHrH22Gnoo3H7rM3QE1uZe2ZgReAVSdWV+n
JkpNXRpfJLV36DxfQRL+kXBxP6Q+6va6unN87ZgPNohfSN27MqtiMG/olnP+y5vbFCPuFz/lV3Nb
vDZFDnFIJtDhzlXQTN6NkuPWN1H6V+LIJ6NMehf9acGibrS/TGrPRx6m6GCGU6nfdeMUClsGxDai
xqz3smpD4sjAnNsyULkT9nn3oOR1o6dgUkzR5MFQMhvDFOPCUS9C22k3ndfBHuyee1+qmu8Lf4yH
0bmzTeGFnoMzVpr1V/RKHzE+3kw+vxnVYiVlwiduBiBDo19QFL+AFhA6UkWD7d65phYMThM6Hrgb
lo12LXBKpIr9Gpe4X24/PzvfQ2beNjsI58Cvg28EQx93dXaiqUvbOhtbdMfnIJ+vuvnL5wFWjIe/
I4BfZ8KIb9FAWB0nXl8NPa2b9to79cdFlLCOsyt0QsBOucwiemNGrXYVsDkoR30A/NAOXD2P3fTC
pcSDczS1dg0JdEGPjmju0//L3nkkR45sa3orbwO4Bi2mEKEYZARlMmMCo8iE1hrb6VEPehVvY/0h
64pkkC/j3h63WZWVWdFIh3C4+/nPL6TRibTNELf73q8gIlguTf1iLWThRpbX0rQzhz22acOOMviQ
6TRN+LQyX/BiZdjEVfrEWSuO72Nh2nHQWw3BkZCkK6OhSVuXwWqIw8xWxHE7Dq7ejD+gQrlzGDz5
7WAjQvTqonTLSdkARvIWIQyhqeJ88+dn/cXL/HDzSwn9G7cXJ5xC1GdtPuQyJjtLtOT9nwc4418v
L1NGPcXhQeZ8wz9n/asuV9HYC7J1WCIjFk/9+dVy3mARupjpX8yNVz7fEIpljCwhLBD49klfX6jS
DBmH4SqtwXvZvJp73bNawQ0lCERBujJCTJ+xVE/SpxjwK9qL7VOe9MeSVKq853APl9VM71GCX/dF
4WRixXIhbdMZJkswuWYcXuW6uS6lYt1rpTMvpUA57xJhpQwEggYP9aWcKT4u3sLHKUrSF21jGTxD
Qj2y7EO/vaWkRGWrZ4V1aH3f1v3vEJXgm7yLuWzL/j5J2w0u184woatSRtvvsSqOaHuFP+AR2KrJ
Ojc+WLT7KCO0KnCK2beLGZ+/YtiCcu4bqXUtrQXmlmxaaHA+c+ktBYTrgKMVv0QD0NnN8DMCWTfq
ZFNE5XclG94avz0kAVCF8m1opLUJj2oc4O0knGzvLKujD6IdS+0J6gzbxzVuf+4Y5GuVwmEa2o3o
//DV2PXzQ6ivpbCzU7odpdS7dVyuE6V3pg52e2g6NPKcvjS2ca57vzx2LGPbWmi42+ZO6yTBVdLK
9gtcS33zRS6b16EI1qGJwlEQ71SjO7alcddnw41mQbgytH3bXY00GIb0MJSqHVbshEPBnhGuNJzW
It1ax7Jod1Ozhv2ytUbT1aIbPZK9CCePNjq1RrhRjXo9+9/yKYIk99L6LObRoejWaaQ+l3G567vy
BsYJ7c67P39R2uczMqdjOIWQBTi8flKTy8ChtSKlwbGIr6USB5UIGnQeLacCorOmpwkLlVjw3ZAI
jelmhmuY1KIrGs0+NTLbH0jyyAYQLsEuVQMHr8DDU5vubovCcXbDpMKoxOTg/UNvbpP8oArQbPoH
Xf5ZJ6HjQ8SNczj3xsrgXSe522IzOgaen29rUXWlvjuomeKGsAD9UV2baeuY5qmJtmL0XVcy8tjI
ZggxapKHa0Osb5WL4WXapzWAsFOTD1T75eLzSdalNUNeFrQ3j7N8l2d3sdI6aiD/VIZ6l/TtJtZk
2w+/Gf5DHt0EUUoj9bUXHmItsE0/v4oT/A0Lrr4wV7FwhZVjaN7lgHTFfDt2j9o4X4Ugac0Eaa05
5Ev+S9Ft4nRryS++6ojmT5ymDOtKNa6nUtvPZXk1LN1GeWQhiZy8ANCODstEm0bMqRPVrcPtWBx9
1XKaPFOAEmYoYsklo/avHgtYPUQC6Oy/FKAfVxFmjZ4qgpweS+sRL7V3jZOHkNdviKokxxgEV5y6
10rP3cl/nnyR48P3qcZxMMGev8g6Lx7UrTDnOyUnUDp+muR9qLwGmMyPRkeSH3bIPsqAHgFY/mK0
lOrRIaMPaTSaN9dvmX5M8pNovmTdlcFEEdvB9YeeNulsD/Ndy4GvHsofdZVtcwvTkAJ+bDCdQmSN
gBNXfYbDuyk912N/U0/SLlOVS8eOT6ssWk6N+gWqvylBwzk7CJiBKUtxJtJvXg9oytDcC04+gVVi
Mj3+lN3Y028EFaGFeskD4/OJ52zos23Y7CB/NP1cHPtV74reYjaJ7ev9kuQUrNQLlg2ft+RfolWE
SSwhIoDW2XYC/CGX82AWR6hp0cvohk52ajc07shT8mhmby8y+n8JFT7sYAxpSrpGOw5rA+tcExXX
ViIIkpofhSRCzYIWfg7ehx6Rgd7EnFpn3W3iXSEmJBhgDV3spSncwzK1U31TtE/Q965l4RiS5aHH
aF4D353L20g+1ELhsIrYYhZ4icFvsSNG9ewUZvcS5qm1M3v/va3jB71lFk76fcf8iqG92qVMBaIA
DJnmNsueLXHTBpkni8ZJy8ctbkduoXAaKK+amKkM5Cs0uRPqd22LMZB/X5aVM0hbte4cKe73cfo9
BuQtakj6gF4C5UHeXavJ0bCuC+04xVs9vinSnSFQHdeAKPNRrE8AWjTj2r3WEMU2Ek0iaS8ircvi
Na5vE3VYns7M3gIiOGWbONPfA3MrysVDgxeoFjEPy1D1hH72AljSUS7c6lZzMObKsv3MSO3SKJ1K
uooGGnjlHXa7XhF3tjnstOqxxvSrGX8O9UNGDl0h/8zhWxo9LYRucpXoqTEjW+QKYi30qAacUEUA
ELb5vVVOGGZ3Kxp529kiCItULEBSNrpHthi5+Vaoh0q6bvPHGdp5m/eur4F29utkMsdVpos7sTGx
+/0+hsamFeot5iiv06C4pto6ovGkCtWtng8Hv5C3g9+7sWyuhMzcoYxYycVh1lCX5QldBmQplGz+
1sSsEdm8ct2L66JfKT104tKM3SEI7yF72nnyKtQBTOtup2HeAxPHbaKeRzds5F690/t5lcaXNOJn
bDTOvdjlLpoGRYe39/kjg1cicYBQ66O401bGN9BrW1vjiI1k45JU6xPMswyFiQTlGDufeK4Q79sU
84B4rlm4lkzxBeYR1vX6olv8L3XVx6/440DLxvvbOVSQmkmgAq6PFjOqyJjr01sClK2Rc9nWz+NY
2W0/usIY7jX9SUuEb1wuvbUCSjdpBHq3VUJrk2jTJq3ZDUmEsugmTTTNEJvZaoCqjS4OFA6nI+yi
sa6sssfHAp9vpbLLMnOS0vweieaxCnNHMh47MXMmkwYSWqHJv4vDfTdUD5HcO2UdO7kaOoHwlMcn
q2NDHY4qs5aWV1O9F2BSMwdh0zxkarXprYmt/13MKDGn556MGN14iSvTI6uemSrDm5s2UCYMO6Tc
VusnbWx3JfYFgvqs8uXN8oNan4KB/tfUbyPBuC5V2GmJ4VQTNYH1fdBXDV26pJ5cOREhzXUrtAyr
XiTFpH1rh1OePpXCszjtw1m/bpp4Q5W4i7S3vukxxJ6fleKqmt4nRff0wnoaFbAeScbBgx5EuaBd
lmOVnD3UxFWzH2OALSF9PX9dKPlKo0IxzcnOap0VMPCmQH3Mu343JIorhRUOmqMnqhM06HkfQVEJ
CxgQQcjX1fobRBI3nHZAdfJdWNXXKLMcOG8bqX3qi71e3szCkwoGEhrFKtLfaQDZ2swpwFhpNW2e
1Fhb06XI5kvT/Wyf7lRhzmSJWaiug00H9VJZh5t/w1rs83kAG1262hK5tDStzqVJua4hmZGS5qjc
59sUBZQXeHTBXNoS22S7hNLFXrq+FBnw1d0tdiPge5KkfQL5uhaEr7DM+phugw2CP6/1FmLpJcz2
87cswwLGRlzhxINh67m0cDQmn36l1B+ryHJq/c6f9qJ/n5nfy0Tbl1rvyXNF6h89DHumd2fOMEHS
qrPFgEQKI3iKJoO2qXKc4+aqo9kVtfWjP5XeqFFbLxAG4jT/3dDYGKTbavgZDNnGtE55k9rZ1PCx
P/Xpazw+DlWyDvqB2vsU5rWj9vNaKJ7G+kgL/mEODqWpHEkmm7VvTfM2y/IKiq/z54rqzCSatZpn
QSaVAcUalSWBZB/XtZGdsTNnukL9atwH95o7OPrO2IwbcdtiXiXc0bRxZFJ0g4uxf/Kn9uLZ2GdH
vyoTanPwGbsmc5C+x0Owma4DT4ODcNU7wjWP4xYa5SbddZt2VVxdts460xkvt68Sff7Lk1BCbHoO
LxRjHcZhQVuyyUJ2ztYzfH0VAFPYuYHee4wfWfMPnXzfzwd8O50m6PeDiEPGoG/SwloLvr/KcxgC
Fw1dPh+Ml0vTZdQmOiJogrU+vplAor8Hu2w4RlbJOtjtUxrTxrCN/PA+6gCN9fmlm1Sv1eNbuQ1v
Eivy/jw5frVpPmx6MhUB7S/014akIVH8eAmpGRq9htzmWJWpU/hcRo8KW7m2jNq1MKi3teqQSFep
SM5rOVzPov8zNsqF1+p2Vu+p9PLHEP+sVA3tqFLcbIZ4MGdu1ZfXgTRfmMvyp1ULPzY+bB0DJjzH
ebkfLxfKqJKxdI1HesO8u2ItglBI9QB6VeGY+15EEfk1zcEnZ74NlZ0u3wrtUU+/QY7Yyam0k0pa
liFpQt23QBGcRlxVfv2D73+bBEAsfR/txzZ8//NT/moOfrjsM81iYGbINCV9PMbbYjOuLDL0SB7N
nB6GvYNHmDuTtkqT7Pqfgsn/z/RCksJk/Z8VLPf//b+K/3oosv/+3/8Fw+u/jvV//5/8LSp//E71
+vUn/uJ6GX/jIySvw+A7pM9HQ/gfqhadnwDzYhOAfStJ7sth+O90L+lvBvMQLQykEGYlhtX/FLWg
hRFpchloYdhe8Q1TVeM/IXxJyzL9ry8VZ3OydiiUVYho9F0/teM6mOlGZnxv3YVM9C5OtoLiwM52
1LauID9ER9G9vJGqHz+4v48qwZ2Gy0bX+ry0TbKwlUb9ezl3G7+nlNVMNGC9LSg/iuYhTV6h8O9C
NUVeqzvJ+NolOXyOzvGV+qZuIYk0jS1KByO4E+IXxYCDDBLbK5tKbk+ISnHL6u0KxArYWg+JxxUG
txtGiLm6M7XjOlQf+upFnaisRBWWg0qDLlspVn6b68pW67ZtcAuU12WzU6qXfDjOkISlS483hSSC
8eP2xuQ4WxvbwRL8uaYuBFxO+1uTpaYa77RYcUshc7sM6Rsi2LTlQG3tFEguVmlcWJ+X9exfL/3v
l4DUmRnI/PtkxqXLMEJ7Gd0bKCjrE5JQsjIw9e2taxrDF1bXMyT+82hnu3Uuz6lgSDVyJmk1JbZO
sNPVkjCncmL2ZOLWneaAPiZ5vZRl+sWjXlz9FEvHag5bgnOvqgzVCSd1Ood96CVle9dxFmulyM2C
/thmO51NKceBYKFshW9W+FMaO/e3xeELIoj8EVddbv7jJZyVf0OfKZDfO2Rjg9ft8u2EoMUZrnFv
XEtutPPdyu29GufBfXy1nJvSzfwjujf/4xfOVYAmsWDQ5Pz0wiWhtqwafp6E3Ikm7zQTOD7v4mDR
br78+Y75i59m18fBzt533YXpXKGgHIXxPm7CjZiLNxCkr7RU5VN8HnztuslFt8pGz0fvpLNvNmrp
6OOjUs2uNH0TlwhCUhayDnTIRDMKBylRHsIeafrkocv0akw2mv7VFKJ9rofw2XSvIuW69dn+inAL
j2hYsPSWcw/mXWXkytWVjHyOREHFpw8cOFJ7m/tAea3moAHYJfShokxaVzXGYjWS6FyhSq5ccYaK
B/rWS5VrpNp6LEO4XzBUJTLNEdOkyj4Lk50iSSv4FJ5vjRs9GR9RQ4B4JtDuwXqM0stbyBxyvpHC
yEsQplccdhLrwWCdquUIqYblCep70/2Y6KTJuXxnFb1tiRhKJOMxN8Jtxao2w2aTNGHTC7g212Sr
d0tJ0MIbWwr+Y7T0LpSTEIWbpL6yAl6A/qIilq5gH6iSuE4y1DBT4lpovcueEED4Z/7blMy2OuPL
J9B7Qv1jCtZNChqU+NZrKmUb0rX2vQWbdzJuJGVwq8rwAvkUjBBEBP2ZXGdnEkpnSl7HKHBESbIT
E79QdEV1BNuSIPDJf+G5wC8tVpP8DaKGO804V8XRtsv1J7zw3AA+mBVlKwn4KoK0X42G09elE4rx
UQwJh+yqjVBK16rUX8+dvFcL362LYhX6P4MSMFM6FlF6NVqMFczQJqUVkHiIeoks0FncyMXwA04Y
iXKKTOPJdBZKhZlajuF/l9SKYBQUEqFwmstitRBy6yBwRXRAmTFeSXrpqAW0sQlbzjR8SuNg1eAs
1lHjNRgTNIUAq753Leh+aRFdS5nyQDG6zkzNTVptNUI/JH/BCUiAwBIYxiyy6GBaTdGz1KQr8u9c
NXq0wMjzSPWiTnQGo/cIHeeV3TfBjg2uGIL1nDyHo+xULQRXFfugyrpOwmqd8/+yJvQQGWmBtUqE
kA1Og1zKriEp931XsMW8ZYpxkMtxJ8FuthR8/HG00+GHGaO/sqb+OgxRaJXKCsfOVd4iIMsEu22y
bYTG3+9IVxfLlWxF7kgva55FJ5PiVVrf6NJPq3maMmsXKuUB637Ihg+6lbkj6BPrsjPqx8zcVjzo
RGptQY+2glg6ftJe+VD6Sj/YRUPPiw6PmpHtCpViF+pHl29C80oYRbueD2Yp2WV210PaMQExRTkB
a22JjO73DSGptjYYT50S3zQ4VvgkESX9uKEKc4ScVdVvVxOIspD72zIZ1nWZP/dx8b3T4scoTB1F
65xce/El8eDL2eM8x2jBZqcaEKaG11W68LVnCCoxXepkM2XJLtBGW9Ceg1Q9CEyyoc5e+ng8VENG
qZLbGH3sda1+Uq12MxpkXoilO0NqaWiTx1W4LrP5PtKrXRMqbjLWK2x82O8juA/IJOXUkaubuNNu
IE899sLIagaaz44g9Tdj+BawlFSlsKqtcjMVPzBqdhtxp7PMDWpmFxbO3Atp3neoSoGrJ7ixolME
0Me7eT2PN5jxQXjhuOEfkDY6RozUpoE2+oKXlicztXxcKZ5ryT9Gjb+3TPzLNd0ulWg9wm+t2sRT
lOS6oOupjrhH9ZTcWul1WezN8SVP0jNw4deuCf+BXRsCMd6u50CLGKKszGkALvwH2QmdAQG0aGfV
vr/SAPA9GOZu/RiPm5zJilnj5iJu+xFiWK4A51CijTilMVU5QHwsCeO5GdKkfG084TA+sE8/VNAH
HJrE3rRB3fXnPfPzeUwGT1qijBSoahhPfhxMDedCVIa3MWYXRPmZP1QCcCJ6h3xoLpzGflX/H89+
H8c6KxrHPo5pzL7REZo8i/BOXKvswVsecuMpq3IlXS3Zoi2PGI+ZfbaFIKGvjDUpo9eXjITO8P5f
D1lTMJ0lLA55/qe6m5Nbrwz9u4zIwWyOeSCuDJoMch/vq3Le6ri0RlnviBUUtja89CA+H1Nk5DSW
slghcxpXz95wk7FudPppmWLBlX+aVxgqxQOIJe58deHq+84tb/xXmHk4idXP9SPkkedhzxEiWF08
Iy+Dnb2VDxezTMffugS6r1XqrP39YiondqP1sNJX8tUlZ+Yz0OCvZ/77bZ+VH02WGnOknVAt3lD7
YKIS2fTdDoIHzh851FdOuINkFdv19SVrtjOc5fPYZ4dhwsIwxddOrTty6u/s4qqDqPxM3Oq63uST
5++Nm4owiqU0mFZ4QV4RFn5s19P2nwDGX74TXxzMv6gNPr7+pTD+7YlrmZEHk85zgJbgZLcyjxyG
8WIrm+pOd3XxDX853TC3WEzSlvCyM4JeOkSJrvkn/9pyayKgkfx0nEqJnV7yruKNRRb0sbyY/S6f
e7CyjuGZQY0PUqSBWJ7dpmTgdlK0L0v6xkIkK+/LxNlytjFdgr+M278vaVeNCIvJU7bVBeLjl48Z
qJjTBpQ2nvjZVzborW8YBeOb636/BN3jr7PKb2J4if8GKrtM3vPPCBobjvzUfEt1+/GlZn46VlJx
+ssqGHWujtEhC8gq93SoS98u2YZ9slb89XRxE4V0D4oDmvFxvLAYxUH9aw2JNrSu/pGu3Rz9K/U1
dy6RApa/9+n+fhvvrLSqhqCWBO0Ua/uqBz3JeGmvf96KzgChv77RxSD1H7d0thclea3Ohn6qXTww
yO99QqpFG1a/j2+mfeukt4OtX+JWXLqrsy1JErpWLPgUMZO4rZ6Q57L+4R+mOfM6AH8qby8vuGct
hOU2PxapZ7c5l6mpmwUCP5uoiJemWalOs4ac5YTum3zv3xvQtRIbZNfRNy2N1JPvIeS78Ky/BAco
yjHtWAg0503oipZ6HIAwdbvOG55mcr11wbYc5JHPmgPZiY7Q3Z+H/GpEJKYiOlLAvk+sSC1vqiyp
2OXUB/Dsevz+//Dn2V2QohqLQeD591fFulSpg92lravWFRRs788DnDU3/npvbNa4VqNdwNvn7L3p
bRcnSTrYuGqFRmB33UuuSk6RFJtMxmOSEzcmM9AQLXeigEkvoXccDr76BE0Z4JT4DbgDZ588jggk
3Brfp3CAa4kKxQx2cYuV/Cx4pay4NOnXCc1dmSyLViLPe5bsVI3szmJfk7/F0WuSb9XkzSwzr6RI
FlBu6j3/IiCtYwslxsmqWieXqQsLggKT2ZPq3huMGMKz+EMQkY7WyZaTpFMtDeh03gfWu2mQI46v
TZaRYx7fJeAosf6eSMgX9LcCBGzqMcFWg10bS4eygLkoQ1wxfFQJx7HboMewzSzeyb2+DiC/+KH1
DRMKx9eUbRmDy3KhioUtsCptZesmhzMf1DVNSkLhlWydmtNWLdtbLZa9EoOBWCEHkHtOJbR9Q3iq
hW0+ag9YU2xNyCRG0aN4759VOvBEziCV33LUduf0m4VWohCvGy5u5pI6+mN19zDN72XWOCHkt4iw
zz4DNDMiN+echth3Gxr5dRaPtkRKPXUOTDvbmhvAVMC9aXBFBAY04nXMOHprlVn3Q67A9qfH3z2J
8wEijx3rtddN7VqB9TsyZbAt2wzSzsK91C9a6JvfhgxnjGxdmZCXkw7C3kspk02H02CGeVI7GXfN
vJCakCUid4so2FT4VWq2T3x90xmV10YcZKzbqbzJoslR1StdgipcvZHedhcNh2RG4ywyejy4EzgF
8Ak4wAADqd5ZmJykwqOpC54Z9F6FLrf25VtMLBy9G70wlrdlST2K0/k84ofwnEdPA3KRAsWf1NWe
r/JAFACP8cUYCTCDvStFLTJCLHKtPN8aWoKFeHrdqdpxVLNbiNxamTtIFtetGUO5710pOk5U8Yoe
uvBFVLTbc9Pb+Jsc+2zc6UL/PM+CI6dvUgMIJ4uuOTwXJS6kbbwJB3PTdGQwWwJCwrshNNw46Fwt
e/CjfhOlN3FqedPg76N6tBEYLy5Fti8cpZhsG1N2LOtQEiQr6sGxxU0zfgnVa1wS7Ub5rozQ2soH
Zi/aSyZ+07h5O3JtnVd01labSBuTdxnNO0jMxzk/EeS6htB2KIx6Bc/6SoFLJwi5Y0SvrQXWOAI9
qfoau55tlguOMv/Av8TRpxws7iaGpQNN9m2S0jXokOMPULKh/5Vi4jTIh8v0exgBGEX7viV4wXgo
02iNMZKjxz9z7Uhqu9sOBqzjGmCohlN8yKvoheXYCxQU7FO+bceHsJwcDK3cpHysM8mLzduCwjfG
N1wKsKjUsGQE4vI6gdCmBBWo4d8lTWZLCj7myvTQtNiUhLdtDF85rVepf6rUW4UJ3yKdtAxeDnhc
q0tOVl9h+mLLgbUO0mfM192RdmdXJlAKlVUl460n3gjFCFxqrkYrdGJwrN68LrVmFYWdU1IWmkl5
0/rBKizeU/hg/ui7lkGA7ayuFOQ7Zs+KpxeuUGH3tdiA4JykSHeW2m6CHA5DNztjnd9UVv8sEWM2
08YheWE7V2C7bXIS+pss/ta1wypIcdLnv/rIE1AxF8SkUM+1VWwqdqGJnjHNDp5N10JSri06WIWB
oI7smVF5wsBzmzKJIu2hwmSpijKnJI1N0IfrUAwf1bTWnbop3di6hQ2+aiz4lI2+bWNz71OCN9rP
mSUv6cZNgkAbDuRKX9iSWHo3bbtNFP+B8PqryoLijunjIcvi+2lU9k0lu5rU7iKhcDVl2NdNuxsw
AsOucNep0T5ib4pBdUmYsA20VqkMzajKVjWL3lwGV4UvrslsuI6q4liM0k3NYmumb80YrFNCImJT
tJt0cWqySrcV252V8r13sXlvmLU7LTziSAtjO5K7a/YYt8IrZxqLFeaop1TUDqmmvfsTe9WAPYA/
v5Rk8lmqk6YWHk7YyBDSBWRqK0ComabtO01xtOgbmr21KjV3s4HbFTubJaCMZF2JNRx0cNYqwlWK
piAW+pM6P/dmbFvtjYh1l4GzZlzIWKOGDxyE1hgl7fCvXEs+LkDF21gXTleTPiaqdpZBvremnaUV
74lg7apyePM7q3LBag6dKEbsO6y/ptKd8j5WbVPhrQZxAHUgj7azMr0ps383gFnWoF9IHZIcM4p6
UFaJXvyEuvqmJPKhBYp0erQjTgT7zuLTyEIcalt6Uf7cBXavo9HvGj6x3riVI+F7Cu8zKJ6XuTaj
0Vz2PSvs7uQaiXNgPjd6y6XksOd61MrcStnS8ajkd3ncS8Oj2iXrnhZkGUl2jrXYUJMQoZOTHRIg
xBFUrfHdz1Inm+6LALV7ikPcWLoyM01V6n2YYwC8ILRw0moAXQmRVEZMVYN4DS0Cpp1ARaWHP6oj
jvoqjONtkpyUBq/VDP5kqbrmBHJ/JYIpS+KLMVQHK9jJbEx51NwGMNwmJfVioXHGNt/0Yxp7MTI/
M683CEg8OR5XST3fWgpaIDTlxRDiICR6ga/exLirtYVFxI7pNAY+NQYOCi29hOwZl1m0yBw06m99
yyG7WskVu7oBLVxjJWmYzJ0d4npRFd/LZa7Gj914iJtj2l2Pw6OE3juNRW8slW0QazRTYqBSExWE
SqZ45+UBUfQoR8fitZaOUYyWpbvzK1Ri4aNg5esGyBdKcoe2P2ixuQ8sz2CSVuN944s77DI2Ddqm
enjNm1cFcxNsq5Jpr4DAmtO807OTT0BRhn3EaCWuKOdeiAFA1uUcyO41mFpBBtExGNZ5PH5XC/lZ
j+p97IvuKAyeVjfbWhjX5PXa6sDhpmv3ld899WJvK4bmGO0hlbZ4xdl5U9OVgY9Zp57WbfLsJlI4
YeDcEQfFptbhEMI4KWgvRPotJc1akBuvXaSUuU7T5Kh1rZtAm24BmbUm2aUYJkgSvXSJdWRqV3MP
omckCBWafZRVtwM0ztnPNzGZLCWpt2r8UEMaQ/lqzBQe00MyoIRES28uLiX6ZmoeJOGl7JlKGBhr
5kvuZxuRU107PUfzt1a4hBZ8WQmagEC6ocHkO2/Y9pGcRhyuYXiuBNu4il3hxvCM9YJKRatwvaRk
XKgnlnrhU0X924hnkFSXqTVBjIzor8dnaRVimz8/LFUgsxQAkD6InXvi6yUq4ec6DFgG3hwgBRD3
pzqMM1eqyML3fpR4Yd+NS3qnr/48KBPVy8JRA1z9iEuMRVbXXXNalLFG+kNXt39+al/UQLSRYXiZ
orL4sZ7VQJ02xPXU8uclb4Cs27X5ehg2i5T2z+N8MR0YB/wfBz6VbsDZbcDJauduOIkQmyUZAv63
XLuUBv0VhPNhjLMJkOCYOc7jSb1W19B2ncrhmL0fVr2Hv4BDOIbz51u6ON7Zsxtaq57j8RRvs6vW
Fd7Ydl19sFtbWSs/hd2/YTTw9cv610M8w4xGvWPRHIGWMZPZhY7+EwrzSvX8bfGsPk+uL/BpXQTG
5M+f1YenelamC3JJ4Px46nbKs7YibsoRt9btv5cO/avkP/uEdbgdCJGgROnwpj5O9rLMrXoaQZWj
G+N53i54LtHUR7bkezjs017diN98J7uQtvbFJ/b7qL8yMX7Dj2dLLgyzP40ynag68uq+vDRTvpz9
/7ov5Qw6TUlRlKXxlFN7H8c3c624kddvAG8okGQCvpccTu39wvT88sX9Nujy899uK03h3GvjaaGr
ICgD++tt7QSNdxXcX8SGvx7LQDlmyQQynWuqpE5CUCme+lV2I9iUGIB+w3FROU8XkdqvcHBCJWjn
mcgnCDY9e5iz0RmdpZ7EXd7tsNiMruaN7ur31d7fhOBFqB926j5ZtU611f8N6vhXswU3tSUt1lAV
6piPj9XSZ6VM9ZOJ8KPs35r8+cJru/D3raUN8Ntry8OsHHL/FO+xXPDwF3TRY/Q2jV9sUuqdcCz+
mv3/n/8J/5Nn+z/zPx86TsXRy0e6J7/xd2s/6W8atE2s8ySRvREO9j/onsbf6Ota6EhFJqBB0/Gf
bE+FHy2/BD2L38KPhc/k7xbmivi3hTa6MDMtQFsw4v+I63k2SbicpfPEQLBOLfRnZ9+Ab8HCCuQS
xsBOOFR3qVvQHhEPynr0llys4eo/jFP8NOD5YgKIUkkqA1byrkgmWyyupfY9gZZpyFdyf4nHfbZg
/jUch0YMMDBdop/+8SNodTkIdSFDSk+2AOwv6zkUgyO5s5P92yv/onn4xUAqBxIIuOhBFfacjwP1
Wpz6+pxyQky3UUamhEJoHavyn0c527iX21HhekCwI+wZbtDZNy0atWARmZBAgMFDAHW1DGlFlo6S
L7h/Hum8G/LXUEujcOGEQtlndv6+fIQ4I2tGyFD9KnwQb/TULbeKS17XBs03RLr7BJMg6aZxu327
Bi9zcUy+dCQ+837Cp325X8AtQ19ozVT0Hy9injtd8kdiamLcjG97dwJMpm0pO80tFLHH6WCstac4
xUbPLT1hTYRN4VykJCxT8rfDxKeLWL6h3xZSIerNSWq5iGEX3UzesE5d2gzK2tpN95F76Zz05Sv+
7ZbPDoNTj01ouIxG1Iij5c++cK0oz9b/Je3NluM2lq7tK0IE5uG00SNHUZRESScI2bIwzzOu/nuK
3vvf7Or+CcvvgSJ84GB2FaoyszJXrgUk9/0PfO3Avt1a6WaoiYXQi4qd1IbaF9yTW34qrTXBzyv+
5ewDSklfYdNxyjWsFAakPiO1qWRFcE16rV18HalT6EHXoHcQnm0KGgL9DNvIyxJNdDdu2nntkq+t
RrrkfdswQd1gy6pdPwUfoC/6yg0Xf+Kdw2ZLN3yEoLRbkF/eKNqHSc38KYHtI31WW+iilO8R1Zd+
+uP9k3Bx4sBVkSgTngAcmRfCxOjiwbyM5s0mBnrLyCHor01nvSzdn+/buThx53YcaWl4NBtJJ/ix
EFCBmuemcwK/Tz/9CyPQxLkq3lFDIPj8suao5ixmjxFzyqn4IfzTd5uGkv37ZuSmo0HSKPTF/z87
0sEOFAjU8wo7FCEhOUAt4iX6Qol9px4DX11rhws/d3YqJGvSIYfBxfKGFGsQJn119vUBkYAHIddo
+ek2flwL0jIK63V1FuhwxvlcMhZZ+gyGsHnxSsAERawe9Aw8cgEfWeQNPyCRYJh9iGFY1T6rnX7o
oL2BwbMYTys7LFIPec1vf4N02YzSpsXXwzc30cJ9GjsjgJQNQelwsgE/wygxKfE3R5uPudXv4fT6
qlJ0e/83XDuxb36CKZ/YGRZ/2+YnVAk8EoJfFTG9TD++b+Uy1PJ1QVdQ32LOHV4HKQlL2xLcoyV2
+6771KMxJwZWH+gfTbfxU3MrZibdPc+E9DTeUfA9tC/JU7vydpWLEH9/8jc/QkTBN1Euh6pkCCZ+
xPJoHqatSdmDB0OwL08hDwZ9s14RkEYCie7SusWpf2Ny4JourYFJB9T9Q/6wsMk3yxYG2HsP7Jnm
jyfnJr8T5IfNRrt3bkI/3a+G96sf+c3CpfBuxyBfrIVf0WzNm+EUHPKjqBaY38T9cr4A7vsHqKQL
Ny8tXfyoN0tHTy8smYLBTR3qnfs078Lb6pF+/snZTcfqFu6OL8aPdA/h9joAzLwIYwJHC7+k/Qpj
BQl2brxU3WRuNNp+GoM3Q6Y9W5po0vX6tqPVwYzmUa+57WP+cc6HGxtYu4XiQA99VOo2NxYk+JOn
IobRHULjZNslTbpgq9t/Kc4Xiz5nGNZPEZT0fZtvhzHaBkG4zTtnEzoOw1OD37rd3qjxmp29dRek
ARccCgP0KRAB7dk2Us4DaPQu2CpA4WtvlSZG9qY8tm3gGnCKqqA8NRmiNTpqkM85qe3oT69cajiS
aF9v4YkBtP9tnRxPhrwx1HZuUY5KYYy4kMNEU7NXb2LE1uNDeNAOQJh3yU7Zar/rO2V7UnTS+gzZ
n5oVCtYMpumirccl0nZogITrBXPhBt96atmaFJ08cxnrpMGaUKcyblNwquY+u/kH+yifXNmSFBPa
eO4cdAnFlxt3okBkpOauPNBq3Bp+9d1NnW33ee0VIudHGAVbxIwUY5YaFHySm7KCsa1qHWfYlwrC
vWgHbvukuJ2s/vs89Ib/fjSQ3RFDx7zveOQhh2FBDylZQ5CiTLqh44lXf3OHp9r7I61f/m8mJI9X
5U7fomNC6l//1VofhuEPO1gJJ/IqIK8FiEV5whLQctLLcxdjRXkYBTUJSxLFaCDRRaVhltvdSui8
crEQOODLvKIugYtLR2/ssrK0Jx2n4/rWn/YN3bhtdUvHrIZOZIcKxlb59P7mXTHJYdAQQ4A4zgaf
L92tOYqMLBVPmknjSVzsoTdQDggtfbD3UKi3m/m4lo6JRcj3661FaZHQb9ddYog3gZosG4MJMYjJ
fXfKP5hws9Cu4l+3XVmm/AXFVXtrVLpq9TImpHcY1Q9QD/2Cnp6VdpthZ3zR94Qlf92RXLvdEHaQ
VgMNplQm5UFVbodpWVDVmNI+uRvHPrwxK3B8K0+sayt7a0YKf4kV9E0cMFXXFfouG/Onwsv3at18
fH8Hr7gN0bK0IUN1GVmR0d1mWTDUAwv3prEZVeoQztgwNgOQKUj/iqGXfd/aRf4mvpcYDrdIV2xy
SOlYTkWDWOuEOfOQfYgavCLTu44ff8iOSHJ1IA43CdwX71u99sXeGpVOJs1+p1IcjFJe38ASWqBy
9r6Fax/rrQXpGCbKlLqdGIG00/BzFdxqSwz367TidMXmyDfsjZXXVsGbdMyA5zjTNaz08HCaMC3H
nss4QrnrVGvX5Cu7trIm+ZyXQTwvrYs114PL9tgod0r1m/5XOg2vT443C1LcuMkhUuLw1frzOI1Q
pyE71bbz0//p87ym+G/sLLo9IouFnVegY/sJyMt2WEWDixt5+Xlck54Qs6Ao4ZxHE6NdZjRTSJ/E
zMK8g/yWjKa4VffGTjmteVt5OP01WQPuzgwQnRmU3yQ3lAR65wXCGlDOhxGuuf34qzmhT7XND+bG
SZ/rU/Mxu1l9iFxd5Ru7kl8aqsFOWxFY1Bsxe2Wnh2hvb8UirZQK62rb+ao9xwJtYMBHAdvD+a5G
YJULK/tPMgXW3V+gG9+1pMHoqXtPq2NGInO5+Ipv7ElJcFIZWj9FVrWZvroHZ88gq19vJ3/cJkfx
vFwbjLjqmwAiUMQwKV/LYyb53OkxUB0CmNd/NRii64K/3j/88mDE3yfljQnpi2WMsiSjqJGLhwRF
aap136Yjg8o7fcuU9YxM8T+ZaVlbmZQiDnNu12B48IlV+0H3TiC+VwpOVz0UcgC861AjICCfH42p
YfrQConEPaqimgcYYURNSFl7pqyZkU4EGJjCaUTAd7/XP9LbbF+8qjosN+FJlB20elMcVqeuru7e
m7VJgdIcppYSkvC+9+MOUHy/SY/JXvEB3D+2J2h1i8N/WqP/v5Nla+uUwuQ41V3liu1sK+8pNBji
TK0fYZ3+myj2ZmVSrOxcO6BjI7bTdnYWNHpWdcyB2i5qeZindLNy+q8Gzf+Zk+u5kL23Loq2HMPv
Qovol+qb/vy5vLc/RI+xz2Q3rHrLpjsoq/TkK5/QkTw06wyR6uYTOrAAahElhmptKHbNhHS1F60I
yl6Y8Np6Y4d7p2lWvtaaBekWo7zuNHrE9ulpwzyE89Dn+uH9TyRDHP5Td1ANwFLIkvFMOr/HY9gb
3qTG6YbBvk14bB7zXbgRY43tVwb6vftp9+Om8rO/Eh/8qrPW/Ln6VELe4L/m5XZlaaihYsRv/GMc
/xKvdedg7Ozp13rz7MqeErFNXaO8JQq30noRzCihWga3j/zs1soGtMXWjr24q1IUe2vilRDwTcaT
qR39yBwhgbL9OC3uziuMPdeAYZhjNFOy7OzfPyfAAunO8NSkLCAnPwOqMNacuhVP6f5pqOtj5uY/
3z8nV/wTs19MnQmRAe3imJhGH3juSJfcMn9BuH4A8A/q9+Z9IxctE3LSt1bk0xC1QY4OLPS+Iour
PxpHpGUgc4VjlfnitWxKfGnpMyGvQbEGumS65XLRxnEimpkzxkRNKoW7Ci7kXXOoV/Lsq4uCXI+P
AyvAJW0VTOOZYYE32wT37sGkeOv5kBh9+FtkY603fO1CuW+tSV7JXqZat0usRSfRjQ9vPGZZ+22w
CX0ob1YZca9cJyB0llCgFO9KmXNh1utFQwuOL1bu8pQBqn6NDOnKihi313nro8nAfKCcbOtDxmBf
UfOdnrS9jXbfSeg6iaR3Mjfxnwyer/jEK1/s3KK0h4EWhjRxgTCMtHQ2onXn+doheJy3pL2r7fyL
BVLGY9iZ1ipVKhuvJLmkqCwg0R16ouT9shfWQM/tmh3I/K3IDdeyXrnqIJmT+8eLs6SWNWIusX5O
zq+q/TK6j7X7feUuyyfj1YxAY4Mmxl/IMFyDmTazFlSIAiWd74xbptOQPQyAyQqQrCqY8P3fnFQl
jLwSuoJ7YUPBhEhhv1eztB10mKBs6zZts63WrQIsxcd/6zZkE/LhWNAHdDtMJHf2DS2MQ3D6M9s0
PwTEZe0BJntd2ZacAMA2sFAJZkQxC+B6hfC/+urkH9//Ulc+FK0HFHEIHXT3ZUBlO7S5FyBAtWk8
e5MQRSxmxH7fBKVeAxZ8gu5FQTQrk3SJTIKurjP6B3+7cWr12l3xtLJD55QJMVsuEtyJCBpJH38c
SiNkMjMHWVXcFcMC0VXvHWxaaC6i8YWa386ech83mbNi+HIHhWFReIDlF3E26QIzJ5jApzQg66X8
GrJDFa/8/ctjcPb3ZZxmYyXJrFV9DklWsqXw6evLrWZUazUnuUnzun+A/BA6IViZMv4/t7W0npsU
wMKAMvgJfPSgbJB92ybIcG/c5YemqgXTlrr5C0pumMfnekJPtaoPQTojkhqOEdhAndFIN3W9ndtG
YrCtMQ5xrnt72He/Zz3lBD/tbesIM2MwblKl/aU680MH5TB74IdzYG1RqmQqqGZGVgmr0c/C2fOn
oTb8uB70bbUUBUpm8GePrV5+dSfX+2nOdieIqjhWqkYxxkMbgydA80nXIvOg2m3oO3VV78O0Z4bO
0Aa0iAYEMj3y6SrOtJWdvHIecHmcBNE9BIQpvx+dNGFgFASjOarDIyi59qRbc76WLV35XlwmVRCF
AgQlczpP3bOqHkpmvvBEJ1g6NvGNeXIObNBhLVO6qHdxMiiSILAIys8D8CEO6NuMlq6KEs884YRq
hulDBjYx5XcQLITwLdh+sSsOlnsnMH7vO47rll2wrChZe8zPS1erNZIF9TryzuQuXPwA+sP8Kb4Z
brPbMPeXm3HLgGK96Y9rQfJKUPYokqNSZupihkTge98uebYShE+UIiF8zbsIkUVkg9VhJ5qk5l49
DsP9atnhyjU/MyntsttWVcJgMSOjp3Gn7ugbVTfuFs1leKuSdCt0URhaX/Et184qZLGglDSHgCl7
/xItK23qSmSTmWp0tbs8/fb+J7xigLyQRiWNB66CnAckGURmVYqsqsocfAg1a7WG77vi988sSJ8q
ndrO7SZy0OzUnMSbYdxz4dbFNy8TJ54Jb1YifR+1rhgUGFjJeKNSzUuPwx30aNZeO8YH5Xv4ybox
EbtYJZC/eKJz+87sSjWwxcxafRY72MP+BkN+tWfEza+NTYWo1J8iUQw2+kagylA/PhZ/rV5C4UjO
U57zHyD5MyPMloTBSN7Mz3/DfqKt8VGABfLHtU762reU6mA0jTU9qzAVll9CCB2N5Us+vLjz84K+
hRgKV4Zg+/4BveZjgAIaDl1iuvgXnWieTGHohUX++upEg/mjumP4iDzc3SJbs/iG3z4jzbIqqHpl
W6EDoXiqwfPsXvAOofDg6sP0WidoQDjZ5rStp1anZkW1uvLT0WNunXEiyD5itKcRxzR78/PSW3AM
KtHSrMUTkU1Kn1kTAir8o/znyiCzmRlNZ5hRsxFTXwq04GiNbR0eqwI2vV7yvIAQcq7P7EmZNH3c
Ns5F01o8wItH6A951Zl7tJm35UpEvubOyW45PRbNVlilpDgyR07rjQ1cn+1u3AFS3ybWgZcxIwzN
gRKAlWyUu/ePlbgU8m6+sShXgZDVGjybvjF0Ix/V5GejDqeF9MlI4FAJm/37xq6tTzdQHLMcC0d+
kbvpDH2hfs1ZEuuL/P4Q7oQmcLOrT8Ohv10rV7/m0tLqzuxJPneGCtbtLAhIrMfm5L1kz90f5jfI
JqGTqbf9ViVWVZ/B1drOpnkSrsn4yTzC/3HRkkMeCkQc1YRFN9sFTeJiywjuvrntNuUpuq3u1xZ9
LT6/SiQI4AEHScq3chfp12mOKggEvkbjoaqMjWe+rKxJHHppY3kyg6j9jxHpUoRd05SWh6RLcWcx
Cf5aLmq39lfRAVNWaw9XlwSTomlruCGIkvg1bxK7yRzHxR3aFDF31XdM5rdH42TOz/9mUf8zI489
8v7rkDYYwTjwoQJkL6F0gyZ5r/wyj79fkxLZKpq5/12UPAIJ7/viWh3gJWeeDolhHo0lXel+XYsZ
ZzFZ2jgn6rJKETmHqFQOwwZteMZydwu1m0OPkB+Qjg0EE81hjcvqShJCjRftb6i5r6jJDF6UJUoN
CYQTAwnNbp0l3NpM1XeP73+zK+7L4aEuHKZgrJIPuwEhdQqlPL2H8gHhsV995jDL8KC4XyLdPbxv
60qKeGZLOvNNBUoE8q10wxWDdehbP4YrruJi13iaUqPUoa8Hqn7xQo8js4oWFY1E00nvp0D7YAOL
QrLsS7gsa6Hm4ga/2rKRxIUhlLe02Nk3d8ppvCTMQph9m+201bbZ1kMD25/8ZQcp5R8wwry/eZeu
X7InpUx9h6rw+Lc9UR8Fg+AXf8CagYxHc7A+GKf37V0cDMyhXYNwI+qWl0gLNbfH2nXYSi+DGwPa
v33WqT8SL76ZVeuYGe3n9+1dpr+SQSn9LZcuNloLgx26PWI/A+9L97IkQrEEdmLeRdVB+QRbMlxH
3qlByfCzluze/xEXJ1T8BlReCLGqhsaGVIhzujzwYoNg3kFyrrT7rPzxvoGrX1GABVF3YND3whM7
itqNURwVJF/6K7hDA8CifxBZtqBPXHtsXlkQz3kNU2K2WL+o9bhW0DYZAwQlyMgepqhlXrnUF1V0
2OGp2AtwBdQcLk/p83sQGSBxh6woNom5q3i0CNLSGV5r/D7aZ7u1l8NVexa8D67osxhU4s7t6UVs
lXUKAeKwd9GNwBcLktTwA/cOsoK10uwFskMs7605KQMqUSyz4xBzzVcIaQsdNdF0lx8GpCshytv0
sCSg1rZbfYxdcS9ndqVtTZlocuriv8s0tjV57HSTn8aTSBBWl7lmTrp99hSjWBCA2e8ggLAZ+QDi
eSxI1eFlOKLTt3INLmpa0q5KznNM3FFRY1YHe/InA1PxydxP99Qg/RVLIkKfJVqSJcltwsEzGWhT
I5v76EDYPe/rB0EhCrucD0P5tvzkHpcMepudwQDVOimrzFaOxtL5+ZEyCN0JO32oWKl5APjpm7/Y
3IPY2uJLfcq/xcr9/DU6Li5doAYk7eqHFddBWj8D4ohbC4JdeDCkbDaks6Ci9831PHUn136oDzZQ
q2mXHWGcgpuyOqz21dZMirP2JjKmZVDOZcgjaPQRW4i3/f2A7J6grC4fQ+hFVxlFroR9Xik01gB3
AZSXh4PdPp+tJWGN0/jsBYfRQILBPpXut5WzJO6cvJc4OM/BChN/crKUBZnnJqLXlZzio/VS3sNJ
AQ3rBu0Iv/PT1Id1cbfW6xIH9D2j0m5OmmPnnW0WYL7tcBMOp9SdtkH0MC7PLaCX1Pnt+gDkr29X
KTlY5CaWNs6s4rVPGdwgKuF7u+jLgACNeLOvZbpXNxWtI1h8oHV6lcd6e1qUYvKUZnRINOYx/JKB
8d15ibKgRNJnu/c/4OtBkPYSngQgFCbCc4jJSm6nzdpiGBYAnXq+hNFmKMbhpSwaxBZTbzyB5TdP
TdN6VEidct4OfV5/K3uYusiS4SicSoUiwoB6wjJqH2DOtnM/GmqYMZGqGTeLaaGTbMywsnnfBFi9
t+rxMWlc1D2Ceu61+yRfoFXt3SmAPrVsjaNVLFPhz1Y6PUQmHa2goiMNZYz2aLgxTAhNW8So8PTM
EtRdc4otHT70sqe5sqgughupYQ37mJQlg/gwpyoZlM2TF7v2TTcG8V4dE4bmQgMYc9PX8S6I3Tzb
z8h97jw0pL7qqRUcm0ptV3LHK58UjV6RcQia3wvdMEND2HbM0Y0yBLkt78Ew+x4nK7fxSmpDLY/3
LMNrJiVt8SPeeJk+VGvYI3DsHmyeDVx6n94/LFcS4LO/L0XEBuo/zwD+uCk8uPZCnUbzB0V5Vgfc
KJQw7xsTUUA+mA58wXQ1PV23VOnOISDeh502iijRnfqDix6qkGBdQ95e/TCEAxIa3i34sPM9S+u4
neKCPavDpyX7GqAVTXb9/lJe0TsXayHWiGkcvow88ZMXi14kOmsRgqvN499CzcpNc/9vUkE48f5n
SfpEqOClTmSyHAQrwofg0B+EsZlZeXJBiBF376/s6ol7Y072HnA7V6VIJULDWu5HeIL9aFyMFSsX
8xtkDNRoGOCg/CRAy1LErlx6ZImoOaBxBzX+TY1ysz8cZxpFvuY3dHA262u7cgABy9kO0Cz6fvCj
nJ+MDrhKm6H3R0K23LVoAOd3IvNL7t/fwmvvH+I0bT7ASzDQ2dIeevGURF6HnRG9s5D5R3BSO/1n
hyZvvi/u9dXTKHZLOo1Q6FElolHruhedxbQpbfR/XhcGC/8TyjnoXwKhO6pH6/fdnsDliZcJT8eL
Fpg9G10dZyZ/XO+Nh7mxmz8GT1FftERJ9yv7KL7H+bIIlbpgDRLV4AsyddOtjWzOnfJ1RADORWBn
W6iaT/oWluX1NPKyEAylnyCcoSIliIrkQ+kEuVFFloPYD4Vn00+hiCtuu5f0yT0tT72xaY5dtpm3
QrohfGY2P9Z25cvKmi/TPC6D8JAeQjjGxcWICnsMDBM6z3qHplZ/iI8Lh8c65J+Sh+LjqwyNv96b
vrb0M7PS1XDSxigdA7OiMGGgCGMhLRx98FAmCQ+C+yb107vmR35Cxm0Tb9eEUa68IM6XLccGE1YA
+tQwZSDPnd0tgEw3xpHG1Qs6HbuwPQ0/8m1xmD6w9fvx6f1Nv4wYGKdXpPLgtt0LZ1624+wAG6o3
efkQpLeW/Qm21bWIcXlHz41IfnzJytYJw1Tk1WTvIK20w3inM1m4XhC5Uj6APkgzYZWjtAXrmnCE
b9KGxI16fVbimvKBtkeM+bD0e0QXKS9FN3HrGytZxKVfFWxFoNVIh4jucgHGHLJFS2JQeOLj/bdp
ra42rS8fCedmROh6syoL0uypqcjZGzN8HML0WAXgohg1eJla9dkZKVMn6fj7zpy1EahghTLJqmVU
qGIocxIUdsVe4sp97QUmgXqLXiV+APHyB2dlM69Ej3OD0mNe68quNhU8rMnlZ1On52hPWYSwCAso
jq84rAFErvkccK8EY4dU8+L8O6Na1zh8Xgi/Gp2Hie9ad1q9xuZ17VQif0M31kDOVoMS4vz7BVZc
FkHF3xXFZDHOvjA8n20EziddJ3W5DB6olnkY0gDzCqrWc2uKGywwvlAVtB55mzh7UULrbuDDZOpl
Xxzs389oSNAhg4VsFoEjAILn9sqiX4qqpgZSeY/BzjwIpI2DsBLNIU3/JApo6zWBK47rzKZ0I5gF
jyHQ5cMZw1+j+lee7K12bTREZheluMPd9tBhduhEEYSlbAa5hrrmpVlBVr2pfwlyRWMvXLPTbpCK
FCXQ/iQmpLPPgeq/75jF7z9PAGBqepWuFQ0i2h3nexrGeVcympJsNOh8j2ZddAgrIEXxvpUru4gI
NOyDvLK4BnLY17Ul06IZFGxczhtt6LZWdGOvBfYrSzkzIgXYcZ7cvDMwUmcnjTGYMtHWIoz4EOe7
JWBJuiBX5N3P1zrfrWkyC2fWeMm3u9YF1IM4KzOcqCvsoAr3YbKmubxp/H/AIX25gxRqOfgi6tCT
km82872jmpcIBJoH7ysM50wsR8/2VhT8EUY9ahMCE//grXLdrKlx20Cdg+g7X3BHBCzVBNBggeRE
jCjr8xCvFYquberrpANTAZp6MTYaEmvsvm7EeCwigWhMjocIGQfOP5zgO7Q+0XCpf1Y35SMiSf/i
8cfGMkaCcJl4tMi9Gqv1yrbT6KAv8G6Jl8RwhA78admhW7xaRr4M4+fGJG/CQ8ayCgg5GO5oTu2h
uxWkf/px7YV5iZURZX1mVWDDExhB2aF0ZRrkqTinDbnmso388CZjuhlV3FUuiSvv9HNbUjCd7VEJ
UedNNrPu0sSGoSMpN/n4zURZx+qQhEv2jaOj9GmsOJUr0U5YdsUDhubpBbOJE4D0XBxwpuahANMq
2H09SMwWv3toDr/LTECpD/k1iyyW288Qq/TpBr6aY+nAOdjWr5VZfi6yNQbFy+wLdgdQTixHB07q
Sg7MrYoFJRaNOqGtoijdfM3q6TYIC3+cqQ+PdXBblmu515ULfmZT8mhuripp2oMdEXz4VrzRMyZY
wpsULFDzZYQyC6DbfBvsfjceCBZtmJLB0TFWJ2ORuznjqZ0BJGH2zc96ZdtV9dHrP75v5TIgnFuR
9jOgFmal0VCiMz0fEaTfWmb44X0T17YPLlHI48Vosy4HtnbsvSpMAzS2GvdzgR5IE+Q7GGzWhgSv
VHPgzHIAHuqO0HeUc2R0rzu7tGw0LSlRhcd8B37hNfMRgMORlHXOfZRjVr7TtSt2Zla63FnU6lOl
czwSqizds2jKigH76qNK97A+vr+Z176X40KRgFqB0DqUgk2vtZrVTkx3liTIBZIf48qBuJL4QwEu
BoyoqgC1kAFMJcyhaqOxHP1p2Wt3NT0JhJX21Y/Qr/x/0DW8TPuxB6yMJxuVL6Dh5+HTjtsCiS1u
dLvzHut2n6P/iYBjQ58y+HOq/V4nX+jIF9b6dVfOJQUWQXpDlYzgKm2lO4a1lvWIzaj93Zx2vNoi
8L//4nQYgPzZUdIDwO/iV7x5LraG0U362JdU4bo7kf8Llr3kQSgY0wJdsyZckZR8oTRB4k8NgW8n
Ow2rHoqlcV9ToPCY7rI/hRKmeLSV39yXdVzYlS08Myd5j15fwjq2iS4IPG0nKCmTcit0Sd4/82tW
JP9LUyLtzA4ravacel/K9M4oVk79lbDCiddNnp4QHgN2O/9KeQYPSGQqqPqoADeSj/nytBgurc37
0bpf2j9+e0EUm1WCspioQz3x3BrhuGrUjiNfKi/O9NM1funRt/dNXLlVZyakLzOX6dJqcchjumP2
bEjH79Qxt5OJjCfySe/buuKT6HI4TFwCtOEui+/35oiDF20NrUD6iuKSr5VH3en89y1c87E8wUge
8BWwgMlg4yCO6Mxq3CLnmaIg8wH2z/A0wvzaHLztGir12nreGJNxxqg6GS5Ec3jABJkA81gZq3I3
l2U4uOb/tx5LOgFVYg5uqGOi26I3dxJONrizKEF0662bNVvSUVAqMeEpEuriDkm5G+bd/D/pnn7I
92v53xUEz/mypGvUpVrddzbLUm+0vdAwV9InxCXpODQHDWmx++jJfVhDal9xD2/30pZKmgovPu4T
KUzrvKShDj1t5tdpuvqwFfsk+VbiE6P6guiAvooUL5ysCMeWutgm/zKRSGub5SU+BM/2Hjbg59U3
19VD+MaalFVQUNGbQsQNlOR2M0JqsN4hRqlskFEUZZzX3sO/O5dvrErFMa+dtCr1iB/uvX3TH/J7
AID3NTioeL+G5r9yp5lBF0ILLloLABKkwzKl1ox0ZUlk9Msvwx0sGTc6rsoXjKAJ8fHw2z4Eewwr
IEkt3kPyg09tBlWpOsACgsdS6P2M48ndDhD9lvthPK6S+14Cr87tSV9Qz+tutk3W5z3zZoYBxD71
++rhH4xRiZ06P5nCElUxShCqelH0Q7YsrS0bgZoOtWh1lwG5QjwRrAw0D4fxdo3p9PJoYo7muSOE
fvhu0kVglj9pgjLD3w83TVr7Hs+G97/VmgVp68ahbzU94FOFGRA8O9ypdbcStF5ZKi82jXl2JpRQ
4bhoF+TMBOSTw1Ff/uypo7eb9sBpQGwse6j/5CBSxn8QbaYaSVy0fn68v8LL+MwevrEuduBNzMzd
wLQzgxXWFtQVCBUnMbJylefH3UoJ4LolStBUpwTXiBRq0qKPvdLha9W9S+7Zq/NDCcXwzkz68ujM
pbcWq8XnlzaWmjeJgCgC0j6UjkfrznlYK6XApP1N0MVsnbMp/tCe9NPE7RY0HfMLepjhy/t7ehkI
BLfy/wxLpyYZyjaqHQxPxWPh3MTuZ0tbme288sZkSoAcB+oRMRavS7mOGwRFFrnkonPDSJe+c/5o
4OfcIIZpb6Jj+xhvGR5YK0Bfc5VnVqUQZ6mKZwQtZ/Vv5ofpqNGD2fdbm7nZ/qj9fH8fr9TaWSQs
EyirCLJVmfMh64MWsV3EplGqnfakJ0+kJz9Hg3b+woSXYD7RX47Wh/njiuErjowSu5hLZuwKXybt
7uLUtZVCL0vQix+m7fAp2woWZSqABw1m7lXkL63Iy8OKDyOs2xxVUCxyEILiEF1H6888C1EOSxK1
yD8ZcaUtD0Olhi+wlmXq0cuz7OMwpla3GdUFZWmEE734UI9VNiIkHRnLkxUtoF6rdBj2BfkIb9Yl
q429DgLuY6DVQYTUh5nDGFNAK+vznIE7N5maLvb1qY3R57SG+DYqp/yRbLMAohfVY2Pcem4+zgez
KVCnHJdOUW6jSFVfDCYL+RJtkPRoavazsvM0Lb1zosJ8NIIJMekmUADbVmq+DfooOYZp43mHuohJ
KKaqTT/kqrfcZjmqwnYyE3ObKXy2lfZH4miwcpNrM6i5CEDczNM7rKxNPBXFNs6WwQ80hLRtN0Pa
ZzIRgNZHE4IL+89am6OvgR0m82YwBP8V4Pwq9+u2GsPHagiNY5tNHnUgEAcGWqQTfNndZ6dvIuvQ
lFVtbVWrV6uNNylKuO+qznP9sSt15rS8EdhdFoXZB62kFg6vRpTfeK2eo7sqAJtb/rdK2TZDO+f7
urLc8DCbS/OiVsqQb3s1CLt9HlTW4zR0+Nu2cJNmX6adEt+nRYNaLnOTlfPAdI7xre5gTYbpD4Cp
tqAJHKfBE2/49hffqf1I/T/sUFn0inAzNmO6BSZRPZmLqd4V4/TTqbV+M3Zpjv6rHm1cd9JuCnZo
Vy/uvA/iEZXu5qFdGG6CFcreJ1pCeWXw2sfQmBBc1cTZ0KDDG4JvEHwfAq/6pMQWa8iQ+tHD+dFg
oNXPAXFuGyustlprxTtTnz6Wcx3Vm7mYQtTomWxtywXtVruwC9VXtCnbJ9ZQzzvOjIliy2T7XdkU
362pSE7DaCmbpNNvqkCIlep167d1YW7UzvNddznpDaiXroKfsv1S2oFvDeZfuaCIV/TiV+upw1ZF
/XjTVB5UPmrE4GfWoY1djNXe6Lr7oJuUW+wah6QFuREbO6qB+6CND3kEcVfZuk/qUPbbJJte8ixo
PvaOGbINkKXZehzehFkwHaLQPoaW+mdqeD/MroOiHsz+JtKqkws5yOC0e7cPHkP6ImOOL670UzqH
H4XRXNFvskY5WblToYHcdydIET56VQWdk5VrGz1K9e+L7bq5T90NLg3Ec7Z8Rl9PtYPmIcFuVPZ8
D+o52RoN7MVVZKZ7kE761xqF+T7AIfbF93IJ9qqXoFzZ9B/Uvt7mno2Id3k3OwX1x4D3Vhff6JNz
0vL0SAfwaFvBNg/tBgmY5L4ZovslXfhiCTtP8q+fbE1pfDdWZz8t2z96r3ApNGfHsXGem3zid+Q0
77xiNnaBOz5rw2QfHa1/ziqYbbIIFzL1dYt6NOrDwdx/cB2t8SvTWXaOohyqeT60YXCwjeGLHRYH
T1n0l7FFuntKh+kuS0x75+bx5yBZvqPidUTYrj9Vet8e6iV9rCrF8M3O3MWR60dW+gJ094/SHD4C
ptvGagRGwHvO0umuD4Otix6vVQb3k8bwlpI5vo4QctKbP1UFhG4EkVExbEcjQCTZtP7Qluk01t6H
Vm3MnW4o46Y0ssavq7bfFMtwA7NdusG1fowKjf+gc1IP6nOudZsi6HZLkQFn1pUXzil5VTw9RnGR
+U3HXL1pf9UL5RDr1Yemmo6IKh+WzqEX2bSBH+WJ+zA1tbcLZ/3LYuh7W03K+17RkSIMNaidoyg8
aXWnHGo7OTS5/TLYxcfJjIqjWcDB0LhJ/RFJYnj/y6jcVcb4NVPQ2KinDK3lyHU2M6iDXRtYwa3S
0kSAqP22LCLVt3Hxu9xwT309HWtreh5yBYT7z7LRFCpQQu3e822D4rWdZbsez6nR0jlCyQI0zCm/
K9ZwKO3y+xTVR21JPzIgf8zy8Ktbpbu6Ww5uonNLtPQGLrrbRClM317Ulq2b6Zp06o1Zmv2mgidm
wyvaX1yOviLkC7zlYbGcH06Oq06Yx2yG+4hB0H1cUlJsqpfZBA8SLi+NWrc7IwyjRyMFlRItluBG
N739kqnNLi3UT0tKGp/UVXWj5gYfyUQkStG8nQrdbtp592oMNDZo1Y/DTLUlcG5nt/jR2jSS0H37
OSflUSnNkxnkt9agfW3hwEK4QrnN5/ALbLCHwI3vzHp6qGITr555j26qfA0rg3jo/D/2vqw7Uhxb
96+cVe/UZRasdbofGGIOz3Y684UVTtuAQGIQIMSvvx+Zeaps7JVxqu/rfenubNuhAElbW3t/A0j/
rbogrNjzsblnrv5YGX620hy+KhpsdHOwoCPYKQSQunMumc+Bv4JoB9cSuLdrGayuGdQK6hEQDpUx
Pn/czVToB7dJrxpC1nae6Tc5iKt9TL3hhKwpvS7xStp4JCyjRyoriaOwMCG4J5Qf1QCYRS2DW5bP
BxwfqQ+eTOrwUKM67h40ferLgq87ZuoPCGepBTlslRk76jntgzd0CWDefWpctlqZrwncu6PMBIre
4cqOqCjVSrRwDWKUG2FGhbxQvFNrk4sExnEVybN10rZYePpQhnZFyxAGGfnaZswLDRdq1V5rV3Gv
jAklKa8evxpaAYNwXRawV+95erJQJY9kZ6jYJj/M0VHFLGatdVaT/oJZgt5DXsGIbL1kMemkvmWm
C0v4Jvli6H3SBKXVNuHUyjHoGQPVNytLus9TxOaxsZ57pTjIzKlr5LFLGz9i2pR/m3xf+4K6YFlG
udU394olaH2zXuXByIh5kfdNCvvXxMpDMqJEwlONoUfnYhaCHDZyE4gAHAmJzDVrrU3p7GNuJRFv
POgWiFSt27Qo4iFhbUjbLrn0fdE/Fx1tn5McCWFYq6m9yRFJ7gxfuGvb7cYkrFifwznYrnm6wjUV
uaFOirEOKqJYF5rdlEMOafKKUJrIFVq0rAKt8L7zTNSBhCO7R6BWbBjkuXesDsgEiOCW0jhAP3Gb
auJiUJ4d1O50UxX+lTdhpuqafGe5u64rU65K5e/ySbfhTu45gU/Jk1mmblCWcKuvqLxo2nY1WuKO
dKOMew33BcgYjnvWu/ZdOqX2ttG0JCaN3+UBGDiDFaQUonXIyo1bT3nl2rL9O+QQeDXsOXH6rdNZ
G1vj/CB9rQEIZrL2MF6vxxBgwjB1qvXA05vc9tY6n7ZUOOu8S+K+QCio6xUXWjDYaOs0wxYkb7jX
D/XdkE2vvYH4l8p+bdcyD1kh4Ro86v3a7VrjWjg2XG8U0WOcGnyXjR1kqqaxvYUQnlrrDlX48KyO
UJm+mxg5aS6RUZ77SWh74yyvJWk8WoMT+U477sjUPxgK4RBZ8Lo300e7lXnA7Ebf1nr/NdGGjaR4
Tx0vwoR119SqLyhOQH9EeC21td5letw3fl+FbKJfUCWO/YJ/M2bgUyvMy1ylSQCRA4GQ34oNGQpg
lXR1mRok2fqVWeDMdYZAH4xNIjkyI3KkmisCRkst1DJx7eIECchQtVCzyMyQcbFXndyUGYe/HgR4
/CbCUXtZ8HKVWuVa1WkLgYF+NbVpPMou7GGxEOTUPfrJjGSHTpvhPQAj/T1N6pcitb+1SKaaXrs0
rHaI3J72MS8SsWYyuTKr6pT51ZWdF9Dc0wBmEQjMkVSlG6Pw2QewMq+j0TKwu0qbr4ykWReu40Kp
t9eCxBiHQ1lX3tGwNPClGSg6VVYf+eghnadtFkgHhkUjcvhe35hVvR5QjpbEj1sKo68hL58Mu+n2
iaJd6Cd6HiuT8HsEsmSdOOjvm1XMmbHPizxqYQizN7u2v81tcF/LqsPGrlB2rgMu+bVbJMkpdRyE
eK+7qpg3t+vh7JSiXdqZpRfQMZUbqsYRaAHq9yykXZWXYZbJMapdvcVGKK3Mjjn33B4ZREcfiqa8
qkeyLsTz1DY7v8ONGHrSvsE3MLEKmefsXdnsZDu9cprOFKZu3VJbADYpjZXJmLPu3RKXHFpcjCM3
V4BQRELrb0juWnvLUK+Wp0JJJhHqTrv14D6Y9yhil3pffTN6oe2pnoDgy4wpNqVsV34ybYl0c3Qu
nTwy7Gm8GJl45qNOVqwXfpCb04SNiSvaJNSjmnrmB+NANNCecoF+kJMNChVsRslwKtE11/eIfXRa
I1d1N7qLl6CommOUQFIFqMVYQW4kI8itcGbqT8heq6+Nz8kY0dpJwkQmDLoawh1XOMmNGq9cOhs9
Eeo4ZU53YLRFcj0YbpyO47hi0mnTADPsQhmPDFAihRwzG5ChJ3aGK0tvbjsdF013qOmp6Xy6LmWd
rG2dJ0NQal7/IkjdPEw6Y1NIVZmcrJoTGvaGBmiNlrglDfOeGtgvfeptNTvR4qbOhhiXTAgw1667
rhoHxHY9KW9RFrC28IGbglzARAElAi/MHVtZuBhI5UPIflDXOiAneaCxHClP11E9DW0xyDxmuqqv
xtFQQGlMsrxDqbvdllljOUEpLPngaV62Z7qgl5TY5WMJ09+j7bUAqegDX/lA310Kh2svFWvA4Wwl
G0jomCDjkcyqInTsUlB7lNfdeProBaTroVRIta69V6YlGfLxzvxGUsicBYBg9jJyO3s86VmutTgN
KzDCAGiv7zVT0C8pHZODqsgYtEZ9VWlNuvIchZuuEPceye29T9h47MEuh0VZOZZbDRfUmEKwbQoN
7gvIY0nV7ZEK689WW3lrN88GM7DEaO56fQQkLSuhtNqL7CIvCuwzaGBHqVUY+9YpnZWnhvxoNhBs
VoJArpdnxX0rfXPDUo4rw9iyHOcWtn/f4lrhsszb10Pe10C6eXTj6hVQNv0AEgaqwtlhkAPEXJrB
XPk0EWFdDqYdWEQ2r2bhevVOs9NyRXg1HEC6kvYe8pi4a7A81W5gt1c8kKo224CTwYFOS5cSEpSt
x770tjJuigoGR4FPOlBApYtLxgoFAQTlTC8TFVYgv3wT0LcqA6OCgCKKGy7ymcyusmPa4MgJ3UrW
ZpTMvVDZQpy6lcmzbSElSAS0se28Esee5sm9Ixt4sPmq0FfMFc2pdTy1F0M2xi6hSFm4PnXPJq47
d8OQlQ91l+dDqOO2vJGVB+3c1EVBTvX+eBBWqR/FYOdR3SnEQVyGDIkCgK8CZIAqTOsCLq2+1C/8
REs2qvS1TScasw+QwwxoEWdTc8iJ4Ye0ZEjMOtlkkehksbdllW80y7SOTloYEGmYiaKkwv8B5zqS
PtkJ0Ta41yIGjK4sDphfZKFQj7sw6qmKG72ER1jjdXduTZPLhqj6rsIm/d43aLiMg6Fd2Sbtd0lX
oCGZCbDCnQoGd3ku1wMi0M4nffbouzmsfxPHQZ8NmeehLev8UglVOAG1RHsowCLeW6amXw5j1+mB
kdVVOuNjILZV2+pLyWWLepzQwIDK2+prPw5WlBRZZgS6j3CJghhxvhUT9Q5Vm+qY6NmMRkLa7HZE
WmaG0J3qKPI6XINTapCw6uVDrdNiJT3RvVRYcPu+tu0mNHSlH3O/E2gqsFF8p+bk7e0RRIjQGUn/
DeGgeeixgS9bbteABxVNk8WJVWuwmcqF2CBN1iNT4kedZSFD4cy7gsqW/FYJW9+mLgw4EdyMCB6r
iLJlTuuvE6/GO40T9r3wq3ozFlA8DBpYY08B8jj1OKSJ91JbxYCLglHe9aKX911djpcFS3JkLm0p
88i1lcP3c20bp1mDdoiGIjecDGhzl1GbjyEKoHTvAHHQHaBlyx5g9CEfc6+HQ0XalDDeoLAWdxHU
sLWl21+hCUzWHikF/BzLOltXqNsgwDlFfzTrLtvorVc9QisUaaLvJFctEmiCmyNH6UYjNM4JTcA0
1bOdWell7Pi8voZxynAsEsP+Olkku3G0kt9XhbCNUCXV5OO487znPClguQQpW+ThOTLswORWe6CN
8vuwREtJXGi93a/90aIXpm9AnkkraC4xBwWNlVSttra5FBc8B3clGHTZxjrcWnTU6EboUIgGOBc5
dPUmg8niqwPW8Xc24P4PV0e9KVBjxAkUZkXT4wxuIJgbTJMtQ5ZS6y6pjKkLsWphKgo+o8431E41
RNveq3DaJBpBE6EzG/eungZkVkj1ab7Ni4avbTgjYJJ8WE2ZkIetcAzSVivgNlXrJL2yUkzRrWbY
FIUS4H9ad1em4EAc3Lpl5mUBOyIugxpHftZFKLGbdGXVRo5Dy6uhVtWgjteYxm3ZYY8367LjhER+
Z4Bgt5UWUuLX31f5P2nTvCu5L1tfyq28hqHIz8VjX35v7OdUO4N++WQIOHbD0A8SmYAsL6lA8Dev
TD81oMXSPukGEos8sNLVP34MfLrvQgAJJyEgXu87eILbTpJQaL0ACRv0A6YdpV8rPYf8/qR9hxaa
DbAIGq5g4C468nWGS4NlgFQ5C30BkBcV8fjkX2gPqKPENai+yBND8Nl//3CftIA8wEJ0wwO3GDT+
5RtsM9sczCRlgb5O4b8+baGh3gVeNFPv2nCmTBcQCSJb7cxb/aTV5UF0mqAdA8gcLBgWr7UoU2mN
ORTNbNCzu1sIIsAkZgqzDeRgNv/YSWBG7c8kSxN6HTPRcdFwKiwvMQbEKYDNZ0yHpQcsnBvnuDyt
8iw4RwqfJ+t9axRSzmABwZltFisxFt2moiN24jaMBwVj5BVkDLEljZzWjqHJ28xDjd0pCusitxy+
S3uUEc/M6se++vvxF1sPQkydDmtlEPnRpYjZTXcFUmVkRw70KaPpwd1A9+mMaOPnjww4ImwGwG1Z
IhITTejVkEBrap7PHnIscpVturOCyvOy+Phm/x5m7vO96aeb1qAQtjBMy8A2rNN94rCjV0EqbGxQ
saxuf/8mPx0ORCQ4uKMHbC5XKR00M9UUSGQ9jEkN7W5MjUg0O7e+ZsoOfz/Wx2CGSZuBuIBaQPnf
W65RzdF537QctzFvBdGKK86T2C3P8Y8+XRtvhpkD0Zs3aE1W15cphnH8y16A5Gw9/f455vb7cooA
AIferwstqQ8Bs2xU3qsJU1S7/XrAXbHQcRS6bhflzDlQo9zl4y/ww/955wIl/v3f+Pf3qlaoYGTd
4p//Pubf20pUr91/z3/216+9/6N/X9Yv/LZrX16646le/ua7P8Tn/xo/OnWnd/+IeZd36rp/QRH4
RfRl92OQ9KWaf/N/+8P/evnxKXeqfvnXH9+rnnfzp6WgJf7x60fb53/9AbmCN69//vxfP7w4Mfwd
/jN/ygFK+flhf/3Fy0l08x//OZNIwRMEmNIHrR3rW77MPzGMPwlCE/DKFhQlAHPAMsDtpsv+9Ydm
uH8icwKCSnegION5JmZYVP2Pn5kefuajqu/P/4UFa/7xP89+9XMR/JwWvItf//4v3rOrChIYAt/n
hwD/34tlbv6DNzy7vEFZECJA1mLRQ96aDWYK7nA78nSES3titNqRpcwUcSHbyj+MqDpQNHEd6A92
qu30fdaNVhHJQvbQ0spLT98mSY1W7Nij8rK3GJXavge+XTdRdRDA7Xe3sAtlpRETlmqlfutnrpUZ
3qZieZW4kZl5tLR2E0jMGKl2nZRICFJnGnT7ZVkBGaFldbYBbbujsWGpnmwMMtVPGUmbZN2ZfoKr
dGZ7cN9GV2CKnaTS0NJ2ARs4+hlh/ppYSe6uwIng0/eMj/x5SDoYA6A9wOl1bmjmbaKbTRIkEhpP
t0Zjt00MdN4sS0EcQQIjx7ffocXngoqiuxCSsElV4iEz34pwiW/yLaGap6OqQjsb7cK+aay1i0LL
gEKpggCO53cerMabmltQcZLOc5GWDPVdKze6VV0pOexrYKLRe9YgahGAoVTjpXvKfHSlSVAE8ngP
EwqugNzPG9I+ZwIyITEadJ39gLsFAVox5RT/O9MLMzZbu4GMTl91Y7mp07zXIVmDFaVq8cI1mA5E
bpXBuxzXfDTKAGhjfurvsIqytQs33scEPUOFdgTqdHe9YpKFuiQN2yQtWHNgzSf9cC/E5JcbRpQn
Y0jKNcYKt3Vk60oMXhNPvpZkEfUotVeVlndsp1vjSGQArliqvjecdFMa5OgAOqcR11Tttul63f5u
Ud96Hjqy5UP3BE/gCtIWSYpmF6olvSKkg9tswr2qiN3cUs7lvO3ExgPgcIgakKKMINVbvY4qlDd9
1NEGI/WvNV9yDzQmuDncDw3EjNeib3u6YwmcSSbfbJvN4LlQMQx6xV2/jWwFNNymaUmVRXgpaXk3
oZJjRXUPd2JcVzXu72pZsByFhoZX0GqtSfLSSXfsH+DcgIJFozloD2RTZujfQKbSgSOFH4AA7F3A
K1K/wyNp07YfoCqD8kFLtfwAEhJvT4qhmaGFdZ7VxgtB10SsnX4U9q3XlH53nelMmjc6IAqQLLZK
0VKUbioJtWJWo5Oio+fBZL/yfa7lMzvZ4gz3IJJDYMkYmkK8TEbpefDhxAYcIBjXWnT8olCL9HaT
AW4sEsFhouqOqMm3sbEhfvvIQUFrYxtVJoBHYKvBUTSVw5CoCzVZgt+CpZbrB8+avHzfohRYYY2R
otlyrZJe3DVuW6xJzYsN7v1jGrZcx925UqgI7UrqGeTGzhy0xAOiN152PaIE08d6m7XWRgdgwN2j
j8qyQBUVauDCIvi8gKauWXwz08TRN4Bi2Als8oyaRXpqaygisMrN0B5FtTkvdk5iSieqTLcVTTi4
So67sRgzsnNKtOT31cBd7dC4WmIDNWJ7Ys+6ZCRftc7pQKcVKjFuZF6VdGUYDUjXlobAGNcjcICb
iYye3Htal09R3hhFvdLszph2zojA+4LAJvMxmFzWe2ucaFMbWVpmgwYJVoJ3N1EpSCx8vycB1Tu0
k63Rb6aQ10yTL0khhvpyUAL1RAb7oCwPlSzdBPJoRB8jICSImYVDpqwiSCjtm5VEoVjxgGsTLW7Q
cMW6BijAc5mIgFAw4fPnDenjqNBMD1jBRHPFaq9iR6QHHh6Ulfq0Qg5vobtROgOBEbyh10f4pUx6
CFYROg4JM9D0pFwrIeGPM80PUIBIEoh6DRnwS6weZIzuEa4zCtqn5tYUApVTxlEaittykkC9ZGIS
+9ItJvDSVA1K+yUWQjoeEvyuREm/qB4do3JgimJQnt0DKd2/mGmpphAsi7oJSWsk6UFTszIzFHdx
mb8UhdZn9xIVboaudiGaOz91fWaEkyq95LVnadetPNlA5W5Mrdw/A/xcIFxxhkKJZ2YCmTokMT7q
8aD5UVp9WSEC7/iVjIE92mXhqIWwV3IDNHjVd21tQkYFvubO9k2y8ckBvmDX/hobWvQOLq9Aliwx
wrA24FC5wb17BluXX2f1/3Qrtsb9ecLwApP5Y6xZLceeQd2gGS7vqpqyJpxQCWp2P4DdK/CeIOEX
o1q6QsPwVu3PQcnf32k+Dri4RmW80BhPMOAs9MhX3tZa4356Vmnks5eIVpAJ6SGkXD6uGe9Tckd4
g+rRuf8xTrXLwNyQqykej+dt4BfUjV/P9Gas5QWK6TnHXRksyYO3syLAHcAUjrsnJ/bhVaD2qQnu
5Dm+2vs7x8dBF/dhqK7WeWtiUMtvDpo3BNgFmzMrcf6Md5kkpBTevsTFZHVVolGXYIx5dXg7N0yv
i2O9mTmh/aXanFNYeF+v+Z9HwrL/5SE0r50316hESAbhN+RULkqs9bopCM7XJ3d8OPNY72+Fv8aB
ThBAyNAx+QCVpR6HN0zmQG4w0ncydmDjS6Nx725nXDADuac+OmeIvOZn0wXZMkCCQZbzoFX0/tlU
4WYk7xClm3hcpSJIvtWH8eCvxD1D5/qChMhFw3FtACPs3Yo7CMNF9L49e9df1Ih+Pvub77EUvx9M
dMfcFt/DO3YYftwXQF/bjzNB9bxj3CejAQkN0g+yBbjRfBAKKKcUKI2GZ0EHGSMzpqsSzHNYQOqr
WdmsOSvY+/Etvx9vAWPXR1Ln5jyetvHWMwE3jdPjdOPeysiK1UZsUPr/x4vp/ZCLieWAmaIsjSEp
/H74Fvr0UNyyt/UrDF1DJDLrLD6n9mO+p8fMk+jOdzwdHo2f1U994GPrwtZSIMzbbfbIkcBE8+Dz
0OTG3BrXuHpBOxeuA465l1/Ogr8/7iB8gfnEmB3m4EW+iK4W4D84NXHXmCWV+CrZZl2gcbBlzdUs
iOVdqDTItODsuHMkfR+Q3o+7iLTCZ5D/KzBuBoGx+mo2xbEjDnp1C22es6LMn75mEE2h/QDJhA/M
yXaQSWu6fgpKXr5BX2t2+mRbtTWfzrL/PoY+PNjfQy15k2WhenskGKo8+Ad7B4pVH0BcCfVbeqMd
jTANZ9nps+/zY4B/P+xiHstytvpsMeysjWJE/dr4MmyaqNrWO3pdHs9y5D4bD4RDLF9IokKIaFGh
ngZV1T4ydFQ0VYzm86WWhBoo/+CtrShgfV/PpRuf5AFYnygXEyRUsHZertSmr3yY0jmYQ3absyLm
wxj7yOumukTnYUXQy7YtdISz1Xgu5n82pzhhZjmunyHwfcj3AbEnYsDtsBm9lQYYOSfVmvfbzJLR
fxCE3g61OKiLJnNzv8BQXQSQ2xWDZRSF4B86iJHcygPdAbcTnhnzk7kE/xCi+ijlgge2rP9PeUJL
WQ7o9IOr1FzMZygL8zDdzqmj9vVcvvNJlgWtAc8GvwWNFShYzt/nTXZQS4Hyj+rmZ/zpvMBeXNj7
aGsPLFI/2oxnjuxFH+dHlJ1Vx9ANgwAfSNqLAYsSLWRcwuaKhrsmqbZOsv6FWGybDs0jrjtj2LFs
y5mN7qbWo3gIg6zJrXfEqE6sGJ6ZB/Bx2vRHpviZzsAnefsPRbS/vttiwmUBjROUW7CRjmBTdT3M
CGdPAz80m8j/5l/TDb0+1474JOjbFl6DP+s+YOIXdcW2LYQ/pCINYCIWMKWHGbEDc5TnFtb7YvfP
9+5C5dWZm2ezFNb7iWatxlUm0jkowWIxg9z0yuVPWQKjueIebI1tuWm0OyGB/Vibw8qPzoWpzx70
7RdYZBFWXw/gzOML4GyKS/9O+FBHY2r1+w30MVeBrAscWSAsZHizEOv7x3TNnukOt1919ZV6j8w5
J73zMfy8+3xvPt3e7JesYDZoKzBIX3nr8dDcsF111MAHc/tQQcQfEqTb9PLcq/s4d3MJfJaHwqE5
F6DfD5qrwefofr6S7OTogER3QJXyS9P7xpNXHXyQ37/CT2LCPJyHl6fjRIG64/vhxmyqWvD7AAKE
hFib7MZROxCA16wGZSOu3VplbDMHJo9bd94rLhJDdJtH3wJ6uDoznwsXpnnd4stA+RVPj1zhg7Cu
Ggo/MxPzdTRfB1Rqm0q/TcQUFnl2UWo5XGKbQAfDsivdiJuAOQ3etqJACykYNipAifovZ97OvFHe
Z0v4QrgCm3AChrzEkrWtap9LSP688kf7Or2Zads/jtvsi3isHo0dbKFC/Ul7RjH8nw8MuQkHsPJ5
ZBg3vZ+WPktQPHWMV9T7gxbe2ikB/0f/Cv3UWPMBNqX7lh7VeOH1jwOK2A57qeqtso5mtnc098y3
+bibZ+2Lv7/MYjcz02PgyZmvefklKUjYOC3wnOc22yebGYOA26pDXMjGrn7/xKCWj5XHjFcVDlG6
t1+K3RyMAVIP+2cat/fnuuGfPRS6SVBfg+kRlE0XZxOhMIRN8/Y1ozetc7TrS+ssXfeT+DH3Z7Gp
8Di4JC8mUYkeTAuZv8qQb80HX0SJG+boEVFoU8+X1QkkNi92vFhuzHPlt8/Hno96iGJ/3Er1BGil
mjKM7a1LOxxZmDirLBRh90Ti4pCJ1fiAVgtQFNGZpfvJROKp/x55/vmbqAk2nSjSEfgkKCjDxzhs
zTDfQbEPoAbg4qvL81pKnz2rA4Qg9A/R50dG9X5E1idUS1v/ZdLA3tC1qACkevJB/kDP4vcPNwff
RTyY5VQ9SLM7wPcslWBGDg8F5N/Pfd1tjGwIB3mfou6q72Z5/dH8ChPFMwH6k5sqdL//HnJ5rxm0
rgS41X82vzlBsvZXzbrdJFuoZ85YEbB37vgFLF7gaGMez7/ZD5vEhyoRcA36LAkOAbXFYQRLU4DI
qf9kpgAR2hvUdEEkm86El4+lYiTAM2EfBUAoztlLRSIrt82J2cVp/O6u9bgB7A5V4npTx+6tE7uB
uSrj9ltxCV/Pc6T9j8ffYujFdRhdSwNZZ3FKavj+zU7Y2WWFRTqLjkUqQiQd8VbPHfEfizqLURex
x7M1ZsikOM0eTOY9unfop4VkbcUDGC1npcYWwuI4VhfDLXZkVxAL0gTFScQw0qqHAF4X7Ga6g4+O
foTFJgoAFZp7gI2eqIqSp/NF8g/bZvEFFrG9zfOm9ERxAiXvYZqaKx1fYjA3vHGBQAI1woFZUNI9
/n6vfohDi0HnqPEmDo1CAD5jFCfTvO7VHbol55bth+RgMcAivHeWO6Z6Wp6GVbKe7iwUXasQjS1r
P5tTdHDRycCNqsJuDLJv5+5yH6uhGHw+KokH+Rog1hY7U3YABjR8XkLQPjvwZ8MM263YgcnxQ12G
3wq16zbgfmydF7MAkzponm1Av1bn6gMfA9T7b0KWWfJM4QCf5zQLEIKvU18LZKw3/oody30B8Qa0
22CbNOv3z+C9/0UJ5mOQevcqyCL8gzKaVlM1L2/QNLx98lDiIm3cGLv2wrPDrg2r2+Ti3OX93KCL
wJFVfWo1tDjRQovRjznm5gtch778fgl/TIgX73YRKGCSZHbEp6fZwTnd6/fqpTlCazeaDelK1IAr
6MWChHU2//xs77xZXWQRMQYsuh8RmRAV5MwEcbj6T3bP2yEWMUFlytchJXma+sBPwZVZp1pM4f0I
FbK76hpAavgqH6U9IQx7G7U/l6acm79FdMiNZnDNrjgZoK84oJLUTRaYyblIf3ZzLGIEUBBlD6v3
E7ig5FahQCiuZ1WRWdPSj9m9uZWrZltfgDN97V+ZN/+Py2eRuHcWcNoWK05z80k9UB7COABuTVOz
K67ztVrBiq5+QlJW3J7Vn5rX/7tMabFyF/HJrzygi/Li5FwaK2g+pDjRbeB36Qa6EOcPmDOzubyp
t76iUs+KU53C7QXO7qpud8L7Z1KQP8/RN0t2mWfqnXDYhDXTZWD3k4txYHE2fP39nH12qLwdYxFX
xqoHJwtTNrt+2RYNXNiXKRBqCrBKJICzvx/tzD73FvGFMc01OTahk0yR7ikIURln8tdzM7OIJDrt
XEjL01NePRtyNeRfxvKcKtL8JX+z1JYQ1VGDVISFg76J8SBQZ2So2nq3XjAbLf6HSw3dRw/iXVDK
X94bm14wJUENnGp61JkI9OrAO/P+9/PyoQg07x7cL1B6AEjyg2yWJusJPOn8pKsRIhxFYFVQ74Cz
mmtph4EmR4C54t+P+OlKAOjRQY8RnAF9sV9xCUjHHIcoyBhhIb2QWLe/H+CHX+uHaZpREjZu22hk
LkKhZ1S9B2LkyXWCvtgo7SqHGEi7taBpnfnr2gzmPhi4khFALVB/artDp8VW8YXUzxBShtb7OQne
Tx/5zRdaRMcaoIOpJPSEilQoLRFk9fr3j/xpng862l+PvHipcCLQSV8UpzYClTgP+arbzHQC/QDo
8XknjE9Dx9+jLYOg1w5eUWn0xEQX2L0NZCOY/dKLmgzX4n9ocPwrGALNBBTv7HqzDIaiKhodmDSc
LRYSz5OAlWwSQaanX48PLhQ3xeb3L/PT2Xoz3iIw5k5TKgBDT9XoRnAjBKPfOxNIPg1Vb0ZYBEM9
SzVgMvNTaes7i1/0ALo6hfpPIi5ME1Fwnck7ywqCAqenoEl2apu7knzL86ffv6XPn+Gvj19WC9xJ
E0z62alBepiA3lW5ZgBCyJmHODfKIuPmjFMdKJOToHxVmzea7sRje/r9k3xsHs0x8O835SwnXGt8
Z8KjZNvpsXlo3MA4FADPEPTHhhgqDmIIksAMstg+Uzv7UE7CwD8oD7C2RF1wWfTorMS1epajA+W4
sXAJ1BIyFjDSl0Fmtebq98/58V3O9XcT7SA0MoCUW77L2m5d5fbfcqLj+L1vRj+g3rlG3MdHmuvq
M6oembuDgtL7u3A6Gf7EzOGbiPt4zkLhghxNcEamcHsF4ABkqnT1yx74/7Mf/sDx+GaOP7AfYiFP
Xc7zd/SH+U9+0h8s808D+iXAnsBYGMQvgoX9k/5g6X8C542lQDwYquq6hfPif+gPIE3AN3QWPUUD
EdU4F/HxL/oD+RP9XBSzoQ6MeOzA1PEf0B/Q1n+fUIFYiOMZsAZ8GSQ6IMS9Xy1WOlhmPSZQQOOz
hhQ0AulmQqGbBGZl8a0GWEfQgAINpi8DUdVL7ckFTR99Xmi9JE9J1/ivEEgZ1o4GY1rEUoiR5XIq
tpJNAr8OibvOcSjuXUDp9lP3VPQDuMV1Blme3jMPYraImxK/C92280Mg89MrNYhb9CDMUOlZ5W6b
nlT+A6xv6uKOMjN5bnMD0nS5Df3GW6D4c/MAXHR2dKDRFeiak0KtBRZfFym4yiGI2N2V3k4eDaaU
OhxGajXzJKQGmc6OJnDJ+XNleVW1myk/kGDTfE0LCjvTwNiXg59AFbmTxrHKjObQuYnWR3oBabmv
6K3TdJ0X5lAGNe4iPGa08LLo/3J3XluO40qXfpV5AfTQm8sRnaRMpS2TlTdcZbroSRD0ePp/M9up
0AlxWnczqy/OOnlOQ2AAAROI+HZqmNOJ5/YA/USwuWIfuqINEImq2w53WsY7RP66qX5wWTc9VYaV
h/HgJLesw1mJtHG8g04B8i9GRAonhQDvsjTDseY8bOaS+shjfCANcw9GmwJPONgaVNm06nmeFfNx
am3jRtfJgVv9135IAQ0dOUeVewlFNdJTMDM4f9Qbtw5TgALy3ewWuI/nFS4Gfr8YCvXaJWXQIMQz
YfXRcHol71CPAZPegeYFNSfvzVf+07Lx/1w5lI0F93//5XP/WhCe1zKl//U8/Pj6axHV+m/9uSaY
v6F8Ca+MEIKF660e/OeaoOm/IfkFjxsmMpZx6tKxP/y5JqjabyAh6+5ayrnmYFpo7s8lAf8SFKiQ
lo51AusF/vkvKwJ+6ZcVAe8q6IIBQimEYLB0YYn6dUWoQaNtKKo4mnRYptwzgflsd6jCcMBorelI
6hsyLiOkYtRmImBbVCoB+K+2Zl1/NFySPPf6UiPLhZkgee4qeHXlmVPRfJpARoBaYgZF2pCZY1ec
AJIbwfo0zK70UH+fLBMAep0CvoStTl1112dKF3+xBxTNQ2wqQ8JS55V4qOA0IAQyrEtUx4AADHti
EVA3dxOi386ArPrWAHJ40K1l8VHcb437shiYBVKigccU1LxycnRK1ptPCURQW4iBrKpaeP2YgbqZ
HZeTkLWZjgA9oaPqrbTFDrVStQE26tJx/H9jF6U/I0jHo60AaWmzMo9mkKsAPV3GRPFx4wOXoEYB
ev4d+Y71eNAgMo33dD2ugwkkNPBzaic1vlY6kEIBI07WHXqDl8xGEmIxoN4AaR16iQO3uQCy7aod
3tfcdiQBYw0oRcXIQE1VwKS0XoDORrfnJQMLsgOje83yV7r6aA8mbUCZ0834R1KkdYwuUtwyidmN
ow9ODVCXpK3c/hZi7W1yypKOgwapNLMb0KmZjae8Y9N4C7FsRCRYDVDtfWUCfAaxbIV95YSxJIyn
PLefjclmILQOI+t93eoqOyTlnKpgdWXq4sWZzgbwKrUMj6GJw4p7lNYwehppU6v73EWVBXieMfuQ
T3YJzao6zYvjXDu89FVdATXWHIf2eRotu/bA0YDSujs4JqhXXaeAmE3VKQ0tlPHUoGUOVu4rHUAG
IUPtbB+aWsc+tlmKDYeUnYsy9gYigg9k0cb63uILH2/dlA7jrmMDFvEyg1fsAAXiX4e67mYgp4j9
QAanGFBKVfQofkGqhme0nZ2HxjIkUwglyVn1tASR++9j11SYSChPwY/jBOmXsZkrBgAlWkZ/GhnE
96IerN/i86JDaQ1wLHBfoArdKHP3jMqYOgv5smRIvE2q2UIVE01s5dSwnCa/x2ZZascuadsu8006
ra1zHs9LoCTzBFgl0aa0NT2rcDLzNcP39IAkAr8MzBi37Yfcpa7SRNXMUe3Y4lJnvloUaFxvyk21
sPd2s9RdHxJqk7kIydQ51jdrIBwVcVaV2UUY06wAYpAMsVJQv6yWhrgflYS1iPV1amdbfjLEqGkz
5nYBfIqgQKbX7grDKTIPbmEtuPqD/6emYH80ipYHSg4l0jtgjPOUei72euNYpYOtekBHIR9y34Ic
bgXcqdwUuA9QkMkCToXi8GJnEWqok5+O8DzgV/qFzkFFuaqP3lJq1fghHotU+7LktVk/mH2ZN19s
lbpfaFFr90mxMKgaK8apS4xHlvJAMRe63JTa5KoRonJNvDNMro67pdUAsUIS+K5HPZm7c7AN7mIo
YgI+WrogqMBtM+Jmja/Xy6j4xYht/lD3OoQ3y5QSbYc1r3gEtSpugrJM6hZ26wrcaDhVURLjtID3
piRPpptGixeAod3cBCqMoJLMc9SWfclnB1iUBvWBr6BMDiAMKmRKbxg3BwXrMvjEIP7nAF8GiWPU
KDvUXNArsQPtUaUKv0AdlqsHnJg02ZOkqGYQRAyKLPaOqWGz8IkdG+4o0OPSmpwGi7toOC1UAA2X
/pAuFotmo2+NUGnV3Hmy6DCMNwpbZvsuVh027ynvZ+0rAQmNgzNSmagYwXnqVCAnbI74OE/gZ6Vz
3oScl8a0c9WlLKNahQ+cTBye7Mi04hJEbCxHCp6VtCHJsAIygwZD6Y4dSr7qufix1DOpA2uc6ypA
8m+HfaQz5vgBRaCxelOB2wg3Bk9Xfe3dskBScFak7GMC69BgsmkJkGeTOLkdscyh6e89mJ/O3QAm
n3mHAkH6DUtAXh5G045NhKt0pT7ofGyqoC8wX3Z0ydwqyhNDLYMYE84+lInbj0FXlAX5YqD4CwCQ
htYszBMUEUdD6pBlhzsBu2sw6KW3YN2fPK1zEHrCCatxvLYpAN1tarOPj5ZLHVRtatSYfFctdbKr
TMxEPwEBPj+Vi458eajeFIAIZnnB75ViBc5gOy1jvxk5fUpjktETztQMz4MEsOvAKNC+R+os/pmj
hKT1uhqErHCcHLADl5whGGdBMQqSMFWG+j0jm9ZVs2kp1nCb2zul5eNXZ6on8MWKxh13aZKjXk2b
NZgAZxdOw7nJWeFxnBtRCqegWMOjNuLLnoM6N9BHtTEtwszpyE9HA0Hz3tab4qTrbQkpdVY7uBLg
sOOshEHUSH6z6972LfBaUc/HlOXHpHQOCVApR53XCcAF51gas1NEas27bzFvYuhi46eR1UiddESW
Xke/xipAH7dx56SfaYYSUM+K+zy50d0qQWJiDLHXCJXn8LHBxTVnN9qIvB5aqx+7u0Gr4iFczAo5
bwkkkFtEYpOhuoWuBtXDBJFbI0qHZizuqi4Z66hEEkV3AwapO7+U7rzSqblhVcfRIFOPSo22BpKs
bqsqBKiL2wHuXsZ8cvXKasFQblQTa2TjGH7sDpoeaMmQz3cDuJXIoGl6Bu7QAAXreVLesmbrpQOi
uXVQs6uirNrnFdXmgBeaZiFmqgFFGysdaaJlANRvD1Sng+JZLQNakINpxIJa79IkaDqrgqxLT3LU
yxpESY6L0eEJG4ytDDwvLdG7IHe1YvatxHTScHHSor9BbWqJol+CWteA9BrSYFAJFJMop6iD36su
qEFAIfeTHvz3m8H/nzgFKGtfuj/8n7r/yr732XeE0P4hKrz9S39cH8BQ+A3sA+TAIjXJWO8Pf10f
yHv/018xBUv5baXB4MbxVt8HQMrfFwjimL9BgAFTEFAOyOgiWvFfbhC/BrnAA8P1wYaOsXBvsBJt
xNXB6KMBh8WVqV5DzDuBCO+ZOR7+eEQ4Jzb8+lzyT/NCiLCYW3vUWzJEZfI0mtouNu6yFoR9535G
bt0ybsFQBCnVf35ICNLZVqrElCRjVIG3qymvWvGph15bNz5rrePpJjIwrTvaTv7l78Kwnb1s/fNz
QgBmAnMJQLZ8iGia3OFyBLqlvTfL7gDi7OfLPyExnZhmjIUTDDGnHCPcgUAkuzHtDIRVDlZqBrag
4ZkoJ7/8S7/eIf/+GEd4ZuEQSgAMa+6i2mD7EvDXctqSVZd9hPCkZOldEbf61EUF+NMo5XzFFcdT
ceQ3mfpzcEtUpJQbSCzJTHbWoTrLJkI5zpTVHPZy6EMCINZi3U/a4ToLCdHZNKmMTGFoO3Gfc/5N
STZqHWR9XkfkrM8liASKtrYL6cImQcagHijuf3o0+WdUBc+OFwXVoQvaTucbhTzN5PO4JR8s67bg
1U3ZAjJtoelSx2b7pNdRspXaL5uLgh9zDnYHkki7CER7v9OTE4QtNh79ZL0WfXaZ+ZDibBM1vAY3
45VWKlx2KzFc0rpY6tDOtqVpVT1H7qIcNW4DpT8cSjvZyMKW2MUWfBQc+ClrMzQP8iEAFgm9zmvE
N9/CdSBYb42Y2caxSD+NWjShiuCy18hMIngkAboa4IkGJqGPEFMrIBdRXmmO9SfPHKfugZoAjB+H
duIGRlv6dvHjcqdlhl7/ftZy0mLTjaG0E5njQ5N/zIqXy+1KdgwxKwHBA6SKUeyEZHxWwE+n0IUC
Sr+6boVanyzOu02dEo/34DxGrER2BY7lmbO1hsuGUXBJB6DHmA7rHu4ebJSITrpP0k+XrSJrW/DJ
usmtXi1x50yd+6Z6Br0al/frpraYgNnZqVpAm3uIlu6bWbw08b32Jz/sF3zY+bFG0m1L8MasnHRA
kzFJyuQbxcMnrT4jArXhNpKZYgl75oLMrNzKcJQpjA8dTmSD9TQs3wu2sS9IJvgakz6fKUjOt914
hllUCHxwBA/0LvEvj6Zkt7cEr0y7uFDVBJNQQTEMIuWvS0IebUhRNa75yaXkbiK8+eM1QjoEMisJ
ftpRk+qlhs9wnGeluHP07zpKNJeny18iG2Bh8ySmOfAMml9RMkLqT213GaM7FLltDLGsecFbuTHP
kKxF5/Pso0VDhTwu48YbuaxpwVuhVgY96ept1j/R6cGG/hybHi9bRTZ1BG9VaVcPfQ9vbQ3KdomO
pNpae77ctqTfJl5Wz6clUGragPSYOar5ndbdO9B8qPeXm5ZdDkzBXXERoENWwF0dAHo91FHjlXH+
kNbmrlEX4tMs3wGm9LSARqZ0RbHhDbIvEvxYB44K6ksYCRLfU+UjxApotTE9JZN/vU2eG4vUCdTJ
VAwEJMFAkPo5akOAYimUDly3nZjrN53tggpUa0wFnPeoNmkEoJwPeNflwZB1XfBbBc8nWhMj+lMk
p7452PO3ugkU9evl1mU2F/wWEL4+HhF7jCyocxQvo3603Y2OSya/mO1iDjFJIV83Rnmu25A+JKXP
mmnrrCRrXXDbGTpsA+lgFugeIOd3wsvIlSdTMeOodAqI4IzAWjfqdDvqxh6KyKE1b129Vwf9J3vw
73uGmC+FN8WY8hw9j/vMX7Lj3NTeuHwj/dd8zvy0/gZNv+s8yhD8eEzNaQRgET+lfhlo2OSv3Nm4
iUnsbwjOqpjtzJsFTTdmSNKw2NoSZe0KnmqoKQccDbPGJCcyfJy3Shhl7QoOivpcrs9qjMUlfbLz
o55sbKuydte/nzk+5BWYrVD0d0RuIuq+vHnckiuV+KYh+CYz04Yzk7URSOR4F0Z8ErKR9sZhT9Zv
YUfNURy3zOthD7RMvN80bTY8smJUXq5aVwzBPSmCrkSxMD1ofc/0wInDYbyy58KmCqEQXStSWLxh
hd8P1qnphvByryVGWbOVzgeTaE1rLSaarkoIJgTaVg2BZA3XBT+My0Tn9qiNkZs3O7W/0bJvCt7h
kv3lbsuaF3wRGJGUzetKO9RratBnanxkc1BWvX+5fclEXBm252bB+0KvTE7fRvqA5wt3LU9vfIgE
XNm84JogSiPzw4R1eshFTfn3Ln9NxofLXZeZZh3pM/ccM9WgvNDHqE6/GsmPkp8ga5leey7VBRdF
GYDT9us0B9YTL+WKi8JH99Plrssmo+ChtQLgbD/A6rae6xGrW3bouyndWLcku9CahHNumARClH+s
s2OhoM4XD1rk93kudjm5JUTxKMRKNuMasi8RPNbWkKAxIIcumiyKDJgp0HV94zMkU1PMbG05nhAg
b4sY1fDUN3uaf+638sJlTQtO2/OmWgV3W+iMFR6eJHcmkko45FgvD6+secFp3cmZoCjb4LbN8fYW
6z7QH4Ebxxu3VsnEFykYJJ203C2yMdI5ynpCVT/l8Z2eb71TyHq//v3MrxalmyG6A+M4yxKmEPzR
DPdoZTS4zjiC2y6xS/RYS7torL60kMzJn50/k3ml92BZzwWXXVAFWCcqDGMvd3OzL4yneeu6J2ta
8FgX3EygoJs2ak1c98ZlMkEpGNkTqMTK63WGEdzWKSiFIC0domxUX8ey9YykflwcdcPuslkjeKrL
+IA3r7JDfD3dlYmvIflChTqFvXFqlFjora77fNqoSAsYK7Q/KndOdWuxU7IVppE1LbgrddOJJOnY
4oG4CojDd5rT7MEYD68y/Ftu/1nPzZI6LG/QPHjAt3GS/e5AyBxi1Z8vNy9ZIt/KZs+aT7tpGYlO
28jI8VKlQSBH/XZdy6u9zloGD5RmAL/DU7vvloryf4gJXm55Xaneuci88ajOWtYHC8jgBss6NAPD
Nv/RINUnpw91e9dveZTMLIKzOpWWVY7VYedYCiVCwt3kN079dLn/shkjuCs3gGlk8zxEigMMD9Qu
Es/kgH+XQ7d1hJeZSHDX3BrLka96nC5kw2mvHuoZarX69DxpUJu1gNy8/CkCA+zvS+VbJOdsLCbL
6EyIF7PIeE2e9HDFzaa77JQc2lsk/emesqPQW9zYdCWjIlbWuco4KSZZYDjk4uxoAanjxrH8jU+R
DIsiOLLbAjKtW5RFyiP03Tzo8+xLlJllt9B+A52ojvJgi5wj+xBhD05TA/ImZddHxsxPU47CbajX
mBtjImt8XWPPhkSLm0bpkhTntzi5YRk/AXe+MQAyEwk+DbGnptJoySC+fZo6hOkP7rRxu5LsAMr6
NWe97tIc6RhJ3Ed6ZyOp/9OCOIg2HPE2d3l4ZVYRPFpRNL3jDqVRCmU9EAS9Lttaj2RdF/y5s7jW
DzGjEYStbQgzK+bO0W8TbMXXdV1wZjK4SaNMLY0MDbqzUGJHhtVG07KuC/tubUOlyZlVKJChLkut
IdvofFyGm8q8bsagVufXYa3GlhlWCdu0ze90AbrOcnZzv4VAeH9QDVdwWTsfExvpxn3Eze+x/oD0
hWssDn7ar702JsMptRbtKt1TRZ6aeGMSSpZLwxV8M7PNDNRRNDx50Bl/0P15v3J5oCwfJF4KetV/
g2v8tS4bYpla6UKtEaKUNCrJ69jf8OWUWBsf8f4iYLiCp2YonODI88StPH+1UalkpU+cfrzO8IKX
JrZDeDEQGvVU9+o2PRLNDi83Leu24KUceVN4K+I0YvSLVn9l/VMJwv91bQseCmlsqmRZ0kdL3+7V
rgxHah65Mm4su7JpLngphFCWTqnQdTyle2VRIbXWuuq6Bi7frzNdHXVed6j4iLr2e5c8x4gTxeTI
Nj30/QUGpTS/tp/n0ItVTbRfap/a8iZNWVCgCgSC5cFVpncEVx3ihQwFxC4jqEkEFaB+ubUctd7a
mDUS04vJSiakMHvaleh/FXLL77foQ0Jt7t8O+i/UwgTpFtZzTJlHG3i3FYgIEXs/2SWRG7EAYr3B
eubYqtSXzP41P/F8e1VQPYPyF4xD23yiI9K1my/T1iP7G/X23wdyQ2RfKFD/MTIDRuoCNYQ6fAjh
0zkGf3cM1EDZV0DlbYJZV5d677cEN44XFbwvAiL/yigyb9V9nwNtWN5ZIf609X4hG3XBn9u5K5Hn
jg+qGXSaQn2LxixrV3Bkc8oYdJfRLmSqfE6dQDP5hh9ImhbTmppiQLiRTKgnKG9161FH3OiygwkI
hr9nqpjRRKlbUbVXcFiN0gcaVlEBg2cPyNv3UB20scRJnn6Nf+U3QZa5oSN+JT9k+wrALX5EVcQ+
CbdALeuC8M7EWSsGzz0gb2NoXEPcJ1pswL3S5WhCvz7nqNbWrKhoUFt22V7ryvne76weeHaQZWRS
9AoCPFF9u2I4VlEREvWQ2LzcvCrxZBEo1YJ2b9aNuhoK7fvFK/HcDicI7llhcR975QtKiTYmley3
hO24LRb4Wj0zFGeANdQfAWGALPSHy18i2RrETCiSQclpdtZ51duoi3B2o3vL59ck/XK5fVnnBScG
YdHWagPt6/GJLCgYqV7zrXd9WduCI9dNMZfzgLYb6wYaObuuPSX4j8sdl3mcmBBFUwtFAjnM7j5P
waqjUN8MOCHq0OHYpvBIFgwxNUqvDdQ4lhyFDRmqzXPq6dbWhUUA3v+9ZIiZUTVXkZhT4AMgox6t
XgDB+UN7wJLxH2Em//yE4M6m3umMWjWLKN4Rhkq9AUJwf9n+Msusg37mwYW1EGqWC4uIe0/wAjL6
17W7/t5Zu/FU1/2YwSp4urbzx6TayLEU6JT/2EJwUy3nbKnVsUfy9s6JEIWEgHFoh6W/qpw4QMlo
oVoFLkQ6QZNxN7V+JQ68Vlqff0/hlm7urDPIhsqdVT5oFuIx6sOwlQ4kGwfBgUmaW+ps4rMmfnAp
BL42xld2XlmBEucdR4mGFhcNaimYP79FemyA/KEWnD2s0jPDfr6/POAyRxZzpeoKF6VxwojXzW7x
+kMXuXc86vzyCT8Uba3SEjuJWVMQKcaDeolfGSEGlqC4ueBb8QGZJ4vg5ap2h1lrMQYrTFrzUi85
0pvmsArYtBvDIeu+4MmDljAIcFuIzLhYpFnsOVa2caqQLNNidpSetAWeo2AZanwHhMGOb5vkqvQ9
gAV+nUOE2ToU7ZIWyZ/NbkqfLaXwWHFl44JD6/rYYOIoUHHOP7b2rTM/V8PD5Tm5XrzeOZ6I2VEq
agJIr2Jx060fVmUfDFLvq5h9HFHERpYCJTlbNROycRXcF/y9sWAMxo+VSG8jFJhe/gKpVwnuyxyd
aHmPE1B6yKBwxPdQEjjld6ZXQH/B9Dd+ZW3tHUOJ6VKQ5hyTmeFX4lN/0PfsZpVsq4+rTPvlX5Ac
SMUkKTMb2KSisjSyEcxOyr0Z35Tp/dA+Tt3z5V+QWUpMlioylCZqqMaO+Hd6qFD6/0w8Fsw/cZIY
wI60N2wlmVOG4MEUhJ6OAo0QgWxfqndqdqtZDy5e8uxS2y3NxjohW7ZFzQ9d05J8TKc+6kN2awSo
tYd614CD7yq5tH0wkiwahuDZZV3oqaFi3qIM+N6c2tvKRNBC2xp2WfOCb/M+JnEz5QjmWC89APZU
PY3Op8sDLmtb2JHdoahjC3gDPFu95vzJoY/GladpMbFKw63JWGL4MbNcoC9ST9GG29SmW4Mr67rg
1NSqrAb/rE7t7u175zicUCX7kP7kHgHOu/DLqNqIeUkWJjHbSlH6OR8XDXcya1/gQlN+vmx9yXlI
zLaaGFOrpUJoYtE+2MDLIymHgQ9kbBzzZN0WIl3IODMrIOnQbeOpym6L63LcAbn5dSdL6JyR1EK7
Bf/Apu+sfWr7n5ctIhlUff37+YmXtLnpcLgSilcDgEtOzkBA8Y433oxkp5M32M5Z+8rQd41RoOvL
UQ0hILjvj+YR3Iew9rbCBjKrC+5KViRXmiNiTwYUF6i3ZrXReVnDgq8aYGbVmsXbKGu6nTVBu3Uc
r7xAiklWetcjIg05XDjTesBFrGlfRHqkBtYNgFQb+5fsAwSPZUrX2ZONHxn60DVCIIEuTxoBc/r3
dUbMrYKq8ZKmCY7nBsTX/fnQ1zuUIlfH+MEB95ggLsRweja9HDfiyl/16BiIJU9byoaSSautu9zZ
pCpzSE/nPUbcSg0v6ZdjSiagGfjG58maF9yYMQIcEMNCWoGA4Vvx8nWJnRaC2qm5MTCyXxAceoQk
utMmWIdc92S2n5v5Mxs/XB4bSXBLExyaJ+XIDBu2yQ96WIfjfgjX4NYWoVS2xb+x+s9sn5eWPs2D
jfYzBMXpQ3EkXnlj7SDMowZFmPjqVhhtPYW+c7wTOVww0ZqGjC/h33GxgUad88GM7GOPmbV1LJLs
B5rg4W5dp67V4GPAisjzsO4fuHWTtxsZWbLDnSacrxU6gitSofn+ZQr6g4pjMI/op1UaYJvwKxtw
wclJ2/dDvm7L+WE8ZEe2t7GKXB3FEfOyqD4MWq1M8DVyq0x7RA8uz1OJC7zppJzNIw0sATJX6HbB
QcSvXuZM25XzdRuxmJKlIBsZuFZcWMEv3E1O6yl/ofukSYKSKSOmY5kUtNRcwZhmrfWUpTbUwhiQ
UmA5u1lw2TSSZfstrnxmmnwp1RQhSyyghYGccOvAXLaxpcn247dn77O2l17N8lwx+2hVWdCw7yTH
eL9KMNYRCS93Xzaywn5cV31R5xm6vxR7nn5ZlDuruHJcBX+tK7xVptAdisqsfrDAhIQ+2MaSLDO6
4KtVY2W6riGMMuBdrEuhp4ppc9kgkmukmIG1lE4bpw5mY5E8Dnm+0+3QnL6a5ucyu+68LKZdxXRi
RAWfMjIK0KK7VFt2ZcU3Qh0Sy4hZV2aWWW5R4xikOFXYaI4XV8rGMUgyVRRhp0VJbt21KpxJoZlf
2GFrABK1bBhF1riwydqT2qmNvrRR1z9p2QMht5qzscnKml7/fuZFfMhXSU0DHmr8ANtrZxiQiEU2
3eX5IjP4+vez1q1BdzNzQse58tkyRx/pPxuuKWtZcE2CWhOdlHiCBLk1htKoubVXrw74zl6tCI5J
S6NT7fVUsMZrNUhL5RD+ME8QbQmzUN/6FcmJQNTOgiomrrYMv9IF68PavDd+FLerVncdNVslfrIV
UhH2U622yZKa+JHeV7xsD5naaBV004MsTK9axnQx5cro52pmPYYBh2eahmkRXZ44709LXUy2oipz
6t5asDdBxny5tXu+Y/GfzNr/uPHpYsYVGOi66TjIcRv1bJfVx3Qadslyk28l9Mo6L7ir1RSQAHHQ
eWP2dJV5xnKr9lsuJWtccNihHvTWKB1kjpLse1toftVaz3Z53RKpiwlXYLlmjqvUiAbr81e3inWP
qtkWTV/Wd8FpwcIF6LFZ+27f8OIli6Ok/Xx5wry/Huiu4LZ102rZDOGlaFEOY3bI3I11RnLy1V1h
Ny17beQWni8j87lGtkAZWg/1TfqpOVjhsgfc87ruC67KyVTG2FkRAF4CK72Z561T0mrafy9nAOP9
ugKbpATTsVntcuThKrMS+/xpCLmHiy0SfviXy/2XmUnMvRppPvHBgZnW6AiqcCPrtg8Wv0eiYew1
wcavSCaQmIA1tsCO5AqWm1W8zfL4flWqbDywwR/fTn6/Yz/YWIFWA71nOMGJKxXQlxxITQQGkj1Q
VdEUGmEVbt4+1xv+e+0Lfpw0Q4KDDdovb+37BPMKJNdc2ZnB8BZloMjH0nZAI/rtzVZhiiQjFHIJ
v06GLl4qO1vevsk4cr9CWLvw+mAMjHDNsAHvc2M6y8ZJcHSVtprhdHB0rbkZkCvbe8l1D7VQoPz1
G4Ze75aJ4ExOljrI8agE6OHGrizrteDqyuIgr4JiDmvmjUJDqn5ol6tqgnRR5KXMlgJc5YRGVo1g
g/lqNz/6rTzWdUa+M5PEbCwNQFzScSzZNntxlBfKvunq3kk33pUlC6uYkaW0FSQZjR53oOlrZ8RQ
at2qKpekEvxL77wt8ODbTd3qYkuQes1rGqL2qDs1ng0vMML6kZ1SSA3cVJ/th60Ti2SQxdQsXjZK
TjUXgRJy1Gnq8fiTPmyE22S2Enza6p12MIseqSj6Y6rvHWtjDGQjLPgtL10Wgy1No6x/Ivar0r7U
xSGvtxRdZSYRvNW28pRUOmJ4ZXLj6HczRzX7xrYsCbLpYuJVk9nImV3HGDEdH0kJXgJprMPocQ+x
o9ep320lJkjWU1FOMsa9zuz6Adncxg82/x731FPL3svKWxS8e7wagst7kC3xNmGnLvkCfu88sKig
C1t2/WAPX3OmZ+7OaCuq7wzC58an6pJ0G78oGR4xQysz3TkZLQwPYPs9eWnMvUGfL3+MrOnVmGf3
MyQcG0C6YHQm9zOKXb2yhXT91soha3y14Fnj89BkEEojiEOYoWY+KP3RHR8v9/strPnOmifyqnKj
n5apSoaoDQh2T+OIfOaQ7auoxhO9e7dmA686cvmriycadorvrgvY6yLNqrDtZUxb/HDpRql5AvW4
36J3yLbnVSvm3GCJUc0jSozXgg39e3WHQO49WOnP3Jtu8z2OAqG1MaMk65QlOPycOTbOAhj2Jb5r
6Ydx68wk/QJhc0be95BZ09sXjH52UzxNEe6cIMbviocKoqf24dpPEPbqgkE0SWMYh8ENeH6o9I0l
/H331lbC7/kY2MtMu8Eg7cG000PfqH6eNj6rf7hzFljGFF6ev++7BuTsf/2VRB3wtlHiVzL3jro1
MpFeYmj2XG5csuZqYnnbkHS15nC3PaxC1Wuif2ncZ0heUPw8cHN/iL2t0Lfk2K+9aRKd+Xhh2XxR
2qU5TKX/hxMaD/rJfVVC8/8i6UxSwKCJQZlhnF03Uwt64FmNuhfN3NFkeSFWs+eFeWibyLWOZg19
1HHwlzn5PZtcAIsJINng5UKo1t1bpeVZ3Za0qNTEwvRTuzwZnT5lh1WjVfWzAOTGNasvhnwlgjrb
R/bVJf+90GliDGdQAOGtDfxQ/FH5SXapt6bVGLu49EyvwhvVVk78+9cdVQzkpG4xUovl7LCmxHdR
FpnRmhK/WYLy/ndAfPDXGU9zyCnEWgbNwYAdiiA5zvYOep+79oOyy/AVxtZh5v21TRWDO22rpig0
V5qDOT/n8UNfbKyZb88i/x4JVSynm4221eJUbw/IeKU/lGqVrfb0z45v7EY1infxTfYBe060dZiU
HI8hJfSryXQk2XYmHm9hsvSB+0WwSt2ru9w3nzrcEdc6YSVMkKdNT5sL+LpQv/eRwhbk8JEmOSJM
+E3zRceTSua5p+72j2v8Zrqb7FeE/QciILlVNowd+P0C/XNoWPnWIf+0hgu29TVlE0HYi1D90jl1
hx9pmpt6XCC2sVWBJ2tZcH4zV+2iXbtPIaCoHGm+EeaX+aBwtBxKJ1eGamKHTLEDTT0phrqzoBtQ
z2mkQ2jEBvczTzT/8jYh+QoxMjQ4swlpBexBvQXIOxRqK3N+uK5pwdktDY9aRQmBUbMlPhsLv0u2
WpZMHTEC1BNaaFTB3ma2L8n4NJqzT8EL4trPWsV/6wNa3Ofmk87xWkogUTuaQZm3nt4vB4Mre4bw
YEtoABlzj5T5QWvc2wUSdzn9mdjzi6Y1XhJDU7YcPJQPhgnyDONBg25ct2uVbzbV97gs+aQwUIlh
nBLIW7VKFyz96KujsosTaFZs7TGy8RFOIspiWljI8KWO/gFKA4n+9brBEZaVvGtHG/yW9jCU+z6G
EMvGmUbW3/XvZ0eBGrHkkcRme1DcTxkP1eHD5f6u3/vOkiQW/Nk9Uw2XwdvU5a6YvsTu7+rypckf
L7e+Tsn3WhdWCbUxeygpYX+lVeI5MVQ8m+RmciH827cQNLYCyJlsGGg18Hs/JSwbBDKRKNOFgYwG
KK29ovlJthEgkJzDVDG+ZDrxhHozszkMOBodQHVETJR8MnbNQfGBcNnYAyVDLEaawE3OR5VjE2fq
jjcBbTaiY7J2hfXCtYhR2BbajbtbSB2Ck355cGXtCjfQmHOj+x/OvqQ3cp0J8hcJoHbpKlWVLXlv
u9eL0K/7taiF1C6R+vUT9WYG8Mc2i0CdDPjAosjMZDIZGbEHCKgRByRwb1+Czrtyyop3LsITsHaE
uNmZ08JdXxw+GjZTN2vFQVcosgk823VZ69LEH9vEXQ37pzMTtZ/PgYZcIy0MPUmkL/xUHgEbRU75
ZciQTJ5iw+L8B335wNRVXnPZ7j5towjmmPf3/mlC+35qf8LLye0KHB00w5/qfLqF6NkDuepp31br
TBDsjK2oxy9CJjWd+Qj5PIMRaZ5RQQT8v4HNGwqx1WAxy2gG3fP7+lAcitv4Zns1w8B1W66c/FuN
ZzcP0qXn+6CYnkllCDmajEItHY1tZFtSYNz//4hxxmWa30h0S6P29fEAEnDWDHui9+fq3nDjf4qe
zoWX6mAquGiWRm3v6/opCArwzGTjdFtPj3ZtMBhNE7CtlpDaguGNovXGLOYedCa9uxlclfW6J3Sw
ktHyIfy4J033O/TF7eVwpDlr1NrRTIZxnNAOk/XNCtnDO164p4gAQuyXSWz9rkZT47rmyFQLSZsN
FmjXmsZs6ONf/eY80TFMAwjz7b5ML3+LbluUFH4Y173Gp4wZ2NZRI9lvS26iytRalXIm99BGnFw0
LmTr6ax4ja7RLfm/6Ah521vJ5Q/QuYbi1U5re8VsYfuHbb6J9vmI0+24xEE61LiV7r+axc3QXG34
Nd1yKQ4+llC9qAary5zwsIfgiTU4uO6SqHb99SGI/ra27DPyEib7YcUN6hgfq7S7lwd2WA5n1DLY
pHBXLI3tSho7VnsAy3E8N3UV0J1boSNXvi7FrcX/dYP7FeqxVz702Wo3oLNBODns8Cst+dXZj5uJ
Q093CKo86W24e1EXYOBtvgeZ4avdi0O5+hDGLZO9fw2j12IXx7n41y++DOvw6bK9fVxYtNX2QBuX
Xm/xUGARDoCt1Lr3akBmouhmI6+y3IwkaWf7/eDoVXsFZ6i5bbSKu+z8EG8fBnBQ/ec89pHmo4mF
SkMMYPuK+69zuVZ8hvcsc5sMZ2Gl9aeM4mRpEDMHmbZjus4FGFa/DRbEZOd8ad56uR8gtWvIZTQe
pfYWinnmNjSvccdslwPFERcS0zuwbmglNBTdPFXFBANppgAUyf0j+jIM/qobWokDlDOkd4OFMhhz
3wZ3+N17/MtlA9MENLWHsO/otGx9P2WgR0kD/qcb5EMfNkfbAQXRS+xMB0ZMFJqaz1DbCd2yiHqo
jg9ZLHDPBsTDyEv/H/r+A/tV2wgrr2whRukjoE0lkxXUCwDWOvpTM8VvFbf8MEpKOnX1Jx9+277I
obNGVAKCln3Zx4Z3L0IWbbEkLK68CvjXsKvsp73afOd1xUs2fDx2C0hpJ55k1l4huY4Cp36sa8oq
aLB2ZfnJKnnVH/xogSgnARp1OnXuaKSdOqfxH3ygSqds22LzwYWwZMVZylQ244MUkFLoOlMftWZz
XOX4DHCIQf3Zm7PdsQ4ohmY7TrbLNqYJYmqvT70U4PQP3BmyTTSF7PIJEr+JOwYn2odpaJt0rXRL
pHhJMfuOqLxwyUaEjCGYDuO43sVWYMhdNOmR2vPD7MEJqV+tGXjnH0jPDwz0rxBfSdtIXHfeq309
NspAQV82a2Z39UFAEpBbjmEPNIvjKJfaBgo9W2jTNYvWNlktdNtCKNkh7cvlLdZYj9pfC/X1spm9
Ai2883Yq7fpQO5th5rqhz1/0rkIE7k5gOodizvhU3hXekMrOdLPVLIraR+tX8WoxqBNkO5VH30VX
CpTimFVeOXPluGuFHdjdhpk7K7IsNh+32MS5q1sUxVv7ltm7vVlndkvIBKMQhaYDA/hPN7RyjtGI
obTb+HPWSTxQFeRUxY7BhXRDKx5qO7KwoaaOWUNmt/bqdC3iw2UD1Gyl2jHbO3KxiIetlMV2qEd2
6IBO3yB5fd3w56T2nRE6U8+jtj9bSknvdtDn8Yg+DJV/neO7incCPwsSiKJbMkm3G6hk39hub1gY
3b1IbZ6FbKbcIMs6ZK4vE7E+TsKCdqqbIknN6P5PL37E0WEBoYWQJup5TahUm2onpCklY/aSrcMG
1nmSQKYDZLvsMxupwUp1+302sXcbsu1Dae8WVowU25E6U+aXSFyXNru83xpLVTniZdWTYOD1msWs
Tve4uPeDxQB+18xcbVCkofAhbhYvGQAVmdfg/deXL5Ntoo7RHLZqf+JSdZD5bXAKWp033vVba5/K
OPyJftHuQP21SIu+uA5/bKsdisPYMNd3a+yzFX7zCZcpR+XU4BO6dVJCHE7YyHb3ZcnKmt1Ii9z1
zZYWJL65vMMaG1V7E9sNVV66n7dhGpwUyWGOF6I9aYPgFtcNg5XqfkQJeGXpbPYc0wWvZcOj8FDh
Qt+W4C7aEkxEgJpl+u+K/94RtkgWld0uGbLfe1tEKYuHZ9l6x8vLpHEEtU3RDfeaN7aDXfCph7RX
hoembk1MdLrRlbjH94A1EaB+2bh3ecX8793ITbdN3cKc9+TdwoxQ0tjRCrxk4c6fIDFzF0RODnnq
58sLoxv+/P/3w3vC60PAb7Jx8Y7EAtmHJY5Bf2Vq8h9W6t3wroyrLpjWNSOc+ceNjztux219T9a9
Olz+At3iK+mJtYFogTkBPCAcWQLS8nRu6j+Xx9atjuK87bJurAixOtxrbqYoup1cpP4WO143vJKj
xFXkMS7hvLZbn5y9fmnonhR2b6jy6mavuO0We2KMw2LJqh7H8VI9dGt4WNzyy1WzV7sV+2lAEbSs
cWbRukPfeDG28Klk9noLKgTW5KxNc1UQJWpjjtipXe5iwznmyGcIm2f72EGO1gRr/XihiCr57oGh
bPGFu2ZWUN6OqH8VBIT+115a1M5LD/xqsT/KFfm5lVnEyZk/nURvulloorPafTm6vIoh1rZm3ixv
vZImuzs9j+OX1aOnyzutS75UYGCwQAZJNPucCRTv192+LwrxiRXRt3m3ko3USTDXJ9sjqU9pMuFR
7fLvalxbRQr6AwibQpcgG2Zg77fXT6CkNViUpoyrwgSncXbabRIYWpYHvj3LBpZrVym1Rdp4IAre
TNnFx8ZlqyjBaY649BpUJNzK/zKG8cNicxiaCU+k230lRBGwMhb+gqoEqenztLKnfZGp48sh8dfr
iONstWETEpI7l5Y830q6O1f0d+UqDNFbtzpKjMJNirXOjgMimhhkq5ck3NyHsmwMj7EfWxBRkX2r
X7RAmsKCYkLvKd0f6BYYoqtuaOUuNVOU0yowdGRdABRkt5/q3qSTqhtaySf6eaGkmZY1K5zwsSuW
+BBWkHi67FQfGwxRoXxLxyaoyVUbasbFjd0E9cGe1twft6/Mj79e/o3zRP8u85G/0HtLsPConlYg
Y9m32R1+Bu2niHiniloP3DH58MdFX6K2PSKlCzkDxz8KcvaNOz7E9PsC7jU2xQmJxXHqn3hsaoX8
2E6J2gnJ43DycVavGV3ocaire+b9adrrqGpIrHgBierGqqW3oq+F3KHhIQEq5z4Gx/pV26Gi3YoK
VP+Nhe0QWwesVnzn0PUWZHK3eMR4Md3QNSukNkFGoiSbX8CTIQGbl2I71SX7uriOoTSngaASFfxG
A5wE29mVd4hlxuv22R3d3Gv8u4lW6Wy5UNDsmjt7CW/5ZoFR1kKeL+znZuB3cq9Pw5zVhUm9TOOg
Kln9LBn6kDkCYizEQxeLx8UzaZ3rhj4v77uMuRJ2SewJpzn4p8fbWojPLWH24bIh6Pbo/KPvBl/Q
OLCO4zmPGp1jG/p5Yzkv+2pC12lCi4pWW53JssM6RLYfFqnV1EeB6J7SQt55bWti+Pj45CZqDyQA
i7a7AEuWeWuV7pM4esU0IvnYjmAEP1Y+EPh+Pdxct2BKhj4DKhhHoQW3j4aXopjeCk5vS2Z67dft
h+L3E7VnjkRwzTiZlrcB3LInpCUzHhbr64rxRIWtDXvrN0CBod6PHDpZKrmDB432162P2iBpd03o
ARgu0IbQPgjQL811cS98z4AG06yPylW/jeEa1xaGt3rnVFTdXezEGeemI1w3/NmO37mDs4f/z9fK
8kTs17hKi+n5suFo3Dg8/+S7oauJe4JZg8gaB5pTdfMLOsKVIXfVTVv1YgCMnWrGWQSamJRIclNA
+MuK6+N1U1cu1EVvt7aoJpGtPb3tePyNLAU3TF23LEq2akE4vXEdHHT25Nh/lgr3rHmPuh+XZ65b
GMVbI7sloaxxj+u9Ju35mMZiT0izGzIn3fCKt3Z2SOPVb7bMDuofjj8B/e4tX13ortxeNX8VsbZD
L8Qv+0VkcTvHBwra+FtZrzOaK1sTFkeD/CIqaq2K5tqpm14gkdkSa7VTPAzjvXhII+cXOCQBYBiS
bUVn+XydmBxRQWwcojEWXqdE5lcg6sRlFYkTDQ0GpdkTFci2Wp49VWQUWVtZuL1xaSdg5MMTWBia
ngE0aaaKXPOCFfxvAUHCzPkNBM0SPCnHKaPuzRzs6dJ6dzKcyMHabROtv+YcVSFsM2Vwu97asmho
kj0GQgfPNbw9RLWheK9xQ7UH0rGbjnMLP9AXQ5/UbVwlIgiue8QiKl09d6uZrGUtsi6EGgQplz6p
Fq8/1XiTNFSkNRUJEiiuvrW4SuBFCPsux1tuz+nq/VPb+zGeWeIF0VEs953zWU74afH7snfqdkVx
/4kIJAKRWLKh3Cfvu6ytAm9/IgqD/dFfZju+k1voTJ8v/5pmi1REC1v8ArSlXGak9X/YWwQNmHAz
lcM1Jq1CWMAWCwCL45JsAljYKb+GCwi7pvbQVM5paT+DSj+dYd+Xv0QXclRUy7B6Im7LmODpbkrC
AsjnarylzZTsfp/iPpk4RQnS2uEgYhMSTLNX6kM+k1g6wpw1C1ruOM9yqKLiTxUPQGs0C1TEQshg
t9CpOV7+RM1m/QUNqdq5CKfJzzrWs2RrG3SbuszUfafZLVcxvC50rLARg5+xhSVIQlNOAHKiX2r/
WxMx/NJpBYHh5S/RLJwKDxmrtvRcEXkZXadovy/lMpLv8TqFxROv+5pOSRNa9pxd/jXNuqkAzqrc
CTgpV6QaRZ1YhB8s2xS1dUMr5ZmoCVq6iEFmDSEwMRmgDS61Y0pND3uavlyiYjS5L/zawQUwq8fb
rd3SOooO6L09Og6wp/TL4g8HC/YmgKPlTT7J3wUlXwEuOVHrtu+HQ7cKg/lpDEQFddKWlZNbOgIa
A1vS0TqnXpXWTCZ789WiFTTImpSK6/T9iArmFNyZo9p3RSajiiaElmXKd9EmAAybuLI0MFWiAjmt
Igj2Gtx8WcTCx014h6GLAagMcgeIzrD0bp2mu5/if5p9S+qNpC34DC+bpHZblfR34dRuw1YgNk7/
tM0TnqsgGjB+CnpUHXw3IWt9W0OtjANn08T+oYemLAGJUfiPXb1aReEei9bUZ6PbVyVbrjp+xmtg
pQHXTuoa7MxNf2hZk8ZxeZjWHh1+UTJeWRMnvnKmtn7vBGvXywwkgEduf4WGZjoXfkK85l5UYRJF
3uHyIus+TIlo/WatEtBCmQ2UoeHzhxvQG3vaUqsgLwtYLyvyz8Zmw45+GAlcTy2ubWhS2iCRwXOn
ik629G4Do4DUh9mn+5eoo2NhyXZv4TnZOZSFq4RE/wQmGnrd4EoEWwe5rk4VsJy7/1IkUg3r0K9k
6uP9sESLqZ///+6C2lqN1TKoMOdFhGcbIEmTgsmTXO2Dxa0bVOALQ4auWX61VhbaTu+4M9jcQcP+
ytu4TMjkGVIL3djnpXv3EagwEqRc2Fp//VbY1qkpTFexj5MWrM/5J98NLbq96YMgQuDelmSNGnTJ
QNdGAk9efkKvcirXmx5sUBU3Jf267VbiDnQZFtH4G8/58MKnO6d/Ga9SQ8S3KHGkIwUXs0+HHMoJ
uLgsab9fBX3A0ErMGPY9CliJWUMkLDkft7xcDTn+h6kIhlaCxFa2bSEsj+VgJOuamxivc7J9Gefv
l2OQxnbUwthIw9aNbNhlZ7U3fgXK/tXwMqSZuFoUq8NoKrwCjuu13e+lfFmtAGfHdAJs9bqpK74r
RsLJUhV97i3BTVV0r2L1r7kZup7KENYBrltDDozlmy+c3+3YTLdh3RdfL09cY+NqVYzHgwVpEwQd
TgYAWuonqFYfyqX6dN3wis/iIRzCIBErUF2qj4UlbqvWyqRNDdFGN3vFQ6fSAg7W50U29mvqCXq7
DmWCQsPh8ux1ZqN46b4JZ7eqvc/nlhx9J4aWVv/Zw2lIZ/rr8k/ovkDx1nYjzRiTuM9jscwJIysF
T3P3GoJ7yfAROq9SnLbs295iXchyv/KzNYxuhP96ee6akdXiWFC2votyVp+TsNsTvtVN2kDayXBK
aVZGLYtB8shu+Aq7H/3lfuC/7KB9sPf2OstRS2BdzNg+hy7L7ZGBnS38DqDY723jBqfVTf5sUe/O
qmLvpmV3wj4HCu1QFUNahPMRBeL0upU//+y74fu5wMtZQHi+SPc4AqDK/KvKd66nVrpEuNJuaRCE
yewewzK88aLl2XPml8sz17iUWueqy36CMiAOcXpGPvXk5HUPrgAf9FUccpi/4rMda+VULwgJO4E8
yigP9dof+GACJunmr/irV7nlPEY+4mVEqoQV9DC28nvEWBpHpnL/h+9p+ATFY9EyXotlirFGM2qn
zS++yWSMv/bOm03zveGGwKD5FPWqX8eDQxqOT4nZ02qTMonGP7s3/GjD8XTVZqudmUPh9P14Pnab
+DFqDtvUJfPwxQN7yeXxNQFIve+zZg7mkpyPxmA+WRNNrbE3TF039HnR3nmYXxRhAOx8n0vrsfDo
sScmtIduZMV3G+xtE8c4VHz7Gfeew2QEL+pGPv//3ZwlFO82Z2+HPOKvGykf1mB9vrzQmnCm9leO
SxFVNYOp2Mw6ToG4q3h9QMeoISjohld9tgPGqxg2lrvUBV5R7sH0GnrbhHrkFjjfLn+DztwVz6W0
Z0tgxSxfIY2ZDBR8gLz7Fgl6iMhuIGfQ7YDiuU7ldO3kFk1ud9MNj7vj2piUkTVDq9VnvEC0frwz
sDGNQVl+rajL+deIFv3iXXeoqCXovnJixy7YkKPi8CrtdUoKWf68vPi62Sv5cdRZVdWMEYSswJJ5
EGR3syq0bcPMP357cD21uMxb8Pb2dGC5QJjhnZvOHk3k9rShGtN2VioBf7VxRQx2yAMZyxjnyf+F
qcKvKp6M7Wg8j2LBPP68sxPDExrjT111dMqr+nfwE4pLu3vv99HaDDl4bpK+ReYJgsnrtsT932jR
hDs0T6eyzSlYsWzeHdDPYxj642Ihpq04dFmhGYuf94MS+77isCT7CY3g6Yi9CGWbBhU5jsB1bsxG
YwT6s1G2u/xVmlCiajV20AB2+30ssi2IEu6DG8WvklLMhuF1dqw6eIlHfXHe8oDNh2DGqQ/d6csz
15z6aqOZFZO1IJEoMt9aTn31s/P8xMHJE4TrUcg3n8nrvkHVagwhg2IJaylzO1jdZOF9f/S2woRM
1myA2nFW7XWF28BUZGu0n6aenZYAxPGNCS+lWyXlXN4G327w7IYLpbceNzur2jYpCDt45c9ze3a4
GI4kzUarnWYDK+VURMt5N5y08KakLEyPR5qDSFVudBtrFtUCGxpKkfTSzmpZPwn0RBK+lwZj0u2C
6ty1b1sdmrIyyp0jqtaHYGqPQXkV3YrrqT3dI+pXcgDrYC69CAimJWXRv5e9QDdx5ZTuna1rGokc
ZuyWg8/Y4yoCyAWaZIF1a6/4bzFIr6C4/OUbo+VLHRfLobQYGBss0Kz0PUAXlz9DYz7qo91QWn1J
Bcy0hRRQFNF8oCamCc2po/Zye33vTDFIxHM2ALsRQxllz73NuQEF9XGO/1yev2ad1K5uh+2RH44I
RmDjPkAi9RjY+2EuXyw3uq5ipjZCDuUU7+42YKM9O0Xoe3N87+vlyesW/2xb7/JgoCc5gI/g311k
+1YucsdDpmeCOOsGP///3eAei8OZ8BFJdtu/gLtlTBY5R9e5rdr3aHE+bGKE9XshSYfd+RqLMGm8
+hrwnuupqow17yRasvohF7ZI5FzejBCppoQcL6+7xnfVzkfRjHZTbFiagNfJ0i1JYf2wyt+XB9et
u+K56HFcnLhD1KwkS2js5RFoXC4PrZm32um4LP3itDGWZYw+c+dnRz/F3JD36oY+H2PvrSUeyjYE
VW9eQ4ANgsvVjv7o3bAkGidVxRiBs5q3YUIk6DvcrBePT8e1sHIuHTehYXdzeXV0v3L+/7tPaIaq
4XMxlvnQzb86OqdgtH4sR3HTRKb8XXOoq7qMXjkEbT1hAwbyghQ9aRwvaZe7pt+yoPgpW0NRTvcl
iusWmwM1Pw8/s9v/8v62BpehdA7TbHhk0Fjof+Tc7xZqsEA8ZJ0ttO2/BTHNZW16ddaNrKTTsrMJ
3fCYD5tvrDKtY6+1IUY4i7fLW6yzUuXQ7coWYGp7ZXnQrPtxoqRLAJbBVXOP6PG6n1DclxS2L0LS
1zkPA8QHfmf1NAkByLg8vGaF1M7H2MXLlDtUNYoq51qc8G1hJ2Imph3QmI7aMNhLCxw5I/Y2rlgK
5NwtyGzeZkESN6i+XPcJ5/P+nfnESwxVaRen1jTgvuRNN/ts4hjTrY7iwostCdsbgne7qA0SNIiS
1O3r60Kc2hKIWy+t9xDGg37NQ2FDKYcs91PXvV63LOdvercsQxXjgeRclWBR9zJJXCZcNAped96q
nYCoczsEfEssh/Dk416xR9C85X7TXVcOUnUCVha1YqMSfgXVa9DLRFBAAN7pyskrXtvOoxfTBsct
67+E8x/Zvy3r78uLrgkIKs1/hS46COVg6G2Tt3RiB9qtd2tJDLnfx970l0wjcI2VU/O1zOfR+Vn0
YsQF1/EOfY2YIGffxNv08bHyl2pjtYAnaytnnI/8qfETt6KH0H2Yx192/ct17Ku24S/5Rs4LBqU5
2D9Fn74Hlm4bTS/uTK66Sbhqc2Bt2zJcPNRG5U4fN89+Q9/OVXmPq/YE1kG1UWvAseJ33qeC7D98
0An1s2ew/o+N6C/tRsr9mYQr0AI7GvRqGh+K0rpdW5M+jc6IlCvuQCdOwISLeAneGctnSS+e1vnT
RE1twh9Hzb80HCtnrXdZniMPguYeDrfLdl3G+ZeKYzP5fuStXpkzbzq6Mcvaektt5p+ucV9XxVeN
3O1GQnGUxCVLa5AJlft8B5r16zZWbV5kdRTavOVlvsrx01zWh8CO38baFNc0G6u2LTI5hxb4+oec
LkNSrd9t5yni312oDVy1OirOqnGASnDOeVpYoXgBCtpVWgmHQNd1w58/692B1azusKJBEFoVcXsI
Qdkudnmy19WQjmusMjp727vhrb0rytZF0l+AGxiJ1AH8X1cujHLUNjZocWofQ69NdNv1n+p6OzH3
+fKy6OatuGvcenTCgzjub974MI5tcGhA4HTlojj/uyhAFRddvE9D7lsBKCaXwjvNhfV6eeY6e1TO
WT6RzWs47nCIZj/qIU7wBsySaiiyqTVd/HWro6THkKGd53jGUbWIJXXb4mWJYsP0NWFYRVW5JJxs
N5JlHg4NBBZkKYEXsDrusVO9k+YqDSnXVQEVflu5Ed6rEXPqIm2oc3DZlFil6SlZ8xVqV1G/rzsu
PDYDFMf7FET0XwKgSSNGgwFpUgW1o8iPg4aHRKJ0ATQ6X5/B/ML6F9HdjeJFmsQdNJusQiuahmy7
cHdUTccp8Qp+cmvTYagbWvGuKpazFw0CN2g3HhNkEc6JBSU7XPYAzeKr8Lm29XrH71YEhn66mfAS
vtZe6q/XvUT9JbxZUllHzuhZwHdHw78lKRlNeG1qdtEsjYqfi/faiTo/YPlglXuyDe7PzrpK9s2F
osX/xp2ebxteHIcubwS44Ed239mfLi+5btbn/78L81K4G6jm+y4XbZeTIUqQBqaXh9btpmIrrKPS
4f6GCmawHeQSJeH5bxNfd4qo0gcT8S2x0gX5MI2+TX4pE7T7FNFkKOLoZq9E466eRquHAHbeg1pz
Edb3bvsmXXlVhdQNlTg8WDtt6xV+xH36p6TOGzQ7gkNszZHBlTT7qmLmCgC1FlCTIY75RXVwCj9I
y2E2JGa6wZVqI/cbTkaG66zFwnpKA6sl67GUoGQ37K3uB5RzFgTXoHZo+jHn8ZbKcUA90/T8qRta
2Vc7dqNqoojArCtPvA7SJjDlNbqhlU21KfoBN4mLCENlZZMUJBtXSbq4roqhWlvplr6NKxSvrNcB
XadJQ0yULTFc/W94AWil/zcEuN3kD9zDYsfRz356iKrfg5VR+SMoPnt9bi1vV4UDFURl1cJtbDaM
udPCZ+ftoXG9FH1/3y8Pr1l8tRNKyqJoonob8wDXNHAzJ4FjCJGaSKB2PTU8KHwZLWMuZsifnqrt
zhfX3YzVZiewwC2lsOsRmOv1B1v36Ehbcg9NCZPYtG7uSgweKrBLiAFRzA0/F+6rv/zktSHR1g2t
+ChHMa5u0Kmel05ujXeQ3ZDCwN2kG1rxUUga982O/sOcumXizCSxuudWmu7bmjzbV9wUolrgql1g
iBblSYxLcei1hxmdgkvHDfuqMUYVRNWMNADbPdaGAfkgpjgbliuv9Cp6amuHWFbnZe/WnzUfQHn/
o7ly3f9q162lszkd1r2M+sRe/tDJTWpmkqjU7KoKngKBekgoiN9ziJE/lQ07Vnz9LkMT56EmtVZR
UjxYRdSLCZNv8rC9b4MH7j2g3bgeH9FNct3BpOKkUDqpFrqjmT3chiRyuryT5XVG7ymuOq9z4KHj
CGEY3V6QnL9zAXaPvOp4OT5qrF6FSnWxf6ZD6xBquuBhnelpsHgaDN23oL6q+991VUyU30kncvwa
jVOOV+fCJQ9ls8QJXslN3es6v1JcF7xl3A88G+Fsf53c/XZbN4PHaoxTRUX1XcDnsqPAPe8QP7bn
A1vbI/dMvaWaiatYqL0tWgq8INoAeJ8u3E2L0tQ8ohtaec+hA42WChUy3DtI2tHgFvqpBpPUDa2U
mPhctTURYswjn0BYtvkDvLshAdYNfd6Hd/cOBmHjEvRHOFT9L3443/M5Moys28nzL74bOZxnp4Z+
JGykD19ACPXaVeuLtXSGbEDjR6qORSnQDr6V+5hP7Z724vdk/2ndl9V0wdYNr5yqszeI0J5KmhcV
y1wyJbUNWpbVqtOhWv+5HAp0K6Qcrw1A0G7QIFXyqvlWVOx5C6wHdJW9XB5et7WKk+6B1VRWP4/5
HNKEAXleBdHp8tCamatwJwLSxbqesPh91eWt+1xN4/1c/Xt5cM28VcCTLae5mRjS98CdUqfuTmNr
qg3o5q34qDuVsp9a1uUruK0t9uby5jPpTCAw3eiKm7pOVO5rhVUJpqBL+bK+iYb0qT00hlRPtzLn
H37nUm1AQuJ0MJiG0pt+kTfyyjYgEED979ALNOFHSN7Q3OJ12qPWOZZDusyLwWA07qQCnfyh3T0i
sPB1+akjWU2AyN9FwndTMnnewQ8uTyrUCcrRlUR5E9HXbh4DyAZAkzfgCTKzfCZ5E4amcoduDxSn
bWXQQeYdsZgy+U3u4vfWWteVOhzFYXsyzYANlmMOHovjZombeA5uwK1gqHlqzFOFPQEJhoeW2Oc5
mtUONAYTDMAlJ2/vr4s3KsM7W7YdCmMhR6UGYuRO8RaIwGA+mpxSRT6hjOrMrYNFd+lnZz+y7pNN
n5zoqW9v5WSiE9Hs7H+0l++8q59JSwaOAxzyHMkZNbf69PVySNMtveK4IKehPkQRcQ8pnsf1mdh/
GtN9W7c0iuPSfu0J9WA0skfTw+CvTwv4+4dpPpEm/tyIJed2YUjOdCukpMb76HTjRgPwOMz7EYqn
JfRh+ZXv6v/1Frxb/mJqCk+UEQd0DgzjjUiEPXwbxXa4vAW6uSt+u/ZdJ+R4hn6QCLQw9cJSdyyu
tE/FcyPmD/biIPpEAUl3cCn1XfHUustRxiwp1+7Bmk2NrJpApyKfgrXuXFLgkAFJwVi/8XVB09Rx
hHSUiUZWs1Iq9slzt2opdxS50W2XgC77aEedwYB0kz///90et1sHgq7ewdWT0dvenV8E+hBccHjR
CeewSdJFc9ioXOlyEcgOG1hSNVTHuoSC8V6/EvnnzIB2lTGpGCjoJ4q2XXD9lIXzULvdIwMfzXVD
n3fl3RI10pvqvkUUDSP2MnL/1+53b5eH/o8M64NDUoU/xR5oBXwLPHpdj/39IZuB2ifInZb+A+rf
01YetjUU3mcwVMcE7+Rr5FtH6dNl/zLZAUgCvK7yPHHYF8fpb8Bc24H8ZwhWWuVLEeztYzAvYJhL
EZE6BpIgPqAXIeiZTMPAsaI3kPtbVu7IYcSjZ7UHy2Fd2Lr9Fk5AXH4k+9SJLmFgRZE3e7ssDWxb
gOH0kc6N2/6hRKzcsMwfR2R0uv3vMg8QIGntsu5ySIfkuKr8oGR69IipCPKxDzkqWfXM/w9nV9Jc
p85EfxFVIAbBFrijfZM4jhMnGyrJe2FGDEIMv/47vJU/xbqqYuOFF41uq7vVko7OyevSAccfWL3Z
o7GKm6hmDZhKNXKp1jgT86e2rPLrIpx45XU8oAc3TZ3sj8K8DPbwrHlEjwmTBQiKDZ5/GHG/a7WO
pgKozEuH3P1SdLNflwiYqThVnnWoBwNC9LrHEu+nPpGxHnitVQpri0ejNj56k33wB/Mk0vrkWmZ4
P4tUn9j+/yZBlzphZZYgcoj13cdR7vRjIjEZdWgYlYO2/78xT4TfNI7b51fLxvbHE+0H4uOO2mK6
1xKqD0gFhvqOB5lphKbRfvG6H7P1vch3qYRgvyM1CD4NRFc02w1m86/ovqXu72n6577bFRklM+gU
TWrgoVCKsG/aoxu4T+CB1mSUyrTUGuA22gOxY1fhqKwuY0raNSSUvd4f9/vutmVMaLc21JpmHJW1
y5+aVs85e1394ct94++P3JZlIZbOYp6XUvTFlnMovPllNnzNZuT9MLdlSCjuir15tDz0lXQ61H0a
1vZw8rIp5msR7xk9kaUhhrxpRCIw+m4uD+3aPtY93TelgVRmfCvprcZMcVFfVc2pTgwS1qul4yF4
3zckkNoY13PTyiuc/opHd+eh++zlAoJ49qEVGue/HzREBoFabmC7RYA79YUNaVg13s106GksdL32
+3FDZCToNBW87SpIkPpDWnpHe6ooqAuDlNXRvqndPvyminVVk+TmBP+LDJI1vrgZyahZQVRjl2oM
GY3KwduF/NrTgoFxnohoASeEprorPC9TXgWgGq6XFmWmS8SJzXVEEueCF8CH+35RmJfBWf6yWH5O
6/o6VjNu0+D6tANQWQcEVQSmDNwpp7Gd0FY1kNquDjQjZ7Gw2zqMYb7YmtBUuF8mhDcKgGTdBb8g
K8hxSJMPkJTWOEdlWlpZG3SPZg0JuqtZj13Uk3QMuejj+55XGd9m5E1ENs7atHMACh1oOLMHf3LM
OmRBZu86/CB0++wb84Mh8HzYX5prZTVlNAtk0tLTfcx0hEoxvyZoZ9BOgs/Mbh/7oXpp6ukk7Pl8
3zeqqJSaYQGM4Oh1boUrZPc45P0RT04PprVqioHKvLS+9tYIVD5euFxX4wfJfw/5i1l82TdyqRn2
mskCBVUPyj7b+wRpjQsO7Z/8QAcPUgSNjN6ZiTGPrU3AreeKr7WdnwrT1gS7wiky3VVqriLlkCHD
TdR3nEqDAvy5MnRNpKIOyODMzLZq2+oxoYXZh2s/hzT3IoqId+k+4gUiAzSFkc9Gz+hwddzXdfyT
z9/M+feuSZXBmaSjpOn9nl85+XdEb2pUf9ZOp3+g8ruUqIYwSnMjnLnWTR46zRgG489J272rAkZK
VJYJt/DdAveLSX1ba/HQrDoSf9XApSTNk8qrQGWTXT1rib0ii/xkPBeTjiVCFTJSkrrJ0LqpyfnV
Cm4rOXjGEGbktLCdJcyTMrWpitHvDcSLG7DIwxtkG2JdlmNoSpjC8TIwqxO5n4I8F28UUvtHUbn0
0kyD7iGpwvUyMssxadkPOcaeF99IWoQN+yfhOuoG1cilZpIubjKJFJCXdALWHApXIBlZdS89Vcal
JdWdMssb/C1Lpzr0uioG+GBfVZfhWLbHLRTcssApG3bxhXss6zYypjG+XwRUI9/+/2ZBbfrFL10H
bpnX8Qil9lNneru2ZERmt2oHWgYNy3DAuRavjsNObVp9mtZFc1uvihYpUX3GC1HinPYatAKUN23X
RlhTlyOpB91htuoTUrJ6YCIKCu4P13T9yIQZDqCHbnQtsMrzUqb2KyfWMg3ZtXLzp4zQR2/SNRoK
0zIei5Ga1XYWDNckS3Bm4l2LJPhxP14U9UvGY/lAlOcueF+v1fKBZ6fKb8Ip/emBtfm+fYXLZUwW
T0oX3YaJ9ZoHYeWyaLL6gxgcjXnV8KVEJZbA7WsOz0D4JfEiz/8zrsex/XZ/8Cq/bz/qTTI5K3d4
vcA5ZJmjbhpAxLRzPZWRWK7BQSkLWoKr0/72kyzMjE+e9XJ/2CqnSKsp2PLYOJCluE4Onhm7/mWc
p+8rdz/mc6mDMr3PNo+LbyldoTNOOy8xsOvIM1zcR95SuOaPvjSb6dI3pgmi5glKk97rAHogqw5J
PgjPCPk05emxgyQeA/tCQfLlOvBcNF+auQaJLFQ2bDzEiQQ0StpbleWGl4V54terrsdTBKQtpSlL
UzuZhoJfk2CMuQ1ug26J/OnPfdcrIkZGeIy0MHLHX4drwN0WwgJpDV1quku9D8yu0vFMAkLjBs31
AEZyEnLQnBGdRIxq3NJqOia1X4yQvwGmhoQjSu+a6Rj5FNEoM9gsweIyv66Kq7C+4jIkhujRgXZf
13HfzppISepPeZ1lAeNXVmRfyrl+4UYW35/Nza9/X/wQGd3hC8YnyK0UVwpddxrUx3U0IA/oPPOF
RDldH4ch37e4ykgP0OpCHc7C1Bb+i1P+8vOXRXy9/ysUcyvjGhtCxYij8eG6DGOUBlm8pBrLiql1
pFyyao+keJrBrl5afIdGiFUkH1mynoSjO3FTfEHGNY7QIC6SyhquQzDyw+L7v5d5mMMit9qLFyzD
6b6LVEVBSqylrUq7zDMUBfa14x+N4NtINSccKtNSZpV0SDmlDb+29NdW6En+kmj3TSrjm9veLFA8
SVxqZyhmFDdPLPN/zSOL1rzXHAerzG//f2PeToQBnXSsrnnyzRm/z+VzOWlCR2V6C9Y3poET7IqK
1cWVA7TjL5Cj6rszBcTg/oQqYl6GOXazV5lLmqCtmSw8ZuviQYt3UY1cWviqsSgqSPQNV2NqDuDG
vmUMogci19DjqMxLPao7JWU1oRm+WmURuVYVGU5/SWqqqZYK8zLga6IjeOgK7GzYWj14rhPmxPrS
TzreZ5V5afQMS0eRrPC73c+3ZMKjBIu+jq1OdlQxrTLUy0vtgS0uTiGSCXoy/hh34z4YE5FhXn1j
kDYxMXJK//HAQjVZTLPjUwxaBnhBIwy6U1nJsQ3OIi/oP4o6/XQ/zBXlUQZ4tb1ppQ51kf9gv6zd
6tEQQRTgZVjZ+C/3P6EavVRicJlld8HQF1fTS8cPOQSbnpbF2LnsyZRWOO+tfRz8wDcziVZmXVj5
E5zMx/tjV0Sjtf2mN0Wmt6AJlILU59qaLG5bcchoHUFk8XDfvMo1Up+9GFZr8GTFgzmbHlrPPuSL
7nRDNXKpyPwn/jZ7iMYBJMwLDvOCpQkhE6rZNqnMS2nauL7tZAF4OujSPLZr8Ay25KeUJpoio3KM
1BcszkwLv0TEQ1QZGnlWRBpPk0yKkcs4rtYqloQZG0EWuBxbJzutFkR/MmdfxMggrkWU4EZ3Fn4d
7OBc5uIKeYKT7Tf7+gxTagayzu0tKLbgQiIvHgPTOpbG8jSUpca8wu8ygsuhA163V8gmyBMcWj/9
FqzmrmcJRIZukRZCxlCZ4NeibcPK/FUziHg5nSYeVQPf/v8mUf15sMZg236gVw0JWFiCdNzXw8jg
raFn3QyGHfCZu8aRFTQqWvvI030PlYmMU3A8ttRmAN6htF2+Wes4hqyxdehsVbBLaUongKZTA8RY
dVndWLnhloLfpAk076AVq4eMVXCZ2wtuzfwaiGeTnEoQcyfBzyXXPYN+f/iWDFTIepvT3hqg6pdX
cV7aJwc4iFokh/vlV2VeatpxKzkMFsHwneoPwXbVrqDNIPadE1gyWKEE9U1TEJTIyfqeG3+M+cck
/t03cGlJrZ2SUZ6gyIAI9GR6yRXvuQ/ccDVVQOWX7f9vksmeG2xnPBSZwVifwaB0XHLsJsmqARKo
zEu5KuY2Dyw7xY2wbUWrD7WZ8cfq++d9vpHW1KCE4trQ582VF+6pqqx4hchVnu3DL1oyfpG1mVl4
ONfD6TsExeb66MzVoR/3kRpZMn5xslZajVnLr7UBfTrDjVeWvdazTh5A5XppXR0b5hSAkoLgEkKS
gg1HUSWPgae7DHq/HlgyhhHIsCYYPMTlaA6HbmGhxedDI4ILVNc+75pembRqe48weQOWkdUFk5fh
x4w6AErv0xOyZBwjpBNSMqA7Bcq7iOfZiajBj4CixPtGLyVubjMC1Ni2lw+8sMocgMcNaLPWzb6C
b8msVaRbzVrgjvgKeCcQZDiYLKqrW9iaZVY1wVLq5sNY8k4AzN+y6ZfZfEuX7KGvq0881ZGmbJb+
PjGzZCQjNpUkLWkGJM28FACKpEPYWdXLPveT/y9sPk0H2kAH/mpga1ww/0O5XdNrg0flHWm1dexy
cg0H5lfbCzkI59uJx9Mootpz99VOGSZVBQ1f8rHDkiVAxNf2wDIVYVHua+stGSaVrqkvgq14ri6I
q2m2kZrgLYWr6RcU5UeGSVF/HNa1hoNwn+s2F5N9GY2dpqXG2OoDy6lrD0siS040Lc7zwk5dptMH
UUytTG5kdWx2/IZi5Ot5ZufS/l1CeD37uisu/6I38jI65hw3l2IMXiig5UG6fO6c9XDf/OaDd3JK
xkjZ3ji7ZYJNPnEEXubd5vK2DFOYN7dRF5eKtJWBUkngWRlruvJq8L64JHhOEGVGoJNFUlmX8rZa
x6lLLcSNV6+RndCI4pHkfd+oJlbKWS9pm7GvAb/oxiQ2SXI15uVjC7FvSFb/vv+J90bvBcFfNdkq
raDwUGVmHECXR1/3GPi9ad3sbt9706YJMP15DVbZm4mtPZnDMv/g+h+86sj2EFBuX5B6qbxolgxP
39kth34DxCRT91df7Dkv24xLkzoMmc8FkuqGGz9wDf/0iCbcVf6WptQvV9cWQdLggRA/uIYdGXs6
123IUvu0zB11rA6WQaUbTuZ53q7o9jSuMC7X3pUU1dzXMJ7zYwHDVhn6657CvhmXtjptE4AemQbN
baLPUHFpnB+GqWm4Fe6WgamrYdDc6nrIC7KPJLhBp/t+2ry3WGxD3jL2TXhPbtJy6iM+piIJDeec
ZoB2dvtiRK647lg5aTXA2TVUK4o+PeSjDqT+Hw+9XG63gUt5CdUZY+ln+Lpiof/kX4dTEmdmmF/m
JXSO5Mx+7SFr3L4k5WcfENcvOG1uff7iOWFKL7Pu5FM1q1J2jh6f1sqEaSAArOUw6R6kq2ZVSs7S
HVjTc6O5dc2HhEUcPZhOyFTpeCk9czNd6twZ7QdiJs4Xx86sDyOEbqJyhE6GWeRVuFGhhs5c/BCd
9cTM7JqX2LoRL5mjrF91F9YK38noVV6XmTk1CIDCr2O7S2JIo4X3k0JlWsrjyV+ypvHhvlXMx6JN
D/2ie1/135H5O3Erg1d9FjRNOsK29bxc24v1usblITvycDhCLJC8LjE5696JKMJARrHmg1/WgV+z
W7t+ssSxHx6n4LjPRdsn39SNYlxB8izg/UbQG8ItopbYgTBDvv1FLOoTmxgJRk3Jn7n4wrqnds++
djMtpbKd4J7L6Dh/sLL2GbTtTyRIz63gGqeo/C2ls7GQTNige74NafHMyyUa/eQZapMa86rU86S0
rrhooC+0VaK4/ukeu1MWI+bn6xp5R/PB+1x+2ze5Uopzn3dO32xNw/jo+s+dvW8Rk2GsNmvnJbEQ
NMR+nbuafKDt4mlOvrcF6528klGsdCI2M/01Oa3oGkR6svjZcs3I04lzK2qCTCyYuikeRnZuc0Or
Y3qPi04QXdFfyoyCrQ+imb6ccZaeJw89gxLK0D1w3JYU+WvPd7YPMpy1JBMNutbBQhM8r8u57aP7
kaLy+uatN2Wgm22jGV2s8GCdiohxIAvK2fqh2UPniISVwawVK5aqMkAxMBE32vQv2WTFAjrF94ev
SFhXStjVmyuSeaS5ufbvxfi89p/XUROPqniRcrUoRN4zvpkuftIxwNMN3fmfatBSdhK+BN7gzshO
7NPa9pp6v7iu9irmU4awQrXF7AvHam7cW6Aqe7PKP13w0xWH+/5WOEWGsS5jMTQBSdktdc3YHp3Y
r3TMNQqvyAjWymSula4YeeP/rNJHrOChdtiqwiuTCs60bQ1rxbj71+ZihFbIXoIox2P+C4uzQxCv
n+77R/Ujtv+/SScXusz1MONHUJxVOvnNr3GsxTW5qnL+9v83xhdu82ZssDq1bhaKnodzoQHDqCxL
yypzc94UDJb79IGXz5xqOgGl36X8JHgvN1XtigXjScTp2Tr7sfWhP/jheigOaWxovqMav5Sri+c5
cx3Y8EzpXhZwdK5403l/RlUJJSWrN7FqXQJwIpOaP61iurmdfViz9ljYOmEYxehl8J2T1rboe6zW
wvy0lL9K4/v9oSuCUWYT9ICcbIwMsyqSn7PxysxP8/J63/S7krqo67KualNxo8Rrbqym5+SJHIZT
++A/49Qpqo9prHvEpfC9vf3/TcDjkNVorDpjt4F9SNojb40oGU9LxeL7v0LleClbVyKSprdQ4s3q
APTXPJ/22d2+93bc7urUKaimbn4xh4w8ivVpn2EpTzNQ0A7TBMMMUvCuT6PKLjRjVgWLlKng8cJJ
5LZl8l1xNgrn0KxY87w9MvNbvEgZygUtyUgQL32QRx0T0TSVO2dRylCCw4+VbE116/1p0pvdv9x3
tsIjf2HMoTtOvHrgD5Q7R6//p57as5+KcJ91aYtKGztNqwaxHbifsUkCIWoY4LnffeOKxJH1Uofe
W+jao0+vy2eWfhyNa2W+TPm+uiIjzaskzexiwlxay7GiTyYBE6rmfkKRkTLIfFqg21F6iMKUJf+k
I+EhcknT0KnmU8pKnq/zbEFu9zbQB+7UoeOfASfVeFxVEGVgOa60TMYWWOfH8WAemphF5cl5Jkd2
TI/G8f68qn6ClKR06fzUdTy4Z/7RjB/S5YPpaLZ2qpCRErQum3Yyty3jSETYpA9Z/yAICxdjX/Mi
Q0qXKVtNNiJLF8e7jEX2UOl4Ov5jwHtn5yhDSrMuIAkQR2gyTuNXK7YfgIN1vruH5PnRjuyDyUO/
Dgeqm+mt2L73OSlzazctOV7TN7fgTNzQOrbH7Oh/cW/TcT5Ml/akY+xVzIgMOi3n0iisGT/LFUs0
z/S89vbBE0YInk3NpCviSeYUFCukoZZ1wTkZf22DMaw6vALaAz1HyZcxp5lrsDQDFfMN8jyHoTej
ViQxd3Si3yr3SOlM8Ti3gpIQOpDahzrDsepOTUrCYI+WwjZ8aa1NeG6QwMTO1VtOY38Runc0Kp9L
OVxOUCLKatRmn/3j+Ici+EB0PH+K6mlJOcwKMXRimcDnV2RxQ5rYmnXrt+KUw5IWWVOkY1fYGLXt
n7riEzT0IEF/9TiQ+bq9vGL0MuQUZ8EuUhmjz+ojKY+TDsz+389/J2FlsGlBi8LxGSIlu/gnO4bO
45VdQAMXpXGhqW6KSZUBp5xaHe8XBEuW/qzL09C/DkwDrFTtoWS0KcsMs81T5FH5FfRz6Xm7KBER
JJbtqx2RMD/uLDgy9rRxijVvSLIAFfrQ5h/X8QXULDTVoWIUIWRKCTuOFguWNVgejK75PNv/JpCv
8IziwYTWfZDqFmLVTEhpC6L9osu2HJgtemJQn1rIeOpaa+dES9nLkwJaoVvVSYdfGQiPKDa2uk2V
auhS+lqM5+3AzA1vgCflCM7UheBgqcHEqNJLymCjYTOpG5wgpqMd4vEnhLN37b59GX/KmbF0wsVC
lVTf/Nr7EjD2bU+/48s8WYHdtzlxUHUmXA8ZvImWqfnM+jm+b35bsf8uDL6MPc0GnnjBhIAH8Wrs
2l8T62GqlnjFTWozHxaqQ2u9P7G+zJdlp70Pz0+4s7aeShdvpK6ZzvT7SeXLVFmsGhfS5pzdlvyS
uyEZRTjRU4IT3EFHlqW48fIDKXHZ4hh1Xs3Ydf6ZDk5khUXMf3nx9OocpziNyjiNU82Eq2ZEyt7V
qCdRV+j/Ezyjtu3xJakTII69LmaExIYtDlOmk65UzYqUykWa8HreEoJkc9jnVjxzHoKPTRNc7+eb
/xdGtUorwEKQFT37yFf81VQglYukPA4GMxN5jqPM2vqCm69L0r4k7GY1w0MnIroHa+UFvoxRBZVp
FqTTwG5J+dzi5hG3DkyziVE4RsamlhZzgxwcOrfJfWYsO/BMaNpZleUtSd6cu1hJ2+KVObZHTXai
zk2UX+/XCUWk+FsL+sZuO3dV0kw4XpzYqTZBK+1FRfb7vm3VmLdvvrGd+GwKXFxYPyx1m4XQMwIr
PBl+3Tf+3wusdyqcDH6i4ypGXGj6J8q+5BWI7adQkH948bLM33naHtwauEjxkiQvoCYNSfHSOpoj
ZUVhkkFRbjkkE2/RtYxeEvnm2Te/grCH4+2ANpAUmSBDo7jX07Luxu123GjiNhnCwLI+NUDjs767
FIF9WLTMrappktbmkZGkKHvcHtIZv6D3XqG/oWtZVLaljG7p2GGvgV0YI0CcX32u6RwVdmWoVEGD
LK0h7HnDfVBsrms8F5qEUFneZuRN0NpzAek9iy4Po5nGNnSxOmweNSG7lfp3QlYGSg2N7Tpzv7W7
fUhO/sk5zGf/yzSG9aNz7E9JpLurUf0IKavn1gNrZYFOkYNtJPG9o0N0sCBFwZBxU5nJHU84qP1p
+w8QLjjZy8PM1r33UQ18+/8b7w+E5KMBUONtrJ97CAx3iw4Cq7IsLb+m6FueB+hum01RMSn5GtZU
B2bZ/PrexErrrZ+mTuuaGLbBL4L/i9fzhYiN3tcEjsq8lKFV4jamP6CQUjyZW9tzYLhhax7oHukn
rIiyFic3O0hCBh1QLZUZWkF+4IzHXrlvY+HLaKiNAse2pxk3lO0NhKrD8FqlmmVRcTbp/0Xml2az
keIm67Z+5HF/GU6Qp1+fysuWT/RSa85uFUEvA6NaLGLDnK/s5iSBiHiwZhFJexohXnXEUqr1TAZE
0YTZ5TJji2Q/cxsPmUMnauL6hGPiKgbrhnGqDunR0tRPVeMrM/11eAcxtNvXrPRQXVDvh7CKkzg5
TkeaRdXX+VDj9li3/Vb5T0rrvp5qzwGFBch0wenjTi9dY4bFMj7fL6yK3JahU91sgnm8a9mN0SVu
cYfWeftuYHxPymzbqMkqesRuOjkx6Muiot+3tZQBU41t5sLzkNTuggGDL8cbNDsNlbf/WnTnZJ78
7UAr4SFomENn7cM00FyRKJwtA6U4xdUl3nkjcszscTXtb9xsNdmsGLiMk8prarLJw7ZFiG9LdanE
iuN6TcSrhi010CQz3JHMqP9d379mQS4ip3Z0wo4q49J6O9qe3zd2ji2F741Hxy3Ix76eddA0xTGZ
LyOksnapMnfg2y51ibZTsjoqo/TCHpe4jvN4Z5bKWqyj2UCzzMJm2CB/gtYOhRtz3RKj8pC0/E5t
ZuEpIH7CkFTxyNLI0mmaq4JGylDXnl3hbGB/ZwJjt5jtJpyDoIoCW+j2pYqG35XW35GMgz31eXDK
+NkYcaGepGFCcgRnGeW6oybFIi+LstJ18AAPRA9h9ckYtZD9OK1F35yXpQeXU558ul8rFe6SUVTV
SobGdTERc/MR08Ddh3mO7ptWuOkvBFWal15iARHj2+6h96YPVWHH8+JdbJpfnVLsK28ymgqGJ6st
Ue0n9wGqAdNwBZ/p/V+gmAMZS9WvZZXNLm46c28B7V36wesbFpFgCPvB1D0BVaSCLNNqz6wV/QbY
aos2ElN3CFwd0Exlevv/m/aZB2MGxUSs6hlPTsJdn8XeAwhZnLXzaZe3YNm7keLSOseu1ASNashS
+pKsN6aJj4hHPAZY1vQCzfl9bYHMWjYFUGviObzhDFUIfauozf69HyeqJJJWWBOyBkMt8OKlqx7q
6SryiI1/dpmWEVPcy8E1DCFWnJR7Z2f6mUz2R647uVA4W4ZNiS5tSmuBR0YIm5C+ittOt7lVuERG
Ta3LXGV2g4MkQxRnY87i2vBfIW6+rzWQ8VJ2zYSdLAW7+Q3An+1Pl9NwqJ7u+zx4f/tmb7/pTdq4
Nbwe0G47XJt/WuX29q9IQ+76oejWh7zHEW1A7NAAfef9D6rab1tK1KAvE9MzKxy7XdPP1Rh1X51o
iLKjB0WekPUxu5C4PA47nWf//+/zV3OEsq+DREiWyG2qrxVZDp43a9yniiophXm75hnNsH0czJsn
Hvgeoh5sS2VglRgwcM/FtFTrp8K9Ueta6ggulBMgZfBa5r3DC9j2y7D8Sq5rPISUh96lzMMJ268I
KmnYQAaaZl+RHTLgyuwrSH71DD+F/Fn970F9cvi+vanM6Om5Bt6AEUyu4GfRAyXQPq7Bv/fjVDGz
MtgKKpiG20Jp8Da7VtSW1oHWw+G+aZVHpJZZiLHycg8l1OJ4V1DNUYqzh8SsNBmmMr/9/01K5xZx
ZmYgwWzLC2l9LEsRdoFmL6GoFzKpZ5kyRnArgVatMr/ikeK5dtlT74jY9Kpfnpmdxnq7wwa64r6v
FI2VDMAikCxoBwNtCW2/9Px5qH4NQRouycdiSjWfUM20lMMgfksTPBDFT/KKMLF/J7pMUxmWemdj
paIaS7S1gmTRdhUlWt1TONUcSzmccqd1Ao5W1i/Rj4NfuVgbiEh92eV0GXrVFHkvEtzn3wwzi+Zq
Pgb2/GT1a1QZ6wEynPtqs0ztZwKo6zpOi1cN9Jw5H9NNvVJzT6FwvYyycuuOEzKj6AzGJ8f/mOm6
ZJVdKXV7aFMBFVJuD18c61C4vnWcZlPXw/rvL8b/Vew3mWuCutKaess/oXWL6Jo9meJbz9ODZVuh
O1tR1eluSRVp9d9J3JsvuU1tt+ZW3Wpr/NfteOQbFZr9V3AFfWCQHrkfRypvSYtvmoMm3rapfwrW
9lD6+Zeu7DWwT9UPkJLWrqs8Gx0UOQFRDXpMoHozQFw4YMfB1L0bVw1fyt8kn8XoGuj7IZhCxTGx
962IMuqqdus1GEFGfRPp53k42WAxqXtNMVMUBhluVfGu7DreYK9i3oz5EfRYZNRsnxXukAFXuHXE
Tb1A6V8mXCra5cX1dc9WVaPeZvlNODKvKMppRTnD06946u1fweQ+9WuuWbQUWFJfBluZRZIyt8BO
a3ri8Xhwj8a3DlSWoR+bl6wK+cE4kXNeRtpX0IrdtAy6St3FNtcea8q8zP8OQ3UwWny48s8AcBx3
JZcMvLJXBhXTBYwmfvswN31kaqH3qsFLaUvoUPGg31of85tPfgf+s11+qHDJfH/gqjM9mfVvLQaw
gm9aNRuoGhIehyxuH2jU/zcLQaxrPJXfkfIXxwHO3PYVsJ637cIxf/Iu62frBIDdoT0ZX2ZNXqgu
YmQmwAZXU0PmpoC3vMzH9NwcxXn4PsTroTosZ51O2fspQmU4Fp3WAeJ8mO7Z+gqRVIc9BZNmHX4/
samMx2rctVqHCUe4FKQNnZsd8m4fPpzKWCw7J3Qecphe84NjHInuXFjlDWkdzks3s0WKo4KiYI+O
b5yHuT2A0VCTW+9nAP0LfyUK1ylnOJsPh9r7tLpraBkfup0tOpWxV1XDXWFsB7djkD/23tfAgXsq
43A/wVSjl/K3RKkD+SLgVl5xdsQ5L0Q4gCSH6LRaVM6X1l5RAS2ZVYj3tSliHENaYqOT1gxeFYxS
0mY4HOiC7YFu2n4CFlmkml3R+w0DDaSO2SgDSvstSSmEFJrnxnmFPHqYGnHjaZb197dGVAZXWQFv
QPYMMInPjgFa2llYx4zmx3Y6dJb5aIsWSmiTZklTzLEMt+I56csiN+pbQy9rUIbc+2GSP84eAVkP
jDnSgjy76Vy3A86cvLGN+8AsQ2j1Rcm07zSOytirZhxrKBZhNhzHvCSmEXWF7jROMdEy41TjmYOX
lUF9SzoWiTVel5uZ/qzYoeOagq8IURl+JaYJ4shQVdk2FyY2F7qHkYp7cCqjq3D7Vffm+t9CQsfQ
u7ZH40Pxi4AV99E8esf2NDzoKONUv0HK4cEl3ui6DbuVlB6srjvjkFi3vqsSQUrhLvGWKsFlFJD5
wcegj50Xi4dJHGCFn2L2OB+6j9WLG4mv3TE77KwbMj0VaEPnYtieyDMcj0IKdnvHrvlBCl/JiCvX
EW4Gpc36Vgb2SYzeKWk0WayopDIzFaA4OfETYMQSazgMdhcngxv2tS4VVOalLIYwORvnDObnyX6g
c5IDUHHx/VaTByrzW21627X74DyF4hCSuK5PxM2OqdF9CgrnddcyJsOtmqUyNuo7NO3Np6D70vrf
aVuEoMy9b17RtlGZqsqpG8/BAQSGf8LFcjSAO4C+WNctz7APYPuaK5mmCsq+laiBZLzRMhmOjsDd
Kbjj93CWo05TKY0rxItNIfd9o44Xguwjdnapo2ympSzGhThQ/zPqKJTlQmt9aHHKxKbjfeerUkpe
jaciFQ34NW+1XR7rhMdrlu7LVhlyVYq6HgMB001/6e2LFpOviHYZbsUtsLhjJcQDwQCU3HFLzpWO
oEixU6EyyCovVsIMBxUGNF3jwftDz+khOJQsNMfIwmZlPA+aIxnVr5BytmsHUaUlvmTaZuyJJkqK
z1aiiXVVSsnQqsUpmyb3YL14BDj5uJ7LKHipcaGTHZJIl1Gqn7DF1Juyw5sKhEXQk7ol/S9z/F6S
x0J3baoyLXXOIwhlM2ip1rds/R9nV7bkNq5Dv0hVIrVRr5Is2e417iydvKiSzITa9/3r79Hclx6O
aVb5tbsKpkAABImDg9eGHtLms6PCx8tEC56alJjXnnMcuC6/mHVo9BfXOdx2JplowVMX0g1m3O2o
gPLPqHFwYV4GFV+OJM8UJ6g2c8PScdgvcPYxzw9s7jxT99zh811LFxFV9WwhujCjxEtzhw5Yy1v6
zl96VbFRsnoRVTXNy7KxDasnBffnzR8zFFvql7VTFKAkYcwSDlhaZcPYdUiTU1xW5jeXKMKjZEdF
9qml1LV+7vTyidC/ltxv2FvhKu5BMtH73z94D1juaBEXWHKeWw/ofvi75MUjSlIKjcg0LjpnSjLL
cvBmmo9paKQBGz/Z5nTIU1WDsEzlgotqExmzbc/zuPY6VM+mylRkehH8U+uz1RooVK5jOl3ufsVw
B49aitdq2aIFD8W9M9G2Ce+bpjWBOkQLE70P7vMg4STtG6Yb1gjRM4nS5d35yXNFgiRZtAiXQlUp
r3WOm/i0vMXGZY0VK5aYiIiVQk+ti0IYqksge858ktFfrWlmvk3SDQxxXGXo15bvmIYYuYYJLmRP
xhCBwMEzrde0rhUZxrUPgGQxaG0gJsm2ko+Rk30ZxueV/Yx5ZDWq+9M1S9zFs397aOxqjeZoWLju
PIDSztIOueoJX7ZyIV6lY5FXXRMPkaaFBegTki7xLf6JsHvoh/e17z/8Ibq4huu6GFg6RImLOabH
TEU+LNlMEQZqsGSidjF30ZpOmdePKJm0VFOBHK/2ku/L3n/2w7I7vGBV5W4rAcu/cbLPHv2rbs4L
f5qSI6Un+4siPMq+Q4hefMxcK82wAfYXtEg0StpdmVwhesVbFTebsQ3RFGK0o5+f7VMfpk+mx8C6
qx/d1/TX7XAjsyAhkpWbsxCOhD2y0VnTPLbxsS0eu1HlWrLvEKKZCyb7gs9TF3X6c1Y9NCoItMSn
xFg28MkxzFIforLEiPlu8aru62Yr7sG7Y4otMLAeMaBlbjym85r0UcX0bQGz/9SxH2O7tU4FFHFR
TT0mXdRx9WCg7bWrPEw9s6gKXXz10Wj/dcGnHb6whoxQ2fQbOVTy2QinF+OYR9qXdYzMEKWnQEW2
KdOi4N1OlXNjY9YQobjI5k+jBrI6VcfkVVjS/h37j37wwTm3e1pM+I7spL1Z73tHchHiXeHUPhqH
8jP38Z/othFLrEwcH02KJk+sNB1B5nkh7C3JD/fJFby7K3lCaILox1fz98hwuqGUdkcKsatH8PAO
XUQpeI7GyNV8IBry9XJ7zVfvbLtgwaPXElRpGDs7RORlRjWujbojP82B4Xe+pmTSkIQNcdZtH6dJ
zTr4H2bUn+eh/jbqRtDF9GTOqrKixDhF9GgzFWXR5viJLf1Smcct+4YxP7d1JBMtnMiLaVS87c02
wpwvffpcNVFZK+7j/9BrXQkeInh0sZbOYjlDZGJ+h9o0CapgPsR/zAN42Z/G9zhcQ7AdPcR++aB7
lWc/OpanB9lhfmCKK8E/gJtraxD8ehmytF4We4je3+2oOyWf0+N2dA/bufIOepA8w/d8NSGJxPtE
yClJcsPOapzl4/SFNMdqyL3b2yQTvP/9QwRpOwMjYsyxiyghHGiodPT0mc0qLe1n0DUtCd491ETT
t0IbovWs+8CsRs7zHJIDPY4KM5OtX3DxjE5mPk4whaQ/OfRoqQDEsiNCRJNaNKFGmbtDhKlRoYZu
N9MH/AEvTItP/PFVP7aKL5A5inB8F0m89haDIU3Vd32LmuZ3sihuI7KPEHGkC3CeZmmYQ1Q9rofe
q8La1/zUX8P2RL0OrD+q9yXJNoioUj3Xt5oyZ4jcPNOzoNXLYYosUNDcmSSL0NKiXIaSOnuSvDyM
Loap3Xf8iAx+ZZoPxWRC+8lsnbKEhAs37hS9b/gH1xr1ut/i3bXqGsQgvRtk2ajwK4nNiIhS8Ott
WluOTWRb4H7/PJuP5rwqIoLUaASf3ZIYJ09Ld8uf/1Svvb8bTRu0aMUMdMDM56OKxE92jv5nNvSa
8S01cSvU0d5uBNtxfbWRflt+Hha+qkQos03hsF7ivG+7AaZj1uaxcZYXxlRbLNsHwXfHCa3/JqYU
Rwa/AIXFyddR1dy4n5NXIqeIJ03NfuJmidxl0hbroTO6/rRu6R9tSmLPIuUazE3jBOtm3lNXc0wq
gmWGGW0vIwd3HOseqfEwV9+Xe8Ayu2ghF4jd0rYzO28jp39PzJPdf7rn8KIiUqZgjpb0KAFGM18C
o1kCDNAMb4uW7KyIs83MAk01OZwgH3+OzRdHe2T3lJGRPIo4275PZxb3bheBKuqS0+l1aOZUERgk
OaNIY8hpXfLBhUbc6Vs6P6bTSUtPhv12n1KEiGZl3EkmorfRQL+a2S+3fh5KRUot07eQh1RObmAG
E0RrsHP9T64Fw3iXlRj/FJA+xGHNxcjQxsHNxSB/4uLnqAe3tXG1ArVvpJB76FRjOoshuHsfD+xM
vNZ3nvkj5t/4DO0gqlRTphohfs0lqKzAZt+CqyDMxq/mFhbLu+ITdhnXoowQwOiclbEx4ROKxziy
juy0RcwzfNzGglhhkpLli+jaZl4qa0FBJCLN/AuX1dPKtuO0qtiDJRYvImzRFUKpu+KUZRpeXFMP
E5+W/qDmy98384qG/sNnGDtJ0awZ7r0n/Y+Dq56Dh3lvDS0f1wllEig5o0Sw7dxb6cxr/MrYpEGb
UUwpVdV2Zfrf//7B/I3MAf9oqjeREZ+N+jy7L1ulQG/JdC867RYTO51xx7P6p376tLFn3h5RUVdk
IrKVC4kIr3sWk3Z/pbHYwcrtc5zV4Tbn9yXeIqS2b50MMz6gGJq9YYRaV31lqlK9TDGCy5YzBl0n
SddFzaDPLwwvmAcCgvKHfC26t8paG8UGyMxGcN+ZlKwgaA+OcuvN7FG3V8i9vn4q0vT1dZyzZcGB
3TYraHBf5uqxTS5b6dy1s1TEipakngdeQn5ufC/olxwY2nygCuHXlUJFoKiG3nve5Bk8Nev9eeF+
bP68HS5lkgWDXNc5a+f9/AN/DyjCen9RIiVkovfw89FL64q1CcASEd/s7Ri7NPvedYmlYhyViRcM
Ml3Mri+QB0fWGmr1YVHl1tezVLAA/3vZKW+dOuFpG43k+7L03kIKr2/mYBovQ4YWDddWPD/uL7P/
DcNUBIpOtBlsuuC92KmzQxVjPFuBIbamXR9T0zx0xXwPBRlyVREkOvMhHodmQI6jPfXpD94pcifJ
tQqX4X+riqFVwwb2qMVRm/7cWTk2EHhF9WP7SA760TpVkX65y0xFoOhkzEmWl0sTVeCTbVweuCa5
z7dEoCjutOVUYaRzlDev4/BSmIoajyTgiPDQpWh13bVg/t1YHbJG+xVzqvt9RzDdpRkUNiRxAhEq
OtiFmXYdFt+wxNfLKsAsKcVZIjNPwX3nAoXTcuNttNGvM32h28GYKy9lJ1NFfiz7BcGDx9RMkmKF
+YzroTBPSwIszCdj/pLN329bjWwLBFemc8rWqU/aKLUavxhP1vw4ggjIKRTthddPcyoiQgnK1AZP
0j6y3U73+twc/TSvSlRDnDsjvwgNnbvOjg0aw/C7xkuX1h+X37eVI9G+SMVX83hnbCZNlJmzT4vT
Un8DStGz+rBSwbtl+tn35cMJkJpu6diphjyNPFr8gWs/NFWaIBO9//2D6NW2+g79B01kFZMX1z+Z
Pvgr8MW3dSNxKxETqi+F2+Ba2EQx5+fOWvy0GA73iRYO3KIc6DS7u2hghchXYiiCsWw7BXfdat1o
NBepX5l+G0x/G59n90+b/xjSOw9cEQnaGXWtWQTuWvbkMGztwR5Vc5Bluyk4qta1o2HVUAqrXzXr
yUy/zKpDSiJaxIG6ZjZmxW7mTvc0mJGTH+NB4f7XAO44V0UoKE7rmgzWnoG8GCFetR7Sk3NW1wEk
pVAqwkEdJyOp7kD+EJCw93ofFA14r188/c2N6jD7wUPVhVzybElF7j1swDxNJn6rP+A+fshC92f/
roc0ADtbECuSTemvCF47L2Pt4sl4/xWUdg91lPt9MHylnu6pi4ySOhYVR5RaZHD0lOBXqnf7Ez/O
UYoS2iV+1XzyCTP5PL/9q/OrSDWPU5YGieR7RgWmOYrBkBF5c16cdydM0cqY+magPSGHA43/UVWx
lhmz4ORjvSDf2k/Mih1L9++s85N7+Ol3YxYOY5vYJZjDVkwtbWtcroN8HCtL8ygG3q3vdu0u/NPt
ACj7BsHXu9HMW4CycOPI0WsbkfzcpuFdokVEFtqJmOXs5mWST5Q+ZNXf43a5LVryMgZCkX8fOKQb
ad+gqzqysilMNMOz2XjInVed/6VTephp661D64GzyHdNy1udl377dfu3JafRf+ClBANfUbbD1tSG
X7PCc6mi7CyTLBzQTpo3DttzX1f/NW0+GRWJl2SP/4PTKmM2pTauNt2czl5NHP1kZfWveGqsw22d
SPdj/6QPCQDYNHsgtLD0/rCiWt7iycNrHsxgOhiHPLSfJxWg4J/KzZV7mjjldNgKqk8rrGr2tzA/
ar/1pyJMcdtBEemZvuq/zXcgxT43CCn60b7QB+v19jfKdkfwdsCW3YLEcEln3QeyLGcwlSucUKo+
wd1pYfROMkJ943k+pMcitF/nzAP9jwek2wMGaNmKjZJ9hODuOonTvG02hCztJW6Jl7oq8hOJZBHM
xcFKtcZ23keEuPzQmHH7jL+oWoslh7uI5tIHvNDlzUqPHWce3UZv2PIA3GF+vWRhlz3N7LPt1gol
yX5sT+o+GHPRtvNkaDOK/eQrr06b3vr5mvkcb74amp2K9Lytk3/bqiTvGyLD36JnY5o1HT26ZhmA
AtfTRu2YVEAADOxS8jTql/V0+6dkO7SHhw+flcXFZqw5Pqtu8wA9aE9Orbo7ykTvf/8gmoEoMqH9
SI8Vc6J2JY92pSrhyjZDyNBjiu6s2ZnoUUszv9KmoEEr//BssjxgVRVtxaFSwrZlvyW4eLxOs9YX
+K1pXdDT9jZrb2u8gOHajhz6Xk3fJ6K4H8i2XXD4pRl4qyVQmG6u5xFvlPpfDjpEivh5cb6t7Z3X
GxHhZaZuwZqmp0e0jH2yAPDxGnP9+7Y5/cOMciUSi9guk6PyMq9ouWrj2RvGBWCpKUyXxaOx6Y8O
+hr1dxL3vqupiLslZibSBcY2L0lO4Sxjrk/BNmLQx7SpMHeSK5uI+UI51tZSopNjnWWPMwzBSzZ+
xJSsh6ys0QOjqZAmu79d05twzFt25SYts9fjxq0vJYaUnbjdVxH4tnvFY5dMT4KnczxDaYa76kee
V2+0zJ6tVTWhRqYlwdNrM29GewIQSjdHNvxN56outYM7uGSKH9zRZvRTjwkLzXtrst7JvNu2JlOZ
EAQMjhkmJcOvUt39DeZTzDXduO4X1awibt+Vf21TBNcHBapZjlO9HmlfaulLXlmpdmzyKnfeem0l
+s8RYG5Ddd7vbn7l1/7JAz7ESzAuzbScl/Zk5yxcl9LT24tdWYe6QiuUm/s56Q401vwkM07beOfe
ieXkutmaYq3z9oRhq97QuJ45J0f0qXnEDjX7nhHLuLqIk/EqYm2kZml5wujs8cHNmfvsTmmpQJxJ
9kmkaeLZ4KZjbrSnuPqLOE/T+AdNdl6V/b5taBLzFmvJ02ZuU5tAPJnRhWlgguabs313QEoB8unb
PyGxZbGeTK21WNOU1KeZP3H21aoOZnnfCS+Wkm2OURWaxdpTuR0wucib6T2sW9hUEaxIk3RNl0q3
jwbu179tzWDTgWaIlv5tpcgilpCXNqOLciYDwyxenrTDmqOhvMhj1WBxiXQRpZjUm2nEkwNwlp4w
8zhUUzdfrLRLMTn+rvWL8MTeJqzhjmYfLUxr+U0tPUeWZeW/bkuXZAsiNhHjv5O1IX1xqpxfIGI5
EjsOWhOIgSoPtKZ56UFjePuXJPYvohXRlhk3eCIuTilzDX9B+f3d0Rrj2U2p5ZexiwkQ+swV6Pl/
AElXwqA4grjTACZKWV2d4gSUhsvX1WkuQ1od5vIniPAOOssOUz6HbrOAQ31yT3TRgrgFJZXRDp5T
jx7r2sti3Xkwi6BHI+u3LN2gZjo4nx13eHX3m/JUKHQrs0LhEANdaTHMtKtOw4wpOOZYJX46o/Pl
9s5JwoqIdIxZO7dkibPTABI4NhUvC6/CjFFFaJGJFxJWl9ozM8c0P00tWrCn/EhQxOmy9Xh79TLd
CP5f44Wf2Uabn/QOdJyIL3gzd5nCziRrF5GONXiS58ytsPahDVs3O3RzFm3dfLhr7SKSr4nXubG7
LD9hyuY5ISwEj4IiLMpWvrvphzwh63XidGaen0a9C4vO+NKu3EvMQvHgJBMvZKKjniKosyKHwdcR
mFEfp2bzh0Fl8DLx+98/rH50Sdf0ermbo+PXQxHlyxIuKC/ep/fdlj6IX22yaU1vcTxmxcDN27Hr
TxkmotyWfnXxlIi13NWu9a52NnYexwEHaY0xNFOQ8vwef4J4Id/kWaKVIORlZ30sD8SNn9Ihw6V8
UsQa2eoFd815m9m8Wtg5MZ2Ilvlrl47h0queY65mYVi94K52Zuh50WRYfZpEnOugetvy0l8bw33S
0D5yewuuBgVKxIJujktyjkc3dkaRwjiufe76Q2+rGlMk3yDWci2ST3yrKDs7CJyR/ZPUS+oVCVif
dUAuFfsg+xHBgft2Zo2bFM63cbX+Lowh0BK8II2Al2i9iir56pkNNQlezDdtGFo+srNdmU1gYDbf
OI4P7cAe2Vz/0Md7aAMd/I7gzvNiTJVJsR1t16AhN6scHg3xapYKf76a5UC+4M9zN7Zx3bfsHFvz
IWOjn0xVaNQdZk/9cYfaKyxXsSsywxJO4pE7xshXaMyyjN7XtLj0F5XnXX8WwWcInl2gLGEkVcfO
Jich286TNr9XeQtMfRrYZup17U+yLp/HtVC4iUxvgq87Wb7ZelU4R61ivmVf9FH3q/UXKf42lwcM
Wg3v80bB57emxARcpwIrtFUGRWX7vauCVUiilVgVxtPBvKIZyri0W7QUmGMzfyqTew5/SsSysDba
GrHz2rhYuumGGJ2TngBgxws+GxXZucSaxMLwZoDUmtv4haYtj+U+1Hj7eZfKxTJwkm7jsMW5celL
FlbpELST4oXo6ksntCL4spkPeZz2hXGZVvtXUW4gZWKndB6iZbO8zaWXpWHfsrz5+/aHSExUrAFj
um3JMxcfMja5RyxcHXNvLX+OK+gLuzeNtIokWLYVgmPXqD30XYrPYnPgGACtRrfXL3NqcexaZ2dT
62o0PnPsQp3OUV/3Hm83b66+lIN1jAF4zIvvpYoTQqYwwafjsuEZDDc+s3gMVjcL5uw3DA2H63e7
JB7NE0UeItOY4NXcMVe6cbheXbupN/RJ6k35pIjo12vxlIglYJuuedPt0hdMvd1+WYx7Zn7upvJh
Hh5zNHjYz8YAsDsqXD15y4pvWax6Y5OcimKFeBkn1+oWRMVuRiVKe1nNNFrr8tjqAd4tb5vF7i3/
ub/i84TT3UGnDRBVs3mZewxNec7qV6NWAKRlooVDfWCMIe+fzEtrPdQ0dNuQqjoSZaL3v3/Im9HO
QJI5X81LPjzG06mo/jLxVnRbIxJzEjk7ki0ucrtj5kVzTrnzlVv3PPtB04Jjo/ba55YzmpdiOK9a
ZB0c+772PcgWDmzb4ZNrD455MRMb0yBSVH624LY6rkNsIFv0Y71q9S5NrEvymKVecxqj5bg9D51H
wwEV6rs4IPAzghcPWVGgiQeGCLaUco2K6mHIFCfF9do0JWJhlyQpQQMiPqF63yeajlEZYS5z+riG
ZliG8UE1I1hilmKJ1wU4tGzIAovnZUCr9alvMt8oTcVdV2KZIiNHQjsMIktsWL1bhiWtz83QKK6K
UhUJzprFYwfU8gYL+rH63akKk2Dyiof5txbtGlKNXdnFXQk3IhnH0K2pQSpuXRwU8tbcA4CWEepp
pSLdkMnfVfchMJDG0BxTM83LYGSY0XlcUF9f6WMxfbrtDbIdFpwY9NQpa3QEHmsJcxq2Wmi3igNa
truCDzNNW9asR3zICT/3xvapS1TYVplowYUbbhYT0SC63TDkPGpUZNEyuYLPbmVlplUGub2NLTwy
FXmFLOaIddnV0sfCdQYEg5edyZ+gzuhpuedE1WGPOPaX27spsRaxGJt19pAMu14cjJ3rMUXXDRbj
zbQ/3xZ/nf6JErEei0c7EHTXqXUZwvifyeTDeScVaPzZU+EsJVsgDnHjSQsIlA6HGjj5zEFSGrFW
a8LbHyCxdpFRg4O3LqcWYjKgEC7zkuxYasFt0TLV79/zwVG7VMOrSLybTvrN2YIGs1E5psUsl9vi
ZSsX/HSb+jmuRxjQlHzJBlRZF/B6KWKMTOWCowJ8VNRaaiBU9laN4XJmFbjoIL69cJlwwVXpOi11
vLvUgOlattP6dP56W7JM44KzstzKx34m8KnmyWrO6J3HTAaMGlINGZKoXKxQAThlDN2IdM9YQ1cz
IfzFzBS5k0z2fsf4YC1DXi0YDo6wa9fPhBy26rWbFRFdohaxMJVqbWoDBGJeUnC/acmhKE9a8xsk
k7e1LgtlYjkKz9MDG1ZsaNMdm1PzD7uI9re1+njUDIBPP9z5O7vqPqhoIybfdAsq4l+1tx09bn4f
v5NP/++cGjNFniDbCMFtaeywMimQJmjkkQCkmn5RdhFLLF+cyEaa2BhqA8mTi6aX6VPZvd3WjEyu
4K5jUWZod4G7JuP7VpYBiVVlcJlk0VcH1qT5CGWUeOBDbFQ9TcvkCp5aZXmHxluYTFwGmx6NTGGL
ErliEWnsrHVqO3hoxSOePpiq9UqMQqwe8WmxMmuyYBT8yzSc0V/kaar7t0y2cD8FxMzisYGEzk6z
xOt0UnmWqQdd6yiSatkP7HHhg9+wgeZ1vS++r1+J9o5uJXdWZHQy0fvfP4je0G0xjAMsr+qOUxwY
2ZnemSz+81rxQTRvmrXRDQTzqgInwUreJ7CS3/YX2aqFozOenXyZG1j1nB3zMSjIeSWH+0QLrqh1
GPFb1bjAmPE3kEJgruZXc/p9W7bMuAVn5KvNF6vCtT13G5z18JxONadBckSIgJ0ts01zsrGPpX6k
ziOduQ/0wmo7iqAqyxNFyA5PZ2NNaoQ+jfoVzogs5FEHNjYQKOS4fN1WkOyKJ6J24D+6TWrkRPM5
jppweTA2Lz7aYCwCXOFIXuO/b/+QZCdECA/jQFFXC8IXKBocenKm431yBU/NbCvPuhYn9dYfNjdQ
TvCRGLw4U23iRs0zCssxybmtQ919clPVy8Nu2Vfuu+IwtXZYervbsOYpJKER1FFb+YsP+hBM8Kof
ivfbmpF9geCyeL0fi5UjhiXOicSeBnKixLstWraZgsui3dLSewcuOxr1c2nFD7b26z7JgsOSleUu
MWGOJvMTM1KO8JK92Ipj0zDbA2R9JXRuPtmfqN97xkP+FD+2vzdfi0Ae8LJ9v/0F1/vpgNt0/x3g
mZ05cd8j59KjDQ0cIOZxg/jzxL0+mIN9OAGZfZ17nQpDen0zdJEjqgVFalv3Dr5syKK5tZ461ga3
v0UmWjhnQUiiV4aN3VjLKKUhU7XVXDdNXWTJoCNwtaUG+6n1z/GfFFWrTMWKumv5v76F1vd/a5/3
mM82ModcWFp8XuokjKuDNZIFmJ5nt8094Op7Pis8+foZoIuEGV0Pkt903+qyiuyBefPyjLmdU6di
ANr1fO1jBBcu0lnjmKpjXmj8GqevjW2Ejv6ZEMN3Eq7YY9lvCL68DTp3UlDIYi8+oe7D2eJx87dV
hx2KGrfNSKYmwanLUrO0xWbksm5P6MBHCTzocm9KVZ8gMychNe7yZE75gFhNluemDbb2V65KBCU3
NV2kzwA4g48bd8mlwdOkb4XGEeWW0RsxcBFRIzAvt1Uk8TSRPKOiZufU4KS7EHNn2rJZ/6rF6Ji/
LV2yASKDBmmTClNJESK66Vuv+5PVeHhEaMfwtnjZ4vef/ZB3sgUv2lWO/U07365/bIkKyiLZWJE0
g7mYjzJnyLGoboVovGhj8zSr+h1lStm/5sOqXSOx8qRCcCvT01L6xvCn186kV5TnZToRXLdsswpa
wbXK2p4tnRwS+y40J9VFhNVm4Spouz3O9exxnE/W8qNQsRdJrV3wVB01NDqa2EkgU1724aLA4wYL
MKyYLlpFqivy9SKwLqKstnhcynZ/yCWVG6JuajWHaStgkgxAAJ/cd9PSRZhVm+p9V28IC2A+dfs/
pubHqlnTkqApYqwwP8bYJjjoBQMRGTuMlXEs++qgL0OQjPpdqa0uUmdo+mjbbML6M2sGC3d8YnZ6
uMtjRWhVotV8c01OL25JnmZesNC0M1MRDiSOJeKplrapeNVAOdx9Xnnm8brxlh8JV3FgSVxLxFMt
cbtfWfY3yy77TCZr9QpSqEKOTLjgt4nhpm7czeQvu6rw8O/2AA/o273ShcPWABRMSwyD/MXsnvl2
yyavmlQFHUm0FJkzcARWfY5ZshfdmaxzsmYaAHPu8IQ30jS4bTeSnxBrI1ppFy6dGjxEm2Cb5162
nhMVJ55MtpBsYnxyNWt5uz9wPST1qaaP93XsU12sh1hjojc9gWb6/G0G7r2A0aeWIruRWYyQfWRL
kzM7gbnjZmuPp/EuZmiqi+CxFh208dYW9JLagWaGvYquVuKeInCsNRy+8dSFmWS9Z1FvxLQqh/mk
Uri/RB8ibGzsKmIbs8XOdTWibNm1vkWR8d02QJnw/aM+HNrNMOfdUubAcbl1FqBdwsGIs0aVyFwd
3e5A57ttfhBfF8RpTY7CGR4rj/8veWsXFrDAuMRH0JOCf92aPdVxK7H4/6DH3HSInRRm6QzEG2lz
5JMZmkX6eltXso0WQllBaV1ni46nncEGQrP1wE6YeBg8daw5v+8GJOLHRq1vOp3iE1Jae8uAu+3i
g064vmfm2b4hQkKCGbUTbzrCzoZV/tTiYfbQtKog1pGpX3BcRGCTlawjf60YjRrSOOH+uM00tNdW
xTgkeV7TRaBYqxs1Q08vUh3UrHcChCRw/O3Tbkpl6AadwucknyKCwhzOS7ou+JlkOAKA7bH2wMmX
22YkcTkRDEbijqXUHFGCgcfNsXPS6X1Pv7o4wKnsaUzdZUEZzP1pVacULLRF9vW+Ze+q+uDKpRY7
2czW7CHL8L4wWK6DzqpaIVym711XH4RTHeC7mOBi0tr2MXbih27NIrNXxSGZygXPXSZHH0iCO7mz
1i+8Jr9pln6+rRZJUBBBYQ3AALiXULyIw1PjP30yeAPHNMQ6uC1ftnTBYQlLRhSUEBAq+zdvMBRe
YeEyuYKzFhYdq0Xfaxtovi7nb6yLbi9YspUiDMzhVqLlezY5gYfBmbwt+WxNP2/LlihbhH7N9qj3
6BSCffMxiGlotaO/Zl82QxHBJEoRsV98ohmSHbj9lpYEiGO9DmZwSNy3+P2jPti4m2MQu4upzg/E
zDFIsKGNvXjF0moHy5xJ5rtjqt0XYkQAmN0tLpk5QkyHSWIYE2vntn/fR+ya+/ARebw5zejY2UNv
2Sdb0y+6TgKAYUK0/CkMSLbJgrPq+9CtzsR93Mjc4dKzpA5xbF260h2OuT12we0vke21cHXY8mEE
1W2BHLb/1RR/ahUWQSZXcNilRhibKlAs87nKDpvRfp0W9EPft2jBaxuYJ6jes+yhcVaWPDY1SG//
yqytIYpnFonyRUwYTXONJHYNy+kCe3039T+U+ES7r4EDsy3/bT52OZRcm3EnGZIvqeMtKI413Y/b
upEEHkMwza2J5wZsh6jvlS+svCwlBlYo1C4TLZikhs4pNDR1SPHjt5Q3AS1dtPrdKVwwRAPTCxHV
cAecmide/yTuczIodlNii2I3/sbzzDDqHLvJ+nDU9Kc0vYsgCldAwRJnVutFVcF9puyxXsK7pt4j
QRUBTistU3BKwkLWUfO60jyBMcQr+0EBRJDYt9h/r7fxNqP3E/hwHmEikWfE6CKOv9hKolCJqYhI
J7SCmpVroC6Wm+P6i008eXactvrVc819u8vQRbDT3KxsIHWFCzIj6DQdT1uWh32pek2UGI3YbI8+
ohR+Cj/K4qfC+IE6z33LFvyzTOiw2hvOv2IdTK9s5sKjTUJ9vCqW4e2fkC1d8NNRKwvHJiVuB6uN
Tr3tQDIVt6zMcAQv5VZK7QpNCw9NXodJ2r4yK/mOCdJBzrXFv2/5wtHRptXIqIbl5/SsO18tFSOd
bO2Cr07VqCebnuHi6n5jf9dk9pb8NOefbq9aIl0EPHXcrnhRYdWDtvmU9H7OzcGrkuIhbZzLfb/B
xHPDaEEsAJPXi8SriweavrKy9iZVF42kbwvd8v/+gc5YGXUcDEpuSu6vVTRO33XLOqWV4RvTl7Y9
mNbmZVaqyHEkhipOx5nQPVc1zDH+x9mVLLeNa9EvYhVngltSkjXETuwkTlobVqYmSACcR3z9O+qV
H2IIVazyygsQusAdcIdzXoDPPY5HxwTdrDsLxb9KGTgZ62LvJfL3JPvTSJ4Cs0d0y37bOSg6bMml
4UV/E1PxoXUe5SAT201dkyvUiUXRX4vOmeMOFb34Q5xj5WpNlmzdZjb/q9G8CV35ak9j6OKejvap
aj6Pw742zY7q9q0oLmcucAzRWvkSzxg3agD4K0xYTBp/8ldblF8EK+U3myCbHZ29xzrk6eTTw/0D
1excbYrqwWjMSzAYXNxy+jF68XTwSEO23XK1F6rrej8oPct7ofIQ0qfa3xbWqL1Pgc3bfCUVu9hR
dZQMTwIAgbi7+xLR9InZKgPOGOVu2M7Y9XToTmJPD4Ddyj8ggb5bgQi0zdSr7VDFXPc5QHTwks14
ewW9Y/EUE2faeKq3035z1RniU7iSml2A8PY5jGe5K0E0nNwXkMbG2IqSBkM1Y1zyFq9OF2nv5ACC
5P7Ard/3l9fdSMXRTu6K55PA8m6cp4VrHSe3NxytbmlFTfshL9vWDbyXwspTWhU7EZgYgnSVXrUf
Kq+o1UUORT5lihNrRReUaP5x+csQojcgP5MKjNvR84ohViHjlPYmzu137YMDgvb/P2o7W/jShbD4
Y/Unki9d7yUy33IUWFvxul5PVrtmqCujjm3XAJUm/rMLhhODU3/3OLC84nOBnymr1sfWp/7M3R8e
M+TQdeveLu6b2495kaUIUDNBtu+bCKqnkHcGw/P+KWPLin+tWGf7soba2s+3kSkgJV/GJuEJAp+d
fQSixn0deFfF8JnbL3v7C5w6WvMsKC42angB6mtVP3fPVjmOCH9Et2bkIRjXeFtfCL6n6NwtHx07
LfzX0J+asUhKO2W+4Vn+fqcgFle0TgB3As0bkJksXzxUfsf6VzkmoRfj8eXvqoAd3XBNWN7sUScK
JmDlk/LkjplBltozU6JfWXnEK91h/O4/TB9oClzmF+s1eEBY9Jmji83wmfePLFQLN7lP5qEYZ6D7
401QjvuocRMWFInjbLrVoVq5WUVMOmpN5RU4ZklT03RgJq7G921IGCoSqqc8mhfRsauMswSdR+Cr
cs9uKQ0Jjvf1MVRrNlRUwGvxWHS8gSODreCCStHrfUXR7Fyt0wR25Pa+s7BrXZ79au8CErOat5nW
UC3UuCSriexWdo3JyaNz0hZA5TF1Lmjui1qq6TOa5X3YlNcCmJG5OPPoWfrfl9bkkHRCVyzV4Lk0
LKuhvEZOmIBi6Fh5+X6b0BXrhNK8sPEOsP/pMP7bUb53rSF1StP0sm7nanxRy1KgCz06hrLe27zc
DeXvbRtXzJxHBzELWvBrXz0F00Mn8LwwvbHf7ZMFTopi5aRnT8uUjzhPgByzOkr5Crr3CdQCzufG
eVjmLx5ptwSP+JairyPGUS23x8Xs2wI9WD8xyri7L6Gb6/2rQdYJ1eINoQsNAEcZHbkjdxbQB9eA
HHuXfbAttmejMDwMNGqr1nFiUYEXKRzY1bXmxB0OvWul0nq5/xt0iythBVh6eotyLM7ybwJeBjQP
rrepagAB3dT5jWeeiL0GnBEQ9JRV0pRhKgvTgIpu37f/v1l69EjpMeqyK6VPlXctih13TWwIGp3y
b/9/s3bWD9Lh4ciuVvCrnGLkxnrDXdTtWtFW3nPZkz5gV5+yXVz4+ygY96DXMVxI3cYVlbWpJTE8
GrPrCrMuWmsXjLbhEuqWVjSWSoFRyMEvr2HzlEfLoQlN2R2dTBT9lEDxm3MvYtd28EAtEnwI469D
1G1JYSOMVSL+zm4Ji3iJmR/u7pvlRl4S73yPfWgWa79JhdS2tNYLbEF8zq8g7Do4oTsmeUEPmLTf
pqLqyL7dOXnOGK665Ywf/LVPhzJeEm9tDDGnxrmq/WlRtRJgL+G6ZzZFTaXdF9W6A/Pyx7Hd1E2G
U1C0NeunsKn/MwTkJ6BPPi3dJhRSrKzo6og+/hHNpAg7JDsBnRHjA+JxWDZGNZ6isOM42VXH4vDI
MVePZ9KRNP1O8tCQ5dd4EE9RWERfy9AIi11BlrjEH73pQNy0WJ/IJgoJiEdRWxAcjW1Rzgj5apow
d025beLY0FgEtaYFbj3k2oDCeG05xt+LEDkCg85qpKJWtXiZMx/Ed/4pHsqD61zX2j8z71c0/5Sj
abhFY3XU0pbootXrMz88WrO1Czv+IBa6W42sIBqd+quwhZmohpQNuwbFV3d6dJDXAJaZQz/dNzka
2atFraHxK4K+YH71LevLguIK0r+miOD97D7slaKsHgUaJQgIYA8w1QjI4Hj84xc/2+Xb5H0MnQ82
+1i6m4hJ8S1FfZsB6OeO2/BrxtguQOARRnybr1WH9+siXr0YyHjXnjyxJkVx3tvUOoldK2pbF21W
iLDlV1HIVAjnW5C9Li035E10V1PR2Sbo57oBb+7R8azHyJKX3HWeZBef7t8d3fKKv61EJog1Mfhb
60PEvxftY23CE9MsrRa31mEUbAri8hrnFxCLR+UpaKvk/rY1GqVO9LMskLyj2DYGTxBFMvQssJNl
av/WmBy1omWhq7+YMqu8juup7g9586Hxr4N3NjYE6kSjhMIy8IIATwP3JMmUgb+y/T7m+XjJ134T
2IkT/jcR+iZqbUY0qQ1xVl4z90s+fCTRV5n9e1/2us0rWjoB2N+tg4BfGafpKIZD1BWJb5tGZTTW
7L/21Tc7z+uosrxxDo9zV86Pa1T6n7K8MtEH645WUVagZGP4rBrFVUan3P2ODrtl/u36/5LBVOfT
7V9R2CACTvBUVe6p9KhIZT5lZ5ot3v6+8HUXX9HXOgD4TuuFwZEvGUmmuL9Yc/NFOJjIz8ju/jc0
v0AtbC1BPI4g4sL1B1f83AcJrSrD0prtq2UtLx5ch0WyvIoMhDmg/xk+BPNLbqpuaa6mWt3Ka78I
7Ro7l/M3p/8copfdMtFF6qSi6GxGuq7z7E5csxmwBBHdVfFGZVUrWlnWzrWXZeyyACLZo4fW/Uly
00yITia33/NGnyKn6TOGv0tV9g9j9TOS3kNJTeP3utWVkJjlQxlSDxKP++9r+epirr8no8HKa5TV
VpTVD+N28CWembMHrL/g6LHvDXr72+qQT6/b7rqire6yMtGvg7g6U7gf2XTwBxPdkU40iqpW0Rph
/KQsr7b8iDm0ZCUnCc7M+/t+XzSBWrsSmV0AvHStro51DaIwCd0+CcOHoXl1TF3ruk8oJayG2ZYc
115chUQ6DkT34I5IZFECvPbbVL3c/x3vCwmd7/9/O3khhl7yWVzJ2u/Z/IGDLJH6JhhW3U9QdVZE
HakmWHsyDQ+e+I6u+7RfkTReMOY5bkLtBgDv7be91bAO/VhFYLELs8adDXqpWRhhL2+X5e+sYqCW
swpWEvCI3gymJ9KgkqfRa3EIJxfdWXXOdx7+7QH6vukMF+t9Cx3EikJn+RoBMM6GCY0eMIrcTfmu
W5KiMq3/vhkN1HpZXsiJSDGJa8dIEnduWjYmc6HbuqLLeZYztJPgHHAciQNTysIPSzHtyszUwq27
rYpK145lI1jm0Dp0hg9S7iUqVpmxAVIjG3XAfwTbKSF5VP6pmPfcd965H00ouZqdq0P9Vj6MvRtH
4rpQkjhI5ZAhSGJq6vzQiF6d6q+zDvNv3lJeXeomkZO29NcasWQeTbgNuv0rmuxw0kVLgw8IVB7q
5bnJ0OGwGoCgdXJXFBhEG5Z0AjgBULft+mg5stZE9qQTjOJ9A2BmLCOF3MvuS4YBl9V+DYM9aPB2
9+2nbuuKuka1pCEiP8SzNtu14/iZBUb2Dt3aivsVjlcMjo3IAXzyX8XasDRi9SZmGScgirKGq09p
ZbHyOpD4VfZw8I2sv9wXiu6yKGq6ZIvTVhWrroX4F9idrfcrGw05Os3S6iB/xZ0+ajzIpF/JDhN7
wGT9VbnbakiBOstf9be0qJCI1YqvAMe4tfnLl9wb9lXuGy7MzXu/41DUSf7eL5eYElFd0TkCeozZ
+zYPj7V1DscnjxucuubiqCP9XV+uslpm6wtriyQP6b50Tel13dKKqnajAKIsc9pLI/qHfOxestJE
5Ko72tsn37hxu50oj0nLLpn/3e1f7eUAtMdtXjVS1HS2q9Vzq7m6SvKDFODYrZMYURWxTeSBGjuj
MqJ4k2QU4Yf9UrvPYv1eFt+ceR9OphaN94dHgcKvqGsRTWM2oBn6hXbfyfRYjM13lE73ohj+oFCQ
gIRgV4YSXJvzJaf0RDHARmSdbtLnSNHn2vb8quhjcW2WzzFBMMrqRE4myFDNlVKH28uwdjkAuXA2
zE7i2U+H1VQw0C2thNCLzYLK4rP9krefRNukce4aRKJbWYmbW79olwYsNC8z+d7M02PIIgOUrSZm
VglR+nHAVI0zWV9kf4zFd4HkEUHnVP199EzQDZrLqo62tzbCp87t7ZeGnF3b3ucxxwNDPHiYjr1/
Y3Q/QtFlH1SKyAMs8ADkKV/dNCSvIaJlJwcT7LagIVRU2pZTht7ipblYxQJEoI6tmG2wTQqnMUZq
T1Tpr0Nkh/gBERkS5OCTcvhh2z/vS0cnf0WZrb7vu1h2iNa6IRnpyfEfs/Y5Gz7fX153N1V1LcMJ
2GfY+9xbeDksD1PTGS6nZmm1Hyr319lmHp69UQw6k+rgBhttjNoOBRAazmcrqK7VehHFkx8/EFOL
u+Ys1WaouITXmm7GXxQsDQD477gycYyM3RqPrrZDkcotZ+rBfk1TuyMErBch0BuBKYLWwQeaF2Bi
cA21OJ34Fe/bVLLH9BQ+VfvPopmw+mKoQ+hWvv3/jfON/a4rRDDd7swfr3T2dS0f7t9GnfQVPfUc
p5ptdBRd6bAHuBAFNJJvWFpjZdQBdp77zK4yp7l0Zf/Rr7KDM0XHIGL/0rrf29I/bvsFirrmAQ+s
zMPVHPmc9sO8521zwIyywZBprIHaEpVP+AnchbpO0a+2/ATiIK/7nc+/7m9eU0AM1L4of2xzp26i
6rqA2KT+APaoxKavK/3qiE+U/g6WXdgYDI/ml6i9URhzXsaA1vW1kp8zWe787GOV//H7jY9Qdcbd
EkM85IMor37xOFtFwlD9700gvhoNUNuj8NTPedAuiP3beW6QGRdySStmlZ7BJ+o+oChvi+yIXCuv
urbC3VmY8Juz5dlwyLer+M6rQm2S8u0CoIoi5hfyOKO5uzhT7zilM6BF1qNfGfRA9wMUTUaiueMo
IOCiYkRRZBGE/+f+/jU2wnf/3/qsw1w1IWagL6VvHVpbpJa9oGe8/3R/ed3GFQXmw9oGUc1ucIQY
gLSGD6VodveX1l15xdcSbnf+PFnVlTvg/Qo/EfLoxx/9TQOKoIRSGqbmltHRt9zyT8TF1KCVt87A
9jVRQV8zf5XDJ2cSg73tFNTWqUE040R7Xl9ncXSdbx1aWDexiOF33Cz4G/ciljCKLMD1XNFBL/Ik
bnnCNiaZ1Y6pmJA690ZSXQnrkZo6zdZzsXymXcpM8Bea+6M2TDXLgBdZMdVX0vxoliUFSur+/vXR
XHy1YSoK4wzs4E19jfmhw0z34hwzE7uMxjuq3VLI/Q35Wlb1NQp+tdmShNUXKY+rdZmNtS2dYBS9
lcCgyDA51Fzyan6as+roL8bpIN3aitJabsecMeiLK6unUxiznTfWhnkEndQVpV1mYU+V09XX3Psy
ZH7i06QS27rXA7Vfaiwjynwf+0bxKUWz+XdWtF/v3xaNSNQ2qT62LR8EU82lDb702Q/HNN6uW1fR
Tp9R2jewMhfCPw/j19Y3BJUaOauNUST0ox5TseVlKq5z9EmMbSLiwzZZ3L75xqLEzCoGy8fao/dQ
Z2C5NfgK3Z5vMnqz7kgGWbdV7Jxo25eP8VwPaefY8deiKEyp15vxfsdZq71Q4dhUPshs2R9qy4OT
T6mowBteAzStaFNZXWbMiS/S8GTQvE7U7qgb9KNTZTlIkrufYfWZj39k9TskR84fpuX7/bPQOEFX
UVU8NoWPV8lNn/4p439kdbach3oxjUFpDJmrqKtYAXwalbhD1vppBD+2A+QCzFi75BiDcP3+T9Co
gNos5aEzXjaTrK+rL0cEyNOngMSm0PL9uVwwJN4O582lGuqgnLJlri8WMBADCtRlJjCh0LiDm+/w
fGRDGnFifXHqcDk1c9kcqrUvrM8I6UL7DLYn+8f9n6m53epIdubFUcwjiNJfPzqRAAT6Zyv/d9Pa
f7Wt2Ex6wu2D09Lz/eSUydJ4B7RUbQuf1daVtl5DOwtD/yQt2qaN19T7uLLWjasrJjDKid+RYS6Q
lm/R9mvvrYbt7svlfSRJEFfe1ObN6btL768BrdifqI53mEF+blC9dFZ+nnl8ZGDA8Pi0R9nryaKY
HBrDgyz6D9xzvka+d+qmD6uzCeAMO1GMZtTVAybDaHiUvELH0uA7iVcWAATqPRMktcYWqIQWweyN
GQl5cPJc/msk61Ms6eMSTwkxukGNPVDbA8u+XvLRXutr2x98JBblqZ47YJd+YVvT+SrIRSuKDOO3
Dn6Fnf+p0MjuZRiWBUN7ChEe7t8LnclRD8MZHWl5Ey40oI0Sj0zdkYYiTu+vrtN0xY/RfuKNH0b+
qRHFuSHW0yz7h7I04b3ollfegpj8q70+tPxT4DcY0qvKrzBoTSowX2fQSN0XlNiyKmQJdCkXX1iA
d9v5tX90GsoP6EmW+/sy0p2A4rd4HPR9CcqvSxlC9dOBVGOdhmWPya5NH1DxBiZWWmGQZcFxdKbm
0HeMHSPL/Xl/cY2A1O4sWo522c5NCLJ6H40obOWp52frIQhNsGQ6XVbkU3u5448eLLrM8mPD5ZGv
c+q24xljGJvaqwMVe8DDbLCFWnF4nIbxCJyllC7Bx4H2m07YV9u0VhGEc06m4OTX69lvyHFyquf7
4n//8vgqwkBYiyXPBgmgnS4AvZvdVGnvm9hEdIsr7mjqiiwfAVmPkOePBOJD3G8CZQHTseKMRt8l
fJR1CBAl52FmUeLl/UW03GDU3r+UvtqL5dV2DExwnGdlx1/yMTr3AVDHW2Io/+vkcvv/G1fasSwT
BYbyLz3O+txEIwjdAfRADOUN3e4Vq7Y0QGDP5IgMCH2Mq2NTP3H/2/3r8n4c7qt9VzKfS1eAu/Oa
hYcZExsTfy6tD5W990D12C8Gm6CTj6KxN9MVlH5cX7sAj8+YA3G/b5tN1syPlTh8YdHQxE4VnKyh
DhOfjH3io5S1bXW1+arO3TJf6RCcqqJ7JjQr0rGLt9WYfbX9ihJZriS0glPH1+9Fls3pTInJymtu
jdp85fZltoYtDU4TkuntbB9YmCV1Lw0q9b4V9omisdPkeFk4WPQ6oUwrs+dKYHjM+TSbqAJ127/9
/41OcSsKAtl69VWENXpYrZ2Y56STpjFY3fKKyg5FMDa9xMuqr3/FzakDu0fHX+8r1fuRoE8UfZ1z
f/LQkA9rQ/3+UzwPQ7o67b9x1zFUNex57y9k3BRQ+SrXStfZDZOTi3Ra+5yjQFCXh7IwmDXd71DU
VtisFaHw8foU/+Y+SkCPEf2SZw+ekb9dY35UnpV5Js5QYcLxuk7zB6fOTozYu9yeDm4TfnN88JGF
zvH+oWhskNqiNQA2KOhB13MiCJd5HuzsNTSowvtLO+qEpl9XoAqjmTjTsNux4NVlzHC6upWVEwCo
1RAxaolzC2/bOkDNKIONm1bMZlWJqfSyhp+9eu53tjh6Y2vq+9RsW002TrOzOJU9iLNA1kLGU5pz
U4e7bmklZ2FHM0Vdpufncu3bJEAsm1iha6h56hZX4htRr5HN8wnYIRWCG4ufeDvvtlw/R006ohMr
DOZ6FOe4axInB+CMEUhTt2vFUrKpw2OK4/o1A9+Hot/Hliks0y19+/8bI+z5zdzP0cjPQFRKrdZ/
aKSpqfHmJ/5ONzpqupEsFrdCiatdRPyhdT9aMinQXL5WhqBJt777/1u3QEnUDeK2vnNGi1JE46S1
HiXI4+4f6PsOxFGzi/OQZw0hoXv06vU6WOxjxYALE9OtF13Rz4yFlUMB032Gnv5YKep4dFj/bNq7
mlZ0SOkw4BSW5yh7qPNfhAAG3DSDqZGLmlSs0JHtUraK81J6R0IQ6zEkjwsrMhWsdR9QlDSe0H3c
EdzJMY73rGt2fZh9qvp1m6KqORYMTdpAJMnZmVjFqaafSj4ZbqRGmdThSxIUQBufHHF26tnbrUV1
7jzfhJChW1zRVGLli1XaEPvKvC5peF/vRR6b2qB0qysRjW9noI+gyA1mxbeFPQ+NoeSlW1dR0hhT
xmNIF3GurR5P+Okh8huDv9ddE8V1RlYMgooItjwe+d6O8kchgTfZxht3rqgn64OqXUkLP9T6S54A
KNlFE2xhYijTCEbNWheAR48XDoHzgl2idTlV8TYfpyasSxnTorc4O/ecp+Uq9m5myr7pNq1q5iBp
N3QLVId2ST92T1bsGHRHc5p/Jau9qWrrGloJ4AcgwEhxgMl9JOH09b5F1HgLNQVdM1pkRZeVZyuS
H93CfQU5Iks5aRMnNs2T6H7DTWxvnKkMszGPeNCdV+tTED7HznNnmkLVbV/RzywDKsVIUabPV5DM
29+Kdbww233IRhMNt+5sFU11qJtlMkbcNUTy0FvkkbhimyrZiqbafiOjtWT9Obb8lAFXpsi9bfGz
mscbSzzxuIdrU/CnZcl3fSV2Wy7MXxzKtF3EbFHKzoPzSr0dz1oM3u0sUwfG+wf6F2WynXPukT4q
z5Pvh0k/ZGj1Dafp2HY1fRiC0VSvfv9O2uqg5eR6Sxw2M6KMYn5q/PhzFA3oRVo2He1fNMqRD0xh
mcPlLctQnMGhgixNEH2+fwTvX8m/iJQBHOqCO4yUZ0n9xCmrtKT/3l9ZJxVFU/NMRI7HYSPZEKVj
Rvdr1e8WYbKTuuUVbR1bGREYA3Yei/CFNL9z3/o2yOf7e9dJRVHUsspi2diQSgO+PFvY4MT2Xu8v
rdu3oqjjGuU9aXGaQbHH7d+P5Bz75X7b4opDtVx7bNcWFhgI2qnP3XTpiwOI6Lfpq5rH45jnjtqI
usc2sE/Dmu0bzh/BNAeY1E0EHo6tZvMCJ3LLtpHiDNf9OlLqXCyXrYZwRnOsajZv9dawtG8WHqbS
3jW0wQiVJWxDS4xu9ZsZeuOauiDOYxJ07BzPGcsPeT+uITrpR9flmwDEbJVz0V5lNuDJJM6Y6740
OaDnZPEcUfA1CVPkrrme6ohKZ1u93zetcwTb9r/MwjtbRk/UOOWrk9Hts29kFFtTzaJ+dI7CW9oj
+OzWXWYHpmeTxuCT21ffrO6u+Zr31eQcKyAojYiCwTLzYyKXmpuAB97P5tlqVrIcg04GJe/ORf0a
iNSfv1Tzh9b+VFrbGqH/4n3OQ9mE9pj353mM0iFy9ssKB9aacMp0IlLMj98s88CC3jmCWuJa9D8W
TJLFY/0zz7LdfRukO2LFBtV13QAbAE49nnMAsNZunxaza2oY0qyuZiBjuQKEriTdOUMyj4fFrq1M
aB4a0agTouFUtOPUlexcxV+dpUz65tntH9ph48mq46ErvHc0yBmi9yhGIHNwN4Y/AcSxKUyz1cnQ
fBmHaJ5gOeOVy3QYnCVdclOzssYsqGTPXhX0ZVMwdqZ1mSICT0CwlmbjJiZEx1a5nkF95ErultW5
IlliiWnvidxwHXU7V+KEIbYrJ1oHxJjgaaEy2+P18Jy1pgyW7j4qkcIcsTUiWSzOVT18d4L6IoBS
fl+RNLZGnQuVklXDLKzyDAyVfWtZX1lRf4pu3Vek4Psu8zZKSFHYaBriuS2IOHvRsnNb/yMwSBMq
qSF81aiVOgParzl4gR3iHMfMv1hB/pEA70T03VPM16/3JaU5Y5XrOBsWF/RZnXNEvfghsOJnCfis
KrMNv0BzxupMpV1UbYNmA+e4OPmf1ap+5OBSvr9z3dK3/7/xWKgmUpBi0P5MnDEpbrmbrDZ0h+qW
Vi5+2LBycgqk+Ia1+laOs0jQePjz/rZvhYK/8862OkI5MGtt8j7rzmNX7Bq7BkV4Jx+mkO2B47Rr
Y+8Y1baJnU/3QxSXNTdt2Uw8FGcbHDB7GZXdjualoUlFt7hy+QMC0E7bm+CtfLleRobQZMT01H0x
aRZXRyqrLFoBDoxoYalIwmawe8dsf39pjVapM5VOnwXIgFrdeb7lhf/NHNCdLDu/Nj3NdVtX0lDV
YrlDHUl2bnk7JTmb+hMHiMrh/u51q99+1f9d+66lbgWTs0bzcyhJOhNr49I3G/Fm6Ty3Affs284x
5PIslvYfuZgg0HS7vv3/zdJssCe2Ug8aFf9aPP7sdfW3+/LQGLBA0dXYFRHBw5+fu+bEm28O3zvx
n/tL6zatOCgKzNI4710sLV9XN3/sh/7ztpUVvXRH3qDdIkJ6tfwHvaGPge98ub+yThyKUpZhVZb5
QPg5ZJ+z8ql0nsPOsGmN3qgjkzxc54ILnGFUf/SKj1kdAOAZSTOabtq6OidJ7BFj1I7Pz62NET1q
/1qbcA+gOMMLUHOa6pgkLV14IwCyn+s5/i4ReKQF9UzQ4xqxq2OS1RpGNMgCjhzTjSyk64DxHKfr
VJnYCnUfuP3/jQIF8TJg7Kdn5wz0bHlk7UZCMbVt77bJ/ia0N8u3nZinwEX2A8Sg7nGhcrqMli92
fiA2hgK+oqjl1MZzANYQyP/j0sjLTIZtvkKdk5zaBt2XLSKBwKOY7F93Y7wN0ML2FUXN2FLRWcbo
UphBUBi57LhmVWMohWiGkG1fUVZX+iyI0V97tqz4QsEtk1c/HRGmmUNSOo9JgDmIyRl3pDd01Ghu
kTo4ycPWD+IVWfRwBoZmYc1pI6ZjNACm7/490iiZOizpxo4nVo5r6nXTyzIFUbqwemPeUh2XdNsq
iiqU689DsQ8CBH3NiY2/729cJxnFrbozI24QUXEOwbflEnmyAWQve7pxeUV9Rdt6SJ27SH5Ulyi7
TP1LYOqS0u1cUV0Pm56CzEa4sbR7FnvPQBY5LjH5vk0witrKSfoW+sDZeZpynvq9Nx6GecZoWbWa
sBA0jkXtXxr4EsfT/J83/NC4e0kdtFHemMENl1LzGlQB5glwepBRByUPhkia2TmI6XNRpXysExaF
u/tiukn7nbBeRZqXQZETMK2gdYd9DazuULrutqhMbWaKEGS7iMzgdtHIkNgd9/bIJvD9pn2rw5Ml
KToJkFc4Lr/bZ1m9axdTylsjEhVfvinI5BY1iuvU/STAaFFPppyH5g2lNjOx1fGdgGLTbvci3d1K
9k7/VMSPc/coxY/7gtGolYowD7BnPnYO0jayXx7I4ttJUHYJr4kJG0snntv/37jcsgjQmRki3Ima
KD6iHc4Ru4gDl8kQTunWVxS3p5kUOUGVJyimX45Vv1pi3piPU8cnHW8Bd0AAa8mG8EvoFQ/x+Avd
viYqrf9aUt7RJrW5afEy+I7ccY+TzYtrF4/xjgyC7+e1sJMqaumOsLhJee9eV1sA2DGDO3A5/b3O
HU+rqUAjakuu0g/HjXqiuOopz+uaYErw3C2/rZqLJI4y05Sdxv6p7VClRYCXyiFN2Z4APRqLW+73
IteNmRK1JarrSr8pKoYuTtq8lJKLFNdu27TQXzzLK+ap3NVruvPQJAJbBv6C4QLrxHL7/xsFGeRU
B26L1BSxUSe7fcKroyuP+QMPqCEg0n3jpv1vvuH6WSCaEKKP5aHt+G6R+yb/LbNf942IbnlFx9eK
AlSsgQ46zmvXHgdwzjnNpy42wdZqjJSKSm9PwSo9r+/OYf3ASZ6O5cfSiFamMSD/0S++kc0qvCbu
XZ+d3WzCcOZ6celoes7oBKPE1XWPs40iXMm4CE5s5kGSN8shF92+waiGwe/rpKPo7Erl2E3gEjx3
ViaOLHfaNBBT8WiBNtZwRzUyUvuk8sJrEFS37LyuLaxrzqrQSzw+N1s/cHOBbw6hYJiIZ/BD5x5B
XlKF8bInS/fv/eupEZAKTL+O88qiekAmjF1qsKr1QNST2xgTbLVlitdxMc3lgmpcsSRdVR/90AQ9
pXs4qe1S5RCN0C3LPgZTm4J5Kp0KwpIB0z2BiB6zEAGBLEDYW50xOrq/LyzdUSu6bAUlcVAgRXdZ
2+14NHxkoTCUv3XnoLhqUJmGEdqQ0ByQud0Orao8jSsQq8ZFRXf3d69ROHUssiIrt1dwip2Z+8DH
343zZQQmPlA+7i+vE46iz0Pnu25QuIiWxiDB/GWKcq9BxXTCUbTYteh4S0/0Z39m+yXvjs6AxHnL
jht2jj6qGxzFGwXrkLaei55i2g98oaheOvkoLk6To1972wcUDXYKq6SYAoZoXAKvXnUgavgfZ1ey
JSmuZL9I5zAPW8DdA4/wyMg5szacnEqAGMQs+Pq+1OtFPFXI1c3WF0JusmuSTNeuiaxjP48NL2Wb
q0r4Tk9KCyIzJo/LlszJ0rBDxW2wzu5Or6wjNp9OC8e6DjUamVqsfLYmcTk2833BX41tIyO0Wg32
FxFukZ/7XxoClvmxsSWwztwwtzr08XTZLn8MZMwfKPN1yolvOjuMIsF18EnVFn1oPJC2/zLPUPTA
OeXozK3/tspCRoIEilFdZ84jhg6jVqjjeKjmLYF0tipGFgcG9+hyKZ06RWeug/aWQLqAZUcFtA3w
lmucjKz81M7V50NLKTOn/BEvP1ZRmQ+l1RkQGuDdeRaOjs2vsIlMmhId2cDpwMTpGkRLV8fzUh2J
6qBQSsjMTdYIuy3sa2YaoOrM535d3w2s1mzeqplL0Kz8kGT+gtVcc+cHY8tv10Qxwn2bvxlzMXUJ
mlbRD2tYII23Tk4StFOUQYEOIorHvEUmG7Gwajtcd60H13bcD6yZ84982qYjr7d4+tkN9iqu5GYB
KcGhNMCiMaOmq5Oc1af7dnlzF4VdJORnVYEOow1eyDh6+ATTciLV+MWgj7NYvt//gsryEvzbFikH
sKnNB3clN9Y/LVv79zrouha+mTjB/KUIYAlrJqGHKxVDrvM8Bu4U97xDaZXp8MQbtjwOq+Vbt0Cy
9f7fUTmpFBeKZbPWuh7xd0z6s5lKMzK37PP9sd9M64E6LO3crlk7Fd1wpHE4i7o5sczfRvG5qSOq
C/SK5ZZpTZ3Yxf8c33ww+/ohEP65aYNra31AM5Lz/f+gsI9MbAInzjFn6kDfbjCH78ggLh3qgEXw
/v7wCm+SiU3uNHh28I83TV3SByQahPkMGoxmeJV99s++QprPfGJ4e4SDivWz7Q/R7Bof7V28iese
BVUG2n9/9YnV8wJvaJEbbpq5Pc1Va77b3E334q2yj4RnE1LoQUVxTFhLL+J0+ZNN48lsB80Dj2p4
CcyDWHkTjkgajRONWdt8GMspZt5whFwDAMhoDmwfCrzNXmIURjOFijDTUb9UZpdw20F7i/X1jFMI
ONFL0nukyC6EZ+uPQ44pM5v6efW52LrhupHhjNzCL6t0zm3raNI6iunLrKZpMiw/n/DOVfb+O6TM
E39pNadWxZrKRGIhhjAogwAPsRZxT4bVdQnB+yNyF6OuNFoBK5lI3DnQZdiIqK55WXz2wywpN+s6
9LimQ8j5mP0l5Naes2TUxEbmGsEHCoXVyF+9G2+156q3zOQFgdxaQhhDVTb1mN+csT2RtYiszn2g
h95l9+ElZHmjU42Q1CJPJERDJTImhf35vmXecp19ZAlUq2UXPFzz/FY6dEA6BAwbZ840lCmVVSRY
BZZdkwCiGDduk/PUNkk+BB/dgr3cn7tieBlVIuv7cc5ofqut+YpM+DsDb8q9oatmUg0v32TNsd+8
EMNvzbswf+c3j7hD3J/5W3s5rC6jyhJZ6YJAQW80pLHlnkv+1bE/iOwlbw/E4v0LO9hebSTzPLKO
2SS/seaFiSTbHi2qCQkKl5FJjllYusUKMbGn0TCcCG1Il6gzf903jMrm+zdfTTvsndz1BkJvW4US
oAGcDyuIOiQZ7w+vsvu/NsDGn3qGJXXtD6yOgiyPuvpdKRIxzQc/IUG17wy6bAKRgA9mZAznwH7O
TSfKxhMqVO7/C5WRJMzO/Vr74YC1HUkb5+RGKWy0frw/uGp1JcyWGZustp3z29K+lMUnSC0eGldm
OG5DZw21AUklzzXiTsxPgtkah1TYQ2Y4ovPHwFnPilteCgetwyi2bruJiszU3ff3M7b8QAc0yc0j
xraophkM3Nto1C9TPluPVeHwT3bQZxenzv3IpTm5tgXBg7Lf6p4039oY969KGJ5QkGzUNi1uzDuH
8yPhJ482kakTuVWstLub8xXWPNa42VjCjcIA0sq3lZ/ur7RqOSQMV4iaAbe37Gm1oWIzfSy5d6PB
n/uDqyYtIbhtwGFAa7H8ljn82wwaWoJSs+58bHAJu46/Ns46Vxi8e65YFlFD9wCkmrYEWYjXCjfo
MXKf3Yj4aeo6d751w91dRELrmhPPoT7Pb2RoTlx8LdyEl9+yfIi77bmYNXZROKJMhewcm+Be1RW3
LTQ/Tta3YcqupOFnf9RlvVVfkPbazPBta2YhfNEsIkFYUnESd1AortflwBkQppIJkcXgt2Y+1MXN
nhckM/ou7gvz0Wq1VTuKNZZJkeChdl1pIPLng/sdXePmtvx5yC8dCamE0N7jW4l+FyFes7vKr2K3
0DWfV017//1VGBhHY+pHvjkXaK1HvdjiQpsmVUQCmQPJWy80g3XNb5BmPfv+bSVm6kC06ZhVZLTy
eaxFiwfODeJ26ON+Gkpdw0iVTSS4oi0nqJsBbOJ1f2zkBA2hq71SmUQCrFv63ug2U3ErxzxZir+n
3jlR3sX3TaIYXSY8QjAcvNyphQs6v5w/LsujUcfLUg0tIbQe7BzlgNhkmzBFw/aFJJYuTacaej+t
vfJA0gzzVBo2dlfP+LSiax5uybHpNJrjgSK2yK0hfNG6o79H9TzofMRFVClsQcuffF4sl4Kuzvtj
xt//3qu/sStwUXNALB6CbIhsw3vnFxlI44P5+f4HFF4p94kQBfremMFMb6jzF1eryUjsTf6o8R3V
6NLO6lpegHxWWd4mVNkWU35CYk4ztGoFJKRWk8syyNrjMiL+cryYjmE0BZFhHTtayoRHyDWslgmC
+I38U2/otX/blalZVNXUJbwWSzZ4pYOxnfZ5Kp4tc30/ZcmahZrxFb4v0x0NavUt6CH0Zo/GdUO/
LQjQozeHp7kqKBZV5ju6YV5Z2dTges8hGDk54d/TGBxzR5nwWG1bOHZodHFDVgiNJtHh64wUi+4e
pTLMviCv0GQ73rha6GR/8wLjz7IGDiKCYT/ahLTnQ3CSKY/N2pltkUGYvC7zOW44eaZIo2lcXjX9
fUFeTX9x52Ww+nlvS7Gg82oVs6lBK1BxOjZ3CazGgkam1eLmt6n5OxDGKQ/D5P7IqolLWKV536yN
WHHpsKpHEK4+LJD7CGx+DKsy1bFtQsNpAtiFzd5l8reH7RA7DAc8uUNEP64im1bcXPkqXFBweh77
Oc1jAWWu6L5xFHCSqYuo1+EOUiv0hhrAd2KgKfX+3B9ZYXaZtOibCw82U9iXIPMehsWAnreVQMr+
mDvKavlTE7pW3aBLihuIE2H8ElZhzDLd/VhlFwms4d6Fhff75d7wUtKLKgpI8/GYZXaLvUKSOVqO
XzAP9Wi5Ewc/WjQBKnVdGVTz3n9/NXYJAQujmXvMuwLtwOdhfQKFezp245Dpir6bi4FzrKlDizwq
N3bra95EXR7o5PFV85fAunRrblAC2zhuC1aGG3fLEfkEoOmfLiavTBPCITP4IfbsMvg+NQ7UgMtA
x/pQ7KpyBxLaZ1QYEIy79SBR8+/VvEYzOW2L5klcASaZptiRonLMDHsHb7pb29OEk+ob6Y+wv2Aa
WdNtsUaO3k6YfdB9MZb+oXeExmMU6ykzFHvTs2zLg9EDgzy2C3+wdK/HCovL9MQZLY2CcYCnlOZU
RU42R4Y/vZhj985cj7CndrtISPUg0IWnhLq8zaiBTyb01469AZ1WD8UBuafIbBolpzWDQ45eH4+l
AV1hEeQJL4pZc1NQmV/aVUsooqK63kCUdMV1mtoiygrUHd6fv2oFJKyuJV+cbQj30/twLUT5Gd1h
L5sxP0NN5HT/Eyq/l66taGKB5ydm2pdioUlP/6rt/DxZRwjq+/JKR2GTobw+24MNG4mZDFUfGVWT
jBWOfRY/In3pocJgz8C+CjtgIDAjgD7SDU1EkxEyAT7VtaN+e3V9uVdDTZHe67yV3gKkrkglnlgX
aAyvGlq6wZpz4I3ZHNCbVRcPbXmz2iNlpLs9pJ01n/KCu1vQPRmTtZ6g5iRubh+4B+e9O9Ira4d+
6wqUwSKFMhufg7axksJzSHLEG/1wN9arwW0zgH8Mgt4apDpyi0VGbZ2astDgSWVzCaxktfyxqEP7
IgYbzdOsU7bpPF01tARVVGHQwSxt++KXzQc8Lr6n43iE4b4vqITR1W56sgUGva19HSQV7d9twRYc
Op/6cnMGyHMPRgiF/Itoob+89icW6J4s3w5fvsxLzMN6KNYFt72hcpIuCE/g954NKh673NPchRVm
l8mJaO1V0BqtWm5BniNPY8dkyY45i0xOrKze6K0R2LeqOXFdRMhGty+pZi0hdNz8oTdMLKi3jJ98
exihH2kdqemAt8jMxC7LOJsDTm/FlH3wjP55rKoXdBA5hn+ZmUjqyRb+BH/pwWai0AgA71lj8T2E
/PvJzJe5g7WJtHLnwF+s6utiLF/QYix2A524q8roEkKXam2tyvf3nc6KYf5TcDCtjA3/v8MWa/gK
UQAH21z9pUOP423WabCrJi1toFmFnn4g2DkXtB098ax/NIk434+1iqFlcuDIM2q0vg3ZZTQGFYs4
9XmmOZMqFlJmBYZ+MRZTB3u0iFni5jlFlE8agohq2tK+6Q92Q3wP/le31c00gxfa6mCpmrYEy9ka
Z1xfYOy6++nlV5Et0XqEiQZUyhpn4MPPpZEN9iVE4wKymWe3OaLAsA+9W+rVprn43BkzbtIbqcVD
2Nqnuf15zEWk/TLwe0v4K/bLBQlM2i+nEOpax4aW0MgdCgkyCns0eIrlUEEIpm/HRpbAaK+uW0w2
VjG0x2SAklzHJs1hX+UgEhqXNuyMAV39bo6dfxCMpVNbvkzGprvjKnxbZic51RpYmwvfzi3cbh0n
8iGGd8gqMt/PQhvJsDRhFV7yOLPQju1Q0QT8T2Ym8XJb/BYlWRdBty6yF2R25zzT8BQVJpdJSQSc
FYaCI8SR5nlCAZt45+ngrrL2/slXuMFLtOeYE7y7BwcsWObYc3UHTdWsJUjm6JKJA+Fukqm8Ee7f
yiZEb6paYxTVzCVcFngSnNs9Bjr97wKKBP5UH9sUZO015kxgIHouspW0ZNGQrx+ZgNnv+6DKKhIy
x2DwFgdE31sBZd+isGK/ZF8Cezk4dwmdoD/7WWBiPc3CjfkSXspy1mSH9h3gjZOJzEQyzM71PAtD
19SKHBoLNKPClbxtNRumYkFlOpJdNSCu+gZ5CoV3QqePl0krC6+aurRf0sYhc7dN5Mlg1me2QRB6
Nd+5/MfstxpvVH1h//0VjmwIplK6Ybc3g/rFKlGaD8rmuNWnGsUT9z3nzUbIiDEy8Qh5nHmiHCfm
jswxGZco98Mrtd67FA1v12Rvh1wL+zqy1C0072CqvyVjGKKYvaixJoJcF8gNWeuL0V9y70i96f6X
JBCDadZNa5BlT0Vno9zxsoQhItCpbg76lLzDVqgLGEcs/FbNEbGWM3qdJfeXQ+WuEpAJlI9Ntmzk
aRHvt2H7tFrzj2MjSxi267asTHPFNrWE0VbSs6vVeFCsp8xICjzRZ9weQYiGQsa8fKnLNkLc7G0N
DBRGkcXZGhRKbL2Av6Ac70xF/73N+Mshq8g8JDyyE+p2WEoxrHEd5NegPiKWCC+UGUheGHJcRGFw
svUoyx9jMepy3sHbQVOmINmoGa7mGSkRy13PvdP/CUrxGU08CnyHXKgfnAxiHDS+BFZrMN0wbD3n
4vv1j5KNdjRb5pdj1peAupq0gI7nhtv6aJ9Xq4u8qjoGJFmXDU87S9dWjn3BxfRiV8G1pEfklvaF
lTC6t5idCx+tQn2Sz2nHSXGhLNMchPfN4439UJZlQ3NrtCQOVvJUL/xqFuIba9csXhgzTlYwfxih
Sq85MyhQ9S96Ep8a7tmUPDnl+H3ux19ZqHuBVBxHZCW2skYn25nB+P1+BbHamJv+yVjmY2sra7GF
7dy7zQBRTK9+dL2raWji+j/qIm8YXyYnhaVHg3bGwBztgT6F5/JMYudT0Ub0Zb40l1az/6ksLx2P
19rYUA4wk6egMKqkK0px2jpTJ22tMv7+1VeHBtOefdcZ97jTh5EhbiBBnYxZl7dXxHpbgqxdostA
lQnnUlqoqwmfe34qmzYudEL3KttIe2uNfjiWWBfnYpSbcYFsZpB4G1RyDwUcmZzESrt20FcD0A3o
gxnSJMMF5f7QqoOUrMJmL0vjOl6HraRHv5eiM/qko31zRYv07ru3Ou2t80M3ptsyXZeMGycHdc4X
EmiLHRSmk9lLRYChKgbvFUH7lzkaLDIzbd90hVfJ3KVyRXOPoIBX2QFLRte/uDW5bni5vG891fDS
WToY19Z3Lcy9cOar54VRLpoH1rTJ/eFVptm9+RUmfDPnw2giIxf0deSMPnRO/INDS2BuZ5PP5cTI
E0rUr1XmXPP8z7FJ73/m1aSdDsces8dVdwmNOKQLNFNyonNXlUUkHOf+mJVr02ZP3fAL2fjLFh7M
fsr6bKiRINsUmuQpY+NPCIOQiDh0jo/ZRNp7M3PktSgb8mSNony/eSaLfbrpsqsqo0hnZO4hSW7n
xL6MmxlXS3bqA1Pj4IqhZbJS66HnzjxiaG/CTaT9GZilZtdSQEcmKw1r59LZCVHh4RfhKceramS0
YfDO85aDDx8yYckxvabpGc+e+qVJq/CKrgPPxNZ1+1T9ARmcyN1uuYfz1Dw4J5fbV8s1f2+2Lmup
Gn7//RWMDDTZmVpaZU+70mxjlNHqVGeyHvRIU0KpEWaDU4Q2ecpRbh0Rt/led0cadeOkKXOWWtGz
nlSoTCTrCKmpPz1tf4uNfTuEJVljrZ18UWQjjiFlyMIpqktr/FIKsF7vD6+yuwRVt2rdxe2C7Cmv
oI/lcu89urk2sV13H+9/QAUpCa1g6XW2WVrkaWqsx7rOf5G99+L9sRXHHJm01NROiGaiDlIIS/tl
K4p0E2bK/fVnt+rq/xXTl4lLVdUNuFk5CGVZdcmW7d2W6Uqn3q6Q82Xm0ojynXZckACxUbwDoZ0r
yIaxZY9nyL0jD/6+6L2Pxbwl922lWGiZzRSYFU5teZM9Odl4rk2WMnbuDvXUBQZkHlMt/KqcK5Cm
BR8/GoX90V+Ha7NmmvyjavISfCccl0k+IuEyTPNHh7gxnry/z1mg2a9Uw0vbrAfCMYUqePZU0fYc
rn+j0dtzbx0rBfNlYbXFMRvkdACxcnamSLjdI2mq59yb3rFSZyAVEmQYG4NttzmOzBO1SVw7fIiK
foYamoPCfS90v993IhUaJDBzew6NKfDsy5ZDKaRp/1oo+/X/H9p3DDlbQgYejB10EtKWZVu0znMe
901+hEKyjy45UGh3fKWMinRtmu4Sls7ysbZy74BZ9tEl/+Hdyhff6O2UzZQMD+vo1vXVF8v0475t
3vLPfXzrvzfHojbt0R+IkRIWPCxmnkdg+j8ZZqbpXftWpmofX/IeyFuJkAhqpWjzEzXhGvUoH5+m
JiYejwv/AhkRTcRW/RPJgbzK5Yy4hZ1axngZWuO917ifzMz9+76h3gqp+CNytoSbdgHvya3UodXN
sr6b7o8aGkwVh3YLJLYMp4tXbXeqtzUm8bXdnK/OLLNwQ+7PhZUW6Gmb2zQauh/Q+D5luNJbhojG
KmV2FbHiyPF0/3vS/UvUrJjQld5OyWjZ0YAXk6StQo0TK5xATqu4petUJYJV2m7uKS++B32wS3JE
K84FUAU22Hi6v0hvJc/2f7H7xiuzibKom23Ahya3fe7E5xC9LonH3gv6zdC+mLwVqfaPSICvHXS2
tIbAToVFksIdLqvffbg//3/O7HICah9bgjvNLLAiIU6TZpBunMvUBQ2Qgx1cW35/Q18o5n23w8rL
7agaXIZija4c8FqAMnSz7NYIIjYOpDVRWbeAgcdn0TTxJrYs+OXNqOt7NgQ0n7yoHpgVfPUn2rD3
qK3MdU1AVRiRgkm5NCPHmdVNrS5IVo6GZ+XveUZniVLEVZ1FhfGbsiO3BphKTkgs+YbSFZM4qcuH
izVlMTGG0xZaGldSrLJcT8U8s3Srmrrpxqo/S3vLO0dz7FagQRaQR8XpsmUGJl5ZeeRvjwydjasP
bXjxvbMzf9F40m7zNzxJrqcaMhQnCjxIpvkTxP/S5sxu43U540Evzk86pq0i5loyFIKhn9jKzTSs
DFyrnk3xVy40QeOfC9Rb/0DCAh45DM9xajN1P/bwoYfpkiXGi/vXdt1OY9zH9Bx+0hhrH/KtT0mO
u2YbBT5QD12mc8reZ9/3v/PiXrxzjuYrkYOckeY15Z+r21ufkjbEfjWqbBH4FE+285awUxuTODs7
UXhpz/Sse/Z+Mxu5w0PaDoti4u224TvzeT3ZSXsZlrh6dC8QJrjkswYkCsDLSY2lnI22Z3aZtmsT
ueJrvX3q8T7hN31sz17i9ZelYJrrpMpycp4DIZB4ZoCjhBvNyZYMcZnUcXj6x3JJc+kOJOdhODnX
wcfarCsfn0FPNsd+JjoNIMXeZO7n61d7U+vhFdMcnDJFg+G4yMJo2JYIDeyq/H2F+luNJyvC1j9N
DV59ZTPMlq8VjilLPJ3GFGKLn8uf1WMVLYl9ai5iiQfNxUn1JQn7wsqN1baw9kXtxF3QnauGnTX/
QhFX5LyHZSA9PyMfkbrv/DBqPoXvhh9oR3sisfmcOSdsJVlkPQQ6TCpipZwImVHUJlaQONLgRp/d
M7ocx1j4G45A5+KsyxMr/VdCfo66ehT/VvhTezzr0wHxzEI8y5+HtD6TRBfNdod6I8LI5VzlOrB+
QxPxNGj+OMPV5l97sFDzF83aKNZdzoxAi6+CNFz9v3/jP2HZfrb/ap/+E5bRa+Xr/U8p/oicIPFz
3jg1xIRSD0ebsEm76SHr3q/BpgGLavwdqa+wIiDdQTaK8be5w6MA2iXaX9bgfeNpVL8UiJfzIm1m
FSUtOpYG0xaVU2raaWCcKamiUafYqvoLO4Be/YXFsjLurPiEX3yY5vfNiDtBd8oO3j7lKq+ADPWA
2tQidYcuEZmTEG85aHxpd/cN0GlXC0Pn/FNtxAbkDVBex7DV3ncelZvuWH9lGYc2bUO9oEiZsyYm
HtrqXKcrq0KyISF5yYqsp2ZvpWu8xvtOxN4T7ENeZMb8yrU7keoEJNd48awJO6zADrXp7+D6n4Ax
/GKpdf6/HYDePJLa/9KhR2v6wEExXJlCLusThBmnbHux698CPNl5Wc7jyOP7q/LmgQEf2ifwalX8
Fmy2McvLFB11IIDQRiF7Vw4edN++C16g89Z1o7/vf+pN9OFTErqdEfVIfmfnqUGHdGrQzM4ZzyWa
iJjV79HXtbB6+5yFz+zIfPWPIKBrL9AXLtOa0Iu/KzMvnxk2LVzcIo9ioZCSzu1vw/qrI5oLxNt+
gW9KqIdeymKvI47d1ROUh08VzvYej/zTlKxJnZDvTbzqeNNv+zq+JW3zk59NoMHjWwaPzW88deIm
EQ/eb8Jj9il/MB48zS78ZijDh6SAsBJuTtn+IbI0MRj8DiQBS/uTU2iqG948U2B8KSBUoxfaYY/x
8WCAUsN8eDLcy31XUw0txYPNsPLSMwvAZ87ruIHif0TRfywRXdNqwtnbmQFMXzrP17mJ9C4K4RAL
bvav/wQD+9n6+NW+kMseDcLkt5/oaggU4JHry9Aw183WrmKpUdQpXdtoy8O4bu14tr61i2Z/fDNE
26FcYZbx3EEL7dFKO/KyhjdUb9xfDoUnyeVlfcC8Yq7bIjUa/0uZ/cVHfiva8e9mnI7cETBzCfRM
1GYWsilPrdVKMoc9Ipei8aW3U38YWwK329i571YONq6ZXlfao+XYpYd2bbvM52Uzn2vnj+FBZ7w5
Ivjk44MSwkvbnHsLyjHpUvSX1vEf87z+a7HtL/dXQ7XKEq5Znxk0CBaaokX6g9GVX+t5O7gMEqQJ
pw5fmpCmaCI4xabIyYm7x/oQwC4SqkHxKwoObYQ0Q88Xa1xOW21ehr48OHkJ0JlvlMJvhZWKYnjH
wuapzd7ft7hqf5Drz5ibU153/v9mTkYkf/bMSfttP6K7MUv0R3TF4srlaNnkZsEgBE27djm3wowL
W3PPUI0sbd85urtvfHebUrgJGd0TyRpNfFDt2bIyvW1OUP/muOLnlBhtYlbzkH80PEMUD1DDIfbH
kVdsOAVhazqXEf2ywXabch4+OiF3lgfu18RP76+VIlbJxWs1rp0VWmYjYz0N17wrPpCgSlBLcLKo
/+fYJyR8u9BG5cLbctwHu4fVItFGnU85IZfNXjUWVf0LCeO1YIvJEbhSCKtfhnB+In53EU53moZR
czxQnBxl0W2/Mf3JEnj3GHeWRRbZ5NERNC6zl97+lLtJUOpqZRV7nyzCvVilvaykq9Km+GvzUM5V
THEz1qepfloK3fVH5d4S+ptpmYuGDlW6dNWNLq6IzBVnuPsrrtpD5Go3YxrZZpAheyjz/AEdGE9L
yGJKrEvfdw9V+3HiC16rqrMIdYwDxRFILoJDUWCVeSgnSxtax3RBNrAMziHtNQ6mGl6KBg0qoVkB
levUNLbNKeLBbtsVrayqkjd9MqzgnH2/bzvFwshVcT0a2bget2iaj81jz8yHMNShRPUn9t9fXRV8
yJCt7QYboR9mMi3GyR1/OVaRHJu4BPMeVVSVQSqaBtsQGwyp0b7WWF8Bb0+C9xRWs28sNU17/3MB
igfanECKJSo8XSZGZXRpI18y0XPmdFDwClBfhpe6yXI0c1eg2ZN2ccvu7I3tZuHh1TdezPk5H19m
CJENVAc31ewlLNsmmTo+NzQ1ywA5JDSQ3n4fWlO5OA7kIGNDX2SaLsKPa6tOcNPU2EUxabkuLmeG
aLYpy1OCo1NheXHNPM3QCj+X9blZ11QUNVjkwRXlOaegCqMvriGOyIThvCoLcVuM+QZafhWpMxUx
ejFHs697U1QZRUIoy9ATCrpGcPQ5T7YiTzquy8wrMOTun3wFfrr6U7U0PksLz4iY95UY79f+k6NL
+qpmLkEUcgM8L8MCscWZeLSWwXpyQ9Zrcv2qFZXwmddjhS4JsEtA7AfsVnHriMRrdOVMqslLGA0a
AGfrNpa2JZqANjwaM53sjWpoCZugrdLOJH2RlnnzPLSohlh1VSiKE4lc9TZTHlYlrfq0bMd02cAB
Wa04W6fEQ6u4tihjUZQfR1PnmwoHkovgJlrVZS8y8pB5SDia6wkE3CaqIBvgsU5X3aEw17/K4fKc
WsxnbcptgT4SARJJ5elQLJPL4eaZNTS3TPKwmh2eo9jyU7BwTI4NLgHXHVzD7304aN4Ol9YwHgxT
p/uvMsn++yvgktKsWDvkNJ2sJuk6Hyo+R6oSEMlkcpe9eTtvr2pTcDnOOWRJw1xXga/I6Mq8LrMK
R4HqLrzM1iULt7hF/J1vy1zVLGGD2XiP3dA681cwc5j/sWuR6T8i141/JbN92oVCbIHiX3UepCdn
rxqizHCOHc9khg/LWeHlu4OWICPm+TuceDSHZgW+ZFoPodCdrZu8TSk0PxfLf1m5Edm+iMSi2wMU
YVRm90BG0An7seVpK/h1M8to4CQpURN0CAS2FKX7ZWxQeYt/INBCL8zI1Z98zQagAoEUofF0PYdZ
jlNUFoyXsDa9eClJoYkMCrPIJY9obx90XgGH6Z3pYhMnKj0rGhudyK1qYff4/QrAfteRujMxfDXH
JbnwuY6K8DxnH+5bXTW89KQxTWSoGqQbU0uk3vLAgh90jAdtKaVqeOnm04WDv3CO4UNSR5X74PGn
1fmdOZocrML2ckFcvvgNtXaXrOcwrcb5xPPl4gpdWZdq9tL2Cwb9NLc+XLJtq092+H6kZrK4deIR
nfKFwjPlorfemYd1fzdInd6lsUvxQFn2R+peEMpkjhmEdMcuREODdKJOXPYn150ix/1933EUppcZ
ZnWJ5Ehr9VU6iWK2k6HZSj+xx7DpHtuK4Sxx/zMqA+1L88r9M2pPfbAWGep2tgvzxbkehSZkqhJp
MslM5FZNsyzP0mAoL2K+ZiWJfCO/rAuP2q0/ZfSRDY94Q0rG7khh974m+/989X9GEqwhKA48taDZ
5Xvkudp+3LeUakGkM7Rp14s5NGWWYhvO4sBjRcSJjdK7TUf9U31BitATrrVzWGDua/VxCr8w1PxW
+a/7s1etsxSirTHIheVWPC3QJjBy0TiUh+TTsbElGDdtWGdGUPN0bHD3X9riqzvqxLAV85Y5ZOhF
EJCqQLS3zNvC3/u+JrIpLv4yXYwutettPuZMoIcQdz47h1OGLstDH/tT9wDFHA0KFIsqE8bG1R3d
YsEf2IopydDvsZmmODd1je/+oW79i89jhzJxrCjMBV64TWlgzVHGv6zskvt1auJ6upT0QwMtDHfr
Y6fuT5OoHtygug5ZccaDZMxBGb/vAao/uf/+CnVsrlZbhGGXbsvQRAgj8RpUXURdXZ5G9QEJ1gVI
d/bq/A9nV7IcN64Ev4gRJMANVzZ7oaSWbHkb+8Kwxx6C+woSxNe/7HfSYIRmBC9SRB9AoFCFpVCZ
afVJ1tFTnvYxuFYfutqO7/ff5GVabINCdChssYpkhFh63gGlK7Yert/ruc9s/WavhpVxyLI7Z3B/
fcjT+jCWqGsfyJYDvNf1W/ta1510BC/6qtqrKMihWusIyPLDfau8tz3fmtbWo1UuQxcocEQ7vrqk
1d+VmH75/QtKuDfgH6a+a4sSBOVrJwtLci7AYBGJwfoHt+Z/7nfe1La2KGXtMOHYKMnZYl/mcY5B
Xxzfb9kwo/rNPpRpr8Ygza+Ahv0DWvpHoGQepNyTL4TV9Zt8Xw3ZIMOuuNZQFV74dEhDa8Pepp5r
p0U/m0q7lLAJVyCFHsaLhLYwatw2DGMwuX6H99OVDyQti2s1e0Axk2pCNojtQVLd7HIb1Ns1xh97
y2dWfmX+GEmgEiZvS13kvVzNrenbgN40zT28HY28d879sl6KsokI+TR6a0S5e6nLLx6oZ4JlozzH
ZCQtXofCkVCJBqSeTJW7PFC/T39O0zxsgf5M7WtBSwBCGnkNMxVucFYpXkbzrb34vT3zZiYtXGsh
3VHk8Exn/tbMDz3YbZws8vnZ2sWgjS9oQWuPS84G++ZBQDHVpTyAInVjHzbYRUdouQXIlqHjVVwH
XDA6PsWW9WfXeqCjsaYMurxixIxCVCO2Gv/U9X8WaLPdb93Uby1mg6aGFBYUiyGcW55mxT9mYkvm
07Ac6KkYjke4JbNnchaZjMphOuFh+5DOu0T82H/gVuVaZLMigpzHuTjbYNZQqfrkNtaGYQy7k56R
8all30S2yFmm1YEsflyXw2MXdpHclBo3fUKLVadfe+VbDTn7KMqHkuiNOeGJut95rjaOoaYp0KJ1
cu15ygsKG/HpaXa/TMVyQrnlTp/XArYV1K5dsZAzkGGpPOR22UCxMWd8SyrTZCAtXsfAcWnDEa8e
JVG/JHP9x+keyy11UoPv67f3liK7QVu6PJbA2VmRAACOnZqqCva8LGJF02/wkPlsgAytyTkcw5Pn
MJS2pvH9uDUslvr9vSPETnvpI7hyVRwKZ3oAX+tVrPRxCdwTC8uNMDDZ6DY1b/autAKarm0H+djZ
5RJzKawPHSrXP9wfhWGC9St8gLtQ0VKMoqi8s5D2AbxOB6dKr+DZO9//hGkAt9/fDMArKlYjy4k5
EEVSVgr19vaGbUy91+K3ZV04WBT+n/M5Xol4nDnq2ILiVGb09X7v371/3VxIi+C08sBVqWrvERUu
B8CqvgW9vFYu/wnp7Zg6/SstneOQub9IBYzKxGLVu38LRx3W1jo04JC93w+TFbVQl22d91Ox1r+L
kRYHO2DBIe/rf+43bjgf6WgxlGG6UKHpvEd7CB8hkhRb3kVZ+YnT4on1t/K3z2SZNpLJ79OsMVu/
8rPOW4Zinb1HQtpnvtI4WB8zsV7pUsZt3x16NkM4WsaOIyI1lpeKj8f74zQYUU8KVDWUQVSOCw9I
Yf4KneHb4m2pmZua1rbxsmSZM8/YDDtLfKwY+d45u2hgYC9tBYBuIApcJLZxJy1jn+UPxBfnzHUv
941i2KJ0zFhX2OHkFDkOTlaaDOnf9lycBIh+77dussvt9zfRX02pzRSFkmUJmpPcWyIx1RsdNzWt
RT+tPRYiLIqrUuFTPdkXN9+T70DQ65CwMA88Fij0ep4JwzPQ+gLS8A/Emz/vs4oWzQ21U5E7OHiM
3MlOjpc6yBi0f99v3LAq6ggwn7qtp9wUPAWgQhBTFbeL/2Bl+bFZd15CdBQYs1gVjLIjZxePzwcW
EHH213Hr9dIwsTryyx4d1wdgvII6t3/o0vyY1s3GiclgG50aJ29pqYqS19fWLk/LoMB30XxtQTBY
V9mOyl74jo77coeusvEmUV0bvh57EI203b6rpc6Fs4Rtv0JIob5a3MaJ2In7cg8BxK3TWpjaoHzw
1la6j8WC4k0875VTelwc7Hwbhv+/qKSex7x9QYtW0Q7hDfmMpZ5l5yZU4H2okxlq0YXlXsOuPHkU
T09ed8qq8cmDKuKS9cfCWsuoSe1TgERGPpQHwCif1xr1nkEeZ3b2Tz5tbIEmn9O2+cW2SD9C5fRs
l2XcpxAkB0TpfjyamtaCndGUO7VCVsbDaxVuvIIdetKSna1rR3TaFSFyvuh4Cx6SQqynGoSr9zv+
7s4Q/gcXhmQAToFLWF6FoM6xDdYaLGdZFS80p/H9T7xrG3wi/Pf24FIbqXKfldeK8oMPmencd/Zs
9mha25GnYJkXPHqRc9V0f2VZH0Rr29QbjZtMo+3JrusuM21scp4rK6HleApSdkTVz56tDX2/ffbN
rtlOGaf4Q7F8B0syLWdaLlZy3+TvXlzQ9m0q3rRN8SC+WBVM3qurpWJefJbN196Ou3rL4U1f0EI9
9J0Wamb4QuhXcVWfOvpD1POhF9FINgz07jqOQWjh6veTGqyxhdpBm+FiehzF5zb/2WVbT78mv9Ri
Nswar6sXv7zKkbTn0E/VD5uU2cYR2NR7LWYZy0JaYJ+4zpx+DCQ72QxcMnz8WYRbvF2GAegQLggm
tg5dxvb3kFt57Ijhn9Gyv9/3IIPz68gtxoYWN+uluvpUJAIUvXbgHqAiurHsmLquBW5veb21Nmie
1+1DxsGLMX/a13EtalvPGSE3IatrX5Qoiof40wRQKN1DGuOH/8Fu2R3P3ZEPxZVyvDVWafMpzcRG
1w0xpcO05jStQfwD0WDkZrP6khV/k3XAA9xFbtHsG5xSFwkjkGmdh8pF4pp1+aGR/ceMMHHjL3ZP
lZW2G75vch4tctd8UBlNsXJKqCe0Tf5E2uI5bKzf+6ZYC1wB2h6Z5ki4DUAiOGFkUajybFEdmjxT
i9tmyry5t9A4FeFTMa6febXFmW5oWgdtWaAwqvwBTSNlGwdednTnjRSPqWVtixWLzEK/RsvZ4J+n
ETSHm6kdw1wGWqQuQea0EqnBc+p1eBEO4g6JZrhPfH8uTT3XwpVL8JmAlAwpNqs6o3Tu3A9bBJ+m
prUNFiUHDvRyFK6ldVBEOS+raERmbV+/bx99s8PauYs6uVxRuEmfLKyBLOMWiOQ2af85RYcs0LZW
nFH71s4ILo4StF9IxJJi/OKn42Ggy1+DN5zGLt9TaoPlTMdcZRXPsrUHJyOfxm8DHbtjY887z5Y6
zGoMW2uBdiqEf2b+DNbZU+Cr52EZN/YQk2dqkdpCXi0VkIY5qxHw5RWUg7FbBr8Ih1LurknWQVaB
p6plZKn76BbcdaLKkVV4zCiOCuf7HzCsxzqmCpzOw4ibPFTolxrlooD645wTeOXHJhAb78WGKNAF
xrwmlErR2yTkdEDh3JAdFn/c2LFMjWvRO3dD4MkV7hP6/mUiIslBYX7fNIbZ9bXoZYsgtWqhDd0q
cui74KHm2SHbJLIz9VyL375lEx281j6NJOC/cF4mY2yxWm1htQxBrAOqwmbNutGF2Ttk3MpUJKnX
XLrCP8rVA3WWeKUd3Tgnm4ai7bZ1PQVFyFMK/q/8pAjF9ZZtTILJP7Wdti08UUIiHUKDfdEj9e0M
fgSsbPmqRCO+5a5fbwSCaQxaLHe4//ezzNxHJ6wCB3l1wv/ky2zL+L43GdrXYVY57wKrr2Ej6dZx
pVyIRW1hoQynNh1mlfKsDsOR2SendptfnZzWOO+Ay1FN338I3W641CAu3ThZmcah7cZlnaLircAc
K8D/QtSUkkBszLXBY3XQlQ9CLrgSmkbtH2j9Vf/Nt78K8CUNn7bKP0ym0mK6ztyJk3QqrhzsezjF
RcEENtrsNZ8f2Sb222Si2+9vdmbF1z638Y5ybSg7SAjkQcLi430vMqxJep0WivsXy/HQtDd/4g4k
/rLXLvtnX9taFDuCy1EqtA01s6a8Lj0ujnsqqLHLe1oYS5p7fthS+zSkZLailoeKRBBCpD/v991k
ci16xTJB8AZLxDVI3cMSslNdbiWPDF6pF2q1YD9VYwGdISaa16EYOXKJKY0suwwilM39dIPir6ZJ
NyDopq/dfn/jOxOZy8lLa2Q16ufMb59bf45qJGegMt/X7Wl2NvIzpu9oYcxkz6xxWIprNv+s+UOF
dF7gPsj1xcfpl7lby7fBX/VirnTN+6ILbzuCai5gbsRLyhlaphsLhql1LZp5y71pGjk9p453GrM1
Eq0832SndzmVXtDltzNjssTeU3XhIUvFSdhbJQ8Gf9VRWcryZFXipfU3Y0Vks+FlXbb4fU1Na2Hc
jv0gB0g/nVMrn6O5DtWhn+rXfSbR4nju/AYpw7a8rrgN4OJwzRd73zFRr9pCMianFhvX3w55RRo/
CoctBlGDRfSirYqB/aLIMqjLqW+jl0ZutcXyYWpZi1ZH4vi/VmL9PQ/tJeAfoex63GVonSu7WfLM
W+yCnrO+/d5K8YORcmMODVGjF2yldisyyxnW32Rd4m6pz2qxoaWwVbJisokWlBkDeTk2cegGdlUb
Nx1qqhZHbiFUTZ2/ffXN+siUmsDqztffzShPXUAj5omXzCc7CLywT+noObu12TLwHi8FC0kTP8t+
WwNkLZZ0IfH9iTUcaHUA3ep2TRZUE/ZXF3TSXpJaRSShoDVPG0MwHHF0tJVrsdVFAhL5jJROCVde
HXkuhKNGKw4CZz7O9Raa0TTT2qZrQy5K1VVIztBijiaFwsJsD6AI86DXbKkFF6MZRNtnvwvrOEd6
8DKHYPm+PwcGJ9ILtvxKVKXjInXi2msIATOcAx3UAcdzXmyJwJk+oe2vbjCUvmUhzxkGQG3jTRUy
miXKRZk87xuDdvFdWtuDYjKMX4KP0y3teL79D3dmxfSSrRxvqJW3oHlbpqdx6p8L6Mff77nBbXRw
VQEaXFAUB/QcZEscetVpnPdaXUtchWm1tNAvQv7anlDh0x/YWB4BytiIXdOkaltr1ZWh1TUQ7lbp
8hjgjktG3CSWrcuJqXltcyVuu/apRC4DBGPuK2S8eR01uWN9yDt7F5fkLbK0oEU+w0Xpk/Qfu2z4
e7ZFjufwOpHjvBxaMEekrv3UyjSx52aKWOUMEXHXfSuTXpKVulhGnW4dnsYUqgJ5DXoNurhuIsGd
EHn56p1Z72zRSRi8TK/CYgVOKZZd+48itcq/ILBKHwuq1o/3fdhwfNbxWFWeV2SmmP3cBhdLsfIH
Z8ivq9Mcp9o/sVpGXbiFFDGNRIt04g1Nbw0pe4IA4A+3C34G6q/7ozC1fHPEN5spqa0QhKWoVOO+
HxWqiae9qdH/08a9abr0JVCbFmqbfDo/lBANVtAtt71hXyTq5N3Q7wnq4lbi74Jlh1b+wSnTyFrW
jSXKEIl6ZdYI7dQMPEq4TgZzPFVLNBHvYG9iWg1ngP9DXd8YZ8pA/j65TXFdq+7E5cnFDY/96euN
u51pWrUQV7m/pry+NU/8ZOHe09BupWgMhtFLsoTv9qhuwuNjqqzzaHc/mBKRvUnAZji76DVZFevX
oMCNG0oYHkimn8PqZ4sHyHA6llu66gbb67VZFpJ84MfCJ/LwOUVtrfrukpjsrBjQy7I6vAgQe8a1
mhc/wvbJDq+BuhR0I9nNEJfvvMvopVlM8YnwGeD5Cs+OnnCiXH4c2iFycnYQVMVF+7NDXdX9xcFk
qJt3vXFS4oaOCxEofi2s9uCo/pD5PJnthGy5qekD2maNitAUhzvXe8SF8uBYWQU+Y3ktmw7gRtAo
3B+FyaO0LVtxSFeuCmijuSpiIUF4+u1GzjBhpxs3UjaGcNOZumkHhru8UfzqCXaiEjUu495w0yK5
lNRp13zl13agUZbTCNwDUdhtYevf7zkKXP49xdYMSlCFzeua0pP3bVMs9F3Ivh+iRuHf7fYzAx1A
g3Zx/D3TOHtoLiBTico4j/edlfBu+O9PZG4xd0U3wjvDnyXkm8HAG8b3XeZ9vwx1tu2uD5sOL/D8
6iyfpv4boO5RXkRFJjZc8l2665t5tG0X0vYrhMvxgfXsn5G4OiOYj/NBHSgoliGcs/Gd99fqUC/B
KnhAQ6se+NUuL03RR8iMhsXGyeFd9sfbGLTgHbr+Jv+t/MemKX6A5vFz2HsPkKyKWz/9Ng3WYRX0
RxjKmOXLh/vz8v7qh6Prv6d8VBM0UFOMR3jqKR9AyUjyaB0Sx/voFj+EdOJ83/UzZNpJ3KvmorRS
z3u0Suc7p+saqc7ehSGE6bSgBr176dgrxCbHMY3dVlwsEGfeN5EhoPV6LD/zCjEHaNpTH2zr47il
9GNqVwvo/+/Lqmo5khZgf1fk4vhbL9wGL9WJtN20SYNgLPMrmM4i/48n6oj+uW+N9zEgYahTaGeD
m0MZE23nVSSO2WU885gdhjW6KVRtq66YrPOfeB49rP/4TKCy7wIMtXLeqgA1NX37/c0mbM8oReZM
8Gsu3ThIvWhsd6VbQ70Qq8lBN7b0mNIbo0BnfwsU/Xbf7KY+a3G6rA1IArkPJ8zHg1UNMee/97Ws
hSXxQr8VyPpfh/Bl8M6k32kLLSJJLd1ilAG2Wbz1nPpOqLNqwo2rosEces0VKjyJUMXMr9aNeOqp
K873jfH+ySbUabGDLveorLED2oxYpykLPtDW+lK1qYxrL/0Eic1d14lQr78aO1W3rWD8SudwPLIR
ZJvz0ny9PwqTdW6b8BsHX4q+kLzt+NUdZwUMzNwcQgBh7jdu2Ml14ute1syBIBK/+mzBe8Kv1Puw
wif9cKdlboN60/laoFYvFTj5kbzrobUlP/Wze7zf9/fWRVAQ6VdQqHI73kD5AE2M9rBW0Fha6DGs
tmQUTc1roSTHjihUk/dJ3eBlEeD+amWXWtTxvt5rEWUJryP+nA+J5a5R1RSPa03jhXcbvm/ovX4N
tatBFU6TDQkVyGp3UJurOCCy7ul+7989ocH4+j009YAcDCDpnjSr80zYE5mKAw0+MvcxS5HFyA8c
0tNj+RzYD771YIktEmTTuG6x/tah1tkNgU7uk6ICxSfjx9qaj1mzVVn67sH8Ni4t2tTA3cHxvDSB
4ufJKdgDKvSPKTgq/AzMMmM0z08EydhG2meAZnYcSm4fvQ32zaCKkbXkJnOe9HMV5Yt/kBDSvD9R
JntpAVhMNCCz3wyJrLykU9lTMyxQB98CFZua1w65FILOmUXQfKfaeII0VQ5cymQ1x/u9f2/tuxlG
2yht4IrpuIDc1YeKalSy1fs4F9LZQQpwa12LcFrzOS2yHgtIOD8Mfh7nObZMd8s2ps5rEb5mClQn
XjYn1YBTSfZnavck8XFF0W+l7RzaoTXA6orLCyqaogW8iiLd4iN6f1L/czlNq7GdHRTQJ2CGhfKf
jNMp+8RqvuGS7x46b93XYphmfXp74RvANDm/+mI5WKo850v1WmfNZXT5Vy/8C3gSPAXNh6kUnzuy
TyLoPxfXskoLd2D1kKSgt3KWMVr4fPLnLZmm92f8P9dWq8+YI0o4FJCqTTT5rhXTsd9zdbmZTQvl
2ikLMrcc0qiiP0Kp7QK1mB1YyVvTWhg7ANe0mRgw4xL8Hjn7Qot5I/dzuwDpGblb01oI+woY/HKU
IgHI3KpeClx8GwLhnLyJqPvJtceNk8Z7J5nbd7RgtrxJuWToBkicp2eLMsAnxMmDZkzu8h3n1Nsn
9IB2lZsFHSjgWPcRcK2u2rVX47777+Xfs1s/qzy0G7ivfP5TsqTbkjs1hLIOEVJu4dm9WobEY8Pn
apJP4+JdLFlvHAMMDq9fTaHYMvYBhd/k1D5bNYhbQDJ5f+k39VzbiEk22cSqQ5G0lIEbP7QmaJ35
VGX9CS+j0553DMyprvMEArC+SvNpSJY1fR0revaLMFHWlkihyUBazMomLJA/BDO5I+s/aYBSpixQ
n+9byNS2FrRFSsc2p9xK6iXk4XQoVF7UYK8eiyLd9wkd5tDOwZz5E4fHN+RoiQVEZlvAA0PvdVRD
a7VWz/0QlgEvttvYMYP73DfMLW7eWXJ0TEPf1uti+8GUzPxLDnXDGQV7hfgzIXFCblr32adu3KI+
MQ1DWxNA87aCkjmfkpV6VtR7Wfs85/MWT5fhmB3q6IbamwbEr51e0tLyjrRmPCI1f0374TBb/WOR
QuPFXfqDR7KYA/TT9Q6Js24+5H74et+a/2fSececOgBC+uvCx9ZuEvZpSOqjingcHLBV/F8z2z9U
cf6FHaqv8tjG+Qmq8/g7ndGd83AeL/f78C77C8JUR0jYuZxCKTp28azmSUEOAtWs8pCVE6Bf5fec
FIkI6gvNgyBm6+dlCRvUq8wRLdsSNYkoIHQ2iSANG40uTZPn41QvhcculTt9KoE1xhsTwHqhvEJd
4sf98Rq8SgdWBH0OIbResQu3Cvslnxrnoz2PxUaBumFL9m9ffXPdsFLphGqluM1m9HtbT895X/3V
9V0R1V3wiXVrZBeA894fimkd1/b/UvZ9KopmSjKbxA52f6R6Ti7b2iYMY9Hl4SYocIY5Ci4TyOWB
PXBQqCTCQzTzj4S5x9nOYj/bl3AIQy3WWd96bWZ3U5JP+akHZHUd5AMrtvS2DZbS02BOKr3ZWrMp
sQB7PrK+fKEoQr7kwy7KS0SRnhCbwXrfM6eekp5P4UGhNPjQ9vNGKsngs3oSbGmhUGo5DDMBipyJ
OOdqtTd8yDDJulJcBrgJlLqwV5Tt31XVRrKBHDne+KwqPElpR176931nNe0ct6l5Exl5UWbVvGLn
CMt/HPLVDj506xQ3FErk2V/W8rmCFsf9L5mspcWgaIpcNGMKXwqLAx+g4zJv3a8MTeuwphvvnKh5
KZKlGU7Kqk9hOm7cEwz28bVgtjJpp91aCGSVvHi2XtLyK+r4IgLcuTstESI9Wss9pcO3NV870Xt8
HauVw0SN7R+tojs70xbK1+BQvhbJzdzWrrvCV8dmjfAEFyCBRLImCpqzOz0Se+uQY/iODmkKcjn2
Fcd3hvyH44PdxuoPVf5ZOH9Y96ETO4/hOrypL+pgmmjKLpQO7Oj6vv/kB2u4cYMz+JMuJFXUoxAB
wSBWMcRtSmOvWjfuD6Z9XQc0pUEbDmtRVknL/VysUeek3PfiBTSxK0uETSfrR73UpfguKxI8WpmT
OdHkkLY51FlPBaBJAbf6H2MzyUo8dKlIvTG+EbRlzwVxsmrD8d99zYUzetrKsNLes7sUQSWmnwoz
mWY8Gt3wgOKb73YzR8MyR64/Xiu1dTMxxJpOaL1mGWuWHl/MkasA0V3khfmhB/bUnopjY31ylvqQ
q1/3lyPD3qOjpqrecbvVnmbsPVdGnwQtIhZupNlM/qMtGmnVkt5L5Zy0E3vxmfvEhj3VH7dZ0ZYI
vqqqsEAwk5QNj9buS7Ugs8C+37eJqd/aItF1M4DXEv3OcufEhhCCoL/vt2zypv8gppypW0MCc3vW
Ryk/dZ6Kyuq3m38Q+Xxq3Se/hT6kvRFkhnHoRNdDMwbDNIo5qdV65gD/Tm240bTBbXShqo5AMrBy
Ojtx6HCxfUCL6g/t/Oe+lQyLp46MCuqxbZVo7YR6y0H6r26dxZSJOFw/EfA6KvH5/ndMg7j9/mbT
HxVga2k+2Il3e1IIeCxQUL9Ktm+n1zFSYeiQ1A/RPOmHGKfFM2n2AO/g/jpGquVL2dmCiaQMwnOI
18GGn1k7fir7ELxkEHETG1NhWIt0HatS1ODlapGM8TnIwm6V4/3rNFcXkrrnHhu/W35eNuExpvnQ
gnq1aiEqNtpJjwrKxrWfF1kctxNLpnDQwpq4Y47aHJFCI2gODqulfixi3Hlm0YFUg6f6JR0gdKdY
1x+45TlRX1pb5JYGy+gM2ALBJsNM5NC5o1lEoX0eOY7TRSSTW4BBg3V0VJVvgyaybysMgNRDJHsx
RWJdXndFmo6rcgYpVn9SNjQ61qNTZ49qzU+2uyUxZTLP7fc3gdyVviPt2bYTN12OflZCe3F9EA7f
l6bVibBdXrMO+V8UIg/kGKRFAu6oqHezfWupDqyqQix3NQS8ExTtnd2xP2etfVzo1qOOaWK1XXj1
LZKpblgSKEg+ut7wgSix0XPDQq3jqXwgIRhk30nSArDVBSQCnuCRfJCuSPrhRQ1s30GCapErGSFN
meYk8YP6wbK7IfKh+hXd900fTvJOlkvHU8mlH2g+u0sSiuzY0O7qqva0iD4eM7LFl2GYAx1VRbwR
aJveA3/3zGIfmlOLxzac0zAHOg02QUlbPdR0SUT5T2+/DOIoxT9L3h0Eu8xbPCUmG91+fxNgy+g6
3FKWk7h5K5+rCgzFikG1zC0JO/ZN+PP+VJjMpMWxX9iO6zKyICdvx3xNowZyifebNiwROrLKhW51
5zVsSYLQPzUquLg2qE2bbKN5U8+1lLwCrn4AG/mSdN76gdHuw0C2yrRNTWvx67ayrHkAo/AC+kbu
erDtLbc0GUXbcHtptxL8QkvSLCymuL9P4N5cMm/DKCav0cJW+azyq8BfkowgFx8+yGKKQczAx43E
k6H7OmjKdgX3pMSctul0atvy0s78OCvreN9lDIbXYVJ+s/Z9DQX6hNfeecjUkbe/9rWsv4MXogPd
Jlr2FNA/Sh74uuUtJptokbqqtc0bgMmSG/HPVC6PdTNCa34LL25q/vb7m4VAQePVXUEylpTKjakM
nnDhvgHxNm7bpuZvU/GmeZ/MpHIofL0X9Nkh1aXK2Bn6hftO5Do0asg6qwbf2JJU/QpJMqio0eO+
GdWCFNnbukEVDFp2yYWn+RPl7UbTJptoQbrSNpSuB2eZCfh9ABProG/WLlvCX4Yg1cmq6xuR5Jxi
a2rVlU1HSD9HhetG2ZJu7K+GMNIL0karWpeGof+rHxyDpr9kzRa7j8E0ei2aPQ5qHgdYfem7k935
zwCnxXO6lfY39VwL05HWJFtGLpOevMxeGttWftnlLnqx2WyXaZgWaDlYrBc3tLIoc7x9i4teU8bK
coIQLauTJbTpn4EzksZtHRZ7MCC4e+pM1cXaIzUu+yrxQWl1cf1pOEnIEN8uVPahBGnuxqHP4Jg6
XzXjc8Wkh6XGGx9cJzuESxc1IeKWbmwfpunVYrasVt/2+rpIUi6Gjz6XOcr7UuJuZJFM/dfilg5Z
5jFcRhKXFMzOodnurAMyzcQqyxdrFVXtRY0gAa7se5wq0AturKoMAwJ0aZJK1//E1Fy/rGrYGs77
1gr0JyQwCIW0UzZNiix4sEc/i2wRft3T89DWDgqesosaoHonmfNFtFHYeHhbm50031oo3p+LQH+i
agNUzqGQHZQSYr00DQxfVF99ER7mttyVLA/0p6qQrGW5tHxKvIY6f6HgMvhbWjP9uMdCkNL798ZY
cGewRdk4CaRq+xjvIeWzG4Rb9ziDeXRQGrFlpWZVO8kY2Keie2Heg12TI1k3tnVT+9pC2pV2uwSM
1gleE8Iq9ojv2icXwjR1khVUdp+AKvK3JJUNjqpj1OSg8ExQyTXpW4p34PRo1WrXVhzo6DSXVf3i
sLyHVipYhg+qkSHoi31/FnHBQacf35/s9690gV7v59kDylhaSya5LQ+CZ5FDg8iHEtygvljpV8W2
nuhNptJuLRZKxUnHUnyoSp8Gfzg7Y/Xh/hjebdoBj+i/HXZAZkpAdsR/bScoe0l2btM9/BsBmtbW
7WWCpy7U9V8HL4+WdDqQYesF9V1HRdPams3Hbu6axvZegVqK5FpEfvNFkK9Fam1M7bsnFnxAW+nA
cVJ2yzikD6HMHubaecJz7TfWTp/vW/1dz3FC/XlB+c6Mu3rBHyFYe2pc64D55E4VtXgiG9kvsmzR
xJg+dPv97UG9svqCtzl/DGyQ1VGZuMG3TpHrGsojinjHWu1Jb2BE2tJh4Zres7zhjzdiua5Yj52F
95jcSybWRakXgAFu3TioGiZff3aYgWSY+jEsH63Ok3HjtJ/LdbaOLOjrl2CVG6cOk+VunvHGcmXq
iJRYAyznksgNWgh1z6cO9M1yCSAtW0ZFzzaWq3eT97DdLTbffMrlolIQY8SnehZn7Z98+GK5Kqpz
O6K+HXF5rcst8ilDvOsvEsPs2Xk14rGmY+t06YmYTr1TyI2yKJPRtJD3wSUWTHbFH4HqiiXg8KPV
HMaRxT1eYFnzi2bBhhMYAlSX4LTb3qrAqe2/+s6ZsUdSQQx5Yxc0DUKL/bYbJffoyB9H6h0IniDI
WL1UUxd309NKftWQDL+/ChjGoL9FSDdt8YTZ80c7lPwiexpc+FhVh7lK3X1m0h8kcnD3p2x1vNes
XaYepV2+KsBzNcw/Fg/ykDu/ogW/mDwx4dCcPoAc54XQ7uKs+QuUPzbWFoPP6q8St7Pm3OEW8Doj
txwPNf8McL4f75sELc5ZvWZr3vn+q2LuIbCzU9GicKDYem8yzbEW2w3eapwcVFG/kSkZj02f8mcg
p1k0zeuyAf00fULbwscmVyA4xwjsoYz+x9mVLEeqA8EvIgKxCHGF3kyPl7E9S8+FmJVFIBaxf/3L
npOfxmoiODnCB6EuVZVKUlYmF33gJN9tMm5cW+v/ySmL52os3IKfR+kFeIm96m8F/jRsHF7ZyRu3
5V06lRycxffo5guyptml7sbBlUiW5uyMFeH8XPb1wXGSs19lgRzrbYb/50UizxeoqmHuDT0saM9c
fsu42jZ19SUiG2unqynG9lBPluNHnnw36Qq8VBNP6lNETLvaBCs7P8f1L9do9nPZ7W8H0zXg/3mj
Icy6btlvdjKjIqiyK8zakOkupfdZ/mMG7gB1mli5bdA4u0rq1gNwiW48fKGfxQ5clWgU7kHGZR+2
/QAlXE3PmKCmmPNzRV5BKGXTJYjJb8sJTZB23/6EzvpKuA4xFUa9CH4W9tOIl/psWLvB09nG+r/1
a0gfssmGbeYEhENJVGH0gf/YNm0lUM3cB2axg9NkwydqvyTJygHk/WYz+IwSpDgicLQDYGCHgwoj
YMf6kO946Fhh9xlsIse1ZvP3O0cJU58hCHrAnThj/SOv/epo0/YDtIDP4GzIQWaekoA26YHYxp5n
8rmd/edm6VZuBTQVq/pCMXdpGoMyg5/tOBrx9pSOwVSfIWy4zaVUKjdqJdaAHMrP4FAPTa/Yu96a
jobGp1RNTdH6tkGmjJ/d3G33ljVh6k1hQvYGOL/bnqX7xPX/b5JGnlqsSwx8Ip/oPp28ncHkieRr
Z0VNOafSuBU2bgPQMdw/Fu1Xnt7Fw6vvfiynL+3DuHo5r4lp9cHCKFMf4qPwYe57FzQr0cCo/K+3
zaMbW4nqXCbgkwJL76PMrCDh2bEGAur20DrLKzHNiehy26D94zA/ASE8cBlUWwQVcPpX3ysGb6nm
orxmUn969koS+En96fa0Necl9aViMNxeTDnxfuGFPqj8HoQO0MQr5UlQN0SHWD7nYPpaa2DQGEl9
vEh4My4eh5FKk+2QqD7EOBAWi/dy+8dollclc8sa6VDPh/cT9ujTaDS2FSfq00U5sRx8ZLB/xk9l
/mDhbDGt1A86i1z//yZge9fxvSFHIu1YFzigXynrwFtjj9cNfrXTm8GTaXHEQoz+kSUg20qrI23A
XZhn+9vm1vmOsvsajTE1o2l6vwYItYsajVl2cogJul6q8mB5d2ycIA5Zr5yHdYurxG5TuxnnA7NP
XmG9FKaMZmeN+ExnJyV2Z7LElPTJ8Jg2DG01YzhkVtR0G2tb9aq/mvOian1Cf8U5WDte3WaOSxq2
UkzlMTXT3PdXKq730/O/N+ZWj8deCwviNnYYt/bJN71gMPqd44Rixp96XDluv1+ceurteXLVc+ym
Tj56o3zMU7E3AY4csi4EKufUNmtqUO8vDPTF/+/AqHzBXkmpfYJmG36RQV7BSeJD5a56ve3Cug8o
RXY7+UVKC4RfyvjOTKb9UorHJU1WIuR9n/3n8tzoqrwHLQ/7VdWO/ZJzTtOQ8cla0xbX1GH/XJsX
dkloUjb23ZRYBy6BqmZZUFteF3ichGWKtzfZ7lpi/KFiOVkT2bSR4h3j/wvDRo+ntpA2Wn0LkHH6
H+ZhWjmVvN8GSv5505t5lVB7au07owZNT/ylEi+jPQZj4wRtX0ABJn1h5u+6tIO8Gk69oB8T111J
x7oFUzJBHddDn9SzOC9DOJiRFz/f9jPduEphntSWLZ0F4/aEvrZ+0geZb6yd+zWDqy31gi5dlxem
OJPW/TDH+SsV5Pumeast9T1pKk+4fnUZFhEWvr+vizVxZt2sldjOU+k6rkgrVMN4dLCmHhzQRbdy
76gbXInrgddGkRCYxIKPvKR5LH7ToqIr2e/9M4in9tFLzvwmdpP60rXpYRzueWfsJnlw16CHmuyq
6m5aRW2ZvczqC22TO4t+ITQPLZApdj3fk8TZ3V5bTe5TKd8yYg9DDcrPM96JeZTF5Qeepv0jdbYo
CHkE5PP/TxLS6z1IMlx/xiSC1Pjkkioo5evt2b9ffHhqLyzhcwqV6EZcZvHUV8dhkuiUjFj+zQf9
5/yzHVcygs5KSuR6/TJOfl/Xl7RygsEGOUOf7oERubv9M/6eW/+95vHURlghKoESYC4vPg7sSVs/
mvxLkvPA5PXB93+l7NTW5c4nbhjHz7jKCvoE99sJ9HncdJcXQNZOu2yV5//9Zh3yD+SBggWnhFwV
poMXE6DqwsWWgd+dJ5yzfdbvatvcFa0J8sG1ZzXdHqYCFdJ6LjIvgx/K/bRDobKbTuZddVfss0O6
qYD/F6hg0NatY3wCpBRn3+fBkDof8mLtGurv+fe9Rbw6z5tCu0ll3s5CiotYngw7P8zOkycelviB
giY2SdG5UN7Z4h6SSk5qhi0OEuYaT4vGP71rBnzz6amAMKdRIsjQMoPeWra34uQEpaKVklKTSFVS
jLzmmTnaS/dcmUvgV/Yhydv9bdfXDa2kh8GrzCmrxuoiCvfooDxNq3jj0Mo2Xk1j57VZVp0z62Pu
nlGX3p6yzthKMhimPLPsLK/Optsd2t7fjVI8m87KtqIxiMp/4Qy4HKqBNj/Hg/1FxGxf18u2pwdP
5bWoGTdJvpDqMpnoJDCNJwOCDgmeLTcZRqWs4InflnRJ64uRg2BqNtKgNugfgw4rReFfPZx3Ikwl
okhKw89J4nbPHksjUBIR6uxL8T3xklPiF/ve/ThP/Rli0jjvOAGuSx6lL+Qe1Mq/s665i/0uLMxT
g95DK39szUsJChnWXoS5z2SDnqLj7NYHiEiSwCsY2ryMIijNAsxH/GGu85WqROM+KtNFbLXC9SzU
DTEv0Nbajj/G3Ct2VtXmK3bSVA4q2wXJRpImrV1dEhe3l26FvqkG2nSXJP6eeivf0LmpUvsDSuYb
7TXjQC1iN/T+F6vMnm67kWZTV1vupzZxEjaT7hmdudyuo2yWoVe/cNwpDMULKXkA/bLg9rd0P0PJ
EXg+d3wHHR0XucTT3oRk8hHHZbItU6hN985itrZnYHRT7Kj5G4oLvP91e+IaL1L77MveygwQGdeX
pTE/F5n5M7Wre5y7X24Prylu1f76K5gGBwrMvFlEULkP1TIFbXOY+m2pQu2wb6lw0UeOTJQUX0bW
hHR+AYPZyqLqJn/9/5vdcBaL71V+XF3AxPahlu5xYkbQ9VB7LrNtO6LaHF+PXsoQtt3z2A54/6cm
DcrF/Xnb+Lq1vTrrm/k3XQPWO2iBXLz8EyBSARpzLXPbWU6Fp7kiq+uCT90ziysSuCPHjYpZrkSu
JppUgBoac1M6OBP8vQKlbuIMSVgZ7hpH+vvUCcRTQWptNQgj72YYffxmttluGOYQJCwADu0sp4ia
+dx1484od7I4dODFzpYDtZawN77eXhddXayC2Ew3r9AIYnfPLs3Bi5pGc9oFlZShbD7K4nWg1p7J
abeskbMwLPg7+52KamukZDb62KtL5n7tyX3pt0ErflXmQz7dzfW2UFeb5flijklfQ1EQ6rRHPysD
p/pW4DBF3DWIlO4y5x8sG2kL37Wc7rktL6l5SNFBahF/bxc8LMcW6nOAM8rXunVDN2lDa172gmbH
24v299nzPSMq2cCNzbxIjMW+o9kCgeU8NKwPTn8PqozAEc81anIGBEkbSrAnttINBlnu0vLoiRdQ
FgRpGvWtFeA5KgSobHd7TpoAd67/fxPgCTchs1GjjqH07GevY/ORjiu5Q5P7VOhbC20H4TWop6fF
3vE23VX9V15HpP94e+qaEP8H7uaNdp5nw3xJ5iVwGy8whz+3R9YZRTkJ5GkxOmwe54shLqXxyzOe
3GHjpJVdPqMibYa6nC9LXuN9wgxtRNK2WSuHAYOQtmdxX4FCZziVHLQN4/CSjSs20SQAFdA2CtDA
+U6B3gN7OUzmwSPjEV2vOxnzoCBDWBtrj7oav1FxbUNmOiMBH8qlm8/gpQnN+JvBrbCyVx5udLlT
bbMfW8dPU9ey78YpeymynW3+qOJql2bLyW69kBR3bPrZNWsshdrvXX/omxib3cHlQ27bd6Kzd3W2
8/vfRg+UaVH8qaYzWIRHHt95g7lS0GjiwlZCGgIEpG55a93lOXltoBFqZdPKtqMb+vr/N79kyhrh
trIcUb+X4SjrsMvWnmJ1Q9v/H7qTQPDPbj9fROUHXkmPPkRCbgeGbmglnL2MjDEw3uMlT46dfErX
+F114yqxXJaS9ob0x0uaPhi+teu4e7g9Y82x6Z9me0Hn3GMYGYRH9hDUzqPTPtr992wjVhg9H/83
d1LHpHCmiVymEmVXkgW+t+bvGrOo8LYy7u3RnQW5+DU72Un67DtrVMmaxKyi21qHVoukDbmAtDrM
HPfDYn80jG7l7lOTeFSEW9WLVCakJRfh34PTm45DyErosSTh7VXVzV4JTKuCZkIuenJJmgecCQIv
v0Nv2Er217iM2lzPpzEW4FQnF7AnmBzCPZ/QWR7UeKgSm3q9iWcpIWrRDIKb/UguTvwQJ3nIvzr9
Gr5NZ3slRt2useN4gO3zGWqJorxP3f5Hlcid68ybWu0xfyVe3cqeQJYgMf+SHKvJOztNvhvKfr9t
eZX9l7jEap0aIWXFLyZoI0X/YXbKleXV2EcFuBWzbaKfDYNnRZTxB9SKCwFT9afbU9eErApiY7Nb
2knWkUubmJAhH07YzVdSmW7oq7++2TKGfpFoQ8qQDa44odR76GaxcdZXW70ZWqS4tXIby7w40g6E
W4AjbBMTD/H+nvveDD1P9jz4hm1eiE0D2du7cnUldQa5/v/N0ARMOcZSUnJB7+auANHDyDcmGBWq
1nv2sLQAXFxSaGAZkOdNBuc+p2uHJ50PKjEKbFZOUgilXhrQs+7K3v85W7EZOrHzbHNHrDiM7itK
lLYNNBdjx8XOJL+Cb7wEk7A7AMH/57ara/Lk3yLtjfmlgxOY1VS4caUFBAJOwo2s7NPMimBZqws0
n1AxbC6tgXtPavMCYG3Y+cfEf069OHRBgr1S4mlspOLWSiMZ0nZ2zUsFshBjGA7Cjn86UEPO5rVl
0Lipil2TeZJI5EpyYcC7QICFXumusKPcXoXrlvfOSVhFsDGP5GVeIQjA2X2YY+NLw80wKdcE4XTD
X///ZpGnNuc1AWnkBTLqp87/4dBpbxVyZR/XmUaJ4Go02nHi8NB2tPYxpF2o520cWtli6VSAs9Sx
yKXAhX8MPtEmW2OC0dlEid7RmgX2OtPEgtaBOe0qkgb2moqCziRK0NoMl4Re7qC0qcsjSNhea7dY
efDW+bqyrfqyGC28AJsXOT8a9Y6zz1Pz08/XqKfenzlVu7orhnzjgzbh4tAYJ+YZquJftvg4VTFp
CymnySuIebFc+mmpQGPM8x+TvXYH+b5dqIpFkyLuTTDtXyum+Y+BHjw7cQAzIIecryEydLa5fvpN
GDm8sWpiufk5bn6B/OsukcvKy9P7KZKqXdzpwHs6xSj3/LHaWc0vM3+I4Y9oBguTYeXYp/uGEqb5
5FcpRIIRpvxb0xyS+LSIPw4PLX/lR7wfUVQFnSW9lwBEhTyQth3IGUkkQNri8mlTLqAql8Sw9I7d
LaN1MZkZzoKF/upVkc53lHCFh1CW+hjaG75Mw2EesXNYoTluepGjqlaL0y8EKtO+eXG5he6pal9n
f27HlGbiKrRsSZK0S+YEu5IzBFAhOzJaPhj1d1l4z9u+cL3/euPzSyzmijM8UU7lowDXptGFszxy
89O24a/O+mb4UrhdXBLPvNguxW5dn5jLIIpR3omK/bj9CU3UqrKiFrQwxo4zPLKSelca096nax0j
uqGVfbWbxtYzBph/BhNmYFqNF+bC+b1t3kq8pgaQlp5XmJceKq5mPeAFYBtdAVWhZZIJNCovwrwU
vRFOcRziGWC3bdbKttrO4HuB6ie5yJrgdY+fODjzbg+tyS8qpEzUVUX5CGvb4KdhXr73RXIA7+j+
9vC6xVQ21qynIM+Q8HTRJiHuKPd5t0lTj6DH4f9eDpI/u3cGmX4C3H8nxzwEkmRbVlQ5cFyvSjpb
lDgIe0EuytfEqT9vsoeK+5KZjQb6vIC5wXI5mGRvoqC+PfQ1efxb7lKVmCYzrL5BlyFqrxYkRDYL
7W7PyuYY1x9H84tZrW2rmiVVFUWRdFHMtNiwy9I52iQ7Q2H0ePsn6Ia+/v9N4mLzxJ3ew08gBbub
mfcREPJt24WK6bryWFti6JGwaP7F6j+SRf7aNmklOJdazhZYddxLWWd4gwWRxLBG7KCzh7KFeglk
k8wc9oiT4lCZduQ23eH2rDWPlNRTIpN0zEpSDwfILG4CkPPD0UNvAeOCGTZgKsw89AXYp1o89H4W
4r2Ouc+3v6wpmVTEV2KavGjnhZ7GeP45j49xNd973DnJqti3m2TAPUJV7JddVXVRQ1sJ6/3aG+jP
KLNtnqTCvjKBDo06QTFfMFgOd2YXxzfXIGuaFVchXwKt/azmqOcrqIb4HjuUAE3dtrumrFGBWGOR
jGjLmHBx49+n2U52cShENNZfbg+vm/n1/29it1uKPmuq2bzUnbdLuv5srhIn62auHFiLyUnxhl7j
DavusnSfWH7iJvvWjqEet0+bpGifbdE3a8/V7/4SCAkpn2uKsjVmwctIEDA68G5fmMUKKcy7uy2G
VnKFJ8Tc9bg0w3VQG7hmd5rBr9Z0myCgGF7NF2wpyGR3RYTm5RasoOSOs2pa8R/d3NWEYfB66cqk
jEAH/QB+iGPO4gPxnZUX03cX2fRVhBfeojxeMzKcrPZHDTxlKS4yP7hrQmuaRVURXtxI0CCCXqBT
PE4g45kGRi8cOI1PG7wfs1dK7rHwvWkeF3JKMsBzQF9d7MXAVrzm3Z0dg19N9ia0SvDrWNZiDycP
rAi9wK1oFTi5E5VGFQq0IjnTx9u/QrcG16V/86GiHeXQygbc29YY5tDaXtygYp+MNWCCxoVUxZOB
JY5NnbqMcKC9UnX0YPqeoHjXG80mjS3YSglem/vgWZpjHgG/HfLYDEr6w2Xz7raBdD9Aid+MC4gX
UNPJAjKdRyARrSNbVoyv81AleOVAE0t6XRlNxrJvbPdDnK4hBHVDK6Ebx7NF2GRlUSnzY5svSVha
+A23baIZXEVtVTGxl8KrrFPRsA9FNTyVslkTetSNrRyUedbVVpW1TVRL+5uZZeeliDddypm+itJa
WC+qxHOHE1AYQVlC27GVh20mUQIWD8iVw4iwTuD4esibMeztaWXovw/F/5T5mLYSo6OdjVYZL1i+
Tn416HJEn0co4y82/UiA6vaXNHCKZzJ/LFi5r/KHyQAtRnZOlofKf5Y4bTSJcxACKopQk4q/iLII
5jEPAFUbqu+F87TNAtcFfZNJEtseB4sTHqWQcrQoFKaXZeVw9m79CAMoEc5i6IZBJ3w4sboNF/rs
mT+s7Eee8DCZV0o8TZiraiiES6Ty1uGRY4pALD8WUDoNw+tt02iSrMo8VoraNmI6FpHlmd/yZAQL
jf+YOP0xnS+3v6CLGiXcoXEnC8NNimgoChqCU3THm3gtl2g2IxWjZWRN0nogEo0MeznFzN9Dj3QA
21wbf1nca/PPth+hIrRyCVjznHrDqQCBP2WQHuWbimzT/xeb5VEfIhlFVHZd0GbdjqFF4rbpNZ6j
Uo2VCd7lpp6RE8CrIKGtv9aDf9c4/Pe24ZXgr1k2CM83eWSA27ZY8kd7qUPRuystYxrXtJWoJcCE
2k6O1/9GklPtxufRNfd2zD7SZk3RSGcgJXopFbTsPMYjWTZlMC7fQffXBei2WskOGt//20vzJvGU
CaDRST40EXR7D7JJjm7+67bt3294g9soG/TYx7Re8ng4LQha0LN446+YAiwL9pDAbX8YPkRrce0n
sg5NhPIlkX2YEwm19bW3cZ3tlLiG8F02gGKdR+ggRk/aLwdVGnG3xZsK1uJ5PI9M9uSUCSxM48Rz
4PqbmntNX4VrWZkHDr64aaLFfCC+ANrhlCRnufx0pufbq6OxjYracvLJKD3X45ElByssnfoxq4rm
XCDXnm5/QeNZKnLLyTkjRZ2Mp2VIdzWzD34jdtuGVsK6F23bGEZJTlB0+EP6odr5qbWxzlFBW+WI
xq6RjuTE8hrMhD1YgJZ63Dq6Es8uGRdO4lxG1TQVgVPLaicgfLqSTnU2t/5fRnTGFNc9GtsiUjTp
3p15+mC3Q7xyrtKkOxWrZTYxjstlR05gYf6UzAXoSdgLNfNDv1qs6H6AErLQEWZDMdVulIA5sBbo
1bCKlUyn8XgVrXXlBOsMj7WRPz0ZV/pSVITWSpWpqbFUrNYcS5vHsnEjYXzr2bkAxZzgf5b0a1u7
K9O/XtO/U8eqnGP56Io6Q4tylNVdQDwedHYR2v1nO573c/ORp5exX9O+0KyCSkJG6qKPbTctorqj
4jOgyvMzAXfbcVP0qjguPx7pAEpUN+LzJ7/pw37aJGZk+n93ojebWVXGVeoTLLFlPvbOE7GOc/56
e9Ia31dhXMJGNkgkbyObfiqdM0NnzzB+SuXGyP3L1vdm6laVouMEqohRblY7144fhrFfeRLXraay
D9sVrcA7tlgRuKnDvMEhYBh3t62iiyklXFs/Bte4lyKmjI/DdF5cdAPSFTfRWFxFbC2uBAYQ/bcR
R0PV/AENkmlxmry15x+NVVS4ltmleJPpjTZKhjyy03PrWitVoW7ka5J4s5TVCD2dDkCKaMgaGlhA
UjBrrflVk2hUjJafCMMhA9by2qLt13cie4RmdpCWZwo689uLqpu/urtOXC4TI03kQpM7WIQ8ZMz7
tW3s6zff2MZPY5J7s49FlXPQsQoKNZsap01f1UVxgSVLGsB9I9faZS0JQM7brJaSmlOcqWystQGc
EGmyNnLEAzGWwB5/JUCCiTIOEuPVqOcV39GtrxKrBvDzpXf9DiUROBpKMOk45m+/+gAys922JVBi
dnFdl2RZJiPb6pKQz4kZ9qxYw0S/7zzsH+gWevCLFDqQoEWiP6s5FuHYiG0HUaaityzGciduELOL
15s7wZIpqKxqU3XDVOwW7ZKx8W3km9Y7EfKjlI9u+9Bveu4xmaq+keWCTB5eGaJ0yZ9Hj9KgYcMa
t8j7qZKpyK3KLV2eiEpGsmJfBoGO5mV+HI3+oz2sgUN166oEbjUlZgFuPRmBw+9eeuy+z1YOUrrJ
KxVxmzY0q6SLlACxXtLSe1AOf8jMOGhc8vG2y7+/TTEVtSXYBMIVMD9G1tg9x/UZuPqnrl6DhLwf
s8xXYpaZ3LUI6dxo6MF/1Z287iHvZLCAL8n5dPsH6GykxKxoedlMC54wMmmFjnny2RAS8x6CnLfH
16yuCuHqKlDE9GYP2LUo76pyvLvq9N4eWmN7lR2sTpEcWdtfqRjjMJ5ZIDs7msiaGKHGMkzZbFtI
d9vVdUNpExEk3lNRc1TH51VxAt30r999s2HxQsjWlSnOaxKQ665wXhdrQRf5AJbM2wbS2f765Tdf
AFrcAGQBkRU75r5qoOMwmfvbQ+uMowRtlwDaks1I9W1FX3DLs1vKdg4aH9fXlrFyzNcZSAlfo+hH
6lDuRMXAH693VMSfPi+9uWIdTXCp/GCJYc+EVKDZG+wPxlUFhH+Vyxc/xjOw3KJQZTIV0jUO3M2X
CUfyEtRFi5cFhbRXLsZ1s1fi9oqpoG0nbLxfJwdD3DPugaow9faA8od5OZjH2wut8SEV22UJN23j
2W2iSoDNmzk7x1z5BbqRrwXRG+9M/I5I7LttRNgczMDR8mLN8TXGUbFdM5/Bh4WujyhueGBXd+b0
lfmfLGvfbruCYirEK6/7Oa5sOM8i59CFcuM8r90t6uyiRG1cgrMuLVwryoZ6l6NLGdyZu9uLqbPL
9ZNvTF5VPvWGhVoo0MCqwped7Ui03/2hc3qkTr8SWJrcoAK8Mqtve+pnTjTnErdcz+4whRM/1WsN
NzoDWf//FVbW5d5YYHyZglyLsLtivrttH93Iyn7bsbKVZmZZkSTN1za20ZK4ht/XDa3E61hKxwQ3
lBVVkG+FgOYOj/u727PW5Ml/YFyWs3TxgBqkrCVeUap7y5vywPDWek01U1cBXHj47eKGYaPq25YF
DsShDtO8rN2svE/AZzIVxTUNqZl3tnQjpwapg+EGS3HAmejQJ2hEQkNPAuoEwh+mdty37M9tk2k/
qmy+8TK5kKX1ZTQkJfg1fjXsT+V/FpyGPtQoCC7asiy0Uy+YqrVrNt0yKXFtWpMBGoLEiUaQV8DV
gsF0n7pUPt3+SbpVuv7/TWzjbrm18xJ9OLy3AyB49vNqL5FuaGUjnoq5FPaCgJtGP3CYD5rltatT
3dBKLDvMbWicDNjGZvJYeO7HuFljy3ufiAGOpURzAoY/AnIMMxpFFTZlcihlFdbefZ/8rOrHkc1P
cf0YZysnAd0vUQJ8gbqLnZoOTpDOH8nKExPpSlbSOI6Kx/Jb9OUUvl1ErTVZwUSTJBiRx3f5gL7M
286jSdkqJqvvuE9sPDpFvv9J2Kc4q4Iu+TqSNRi3bi1UVJbD/Xbsa5xk/DrfD+hVrThAVHisXia5
L/3vCf1cDcPObJxtdYuK1KIuyK4LlmITQsdFP/Y7sk3T2mQqBdfUlBPaN3DW4EA6lGn5O3WsH7fX
QeNEKiwLt7MuldiEIjHykCW/h2SNZkXnREoM96MDFqERpxlRzh96bz5OHS6AYv/ztokrcVz1piR+
h/uT0SqGo6SuGQlWrWRrnVWUQMZLr0yTCUnCb60jqekjIfmK4+uGVqIWEnpguYmveG4r3WcQEAuc
stjUF2H+ow3ZCWc0LI4DTNyXd9REY8TQ5Zt4NzC4Uj7HNV4kchtGWeZ6X1T957ZcE/LRGEXFY/Eh
pehbQipjbfeTLm4e5NOw7VCnSj7W6NQdSiNHwodry7K6I+PjQr1ty6lCsvx2qgUpMfNZtKHtfEqn
teZIDebgH2nHzuRexaq6O2ef69fhKd9VYRd0bjCFJLSCfO8Zwdqv0FUnKrBqtmUDGkp8a47IoT5M
p+zDEtYB2MD27sqmoltjJWCzuWxJYc1t1GTxPuHTKadruCTd0Eq4DgVNrer6SuFl7tEky6EvV/ZY
zfnFUaKVEuLNs0QSm+3hfnD976WXH6Hn+NyN+V1Zxjy8nc00yVJFVrmpBYksCSfN4u5VVhDrsbv7
Eu3f24ZXQtcYUkRv59qA/BehBPVw1/kvsuC/bg+vsZIKqsKFXuYz02ujohjAqXfsmpeuPHvFiwcx
9Nuf+Ps4+e+bMVPRVR4QoLJn8FA3oEdysMGaPT8tIXA3Id/5d/nGhbgu0Juilne1O2e45IumeNgZ
PN1lGbmHwMdKkaApe1SUVW9NiWtYuMWCsBS/gmxCoPW+ZaTYN2yN6UrnS8rGy2nRLrY32VG9+Kjb
2GlqP9vpvNIurxtdDWOTE78Xjh2ZAM8hRwV0sk6crWnsaEJZBVoVbsOrcYCnXtmm0cRz8KptSBum
kl5VVV6bjEuUOlkdOlfWY7Av3vZOjVFUANVApZ32dLQj6cZhm+Q7Ig08mW5qLzWZCqEaUPrJpsbV
G0F+a/3lnkjzcHvmGnur2Cnwb4t0JB7KEfPLIti+tbKVfK+zyTUE3kQSWuNkMg5ww9ak+6w3Qw9s
JUberwSqj2HeyQeqmGNVpn3vVmCYN6gTNvmdLE+5HEMGHshluSPy29zLldyj+yVX2735JVJm7ZjG
ix0V0tgVefmQ48DbJNZKgaLJCSrtFTVGIc0KEQUIHkhek13MxNM0WSHL0i+3V1n3CSVoZSktsUzU
jvBgVEOX0iw/WOJrJ9lGCykbcE/ZJGwHUetyFrS4CqhEFRiJtbs9/es29d5aK7twQy2X9bhdiCR/
WcpPA39Npq8FjlmEJCFb4xPVhIIKqvJoa9R0sOzrDU2Q+GIv22ElP+iGVvbfOnNMl+Wwjw9oZe14
4dCstaXohr7uyW+ck3M3nmmKrDY5HiT42ARVUD/+cdvwGs9XwVOZ10w2xJMBFeBJQPsPwvw+iJfb
Y2uKBhU6NYMDt82QJCKv+tikdwSgx4q8sOZx8td0zjRur2Ko+jp3ugkXAVHnog2d5+iRyIx+3M0T
OCDT1Nzo/iqgClPPHaCB3WjJB0CpZOCRVy5WYBS6BVZiN4knyj2BNTCs4RNYRY+ZQ3a3l0A3tBK2
dZIy2syGE1XjI5nSI2ebdKXMfxQcK9o5EmL3MkrHdEcK85e7jJfbk9b4pIqlQq4pynJeZMRAddqZ
uPCf7dBpqm02UbFUfpYYrXCm7lzWBV4TFs76o21Yq4qlf9PJO8lMJb6qfLxJj+gFPY+h/5g+LTux
Q69v842G2X4cg2bng/cWxzvrS4Li9j5bY+jXxJsKt2qHwnPaAXabnOdl/sziO7v7IDz0A217XjOv
C/YmE1Up9NG8tHSi/0i7tiY5bW77i6gChBC8An31zNjusWM7L5QTJ9wRV3H59WeRfDlnIrdaX3Ge
uqofJLGlvSVtrb0WYfZHex140Ba79K3AR7Ot4Ddtl7Zh1vOU0CvPEgRQG0icRLP9KpxAxloZsYg7
8MI7V6iORh7YL7xYx7aliD8y0moGsLvJiwleUI4v40gOXTNcZ9+CDvIuzkkYRnJhN/OQmqI1so6d
dYBkZBoUWXeuDaqxjsrbpK3XX+0CsOXWuQ7ZGiCXcrR61JRZtuY2cd9CPyk4VsZY1knM6dWrXso6
RCoSWpQXyJdpTon3h/+TbuMKZL2NZI95RoB+l6fiPRIQBwrp5sex6P7B5Ce9RouYjDYed65t9cdo
XWxABbLpNXWPVvJq72I7MpkMt0JF+grQj0GuqeOiXBZJLLYP4faTXmNfWqtTzI1zRc45TOLyYMW7
qHwwatljHTd3E4HHJ3hrkNMxIM33x0a/77A/aTG6Il861J8716Tpg9ErQpDxRY+bVi0Xaa8FVLQs
oIPdYyOffvON97ZdpgHzNAFS1brkq2xZiQHkpXMVqE+2gBQfQRuWsv70ePCqxSi5Ks45whJeK662
/2Ww8mDy1svQ3Yz5c16Ml1Enq/EXjPvnDQw00f+OxZmfFwxaBgLic2vo8DXMy+I4Njw012vOxmCr
vGpGOzJnKxibC/c+Pf4+hfl+Ql/hAjOKNl7PnsEA5wclEvjQ+GfSosx0Xw/SWbrKEsqrEWu2yvyw
T3FUJ1XorLpqaUWwk4mzzLUt6eTF5hkcjM8F9SD/YD2lRXaYLR1CTdXFZrs3+yQb3Fa0BI9QLGlC
n3cHI88+UAi/5d70y2Mj3T9HMFms0YdGYz5xvM1W/ZNvHxiIa4v2kkyoTNOx46q6kDJYC7RACnvB
VxAH9dOuFbStd6pboACyLEDB6YfHX6IIJDIey4grbtWdhy/xp4MJ4eZOW9CvmgfJ1WtBeGN7uEva
qXVyoS7gm60VpGBOrOxd/I8m8yR/T+ahsdbcMM8jMU4JrjUlSGAroiNovZ9g+UmoEYSSdmxnAlDQ
mZ3KmoRl9cTHPCzT9Ebsj232zWK6bVoxEzLplmsNiIzUHq5Jh3DCxZfEKTRXWFXTkk+PSzPPPgRZ
rgMbT2MzHtjSRbvWjwzJsjOvGJhJhmtqplFdJe+YELtwfEwm2opFhhv3TIFEnP3PUKVFmWxJdeUi
CveSJRT7OV3/xiHO1lNdiSAFA3rnfLU4aC1+7DON5MEjd213bGd6LZ0kMFATPQxEcyJVTai0R1te
b5A0JvBa04zSmhxiLWRKscMwyWu7cbEHJpCSqEn7YmbFh0a4J9F1mtOiqnnJYXE5Eim3sv4ds9eo
SZ5W1gRs1KxzReMyJqsUq0Vjhs2lgsSI7w6h4Q7vSVrvs7oMyaJGR5dxrs1riwRlMw6BCx2hXWtF
hmN1loghnjj314R5bpDQBXjwhnx53LgiEMukWnjHnzN3nYdrwX9k/Hve/2bMYaWbUcWRS+bV8tqO
lNCO2eJWdi7Tpxp6ubX4vAD5nM4QBNsHiGOyzCFZob6AigtcJPnYf7f73OOQp0Cppubgo/ApmfZq
rXKydCngqwNPzxzIrgCnSV1Ngapx2WGzfC6SDg47oV4PMpwvWccuj2dXsUfJgKvKgTpQZsX9dQKn
U5D25tV2ktAZxanl85GJOQltF3q+2spV1YRLLlywjuceLft35UhfrDg5zC09gRX/UM/NzXGyG8v3
PVcxGYSVpKU7WkljXVn1KUepBJhJDo+tdm9CXI8SKThzM1utcpjiJ2ME82/RjF2YTOy0r3Fptqk/
5EvSoHE+t8spd6vu4PqWZr5VI5cC9JoB5TuiUO2Ju5n1hCJ851tB615zP7uLGdsMI81ut7RJnzd9
/OTV/m9kqaKOkmfM6i+E+a+2u3yMx/zW1t7n2S510e9e3Eaf8tOh66aFX9gkfhILTostWEeN2ANI
zf9j13zIb4fcIMY0k45+ScBYiDPQguIJanx83Pg9d9gGLx2uapP7fZxXyWtT4OdzUxitf5yTmC7s
QkHglH52GrNzDpQWhjWH6WjOOvTpXy/C8jV063uL+G+uOu2YOk1areRLv/DA938rOGrIDRAcQGqh
hCZjX/dBbCBjUprIPaCutJ2DcXleW3ZpSXNGfXXkrvnZTl5Q9RG2ED2xsvjJ5e1xhTJfnWAXTV5n
QsKCe4eWt1cD4p2ZnUV0Rl3FY/sp1rP8iGkDDjcYqTF9ERwKAo4dG+9Qchtr1rNqaW29vrHQSOIi
SVibv3QsD+Z8PRbsd9zd90UR+dmSrssQc7fLX2zjC0N6vGI6Ih2VVaQQglu94U0WWh5nJ2BxGaE8
QXPWULm4zPswEJC4zAu4scAn+fsyeJDRGdLiLKzmpfabq8mNPEwa41xXtRklxarbYe/tVNtqlUIL
8WtL0LVDftZzwChlia9GPIdD6oddPkQ8E8e5/OGDDHzXwpLfMn1/ymzhNFs6GPtG0JcdOKk97UH5
bg4InyOTRCSAOTd4e0H7jkWPBA8WAuhm26qCzJ+PRjJEVYNXmTU/pGIM7eYrTKL5NMWqlskjvKUu
eQ9s+G1d64sLynqrKJ/TVJezVyw++cmzbCgAlF7p3JAWfSqsNvSoTqz63ll0M9r2RW/8ESWV9erh
ZnebBuS5Ow8L23CR10Bive5/2zfxks8XfuXV7dI6t7LqoxWAiAkyp/ualo4N1tpAZWatnFtfUdwY
oTaM85y3lNn3fe1Lbm/ZvrFYuUluJpLdWTBC8GMIKCgGNXdqxWb1F/bxrfnjzCLQ6DLTAHQ7NSQJ
VqPiXRl4OWms946IF+d3wieoc4YoXeysJEBpNjL6j7/ufu+OXNdcOmMC0eCY3sBRhTzWhKRZdljS
HPtTenQAkbZFs+PF2AUIWFoDa45LN/cb9zb359R7qfeUQW3tSguAVihQb63CvdGhimwXIEXwRj+2
zn2vc+SqZqvBapqFS288Ho51LF7MRqfVozK8dGZceFktzpi6t4Z5h9wjAUShQ7/PAl77R2vMwrGa
d224oH7+t4P71DESPqAr0byHQHSQDedqSDQLSGGin9LuXtJWvMQCGgT/WrVmGzpOp0sJ3Q+qjpxb
HxZWGlxk7o2303HwvKu3kGjie/gssHLkymZwOGemt2BFFmyJ4mS9ANoaVHm7b/XIifXOGJibr4t7
A+dE0KNkDBqRO60uxezWm4qmNXx6m6Eb2I1FJOZPu5a8nEdPfZrmRcHobVztCLKn4GvWIUDvLxX6
1+HnTaTjNh3SEs/CN24n3YdybebvGYBNxz0DpzIAI+lrSLOVJb1BShGUotxtzu6U8MO+1jc3fjN2
8GaDR6zH2C2P1O/a7a2zM7ri/Lj1++ucyuALn7RjUaEqDqThZoB07fM0pQGOeZrLr6p56U6Sm0ii
5C6H4Xn5aUoYVE+3IxLA0I+Hr5hYGWKxeuAfKL2M3sScA5A1l3HEbWFr1rpq9Fuvb0yPUiDLbgpK
b57fhKZpHzkzjmxKNPuvqnl5+8gtg3rttn2M+aGpncvsfu0TXd5BdSSVwRYkAQR96CBV0B+GJysq
I++yfpxD51gdk8i+PZ4AZS/SbjJbox0v+JD/9FIcipP5OkZbL762F9U0S/tIldZTRrdQX8yoi6tQ
jgd6Ot0J8f40ODKrTcMy3tpO7t4SPHJW9e9b6BmRyXpsIFXrkvuaXSnAn4uhj8mnYU2OqPUeUHOz
r3Ep3QBB6KlKKcf+Coh1mfTH2oeIvaFTPbxvdkcGWrSekYqMYPse2+ZYxek1T3XFPAqzyAJBK838
pi0m5+a1v09+EiTtpzzJNX6rGLf8jmlXg19PqefcfBcK49l0ZPviGXir/x0RAGy0HMKoc8vaD+lS
BDz+ntlMM2yVTaRVTnrTHFa7d264GUeiq945wN2mlU7lRNH8TzwSHLzHWzi7VfZHCCNvh7E03gO7
woFGfrBkfsHwLj3imiWmIKu8U7msAYOo8+OFrphRmU7C9PAibYzQPYVwVxbfUlQJPm5YEb8c+c2S
zzVrrBgt/x0lM8Sv+SNeK84FoiT79LgXlem3/99sJFYf88ZtEnozY+/UN+XFpyYQ1TrhOlXzm9Xe
ND/UY9m0seXcFuuZ9H/0P5Lxz8cDv39Dd2QiidEl1TSPi3MDS/FlsEAvaPpn8GEGEJmLHnehmlr7
34NnxCTVynB6oh0N2sY/VIkOcqWcXMldSctmI6b+P5NbHouT/dpjc+pO+slV9iL57WzWop43Ud6/
l1BxGM7zx+Hw3/WimGP5OVPEVj/ZBCcdL/7C0vdiQHDbd0uTnzLZbFVeRxHU3CYLKzfKJ0ge6era
71ZtIjLIr5ltbM8grnf/sU52EOf+2Eb/uFh79jSXHpWFpLNml5m8ZjmmoSijpnrX/6iW2+Mlqpph
+Vkz56lp+WzFbsWSkCzgMlheCZBdhvsunr4J5kRL/L1q2KX3C3D6DR8f96v6IsmvnSnzwAdH8EVu
lLofJyeMdaA1hdfJD5yTMHyWDthrOhEO+XnQFRcrAoYs6uMYDTN9EJ/c2gnvBX51tm3+yRPtu86d
NWd+lVUkp57WdZnXqXNuQPcGpd+/s0AqwUeh2WpUzUvePBRIKyQDbkRteXYBNwemXsf8rWhafsGs
63x1M2I7t7FzT02xns3eP8akOe5aLjKFhCcET2hpODcaf0qFH7LsTKlOMUs1dumoWdMlppSZGLsY
gzwpA2Pkh3TYIXiEICFzRZhlkZM2x7IB7Okd9plDP85fQPF+jLkO1q76gO3/N5tkbeQcNVPYJPNl
CAf3mU8NVLY1VzmFO8msEWbtJp6wEXsIZKSragyQFtScUFTjlm6JhTGXwgQQ81bbPfCXAXU/WcaH
fStG2nuF07qQwcWkWu2ngv5mx4GnI15TDVvy0qKcqbB7nByQ+uNbBio72bYu864KyFRyUlN09QSZ
6n82le1uS57HyDhtG7ulsY5iUmUxn7Kbc59s7urGLzbUn+ah0mxVqpalSyGtrTjNFwT22P1KULxR
aI88CrPLxBHQMLbTWeCYUDeB6JMAVJuljrJJ1ba0wTpJ3/GROLhW9ecsewGwQxsZVQbZunzjnMaS
lY7gaHo2o2a95ExztLnL44DA4mwdvmm4o1PBmxENO6fs5oTlcTi3vw8H91gcZx3XncoukoeStXVJ
jK5v6WCEqWFDlswM5rLQvF6oFruswGPnc+aPY/NPimU7xf5fikV3RVHNgOSvjpHRBVI8iGCLFTFQ
AtX574+DjKplyVeNFTR9Q9fRW1IM0UjEIU9/PG5ZYXiZJCIHx4WIfbgRJBwLCNSjfsvqhSbuqswu
i+6MJrjVnQTuL47Dk33Yboab2dfDcNJntlSfIG2reGWwYyuu8QpmHED/jYqiywCMxj77SA7blTUz
46LCC4kT4iiTdiGrNI6lGvf2/xu/aiFBXHo+kglifcmNrzgldbpnSVXTksuCYcgfO75dCP0Twkzt
h9owo2pa8lRb+CB2cWAQc5oONus+tGZ9oFWhg69s8ftnCI4jC+6kzF+FMWHTa9P0a7Z8b+h0bGz3
7HHvnC/PfqpDrKk+RPLWqfGqHMAyerPH+Nj3dZSkxbs88aJ9C0dyWXB2GoQ0mIK2byIzBk4ICrjA
N2i2P8XoZYjXTCgp4w7TgBfD42J7FzZBnyibNBcEVdCXIV5dMvpJ2/x15Uw/kCg7+AfjD3qCwPQ5
3ofJcWSkV9Xxts28lt7SrkGNWxvGxR76UexZMpCLWo6ZpiDevfUOD5BABs3cXstvM/LGbdNxNR0n
xmHSH9uw5l9BlB2Bn3hfvPlJXWfpmxol5ojHeCw1fCcakzIShS6VoFo2kveOA6G+WyJWcoiWIuUS
1aUTirnRPIUp9ilbOgz7S89KM8X1afJLFNUWidFAwMqLAbp47FWqDiSnhbY0mGIabFczsYNlyMNs
+fG45btkQNuSkR12GKtx2Cw/RM7VCfuQh0Y4XHFLO5UHsBNror7iC2QUlTcUbo/CBeRB1i1rwPeU
MGD4MnoqS3N/5SbadUFgxE5Cl41QjVfaXad+TFaaILOVC/Et8YgfZL3z7bHNVW1Lm6tvcKS3Kbw0
Brfl6pBD1uwEH/yEi2LcyDoOc1hDe+R+fBKVE86dLgioRr79/yYIdJNpDwjw/7W1Ff4psz5URg2V
Ih8O5DQgy++4nx/zMn2uUL6mqY5W9SC5aIuy8ZVtuRlbPA0IAK3xPfMyTfpEZRbJPe0uBmH1gmQx
UKfRWhSRmRmaprc1cedcIOMPhLEkhbfdJHFcDY3SDxLTeG3ad05MP+5ajTIGYWpj6vRbdqOxPlh+
G+QZ0UQtxdhl/od6tIeh7jB2u42jvv+1WNP3KxiUwX2+b1ZlDELcMz+tM6xHm9mf/DaugplNH5t5
+eOxbRSrRiZ6QIHUSEG9kb6OXhKm1ktTgic//vy48S2U3JlaGYEQGx6bRGkkrzm4kAi2Uh8MxgWm
mSe/9IAYP+5F9QmSy1KILTZ2V6SvjngCPD7Mx19ZptMEUjUu7atsduaFljx9nZLWCAZX8PfrmP+Y
WaPDgSlcS4YiCJKs+Vil6atb5ICnolwh30Oyga1D5nuYiwVkzhT2n9gSgsDlBPigZl2qzpGmtKvm
Tkem0eqazwuZIp/cbJcHxTIG3hj15XCkACz2Vh02oOWvvu+ZaCKDEfzMjT1uu/F/rmwOqLF1tAn3
VyqRBXac3mBmSdcYGdw4AtD+uDZexDL3DJLmKMl0HDr3VxORpXYcJjrDbwf+6pRrfRqIPwE7vqSh
LxLdS8/9kERkXEJOLLA+NGl8q+g71CA4oDxogdDLdQmXLeL/7NNEhqZ685KMndkvScCZd8qIaALQ
nZ2axI+WagzpUkPStnoGa8EpnnDvKjuNm6s+THJzA7LnpgfwwmsZ58+sm0Dj6A3TwRnqZzO1s18e
r7H73khk2Cpf+yKlsctfqyXLumO3xCY9O/HAdLgpVQfSNj3OpQ94jslfLdudbh4vrFdgTMWu2yOR
JXmGphjsrLLsm2cuUVL9GAU7iiKL9hlH8nkBeqNadGhdxIkTWjlwsX4y6ziHFJaRMatrWgqPD9QG
pJuchwpn9HTW7NOqpqWcsimSolyo6d1W2wWJP1jP8l0nXSKDVVubGMLDXfS1Xoou5AB6vNqNuXx5
bHD/vrPJWNVi8MZ0iD3rxqC6M9ODueI+DeaEtcygr5cG/pyH46CrvVR4mLdFrTdnXxArQy5HoDcB
0Xhr+iXLkmhNP3KhFVPYFvmd4CHDWKlt9BNpCPsLDfDvtGESFRqjKYKsDJ9yWFN5bCX2DbyCYVH8
SLvs0Lq655X7aSwi46cqQQvTsYl3ywcHsjbOmSGp7bWfKJgODCgKl3wfJonIeCoztmMyjLn/n+3O
aMNch2pQ+YPkyNQCpqQutjDBfzGGl9rQPPUpTC/DqPzWzMusK/0bm7507seq+VTbr49dQdW05MIO
AzWWO83+zUU6qXpasxAEX/ua3g4Fb9Z9ikKSv0e9kG+NgMq78Wwn+yA8RMZQGVWxet4Ik3DP2Fq2
doKDgKz797DnKpuMJO28myhuGXRCJhSrPzaIYnnInA/lmtA1Q3XmrSZJYEO1KfH2ZU+JDJpa+EQK
D6Tet6m4LOMYURDcsD2MTK5HmLS3si4V1cwz+2ZQ88c0oDpPDGMZdK637wQqcz5UVT6ZbgKTW7jP
VHnAvnMI3j02umqBSz7pe2QtSJnEN9afHfsFrwajozu0KeKuDJByKigZo0rJ+18gnzj/80qmj7uK
7UOGShXzWqLeroVxJivkQx60Jg2aIQbvhi74KgBTRAZMWX7F49hluAJE0fbwVEbGITBfh8N62F63
q31biEwEwXIDz9v55N/a6mwl1UuzgCzH1mFRFK9nRIZMeV68pg30Uf6aDvPw96Pl9g32WQ+9U03H
5txvotqMMhfBjQEb1Wg9OUMXNoX3ZeynwDJ1MnuKJSsDpWyw5+fTggvZyt/joQtFhNqHLqWNJF+2
l8pNuYOZ/gehv70w/j/hiUTmhIidtEE5ssBEH6oXC68h/zwf5wf9TKjMJHk2BHS7nrhYTaZ5NqG+
jlc7qDDvCxsybgpHxMLJUCx4Y6N9Yl3zo2MWHntNTeJfNQ8ycMrsV7fOrMzAPEBzPeKnIqxp4ARe
QA7LuZ40W47CRrICTwN+LTIL6m2HHQYehUp/2FF+wuYhbzyh5XQeC4Jl2kWo24/+cTcHOAf9JCv2
TFl2h9ECQpkz7ASUhsku3k6EA/kJPsVbRNWC+LuChdJG5N82wtE/hsCZ7d/mY3azovVchJMVlAHU
Q6Lm5OoILFRWkrzaGClZoGVjAAp/itOnuNiV4iV0y1a8meLJYI0zcAtGQva1rMoj6IGOj/dl1ZAl
7y2bPDe249CtcABB4Gm49Lpr6XbAvHMdkkFUTYWU1jI48N0ZctGNdUmaEzWds921qLIpDrs+QJbi
aShYTcfK8m7zkFVpQJcyziDX28e/P25f4boyrKo2y9ibt5WPg4sQ+f8rvMmCPKvgo+E5uXFDGvyj
YMhOu6X7JfczXTmoavTb/29WjpjMJYbaiXejtDmlKG9q6R9k0Qk4qVqXNmGPE69JCxen//Lc9f/V
oU7VtOSxtVPXS5quOKTHUBHNi7Agf1pOGz2eVMWql3FVgH2kKxE90ogOcg2rBfb/sco+PG5cFW0c
yV0HFzxeo+n/vblvp7ht292qAraIrDvEKXuRPBev4LGf4En/L5DSP3H/7/I7fdxXTIOMs0oIijZN
ghkWFjsVK8V7JCjd+2bfvigDrbzEtbjv0XjDFf7n7KAvTFJMsizFM3pjwQtoydwGOPF1ysrxc2sU
+/iXiCzCMzmD5U541LuNjof6+SUS2sok1cAlpx0E6Q1aG3Ar6Dq0K4HGrQ7apprPrcs38cA2hNkT
jvw5ohk8Nq33X8NkLq0xp9RlKWLNdqbdlv3w1zXsb9TcPrAiMLj//gCaZpMwaxunneUdmX61dOR4
KsNIPpvjDrmaDVZi5cxh7pfP1lQc6jV9fRwTFNcVmU4r7khXuSWcNY/NPkjJcBZ597pOzRGYXY0z
3X20YoTJ6fF1sqDSNBrzZc55ECf9ZavIY90XlIhdRZ2DWuVPZj17UHoWYKt9/GF3WYS2TqUw1MT/
dNrhQl/Nn6u5Cuf+T7xbgmjXDN1CBJM4pVpC3HvOgf7kPHphuQaZCnu+JNDcCwjNXAjdiN/3fY1M
/rCS1rZM3q0XApyL3ZNgTP9IlyUQOBmhbCOcku+0SqJ8TTSTdu+QtH2OlJ0bSCMam6LDLubh7N7s
ZDmO5XeagxTCsTSTpLKZdEWom9VpKVgqL6IW7pekcf0hcDKR/PHYavd8Z/uG7f83QaVlXtkYENO9
2Nisf0naNP5GE44yiMxImWZm7iWmtz6kwLUkvOqcuV/BrjyHiMaBs3xyev9QdtBYy57bsdakS1W2
Iv/+GCebLLF0VXcxau7YH0RixPGNWHbSajpQzbgUwdbZWB1MLbk4RhtlbX+GcPxzUlRA6LJD1XId
JE/1IVJEa8t5jAUfuovtJ+OPfGB5empzPILsXFSS41t17bVlHHcXy0yGcKTuGDSeq9O0uhcwMd9y
rt1cR0GWcokvQ5ukH+bMec/yLMYuXlmHqfM+P165ql6klYtZ8Cvh+ZiLahyDzs4Dvy1+S530Oama
074+pJXr1i34TUxBL3aSf6PVfOYZ++Gm4ui1OtSYYqrltDPzBzKbYqIXEifvNjm3mOoQInfxhdtE
SMuVWAAwidbpL6CqYa/eyTnkRy8qurP/qzjYUXH09q0nOfs8LyPJ28kfL/H82Wh+116eVXMsrdMq
XUXhrmi3RbEg9YYgyc45VhEfPj2eYNUWKOef/VgYXTqih1lMy7lAZcJlzOyOB51vi68pxfXX94qG
BpXROGBg9GdUillCh/VXzL6cmfaK2vB6qAVespQkHyvKvBejrXW3+M0V5Fs85l/OSa/rlIL/pHMv
pDbem4N16AX/de3+fGw71di3SXuzdVR+yqzBxdjd4YlnYIPWAMFVo5YcG0yJYM6KB/fi+/OLu/If
AkQCER64o8fjvpuq38yyfdCbgXdrhbqfzG0vs7cEyTQGTr4ekBxb5zpwjQGshk40d6+G84dVWicD
tIpsDspRd3FS2U3apVbDFyVU/+JLmfkM4rRDPg7vex+Uszvwvvg+ucyOJ2tcUD77l2XN3q1F+z7z
dKyFCoeU80L1PDje5ukX17Gfy9oMwVoeDXbzvVt1R2GFeeSkUN5Xc2vVqMpeivIMEoPnzt9TDQvD
yPkgUOMBtVCu/sUAw0hutOd0pYcW/AiPF5Zi4coZITc2VrPjGLlvlt/yfIpSg38QfaUpcVYZRvKL
onDdrnU5uzRj+9yZxqcuMTT7nGLkcv23BQpMY0mFe+FgaBYGOVBLXJmdajxaMXL5LWN2eitJ+p5B
x4WYePQ0x8DPRx1vjGrw0ibRGmDO9SwXEi38RKvzCqyuTlZUcXKVnzCocIYe1z92iVO+BtYMhHGa
fUhIfizW5JtI+2DgOk1dhZHk54wyLnOXWBO7iIYQEpUeayE9BnykjqhG1YF0XXGbufO6HJTGi6ie
nLh+wqPovpUvF4IPCTzLpSu7rLb1RHL2sjh/Gn2/s3Vp4duCzrkLCPllmcBzaSxQNB7TF5Bca16S
VIbZ/n+zHySrZ1Zrb7MLd9wMpSmAoxY5aoN2RQVK/t26X/DZ6ZJBXGorW87G0o/HbnbTcARSMHrc
heoDpHOe4w9FD8ZD/zKPYGOqF5bisNTpLiMK/5JfMIap7uJyMHBCrW0fwT6dTs3CRdBlTqm5Vyk+
QK73pQz0bCJBgBjBLQzkXp6ErmF9fGwdxaVNFoVfwRO+FKvrXizf37SKztBl+8YcVN8tzbuq1yAZ
VJ8gzQGrUuIMo9FeCn8KymQKcdvRTK/qA6TbYAYm9bQrsG3FSZaFKWSXnoyma997DOq6aVzYh9kr
vj42lmKyZaV44pc9s0bTvdRT/WdT9G6IqrxvZTnQYFcHclYa9TBd2tqefwFO/ZRZEPoYUVjRdIfH
zSumQc5KW22zUohruZdEkCA1wYGb64LcPcgjTg9yTppmVSnAfM0uEEkQrAhA0wdlG9dGVisLwLGG
56zAa0Q7f4zBks1fy8LorF+G1nSXD48/TjE5ct66GXMLWgoGTl/UfuY+jTxWPddGe9zX/NbtmzhI
Otx+HGcaLsy9WeZvff/ctJ/3Nb1N15um52J75zMx8kb4EeHJoZ/aQKCya1/zUow1U8syaTYPF8e6
+tUnvrzE9m+Pm1YtKMmvTXP2Zs7gEMZEI8zutea6U5eqacmvO0ghGdAPZsiL2eX7FNz5H4vRizVn
OlXr0rGoXtdhXUoM3PLyYMjjYBU6EmiFJ8iVwLiqTnNfz92FIj8ynbrY6ti5znyD/OFD2qLKQ3vd
yBkhF9aX4lZ6adP9MFrexJpgq7iGyKXCBUo8KqST+ouZQxMOlE6V93tZXP1Et+cpjCfXCfciS7s2
m5OrW65fyiWnobPkOnU7VePSxRkVOmCWr3h/Wdo/J7+I0lynMK5qWfLguqWxVzVJfJkZXu8P3VBT
8c5vhZ1rDjOqDrb/3/hxPJddMyewyzLYXVQbGTLtVfF+l6vJUgxeZUzTMCBI1GsbEFP8mYtVd0lQ
DVxy4zU1mxjgjORaDfyl8Jc6MPyEa8KPYoOW1Riqvk2ZuaQx1L97KLOJHopecSaCZEFlWZlXbpA1
uS6po0pZyVXD45AN5RCT5BoXaeBm5z4hhyqHasEXUk/Hwnuu+jni6R6YMDY9uXp4SCZHNDM+jlfD
x25KLWgj1Lr8l+rdS64hRvrZLNN2wIJyfGTWmi5a408jqT9a4xoM/RBwG/VCxYk1L64OuKRYC7L0
Qju2E6qHKNYCtd5bXnuyuK6GRrFDy7ILvtUujmkmybWlyCE1dR2CBfeQmqPuEVg1dsnDzWGCIp0p
5ssqkjqIM9uLoCqpy9yrWt/+f+PeKTSjSQbh0+sGVvLr6r3b1BrnVlyl5TLjurGNFUD5+GIL631v
XkBMFi3memxwVJ5p1IKW9XEUUU2B5Ol5a0Ofbs6R9MZEPENnyY662hTHiVV70NybS0gbd8bBMV3H
cXLNwAiH5XuE1MOTXbqHx1+gmgVp57YbyyDFgARhmkPVsPIOjb2HpAIj/7ngOOd89ZIUInXECqbK
7c8U+cd9A5eLjkt7WqrCjbNrBmz7PNZHt9h5rperjTtUvvlWYWRXM8YdVPxWaXX7FOtFrjNe89R0
EgDPriBXDEGQEzSW80G4sSb3pTiqyJXGRiFITGI0D88KsvYzTxxogpxFtqOwZZtRyWX9sZ4SKKdm
V28aUVPJnzySn6FbvLN56WTt0GHuFsNil46JQ9t5pxT67029d8XIzppzNwZhZo5pLb50cfVrUelA
Vqp5lZw09vPUavvUu7QGVHe5cXSs7twaOvkAVfOSk5K4FEWeYORG8ls3Ns/e+otpNppFc79xV64n
Lmi3zBBtya6WkwdufyTdre8+Po4uqra3AP02xhusn1sD2bTZbE7QfT8sff3JcLnmEnk/eLlyITHw
HaKaRJ5fuWlHYqAHpPB3HT5duYA4zlxwSU9Yi3OX/CBFifqZ2dNsT6phb9Z6Y5XENvN8rmZ2MWfU
Vf8PZ1fWIyfPdH8REhgD5hbojZ7MkpmsNyjJ8wazmH3/9d/pSJ80cdptqW9bagPl2uw6darpMmtX
ZP7n2yJXLS7ZqMgo5mW3IjllFoBJc3/CncCd7y3ZJy4AyJT1CKt2PbQnspD2KZ3ne5gmPUAFJfMk
lTE0o12yE5DGR4d20QrqUzvTDalSqaJkol2DwXYVq/J4NMR+HmjQIf/LLB1LuErskokW01IbvTDz
eKkm4JrcwE10xwnFm8tIJkx4Qq22gGAcyw3dNAsLy4qYe6dgZCiTn/iT34KFJcaQPoxgTXZiEMcF
vLy39fH6+d2VgUtlvW5Osm15nNsiEhgwSPLnchmQsF5wP58M+spGjeqrHnUJi+/sSgiTixHGFQ/i
W4kSDW93fM2D2f2Umo8zQ1GFO/d5HhnKRJMk77eqzmNqrBGq6qchM59vC0yhSTKCyR/KBfTCSx5v
3q8mS14qZrzet7Jkv6IcW8cgLTtlpv0FaPgxnPKxuisVduWO4DVFKb1z1zzm2fA73UYa+qv/y9sm
rvHI15N6959GYDNz0mGzckz8LAKvApIZE8GGvA/M+pvVf597HWJXZW+SKbfdkIBO0/ZO+WY/pR4/
zuvwSgYdfkWxvIxYYsKzfYOM2IUx2ze5HXVwSE2hu5a5KPu/OAxXHrOQ0tZY2gZGIKy3lh9XdB8O
y87Jf97WIdXyl2uJdzZWrq5ZLVnGThj48WMwvLBMyw8Vr/a01g1iVAlIMmMTfCoLNwp2MhPcsXlW
BxL12sJW38OhgUgjtwyPFR3z1B/YSaAK7aaobVTPFe8CtC7d5x7k1uEkXwgaoS6b4J+3ufzBNu1M
M5V0JCN2qVf1dgZ3XeLSzQETUudsD60tNDe5quWlKOwUdt3zVngn4vIPJYgps4GBcO2eMVsX0UtR
eBY9J1uxsBPQZzwacwDLy2HSnB8UntOTDHfuS2tMuYu8quNpMBVlE66twaPbmq+QjIze2kqCMfcg
5zg1YtrTIo2Sdj4RMmjipMKwZHQWWA78LJ+BuKDZ+DQCPzXP/ttg2vt+1uUoqi+QbDf1iNOKFVqZ
U/QWAkdsAe3SkuZ0n4Aku+35DM10oToUeO4VBWcwukRzpjuVqwR0+ap3nqeZM7MbOMljnHBPonxt
ulfbtIqQIV5qYpjqERfFeveIdEXjdioQYubGfeS44lwDh49hfteQGrQRyhdTDMOfbWL2Q9zOtR9Q
VCn2FUj5NVisqxESq0u2S9oKGzwuTVw2wnF2aWNnoL8hfK1C6lb52zCxnB0AUitFsNWlX2tOkFft
Ds+VjNpdlp5P5jzEmeXMO4OWgKpsmDJ7W61Uq0tW3RoggmV8G2JSoiOhxZzs5wZTqO9BAxBfvqTa
6OjUrCzG2OKuGXuQ2eNCGt0Mq6uX9Vj9slPvFIqU/YwrkwHvTsZdmk4gl60CWi5LSPx2Dqdyphrj
U0hJvrMC8byP67aijVc323Zo3eFvwrI6jWZdNQx8h2Ta5mDzqe6yMUYnyq5Oppe8mkWwdvlZpNXX
2/t81TvhGZJ9d1ax5hRHwLjMDRpmmFgcWUb2X9kb97Cww/rk66tswFBsd67GuHCL4VzZQw9A3jof
C6/8ffsbVHKSgrMgvDRwDzHEhmGdNszmEg6ZwRsiME7aLjWJsEpQkpl7Q72JivcXlSUnz/pI1uTL
VriaOKRSJMmYQVbYYSaDPcTgGg+dtY83l+/uk45kyXZRe3zlZhcvxjgNdcA2d50/F0SIwQ6bbBjr
32B55O3L7cdd/xIms9mZKJChgWUd4iLBCJs5H9O9b+qwK6rFpVja8KVq3GwZ49UESnukGWAZrg63
olpcMre5W/naJuYQ26ntni1WNx9x9jHuchUYD/S3U/Jc0vu5DWO2GD+BPK0BP4ypI72+rpxMHqQ8
zLztkwH+NFsKM2jb0sEIlfrBFlQTbFQPkExsXr3B9S6C98CwFDaCtHsvpac063UAj+thlMkXUb2Z
jMQfpjE2MrF+Z87kRT0xcMS3mBt6mxP3pONP9YIJN/cpqmRyfCObV00ZTM5en73ZP9RExyankpZk
clS4m9OULXiezSU7jH2SHxr0MAZOX9H73l6+nkKuzbYKp7/YpE1oVNVTWnKNpqre3v9bU12/AmEt
g8NAT0/c5DxqveHcAJd2W+7XvTWTb75co02KvHWHWPT5ySyGLLIpTp2187gxogNqK2xZvv+qXG6M
GTrFYsNqvI85WhIRPPNWIyHV6pKnyMsezUhGOcZ53+LCsWjntgJp+F3zPT3C5Hsu0Q3lWK9I7ZxK
DHFemGbk1q4u31a9/eX3d+lR4m5wFRsb4rHg6ZF6zhChy5Hc5/9lBrx5bPMG4dg9OV5SvxlVngAG
VnPx8T7tkcLw4GOw7SbgRh27qeO27aq9aRP+wDogJRuv/3n7MQobkK+9snGxsvSipAtzzT0z0ipa
DDQDZrpToWoTJBex2XY9zjMC/javC2CMpojybLmnZECYfNll+CNNphGLWy3Z1Z54zkYdJ7TCeuWL
rrZr1qIe6BB7M4/m0fmQeu2naatehDlroF8K0cgzRUWaz17aG/CefWruMwPTtalBdPgN1eqy7WLY
mDMZSBb7HMNXVvfZL3Qzu1VLX5TpnWF1RZksCS+wdNJnb2UtiiEA+aN116GJyddbVu+xMfU9BKyJ
DIHR8seeuJq1rx+ZmNyjiC6y2l8TPsbpCBpJFJsMNE0NXhv5iRHP3L7PeuV2RTG4ZMVxFb5/LHbp
Uj4QM/02J8l3j2fBXZYr33VlGabIm63fxt1EDmgfDQTpjiIxNMur9liyW6vmfdkAnRXXrj9hPhgm
7XmY3vt6++UVq8u3XUNl5ekyOm28gEzwAJbMYpeQTRO1FD5NvuuyrY6t3UrbWCCFM8gc9w7oqJz8
PqcjtyKigb2tad/glqWYIosm4cp1hDCqN5ds1q8su+MZ0tumRjpVFY/ebBx80X+6LXWFT5Mp8Qp3
xf09UGLx7FhVMOXTvibrI/X573nSMSyqdvby+zvfME2j1Qyp08Vp0Ywf1sKe0gBjiXQl/6t8M0gZ
ZDq8jc8IKaVF4qFbQ9I8G1aOVtrvjTe8uNuws6wXk/ysx3GP2dkHNt0ZxuS2Mj5UpcW3hcRlur4a
JRMPHQgM7jt0yE1lFQOorncRugYbh3p7ZVmUezj3uRfQ5e2tV5w6XMmc20KkGRs3Ejd0/Upznwcj
6c4dZduT13cULpBAnLmpo5FXqIHcbmZs27JsE07HfUPONetBUslT+77MWu4v87yCT4mJADGbH6rt
52hlsRAvA9cFoD9Xi/9UuQiTifJElpkDZl5e7kB6eipwzR/52XhwBiPOzAa9lkDEgnQ26hndjenq
7ohxF58BHi25gHmqxrSdrCGmpH5EXX7fCf9OsUlhu2qnodsaZEsGJ3uEwLE3A8J+kEFzxXY5N12T
mmT6a+qt9pjniK1DZ4ENuvjd1/OhZ5sVLIZ1BsuYCLnf7t161ERzlZbZkrNpiDUni93HBuiig35o
cBFTdXddVTGH/L34wBxReRvSM5f74qPl1uzH6lBdGVL16tKpvJ7HbiwHPsRgPp3bcodz9OG2qatW
lkw9zU3weho47zfc2IEMKcrL57tWllum82X2h631h5hP7YeC589pZ9ynm3KrNLMXFGVFjnQbk0vI
pbBMgkm8agcxKSKr3C/dMF4s5uD2cYFrlo+scrt9jg7eo+mWP24LR/UEyXB91uelgWvG2Ce/0xUZ
X+Y+ij4bNQ5ctbxkvMuC4l1fQUDU/4pBVd8nB2T1W/Xp9ssrdEbuWrQwy8UaEorEg6fLzl8JUr6q
uu+cI3ctciKYZXOEN16lj9YwkMCbtQMNVHKRrLTkdrERjhoIJ9Nne9je7DGLcNUQ3RaMannJTLNy
rSZO8ynOszoGPUtY2sZb5WcaB6Y4jsg9ipNjuG2zmgg0Hg1T6ySyR3xPuC0Remvv+gK5S5G3q7/N
KcFVcus8Je7j1Ignyu+q3DC5R9FFD7m5GpC+kYFm3CchGoTBDVqyaJydn7c/QKGbcrNi1i9Os63t
FJPNzPabY9b7bKW6HhTV6pLZJmblNCuxxnjphlMJMjrczd5nsrZksv2cbpSaqKRsVnGiGwMxUfrm
L+vutlwub3gl3NqXL3qXaa9bWYitgmr6mXOaASTKHOMhc6t96erOIyrhSPHVSHPBkYtMMZ07GwN0
7HQ3l7ozssK0ZA49a3NpkmXVFBu0OaBRet/y6hnlrfu8ji1Z7ty1jV3WBu4uWfozrZo0yFCMuy16
lVykEGtZg+MIwKbjyhGfhwVjxe081WRRCrHIHYnlihvvVWBbATc8LdXbandvrqErGatWZ38rDUlK
j9nZNMW9KD+4PNln4GpqHN0IS9XyUt3KoF2CXsOLTjruFEwZsBPO2u3d5i54G2HyaNK88wRIKXuA
AVjzRUxg+GZ++7yVoKe8a2vJ5cveWZW10dRZbai8hxlzIS8aPyy5+XLf4pLJZm0yscbAbWtd2MMP
q1js//Votb9P4+Wmw6riA4aoYW/N2sAYOAwjiASmFWq8mULn5emkKMkDTVihMta6c7YTjS8O1eXi
77ZkFIFQ7jt0procWTdP8ZQvRyvJn8FeVaTJY4d9DsxCN5lX9RGS4frUuqTwiLflit7wRjwMpnlf
2i03F04E7ZhoT0Vp0gMVUrPMTfDpLtnIjYVu3jUmm5cpdlCKr/zt4HvByshpW50VDyKaWK7YArmX
EAxY/gD6KNguSlTC81792f+ymPapFeK34d3VVUHAZvO3gZX5WNZuCReRihY8wT51dh2tdDUfhQOS
J5eiIODwahVTDM6Kg9M7IMbaXvPc3t3eCoX+/OHheucdvArgCFY4yEX69bOzwvEDFqVx/Kq1pWC7
UtpVblUgHm5+HmIM30OxIJm6/eKKZEEGbzmM22yamymuy/aps8G8SebuSzOCELUyKo3vVGmQFHJp
47csd+wpdlNbhKLu9kZDPrlDGVuGeO3QCnv7Y1SbLFlx56P5JDPyPi69ngLCm/5C5VAAlkR112WK
vZBxWwYrLb+xQZGwOtZ54e2zZ+rmuyleXgZtYR4PmGPRxRnPi4j9laN72/9huY7m8lv15pe9eaeh
G85xW5cUANaQ+skfMVtoSMS323JXrS2ZLss6XE0lFMa1+iAWSql1GLyEa1RUtfpFYO/e3LSrvmI2
9L+znG/UyYugr3qNbSnUX8ZmTfZUmquN0Di71nnL6d6tlrhn6KNpRHSfcCTzJfY2+ixBOls67Dso
FknAjPke6DFh8vhS8JIuPfoRIHjiHixHzMhlmQ6noJK7ZLWbSE2RbdjV3qE/OwMEES6b7t1UyVRL
OxMYvwiXQG2DogO++tl3g67H+7opef/0FpI5tUTlQiwmUKnGHIrceaO5o9nR6+7MkxFeHGQIZk2a
Pubsh9WmobXNB9xvhgVoTSdX5zSvi9+TuwwTN1k4kM1TDDbe/Gfdp87HrUUD7G2tVIlIMlkzZ0ZW
16DAY4k7fujr0Ql6r893maGdtKT6AMlu6QZKs9RY55g2+alz7T3xv9/38pcnvvMImHrZuEYC0VRi
/u/S6uMgwIBZQTdfV/XmksmyGrcutEDGA3SxEzJwjz3bw9xo7nZUoid/v73ZTQbL5m2OF8/dL6Bj
a/zyIKhuLPZ18gzyD8+617ai7W3exaY1HXnyNKQPRfLbo0kkOj9q02dn/Ja0OjiB6mskQ6ZmvoGN
BYok/DFqyXduGmc6TdHtnVbshIzy2paO8g72he6r7Gi7kFNbaCzgcrL995rEk2FYlQBCpGlTFCTr
LPLrILVZONllkIxubA6vrtlonPRVCZm2XPLq/BTjPEBTdM7GT+xH58SWeU9Mx8rSob10K9eZZjKd
1z6rxz/H6tDLQIqkibxXoyPWl3MG2+EM/d8AqFsiYk0S5A14d5o6rJmu/+Q6gTOeITkiDz7O6vxu
PluvU+R85WEb8qgIazske7FP9zrGCdW3SN4oczPwsYPlCofgwg4A5/RCsgAdwaf1t22ze2wbXyN5
JrMBrw83qBnTgZ25vz5ZPo5npa7/U/URkmNKyrntXNptRyD4853DcuuFGU354oKwFrNPFqbZ+Ktm
h8+QXFSzbD0wy8N03jDMyYqojuZSta6UUriUF4TSfj6D950n50k31E9lYpITAsLFINvqbfHEtoOZ
+acW6FkMtNjd9kIKscv1rUV43FvLYT6v1iHND90EW1uClN5pZ3KRSzgJQgEKIOekPCD3XOfD8jK3
mpe/mq2gAiQZMbhKvMkw8PIue826R3RbV2yfVU8W/99t6SiEL3MC07WuJ9sehzPpPmYiyKZj1mlu
rlSCvzzyfaB3CGVLOVqxS6fjuKwRGime6ZiGgrnR7bdXqKRc4dqQ/Vspw9sn1X+9nwa+Lon4cw3z
T4CB4CVjXasMVe+lm87O67YnuymiIQ9TDDn0wnm/hXbYhXNEgu5wH+s3niiZbW4ZTuG1OfT0JXkZ
Tv1BhN05OboBf6R7DFXc2/cFHnmE1NZsNelSfNpov1j1fxg7f3szrsZkfIBkx00KMhBQ1ZgxmX96
/ZkXl1Pq8zyEa+pEU6t5ynWskGnLpS+jazI3bSCnITJD8qNHxCEn98kKu2D4ZGsOxQqzkEtgDuCE
3ZLgW8YyDer5Q9+hMFt9vC0o1eKSUV8yd87bbT6bbTiMv+1074yaSxSFv5AZOItkTkTf98O5bJrX
kYxnUplnD2PIRWOGVanrmvWvpV/YA8m0SyjQZrRQITNO4v5QHOwD3ZfxqNljlYAu5v7Oc1RiGX1Q
0E/nHhPBpmTPLqiw6fdt6St8hjxKajIszMFLJyu2xBQ4brFr2vU+dyQXv0RtDTWGHE/ngnk78HHu
Mlt3la6SuBR8O5KmYIvF0tO+O40HONR9fxoOOoppVSYnD5FC8auw0xHr00N93PbZ0Tp3Z4DsIzOa
DkaUaPJ2xc7KdbC1b5KZ1khKnbSM3Mn6LOwVZbZR49r+3Ahfcdsy8WZH/19MQzTvrOh0yUebYxZe
PPZjd/AjoUH3KZydTMDZWoTWK4G8unkNN3pmA7pyH830P77RyMvv6qxDK8Altr6zhGasF2+wOvM8
9Cefxt6kic0KI5ALYmmJ9szBhYVVtgEu7hHAQR2f+J/SwrU9kKx3SU3QbzcQjfshf0MvenAZUoji
UjgEl0nN/NEOh5Dv/Lfb9nwd1wcZSaEa1JaY/U3L+YxeouQgduIAAheLhxRHEDDTaDZcYYBypSyr
i4oWC7JqekiP/WE4OgcLk7N1JVBFsiSXyubUrgsgxuZzCurPvAmc1A/IpWVDc45VhU2ZlXNgdAJ9
KR6A65xTtZ/O/Kd1MPckWo/OKf1yey8UaiWXy/q1afk099N5tr+J6olv953M5GKZY4NTFDyu8xlH
8TooaIr+HNKBXHQ63H5xleOQ62RNUpkzq7C9ufFhGh8ddw7nNguWBLRSO+Y9+963dDh0pAqs9Zga
P8waCUHz6fbTFV5Rrp4Zwu6zZsDnFdMnusRd8zmhmg9T7cjlke8cCE/8bR2mCTuSPNL5ddEV/BSJ
hlwz20SdVW0LeRl1MA6f2u2wji89+9RvmiRJpbAy74Focqtsa7io8gGu/GE72o9TWP1wwuZQhjqr
Vj5FyroHr1gMp4R82Idt7+y3oxH2e3FKkd9n2qj3R/+vuMQ/ruvdLqxF0vhVhm8hh26/7N04ewT4
FEPTeeTAMRYhfdp+0zqoYY3W822lUjisPzeM75+ZToNVF3gmPSQHGPyx2RmH4eDpQu3FvV75Jrma
ZolC5OWM9d2JhDl/dN0maNNTNp8zNoe2/5wPwO0+leOTAQKD3NVxOyi+Sy61jRtoMHBHeck9u1MR
D8d5T/f671IotkyKUPqjZwL3Y8WLO6bg2rTPjbXFrgG8MzfM0N74fUmuzI9g9N6wugnkZ6UfCyeA
dzFMzdIKo/+HFoHWTdr6WNq2H8BTtBmadYlq4cvv73Qqbb109P0Zelz/Ko3Qnbag63a1+ZZ6blBY
b4t/6D0Mn3u2+zagPdsvCeg3SLOzl1958SqMYzN85MWHWaDPG21gc/bQJvvb+q56NykNqMuivjRD
gE8c46iLih3bWdeVpcqO5VJdZpKEZ/0KnTvQwxJ5+/wp/+IcWEAi85hGuiRA9QlSkk+3bk0YWhKP
aV1g8ldFyaEZvbsGV5m2KZ3PDUx6spq2tOKmc7MgTfzvzaa7Or3+5kQu2llVz8uyYe2xqi/FTDE/
0JXpOCBUi19y8Hdal890xPC7xTzP5mHbIs/SxMbrOReRi3RevbAROTDWTYvIJKgiZB8wGvLJW7/e
VsnrcZ3IhKCkqdlqcrz4MLqhvxT72ekCdBZr3l8lFym2ly1bAPRjzXGavxqDiKvUv+t4QGRGhrHK
nd7yk+a4NBmw6TWNXFzn7G5LRfXakqH2Vt43vE3Nc8sidPeQWpMkqtaVQrnrdb5JgLs+ZwuN+Dy9
Zul4p6Qlw6zKEpBfj5tnZlpPIt9Oo/h+WxgqHZSMcjUKJ81svHRO0yePWo+Fy/ecAk7f27ZmNxVq
KNfh+jSlmHBBBxxSP6VpIPz/cV+zl4rXl+tw3tCnlmN39XFedmsa9g0NfIoR0P/dlo7ibIdm8L9N
H7yQAJ+OYHBIvk9RdmwPgL6g/e9y8kpCHYf09YGLJvoP/34KCtGzMyV4Sr/DqIvu1FhBW0SXnAkD
erYwBenSAeyvuUabVPtx+f2dP+PFlDmLy4bzgusD5yMZPhSZJmtWLX2xjXdLF4toimV1h3PqfJ3r
BxOc3vZdSFRISbJbhwkfA8zXASm/OI6Y6rQmmltLheXKPKBFkxdgZW6bIxXF59bLy8DyvdfbKqSS
iGS6LbM6C/Mv2rMoTXO/8cqLmqXwgspMPt1+wiUM/ZsIA8jzt8x5Ww11MvfNkZXpvjBxr8hBBtdG
lPzGNOwg63QkowoxycQItDa7chyH5tiULEiXaZ8OOvLJ60k1kYkRXLqkhjcmzblL/MNok33rTb/S
fDvOVXLoFi8oKf1sbL1GTVVfIpk1KRqPCQELMGqyS4px1+PK4/ZuKPbbk2xZbKzr/TXtzkbqJ9mL
B1JuLyJ2Rtpvc2pSXUqo+oLL498ZGhgRS9808AWZ4e+McnprK3Gfu5aZEtoOE+EcUi9nYn0zxkeQ
8YVi+XVbOqp9lmx4WautNqpyASeFibEvZeuZB39e5zDfWlBcCzR5BwPBfPqW5H6Y+UzXsKQ4aBOZ
PME2s6VOh9zEBfb04Ib1oTs638WJRDweg1KTcCnCkUyfMDjgLcxSPGRpIwNoSRujq14BCbktPJVq
SYY+t+00LzVbzsb0JTOfiPl7KjWnaYU6ydQJPTj/gADc1vPirC81y3c811FsqpaWsucWp/E+S7Px
bHTL3p/NyFiOt+Wh2lOZNKFaLAw229ztjM5zJ+DPzpFHw5mXQX0ycTDSxUvVF0gmnTWtjUmCF+GM
sW1+83RsPIr9lJkT2opRN12y9WzhmqI+YkZK62hCvOLESOQZzg1HCt3kznYGF6j91YraS/E4bMBs
FtRvl7rxnZUbInMnWHiMMdV4kvky7pI16MNsZ+zAvtQFScCOfKerUKvEJeXXteuJpTPwoIn/XLan
eTyWVIfwV6VgMlvC2OfzapVQpX5nf+0fqz2PzDwwX5dw2QEx8Fr9z3u7U2slM/YKsD5kzbadl721
d8N8Lw64uvLCaefum8N411wqk8jIsQHACgLw83ae2WPHAu24UMU2yLixpFurss5wqEzNDxvb58lz
qasK/Sn/XEllZMwYLh9oTVeKLaZVZtQhy/LhksK4hBX7QmR58d3aimn7OreONzzWYOv1vhrGXBdl
iOY50U+Huc5MY5dNOInFI4YnFWZIwXlV7A3etMvHlZn9pQuceHPmBKNRGSIN2tqwihp/xaS+eje1
RbmA3DEHDzmmf/i5k3yx27bHPLpxcRIdZF/lvWTwmulPues6UDkgFgDuKPfeR2IH9MmJ68g4JXdx
P0APLvv4LlNA22w+TJfH+F3ExQ5zt27rscIrymi1Im3ReVYu25nMP/qtC8pJ49ZVCiblCF2XV06f
YmF3/NS5O4G1Vx2GTCl0yYmIlmVtTuftbL/6Y+DG1T6PkGiAVfVU3o1xIfJMYNDtmBS94xuC3ktV
P1a6S1uV0CXfkYFE1a5LvL7hfEj6XdJrynOKdWWQGuhr87FoxHa2ppAlp7S77/Qjg9OGrMuH3Fih
fJYRFl3YTL8S584cWAanMeYCiC7gSJl56vqPRa8ptaqEIcV7agrTRb0SQl73mGlhL5qgrEh+qWSJ
ANsCkmb1F4MHvuGYHpyDu1+P993eAgr5t6FvbM5oUuC1h8Za42XL6NkpTB3JvkooklVu/AJ1c7B6
6X+Y+dEvNRqiWlcySPQVOV2+2Hjr/AEtNN7/bnsnVQIko8y8Jk9G38u38xi7B3PXHxDQn8kbDViA
AV2HTYuYv7zolZglw878kfUGSwvs6sE9kJ11zA7rf91ujuzdepx0x0qFmGTUmeNSy0IrAaL58OCL
s7lF98lJRpqJvixyk2Fh7gfsZYv6cDsmUQ0Ew4sdWzse62B/Ktf7D+VCy0ewoZcbEACArERVBBPY
LS/GCzvOx+1Z8z2K7ZARaI7b2CbGBSN6fGB/tsPfOR8uWAm+SyOusWTVbkiWjGFVZOlTPCRZYoHZ
SZlmXaWMLg98F6wJWrK2GY3n5wwEzbvuZB+Lw/bS/b4gMMvDnSmBDEEb1tlNrBFPqdzDnB5GXbFf
Ebll/FlqYyybWA3YshGvSM/NozPfKxnpHi0fV9BwD/lwdjGD8Gt6qe6YyPhMtgOTVrscCrqa089p
GY3+sDR589EXxVS0oV02pvUscJ9QfuxNcWF2u61pqo+VQvGSJ15L6bict6T70Wf502AWX0Squ6JS
qcI/ULV8XPx+Rd7mXmBFF8id+Wq9uE/uHifb0Lwv8MuANfAodG3vA6TZYFBX6X1L2K/b4lG+v/e3
KoOGAByqWW3CL7KDt68PzXHYNcEF2ZBGOgIjlZuXAWo5S+y+blAZmX5tY5geqz07EZTKfxgvdF/s
/UjnWBQmLyPW1nLMfDC9m+fSfiiqJ2rtNHK6KPCV+PGn1v3O5EElX7jNAjnxEzvQ3XJkD25ghQ4g
alxzo3cR+bVHSLG77V0045iNeUZZ/DS7kxFMZrJPOy/0S3u3UF19XiUjKZb75rrwwVuW87QlBRD9
gCuYRnLfFZWMUCNk5Y6Z4yPQoxZ6fRZOqaPZA9V7S6ZcVr2zzKXRnYVXHA1vCzjvNH5L4SVkRFoq
Vi+hDuvOY2cH+Ve3/za0GtNVWZiMSmur1U19A7eNfhU0JztKAeVx37YXsscBMmrvy4ZlZNqEs7A1
1ZC7v/5a/f+S3Ipua75C6jLqzFszcFBsF63kbX7g1rAERVrdNTjDJDJnQ2+4W5Yn1nIu27fBMwKM
Y998Hb+Talcvn/TOZsu+GptpLXuk2i9DdWqq86ibNqVaWrLVplxH24dGnmv0L5hZSNj/RHafnv9R
pHevTca1GoWo+/PkH53WjbpxvXNlKTo7vO/WphD9Od/qqMPgGLvSkUyo1EQyzrFYwc5ju+SM+Bra
aLfknW7+n2JpGUJW1f1m+HRpz0lXJuth4GBg3fLeuIvYwyQyVEysTb+YWQIg++gHtkEi8Lxqsg9V
4JNxYn4yzWLdcOZ12pNDdjNIi8DjN04/e/vL7IKAo9rZyUM9rOFKT22uayz/Y51XYokMG0ttD9jz
sujOfJm/lMYb2F53k1+cagoyTqM5CNGGhjt9XlK6Hw0rHGY3IsJ49XClF7aj8VRVd7WhQ7wXE3qn
zl6TeEvf5v3Z946VBZU7M0dTalFphmzgtWNXJIc+G9bDmgOOu7/L55mSdQ/JVnplikgzbmMbZp4h
0HjLXm8vrgoIMkwsT93Fn+YUVni6dB+A/jpCMvFE95fOA0/D6KNwUKZk6qPboHjaQalrzOSoTDD7
t0FXh7c/QSV3ydhLf7AsdNv25yqrnrOWA+HWDffdF1kySMzzaF3aHkyGeZHfHGitubC8nl5ZMqXD
MnslauNYl3b7enkAIplZLBTrudJNsLwuc4AP/tZ0zMkoJmuGWJzq2+Iv4YoSC/t9j8gtGSS29qAd
X3NUFQV5ghfcFaWhUXaFj7LkqT1w3QNpLNwtwOTH3Rahg/G7EdKg3MI1KiI9wFklH8lcG8FE0YBU
A3WDj3XPgqU8LjoWU9XakslubrNVXOCwjEnvQdo9YoJusLof7xO+nDEn1dA1Nl7c9EMXm6oz0ut2
ZPmSkVoDr1cDZP7/x9m3dceJM13/ItaSOHML9Im2ndhxkse5YU2SGYmDAHGGX//tnvfGo1jNt8hd
fKEWpaqSVNq195VOJBnt+olPWyX0WxX0zw2ABkqINtwbXNuvUQhMS7QxOxBghwRQaxjxUBu75IUI
VSFjTgCCERwGUYKlD6NzwhvpLnureDE8uTjCvVUF++DRc072lgCyxklUnNjIZrBgd/B0YHui/JfT
/W1sMUBoMGhgEv5v8Mu1BiKJY2z7tGahOLCEXG43xPF5+21V4y+qZs66rg5aplCaHosalNdoCaj/
d9/iuiSgakPndi04G2Fy8HyO8S0JrD+NaIwEP1iRwEVlq7dP9w1KoMJTpTOl+Ia1r49tOh3Wpjvc
/wjd8iphOqe2wYuyRThZ3dFxpjzMrPahEu7r/fF1U1fCVbjMMRqGZ5Kul2eZ1Q/rvFU41k1dCVdT
Tk1nOxg6g5SQ0f1vIW64bvmmZt4qIkxmXR9IgwDc1oETHM+p0+g90EBsynRqZq/iwnyo7C1z46Kb
e0gC+WVZntrNi4VubGVTZSMI+b0ZneLDehbu07w+FrtY9whVQWAe1I7KZU67a9kL+Tinovp7paBJ
vu8tmgyswl5aa8opKkbtdaRAcph/AcoZUpA78w0tEl3GcZWMM6LXAIqNXnkeOxk3UPbI8qhvvoj5
Cxn8MDXQa7FYsTWeF9p8u/9NGk9SsTAiZaLNOX7Sr51nw0y7cKHZFvGezmC3H313UajtdrbtzC/P
U/q5WOIaTA3O9DWdfu2Yu+WqCBhScMuglRlcShumkcuCFkFStPH90T90U4yu5B7Pg2BXLhvjkqNH
L2xs+5zPzeviVMf7439oHIyv5p60X7Ielx0oLAc5XvGduO6bImoLOyL11jPTh0+f+BElC8nW8jvI
Refgsf/dBmloQqaYQG4388oDrz+bgkT+mIb3v0hjMRX50lQzc9eiypIKgjdB3pz46MYoCG0siMZg
KgCGzAYkFojpXVxvfejTX1UTm+n6YhTmxiXow/uE5aoomAlQ/I6NWHHwbxnBW772kF1+nnlSiy2h
CJ2Jbt/2LiLoLJu0BKPvZTHSiPRlTGUdQel8w6d0w9/+/m54g4IP1yfSuAjoylFpRHJ2Yt/f6uDQ
Da/Es8MWNMfxzrhMpIoJiIt62h2Gnm/YXze8cpBYXMnAJQL7t+jC5WsRr5MdL8FWFU43vBLQ1QBC
ZbBF+hdw+h7o5D24ODYvdbVxP9e5pxLPPoPKXzVBbFqQORpTPzZEByW1sjtmbN7oGrkZ+o87ADxU
CWcOpWKPO5QnKOHGjd+9ZZ75z/3g1QytIlEGsvg9cL8M6ivtzymbwaZptVv6YxrTq3AUAyKBVBCs
bF92AJeZ8ZClUept+aVu7sqJAgCzFEzcLYaviiIEm9JbszgbTqkbW4nY1BlGh88jfD7LH1xZXvJu
i0FKZ5Xb399FazCsaPipMG3cub45c89C15dPk8mf7y+pbvzbJ70bH+IoNSv6gie8zU4Z93+VzRDZ
zbrnTme5thKu7SgYHzzfuJChjUE4F7fuuC+PqZxIGeOlBEKXJ73nmIMVtlz28nW0oHv1Rrp1Jhvl
Rk3MqmAVTmyja0vPuPjy73mA1G391C6vHvt1fwF0vqOEK20Algzw71IYwW9Lsr+y0t/nliouBW+J
Yh1HGL+ugmhowELCdlXPLVdFphA28oqW3s1tuvoIMqS3pq3Yxrw1PqmCUQxhTJnR5SxpuvJQTyB8
7rNr35N9jqOiUJa6dfsp6PAWbRA0IbsxPuaQBjvzmMp/RNLezNO5ZAnvSbLwNjJ6dvHGrVyjM44S
sDm3qevJFCDUsT4h4CJSzGduBPEud1ThJ27gLlykNk8K6dQyCtAofXLaHi90+8ZXNthR1FXd102R
eJ3/JAn/y8d2u+9sqQqAZPYEdTDT5YmXNdGadcc5A84dTzv3p+5/vLGqNEiDjec5J6iLZBL55dYw
4RrQt60Ay+LB17JKyLwlRatZYxVe4hUBzS1f+hc3n6K6neJiDcLKXjbiS5PRVFwJ7czOWezRv3SV
e8nypYkoTpqcsWecL+i+xVBJkFgxd5SMLRypNrKzNxWAS008i+t1yvcFsoovYcAL+bRGZrb5FBFm
x6x3wMqyq6cBj5i31Xm3NXqpR1cxuNh6Qc7soHHPGn9Mzs7ziAot8VtzLPsBgSCdtIznBlJ5kpKN
TUXnQNZ/p142NM9a3zQuHZchX8ozRGYi0Pme7keCbngliK26ZlOeYXiS8ZNnlE+mhUCrx8P94W+p
7IMTrIomkeUaQKTX8S/14D3R3O5CYg07LaNst4PZpykrMPWBrOFYrPE00tDlzT7LqJCSerBnWhTY
clfLPUxBegKsOAS594bHayyjokqgo8itOUBQVdl8ZZxe7WHntVCFknR92qelsI1L04hz2/NPEHb9
m4zk+/011biMCiihXoVnuBXDpw75DBru4+CS18bYYm7XDX/7+7tYzVtedIW38ESgSItnxGM+sUtF
sj34JstVGY1qx5h4JV3/EojqlLplkhpbrSa6mSuh2mRl5rnz5F/QTJP0rAlT2pw8x9mXhlVYyUxl
5xhVE1wsQmNiyONY8FPfTId9y6pcaKGBYA50qYKL31oPa+1Gtmc8dKW3EU6anUrlKQoyq6CuK4JL
Y/VXaBiD3pldBW1DCdrK+1+gCSkVZzJ2tSS+DwPdruRFO54qm2wYRzf07SDxzilbCZGPxsuDywgC
PWrIQz/IDcPohvb+O3TuStOQThEAMbjEs0kPS7kzlFQQiWlL3tQ9bD6O1YGXTdhn5ZPg5saDvGZJ
VWAIGwpjLrM2uFSdF1vo85lGC7fCOF83HrV0P3Az2TurT0A6DcKXAWqyD9w7uWQKe3aUzr7yiooS
mauyFT70lC9Bmh8ZM5dwGfOddwcVJNIVpCnZANvzif60UnqoGPl76bYqvTrTKNG6li2ZJopoHZ2X
rPjslF04LA9pf9wXSsreCq5Fh1oFlnYaIJs5jZdu2IXNAdP+rXb9blE7mqWgu65YMmQQGC5Aw+F1
8Z5ZOypCpJQWa7K2YGgW6Lr2Ip1uak+r2xm7kPfg8r+txru5MydYWWfDIb2AQxIiOwOlE63jlgzZ
xxuIoz4P23g9cfI5y5JGAFzqLlAtqc4GWzYWVTe8Ek5e3oP6UHDIrVTjsTKnR4fZJ4IjyD7rq4ms
Kt2+h3zFpYC6du7QU+HsgvfCZxS7C0hdtW3XIbNzMIuWdYwbXNzRNbo/c41hVABN0dSLB/Z1BNMy
dM8F58YPXhDnazXl3bf7P3Ezwp8HYUelWqqlnOp1ZiyRgTyl3RLaU/1SuSn6X+e49YtdRTonUI4g
qG1ZHEf6LCFO+iJdg4TVKrYKmB/vVFCE/a/390ZumTTzOYQ+QMrdBkdv89CnG1pJZzMqZ2DURToz
0Zj8trhOAXohS3QbyHzdAivpzMo4a30PMw/YrU+ZRH3NjlWwxYV7c8MPFleF0UAdw3ZS38BZnmdJ
vjpP6EG89n7z0JS7sPPIPMoBZJSel4txkRcoogKcBsTXDx4E6cZTt8b8Kq7G6HHi7q1xvgxtsD71
dUYPpV2Kw33f142uOGXf23iaBzVVMg8LoMXjgUsS3x9as7AqpVDqdL5ZZxg6NYbYqPtIeMZxmXcm
Bl91yyG3JtOgwaVeWYwMcbY8EtJia/Y6wyhuScTMGajG6kRMSxalK15rq9r9uss0KmgEdeicO2bW
JK0RkJAJwwjdIYjNYhdbGoRnFJdcBcRuvdUJLsToIkmMy+jOG2lMs6yespWAJcLNUf+rE2l1ieDV
z2XJDw1l+9KBihvxCTFRlIZpBoOd0OsSzkXzayXDl/uW1yyrd/uqd6eEssP7BW0we89/oQxdUqmx
4e6aRKNyBo32aixmQOqErzR2oSJfmX0RLcTDpY39c3/2t+X7IJl5SrRyR+DGUPM68etvI/3Mra+d
+5CliSl+NNkunnv4jrKV8KWp22JgTeJ09rFeLobBvlrG+misIsGhORRQ8pJc7EtvKl9QUHHDFBIP
M0tG7UuJk/gjabutVhLdcitRDFHUUdAey21i4w2rvLAPU9dvLblmdJUyCOXitFnask4At0NrUw0M
uDWgy//+YutGV2LYLppqydu8SZrGPNqmd1qcrYYSja+q8CnazdWaelkNtef+OA55jH7bb9IuPs22
+3Z/9po0oQKoptwplsowEA43/Xfo0ELj9adMl5d9wytxLCcznwt3rhNb9Odl8I59bUeLnDeCWWf7
29/fpQnWzubQgrw5cSrnhMfhTx1xN6BlOtsrMWyvywB0/1onHeSMpxJMTRznqQKizxum0SQJFS3F
6WiyDMiWZGUv3PwcDF3YdC+tSOh0YXJfHlUhU2R0yGAIGKjvXlvT+ZzT+vX+yn4MvYOgmRKzc2ab
I+mESNISDLxW8VyYr1YPmdssmiHNli8iqdPySIpn0f99/zc1a6LCpZyiJi5e5ItkNezLTKuILeK5
dZ1o8vx9HqVCpjgCePZTZFWrGsNqXl+rln69P3uNs6pgKWHSdGr8tE5c4l5yyr6lYNC/P7TOMLe/
v4sDE9rVuGn7NXyn7+NZGkOYrSlJLCN/E6Xp7gLsOCpBT1v5ZbeKrk7KTh57lkf56H4KFvfkdVtS
WDoj3f7+7ks6vHYUQ97jIahOH3I3eEyrnVcMR4lob1nSbHIruCUMIsS3XKQXs8IBySsO95fhY+wg
qAf/O3mZe0PvTQgJi+fREtCrQAGiQHNx1YrDvA5Q9H0c+61qs85Uysm6wvU69f22TqqeH0ovOEBf
MLz/Ibf0/MEBRkVN1SkzM9vCKpgQq83MPL6haMHwvrFlatz1D+SUA+aFBd3wiY/maGTBcPA/9dNf
yxa5oWb6KngqzRtjoSnyRGAUyVCxmDX8ge1rlrQclc3H9HlAV+Y0ydhCLyDtPwd5vq8ApIrMgcV3
DuoBPkqKJQgDb1qOg2z3QUkcldZHQj6oFyMm7vg12o7WuM7MY2ltLavO7GrsikHKldi4pLr9oQtu
T8VePNBpwza64ZX4tYTj0LqfqqSrP1v+m708yS2H0YSSip6C4HBX1gGpEi6GOGcokI1iw9d1QytR
KrJ0xqa1Vknt26EztMeFbT0e6Ayi7MCtXH1AVwOekNJ7qjw3SiV5q2Vxup8ENDP/AzBVjTazmqVK
YPaYk+KYb3qKbmjlzFxLNlklmDyTUby6rjzW004nUdFSadC7k1G6TeLnhR9KPn1ralmHJtj0NnKj
pgypAqZani8W1EmrJLBeaPNWMA4ygBfb+zXnv+4bXrOuKmbKtyj3PDpXySDpYUpRiRzlcU232Kl1
H3BblHdbbAF++snlML4okhJKlin7PVagaXvr7I2zs+Zoq8KmPNPLuNvB5zP6OtpRb1y598qXTxla
MbytPUrnQ8pmOwBgVLU9NlvbKr6WVs3Djonv+1ZACVrHwSP06t38c+IP6Ay9uBmJ2nWLg0C3wErg
DnPDh2HBAttTAcEPcS2JHYPXbuN9XrPAKmCKBnVvyRIVbL+xjpYhThOAcQUEBPw1++5aaLnfZSUV
OQXN89pEYw8ScpOHE8vDQPDQt3feflXMVGYuzWw1SMqz9ZstrxX9CsaJ0OynjcysWQUVMOU0tDXz
FdM3msfSfZybXy7bd6tWwVKQIzEh44qhHfslWF7a+qkePt83uubspCKlRDA3MwSxMevpi2U/VPJ7
X3VhuzP3qBJxLrFRpWQwemU9EPqlsOJBbLilJmBVXbhS2mXKPWQFo/qRrn5kd1vvobqVVMKVZTQX
jZHJRMrm6rnTcTLMz7YnX++bXDe8Eq7MsD3BZdoklekeKJTsaSEug7lF0aZZURUl5dvN5JcO5EOY
FOiwIAhV97WBrIJpsPj+F2hMryKlBtzV+4q4gBn088ly2Ne2qPf5o4qUWgbirr094OhUva0ebpxO
KCFaWH/dN3PlZptOeWHmpMsSz84C9zzjP/VD0FVQnLv/A5rFVdl3gmys/RK3p0u5kixsU9MM09X+
xxAT2/kLt0V5t98aFrBeqaQiAf/0k8v/zmdysdqdL4r/NjO/G51XYplGAvtbmR1Ko4xArrlz4uZ/
Jz4JVEMyC2G1mt7ZaLIDXcbQcrYeWv/FLX1wy/y3svRu6hLMxo7IsYPz3oll3Ry9+n9GUccNGGIY
ZIRRdHow+EU0W8RcurVWAtkH74PwclMkTc2PLfqMeDrE0tlHkGY5Knqqsrxs7mUtEl98bu3fRWAf
imY4yJVfg7F+rHIvdAvvRfbzAexJG7GtSR8qdQ/PwGjeD4NIPOH/bds4srQnF5qroWVtPfZo0ofK
4NOOU+qtt/w62jwWVvDDdNnWM4ZubCXAg6FZGlRwRcIE2I2n+be30n27sAqu4v6IqzNHt6uNlsEh
4IfJWmMnL467MgdR4hqI5cJGty4yB7xpMsnZwAsnCKE31lXjrCq0ivl5VgErk14mc4mbzruA2PsE
RaWN2evsrgS3sVq9bZuNSEDe5c0v09bRRzeushcvReB1uVtJtLTeOmcJOklMumzhQ3WjKxFcpPMY
SNA/JxVdfpQcHFvQgig3DoQfR5KtwqpWZx5mDshEYqAi36PZlODC/kC2mq8/XlBbhVb5tZVCti6X
SbDmaOTxh3hcxicyj+6ufG2r3DukLHyfFqi/1NV0yksarzZ7DoJ2Y6f/2Pa2iiDyQCdUGVMaXBz0
2hcDfWIAte0JJVtFD6HJi09TztNLYA6nmvmx1YlD7+1r/bJV5JDwmnFuRCETu6SHIK8epiU93J+5
zijWf/fI0R7z3GxtFJU5OI8yGqMpbmNonTsqEWqBv9AxPcyaz3Nst2URGlMZG5N3Kinb9axrq+w7
ULmhqdU6qFgPNQkNt3xM2T4eUke9hmZ9M3g94eO1Tx+b+WG0NjLXh3Yhjnrt9EgPIIZpL2djCeI+
mI5ZO7LISL1rQxxvI5Y+XFf8yO1u/e5sMjA0luXCockYGPMR/lM+riZrv+7wGox++7T3o0/9KB2L
DCDhufbVE93SGv4wxWDc29/fjduZSwb5Jjpcp+yy1Kex/ZkFG1bXGeT293dDk5SLHMTFYAhsxk9B
NU4RTeXWU4ZuSZUoMtlYBaLHvGd+mslrQUNnPq5bqjgatjlHvXkuKU2hcGi3IPZpopbjsOl/c7vL
tEJffY4N98Gu5titQS1QhOUWE5rOYMpGiJeyxmRDD5Wf9WhDb2ar01fDa+iYyh4o57zi/WIO19QW
UbAeRV+GLXhP2vR31mXnNccjPihc24KDjMEJ6+7SZjbOP2loFXG7pdip+Tz11trxpoE+ZQkBKS5C
c6zQPsfO96NDt17qdXXpqsIXKW3R1PNKbPNIBwv0DygeWnNUsn9W4zkrHynUNiaLhNOSb5QtNdGj
XmUBzBQZlEIGKExi/7/O5C0tnu9/km5oJeD9W1M53hnJ1bB/rutT6nO0Ym68i3xYbSWOeoM1M9Dr
9rY0/+6X0rce+7Itl6RK3Too4tGSvvHMx671nk3ww/GzZ0qQce7Kkn+cOHi7ZC5rV0hAt69+8LjU
e84D5I+jRr+mMzoQ7QE8hQ+zc4AOcrFPCvaPo4aRGk2Leye45hh9SidICRjGns0Us1ZSZEOWGi8D
AU3ahj15HltDh9fjTlMrKTJzUpFZFCYBFMhYPoHV8r5n6uJYmfQEPrjM7RqaZG0W+WV/bIetKQfY
Gv6438MxlSkzKManrYUwnthjia4c5vJYike0SYWB9R1vVeYWfuxjMAp+Sjkr0SDjvErH/rok6Qlv
7ef0HJzysIhZvHU70BlKyefS4n3XLUN/LXITiESZ9dDrMDjZRyToqN1drjv0WdZM/dXCmy89+ubh
/gLrsqlalehc2aY98YZrH9ciZmcLuh8QDkWTKj0I8M5vkmjeLPHBequViNRcajc18UOg/3u4acLa
IU2MUxtlcbCBQNEsglqJ6NoC7+PCWpPMA9ihELwOyZp9u28p3eBKkg7YkLsrmmuvM3th2bdhC3+o
XQHlWNa3wMsvLgZuY+PTje0Wh4Lv7cE+jo9B7Lzum/3tq94d0JaaWP5c+iQxujEai/5QFmQjHesM
owQyDdZ5zNaOJsGSmiEUgI3jlBa7qkvEUdu8/Ar8cyhiQTK6/S3ZS875RsrUbLoq/6+YzHVGf85w
9VC+FBcjPcgt4aUPn9gwZ+UMxma8r/EB/MXLcqZFVFcvbPncd+DmqHdN/o9ixOKWzCmnniZ9Td6Y
530emvzHQvfRrv5RjDDcgbAiWDD8wH7brfhGrK0r8cdp31Z7XMzMdA2nxjZ4O23P3Rdhe58z/nU1
34bGjWYT5I79EN93+o8vDn/eX6kh6qmXNJGmHaZ2CWQL0IhrL46+j23m/o987P62yiPL3JIv6OYj
CavGJMjn0KXBadfQatuL7S1ehYsgjgxF0x8YqO5Pw5RuvaBqJq52vFhtNVtZ39JEoAWxWazHqd0q
pWsMr7a7UOY57lTh5MczyFQBN9wuZ5l/neZ/9hlGycUgkpXeGsDmJu/e6ppEZVXsO6apLYJlOQSj
NSBRzrV3ItMCcvPmeH/WH2ccW2WQpbNhT8KEVYoK14cYYPBuF8cQsVVNccGKTAwtPMXtfw2zjFax
1War8xLl7ITdqU3HIaVJN31CD0pUGvbG0UNnDuXIRNOFOjnDnA3+4lcPc/W7LPYdl2xVS3xaWd9a
LbKMOQNTRfknUI7tC0q17cdCA+ns8IIm1Xyl4lptwUM15lC7fdzUNmeRwhyVe+7w2LF87rYOebqh
lXKVb+SlBTVQRHrzBHLncFwPprWVRnSDq7HIs7TgC6UJM8gPvygO62J+m7Ixuh80Gt5lW2324VbX
rxDXQ6yf6NGK5ak4dX08Rv8nTAcZLHCs7vypWwy8OyTNVttODStpsn7p45tWFY+9l+nN/DTFN0nb
ba29jw8IttoClOeuMaYC34Q2T0jI0TA7+BfxbDxlDHeT5UjAKl8OMZ1C0Rzuf9xtOf48fttqQ1DO
OCj9ZpwYQNMTT4QcfLymMfFaOzu13G21C6gmcmlt4pJrV3zviy/uFlO75sjgKccpt3Z9j6LV/FrP
f5XmeZifu/G6FuAke1jcT7X8ft9CmkynNgJZpM8GSTyIWnJx4s3KwmEa3u6PrfNiV8E0lnQCUWmD
FV+/LFFzGU7s0EIIbYyM0/+PXqv2d5RQT1HkdqwO25fzpXx1jvLkx+WVPmNjgIpYfjI3dklN0KuN
QW4Dnj//djJxGQiTQH7WUBx+hq2yg27429/fBWIFGYQqK0yakEqeM/adNs1fRG6RDGiNpMR5O6ZD
yQfkw/FoHcWBH8vv2C+t0xJXB/BJnNJgI3npvkO5GglGs8oqApJMZXuy+uFrUPLI4ltdxZo0ojYJ
uWwsy7EM5HXidiTkAPbVr+tYHMCjvfpbABVdWCjbdGnZkwEaaJxairMpHuaturtuXCWqacaYwUck
WzY3aHZnJ0/Iw/1o05hd7QTizLQAeMaNtFzEV8hpGP9rjfZpkf68UQvWJNM/+oCCmThjk5OkreXF
W6dHTtLYKKq4Y1uqaBrzqP1AZcYN2x9vgexbIWN/Ff7WK7nOOsqGbUOlbxxuKULS82Q7AMaegn6L
clE37duPvovcdpVj69g4DUwL5xFP0+BQm/kWo7HO7rdffTc6gKuTsDKMvpjPPoUEY/6lki9TZ26c
ADQBpTYBmaVtlryE43hlFzscDHmGWYeDcI7ZKt4kGH1P9z3046q8rfYCDU0zVl4HeeOy/DH7j43/
Rqsnw3llzbnaBY4DMlMJXFN2dWlbCLB8qq7gWovGfIt2W7fKSuwuVQ/mjhw5wVnpT9dpE2eWG887
miVWu3+sdnK4DRHUs9dO3/O+Oc+Z/NRkznM57LziqQ1AfuXRynMQAK4ETQhd47Xa1PHUWEbt/qFg
vfSX3L2d7Oj/yKE8mt7BjYfYPoojsM99lB2NXdVOW+0GGhvT5DVHEiKzGzcmeQD9/cbQmldEW+0F
MtOJ16zGZ4AsMjIjHuWfpiF2WMge+9ANTXxNi0bUeN44H+lWXQlsM+AWlI/gUBBAjLhzIP4/hvyJ
UuX9cNOtirIPd6vrNl2Pox0kJ0y8IffffTxZx/sGV27IrpENk9/CVut87cg3Zn7dN64Sv94Art2U
YlzKl0NeDqcm21kuULW+SSddcE+hEhEYrh2ilc8KPXvcEj/TbDBqa5BlBDWpczJeifEggEmpv3XN
hq11QyvH6KlBk6/NLSToWuShPbpB7LvLD9ubt4QBNa6itgjJtTdKEPTRZCjOqf/3XP11fzU1W4va
GJSB2qFgpKFJOqZHiX4jCgw9tpqoE+nVEPbGg53OQLe/v9shcYmZym52l0RWObQMze9lNXwyu2Lj
NVnzWGFbN7O9G98u0jYPnHa8dgd6dCN5aq/Zw3KkB3JOo53HK7VDqK0N2jYmskFJ/Zd57g4Fk/Hi
ZKepsI/3l0OTcFSJ77YgrWFD8CtxzM89/as2H5z5svZbj5s6L1Jid6VZLxvozV5Z+oV3ZjTV+yRb
bZVZmeAVavALa7xm5CyrB489ym7jUqe7F6mYrAlNRoYnxvE6414kk/zYnJ0fzsk6NKc0GhLr833b
a4yjQrQ4dFAH4uN1IYP9A18cSn+rVKBxfxWYVaFSaWSTsySuU8UZWKAnyY+GtDYOJ7rhb970zvvB
V1s66LhFjc5CLd7imfMoSqcOA8h3H/YZRwlgBm6YMri9uActDQ0njbnxz/2RNc/gttocZEpfEDYg
tY3H4qk5zuf1eY2gYRPyw84zidogNM9soN4CD1rBH1e45gEKJxtnc53t1W22HAunHNfx6lfNEneu
8A/LCIkiLyjynbZXotZrgtrtmDle7eJM5tO4bpz2dVlTBWUZQSvL4jb3MQjZeThBly668W9Ht2Nh
sPn+rUlqKuqqste2r9EgmgCDEPL8mPFvjJ14+u2+A+mGVzZfUYpOjq5EVWZKj0X2O5BzB6TDm8e2
SDB0v3DbPN/FV7P4bJ4blJWWyTlk+RB1Q9+EtueGhkQv6v3P0KQflV559bLUIlLQxO4zAN9kBJbS
nUMrwTuBrwuVPqT9ipMR2Drv+yiXrUKM5gShEisvnr1U0kcxqfXPWffDzuE+9kMGSeSmerlvGp39
lXPyWjlsTctsTdz255gdwG/joSc02zjk6xLQv+HxbnlRlXGo7FG8rR7MCK4T8Zid/m9/2WqX02SJ
f3/63U+AgdNZfRM/McpnvxSh4KfJfb5vHd3Yyq13mIgxoC2UAkGfh2P7WNhTBE2oXYP/gcOZpd3Y
C7xyZC9mF7Lsh9jCy2kcXkXe+Gvlu9kCm5gA+ABkuNUqrhtXiVZ75V2fgbEyYYE4ytkK3drfoKzR
mFolVmapLMgCaqJkMv3PPoqnQrpfzHYX2zSx1d4fkoPOwSjt8SqH5jL66d/gMtgsAdyC5YOXFrXz
J+08S9Qm5t5BJxQlgLiOjCg9lqG8iCM7Wpf7DqPbVP5oAVpER92xH6+g2nQF+i1EaJRVXPjXAYyk
I06dYjwRpwiz5lM3/t75q8o2PFBmyJHi68r/9fHtIcOfwjGkL/0/9tE8L/sQ9raKzumAS2jyAL6F
YkBaoYHqcH/+OsdSYnjxXKPKbzHs4046Bj/cgF2neVPN/nZS+HPtLbVJqB1nWrYSoTYlzcWOIFZx
Jpf64l/ZTnlYS20UKgNnHh1WYY8UJ8v6MWQbNe1/95GP5q6EM3UDzxMp6oVtjI6SqIvYAdw+Todj
yhS3YRulT4Zxur8MH6cOS+0WKsfOkX2G5XXoP1lNjlmwVSHQjXxb+HcbgGExK8jrW/QV7NgyPBqi
Z3TfpG8/+W7ofJ0zr65h+cwBYj/DrbTcObKy75IJMoCANK8JbS+OPR1HYuzyd0uFW3k1D1oS4Mxm
lyxsmrgzeYi3ivsGuR38PvIY5bw8NU3aW0baXJ2gqHoZOWZrjBDDzG3veclXEjlDTj+JEhTJV+kA
f77xUR+fhCyVNRaKiU6aZwXKeYJ/y8c1yf3mqQ1yMJ6717pqtlL5bWE/+j4lWTSlnNbUgi+BIOba
Lj9vZGb3LacZWUV2AebRgnpj7K5N1z4AJQzER79hHM2iqLAuN09HY2rhpbzqYquFSMbw2FcJc15S
95e/RYCo+wAlWaCVcG0L6uGkSMzvBfk2+fNGdeAWqB8YXaWA77o0IFmKWMgr4zIv3UVM0AcnfNcV
3lLxXQQgD2/uGAr0fRDX1ngkVntwna3HNZ1r3uz1Lkekrkn6sTNQDEbb7+hmsVvOryNzY+ICeQgO
yn3+oyQMx/WZ2UrcszuZPgQLfxzQcrVvaGWDd0XGS9v/f5xdSXfkKLP9RTpHIAnEVsrBlp0u2+Wa
eqPTVV2teUZo+PXv5rdy0SZ1nra5AGUQEQTE5V5rjZZ4PLZ1daDuuuGapqXV4ikvea2Uja9u4m+c
vwxxNLKNgtHgjzoqq+jTWCUV/LEv1fMAvdw1L/YZRAdmeZDKWdj15hZEWt5D07tgjmoncrht7o+P
XI7OxEy6enWaVpGIqG/FfIiZG2a/SLlxoDNYXCdibjlhaIUDdtIN6KZ8s/tDzTcW02Tx65TvPF3F
hRLpMKmHKk7r05AuyRFqvBsNKEMY6TzMa5m5ENJzIArof+b8t8XqIIkvxH2J0ZTdZ3gthAYnx1so
L7Mjt/2aWqHD3nL+sBTfb49uqqZ0vJVySDXF13W9An7KtzS8nnaZE6zn6r67d1EQNt9uT2VaCG0X
HurKylcFZBc4gJ/ypbnIfYpINrjX/1xjb51qZUOxMrLBGj0MEE9/zOmW6t3HDB+2owOulrR0WJsX
E16EqMfqGN+TMz2xu72PchwddJWrsuaStNMDXp3M6aXdfIJoCFqdepl2Vk/SFQOvn9bTcmTheqIh
C/PD9aDnfvJx5AqucKvbC2zyJR1tVbVVk8QzpvOC7EngceAZt7cP7C3u0FkmR9Q9gdq4ozE4k65f
bzdKtTAbAq8Q4VImL2uXbbSmTENff3+XMEroRa8ObSa825R1FoiCpP80AIpuDG9Idbp6feyJzK8p
4jlZ2wNRw+ehHw/jvEVCYLi8gsbhn59vCS+VPY/XaET1v079s+v6oYUjgDtPR5A4RtaSHBZWfypj
+7vtjRsZ3ORqWnTXxeINbZ7aUd7fLew0yR+T+2q3u3jyEINahLfdMkxVO+KNZpOEazMfJNuK7w8X
xCH/SR6gIkvsHqqNFckBqMED6hqqF3yLT/RDd3JwOv1zPSgZ3Ux1roysK8HtmJ/7rt7YGj7cfTD0
tbR+56nx2M3FCOn3KM7vJufBSdsgEa+iAtXRFn/Lh8uKKa5Tv5vCt2prbrJRRkNJzvHoBlaffXfi
JJRd9vt22jDYX88aWSHHPMvb8b4tRZEIHIZjKz2udmwL5871xlFu2cuwFDrezs5zF8ztXEai+yHB
XGIBXnz7PxjMpAPtZqmoV/eejPKlDsu8DbxqCbLkK1Nfb09gWGodZtc7kKxuGyx112dHu8uDFnzV
YCmT8XTItu4kPjySOcS7/rt3i93nYzG3V39KEkeGQnVRy9idUOJYqvRSrPVD02z1mgyrrrNwFz5U
+toSc4GgKxhBuyiHn4u/sTuYlkNL4U3VW3beY6Gn2T204q2dLUimfrGdjWONyVBaTRZ7Pat6myLw
wHrpsYD05069rM3XtP23TTbiwuStWiJfXF7SJFlktMj2Ky2hcN/36Jft8yctXY8ZpHfaAYP7651I
2yOxAa0h53z8VPnZ3e05TEus5exylXlcJ7BSPok3264ey1nhiZXcxwdIdAheAf0OAXX1MZJCHXw+
ffLp1i5qsL0OvbPnyusgNFZgN+tehpa/2Nn65bZVTENrGdUe3ES6tiUjRuMZRB0cVVhSbD2DMni+
DraTckqybMW6Sms9j6y+LAP7UTk/+WhNG65jWNb/YO489LT/5/w2n55zazoBd/oG7YLTbfuYhtdi
1/MQvG1GZJQtzVH55JzE1TNASftSg6uFbp6365D/L8d1eJNDkumId7vHYU1+QHn6866/oBenDW97
0mTYDUT26CZRRR/pFrLjWjX859YJ+7FmnTyzaCttJqNmqQPINQc5O5PsTWTfkswLC+8+dTZQNoZ1
0OvUCgizbmKYKUsuvrrn/lM87zk1409oma3082Fs1uuf6GVAy+el+sTGLqgVREM3pjBEmS4Z4nX1
2JNKXZPnL+IO0DFIjrcX1zSyltXSzpOdS7G4eG94nAsfsJ2d9YlO4G41IutscPyASnI4r331CBb9
ja825QUt30tv8Ss3j2XU1vVD4WJXnKdzz/1nVu/c0XWwpuukXVM4SPfZlH0i8zO2ry+AyG1kHYPZ
dbBmTzxej3U+RgOoyXLR3RVy65re4OmOVkbb+ZLNbEjHKO+mezyHD0ZKnoBhCG87jGl4LeHHnPOx
oDD96EyPzioP0p/va7GrU+gQHbA528WYgsZgjNYyfphq+8UqAOXgxN6odUyff/39XVEYDy46PR0+
fxBt6HDnVFfy4OGR+m3rmNb1+vu74X1edw5T+PzO/56AuKXs/PPtkU0frmV6rxlU5hcV8IBu/005
ZVAp/y+ZbdFJmIbXkljaxn4WN7CLWFmofBpCqSIc111PsrCsWsCKFMfS5rqsQ6KO6HiG8VA/TKW7
kR8N+UCHZ4L6QXjcEjJy62ebPvhxFjjkvtq6VjQY5z8IzcLyY1WiyOnaryBtyrpLtsVvZXAYHZWp
ykGt4poIOs86J251gUbm/S6P0VGZQ13CXQA9BA/DGHC/vMzVryVLNi5+TB9+XYp3nr6WEAJtWYZy
NR4fWQqR5njrxb5hNXXGPAYB6GyGvFqUjoO4m5iQhxQsnYfEYt0dxGbJnu6FQ3RkpjWt9uIPxRi1
w3ffbw6M9BtJ0mQcLVgHy1cpCFbHqMejbCDGOraL9wLfrMUpZDRYFQ9IAxVZg3paw6YZTvv8RYvR
hDYz9ThSQL3SO+iDHkdC75qa7bSJVmkkcyIWO67HaJqyk0qyt9ESz7e/3GBuHYGJR0WOxQTMzVj6
q4VRusXbwpQbYl/nvVu7fvQBhxwjN16O5fCtn9unklkbh0rTl2u7KVT4fA4SOhkVs/PWucMZtdLG
0cD04VqAerZTgkACZWnvVxfB5ud+BSmDjHd++XXad/GvLOkLx8Jyyj49ZRQthGrraY/py6/Gejc0
ChiWeBQm7xp5WGAUGsdBK7ZYM03Da8HpNPnCoRsrI0LsN2+ov/NE/qhi99s+Z9QitIRuOuBDyCpV
35dB7HN1yJt9FBsO0ZGWTmb11ZB3ZbQklgqdBFf6cb/yw+1vN2Rene+szSou4waWtxf7GQy9IZgN
/1mZjWJDbUxh8HgdcQlZY1XnS1JGQ5qVT2WbsZ+VY1f7+PGJjrqchSRdL7sxApnrYz8590nphaW9
dYFs+notXkdvaEY/GVCFie65yYsn3BZsHAkMbqmDL+nKkjqXPZKYzCPcEASW7Z/6ZUut2jT89fd3
QTULVvuWPY5o1CwP9myfpWpfm3na2EtNw18N9m74vFfLMOYl1OmqYu2ODI9VWxAk27W8iDyhu97h
OLgy/3OaBU94advB/nFbBGr6d0qr0N2kzryu4n+vI2wdtlXP0OWcRjiPV+ShO/UXtuQv81QHnSDP
jrvFPWdyIu1P9COunIrrUsSWivxR9CGRxdZjatPgWvrpHSWatlLYZh326JG6Cqfc2UWA5hAdH9pK
4DC6qi2jup9PhGcHjvv7cSdZOtEZ3PLJV0BN12WUltbR5ulJqPgwi63s9rGP2jpMFJIMHC9Gq/Iq
lXmoCh6uYPHPk33c4LYOEVXzmmUpzYtI8uoJD6zOtJuhQ3aV+C62pDhNf0HLP9JNmjIX5RiRzObn
Cc8CA+HKv23Wb9F0mGbQyoZ4gnrMXKDrxvLpPFvJ0YNgVcvajbLhegvxUYhdp32XJ5JkzNAoQdng
F3c9H4MmHwAze3Hmw9jOgfLnjWL24zCwdd5XT4wjS0vQgRaEHniXPU1FtSvV2To/u2LWUJEBFiIQ
98hG8dJmddiVKt8olE0roBXKLYNmRQ+yZTQavEO9FIesGQ5pxjeGN1hGB0EyK+m5N8Iy9SBOqxge
AEA53i4fTENfF/3d4q4qcd2Ux9ANEdMh4UsY813cB46tc9t14+LLcULi7xMA7gU7q2QLFf1x0WPr
0Me+dZ2lt+I8EpXvgnOR0N9O23ZPeVInoLMuPZ9smN40k+b8VkFIlc/YX9rOD/u6OLde+a1h3WM7
j7uO5bbOdifI4tpzgyly1t+lHa2CMib7iitb57sbsrUW/owSBRyGB9tKD74/PxV+vnGLY3Ifbesq
xqztuo6juOrjLIzbasZzuq28ZhpcO92mrHEblmDTXZrqPs3Wu1GpDbc3LasWsMWcSgdI0DHKcv5V
LIDux/33cczOfN1FpeDYOtAyh8h2UvkrrkX5/NTF/kX1W71Tg2H+A7SUvPUg41VECRHDGKRz2f12
vM59u50TDMbRkZajo+Rc2qhHyLKEVgHI1gBCjrn4Rv0+3lU62zrecimYvUB5FZ2Gxj6KqXiZrLdM
+Bt3uoZ8rFPhuW1hSyFneH1cQJnKPg6KH5Z6i/rANPx1Xd4lzT6xlwE6NGM0LvkZbPAvMmtCatHD
bfubllcrNtu0mZfFbyCerrwSdFtum/4o8GB1wzim4bWYtbIFGBRGcdpVa7iW1f1Eho37S5PnaBFb
zrWsRotBxqXIgKBN4T+oldmdnAeIKrBuw0Am+2vR60u/524hxkjMDITrVjDG/NLw6Xzb/oZ/oQOm
ZEl4nPkYXiVDOK0vhWvdd/UQIqA30o/h1KLjpmoyyWoqkDazlYaSW49FRr644Gzk8lDH/+77G1rh
WfT9ooY5xv5Lspe+fhE5f2XxEhRAW9yewbAOOnCq77smLTMPbyYE+Anc/syV88RpubG5mIa//v4u
zKqOuKkE6CeyqX3Puf3ZabNgZVuX7R/Dah1bb2XXtJhaJbHObpsNYSwnFhKhKNQexuk+d8Z/r53W
oIPaPAMo6RADeH7bbiYH0wK8jt3Mpr6Hg31SHKT1UtZptOB4hvvWjYLX5GBajFdux102+DivjsOD
TFMaICLPQ9tEpRTHqSnbjfrIkEz0NjdXcdJZRaIgQS2/u35ch4NHfu8zkxbmPOY5L3KMHcflobXy
DBLIoNfw++8LkGG35zD4mI7Iy6FlmM/KQirPZjAksHNN60CN/LRveK28lmCqlRJaKFExdOeW8KBM
qiPF64Lbwxusr4PyVvDvOFCMupaO/1RChFO79craNPLVdd/F3piKMpNZ0UQ92rvh6nbJIfU3ETyG
ANCxd2srq7n1UdkRyQ94EXWnLF4Hve/di3X6us8213/27h80TUdlTFFhJFyeZlYcuy0Atck2Wvgy
NeRydrCoai2PTe9dqPCe9320FreltbDK82xc0dtzUHDv4Ddbx7GPgTsQ9/jTHrnoobImIbEG6ogg
n0nARi+s4lduu0HKvwufBP669YDJZCItdBO3dSBmhBKyB3F6MIqxPmZWu9VRM7iPjrurlOB9K5Yx
alZgkOLs7LrZWaFlOpJlA3Rg+AM6/s5a6kl0GUFeiJdv3BpzECTw8+1FNuQcnfpu9DOS0jaBbrlq
D06FbV8CErN3V9YReDFAJF5uwTrwpoB56akpG3Q16jXZyPmm77/+/i6y1tzNW95C1p2M3SlxnBDP
PK7Keqd95tECN+PjDPqOvEY3JsGDQxXO0n/w7S3XNDmPFr1L7EmQU6DZA1HxQj5V9n0N6Ut767bM
5DhaBI8OHRqR4Lov6fpDGQ+PbK52+o0WwSlPOZ1xEQS3Z4+N/de40GdCvt+2uum7tYjN5rqRM8Pg
uAo95LB83+9DlaGV9qe/ELbOOVMuTCKzAN8e9mKr7/hhnUMh3PTn0LMcymYYexGVIv1yfVltr/Yx
I8WjVPCdYqvP/nGpiHk0pynAAp9T6Kndz3wIHAXxme4JGsRBzHCPWDlhYuPprfjaZ7t4+TGh5kad
N/pOxn0nWuv+p8fwmI+7m2LdH641BtccCXytaXp9unFP0uzLWlosLJd0q/v+P4jNf+6LMbrmSRVO
TzSzeH5PcQ3tr8upy4dA0OFEk/WbHc93uTv85YNJdORugM4KNC/qg4Ou0DSVYTK+ZbI8jrP/iLeM
Zx8Nzdy1Q07lK0qnQ6fWQw9B3NibIX61hCtP7xjQA6zferL2YXLDw0nNWbPZy9G3huFHlfenpk3p
0RokC9Dp24JVmKbQikIvt+OB1a2AaIz/m0/uY2s5d6pwN3CzhpjQxZ3KzplR/6ccQEVx7yhQ4yf5
2YOUgcuSn8Tme0oVGOqaX9/tAvNYW2NheU40J7hM9wRut8Q0Lns2AYyu7TFtjitvNXHYiL6q2AVL
l0rAQ8W34D5XW3/gpDr3TJrHk8S7XBGBn/okmXOyxXdnWk7pVH4CJSGUot2NSsK02lrqiDMb7+18
l+OZvqouaT6+LJPFI554OyfQUoXVep618oJHiweAZJbM6jB2rjjMmdqi0DH9By1htLh4zQdpsYjk
lQiqEfM0TcrDWuZbacM0hZY12njoJ5LEmII7eeArdmGkTCHB2e0yE9VbifFKWTyPsRc1IGVrZjtI
eHey5i1mEsMWQfVe4thCN2zwUhE1duKnQGL2IBRpA0igMKjIN7XvTJ8HWsbtE2S9afOv8ltahbjp
X6vhENds2iVkSamv+YOTJkNeyEVELfRtyqG4blB3U2sfYgsqGo57nBf6a0fRgKk0v3CtKWudvnMj
VmTWsfV7gWdh/rfbg39YqGFwzSOKqsQVa22LiDvrKRa4SnS7AyXuqXHI8fYUHzsd1e/oO2l5iivB
Ih+9zbQrQk81YBD+Z9foupC4w1ZaJ07pRtncRp5gSTBDaS/syZZs18f7ONXJgdjYutDSQvUzrTjP
uaNLzk6VbSk1Goyjq4kzz66JTHwO5ADKGr7ORzDB/j3XWzyVhvXV+72WImNVtkgq62SNQe2CxTwp
n/1l6cLGTXbtI1RHn/AxzZNYYA1ANDaFQO698sSeDyJhOyfQoi0BqiVVbsIjr4WV6FT9SpLqFKci
uO1EpjXWQkzQmVhdiSjoi+qn57hQECncrS7Mx6UC1SXZWsufPBKP1xAjKL2cu2WmT6CIvht8eXCr
Wm78CYMr6Q3sNJunnhWtC9KR4dB6aJYs/Z1Yd92yIVNoBVUMijI8OSAiSqr2vurlya6aSDX9RlfD
YCW9kZ3XDPydhIpoJs4nUZHPyUifmPTuqBMHBUjNN6xkWGq9q03QoiUxtHSjqnLJUcz1EnaEvuzy
I53OhyeFLeZk4NHo29ZBZvM6BeMM19r4eEM0613syUm8YlhdEXWxOrfKC5y2uUsAh+jzrZrN5EVa
JeX6vg+BbpQIWSuSgLhrONXxuax3CQ9TqrdVe5X1NkjqPVyaNyJaIZ/8nNUJ/3l7AQxfr3dViVJW
zRzLi4op7h7YvMrnOE28B9VW4q/bUxjWQG+qioq7HrD2IrLyOBRd8c80xlE9LgfSsy2qL9Mc17/3
ruz3ar9YJyhNRW2ulsAZKnbAyy6weLQ0DcFPXZxv/xeTua5B8m6enNqu6tF2idiyTs0hq9wkvYik
Tv3wqvHrbRyWDDGnC4xBK6OgXZs4UTf5GaRMCmvIA0rjZItlzPQ/6J//o+erkzc+Up/ntSxY6mUJ
+hm68mky7eKPgN9qWwR6MGUbj5YT5Q6OxVI5r4r4czj43dvttTAZSavE8ixrciau/2HEzRbwBsQD
9ICOu7g1KNUbrr6qS752kxvFnrK/Sgc6KSTzdvF0YXRtd8iaGvgIAK4B4UmrIJe1F6wFeb1tGkM4
6PQU4Lxji2fnfuTQ+fPaDn+3BQubMf7Rgh379hQG6+tdVpukeCeREhYVEJcEZ3gExteNpG0aWgvm
eRBF2nUTj2hXBRmOB6op7vZ99XXK9/GbydhaCiTrrkVA2TQQ44/bI5tMrm0DYK1PSgg38Kio8j6o
y/Le4fRtrtafoHTYMIxpDi1q6bgWkPOiDJfE6d+UWneO0z6WSgY2Lptu/w2T7bWo7UGpVwoQDkez
96XicYD7vo2RDSlHp6oZFsuCqCxONXKg59F/tgZ2vwI7e/u7DabRO6btBGgK3sf7YBohTyJfwmpe
P02iOnBn60WpwTQ6mQkuSmbGJ6yw4/k1RLihlg06kw3HNFhH75lOHY6UYNv0o8b3BwVhJjk0gR9z
oaJ0yMst3LXhP7ia/1NX2r6X1m60ZL18xA2NoJBQcjdLd8Pf0GkEFssfan/w/cjO6WuNp8glxBza
uDndXmXT52sBMGWZmBfVcnD5Od19Itz5MPhbyBTT4Jrrl4XrZZLjqgRnskvR2c1Bcsfd8E+DYXQO
GciSjZbEnXaU4PpoyO68Fk/8+QZcwPDleuOaOUpRkXd+FPPhKRazFSqHT4ddNveuk75LmfPakjEd
EbdWvHiHibfDA1Vyi53RcIrRJds86lrWksEus/M6pJHjnMf5O5InVb/2fb7mMktdUY7SjEGMRryB
PNQKVLzmGwnZZHjNZVQsiy4HiDiahj5c6zqiWbFxvDMlNK264VbMY2CjWETHuksCy2m9Rwd8Q5CU
lfkxt5ddiFBK9bb1DM0DPKOyeSSoImFRYpF9NmztJ6YLSL1lfRWMd2W++BFd7fGg6LQeYjTHg4qQ
JRSjlxxWRfOnitToBs+8ORXtsPVEzGBDvaU90GzB8+LRi4bKS1/jtMGN52rxQ75aEtAjuqVaYJrn
+vu7EKFrk9Rrj3DOKehHxiS7k1dNOkDuj663BS8w+JrOL5OSWRT9yH0UXGV2UF2vAtmmG2c0Q3rS
SSpQRyyV41Y4h8vxb6eyjglLHrxkeb0dhIbh9V4rXugNjZfn6GuI8kxlHgyCfE6dXd1tSnWmCs+r
16LLJj8qixVcbytkd6Aqv1W4GFZXlxRr/HQtVIY7Cp4mTgB+g79U5n2WbflWsS3mLNMcmgcVlQdk
0BVpDMxfE7iFvOND34Zd3ZzwbGajxjDFonNdnnd+OnhOLRZViyiHbPQT4fxS1b08uriFuV7BQ9Gm
FmU4tD/y4quYy629z/TntB2kd4sFdN+WD/49+aCay5qmrzSvgljuncH584+VbtW5ipS4HvHob4iD
3VUNXkwJe3ga1LRhPdO/0DaSeC3SJAW1ViS7+m2KM9DIW6Axmg5jaZ1uh4khxHVyC9+vkrngqJ4q
NF7r781ofd83sLaZ+GqKC3y+QNlHSujNQDzRTqwNVKfhq3VSC8sSNVUT6ibecxIox/pOJ7x3uf3l
hsyh01rQeMm71vYpUEkp9NUXe46GnOC94NLugitS3FT86TwjcWZHtIjvqm9wITV7lUyCCTIN+4xP
tdj2fLyzkyvjV/qiv/uO2SSc4xjwjNsWMphff6js+JXT8iZhUWWTT6Uz/5jyduO2yzS0bhln4biI
Shlkwp03i7BHq/t310frzBx8XkpF6pW9TisuTRPgSgKvkelOp7n+n3d5rqwhnCurVVz1bZ84iX91
qwisZotBx1Cz6ippvuv5LL5uCAXoLYMkr08lk48qW/+xoJccj1vli8H8OkVHn64cRLg47UxT8Zf4
PTfjhkeagkorW11OF7WmPbpDdHl2vfylA6S2aHamMV0uDUc/hVcEwos4ccfAnYr+6E/rzvt2naPD
ctu1HEpcnNVKHBwuoWo+30F7dt+9lk7T4crB6l3UWZHdJOW5YKq+r5Oxfr7t94ZNhGgRNdgpSJSV
ZJHddXeiIQdl+89T8beHy5zbMxjWVpdHSyhXXjv2LBq5fCXrEgzW+JINu97NU8j5/hlaNeCzbBjR
dbKYdcGNdCizK5R/Sz7a4PI6ci5txZqRDr0Cd+7yMPN5fOD+8O22aUyDa1VCoZasWRbJXoWf/PY9
4Lxcr/v79tgms2vVgb10bV/GuBya5fyQEw5ht/W5bOqf+4bXIhbiKwmlK9o0pc2Oy2Cf6sE58k0a
PNPXa/XBkNQOIqhj0eA1x8JaHvNsPbLJ/mfX1+voNaXwZKKmALl0yJVJ3L8k4Jfsk3kDQ+PD9/6L
mqI65quaykL2FM2fkckTzbxj6uf30qEPY1o8FMJ+TDz2e98/0dy/wYt50jgli5qSTccmq3+UNG/v
Fmve2RfQIWDurAqvHnBfkdDqMVayCefa30UNQqmuORaXAg8nZ6QfgFCvGp9nJutXtvmg3RBgthYE
Ge7s3SpDmdnzzDpV2fCLpMQ+3Da9aZW1ELCqelZEoMwUbjJHLd7zOII0p5znn2IfgiRj+c1Ona3Z
DBGhM0gobrEStzsiGnDFDhzUk43mpQK47Paf+dhSRId9NeCVKsWo+DfXh/paqR5imW30Dj/+cqIj
vvpKOGgU4iaZZHnI1unABwuXX1uKVB/vYESHD2W8rywb3PmRSu0+8PFwSLVDEgwursSHaqd5tJJ5
XXrpoYjwcV6ZIvCUFkdocbDjPttrMdzVkBnoCtxIMXcYT5OS35Kk39InMpnnuuDvSs85rop8vuIq
EwV10sw609T9Po2QDSnrjerN5DvaNlaNNRj58NgkqnjyzVtWO2g6d0sC1eQ9Wgh7eD05gIDEj2qv
xynaPhDrqvJm76pOiE55UYFwLk982H7ywTzp22PY49Qb+OMWJt5kHH0nq8cybR3Yv5qzIqQ9QdRO
+RZdrME6OmKo8RsbV2U4yvGVHGqsat4TCJRuqU8ZPl5HDJVVU1rzEnM88eUqyLqRBI2zBcA2Da6V
nv26TsJplR9h2DxAa/vX5G49HTXZRYtXVY7KacXEv8VCnhT1Twz2Weyt+1XT8Nff3wWVHNJKToON
C6Qsflisr7m7RP2y9VjUNPrVYO9GX10q2zqHy3NbhpPXnNJ0PorB3shlHw3PhKOjOdlYZZmq7PrS
1p+k+jqKc76HL+I69HWrfPflHUBG/QCqqUssPk/+V14Af1Tc1/ZWufDRQfc6vuYycQopGRIXzWX2
izNAYIeGevfKnsMmT1A+bLG9fJQzr9No3gP+BuFyN64uU/86i/PsrAEaks4WwaBpATTvSaCanpao
PC+dLJbASv5q804E+bAFxDONr/mPL/LCtseluvjNM2uuhFAhS7ZQNB9VPVfbaMl+8PladhaWuAHt
++ir8+TyBzKJexCRH5K+O3nDFlb8owRxnUpL/XY99ymE+upLNUEXYs2m/DCKdIvyxTS6Vr6VS0Pm
McXoObHCxaX3UOLciDDT0FrOx4vyrEpjq7zQlvzrZRnIoAQ7/P+LBRhFBwGNNKmmTuGxPcRe2BdC
PPeLXW4truHDdQxQ4QBRifMJWDWFb4clreo7a0Jb7PanG/xSBwERRZe0JgmYgHPxhQ8QR1H1v3a1
9STJ9PFa1PpEZXE9LQirzvKOynWc4+LTjSOdIfPoUgGq8RzueaS69Evx6KIESWP+NNAmzEb7rt2a
5X8P5fST43V1r//tXQLlUEiLGbiNLu4Zl+7H5gyY3fwyhySsj/WZtIG9oyi/TqSFcV0xWioPE63t
Gxn/cabDULzsW2YtbHO/E3HHkD0ZeavqV7o+K75BdWFaYi1mLZGXxJuwdbnzp8I/snhHx+BqDS1g
p4QS1nBYAzKwQdGVRyz2Rtvc8Mk6DijhPrjDWnxyOVxaPoQ12mm77KzDf8rJKyXPJXwlhfgGmwIQ
r9zBPBvDm3xRRwDZY5EJXib1JX0cj8ndcLZCKPNexoN7Kk7iUO2434TtdSCK9KeuKNcM5Qj9Oo0/
un4Dg2L8fm2b7bhNiw43SZfhOB8srOsxPTlP7LP8ClWsc/57Ty/5+ge0mHVqb4T+R15dauuv/FcP
HM0wbNjmwwbpdWwtTAvJEp5JbFJeoA7FXRK1d/bJOWanPfeb1wm0YE3tDpgRf6wvviz9h6WjQ9As
uXPc56JavILQNOaZmOrLWMZBVgBgDdV6vhG0hpTsaUGrsDG5WepCOsfK2jBtnENrt28iTQOWJNcn
cWLfv9ABKb6QYzmkDLnfhziBfOwWlOV7WkNYAB2OMk2JdFKSNJe0e+vLl6q7rM3rbesbylgdbWJL
iA46M15TyuxI6WfavIC4gqCLf3t4Q2bTCRSKrs2SmGNLHPCUQeTrOWs3cqahxtSRJZOIa5HEa3Uh
/fc2PnPv4tH7VJbBlB2TTalCk3m0uHUrn5WCYFmbMgu8LGD5GlD36G81Kw3ljg49LGLROdWKYmpe
npLpB9itg7zbAY+5eo0Wtit2lGYeOUr85ThKCKn+hRP6RuIXqDU+qEFcLWhVX89zSyHYoPxPGQ+Y
2wVkerSG14KUAThXvJ3nIB3jk6xysgnFn/DmPshJMHVToOjptncarK8jfKCbJptEps2lxZNLydYI
UhoXMZYbLmpwHh3hQ+air1wO/vnSv8/cp7VOQ1ZeYqiz3f58Q3DpGJ+0aDzmEjgPlyKQlQzzdiMr
mAxz/UfvSszG9ZTki8DhdmoPFQFnsHiw2dbxxJCUdUSPN2ST5YKS4DIUn+P8p1OQsHOyoHWf/Hbe
yMemObTAbTt37tsc/yClVoie9CMnSwSBuTMwPGH2f5xdS3OkOLP9RUQA4rkFqsrGbff0u2c2ip7u
aUA8BAIk4Nffw7fyaKwiLhsvvBCqVD6kzJMnuyPOK9MRaLEX3WVl7ww+vFBz3ewvTH2+f7SmA9Bs
dyr7YgyAknhui8R2X8YuUerc/VjH61A7bL2ox9IKtPNk8G4BO5orbtq1Fm3LKWppU+/P5bD9Ywnk
lFbxgPa1xj8DZ4dP02E76LEoF9rA6wfFhJkrcDZNeUT0ZjBXHbVjD0iDL/vzbRdMhI640EvRjWWJ
g+ehQTo6ZMcanLCzJQTP60tY0kTwNFjPdBjvgtEslswAULeV2z3Xnv2h7P/0yPDLPkywG4Ktjnyp
CkyNsld4YatxL4H84UDV7RQ8vlnkXbqjmdMmAWk223UyFEi44LLAvjrqr6FMpHVEDG+66ev4F4eu
xSSqunumX+izeOyu5dX9w/7UfPWu4lZk9bf7hmtwCDr8pa7suRMr8nbM+nsZFAjKuXMGVrafsRZ0
HXtRcTTC2UTrY+n80Swf+fxwbtua5WLwcOOUJXQTrbKPVtBn83yUjzWcqg59EUpyZ93f45b1V09A
qF4nSDve37bBZHXcS+duXrU4+9yoFlfA8rKEzU06H8ozuBRI/D/Il3aYy2VChAUz58PsN5/cgifB
0B08P02i0Yy2Ea5T2wopBYTD6woOJKfE0Ivay+5Lx6CLOuxlXmshFTgxnvFET5yktY7qbaaF9/+/
uh64Q1iCiQX77vly6xyRjf6v+1s2hO3/We+rlbtGlYHa6w5or57eBQyUw7L8ETclGCX7UmROry73
v2T6DVqE5d68cYvj2elF1epmfmuNX7Yyjs+QDeyqoxkrBYNHj7pkh2hSjwnFpMNk2D7d37tJbzRr
RVBtI7S7tc9D83vz33XdS0X/PrW0jnqJxy32J4U4Usgt8cOHmvGkPzNyDDLRUZ+TB8Z3S0Jv1mBM
66C5lNbRE9lwnDpTk0vmkbjCAr/sGKZ9LG8VP3K7BiejI3WIct3CteAb57FluS1clqhY/uXYBZ46
QUz/uC95Q4zVaZqiOOzttna6Z2l5t9VaL0WRYK72pfZ/9p3IuLjd/45JUvv/X5nYZIVtWK0IhLbv
lvaFhw1821LF/CiFb7BhHa/Tuhy0EqvAm3bDAAERfLV9/k7G9nXjqIDO/pk+pl2bNAseyMp4WY/7
2/mnXWVeeXBPMwlIs9xy6LetBnnoc9sMv+nQ+Neytf2DhIjBdHWIzgRqbczeRGkG9EXfHWpdKQ59
J6s+uN2/vf5/qJmAoukqKSaUfkaSDCKthJ805HpGdf7DyxR0aiG9g5NV26WjGH1zct1dk16p5DzY
E58nrNut1817bo5wLSZhaPG1GNytlKrvnsNZfmnn9p3DQT8X1kcPcNP6+/9f7Xv0bQecVBD2hOfr
SoYkHJtkK44U/G1DcnVWH9ueUClHDuGZkI+d9xggK+eDZGTkD11QXs4dqfaApeAjcgIM430uMHcu
C/vIf5CCqG/3V3/bdbr6SCkXrZ1l0Qn4NAwPEH/2Ixiby4zXB9e/t7NQrg7McVBt28QQdyhQrSkB
2dEcXD37n3IKExZ/q8Vjz0+alRZxqZzpFFZIWTRLnS7lpV6XZD5iGTOokQ7QiSvgAoN+T1ITmTR9
wsBpIerk/hGYFt/DzSsdXQUw/8soYQOlf5Osv2KqUap4eeDP3naWrk7oI+lo1QoTup/B6XmVM8b2
lEfWZVpas97QC62FRjhdt73x6qmrz6m8Tt+DXB9mQYbYcutEn9wYqlO23VHBzbTp/f+vxF33UyOJ
jFCMgTwK4V2q+iAsGWxJHz8zYGxXiHFpuFAy9mdEloeK0xv4z5NujE7qihZRLbSDYr7fisQcUDkP
Ted+J0O7XJRSH+8ro0k6WmidhWo7K9xQfveUc1vbuEiLKhgOtm9aXTdSuwp9FlR4rVmgUgAvP3HO
PWL/w27Xxg1kM2LpzSuzgOAVaNfOD0xUO3h/G6xUB0XRESxeXYv6oLLjBy+IE86tzLKOpnwYJKNj
oloyccIG5G9iiVR9WhILkz7k5hwRopu2r5nqtLYRc/wSaTlOM7WhyXcfzTkU8u9TeqMPoUF3NVCv
8R5oo02lap261D3s5jdtXjPZaup6e2MIUqquvyrOXkCsm8h2PvCQhiiug6Es3+ta2UD2gd0ynm5D
GD/0/cg/DRTtnnZrW78HEmf3BWX6LZoFdwMLatnBt8Vum4nYSjBUO7OW/sDCTMvr9jvYbTcXeDts
dJsfhlr9BsLgJw+od1DMNn1AN2GrqTuw3SBaeSwpf4btr+iItOF/fM//rVn9hxppqW3ZY+oqNv9+
LNP+sb/ym5eBCFNeeFZe6OXUEej4qJDF0zaWuOEPDToya1Q8n4v4wE0Y7FhHRykGis2o3eUvHovo
/XDUZG1aV7NftfbORhSSIdLKmZNbR1hPg+7riCgi9r5UMI09u+MPkDQkER7nW80fAMZPljP8KkEM
ZoZ/h9xmKbd52mu0y9D8RO8n0mije3DvM/0A7XrsdVupFkwjfG7C8rHu7F9IwVJkADHfphP9jwIk
Yfe1xnQCmuFaDHSmgVoApGlkEoVTUgUHl2SDSf1nrEztUDDQQDxb9KXxWTqXiSo/n9u1Zq52OEV8
43hgLRabE7ecfmzN0XABg0R0UJRXuT7g0wSICt4WL5Xot8fOYX+e2riOixLMH1F7R0Bhon3wy+Jq
HWKiTPveVenVDdCa+GQXqAI8R9bop3ZTPAIHfjQ813AJ1IFQ7epX5YqI9TzYXTaqZwZinqDvwUrw
x33BmD6wa9Gr3YvKYWDsQkZ9hPcCQttxo2SOHml5vb++QRv/A4SSqGzGmI+Mt84HWk2YDwTERnNm
mhxcgQ6FilcnxkjVAbsP1Adf+D/jmKXicF69STiakaJHI7A9hesrXcY8cLoEaa4PlmhSKuvsvnxM
2qNFWDnLZXAC1K2HPhpzQsfwSnx+CtDp6miodYkbGrh4nCj+1LYfOVqs+Jf7+/5fXvuN6KoDoHDX
20pc0nBFu/aPJCvy7oE/uomdWNnRaFiDbHQYVOPVLED6eH+e9Jyl8Zg18dgc3Q9Mq2t2u06uQ2wB
yUdzcXGL4pej7IOnm2npXZ9eGZXVlGItfDzd1sjZR9QAQEd95+/7kjdYlA6EYtEGGHmx+/dxeKr9
OKniMWWBd+AQTHvf//9q79QVMhz26wwHRVBSwageRNAMB+7AtLoWXzH9yQFl6O4sQaI1LuEtZD/P
iUWzVb/EgKamQd5DteWtHNosqJenwTkiwzZtXLPTct1iafeIfHEtk4EMGcUA5/s7N9w5dMgT23yM
N8Xc9eeKv0TbTdU/i75LAv6eoEv4/icMu9eBTzGZW1p2yCzWcdx3t9ETDl5UtAPX8LkPaFmnApRJ
HjiIcFFt0CSAdtefQeV9vL+2wQvrsKfFK1o+RLhU1tv71X9xAHyyVCZLfiAcg0ERzVpHsbkRaOZR
VFbDUzQEderN/qNd1AeaaRL+/t1XFkWqZg2RMgMOBE1JGy0yGhzB8kxb3z/5aunVqZoh3uvhC0iL
xK+1rW4t/XFf7AYEhUs0W7WDDj2iTdU9k09rWjx0V9AcXDY0HnhXdrEyfu6NQzTDtQJHzaParzji
JyNtipHIB0ppko5ms4TaW1RFHCs7/lWNV6cVWc//uS8e06lqV+GdZ7MSjOzB6Ul2T9UR4smwaR3x
tParV9AOR6pQRsampdemgIOd2rQOeaI1UootxeJuAGqrmc+/PX40hcQgEB3uFLBwXSSDA54tmVaj
h1rpuWIveIj/reZOKUpwASBqbOU+tQ7XjtRb2LlgrWOdWAhF71ykUEpCv6FVfMsAffJOClwzUKfz
18UrsXO37P/AtO8sskl2/ywNblEHOPUrjdyqx1nifrFehmH+7A/jlPRx1KeI4gc/wPQV99+irwbZ
EWrt71T3ne+/K7tfsfNgWQeIWZOyaxbqbjL0HadDn8c4JMGPCkkg52hGhmltzUD9wGarInh54EmW
0DZTzrvVPndJ0jFOqH0sjgJRMMKde6ujUiUD244IlA0b10FO9uyE7Rogb7VE7237wadDYp0DOLk6
wGlZSB1P0PfnCnCPsMz88Qc/ah/7H//NG08CndWHWMhpLAOeS+MFWJ4fPKVZcSset5Sk1fcujTPn
QG0MSqkDndpC0D4Eb83zEL3gjXYZKjtZKpXGR3ks0wc0s/XGiUxewGC22yMgWv1DG30hR7hQ0+Ja
XG0UkPShhGL2q5OR5sMIyE0V/u3HX+87BpP+aCYbqKpd671KTaL3qLVA78dzvaCuDnKyfLBmITZB
fUL7utAuQefm7f6uTVLRzFUBjus5HZaOwAufUCFenJL+EMF4I8X3+58wRCgd6xTNyzIyBuVfJgcg
CZl0J1/xOtDJdmhTCImVu9755qMLEc/6A7m8dZohsfWmAlqumDiI/ovcRyJyakeMc2ozYvGDKGJa
XnsF2y6ximq1Wsx8YfGHGFH8irGzKrVmddROZvrEfuKvLqnFzEHr0M8d0szL1XH7R+ZayXh2Zqve
XRCubjFh9HGXT6SO5itbW2u8dgGc0Ttl2519/f8rz34OmkvovEqUTbOiNaK30Te41S8+F2dc/r64
5hJA2dmgOC3mfLCtZKrbFX+irFqOiL/eMq59fc0lMMx/JHW4dnk4leiMqDN/Id8if0q2vj2Qz1uv
2P0TWigHLi6UbO1kPqzWUxR9X8v5UaIXL7HAqKzWo+HCJmXS3AQqsC6AK1zmJFApaYO0IhhrGYfn
zEG/fS9tjfKChV9Bwu3WE/o8OnXKqvFyX4kM56DfvwnGCQdi3/3aN2kYbYnEJZ+Jl3H4dv8D+3tb
D8E4Bf0STgCLHMYagy6mtU55K672MH8vwQPri/aylu/ckXy5/yXDeet3cvQA97ML/tFcOF8LfhGB
c6HOO2f9Mi5HhLlv+ev9x+w68MpxbGhCWCQdZC7X4U+L4lmxsfmotGk6Cs2efU74EvlS5lVdXFXR
vwOIA3BvlmKs/df7IjJ9QrPqeI39ElNXZd4w+7JM9EEU6HEQBcM0zu3z/W+YZKRZ9rB53erV+Bm2
EM9z291EUJ6omezi1yy6xMRH2Sgs7VdzFi3l07odYVINVqyTb1Iy2KGzwQ5o/NLPv8vpb1aeAUBh
2/rd3JomhibOas4X7l7Ceqc/9tOu9a/3BW7Yun47D5nizTJj6/USZcsibstMLgLYs3PLa/G4Khq7
94JZ5p5Q74gX30Ivfgal98nld1V9ZVJgORUgu/NkvtkYNmBjWqhAnnE9MiqTcDSL7RoXReUYFttJ
ldToFSL8kzXQ9JxsNJNdllgJd7Wm3C1EVvQLHrvLdBW8PJMe2VVHM9iulNYwVRO8ZxP+bAswxc0L
IBzndq9ZaijETODuZR45zRP6Sl7auH4k8xExjkn0mrUCvAUanBIny30/nSYXo4tp6rpH/WYGP/M/
MoJXilM4a8xRv4PFgj0Y8wJuPi2S+4IxRBL9Wu4EQejJgk75rKYptQO6piMri6TmPPor7Dz/Hcbn
xgenYPgd+k09lD3qGmTGIHg5p7ZASwLAP/d/h+EE9JYEDI4Lwpn4cPed/WcToKEQITuR7AhYZFpf
s12v5m3ZW3ANgapfWDULpHlIe0EO5QhQZ/rC/v9Xh4xSoavkKOAdyvVCFvcJrVBJMB0hZUyy1+y3
m1D58VvYbwx2cYpiOeuP2v0MoVbvQQjnjdYBsxHNOZpcV5bU83Mf90nfWgena9q8Zr4dGA1lU2Dz
69o9kEEkcj3TBwm3Y2um24HAhnpAK+WUfcMFNLG6JyX/ua+Upm1r9+VoJWNpU6yNu8gjpoFn1Dk3
ix2dUv/WlnAStHZdOHuvoj+cwL2tHpqepLVm97f+pl9AZ4NWUyoZSjHA+ch8qcCp1Kk4C9GHsNpy
nzXcviN0OWjLe1NG+JAWc3t0tS1S1nMeWcPN3fwvJPYP8ERv6iWW1mxWzeUwElLJvFDsZoGCihBx
c1Fi6oMzBYMQn9CMVmC+B487GG3brUmP2TsYV5QI8u3+IZh+wC6zVy5BscDHhOStAyNA8CTD8gN3
nBeQamUyrA8wgCbxa1HXQvtsWEc452oZX8BP/W4YDzb/pj+DaDSbjfyN8LXByipUFzW2iRO31whg
3vuyMS2v2a1bV8Vc2Thc2pGrZN1lHdiLCvrrueU10+VNN8eWLOe8t1pc1CY0JkVt2wLHK9tzJqZ3
ItSFG2EaDZyaWltMdRmupNqemQcqJ7dIMVX+RIkPKqpThjIMVeKxAyc0BP57Fsc/7PmI1NOgPHo/
guNvcUjABgumX/+rKu0M+cmDXRuOV58pXMbgGhSOC8Mq/afA+yB9+rKOR4UV08Y1s51Wyifh4ULl
RXS5lGqi11oWR8UP0+r7/1+ZbQ2OaXujyAMwTOSyl/A7ClwHNDMGj6D3JdRVL3yP4zBDO7z5VZx5
tvfXGKrnyI+y+5pv2r1mt0Xgj3PDiMzRu5i4dL6i9eHgAWRaWrPZYKBlMMUOBhY6w59eGdmZqotz
tOigQ/y31EXJYyZWKGM7DU6G/PV8UdN2bkx0rHO09mEdh/4MfVyYC12x0031n4d4SwI0b5wSvN6W
0FoWKHLiPWPRulcH5DUsWg6WNliT3pIgncUZBgp9b8ELGjGW8EV8DM8l7txYp2cto1hGYWvjbqme
tuZ54n+sR9yFBpXRmxEA1qee8nfv5bgZL/oCHCTVP/cFbrjjhPs3X9lpWaNtOXBw9dia6laPMUA5
/NOkmnfrFt5spDfvf8YkfC3EzqRZFmeCOwBq4dKvuKVJevUwd+Pc8pq9drzlINOHhByMfG3AjjvM
7HmhR0g90+41myUDJu55KkQiStE5VcH6zxSEPJk6cfQENR2xZrhQnpjEqp1BQS8Sp1JXELccRHHD
0jo3q3CW0e9LvNpA7Hvha/nEiiNUl0EueucBwzjN2ppxqsXs/VrK5isJmyycznC5IWrrzQeFhTkJ
YQyTIkxeGZ3fb7Q8d+XT5zJXTR9ieIFCmr1pUxqqR1tuJ5fehfXKotCfG7hBgFf47EHFmZ0Rb73c
V3PTUWrGGrGIotsP3tFHd+sivFsfHfXQm5bWDFQRa+tBCzrlEVDk2VjEyxUT6b6f27dmnpjQqRi8
zJSXfM4x6f4R+ZZzjkVvNhBd43u4YsjcFeoax15WBvJBhu65aK1zsNJ6ATNW1Mz5Cj7ExLMm1Hpc
//cpsegNB00lvcEmMB8wwiUTHR+cip9TQr3dQLbC5pLDYwXLnELZPwIH/OXcrrXH6ggPVXuYkJ4P
/kazkXdFWrfh3/cXN3gUvd2ANgGyHKrGi2YF1XNALiMycmj0O+cL9RHAtWstxdKgVIuh5n7SdWuV
4f100onrrQaNsAvUmZFHpM7wvZ/nn2tx0jz1PgNZdjHHPGEUu3g9JwNIn0E/cXixMxi/zrfKVok0
gfTgsnrfTYvGU4kVuEdiMZ2pFj3rWayrL6CLTvxz9oqnOPjmNvVB6sTwGNA7DMZGePOs8MIuiOWh
cQT5wmrgf/Hln6AuD75hEI/eadC5Vjf2Lb5hNd0tCOJrcASlN60c/TtWjMCbyK2ALWHw4XcvEl5K
2XLOu+hEq1PczlsjECwYLboLaRznHfJ8zblQpPOsUi5KVXKsrtb4Z9HRW7EeUYMZ9EXvLwhEHJAh
xOMrGpVI45X26Rh7Kehuz3kBbz+NVxG66ybLDmbsHcM+vwQe/eRA4e/7L9OBamE08JmyZLBOeRGj
AuKvTonG6jO9C7gPeVoYjaslnsKFoE7RWf+UVdde3e5wroHBkHSCVQv8BHzdcAFY7IBfQJDyhVI2
Xj1Sv1PlSTemdxoQUi6bHPo5d+Nv1k5QdYbQHKLR+wuqlhI1EdwuyqbMVDxf7eioQc2gjjr+SZUU
Q/Bq7JluHxAqKuvndoYYYt+1Fkorj8ZOaLlTvpF3aJdP/e3ktUhvKRhIOKqOeDjNFfUId3H+DEjw
NHfNORPSMU90LctiDnF18Ss3TmIyIj91BB802JAOdIpBtxluNcKoapEGt63BungEM3PvW6jhwasj
nUjQTKBPxc6HFq+s2kIeef0o6v5R1PRa9Uc8rSat0Wx1q4oCPWMSgCoL1GDlP3NAb9NyVGs1/Qgt
pIrCY+tGJ+hk3bpJ3Y2JEN7Luopv8Vhd2DJn94VlOgrtWVpt9lBtA5zCsNbtO9zFFIa3H5HpGESk
Q51oIMs6dpFeHiKkqUov65zuoV3Dg3yPYe//gTqNrCZlgJxA4wuMykEdAfNy/D/uC8a0d81yl7J0
QnAEinyVSBDWWV30aUc+nVt8d9Gv4tPo8RKYglXkPZPJ3N0scFxs8vP9xU1i2X/Rq8VpV/oxXqci
p5VItiDK3aU4qDWZhLJ/8tXSC1fI3E1K5EzEV6RkHgvmJS47mUPS+w0Wu8POVcwx6HeGsPsnEUeJ
GI7mFZsEo1lsO0tLda3H82F0mhDQvjBWmeeWFTnRFw9vr09tFc2KSVF1MecFhiEndV3QpCe8TNao
2g6cmyGI64gpFymTCZ6gz2vlAgMMLsVb5Azrs5rAAS6KyDtw//8D2f0H5geaLc0xUOJghsJsj3nU
N/MQpCWG10/fOR6GzZIEdsglaM8CMjlPcd9Q9d6NJrRPZ31fDzW4Tqp+Ll5Ci0vx0fKmycedvZja
jyBV3foMPPINhViamtr7ePo2Qsdj2/ueg8FdGHroR+ATmJblya0c2nppjJ6i4IfXKFZ/Fi1qYk9x
TTyPJI0aeXzuQa2jrpbFthvi1H0es+DDFr54y9H4GIMv1zsibPRDArOBcCcRq5PNXtBgRMff5Tr+
XS0KFVWwHh8kSwwqrvdHFFbZsapqRS7jAaKNyBx+nStyCtoCBddcS8X5WFBfTTk4Q1hWygpF20Bt
JzevVfvnGVPb4RfHHBPQ1+bjiPqJeIhCF/em+57xbfcV6NJx7NAF1tMjGEq5ZsHogTOKpy47mgzy
tm0GunSCkCE1APLdnArw3gVbpoL4LzAf5zEdDzrJTL9Ac8DgWGobVtckH7oq41178Wj5uBVHWfa3
1SfQ0WlDPyyeXBoPcNhgzKpinNLGruiB7zJtXvO/8VCNeHkQN8dQ+gfVBA82YJNBxQ6uA6bltSsT
CvBr4xNCckVRipc0pcOQxV194BFNstEcoj+jkX+YO5L3YFZWRXUhDr/d10uD4ujwtM5GGI13wUSg
xihCtO8u7KEgHwN5Cv3vBjomDQSzkRMvnpuL0c6dnj+oaHuIDysQu4X+N1jA+//7XhC2e7AYbBeT
p8sqFQt4K+cePUcuIMlJNFB0aypkEcd2WcCmyLtTudtAp9Edik2t7uy7uVeHL6Ir816KA1dhOG2d
Opc1ccudycUvavzcbXAF5GfIhUKchWbDbQF2hZU3JGdqu0W9h8jXHlxaTYpE/n0OMtpCcM32Xj7F
ywsItcCDYn8tAjcJo/icGegUuQFfWxZHscpFd7UsB3eOI/ChSeSa/Y6uYy1RYal8breUrWsiyRHq
1uAadIrcmNosHNsafi2gCZ/5Y+1XX9HEds68fB2nVvkWstn2AtfTDO+9eM0qL/g5HRJ/v32B8HWY
2rqymXfRgO0X5EPN5UsZ1qBKq2+TanN/Kw64XEyf0ay48culGlqq4P2/Wd6jqD73/ndUAxJMqTzj
6HCZ/7d+0gkFqHbED+GiL1MvjjH7mLLPBUiqM3mIA3hbkXwdrlZOuH6P6B/K7cL54NoVyBxqZh8E
sT1x+19X5+sMuk5sLTXobcFopnjmyfedxZMYFLpS/ugxhXQ+w0wTun6smbIahwKjAQf8CDGSW+22
fwZDs2TnzkGLxOBLaoppqrwcj/9fyh1AKWp/Rc/7Czlpzb5OpNvWoDbr0auYV1uQSbleIxFd7u/e
dL5aJC68ecfQe0tOaih/Yq3MeQTAbz4oBrztLHwdsSbLwhN1JEjOka1wmuovUXm3pggOrimG3etI
tdX3R2fqI5KPo5s1fHhfuEft0aalNQNeetJiogRkHnrVBzfm2dZHB27fJBTNcnvWFcFYjF4uqjlI
Wbf+ofqQZJ3sD262BuejU+jKCOTraMJy8m5Ez3j1ZbS/h2P1hCHg23Rku6YfscvtVfqio9RCbw3c
dC2HfbAyOgCm0OFJs3SnWjBcX4euzRGvWunD97CRXSjhn9lSXKz4yIGaTlgzXNAvUPAlTCSfbD6k
g5B21kp3y+4blkk+WgSunGmLmi0m+cxJwnAf5U2YkaC63V/edMSa3XZ9zOEEuJOPGNCtACVug0+i
UMlK4zTqj6YgG36EjmHrKAawKz6SnPjNVbUhkgTB42QdFZgNP0LHr5Fq7Tc+Qk8lesht+3mORbIU
NXIafxaH8yFMv2H/+CtFnVbMt/IFjrlm0wOK/BjFbn+KDhOnpuU1Yy7U4LPWK0hOw+imJpFRST9b
9XrgK/Zl3giROpqttTEtYGWU5CDfyLfwV9GuP6LwN6zlnJ7qkDYVbL09qsjNVYAyPAZqFf303RnP
jOhG6NXpdZcmAOF2tUKDQIvaF+xdOE8HojFJXrPfSvl+SZYQB4suDaAq+JRVdHPTiXmn+ouxe82I
2cCmat7gqUFWtqTAjH+xYhQ/YHdHbtTghELNjjleqdySbD/f/d3FR/8JIP714BZqEJFOyVe5bges
HPVyXLIukVVeNm/Mi9U5OAHD5nWwHN+6mBYFdH+yR/vmWgzznKPuIIgZ9q7D5Woxt2xpWgImR/LY
Vz0aJebHTTUHDtS0vOYWOKkw1jnEy9EGpfeG1kqvqp9WBIL7/tm0/G7Pr7xOH3dOHKGmgvRY+UJE
/SfycWkTs8u55ffPvlrekdNUiL4iaBR3b41HsnGN/oqbo/yMaff7gb9a3t6EU0TolM0tvuTO4iJJ
PV5VddScZVpeu48PQVNOoBKCcHjw0RZtPnaYyuHb/sf70jE4zUD3DNUQDBhsAek0/L2vmotF5A/W
8xRMPSdVX/MM7uiM4xpYbi67upiS2Y7LKG3H0Dn5EzS/EK5NJfgA7XeH/l2tqsd2LC+zqx5qSj7f
l5Ih+uqAut7x5tif8Sqq1ri7tAwj5Xzir6nTTX+DlYPjqSrOjCRDGNARdpVrtyVjOPGoG+1k9JjM
iDseMccZ/JA+5rzxK0BHJpz3zPpnthU8xdSCo6YbgzLpIDsPhcuyHWDJgVeMWVTXH9wWjLg+jv/K
hXMUzUy/QbNod7bCKOrxFubtHGQU7XQpZmN/uX/UBoPTsXbVHLc9Wv7wRmXs1yTlZ7GALbSUR2wi
JhlpBk29ueCtwjNPMadBftJ74pbgiTOUfxSsPEh4mCSkWXUR0kKB0dfJl3qzUwn7SNph7LL7Inpz
TvuuoppFF+7kb5XCjbqYxhfof1rTbxj+/DBx7yZxwR5m0Cr6D5VDkvtfNP0ezcRHFJeakgQeKN27
R0yBucz2r1Mr6xC8MF4t4Tj4KV5kPbnB/AHM3AdiMpy0jpPzwq5U4Yj7ytSz58ZaQSkVvoSqvZRo
vz+3+/3Tr4JPR4gVEIaEis/8lic1+ERlFlCk1A4Eb0g76ZA5X1q+NU7z/rT3ntcqb7YRLdQBisx9
WiuaSHpE12Q4Yh07Z3HcHsU2OXk0reImy+BvYofyXPJDH06++XVVT74k+coGa0sqtmA2RjVOB/cv
00lr5kbX0QMMWiE8kPlR2O+Kpt0SZwUn58o+nDtpzeS2pWL+CiKx3A3r544SDM+S/t/31zZtX7Mu
5fmRsrfCz9eiTN0CjXt0+zIhSyEd/vv+Jwx6pMPoRp/EbQnHmtuRTNlWp3H4l70WqY8nbND9xdef
979j8N46pq6fLCvsKH6KU4PiAkOyMdQpGUpxObe8dhMOAx/oTm9Y8w034Nhpb1VR5dIaDy7ab9ez
fB1cp5pSxisCJRhYUKtHOaIa/miHH1vYYcYEIjXQHdjCgWmbPraL8JXvUK5Y+LRnFCiZL8JuHya3
TxmmdAN4m2GcaNoUv1swEp+T3G72r74WWV3U9YQgBR/Mj2wEpqxusopUB77WdO5aVBViGyYk4P1c
Sv9h3Zr3CzKcvQo/3d+9wTnpLGNrXXsSL2gvn6P6Nyvkr3HYDnyHaeeaYcdLETRUckQJNTzGbnPx
rfgXMPKnoFM+0Wzbj1YkH50NEaKJX0onTgfJXpg6GYB0qN3QhXY7SuRcRDFFNB2HJnITZntefHCw
Bt+kF0RrTKCx6qH3cz5+jHfir/dh8GSpA4MzCF+viQ5hZ9E24D6Ya2Ri9fNNWXE6V+x6Sm107g4r
8MBLgTc5vBFlSWdtGJpUHbb2vUljjWuYXhP1iQOC3AiFYm/s63zY2hmRjf32ti2+SlDxpc1Wi1u3
Dl5i+ct3itAB7Wp56tFquYbOHByI0XQh1CGR4OknCl2wTr5h2nwjALsK/pyEvDARIcnXXRT9YoO/
wd2O6uSGg9PZ4CxhTxW1ke8uVnotMPGklOTRFdvBDzItv2vjK29lYZ5KTRSM0nG3aw9SggH4BWId
5coM7kSnfwtVJWa+tB6oS0R4sW1Gbq5wjkp4BpNx96++2nwU9iBXWGwvr6bp3TaqtFXRx2WVSeWc
LMvoiEkmy7Hi8+4PgyUlQZjOo3stgiP4uukXaPcpn6H3M4hqP+9IkBYlTliorPT859n+cd8yTQes
eV1RiP/j7Mp63NaZ5S8iIImklldZXsbjyUzWk+RFSL4kErXvpPTrb/kAF5jDDE3ATwb8QIpLN5vN
6iqQUEC76eyT8aSacde53YXTznK2mgageV3f2QKUPHIsMAqg11kmXlqei/l/UWo7Tw1bSOeC87y8
6f2asfNI1YdspS/Ulu0ztXwN4V5tn9FPfRBiIdKsnfanGOijw23E3oZZ1xGJqRizOgpxt1aRf8b7
QpIJmYjBln4wNa9ZrTumedCqiJ23JUeSZnjI6Xp0Ab+4vWcMi6rj7OSSQwodxWBY1OHcNDyWTvaR
978za5Bk6kGz3E760xT4GXIPsxxivLvv5rT+p9yKA03vAztzHWun8N7Sy/kaKYHoMm6j/tC2zqNX
UEugZ9o+mu2SQVXb0mEMDWDOcSdDP4agxX1Jep2lucN13XU7Qs+LbD4Uo7ubiPowVraQOMAWf+MF
SaeCa6u5C8iIufG96nsxentnzU8tzZ5BCLqjue3wMiyzjruDuBBBzJfDdtfysGUbdJD5E2Tfdk1q
41Y2rIIOvBvrmawZWRHYyPJzVKKYy6+8O586ddhdA1nAKEhhCLIpHijk0sqwf8k2G17TsAo6vE5U
EMHznHw7t7I9UlKcIsCOmiyKpzDa0yC05MgM3kLnJuvJGPggGeVnCalATuURt96TXwyWlIOpee0I
ELJ2NhFM/BxVbTx4n5v1WZBvtz3R220Dr/RfF+2N3FtAN40Lex/tJhZ9xOmVbNYykbc3D9NxXxNd
cUtniCvXXEZ7Px3m/RS0H+779uuqvzpeWp+3CpA1QInX6UvW0emY0zw8Ao0yfr/dg+nztWNg9dyO
182EZCFUi9k+IxkD6sJPie10N03/9f9XQ2ALiJ5cChc3QmqA9Nuh6lBiIBtb0s3U/nVgr9pvwcQK
+GbDwORTnETfJHJSIAqyZdpMzWt35Sma2qWoBOyrjSrc+Ece96rYkiq0CeyYVkA7AzpoAoW5cvh5
kMWTl9anYrRpKZo+XgvccN8sCsnV9aI/xLjZnnzyTbidxSeYPlwz2m4snLnqsbKiCXbj1u2pbwNw
GJrW4V0rKkdwU/aBv6quRDuMze3vYJ6LewQDA4/p+C6XbkMe9jVQw/N0bNPhvSu8eA7G+2ZGZyMj
btlGowRGZ4uKU9/2+YHVXnbXdYvpfGRN5BMKRozrJT87LFW4X8PxsBIbzt2wZ3SM15rJKi3ChZ95
7uxAsv7gApMgF1v1gql5zVzLjYUj2VxEtWu/C2h0hOxW4vU25ipT85q5Kp6m0AAoNySIRvDBuxCX
ax67cHm57S1NzWu2ymfpAOGODI6Tz89NnT90TnPqAu9wu/m3D3Okwf/ryzbCIKadLezsgJw26ZuR
7iE/Mr3MBMzhrBnTOfa9hViCz7cjK6bTlMkpD6EPUm1nCYTLjFBhYNvHDHGictl9p4uO8ypriG2s
FJeMPPX3PKtOubDJtRlchI7xKstoBZ0gYAR9lm87VHDL2CXrfTams5TVKujCYIPX96rehXRKg2Ra
hJKhMIpvr7Tp67VjV12rq3FdVOdqdNxYFWwEkWxpCfxNjV9376sjEbo+m2qQAQDJj7ePvOZQL82d
E6OZ78TLnqZ4XTkPA2X5V1TTi26fzrR1L2EWCZtelsHO9HflPCiyOqcEOY1mBtkKXsWV/+D1tpj8
Gvr9fXVhf/G4bC04QTPc2sMybON0K7p93QEf7vAOiR9Cy2TZSqz70g6finrLLQZnWBed4MUr3CKr
Wm9FrVnzIEaBDof5810bSn9l7lJedC5FVUkwzO7JWdP8/QrUmsUxGdbjL7Qdm5zUg3cCoLJOsvZj
GXoPqz8lt7/d1LrmVVk4DaMfdf6Z9/3T2v8YlXfi7L66EqZj7WaPLn0TYss6LZRzfBQFdD9AZ7C/
79u1IAjk8SMFI7R/XkVxaci8Ey57qgtb9Gzw0ToSzllHT3ZrADhQFT716XjswYJFyLpzehtntmH2
dTzcXKTAkyE/dh7n9EPEf0Cb5MOwWqqtTd9/PeleuSIh3SpFOh9Ax5bsw5q9nxn4p0HF5s3lt7tW
QCeRI5JlQeOl/FxN82ll7SEg/onkk8VTm6bn+v+rEfRKkLKtECoGYtxBI+nQe8NeFPc9kjJdxT7s
3XLoCbK3a9nukDw/jlO4y8L5rgcz5mvxUFEMSMSFeNGqW/41L9P3qAp7lA25zy/ogDi8qQDZorB3
uOO/LMEMyGC274j6fHtpTbtHi4fY4lRT6xbrOXPWA/ImcVVNe6/uTmHk3+d7dGq5CLF6lHmlf6Y0
QsEuQ0xaP8jVdpEx7B4dC+f2INxlLbIDbhk+OLmPgD39FVCyvz1Bpua19PPaVOVYqtzHe1ZxdtMh
6REQ+ZHtxc8w/zr+rZmhCd+PYj2nLd0LyHW1bb7EmRyfoXL25b4hXPt+ZV9i7uus65BGlF19wdmF
Yz7fO2VuWV/TmXuduVfNR1G9AUcPGHpXL4eBQohKZRCCvP3tb82PH/p6aol4qliJu7JjIT4z94lB
ZQDUSrGabS/Gpg609Z37eZyhGsyOXueUu7Utl8PWBWznLFD3BKWoxUu/NUnXcWheOh8nD5pmC5gs
ybbznfkJdfeWgPHahB5qXZvWlncCQYE/KEkuVaV+l259zgfxGLbyJyonYtbaXjNMI9CWuXV8mk8z
JgpoogcSrfsqf397jd8ysesArj2+2kAug2y7t8zs6C9il7cEknhh0lm5EE3Naw46B3uHWzYlO5ZA
0Kt6OxZbu3eDPrnv67XQanaXxStJxY7rlCZKuPuV7mn943bjpknX3DP06eaadzU7cqoSmf1Wow2h
ct3fb+0aLapKx75eV7WSywxSS+x25xAGOLdEHQ8SdUi1+099Fw8dFljPNTWp2xQpxwI77Rq3wkka
YauWNiyunmYKyf+bb16FJ0je76QMv1eRDe5hmH89zTR5YmnSCtJWANmMD17dgHM1suFWTY1rhlsV
/VBUyGwfp+vT1JDhSZzmwhKWGNZXTzIFVZCyjWzk4k6Q3smP3vpVVXlcAwo75/Hmfry9QQ3OJ7yO
7ZXtMifa8gycA0+p+xzU27d2LkTSKfplqGvUAfeBTfPHNFmaFS8D6JuABSSXOupIrJCa2IuM256v
TdtIM2Iv94hXZE56UX4j92sxvq+nYk1KGtyRr7yagG7Ik8N931tTSDuv7wte7TzhfLhvCTRL9nup
Jk/m2ZMb5fzQkOZ5rOD5Cwm2fX8IfZRRbF9vd2WYJj3ZJMOh8ntRYxEWWccrl8Wumr3Pnt/ZiJ1M
PWjH8eD4QzE1XfYUbUUW8+2Pk0NjaAlsz8Gm9rVzWBQuoDpZkz15LSUHkNeVMW2hFuMXri3/ajAJ
nSB/lWSrOjVnT22zlTG4feMcBBoZ5yeIEqKE0QZCNw3l+v8r03PKGcjSHv3IjYL9qknmsn322B1A
PWxYvbhwBEfYtXwxe1KV+0+TsUMYubu6co737STNnAdG+diJhlwcvwjjLcqrozPR3yHz0uS+HjST
ZmTLFhw62VMp3Wc3+OVH6iubbVd60yJr9ixzsYg8L7OnbuKnvu9BmRs+VOv4MKQQXWnvSWJeV0Gz
7WBrNmdYUMbQB+Boc5ad493zQIOm9bwHJVXJZqfHAhPxEm7DIc3pkW/rp9vTb4ir9ZwHDQgApBSG
Nm3TrpBxMz1mq79Po3sq0a7fr1my28k+rSWFp6inbMea0ourrTnlnQ14ZDhB9awHxGKkuzaMXMTC
EI5ue5aF7xsZPvYsOzilPIzbPXpt17FoptxEQCLy0UeYAXAiD/uTG9iYaE3roB3QvK/LsGCcXDxB
DzO4UV2moLPbHpreVv9kcER6BiQdJOupdNgxaIDo9Ggv46Dpl33gTkV8ezeZutCM2e3WxmtXyo7E
nwBaXaWf+HL6OgFTcmcPmkHjcSblwuXs2LTpt40FaQwKszVu8uLP7SGYFkIz5RZXg8i7LkTUIQQb
drK5UPBcTfeIe2EP6XkQto15MWWUXKgYFaJsQQ59RjOLN71ulzeuC3oVYF046UwWhJNkTT/mi/eM
yp77Zl5PgRRcFClecbOnHmhhTEvOd27RKWAUI5spG+ZeLwRcIGmiVuWQS8tVnZA6PAVq25Ou4kfR
izvehK4LoBkxj1o1glyMXNasegdW3F3vBpbT0jT7mhErsYzMz1xyAQYANUMOGEG/3N6Vppa1c3hK
ocQ3cnw088kXz21ZMjFiq5A3WK3+GkNLiVpe4gePOCs/zunwow2yeJTdfTkV/UGm7zIBmLKTPUFv
/QMEuX8t1T01vNe11Ix1dBpSdwWMVYbjjgG6KaopCaEYFI3E4g8Mk6NX+oHqoBLjjK/nCwzqJaN4
n0x/315VU9taFF2sALFmKXyB7+U8Kbr+PUrZxDtXFTZFHMO+0YsJO5EVAD8ifeCVeXSIljR68vHK
ZIMcmZq/GvKr2Ja0wbhk0sPtNbvM2fhFLOXP21Njavk6Za9axksS0qEgr8e9mEaJqqvpOc89W67b
1Pr1/1ett3Rr5TzCnEjF3fOQiuqBsAb37tsf/9arKralXjfoL1mwykbQYz2IHcSl42w6pEGK8sT6
odxUHIn/Ccex3ABMY/H+O5YMmuR9saGzDVRB1bx87YLWAl02Na0dtu7iSVTg19mTX4yPxVaBhPie
l87rFOmWW60V42NBLpAmP1bBh0Us/3TjeLq9AIYP1+sGwZC0LtMokDWj4/ssLMQhaqxFY4aAUy8W
nAjNQJGceUfuVL9WSKBBFyJBKSSk59LYc71j6ngWll+Dg/iLkH+b0qGe2HDBPS/21ScpwrhR7++b
JM14U0xJG+SMHmkUij8lz4Y+9ulWW5r/F139Riyic/JPWy7FmvnDheVTslK+q/vukJF3rvfZVeV7
Jw/jRSIBgqQEs3FaX7/9rT41w8b7c9eMQw7pXTBb/1gQnzxOVKGQKS9/obTJ9hht2l/acbwyUjco
9Ake83Fdj0h59XWM4CWznAum5jWTTkcVDQELg8c1JP47NUfrY406wo+31900R5pV1ynjCtyV9Ais
90cxfoHW7D6opkuW2abnzcIuWPdf5YNes8qQeMtlYkVcNCBUXT4s02PdfvaAIZmQXvbJzyb9dXtA
hunSqwkjv1d9W/Tsoqr2UK/1ezHaZBMM+QO9Qq3ooorKmbBL51y8xTmivGsXgTM2Y8mmbBSrBoei
V6WB3WQOSIVOSjI8csi0dEO8NvPXbvmMty7aMIs3MfWjGXzHkIUCKJBd2MQS6X0P1bon/ZLwbY7Z
0Oz6xsbYaFoR7fQuKogddIHLLo0iQSzo0MUss+k7G07XvwrV5Lq5FIVql1Z+D4b6tLENgAq6y8mG
IOTd6n2OxLi/vbUMtqJXrIWF0w0dNOwvG7gRAqBu26ZI+g5A33unSrN1X3kZOGKQ0ynFtO/nod+5
NFiT259vWgfN1KuABxxXcn4JSfl+HkAHAyk6G42saTtpRzhrHNRcDAG/ROOKcoJ2V0/hr3zbYvjB
LHOetobv7hqGXrXWuXPZqHFll20AVKwZ1bprNmFLWhjGoVPpM5eEqURm9eKCI7X2DzT/1vnOYeJf
UcIz17aHWcNW0qvYoq2ZmgYFU0fQrsdQTzt0jYqHtn7omE1LxhAu/MUYn3FQDmWpd2Qz2CqGz7yI
dqv3475F0GyadlfmCxHCFIZiL2qZxXOxfLqv7ev+fRWPb3ULEnAHZsa8Wu6ol03HbCD31K7hNNJr
13LKFeo6MPOy/lPJL3ifijMbc4TBwlzNfOnM5zZsYL4RUwk0WOJQTZa3KNOG0YxXgrt6ATEF2Mfa
6DA1bdzL6pln7gF3l8PteTcd1HrpWhduZTvPWFTi/qLOR2gRxSFqr/P/lWV5atXHpqh2Y9glt7sz
jEivYBvStOs86G4ct3GCqK881aL41IH8lQuLvzZYgF7AJmdAuSsCC1Adss1t234LK0g1KdX/uT0E
U1SrV7FBdo/5Smb+hTGZjOpH7T72TrgbSR4PFRTE2m/l+iWX76PUhtE1bDG9sC3tOJ77S59fqoWN
u2DYxJ5XzZ1HhM6UAHEf5YkSwlZzwXZNsR1Q3Haf29ZpEsp0WZgEvf4xYOD+YU37e/EBYri9EKZZ
of91GZVoN2dmeFIbMro8ks1vPkxFc0+tJVyGzpHQctK6S+TAZTS/FrYroROQRqCEcS3O1GQJmm2r
tI6cJqD0CEpcj4zxJBOZxyBJv3N2tLN5ldncj6WL74doUASmFuH8vGfe/yKP71TDpBSYGWcUB0FX
sIPYlKHfNt6/iOP9TlVg+gZ/OJ3axAPJqwMhIpR53DXnXMd2OR3yalvvYcdsLbToQf5Q4yZa0Dj1
74OP/cUYP2erl4VTFDzOK4mevZx4Tczz1P1y39xrRzAe0oa1CzD3yJYcpmk+TMT2gvn2hvyLKD5g
JesHAlstJlC/lQFJgiL/SgL/BKKZuzblXyTxZRbWonWwABGbj3Pm7ZZSWpo2bR3tGK6zms1dhRR2
4W/PYwhTRV3rN6r8b/fNvGavvgO5kK1HrmTq4iFSOzhgy5n4th/jkWap6eKQdAZT5zEC4hBCXw+8
CvZ3fbSO52o3qeYSeMDjWjw5pThy6Zxut2yYbh3O1TT11hcuVrLug9gN63j2t4fMvUcqzw+5DufK
IJIyIywBvYnIvzpkGmPqEcunG+ZbLxqc3HAo56mlR+ySfZSqnYsX6duzYmpaM8+qWZYeDCHXWfmS
bWOyWDkBTS1f/38VH4+owvdbp6HHaok+NXWZx41jQ06b2tYO0g1VCRnoC5A/HqKkJvNpZLZT1NS0
ZpVBXobr1iI13bNhSGTv9Inr2vTx/tWp+zvXx3WsVleKeZgmRS5dxMS2nhYK6bIsVuEM2H0xiMUd
kxw0k86Jlc5a/vTXQbnVQayVX7+bo2iuwUbfkcwBnXutoPBWdZCw/lgAYzQOdyXnuV5ZGIaTEKkv
nN+BpCClWTkS9IkzU2gI395zBkvUoV7VVMulD4X4s5VlsX7hwep5SdN1efNFuoLfh9Lheo1h4Ci+
jAHP/6xRO+7FquTnOgMaMiNe9uv2SAybRa80TJXbolS1DP4MTpMfQrwOPKXBZEvkmFq/nnuvLIgX
YEHkZAj+AC6CFMJU8/08jet9TkXnkPccN5pkpACF68vAe1Epdte+xguETT/X9PnX/199vlu4c4hH
SHTgjwAuN5U8jU2+JPdNveYCuiJMuzzK2yz2Riqu7EPDx7Yk6eF28/9S3bxhqYHmB5hXCTIrD/Xr
QfiDiw+dkiCUA3tt1XzPuTPFeTp/8vP20E5fkaGMI8KTCGwVe54hzgzYncPUDvGg668YcwYf0WVV
MncNFF5tAOe3k5JcR4BBbwuEGhJAqrgU/6wgwvZS8DzT7NDJOU6jn5nIIWJd3XfS6KAw6eW1Wy8I
luMqr3e8VklQ2to2eBQdEbaKmVYCxxekaoZT4QYxL45DYIlgDWGmjgbDa/ScRmC+hG51+DFgz7SG
GnSaACV8e6sZ7EQHg/WD4wItkqJ97mw7IjdIytro195+C+A6+gv1yWm5BSkO33ABZZ76LJRzHIev
WdvGQWojuzKN4Pr/K0tfVdW4hF17yaf6M0uLF+raCkANm1RHgFGnRc6xr/DOPUTnsAKSge4D/31D
612KzI/7mxNb0sLUlWbyRCy0whMsyE3AnhArkIVEg7vj868arCqAosUqhwpsavG/pqXRLNtry9Fr
/CrL4xQyDHVbx2FeHgL/pUghSq96y2luSJdxvUZucx1eUW8qnkglUOFHdkMEtTpP7QtvD1hochWR
ihWbH5shtJh6iHV/w3fqeLEtG9LcybziKSzGJzAQ71s3/9X6PoC+bNdK8SkTo81PX+8cb/V1/YZX
e68ae+44Qox5TB0/HgJyKOhLOLB4LEncuPzQuuBEwHstCOxtfV7PmLf6vC7pqz6nCWX/KR6M8nhp
33eDOtBwjWfyLuj9Qx3lSBt1ccQfcaLupu4LGIFjWczH297CsG10vJkjmfRVyFY87Yyu/2VyapqI
aJj2w7isKp48vPZ57Swtu9TgWXXkmRg3SO/VAbrzt+Wr56RnUA4jnI8sQCvTcDTXocKKjYFM0X5e
Decwx4vMmB29UO1r4C/nQlkQdKZ+tHCBdFMDgU4f/YTb+K5SKuHFtJdR+J3gRREqU8l9y6P5kDJX
ULpyKfpZ1+WJ4y20WwVqv50nJYM4c6I7t4HmPUBOvrakXtDPwLv8O6RABUITkr9bXbAN+2Ppv/OY
k1peYU2zp134OxJ20wL5sDzOhnoPhr5r0HWKoHzeKMBNc/Hp9uxdV/0Nw9KBa9XcrOPQXze359b8
KDcgTYOusSREDAe5rnuzgpKyH1FSCrOdrlEpiU6LNyQ54VPc4kH29hgMp4gOXxMyZU0/iwF+vcWj
2YzXiXqNN9BgAJuUgL15n2/vSWirYjV1dx3sK1/EqOdkadV2T5ACnwa+rzMieBMz182QLlQi6yp3
F5ZVkA8gKWnX7dzLMQWwSMqhGS2HjGHddNiM1zheX84yuqxRiNf/aeMnuXFi2eum1q//vxqiwyaO
Gu8mvQSu7xw3Olc/h6rb7gKMcZ33X6AOcmACEwi5qKJNJt8yJwbPqbP8R7DDck4JcIukKeedo8i3
vN223dZ2tnPWdLbroL3FwY4mK3M+OP7yPVJBMkZ9smQggl9z8RPMtY8OBGJCpzmGvBiS2xvcsBxM
c3EyB3hmm13nw7BJmmS9/8UNW1vFt2nWNL82FOBq36Dc9aF2QfzPefdA2fgCSniLdZo+XvNk0M1h
eRU5zgeOwuY4LDyxm5vNclga4h4dwudNCw6trXA+RAOuTVM3J20gwFJW1LuoBF00UoTJTB1131h0
UJ9bbHXjbaPzofXGnu4KEHGJw9yE0afbC23aXjqUj8Pu+nCSzgc1RFPckV7uVAYJGrcr3qUjtMP8
7U/U1eQI7poldjdb+ZlhkXRxAAZyutSBvvilybNvIlrB2kdXW4LvrR0WeIGeqEUxg+Cy9xYwsDnd
TvB+jjuFZ6HWdo14axdcO9A8chlmaRBQuZx9FewwO4d6yn8Flf/k0vkxEM4XXLstUc1bE3Xt6jrG
V56x7JwlKpSQZ4/Nc1wX4p9JtS+3V/+tM//a9rXPV21DpDJ1htBZzmHUvoA+9JH73dFltYyxOo9M
NpZo+q1T+dqPFplFeSPKllXyLLLxUaRhXEIMeY2i81aq3e2hmJZc81jlUvcDU2o5d+uwp42LEhby
3AylJYY1jUDzWY2q64rSUUKTzntqnBE31fHU5qAxGO+j1Ar0nCyuG220zb2EFjV7WoJt1/QRmBXB
m3N7hgwbSU/Jpl0zoWa8W85OJ0b6NEuX9BdOgj5MbnfwL7hED+2wzHo2lkZX9QQa9WeRZrvAeXHL
51I8LuwLS5t9E7X7ufxeU0iSQw3Pk5tl5U3jum7uV5vYGwj0GRbPf1iWvG93zTJWUZJDcd5W22VY
e70i12cKRfDVLM855FHaqYZqCcS6HJp0XmgZg6kLzcjFBpy2L7G9aOAD6bAg589/phzJbJuovcE+
9ILcqsg7d4payJILpCNYmX3v/XlLWmHjqTV1oNl4ikrcfhuVPLt+8DXk7YH6ON3VZnuFN7hcPVmL
dMK8IoGNVVDDXnlfKvluK/1d1/nHLDjy0BadmJZCs/QsyOqtnRYJnasIDATINZTDx2hhsQN2tduG
YtqxWoCSXVNpcwp3OPfkN0eFgewmyy3O0LSegd2qqhs9JP3PwYiNmuPpOVlmVVqSPm9dRGDgeg42
Ig316iBEuTIZdk1X7mb2yVnmxPfhrMJk6gVAwjYta8NC6DnZpefVks4YSimqd0NQPg+reKYT++gJ
GzDRNFvXrl+5DgnamGUV2LO965KEuAN/dOxC0KbWNaMGKxkfCbQezoNLlgtvC3YZirm1rIVpeq69
vvp2h4o64B6mJ2PieQ15HFbyp0/T2M9Ky6XM1IVm0lsKmXLmwRQUGZ77KNjzYT7wMPvEKn9/2xQM
XkPnJxty6vExQxcCRRildJ6r6tcgbW/IpgFotjxFKeUlQtrzwnuR+G2vDhJPFJ+l8kFuUY0/bg/C
tNCaPXPSqywbsBRtSj5Lpx6SAAtvORoMMZqeaA3lVEM0fsMeddbHMPgOIsAhDsf8Q1V6CtwQcrBs
KMMo9Brd2SscVaoVDjzs8hNq7p1xbiy3JlPb2hm9LbVXC0fK87q6dAcO9uwYebMN0GfYRHq+dKzd
dHMytA4qJbzp97EXbMe5t02Mqfnr/68sbR07bxr8dDnzFIngBz6kywda5BXAQrMM/tzeQ4Zl1u9h
vRtyWkUdzoTmBa60JL875wcnL8UyWjaSYRj6jQu1tG7rbR78qT88+NHXgbeP9Wr5/H9By2/Efnp6
yG9QYjxDo/w8UCgqs3qnSucYiHonVRD3DtTFkbr3MrKXLN3TyYMY3PZQE3G4PX2Gwel8tDC6qQj8
dMMNI92Xi3eJ1mzf+jb8rmn/ap6wc5uuqEq4KT66cVRsp+YujiicqXqV87ZGzCOdK8+QudxNPHrq
qLIEA4Y9pVc4gyprraDPLc918+LRNq7KTzWU8ProgVELT5RpYjTX10OBd8ldbKotKOKM5wlTZXLX
kuqJYpYtYUs7OD5a83c+gDQefsmdIpooW/uvVYswj7aJO+rcztNnOaoZYC718/anG+IkPT888H4t
5biqcw72ksX/VVf/KwDXdWeWIKiKVznG1Txb5smwyux6+L1yT32IUhpx7Qw0ackcRHEJoeV+6A9b
8AJOgYf7hqQ5QVl3FRR8pDrPbX0hzoCH5jbmi4iDzgcH0vS5J5/aMrf0ZthWfyVWr3K8fGjkORzr
/l03zeGDn/u+Jf5+M+kFm9Nzqm3qKTVPgTpno7fLNrVLuy/SO1AoU2Z59hJWYSyCeccnm4iZaTye
tkZz05cc3GBnEkiIwbvHyumPtxfG1LQW46SditxuwcFR+4OIK0e9BI0t+2icKM28V4cuIy8wUUg+
xsOEApu2PFRlHbuUnVqePwyVt0Ny/Ryu0cvt8Rg8uZ5gpVSOfblm7rlo06MnK5y3ABZZWekN10g9
oTo33AXfK+7BQ5/tulAc+ql9oOP24HntuZbrhbnFnRkdel2yV5YZoZQcHBMR3MDiNAcXJCU7yBLU
B6ImS+RpGo12Lq1zmtV12Knzot4B2BD7QC8VvgeEj7Mj1SnMyvsMUpcMbZgPme+uWs+UTVsyVq56
kKWqLKe3YQ9TbQ/3De3TNWxAI1x3B+mnYBmyMbaZmtZ2cK0oiTpPKOjVOWd35S8LzS1BrWHy9fre
VW0pKzZ8dYkq+E58GNVp7b+vIz8F7ldJbRAuUzfX/1/tonzFs96QQWyYpZeO/2/1ZlDnpfHcf4qc
Z64sPtFwZOnFvi3v26hcEb+NaQ8gjEj6aoqdyYlr/2fThoD0/05tx6NhTTztxFK+54ByvFLnrqmb
OAUnSsQXS8xjcB+6GCVpc0/4faHOwQLGAxTAOe60W1MbQ8f1E98Ic/UiX4G8XHq9Jp0DIk9VBqAV
RNUgiNUAau5aPLppKXSj9kFLNnlYii4L45bzncSbD4Ag8VWq/Fru04WPHt5p7vK3nnY0KdSLzxOF
gdSreARuN6FUPDcRSW43b1przbQ9pAx4O4bq3IR1tWeTu+6Qpv3nduOmmdKMe4tAsOplsMC8/dQX
ZSKc54xJPIyLOCcLCvr/lMRWJGjYWHqxb7i2VA0rxFgmPLc2ROxlMyadrCzzZGpes/Kgd64PvSAH
l/74XvjiPOMdY6tsWFdT89fg8ZUTIWGrmFO323kYA6j5pHEepu/Ax7y/vRCGVdYrfD3e9IRlOIec
Ln+JUN8VOPdQeiJW03UqZ6RKm2C75j9I+7BU6lCw8GWq752Y64heTYyEuux6FXE7p2R8qUqaBGl/
jKStjNE075otT6mbiaVqcPwoNwE11i5rm8fQKi5ocEd6mS9b5qmhTq2QV9l+0LxKGO8Tp2+rGFki
y840ra1mwaCwcqcmo7jieUWaDG3ADgu5N3fzb+T5av5DVOR3UxC6Z7A9JqKYz5l/SrnNaA3zo1f2
KlWt+coZNs8wxQ2uXc7kxkGZhMG32xvfsL56Ye9WTK0zh+ggKL5n5M/YfUqhDH27bcPE6yW9XtAt
tK4j99y406MsyndpYZMGNX22dgJHIqIRtGhwH+nEcXXVpzwtD3lpS/ddvcobp6RevCuLum/mAM0v
wU+fJ1R+SfN3BfsGMMGdc6OZbR2lrFtX9LASHheCJnP2/fasm6ZGs1jABjZ/4TgPCVguAwBIUtd/
xM3QcribmteO24iQaiJ4c4DKOUs8sZ5Ikb+kwWrJx5g2vGasVU0o1KUQ/vwfa1/WJKfObPuLiJCE
APEKNfVou+z2sF8Ie9vWwCgQ468/q3ace8Mfu+k6p+59dIVbgKRMpTJXruXNLo3LYEhYbN/H2u6L
xrvGTLH1Datj12NR4dWlxZluq4fJBuwkNUiarOXX9ufrMe+/dBvCgsDtX4KSKBj2yo1Aax8LVoKQ
6afro0TcFp2Ea21QUM7xmpTIeXuZ+r0MXpsEHb9ykX3dCP6l2RCOueSiwVL0rQdd60+LfyLIS/tq
SqprenSvu4h/iTdMgwDpSI5wdGjY90sLw6ELXbd72xK2Br8s/x+ueZHB2A5TN907CtHXsvFlGkbs
ykZ9fQ/9S7XBiEKTLBPIRiPsSVWPmrfo/L98hdTxba+/MmRGIlf2FEdvoNsH8C9kaRG21ypLW3Oz
MmOuolwHpKL3Q8YMsOfC3S1edY2Fbmv0lRUHgQ345KPWXbXeO1Kbp7m5hbc5AqnFynZbAeG8LoZl
TeGwY9ADjZsiBYb+Jr/8L62GzCuwJ31seixu2nF2qKr58PZ6biSjwnV3r8eyho1WQj9nnk9LGX63
OLjyTjxa5T+g/rAHg/1O0HoX5sOXt5+5sRBrIJlfefPMKtxUySJ3LpJ73JKvzNSGAawhZLSnLIwG
mO6EN0en5EHN8akZ67vb3nxlvFElAmjGYCEUd3vwkB1bz95mWGvUWNeSqBxDhMyujIYknmT74HeD
vvLiW/OyMttlIcHkF9kFf+F+g4TvgM6WJ5bbK/mBrRVdGa7NmSWGY/hiCLukIfyjX+X6xjVd2W1d
ZCHeGuG4HPUPvxUPS5uBVZNcq/lvzc3KeKOBQ58QJnZf2/HQhn0aam9fF7dJnYVrhFjZq7ZyOVLJ
kDTdGQ/J8F7t+qtSeRtTv4aHmToum/4SWRkv+Ib8vtuNaNff37Tf1226XiYbZ1uFmAQ4izQrh/yO
e7O6ErW9HlaFawhYK3PjCYeZGaI8ye37yR471Dana+zbW+OvrJU5dKpkipL7avB3avD2bV68B2gy
de0tHdlw/GsAWBUFYdGEqDPGYZboOE4E8hdzdFtAHq4FKPuQVWhEIMixOnKfR90nPVwTP9manJXJ
AloRRWN58TcoOBD5bhjiL6KsD3HHruD4t3bmym4NFX4pI9iVbtrlPYdm8AeOa/UVr7ARCK57cKeB
WKS9MPO8/FWW77l7cvQDE6d++HXT3l+DvigBRJxfirCl+5mh4jj12RVXv+Fw/gX4IkY4MgwEAJri
ELth33CSZjrevf3iGyu7hngRkHXgHOyw7fmyk6pPVSfvOsjbZB658RGXR/8RxJaIhxvfYm4A3gV5
+D4IliRq/64Le2V1N/bOuv0WEbjP6gVhpmXqWUzhj6npXt6enq2hL7//+e5owJidDMh9J7rnS0fP
3ih9m0p5uG66lUXvROvDYJ0ln20ZJZXs30G28cq0bO2ctdGSSFsCZvT7nOmfkTZ7E4GPJfKuMUlt
jb8y2SkSKKMWE7k3fnS01NvHYtx7Q3l4e+q3hl+dtE2Ud1FFGbkXOleQiooYhM08l7Jgobc9Yg3s
0mIMmqzDDBVFBWEKPxkYdKNuFFoP13Au4RctB5Kc3HtqONS5f8wmEDDmbn/TBK1lF6qi5qzzEEep
PDqAqvJDF/5simvNZhvTv0Z0QYZQt2ZAqE+JfwkEn3M17lR8jUB8w++sO15jZYluZ9yvAk32INxJ
wPqN3uhuP2e31X7DNSDJj6Z8nmP4HYZamhgaqDaykz9FN26eVZRcRzQT4H3CaR7JE1do2IT+duFf
u/pvzf/Keo3fzz00zRAltxM8Z/9tkv2BcXPl8r+R3lkDkzo1NaZU0NnW/ZIY/7fftUmBLrrBG47I
UyVLfmNYslZiiF3MXN5im1pPqbQYqUq6yb68bQOvl5/CNUJpkV5EsoLO9ww1005+bV2bZPkPobrU
IEulmEw9eU3meGPO1nglyuIoi50/AxchU82/+QJ6kaC6It1dr5qkKPvbLHsNXvJapRb02bP7Bc2G
JRRTJXjpwna4cfiLTf5xqGVagSCEBxdoT//d1fazP8VDanwATt9elVepMBHprrs9AYAnuio5oIig
LhtBWmz1L+b9JAXEKaEJc+HFKJfPdfxN3cRWeXnk+qRup1Az4wG92Wv9qMGb/KUd6+pK89GGNa7h
SpVcvHKOcHGaaXEs6fJXtWQ7vUTXttZGnLHu9ox7UJMqjrsTVAbB9mgDmzQtiiVvr8fW6KuTugML
Bo0myu5HTQ9l1byjvL3SG7c1MatTehwjWwol/XszTIeKLvemWtJ8qK5gIjaGX0ORwq7rPKogTdwW
o9hPef8wjW2JjEd2W9U3XKOR8sjF3AuAK22RBLKFSdxC99F0jaB66wMuN5I/bA2kWHYyAp1LmpKd
aYsD+oxAyWP3b6/sxjG6RhRT4cI8m0P/PnYdQNcaJaRs/tkyvsvkcuWg23rG5dP++ARrvWzooFxx
H3KTGoF2meUzm9SuWOpPt33FynYzxrwxbhQ2UTneBZCPKr3qYWDZYSyuJV23PmJ1WisVjE05YyNN
xP5NxuI8TiQBA+2XMDJf3/6KraVendiV5WTMRs7u/UyexkD9zEV7LuU1odat4VdGvESLEjxasAxj
vZ/H8uDq4IF511q2t4ZfGTIVuOlMZYw1mMxXXwwvDWi3Uwib33aPXUO1TF020P7GGnd1cW7cl3JW
D1Rdk3/d8HBrNYYxDv0x8LG8/eize7Ahs50/LbdhR8N/IbPA7SR5hZVVLn5xHR/TxgMtzdvbZuvV
Lzv2D/MqDJ9rU+Gwb0CTUpEcYqlV/P3tsTcWdQ3F6kq0+XcX7zzq/HNt6EutmlPQ36IBijN3DcVS
kRf5HB0+9yJDvEXZA9cQubwKeN6amZXNQsIPxKEhgEuhQ/42HqLPeWivNZ5tTc3KWkuf8FxBieS+
98RRar0D4cW5F7e1K4RsZa1lB+VPIgJ2j6TidAq9YoHsvbrW/L718itj1UZGYMry/fu5Gx7mud95
rbnrvFuUObGua6CV76pCN4zh3mfqe1rbpNfx84Qb1E27ci2rEBg+MXJxNdapZ24fQBPwvqK3NdmE
azWFxpunKpQzQrWo/hw6+pnAHUc9fXn75V9tsQ6Fv3Zkk/RI0S55du727pGnxSE/ko9Tyg/lId5F
n258yuUO8odXyGZNpJt98c9T6K7YXZ7S7fihPcqrT3ltG10+ZRWcUOmWChea7LzU7+gwJ0Wc6vEa
RGFzolaOzUZQqBfqvz+B7YudO5GP/W7Zu2OWll/enqjXfMTlEy6f9uc8QTWASemys176JDfVjpbX
+Aw2P+DyzD/G9nU21UPD/88a5Pv/Hx+wcnKAs+p46Gx8juS8XzL9WIBh++252VrelYurpnhBj3zp
nXWccjAGofwICpkbjPgy8SsHFwa569mAvcOz56bOE49+cFep7bbefOXfpENDKpRQxTnqTpw9wzv3
/IabHN77X75thmJCORfY8wMas3WYxihW5dM13MDGm699G2qy6MCXJj4rnXWHcXTsbqQyPwjF69Pb
y7qx5dcObiGiZgGt43+2vD+Tx5E2V0qzr9VJLpOzMllOgL2Rts7OtilydZLIOcm0H7quPbS2Fuhs
bgPS7btRXyPz2Zqvy+9/2Fg71YDEyhg2Vvbg73HBx1GH8s6GVXh4e7q2zPgflug/HhF1JihH9JrB
lRaf/J095qmOE57QlO3mU3ULivsydytDZoDDgXoMj/mf79nL9K/BfJehV4Y8EzIqNxfxGTSj+ykL
zA7w2EOYRWl4AdW8PU9bD1kZtPbyiKPLNjvLOPXFt0uAi3R1Rq+BWLdWemXTrurLsAz77DyIU6Pe
meIUdu/ffvUNi1hjTN2sK+Rj4IuiYB/F76m+Mu7W1lljS50Y6nECL+l5OOizv1tOeVoF/89bZw0z
zeA0OKN4DLZO2z2r6mZ3t5aIQYkfICmVe/+LXbk5OyvbjUAW0A+Z8s7TP7NjDnlqogRNEqm/n08o
U769uhsbcy0Wo3AGx1DHynCXzneRHRKvzk6qA238fEshCAZGVra7TK63PTj9zrVW6eBaaKu/j6Zb
kGqX0VfmG87oiGkDkZ1z6+lTvTDV7obZxLepWPlkZbleGyikvy12KbUp+iFOngbpWimvnDcbhktW
hguRSY0mjyD6X2yh1w2XxZe0/h+ueRi5ZuHIo/MsTDos8sBzeiX42Rp6FUDHMtZKXSZF6CWNRpYs
U7m/ZUMi6/+fb72MF1b0KcOEMG8+QrX9HYmgnUg6r05yCuGItx+z9QUXe/hjcvpJl0HdRNE5d1GC
5vp00T/fHnnDclm8styKjop3wLvArzV3l9vFcJrfTal3vNwu6BXv+fq+YfHlu/54f6BdAIArtXd2
PI38J6BKzW2sjyxe2SuTVs+q/79DXwJbcyU+3Jr1lbE28YhNg0zYt5CAnzrldBLsKQ7KOLjxAStr
1VC/YW2vxbmHBl84DWleXsHQbE34ylDH3F9AYDUgekMO3gRy7zdzAmzBbftxLRojIj92xnXi3LDh
TkwgpSTXxHk3Jn2NK40Yugm6GB5SoVXQcHcwy236CGyNH81nVIF71AvOFdjlv1zOkuhekpJea7TY
mPQ1iHSSzYXbP8v+e5f/T7bi1tCX3/8woIIP4SiXMTsTW6TovdpNmiUS7Klve4HXz1W2BpFWbRPK
oSoFeDRp4gVgRl/UA8u/6auh9+vXCbYmHUQQ75U6y8Kzzii42uK2SgD+1Hveg/0dubYyDU1+C1lF
KJhYGS7pFWORN9Bz15juOReB926ucZWp6mn+9vaMbS3IynSbKpo7ZNzD85Q572i0BJxGBPl7CGRd
4xrasoSVDUszZb0om/CsxCTAtg5SRdiwG8sbsL2YpTXA1MVLELQgTz43/rKLCN0zP0ycuE0JATyT
/7llfa8C+8sog3Oo4pQCTDMXj3HLd6bLk9Dvzzetwxpp2k/Albo85mcOyipQxT3PTXYsF/n57eE3
DGMNNeUNZIMijjkqBgtaYXVnQGLORH7MaXElbbVhGWtZGPC9g3FmnIIzyl5oeZlJIU8ypt2RtEN0
HzQ2/9wQVtwUwYFt4z9XJXM+B/ky52dFHPpOUaTaK0/+NbPsGgPkhmWssacg1ekMlKj42e/7kx3l
s2z757C1VxZ8wyrWzIMMeI7RzIKfq4GM+5xre8gy9+G25V5Z9TCUuahnFZxn3z9y9VMJ/5MYaYJ7
35Ujf2t2VkZtbN8z2mD+x2YQvwpi6F6N1SxTvyuuoer/EZ7+d5IAfSX/uchsoNJzpF8gYdtpcH9+
jPQnD+CezP8IXl+UN1BG+VYI0ILaMCnzfeH/1YALis1pC6V6B3Eox6cH0tfQ1olSyaETLJ96YDXf
nuV/0lOvvd/KNYgu1zXsKjsHM/u1+OIvKtRjt9R7E4SIgfq7Zu5MOtrqM/HFHrJ9XQrVwcQ34Q6V
jpcmFHexJ57KwD9ceaPL9L/2Rqs43s8lhJgW2nz36djYXT2p+ugX4/y7i33vm2dzjlNKFd7XCf1v
d4CU6KcM6eVrVI5bUfhakkbhyummpWAHTixt+8S0fh3Zd/G8ZKM4obNehy3oXkCekScaqldzs5dF
Ezd/izoz5ZKCMphBT2hkFZsv6rxDLq+gOjZfbRV6RKpoGIfb+EvOzSPtqjPhU9pE44Hr4BC4cBew
MvXi6fMyFCmqjPusLq+EJRu2Hq6cVT9FrB9cWfxApHNqQK2SiFFcK0psDb66ONhlwcUQXQoyWebI
dgk+A41Xik7qCq5uw7Gv2RQ5EZlfdp6VCQ6o55yP35iX3ZUVSbKg3VWZuOJStj5k5bRmaG6HpZdB
m65Hr0TxZIepb03SOBdcY7bZ8FprSZu+BKNbEyk4FMK/Zs2BxPc8vhKG/MNt8YrtraG39RiYhnTj
JKGNXCcjBM/D70P7wMpf3EX3PRjsvHKv/DtKPhn2yTc/jKtAsV+kCzmq3KZ5e1IyraBK1Izf3XR8
2yVszOoaseuauZnqqcVb6RYoEeSz5I07b43WrZeuMIsGrVJinTtWjZcOY3TbzWyN1Z2Kktf9IgjG
JvEPVyO/VJduvua5Lx76tbVaOYO2GeRotKAYPqZnkI8GJQ76MdzPtjFJTP72/PEwuuKB+LJJamFf
srxc7moBsHZfPghd4byJH2Zqz6zWV1zU1lJdfv/jckQWLhfJCqDlSj4hc9TVcNfvWjvI+coe3XrC
ylewmFVa0SqDNp1n1Q8KmAaEaXk2XdsSr7ZTIhhfEw+ibzurqi7DN9CFe2BMKVH7o25OhRVHIch0
ytta7U2o4309Z33quWu9B1sft/IfHoQgY6BxcMUoQ/aEfhtQa39524g2P2sV7oi29jw/WzA2Aa1E
qtkEjQnuUsIooMbjhzKUH/Og9FPd3MniFgYrTOYaCqyNH4S5JpGCGozJPiEatX9F0qNXdsOrmNbL
+Kv4BfTWS628GWru5Sh3rd8ljH0j7GNDfNgAMn9eDPL+xIsl2gjY/u253PDBaySwgeRe0DUUMjfQ
SORJNPsdpBA7u8upuKZv8k+t/BX7XtMX+tZre7IwPAS6CUm8eKlPvbSSdQIq5lSWbcKHvRXTUY8f
RfGJg/9oLD5J9qvmn+MYrAPFAYxeTfii/VPQ5NAAO03gGJIpVe/fnoaN3brGE5coqNKyIHhDR6Ov
tckOUNS8tl0vAfJrn7/yJDO2K1gIRgxu4/fV/BGN6sCQv/MxD23zxIZzpM5V82HiL63poJHBQD/6
d8u/onOeBHlS0+6gituunmuccUzrIhqmGe+ChqZdEWXJKNOAFg/Dtahza0ex//SbtoXiCy8vT5j7
MhnzBOw1UGq4ElNvXJ35yq20laUQOG1hJG6ZPnbswecsrcEp44JrwK2t2JSv3Iv0rWsX6MvjGaa9
r/3yXsoafHvjIeoNMibzYah/FlOfQos2Hev7aK6vfN3G3K3RyBAsBq3xArGfpCoPUuVJMCV2+HnT
Hl8DkW1ejcRBtBdcZoM/otQ+i9hPSgVCpNsecAlZ/zgxlSmLaGIRmjzaSH4zBPpiUZ5d21cbJrpG
Iivqc7BzTRiddjYJp37HgmvCo9T/Jyn5ipGuyY15JezkjY04jkSAq5/sRl4sM6FYfBR2Yt2O7UPe
6rlp3ceuohHaiYpDbxcuJvyfgForaPaLWQsJYbGLWu0I+aXnqMzpU8Y9a5U+Nj4EGvRX1HfGsP+W
TbL2FZjeFI/iY6+CSQbJEpSqQ0tDGBv31EzFUtb3cs66qE5lTqtAglrU2rk6AjVdGrULq9mLvnQD
GE6KZOFFB+RBFEMKokvqmAmw9RoKzdYnSD0J+FkUCGMUmPMCV7tf4Kg08yNzdGrzY9yrmpt9lY0T
ej/jqSmRPa0iavnp8o/uuWQ9kweQqcTeu2KoehJ+FX5fVXdkNKZvT/4wElSx6TIOvyY82bzovs7m
M3rIAvG7p9kMwm4ZhyxM/bbtvFEmfjVmIFpTEEPmHK1INvW00POhyu3sP/Szx1X+gA7STC27hlCD
JHW7hOQnWPedlruc8N7/TiHgcHFnfDHi2IDwF41FjENMIEohPjXHx6Al2uaHy+FdplTD189JPffD
58jGDa7BvSDZ89LUsWQJgKAVu1P9OJgjm0sUCkJRzHmTQHXQzU+1nVn8CLJiHtNd47F+TseKxgXo
GiNeTt8Wb0RwkgTAx4s7v3DQPipVH+m/TIbI3E90VkpVHjrcpHHVJ5X2upO2SN28mAaNsl9o2Na4
duu4g/CULXTWH8lUQ4DKtGAYq9OgBSNACXCwtdCZRb6jESm1inp/jS3VHcSdtJXQtfVBDDH/jiPj
mSLJiW2aQz8wkEUgTKoDaAFBEXx4qlAgKh3YBcp5KD73YW9DBhGlDAJQsWvys2cNp+PJGBbKr2Dr
JbnduSIsvPcDpRE9N9L19GACP/gOpU6ObW+YskXSsBm03KlVIs8fCokrSZcOgiq7p8pIksjaM+5e
Ds4nx95v8+is2n7wvpXKsDzl46j5+4K3k8d3Lmtmcw5l39CH3HZdZpIFefjlBVh4nT0A+hrmf7ex
Z4aXJV4MOizjTNm4TTyobg93PWjY2lS2UECaUeBowyZMQeQ/Fe87sgSgT86jKjt5nvWnUxGE2kES
GDr09twBTh79NnFW8elyAa7JYxP5oqSJBQvBAkoqMwVwnrGEpX0ASCYePvVBNL5zKszRSd2GwGbV
UEv55YEbokyZkQP7CgloL9+ReRiDz1B2iIsfWRxIdEXJoRkImvxilRWAD6GhqUgHJixadZuK6HGv
u1y2ibGxoAevLrSvEwtl9OFLmPOimXZIlBdxB7sOqXjy84J2p3kcxnMTINUP4dtWm/NY0rzb5c0C
dresc0rdZ8Lk/E4bz6seMwmh7L/zJvKCk3WNGT8VQxzWxwJSi57bBzEab89ShbT6NgrW9yBr7sVw
1OD3RBJtaNwEQuVmMidGmnyft21b78YB6rgJyWXzPNuK7Ge/7KvDFGsNvzctuYQkmOi9hb5A25YP
JqGl7+Hmd3ESL5BBZHROZlNG/OOcXXKPCfKy7Qz58T6YD5wFZfFC8FXNnpg8m4ZdgJKtQ1Ap0E2V
xDaU9U+/mtC4OuW2YB9sMA/2WyawUAduO1/tXF8sIttb518SmNQWJQhzsnxwd/0scsNApz7K7EAX
8GG91wo3GhSxQIul7nPjq5olpG0k44kIGuM9DpXf29+QjwuGARdlD3DpyC0htAj1uLzLHHNfQzBk
8B79V34e35Nuwe0B+f/xXTchpWOSGmRkOj4ucu7r5tih2VabHXSiQmSLK+7J8WnMocvyGwvszZBq
Y7hXoZGrrDuElIOKmm6G2HFtiUiigMxt8QjwZ2XUgYq5idEfHEYZed/mwFvQxI+rWWeJ5GYOdjrC
sohTiztIc5wyjz35Ej1jLg1ZXrUE0ABwquzJXE1+lU4qDvCXWcxUDa5raWn2sWudc7sKpJARS8cY
iRfczkZqQO4la9OKDOTVpeyyJHd+I/bcm9DKmmrfzfQuswNyWLxUnn8gYnDTXclJPmRg+WlKcoQp
g/YKPVnVIOxh7OUCAeeauDQjOfkYtmiY9MgUABUkVEA/GRxn/ByDtB4qGsPShPMHbENnP9C4lfLZ
ypBnJ8ACG50Gue6qh153Rj8NWb3wo7/EpKDJOBtSH7XlS8XQ6JnN6DTMAqXvbRZR/75aoIPwgHVV
5sMEYHNg0zbTs/uNBhr0oh7ymBp/V48NHF4yRkAcprMCx3YF0acxq/dLhZPcP4FjGRSgH3iG2ut9
EXVEvVdQKR8O1CBU+NGb2kmdogMLc5b6cgFvdsLRhZh/UYvNNK63k5k/hJ4DxYpyYgfKmD0lQph3
1qIAneDIMgEWaByL4O8FrW7o6wkzk/2o+OyVj/5kGH9XlvmU1+nk6tG7yxZPGrOnpazzOtFB6bX3
th+QV0qkHn37nYiQQtAt83IJ9kmmvAqxCC26on3JvaBvin0jfB32x0FmS2v3cKmiTQESrrr7iOhu
UGnt6lZWP2nng4LTDpl1n8H7hv+RKFBQUJMUQZyDmSbSSIjg+lOXbfY1kDP+ph87hFUJog41GHAO
gk+i3+d+PoZsr632vV2HLGjxU0Th+L1xfhyd6q4vEsqj8UmVjtMMPrvgUqNNVFbDIxGLwZ1LeTzg
0Jle5loD1JBL9cl3ozPnZRLDshs8j8/TkVVopfEPMsSpemz9hjX2EPuG5sMOTFZzVya+6537Gi3Q
karwQtyxH6KATzU7RATBcDf4lTDlHZ/LCutSLmGGm23fYFYwlVFcximJlYMuHLDaStETOqjDLANt
Rgv6w3Bxcwi9OxwlUD+RNrpvILrcvW91BuqCoTQQIE/Ak5XrX123+MG8E3BE5pEtAMo8iaiqgedc
wPDfq8eyZ2IEYQOSbjk/uWioQHxVlcF8zKp+fGYFd9OTIKwd6UEgqey8RweUKHt2FRPDB4IG3wZ0
Hn1Xyrs6q+Ky/1EicB32fSdquyRShManSd3MXm0/+DHEwqo0D7Rk7/0wB3HBwRWsn5YU9QnZvrQt
ouCT7WbzOJWiYDxtEWLWyOjAgbAgrWZLhpMHa+z2EhAUHuwNLzgkS1FjybIkGvuw9tKgpgBMpehB
8rBHRWtBg5YqQqBNsstZX7VtWlDGhuWEw8HigloHiG+CGUdb96zBpQCGwwxkB95uadHGV+wd95Yg
2jUdojqTCKIaXe/UiMAwAlVBUfovnsCOe992MUG8NOoKXlmMcwV54JIg+4XjgoX18tRzRHwPbOKo
A7iOtgu4OISBtC+yH2WV2dSCjrl6hzUx898M9to1h7hyY53fAyBKG5nyuJoukoc8aqOXGHfE8G8F
rT/6GVFcKJ8RanP9d1uAweJDNwVl9EAhzobLUuzacbwDM0dUmrSFuGfZ7eBjTRYdQ5vRaueGeeQ8
nZ3KpD16FaWgoG5nypfnfBLNgJYNhpLGO5AaCmh5D1ws07KHBurgP4XRPHQP6O9xDK62aHEZSXtZ
cEF2xbygJvwsBt4Oy7nLG0mXjzFp/eAIPcIh+Gx9itrXiUYybixsXooe6uQOlJCfwrLA2X63FKFX
nwYf8Rny5ZDx8iGOGZZxXN/pyPRBeDBzMZLu5Dz0Hl+iYiiHhUtUtPKA6wvne2Y9N5+Lse7J77CA
N/+E8HuEhDI0tQfi7cCg20r/sS90ke9DMkdG7wIdNkucSp/p2gB/0RDZQ122w22Z3CMobT0KWeup
CI9d1OTNvazLqnynvLBg0y4EafdUplEc1dGPJc8bCKhJSYv8gAMvI+UprzqJIAIcUKxbkg6S7BD5
1aQq9yQi+eiOaOQi9nujPWzWqs+IfeyNrlvawDv1RVfVCStYx0qV5FC8Ns85HUTwqauzXn6ti4W5
uzKDNNVfXFcCGQwvtgLVWOh8grggR29wV+y8TsB/pheTAb/YlGWx+hQH8GNgQakz6k5tnlv1sojo
konIoAcnn1jbGCWRhyyV/ujPoeK/cR9DSXhPadMtQRounVmK3QSSPmRIoz4OGsQ5kZv0jE1FhKsO
0UJlYfe5U7V7ohycjd/jYhK4KcUg3ma7cobm9UsQ04ifRt6i2I/YBawgBw+ag9NTNRWis3cOdIPV
fcM8Du1BIXTknfxxLL19puuoOJOayBRhZl6m2VR4YZ10Q9vnRWLmuYIBjTaeK/+JNLJDtD/FU75A
JKLzqXk/RhK5niDH+v8lGzXCa5S0bdx3RHTdPOydLXwAAbs4Q6wB4GHDoFczqao9TXHGUKeUAQJK
nZi8BE3zPGiXkaQrynJ+lJ4YyM7Ls7jAldFMRf+ZgyS2/jWUishf0CH0iu/j2PH+a93GuftsBufq
L15A0IMXtZmIgkMMnG/+DtC73r4sUxMXBwnLbadzr5SD7pxdxOAlc2mG6FezVM3XrlBLy+8LYOLN
g1waPeqEtwi8fhAnPgSIxZCOhfgKrIno3N2ZucxQFM8qIsFpVykNaY4U/H/9dAidI221N10Q9h8h
Ux6MfdoSxprycUDwOQAWDJbq6S6cFE7AO9ti4Rr4m4jruEka1Tfmy5IxYby9znvoytzNcg7lvUdz
337US/FfhF3JcqW6lv0iIhASAqY0p3HvtJ2Z1xPC2YGQkGgkEPr6WmdaURE1fS9vpn0OSHuvdkLC
XQEWKPqMdzez7QxpEc9fZ5iefdtk2MihHxhwiBahDn7N4+mBj6Mb7CUGJKCSkqUHYgXPbBnyUFwx
disdwcVgenstsj1GEh28tfFyygSsgZVDdQD5h6w9QYGsi2GMVrxRR4/dyJ3pEhXuD23pcZzIZjiG
Kk2jTVYr6cdUNK2DPAjbxmax3JUrStPzH4fLk1LDcwB8Un8y/CxLX+19gaTAss8gVtFVwfDrr7cb
XuwPmErdg42ZmN58Ilz2nEoiuyYqFGimWm4DYIhug2zgPVo21Jbsfh+eM7UvpyhgTyIiadeSxI6r
Wgjmto94s7NnpcXqV8eQsizfkFiqsxpNBm+p6i2CJThLfvYCyEjZtSMaHRlbGjMgXKHM2W71g2dG
2RczMUhfSxhM2ewaSJHRtFwfC1niv/1mEMhcdhHKlr0+krSB3KtttzIeQ87ed4oJkJ6FULFOK0/E
lH9r550rcndbptxQiS0vLL+ExeHUels5nuikxETHEiR74jnC1EQOAC7p1ZmAK7/eZ7JKHAwUUr8K
TdlJbOo4I8swnxJsQhRz6y5y+msyPNJPfbG1QAhmm0FPjidI+LZrjtzlypdGL5m5w7Nihsa6NoX8
pD2ULj6kw1L9b6IFgJlsPrr5n92pdNjtIpVm/+kkjkNoWquR4NwESP8kPgFabAZ02hx2HKtrwtde
VvEWp2arAH2sfjihOmTK7Td5BOIfZMqwPlXb3E9MQOoA31yGohgz9IN6S/uAp6NjdiqXRBQXrE7J
sd1JqfWCHY9se8LLXqZAMqTXQGXGPENyC0nWMS2hnUdZy7iy9XdKglyfKABEWeJBQyxRNHB+8Tqe
nvgAbHFcMm4RELXSNPlEVUPsu+csD5NvkkwU8gEl2qu8KkO3qUWlFR1QJ8YVGoEoNHzjWOfDkXFZ
7dskEhhfdQsEJIfzOMtLLzAuKeBTSopQsizBGdZsHiP8pzI7me+TvSdwsmbG/oWFCUnkOD9Rk4X0
6vTkRaawhC+ciz8d1foTwJo4HvY4kB1LDK5U/gEQDghpGXHh3F8sC0p9OTNb/jRJq/HB7SKam73A
oWlKB5is62reaemuSbHZYboTC+YGtISsqf41B4uB5g5wpR/XcxpBGxwqAViHTn8KaWYAaKiqwf/4
FgOKcOyFJ3kU5DXaj2T9wlYZE/uSag5Iq1IYEPGma7GR4l8qXeAWdMrMdCVErGouwvEDISPT+iY7
hwbDZg9cu+sRkAxWiyVN9qTZ0HDhY1QN7xPCbecJ8GjtVq/AA2t8PVh9iWE7/ra1BVSYV2nqXZq8
aczR/XeFNHB1lJzZRSPNM+vy8DqHHttVDQA+hKRGZK5BeBpfu3C4Kllj3I4VISr0rN7dkS2PK5Pb
fDVxrLcv4JVzThugbAt7bXsMy93JRV2GY3K2gbX3g+FkeI804NSfqUXto6i1FcI9R6LAt1dTGW27
rzsvt7Hm4zZMv7axMMM5I95gI5/yIjH3fM83nP82IzxvcKi3mzuh/HwejoYEP+sVv5G0AkqpJZ0a
TPVzwHeZxLdWCBKQBdM/SB2EX1BMRkbW1UE76jzQDMN5XMXTZOAPitFAieIePNFjitMLloTnYgus
vzf7FsxRSkAr24kxga8QW9jRfed0pOI8KOMOmCs5LEhIrGKzRachvrKG2FWGlx6VA6AhV9h6wmnv
htynJaXDIK475mxAY8c0L8VJGiQroQK96B5j7/LjXhxLlssymChfnvCh8uXCF5Q7/SoGM6yqMtjR
JlpqP6XRn37KvECk+5IWukzFhMOmosdNBAmfbdftFoEFLgaUESuAhvHZm4EvP9IC3tYJC9Esi58U
GmUMq3FHj7W8tUjMEETjMjoQk+gA5Nx7k3P6mlNbDKAkQ9sL1bRLG8gPOWvgOnXfWrFNjUmjjkXA
8yZkDay9MsnDOrd0ekF2pNh5LWmfCovPOdfbo0Qhq32QWzHmY73G0ZGQKgNvglkSNiuk4CGObZHo
1YkXRfmCYa1zfK3xTsvhRx9DNPox6KVtx/eiH9Z9LrERCofXb8MA/TdYJ5PLOlLCvkPfs+uzTD1j
JV1pdzJzlMcNJWI4MDWKTIaxQaDSOgx1Bo3tQp69F8x/arWS/XUYqLT3+DIYw4rp4rF7yKQS+S+s
PTuWIJG4dH9j8WD7K+q7qcT5n2Ih+pfGNpO+pjl3aq9SOsw7qYC4F+NcBuuTY6kyDIsEuCgvoLwr
gXHPx3PRYSz4V3C/ukcc0vtNeDaN9iXGvL5ehyB18orm6yJ9S5bVmbwCbNJmrtZuy7J3EB/Dcoo1
51s5inXxK9Sdy3ogywZ5BCgqKtLkMZ8xIrkTn7aQ1yuRM2VNAS0wfR2ieIchuYsEbJglLinVZeXh
e5XM5bJgrv+uRUbNk0fbY/cweszJ3zF8YY+vCuB87ZU4S6ho8E+m5Hch0Plpz0D2F/05HuBrHqdu
602zoWfF+gapwmz/dA7khaqi1UTtk8NUEZ/kEIdnukWZKTFktuATgFj89HbufhZyKMAGSZzhgHA9
Wb+lJMsmjYNp3c97FLNTl7Z2WX5ubcHFXGVodJybWK+H+q2XEbUOp25IJ1XcU8f7MS53BAR489Yi
Nb8Yz+4IjmGo4jg/m70dhPrLkmmw0/dljCdxNJBrMvFhOroW3wyVyfBX9d1c/GlzuhX/aQ/e4cxo
JqcXZIEe6ScP+cHO6H9b+vGOUVos4W4bBg6My8ptJSe7tv3ys1vTiFfLsB/iXeCB5dgQMuWi961f
5Xa3IrXDYnZKCp5WEaiT6NIfZEgGWBkc/DBQJOhhwqSVmbErj02a4wuBm1NylRj/M36NbCoZKbdl
jdNfwNtofN+NxuXfOwBUoAMjglS56na7vooMz/ozSD1vF9zwR7qdITcY3DOHg4WuTYy2ma1sZ87P
MG4U7SMePycB5Ep7fKG8FpE3tTHERGcy7NGjkqt5np3dkARMijtccOE5S/BuxLhokauCzJYRKM1x
4YMLmB8QK2IghuwE6lVLM0xIZMwHNiBbfDLU1MnEtgpBukd7G+HSCZK9weZ6qqhBDdQjoAl9YOAD
bMBeQSSR9jV3vAjlqPDpdQ9TqzeES4DIoPZ3jHxDf9T7zaVHGqc7OyFpfNfbHyDmBz/hzInoY5ZQ
Of6K8Ws4Ugt884N7W3AX8a8+BLWQqvNLlzcZpX2bng+mRUixtPfF9Ll1yC7JznCqH9BIepQFsG+p
6zzSB4c1itdqTAFmYH0mHONtCRlSgsko6XVQH9OUZ8SgVDHlM+5s0LvgBEhUgBWxYRkhTAwtcRDA
5qMe4obMUN7VbjJkqFO1y/kZbK82953aM7R0LtiR2WkwoJ+eIp1O2TkIJ/Bv4nTyeaVmjim4IztS
hZSB0eNRJpOk7ExAC1JoidjmB5Bc88pCUeLAQVQffC6FewS0xtEA6lQO9JElsXK/IwUIwpUC+wdS
8rPOGpWc4wwrs6qTgFbK6TVpCdPmnPVGKF6x0VL1tSi3AUJ2NhVJgweYT/IR9pNieM0D0yO2jVs2
VIkR5hbgd6TQ92AzBPYzZ8d+ARCWrOTLJnsBJhaHgcF4MEcdftVy9e1ot9Ii2g4juI3QM3Rg8d8F
VgNAmx3I5i3OJ1s5Oc5Y2wFKWYsm2yjV3zqRWjvVkBW46TtSdyMqqoDnTvpnESf70AF43QJOqhAP
xQElBl8Ltdd6xX/8txtDjA4mkXeRq2FOsB6dRl0flR5E8nicBhty3J/zsbGxTJwaKBYFveDfr2Nz
7OkX8qQU0RAwJluyYybIRz6DitztnDUCXva/Ws20y/EIU8r2ekAx9YTithhFL2eTLx3QNPT7mJKA
pmOnKA+7viuwjNnxBMR5hnaxzAGZTTVOBNG+Azcu9DtIN9qDSxi9atsH4zI+XpG+1rK/nvjIvFlO
kU5V0SGL/HpyE664n2ownt65JOUIutzb2biuBLKQkXubA/e/F2sH92WLC1k8kXjrpzOB9DnGMqDJ
dga30/smNkuSXzEXHvoKMmPnDwzylhGpmp1PIQvoaP4jCWxbQODSovDkAeBUj4dvGKeFYqlaYW+4
9xHflqds7tcc6laIcRxIqCQcx8OBg8B+RynREV2MAORf9zloVnGKgf7e/n28hAgg3chgrS8xJK2Y
iCTAN/8LsEDoIAwgnnt2UcOW7y8h80pec97a8GC3XW45ZD/4ZU1p0OKt3dmybCRN7mT6s8DL8q23
nc4f+n0yX4yS9CTQ9LCBeAZ9WM7Yg+eHNbfq98Gx1DZbsabjK/cDo80ISYFpAJB344s1PLipFFjR
o6HCBSbECIUjtkUIb1ckMEG73xZuTR6PgubrrwTZyF8xhM78Acltgk0y+/8UuQAZ/2/R2v8uNtWc
9cMscsyelORzYpIRGykBR3hTxIy414SE3iLZpg4vc4aDjWQLFnyAFRwBYyNd4ldYlU3xQ0ETIYcr
4pbT9oACzmj3lRGV3yg3iQNVn5SYKeR+vl2h8V+cy8hYK49GONkcE0R5V4tZODw5yD7I9EJhMRr5
ewyTWY47O6d6/G26LsGGQWAYzX52bAqSVXSWUiVNggYLrcqYu6l/S8chouRhHrE09I3jMTYinHzx
kO1l0g4zCCTshgIpwe2EOfhrZApgxxUz/dT/Ap9IRX6Ksc1gXQAT5ON3lU9svso0YCYGZwEr4k8E
lh3FcwyC+TjhKzY5q9iWDgodVoMH21GC/EoRdYU1iu8ViEAAidVo4hw/8+QQI9L9WzEd6KzZ1hE4
3z0YNCE/InDTwjWgjMPsqpgPe+jOOzLGnIfqZQYl8RZLTfMIjjL0obmi0XrP23CKZ3bs3w4H519f
F7OnhqIPuTD+5rGFO7M4gQwe8uFSjBnXcJljqANv0WL9pNUQit12T6j+BfJT7RMHyYZXS3Tr8Kgi
b+ZPF0X94JopTkednJekx8p3aY9lyUQp81WgnkoRwaPi4lqSC3Iet4Kw5JI5pXx4icDU5D8jjG1p
+2jbXbns+6Rp1vUvqtcjGS+RopRaLFtAcU+M6qC/qawbs/B5jHgXUTuPOLtdouAjjaBG2B5JFNoO
CQusS5dHz3IGgUVsyGxMBcmljd42aErVXW6Mz2vCzL68YAvEbtlMk6fJVMqJM0Og4hGqwB/bXPQx
AQxuUS9XAIc5SYoh8jfW/jB/THOIyX1rbUJBvRfzfjzJaTPsC+50AovXfJN0lB5++KStAB0orEky
9vP2sW0EEx2UIYyPoQxItfuVcE+zt+LAtwt4f0plf7e3EYUIMU6zYm4w+EQCJc3zAkFB2ZE5HX9o
js33MRBHj74aZr9A5FOglJjnp9GMI/jyEUy6Rq3WZPYf1tKe/Nq6AjkUsOOq/NiBFoYkwmPJI5p+
ks6P3V+wosY/p77A4FSuc2z7B8pWHn0rZvQo/waqT+yP7pbm81cUs2aAmu0aYwaVnh1Zjf7aFHm/
S+ejB3CbcfeAX5bT30yCULgQVwDtr8iKGT6DlkCl6rOg2rKrghsnDXXbxxNokYnB9gyFrE6yV+in
cj0C+bVsiVE8NMjjZXFTpj+B8afu1S9crQ2qBaR7H/0c+T/7oMnyB0DBDUZR+BRBR/gFDMS/fHB0
/mvlrU+dhmwcfw1IRtSgw8YkQPOmQf/6a1QsKGgF641Wxy+ku3l8rmO8r/JnT/URf+5D0ooXZBnF
LcwQKSk2iI7Y0e7vMaAhelEtZtdQjVL0OkKbYj8mKUgxq9zV96g9e4m7bnDdqQAs0X1P8zlL/pCW
O1nhr+JTUh7HFrPQRLxlKEeTxzTKR5wBaSbPkF2F7JJi35B/6DwozFkOFJG+AwWV6Vf8VU5H1erx
m+RgWH2hP/BL7xgvERXVI4dtFjrkZ9pipUHk9+7l3yCjcbowm0/u9xgr2kPDByHJKYd2znSgHVGT
1BiHKta45FGcpOwCeAarCZpe1LCAfx68TavU721IHjbPep0+cirjBPMw4kn6k0URSc7rwL3MHrZl
SpL8hPJGtEDErRvbO8kScJc4gnFOi0UE8gyRKi7RYxdY0srWZBkYs2QtQvYxz6vnFk3obdv+xiUD
+GPeY5l+TWF34RtkGdPxx86AG7bSoe3T57CSAP975lBLpfWY+Jb+h5niwI2U0WMK5uQzs0KPkEG/
kRzNNEdafUhQ58DiwkRZ9GEGM9+O7TgvpicHrjicQ3sUUFEjfxzjfBPh72YP4Lt7CjiIdwuz19Vb
Jf8B1Onom2dT1+MZjyGYu+JDo/xrN1ESQOwzAx8eHsL4txK8n0Hyh83o8uAHCxe84fv2g9yAoqRa
sCTltUO3fV4rSK+iqQSICdVXNXizIs02I8MyvK3Q9WOYyZYCLh3bQ/0JdAYSxPlhVBFYMj4d7fxy
AxnA7+8pH15J2iXyfWTF5mt0I8buv75Fd/ofA0UV/33EY6sf9bTM7X12RNS9cZgU4v9CYRmD6NNP
5DXgQGiblmESegESjnvWtlmGqxBkEeUVbE8Z9oGYEvMhCMjmD770aX4+zDKgLLXoUo+EPW7ZkKjK
IR6+wEneFcU/ZREjqMoVHBy9JkrmyZfuph0LsloxheHW70FQLpBnsYfZ78x972TeHTiOTXYkdeSH
THxbxhyWAUBFOBLrFQK04dfejWmuGjl7Pn7gQO2my6Zt4dA0XOzp4xSNUfwJbAakGhtxZ2M5u+Ek
UxMp5GVBxphPLa/snm2WlbN0pKu3CfjRCbe7nZZqsWDSnv28z8szaniT5NJbhOX1GD9Nsv/AL63y
F4gndv9jIZF2rlJ44TGXxvAEHbVmcrZXtEdEEJ0XEYHsAmGTdHxcimwTa2Wc3o6fqT6C+QTKliUv
YxfG3pStxmPzX9sffH+fg+8w6eTjHoCeF63HJFeizXQJz2JcxscerXxteUQohfryywZVbmn6GZaQ
cgdKSR7ddCzRY9CQg/yHQoXOqgpvqbm0AAe6V6j8TPa+eOx7+BFaP/0AW9TGF+Qtt+LktzU/aqS+
d8NpbPNRfGyRnqDGsS3706VpeyeCwCkEXduzyshL30sT3p074gP7wlH8as0wYAXv8X68SA/JKSbQ
U1uQp3XqrwlA4BqC80jdZ7D6oJq9ldY/HJD3mnuqty25apJfZ3BRcqgwv4R8qHes7iiO5ltIyKmA
8G2BA6WY5acSmJg+isFTHDWkV3y2JWujicka4H0OXAKoh5xfIbhw6X0kE9q6BlySFs/dAP78OYSD
Ja/0WCYDCcGulhTzjqSuUZDCZKfZxzD5FwDXygNYV+5qo+g+24oJ+Jbv9iXFaFHSFka4z/1wx+ZK
pmBV/rKdsT3M1kkME1e+TllyxlqCRxfWgK2FDJK4OGuf0F4i4e8CiuyMg6pp3rPSJgR0tY6sK6GP
2I471DGY/R5DPScN4KA0upvpZtr7I40ops0EYBksRxkm1XCMqykhRwWS00PIiABD6cBYYbzf9f2e
MPyZvIVAGyJCSCzOnueQ42H1hDyhXRa3hGYDGZdlTYY+TNATWEGDvm9vykQGhCZz5s1D5Bb9QVaV
S1ljdggTh1LMe0F31FYFfvxnKWzK26nDVYCpeZiXI/sH4EJuP02sF/uc9VCMr+UKTwO5IKFTIyOD
7Ir116LF0uauSKLA+34m5lBQqnapyqCqTkHMmfd4XRVcBFs0MGfrXELWAbzNtBvGIpj1ARk0lq0C
qgsllxGczsR4iCfkPE0b/4u/H/fXdclwHL6mfX/Azznj4Qn/jFxk+JQwYrq3mY/D2tURVEOvM27k
7YlLMwn6D+BNqoraKwj+/uXkkKYOkGluH0tqo+VR8GOcMOvACtJ9QOYHBcuQWpIOQEzDOk734A3x
U9+JjrfLszOxhyyZWCwfA7SgYtNHe0ZtZdopyA6YZZ+7cDsnlYEM0T+l2DvnpUzA9hhoIWEus+Xm
0PL6RhEYBoLgUPAo+Aq4PWDxchzA9nxbcYgJVpmOQb2Fbx7JnHEZQSILJiku1Lyk6OZhgKmqoVXR
ofHUUfzXtYrXtNcXiMbl2tceZ/YK1MhoOt50qjnJv0E+Adbr1lDZ+rcNDBRrTwL3YXzJWmTjvTuG
p6AqQBaBycizPdDLaCU/PkHjeKtLb1H6IcsZre3yPACFZF+gFGUAugb8Dg7BHg1xsJhDjL4Ud3zh
6MasMcxlrD7iTvq/2qN34V9qii0FVhGNEAocBWD0DHXD2Ph+IcMS10PWE7Zv5QKTwnF85FGWRYgz
sNCq/5euSmSkDlSDTIGdxpP8O8i10b5DHsH6R2zKnmfljPf0Z3+0IxLsNJV5+0rjwXmcwHSB9HBN
kY14wcdM+qwJKwRz4InCLLd/QFXT+ATR3lywRgvvAjKB16XVZ9wlYcJ83gHTKcBCL8gXKPs1cut/
fb8b6s6ggVr7+1i2Qgwnlk3jZk/bOCWOvbfdmOCuSSx+6guIH5p+CJ8P6gHmZIoosGEZ2RMleHXQ
6gzjyYVDD6DupJszdd7NCryhTKIRhEm5py0vfg1Zi2Wx3Io4xknkDjXiOic7+lj/rhCYQiUwxXAJ
nEHuzYm651hRuuWyz3kye3i0s/AHfVKIUusR+ZcjiHjGbYWROwDWvnaHhjwaIQ6rX97mY5+i38V2
UzOVHHppPHaiB0etQb5Isz3gD6X+DBtPgAIb1Nbhvo+QL4kNAns9YrMzN0HEdzF16YjcFTYtJm+G
dt8BzDrRFqUYlRXfwdklSM9iCXfklYxA4+8Um2moWmwuW/7gBD4R2EvmFfa+ZkFZ4AJ5kVikxwp+
0xZMpdOkP65zrufi9xRu8UGXGbqvQyJBa7Zze8IkGvoHo7okg7deLinDGrkiM2D9uTi97g8SIzb7
DvECNmcyHTT7ix9q1hK9hAOJRZXjZ8Brj83fZMiLtlBz7I0p4Bnwz0U8pFl/wwoWhk9y3ljBm5Fn
Ij2u0Dfm4we2f7PUebRF43+bXTL11854i/XVxl1CVZ1bPHeveBlUccbQw+ZXcImbQZMP7BfdW0dE
16d1u4UU4lfO1o2ysscAewt1XQGGA0/lEaZ78NJCRaIuVFCdgvnxJkwtISG2Y99sssWRUCVtNEcQ
xXbTSkiFwxr+5Ptx2xcEC2PHOJAJQdap89kZvVGQxt+FlkWxveAlNP68p6DzUV7ccQU3ikkn8ic9
AP28TV0rAlrzupbtpdtGK3g9YFyKz3bAefgZJ0vrcFJ1EYrqan3QvPglDZ/me6DfKcDfuVeLgh+X
AHW8KoWmubxEmqCnUK3GcOCUURZNZmrGQaS7ebX4DAYGsbo143OMuW/1FdI+Iv0YMNqA7vTaRtEK
LU+yRGlj5myYm2DxZtxemnjaIMy3rNsesUP7AW4RyYvOnY1uVXxxeBXTb7BNJTutxeGi5YkWARqQ
GhvzLh+YZCFulm7MB+jpgzGdw8KCS+s77CpsemyPro2/COBoF0F+DFUBFHt5vMFTtKfzjddZ0OrO
6syNHipjkE1ZXiVoXSHioUvjZWlf+xzy5r6ajeoNIMGolcV4yed0KUizzgAFxya3B25TXCxa8yYM
WXG8BhfT4R9VCi9baTDEF39nBtsA/D/qppKjUApi8vLbNsulmvMiAp0E+VKiS4wZmbiixUDY7kqt
X1bZ5IZhzaickr59z2Oj1Yls2Pe2GjQI1/eQvHnyFnM26f+OcYlj7Iop0JfwHEaEwECrkwqoh2pD
prA+C1kAwxHCk1BNIMlBikSsG2RarR14DoxVxb6spQOMm//ZFXp3QRaB0A5/0Jmh5mekkOHoegj4
75dmRnsrVAnTusBJhunXrtvHDg2PHkvSjfFqqrBBZMAbzPxtfL0JdtO/mUceXX5WIaXHT53sObBq
JK+Q9veKbSrKS5WrnYEv7gQsT6CFYDl93loUdIRyS4r1SC77wYMZTnAC2q4rWdKhrfOCxJ4sQCeW
we/2nLYiA19gcrda+Sh7LyE5EPibIBuAKgAygQbWihE+oz0ePftJ6JTGT2bVPvugGoQ5r1mxZhYc
8GFCgldCYNGGCsq2hZZnYQFS9U/wQQB/bRZjozjc6ykggRmqjJYW9yAqVRHOxcihTa7DmvFYNWPC
o2R9IJaDMcQveCTbXTECzyrKzqJDCqGOuEcdeCyyD7N+2DDRtLJSGU/5y2qgEDBQF0Q9eMAuKZaW
gHO0GNJK8LB5lqIcqlPtVOUIDIhcBU8C6m9/sD4addfAuIEim4zsQuEbw4Po03r1MUfdN4kzdYCo
XSBCisooCuN4U7vdqOibuBVKGChAYzI/0hVM0HdtkNsWZOWWeFAIOLZpC3lAUHiiYEgjK+6zZBjU
KxYWw2FwRNwFNAscwowRuPFQBGgFEr0jHDaHWE3+Q+lRvGP78/NkZoQ4kpDnNR4i0lW+w/vcvh3g
zO0nau42q2vUCun0GfqulNSFOwoARhM8ZOo7Hxmq3ZpCbZJCzdUiJm97Wbdpcb8mv7Ac8AdIW3VH
oLQyWMJDlI2mpt2RwYCR7yi2s496zXasZBvKyu1N05L/F0BGvdplXKfxbsHLTtBXgv8bW+Mx2W1u
KwAK27DWS4wcIXCkEhyzqDDU5BIvC7YTB2vmvOr9bovxOiNiZj/W42HqYfCb6glt0/0P/KML6sUx
VRevO0iyPWq2LJWdr3HzJfYTkyTQ0pIIbxN8T5zEEd6ZPUv6EetfZwoIJ/sDVAlk0HsOYKNvcYet
SQKJC2Srqf4H2lXT9ARfH4NkmOSMzIAsFmO2z8Ukvb3A3beuujabUHlUyhF4+ocY8ccQ7jOwMYLG
qwfO+oeniAnBhuLB60agb24YQexmMgwVKMF1cBUJBTt+Q43H6HMxQ3rzDS6kWAUQBBDv/sXWiUeq
7GOzry+QC0F4WcOFsnevqJogkDDn6Tz2z8ACJPYJOvSQUq7tnqhHbE2TgIvSmyjAEhgB98OBHXDM
XtedLunHeLA1RSUq+Kx+q3PEmeQX6A4QIQ+bxAAkuUF6eZGJavQtLMF+LW7oF4BSvApyN91wLwWm
WHXNFL0weYeQrXpcdgwTJT6VLXrROwSvzxL4t3lFXEuOSCtEcWAhamFLKb7LHEjZLcGhwwUGRc3/
cHYlS5LqQPJf5jyYIYRYDnMhyY2sru7OXqsu2OvlgVjEvn79OH3Kpy6BGbe0PEgipJBCCg/3fsrw
mmh0bv2rrR09uZEWdSDROW8qQ9yiogaYhHtAEzpReQR72Uzr91kaZqxBBRzAVaHupxmAWkB/WCTj
BWpg4Oe9bwoQjgB2MIVo7sx6wDs0sJyIWYv9CYcOLmi2izcegN+bsDFar5utiGdINE2p64x+AkNT
92ePFF7nggYLOAgtcXFVbUnbgznMKFykt1wCOQv3ONhpbb1GVo/H2xtSl0A+f2UNHveTpyzVcd+4
I3cZ6jz+d72w/i1aANswmURIADRfR9Ium4IxT28ztb6gkMazISG9q3mZ2KQQbUIikHUGQIMHNsik
UO+XJVvU12/V7WPwMq0JNyC+ybKWBsCiJJcaJROfcPvOdzAPLq1LnANARes6fN4KqhHovLQ8xl1+
rMMtepS36CaW5pf/f/5z5yJq/u9/yP8SineLOU+nIATdpPaH/br8KarirONheCPZqphdmXsEqQFQ
JmjCDOoGdRagYdba5tnW45/rs6uy//L/wycA1WWhGhOLpyDtPWTV17bZpz1nymQiuC7rpeAhCxoC
tJltf+i06UNGxRZ/kcoyEpVI6lIEEQAxB30P2iLSXlBq4jlJvXPdS1wiOZJpzVDnLODm8HHG/tmP
7X3k2Q7SrGXtSF4LKHdES6ecAmj0PjODBQNSFutzqjCMzBPCtajJUIeOOe2jqw3RaLMKzyj49teb
VywZmSnEMRDc91Y1BQL1+HhHeAKKcZ+/UslfSx5zW7SdifL/6dJr0TGbUK0RxjtHLvnrlPVMz7KI
BUhmln6WGiHITpwtCkyV2Zf/H1wp7FDxF1muGczpkkRzh39IOBwFAoF9dpdctQk56TjyfdAQFEej
o+8bzdmlcwkw4n+Hjnu8Y/c5DKONuJNVPfCu0wlFxBsLUrViJE/tEMsBHR/NAauAePBKmtDpkgDM
257XTaMyveSruAObSDhBes9NxHmAiia3UGrcbVHQqZqXfLXXrQyauGi+M7TPGYjQwB6IR3v3tGv0
sqQXKntavIdYJkoyxnvY6UjAjheCYsN9zUvMYWluhGB2s7Eu44UtpvCsfDx3xZbarmJyDclnQ8Mu
wVgfksAw6Ave8r73SxnIvqFLDhuSAid45ZhB0g7fOqp5JUo78OgeblheNXbJZXVTwwslNuegHhPI
PIkP2Nw2hq5qevn/YTeIAaPk7gSXmrLSOVHIgZ/DmX9ft4uqcclfjSIuEGLALhke004Mxb3IS+BC
tK91yV0FQv5EjFiPKIYMUhvCuuDEWW9a4UmybFdj5qAnopwFoEpPwUkKCCwySM7BmbZiMlUPkq9y
fVzS/ji2nXo4VYA7ElO/dlW6sVMqLC/rd015PAwjkN0IaqYUmI4IidvJtju2YSBV+5KzusgQg5Yq
MQMQl3xrBXIsqM6ZNxpX2OYPN/LDmkxQuUbB/MCCAhdlE9rXKG8Flm1L6ko1dtlbgb8FhSkmt56S
5ANwNPMFt6liY/Cq1iVfNUNwsfCuNgK7h3kIAMLPGlBX+9a8rNIVTzw18arBgnJoPwEl9VoytnE4
qQYuOSuuf9bIigYUlzUYKGbtmM7/rnvTYliZlQwxJDH+u8fgURdYMtDdB41pftAsILwccieVc5qQ
sljvQjV46WRFtSxKTsJiCWrKC97RIo/p5eu+tiVXbfLQ6gnFwWQl5qXQ9FtSs30buyzJpXV6NeAd
XQ9AFvBMu/47ipY3YlSFRWRRrrkBnQ8KQVkQNdT8DrqQEuXge1hEMaOyFFeUNFRkYYW1kjbvZ2L9
JtzdQdm8NC1554CCuImIBlFG2VjHDM/eJ1C2/bM+lYqdRZecE1RUyOc1KQuqZvxiIArwIECIt3w9
iTYWoqqHZToe9i7bqQUq/9ADcpLnLDaRzUrOuyMBWYKLAiWwZHzNoLCQcQG2Hvj2Jtxg5VaNXfLT
ZOodGiW4MeVDc7NRVnyxifuuEom9sdxVHUhe2pIQD94jsI941Tyh4uQnwFRPFG/L+/ZeWYMLjDwg
fM/AFsB5pb0vUJ79ESUwWxo5b29jAPD/d2rrggD6SXUITwAAMzQo6gW+pnMCaNdvjP9t+wAv/98e
etS9t9YAtyIxxIqbCA/gGupnjPTH+vJ/e08AcdB/25/FDFUDPhmoWAAZVoWCmjn115temvh7j0dF
8X+bjsekBVMqdNfz5kea/hTut55+NOiF1hsRjcr6i80eHCtMUIdnjhj7UBuHJvnGUaZnhgfQWm4Y
X2UcyXOLSLcLMuAIMZLiY7FA0Ns47zbObdXopcM1HnTwjesQLdHBPeUxAQmHATm5mTkfSubu/ALj
vyYiPZ1Rh9HZATKQX8ZqviMb9mt9elXGkTzX6FBKEwJzEVCwKpO5XbIiO0ctHa8V4qRQhAiYTDur
PoBRpfldoBwx37C8YuSyHtc0z2PXACEdtFU3n6saiAJO6w2668Ux31j1siIXtKKBI+ypHQyg47vi
UBE+yCtR/ZU5hYec/w8kuZujIOYePWHU9TmSB0dxnDsU+KJgBuYSpBxxWPyuAZhGgXA07bSY5MqD
vTw7IR2Ah/rpFbAP6sE3tj5ANR2SG9cDyRMo/5pBDFqbzyNSeh7vp/brrmX6hxf3YZNA6iZs8waT
bQpAM4CCoUcbPIA7DSM5MQgUEgtyDyzQ0xow2TSNLqiHcjZaV2wRfylzAWyGKgu03oOT12i/Gmy+
5+TnzOLjunEUp4sj+TAotjQ+L8EmoyNK9VyQIBgHO+92Ni/58ajHQ08MND8X+SXKjAMIFU4k36rm
UoxeluSKCxTIzyAmDsYitrNDGoc5PTJ7nJpDZgJ95q8bSbE+ZWmuvCK2Ow+tHohwRI6wfpqAaNvX
tOS7SU2YLWI0zTKBGiP9SdO7naOWXDYH54QRQqI7oJloAWyL9R8TIGz7nkOorMOFEtQY/DkzC5J6
sK4Vs5v3gLzoPtKL7sbqV03vMh8PnsvzhmTAJbCAuPlzGY4fmnoMZlACrNte1bzkuswZAH4xBrhu
X95p0R7TTEO9+NaTgsJ3ZeWtBFRqTdOieSMMn+theGeC132MQhRpsI34R7UwJe8FhQBwlcDWBHkB
LFnVkuxCqbsVvqk+QHJewy21GUEh3kREcs9yDsZBY/oB9D2gY07yc30SFJ8ga2+1VV5B+aejgRVH
GiA0OmDj3gDWqmHDDRSzbEnxs5OXI2pDOyuY7PRku6YfDprvgBRyffyKGNeSHBh8NVDKoLEeRMAA
+9FsJi9tapPfUw6KscHQhl+6W2c7jSW5dAgG12yEmgVeHYArOQyI7X53dkw/r3+Lai4WEz74W4jq
PwisRXh54AmU9TTXekallb7P3ayl14fWNQDEM91hmIgwOrPms661IB/Z0pBXjV1y5iJFaViUYR5E
z+e73XbTJ6LFW+ewahFJUTTVSN1D34gEljM/WSAJmyNgmuONxyRV65Ibt/oAvlcAO4OhqA+J/lSh
kHXa9zpIZS2qaUg6juJrGugdaEwu5lSDYttoOkEP66tGMXpZjwqFN/MsnGX0IOoV5EeigXaQf1pv
XDGtsqxUZ2l1V4BdCRo7/XibwGP4TQ9L/bjeumrokvMWdZ1n4MqxAgBPr0gMg2k6/qD3W8I3quYl
d22RKhQoaqYBijzNQwhZ6hMDiwjIHPJi4wsUezRbun5wKlxkUIiMQtsgBofBoSnGF04EP4gMaRWS
ooR43VCqaZB8N9GYOSaNTYMMNJCHzkSqacBS21hBqtYl34VMODebIcXOkPML10GjpBff1weuso/k
uADQanVl6Q4oyZtnRzRfmS4uVmUdXID51rtQzbLkvaY5FQa4gyzYputPYKlCvTZqFH0UjG09Q7yp
C4UrnoyTalDRKYqUOUE6Fj9Su/wKPeNTM/fPKK4Bzi28mQ75hNqcE3AkGytL8VkydqqjtAu5Rp2A
cPD25PoPZ0yOtetuiJCpmpeO5SHtpnw0iBO0RvWMZOYFIfZTCTzS+qQo5l1GT4GQgFW4TIYfiuZH
M7wvIBcCnpyUbiWmVe0v/z/4HSC1UDuniLxGpL1AcFcXJ6MXYLDLx48mR/Hfvs9YrPfQjUBhSh/X
wAnpoJvzaNzgnaUHftwNhLvzXDYl355B8ggYooX1i5JUqDQvom3AssdGueGDqqmW3DtumA5oM5Bs
aWS3T6Vu/wa/LnS4QLZ7XDeTqgfJy0ENZbNe7xno6yOQHqXALmt4lSo3PFyxP5mSh/MmKzUtn6xg
7jXnPYcqSnkIUUai7dtdZTxVF1lwtMW7RW1F56it9XNhVPW+0cuQqgL0BlUYIj2Qu/n7Gg9r3lLl
tbNxyY3B+wPOqxnnc5vl3WmKQM03daW/Pq1LI2+8pMmQKtCXasjKciuwMn5pwBzTIqDDxnGEwvQZ
5W4nysl9vSvFCpI1mCgvrdSCTEzAhxSUqPoBlfNHS5CdZlq6ffBjogEeY0FGAOzOTYLSQ7c6W7qb
71v+MqMNpMMYKhsxCT1DkR9wCp9DgMXPRvRln3Hof0cvQPos5h7GsebwhOcur5nIwXS2XnEU7kUl
70WBa0cqiBUHqDv7N4+y7xYPv+4bueS5bZI4ZY25DfBGcUy6j47VnI1yS/5PtWikCzJEO7QEd3Ar
YK0OaSIn+pU61Ycic7YE2xSWkdFVDgtRTcAS7PYTszyRIfEDqsVf67ZRNS65Ll6IpxYoVzdAxZcf
ziCrsrdOR1XTUlxtoZIqJXmOpnX3KzSKck8r9uWCqSGdvAZrOgiVxm5gOlkOYtE0AuI92YhK3hI0
RJz1R+fxwU8tfWxYEYMcp2jKb7xsbiCrAD6JRC+gJkBp8exXdnXm7j6kFTUWAz70x3OjRplq4QZI
03yFThEAbmCW2Nh0FMvzj9z5Q+NLWU4NrhcrGFJCIVqOeL2D1sjR4fXOFJYhue5cMKis4pbzvhH2
xL6DKEOjZwa+M+J4oCImMYQPHFtrPq0vWdUXSe4M6nqGWk9EEk0OzSR36uZjR8V3FMXt/SDJpUH6
1w8WqrgC3qeJXzgTSJyHDsWKrQDvAFKBl/UvUXiIjMVyGIo6aDJawSKMJKBNQusZhNaaubGQVe1L
zh1WKUofZlC9oZjxqR3tJ03byigqQl8ZiYVosXJirKYgbFAprY1afGtrVO0jG/iL9iAG2Wchyc8h
RKuHzgIQ6qPi2qDE0RvcdgucqTLPssAeXIOnBh7pch2PIlEaX8E26zzpsNRxfehvLlPiyunFvsxA
SZRk5j2dL6Q6Z8m136OjCaCFnFwkeB3Nejw43qHocSiT73R8dfmH9WG/ObFoW9q1i34aixrV7/du
vk78K+iPDwA0TCj4W2//TaOjfWlGQWFfC7Bto32b1n4+8PlzmVO2sTeoWpemtOu7EnWydGm98jrc
92xwpO8b+NLlw2qxINvLR9Txfq9bzTcRSUBkaCP0V9lcCq1aC3UrUzmZd7A85gEFxNyPQSl6A7zU
9lLkvTf6eTOUhu2ljVpoPGuiDJ/QAyWPSuvY+cjq9twNN+JC7XUrKaT6HGmDJqi0Mybdjm66kZ5A
2HACxT3OZyhHDhG4CtenQ9WJtEfHNQgUKLiH7yw9dRSYIdS32Dd84Ub7CveVs4oNeF7jSljRbYaI
6JCaH4tIOxp02HiaUCzUv7KJTQ9inRpqgLOG28YNb0brZlENW3LfDgQjHOwb5r2mP6HRtnA2uMlt
X9vLVDx4AO5bIRmFa96hE/BxQNk6KJx/pJblrzevMonkuwTUWZDfgMUFSnZBDNe00Jmt5p2GkdzX
pYzkIOONb0ZiDR4oLq7ZhIpsvRFP68NXLEhbcmKjEFOb9CK5aWUnLvC0EVWfpX23BvFPpYNSc70b
lZUkH87GtgUYj4dBP+QQ2SFfQiPcCEcUa8eVvgAl7WOIetDue1d8MKOLEX8ptfu+UUtbAtQncKQM
5XSl1ezXTe0zlhz3NS1tBKBNgkZZTLFsQqhx8xK0LENV7rrEEFfOTHICMT26HCglF+HJjOvoOezz
dONl7+0nXTQvRWh6DJJQp4VYptH+U6VgReQB6LP8dOoPDYTSs/Eft3yCes3GrqNYo3KesuusESyq
A7s3WjTjZKkTSMFBdwaUPdZ8gN7SuHXUkGVm/3q2wZdJm8WAanPIEuJSo+XhGaRdKWt8C3hOKHZ5
KEI/aCUIn6xLAjFb0L3vcw5L2kJADdWICfo691oD24ZeIAWyqyYR3yPtHzkETzsgS0DkOIYnKJl5
k6k92eauImU0L/neDEVEx3aKMIiH8NxOQ9DoyQmqgXviaDQv7RoMddv1TOrpCjohT0vnc6hvnWSK
XcOSXDuZwRQM8Qs8tersAs2S9zMIrbXC3HcOy5lLCI7WkG4TWpDYkQ6GQ9DUakgQJfau9B9x5cwl
2BpQEANqilsXu+c0nA50pM9TnGycOwqXk3OX0MiK22Hu0psZYcWnqCGcLeieWOAgnuatJyJVJ9Kp
T2li1sDHI5TQjM/DAAEM5vqzll5AHrCxzSqmmcn+DJEN4AFyLSAQQCtp64NW88Pc9Rs7oar55f+H
2KI0oPGggxLrCilwqJg3yGGRo8njfcE7k7y3CaehhioBu3dOd8yz4j0UbDaiIsWBzCTPNUsyATiN
QDTTv8Z2c2N2/XHXycYkp3WH3NWjsExv4VQU7dOQVbbz3PXWOO2cU8l1nQ5qyBGDdjH43pFB7Mev
4NXjPrgpvq9/gep8k1OWqTlybexGN7BzcYOeI2SeswPUTsGpGnmlAyK2dMm3J54x/ljvUrGQ/spY
FmmbQYdDC/BxZ1NzLu0UXUONbcz24lFvHGsy3cNcQMFbaxGkgv/takGZ3BgvFr7FBlZGgE5t/SMU
a+qvxCW0g8Ui5HzvMweq4Gcb+YJ9LUtuDCrfAVTbPbvnFkSFTAPyna6/r2nJhUNGehtHfnwD23OH
KisCRqFwSDZMotji5AQlKglBxSUqbHFG9lmM0UcD+Bi9aE6LCtq+D5A82QXfSTFEcxi4jVmCdC50
QaptZK1zWm//zXdlUDVK/gy55xgsZW50Ayewn7UXU8x4EtcOJtYP6Pm8eOHwHjdcT2UvybcXejnk
7cf0NhkQv9LmFqDtHuJjUPBou/v6B6mWqRR6dzXrZs3ERR/Mfy10P4vi7HJzK+JStC6nLEfwkJS1
ietm6rYnkUOKDBTw6wNXbBIyA0RsFRlgsbglZ1pyc8fqDtZ+H2RYG80rNgk5ZZmEjM89dFQCLeZg
0xTPUFbxsh4khSEFV+DG8aCYYTlbmZWhI+AIOJHDFtAPB8yh2bEya/D/5hu73Z9CzDe2Oyr5dNc2
WtxMMBTIf39Gl+bsXKFt8tM85SecE8f12VD2sqyAh8OfpklrlzoeQ1o/POfH6AiuvORHfxh8etSu
nGz0o1pQkn8bZm9CZA0fA/4PMN/bXmxu2Enh2XLyEkIUZts3TnTrRnAGMw0keM8mnqJ00MmCUQ7M
nsLj2s6QmEquXdQcSuYEEbfVVJe+bqFC317BvbsRii13z7fmXPJqDjZSELhhNgb3Q0m8xLw2qIF2
008mP2Wk2jiIFKtXzmpGoZvnreuGQdYUwQzvzuzhCLGkQ5HpewpGiWtIl2t7rCsNmansBt6ISjtA
P5kXh77Wo43btGIXkYkjWFuCiDvHO2oxWIXf1JCMqsHd7euxuVX3p1iycp6zAr8caBU7vHKKeQCZ
4CgunZnk+84IOdHZptCp40OW3rSZhN4fbU9Q+DOOEiXoWe3zOjm7yXKDJ0lZpLdoKjUvyyDi6ISZ
v751qOwjuXRXT3UGIWrrnqep9gXU4WAH0RKa76IKwhKSjux4SBywQDlIbjnxddDEKXc2Fqdq8UhO
7KDuj1FSxjdhu8E0xZ+gcuM1UJDYZxjJiUdQHkN5J2F3gcvnya3r+NkdS7qxRSicV05cggsyFok5
WvcKMlGQmQrAf/kbFDlBIpov6x9Alil8YxsikvdWyFsmfYEvMM/TEVymZ/6uBs+03x/FcbpAdnv+
td6TYibkVGZvduFMMxtP8cavFszvk3jJwPu5r/HFgg9HGxcQBTIh3XHXK3DGgjm65+/0dCMCUI18
+f+hcRAbCoL22b2v30FNB/VyB7HFq6Zqe/G4h7YpqPDbcsbKL9wJKUAI8oF2BwwtLAfD4bptFM77
Z+YfuoggJNHVNATnXzlCHXZqwFycbj1AqsYveS5pqxm6Z455N4fjAPEBxNpOvPXeohq55LyaHU+g
/cPaZOCDhMrxwaZbQHrF6fvnJv1glNyFYkUKcb7bJL625m8dIoDZ+AuV5GfLrSGZugtvRVyZYGIm
UzWWZou9HxDG9xBFtaGX2qLT9blVmF8mmZjKJJroHLF7xYfmDMFW4o0T1yDT7myhNFRdLNH3g6UQ
liZ20uT8BjkTP22GYwWiaxB7X9a/QBHEy3QTNm76bsib9EZrDXIVuIHTogp00T2D0PY85bO/3o/q
M5b/Hz4jKWrdqBJm3u3s1A5P4CoN29N604plqi//PzQ9J5TrYsIzAtfBpuzNEM9oDiGNe7HhwSob
ScevsNOGF2DNuKdUR0onPkPK/h87bkF7Zx1SY2f2SJd8Ge8rqWjA53QH5XSaAPi50/SSG1tkYNAQ
HrKbU/OLycQ7J9WObbN1K1C4skw64dBQpC7kl+85nqNo1d5IkfhZll5zpzpBOvlqV+JlfabfnghH
ZqDI6tmBcFKPV2Zz+tECJkjYcMqy7LM9TZcM+k/r3by9oByZhiILUYnPaZfdig4oRNGO+gG6DFv1
/m97giOTUOQMGMQWgpD3om2C2o4/ixkyQ+Ym3+Zy5v4dUTgyE8WcsLh2E0x3NoyQsATPuohPTlaC
1norhaoykOTMc1KWrC+m9Ab2/fEygrzeH9xwY5JV9pHcmXUNStaXK1Pq9u8mk0NKSbiQwe429uy3
b7GOnP8FpbBmzimPbskMvvC+B0YQxexJA+LQ3OP2q0MgEdhtUb6oTCU5tdB5JlLw4d9MNzqkkB6r
2q1CJZWhJL82edhO5YCLWUoMv3ad+FjUYGahsfNz3Q9UHUjRNao+DFySEbyzsP6WU4j+6emXpN96
P1I8mzsydqwtOCFNgSAgwZP5qLteUYJf36AAjUc+FaEXE3C408pD+HdY/yTFdMiYsiakpI1jg91b
+5ynfptc19tV7Ewyngxa302VQqnvBqr8Y+U5bvgV4uJHTvIzn3bViBNHBpXVUNwcSwMTPiTfUD0E
hXqvD+/7PkBy6RE6VqkFKdxbnRdQ8kmt8RBCE9QDuT0/TFrfXt10Ev6+ziQX1xtw5U0VSW/ADl6T
mF+hYnOoqu+Q8fwMQcV927gjHdvpxKNxylPrbocp5P+iSz2wjWWk8AwZYsZjqEqChsS6a5juGhWC
KZSzoMayEXCoVqnk2RZEeN1o1tkdd04eXtpdNAlYQJJDx7Sitk0RS9Icyk+QoujhcOtTqhiyDCSD
cq1lC8gi3KHPMLq3cgulrmpXuh9DSkIwvcCQDYgkRXEJ9fNuY8iKg8BefPkhboTON/TiioLf0rj1
E+g+oIuTnn+FGgWM03/vtHe6tcXpqPqO5bR+6KyGMhEZ45LfzDKDYpf9EZLL/rrpFXuPzE6RUUix
ZZ3gN6Z/BdUPhMAMaLvPkMS4Fs7Goawa/vL/w/DbApvBPETW3bCgAPKrMP5ZH7uqXclHLU6d0naG
9MYj9xMlegtagXjr6qRq3PjvoK2204sCMIobyvKg2+yikv3b+rAV/m9LDmq7kExJDR3XSl6MvzUB
OZe8sIy7VpMv6z2oxi656khzaC0y+FNlJX4OLSK6jyWCODLYi6FqenAE5rIpMtT2uZcxMg8gOt/1
XuzIYK886zWNL+/2OcvuYO6toVjZnyCJ+WPdMgrby+iuzNDikoyVdcdH+OmSZI80aJ5slYgqDC8j
ulhnDrHIsWiGrv2Zg5PI69kWiEI19OX/By8CrbkoowaTOlsXPJ53FNoUm3hk1cCX/x8aB8aut0AD
Yd1papyAJ0LKON3YKVXjlry0y/VF+3ZGvL9wL2vQV6/d94LvqunDgpT8dAwh7ZsMuNYVXfpPXFC/
HspvfbFVWqnYH2XoVmRXBeTFOFypPnXpkRglirCfdG08QMzLX1+UKuNL7sohmmWPBWKNXjDhQWiW
eIbj7tttZOzWDPllJ81hfmgMnuZUHOOR3/RhPK6PXZGYdGTwFmRFkxDSbvCoAzlZB340Wx/Mjr51
qs/jcGD7bMSW+XlYoFDYHfWqbcKg0lh8SJOpOoDaZSPR8IcB+I1rr4zcimLI/TQQJrlPJbSt8tBb
dMts2iFJ+W9XYf+0M7+vfo04XWqm+al5iczIy+jOOZJcOzTSOeEZdqU66h0vzkjuQ1hr8rTa3cXk
RxwZ3VULSmPNAYQvts1DPPZ+o20x/78dCpkyTt+dnClsceC8Qu7nCD4NXxfavyMx3sFx3vd4/7Dq
6FgW7L6+4t7eT8y/Ii9Dy8LJGItXXU9BkTb70PE5hHzYtV2ZthRrkQaajxqJ2bXrTZ8k00HrIOIW
8133CvOveGsoCLSz9OI1zb4lkMW1kq0H92WAf69h05a28DyBwECW6PFrA4YZ5jM6e3w4zVtEziqz
S9t4RZrBKGfOrpFVfLXN1CtaoG/HLdCYavTSNk5CaB4ZYcZfSSXuumF/GKLx0pe/IU+9cctW9SCF
Xb2bp0MHhbzXSYN0sX6djOFgtCjq3Qhd3t7FTVvaxelMcuoQtA/RWiiysCNuAesrXtGyHHPZ2swq
8KOxKwouv3CIIh9c3ej2Lci/Iq4qtlvkNPhrCaie7nannG1BzRVLRg62qqHLgbnFWh/aJKigDNJO
t3TfS58ph1rjFGmgirfYtbS6546Y723o35nWsNMs0pYMLiVI4KUlu9KxMT66S4aGNNNW5laxFmWk
PADs86gzVrwi8Xno3MNQmh5xPzVbVbMqy0vOqkdJnMW0Y9c2ySD/Cq1TH4Wo8bEepnxXLY8px109
ycFYPCTWBWShx9QRhwbywMiflId8QOZ538qXfBYVcnOTIHd1hRZi9ykzYvZxAOLtvK91yWOtBAhA
ZqTWVU81yKTHqPuuXHsjN6Y4FeW4q0MNoZGyStw6fYS06o84ufNSeFpLj6jK87r+YJWf1r9DMdt/
hWBd1IILHqupI4XH4pesSvdWtJly4GWGzEJFTG9dxx7C3WV+T8RPwpwNKy3h2xuHlhx4Qe+wgiaR
gcPcbg6z4J8zyg5Jb3hEiKBmzXRYN5FiC5XpvyBYjJx801iXHO9YgP2L6AxFxS3E8PKe9NZXSEdv
pHeglort4tVpn1AL5TXhvS1Tj7rHMbyH+S4KXXA5S17diVQrIaqOXQNCnRnTn8AsvREBq+wjH78F
mN5x/LIr75KfJbWB0JrHLe5cVeOSF5vN3OKIacRtjCnkwfn8qzabnRMr+bAIp4lYdmxd8zAagRUe
5uWVDxrYGzuQwrdkrLyRjrnVQ1PsmoFaxHcjI3uqxpEceyzQfbaX8fIISdwG6Ht2TSFR61d6ayMP
DbFquvEJCh+TkfI9BV9oygt2Rfbq4kbZsbCz4+iSW4ZsjNOIjRNT4QSyUKKFs6CMjQqWyuzThCut
FxemnzsoRAL9wYwZMZItCQ3VrCz/P9wGwe5ZQFO0tK523tSHCFj95QL1jgJQugFXVZzQMpa+bmjp
oh4GhL2ldYYMqgeJlG88So6aQ/31PUn1EZI708Z0R5yZ7Grb8VNUG8Nltq3hCone4d/1HhSOJ6Pp
oZocGaUF55iqSvN0kqaXWSv3pcNMme2rApXe2DfMvOZzRQ59ayTPoDWJ9x3OMteXzcyw4pbtvGjs
1wDSXsc19m0ZMmi+NTurqptce0niwZ+s8TLlW4AYhcFl0HxZQHGZlVn5apv822zRzyUvfq/PpWK1
yIB5KJYwswLf70vHjUAPk3Nlnxwz3DrCVM0vfvDgUV1vuyHhM455VtGr3mhFQOqW+XW9j72NmDJQ
vskg5Cmow66u6Fpf9J1lnDUyd8O+C57M7sWsqo10Q8ONYCK+3duvZqgh7WPZXtQjolifBsUuJ6so
VqFhJo6BcMgVyWtkl16opYcBBey4nNni2Rydwnf7LNooSlVNi3Qum2nTs3wotJcGCACLoyuQjWjT
vlSkKcPkQ1r0xgSh+CskierDVPbxdbQtx7M6saXVpnIJ6YCOnRG3BBQlvUwN91kZ+lOy9VSjaFrG
x+fJxIU1IX43ovq1i2vzyPKk8NcnWtX4sgAeHCIL9U6zuNBeYsCqvK5wnUNlzlthhar15ax+aH1E
uNU5AiH7HKHyCLKtVbIvmWrKeHg2JzVKpWFwzlDkGhen2ti548tgeHfOcKKIFntQTF8iI3cRqgPR
v25wxVKXQfDQlqLW2GKpQwjnC/D16aWhuMgAnRUe13tQBEIyz1fZikyH5EH8mrvfRn4ciyCljVe1
h6L6tN6DImqQsfALk30d11g0pTZBqEb/BsZ2rB3j6tT55/UuVB8hBdOVZg2FZbXxa5knvuWCn/em
6QJkhodqqxJeNROSyxrmGFuVgRXkQC3d0ZwrgcawKZwNyi1F8zIyPhnd3nGMWnvBtnlkRuszo0ct
ZL9vHcmgeAa9+dzqsEgTpN+Yk32Lx9bjVbsxeoXn/gWFB9tTQZy0ukX6AH1VFrWmcerC0d7KqLy9
hqi7mO1ha+h6o07xHGpdSMdyr4+ei7T5Iso684Y4/7C+iN7+COou/z/0EXb90AwoxHpxW+JVyGgM
m5qob88ueD/+23TR2nGVib587cF9adPiYIHtF49oG8Hb282bRIpTHGIVJdAiBapN3k+WNyafwGK1
bhTF0U4kww9jqUcDzu+bljZnvX3v5jVi5uZoxshGt/h3w/gKD5ZlKKO0Y0CEltpLmn7K64M7PZUd
91ywEohdtG3ElMsG8qgxoSGAwD9Gwc7FmnWQP3JG9A0feHuJ/qVJKYaoTGcoft1sHWW51ve5PyUt
sKLhxuXr7eVp/iFMeVieJooeHN3qYSGm+xPK4uOkv6xPsqppaW+jfeSUvI7tqxaT9tgR1r3kYBT7
vN66YnXKFQNTikRhZmNqoTN1qDj3XTL5plP7680rBi9XDIg4rJquXfZ+1h5R2OpFxeu+lqV4pGpd
ATL1pHmNHP1gGPxr1tobZ6Jq0JLH8imhbZgi7GfQgig9ZPCn8hANUb/xfKKyueS2JTjkK2dm0WvZ
sgtzZi9pnVu+uZ8pWHpMuUIABZh0pppTI0Fyj4sSooV+OnwmUDWO6sHjLvVLcgk1zYNEzml9NhQ7
hCxUCQFGiMkONHqdtRxl7xct+agvv9zPebzRhcKF5XqB0qkHgKc6++ryqXwXOvmAupCCX4QD+dea
m7/3fYkUrYQoZQmTgTevorqy6KxXr2J4bfhRb3fJVkLnWXLoPqziJq5n7YVUL5DoOghtH+TgL8nK
qmuHthNN+VqHvQ/feNqpL0v+0qrUyWDAAvCJtLQ/27reejqlG/7wtr/9pVM5ust+FmO9xmV/MIvi
OtlbIlxvu9pfOpWm405knGER0FGdnJidcqCnekvbtTdTV7rsGnmJ3KZZla9Fqn0tNfMGlj5r43B/
e71TV1qIearPLm7T5WuoC28ADDROg6h9N/W/1he6yjTSMhR25/D/5+w6luPmme0ToYoAAYYtOZEK
liw5blhOH3MAM/n098x/NzIsDKpm4Y2qDGIa6EajcfqczPWS72Ss9xCC3lHSPKXZYqhtaIZX0e4M
beyUWHHyPS6+iPE3lZ9v7GK0VVS7NQrmQEY2+c7oyVrJnkNOHcC462bRRM9/NBedKqO5ANrrLl0P
7Xk85js/TPh+2Te7/Dk/Xv+KZnFVbDvpytbZHJ98i7MYoJkjX2g4ir03G946dda//P1NPgJ9j8FK
5QSRynF4wpHOg7LtLnG/cw2/QPeFizO/+YI/DiB3ILZ7rvi4n8p5n4j1uXBmQ0zQGUhJyt1krOkU
M/cMuOxdJdoTjeddOXYHy6GGX6AJOyqqfZzKnJSZHL/XFg1Z3O7nweS7uqEV352E5+RLurjn1HKa
h2G9sClbyWBINnWmVzx39YdEoDJZ3bnNkBxTh3X7CW3nQeH77CZoiK3i25s2b9Elabnn0h9CCKie
PMtUJtfMXgVftf2wQCHed0G0tHxrN6cOXbCv4x1emAp4ui9ckpQ3W7PIi4YKaGvepa31iaRraE35
A2REDBc6zeKqeCu8NzbQOcPOj/Fqd+BNMT129W2KDNCZv/yoN5O3oAKDeryHdJ+hNYjLbd2vZf4s
/dmEzde4lgq7WhrZVTZqv+cJKi1JuexnQrOg7ChYtTwT067OSIr/ZmiT9DCcOKV52uyGDiKhaTmZ
BBh1oyvnbr/5eFpYwDTpiOm/tbDWk12kcn89NusGV5x3G6apT5pYnOYJheUa9DKhV+e3ZQwq5gp9
u/niJgM5M/9lsj/MreG41UxaRVx108Zj17LJWW5VBNKuE9tuO0pUuBUi8Tb0w0bOeXzcpl+9f669
/65bWrMTVbhVbHNi5R6MkdCHjn0aeyuo6MeUCkMKpTPK5btvfMnjCVjR6ongnboNpGWHeLu8cWjF
TR23H7wFsvPnMU3DcbP2XX+Tsi61VahVMs2101UrQZvYc9PJwP5hka/XDa4ziOKVrYzbgYAeMOpp
FSyed0Qbn+HEuATXfxEltoqu2oq2kqsnk4iw+yT+bPE17AeQNNSgJjP1Euu+oXhmYs8lJEJG5wR4
+3ruwVGKQpQ17SD0lx+qrBnOzriZEhydrZRTlrhr7NgOlmERxZHHTR+w1Yi/0QyuYq26lPYjSS5r
3P4nK7aHFufu+hJr2kztf7BVDmQ7QNYHI1W/JxK19cEtaDDm9Q4U7qe0eyR5GZRE3BbQVLSVTwqf
8abvIyKHc8oTgNENFR7NMf4P0qoA1Cof+ySas2dcSCM7eXXr23pTbBVeFYtZtDJpkqjiUwAN0JCj
rly0t3HR2Sp4HTR3U0MbrG/Jkj6g41fpyJ+9NNVCdNtH8eOy6JYspwCHFfn2ZRP9t8bNDe+3uqGV
ozXv+pzXPkJE5/4c5vFzupnKappoLxTv9Yp+YO4kyDlGx2GX3sUzOmC/WeK2dF5lJUUPaTsz5MVn
vlQh0iiwC2aGI1BjExVSxe28QFGtcU6k8sBGvvhzINP2tnRDBVMNHYmdfnXIuWvIcxIPoT07t5lE
xVER7JMKApMI93Nz3Oj81NTbjUMrR2s8u3FatV0SidhlkYfusSAvVmYIYppAz5XTdamXtnAotkrH
0rCkT3HzSZZW0NYvmYm3U7MbVbgUb7pFWK5HztaINyuwhIC0K3koF8P9VbdlFA8d/awcmAewsU2c
4s5JG7wWzgW4lwz5h276ipt2vkMrapfkTKH5G897wj5s1kNiSvp001d8dXMEQF3tkEQsT4/ZUj1D
fdTgTLq1Vc5VH+8ZKUhTMfRYPPMOr4Q5aJ2CgWRQpqRbe5qt1jPclDU/QwVO8Yp0s+1OcAAr2eUy
Cxn/cf2Y1RxOKm6KWlWROYDrnBswx2fbsz0t4VCZ6gea1VWhU/GWWht0YpKo3IawdkEVjN6t5o+d
GpI13ewV7+28WCQZOhuh3PBaZFloy9/daHrO1hldcd4mXUCJu+QEyRiC5GqLLUj6+tN1u+sGv/z9
TUrfW6z1XVLhEEno05j4j25ianTSGUVxWVZZyUKmJIm43TwCNhLYYwuK65tkzKmt0omuubRXaWfu
qfW819whIrT94jYOH1uFRVkTigXeuninJfV+0MuVx7XayeBFOsMoHtv0JQDReIeMLm/8nkcBqmdB
3mz7m5ZUBUU1JOZsYqV7apr8nte2e0iHyT7cNrj3937hXr6WZMRmBBPKHrqIEIkxXRA0ZlGZQie7
lw0aFN2TL4fiwCen+LC0/vOSEr67PnlNGFCBUV094ZgFBvrspKIIxJYFSdLctY37CJViw0GicSgV
IZXlF5V3DgO54nPFU/Axm/pJdPZRXHUtcS0GRy65oBvvq4EEdeMcq7k3GEc3ccVdF1nGnbAS1CUo
w5MOOiprz1BM0c1cOVylxWXnUgQZyEN9nQvpBmxDc+skRx5eX9nL9nvntsyU89V3QGHrbVjZpcpD
0r10/SNvXnP7yPipp6YinO53KI47NtOUeh5+B7P8U+xnR4h2nuLM5ACaFVBhUU3TLkPmYwVYkyFL
I8dirQzppSZJUCFROWj6ZlkVqAw5VSh4OMYfqf+UJ69WbwhquslfvvzmICnAwlv5cxufGYHsZ9Le
u63YX19cjdlVxE/DZe25Flxq9ea9tTVBPTC88ppSP51tLp99O3PuQaljQHK8ZfdQT3HLr7z7YKX3
LH++Pn+daS5/f/OBcQAHaZHiA5eIY09jsOWm2qquOqHifGx05SaO3TmnwY2DbnoUffHNq7yQkifK
7mILT2FptwfZiCG86dZCcWXWxmXugUb4HA91cu/OggWpFeMLEBEy7FVNlFaxP7in2EluzfHZ7pZj
7JC913X3hZOGaOAybFbdJxRHlvXEtiHuUS5yxn26NidrKn9Nvh+MVX1bSqgCgaDTnIx0LtxTlaHJ
mwNKEG5Zt0A/qjMxM2p+hQoGQqwmrPG2+Oy3SCJiB5cv7ojuwJa4vMvdjBgWRLPmluraTdGM29yn
UWyda/d1q49+dVvar/KH8iwTcpGwktPMBydbo6zzTj46Ym7yPEtxbcsBQVObjmlU9IeEHjYTGb/G
o1VEEJiY3FHasIjlAHgLmCPIeQ0nmc7YyjFseckgpJTxuU0oXjmzPjkUDnF2nX1jK6StIn9si8o8
YbgxpkUfVtOITj8TE4Ru9so57AKS1ralTKOyXo5bD/iJ6ArEa/L5tgVVHJe6rPedhSbRNFrRBRuy
jCYRu/ePAaayg1atBxKjnuEY4CwYWAk0VxoAVJ1Ou5T8vj799z2WqdSgBZPcybs8iUaeySDh7W5t
5A5v81WQO7c9pTCVIbSppq6HzIJ/ykeQwaI5MrTXhhq25/s7n6n0oKnvgQE/pijzkDkAhzwI600l
MJ1xFGctOVmTDdSZpzFPi8Cr7DlcsyF+Yk7137oV8qbTmP2DfC6SpWoB4EYj3OWiLr/4c2bqvHg/
DWUq9DlPFgESDlgnK16y9Hlt70t+dFAJt53H1TH8AHbZ7P8mu0xFSclmW7hPcVHi4IwMtrVogj63
t/tebNbvrq+dgwNo32FGY/UXx3LT42SV86eRiPFpbqwfpTMBg8BGCmrUtEh2YJaA5KSbJiirLc5T
RoT8uKxeb3BZnU2UkLARlzhQVBKntlsOJP1hQbcEmix4P8xPNAEzOPl13bnejz3MV2JDnU6+WAie
bH1IxQ4f7OpI86frQ2t2vQq+agQUxiDIhXXtso4/Jn3JrOe0Lp1qd/0Dmr2vQrAYGcEBtXbuac2m
5tiDZJEHGRg7w6Xqyicbe9aQ+WiMpDKNjj2ZSDNsSbRmpe8GblWIbg/EZDIE6UyYKUzofs/l729T
XlBpL6CLjM8WOjsyWQKnzCOQgQSdlxmyEt2aKOECr5W2uzrSPeHpKdnxgnoRtNqy/fUF0Y1++fub
HzBlkLFPRugFgRwxf+1i4knQWnilqSVbtw7KMe+hR8UbPIrczUv/q7PiPk6SX6S7rcOAqVisIstr
tsyte0KN/CC8KOXps+zqP9Kj+5H0JuEGjW97im/7TdNnuWz8U3cpYdEE734ZCF8XImnQk94+of53
EFCeNdw+dNtKcfE5c0uWbYglVb24KIXaXVi4cXMQ8ygCAvZww3c0q6/CtcAo2RSdNXunTlb2Qzoh
y7OlsH9e31v/u9C/E8BVyBYEbSvXWjt5V/DG9SDtJ+YNJDAzeqyyqr5Pndz6wBZBmiCnrQgXjoe4
gItVvEABqjrXFP8pplb7ZS3I1gcZNNEi4q310eHC+9hsa2aHozeb2Bs0e1V9OJ6tHgLxG9rMeFnn
91S0P1OSJPvSq+fddYto1lV9PZ5r4NdiQYoI5a2oBbtslff7Om9+13Zy0wMSU1+QM3vlPgMZTpQl
w2kCwR5xTUwBut2i3I9wq5sSvwI2ayjrIC7aD97Qv1w3jP/+Ua9i4xJrKzqfxt6JW/3ziCO/b8jd
xuIkaKjrROO03vNxBE2ZvySGtdD9GjWukn6OUzbl0aV7jrhJ2MWLwa00G0lFysGnei4ur/gxoKGP
9rotQWEn4wcfD6s3fkKJq8Umxq5uhzRaJT+1vYxqS55svBteXw+dcdjfx8IsycwWMCpho74ALRpw
Y8OWzjZKKHVoShu/xUPDCBXwI8SZ7BCqNWBXLVxTkqHbTEr09B0wKkAxuYCO9qfS/jy4H3P7RIdP
lf1fw+/FZMhPNc6sQudW0ji+TOY8KrZTZd9xSB9s1Yn3/920BCp+buItmAQdmUeCgO3LO82uMJRs
NFB1puLnumr042J05V16bs/Wp/zg7CYRTHt73x6XOrxt/hezvcksQEEEijgKPrTSGeXxQjp58CrX
4LyaS6yq7Q22wabga59HK2jFkKwU/Glh6w68XC01hCRNyZGpeLo696fKT1L/VG3i0FR/mvHnsPIw
r/C0mvUPPkpqTRo41WJ44Nb4nKr6zcA+JXAEy7s8LgLZvrLW4My6jao4s89rgetaLO88u3mOIdqH
5HvndPLcS5NiuSZBUsljK2jrzbyAwK4ryz0g2ac5YaGX87upGO5BEFU4t9EnMlUCfO5zZ4S4TBnF
gHQIaQVJDTWqxUfi0AnD0mtWQkXZyUbOtQXWxygBcM8twEUxmlg1NGuhouwaseFx+7Jx3f6hwFK0
1smdn8n89brTaaKriqrz8rJzuAfPHutHKBQEDI1743a4bXDlzGm9wWk7gnQuq/dz/rmjPxrrNtEG
pspbJ+Oy1RBLKSLer+CEQs9Md3k48/fXp65bUeXUSYTdzL4PnYAFbLbSEnjONXE/6oZWTpsMaPi1
T1gRie6hk0NEiGW4w2pGVuFjpeixkqnfRUU25UHauX+IgGz8dYtodooKH6umXPpO7csopV0QI/Vp
1w2MZaZ7n27uSq5I3bEeZZJk0ZJ/3EYKBffCEM10E1fOFbLUdmPhKejOFWO822RfBWwswW1etKYl
1X3i8vc3R9eQEZfNWZxGU+zta9oASiMOvTAR7mtigAohG7NqrarUyqM+O/dQAKzqnbV+ocJEAaib
vuKnJfckz1nc3YGxAeWVNv5TteO62zy3DK9vHt0vUE4UvjQ0byqWR1O9ndOqehoJBI1bRoKElqbW
fs0Zr7JuWZnsvKUu+5NM4ns5bUEDIUZRogFo5nvct6//FN1XFPctSTs062znUbydJ3nhQZiD2nod
yBKQ0qTkorGXiieb6pUwlCrzqG5fs+zk159JeUpMkETNequYMrT9OGN+ucm0xQdIDwfO/Ke87eGK
qYgyC1WhbJ2R5E48Dxzypxw/LeLLddNrYoSqWT2huSfxnTKL6vTJpdE0f7ttXMV9SzCN5L295JE1
1kGSu/ucmPgaNHnOP8xbzeJY44rdAukDyLUHhO17JgNrfWLdA7TubgvOKvdWmnZioznNo25zogZy
WHWW3w/MRCel+xWK+6LlZHKhtomby/o9FfdZ9lvS+4z/V8xP02rIRHSLq5y4K/GdLC2LLBrqHISI
XWeds1LMT9eXWLflFa+d54ky4uAXsLqGaAk5lheSIDCJfrw+vmb2KrYMbwvpQuXSgZmpDYCi3BeJ
iQxRE3BUIWqbQwCpHucy8uw27PlzWf7JhzKQ1aE1UX9orKMizLJqBmB4mcpoGPKPfpaELhUhmU0p
uM44lyj35nh0ykm6c4elzerkYPMYjywGs2vipAoqE03NF5s3WcTm9TRL73mt/ftsS89re+MtSyXf
Kv12BLUIqe5isnyaq7aHJnv/67Zdoxy8KCCV4PjFrlm38hGCs9/j1kRbq7OM4rKQJeZF6udZ5NfW
HbNZiB6UNBjyh84zsUDodo3isaycq6GRTRlJCtKAun+xlvlEU1ODkW7XKC4LKqDULdGJFaWz9c2y
/O+Jz29LCf8BlFE0WbSyzqKkstGe1gYiw5WTH29aVRVTZnUr7J7D9NPKjpldAEJsYv3WmFyl2Krz
uO3msi6j2Zn+a4ft1M/WPs1NPTm64VVHTZamn8oVaUfMAogg7kEgAvoldrjNMJfPvokDRDTj6qFb
Jko9HIXDheHdNgt06iZ/2UdvRkenlSfbFaN3a3Va7emD7X6t1/HltrkrrgqN9UvviY8cYYp/s8bF
03WB57vbBlecNZmGuFwrD+crxw2/DVtpaG3TRIF/IGO1l5aQi4DGQDq7u74YIUJTs+FISTYcwKlb
72/7AYqvorQ2JJsP61Q9GJqdYi8300Vf8xNUvFhiFWvSCJIjL5CfewI9QAI0lLADR4jf12ev2Tn/
4MUY3ilGC5Fm69JdYR+rqdmV1m2mUUFiJMMrfzN0eF+pP9dNvLO4KYppAqSKEQOveh/nfMrQEQlu
5GI7AhcYXreIrpapAsSqmSzojhmzaE0bEZQ9Ljn5hXSP+PX6ueV+F1SNn+57pyqCmfvefrTpbd1k
TAWRVS3ecYS7lJHD6tNAyV2SmG66OpMpXown2c6rEixGzn/PxAkKy6TlpRtZceF5kpL54nKnsod9
kgxHMQy764uh257KOTvVIwhiG0TlZZbh4DpoIR1P+cxvCz4qTZS/gD2/oTgM+yo5zD4/TpB8uD7z
942CU/XvkLzajT/6LS5speuHNbPPdusZDtn3s2KqIsaaGlKn2QqqomW9w2PowUkfEzuAxMDOTKCl
+8bl729OFNpuKB4Vbn8C3XMA2gdpzUEifq3VoVxNJB/vhzeq4sbiC8P9OmZFJN0RCLsmXLzsfs7T
vdeamrx0q3DZV29+Rp7zfgEwp8KTn2cHpGAggnNLcdOhTlXYmG25iwOBuSKK1x/Lkj0UW/Xx+u7R
mV9xVrTSJXOBJ+PTPPyo5Ye2GvaF+CkhuT2st/UzgfLxb9tMhZhY5VZVBP3DkLTOh6W47UmUqrxa
I0ROKmBWYfZ5+N6CwuHYFclt9WmqYrqyhKZ5QjHvupxA3uIBsXZTMYSqkC66biT3UaKLiskN46J4
pF5peEd8v4wAody/jd2VZAP7rFNFc3mc6uQkCjB2g5fKo6HN0juamPbk+xGTqmAuJMkUWG+Yni9u
1A19D04zvmuEa2Jk1nitSqs1L+vqb21VROm6/EnK4eBy+qHsf1foKbi++TVO6ylOOwG13vd2V0UX
HtoubvbUMoUcnXUun3wTDwCcs+04a4vIWV6toQ9Bbe5zubtt3orTusOF6dOG6Qv2vd5K4JypwSK6
aSuu2ucuJTMvQU7X2vTVy12ZhxPJmyboZErrm05DqiK3cgEQIMgDLq8FQtA0SEdRvFgcND2GlFwT
1TwlVS6d1LbkDPIcizWBz0M+PpDyzziBQMPwLqxxMxWkRelAHXvLq2hgTpCsY1hMDz37DaFkaI08
t4OBwEGzHipYC3WcbZAgkIkSiq5ECTZXyPeFaZqaBEY1LuAqx68UuCpyBNEoo+BU9Kad3Znq67q5
X/z6jQtA8Ut49SXIeVzul5Efu6mFZJ9rOBM14UHl1hprIM2dukX8cftv6MYN1pk8jbhSyMoUgXS/
QHHiFTV2kvEGB0B6rKc1qMpnLp6v+7Bu+ooPg0hrrUkJT2sZO/XbFHgJOXFWg/7WBAjXTV9x5pYt
tlOnPfaoyIM15vs69p99gnLD9Z+g2ztqzry1Dtkq5DyisfZ274Z4PrstqVWZtWbm2U5B3Cra0joA
td9h8ogheGoMryKEiiGdJtycq6hrXsd532QW6BQPjUmD5X2cE1URQgLvYCweWX/Hj/ahPkwn+7jt
h2NvqKppbK6ihHxebgyITASEEphXyQJpbJ/RaOlSVdOwsNeMOgWm3u3ogUNL1ztDP27HIaXr7yrD
+7lmU6ogIdEBxSE7fCQVP5n9jUGAAoJN1zekbmzFX9EAOnZbI9nJksU+TbfA8ZfHUZoQhDrbKy6b
pSIVFQpfEeWfUzBrU8vU/qybuOKpcVY5YDW6hPlqQ+It78uixIun8G7T36UqFKgF/4ezlcslFr/K
2T0M7m2suVSF/rQdhEeLjsioHU8+enAD4ngm8gmNq6qQn3iSnGULzJKDytCdX5olqv0pXFfDIa5Z
UBX3M2wDsQhqCrj8rOBCELvMN/Wi6YZWzlXoIbZtUYOQLcGzRijXDa/jxWQCK2j2iwqKrt0C+GRu
VZF0+ucmfXEZosxkakbTzf3y1TcHtz81C5AiDj25KaTUEnFsjLgc3YpePvlm6HKaNvCv2/QE0bQ9
TabnAhiIBjXToGpNEAWdcRQ3bVC3TOrKoydohD4u3YcG3YCAbO6uxxhNfFcxUajjrLFf8f5ual99
9rRNfdBudUDp3QZ5s/E1GQ2BUrcKyukKbFReuOtcRdXIwnKczlU37a//Bt3QSno8lYSuSQmfFfEH
CUFKCRnr6yNrbK+iowYq/G6usHW6vD1Nwg0knz5v9nLb6afio5aizgbgr+hp3MiRkXS3zsvx+sw1
O1Ol1xKNGLymh024+0KnsF++Vv3Jqw0T141++fubfe9Dwg/yZhk7kZE/yJyfqvwiYW1lQVbfmK2q
PFseHGuzPQnbZ3gWQ3cK3iROiBOGTaPZ+CpAakIP8OiMWNq1a5OQe96Tv007d+4jEFRnQYt/nsUf
Ftt0KOpspvpxldCsG3Bm1WT+gWetY+LKTzG4QerFdEvXOAJXzt0imZI18QYGYi/eBFbmCrT0JLe9
OEEH5e9FF1OxjraPzJJI7j7Esef8GN36tiYxSA/8PXrpMaBoKKEnp7SHD8WIJqupdrvDTe6ggqOY
n6coUXMAYUHVVgh2cLf8RTQvjQus5vVPaIyvIqSyxnZlW9IKuALWBk3DyD3FheimlhtwL/9tHp/l
zbzZuEFMm+dEst/QMCF7z/91ffKaQKfCpPxSNtZoDyUqCt/88qG1p2BcTDBQzc5XpQoZaGhnWuB4
76S7y5JXe53+rLUTZsl4W7RTIVN5DPg/6SZUvtp8z91dLh420HTU5Zfr5tGtreK7ZUNjUfo4vPrx
1zhseVBarDfsm3dLL5arZm2ZNfGy3UoaFXQ8V/6LGO9m+X2I8W4AuFFBDSpD764wPqNsIJqBZwd8
AjRCLZXR33Lck9iwed5/+cPYynFQxnK0MlHTKLWGfboVoeiOLP7tAddR1N+S/muZvYw39azgY5cf
+Obsycc5doe8x8fEnxo6i6S7Sb8RI19W/83IKUF7WOs2LLLFn9FCbT8JEyMg990thMGVLcSAFmQJ
qMEjSP6BEsrej0zekvdjaCXsM1636IDtaJR5feiLZA+lV8Pm1M1aifmEor99GWwepak1h2hVASFt
3d6SEmLeSsgvQEPE2cgxeNcCAVAeRbwY4r1m3mriZvlFPMrc5yBXfFjnJExLE0O9xo/UnK1BZwh1
qpZFVfZFbhAnmdDsbQjyurEVH01xZtStW7NodILVh95eE/rUEMJ0Yys+6lW+Z+UrsaJ0OMbjjmSn
Zd5fj466oS9/f+M3gGU3m+PAJGvbhAkD5+f6WOaGTaIJj2qeRqRF/b6C33gx+rq/ts1X4h5KtPvk
03dn/n3bL1CcMxEurG4nNPKnlykNxvrQ+8frQ1/W7p/+ZMtVc7IUtQq0HlIeoVfhLu5+F6ClBR9n
Mab7dn29/g3dble8lAIIxFt7ExF1hn1vVd9WORm2zbtnN6av+GiTD1Cl7uCj9fySLaet6AOnDnoT
1bVm5mpeRmpSiQS97gBgHUp5tIvdTRZRk7FSLJLz3rJO4+jmwYALbsBc/+X64Jr9ruZibddVjFQp
jSpg+Fk4uS/o7L0+tM4eipcy0ZDU5xi6J+Ou4/YeUhKGUK6bteKlLlTrayk2BvTDI+1fuP05vwmk
Z7lq+lU2hT1XDEOXs3tuOAnZ3BpCos4gqmcWxOp9jjO5Xu5qAf4Xww1W45Yq4ynLLctpPRi6aB5t
7xjzl0B0AIhNpuuAxnFU1tOkRW8fnJxGq2iDZHldcBCNZ8/EKK4bXvFLR3IcnHxCOhfve3qw8Jzf
5Xd+YXpseb96brkqOr0DgdNW9lhTcjcduvOl9L8+9btlP4Tt0dRiq9mTKk5dACgzlxSrS51PvL3z
8HharoYQoP0Fl6V/cyyt3VJmdMQvKD4P93yfRN591gTFmYbNbj0Npi40zU5SiVATbyHQ/a6mqLDq
00Tc0BagJZyb9ti681lmqeH36L6j+O/mz52V0nKKsrIPJoCzs89xwoN+COny9Xr00S3HxQnfWCzu
6eZCcZZG1pY+rOgHr/ssrIzKU5o9yxRfLmVRVRXWJCLVh7X7zOYukMW9N32+PntNqFDlovNqJIXs
sZmqvnjsyzX0xE3FCTiDcsBi4nlmW5UTxWMWTnOLTPsmEmAMrTgyAVOvg6cqK3IRkPlXkd9mDRWv
Pjv1MuRVb0WNd9e7y+HCXn7dzpplVLHqFZkcESf1hDbaj3LFU/5/rN313BDwNXtQhatbo+NC7nt0
Ird97uansv3V05/XJ667p6rkp6VIGJCR/SVRBZGefxTew4x4QL65SIezeTu70zlPf13/2rsFRgvd
L387E1Ltzm+szTrVdrWrkq915jwnXr13KEMuAjoQ8gevbi/XP6bZ+6oK8ljlRFjZZkWd88u1NwDC
R0PaoBtZcVq7gPQxOh9YhI6BzQnEbAB26cZlf5tHrpUUA55nI2fw+4BnfN/L8dN1a2hCpQphl+1Q
xvMirShOQL9Mdn4d9bkV0Paw1Yfrn9A5geK2xTzT2Kokgs12HoaQrD/b4cAGQ7FGYxwVwC7KkmTo
F8V9pELp/tDfRCxsuSpqPZ5oNzspXNca4h0a3MKh+H3dHroZK4et63lWB55EHB31GjSddaiXcnd9
aM1qqph1MFH5rEOnYuTkX8DBUTkr+BLAOLAb3BtzYxW6noCkh+C0niK3cQ9uJp/8pTnGpDBVQDVB
TYWnUzJ5tlXD7jW4ULwhqN3Q4yYP1WxFVd8YxR9rpllBo2E8tvEryz551UMyGja6bmEVP53tdir7
apmiQcZ37QqFtdINry+sJkJayqnaL3U8jAlO1aR+FIUV9Fm786HS1M7xQWx7QIp2pE2O1z+m+x2K
wy6ciXqybCuS88+2ip9H4X+5ZWRHRayziRRxjctmlC/eIxjZ17BJitsuss6/mPXawWFVLaeGuPux
Xv74c//x+rz/dzj8W5pwVHJTWtgwQkMR2u+zH/ZhPKa77jQ/bc/jLj11D/G+MFjo/R3qqIB12XHh
ewtsH3cHf3hw2gMtUGVxDCnD+0vr+MpJK1K/QfkfsUcs/h2o9+8S67arvqMi1XMAgm0IPiA7256E
+21F0Sa/KcY7Kr9p5dSzgGacFa05D2M+/aol/WxY2cvh/N7KKk6bp1s8pVmCw/XBe05O/ZHs41P/
1Qn+H/zUGDJBneEVB+6atgafsoeEnrunnIt9vt7UAmU5Kljd2tjUdrVvnbztR9GK73blmIKxJg10
VLh6LvJqRn8Yjbaq383JVzKAIRq99rnNAXwQwUgDr12CMf15fTnej/6OimGnVOYxH9opQtfT2U/H
p6pP74rc2V8f3nt/sVXkulfkref0nKKNaLyvut9VC+Y894cAMSlY53rfUIj9X5b8zqZSAezevJSN
gBZ45ICHw55zcC/RsBW/2hnVam85pDNkaSxQdOTnNnvpwKsHAq2gctKgnk8ZqobXf64mmKgo97S0
rLgvqIOO0E9D+m10j84YTSbCNc2W9i5/f3MFtuLFcjc5TJGga1AKVMn97un6xHVDK5m0s3aEJx5q
kgANZWEKeF/QLvmn2wZXPB7PinHhrRbKTe2vpHSDWZqELXW7V3Fyr7M56tfYvZCtG+ZfIgMQ49f1
Sf/vLvTellIO5Ry637TJuvGOPdRnJ/zeP+DxKpwP1Wv0WOySnSlF0vwGFd4+Qd6I9iUyDb97QFdT
0G+Hrbp18Itfvtkyk6gyDyVs+F93ysYdBGVkfb5uIM2WUeHsW+N5vkfw1umPdxb5zvmN5T1HJcMs
1nzO63xFoXlPD04oj8637rQdx51zsE7/x9mVNLetM9tfxCoCBDhsSVGSRcvOHCcbVpJ7w5ngPP36
7yj1Fr6IIbziIot4AUIAutHdOH3Otu9F1ZZB7d4IkFA3x6iU1xdnSPzU/mja7++vjcIPyASYg7uC
5aKw4FXt8tMyrP/SZvZ8u4uzIG8qXdVNdXIko80Hq67dHv4gXoU/A2pKOoCceqLZYNXwktn25ZBU
/bi2kVc3PvDDxlYClq9zlarRJdPNBe6dcoB58eZTmzw0debXxof7y686mpLp2nUxs85E+GJYKXoD
00/dpgtMFUPLkHZhFfBeEAq7LDzz2cbxnrhqLg/V0JKtsjbdWBPjDis4D2IA47JE1/+sGvqWvr5y
A/AunFK7RW5dgUI7PtJOx+enGvlmAa9G3ubRsOoFNx4dygAQo6AAUu3+LipiBxm+nix0zQobEZyY
6WEtP1Z5gpbVNOi57VP3V17qwGOKoygTXTIKURKrQYGqAsmW7bxM4lcJ2eL7v+LtRNL+i9WStODA
BbbuPIq5Poxl8281FYdiHb6sTW0c8rWbwLyLcnNW7nsXtWVJaTZ4ZroyRNi8vjb9k2WeqXXmw76M
Rsa3e607gJcCftPqrQAXwCkBqvv+Wqk2QrLbDhJGJJ3FdGkh6BVDQ6l4YImO9Ol21t+4z2WEuwPk
5DoS07xMLj17dnywq+9obj8ssRksXqJZHcVPkBFThNOCebdbhQPKQI7JerR30ZyZtoySsp0SsPat
HSOnet5o0CYfDDu4v/AKK5ZBUk5rVNaEWs3FamgIbr5j1emImlVD3xbqlYPoWWtXXm7TS0JPI/lY
N5/vT1m10LfvvRq3Bo1R7aTYToc80vYDAUPk0Boao1VNWrpZ58UsQMi5gTF22XxQQR9AHaEZWjVv
+t95e+XgLrRN6YV5Tyx7V+WPtadJrRVRB5euVAZZko4X1EY/8u8Sz/PDt2l7bop9NQEZEVXRsiTc
RGY65tdqoedGq96kcJF/AaKcpSnHWw46NXVUNMuDMLzQXsyT5zUACU8HaHgd82FXg44JOtj/7sDY
VhV0NgpyjmGmPZ3AtbCvkGfLyPZ+HsArvQ4ot/HHOS6DpN6F9sekpXu2r6hbchuxHluz8+pW59li
4RDrIPmKUykD2ouOjiOKJH/qtOv4Pl8Ota1BACreum0ZJZVWKZ0Nw8KJv45hcibnKogfq8f1UB1q
7Wu9wmKZZLF2u8QVR7galWnls74MK1NonKPCrGSU1JyU/xdNzuvzxB6g3ehP1ns0Y2o8gmrqktlO
dDXjuUGOliLMAS+8rgKm2lPpNi0mM67tyUEnNkl8h/1Ihtb3ek3bt2LSMjjKSqnL5hib2pYfufm+
2NUkDRpbyThXsJil7Qb3OLZlgFf5C6j4j/dvDIWbkaFRfb0UybpgaPOS4RQmJ36iBxTxwvvDq1ZE
stCB9gZLWw40UGGHpPgKkm7NxBUbKWPUi6WJuyZDS70zsBDCXP5kTteYN5rhVety+0GvbtIOJJVi
82D7Vt4HjlP5pngCHtsf8yWg6RJU8z+rtfPYSGbqWi46P1zsQWXicZ76XqtL51X1Ghk1NUC4JBXD
OEbemROfHK0yQFfwIT96AZpztt9WMJzA+qRxCqrdloy26/NtIDNpI5tNgd2vYd7bmotWtd2S3Sa1
mIhwcIlQ96n2junyvZz2RacycIq2xjSVHfLAuem+r3T9OJqA6JjDj10mIEOmkmHmaQpy/Utq/CwW
cUgaQ7PciuBdZvQcpyS1lhIhQkfGU5u+uLHzzkuGqweWQ4TK7+7PX7HyMlzK3ryCzAPC4Hj60STc
5/XvDjX3+4MrTozM7emhwVDYrTlBHqsLZq88NkTXvqUaWrJgkGn1TXmzqkKUUUvwVJauGuegGloy
2NFsapLN7nZJ5uxo5u7BtIaH+wuieuOTQVGmkU1ZTDDtOUCMdygP+QFtjGL2mT8fOr8L6quhw0T8
Ecp9I/2TYVJG0pS0N3FhNX18slBTbF/a8uvGHkrzU7F8rLeXePhUGh+o++wwS3NsVasnmXK+iryy
qUXQ1YKWkCvN9+2KDKCKKZ/Rz4UqVDeuT/00Rq5raGxYYQMyggqi9bkJEWN62cQnl3NfGBeWf7u/
46qxpTKUU68Fnv5yBPogDOCAAvUmCZAcasoHqsczGUNl5d4MZRcbMMSc1j4153fCsh5K2/I5ZJNc
2BvEJz9PhQDbP413gYWgWvzf65M3oyg7B/zdllNDbGKeB79axl/3V0xxgGTslMFWY5iKDJadXjn5
XLHP98e9hVNvWIMsJz0nAx4tKcZtU3DqJK2/iDYwSjso8jms2mu67iKKMAEg++/ydNSMWeWlE0oL
xrNtdP44Ws80aTWWYCt+iHQPg/WWttyGJXjL1zj9xxNf2vqa7MM62X8O2qvQqOqruvVaXGhx4yV+
zYwvNNEpbCuuNBlHRRPUY22KAriVhniUmSyQ+4tv6VCFzc6HahlSVVTr1k0LOhgorQ/bOqDz8/39
86OwZJkFdGJxW+G4j1EmonEKjfl7kexzEjKkyhNZ45kQAgJpr/vUNc0p4fa7utBBohUWJcOpPEJF
vq0wV7wJdEEJygufk02T66qW5fbRV+eFudwtoZ0HYPrwYGelnw0P695Su4ylmqkwM29yEJ0MP3vw
nPHR1FxTqstRVoqm/VwnrMd2rpf4RA7taav85HE9dr5AhhQH2z/7jo1krcIFPpdYt73NftiD8JsU
lMYv98dWbax01w6shrJi420XO+19/O/gakvHb28rl1FUy0SmZnHtGz7L8XORXjzTCTyhqxqphpdy
3sZoeJ7G2Fh7KvyOZYfZ+Nmy7nB/Xd72kFxGUq3L2I9pjMkvqKSJ4p/M9p7GvPLHqTvd/8LbCSSX
IVSksa2+6vBQY2bzacHrTJM8EisLOC/OVRpazhK4WiJB1c+5LeIrE+vRTTK6DRYrHU9EXBYzOdbr
qUfT6v0f8/Yx4jKqaunpHLvgvQBixa/Xc6nLLVTjSoG0VdNyTHPMG1c6qjEN6jyNZv1VQ0tXrG11
lHRF26L2FXrV2SCau1U1rmStdLZ4URM2oi3b8uMmDY2x1MT+qiMvGWvSp0vOO7achy3+mAyVX+F9
ajL3VZH4Xygqko90WReUM42fsdMGNNNF3oqJy3ipIeN06SZ3vLDkfVP/0zMQ0ew7eTJWihfQRrNS
yIuhvBvQGMTFfbVvJ2V41LBNkB8wsR5decyb0NGVRlWrcfv7K2Ocy6GaWjz/or/ICZspKjZUWVxd
hKSoHPO/AE8Q7WtsdttGgCcu9TE9gsnoPapSR+oXR12jl8KjuJJlVkAKujUoCC42A6Ld+DcpJsiV
Hnj84b5HeTvQ47JGs5UMzJoYQT2HH2ma+9R4mN1nqw0SN9EcHeVKSabaQXRtbTes1HRkl+JchNWJ
PXS/2bE6JsdNE5kp/IFM9QnhXq+kltlHRTx8IQDn+iOddchHxVGSYVCimCdnmByAibMReQL/bI1j
IAqiicwUc5fZPccWPaZ0aJwLGd5PBHcGyTSu7E831N+5FNqx/2sE/Y3LprLFhF5E+/0GNr/1Wj+u
IQvsix2Ik31Yj0UGeJFvBdv39avu2KoW7HacX9leA762NgZIJ3Lzr1N2tG99BzqRGNXYt7+/GrvN
anfrAQe82F3pF/O3Yaz8bNPktAp7kMFR1uRQZwahX5SD76Zsob0KvpV6yE+L/XUQnsbqVD9Bsup8
yIW9DdgV2zylHtpfTihg7TJoR7pvXax6XVdwGHl8aczDNn0pjcfUhJiR7klI4ZIcyZzZjII8GfMh
WpL1qeH1owslh9UcHniro8lSGYR0Ay9mXy5p7y1n081+Dfa8+Ou073GIyyAppM2xoEA1RkazHLO+
PTW1Dm+k2FaZ89PNk7TrOU5mbzd+luQX20m/GGnx6f7WqoaXbDkrUrCVcPjqfG3CGgIRTm+j5KnT
DVQNL9nsJHq6rqNnXopiOGTOGtjFci4dHd+qavjb31+ZrTlAUI43eNUuBjQigQlt9OumACNwXunq
LYqiLZfBUhBvb/hoA8zbkENdBSzogyTsztVL8YiUJfeLQx3oHllUv0ey4XawvDgXWK7cuwIjSPoP
eRHe32iFhckYKdMu/8hEjCgHlyQcRWUeHNJCHSiucWV2ha7urMiNZLTU6OE38NI1z1byIYaeScG+
VvH3zjFBRvLTLF+Mvg/u/yLlzkgWnbYQXzB71PToRA9Dd63SzB9mqFidFzxbG2zzoTGLF+DcZ8MC
RrzfjvN1y97d/7rCqcvoqsksc8dLbJi8yT7PlvewEPMd8ZxDnVcP09hpfqRiOWV4VSrqbnZmPl48
aJ76BfFezDE5pQgZ3BK074R+HgorNKZVc0wUXlLGXCGLzeYq5z1eVUxobxYH0aaan6IaWvIFZWIB
Fmji2X8rj7P96Or6KFWxIJe8gDWVmUCHA6ii0O41Lw+l5fg2Wqi679lQPjTTT6N/mv9pp/i8zptm
nRTmxG8/8pXnmcZ+srsUZy+bLF9sEFv4NA0fxo5oFuvtejWXGarW2azMtl9aMH9WQSXGr25RnbZl
9TkF5hnXy6VL1tP9o6zaGOl6L1K7bRrsDPjm26gFZ3XN6WHf0NK9nsIZj6gtAGnKvhUkDYxll5Ka
yWV0FqgtG3RsF+jYMszj0HjQhCxPzqbrc1U5FxmjtWxtvo0NyiL2Z6jQNg8WHuuqK2Dzs/DX/6fb
V2yADNBycsJnDlK4S2qfyvqdZ+zD3nEZnsWNJW9nFwMPzaey/eisz7OOA/FmXG8kATI+a1g5M+iI
mJBZ/QWY/FO+iZPbz5rzr1oSyabLvL6xW+JmHxiFU2cBgOL+rjMpw7OS1h7YiHgBPCcMb0FUdL7T
WPtevbmMy8q9Esw+Fq5wBloQ6B8ejHVnYVPGZXU8ZnjEQihYbOLams6FghXEbLJTbsxf7q+N4rqR
aUUtZCdz4hrksoA5TFQkpP2XxmBwp4DE5H4yuEFqkZ0bId3f3eqSLKWOebbX8sPk5A/JpsMmKdyn
jNbamtWa2wrHZ6RgZbGuvF8eu/wlWa1DKexz7u0SzjO5DN9yPQuCxszFY+iW/XBiCEyRChH0/d1Q
/QopOE+L0hP9tolo6nlyaI3+XeN0hzaLEannzQEHDeJt1r6HIi7TjvIsX5a2tPqo4aAqX7L5XzZU
OnetsGcZ0sXqRBhTgzuGWp8myIFuH+4vkcINyWxXiWuhm3+9uSHuhH2DIlkFeEWvy74U17ysy2y2
Bjcs0qMsXnkGniqm9lCZ4/J+yabrRopKI8WiWh3pBk692o1dOq1nY46bd23Gkh/mVO1MwmT2K2PI
mTGBzffSxc9rCpE19ttGcHx/A1RTl4y4HAu+QGZtOUPkfvT8CdopP0svy3RkwW9vMJG71jB6uiVO
10dj4QUgN/Vn7znex6dA5MqMR2dPtCYGz2fAF092oUH9vZ0cEMeSokNwgdltIfrI2sBN8m3AM2b5
sMRe7IRbjDfqc+oYXnGGJFKjo9B+ex+IXKMpN857IUBOsrYQ43rAt/fsL5ErMxPrGzpnGLdzT0v9
wPZBuIiswjLYGysXiqUfIEjeVdYjFM81R1JxZORqTAlmPasSLcq25H1dVgGa1w/DPrDiXxosXZHG
W3dbZ2QxjRfhXTHTwV4VWyh3TuFloZ/awS3P3Oh+0LJ/5GLWhPh/2Hb+DteInP6vkHfmZsXLc17Q
h9ypgwlxlcHOi/utQ62zRAPCrdUsiT971i5Y51+6ICBhmtw+c8pzNv1qjDZcgb60K00RWrXHktvZ
OlOIuMXgY/0ONGC1+Y3pUi/FNsiZPR7mauIUXnm2rOZUZd2lzfa1ZBE5m1/XWMyFjaFF/M4ZL9ZQ
HZwqyoofTOxSqDCJnMAz6Ixm43abvffs2BdSfJxHTclDtTBSAp/EluVOMYZuNxB2HVbrvMvFyPl7
241l2joY12X86K7NaUn2XX1ETtPTOmlG8J2U58kB4OhcxSD83zlrycd7Kxi8vSou0Wu4Hvgc+8OS
7Up+0EL33+uj5MWwQI22PLMEnZ95ckjT3/uWWsrHXWGNBrudbei+PQrg3pZpX5cROqP+O2kTOkPj
tqTVubR+w0OeykpHHqmwdTkVZ3YJlDUxsIn0i52cE5r4a/F+14LIqXdN7aV2Rd5H6MKofNxDAswj
uncThcHI6fdo2YnYVhwRCFjcuMO8Lij6ThMzKspeRM7AM8jOWlZZ9lEfxqcqTMLk8/yN+VOIrhpo
cxz2LdBtU14Vuto2szvPziqIfbp+hidQAcb9+0O/nWwSORGHyMQkRJdX5z50L1U4nZcLlFfOXHNF
KEo4RE7FBbpSmyq5jb8G7LIcen88VafkxD6avzy0wmRHnXKa6oRKBruBcZ+1rILwWOn8Ayn100BB
3TTpWj1Uw0tW24I7eZwE9qC0/iHi3Ho/aq7Z3rcTnL+UPswydXiWNkj6jGM1h0P7U3xbdE+SijBY
zsJZMcakthGKFp7x5caCaM6GXxndZVzII/oO9rlLOQfPZ1HbtYN4D9LsPkLvwzbGmqEVyyO3UJmm
uU3ViKEREpyyiQW8FAfCSbTM3+4bgWqNpEs1TcbVaQrEwR35uTQpSABTf6ARyDF9fTVN5Svk9Hsa
3YI4iC+jokMtswrRJBSyT8xfQivUA0tUUaacjbtGSR0b2pkRbYL4BFWd0AYDQLCEZZgdU00sq/Cq
ck6eNP26ZAxm7abxwS2Xs0OzXdB2IrdUGXHuFP1YV+fKjmj8obY0SZTqGEkGPJV4Za1I3EXGlgYe
VAmJ4xveU73snLd099JlysBwUVVnUgvfwuJvWrFhxWrLHVSEFPWcZQKr7Rzm7OQkmvBJce7l1imR
F/PiObd7ZSqeZwg7te2LS8N+ZkfH+Pe+banmfvv2q7vLsgjjjZsDlNmKYLSKiKSTZvqqoSWzpSt3
toUVxZlNlb9Vjwbkne5P2sXk3sjU5LYpc848g5ZLeU7Xj/PW+EVfnlLnWzU8ZIMbrlAU2fed2y97
tTiQ0bFNvjACoWT6b9G3oZG1qPMa16UrgxnU2Wbx4/6XVGtl/fdLvB5QJUUZLTJK8mmI8/yQZ+i6
3De4dPVaU057EIDk59ayAo9CZCtPNQGEat6S1c7Vlk9bb+RQJesC0BsdQXJ0uD9rhUOQiabXyYG+
k2MX5xlw5UuSD+t74baNnxI6hd3Si32+Uu6bGmJnjEuP5+cmnY7FDOYIsJ3d/wkKA5b7phw+5YaY
7fwMfoFnd0H/bJkt31srMHJ0X8fZr/ufUZiDTEEN8NTgxltOI88eYL/iSM1nq5iEz4pP3DYhD1Jp
9kSx3XIzVewJiAkyL4UTnT/NjbMe6KIVwFX9jFto98rams5OF6dy03Peuh9iF9Ln7loFwwTWPnss
zENTkQ/QJN7nnf5ExK++1uXQ14jdGMShKzyI3TrTqdiYpVkoxeGVe6maaWK1bSTZeVjsiwsapHjO
vzLPDQVZ95nenzjm1Q+gS94Zzeqk54KnsW/x+rKMlU6DVBWm/Pn7q9E7VmTxstjpGYWHwp+W6h1Z
0tkXluG7Xf/Fy1s8J3cM6ptufTAL+jIwR1ND8d727nKDlWEtdTKVZnLO2sGP5zBt5mjwIru5si3x
i7bziasrBSkOtNxwZfG48zKIEJ5TKuIPYPh3v6atMWgApopTIPdasalzWhfyKOcCSZa/5luI3tab
jnkelEOjcTKqnyDd4F5VWbWRL+l5iMUWss1lD4k36GrQirxK7ryac2KNHh2yc55279rSPmz1+KnZ
m7bJnVdjNucQAW7ScyrYh3Ur0QW4RLSwNUGlava3NXt1igVzbDBki/Tcd+UTCqzEX9w8yEG1rrla
VR+Q7u2kNpK6KLE8lGTP47aGW8WjFeLRuzy73IMF0Ek2dG6eoj68+TTt/I3QaAFjOSlPW5L527gP
VkdkbmvgtKzENHOQYNg3Mu7muORGgX5cHSJadUql8LsRjptAsRHniFDXd+rc8L18XxHJlHuxCsMY
zTE3M9iZ+WA3ya8ysz/d34G3523KfNaNtaSGwJNPhCZfJ2j5uARlp9O8ePv0mHIb1pYs8YYKaR+5
6LZla/2+YOmJZTpyE9XcpQAc7EgrINtDH/EkDox2/GJY+fv7y/K2ZzNlCuu2ylk52SmJJjPJfc+t
/u1nXNG2aweGEWsis7cDAlNuuwKXgz0UFB9hLHtGc/K5W+KjkRkBumLOZNv8vM40nlqR/ZsyuzXb
6imG3AsCcLP+3ZbNe3c5T2nzAFmDsI2Hax2DalyQr7E1n0ZXvHhIxO4vpaIGZ3pSeD5lGa/ieSIR
VHAfagPkxJN9JVDc4OV1Mz+7ufCJSF/KIjl27mO9DkHFMui8H+9/X3VKpBB+2JrJmFE8BoIiEb5r
CKQ2caZ7+1Ydccnut43WvGCCoDqU/OsI94F384U0zb/3J684h3JTV+pYZC2thkSZU/xeeOenTrL5
btkeMts93P/G2/GIKbd3jYhKc88skQUyPgVVRoI1XUEXUX9ck8Sna/swlNkTm3Ta9Yolk3u+CrYm
RWuRIZqMzyJzQjf/nNU6Aqi3UxJT7voSMxvaoQSwdPKe23r0W6SaxfxlLn7z/Of99VIcKJnwumMm
rb3F6SO7Oi3FVehaShXuQO78iplpkPRmoqCUiQ+ra187Xue+XW2F31NmhFZtx49G2X/b9zuku90j
fcuslA1Rty4fN5Kzo2VDZfX+4Kp9kIx+NFqQs9R0iNApAfB1ZftuZj85TQbtNXou1333uulK1m3n
k9OBTnqIHPIB6C4TYr1DqolOVBst2bYL1WeIkWOBNuc8mhHVnVGFAchtXyBAWEC/DqNeKyJCYi7N
IUc5/AEnVwdBVH3idsZeB4ZrkbQjNOejkoeT9Wwu0ZZq0hfFzsqtX9XiCLDKYFUguGpVE+518AJf
ODrXem/f7SuTYeNavym63jYVDV6TYfgGmC4X+o0v+zDupgwpsjpzTUHT30deH87Li2i/3j/2iiMj
o4m6VbiENlj3NBX+MDi+Nel6HVRDS+Y6oVGeFTmGHinYEK4d1eQQqnElSzVYvdRmcjvloxtCGzxM
qu20bzUk44ToBbFB7IyhV9DP8vWDR/fRfEA66b8HnIgmFQhZcYnMX2vv3aRTHlKshgwcSty2TUFx
PUSJ95QP/9JM91R7+81/13RNuYlrNEvHq7KaRPHine2ieykBmJ7W+qEtjCCN+3dxM4eeET/ZFbgc
KrfdVQcy7ZsZv/IEdQ0Ee2vA2UxZM/vcFsTn5vLp/gYrfIEtReCJ1xTO4LlDNIB0HFHdmp3E/HUe
8Iio40xXfeLm4V7Nn7d0m4hH8WzVvBt6wJOspyI5dYDgz9M/93+Fas9vf3/1CW8Drrml+BWT+ctZ
Rp9rs07VyJLNulPO68LA5G2n+0ZoFbizpVsYRWgow7lAQGENWe0MEZSUjrzuntcmTiHb3YJVu9Lx
s6s+Illwzkwxmxw/YJgi6GMYYLiwCFStfu9becmK7Tqd7WT1hqj1simwnGHwl9LRnHzFHSiDuMax
abrWxQK1i/C9jh265CWvhKY8qYiaZRzXQlw0VxsjidoBjeGOdUjAvT/P7SGBLgen33NjONik0IQi
CiuQIV3pls1sNHsSjY75HlTnh4mZTxCC/uhaHSIrHauGaskke+5Eto1pAUtY2K+cPXvdTzPWXDOq
DFSGeHEvBxtI05LIXUUoqHgwUeCxvPLgLYkfG87L0i1Hxiy/zL3TYm3nYZ40q6cwQxkCBsw2BPxu
PgTZATuaG/FOnjV+3HWG5TatoqEd6xoMTgb0yxUW/0azRhfHqfZdupw5noiKdhPGaarjUz9+r93s
aMReuHx3HZ2Yquobko13dcscY8E36qI+FQl6JVxo5lpHezAOJdFh5ZT7L9l6LFiar2wbo9wCMICF
6cF9yH/axBcPJAThkk58QJFGyVCxqrDiDQn5GAG09LN0vmcdfYwH71BURrDN3sOKMv+unZeBY+lk
JflW4UvlVP9mcf879jSpmcIO/0KN0blwFiB+ogpomTw7QOQuSJjGLyp8ugwaQ0O2xdEtOkabl5wH
NwFarMle4qn1qy7ROHbVD7j9/dWVmvORVqmJpaHsmPCPcfOeby/3V101tHRbJ2OCen1Kx2iy/+Hd
4JMi3ElHY8pwMasiXd/YKE0QawiASwtNtHzcn7bCB8mdW8jtJiY4EmLDs48oFJ+KXhezqlZEMmC3
XQjedJEuVVN2Tks3XCr32DWdxnMrbjomGa5bEntFPRTZWPtixk9p9ckWn/PxB12juoJawIddCyQj
xdrJorwqF6ROjWM0UUnr2X4gqK7Nh30fuDmMV2dSbGkK5kds7lA2Ny9Xf6kt59O+sW++9dXYm9Wv
q3NbI+CHRpCAObNvU1OzAYr9lbuymjQxk7bCxMWURfFm+h7bHucsD+/PXTX87e+v5s5naKMDa4xa
QdMHq8HPxTL7a7fvHdeUAWHcjtGtduvyiB2wV/TzwZl1T4OqmUvh9QxWjCbtN5hrhzulLSEROx3w
SzSOUjW8dPluFjoIyYITuTaQo07jJzfnD0si3u1bd8lsebOUxZLg+cLs3W/LAox30+egAC6W/LTv
C5LleolnDIBYoRhao7C74rH7j1tbwvvDK1yajAsrWZbH4PHH+4vXnTYn/2gNxqBxlzejfCNdlrFh
BvrVuinPuwhy7IeG936+4p9XhfVAg3IFYbsba/yCYptlnu26g+ZtPqOeG1vxcbK6YKX5eV5izSqp
hpdiahPkKg1lYogsewjH3jwutD43LtXkIapNuH32lfV6LlASjMO82nQ+TW1zxduPZuaKwJDePvlq
6G4GYMQQAAaDiowQsIMlXWgtw2lFgYjVGtyi6iOSDdtNa7pF1wxR1n+Y0fgej34HfkOyuv6W6NIn
BdzDlGm3vQWF4jkvO9TWiwCovWvOoURu/rQcdsjyD/AiV2OFyID3JRt0gagizpLZtwXgKt1YJ3Af
zI2mZb6IzHhoFvupFTq8kupsSQbuTpbXi9m41RfGcEqa0CVdmEz7eiNNGTpmCiseDM56CPiuNvcp
T8sksND2r6HmV5xdGT+WuXm5mAJV2Hkkwk+tLAW1gmZsxdLIoLF5sYWz5aAK86Yk4Jn3bXLx+sfj
X/d9n2JzZaTYOids3TIMb3QeekZcvwZFKjVYkDjz8f4nFHGXTLKNEnXBZoKYAifJB3cbTuenPPcg
+TQGyeRBtBwU1o2neyG+GdwbHlcGjBkiiR1jQ7kkKT4WHBik8Zk07iFh9SmdaZRWh8Z9NIY15I0X
Nq77tHo7a5Qymqzg7rjVuS2uTW1Gowv9h9XR3COqYyDf4bjAIYKcWFHNyiNZxqNj20Bc6jhgVCdY
usMhF9IbwGvQKIdeujeDgKrV7IfqgEmmLfo5Loy8tCIwZD66rhnYWfZopCxAY7VmbRSTl8Fh5Sha
AWyYhb7q+Qk65pfY3QfJNWVkGOeTY7cis6JsaH/36MELphmEgPcNQzVvKdh2B3SwDX1hRVAkuXYj
Ofa17pFFVaWQ8WAFMeOWJKu4emfg6G9NVTc2wyFFAwMPMi3/puJYyrgwo3CdypgWnHj2qyxfZpb7
N4HmfetzW7dX97YzmhXjazZGohs+87S6dolOH1VxKmU+btz8W9pMA96MK+O5Tbsjgdii03/phY62
Q7UyksGaJcDutTdgZdprBT3E9lu7T6HWlDFg5szd2Wl6FIS5I/yNrr5RONfWiM/IJIJ9ay+ZbTxs
27qIdIy6DkCWPi8230z3KJah5CPjwDiUloAdnsTVycUFD8jBuFjPZTtoLpy37Oo2vJQgDylg4u7U
iOsknh3z06Qr/b0V4t3GleyV5jgwAmJOAA6Sc8aiDWKgdpoHHfvGtYf+rZN5+8jt768Pfb7WA1tx
Mg00k9DcCdy6i8B3/+QZuhabt3KS2yduR/bVJ0zhibzbElSe6BAudheItcNt+MXJzu7wpebv7h+h
tyzg9hnJfGldFIQw+IZWfJlS37R+uSS8P7Rqh6Vgu2Zkg/xMIq4pAAFNOE+n++O+GV/f5ixZrYVY
aOKWUV+5vwYb2iy3cxM5Jws9X7og4U/UKQcot29Id63Zw+WvG75BT9uRhllohP2xDUCQ/IH5N6Fs
aIkHaI0Mm9Oe3O32Scmat8lJc4LOoSt0Z4KGnVnaBEO6o7yAwWVsFx9anjqEwNzmj1vT+Yt5XRNN
AVmx0TKmyypyy5pdjN3XIS2O6Xi4v9GqcSVT7sYiq9wC12Mjnhf2UupchGpcyXozXCMZQILiOgy1
c+RtRX1wkuqeSt+2KCord5hg8BExyXBy8N7kG2UdLOgeN+dV4/RV40uzn6suTeJxrK+kty4sNt+5
lP57E/K8v+hvuzYqBwszshYBUtD6apnQTEEGQMjyeYr7Z55pkqW3l5+at7+/8mxo2W+aQmw1yO2c
yLaqg5XUmsmrhpZczjhkNwZYrH0KaIlpDmGhldlVrYvkdDyzSKyM0fr6P86uZElOntk+EREgEMMW
qKKnarft9rghPAICMU/i6f+D76Y/dat0g20tVELKTKVSJ8/px6+r6UT++hHYwrA8QgzgApoiBRwv
rzc8swIvzm2nz++90szN04wuMB3ATPUBUnjxWtPBgd7XFy9tItFWUd2msed8XXR/8PbiW3LCQLwB
opWt2DXF2tBzLZAOBfF1o1QNLSULuKWNw+gJfmmNDb2yaF5bj1yq3ACEqf+1xtR2UXj1SyyLvwwn
t0oNIHZHDSWNat6SrxpNbTVbjyXxQHlfWzRiOjDDPr3X55Mlpwe+mTZ0p3q4OB6LwM688d/UvKzB
qdQlsKp/2L/phZsGq1HY1WLVl405UHjsgAeYxcLDfAYtk88WPBEzonsueTuovSLzSIuxIMYy1hfH
vHR+Fdod2jHeXzeetw3fkt9oVxRJ0mkIcDMZ7tzl1nCNsM5vmZb08u1MzZJfZju/qW3BB0QGnv0S
hfno8/WusgsAALJ3ff7cUB14WrFKMq4ePa3zupqUX8r6qU/xVvul1xUtVZYqhTfXIEFu8hRD99Uz
kLNB2ABCd2gD5FyqLa1ZoHhYX5Z02aVrHPNzv73bdJ3dqqlLgc2aXerkWcYvltP9Yn39Na1NDZBO
MbScNQGUWxd+iQVnWerEeHUffgrSjp+vr4tiO+W8aU1ZCqKEFJlCV7ThgHdCWqO1bURTxvU/UE1f
im10cdu8SnGmjH5n3ATDlt+hY0BXGVFNXwpum2ekZBtwjhe2g0biR86etqaMj019/9MX0QfSyhZ0
3O36Us3Jstxn8/n6uKpJ70v1YtzVmrYUpV9+QZKWeE0dDWRKeqM7OG0pAenTikGXFbGmbDM7zp0F
mpRTf0SjHGeVLHTi2NNW1GlTX/y1Dp0/xETjs+5dXxElZWx7jhq2C5hffVntPwVkKXP6dRF/RX7Q
kyQn9cDxTfniVhcRoLbfLXG96CADii2VEe5p66yeHSz1hYFD1ivCAYzvho52XeFCsqwJm/2SzQWW
hfDihq5dDCWY5+umqDhgZWx7uoGUoAMjxaXerMjfptCjCR0/TW0WeZZm2VVrI/no0A9Nna64xtaZ
GYms/ga175tlbA+l8q/IMoetXILC95HfFG11WrvNvRu9qnu6vkAKk5SBSaObOoGNAt2lzIl1U5Yc
6tIVaULir9sDSlN/rv+Nao2kkLC0Y5/TwOboiL4FcAbxN/Kn39fHVpmPFA+IhTbcqaL1JUgrIFpr
PwjNjvy6Prhq4tKZnS8jHsQJJj6Q81jfWX8KHcJENbJ0GZk7d+6E6yG0r9UHm1bR5om7tnXiYxOX
ggFL0ZzXzBwbC07S/GY1ntIjnJYIkTKknla4FaNHDiGygc4EcfipaLQ9lIplkWH1pduxwGaYNzr6
kwb8bZyKp4HrWkzfbF7cJy+d13zCbbgNcBdZ34k+ZE9O1EXo4H4yPoPwJfHvzRtfczFRfYkUFyzb
7BfQhiNmtvVfs/LPgo/fc2IfwAnsH7L/7YtTtk+tQCzQtrtgM84N96OSaGKCauKSs5aoSmSCY+TO
/ObOP9zeCjsdBOffE+AblyqZELXMxs4mGczeyEMv7G/rcxOVkYuH4jP5J/SlWx/VV0ieO1tmyY2i
xVdAMGRyvtVgZkh12lKKmCMroghQw83mhKBs+d+NbDvXaEe97reqkSW/LTjJNnNEDYRDYbTq5zrs
fKqra731Ag2bkRH0TPRFU4Ba7dKLwg3nucQ/sKdxXE8IczG0636voP1Y2uLH9Y9RnC4ypt6dlsEp
KU6Xrv7t/kEPWOhtaAZOro+uWCoZQ59NdE7HAqFio79q+rXVpWkqG6WS59pFu3GxYuDxl5PsJsoT
/wHSPXfbqYmrRMfTp5q/5MFihQjoVuLONlV2aE8kbnodCEdRv39FkurURT2aexj9x9pWn9eb7RHv
tXAxUCS6p2MbIJ28bpM7fc1aDqVt/pNX5QRiU7RmHBtc8t8FrLRBirbKS1+Y3jk1hmfDWXQQedXS
S4fv2tW951uowNbCOeNN79J7eXx93oq4I6Ox2zHgwvFQ0xl6SElNn+3hofKPRWZHspjGqUVnEVgM
L3bdQhpyMIPPg69ZctXU99V6caRA3HwrqIupt+h+Scto6CByrwMAKpZchmJD74YhU8NxiLaKsPLZ
gz0dIRtGWJOh2BzQ2aA3EI1nCDHjjs/Chh+8D8rqGVbmQ9BRoKS70BY5608x5id3Ox+zFSnYz0Q0
hkDD5sVhy9mpgwe3DktxpNcLyyIDsPGD0bo+Vty1hveEuLdbVUZ9na9hXpkaa1fsqszTufjDbJjj
fjtpQXyd+waN7E5HyKewR5mpM2gLvkLTor6k2Y0gjxOINKbP11deNW8pxA9pgcbAFGnIZkNHM/fx
ROV9vD60ataSk8JYyFw7CL3ZSovYclFtAlPY2Vt11DSqP9i/6YWbcjeoq66rYe5TAroFdziZB1N7
mYeTs7SFOBnek61gZc++DSh2T0WryYhViy6F9MxOWdEL3NTGjdx0RRZ7IHu7vuj7vr2RVsp6GHSm
85KuqPM56/dqjGbveUbdtrM0iYxq5pKjOivf3LEY4EpkreNu9cWpag2ddL1iQ2XcNTjYIVHtGyjE
lf3vDlKTQWl+tBxdW5NqeOllp6jrmdkM+TzoeT/iSlKF/rSYZxuoK83Lt2J5ZMR1YaB1qqDIK3FM
P6SQ7JscQ1P+UE1ectRqrgbHGDvzfqwnEYNfag3B9mI8LEbXnw7ZjszOGdRNvzVrAVBAwSIvjdF7
G3rkmelWR1GEkmHXQee2pHGRbIy5HzaTAdKtzflSjf49SILduPGbSeMFqn2QErLGn0Q9oxHmgv7S
7cZkZbFF5kb4EQUvnCgy6prNom0B6NpPFCccaXki9Ajvzj60lJGNzpDyvsLrVGGU5P1YuO07wcw5
BGX+ETGk/S8kJ4bQouuPKNBdCK2KOCWGe9tWjk5GXJVyy+Bq1jnGMk9V89sD0JBW7Gw6j8IPos75
Y7Y3ZP0lqgeC9jM0jUXXDVex3TLc2suhe5WVJcAbPltj2ncsnIry67HBpUKJv41B10BD9OJDAHNt
7Uekhn+ODS359Fp7LHU4Dt+BGyBtqwMgJldj0MErVMuyh5IX56PlrQGfJ9ZcGhv09qyOV6FZE0Uw
kiHV9YDi4uzt1VLzZszxQAAFu0dH6BRdVMNL7jv0S9+QPsfEmwyV3staWImOmF81tnz28trjRY6z
t2M3UFxyvB/epAnRqvWWXJeUXWC7Baad40VzCVeNdatmLLlrbwjYd4ZtTM38Ug/5nQnofGlxTfVA
MbwMlmYLHzNzwKyh4RSB8ybNpnjSMQIplkSGSw8tOuNLvCBdghzywrioVduxTESGPrlmUBkNwvxl
yPLIbD8VoA875JUyUjpdMqsefOR+g/FU5J9AIXh9XEVqJqOd/Dwbqy7DG+YEaTtvPgs8IflZYh5p
OkFYl7FOlJHZCXYAyBQIKPWCkHDSdfyobERyyH5IJ2MhWJI6A7EvYSGYM89OqUvMVFYi+SR3nLTa
asTBekP9HFJf/Q2ewnT7qZq85JYmyXOnc7Hu85CLiGZzuObTc75sv6/vq2r2kn+ybelzMc8Yv8Oz
ut/Sb0b/dGToV/yY3C4tt7Aw9Zzl3wqzfharLoV5Oxl7xY9p9XPui2q3ljT7nnoUOjwiFmggy9sx
tm3jdOwLpNNz88xyzgyk9AaZqzhtRXUSnBxpgnEDU8ZG534ONaiSz+96EA+veJFNvY5/Xw07rZ8y
txL98/WveLtebPqS/Yse7UheXZDEEemZiBIMSlsVzo3/uavzeHDEu5wX58pdD5mUKT++e55jr1na
kiSbgDTuOjT46Hjl3rbWV7xyNd6W0RIqSGK4PwpvjqfUPl9fpLf9zPQlP7BAjVAMxUoSC2xveeeG
JUfrEGgxDw0vP71XYqBu2Tj2fVMF0bZVN1nD4s46lnO8IkZdjdbuFtGQpCv7jxyUQJaX7u89i+Zq
+Hb0f8WJWsEoDbv2rURU+Yc84GFKm7txY3dI+DQnueovJCv1Asd0jI6RpJ9WWGnzzKmX1AXUDkB6
cn0TFNYjw+FXYW+06jwr4eb8dWJQOljtStMYprAfGbrFfd43ponShWdaEW/52UBfPUuPqNnusUIy
z6LkkJAkGL7JoFHn559svzx0spsydIvxSmz1hovzNHVGTIX11GbVU+OlH1twsB9aeRnANQE4UHoN
gOTg+0nAADVH3TTr9DIU2yozl06t4frm1KPcxX0npNsYT66ju4wr9vUVc6kzTU1ZYfAhW0OoIbP2
KdMRSKsC8/6fL644dpsWlufNJGGsodEIFDYP7v2efZnG6jfeEL9MONwCV+Ngqi/Zl+/FvwXQghUr
NEOToBhYKIw1DNrm58j6Q5m+KQOAmi5Y8p5R+z7g5JQ5zdnoixNaR+PrJqQ48mUQUJtPjU8s275n
DXss7C3MUP7uR/bHTXnYNbpWOtXf7OHpxSqhpkkgsNyTZAZQ9dTz+on1aHvwzfyvR6v7lQ+n69+j
sFqZ65IEprsGGY6yNUA3Wu6lf9quOnTDNWW+S7tu0gL1VnTk2BN4AdaIEB4LqivBKCxJFtHd6mI0
bND03At7uqUkT5qsuHMzpgnTquGlhNoLmnkpehjSzgXvdOixDX66k6MxU9UGSwl1BuxIx5Ya2ZC7
xFCkDbvWf+f2zklU7Ylxceg6/YoJ0yaVvW7ZSBJvEvNt0K/svoKTX7cdxVkpY3eGOV9BfILjvnYW
3HrbaIJgezjRP2WNzO7Yf/j/dQRhF4FVeggXlNOHYCzvALg5FV5319g6uQ/FVsgoHpE6C5pt8RdQ
j34yt/dT1d/aSxan6XhqG6EJHApHk9kwy6ZCyX812aU2LTyhu6WZ2BVur9eX6Z8+yOs3C1NG8LRN
0fClSpf7meafA05jkCYm5jy2oZ9aGyRw+SMn43IyLNcNzTbTXTtVNrB/7otA5cx5DRIczi6Qk7Uq
EMc/GsNZWJ+uf5bCB2WAT21Qko5rwy4mGT/wmp5by30wea/JJ1V7Irm4b5tj0VUY3ofYyugUkanD
iqomLru3kw0NrzKkkSMY0tc+8XsRVcvBC4gr5WHN3Itqoois7gJJQ6Sm02ktDN1br2JZZGRPm7sd
DoWSXbqZRDxdzzPVKaqohpbc2dyMYJhFxS5DlZ0nBNXM/HLdVFQj7979whD9ImMQ3MWKV5MVBlN3
otmkiXOqoaXDOPVKuzF4jgRJLM98aeFAg/Xn+rQVhvKK+JL3Hh3LwEq8sVjPqYBuclaM3r0BaixN
bHj7LzwZlusPaJ0smQO8LONJ3U1JSejNNK7xkS/wZIwKydN+CwY8Ua8NBNb823bawtH8fn3wt8ML
NAb+u6u47y1NnwF4Z5AlyrfHBb1wnfOB6VpWVWuzb/kLq0FXVCdYiVbYtMpDtGWOvwedvKxqaPu/
Qw9LG2Q0QDcsQLNe8ez6iatr9XrbID0Zo0L6qWtKz0S1rF1uJ77cZsPH6+v99lnoyQiVAL8sWYdH
CaMTkeHf2eIiHDRs0/M6a7Cmqi2VYhd1Qf8crChnu96CzPbr5D6M86fB+HToC2SgypQtpUFTVBKp
fYISBhvBDObHOZTtdAiht+9LngxTGYLM41VKvCRfy6hdAJ5KxSMXLB7TR9aK2F6rmOPp99j3SHHN
7QxrJCaWayzPWfsEJer8yzx/8nS8BQozlfkDJ7gXMMWoYTaW+cRFdtuMoEiojiimuoEnC8uafC3S
sYGDNS6oih6tY01knkwcyCjbgpo7XpLV9052Z/qHUgJPBq1Yk9GYYjN30MqWpES8z1Alu76TCq+V
xWPtfgJFo7vhkcjKo8n8Wx8RsdnXWEo2im7A+rQu6lRlfk+G5l0x6AqGqjlLzuobTsE7E97k+GlE
c3rv9LPGsBVDvwKqNEvmzTt9QgHK57FczgM7lpR6Mj+gVXQltM8RxXK3DE2I2UNVtzZO1NCEMNXU
JZ9s+9Zv0BbiJe3eCWSTEwl0hR7V0FKu4bT2slQ7W4CYm59VF/xsnEqTxig8XYam8AGPqzPHQV0V
n7h/qttfbabh6VMNvX/Ny2O0H1afmkClbNkPVr73jfOmU6B4k3QJ1k2kc7TrW6tZMxPA4FvrbMVd
YkTDN5q45zapIl3Lq+oDpJsAa2xkphnC1FJ8Ed+bogpZqQGqKc47GYwCKWfWmA7WJtggDd6jsl9E
qfObBIcKp56MRLHn0q8RwAHcSLfI606+n4cDZXjH+XAobslYFO4MLmiLOiB5LeEW0fxUUlIeu8m4
slTHxivC22nhlwYSDrPvRdQXmoVR5DIyogXaECVHuou815gjKOaS+sGcP5rkr2X8vb4yiq2VaQRH
yLAVW4eadWW1SR98GhnkD4afo3W+Pr4CBuS9IhJkflsRA2+XfbzGYM6J0tvxLkiauE60TUy7H72u
HHgykyAlK6/8Gf7V/prPadKeWTyDADl0wiCpTijFP13/GEVkk/Eu2VQa24j314tdfBr9R/vP9WEV
DRaezA/oNrw0+3XjlyoIhz6sb50Ti/24wQM71EZvUZ1NjlDmIhT9C1EvwxyIA6qBwxNI95NsUDYC
Z3H1fP07VLYkHeKkBnew22Ib0Op1Ys7N3P0q+iUkk2b5FRFOFpblbgu8/ILmw8ViO/1MbDP6oxXt
sUumjIABrrKuHQ+WmpZDaE1LOPVdmJfaNpo9EL9hpTIIJvcrIdx55peOJ+x23+Qm6e/z7UacSdwm
XnxoF2RETLvM3DFphQ78vH6aUuNT7sxLFLA8crXpmmKnZWyMG6SrPecgKXAa/wuoX8PW2u6Kwv3i
WZ4mcCh8TYbJrN3I/HL3Nah8/ZwDI2LmoEuuFIYkQ2SEZzaizeEEGy6G1pCIUUSMaCauWhvpsBcC
FOllCi/od3irGfXDU0Y+r2VyfXtVc5eOebBa5GjSQayAsPaHddcOE8FNMx9rwcAT63/TIJu4EFOH
XPTFYA8twXvQGHXtx+tTV62MlIkv+URq8PUA35OXEGcQT+W2fIao741bWxrjf9tqwDr23+kPOdsE
3SkFps69uKP9LtCx36hGlsp+1STQiTux9pKOXtQCU7+UmoZ51chSKm6TJlvqGTsqwKbjP/qNZi3e
thRXRsWk/lQN5YzkgdofGPsgcNWvhSZbVs15/88Xx0gqVrKNPcaerPdWl2y55rFHNef9/16M67lV
znuOcbfgrjbilUEASHN3VQ0t+aXvjyjA7aD8nsRF9jvrngWA7dctW7UcklOaDeQBSzjmRVBjfYJ4
m/e1yXNdC93bfgNM338XBTr0tJp6ALUh01u4T8F45s23QvfEqbidABMhDb+JcZ2LHQeezLF5GqIm
MqLuKzk35yrpNVFRsfqvsBE1wa0QaNVLMN+X9rONWuWkq8gr1kfGRFBEQdIuuHC2xRB52RQaE67j
7ZPHNGm4avKSh5KJdYtN8/ZiWePJsWkIxqLTAhThIeuRkRHEI2U6NKhQbKaXzMaY9OWvYyPvH/TC
nUDIjpaHFNG8zn543UdHh9FR2Lss5doDqml6nofz36ERIE0PJNXRYKrWWnJTTi2HFRPK5e7OMjZG
ZnAXNJnGT/9l6q9zMFdG1BWbbVRWj9G7k5Wd2luORBtA0Pfsc/X5/8eA/PbVzZXJbYx+Q/QdsER9
/iGYvlhpYpqfs60PzWOgaiBz/ru51uKAqVKg761aSBPczZsrykTkU685lxTXEleG2jFWFTM4Q/Es
YoU4Sd9tsRWysx9768k806g862hI/91n39gWGfECUW5jzHd7mu5MCkBlWBdh+bgkLA5O2UPzUPQx
2OysiIRtVEe6i7sq8slImCDracEaH1xbD8uJnq2b7OI+sL/NbXOuEzQ/XXdChUXLaq+Qki28IeiQ
99P5ZtggB5bbzyKlmqNYEf1k+IsPZyzSErtUlFvkjA9jvYYO+Uusg9OXjuRlyDcT4vOIIZBoAz1q
DMzfZ9M+VtJzZQhMWkzDNlgDDoYJMVWYN84w3nba2ptq8aWTGf0/NZ48Syw+NFU68bUyDeS0uSae
KOKgJ53MBuQXAU3B6H59b1RJZh0bV4al5L7JBPT80NXQgBavR3ucgXr+IXOUGWXmYfGoOeI1ZjX/
NtUdTv+wqI+d8jIOZSrzfh1NXKzMpt1ItAmz/xQ4zcBvoLMRaAxesegyDKVD2Pu/IjAxbesk+nKJ
/DE7mMrJKJS8GjK7c9F45w7zfVOvd5T/vL7wqnlLjkSCISvNAdR4Dgcca2l9GlKPanZVNbh0bHYr
KcGCjyhQdd/mcYpGLdekamTJgwgtK7bsDrriBHBuTUN3vOwDvBH0ZdIYn3LXddMFTxyoiu/FkJLF
w9lEMUTcQKFWaC7MqvlLx+SE4tqwOC1YbtHEHYJiBNgKw366vqeqI+QV0CRrOAU+EG+b8XLyzlWc
n8mtlfzj7ombY5Yj88ZAy3BbASLDSkH9Jksa3ZVIsTQyY0y+tJlgORLniXdzuBSQdwFc6df1pVEN
vp9XL3LPrWA5cSdYJB72Eico7ztbp9ujCOoy4qRzuesJEGpf6qk+1cEWV4K+mzbNxFV5jyynWpk0
5cvOMjnG1tmNilNlhs7tGM4nC9zr1hJuOuvZvfMNF5C1VVnV5SlP8U/92U/ICZqw91YQz9ES706A
sh19vr4ZimyUSk48dLm55GuPBAvQcWIZZryQBQo7lRsG3vRj4258/Y8UKD6XSkeiU1h1NrS46FW9
2Ydd5bRxRZ305LB+iCtzvLiu43/IZvI7n8HaMq6FxkkUeRCV/LwTeDEFSz+qS3WRrOaWoK/p1+R/
516r+TaF2cmsvqMHlJAJkOLFWPybMR3w0LNGjt0fC1QyqS8yicqv9lSF7iJebDLoyWrrgymFDKEa
htodFyCwL1ZbVbEAsi/i47HKvCsDqDoxpTsCDGdEWoVFfufYJyt/f92iFPsq46cAwV6nAFpjl0o8
8fHnAtkRUKtUOvCIIkw5++8vwlRmFHjTYcjO14WGYAwAG7EO46SyF+lMzuoBeQTBzJvmcZjitkE5
/qApSv7cloRsTcExdP1Y8JDkj3YWXV9v1awlB258ezEtiqGhtnrfpEZs0/VTF1jHynCy2mrrD5np
CcRuNxvf9139wGh+yYtVk1UoZi9jpzJ7NZi3jfyS0fvMjwH+CrZjCyODprIdimw4GHogc9gBkzX+
tbaD097j9gsr5NU8r3mHGvDkcXqiI/+7ongAqt310/VdVR1qMkiK5JNFIUOIKvP7+SvQ4XEX+bfd
rzXKnvb3RR1kUOFOMlgKb0D1KgBruowWwVVuiNBBEV7/hL3S/sZhKeOl2nTmJZ5K4ant8rvuybld
3LPlzd/bxcGb+FNpW5pIrDgtZQSV6aVpY3dGdfG6OllWDuWzILIXfhLLPbi4T9e/RxHYZDCVWNst
NVLLTbgjks3cTg5UXgthx6nQ4bXexvm5MqzK9mgBvlxAE9rZNRPqDR+GnNJHo12ah9Iun1srnUPf
6HkE/ctv1z9LZQHSOezPXjOuBM+ceHuIKtePfQg5XR9a4dwy3io328a2bTytNVl9Bn78fut/gYhd
sx+KicuQKzDQNo5pwUOmfnTu/GKbzrk5f78+ddXgsoP3mbtOWGi01rlVRFlKkXi1usZ81ehSrh0Q
x+KMY5+7IKq3W1NHKakwURlvtZZAPJQjvHkDCi2rUIR7nzbAAWuOdtW0999fRD3P69Hp1mLazP+U
ZneG/Xx9sVV2Ih28lTl0HFzm1aVBDHWNDz06Dl1d2VU1uHT0TlvHHCDbYITED52yiKxsO5Eu19i4
asml4xeH74w8nW73M2vDJQ++ktq7q2Ya8ZU5mkiqWnfJRb0Sb5kMktuXaZ5OHfcvNPA1dQjF9GWk
FXGtPoDS+XbfuM39bOF5fZ5vN8t/Ggrr46HdlUFRa0/KFmf8ds99Mza48bWurPtC292pWBwZEWVB
JjbNW3u779HDbhbTnUiP0Wy6MhaKZNTuYYs4waA47HMznjbdy4Zq1ru1vnCldSTrbFMHs07pl84S
0MNmQNFdX3HV4PvvLwav6pLTtrG2e5xMzyAOCKDQ3gQHB5ecdfWDxh06XHscUJzeQtkuuGFdo3Mn
1dRlb7XsfkkDhJjNIF8nkX4stBNXBIJ/iLcXqxJkvCYFW7b7seWfWdN8nAvvE191tVTVzCUnrdN+
APkJFr3rLRcsWY4bVml+7EVTxjqVWGB0bpowl6JOMjFFpjv/8n1+CF3sylAnp11wHQ8wd26L+95s
Pguh4ylSLIsMb1rH2odKG3zIIs6ndhL3jjh4RZZRTZtLstxvQA1QpZcO2tz+/PmQ/8hYJj9YOs9c
wWuKenuePrm641lhgTKOKfXWBf2XuGAamXHqqylM5y5qQOByfdqK7FEWQ80Y8aq+pOikodlNxYZI
NGM42aBW75dwZEtSTm3o6niLVB8jeSqacGlf7M9kc09BmGiFqcvCbvtw/VtUo0vHai6EU6XA2YDq
+2lMQ6jGhEt90NolT82Ba1iGAC8qpXlrixvQVhyZM5XBTGCqCKbCx4VHDF5U5V5Mh+yu1fKUKaC5
OOP/G9bHtnfaeUD5dxbkqarmyGz+ztBmY3R6t3TslNEPAiy59IsTHAo7VFY+68G3QsBFg2jsvyt5
mDkftFJwbyceVEY7cbysoCaCMj+YAGKXeyF03M91ZyU10fVMqP5it60XAT+HqAlUCQXcba3deO07
kLeXzQ/QCn8hM201z1tvWyqV5VGdQgSTVWPXPe+mt297L/ZTzfK/HTshMPLfD7CEEwCojktIvz2u
TiJ0xOeqhZFct64KCxdmpMQLh0ohOsJJii6Ek1Vo+g9USyI5b5dSmjkVxZKMYPh4N7k/afDnmI9J
vovSImGuiyXZ0HcefF9xZ019zU1YMW0Z8zRPkFN1K1woPZ+ho7xYzdPCQZULzo3udH36irIOlbFP
zQxS+8LFfzR/yd/sxroBdGsJy1vrxN/55+LsH4tFMjWMGFI7T038T0t+m1sIDsLQDM7XP0K1TrtZ
vfArZzWXBmxvqPAON5V9y+qTqA9VG6m//+WLobPN9bulBrZtDS42e9dB48TgP65PW+FNMgiq4VbT
AO8O05kYxVWt/Gm7po7RRjW45Krctco1nzFxZ/lUFWlY5jS8Pm3VakvOyifDXlDlwOMZwxvAxurb
rs1/+0ancVbVzCVndUS3+M6AUmY2GIlX5VZc8ErXTqIaXHLXxawp3sxRkOiKm7FOhO4l9O2KH5Wh
TpCscrgwsCgZIlje31Xmp7F+Ks3HzgqOeZCMcQLhdLm5A9u7I54W9pmTvy7TZa6KZ2gqI5lm1Kb9
ZXZwNN2A/25/STSi7Lb9AcXGUx2lBz9BclRREpDJemgt8Dz/NJverUjnD3VjaU4+xebKSCZhpWuH
Zk1kgHjpTj+uztN1i1eNu//+Igig9GavOW3RTz30py6HmDZjx+KLjF4CGYQoBgMrkldzOLd9mA7o
qflybN6SpxYZ9fI+XcV95thVuHHmRubo6mhpVOmfDF7yfAQC0iAlNgYag+jjnC78rk7fLXZ1B0qR
d3QkEfi6IKR0oik5Fn3kZjkGbdqMMOyxS1nEjS5i64fC0tF+KNz4FW7KIENfjLgcEjqeCZRjq+7E
Kx72WZCMOjSwItuRAVQmEaRbKQAxrFjrPynOgHs0L47fRrNm93lvlRpvUzm1jKaaIeezjinWqq+i
Fi827ByctkckKZDdKc55ct3KlH8jeXVPQB2T1/uTzbl98M5d0t70pyW2ozIu4mMgSCrDqlwDdJPr
hNsdcz7T/FvfQjRx+a35gv1oef0yRF3JwZvVq9OpRfTbJkho8VN+rr+Md8XT3lalwyUrl0k6kXNm
9p4J1d09xJ7peUATb3q2EzyeRUWsa956+42LurLL18vWbAviXyW8OMjP7QQbNvsorb6Leo07HcZF
kQTI2CuSFfW67GWxxkHtdLZDl0+nknSai4ZqePmYnv0UXOx4A9rGdoym1frQF6U4V3oRh3+9nW/s
uQy8WumWscnBFxR55H3czt65OHEwQIfZrflrPfVhH2VHrVcGYI1ry+d1v1xCE+zb5rMC2AnyZK6W
7m1ZEbhkJFY3gLeaMqTAte+f2ja/7Qr3UQB3PUw8GdxWU6lQ7MsrJa95HZCH4G9mQkK+3MzFl3TW
xBHFKSuDsrbV4KCdAAuH5U1F2ED8PWq8QNecqQi6MiYraMdSmPuTRT8ApmHO0dS34Vgmvq40oZq+
5N7d2FetAIf9BS+m5yxYk7b7cD08qUaWfBpW4lc1RUIsrO+IUpA200mYq0aWUu3MN0Y2+TDLAc/U
6U2da7IaRRSSoVSFmHuzTQE/NmmRh41gYKitT6wuo2Ld3uVADAe+o7lFKUxSBlV1y5o31e5a+XCT
d1+88WHR4W8UyyMDqrasq1MT+vEXUsesvDN1ZRSFs8pQqrLxbE473IVto4mG4ETsp5Y4qGZFrash
wVWdNjKiaoCjOt5OGTGf59iKy9N8kz24EKwbkyrRQWNVa7///iIxrgNiGNX+IaXJQydo4rUZQiiC
nq4bvmr4fV9eDB+46ey7BU6Bid4b24eRo7Q4aWorqr2V3JX6RQ4xEcSDkgx3fuVHDtURxqiOFpmb
ihdBmQYTlmUEKjP4mkcszuMxLB/EU3/Kb/okO5c6GTjVGkkuHPRspXSvwRIQm+E48dZvojl2n5Kh
ViVFff4fYKkfbgV9GsaPh/ZVxliNdbdaVAS4hE8/zP8x92XNeeNKln+l476zmgtIAhN9b8Rw+TZt
lmRbtl8YXglwAUkQXH/9HLpq+sosU5zW00S9lGULJAFkIjNx8pyEB4b7oamfXh57Y13/BrLyfd5n
BoJrBxj5uu1CCV//8tAbU72WT6tzZ/I6D8VnF7Q3qWvGrGd3RrZHq7uVT60RVjSfcy9fEFbZNT3O
Z3HRF/9IoDBpRHsJ+JZbWMOrQFNZJnw5S0YQx4T6XN4bsb7kKppjdfTPbOcA2CorrrFWls5SZisb
Fd0LeBmv5cGIDbiGgxV68EBJPL7OjNdIK9bX+Vw16LZIjducm7Exva4p1F2jqwA6twy1wEYd/wcz
/NAHyySAYug6fWUquwZX1YNpkDpHrC5EHtmleS5GoLYnfydW27KEVQwttAJeT8ASiIy1dSF7l4Yb
465BVG5uNn5VYtwGe3S8+Hv6NFv7f42faiG5CMA/7Gtyg/rcHcuj+c17XNqI0wPZKS5ubcy1tBrN
qJOMOeqi3cXAfeexO0JK8HZ6w9/bhyIWMtjrSdyaplVWbBcdpNb8BLFVPQUpxPmM1zqiNaoqMWg6
sKW2O7ILcKRlqoPKfveyk9t67eXnz87cYZo6wBHQ0shdJPGqOyX5HrfC5tyvztxi7hrR+7grme7F
+/pcH6qjvErP7AZ6ySGPXzvzq3hZeGSc/BnN9HnHzp5ibeBIaycW30gj7NVxW/WNL5f2jpu6rIKy
IpfJFJdMiYhp+3VgPFxo/roEk0wHYi6hW4FmsngoqnuW0j1UyMYhtsZXodg6GdpFTDWmDyl7n80n
q9+Bbm0NvWQDz7ZO1rS2bJWDcK1MgsbkJ3+eDl027NQENnbm33BVovKHbIRyLEs/o1k/zFEtfXnP
b23MNa6q0hkiwWVjZtfiwX6XRWU43s/hFNmB92S8tgrwM158NkE4d8cR6DDE5MX1PF67za2318S7
NfcrsyWVyWw9Y88kgOjSPERhlOx2qW705Lg/5+3Zi7d90o2ZhUQI5El3Ne9lnC9UCV2m87CgNjkW
dfqBpjIHwLmfwy7NX4c0dH/GMc+ezPTAJNqdEUrXwDYv/Pm7iLetKVuZsu2UnjtzhFukqC0QmEKo
3ShVVDTOt5e31daGXdnxnObc71PEWt3UxkZFo+FVYH93Db6aJ8j9JQSVxHS+saGFYX7v9SuHXtkw
L3jKde0BHZWqIXSy8Uj6Mo2Lnn59eVI2Zn0Nv5rr3G80RBBusuHRG97VfRlUexWkjbx6jb9yW8vW
GXLrG9XoT0MxXZROHvyhCFy4i5HtpdbLBvlN5XCNxqqp1k4nsK5gGojssA3nU33yj1BYOuwVize2
zhqYlSov94wZK8zmN8SBRkizk3ptDbw6gnF562bERYw1UNlhXmx6qPxehy8v7tboq5M3o9BPH5br
k3x2vxNOv7Nsr9SwtbYra+2hXAieAqytVd9kdeQO16p6n39tu28vv/rWvlwZq+jGsvENshirjIYE
nYdEfc64szPvvx+erKFYqk8FusJ9uH6A06ri5GQtGNR3Dt7fByVkjcOahf3Xma7crz25kxmUIa5z
d6fzYGv0ZUWeuWDejFkJpCeqYGhZcspgUifdozVnDxy8NTWrQLm3Gun0DIlWq/J4NLo7gnbZFNpQ
Ly/s7zcOYctjn71+2dSK4WYYplQ3B6+XwUy8E+q0B3dwAsefd7Ktra9YTOLZY5rWlYQujjO33k6f
HLRnNHswoI3whKxhVzqdysaqsQI66iMCh1O9Y2EbsaMdmcFw2hPc2fqElfX6XtZXkuIx1HlLk68K
nTf9q6yLrBmoEgllhnTC0Gb6wR0fWkRZe0P/3ueQNfuUmyjtWi6wXVZ7ya0rdHe+vG82ZmMNviIA
ZJr5wqk5+pdc3LrWsdf9TsC5NfbqlGU1SMryHu6d++ZbgyS3lI0RSibR6159ZbGiEqCXRwvmTe2k
AQSmAzS2dfbn1w2+MlfJs1T6FI5SWe/JGDjzx37v2mDD06zBVk2DoqwDIM2N2WZHZvvXwqUf+s6L
rKx8nYonWYOuaCvLepjhiAvj0pZdMM+xy163y9fyjlKho9ZslsPVqgKcgi7Po6zZccMb1FNkTT1l
9zQF6xkip4VVYLnM9x/kUx33sb41AxkWYWbsbM+NKiFZc091MvX+jBJURC5mXERuFeXhGOZv5AXw
l13e3Q3fvGag0lOeF+bS9j3dTyHYoa7VY38WsRGCYjmmj1UZVtF0RW/3Wq+2POkapjV1aq5tBcNr
Y+tQv8kvYwBFTA2NZYKyZGuF7U6yupEykb+htaaJWZB0Ha+y1grk9NgOFF2g2d1AjGuOjtBsvEG9
K6wl//qyXW74wTWCy3K07w6kH68KtwhLQQLPVjv+ZPNjVjZv0VJXjoePGafskOTAxFTqpmqKuJ4g
MjOiODpnkXTbt4O5J/++9TmL63x2nvY9pV7l4JF+P8lAaisLQaH39uW5Yhjk7xE8WauysamdONPe
eCUKHbnFncqtQAvQ70956A23vRBhTfjh5Ydtzp7z66d4AwODTEnGqxn8anNegaL51k5VWMH9FI04
tBI0ZfOlHfZqPFtztzrIqeJ+61fTeGV0JsTIZjCu1wiodqLNze9ZheK5ISwyQibjGv7titMkEKwH
YjuLNUuRZrkolTtHT59yR+ycxVsftArOOxd9jCRBwdOZb93u3TzuxIYb467hXkVq5ti9GDfjsciO
wx6qeuN8XyO8SKMncJYIgG9tGegCTtO6G5PXMU6QNaxrYK6rGhf1TcWjuTw7e3oiW2+9snKtjCoH
KAZ4PpvGpnqT1jw29rq6N1z9Gr9VA97RiQKDa9TYZdtcuFGd7dQAfcMQVnTnxnLr5FojuQZhDZUs
EbU1bkCPCw26ERrvAekB3+A+RfbWvllZNGlHyQoLT1HskFhRstf2trUCK8NluaBOWWNlyWAEkrRn
CxrF1mTubPet4VeGy2tVuZQv29Iz7y0pL17nRLZ6XaskxvjVzzEFvGGx3Pm5+cEnR398ZTiyhmoZ
uf1XzWg5tb0wO5gLNf/CcVQf25N4etlPb8zOGqNlaISGYOjBoo6H7CsTp4bufMDWyItNPDvLcKnF
nHHZlJ68KshNSc9k2ClGbQ29slnRNm0FJmyE+klQAi7/2dnrydnY42s4lufkrlWMDQoiTRpLRY5l
sifwsuEL1lisvrI8UjBUXtkiSjORsPfzR4l+48Avrpy224vBFrP5zTG/ZseaEuBFQXu6YGCSYwmC
uOzLfD8cxriI5VHKncNpawlWRmuyCTSCBjgLLdEf0qJAWZzddqzeCR+2hl8Zba2cdMAdHLJyk6lg
FNkXq7Riierdy9t+IxZaY7W8klU5serqpnf7GPwoQWrTEHDFWDYqdNUU5P17qGPELz9t2Ze/WZI1
Wgvg/DSly01CAzCP6YXau7f9s52/fXn4Lf+/hmxZWrOihJgXAvz+eqFeK0Ny5p/5yTwloblzibyx
JGv8FvFtaRGBj+hUezvm5RuH86NhGztztGF5a+hWg9Jab1m4ouMjidtehlX67uXp2Xrx5efPHJFF
WTZWCYpUxP3QNp+0dSOa150taxosmfW5LcGwc9N3x747MHWY9gAHW3tmddr6tZ+XPEGBsEjzq5JX
UCGW161thYn7OjosskZs+XPRl6gJgtaZk+zSJtZHVU764Lj9ji/aWtOVFYvJX+iZEDNbhU9PFs3d
IrAc4ews7Nbwq6MXmBTQ0xIsbFd6QVeNB5Z3O4XNjdlfg7WESFOrSZeOqZnfSihxaVJEbcpP425c
svH2a8xWAodZWCZudtt5DGduB7uUW1sjr05ekB5k0oZ8OEA8p9m8OHsqOEuh7jdubA3VaoyxpMqG
m8llmYSZFkfPJe8Hck+H7NDIFpC26XU9KWCH/9VoRa0tCYFUYOHrao4N4BZxWZlcdZ4XtqTpL+4u
Am1rqZdZfOYezKwnYFYzcNRw/bFXFdSZ34BYGzndh5f9z1b9ZQ3XaifZkHqBT/g80BGF0hKSVMzW
u6UAUwLnkz+9/KStT1kdyrxN64V0FumGXdAjd69lOygsVKsDIxU7R+fW7loZdS/6qel0hb4woG1v
J2aou3za61neGnxl0tM4e9xfNGYmaKeCFNaIXp6ZjTNgDd+afe7MmcmW65xrD2jyzginPYGWjXde
I7iSOuGWvWCeeG3G1jh9LdpuZ+tsLOgat8Vr6WjG4SNooU8845HyqjfZbATCS768PDNbb788+tn2
z+WY+NxCpIU2YmO6eW2VYQ3XAv/bkBkNOgNG50ebPojXwaOJvXzHs/ctHEvUwF/j0JrAkdqTsIL6
cGXuEaVsROlr0cFEmbTsGfoxSrTMnpmeSFBm/pduqp2gGK1PRt/tlLa3tuTKWJVmtVl5P1m/VZQ5
9sUX6rGo6Cs7FckatTWjh7tqMjwA8tJHeSiPCr2D10OE6vJJ7GFrt7bPymClyOYU/PMLnoQ+gZwJ
dXK2V/LZ2P1r1BYnhDV0HHDeuKIB67cVlQRQ/trPAtfZg09sLMOaF6vsi2ZwcQV445NvSfIeOXdg
+HssTVuDr05iWxSWTStEWK113whAs4vLlN+/bLhbY68Mlxt9LSB1Dt+gyvrc9z1EH5jnBqlH98rR
W49Yfv7M1vKCY301FrfqoS9JODgGeNW9rSr6/uVv2Ng9a2lAFLslOoxldaPINAeQoIYWw1C8cvBV
BO34tdNoCyjpjoaTcTT2uum3ZmVluAJS7TMWFsIzdLjyACmnVXbbGq8s+/4ECj+b9KIwpqQa8Nql
egPCnYtn+Ttlk63ZXtkqNRtlGnaK24UpixsKgD19HQszWYOzjHaCAjTFQoq8uav7/iYd3rxqi6xJ
seTs1twyl2vdcvhSF+Vb239lJLNGZTVz4vZqudRdBOzB4BvRdK/xbmOPrEFZfl1q0GEC5W7UybH3
3NPojGdL7Z1SW8OvDLNyx6zR3QKiz05WibrjB6OPX57vraFX52teMm5wAqfrtlNIaRPZmsdDU0av
G35llCBvMJSTLcOnn8v6Ha++++XDy0NvHBfmyi6rpBWd1aLYPsrhLOdvuvDPtdcHsmOvnJtV6JtO
sqyqEdNeGxd7+sDzs1+9e/nlN2zTXNkm4M8zAxYFYQ1rw5qy2BN7NBe/H9pZo7A8VLqg5AseNSDJ
PpoVQAU93RPC3Rp7helAh2YFkgiESzp3j6IxL4MediqMW0Ovzk6rEr5VFcs1VTIFvpuCTmEvG9ga
enV0jqUsqh5p2U2KHhQYUqTI42uW0VnjrjSH9onVJsVNQU9EXOf94XXjLl/y7FBQY18p0iF/aV0T
5NA69KfPrxt5ZZCd7ULcJ0f2Utn9BQF7POZ7rT4/sft/Lxg4bGWRZZOKbvKb4UqObtQ2P7zGj9FN
Fvvew5B7kQDPhE+9yHaNWJIPAFwf2xngc6c/y9QISZ9CjtiKO7OPKnpP7J3aztbqr6y4nPVY9AMr
blhlVIGLr4/UyHc2wO/dp7MGZmmvBTsccxB06EwFxBse8ka8qw0WvWq51gAt1+zGoQey90brMkU7
t+qvWzqQnZvEjalZ82KBCxyQU7Sk39i2QcMmK5PbrPWH4+vefWXRjcETWdJ8aVujvhtqOaUAI4KM
6/Ty+Btzv1YEzCi0LFyQctzMZaj794Z7KPOdRHxr6OXnz+yvHFIIejlwz6YgeUCgfCvIcLJTulNc
35r45efPxtcNMRvknaghZOiwHL1rV+0dWltDrwycdXQYaneGwkfvf5sa0gVp0799ecY3SlvOGp7V
20K33uI9yE0XOwfnVIbpsY7nMAl0KA57WebW9K9M1vAmrrsBO8dsr8f8fk6eWHf/8idsDb06eGfJ
FRiR8QVJfukSsEDZUMn4c9f859fxf6Xfqzd/urr2X/+FP3+t6kkJtAus/vivu/q7fNTq+3d987n+
r+VX//uf/vqL/7oRXxWY237o9b/65Zcw/l/Pjz7rz7/8IZZa6Om++66mh+9tV+ifD8CbLv/y//Uv
/+P7z1HeTvX3f/7ja9VJvYyWikr+46+/On/75z+wmf7z+eh//dXt5xK/9b9/pPyzFK3+vP6d759b
/c9/+OQPSqkDbUpiEpt5i7sZvi9/45l/uJYPpksLlAjUc5aamqyU5ngi/QNIWtM1fdu0LUAZsc/b
qlv+ymZ/OD5+hVm+zXzHQ6H1/77bL2v07zX7D9mVbyohdfvPf7g/W5v/fWx5jNpgRcMFo+U7KOBZ
a6qnzDUn8GMaCS6C1dyCStwxhqCozBxpsNsboonHbp6H4siHwRTz19punbYPksoCkLgEXVod2k1T
12+zriqKjx66wybMOhgWwkKWphkoNSZeMNVsaE9jmmd9qCu/0EPEjfFnJcWoxh+MgmrxATADl79h
juuJQNLENz85I5r3HzwzaSrUXKRVxoluKhkU6PtDh55BaHtXakoDs7R+MHBmuxUeSILcZ616N+Pq
xzhz5fc0sObWseNuMKQJRFOrGmgpjAULhAtBujBhEPC5LOrZ85006kI+OSMj6efaFFykwSzTbrzx
WzGMl6I2yiJUBSXyNieDl73x4NiG2DT8qr4vXIdNASfVgP8v+cwvyOygjEgdOqhDYdiI0ws3SaGF
Y0LvJJauaqeA2X2Klpy0HI4lRxk9cqxc0XvfFJZ9M3CehgUxuRF5kqf5x8yrEn2sepxh32dn1uI6
Qewr7jw0d87R5A9jeqDoAvHuQNnKs8eecreLKGY0P/DOK8cA+krWt6ZTrhW5Vs/MQ5EWgwyFb/Li
OGaz+lwpj5P7ykxz49qsuGleKi11dy5MMxWhB0KrIih9WvSxrxYZDKlm3ccKE/5jMNokicq0rjwe
2ML2PvGpHeeo7bij60Ag/JnD3ER3QNwbRsKhIuNJUEq5rmdepUqMYBI2nCmNBHoByzvomGodVdh9
7cnPG68NXLDqqqNBrIZ/yd2pAwUu6NN9daLMpoMZtK0gfeQ0zux/tlxHirDI8pacBtuu3uVS5+mx
UENrXqBIaI+hZ3DrgUJbGVA3cI6koWi6pAg9KE3imhksyjx2JmkNR8xR7QUz5ldF3jjlDRjsPdO9
79OswIEmCBRIC9n3h9okfl8EjUprMEB5SfLUugMoVasZZbJY+Xzujpg69amUM89P3lRZV54SSoSg
we3MBybztrovtTklEUkYsc4qB5T3UGqHq2MCer0uahIz8W5MllTtIbWHjIeF7kT9ppbEdEJP8b6O
SI1GtbAYa/VGFMPYRq3LeH1itcqrIzhqp0dIPgK9SGsFu3GLmRjH2kXFFp0gYhTn1J3Ma5swIwtt
2ei3oHKdvQCF6byJmqag9AoLZeY/Gu48zBxcNiEmp8gjtwOuIcjsQSVHkcAFgquot8nHsRIZCwxa
cXUx7WKoIs+znPqoR6+DLiE1iQ4tk8v0baon//s8DL14RzzmWEXATc+HIap87MNGzuCkK02f+0Ey
+r6Bqpocklszb1oOCuqZ9IErR9HcFYr2QzzXFmkPDvrDrYNuRZvf0hnN0KE3U1CyzYNin+oCWE1g
NluAHgupzRGgGN/u4xbzPF+BW29QMS3Q0n/o0SKWx76PknyUt9K9BbU+7p0UH+zyLAXuRQA4Nbos
Uuj/tUHM7JltMHle7Qdw0kMZGuCad8O2TtM08Nx+QOEOPjOPqczx78s0AfemXU8+uRrApVGj2jS1
VVwzloIohdFWPdVqFrHbQnn1NsvT4UtvmOKdNWWDDpSZEj9QI/HPsjH8r6Qm8puHJs5vdmvVX5vM
bfwIxCgOizPT5DpoeEebA9DF7XRtKyKbGCdVmoX+kDcfncyyzSDD3iyulScxuWRMkjSwq67Kj8Ip
xilwaOuCY6XuRBbAX6lPTQUZt2DyS1IcqV2iQW9YRCKBABq99IYNY50+ZMqb9UPHu+oaicQ4hKB+
HnswnTgaY4HL0wmSgbY6EnnH+0cNh4eu7CFlg2MHU2E3c5Dy1GvODksHcB96U5aFIxxa/wMyT3MK
7SKBQsMUTK0avMcsSal926M7zjpMaGbleQD+B1LCsWvLOmmdmcNdA0x3ft8NDq7xFVPMvpiz0+q4
bgrXjkYixPzA1eAkgVMaOj2IdjChAVrkVnKyGTjTRGDIUieR9Dq/wSGjDYkVzo2SnTOFCjycoay7
sPRmG1Yw98OH2W3H8lJTOPG7suV56PN6iLLBRs7ARFdZgYXLoSibPK1xVBQCMpjTooDgyHxE87vq
yiJgMKsUt4hONwVZ07nWAZ7LN0KZlgW8rmeBS9TnRd0czcEhLCSm5KClM9zZj9rCrcF/OKeWB4Lj
tiFx4xhyiMpKW+8MKxuqoOIlGPqJlGN6BD+V6q9cGFtzXabWwM+tQNwQtp0i75Myrb6gP582gSi7
YQh80Sr1pa8HgweFMEs7NLiq/bDXLq3Dyi4rAWp6dOKh+mGL/OJarXBUKI0st75UCeRwcOaneXpo
HROjBPNQd6oKtF3jyifobCuRp1wkQh1cUuJO20WDIsCDtp7cGDt3ppGbaJIcOojQPY11rR4cLSCD
45apjx63GqrYY1DTpgBFATanPjYgA5VA8HnlcMh6AQ2eym+E9SXV9lDc2a1m+dk1bL8/U8tzhktr
VH77ieGfINhRzM/PssrN4ruQTZGdaDFVUyR8JsVl6IcSVRhr8IazaXYOO3XcMKApbVsTu3NESlVk
sMxWl2aGYN5TMUNl6lJ3owHVvIoDCniSeWryyHZI4+MCIferD6NMJn7rOxnRJwg3WtNjlzoG9plu
LW1GNTMdqgKqxczQzF15rk4DbfK++ahT2mC3QK7Z048jy9w6qFqjNQ6TVRRtFkCXKeGPojYnK5JW
g1dJNTH7h9Zgw6LB4bxFUalVZ13QPDs3Xg5hmojJGuTV0q5zHCCuSVV7n/TSmQO7M7FZZ2gzuDd9
C4GpuPe4zd4LZkJ52UR3uREYw9w++JSz+Q7KPPl0ocoq0R5gEoIZaPzJlYdJeha7a9tRg3FJGgbQ
xoPleEcIIeNjCpC8OywoZuUA3EzsJr3Aq2p2Z+m84WfpoRUARzvhxqnt0sI9ARCUFGfpeqn8Su2+
qXocm05WBT0MjZwAyei6GJeXbnXrcsMrw2wwy+LUZ7RT2CrYQ7GkaNgOIJ9YWxHzCooHFKX9BNWS
NotFwSS9advEhDZ5BtGOA+yv6m5ZIjsAmDHuFJYNaL8j05ap81Sa8DznGXD74lj5pZU9VhXIaziU
MnndfPMZvvPJnFsICgTKn3C1MZejO17ThPr+rRrAdFmDx4Y2NJRey8fL4KbQFkwL4fA2GoualbeG
U/TVXZYWiBohMVN5iYgcT+bqobNUlx26aika4bAtR+uc5J07ykBVfVm8E7XInfIBrZB0uqmMMm2O
OZgh+b0JvKc+MCxdcmEzDn3gLye7w74ZlWJXjhxo37xXroHemB/cAy9uds0mr/GSz44oOmlEQDzy
N1M+Mh1Ql89zSPOBFtHPrOx/lJ5uJp2/JKovJrH/H6anSPJfSE/n7+rLZ5H9mp3iV/7MTl3zD+oz
yqjp45KWmQur6J/ZKSF/+J6D+3/iEJMuetn/nZ0S6w9mUhN1P+aYyGCXDqi/slMkrqiAMhf/ASvp
LSyl/4PsdNUQ55vga7UtC4mzAwCj9/NBzytGDjXazOLcjvVhqbygiXgx4YBGbWSFaVjd8THc0+Be
kRT9/aELnPZZmcohCpLHAx4Kjs2l0aA6kjP0khb1aXHw/9yWvxRNnifgSznw3+n3Xw+zkX6DesN3
nPXlcNllHD3YKXiUzRHObjgYPM4pXJRGdpHswdR/Mqm89LilQPTs27JZ203XJ3ZsZ/RjMrfeXY2K
U4jjOm4s+9il8oToNszcBGJxJD3Iucsj1ndPKc3rwGbpUy3qLPTSsQmHorV3brF/vdXCbPgMCvPL
7mEuZXB3v76ePZLErbWhY8iN0NEE3vF+4BDOHv2dKwYLOeR65qnletSG7Ji7ZJbrG6OiE5pajV/H
0Ksqs9CiY/5BO3riodJTBg2PuruMY6Oum8FvnshMvSlIhFujZjAPxPtMS6dvIvDQQVFBpU7skF5d
JlKVhwZ54snS6Zc+NbtwYCmSZ7MwrhxfsxsXFxwns7b96QzNDfsemXQdzH3f3ltMVY+J6bZXBNHx
FIIdxfxMWY7zuLLzwQrBDkIO4MqxwbVpTleiSuZTqQfvHZSb2x+lX5qP5ZSpQ5s7FLtIm4U+9JCS
1EFmkOyHJdLpUw8lnS9D7rL5QAykfkXWubhb5SNwJ21FVKCp18pQjvX0Y9C5jtMCiSsRs8UDXN41
Jy4EuzcT3R6036IHbaQgNafz7B0Rt5BYz9b41UjbIexI7aUBy+dmCgezsI+DGpd+37luItPMQCfJ
C9EZB5X004EiqglZIccLnX0VdhMvDsqaU/QOGCQqBUjsg5TNRoyyAnS9G+59cH2TLoB87y77WTCi
Tpeee6urP7Uq44ESDr1LJkPEOHK6iKP8dj1mxhBC5pIfvHYk4SBHdaRj9h2FEeoHaIrw+wCZQPNU
kJxkQUZ9m54Nw0G3FKGJ/IQjv35SNMu/WWMjP869711A0TgcvLlTKcJxngmEp10b1E3V1We/TNlB
N555jdj+4gndBRQBnECwbqNEjQhWQWoInDvaa5wKvBSuvrbTpD8hu0QniSrIB9yw2G/R8B1Nc/1x
lPzg+hrBDoI59kZBZuzCs549zlb2AZWgq3rIyiOS7+QexcOkQDLJ84+guoNvWc7UN03X5aBGc4UF
YeDBRSBIzMuIDCk2BtJFk2tNcZPIAcbvmTkyddsHfiKvI1OlTVAyclshb4eOS/KhHCcJLA58pD2L
Kz8bn0RWfpht0cddmiIIUC35SIZWXdm0lGHaQPBVDdoKUtVHOI78SJsDWArN7glsdhda1TeVmk6O
qJ9Gkl6lDRuuZ2SeR+hhjtibmDupZH8pDRc8974kAHqlnlWHypIUSqypf+XnqHBAMw4UtPTHzDtx
MafunM/6SBtWxlaVOIcJrPUSdwWxOyRHNoOOuEmsJkgMXp0HRqdDbfVt3HHfvrS97WC/9SbqBEiz
OHfMALqcEJZ1nPmH0TnZe4t2ViCS6r6S9WNm1zejYZ1Hyo+FKdCbz2d0btM4MeQxt4vkvmjQkGrl
D/C5M7ZIZ0ZNClBGMwjIn5c8mog+WB1ys6KNeIvLwk6OB8uv3pbajb26+dSNwg1a13+SLru0yhjD
Os/CZlT8IHgrgmlC5o4CB3hxbMO6H0p99HrcSk7YAKnBzqNbX4Ov94PXALFhCvg+2UcDETfg3r/i
NcI4i4Q68546gz31oryagMNXlhBHUZneqUAscY1arAzSTMiwM6m+7qfkXdpl76pMHjxpRdC1iV1s
hatBtnDgPqhp8+zYJMI5U2JnaKqADYI+7LNVuDIQYzVAYNZ6Smz2VjlOHXQ4WZxaoKDCILdhephC
s7s3tP1YV9lharV6MFDhClBmvea54+C7wOxej+0BDGVzpHL2Q4n5HrN2m6I5m7pjHjRV8alFlRDF
r7jrrTgBBEu55lPVa5SswPlzwoEWJvn8vjes6zbPr0ddXfssw051JhVSVEcCVrTvKxdyCD2qlPXc
oonMu/bFdPHG/8Pel3RHymRL/pfe8w4+4MCWKSZJERpTyg0nU18mzowzOfDr21BVv6eMjKM41b3t
VS3yK3kA7tfvtWtmlwnPdoaNaseQY+jZVNSn3mnuMtPaWpVw9yPFW1RSedCkfl/cZedaZPF0nj/G
cRZomwIcaS0YfIMfP8sfcVthAnNh73lfPRIxzr4Ly/e1WSYxb7JjxVOSO3vZL3cJHw+uZUd1Sg9j
y4+zpcyT0Bo4bzI/DF2WHWLbHbxmXHZ6wqy9FMosWR6xYTKvwRnD21OFj+a4feOazWO3xA89b+80
t25Vj7jWlod66ka/6FQbpdqd7kyl2jAuOsNrVokh0AMA5dRT5QB0TlQ+nxmDPb38xUvoLYouFsFM
M40/mctIk5KBb9q9O3ohJ0dV+3ruoqJKNnY3B9PieuXUHDrXKsZApdoAWTF7AcTTeFYyvQiKcaSp
+G2r7pXNxnGipAldU8ZvKln4Hg7y6EYvRuPup677VQ5qM3TWin+aAVq+R0Dft1Xq3MAiEnJwWCvM
yzdJCw7Jez2EGEeIMzf5lhAof9Lx55TbVui0M5wwySbvis1gdXtTO+HEFJSbvPEmkn7PnAaGPLT6
mQ7t94nQLCQtGhfeFLODgz6G3yvMAlNFTn2tcnk7xVzBGqBFBwXgl5eS8dSOfeoRIx08ksx3ycBv
O7eOkHZvpMrDAcbR3WjEgZFYhoe/9k+ryS7n4ze2JHNgFBy4mJy1x1JZh247vQp4KiODISGMWrWn
kgnybdOIbHPErIhKHeGUAIiyaZQHuyhU6jndxou6XyzIkaS56QqABmbB6E3P5jTI1ZhsAGXBSQEA
xM0y1GkwmrSPptzRHqFyn1CA0ktepABWytynE/UHxFtfj4KGgNgXv5LxHLY8Vp5pOzeNSmuPcfqS
JfU4eDypAfVnvPUbqU6Y85I/9G2T71NShXFm+1NSiAb/PaA3PybDaZ6LjXaEP4m8/M6cASdYJfVT
0gJ+AUYxhnQx7AOlTrV30VIJcHNk96V2oqoV8Ym6Q/LCqXxTIGtLXfv4C8dk1AfMSIZdcWGf+Djs
SQlMuR26R8qKDcamQiq3OECxplmxY4+f94Dat/id580QcITbyK7gaS/i4pCTogoGI3GOsqvidz7B
TX9JVb4rQKqWuHoN+XvC7I7Ma0d3vJclumVl6TY/877U7XZI0xkTCtIEc7cbPvIZwxSTUmyHLqdv
CbqM7qGLMbpqlzs5dbZFQur8JrMTmB91UPHQ02KmWfw+JYmV5AFD/ung6nHJm8iQNaxo2F1mpwAI
wNnduaw10p3VNHF9MKcM+e1k1ONj1Q6FFQBqg41+BZHQS1MRR/sUBiXHYi5r+xs+Uvc2JlOybe2F
VZ5MlXVT2/H0iDNFkXPaxRby1SWgxcTfDdoXUVUbAPiYicm/TcPhajrYS4zN3SU73XF2wn1u3MDy
13lWWeo8OEBgTkuWotHS6Fl6ZTd2PzEpxL11xrh+o02Dz55a+s7GHEqvVEhWqkWV0YiuxnFWyUy8
uVyZjrOdt4+zk2Yvpp11p54wBNyscHkABMTZJ8Igj4npNvsRKGrEpkn/tpbauHWseI3u7LnEe0iO
Nu3LU6EavafAbQ9mko3HmamKeiYsio6qRR5gAnjy2j5zImjVB6AjJgDmRnD7TYPw/t6UpQI8r/W2
Z7EZZAhtUZWVbmgsKClmQ5FXIMmpCSnLsmReCWjuYDXpxHwj7+KoBQwd2N2w3Jtu5WI4FzUOxpzl
AJjYcBhsq3l047gZvBSjOO8UcnvbQ2GZJ17sQkTgwHo0VEi7n3VHlseyQL5TGHXaeGaF89HNnftS
VXkRsDiJD6pK5RLUlBu+O2HS4GzMzQ1afxXCRdoOqZ/PzXgzF0XJPXw496UHcHoypAU2b9FXuTcQ
u0Bcwswd5KqgnjNkbBZFs2CpcS/XA91jepar/aTq3CcH7bwDQQNiz3Ri7WEmy50NPgxUAqQyywAX
DGw7TMfID1UOwrNnNY59EmZb3/azGf+Kh959MBK9vCGhNv1m0U7gOoXauJiTubOzmSB9zziMmC10
xmB34vddUsHgCIITT9voKCTAZIPBztSOToZGlmHA77JCQsW0MYeZZUH+m5D8n9kC/sxkA/ieIfBQ
ZfONJcaTnnGFV3ndBy44NF5eGIUP/DkLesMxQJCTzWZRS7UbE9Z6FHVd0CgivFI29CGrwPfX6LT6
qVWnnmTYDaPISlwhlN11Lc/9cSr0DdovtZelJSomF2qxWQIAlKKBn/goYddCdXziCSn8pGhe81mO
ASz1kE522g6rdCojiGDgvwP6MiB+p9nEHYFxdxn3fiHcJtB9MvhOMicPveq5t0hW7+YiL6KpFLgY
VzzOSVI30EOPOAiMMgu4Wee+GlUSuMXyhKBm3ldZ/jOFYhEUt672M6ZajMoV2YTIg7497ubR9HrJ
kSCMbQZqXDsccrVAYofwFooir327TPHqaFv9Bh13fMAkXxJVjTP7yLCzLeru0u8y7e6ppYegQ1tl
L6hoQ8sG9bh3MxGYMGTxlUjpE3fsLmhiImFuV3BcgBVxPbQ0loOtWYdqYuj3loM3s6D7HXBB0PpO
rOKAoToJNrC2ornsYk8ahfsAroDysU0nJDODtbFkM/mzm7FN5Zi4NwRDXkEqqYKEkOzZGYzhxDGC
4/us4vpxKuPS3sZiqZ6EswyN58DG+I2CjwcH6cZ4R4ltwR6vndWhII15mkutMDJM9lWxLXkCDLXV
KEDGDFLHns9I5+o8OwwVaBd7hUFTTdAuc/MEcLloQ1KiDbyZUydVgTMRuYR5ZbEtRaSOJhzIzgcq
Ht+zQpMEtXA1NEHKLYqEMUWzKFfzDhQqcMt01iiILQgvvrs6N7aKj+iaCUf3nQfkBPyJCjf3syPr
+LlzjOy+jefsPneBMXqpJOxoJnVzpzCOuT0UY5OhKRqzTUuL/sRFzn2W5s2NiUOOHlznYAiQmWzG
ep5xNEpdridFRQ2l5Llq4yqy0Us6uC4yE2bXMoQcZwzJgnaYC+UtxrELuZETQ29LWNM/hSn2dlaj
jkTEBYZh4zBPS/s4TE33nC4ZSAhcaWjklNGEBBm+9FD5phsDrcNdNRglXOHM6T6l/fg4tIbz6raE
vEiQQGov76sBPAOWHYymcjcLCBM+2lzI7SFGbcO6hxbRnWK17THiIlxMdLeL3kFGwRYXt4OaAa6g
I9jcazUlRzHZ6L5hTz60OCzgxKl49IiZoy0xQK/pEZAVpTfC8Ro/MStTmBdP1uB3ubAOmnO+NaZV
11/HpdxnuYvxH4MpX+3KNk7YbcUmq5v4Dsiv1KFRAdHB3PfadwWmXnqpZsbvBL93o9HECUtjcl4Z
NfLbXpI8zFrX2eVTb0QKxBwPvbABs4aIugO50f6lMR74QVidmflSUb6jdSduMwOFXTw101ZBElT6
Inf1+4zAe2xHkZ+myoIZad1hojgaJkNdBTEgss5PWtIe0YlBmgjLfx7YcWf4kmh9N0sbX2psBcgy
Neunk51KcENqJADo3lburhAzTKpY0nSnFIBU47XMnvy0jxF1XLRfbwQIQQdh2A64BRNCY6Xs/oXB
dPHNSYc+iJVRLR7rC3OrrRyCq3lxki3Fi/bLOGvfRRZPblCxNvtGa8vcjXM77orKFbupKUjvl7Ak
QDlY2RpjA7nC0CFQenZsJPkPtaj0h50a/F1Mg/QTNKg2GlV3QCaJ/qjUINEQEbtvoEiAgiB4AhQw
RwvnoXW65VBMTvJk9ehIA2skFhqsRS9+g/cJH7NqbPv3jFXsBy9yjvaOJVtf1+Nyb1loI09rUucP
SzruBiRCL4Np1/7izP0m72NGAO1S9yQwKPMb9DdyP7otPRKnb2+mWCdPGmKIm6zN59qL4xEYJQqN
4gfgpTS0h6oKMAhJbQy77R9dRX5OtirveZJUSKZmdZsXeftU86LdzFrRfW00ebFmkG0aEeB9MJlL
Y+cu7cvikWT2707gjljwd2pf1lY2e8bYytCuFrp1Z9DEitw0bxzet1v4KOqd0TdllEH9PnjTqHCY
BlvEWyAAsZc0JhyN0U0MM96wfQ2S3akcYn3gmQmkC2NwYaLXwE9/XkYU3lmc406VyninsQZ3uTRa
LzcKzFDMMFL7pHtwFALAJRg5S3r9k9swkPEGy053wDXyCZE5d3xLFe1+qMh7OsKGHgTReetkifla
ZDY5OFWHWFHjt+HSIEY0uIZxWLCR/KVDQ5o6ElO7RQvjonhaeh++de3OzmP7aKKjCwhRlfGh7GYR
JFZrvoJcDcL4aMfbDkSmx9Tqs10Mg5/f05g0SDZtGGezrswyvOxKv0lQvivwDprmVFtNcu8gnt4O
DNOiAX+q2jdGG3UyqHP2D5mnqeUP9VztP/DBOOfLi5nZdkQXjhRirI0lzGyrvUPLvT2Ad6yPs+Bq
X0l82oItI5qElO6LbEKvfrTNAJEZ8yhlJZ46JKvPQLyk5xjJ4sO+yfV6e2gOedVYRxj/uA/tVKFg
pjR2AIYuSxyIaQKvLCOij2xDGbupHSzh1z1Q35VxWEeiLtDqTHozzJCpBTEfQS2sK7JNDYr2bV8U
u2Uop40ds+7oFpiOmE5jil5/KeJdbab1rSjc8pCmGbK8RGBmdIsc3LP5Mu3MpJkAG5Pi3V10f+Az
cZ9lo62fqTloBKc2fwLfRz4ARLGOKCp7DzDIfFy1RD90DpqRs0jnNtYt0bsY1T1oPY3EUDIwpDwX
xhOWVxQLpgN+ZN0AiVGzK8y73BFc4dvGKR0vXqY38AimKBV09NTU/8zbDnbIVq3DHrzdHTGdcreU
abNDLW7elrPdh8YAhk1PUDsnzE4woXYp3tuSGacmsyZA6fih4ltSKGPA/o4l6uyyLOGKzrJWQWVR
uSdFc6S1nUFMzxlUfShKtDNKGwlQDqIFCE+m/QbKmPLqRIEcSszMCsBzxZHjoIOtrMvt3OXZdh4l
v41L1wIjUiQBzE7mwJJo1lNpmY9sZtyTMdVeic1Lg5z3QO4yNJ8zj4JjPYFxPoit1U/ZpkckqAJh
jjxGKz/BBYD0o38xCwQcD/kNaB6W1cxB7zAlcVtMyTuz0yYqDYqHaHvt7HoaT6AcWouFNjm8gMGz
NRHN1EA9WTEgvk6Xf3MAz0ZsoU2w2Ll5i8mHSx5UdFKPdKmE41VGxzHULG/8HoVAFMucftOlizyy
lnKxPKHQJfKnbDLB2EjlLXGs7OR2vPiVmYV1n0uW/44ZmFoestLmezs5IkJTAV0PXLpWUE9ouPA+
B2Vsbt2sCT91ev9N9v3cWzzj9qKdBhoKd0AwtjiYxH+1Tw136HtQC9BO0wYJnKFhIShsTum5Msvv
Knt2H+pmqkBmHa1IijQHgXMxb+DcfgR3CsBwV3lICXp/1HpTaCPdMJdQ5a+38ZGqygom0+geZ2MS
O1AG9G5Gr6Xz8nRMfkOo1h+rOC6BRc1oIJHKd0rXvXHGeou23C+MgASlV88DRpFgO0IqU2162KDu
BgVy69cvgn64qv/R90RTmqHHB1oOczDr+0yVAVZH2tkJSBkVbu5AW1LfZiLJ9naucdIqCjwaZXIe
wtWvvVV0GF+yTslNVxnLOy3d3MDUi7VkREuL3zFnnu4zjAnZyFwX+xiTfvc55u0BCLEW/DmCH/Ai
2qL+6XbD/JjQBo5INJ+NQ+2kKBSpoPNmBOkVlSJdI9jaJ3x2YwzJ8QEuaj+TrXjL83rBSHvX9mNe
ZAA9ufEEKqZzN2OWzgwCrczCTIlxzwsbQ5EBRIbjBHs/q2mRbPcz9UHiqt5x5M17E50ujAkiwIC0
NiEX1Lbm7wNwnBujn5s7pkQBn8yRLf8svBj2ZdI1exnr7Jn3liT+HM/godR6mJ5b17V3ZVrZT7nm
akPYZEXjUNS4CyeKxheYhzeVm+cbQP9jVNECtFqQbcECWtLk0S3m8ZtgNnhRgD4CQB/8zkycrg3M
zCnQZyK4IaIWgFzE3aX4hd5OcwvE2wlhp4kGNO4iK7AdXf2cC75ExiSXA3g/6KWCmWodkE30nqyB
wwsGXzPGNIvkBNNxrSuxhQui2IHwbiPJRNbaZyPbIawMd6U1G49IZ1Gdqqpqn6s4j30CXDbkE4Du
HtvjoATcTEyrpl7HM33fLpBIekpn1Vvv1P0GxeUYkcVsf9k0G19r1RAMEnMzdEkZjWajLndQkcTb
vuV9OLCpeEQQmg9CEXkjigLdUCfbojM5PZRTS08Dm3XoijQGZ4y+auCnAKYpTb2SlfKmXcDxScw0
39CycR9115Q3GUh9fjxysmndStxhzIC7laJ2d32TgJFOKJSuHV7IHhbSzcOsY5D/jInuwM/u4blX
k/hXycxyx0lK/MFoi0Dl/XhShgAYJTHbe/QcNtHvMbyy79sE2y90m7nZmtIm/whUiF6OQHcjuhi2
u+Cf6tCqTOdAOjKOXl8OhfLdZGa+5VAHjSoNDi2Bn+MPoxvSbZPR7gX/VwDPZsW/N8vMNnVJpOUD
FaI3tlmWzwiyJ7es4gjzb8Efn+f0gFEl8V6NBqJ77rRHapQpuEOLSfx1Zidmn0n9ncos60MGpPRV
wsDkpVH95C28dTB9oeI/ZZ78bkgCTczXIecvdoHLwY1xgaCDCMOJAwHHZ6JFm6ONm1cgkWg+Hwx7
DZLxcXTMqCuE//+21BmnI6ZV3bhpicnu4ytekG9CNsny+rkVzfbrlc6813ChnD3V+tSf6CMA61ia
mngq8ojyCX4b8a57w+QWzNcCGHUlaq9kjz9j9p+v8Cxmj0MyGm5e0ZCrGvRHZlP4bsCe+B5YtgyI
oZNTvDAHFdDVmTRnBrh/P+gZEQUQdLyAnkCBq7mg9Y+DI36AOQHSA7rWsCsu9XuaTT/JSM3vPSZS
fTNm271qyrxKR796A2dMpD7BYGEKqmQIygd7pHsepqETpKBpgouUR9ec+y5/XnRG0MalhIId8+fn
bYCH2rwaaLi6cdoRsmrgyejfRSQ0ty7O8TWpG1l1eX89IQWjnDkupt2c05+aElJ5u8c3Rhc4Ik/L
1ghzn+2TjwFNcm88fb2B16Pw13JYiDNmE5AXzvZvozRjkH9g/6biBEZ5gNDp2cn8z9fL/E0hW8/J
p3XOtm4zpSh985aE6xwZM1znyNDdv+bIyCtezWsgOXskCuDLYYLgsdxzZ/qUASiqOd6gatvdVHRR
auU/v36cdZt9tcRZLHMSsMpb5SLATNmp16Z7P+nibtZN7FtFtqEYszrHS8gLal+Johce7o8ouh6Q
T/EGvG1o+q2CouHc3PAq3cik//b1w13e9J8i9Zl0lEAYOcJAZd30OuR+EYE8FEcINRt4iT6Lh6+X
Y6vU8uxlspV4BvKkaTpgXv75SKRbMLRkrEg46u4buiQkMC3FN5yaVjh06OmkVlDGAMIdeSRZ77tu
gdinNxRN9jb5py75s1UuQG7NKOXlM7IDQ4wPJRxtJf6C2ap7YsYR5mb6hgaiZQGcrsg/hZrSYO6o
feXuufSBiGM7hAvY4IGr+efTLEPPAefYoFQkk2eh6S6uTKv6MHD66319WuFsC1R9kYKcbZEwceZt
1pXdtq2YcSycqn0dWIEWkQQFXFSF2Ewlq2+a2UStUmCaDZcQ2DA6CE+IabktFru7FQvEWoFZ9+bW
mfnkT1Y7eVmLHy+WpL1Sf126wLCxhLOqmEz3L0fUPl9SMNDQiC81ZG81uBEOIODcA+0oiOVxQlvp
6911MZ5+WvLc8rUyNANkjyXJ0fSpX0XFYxyM83YIYq+OMFDmmsz94k2JO5BR17E4gtDZHdVlknYW
xBphtoOjwaMM3ssdSsjNtTh38ZxyF1czZcS02V9zZzPRofWPhcz9uGult85dnny1I6EMk8drEybX
CH2+7T6vdpZUNU7PQGDDaq6aIgtip04f8vJ+tbAc5/9sWMy/sg1hgqVoY3yUsM+NOAH52RSMLBKC
awlaDTQRwIxz++k/3xycUgsTK2zBCTt3n7WmrkBxMeBWIt6C+11jHGK6oYM3huBSR+3zNQ/Nv/nb
LgxXcbmjpiLEMc/HvsAyUSxuh/6r9o1oitQD2xq+fuMeVAV3ZZAG4oq1wKUD8MeKZzd83CzQ3rUw
1ICkDHNHqiCf7lm9dzF1BD33cC5f+//MIuvj6/2x5Nllj1219FWKrwc/Z08Zv9LpEU2mKzfhpe3/
xypn90abpQVazvzjnH1MfacYpOP/y1xzSK/mghcCO+SJBFR+hlzJOTdmrwyLpQMb4fUopb4nCZ0f
DHJtAPOlPOnzKue+8oU5zg7rsQo7DmGyRcIJ7M9bfLlFg/ralI6Lj0RxlUDozrlzbp3UFPHS67nG
JOnSCKG+CQlvH78+YhfyS4QndCVxu2OZczF90+IOFm0FMfCcaG8shPLcBuxO1UFX+fVSf1P5UVx+
XuvsYkzFYHQVyIihaXnGDd9MmB9mKm/c5n71G+jdHImo2Vg7cMCmKzZlF78bMyH/AJIGvv6qDfmc
l5Fcw3MRc61Dw92vEom1LDHtDeSyTyDsbq486YUiwWIUNH0gVGAGn5sIL10P9o2CxBpO9SBNwDDn
lwzEP2MZzkEZ9AIKXv+aZ/qlzQJKOEdtAt0Jt8/ivzODWLYMGDuOOwCiaKcrfyRD0lwJVxdXsdfc
wES5hf/98z2mwMhKoeGoWsjsnpTW/aok/vrtXdqS7H+W+Li/P6XQTgocwoZpVVgMAL2HAH1RL9HX
8o51s51dl5ZF4UuBVwYA53ywcTYIGBiBDB0aW76HWnAP2q8Xe5afARjIriSdF+oRABHCNQkERij7
1/3y6ZEWG42CuhkQNeSPRgkWVE4Ut09GOW8WcDm9cQA/atx9/R4vJHPCFQxZHCBuU5z7iLOsqDKM
OZnCbCRei8kGHU9A7nxEggoy1u+2v+bVeSEDsbHxVk4fUkjr/LaOC+gfCyisQ52BZQ1PCIhRwAVg
5imtQXckxbevH/DSeoj2FoHM0IYQbP33T281BlFNMZnOYaJk9+BiXFtYunrcgFep4Fxgz77R0Pxa
FLuwcaAko7BnsG3Q/87ds2RvT8KgWFXu2p11s85nXi+A+LXfVP61jXPhEf9Y7GzjEEg3YheUbZRJ
/L3gBaJzQWZvHOMH3L33coj/+fqdXjh8DiDAVQnnMBTnZ9mIWFTRdEqhrizUseNiM1vLVlnZlTBy
6bkg4UOdgRi5rvXnp1tqS2QuDA9CTFPZMBAhvZn0N9qYDqK33iAeveayd+G5XBOMKMs04Uj714Ij
xq8vpIl1OOZwWiiXKBso1P89ehlfv8BLGeQfK51FSNNK2hrWDhrV+Rx+DIgxtgtqO+yRNZ/rfqZR
XV056pdyrc+LnqclmHQLxT34A2EbzCEJ0hA6epiSBDxqNxiCZQVfP+SFePbHcme3aWbl6QTOkA7Z
8hiTb2PtW4a+o2oKhuKppE9Qfl9Z8cMK/Cxe/7Hkeiw/H/YEFgOww0BbOdB4rWlYQ6HjJXuUzVaY
HbM3EHOAxHH0JQMTyBUqOh8NPL/+nZseNBfRNO6unc5LufsfP+rseJYSTexmfQ9AWIHEdPhZhp/7
bWhGkBpF12qFK5v4fKDUAipBbdpYzkgeiCj8Ea25gVwrJK+tsv77pzc9K5GlNjQv6LxmGK2LkJP3
3jxeW+bynkUEpdQ0OdyEzmLA3MRND2X4/3l5aN88t4cuULsyijGT8MoVfPGpPq12diznoRkrAzyZ
sBWhRttsHGCb4jhXDuIaHv/apf+zyrnP4JIZyAbXZ6oLceMgdxl2i94hcF8BmS6/PGiaCTIYG5YC
Z8fBgcs0yhBshRX4lj7ZVny3zuGV2/HZGrfX3t7V9c52OnPMNJZrVFurVO5XAXht6Wb0jU0ZFdxz
rnytyyfr0/OteeinTdj10GzNGi9yejd9EnBQD36JAPqeqAA3d/RAu7oSYS6VJyvE+d+v9Gzf47pK
BWmx5BjJk3jpbqHgBE9ql4fGgw3vPGODl3vfyO2w/TqafuSaf+2aTyufXbp9Cs+UfN010M5FnVcE
NCxDeeo8UF8j8+TsbF/+GG6GRyfxdOdfe/KLR+PT8md5lDvaNRqUWL4d+FOcFocqfUzi9hpmtH6y
r57y7LyD1VzABgpbKM66fdzeEtu48iI/XOG/WuLskLd2h076+iLF7ewn2ypIwnY7pdEKO2Dk6R7i
h60+uOBdbq61otZff740ZH/o01jCRLZ99hIJXI1S18bSlk6XfVETsIPAfm2E87PAQNJ5WPyZGD++
3jnk0qf7vOrZO81yWI+4E1ZFoXkHgbTPtsk9AKt3x2N+GRS5l1wtZsilIPd50bO3nCSTA1EQPiTq
+HUGHrDG0gpkYPuLD98rFj5W3ysdZs/XStwrC59jxTStQbJi60a1wHe35Naabp3aCGgd33/9Yj+m
g3zxOa2zDEeUjWmo9XOuA46dF+LBgks6nsoDQNXtAcEvNNTGCXpU9DWkkl5se/SuAe8kWOQvsaZd
u/SbfeV6uXSEPr156yzqQ6FSK9LjzRvu4qkxhhlvfGWJC5m5i20M9zjgaChYzx7cJEYM0jCWGMzt
lB1MNxSt2JbdfZ9dhUkun5n/WevscSDRGJiRYi1cYq9mWAXdBM5GoALoh3eJD2OlfMMhg7tPg+zX
tSvt0tGhlgt8BmOMUBqcHZ1V/inhWTGFDaRPLk2DpEw3Lcz0vt5Jlz7Z52XODgu6KUlJHSwTw7du
9pp01j6ErzC++b9YB2YULupgB85yZ3eIXcx5NvNmCl3yK4VYG7Y9Xy9w8X4Ex/W/VziLcElvlOBw
YgXnefbFvopkFOt9843czRXi6xTClCqUqHMMtIuu7Mq/P5ZloofiwCTApvAQXf/9UzrA1v60LEDt
JXJDDRkUkMjo5O3rJ7xwD/+5ytk7bBLt5jbFKpjOFXU+DEM2ajOiw2/upj1orCFFAQfk+o7t5O7a
2b74iOh2gPWII46U7s9HlA3kMz3nSzgA/zT63YCZpe54ZcbEhTzOIpTYgGcs5N30HDMBNYqkZgdI
mR1J5EYQY/sqWHttiQ8XxCuo6997/8/Fzo5YCzXVMLlYrABDj9qVj9gVfP3NLpTbMKpFh0ggEcau
Px8UI2Q/zVaZm8idWjCpv1G9XftsIMJFBHFSPOZR/PDvjOn/WzP9LxzqL6yZ2vJXlSJH+ZcJ8eo0
jP/+X75MXPwXmKrMdDhB9sM/EPZ/+zKx/+LcJgzevy7EVLAL+ezLBLYEt11cNXDQgafNZ18mh6Mu
hG0TZEHIqtz/xJcJf+wsPxOmgC0TrD/RS7Rganx2vFrR9bNhDwBg0Pn2VdJO2xnd7a1b10VoKWhs
PCOuGYQ0LixFaG12PiB0qKLkQl+VtIyDgNar9SfbyE4DTymcM2lyVCrt97RnbAdjAbAdYS3rPrfp
kK8CjVW7UDYT7CszjEOET2ly38VGfRSsglK5Hol8LcoB8qOcLje6ghMm6mwIJIxVKoEWfQa7Osgn
1JgZW7BJofqU8fJarTILaTjugXxoL+a+lHdN6ZabhBqCw60RMo0BgnDfXKUb40pbLqtS3SW65CG0
h3Fgf6g9ZJvTg2P35itMZdFtdOSd1SwsgHXhixCZGWUwdYFo0IKCJBZZtrM+dCXlh8SkpjBH/tCd
GFAknqAfhRqlMKH0J4WEv2XWJCHsSOa7Cswif/mQsZSroqVatS3OnNi/Ddit3jar9GWcZ7aH5B/z
CufKDpO+604GVFF3q80XzEGdsYzQbGB4mDa9hdiY33LCx12iob9peDw/OBYFGgQTuAjkuopgluvK
XkDL5zVbJTz0Q81Tfyh7YB+WQfGhV8EPrEFAvYAICBNn1G0GNpmEEcn8c2FgiZerdAhGGhVIvpAT
5biBfgypFNAYfeiNGquCFqQx1M6i2ggldjlkWLR7HlIufQ2XgT0g5OpbvgqYig8tE6RZ/SZuWe1j
XF/yEgs17lJdsycN552j+JBDrcIo+aGRglMnD7i9ZM/IysjR4vP/Zu88liPXlvb6LprjD/gNTOHK
0xSr2GRPEHQN7z2eXgu8CsWvgQaaa3LiRNzb0Ycs1EbuzPzWYgbYb8Eqfs9krMzfvFUMnfbW/Yaw
tjiW+E1mzb8pLXULbCVbdCuORwE+IYSxOxdjfFoLQyqcJTaSjxV830e3BcGGmnQAjt3ffBjmE7Ix
BcSNXJ6XG9F77UNERvonMe2FkNmWN4PgWrhEuuP9xGwxJRlAMi1c1mrdYKC9l+pVfy/qfPlQ1cwi
TGcPhWtsGTesANPTrI7rV7dF4Bia8DfrEcE40rtk5JYtLldvwTnrN0NXb3G66TdZt8Zbyo50zvRg
bdG7FUDVAgspnZ4iuWkfpd+UXvWb2COtT3pv+U3yaWOeP61bvK8h2vU1ERuH8RhPfFnYYt4LLdI/
cjXUD+I3JxiVmn5VQ0X8tFuMsGWXHDSwbTpwN6UAtKl9gNJFAGGp8wuuDOstCok1SyUBxWQq2eQh
iUNsUUqLylXzIvyYwCObfrYlHBd5ADW7pR4Tq4jfyjwrdvWWiYyWLR45b0lJy5yM07KlJ9ffIKWo
59+t/C1gSVaWLXPD7j7ZiKcdIhVz4zN6Gq8LPsUdM+XxZGlbsKka86fuN8Q5VykZNENdh6O8pTyH
Le8ZbslPogatq21p0PQ3GKqN4DejhrSoveVGs2wc9slvmBTGpfIaTiQvU5WsaUeQ4jnFrnJsS5Pw
05ZJrcFQssJVYBEhGdCdCapuocgtybpumdZYjNo/O5pjh9vHcBwG0MIE9X8Wq72lpemGqzLz8VrM
j8KlGjxmLZa71lZ9tiyF/bBCVojUxuphgKgOPjaS3TyPwaFsqVt7TlX+GrsJmi2TO/3Gc/NCG3Z5
WcK2rWRlvefWtBzUBBIPQuNkJ6+56ZejrL8YVjH7ig2yIytz+bIU8/TQVaV1UKY5dEQac+Qtg/Ux
dmt2ZcVoPJpFKZ5s9F0HFhKqp2IxpV1PfuVClF3/ZkU9CdI+r/+EzVA+yTrguiYmXOHYRtUCHkW8
ixhDPVLcQGqx4TA5YV3flWlZDwxE1JNSFRvn2i7bbxsSnmPiYiMJVxR8l9aiCVJjnI4mnmmfPWd8
tZEE2CcpIpb/1RgOCKtbdgqWpJWm6S8Dn9mH2zVfKj1MzmIGrgGJpasfbPJqGWAvOYad3Ima+Fk4
Qp5OZek0jXV4mOdCPbCRbgZda/SB2aj2jr+a4Lqu18p1RrhMHiskJlThOIV4yyx+B6rb+BmW1KZr
JU2FFy0pWdulQ87mdGaR/a3SpFn29FRWPrk4IYyhqBFJuQhLJbGHWpq9ti0lV5oVIttgNsQpVOfo
DsM2fZ/gKuw1YY8/7TA0V3lYi88cwM6HKQGndqtJ1YuzPXTNyYI/fNS0rjxHrSo/gv+MjoqklRYo
OKW6L9qknlsRkisnb7S8xHZk7nVFlIdMXur6FMbqoLlz3naP6TxnHxC6rUsygs6QVru8wKdjeW3V
ZE8TstjrZC0ctQsNfhOr/sQu6EoYYZU3PFbrFWVv7OD/xH64GPW9t0T4UTQxkl6N+5vXhinjywnN
tgaG2uf9tb4LVe096p3PsegyJ+/HXoNitubcy6Npv8A+vkjWoL1MxcobN60sMjZgwOxWAswRV9Jt
DHOQr5la96or4C9zVhq9cYXDFwXob6WnWejFqZE5r2PmrF4YRdlHCaM5IB2s78sWpO6gFu3BrMvu
Xmc1/BQlbnUPaBbmzXmYBjcCp3ZLRwip3aATT7THKYfPU1mmT04YmjBQP88ak+qsWrKxG1JleBEw
WfdKa1AdRFX8DMFjftdyEX21vQxGIjRIZBuyts9zuuh6NptPVi+bhGGHmPaP3YQ2CP54WR6TSFmB
bVYKlVOZht8rmf2DWNsVrppkAeEko7NravTioDRaP87M+iFMYmln85nvG8mwX0Vnhx4w7f5SAgFy
83lGP5CU6mMzmfVjbSn9j7JK0WkiCvlR2ARaz8O4VM/hFueZt2DPmk/xYx4LvvHGlNeEE1vLR4zX
XKIxLX4kWZmC9TcrtP7mhtbfDFGbCe0BnqbtMW8me6hn4x/SksmzHbEttSZJ8pWq1vKQmNDkJPa/
SQUDbqhoLbKiPQHrHyktz/mWbmq2nFO5JZ7m3/CT9huEirZMFFaLGtIjt7AYGeg3zzoBtlSH+FVQ
FpwBkxtfc90X565W1IdKy2MDyjGQO22Mis9WWMtH25skqg3L8qMtuDWP8/yo0zPfd+RRIUxtCS9t
C3uVaivd7C0ABjqfGlRE664MLeM9rwpYhlKfs5wlS5/DFiFLf9NkRGZJlilbyKz8zZspW/RMUrYU
mrUF0owtmhavo/FqkjgljR6bNABUoS7HaAu0JVu0be3K+bna4m71b/JN+U3BcX6sX5Fd50GUgc/S
kZde7C04V2wROvM/abpaT47jb8TOkvimNpb6H5vs/78w/g9Fp0P4f78ynpM+HrDN/B+Xxt8/859r
o2r+F6oZgp404nRD/EJ7/3NtVOX/skl0s4usGJxxLM7872ujYXKjZCEdj4TO3gedlP8F8zW0/yI8
yqWRZhG7C6xD/b9cGrm+bmOt/94GZn+LZpNs0GGwaIn+9sT+W9/JUngJ93E3emrGzSp7pQT4MIs1
g4Wmv6hCPocVnMJGOJBlPpbQ2gELRD0xs6KqwQyrOr5Dhb4f8+imgz1LtDqgv3SWKjuYkzLyhflj
ie11mYJLqv2knp+4gx6nXrxa+uLhEPAXPQvmVnyt1CFVJR7sAQrP9FAkSjAOzQVqErIQ8TxCSqCI
95RJJ3moX431aShPgz1fV7U9l1p5A4mzr6Yu8zodeFS9nCMxHpuMEH4vQqfR3pdy2qmmUjtKrr2R
5b6r6bMk6dDKww8quYe27XZpHhKd6Ny07rxqkZyITS2wRI+j0gXNbLugCdze/haPKiueUWqcWP/f
y+FTGl/Hyr72IGqLhVgzVByxsZma6AFrjUPNBLOwel2DuiS0kwsIlt25aCHQdwzv2xQ0ROkh1/CB
aXiQAPZhRy1jMoPgpRjlBZFwe1dGR6qmZ3wpj+MaHrvSDNJk+mQp9BZ3BmVUdmhelaJp3BRtlRty
nPbhEFQA8ayx8a2lfl5sAs4cJ09tugAgykl65/0DjpmCLfyh2ELiIKfyWAuqrLvWahjw+L6rcR9U
GLzWsfOKPOHiomhuTYo/Yw+j1MEIhPpN5O8ZT009pC5cdCcP2fnq0dxUvJ1TWL0B3RB+9Yarh2pg
2PlzNvIEUHZgtmguRg4QripQOUziuzIEO6HJXeOnWOUU6ILsEggd0j+hvp5NC8L9aL106FkSWhDw
r269afkYRF0xdJ9VrCPUEciA4srrbInlT+56oZWf5rQ6gpl4auP8APvBX2TXEuufxAgfjE5BsuRk
8Oy5qvmq1WKR0bE/9n5XG0cZncsyoWGww1OqfbRGsQMq7GbDR91lf9MZPYY6FsdWkfaSpmW4hCpI
TJKjRi2kTgMo7NWYFreGBNIBHpa1CAqMfAYy5dBsIhGgBxz/PlRV2MNC4n6Z9sj2jJd0SoANh1zg
R6+EDwC7yatIVa5Zs9OJkBjN8rI0Z8ZVgQXm1amxTZCeBvtLDVEDW6k+hxl5I+y3cBUFrpj0Mdbu
dmfd9Xw5MgOiZTEWV4rAOwCqpyk5NVDkimZ2qsI82Enpd0P1kGT5aWisIM3bj9hoDpSoTyKuwDZ+
ybn5bSRgAWvWgBIpfGg6YLQmYVw296xbKsjWN+0hTgxYxiowjcVQKQCj9j63fewOIQDKge7Mcq/6
xNfEeNYYj0PPq1zZAAO1dEelF4+dMT+HOLAyEfkqSAaHSv2tooNlTdFBEmBiFBOWVfJXrV87i8Sr
mfrcI14bM47d2p53FOc7SX41V+mEgwDchSutT0kr/aDTODeahopS9qjcfAl66LTZIuIrm4c9Jist
kLTokxL8vYfRFJvRT2wCDJzGCv4PvKE2GS/g6e5QgyfHagBfckUcS1uBfqqXDEe/kzp8xj60b+zw
qwTU43aEWyqAXb6uRlvz4SPJgU5KjfmgV5sV5lAL8yRLUuYwzfKztN8veV2y1mG8r0O3I7p8yjUi
v6NmjG66DHu1iG9V4RVplZ/sqcz93Ipe+rA8AqjUwuzABP4i633vykcq+j8wVZ/tpruKKabZIcar
PraukVWBPlf+moNdruRgzeqXLK3vy5Bfl3L12bncoSPwmFNeM23mi1vscTayZ2bvW83Xi/FDlyr6
alBnG80VavJMGs7TAKbK8vIqwvgMEsszmQ5ZGnoY3CJzMspe8kq4A7yEmUie0mrfpcXXAE617C3J
EjlyM8aBFNLEnz9KMD+9Tbi9+SyjbxsWcFQdIO16xnIrp1ufJeiYZl+STCgqa8C+9qlRyqNsFI7J
qaSqMaAneyMUMmJM5VO2RipQuxYWCKxU1ViOeftGbeiW6d+Rk81YFJcrrbNwnW7jwSuaYTfMwCKj
wcGQcZxXY2caQHxn+V1Nl85BFvaGAOnc9KEvuvaI0eoFiMOwgxTnIP74rM3lX2ZwA6h4MaxyaQFz
UOGjpIun8yiL2DR4/ZpuPQcZwDR36QY0PCGEl+pPIXM3WdT9xMlmq2yGTt5AGrZZlF1cRa4yAfMQ
+lWLAQIXyUME6wVOZqCFdeKIuX3XrOofMrWfSBRv6JB/Qu46sMe5pmcNqEigAFKc/1Xa+tjm/B61
K+sSjQN829fbRTAJz4M+7j/Ajnxi9lI8iAJ7PaEzBk3iWFsJ20DxTDf2XZtXV61KPE1MK1JpNxHt
tO34PgllN6volAwNsJJ8Cevu39D0riUX9I5vWRIVVL+FAQSaSRzTuH90TS/JQm3QxF8gWmoHmhGM
zs9ieq97orBEtnTcU3o3uxP3zma2dM6O9JaZMEGU8nVKPbXR3dG0PI6hY5U+bpuzZkLMTO6kD9xM
dt/t43w9rGG4m8rsJVIEibDuCxFJ7ERGE1QgAzGU8vdMvqoDS07iyKvq9mhQ/MPL2osZUR84to9C
BvzXLNdmqf286zdszIfoFZRd3HvU7EEaN8SEVL1KuXKSrRScs37Wi8LrlMTrqzLgMDUCslbCLZRP
wl2ExBrjJLEwZhgwx1HtbfxUIXAJmXtTn4+RFsVezXa0s0AbmxrjJUniPVDBI5Lkmz3Ct+aOySbd
YyjaycsKcY5w0o1tBTVfAqoTWn+sftB969kzxfqDJPVYjs9IZGZV7MxFveRwhsyCFAHROea7+eyO
IAIctDq37SAX04s6wNUMUTIBuIHnF/9YUXco0QSISSDvuVZh+JrMqieH44PS5H7f8BjTO8X2VKkX
RQKyXNjnVC3epaG+N6F207Lhb2wDpUvKNfG3YzKWkjudD3fhkeapp56ljkA8puowaBO3tO+TLlwc
OHQyQFPaB7v4MaEqgt1zdW63Dal1/VIuHwJO0rLC5F9y4WThsivk9bHLlUe9bs9qHO5tCQdOWKav
sxEFsWU85fV6kCI/t+/Nkt2N2XJJgJ9apQkQN/CUc9HmYSrYnej5ZazZjebUw1CA6tAMZzXUE7zV
55oXSSeFQZjbl7IApntcohep3w1Nsmez/tro6lmCMj5AfDwC6HST6gnf57ueb+GVkGVLSinRFo+y
Fr93UezoVvyND7Q7bJgaaxCg9izJBxFtS4XMQVN9kpQHRZ4K8qaQmHgNG0UXTGG3yzXhA6L6y1dD
tNmdjffPoptzyLsTABDblfT1pmzqIPr3qmcXw+9/Fm9REh/yIB2tZL7bdXM3e3O+jmt/BPvtAW+g
uTnqqa91Na4ZatdVAyajE6BoBql0xyQoC9SNom72stxgpls55IST5OZDwQd+UGcmKcW6I70PpUyO
2PbTEsQbWvhHDzEsKfDwKwVRGyi2HEFEawnY59V1yGGkM9vahXl8KekB5uvoD0gG+8ibmds4nWrW
vgnfv1W7xB/w4TVz+hWW4WcG3TRTloUwqHSc8pFmB0GC1Bq/08y14oHBkGheoO9GPtSoxAWz4naK
sgOdepgVZeOi28CF0UGqYvAVdYnoXeFtrLPwSdnHwrpXgyR5RS8CKxt+GiG7I4P3ebkAOuRrzxxF
tU+06p8XAxXByCtJ+9fwuglzyr7J9rsV1HLdiIPBmeOYk/plQOpwFKuFDa0ism7mHZtnszN3b3ac
nfo3qHDXpQf0XRjXhJpXbeObsNIztBInXtNgFV9jVjkivEtDdYQhFIL0kA5Aw3gVoOQE4ZXwJYrC
oy5b81u/UplamVMzwSogk+yyiaV5TAZWbwaNNr6BsEOUkKXYNPi/UNH5yZicJNiCHnTeAOcHLwHm
jAVGSQAuR4k+jCOv/YcOADa0liMq110EGLSAPi8Qz9WhFah0r0Idb9ZsB6r9pjCRGO2veY3P2eyv
6K3gx/avsNIcaZYo9l8SXfbXrPUlwcssziSvK6J7LK/7tWT3PrwiboQ6P6z5s2quVcDt7VyE49sQ
Vy9lpQaKlb1nz1GMHqwKs+d6HCOgZyl4n9VyRDVh37PSm2jFKY50M0hUnuXOs/vh2LS03eUwNJCl
fa6lsY97unFAIQ/p8qqu1QHYyeCjob0281bmx/BuxYOqNf90WWJDd79x24xeHLs92LhN5HnPIxVy
akxP8KW3AMdR4t0GHAjt3O0mwi29lj1a7KeOBSjLtPVzGc1cxu24D7B1lc5aG+fMjLCdrocOXakJ
DIq9J1x4rhA+77IeX4NBNbwK5UFvXzvIh/bPYvAFcLLq3zSmR63J6AtTnqjIQKPCbfVzM16qDnIY
J6EKN1x0Mftxf9qcD41ydihoiiJMoM33sVUdbCmiWJwCg92ZabzhEhHmZy7ko1AiJx6il2VEPidD
px+Wfa1QHORjIDAjxJFPQNup4/gFwqMzKbQAMyDsWn8NrfYl5CcYyO/pWeZZ6knwUJEw8oz+lUu0
k9etnyXfDNt3oajPzWw8xzM4HwP3ZwT3iN6vcaIwYBe7oQBTUEXDtW+5fpbSsON/zb4TxgZ7HI5e
nGFledHKUQPDJD2jetvEGofakDNq/dAbyrFmpPAtjJ5Xw3QqGhPUo/YX/s8j/tUjEI1bYdSndoWy
bFTNu9KJsxGXdIOVE2xrGVz1ytPAHMdZGZbyEc5umbR8iOt4NlLZIwWzswztSc1COG0GAFerf5SH
ivn2+s3QEVyquNEnMpg0JX+TLj2gw70MNngLdb4Os56firH/jKyWj7tgr7iPI14GuXXkZ/HkyPTN
AUVEr9UO/0AuSGXb6zRkV2+Ia7a62xvaG3aT6e5XbeEXS/NnrOV3E8pr0+sAX1AdptnJkrR90iVc
YJsgt9edYq77KtdfTGU+9LBzbRaOwv4xHbSTklPUzrNLl/+toNthzDyvU81fqhme2mrvnVbuAXrP
0L0Sj3n6tSl6Son2ksccQphoEXusqjNX/Sm0k5OB1LDrddcOl6e+zzJnnKQnQUEAyCxkGBhloJrU
W7TQnh8xxu30lAtVLF2MUtEcK06O9Ad0z+rCuz3qu3qe9lEspw6Vlxv3xxU/JoRdDaBtUS1OY8lP
o2WKfQJ17DzkrEJu7N8he9TGoJjzXZcCDW2BDpdpzrwrVyjRTl2VfqqTeAHZtVOzzO9ye78qXPxh
sl70wZCYaEU+s7kneadFIbX0qj2IddiDScQZaf9kShboa14HWZHtoGPfowqBaP7AOgrt43ofxyF/
vP6rYGyoE+NVS7udOfHGiqE4VozI0uUbOKFXV9auks9tD+IpdydTutotZOncfE1Xi+eYblisD+6g
671baspnmkmHpOsiN1qQbY2m18b07mbjC99f683cz0DsDjcbowxyAuaVnBCyrlwyWfpQuDNRjIAK
LdtnlYy+Ady/R6QAaEGJX+t28dKUw0h/AxPbOwX3nCQJz42BqTLeVdOZWW6wLeOZMT9k/laHf2v0
INloALMrX+ZMDVpstZU9u8xucjfWt2VdWVlcTmv4Z+HR0uLWqyLsgUmhqI4+3NuxzHxj7K6RwQWw
MQa/N5qLkqtno2ueWYRo96lqHpVEQrLAdUJWMNCE2RuBh8c2/CNR4XAZl+5ZPNkBLspzHob/5kND
x0IaQk44WaV/l61XFIFfljz8WHVB7ZPqkW+mmRcmnFs1tGFJpHR+BEbWegmZ0K//sjai0aedh/qJ
c3nfL0+g8j2pkTzLkuiycp2mu7pa+G03o6xongYmJo6Ks6UHncOPN/NEUs2Ke7pEn8DLGLA5WpEc
MytiyzTQhAQgM/aGMb5khnVjQ+ShyASIM/kbpr/Bc6Qo5xz7JjJFUJTyeJqNhPZcatCebPp9zcWm
ZcyYNNyVeo3Bu7E8tu0fPuKLRPchH8GbW3awZNWJms6qYNsD405iNQhZslFNqv4ycwdz8Q3jEkVF
yuvoaV0vVjZSRjTeQrJXTr4yzn9ge48Jg0QHzDUsIJxeOTRfR1Ze6NYIZ+Xc0CPZHyfGO6A5gafN
YqUFGdHn41WYJZqT09SoEqTlY12ei3Skh/MIUPmIXORHxWmFHDb1zCwjvJxlEELZG1rmo9bR7K0j
znVI525hrUE1az8byGWZPHYCrCzcrSn2S+bhgr8yiwsfFZnLzeOl7w8TdlzbEhQund9F/T57SFae
Bz82Lw33sD6rn0QKd6Hmdlmkh6rT9jK1YiO5NehJqT6Pw32cNNjOhY9Gi3LFHyt/IWeXtQdbBCFc
CLBFJrPxKabkr/0y2ydJ6cyAWvt58uxOddkpcSbEv8PQbeuIdJQ4cXDLrGkDgzjez6bmlipkHR3+
QzTs1tZVIgMA4wJrnPcEjSutflGqYTeinoWkbjHolpmwT69EwQLeaDstwfWRl+5GYA9ltkfje17t
eCD3RiidItl0FTaBO7kLWvTpi/w0y88Df20RvmV9DeFFdinbPcmQ+ezwu9ifYaq6adlysbMe6/EU
Wk9IT4Ml6SgxPvukACwdMv3HldNgcZo79R7npEfK5kJ1vuIfq8dlJ4+pm9oL/x76sjZ7JchDFKQ8
e3yNbBYfhvBR0f51ZedLya1LrX3ELhZXDNLKhOviO2PUFxtBhFRxWrTXSesCU5gBHfljEdv7PHtr
hsMsaq58fbDQx07OafWprw9Sf2+G7EKra5/kT9hHds0qs6K13nqZVU3eUZPpaMjRDJ2TOdurY+Jq
cv5eWtVRnf8W7WLulCg7Uf+gBsi1bYH6AkN3B+H8NrfGVQjtaZKyhzDTzuEUeiGiKR8jve0CMVGP
USoeFBWLQtV074qZPOgN3up54Diql+xLF7zykb9LDpOdS4jMu6J13dDqainG8Lo/TPgs/C1Nf+wW
GhQSA6BaV1wRh69LOHyM8eSZxWI7YWvmx6KdeUa3y15YfE1mwt3HpPjOVdsNo2U/FinlFT7RM9f0
Xs9DRwce3FvzrmXssTI1Whm4p7XslMZ6LasQGkKok4MqmIba7OmtKYsTK7bvIqg5PqK+xyTSkW98
l/qLNbVBbWU7Y6HSY1QCgF/r/1SxGaz1EY+fBFfELByWgN3Fcnl/FlPNQX4x+6v1NzHeKCMOMTeh
sZtxNNWwxkBAb50AWYp261p5LMfxAzzLUbGzlcYz7T9KC9uzBndUs6fAlGxURCCzYYPOmq5m8VhG
oxOp+dkqfTQXkKYcZFCVw6Q+9VZ16ySKGLOvljSsqTSXJOn6czpK8dGQtFfcfldYrlwyWmBrWex0
9A6Pq5FFJ0p2sloR8ysly6kjecQVpaOZ10J0ZY+cq6MpGbs8rC18BPkruW2FVoIkO2HBEKAdoU1R
X8Wu1MgKaHVlcO1+qsEzbGDmqB4B2CsrjOwnoyxdY52rz2rY1gLa6tylBq2/zQsWlgCFWQe8VXeA
2yVE02R5LjL1NqFYGjEQAbGaxd4aYnM3Lnz0CYtvS7KVzhkHVhEVR2jTzMgglD3H2n5WK/0s8bVe
ulDcQvYWn0LtxQqlg1EI46fWkktq5+27mPLXWDe+LN2Lx055SGst4jeWSs6wVDdtWNOntubTBqNp
BbbRfMxx1u0l/Gd2ioU9HEMJDDDnW65C02x7KgspfLYrjWNRLXo/ieW/+BV7b5xGy7Vo5R9jnGJm
017s3Gi9pF8XrMjI0DQWXbz1urSpvB+UzXyUjJ+GPB6opCcvilTGe2bUnofoJ2IAujM0+z3sS67w
MUyfWP0zdMhBtLXz2hGnYF/3TOZy7CQEtBOt5ZJrjSiFexgJTTfddLmFUX6wO1EGCeu8Q6zuxZDv
7TKVj40C6qAYrEMxzn8WJTliZJyw/dhI0qJjdsENNbhNJnWgJ7901Uad2elsAfbfoVWe0AOQECvL
XdQXTCF76vUsviemDMG1pEcKOxh6l8m7Wp3gv7QyfrDF4FvMVptdtxcNKr5DxMAHypwcUbjvRmF/
s2tHIVZj086yNvFkc7wWOiTirsciba7131gspBoaXraIy27YhkWwEMjjtzYRIhM2pZGIMCgnDY9h
eoPtPrtao/lllToj3KRTK1fIzwbo0vhU3GqYKWv7SvHVRMIdpKyYrnFZHFM+7r44dACHdpZOr7BR
Yc3PEd2kIey+2WGaPfZdbFwKaTCzf+wIrOIq2a5Cw1kz8h+odFV31owLQG6nq6sZj3rYgpLlt8Tc
k1PseeVZ89BTnlDWZZ5YSiDUGfqfNJcy3or8uZrGZVCyaWa1i0xbnmFHGP2wJNNfqkFRA2t8X9Z4
/hev5ySpdupSFafCJBlUE0mM0iXxe6XonGJqiYPm0VWNl/FQl7ta7gTPXm5SdXOLWaBbNrRLVqv8
TrZiqZXwr/Ac+ytlsyS3xb7u01Np9Jav913jDOAkyOgxwJ0/omKDZqoYYGq9bo5yZp9nE3asyS/S
TYQIqQ++pJULcrHaQae58iJw74I958cbqMxhWdH0seiiUNwubXKgL/5pN8Xf1gzPkd0Dy4f3zqbW
Fck4PdNxPlfsdDtpyhpfZfaQLGhaaQyJqeNVt1qK0kGXgS9jKl5brZ1ZTpNnckuGGxvgjmD7XFS4
X3+NZOCbP1rw67N1DezSS8qBTpQJaWewwtvKXsLZjKTdqnNWiKUN/bboXoQGkTeceCEscm4FA2ZF
rZytXc3Eek4Thd7WOaHD6OoFD/w4xw9YBLSnRcH+S1uy8Sf+FSivsPdJNGX+RF/JgynPYlm9uPk0
6SzFQSNo2R2YUjH7eEK2JT2JS7lBIyvCa9HRHHPkjLfnsLIfgHnpgTLedFXYvLzFXgQ/h6aO0j8W
RpgK/5nrMH4d2TGC8N0d5EKRXaHgptgOAZuo3EEOv3AWFPt1GALTLmeAxpZjDs3DiGBPSpT60M9m
6UnsqjOLK9xRBn8sxiRzCjqEjtYmit+0uT8kWuHZWm3S2f9TygfE4uujYg8po5E7+3DfsHwlV23l
jyadGMCESRVo+k9m06gZFo0N9eHdzAeffpt81m+skBpHC/2ayi37YLFxHOudtYvWVfcnSSLa2Jkw
I7LpweDwdlNQKoGWS+I5Wlbx3Ifjv8UuWq+3sf6ojcqFQ6lPcJ3VS12ilxCsHnR272MP04HAbfBg
9usfw4av6yJn11TH42WgF+2zN1lR1wvrk+rDXNSDT+/U4Gcf2h1qnnNpareG1Skvq409iq+M92MX
+VY6zYE5jRPz8yXcGyOqr2GYz/X2D9PM5vOojf9qs7uHeCaDUZaSfQG+NWCX2ZN5Lq5s7T1Y5ZI6
oVKk+1KeJQdXReW2/Zo7reLiJF1ZdBMTQHD6eDmGpBMmBJtGvZ4HGW5JJ4sgdyvsPNgJbHuL6aPf
yYDh67ExdpLZelzsAEDE1n2gVqWDINt8M5FfcYXxB4szzR7oJscJdH1bFQ+LwvwyNHp31g22G8b5
x5rFY8zWcTpXDLK2JTepNf4nZ+fVIzeSpe3/svcc0DMI7O5FWmYZlZGqVNINUXL0Pmh//fewezBT
4oqZ3xQwaEyru8lkmBMnznmNv/GrrLgRQwh+Bd7DrolEcd1nd3gz66ckdmLAqzR/jFi3aAxpPwuU
YgBHfO2AkVwDeHwdopOQE1T2IaOf2T34QXdVqjnsMtwcUAul9Ch6t9u0+U2V6sV8gzvmErnwVKqk
2RH59CgOweDU+3Z0gk2n2vhRlsrrVBj5hxj4a1Hj75jgBTU5126li71tjh/sVNJBSrVtz6eciigD
k2JzLTJlO9c6/eToDx9aCkM4ckJESHVKWA44DStoy60Wtuomk5Wzr6gGIUVL/pu3HDpu+CkJBfk2
vIZtKLDJSsCV7Ls87ffJpNTATxrtaITGo0t/61bL/VOlRJsYAN5OGsUcBKdtP2ZUvgWOP0lPfyyz
UgPfY0pceB1QLDdlcJ3EQGJU2VHEHT6rJTB2Nb7pwYztOxC7dBTjjUOhTI0n4vy41Uqh71PgqVjr
BPIE4qvfjCix35qle+hlkHmj/hEAY3ifJGQnxMf6SubXo9JxtUCqtJorHIOgqY1C1MfUsG8SUbHS
S/msDV/DOrIe1P6zG6rJCSH4fmvXKLKn1klzQ5Q8ozHj6tzWbO8QD0zFuibL3FZOcWN1rjzy3UTa
1qT0P/MW6DHGu9RiAqSGd2mIgBHlymnaWh1cVIFU6qaV6T6sUBFTmp6GbqXiKDbhUpo2NyEArw2w
FPPoIAmxoQn7NArzNp7YRWkHdCj39U9KTgEk69PpSgvklzrzjW3Qkbtk4Dqok5cnsyuoJabKrP/m
7MYB++wBz2zc3Ks5A3P2Ec47GAFF5tcK3FeNHvNTX7UQiijX2TQLacVoN0YNvqTDKxMMTv/stOMX
zS9e4YV8hndj3oEjvmupOCQijp5k1L9YWegfhpY2tAG6H18N6lFD5wua5nic52XibgZ3+lwO1n1e
U9/AsHZXWSHHe5PHuM7rj6lqEWRldxC9sQO4RtcIZlQRPmqRE+6SGbTH4sZBaoOWGT5zbQLoIeAv
KSVdGTsl7eVq22SR3FZcmnbAauurLtZeOkr2J8ufvemwpsztkrEG/td+TkPtV69stbF1tlaB/P9o
Z4/TmERUUygqDWPHfYEjn446Ri72SW8d9TpNa4DKirilWhAkzgtFboBCXQaK0CiK214jmbEEeUId
4uJTTLtqSg8t9xnKbdpjG+Pz4Uf86hKU2DahqHIdwv/ejXSlwSDl9jXJfnidqB/tsCw/2GYz3obV
NUZu8U4EOn4rQ6E/hCN/ISxw50te3RxYfKUK/ck24g+u5hOF4ZEAdNL9u16jlAthIHtNbGrKOXZy
O78rzINbJb7Hb3SORe4HW8MysmOKjAvwmEzf+i2ewWlA48hNnfAmIAX++//9+8+4IA3XAwAUBuzG
oaXNRDaeMVYYnQjJdSxxcBgYILAeVAtazmwTGAZ6f+iMHi0lbG1PGkgcpQFfhfXBrd2YiMdHtebR
sc+Gwdy3plbfuNb4mteYdRaRFZ9AyGB0mt1KNY4fVRrRTZ6/KFOXkAgPYJYrazg12N4mQQH+zNIg
SNHlI5V9cgeDqSC/zpobPFb7kx4aO/wyzA1a2bhUdk260wrtaYrhiemJ83W+4x+BZitcH7GOC5qA
H4bugxt0t5moybUBjd9WfoAnmDFdldWgXUmsMExIrFeqVt24oXiojcH90PYYKls6FwfTjcorzYbX
rcftQ2l3N02U0/eEYLfvw0gc4e6xkIBF3xiQGwJaTYrQbrvEUBAwUTeFRWpBR+xYY1j6UHfVqcNj
HWBBruxKTdjH4G7SqWmICUCcaYrgUGbdaarlztZhRpaUXjclyJVN0EQtvTkTa2w8p3AftsbtNLbd
VWzWV5hx6Dth8bGBAx3JmKiqw+wXe0Uf8w3XAXlQEoWroeWYM5XIq0T6NcGj0wtH5AV0rKhq3NMj
37westilz+LclEgeD4UfH1PlZFgVuXijvurtD91NFeq2KizpqSLVDv2HBEGxA6k9vJU+DI45pC7a
4uWzoqoBQEkguYXw8UQmidh0XVU9QGfckm4++4PTI81bPw+Gw3/SlTScGgDmudV+FQ3ZQBB+yNXG
U6vGec5SNb9tZ/dEt6U4nQfRI4jzKg+sA0Zayo2uuKA7C9Cco/VouhZBoX3NRpOVTNkro6JGMTtN
DsGokWHG0y2W5wc7AznZpvaDBYlh06TAEJQu9beTX75MffTTjsNdoXEv1l2ap7HBvbI2vhsOsRYX
9s+agZ+poXxTGvu5p+ZX1X5yOybKd1cx7ie3TLDoCGDWFdZHk3xHFQiUyHagu0U3jarM1q16jXam
8quS8ooultj4SVNvyP/TxGeRS52mUQW4FZe5aGPbxl4h5G6VHX7xkLp9wLTQRw6hDDldA+i0s9wK
zkIbtKxfA7M6mK6Bfk+dGbsocRKcmO1PLtroqtvgcgkcedMWBEy8nE6ilACKAaJEU99tx5cyq7cT
kKuuMU5k3XFg1DtzyM29SfG+yUEEmVGp4LPZvFqdvvPbxoVgAwAxB5WJZ1qPCmA9t3e4reR+mUJY
Se9r+JR7hvFaqczh0CnqCRpZDzrDgcg2PILSRuEIUDfOWghh3A1gco15YrB1dxoTg1iHNhdnb5X7
Wzhwz36q3tXUuZsYo2czpKY7FRg86dkLd+TvjTFwDA3956Dp2W9T8SOMe4fOJVePML/Tola9sz8O
g9jFNqiC2ACebefCP9ZGA9xow/VqPOCABVhMM3aULvsDidxw1EMkkGxN9RQcNRNfKAd/lpTo9E6D
V9wKvJHsZ+FHKMC12U6EIxWWbjK3Zk9UpLJ0U+sVQNOpvusxmv7oSvyAGrU4KlrxmsfanQNHagfV
Tj31tP06rj+4Xpk3SL9g2erS19JwIrKTU57UX5gmPHkroE5laO/HyMKFyuq9Ks1xjEGJwoncZg8M
HGxNPbTbuu4VCpcgKlB33vY5CnxKNFfJKFaJGpGAsAqRbXNzfHFCr86lgzk73NVY6ke9161NqZfl
NrUIw6FSXEH+nFc9fQ0lCEGBDfEhbeF/tVy+d0Z0n0dWT0VUe25YgXprRZsG8jZwmHykpjlt2iT9
WWMiuvEbazqKNtlRfx+u6vibChd7H4TJ147fT3Mi3oNOwIxSie4CMJYwq4S7E05DfbtLT0Kk2lHo
mGcHVfLNHevSw6Waup8obws2Jhh1favi1LULr8KIzn9a4eVdZfwgX9p3OXS1TU6zf6PnXIIA9/S7
EDryseyDR9eEMGrKR8do8Tya0hs+DlezdjYfLLviNhmD56SnYksyvNVEnBwou7AQRr/6ADQKQF18
08Wqc99PtHUavbKw/czo71YauXI5nHJF5ZboVNYukbMdeWJ/ZFNAj1PcTdg5LMEcbJ7iqjcUVqJE
cY8KURuKFVK6rQHYk4+5axQA2OPnZIjLo5Jb1nVkZ+GhlZR/ZW92QL6rk2Hq431cb806TW5qOsIJ
h9UPi1ITBGZkcdvEo6Eoc+cuqg1Ce/UkC5xGp31ufynR/VBoryGpsjW6L3aNJyPpEbFUsQK8A/aV
U1KPTvYBbCX/VeNXY+3dNwIfsfaguL/8FGDVsIcyeB+LifT2KsnsnYS13zMfhvPLrx+FUWJN+XOA
uJtk6ML4Pwu6eiGDIdziBLEUpHhz1QTxIczMa7txoC0kV5nW7gVAuipsTg9twfmfOoeGD+98OigF
SNFZtswGmZ2On2SB7LF9mzmQ9ED497p+Z4L7iL7oJhxebpegjHAn0L86eritZpR3wiXJLJ8aDNK5
E30QlnpvD/pzYNN2kAYWS7n1XRupJsrkm2LUV4HoXmxQBBPV+LgLf6ADeyX8+04Wd0FLJ2pQTxNg
3iwpPtqIjUir/tnVXlY/J+l3tbiJ6IS45nPd4Xzu0KownksHXeie7nqaB/dYvMLWpA9ebv0c9EmF
r2IM7BlEskGTTHwu2sBL2tnSwTzVanKjjsluxNZ7qLBxB2Zj7MJWgXuL83fwAvMObSXwMn26qw3l
4IqffYQzYNpy6Yo2pap5RtRcUQe4gnOD1ystT0Tn+uJ2JlGY9DKiAbJaMPt1uVAbQB3Zyh5cAgzC
XTrED3nzkjvfJlXu9RZMck3Bf4p0XJIpGWJo+jGpKQBLFTibCE5UI++btLwyTUTgPuIFv00qa25a
W1QMuwQgd+S1OJNOmkXNL7a/SiGviT36VZ8pH/IQfogvSCJaJZvBX97ggrZqJkGzVHvwdfoXFQ7C
IOTFDyPVGThzx4XvQPKg0oiWtDIn/zAZxp3UtW92RcgYXeNIyrKD231d1uqmjLNXH+C3Il8sUiio
ukIPb22zuB1KDerK3DNBkg/cRcaeru2D1fK3tvl1yAE6601XgabajrSTd62avwRK+trn473Rq9t+
Tku4KutN+k1p4ysxpjdx43qZxsbqwLxG9kNHhhrUo6c34bB1IwBIken1GNbSKCXi0Au8Bj7Ukqzj
BAtoCNoHkICdb3FEBO6DrEoI9BMobGn029rqT43PKS2CqwHQvhyLO6q0CAqGWysb7xs//Kq645Nw
2h0FDwgFFn5zdX0bmhULjXQPWiqm3JpX052GGXwq+2pbmspnrFB/aRmAUcMDOkn1E7DkjG6pK8+t
TIy7+U/xZ47RA7EtBdwqPY7E9JqGGNN2eJgAYC1qvJW7fIcOxaaAmqAUT5l9Rf32WqLDh3zUKbci
kmFatm0i7yMyYNiUz0ZOnuv6ya62rBtZm1ibf49zbNFw+rR02ovGDuO8T37dX6smwNxR+YLlNEVB
5xaDqEfuoC+GFYYb9BY1qMLxDXDHbZYWu2js8NxWrnOQ1rZIDxpaY72FOXNsX5kGWWQnuw8qp+NW
5F5cFq9yoGsgy3E+ybWtaKKXN0y++79pcG/dGv+P9o4JW1Kg9oycroHc+VKPtEhjfSxzc9rRlRq8
NH4KQhg3lQ9Yq1AekyT6Ik0mn9Kv6wtYa+2tUTrIo7qseHWM/pYC+o84ljA4+N9/z//N96Kkrg4E
+H//+7e/u42+10VT/JJn/63jz+LDa/azWf5Lvz25+d+//nHws9i9ytff/mafy0iOD+3Penz82bTp
37/in//m/+8//KfOzqex/Pk///W9aHM5Py2IivytBI9+VrPnlrtu9lov/4O/2ZcAfv6hObY+C70Z
NgZTKDT9zb50df4B0uiGa2BegpY3ejo5Uizh//yXLv5h4chhY/sJxdJBKO5f/Ev3H7ZqazaeJ9Ay
dcsS9n/Cv5wlef5NvsT4FB86oSM49rsS1jTh/WhUULPpphc3U5FkLyXOd9EFZbbfBbf+/fiFKlVO
tb9K1KT0zCAub5Te7fttOqZusZsZSfKCLtusivanj5j//A1zNNQLpyuRUvAsvcIgM22EfAmzArZ7
2eh667UVRq/3MlKC5MJ3rQ3bQr1MH2KrsKup8KgO+SbdK7oCYdrm09/7jE3C8vzTtp8lAP/0SfOA
vvmkSsZ1CCeu8IaELexJmr2NZ5lT+UXpUOuhumj1Pw0kHD4paS9fjMmWyLeUYVyeVFOvn89Hn7XP
nP/8za9QUlMhLrWV15UkwDRECxgTTjxml9Qm19bHzAl+84KwIx8i8y48IzC6j3kvtF9xWgmToo7C
xfD8V6y9RP/9JUOJ1AkkduQHotyioBSm4i6p+xQP1LqfDudfsjZU80S++RIpWzFYYVF5vtS6OwHc
/N6acv36/NPXPmH2DXvzdNAhoFRxKKV0E5lPyZhN2THOhYMEtzNp+vH8W1a+YY5Db99C0hDqtuAm
lSoUeqcKko+a5tHj+56+iAVxTG0celbpFQSch0rDbw8RjNq+ZKy1EGr9V7CxF2FAy8vBxEuVznEy
Dv1dEFmwn2uF8uBeZih/nDClK67rekZ3EYdBjiFvGHKgo/qvXkNIMSOs5FQAzvmElNhGKlKQP6rg
1/fnh+B3gbR//8JF2Bip7RfCIVD5k1AkpEAV5HpiBhR1Am56xdcxNINun/g5NGnbkRAMkEvQp4fz
r59f84egslR2tMwQfEkSVB59K3HVj775MAlAqeVol9dK3rrfzr9nbR0twgbeKGUS93HlBUWQP2aK
yJxNqBXlJeXqtecvokYQlVOiFW7ppVZapnQ28+zJyUJxIeqtbDZ7ES9kb7cDOV7l9XWLxHxnxR+V
sI6/92OVXYgWa69YRItWC2oEmpMKjNhIpStVeLJaT3SE49Bx3rmdF0EjnWrHpStbejEcEbhNltFQ
n8gKJb1wCq58BbKBv8ULDtvJD32OB7PA/mk/9VmFrg/aVnA3IjX+fH41rb1lETdmRXtAcRbl64r6
OvJGrSauG5Zy+oH270Vv3vlxf9gc1iJ60B9EmkGquWc6Pfd5lDATYBDaMDgw9eDhbZFDyuuDUmAA
89Bh61W8by3M2htvo24XqpVmINDv2V2Uf3IQKIetLAfE4DI3AC17fhTnp/3p8+bRfXOCgGLp5WD0
hRckZR4M9GiNQgEC4WQlKBwtGivQVnL8W4tlNX9Z2aHWIgJ0AjcY1NIqr21KsIgwa01/P7Vh/nT+
a9aev4gAQ4m6iVnopK0JiTUIzqb4YaZ4hV8YrbXnL0KAEg+lkuMp7kWuG22QP6l2PTSH/flfv3IM
LAWvC0DDWa3GhddrDMlcvtci7FkE9dendDIn20uiBiITsw+eMqFfCjbfd/tL58DajloEhlwPOlPT
mB2l7NwXPzP0H7060QLP4HhdOGtWRtBcxAZbUahjodfnWaj5Bdt46s0rbMWdX+8aQnMRFLA2S1TH
mBUXohGerdk2prsPUqWBmF9ElBxm/DxgN18AK26TMfni+Lbx/fzLV/bSUn+ei3cyViaJhuqD39yZ
dkP1PIa7OTzQJOmVj04oi+Lx/MvWBnIRHkpFD3wnT1mKZjZ9i7lRPdFZnS6ZLc/h7Q9xwVzEBUi1
SoT+DKTIdFQAm6mfwWNtqe0Vu7wqnlI7unAarSy6peZy5gLWG+dDW1hdguf60NHXt4uq0CHsw8Hc
nR+utdcsIsNowX0z647hUpto0zpUtYWogU+l73zBIjQAE4wbKsWlJ10JmsBWNfQKDbeDKjT1FIXP
f8batCwSBL1C0C0quJf3VprlT9jYdhiZFpkwtmiD+85h6n2AFXToVOXCh60ttEVUyFADKwyN/FxF
xfAReQ04zirtqOZ92cLSx9QFAeo0KncYqmQ1jc5Ec/q9KHV1FjgACnZ/fuRWPmPpBxiAN9Glr5We
0UH2cRuK70Zble/8iEWWUGQ1nMp5N+YUF69zpy7oNObyU4FN6/vuesZiw/u2jBL0gckHZmFTUOZ0
KmT/UWkieXjfEC32fKiZokIHgK7ZADCwdkz1UFfBf+Z8+q9LjjFPzJtMgwa2nnUBPTmjMYxrnWiS
pjQCEFu5lD2vTfFij4eKXrkADdjjSVihc6F0qC4rUf78vuFZ7HAkLBtuvQN5c0aRvLCUESyefjET
W9naS3tMNH+0UueC6WFP8AtBYDqT8LfTaADPLn3Yv+ElA6N55/4hthuLHT3mSeo6Rc485/H9pEcv
wh8PqEndN0l/UyIRBaflF4doApaXKvi7Ru8vc7E30x+rg0+9xaVyFUdXbqx8m/zk8fyjV2L7X0Yi
bx4tTbSYhpQIArgUR1i3wAOlBPdbK5FyYX/Pm+wPQzbXe98u3nYAD6JrbeE1bX+0IF6AnWzAlunu
DmGT6sv5D1lZwPpii9PP7lJQspRzQhVDQ7R8NxHyUbvzT1/7hsX2pudKQ7ck1S+q6DpWbBxxJBhT
JpsGnjtdcjFZm43FPs/toOsG6i0eUOkq3GZmX95V3DDQ8NLUNnnnclrsdaWz0kZDi9tDZgIqSJtv
bbL/d872YqdXgCGdsNGZh+Cu1KbrfDRg1YKP1JsLc7E204tzPMyl2bl2X3pg0mB5Z5M/dNc5svG9
d36ytflJf1qxi00urCqmE1cXnpJNCupfentVlyog1ArNv4HGJxRgJ7wTTQqauJzsj7UhkUBtQfee
/wUrn7j0eLfwhNDqvGDL0P8i6BfNYzuq4QU3jZVoufSc0BxwfGCKC083MuUuiFvZbKK8gNPYopxd
gjouzC/lNHTZ+xbcUoZyBOY7GaHKCxOtAnY3NDEKYZLdejg/Xiv7RltsfqtGqEmbQ4xrg8GKfXTm
iwhdJisW/fH8K9amZBEB0DiOQgytKasL29yNNQh0GFDB6fzT16ZkfuvbMGwBVIwtKiUuFicfsxE2
MMpaqYYaWT7m35LaqS/MxUok+8u57s2bgMs4aq80zAWs56MFpAZCkNHfyMAMngYSiv35L1qp/fzl
5PLmPWjfhW7aD4yX7uuerOt6Zva95CbESOk+TNUIg7qS1oUds7YCFkEhaxC07vyScywqYwfushaP
GxhA/ZNSSTSRzn/U2iJYBIZJwX41Dhg8VGnEVi0DE+F007kQd1aevjSnlo0ZqhlYUFSlc+dQlkV7
cqWfvG+PqIvrPbTDznBzAnPQ0o1vkcQDHWyF3swDeecr5tX9Zs51pbBaQyOwjGak3dj0B+6L0kVv
I80LbfeuKVAXW113ZKwZaKEBdjDQruWaux/wA7nwBZq6kuCpi30O9cJujKRBpiR184fOCnhTDK4r
U8V0oyfAPFoL1oc7gR+qcpjFIm/arTo40eugIA5EZSt3QBE49ayfWqM0shGZYT42ISJKmyIWDoJ1
eKB96kCcXMUiMY+KFSdXzlS2T2k04eKtdsN1lJqQT51G/972Tf3U1X1gbUaQozZsT/LybefGqJvG
vk9HNlW620gPLRWFnMmB7xh04yxIm0ZXeWtiOJDQ7bpqDSgUui+KO80EupiNUfsy5U4aQKCW2UuV
DcYdHpnTrklt5VfaA4TYInFhP4y6YmHRB2r8Kg2c6bkbKvncQijW91ag23dJP6VPwWh9reNB/VYk
UIZ4d/w1G0PxGSd5Zas2VuCFBXUJTJMhbHcDSaDlon/T9SoSSbiK0GBSrwt75qRAvLW4ko/5wZgm
/dEJTfGjhpn7ZMc64M1IQcZFRG7bbn2bVi5qC0ZcwzR1nE+Qti1QvskEickXEg5V40j7l1/WzhW0
yhZejSI6KBuxb9/3ZiEOqYV4O9YXmLWPkSGeM9uoxpMSuoWFMFAGgE6i03Jh8a5Eqb8W3ZsNMjQg
1CezzDxJ33mn5I6JZr8b7LFrkRfyr5XkBZXp3zdh7ibK1Ddq6sFWVix0ikSCnOzkpNVRDQaN5pjE
zhZqh1n7x1j4NVqHk9IPQNkBP1Pl88VkXPgx8zv/kEipc6R7871lMxiJnmW5VwaT/CRzPfpAAfPV
72uU0CIVUF3ZZxnqLWXlfvDrEr7L+SixNtCLFBd8WJRHUVB4dpypR4cGHXIA6riF+99ciNZrr1gk
ulbe92mfRIU3YcOHOkygjzuDTucXgR6H+c7vWBxrTY0HeWAkuRcJLdnrqSF/BG6WX09I1UcX3vHn
Y0e4i4Mh1RJL6XQz9Sa7VfWtNJwWJirA33fdzBA4/30RyGKKOjMYU89UUXZQUXbbSvD2F379n5eY
cBfnwegjr+CMeuK5vvXZ10E4y96tdmDcMmxrIDXRw2gPaApm6Ixn5oWFvTZmi1PCN5UI8+ckRTin
CyBDjfXRyl37wik0j8z/3TbCXWybtp8UGz0H0CmZM6GA1MfyR9RX2kNYGeaxtvuZnY2ad39hDP+8
lIW72C2KXw0oPE2NZw6JGkNdRX4b+9dEuPTTs/T5/J5cGzP993WgWahGmFTBvQRXmGtE0tN7zRXl
t/NPn+f7T2O22Clhag6WcEOkjKzARsBEg0G1SROoFkkbA8svyrhuL8y+9uckQSx9slGOtdoWSYAj
igu4dBgl7TifkzkNX4c0fGrkgD5+UZ5ast3elA/nP3FlAMUisk9aGzdhMfhcCdLhWASKcqwiUV/4
qJVFsPQzT6zGjXzcLzyI+c2s9icCay/8zMWSLfP94sJr1sZOLMNBWcLOiMraM127xZ4HPfvXPjHC
8lqoKBNc9XMF+AAVLcmp4IWmcRqqKYzv23CAR3J+JOfQ9ofF4hi/L8XSzrOWxlyBepnSfI2mKVU3
ToU2VTVR5c4MWe0TG1mbmLrucGFTr83evHDfnIXwZDUcupvQC6rK/KRVxS5O3Ut7a2X1i2U8KiKD
61wVetVgO9uk8OVuFAZiqDTcI8X9fH7Y1pbIIi5ZUOgspzaAx0MEw6yZMP4lxanKRFUzM6/e95LF
3CBWbOlUCWYmIkwDo0IvKU0G+LOZWezOv2JtKpaRqM/GDHS/exz8vHvGF1K59QfXuXDerc3FIhIN
eOg5poKWmO9o1ktXADoi79dlsuvxP+4OBgXW8sKXrM3I4kLqVnaX4PkijtgPwa1G1wcHgAlNNxfJ
wvODtXIYLeGsmgGUQULj8QbVt6KfTkfz/ArkEW4bCHyWcl9RyUc4qyc3ed8bFwkJ0q5JXLmoY0YK
DJ8cgQ1YU00HaqAzdM4kNU0g9hquDcHp/BtXFoSziEkdzmV4BqFj3iQAerYo9oCKzwwV04j3vWCx
+cN68FW8VRRorKowuKsgZgnlt8qmCy9YWQjO/OdvoguinnpdxooP5ceUaEwkLkqX7XAt4u6dAcyZ
B+/NKypLL+JhzBikqkAmuZtlvoR+CcCxNgWLPWkhM2+rrpJ7Ykg/d13MAWf3+YWK59rDF1tyQtUK
gtqYe4o6tnfIhCB6k7nOhbFfe/piEyZ0e+zEp2SA8mN93bmq60mpaRfW5goGUywhpC7UO0v1M/3Y
Bnb2Ih3F3MKsxl05AY0dVuSCozOAbYR2sbFLDebHlLpXTtzFnkTty4uGREBj7T7XwXghJqyEuKX5
OKRzHE5ykXmUD102p+P33yCiBQ9omdo/u2Cm+5/fOCvreglAFenYNwjFkGiblb4NA1/cOqpmoo0T
+e9qDgt7sTfzQHFRk3Uo8ZjIA9L8lzdpr6IqG0zNr/d9xWJ3UpQBbEDk9MyeQox07BwoMF6jY+u2
F6ZkZREuySy+3qOHIOzY63NgIIcc8leGvVGO/cX5b1ib88W5nNWthZwjL0Cnqn22OtuAvTtp27JO
rDvkii6BWtY+ZBEI4mjSCTL+cJRJjcqWVeg99DHMWZwLI7W2pBbBALedscV/Lfa6ybZ/JKFqovXr
wN+2EKO4MFhr71iEBOpbJTprfgTbM84PrWqq6U5BbA3NqMK2X8/PyMpLllhRpw4cSnqIX6BkC+fY
tfM42unOGCE+FQjjn67h/yHwUFiL49isgJjo6hB7RltCXu8xgOrxun/fbCwxoviSpUEx1LFniVjc
yG4q7rgnag9pXNkv58dpZUUt0aB65w4J9tSxN9T6K+xsxCAq8/Z9z17s7DTo0Vt0ZhmopinvxSDQ
ojWL5n2haYn57AeQi01tR5zllTNtw8KsHeQZFFSk3RirjQurdW2AFls7DsypKvGu8mw1lACNoZKi
QqAY4lLLdiV2WIs9TcHWCWOUbDwfk2K3QeCyTuIbcxg+9N2gXzgqVipBSwho6YRCjJBS+Arjw6T1
P/scyxDNR3ZHYIikIH0QxB9NZfp0furXtt9ij5cJ0pIZ+rJe29lA5sNWM6BEBvIrzPv3wfLFEvLp
qJae1gpdmgGvVkQ1Jueo1WI6nf+ClXlfIj4HPdYHDXttTy8wNtNybnY0no0L47MyH0tIZ6DgBYDA
IR2mqcLhtxhsaV5FYWt+kxoQ4w+ZGUYP1RC6X+F3qmhgjYJivXf+01Ymx5xX4ptkVeJeX3aopHud
pg8nvUbiX3YYV+SI6T6df8Uc//5QRFjCPDWj7qwEaBHQGbnHrORnPiBFGYzy1TVxtRpjqtnmOOTv
26RLsKdt54BaKMp4dEL6vaL17Wd8QC9i9dfWwiIGFKliqE7KClDM2L22AoMODf7lF3BTK5dIcxEA
cOm2gqosEBRKtPt6yO6tZkQNUzVewsn5nDfmhfesTfvibC/tQZoypA5SKDbmgLLG3s2nDjL0YXVh
HtZesdj2Gfz5SKgq1/schMbGdjP/Q1gpJqSZom2M971lieysTVPvyhoFJnQyK88ZiybZx27WoI80
ps2FBGJlzpe4zn6SZWfYo4KmrUTKraluEKp6H2qYdOP3HejQzo6cvFWOdKEwXKqiuzQz4108+hf2
39qvX2xxpHA7Oxa8QG+KcGdqan1qhqE6nt/da0+fp/9NAKnTsu+0GKmQMKqiG/zOVLT/8kvA3bWn
z3/+5unZEKQT5K1ZKSqzD4412gA+6mz3vt++2MtRZiNCCDgF1dHilyjSYitsJCnf9/DFVtbRtnZH
pVGOOTIEx9JHq8hRu+jCTX1ldy2RnEZVa3nrT+6xbgyMwzKnHaqdkoXcbWXooLT4vo9YbGKag1MP
i4Zahm3oXtdhp1E0ffu+pHCJ12zh9BpuXLhHJ47jvS/dAIM8PX9fgXQJ2dTQPJykj5mdX1ckBVYX
S6waRdVhAIXszaUmx8pMLGGbwaTrXSiJc/bo/ApmuT+91G5LJJ0uhLiVPbBEbDKzDX3ZKPDqGGcX
TfbwoHFxvTDDaz9/sX+jPO4qpaRZUtta/5KYSGXUlov7amjI+3ctIn2xiZ1JijSKDVwFS/SB4ct/
bkapvfP3G79HiKK0oMZNPLzSgidNlNdm5j+jefzt/G9fG57FLvbbAiCTmwZeCZb41IBpvCYHm7yh
Gy9hpddesTiL3bGQk5Pr/hE1d/QbMekcq1Naovp9/hPW1s9iD0tRJ7YRRe7R7ePkBoXyMUXzWCnf
+fwlCLMygg5aCqdjlQzWcyMj61Gi4L5/169fgjBz0+zdIbQ5X+opQE1yrLywBVJ8/ukrF64l4jIT
Yz8OA2ejkmOyAkCIplDpDNu4vMoDrbgQiVZmYAm71HNUwTWsb48VMgYg38u42gTROKjvm+G/KqJv
Tkn0hnLQIzUnfJ5EJ0REb/spig7vG6LF7o3wz4h1nyNAiwy0fnoctkcfhSAi0hZpjQu1h5VNsIRb
6iWKVzH8BBaRKr8UpZY2t00W6uLG4upziXG2NhGL3RynpfH/ODu35Th1bgs/EVUgdIBb6G7a7diJ
7cRJ1o0qpyXOCBAH8fR79Lryzw6mqm+TKtogzSlpaszxjdOQyQSezQoeyQN8UpWYd4Z5Y/P+n9Lo
zTBw2HxR9PzgSzFYYrG6859gMQyyTZAf6yoovrReIHc28BuHqv9ujd/8FqtANbACyqQ0z4BTcoru
EkLHdCdQBT9yr57u4Phij3lZ+zuBuBEqa9WlrZEKqalkQhl/Zj7umkypTmAafsquMPX3J9vGAK3F
l3ChgQd/hTtBEsDAOxtg/liyYa8cv/X01Vbbz7AVyymYiqOx/gGeV2Ayl8bf2ZJtPX21z24mCSsw
iA6TsdOgH3E0fo2lXz7e9mWugfNmwCFw6XTQ4urNhxHpDLIOxjhG27jId4ocW4KDtQhNwYQiFRJT
ypfj96EJv5oQ7NPQWe7LyZ5pBad/PZHP1uYXV87/vv9aGzHjrpbvdmqbcEklrN5G1XSQqKJt52IU
fN8PeZXSFJR04btxZtlMdl50I9W4qyRgQoeZOpucJCWj+RSG43R2qdM+e1W315+yFSurJd03mb+g
BBkmmS014NmGVDC5lz3/TvA6j1O9dDvfb+vWay2VbAMYMucLdg+NC8Q7iMukK4BCG+Crpt22+iQd
qr27pqj1AhMkoQH0IBxU+yBD438CBnIZAqxVu+MzPJ2pOZQ8zdwDdCa7qqm/x4VYy3GksWZqBFiU
tTIAjntzF2Et32so/PtoirUcZ7amY7hUxEHIHz44JgVBYLjA0vOmI4pYq0S73qJYqijmJ4T//3Tg
gxexK0zz+v70/3vtT6w1haHXKM9r5jAxILnRhf7shIMLivxzvlQyYp58MrXVj0423lQpF2uRIdUl
Tiu0lQkIky/ArzzysH2c2kLflMDFWmbo4x690pUJExWiz4iwpUxgKNrvPH1jsK+WZG+TYAtxea+g
ak/mpY2zMXjipfOEk/VegX/r+dcp/CbJwrGLTVaMwKa2JSxHqzuAyk9MtjvBuvX4VbKbwCWp/KDA
Pk0OHJjjJofJEbAVc6tvU2iIcJXc+DQCDtrgDQKv/5URTCRAD96fq1t//SqpGfB33QHu74kjAx/E
5UaeR1rXxwzG5zuz8+95U6z1gs0IPzrp1jiMTqn4zCY3OwPZGH4S3fyTFyC7vf8mf190xFpa5zey
7GsNNZByFShO7Qivo3ZsAIvMYB+ao6OTqGFvXd1Kf9d3fTOnAmBJWwpGV8J06n0nvqh+tpkUO5uO
jUFZC9pyCbppBt/FhKGV+gBH6yVGLbFJFl7ubfy2XmAVFKFQNTTcEpAgyvVnKjn56KIqlNw2FquY
IJzWU+1gVnVLC7MOPdTheVZdjyquGg8FI6AxtlY4Oxlk62VW8VE5ZCiqESGoOLdJN2tkwJI2x/df
5r9T6f+/6xDBKkayEZfAkyqRz92m/8OmGbgQ6mbzn6XAncEpV/YTcQFhB7PsU+i3QgE2cDU6nkNL
0gRNbb/EEBbdB/h6sg/gCnH4aXI6mMOydOwzKLQB3flTtybOqiqQlzMb9FwFCa5Js69Tm4eAPgY9
CvX9XN90uSTWkrh5doaqyIRMqowOpxCQ32im9XhsnV1N0cZriOv56E10lX6r8mkZEcpTlsUqVI/d
JP4lKt/Zdm9kpLXirQioXpj1cOoBm3Ys0ylCAQXIU/jkDjBkOLw/bzZmpVjliGL0FhnkKHIID2TX
gs0NILBgltz29Ou3e/ONRiNyz6uYTFDqwF6iUu6LdEX7/P7TN5LpWu6G+/VaSD2ESUHzmDkdGo8U
LO3BorVRhoNQ76nX939p6yutUoUIlJ9VM9K2gMXpDzdT5kR0Kl9ue/oqMwwgAjgwQ8V7qOCVMT1/
HGSQfn7/4VvTaJUX9EgLgMuwLHM4Dtt6+gCj3fsBfWeTpHvSxq3Ps4powMQaJ7DYejno8zgJ2F89
zMvAvrz/BhtPX6vr4AFDiJtj6xX6tEhAs9CR1jI8vv/0jTBeC+XmZXQY1QOkrHI0X334Tf4gy+Dc
t0CF7tXRt37jOoHfhIGTNQvvpzBI5rIr70DUWaKZNcOxwWDvRNrWT6zjuJK2bmoWoFZWXhitj9Qr
v4uq3flKW2Nw/dk3bzBRj+nJ6DApFy7uVWnKO6kLd+dcvDFH18q4AK0gLS+w+RJ5QS8zHFEfJjg0
3VWehdgFhaRwZ8nf+kqrOAb9y4c6s0JJV/U/qqn6Bn7LBzS77ImINw5VaxPFoYQMi4MKnAit6yZe
GOTrUdYC25pccVMh6GJ+xu4wPm53AtkExvBtrVFreH8ub4zS+g6fy4Uyb06BTyLYXYaVdT5UWnY3
XaYIusokrQz9Ik+pSK4qzEOrYLO/OIW3s2JvzYHV00MuUU7oJiynjgJwoBc4psyAuDI+f55RXrzp
C/FVpnIAYvOks1zN5HX3YzJ2ObuAF+6cUzbeYS33q2YQzATkeQl1yjsFKkzMhXMOQdmLFE1vk3mK
tdrPjg6paIFbFaLqj90Ufgmr9lEDwzaA0r6TTjZm0lrz56R8DEmHcjWtQtjnt5InXdh1O1ubraev
ktXS8MUDpxPJqlUzrsArAkR79nrTELNVqkIDz8QrArDJOFV9EdsqK8GBbGDQeVuUrSV/ahptNdIh
SNJxlsc069skrQrz+bY/f5WitFN240LaIBlsTz6wYqmPfPRuc0cVa5kfqpszAHFQNUxpk53ybCyP
Uz9XN86aVQwvsuuHkGNcWdcVCe81Sa7+rjsXD1vRtYrdvob7eBeoIGlE8MkvvRE81/CBimKILQ+/
3/T513I+QISw2yhbkbSyz796OvWfpkHrnSS3sf6s5Xydj9qFzjlHL70zPwG/0h3A+J3uYR3V7Sxx
G7G11vQRF/ww7abIcH3gg/vXzOkrrzLIH2/7QKvYdXucHXvq8ySY5kEdAcvIwEljabcz/7c+0Sp8
fUApBFUoE9bBwL4vtKFnC9TqnZ4X9fT+K2z9xPXTvdnMgNjZUvRCYKnB2vsy0AzIqqbNgTnXe8rT
rVFYRXEjQNULfBwYJGlAlpp68JlGIM/ef4Gtp68iYayR2frrCuArccTB4R/CgIh5/9kbUbaWtVHf
zmU+4+Q8VWZQUReS9C7zxiEBICf2gJthO8liYxTW0rYRsMzF1XgJFLnPdhZHq9vvYeX/fP89Nr7R
WtxWyLkqTbHg6Anj0NeqDvL8ZALSlTtr/fWY/5d6y9qwsF+AoHVy1Ka4IAfHoR+mYP4FruZ33Fmf
y8AmbejdtvHyVyHh5aqDrJQLFA39oop8pytL0AFT171xKFYBIRyJjoQG5xPwIttoTKvEesFxlvy2
pOqvooHOfj2BJYxomFGPOaShgSoKBr/0NjKF8Mn/RvRQdEFpugAbLzHWUatdEafhsGeOtTVTV8ta
4UMlEygEMy67QV4Kim/WZV8FWsd3vv9WzK3iufeHHKhO7H19QZ/nuh9Br+eXxnD/zrHuztqzERBr
yVtbGPhIGNSrzOKgiapDk5orAZ14P9z+U5T8JR7Wmjc5WV5WcsLFYxGmCvZ4DJ5OsxJWR9yDY899
4IG1AtEy8A1lHcBdom5L/qp16HT/or2BfFOThvWrpIG+y6GE+UVpF3rHIJyq2/pkxFrqgb7fyQQg
PCSBMy2XsKLBHE3zNO31N2x84rWjli0oXzo/ZygTFSiuBK5l34fSq9zj+x95YyKuBX9tNfigR89B
UjfoSz0IjN8AuFrNh6gVIIrsLAEbr7GW/TGYAs5o6UK5oh7BWPfJ+L1aJv5620usslnQofarFEGs
tukjpgwKdoBlppl5fv/5W3/99d/frO69tQ7XfR0kbmk5PD949drDWGsn7W89fZXKAsBnPBd6oST1
WxrGYZirKdaTWMKdQNr6gVUqywZOSg2znQTlp/APNob2c1D745f3P87WDFqlsjIX0wJfyTDRNtAX
f2rd45hXkBfKgN92xCarZCZhs4P+hBTlOlkog4YeCLOjtrhSO99/h40vtFb9WYI7uRA9+0kDR5RE
zCA71FW2536x8YXWqj/VirCQA0S1TWGAbPZxyABeMt0z39yoWa9lf6FbXondNUu8ZrnjMtRxWpJE
dO0lrXp1SPV02yZ3rfzz03pWo3RYgrb5KakcXH4UlLofASFtb5tMa/FfNeXOkpVAdMqpHL+w0QHe
r8zaEKCZZXa+vT/a4d/3Wf8h4t6Ec9kvwk/TSSRE1+xusj79Q0zXu7EexdEJDXqppxd0dsloaqr8
tg32Wk8HhgO0KAF+1BUzLmf91sS+o/eus7deaRUhLW3pTK5SM+OB7rvAKsqcwxSl7ZEeYW1+EDja
dt6uRnNjRq/lc6Ulue0b/BylIDxEo5lgKep0ooJbqqA7WX0jKNfyuWXowNiZ0YxBm3I8ZUHfnZkm
0z/vT4L/VtC/7C7cVQU9wDUwHQPAxBtwJwfmnuxUxX35w5YGCNQ+CgZ6b4gGVryPGtV9wLXWbTJ1
sbYzrBYc46ZcXH/aergl8MMIBAuYWPWdvG26rR0Nuc1K3QWUJzDU1ygV+r9lEd7mGiTW4rrM+G3j
G48mQ1W2R7hi9nE3yjLCorJzPtmYz2slnZ4bag0clxKfyahV5Un6rgYXPj/nxAV7Z34Ml+CQ+Xsl
iM3ZsFojsXE0XdqhJon6VcGTsnDr5pgPmQb/fXHmPM5I4cgIROVwgdl+18yxlQv65bhbNV+mguRo
OptcaW+TarnrVRWH/Qqd9ig5coj78hzG0Dh67nl2boXWKl0wtFxAJZfypJ26Exa614L2OyW1vz+a
rzVmaCsOx4WhVlry2R5hdjTGfT/t6bfJ9f3/f9TytcaMu3Vr6YKtGHrYAgCMbVGp7/D8g4FLAPff
Nhoyx/vEVdY5kRRUyjvAgMQUuWnnisjhjuvEYHV57JAtPfFOXRrCn67ICDOXbrHzT9cPxMEh/BOT
ZlHRgl1qE0+wmOTH9xPP33MnuJP/u5nsMgjKnCxgSQOwqyfL12ye06ghbG8ub40A/98fyBoknDCn
1x8YfnkY5gg1kdsahP7jaL7dChfXUp1aOIPPUQ9/wuBXtaiX0At+vf9xtv7267+/XZqF8d2ww7F+
DFiPvt1uOjilu9dYff0Cf5s8q502qoDEE13HE2AhzEcUh8A2nmEpe2hgsXa0lQpvyr58LVxjWZ+L
hQnslEZKfra4fXTjwleYk+9/pv82pn97k1V6QJ8oNLGwskgUAeLy6LB6KGMPis7PHtxSHqu5tPS+
rExtvjpdloPhvZD6MefIXAdQQ2CtwiDSsSAm2cCJjRq6OgIvcswxV9IqgFUqtsQHsJV6DsCInfYa
nLZGYJV4nJSojErGEmOy1+vkv04foQB4TvPxpvMUX0t0ZyWXJauJSAo0Bi3gPXEyxJQ4Zo9tsDFJ
1yrdxh9DCDdRr+4NhZEvdjx3ZUr8naVv6+mr/BAWowLExWXJgtIibOnC+gK/3fy2C10O2u3/RJiF
tx+Wuutp083Vr0l3qGmhluzuuT5spLe1hk9gKplxmhnWLCqiqb3qB0oRRp50b7sT4sEqScBcGv1G
3PBEptiHRBNcib6nWhY3XSXyYJUlrAB5r+gNBqBS7Z2fAj0uuKl3VKFbw7vaaGgwldzZ9AwNbL65
LLMpzxjw27RXfC3ZA3murKErpon2aHqQTsgOweLedpDlwSp6A4DYG1Nj7viw60vhVJ1XKiJNnalL
wQb+7/vJbWMG/T+hnTULOu5wXzaQdnyhSrjPgtjsF4zuVL2zCP+91M7XSjs4QULMXSBBd534gc1c
CcdQt4FX8FIVFDu7lP0ZQpV9G8TkjTu/uTHya/UdxHC4ZsfanExhmrZx5cEBHFvmjv55/7tt5Na1
7s4Z2xpnfdwEgnnYBlE39MyP6bKEv7lo6GcLkcLr+7+0NULXf3+zSqOtFmeltENRssjMY4YdzT8c
StpnWfD6tiBcC/EKxoVsNcGdoMOHO4aaHq7WvCK57QVWIV4HureVS/ACU826OB0n+Qhzs+CfAHv9
nTV6a4qtAh3tJxkHNZRhuHOBRnauln/ThlAasUVbcacWVcqHqcMfEi2QJu2hoLemwWprUAa5j4ll
kb4U/ch182hKcViwKGI/nKv4/Q+4NZdXmQB4wCDM6gk1J+6FH/1qoCddsj0578bT1/K8kNIKMxk7
2GXw0g8BVd55SFmxE4fXhfQve6e1PC/tq3msa89PbC2GeIDP6IXT0DsBnz0cOxPKUxjI/LZQWVvZ
+ZTntoYpO6QjurRxmmbNfIAPaQaDXcgy9lBFGxG5trODy9gA83rlJwGC8eq78eIXZRlnc3BbPK6R
xyVVbMnV6Ccdy+ydzjMNCA7dc2fbGvDrv79JKLKUszd4NU3cptCnYoSIXExue7ppsvJVtGv47oPV
W9Lk2jLZRiQbvc8zYMd7jTxbf/0q0gsNs1dH4fmp/0wXUT3SJWhuqgNwvopmqCB6L1U5tpndyKE8
on/6K+j4tg+zimIUvOEA1GGnM2VLfu8VWYZe+obv/OkbcbaWro3NPHv1iLq02zfVEueyWAKo15oF
wUCpZSfhmvBrOhLz8/3X2WhY4GsZm5Q8GxYv8JNiyJoAuvYBzgwosjpjdK1XPQxNUAE/QIBo7A/a
H4DAgCsrcEGHJhvoGFHQCPojSXFWisKJcBvnHIbl2Bh0QMnK3IXTE7pG/UtQmfTP+3/0xuRZe1Y5
WVejlAH0PJqEzNFKlx3Kqr3N8oSvRXdpDqcl8Fr9ZBK46ItmXRcm4k1ubzxOrG32+hLXVJU7IfGY
vDu0Xk9jp67nw00fZy28Izl1moVhwiwTGc9oiqyeWFXcBsfha9VdOQUCvlEuSeBt0x4A5zCXesH1
SVHme2ZrG5sAtko9k8ahv20oQRmv+GgHCpEZyR5413+WNTSEFR3JSe/ex2+sAmspnj9AhsRF7Scw
1PHvpsEh8SxpdQ7wVjs7p43dxdpvb8xxc9LBMR7i47ASMa0L/TV0ZdPGfp3DQJC6vN9b1LZ+a5We
eljo9EPle0nNyuEQuBWL3YrYBx8YhJ/B6NudWbbx2dYCPa6MzGcpSNIvi8EVBpxFTBSEferH2pT9
eFu2XSv1AIw3Y3+dbhOueM9gb8hDCm3Jzkts5ZFrFn6zhFaDiwas3ncTpwqCOKVcHDA2e+LdjaFY
296V/ax6jiv8BPirGoYi9ql3x+kAWgQuSvdM4Lde4frvb16hdErRA+tDcPCe6Rd07zexkH7z5aZc
QlehaIO0oFXjegnv8vGLpmX+UMzVHiluY7Fb6+THOijmpem9JAi7LFq0QZXR9I4cIqdX7mc3bccR
DeqO3GmV3PpWq31B5hNm83HC700TJAl0qGJcM5udC/et4V5F3sQoKJS58ZLCZOWRcnrfluw0sdRG
QkACetOIrHWB1qggKGftJa2j2hcLrvFH1k97NdKNqF6LAbtGkFBUeAdb2uxhzpzg3m08W0XoKrpN
/cPXisAFXRczqDYE225Fn1VnygfNCflx2/e5js6beEiHYNTYt7gJEO3lqUKt6+ClxR4PYev7XP/9
zdN9LNqeQI0nmft6OZVhWPbR2Fl5AWwETRK3vcI6pG0AbzJvcJOp9OSBg592v9DxNnYetjH/+wqC
daqHOsBDpyHVX5Wz1F/QrrdbKt36QuR/Hx9MDWvGRiLG2NSBTcb6wwQYHJoAc3fnWPX3e06+dr4T
LMfBtp4wxI4WXxrsSeN5bFXEnWm8dzK/BnLNLS69Hosvg2/3lKZbb7aKb+GUSmcVcmEGjgeJurZl
P0PrmTSeAa+bj+8P/kYWWcsDU9o7CvZfWJKsb+88b8qODrpXTtOiumM9mmGn4L+Re9c6wSXLPRwn
HDfxCiAaz0sF0C0ax+uhOMpB1O0RvgQ5gSHwdYv6/qttpN+1bK6AM96o69pNMhA1UTqCm5cZ0u50
29NXgb8IMQauupr/z7362PSO91paO+3Mua2/fRX4Q1Yp+MBlJPHE0B1blv4ElnPZ+TBbY3790TdZ
hbUt6dH/i5hphE5m1wnPVV0s6EsUwSNMpG4zjOdkFfptjU4EUimSdBVF/ay1zdUKfa/Q7bP/qv1/
qRKRVfA7Qe1W8PElyewr9a9LJ4aaamBsXg4wuyj74mPWopxwx+ZinKO5sxZH3NbJlhdZ9+V4sKns
3I9sgqtFbLu6Go/wcJ0h78OJWMZwRAE1Iu9Z238N0bfpRtzmdDy4zpBHM6wVTJq6MQ3QSzDl3/vO
3kshq/sp9OVT4A/2CSylPq47McbNmM5RF7QFFjbtRU6gpwgtOZc56797rTtHdaiKuEjHNubM/tKF
A4RiR6cLX8IGkvzmAXWd+RDiGusgC3me6JBGTuG0Ea8aCZyaIMc6BMWxsWXcQI079vXXhrnOqSj0
79GfZljdF+hJdNRTNi1/6lZewXjeK7PdH1AuvzLjfjFk4nFBhiUaXTPFnkt53JjpQ90T2LB5tDo5
aIBmBPxbyHzrWOXsMjbOJ5763aEe+ScQV03U5d3j0HrPhce+lBpeI4xgE1pqzuJOtIAxc3eKVWN/
LmpuL447fwvQInkUIWCdxqu/BGXxmobFxxH/fwRutTvMZB4Tbeowbkvr11FhB4DqnKKJ/Gyyr8r0
JFEUK0quhodZsheZzc5dCi9j1PD9iHD3KQ+HMoJJ95caKNS4WQKFW9W2PQSCOVE/ds6pUfZXM8Ad
OqNuEw0uN1CwqMsQzlmUCRjE9f7PnMkJ9u7kTyPpk0sr9ug0wwU7pAzOZD7EH5n/xyVOC4+VskzM
GN5LPV/KIbyA7P2Llctvp6d3XVH5yUxNEGW8BOFbLuQwY2MaobepwSs2Y9ylxY8uD7zDMFIbtRIu
deAW5XeVgG86CvvsDCBLdUnnPj14WTYffb/4LrL0Q1/3QcSNxyLGgOGgJP13SmkR5aRUT4PSzzCH
yqFBZFVUGNFGDS6hI5G3v+HQZA9Gl+NRlO4XLcY5xrDNAG0WQ2TDZj7P/SBxQdgHB38oy4OHo11k
cvNK2PDSyu4jczxIeg1qtIijAHe5EEwMQfqiwHjE9XRfHNgCT2wX5sCJWsyLB1uxqOngVtekSxtp
4ZkP1HYPCKo/QrtnoUQQd9cW/xHYpsj1Q3J0+nqMSG0+l7TC+cnTvwbGfqB3C2WhgTUxzFDhN0ww
ioMKvo911R9rt/COGiWKOKNpE9Gp+KclIXixzoBKS7tEvVcZBF39hzY450FF/NhR72ksAwA3x+XO
qrGOQ1F8YDQ8wSymuF86omLmozIpR+fepuVy7pb+Y9Gnz4tDnxeOsMHFf500DhKe29a/PTX4kAzX
3anpA+xtGxYzYcKTw9Ph4Dn5Ek8l1EtaKyfm5fLLkLGI0IsJV35RfDKt+yUT4ZMm1hwrcCejFOkp
HlyIRqYe6u9eGXrisvndd1MOzWoHbYzOGLhpdIxLuJxEy1CrmFh07gbEkrOvs/TQWJqejB1s7AEx
cNd6vAP507qxU9HHiqdpVHLxq7H81bQS3Scw6sZMGYZohLlM4lGYwobBnL2gnMQuenD6LOpctI5o
P3S/elDPfu1kDmqpJz34j3Rtlz2FoD7SmOmefMtYmfdQSxn+YPugu2SDn596SEmeuxbZZnBNNcaC
ooYdCzg+p9HocHVC+Csb++7ovOYjcNxC+Z3CMJAuKb2ZnjWcZS9u27jnHqiS0+jnFCsOx18hl2G5
FPOVFS89JNAZEoo7Tql5YbboujiU6DUjkEii8qZt88HVHWqNmWIZjfwJGqUI7rThozvUxb9LmrJ7
o6HZiPpGNEkDwOSB4mezaOB+es8Gkp1HQ8QQeTiSf3J86n2v0rG/h26/+jdMW/XUBZq9eCrIF7Cw
Pe9Jhb19rH3sZuOA6eqJBsr5Te00flb1JDC6gfORLVmRTMCwKKxxLL/vLSTcUa1r+yC6om8eNIBc
QPEwXjmRIb7/IRRmOvd+Npcn5fT+OVyMPZOhXz6PQTh8McAff3AsmuIjQB9zHlVqloeOXFkW2rKl
OnYkaP8IOJ0PUZrNGt75FiaD8yBfnGv/KzLEYzqxX62BBKVq+yr2yjCPtNG/rGyn50LPaAnx+yEi
rtt90mC5XeAT9IBOSxv5ZE4CTr7K0n8JMIEimP91WLzwTiCl1Qc9tK8OycgBFjeoefeYfyyovy2p
82vBRLqnqn8a8hrKKZg6fy5ciUnCRXYBg0NGQOGQo3Y9N6osmiWQxp9ZIS6SkVd0Xg6noIJbcmZr
e8l6oaN2Ynnct8Drli3u5NHMPSPtZt0n6KfpgUHjGmPJ+9Hn2cfCQdWad0LHEAp795Z2QH4GfIl9
1jzlDYCWVdNCBF/jskq17iPjpMFajmBtwbm8a0T5aIAlRS+H/DwbVgFYTY4UJf6DGTTDAj52MVky
G5G+/tWrEO2ulufxYMcRSb0yWP9xCCmdPqn8Josb3joRQKqP5WJULIvSiXFl7kRLiP60qvG/ZKXt
48XF9qIZ5uquSdsfuBkGkErhwrPC7iSyvkkmjo1/G/RLnDEWxBMAaAfolT9ri97yvFzgG+aWP4Js
BDK6Meqoc+8VJrBFlHpeCW1xTQ8Tm2oUS8MxrpzuHyO937AOUFFfWHsIO+fMmQ5Ami/yg8mhBIQv
4WsFb6SoKcmz6/nNBY0VkI8aZh94VQZYaf3cwiyo/qqEqfBqnTilsz+ddKOLFwp9a7SYOalU7Z5G
rG/QmMiHEarUP/O0dBEWefcMYUJ6cojmp7Yr2VmmxEENHz0tIQ+qMg56LU7KNWAygqSjDmBsZzmy
vM31U1M4iIs2m3BFV4ElUDywxq+7c4C+9VO2XMMF58Ir6dwq9smf3VajZwBukjErevGMSTYeCOmD
Oz/0rkf3rP49Lm1+x9N6OUOJao92Ut0Pl6c6Fk0wfApG6l+IzIKzzZbmrg3Z8uL6hH7sydw8S3B6
84gY5vyUWd88zx6Vj/Dl5CcnbNNvNXplz6BlymdQd83BoN7xUYZp/QdeB+mxStvlAXRZcw/LRQVH
oRbXzbWsdCzdPCyjjkzIEDpYXhqfwsktqKv70Y5Tj2UZGPFpccN7V0k3gbHPdJxgvvxkbTYdhrBc
KDJjOzxgrpNvvSr6z0pjf6PLHDvx3J/Qmmc1Qpinr7nX5S9mKcmxGm2A7li/jDEq2PflNapiXd/4
94GzsJMpmIcpa+cH1Wt5GHxefxm9LLiUDUuzKGApeliwkn9oVKaz0+I3xUHlKoh9IUmMBs38AA8x
dYIZFMOVNxmOZCn8uyok+pil5oeWjvxVD/P8q5wUvpPyyZEDTvsz5FP4MURFEDNjKL4Y8Gqeu6ro
TkEom2MR1mmSmUIfruP8UAPhhZ2FqCEQlc65n9P2XLYDuthoB5sdn08XdDCX2OwskLDikvyYAm8a
Y8szHzpd0VffXfj9iNg9BL3fPOrRtIfMMRPuISrvk4FSP+6vhnRDMQnoBDk5DII7T6Fg/Fwa3EJF
Sx0iZSopyWufmbA9w5AH1HfDzXQE1LfMQDIVuojCtHe/cgM3o2hBA+lDngvnUrl5ia5D7U4RkaP6
lC8Te8IN8vCbzsZ9nTzm35ezJ3/MRHpfSeaG3mvGVIOCry0JCAC9zZx/RIGPeWo9K+vYcXpD/slD
r7SHbA7Tn6nXjPoh87TWx8aiSxDOxHD1i7OUOd+AeZUlzieq+Jr5hYM+CIWizcUbmVMeMzXUMsJm
3acHv1DDfME0L9uLHwA+GpOuTpkbaV/m/1KIc5DKnQIdh2UqMnsGftKlUR+yLj30Fh332KcS3R4n
L0QHRNGkKh7o0JIz6AXw6RjAdK7/kALs8/t+tLk8l3L0nCgbs/EfAd7px0IYhl7xdsz5vaKWL6du
drw8yrDvS6POUj0+jQslw3eD2vgcQ1GCfVJT9ya/C+om9KLJEVUPqSbBmlUDogbQZHZt3GsDUaAX
USkckcCb1+7BznLG9CswBM8OliE41KYd6Apoiw/rxOtT8buEofoUo5nSaz5YAh3EQdL0/zi6suVI
cSz6RYoQiPWVJTdnerfb5RfCrgUhQAKBhNDXz/E8TURPV1faCdK9Z83HS2T6TF4UWbOpkCMJ1jKf
/OzvoyZgPeyfKr+qYMZg2DltoqdoYHCyouUHK4PP4xW3Zrp2dKyJXgTI2IH4l3yWI3oSYgZeO2OR
N4eOsCA62MS5Z1j2CfuGKhWUdBjP6MNGPW8k6hHjuzpMkSP9kyAzeBTpRNNUSgdJh6r7WcylDW2i
jyqYmPqmwqwUEyZjAVYP31HzjNA8Ji69njrQOzMSYi6ZCQKMcRuCbV/2fnDZRZM2GI/zvsz4EsTY
CXeW+RAF52aY1uweMEDaBcWwbGFebvlGlsIwfG0FdEQJihp3oTjWz1H/4VO6y9sex6u/DxOJCvHC
U873byaZ4GVDMhwIROogu/StNFmRxwa1t2D9xYw8HBzvdehWbAYUMRh90RM+nOawaSFMx5iAmsdt
NDi7kDzc1ENIoBrFTYi3su0s7mG7gfl78S2j5OOnJpsdTBhgmKa9YFh79yl6NI1hyEcGfVHEG8ma
G9ujcKi4xLlxUovfbAFSfOzxtIsND1XX5km9a7EQoB2xVOcMUmT63aDm5Rb3I10KhlZgDE5ZvHL8
TBPyiPwQ5PuBohUqxNIfyA6Pt89nWySzyTe8vROyNnDy2+mwBOv6b+li+71qJClXGyJrm5OQkIXf
J4qE2SUMke5XQs3vbIExjrkr+r98UJFl4vLW2TFekSCRDeNZrs0Y1MZZJlGipifznoo9YG/hwnCG
4Tbf9tIubUZRpTmk7SWJGeKNI4L/qRuEn4fXllP1tPQ5eE2sm81ywK2MvY8x04ubIDtJLwYDl0Ck
QY8mcLyCqT3DJWdem2VI/iNdazmQmnCJS0sbkBElOjza5YBNetp/e8tZdA/ylE9/URQSmL8IXcfH
U+hNq8OM5N3v0A/yK4ixH1YwQq2siN3u7f1M4R97GB3UfuWSZBl5RP2vXqqs6UyHkYpKkOVwJu+4
DMII9wLU30CYnBLwGG2LbKsdswyOAtPx7hH5GL3+aClCXC6dbKdvJ/Kue4pkOKPFMNbrWCsph7XM
9kbtF5+tfYAvSvcDjJ7dzoo93Ji/98207Uc7yp1chmTv/5vbbm2f7KYtK4zZtumMZ4dNxe67nFfo
M4ldHfhNbcdw7oN/bOL072Iz/HtjgCHxiN1uSa86XYIB2/eGs8iPxsS32cKncTbxquhlYt75c6R7
bQ80aoi84YkJ4mdQDgbYFbziUWniZIvqJJw7U/UbxS7P8Kp/oml22f9SCrnvK4eoyReAj/vomLEk
RyZiapDUbochoRA60QX5xT0f9V20ysxXQbCmXZ1sblqucWJ8V7IkItl5CMeEIhZPZeFxCiyWgRzg
DTYPsmz+wFHr9ydZhk1V0aR0hDvI8OEKjntll8VNK95hj/uqMmTo47pJPc/rdVXKHAHMGRz1Tdzj
qUfcKy/4tLiozoTOXQ3Lx4wlAaEOpACjQHVhBsCwd5gMIn5te6wUpdCb9RU1JIpqiBDJvZ2Hrjvm
Lewoheo8B1MJGeJSLJIm4g5T87SesBZGy9EyxfdqwImPTSx1bXfXycj3Felc6IGWyeYfZYRsdSLm
UFad6odfQyzad5h1VVDyXYX/Ug6FWjFaI9Zq5imbK2429gQPw/z35x9i7kW/ZFvHnJO+SiLVfqRI
lg0KnyTxrzWivT67kCdTpffZ4uzlAwmmMh4W9g+u/i2uLTg4jTW+AaoWMo7pCLhgK+8cYgrGQ7oa
IY7LEk/dBRlLCb4U1I2asDSNWruDSnOe+ELgNeK1XRDU8/zT08HPukV6Eo7cpNVPJkd5UwlSKEhu
3im4itp9cQSiB0cZDBTrONjwgkU4Tiud4uc9LIizxQiejRr7U4fkJTyAqEdBlPTs3ycrOMrasfEn
BekiF3/qHk7HR4YoQneIEFPTv0CjGqQtoDJkH5S6W81zKhRkSHGM7KLXQcRCn4YWVqja5sMgznpG
guWfIG6z4JIjZBjGp2DsxQeqrofxgPM5AeSoZYgoeryQqiatoFElNqPaB1xgqI0WhGRKFohTRa48
BhAQ/tcGstWt3FFrgRcjF/n8WyqWqJN3aedgbFFe3SFE0bGfk3DnY5ng+tIFLvWpK3JMm7i4hRLb
E9bNEP9HI0DOHEaAiQ+Y6FR70ICY1sKsTu3VnEAff+aYFoNLRGQ6XxSQ1egyhl1wQv/0ch0QRSvP
apA4e0zIPNbPGU7OmskAxULzFDOQDipu5GnVS59CD63il233E+b0QfUJAJZ4BdzR26YphAj7tUqC
KAbUug1a/1ljQ0mF32bXPKG5DlChVFH8omDJV7hCgHLW0Fm0wQHE6YpTEd4xUSF/rFsuWzY1Hx2u
U37r0WgbYTnt5rRAQrLP7+O8myH+3oPJFFOe2Yq14XaHPo1tLFa1qdO85MEfIOL0EeB2+hGOu0pw
eW5z7frZIs1+mP3Tz5Crip1LCJW6BKh0Ktf8ic/7popmSgEed1GPYtKYP+dxwhDwQvffqczaD1wr
9k6gE++1IQHFiNvJ+Th5P2OeFItvsEAjxlCMQXsICU/rBDlYN7qpZi1wKuHtjXDmo7FsJXc62AT9
wR97XuuhEd9i3oCR9PuaXrlC4kvZGRIDPmwcrceGmgV3bE5rGKDN+xiE0mAp0vH7sAC7aCxEn7XQ
gtTpuuhLj+8V5EOmKR6eJgdjvwh00CJINj3MsduwW6OkB56nxTzsLJzfmn70hxgYhbz0TYug9sAY
IEsRCT/y1nh5WOZxAPPAlyzEUuCAC4dZaHZMPNl+SjxWsacpGudLHDTYixUVr0Q1aB4hnXhs5ErO
joR4DPNM3tp+i1EWkmSwNC5banHmyfA+6sAgtDagX2iFMsfNwnL9c2S/CeHiyoP8vou9EtcQfy/O
mom/pLNjT+gaaT6pVv/klPHSbpEzRY5c+NO8W8oKXIAb8N8txyFBUiQoM1xS4NDeeh+BI+Y0MYj5
mu3VizD91onGgdNP8SFvo+V7WOXyaWbZXtaIr3+GNAMS77JwhZMVG1DhMuluKZaULwTphjgz3aaH
w76M8CEjUrRlZZiu0161HjYtDK2ziYrdxqEv5j3g/Gy6bMhqqRu3nRV67rcD1vnfwndvoot0DZ8d
uw8SP2RlAC9WPUFYj0kQ+9ohndRKaw8LZFrgfQuBD+/bS+bb/sMxNlT5igiqNrP8BZnR8t8EDuZ3
5tfwjxw8hlc30B5XUqwrOi8DdqTB6jPf6POaEZC8Hfsd4qK+QTwGzrmL9v9Y3+mS6nxBLkJkqoGx
Ca1LY14GG2neWNr9tN/2u6/1bpAayBFHBdbIFp4AWUqHZDoNA8sBLKB6Fx83OjgsanUum8+J7g3I
wC07OOo7gEfdcMD9u37AjIT5BZr++9Y3p9TFtKYOtQQx8X1hRwNz/pDaT9q35Grxa+tXut0NdN9O
xkhtajgGCJgitOH9/ZEIfocIFa8XWArrZUGn2Zqp+JAQQucilln6e4jyJEf3qFYHnDFRrUlkrgbl
Oec5Vflh7WYoR2QaleAh8aebob/0XUIuicmWM9i34LSPiOJymLSQsuOSKhyy5i2ZcnPOaZDgtYyx
lCdx/hsd2jItcPf6j54wj2Y4VHPgD/s/TOKwCiSWlxQER5EjwroABekxMayk8pgmjpRjOV3ZtDwm
NBLnxfgFBTAObyPpoweJYqkBPFs2HVEg5ooRyZojhBDKP2OEjyuJT1ybzXKOrZ2QRznP9i7LW/Zh
uDF3HEtW6UYiiq1fsUCHQrrfPvPbSaK35kpC8j0GIn23tnGvcmmfsogamPpBfanOddiB0AXV4TO9
0CFuz3s8zWWmx/kwzfP0AXQ/e9xjrj5A+ixRldkY9woKNKtEr8lYz7Fd6KsSI54lavVwzFKW1Yjf
4BUk3BKpnXGmawxTUW3JzJ7XIc4rWDflhQvjMXPmXSFkGiBh5gfPaJYZVE7kqsmH7H6dWlONw9bf
A5SURx7IoApy99ViKrihuZ4/+t6yCj4Dc+I6dPUosdrIgORlOvPvZmf3fJmxwwQ9K3vl+nJAcdRP
KHd7jMJmrPQqeoPW8hRIsWwALAJT38Fs0DDHQkc2fI1VFPH49zYTfsuHPrysTbKFgJ1/QP8tbA4h
pMVVB0IOH61rktIaLf7ohPsiYWv/vukQ5xIYpjNL1+YvF8FyhzCH6TLzHwYOjo/oPd0dA09kscqX
6dQik7nZAn9zPw2+sRugG8Ha+Uwliz7iOJ0MdklY9suUoXnCdeFrINTLGGNoLjOgRQC5u9miOEqA
d0kdjpdikoibLVqGMK8imGaDSIwB8c+7afUfVDX4u9CKvpqdSgyYvgU19ABezjpjDZqrfXjgdjhn
1KwvJKH5e7C3y3cnwLXNGE+rDJFJx82PBMa+Tt+UwcsIl6K8GyOSnkcjOB6SFQRHD0jmJcrZgE9I
0HM54D8NjYee62ZIQO9laqnbsH1BLlN+2IiLdhCBWXqRPM8BRhDB6gzxr58qCpB7hnKuMgZSiYiK
lNzjRddFCij/t48IfZklS04RwUGoty2/WPRAHFYs8neekfQG2G+5qX0ByRT2JxS2tiVi2/wX0Dle
U2PFI2XD2zgGw8WJuQdXvmyfeh6e4JMHyzVplGVBa3NUktgzJrJdFG3gk4Pw0ZvCuVAINjcnbXBg
mdyGv/gwBm97vxEEtk/9RxKJ4SiHIMBkDFYDArT9q6GU/aNJ9ndFdDOYi3lOq59sBbA6Obj1XIwH
I+lyG4J4O8ToqCrzeGT3Bic8bifV0pMQy1BBMAO705An0zH7adKRVKg7jzy3MyQi7WcOkOvJdgly
mmfTfzq22qO08f6Sbcl08cFKaiG76SGfFlLtisKo3OdVv3S+TlUHmVEuPtA11BQQenRVRvCyhp0D
MMwxV4dMpA+QGLpDw7f2NjT5d5ow+ZSqH5ApD+ftjrRpctebHsQfcJunqJu2gxUWGH9H2VgqjNw1
byd8s8kQI6s1wjkIjA6IGkxXS41og+UPPFHhPclzcjBJN1Qid5AsYyK+5HGQoJgg9e8B2DlscyK7
ckS2v088U2jjJTVD+1k1hvl4DQOkHeAvYe1vmWUeVnH2ZcUk79U2PI10jx5EiG4aDazpCrogrvW4
8VMUN/E7Opbyz9gvzf3eg5wcu1md4aL0N1RW8wuUl0FNqawhMUkfBWbBmhBlj4HE7ViEGlZgKkGr
KNP8GtFTdFXWqT9KA2hxkQDmInsNKNHy2kcyqDcN+k/y1RywFzdXbJzpaQHCeMB7gbsfQNR55tv+
180G4Ynax3fbCBpbSNzntI0gCphNco6HXYIx6Q523oeDHjU7RBBtfXTLCuBJZO9R0ucn2I7cPZT0
eeV7LYrZQHcDlQJYG6RiZgcLxSHmxt3eAESq+56J5USytr8DTsGLxQwT1uhpwPuANDUFNXO55BaM
Q+LbakTl2a9ZgxrRnRqqsMEAhECCoNx2YAoct8s1CfK3AdneEOAs+kpAJLy0FqWdBaBAcw15Lq5u
8l+p5gSBLs2/dA9qpdnwHLDAI3ILXAcJaVyMPhgPUH8ApfeYwzhfDq5r3Ekn9mue8hlw3hKW4Ky2
o/dTcg+XBQEO1tvh5FVEau2T33hpBLKI3XTNF2pO2L82jBL9cAS6HL0Q0FFnOOFBHwzpRx+j5rOB
dx2rA6oUbQjP8U53fQ6GH2JjB23i3CaBacSmaLDqv45juBQJRtNzjjW2NMAOvoEdgS5GF8JH2mf9
+/7jTecUcSxNv5A7rBzZOcZM/LTZNjhrHEwHdHNCTUOwaN7smounAXbXj9SZ7nHo0IGpfxRXTTvL
M+jw4dbp+SHILfxOs/9vxiBQA+Fsy1HH5LQ2+f2S7PkBUpnfpku3irYDfyeYOh56xJsdeg0u06WD
vThQBKeORx9tgFe/WYwNEQPTjxVI76nKMoZ7iK/DXwiv9JHH4KhItq6nnWy4JmBobBsMuBAM+D9G
DQlD9IFIL12Wy2LzQvz1EziwQHFZbxGCyJJwHQ4B6ExMIkLgdMdmAL9fe6YMCqgBQIzAEsvlw5Yw
QNNtYkuotxbgdCwtu0BOV9nE+qrF0Jx3Z92R2gzZ8ZLDYweH8BVGu6nIIrTYB0noStuS4IhNhD76
DAVCW5wkU5ECRPjYBOjodJCkclz+5/ew/51Sh1Cc3EbtHZ23DNjI8gRVS1okQ9NVaRP/ZQ5RSkmY
+uPSdq4SK465IRswlMp1OXjq9CFq8l9TBkWSFvlWEuxagLIm82B+flLXyf+yTtFDhgCo52xs8tvi
E10m6wrCrfPxJd/prxirErDRBQBDM54p/M/lQrp75EdiwgymtWLjBmAUCa6YzuTHmGGcNV6/amCO
lduAYkG876tGduMXMgTVQza1TeEz695Fj/D7gLHu0u9EnYes/xsmtsXgnbyJPA7rlDkGDUo2V2wC
krOEitbhBCWeROzN1TXmRJC+/STRQlchk1ngysKrttF2h4QDh4m1CJhJeM7w42DNALval8lk+Snv
wwC3S9hfGXGAWQLc45QGiC2Lxd8lILaMRdY+BxTnJwKroK1rXGoOHj6yalEaHClq3ioPadJ5hI6h
BNSaFHIY1WX5SZxaJgc9HziXAkizPMttMEcp0B6x6AlGG4l8F075M/LYCHQjUt+5OKLX1dn2Mwxz
/FE7A27TCBOXUdsctj5p3s0It0zTcCRhxuv6ZHCNX1oyfs45uN119fBddAPeLE+HaprjBARMNtwN
JPxOXPwfS8D2uDYOiiCEMhWCgzrPG0jWIH/GXUEm5DLJwF5oxJIHuOfTm4378IZCeF52K31aRGLP
EVSGVZfnqtp1JO9WCqAiMk4UMJUa1N1b4BwttOhRP4a4J4ekyEGjQSBB5RnYLpRCASIGWYAVtU0X
W9MIqgKJptBkk5+NgA4BWjdatJCeFC0UEoWFPaIk8L9jkBzb29KZ/CpwCT6IpI9P3DXbB1WIKQLb
EaiHnxbYwujRJjicRgCZU2z8W0o7bGitDWugIFRfIbzLHyEegwgjCDUCA5vt5PF6X0Dg7Y9I0uBQ
TtIDtAz6JtvmnxVB+wopTlylBpehDQNxx1G7BKIROXPt6vRzh9jHcpmQrL1y4g7ANpsrSMugiGLw
al1AvtsFgJ/dFLZ610qFSCLpRsilkK4KIca3wQ/7DBptPnPTdmXM16dO4wsTdHzrtzU6ig4qeRwF
w0+u3hf4C1EmCbnLRmxToP9htY/gqnKf3Y90wyR2PfKZDyV+awNo3ziC6FN8/zCuJarmGa765DPb
5u8IXOt9logRA+h0l6TBvdFIZ4onVwz99LYz/+SRRVaFGyQuLNOHlKz/LSl9m6lFJpfDmLF78jjt
HsalQYLIzqW5xyPFwAwwVsYq+Sv13B11RoIyYgDC0Yu4FhKyyKNY+G103X/phtXI22ku0ihRfymK
DK+YfdGDCR3GPcvmEcsvRL0fGUyur9INK4XSNcd61sPYb3Gn/Rcs63LMZjuf4qHLazAq8cnpPCt7
AhEGBJuQlJe+990f1U3ITPZ8I2UEvvFIVkCkXrcmuKcr2FKNjecfaPXpNo+YCiRlSV80ZJuq/P9y
MQZ1FV+tRrFgr0E5RUkF2VgI/CNugalO6fqZ0wx88GqwHuzSPlOoCL+Qbzd86Vb/XPU2udMtUDcI
ABty2dXIMNzs0GbaYIn+5mge+adahe4vBVUwLrDEvgcjDBg4ZAjK6MliQlrhrFeHJm8i0PoWMQuM
SPdlUWl1ytAZhty4dD9H3EKnk/jFPa1TMoOo3+bDFvX9sfEtLTFXDldAneFNuK077ZseMWL3C1TN
qCKRh4A1yT8oHLrz2oPoEsmk32zemZMgKWQoEker7nP2pDDKX9wCh+e2qK2K/Ghfk43ugCjxd1VZ
jFeVQNX/ruOd/wG7iCgQMeYUQCZC4v8DZSPfUDI5vVMe5zUzkaiMItsdpXRaC7X1vpjaafljcz/p
IlnpHhzY3kEyhkJY7+sFKlUEj/XdPBatbNITvB3Lb7RuALXF19ljicYyhkmC37CakTuCHsgrMMkB
gjWxhpB1+zz82nNEDUOuKjaEOPXdQ5OAUsStM0FmgYHznmdreByR4/vczgtNqxjRyECUBHAObLth
kXE5vEONNEtw8+mKZXxH3N1194rmJSAelUOu0cvtBCJNfbmWDu8qp+bWQWmA5c5DGotUSaCpJWhI
6LGTeUy3eoz3HFRInM530bhiawF5F7QFnVcOVofTfKi5GNq1nMc52t/phpm3yF3QpuUO0Kbu9xFD
IcertpbR1DOAurGIDkG4WYPlpFe/oWxN55/Y5hBrwJQaXtJtMygkatdEVb1cu9pjDgT0M6zYFDAU
m9McGfXYLHFag2lk92oEh3VuPEpEywnChORmKIBpjKYI+TuoRNK80EveX3LZ4gF2DKxAnUgLMIyh
klBgYN7AW+OFJb8EAMDxuW84UFMt8aWUC3AfW83DFKsKtkWbHTaUh5rDz6T3uAQqyutZM/0IoXt+
Xpc2VZV02o8llC8kr0RAQBGHthsYxsm1+4pQjBIXEwZwWe9D5jaIW/wOC4FIlvycdl2SIgsaxlX8
QoapmRscbzpnvyEtXfunDvDYXkDGE0Z3e6aSsITELLI1WtmasbSpAL61qlUYsHx6hPwN0K+/70yv
9AkS+8EVANTwe2pwjrsqSRRr3lYVLs2Lk9mufnExWjZCpLAN4pBIsIYf4FidOaYdhqEVzfP7LI7S
92FWNVZ276Id5keFWJ/XTvJ0KAhQ+3tNOnxKnKsYleKMp2M1BgqwNpudfgdPxLoKqKf2Z4s2kakc
95V/LCIIm3JGx4u9zBvXe0VHl4LazrdF/AbNG0VPaZDS6YE1tBmOG3RgiKBfyAD+AOEKFIJO90OU
bGGGy7RxP3LuHVM72jIn/xa5nX5vqu+OnMxRFYRziPTZ9bkfOX6SlopTk8uxQszO+ppCHlqtwfyE
hdvdJYh4qXXkFgwcy5PoVQNhetY6GANieXBG0EJC61qh3RgoLD5oCfxY3XsXYKDoxx1tfygefXDx
FOwFJjZgzuCNazDa7le82ydciP2pCy17XaLYXSLbZg8LyhRg3puhaPLNfGynGEeuYeubB8QGQtp9
GgoBWNtDmCz5xqsM9CtkmY4UPAvFsUdw08+MiMy3XqkX8FAYNyPbP7mATBX0CPaQpdxXblDktkUT
lBoxzNibhZ2SOMhOME2oAxWiQelrGmF2TXW436/YLx7afN22Op/T4BeoSooTVoHGCptp/ljFbs8T
1CAIhiTzfIVOkuhSQlkdlhjQVSXMktUkw0YAJwwOu2KYm/YTEk997XpsfVAUBdt9Hu0zhPfO6L8d
BWQeQFkZlCbPugBmlwGGgqHTDiKewOGayJftwJY4fMjBZgCnxAMFfta+tPGy1lahswa+mQja/0G8
hmZuzzrZx7Pep/hPr0IMhaGcHuTOp2sDLdZLEtPkLuQWt8YWDgsuNSwsRWCjiR9UF01I1AvtAW3f
WNggo0NZNULcMf6Dh/t0adhjrcqUv9PO+s9IA9Iq4n3PXYFgzqYSoPHOuAyXGrvKexwmzVzpxKCi
Dp1737qHJGea1uAlwuSJ/cikVeBi5NWmUFLHLc3eU6Dyx7BDAd2+ds9NTj4Rf9KDkuv5AVm696PC
/OF3n54jhNoecDKeU8jeKsQ5NjUFcoktT+HLUw+pFldmJa0FhYBQyA0CNtqtd9gkYIsI0hgbK/tS
XQdZvwqHo7LLVIhoecwjZSo/CVEl1iDwxmQ3LzExz3k7XESWJuW8JntF1iWFiWe6z0x4g3CongYm
T37tT5pvlUgh/FN6YffIKXmUEmJqFHm9D3yMENSrgv9Qt/a1g+svIjtlJbEcCqk0fgXPudUEgZo1
ute/ICy6JYs/xkam55hM1zVO3jIIW5G65DSoHn7D874Dg5bwEuk2LPYm0CcGjKkxpq0yJup4G14N
6b81p5jOQIigrQx4KT+HMb82CwRX8KLdwD+nRTsH9JxNO7rGcNStBTjCtEIuSQTiKqob1q0Y9cjj
jw4Vune8YvAls3k+m4nz1y5R98yvpkQRbl8GrBWYT9RT42D2Ui0HH4pvvnDAWkGPLHwsxBx1dTRD
1jfjhgOt1bLDsvycPnFPuxsmnK8x6oCb4Vapwd5ZqNCWFEg09jTWTwS3FeD3qLEXqaPbpLavLOim
qs33XzlUghzEKbjplp273APl29L4ILmGgWOegFtE3VzuYIXPIOFZ7TM+1maFGYttU/onlyC2Ugfv
D2J72R3SrqYnFA2sr0krgHZZ11XIfzEV36IdKtX8JtTu8bJHbf5u8vh9YgNKJbA0mQPUM1dLg+mN
pMMt28e2hMYqR1dzQn/tyTZ986zdMJXJ4Ab6ehBXeCdwFoKSvqYqBjJMMCruzS4OYQNx/wobwL4M
/y357B7h+wF5DO1C6ZI2vjhmgxPL2f654fR/BYnWVmIGbp934YOBqwo02EaLNUpn0NJdCIHlBAfR
zL8wYMMI1i68e9aEBnCkQfK/yJS7cpOQNd8BUgBbqM33Cs3iJYKdb7VRdmhECIGVNk8C0gtcc9kb
ZlfIRQiE6EOHdz0F098muzlF27z8kTr0pylsz/C53SLsLacg5MO9gKAEerBfQvVvtJl+9aq9k5AI
HXOoim9IZzYV8GhbZUbtv/DLC44eA3VFxvXHrzOt5DL3RpmC7nF4UyFMi7zHW5qOOwR80DzwK/zi
eCXXGdbGNYIoO2VhtQ95fOrJFl/nLFVXMNuY8rlZf6cTbc9kSdQ/H+P5SMIsuU9xIpWwTAUHSK95
2VsSAY8003XYjP/bpYvQiMEGnAeSMoHEIW/4JYtE92klMiekQW3TKJn6GAUOxCTtwZrF/+BdaO/2
1IX/QP27i+LNcJLYFiGbRGY3QxjiaXW8L2PUxNwvoCfxV2bxuSOwLcKY0Q7FgrLOa2obLDu0G6NP
G3rMHBy1r8dmXTJxG+FiGUp0kdN/o0+BtkXjNptn1+sAwhGR5+9uXOK3FOW9XTGrab8pMtpTDqax
O/Yz8CDQ57R7DKP8f9Sd2XLjyJm2b8XR5+hBAkgsE+M5AHeJIrWWlhOESlWFfd9x9f+D6va4ii5K
4474DybscLhbEkmAyMxved/nyz7z4PjJpZXr1q1v+YOJ0lBipPPgtLVmj2Vj5qdcekNp7oGQiRsV
5X6+yNJhAEwUqv1SOlmJgcBUPucm43UHDBQj+ZYvY9hNenodJmnw0pBTb7uum77WU1/uYyeO2iUZ
u/3YhVOhbqJgHCkyRGhiO9W61nhoa7ePWupjHdYE4mFh3KMAc+QizyaBLI32H7FaUErqBVV50FDZ
3ccKhRe9LpI9PoV6R60G9RjeqavS05SrKWb6TBWEpYfZrcqGtfACc1moSl1xzy3tlqDTHJho4oTP
EuX0ZWKo9S7M5LjRIF2jzGls/QoRb3qjt3a2tMsec0OT61dKZYk9ISq6hBBIAuoVxDE9Xkns+U59
nxHgLgMxV/VU1S6uC/SK8aIvOnNZt02ymDSN5kIT0rCX47Ohkf/VQ9l8CgNbWcsxmn1TvX0TkfmS
4ug0S3rs8ussGb5FZhneJA7mXVqKXvE1EgXRRI2anmgeNoavlldCM8ILGSTDhSwrCVbIwFXn5cOV
rk3KmmckXknTRqY8TfqyATjzKUpGpjly/h9pRN9JUYdblLwTspywFttYNTrcq5ThUWW/qUZGkSUg
HZtk0i/sjppeiRHDFYl5p2Led4uuxO/XU30pdc2/R9gjd7E/aXcAW7pVXaKAF33XLLpE0DwKDPwJ
hEO4k4txhVZOJ1njPlSUF2alAuW8kisjKyd/YLu+73Q1XQY5Q0gbHyU7sXlOyGP6O0GLlU2Dgqqu
adqOUcAUEsyxWXiIVa8rIYfRRWgivnAMDes6YXqEbCuKmApJOtO1B/KK5Jqar70mMYO5Tw8I7WCP
6MIx92FN0a0MAueNuXNzVcwb9k4VdK6leXRmmaS8hrNClG7S+g6m9pBOY4iY1yR4AO2zZOJPRF7u
0GANhXdEr9Ev+OaDTRuoez+qjjScI8qhKLCiuibkhwt7Z8wNvSQNv3WkN242xADNu0CwHOtwM3ap
7qqYVhaNirQJpbRY+RgQ+R/PPBS5liKZdKxDH4sHx+msRY7K6rrn9r2g/fimzxaVzCe1E6F63cks
WFsWUj/qQpQ+yVhcUUKNrrvOX0WINkkYbIVKiTUeTYiYeTShocWYWc5mjVr0k8ukZOlWKo+9kVCb
S6LuingidSu/B8Hbb80BKZovkeeJ0tlWQ8yf6SSihpyH1A/GFdOcwkXRYfQ0StChnlFwfBTWNzYC
BjulQ/o1lXa3MSbzC/FwdSz1kNs5UWjBbdFcdj7u5ipWrxnVYm+b3C53YejFrl3kJemuVnPUI/ey
daQ32J0IiOjiZEri8XjJWhwSNICbCD3vIh5GOnjzfPKwh2M0TMVT3KbzjCVCyDQz7htSQB4QM9r0
TujQwEGHO5EiXzBN7glCobPgcLukBN1y5X62RJyQrizBBBnsfykBv04Tn+lRhwjR42vQKlZIlNLI
S93qy1sQjcqRo3nchlVbkeGWDSpGX7IZ9Mi3MoTBDbn6Bu/ejY1e6FKRdkKlPjEIfkPSPyqvu7Tv
stsBeVXrq5IsiT3CaajItpOhL0y8EC7xUQifSyJPwEe3sexAYfU6qv5oqmO6oNfBSs/ygW49toGi
UDNKcJP10jljvO2ZRHSYECzfDknXLhVGQh3MwcrWEGaZTUqiRikhqfm/g9nhtUrRdnvBuGBgR3wY
1MEncIuypWYPE8yURt9CMLprp1os1cGZ+QS5vDIwzC1QNFM31vCxkdYHF2WYXqGdOsq4SNZh7fub
xBPHOC2vFNRsC13gjLOHnIOR4syuVpF3jaHdPGpY42g0pDVysDTaDkZouZ3ljcfIyyNcnxlhYd+6
IQpOdja1W7FrX/XZXPxHWVtXCGeyNLYum8nS7puAtCHpGOrbhAWtoXE2TMc5pe0qo6AcKe2GKlWz
qVBlXWcmhJPIaDo3Eu0RdfGj0ivqqk48xUWKVl/p3PelZaQXuR48onqvF+qA+rqQhCPV2Bwouk13
tW0V+xrGY6HVL4PplOsYcy9lN0a4DDXVT99gVrynEX14bBpyQieGL+R2YAtdqNHwwGjLzzLkFDeD
oVgje+lWWZx2Gz0JrjzD0FetLe+k33ZkHs7WjI1kNcWOulb93OfrKB8Mi58XzDB20uyxilFl9lIb
VxW1AmlhmCsZK7DSUaVsrTEO0djG6c6rg/rB6vSnqZpi9Az0HjKjQXzZOV8E85EJ5US2MCwevHGK
8bfj78UdnrBFOH6xLQyHelgY3unDUL1GRnZhauH4ilErvvRizb8QWmQvcRPCsc2r10LEGombrOi2
jvqRuRLd52rI4/VEivkcJXp3meF5WOcYE++SCsecrBBl+4qKSkaXGm4M4wgngBa3Q+ePJryrk6dx
UuEWNFqx0Ez9SG6Rwl2gStgx8Bpv0tb0jGuwp8Q7w6ZQtRtfadbsjBfIwj9VdbAXEWcc2rlwURfI
ji3uOtK6ZoW//c0fsphDNJ1Pqs61RVwvOVcPWHNRnarRQQN2QSLHxlp4KibZQbnypm5Z+M3KCTqc
Jq1yYHK5XLVdTVG20TBP+htzilDiJe03kxMYEIc1rEZizeXAuncZD68tHTv6gnOKxD4BR4vtED5I
Eot8JZoxvg7DZp+kNk+AwVPlK9wIvKov5aQ9sBe+SDqpa6918PAFirGszRYlFuktktM0XHOOT/Q7
Y3/l+44b1YV+cPSARqDwHzBbsEiSdrq0Y/NOL8Z+44/jjUBpB9AhR9Uz0XOc4jghZcd+XpQiuyR2
K2d7TZJTcvS6T2HL4IBaQ0QgtAnV9lA+22H9DZwIPlkkmLbSonBIPH8/eRhAUSdNC8yPeH9Kpt5a
zMLdGpk5LFo/VWkFEsCkCcYUMeXImxAKuXquhvS26ofAnyIqedOBNGwOnbpo4aFFX0mc065a6/uk
8Ss3iOlhmqNSLDKMEC5V6/s814XbeNo1g9iRniTUHGNp4MKhRLfw0+DZp/seUtGOB7TqpbIIybtW
dmzbawTq2UKm6Vcvnz5NjpmsGSYyN3ySoxFqJYLQAqldjI41lJhIHa+kjatNa2FMw9GJR3MREDZ9
qvSpXRRK57G6Rn+pl7R7rSq21zBQiks6a5qLD99cFxUGepq8WAgd7XL0K+sSZUFPoywI1yq6QHal
/nPZ9x5GsyHZ6EbzqYuT65JyottRFJvd+OFW08rX3FYfgqDFktgH0wIoZ8JTTSt7VGduRv1gN1a1
sowOq88s1C808uo0JUhKp092DwCCDI8pEJ5Ch16q1WZCacVIzYgSs9GlxGhVMRmbJK3RAOMPdPSl
MhItuEM8sUgUkYTHwFL5EgPdTN5wXdYvVLKyipa79AGnjtYlniF2QPyR4i1kT++WlW5U6UZpS0Us
R+pT+UYrVWQ/fqdAnLErp6F3JbPI2/V+0IKSjUMrQKMzlHyPil45Gynb3DkYvS+HSyGq7lPv8fje
x2aH3ERLvMZ0c1P32jV98rCm4+BMLDXq5yb1ZhXRF+qP8CPm9zm00gmVz2ul0DWL5NpUSmTijqOO
n218VN/e50KdwXZpJ9iuUZmGYVAlXmkxpeijhm5P3Y6pREE+Lt5/CzHzjX7BPTodhecnWodvF5Vb
qBqq2BJUR4KnjiLXYkTAB7YnDytm8GVm+EqwX7xVTTma1PQ8Lb2aRJsWG3Atw837H+cMTup0dB6j
HVjS1J42Xp4TfzklB5vs31Kze5708QPO3hl+2OkAPYWQIrZpw2/KzEgJHz3vk0axJnQT38CbW0Qx
a1yUaM/fv6gzT8npHD0/KK0YKeq0weZG8UJJpmVrVNrdX3v1E7yXUPWe9mw1bbK2NJekPMZWVfPw
A77XmUdQnPC9iAZUX4tM7lVHgwzNqYqfiGKnZXkf8dnP3Z4TtFdSOblqIyzZ5MJJmV2GD0UjJoyC
D7jU556pU7JXJjIMcXgVg/Im0NptbBTLkXCsVz6a6HnugTrZBmiiJPC50gl+m/5WevQExUH5pGvr
Mqzyv/gQnewFyJdbdBAMha5ikxrEKJWVRldg+/5DdOYKTgf8DbA5ZKFGE8HZ3OqWdb4ZAVVsUEyM
S1kJD7RIWaz+2pvN8OQfmHExeslQNnwhdSeZYKjidWkhI1yMvh+u7SLNKF11/h/0u/94G/7T/5pf
/7GV1f/9X/zzGzW3KvSD5uQf//sqfKvyOv/W/Nf8Z//zaz//0X/f5yn/Pf2Vn/6CF/7zjZevzetP
/7Ci+9yMN+3Xarz9SgW4+f7qfMT5N/+3P/zb1++vcj8WX//+G6ywrJlfjb0v++3PH+2+/P03nRX0
Hz++/J8/O7ym/BlN2+b1X37/62vd/P03R/udshRTDlQD/oyAG/Pb3/qv809s+3dL2qpmCk0Hyga0
7Le/ZXnVBH//TbN/p5Jj66qG6swho+SP6rz9/iPzd0azzf9hBI0J81n77R+f66dv5p/f1N+yNr3O
Q0R/vLA1P8ynhxH+MOdkt/E9HPOAbLRt7Jcj2hsVDuYiVMp0G9hhddFR9kFd2M7yYFvqeNhJYMzR
DfVUNNBp0JDagWrR761z+a3BrvrJG7H0IcTQW/B5bS8pxqddQoPc6qg0TbwstUM1cZ4HUQT0ACrz
lvKvip4/rii3p050DYPCRwVtCEelRdMKAEKt4n+LKczTLBEU7/eKAdeEkMcShasmJFmuhXFcLvws
NBjGkUTFDPbRvJFkD/+wS4kNvSR4up5gmKawt68USnsrC3/2gwCGBziBNsBKmcYow/I9NnJJFo6W
Eqs0UqPAK4d6qYNw3YbQ8jb6ZGZXgRiSl870xwtqkGDJetBR6UhzjZB9ws4nqA597uPEOdKhJBEI
kr5xBRwux21sEqHSSnETCDQGvluKNP+aQsLYg3qoyJYLeFFJqORb1EfOS50p9VfMBv6ViRXt4Oe6
c2uJJHnwOg31WNkjFjEQxsduYVvZcZLUct0e5M9GN9E/pHZXPjaJKi/KJKqoSyVmdJvkU/mCALq9
Rbww3Ku+g1QBrIBF3d4sP8O2Mb8YRgJvqRB2hTQ+px/BwLJbAt5WuD51rGusuCjUHM0ocbcmxtJS
bJXOcciBniEL2pFe4XgmxR5MFGmVfGPQFmqlEWw+XXqKY7mlQ/rpc38bRM64qichdpaJpAYXtpJF
S2ELyutkBxdUGeFFyVThIhVJ4ELh1PaYLJCZMW2hkH7XHupCMixVDnxz4QxEynCu5bd4rAB4hGWv
atsg1jzkfobZPLIPynhL+8QbwbAkwlhMQakfEYDCiezA3KDSZo9+bRLNsjEERwgmKNH0l1mQiisn
U5OQUxmxgDVVM9fAK9DK2H6YWGskYMozgiLjPnRMZdpQc6JolORDfSEU4X9Tqol6yBIAiNasFSzF
zaLGZwFLqtSwLFt8h9RMKeF3cVEomOKCBEmOPj/JbV+qqAO05CaRoXVLU8ymzEKzv3ZDKYwLgy71
DoIFLBu/KY1tFqjhriSyXbS5FnxNda4OkrXfvVXMXnrUbSftkFqFctXTfm9WutN0T57eDoCfcqGr
Tym/bG6ok5EKmWrevKIBIocNxGhb0EUUpHWjB0OwlDaiJGi+cx0vKLR4o1jt8EbpL9mZ9oT1rG6U
5NpOpnanQU7v3SD36XKrhec/awC4jqTGyo0hO32rABLzSft8rPQQWmE+p6Z026inYQlGrt06Wa/v
Ok6zJd1RZBWh7ouXxo7yZtGnUzjjw6ReInpQKbdn2rjvYuAMLrbf5spWweoskkBQK00b4ayYTxtI
xAWFv2T8MhYGhlRfN0k0XnlmqSXQWuZstw28+BYoGz4va+gNZJdpQ89FT+U+UoBMLYDo2+tyysbr
IKIEsLDVIn9xBjSBrlYyWAG3qwlQyOTD9FmydlR8r4iMK2oImR1e1oNuHVR7DI8AQroOA1pAky70
xtu81h40/6qxa+8J13X9UNiszy414T82Qyw2CO37r9+Prn/r9P71ufzTQb75ms+HX/1/4fAm9Hrn
8EYE8jX86bDn9/84vIWQv+vSQfTMEpvPbo7oPw5vIYzf1VnvZJsknY4zQ2z/PLzl7yrCXtXhB4bQ
bGPOrP48vPkb1rtNcvo/wcC/cXh/z2b+eXbzvjrWIA3CjuEQLNjGyRk+FYoaGKKHx2K9RnDMfTF+
TrHVInlx7pmRhXhIBXimArTUrORyQAWito66SRKPxR1kSwwqBww4/97c5++fC8POvLURoBDgnESd
lqPkowN5bhcL582kVwoBbfycdKm2xNVVbaFR7eagYllZVM+wwWxwU38Q8f6cgvzrZ5ix4D9EvgqE
BjHiRtr1ZQ4oMtb2xmDfUIXUF8K2P8ihf47l/+XNvgdZP7xZK+CJ0rNOdsw+/zwU5SGrldcg29HB
+ZKE5sMPz+efQdyPQdsvLk0HEOVQipWUPIyTHIjuTZx6XpiiAsguHT271KkxSmcmFEfF8v33mp/w
H+LDP54xXXU03dAQmvFk/3wfyzrS1SBt012jeo+BQeFn0PbQi8GqxtayCcwbbRTLHmKu1yPhKFD+
8cAl+zSu38xIrVecehWdSBp98Io1NjahZMKtTeVLZX8D2ewRuFDBKzX9EwY/74McTn6fZf7zIkEB
YWim6ehEFFzKzxdQKM3goyxWtr6j5rtcR8/WQP0tm0pfOugOBympOo9FukrHlcf1FfUuhj20xJk0
rjo/Kw5pH6+YDkCnOxyuJXjUy9LJkMLQqeElHPDEcc+ZGY/LtJpw+LICdT1M15Hd+cuMN+twnrth
Ody0GH6JniNQPbV/6w/4X3VbwncbIs2VNCtujK4/mMkFDINy11t6ja4JwaevzeS78tANavwpNJxj
pvGKQvVupG9R8i52Q4W5jhFEz4Nt0iE8GDXVCaTB+xbsnTum06NB7XeXd7JntAwFFzjS5WUugpwW
yIAFdkR5JLTiup/yatUiB1nnfbX0E8LJMazjVTbJneFApaRvOXOYu80g7X3RjiNd7uI1gHDlWhQm
mViz7YhCt6ZIvxioIdelV7xMAR28FuvcogncDJTELY6fnKi+GmWyN2T2JUZGsDbMCkVdUa+psw70
6WbjFi5UrKzBPg6VYO/Ez/BpUAtn9VpFBupqusCjidOmKILjYNcoOkDzuraW3RloeZZE4gYS7/LC
iIHDaMmzmk0724fWFBorZUyCDR3CJ2LNyuUxoYsnq8tYNyIUDPTLWimn9WBtMQzXqwFO4ZrTYuFZ
xYOdD+1CFcHVYKdikSg0xnTHqG5VSvKZjrpVbbxlgwbnk9XSRZxC2ty1Bfc2VWwMkP5ceOnmbsmt
DGyq/+BvJtnCb672Wet4l2UePyNiXMA+byzb+5T14bcqz1ksJiL68kA+oibqsLAey7Lp16PavwRp
LF0+Tnclk44+jaO4AzgAQp1b4FhIZWblMREI3X7sq8iwAeJhmuJqrY3l9auiboBjzhg62fNXJZOB
rGhY2Wb4iM11XDQZJuUWz2A+Nk9RLlrumPOFaxoJy9FtZFS0F+gQTDgB+n3/zYJTtkzpHGzSSLsI
HW8gtAlvzCQwlqnR3sd1cWPDg1saQA7MKM9WCNMRixlopXGRNhdtjYg4z7utUDPb7cApsLaQpkjL
RizqHOczr/T1fZn3n1O2WT3V9sMkH5gfsMrqOFjUD1BpBE9/+oIf8okD4WBDQvIVuu6FXotZZOBA
XKYvmTgtoOTwtfSTx0jQFyjUAgH4vR9MKaQOcBzUnLXmUs32XeVBfS9Cm2yCChSOB++SgY1HyEg2
fT67XkFN+gxQK93jrS6u2rK/31P3NUDpPvZhkNxRpT+EBeZVTy3x0Tbaa6Y7j0aqKTAvCPUd4OEg
QUAM2fGLmRkPNBnpUwcO1ko2T722SeeSO6CgYkkHO0UG5z/NHg8rYAg1T6Eet0fQMMUygOGBVRG1
oxPR1BHRSHo1LBCHPg5JhZ0bCWleecYO9jPmRh2+aWCrT6PxRa2fAFLIZ2HpyrrrkNZktVhFuTc8
6wP4nSBlWwqze19kt7RbcK2BbjyEcYHBTVjr1oIdQlITbf0ujt3JiEyQPV1zEaL4cImegJ0zJEMR
6QsEP+Z2TTugGOK5TzKYL+gAp7AIrmxlJjLxvSJe1Ki74hjZIJ82SJ0ImU2v3TT4vvEs+OUDamMd
DWXThgdykQxJxNiskWeRNCv+tk5oMlKBV3dNmKa3U1R4K9q0C68A9MuYkOI6yPMGOU//NmWyPNBq
ztfzeaSL7puj++ql7WvrUBi5yxjp6zqD2+uI0NnadnBRcQMu/JAFB2HXXGCCM5ZmDkMkqLCZwtL9
xlGIAMTXjVUUSwgUio4BiBBl7lJidyqISrTedtW+hA2vKysU/OlaUg5ZyzIOl9qMGzfT8gbV4ABC
0LFXSRl9Sw0YCp6CGwX0q26n4zIaPWauh8qVHmVbM73ytKi8RUiuXgFDeDW9+s6mP5aNY7fXaaOk
8wY4+RNA88ZaJcmljgKY3N588NnywGCizqxsrJcechuB5FhDQ8jkARdq742HuJv9BrhThf80qUtM
qGYzT8iKt0qhfcoU394gSrNRKoM2obzF8UNP0u8OTmjIi3ZULvXYqZdtQ/0BedoNLfBbEx/42qzd
Kp+essEs3BjwwArewm1Ze8fOQ8XfDNrnxrY6F1NlDXGjuUMG4GYCw3MBRqQojhxbzgaQOqY9z4TM
NOxyzcIxLY7QU7KlXqdAeYzvAx/WGsbJaxWDTqmpqEi9otgLOFgoQlAKJdBfsrmtrFtKt9ID/OOx
J5xFZdBbzkvGIHjZk8xxzDVpcZHXEAj51pk2swwt0j+0VbwGMWE37Q2jiRdtCY7Imp5qMwKwScTY
FBwYvoG2S8kQVeFTrG2mczWl9Vj43yaAOys5OK8pfhH+7uj1ndypFSIB8LRG9Gfy91Pl9sfQUhf/
Gu8Z6AItMLEaND7nezz4QyhblCXG7jaPWQlUaiB8dpwW3m0YibWXZNoNbMDabdBKCFuLEevaT7YK
oR99xsEytSOK5hQYEGarNkKzWDntog/YKVNGlRxkaa8MUzzXZqBdl4Z15/Gkax6zRTR7rPfd6Fxa
Y1W4BsDV1QDRDKKIT19Y0KovdAc1nNKtsdow3C3IFpMC9TxTfbJ4f82DsoJc0WORte4ylBp5PV4K
FhPjN3eMOO63uk5v3QrrR6smZAna8ouVP3nRqCHNQ/Y26Wp4SWtzP6LyuUDQRAxSKvc+Ok175i4P
hPhMA0DGgvMXRNVnlM+96zdBsWS7ukagfsfwl61nSoBsFXUf+2tSY75i1+TQrVapljzJrgVx2aWH
NsV+1ce3upYdnaHrdprqvNpaAtosNfZlZBACBsxtQEW3MOr+WgFcY3gXThsrO0o7E+0zBlyHvf1W
xtI6KlbRM7xgy0TEq2Y+icOchnE6UUEMI0i5yAsUddjNcZjsaSL62aZVymE9DowEg3G56vNZIKCE
CwXdOWYW45vZV7cBltKVEOOln3uRiwkRAUBdbIlXr/NIVeaRAhiz6NQDdIMWh3zXlrPVoEQ2NFCk
o3Pa4xVzqWEblHCUVYk90XtGwfsyv01cGJedhGIEAcG0iLLpbxZMGHV0B8YK+50no5e6jF/6pmRa
GuliekxbFEApNTua6YRNgitYdhHsfv8JHtpWNuGhLPwnfVL3XY3KCM8WHpzgIpPxF9yCLk2pC1vg
+6zMxywsDzBKE7SPdM6x1iM/NRlBkD4gpgVLea3JGUiuEnVUhrxprG7j4KiF1DF+7keCwxjHmCv6
ZNlTW3V1BXVfSj3HBVL7MoE/cuPkksoQovH6MyXmaC0y9bNmZQeaLzZsNqQTLO8tpB+Fxq5NtZSZ
dm3ZHWPnoiAVyFuUWXj0yJosAOTg9Dn/Putt9MUPsG8Mgcm3jQowndBxYTiCwArPkJY+fBbjayRN
Inp8glKOjKUZYBUb4i3my/Np5h9QFd0rU0sRvYNOj21vZ4KDyiYAhQjqmnWTXhumWS07X1cXQV3f
yA6VadYz1KXEC66WUfKg+I8EABql9D154pZZtP2Ktoa/MMFO5Camw8TX5AJAwDWhqcm3zAft/ejg
1yZoqxK/oIZJC/vbJ8isHlV288pzosNQc1UhfeIFLKcnmla3U4CTWQuA/Mf8qLJMZBx2fZfY9S2R
e7tPKIvyr/tLe5QhTGblBeQX3AKNmTnhN73OACj4LKYiyp5jLMpxE7MiGSYQGxXO/0JcWc0V2NJg
3YYqQpcxLNwhdXCrF+FnKwWWaRT6dUYNxcBXUZOWDJ15P2VRuNRVkj+0cbRYLig1hGuvK0hmsgvF
KMgbmtsCKwHSvwafexe/1Va/kei6Vv9fqnb/u7bc/6Ha3lyPOF/bWwRhhlLhjxbf3Mebf/3P0p5u
/G4hxJNzfQrM7zwJ/Y/SnqX/LjlSHKlKU0gKH5TV/lHa40em0A0gwJpKV45X+7OyJ+zfhXSExQQC
+nj/RlFvrtn9s1yhaMKwkCQ61knNDIBDOieB/nVZgUZqKoPhRrP4/IfL/0XpiA/4y1efC1g/nOrY
ybxqYJL2NdBHIIRZqy+tanbS4Eldv/8W5y5grlr98BZxhw8EArt9RCARL6yWiKxF57x9/9V/rn39
8/bMF/bDq5MuxyiyHESMRF9uo4RXuR5tAyzqPuzwv/Ye85X98B5UuTBMIlA9yrz55pn1g6eYq6bT
Pk3J+Pj+W5y7SScCDJjCJhRBpkM4pCR5OO6RsC/ff+lzd4iC9I+fHhdkH9OpMo6Kqt4jtOHc64o7
P8geGXTwwTjAcx//pPKINxF8Iuai46AXVD2yxh48xOJY/j64iHPP6Yn0oop9U5TSMo5qzKiZDOGo
F8kt8ffb+zfpzAXMi/7HmwTjpgCcyv3PmU7g9rliExnRFv1rr36yhlXM4YCRe/3Y16W5iGr7U5Yw
vu39F59f5BcbhHmyhC1FG+1BJNpRjuZbAKAprZUdxrwLK0qWzeDsiuajibvn7tLJUm5EhV+CSdTH
PIA7EgblU9Fr2vr96zjzFZsnKzlvJ05X8FjHXGk01/ICA4L7lF9MA9Ou3n+LX39+qFA/f8tmH0qv
qfLqaPSGnriGleE0wmBQ6h98F7++Bts+WWuOoxeoJmr7oJVyLRHKgih2oXN9sArOff6TZaZHpjkF
CDGPg2CyV2x16rKUqHffvzs/Ny3+sZXa9skaizCPRX4q7IOjPITTTmLmzcWd0t1S3d68/xa/3oug
t518ATldKb807MMUte1i8q4dQFEDc9PcrP1gs/71crBPz8uQTaebgoyvQE33VkJiyhXVgZiBz86u
szDRMqD9+P71nPlCrJO1Z2ReIgtdVw4QRxck+Vj3Ptq2z730yVqj7jcoyBOUQ9DpF4M13iaVtfpr
n/pkpeEJ9Ydc5VObc61CCMix0Qdf8JkFYM1X88NRqdia1bfUJA/YtVaQz9d5l34tRP7BHnHuppws
YJqW+PAClZvCyIhFEFhMRmM+119bANbJ6k1QdZtVLJUD2MkrLQK2PqnLiAE1SJ2fw3b4YI74uUVw
sopl6yCvrHExCLIcd6ywTljKRoPEN3eI/tpWd9p57CDy4FZm5gDInAeFGqMf+5d/6fE5PSs1P/I6
5n8oh9LOYXXJXZRmz++/9JnH57RBbLa1MDObT13jxvLbe9HAzkk+uCVn9rfTg7ITWNw7m4mQg5Os
dYx9qTXPyFnn7a4AJPn+FZx5Qs2TZdvZshonylcHrTFuuspc2lbjf/Da5+7OydMvnXJMO9joh5xm
gjv1w3XGlmOo1gdb57kbdPr8DxQ2+5ovllP+dp6wmHj2Dpz5dVOjVeus5oPrOHePThYAQ1+YjwHG
8EBouuDQWc7P//u3/9wtOjnDTK+qYNc6zmHoRswMMppdZ+K5lGX417YgeXKExalelm3Y8xQxRdWU
ytLEJfX+hz9zX+RJmFjHlR4qhuodGitjVq6yyBztgwHUZ75aOf/7H/ZlbVK0Wjp86nnLH7Mv2BQX
HO5FeoH36oN7f+7jnzz6PZTltmKI6oFZTEw+nB/NuRT8/r0Rv9KlGvS+52/8hyswYl82XW85nCwD
dA6mD30f4klHuttKOdz4VnsYJWCzqv8gqTl3z+br/OEdS9/onTyNyiPDYe/zrHsSrf6AfidYVPOY
iSBfvX9pZ84DebKs0VD3jUVJ8ShqcqdIZ/AL9KJ66TML8appPthaz8RF8mRx11VTO8WQVhiGzEtH
S8BZ6gujUS/SAUYe0Jq+bz64oHNvdbK+Jec9MimzOPYZfOyZ1Mo0ADxce7+Gwm8Gh8ioPjiLzt27
k/XOVDwxdaFVHOPYuPaz5MZJmXnuV4k7Jv0H73HmOTBOVnweI12JtRE4NS7M5WSnD8JkYhutpHxN
N+xri9rpg6f8zBIyTnaARNV0eOYBj5wY2psGCXZEHpor0fL9R+3M6582ceDvKmZZOtVRqcq3aUym
lUimv7hejJM9psitgep0WRwNWmlP1Xioklxf9L00LpTWmfamabInvH8hZx4x42Sv8ToQHGrHdwKH
MN0mccvwD2YLXUV6OixHuo1rwO/NHxXw99/xzK071TulDHFHqSmLY532tAVChYnebqJTv//gks69
wfzvf9huQnvsoHIpnO6S8rlMaCPX/Uehw7kXP9ljQoaCM82rzI5C5vIisqTYF1nnXb9/b7Qzy9A4
2VygfzCZYvJY7c7jkN2gqtuO7bCyBjhU5ufWfCwFZHymFssdzeoXYvalloar1riTINmN7nWO9wbE
RzG1R03ukkC5NxEeWaqiAuo1Lz5MD8/diJO9qShiSQ3A94/hJBw2JLtntms0feBzOrdVnGxHjKxi
fCZuxyNkFMb4escKoGndZp9G3brCef3w/v0+c7v1kx3J15X/x9mVNFnKKtFfZITihNs71uit7uqh
ujdGjyoKTuD069/xW7yoootrhKuKuguQhEwgOXlOCWg46y4dye+HzgFj8PDcR8V9F+QrmE2DnVwt
Eg1CMlvwtrv4QKLsZOSDlcMVP69/v6lxLVLIlgxew3h3AQnqr8QmT6hb2PjdWmBQCgkYyAd3F0jK
5x9ohCddTHd4uP7hhvl1tUNI1fUwBMpEkG0GpQ54RQBey4e5xGM1x8vdAjZvoET09XpvJjMtv7+K
CFUN5VUQKo+XmqJAGKRiE1AI3lrh7PLN/+YNqauFBMexiCRAwl6aufjUesUHBRIbFajf1z/etEa1
kGBlUesPErtxJdg5lPx+cXjg8B6dbIhWpuO/Esj3xqB5s980WeD0eXYpk0sEgmzEjWOW/AIElgkX
RfXOHgj73Wi95BLkKiCbkwXq1lcv2aYxau4uoejQQ390uDBPPYWWPNZ58EQy+hJ0xe11MxpWHNFc
fWxUmIIxJYobMp2GdvzIBn72cnYnS8i50K3pJqL5u8xnlauaR3GWY61NUrRg9AY36vVRGNYa0Rx+
dCfWgShEXuaAPoDbBmjWDrzG7crtxuAo/21LrxxFpD0ZhWtVlwyl/XuoSEfgUUrWrmWmj9fc0PV8
HDKDWYAWoXlSgfgSze4tbsofrtvGsIiI5ofQgVSFw7A120PwpxZOCoZN7JtdV0PnJVzN7ppspPmj
H41+kIC/+cIT1FcNqO2HsHuaruS0TK1rjiicYJCtTNgF/L0444PUqAey53zdQqbGNTdjZd+Bqqtm
UG6Gul4OHeUdz/zuZlPrevU979yMQeKKXWyvoqc26hcy9f7z9cYNa0cvpudVBQLoSubY6ZqLJWs8
WfUoN5pXooPBMnoZfe2jwooSOweFS3k75t632WqGFZ/VkF//fw/Qa+YBu0FFOCQ+LxIMGzyCVFdw
QzwPyho5qoMZuEZH1FW6x6j6IsHFHlTshje3o/OCvO/xuvn+y9q/E+D/+7ZXnk0KJyzasEcFFPgu
yuaWjSc3eRIDcJ/4p49Fczs1Jzd/ktXjlA4x3hdQ3waaDguMcgmg0/yXmuc9AX2unPZOARxN+JzK
ZyGzEwE3l5v/KYseWnQn1cqzZN9m72UYvrXJh5F/y8UzBL0PaBqdTc7LjOs5erMC0LpDJXqUwX7A
DSeiyOIWnyYCSfi5PbVtAphts89ceTeD+dZ3T6xsdmNzQmUWyCrrCwYxAUJCyV1i/R37y0QepKv2
KPQ79N7wkGTtbTGe1HQLghWoH4Zg3xvPsnI+g4Nm+WjQxK/NsWF7+YdbgOfcAulEfvGy9pxgIDzs
DiUKzr0Z1ZDQGa5+WBm4nMYTJn8Gt6oL9AyoRAY5o7BP7dx0LSlo8hQtDIYdKLTdBZ8Gyhpw3Clb
7hIB7LHCU+nKaE2D1UJg54IgIEPVyqXNxvs06U8OGwH9ou5DwsJHJ3VXVq1pKFowVAFgkHj6Ti/F
BO556ZYtkOnjLdTD+cpITD1oEdHugBbpoaMDyjSshaLPgd5NM7hg9OW64xkCi14ck0gPYn4+hpBD
Ne0mzRu2iBF7h+utGz7/v9KcV17dVJmy5nRIYvCq1eCZAB1k76Piqyi6tfcPw65qayeOkKPUzOId
zjPVeIZYWTz41gOKvR8BRl2ZZlMXy++vRgHSTgAoGZhwgsS+EXV644T9XcbBqNx3H7cZajHgqy6g
UzP1dZfTeHKTFijje8Qc58ZKSL9tIdnL/L/qwPNy1OZPVRgHHkJgN3wgxfQshmplfzJNtObUteoy
EJOmYVwsqgvN2NPlvQuxLNxfN5AhD2RrLj1D2MQDdWASWz1oL6EQ96sQ803vgP+ZqjvReT9TmScr
nZmcQvPr2hO113RFEHsQN/yuUPwEasWlpHFlMkw5bltz66q2nXrIgPKVTXQC7daPoqH3dkFAglvd
Cjwt7cEq/OhNqMMqor/XLfj+Kobw29sVkGQdswY5ujHe/z/nuXUbSmuPZ7KbrvZWDodLU/9u4qgA
fdsFyH3xcDsEJCZltLfc4IdEIVY9T7dNCqFgSKCjaJ5+pUPbbvJM6Eu87VB1NoOPFEM8dNEvO5rO
NACOeaLtB6g1rrn/+2sbAL+3ncxzkdgVSLBBhEVBK59AGgR0sHi1uT4vpuaX3195JuSbhNenYN33
Jzu6hBMToJyBICWYwlIJqb/rvRiWHIpG33YzNZQiwe3JuHeh6V3Mp3pKQMJc3WaVuufJcA/RtGcJ
VD2g8s/X+3zfjcLIfdslFJvscm5cGbuoU0VB5PwHemIbV7MWDxpwNNKiJDIu8+ymY4AGMNf/wCnb
t7Q/bft+LQw0rHchFe3IeODyZlbWR5Woj9ebfv+EEkZaAPCtJq1HMcp4qqq9L6PvCG5nBgHrkqBI
DEnR690Y1hbVfD5DyfjYRqWMUyHA+he9KDA+B3l1uN78+0E5pJq/510vxySMurgvho89K38TUPqB
p+8mq0uUWuIiEfEVg5lGonk6KuHVXEA0LJau91lVwGyDFiPs+Uo20RC5qObjBUJSjZrmLubCGU+Q
LVo2sSnaD2USHIdM/cGWkNyPQehD+7cqVuKlYVA6hqABdQeq5GcZi7m8Aym1e0iDAfJ6efnt+gSZ
Olh+fxVbJtuSQ0mcOsaL/y0UTRUKA4CTl3O5cQRaVEHFw9TiXlrHdULENzKrIc7LNr8L/VyseLoh
ilBtDCxXwYj428WhCsD146Ny1SkgLnXdQqaJ1wYwD04H9nm/i9sQl1wH9c7NQk+DqpSwEg9gAy4h
t4zqM6isXu/QNBwtKDq0LxgPiwrCoUm0G2uo51EJetjrrZuGo4VFz+9mhF1Wxc10kyCNPClovoOx
dmxuXOcR6pkot155AjGsLapFR0Yz2fpOXsU5yIFq9SPE7Eyojrs+EJOZtAAJAlYOimm0XogUlURW
AbGxYExXIrshcOnwREhLeo1ko4gz6fq/va5UvwloOh95n86/nFCAA8u16peumSG5tGlAOlxRRVBS
h1YlalsHSgJI51YQ2UxF727DvCJB9tbXa3emRe4NbRyKmYWomhZEPQaDFdCX6yN4f8KBXXvbgR0o
cDZKBp2fAWRKaf6pIGKftXSTgaJ/vn+q2lLUlD+lswRBEMoT74JRrJUPvL+eokBzDN8tA1viOe3J
Kn1ARLndHvyGoxD3um1MzWvOAMKhvke9c/aUqsbZV0kVHEvwJW9sXXMGSyXCD9syfQKVBAuPwxyU
zrEZfGhkXP/8ZZv79+Ae6VinEBUv5WjJ5pI47Axk/B1tUBYCALJ/jqC9u60T7bSAo8fcBD4wD52q
fpQKmaaCnLzUt3dVVKwVobx/sIp0/BPE3eeKyZpecgGh1EVlunWnU5q6d7hin8bMWcGKGCbc1w4M
IBGUkCOh9SUnkMP0ihzJ/CL5fN1SBk/TIVBqzh3f4mN9sSGyO0DMtP3Wg1EBhdCFXFux/z1lvjfn
y8henQ0ad0AFFHK/F2mfIHxxAP9ebIOtYBdCk6pVj703fRcc8r/FHnzn0NuGIMr4J2CoyMiGXTFm
J5srPPqh8vaTa53BPwbOa/BNfFIKUli9ewAOgIvPwF1CGu8ef4Yg+2GBRYGNn4Lw40BurxvLWXzs
vYFogQ+8tUGtQEp+Qen8RxAcv+BZ+NjM1jmHEgVEmPw7T0WHFBKsh7QS0a4GUeCKY5omSosqLooh
Zxp14SWteAhtRFCrz3mG9zrkH1e8xrTQtMiCp6g+S6aRXmgw3kI/8QdN6KfrljM1rYUVd8iStm68
4KKgWHv2uyg6K7tiK/NisM0/aKoJQoRAN5FLE5LHICkfnGr6kpLkuOnjdQSVAPkWQbqhugSgvIBu
3SCjr21SN+dtzWv3DTqUZdM2TngZODgvcvVEnGSjYbTQkXg5uOnKKbw0lNAjT7PxS8ZwvizwPv97
29cvc/LKtwMI7iVu20ErUM5ZctvnbJx+247w6KZzf6QTj9lhn7aNlYiLJJBI4gWRhxLMJKdG2e02
3/I0tx6qHJLAZCZI4ocnlra3/TA8FD35cN1Ehi1PRzL1kIjJUqtZiJTky9ROPyJq3RVDfReA7eJ6
Fwb/0mm6SiEA9Qen50XZhKP+Ajrqng2Gguutm/xL814+CS9jI1qHVsNNhDe53EueLS/ctsHp0KNE
YXFClyW8QOmsAsNoZg8gusyd9vn65xvsr+OOXOgd8bSowwvr/OTer3NknoDD3fsQKn8a6rlbcWSD
mVzdkT0HXFQ2iy5eV39lbniw8+I+7MuVW5Bhjl3NmR0BDrAMtNqX1nWs7yKXzl/B3WIFmWxqXfNj
ThKct13sL7Ro7qB29r0m2cr8muyydPkqRLggRvXKlNNL207pA4XoME4ArP/qOL06Xp9i09drHlxk
NbTFZpdeGLWn6BgpmtigvVSJPG3rQNt+oWdl8RR0n6hGzewdAy3eLuuDm22NaxtvW/pTTTxGwbhy
EYAP7qiAMNe2tjXfFa5H3STsAjzng1o1E22PD49W7mkGs+tIIq+AznMubefSURBejK4MQQfSsm2T
quOHZmeAbpjdO5eyrOmjlc0n0aX5SlA2LEodPgR9yNoiCdQgwT4y7MpQ9mDpAlFaF41iv8n0/0CI
spGEvZMEl7QoJfgZK2tfBp14ut66aQDL76+8iqXKKyByEABC1H8MOAEdx+zcOG27Em4MUZNoXmv7
YPwpGWqAm1o+uRVAdxXUIye6RyXFGlbAtH40twW1rhdVaYNjIZ7lg1MyS/orqaA2sjIDJhtpXksL
NY6gzi0vXdqqe7+D7lcSCPGUQ3N32/GEaL5rA0UU8arklzJ075k7cuQ96T7q1d/r02wykea/TlNQ
J/KC8pJCEPGUCXCvZEnXrxjov89850ajI5USqHNaFg3LSzPd1q4PQhboJ7n+0QHR0I5BoR6Xp6W+
B39sP0ZZWy/seMQ/4/QgrX43jdZhsPkNIDVgx85vISuzEnGXXfO9L9Pu8A5zugAcZuWlAClMAlLI
wr4ocHDXfgIpqfl43byGFaKjnayghlizRC9Q2Cuq8M4BEb3jr+yppsYX13rlooBRcZ6CWO0Syua+
dOlxzmeoaK0hww1LQwcy8ZnzTobTvOxJnxfRt503BtvKOiIdxVPQltntRMrL6AkXL17edA5H1PVe
N7vp0zXH78DpX7ouxQPnWCcHYlvJTcjHaGU/NS0dze2X7P3k5Pl84SHt9jSoBR65o+8RoFR7Vbf5
saKjvzKSZTm+t0x1/88CmzSJjcNND15CyCn4x2kY1LkqyXADqUeGjFCNJG+XhiujM9lOiwgD9MO9
Ea/bl2BqgOwqZu9z1Pniz6aZ0VE6EYXIeOnzApeVCFybifwEMv6VLzf4g47RWSQUQ9EhwWAPMriv
Cn+6D2nD43Qo1op43hU+AreNDtLJelUUM8SjLjXLjnzoPsuy+W0lwwlBC0UjLRQ+qrk6seYWxI3H
Rm00m+bqcwfJY4jHJxcfEaUGrVnCkXn3eJ0dr8/L+88tkb3Y9FUsgZDsoNxkKi5EDSQGQ519rwiy
stBxEgcrRMqMTV1wFGBxLMTUrkSw5fPfWd06lieawOPmAbd1kcqCLoHXnEQxvEDDC1xxYOC/PjTD
gra1YGA5tAB3hiouU1o3OxC5Tvte+uPKojO1rgUDsJaDVrqywsvcUf5t9kGdDF3HPBtWJsbUvhYA
2gSokMRz2AUa3Duqihs32oZBx/vs2zkvmsZuQOZVXMAcd4DG758x6b5usTlY4t82zaEBDULXbr54
ZWPtVE72oJBdy1UaECDQj3nbOgr5R8/hHYM3fMHJwZqh4YEoMiZPsqgfp8m+L9Wv1bTs+zNAdWgO
AYwVXL5JEs92Xu5oRzywZYKQb5ulNM8ew7GvsQeOF8eewSiX+82Rh0DmXW/9fbemkebW+TwLPDkz
dsEu60OTpph3s0U95N8BJQ3bZ1GWwalvob4tJ7BpX+/0/f2R6gAdkMt2kFoKgICuwdwEIuABzIWI
j2D13c3TGmTVkC2nOiinnsuiSamXXxSd8wfiq+GDXzbVT9U7/LgI6031EENN/LzsMK1bPTr5Ws2+
YUnoxD+OrQrVg1Q1HtPmcUTZYFkHf68bz9B0pMWTcO7LcuIpgco3dIBrJ4fQCW3UytS8H3BppEUT
p2UF5DLt8TLX00sKPOsOTGTnJoqO7ig/XR/Bsrb+DerQTnjrncD8AONopeijA380cScQAiPI72eF
S+T1LhZHf6eLf9BANRYrRHacS+1noMLo0+Q4t7k6TozPJzxjADsF6e9Dqip7U5KJ6gChyPInACnt
+TKL7J4E9YtDmks0bQvFlC6u9Gr7JZ5weshWyUtLJvkFOEroSQzdyoSYrKWFmKgMFPXCRl4q5YC0
tYaQcZQG6jT0EG2EAnVzYr4Ayzurqs/X58ewiHWkC+R8CZ/8sLtktMpv8rQbHxxryFbuxKbWl99f
GQt8/Z0V2k2HksZUQd+8ocE3Vddg49/09To8ICWunKoIpCU+5Bz2dLYe2pJ92dI2WEnefvtMO3ty
G1fEssvugceJBbU3MTuFoTbNqMSGMl7gi7gF0v6v8noBvtrclpu2dGhCvf1yMqZuaQFpEPd1MVd7
tx3FX8cO3Y/bDKNNqjOrBBe2oYpB+F99seokQEUMJyvu+74LhKF2BnR500WZk/LYX5jPPRt8wQ1k
eemetuScJT4oWOXK6jR1pQXwGQzLkOBgCsCl7wA2fGHRE4BSu2SGCjzdC0ZWQvn7YTYMtVA+47HB
Kgv0A0TUCLJuSN7uxGRv8oFQJ2Maha3A/J+rGG8ykEHz7D0ertagaoZP1+mYWBCmAxEJIK9WEf5i
QTk+Ta0DybXq0/XFZOpgmZtXEYKmeO8hNlwhR45kR6zmoBzrMYDsx7b2NS8GMzxojxNPxF2bRztr
6PqdDGznFjpl4aarEUo83g4h4b1LunZu4zGD1lsEMQvIcOAktwNLCTTdaFtvC3cAt73taXIRqId0
qGO/rf76fvdt5GyNwMo0EdpZoFIZBNbY3MU+xFOmrvucNvVNnrAVX3t/Jwh1tA/lPlds5mi+Z5+i
voXO8zaaFqhbvrWKD2FB1OQXCNDMAuv5CEFsix7GZOA7KK/dbFpHOsYHEmt9IwjIu6fWfsiD4uOA
sNRCqHDFiw03pVAH98wqnTMLxPPYbtJuVywPt1UyfBkWbZnUAQKDzHtvbP74YboXhK296JrmZVkO
r/wP1EASb65WHedeCkmVIoi8dF9OAD5vM5z+psuhy8UGpD1RpWPHoqqeAfJ7rq1hxb8N3//Pky6I
7edsKtvY86OjCor7shK/N025/oobWuCzhVBugyKJjD50HbhsnIRmj66brDn0skT/PR2H/jKqV9af
u7FJ8oY3MQ+b9GBbo7svIr86FGAAf+k9YMBTFg13bLCztYTrEvje61LbX1vWUxvq321M+OhEX+0M
DL7IssjGFo9lRgbnS1W1xCqPk++GlXXaZEudIEqRsJrqkdRx4ke3kCs8+dy5acdu21nN1wIj4Em9
m1mQQHNwi65vZZ9PQu4kb/OarmzihoWmExCRwBH+AoWDGGrAn22SDbdk7rfBNkJfi76MiiFp6dzE
jKWQiGzoaNGzqoCk3fSIF+rIKLuqnBrSL01McNMrR352OuiORClFkOT5t+uzbLKRFokbi3BFC9LE
dm5ZX9VYeTFordYqvUyta6fmIAQXihshzrtTUkHktTsGFqtWptew/ekMTANFekIqB2JnrLqzR/KR
iOZchtb3bZbRHb23phlyhFDQmlh0CG0c+N2yWwOgmiyj+bQd+CprBJTaIIHQ7Ujq34ZWtXKZMBlG
O90AOMH7pE8aQO4zckhCgEHo8hw4JcQ+bzOO5r2kLD0buLomzhqwUJ7HlIroLuRUrpXsmcageVcA
hpjCdsMiRjFCDHHX+5KW0661+jXhP8ME6IicYHYqVPLAfSd7fsz76MFS3Taf0lmBijEAsltFTWwB
t38XelCFsEI2PW8y/aI4/noDagc1ghUuRUGFO+bQbJPZnlXhytIxWUVblonKkNAsUE8RCcgY8inK
oPW9GjINk+pqCzPzRwkZt7SNUWE6fStFh10ZwtfuLznM4tN180Tvb5autjJFVLtOVy8BrUwfQAYn
9rak360GLP3ucK+gPRUk1YfS3riPudpC7dJidDuwEMdF0p6cIP1eZf3P60MxTIaO0EmrjPYdeO7j
GVLgENc+gSpp2xFPh+ekKfAnld/WcdPkoH0MXbL3AdGM+ThvdDAdpNOEFDnwsa7BwWHddeV4btt5
5WZiOIPp4Bxoj4k6gppUDBH18uA4Q30coGd7xgslPRBC1J4lGEfYqHbFXsuG9c4RTCdK9Pwqy4oS
fpHWi6w4VpCcBn+XVuzQyG08maGO2inbIofQEk6v0ViekNVNd5Tlz4MNeZyyd3aOI26pNbxcX1wG
X9RphlBm5OVZwlFg1oa/wdDIdsA4zQc/sFdMZlq9mrNDsD2ZbDBWxplbD6csrP5kDGVy17/e1Ljm
5aD0tRpSqCruHDAEip40p6qrxeF66ybbaD4927xUQ4fiOzcZj7gM3dSC/ezKflsu8R/cDs4tUTH2
Zcz7vHvAyT3Yh4MnV7Jxho/XKYbSGlLfIMmucG7xD51XPtR+9cESa1x9Bk/QQTdzVvnMo0vzXXVS
Qfmd5falpNTZK1ZsNJB2bGwG2SSqqKuYdPlBRPKBj81K5sewcHTcjVvZoTXkCHyV7ArQF1lPNKmG
0/V1Y2p8+f3V3bBrhyTiri3iyhHtMaxncHb2YLHc1rq2N6fMqWu/QN5tpOIvDgE3Ajpp25rWfJX7
rC/HcarjMIJcoJ24oEii9Vq2zbQiNWfNrSGIIMWImkZl7aIyXVKe9UPutp+vf73hfvxffuaV2aem
GFwGjtm4ClokeLI4IuI0gUscmq4fxzpYYZUzDENH14ANjHY0wK5j9+JXK6uzAP0edb2VOTA1T7XF
k7UAIkTIFDJ32vXj98L/0qZrSWGD1/6DrMn7OYD2bhWrLvzS9+M9tAA+14NzU2/dlG3NaYsci8gR
/ZKWkme7Lj9FnrwLIIm9y93+lgfq7Is1xQrDjOuAmqQeILed52XcKPCPkfCmJR2Ua3P2C+obD1C+
27bN6BAaKklBUhGIuO6hibFjec9QVq6Stdu3aRyaS0djCFRVG5YxrajAbq9+WpRdwHP1J2rcWA79
StQzrS3Nv1H0Gw1R5JWxKLuz5SW3g4JEduauxD3TMDQHb7NZTMReitXt+ijT6kkweQL/5Tc3qu+i
lKxsy6ZFrG3LrUwjmdYTXrGmjt32SQa5wrDNbj27eE7qjQdXaJu+dURW2VBQH5IKt5R8fsiHugX9
MpN/rgcrQ9YYoMK3zVfIRnOkhqsYIlaPPumbQ4eJGEt22zb8uXfn8zgGN03lniLZr4Su9yco0FE2
zmQ5uEukdVwKegMhtC+gebuBhNnH2pmOdZStjO39ZRboFDgK7MapVeRZPITT185nZ1zxniXItq6b
ztT88vurOK9EAGFUKKXHEcoUhtn9Fnj8Q+dYK7cKU/Pa7p3LnnlOiwA8lckLMFafQxzza+KuxBJT
85qvdwXBs+9U1jEt1ZdhJj9Sl+9d21s59r1/9gh0aIvbU1dWbVXHqs4+Mmu+77tmjRXM1Lbm325d
DAWveR2LJI1+ktG1Pg8+6/5sm1bNrf1+5nkXUqR5xMI/QisnGU8+GwNQ8xas40/XuzEMQtfimlk5
eENil4v40/fU4j8FT1bin6lpzT6TR5ooUWMZDwGQH66XF2fqgQxs24dr9slD6SR9F6ZxUZHqljuR
f0JR9to13RAadI6LAHLVKGKteNyq1jkXKEw5N3xk5yL0rIM9+yDjClx+vD4UA6ws0OktrEoUWY+k
cJyLsIBwbJ085OUkjm7q0YNSYLlAsjvc+2JoT2BW4QcScPWQVdO2ci3QLr6NIRQKwJ5li4XqprJ3
Iur9/ThsVIwK/gEy1Xna5gGckFkWpKjHEryZ7kn4oKAmzsMkrRU7mhbcMpmvImGPOs7KRllkPICb
b8fq0dpNC2vi9Vl6f59FIevb1ksmUH8dFiKeVPA5mUIoAzfHiosDxN3XaEhMfSxR8tUIqqpHYXYO
lyGUfKmGdjfgsDNyEA/O/tqFybC06WK9V32EzBlUlfrAqDvNSyacR+gHxlGS78dg/Jg19cq+YZoM
LbD3duI7k5x4PIYFtJxx29mp9clYDPJv5inQMU0qC3lt10LEsyzv+gxy0qh6uSshaXR9sg1frwOb
pikMZMJxq0zmsj/X9mSfPZqrbbFLxzVNSS0IKlFY7Nmti7wZ/5n6a+/IJsto0zvPJYFWQFbEkwUE
PXXVLs3kD8hffdhmGW1eA89tZcmR6QghhbPr3KrcQyB+jejH4AC6uBwk5Sx3zJDGrxuIjSEf9KO1
6lsobPGdIP2mN6xAhzF1gG8QkqUiDvtCegfk3/MZvByKv2wz0T9bU6Emr3Q42Iry5zSRhxpMWCtL
x2AgHcdUqDkoBiJ5nNXTUQr2NEXzUwRxyJ09rdHFmfrQzuIoIxUTDwmPoyk6ZVF08Bk9Q3v3MXfm
m+smMqxSXWUuCNlywfN4XAb8Kc8qMpy7LJinTxUUXpKv1zsxOLHOEOf1g6NsoL7iXEnH32WcOtWH
IQzKtaSioQMdS1MKSPx5VVDEXFJ6aCW/66c8XzkZL9Z+J8TpOBpIkQGdM/Y8riVeui0LG0BVivEx
lYLuepwMIA9vVfuo9KyVtWUajrb75LmLraxiHOJhgf9tyLzpLrXm/vb6bBjGowPYI5LmvG8sHku8
eiiSvPR1edtPFvTmWcwku6+h7bxtJDqcVtpz4DEPe1xp++6ClN9FcxScrg/EYKZ/uLZ6GViy6kAT
R/vsbBOvPPSl761Mu6l18nZ7bloSQJa4Rj4zKoaDEzF26KdujQzL5HfamRyFzq70GbJ1XWQ/ZWl5
CVCrvGtK93DdNu+/MwaBFvoEougUhDbOzQTgnwTL0+k/dVN3auqFikmcxyJ9sCFtcb07w3B0MB6s
g9QHR+6j5f4XrlJwv3psB1HJlUOMqX0tEkICvLWCSuBVOayKI6rT2jteC3ffgurn1/UhGNxCR06B
oa/ltgzKOGPlXUvEVwCYHm27/+a4yEdmw2eerbEPmLrStu4B+LJRiIHH1lS9pDO/RQXnjnn8IXDG
Z68Tezyzna+PyrCKdZhUNnp9SxNuPWZWNKKmWokWchRg6F9ZZ6ahaOu45EgbgPiBx6CIOQIyeR4a
+ynp22NWWveu7x9xYVoBHJmGoi3pqW4j304wQUWavERp9BAJufZgZ1hfOpgJguoEGRtaxjNvfzFW
3KZJ+5FhCJtmQad56nu8zvqiQfMiZ9ZuTrtoB+DftHZaM5hGh5IFsApepaIytkOy8L0Onr2D4dtm
JRaazLMcUF5dVSyb2WwIYJ62aX41FDzIdLmnFGsKYab2l99ftT8KlU9ugQSwF/JTNAW7GSpYO9F6
P67b33CQ0omeook0VTWj/YD0z7XwHkg9fmkkuV0oRbZtdTrTU+PMY57leRELFeFhzS6LAx02sjgH
OtETcosVKONzHDdBsbK3VK1QL9iugQVN9te8mEKcsOUtZf8lnxB8TnbQQzwj33gH9TTXVQ7LiipN
i5jRCkL2wkl2eAxbOy4Zvl4HBDc9JZYjEYPABXfIUJi1CxguLWOwKsVh8C8dE+xnWTMEI+Y2slFA
GYjqpUv9lRuu6ev1ZElfDXXZTEVcF06G+pSC761hHnHYIPnKJmDqQnffiDhuyJBEs6QzPknsB8e6
DPqPanTWUN+mLpbfX3lwPTrTxL0BM+x245HMFT2mZOhuO+jyrWw1pklYfn/VBZmho9M5AhfqovH6
fUnqEPoMJYeuy/UosVj8nYO+LjFXRlXW4ATG4n7w50PoBdNx9IX/YRwgAeeTttuLEkfxbZ1px0s3
DNO5DxWuLHXyGNhgREn5vhHlvT+WH1HSsBL5TEbTPLv2hero2Odx49SfkIn420pnZQSmpjWnXsj9
kXdvizhTeQ/9h4xA+7JbY4w0LCgdXTaIvLKCHmtW1tGfnrTH3IvuSlttDNc6xAy8cxFqbXEzIV51
70JweoeS1bWHWcNK0sFlNhLipAZ3TeznyFCDVO0WmbF7VSTnGbXIKmwP1xeRYQp0pBkYgqq+GXF7
R9nIH84SBQ1jlm87b+mgssYpmrAJ/QIAZmT05uGFRatFIqbZXQb0ypenzCsnUnsFUKLd0SPeXeKm
3/pi7eHaZBftgB2qkMimjgqA+xAjBnB14GYIsuRtVtdc1/cBvY5Sid3AR3mFFYFpNuLZmrCuyTSa
xya8CzPSkyJGjv4LbcVzWCQvXRk+bft4zWunKmOUQQ0kJkHe7YukyQ/ShzzWptZ17BhAyyKYGLaB
AYW0z9Ps2V9BoLCNpjDQsWORL0SGGz8HTqDuHwNO1Yd0qOS08eO1ndhBAmfsFEDdjh0B2C0fGzWs
vZIZZlVXpxMoYkDlCAwDbtEXFHzcBsL/ZEv7eN3upuaX31/50+Ag0cwhvRk3ouA71kFyBzzFQZFt
S7XolE0tlFAlgjCLcQ8vp/salUT0HvF/WCMnMHiso3ksda0RGJkR51svSA+8nfw9hETXgr3JPJrH
jtVcR6AeQijzkuAggJK96aPkt921f7fZX3Na3kQlit7HIpZ0PnXJHOzc0X7qkEHY1r7mtQql9HU+
2/DasXWOnuO6x4JU3qEXIM+63oVhBnT8WJC2vu8HGe5IJSSQdmmU+3+QfmZy5Q5pal9L4VgicoMs
74u4nRwPpx28DM7RGg+4YcPVAWTgL/Var8X1KCjSD85cPzeVwpvgeFM3+TOPyg/XbWRCx+gosn7A
A2redjjzSLqfy/bYt+HPHizz0NHOdo7V3vNs/BmmUbsbQ+vmeq//4+xKmuTEmegvIgK0sFyppVfK
7fY2ngsx/mwjdoRYBL/+ezWnHrlVRHCtgwpJmalU6uV7Fus14WRTG64+GC7qi0pd78hER489JCsA
XJv5xuZYLsgmkmye1o7k11zOFRyJu3oCsOHkkOxFQp/s9ixsf2F4eDBOFWRcKfYf7USvkLpuD1By
zO5mIfjrgtLORqiyrZbh6y1b8p4VqLV4Fe6anu7Hg/LHCO/QJMj0xlFh+xPD37m/eApq2ngTIP1X
4fa/Mzywzjz6dnutbL5iuHuA/CiXOa46kZrHo1RjfgCNx76P538gyKpwxMmGzdaus96n7ug+DmOH
8nzabjEsvr/Z3ESR0YHwYqkGICC9/D6M/O9h6UDMwH9pubd1pL6/SNxEjWUkEBlWprxkBRPY3noN
vodOKD7d3oP3K5vcRIsJNwUXOCjwLzIbv0ahC5k5QoonpSo0PDTrhOq2nO8qPm9RC75vU9zka+LL
XIwFBe4eKurZC2SW84+AaJdHEqktCjvbtlyX8k2a0EMWuqogL4Y6HiQHlUh4MB6hqAfurGnDzW2z
MNx8WktH+IBfXZDCzseCs/qBe5E4+t1m/4Nt4w0Ppz3EMStgqi/pELSHoBnrw1KAreX2vtsmYLh2
BOoLIIwQP6ZgyA81X/6ZVNNACHD86/Yf2D7fcO6mXkDjmq7YhHAqDo4PAUO0oOx7l+YmgshFv09Z
+0NxEVkwHPIZqrgsTb+KNAe00qMb+cj75y03kUQ90NqsAYnvpY/Skwy6o0f756Zcy3iso1MgtxQ5
LWtlciMtixfOkCYpLrSQ8L2cdYfFFXrjqPj34vBnxYebUKKi6oOg5wA4t4DDrcI9zaQ/5N5r478K
sCM43Y9i0uB8iJ40ne/d8fNasMMgvnVteV/r+VDI4W5hu9AQ3CROCnp37UMXl1Y1VMFjlIM5V4lI
bczV4vom2miZFtEpF0/kYRaeS/TMh0Q/8XK4RyP3cZdhh4brj3PruwUt0DiUtj0/SF+6/LCynu4j
HOfB1UrehK+sn4qOdnilTll3DPzmnNMt+KXNoI2Ykq96dR0fgC9RoIYF9c3KJXlxx/3Q0008kWk4
O2Ral1O10iFLd66YEWvE6rdLXeKYzDz/oRDesxfVGy+mluMrNKLMDGIX3/H66jKmbgk5yXw4SlqE
Mak8eYoGPzvMvcgO3Uiju13bb0I1wfDf6zLH9s9LlEMN29VPeg239EYskeAPaGbAimAoOpTJZ+Xd
+zxrTmxq85d93341izeWVUvwPUhcQC+Lqh/qKIJEX7dJeWT79KtLvhl8ClfQoSwo9apyofdhFoDP
fqjb075Pv55jb0YXS4fujBZpUNHOD8zT96O7dW22fbjh0NwJgoJKfHhPy58KUPPa20xCLfHIBJh5
pELpsm7x2X4GWdL+sfXzO18XSbGTgIib8DIXep4lB9QRJAa5OGSNmA7gvBkeIoB2Pu9bfMPL3KHm
FBjC8gIp8Ozr2uMNNgZ107Aed41vosx8L6UTy9P8UjtO1hympVdu7PLUFRvZjiXu+dfw8cZ6QlrP
PsQ/ikso0ueWixdH1c8dqe6KcTyv887IbcLMoMqOk3VIgS8ieOEt07GGVMS6762Am/iyZnRLF9eN
a0LYonLB8scoKH/njd71RAcevf8ukuj0yLMgyC8CGEJC259zljUx3rs2zuZ/q1zv5CEmTAqMwTPO
fPhwuOQHxvUcpx3yKjVd1ij9+4pvHp3qmwtC/GUNnjuPHNjo/a5J9eW2mVmc0URSBXRdo6qXJTSO
efiPVzZpdQxzTj8U6xh+T/123NLTsoQUk9psZnWYYczispJ+jJd2iJ79bgh2deZyk85sKurZiQTP
LxkJRX0YwYv491otm+yQlnUyOV04ifq10FV+SUHTe5Bc/URPzoewFT8yP9g4uC0rZGIVAsg162yM
8gu0I4t77gOZ79D65+2Nvlrse4ZmxKtMo3ll5VFx0Wr41DbZ41JyaN3SjfW3rI8JA2v8rtUDITm4
8YJ46Z0nz2cvdUEPA9uqRFtmYHKzkS4DxC9EpXteyrOeUHXTBftfmG5RKdjGNzIBjrfMJhoBCXfq
iIM2y3ttNd5I1BRsXP8sTSaoqf43mhSrP2sgF1FLhzTCiXDXu6hsXH8GqT+dutERd+hj6A99KsPu
4NOZHAYi0Ru3VPn5thVYTMxUZiTjlNdjl+OOuPrfIFXz2pNqA1xqG/r6+5vzpKFLOPg+7uZQ4mzj
dqLjOcRN43T7w99HNXJuJCSVlOBokNgcUP0XcUvkz6zJf1T5FbTMv0FR9Lnv3L+Xqvp6+/9sxmDc
CsQ8LUvq4MLBIIdDj7qjU/E1ReXPP8lJzf7G39gWzbgGzARVRGdcsGhp+9daAhjTOdk+mjFuEoHV
GeUCisA52EiiL51aQFHPidpVB4Wkzn+3G1qRbC5qVBsiqJOdoajUHaLG/98s/S1o0tUr3olYJnQu
9PoOcA80aV5Dijf2H90+isswek3RZLJzFobPI8nSY8id/NLqEDxgTX/2wwyKou7HXWbErnN74xTj
zIANa5HFtTl/dKPoV6udex6UGzmcxUpN5BnItPB2FtX5ZVzn4I47dD2SEQoU4Eouz7dnYNsFwxFc
7s0BOGfzC3pvzrqbTrSg3xsfvKqpd3f7LyxOYOoMBmu64Ja0Zhc+sjNt2Z2zbkRc28cbhx5NIYQu
8Ph0WUG6MIPOMc4rfjcjywLjw77/MDFo6KWrhyoHuQOIwdajGobg4I86i3Mnk4e05PMGkvSal7/j
DiYSLVSzdIIqdZKFgU5Ol1cGEsrlmftR/RqEfDjmEdoS1pXtLLObpJVAXXEFD3SSivufwO730kby
ddeWmyRnZdmQxmfaSaapEEcpm/HY5u1GOc2y6ybNWdiP0M/OYKIIpX/VSnQABLYvYnS+Qp97w7Et
NmuSndEO1LaS9k4yF0sapz3x4lrtVDLiJh5NBG6p+6VxkkAy71w1gzohN1EbuZolaphsZ7yH5guf
tLjQhpxrKH/HKpw+r3JLvMRyszSZzsqV+qUUvbhw0T/2VJ/Hsr2rmfNJR97XkWzVcG1bYDg3qyXN
JjKLC5nd9X5S7ngMeag3FskyuolCa2u51q6HSQxtVx0gC9sds+1XV9voVyd/cy6wta9w1cYGh+uS
fysBYT2GxE838HmWDTZBaAWEf91iKpwkA/nJEYb00pXdchwXd8N9LR5mos+yIAyGbAjSpMy6F6cZ
n9AadQJ8o4gnd+s1xmJFJghNrGhCjIRwktErv+lMPIdzd992KP4N4avTbSkS2v7mukNvdkKPK/H1
1IqL45P7jlbfmFqesgbqdA0k8Y4izL/uCnkmr1nYZUVzxXJc5nleTyOl6r6JPHcjE7BNwzimI1qH
nM0YPZM/Bv5zyX8QL/GG8Dikv/d9v5GqOt6YQ6ga2SSy4GcGHA1EazY+3nYxIoYrd1NQe77nCPRz
pcEJ18jo5LmAltYo3T2WTj8AlOLKl76KpgMNmuLkB/DHcZL93a7JmegO1JSlD/p4UBlIr3pIi5Df
e6Lnx9ujW/zRhHGAmL4M3SpyEl3nfnxVrYU4Tj0fgbxo72//hSWgmPC7gWZUiCUTl6UTCisDpR+q
UT26PbrF30343eI3noYQWAaEUPg4NcN4hAxp4hXtUxYOG4tkm8HVst84ouPBfCULxSV0c7z1TXV/
SDswJt6egWULTBSe32TVnDkMG1wJXE5fOzYe2LrV0G/79uu/vvn2aJwDPXtedhF5U8fZQL5RITeq
Qpa8zwTgucAzRU6JsTUv7mc+f8dzOooFQAEVwfx14A7k7oYtbVPbRtP/TmScfVGycMwuwDFV8Ygw
e0R1VR6dYuqfZtTA9vnbv0J7bxasmGtHl6zPLsHijQcOEooDC90vt/fathtGpCpLv8rI2GQXUI/7
sdOp9TAOZCsrtlmSEas8h3R9rbFEw9B8dpfxG8F5NDH+1+2PtwxvgvGyNqolqyonUWlT3DGvq5+i
TETP+RTKjUqN7S+M5CMEB+Bcu1N2aaLosNL8MuXDMzppNpIDi8GaiLwWmSXp3BC5fb3+bpz2hRbe
z4rzc73OH4TXf6TrvBEzbDO5WsAbMwIHQjSXHnGSoe+7eCqzM1i4nrTQG2e2bSqGO4ROG/lDVWUX
yvWxcNlDuk7gI6X5p0A296Vs7rJZbCRtFqt1jROcjN5SpBWJEuEv8VJM95Do3Qh+tqFNh6BZV7R4
5U7Q/fnX2qTBeQCv58a91Da44Q91Hk5zKZYoCRqvOUAgE4j7usriPe7ATMQagDhM4gXVSa5c82EZ
fEvD6ly4676HTmbC1WpSgvasm50ETyzBFyjnsRfHV84WsPz9eMpMpNqSz0G4ek6atFG2Hlx3RcNA
OLZHd5HLYW632orf3wNmItZCaBrVTod8fPHr/oEWbY77orNFEGYb/ep9b7xsXIMsr0Z4Wd1DrumA
25Y+t1G12TPzvhczk4tF1J7br5WKkho9mgHaS+WoE7k6G9b/vhMzEzsy+ZT0DM9NyL7C+y6fYg11
ss6BUFw1HXIVAhBONiLr+1k42Kn/u1J+QRRVHv5KkeXxCiCahJsMnTrUTno3Os7P205hm5ERKqSr
il4tNET3GB6j+iB8lEv0wW/IEitvPOfCvVvdrd23mfDVKt7s/qyXDC9ra5oIWECZ55/SXNSxR9rH
VG+Vei3rZoo6+qDGBlGvEyagjDjAJ/14YOSOLs1ZpOIF4JwtaRzbZIyVA9dak+txSZNghOpsVhxb
uf4V5mHSTP6+oiwz1RbbRg5R4dIoSbvg2SvUmczpHdDUX25vvsVbTKHFoXGEU/tFlPg4+vq4ACxJ
HWQkchGPE2UbJmbxeRNMGEVz0QviRQn4d4dDG/S/wnbeug/ZBr/a9RuToijme2MwhUlKhO8fPUF1
GndN124c25YlMrGDXs+UaIFFSsoSz2lpn6X3ay352fVUtXHqWSzWxA8S3H/yfvCjpKuiS5Tlp0o2
TSxZ+nLNDHJFd9UZmQkNXHi+LlM1pomSHuTY0oZly6lRfZttTMS2VoZ7F1EHeo1UR8k6QKhV9qV7
1nj6inU2+buSfWaiAwOSjhUDC0WSjfq1d9y/FsY3kiaLP5vcifM6lUuBFp8Ej5r3acB+tICdra4C
Q9xOfwuN5AmyMHWaTX2U5E1zpp5UMagC4xnxYiPFsXmDkUCtKzhXaddiB0RfH/quypKOe1sP85b9
NbF5gN805VQUCN/ulQUOtCZtEVd5DcAuDaTaUv+1HUnGKolcqnYC23oSep0P6GfwENEFpxB5hK7G
eY3UvT9unUi2KRnhI/W9YPQ7iuojLUr6NEk39FH67VLxyMrA4xsVYNvfXF3/TZTSTgVJhTFEoC27
l2tEiZ3ae5HV+no7kFv23SS4Q87mBCyAYWXIa2NI/vqxmvot3JUlQJlSjoymtW5RqMUi1YdCB3+R
Nft0TbLWYr6IWm2EWsskTJha2OfeKHqJVOR67sVQ3PRJDP2s4PPtRbLYlYlSqxnELfwZqc7kVj/T
3j9cSxRx6FXPpZx/8La4k12zEacsZUhmYtVSNJK4VV+HCdH5Bwly0WnoTk4njuhb++L1w3Et6n9R
ijkyR7wab/yvJYiZIDalVwBzVIk1nNofRUr8mAscKEt/RpvOy+11tO3T1cjfGDPIpAfVQYE4CXvl
g6JnvUPfnDreHtw2geufvhk8go4kdYFGTUrpv0Lw+RNgc2jA8pU89px92vcnRm7NJqI1IA1hEgDn
dR6AeY3pkuuz7nNypxqXbNTbbCtlpIggtSREsfFqBCOKClLK6efqMPn99jRswxuBcopcTljWBYkP
aEPcNF911G28e1oClsn8FYKOiQinD5KmqLt4pvJlycizLLt9dmpivMAYDtQrxHOSWfBHENA/OQjx
TRu8RrXaOM8tq2NivPxAAJ9ekDAZwQz0N4V09UueLlsIMkswMckCfcKiVZeYQB6pj6Ub3XV1+pt0
7esVeey2wMPNeudErq7yxiXWYiJdmuKv/BwnbSrqp6yovY0brWWjTRTXTJkgAnq6ieSs6vBQBQ2y
GFAD/klJXu2jlmImLVqVo1KxpGOQlOCy+LimnneoHNw1d/mBCegK10pGK52uASmsQRqn4zHrxOn2
4JbDz+Q+W0s51mlY+EmEpOfIhXdXkPZn3QxncFGe1LRF02nbCMOZi1b0vR90fhK6WRZXPvoDXXQ3
R7gC7JuIkRvyXEwliHbxB4X7KRiaCQCo7MeyiMMc0LuWo1379h9ZHM+Ec5WjkisbfZ6UIChMonIo
Xl3ZtBtNY5Z1MqFc3B0JGco2SFRdFEPMuKq/55Hb/kQz2dDunMLVGN643Bi6SoPKjSescrLjFYNz
BkvuFs+CpQGcmVCuMh2EDmcZJFMWPLG8+C3G8ADx3I+t578GmiZrSb/44/RT6u7n7U25Yun+hPww
E3Q8Ti3JAPvmSSchspaOLYtFrsbjGrD10Lkee/LKGQ/iGatOTTWLDaOzhEkTh1wR0UPWNYD36CL4
NPZ0OZbLqoZYh6P74Kblz055+oT+LmDhb8/UYn4mJKVNAeMHDy1P/KopFJTxgFP0U8a3ZGZsBmgk
D2jpXQkPXZ40dB1fxUCcHxEXZZw1Id2Ygm3VyH/NL888F8bN/ARPEMMJ+Kz7aKg/LCw4U4lmVZYO
D1UV7DsB/oDMDZm3TOvAk6kBH6bmB9xRPmTjvuYWZrK2VejOlx46uRNXLeOJk4U+KD53x9ubbUkX
TcRcWa4DOpUWbPaXbAEVzewIAPLC+iOP9lFwI2T9dzMmh/qyrBlP0FsxxDwM1HldpHcoQwAKbs/C
ZrJGuMn6pusnDyY163o4E4945wgc/hvWZDFYEyCXTzkjThEhHjvOZ3TnJ9lC7trU3fnx1799Gyuj
tcpKgXCv/NKNO1HJ2Klcf591muC4Xg6im9qVJ5ly3KMgjD5E81wfB5pOG39hW33DobnU7ZL7mgPj
grKVo6Q+dNniblioJX8wEWwVgZaFdiueSKA5r+JdbuM08UDH5FrFAMJyo/j2L/zgnQhvinQuzdS3
aLrBH1H34ImqvF9V8yXLRIbQVHx2suou7xaQ3Y5+zHx1x4EpBZLu7AXT09SL1xp0os0m+7TF6EzM
W7ZyPIU1nCRCC+fOcdr6oQonHsta6Y+3vcb2F4ZjBqTMB5ISkixD94sw9iGd2g9a7lO4ZX8g39Tg
d164ksRl+fx9Dir1TdfT9OP2x1uMzoS9AY8OjlvIVSU665xDDWxvPM1yq+PPYnQm4A1iUa7Ha4cl
/rAOALwHr0MrfoV93cSp2/8vWLaQdbZpXH9/4/y0X8PanSVLaA79AFCkPvrNuq/OYKLcHIKHPIcL
ngxOLc6gjq3uo76czrc3wGY95hkr+tQDdzaOcWxCNaHUW86/x6b5+/bwtoUx0vmRc5iP3/IkdZ1f
fVF8Lwn/dHto25cbiXwqwMDQV/hyErZfyAJhNQ88q5O3sw73B/5rTUXTiZwkumHeQQiRPzVRQ0+3
v96yMCb+q0rFHBSsIwmUnMa47NkQl6T6dXvwf0E/7wRBU7mT6AZ9jnnqJcBsT8ewxYtQXh4VOpPY
gNYbSUBW55/Xqf22TMF50RXU+6qtzNOSjJjAsGkiK7DWLcPTZvWxh2Qu1F9+tg2LIwDq9h3mprZn
N+JqDt40IOZYNMfQZZ4PPs/zeO7oVknAtkOGT/Nw6MCNMrEkUENzR3swE1JEjo3T1mK9JkfbKtGW
pqKZAZvi/aR59ewE6/9Qb3+9bQG24Q237vM2jFD+9hIQZ87fXYJdIEEe/t2wcEtozrY+hmv3JPR7
ZDwkyV336Dele6jgIxvLY7Mhw7nbYc7dNGto0q/NQ+OPcdF7qBOjo8hxq32vEX/gwibVekDdeokL
iApq0U/Cdb6s0dabimV9XONcJtNcpJmcgRnGzeU0jM18l43Dvt5AKN3898RpZJRHC8OihBDHjmvd
/FMU3cbC2L78uilvTrMW6AD0akoPlQv+C1C517rd6s62DX211zdDN2QOOjQyEBTm0Z3t5c6vbtxq
erLYvMm7Fvb9BBa3hSR0buQxz5U6gseO3uVC7nxYdI0cGW2sWSHLjCYRbV4K6f89FcO32x5rWxnD
YzsKHqBpmEnSKl3hUVGCj1m748Yxb/En13DWBc14fRRWJOFhVn/p6iw4LQ4fnxmomM94wPy9bxKG
266yCpaiHQmgln340CjqxV24eQl6f4moiVzTclZVvXoIakMFZZrlyhc7FBsrZBvccFdGFyoLKXEg
o6x2isapO2u/+bVnXegfoDW3b6fMxeAqa6HZw8aHSS9f94193fI3LiW6vIZs4ABvjXJ2SiNXxTyL
9lUxqUmkhnsyKCDG6215ojwOF/67mdotsvnrJ/6ZptDouhdvPn0aotpfC+ImSyDDh4G2f4ODazw1
i8wPbr71lvZ+XKAmFCpTWZ4Jr3MT3gAOldMzG9mpEeXGxd82vOG4AuRAHWkqNxn7sDxoR/exk7uX
vmDHfRts+O7cEyk1T1eUwUTtx3O76Kdh1OnnfcMbPlsPLA3Z7GJ5xo4VJyUVHWOAuaLfu8Y3cU8A
FE+g+MtclC7AwHXsgoIv93nn631tDtTkT4MWhaBjlC4JJF0BDBxcmVd3Wduk9d2uGZi6fA3zwznz
mjWZePW/kYp/pA424I2WqGMiFgagrftwVWtSK0kfISc1gZ2EbgnKWEzTRG1JqImKUkdrUjRNdSKD
Tw4UMfpeNOu4zzhN1FbTpQBjgqQXL6ROjroj9eG5m/eY67n6ToAwsVrNFEVLoL01ydGKhUOl8A5t
uzRHDaKd+9B19WH1uRf3TiiPc9pV8dCX/tM4kh7VnjJAgx6nKPzsMgOT9c2tM5blJFgTgIOhdDLM
Ynos6rrZZwompqtbJ5mHRb4mpRcW3v1cKsYOPigBtiChFlsziXHwFpW5a6t1UrAJgQrlwyeNqtxp
3+oYYTAjvVBThShboYNaEva3BEX3xspb7rPURIxlnkbPaIkY4qIRExJxOslZcLpiRtxKHITLVNyp
8nEO0k9ZiSbNAtQJzr6LIP2D/c3xgg5MMmsyCH+ajl2UaRdMWx2ZNpbO4qYmoAzo06hUC3zI8cpn
EDvdVwy9SGTnXZOadG/Rsg4ij9o1qcr1d+2TU67ZbxXyl9s7b/v86+9vTvHKXSv0bgt8fhbJsyZt
fy5Ivn4iAO1uXAdtf3E16Td/MaZT03XQfU/YpNYz61R3HiviAE20/Lo9CYtzmDjzcpCklRL/kMqh
OpUO4B4lWiU3DNj2/YZzuHXZRZLVK+QqnOFcRD2LWd9Mhxp93BtLZMmlTIK2eapboqpSJw4Z9VGv
1VkEhB/GdgQ2Y+uKZVslI1dYqMjrVtQ6KbUqD4rm3v2Ap+eNTMoyuol8c52+Tl1doVOBtImEyx81
U/so06kJe6sIMPdqDeeEOCL7OMxRe4c3la1yju3Tjeu407jA1FT+ksheOz9W2qTffKW28mTb6EaK
3/KQ1cQJl4RmAT1gk/tDJOUWut42uuG/TlGxtvHklKB70zs7deWDOcLbskuL6Zt0aBlUsUkjBmxq
Jfvw1ENJ8SMF2Pu78kO+jy2VmkxoaUhnyCjkY1KxQMXtFcXvy3oDamFbHyP/zgahWg1WqaQtSAfS
bS0SOPMWtYNtdMOlKJsrP83lkIRzm50hk63vvVpvYSwsq28CzObOWwB48VUiffpQNuszSEeOzlJu
LI0l6JjgMkUjMqwtU4kq059z3n3mDXugTF2iZqth0PYXhmexWgdTijtWMhZ4VRHs49wv6ApwzsPs
/r4d+21/cf39zeniTCv6S8igErebntpgueSkOHSD/1DKzX7maxnhnUzWBJgtTV9wNCRiGlO1nJUs
mxPxBXmYvJA9h6XksVvk3vfCrfeReVBimK0TgPJO+2uV0KITZzEM4d3a5cFp35pdzfnNmlWTh0u1
wJrRNfTisivg1QJ4BlkN4QmsW/XGyXnd5vfWzai4VdHQ6XWgfULaIrxHmyKPoZMp7xbq9/H1cGuy
LbiJzVeMQ3rx2yxvoVmZlGL6NafIZDF06w8b+b3Nyoz9oE3pqTZgMlk0+5SmJItbpdBiG5V/t0Gz
sS2WaGISlIF6Ppq8Bg5Z1l0X55NTnq+hcWN0ywqZkLYWdFip40zYDFRpnCF7qrI1jCOdbzV3Wj7f
RLV5dKmCsMbnByTsLjTykMdnm6os74O/qKnsSVXp6GyY+wTooS9lNT+1TfEBLRx3uV+cAWM9j20L
ybjh420XsU3GCCsBrdo1WtIugWDR/4BsAYox6HYe2iaQLVD96KvJlwkAZc49MtXsjtV4/9z36YZ3
U8fLUp/kMiGF+49asiXWCPQ7BzdcWneoKF5LrUk3pPkzBNL9Ig5KJv+5/e02IzXdWOiAh7OWCVUE
RFUi88vyTKIQavU0LNJ1I9+2GZPhzlCoZ8saRl3ShjDQfoncQwAExjF3hiYp1z46kypcj24WKEDX
ovC4b3ZGuoBu4bYMcRVK9DzUx6VkvzXacyg0HG+Pb4lSJpLMnccCLX1Dl6xNFzuzfw6W7idNq+eM
pBtJg8UvTCRZ0HIio4a1+AtQdmp5SWvx7fbXW/be5FdbtF5A7FF2iTuHn4D3egXH249cBhvgItuX
Gx7dQyRzKaq5S+as+67DXMbMYVuNtLZvv/7+5kTtqHIi7usuGZ2ZnERX6tgH9OAMsd2dafK/QNw3
fzHk7iSjmdYJIM885guAajKgWw+etgkYQaPkbfrvXSJZHd8916p6KeuMn7Rcvu/bXSNwlGALHivH
a9FBS0Ucqe7ktS5al+TO09PEzHbdEhKeQ1Wy5Xl0Pwy0fsh4+Hnf1xsBA0mLAvUVr5Mocs5arUdn
rF5rN9vVZENN3Bso4KFZGaxNUvjh32jyymI556+3P90SFEwUW+nXKXA1S5uwkHzmlf+Us/xpJMtw
SIvy7vZ/WBJkU0O0BZwYTz4a6aoL8dO2qd1veLRkR4iKNGh88poYoN/xa7V4xfH2P1rs1US2RXpk
bkX8KvEzdOc6syCxM6Q81u6ydUrbJmUEDBG2S9qQqElQJr/PqH4N1vU7d7LPSy7PA6iQcfv7cns2
lthkYt1IQdCvHtIqUbnyTlCm9zCbZUsJx7ZWhm9nKdGFAmty4sjy2W3RhRZkD9TLNo4E2zoZnr0W
0LboRwyvUS84BODVTpSqyRl9x9CQ8QU00n3uX9J+Z7GdGEkCGJkWmqYtykzM+dwHpIhp5GyUsWxr
ZRzRbu2PXuZlTQLgZxnj0eIxqOXjCrXljQTK8gcmMo2jDq3BAoRjyPfVR0cp9SBTlz/7qtjCG1us
yYSnXWVNszTM24RGPQi7o5E+5Npd952jJjyty6Z1DoeiSep1+pQN3tcBMum73MAEn4nWXVEYKOtE
kzpPlnZKT4WmemPlLf2s1MSdFeWgu1SrLoE2y7fcW59HJf6Xru0H1pT/lNcHG7wtFxIAgpKDwnH+
entWth033C/MaeAsAA+jzpK3j8ugoh8TOBk+KMC7NqZm23HDBWfQ6bgTT9GNC+zYt8ifYLsVUimy
kVhaLvImP5nbZwSIt7BN5hbP5E4uPmV1/5iTEuyT3nM1yS0VDsth9e/WvUlynApa1KTGH00aCPOg
6s+LS46Ain4dNdlyQctqmdixMHDB+cWjNunz1IlRi8hjKJvd395tywxM5FjZT50iqKYl5ZL28eDx
JRYQSERr69gd1TjxfSmDiSEbSEBV7sgqWSUUe56qcmTdmbq13GlTJgdkD/jbtHRNlVSVexcM06du
Sr/sW6Orp7zZ5VmFpKTt3CQSJKAxJG4vFV8jtGyKD0O41UZu22XD7dp5clXX4kzlpJnVwfE8vHo4
czF8vj0J2/iGz9VjVaIHFBmIVvN0GMtFAWc8lMd9oxtnHMwGzTQLqZJy6uRdWwztfaA2CSxt326k
syx3eFQPqkkEZK81yCKK+jy1lVdvxAtLyHONU5Sr1p1XOTVJFA5R7A+KnSjAmvdelf/asz7EhJOx
jHsVOhDrxGurHz71nJjwjOwKpygv/Nc+B9bMRKUYvFla54EvvDwybyg2EJrvLw4x8WQwxkgPbtck
Om+6E/Kx6g70jP1zljbLxvq/H4SISYBWRwHkjJRXJ7wbHjyg1jRLfygdHZmuN8zfNovr7298eIjm
JXdwT0wmP/tVj8vRW6d75cj/c3YlzZHbzPIPPUYAXEDiyl4lUtKMZvVcEDNjmzu4ggT561/2nGR8
YjOCJ9sKB5oAqgoFVFbmRpbx/oljm+iyPm/6rgUP7pOw1BGdJnHN0AfpqWPWTb/FwD7eN6O1WRhO
TIeEJYluKkCVUeRq+fV29IPqZGOr3/czmxterFqrX5J5qp7ANd2gnlvNcxHyst4iZ1hZJRN8kPZJ
ybxiyZ4sNCZe0FG8nKiC6oGvSfq5VlbxCKn4rfxpZTJmA3w6Thm0q2WCMin3QseqHkXG9xEP2iZL
2FiNokOZVz4l4JKPVFlD/EW4+9IK2yQJGwO5MFQiEKvz/p/MRi9qR38EeXvgY7VRIVhZHRMp1464
w6m5QcDmkzx6t2xeSi853bfTtdGNiKRliRZI6COigdMOjpw1/qkARcpGLrHiBSbUTGW8BdOmwlGp
ITA6akiqpz95N/zc9/G3KPUmVCRJmw6JnMqnuoqqGRR9FYpNG5FuxQNMkFkmF+LXoime6sw9WKlz
THP/nI4JjhqUB9x92jG2CR9Ts8qRNtL8SbZpH5ZtrUPaD+f767MSrU3wmIXopwp/yp/qBuREXt/G
ZamP3mx9Seiy615rm8xg/gKpJbXQ7EmVzYPnuRfQC14GYB7uT2HNPo2EAk8vWdP7U/ZUZb5qQptl
Y3nMA1du4UTX1sjIKLjPmRSzyp6SsjrKqnNCWZPssIyuPC6zvw8maJtoK0/kc5LpIXuiUNU5lDRj
xw5l3cuuVTKxqIMoA1ANJ9mT9OYHwIe6Eyl8d+fghpfN/aSbvmLJkyfGl8ZTV9Ev7b6EyKQkpcD7
Crd0EmBRR36Q4MY4NHO7hZFeCT8mI2nhj0yO6Od8Ek550Ra9arvBG9WWfvmKbZroMF+VyrcBQASC
zvsi+u65cuT3+xu69uXG+S7AXIQLCxjqyim4drP74Dvjo11av+8Pv0KyYZu4MMiUi7FP2uRppPOP
QvbhwpLQ63828xerdUIANg4qBTs8/nr/F9cmZLhZ4+i2EbVlxWgVPk5V/+B4zSGZ5UZWt7IVJkjM
tiaixwDD17rJwz5NxzC3yFbv4troxiHZ5oDhQuEUHpBK8knOU3cVXbaVU6+NfjuB3pxiKJ2rOrO5
FXtEfshc/SRUcLq/6iuHmMl4lkh0liTatmLLo1AiDnp+ror8s2elOrT51B8TJTYS3rVZ3Db+zSxs
NSXV0KTJU+US8TL4VQ3geiY38t2VKG2ilGfLn+hce8lT5qO+RqX+7jb+33k7HqliuzRIbROTlmZw
uQrA8CfKZF6jth24nwYoBC1huiztvvPMxKQB0TsGVE1WnEyLmo4pTgJxDNyd+py2qc9JLegXYY1g
TIkP4HtQgR9OJZ/vm9OKE5vEZ1SPNNG9suIiT843J+7T5IOv1Eamu2KtJiwtFbUHfAo2ua9rFRII
kITcKr+rRZyILwAHAKnIvnBkQtRcp2cDXstx7viqe4HcSXqZssU6e6Ny9yWn/0OCJhSXw9BbsdS0
D4O81wBEbXEYrOyEqXCZunzMrLS14qVII2cZHsuiu9Sk3ZfUmbg0wQcnr8acxwtnaHgTL9UEPdl8
3hetTU4yMs2ajRIHp0vmR8dn/1a820KWrkQKk5LMtnWfsTa14hkdIYDOP0IyLg3ddoiGQG7EurXV
N5JShf7RyUsmERdF9VAk7OKly3lGr/B9N1sJpSZcq099ZxgTB4fZolDIRqPa1XLqLbjWyugmXAtS
lVWLRwket13SHbXgXdh66dbof2pB/wvNs02wllvCKm1QQQOZGZyhrXFkY3Eq+VUoEnZ1G47iIw2K
cG6WkI8/Akc9cjc5Cv/FDj7OxU8mzhn43Hct5P9Au3jT4lVH8jgQ87chFR8ch/24P/SKCZgsZe4w
ZEJDJjzO03p4DCo+gEwhHa6DTLeuhiuWbIK5SpAOsqSAj1NvIrgcNk4j3BeLyZJ+AkgGQh+5GLvT
vvncrOXN8d24aU9bxxFxqeWDNVkPS94/BXqrjr+2XMZzWNI6Il8qLuLFL899Wh4Cr/oL0P5/73/9
+7Ar2zXS5cZH4yaUvkQsGehu8ipTV4WjNpwnj599IDdPeFDMD5UMyAGVuq2nGXvFl0wIxOi5fSC9
XsTazcDJ+9rN38WYHYUzna3ROkLv4pB6KfDbzVEjla7AS+aVl0KfK3CidfMTSX84DER3S5QIiMEP
rz0YOVV6nNzxeH9lVr7QJDDrddN5rctETFtygabHpwmZ+IZ7rRmokdNnrATL0NgFMVvmzw5PulBb
wJS707f89hx5fwIrlmNCz8oqYEsmFhGD2eN1zINnOZC4mLYAe7cU/p1wZcLOxIg3kpL3QTwUHRgN
xijX/UsCRrYxR2dz6jgnCNf+uj+Vlb0wcWhB7deEWorHIhfiIc2X5fs0JnrjrW1lN0wmM1aNvara
FC4G3ZNWJrjIFXFWOd+F1hsH09pP3PboTZCYFsCIC4sFcR2ohylIozarvHMi2eME6dp9kcgkNfMI
HgyLdAlisH6ekqadj2VCyiMNxBbn29o+mMGozgYrBZl9PBJwQOQdz8JBe6/3N3ntam3CxbxlANMY
GUQcJOQ7TYmMU0v8C7277kAaLo5AnrbXrHUl2lLc7nFI+BYcZ82WjbSkxBuN9hsi4tEev1D7gzd9
glIhOm/lBwvon7YjGz65toCG46M33+3SDOF2Hnh/0CLtDrODl+P7K7ji8SbmC107dguaRWyPBNJr
CsBtby8svYKYZQvJ/Gesd9zeRHl5lWbgR0ASNMgcSoddOC36YE9PBbkkrgwnvzjx9En7t1id8U+O
8wuwqYNwxkNTvbhtGnYLPyDNDO2WPIIcm7bY2Ko9ls5Ha3rpnOBYy796uqV79wcD89733jzyjef1
ja9ADeUhIa8/zy1Kqs+3zxxZeVItWgam8ko90Nqn3+a5f/U7dsG7Gq4byXMOpsTb9/Et87bfD5gm
oizJaXZTbOexExQP+BRf1Ed3+VgiIrvuN3QznHGi0WQ5epUf+taWDPofDNZ7K3CzxTcroFLdFXOF
HSvAIY1uHGAH6NIeC8yv1Gc/peGA7sZWiXDJTjxxjrQroHXHzn39lLX6OZPeocKphP/ks3Uq6Csp
Nh7r/kgEvvdtRkBpEogSWgvl8VR+muf6QDt0ocDz6mU5lqwOcebnxVlKerllBp5zbqG0OfON28iK
N5qoNd/qpHKnW0IvnSpUDi/C1M+3fH3V9IyoEhR0kW2+cADJftbzz5TQAy1+iv7CnPPgNXHbvMpR
hKP8ZwieyrQ4NjNyf3mA1UGAc+Nt5g8j5HtLbIQci7aJA1GWWyqP8gKhIT6Ag89ETrfnvm81zR79
4rmqwO7YDadqAUO0Pnfedw7ydyz/LGLcNrD3tPiOToBwEX/r9owGu+MyBpdbOnEzIrlANNS9mci2
4a7sjgnLy2an12iK8UHlVV95U/SHPEi30OFrgxsPk32Qg8oyS1gsvOxFzePZTtS+KGyi8XSasZp5
KYv10Ewhr/xnqvondJdsjL/26UZEa2hKoceQs7jovwIX8VJALPT++bE28u1ceRMpqh70rX6esbjM
1Bhymz0QV364P/bKEWuKhFZ8sWkwNyx2hosO/JCl/qFFf6/40Toj3rWt877fMSKKFrSShGL1vYH/
IKpVRxb4z2VZPhFii5BN7BEd3c2+89xE4ZUVdAW7uWIxy3ILDuSDF24AjcL9uazthxFAVFVqCLx4
SOhAol+esmKR0E4rOtXsNCUjNgi7r0CH4/hxPkB5xxIozvIAurP3P38l6TVBfVMjwWBNZxbTZvqt
BcjndPPNwQHXJGJjt1dWyIT2yZq3jNrciy03b8/KdYNjnzLneH8CN7t/J3SagL4izeueJokXt6P7
qQzkJwIONAC1Ni4Fa8Mbjgyt+TotmO3hrsEPljVcqXAfuV42Dte1tTG82VIownqWi6+vdXZMW4hz
BUWwr7UQeet/YwXnCauCPsPHj+yfMeBJ6Dr7tK5tkxZuKQvaziNwmZnbWGHA2xyvQ8PWNWnNLG/5
2ZsoV9pOV5cjbCazkrZ/AE95kBzBhzijBwbQnOepIf7WO9raFhseDO4Qh0289GJNQ9zyly4E5eJ9
41zbXsN3WaJqLy8xNGFsCsk44BFhLndZPjWxfKJvR2JxYcdlU8dLNr7Qsrok3pZi9PvLQk00X5bZ
9dDNyo17xY4zV58q/AwVW+0P7y8NNeF8QTYrJpvAickovdCS8skZcrZzaQyvxWpnREnHjptMHe1e
ncTint2u2hh+7dsNrx0ar+m9ZrbjcWGnpXMfUnDn37eYtVW//eQbw+/dDHUVnjqx16DZO3eq4FAt
TXVawJR7uv8Ta19vnL4t6pbl4Fp2XLXNw0L7x+2gsPb1htvW+QTUB0Q3YSdDBBD0K7eX0J3SDazG
+yU0aqLdKA5xrseZxv08fy28NJKueyppe52C5GSV7kY6vrZAhtcSL2uahtI5dpvZPeiMpIfCJnTj
OFyZhIl4s5zGtlyWkngW9UcJiKaY8yc8ohy9RT3Iel+GS02GuL5tndJVywL3HZfIgnIl5N675Ngw
awt8uNIZQk0AnFfqJVWNvcR0ng9ZSo9B6j/8Ue3qhuLALPmhsZvXTgwX5opPnuVv5KkrG2QSsHVd
J7MkaJc4pXn2GQo9sx2KCpQux10eYqLjFrz9utybdTzn/BPaay8tGzZsa233b1N649/CrgBsnbwp
rvv2JGv3oRDyKyciC62krg++2nmsURMeRziqQ8AwTzF3/OMQ9Ei9GvY3EItbHGErzm5i4wZ/Xopk
7LFKqprQeMdfeDO/4B3g9f4urI1vnMtLCaQXVGl1DIwc0DSkLmJVNP3VSe3yev8n1gzJ8HRQOyiO
srtG/WBwcW3uxqMu0y0Gr5XRTZixRazSbmYyxaz2iy9Uu54MGbSvdoEtqAm6A81hCzGafooHbvUP
hHE3Yq2zxZy3svom6A6yfnVZe1gax6qhMNeyQz3TX46vdiXW1GSBbMs6hxBfqWOW8JeZWh+GfjlU
g97K6tYW/zavN46W26rtoN+lY3Cz36quUA+YGW6Y9w1nbXUMN64Ip0FTBGPMAnnssu5FFgJsjPkG
VmTt440jemwdLppKjXFK8PCJlh/0aSSq38gx3k+uqW+c0kyqfnAb0sXa688pJU9UadQj5pc0bXcV
kKmJwLNdj43lovs4V0Ny0A25Jn5mh4mgG/WgtRUyPHds3UHbs9XFrlUnBzcJPlp5upzu7+7K4Cbe
rvXdCkppdR8XSv2yqJugFRdPW/sGN161LD4StOFg8FaOP2t7qEILpJr3x14xS1N6tCyaokX86mNZ
4Lk2b3GqDAvis9x6qn+/FE1NyF3pzmhPEkkPr/LJwc39A+vdVyr4h4zUsetX5xxoi7C09ilXU2a4
8axllXQjZsQXPztTp7Ku6Krc4ida2+jb398ECV3UoJSB+FXck/4Dc+lvGowf72/F+29p1MTbLSiB
zRrtn7GoxiPXzVV57pG0/cWBszkETQPdFph/xZ9N1B3ez3AUB1UXky6PZeKdFTiERqn+gq7ct/uz
WVso4yzGE3lXgHyli20/fbLy8aUF6+L9odds1vBk5Ym0AZYSX59qEFBokMB3lgu1y8IlGyn3yteb
0LsSSuFtAyHmOKde+clusvJ6q2rsc2gTbadzVpdeYjWxmulrIvV1sKa/7q/N2offssg39ukSyIaX
ddLEwB+oU5b2oGuAH2x8+MrKmzC7ZWlalJtQ5Oi79IeGGGhIif7M63TDBVbs0sTZ+YJzucxZHXM/
AZjs3Cl9YlpckRid9q2P4b+INQXqplrGLgoRcUOLPiK02kfySk0gXzMtt+7gqYnTgIvQb+ZT2Vo/
nHGL22Vtd41zuEgLDyznroxLoouTShf3kvhjsXP1DZcVUwn+fW238dQMYeagucqL/TmLlnanVxmO
K0fXzlFDkXgaTdGTMbOqZ1ePsmTr5XulLAZZm/+av19wSPnSAb8AnpIyAIZfnGeQHw/z95E7oVs8
etZX0v9upQ1Wlu5CIQtSZ5cm8w6gQwgDIk9lD5ywfujS6QALBIVMyFRywP/kVulx0D/xb1aSA+L2
inVxt2qmK55lwgRtr1pyh/ll7HcWvs6vQgYXaCCTt+G6K9dIE/sn5qWki8WrGMCLc92Ks2vps+21
D3SpD+C+3fU8TU0c4I08u82GukJ5TzlX1XvHUix8w35WwoOJAPTmjNtiGCoEfmRYqmYP+eT/mJn4
KyDFVoxbWygjQiA0B02tcsxAVf84NP8wW0sOtbIsKpkDtgcg4De2ZIWwm7rOf6111A2kCvxexpZ+
JsR79Bs71NMfY6u8ry7Xp0l+dFiNMuYY4j145zIaUQQQuIDnupDxnFSowdI8YWdoY+bDP62mU/Mb
JH9bvRx/GEX+t9hCTbwdUdBNazO4/MKy8OYwKP37aViAl9dpgwOInibnq+3kl9Gll4wkYT7nYQfv
LOs5JFvqH2veZQSe1PbzmULsNe4t6yRy/t3Lu+O4pL/vHyorw5uYvMpddEtzPkdF9Vi2zmunl5Mz
1ltV7RWLNDF5mROMjiisOeq74LFwq/qUKYCsWUm/eOgKQJtYSvc9NpmQPA5du1HRfIkGci7mMoYg
03mYrXAmv2ji/rNvuW7u/SZHUa5o8ZhfLBFrRnZxJBjroSBWnhO7Lj7c/4mVg9K57dSbnyA1+vDn
uVoiqC60B11O5aX33XzjoFwb3QwRk7Bwvg9z5CWNG00laMTm1FYbV7K10Y2ogOfwIGgqD8w4eI97
5EVDwzJb5uP9lVmJoSYcL+cCZXSoPoB3Z/zsS/GR1/5zR8FW6vJ99XP653R+s/o+pMKa1EtYNAwg
fOx6qBHkCUQr789gzdsMZx6qDPoGTM0Rug7wRDnV7qmv2RXKFvsemkwUc+eBoK/3qRNNnv9Xw6Cm
IebYk8M+2zTxfDlRTQrOKyeyLHZyNXlhY7bVVrhiOyaOjy5JwJgM7Kjr2vakg6U4cxwgGyu/EohM
HdLR6ZFDQLczghwZev/aX11mHcAedeoV+do5+teuDTYhdblkQjo1s6OsETM4KabId/v2mDtbL4kr
N+0/8PU39hkEPq4sbW9HwYDeijoDrQN3Lo7V/rR7+5rX5VOe7OunpqYw6QI9VaFmoaMy94dvPuPk
Qz/a+luqG7DA9HPV2Zf7y7a298axblvLVKVlZ8Oupl9FUj72zvJ139DGzSCZujpfSsuO6m7qwppO
znnJyT5ADLUNh+bj7EKJwLGj1knB5ElaaFXa1VbReyXgmYCzYHIK8AsOOkomfRBz8Nte9N/K6i7E
5WrDMVZCkkkEJ7OFLSrx7WgQ0yNQ50/9RA9D5m4k1WvD3/zxjb1WyvG9RXA7SrR7Bf/YUzZXT8my
BcxYW6Hb398Mz+fWB7c6Y1Gp+OdpEGfswMnlOcgxgy3U0IpxmpRwY9X4UAqZ/Iimzge0W3/yZn/j
vFxbndtPvvn8xpFll0uu4c3Sf1mItnDmQFsFWDdvdsuNZP39CRCzCFuif6VvoXEbzXil+wRGNn5w
WbaPU4CYlC+VpwoLjVkqchEWIgAN56Ml6ul6333XVsjIKBidKUBsLiKD1/4FgtjX1Bu+WIF93je8
EXhqXQSg+RUsWnr/pRkyFaJz9ejKZOPz1+zTiD4WlB+oA1aECHXJj6PDL90ivtseu4qq3ZfRmZy/
qV9bjVsvdlTU1AZG0v43LfftLTUBc9CSheSJbHREpttpk/b+sUOevWGXK/0V1ATLkVImLBM48kHp
/HMIWh2O7fg5U9a1TfyDZs01g8rk6DhXyu3fu3bchNCBPBcgRshlRh4ISM5ubZHHSgQ9JJO02tj0
FZs1WfHyxnYcWWscCp38NPXkB/G8v/zS3/dOSm4/+yZoJCUUGaxe2ZHSY0SH6Tovy8Y5vGKuJoau
XTw283m0I3ABA/M9OfVzOlQ+UEU6PRANu923CYZX80EDSU2xCc0MMJEoWA99apueA9+xNn5ibSqG
Z7fQ+e0LJnUE1hlQC3u5dQxwOzmRrqmPsg/GjfPz/eBKTeFV2mcVSNTaORpS6oaAakyhJKCi37dQ
Rn4BCtXcrtNMRxWb8ihldnd1oL964xN0N7zwfWslJrJucP2hnNLaiQhJn9U0PjbaPnLBXvfMgJjI
Ot6R2p6ZNUXeSPgjT+fxansyj2gvtriR1mZg5hgjxCYhlzlF6Ev1HsuuT49QruKPvtt5x/uzeL8U
SEyyPMrdxuUsdyJWXqqxOzBBTn6QHwryu+DWwe8veHC9/1PvGxQxBVn7yQf5dl/hRUaOKnRHP0PL
OO82Lohro9/+/iZ44ALK2n7GRLIEWmjEb61DYQXVxre/73TEVGJ1Wg+pl4udIGqsj73ftWilVl3E
a66PNRm20u61HTec2x+n1ClxLUf8SIZzyXL3K4jXl1dnVt1G/FhbKOPkJkNXos3Do1GhZjcPW/B2
/lhspjdeq/5kj//7ukhMujne2kvZTj6NbPlc0eI6ARBll9/muj6V3XBIKvtUka+jbE8d+mLawAbv
RBMmGQ8Lf+uCt/YRJm5utN20czJkhsL5SPRvWYGzz32tEnoY6+EUpE+dj0vNfEiCMsTX+LN368Fq
dtIeExNT12VeAwq5SUdp5ZSvZEG/DwiQx4fJdwTdCKErG2ni5/xZER9dBVNUWc38SQKi8U+VptXX
Xd5qoudmaBrPRecivHnjq5VbP32e7bocEJNPrmXp5DUSsV9OwcEZ3csixwheu3W2BHD5dyzQxMzl
fHJbiLeNUcDrDx6pZDgoIHyJ/YKU7KdyVBai7XFX4ZuY+DnPR9lPA08RAW1ih5XH6iM6D60ja7p2
30EWGB5LXbdR4Fsao6G7sbSw9NfUyUsfOF/ub/XaehlnsVP6whlINUU8LS/KPS+1H+EfHRvCgNZO
mGwpoq1YrAml82zRaKulY8QVKC510YkjMNdbrCpro9+m9+YEyIkPFCBJVOQxUUQNKlCKTHrXZYSY
QLpOQ5enRIIS5VlfPwSQu/3m4mjeQuSsfLtZRcvQdWSTAWlvxhbnnNOpPLso+5zub/AKxJeYMD3d
l+CNaqAb1dtW9UwhTBdT3NAPSPCgF4f2sy9NW5YhyuT5gSSTTMKFDlVkMcY3fH5lgiaJnjVYs/AY
bMxSwVUvdRJyZyf/AjE59HqgMwsp2RiNWe+F4DNCC21WP1CQC99fwJXj32TRa2qv9K1swvbY6uRU
5IVY6OUsvUet9AZ72NoCGSf/CP+uiqlVEfd1eapqUgJwp7cO/ZW8wkTyVaouKzKqKZLEB4SS5/nF
6Wn54Kd6H06W+EYUgSLJxHynnRB17f5kVQqK6YEUGzFwJUaZYL5ajPkwDGqMKlI+N/7wEUjiqHIy
CDA4z3nGH7jItgRXV3bbFFxVveJ1CQnCqCzphD5unkP70PWfBs2Co9ZDsLHlK5ti4vwA60/BrZH0
EcTHn9Hn8m9TzNeK8m/3jXbFokyUn6RJztoCXlH7fnpuulodpm15w7XRb5N6E20HsAmJQaBBxHLn
+tlu5HgtBs+/7vv226++GZ1zQGb9ckEeLGsQP+p0Oi6Dzjfi4dq3G7f0VNcCfAo4KWbHc9MQPLqQ
yKZtvxXNb/ezdxIQE8p3y22YGPIxYm79q6p0FXaMXiroYzNB/06c4ve+VTISg8AtbAYukinC9YQe
+s6bjp7w/t03uOHPpAZMk07YAp67NoQxJTu4nsM2IurKFphgPlqMttVynAej6OUDtyoS9e20BRVc
8SwTzDcph/r9WExI/8+2z5ZztkCOpw36n/fXZm3828a/Nc+CF3jRzuBaoMYBbxuIBpNnfyH7rN+E
9MGxlCxyLH0NKfVTb4/uoXCFtXPpDc91ZQamPOIMkR9M5WEcmxDdLFudb2v7ariW57pplgzZEOWQ
oz/3KDFcstLbcqyVU8AkzpOJJLpdgiFqtZSnTIzVoVuyFzcV2UEC+xh2vc8Oi+Vs/eDKSy7xDBdb
Rgf3ZZ/oKBv9xbkgBwT5clbnH9OOWheG9spjbskhhjz62B1TlBaP3eRsyWev2Znhg76qZQNA8xDZ
+XDtnPGh7eqX2d8H7URt7b9mrObKLW+yQ1FNwSnd+eV1roLXLrNfLK/ZZ8smiC4DdTvx7BSpEx5o
nlHL1X9pNTZfdjmiiaBDk6LdLGhgjtxyJAeo2egj/taGVuCIjWv2yh6Y6Dl78iDcZpMuqlBhtdzh
UXvBByeXux69iWucdCQAtqT0UYmouRz/Vb1d/e4k36LMW3FHE80W8EGhOQFXbXR2q99T3ywPdtVu
NbisJEompR0noDMOOkhPJzQ75E33K/f7T9mc/wBr45YHrs3AcMAU8GMLD/RIkmSLVlpbv6TWvNM2
DfeqcxfvbQPCeAvwUx0yR46hGnz6675xrqQBJgStYGimbLg/RYN0/RCC5lCuLL067Ev7m++789Ub
643XzxUjNeFoMgdaVom+j7z5LCwN8aiy/9mVguzLNEwMmp/ydKwUHmsrq/4mGX9qM8/bcLCVHTZJ
4RyohFR2MNeRyuY+7BPvoS3sjdfIlQPjv5gz+/+cara7hrE6GpuChg74jmyCNpr/S4dbl3Pr1SA1
pMOBMoh6eOUW9GBtRre/v0kPhGTEK8BWGcnCh5BujV7dqhfzxvm9ZlbGEcsJr0DmPiuUyBwnRE00
uMi5oCe/6sjVD6zqVe+lVSAmNM2Z+VhTKAFFc0/FS5lZ3dUeXLA/tsUWRePaahkeromrRotTheet
ThWh52TqFyoS7YYXrg1vOLnr9cFUVaSPxmEKgJOxoNAgZnm47+MrIdDEpTFWWWNRL10ElaaZhVad
d1EhlHVxghQ1AuayjXNiZddNhJpVW1ItQTJFNINm/aFxp+mSjqNzWPhUHy1eL9/aW6H5/rRWFs0U
I5w89GZLjldNz7M+4vz4WOqtQs3KREzUSSVTgWaYDpcjW/zdpMNTVmKhPP2Q6CrKy+y0awYm6g7y
Gw3MqqePsp7sY6qIc2jq8cf9wVfmYILuOnSjtnoZ6aPtP0M/+1j6zsuNac8Z2Y8AhZv7v7IS1E3M
3VS6qIt6+JVx0KHwix9gGK29YON+t/YoaCLuWOcwyJJh+Ma9aSukoa68SzYp1GTG0CmHuL3R8VzT
ZHzAk+f9Ka3YlYm8k/MyjrVv4wV4mbIhdMACH7WFv8Uvuja8/d/AO2cZS3yXtZErm6o6tF1ga9Cv
CbWx72veboSqwrIboitUFuoqOePZ9G9F7BCi4NdS1h/3rZARrtKqo9JNegSUilvLmetcq4NIQGC5
07WNpN8vykpN2IYIssEveTl8ZWJLwH5leUzIXWHjcUzO/RhZVD8Vul4Ocum+OwmwCkXy6f76rDiF
yfmWtwskXt0BxZ2Jnry5iSuPH4BU3/dObZKnjdROmAftmEjy+lOvP2ap2AjgK7ZJjWO7LCeU6IKU
Pla8ekmExjsy3+dVJjeaoI4u5ZzQR1DgoZ7Ze9eFVRst2ms34D/h400yU/B+SV2BwXNRaui3pZ8n
hVtW44Q8mELVZ2fLavD4pM9FmWyks2trZTgBo91MoGNVRIroMuzbgJ9zu9LH+ya0YqYm+GtJ/Nyh
dXYbnZyg6nbsCf9nyciHwBb7QN/ERIA5iliN8Dl5hC7aJ+5aX3xVbOS0N0d953XRBHplNZskOLrA
6Zo34jl18DBXyfanlFl7nNsqO06l1IhOuX8plZo3fnVlS0zsFwqEsl58QR7LPr+CSOIIBv0v9/dj
beibq7+xsL7oWQ4xQvooKPs8OGWkHMha3x97JVyYwK/c0rPHwM/76OT6Fxt4XFfyae7EluzO2mYY
Xm2JhiUywbJUA/1Yd80LeAqfSTUe4CzHooJSXaEvSVr7G7a7dmoT44hDCFFS2pjQAM20hVQfRNMl
oUX4ZcHjrCu9b1Ppf3Cr4pAu+mK7/r4YY8LBOmiO563wyKN2rZ/pMF/UzC/392ht/w1v51Abq4IC
Q7u526EflEJ1d/59f+x39x85+G3f3thW3bkj0huXPBboIFg859XOrG9MNBvV/3cTQQx/u3e+Gb5w
GkhfBA55HN383OkOgT259ml2qUX9BGniD/tmcfv5Nz+TTTbo1TrMogHPqZcmUZArvHV6G7N4dwMw
i1ugfDN8Nzr/z9l19cjJs+1fhEQx7ZQyhdm+2ZYTK2WDGxgwYODXf9d+R9E872SlPYqURAzFvn2X
qzgx1L7dKt1YQZh71PIzhY//WYDj0md7G+ALf1YeXlDrPoP3O7E10+uT0CKjHYO93Cef+dITfPz9
X08A5wanR7KMJTTIZ8dL/vTW/vjauz/b4f4KRd+B4+Uw9OI/4LvMNbmVUfnvy1+687P9XK8TC0k3
NKdxdmDiCLekcmNGFF+7+lnCupE4spMUftV0LsviOmW58urpk6tf2lxnG5cx3wYu2sVVOtG3yJcP
wTLudbx8kov9z9gKI+KzvTslvV2CGWtn1NdxczOPj4AR5Iy+oA5i/BeR8ScB6MIuPkeLNZqlZrZY
PVEfHbs0rNZ0rCaV/nBd7zFJ1Nd28TkoLHU6CQDmpE9+mM7gdzuyHHublq7jfaZpeGG7nWPCFMgo
rtN4eBK1/4ByenV/wqvTgmdwrVm66bMGwYVPfw4PS5KNCy03eUohJA9ycPKWzObQ2eUrxw2+/dmG
FtyPqFM3KE4p7FKhevojEBi9/HtXXLr5sy3dCgB3ktkRJ99kHn0FqGoxb/++9P/MLXHfZ9s59jUc
ZBZc2namCkDjD0HJ6h0LOYNPFuuFgHGOBguTCLD+ftoqA3niwjNaHOWWBJ8cBZdezdmWXhxf0tBL
xWmexLXx1Z8NKtiZiwnCv9/Phbs/h4CNZJMxp6I9DX7TsGxVtTJZDZW4539f/8L7P8dUxGMolgUJ
8KldjP6e6o+5sjNhCJWpNHLgNAfp+bT8929depazw1+BO2Kla9SpU8Y5yAAG3dFcf+YmcOFJzhFn
Sy1NGhqpT0J034FGeQpEeAfG1s0SL4evPcDHT/91aioHcovN0m4gyEOgbPVnN/M5+eLb+Vhhf118
6/WMEqTZqphuZb+I+wRKep9s4AsB+xzw1SeNOwB7354Sjz6p0D01o9PiAZKbgYXfXNV8LWKf475c
kyQaPn9+BeHN+GdLpKnCQcR+5gp0Xr/2Ec4iBryYEEG9QZ2GFsqCMBpbdl2cfmbCd2mNniUAi3Lc
watj7LdGX2lf/2ka8/q1Gz8LFeD/GGgXpvoUws4Aol5LnPvGfoKNunDf53ivBJrCJNmCFhAI8pu0
8uBz94uXPtu2A+xQqLdM7cluHWQXpbJ7SPh8pth66cbP9lTAJmho4tYrjOMKBT3wDE7un43KLkTn
/+ioBXwNiYVkbjLBVmIECx4eGhJ//vuLXrr8xzP9tWXFRmCW42lM4ggiWgYdRyLgzdljmsizHlE6
/trSOR96rxrIk4l5SQWF4eZabHQ6OBCqLr72GGfHewzbpKntjD4Bsq4OyZCygtFwfRP++Flb4WOt
/KcH46fnCC9quBS9wYeImt8p5MxBJ5jdnQaYsjZzRqbP9DsvBLpzq1Q+zvOY1vidoGmP+JGh3UX2
NVLONat///ttXVqwZ9s4hUfStjogYUW2uwtDdp844Wdx+sKCOkd5aRl6gP068oSh68FnXs4j/3VL
v5hMnMO8ZOz4CpB+dhrDdoauv4hKmIvp3b9fzIUD+NwctfGXuO3gBgGVAG6uzTKPRQStxCwKtz+G
8s+6kZfe0XnASNwwpSzlHxiftxguSfEY7bvtS0KV8Gf4+Nm/9jR1l6BRUJs7yc7+sTgdN498LZc7
J0h3MzynHc75Cd/hLnZcmcXN8lkD9dLbP9vEjeCa0G7iJ29d3vU8HBN/2uNUuOkg9PXvD3xh5Z+j
yRgRXuw01qk6wdFWmbhXeN3yGR3h0nc9O3nrsXHWehtx9bB56tqhjIOpJOozLu6l93O2bbliRNYa
lT3z6/p27sSOhzQbu5FdBWu3+9IbOgeIGWdVEUtmdqrn4HlqewDshvGzw+zC6z9Hhk10CUlMuvrU
+mwpnJZd+3W/fZIhXng958AwCBiROgIMtHLi4cG3fpO7Y2wy2vKc2eQzoMeFb3yODWsDG4GkHtWn
beEKTVgYQGufJhkocI9f+wJn23cbu2RbsM2qYeSA/oXUO0Cd5DPM/qW3dL7J2Ep6geqxGsgyI5kI
g0x0cL2NRwPvT2XKfz/Epdd0luK2evCkhbhp5dnhudvCF+NtxQKFrE8+9qXrn221tY4NpKnXBCXx
Alez0FmzFNVx1svPNLgutKLI2W4zA7Sk4CueVK5KdskMSiOARa8qcDZYC67fJJBkeRPhA1H9mUzb
hYc6R48lo6f6xIUih0+GY++bJ3jMNIUKty+5W/npOWYsgS4NlNlpVI3GDfaj2iBdFgTxJ1n2pdv/
yGj+Onf6znPkwtyoEnAvQ1N/lTtwBNS3GVKoL/9eVhcCyH+AY3C8D1ym4kqHYR0+zx5oAneRbLzP
OJCXnuFsXWkXFpkt/LSqHjKNJFcDo79GTNiCfHABzP3a6g3O1haUlj0y9zKsehMk974Z1R3XY1iK
dhjuv/amPh7wr48BqVa/dWgUVsTS197Rj2gbfZIEXHpHHx/nr0t7TkwCQL1BhaqTGtiwYb8BhpTX
UfoZxOrSL5wFqTZJlzjul7ACnVuVawzZx2ya6/bZchT8/35Bl37jLEKNfsgXvkxh1YarrOBpg8ze
GZLDSiX95EVdWK3n83/INjSxXTu/4kRAwWx8gFbmFy99dvfcEA8lWov5vxXNAZIHLcQUNl3++91c
uPFziBvGs+C8b31YWbToi8HM/W2/xfozPMqFUuoc2OZ6mxyFhT9vkNg5fgQhPJmeIoy39Uhl+nuI
Ixi1t0E3fAsp+EbfvvZQZ+GpHWWreE+3ynpLUvjwzEOnmW6ffJD/v/n/UR+eA8SCYR44dGLxUMKZ
Mr9LqqTlP6kcqjmI2ozQZMzb9UettjpzJX0CrrLPXS1+wDj9ZrU1zZLAlKQZswUXqSMDX2zxFI/j
8xilL6ymP6AMLLO6CXQVs2E8LP0kMqQILY4/+llkuvTlP3bLX3ubrUb0bdpFlVloY49qhUfIkQxx
/JlFy4Vt9x8wD+k9WQMlXRm9/WZSkUzPds3mTv/692e+9AMfic9fT+D0GoqTZPArZBul2KaK41Vq
rT4Bx1x4QedYxsCppYgUkvCZb0GF/KDFyZBu+b9v/tLVP/7+r5uXsom4R3sfb8dz8nboCrHMn1FL
Llz8P+g/U/dQxo69CnqZoNi14TTtROLXnyDlLl3+LGgDd+LVfPIIdlXTAHWtecczEivz89/v5sKH
PTeUHdx5jWbZk2pp4I6sZ9OexDqaMiQu++QnLj3C2envsX5l29iQCk0GD768Njo4UOL+5MS5dPWz
U3/VUeCuyLeqdgOXKRs0zJprm/hP/34/cHj7f4zD/whC5yp7Gwx3FEfftHIHZvYbhMoB0SK/8EFK
V5Jkhz39x3Xno05j1C2mh761rJ+VDl43r7lPpXw1cfiTefTNGRZRRKyvtjY6cpqqPISsWzqP7g1J
k6vBFWOeTl6ddwFQebpjd8TlbwuQyTlgeu8ijmpQixDN4I7UZRyDdE8s74MXFtJ0sKFuX/WyPkYe
So/eJc9xBzcQTZdrq4BtIg6CdPI8MXqPPVADvd09tQaKY0qXrTJP0Au/d+uElx/XiYN431G34Jss
mDfdd2v3wwnjLm/C+EcDxQ/pdlWCdgih3h68jENvhm9sJNUUh32WutNu4KBaaYpOEitk2O3jiOUt
2NggP54IcdMMuzLIPu6bhdu2CyyoA9PgxVntQo8JwhNXlkNYisNu2Je30xRVHIQbScWV9MNb2q8k
c9J2z2VwNakwo2Kr5igpabiVia2PLBoqNqyV9t0j+MHPmOhmaphuPnqKwiFPyxz9aKi5mQi/saS7
Q3ef5lu93bmyPvDWsjzlzS/A9HYfr1e0nipJnzzBgVlkmy9FGYKNZ5rlNsXuyWvuvxHoLq9m2y2S
nJKZvHUQ0w4T+9D48yuwuddjEsaZrV14w9NtLnTT/fh407OwdzwwqLIU/2aIfnTVUELM7kAgIw81
2zkzVsIvI6E7rfvbxnVvxLD+TpPkmkkylfPg/547dQwgQqvi9Hnue8il8R2IBWVIod7jbb8TXu90
7QC6jb9sqHPytg4TW0WzeppZtq0S6jt8eAxakA23zbtxhPeEzDPKQIj93TPrZzrx3+aYNbduPF55
noHZT+A/ualwSi9GR6CeIKUsWBTtZh7c9y2/81beFH7th4e58Z0SHO25EJ3HAefyuzug+kgWaBcU
w6GL6z0OX57HnR2/BUIdm6EdHpiBvAFoabdwvL7r+05VamzlPsHApBzpRvGN27eEx9HegQJ33hIH
hlKrytxGfA/VmOxUoop2GXfL5BeR1zzWYlkz0Xd+rrvgd9qIMl3dOxHRB0X1O4Eoep741mQrnM0l
DmegbveOFOOerk6QTXV7cDers1ViFj1o9xTMM/y3mhwTUZ6T1Gm/o2HxxAb4dXgp3a9O/Ayy/YsP
44R9LJq9tRP0GuB+5TrTs1H93iaEZ/4qHgSYXsU2pGOOdXs1+f739UOnJJZXARe5l5pSqs0tOShc
eZ+6BwrV1ayTfN8DslgoAkuwNZJXzRiiQVM7YeZ73lKEScduDfMeuob+rLF7sykaK8j1ybwWdZN5
Y1Th3l7RnGr6zLcubrOZYV73oVUu2jt3HG/8TfjFEne/O5c/gktLMy4CC9AUv5VToDM+WonLblEW
rz6terGoQhgXkied3LsgIY1j/3PttzX3w2TNVwXL8sWs/rFBpESDx/75WHhzsjyChfFAa1vpqUY8
E9E3yEY6xTbBIqOP/7SUjcA5uVlrQpKFiV+Bo/oa9vS0NOlzjJa1oPrJ0bKExESB0KEyuXSmkACQ
dWELayr7AEraB8Zi/o3//s5Dm+ZuX3eQseuHF1hYxRl6EE3WxiNCxZakcCed7pXLTt24JGWow4MH
5h8UtwAQJaL5HsHpoRhlt9ew38sCJ9oNTrCzcNwNYopoAaKUbQ6wbD2udFBZbSCZt63DlHVAZOQr
A5IInUd5GLbw2npw7XMiISoWBH4+xlOVjinkzxNouXr50LUmE6QrnK29bzf9PW7WR9jEHNxgQJsM
nvQtqAeJn/c1CopkjKDeMtJDmzSvE2WHOB4f0JBSGRoVeUDg6yr5Fh5Sv393zbhloPQsZf0R8mNb
zbAJq5up6Nt6yZJ6Hq9DuKIkrO1vN56eAtgmRuH8AfjFoDL1rukSpEXvkylrpfvDD7bvcwLzMmXh
xt6mDXaw9wqG8bJHDi8PoPFDhDJhBC7X8+0YdS4iQ3ofL/zapH1FJvewCMXgYDiVteofuJL3Wol0
35g4ySO2qbzhyV6BZDs4CtJetow8yKGu8W1A0TeMlJnzJJE/4sDofJIKXhnBFBZOt/1Gktxk47pU
id6OoYiw/1uwJ+BLNOVD6/jFFLHxKNehfmgovDDCBmcC72xZ97T05vWYQJ77LjJBYaKVPBC5ZYMH
lZF6m8XLROEswL0WdvX4cG4c3NRp/ATpixvYltY7Qz1RBvW45UL13lHT8Jd1XJExIzHzGsM5S8Lx
ma8bzdx+SYsugE+GjhoALubp1e0nP2MMcWyV3ZAHy4ZBIpHvviNNEbreeiCE1EcVLFHuCQN8XSIP
ASBMJex3vMLAMrtYobq6X2FBkwOmeJuMUFNGgoCtt+W+H1yvpi7CyUT5isGGSPu+AO76J6C3R+y8
ykE5Iec4+uVOCylts9G7ZpzZ3utmffCtp27aOehf5mjur+q21yX4rFitwnUyObjdE3WjrkiimMMc
eRVbJlu08jNI42+YBskuza0bQ4XRp1B80mK6gb59nc2SIGY1IQ8Lg8vL0u+saUC1F/XtAO7Frhvh
ZuKJwLS5ks38bLGfCjoknkKYaHSPdFyw0qaif2JJjAwUXqNFwP0RAsajLidHNFVI+u3FrkrsfNSx
OWPAoNREOFEmgwZhTXdSN5ldCHkXtI6yLW7DotPxCoMOV95TYab7JvW9tpyCun0kG4ya2i4d7zo1
g2nrwEzxNzGeeIm6SK6g6qj1uPIJZCqXuYQWKWtdi+OT8/tFL/sxiMcD3LLaPPQsVJ0FkYCUeGQp
1cqG57oF5idUwh5o59N3B1YM75xC5Q5UVaZvtn6ZdMY4iYva1FsAN75+ppnUfbR+DKDHvQ2D/ipN
HFGaVIyZceaxZDwKd6xrvd2IjLWCCroo443SawmLqNJD+bGHsm77g8zEubUpMTdpp8SNy8KgBKt4
K1nsPcBUOMm6mgVvRCX+HWpo+M7MFGkqdtu9Wn2bZrZ31TeL/DT36MQ+NCv9ZzUg+Rg0hu9hEmxl
RLcEtHPfXq294D+nlJlczfyHN3f3Q61/EO7huzOIs6OoQMa2rD9BCLE7paJgX1v5mEA6IUMDW72A
tKR27sbXvEsGWYhmZnUW2cG7tVDU2ZOPSRvCH3phZI0wcKb1YxD3NudrwORJ+W1Q5+sSu9k2uytc
1NNbUWteBGpFTrxM0Q4G3OToeKzJZrb6z1yN0VULoeDcH/r3YPOPk0/Z3UBCeP2Z+HFau59Rt6Qn
ADL9HMn8iix9if5AgK7JaqRjcPmyLOuhlZAJS7HoWhBT8a3c62DVTtb1vN+N1KjnwFuGagDT/dSl
gY++SH/r+GTMNFmnI/BgftZTm9oiqGmI7dvoCrR+9YfRrYebw8p2PWwjYFTCj7gvmg3r3DwHdE3v
1NwmOQIjySFU2uwhRBRcQ/xmflHe6NUljwG2zKYPiAF8JONdjHWfbwmPMoyJRBaaFkdMQnlh6FDn
oJtgEykzwQ4lRZj1p/G7GUC6hBXHArlA1hR1rJvvMo1/JSZecqtXgPySAGt/I+QYrcvtuq7hN4L1
Ba0wIyDmpdUe06L7To7fXDaOmbv59TNESnAo1fInViSEk/xQVb50buJ2o+U4x0NBagn/GZ81BHJp
IwHIzHiHgJg1V3TglWlDSJrqMMh73CSgvcbNI3dpTyqcBSouORaq7+NiHdVQhD3UEZRH4lzCUxYK
WUTkfoA8fVmS6OA3808CDbK9R4e71aBdIpX2y86dviHxml9WIUK4N8XxbozVzRQit+/4IIqwUW0J
deP6mET+k2TBCXlph7jT0byNbf+jacOfrjAScpygp9Zd8oZHdG7mYVj3vVkeUP+ajLkueD6zf6+J
L28IOt/7UTL7PoLDWfYT+T5vOO7r2bXfkqXviqiDtCf6U6oI2GIfvI0GhR9Dp7b5WPwyYHG2dWMA
LlQ056b1l3xJBjTecO7rqwSG0LRoXJ7eUIiu7V1mvtNW9ZkyROZj0xGUdl7XZ6GA8goSQ507WPmA
fvmsmGhP3mM6dPuNI6deBFKzfmjGXetYfvAcKnYNJJIL06ThjiwiQaD0SQkHTSCBVv+nE2loSmk7
Xik+8GJhUYg3I98noA2yHkZfcsPOjf3pUWDGixpjrA9WSnW0zWwL0oWvYdsM2G0Qte6yHiVhW+Bf
zJUHftbBr9VTTTUUAHxvjuN9OG/hzxFl/VW3zvp+ijCf91IZ7XwWOMeQt5D5cxgrkcW9u83H8Cyt
t2LShB1X6/0STueVjRONRSPmsNKLeW2BPwJUwbuZsRZODQaHmW603EF1Q2AlxUNmw+1HtyZeQTmC
kqKc7yIU0EVkwdrzMRa6V+HwYTlJwxLnTZ031EUDxM7OHvzv6Coc/TSjm7PdtTgSC+mL+Y+Qsr8V
WLI3xoGKaNbR3ruCCwtCdRi+NEZraMkGqMHbJdh7S/c6jWY8gZDGrpQ3TN+bwA7olur0wRlxzTEa
fkZW9/mk4yRzEYezNrHLWxJR+hq5sc57QKZLG7AHzfymQMX/rLulyxaNzoCW66ruJqPqV48lJNiZ
Gj4MLaoN2tQ8G8Nx9n6wNuA9tGKQPDtD6Y8zAkafLk30x0m3oUHPIbHOL/yb4Pe6a+xgMncw0XQg
fZO6V9u6IuiHc5iW3RxF2VgH0+vqdMP1BB7WNRrwyFBbIeMrH23NWw+M9utAgZZaplPUVR5cym7j
CDLkO5WOHqIZstoRmEzQxb0on2M4kQTu7Pzp5lbeTCi/HpdxcodD6iyS7jdXrFNmPUuyJeDIX+24
oVgPybDjw0Rv4T1BSJbEDLUCTlgH49ZhdktN/eQtDGk/XKWu8t/BkrA7j6/LT5UuuJb9MHf1XArJ
oaDRU5dtQzDuJmktsttJHUc8Ks2NP8HoyNNwIU2SqOCLRdMCwN7cOAm2Jya7JVs3XaBmbhG/QV6G
FwwGZ76FCAlmdvuFJd1hWwWtnGFoHqLIS3tESQbbODgr2yajPBqeWBqt3+EpNkPssHPRV3BjMYAi
ES/XPQRyc1AEo7ybHBkW7sgdBmyFkDfYy14M57kR+pWabu8u6sKDV9fNG2ghYLXECYynDo4ax0K2
yVgSpI6qmDu4baIwWdRNM6ddVfvCTTIZEWc81Sl8gouQkeHd5fqXG5h6R9L1zwp7iSN39PqQsC6a
d0NsnN9TPPhIulZRY6rAt+UX8aLktgfuZ8iSXvOXbU1INm2Tehaowq9bMVCZWY4ja9lSdhxpzXNj
5zDjHNp2BAiJgkJq+Do2Vu+xtyBVJuMaJD8XQKeloddLpBdoA/lTCmsypL41mjeFrFFC1O6K+il2
Jj9f8DJzcM9IMUJ4ixURPlK1gX5/N3sBBJnilhWt33o57CamPdI5g5sI9N6O6CmKbgZn0SqBRDvt
oXOMClBdYb6Klogj9ZyPtfS+pwNTR+EC7NXAiibJHeTJD3pO04ck9Nq98q3ewU4BbAqednuiIy9z
k3b9YInIE4k9/l3KIc2hMYFC3lI1P6xqTTLMmPgJVTyyCmAtSi+NYRe2dstvuHIHD6mk8/W6ts5N
isbBNQJFgK7R2p2iluq84918mBAPswlkiHvmGFX1buLsppXJtrBDLYNbqGtC/6VubgLD1t+u77Tl
WCf+vum95T51SXJItP/aGdbm3Ip5Hy3cVDKY0W2o0aMaWMerxef2ymqqKmRC5t5AXriIfKfOBjbr
J1/P6qHug/ZoNpBZlW3G/ZA6wS0qAlu48aC/Nx2SoM5MUP8ZprtwRYOMSzLkk2m8X02QBLm34Xj3
BG8zDYrhTdRAA5QOxCnh/TmhY8vS7EN+cddvm93N4YAjo4FfvFLo1PGIO4XnzVvOkWmj67MN6EPE
vJRebEvBpxfYDcvbYBvM3q+NU7RR8NvMKU4Ox2IQxhwV7kbO/Ks2TKM+Qzv2Y2mM/hXz+R+7jG4G
fuCWO4vDjp2/JOj8IbW5ERQ2fA2rbdmG9M1t4AtIZsfLomgVtx6x+gRLh1+oWHUWRCwu3Q/2GTg4
z1DKl989mLZhvlvrR8QLc885Y3fz6HcVjTfnRUUjeU9giX1XQ7IW+AWEPt8Y+6q4QkhGjrPDGKxB
fUfTm3RTupBLj0I0dXTubpCYmRSxj6FIwjKwI+TO62X47m6MvdR2da7UGq4nP0F/kq1tmPXpgBiH
GUDWTORdD327dycUPcT0sHJIGh+SqcTd95vjQ65V258o+9Bk7kcaeFnsaXboxwGtSk7oAVAtZ29c
PRcUieaOY+mjc+k9R3xJr9cpuG86BvPEEBoWtxOc7TOH1i1KVqVypDBu5vrhhii7wOdY0CUHqGk+
ogLv89b3Xs3YwHuzly9yEyiih4a9IcEc86ab+lMPCd7TAJB5ibUJavhIzKl2GKzAnJBho5ANuYF1
77o08nab9KddWzOOE1z3OP/RkL/y520qccyHT6sjUpz1i3+s4SW5a60747+g3t785ltAln5fe70o
CHdMDsEj98rVLewmoRu53JhgCXFWClIsZIw+VmGIligSkg6Shtk86TRz637ZNQtaz9HYT7C2pbb0
qeB3DsTp20xsDnub5wmHUTSxcgvqFL2mtkPrXkVkB6MZm0c6RBtFx6bw6iZq0Ev02feuk+wXShD4
9MRzWueoFm05C5TjfsBwyrXwGPF7jyNv5Oz3QJ3pLuCYi5h1mXZAd7PbYAYUF+lS9IBBTPLu1lje
Hb4Y/OZCXcGlb/6BBCDat7FaKh4HkcHkpV1++m7TPa7jYJ97G9SQIuka9xiLFlMPi853B2rYt26w
pIC0S7xL+0Y++BOsyBDFkfRqJOgHPBErKbpR113d6ncXE7ZsRU7z0pKpfxKJl9zZqEUTRC2zKugc
QlWUCXWY6Oa+xdzisWa5epgmpNDVKqOUt7DP7JrbYELoyLx6s08OVfLPLCC0RXg6PsqaAZRHBri4
os+XjW7sf5vNyK8DeDy/DKw2pUmW/z+ijaC7D7jStzQc1RXHBP/Q1qmPnG+AZxtc1fAiNrBjeids
i260tSxCh6SVHXEUjHETv8xCrvs6iPq929PgrmuC6GhFIgWsFBN2SiVH94JNHm1BNBRzW/Ag9L5h
N9v9kgROW/SRmNYdiROc8Gs4HT4uiLFEg2VCx+HBkwyRwtbeHmMGfteETFfD1DTFBHt4gE3lkafB
eLLRtuyAtA/fhendm86DWZ5YF/unIcArcu3MFtB7TB2O3HPQR5toRK5SPcx53Lf2SNSAOXlj1BDl
QaLjBx3/Wr1lvVE0TPJEIsj2ZoIdkmxFETc+xHUMOTV9ehs0xmA4BnJpC611WG7tl5GcDFzvlKMe
+cTGTKLBjUbwTUDot4bK3ajjKp6IRgNz+Nanq87QGcOhRNAaxhE1yaXOw7r+7iMhR5K55V4SvsnY
3bGYfINIVd7OzkuKbY7Mix9t5FQEWRh6/KCMYpZl4h24L9XWTe5HZZg3KWpuxI/axUh0nGmh+HQ1
GHod4biFfflY9KompcI4ICcU0iuTh304FHXfPSvYl0LkGOU0ChEh5l9DELwOKgKpE8rWrpuvcnwZ
RX/U/XAdezK3s9hhvRVELccpcR65BtMt8OR+810kTl65CtSrfK7SFjO0KDl+tIoX2f90utZmgRze
nJQeTCvLoV+quG3ulo3t2rk/UituDXGi3G8NBsfOK6DMV3McVbTpHkQqbn0re7QPAcpe3Bc0xP5Q
3twmxPlTDysSK4ZUaDBowwMGk7femByn2F7HED45RdoPyj6efjQYK5ipgf5uuN0mmh6RGB8JQv9k
m4d0c662tC4b0zz3QVJNafzYTP/H0XktR4osYfiJiMAV5hbTTq1Wy85KN4Q0BigovH/683FuNmJ2
R9puKJP5u3R81lL5LTXoUc/6SLQidER5mxInjXwr244A2DjyRBUWm3BDdHtlkHHCBoajPdb4tQND
OUedy7UT9vucpOd+Tv/ZdhVU3RTrAiLM0iByRLccc18c5869lkWTHes5v3qe923mw4/LTjxRoHcB
Iy1uFqFJ1PKhaodz62wrSLND/UqwCLIchs5m1hyNKaMimFDxJ23NCvaVjpM0HAlNsr03W9qcKOmS
qJf8YN9o18GpnrMmO/id98NMBPW329S3yz+O2lL/uF4fTcL66uruui+CHuuSh4Fj2EhDn+qb1sIN
+Xn9r7LsE6fWb23ZLTxE4Ne+HvO/jAc2UZJRQWGP8SBCvEONAiHzl1Ml58jI5Ms6+vFsVrEtmmg0
9Gif5lwxstIsjKjYaGtQc+xUFWHZJcSqbbNPU9hmbUgerLn/yix5693UuhMIXkHRUvvpnJwlbcLo
MwybsDdKeu933xmnkoeQFzSyW3YexyZqc4sEGGnVseHp/oHBQCvC8LZB0qs+aie9OwUc10yCBK3p
nBzrof7E9Jnw6JY3rjUmCbZM6dBdMYZ6X702Ta8dhTk3ke6tA2e40Z/HodShw8sXZsM6MZv7bJRj
cnDsPo99i5srFc0rQHQeFq7D2J1RmGA4rCMeWHVhh42B29ZWmOTrGo2Tfufx7rZ673udlme3Xw5L
bV7TXKdcdzToe6bFplakk9YYoA86y8zW414kZL9ar7Vn/yWD7ZEQmpx12BA6PpMGmpzcxM3OvDAd
Wg/4MM3B8FMzqYOp1+HC61ocB5Hea+ldTMt+7dPh7gmT8bHLL30zrnbuRT1FLZBeNpKNpYO0Kk98
o1Vvo43b4IdvdM3N5XGZ19h0m2O/Dbc16cGEUlMLtS7/a7t0N0711+jb75zHB0hvqCNStj6sweGC
JquPPlxh7jQ/U5W86InnQIKZj9XUPxmrk53U3P5rVt9E+VPDuCqdw7R70b3u3CvnyqYdwgbcKwX4
8JtHpxizq7fUz7IYAQrGajgbEzmNW58cQWPb46iNJJKwiAEcPjaLTDxlPBg6Mx4sD1R3gDJdKeO7
dvhbLUSSrsZ3aZmxrjwuQyOtwqmHsGs8JE5Grj9kVR2ror9ORlq8zcvURzPn1LzLlN321WEZJ2n5
M3g6ui7TfCwqh1pofkGJcjBM7dm2ywe/aj/Hpnz0qvTMlBbnaHYe0HtSNBFzsxhAZDeXbKyuZMap
p81larzlhTjRmmjSTD2YpH5eEob+cOXkgIhzkMBFBqJrQkuoPk4biiqA32rFu1NCuSqk4QxxX9fh
WIzVf7mZ/Dg1kGDHnDbREn8GMIwJjknmlW1FuVo/MigMcKhYLMYIY0RTOnecQzqnx0MyNu/FtlHJ
13rkVaUMZm++N4zKHvvlUenJebb6O4Qt9//mcazywMoan0a9zFMM2fvkpep1aMp7W5ev2bxlpIkN
TrCYGU2qVH/rYVoj6scHt+/t2MmVESytet0KpQUz4ZJHClD3Xro2ZF5fxQtzWgO7hAOS6AODvMm6
kJPtIRnyGOqNMDTHnD47XIknyGBCpbNYTcgu6LqDeRBlmOfbq5FvUBrpMyOCP2d91UJmhR88ZTym
/nwm5e6EMJmUkP6Y7R+19I0vKhpKifx1zSkHOgdIb9Hsq/TNgyim9jKvKeKGHOqvENycchPPXtNG
XdJ8Ktsl8ZG31aJBClMhi7Ar07ty7eHc+d2TuzEEGZlNWJfO7hPUidjj5OS77I+6f7Dc9blNy19M
xBoDwjPeyTPW2KwJJKzGLPMW9V8IxK/O5lR4DGTznEc3q4YTI562YPHNlABNWYVeSmbWyiQB4f+d
tOSAo1XEzDL+yMfpTWvqQ5VsRpBrE6VFOf3RMvc/1wcu7eocSFgJ8CXs3/Forz6Ff/tbx6Qd8jY+
SmfxgEcgeOfF+ZO4aZgWw8Eq4WlsP6bLekzb7lnLFVW1qt8Sn9vGcIvfrotq3vftOthGjXY3v/ob
VRSlcRkWqvpt+OtLm3JAVOtP49vPo6F9FRM6Bst78VamC9tyvWUq7yAFBmhzslUp2+sTGs7jkKZL
hLMZt1y5/fOzYYfnzkhWj8403rJpdUPfHM8ue0KURLI2utzCMpv/aCXpgFVhfdlKVaErp+XuLO0/
TWkpma21f5qtTgsmSkBZqWcQni4AFd4N4O/O1NxsFn7iz20sPZ08Cm34taxQRvZgvY8FW6RkDQXJ
ZOgnn0s+MnT3edM1mHf9FVL86Dfyo5BY+Issu5muTtvsiG9BYVZ05gvD3X78wngvObesyXt3lum1
1LsLRymXnwceN9nNgQHhf4Zcf8zq6cVKBEgaMqJudp/MFvCcSTt0QjVFbtFSWDVa9b6WuvndDoLp
VKtpxn7Xvju+sTfNhvs6qG4PeGjN0FtVetfHdI02xsxGJQlQP6tOO1zoKUKxKoWoByR+3dCExYvv
6WeVefIiFnHwSLwNtMrqQkNzzGjOCoZUDWUS9617t5CYhliM4Nla+5dCNPhogT0GDnAx3UEBTk4F
5VGLj9G08ItU4TBNi09tkAxmM6acfi4Lsml2X2yDwZDcBSa5eVAlb4WHcm1zne6ZDgo5shB+VLSV
9bllqFL8fG4+FzTZb+haCgu8TlugTyuMQVmzNX8QlqlfAFtJ7BLnGadO/VYk3ufGpws33Z6fgCiK
aOnb5lKYnNR9rlBltSM2/TpFJrDqSElmLuLcWF4MwJ97pfEl6kS+CzXdptbT7k5H5VazfKFE+hDN
f3JgXqN3mlIji5nyU0aIi9xLwY1jHyabyWwlguoQaYv2oqfAjUyG8dkzfh3o09wcwFWasAScCKG2
OqaTp85rqtruMpJRdHQ6d710lZpf5MqRQOGzhkzOmN+YTbZdXVlvH5S4T00KYGCpkSPdh5An0EI7
1nR5b45mp/e2Ku5+qX/UbZteW8YRwTMNxROBYx62qtGFfJsn56jShmars3/mYXmplS2Pk0tVZ7T2
GOLFLRi1mGTI0o1/Vt5VsBETiInekCOcUQe4QkffMZU/+txet3yb6cEm8K1Sa841FfujSBhuIenL
T5Xjgty05YACp0CVNqTa0SAvnzNJe0laiC+wjWub2M/Yc/90y7o8d7nfHrJp0J/1baT/QGgQV5ao
DlKHq1KCmojAi/TeIaA/51mVfHmzrN4MvUJRJur0WFZ9e6oHhrXqAx4vyqYxznv8MiRa2kdvc8gm
k8aIjAt+qJJ1eyyJbw+EC9ma9xIljzFML1Vlb5A//QAxYgt5TyvHLAI1b+OBGDIdUNJveblSX/5L
rG3gycD+48tuYwLnpy+uEZtrrPwQiij4cqWzpK16TRjdF8hFtti1lLxCSd3aytQfWhIqr1Xf85Ja
i3BGMGntUVNJcikTe44w0QK4u5lxMBgEdeir1ToVfvZel8OfdGiNKG8QArSbOaGiSboDYG0RlEMx
0Mu0OV0UxefgozibXNqlpDd/e25hBaaw3mx9AHUQpjz1XisiTBbJOenTHngZVNH3zTJaKqOJkK8V
L8WkdUFVbW1orGMRtiMsJUT1+li4vbo3FqSVXFFGlJm/D3bisfTWlIergh+sl/KlTlJUXkuznozE
lBfbHG0uImC8YEFHlIV9PqCk6rpOIw496VDfDPyLs9lX/jM+9Kc5SdYnua/lrVU3OnTEhosBtW3P
H9rcvftGzoTqzXbOTuY/FLI5y2qr1Jmlsvx4puTTN+QYf9VpK770fGj8yHUXew1bARUewOWLPq5b
ODtiWwHRyIFugsqxdTTepivcCA0MKgFt1UsJ6LjWfPzKwfqAwtKRkRIKjx6yOGSws58M5RHUTIiQ
vSXFk4bbFx2BWHcFp5e4z3bF/Y9oYvhdOKiSeGBMbom4I/oBxfrW90FpGyMTyqsxTfEG544XbGWZ
ZWHTOTyDtevyr1aMbQ9hWwzWGWbDvFhUOkvs2/rIQIhGtQDXpoR6l/biWsiyiKGhTfQJ0Sb52PjP
2qbyayytfkRLkQ0uXGxvL6ecyZIfy9Lvlz5htvIE+mlqV0/Y6P34kVLj+9f0a0aZuj9QmyKcOuEz
H87mscQ+WQ7ps2ks1HxFXiA4GMYmo7rSrNE+uYULlsEpATXJK6M9FLZTWGegpvR5NXTt3nh1R3Hf
dU4T9+VUXhyrwFY5QSy8uzzM5crMiNILPI/1G4w03yrQsmrUo9GyjOwR9ZF3ExUzJYJx1NOXLvON
h1kUoP9iXes8TKQo/0txLX3oKGycwGiGmr+7NE1zN/GH/ght5NY0cOsCSSVqtWlLUIyFRTVKht6b
nuZzKXpIIaxW6y/aCG4camnW+YAIa1seyWzJcB66s9NwZRVrG1rNjOQOuoMu03YmOCmjTZ90e+hQ
R86Oei9do78TMItSc85l90suYN2XTNPQ0/V6UjBXrNoyCyyWhxSJfhZ/1yLdmsjvzPVPVUNCBVVm
tK/92rnI+eyKqWpTRUdG+81FbQyV1MMms4B882XysoiIK2VTyJA6ETqgIRzuuunKK8U3SJTtzP1n
6pYc83BDG0qTlW18yEyNW1ZaIqOdJrT0Q21GB1Yl5apdNNNEJGQ1mZaFDr5bFdaj7SjwEKckAkxN
iCZsH0WcZQP3P3ZOZrFZWh0IG4Gz0UejbfI8EKpT39rD6vUnQhZkeugo3ttgdkabKQmlu5tGOhPq
yPM1mgE5SWFETPRB1FDPbqCL+TD7hj+COcGTxaPnAaInguYhFEz6nOPOTXsZCjlPn+2krK8BKbx/
2f1gbWizvn9WeNqMmlTq/ostlPlRjaX8A/KJuC5ffbiKHH0zRZ2361JrfaY7sqq5AioppX2qktJW
ET0syh07H9TbSrybBfc3GSOtT1fqMEILfIhTb8ORUlT0wT46kIFQ2bb9ZvSxtGJ3dNz/gHjFELdW
xuqxZ+kcXeicPdBCZy4VcMK8HVil+bvyPAsjhCenV7/GtogiFIAb8tTTjgX03VPNgGAZElPtrlHJ
zfe9GdLOwqzlFcVeqRU+x14jbk23jOuZppbHV5W7SDxZRnnp+e4Ey8huLKGDDRQcSGa2t94EoD+u
5KXB7ertokLp9yciMfTyZLitCX1rbBxMDFmoPiUjwbLIgIJtT9lATnDg2PPohsJqjFdlJiZpX+0E
pc9pbXnRuPQO8hy7xzUAugDpVNgTQLE/rtVvkxACtOtWbVGYzFbxA1ybfRfgvijEQP/NSCn0lGg5
rS69JP04ixB0u8NKW9ojrqCkG8YrSqHWwA03irexr2o78PfW7dCh7Ome4CAbJKYu9UfgT40nSCDW
9Aqix/YVTQcGDbvWOLuNrAfnFQgKgJ0WXXVxPlhmgYRUt4xw0LJll+9aOrAWv+Gl9kbPDLZ85Hin
hEmekqnlcDEd1bwljtWfDa+GEZt5tt9+V623ttCa780XsgvX1V7MsBwLwaCNdAJc8lYoGGCJBImt
VtvGFtSF1VaR1QhiYBsE6lkwWU2V3hOlG85NGJ2JdKV0tPQ5qQYELSQ52EewQBQtqW41/sO0Gsgc
24aApbuYVBJIa0AHOo48AKKL7O6xEu5lWBVSzR3A9BEv7WVVBrzYPWTb/O1u5Z9i5LYYdtU+UV8w
s5ZzR9eO4kGWv2ttfdUkNdWUc6R5rQkrNW1fdMZ3rvlwmfzrmFdVBHN2KM0VpE8h8+m3RxrRK8zT
eTPMB6j5o607DliZ/ONW+uM8GGeVzicsQccE+hfloUEPWvx4GskRfmmflt5kuwzfCOnRSyiUFwvM
u2uuMxTogAyMWQ1C5o9NPr21hNzOVvVJeXv3/Nk8+DNboihs99AjP0Lxidi5uEEqv+m9FWuAIYYY
bvVo3RwqDii8lo4Hkd3CWkrx5OhWe7FADEJIsf4wzc6DzrEZQjLeujxBr5MNyJQV+cBNXr+i8Lh1
g/E2Z+NRZvMQQajR067ecMLStAZmv12sLPscpPupV+XNa6uTp9W3SludgHf/CUp0SoySjiIBXkvG
d24UGaEJWEJvLKKuGSOaOtTUCxOlc3LLzJyp9KhsL0a/TmcTaXsh+9PgIVb2mvNc+G/g+6CXvn+w
B3nKuvrFYNZ86OoMXOY8wqqUvmyTWwepX3RhZtJpFxKstR212LI2ReGWU1Jw6VhieLaS6dKnrhV3
Y/NXWcaZFf43FdOvyWlRQOcIRVozgYxOrxQEHybPdhyMf6aA5FAI05riXKEEtVf9Y1+OaF+GmGf5
Ort8yJY40NCCconSDkVQimq8K4zX3aHSFf5/Fn3lYZD1T87yQH5RHNaRv7uN7blEiJ12sHXzVh7m
jEilOsn/ZPZ6tDf1iMMVBZf2nuXrb7JlLx5vkJbX56SlFgsy13nAgXGbaEmZM6xO0tX/rf2qAjkZ
x4WWLlxbrYtmbdeF6W8CVVtq6fDdw3jbkKo2pWcFm91/SRfmidGZB7dAAU3XdLGXmZKYBeoAJjSj
9TMbDlhho94RtvxCdlwfW017HXp8E7tvKuwl7QLMOVK9YbomOepEs9bG0MnnX6OU97z0wHUNlExm
N53amQkMNYCF5+4i3DS20G3ukM5imAI+XzjqpOMD8tDvGSCxspiKv9TXiCOQfPefTACkAjFRwSyr
OOWdeNmW8pJ47r1yxYfP4LSO+waKv3kqtaylGN1eS089e5Z4sCc0PAkDJ9CTzxfe2kc2QLobq3zo
Fep0HABrPnymo1gD1919ZqJ52RcENeLbYNAfpWN/dApthO9MQOOasUcoX7zVVVofErt/GEY2YDm5
SwAoG1OmZoEyrGMyLK8OfMOZk+KNTJinsiApZM2qoNCmf/tjQWoOpsv1HtNAMzV6OsBU30CxXm09
ezHn6T+XGIsa4qde689ubB9tryR3h2sCqUGkTds/OItzYdnPczOMcVYWl3mc9WNeTdgaQaRWKLDe
KL6qwfw7aJIPjm0yK9OTMVr3wvZ/CBWJoFxRKOWf1mZ8jPZ87cDIo6aZHgk4+c8SKJaFPAxl/ztD
wbk/1iRPz0vpaSFargy18/A5WerFhV0LEOMHEO9I3jxa1179KwV0hTmn7/oOghrZdBNFdnCc5cEZ
qbGS6uDm029zSijKtDSNWwUIPRFPyDi64SwH5zwu68613NYd4KD+eBur/CmXfaTTaMfWHh29benj
uFR5bNrbLQVI7Xs8lGn3WWEIrNblVz5tz4WQiptgRwXQEBfmScvlC/N75a4wi8clO2XKfaBU3lNW
dEa3z/6fUWoPDHF8RDLWxUBMZ8wBcLuY7H/8MqFJXZf+L4OFm5Mh0/LsZ4uK9Mm3YtviAqPwfUfW
G9qNfKi95d3bmYOaeFbCBTOz/3Yz+a/NzNhuzXj/QD5IbSm0E3LdLbDNmgpX3MrSJQdfnZbWf9Tg
y8SKRNEoq08d6U4zZ69qch6b1ok7kb7WhnpLFoR4Xn62jflAoP3VL/ayVfp3Blcccimw15fFacHt
NNUTaC4Gh8B02k9ZSOQ28mruicoNrTPnxodXmyCBxJfjT7qstfHXTthIojn0hX4VVR1NdYZiaDgD
zVHNpfTpbf+dlxMmAZEGam2OHd9QrIDnJjU7A7/PfEgmChn1abSm6+r7z02LbNP3ma82dP8gwV4a
rgGc1e9lB93aD44NcCsit2ZZ0hPRrVXXLHNVXAIMBMgP7bBPgcAcP/mFvStacFQydZh+Zkjw0bAf
hu6CByk/eFtFmpfZXoiNBtEtBZGXqY9Zx2AQVH1P6J0yLf8P/8UVqRDE2+LdnXU1IgBbQuogqlWK
J8KdztJfYq2Y72mx3PNGoDEaLtJ3rugSwUrS9F+joAB44+/m6v9OhXnYWuoEHBB1Ix7zpuT4xkXZ
2Ch/gBIr/ASrVz8zveZjXMVfwrlfpUdZr3j9+/6blXW02TnuNF9Uy9wqk35jz8vTmiNDax+Sucfy
N7TAmE5ZxvweFagJEamZiafc4NuKelYR3p/uNBTyP0YRLESuw5WlvT3H/VIfDbJCDpaw8UVN7SvN
7MnQOk4rtwI6RTefzM9loo7GNJ4YsI04cLx1a3XDUfNZjt55qdtXf+UmHi3wZX/8r3f8fxoTkGJM
qy+lnZw9UT0aHqdE4gOJamv2TFEWUmbFZTO90qRHtq3VEQOp5WvXwpLUeC13hf9+YjTpkdzeo9sW
8f5nBhTcUkMlX1nm1KeUBec4HrGF+ZEj6LoYDcxI/S5nqk+elCfg2rPuqa7182h5r7aJw961jmtu
R5a33ksxPomGMwcUbZbDM63Pf/6gfnqmZ+R2/9h2OFddhg8sQ3eo5/VFssw0Vovv7X0Vb5OS689S
ZKdew4lkF4o4JUcuF8SJfydkFJjRjs3M+AevbeWXYS7vDXBl1GKXQF5MpVS76ZO2JG8NxUpTOn5Y
F1V+MHwVAR+XnxXKLEusf11d+aGbZ3/rzLuy3q8jGMgtrWzvYbVN+bUwostwp5ehm+6k7+FY1puP
tmw+FqklcZXhcZ4IJKN6Vv76AP4KVtZcC6fBBekVV7QasRywpwzAmpnEYo92QfOorDx3Zfcq7agr
dVQYctUoAbGrSJsbGrPJBxNaqAHUMavQcfOmylEdFju9MjOOHULSV58/19RFmMCyoz/ZeKcX99LY
7RpqQ38sljm2c8RStHS3UScr0CFCM53+6VRgNJ9zFmhaieqrwHqxfNqqUbHVun08kGiA78b9jSTv
UZXeT5m4x8zfTkZXhFPdHkx4soC+h7N4QYw+RMOu8t7oaVSmf22iWw+ZASevrLtFD5J4xuc2MPqg
1w5KG142aUVylFQlun2uEuNZOhxIZSL/5BPghNKefbXRo9TZExTsaRrGi9mIT5d3G/aWCG03PWi5
E+9/u0lheWt5y5CQIUOUEL1JNA8KjcUaO6qI50kx9SJ14wwf46y6CAwHZSIVYjktjyMq/dFWxPZO
763dSQDA5L4Ca1XDf15afiXrcKeIl7vq4SigO1BSATHuufJy/usxQGfmcBfrfNWREyF/HaqLXDwf
7Z446pr+0nKZIvB/Wrf24HgK/MzFI19VL72R/tKRW2EZ7gRKaNaiG3YMhNh33tZpB61mcWMfjmRa
HH0DeHPomyNej+fEb0Ox5CGC99gaPCTR3jPA9teWa68uHdpEr8snie01wfQO0FBPxQFFX2x1hBLo
H1tmhjkkJvCFfqylhrC7Os173etz7lpDiezGf8GKEboLykYxWXYs8uJxLRs0ES2KQqBps+AP9faf
TNqo8NrjSj7E1uJu2ggF7Rq2J/6RPz7rsKQCVqNRonEEea5Q/2MeK7LuFwSiFtKxI+xs6LCQyE3Z
rpzytbu/tA9TXYWzoEGp3e1Dafi+KvvmUZk7eX/EP/+66OkhMVve8+b/TTTtTZqIJpAg2RUwn7O8
DkV9tMQSgUpHWmnGs6EfO9eLW11GBMmEy4iqlQo8Sqf8RIbHtTf1sE2TqybrW9f0xzQBmc3rCxX2
rbUUYh3/si9alDiA8NOzTTXZdMPRyonwbZe4H8wV1j89Tv38vsrphNK/Rfk1hstaPuAJ3rUEeJ1n
RKJWvGT5qRPNm4+ne92cC7d35Ds0PziQMChk58W0Mat6FZQwO14sL61hhinvSAw1p0AWuwjJG+DH
2R3zYOZoyLnV2wb4UdS9E84lnmOpMQi1OYrF04PFaqL9xllGKyr7/rXTt6OXmG9ik2+gQPJgGRb4
M5EpYFH5ZRV6hMDcxz9X3fxyIlugN3/t5tdkcd+ItDkRSXbsNnjNnDOSC8yIUXoReGDRKuwGq2E2
QlAbGfjzQsDb+mRMyUPezW/JkD4CHsyhnhWfJON89vDgrtPca+F81EW/YPCbjJClPQXmPJ5NN31w
IRIFdxF83rVIxyfupV9N6d9k58RzVh18w/0PiPq66eYFGPVHV8VpFt22q2mPG4Vs0ll/PZmAYo79
U55NhwT1aT96fYwMoQ07haEcbJhhysgR0afvh2fbsyTnCdsYMGiFkTkx92qkDPdfuJiyYStSygLJ
vVNR7LqjIZwrdU38CSG8D54wguDZkaTKDJtFns2hBH200dzq7i3fmrhqBdpI9rPJ9jRpeAynRE39
1nHCBhRUY+gv9x0wcH3s4Gp7SZnj6GXP+6PAWTsjTNCezCk94AoZEYzgNxDDV50QBIi5QOic86Zb
/+lFfc5bxuO2zsG1HErhLfCM6S3xoD2sBiLDwG5tD6ceTIfQBRRvaYxn6IPDzpXG2zrgcTKHs9fq
D37tYEiznEg3kxN4+J79jLewz5yBGpDrcE0Onrahj3KuKz07czngwQvirOYrHMOJ3IoRmdb86VjJ
e+vXR3wPxDrIo5lP36gF0LV0oVakR1XUgZE7P7W5h1z93qsJIQXeEy+7eBx1LMy7UHfgeYjioUOk
MpygjcE0Obz473tqodp/iD9T2muBhqtRIDDZH3yybvfG9rxgRs/Z7AClPi+RW6h/jdvFS78hACyd
yNQ+cpTz13xSvydF4sriu7HWY3kdfq0gqcqe5CUVVkHJ6pxon9LQ2p5tHopXZ13cFzP6n3rG6Aok
KG1E9rUfGr2mB50s3tsVQ7v2USMjAvdxERgC/iAufEHNfCia5Vu5GV088pIgFT6ghXQfM4slWdWX
wWofsPwFrZ0+23wpFvyl6pBwTX4HUlTGBasYfeBfxsldBMiVjVhl6uz/upFtVelNLNLqYeNo4lk/
6WUGuFt+Uxx/kMLpo401v3UKoq6MNbwrTarhCtYfuH6PGVu58dFcNoqhuNYMTI4Oi5dl10znYjRA
YYz3rJOHfhOxp9nxvtssfSA/prtWTvXkp9WX3uGe2n9QDtpMk/uHB/OTCPe6seE1v38i3QPWz4xT
MiRS0VEfNjF+i9CcvAcNnUo6mw9NVV7y7ZuFsPdYn/vdV2XOqav0F72sX13TDnJ4+D38Qi9BYEjJ
mjhn83YjuLSTLI1FfizNdG53wXqG5BepwAUL9xDKZuXEBxvbPfelh1bN+f8Vup+g5dK0oQuwphTX
JhNhFnrWsJtzFeR6872U7UOpLOKPIF0ZJdESL1P9FJX7T3kYkyUEEOJmJ5iSDDIZtS56n00nkdpq
FvFgoXc+VvWKeNhBlbfgjeBetV71en3syh41iqesuGz16kNzZvIBSZDHj3SYBfgW88skLOnWH3vE
MNhe15O5aUNUDw3tNOmU62TQ12s6Ss0NCQksJCCVY5+N1P/eBdtCLs2pbJbqCEr00cn+EwXbEWUw
BZAeeGMa6jlNjmKO7ISrxFIIzhS8R1j56x4egrKsR1aV5+1jzxjrsLWIK5kX8lHK8cmmoJnn6XXI
e0CdhXJj89/Wqn0vTDDvvj5hQvxtJfNBCXGAwybAiakr05j9qGw7dCUlZqlfJ7yNIYnVmDTy+VGg
gPVM7UVhegqXyn5bOPhXmvm2rOneIHkwElWs7/rk6SDNyhCBXOlUfa3tfvP7ibPh4KBgx0LhF8vZ
xyW00D8EksIGf8kLYa3fCwYrChvrBoGuBflEMNGa/ZkscGcj/5nK6tfqDoQ5mP0pN7pnRVQxAS5v
hkWo/5ymJ1TLlIUVOIxpltf6fxydx3LcyBJFvwgRAAp2296zyaYTNwiK4hS8r4L5+nfwNqOJkGZE
soGqzJv3npw6TNbt/OTiOJxn72E77vNIxmRl1gE2ip66kPgX/l0eQIKmvGV9fk6D+iOrDPdYGuqz
KUi29wOtDkGHi8U5QaApvbTUMMGs9qNR7Yw+eB1z9dKkxc1W9mfpy7eIeBkDPA8cT0acttHpb+qN
XzZPY+jGv4b2tkufwvWNGhBv6NWfqm6m6CNpbft35OGEGESPTYmKDME4Kzt/1TkB/ayy/xbkFnK7
Pg8iweHOHSrwHpWxuuAs3BeB96fzcnKSFaZW5RDTt2lp0ppf+aKH+tDUcJeZ20IlspeTf36glOoN
ouGHGU7dzu+YnbNBUje2da1mEsOiJZznyYjZ5oRVpurKi9KpOkZVHq6Wk6ku8SWL7tXzkGUyWfor
l8z2BrdjxF8ZPdF74C7NKLUMyi4QyliATHODgpJuZ9+4Rty8rMzceHNcb1N3xnPGj6X3OgcLzZie
HQO3mplhD3PCOT03CoPa5A3ERE3nDx0CwpOR/DPz/Ez2/CzT5Mscgx2j9ovFpneuxuaQBA7WSvnh
KFy3oRGQdM7sJ2LQe2JiIWMu/5Pt9keRz7hlkpEGf3oqOzRuAidh7706YwEnzfgxecEY0x6E1m8u
J8rIUS9HQUDPmrdFlWxVazbY0eujbxeneiD3HsMXQpHcsyjw7vfVA8f2e+2gyZNOuUay/w2S7DSN
yKr8iTeRi4sN66WkjqEPkvBbQqY40Xh20AMmf0a+hd+jQQykcY5kGvqbuRfOepD9ZlEZ3Sm4R61J
Td9X7RZr2D+v1ZSsJSZUfM93fy5f077/dmdXY9QhSaBbBJ5K/dJz7iFKbPvUOixlSO9Hf3latrHr
nkfDWNvjACFzea5CN/xOA+6nQj4K9Aw7zI+5lx3DKjoNNlk7aGs4jU+W8o5ZLm5TQ9KX+DvkE6YU
k5BQmvN1qurXdh5AcPkXoGVy7WWBopIcurXhF/cibvD4pv0r+WVE0KHcyzo1MMv2eIvwOtLepz9L
8+fV/kuP5BLn46s38P/nfMIh8OunWCQ9TJkM9+mUofTwgp9gB+HECb1XWTORnMXVdYZzOTlPY+0/
W3b+1AXqdZDhZ8SaAZqx9pI0lE7Lj9devCyaejsOihsY1OPy1cOrkKvEBnC1gKHQDYVqNh1TNJui
N8bVZfGJVuP86OP6ZinIcqCaIvqRMUh2zJqK7TyERyq95yqp/phhcJUWHkOjNf9fXIKAWCd981QG
zWHpjyaqdIfZtxvVr2aNudSti1skpgPkr9PgVxenQeikGu9C+8I7X95sgWDX1nO8N1u8453F2xxB
c9s6jqqZ6jTZxmrb8inAG31oEw20x+37LdZM+2mUSu4rM40vY5T6LzZEJby51vyetlTIBMbMox7J
dO8Cy5A/EAgI1rEWO9s04xB8xCRPeFikKm/lyGEzTvXRVRU0JT2ZoJrCpdupbi4mZ11bnx4n/MrT
7k0JG7La4qi0x9+4wtJTcyksMgAbdHAgUpvMMFJ465l+25xgphx/w2BCRu7+eX10ikLDvxLeZyKG
YWaTRoSV1KgeUIWXQk98O1H0GArgYVUTc1Dlk3PKkz75rwkHvB+UDOtlnOaZZoSVndnIPNA9rChV
h8OI64OpTfwXA64+C3C1q5Lmf3aKcxPCIEo6uTcmiFqKJnv5Hdn1n3zDDMTz4JRn0Q9ix2c4OIcK
pRXcXW2sqoHCqIjkNTRhHlT5n3RICMoFdbSy4SxpVX+HvnNOOp5hciGYUuPpvRl7vZuM6asf8wMk
vDNDiScfL3vsBL86qP/k1fAEse93kbrZcvdOXp5KsQZToLs3/B3yQHVH0dkzD43H+INQ/jvGQch2
ToFXOQN4NnQ/ERed6Bi5SLf7IRDJZBC5rrQe5PCPQ+vdiAnhTGt3hO4vOITU/690uESvcRJdhwo0
bpsM4yV06oM/wKrDPfMsw/Fioslmtfoy1fjNURXsvC65Yzq4RDihYrGEA6ZN1UxXBoMl64ysv7ZO
X9zex8Ax2R0sHn+LreA5Mky1R0j9M8ziDIeEECMJoE0nhmQDz2jbz1z0JBq/3CK99tgq1lokDPpU
eMdJ/yxTl4n9kJUwEvXJiydcCZAGNqmh/4wRobY0CP+VYzQw228WCzhFW+i3j7wPS96F3MISSGNd
+x0wwb4hQ8uxvfLwoG+dKikwh9QoHl6jXijMrL0R9M+OSyUQWXAqQR7wiQqgHtpx75M2GQhQ8WI0
PdV5/jEaEpLgLMNj6uftpaoI7ojJXuLpbH1lV+F/Ud19dbMdPA9pcSXlGpy8aWno8P6uu6ZLIF9V
jDAZKa9Y8z5S3gwd7ad/bFsHqEZdPIqs/auxreFoveFUvCLt56RcsdQ5M/PDGKv0Rs5FfTSGTP3Y
5mzuvVkGe1Wa1j8l2yJcxRGOTtMekTKCllFDjiW2asLinniFuQ/L6rOqoNsh+FL1soR3VcFzXRUi
K1bcRvB5IrnR7KfZ+5n9btH9vpsTj6FBBCX2rFdl9b8Foi5nXilvVUcApCqNN6GF+Z8vp+JH4CTA
acIKAHhpU7VuqUwPvjlSAAXeSzxyXA7KAeERW9NRAyFa8XskuYwO9k8WPYsiBewzZq82szBKxnLY
uIy64kkzs5kE8rDBZ6XmQl0SNJpX5QXjLii94GLmBJ+lmBrKX/c0Ozndk+rBigZMb69ZEzw32gLr
kOLitquc0LKbRKApSyvCTNVck4xCeVYOpLy5im68LBnD5+lRTtTqsh3/IfMwOxmq8EE+nNlUGxJ7
yIbK+2VJwHuv2zuBx3uN+QG+U44fQkOSMkdGHWGfvEWNhBLSU2t0vVNsQ0jwwI5QEOABD/s+KX06
yvCRmJjRO1/La6Wrr7wT/4kgANOqaqz2JosZC79uHiJVf0ZMGp4jD8qaC04PCnq68nOmZ3s1VMnT
UBG51wPhcjKzxa53JDwtr2OWkXntehhHu4YWxn9RWR1uMukeUYXvg3QdLNTlq8jteR0WtPbEj2rs
/HF2ZQwvzt1gi8/Qx30U2/Uf7CnOVo7jPy+D35ZQf2QT07lxKrM/k5rebFvdfR+MlNdm9WdbpNWl
Efi1q1AyYiuZY2bN2cYqf0RJu9t9kO6jWpx1XHURZzk5jUbhy7FKN8PFimnDtaccBu7cnMyyx+Bt
NBflpy5TJvd7pKu6uWZ6MwLs1obM9zV2thURzv961fxauttD96hBm+V3O09o/yw4suO/maOBXmSg
9YQyxr20cpnKSZU+ZN49da19H3MuEVehahBxrNahV36JmDbX6fvnuOnBuJW/vTR/MW8GWxQcuHCu
8a9o52cjT691DjVk+ZciKakFKecgCT1T9+AJ9gVxCQ5qz10YBnbHm+GViw8Iuhr1xldY9IiLER+G
n/fzBtJNcxZx4m4CclZNOh16iZsLwiJZlKin+DtUstqbY+sXWCvCl4QlvUc0pnjRZPO1HwbWdxjM
xnOHg+3kT0HsbyBUzv26GTmp6Kex3EGZaTcmTvBzYRDkmVjDtA5wVpzLMmc6MDpeT8RUs9sjIV/U
eYa4CAkXdz8Psn4emjT/ylvTYuKGgZNpsOmbGf+/ichVaBnk4Zl4lZ+m4eWn1K7GX3BbpHV7FH2f
5hdW2otj1M2rYF94MDeYodvQyu5DV+uGkz8EI2v3Jsm2SDFN8xLv1ArffNd60pjiSdLzMY/qhNm7
3PdTZJ4zESRPWkp4KL07v/TJv4jvJsfzk9vfrjb6H3dsmecEtizxBSiz6cgn2JiAXc+0aU8t/hFk
+QsuwgRrsdYDJD+APB/5EgQlrwRa8IYSQs9kDdo9ogpkW2k3PL4F2B7u9Sopb2TY31zdEdfOdI7/
rDTkTrOYa97igx8+KqS3Ekf+Wuch5wvsKe+/sTaDWzz2BBrxfAX/mSCmqjX8ynyVcoxAAU4GlnDl
vYIUEpkS5g2iiFFgmPXasP7WDfqcJemqfWBN9x6HAQ4x1/yoJmOU6HoOi0Ajnb+ZacuoJnaniJnp
gOuN9GUETgEw/Ec9JeYxHolDVrOea9LhZnhI4bsfoSfogwuXH0nXtjAnWVG4IdwYnABBj0BbWvMi
9UTWrY/9XzV09mKHnhyfe8+w//O6huM5ySqSbQNNXQ+EOrOT8YW5K+GCmvDvNBH4MnBAMdYiwPAS
58gRkxEiE7iu/4zHkdo0sGIHYCdxtraLZ0p5q8KY7lehjTHK/IWiSAaDiZ+LZlVzMwmyAGcHBTCl
WSfcOXR+/5QxdK8qXe/KAnNIPczTSYNCXfFTDV/mOcLYyrl8INzufw31GD2pcKiOBdrXOoo6rneh
6vFkD7M8maTq/jqDRCkQ5XiYzcJf+7MmDp0E0cuUesmVxOt8ssmDnUU5JcDm+ileZ3aMSo2t8pPY
Lthty/7X1/g0Ny07pg55GCkCCj485dQwMIxNWbSg0bpPcorogYIuct37bFwP6yG7xjxFVwKDES1W
UDk7v8BzqYmlo5iHxXR1hQecyKdwPwmHMPnznE/sSYhr1UDlFc5fPXfGsZqa8CXPtd7xw2CFU9Z7
7jFQEyaZqLKSk+syj1xHRMpAghdDju80y9NvbZQT0SSggOtxqOPt5GqTIZSBBBDas8KXgCVtF+N9
u7l+wf2QIEi+JfSS0DFNkJuBk/V/A93QzhemT40zTj46qS6N4r2OYiNYUWqxomJKbf0UKJ1ER1Xg
RsJZhr+phWlEJB6r7LEvk3y8qSaJXCiV3hiTG3VChkwlVtPECBYHkrtY/dspQtNEdUiJYc2Gxfoc
Tkca+jRAFWPDtvbqlOn/KIgd5yRImYbrizs7CGUZ8MO1MYfeNmrCebzNaBsvEbbdtW1OJpYKmVQ7
lfhjvTc5Mje17BCcI46mWtf6xXW1914ERvlSBkb2GgpkGYwU5b4ctfNlNrlY1Wma7luWXt1cUM9b
qdGkSpfZrpAjdQsPpfc5gNp7LWZYdnqOYMXoxv+usD/LVam62gXJMYt+33MxAlOwgnSTiqbdugEd
alSnTfTku11x0WYMZ6RjWefaa/xpjedhWYEQpmRWSNb3WMc40MYZ3aYK3PrDFl7xmtP4ELYviZ5p
ixwI0YDLaIQmLkW4MW0zlVtbkbYgweeBSNHsEcfGDgvMVD8Qa4LfynTKZ2C20DyEdq4iJM2XNypb
Me4S29oPzLVOqmblNVazF3FkvhNKmfb8MBf+BwV+W2CQWUfQ3VfkSpETUr/jUAp/2ygEZIqeulJG
m137lrznU0X3eq88T0/blC3bKw1BfSek693tmk2S1CD5c2hBTSfBrB8VDj/mwT5Z17jCxrEjs5In
Wx8b5R5mlvUlOXuusiSd6LlVi5IKvejLwUO0EYzxT4MDNb0z0fBj9FmK6Dq4G75Or3YXGEThreJs
uYn33GYaahLRyL0YMGmgN0G8oChoj1liOI94ZPGr2Zn5zmG+9F7nWYLrPVHFvkpQdhzDaC8Gkbps
FZak5gay8b+eb4T/KVVBNiE9FV4qt4LATwB6o322dAm+8K0FW+1uwb9BBxxjNvhO4Dm7LN/0Ti7+
+co0XsgygHNPPbVJTKRSD6XDPwSyJintukXD80gkzplpbVxFsbHDcW1vgOhhYG4acYhHzJuNCSfF
aYho2ggKO5t07yaeLXgFZq33gy/zn4RLaccqYVQcOFdrz6/AlfkEHwyCpIBGy9YIN53NZIv4itg0
AS6yKM6YodgOwsYygvHGSoF1GdyWLF/cfYpQVXez82N1CLx6uk/xVB8yjTPjEKQQ9YDSM0a0NNyE
eYiIcXpD1e3BqA3bKpHJU5S09i8IDoKkaeK8BOYsn0EDNEQy63zvDr6BcqzG/qCnFnhdRPeMq6PX
BrsTvLn/K0SfFbuGptjB3aj8Ez7E8jL7Hapv7UFFTxumcM3Un3o3oXUTDOMS1/k7ZUN/hMpFOe4y
bPRaotiO0zMfrgGqZumc740B6qnHEPOeT+Te1lzsS15xDB9NFX6leHIXz4n5SNFUQGGUMzMGPbqb
pDO8W5MS5OdDBvSiZnsj0sjHJ6t/HRXmJ21Y5gU/rvmZTj4oSFpQ6r4ypStYJYS5d6xabTa2W4Sb
RC7z/kF6b1PkqVdnmN9EYWbX1hh6plx+vu3cNEApAj66idugew3TgHlPUKl4AyVweCpHg+iOdV5q
FWTR4bMPGdLaAxYGi24kbQHVsUdgMhYADvGs0Xwpk3dhBtsW8n1Y1tDAIxB/zk9TtXRcAc49dsFT
SS8T7jR+d4wUQVJgck951ri4ZGXuvFkR3/cV7Wy5QX8k2iOdZsNztcMqyegvFPxVaMZOpz5thvs8
qvAZu+w7leOXYtvD5A7Wyp3NlUGVwLYeHFtENrXprmcBfkt55kbH7T2WycVl8oQ9mjvmQX4EbJq1
5n1b275/CLPm5Bvdc99G/LhgkEwG3WC7y7rmbx3KO1sryeJ1ZMmCdd5XP4kgbVXHX5ETsHRBz5uY
fAZHFc1TxBoDDxgKGc1NR29aVHCk89F+TB2j8Wi0iKjJB5O2w5yFJTcjuyia8VixN0JZMYb3eWuy
uELyUOYu++GnnZbJ2RynM4vodymgdXKI9za4jgmrE/TfEr71PMZ3y2pw4bQXU32o4oMW5Zwn4SZN
mIEW/mkWmArTAikeSB+WXYTgRk2LlXh4NcaJRqNq7N2UdiRZoLau5tZtj60bOE80BTkgZKmC9VSJ
+jLOLAbJmLZpikg8sUrGwdNcNggzsnDynbQNa9dZ5rxBiwLW1vnWP9d1qntqUdWa1VKWEhxdaQlZ
oS/79Jx3OXsd4LcSA4ZnAf6KnHSbNNMddF16CNygI96TRi+1ZzZ0ZQnWpqwGYyHUhFWUN3tVd3X3
WbhsbOipdo920U/XfKj6b89BLs5FNj/PnlFBnXYdlgCYSCuTYTY36Rb1RbPX6nkEXYWrrUep6UsM
2sKrsjes74C0vHl+i51K4bsamyepvXRPsC7aGYbRHHogGKu8hEjYLgSI2hU2dtgy/U2KvN+hu07r
oGMpX9rDdI/EwBUmSJ7OOB8cSLHKXzFT+zJ9zSELsDvbGd2M00NHnXnKWPaxBfQmdmwEW3YHiOoY
1KonENlae/CwBqIdaaTYgaUXg30/ewFwIc8v3FMrS2kSJQdXnrp+eIjzvNiVAtFbDWH94g7eyNuR
SvcLsgH7Quwid77Q2a0NODLJQBbE3ew4v/Xg6gOgkmCN/k3Yo/Dw24TlwL3dV5sBBiXUE99DVBmJ
BOJVxYbpx7sulQwmKyZxexf86oqyClKJU/Yrw1d/tI3uZJB42wZJRfIbnAklPk8WnE7DWjP7jXeq
SAFJsqd2lZZooLmhBpgTZNqqqM2OgWhhZOSepLBJknHGtD4SZujlPG+F6XdHgtL+lQ1h3meqivy7
5PnfFT1T0ARD9/sQIG7xHc+fEcRvMtDVANQ6meqtno2/VZtnnBzdjwVtYJOS04b9buOGyrt7UQbW
tm4xxIaV1Wxrg5myUNZfVMJujUu4287CL45B7mFQaWtvE2B2vQHDTQ/OaLJWxExM4s5F+UHkSjz3
9YA2yil77HMBJtpgelWEcXQ2uRa/VWo263zCsoAzGUh6kLo1XmAgwRLPzapzO/McOZR6RpJjn5rq
+rnSuf3e9lwXdoTdTiTmP7OuyxcX7hqrYXKflR46XleeYyK1m/qVKUJ3NBkUsz6A5lO7WbWzTceg
bwCs5MsaA2Toqp2aBr0xidldBDnGjVSEDDU3yZmsP3a8nmilZYFqaWJnuPI050xnMlZaEEEaTp2I
ix+IecV90KJZ26P0KFzcaJ/FanyZkwwQyiDjzViVWCkF/qkiqMv16FCZibgtt1HlE5o1W/NRjXVK
PF81+kzCEqMZG3rXMPP0XnUsC+qVI7ZaMrO1lTXxG8zX58mb73aWGf/CLu/2Q9L0l469MDtmlOYt
SnP823QHZwAHOHRcpgehCtWNfs55tTEAb+O4xdGY82G0lpZfRlGW72Mv9Q2Qo/VS1dwKvhDEaW3i
E7d+0s6GvK3xUkZNsHFEjGsvBJFHxoTUh9tS3tTGdBRouRurmcfTlCcVKFfsOVr2n1nYNy5EXyYv
SYDhkE8ycrZWlmkidYauVtkkspvd98U1j7pyOSWrfVsniwvFatdhxOKcIhio84g1VS+Cj/U6TLH6
bU2XZx0bePHumci/ve4BxGC7WJMksUFszm0Lt8q035hwi51U4ltQxJ16wL5nYv4kgwzgBEYJ+RAE
Wr4tjZowkksSJ0kCSofiUDURbQp+X8pKUhLbSLc7FCUCxa+yH3eetM9ZMH1PHt+WCChkS+cnDdS7
ww8qqtTaAVQDSXA7M9tmsde+iQq4P+5++fcwSHgZvUPifVWtz7bZ+g/CCxIvdpOpMd/we2yKKFx3
1XWs9LYGPICN388SsDgNqTKN4jddjbmAXhBuCNsgwojziD4EJmA1cfV5ATp9PvJi6KflVzHhCU7w
Sae2UHtApThTRXEyZfKmm/yaSwxXtm3+kawJUpFzSbhhKshAc4tG6uLsNcxt3o2bDM7tSor2UnNk
q1A/IHnsRFjidJaHOc4fE/9BlqmT5VC9Vl04rDoC502S4A5wEQiM9o6fbR5hUw0upqDoDKNkjcCy
ppy+JYb9x7Q58/H6emlLFIVsLJUuByeLyJqfrBHIdOwvGs1tauW7CMTlxjCrB2MVRtbQHJQDjeja
CLW2k2vTB3vQiKh+4SMSCntzdrQTGPkdPhqw4V3HYr6KNN/yCCUEW60i+WtAqNyEuMVlNP8kGmZ/
6KxHaMcoBpg3VEZMbN5YLpStGXRi370P892D0cR888MouByKW2oNW8uJ3m3NJGbODoZjHhpTnowk
PDQjOQrWlnNZ6AdLevSRX11ffeZ8xgVfbaSx2mcJILzluZPUfqlrwjoKSQX5Z2eadpQBGFZ/+uhv
bX9U87gBj4ufavFHp/950R3L0gVPIYs9TOCReFJ8217xFOUuUN92aM6zia62gFcBHRJrggUGFWMV
OnwTMiU6obczAc3lMUxM/zGm4y4TLznczoQnPLC6YzCl30FhwtKmZh04ED+m6tuQ7Wq0PjMUSpMP
ly0zF49FA+AKMc9KxB7OHteQ555x76QLKLCc3LjTRHLXPBtjKS78TT6/2xvzKmxwMw+a/K7NKgV8
oQOmbD/cgpLeeuAevDi9BuTJUUsgIbuRiXKollhivQsVJom06t4ClT+44raV0tuGhM4sq1uoGzwW
DQ/HkrwPshuJKor1bM3kv0//RIa1mZrJBOFJKzHAG+vvw5C8x4NiM4P4R1DxCNXjI6hTm3PG5On3
NyYeogoLOC/sEIiDn6vnxf8WDxhUZzB0ebVLjXFvSYFHgO0zo1iQScZ6iIM/2dB8VY3xKqyp3w7K
e1+eSIRHEp780UlYTwIYLoz1feilJ1MF7rHBDNXm00P5jy7+MKFIrGJyy1bTf1jL8tMRrpvEOfak
mwXB0hVvbCJmSUDCxlO5MAcJIYab2cNmN/iw5aeas5aozGhiTSXB4e9GXmNi8dM5GciwslmFAi2M
nqGaGmens9nQI8KnDopQ4KQ8UmnKonHnrcvkbdK4d7gFdmVaYLotbvXyfDZGdKEPszalwxk7ipHQ
GCGkNnWPoWIpetdgX3XpV5YHwZ69p3weP1kBeHAWQ08uADEYfbNYhfIF6IHzh9jm8jSk6bB3NVQk
UJ/5rK6N6+OlGZmM1jjeN1UV479sC8ZGhaq+VBvaz5TP0yG2vZJ4YdJdTKkLqjdaMyukq5Ae1PAw
evTUSfWMPL/AS+FskIDBbC6GmhvWsd5jVs+wClYZ0za3JdA84OYsBsS+X3nqDQzPBZr3yZ4lLNF2
ryZgJFqcsG9RogU9ils+sumPFDWCMLIjXQ4PvH4qkvwDehqY+aQrd0XKOVjEBvVz8xxOZO4LIBAb
QVhm7TE33tfSvbbdUrfHeBP4ib9KRV6AFV3ULf06qaqf2BrZH4EAyLOnh3DHz4ZgslZ7v8cbaBfe
Myur6esgZLNCBpN9LNMT0Z8HawxWLPx7VJJdVGwDwI3xaxn455Mmu3KvEFi0L60HdBtQiM2AwsNd
SafM8gO056DHgjd7TAxoUJWbGmuPZDmrdcY/TOT/ej5rEyMQGGy+q/p1sNyOFa7FFStqfhVvv3CR
6UJjiUtZOLDDrTE2HBR6N8oBO5H20E/idwgExnosUh7o9k+E5g8C6FRNmDMVEL2W80Bl/pmFB/vM
iS/SjJ5Qdl5oNJHOArvaqExe5ejtgqb7mFN+YnrqscIM1bbhxKjMMt0Saf6BIXJhXrGZ+QhbVp2g
75zysUP7tM8WpTT0oU+RUXYU5nkIWcLH9jC0MKJE7IHAaVsmV2/QH+Fssk2pFzxCLAxMC1zrBtJi
qpgeLKgXd4Q/wKk2WiwiGLtOrrsgfNjAkNuUPZph2MltxakBxyPkRq9HtjhZCNOTfCzfBEj+xdE0
/EzCPNOa8yjmEA0obccj3SI4gCrY21o9R3q8FHz5ZcvCJNzSGxkMj6Q3XkDLJBsnmuA2DNSxhrRX
hQMYzyDXGVb480sXfYUzTwJ1pkkmcV+ioIURWydaDBlsKAI3nxKjXXezQyJevyofFbXk8NEaiFbo
PbkZcyagg7zZlQYyJ+k66va1rsG2ztJ4DRoMZS5OCS0H1rFk+ifxmPSbVrhljx6rUzyItVHRXFFG
QYtOGGqbKNk7hvXMisC3eOFecd3t4xpzcGE1ayiWPZModRXY2D2Thqhph90I6ksYxqejJqznvb/P
uUJjeptWo2PYAk91IwlxdNndRIspOOHS3D+xfXOPgsri0eqN0dHBUeVPEKizTx+urXAp9TgC6N/F
2u38DN+jc+apLdj1V94L3BzrYR6aa9AO9lY3pNw722pRBsW0DRavYRDKT21Mt6kMGEvNv7VNQzjO
c3FrcA061IcZqUi2Ht7Z6AzLpCXcxfVRe+k3mxW6L4Xb+yyr6U/LctU7CrtPatK62V5/T4vWOzmi
Cf8UyRC92qUDpimUWDclvh1A4XxHEQWSY8fQACLcuSro8TrG92gC262YzAUOwRcDaxDDZUslGFTD
4GWSrOSaCfJs/UBZq4blY9CT6chjKODt1S28ZsfEpQLgzn/BUtZT7qSgnByWT4qGF3M+5xYg6gan
2iqMSTUVDuPQkrBNECzEO8o3xOPGxhcIInG5PZjmYYgBvKPtfh3NA2jkoACuYdo3zZhsG/GJsLNz
jaFmS0MYr9iEymjDK8XOycL/sFz6a+mIkpHAdEGfeJOzyT6jueQ7csmEQI74rEgPtL14b0EgJLJT
OMyLf1Ey/OVAiu9ubL94TfjOKtgXdOiD59liN4fAsXUsHnFkgQawNk0onnPILIw0Dk4TgivFvTth
KuxlZKxylhrtQcAb19JWIzksPNcWoQCeTt0kd9QNtWnHEp8EwwYbJD5rWJCIQ7mf+bGLEA99iltr
7brBF/7518DtnovJ+1jEX8mGxgJKPNFsGJ5pkV0LxPMmmU8JX5srhledaHMFCYRlLGay8Ces++Qs
6K+w/yizUCK2YaXqBy68FF1UZOke7BAqfAknQZOlCTDCl1VyEpGgFo/f0BQ8crGTue3NwIehVL7Y
kwuMwoBP0ZuKAQfgJT7Y4gF3vIRpNTKarnhb2/gQjc6x7hLahmDamr1TbtG8nxOrecaPHBxDPQB7
acCWAEHhM0p+kjn6KkP3qwlwizfNdajLuzPqi/Rw+Dk6P8jZeviBrb5F4rxC0tsuPlI3qPsjSiFd
QXDTxfQytGyztVhvJybjbxt1+jkUgdwMRnars/bZz32Q+wZdE9tXUuM5zc1hlTCDDbOc/pNtlvsZ
7L9jDLfMNetDZzPmSv7/hyY2droybY8c3bQEycHTCdZkhUFLzF21KZogPYxqgXHnzElrOW5Z5YB4
pDoGpCPxJ3YFK/Xux0kHINEHu16+W0P4gRFrO1XRW9VgGeRcf/dEcccGcOpieVTpeMW3fp7m8Mak
4FtUvBxKO7u5mD4wtvw1kTd2TOdviHobot0us6oUGg6mvCCzthmI29lxTzFdbYe3NikpYlDEGeuu
nVBAXaMrTdjt4i7ShiWs17aj3mpYjhrOmzJzw2Xf9Z4YfrmZvJT9Z+w5sl2Jf8xkFiNn/5UQ43++
oJYX0fp/LJ3HctzIEkW/CBFAwW/be8Mm2aQ2CIqUYAvef/07pXkrzUg0aKBQlXnzGlbcwc0g4eNC
d9MSh1ZYwy1wZJwFCh9hOaAzW3WalEm89UHK00EfmW7PXrrxI3ppvzuD0Z39NNp7Yqa9hwAcdhPu
YxZpUGH/AyqD00L8sKz0CLHkV4R0aVXU+Uc14v9EFyBlgReKqJjmmdjVckRgg/FXL8i/WviZMy1H
He5+aWMr70hX34VTS0DC3Nq71qqrpe4YuN4QIAX5KssBFHqw+8xn1lQU2kagv9gwjoRYRAl7KbRc
x+AkwJnOCRQuZeoT7AdmwfGgV9jE5oJWueK259CG9s6/NjVxPQZwjK8+RIoBbojlHIwMf+ju0MDk
hSl7iGSqlvXGdcJm16dughYKD77lEMT679oukI51kebcON3zjzxPXcgXsOI6Qskh0yiDpqIgBjmx
7GY5pr61QRyJkSoxLiPPhWOhnC0854OgW8LJhjVppuBbNr7cjuF22TKC5bJOfT26RM1ogPy14qWK
a20bdTGe4s7o7u0eA3k5UR9GvecehqCFMVTo2UnH/2fHdmOuA8eH69TPxRZuh1xDZLVPc67hUWKZ
FEuDmkRoGPWT9upu5jzCgN2q62bFjy+J7/VQMNoiPhKVM6zI8ACeaEYb0UdUfJRtxd6H5Ta1dKcd
7GQibLklTUNFNW/tOsTu2fUwGnI66TCznPut5jDuxcAcxiGT6U2UR/OtaHnzOi2EEerb2r012ZOA
bmrWk9GufbzU1rJiMtYbYOhMIaK1MHuCOU02anPAWsRIMgd5mVVh9VIn16HqfwS2BayuxNk5oRZY
qwaHy4ejHBQqXA8WGsjdupuy/lhawjtJbYB4kXn5dZxztY1bgBrR7JWYnGO1uqBNST5Gp/G27DXt
dkr8ed1B2cQ7n0mfkXCWunWQbUPd/2NzHinFbs5r6eLNAR98wj8k+rKYTSzK2jzpgYkBGrMs3qaC
IcQYrFM17mp9GmB7L0HMNLY7HCTP0mu+WzoiOAH+XzMs8V916p3jO5/tkBzaIT3EJsnmgKIbExzN
lzWunFFzgzWxtgdYuvhXEPdoIKkJRPwh69Za5EGz9rBoTDVxs7rqZxY1GmcUDYtBiRPLQIlkcNxj
GaMZwdhP1+1jim0O9N2YrPbu04QrrARdqzqerYPeu9R0Xfc2dd0IA5m0Gi06Fa7KuCkZdXEvoKyu
sglVvxJkFPj2wr4/4C++qm3rOVbJcjDmRywKHAeirSDQouqY1tr1K+7OfzobblRU0YK2qiqR4cmZ
/FNKVqhRauchUTCiPJlGsG/K4nfUDBXcSXmY4uQ2JqCitfOCV9N16IzPZh5fut5B3k9TmhKs1MbO
sLAb7UsJU9wpfgjQoMgsrulsXd3ShiuTfrYo81rN21pNdRFgdhW2M2RFRacJxyXORuSCMRbgUXW3
HfNS9gbadZF+NCmDIwyg8DA8gQW+6vgCu4NwFyKLtrM9HIYUDwF9LhguavU+rM0XkYuNO6dn9f92
TD8psL5PhxAkaTqHHsEpsKt/Z12zCd3h6uv62SlrlkH5WSmPk1aO757sT4Xf+Cr+SMdkPfe3TEPA
xFo0kt18gOd2gFTCsLn/hVJkk2dyD8XmUjn61oRuvPFNyfhZXqF1XwXwlgOpCK4Y/jlFmNyt2Lk1
1Xwz/glfhgvhnfWxSTqfRlc7UY6iLa7A4f55ecQVNKIaGr+VOa+zTe4HLx6zJ3IImTnBpwuq9hFO
qfsL8IVZVJRm5wGeltdh6xZUzqdRGHuRT9hDGVQrCxRS3quDLIeLw2F7ls6lYTxH4kiIz1vCuWfk
xb9b20EYtESG2QieUQNBlFFMjSOHicmYO2NS0OLbZlJ2U1q3zF2BzI2MUWxo+XcBgkZQKznjbkJm
OB6wtpYjIUVU68gRuotGiRKS2gPhsjvCOwAAaodfOJk8sMok1dsJ2I4VkaXUzY1B/YFL/GqIiQbz
M/nRF+5SeP02w1FEuWd5aG/t8vcAXw7PZxxzw3apkOa08cSpFzqu/mTlKmChDvV0aVvTuG1HrCkQ
wcYgm701rXNcKWvqGsSbRGoA5WJCjuvrgRHDpz9q+FShRC7TNQfMJjExvw6g0wTmwSCznbn6odUI
H5ksc9EB8mSMvo5VaKzrPnoSJ72csDngTOBI6Oj6DJUq/taVs4dom9msYad/RlZzwEbcGtiQZRJo
pjBfpYE9rZzynZJDyNGBuh+p3JMqxqdhIBlI9pQPVFE0ApqqNvX8U8jkZjMqRoDJ9MqGWFinjMkC
V56LCG3Q3B56/G2oqmdMczMcNUwLkVFQnmpkM/MYf9uFPCqMZJ7EGbHI/d8gGbvctdm4V90njztE
luL3dbyFdL2ZA87OClSzFvNKD+B6tzGdP9CQXWJxgGHMMjAQJ1giePjZtLbL+VrLHh/ObMQNUZGU
50thhitYhb9muC9mhlZdIhjoKRQy+Z732UFdVxRE2P+8A16fOUJWXpa+BZD1wxHnLsujisPKn79P
bGoD3bqlUgX+gvR7/taT7SXt80soPHpejCO0ZK8Xqlud1pxo68pCzgpg9c+XxkhXre5SqZOdC8En
0E+p0eK+o4UpgR31KkEKUZk+ObnMfpMoXok5gBjp7cLU3dm0SiFUcPJdFR/duXu9fqhS717axgZB
EWxXYSKLsNp7KYiuT4xjQ4Do3Eb7LBDM3MgyxHh5uMJpwSsi85aWpEuM/OmZJCMwr+0dXRhgi6m0
3nN0P4tJIps0p6WBfFutUPQGy47rH7As1AuUNqzsYJjXWfhecND1wl4LXlsaXQjB8j2zkJOmsGGM
OsMx3ts6hmftvDbCBtCqISUgfIkov/TS3GMKdYswgh0a77OHDUR/+0pAlIq8Z0smRH50nlgYXx1Z
/uCCh7CY5a5eFSkclOskZAfobEhh6mUxX/VY7WPevJG1Jn9QtWl8LTqwJIYHWwLMOyPJkvh2plQP
prWqWmA/8kuAZqT/U+sNU/b4T06iJCies0SPv5c6Vr/M9oOFUWJhW9pgs55576zmxajNY43mENgE
bnudMsGfT35dWpuYRVG3xSuQ2cbyqZTmAnGHBV0IQ7Tl0MZPz0KN5fb2AcYUNtwwKWg0SrqI4S2w
6FWpFy22HsxY2nrPJG6jD/kTEgQGXgkhyEOQfI1uzHJqyTljIMnmDlO/yuIHHgk7SbQr5mLeWxBV
J4MwkdSVDi7x7Zfb9YiZcXVfm0bIpxzzP40/2eTvDNEqN1PU4QjTN4M/3KschIXySB2xvMXVF+57
JyGnt1R3bp4NbAsenOF5zj23jeLNb4PTMMvPztbHhdIAj2FESoh19QGoWs94aRqHTHnf2ZdtrlyZ
RnLboZNp/Q0jm5eibn4KgFGN03NBWPWjUMGTmneRibstZk7SMhN3u2qvfhl9jGCwOwfa/A2Ewobj
i7umbyIhd4E9R3Y8WTFwkNNFG2a4GoFrgibDBMuLr9BNtlnFoBH3W8jg6CdBhIvc2PsVZupe7r+1
kLYXjquykRq9vAsvDi6hhkaSrn889yUNVCvtlYBANEB7YcXllJVusKKIWDKw3hVWCBMFSkcPhIEZ
RjxaO1eVgUOdh7AtXWZspDGdwMbFNhui6IXZz0y579npFasqGzQZ46XcNacPGlsSO6I2HB5iEMCw
vcTtpCwT3Dvw4WXmqg0kCdrNWa/nz8qBsTqOqYnLAGcYkVR7FgUmRuUHRb5g+iG0zTiAwWpM2Dw/
3Ubu9NlVJTTYYXhlvvGmuVGI9QtuqD3tXjm4tIuhBg/IuWQkpi60Nv8tLHfV6yYgRHPt/ZhJKhoL
k7YaGOcSl9W5bEhKcLqLD7iyoAzcia6/w8Atlh0SBrce8lUNpYKS5Cdt0KxS4cGEemmlPGhY/SMv
ipxHa2ncaikm82WGU3CEujUptynrrQxxCK/BX3Ydn/WPVdiMtbrEZ9QOmxK+vw3pij4zwT1a2lvU
6vkvj0iEpyOpWIDmUW89C9kjpGkigMyMqFOEN85PFYYvOV4DWE7+dnACkw6T3ni8QTBSjlLjmXzQ
d+S9L4SOvtQ4BIQBaYNG4V2dxjDIBOho6zFzvYJNGrduIokoLhS7DQ5uNfQeb9YEbYMfBjd/383a
johOIDxytquk2Rg1bv8mrBq4Gky5/AJ8otl583CuKMA1uizawJ6eleEuueQcQXmPW4XZ7i1KlUbU
38gyCLUpd6GWngbafRr8k6ccRAo4UbKlvgk7XGUGSFinoUobpi3USmiExp0dGMFLgJiJ3oJsH6c4
FmJ2t1OZbLweQl7mm8lKkD0YlfahlU30bc3kyYupeggSp+NawSHgyS3Ny6pgxgqh3iu+2UPemXhA
LjLM+TjVUH2mPOs3mAYHBpVSeYibCdOlHIPEOtsXtu8jZMhLOLO1lr4r4wnmYDAme9aFnsT4pCBe
w5cY1rSFKTeFXtyTPUP9j5/i2pymT8suTmxvO5/8bzy59u6c3Pos3iRdd0U5tXIj0R+wza5wd8U/
KM7sdULe/ApXFG0BJBFx3DMvoasXtBxUETtjZNxrj9OtCcGckgyCNuMVZjCNFaLq7uFhnOPxPFhF
+hrlCbMrp/+eIfnswKMUYlxc9aDdi7b+CZv44VVUJdBiNhkk/5Tf7Fv1vnflnYHufpKwCYY+bX55
5OhRO+JKNzDa7cUKRcO1sVQ0XAwq550KK/notOJsDzH309kEmflhy+YxKf+fgK0ey4NVOoxXK9R2
2DkcsaXbuk1/bMZ0B9j72oYw9XBzyvBWUw7ZQ6NIozEFc8E+rWC6InmjO0fr5S1niT1HS/qdQVEu
S5U7wCyt7zALak9zUaxrB4Aurd9IVVkZifvXMG2o3/NJa9BaxSnTtCTN4WIQZIGakZgR0jJkRDBG
w2lv6iwCa9VDOy9M5b+TW+hdkXLCkLX/VEY7qPRZApegOS0Q7g00rJ5SOJYuIVXVLeYKhQO/14Wr
O46Aqnk9LFyMiGeBLW2Msarv4xEfdMN3VZVXeFLOakaAXDfDlqgHSiIFbZVJuHY8athh4K5owxZ7
5afiyYxTcymtVi4rp12PFpygCIX4whzFriZuI9XSnT4DZVaKwjDveoGC0VYeJmGFbiLHcK5knNvE
GjMO0zpVLErlmb3ydNzAfHQSTPaXE57fknGeOYRHJmlbQ9nBZ6iltig4yG4oMbjARJkAFrVDODVk
VSpPWDDNFXdsMtHc0VsnBBGisFyYXU9OUez9hdpDjT5FKGur+dSbQLC1WTHXzozbSM+UzM2ATBZL
kdTW9pFbqxtvflQtLiwGHy/q1oOFkxGm8YmNa4GYKZaCj0kMF9NGY6SuyeGjziW6/EjDP0ncWMXd
ApIWZkbSR7gpG+wQQM+1oH6dCeXcijDACydsmFNJbls4/q3QNNa1va07EuqQ6OFEvYNXvI50/zca
oicbNzy6ntOyhBBVehh8hP2b6RpXtx7fSiZX9jh+FClHV+4/PYRneMU/spoecrCoYUWFZKpJqvkl
GrGymYYWWs9cdd86JtifUpr+IetFuDEm/8vNm+8C5h8NEVta36X72SqOZPhwM5INalp0sO7V4JOl
Yr5NWOclmg4m23+rT5MwDc2bGS15fs6qaF+4KUfRHN5ivR7xqO+O6lFOsLXy+V84OKtXnEs5b31e
Rl93kQk1LxgHMuPSNqmuhmVmQGpduJ8DFY2k6RaWq+0Tx/oPDMVOwEDkUshxF3b2sSaOSch4bVva
e2gmW/VCDD6EHHY92AhnJ58/cPnlLerE1h99+C7GZVJri1WXwYLzqDNkUzxH1V1UhceZQfKnFs87
BnEwa71V3eKj+qiwgI0lpM2zh/B/KAh0yM1fGKodRW/d8m7f8erIPXxOiChExNbxEoH+sjIe48Cl
xnu1iC0DcrY+XQpGGNbfpHw0SXxMQUAT+tAUSxYvKFlRMLr43YGJfYYtKD4g26Ji5JdzDTkiuP4S
BztFbPeoyNBXMjJ3L/D2lzksshTYJealcVp2OGawNoQFSmm2ufTOZdY5Q1pkeO3G0OTeaqZ1WX2m
EMcHCAau8T44z8b65vcZZbmZBqBhrpXXFrQaxweYMGAvzokUgrWVEB4MF4LvsLHUdhPcZECnXTNe
9rYOB6JfxrrE3+7BBTvBpcFoAi1LCRJpkyBIPIoTLvk4XCiKvI7Ore1/wuKZYsPHHwU+PnzjPBqQ
INHFOTjqui9T/sOlZxC1mF3jYuMpDs7SNsbFzIedaIw9ENEq33Ru8wfbeIH+Md8bCKDUAu+IAjTD
8Byprs/d53myNTFOjivyM+1b5APdx98WyjEUZGzWRbfP2cfUT9Q0RFq18xUGOx/56yj2cejSMUWQ
oGhsjQd3YURxHpGE1adnlyKR7w5ZtZIdmn/gjuKiibr9Y8jHVd2VJJP+mRmXeNJdTFitOcOnz4x3
nNiQ/ntgLBpdWlv1UDqOLJYklNuXmaqkcr6I6fS4EXKvNiG+oaL213ADU48+TN5yMf/hb0UlLibT
gM5KdzOcNaF0W8Sne6eh+VGuUw5GNjbnvUOPNuE17JkESSoodjqoO6MWk18+DQhkGHiq38PbwOqV
WGjDP1j0rliMKT4LE7M1phjcBTLDtl4xoXR4DON3lOOImzsr1qDWv9QS6EQtQPJ09E1SIBBpNxUS
DLJGVnzcQFiwHiUQ8ptpv9nw0pz6y8NpzaD86LWPJGRIKHbV/DbgTQmLbh/hJNIWmMuIk4t9sZVR
XhGK9/8L7cdNEv1m1U9s0PhfaL6vXFoABOiYHOwj8KwznXfGwOo7rM5kRgG7kyAUHCoPXPPsJq+W
F+xQXGFesbe1+DiTqU5BoM6jKjK3BvRffqmirSLxISODeKUwevDL6tYDesJ0jVEs39s2cEmpv0WE
ssAoVlb9lTArYk1zfeqpA2uh1pV7g42C2fupRn1C8thOc8dDXhGy2NBSKF5OhwGOmH77DqbCISJ4
/4d3qs2nXw1AeJo8ubXp3OwqI1kZ3aSuMBz1fWq8RKwN1yvXDEXW6lVte/9gZc+kubA6uQrczc5c
gHrd1OIdXkh5OvIXjNuXJa/XyHbg6REw3muBRSzfEeOa1A9Pql26UW8ddc6ChcWNE9S7OVYABSEc
842wFnTQ5bSYnVc4OP1MELGLMRus7Nna8JZnbJfsDZX1rX55r8hHylOD3zvmPw0OPbAEMNjVjxmu
lrVorhk3hHHxk6cBh2ZtIjxjkcdfLWyUwsXiy7j68sG1R0hyCDBdz06wd+O8ueAjs2VOXS24L7Tq
gHutcy2S9ItcPcZKIR0mOR7v8NT2Exw6tRuj6DvQf3Iez5+T6ey4lampn3LVX0qA6QBPcjMMPhiY
1HF3KeHwRtq8sqW951lwt6bYOITQHQP267jLVkDAyOE7Gud3PvzErR28D3JpFiPNKWOsDdTq1RTc
azJY+z7ahZwkOqDigK/tNFID8srl5TeWewvyg9e+4AThuSEftjDWbLlXXXruzE/1FPpWHjxBzDOF
W9xEt6ggZy7XmNXw4fTyqDb3toZAAR+6rXRcds2tZou9NebXcDLVxqh17Tujfyh0MYA1YqkwXXd2
sWKRYFuxFvae2EeSOOQXT/6ftVm3H+LWhWGMxyFvUc+GH70K3X51+Bsu1S1Vop784EPEXA9f49fY
mcJidZ0GlyPnONIfRdB3B3qigsBNt92k+BTHY7qO/WcYEz7dEUQ0g27AJNiCRAOWBXhdYrQaYq+o
Sln1PhSYCbFQK1Hceg/TUMhU6lhBibu02g0nTurDUnSgAAqmt+2mZHJVcnyM/YNxwClusoXWPIkk
UvuE3DuevXYpI8zo0uOgUcNQzU1fRRcd+Ve1YMiXX+BvxBu6spz3jAK+VfRiRJ1ZUnxrzHlqAGjX
6LasDeg7nnxMCEXYyKLI2OLatwoCl9K3WhHJtTI1/3sOLfKrAGxyqoM4kzujKu/qC4quWrDjOnq6
TaFxB9cUJZuHyJX2cc8kedfVGHUaxdmiM+DkHJEvq3OCKzVoHjz8OnpFuCZHauiYLKTO/BdfpmOc
5dgQOtqGvVrGxpsI2qdd6Efsyl8LkT4nc3rhVhmBsRzr4FO9Gt1EMc2rNjLlCvPq2hnOK95Ly7a8
dhWvFNNaVcdwZ6UOd4TvxoaFKRa1q55Q5bcP/NEvHO2ziwRFYwyJKWol9gCOuM7KZTarDOo/RFkR
kcesVTsRh7CLOaBHB/nfpffmdZ+c+ulQ9VjH1cam6vZ6adzVIulwt4JNiYUep3azIMZlxy1QZ/RA
p6WVd/XmzNUHwBP2Afgn93AQktTeGSQXFWCKWSr2WjCvBOoLqyN/2mN/mabp0M31Xwsu9DKq629C
vXZ15r0YrX0RzXQMfW2Ffzphq7iguEPzxRjqko7l7zLAELkg2bQS+g1LvZ5uAqUSVelInrqVoMwO
poEvwfGrjydYVvZJCIJISWA6aFP6ofvhXg/sQ9GLt9QR1yhw7YWZYrFiyf3gTEf8vvdzW+x9GT/J
TNyS4bND8X+LsenI/fQbxJZnZZgfMm+OGIRv6yDYm+wAYGbbCLOPBaqn5eilV8OSfCigYNvH+iVX
bDsWR2Nh72dP4+9B582xrE3Yz2RqRFvXmlnLgdjgkreqje7gVuGIHxIOFxyH2VgZdE+EVw6+Ni7c
qPyRrjzaWv06SqKBPKv6PXArklhfmy3Z2nFzrSoJ3NCf9THpl5potwCZe53UdKcytqFSS6L2eUlz
eIn55O1maTwyXJpVcTnAgWPQs0PCvDVZv7JDUUuD7OTDxa6/NFKiY3Hj3dbFOdDfavZNXlm1HUds
WojK24Cp+btRfei8NYUOTrwx2+rsQiIihQmOJrvq2Sjgk50plVVN0/Q/ejqvOQR7lpbHPs/Ag93n
DRrNVieswPoGw1nkEB5zQI6qPXvBT9Q+Ofk4/9QbMzFI0rGBb9M70aSM4VQCHeIQ/5fJxF5l/blj
9MLGKSlN2YFB5pgNXKT5VeIak9URiq1rk97VGcOCV0eHVnS/5ug15RfzU9mJ1VKLQE9hKG3m/iNM
Z9XlKHSw4agch0+kMwy9GEom3TI0nO1AHIAxfnCh6u6wFbouDvq45qnKmgvX2tcGhKeCpVN8WEiy
E9jgGRa90K+Xc8McX+ypMUgpoLLX9exo15SS8n3EUMa0qB2j+exQWYygCuzOhUDmVjVMYPSd2m0J
GlsZ7XsOQ2ayf9i0K5fL5CVVdyYmiRmg9KQxdOC5gUiBKHHOUtDxk3tOVDX1mGH+azMMXh1VCrQA
CgdLHNTvHxAu9iM7q//MaZOECUuCn8FlBAx/RHP30xZ7h3de1pUfzlvuX07URvuXaClIYKq96r0P
m+I+kHi8EPajysyswdKbjVU6v9WxRsPA4uFLoRovchkiA+KmVMEqFDeeCUconGmkHpz8V5d+I04i
nHy+//vZqm5T3zdDmS5G+PC0RsJ5527y1X723UWQkyi9Op4SJrrLpPtmYZgJE0mxlylBtQ4zxgtL
ACG7erfU7i/EDnj/yINpjacaJlU0kFXMqcUn8bDI67SP1E43nrwZ8q9PZc7PjKLHzEweSsAClIxc
V2MnWJUSZ1tWgdfPbCannnMroAhHfL7tkjOvBF1zpeMvJAASo1dek6TB1h9XYLi0O+ZXKw/X04Ew
sCFFp5wjocA7o0eoktw0UGyuUZWFwJ27OGsPqiqVeXIZh2TtBj+FjgkayRFQncKhPHfEybIGdqRX
XqpWWfiTxQrPgKOimF/ShMXmPIUeoqqbxpXaJky0Kmpctooie8eHNBxmoLwAXdwcVA48xOYjPW+Q
XlT/ggXiEq+pdWpfXcf/VM3hKPEv0CKVDI6I4HVwn8yeMFeQT2Iks60szGXr/Tv/1Hul48Gre9oi
cmH85hPsaq4tmZJ3tWPA/l8m7m+r8y40uYyv0a6U14RNQKqlzoYwZl8hLvZ1KA+pOhRr+cTsBz4e
szhWYnKm9fBbcfYdsUn4tFoVoJmhZBqCJSveb31ofVhTGAOak3QxBrs4+j2oZ+29q0hnTPJZO6G7
VC1h5OXrPO4Wfuqg2ZIPA5QNX5ob43XIXGxO6bqq/t0Dn9sfYJJoeFQh+5pJwEI1/IJmBi3GLK17
1zl3dUwY7Xh2s2gHieAQ8UkAGFQ9a7suRiMMrKkdVWC3PR4tLDlh5F3GBMZ8LDZAYCuXq0qqPU+U
95BNSzXV7Cxqew/6YKn+d6CmSWko/O4wYrvKVfDV+Jqt1G9LR2dJ78FnRHj9bx1ijbdq/XIdU77E
YA9q41e7bpc2+39mwvqmsL6NvFnOHGMRWQLsMlL//0pWS48FxSL3a33NtsyTVi/0GKwq2lyLP3lP
I+x9BUSIhilIb9oXv1WQkc9dUF9UglzPbBL8Fe/GTMHGWY4TAtRYqtcGJNBJ213Qv6gewONNxILj
Rq3E7+F5FzE8QvlQm2/OGqmNZ8rbFfP6qMWe6lf2Hm6UWqh8tWMKaBJKEvLZdn9sUBX18uqCgCOi
OopYWR9sSiAu1XKqSh1wVN1CtkMn+GEtTv3T7N/UyVZjFh5RRLOxBejhuaC4Ye5Mof4PFsk+p4Ei
QznAGw+FFBJOi5vHexEOyEXw0Mvqt5lZVgvEDgNZQQEGvbE6Az18M7hktXwTNeaG9MSls5lx1Tw5
ohN4SuO6rmF4x/FZPaU6c3fqzyxPV6mNcuPDQAiowBX1fDnx6dCAOeovbJuXfonrIICHA0Wy2yuQ
I2On00kLUJugae/NwtzAkl9H/a/ZcTFcQ+9FE8GxEHevuCHDBHF340A6N4azCQCeOvNKDnUYrHQK
GRYFd8drtxlPQt0QPkhlfXYCuQR7tJ9eovRD/ZfqUPAnp8S9qFsSOC8jh7Q6MPiw6uieKHFZE/8G
d7m9ZOU5+YMe33TOo8s/dX+YEm2NorkYVEJaGqllyRmrVoO63JrafBQxc9BkzXNiJ9UGwDRe1p7C
OGn5QXh2YXerNg7QthCiv3m2eJt4qQAoXdw/g+neYFTP52A9FNHXjJfOYOkrg5OSUoAZCjTwDY16
mm7U5bMC8yi7WPabdP0FzzEHpqsSiMPq7KvTtUJo1PNTa1SdBApkAwjkKxWIpxYxKxuRyRqw8d+J
pOi6PCuH9rmLtKPCCrkUk5a0L7IVeBQTCWpScyk0E2983hfOglgQ8/D0o3d+9P8LsM7PFRLVkDFk
88Ao0OF67WIYky5kbKobVU/QxVv8mACHmSZ5qsOAaQPcnFtdYPPETiWyHDHVt0eqWcoxzZnq4Yap
igyirXbcN5vmjt6l5bVRaFMJZNbtrZ59O9wqUwVs/m++cBj6oWGjtGZpkTiqACp1sLLPnjhuAEnT
huwVuS4d+Ff8dHWuolNZMFhH2oE1MvdfnU9mYEyvam/kAaIhNlYkTJPdk5mfXkal4wQVeecyO5ti
nGH25/lrg+cE9i4+xNN+rZti6YfdzRzE1WtQ8yuete1xavhN4WHcQj2OCKQg9mGRdDEqUlhXXgk/
qnWxkvBQp9gZjk5BHL32tBRult8GP+0hU3rJY3Kc6d0TfU44oltcSBNtdk5dXSkOAYHi9t7JkK03
plyopg0O1OskleepBlZRYgns9ZhK2Q+ZxfsBxs6iz5nMqAJOLajRbg4zFo/sJM6sfTp0wY1o39LS
5Uao0DixLUGH+lpS+UCCi4cJAANzy0AMK9cia42UqSIEGIzml0zP0Szg/2OH7U0B8wPzA2PUtmxu
tw4bMqdvzuptU40j/Pu/Bk2IGjL+9/XTwUjSq64NrwiYMDDq6nff9z97D0WTA8of1d+q0dKM4Ogk
8QFiPkCCuR3b9BRW7luOL8ZSty96Y5xwyt+PoJqjQwDDWO1tQAe4h5fQLT5La3j6TXQIk36lSn/V
tGQUWp7b3OoJP4R21A4YTWzVX06lQVqQYzyiGDCodppbxOxF7UaUw0eH7dkhbvuF4fNd08FY2Bag
4mGsGhUV1JUxWRg69hVpWsvllGESjxwGKWAUY05MZ8NvcDBNm2HXktazHT3GgPkw4hUf2q9DVV1b
n/DaObtju3ZQj7UYZrillnIZ7M+lIS+MbS5kchMj1O/Nfoy3QaijgqgoZm1LqSHtxDpzBI2r1qnF
PZXy2hcNhhSSpnlKe++eakb5HeKBjcpeA+UEk8P6MKWRjUDbM6zccPjGVSoztPUQYWKlZQXiQeu9
iZPHQO2hQ6BCKoN+Mx4J2QSkQMxwkQ2FmwIdxzqH9ADYMtHAtZ7YlRnpnClPUp2VhSvgKQXly782
zRjVWlkGDdZO1Fgv6tDreh+QrKfDgZuBnHqYMG618tBgmU3NukiRtVQ0k8LR5zUJRndT65/kpMKf
znCMMyjE8FNC0l7LExfX74bWAvEI4XN0FanCWYYJTYhuXYOxZ2T+GqtqzKToTpPptwVxn1EZQVxY
ZdxbK4wfE6KYqdROjYRVaADc3kw/WPtasZ26yLmVjCuXuqxsWOiOT7CQx5CRkMZ+IHO9GJyZIYx+
0b3+pR+6NzXO73P73jUIqkc8gSlqmeERN4Nl7qMWnRKfdDPRRQJnzMBjeVCsDGb748dCIkWA324+
cWhjEyXDGp9LtWd2HkbIjVz5cNcCZEHqUFJw45DfB7rseBpIoFVC+e61oOrGixe5DHTMHh6FSSks
ug+Qas59bnT/FUOEZZ6NFJUZRo4C23zyBYaot/R0sU0WG+bmrBoNEBeW6Jr6jb3eMPAdVYFsJoZd
xVqd0dQ3FCPriNKwRy1DQWQlauCDyhU20NwQHcGGXOcjvHOxEnb5RlOfV7hBjbr2rnfjqvC/1YXp
4XtJ1cdJOkSvCg3ASIQwiuZPTx+X5zais4g4PrhMU5OwQsx9wQFK9jNMk4aURgSYMEdbsu8ogTPv
1kH7wbCWBq5Y6JHDKtowaob/hEUnTpDpLF9yZSWfc4aoH+2xLFtCcfiYagSEBOhQMY8KmqeL44hF
g6yARoWJ8RWqTrKYFahfQMj4aeRhlBgnqH+mDqHGbru3gnvo4tWU9RHim4hojGZZ5RNIAo8hIJ8N
PK7gI0egb01CRZr/DMFdYBNQMdVd1nTznIGpEp7BDFKzYodqtU61FwoBR9dwvLtPSHnrpCTGsCYR
zV/YwD8UKL3zVD+Z2qGHPEqYFqcrsS4FRDBaKfWnQudLMhXVcJcSNiIuYYxeASQ1yiz1j2H3qg4U
tfT0lhy4V6oHdW4n6kxG7dfr6N/ydCcDePiusQMwONi4x7hOe4Qb+87hPlbhmR/aMotTayP1pg0e
hczoSXJPpneMhlf8QvWhHImtCpWoap+iTlLhKzzioTTbY3Ab7PEr/B9H57EcOQ4E0S9iBD3Ia3sn
qVteujBGjp4E6Mmv34c9ze7OrKabBihUZb70EMMCj0p50Fpv3jN1zF3z6prsk0LtXLTZ8JL2PRt0
QY+CnzHRwXA63AslzbdQk7mnXxKMPwpp3fVN/mKEwysnoakgK4dgPJ5lfmaIN7SHmUEnnX5nv+Vb
cLvRK64hHb7aPNr6mKA/spkNe/QnKAfZcgfREUHOGax7E1D1Y3ZUCbkCc8lbxECD4l2/srrxXBXT
/w8AzZEQMQGXlqa5O9QvutwpxftkRncYXS5FLY8wQTb6+ntGuy1z4PRcSDopW32lQlkdYzya+lzW
YpIssWx5Azx6A7/2E4bbVVj/+dAAV51XPCwU5z4TU48WJggKCyB9viAITp5xEaFLCYZPCjb9d6WA
+tY1YQYuf4kARKBPBryyMQ+pUuKAj/KgJxAx21yDWzfqUTti9NQlQA1KBNfV2mTlJaLQ32h2fBUa
uAaqS1OehrC+ILG+n5L8//MkooltyyPa0OyMxQWtAKXtRF+sQfc6c/v0a6afNz1iS9mf9SRUL0AK
XnPft0TO0/jzlLsPbPyvRf+di+lJXxG9ZOmVzkReY1En0ybLLbGnnNf/+yDbUxt1FxpL+p30Zc4L
7e70sFvKN8YUoahemgFyU5Y8iWpBJEKGeDO0+ufoB6VNv5rJuGPFXOTMm3LLRUt3mY5ssRU1141J
L3c2pk8g6VfEPKD8rmFnD8yoQ79EpgSWWRDSTBOEr71UPzAT2L9eB57fiGaZHs7lFjABMo7xtlQ7
k9/UdXURjHBV6KhlDtYDWCeMK0JWHRbNJgIAnGAzb0vxMLM5pwpcQKVOBURA3ypoaeE7pjrSLwMv
HscmFl3SmKj4aAclon1Cmaxh4LAh5hXqNzrLPwvZ5X59Ai2Bvh8fEMtTbUZHXgx9gWEWEU8M0VjK
9JABvCtZqWtHHEbL+6oKcLmK1QmnNctn1qDdWvwfpQgFGJI9TaxdwBs+1zUwv+Yps/0tnHeEPaHy
tmSEM753PlXikUVhHGTQfBp+82SNoLrQOMnZezXs5U9jeBJreBVjsrVYuzJp3xTB7xAoSNZI5hyI
rtMfvYg8abXR7dTK73dzYSLdlTjXClw2Vr0zc/NmuQsHDe/CoIUUdHksWKBtSq3WSd85LonI3Bqm
dchUB+ZMLzRzvNd7Ll6ZvQKDx4J+EIP7nZicNHgKa1YHxnP/b29aoDW1hrsLuMZbmYTHgDc5zNIJ
nRtwL/bgVOddBv5udNXJ8KEj62OMXij1VFpvzfpVUJRVbT0SxOIc1IxWf+QHV/6n0OivKcx+9JNT
D9BkxloJIizHVTB6T8gMUiNzbm38Scd228JAoa1wcAD+XdJo/OiD6hLFKMsV1Jq26e/KNljrm9RW
2YEFRVcjuilDuNuO54agS70ocCiMMVn5hXsmJ2Ov99easFLE68Y/S1b0ZCtJezhE8WbR0TPoBLdh
/uJXeIPZdPSJlecITQ2AcHRGTrAxY5Sj/HPjql3LK0ZXE6NcutZ7Jjy1Dz1T1yWmHljod3egHQF5
YlfxzzL8zlwbIBI5i8NNt/G46Z6IiOdjgsrDmnrOg/4SXXYnIJxK5dwb8t7N+fEoDegtZIndbSbf
u6VGBT60vllMLXxrmDajbpSjPaRlGCEH09/UsodzOeN9s52jKagUXVCYWcBA3mFDHLEaciWQEPM+
uvFnOpAUOTvOjoU/nStkFe/6Y805LhYOCHlnIn2RWtJUcU7rYIgBKV419LX16kE7UdfQejmLuBOR
r8jpYF30lgtjl5nms65VvJ6pMA0ZHS4RpP+GAcJiFeWQV8zw2bdRGsRVsJN9/0fwKmDdhiRfy0dv
TDxBiV0XppOkE8swfzuYYit5FvM65TiNOfBzqjP3sUfd0tFTwu6LlHoh7glqIDevyJjekyiZxPPJ
zfi84Fdcs7+bbTYgSR7KvtLq1bq3tOM4Jnkuat9zSQC0J6x9krf3AiHPhGJDtPOlINVxoSJnBz+N
XoGFxmf66acuFjW0jKyGZAjs2Or8k5MWP1UQ9lsI+h3oCNyWLUKQsHf3fp+WT4kpIN+iBS+YB5/t
2bBQgKA/NPon0EZrc8B60vUAzpu0+1FsO+wPj6Zb/Kp8QhdMEkLrYKl15FPjuG9GWdxHpseFQmpO
5rPV7/Cf5tyeKr25bXvoW6KRwubNSQkHaRqHALfF3PjwH0ENE4QTuTEKDCt8cMCi6y214cCxV1Xf
XV3Wuzny8vUCHnqlJqIZcfPV8UB+afhgcXYx2cRdrc2w6/DO5rn2Wcc9dzilIYahwH72Knmha8UO
EtGqNLPRYlle/FUhw2FTO8iGjaU9Vlb7Dvj8qHdyxxweKFLOsT/t6SGtW7e8/S/uBW+7xP6ZkTeQ
sYUSu+83rHvkb/VotGdSPlxnPzglKyzsFR7Gfng0rP6jwtnojXSby3QXUDcTMHXmad1ZgtklcKco
rA5e33+gJ8RtspyHIP1zE9qFeJp4e+g58ylqV2dFzBllWGd/InFGjoCS3xuRHejnpTYDeiHqgxQG
DIYV6r3st67HJ4eyBh/LRt+BBNqzM8X/VIkA11O3LHFRWI1vwxwK1HC4TG0+UuDxECQWhkHmaYOM
F2w8BMbiHMacflla8W8W9rnPi2tuc/XodayoI376EANWIZ/AEn/oI0CTWZygFkiKvPupzp8R4qRf
zpB8TDeqXqmYgD1x7s8IXRiIEZD59P+jbxXuE4/dtjaip9hJrg75RKqBeq4nWx1Z3eTQHEv+7piK
IR6c73xColw2LJFAjZndNZveI3FN6YK5sA+hWwOFaZa1qcbdQrUbFeN2MuUe5T+4MQYZC9oUfNtv
+siSZBxFvfQQY7TyeZACXqvG4KhXLS+BEht4mtEqDYrvDD1NJKOfCkxYDcrWoqKdhuZZqfhqgOym
mU69w9rT/V/MLJQUXvLqpUh/zOkqZEqVv2vbkdZxt8WHfitp+duE3TcktEfthiYfPnI6LM3W9nFO
F7+wyQn/MTd5CEQmr+gatMMqQtIIhYw7CgjHQG+tBRD4a4DtZWvbeq8GdXEZ5YjORI8cznfjVGGn
so5dKoBCJDWQx9q5t9X4y8PHnQeaJmbMffQ14m2SJ1fBkLJXiikL4gJOM/Dfo5VvDAx7OPvAOd+a
3GJ3cP6QYPMGuzheZsZ/te/sa5/My5Q7E4/acBWAcgkBaMxp9GHlBtYI+0Oo8QBueQ1l4arwcfgD
RIwworLsEa+2lLVN0NN3TTwOAPP7QpjTIPpwr/TUiyYBvP5fjrgpYGL1RrN4ExE0xGWPhnnTTrST
KP99tkwb2YYvDpp4zUgMxpqPyKQ9RwArGj9YKU5bkbcfmaWU6Ij138v3JTl6Y5n+auo/dYLZ2jWb
t9gnGjFEfaT/rIjuU14jx+weqAEwDZ8n/qtiG4OTuumbBDKNgtUclLj4kQgXwWFyo20sXqxpojnY
/5Qc0SNlPhaZ/zjEtCtJHU2Us1WNDa0u/hdCgyGyIVrJnrYJbXRavtkAogbO/nomulAIWDCxu3Ix
d6RsZikuy9zxSC7heFz7cIRnglXyfJvMsM5rOus8kxzOGroA0ZgTVkxrmlNQwwm2aS553+17w3sn
hhKhxokraUzuHz5mNMfDJYv7fWs0p1HQ/9czIDYdRBT8og8j/DLQrqcGCpwAIkSwhr0CMjCGG7Vs
Fy0S9rINKDjQRvkmBB6n6xTWR0WjANwoVRU7GReSrQYMDhFRFFWJrHq6ciAVOJzYzIH0azoQZq+L
g7pN4ZAVvbjL5UCjPICF5FUXjBZcSOtZdlAWOUq4NnVu9GMBDjYy711SgJuIkip37FjM5509T2fa
2zvfz0jlbGE5UHtP4zWU7TVoGFw3UbCx2H87wPmgT6wHS2NI+qmlE11sHSZ2klZIUXaXDuxnZ3Ck
bWZ1VGF7GANYdKNF6w9RKpN5PnPwkyLvssz0xqXSE4VSzh/LYBxaOKJsu/M6JBU2y5prgG19xYUj
8uBjYbKgPrg6cQar2sH7heiTCo9J7c5lr+PSUcQ+1xx0pwlSRWWqYq0EQQeqfLHn9KKXKHy6jylr
XJT5q3yJL3ozCCb34hbJKXOdE/qxfdE4+X4gYqE3AtyKvGjdFB5m2mcgOw9OX6DBYkvNtE7ODCb2
SA4kjbh1iALAeV0tVGSeMT1mTNbz3vr22mUbtuO9YHPuAkrDVB0jugpxkzFX5yAV9JeZC+PHDdQL
zMZZ2l0iH10E+lkLKE1G9TP19daYxpIXHo2oOsLZx8ACIKY/imkEWEblWvVnz4s2Q0EoXh8TKWOd
lGu/spu+h+y4QeBf2l4clXhKbDBDBW0KlEqnIGMXlQnlZmS+OzaurLC4cJP3vk1yAN6wjZqbO5Nz
bWd5zM1GsrKQ/dNk4nKydmZoQ3ip0yr8nGjq8JiOlnUxuehdCSiMigDi3Zq2wL9SqpUut3URYfbW
0cG0BYaKHcb4mnpkKph3iPZAdZZMK7QHJ3IW9rNG5sav7TTvhwVzheRFNYfyrYW5i39iU/BcDSjG
OgtPAFPNvmt3JdFnQrUfsoaxZCPOQUjOXSutLZx+3Zj7LoHFtsPwbyk+HfyyehXwouEjX5xbHDjv
cZc98+JYHBkqj8DXWRYveEezjS/fXJ+Tnu3az3ju1q6V7kYqDu4DrQCALLQ26byJOD8PM1gpKGVY
GEQ0vXHTeNxhb2xNvoU+F4QcH/DmnvkDNO48luaIjmgV+VuzceATuHdVPN8s+ibXmi82zwE6LPGe
1/O57mX/nSgkB6Su7V26lbrFYjheSlkMJJ6tcLP4SX0JOdqvyxHnh/8Kv4WyClWuab1L02jwsICd
YUqgDzyGVz8ZVNfM7mP5NXRztfMdD9SJqIjDNOYnHDzsbNOX1Vs1OYv5p0ICmiAO6DkcNsOPfq1A
9u9y1juk/bMb+pqY9aFydVCsH72r+wt2OT0SqkfUs+w085YnzF36X2O0NoEj9q4S54YlpOQFX5VI
HAj1YM2zu7r7v7AlGQ+3/+Q/5Mr4JSbnyxHVv2wsvieOfXbjrnP0M4tDhyQsIChyC0UP9yE2QIjQ
9OMwNUWCnl3hUqMl87GkknuUTjs/NoO9FaPl7uY4ezAgUUFennAc29twcC46ID0XX2Qf/rMBYW4K
Tt8bYsHNAyl73WEIMInYqP0/h9RKP223z47LkhkwIn1GDYLIb5630Vgecpcdt/tfrIuEIcAlFYxo
CeOFoMQYEhlSshFiRT9q1ldG8rLH2q2ffTOPjyAr6QsT0mqLu9jHfRddIwO8JRiVOmw+5ARZXfnV
sJ2iG8Q+pNoMO2BkvgHF/jZbda6EPCs13qaAgsbilL7Fqv3tQvxuJmZjljPyVcABGAai08D1xh35
TF8pcmrIxJdkCJMHqq49vqpvr/Gyfd9XYAboXEeir9YwrM8Yi46A5ugx8Ci0iFR3sVFtWXYmemTN
kQwakqS6gGcWfMKqQ+xoo2mKp4I9zrqMc3EkkOxmj2xP3tgI6hdXQ1N5hXXFI9wAipxR3WdDTypF
UXwqAdTbXB77DpJCJegw9FUmCcOb7icZnORiDwyqTGddeNVzHsJD9LGTPqqSHdls/ecJI0phd0+V
532lgxx2URQxS0jhVneP+prj/NCZl01PDJTxTtoexU8EDJ4EGeJnzApBuE3djH09jhtrY7St2PhF
xV4NNRfSB7prFrDG6T4nXyJJYM31R2THAVOGAtNvV6ldiRcNiQjQC1N+Nb4Cb82bOqkCfb+EfU6z
7LNyp2sOnjYZGf+1Ay961OmNIzX2C+2qew8GPipwrL68f/Y0IZKfR7pq4UsUhNM6SgIQN40RHmPQ
6Vs1jCmQHNpHc9hfbS84LUV+Z7k9DUi4mimjYkxV4XYMAEoDs5DzRfYsn2DQX4yEl9Ukb3fqMEl0
HnkZQfAui+WWFulm6vMPUWeP9oiKuFK/cdBtZFlfKhfm3Tz5B+5BRksf/Clk+DPszE0+6frLhrGJ
x4spX7KyxJC8hnPGR4yZdXD3asUpsd750ONRHKFYiYBYcQqPX03R79kHkH5nF0/5uwwjnkcjvZ/m
U5CHdDeWk9+Ue9PJP4sR7L7pFQfMrVsYEbs6896gtTNRX4rnvKpIVqtusPX3Sxr8i8zusNTzd2xY
p9LLt3Ky8EAh1nODl3TGvkO5pKRZr8cgbnfRXD0tglaap+LfIhWwGw0L4UTdvkY2BsXaPzPrsQ+u
12Pmr302/I7aekltKuGxbe4YzD0V3oT9yuuvM5kECIN5OC2i/VQwssjLfFc3y084aQ0Zoxi4mW62
4ex7zoyWuTDMTLt1WL1miIEt7eLcmx56u39LIoljqXguVF2daFhygKVlM5pY+dBcDxsnmrDuqF3k
EddGwxFrIR3jddy5x17/IYbNG+lyPJgkHazcyuFc1fVHP2UVWF7zoOOyTiaK3E/BJQlFi+uN/A9S
w3j5APa67fBkEIog4GutBNxa35xf8NY/2JZ3JZub4xsXZBc7PQPlePwVM/hFp+HiYCLcOxEHoNbx
P4vFvVsyntEmZ0QK6ukck5h3P6BCQu3MCi2m5ZLOrGqpZZyb0XmaRf4tKgvRd4y4bGqA0Q6Y1kAy
Y4cc8uGQRb61CzFqfMdth/7etVri1Rf6r8Ek/piwPdsk3R45XksOnizMQxSC8alpZhFEsyH30Fx1
lRg3yQDe2pve566y9k3tMqTmjcWDj4g7cGTHoxkcW8hqaSqvyB2znVfNOk7dJWAZ+6i1zNixSGwj
Sq0WWC0NpoUw1e66gZjNhhidvBO/RRb9id4+Bm77YxaMMNn1RJTSv8jj4TYAdTTIlFmZOD3TeEi2
ZEA+dpW599Deb7oStWWO5hPPPLsizp6eNuFYh9mJ3I30Ik2K5Zhwwk0iwr8cgJenqEBnvPSwVfCS
Eoh7taS6903vyW1TLlyNibHwfZrjtZsc2pkXRjokAHMoZAWNQvPQJTUji4gc7G6C+yZ5l8lmRckf
R9FZBOWriMGcNR4A3TF4lMr+sQM/vC5h6ty3Ra9nHt29ks7Vm5Z6R+/qWsNgXsUh3XdWn8ihLdmL
2Cf2K0DZDZcMp78kQ0j8TMn4rAUIWFWq9RC7VOsz5O5lEv87JX1pQRFfzNeoWvCSUJxz9maSQ60b
t7LS0N91283hajEgJRemfZW1rlbScly5wr1OTvKRTf0+Ctt53VbdoyRU5uwVAxt3IMdVF84QIdsA
T4d6NEL31xDNzfGdh9rj2FUD9lk53dSuqBMuzugflgwh3iTj/SRrxOLODK8/COGsCG/fsVlIIJP/
q6KAkBqdsVfdfIEwd/E7QElVh6vYHddEnBwXhJBuAK2tYWnGcrpu2xRgTQ1ZiDA9BvTN+DUHwy6J
Ysaf6anCkO16MNuszN0QdfgQJuZuGIoPPWU0qHkLz21pf02boPavwuToZInW+xaJ8ZyXJtsDAC6T
QYsbhjw/kH+riCxx79fMpt/coPOWEhaViCc4Lo+0VOTWEFl2jxgMLqritOliK2xzIkPKPXqbo+Ox
OEUdIdv1eg7T4jTVHm8KxvhjMFDsOzVLGo9G8k4MSc0Jidl26AzWgcIx4myff6QuLT8hsiOj8ZVw
hqewlOdowdGeOyR7lt37GPk0Lm1C5osu/leQTdqXDols9SNbBB9rKM8jU4RV1eYP8BE57RXWOTTI
yg3D7yoFf53SATJ0adOCpitLg4Z7uHyYDuhIvBBaK8lMtdE4CkQpvv1WBjWpycMGQRg7nzxbZXXu
6ura2B6Gx8DogGKH1qmQ1Z3F6NolA3cbEHZDGdpeGoeBj88c2Wmy62ITlc0jioVY/ZXjdEey4rMF
orLIDKa4McVfUBjZs5XaNChK3tL6TOMk6GgyOIRRtCg80DdRlnbnKNem0PrGJBKQ2sSZeLw00vsT
8SDYWdRT6lQLST8suj289bnxzhQubG/IfGsiPlciwBiZE3MlRb4tLM4IlkmugmpyYFYuZwugISZK
TXjSXQcYzyziT3oPZzaqv9rpOCSXp8RQN/3TCxIt/NG/j932lCaUXw5dJncyEX6UxxxgdbTM+EEY
RVdGc3Pl/KT099H/a+fkRqfp0YQ82KhiDbYMZXvPUwrRg4nLjZXnFVMZup4Rx+l0KGpv48Xhyc5Z
nzqERzJjdtS2fzoFcmuTrtPE3xKRT84etJqEuuLUQ8s1Fvs0JmtMryIkxK7qMnkZ2/KhEva/Om9I
M2+2E3Z8knoKXF7DN4QCdBXhchzy+aKtJfrbt35wEqXx5hGG+f9tzdhX61j0a6yzbBgWZbpXbQx7
ppvU3nWGd3Hq4G4ZAXhV/rhxpCd/mHfaL37aAdwoJm8PPE2eaF2hUsw6fAEqG3bZ4ASXPhsgdM0l
M8yoncyCNjPxc5s06ux97oOyBpcAjs8SHLEsyG8tHXWCXQOiiLP8r8K/T06bci99RQa45TYwkybj
01zoY+VW6G5Cq4EykQ2MBe0F4XXiEhrgAMDtk+4lHsIIxiNdyMYcf8sxyE9T6uKcqDpja1f5sLYW
q9mAQhq+4rwK4CcVo3EKEDIFqwJjxb4cRpI7bbem/YDKyyTV+BZmIntMRQqlBBTwcBJjJV5kS4N0
jBrs2YmMZrT7vYwPoCrrneMzZSjcJD1xKMMYPQ7W1ZgZSoNX5Pzd+POLXXr2oU1ZRxECdM82I5m6
oVI1y46WHXHuiXzwol8ASRipmhNxE73Luwo037FWBlDLqb0b7eM0JVsjywim0Ro/HBreqjaM59r9
6Kb6vSo/9G9ALz3q3ymSBDCR4b/UIcg6BEVMKTVOoahK7YIET/1PMuFPAQTn/Gs9vir33ZOkvg3R
V6Bn/xUiTnczoWOpTmHW/MYEjFvcPazkehVJnFPYnLWHRv+bRI3hoLnzUYOFEZJJf1dWLx20jtYI
d8ihDLx2lbzDMzNSCS/JMYfSUkXWDtfUPL5MYJT87o+gWM4m7z24G4FufKRh4FqPlo2A2H+aemNf
JH++RRKx8+mhGrCtFofZMVBq67cR3RC0TY2NZ0XRs6DfP4pn/QH5clbRfCVVc0Z00pEBkiHyTQrw
Y0G0qt13NO0WH76kGRYQLo46Je2gtbRUwDXpEvwtJJqtyZN8GgsSd1ss7GbxYaKt4+7k7CVlkjyX
PZ3oAL1AdJv5irDQeOR5x/EYOmCKys8QcizmIXBlOTpYLcHCVP7hWCQJViebi8iFE4H7yM+0G4Cx
M0jZAMaYo/b8gWG09vkcag2c/lD80rvQmfsTixJuzaOd+/oHmFL7yjzGIc1JtPXVprJscoSG4Ia3
reI/DF8TMTr68lUkHKjyF+W4PdO/ZARG7hR7I4QMSddbixHGt0ArrRLdQ+aGcov4dwxolIYUzssX
nsgDh4u19sNorxV1+X1SPWZ+9chp7QgjlJ1GngbVHeduOGA4+JrS5DBV7o672hoXO3yuJ2AC1alu
K3xBjF395y4B5XW/jBjTxY5PyJfVOw6hXjvLYdoDxMqmXwFOB+l1J9awfNeSi4wBbnbKtX5RPPsn
GN0nrkjFpkujaJ2Y/cPo/ASVgU5GbUcT0nJ1MsdryeCDP8duTZyC5ITYY0Kk4e7mNurQsN4PIjSZ
jh8dWmg1f02ddpzYb6EBHIrqnUS37Mk14LvXKQOXh5adyqYtyWPES5c2yPAjAFKcf82PCrOTYf2W
wdXLy3VE52awLOAqlToMXVfiNsL7WvlqXAcxjc9Qpnj1Pm2+o365zd7dWEQfk666AsK0bspf/e0s
ouQUQvICpOepa8tdF372pdzYOPJdQhnqMt9LMrd68gF4WLg/QWPcx+aL/pn6F4gJbuvvyVgGO4z6
ljFB0nMTLf12tRU8BetXUVLpz6EXF5B+H6wPnf7EStovSwLvVImbOTFxX54wsloufV8UAoGcjy3/
Z97Ue/3XcJ/14sIfoqudzs2eximZro1+rLkbhEHCHjMPmQNDpmMP1N+4rQHgyrdBRnvhJBd+xFJF
eAaJUmleexnR9NnpBzawFoSBJ2xG9N5/9fuQWskE+Cp61PF4hwVmf5tjBICbWRvbNHc5o8n4XQvP
ktzcmzD1zKnGqcOz5QxyPy3y18qW1zTtv+YEKbBDvgwUZe/TIKUTnOmh7ZetURUP6SzCPc5hl5xK
O8RPgpcm8cF5kx5pqvBcSeWfGIptNYLGIz7DrJdXSg/e6p4fiyaFsF70+RHNzV69pKWJDoj0jMBh
hlDZ722Epyun6ReZqEmdEY14d07Z6dFWwB9wfuYJnaEMjknGaz/bX5nTX3Og12We4YBg+mj1DwRm
rBy7p80N52u24GLKv8FD72KMDXA1jMWT8DlhltG5sboNQe+7EQ2JL/p/yFySc+9nbDy5j1WBy0/w
KUeI/eRkzMq8+oUKmWm7Wuh7kOfVqZIDb3/xWs4j6ZJtrURARFOdt1+GgAFzsXEwt5bKtE5GDaXC
mL5cMPFsTa8J0Y1RVyFrgq0UkvFEnEGytiYszVArTyR6n0xCJxd6paYDJWmGVmYAR5a8THK59J3x
zH4M64UycxyOco4PYxNve4knUk0Xy2BQb7QHOZCvHIpp7y5SnEfqmDZ1zVvF6GTODPYnlHiRurVG
8tN3lD56I61pOCNCOxUJy1HeMyNhdJH5y3mp0/0yFSfRLU/OAlTKi646dL0C76uMFJIIjbwAjbmx
gN9ldXe5MCO9pYPVWtC0APzhWa0+PD70Atck9MJ1OvfnZcm3swkHMeiaJ8f1aJ/08z88Jd92EjD+
6dYQgY+T1zw0Xn4vYutFDs3WZFLMKMHGwsROEVTPQTg8u+VwzpCwmwajCkxNqzYyb7E1HgduJUjC
dZUS/muCeTLb7NexqrOIFQGWqB7rqBp3yvjoIIqic/LelGIVMAuzx9/T84+LpCajqe2SvQuInL4w
eNp8N3L89QmQDmfSKHvmDEPEFgi67zkD/juF3o0D1t8oMu3SCxuOX9lZJW9+FCFrbYrHqG+OXd7f
t1Z6aBp7Y/bOkduOHQe30hSdjaG5dAJhHdbPQ5TTMRgxRnDXdrHUcvLsVVjJeTHiANtwWl3CXhYg
4kjIavSzbJSlOoS299W5wV0cE6ORtsgkMyaEzkxl2HXYfAyPs0vJbbS98VZ3KPK8+sDteoFbD/J2
ajatkHssA6uBqlXFKK/U2JyrnDU8rugO4yQ3Ua9YWwqPretkHDc6D7RI92yNE7E+4590zGcDSpa7
WHt0LN06IXWngYy6LqwZO/RcnpdpfMALDZ3OKJL3cK6BOHT7aNbiDQXlDgPIiLzNIaLXexVOe3OI
hT1JGLNi8NUhJ64I+z9EFBsWPWO9ALaeU77TsN51qfx2xwisKS99xGAAZGVD7kjpIfgpUfmSHeyl
NkLc5C5g6JVntsR+jMNOIdkj7IeuANaNLCKjxJmDRy9tmz1SM55dn/R55GE53solebACKsfZg940
bFU4PfpSXgueFKt/69v6PZ/mQ+wBi6ROg00THLNxfBZIZfFMPAyZxxGFztbib3o5wS0HfAxbaOK/
d453Cu3x1OTpZei1XD8g2x5pqj8GB88bNr1Fa9ZJjVNkuaRzGvWpDO397Dvfs9eDqMyyL87GqDn7
4WGOvZ/QJ4JpGAHcBbbDY2JHV7903/qOwT1wwS0jjENbe4+5Pe3TJHhyk/E8RYzHTPM5aaIdydp3
YAfpHNBLlKj+Bpuhvn6G4lL9jhaR0arYmB2sYztChQqLrkGdGs84XOpj16iL48+30Bd3i9vfuiR8
DWkRF3V4Gli1xzR7MRCXmFQ7hP1SN1moYhPsdwtgQ1/1ryjPTorutt/HawI5mL0554Ulcu3mTrDj
/hgri4wOfCsESHk9Gvcp/ytLScfCSL4YM3wKafcHyTF1cIBK8KMCAjJZOJFPG5ssti5E/DIoyen9
9PIbt013LxLmOgRzvYRa9Q9+sX5OAdivTBNkjZO7AIQkB8RIjsfGaM91g+JwThWTCk+0uM91AlQX
fXtzRBnIbB2HDh5kpZNLFlEMd/OUyU3UlH+WGn+mVF6wjpKwMg2wdf1gpgj7P0Nh69rO+ON6rrfh
ZseYUhfvqRIGKle3Yf7sdC1pmw1tPjUvO5qdPmDHQW0HhfZYjYIhTkZGq2mIbtsTsL6FS7A8xIXB
RLGXCRV+P7wVhTTOsWQPadvw2Mno3LZqH8iWxDNvV0Usrkgh36sOzExHl8zhRSdb4kAwzAkv2FkW
PoKDMdtnLmuC7Sq1D2H2gcYxCO8oPfScqf9cMGHoRPURN9gpK9e6LTLHrWhDLHZduDQ0aC0H3Jxd
wRqeA475SR4+NnmNqqiu4Y629UNqVy7iuwVnVfG5zD1vVhDZe6ut1TbO/UeC0gB3mM3KqLN/NjQE
EE49lKO5aWmNNMyyAaI7dgdZWLffp+5clu6D3Zo/JcyAOCjv4gzaMUOCcS07MoIaxhVmQ/FRzmcV
NWcMj8jf0K01+5Ec923T9ZhfI//Cm42WjtCjunsPRfhYI6no8vIB/cDdUuVMx1uVIKwKjJ+lnd4F
LyF23a1f1MSQ9phcFJGnotQ88vbdlYHHcLy9cg7X/Ic7OgU3oyHQmyURj8e1MzDGL8sHze/71oRY
VJNmtF5GGytk0u5sPnE3g3gloeFk9JhLHUhiIhZk9uJ9QAPyXQr2igA5FQ/7P5m4/5KBiW4h+1tD
Bl46jL+tZdzXnep5fN2YRjxoxYBhJSOCqsAFSTSSD+Av75r7UNHhcSCk9OYG//dW49r9pVzH+E6j
TnySFH5SNgOvJAp4FCGxg2bdEx1/nqG86eOPG8jXrGjhkxAoNAz0lot8R6Oo3U+jNFA+QGn0Dedo
tIpQCIoPigmKj/84Oq/mxnE1iP4iVoEE46tylixZDvPCsj1j5gBm8tfv4T7drbthbIkAgf66T5NW
K013nTEAipKMsRdipp48JcdM2scuHHind5qfP/va/3TsLNu1U8FwdWCinSKH2Y7Li8V784f8J8ZY
6eUdCkf8Omg1d2hnlzbQwguNuiHUjVJaNA7TUcPEx7lXM72qTc2T37fpVrJXw+fQ/oCUbjcyQncY
DSRegMavKpEbx0YWtrKEct5q2/ZUrkpvn4hx5Y7ta+UMjA/ye6hT45DVdLdPVfxMNbbLHqoG2H8W
tUNHaF1gi7cBppiYFjuXtktp2OaW0dFdE83Girtg63Pmw7c1rhpN3GtVzXpAtwvkdI7C4kaTwSv9
Ercora+On9wNimzbgqDJhAiqjS1/voAs5PLd0SMJV7A/SIu04lw5ALh9DbCbc3A2kbJs8eriEUQp
6+LhBL7zj8dnUJvpZzHVV0OkPwIKNEhj+Hp6yJsZGqnGuKxnwMiUQyPvZTnVXlA3/O0Q6WUh9jjm
9epi8EOKkF7Z2UPihPeA5V6zVCQ7TmnVu4Qzqi90ohsRGUAzKXZzBWnk6XfHHA5R4G00Jqx7wT2d
/OizYXOyKdfpEnrOBosSRd3D+mzuWmv6NTEf8+iiS5s2tr8ZMSHTYx6Ffy2LPENhJSP2MImgR+6q
Mdg1uw4123LJ0FBngSEU8xA/jxiDc2YnexEi+YNK0nnM9R3KNHr9wHSIPo9FXftEhHpyKY4PPjSl
gpPww9ugEfop+u1YsCRYYGNUEUEzHqnGEWhqAT7pk7PMshiRT3b0QxU9808MAMpY8m5YZTrwXTdo
do7WmmvTxsqNJ4zCndqew5HOO5cFhjq9fehJM+Z9ysgnJU/JkXendcOnKxpGr47AYN6fm7BZM/7f
6CYN4l3NGBazUyLe2gybTTT3z03WZ5M0OV45LFMa/cBjfAtgfwfzOdKLtWFlutFrmLlX4hkvmVnw
G7kmlM+Bm/GYo6yDLWyWHicvc1LRcgwE70ZNiZWjAMAX4LZ3YTaDfCW2Ed6GtkVtrKZsfyf0If3m
ukR+jBZOdl1TA9wRkJgU+r6u5SZjvYI0pHYaJFtLVDuMxpMmq2uWi4caEUomfz+Ezi500h1OgQce
T24ckmZgmlk3NbcqLPT12gJ07BbuplG4MuueRt6wOyfB9Bryi8o2PJbV7EMhjBaaSBwj3tJJf/I0
LqMqW7WypiNx6N+ziUVCC0Rcy50n27XOiaKdgivgcPXocDMQFYKBPHO5goA0Sg2MIFbFsZzTWdJP
12PFhMxK5C3V9H1k+diMnP0Q+wvpjZtSCI1JoUkYlIwKx35GWXEUbceRcH9cyIFET3yZH84isWn9
QYoacWzGKSbF+S9GzOKCLxFz2FH2jF6ywN3IqnZXdTftVDtecOE2tH6ZHbaR6shM4q/rRJ9phvUm
H7RdzCmOhK1EiUfSC6KkpuTWhfxRadE6CPCTBnHNwB666Vrv05hLfvkQ7IgmbQlxogb0/Rm/XDbS
XHuBw7wiRzkR2TTyeQ6POBofXhQwgu6fVe6+yqk7DnAneUnJo8E5WGnmP5s2euBMnPViXS3qhvtY
HbIvedZXqmNcaQ1xSU197SDjQ15feHi36oz8a8PrrOzuTMxhv3on13PxAembqNO3g08vml0oGJy2
1mM5D9Kj02sMsSomJ9lkc2nM6rc6FwBkXSzhg1/8ianD64f4peNCM3fzXKVJbzD9IcD+Vej8Q8j7
DWehx+VPTfLgr9YSWqzl1WMtxu70FG5hXPIYhZ/BRj5bL2h0TnEAJoway9D5jUY01WKOrlrFG0MH
4I9OgwIEgA1e9WYS2cZJq1thW0ygIElwPcJ3Y3d3+NjvkP2prhFvZs36VSCOs4GT3hTcZTkczCI2
VomfWJ+lzbksqKazYeJjLIzwODTpW0Nj2zLo2AKUSypeV7m3952yPE6Jh7zGFGRRO9SN6cNcZqEt
kBUAlRsOsdUi++UofJec7sgK8Mt5OYNasmlzGxmZ/DywsmNJNQ/LcwBUoROropa1o088ri3wboKN
YWIs1rZMGlqDGtQQ8rjGiQUEMjsDl4NrqnX2gSvYH1v2OuALHZV5UGyaTYnLFiaSPcmn4p5iB8PW
bsxtgGOYtBT75uQV3PblPi5RJhorOSZ8j6kKPhhLoh6WE8ptX8MO4m0g2TLXdVx9mAPVuuxDKTTS
LNra1VjRhdsQsdYdILcTYZrU2/V2vCtj562BE+6nqPMGWP5VN6OmjWB4GsZEB4seVP09Zbfkpt+t
fSzCVtdRzqhD9y6if3wVd2JA8ihMscdYg+UBQPS9LFJOJlWwD3TfB/tG42qpErHrE/df6+kOo7MJ
LZzKYNy29j7I9Wvl1oemxGHql5Ssel119DocvHGSTvTPYFQ1+r2OAOarCHXX738zt/e2Cet88hIo
f/bdNxiVYE9gulLjn3G0Oe7LBRmg/5GOor0lHEpF8OPgQII6Raml3zYPl0sljaQtTldx4PW+aQPc
blo4LpMQRnRnRj8OjrxFTbJ4mIkVVeKheWqgeMDkpHRULVK7vtmp2KK4kMyzxG9FP6cRWyT+7Cce
rz0zcpeniwt+EkkGQFN60DyagfwpuuqgNvhn8aJRE2uxtSJR5Pu2I7FlZKycxn33w+w2+ukG/8/R
CMJNlBSnycGjmU0mnOEKC2Yru1crxMbuV7q9YnKdArFiu3D4TH4zbSx5TXFjjua4dJU1+9aioL2T
9D8X+iVII6roBW8f7LMpp4itzUx0X4mSAHU1nIUZwMCar41xaL1SqrstDO+qgvTS0gcAcwQBoLNB
i+UMxrYaC2Wlss6lk6qmM9CmG7qOrH0aqdvQmr8Z5vNQXSSVjNhiEDVM7v68Dj3szF3rryjyWM5N
XVFZPsrC4605JzfdiNZi3fu02o8mYy5r9cxBiYYHT40zSVUBFxicLWVBx2iSyywekJSDJ67JVe9W
70OcHbPBjbd9RXlj+y/reHHM27jxb+QkZwcMNkqD5ZIXpxa91GFgMWXxIorgUCiv+rJ8satEsva8
bEc/OzAQvaXHKZNQC6gIzx0UXg1rlobtDXQVZ2RKfMCO6GfCQWqRFvzfRT43Ltjjrypw29dZfJlQ
qbxE++NaEE5n3DdPx9rI5kGbfw2C4MZJ/ZFr6A3IxuRx9fSpM9Ckdemlmp8jSRiaTsIkKZY0mn4r
ouZvSKVPPWTBOzZMFkP/IWp1bImDTdYs3XNgCVxAIlj8tAbzMe4WG0sClSQ2rK5qRP6XuLFh6QMO
bMEMm4wa3KlegVB5UWa9LZ3sZAfTb0q0jKmmxiDC5TxNzZmbWG/s4I5K1j0TYW8ML/NnGZbeaQiD
9dg8VUDnFt5KIGMv6URPSxve8mkEt6JD35vPJ2mmAwnomRrgJSU82d28sRw2dVj8Jn7GKqR2t2Uq
SjFUG/+Ys0GTXdKvgMDEn1hTj0Vgrh0O+vOlXg+1ldQZU1G5QrP4VszefxKaQYqgjWdPNcd21N5x
iayditCxwlYkabjUJlSbrj5QcbohaPgGV2SnCx9nAtlGUppFA+gTzys0dfMyP5BjTlCcM1mmiW3f
e/+SsmYOjKIQynvm4XqIQPHz0YSht60bAz8xiaKEuGA/OschHjassL95F/D652aTUR5sO4LyPAx3
C1AP+JZ4ULpMJxI2J7RRK2utZo4wmo9QC++aq8DzKK/jxq4zZC0coEe+QDLxmDaEo8KjCjwKl9mq
JYLG4t6OMv+TC/Yuu9SuuFveWrgLq2ysohPE7oiAvtpOjodDx52mVZDp97HMLz14155uEwv4pUHm
cIkwCq3AgOeDAUtPI4C6jsaGiANvadKbvqKy1dp1Jm3vlY6DEOfkH330z40Ikb6LXLyEgFWwVtEZ
kgP/5+R+BV1Ll4TI/ZXpVM8cLJaAKdw8O0Roh5+WSBbppf5cJ97SL/roEwsDllWcCiHuiIVl2Nz9
2bCteWtoQNWV5mPIsT0PDlTg/N2mrIG6Ze43wDWwAzE0X6HAMw6TDFOK4JqI18Gnl2Lo13S+3WJ0
J5YJcY3kGgZYuQrEQyP9Lmv63lOy9SKNd3FcfKWjfg9wQGCZZw4+i+CVM8sW/SPIGNyxOT7NqoXu
6ZxKe0Rrw8jAXhSP3oYPbJsY/yqO8o3MP0gnoDPTNMx/fqc84zQNP5ABF7l49bQGMNLvFNWr0fSf
iiIXLtoXPfI5nFQIlMEbm8iWLAPxfessXQiyqFCMP8JFMVa00DvrjJFswhNZSa7y/kkS5J+vXm4J
ZBC/iOn2c5jhrR+sY5FDbQy6fuPXD2hRUHqD8JKH6oYjkrl/gSuZIMjQyVev8pjem7v5E8E5d0hZ
ZRbUT2uaNjWvPsYPXCr5OvsI380AVifExrU08GMv49KeKeGoBqgZm9TR3khpXlt8UNzPyTVbJz/W
ZnYCO5Pm8KMiKSBIOXzcssYhkf+po/qv7hLxLDWQiGCeDx6Uj6PrFswvA3urfPraDRpxMaNnrrZB
Gz+rUBz8mrqEjlLlonoSqUVAcHeAkaASWy/OYJ+sHLRjNkXZVk7Vn0TY6jkp2r5tQeaME3QKnAWt
2YjAuajaWLHp7XKD+X1VOd2St/kPEOM/FRNrErHymlgGtSk06NVxcMSEfjXz9E01dr0w4hG1vWnV
urS0c0xsUQGHQs1FvB4cf6k1Ev3PZ5sM6njL+3RVpOWmsW2xNXw2WVJysq3KjeWXHFr5wuxClmDL
q0830L/ApK6HwKPoyHuJ/d4lkj4u6rTbWnm/xSG+hHPDwI5EndE9JZmWCIheHZc32WIM0bgm+yeX
blon1A95PuxreIc8Ckyqei6zyXRmqr5UtNzW/DdSnKa10X2gEm/LkmYcwwlew3Q4W9wC3JpenDnt
7p9y39+184tKw/mntGPo9HtFgJFHMob7ZnrJlzG9C4XFrTO4WRUbnESLgHKLUCE2Bn8CM/mbD/Ev
gYcFZc8UzBbJvBGW7246rz46OklGxdcKM6wd1bBkxCHJGDB05pcdzbDIUJFJS4kZQkbN1kXpE8Ku
CSnwyl1PaXqtxci4nhLyGjW/TaBQQMfR9xQ3DnT9dA4GOyA2Iv6qDVCSGmf+MQ+PZA+OtRX8BJa2
aRUu8oQAVtNTSZ03HKvHU1MO19IXe4scrIJAsEyZw7P5nrhj0TXQWOuE8++QpTedDShsk7ee1bFw
nfgSdMYX5Vj+omE7zCp4ZfGIh552oYSPpvpuAW3N+QouOlx6U1NkczXKK/s9X7KnQlgh4ApbXttY
23YdIBqLP67qrNv86CPJvhCqoQccTwaFZsu81J+Scp1pDNBpwQ8wC9cj0a+lE1FbUtXrVhpPPZO7
aWrZs6gQETntG7kav0pjos2ve7Hw6s06MNLfuOx4EBb2PKxEDL3HTfxb8qWtiA/rC9dNX4OaPB5g
DzQAfhbHqqlNY/6zaJksq0r+9hkPUJFjFkXUfY0tLO3dTO/rFFdXnIo2lSChc8RfTq4dIZzzjqta
XAlkOxjYpEuNaejY6V8JIdiZTxqk6rdxKWllgGU1EoA1xSlOS4LX3QyTd4iYOg9Mln07YprilU+d
fCQUSNMRH41mr9vA+JVm+GtRb7iHSnlyBpLrhUKRnTd4APPEy/uVcttzTA2KVg07wrw0//T1Nk+r
AyX2xhpEXSvmPi/rO3NIaeT4np3QRJNnPektR+RegXrBuDx/GaP+wryPuQfo+xjckzdxcGH0G9MQ
4E7W3yiFVDhfJ7ipbQFc7em7Y7UaP47Wf3qlu63m2vusAkrHwU7Fn13crBPGM03grw3fvAzp+KZb
3grr9mFWTT1SRaJtuFL4fMCNoGeKu39uerwvE04ANUtE23qxB+slZxMOTHzsyvLOKgteJsN+gmrb
hg3K3mDm78RS+NKsKeUWmr+P5P+Qf09MxY8+R0cX3jEZZhAqtISLDDtq33KwiZoPpzfTjdHmONd4
S/V9issmFtrKCK2vUY3AoPweJnNydcf86jPv7RtaPgVrxc1E/Vq4KQcXw97Fbb9lbmkxFMWnJem/
UaN4VdTupnyhG8ckfoe3dU2DoAeEj3+uhW8CMxYtza+eEX94A3E5c5p+G9bFtDWRNEiI1HyZfc9R
CIbfqE6xaWAusaaf+diI3HVxeXF5QwnYuX7BynGjJvHH0rylG2U/hqauXBZlnf5Q1PFuWu66CLOn
Uq2/UUNf77WwvcUqvI0jExbV07+YQ0DXvINb05JcD0DFuaV/dBapphhkVF/Nbs7hSqJi5xBzW1it
9k05EJctC01kUrgBOyb9kDma3FwZTf2A9EPbijHsVBp89ja4zKikpkX7Z3hqJ9tyr1eZBf5x8uEQ
Rht/pk/UZTfXn9PpCvsKZg5FnU1efkUqSRfNOPLWbL91332pmYcs/Jwe2gR+KY4n2qMU5mcnDV7p
CGiWA5FJrUGA1rsGM6qv3W2GNvPxETHV/CRavPZ1xWbmwibOcajnffBpzQSoxB1Io4fgP7WjLupL
IIfHvOxDM/5UvnXzXXPd2xFvEdJ0lgcoJVEestK3lgA9jEj0Vn7+Kezxq4+4I8joRSdbhUOJYbJO
vfTO0QEsjugVhif/wGb/mdtg5+VVhfSG9Vwe9GQ7X6TmC0zBlXhT+9anRsdMIUlmhi5LlPvUtvdY
lpVPhwaGgYvfOyD0eHdAxh6fQc22Q5msi2UGWmxVHiXGbBJd0Y2QzdHjvSuzBrmQBwwDmwuqnipO
Hbs/vrqF2WHC5H8TgeBmdQmXknLvNu6vP6LmtDwcFi11raWf/Sh/HUT1qWX21mwzHmuLN6Y7bIU/
UB3XvKUy3TOsrpa2zOVpwP4HRZgc+QjhgKs9+n6VgRYsW9yRbqKtEru+63n75H50ryDxiQyQSTQb
8FkmNpOM5H/ROFp3eQbyxtQGuH8M2CoeYeqnXYxSilr2Sjtolnuksq7dCVXdUjtIrzbCfyixSlJS
uTQCghOQAAnEGtUiga011w2HHTiPOpQn8scOMKKWsDF9rct5m8wIpjl0U0dJd0GGfi1Sii+9nLWg
u94W6+sWiOux1PUvMTgXIQrUugYdpZJkgAf1sPlUA9LWs3HHpPCqeefSzybd6vDXYjyl6Hs3g9Ie
XCwgasPiy3fyo92E3N+L4t4gEbpTAIO+4dWJdyo0/rWO8W8+elamfzE03IB+BdlNDw6i6P7qNSj/
ArG+NwOKzNTOyApnryUVT0/612mopw5TIpeZwZKpVjChfqSSn14kHBgd/Q20zF/DzL50H1w/qxGD
Deq8JhkIcqvsexsLhrdoHF4086aOx+oXMiGJYIij0DKM53y0GjL7bM0WItBeJGWsdaHsleNzlS9I
WLQyPmeetwnGco+Y3y8ow6GpMQHZG486U3XDOKATAkee68Uo8saet7Al1stBcZJvGiaERtK8dhbm
RbN7Cr++0su7mx/g1jOQRjlKWj2bFCWk0rDUKvZYJnU3go8Q7sqt64++rX4Cmf7tW4IIwoZSJdqT
N/uAtCGKTqlsTgAYSZbRG4NAigGOe2/YcV4vDOuvLjgfxyr6BkTFj1a575nNUFuMCreKCw6cD65D
R2HAHwA0RBkp2EqXko7ZhTlOTFW8h25nD6d1sTUH9ksrsON29QA7CZOnhwV+abIR5z1tyMV4c4Af
hlaKmS88yDE9sh/D/pb+3YR/t7TMpmAH8x4tilhGAcnK1+KtXU84TuKLV/S3KeQq7RvBe2v2VKow
UwJhUr3hqH0lwnTNyuEYd3hpbHNEusaLXJlscP641yoV4MHFIpaGnFfMUHuroQYtIrv5gy8fDH5v
YiDtt8bcsNK4p5JThg8VYT43agx3i5gcbNp88qzgwqEgkFnAlMCDyUVLJE3e0M/fE48Y4GhV1EX7
yXXoHOrdsRum2iPBCGvmAiCETplpuxwz+dJhgQpCfVjntQPVQ/CvFR3pJlrRGfGVuPN6JgRzPFKu
E270q8gxnthAfOhrnGj9zmuPFE+2O9cYj7pnfY/wMnsbibcldFWxOIcW52LcPK2EgWbfJIBQg+EF
cfy96KjS0FNcYkNaM+A3zG3uFx8KsFNoI224cP6h+SzBmS/HPmRMwZwOReMse+fLm4orli7ARY58
nX+rGofpIrEU/mefNgvJUC0+N66HepjOvo6Dw+ew6LF/Lsx+3I2hvsfiUi4iBU5jKq/Y3l0a1LxV
NCW3Wg8vszXOcMJLXaNEc1AgZnMMhE5xlTWmuwrIBA4CTu357AvmRzqqqnoVAIbYOqlPoM4h5/vT
hfHDutqng3abRxQ1nAyFkcAbGV1qEEOrmINxE7s3Y34PdH+8fLiLdrra4+hB8oOCEOdvgpAxNIur
XnrnYQypoGBzyI1kpsaS3ub8wBjKe/CO3xENp6E9/eNg/RJRv0F4vRFBxfwTncTgwoOhoIvByUCv
wSzLzRdbxJBjW2e3HLExZ4+e92q/Irxn9N99FxxMPGfEq9bj7Gwc0x/pxuvOm1Zhkt80h/xeBoUf
KfGPF6YYDgLnmcRI4Gr+SkjwPdRE5MdJECh8CDSe0nbBVO6lVW8cjhSZI/Z9kwHNywhPslUavLlK
w2L3K295ab1ajfvRlup33iNbJMFZZWXEe2owMcmqoZmCkZsjQbSE3Ii9wLi4XvgyKGvXl5jygwFv
lOHcheV/+33xqOrgWxiS6TvPkyy8XWb25tLxsgR4BGiHrurox+pcxgfwg2KVgU0yLjy+CE6k42VH
x1ZD0II0xs1G5mcmC1ZxPiX0paqZTDftpsiyfSk4PMUtMABV++f52mlGfrEOlDiJlhH43EFl6C4u
JfKy5Jp5yySUOEVwBiAIvAhHvaQpF8VAP7LW2FCiYBVJGJ21NDbEGImxoBOEuf3PHKCEzn/HjZON
r7n/pohrtBX0e0+515BvuBh4V2CXediNe8j88K0kXJ+3EtcXtJBBnJE0DqOZ7I2UqRwJAsGECy1j
N/89k4lVN2IbsYOt1xM9rqd9jn/Yke3TNb23gQ2DM/ZrV3AQTjkS+or7qqe9dbMm0RXfwfSl5UR+
nIAhjLqWbXyNmW5Mif1DLzb/3tkoPJ/WG2LhgbiP9riJkMiAdfDbYL73xEDZGXlLnCCEpkNe7UDt
cuZuQd+dJg5KScjIATNMzeMxIUfqOYk3JCzh2Zyqq2MdFS+qci6WPQHulfu5H3Zejggh26SVl7QV
wDLnl6LFr5Vc8AaBMc30E9TcU0KNF1jyeF2yoPCOE7xrY3np+vRRkDxcAB6l7rNRj9zwz/NNyB26
jbIpKBDWipHOnxxc2MDOwCvqLfedhSiZaPaJurk07YaR/w47hDYP/9443YvLfwAk+WOo5qQbLM+F
mh+kMAxIktIS4HvRJQTJMt9G8mr4mfLhu+Hc68yPedU+EaRpUQAQUzYFB+v4VHJyQoT4MWOdxJWT
bW07/YhK5jKhPNZ9TzeYdesarHKqvVVQYnDurjXKEzqyjUXart1YHTWH3zH0io2iqAavlb1mGkQg
UrgHf6w8jLjVPZG8CwXXBluHFGBRPw1bvsNEP1WUgiNMfdWNfENEQ2Znsx/75qETWwXFEd0LpCr2
VB6KHOBFWd7x7YGK1UBnI9cI5zgfoPNKHMZmOFU1LQmGAlZCPHYxQtdP6+E1SvuvOsY2blt6frAi
9/9jxb+RpKIj6RZJWC2W0Z9aEpCcE/gsCv0sSm7ifavGQ5nq3Gz5uTxevYEJNE43TqPWH0XTvnmq
37oRNFPeAHSl8F1bibXP+aHnB1k2wT2dYt6V099OphvPCLDzqPZ9/mEjlp/VigwVl1EBCV1SA3Ln
lv6XUkSrfOyFbp5x14CWuCD3tfk/dxk0KXFoM/iQUXAZAvXT6nKdmvW7odNjrVV1cY6CJORykvf7
zLO/x1ohC/QUFlvtsceiprTuzHnzUFccYKypeMNQsa1nnFreXNnjSEX0pNXReKEsd+XZs6KLpSks
NzXwWY3Q0ho0xcBBrek570Q/2L54fTUXz3I+pkgDk1MVy8kJ/rWJw3StAfLkjLvG4Do1336jXFvm
0j0YprEzQqaiqtgYanjUkccmPXCnHGfXhK55p1q5a9mSP5tKgwsv1dvM3apbnhEazPHbWEHxmIbw
ULfFR6Haj7yqtcUQtkD+dGkwjG7ySzOFCYhtk/FiG7xEevFgAIeG0H/YlrglLi5AyPTncMiuUeO8
tgBYuKQbOC9YS52lHnUezE1n9W/qmdvYJR/n4970TMfZ5oBxY3ozV4Js7MZvxIugkNaYcBxjuEHG
14pbbXG+ATiHnbzIoNs3O5p1otVkmtyIM8tdGTaiaJnGA+lREHK6H5FDHug0gN3WT3Lb1vmOsymF
gxxmqvLa4ZWiwqU+jwldeoNYEWQC5Cf/GGN6CiWIFrPEZzA0KEcO6sbk9q94Ha0XWUqD0U/J+beZ
DhGOZKJvwdGwGZAqzbj6uEJT+Jutx7g4wBE/6VG6BAv87WDdbFv/g3govhEmMoWZnzthnSxePQOD
WtdL+C6nq1UzNiwLiic7zmJ45uDth/eKDaGenFfKTPdOhXl/ZKdlfkgJo3nohLFl+vzHxzdGfcZW
9LxGk55jKsV62K9ks6Jn8tQmzbqbcDN77CEt0CxoBOCEgKzl+FUEyHUBPsA0idL2osk2smRfyqfq
2kzcZNwh+lVKey3d5KSkyFG3MAIwe/DFQKNkCnDQgDlFMqzPTZhGHNEH1gy2u0pfxE4Iv0UztgLN
os+YQQSUJtB3GOJSTBqapEMiAmya7MXZRHpv/MpNvHNaPJs5+JEWug6RCc6XVhu3ntVMzcLT1cPg
HGmVs3CM9hLAdyLCZLUbB1qQFRtQj+kBZxCQmubd4q0UWD45h/TNsZ2/ucf1mCNtl8QlbA++nXJw
ANv3tyJur5aVYxKoxqM01KZtR8qV8fpZ4TpuArraCpgdsqtJbUrmndoUhicS3pd0nMFYLaPLSOF5
8/4/hfSSDas0jUdRJQ+n79H6LRQ2U5EIabOJ1kroqP9voDITp16Kd9Xj0DMH9q2utvIjWt1ZS4If
o+FSHAWId4YA2B6hsaWevqkNqnqqnjhpAnBraYcEtYJRDbNHILyxGfQrW9ZcscJ3EeVX2wwPVSa/
8TJgpGgJCJsiCA69qpotUdKV8Bw0c+ipl5iCcvqjG6BKkBJJH2eNvQ1yajNR3It1DirsNgjpXkzC
AwhguLC2RVrPQIww23Q51wtCOA/JtldbxtNsxBeDE4IkiV6upWTTYI76iFLDJcWpM6Qf4KViZNo1
Bbz5CQyDh/ZWkHCvvHVoUF0L7X+twvIZVfY1LaobWUiL9YdPdIybg5nZ95rfoBMle+i4s1kqCeUQ
rYP3iCYid4SxERhrORir3ksRDcV+nhw2prHFcXD2SF4H/XCFXvcCTHh2tBbEE4iJZJSWB0SPYx0I
KSVEBc5cPBUyIISEnZB8BDwkjHFUnudvLa/cVYGwYGvORnjWSovUg9PKD6LgN8IiKz+fY3Ipgvc4
eO+CEO3SBiANtB8cZNW6m0yLvgORz8URBcPp4AvT/zEExELY0j73sbkuyeRmDdpG2MijxM6e+fHJ
TFJCfsObq4q9xY2YCCv1IIJZQkW7jmRBdML5mfQyY2zhfXuqePelcbb76SPjD8hMPVnTs0r1nAvO
l9NaOHhnE91wYOxUJ+YNiti29E0w1xrupPGEU43ZPObPooGx7RiqIn7OeRTaSMHSK1OXY79pWEx8
hiNDsmWUtq/8PsdsSu9dWr/R43pwqpHiG/ZiT89+oHjzJrYPsgqOZVfdoIkAsnWzfczE5cUxcctU
o2dxRId7Z/B7i7r0UP4ZFxLMylgHyRaL+a6y8+PYTlxh6xKRGskTgdDc8M7+kBgrk0x7mybgo8Mw
N0bl0XD0puTDaPxmLbvwEbrRvraHF982X1o5Hv2WBJbmoYQWigrEQaPqwhMYTtz+klvJvmw7ykR7
aq+HgqybMIwAvraHW2h2CY5glghaaxQ44kaav/R8lZoq3MexfZJmuymj/KV2yaMbnfjrT8POK60/
0mMaXTbc4zE8PKIhfjeozK0MBmhl37xavYcMmplfvRB7jWp0OTj/9KK9aI3z04tsm1jVaSwaql+Y
5jMguClwUUsTzNvZLV3Bcay6Woz7eXBpBMqSkAhxIPZD7WyMvDI2RTcyJc+G9NTjh+6U/Qji9jQp
bqFjkZ1nfmZglfupyHZ2EkGZlfFqRpdqsfGwNcos9M6mXJz9O/AtxF9M0rj/Xo2s+SFPVC5D3f4p
PIwMBVARwD0b27euJc1anoP6FEobdo//Y6b9v8Lg1lF7/TPjyOVlwtnCmInXqcc9OIqjv6XTs8V3
d7ukliXBwdhCIsJx7e6azjzlIafl3JwxhMFXX4QkjxkuFd0L0t7fUvraMlHlVz5gt9TpEQrsIHlW
fckNjQkhtZh8UlaAplYa6z5zEtgpiOpWN+uebvEemfbeshg+uWaww1LuzxPKe8+HqIxuZ8r2UHm+
tqJqCeuIBDRZVh9kw54dqRRQfyVEOzHtDEgLc2pypQSZwqUH4CJveG16Tfyep+Y5rSMJIqGEKqTl
R4uPmyDk0a5sMmmj++1NzVaWEJ2CkYtqCGiz0qsXi8MqnpwEK3nNZhZ470XkBo/IKP+2vnX+j6Tz
WpJUx6LoFxGBF7xW+szK8rZfiC5zsQKE8F8/Sz1Pd2KiXWWCdMzea4up/9O3/r0rmThJAE37Zlj+
fTBBirKkX/KPtVffPb4mS4ynKR7/EHZ4cvRyx0Ww5Tg5lHyCvawANKBzv2ugJvkAnz+8WjzIqcKP
KAfAYO53kpM1F02XJmfFJNW9L6GktsHdGvg/jgVjN8n7S2hiYmXzg/wfl1PbHAdJCU2i18VxBNuz
pntLPTKxCXrauxhH5lp8h+4KQEkFf2KboTVMpP3UENwBjPTBM78kRmm5lL8a8w5+WOCFasqmXdVN
b2tslP/dfEZPunHm8bUQ/WlFlJ7JBj3JvOkKIk6QdFABSY7SUazTzl2KZ5CG3k3HpJWZKaPSDHW5
iIUJAY82SweCyeblHhmXt83jPA1P5hcA23pBy0UMAYpL1pHbmsM1idRuKMJjNg7Pa5yeRZzt2Mkk
26yHXFpkDjVUToYfsiuWNsp698oF1CuEaSQDfmYWnvgq0M0dUpRbfq2hMQUIwDFYMjMb0xfuCjCJ
firQa+UorZEVes7eD+vG36nIsksC8ZY22VnBAqO/cIhNCyonP6Q4oax3EhOK4BMJkpQIdUtZgqOB
m235Ow7PvHlxetEn91gF6VvHJBM14XFVkbaMguy4uB+EbeYG6NDz7ALS0bS9RNimPyXSGY/PMykC
C4bcFLbPusl9eSuQsKCSTPNV2bxg5L3hzO9assdYqQvs3H6p44yLzRdsOMayn7d4dxhjcfCrEg3N
6pZbm9S4Cm942rTXZHLjZttpGtmtZUn0J0rg090m41wMZ5WHdv5XuW0lDJYjYHFQpksfPyUVH+LP
kIZQlHF3GNtyktQWkfFlmxrxUFwztNlW1VT0d+kSoV/1c/o1Vu9+IW6TaFavsHZ9/9vPnDL4G9hZ
u1zcJEjw7rdjLUgBSmH8EbPmGSmj0uW8cZBqIuedZrcEbVJOuGgm9pcvRHsF3B3OiIApnWIhzgDw
hUUwXmhHx8JNR4cJfifTZQFOO/DTFbk9Ix6AHz4fa6fhiaYdj/Rjkigv+YzqDtoX06ABQW3Lkroj
SxfpG3oeNpE8IUTFVIwfupaTqS5rvKm1NSruU9A75Q2MClLZy9qCS7UTIYPB3yar43kbhp7v7Me0
pcKOsTz6zz2G5Zrhto4x+3UVmNPD4uQRecZNWjOkROJQfo+pJdE0xO6AABGohFDxXVlafERhldkW
U2TYYjDIdBAx+qz6/lXYOpjuutaa41s2pDmP9qhKZ90EET+lQeP2VvKpU82T8XeJWJ6qjVIk13/n
FCA3E29i1qVCFbs+7zVsmojvYmxxWWiLI6SsKpO1K0sL7/MSgFh4aCtcZN8tFHrWyeniGC1UHNir
g3kuTGtuhBk9TF8amKC0f90kQcaxSUvzsB1EBKgMLhJrStwIs55T0BVWwF+Zg1/vyBTYLBYjRtZu
cgqtb9cbneC2QwTSTs/wLsXSms2yh0nWdwl2f12HOnAxRSzCHj/GgfP9vdd+iDFKlxYhqzrlA8Lq
NtuT5W4rxyeGZ6M0tR0GFrdZbX7UAl+8xVPTtO5LuDi9flqjMe5mJIXhrO/wwlrpq90AuTnyDs/A
kFOINAmKSTaOc7CVHh81OC7pUMBTQmViFTfe1K2oNPFo1RzQUQMUZSILRrXxnxwj8orJOpuSexzi
dffWy8ZBc9A73aKeRBq70V+/H7qeSpIwOGQ+q+0Uhu6W2Y3+U3SMHb7mddBELbjcnNM+cOvBXVgt
Iz/7TrG0RW9O1srig4LemR6QrqskOVOo4ylNM6FZjk29W1n8lhkBq74ZgiSNocX1PvvNOS+7Ot6L
PLbH5yXwXFpnTqvF73ZJlMgZnQbz8ozIB9QZJYPfnKTx0zBBLh1oWRTWeSbI/PYBeKKtS7hqXZo0
7PnnOh5fh2T2+8eyZnbmUW2Rg0iSXz+7foyzpvFJWsytEe/aTZGtknl7PzIWK0l9tEuXzDXPBSqy
RbmRGScmZ00KYThA/zduKwTLYM5UmUnsgJoN7xtSR296nNwlMFxlxHQRE3PH8pgNQ9eqrY9odobk
kJBib77xqfbm8lxY/Cykn7TNCKmKI8QwaUBsaSt46EWctujhUNdCqnO11u+ZDc4N5y5YTPEt09Ce
MCqkgUd+VmoXOt/T03Hyk45bT0BdbLUkjC9iCc4DUcjodBMxNIWXO9ZJVw42kV00KBjlkPSYGh2Z
V2Ram212rxg2FpFAbh0sGGL7zPf1d19OSf3Q26NAUeba/oyEVga4puMNh05fv7RFsNRPxF2Vizo1
ulUMnxdDmVp8WzOGSeO6vq+Z4AAWnNUgwkuPiRaTbxQ5EaanJPZZrt44OlzDjrCFyO/hejY21Ej0
ewWDEMsf4J/uO7/MTF/q5CaXmh6xxefgdW6YSKzUIC0Jk2ERvzg732HYLjgPClDxQA7H/sAKj917
6I1Jwj7YYlJsJtHFLB7xW9lQVeYqS0kTVH25jAdNe8r1uNqN3wc38MI9alzFtWI2j4XATX7jdK4V
gLxsMx3JbZ86to3SSy3wXY4t0bjBsi+XRATt3STSiuZ6lEGQtpt5sJdWbRXKhmk5WPkUD78zlgbB
vB57WbE82/OMEufijSEw6gcra7pKXRJPpE231xUDoGvZ2dhzDppkquA/2GJ24FzQkE05oOnICnx5
VU4QBQTDzACL9r0r88jZrU5Y14znM4gzJhnXTatUPSiVLHDA9zH2snpEtxbC80chOQ3M5CgO1p5/
MyVgSy81RB5MIQinhf1lATQWdxjT5+hptlqUruBzKCHYnFjTkHgHJ/AzOmoXee2YP46k5fDOrcY+
OjrYR+WYJh7qukJoqxwOLmd7yhAwLiKKdwhXSGtvWHlnBQYChMtLsx1d3WX/Zf6UZgxAdN4yzpIp
pivGaLWSrthgYE2tgQnMmGs2cF3jsRTq9AyYb8f2s0wf9FDVKD0b126nahsqq6kD9I4Vj3hpkb4C
2X6cSF9FRSFh28YUBP5BNoT65ESIKru9AzqV5zu45ZomgaxZoOFF7Hjz37nPuuGrhCNq0lJC6i94
APnag8gXS1boDymadP3FDZWY3CWdzVZ0QBjAWh1oFCbJllU0/sj/bDfS9UlMC1blrRdC/Wg4werW
ep+bmgQZpiVVA4M+brFdxRbYamdfaXzY5zFdgw7zhQXXeVVpGnw7MSE5OzAOEcAun7yQOYxSKA48
322dP+R2IO133AoLJkg29qv7lLm1t4iTTgqIGRjVnKEjWnjGeD0fLPyK7aEb+oZ4eQq+nqM4GBvR
3COrzJI/HCQgfAhSrHT85bEfxDQklvy3662xx+DJKx6sl5DtRxf9YENIWIlBZCVrBqVxlcC4qkTc
Zm95OwzAlOowjCayFMPUntBjWH6hM+y6i8a4poaqyx9VkuXrVx8qP1oPmI4cX2DycnCTb2EsZ6wp
3KT1/Ht06nk17qjgGiSpIM1dYmezbBqYEGhAjcSDtwlWhiHQCKM7hlz90U7ZflmnZJYNco5sVH3y
X45gQLg3I4ch8DcmZF7GTDxKpn2rht7LT2nXBmI8Ug94lr3xIZf31zpni7LtFQyk6oQ5VosHFxrv
+KlsJcizLfN0erNsmHQkCbvTmMmdp4VAMR+rMXpNaiCmf4rcT7mRcM+lxP+2UoAWYizeNFzcYHuG
6DuenLREaBgzUqX2gobKzhh3ECcZ6ajKZ7wsk39WoLAphLwPsFk270Xn9I7P/MLMfTf54ghC1wTl
RQYeay0Hi9IDV0gab/gPy2ckhUvEAYFizCImLJ5YE9LbDLY9P8/wQjn926ROimeCnmbRsrReBo0I
1wmUaHaNCOT4Q7mV5h/SKer1a8AqhKCvETHPGZO21NO3ILyzxCO2s7CEDbstQhd1WqqEgM4iIlOT
xTGDLpKHXcLBlk8LX6EbApNkWc74fy2CVIIrhfuDHDmo5fDg0M0JBHR25rt/KVld+V/SAbmCSc6L
PiOpTu0E+9qAkZHFJIvZHsHWxHdSegcKTn/8LUY0QSNDbT6pz9VTeu8hGgV9Tsyj8xmws+joyVQc
s0WZcaz7b5Yj6Pg2ThKUCKgzkCkwfwYshhGnV1y2WFUruAyQYIemlckd37Wqqg0J3wnLqnBeZP1b
MG0EPkEpwYxodG0P6e+az27LUGWJHXrLGVkmb8XCZ4lmEkdwlJPz27mrPC9yjfpz5AHlevDhnOBD
SiUioLvMWsDKTN5qY0kv6NKXnu6uaQN1clDWw3/0XYozfK+WO7rnIVSt8ajPPoNxcDCyhrST9bU0
XqJwwSbhVj2PzZZPYgr/cr+khArbi/SHa7WGPnajpC7Nt1z4yZKPAJwK6GioFuhGNHi5CgxenqTt
b6itBHvt4JjUPV/WTcqGDI8cfqQ8WowFMc/jRt20ua4rh4KMMia8zKB1VHFxS55IxOsem1D81zXq
qa80gv1DFpKfheqLj3ca8TIwQy3PWZquIG18fJVwEdic98nAU+rSGez5aXgNeOUJwQ13/NPs8q5S
ZetFx2bEYfoaYTvHwKn6yPH+LGVoU5NpUTgQPOfCzZi71BOHu9Nim90UOlnuU5g6mQad1iHoJpwR
pRLJ9xmRcFEUM/g4yg70ubqJUEKYPHMXZPLrRKO50rdDsosbmFNLagWkOhBqxvhFIxhebuuGbC4Y
ETpBFIn6u677R0AhETkRDnN+nnDmpGl88cOiyA6L9qPlt42EoT3wphXxsczbIkJ9nM5F2ZzDxA7t
a6g7IE8bZotTAWSMza5MbqSWo/WD5drmAGyywic8h26lAb2SEBGBY7so0CjfjE02ecisPf56TA7Q
F+9An1MChhk96kORjkn9mDGomv/ijDetTTKFNlGJIm/WhdKexNHoi0CJsX9k/9Eq4lblIqtt2uVo
E2/4IspiZldV1fHP6MoBqxRLFVfCLR4Z8zy0XCWeMNOVIf1tJ5X7H/MIemLBmj5Oyye60yR6LYO1
FygSWjuUIR97qsJ7En9n8bnUuV6AuFDld/4nJ2YCZ4CezAsHhk8y1TEAx5ilSOCNoGlvBIGN83cZ
lrSnVwJ51hY57yLi6Zezh5A0KIJF+l1NSU5BFQVJKdpnwh4y/2dMfFWRoGGNNORRGtn2faxFNFqQ
IaOUvPba9tvOZqqPBB/+URmMRpMC+sXYt8H+M+ZZUQUJiqgBREFve6um2LA0lydKMZKwb0RQ2QUD
vSCcZbbpnUVyZ2fCVgjVKjud1HNBz1ryce7Zj5EDEsVEoSeIi1OPgfdr5w75BDw9AJL/Yfks+CfM
4FWv0kNjOVVz7ydF0T52XbWoQ2ZnGhpLM8KjokLzG1DYC7v/q2w7jZVkRv6Mm6/Em6i+FZdtcYcd
u7WpAhvlLA++GxYsD5jq6Y60TdI2UMhUqFYIe3VbP31kcxIG/1lpP+SCHKeIvgp9Vz1Natc4fji3
27THAcJgS1uSrHDW1ay7t3bLTYEDcqoQc8uhsrNLn2ZuhoE3w61J5t/0EpZ0tBs0lGV9gKxI/sq6
iiHezHlDncnEqc1vvVh43imoM/ypBApZw6YgHYPigDEKhP+ZUQ0+gCr/qTqolC3hDB5xynV1dVzp
nRfWwleM8PCww5J63CvD6pZqMHxQOd59J+ky87UGDdPOvguvwu/BUq+CeNkbb+7qh0HCYG1TWgS8
MrjyVFThIMHlBvCi96t5nzszWYIqWO59v/bMQJDhoPahtthhok/a3OvbjEHHvWozEiqEO/M19Oc+
wUdAx7Ruy6YhArf1e48UZQ6VU1q51X9ZkGd7L4YV2yV9fxdOCW8bbYD61szsDyON/d9Ks9SGJStY
EblY0KudraL4rvpn4apl+DiGznyWSoZfeqLvbVK2CrQn2RaoDfryIbdvO4Ch18hpur8uxgImP9U4
JrwMLm4+dsHMjCemFnHWAELtcv05Md16WZnm7cAGVSeaUgXRfSj6LdLC6tFHvAZTE//OQRbVa9Mt
yT4I5v7kgbmGtSRRsbJov880jSeRQNkRORBbXxt7GznZ9q3P4cJAq/L2FNbzLi/W/toWGsPtErHX
ypR+A2rlPfgK9U4yOsUGARXOpNFqSaD1O5hVsF7MTPjXWqU8LOs4IxKVxCSIObWe+G0+8wITglBe
sxLRge1/5BLVipjgBaGyO+kYDCbu8IgwCXcsblXf4OuOWTRxcBDpuppEzhSpE4h9VsfYP71/jsuB
KrQJ3C0I1Z3fCHrLBtvZJ2riS7Zm2KnE/CcLoqexo9XIfPpYUMEiv+SePCbgEFms4rRrXhrAB0Zu
PdrdFdPwZ1MR5FVF9cnsQwdVESQcwCOE9DZTgifEd+ZJeUwYGw4F6BE8GEAr+HpZk5R1ey+IgB6c
kF4y6mnol9s8ZUFpjfDEO5IQgQQky2Me4AgDxRpl/AytPvjjako+RkfJCvTPCX8cteLnYzkMaHDw
Qyxw1lYOy9XHorLm5BRzByPpPdCiPNkLrIcutg7B4gP2mbZFov7rasyBCakbRH7grivXFz+PDya5
3S0ICvNJxAuY2PTZhEiYTiQrb/vM3fVle+RUf3bYr8ADIUapZ7s97YTl7shjM1HX09Wxm4eym7cl
L8li/+br30wiMAP7Qb70NnPqnavK15r9FyrmhaxjF66ldwzi+pDwzTKg2zfuT5qgx3Tsrduwda9A
R7ZoGddPzuOtzLs7MaCMUEC9GxJTjMHLdqIjTSltrxgWHOz46Nr3yZTABLFjekEAMHcPvo1vCSne
VvTVcQFJD/zJQOJc7xmKFPGHa/FuER5MA7bh8j2QbHDoHFb2yoiD2q/G/TNlwa7oolNJRpPtEgM1
rzYvZTz/jELITa+DKw/jNQ8nAlHdW8cmemhdD5yDt94cX1zLuTMazbTiJoEOcxE9/hmX5PM+widV
r+E7mbefnSZZGaxEsuDc996bJT/6c3/o4UbLoTigdqXSCF48MPzN5L45af3K+QtKWBG8snxg9D4l
sb0bPYHykUeZkRgqM+TNFgwoWAMT3CsnnTYrs6/Bdz+aoXyRcfRifqGR50ZSQPPxMMKX22z2j0yU
mfz8JX5j28q/ZHMeLeDHEspIym4RHT/o43wXevZNGyNYEMPTWv4tLPcMl/LQyvmHgeIRgt/j0Lyu
kb3r5XTJ6vyUsHImXDuJgm2YLJeZbdQceh+xUWs6tbgZUwKt4pAKf7QY3Xef9hJfsbZecqf97toJ
kV9gwi1uw5YfJuQXz5lLsl3GZmo91ispneRMV7Yk5wfG3cR35kw/Icr/ltihSlI8olr1SqzUPfkW
AYmfGKRxtudHGUhEj/PfZqk48MZNp+YDiq+HHM+pB5SBp7Eli8fpPkbzqXMAgYgDnd8wL3BYCZfJ
uc+JQiyLtxrZQaDne4Z8T7Yd3MUy2mll7YKFSG4EjMxcNn3RHszS3wPUYYfDPTKyv4TDkNwnDi3v
2oy8L2OqVtWcaFLc5rxUBsEAqxw9a3yNmBL73pcBA/levEX7vI27gu1ld5divs29BjI/Esf6x57W
fVwGjw40+DCPkL3225FPrWi+iHW/pAP+CjYNTPZuw67adLCElFjOaZEfMhItjFQTKuOVOeTNEFoH
LwB518AxR7vW5tHBHBgzx7cq//O0xlHsc6igTedZYTDBRkKVL52rrgEZOpYdHBlkbc3RrEjUZr65
9MP9AjfVy8O9PToAo+stb+q5Uc2/5yuHEcI268P87ANyOAM0AUBJtjRnI6eDm4SbrslfHFDl9sw5
ibnQMc5X3lLzmRezuqUWh+can0QePNF3nzyOBfoFJJLLtXZCQ2TcorOnV3J2yFq2+H1OzHmPXWr9
mdJ4W7SYlTj7wJu/JEGB9cTeDOTxOm57duiWYhZOIK2GL1SDlyh33lfsovwjDamJL3uhL29OnJe7
ivwgrHlnPu+9sEoCeUGpR8GBPR7yegHObWbvwIpV0hvxVYELfgpnD52Bc0xFCtoWTwN/Xs8hR2bf
JbBdQIeEjbI7NN/JAjLCfL2KBaxrEMYFuwn/m63uKYy+ViwsCqtLy8ifP+ElzMdHf8ielR3d1imM
e1bylA83YzSxWk4Oq8VpM7N1BcKC8+hkT/HW/O9oLM42B4kO2z3uc83UYs68TenT/qOmiGY4RHjX
EI6gTag3nvUGn+BOqOhgzjRzZpVtBOkKJStXOMUAf3v8LsS06+g2ymg1BJhPmfTbCrlgxfvpDmAn
OT7MbWU1X6Z+KHvoW1PdnVPHOyq8luaz9jxQjgXkwsltnhzRYUAp7IPDbPNm8HFCKy61VCGWcfMW
teYUvMiKRc0QXke97MUKMVoVA55ax9+OecLtt7TZUfXDa8EPE1XLLpB8W5b1FJGhvnry4MfuVYLH
DoDbu+KOIdG2prbIoWEHETpXtLsDeA2rkAeHUGBTd0iZbxhfAvJ0D9NSX2odbMwLt1gL9saMGV2R
pTQkSyiYsMd3fusdjIKgLvU1mhLcVfi+uZXncTlNY3NGh/lmuV8JdbPuHC5UrEkNgxzsguG4nA2M
oJnw+6qKRSentcdD082STHakVPzdVMgcwghDpyr+GxCAcDPyxZIPc2Xlw2rmGlKwxtm4b0P/Ym6X
Ph/Meh+/E2P+Hl06esDaCh+XxUePlJ/8xf9ouvSxwk+60k3kozyvghoFo8DFRupedIjNzV+dJukH
y86jgzKTcVTxWdnxwdwqM2YBt9C3fWNOcrULsj9WVVxdXnJD42ZqujV+I/OzmeeerLxDVDyz4dmH
PJx1MLyYT5hdy9Xz13vq/YOurT9FT4athJGvo+YpS+MnYxo2jy4rpBtNDoITk8sn2r05TRtOeNjU
dwJohvnJsjXKN6piAaWcU0Xghl/Of5AH8br0XGrMYiaAWRK0qcORVNtvmMjuSf3dlxpjIxp2G8qj
VUN89pbnvl9wDNVX1UJITEpnX2JXsQcsBljsWHMMuwq4j6fJEScizfju5gChKFVkAD5nEuNOI8ES
VXxqovERqM9+SoniiOB1tsFWoUI0FW3ih0c7oyfHvOSsamv8Q0GGg9Fub9eCkOSmOi98/FbIRJhy
YWIShyCCNGKMTmQSRHkWw3vrb6OJQbH5XrJ+pDvkUzd/nIOyZhkx9wZZfJbt+Kwjojkoo6wAUGXS
fLUUup0Wj3meP5vTwVyagRc/dHxqLaIPpjAPevS2/TSeYyqOkbUHM0AEHNGZ6GUKqPIVuPaJyGRo
6us2GLz97CYg/WBAEWIwz+5FGq4JEnrW//sFX3xAQ4dElaOv2+V8321SnfkWHgoD1Xd/zBUMCuJo
HIjEYf6rtRdV36oRjgInLpusm2qGuWjKbUxvCdf6KvtPn+upG/LrIJEn8UhBGYQtaUgR5UHIAdR9
cSpkebGQ3ysqtsD7Io8domd41yFiKqrm2tafQ59gqhD0vSTsEIu+l9n6qaJkv3BuxlLvbEY5ptwx
52ZbGOw2MAKudfLmIGSgcx+ju7GkTI69jVqXQ5xZz11ZXMM1J5CIJK1OFEDyCPjGAlVxLiWzd1m4
wmZ8gcZIIdLiTKLT2Yumcz6ZQU7K/pLxL6qDu8rUd0QTmvLHj/uL+ZKNYTEv5wOEtE3KLNcclJVU
j10+fSRrvEOpf+bKIXvS/TtCMBii8a5JvJO5l/uqekccYKgPbEmeTV0C9eO/jhnqMFFoLhq6Y/1q
U/f71lsV8ZlkENcDHxbw+GYOshaEy9ize+BPBFNlvuCwj2/NycKq9Mxo5tdGy4b2YG/uUuxCxJ2Q
ZE2Hg0TzVmbj3zF0p4MAgzJU1adliDE8pexWT6bFiGSzn8sembFALAjs2KtntrfIYmg4ibvfdyVG
FYBORDsSiAKTrUnB3rUsQ8AB0adHSX1uG/yvtnftKQlYJ8Lmzn/80aGC0kwi1wNnQUoRCbdpLwbv
3A1GHY/UG3zeozn8h4Z0Vf5rWsshXS8NWkoIwP9el5ywZ5CpF/Nasx0+sdNEM+RiTOz854TrvesX
wnTinanYF+BIDqeMed+ZSj04uIBvdMyt5knMP4nep6rfjzggmV1uBx3djtG1o5syPsm0Y6RNvlqo
kNSX5VcEZdMXzcGB9ukIEiTmuyoMnuc1PCneX2kTHrLKfTR6uywM9qbh85d549Klyb68dGyRIno7
VoanecSIhGnPrxE9VzXz53Qf5+reAk5gbrQeePHADyzknSkDC57TAsVeSMVYDXSthLVuuZY3LUe+
U+b/sczcm4vXPC2igGTIt9qjazTPaK7fAtnvZECLmQk45d7W/HkufURIl6QU7kzeUZTot+WcXBFr
837Xx1iMDMn8Y4h9kAXcrSATKa5eFNQn8yiw6Hg3x0XJ2y/sx8YM25J+D3ndVD9jN+4tx8HlTPQK
Yi9CZvro2pLM0ij9TTQpRU1wyIHYZMN64Y05aOahCmG3SBidcHxQE+zrbL4z8IOakquyqqMdBGjK
vZ35dYTvblP0/HaIelDem1eCv8Tu3bMrFaU4cAReLrzT92VmQScvNiFL5xprrAmKBbFCYlhj8eCE
3GXrK/W3U00PkJBp8eqt1xbsEbNtSPAbszNihQ1IxvCoMiPk8Gfxas41mcdHnmUehChx/uh6epB9
cA0KFC/N1ZS55hplMYodF3yl+aSpDleYcJieGMBcmnLhpxAez2SyfGFnOUcZHibJZ8nDYX5c7vFT
MEV3jOoAZroEHJpvuvqdGLxUDid299TU085anVs7fnTq/EBFyONH6BAYx39Fip5Dcmq/PUp+q7sz
Z+fQh0+rU+xM1W9xJLY8gW03vXV0EQSFHUndPGRu/ELYC/9ql3eTq5AP2ZzLLo0HARamqQn18mma
TEsuz+aPMi+dqYwSSpaa2Zopp6gAyxzImRIuCwl9R5Oy74qJ5WrCYqNKz5KRTxfJe9almKbE1i7/
Inw/czHlNL2W8C8IPK6mPYpdYnZDufUM7BUh8bo6vz5dPArjb9/SGz6VuKqP5nh11u5K3g5HY9yd
uKDPOXct1HuWsN0hIhtIavvDxxIdcwrG4Foydsw3AeO0AOBUW8fsj1b3O4zXpwIdjuhYfDTXzLUe
MviIeaCeJJcty6GT+R5Yh/4pk4Bknew8u8WngKFRIRFkgXxIqBKNM5ynLrxyCu2WVH6YmQPNc+bE
F7tIbs2BYI5gWwTMHtuHICnIROHIU6bqSNY9k4QKvqAZMLCMOOB0OYJ2OhXp8uER0sbK6J516JNp
wNqKnpXvhSJh77qKwVR578c18qaIXmG+meTy3rvowRlpzHK9z+T4RVLvoZ8Q6WVCXvy4oQ4LzrVn
XRT3bazUNlvzd1NNIVgBvdPLf90xuljTuYfYFW6afDwMjXwkDviJ/z/k82IaHY/j7cS/aeDvQ7vz
5MVqHzER4ZkALXgsK6iG2AMA5QFTWJPvwljBeUF1R1FKwd3JsmR/HMhHwX5EBY59mwXxEakNi67s
aufpdejrL+ZRx1D9f0yRcEga85aZCeo1+g3pKFq7p4qu7inUf905OTsRC/GcEj/W+qFtlQPXXJzL
bn2Q7uhszXnbRMO3k+ZXlClnD05BEovnsBnOOkGvBD71UDCDYLa49aR1b0aLpgCsRnlkawNKY2as
liTwn12V3hHC/R0lrO6R4HKo6jeVscvpNWtJe/buzaTG0cHWlFOYYElE8bgK5XF1GnR3GIG92MNM
oMCRF5eEWeYNI/TdwuGxNC7xYuUfFkDnKBqeWC3dRLb3qGKLW13/K9gG6MKdSN/MWeja3Xvc4Mtm
8jTRBGbwZ0wBknnB/ZC0P6YNn7gvWdU8uP1wB+WOpDXec1k1O4JatuhDz7pk6R9ZtccqqX835bFX
ufcIFm85PK7zVPzUVnYPEeOWv+7ApOiT5eU2ZIQAVOhH0H357vSnDjJCb23/v6XQjxHvce25/RHz
J1mFRMbib7ntbfleT/g0A3FU5XIfqIXbhNTtOOA5TKp/HxrivIvTBqeYnFI7vwRCPOoivFjl+IoY
88pG9u8EKvdfzz1hGCOEjOvCFAP/Lmo4nsTJP9h9ewGgtOxJeHqFJPgWohfcDO76xJRxW1oe1rfy
4nREYjKZd+mhe6SFZvzheRkJnNVxpKE16NaSknvogbpbZgjFTZUV07fTkxdn5nmc/2AOyphZXhug
HF/sS5zirBHIYW68IMB5mzzlLX7WnvqnUIhcLeC1Mtg7TrrTLZKViN+DBPdB6+WFADOeGgpVMTfF
oxXjv4F4ce0GgysJ/O/c8o96SPBNxtYNlsHbpq5vk7n4mEaIRT07BT/ij20ysp28CyX+CYvPv8Mk
xCZvXsJQ5a+mo6om9ynlaZGKPAr21A/9ML0A8w0R9+s7M1PCPsWMgNbU9EZIWdmr2E/g4Hhb5Mp8
nSsgCCH0RdzL7VD/0kB8WR0RSU39Z1yKI2Q8qLmK5WUMUA8r+mUKvduOw2xwtbhpsX0C0WwPaT/+
WqF+zeP+Ngm9u4BR0BTF+4WeTlTeI066A/rPnXlyGgGk2dfi6tmL2E2N89OE5WORd9s+li5Jp+u9
xxhxylI2c2pvehtI7J95MBL/TePq++Xfeh62glHnNMb0hP4581rEjxKIiQPXmmrER23omNBxx8Xx
CBUERhXx5Ev+PoeuQ452/a4KpEIIEL7Qbl205uuNyoJ8oFF+RJV1wVPzNqUkfYUWZKZATwcTpACB
yHtK0Ag5Xf46o+W7SSemJKSI4MIZ+mKjMryQstEJvWJMNLBT/K5x9V7V06cMQjPTACqr2S4DP87p
jvzfyCe0z5oJzsmbnzpA146i4TUkEwUFDJ4k9B03OZIBHG7YImp9qxeWbejbQC+q5vN/nJ1Xj9xY
lq3/SqOeL2fozWB6gBsRDIZN71+IlJSi956//n5U1wxSnIyIC0Go6i5JSXvO5jl7r/2tQa+QSidP
mV4iJOooYqaijFS0wIdt9GNsMU2q81OMN3TrUdfKcFMEI83SqIMoeejitHPWrA8jpzPEN2msqYZ3
hT0V4mSN6oZoG+24lgf1zpCqlykfNi2KVUS0rOjbgwriVUjbFXK33YBDmWFFTs/HjJIzySK2w1OK
uS9SQhvDwsBSWlK3EK3hPNcc1UBsE8sA0VLvGVav42nisAq05KVs4ie9xR0XdwLa4BGu6CVkFOIn
5hQO/7yEvuWUJeDKiE+iQE3BA/Zl0tJCCwy19AjtIcVgswLqTYKIfRjXjgNn8pBJijMY5oPVknm2
6HGVErgqhnyrwCVHk7nBI4fMZcJjr9i3pD5tbTEkQAOTuXis6YlqdmhE3JWcFgjeopotg+9gZY5P
EA43VPiTB8QzjsSngmQC5/VXJsW3JmUZlYWHwchvZPx2agwEolaDhkR380iCnT1MplDac/kWy/Fh
+twHXXeNFYmxQIG+bfkBS1FSW8jQk5MuTmgdW0/fVc+FYRTWVreelllTRoxeii36hYMnCE6fkVHs
rQS0q7/tzJZZEW3EuN8oLK2nMzL6sLbSopuK5XQmDLTyWbuGHIfrpd9jRT96ar9RtfZJbZT3PoGk
byUIhFmCNJZ39OhknvpZ/YU30qudiOyxdYMIPxWdwHjhBL5JcC5zO6RuE4eppb1lWWlUW6dGdUbP
M84xN0PY+qtMz53pB6VEfg3BZW1T0dxZkCfIxIfXHitu12TZaupQCEhOhTpbG1LZeCEWyzaf2gyJ
RtBtiqVZSeUBkvFTU1qNkwIqo9vb32NHES/wNHoJJDfhA0hltqKHj1wCwPBiHVZNihgszA/SUHob
RJTFHRuD0EkCn1Va4x8bJd9VYvCTuKRPGeTqzgx0u2qlduPHibGT1OqpBvYMPUTYGTFGbLIRXKVe
8CG1+v0oCmAf6O2eSIrY3bymbh5DLCwOrSCDf68M3BaZyUeyj2vfKK6Eyr+dECGlGb/C+d8ERXcX
g8zAFPC6UN33TGZHjCkVimdXfIpM5WGIMf5reoNtmIQLyDQPQzkDFjNusMdElGNADaJ5f9mLEE5Z
zzxgp44JAttbsR5vO826YSFBRlhVf4zF1OnfpHdl0HxUfuc0IzDiQDOVVWyN3c1USy498tkaWYSG
V0LTftnq77zP17gBNhsB9mLDi0e78M7GeG3qFa6ILP3X6uDeFKN/CIPilqC0lfLqpqHSNeVvDepB
vhinDpYBV4I8UhKUY4zFw2u+qYBkeyizNRlESb4d6vo7nQqASpQPsfAPVQhGUQkUqrxKvEKlh+LG
JNT4o7zB8pzPB6UbnDXuSbsBU8QHKaLVuDfBWJKg2AjYTw/VsKN9YzltyaaR0rbD2vVKli841kox
HesDG4XBF+9zAcyAxm5vKoug70kXGBbdJpTG6a54HDwatPnYhx21xCSKi001geubFH2e3HnrpPWP
kRzZSdm8pmn8nSu7L3WWIXiQXMmaCOq3XlV18TMMcUIicyD10Rbe9XXUKjhO5awzIgmp3pAailMI
aJKFbCsO/R19/Oj1uVUN31632Gn8bz+5FZWyQ5sMW9F204+k2ZjEageuzR8E8KLRwUh9lif197yj
nFsFvjRpZxARQHijmJfW5o2bisdSqR+ThrIEcv0XQWMt3FMml/hm003htCmdjGq9SS1kVUNDPwPC
MOVa0iUfkLy3NVm0dDLItMq0sERttuG0xpguza888meTPwKMto2L49Gy8KIpwWfdYey49jOgHAa7
iyTEvCtKALt0IXGPDgw79dVbYiulSGOy46JBAJ5RFeByUIlsYlPjHVkkfTXWt4hU0ODr7qJPp9HQ
AWrV2x47DTXOtzr3LC9FMym2LqKtJ+QRGM13/k5WI/q1xZdgCH8IkUpSI5I+2jBGeiZo+JoUg7wI
cjLMQsLXbJrhkezfKLKykXPSFJLZk4kTI8wrwL76JMol5S4P9fe6L75RgH0JWrLg6C6vA8/QF7Tv
aodWSskwTpklDAbxvCmespLOEclsCAYqeoIauJhe1G+jrPgLpEE7AUvDVPZvceK9I0nh0tgSaEBY
hIJNePgxfUAxm0soh8Rk0fI8ceohXmuV1lJT7R51KCfLSAuLpavDA5YMWrdRA/1IVfOlYiXtNsmR
Aucrsjla7fXiiiXwbQnjkGyCUE9MIsRh0xp2LIc3T9LHKU9927LT9FsWm5redau2aa5qubmWsxYi
HF2ndKU98JS3clA89rFBRqfFpMwSyRaTYIxF6VmtEBHXlDMsAwYoGkOD5VD6HBrlPTt1R6cDtiXX
7QYudQEhfirl4M4Xwm0TWHcDVa3BF+xKYP9XCiqxHYYpVT0oMTldYKGqbVU8lD0iRFqI93GN1sxt
jdu40Y4gbm9Sq9wJgr+lmHocsVmapB9XkJqf6FwC+ONmRxesJt5h+lL+5ZIW2HJDJgrx3UtYaRt0
11dpasAKy95H4n+ji6+dZpL5Ew98SD80vXkIqCosAhoMWlkfqFfoV24cOH1ImdkoIHBQLgtjgGFZ
9ViW6s9fY82MC7uWMwMsuHjTK8rOaiktoIJtl3pbYWoYujT+pW9hE+6SWDhkhoQMYaSvo4kTMhB+
ZsNZTxdsba8TbEJQPvcPEq7pC7HzfhQ91q5KHS9pOeOWReFJj9JwFQ/Ke4CV89EkUQj7YePRut+n
GXoRGtKd0mjadUt7d+ahmNVlGXvFNN1XmfkzTUncJVErkvUV6diCj5mhYLHC7qHLld5pJOUpieMf
uQzSudaMlIFtUv0qfZs+MJ2nbqA17k2Q/m3zQingEBnydhjCGxY9/g2y3obu4OZVcvsfdZ+vpUrE
+zndElZ3Qgd2CbkKQLW85wOVVvg1dQaKTQxJ+6cGQsbCTyT1W2708XXqezRPdyMz2xQgH5qoAG6w
CTB3vgbmcJxA73oUk4I0uwj7orjEpGsstDXuDOV7lw/KzxB2zL4MivghhixxKOjnilYqiDqUyS5h
upIaXqkWUfXAjiYcH1K85uy68TAjgTT0vQwmN8k80IZXM8pypDDobzQMOCDde/jfmBoyMMN174n7
3eQEIVwTELtXrHUoYDObX1RFzXZDMXoPggE+QC4EEPs+XEwoOCGl0AI8NUpdK3uqs7JeSE0rvAyV
rjk4CHqOxpUsfEvf8jKuKiuBWaqjNUGnT58hzAdq2azw1HH47lsd9XwJBuszmVRHs4I3sXA/erMH
2cSWjEZq26fnUpKavUeUpr3xKaO4EHbVNcTRgmgeDnw9SzgYAeXHblPTiwvtYK0X0XWqiuLG06t3
Wtm/h6TIaUi9wQn4idzfmyn0tywTNq0kvAuW/NAktNPllant5bFO7hIa8q64uuC+rdo7TLzAM8ZY
F8QAwyydvvVcah+ZIMmmZMVA+wBLUxJGWOO5Mj4WVgDikkysxfp8IaqwXqFM3loKveRZrigO/4dC
XmS919gUr+KueUZ5hiBKH69MtXwNGSl1Gz0PZMvof3uSW3p95cQpzNSJNf3NNImJ+oSmIh0PyAiN
Z0yhgYp1O6Li5oOAR68uYxVAtdnUhoMRstNUdNHu8/Cql+Fl5R39Q2FrXtca1si4BkU+29lCS/Rd
KovssPUUooyeHrygLHBTNab8nVLAbCU164GiDnBQRt7zQ2osvujGTRcXGBeoR9H1aLNDlwIRRVro
lXjHOKGpPtJsY2TTB0mKDGjIvstQDCegIuGG466s9PsgTw+tWKxMUF6+STgSy/Ye1KJDVNrGWv6Q
6Onb0Nd3li+/1vRBwS2RdmZVHclV3mLvvXV5Vp0J0KRN4v5Gw/uJVXSqLnpy5huzk1YaFS9yJpoD
eIRaZUlfiZgIx9rKXlJUGzUNBC7uwGOBfCrXuBx65WvBxEqNvw5Pf2kA8lRi5WBk7hOY200eBMSU
eLiOI/3R8Pzrhoe0AMgxQqPBgIyGbuTJwoPYaA+6D/iUbc6j1ormWhcKDK35gdx6yIoGaExeUCUf
1matUBgixRHFx74Sr2nkdqTMPFDQJPtvij9DXdj0KMMQSTKEUd6R/GVNTBoyb7S9FbsWzRK+Tavg
tSlkH6mgjodQS5tVVJMOMestoAFHM1pgbnRlUwsp6MFzyxdDUF/Uoftu1RTbpRRwdjlx32tS9Ka4
CqGO0lg9Oa5lD2Lqb+Rh3EACupUQgi+xQ7oZa6gmlJzSBQpoVodmkcN71GgzTILbQUW56HsVudfh
KBQaXE+h/BHryBm7ZBPrNBGSeUPhJLqvatk55GxfCKXXvtAiXHN5cIJ8LwDKHnC3y3BJBCi/H1RK
8FOVWZVCkc1guGXcUB2pXcpCKA/TDh6HQioVPGNMvQMpmU4WKpWpMGKQHXqPQU+lN2jKAyjwY2OO
NFvXtMNWGWWYoHyD4jQu0958lWX9PsfackHzwM2E98kHkV7cxO5MugiMnCTvoGP/YTlkCh6DBA4Y
gm6sAwTqWSYPNoggnWbmG53QeGLk1SvAkH0UtQ9pEKAs9fdmIX8z++olFY0HhvBzm1DGUl0D5axA
ZBiM6389UJlXkI7pxC55KIfO2NCsZ6wMCe5rr5ZvbpUiBQg7EcFeTkGFVkkCo/A8lIqAZwC4HdMF
xvnXP/79v/7ze/8f3kd2k8UDKOR/pE1ykwVpXf3zL+2vf2DHNv3u9sc//xJk2u9UWockk9///n5H
Dyd/Sfo/tdeJY4Kj/U4rj76eHy2Kr0UtvZ8/unHi6NLvRxekBPZzVEJ1jkFrtOxIxaiye11He+pS
OaOV5/yJ1BMnEn8/kSe4ohuWkbzzquY66dRjWGb7Pzq0aP1+aACCjdznvrxTYxZJlStshRgDofMH
17++bnH2+HUARaEsm9IuS9xvudzYPjtk8gsbg56HC+c48WzE6eV8esWRwKCyFKPZwWeNgdFi2kng
On/9J4aPON3Xp2MrCtgQmQaRCWf+gZmGshqHGGI3c9g5f4bpMX8xQMXpzJ/O0Irk59Mmk3axbx4V
adzmandQDJe0cUYWxt9M85vGu+35050YseL0ED+djjw6u8BAmxI8gM8HWKRsWEuhQJGdYNDj358/
zal3ovx+mlKi4VEMjXyniJkmrqCgpsj24tFY/dnx5d+PrxoadYaszHe6FP2MUyBuGOxduHZpOshX
r2Q2q/uoMdmxY2Sshf3eTGr0SxXQ9+6QFvGykEN0TK1DlNzFAlpVl8x7EhEy/+zO5jO9UMjNGtGw
Q/NxDVgaKnJeXbizr1++ac2muhXVma4qwYBiFJhEma7Kmv6eOLILnNi0mz+5AfJMv78asWU3qije
sDOY71g0lMG6NjE3Pn/0ryekac0muwH9qpArod8Z3hA4taYEy1YZle1g1c2FsXXqFPM5XxcGmaem
2zUERdpxgUcM8iNNp9GFV3zqBLMpzxsei1K0WpaxNYk2/DMr6MpGfXX+EX0990xr+v1PU9xU3Kiq
parFBgy1Zm/1uLON2IWcP/qpi5/N7KCVIGioBRdfC97RqLVsHQx+4ZQVS7E/O8VsckdmWBeaUjW7
MIddWbfSRidZn+TR7vzxTz2g2fwOrT4pu1Jqdro20MTWxgLsLyiN548unZplsxlcgqDCVmSsd35C
Cc9dTxKWMEHj2q2ydLTprUPlhDgnWudGuBTqccl4oA8L2mqAqFNeiejxzl/LiTs1ZxPepG8OpxI9
gScm3ikieGg1u7D0OXXo2TQXvMqMWq8sdtQ0epuNA9ZUynBpmn/9VTTN2TQH6qu5rU5bcO26aHED
ClWeB0SL9jG4OKjPsu5NUHAPlyPTuvDiTt3RbN7jAjXKWtTkO0w8jUWmwSo1O5irf/YqZpPelAxU
nQbfdC8dzYVaIyBL0sRanj/6qUFnTjf1adKnldqGEoyInYQxaza8m6xzG9ZbbBq2pn8rV/W16x+z
YVwVAYgGYwsDYZWgAa68fFMp6lalwnX+Wk5ECHMWIRoghknT8m0Ox+IYmfG2daW7fGKhnj++empw
yL/fqymLojJgfL+bWhVFcJVpM9RLQHSleW0NWo7dharTTE8y1Yvw4qUtHE7jGNP6vYXHAmk5bSP2
wDh2fcggTWiuKH7qCHZIX1lerKXuOjJdhbpO0FjhQz3y1dkO3dhXj0DlRbJU4JMSgN4WBTIKbHJu
cZYhbS3o1doY9g6Nu2rhILXWUB32yjdgQoF+k+U55c8+z3IHcl1A8r8DJtvSkSDKBiZnkLPwg6z9
fsrAxR5NURFOCGhmn9F4BQEC1w6zPg/mP71R3nIUm7R+61M5RMo5jp3q0s3pA5PCPHco2vekAKWA
WVeK4ubXk//333ZT1a/d1fcsH8rA8+vZf/6X85FdvScf1X9OP/U/f+v3n/mvh4xaczL/K7/9BMf9
+7yr9/r9t/+g3BLUw23zUQ53H+Bx6v/e701/8//3D//x8esoD0P+8c+/vmc8kuloXpClf/39R9MG
UZoWwv+zn5yO//cfTvf4z782uBj/g9qx94/7/3v3v37u472qOYSk/puq6prBosRC8SoxXLuPf/2J
8m+mKkoywmNDswydyJKSdfT/+Zcs/5umAU2wdFGnVCKrjOUqa/7+I0mTdMOyLFk3OKz013/f/9/7
3X+9kq/3v18FNVAk882R6KG58stW3CcVvt6TF2/0/OlJ/H2mSzvr6cizcAnxNknpORX3EiKjUcfa
LFLtoXM35w8vfRVGpuPPAmZr1PT9R5W4994bfdH+AIHSvDWP5TcN/R2ZkUXODQEde/Yv7PW+CivT
CWch1BTzUG7AyewLb7SLKT1m/VBhHqICHIWDIJFeaz/O39yptzILkakiQfTCWnIveFd1dWNQ6zp/
4Onhz7cu0z3MQmOGdEwOYNnu66ZadaAULO2W7nBqdpc2kNKpa5+tngIFSkRXcO3JU3+oqSYAEV+U
zxiVRjfxJn+jw3rKmP84f0PytGr66o5mqykCpzuIeQ5lrEmovupOG1i7zsg2WtReNxFNNFRqlN7b
cOevEDK44/xAu9JdSmcUK1WKr8l9CGk4r0X8dYpvfZdfGKJfLfRMGV+j379DUGvM1shEcd9r4ctA
I0HNQBWQVGP15AyeeeE0Xz9wbb6hkuJWqt2MB+77b+r4LKbb84/21HFnayzonDBTK0KDi9jXb3/2
1dP5A596LrPIgF6vB4XBBTf0CIVitlTq52wibFlIP8MLaSvj66GOiun3p+/VGaSGeKQdQ/kwlfGI
BoOC8bDso6PpTzp4IKoRWFSj6YCpKXQaxbtM1Nae1DwmUWoP1HvRTtkdaVJkYstorLZNSjXDoKOo
wPcEzHvTtE7iCXagpkcchsn7UBBzu3LTizAI8Um20BoqJuMMzkkeUrWmhtHGK7986odnUwjsOu52
WfRYVW95Ha7ASV8NYnrd8J0P+25VuwZas/6q6yMYBfISRwq7J7kgeTVeT6WT1XSmuPtOERzyNUuM
D46xtFeN6xGGtFC8ApNb9GXghMH3BB1XbZJmNfCskL+N1nOILLNWytvzL/XrcKzNd5VpR3LIHENx
H42PevrIdqUMLowX+dSrnIXDMGzLCY0i7qmJLZIRtlfr/5QqwAbGh4Z3SdFki75gakNjCWCFNaj/
8hR3UrHeBpHmyMm7pgygaOjopVFC09RNGsn7xghJ3yBm7GWK9eVqaFr7/MP4+lOhWbMwm1Ze0eQl
I7xtaV9pdwk6csiEi5StSVa+jKzwI9W4ENO/XO9OcWYWcZmm/SgJtbhXTPd5CKW171bUNt/QbyxG
S4BP9iGFxh5nyOuh7K7ahDw7nqaebuyVoEbhhkCWNir8mZ6BDr4VFtTjx5DtFH5fzui29L0Pr+g0
ly2pxkw2l2FIYySlS/VVhQij1w3yYmBJCQRtHHVKLDKAdS3S4MGLMDsDpC33bGJ1LPLE+056ck0a
5Wh5ybD0SijknX/mp8LV7EOAJVfTNQnPnAbkhT5CyIic80eWT4zt+TYZGejYJ4Ik7g0ZH2KzWSos
aSz1hxC+IsMOqU233b1a3NU4GIQvUrVDNAAGBbctABYl6tLA/D5iJJSgjm2KbhsGtyHCo2zEdFsG
zXH+Mk88AHO24wadpxQIXIc9i+aNp9bHUPh+/sgnAvZ8t20FIZoRaqp7MgVm1mD5cYyo/mbmTtGD
C0mXU8949lGAuxcGVsfXphauA3ry3GvdSi88mRNrRTTJv38LqCW0UTUwNsp1um23yia8Vm+Uu2JF
tcxOnWA9PFeXvjtfrke0+UY7j/M0xL2AOCiIy5ByeqshR8XVSiKnOnZ/Fm3ne2g9TpFbVpyl7p9V
4UNo7ohl51/2l6kCwok5C16Z3ulj5iHnF/bdjhafVb4e99ExcIJlbndrgE7LZN3tzUvpyOm4/3sF
p7GP+S01UViFCcS6516AjwaqgENlTbdWvCr1J6nvj5gHU459KzPau0CLhxSrraMbPQURYOXAXQYI
SkD1LZu2mEgPjlzIdtxqe013wQEZtjIZ9qVoH0dr0bnGkob7nVff0MqHAcGDSCNZlbyjP12ZyUEf
JwqfgdMnn+612umTYObCR0GePldf3egsQgnsyhO4u+I+PLhHax3swntOjsi6Znks/NSShXij3ncH
fTNVoSmXC5siw0xihSpCTxbRt/MvWJ4CwhfXYczWpXo+VAhsEh74ynTim+QOoNgWcd9G2fT7fu/Z
9F444dpf4a63ltfygaY6Y0mLaXorbmhxXZ+/jhNfdWMWr3LfjcGR6yNbz3rRddG6bVt6Zr7RVv9n
nwRjtoIt6nEUZDfiM+zT+L1tvfvzV34iHv5acn5KpmFIETLPWY9EgcxwgUL1ogI7lU0QmNl4IWid
COfGLGapKjzYIHRRAHrf22qyp7zwVE5FQ2M646fLz8My77BfEfcw4O3oytvoy3AlLIsVJjEOSsAl
XfkX3vGJqG5MU+HTqbrel3DvlSHrVvkaFSC+LMZeVh/Pvwf11DOahSo6k8pKCXhG6BiR6+RLGsBt
FLJrUEF7d9cfpHXwbtz7aIUP+Tqyg12yLDc3QCW32g5sqe1t6bH4buxSW1v2trIrDtatsSse9DUo
sWV44YmfegqzCOdFoovy1RrZSdGDV7ABdN2F1l0qop8ajrO4IooqpuBDyU4H+y0jeujFGy2YWIjj
Uu5+XHjUX8cMfRYzgkFJGqPnHHn70gkJ9jjBhYfzZTmV740+iwNBFpfN0BAHylV0VW+bI5nRZbuL
70y+Mpc+yyfSEpo+iwX+CEzEhClF0KNJZYmm6epu+qA1K7zA18JBt88/qJMnmi9karZ1hQVMutvp
t/FNsbPW/cZzAkYWXd/X9eMlZcCJwa9Po+3T3OqtEmwaejt2RaA7rJtKvz5/CyeGqz6LD4KcQwCe
Dux5aEmQlBzz5O78oU99A/VZQIibIejabkJtO5g0O5njX9M1bltrd1vuJSe8YrNtx0e2vevaidb+
sdv/8ZuZRQvZqkLYPtyXfKs74rFytH27h1O3ix4EIkD62L+ev8uTY2A+4ROMfOqcu5Sd+tA+WOvE
ThxrST/Dlb9nt7Q2L02eEztNfTb38YyryqLgTP3aWHdHfTnY7bo8uE7jBE5uR1vFiW7au/HR3116
jifGnTYLBRGWhl1ZccrEu+2Vt6L7OP/UTgw7bRYHABgGrm4RJbt4p3a4quTXsTdc+JpK0wD7YtGj
zeY/BPkCf0I+FYPT2eMBt6FH7wj+4qCu01uSAsLh/F2cWj5rs/kfe/4IDlwd9xM/OF50d+6TtS8e
zW266X+mV1DLk+/SsTzinH5huJ0YA9osEPh4Y6VGzYPL0J/4Q2iLEzCcTu9Sg6qP5RXW70tssi6M
uVPvfxYevNp3gzDjdLp43fZPEW025x+dOg3ar97RLDjkbVW0SL3ZZy/qVbL4gUckv6idLb5JC39V
LT7Im7BW6fl3unimsZNf5kpn4ZIv+LWMHd+uNtXmB1YQC2XRXbiwk4NnFjkSP6CLKlLGvXKPicC4
pUprQ5S1qxf9pb3LH+ULe6FTgUObBY4Gt4qmUDlRt+vXwzG8L+tFuY8O0g6P7UfzLl4mz+cftjxd
+1cPexY5lFEqBFSuME7scpveKIdrBOKbcK3faHcVT9TYWU5o0yl/H97iEfXYbC6ceJrPX5z4Vxrr
03eLRn6J7kSr3z/tYefY3fLpKeE1vyU25KG1v6bH1Q6W9SJeNKvXR+o4y5gLuBgITgwydRZmTD/N
zCLjEY/Wu2BMveHwJUvYt3GwqrwX+tlU+jOC+ub87Z6Iauos7kRSKbltaTBbtH0y0NB8I6Xf/uzQ
s0iTFF2OEolIE1JyHl24D8M+zbULS3dpGnNfvadZWIkS1wLDzdpdNsXlt28jk65fFjnY+IVv/4lQ
j8Xfr5X9p8EQKhCNaeIgdtFGr69kdXv+2ZwIUuoslNTgH1MX7u9eNU3ang6B//ZnB56FgkHB45mV
JAfOMc/euvWFtMupcTKb+aXSJCG043Gf+vuYLishtauiX5y/6FMHn831UvUqxZrilwn+TwaA0wa3
0MQvfBCmCvZXI0WZfv/TS6RxvPPwCmBF4La7UNOXvoVuPNk0CNGlSMJf+RHbyQVmAsjcmcoGsDTp
Lsa+TNhC4V6OVkD/0y4IvAtXdOqCZnM8aIJMUEouqLFumuynizQPBfMGwg0YyhS3jedaufhxOHWy
2QxvcS3MmyQe9hpw2Z0QvCkg70bzvV5N24xkOTp68hqzGhjYnqXSTnHMBYmu1R+9WmUWBOg41Pw8
5laDZOfG37zmBcTNnx16FgDqiuJqMw1JjIKWLkbgSXwXoOQ/f/RTHyBlto6IDV1BFIgjsAzJVgDS
OLa+nU1Gd/ho0PphV6z+aMcCBvUsDw00Spx2PM/Ocd/qVEA1ubHQZIjUUnCVpcIqDinKCfpW9ZUL
z3a6ki8ioDILIjCLK3RCzHVfpGoUbvvh0lLn5JSZhRHaeQDKlxw6s/NVvcquVLu8NzbVEc7JwvE3
4gFE+S5Z5cfgQjyfBsRXNzMLMOqYufhMTWccrvXhIcRMRweaWl+6JXka71+dYBZkirAcUn2KjB1j
PVBvtSrD0H4TIr4WTHch+JVjKdE3IQWqLI12ov1MjQepW0sU6YMEZ5Lu3WzVbeRdBdFRHRNbrmnv
Vn0HlPm2EI2j334r1QvLnxNPQ56FrBJ7Oqui62iPHoyO64c0+ZFItL1JyoWQe2Ls/Eq+foqJ1Cyb
ooLvspdA6PT1u9BdkKGc2mD8ev6fjhxrGvZiYjrsQd+vgWweMDyw/RXmoctuVdrPBwhATvNnn6Vf
JdlPJxsliAFDTq7YaFtoVD/8+slt+gvz61QI+FVw+3T0IM4xKAl5C1jg2uou35Zb1zF3+U20CWxz
BQ36xXyBw7EdbXfxHqwuJeROvZzp9z+dV5G0scS5adzj0L2ksXBpyvWF935q2fQr8/Hp2EWcmJJa
ZLwe23VomFkatua4i6vcMe3zkfPkKWbBw8IEoNKxE+Sxwb56lB8pd9viqrqXHq0Lr+bkOWbhQkAO
AW5Wnc6Bf+RzdUvgtUcbHuHlc5zYCfzS9Hx6VFYY0SJauP2+5VNJ4Sa0BcgpXSLAFwaKDfF6BaV4
layb/YSITWU8++ob7cItnlgU/QrNn86ea7lXlzWKhZYgJby2aW2b5bi58I5ODLF5Y1kT0r3sdz0B
xunXsMhW7srlLbX27j1aNYvm0nCbvkVfRN1fUeLTXbQDe4As5TxTNLjG8W/FesrBvGlRkr++eJoT
uyZpvsxwa48hMd3OMl0Vy8QxliVnSC8O6lNvY7bY6EQhyEugVax/b3pNfiv0d7etXs6/jVMSiV/7
7U9PqdSVvye8iwV6Yb4Cusff41YC0OFV3m1WoDEtwKpe8YVaIOq1ffOjm2zBxB7rV3FhBantSWh8
HsK4XRbpMZAf8v52tKCQAUWTHoYQ4QPyEwPYWx/2toBNB22aWzJO114A0X3TyLRwDZvKE44CDbqD
AcTB9OE+s+AZd0OrLoXqMeFjgU0AOBywEhdu/teQ+2qIzJYxwASSErexaYgMTrmuV6i6F4mdOVQW
V8Uq2poLZaktSyoe5x+3dGq0zAKUYQVBMXgitUQ1wYnt3vPxs9Gaddx8xyYXkjLAuvYN+9ULs+DU
ZJsFK4BjtZvS8bw3BTw2AEZfSuadWCb8usFP4yYKOhFMkUDiZzEslTUOC/txAXnlaK6wyluqexgr
wvb2wmM7EQ/nrZaG1Ueeq3E20Lv2sJSXbLozx7gTX9314YCcZNFt/GPx7fzpTsy4ee+lkITSEE/D
IoUOoQ/cGy3DCg3C5w9/6uMuzvZFSjJ6OhZ/U12HFulVuCqO/rW5VW8SJzkKtrU0HG+p2Mk6Ppp3
/gcr+uxC8D2xEp1Lj3U1T3W5HPu9hK5TBXNBcWzZlQ+x9FOjtfz8/Z2aVnMBshXXCrsWMsrTu2pX
6tJaw1za4PltQ/Nxii1aPSfc58tLyf5TL2wa/Z8GY4HneVuqPFBpvDEQKoiFgotye+l+Tox1cRYm
IoRNiR5xP/ptv+oPZAO/5dft5jtGydvqZrjvj9Ab1+cf3q9N3hcxaS5EduMcfWndDHsjfI+D7ADB
UEkqPHUeTP0RM+w1eLWVXDY42NawsvVjYdKYrenbACcyzMW31COdxI/2xSAxaId1jb+YbiW3uJSu
kvK7H+PcmX70PaZIV4ZsS9AJRwyj2lqEizauVBg/528FzM3Xn2BxFn2AVrUY0pJdAfG2Gj08l/Bt
xLRi1cZvoQvmqfjRyJ4jDyDdoQ1ByVn4MR2j1sR3BhCVbTPgk5byLZKDrU9zl5KX6yxjcSe9V1jE
RM2yr4Gkjpj3aHYddni4bBvBW3Vp6PhlDYWevtP2oRBvrCi2teJe1NuFF//AbHhRduJdP0hryctv
PVDYUSytRTw2fLT+uqCvQVuhyodWHRQ3SoSJoaiuqui1C/ZYtNuBiaHSD5C9qwi7e627zt1nAP24
6IFrIDkPAwPkwcJMXyWhX+b1IU13WHkvJjg16D0tQIRZQ2vLFw2dmP7kV1CYS8VDLBE/jtqNAfUV
B/OrEPeBPLEgDV67A7YbnmpHmPE05lPgXTEmYQJFdlXVttJs1SpdxuCbErPemPAoe12wR09e5sXk
sk32WHpqffOGXgroK8af7YPE2eZ29EGGFlMqwKwOrXEM6pdKvRCtvs4fgfL6fVojyC80kJ+sgiMV
uIbIthzQQn7MOnc5wKD282TXmX+WL1LnanFXiTKaMIZ+n6avSXjU6DT8f5yd1a7kWBamn8iSGW4N
wXCYbqyDZmY//XyRo5GyYzJOSKVWdamrK8O099oLfjCG19+3wr8jiHpOvjWlqJz7gk3tR/gcFqJr
Fg9TXTk66t3/7QqnK/8VApuuFzFEJQQ287Gp3vRkPUTv6bWmgPzvPEI9x4zLcFahGRECcd52JweV
F1uwKyZO8SLwBAd/5uXgor7HNCJysfRiwoSe1pVnu3BgqucQagmFTSUpuXq4C9cNFfGpbBAcgXmI
5ZXbytWWrxhLOcxETqWwcGVpX3zqs8A/KHKnIedDt9QZ3ckLttVdtMJi1/40HHmNDOLpir5D3HUR
oHbllXC1EP/3SQ0r6n+/Z16WtZTXwYQoZeeiz4nvOS9ezFAsuYsnVBx/XzYXQrR6DpGuha5XaS4B
FGpfhuBVrG78QbQZ9JAeaHYtQRVKn6Lu5/fL/fugVq2zYIGYb0eXiw5Nli+NDnl+lAtB/l1LEy+8
tHM4cjdVRa6GzbS1VvJSWqhOuuhX2iFflatgpyxxC/P8Q/KsPPz+NP/OSpmX/O83kpJUgcDNvE6M
ygNSOas2olxoMOFOmlWoBDgJple+k/Lvo1Q9RxrrRdT28MfnraHsTM49wZLgMd7kleDAmF6U1scw
7MwI/Zj8CJ/T5qwDmmw3yMEXERr50+IkwpoPmF0Nlqf1WHr1X0bv7zHz8XK1XdYcvk2nu5kheWmy
G/LmSkZzgaSgmmehadTHXDHBqm4N/fMky9BAwWwy2elm08nDD7PjxIc3HJch3jn3cnbUyy/BxIvA
mKB/w03BDEdOqi1tSUyTUfLCaQK7NmQAx/Sgiyu8C65kLBei3DkaehwFs7ZaBnsqQD/BVq4ih08B
4/9P6tRz7POs+kFBjnaqX+QNNqZkwrgB7jpXATOMpeSVKfmFA/Mc/Awo0kyNge5dWT6gKjWKHm5P
0bwYJfRN136x/n3dX3pNZ7EJq88wRN+aQbG/rmqkpshwfv/lC9mveg55DrCIrQeBJzCEN71+R+zP
gotXW29psTaKW7ldND5UTAN5/qcJfdQ2iJZFjKYClIsxQk+xbw6hxBjEQDoAqkXody+q8O43uoPG
noexsGOZ6bHIFppfwRyyHBWpivgp1ia7I7f6/TEuvaCzMNeqxuhPgjhvLZGmib9gDvP7D18gXKjn
CGU//X/vp3TFJf0Kysdkg8fRYbxDFmg+9BtyYReBOjtfqgcB+KdyrBemZ1359BcC+Dk02QylWOhO
2V6X/vjN4PrlOuhufn+4C2/tHJTst3B9w+oU4szPvLgRriVfknFamP/Yfuew5LkVsayxKOhrScYM
oLCD+i4Z3jLpiEickgQndPJHXiMCvZL8m7R8u9VwRMFe6nHCQSM6pCVmpW9KNUGgwhQCG1P+Zszi
UoZGZgpOMP2g84cWxns6VA4kJ8Cmr2OLWVqNO8myqZZxgHKaBUfdKpzI7FxJd7raCX6KfhvVD3pA
qeb3noCoWoMy3PTtC+jSbcL6VtIYxLhSST66LfO9OO9xu2yn77ZelepCEl715D6ab4SmiRb18FKZ
ESZoxZMlVTdCkBwHNfQ0FA10lPyldpf1K8NIbjVSlyZGBXIhP9T66zQc4/h56jzIWFZ8r5lvbb2r
dTfon8UHAgqVDn6Jpr4wJ/q0GK10PtIIYBPZoO1dhFSu4iPrv5/jrQrse8Qg6KhjwKXvYzTZWsV0
FRUh+R4mle80NOSDDwT4UOxAk6J9GNotQnq4gUflDS9xKnfIWM8dxXVwI+b3M7Zm/loUDkm+CrJd
WR2n6j6q1pgj4IjpDviZjOZijNdoKBoxFgxoxA3HRA6Qmn1M1G2pfOVUxmm8m/P7oa/cqnTVEyOx
+QpNDy9yRTUdbTQOOE+8TFL+FurPIWVfI9zy/Gr39fvivoAtV8+xaLGcigqmSSTom8bj8FuignQc
nxNHWYKv9tqlutKuFQMXhqiqdtpif1cD0xjP0Xwa8zuMj7hYem98dN/zs+5a++RmXJrbcBO/Ka/h
srlSrF3IvbSzXDnslVjCY4PUDqHYFIdOe6IWNgK0MFW0edvwyou8EIG0s8MnGJSpM9uQsb6F+9eU
O2r0kZtP//ErnXUsimbWxNLgK6FWu54OxSbbjGSP1lJx4q25mlY4jy9/v9YFtomqnZ0SQuEHc2Fy
LSwa3WwlPA9LUF7O6T+NM9s4/dq5LTmP2QIrhlXkRgtsOT3+ouAQ3N9v4sLbPIecoQ6MVxsmDtBL
Xmu1tecRK5ur9dOluHu66l/LsA+UoSpETvNwNy4YZDGD8QElWs53vbXuSEM9tp8juy3ECtOLnrv/
ogVmyigY/u+F1YyGVzFy4UHeJNZ+Dq4s8gujfPWctlFBJA2DcGR9QFG0SJOjGBlStGHopSokpcP0
MMyruLrH1HmvzDvBeBW0T2kGjSmuw+IpoMsqivUhzCHaGZgtNE9oqDhCbaK2slSV+koidXrQf514
Z7vEF1vc8CTAddnY21qwEIMrnYxLP3y2QaoZleAYWu12wuemnDBNwjXr97V4QbFANc42RFQpSVc3
7bwVVpqNvwgL5uOEeQTGuo3Atdb0+ZM/3YWva53jP2O6f7yoc/oGKri5apS0KKF8u9YL/sz/Nz1X
3W5R7YyNuWiO+eZaj+kPlvJflzsrGRPEUP8vxjIAicxKwgj9rcZVz+L7ZyiP5h+lehNZpV0nR94H
rb/KLXwEcERXLyM7C398lGlGpLhJ99qZ4dH0WWKigsN6ONgGjqVo3pXlXmgOloxp0YzIGGz7Pk3c
KZ13c40BsowfgYmfu+CoIua96kcnfoTNzawuoBoawVFTDmFEmnFNWuPCkjknmFi6MEmZf8LTVndq
uKVheG3BXCirTvIwf8eXuB+lRA1Y5aflciKv4MroxW5Bh8Zn2ntCyqIrseyXmKdtfEdhuPzfgBKo
1/zvpRVNVwRMe6iBxM8ivNEL6crOPa2Ef62Qs9A1mWkpdAhDb5XPSXvuCkczh2XwICEjjnLflTd3
Ieyfk03ybgzEoZlIRkxy0on8N3/uiRS/b+QLAyBVl//35YR5qGAtoo5QfSu7Do2tOqDRbuB1E3CR
yvymG40JaUvNVSNfXisnCwxMMNGmqYXipi2xesK1vDu5D2Df5v5+W5fe7FnomiGaZbAep62Jelxl
wHN+RjU06Ega43Kd3P9+lQusLfWceBIMfqJqEsd6Dd1EWbTH+ojeol2tMZk5ZleYSBeA9+o51yRA
SLtUaq6S78CAbU6zNdJsZms0IhfC+mqScoq9/1iO59yTSBDmKU7IJJUX3M+30krhr+A2PWbf8SG7
IdFfjXtxVe6NteUKD1fe4YX1ec5JKRQsJISCp8PJYGcsTsy3foUngIMuuiOv0g1+yb73+8XU0/f/
1yOeRRHcNboy7HhEvf7y+9Kx9EdzVFFJwkgArXTr1SrWVkyrm16bGt6aIdJlybc53mkMeRCkpFQU
F1qNnPr4KOsbJYBuMu4LtOKtZkIz+kVte/TRj4JQ0VWKvCE/tPnzLB/m4iY0PBX1FGk5wcFukod4
eJ+Ka1CbC4H3HNCv4P+DI3rH/KTN9qFieaZxjYN74QOdg/dx9pMsTSZv1JXXfIYFAXHnqp7gBS4c
2mD/Gz8UDVuR5vTrp7g+LubF5GHfayO36iBL49SAhQYX5C35QP1n1pBeHSVfemenB/4rZZVLNWir
6JTgYYJWtpGDBPmVhXYpLJ5D+iO/0EY8ZU6RofKwyfZCZ1yhicwkoXFN+4CLPc9zTZXrQkF2DvQ3
RBI1owA3hFkys0RcYV0mxdI15PylF3UW40drSjHZ5WGy7gM/7ym4hiy5dN/nYVqoa6uSO4qGtbYA
GeuBfF2m296hm2f/MHbd+555lWZx8aOcJZ3IxtP9FpPT5cqd9gIz2s2ZakG09eRFs67t3hMXNKGZ
Z/0eby4ACNVzUgAWb1OjGPEJMdbYD4ENMofP/oj707Xz90LQVs6yzKjTahGj12n79CbYx9HelXZs
//x++xd6zMrps/21QQYU/OZU5bdFZoCB/f16eLyGjvrTnvhHJD6H7KNvL5glyhbbAWeBIJ4aW5fi
d1PqcO60MJjbN9Et9ZdnFoNTlD52LWCBsGvCIa5ERtBukKSc4tsQSywT7apsb4Vv4/Q+Vm5WTVsd
BL02Zl45WTNCnoJXSkRrtd9oGXjsYm4jW4rCwkkGONDFvaXrK+TFV3qs2VMyL5ShPfYpHgXGKqgn
lPsmBVuDbq0H9EAzGng5zatZWYaJvBhD7UGF+IGpS66vCuXaG/oDy/vXGzoLT1LXjFk88PZf3j4e
Au/7ebcJ7fsA3OTvX/dSXnHOPShES1RCK2LpvLxF9t1yudw9/nz9/uMXErBz1oDalFbV9SHQltly
J+topC/4G3ph+qHmX/N8pa9yIX4oZ4FJa32lGipYJzlea+WcLwoB4EjMVE6/S6eX3x/l4ns6i1IR
wFJ1jPkQW3qmdmPPvKuZELXJnStv6wKcXf0zCvxrpyWSr6vJCfiJELwT+NlCj9Y9HP3UFTwpxpy1
xEUF2TZy7JGz8BSh/mN1c04CEBpR01UsALeW0nqBdbIju7LALiQO5+j/qhvqUYTsvk38e3NEz1fD
jQNFrSuf5fSR/7E/zikAAPfkUeq4cV1aBgugIwY2I/fRgzwf9Gnxk1nL/9g5+zPt/OvryMY8hcEY
wDE0kJKl56ORxI3+tQ7Wn1f9ryc52+mZXzVYFLHASrdfYIC35r9PnUFbBf44oOWBWB41ruq2mxo2
O/J4C3qU9jvi2Dyjf+WFXoj2f5ARfz2lMOFPJfhM1H3TZ8whupFyO46w1UCODSw+XccMcLqKRri0
OpT/PVyCrpixKAMfICsbGefyFPc6Q3gUBMOZoahlWW1XWD9qZe3G0eiVreiKfu/k8VPiu1eW0Ola
/3rxZ/FD0YthaCIiYOu+fBwf7m5eTfvx/sqmVi494VncqDEWzqySGFjm/lILaEhIT6ESH5T8RbS+
x2JyEhx8VXSMc1Xzyo7dMeNHiBW6JmOstZnDwbVa9GJhbyrSk2qOcOvWwvCZx3fJ2L9aoW8nlr71
pf5j6N+T5h4sgggxOxo8pLPtuDOvlKB/TuX//0Up53lMCJDf90tr2MbKkyKgEgjewMeeOjO/ekNA
I2pVI/oo4VeVs0IsAGk44MJdYn5kbcpExyb7PZZVkAhxg5nmsJFKmdFMvIoLxhZMlBgaVfnsTJD0
23Jc6ggDlkppW/69hVmdJizTQXD1VnKk6BpJ5d9HlHKeOVUJeDtF8nkm8OYRGUHBwVHmN4I52yeX
tcSYr8i6qf9cZsp5HsVZmMtWx5XU+ikN4fDHufcfV/BZShtnyMkrWk3NLt1o8n1cvcoYLdadTns6
3tfht1Dvs0Zy6n7ZKetIvvv9uhcO3nPaSBxqaBTElE4ZTrjMfTQiU3mfWltsu66cHpeO3T9Z/F/x
aNJMvWWHIrtm1+7ozvb39yfZ7eP97e/P8O+vop6TRuo6btJUMcdtbPn0oO5a4crk/tJI7k8D+q87
L4I5Mvzhz52f8v7YJckka6DSoGOp27mX2geKP2/a/jeJKfXPJPKvK1ZoamOISZMvGlJbzN/H8bH4
b5Ik6p/89K/ftoIORzflVDVpd7HyGI+PenUlf7sQIf98+r9+uikTMW7TGZEd6SjPnWsad3UeXIvu
lxbpWXRvMLCYNJljmxY67eJ4Ma/ME+5++fn6GHrCOjgKN9c6S5ee5DzWZ1Nd9hIfoO03CnL46bqS
H39fp5fGydLZHq+jtG4RcmZWEgmeOCh2iKW5Ij7ViI7Mee/UHea3EbpfkbowpS+rUnFNKDZy3+0L
ab6SHVzYLee0jNgMJGy2KdVF80UonrJrdjuXfve8fhUjyQokHk4un3JlHWar39+ajKL3P8Oues69
UAc1z1LcRLYW+692u2yJlCEOfcIO6y7mKuNrcFe1i0o7qL6D8WOZ2AKF5WgDPtN7r2gWgXmjxK4M
ji1cCSEOU57auanyXlTLdBetimFfJRvddA24DtayMx0M69pgmWBSG9m9yj+kbLTBg0ifWuD4xSqO
vS50DN0Rwq9a2rb+V9jbwocZb5vY7VRbfoyxYZYX1rTLrIcYcZWfCudhA1ULDxAT9uzybfxVq4+F
Vw/eeBykl5LuEkVPu9R/KjBy4P9QfNTWSnyMcddGxTAz7UbA2bWpne4wtLvUdHqBp7MrUoTSlgGp
38QamF4wEtI6uBm7m9y3y+5ABxGDilT3OqVezkW3FOZFFcur6kHBJ/w2UMSVOiJXJhW7/mn6MRQc
u3+AGMovJwd64ZMZaTntUv1OD3K2Azmlo83TWqo/DavHg2xXos9W7IyfvvKwCkvjTXwzBOAA8YR2
57Vxh3JQVd1o+qfIH8tkr0anFy3ZBywjU6T6hDszV5a59l7eyLfdMq48NkT9EBcrslZdA5CPTyse
0HZJstK8KfEioaIiqag8mV/Ghbf5MtFH913+XAyuBvCtDfQku+PGhgMTmJB5NZZ1D6iYjjARkDFu
gIyvs8CTBzxfURD+HgbLtYyXkW2ZyLuAntusLaWfpNwEoPDQn1toX1KB1oQjfzQLcacmjnEbG06+
snZSZVu5N6AzKe9nwwn626F6SwY0L3ZTeNs3y7pdCTWanXYqu1XuRrNXC6vhtpns7C5Y9O3LHHhp
iCGqHb4GkAFqew7duXCHu3xrPVfmMZac0x1US9y41ZfxrQ+dWvCGG609mGgiw22QsejtV+ngGvla
slxDPYI2VTSvUl3t2Q+R/K4O6oRFysKw7OIjgtU+exNFarIacPC0ZQkNMVokcr82x0XrO6h5DpUr
HFKg0paD419brPVxNVqroHnKWUHJpuGh78CfNvWnn2HObqOUYe1a3y6KL+xsJtHuNhHodnfKnxLm
Ny0J4JPv4w+KOdDeVI9ltZ79wK7i24a+i+nGqNhndpws82IXJm4v2b35RPNIe6ZtH77oqNtVyylz
48+GxR/gJeI2s8fQdMDvPWPz2JJ/DG7rzgkbF//OqQLE4o6sHO3OMjCiXAIm4n8KwZ22AIUUZo6E
w5nkBhj19Z7+nr4kiNwa68Fg+63knwL5jxuM3W0z4W3YwbP1wfw8qB1DcyCX+da9Pntjz3biI+y0
5qFJPZarjMLTVzGsfb51alsveHZVlS12+/p0ww4XCF966atsVvO49J9wDcOFs1lin5p9p2sDF3rD
YUSUfJ0ondMtnwIbXnaL1i5b1akUBGbuBdnWO7eWHrE4w3uZ+OSvzPBbR5m6CL9GNFYb1CY07FW9
PlrIRYfdsFNFzgDsKlwI4kFt3nLA/zgta/tAXqJkgICQ2SyrzKmgx1hMMQ9V7yATwRoaumPZOAKE
HP4dCYMix1803QnMj7OeYMuYFuFmP8/rpreN3jWlxGni3Sjfot2oCesiu1VMtNCOzbAtYq+P18lt
8BmbjkmDULFVhSiw1HZGv+A2SsywAlep1xrBHkcdWq1bU3FMJuyVIyvApSH22Nq0muKDmixj/csv
J8rbbQ9qFP4OnebquUZFk0DQvKSK2z2OGRHIMXzQRyg+rhQD6e+FiCKUaevv6NgTaMRvfXKkbVzb
pz/33H91Txmg3xkJfI/7so7i3sLRWfLm1smnJ0NZwXeKP4wtDssvLIFWAYhoE/SE/FFEsvNHNdz6
iEetWtvZShXs/nMwvHBwavgOxSZ5D48FKztZWSACRmdovTzZqMYyw+K8Ps54B+tvqW+3uT3L7rzy
ZWd6rCCTD/dGfZeNm0hAdv1bT6iq2tQ2p5vKeuxhAyjb5E7YYULwgHCMw7+Y6I5xOiVJYaeXjAJN
Lt/ndFdqQAx2de1pd7i6P4dfk7ytxlX9NXcO+xwJNndIsPwLSnuaNCdv6cSWrHGlttUwgYKFFGTd
uaKhOINGAsPeby1mptgD4TzgRaejoaltSUHwOMgXDU7QHTeadkRBvV6mwPi6iHghj7Ysb2vsf/rk
26iig8pYLSKV1/TbGXl8tfcdPdU5g9/Tcam2kdt22goYwTGb3EZ0K6YNXqzeV/qhjT6j5KmPd1pw
7wf3QbuL/Fs/W3YQrDCZnLpDUTyWyUE2l1m6HedN0T9w3HtztehFt7Y8p9MOvbDPps4JMM1OCRGN
tVPn1p2tQ5Wi5MKZCLd6BMkx5j+m/DpLH7L/aprL3n+d/Fep+0n5/wxpKXaFFxX9ZkpvEt/LjF1o
fKqwGspNIYOQDr7ISUKxc/GGx1GBpM/ysuBYwCIeI2Ti2FaKePApxtMicyXzkZHHIsC6MuEANvzv
BmTJiJBuB0DTfJj9fSKX+3BCTC4BtpXk67m7ExWVOx2W81gsLYQa+2WKvka+bMvUKdRhraqcIx8T
xryxVS3mrrzHONrJcyqd8WMQmjWtOa/lPXPgC81GqsSVOLZLRDTWTQ5uysqcwdSWo1g7U6qv6+7b
59lhyeIDfkwVayv1Q2sbqFGkhuR0HXFX1fDH0O1afMC4z24FxfYFfWdFN5p6NMSbFL/7iUPAEEwk
VTInjNR9aQrHsBFWZgvfYHrAJ91MY86gdqexDoZUcoURU0/JCWMeBE3arPyqx4Q0IF0yI3LM2XQ1
FPSnGUU2TtzAV92AxDvXIKcJgy2BNK3TfCF1x34AH0XXAv7Oqkw+U0l11FjfVDU9vMq0h5pP5WdO
obxFAtjgtLCNrrczGW/5gGNWqxyl3iU8s5W9q/lPXgxu38lLw2TFzMo2j/40yIxU9pqedJTERO8e
lCZaWd1b2B6tfIvdsa1mkhOPOH2Z71VWQn2UMCiO3dSMPbk2F2XylMiFG3W3olo9R0b/PlkGy0fY
j2UgA6Q10bMlvnEA+HW3isXUiQLpVc4VJtnBU6AYdjry+N1egWsYBsKyzPxFGLLZEjsIkkVC+x1o
TD0jIceTd1XuVGO4KfiDcls7ahUu9dr3hOC5yKpdH3tJcpibB0V4y8PbAQ+yCEZmjUeoNnJuSptK
rI+NtR5l88hoxUMEh+/4VLKA0/pRDp9DnrkfHvXGWE64epk4sGv6S8gmlcPcs+AF671g+0rpzrkE
GjtZhvy4r3KgiktRWc7NQRbgt53+gfRo/GmZSKvENDGFxqXBookWFI+R8pbXCP4jYiIiUST8IMhj
F9WtJByN8a0rv1oN/8tVl9Xrtr0tg88Sbx8/vi+MYKFL67l+E6Tv0TC24SkA9vtS55f6nNnSkxFu
JWNfM3PSlCdBHpxJGWy1/rL8jTnfyVSsdFZUYVcam7S/FWA+lIlTNKp98nVPcfieAVP7A9LtIxBS
XXIH1NSTjVK+TvGNKlNIwGn3s4+uI0ZUqi2MP+N8kOOnXrrp29EehMGNkLVLg3FdKmSGIaHL2hsa
pncxCndT89j3mAUT8/z+Kw0ONUxW2EV9T6vP3DeAf8UCKUqJiRyz+eLUHo/93GmS+7ZQvQpUWXpK
AfkC0xjt2u5pjO8yJM7TndQCIt+GY8SWP32LjvjlA8cXnkpG19I7NjNZsMvnp1m/UcfHRHgtoDML
H0WE7cs2rZ916bXSJRKAfS1Ji7p6HZCLO039psr3fNTc5W+xDu2uU7+bIFxlYbCueGtyi3O9Rp5O
tqzHwrZu34NecItatZsU7TDRWpm8FS3MeKHGWtSGXQYoaa5yr5qro2XSfWQSgJsIhvJKsiy0tZUd
LaWzRZZgEI3sGY5lq1kKg+bIxrCICJMJoWM4jRGNu2qCvGGwQd6KEKTJ5HVSvzhF9illBw/1oaiQ
LZXDVQEeJQp/En8bdvC73ybxJY622vSUKtwbaW0TxMug/M7i22Hcj9Qo+O+2o4LN066KiecD7yPG
DmzaDOQ+Mga8RVC6BpFr8r9ilapRk+xS/SgTOniIZOO62GLPYalQqYe97D+P6jFCrqNYxwPMouyo
dpI9STJidscUjyJ92khCcZiUbp8J46qgOSwPoTvBiDbi0JWKGW7oxGy9rey5ZE5aNHclyVTXtHSA
acbMyUc7Vqux8wypIyXGC8Svdtkw2LL6aYGM8aXSa7TRro3XEJgkToGu2WI1ggO67L9P44+YgyST
P2VpbUmkl+oeNc+DQs2ios7EeHnTNmBIy9Gpy8Ix1eVgxYuhbR1JGp043aK5BV964iiBOqM/V0q4
6CvRnf0vnSZASppaqOyo8kmvNnnx1BnhaqYWEemv1E1xHE6k8XbEe+hQ+uGyp4ToWybNsuVEpexl
entv4mmPUBEbUXYqqtm5HVZyWi30tPVEssZ900K8xFfYpN8Qt4wWyRXmcEkn1wo526foMexRHrI2
SbfXJjbNMJIv79vx0RoOVrZqGwSc4+AmbQKe6gnxRBwgqPNjZUGplyj9Lpp9eP6gyBthRxkdMEkw
1sKYO0FleiPTOFCqFJzKIhEmt1LVl45zNKPNIag6KeeU4yJ3Iq27TWrcCJOMz/PCb27UKlnrRvui
DoWL5woNvARmX+NY3U6ZRoqqz6lckhyVU4ummeGEw3HsEabnOOyokY28os7qb5oi22KPa8uW4gkx
nBt9dETYifN4N2bhMq0DLi9tetVYqdW8mclwC+0mrKUbVcuXQqXgZtVtklyl3KHOrbc9WQiULKDK
lTOHo1tl5nrUkTjOSI6Yiag1ZY4cu0ABBKJtfMJEKiJNBNFV/FUaSU4rNDedSeZT6fvIyGHYhytr
5j11Eu6TptPQbQtyk2oTjBLJSCyBRK1S9CrzjSrl3tgKmyHyn8YhfDGGwW361FGTDg+h1NY40aXC
sLtCXgeQDtSJaATyF02GNEidBnW4pOyPhVIC5W25u9KZO+LH4NuKMqJYJz5ZQvUykBxgqkY/Zrbb
jGD00iikqVFmS9LgoWKyMk7yAN1TWNSMaLZlIthhhZ6F8JzyT5QeR+X2VSZCVenSb5/aItqkaf+q
WJtxWqfSsyAoniZsrNGr5NSddIXI8tj4ycbqDGcIP2PaGW1mYv1luVlqrQqkJ4yjoVAWzojnqqYn
JwrlZ+5YCZITgbjqqaezABSXpS/GCO3xoTpMhBplaFad1ruhjMiVJq9mJbcDgBnVtPDxGKpYK1r2
bQYkxbOxPIUBTaQLViRMqf1kfO46/TloUGhHKtu/1yrJMdJ2n6nhDY6Orqm/5NXSLE+hsFohzbfs
GjpGzWQ8ZIgmQtTfK8GRr2UHMwGEt9HU1PFKsPCpn6TyUMNBFcW3Al0WIR4LiuLTkO7LiMABjIgT
QpQq5GjR04UVxBSFgoHHrSHH98OulsnrZHPV+8SMKfFyvlo5P+YFuVkzL7ThPjVlLyg+23y+Jxe7
F1EJbUbLGcHG6gKvcYEtH+hwQ7TFXlrk49q3OvQ0Rkcb1pkBTM7Y9X5PCLQcWX6trMTrrN6xjMHJ
IQCH/mib448RAqmkeyX0wWcjK7ueXlqIeaOFJVcrCxusXrnlkzVctGiE0NNz/SEmO4hE6+gPsyNZ
+zjbSb62FQuq5/a7ovryhdbt9dSZWwqaUeXIj1zJUKByvqpoieWi0yb9rjxJa9BotPzbmp4qzuqr
VEldP1HcohochMFWEYZ0naYdjfAptCZbk4R9M6tOWR4qwMHKwsgPAbrPNG4tctHoSVNv5/SVie0w
3RWlbodaKu/iMnFjSdsMg3o/9crBp+hNivQGKXDIYK2dnLL7WXqr/eRP8t8mwV5J5LWu9y8asgxy
x+xVGAJ7ZEVKJXlaeVPFFqiiCPDwKWiwZbtyEavCQtP62x7gNlemXQoHLiO/Nfx9EVLBxZ7UTjt5
qB1RSrF1FzeqTLunoCQXhXwxQsdTd71uenrJITFOdj0brjRQ6CfIXIw6sX84anWxa+jKGvRn5qMY
T+ueekexBAB9lSO22m1KK8FKyR7zpsRSr9iJsk/vRdqYSnUQVR0951kgSzIONa9oCL4tyi4pweyY
Q6UMbwMTNdh5PdIhUcjcwjzdNz49RfoQQrIxGNOKeYckCUWDz6QhfxvKx5yTYJqoE2TNS4qPGEvL
odyK0i4lHs7pyfeTAh34nLEdmTeqQCmz8K4MnxUkW+LWdETMvsBl25nxrhSHtqczq783Uu2ZZIFC
SsaiMXe1EK0Rds24LhrB7UxlrXe5bSiqbTQ/I5UXiSmAYKSaBuxN52LZlbsUhYRSeJVlQJwn/7+k
d7TywFTSkWiIYuK0JP45SgZZUIgWs/pthbJjCrs0hWsF6ryUIe6Ws2Op6NAgv9Np/4ez81huHAvW
9BMhAt5sCRAErURSfoOQVBK893j6+dgxix7eZnHiLjpU3V0hEsDBOZn5u2IlFsyoj4QFswfTsfbf
Cc65HbrMsduHfrkKdPpnCvpOSlyARFuO0t+RQZdqvEQZB3dzksrWHtT2zLw8rR8qncl98GMaTJ9F
fCRyeRNpuRf2ZCszgQmzpZH+CvMqttDDlNlaKapNKBoevjgPurHrBmoaclx56S96U5OjLF+3eWZ3
dCvygDR4mPfzuMytj1xiWiEyzy513J6YJ0bBc0fKp5Z/lHHo6Uh5+thHrjo52vBasM1ZY/QqZG9+
XLLrPvam6mVxDNQQUYf9qbGn6dmH+zdBX8pMW4Vkn1CuyfFrI201ODDahybu5Ygmm0VmVcUyDvWF
2vSHef6N/NJuVMvxCQUaS9WR2KKL2O0Z7llhsBMHDuJ8YPcWUF+S3amWm1xiKNUPy4ptLsrSdUiB
lkLiyxoGEDo4Xj86maRQvmj8xHauEncZEtqiN920ee1m8ibHj6zFKtd/KCNQ/fyBzGKniM6WqTNW
Chci082qjXdmLyKjoaAXScIQ+3WrJlAv6Llp5602sXuJNePjuaiK4johDTNW//iz71nmymxrhtp8
QwO26sjs04op7CKyMxkMVC3DA23b6P6mCqdNy7gyMmW3VdNtXIH+oAnOEs0tx44JOUs5bJZFMdqC
IXkasYEKnd+I8l0168VAYOWogtOYkTdmqtfpz1qTOfUcOK3ARlC2zjioB7ECO1E/hZlNR+gc0mRW
lMJuI17ApGE3QAbOmbs1SrUIFflZbtKzHnybDF97K3ILaCMCJ2sNy8wMckfLKfjM39r4aJu3OLz0
L+l7rkTLvMCQQtMWIZ/TNsYpy2JHbIa11g6bpDH3GaW+iMsYs4RthS1gkg+0UPG+FKEs+eOqtYx9
im+GLKyFztwUvuJUYGHQfRxjxBCX/rWXCzAFRuFZ0O/nHAeIIFy1bfsuTiOD6+Q5FK2lYtFkqKW+
1Nr6ozUUDueudCQmFlk8vuR9SJN36QWNPvIydaa1xGkqk5HuiSQaycS3xU/9HOyasg9WQ/YxyPlq
kBt30siITJaBkIQLSQjdlF6slBBW65tiQr1bypu42FocXa10zPtdkb/347vafA41LhzBmzRjKsjY
RUeb5WeyK1j5eyxxW6QFQewJ441Yz5ehv4SjnwPoJYdRk+zS/CzF9wgAt1ZTJ2lTtIEVM9RvYVpH
gA4yT88ctv64saCeqV4jR7Qsqm305U+XDsuClwtPwU49Wcm2Z9o3I3h+StSXnpm4ZL2pvUVyLT4J
Yf5ZBKNt6hIzydCbUjArcZReCXRe9lV9jkTxacShSo6ER615lKg+cz1aRi1ahvEgSMNOK9pVrh/9
eSdlpusn8p9w2KX9PgP6qqpub4lmYw9yoTuqVj8GJM6CiD4bs0bROP9mWWgsGumlHP0/Sd7x4vWy
3deT43MsWAwgEJWPWXEoGWVbibyhTuM2VG5DY2QkZNal57RPvEBvD0XIZJp60yEEldk5W7T/FAop
EshHnR03VJql0EKF0GpwhxpErEl5oUAwtJq5tzq4QV14snycgQ6t0jWp03tLrBZDl0BqGp+1INnF
ff5poqcfk84NLXk98fPy70R7uoo/ryt+tiGqAX6KAh0+20hHyOdCr7clz6SNcs3uu9bW/eJlhrKc
GsFXGGtroacCZEvrxMS1AsQuTPqxPALviD7H0nB8XAsUGXOHkum/zuybIQhOJU4SYAezxbcM6VQ2
uaNSn7EL8zqFWSJQIk2LK5fTaWw2AOpr7AYuaKRlTqAx484PO6h8NU5N2Qc0On38jcy3YPrKgUKb
RnJbrVxlM5xTui81+CykY4X1ttUvJ+5lPewtwCC19R0FGZApuAZ/vZx/FEA2a57wtzZcjf1K4KuT
mbDI+fNUd8x8SAHeZ5phK9Ls5FSeBEAA1WX5Lmv/9Oln1FWeQmZhiyoL1NdkxtbTLEfGUUkPefgZ
cFQQOrII9e9amyjCO+Cm7CwFviMMVKmjHz31BnhcmQteNoeH0Fh35ZrpdQFqM7TrBvFSMDzUAkWr
aL4KEZ6wwXouvVg2Vp3A4CFonbwyljr4oxR/D1juWeN5ZKmOGAsk6uukHtW0ezDl3kMI46QZVgYR
L7gCuBHFLzIn2eJSdRpxt5SSWF4IpbqYgXSlQHG7eS1SCQjpph+2/SC64lhvSMdcsTUK3SWIuf/V
2fuKpvRm6SmgaeH4ijUiZKeoe6KHUOnKo28zIUUpVr+V/tIvqjkyOtHaznPu5b3J9ikS4TQfcWqV
bKuOlyOBjezYu6JNjgR/7oYm2Zn67IUR67jvvXbYCjW9qRbtM11ZSx3JPOyR8UgXP1erTtVWM+at
RAeryh8B+Ep5TiZKua9G+kK3FABASMouSXYtZIiho9d8gEah60etO1TUAXIwPgggNALIXzJ/x82r
Nb2m/g8nOgzBg9p7XYhQ+UEDwbP8tZ7schxhIZrWEs2T9AhpQKrB76pHU3g04ZRZ4lpoN+NwTOp9
UB7UdC+F+0jai9M3j8kR63PTRU5hBe4Uxaew+MiDaTeLMTYUSAusKX4fSpEAyW99equUdAF/8rHQ
mJRU2TIFrWTqxwRQP1W1gSjsHJnrMtyIFagvna47mATdhGe9xmEDlLJKTuUoLC4owYx6DLNriuan
gVFOp2xYt75F1EJwUuNTydDaqp5LQz92nXwKpOwhUD1x8Er+Stsr3EXd8bNf7PtpIHed+J1MxVeT
v8XCcQaVsYxkN+LGm0XqKmQ7sVCQCeU+NS9Plexm5SDg+w9tontOkj8lmaFzwERzOyT0dXW9lgyB
NxiKQJX1m1CCyDIbmzk4Xk5HPZOAsXOkSbH12RXdw6jW1MnNx1h/W9VbaWguwZRuYIGcVS+6ec6t
HDjvqwmz4xxYXnMpsNLcKed222QhEcDmRqKJUtWfgp2QFOZ2Y4jUxJm1acSDaR36GI3cQE0i4gQd
lhiTKE9i3tpGrrmDX3lB/GqR/BHEnlp+Gg0cLU3ZJLCRhSL74vgH5QG/VyPyrG1xVeU4X+1j8Syb
j/qvkbj6h24CgQQ2u5zBfInOUkjXUuVVxTYTJ4dIhGlgqE4RbNdVyZBqm3MJY/yo+T9yrH4k6amh
s5MfREzEXqhMetlVxS8FaoNID4/aT5fnnVz6wCac1q8cxPHzbMH14ZQJ4pM2LOrmuzI6u0w92fLS
6VMyHOE3VN1MeGgTrz3iuCmbVOD2/CtBciH2tLH1B04PgclhCkfBjkuXBCv+kvxgco/JKYeoxCqc
kddydj1PK5Ol29iwZQNjD0+WnS3FS3tYj+gWATx+Z59J6lIYvERTVmoes1nj1LHo1KX+VSnyImht
/9wzZCmtlwzLgpJk+yUV1VzumoI/Qodl6LZDvigWW2BQaljqzYRQTJ0B3quQuHN6wdsZYjYfzaef
bOV0AylbS3ZM1jrgPdnfTi8Euh9M5djBicKaoTCcMNp2w3OKlX2yTFF7xXYpnQTxcWwo5DCkPgbF
pivpMpiV2lKC2AJTs+i1F9ZG8sXhzUdXTkMW1GYs/wQX6zAmJ3CbbD8kq/bZxHpWfKMlSPRjOxw1
+u1+KXUIe7he+XmkF6AyF6kFLJftNSm8ttxRWviwJBIbLnX0MH4U/Wp+Nsulajylmh3R8/42uGre
M5WQbtHdruSOahg0dTdAd5s2/VOyBUKBPJFu9XN4MrfiF627frDuyOtufdaFq/gvdmVMLUWdwmeZ
Da3AVsjvkH9vERLFywf+6xeLUSQW2sQvHjbRwdz0j/Bl+q/ydXpkXX32R0r4SlxIf/7O5Lt5z66U
AvloRDJoLjMfO17PxJpmm2YVOsBsi3BrYsZ4R+72D/P3f7LccUT4f68ryCplbAEztoVA0phKR8Lu
Kelg0IT2tEHnSR2TwlR2M+vH9MdzNTGEZHASwnVJGCHBZuUlUu8RoG/xF684pThZaWl8ue5pVSxb
9+0BdMa+/AMs4hzExfGe1OzWQrkimPbJoJtJwfMUs0OorhrjnrLlxqNTrm1dzVmnbswyXPb2IoSJ
es1UfntxhWFFOhe3hvROIMh/3yvl2tE1Umoz8WX8RHoydAzcgRXzEPnxoirvBU7cUCor18aukRi0
Qh8Jw9bwH0bITl0hrQT8FAhVXJgytkE9fEOJ42MkzoZRKSNvut9qOcAVHGGFFNrJuvgay9GDGgjn
ymdsWpeM18qdmt3hCt/wVVGsq/2F/mgWwwCabsw3lFosU0HGZB81P3m12EizT+8x4Qy7x147DzBm
sDWm+QPSnqKFWcK8Q5tQqSfJWopS6/z9Db75ra52Ip5MwdDJQmn4j0n45qLxhgvvUr+TtDzbj4L9
GtjtKtxY9z7yv8nfyrWPbEWyedOIKOrAZikCXKy1kZaPjrGAJrpOdxeTV97Y1UVU1by1v7RZ1tF8
gBfkUkks/37hN9f/1dY1FHVh1DPf4qV34GCtZmQAweKRtAO7cEv7zsZ1g+msXDvIGkMiqYKlj9st
pLtFuf6Q7QcgpEXo/vSL71cVaxROMmdzYPj1ZTl/jDt3+b83DuXaUdao1aQaonraqgCDWZp55LHc
4ZvfXDNXm1KFMDyfu/DiowngvRguvvnv5DIeWpi18UF2AJsW3dZYJ6/9e3bHBvjWA7u2lQ0tWuSg
nxBiLuH8Og37bWZ/64tycWht797qvCENU/6HnWwkC4Y2GbimqOgilXjFiQo1JXfqEbpR0dNOqcVa
S4RdNcVeF5jfGnxZ1Ui2qb8DLiuNZS17BiPT5o9OXxyRGSiDZDSSvks5jUTYENkwHgKLSkrs8QP8
mKmmrHx4DGp5WVURlnsFnYt0pya4IaYyL6/hv0oCQ47BuAc4HWX+roOaDgrE9ilI3uVO/opKrf4H
jvr7W3VrJ752mZ0SLdPTimXXO9gG2L1Hj7aNnWYVHTFY2MgP/gNe7U68rxq72AqutSvurI8bUk3F
vNrJlFztckmNsF1FkoSx477ZR5sKz5LRg0/o/PRetlIXJu+3/toScDttL34VGEmu0hXs6v/de3ft
MdvruPpgKz9uJ7O3FaMN7XYGUfr77f3H4Ox/lkGKebVpaagSJUXjzdOMiSHICVK1qD51kAiqmLmD
ytQ4fpzjdwDXnCzv/CsMv0ApOT6Yw13oLx2gyvjqM+9Umy9TP5jxJq0s6C1AaTrzZUEnaypa9ggW
JcZy+qNgfCt4i+m9U7B48+JZ8/EB6MDE2i8VYkwIJJUWb20ET2lniV9RfIxMpDaPwnzses6U8CEy
XgnNhaDyU2XDg+VvFfVQAfrLkr7QItSr/ofPHFeKu5NuVJvSMBdJBPSSetIU/knST5LKcJlfZQqA
2HTHQvWGhk0xrypKPdK1Nu5wI61gkzDfgNqaOnEmLqPmR52E5RSuhvA5n7NVSXOlCqNjBeGdkujG
5nztrwuSXAgDorDtWO0D3xvke4fa5cv/1/q42pnlIlBDISOzUFtA2ONcGxc8WOe9XoiLP39fg8qN
L39tfqtivdAMNWLkwH8VoUbAPi9ygqTlGScI3bW60Wu62lVNMLxpcPsydiEc4oi2DpO1VXpiu9LS
aSnKMMIwA06L6iHW1FdlKE+WyFQ11Y9mTi0t/JjE3kpNZuuG8GYxvqRf3RmAHX57z6v8xrUoVzUZ
WB0a+7EnGzNcXTIelNa80yLc+s1Xu5ERSJGqZMYA5LrP+qcM3vTf7/+Ncvqfx/Kv7Vy3lGLIDX3Y
JjCpM6zGCz/EcgO/ylx0/v4R0qWN+Y9lpFxtMyKousWNGbYimbcx2ghdxFix3qix6ujwmWJoGXqt
gShd3OvubG43elfl2tUYEG7I50TClGChLd4qoun8tb82lt8m5US8sdb39uhbpYRxdST2TVMkdcgn
vVySnb8AUo6h8/0e2InLsr5zFy9P+j9u4rXdcU1+X5JlvOTwM4z5D9J9T6/HOwOEmzfran1FzdDV
lXTZvpbVZ4lHT0VqUbTKvcFVXXUXH/1lvPr7crh1IZcl/q8VR3uCZ1LJRw3slCWgRKsUC2m4owa8
4dSmXJt5ikRpZmJHGBfDXFulqruEfuWLz/8fK55bl3C12TeCnDfpiKNBsqAO//iSKPXHRbv4fr+E
Rd+T+t5QFyvG1Vgg0YNG6BsupcBYylxhLMX2O9r8g9IYl57Xmuojce8bQ9xcBlcbvj40hT9cbt7L
i8ZSfsBm6PT9ym6LS9M9ufeNAvLanDPrTMtS/YybN9Vuiru0AROweh6KZ0PEQ8u814veWgn65Qv8
a6GpsYARb6qMW1x1Lv6RNGM4qNuwDO5tMTc2T/3qxY/7QBcjk6VcOp399gF3YU8g77pyZvsM48AJ
93ctTW8cANeumFkdGZZY0K4QfOgA89qpU6zGxTesVEd2Evee4/OtS7raCGQtqIVBloGwlM6zotnr
qofxohODZfO/ev/1q/c/kcUpNKV83MKd16sLR2ch63fsK26trauTphPjUBFgZm2HqnQT9S3RjpPa
OEYWeCKcEH/079V7t+7T1RYQp+qgjwleNBxbpKk8M/9GjhPaGa/na7X2lRHn+FeEYHedg26covrV
bgA+2HdTI/FuTrZoR8wXegYqn+e7yd6XVfsfJ8y1x6WuFkVgwr7YvlDBA3wwZP8eRlA7YvkunTGu
ac8CYq4colZy14zmxl6qXUxq/vWW6n7g19KlD48SL5li29dfpKpb/n2t3Xhrro0uZUv0C7gr+Jrp
W5DfSXH+/ntvbZTa1ZtfTrEG7sjDQDLgCovZzZ9CbAzVdY2xnGaPq3x5z63nxkrTLv/9XzcI07NK
xhGXa5DfdbOCffU4AwIL6PT+fjG3nsD1K68nZgDifLlJbzM4uTJdBGSnv//yW0/g6m1XtKlSggb3
tziVIijpqlPABv/775YvL9t/rFjt6nUPNFSknfl/7ZTyXelU28YrHX+lLptV8YzJ9Hpw5410RAOE
I3n2cG9EfOto1q5ef1MnKn2auCyF41/xFC91C/vEQNpu2PyhbdjQcLb+6d4H/tOS/9elXr39ajto
VmIN41ZsENNJkxNDPh6DXRzAN4x+UoNYbBFBJVhGm9J55t0StYCuQBRBVB2c57Q4jMmHhaxMazAa
iDFqjxpab93Nm/cRCkU4CJtZrgGK96qAAXqdPSKfWCZTCp8GqY1kLE3iZKVL764S1zJccotzxAiH
pO1sJS8I14Ofksg2ln/bDslF2lvrqB8WBV+oC3ehAsNDh/45Q4M1PucOV3rxUYBoMyUER8ACCOCT
hlhBTbgK9ELotRdT1R42e7NLg2kt+vm6g28yC8hDni1YpJn1pyhI8xN3OYMyJX71/aepbxbdTCeo
H3w1wmzw6++r7cZKVq8WWxgHYpTQaG9L/6lF7yXcOUrkW8tYvVpMhp5DfOoC/M3qbwWSbVofZxn2
vJGduoy5eVpt1CZy+ilABG0sAhV4eIIU1wTRk4IfoXkppLm/xtFIPxod1ErN3LZot7UYrswpWqZK
/qBm3wkiwWZoXfq95SUgI9e8ptkl5od4oVuOf8iX6zMI58jtajrAoNlJ4g59kFHsquyXPDG7VA6E
MVaIpwHDZJhZFjLkqvHXHRyZ1vhuRdwdhcRLecxjV3iNFUD0ylDP/0q6Zbe6sDDRZfg12YeG6Kjp
pxx8jNT/CtEhwwh3L7owpYZDq4/rVIMd/Vhk2loNXXU2vbA6hMU6H9X3PlE8LJ1gcWUIxIlOPpik
jEgSxHKpaJ5ytXfws3R7ZFl+/m4oy7ncyv2roclOAUfPKLfW5C+6yXAj8kS63ViFa+HC8kWcmExr
Jd9YagopBZOPdHZj4amwhMesI7cdfD4kvnKQ0PNjODHC3tIVR12WGtYTboDSShrQXwzBsjM/Rh2m
bY3g/yJ8qUY3NScnJ6VyUmIvbQQordU5QejjT5qXlYDspWKXRMN1KL+U+rNP9nKyB1NDlOzHWIV8
KZm0HFFiquavFX6rmL6XF3o0s48cHboFAz+FMOSLiK+qVWuUjqkZP6VCAo45LsVYXeS9uEZU6/i5
skyNfCkxxetxDMg7Tnc9g4EDLSvAjbcf3aHwT/EsYzRL7l9KJDAinL4RXqxqttWx8CzxocJXJYid
kRpuFM7hlDriLLlp+xyopxYYvp7gJKu/eTmtZxECst7bBdbcSpy7WYfSEzLtCKN9TrRl3OhPnQG5
SeDBiO+CH218REwXlXStIc5Nf+Ni30hHv/4ziNNKbPBHMcQ7daN2c3+96nxw/ZMkevgBJ3u4lML3
PH/75U+ID2kYCquhV5BRkMNmZouS+aUBHZpGczlZl+wqaZOTxpaJmzb0bTnhOeIzkfsSg3lcImSW
g3UUqhLSGfOB+UNSHmsDHbxcrOasR8UPHtcc2noTD6o7BOkyqxm+9rCKZMR6ho0X6bZSt3NFwhqF
RVJ6uGVthADrXAvTbJ0YzZb2LDfsqetstWERMME1RpQdGsyUyE2z3iXVy7dkJwwh4XTvWAh7qugv
y+lZgynTZ5+F/OXDCg6gy/WsupM0nlV687B6HAYCGgZ0FoJJeBDahEJzkyZ/mEttF0SEo8PtJJJ9
EUiW3efGoi+xsCRrrZYEW0ebOA34ajTxIZ/eisYkusdfp8QrqVHDJqa54aA/hBCeRYKYhkQ5Y/U6
mG+SBOQz4nBVKK4OeV6E25tGLwXU96Imc86NK6Tppdeh2cTX2zGsD2tGbAJ2MpSmY+k1Tif1rkhK
0lkHZW/CHu0QNajTQ599TXmAqsfLqu+x2E31SyiadiUrbmEeug5nrWAJfRfFkvQqCmyvXHwzCUzH
9Rc1Epwk48LF6Fdo+1VRRk+EipLN25ziDh6N8KxozWnqyXWMDUcdTBTwYAbRYywehgYOlTB7PeYV
Q9SvY2HEtKew6wTOkbXOikerrpa9GW5GvNzUgzqiwUL1a0rC6iKj0SdhIdVPUabwI18lISdnDDN1
pbSdU4jZRvIbV9M/SvFcotfqwNEwPRJFL+2yZWigXdZVe9ZrgAR2rQIyu/7b9r6bNQmuLbzCLNtR
rU6WBmhLblEAq07MCrfXInTCH5qUOHr962NaKhTWIZX/VCXOPSUcNFJ/w3FRhNYiTtmRjW49M2RH
hGhL1fFCZOyb9zbNDrX4Y0ynhFdDQGgoCHsrbvelhDxtXGbqmy4OTtV/NuZD3nliqR+yvF/3crks
xBGLBxzJI4/92BqxzBFR2RueUfEMEg0I/lsc4KYPv31dbXHgwyvjS8/3KLwgsSu2mDy2xbdQ7YcS
v2G2lblYagDgop8+iexvSfiK/H8pC8Tdo6rLwicr+BSbjR5QwUj8sicpgM7WF149NC5KwKWe/Bqw
uXQsp8zipW+2Gmyq0tTf5wRSaBQvw+wjDGuXT/e6+inTL9ueweqFApoo61LYkLmGW9DkmFRRSfzb
NicykJZD3C/a0tXEY15ynsjoWn56hZklIueKV2rIUZi2li3iXyLjVNxxM/SnJF2Z+Y+Re3WPQhn2
/5x+yQI5rhwJCuaMc0aEWQRtLAVf6bdyszOsHEcHRLY6Cje/e5pFsgVhDKMDipHepAMsLc0698a2
gdiODK6MUDt6Sjm6eq3vO5jvRvMmpAkEDKiPOZTZHLOkEWMMPdrNQfATqygEu5d4LCnwXqUWorBW
elnD5fwQP4B1WftYXsgI8p9sPI6YtqgRky20hEPm9dJ5DLZJkKG42FgZLW+Uey0MHWOU1uV07tVP
sXqbUKPM4Zelq/hmAKtkuqdi0U+LsRCKYhl0kKWNR5/kUMjM2bGGDaZgr2PCxROnfBtJuDTIaGb6
9hlyLQRyo1gWSfiTSsq6bs5Z8KbiSNn6iCvZ5aT2dcozXJqCVVrM35oawLgwfkzJWghaS8XlL4bG
h8dfCI4sI3dQP2I6tTyFMp6F2ymovzNUkVOWYZOBsBSg7SsYOvxWlAnrQOgiKQNyHaVxoXFPW+Qg
eZ0+1r2+1qxjrG59RfoG3HCiJtnquatEIGNftXiQq1dReje68BTGGZrtfFfo3wVk2tSqVnXwXvEN
lOrFSrAY9fO91QYIVYFa+ueufNJwN5pyYznM+jJILgu23I4SVHB539dfcr8xIV3PMrpqhY09TpAd
HAq442P3HBVfuo7wuk0P9fxUC+95MTuglAvwYWfuYe3tMaZYjBLhs+1kpxbCY+uJg9MT4erqE3uz
rm8mXF4Wrd5zyEluTD5oJEcrX/xRQ+hQcQwUdPHlhkOjW09VUn8hHnIH5GQ6G0NWmtyjmYE+nNRs
/rWmzJVTc5HBgddhOhJHYksq5TMuXqSk+vlboX3I47iPMH9SgvApjZjRND3joR76p78LyqOP3YCu
kcHYKusGXmSxlyVtDzWNI/vy23Le2PatlrTlGEMySd5nk0LFl76MpvGGGvZ7XG18FHxaj5AzSZAl
v06F4EoDpg4aBJUcKCLqcYwKEY4I20AjUi38vtOl/ANQ/0eneJ3+VbRhl5QhIFTFkg3l2Y2Sp1rx
z5Marxp4lZGUccsENzUeqnLeNdW3kXwG7AJyqpMojuFE/xTCh6xNyTFqwQkQdaS5RaQ5bOvjjGpr
mA8cbrBL34UOTy0tskdcyIRsZYn5EpluScyeooPGWsQZoVfIMF6redgm+rLIOFv9tu3qtREyC8AZ
xrI+RR+jnqr/TfMBCuNal17r+H2kBSrmtRatB3zCopYYdo4X3uwpevGxa7GK/FFDIRxXL1qJF6M4
L6ICzRuHaiXEa7Mz9nGCZPaCYzsS8ho8DHz/XZYwrzFgS41245s8ACTXaY0F0HSIQZbZjwardGrI
0gUcv/pjZqYgam6BuNEqcIHS/Wc/uNCpMaVKNKcTdpEIoG1myPT8lSBLu6kPFiWkW8P8ncY/qbLT
edeE6RzUWw1xiyYUniIHnOYmSh1jEY17gtv5drjNFKe4JeMwDdwh/QqitwKFheDvcq5arKD+QuhV
K0CZ9DXWP9TuNFg/CnThQOqcWKtXMS8NIzShpMxGyRolw1YxV4KO95ki7qL0kLIh+hnmt+bgIA53
yv7UosKMoWibaLMCeSXgFnIyGoTEyFvwgiOG2zgrPEg9JRs8RjKCgHNSH8XhGYmQ0W8aE8cAEjdH
60McqfSir7a3HHXGAiA+mjL19Hfa97iXvIjiMQy+FHVfD69+lbhpioUV+1zHSaNGSKVOBMXiCTOA
PXqk+jghLjQxCtgsatnKDAGNL07/vZXAZ6kDxyAVUoiDJVvQqhk2liy5pu6fIkFeRlR8zd5kN7MU
A1WtuGszOFm9tZVRKrf9/IlKjobacIzypWg+LP0kWGcJ/nptlhh1qa9pmX+oaop48z0lzk0fj/DX
WclsgTmdMwutCXrk/U8qwspIjC5a9o2PCkaJ5K2PoiISgnOeV2iZumOn6I+RiL+PJTmR3Nu+dEL+
tqipli3Dt1v1WYHbIM78bTHZ+coZ+UiTnlrMSBjLTULLpCfbDqrgCJKyTzAdmUsnK1+U8lyGBMKz
C10yNT3WZhXvc6ZR+dno3C48CsKrnO+04dDM5xqqRPpQ5+dg3EhYB1uverI1YdFUnwGaS9O0HJIR
ymgXS+gQxlMXIM8xjz58wl44da1XNQ8B5l1BX5wMNXjOSVzCO05GNYBfhebkXFKJxYqCMeGLT4wv
VXaWrPg/U3mMMJBCcVbBg8ikb7+dUAP3E40BZYR1UMqNGq7qnBcJLwoA4rrC6o/8wsDOEifUNdts
XqWkATOUlxasDa2MV33fPJtCs5U6HRaAjlniL/1zGjaLGil4WEkttEusUjTm5AbGiaa/QbCG4DGk
auscmeGIajGSaihFcIaiDXarrF32cGGglCQBtXLce3pnrcs6wTps02OYQT6loC6LMXUyy9GNiM5A
vIQS2wLUE6te+h3Ueer5knEWfJekfYQHDiXqkFmIqyK8Dtx2xCOYUVnLDmKuzWTTZ0jEdOD3OUTU
svDDzybHMw0rvphirzt3eun2Q0KPP6KbgkiO7it9iPrn9EJCjdZyuJQweZQlLE1QvUi6eSpnaTGy
npKOwocRG603fpp4i+aEFHGDy0JHYQ0gVobPWHU5eDysiUx6jNPvel5HZDb6DRSalyqXd6bZY3ij
bMbgSWjJjDUq18cdJMMUUVoNIrdJrY+FH+0V8lxb7dBN6ZJs3uU0gFjq6TIaQnLozLUqButM8iwm
FnODZ0T8f0g7s+XIjSzb/kqb3lGNGY5rXfUQI2NgMIJz8gXGZJKY5xlffxey1CUSSTGurmRWskqR
GR5wd/hwztlro8B31q3xTTLBcivNwm9fgq669anZ1DZa/NBYNz5UzNJOHqpKv4hSd+M5zV7lAv71
ZvlnRV5TM6XUMoG0CN6xdJlsmB7L5ja/drbDPtlkm3LprKGlnFAEzZUtEp/r9NbeKsviUO/LY7yI
V+dS4n8WTp46L7VKY7Y6EaKdqKs700XpE6vIXBEzD6ReFWedVMlcxPgDiNfcAcVRoKumSLJFVtDm
1pEqjus0wCrCdg+28/Z17/xJXkCfJB6Kwc5RNppYqwGaCVTUwTZ3UPdsSvPPPn+Sd9BD0TR5ZJE9
RSVUDfIdDFmvZ2HloaLhRgMCUOsbnVgBacgS1P1QsKa7T35/5qz0Z1kcfZKcwE03NR2F4dcUMEVF
cCET1utEga46WTiIwwvdXBATB+5nrFTO03ldLKEvEC7k1iKfKb740/jvJLYvm70rO1lH2ZAKbDHh
NpvfVn4NNYYdZrhus0cXqp7mwG6sqosCd/QyyZcRAJGWPVFqkZIXASy2iEtgGsxNzpN19Tagk/96
IvxZ5HsSGyudQOmqCmWy5oMMzGewkM68gH8yBbRJ5DsZFNnqx+ojk5pVFYxYTTDMA7/y9RcfZ+on
R2Ft0rEcsL14oGyQI7Y8c7KdN5CZwTUTN4ozLfxZQfbUzyVwKkqjDY0nCF0YJjLkUmVLvhlohHuj
+PYKT9lVHOvr2myPCiFmUUTrejQU97UF2LZFnUF6CbQN2JJZKKmv1BJdVHAESTGtBImT3ni2VPki
6evF151ijMP2Sa/8XAzfJRRzDzumWqdXPGTmdaftyyJd2lW7AWK0wYWZ21uyTPQbv/dfDE+AJ7kx
av3eTqy1sKMdqLwYI/BOoyyohuu3CiEw5+qbGxDvDW88z171XCUVzMnEuAP4RMuhrrklR6cKrowj
rwqtWJnRd6t/Cg2COy0wxT6811VnjQPZ3IWCzdqH4ObWbKNlEEH9GLrvbGsPoXFXSD++7oc/mRxT
05o+RM6LrqfdKRF+qhzRG2oGevUYea8/G/jvl+7/uK/p8d9dWv7rf/jzS5r1he961eSP/zo8N37y
lv7P+Jf+80sf/8q/Lv2XIi3Tt2r6Wx/+Ep/8e8uL5+r5wx+WSeVX/al+Lfrr17KOqp8N8B3H3/x/
/eF/vf78lNs+e/3nby9pnVTjp7mseL/9/qPNj3/+poyL13+///zff3h4jvl72+fs+dfff30uK/6q
of3DFrpmsQi0rz//i6r+w9YoP5ZVU+EmMm5/SVpU3j9/041/GPwXxRJC02TZErzCZVqPP1Llf4A2
tDRbVoWtySaFJP/7fT6MyR9j9F9JHR9TP6nKf/72cQUSNACQylAtXVcVnUvBJKEvS06Ia1wHxDVZ
s9XI0aoKl++64Pcm3zfxcaKNTWiyUC2hW6pp8ZyTBCJfzlF6LkcHxDjdD+IETrmsmzNr9LlGplsa
HHzd0WhEJ94yXvYXnLrhPP69Rxl7890SkpKlCMK4tQ8qHj7tAQoTEMqwPlN7P37XPxYoOswWQqW7
mCx0lypPlu9A0wn7NJ5/IxNVWfU2orWAy/X662eZjrwtFFU3IQuZlACp9nTky1ChnFzOh2OqcuCq
hx64eFCpq76N5DMp3rGW5f0D2RwKDNsUpqwIXTHNSbf5ba64vlUpxzq1jXTuS1GwV0xdPTjgNfdg
Tuu7oZG9R9OipqyOI//x60edVOASiOQLWLqQdU3WVJvk38dxc1IqiHQTB5nEuiCfM/OkfBcNx4hn
Dl0uLWG8K2F/F/ptEPpnpv+vD08NrgXfzzQ1g14Yf/5uzthRrYZqiKTc4V4YsRMP7aNdboV5VMtH
V1DJ2JzzI/tpmPGxwz+0aU1OLqacBh7Ml/hk6/1TJ1FxUNiwt9LwR2KmJDwyYiFAaUA2eNc9dOW/
3N1j87aQBYlG1ZIn491rBC5E68aIwYsxIvhYg87WWnndjIjLzIvf1BySjOJD+PPojU458wb9NKCZ
doAt0+smlbCEwSed7oeFplSqEp1UidS9VF1Ca/tWetnCdsRrL7htd0N1VxpY/QYt5R/EB9Bsi7S4
NYP2GsNeCuehwH3dL5/NBJuTnaZqvNws7h9nAu+bFLe+iE6hUT+boX+kSGREKSxBeyz8sAqWZWDc
xfU5rdfHqsBx9muWrfDiMRiK+Yukp8xK6qjIgJxCkqIldS0FYc2u8yFJ3xUpZTsEQb9+0k8n4Psm
x+X63aTvo7r2iowZoPcAUNun3gUxAvLapEoG0WooEjRgGXEl71wfn3vYSSfLqU8SoY3jkxSmGpSS
/pjkNYBSGAeGGX9vsCFcVC4QzdYrIzIQCfBxaWvCDMwr81oU1ZLtbJUP1j4D5GVkVGHIFkhxhcJK
LX8BuihBmZOPlWG4K84166ylnWKghiCnfCFzoBu1lPKo+v0weO68b+q3lJqpGYVzqH2wrrBAiySE
JzOAv51E2HIoDq7ubppeB0Bc7kTowjVMIfS2TXGZuHgryMnWoxKmzgp9rjXRvaWEhBIHMOg4PIM4
abEEkSlvKI1+oWTJVkDjb3XnDq3r2hOUdIQtzMS8qwZCn15GpsFbQeyCjlz5o6RoLGWIVp6wHktD
3bWWvfP1Cp4ytENHpvgoxjkmL5wrXdNR2oHOk632MTIHgIQkKkxgaDOlxpl+QNzU6dkFXOB65rYK
af0GSIm/EUI6SZa3SukX4I7FfgiyM95jE1H779PcZpWlpEaz1OnrxSs/pCSSopOpUaEShPJa8qt2
AfSLEA6mg32+NGJ/YZrDOpW0XWxmoG7Krecjj0FhWDrqc1JLJzfyT2fehnHD/rga6bz0ijB19kDr
ly1AS3s98/U0O4X5D4N1vyP7NtzqXkFuZ2k75sJwTw1VYnJ4rth84gQ8dopumYApDQ4T5vj/Pr6I
susHjdmH2SmSTHkn24q20iSu275slviZUHokh4wR9pz+k9aqzTow+voyUHNzxyVVXkoRNReWTwmS
OYDulXy3ImQp9JXchvWZG4k6fplpP5m6LnSTA65uTEt9BVVymYtnwqkYC+h++OmDa9U7cuh1T1QR
TnBQX7ryk0KoQJVh2nREDQ17V/bAisCEVkzDuLppkrfQTZbQcDpskJLIJ+Ptz11t38kwaNLu7uvR
HTez6Ze2FVUY4wBzxJ1sdn7gZpopCPUOerVz+vAY+vkoE5TCM0vbRGP3cyyFqnCeVthFDHW8E7xf
VFs/VQoVgddJE24Oi1rIi36QnK0s/AiqN2YofckLaCp+tvFtvbuUkhI0oQGHJA/JWIV+p585dv+6
2upC5R7CxLJsDveTr0QgOG6duiTOnd/3rXGdxFC98BCgRMGOXnQ5uvi6s3/dQmmP/ZPjqqEZ+lS9
LMkuFhohnQ31S6OKhZxxpUNE9NxCpvzP6t8QHQ7z0NbTsUhOOjMEnz4u6nPTtmSugupkrCW5bkoj
TxiBRgY01mCkqCjOSuv8S69JfuQA4GZ5ap85zUzvA7zDQtVtw2J75OI3DVyUsuc40jB2MvkmB32l
hK76/6Nf/2hiGs4pIj0TTlgxiR2i8+q6axzw6Si5Rtye+t0iU536wZnJ88mbw71Q4/KBb7hhT4+J
cSr5aQvx+KQmNshZZSHIzLuqd25j+HX5Nbji6JqBlEjlX5M1MPexYlUTqziVinFV4nZM0qq8SbGc
Yvc7ZK58Wfj6ptNEgz9Fdk1Zz5lr46/r2scvME6rd6ehqM3ifhCi4AB2ZZAW6WBQ5mlMPnFkcNrL
r8dyehXmfsPjWhZvpeD4q08maWfI8uCXRnFyfHtthMVFW1ebQcBSpyLtLzelyDYr9Th+pjy92hMp
C9w+a8qTisfdQsQ+eQMls1duQFzMIc34dXO/ThiD5iybfzRN16cXY0ZXbvA3KU+Zki5Uspwu+HnT
PxeZ/3WRMRRFMcZ7OJEZVZ8sah6ZGiIxHc0YxTLztavBx3uqDXaGJnjzwxFkv1e69szr8OtrPjYL
nHJ80bmVT+4sUl9YUafQbDi06kZJfO9C1oT19HUfftqKrXMfVmVZ/HI3a6ykHLKAIZOG5Jg0+k0i
GZuvm/jkum0QW1A1RRaabvxy3c41X5fDimSXiN+KsYImGCPc6PfE7cgxHbIOKu6pk05xWp2Z/J89
3vumJ6+aBmXNFYJOlBRBtY1HwqIR5643n8xDW7VVdjxDoyenG3GSZVZeaPVIDm7yraKo8Z1rleYF
82Q4Y7H6a1Mc2mSDyyLz0fxluKSgscveDPxTO/Qw6NWh2CVK2qyyPDznMT9pSpU1HXwpCCNTVtVf
143QBQRVp01/Kis/3ZFt1Hcila1TZErNGcX+ZIlSZf1nRNA2NJUd4JfruRORfqzq2joJp6xXjmLj
GaiYxmsiRdKu09v43IycvNJjgwRghGKYtrBlbbrVZGEUu4B7pRO1DvY3l4qnHXSjHCQnxqw2q869
WlAym8OXfCTAnM+dpGtfa5FXV6kehIdas7nRdMzqveQEIPMrg0SyprfPGDxA1gGXJJ2JovzaRyxn
wuY4TNiUFWGyCmVypFL3koJJ9J7DHhPBZVccw/7Mxv/LoOsfWyG8/X5r0nNjCO0ukU665xkLOCYp
DpUeThpjBfLXy8Lk1SQEyKNYusoyTeBanwpJQi6orAxWfqpJqVJM45zZjM59/vjzd7tsjr+Nkst2
fsqfqPxEO/H3vv7Yk+8+PuuG1Iolvj5mkVa0Tv+iR/sYIv3YP+OEeNeAakiW7PZOfrKHo7i3lRP3
MmoGYoIB2rzR10G6KlEoPgzS9d97ssn5qDJQNWS1np/YCRSA1OcybucGZrImZ1nceiagsFM+kNXC
JO9vDvxk4+wHbkHywMgkw0HXr0mh/a3++ZlQfDcwll1XVlrx+ZwjZ4p+yKT11w388hL+HHnLYk8m
eiGmO3/pVl1Wm1J+EuImR96sr5Xy5esmJkfQ3yfXf5r4GbB79wxyiNGVlbrFqdG7ZVBDDsXMVxcP
0qih4Sj6dWtnHujnAeFda0IvvaqnjuJE3NdOL9pyU+iLv9eE+vFtSbXI1vrxbXdw5tPn1B/Ww5km
Pp+3f/SZ9rEJBamhktg0gRcC9aG2dKaXzn3++PN3veQorpGEFZ/fhhdFvKxv/l4PTRYsRdJ9JRwY
cmD2iKviZtZWf/MJJktWG8aR6UciPxW3asfqdGYAPp20QjcsahjJJUwrcbQiCWzMA7g3gWctM+ST
SOasaG/iDZuf228/HY13jU1WQVFKcaWaRXGyrSvJxFz0HBL105dCEPc3yIKhj5hMp9hK+kApg+JU
2aDQxbbTH4V3ruTjXCOTOeUOoTrECYMeDwX2P8ZNUWQU+54TjH06MrYuhKUQjTGNyeGkBqSu99TE
nHCKwGTYnB81pG7G8esZPE6fd6G1fy9aZC/Gm4RJHnQyJAaqO5Gg/T7p1KFRxfmG36j5+HUbnw27
9vO8a5NwN6bQy1jNq4rEcUF4+pLKoQxhx99rYLL7mVpVFYNJA3aJOvHJz/8awujf5wbuwtBciTHz
CJNeio3CpQeH7BQ/l5gldGug+FjmfP0Un80rXSGfx01eJu42acSJKkC7LgEis95L0WNXHKpzSbvP
RltXDd3QFU2Qp5qsV9TYCLeJCVWHuXwTDOEhdasXz5WBrI0R86+f57Nhf9/YZOXysrrJXYmQvGG9
zFT7+9effu5RJr3Vu7HWxk2Unah1R0rl+Au4+lX9V28IHBuo2zA17FnI40+RP4krAk6lbn7ql55/
JRDGho+DemYX+bSjTI34I2Gl8Qr1cZPi1ljVWaYw8OE2W2nmX71/jM/w7uPVjx8/iLLpZUnOTolb
zwJcsVEBy6uvR+PTuWvi783s5bo+TQYPMZk8Ve8ybKEwtB6KtcAHasCX8+tmPu+p/zQzPSayPyHV
C2kGJ+dFjOMZXm1ftzBNq/5cELmkWxp35nFJnLwiVhUPalU7JEgs2N64xW0MsSp9rKlmVGjG388C
bT/tuncNTl4T30tjMy5oEEh7E1x58jxOL75+qE/fFdsi3mWwnWjTe65hFL2lJTQhQdTu1FmU/8gN
HMfOhAA+f5I/mplMNN52Y7BimtEdqItaQDEkSk/a+/ppPpsERGtk3TAYHgoQPs5nyqDavgk95pp6
29c80e9VdR+K6t5XU51pYBqpt0wq4l1BA+LNT/cU7H/9/T/rJkMm6EC5mknQZLJbyUYcK4rLuig0
VCUXMWlc7cyAf/4EfzQx7SIv7CpFibNTKh3t4Xsc3379COPiOj01/PEIJCk/DoGeGYYAIMoQIOxW
0QDo2L07Ok7B9ayNz20kn3aYQhIMJw+CdNPynlIvvIZ0e3qikCIPXrjfxti9ff1EVKxMK1p+vvoc
HP+3nWlJjwVDsHc4/57S+trPMQRp7pGj9pSRZm9SDUEiu4ZSATE06G88+62ro5WDdJf8qR5cOi5A
yW+KpiGxvUiKDdadM8WgZ+pvOlr9Cu2RYrw4wcFtBB5m3039LmlOSvPWFbeWgmo5ea3qS0o6qGJA
FbUzATs0AmN67KPhanQXAc4IfGYwHELjKhiOEgTu9rLT3qr65EctlQQBNpcUATU3vvkcxmuN8tha
fGvEtZteUEGIs/lbj1Uq9ib2FneK1tpj9lRjhBd6uDnepORUZWfX5EsLo948n1XDpdldO406S1Tw
5Mk60y8DgbVaifUEek/pokwfIGkCm7gs1VWo3mUgRsr6OcXNu0Lbr5l7Ob2OQKW0SYiaFk5BAVrk
oVSeRXcZOzt5WFslhRzfHdAVMYlVOQxWKY6JJOxtke2k8lTqV5L33JXfAtna5t1LkG7TMlrpmMA0
sGC94mQiuatPXYEmJ2TCW4vAuvdatCPRbcea6pUXjnVftcoswbsJutRwl2k7pTtgdaTLW224Cd3r
rloSjkSHus9yCV/fOyq6GIiFgz1X7GKK50U3Mi5S5n0cnQouY84qMr4L5yD7L5G4VM1yqcrLRI42
eqbNAsOfNQyJiq6rtbA0lNAIUTDh+peNc68ZGzVfW9USM07OEmECOwD3ngYvAAskAnZh8YsT3sRI
aT29pcJ5JCyE9bFvmVtjfVVlLUx6XTfuw/q2lPdZdBnyeCbet5G0rhXUyVggDRIB7WWFSUuge3Oj
PgnfW6TZ0Wn3IQyVOntpEWN1prb20H9b3bHx0MQ8deUqS1eyuLJUPEKR+4X2LaaCpn1dgNFLvbUb
U0XhXTrdWwMoWb4eVHRbFBklunPfx3emmSI4pMhcyi+kGK37Ysj3RvjUVQe6C0M539lTA2b1LZK7
HtUvcZL8RvK2VfPoNzjkYDPzPdava/z5etcD8vsW2Lex5Mzb4XtabfzquVXXZMRnVXo1oK8fxF7v
b1IePqy/NwZ6SGVfdcEcihq5xmaWCiyqee36RUFhRrTXCH9DICiqRQi1AdVD3R0VTvT2k5rubWnr
Srxzl220CmSILR0eUvVCK9ediUnWdkjguq5q6ybsX9X8KDvgWw7aKMpCbWgke6+EceJRVI4afHgM
Y7wuZZhGd1QZ9fmaPDYaONfel9auAqIh6ynuaAjAj7l9I1D6WZRJkU9J/RVxthzb20i1FiLZu9Ky
HLZAZmXWWkM7KiHiwHUlH/NurVNoqMuXknpjiB8elJiSoqns1gte/OxNVZaZg9+EM3cz1J9ZucbN
2mxvXE1iBj50Nea/UEmE85TVFHBg12whb86HVVEdKnlr4qRkKJs8vLeHTWNcSNhOh5sqfW2Ug+4f
u/Q1xuNl1E7jquN4i3IIF3nwiPet5I4AxrA/2DX6tIXAZKjBQ3tUr99meLCJrVpsSnVjq3emzIp2
8nV8T7uZNpqlGbj1JFiylN7KRSIYIUwr1a3l7PLiPkICWwgHQUOyspV0rvNsZBO2lIcse8O9og6P
kG576ws8iZ5N7BmT8rElGN7hXWrlykK31lmBC1itQ5GA0M7E0OtgDvQmwj8tNF6o1ceWtVC2oXYV
DnAxkmupe5bMbdZvRYR9aHfSm+OAw2Je3unpwg3hYcA0GpA2xK9GUSz6eO8SY0TWin2qZDAXw6MU
Hm0WZM9/c4qa8jjkC/ZOZNIShsfQasscSaQco9i0qh8hhWHecKUa5cKJBnwIo4OkbzFIpAxzkbfN
vNCoZvQ3sY3trp3Pogw6YLFUgsuyuzS1S7l+0o2TqE+Se9RBs1jVbRVQ2lNQqwPPIzfuwu67bJtz
ck8zWVHWhokZu7Qpoua6VG5MO7q2k/tB/1ZpV44Jd7L5EcYkGF003pbGNkPM3MLvOaPKqdGx6wkz
LL0xZk6N2ZAUBwXb9h4zn6GnNsZTAUwMyEhh3GCgRyrzFl+ei9jwDjIyT2EdZPeQtveefatmO716
1fE8rl0FvSJmWAS8Gud7oOgrTy9XkOmD4Lny7uROfLP1lyo4Jup13qlzk/K5IlmJoV/5qbVx0W2q
27Y5uDh+dicE9cGwztHcooWs+9suP2ktSI6jrTzGKgWqGN2eTKTIurXzAZbF7qqudpb15NZv+igM
2Ur6jUBCLHe4oIsLwzuG7R6N4qCt6+HJth68/JtsbJrhqOXXZf09VlEci5UpPYrs1Q9ekeou7bJY
wimYUzY861NEIfA9NPOlcb6ZPRZE3o3ccLbZuf4pcLc6rvamdZsYJxA9TX6XV9fhyCqitKHNXl3O
P9h/OFGOpetWxCfD2dY2jqo//arQZkYXEJtWhnQVYYGaoXyzYqwsRbi3pAslXtXNLQ6LmMzdQNrx
tJ56wdfE3eFRa7B64W7J8riEZqMYd6O5nseMDboRCtdy65IXZXpjaA+doNI0eDP9k4zhVSpvLbRH
WA9sFNlfQZwxGhzI+DQoYR1i+oSNptqmMbtFz2GgPeTtrldPcr5PnK1lUzqxRfeDfr4I2mVhX8ll
N9clGCwWxuYm9pzxlWX746rvQMwfrkz/qLB42zdars+0WpnVarlJTXmGj+qi0ay1A3Y6yduNLd01
mXYh8oPvG7AukrnZYHaN4D0KfsCbw18xWmTZt9K9aHrKRB+wFZe7duFoT5JkE8HnJNBqi0a9MCuW
2pgqjOEZZ/d5W90BEqux0wy1NdVfWxeIvhnocxNbWzVgMWN9qUtKtaiDpABpjnk4mjpr3nD5cpGl
mRKSXEJJQr0mR8gUeBZJtG5Z9qKwXbEDLnyW2y7PHhz7B8CEbdnj2QWOq2vha5nH0mVBCf15ZryM
JoJcvR0fMSvRSG+U/WIlqCQnM8I361vRgIMqd7bLHId/LyHmE/KtbNxqffXUyPdR+WQ18wjykzE8
2gFl9Pp+YGLE4qHlbCYZry0sGacKQYLdyBS469BmWqu67jJ7ETXUgPbHKAPWU+7lLKK49z4F25bi
yjWUuLrhPa/eM2ciSFOadG1D5Wu7H10P7uOkZ7t6fHqLYmVJnamIl43mrWBbivphpbhIVwt4DazZ
UX8Y9Ae1vfDr57JQZxmyPiN4Yn2cW9pLFlxrwX2mLR3rkKXXCtWLdRodBvaFhC2wYKd8w8QmdbXN
oF8X5no0HcyqW6RmIjQRZrMDAX+Ii7sYXkvo/cib767LvmwsMaM3zTsMkqtZFaYvWr6K1cemime5
y8yvl05OYpuqSWALXfnQ96+RZs0yujzEYhPDMAmns1jbeT42Zro/t2sDUB2G9fBPY7o0G6KZixm2
sPadu3bApBvavd9eeMTjsT7IqesQ1UgruS/zVc1x2h4WfX8ndIdtq8NPD32f8ZDnR4UTXZKOdK4S
ZJI1zyRk4jvL4+6RbIRGmVJ9CIN4Lgf3lR5vo1qaGeVexSy977SFgeeC3x48TcYqU6YRqJpYZ6be
jWTD0cOWry9+aO61bT2J+rtqg140jqn+ZphrT73z9b2Ei237bfSaL4trqbzBqNMvsQXSDm2Ff5HT
Up0dLQeLopQbB1/ktPGXqYfHNoKornsNvGiBwmiBF3UsblKk6wXB+9J9VLOCI1hCLXu4bNtlkFu4
68kLBzqXVhksqLuBe0MIPiWGISJJBYvjY+w+yOW1M5pFigvFecyRzVfeQVI3Q/Et65p1nexYxCtY
RVkG5BEkYE4qDS8OnJ+UPl7ULJ04Dc5L1IddLuY1KgZz2RAnLfILgdebMzz5rsYBk9IbuZ6VVNz7
Tcpi0c8HyD9d9Vj7GTxMfZbnazffa/4hLk9oHtVsEzibdORxNMCWe4odcEtS1ZljyhdSuNe56mV3
VYh0YK8n9He3aJ1HrcenIwRhIW6TvppBtQP3RSF6AVcjjeeFh2W7fxdKAVenZmlidBiAgynD10K7
UpBIShwYfKAo7qFNXhPt6NQXYfvc5xvfXEkWhV7WkqL3hUWEi9KLfYhzrqatDZZN45AH5sH02mMg
XJyyj2p16YltZatrCmZPpoStDA9sGfvKvrC9PVSkMNjCFqK+JbUuhbmp9acBgb9EiXzkcKgvuN/Z
8aIHP+YrpJTtuVnr8w72jxEFi0IfFioezUlZruuGzRBsSm1Sa37XYMrR4I4W1w21GpyP3X3nXPjS
cMwTe65I19B+HVsjkd+ttfRCSa865TFKf8jZy1BoF0rLPM6NZQ/9wa0OpYcnEBfz0Y61ciIAd/ES
u7E18MvBurJkariNdGMXl6pYeci45V2PE1TuVzOz/A52tKEAuZKxO+UI3tfVlSu0Wc6aZuabqI3Z
jWGOJcTzmDZa4G0sibXJIL2GU2Wp40z4TTE3vnOrxjclUHzSxGF7xxUsDXcGBS8Wpyym5ULjhc/z
50L7EbeXefrNh7VQZfIsI/YV8TuDzeS6NFHxKgq6jwKcZ5av1KwDi9OLG4nVUeqVRUKIJlD3Ntel
IeIdSxYKVw0TyKfhPLkwG8ttZd50/r6XV1mZLnr5Nldf0u7Kio6B+83Lx7sLwDxoPUBogNfF8i4x
r0rrkp4FsZKsVYrG3RLCY/9KiRjSZIEHORSddNM12saJ06WmQbaQKBk3k5eUkmLl1kovQthNdfwW
+Dm0QJYeFe5XcUrCy4AaawBCoV4qS9XxlZXj6Q+hvvJ9LEYVjzes6N5a/qeOf0DEx69n+yiIf0iF
vep6ZxVaeMZJxj5z7ju8RPNyyV13JQJuhCGG6ERVzPJJFYIblwKEki1SvY9z7m7mfjAgYwjrqq6T
hazgDh15LVRbqUvl1zZrrcvWNX7kqRiW9QA2IRSldQviNF12ie/Mc4Oqf3Xp9Pj+qbRENbETDPMk
l3dQysaRlUsDb0mC5aUzB5Qki52qvXa1BNsHnXrVrfO03XVevYmqcDUGEXz36IFYc41nWT822bHr
IGnz1vV9IhNqtxZZgvGmAkk12tfZGr/iAaKWwd0pRDTT5DeODTflyfaCWY9hu9TcRwQNMmw/fXGj
wQ4h2JS1q6jHWe4UStdxcOl2L1q1rLMO78uD53EpaZRN77rbYXgwgMnZWnLJ4T3nYlpF6wgw6bDN
MrDlebLvjRsM5fv6qsr6RRfSvSylBYegPjlYKMHt7sGQrxXoKaaLVW4NzwV7UeIgnkXncKRr7KtK
WQrjeyYufdw5RX5fcWpGSDZvgCUpo+WyxlIFOTGMdhXMjzR/aLtsUQmsoIEyFjZ4TL0/tWIT4Dob
q7dpB+xIxrPUqWZh/gRlZubr11ryGBb36c+LuT3a7b70Pa7lrOSR8ppxyE3LeCY8ZTVwmi0BybTs
QXYgYVZWLv3gslcQWQI/cleZvHSITqqc341GzDMzvCphQLWBvbMDwkMclTypvTKTLTeWiNfXDPEd
asq5GzwH5kMQfQsC5xByhGmNTRU+lE61iay1Ggv07hmsZY1SXJ+FLVzl0mUOnDCF8SLC20xeD/Yy
t+Gg2soYsWmSq0pdVrYO+BW5e3PfcqrKsyuN05jh39Xs0km8sasr2CoCz3tNuip4K3q4OalbcnTZ
mAMgq++2uDNkYgDpRhj1zKp2Jpy7RN7WKgwoM5/peTF32h+ZuqfOgjDWMAcVMVNB7mZEaBSvWXXq
VW3wVtsnqzmVyOD7TUl0yoewJCfxrOsNjGKRNNnEIzrcoLeKuTWAVDBvq0JaqtGrKl1Y6r3TbhTj
e2Vs+3yl59/lglyWizHfBmZy1zwI56ZmA7SLjfAPTbQy/V0oR4vCCjEqu7KhzpicwbS0WrSGfGn0
0R0CVQRJQEbBweKBPS/bHzrmuwBBGkPMmZgLo00XIlz3zkOus2Iy6Qzzys249VU4h3q8OCaQ06Ce
FXBJW3s7SNseomK0hx3+08OzNoAwpPlRM8NHle2C2JaMDXl3rYfBIre8mareW+ioHeKFVv2UqsOy
9OxlqBULxa0XUbGGNITV053rb3JgWEHWrMZAtGApJ1W8Tjrkc/hTtZxE0hz9WHqnBHiZOaBN6kUn
E9ltvzWYNzptePBdhcMrl/jgMTcAu7JQexprdkGnnTzOTJ7y6qmb2HiKFF6e6uA0TzlAiZjoNmw6
q8R7K1zI2UENrionncvepub+YhaMt3wlG8VMMdUrtQe9XV357ljtv2+6x0q3b3w4jSaAR172IRsW
VbjPg93QSZAslH2qlYQldxn7sFY3bA82Bwl/KdrLyAq2qXjWGyBjcrBO62Nt7wlLElr7vxydx27j
ShaGn4gAc9iKylmWLMveEJbdLuZQzHz6++luBoPBdLctkVXn/LE6MCssSueLDIyFdGpO/4b0bG9N
HdC6oNk4Gc9hfe+cS06TZuxavlGmPqw3p9mN02CWiVuRMEJy4ejBejRWqkO4dbY180eLeDJoS7+P
yLSl6bhYhc6twskbr20eEBCFQFmqCgZEciha3hplOk69eSyaaKaVctckw4b6ed3iWU2KuUrRQdiL
35ZkTcU4G6L/DJiqvRCHFXt/J/tnkHJFDwXZobqxiB3+ng7wzHV38Ssgqzxp6a4dGmaso+Zui8A8
46NL7QXzBdmVPQcoyTz2TGThepQPS/t4HTKad5L0ghP3ROx+zSRJQDABnopn7btIRcPQzIdiZZv9
UuDtGioCDW3AQHXhEvwb3aKKZwhfaXKODTb2klbGfRPW/kBWXCxOmXbCvDuDO5917aYvK6Jw9ZUX
fU7iYxTOnMeF0TBbC7fYJg6MY44O+NvxuGHLx8BC2cUPkzCqwVuQZL21SfGI5bMlkMessrmFtYhj
aB68uuNdvregPGo1+58ofWP8Dklp6xzsMtmu65ex+ZuEzkpiJMicaobKiTR3A5rhCGAvbYV14dhV
8yyz5vbEK89tRHBk1ZNTK5h+Q18NDtB0pF399Oy0EhSIHB4tuNEHNs9Q7Mbuz2hKv6eROHXOyA6W
01TMLWPyG1eup9C8yPoKUaKMdAuHOoPTl/DutddT99tBUvzqmel7TCnjunb2mnVHAPJumQxGbPJm
dDHAlDx5S5KLw20bM1kYZ6U9VoSTWKTPp39kiZBGl6yEugrcYWnWCsyqiSpI9dGUzrOqng2NZM0C
mQC+IfvTL4BwdAbKDBvtSCO6DZKasPeR8F+YBLZPb5kHHjnyTpMEpepkhwfrAhjSyykGHoiHbfNt
nobXgIlGRvZvRdl2ww6Kz3Gtdh657+MbcRtAQhp5XRLI/zMwHpYyN4oAuaN3VYd1T0qm7U5rIZhq
pNhzdLElr534mfKz9J1JHlO5It585aTRyq6urs1+TeBZo2iszAK+JNlMob0ZvFMfH6X+U4c2tk5v
NYUXt+nmVSPnep18O2If5DxrDwtCLPrSxZ81XpNggPEKcACpvqX+6OFnn40zl33Q0l4w5SMAPa7l
dzSQF8rCHwZ3jpd0vE7KbwVeW1zGaJ0VFe5fIgjbvz44KuWq4xESDMJk8OyJylooWLbIj2+TJ1WS
kc2GuIrc7zwv+FRrDDTFbGRJmJqL1WlLMNO5miRLt6GH3S03IXeH9UoLtPgmSV3s+LeJttENH4sW
pBsbSfxOzuvMiz3mT2Ctka9fku6epXNWzR0RZoq51KPfhJS5QfOWlB+BSYiFx485tBtTTvvJ5Diz
rWVmH5z6kUY8zJmfQllkzLxDQ2AmyF2x6RE+G7E2b8dt6j0NBfAtTEgoFdvCCucGHxn1c7M+fetd
fTbJt3jYWN3da2J2V/JoG8YkVCVTIDeTwxjCo5En2oI9bP8Kyq6SYkn9GwPgd599NxHZHgQPm/bV
Sa9hOe30ZC8dbdWm4yPxlPn4SifSok0KBjBIiifIaVzIDshgAIa0ZeZbdQcgkvcL41V2qocrq4mW
le0tKfEzq2hptHJWA9U5LCy05bTW0zCffbw19A1p3GPCAAloWbkJH/wm7j8c9eL2F9keXONTz8+R
0a9SzLiVvomFzhCzGwCYLWeryhvSW9+gKMBVSMfkHlTddddje9fsWcWcrplrw/uulJ3BBe/hmW0r
schZESwwmKT5F5LIb5QNif3fZer6kdMuWv4VtfLdzgFz4+4NOOt5F/UMWB+gQvfeqvreB+EyIEAv
uvOxBXX8bSkHQ9u2gJeDQ9LsZM2T1Ll7o3Pi2oLZy/SLM1mkFpOdl/xpk/vlacSEF3p4UBL9qUzW
irD5O/KTbzGUC5cmXoIDgUJIVtTG/lLb2sHBTqfWBc93AFIPdhsm4aPTkgU4MU+XujMjyEjTuiqT
d+HVZSvk8nVMRio9/moNHkvoX1IJmnDfhmRgkn7WWjez4EXXID2q+EAGMdVcyalJwAJCdRnpwStI
Oj1TJ762Y6oNElaNySsI2dW9hdCzbT4OD3N4ddEmqK2N8pG9aMQyk7tIkLOikLLt6UsvgJk08+In
c7o9Vbirkt28Fea6xUJEjM6pqDhaNMJ3mQuWhNssytR+Q24LitRcp8H9m8A5m4wzxslWsQHNHCdA
bPX2ZVohhd84UQ1yK0N9TYsJe0NuzQM9vztDucqzepNlcEexnEtuHjIMz4PBuIS5bhmq+q8aiFVb
eWxWhJr4PaUjkMTPxIqKWcN6awbRejCpFZLZmyDokHiD2WAxOjmswo69lmNGQLx1zgSgEzH4RwKn
njH/QXYfzpI0PvW8702Okc7S130u/soO1tSMNqGa73rbPSsyJ5NfqT6SyjsRarCSOImzergzlKgz
4OILOq91MrW3CppWwx07s3ttA42dMkqbTwVOYIpJUGjc8UbxN53UzSudUehrTUxrar76gEO1G594
ty6EW51iYS0lqWZzZ7TZ29qCIV1bJYay7Say7KN45QL7R5q6tDN228xKTzVjvJbLk0rKd+p5Ny1V
bp1QiTnXUM1oHsVFw8JunWUsq3Oal/fKm9jnRof4GeuQBNR4ugCOIahgkMQEPwqOEgJhY7gxxwa8
ycq9rsXP0da3hkEZMvu25YGy8NjDxGsgDCQct9UyTNvNkDqXkSnVztlWqQaahVY1H9jHepnfFTPj
VpK7rMyvveJuKr4TQyNuDumdw0uRXsqheHaN+26PFSncnbI0FHnyakaNV19AL1dqk5yjvAshP9Kr
KOI3ul4XbUtxbksLLiG85Jkr7YEn56SNYkkQ0KbKtGejWO+0IC15WA8cM4TfTO21aAi31Iv7FHqH
NJfQscO5V5KF1uGuSlA+NKP8R57sue/CBwwx+oJpRXr4BopjYXbjvdJbFrLx3ClyU7XQGybhVTYZ
goD7pebOu8Z488z/QyDar7jMDrJXvrKWMLaeYdbL0dprfI41jI2CyHhmjZSG2xYQclaR8K7tB0ml
UCiWlJasusAkYFY5FgC6eV8/vMzcBmo3TwW7Sx6owFQ5yfJN8tt10bpiLu0ScRvz4hYrr6s01Bb5
VJxydjYtaz+n1tTIMcg+9SogwLw/ko38z1H0kB4j7bOj78Ru+7VWoUaWZMDicvjVJ+szdiZ3kQbD
ok5JOLYsdvo8jO6OMR6iCJQGP+BFkfS92gSWalCGpeAgtY7mq3Cwsy4ayk1TT9ZGRaynFS1jVivN
aR+qDtBcV7QEDJIOD3EqCmsjuiDx0yhYN42+T3pr2zQWuSLJlorES1y0j8ntiYOn/KPt8mcmnT3z
zK9aGT+S+8MNjW0f2+zlwcJyKl+CHZdORMWE+x5YZPOn/a4IkqNUmosbt2+TAo085hTghANzEoXS
evxhBuHRSIFi4iI75hIAKdWOXsm0mMenQlHuEV0EWgPIGCvXtLZ3MAqsyZb4tLVpg9oETNA7kEq/
s+LUr6d4jaP3hPbvarfDex6El6xLOMnI7Q17ANaQWlExnCI3xp5tDm9OG1fYw6EXTW/rTsY+h5Dl
zf/qSKFtgvHK1DPOMeyuQ1cxZm3PPunIH8vwxoVtCNuPYCh8p9OJnAianQDYFlZyb0t8Eo2ufoZR
u9WFwzRaKfXMEcHK68XVMfqtVbyWZmv8yaSHGMR5hhMzeOSFJD474qB3IcyJQXJ8FtyzWt3KNnoQ
FLPWbOWcu6BAWgXnpwc3crQ00BVDmeU5u5bh8o1oS61N3qPOeuudgd6D6Vdq9sVL0wvRX7NSdwlK
cj7ccILci66a4vh8GHhBDciDAJzJ+rGHChrKGT8YwOdeq+6Syn0O5bBKSdmvdQs1WDRXqGDn6WJU
MnSaiYqTJsjUiU1AQejaWTnmr2KPBYka1N8FX0ZC1IAmJIIsOvYwVAI69JlPtNRv2AaKLweULrF4
s5vgt9Xcs/DGlR6US5la7ILdMtRQlQT01DRefxzG+lio+Qmcfq2q5CDTLhNJsbb0HnpahGeUiYof
kv0oCQ/uyU+fW3ZPv4a6Jpfk7vSIqUp5MKL8W2S2Q4sX+rKOFTsEcu8aDTysXAQDOHMG4uEYxdI1
p1NgmcvXIyO9ZJ/2Kfq2nlhs6jgscze2aOKqZiFg7hNqqhobeG4SC5MenxohEzPYzqjEsYtJD8+y
7GvM6782mH7LlmW1kQeTGJ8G34sZg6yLyHwGzJSTrhBmPYyHZhT3yKWVPXc2bgBvnXdklLPW9bE6
V/py30OeahGiKzddtvSUFcBrs3pigJGO7zTVInLEQjUkzWn1dqKUuHHGg110MNQ0EgyjvUoqcWv0
YhGZCiBieOrd4KdFXzGSX2Pk5k0zpmNOW2aR/r/IEMNS6yDB5ioa4r9KZUYOQgnF5MyHSt/abYA4
r8XoSzCQ0S3jlgwqFCZ24Xy39bS0u/qejPVXQhp9mYtH0LnrKBdrkmE+40n79UC+gQ6WDY91VnQL
1UxvpslYK+KTxTdfFhOSDotXIXYwG5qeQ6aFHSzqvDlqBWhmVqworXgPu4xFqHkOrwESSeQWS/BC
VT2qguDSG4VEdGs4ZUCOJJ0tlSCY926yrskcJkh0lcELBSyPjeOngCeC3YZqklLQJTW+hA+dQJI3
PuK8W/Yo+4pXWVl6hoAy031Rb8dya1TVUoneimaiQGQ3ko+ldZTLlTVfzqGK/nSOvRCCzmiPRvCr
FZ+exY9lfRXw45Hnrm2l4HUmVQoQoS4/kuDogRiUubtJQ2MGf6AMZxCwher2S6U6TZaHtvPqNUdb
AGGwQAxG7xcosDpFX0YMtSE7cJLCNkNrF4j4Ss1epKk6N4Z+73DaU9MykbZcWuvGudEHU0+0Z3mc
K0M7j9h7zKhb5aiyajfwHWOgr+Xl6/6z22cJhGeqjNotco72U7x+q+TpdPWqY+oxguXQ3hJ0bMS5
g2qVXTNrzXaVat86X9eYL0vECoI0rUw725bnS/EYTOFLa2DZ+cmJa1NoQdKqVaxJsme2koUlfhFc
Zcovk808wr+qX6/50hX+jv7XfkV/xadOAt/wLjg1U1epbTMFZqZHGNV/Nvw8zI8S9DcKllaPhohP
3RT4whBKEdWwodWBDy5bBy/oNrimybsA9sqSj5GRdLCfphKtlXr0q1fRF5q+AoBC0659eZrMa4oA
wfb4Jj9MTrwghzUftzLp5wlkhJWTJmPNSgj2xLgZBI7Jnt3rnwU7Ikzg9uSee7sOEShfKYqvf54G
ohP50QCYp5g8kb81FUYelSKFzm9XjPyGfAhMD6IzlqVQDoJXpwpWgl++1c+VSlS8OoB/avPM/DPk
qug+TOtfQymON3jLiIqc6CvXf2yDsrxz4KwS+Dsn4SSn2kJhrIscZAvNSsn7eSGz9dQee7qtClrU
UkJHOD2Isly4xNdYyrtCUBk3nx9xptgjaOKHVX57CacNStQpvpTlMbQQQCK2E9naHZ7QbObEE1b9
jfq/Ifws+5h44fcxBQFvQdrCba5/5O3HUBzK5F1T4muhXcv+BXgdQ8DzyHyxccEqyaatB2epyn5Z
w2C4yi5NDmbfzyyzX7kdeiXepjSgsgv5lLqraf6bop8GPVikrF+52IWzFTyfXXCtomJuhhZAEUI1
1/ErAFmT839s3rT24EnyyVny2WV8FzLPcGvGekggqsU6gvrjIefhteZZfzeDp4ZqTRQPJRMr3YUK
zynTdfa5c605l1Ll7VXmpMQrMTB9q3+TlpPGT8XVb8GskpP2j20bcTjo57cp7rL+FkidCgsY+yfO
qbXDcOZJ6HfaeeWHo19StjIt2CvKP9TTvpJ+5PQWZeveO5gmiXkpqKmxq6FS4uxOD1HPaB8Np6J/
1u29lPW8BIIukkPgPNOaght7m6hH8hcQLc47t/eVEIzi7rlzx/wleQzs9WQmITxKStueoDvTxXYx
LPri3BUa/3VP4ren/5pgCyJ7RNXPSwCZ0kwWoSwplOcw2X4wMDwb3InQGmUzi4zPxLqO8k13q7mW
drSFQWOKu8HjnHNFvjoG7ewnl8DlX6PO/5B+13DKVX7Rm3PilVBwn32bzEfQn0Lp5vrwIPiT7oRh
njq7KToF6H2jeOZZFzU8tto/Gx3DoP8jynNu8z2K4V+DIbGbPl8rbsRDaFLUo9XKtiwQyVrrIHrm
9CuQM4HAtp+x187i8bdQvsIB4e9U8J5yJ/KLo9fNTg34dxn/WemD+FIUIdQb5nTQNQ8VhMTc2YBI
ow1kNGXwh4ShI1aDJHHHew/nGni0q1Wp3ya/df4tdQaoMJqlbQl+RubfmKyaaSN7/mjzazTPF0vg
NdNMBXaO+7Uw8rmRADLdquKmMnR6f3K69Mo6TzZqvwAUnJF/sn5poib6kODyJTVs2SDmRMWqwZej
reP+a0jXU46G3eGcct1FXwItyy8P5qk130el2A3K72Q/vXbvBOhL+bw6JBIuXZ86qU/NcSi8lU1A
tj4YM8N4I4eWGfGr0eh2zG/28I8gl0dToCY5Omm5jkpz06cAoyqjbfSwzGCpmcYii78VZSOS96a/
6C5/higDNKgmqspScpzyl1bMdTW3pPRbio4s8SOD7078U0OeChtpfHGPFXtvhiZSg60au7y4iEpR
UdOP4+sm5XaZ7WeIWERnkl4eUEvx4ST1IuEXrlIUk917jaiXYES9XxmNtraUaFn2J8+7aokzn3iV
pvZfYwAZVX9KfJto4su+EtpxKnagofoXWaPf0g8zjt+mR1Yk8DgDU8bOjod+Mr6rQV0YVM51PB9d
sdXpTg2WFbx+sq4IEPSmgfaTfAa7Ru7h0amhJNK1ObB7UDOiovDIzb1X7tJMWQYp0LN7U40HS/tM
daAlO9pBxpurXZEL+86UrhoTnFs06zD4V+jtsWtbjpJkpticRJhBkvCndQ7RcO09QjFJ9qEdHHSV
8yb7iIfVi/YetZ8CUZleHzp67Izy2PTngks1bAofLmDuwmhEVreusqNu8l7mX42zj6tPRfureYwd
eZHDNieeF4EOFVYSE23Z3JN4zxdIf6hBmDCHJzu83mWL2jWheU9jsa0pDG6uI8j0q0OtCf6QrjlK
yRR2nmruKPszjx+2fWzdu/I6fSWLxlk44MiNCmeM+nT0XlFWUDkxTB5lFOpKrT7y6aDhiHASHky3
9NvxJdUs/ZcmtbGy+Yv6TwvGAiROanfSyg/XuyYvl0F+rbJN3GwC7b3hWWTg8i0j9ytzlXM0B3gk
LMs3h5eerdyo7P7GzaYNw9ybFDVqaJI4SAFE9GjP3ZcxPBRc5gpdw2X41pv7kh8ohuIyWl/C+5nw
bkLSf8wYm/T3nhLJXjsFTDmF3BLrtnDceknq3CzvoercuQL9mLs71j1iaLdGeLWLXQqmMnDJ9rC7
Zj1T9EOVPst6XSGJi9w3lSYGkxUuDB9GA5WNYV4iV24+u+psyepaQGC7wwTWf+pMapmCdWB/mF7l
l/qtB10QJmzwGiJn1uR/DpNdTOmDMv46DGi9YJOc7rGrrcBiJMunG1mznmY54lLhc2O/dqD94O7J
c7Pq6QI6iBOFw0Z9FBXAa3w2GfrK5MmZZiSr1yHmvgQ39Afl7tLNubblTRmer8LWCI9Yf31lcY70
xsC+roIBFgkNs7QxR131MMU1dGiUgwYVmVrZLLEbPwz/wu6v4E+k7WF0+cfyx1D9vBR2Yx4vaYWG
nsVxJvbwzTETDucGHrE0POcF8vVPOX5A4whwdK1m/6R0Cv9TRHcZb+zYB3vZ2gebHtQxYSGYjpH6
Vrt8CUIuO2fXspBKjhLdOkCw0LUFgDk3DQ5+h2Y56zmYu1c/b9ve4kDzNb69uDsjKIzRkpiXIj7r
Sc3gcLaGe9NemjxcxPEpKOI5wH9evufDl2Ofp6zh8kAmEdzKIZw76AHb6lxln+Hw3Sh313xLq3Wl
dcuKUj7VOacWpFD2UMpHYZtEwj513iLBOE4ZBUKea+y8Bawb+sB8R/guZJrs1r0BfIEm8zqU3EjV
T+fthdg5xsHxHnF7h1p2O4RiHtc9hVrHljLJfmS0C/y8pFAbAWaJVk0OPEUt0RBdtnRE6yfmtq+P
kXER40VnxcLwYZ9G/MUhj4vkIb55yoou1KUGjOJC5TmjezMb3FYthapvXX7MUIaxb9fZt2pd9enY
uYLkUHdhJNzc2o2Hs7QesfMTuWc7OPOqF8O2zPZDzYcUIyzDmKHLPz17q5M3UwfofGpFgvJarMoO
qUu/kdWtS+SiAnM0JYzC8N6CxCLNae23kSIWvhQUnG+vL0CXTHlDsjBL71CMJ89ASpiIdUOz8aSR
H1g8NBTbr9fHjX+Qli/UyFq4UT/3wiv95a1agpENSEPrhS57wn5xASDCVU8Z4oiuCWHb14H3Tyqf
NZNqzQiVDB46fqqdtIZH7lyEPzGx5XHKlp7vTQ/z1c6ApgvCrYMPMAcjU9B1wAgHiGujRF1M9Fk2
dHmYnb4MkcYJ2h+Dtqf2jRs3mRDoMDHKjJ8gehOKtsqIM83dflaaJufnezyM89BUfLdYSQRbrzs4
GZZZs2o5z1Goyhd2b/DPtX+Z82YqD4tI444aPZKly4h5DDioYmALnZ9WUCSKooLR2ZKclvFDUqSk
nO1i006noT/0gIXyMHiIR1yyIFVzOSAsp4nbHs9BdtSqVyNUyGpJYLBADGzxQMOVlo8quebETMno
31gRZbcZgKBU/t5p1yjtzsDjlWn6rrQYdM2tNtBnVzxilQumDWY1a2nitYidHmp0cuoPMT4n57OG
KaE2sBAnvUa6LF9yTe2FPtJtL4HHS7ydCVVkl4koaJpjiSz5lhzJcrQRvKD+1Wn0tt2FNu4Gng6X
fmuJaBX31wKRwmycpJ+PlU9UxBpL/Kw3P0vlt65eJDKgUPbiRYY5v132itTB2JcjBBAzbmvkRyjz
x6PMXtTw78B2PQp8k2ODOS1Y2bpxjOziWCDgiWmJ61z4fgu5R+HjmMjFWUc512rdQTLVUy7n5wEx
1gqzNm7/vnymheZHRD2Q1j69207iKyTim/D2ORhvMulbjYZBGM25iCZAO5ROzSKpsOZpO5P8bNH8
YY3s4lUaoEvl/ddGBdcUEtcRIJE/QqdqbW1shF5V5qKxsf2KCdRN/rnhrx1ehsZbsjXXgIEe0Y6A
BlQGLlPGxqJ/SxBXOl51tIKPZozpZm+p5ObXm2hyF1su/AUWEAqoF4ryPmSbQjtxugNcEVezi6M7
v1aqvbsQQhW1RUOhUPv4lRr3MAJ1i2GzzXc7ow5jOgKhwvtXLBMSPRMSKhgwq7y65R4bVue9+qXv
qQpD1LqnPhypaNrXyldPT1apfQqGjlYikYbp0rHw0svjTcJ3gi0M4bpgQCxlus1jsr5JpHBMpDk1
EvGA+YwCJdEtJuuOJbJLHBAUHlUoHR1xQUKksEd0edbibHp1qwukFy/bG4KIsL542XvnwgGkb93Y
HLOxuTW8VFQxnbKgpE3ZXGbjrSWciViPxQjrp6I/b+8RWpWKzzFWTqO6LZ3QNwYKu4MvG0iqnVg/
EUaYGGctDaMAJsZGW2GE818HpcJ5oIbsqlf24mT6lNGqapRZUJSb0eswEnW+CD5zfkGb4a2qfpvy
HZlBlj4sbhwDB4U2/sYcrinbXxeU/oDTyOg3eXAUGtHvZXJsIp4cTpisPWOHAZCAUqb7KbNevZIz
pyKf/T6Ycl43m6T60MVeUw9h9CnjGux2Peqb3IKI/1cPX4yS5rTVqqenrlsz2IKankt+yma82PrG
NmjCsGg3ZKtgLNDfVMebq5BUsXAXSvvV97S7Ct6Ml/N4iucpeEz0maZgRKyLLS+yGPubPv2FyLM9
hJ/oqyEWEYDom15FisKN36DIly69kO4bme49MjHXnAfuW9Dz7FOFSc1XYSQng/mp6Y+Kqj8SpfSD
Ul9lxpX8fv6ybBbSUNwGH573VrIWpIyaSnnSe1rPhYoX7mbnt7x4hLRq5kv+FdsFWefhGRGbxggc
qjBbKAgqe50+I/7RfjhMNcYENti+AJ4DCnz5LL3v0nlz8o0zcj70r7zuZ8Wx4Xjoh8d1NN5qTCCq
pi+n+l/gKkuY42q8M0PSEx3afETDqiAGIwadk8OvgmnFJve61jZDvk64PmnCAIf6dbknRf37ssJL
eJug4Bs2TxHcDpxNj6fRyv9pMljjG82QKuFuwJL0G5dfNiNdgnEmbNqF0968jGcIm57i/Zv6NzW8
aYq7kHYxr2mCtuQpIHTftfpLUiCroGzDCBc2RkiRg41Tte6qy5d7M+AogU3HOYd4tsl8hxr65NEQ
a16VIZ68wwRqkzsfmScWepjMy54AaHLIgqxcTMFbzhfgpUjHtJLj6wXM0imBk0Rkv1kCgCB+OHkR
PKBZ73+yCgmDilDYLWbgKZ8AJUsFsbDqMBshjaBfIELCYFB87uE9FkS3Ibcxa2tWp5tAKTE8XNGw
rRvqdTDFETvkI8nP8PCXNWoFzGdow51hpF1bPbothqFpzzi7HMJ3Iz3YSbvEm7BumX+kMywddy+6
/cj/zYrLedg+e2tHDAx+2L2WvbnKCypexKpYDFG8qeL3yvlXAZu4lrfOhnZmTm+Cu7p1v8Lxl2en
cL7KtH5vqDBurelfbUxc24XfD5bvANFOIEng0um0Qbw+p2edI50tE4f7kzDcedKdy+7s1k/BlFbQ
UD0mHRZ1m6EcTpFQGvFZip2OMCgFHXYib6b23yVyF4uMIiKPmzt4sEwfhvvUUsrVDWMR4eqyeSpk
tA2Cl7eJJ9357PXDQFWozQojMmwlMAUpU0e8nuqPVrPnJc3xjbJLXuZAJ6NvWcwzl3cO1fmLRVUo
6kicCU3btLDJI81d7K7dRy7fAwBqg05RK+9nFUWOYzKfMEyib/2AQJrVKls2HiVDo40UlJQDFiuG
Hza3vF2aprOMtGjRwe4r1nRrOEjcBp7cNemDuuccmo3FwNLg+sMyVLYUwZs4igzGeNxu3jMpWTnb
58RLTzmr2kIghN681eHTFV59kDNXwFtvauUfBQ3gaAABchn3fxA173zUqwoFJy9JZGbzUFZbrM4s
lNojtngEHHsfub+Fir+JvS3G56dDhxrmFz0Oc6tmFSMXN6oLLGwrgr4Z039dDEcl6dC59TlinOlH
nIvvHk+vUS/ldLPcIyuaiXyh3zT6jZrsyHT3uouVr5Irizw+tblb+aodNnn7Bt4EG+gx0qjFbuRS
McOGdNjPPIiYtJ9t9BsFJ5oMfc+ot1FaznvcIokFdBMx8Ld+jwU6stUbbPha04Olk3J2IYCTcT5P
nHwumnirMLBqGGipap23brcUeDncwOEEw5GC9b3Bex4oBiCJydtB80c0i7V+VlsdtwM3flrcVQ3t
EoLVzCoAe4yjhcdA2PKWtvQ1QAQEVra0uH/R7y1o0twNpO2mQ6zgKJRnkZG5Iy2ucKBqq6YdtUZK
hGfTWQbFz1DiLAnbS2B8WiVYo4pdh6+6GfR5Zza+Wqn0aLQ7K/2mI3meQQFoxYctkIwBwrWAs5Ox
1VUCBkYKSvSHxxAkwn7hKj99QANGViNXn04WOXJTo+5kqSxbEw8br2Go2kt74GprwFRIMTQauKbO
oVw89PUCvM3C5w7vvQk7bWXwc1Q5WrMODyMupKLrZ3HwJymm12J9blnWQs9HrODWKhTRrsRxNeFC
rT2eyMElKCZG4o1WFIJlTMKDqSmXwTIWrw7oTJdrPaSC0rYvplpgt/LmxHl4FMkycZzzvvqXdcEh
d8z1hOCumFiHBJJK3NJlmt4DXVlMDGCYDKefrq6NhZtg5ymdAYzEm3ykDH4U6kubk9BoLVJU/ij/
szhQy3Vn/9XRey36i3DEp9ReU13i3FQp3jVwITEgaokeYcA4JaPDVOYLUYOJB857nJbf1ehiKonG
rRVW9/84Oo/tyI0liH4Rzil4YMs2aMtuNsmm2eDQDOG9KRS+Xhda8D1Jo9HQAFWZkRE3mcbt+uJk
lB+Vtmwc1XEgtMmJxYXwPeqJP+rTNyxW9B4T2Z0IPn0ZDTMdz6zequSd0UtTqkOXfjttdLVd9Ncs
ZGJX32tUfZUXmBDboKAQ1fxAF7tafy1wRcdcoG33Qm81FmygkGTs87tD5pt3ZKVyH/2d8tF46WBH
6ONRB42S94TFs7m7NaX1oFCpMpK0ot8szmyz2Ip5O6sfr2VV6J41huFyID3bXYBDs/LvUt+VDkan
V0X9bdmbkJUGgj2L3E3aEuVCEHZSnfU2OUr1rY35r6Me+JgjKlo9ttGuUgXove2PLSHqifWIHLjb
ntONPGs7m9uOJ5qF6HeijETfH5cZsoeLQXESi5sZ10HuPSX2S4yANxgnIaO3mLFQI7uvetB+LQ2D
njxleCntDdDadWxUT02tw+0L/2qDtB6ndDpdCKdcGgbCYj5VUVAMFw/XKCmZqj9K+zvt8EVn1cYq
/3TmD74kHJwGXBxEDZMMJ+1j7HvXFIsuV5ZeBlG07YWHY8j8Gupfs30z87ekeU3IvDnaQyq2djPC
uukPblpspUuJmNrXRDM/JDyWmQEPa9Nwf48mRJmrbO90kpyTzNR25BpVdqiym2n91pZOfOQaOZQA
xiZ3dpNCvnCKXZqcBdtHI50Vxq9apW11fD0z+a4yJe9PzIsa3Bn+6Szcqtv4IMb8nDhk/twRwcUh
fayiTz2OeGM6l2TKiA2LkF9/y9W5rd5U8ThUOKsvImUpTRCCtdHQesxIbIDQGIS32fRDYcIAozui
ypTmxeBpyuqeyFixj5mMFFn1oRHcJAmIuj/sEzgCD0We/4VJReWYa3fNwuBOQMq23+1Rlas4ca/8
syInFlvupgR1uJAdHam9NsbdNO1zfsWYAuTt176a1y2j81icjJjElRYmlxYR1psvGdQOscQQ+2m4
EpRZsh2kdmKWxNeLuaNeRwJjdXIruX/iZGN4f22PoRN/4JPNlInBZtUAHjo3NqpTnZAsyVdVfyv4
AtlucCC+cusmQsbarg4vhnMuq3zdyS+Wtz6MttpWroHrtdq37RSIvFtn9aXmfnLyXRnuBm2fZreM
PYoy+bDst6IrVqV46/x/niddvmm41fve4XGdn3SWW1laj+EddSdfm7b2ZAsGAX3FC5nZLCAPccKd
bbyOY4WHxDz3FS02n0X0m6g7ebx8/OuYCYz4RnyyAMW+cU9yemVFiLvVdMAUYbJtx3g7+0x7j71E
7ST3HYcfhd1ll5Il7qmfbNRwKsdN3uou1rQIsfCka8eRtH5nU4u17k/hqLXXFuuceZ1WXTLrXFdi
E1M/eA25OCY6OfEBzGsef6dWdXRDzcFAwoaZcq2cAW2X7eyEJ3Yq2ultt2T/v8OkCKjptmEJYYyQ
GH1Lv4BtBrka43Jjx8k+8wTTmZPdHSIEaWbqTb1xqe9d0rIkL5idRAsV1n1ynGdjSOAnPSqLLUjJ
XzWy25N6VhXYWApTbWuYE4pQS2Rxc42/ZGlybCu0QH6PyAxtgX1kjjjEM5dbzYKwoQa17sseg3ys
sSl53mT5n8mYDPsy07qt0vuLy4NL+7cZGhnUro8bIF5ht0ZbQTFsy7M/acz4JU4yti4V07Y2/hJ7
X2hNMDHMclnBYQnkYPosFYt16nyWs1z5CZH5CQxIEuH63XtlyslSaLeasapJo8ySHQF6ga6bzqqA
+qetRuvi8PLqPDrSPs/03zlULdns9KG/sqFm3fj4hrB65gBMWnz8JtkiRj8PHR6jXG6N5VWvmNez
vKzZhCxSGzmDvPyxJcWWLGag8WO2b2N/E1r0YGQHV2fegT8vnciscxC21pmfQJnNW6CXD10aPoV6
vbbwYFu6sRbEOyqRcCzN+NzKh5zoPjeipT6yjL6E64/5ZUNiC77QznPf9GKCHgImK3wfnXq/qP7m
0jYRLRy09VAuAT9QQkxyhZZt05qfaIWi1RfVG8ss13nzmaq1Nryn+W60Pr0xxbPj/4u118INiQUD
JYkZBObcqhCgyiaFYYDpCFKCHv0M2T7XWLQmvuF45e24MnjsMW9GGx4XRTmWx6vYDgx17xy5Lbw9
BUs4b0yDho+EGx1GD/kp6MiQmePVL7iqqRlV8uJ7t7TBxb4sBJL2ZzgQnhsE4rt6HrPFDiBJsSR8
2zVLu2rq2aRmUZaJnFl+sVnlgFi1MihhW41VyMSgTC8MktJdZ+mmsfZkR3Vpry0qD9XroKai99Rx
3zlS2+wAxyOxt136EzGxSut3t9k7NMtduMmMWxtRvLifIMbujXCnVZ9+280GE0DXyavdzAMRumwz
z0DEQn3MqbCXiFwdQhZZBGS3aEAeqqZft2VFG1awnT2u8Km42GsTsiIPrH+6VsP4mwrz0tNRzD2z
9dqDhYUaKJvXNuLT4CDu1U7M3Ix+r5hUiU2Pix9TN0Cj/GiKi9XBczPGc83q35sM+8tEV5XOT3PD
I2E/i/KqNae6D/TkQ/lNYOg3q1qE8RDq52ulU/AJllDg2CEB6k73ufjop33ndCsjp8aeMDth/QAq
8dH2lFnyVLe7ZfKj8BkRH0FabUGy91WVX2pmqBxpjPOZYEW9KM9ZhzVGvTkgl+r+0PX5VpBkMBWv
Rxx6G2Uk77NwVvVMVzfU+mbMy49OfnbCgZ8AJ3Qd0qoOyYKETm9x/RkXO384uHFy6rAyzKCJewA3
h4k0IFgzmzY79+vATi6NIG2UrO2CfG3KgvCXEJVQ14ufGfs+o89yS5bqbyZfGmKNF5r5PFK4c2Ms
e/uConCCPoPpkf1ZPluPyp7mye7C99jZJuVO9/ofd6IplEO0JyOxUpW2rxjlGUX70/na3jNgMFnf
ou9WzUjMEmOP6+8H49nwP7Txs2Z63Tx6ERlwIHnNYxMRT8UOOYvX2rtjoQDS0K+IPARFeiz9nSJ+
G7JSGSoXIoQgLZxn7XmkqXDKlUBsB6ogNYvC56wRGeLGtRw8H8lGNsmjNT52VARz/1jHQZ+/kbai
VN2L/nHIC9xk8j54365+w90Z6IzvkKCz6tQkZwRXBm5npFgP2d5Qz1a488PdZKSBW+5CfH0V1vOu
u2b6dTRes2Ibj09ZZl4L46gYEVSH1uyDyX1qhuUnT8VjE+STxcU2rXVP8c1tt25ibVs7KiDfvVdq
Jms5XVrZ7CPMC3UzE7mDRMTHjISnlzOeTWtXZOx6DcntukORHDQvvRADcYaDBWshdF5Vcpjw0g3x
UbnoynuYTjbaZxztVeOsw0acE/PfGNM+cNARc2mhgfHCSLVK+OAIc7nkHD5iXsMa4ULoR+ETWhPD
nXdaR+XipbT7d6X9tnxnRW4fzHCkNTs6xomtq4oGKM6uud8ezaz5arqj2UGwZGKi7ZoeUom5S7Wd
nRA2XpB9pOBKA3plFNHCHQ3GlOO09xwOwzbdJv07WYcVfCPoT/mW/Xhr5R+NggA8t3rmDqz4fIss
zGhKD9r+YoJqqZZCZU+8uVf7CU8Xq1hWpB1E8cQyCL18sUgjIO479V+GZxFtaBg+quajLMlymSCP
ThyUuGgMwAjf2XzGbq7cnybBJv8dzh852XdOoFXt9zfNZ2xWehucydvKpsRL8BDONyMhyuuUn/ZE
uL8jaUttGDReSNrLyLBQVHw+WrjPLe8VCeKV3Niqg+cwtaBUahZF2ngIGtlgsXHJMBLAgKcWkKyh
tKA/aHy6NZcCq9VI8BXcRLLzTkuUNRSHquELB87GtUvyHUpIvdY0rLpOwIDLzoov28IcCbHoMg5k
CRrH5ieQvtXZsw9lRWSk4/dtN3G3zCuVMI+TH36786JffcZkMP/E6lIYnFtPjjqx26bDZiG8L0d6
Dw05+HiRkrxXurbJ2xvF00COpK92RrI4BChMHNiAKB4TDCPqmG1HYybbQ2a9k6XbJA3q7q/dn+aI
Ax9HX4ca5ZBO5eqL2dFqH0u2i/Jo6Pew2YbubYQUZTLjD191hB6bgZYUSyiJkUc3/47DYapY35oj
mclVhDMsb8+JagMt83Gm38LwLY7mZzulKOj1iyCL348lwJebZqRrL/LBFfAeqOtiveizgSWvMgZj
IJGHvwu1ddSvb33l4RlbH+4ane/E6BKtuNT4dyr2kDLXRoAlJPngLgFP2mECvChNNUr3uMmi7xFp
xJwzWruWehNa1ExyITzFRrIp3ftMgCQJGY+U2ywCZNmtfNybPUbHeddr+77Yz+LdweJZUITmZxkW
68hgYMsd7Tmb1DjmXUv4/4Y/JzDrv6Fi0sqvV318LIjVJ8lWNi+1xZz2J63JIPpr4r2goRrngdqo
1P7S8VTPbFUW7rdnn0cH/pS5jZFdCFIxwHiufBzfNM5EUwa/ww+pDlr0bqfmw+h8+Hj2Y6zIWh69
+KD5av0yEYhnfbDyQZbZ1S1GXo2kRXr+I6MfGqgOmcNIaC8J2ARcQKZ/CvPHkSN0FuTJmOXHhMGM
O7tVt5IpmsMcJSFqOtNoFX156irGSjVxQ3PTwi7snVf0O25/l9lLSeCfX8ucs5hO83x0AfVq29F6
jonTl/uItouoEPmVmgPy3iNzGxRwTH2gqa8K9z034GLATOnzLzf5tfOTT0aWi10M+zY5Gp5YoSCt
CrxcqaufG5frn+Mp8V3kbz7pjqm5yXym55tJiYD7bGZ65vwTfYjT5WCCDrbNo88wnKRgywxysH7w
OW10TEexLjat+h21X8M8lhoBYjLp1lX2t0qeoRTp6X1sf935PSLvXaJxjP7VQ7cLsdZj80y1R93l
dB1OKsT0YAGDIl/v2fu8FavGPZJ42GQZGYWohh/QbcHrrPt5PNl2vLJRGOXEVZ+tjf5RVGScI4yR
UPRCxiHmEDgEskrQtZBShbepHeplGppEI0fVbSOP+GJDIlf7UeZXJz/SHBmWeYHlvlX/B6HL9YjW
FVdgOz3Uq/Z5Moi4OpgRfgrxJtL4tUZ/TyFJQISIsvbBoM/t7xp3ZzmuKyNZm+p1CI919c8mAupf
avUq+ep5w/SkxY5SruyQsUCytUMqke4tF82+4jFJY+4c7HD5/GmSn0l5kpQBNvN3HudtaMIeCnq+
Unui485/NPdSU7+7oLjgVUzgnyuKeXSUaL84dv3BwyymLc5dJ2Mbc094ENSa8NZpc+5rlH2x88yZ
6MpPiXfH1s8G4B7XuOatSRyIhzZnwPDDS7nSPXpMNO+orbntl2o6IDkeIjr6HCGKE7at/hwFtHZW
K5/JP0Q0vpA7OG8qAgRRxBeXQXfTVmuHRb1KHwMb07npBGWOoma9S/vJSF5V9zz3OD3+DeN3xVdi
4KeX2fxvtO7R8A7tb9PSB1bUH9g3qbUeJJ9CR+fpUXMllG2Mp+L8Suxp9BkvYrKt6teOUazOmK7D
jeCDU4TdCm6T2LCq8VZhS8JRViDltiNx5HKtoQgwx3f0fwvGmc1/GzCRtv48NIdxPLJ1FpPGzmNY
O+JsmADnhRblCKEBE0uE3r1qYCJ75spG/uIZEWoF9VC9q5K9Hh2T5ANlIMaLZoq3lgFfBf2nrLNV
Z+agFGKG0tbWb8vPxB2fenu4aKYfjBBTgcrCfSBH8OjWm3bZal5vJWYNV/9wqoiREGYXMhr4Ac2Y
BKt+UCHkCv1fwXHn1iEMtJnU/fjdUATb01/UyWcn2STTTSLk+ohJyn83SVp1UK1D55/0Lpa+dyTe
YvdXKwxGXNgAI/U9EESQvcuU1X6ZhWSuOhPJlrS3v+FyRy9f+i5qH1tcEJ7Vf7gDdjZYVNjfd3bj
btvJ3Rts64ZA+c8CId6HMhCagKqjneKCc9aKO33dWxAstO5sTGJf9/4+EiFvlLYfHHFDsoaTBUwh
OXTuLk83Psva4CsUn1KPubfi6mUSOfmrEIGDP6w6l9xN3dAHAg4WzVXWvFf+FTIEvelK1AyWhAHa
mSGDdOBZsb+lNFctW6Ul9rM0wZOdwyGMKZcbk3f/x64vrnuvG/SnLu1MUN79tRpxlZdp+z7mDJ3m
58bEDdmc2Yx68tsukD4GFCR3It2oLGepnxE/Tgm2WX/8ZfDHgYxHNyKlwoMeOjiCctNn9THTh7S5
UcseQyc6aDFSRhqmJ538HoAHMM9TwgPfVVdivSd3bv4pAuUC8kHWUDDQtonyUWuvfj59u64PdBFh
XHzxpBB7sDZ+xbQ+7WgQwl3Ox2SZLzXO1sFF56/3Da27kZSQvre65CnvtxKJ2Wg58ZLHdkBYfTbj
l5mawL8pnXZ2DePM6c928Rov3/wY26v5aZL5ynVuFIv7hOKN06lb51MCGpYKzxD93uQe4avqblqU
YbJpztK5lXRYvb/26ZQdJihQyFF+0lNDhjV6HbND2u4tv13L9BTF40ezMGkMUA/fenQuSIayYwJ/
BTq3px8i65R6gVYQIzITWIqeT+YIGkGMWkdwLOy8nUYYGSrfxCEYyU/kTDRSTTwILbSgZGQ8VBXI
n/YvM/pV4ZsH6uRd7OxqpwkkJrIOtqbQcTI4Lt2gelhgSCy7WCfFKWnfHWADFgmWyGxwhror8Ba4
dGu/wsCCJcINtc9uTB4VWqTvYzgSezvJj8R8H+1Inggin0ySgTJjdGTaqxqtcmDkx5QLlVxR/12b
jOsaiGO5GRmDAHKy298I/XLqrK1TQ7Sq8GESBJB28lsjDoaA/iz9zyvSPerCmgtIQSPXY5AoEHlK
4hY4x6lJN5kgco/Cv1SJyUzv7T7a1aqnqLH3cQfbbW0SPJRjekCECYebVDtTFPDHMNw2ZlBqHG8o
skvoyaCoI/cx8sGrnOPLyZYPjT+a7zm23aLB1J09eDV6dv5bU1mLJSs1PFmzvk9yVhGR/McansBI
MZOjBXaqRc0mEviJhfZB+JByq52ZGVRoOYb/GKEMYRLPm2bjcahZKbYUfU75p6rrzHhd8a8WOnHC
JT+6dkklhoa3EpOLd53Pt/6s0Etahq8mLCsbKlyTHJwGktZ0b9i10HovE2R0xieKz3PKHtGC18g5
g37OyadOSXasWn3lzQCe8JNE5zz+t7iX5wqI0k2jFk3Ij5Leq6NtPOMsmDbDeKisJzn85Ty7bv3I
jGfi6+jIkaFh2wOXK7CjMjPOfSuxcks09e1UbHvzB4TBg+qPunbwePnrqVnZsEuajPw7GnsGjywu
gTvzUVdMQdqryeAhfu7dsxFR1TQ3rUC5k8BGIcwzALfG9bQgzxUMiGTru19JcSYRSqBu1HdWdZ1C
xrU3l4tHOXz10U3GEEU7CMS/ovjOuddspFrg/gq+VAzmrWYC8ihKwgbjUQJ2p9iSmAjLIZgJNKVp
TpLvMYKjZrX/5gHiSTwEXX409INXkWNfFN4i8AGkG/6riWQtM5Cph1Ick/A8QRDF0ztsJrKYPkOq
odmIql2xAmydxs+GbRxF+ckNSRmVotDVpfmA9/Oh8/qt5RJaoz7xp6emw+KH87th2ioa0q5M+nGt
D6DlBcYpqpzhvc9efOh/DuNzA/ucDUwJQMTKnotNNiWbRUXhehbF19Ceq0U56/YW2mf+rduAZ+5y
ujtLGOvPn88+arHP/CCqAz96srtjH+3ZaTmO1zG74q4ajI2sX1KcaAZhLbf7xmv4UNoUZiW3Xcii
wuLcmRDBQS1o+7LcdP3NxzLZ4Fb3L2PP9fmOVr5y5bR1iGjKWt9Ngzo53UxLzC6OWeJT8A5FfclL
jGvn3jobmMDm+lzjPuziizMHmX7SQXOVa7mYfinUKqYPXmXuNZcQhG+uZ5u3OYUug4mBjdNgM9lA
uI27owIBX9295JpDYvGj39L/ZLXFOq9F4PP1l3enzNbaeDLH6NyoXeO81NiUFKJvMePEjLwPu312
OvlY854kNXy/vnzvzXvTvEyOcfSr8pqG01FZ9EgFw8CMctU1//T8zRDuJ94t3gQLH0W/60M9kNN4
hLXJozoh5qdq2HVq+ivpW3LyABomB71dM+UWK0gphJGiGmApsW5OIECCZYGfAnMmrExV6qsWp5ps
GYd5P41iF4ySOMcOXQF9wHtT4YdyvgafAhzWXctwLjzaMn8EmhpZv2H4PS9lmvvth6/2iNJoXKzW
vRn1zgwvlHW/4xzEjFBqQspj9SmzP39xwfncHu8xxKmFkxnuU3BF9m0CrTxETzEQu+h94nRzcDYM
1iVdFBvsYHN/wqFJmM3rjpluHlLzrxyjq2wIQiSbKeV3p+lpdOJnhdYXEUTQaJ5Ui7T7GQGJ7ZTa
zNnFqA5QJn2HdNHdLVYJE+ExiJMfH/9x+ccPYWOHYJ0itBYepSF9TBqeCQxPwp6uXlPtHfc+cjN6
AhiryzixiDas8KVY+Cm6a1EkuxS3vxkz+gezP1mPXh5TakIRF1cZt1Sv6Sbu8UPe8Vtvq9k9JcWf
GCFblwZ4sh/P4CupZxLL+OXje2i99NZPGOo7UtW06ukmR+ydQZTG0AnIpWRl0DIem4kDeHCPI1DP
BUW4RiLNqrK1bx4X9mkJZMIbYYJsTTw04oi8VNmH5X/bo1U/dUw6kZCKLe7kiOaRZQjjJrKuXfpU
1GfLPwK9YwjmJucs3zjtxXbQyx4LfDHykCcg7glt7BcCp48L4lE3l18K24PpUJyvWxQRl8Gto5FA
ZY9R6AI6R8xoy0dCKA6ShhAhjWEkg1l5XD4Yv7LFpeXWh+z/eJ6/KF6bSbP3AlCcH/7BWIyyQ5T7
D6H31CT6r0TaqzwfIugA2D7yk93ANo7VrAR8xlrfZkmH4VeNT0mFFNobjMWS+mJLAWa86x5YT8jF
hJIQW+LL7ueD10ePrsVwAJ8ct0JBJpcpcqjJ1WSWPiH4FpdPJZae5ksDH1TSMAwcXDgSb/z/KtP9
25SFhJamnc10yiiKrVFmameVZXpMZglzOAVJED04FZjdJI1OBkEH4nkbpbRkNTtgcIqE81uXWOQq
mC4xE7fB19zXWHoqCHU7+amgJ2p2tLOjPCSqlEQM+9ReHxDki2wnKn8XkZQ1Cx1fLuG8VEp0q3ng
N5eBl6pp1/gGMnIEuCvs/ROMgYZ6wz+T+es3hg+wsOMJq3CIssDphKliCHTMuKA3sCL4YL8KABCL
KOyXGeTvMGgLOkMDHWBocg9evXlxa+xtI6dSX3H2C8XAOjIJzGFyvRZLHs2bAA3Z6MAG/NhIK4/8
Bc58ZjZiujncqNHCwrDCD9sd4LC7LS54POCR6Rx9i3uAFGNb0ZN6rJx/YIEWhTrbOPSSJXZ2Ey5J
jLkClmKg/Q1p94bTMpBduMtcZwO4nakHzaskem35Orps1Hy3jjEwOJuVwXc66Q5W3pfnXJnyEk3q
aMkU4rxzKLKStOHwbBDH0Qa1CVvnakt7eG17Ehxm2WCHn0qmSSvDrEy58+ySGYo7tyMnZHQw+VBx
BqXK6qzuRg0h9hWthSB01zhyb5UqvEaKnmUxXHIjZTKmu4mdUkf/1/lvFzYYH4/WoGtacDKs6vkY
lLWv2zuzm4daUI86Uf5uKXsjpLPRyvmWlo+dCUaU+bhh/E0TOaba2g/K2Vrc3jGzC9HcVHedLFys
Mls12nIrOt8G1bFeFqee/pnUAKPIZpuGA05gSDJivviZsfbVXwZMQ6aa/piy7uY8VeQTfbZOKNt4
y6CWwOHB1mxsWz4Ef53yzyZ+LWZBkVz+ZWIPAukkTf9iNRQlp5/pvQxOTMcq59SlRPPfer37hrcI
j2QCc6EpuBNWz2hQT81hq7X52tCUoEQnnY0w9GAvUauubNdjY68Q3ZL+1HU7ob2DtSai6jnBbF4T
DNOkRJyz3SVEdWeGGgbf9d95KIKRDE6qfcvwn5s+ekKuOkasE6d5rX4Vlm3X/UhKDHo5vfzSkmxd
Kye+ddZ15rQYX5T5vbQ/thyxHNEnYbfK8JYL8YdAYbenECE/gW8RY6WrPYvJUAPNiDhI/pmZz719
ZXwUJGH5VLMuqq9wUJMgxCXLs78lE3Oouh9RvmbzbY7PQ8bA1BnR3rEpaUQouhy2yryKqnElhijo
mjPppK+wPI4V3Uer74oUH3edFL8JPu6cZ1WE4MK795qhXRm9m9lLYRkYRhKPJ8Pb2T2YMcPcp1N7
6oFI4qOpxy/X/2rlvrN/avunYt5ZYnvHGK/JJoi5m7GctbnFzR5j4xArUpBr6biHBHd9jefYiH6t
omQtFLhNpgKTIgmKx12oF7YaILFSUYYQn6aXhN88xlQOSH9tdk/DF8vNaeYtjNjauRz6e53Hf0Rh
6duil7KRNS5Y5LkmxKRqAonpSW8qplRLgK4i6AoRMSERaRs0LahRU36b+bl6oOR9AIn9+KZpnFWZ
2HviXKfVpiE5quk1YWzb+p5h6rBKZKPgHvTFnzvzxEDS9K1VWD3jN3woUGxH+yJJN4aYYFhUYKA6
20sQJgcPh61r3TX2F0vDhlWJApmzC6rnoZm6s82JzxaVe4w4ZNDExanjfzjNwGqqYz3+m3PBOaXI
1UHg0VVQV3sX54TEP2+N7IUgZFRQ+HJcBjnSq0FB4uNjQ+JYNircBqEFmaufshj4VumtKw3zeo82
z57nckUccUXOZZVH2y58G/uqWVu2Ig9FCAIcHSX9DOmdxtZRT27SUoX4+e+EIc9qfk0detdiV7wv
b8ao3QYiMiyhR0QYkOXvDHhjZIXY6NalsNejTjYkxluZ8cYxDEGNIpJnVslXOWLSwCUOZcXrBNPi
ekwZC3Qltjkc2Vqve4RkS8JI/If11no2far6VL1EiyW0hS7tNthLWjdmaRXJ3QF5I2LXDGONGH5o
aOCmIAbSQORKoELbuKdHxwjE6DET8Pexsu7sONt5hcaGqPa5iIpzEpeHNtKOUkd+l+017a2X2ivJ
4ZCUXxGknTY8cUTJaiyG3CQEYV1g4wXABnNX2Sm6fnTw035YuZhzjyEpFtYeYNlfd5ABvgZ8yoQ1
K+fk9c106Azk04KtH/QBDwbehaouXzsx3yUUtCqGLK+DzMMls59muTdb3AQ6I6yHIY8vDRMjxwXh
oqOySPOrdcfAnASyf9zNpAmGAQ10SQfOGd3RCFnUgysBU/XgFCXGk46uZX7TYv3oLLa2Ae2bL0lP
SVgYrJzQsHSr1GacVaBfoon5XFFFXhzS2n2TKvxXlBA4tNbCaoVKMLC7BehNaEUD6ln57bAPw2dJ
SsTZNOXFt9ODbzQrkj8eh1ZOPl9M8P3GUYOGZBkPALCC1rdec8WssM7gb1st81rcGGa7dHclK+w6
D0Jmrg/uYdY1Z5P0qjmTzhzW5dx+G920sar4pbXsywA0tsjh9stuSm4y0vxzlIXGu1EwgGUbQQ0N
KWX70FyRF2bh3+AxOLBgcu1lEyNxg26CJroqtQK/c908y3GiYlTWTrnmvjS9feEjiYwl+nzi9oj4
fli+THPH40o91PzjzyePUNazFsCmOM3tdI9rB2MBrN5SfMathD6jHVqbuQfJ3Q93JnNt4xltC1wm
qfmkqXYf9u+QJx/E4G705DOFh2PDL6wnXDP5A5h3V2VnOSg6LGLyOflIJlKSGie2t01xDAnlVvq8
cxw+saPt+pi3+em6pAtv+A4neQKlu8kVOQCGuT4rOFLrVqW/vXyqsgDubOx9lx7gew6NcFeEQZnB
Emsvhv4jauS72N706rUccDjGRDBlsRkpGuquP7V5eJKCgQd0lCTxSPm+jbbYNRVX57RU6eyj1HZZ
+0Jg4GFY1iHOj71D5OM6qDum15Ve/5v4NlNm4aLnNtZ9jpN3FnFiRAX5cfHHI2/sdohOM68eO7uK
aGfl/GCb5wo3A6vS1xoCVRLt3Pxtst7ygirrUKNeJvKpiL9cYj24DPLu3pTtwRoA99hPsc6pu6X4
YBHJWJwWbSVHGjfxrbfFvyWbs7zkIZNEgfFGS/z1wopBAas6FFhFZsQ7Gr6L+lfihiw2heceAPjx
ul4634Efox1cL2d3XvsZD/ewvebMYS0MwmHoHFvY14LpX53UV1hk5z7saHAUMwkj+5nd6tHIvJ98
MD4NKv0k03YytD4pzGCgJ8UH4MlpPWbsMfUhmKK3HexEfxSh/c9KaGlQYR9Kp3iPjApgGVsEGmti
tk+wyfQE9TF2F4bmbkAmETDWmGPb0DEXw/ktJ5NJLKt7cuN5mt1hhY8CW0YpWexM2DtQdkHHq4ar
S9ayytt97subG45ww/vXWdI6yuq9dvSNO01Xf8RM3rLrgneJtTjoUowpqv2Y9DH6POmjtiuw5wGb
sKTOlL+uXkd2paBZ0bRoNLB9SgGuY3/nWqxHeARh864JPCpF/RYtfPIimv7j6LyWIke2KPpFikjZ
lF4p76AKDy8KoEGplPfm62dpHube6DF0U0iZx+y99jukm2OYB4wiF3Yr0Ey8fszUoN3RAyWsDKzq
IhQu4YyP2U8j9MxGcK2lsc0MPvOxQhoQPfgmQN8uPBhIxZEWdBgH+0NEnJ9GEwYHG/kadFWIR7Uu
j2hT9o0CRpORDM465y6B6qy1RgnlYJohQkC7D3W1pJJ5uzFmv6rH97AC5Th6X/wMewZ+KJsS8yLc
8qJNvTXIs2kd84XTm1tWSRaxzU6HPTw6psjcmKvAcP41EcM7kPxANQ8WIa+KceiUJvdGHm6bOoan
VOZ7pyyfWrs6GzmAJNh3kzSY+mCQCqzy7M3ZmxzaddNC44/AcFblKlMNVYUAX5Bc+qj+K2NBruuw
n1LQ0KgQz9M87kooShmzdgCgrLhMmvV6X4K0HiLk07jfPjqzmnYcRj725pi0j+JaN92jL4qLJGqQ
XgMdjtlWa9csng1k673Nj6dpNqbpHpy42sZDuuDof30nORTc+cA37xU5rIElDgrcqevpdWz4991Q
/zgyuw8xehhBdMV/g1QLXaTU4DvZ13YcesTNbAObEYbwn8Ocjm8qf2oDW8vwv9mQezVTD5mPt6U3
JiTS/bdv+zgb/GxLs0HgZHkiGXhT9XgbgdPeZGKy7sM4H2rrOucl7s3sXnE6JGlyzhc/0YjaeqgA
5Eb61UqrZSq2Dg15ipAjuzDxBw95Qyj2jTE9Vpa6R6dwE1kAKnZ6HlL7ImBeJ2P4oLHiCd3eanvc
lGZ8M2cETx6JAuCbz4ssvG9Z22b5LVcYxyr03X7xPTH5BHFzSm1+YH5+X9Mw3zVVuZ67tFgZYLFB
Zkg4GJxfPrxURtPpu7QTllIcejJdBGDtzrUK2j3INh2S35DJYRwkG5WHJ1WhnvVzQYKesU+lfexZ
7/ehcTZJIGp7/3Ma5bUfq5cCaEyfAZNERCx1/W2WkwTQ2QJlyq5Fw0wIflDkU4LV8ug7xZMBgxxI
Kuh5+kUwuBbbUkPIbVKA44bzOtjy0imLA1lpcL/1Kq0DNHTeaRzG58LzmS1qBmAOsiOHTOQOqYdZ
LMri/Iw+dOO2xb8esiuLsB0kW8Zqy+mWXTBvbOYsuw42+MjJvc5hcxiy8MuqyWoj5tAUFpkaPq6e
NhWPdodjzoWyY0YP9eQegpQIgLxHPaOmcBPxV04y2YoYucWIZ7I1c46BGTDvt7cSQVtY+SDOzEMo
ILGU7aL5TAm4ytTwibx7nYIlrmFMo+t+EI71YrOQzfKCjSTyWOLVInnXNP4xyaafOh03rVeeOLi2
s12RH0l+ILaQZCpnQB/UgPYUC/S1i/gsYnntRYyfhqNF2Za6DJDPehx3ERpDhEiSiNApNXdV7W4t
uZ+g+dP/zZJ0lTg4SHbzmXNCH6pnIC84yNqUiVUOsrIUB4Dnvv4DrwiYyHjM4y+w+JyeF1xjOMXa
jTBGVosQIZmIzN4u7GC8am76W6xvk+gPSxgck671/6M21mqNY2P+6jd9Za+SgcGx9R6xDbKcpwah
4vDAQI3fGiZ1/ivK53T6WfwaSUZfwwisGwBEsiVrXz0QYGDzOO1svuQ+jb7K6VkCDMgkyoE+X42i
XXV4T8bsw0HOpR7UuHVtdAof/YSE7lgxJJMQkbDNVPFvw04zv0DjvGMDXyDFKJrPwPhJ2ze7KO9o
VF3vH28aa9955cqzkFeHN00vAjLEYb5zLd1/LRaB/lH5aPdH0lnN18h6n+ST138o99eV7amx+PKU
HSmKjJn3c1KAz97QsvT6UQ/eFkoWyDAarYSkZEBtvvnj5M8zP4tA7jIUaILUG9GaNx1+yeqzLYCY
Z6wMOQDoGurmbU7OvniJId/01luAJalCm/XX4f7s/waLVLSIqzd6VMbH7F90d7WpN9TDMKZrXU4E
YLlruYh3PNaxaMMB/JYCjfdc8eCyjPQeRpuz6NTR8fUVi19erRGKClWZDMzrWC6skGwzFrfOslYV
mzHYPRMqJFeidEOUjzCJiS6hTV73UaLXJNdz7UJ2E+J5VCebkA2khqLD3rRkWxtf5biDENWB6xJs
TTMjhwYKNI/heY8KC0c8i04HcflHyQc7zm8BMl4ypVYjkedhQejLVPO4nxWVVGJ3T8pTKxNfY1Zw
fKBwFr8l8hsFVycgFciNxY8TSgQ4JNglp0ZeJr3sBkHJs2ii70lJR1zAPI3VbxnRNiTfqfA+nSjs
jbndec6bVn8exKcoOSv+PZuZQt//YnFbDUxdtMtyjd81NMCev838JKLiL7J/mgrrRHuc+61pXF0K
5n6gMEWnOPVESEW/sDTMBL0BssQEqEjgfZUNEZPJ1usZSvoCyTKLDQD3bKQdx90FovtISwylzBVc
uC45Htz+2ubg/av+pOpPGryciN7x07cgq9g/ir6Rk2Mlxevk0TSg1SVpAAIyQP1yNwWAJ2TxOOEI
qJvwGdXgcx63n6OHG5AXL+76Ly+k23bA0UpUoEHfXxod3I1qQKrC7vuqR1qPm5jIl9HneAadNm87
DtCKIjVqDxHZ1VLc95gC7JPieWMrziB8G1ssXb3mEAw+FJZvhR4Fzt3eUD7Hbo6MgpV7i5z+WPvM
iBHbGYTTcUcbxnPN1FgtZMr4NPNJju0HiSIri2xBLcONCPy3mkdcNk8WIy1lPyUNjql8Hzu3SLVs
+711z5quzNRrwBRb+h1vHSPuHuzEC2c5qzf4sVBvfP2aubR0sFPoRHtrn45/fhM/Ycc8MLq9c5mL
wMHAOvpaFpKqAnu/eW9F1gViMR/6Pi/4XPaaUM0RyCxwDxN7EqBx66tCRZF2OPjkGc8R0gGxMjqs
3+bA4G348sg+mX6xWRnW1xhFO8G1N4cTtCIPB8yc4BjsP9A1nAszfFR807XU+zIYz2bXPMCqP/Zu
fXRhg9UxT5yC+ok4swf2L6gqg1PaQkuYicrdlxX5t/q1mIg8OJisM3P6U7dnxYutxox/B+J72/K7
zflsvC2WCyeEgJX/qjFcTXLYjE5B7MiLDSs4t7Hjp5zQxhlskds/CSzUnX3SYKGc+muYHoR40Zht
veyK+FBA46cBtfoXCfAl55SrkrMpdxKQW/yczPFZR2qjAqbG9sWFQeWpT4WjpFxeuDTYNyj+4+Dc
hZ9MqUgNTUfeXSJ2nYp8nW7gzFI7r/Hv4oqsMcgJPI3K+raMi2eEO59Q3vItYIwmiuskuPfHN9lu
MWb30ZNiye6xHMvD9aQjevrWNSKOsWxa5HR+Q1fZCjLsz0ZFi7xViTse9FyQmNmE8zoVIl7xZFBB
5DZc3MZJ5dHRKQ+AD97B8TKSGRwG3r0Akeh1LqY2NHlQasqS57yP172o3a80qJJ9NMxsrzvYQX1b
qjVdnIeRAs143XoxXv5aP4uUS9esp/QQNGXJuDQl3R4czCrJRuuu0lSDUjTu2kyKAtJ54PJDTMoz
G6r+xB6FmBri9c5eijnUltYSqiXynVBOtC98v93FThjta0reEwbB8bMsQwS7cl/3QHvdsB0/dESs
AippKA4dTA1485wNnojv3dQNEPZyutdCT6gDnQDVigG3bM70v3GI8k3LT/nU8/mwjmxg3emWJ0UB
xTDxfqyHeRqwg6KpZnH2r0Q6vQ6TPiebmj2VWcM10gFP/lCX32Nf1y92ozHtRaCpVCh+YIlzl0yT
85hL9TJr2FORwXVn2z75RNEEm3vMSY+1ZMpZ0vXYDAq1K52gRRuamRSfQXlw+9w4YXa2MQdKzKtV
tiCYfQaTjf4D9M5gMYtnDNt28WBYi6aEOQMwwLo/dUzumUHieHalTI7jwPrAc5F3RDGuaRGFxb3h
+d1DnFPhKnfuL7bhe3vPskDKdTlAMsNtvsj3RiLvFv6KkM2BapwrtY5GqCkS3uY5Ivotw17KGzaX
XvIxV7TZmChN/Nv8aOeAKM6UbR4rD+RUeyEpyIYB8Wg+B9RyXipJjDEgI8RRu+38EYOVWWDpzCoq
qyiy68cq60ZeM3TUqmQ4B+klShmvcV8aTdhsvYHPUAqp1kEJ5HJkmIusn7W/l9dknEzAd83A7P45
5czesGhc8wHjW0XUFqG8ltPb666FYam1j5BQK9pxWR+9CFRRwIR066eYhXJKQpY5KMXLqR2ZMTaC
4BtT3erGxjqa+PJ9DrrhVKU4OHqGS7doxtUryiUASJJ5ZgWsAAyuyY1F0gTAvg5HeEKy5UeGA+6k
o9rfl3Ub74Ix9u6Y19a7LoHVk5v4MaOpkRt7stNjLO14TeIL4q7cCml+AP6XJcuv0E5pyQOz2A1t
+MbOkJI+n78EU7ybp21d7CbhDteECf3ebFj7NaUx7NuZdPTIV2jjU9p4L3a8wzA6e/oTCYE5QVGn
mcFrofRhCQm4D7wmAfzatKeq9lGVmKnv/JRDIH5EECiKMqB8Vs39wTyPJcPMIJd9cccLH3H4RBO6
rWweMS5ZpIM5MhEPRhWEaxGCpcdZ2u6jDJWlMRAnzTdYHg3Ah09WqHFHzljCclYgvEDGOizjFms3
qrDRAAbvuFVBrGGVPzeGjyTeYXgqcij3lDXxR2HV05m2lGIlNnqabgauXdmNVKRpsAGs7D0SbkOt
zPqXRUM8GvGaHAaA55mGb0gjtpEJhHEdcXxNumfSlIC0qj2w5WbjuR8yMMQxNr0QnMLIymCsBZe4
C4hKkmpz4BDPr6Ml+o3KrGE/G1X9mKrUJEirlFvXHM1/mDoWYI0UKKiTQhBghBPur2Qvhzs9xXQT
48Q8MW6KX/KiXJxG/jQ+E0Gdr0UfYv1KKjAWlbGEgKaJ/xDl5OvZcdfCtfNROkY0u1Os0e7UluEg
4vDcY6r9xQdhvjMoZMYhc2xtuo0+e6RC1Fu4yBWFJyRAFhcshkFfueGkETeF1quXMmQw5XxJcrR+
RVTrf808/vhFhlRVpCnckzA9djEs0thzwI2FegTuxNQGvoluMV7aqhM3U3pL5kGJnIHUaF7n4C2y
GRNarUOFWptBfY6jVJ6NgbC1MWIqQr0Y3Mhyi8AjIFS4y5u2+1dN6fCEixK5zQBx2fQZHiduzV6m
D7sTlr5pQHKGe2Kwu+SvqRvjUgZm+eGCLAlZUDU4UZwYj5Td44NmFUXHhvs4skcqpMhii7VKHDX3
O+wSS4vdcShxVL+JCFRtMcxLWq5I5fxL3vMbiUe4EAGfyW9kLh2h6Kr9lghlHagtjoT9QvbQZH4T
xSaddlNEYiAyQrDk2k2QGqm0icL2NlFxMRfjSbMqbLbXSN8T8SIHVETTcZJYtseGJg/9nv9ZVxy2
jngBJa+SU6yhtPUmIW4jWm8ssSYxuW7l3yWgdYgyODCJ2BgOs5h0OPRefRLzt2dW66hE+ojIBiGb
GX1a2GDS4tNLE2xifz7LuBQ5VnzjFy55WM3wEBfUqSGyHvBpcbhOcrAYVLrUmlZpkwXK1C/pPhlO
4Tr8Hcxt6rz2jcAYauPENcz8vgrKRUiISF6rfcDUyB2mnTWLtZvezICKkJg8NGgxmbHSudoM/av4
bbbQTyrEz5V/rOYllS5uYD03oEQg2RPHMiPszdOV6Vm4j7vbTBgdeAumvq0brQNALMlFw8CoXfev
0PQfCHKKLxVsHRvWj3wV9YX9lpVguMVnbDmfZfJPsprq1D8j+q3DcNlx3RnZY1EftM9sjhG7KlZO
/hAV30BKFssd/cKSheuqP9e8WepDVKCZjj4bIIO/5uE0V19kcS3EUTt/cAiZ6Zc0ifZzCI66f6vn
7JWj9xw78507sbt+JW7wrjXObfbcOW9SvJNfvWAbwuhU1+tFOi00I9H5w6Rci1FJ64qF+ZfJND6E
X2g9JawRYvqluj7r9GwlgGft/TjPx1k1B+Qre4vO0vRfXI/dJJGtIAvHNygjK0c/5vqxCj8661W1
RJ+ChuxerJ410esQA3+nAiyjbu/7ySXiD1XDKrRwTkwSqsfNq34sRLej9deB55kUajNFV7YOwvPI
hCUmNqpqzBsk4S3XysbxiRuIN9W8r+tTNwGcH3eCykIQPVIsW2jeRQaAQ3aCXNH0u0BujfKQZX8I
KhnZW4+pRAhqHVIBsOKWEVtc1feW5a4qNllRAmJZ3kRyNTnOeTq3FhunOKG/DV8lQmeKZXx7kf2h
5uiKbYOHHXgKXp4MtShkS2xgCuc07WS6FLai+DJmZALt0AFD70+AY9KUOqSQfEmp0X6P/YdfPKZA
XkNAszKyj0Ps4H6HlOPna88fkSrEVOog3NQ7kTh4w9XKKPkGGxALvjIeZP5Bh4nMhpgz3zv4BbB7
E4w947OVZzPPYpKoBzNhMmzc+ry+b7JKwIYow5WqRkLXu58h8gghWP6Hn91PxN/1ln9cL/9iI7oH
ryr8tZKExZHlvSLfAr7ipSwFLo1v1rSbtnJPXkbP2tsbjuqxeu5b1gD3IHr3ukXsBQmy7e5jUIWU
TauwSl4tq3vp0+OI7iAofkju+ggSY4MzgKWsXOlFxt87iMJL0nCmHcsfDH1Yo3WP/dd5Nqr3tDuF
zUM+7KGYGcBkmIkBkajOJv6I/JCrcybPUbLNzKfMDNHqlB8ZhQLCK/fis6tlKuVrvbetq8rPAduA
/jaaixkGNttYT8ExjN7C4ErspJ89mgXPFYtzg21jrEM23IXcl223YxUNhCM72cTqRuFM5LDacKOg
M+uYu7ROuVUG/p8yoVtAU2oyvArN4Oxxv7mgSwBbhN019Qnb6LBCrZyS9l969ePU6Yso7JuvolsR
TlcZO/hVKmRFdk+5EMzoyo1t4+QbZ5x5evFoMjqr0ulQzUQr0on2TvSUBaS6Fkrz1Pb1S2HyDPiD
+G4sj0agI+oksZpXhzixtAkepjheZ0Ju3J4yWaldQsKfCJMdgpj7rKb9Bfu8L4fycRpwikxN0m1E
XBCfA2Egwhbsap8fFUIq5LUwbSMeQt5vOsAdiitYvsi/xwzgWQHfiu3rejCpMtzssaQzpVYPGBFB
8x34JwX7WukAWmgJHIzgYoVn5IzWDODbz+UWxcxo0F/o5mqAT1t5yik3g9WCG4wrnFg0kvYdM/5x
P5TDx9AvtAxBYiC72ukuea3fuEvMp/xbGzxWoKJBGDKMF9gF9Ax0wgehHxLQClRzbuFlc1GA0TV2
kWeGVOXwQqTXEY+LzW6OUItNOnkxTTgDZVsFOwxM31mFN8XTHs7aZGG59TKC4IHYkoEieNfZuRQB
doFhMsmKWCTVPdEpmTzJ/hp4r1ERnQg1QAKqAmp8o2Vk5hafIyRXR30EGAN0gzvMoGp12cMxa4eT
kuAVGAHZAIgW/mPD7hnxg+P+ORgqiQpL6p+2fbZ61FLRsIS2HbCyrJrcfJ9j4ynvLlaqf9i32fLP
0jNdsUFuvanBOupjh1I3phma+uKH8wzxp9jkuBWn2V9nFgG3KJV6zDptRNajHW9Yjty5AXEqpvva
DvLbbmcEHg4aWTrwelr0WrtoUdQwQvTi33TxBaIJTdFoOR6m7uatEiR+c/InJUGydbiyDOPUiHrF
4bzxg2uBT3qQsPX65+X3dPWtzdhuaLADdhngboxc0gWoN+vCSDduLOFOPuUUBBFugry6H13eovmv
WnIzsc8aGeZ1EMCYI7VpMiB17gQQjIzScYjsc1Z5EAPmZtpWJjkmvoETIs25Pt2RGdjMf9HbCNXu
e5BS/ouBa9lIRYYLP+ZCkS+wOtSmHJ1mZRoACs3wT+fHaC7XkiWtEzmohidYKx9+eKZjX5sDSBFT
oB05RQ5QF6zlNPhDStgQ5qDkgXNJDjOmtxmrFEpO/95n29KPRGAyv/Gq7cBQPxNql9IV27G5Gfx5
N0Qatl1No+3jPybGA2MSH/cqcm+yD5g4UVniY669BdnGXt0gwAZSMwQwdYPX2FQUGAMLQkzVYngh
EsiQ050R461HtFFNTI8QkhbovjtlPpSSezAcwNW1yArPzngWdrOnhduV9r8quFV1tWlpMEqQZ/1Q
oTX6qEyT9/6Mq80BtrAoJurHPLgHybU1aCYbdPfDnz2Ux5DawZNg0sJpnXC7Edm6Sx0WtZxtLx0C
L10/q3DYNgqpd3Ocfd7+AeWdCQ5/7lPSJquJ09My35zG25n9h9d8dpP7Ltkmj9YjN+qmJsOR21pw
NOhT1WJ7hxjJSkMFajN711IfBvOjBUNhlnB160eX5BXlE9CdvVs0z2AuFWlrNWvjnIDH1svWg8UK
I3LXnOgSw42bp8d0fE0jlkUhhJXoDeoZ7Qu7M0Eo5N7UZyIwfzqcKX1JQg5rcScOV67XYuWErnd0
/58MYexVZJGzEBoWQubFD+5jmX6583SwEqBFRFh7AZkcpbVWcXQZcBxLZr4l7junpKWcNAxuvZYD
bYg1651rMKNMMlT7LQJey4KNzBihGMita16jgFyLNngXHqQ6NFSdcjYW37SbLwt4DhrMD3pRyoXz
cLai7DYRf2FDOyJp63FOSR1KftTwMuMwR21scwK7clNFHyNpD13/MrXOeQHk6UI9DWG6Ixf+1DZq
0+viZeolbjimt8ix3HWjRoI5jPHgFs77UMHy2wfCfpmlAt2OxlJjH8zI/krc/TJ0C1EuzjHUnNrO
OEoata068COlfwUj/l44wSX2YR5w4Rnmuemip7gZf2eZvhjKOnf8pjXTmA7DvzFd4SQdLdblDdJK
fJiU5OGmZRoQ9o9+c7OGY0DyTaePvHuhJe9jXoGZYqC3n7vpcwrd45DSdhhEJcn8pQwhTwKAZos7
mDuftqOuXt0RjR820vhH6R/oUAoUhWCFN5rsN4r4sXLOaX8zsBUH2VOuze0U4STqsxdb4g6jk2By
tpqNcG/PjFCidZ3lm7A3jlN0jMIH9Pt3bnhcoMg1PQ1sP4X52+XQTztcJYDdkStADjN4V/079uqn
wJhJm34s+zfGCyhgHayprvVJYchYPH8gO3zbkTXX+uVW+9UpYfxVvlUj6dSRu3IpZoeCnSYFyD+f
zMsC+jmxZJKMqRLIdEpQXkjD5AEjFVjsIgubHR+pY8IywpsrykdVhKfZV7sK6QCZDauEYWDKlDzT
8M6hAAAKIoEQUWa91vkjA5Y7TyRbG/OshXCxZifa/iYRSS9us48MZ1Ei/s798BNh6BBk+gnUTK3X
bFOX9DMf0/ysfxmxnlufxlCwIHKJ2BERphkDB1unH+rhH8oGarKLrZ9zk3YtC+pVmaUPzMHQdMyn
mb1elLCzKXu0Qx1SUcJI4luTtuAACuenrhOiiEIoS+KAQ2UjOud7tCVZafMO8BGiS1vDuGqfJVsE
nqO64Xvq0Xcxcu7C+lA22OMx6q6xyHJLW4g5dQECvpq4rFHaQD9x3VuKKHBlEx+8KbCMAjCzfiKv
ubRD9GvCgotxMYtk+qpcAQ+TaS4X05/P+GSEkBKyglNNM5wSe1dExapw/KOP269htTpwkCv5wQ7D
IuOhGTEU+/Yaeye7hy1M8hyS0ZwxXq8zFuXtWiAcKfTCOSaEaVTfqqRVQnHZY3/UrUGqEPIW1Ikh
tKYRn5gbv8zeRx2a64i+16u5OJG62nucNhuDfBej48t6VLzFSlfXKUFq3ReQ9u1/UG3zTP4ahv4R
061H32N9JfgG1XPJ0CZs6m3dyKsy9m1z6xdAXRls+sLnw8XXnz/GFi6wizCYMSgmgi3qrTfHxAQP
5YmZuxl5kOYZC0Q2PRsT05hvjW7Tf8QoAUTppCViBcgtHr+KBnbwh6r6N3kUvdMG9BYT2HzkFrfx
LKLhZonuIM0ONgq9wjSAZ0h8yIjDR8kYXpBK4OirEk+1guWNwL//qPGxB/5Xh9cm0eaKOKw7TGFB
fI67B/A/MaorAWNzSdpTB0AcCt2Y3JKobrqfScEYksVjqsFNMDUs+v6Y4FuP3ZT9YHLnlV8lYvyM
ayCMbr75r44szrjpmQZPNOpGmqK76sT8E9sozfm2YuchmQSXy/Rj9MF66vfm5K1hmf4OoXG0q0Pq
eaQ8AbPjrYlt0mOa5qWpzyqq8Fko3FnYySjjV732PniztmFZHkvX2fbjvVpoK5WLolPtkPkxI/Z4
HJcgkzkcudUtNFesWpNX27N3GqZNQgnWKxbUTGU0vXGCKcx2/1rzS3UfeTwy4vFWeUQmkPsmpLnv
shcPpCcjj/1Ep5V67r+4IHRpvHTuszUdIj6N+dpkV9HffMwzQb6v5zesyi6gdOdYsoBUj60o9jpk
8LNHcEdhgNBkb2sEV0wAgpgpR3m/1L8JBvkWWw8u6ZRUJ7sj/bTmQrPmfsV25cOAcmngryYYhNE3
vVF1oDYo75Ih2qb5bKIKgP7iQUyusLUbLHnXQ4cFFL/qfmK4TWyHg6bWO5tpiY83EPjsg1M1e0jT
Mb963s5odQCa6FYv+NGcU+gsh9/Mws6ec10Z/Dx4UJJTbiZn/s5n5FYfcwtPDPaz2/tPjGLIHXkN
Z/vbqpDQUf2qBkhVvHerBwCNa98oSNXqovdK9U+TV+wiBlBudyiIp6gKOHVEuFdc8SwoGLOnO298
CfrPZiRPgK8uINj53KhMS6bjXN3y7NDagmlmTJfmEqANSziOaTv9DMAyEx/fc9ZTnR4qdYn8nVeO
h2XjOrAmDyAmoCzeTKP5WHWPwkT/tcxWzBjsnIJAmxM/8eWhsbTTd6/UDBbdz2gOswfbH6vz6Hh3
NuOjIfXuNaHSjK6JbQIraHTYLZyT1asbf1oYcyyYaFRDW9wLX7JsB+U6zZtsjFea3oJxETBzzuXM
v2s6glxRyywQs3oRntrnssvuxTDdyqjeO5EJEcp9rQ2/4OBrUH27GE/mJc2wyxzSSYzumFKcl7Ih
9JGk5xbLuZ7cXVcBYYiHYF3CXEyn9IONBfjbdBsl2ZkB/g6E77GrCUbU6ARamKQxn29twfir5/E7
TPzvVnUDQ5cl0HWo5bZaDjOZ9LDDGWanIAewN6WNgko3HoRoGJRzzZLHI3YdVbKlaY0p5z0RnK3M
3zIzoFgG8lv7UF9Se7ku67s4b/ejnhliQyKIfHIqI9mhisRNgScmpxNPMWKuHA8uJSg3iUVh+f/x
V09vCeNcQp5XLt6/oKHS5YsPsb0V7IFrpCj4OYkuA9mQosHC55oDMfDMFGOAz/rFchxkS/VTUdUo
00jIQzCZs6jtOCNC1BKq+xL0ei2ZhEaEl5Ro6rT4CVq+AeCtowlUbyrPVgjypYfPr/CN+RMJHj0L
SyZAQ43hAoo5MvnZ9u9aNH6LTsonzDG6Eo7NgyjXtcuJPglCBtVbH5Hhpi5tham+vVnkFGJvdQp2
Rc1rX4nrNIp7nZKxClfOqBEZJsHGK4abnaG/rMkQ2DPdiy6eBSZuKs7zWBxFpV2EUBMPvqQ3W1QG
TTy+EydrbUQrItDP9nPsYyxo9MUM+fdQ0vvpdNZwCF1kfCZJaOxV7zrG934rd3WU78wKnYJxqM37
0OXApb0LRXn1BxavZH+EZ5vNOtdv7K5d+UdCPDB4ONXv0zz/C8J4hX6AtwY6hM9Anv3ydiixzHaE
cI5VekiEu4lSTAPStB0a4/s6fxoGabMTGvfLcrpNwwefZY6wZ8IAgBmmXzF1wmNcSv5Y7S2h3apd
OHFue22GjuV5jS0XbIurAofbbCD2nFDO8k2m6Zshrk08AVDIkVButP0T2o8NaZPxbtCv+GeileVG
t5HkK0ZD+j5q7F2HxdXN4RlbZI4pUW9ZcBwLFNCevE/iYbUk8AT2U2TtOxenN5uwJkxZ6P8rYO26
FN/JopFy2eBWS3GDcgRJ1YgCt+gem8x2aSEwnKbEBTEYa1Dq5Ain2YWuKyp7ykW8fTWrmPmOffa6
yfRubG3Gs/Eunhnf9fR5WDEVf2Rb3Uj1wp15wa+7Tjx0XNhD+TQwCUE8kc3Bhirqn1qWLkQ1hcNz
k3wWVr9SY4Zz/1rCvAoI+a1TZ0tgxL0OUFqCE9+HmLAsufgyEygG92YNpo/Swq84NTU4vwkmQPI9
1cwS2uYUQhJy6FsQCK6YOi5Wl5nSp/YPOnPvTEWTiK8ww5o+FKCkgRnTKihYPBY3lzEYGBTOnfUV
TA+GdykK6wr4DZjkY4kI0sqPTfiqS3QFhzQ6Qanxonpls36Gm2uC2QnymetcvmP1wD+wN9r9rGkn
+q1Vbl36Uv5TNJG7Jt76HYOpAiTaZZES9OLkiJPlZA+qeE9APAbyuWeDJ2bzXKJ8YpF6KbhPZCrY
dfDwKHWa/w8qdlf+OH+OcYqhnvCvnZvX38libwzea3kVpAhOIAzqrVE8Ug/GAfYP1mvoAJT7nSVY
qBAc/CTTCzhJNE4XZhmdfYkxHAgKzpCTOGBDH+Ebl56Hp++1cGbgh86mDOgV6Jp79tZZQNJqlmyX
p7RWBMy5XvPoDwnjPn5hM8hs2ua8wBFNKHlXN7p6Uf4zAGYbRjoNjrn6lqCRjjS5PGRpWGwtTf9r
zGmtEBlZ+Usa3zQK+srbFIV513O9FfpD+R9t8efTXqXM4rGvVLBeaooby/0W1XnIHyYWhKSCjvJP
EgWHL9F8SofvUXxU4qxjWJ43tgl3qn6Ip/eIy5zgtJa+1oPRJtSTiziRj22pq/E6uZDmOlv9x9F5
LUWObUH0ixQhb14pX0V5B7wooGhkjrw5Ml8/S/NyI2amLw2FdEzuzJWziq22ZI4e2D7JR+KBUcxq
JjnLnPIpTdhumfVCEFunmCQDGHTSvocVPKmCAHe+0MFR6h8+fGdqqYQezmrmfnbNTb7/aH2imsmh
K34jcOAUpnAM2Xhy75Ybr4AldRL11UpXXChwBu9VnL2ge5riZlNVGo+HlpRYRMlnnHrAB4iHmKDU
gLilJI/2otuGzqnhxApqceYw9DHZ1rWAdGx4MwZ3NQJlqhJeIbi6bO+JSn4IsQiDR0ARFoyKpjUB
wvEsJsey0+fso5TTeG92liwtXLG2/+zYmvvinIxb1hgjd/gRCd5QVu0pIPvs+0iXYxNeXEER0ZTs
1HZ+siP+8VaOp45Vp4BX4CY/jUk4U9gUr0EmHg5ZvWPNBSnlTHxelBV8MhyBjDVRhTD+UhCMGu6c
4fRN2wffPGum9lY6RLGUS+ku6voP8982KM4OZcmtb84jj7pF8xr1bJj03moqVtQZflPNOpOsZJx+
AY+GF7Ve5pBEtF2HLhYDtOEVVdAZf2tafIthStBw/PUBjDnDvSRFnD4NPp48+Wzt5KnJcglHa5lg
MlH6YZZ21GNn9GpUD3LNe40gApf0hQdJuU+ajxCNsLU7UIVy09VLLjdLYogjvsiI8FIvL0G6zXIe
pIvDUzlA0tQ/EWoBOsO5qc+xOFX8alMjW/bBCaPEW8FGqnkoZRzcs4LtTd91DcnF7w6Hse/fe17c
gXcIc6dBG0CFYNqkn3n7pbfWYkjqrR4mywozLoo47RAKEqq/t6pnhcArwy/GSW+kyMryoySnwITr
zeGXC9mI1kEatpU97JrGImzKHi9SWhUPonE2UzysZ/xMSnbmJ3+SpHapnQxe+xa/o/pUzX3DuKrN
sNsM9MxxzFc2Cspar7KyjMyY9VMg6TCuGPTJGJm5TU916VI53fVvSdDt895cxANCOSDZuI0XEecq
HZx/Pdis2M9Qj89Bq9AHD7EGk681PdPhQXWYhW/N/jqKgzphrcSuU/Zu9q44+978Kk1zWfN4NVYE
DfOasPDCihvCn6EN1omxjYyDK7i+b2vWBmo0Zkb+W6QT/4bfDWYK79WVzyTZBu6VPBl1YbKHCRy8
V/a6Mc/TCyyOKjK6xUJe7CXbnYWe3MuXqv74XAFsgjQxWZnIWfRQj0Z/S8NcWoplX63HBC4Xoy+m
00p2i/B2ci2aV0w1vILypZiwcaaTOqMnDhZYWd616rMbP1Rnh2sLzwchwRPaK8lStgW47gDxKJMM
6XePq28T7ashvU6BLwNdRsjel+iudvKVmEddaCwQYEXxdgskc8xdnNQbZcAIsJXsVYzTNob4LajC
ViVG/cbdp+VLcJTKy5Pf0GS/hYCwTrkIY22Yxemw0OpjYv3CotNcCAy8cmjB3qmXgJXezfpTJVgf
iHUVn0EKvbXuOtWvKtx47RwhafDubkMetwGGfkqm2D9502zQRCd8OPb3kP4a4wpuicrNh6Vg63NQ
nKhMScM8OTjUkxMi+eqxlk3iSQ0CTTi0pSXdV9a5PwmyUyqn8eISCQ1mrLMOIxUgl/KmyYdaU/oW
Podh12OaGB4+vXZJyyWOAXsmZk716SE9qoNHycSlBzLXK7x+1t+A4JHEP3ApOENOg6MNjQGHElLC
OO79kNb5lR69u/KRhpfMPMh4E2L0rtA7mgONjwY/ts8xKJRUm60VwOT2MSjQaLCVggVCm+J/d+Zw
9HLcqcsq4jpYdstE6Rd5e/KnrgUw3VVGqx2uT32bVQtZfXRgAiIjnhtomV1G8UPy9NVuAhDPch4Y
D1aANuyiYIXOht+f9GbKaoAPuva2ZUJd/buqHjV8OdO0C+r5WYUhli87LLHlxgz2obFpAZvHRzU4
o2Ax8vrRQoQAFhCPM3d7jlGCiJlqeMXav8K+5GwC5rth1puUm44ov1QEBml6yxyCcTsZG4mgFXn9
ZhqHuDk6mvJWUXKmfpi43emWa/xzT9i5PWvc3yosLEm9sfXf2MGzIBjFn/nnDrlLlxfYy7bg/wqH
xpwb/T0zj6oWL8aYyehCYYjdLQqM9ZTUsrg12mO0QFb4M7NhzDwC33th8zecW1DddQgkJNgB5JWQ
SSOOw8QHjZEMxbKkOq82Yb9jJ4fT9K4YB7NbA9ee3iXLuZTQ6LGtmPKFSQhvOkG5N4feUUixiTg1
aF82b8SzKBg4jXe7PDvcuCL50tV9YrI+VMNKMVZ2iufJl4QxVyF3BNGB/wz/NQkancelE8eNlpZr
k2qTKbHpvjonBIs0mTrVc2KACfh/1Bn490pZMXpdRMrWJgbQbob0xneIih9xg8rmfUaQZYq4piuF
cGwz/lb0ONTGo0J0x9w/VvyYKIDxIdfPRcth6qCN7DrawcZbkmuXpuWsotxQUUhgkyjGCtRlC7wc
M1GfwhGXAtSWGFttDkzgoave3izhKFCYPNrdL1oUz03CjyTVq8RrwmX7nxFuFLrtso5Iz3ZoYQCU
KuXicEu89jAtEqVq8+nEr7jdSf/oKwJC25DPx3EigUCxinXtJ+qtY0zXUzE+0h5rWMHgNSovUwK1
0Id0ZkxF25+udQWBgyca9QMbaVpnYpmr4lzU7XXwbhI+GFE7tUPpKS5J8w8r6ntLx9j4K7Rzh1Vi
cgvIUFuq9bmTxyb551Cl1gPAghNSRRt3UGZRsw05+ybqtu6eLlcOwk3a/90QGAggXBXavGSltzjn
OIzTCR7LZVL7J3ugoaEvoDzCRS1JVwQJwF1AlxvsjTnZ6nzfsrfRZj5H9qazV+DMNnbg3HlpxiBb
67S/iDG/5z1FJNo+G7DJlO/RUG9rpqP6TiQ1Lu8YLidxtAAveXqQ3aq11gx3gRvGAXq/BGhWt1x+
OAtAR+VIMXAWxq004b0+5XhtCrRvq6LjcSTW4lVc8AcdzgHqOAsOdwC+gBIK6t6I04WdWFah/96U
v5b/bTCR5CwXpG9SAcRRN+UiYDNaWEUBUh0iysA8GyHLQeLOnIC+y1+ZciloOYQAl2DEHAF58Fv5
T9N4OQ8exHNF+Qi04wgZuAEg3lPVSif0wdWXNs47riMdH/Jg7lUuO4SotkLAf4ybVVlzIuK0oXTM
1tJVHJwqDv4ddbTSmleE8uhzgBMz1P47cONVV1K5SkfFkNy8xt+ahbtUpX7sCLo59EJT3aazDA+K
sc9xGif9U5FymYG165wYaFnyhsEMGCUFWg4KgwQGbMDZ5R6Qw1Wt5+ZQU3RRrEPJdfWhl/V84NxH
hpTx4Eejn3u4QBwk65A7ND0tLhk5VmPP5qrPpqdAdQmYLfQqrySmpyx5EqtbmObFGrcey35KbjjA
l9rSgUYsANgR6loHQzVxN2P38iddF+dmzIBQTe4287wejqKO4J7QOK0rGpgrickCAg7wJtxqrElg
9vlu+uFi6ekM5WWVAqRKh70LeUAE5aI13yGKzg38g5Mi65FbIx0UIwlNBXLTb77TcK0Ri7YDvtVv
Izib8dPJABX5w853/nCss1+LWSvYWFmReFJwG3CQcD5TYZEQXTUVVUMae4nGTIleBOF5ACJWA7uT
hYJcjb+5KveJ/bLCPaCCMVg3EelZQiWshRZ9Ppg2XfTMbsQUFp8G871R43WUHkb9ISjacLax/nBB
FATNDxCOTSc+pjc0K76ijj0X+LhCB5KMPj27WWQmmkY+EyV3qPCe4NIJemql2YAZa3F3cfNvjY0k
IFgVeNjrCR7k2EOUJH3D90tc9o5NzYEhUDfUKF9Kfq+RulKJjaq8ZhFcOyV5WcnVGSq6bj4ddOVE
IyNtyaUgt9mWf4rFM84lrEBFSuW9Ly6N9RMLuDZGwCl0I9Lfpu42CrtFw9GhKTOodpAdaAa33lVd
buKeqjNog0pMA19nzLkbpdZvCaAvZUZuNeFXgwAl0jtJC3QmLFv5lb9/ofDGmyTGQy7DPIrEcmcq
uXabI6cNCbUarpZE3cmv0009IrMUoYs5dEO1oYHdpyfmxg7r8smK56jdBxyTVfiHEX7teQ9Vkats
RAqEWUEWapvVw8xONt0Ulah/9FouYvbazoTAPirss7iEMReDZ5DKvU0+BNlmIRI4YucAZ1AwKm9Y
WmYZr6WCgEyU/M3KVQbu2OL608i/jimUmYQxTqMdaDpPfERKtmVCSIuZv0S+13VAng+taRDpzwF4
EevX1KEFhT6uXtjMQ75I64n4puxiErIEVQqsty5oTcEFcbRj8tXD0vEEkQkNjvDZAQWB7gQzOpAP
BqxtCjyI/5QHzGxYhJA6kaJuinLSWz7lTGHMuay4+JCPjGkhkIPD7IC7/USNxA3FXdbNYR78UVM2
xxHJuAVuIZEYmlCR0aDsYgRptbtUNUzQuBjpOtCbt9jd0UKsBQywvGPj7Rk9e/ZPNexrAvSBTnUC
EnlF+eD48GKVj/JF7wZNHbtMVb4whoIovMZtyYjT4jK4tlhHaT6Ytno8hvcS+wqxJCb/GFbs6zQf
dvNqbgsd4/dOxtDsQ7Q/46rq1dJN185kt50SjtiC8KqZqGyBJeYNLcCNdQK3/KajtKVWR9gbA2Jf
4cksgdbTdyCVWWp+jD3kOAC9VFFhCAMatc6Li55BYz9oBbspC2xp71vviU93zNWjK/W3oXy3yWRE
eAzos5xpBmfFlhdCViQ4QCL4Nw1PQVXqc/oRzOLm1k/b/EeK6U2HKt30xGiTAsa2u0jKkvLcH7Jt
+PYYkIz7nFtXSiGc1b5Ldm4LsCTtUalhLuF4rjSuNnm3A6nHrMGeh/XfNODsEL44L0kSVgYDbzxJ
89p/1W6A3zRYekp/jFmYTTX/MNBS07Ba6zHwUtm/0iC7tD2xPMeSD80iOuzlyISFi3cl8b5ytCxK
ydK1kmW/HSZ2mtsons8d5YOS8mfRJXMsvyQGqYPsCwoS3NSAg1rOgTd8S2yuoK5WsPJWokKVdMZn
ZsfswLZLd650F61Sg7nkjVYr2A4s0zjrt3XgEQ53L0lmn1mBt1xo1naiiVnfJD+GAfxRmfQO/180
Kl9DblBakHq3DA5Wm1Ky7Q2cyTNzmeCOS4HIokUSe6wnGbiOSaRwnoNSxnwQvTRgP7hp6ZlmZjj0
TnBRdZPHbRfyMwIsINiyjqt9ODVLD5u6PCWtjdFsp7IvNAY94GsIdvOo+6wxpHXxP6sN8cgezfRJ
d56lHC3na0S/TH6tAhQ/rnC9/BLpCcYA2GkP9+ITNZ6VgzSsz/iwEwsDZmqkl4th/A4VEut4TRyA
zl5/nMa4bXsxcSA6LGZkgtZcj4b6orJMx6sYWYBj+cwZLqOgQMFdDkbLEja1hDJEHA5FcQQEClxm
o+S7rJznpcoB9BVk3379E/CzWgcm4S7BQO3XjvYuz2ZRGsT0/vTywwZTUKSUTKpHuLLNdNlt5g0Y
gaHfRN5RayDMfAVOM3Ng0+fUSthNOgMmKwek6CP95gEnETLGerWOuMlwsLPAWnhViOeM4DqXaIOw
GTfQqd5Jp2wLoCcon2LpjeZqpLARc5UiT3XxGfh/vgXYqKwZGUHJxGbDhx6ZNJT4N1f2s54ZGrcD
jfI817/qzKtq+GZxf7UbqMjTzifMtYNXIPRBdINGxSpImcM+CEc8/u+yPCcc+QfkDUktlrXVNHiG
jNlG717mW/infFaM9Atcu+V4dvQ/raC1dHIJHMLyTNpxEWA1Sjia1eqdmnqhw/ldxphYiwYbJJh3
PV2Z2B8aoD7was36WaN9uUm3UoJtq50VjQadix8fSyYWAjSE++YabLjCmZu462jScBVCasmXQTwA
PVWlTsxymFa2GIcN7M1LQFQDDpGCQ8fEz7aoMvAY9sf0+LGVzGkKd/ONRqQuxpPJcTFrXkhebz2V
VpI0Y0HBBGFMelYr49fk6MCkrL+58UYE2wYeohA7013l0ZkTlnB3rThX5IBEedWDozYp0R7XUYin
9G+WxqPA6ZTpW2OCKbHlwMWeurewgJjB0hdnMCJI1dvY3pX9d9jAxtMFYafJC4stA5+WdWgYBMUr
bWp2K8558LRVpKfmC2R3Ye9hKgfxSU+pLgdPhcCws+WGkOnMIJKOGTmSJxD4b3KqkPS/OG1E7krj
Iq4lDcWOOYRVuOT9ieoNkbVzHVJnRqbAsdBHmACqJml6Jgjj2OGvABiJ/7pVlLmg5TTrSfSozpwm
s9y42lxGDRUEiqutAKtGwb/aUjeMB/CH3DHfA+AI3iW5Wzs8EKqc+dLFABbBy11PJow2ouYPuUXo
He/JZzr+FPSZeDgFJYV5ZXnuy88pzGfQ0XuWOrs7bu+KeXDMx5IoNwDUjb3hwsCEqZw6uqNvcmG6
ssooy+tSLiQjK8wgn7oH2OqpOZ84py2Ng91v5x0r/iEmyYaPQUJqTcKOMqBX0kOe9nYaSpTWv6Ty
hxFuIIUumRi6WA5iCMgKx8YhSFZxyIB4irz8phQkdYO3LPmynHENkr+VsvCslLqWe4AQ0MBqh9jN
inymvHCWNmfC+yslR1PzoH1yg3OiVWhRBFtwTI7BUo4YWg2CfEAv/GOWUkSSafOqznYZR367n9vV
R8jxvPc4ZLvQQj5hdas5vGFyA6r1V4NILxiDkECku86YdfJO39RcBeNWgIMbdqQXcYROzaXe+GmH
uPX4EFLx1/Sntjl5prELuFPm+lci9imsknqdyh8l2pjKwTO/Qhj/kr7mQ+DcVWYgcAXmrculVJZz
HXBssqrkK272U9Sih/ij+aAsgkUBwXSgVyBgYu3kULneBwcLXHIqilUA/6fhHKbI35jKypgDqZmv
3H6n6fj/7J3BT2sgoyvqN1ykSbT3nFdfPVrjIOtziDc/YZ5G0fGU1hYuMRWTL0SS1MRc7LAvV7NU
+3Sd72KyV7R0ZG1w1BU2Fvj+NKS7OloLFDzPsbBU9/zd7czFToCJGY9KgnUeWJkb7BzEicLFmR6s
RhboKeWCCtdHdy4GC8Pnr63blUOXXTmU04VLmr/68K0ADVf8vxJLBj+Raaxqe0Egcj4Sx7Tw9zmS
aenvSK1V/6co3VuDs1NFRKTI3KuPgtfHTeaifg75XwiauoEwtrIoDCotfux0Mid3COI7iwcnJuWO
yYUTcEp4GFpBWf/xjc9VZrC0Cr9lwUbnJG+VpLYSEAkceQ2M0U3NAVNcTItjcr8RDtLpB0gGTQkW
urcttN+G2wCuCS/7dMKTTEHFA1Dwv7P2M7AIYTkf7dQV9NsY9SoJGM/n7/jdQLDPXWohvJFpiQdt
ekiX00HX4E1uMSzqybPq/5LJ+40Im2iQDAIefP1oQLFUGVUa5FZC5DHQqyQGCOmx65RcIOxSZyTH
ldxENv8WeDizgn+xz4NtnV8xi01tz+RZkMKwmofHKXmge/DO0IinWUyozUlvzMyB8BCTgRiBsZ+U
L93DwMsByKVgs7wO+qeHstqyclfhu4hfBddCF9IX+PRFWPK2GYSoTbApPshJ8VPA7fFsRufct4NF
Zx/U4ZogPFDWjdBxFP1kkOMkuLOGV6RQpfWIeNdjTIXeiEZ3nWIBMjeXpdXPchY6J3kJholsQ25B
W6l/50RMOQxCmL7t9M+ou1h8ay1jGqITnnlQkeci8ot29Kkx64Y+zevEU+IAkOd+rXs30Tyq8BIJ
RkcF6v8mtO4R57jGQzhmCAKPq5E7lcKojFmd0l9GQrX1Osq+p8if6amgezEUcfx0ixIkK9oAVo6A
t9wrHuH4wjFy1g0aSTxeACSuJDrAsPVN/n4kziyfZ8YfuOcAqSIp0IPRcUxaPIej659d+IYJLhWf
8b3BR+IXF4yX/6N7MoDbbI9JRrFKGNLgbM70uOCagLSYSDxLFif4K5VwXPf+VFxLGbWKo+DAh1at
a2tIFrOyfTn0cahqfqkUwnpwpTsWWdUrYWWhFSd98ZTKjX5TjrdjdwIMt9fYAs3GwLIxLANnwJEq
Ptka6dMjKGLKJTQ7chYml7AFqBAInZ/QZfeQbOZJ/o1duQv2KQ/tmJ8DnYMkbSjT3tH1F4HQVHW3
Rs/QRhk+Y0TT3a8ML7vm2YuK++pgNku7/pHylmBcMSP0chDeBRFiPCd07urGvxy9L1aubmduVIcD
RLKo5Ltd4gxReOQ4tPjyVJopJZHkWNlYVbgyqDmgBVFi4ISzi+JQxcGHQ7ZELB83LWu0n3fLWLoz
OrcTBdaRDc61+yoZd07UZL/VeVa/Riic1pZ0Wiy/3TqYdd6LQgE93HmjvY10yfZENI12teBuSO0t
TmgybljpmJe6hJG5nEZauGhyRgs+wwSDW/BNI3Fl8H2NzkXtVrHGqZlkC2w9AlqWdxrbZ5+M86g6
SecHIiPja+BtziExL4PPPI+7cFQ8s4H7uvxORlaA8b1xGNZNhDTqUm3zleM5bGIWiEvCMy8KsgLW
j95ZKPew0I56o85b7c/qfy3yUrH6oxPXKBzCICcjuY7dvwzTvrDPPUmolAiF1t0CbNIjvwZX7oLk
4YHch0pahSf6a1cuO1t/j4w7c/NV7Dzc6p8OdVezz1wggvqSEquV2m8SkvdouRW+RPHT2x82K52p
LwPMBV1GUTNzel4ibpkOvy9urm9Cfmn+jrZOc+RW9Y5AoASgE9gQDWdnIHGJRcmKPV1H/3GaJOFG
ykXQE4s5ge05qr5KSuonO2KfrshyGhz2++7PxOabuWddyQ8ghN9izNEg26C+48SOS1xzZ9Cl9EHW
chMJQKvqXNONuZl/U5WC+IqBLkPOW3NWMKKnG6JKOKvOPdXav2pEPCkxgZfv/gTawcpHbm9RjLdB
8Aws8uLcN+AmpuvKsWMFthlQUyG0IEValztFXcmerAq3B8IWtc1G86Xlv8TCu3bh8HRJNM2KmW/C
JcKnV/yW4frtDYbMxP7K/lzSxaSmXyK8O5KTfoUWrX76GWg+7HUNdRPq3s+YTKTvfafPTE6j6fid
4JtvC28ZK59NV+z1Cmw3sYqSqFxCLNDkjhFyYunUBxE94f9yh81xBo44ZB1a7sOUJudtwAYUV3xN
qBDWuanGVZlyJKhAtsYev9t+KZDavZ4je/RIy4sByCVMbop37L2GP5PdI7SBxjUWJl6WdBSnIt31
xj3w7G0m+4WG0hPkp1DPFm3IeNx9CDVYNBoTU8DLSsjEwEwXmcVRBgnF9BNGgfo61D868xU1LH6O
zn91Fk2BFobFW3PAIrSUI2Ka96sPggtvOdMExXNnUZ088OkeZBvfxZBcOwCeVfaq2JDMqZaor3ZO
SPpShx+mwnmS8SIbcTuquLKbp4gNFHQyQogTVfdXwHKjJ6LlkTFYocv0VZgXiL15ky6V1OCVOo+h
MsfhuNIza+d0f5mzqJTvIRdnIl/HWo3mPGJ06BDQ9LkYQPT0QdTZlMqbAY2wIKMr5IzOWTBLgJiw
0Xo8uuMI9WNdj/p7IClmizhW9dGvjVw/pN7ar+Mfrzoq8XBouvhcxvHLboEn+flSeByfzipXTFC1
AGHeomTd99gyvzr1WxvfVYBfrNLCpq0K6x7EIaqK4XhYF3hoalathHg09RZwo6H/03lfKKcgE0l6
+kMwlbPE3cRp6TKkpraLBlu2/OjQZ0QU0h+V5t0gt3YqykPj313aoERrLFL1PFqHKhw4IDYUSh5r
jobOUSVH3YJoRnnA0GtoP3a9zeAb67gmS3YtkHtzfUK1gafS+L21CHvC4BMcaHT40juGPjq8F11b
GFo3c9t/VbZ1sDPExkUTpxQTFGrHDLcAhZm41SFP7DMEQ1e7BcMWIc8uqf1l0WMDAucBIhAUAiFL
lcGyFvxO+SSzOVoYeqLyixrobZkfGqh8brHjbJE01w4l2EAurZPNSIkWWTV7nQQ4o7n3M02ba2xr
VepDTXrUzTKIejRbjtBy6+C+TZybzhVaA1UW2u4SBxCwF4i2Xf8IWPA9f2Xpx6B+lbziHmf8pnvE
lO5I9eIoX8wp3jgcQBYNObwuhg4Ni3ue+S/1MZEQDPDze2JvMJ+5DgBQ+gRDTLsobKr+oIuF6yJY
JaNgfaXvRsVniX/fuBu4T3Qka9coYcBgZe8IkZBUKOVVM5mTdJj8/9ViT16ZaGNEsSmGfjA9+FLT
fy1saAQtc+IW968OEtvo/6qTqlT8iwb6n8xbm4VLV4PfsdcN1FHMN9q/KCQNgc7bmnR8vtemQgCM
63x1DXBGhdWPRCKIWU6hu+DsTDhDHDTKvYtlDzw8Le9N5nLp5HYsEoRKMJxsBy43adV6Oc0v/ZKL
HhmzS92Z1//Lbdpzh1tv4I4UN1/chmiloyrbfgNYW3nvg0dmbgMQPZzqNQSfypHgbyCQNpuR/dwH
wJAX2s3AY56y7KSM3nQMCyah64wbkNZScHwMIwIt2BhRCa0c1SA24VBgwuJXo9Bq6FgPHwdnj+lQ
cEDRtIaTZLPoKcXyhbfKS2820gBiY2Ec+qNJAnZs03kB57UrarLEJiXT7drB1cOJNh+vBSNFjB7W
VvUu8ej8cykYE3RyINu75P14JbSUJtvPFO2tzRBFnUvkc0sF4pPy2pkpRX9Iv+o3zA+tLWdZ1J3i
VIAdo83dl/q5Ve15EPLuuOUpouGq9Ottr/7TZDErR+6Q6Znp30odz4WB+BqeY9LEEenNIjnglY6d
bm2S39anYRIbn8LWbure04iMRY+vxturRoVS5+6ocwg5+IfqhxJeNBKv7oMlj+9nqQ1iNlmsOiT2
YTrmTWo+FGT9FjDA6kcOKjFFh+HGottkjI8TEnlyLycEuGKIBBqDUJq6wITAAbBQW4NLGr9gf+M2
x4zZM0jlYBzQ+aPBjVDCnzrCTQLjjCQPuhNhYKtE3MKjUr7UUuHoAY4lOsUeae7dUBQ7eJ8L10VL
TOytTKI55zSYY+cKlc2Kf9TkFviHob/ExrGq4TUWc6v6TtxrhKo1DUAUEzAH/UoQt3GasEmhwAzF
v8F76sh+OIc3lD1O61TMJpew70V8mxb7kh3+y/PXdKixs+823WjK97TEjPETpKfNFLOPb4ZgcKac
Ur4Sfi9UTcYNd8VnhMaf1EfiVH21MLBo6BYXC3HM+g9NB23ymav3Nv4tmWWwiRQtjnXimSF9xyoj
BzX4M7ytUNN3S79KRmO98TRShqTjCYEQhPVHb+9TKii1vkfBlUtTrxbx6PPwLiJ/rY1XqT/xCSPC
cSckCydX2PzeIveZYbcDUD637e+8+ws48I+xBWyVQVVzqyjdDK1bk+YHL4Hfa6KxEYbty62i05tO
gMNYasSaBK07jzq6Yot16XyhZzOI2PgpAXTj2xCgZoFe6qFQKggnfxpXKjcnBM1gRaa/gA2Ym58S
XMKS+2GWkl7NUZZQI0WkXSMleKT0mlosfr34qRyKBLRn7OywhM3H4FoFA2pFvqBclt0cd0fC4UNb
mdM5uFsNGK67cNepFEnuBh8HI57vNCS+DjYM5YNCsEhtVkP0oak/Zk+9XPCrW9gYKFl0+7nwls74
nslr6ZDx4OFwns5wEupHlx9auDAOeTi73PgBbRE51ZuHFvdMml55Ez2W9TH9DsYvD/OPsSl79LJL
GC5zfWtWi/8zDysqGJSayQVkEGH9hOLoN1SalEztB8y64aPsN2lxlurLG2CQGG8jaqLMHlkanaOC
ty35qcyelNNPPyZcPTPGO/hmBwNVkcOV81OVr4AlWqCx6JLbZsb9euUNH0zCdcLrQflPdY5T2I3G
nbRbpgGwT0bMZ6e7GpLhcZ8ufK1cqfjHNWtF0XFr06Bwmd7Nmsa7mxo+ovqXZLRs7oW9ihkJa8pj
tKlb4Z5QYrO99uTSy2JlIBrY1dWPwYUCvidoOI1LzE9IOywWpK442Sjmv5g/plabutg18pVYd1Is
vAw7FROZcaBMRAp+N8q71XFax0DRMsIqBV05AhEJ+wbFliGL7fhVoWmb44FVP1MOzUTGxhhgmqeS
d7JIYH/T4fKe+3sEHYsOvxTeWWeU88rG8k4z7tg9e/JxvfiyJdvqd0M0KcP+K1kFNPfMdaJuVUIy
lP9gL5Tppu4/cap42n7gjBoUpAQS6MufnbPBp5rncEa5uKfsiyUyupN/pe0l4mfgbI8p04dpVHlo
28pRTWBRk9iHYzYrQLvR0+gTMRpRKPkkcgWfHVg5Z2CwI1mhs72Kfhl82cqrKD9N/KT29JSH41or
j2jqIB7e3XA7WjtZ7T13mo+TI+h2vfzMEKStZ2WSNkn2efUIrGeD87uwv8L8YDWbKl/l7p+mMHGj
6gtuAUhLzogB2y63Oc5drvsXM37OxYZB0MhgidB+NH4P8Ed0pr1xcNCYFdfEVof0FMe4HHd9e9KD
S2IfE+6uvXqX+ogJlzXf5GBf3uv8OIY3Gp3pEwj8dUuBfHUOo53h7RzMPoy+NRAGtidmAZGEXr+b
zGUsftNKPcWMHAiPXHrSZ5v9aGQOwyqbu8bTC+kT8HDXn5MY8bG21sLI1i23dG98H1Lyg3m+r+T4
NxH5G85ICIFN/KWF4yaOVuDrFimRA46hJspTUF/r+qxVNwPTG+wk6T16A+0RaSWr95gEF4KjA7ig
t2yCK8QNxwjg9aCn0bUDc91SJSNiYG4TGPaRk1bNn6m9gqT65omXY10iJON4/Fdhn05uRfdMlHYl
+vcEfEDHim3A6mibnd58Z/bVYMH3ycJFcElO+XhX61NKUTON50X+a2QbATSQx7PjyN6iCBtYxVKy
3wQVmfP5BMN99VYwTm2h0+cckitzXTV4dR65xrpOvUrB+KGRNFlvfB5+GtrVsKS2xkMa5ipJlg/R
uozY4TX2MuXHJYdDf5leWh8ydY+DGbyr2VmpCBYfwU5G+XG6eWFGbyNySSg9QfZQmHSa7jNPClpF
iKpjISvKp49GmtrrPEcZQgvhTjpmmwa90o9uLW1qwfidt8dgiAjmLrpoG6fdUUV7jWgaqZyEJgpj
ZfIj+wh+NtYY8d1hh5c2FYzafySd1Y7k2BZEv8iS4ZheK5kZKl+sLDIz++tnuedldK9GPV2Vadgn
dsSKBSCrydgRGbEajewviaUE8JYGE5uG7z1VqX3pqIExH4r8KDhGRtqlb1m9KTuj6Wg0J75aHkQp
bx1jmDZAzMeVqdnu4bb12DFNlmZlc2uK9BLkX3WqLUgnTgqFpOXAoptllwTPw8yRf/EixTzU5V0L
Fse4Ykq047XSQN+TkJJ5PuSSSk1Zz9Tj/NJL8jFC+Spk3w7jL/KwZL9dZBOzlLjz+LcFgaWpHWq0
Ec7ydBvB6Koi6cMuMTqyxPDxqxfJ3Fdufr9rCciN3oPRf9eZ3M02WhgOInHWSCk0+9oBf4Zx26FC
IEQzWkdeTa7/T+6lTYgfHKI6Ox9JPyTKutEKKjt4m/Pjxf7WpTpX1YlasD01StiX6jgQ0nUpf0hk
rSzsiphiEeyTlZ+KhcpWEEvdpCijuV3SVt1n8BAw4pVoqAaGR/g8Jk3KwV7qoRbo7DstaW6RCQmD
7Tg9SD38I4cWVa+W2L8T22yaFUY3apU4RPSYkE4Np2odTSW9JBEnVN4CIxHOcfGIFs6yH6S1AlSG
oJZlvAFVz/BpMnBLwd1qnvWw14wL2qfsPUJzHVurePiWjW9KcHROxRXBDp99wxifjLjLKWQMYVsr
XLsp037ABaBmaKIOifG7P3YfjpsEt1gDgr5W4d3Jbz72L6fd28pJl6mS0SZ6Uk8yuLK1BBoRc6UF
+QCvuqX185QPj8MGF3kgbPrbkTI0kx0EazO8EJp+MPSn1v1o3kuqe9xjHuaAW5MjXjQfnCv4Pl92
Vc4wGeK7tBYkQqDhs/mL5pn5rZI+8dlKwELiuAWXDbaZjLLFNsV8GriBQ++pws+L0EwCZtSWbFBX
vIwim7pgkwX1lAE0AVqY6rHtlWABQ1PenhreFwoltLm8rst9Yy8ss7u6HAwNoTAg20wezQT6Td7c
7PqZ+Fu7Lqdmtiv85mPgMBzaEx5uqc5Mbp8B3AT8ak7rIQUvYHET0p/A2Z3b/VthdqMxcyi48njz
pLwovYDiY4AAqUN5zZgnSim0RuPhTZsUS2m8H4eHbR4cdhT5PXSuhryn3f5jyI9JcM3KL+EcYqaT
GMmX6Xpw8a5SHixjNLPnES58mXdN7wG12ENYxdAKHiSdd2TZtQstr0DuElhqWn3TZZb0vBzI79UN
0Wl+5QqSk1KtRryijrE3ejREUkmweekxVC4KLxylvIf+zQDHRfQTfeMdIyZE+T63MI5w4DKqazk8
9fY6lgyU4UHDdBZjldNQuwQCLfunveb8jBVmtBVYyikgy052wZkn7IdslL6B/IkVzWuUj4F8Fk1T
EwKZH7Kk82Bgec0VJqU3DX/xqIgEyl0tHxgvJBVkBCNktE2lDe1qsxaxpsk2YbyIAF4w61kWW69o
ngcQXN3pEH1X6SlvjhzyaCuAY0Md2jPAg6P4POwhZyBRjhu5nJ0gV7QT/cYhXgn5kcUMz7OeV36U
Pktz5cqMCURpxOiSY0GVIYL9JfmC7G1YsClhR1qtouye9ZvY4e0mzczhHI5FhtySdeXPNDxf6noQ
S40IfCpG+MPNoEvCpD2EC0c2j62CfZmSegyztBXFABUCTsFd96PGjzKAsjLvnbM77HxBwIYGStwL
fvIwCsba8RnLWt9UWL92mwBSm6VvM3RcJTzX2GvBxJMg49nFU88CccGhlTNgZGGrHZgkAWkge2rD
I2Yt2TTlXK/3UW58dJhVUwn57IGl7EPj5MkKlDREkp8y5ctqLjpmTfc3tKay/EtOYVSXrOSdOuuY
McrAFVHueqjcUMZDntRxiB6MIr/NNPKXHoIRFZVMPCEuSQkzYssNFnYnz8Zm2JHQfujajW4TO/9s
hTmTOxwUxGMrJKsOx4pXz6kHb0GHVWLkXCIjKFci+eGIPh0FgGubL1NEOXObEg40s4nbHhOGt7S6
RDBKBmbGIH5aNeJMxhPVeGX5dwrn36wC/k794sc4EPguA4kSkGRaMS7V3lUq7uh6bYB31n8g17NH
xgsBN8abmeoWMRkJ3k9fWaXy9KRKmQOzUZ379BoYQPOfaf6sAzw+Qc0BuppH8TtI7vVw00dbQMl3
5qK/P0aaUeFgQ2PdLNRukpSXQKUZYZuilbnmC1SrYxy1CnguciSRdGSccVVzUgnF0NbKHUITqsGr
867xCI6Cn8Cjbg9hk0/Fw8tmOgQd6B8kqiKkZO61f4jFOMfZVpHtCf7aejuoewNtpo5eFn8id49S
vC95PfTDkkpS21yRsfRR+aNoC8itRH/ph4VOnNJ6y7x/ex6fHgduMMjkjkYHrtusovZPUv4G8bR6
nrl/HGZt2hPNW1cw8fRkS7FDe/4bRZL/LNYQjkOQnJet/ZCNXeH+UP0e2beoW1EOxIDD4QoR6OmJ
Sd+sQKLiyUqqxSCjZbgrl6+svLjhi44HS767w6J2UG8guSYLPVsUgHHKVlvm1G07F4GZtNCWdZvS
MdtN2J/zPP0zTdqbSK8CZE2DTRty4qJ8j3iLiaKXq1edpw9tGgnJINYRXbGzgm4S8L6rlGatxx0Y
4pPin1XeOTHwAFA2NoaH9GWqt6qjqKjGL8uuTRntqynGaPXajKYNOncmZEfwcOtQLkL97QUPEk6D
fGrwrTCV2BqVvxvZ3/Qt57Fg32KY6Jpbi3YPsmMSIMfDlq4lFqH+QXAeaMK5QCscPnUcYs7MMxd+
dQA2RMaMmrCpgjuj4OrgSx68uaSdVIWHYHEsTH9mD9+uf3C5jLv4l1pAerPxPJgknIE9UzAA2Hgg
FdxEOyUYjrYJXULPeWQ6zV6qeamjowHOoR1g7Yaj2BAVV5Elaz/kfYBC44b8rlE9Ee4hy/QJYyTW
02kQionh/vTMRiDoigJbKaglKsEwZVfi11P3mUwgvFDnmf0Ty+sRFct2J0x2hnbo/ENCkQ4ndMsL
F+OiSAeuF3v6xJCnVJcCPiIFRI7OAKX5TGRiX3yV0J717FFLh3+P78bGPc4y02JXHQCV0kMyJD1f
ZnaHAfF2kWfLwpkWAc4lHQ2A/JraZGejdlCgsqlUbWNvZ2qXhDvb/JSkH9f8qXsToAZdQzyka5bm
iCXGSjIuqKy0dZtIg38BHTzp1apQfC9psyv1XeLsjdJCtDv3wdvFPe9HIFGDjzr9UzmEgvflMOrR
0wf58FVYf1VNMZnLm8yLDpZlEWwjO4PEZDkDKyBAd08DH7T5lmim41lR1AdLJ7cUp5wK1hYjPVeo
SSzV+YFnSAJ17VWzEhaY6uJi4hkEYQQXxU4miFQX6Ll7q3pHGfZi/HPKsDed8a46VlZNQSuKz8ov
VxZImLaH1VHRu7pLCFP0/dPEVaF6l5o9kAkk2Hq7YceX7LKQZ0z2/mw0Gz2dKqRTNHNYZrh7lGZu
+wstJFb87aAM2ilGxTsfU2Msex9V2T26HCyS7BpQUhgTuyn24RjWzz6DDuAg0pK0d8Nqa4lXM9Cm
ELLcAHyCY0XDh9vzMhFzm+JPf1FZ84xmPW0lohXrfVZFXfTK+hIX6hdTQ8wdIFi1uLE7yZT9iFFM
iGbYvTcJ26Wc/vjdrgVoi62GjiY8+L66DdCDak6GbX8XOUzJK5nijFcZaURaHia+secCFuY26B+W
drHFdx/NREGH1qYf6k0kgF5+4mPrh32SgY3QTwTzPjTxPe65+pfkHYJqhXElLcc1dK+hyBDzViHq
Q34MJXdplS9AlkNDiRXrPOeP85Wwl2kdUDqAwwfXOij0Ze09yvIzhUgae/1CceqP0DkrVrsL2H+o
4pllc7lbaYwf+XhhOW/hf1vcs8nd6NaS8ZUGezEekL1XOmw09MCg+mbn34tDpuJOHM4OLgk3+xYY
U2VQcyO93kPRN1wgsc13lz2yci2rm8a/63LFPfJt+9cquxbB1ZLuRUNjGn4XGe1AlPDN/U3urqVR
bgiemk4W6LMBfMLsLjkBKNh0buXGyeWH/ve4O+KY0rH0OeG6MV6Rw7iqvgrlSwNVWKr4Cz5740gR
zEfsQJRQASfitdeZl3zmA7XivT+2soArxb/eljQDq5siy3nE8dpJ5iJhhYNkZAzAZR3lrLruJXVA
BeBuSxRKxhVUxuqv7FZm+JJIyVvM5FbIue4snLtIf00o2QoCTldnWLHpmY24fRpsPKuIjItLdZhL
CH5ob5E6p6aWGcC3LKzpoHeba80FwZ0T+9WmZj7tlXfIIgEuaycVS43zhjbieqWXEYLlY9SJ94p6
k132GDynxpeCM2nGNJj56fp/Q3Ay/RtxAB7ujbQL4oWaHjNukqRceMnRHi00BYRCGUBLQThs1Xu7
nFR/c43qR+kd5JRsRTupfI3aoLNiA5d7J2q+tkm5mXsFAbqNO8q3H1yHxnCy+rkcfvepmJQZNYk8
XtEzS/ko1EdS7w3sgw6QAtl4QA3bVR4FGH8mROyKdb2HONnJmPS1jqQc/1s4s1wFrypBkGYIaTZl
eAyjaxFVrMqIodEDrmK2pGDWlumm3urUgWPlF+kthLWDuximG4Kelx0qHCzUBU1y8ec6/loz7hFK
c8ICLNO3GJawYgaQRJB20SgGiyCFWYx0iUtKzHXYdBactaWq7V0qk3SWkLwsRfUVmT9ytvMS/65V
OIX1DYwrT1oNEujnfi7CeZUlk9L1ly63aV39CC5HGdyq1x8L9aBnIJWBQlNC92EYS5jOUoZBkQoX
XX1b8YbwE7VSdZr9lSIdH1HbTI9vmRbdhMwNgTHciJCd1AyZi7FSJH+mqk3s4Dev7rX+8sEC5cQb
QwClHISjMTSICBv+WzPcfZtSMm2beQyF+LRS6huHE/lewpwpK9hoYnBkyIA7dj4HxyFeCthi/UDp
mI+zy1D4PaFZYZXp3J84LZYNd1eU0OksViqH6bCQuTLNeSH9DN3KhhpG04uLfFjJNzLUOFkW9HoK
PFMUTu2yaCtjNOuq75S8msuKeLBWinqxeGTlcQpi+QeeJuhGni1WTyY8m6XVxqta1lCstnBnaY7D
bmJb8Tr2cYwydZsVZ+5wwpRuiE+v3STon0I7DFxn1D+SRCnxrLAa8J+jlOwb3nwMag+JdaQnqjag
BXJ+cegdYEkumdKqwxggwL3Cj96NO0opKhe98BZaW363Q7rr2NoaegO7j2s9d7aprxIHsTZDLc80
D9JMdNCoWmTSiVWU7uahyxA4+KeYRNaSJlN8o8DSkz/XuErWLozbD8M+NnVFcQ27eRa2PUV12rk1
ji6859b3psLdhEQ8QvXcquUq8mBsnDBrdLK3DHy4KQSSpJPdcjivbqOBHKOVdVecr6zbhwHbeqpz
7XTFgTFVDgr5SgKYEodj5+4wTJDvcrXdUMzTXpv3HGppT5fKtdTOvGoJGLaBL4MDouaeKe1XrKwT
ca+NfZruA+uFnBizxpMwVFCc7fCGHccYv2FnUi3s+sYRqIQ6r7W7fAwM6ki8HIN/6LVY6HTytunO
H4le9y6cFdZlqGfeiA8kseVhK7DLdqpzXAFBXls7dcSeGNjckjXoIxsorx7u9fps+tMi+xqCreFs
qqyelG1LHnMtNRfL3av9N7YOuXulxkvJf9GNamxzzmcpL1tv21fHTDpo9TLO71KOqAfagu20Y23w
upq8oBT/JyNPE45Lc4PpdaskVy1ON/StdmzwklMusTTYdOXUZQIDodtWR/wzVc4Edan85xAwVcr6
Mvc+O+OMNsKvgi1R17+j5BRwxqOgt9UWev5MTQYa4pKyCoZ6BYk8zZkXOLw6wAVy1j/q3Rc7lrj2
MFPjH1yuiXkvyqVeQAn5P9xVdXcpu7rEX+VonohzHpw9+xzp56B99hFTY3dViTroUYhv/1hW5wTk
hT4vmX45DbolN8Mm41cPwCGRizZpfcgPFGjbNKCMi+R85N7zrQgVYZlrZs5ZSrXZ0SYzr7jIncQC
AKxoPBWtBSXnlvsE5zl4XuJok8nLxrxWvExzHOACXSfxryqmAhm3g8lBqFB+OrbYtkLEAVVHbJKI
cw6SYfjyuoOX4Hs72nzGoJ+snie1xKoDm1n4ZRhflvl0i2UOBqfstiWCXY3pFnOeddf4DlV05BTO
xTBQHzIZ+lXU86atvnqKvbp+2Jj5CEQEIooHcVENL6kzKHn+7YuHx+BusDtTUwjHkFfpEcqhZQfI
3rOyf1rqQpJXmf8wta8QDbsgBdDwFgpGjHjYzhzSW027Ynkj418fgKxbHyyBMutM5GVqyoyeBGJE
m00d85QWv6bxNSLk5eqoV7yCbjqAKEKv7OH5UzrtFwUlLIiI/fCVFsCig9O45ez3ZTkteNOyrJ9m
YOtS0iuosJ2N3X3TV6s++g3kg8mCm+JsQCjSOjRpxl6P6yOEnQrAdUC16PgguEjqImiWevACyI5Z
HGfFth22Fk9vk0E8KtahMg/EHbjoLkj0mQ1aTiPPQuMeG0saknh0esSVtXGGwySFwKE79lpt5369
VbthptOlorAncTFIV0U4IyhminkHOqrmqKAC6ZCSvdbuRfIbhrApwPoY5g2EblB/2bTBOlE9i0ii
IcuFHgwL+Kr4WfMqmmbN2sCRQLMTu4l+qrl3EXbs86NpF/5p+kJmOTAelgO4RAwEVqis8eeuohiL
fkV5RAWfe1FUf4Y+Fw6iUGXC8mPo7HF66BTchMRaPlMkyFj1P4xsqytPL9nw5fFX3g3rlrkHv33I
UJqa6BZql3SAifeTsg33MS+2JX4T9bOCEkxD26xjdsH3X7OeLJyTDu+IK3tsDypNfjQCQV5jrrCl
l+6fCFZVd+acQYDH9BiZBAT6y1jLnRP9qZGwBYKYviXMCweDHfMDOKVdTivBqqHQYPdeCn6POLq7
JCuCYRbIb8nG3UJiL9dZ2Fnc3ITkrGHloPn17TQHrdCLRUB1VkwbGdGHReuUk4Ffdazba0QxabG1
drgDrfxMUVOYrEP/u6xf5UDd4HTIHHYoy85ncnLtD0VsHTUhJ3HSzLfBga/VryVqcOCSTMc13dVf
Stdj5MRaqa4l5WzDeh2wj5Qy98m7VBh4vIfBXsf77fRlmnvr0Sduf3dGgFK2EO2PGn3F6cKwWF/x
NGGmWboVBrv4Vy55pdRTo+9mEHbJZtQfvd3xqyz1jgoM5yHpfK57p8ZvIg4+4VJRw9w68IHMjcrA
etdDhna9aU/6MllFNOo09tmhkq8/s03VKSIJqSKS4z/gsFMFNnA5rLteIXjlfIhm4dV4ReEnOVW2
MONolljYA1jhks1PDB4rpyg6JPDQBPxZLdqrFeEkYvnEPSokXHulMTBIAnE2okfImzclzGQW1eSV
S6R9jammcrZxyEhCR9JfSyBBaR+qzH+Qs39SHpTO+tDZkHEBBMazrY/41iPprIct8/HOVdSZaMSi
c8gwXVsQ6jk6qpaDH9+69TtFqiww9i6ictljmqi7sTI4nkf4xCLLXwP4JdC4SM1no76FAy8ioRXz
XDN+jr+IxdSMmbbruZnorcpVgQR/z9St7kIaG+vBB+lHomHV53FH2ozWkBiGf8yXQgLDIGJWK0AA
s13gz2t97YVnjDYfpljpaNIRxASnMNkzs4UILnH4GxT0Xu2sMRcrzQClolC/XMSaJlvZBOkUyr0A
icMXw1KlP+guwXmJI8C5ONpF4oenE2BSohOrPG0ZWDxUmno4KoiPcXgUkTfJiHGZCvZSAthuwcmu
2GQkYxr7wDWvm1cjop/pmjQ3s7902Jm64IxWATnk4KBe+vGlc6mcjmZedgm8fc9I2zPuCeuuwzrs
GnamPL38fZmsofzOLDLoFZh8qBwys1Vm7poBUGs0C2lhdBX6ty45TAhZ/CntPdSTVe9eNHVNMKfH
b19UJ9lZ53jdcsIS0GjmQ0njrbhF2Y9d7fMSlZwPjgBYC3oT7qtzVdsH8R16Y7FMGZPaeyrtSw8H
tGLWIqwqU4XKXbYNmJM7PkmHFZLRfQJhJ8WOEE3xTP8WQJ9G+IdebABIp/2z4X3f5yvZJrCPdnWP
7EMS7eoMYTDYCBIZoXXPCf3Jyr3BWdP6897ft+lGDy9NuVMlcCfYFuTPrvkB8spjbiVSfhS84/Em
RWkOa3+q8PEV6a7VvXnYbNNuP5SLqgbqjdIj4U81JbzFyqr3gTS/1fwY2udaA22T4Ki9SA16U7TS
mO9sXodZD29uqdkXNVmI7Ga5i7LhnJZfw5a90qV09rq/Uq2NU7xitqg280uPHhXQ0ON6kAy/RUKQ
kcbjhRNwqsX2QFEkkDhzyl+08GL6H0aPDBsuazM+9EYPUc2Z3MWSRfXf1AsS8rTk1lJ7X2bWGjy9
0jA9x5SatTNK6lchBg0bJUGPQTbyYinzT4Viphi0/M3Jqbw2l754FrkxbwpuOpo4a3vVYUUaz8Wu
p8+6LpmEza/q4onH6l5i0lB05FppLvsPH40qFSyjTf0UyMNU+POcsc7U1sIBS9seB9AoOKar7pXQ
ItDnPb4XMR17plNj2IpwvPVbAHIwyE1CT/66IBanAbzsLJoE/eVQ8/eFLIXtbtqzfYuUtdRdRlyg
uCtiRwOAxlXfghny9BV1FKY8i5xF3b6KbplXN4Pv2ixQN7jQIpy/NNjmHuUenMY6Kz+R1NDa8cfx
qHloefIdQpNNvycvFfeSV+/AK44qj2NX/ZSzW26BoyIY1H9zahpkgGAI/rxdqHuc6zjgQIlMpfZS
YKS0kCnlYZZg/eZYlxi7zL9Z0pKHShZqcIRTdogLP9ulEPdKIsCWzduUV3+gW6ij2NR530XwL0oP
xzvNXrI2cZKLqDXQm6yBhQHq8mbZW5h1It7SEAFF/RzzZUjZkU3KVB7OhoWpReC4P4S47UwTtedS
hnxdEl/BzHOxxBuPrnpn2AxJ8EL75Xvj+cvjPHVwbOkTRSkmif2F9Vzp7119G3cOiv9oIfoIBLMe
DLqNUoncL/R5x0fItq2JNjqHZTyHTRsvDL6ORKFImV4b7MuGRAaP5I3F3dMNWy8d1QBgDDiRUzDs
8QH7RyoJyAbXAJApj6NplZ6Tflkwb7jhT1T/ydJjKJIxGov99Rjy1sNlU0pvHPY2GzoZw1epDyzT
ToFEvrX8kUnNDALEByAE27y7lNBJrMMlQU+8fcSib8u4AZpDx9kqrJFcSqaojobc7ta22yjs4CQh
j4SLSt2qHLly9mdjONBmdiqjWebu8varwaGWtJeU/LdyY3Z0oksHKYFSKJtRNu3eQb6oxbXFj5g7
L69YlxxUC2Xr+F8ZelHGM8Op8Eet6CuZApKBtz/k7VTTsXBKpLEx7b+i+q3En5SmwKzkTKtYoBe/
Ap23gQWD45KxFAplEHBsgOWDCJdVsDcxOniKf+qQJ/GZOjFGE25dHUWHFH/bB79dUPJ5PU0WcTWr
O3lMpSM0pha/+ctw8Iv2ZzN4FagUerkQ3tlTbxSefJT8CKl918qTmXuzMcyekXzj7OTyFWkjnPbS
F2S13ZXiQCwDOBYgvRSEdKIJQNqSLlT8EWnOxZ4sPfsXnE+F2ePpmAjKr6ob7cuIWMmPEXxqrIsD
UXx49jvHQt+mwy6oPjmSyNmvlFGZpn1FeOLwVk9Ee00lFVh/zchGoMsKZp3H4Gs2Hyk5wTia4LPD
qPCpA0Z2syumyHj0bYL7iNH8YOr1WBljCll4hQplIxnhJAnlWZ52GLz+ZI7VmHX7hm1qs5fVgxEz
l+nbKtqBJU+Sbh0H/Iq8puoErhWSIYwmxZg5Mqc5XOfGtnDPOVMySZg+WVe4iSTvaHtfI+NUhnfS
ypcMH7MHnCxh7qEo2AL5++Vz6KKftrt1dTDppX1KYCLIjVk1bCznEXerqN5ySOda2Xs9M61+SpuX
lP2Wzq8G3ri99wMJ4WbrSAyISwdPoQ1HBmYb4xBngeqIqKXjrzPLt1u/OPDoEIAUiMON9qYIuHYb
sljVvAnw7w0Ygz3+Y6sBbbBOD1W3zeKtYGh2pHZdVDzxn4ycsN0mthmiUK1ShrWUhJldfxWQSutc
XhX9yvfXTXk2jIfeHTKYDbm7pbVaHTYNklAgODoMrKegojgQQCkOm/SIUfjCBNZiocHHsthX3Utv
q2s1YVbmVfre2sKdNnj8VfqL7KSa1UBBcgsiDaB1c+zhJnrZP0L9U6nPGUmvzmumFjBwJ9iakMwx
gHb13RWPiO+9JyqTnWxpYou1hBSnZ1sOOCC5o5QsM19zSEOAe21ad6pJ8SzHjeJHV60krOdu5OSs
NDufBgyB8bDgZKPYG4JcwMcmRncyA5ZKOqY4GwRYrrDQfIb91U7ZtnaesjcViCLe24x2prKVLEzv
1rFuaMhNV2b5lLuTr68TndV0fc7Lctt7EbFR6o+xMMXuslQXkb/KxFY2Pu20+xusbzliovCQpGHm
9GP2v1g1GmfetJm5JSS4NliND/sU8diq4aKFT1F/WigHoZ1gCHT4h5vvVYQow9VnItvjTp4qzfCE
W0bFGR+RP5HpCGEiyqt5QAmjakL45cLiDWT6V2BNDMkW8y7ouujqwHKXAvZzxaTieRXgPcW3f6Q1
ZRJjMHUli47Ylxi3apTdXYXKj1VutfxRZ0T5cRURtTMTYND40XEJu6jkjuUthkrMnH4RF5ChyDxq
Eq4T/WGAgEHgjTMG/YEdmXlSRLFkbYaOTZVSQMbQD1kcmTNh7w2OLWWytEgY+AS9kUJN2k2jpYGM
aClbWzrU/0QgtA/9N+Br1cp1a536bC/zGh3JQpn7dvKLRp9kBLXdlAiRHm15l2jLKDsEKI1deBm0
NwAHChdRER42ZAcXM7PAv+PZUwucGINNQ9ytiLXxbG1UrwLRQXZudLd9NC7eRziiBLrp1ibqdrJd
FfHM/hjiX43kUtQwiXP568vMumfGrqICNf8MIYT2GCrAkw0NE5auwa8tl2HWTl0iTEJIE40v0chO
mUFe1iYdiQHYRv8oMuq0+SM2HtYBF07OCFSlJJpStiD7emAerp6j+zNS7bni445+2MQcZWobbF7u
HWEdjyIBs77aLtkf5QxaaiK6ZhO3X5J371xWAarCs4f9lMUPIpY92lvP4orTGyZKMqTVpOXkmuB6
CqC+4HNQ8qfDk1ZGAvPvOP7k9g8tyhfvOPtW1C+zNyaFXOwk/exZR1gHH61kAj9HKuscuP57zF+A
xIiicVxt9gBQMP9gvL8nbDkczARpp07LjFip9Omp4USqaExDHMqHat2yEnBAxAvNnNk2TuqRCjyS
Ieqz3GfwF+xFgCk5PfveW60OEl1ndjNT4q8+/Gvbdql60kj7msgKpYLHkE+qULgqe3+nd0wUUOEw
AY6+TBnO0ICLN9CDWa8fI6EuGjegSZhSGYwBEm+wPIEdpz4JXrlUQ0qgthLOT55x09DHbMawrBim
mgyPqPuxGaRrumia/FUzvQ0cHsa3TkW+qmy2Fq9eifeVSREr35IKaaFixAqlTYFLwfWOMup5zM4l
yopbUdOEppyAkrPFgC+y6ryNX57HD8/qXrW8TbmpK9Nc2GKnNA+ffK5i4oH9prejwc1toOkVzEQV
EaaqnsTtKWdyEPreM+wlVvosXNneoQxIT2VfvBtYfWwxaQB0pxuOy/TRlR72yQ17bJji05E7ymCm
d5+66e1GMq+aksi+9N0+7qCGvYCMkS4fOwrEr8Pro+AoCmqYPnlae9qcQOvN98+sDGFeNyz8Ytqg
LNo5OTkOw0YFQyg7Z61Gv/Dmds5GLD4HSAFV0J7rIF3T4u5xnxhAqSjt8+trzPGFWlluSg0+xK/E
iks4CfDbBfFRC4JkDc+UAoSPDiduD+fVxNrv95z/eCvn7jkosRvOtXFCJxeoESH15KvheKzjwHN6
RBlwidM/V/J/FYiKfHEeZtXe/U191NKmWscDQ68/zuHkshXIhkL7NsxLIaH345DnFKQk1kwFowlb
rHeRrogp1ViRhm5mVARPnClVz3WGrYA9S5rDjeIGktsjxY5j2KQnMhZ/UUST5Bj9cffbmALzvQGV
lCDXu/RtzFLar2N9Kg3NUpwAuPrHJtHCgkfgouKuBhkod8/+rAfFyLlOhYySEO1UXyGIVl+DLA7L
vqQIrsZrkutXUz5QZ/BhYls0zY2UP2jommo2QdZgaiA2WOE1zXc6ATRo9hpIL8acML/l+blu8iVg
VwAuLJr64eaM2+QyoAaZ2FdZbe0xRC8vOfXF9Wfk0K0yHjYDG0IeY8NIIhX6r0m4NPNhO9R/bnqR
yoBTxalOkm3D6iAjyY+qc3b4cjs52DOI65X2wzt6llGpF7JkbFzr6XXKVFcVagsaHABYWelkotEy
8qNFBJbRiZVN3F1oZ8thUYpVy+ItqPeZjXjD8Z+kUkBat5rW5iVk4x3Ln7QjFOCIE21bohzFOd0b
rw4kEV8Ej8uIglm4MfNWpzkT9ImK/Z3PfKoYaxxDLG1IiANe5uMESSE6Cii6Rdft/P4hXJVWOmrK
xR2b7lpIJEJYMZKYUfOOBqB4olR7JjCT+KAqkzZ/qTieXQuq/IGy9ElR5BOZ874fqrvQPQUEnmMs
XEd0V9npro0S7B3UKas6+nQyFiecIC3hctm+N9bN7m2OCTz7x9HDmBnWru5vvRPP07haJvXVIzsu
tQp7jkumbHSU7OTgemvLZwWy8Zn2ZNL+trXU81HfSXq6KA2amxIce1zHSTcjWwyyZ+CtTqLWXNkm
z58B1T1kGNrqxULhKRPLmwoPqUdkLG3fCesW+aZLn4459/xFaWZELFd9ityPk7hdZrRqyCXn0InK
IzZJt718CMf0/7FCJaz9cBo1FRad/zg6j+XGkS2IfhEiYAvAtum9SFGU2SBkUQXv3dfPwSzeZl5P
j5oNom7lzTzJRhZMBkuDFjCKNH5rbcntsWqPQ/rTFi5F9Gfe/gbOfqx6bAjjp0xW6zC/k2XXyiON
DLXSiSKbeNu5eflrSAEkzWLCNPmq4EMPqBVBWDno3M3rnxEPjROzMSLVEk0evUMF8B+y9MO90uK1
EWGoO3gy2pbqFVKfZvw69lZPrlirsmwz4vvC6tiA7R7LRcfKJJQnxbPUVKcIlSbvfnIuKkL+TRS5
ZiQVBERNa+V4l7x61dkLk1XbOyPtC6Gxo9J4U2AgbPVvNdwgJPYpdbvMBaO/6EgEVpu2ZmEEvt2m
VW8afgqFg8/Y07OCy7FAeKSgOcOcxrVKzx652AnsBxMiccj/JsEdAcn3p+fB8cOWKZNW9zXVGJqO
8eAdWkVi7Br5gx/8X0Fte+/QM3vSzL3jceFDcAnfG/Ia7pU6kX+1s0/db9u4j8PDtUyWLKeCVnJ1
6uNToz0F1snTTyk3aTAqTCMpVxNPOykmA1+dYGBTXJ+MRA7jkzfuBi1jhNTy9pzmWrXyvc5+cbOk
YzEAhtiMzfiMgW81sr2i6a1pT316h6u9wnfwr6kG3MX2k+eAT7UQnJCMiRyzJD7UEXHIZIuujfoF
xI1Grs5gDKFgl1MYGE8aL93hZLX0cKpV5bOahcEznpL6kWE5oXrH7l6CmJ7VAp5jwxUbDyU3V0ql
Ga+y7YhnyKJtY3zy0pOgpQYv9sqp3yLtNZf7ivyaZ53iLmRlgfo1vBBZB5kajZyZxd8I1B8DNSpU
geIk63MPjwKGTI7/vsGOpoN2NqbN6Exr0wH7N76jRiquTZ2+DUJsv71Of70LcJ3gPfKLYNGUW+D0
mId8zOpV9lwbjxo7gPoQ4E9ApzJZkDY0Z74LyRD1a7dcr0aMXPxEqKP/CkwHqYB0w99XdJz462m5
JIV4REjDUs64aD3tSbAINPsHmyoMyz+mxerUfnLFT0kgM5QEMwh6wpRbTSZyDh+ZebPG7QCuJccG
6mNsVhj7dV3uQcfzzcaopfEf6pimLRbzwKZi52mQMSHBD9fDCJwPXHERTYqPvAvhYt37Ck8rURDU
RMu2lom2c1BbfDIfEYtMk4CZ8u6+udLNnNj6IxtPNtOFhbtuCF4dn0mlSndVscf4zcr9x9UOIfBU
jbprVHmPBVzTPQ0j2Y0ug8PD6JVBlFtEfsyJgDEfM181mVCRDjk7xdB6ZPm7rvOZDCR30TRzAf90
PfctyfEuwpqQwXJM9jYlG6H30fBS0JUylg09AJ3nwyg4CaxLhCb7b0ffjunGwBMf+/vM/8ydJ8Wr
RbF+xXeELX9fkYtiecRX4x954Il1fExgn4arazTboFxI8u73xDu2L7+r+O46x6C+2Ow7wvY9j6H3
ol8b2Kg04zzB3yy3PVa1YSvM35wkVRs8N+mblr+XXrQsbOZ/zLH4xvl+VNq7Tk1R/gj7EgswZEgM
C2b+bAOJKlmMt7614m9sXkWbqPPkZOzwqe5+K3/fgJ5iTOzlc128ckinhPtKbqgacNd4op6coEXQ
fRXOk4xwPfcvvrZ1xC0Z/gp1z+ufiB4RNz7WeHyMiJuU+ZOOe3Bb5xJmro4i57uM+1YE9O/eMraq
iQjWEwfZuuKyVHZfwP3uXfFnI6gL9dsAoQwfUXfVx7e5WQtYrIa7IQSesg16O95FCQmcMYXfzRnc
rWQURjfDop4jykhBxH2KGTJD30jb1xzfkwPDSfTXjioi2eJn4FLm84KOrlb3UH27rEFzDL81TrGI
EJYz0Jw6hTtKxFapRsY8+uXmtPQgPDYjzAtpL2ciu6NtRo3TTb5qNsd7MLFRBSXJFjUjbyhjZ2Xg
CPNpuYaO8R76KQa7fmNixmwZMoJomzqvMvgV5warow5Y59Pblc1FFPyDA1tDOMNi5RJClDvAPP8K
lvdyOuYuOXHO/GJ+F9g/KUdRAJogkE9uCvVnJl/fZPjlMWzy0PO+8jUI/vE50ll64D3iNeIRZoJa
GTrPdXuMEC1LjvV9iIOEB0U0J0NAV4N86wYvtXlWxS0wc6IUwIDI+Cjjl93j0ipXff3l84dJ0I8k
ZLgqRGZRn1F8Ktpnk5L5Saxab140AzUfjV2Fvst0ag/uup3xGMhycU2bx1nQe04DrJPRagrRsrqN
/adr8GC8JyB14PYykrr72KMVgGx+oZ2I3hgTKcyI5SkUTcw5ylgV8tirh9GjhJZ33TogM+vuQdi3
sDob1j0PEfrWlTyk6Q23C2Vy1K0u7fSMsM1kdEmiJxs4hWo+EoX1Mjo4HkV4mwFgkQqxFbw45j1P
eKVg8iibt54rS4NekSQrhT8tMelNEbdeXhRFvpn2NhkXv12ROFg6zXcXPBJ7gF/DBBH8utErgJeF
lR2jZGeU4GRxKFHyvKKyzyev2tCSk3KPgg7mc3U09LUofWxx8Q7mFhA6ts2ndByIzLwjlh078yNs
kZdM/9KiVfLFvufclKcCdc0oSGf0SIw4QxlCNaGvYw/LcHYjt4PJbW+iVpfw5xK8BkM5YSNiqMHw
kSHPZrvU+MWO8Q9/qm+6j2h8L0sQ/8g7LatOTbFNCEdqUebSVjaRuA4DnG5+ti7SPf2uSfg2tPnG
za8pIUMDbMLEJWhkRKBNeI49FuLZRHRQfX1rQx/+BqWbZK6r4H3AU5T3LwGWzoBaYeB6OeD7yfnr
aqDKQI2Kz0Aei7xcFBHf6FyupkpbKv1S+87T5MfHpgjxAnPYsCwJuP+HfK49PE/flFtOzm3dmi8l
2I82T6AMh9+2BSE9+s2m/NLVvC568rRoPiH7WrfdByLYayVmepbbls+Fjt81wxvK+gTDJtoZcuE0
HuxiA4AtyH/qCGZ7Hqyr7MeifrI245VobdzpwQtYmodTUFDstmvgdWU5N6DN7Gvse23KVq3ymQo5
Ss1oV/vamxYNuzxj+xmTt7GG8K8im+JtjSBcap5iB8sRJO/0NS8NiFRTUx0pPpnfgoAohPUw4/Jz
wm6V6OwUrJ8y/ZOOyw86/DPkS8j2J03eEj/lY9YolXwo/0WyZm0rTE3T10DrPXv98c8vcXtE377x
DrrWQRTIaqg6BU+/oKEYqMuyAoRmpceOHrhW3GHG5YyiPeKwwTCjqq1e/UTZoS0/HetK6zIz0EEO
hzInGooQScHQTmb/QyUW0bismXhM/dGHyaJheBOZQmgoFiNIhZaFW1MdWvtQKTrm+M2rwvk3AP5t
tJ05EKwurC+Pj282zBou134s3RU9R0rsRV8twhpkPp5LNjuC4EmYALTsvD0RKtAo4KVTe5Ha59y6
DwQPFcsSw/5lf20H50o7GETIok1LTszjp/Jn7QVD9F+L9ONBFYEuz7KGt8jRxOPP45ENaJHOb4bQ
6Vl3w7qp6ijYjYppEyV/+nDSy7vTHsbsCCoIMxUSJXbA1n4tocWPztYSQI5i61/VwqG6i5YLrx7g
xngKaJMZHl3+hgWuKfGmKKajV4O2pJEiPNeF8kmZPAvE4OQqvknZc9rh8nz2qptT3zvUiUFwGeZ9
Y3JJsH3YvfouB20eAxR0JguIFS6CSeFkOhfaIWWsqadb4h5S8UaH9GKChUSaApYJ9JVM9hfZ7/kY
ETH+Ik7pCSKjRc4n5QorU+2fHv11RLtYrIV4WighUHhvMw5S6gH0ylmPdrSBQmrBtimjs8ELtAR7
AiAGUXE5GC9djryCSUZPvlX/6WPQlAjtmkXI+ku1xtnSd1Sab2rQG1P+wFjjx38tJYm0Xhv+bVB3
u6GygE6cnFtkQ2UJjPhStdg/WdCoW22+GNQ8NRVmTq1bT+xBRElPrs0QWnpLAHjknvucX2t4VJic
rfaRNj8B6CqJutiyPh1sctMokhj1Y7OmkfdrPmzd1kB0yV5lDsqX7HrHyqTE+1Yb8bUBUBYEND14
x7z78qARBqfJYoXyK+pLBqSkuJIRDfEmhPxbXkO9R8MOOfCWBQfPiBsrYDeG12CYWfT1m0sesdCf
RQT4awTPTa51UB8Wdk8TQHxdHWrrDA570u2VxX0rLxMg6JuJowDprMST2kBRtXvOYWo+8lJsEvHX
5nt/WkveFTk5G3cnrc+QvWwgcBOi9MfDNs3YBfZYPrsJVCsf7BQBTcE7aZd0i2xHnLOqe3egp0h1
cxk8ZPwGviF0aHvANBa8qOoewPb33a+wfK6IDELZWVDGALeZB128+KGzHFi2VuAJOaYr4kseCiWk
BvP/CPinz8BlUzWI7KoXK9C0fJNZ0FQXAwcwDh3de+hjsmw8tl8G81KqrazYWNo8Ki5mv3BNRbEe
/xXuq00feEsXM65NdiHNSjhso7t7TifR0P2xj+PYtbceAr+q/1Jfx/N4cdjWxsztKn4SpILdB4Ve
XKtaMtDPg8tNH6H41SEQhi0P0CAtjoSqlqK+aY2G3AwgU7uG2rF0T6Xa8RcMVvYIPGLyQG6ePEHZ
j/UjzNeAb+YQr934OqDzR7zn3fwOZHp+GY7RweMe2XBZMZsPVzvOaxWff41SeipY/elXozAo/1DI
uPOdrecPTkAyzFeYRJc137Oivk/mK/my0NyNRb3NWEEaAOl7VnmMsb6jeNcKbFn6TnFfimc4l7FI
SS0TYKVsBhF/xh/xxp2RpQ7FTNPSh/KAwTaOpuWQU3ibn0vxqpK9UMgbAyFLDhTfbliPrux2K9RJ
socpnE3ESoEmJnZflkeMAU2G+mJMJyZpL7Yd3GHz8VTzvnXhNaZEjGE38Y6HN22AcqGCuD+jWanx
PeaIjx8y+IB5QyyINWIkyHtQtt4Y/tqM0I+tgQU3YO5PFePeAAqYlSfYLqYH8SNZFP0mbRELN7R7
Wv24cLv1wCFgBYy4JkXuwA/z3cDegXXE0a/VTVNcRnUcIbim4JO6Pi2KnoEJEHA5EljGa880WBFO
3XKgPEbTIMvlRKjJRxctZAaf7iDGWtZXAJKhzyB0ze43ExmcUmSsCQw7FZ+uwgQ7bjMzWais2/sl
GYJALHuPU/tvTK8kiEVxt0i+jGxKkU6G/BJxNvPiYIMZDVwKOA0zzF8kxzcdhnvEQAPAa+jitjQY
cXH4/w1UoySvkkW+ydeiZyCeyTcBy0TPhTLON7w/tO1Ns9KF5mwr8xS57yLHIciW2bVf+SQnzs6s
MhYabjvV4aWfRTUqPTqMRmwe0FSqgh7Ui55BIB68hWNtJa9QrfRwIGARwDSNI0IzWR4StqeoFloN
WcsQHE7zZaAPMBMJ+m9yh5QgYh1OOk58LLIUU9N7SpagRvX0p8MkX/OiXukQpcisrtryXUGSwXVq
Ys/wDwmxNptsTUOu/kRplUCVMuGGlhghYc+V/rGApBlhKQjey3nkALgW6a8OwbRwXw43yfYqlXsT
wr1GPj/st1pP3cCeYjSc/BbbFbPAOcx83CbBNu0//OHRa9ehop4EgQI0scWHr9Dxh+jYGFQ5Bd9l
OKGq26s2/hp1nSfsLSpODXG6WkJi4DDOeCk57sNgTnIKTl56AGlvEOeW/KLOCN7HD8d42IwgtXkP
5Ns0AjvqXltJrqK+tCbh/5ci+kwlMWa/w0ZkHIX91PG7VuLai1vrvsrphsGJeiEMTr3BgP89OzCt
387j+YaGkGerlB+zkO+a+yu060xuzy92ctBI0wxbnNMVnoFIoB4EP2H1VYvnijtG0CWAfrZNfK+4
CYonMRx6onbpi059fYl/VsueqoAv2HAW1tXFdqnmmpp3DAtDsNYcbidfgRJLKllXWfVwyYqO8UcZ
qI2DpaUgkRerAxs1lzRZTjzQLbe+TcoGBQGTb0f7K8yK6ebwCqEMrgifO0YRwdrGgEBKfa+Jh0LH
edlHEQgmuUo797nnvzf5G0Wgnth5qzm7vlmFXB5sMMuj9uNQ5uXTndzVh0b71Pl60dpsy3Mnz1Lf
SdbppfrDYhioddevS209NRPYFp4MPVs7+cEv6Op1D1J3VlSyIOrBy+W3NEM6ybxffVJrnMEN9snJ
h0QG8zQ3lyZaldoIfvi85J3mBUuZIGtwZBjotxFmR4J67TEot6M2m0cIm+AFeGSKfsJj31+p2SnC
FUd4W6+ose2898w7VLLaNlKjKa3HtbEK3K+u2Df4q7LPmt1+6b64w7M2HPXkdZQvGjZQ2e4M66Qj
+KqXodmZYivru8IaRM9c6f8lhLeKa1p9Z+anSghd3jHsqZ7JmlA7phcX9az4bMuTHd5V+zagmbfF
1aWbT+BytmIH42S+VED7asrY2DkwsquoW7fq26apLUoaTrFNzEg2nWR7pRKIFyhkQ3r23LWqrmix
I7fSjDVPxy/N77F/LLlwu+4PufhwgP+GQk8qwZgIBOr0/1xMYiKcp764IFG6zkFmINM57JNz29wB
Qq86VgiNW6xDTSwB6XJN9DYaPY48FT517Xd72CfOd6oz+gTPvffpuNeaTwrDuUY1BD/A4Aw0+szF
oDWz362qsGQfPewz6o0MPMKrtZiDxuV0Mu3nolor9dbD6ihiMgGsCkAZ0HSYkrmn+vSmVccsfOH7
vbJHyFgeZp/sK09pY+yN1cj9J6nf6hJcM5YH5wLPxa2pmMWU5X5ppLsKR5GJRAJIobkNI6pu8Gax
fVFd/jqy0c/Zn8IskS5+88iEijv554JdFAthBIcQC9SL4b1Y2haf4cD2v3SvMe1eWkVLnnKArNDm
A8056rtVZR2p4Vpn3k9m64+OtlYhgfa1Um6gVEs+rzLsEA9OOmvVKH+G6Sz6bJ0Ny57aVyvY2D6r
5mblQ9xp+nQlURgsnJ5j/+tlPXV9nx6uUR39AtsVfmrs2FyFCgtJKUAlhuFV4snldtm0tDEOH4Zz
6lgAtzojPM+g+8nQikEoujQwfAqPvJiJbbH4l1rrpjkaydXLv011GLLf+dMwKPm01r3JnEWHqYHD
MdsbsbmdAzapueWymPKN4S/dgL/j8ULJdDKwTBx0uWSIP65NPTJa9k2bo0sEAwGHZF5yLRGHbUaB
mn2BUaBNteQ80Z9Ria16kwT0wmGCKFnQE40kZ6xrwGhIIK8rXh7pRmc/NjjzQM0ObB9G8bqQesDf
Nhlb7TWMN0aNnePo6O919eERB85rn0svK0quc9K8RFzCHaAkNSBhWgc7aCkIE/8SjMbjejDebbo9
HaJNNpN9NPJ62GrT3UMlsi942R0gYZDMiE6tTbYlncN4ynt4ypdSHxYINCX/mmZYnKovo3nO4gt5
j07f+w5urM9aex7ls4oiRDB/p4e4QlKud0ApAas7IeIBV2xS5mj7O2MMtjIVT62H/Fo5y7yn19A6
u5Ukr9StiY8hXOjaOnL36fjoiQcM6CgRXqpukoxrm3T4KjMSeiPfEkiDQfGdWa6PnJ4SvTf6i89C
maaP4SuTT6Z9EPJgGd3SKurF6K6FdR59DHywrDp7/HD14ZMvNb23DSFXGlRnY3zi+U82TeAtRBmi
rDZBjEiQtsPMOYBU9cPuaLmXCEpbARWLJMDC9gA8qWaVpBO9anCrkKVD4S9qYjaWtsmrb0+CWPtO
2h2vO0IDdgW5amaaf7XWs2nc0+CjnQ9MktrGXSsAq3LJ1LnjJs5V9besucwdTCZ0I+3k6+9+cjIT
ouZ7Hc1A9GTW2axr0UdoUsMF2qoIBtKlZPoKTDqBMFcd2QkOk57ZBiH2NFbPuBJaSurFTXmE6l/E
xAShclB5OUMStmF1KqONhVSZVSYbTgAoyZubvwfta+T8ONEJvxvstZ/APwfe34j2bKkYyiyXYeIv
2beIvxt56zVcgMB9Lg7uj2olLa55Iz8d1CjSpzy2WL5zyncKgoBI5ymcDp9VZ271GKQeJAu76uAO
hxnvY849ESCRBfC4qfiOSbtkHpmqmwrPjYm/am7oeU68dynPpf7ST4c8vFsGKVs4LJDzaNPjIrhS
GaMGxtLROCgNJ8m24blOgnUziy6fg3F38x05cMyJB4DzRf5m8qEbBesEViHTtin2pf2jG9uKREk/
IA7Nd0z7o1EbOyEGpmg1euFrAV3Bjt4Y3mW9D+VzNXxU8c01mH9uXop1bPwu/O9svopDbU4OcX81
2zej3Fd4OHviuSuuGiL/jgFMRyOttcNxaOiK+mr5tcELZArHP3T2kTltW4XeouVqixplldtmPOTG
o9DuIC3bmvrjF1YOPrZyknYj1YT2OaOZxOLlnT7r0F0L/1matyl7bn0UyH5hEirEV+r1tNEd6FIo
nZPuvFIvKbKdgx+VsBj3kdx+9roeFvU2k+U68jCrrPE7mBRWaKuY64MznlPr1davPs9wUBwTCo7w
FhXFWUPU4obEq30bVuuk3VqK4QLH8S6yjiV0hdF7psKxGi92hlfgbFF7jkGO3vCpiBcCHop+mty1
zy0uLmn8WjfWwyMWal5ztiYj3SgGqsfo/A2kZvE6FCSyQ5Ra39h64czM2ybDLUL0ENqmNPdpkWzC
8V4G2BYiF391v60okyk1N2UBiJzgWMuC4LsCfmQ0bP875xA7Z5gGAXgqKyKPJDEkxKjV5EJRihLU
nNLE7Z4fGnIs6dT9k/5PnSfMD48ZsdSHgOaDYm3BfhvhipgV+kafPApKiiVEeoZwz2U4NYC05c3F
zaaLw4KpjKi5q8XOUO+luzPldZTRJufcAKBTWxQnGBtWUq2xSeJtkVxdx1gPTvtIujHD50YjEWkx
9mIbdCm6JeLD1APtGp4rXKE2cSOPYDJGIHQMt/rC9HQ2h2Zt9PAaVLRO4qMZnEz+cvr6aLLA7cyG
ffYjc9JbXKX/e0RRCAftY6Yzo18vJqvlXDg06A/Tg76pnv8X3oNWvYiZbd/sYu+sMFMoT8fFjg3A
2wrtSfa4zYZTmD3By895GUmGYhvYWmM8Uo526fMpJgIMCU1Wkf3i65vGHfCfimkf4H+wCFAl/Lmy
4eDxSY7IW5UaPlzenbXufYd1ctAh5JGnc7olLGG6d2qsEw4NTRxQBVh8jYUM2ZYixU4QNNecGp+2
ibc9FRkj6rf7GujciVnKmdrd0u/0qELvOHH/oYyBfhnKIMmQ6gHp7IXnLkdLftf0MecW51qCe6Bj
44SnrUu9xRROVw17V9Y+nPbTJozjpQ8NQ5yjzOUY7PIa+hRqcMzFFWI4iyz3X8/vpSWEzuDjzeNm
bG2yAo45bJdopHFCcNvm9TgCtEqit1jeCRSwFWP3Wn8ZfbIOCYQpSH5OB4O5/YwH4Lj4+vgFsknp
0EYRM2s2lzu3gQmg/dX1b+4zjQ1vErelxlVLp1vOBXgXtczIOL4DDDYB0omF7geiYVFjKBgxvhrY
p0iuBxrRSZepau+Wr5lLGZUWLAf31/HEshDwH/RuVVgGFAyMwRPZP8E+j4sRr6m5R82ubn1Bipia
+ejPtm4mf4zGxbWvrgXegzF90khnFzb51kFseHWZYQf1kGa/Y1yAGgCH30EOoXJpK0d7FzaEWLt2
qUsKOZKnwI+ueuOthFVseiYlD9dlPwDRrbpVkDxp2d+U6hvVs2TCPT/bsRB2gghslwlh7Vegw031
Lvfjt2aQm5Fwsa0UYgh/BNSfhADHpAhVkaGueGACg+qQ6C0vMYrQC+rzy3r/pOFPdh0S0wDN2ffQ
1q0iaNqKw2gOrnc4R0pS7wiPdsE0+WUTAOwwkdeCoKmrEeLYCI1eNjDGJfFpc4JBzorGzjteCNPe
DdcxfAnXJB6O97oruG8yMdrqRADL6NkmYyDRs/Fss2HN/waIizbKQABfv4t+K/st6e8mtp9SdNuk
1/Er6guXSkJDQ69BbO3KkaAaoVBaarlZNW+SZUjM0GAl0aXH8cEns6hGqO16eBjFi1Zs9eJiDluo
Xkl2NzgoSd6A1OZe2WA10tS2mnDqZVvbprEUM2jI4pJtpimimxpdfmOQXJrf73Rh7gzvO+Gia+nH
rCGaY2GOFmN2m+R7rkHpys2dpfsojACNivwQciF2sBqlgf2URgDy8a+PQG4YiVWdblor3ddWdTYd
961o3VXvh9TWuGeVh2/l/HQXIGvqAAZNeU3agdNn/m9kVEQZ6ly6HDBZvq9JnrQ1LfCkTTwZwm/E
LZ596YjytvHKD4tWP5gIP8B625G/S6vLN/ie2Baoi00AUEIYGSuW0lhKtkVazxY/Dd6Nv2FYOA19
vg3wKbkWAe0oRmeYqU4dgOvOJpiGR9QiSuPp8JUVmLvAuFex422KQl+7Q7qpdVFvRFDU9IwSSWyk
jfRAf0NgEbgOWNKa/rT1/BECTL1qDX8jTX9Tav2hlgVLYdb6QU4kPjJppuRmBcrU4YHJsN1YlBz9
+kxSljh1BnJwKIAKdGvhhLhX2m7rmg8v48/sJ0fpsAXoe8pmKm85wyTbDCRG2R372sN9W1HG+Rjs
msAifVZ9scKQTxqNzWvKcFhjmBDjSSUOTV29sxZVfdZJCRbYtuDQEzHZWYX6oz/w1/cmNGFciRTk
zj+nY78Q5DE4iCM72/dgHCTQ4Ql8cIoMI6d7ERurZg72EELyoG/MsXLl9qsxuf/vnUCmFxgYDLM6
Dy7KCXloi8pN0xqpORLlYaA8vcHJE+So7U141QhKKNbDKYnMSGcjTW35P60hJORll8oSV/BkxHgn
viwjZ3MZrjTVr2vHJypRvRZJxsAn13IysICQsh5Dd1EESLoE0qTxObX+X1qJnS3pAyyTVUKEIEa/
mmxsDV0DxGc/aI1YK0tvYSln1coZoPATfQYD60gMyTX6M01AYjn6YXbWvZmSlaTVIpBewkkmvbWp
C0MezIAzkrZwbuma5Rx0p/SxsA5Z3L2VsRsU7LwnIpMls4NVCYsGA/ZQUmvaTdJMk7vIRcoLtKgF
W3hVlHA0mmygt7MKycgUmgMaFqyAl/lsnqJMDP9cvJMkGYd6n1SG7/Cdb3oYq6bvYJ8NAxT5drJ6
CLwy5e5lhH16iI1qYLsbk6RqcUfUXeYsnbzUP2ifjD4NvBhHt2wAlRduCOSHnFUSOQR/bGvaeEHm
Ao2O61Nq/roGqYgyyiDERT3fsLAgKsp6nmuX7ccEh+whOyo7sp8dJ5JcSy2itWagykciAuKfsbAx
GHnTzOvILNh+Tf5BeMxn3xGCHClMy74bWqq/1Rh8D3FiV0+RWer0Uyp6+rBbziu5ZuJdOI2d/pb2
yINRW2JK0KLM+8pr2a0LQHZLJ/DYx7S5vZ10BxV8ylJyrl0IF47ETpQ4A+dP7iRXlWWQufvQ9+VW
5ZkxkLUZ+CVaGqRMWINEO4nH6XcweFD6DvJdYHes62Um2jMmkaRZuF4WXxNkGncO/RqF8LZBzJ4B
+7R/n0JPv2YRC4I26vVDVZvtxhiI4TjhVB91X7QvTU3Xo7T8ZO/llGMMg1RPhh7ZT70+UGPnQYUg
myBfo7YggzcN3dYQwqV8fRoo57IpCxXkxaKIyszcGkcIKlku3kvdtPYRMRvKrkZ9SdMvhpseoplj
8kZMPDK3g6HMu964f3VnKoyTab+EfpBjcgj0bjN6IY+hn3FK8CbFqda2nU8loDHnEdsBShrQcee7
nEugczCE91QT87umiOVec+tx5Yd6ciIIUX97hrAvHiFdBrZumOA2Rza3/KhJ3GXl1/ayUJCl8tmt
iKlxIgAfN1dfVQnxSQqtCsmtzDUJLOelBmleM4d1N8KDZCjAz6e4gDTOFK3K1p+fth6gi21y2yQe
kqNoBY2FXVFjdR8Ots7Tr3510JanhqcVHJcKY8AAUp+hTpyT9oy90j0ue0WkORz2Ecag6oyrFExj
0ssb+EXiJ3yYMMF1+h7H1D/WxZcZ4SAGa+JlvyUVhkEC0N1xnfXkhXvXi//KglF1mPwvUFM8hNRX
Rf3GQw4lvXQZyvLikUfLSkgmtkTOLoM3mafdxhPI47qwqkM+VO+WUweboZg2vUN61XxPzGmV6FsB
3Njd+tX03pJ21D86ohm5X6KcnuzmBBmGxNlrVpMLhfLsB99DLUD5RAsNGbijDzVugj0stp9JtiT8
xFsjiquqWaD6xSG0/1JDvCPgkibsF7ytgKd89PIXr1YYPczp7COpMUUsWuOr135r71ToXz2vjzkd
FNtnUq/ciLtVZ8tT4UK5Y8KplxlFcdqwjdxyZjhiqPgyfaoQJp2gt7UqlPxgA7KOda4hs6JCjiir
MWpbAbkecoVxpchB3GKaKQePOZaNYJK+6rbPhp4JM+lJN9JLju5jecQDkueEJlxVem81K1mwmBtc
KFxA5hLgo2vjsyBFFVUgetRypCKlKKh9khRmmYZx9OjPNht346Tg6jo722rAku0wfQ8CcsLwBDsE
9Ww6tsyR0sF0T49JNqULv+GD711KxkY2t055MF15LGnzy5xxm7fubSiaveSZaQoW3sEmiCdkVM3d
hKxUJPkzmxeGEbMgNngD5h15Km/d+eyXntz8aUiuTsBNh5B5ZIMbrFnTgC6JGoB3bGQy4G/lM4uv
jd/C5OIKxIpMZri6ClZw1JVEtJFlrCTyv46sUjX3vpftKu3PDfzJrHuvWr7WVb2cUv+qC5vmcHkY
jVui017On1/2wY8c8MXTlOmiVeZ5SzhwWFF51lW0DfPdoALRenBkrQbykjHChjfVC02BDI/ZsvPe
UtO4clix1NGTxtRTJRtEX52Tmc8Ra0H26mHbzjq+Zw712w1YfnfP01n3t0nxSVROj/GwpyB6+DR4
/qS1SYMLJiOc75Z/EyjjoXN2zGP/H0fnsSS3EQXBL0JEw6OvO97vmLUXxDrCm4YHvl4JHRhiSJRE
Ygbdz1RlhVuvekg8w9ZDVBe7rgiRQZYEQSO23vEM+LhSB5WeB9N8C73kbWIInjjfot/qqIbGbW9d
M3CPPfuNroNDPZ7I6Bxa5kkZ1f//a7A5QplPICUWfASikb9b0aOMwKbZ1xatCpf5Ks7ubnMI2kOF
YNGoYAxcCgOAFc1VjjkuzW5hdBrjC36SGab21LkwajgrEXVpeAufExQkNvafeEctvKlIGEjJ4mZO
2A+KbGh73XsAvGpSVRgna2iiB5LWNEB3ObBodt1oDRP3pQ+OQQjihHBmDVGyb4OxFGKrawyVzsAM
EmJZZSvRkwfcoiRXgWjxqa8iSK5M/AeoFc57px+QV84sVKPctlw5MdtvbtiFbmjP5pi8R+z0mXeH
5rLCrqa+eX9RdA3tuWDJYZOi5RKEQKhKzYnQ9kc9+gLblxEdWLxO/O5MgCaT+zqoY8p2fn7FSIEM
XmJOigb2UITGBkYllsySde05YfAtN4Gii785wcOoYUTRgYlT4xtPutPf7I6NT+zB9py3TuFXZICx
N821gYo+18dNQ6Ogs3+spzdT+5FI5eB8kkeBHDQfECXqAHWoTkaxmkj/QKaMz25Y1Ym1NjoEmuk5
HZmw5189w+WMJkqj4oiCf03/YeOmmMIO822+ETGCLsL1KHkz3IFp6cPCtFYhdmo72BVq3TbPPYeg
smB1YjIdq4ujsfak0PYSdqsh1bSunwg6VdGzBuRTwQ9PUhNsDdpsQg0nA9YBhj2dyK8ez64f/9Sy
XHTGgGUciwynQFXhvkgg5DIA6tBFiEpdqwoiEAFYELUQkTXbUYVrw/kyqpdQPVddBk7XxntG4EiQ
Xyy3x+1HsLfEJo000Jgj9kiE9ECtJ0F/M4u90pgWGP+0hq+D/tFFxEViQ8IBluFUIOxa0z8ibJcu
rtEivDQIrz0h9t1wiq3bkLzF0dGxt1bx0aKfto6FedYJCdfT4Ddw9L1j5Nuy50tXJV9ojb8UP3eq
jKggsTdl8Gm5Z5dFvo7qprM+5iayMh6K1TsVTTIb2gMBivZnHEmJmO2WGY4ijKSR4a1FivsUa3xG
H8pIvKxHQgncleH91Fq5LMGR5tHs5MavhZwbtV2Xk/MVdtuEmzviBRjcZ53hRT4X/U37IbJuW3PW
RCj18JmPyE9N+44gj3MYkTyoNDcDegE7u6S6cpE8tJb7WUt1UE6+zgZsxkTcqYbQLAr5SWLA7vKd
YuxqwO9Jdfi5pKU28Wks/k3qCF2d6NQLgJ3Rfik6wIc+uerWvsMARs/8CNpbjp7VKn5GiRqE/QpR
WSMikkSr2cu6G5pvTFrhpa36P2WQFk2a1xBCUPC9/yXDsRbCpmKkp+xFn+pAGQn8TlwWQs8xAR+2
nxx0+11kKPvLkJq6KbJ9Ku3pdSRYiBCFwGcCUdoANohOaYeNG9dnV4GjmoZrCke+0lgHxqztoNtC
w/E9NM8dnHc620528XJgRdaViI2d6ctRRbj2kwv9X74eqap6C89xG54S2ozR7C96BC2JQ9S2jY2a
ys9qduCalxEyoSsBn6Zuu8zGbp0TvxaRQmAdxyQ6ekMEQQ2PluXxNFNM4zvb0slLjONPHriTLfO8
9X791LCetczT+oXmtTG3Pt4NBJ5KylMJO1g3oPGn3QzRedf4UXVSxw+o86TweTyZRrYqbVQwXrw2
pezeetYo/1yPAsc1sBOHkjLdMq33iVCAqvTZ81vNnIJQbVubLtFkFwbJXa1NNuozflmPGGOXo8VX
M4WmTJIof+d1aNQt0Ob0AdSM4PxZ0Fl0f5NEdqCPfI8bjZ1p5+8Fs1kPf2dDmwcUgNvE7/AgeAy/
0votb0h3oq08Zpnc27EFXDL8sSxAYHZ+douIrg5IaAsdboB54ZBHzKfN/EOtHSRqvuMIKEbud+Sr
sye5k+3YgMdAGcvuYsBRV4blThAgJDDOtIl2r1hlDbG7LdjYurkkfZabAblaQeykLAmoMBHhYLxy
MN+To0aDx4ATN67B0I+gzWcN13DR6LtpCJ+JE0aTZmzcAdRdpf8J9gCaIhJdxMtxfu1tXkzLyv55
OaQVI4aKmHrHCV6vbbf/Cs85kOfJ3KQ9uAUKECYEtS0YxXDB6XzkgUl+UEQMcPXOkILdOhVsOKLO
FS+pORyKCI8URZVRtY+ESODEA1wuTYfQMveQei5GCfOkTdoqIBI7RQveVIRsNERW+i4rCLSzEuqK
PRISDQvI6mvcSUyVYnvPL8TO2HAy+9vGbcllm94CA152CNhoNi4OsqSrCpu/xMSCwXL7kVfVr3Sd
H4vLQyA4I/n0L/Dts5ralGqMzzpRb+PQI8up9x3Dg0XXMo0ZkobwD6OljjTyvRfiWhY+m94Yo/bo
6WygtfeiN+91Cn/CKJ0jKtOnifQuG7RHUiLXHHRgxTJZDcSPdIzoUxT55FoPz4yL4DQwQMir0Vq2
nCSlhNSHmRvdHalq6NGIBkOn2RkVzs5+1TLOdtkaVU3DZsajusFlSX021tiK8it5agetE4csxaSn
Z69AHV6Jm0DYNHoN4TBZyig2V6X2F9hZtTVND/f1OJA9ZbN89Z1ZxqhQQcYiWdcTu9pSfkR+fTcq
kBrlRKYJvkeuE2bQ2FLwU+mOsWwDwRmeMfwPwuo4GM4RT8TeQfsKn2gT4tVOWVQvi4RXyzWTU2hl
l9wPcMCPHjM1s9qHZeouRFOKDb5fvmBVdUz8CY+uj4c4HtxjrYt6JQXSS81DwdKMApkQgWRMEKeG
zdzkIPsKcf6EnW3ulS6BNAQBuMqO0CVjNxQZ7eS4QQHzZmX7wp92anRQmzTdCfmfc4gb3fvTS897
7boyBtbo3YTmX7qYzUEh84eEpk8kA9UWHpfgpTBOXpsszR5EiPoj0X01RLD/lGA9GC4HT8eMk+Wf
naNvSxyVRSe33cxdbx8iS3fzrNHKhlXfKmLRmF0U48qxPpUb7l2bsEofuyfNI/qBEWr3GO9yi8Wf
qexDE/QnIUiWK0Kq2aAO3aeSZx81EmG7OloOvb/MCHE65ZJtD+hZlz7Fm3yyZxg9UuzI8t5GD1+9
ay2jX0TRjFdr1Gqh9pKOI5NNslP6r0rJG5n1M+RQUkaBluiIO+byOg99e8t4VSjbEFjl0VbD79AE
9TmSHna6MZDDLktSiT4ZFCNSHBbXuef+KgHsVnUSefrgj1zdssZ8yZGYpOm9zRyqz0wr42vl4WF1
NSHvzBOJQetqsegFtaT0LIRPWR7or4kh3SOOKPeYRG2+66dZmikGZyetACsV26W1I9mjcjq6p9Ko
rXUa5/rWnjKGRZk1LfKBUrBt01l301f0gqUN4t+b0h+YPuWXye1BotpMamImZsGI9muD1j6ImNAO
3cBz5tH0TePjDSrcC2FR7gu3Zb4qWySssUPV5LkFPLwgRjalM7ache0oWd1xIpTaM9AJyRjR7DCA
UHPrFMJzOdWQW8LQrp/D0uVkEZUv3KUaEueLO67fcgSgZtLZXxyGIEdhXUQaYlXm+kccYBXpl3Pu
cm7NAxjfA6ph6ihAqzHA0DOmLBEGklViPQ73AUIAhX3BAoheD2wNWv7vF89kjK41ULjDMn+1r77P
Y/UbmgAIXObDDOL2EQeB/maEVfAu5y8OT2160ibj13SK8AQmpDpPpv9uxIzL49RaZp11CIAzuPBs
ULsD/xl9CYWouFl2te6lw3S535c52qGExiTNd3Wfa8QyoSUt0azK3Lu6Y9ECJ5qHdqmOV8BJtpoJ
+0JFj4A54EL3xUUDsBmXyaYmqahMtEcCKx7hzT5KySEPogN/dKTVPG5UY3TKiU0OXHGuIhbpmUe6
pCfCXcs2NuAdm5ttkqodcYlTfpKCP0XSsJ3sGWHobpI8f7YaecRSvjUMrrHMh2lWbbsw3rsZ4dVM
GseniciEJ8dyqViL8sQ4vG6fWq8oY9SX1aNrmAYFBYK37iJYRyUQEt0i3jhOuVEoxrq+OwwM3zoe
41C6uIqDOhDvqsK71yueYhcxPwtiOIZBQlKam1YFlSH/gMjh/EVvZ4ADxuS0YT9iC9owetfYuJqk
wIZwQ/JcsEKZoyO7U5kZJxQO91b5+F0hBbYerboVw6eM3E9P9Sj7feJtK/SnpguHh4vZZnE0xxUY
9vCXApkL2Kuw0NpUVCwDyi6DEaLj61j1hzvfszvEawSsCAwY77c61njrSlDkc+ehEw0LfSOLbjm2
OP6qcR+O5kqCR7fS7gjCaV9bARu+/uD27aOI8xsq++zmtf6/Lki+PAbs8E3AYQMcRb/C8EMn2jIN
48s0tH9dBQ6qNdb+rN2s7IXnoP/IuuafNjn3SfM3ejq+OtJdSDUtUnTFgw1ywbFx/ZZJvXJk9xGq
6ZF0iiID1DB1avRk+JjbvHofh83KbUpmp+Yz35R9nATkpCVfOVH3UJfilU+2C+IYoMhb7AHEBI3C
RZDC3jQ7oLMGZm+wNGRfs3ElIaH9QNfK5oqihOlQ9xo7hza4587PgEwPrnDLhiSqCb0EBBpi2XaJ
cxxpRFlvjYy0HEhO1c8cQhabdIqOc+wcTkDxWcHpHZ6RAK1IsnQEKX/zMlauWUI0ibEvS2AYLc6n
kZWiVP/s0vtoyZFYJPP4gAQh6X6Y3CNTwbM0beYY9abpqqWNm8jR/4KZwo1ewpQ7RwemrjsnT8fI
FaabIp6uHC7MMruDgQNGWt5BVs0xSI17E1h3y3QOuiaYEvfLhJWnEfwE1kmMuBCiL/T/GjqJKlQA
u2vTxCnHQlQYkNOa6rckA0vnA7UhyTXkF0Z6vgv4/XLubTsREcfGWMEbnlttgEv6TtxnbBNhF0TN
Q43qotP8j1oLLEMdx7Z6r9pblfY4lMojt/8Fvt22Dfs3C7JWC1ZLcAVxTcN2e5Rl+JDOFTibU+XP
UcjdlArWQ3/kB+XTu/IhfM9O+ltiv3os6z3duoV+555ioqF01ADs9Gswz4nfL4gxcjdhqK9TPrSE
greK9TXusZ1jYkgRNWJLtXRI+gvgOwR1sQ6ge5o4aI3uUvu3II33eaAQDDuMj+JfEzUOANHXiXlQ
QB898tfZR+z5+spyOryevxi+reg8WI/EpsFkeq5Zu5TtbqGyXe6wb20j+zls5TUJUJmJ2uOLi9cA
p4/+l8ON7tKd0j4l4C3pjAzNI+4gBgJ0V2Z6beTz5J3Y7KE62Artn9X9G4jg7v5JjciB3ejgcup3
lrwwjyxaXGJn0Z5VisjpwYMAJHP2zXOPQ7FgfGzGiGVCD+wIZKP4R0TPoXz3pIeUu3yAWFmyz1gh
F1pJM3lJJYJo0b+pnFhltibkIJCCXDfvBMFtgjDd1XqbrZGdXg1NnvWkQr0onUUxlATcunRARjMx
+MDnGOUigl7oYvY0yA4UhGy34dQSUV8As8zOohnwo0Eig1U9MWjOkRoYVIi1bDGBCJ/verJveb+S
nBdWC/6gtK5mxUUc+Wsv6Fj9o3QNvsZShySDHQTSTL4Pi2FpaKj+K/dPj6lMjM4B3zPe0qRjIm2i
y2uj8sWkOI2Q3q/zIvoopUM11fwxfn/pyoAFKYoUPMTuhFm59KaHC9KBciJYAt7ABxp9xK2z7ePq
u6FQ4QHAPzAc7LcZuQRNL7cBPVplPSyoWh76zLKHf6YpnC+NsdUMcneNEr50TII5P0/iYDmG0z2y
yWEp7nquL1UEv8dlVI0ox8mwKwnKa86JqJUPEAMRmwizBBYReNOnU8ZvOZ7XPtX+IfS+Vwm4hZqi
NzLita6ildYV6AXfyxolHUPtoS2fumFtMBCqv2JBFGo3Hh2YugHMUuNepd+81eiSIUMwge88V1sZ
kfvjG802Y1vvZvWKFJN1ErhLs/m0YADws5C/4/FPcn4FRqTtZGGeU2ZyHJXG5WC++WbGn6p56BHK
VhSWXkQrdjbUmbds3cGNMKCETp23Hvpfllw4uRi5xeWLzYIRvSh2PpDg2ZC9sGPdN2b71WQkzVSW
syW6b+XDUUnQKZ0rCCaJqG61a60yat+hYNkh2UX2UbVKVXmYFx9xE3Or0ZzhfrIGRORstNqD1+3b
sV76BWDWiob6rYdSIluqKWz1lWVAOYHdYDOWgiuXhfGyIq9AFzhzo1sOkFXBnqI5Kd2rSJ577WOM
w4Mth5dJqs2Q3fv4MTVkYG9KRItj+BOb4l0Gzb7i5LBNsWMJfussFo0F3D1r3ydflQ9SXq/YEJU2
Dqk8vfZ+sqGMmv1Pl6nSt6JNttPsfhsvfX6uBvjMbnGO+GIUXQINgzEPNu/IIZKUkV3oJP/YAmOi
n5GV6I38aqu7p7S4R5gfkB5rbMuwlU27KodQfA+rtDkIirRhNdSMcZKDkxbRNi+DGE4fFmPjuzWQ
ZaGM129y3MGxVKBlCEznNV9ZE3SKEIlmufO6cFdq3cKT6cWuwHvTSzpBeWhEuy1zPsaEkt5KsR8U
MaOlS139xAbwliFr122cAc1ySkI8+py4EksyRotbMrqttP9uHLw97FD68at1/vKa7O9Ed82VSedw
CM1G41LPzIMvy6V0SPpWFaMpEHyts4mNKFxRWtc/ZSSytTMHBnKP+KhsWs06RPzB63i8A76jAJ3R
PLosrDdMtuiey/5RgrjaD61FLp+jxgPoH/TiBSKyrLXVi/R6Y1VNTEDrYJ3mDrAdN0TE6j05CsR1
bmVI8xGcsXEeh+jWK2NrZi9SbVsSIUZOD1idybmIcuLpIoLNcEzxQrGP+nDTW4GGMGVqyq0xlNdQ
/eryYyTTssrEnMU3MXztyxfDPSUmBMuWMDk9OVvWsIpcvmINOENzWNcuEUhOAE/oYIRIqxlq1AKg
/doSX1UA9qNv6qMKkR9J7CuIuHUn/ubCftJrMLWmscwDKjwzP4ztb2HliybNnoLicyQcPh1PEzDY
SH+LG0RKm0ics7RCH1Qy9nTsix38jJxBjYa/eckWyoCBYyOom5iXDEQTFQXQqElACTF7/+hGyBh0
27v7qCpI4Mb/1OGla9WlT24ZfkAiwg12jbodQq4bWSWDF0P5EZg/PckGNSJaFD5ldw0grttleYhb
STENBTZGx+/a2GdjayFF1sMbtTYVDyIHfBDMaRitrPtFUTTsGCv0KeFKVe913p26cWsKxoM9IW3P
RekD/SbJrDnk1gHZ8FOBhU6R7mxHclERS+oSCB0U7krXsFoXS8IR1nGYnYbpEqCZsCPNWVh4yJTG
HB98WBJ6V02cFD7hdND5sxLR1RS/toNGKh//eE8/NE970wB1605FUi80t7fAhMRRX01S2hSaz8CE
26U+m/Da6Lwa0Fu1NNxnzH8ieLtDoyEV/XMnFviBi7+Pby9RWj9T+Iz3n1XOvKjP1p3jLmIXFWKF
Ogfycn6SBgoBzJVTSgfKA1KY/PLgSKOEwLP+7OK1T2Tp9KFhL+owN9luuvTxTnB69nOqwGTuuaQv
6WBuPXb8ZvrjYNWv3VeC7cR46EV3LaCTsGWARzw8yG3RPYN1k3hiCjGh8KZCMsufAWlY1qwrZ81/
7Zl9YEydOAeiFqAEaigQZYMOy/zKm1OWVLtUezCGeoq8aBMUbzNeIK3LZRtduvIvRMzkBg1E75pX
kY1y+TOGxjJUl5KlhImfyJfvNpYJS+yUXi+78RBhcEpj1DPAF7zIlruoRE6FclnUySYgqa4AYtaT
Lmw7zUagbpAxamQUWejcDAe83Nw2QYHUAVuawGP6gQGCFEBcPhVLk9hAkT3l146pI44Pgtx8Xnae
HDFeA9TXiWAjD3Ej26sa1BW0FWp1T5IGFJTLOvhGxrJnibIOjY9Sc1eBlV9DDJjoejZN+GXWBzUT
vhxUG2Q67ogwhTf3BCsiHtKdP+xF+ZxHCgcx5YvK/uaYHHfaq0KgymL8GJh/nnRXtaq3GaU3dfLe
1E5aYi8ZN6ZN91ApkCUaXCTCOnTLvPrV2AxWvXPoo/xQ+bywZnp0sVQM6qeMLxrS4/7F1++jP2x9
z1tA/vcH80moLbEqlxYl+IQkPsyyfzpxjgrX8sTKT7LwFCYybdCLtXhGyETJctbkSuFbQlTc4tbT
qnvPL0NetRJsmtRouZfU0Ihrj9yB3faqMBhurMEOOo0aZ/iXyUDNtlAr92QZT92PXfwrC1KRseCH
CdaJhMjNGHtOjpWqRR9e3irngBjPYEneGReG6U+tae91fpS0WbXQLnb/bA3Mu3z3YPNyplm8RieP
MIuQ6wrDNNdOT0xVRzwKu7dB5C+wAilqSq4+nRVzCyyIsxGTq+6+8WGCu3v0cbMIu/ZsW1vQNElD
sgHlZHbL4w/X+BdOmDpEdpwDTkOynQyG7hG2mQlMXWDdMnFP2hNBYu24reeEYNBSDHbtVlv3/C4M
dP0+eovUOEiuMz9ztxPLhDJ3uciO6E6a7BPqppXfJ+/SwnOngi/Sv3oKFpFbLqruw9AmsiWY+vj6
wZlVRVAZ9eemPgz6WwR91KjJRkIHwcE8Joveuo3658giBC2rZ61t86yhnDKJf9YhTDZDcxJs2iZM
qaksf0Q5rmPlA3mZnplOb5UaX4mKXllegtwe1AU1DxIHrf0XAZ0pg/0UX+bEKx+1iMnnwJ5mE9H8
yoKcjWCl4nad5bhXI1ClgX4i1Y1n+e3OB/Y6sj9K66fpV7Gz8UzMv/7B9A9Z821x9Zd7s2PKqRFn
ss59ZKPh0hVMXiB16CDH8A4QD5cvegprHyEA6limqoBMqG0jUGlu/agwgpp2ux6d8GSgK+JPyuzn
AwEKtlVy0bUSEaJG3MBWgr2eYsx/qPzZEwozXU5M9/B6zpza3LiWI0g2Xmz2Mb9xcdEpIJzg3ihs
KsGfk1C3IjocmTH6Om6XjjjYaKbSOSslYE7tLTacvlqOItkCFdmBQSFO9K2Ck6BAnjjhow5fG3En
f3LAF1rtObBNrCqjcvDwWVy7HRc3e5rvcdwK59OhJMXkTT1Q4SX+k+F3E187/n0eS2TO0Uz+NmgJ
oGa6b5nhjTAAABER8XGRfWm691G8B9HwZKfkX1LM4OK4uo6FSeRqa2tLkgVDlezDxQJj5KeHATnh
VFezYaSS+7Hd1Z37VHHdUlUO+r5xf8tILnsqYUM+mOw4VC+KWjKlfQ3UMrS7x5z3HFfUktqfP7xk
DYQz42hm3VroNfktJsPd+4h0viZLoMUlPUavIvsRsHiMVl83GKD81IHHjEC6g9DHhqDQ3t0ZHsF9
iNFnOQHwGOpn5bxHdGYVQzYEkS8FB9hkv8QzJhKfROcFj9qDN79SAxnqiCID82P0fhCmHEzrVOXZ
m7Txu471hRXYfq7ZzGrne18EYhU8E4FItrgFCPoyYUN2WTAERz8fkgvLuGZCvGQ6q3I4Suy21OGw
GD6zeES8/Osb/6o0WYkxxtJhrBqUXIJvH4iylWY+s3CgMtD6djeh/B1/HUroiFQaB8dtjBXKKpms
5/2q7NxtPvZzKiCN95rO5Bpxx1kkg3bdrwE2UgYhZC6QBPnW+V+Tb9wL0/yUyfjMuPbY9R4mIu9p
yhpw4lg93e+0e+0H3BqdKp5j8pM1I3sxlI6dbeD+n9Y92lGZ5mtQDksHUpXJr7EoNQKMpFGwTVR5
R6uznIbq2Fv6N5NvpIO/afLT2WtBg5dZvzUWHoNTMP3/eAY3jl9dX9aMlVNOzq5BLqR/tKMFfl88
GYrpYLKtcqBPw+wOdhaBgYNDjlcEbKvGmRYawIz5Ix29fGOg3CAXizmStgeWRttDlp60yVpaTf4j
qZLzgJwgqvAPG69RdohYJyej/4tCiNJ8+miMh5bBj+V7UGTbQKpFqoFbKuVRw5TUaOQ7kqzUY7Hz
Mqzq0FTWvqIWnYB9Q2YV7KhGD50vd6lc5hLWy8iRkNwzOyaLy//27RM6120XY7xxBMOKYN94kIn9
9COx+HT5OTIEjvOdyu8slxf+tMyTIwfMyg0WU7azmm41kSAxNRIJXLnOe6LjWlbGZyelF6w1BPa0
pUrDbtXsy/qK5Anspw6KhllVRHWZ9pz5DlUE1BfwlV8d72GLazXvgT4ymnS7XQeyw4N1Xfg/Fg0S
ZoSHEzfLvIEdk8OAg4ETO0RBMDPVnJ1rXc3/gY7xwqYfRcfEG0nIC2NMvRbLTC5r42S74NXucsAg
D4tnyN2ViWpqdCll0m1D+HVNCWrwhYLhM7QDxTrbIFwsgTwQ4eOBjp7QFuuYe8rhXNlMcQoqvKZY
I9O/ag3BU3iTLGCNGkoci7zBCB5ez6lmoPUyKhbkPVFmZJ/U1m7q9gYMDLdVi1k1Yoid6/2E+JdU
PHuZWQoWiDcepquWGmna7Don4xA1xwzQAiisgWso+pzs8tUHjw/oTue54JAAU0OOgsBvOVTLQjin
Cg2cXVNDkYR3Uc2+405sAgAfqNmLCvOtOCgsUFX6nDk/voqWeX0yu12LwqtunbNR/RQGu4/C3PTB
FWYxGyZlwsrDvttmGq/fUuD8m2MOpm2bBstYn7ZDwuKefMNoqLcyu+ZmuEjIGXK50f2L4HQQODNN
feO4bIbUp1mw7GUXoWM9GuyPEdRBjdCv6c8lNAeH5qrn90SYV+S+xHkKNmtctDVow3JaFdZFy+Wm
DT98w7uZ7MBb98Ntma478TKDM+vC00YcGk64Gi18sz56l+JvQj/Y5gWqf5rI8rWlg4VZwpWB0f9Y
QD6J9fRUNDC4CpoBrnUjGjFlMtQhXVfE7grUWg2y1vUV4eVqr6dyX3nsnItp6fG96hx50MlHH2rY
+zyHbBGB5yhwGMw2QyUJKkFHrqEMpL+jA1qb/BAFQqIuWjMMt+JxawTT36iDxnDa7qIzwZ5nT+74
AfJvhQBu25UC522vuMyRtfJ5mBr9uJNQoQ96f0LW9tS38MlSCyeYuRxYsQO1XDLtX5pZtjS7WxPy
HesVdtcJ0tVnXE7bAHm5bgIIinaDh20OOVw8Q4SrDVvSdca0NimSYwIbCtzstkUMRCj7xNcdGKdr
vxr5kQuC3+U33caT0tkbm9050TEyys/GB5gBGFNkaJvMS2sjq6xwP3sXk4AJBhyOke6KGGVgOZO4
zUVYdseG9XnZ9I/BJxTZWRnl18To2IsONSSJpMSu5d4E4yhRXmv7Y0rY6iFiA545Z0CVvf0TIt6L
imvJ3qCpf7UCnH6ElE+uSNmlw+CiJBWlHLJtFtxowQ5DO+4k43aXgFM5fMiEDHh7xlwwBWAqlCLY
s4JlRqK2E71UbMvjztn0DgA6dGItq7B0BLJDeF3c7cvibsivIMJHiJ7TRVokxDcLiUULIUgPbALC
Ty28h2o4+Jg/PdRPiszqrHvPAY6Y3gihECM44ycLE7rdRiMfMppsttIB5x4GWodVYx/eRr/HSHwV
NiopMwN/S2dJL8KMehOr99H5yfGdODqCiXDTeG/lHNROZyzLBBbEwZXRrp1VSNwPRnzLRbUWUOpA
cDpsqV4thfABW11RpJtJA+lEe+5MFzEcGuMlam9e+fDj3RwFbZOZhZHpLzM2c/S5P14J9CCBz5Av
rnslylhBaqzedPeObt1TYl3ZxdXAsWWOtI3WTwIpIi650mokA02769W1Ruzr/WWQOugA16nFdqRi
ZmY08C7HVUJOw5jNSF+k14a/LgIDxWXEWYkYfiDvUH+4EiiBFZwL6LpAqZcuiYsDbbHxGGy6BV48
MCxYIqktRPats4hVyaqOiQDmu3hE818Ne5ubK9CxLKAvJ/whZzyYEv1bG9X/g2KBf2pSr6qowAEU
z5X5i7ZkU4mHm1irXBwqmjVMQSs+1KcyHpG/kEUaGLDkGXJEYiWj51pccmYnVuwzuic0hVzQGuB7
OYBC9+etEsPr12wol521EeZG5MRyIfuMwktKQiFDXw3Od0ZlO47NMuKMaam756Q4YuLWkY8qyOdb
AuCVueATZ+MTINgVky7WYmjn4p6RHzMLq1lpsNZU8i/G+m9x5uAPGNNsU7VkPE58d/x7oYMG87Az
MZoLqFeb6A1CyJMOrWzCOAgnTrhMW3HoZ/xvDGwi2huSl7WH0sqbk9tK9ZKB0csQB3pZdRRJxxiH
wF8UhPqrT5+SMUtEdm13kB2wuQcBHaniTLXYIlTEfJkjuTr6KqE6i4W59KNuNWJLMkdtUbroA8Sh
Hb4KK9o6ZIAW2bOJlJ4FYth4TzUjcsP67LyR2ysmBubecBBlW5tIEAk8UQREd9ANdvgzB06pHgBU
zkbZxhPZ9yQfmeTdTCMrge4WyOKnc8dni6Fl2rR71JznXJz7HvFZTn0GMIsGGcEhrA/94KKAT6UC
/JBi7q5fwPcf1cDc2zPX3hCwPXzjea0nScWuvrPkS2noBHBJBzQXyXSMVYzk2UQ/jtdbYXlIYx2x
I+1Jn2xrH+9o7GzLqVpr7jsir3WaPnLbYR7dbjITwzsrEAdthfEW+DPGlulCYJPlCoAVXIyqqRD6
nPjQHvklqvKZGqDoxowaiKHED1BQcBF03xY3b4zWQfvSt9cGq5gAHZNRjvfk6aogOPZBwP7kbyp+
PbDHY4NTlZ08b3iaXRo+pJJLkkEfb/g1Ki20CvKg6cfIKeCIv7FlxtbZq3vUx2AfEJsZLSswBEns
KsoGGR0Hqb030OOX0fgfSeex3DiSRdEvQkTCJrAtek+KEmU2CFl4bxLA189Bz2IiKqZnWioSyHzm
3nNXen9IJqBa7C8qNUIp+8iyGcz11AfXHt9R4iMunM5GGW8nHrKACW1qcVm84Zyjp/hOK/Ke024d
MmrQg1c7f46i+OJZ+Z/qL13fYEPg3maNWt5yUssDMz4aoYFlQWxMauQy+GkZ0vWwp9i8oNQN1/1M
piZMOmqxJE1QmJuL68uNMQY/YjQPuUvaAueMFheL0Tr1PVF5QcnqIbrk3Nouvs4CGpEJSnWgbLHu
Oko+LWTJ8sj404gESGF+SRgW4A8Gwmsk1sNok4NNIU4y24YKYO8AC6lz6o6CCBBV7wLL2Qw5uD+W
ASPPdDENQCs0JC3UVYrKT6TvbF4viuFZF+kLo39Pcx+JCj9ofFTDW9y+t1m2ci21xgUKSXGTWfcZ
vJPVcH3JfgBKEuKI8+bAmYj4JSqdCLVx2kDyi19Vbe0AuR3zTGCcEFwKm4CLFI0DK/q3npJIz2+t
cc/RG2fDpZzuJKu60drSTwYT3glB3mT8pvW4moe9Dg+Hg5MxRwLZLKuyfLeaYhUxsIqCk+PREn4R
MOLTePXrNEA0G7I466BDgnmrmMU23MEFJZlvR/toOnOl0igD5CHeSp89KozclPZaExNoTEilUiLV
W/9fjzi4AzZcApc20HipMsWRN20dh3ci0VYkRxdOhwdvY8tsiSEaivd718I0bMAYkClccvkIJs2S
DE2N1a/vmys3QJwLzqI/CKjz6ubXV4/hTa+j7r1a1RPeLhTbzkLam1L7myC4siNl+Xi2+lNB4Ggw
fusEDLBACSVGvQiPO6cxH74dfFUcBGP27RYQpBg2+1BvK33PwJG+wF23rKan9nnsnjuAnykjNE1L
13QQa2M2p2HxRWXGdjZhkzPtxgkJbosR6iSGY1D+cjyFrDKAd2EVM/cev2Jv0DfTaHgOMURaeNAL
AxSRga2cvHP/7A7Vap6WSiasjsJso8N6iX8NGeyacOOi3rb7cwrqgE7NVBRKzNUi6OwZpo58UM8t
qjErVCethPwVYDRbl5zVRM0ieLwrAPS+AcKHpUKNz65PQDRgEvQohpvxAeSW3UzLI/HKbnAl2AJ2
5E4U9rnRbyXkUzu4pJpxTbIdGOV12n6F4acu6lsp0qPGj7HFTBErjj4mroEKqI9y1k+/bfFtGmqr
2T8mKcs2jzGtJqNMMjob/7UekdJo1VOCsTeNJfrnn26GpHYXFGsg+g7VPP5l6GLGeFujZYkowZj6
reoF9TCCGfayheecCMz9V2JvL+pwV3vbnNuV93cJtBrZPURbFk6TsWXS1UdXbAJYO55RJWM8UTyj
twhpcozNm8AT/snG8N4HDvYZB4Yo3gIXxUBl2bAl8cGVwz5g58p/mj3HCf39h5nt5gmq6tj54KKP
SZ5znVvsgklNO4Y/2HCb5mwJ9DQ1UCOGnYn+5k3Xrj2H8seNMYP+kvC36pq3UP+Y1zgtbOy+9+HX
HiK4mmF296E59ayMBbhuvC814tmWy9eRzcFUTzGl/hzApeSj8Y80GyFrQ6t8BJI8nGEvybnAb7xq
lU3bjvhBW8a0D7ydT0yCWvOz0kk0MKHxzYXJT8mKK+dQJBTX6zcaAmgjtjcimLkPJUN1uSkNa6sq
MrgVLu/oW6tedP1VlNtUz1cxXriyfq7aDzu/VmgJeTsYHhlgXob0LSwvLYeBCF8yLoAyfZHhOxF7
WMsIvSR34TkmLGtAG+eCUA7m3SB+PSP8iLEjTseUMAhagUQhJLwCBGay+iL9w8SgL/oxTYbdr1q7
bxQzmpJFCUzG8VXQIEWc3xVTJ29KVpqMV53GTTxuExeQX4Oo8DdlFNXivnfZGEK2RYUWeD++fQNQ
wS9JTdecCgswzyrHJ9SEIVsq4M9jtErlC0QJu9uwJQBaWugfgfPmF0fRf3RxdHLtcqGgl0NtQffj
3SrkpqiNoGIji2LAOaCzLUm8qFHJ1czliABIl1735vN5zIEnNUO2qWWixwpscP90YzswpHEJQ5mz
MSr8JWbFcMIiB53GIwtvPW2RVp0CVjvE37r2j6EKor8GFEeYA41nKd/pmFjMeMZlmNQW6LA5crga
/O18ymtc0mAZoU/900F0otlwcCMi/WR2uPEH/jL+HdtGYqNmIUmGHAYU4ccCunCdW4u6mLYeYU/t
BRuqMrYJBzASLp9pWOAsDKNcOom3S7RLNTFjmfKVK/4i5Ktj9FpBWRshDHXQH5y05cMqDpX7qicf
g0tRRK9mD3c13GeFgkHhoQ41Rv3BQd6QpCtsIvh/ea8CHFdVto1d9tOhfonyeM/MmlXTRtdoSvWW
Wcc5gRvUow2tokVH3+C3R8n73bZ7P7euJC0TQSHq6wQ62wi7nzGx9xWr7pBuPyfIKCex1aandsin
a8TDbcCfANrw+K9MGtg++VUqwT4CQwmk2VjTMqjxnrMP9aPxQsZsQ9PdtUuLrWIgV7UNMXEI63cf
98x/bA2lHTrj0DHgGKvqiqiD4/LdYGZvpPCcY8KNCElrUTxMEBsn6iEdkntKyp+S6Its6OZssj0I
gwVWkBbSbf4WzjVDoc5F3PBLayFRBvFjctnE62zgooWHTlqOZ7SeXNbSweyd6evS7A6lkR2UotHk
I6uAleri0umfZXYunKUuH75Hd+pT/hJuFQ8UHSSFZ28O6w0kg4qhJOsmsNtfWjGk+LiBZhpkQy0c
04TVfJPQKpoWH17xpDEqVvJe6a8yJ68oyj+tpl73QXLpWP54VXaN7HVHzVyz9yioNfHSoJ0APzGX
lQPS5YU09V1c2azUy5eMmroa/aNR/LqERmL5IPoEEkf37TP2S1xyVsrnMO/XMvgN+QEJwlKHXV1G
veeoEXuKta17zHV/5JItEgAZAr9EexjBnkSJRXsERBBsvx0tSuNKqPbCs3nhaI7a9pp3Nyt9GORc
l/ear2cEvdK3B+V+qWlFqr1bvjjjS8qXxYk2kbWAdK5BRklXDQ2352T3ukPStrsu+usgcPjlra9X
XT0vm5q9SQ4ISytceDDBHcbcBOXC87W194FjITppzjML9H+44knzMdd6h9pD++oqZ5FwCJatdUy9
7xqHZZiBheT8ACJad2ez4Fl1WM9E0I3JFqDVXdtTtfKbaqc5yCNjdxfypCTMpMb4pbRN+CDYqzkl
KPQ2Vc7sVfuged+Hw4dmXwSsZxypRf8e58MWmUxeuGsHXU1KBIHuGc+WvU489ZSwjRsTc6ehKiTe
dmPoD+hMM+HW54zW0i9PnBqFbg34ji0uVce8Sa4yynfxF5KwZHG+VBYqq/R7gmWnIeYQwQ9aHr/o
9jVY8UoSGQVuPkdbV1Eh5AH8+7eu3ozeZ29uDeLUQradO8ntXRY/VVqtxvZNo4BocZqYL132OTaA
jmYfNc33UNFIAgfVYvSGXICO9v9Ne8rykT9HhDy7nrnsrD3JYQWyLfjXKQCmBpevrb84kqzSHTMH
zFQ/PoIMneNOAFZ+ktm+Tv8G/2nihMW6yWKNAhOM8IOEbJz1M8PJWAw2o8x+FdGXB4jt6LDj8M1H
Q6CjT2YDD/t23OcD/jZPO/jTYYCEnXSPcE6CDfYabkFb83idh5RX+0uhDvOh2k0lCxUPBhilqj/c
4HgRmCbTaxhddPFmmu+i/7EBGUSmwU75osgRzWguUo9tHzrEXTAwQLFBJBV9g0Nklmf6G3Z0rBha
Fr/2ui/rO00iqixrndevLkM4+jbtc+SszopnWZqLJOZbxBKzTCyH2g2ZhPWj+fwwiJoMj0NinWt+
60FG9wolYpruuvQTzo7NPhM0/hgRyMSixmByUlLGG+3e8hOMHCTqWsup+oaDR9EOMIQxXmmemOGi
nW30hzemm6o3LynJvoC91s2Q7xw0rhsvRSszVcNVaJrc611IQsoAyJEs+Hjs9m7dM/0dmdX3dJ4T
jhMe9jBaV6RAw5W5JE1X7UadT3gKyeYL9YOn9UhHZO4A6nFnSSUXCc9r8m8gM9Uhn73EoNVCT8qr
/CLC9oYtbQHQBVcYfvlKAyNHiWZWy75hXF8Vr54wPpqkP5dUUsVUMmCHuZ/WDyd3SXUvvC0Slxej
D357VSPvRkIu4vivwQRv0f8a5gAnl4VgkWxlZhwQg/FODCgq4Yu7Wo1SnlKxHgt/M/p4dqZ+ZauG
+ih95/o752TKWol7CuzxHhX60Z6H9oUfPzUev647GncTHEHSGisVRcu4oqbsTLZCQuvAi9Y3RcKQ
mTa3sMMHnhW0fTUXYTP3G7yWYO9YCLmw0rgwYf+2izyPm6fSmk6a2XyNHtVhCy7JzLAyasF7HjrH
1tI2gzF96wNBV5ZGzherZXYeMf7F1BC8+pX1qvvJFi4Nk+tsVwR1sumGWp1V470Ebf7QA+IQJitd
VgHFSVnPYb3AGwKWQD3WU2YM2clzUKG1LF9r986uYO+WlFuDyyDWcmfeBjIInYFlt25nxYmYZ/mY
QhoHrao9Tq+6JgGtxvkJOzPASI0xCSooiScIUm10wMcEIrsQz1FOFmavMNaThP3SwY7TMgW2oFlF
SIoFcP2axlhMczWfMZePXzXL3Gd1sR+89pqMZMYxAARU0aFNU4+00V6zekRZWTOabUkvTKyUvCRY
e3pAHzGSHDek9j6xfE60MuVyU/UJLeiThexKudOBwvhid2Tx1eRvQdG0RnvniOpQFowakWJbprhq
gEZzvbtrZf/qjyF7kPQndKpL72bbHkNhHQUfTe18ScmVhw9cTmi/B3UUDrkFRsIVN8b1porNi0OA
opINfH7yxDz9pUjlNVDTPs0wGVoI6QcOINPq39xaO2IS/BKBizvO+aBeOqKW+hUhJsXQRo7I6d0y
0hpG3mI2BZMb7qzBPUlEIHhGSTfzIUO579QaZJFAv2CaUF073Edk7jnyXlaEgH3bQEQS+wKQd2bl
2/RnUnFYGjytAEP1agVGiwIvJZhcR3UAKYJXa0AtMzgEqh51iIlt+KrpcyRKD2ajPFpYlFpGBhLH
6srzI/pi+sbZTKh74k3W4ZMv1kPwAVl7padyFQuUJmi18Y1VbnBPS3MbcaBUWXeLNaBE5EckzA9J
jrkFqG6p1FmwpkEPLKIcLpMz3kT+DPjlnI0184typyFmhiGFtx33iPZcz3TsorlZ9M21w6S+D9oN
cbmz8rKsfiRgoV2ZBsVRVy/K96yL6UzoJCAyQG1Qo4nvyCFcgPyMEkexlj8yVoDVJNaqclbBaD/r
oRfdjJRY1jJhxDPCYLe5QXZ5xYDCQP8ZVERDdDLQF3nWPXkmIzyIn4+ELKUMOkXViM+q1/JFbxIo
1bUnaYqfSJKEmPWOojd1b8yaqC4bwQNqp6sQjYqZeFsW6QQt0SMZ6WQRNWe+wN7XcQGPRj+wT1GJ
JTZj3wVfdemYews/MGtOzTO8ba2PNU4PwRlZ9jCvori2941fx5iGSRXrVFydkgyQDCIZl3yTJl17
Dk5FhaD2qCe8nSJ2iqXhaZhCC8+ihkdZnU6ltpykRBGXK5thXVwgIo5LdG1xImzid9EljHUbHet4
pP0JA89cmIIgWzpyz3khS1CDlFeOMebYCv/7sYjL+m3Co8p1R4YRNYVZPxklxuFsXlqyfpU7nROL
ZQ/T9xB9/c0XdIRDD1qccD2u4c4rN4Bqx1uv43KxNVleoi5B7I3aGX0v+7VMJ494DJEtdGWXPWJy
nCYPnR75dwOzzto423CEUQfwza1q6eiXBibhLh3q4mjnsKYynVxuu+CcbpycpjjU7fPkB/l+SngW
Q1kqcBDNeC2ZgLObs4ijqeHv1L4dggu3PRIN63iFUsw/K6K7N3WDKL0oEeblfoYW2LF8NDEzDKMj
ZdO3RkVoOGxuyyRbaap6IIYjStrUhaVeKUix0keBhqpZWxSISrZeaMgPplUMXwH93nUO7UVhg4p0
mDEylYqFvpiGStuEjcSuBgxp6XjMKPSEy3YwAf7hZEW7JVWAQlG0Yg1dr7z2euAvvao2TqZd44lI
xFTf1ajUkVlzuI1VVPHxadpx0H0E9GMMdSCxrU9dAtALhcXZGrr4puoA0UhrZtcpieW5ISnslJlB
8NSK2L9kHY8DkJURX0dl0M42ffCqUFZvmzTMdmhgfRytXbnQw6j6USOx6qMUnPpO09GemwFRWPw1
sJ817SUyfessEdRuPKdU13RU00n2cwZyC6Zz5PFhQVGSmKXNBGPXIR+lBQTrGBU98lBMGyl0Z5nO
FHYMTcgOW8IHlkXNDWXZQbIGk9DvgSgjLunbGdIL761FHza92RFrZck+djG5nXpOBtdj9GhxfRTU
vGXWQuCO62g95Q7yh9bvGjp6FuSdX0i8S/2w1UrccJxd1Uo4tbFrm8H5Cmtsq2mh/C2meEgjdoJc
umHSpEcsRCwnUVA9vWidd1CMXWgpbMXrcN/haNhKgf4ttwEi5B5Lp8RlpNuLXGxl4T2jkUPPM+bx
0k17IhZ0kBI8Ssg7IgUzkFBOQJt6/pJ0eoXUOh422H2Hc2WPJPPp9qtlmSytbXjRT24TAma1NQ6Z
gBu94BBfNDKS1zyJmjfLHcqt11GkOwo0Ds+f81aOxrgcyoF9QzFZz31Dcv0kyYgsLb7sTNJSmI0X
7ENRG85M5c9Q5+q4W41C0z9z02qubd6Rj9YIxigG+oXEsV3MNnMpPDTDa2un6b7X45xYCXBtKBqs
DdRNsuQFNgOzJtoXFkOaY6g0suee0uLAo0j2TpgM1T9cbzN5pkURRGeHjKYXiNE9slz6fA6ttMIe
y0ihb0PNnUDFDOZKa3IkOn3cVvz9i+bdtqVbLyp2stuE+utqK5GzOHSRhox4lyxHojmu8+EY+sJf
FVmaf2aBhvRPQnNYFEZJanVf8nalDGuSMu+J2+2R1pYa0P05rB4JXEs7Xct1rbF1g88lT0qM9VUP
wXklHlcwX3p17EyDBNQQg3sdiGyRV7hVinwwL5qh2Lj6AK8aA6mc6D1wj2MSAplu+dA7hsFLJKDV
RuFD/4HrGVxKAehCFvTaAZdZo7mmWmUeOpeOXTlVUI+erPBMfjDeGZGyk84g3KydnOHG1KNaDy1b
Aa+eHbmDDoOqw1SYzm9nU5W/yozSp6rHJaq1uD7aEiWy8FKiebJuIuRB+iFrocwCERG7r4Sx2H9G
6+QpQRl69d5ioHh2BrO6tIM/fExWjXrNjZtNqTJ7x/YHAaJTl+yDCo7jNFaVecYNYsk1idSHGonI
UydpnEcjM+iI27b+1RuMFjmP7i1JXesMP7R+mlQa3EY8WXBOFL3tym0ifTNioaEsymf5GMlBpgvy
NBtNdA5kYjPMJSsdIrJeYJno+30zgewVTpcv8gQzuROKdzM1A/YqfGyo2QM8e/PdmU3Wo/ITGFZ6
aWxaWwTsCX1vZVpDt9YDIoArvGmMhCGkii4cYbMh3/SbnOmgdLVNJjWGY2Ell0bu64RnR8lrEybZ
msPzJ0gbEx6G3ezbFA9npKUQxiarf27pIBZpSPciRE5R0FbGxspZAAepimmJYPJNPe9P2Ba/SNHa
5YQMaq3B9t3Ek1BP9Yhucxr9kyp8DXGW4rWAhLbKMs3akq3ODskmQ2XUzICXoda7bVxr5KFZVh9+
apXbYQLXyLoaiV2aXJ6SPK/DkQlzFZNfTpOsJ2628nuPQYszwdStgmh6xWEUQNqT1ia3IXg5mvOw
Lc/bKcEa07S4NiGeev+cxkzXTeLbW0P2LtpRj/WgVVTMHsewlXJVVUK94zXxXRSXqr3WpTvs+rK3
1pyycm2pGlUcHvuTpXr7hgJJ/AwjWg8iDObIrjE8yVAbD3OM0VD2/EujlzLEFa6XL2Ne73ENrpQ7
3iW6BceLV0MGBQDNQE3eSzXZ1z6IKLy4q5g5I48d6vQlIom6Y/wUDfFNb8076qVvVKz3sq+ZEre7
kfGwS1dju95K04BVaiQItmxX7XoGEa1tNz1MkfiKa32PgPKZkmQTA5ecKoAao/fuGMPeId1DgCU0
mK2HGL+zvLmOUbPRM3XoQNZVjOxtx1rC/DwoUS2NZtwGMvuUYbkfw57ECmPHW7qzKMxsUij7Ztjp
dr1D0n5MkOhlSc8ZpA6JaRxBR7zWyfhiA3eQM4lfZVg7MjbaLfYsVO5DhUcR/V9qXhQ8aEcgLW2Y
MGeDtobpvomans8N4ruZ7uhNl6rB8GrwQ/R2VecaT2F/aEumzRYCy6auDJgE5pYbYdvWOQshRDUd
iE50+6wqRIztWaUhWqOEr6VVp7TsEOczQGhLazfKZJcTxxjmTF6DCEW4isJ3WSFEhVL/afYNCe3i
Oo7mJXNgm2lBOyvVbBx2JqGbca9NaDSN6lJ4WrQBNXspxyc9PIvqfZKnHIC8c8/jm+I7HPltUaT9
89moxsQM9xcE0IyB6OJ19q/kbhvuy4yxar+r6OF1qASRDCcEqMiCBig1wpMdtsxgbNCIgfFkC+hJ
8jZf7i0DFSJdza5dCO3HrwTsHnamZBO62YeJLa5V+6zdcQMv9ClbJcmXSu2NajZ9Hy5T1rrWMP4T
6m6pt8lAiGqTz6AxzEVQFJUKy/vvlCDJQGoVjUTPVc/cPnBHUXWQJAnn3gAxoClMnP1+zqkr9V2J
T1cfDgYdYtwcTbAjOfKVQHsOiE6MGNKlZMvPiQ3FciScSxE/MHVfVVkfuHIXfDuHoHhz29PAZ1CL
jUb4y0SlrAuxBMfdymcjChYd9NKczY/kCXXNaF+16VpZcuNYn6z7UAUS2oWKuer3PkcRC3LAIXQc
JQkkjOai1GTmfzXEJpw+iFMaodbGR4caNrzNUvWB7fOE1dJjY52JvZG6a0kJMMT9oi+TU+ynZ+k9
pgZjLFqhYXSXPWPl+W0t2zl3Dv6fA/n8rSc3xGuNBUfmZuA9Bli8mNhnOPh95t+85xt2WSQ7pob5
qt26cYASj5A8abxlI2kURbZKR0A1mU1qB0tpcq+18N7gd0KiTpfbLZRxQzKOCixVm45X207VFYvJ
DHP3Frpxd9GipRIcRCt5WpGbxmi0okI9mywqYx7oPHTvIsCQzVxdsgjA6rGMkz1m/dpxdoVd/9J7
rAv1NYkUHBjBgXwwnVtfq5pPjNjdUyA2yv9W/Xfk73RWKn5arPys2yBJR1WPXAxVOjs7O/KJz2X5
w1y1izqA70A/ECExA3AyUuZy7pHgqWKIDoAq99+heUM0Z+9Q/ETRF+Rs1kxzSNHOBB8b5LfCy7Yd
NwOm+S24oiwfUBo9mcnXCMOSqc3BmX7C+iC8aFETSTKhEbDjt8m7qeQF2CRrV54TPgC9At355DOI
1JiGlQj7c+0cy1vnPNLh184fWgicf6dDyLVgPc3QqJb6fLA+s/ZNykc5vPi+w5uyjdDzu8mH4E2P
Ce8EJIgsklaOLUFYPNl1uxwb8QURngkIj0uPxTJ68fSHk1y4JvF6IFEzxo1ImieHBqTrjZ2Foaqe
O5kogwWFehkNL5y9Teg8N1wQmYakZxr+UQ4vueVhOtBmjrNLGtMJpqoGOVsVZuvU4AXmwe9Kf2FZ
zqoJzVvPrxmqc08dqe3K6mJC2BwzfiHz0OTJoaw68KvdP318TWrWv9mp6tU/PXylpV4rMt+SKGZb
tW+HD934IQGAxeJSGE+ej8wR+HVOYAncoW2FGtTDvhX2/K+TVd3om4F5TMK55lCVOsiC59heX/d3
JFTOzkYNdpMz3bMWk61w7gAv0Spksyu37pnF4rI2MVR6yAYiDeVW5a+70NuFyZhir2ihP+UMNxSq
Fu4j4FbzkjLoDABH7mdVkkAXcaIoYDCiKe/9mJw6Z3wbDYRzYQYnT+Bs6FMwNUw6tpXNmiiJ1mVt
X7iYj0PnfjmVoGrDMaclxdbqwr3yiTtW6Vbp8Ip8PqhOy3ZBbs8B22Q2wNrRS/evBjTUOqDzCoeV
EdgJXnPPoVGc2jsxRAsBTGkGw5qc0n2F/q9ryaWI35r4R1iwktVrpGpE32xSmfFH+HzAIbFNe84S
drz5UdPOAxJzQ1Q32fTkbQIKYXQq2BxIYjhZGhOoc8kE4K5i3myjyfRKGEvRu0nK14D2daOb5SLU
v0W7RyNWda9V/1qml1y+t5NEFocnCJVMYT9ZPFUp/6KAp83C18C30KrPyX9X4sj2kNgjm68tw/li
gDSe/doFwsXbhA+T2cgOtt4/d3iX7nnCmBy2jCH8g61MWJ7GGic/C3iyDf0jfykFSqBgGqbJOVeY
J4YjpQrbTUTqHlQOjH9bgw1NFlyC8Q5Jqm2+yC9EGEF51u38sEZjxPbbO9sZIE0PDUW2iDk5BX/W
jHc2lk1wFfnFFd/gEOzqLDnqK9j107Ypj/a4c7DmRMTvtAQuMd1yOa/c8gN56j+mnbr922dvZnVN
/X4Ra1sFc07X4wU5d/8G6pKwA6CCHFDNVEdEEIBmngJxAKEXWtseDep4G7KrzlUbuweL+LQWz1xo
XwaxzRwiRT8cfEkNbwLiTTe7wLocnKOYJZkUPp1koYjZpXtLBNK9/itC/pln2j+vPtu8UJpJnwub
xbCQYUFnbvW3AE9P2n6OxZMZMExA7WGYf0141a1zhv4rRko3C3HQuwiJr5Kowuo1iF6M9KXmF0lJ
UWvboym+6uQ15mSIconaMVnapsaA+c+JsGXfNECV4F05223xlMKwID3XULu2O2rlPQ7RJRMumhyr
7t1g7VYxl8KR4DuLoRH3bkiJof4G79KD4+9DHOUtQMgEnxADJF8FlBfTT88JncpZh8WuHfxnRFZ0
Vu9K1N3Y+00O3EGRx+h8RNZNg04dpxuerRx/s92dJpjNgRQ4i9XSnFftYA8ksiQ8tAvRfAwxugFn
HxTpNiRqAEgsiXAx73o+nRRBozx+Zg+F4ybLLVc9hi/uM6aW4UkngLuW7x3mo9BRuAc3dq0vA9de
OggKEn8XABnUeITwBSwdF1Q4LHU9fdaQNI7YSGK/3Xr/TauumWQBwBGF6rVoT2abHVO+Q5PrIipB
O1FLiYcv03UYghvAv2mH3EpdvPOn4GCAZO6tD06yRQhHS8tJrEZi1Hl4Pa+y/yuN5869zYr+guDL
uW3PKTbpGJwvWwO43NMyP3Kt5GB56puXqGPwU2DJ/5rgOwYWqDZSQs4GS06SF9yzofrniS2TMx4L
n1y8ntUnYACbv1AS9NCDuB/M9zg9h4RReeHBgfkjgQgNw7BK2zcXlbIe4Jm1GPh7L573g8Tj7EgO
NCbkhv4wMOrYn4L8sIGNC6dl64NQm04tVq0wldQGIbPQlgDVXeVdQvWHyahSuwFFVQGZxDG/woEa
ORaLlOVDhb/HY75C88gsFbH0tLVUgF561nvzmua/dfGTRvAwZnYQyBOpY6N/KvS7je4efxQX4ls8
Jsscsd4YPbTg1Ylw5+FTbbLPWdmqUKmPw27skezDdsHT77Er66zPGbprIdASzBCr+EO44VpRIwIB
+eemvBuN2lSMIGHBNElHdRssTHkJ5LCVyGtSx1jEeN1043PikieNjtwSLvtgl5kPYFCjMUfzFWu3
uyXehx7fS0fs2IpPudjlrVrnnliy4timOL+BmBkL2xac5cXDSaNHJKmHuYRVHD4qq4CdH6HSHNDZ
sjAxLarqXWQ8hLpa5qrV4I6AXmxD44+D9VGX049LmxaCpM0iiqbXKXqSzrVh8oDriam7svQlS83Z
yK7ZX533PZS/U7cu/F097INEzLBn1BfWd4NRbERVV+Y0ITGfCrvWjiVPlHOFUM5i2ED5i7yQERQc
uTYcF7a8p3igIwRaMZw1h4o83StK976L2DM+af4pQKiL5iMyKYlIhAk73j9YdXNYjBw3tadffFDb
Aj+hynBds/MlSUH/hh2t6Qc3EttqMPfCf0D6acenId3kMR93bTCBNtF3QTBI7oU/bCrETxa9ZFGs
LC98jLXz6JX9ix+6XmQpdkaye+JlabSXmjTfOqn2NHfbpoi3XdIhQJenfvI3qXR3bd+sMs40nLz8
vwo01LAlnyXtiSati2ePf3GKfb1Ln7TMvBuI1DJyL61eUL7qXbqGEMJhmsPaTjKcpYG+7HjMTTJx
YloV5oIbyA+rMCrxNAzPXRQ81x35woN+9GR8sXwfoywy6orhs+U3AacwRC93vGV2RhTbs5hdA+T0
tcgHWcAvZn6umIAIQxUpNl3GhlbA9z+5RAL29reDU4r85wRhrMwrpmP42gmOHvTEQ0Gk3Y2gw7JI
8VHq3Mn4cuJbyii8mBUWCNmZD8OYshMijNDoQykkXA7ajtmCXK74/SAw6AVrbchU8ojyoi2vzfiW
iyvea0s2q1CYC1xcIQHsVbJHIMaTtvR0hayZBzYhHQgJmlO6y4nsYBLU2dCsUj66XL1KY814c5Av
5SR4a2GSrplNIOAUaIHCfR3efZ7URD1K8ExclYK7P5vAz2p70fnnlNu3Yt0z67iq9h7K/urA7TU1
dUuQOnKrlAjve7c42dqImczcjYmPFEjcbR8nAoWc0587WseiSRZ49yCcd9GxirEko45XaBeas49V
uAn+XNJWqR20zl1Z9YVnn5iOdA9Pc9dIhguMCmL2ptIZfqLB3xlJw4IYtgTZRQs/HdeeeokLFt95
gfyFFHYGe7Yl/sfReS03bmxR9ItQhdzAq5gzKYqkyBeUpJGQUyPj673gB9+yb3nGIxLoPmHvtecu
sH/Ep8kuNAhP9XkfDoyN36oG604b7nUV2AJ6ekfA8FE+ahwEdQFLIQqwfn7V1qPVnxYJFfz5ItQQ
5BPP/NAGp8vshUG+2U/E9ujQFXtVUo5JxB7JFHe2aPViR7DhvETY3ewjkEiuj7xHbvPox85PTLhw
1Gaz0F5PcSGlDQiFGnEI0l8dU0Ca8+yGybqBK6aiSRTLjiVO1LB9oBRxErbU5T7HWB1MObTiVacA
hZp2zgiZhuIrgKNacKA6ZGCMps+lwTEXfWIJX6oQVIt+mbZnsnoWwpezHghREYKvjRjMGNWb7XRb
WcAdh1fgvAJ/OFnINCBK/N8T+OaxcraTabT12AQp4TLnynXTbZzGu3TQEHXsfbZfALZNJNStB1wg
t5cejXKSpOe6DFnt4GVwH8RYvfX6pRu2oFQFZt0owUgfnxuxmuBzZnwe8UWWGM9rseuap0uQQNZ8
u+aOcrcmBbJHLz4kjBDImPAQ6SeQUqljRNTsJOB+C3FhbbBGLonWK5aD/pc7EV49rF3IfiINZirF
EogYnjM2lhYIbh6GmlGH7v6VDdwpCiOjOLFI4/fZl8bDardCf2K+XYuQGt55jfhTiU7GYkFqoh2A
vu07hvnKolO+Je8FSbsdY7tSxypTPh3jMLQXxpCBQdWOCTsDd+8gehxsD6fI1monUlC/Mwd0Xj2T
Rih6qRmvesVYxjx8sfEEVbwhzHLdMzFDNgKFjw4RRdA4IUnVozKghaO5ZEcG6ZSxvbcdUaDZ6iP3
r1L7cGvKZV5fXDbIHSFqmX9UHlQ9PjFc7XbQo1fFUq1vzpW/M63xUhMGUKukp4FxUCQC2GnQ1qXk
C5/qhEAtmw/LebT1TRBO2oecMDVuDizmLmmISYZDGLk+Dxg+GnedMyANmaaW3Mxp+GvSbJQ9psp/
LPYJCbl6NSKP+hJgpUAjjqmH2shmTuMwbOxfKKy2Rg9oNjg2sJ1E9WLdPAfGseQU8QRH/lUFljOM
CPHShfSO5NNQS1nZpXQObrgeYAJJ7c+K3zv6PJXgbUW+MyacmcNamDuL3sT1w62CVScuU8a+vxZL
sCBUgVuB06/KdUGmosnEj3UbU1CqDddCvED806SnU0ivkM2+MoDZD5Alx/OUYAQmj3P5wdObtt+t
VS9qqind/pH2T1kSxNmcM0JVsvwhSJtmp5GiSw6KT7W81zEaSADDZCqSORIfNVSk7EYLXrywOYrx
3QxYQ9t7ySa9Pyu8XrlAbkbtlrU/gcVMfXRYmK9Z3S9NDhrGYm8db3eWAwXA7jW4Fzbsi1rTZpXG
PIHvOVU2SnIIqx83mGy6J5xTgo/ASf965864nogtBjuwpgXWUgo/I/PRkTIUAFLCEC61nk11hEvO
bkX2x64+MLmbHHCVuKAWdzzIb0unWPtUwam3UVTwlcNfRUFtNa9OO0QDDo9xU/n7xNlKb1v1v731
Cb2RdkF7C9Df9oeRxMTszBLkrRgIujZAp0YkZg1iB4eL9Kw9ZNtsCDcqAYOSnxSRdQ+oG1HDOjP/
CuXRdmf+yMl4qYKLgLOH/SzkwRhLY8bUYJE7XJ75sMqtS0GACxpVKE19nLDfq7BR8P67TDgCoDqQ
GW3QayVGXrZCs5a9+vgz/C+boDUAWFzTmvqI7vyaT95urfmUEV1KooGNGlKhz+NDyBTe+k+V0FcX
xDqDbNPA6METlBAybt5H4npHZKcG1JRi/HbovFTRbGOKIM9wNhFuvCwWB987sUFfVKp+jKM/RqIF
ULoBiEqbPErycO2SQCj32xuIfPuyG3VlgnMoh4MdHt3hUWebQq79gV368B6PV8s4yPSiFufG+UrV
l82X7A6YHr8yrhpGegsdfza5tkuvf2YmV1YGL+5OMAVmwq1CACd/56nGItSvg/kkKwhc4s4GFOZ5
eye9+Brmfe3h1V9B9DOxyZzkV/dOobZVAQrgBIiacS8JNDFjIv9QKxnUovbAxyYQ8FNEoNpDrths
UpWMI9jxcFS4q4jpGZFS2O+6xGA2tRqYj2PuRx/XuG5xTyCOJI+O8ht81qxXf3qDcazO3m2ca0q2
wB35NjrO1VKwNhNp02g2krR/RlFtWvHB6I2073kRYGzda0IuwXEZsiEqBOSYocTQ7xpyFtRtToxO
ng5zVLJAP3GZhrAPmJi08i/NJqEt0U79WzI+c+eumtu4hvTyz2x3rfGtjDArA6wQVr1yisNQLAEA
oPjI3BO4hp+EWkBnKqXFxiyZ8imck+CND3tG6pMwSTv4NYNSsi4q+Rpd3lvxCZTMBJMRt908NT6Y
qCel+qjZKxXjj1N/xgWOrOazxf8XYd5IGLh6YDZ077ekGORnLvNlm70M7a4YDV64ZtEUv9BJlqYg
NQdxCrz5bRUMO+YxkWC8z+JEZpfGg57OWDF8zyZ08rgvGCDTbsL+vkvv2zSoGT+D8tMjuHbi1Nru
9+SY7yOyy04FP4cuMFTdO3yUHnhuLKn0vbqP4Tg7JAatPsk/g/gJ3f4tyv9Ej9OSwisYbazJw7zs
KqRyBMh22gaRHFf/K2fRBrWaCQ0i0+ov1g5utDWSm65fay60wGcPy6ct3jP0Qy0p47ThFiOeTN33
FWwQYEdAtRvlm2lPVJ497VViCumUAwkOCvK6wNzW9rbQUfHg8WjUtayyLYQ0f3ik5a2QRJVPOYkZ
eGDk26PzPjZfDs1AozMWK7BLcMIClmtH+hiqs/YtYnIsVXaAjH3M7F6TXuUt/PA7qM94WQbjj/gg
xBGIUWHhF8zR0kON80Oi+3A+0/hIIIni7iDn4aVA0oWxx+lXRGIuLWsASGQg+tFnpXOplZcYyQtC
1WTuWXLpdEW9OWy7zD9bDEUl2vAWIpJjDMcsRMFM4wiTx4A8pdj10pP+ikHRfIhfDldDP9ifMrZJ
hSXlgcq8IX/ewvEgMY6N2U/DgMwdn6P6E1tLSAlDGIJvZb6wDHNq2nAzZmc9TJaquNjit+LBGGv0
uTEgGudIyHTKWsYNiLS1i2Ntpxujqa567t0SRhf5+OWTITDxSdEvQnS9g7VQOCFUjlAtLrmylrX6
btP2oApJxa3Lr1m2iom8SLfM2umMjiCyC58bZkObguQhceHnsvzA6hEl99g71RP/h6SySnY7siTH
6FK5kNSwLI+4P64C6ovbfPmKu+Jqp8CIOKzjVcpt1x2G8cFRtcH38aZqf3pMkrENBf1hjLKfiRQ3
geHuMiVeqmr+YvmBhS2g32nDnde77zHOtBYLApuKZcYjHahU4GyL0gGhTfubWvjytYUj3HmtPxvt
FlbrkNpIbWgQab1k4G8zO1jmcbyBWE2RCsoZ1okGODx9jQPeMNd5i5W/tmFFgtfeuhP8egkJ88l5
AK0i23AFzkkXOLBInjmMlrMOxy6Od49BjNWcwuQYjx43wh0Q18xmv6IgCZIUBhV1/SR/MayZG8cf
URM+OsY+cloRwa8ouz9C6szgK81JBgctwSi3eaphvK9kvHUq9dCwm40EAF0/mNu4elLoOGDNALSW
cCRT5qQ/mUWniasWmPmsH+KVHWa4rDHDRDdfXlv3ox8lhDLxVvVwUTRi99qPBthugYfUNcqD2zC+
oBQarq1VzfHNzDrKnlhdSSgJTG5XthCz2ICPFN3q8Djp7Akzm7XRPzNGj2BfHOeSGnvDWyfqSSIO
84pNwDSpjvobCC3yMFBZMaxn9LAKp0m2R45heqs9DDY9bJ+jGpzqgIf5/+HBjRRc/vVhVk+VG9q3
JNCumjthcD6mEq8OyzfXOlsqG94/r32k9Y19Slcy/vG492B5qBQzPTOFoYAs0BcApZVdamOk+rFT
ue3zfC2l+haJZ25+TCtXusJhgjABRECYg6MDQIIV39SKhXPhL9L8VlKgUbQPKpKaiipNdfbTakwn
1BXWNzT5vKfepGLk/DD6U6wjbIC0XWrvts7I1JzTurn2lbxKGkWlxLCxslCDY8QmDdJCod3lexeD
UYj3RCmPckgxhBH8mIBptx7OlPKpvoeo3jz/15cXycnVA1b9F2rvuhtswvbgV4eSHWuFNIVAKmgl
d69e9D7HNUd+n0/LDrp4swYKhk8F3TsrxE1kMCASvyzn8boJBgy+i7cLiZ2GQ7Ns6KPMQxd+kWG7
jdxJ5eluWCwjr8NhSFopLbodH5FWjdO+FAODJB0ZXLUWr/CJhVj2GuWeOF85+/kBC1rMMedpyOJB
s7uUA9f6/zE8RQLKGEy8bnoNeQlrZzsWwFD7ZWZ9WRXLCo0mXYBS+kn9bWRSv6vgWSNlHjpMfZNi
k3U7v3qp4yaqGRwTrxp9R+gBks+i3pvszVOobla0dLR9X7DTwrVjWd8R98s44dCVL+Etfbk16puf
7OjBjfpXOC/H/hr0+0AgqDWQO0wfmpK5OEQvzooxpFmOQrGA+MaHbaK4cRhgwFVAskzv81MOa62r
l3X6SArozCPUkfBT4SsPp9ZbmasaXFn2NhGj92Fn8/nFpKx61UXLka9xCCjY3bmBSzjNps37MLYz
0CBvUffRkmo3kQbIhazjcJGH7YqJL4zcznlWgFiGcluwVRsFu5mE3ehfMXx0E4KuRHKAk5dvzow+
ENexUNhJ1C3dw+8ZxudYWFgC5Xw6Or24X1NLIU7XUrTvNXi691GD/iOVWeYfCmo4m0IAuHBgHNLu
DnU1HvZW8U+f7KXbSfg+xZlLfWtWu5a8vC77jB0UDOiAYRuIlhoZZ0dFfeuzHWVOZGO4DfNnwnlZ
sEFNTXR4RBHyEXbcURtRfE3AACNnSQxlseleqv9qlHdySRqSYzqWPJ761Bnvexasm3Je1c5nFOk7
H10aQnEkvCQ+Z9DF4Cag93Xzo+lBPCj4eE4KvrfGYUzm7IFiLFRuN3OgRA8/LRaqdS+uvoOWkLGZ
y5LNxxaHwtNAAmPlh4gjs3a3LUPZvHsXdKn63jVo0T6zGj8M3w2VhrEQ2casr+O4qZXPULkHI9vM
yURZ78Oh4+sulgJDmU3Ym6GsuTyQa0lek6bApwINgHJy2pObZo10wIbZPEzk2DcVZ+nofwQAkHWU
SdGm9p8mew1CFQal2KR+ezKLaploOfqpeJNL+aVn5dPvepaXIRHxEMm7fmOA5fQ8CpgemZG6wkxI
Wvf0tHOhZOhOvVGuppyfCiugb1NeghWy1J+aljOyjorckI3lxNtOpUNQ8H2mIATNX9VO1lnn/qsK
3FbIuJoGGHC59K2vhnME/GK2U8I5FBC7OYfDsobPMcxT86swZ2K46MN7ZUFgQYo4LEjVNvtrgSfC
1Q6pC2H6qjewfudZ+tPjmMmzDH83+TDXNIAteRtYKev6opdQCZnuRsLiSItORoD3kL0Rk/eZzzCh
13ddSTZhA3Oe7ZK44yfm57BdkCLLtKjfsuqG9UkdDp1/a5y/wSf0cni3O1KptaWJNJnMbbw0KMfj
kLlUTT+086D0KNaxHZS32HBnY7QBBseckx65/6ltPk1IRsLcBPmzc24VsM7q0/AePDkIpTmZm7MT
Zrcpi1YJ6jkobXMs1mn1ioGsyJeOk09RNpVyMJHtBE/V+sz0s0QUYAcADvaV85Mnn7X5RKlJgFc7
C+V7WfxECrsMf9HFdILutmnudf0T1fqbyUJVLGGeGvwObPpoKBjAq8HeHrpvHQsOOpqtCRQ+03zy
cb9bBdhMuPAMHOaAU0KNc2ttRjvYZkV3FwXL4GtsRvPOhmwAgMUrRhQcHfv2RW+0S1dPV2giqdf/
6RHuYk3bKUo7G4N0V6T5omY3poxPnNwsmYpNUsWL0AXUMGSEqSjLTIVvJm9mue5R8RoRxUnv7dSc
FYndrO2eFemYrySjXIWk3Mx6ZOhP9ZAijK9Ei1AnQqWviYeZhl+15X+qIOHHxppFxYHoBIMcyRjb
PPB3pT7hYZgroTon34Me8Xu0OU5hzWKqpYmviseYIt86EFIDUxp4vPhMAWdgLpz5EkvQNHJnCBcW
zPhXVQciK9kbBMC2JOw6PUnZPVFMg8tut8WxH7Fa+EkMiyMGozML6GR8GQmoQU78JKgJqQCRt/H9
n06SameeoBdosEemdBF9TNbSGg49XIjkJEn44elkOofbqldRK7eglO2FEg+7wA6QCyULE+UMbMFd
SN802dcrLh50z2+FfW/0WxZ/JKAThpTplXZpMV77xknimGPcZHFF0D68uUzkNePuY9oJECaGUTmf
VqdxekiaHHzx9JaSY0rTyVox1ECjsy5vOV/G4mZhASV2babaiKenjQTeKinuMs8vDdQwH9cqDxcM
Mku+Jab3hUFFMMMF0samh5jIOcF787jAssVqkPx4sfO8nZf8iZqFJ50BSJW2LVEqtjNbObgAjypW
sGH5GRp7DAJqJuhDuWmZHUeDBqK952Qk8poVOWtQjINmjCI8yIEpSW1h1coK+R8yvIsK+L7ubqMy
17Sn0V4c7RxYOy3F/fF/Gc2OTFh0+2rF1JMg4jIw9wVpwLhsoUSyrstUZV1p4yOJpxgmpp460NoE
3VtgPQPzBCNSs87SvDhptvcJB/GEtZ4EVTJnWUyJQ9hreMkoPKx+Y7E9VpRfhhkYfTgtQ54Yxsve
otIJL+rmJY37sMkmxIcX8W92FxOxc+Pe/Ggla22RxLuMcUEGj6NDFKNMkDAConT2TAUr8aJ6iHxl
8Fkmcuu5B0dei3jtKmAMlWcsKfPDz5T50aiWvwTsotFg480aSsT6PBraneO5JB7d6gZME1+j+PT9
K58FfHacFbty2Aq42EW7bAQy92bRAl1U/OatMg4hExQ2LoiniNlS0KzRrB1C9dwgzUaZxoYo5eod
tVUgzqZ2bVtqMTTYATsek4KZH5QJnKbc8chk/Nfa7NxH99iouNMKFhYAs/1jL98t89FwrdgWS653
g5Mo4G6P3NukY7CZLVkMeAkAbdEuVouepacNBbBFt+SyQXGS77j5A9simxQSMeBNj/hubvE6/hF6
sa6xCTQAzUdm67YkLmpAsZEdVaEuisjbKWO+qXChl1NhSp59tR8ZBJhFvlR0YCrSBHixjZtlQmCj
pufQ4NijAtVreWTGulz+H5g5mv+6BgN5uFRjSPRsuThIGsZD9rruJjkmeZ6wkYWD2VjsjX6rV2I+
dSeQeZYq4GW734fd7xCZH0iMNxyQ8zLyl15qodGlUzrqwclWz7FIDp3m0zOJndatvA4jYz5zPOji
E7dTim7r1AQ0cKTY9SJuTqX6SlXebOyp+fCJiDlsUWEo+WJAcVD6uyCIN3oH4zy5ZUL+yPJUCeuS
AO9NjU0c7AoNktEu9T9GYf3T2KlYdr7P8fGOQ7WpUc8WNcdVQDvlcG/IYtl1DE05CiiGGm0esgnT
yu8RhIBi2WeBAc3ndFXHuZctWlLvG6KyRIDoWxqfEeNkC78yscg4pzC8GuOZa91NQdq7H8jv9AE5
J0S9XIf2c61DCKZj8jFgQMswN5d6QktmHBsZnH3IQamwJxaIpBbW14lU3/VgmkM2q8wxF6FGNaUT
96ExG2iCcB7gJbNIPii6ClX5SmvvgYHH6iOnquzknWVuG5285NFl4wpjiqlcbSdY6MaUT2B9hb6K
NmbYa8o/ferzPFKuy2b8tiLxCw97bqJiFsPDxlH7plZLy/Y+mFK2LQPB+Lfi7cQk+GbBg82UQ1CS
KK+PyA9DOGDj+2hUYu3F7r9IhBB7ObYrcKo1mfKNyu3DWMfCS2GBgexbhMZPDPFbkCtcVGyLuAZ0
/zcrPgaNzQvRd78BgTZcbtL6UOSCMLNZ49ZMYlRIdldnCgE3rjj3Z12WscVL/aPWQueI0kktcKtN
7VlU7lJU/ToT+ioq+rWaByvC+lRjPLh821WRfpFqUJZsdmjHjG5jcXyw4JmE7IBpVo2er63QuGuw
eBAYoBcP0WUAnsRt1xrnkkbEgb5dLiP/FEUbdhNy4vueKQXxuHAacDkwetW7L0TuEJVMF5mJ/d4U
9zG7puw4MQ9P9pplpN16bKcjw28F1aR1xyU0k3wZ/zc6pEul2Z/JhFKQ9Y34JRkQrWPGygjhQko2
E+S4m3VN1mSyC7QFb9ART9SUo0N08ZdAE0t85Xcri1loVi/pR5s0sR4UfXGNXIncGTLSIybyEdqT
qjL3ja2Dldjj+P+w5bMdXi57aeNQxC+QmmyProXSbyUUlIQ1pZNarwJ1j/glLGSsUd5M2xP1jjlw
ETEL9v3nCIet3JT6MSEGFvlnvWxLg0IBdoNb76Xe4RUkv5jze6q2IuRb/nfeXgZrb8udTcYDDsDX
mP0WIX45phNlaS1qB2MwgkRcLW7Pn72PFOSQL3gRm47HQbPA1G5zizUDhZBkJiX5JqCF2ijXvQoA
Gkpng6B0Fy0KEjLlqHrc75W7Hhv93unlfBw2qsIWtYJ+smJEtjPbz8Zl8mfFJF8xdy35FGPSsaKZ
wWUUW6Qi9e7KB2fpjLNUTRYhcTquenInV0NKFg4ouwT4CrtjpQ0ONiGvXXD0qlM+3VhxthNKR2mJ
4aXgWIQQ7qFKRrw7eb76W+MhymYZhMojTddE2Yrogitl2kT4z1j/q8qlI07ZoL1JiFwhAxjJERhq
4LtKniyvOgYFxlcMBA3zg4AvvlC3pe1zr0yxSWipiXVIYFil+vfI4dgTtqtw9DHadWFFIcP2v7t+
n8GXM6qT6D+gv5mA5JG3sNLL4GGq8ctsN9wnBk6Ggd6/F5OSMJq74l6Z/QsFG7NnFny8WYEGT1f9
VhhXIAlA3X7PgNKmaP/0d4FwMOWfuvBqosW26n9jc3ViFgnV76i/dyCtDP6Jf9Nj3WDxt3ay0+W7
El74/yKzRoCDMYkUJhZP8InQhGApkZNCsKv3JXYDNB3dT+LE14EtitT/jAqxhIlgrciOBDMjCxve
bG0LwGlOSyXdbaesx4ryHAJ+tVOzFXM7OOcAFNVrTkwYP8Y8rMf7BJ2wmXKYJBUWEaVMsTJaB37X
a1Du0j0U0Cy1hdAWdvvl5l+EIc8rk5AEQ1kp+XbAel2h9ucbnuCSPqjD/3f7u87+FNEjcS4mlvhC
Z47or3zEJ8oIeV7Dvtoc0mCt0XBpfH9NlSGkdt4sLoXRPijDMcerxzFp2T9w01XZrJzRRVaLRrM0
UTiogXe14l47hhWhrfGxybulUU+d1sRMzuwbZtOrFfwJ6rHBSueRSHD/F2e7ZFvAfBT1db2i0FmR
rneCG3IgVX4Z4uGLtIev5ajWoXT7Zxelr6cvyAdYMEMO8TAEjQnvB0hMRSwOMLLid/DieQ3gzEBC
Xi0Hmv6WaqTx8Kd3obwmTjovXMkxjLtLIltwAXha7YzMBzICmQKTUcYmqTeuwiUX9FuHxWJGLktM
GFO4t1vaO5W/eoRggZIwtKLtplKYI7zF76MAyKa+h9XqsUPVB1bz/kkwreYDySZ0DI4n0/rJu3US
rAvWt22nbhu2QSPzcYPUHS06s1V6s7pPOxhuEUQAZvSU4pmG29fNjtH4tAxkhpPbD+OJWv8lyWvI
k4+2jxiRUZ8J/VyWbLMQQjbMQMvuqcV7MqMmPUfuORPgjwCGCf3dE9T7z+ntTSyYAQUgcCzG8Kza
WuveINYmdtEgldVwGKTa87Khjw63rXOqvWWh5JtRHd/7/MIzQKOIPndhmzvDJNT3pSNfJfUXsRgS
mN+ebtAu0Nv1BP41KFk891rWH5MfuJblAdsDlEwa6pZ1Fe9cgXjYJGXCcwYS3YtNjDibRdzcg2mY
WEwPcc9qLPrMpHoOKV113OwhFR1bj/bgiC8bqTiC0eLq+aiuxcynzFF11kRkcTkgqxL7pnn/XOy3
Ye1ri2oY8eWwcYb/g5mo61+xPOsKa5hk36kx/mGXX4vigFAKHSZ6oHsLQRAixty1qy7J+/srRPfu
UMlFSF5StMG9+BAj02xuDjv7LXk9cYjQrbZmdHHRF9nc6Qz1sAi9uZiEU0kUmEyx1ScPt/5LCU4r
D3XNPLtbhu7G1yh7lFWXXUJisbCMgiXRAeCkuP1cWneGral5DEmIoBmOXGzD/AJdv0OhJ/VCAxFI
PmZq0WCnJw9hkheAWA3oRfN+geNxlvF66IM3N0vJjt6a8hYDBInxXGPwO3rE1Tdy07J+MLEJmBVa
K9/cqLjLMPvOevoFyZ7Tba+N/+HAH6u9bqGrn736iN1TNECANpZtG697U6Iw966cOkxzVhU1EJAg
yjUsUA2oI31RCvVqNiarbGWhwicWCODiMzNIBnPbqjw07tEkDmla8iYkvcf8qoyZFLwAS5y7IFpG
9b9yCDC70Kq4LI+DfpxJZXIwil3uA8oZGJBhNYbYWCD4sRp1bhHsNrBCNli2DGMzGzpo51y2HPq7
ZCSnMTVXbvxD9uQhQr2T24iV1KldqhaK0h+SatwIOF2id+/BEKzZ6S2NNF5oUbrTfHfthHze6PuE
Ichc4Yv14mWJRKEDqRHqHA5If/vk19ex7ac7CZeq8ZBBT0mRdn7Acrawte9cv9cohkwSwvFl/ipY
FmHNIxONWLgwalXQV7iGTT4GJrZcn8sOrg3GBvaPELKrpVaN85TUtshh5NVzXla0J8zWvYamcWRe
4GTDSietkm0Sklxd9LMMa0x2ax3AFSzMHCw4eoy9q+JZ2Or61EiyVmbhKPpNaLAHhRkSLBMKnCL6
5/PbNHTxaRt7y2gMeEQVvICalfEq66emQfVnxvFuoBRRsPglGJE7F2OyITAZD+gR6B46kwlDqcxs
u9pg0X9mhnyojnU26K2IdpWb3Ha32Fc3oqXEGb2144M2dRP1b4ghX/qT+TwJu3lijRvbh2VXGm3F
Int4+prZzewEdRBIEVxtU5CkQgQGNAxS0QrtI1T0V2wr0cyZtHKQlvif5hwZDKKZsssZa5ar5gfq
IqPJynN+KYmyynwAMzmrC6GuVfZQVtTPrczdsWRc4oY+VGG86FJ0k0W2KHiWLQO3XVhxsZv6q8jq
YzcK5nwKMkIPkzjUZDevH44If4Q0frlnsPACj4LANYtL8o1cRiZBHzl0kzWIFhuGsTNayEmGmO3Y
OKHAeAc4f4smYM7uLdKY+Gr2h3XZIaWBeDwgKoUZ8pfEfbPRTOIoTM2ajTZhb11JMllyaRQMmS1R
5W323bcMncFArhMPrZet/dPcEvsCQHbDOWFU4U9jkKOal80/pQu25AIdSrtbtqJY6ZrzAbLpmWcY
36WdM2fhoedTr8b+5afWdvDxaTohBsyS0FhzO0CjMf1+YSXcMyE4WZH/SVCMrhGta4zRKc9VHDnN
W+fABBC8wbrW/apWvPAD5dTJMFqkFZHjLenrfcj9Ax14pnZYL/UCEH/7rRjRSFASurDSzmaio/un
Vm4YRpctPF41fZgO02rbpy70FIJ2iUg3ptQhlTbIZZMcgK4OfBiQtClWqc415g0DMwxTQbsBuz1M
h5Na2ltjqHDSGdku0/NHHCi7SjKaDYhydBV7F0c1eDL8Q4wvIsfet6NYiwruAdVOthsHRhetySrK
8w9CCft1h8BdcRnzasYEeDC2LcB8zHC0cxyxZnmsle5kUld4trKyE2a1SkwMTkUwCX8xbiSCghVo
VSnXihw6h7c7Sz2kvEUy15vyTBo8ktQuYdRVATdigx+FMYIiZ45o10dTygjUA4bbhP1MCaJ91Bkr
a4R3nKruLdTko+r9FULUbq4r9WZir1S1MpdhTfYjNME2nebX1D8FXYIxGeJG3d070vmrffTkSk/L
xp+54HHAh5h/Bimuz7b4/1DCVOtbAfPL8hk53h9KK4IlYvFTxs53r6EJTWQ1CzP0VNpIlKvhE1YO
kIVepTMQuZqnwsYGUxVPnyV2H551808zGYczB7DRcWouRHeTiK8Y3aClb2Bx17SDkLkLVNfNnCnn
qh0R0eOWUVWeAeL3WCGkzNDZBuMobcyDOllowZsmJCOoKbAU0lwkdko3+VczZIF0fSjx8YRIhqz0
y8NKpo4g1MeQCXhCana5KSadnIBdiJRIx5Dk4/K2gy1tHW4WThrenHyeV4dqPIJ/vSgFKOA+Xpd4
fegXgne6VyVZc0vhAfbSBeo1Rr8kDc81/aVnH2r02aZrk11QgYVo1TWLvkBJoe4U/7NH2JBowxK5
4DLoni0Qq3zY1sNWyX5jBaKSo2LC3+UB8JVjzdbPT0tEOGTuFltn+Aux5UxWuiz/Z+aHEMmY1/BM
YzXOoeZ5O9l829V+arHDdC/7fZFdDTrXiusXgGAj3wIAuiBnHbJRB50ADzfZuam/lgVxnvEykUcl
3SuMt2UD4JSNmhLx7pp3R720pE2pFtoccmkxHBby5ocfWfgRt6e2BA3MuP0ZsyFprD/ZfpTYCj3E
1zBh3kTxTwtJLfmwa/Q5/NBus4H3YWaviC0M7jVABUoWrIKpBEYt9eU1C4sRVEOkB3atuY3kOOnu
sjok+sEHtQvQIQ7Bou7i5JvgwL6+OSMxiyRes9u1B5r5aphVCdEwrbaWJd/n0DvkJyb1NlGDAxB0
HCBdcRA04aM5vPwWKUykUkHY+oqNPJZ67eXSi4CqxaZYfhQZsxxltF6OXizRVtRLN/6ysTOYmCpI
xMSj0l81Rg6o42nKdFZGKW0Vw4yAeZATMvQ/OPm1gjjsNd5cd5NVXXebqeD3yDmI5MEa7p3Y9YSa
MfGZYcpqLLTXuIp8xFiO+FXNl6u86rhY6BzeBhOBGrtbobClh0MO1rVXobUO99Am0xMIEJQmrnX9
SiD5KvOwLIYYPOHp8/VQC2NmH71X4Xw78ACiYqYXe7dfliZW8UOVBcsCN0FkEFYhcETG1dYL8hVB
HfTOpPD+x9F57LaOREH0iwgwh60lUTlYzt4QTq+ZU7OZvn4OZzF4GEywLZPdN1SdSl6r5tnWdzLY
K+tFBj+UsEh+gB0YcAg4yFEBoLlAmIDxHyLvs6vhLUWLIvBQZt7KA8cRhZpwAHSQnrevZn1F9Cxx
DmTMP+ojGtdNMyKcO3J/hULdqiLAxeCBeay3oGDglz0QHGfLMJ72GmQtzjwz400mJJnThQX6vJ2s
rdde8fKv/Ra5rRUEn72hoSGraJU+Busz7q9RPDwk/UvE4IeShW7oJ+Dq9YoEZ3Z/92t8lOUlRkSt
cID1YmQyRoSg/+oFW3u+o35reWujw5TsYm+n/PpmqekrnsZnaYtTlrVfsG6fsM7BrovKf8q76XOw
mqhjc7bvEe9H6V+xJ5k+hiNG/4GLh5RdKiiq6hHpDJ1Keee+4cfbCvJmOsaGFVlxu3jAXeRtdVYF
Or/Mytl41r5MNNZr28ms6T+Sea9MAA6eSf9TOQ8uv5wK2X9JaFHfo/qxItaWULO9a8+6aDHPVk2y
NzGA+uO3jH4t5wuDk8DURwsEU9PIP6MqwyLIKE5HL8HtRQqwgbr02+ESCZCrmXQbvk5CnN+8WUiu
2iC4y5iVfS0JQwGwV/aQnrqcAfCL3ufrDHdsaX6pBX/enRWBcq1CxBwjynVxCFBoZ/qezulz6JxN
lr9FyBIago/wIoQNgOHSOxCnhX/zUc1316OATQE+WV840TrnGFE6VwXHR7NXbKkbaoopuJPUIRew
OGFbi1OxY1hMqIy5ya0/9MYOcQGJh4iRHZl3aJI/ogwMzWBeXDNfbI+dgvyZG1BS/dcenowPQRmL
2EsqqkMcj/eoRcamfZnZUxcXmxEuYOlcMknVieaXTwCDLfIsMvHKfdJyNGpJH/qkACU+YHgPeZ2O
Nx/FeTLeGs6egMLNMrTzXELMIjeB5tqJzTBRp9J+GptHBkUiOyZMNpi/R+Q+qm3eb9GXuWSJGKSs
j2/CofXgys7gVe3NDtuZTqOLYBy82KaaCJXwieHIZ4JA+R2Px9p5W2QHAyCIjjhIsiYhhbHfxToi
ky095a8DU8kmNTHoPmG5XfXyb4Ciqi+tYUM/RGxT4SCIls7Onn2gFstmDmRa9ZV4bwmTlAzWbHSB
mIJ8rtARQJzTjHacqYt+zCRW610NdBB9CfS23YgqBbbunpiPev5AjKlZT35tXib7NEw3lEGGSeEW
u3v4I4x0LhBlM8GBwV5WOyiXoE/mloi+4LoxvAoSclVAHHtI3uTEZf/JrCAz9y3mANQEhJhvaZ/W
MQIqxYbrRXZPAUA0An217jRN7yarimTxhkRPBbLMppvXTZFxyL70qIMTNDAWeem664dO4+wyxw9j
OOHUYvdUBJcZDZ1SHExMuQx1ZYV0rKy/KSCEiVRe5BgLjx2dUm0clf8bTfZ99uWB8egGHDVbGui0
OaXic6f9S9O/RdMSpRvTu+rYcyo8JVX1rpEXltGePw89RfcE9tcVhyxgKNufM64Dt30XAxcfRJeq
uvkVdmoorMmnVG9dZh7t4OaislPGrdXe8/p70WLpT3AKKRShm5JSS1ogVVhJc0+0z0ZLOM0GSjkT
eXyLngYZgMNZkVGJx8O10UJRYiGx3qsYGU9+tSu59sCvpeLP6U8quU3dDWf6WBTrpgcV0nEePtZe
cBxS3JdoCIg7irCnyq5/USIKh3mbA74fKPp5t81dgGa5E9VmVOOmJookmwYeqrxCQvPeT1RXFe7T
YfrKecHNHjGD4IlKn2x86op/Yk7INia4N/ghRTuvAcqCJ51A6Nk0l/Nqbij5kTQMmHVEckWfSoc3
rWv89SOE3R59Vj5ivWq2bHTXebMvoeDDYN73MxN2DagGgaWTzagfak9MmiASTLeTKw9Pllwkpu4X
Ye1suVmz2vvMJA+ECfGcEhqfH+v/ra1X3SQAaFsVRyj0IIbYaABqRcIj8YA0vwGxQt2SfMrOQafT
MeyepmK/EDgaE1oWqLLSp4mosGvCmncwZAFMC3XWAwaVnTXYD2ZhMKC5QaVcmU7GVpUtImvXwUfW
6nzFLlKNH79HKsk+uQfe0YqTaT/VrDcdeMU5n2pb/xvY4uSms4q1ZueSx+zzEGhBdAE0e4gR5tg0
Tp33ZjcU2kbO2B9dma+tHJ59AJzNWSeaKvHrfds7u6H4KRNCFSVQOVJ0fFWsbeYmlX9vUHpFjJOl
jvy/KreRrENTfuFD3iQ2gSLVXylyFMHlGkDfynf/sTKPElJKzmr4QI0WI6FJ3rk37fjY9NBx+LBQ
DKmMUVjzD1mRrr32WNdrP0IhPm0GebMogYPz4NNV7dz5RbYJ5pmAPHBep2ZVsIbAV8LDwk5pMLet
OaL80ZlcYSfpXodC4I76dgWILwCRxI1673r3VC7BGLum/yxMA/nwcAsW9W1HWCepaU6JtYYzl7mX
Tn5hx05o7tiE6TMDKGeJ6cIdNFi8ZmiZJ0q07k9Z52GCXbbp/ZtuQh0RGJWXGYbDuhkB10TyDFTu
fb30HePw0Dji0QLM5U8ofTnb5aNruOTcoL7rcIWxPhrdCx33YUR4bDADy1CoTWRmMG6LXJQ6+DSa
XRqw1Arnapf1ZHtx6KJ2gs24zXhhNMx/0Rix6IsAbI2vGT9R3hMiM12D+eyQyFui5gMMeWeUaYzE
Q/ZoldtoA9KPQLNmG4zzkU/vXsv0qPVu6AYcHPNj1T970bnpMipu1uUVJ0RHMbYM2CfV8c2AJawk
t75a+8ugmfbP1ZzQKYkuekE6cKpNdFHpTpZhZ7yVBqkBbOe6Hy1ub12EsoAYROeV+Jwi0nYpE38I
iUZ3Tjw4T3hnoF4Sm/DCW83fMmdOvF1LoZsjW+aeCUVdbBVFgRwOQ0Bq3/hJBLcxsalyviZv25dL
eNzaaPdGRxmNKN4Zy1OPRthW15LZg2nDF0dQG8m1jv/KE3eP4rXzkMV8ay6RpUUEI40zeEtGFPHB
YS2PbRU9da1/qQUxMinSmg4w9Ghwd/Zj6OvihP5VGMG1C7RL2zonv+oPgpfDIA5JoUPEsLwkaia7
hU5D2JCNj7YLXRIBqi37tUSeNC5YiROk4JKfi8uo3t35Llyys5DOYSbiD73agfuNQSsXnvGI+4Jn
5OZbf3l9ZuRYSm6+xzG7axVwEzsFU2GlwUV4n30QOuZphJoVEzXhU5SaGwPbGhmZafneuv6mHk4s
sZeFO/9FD6Z3KokEreBf7Urr6HBxAWWok/VI8VQS5QhgoCA3jBcseRXikgAJCbqvKn4qjEeQRu1w
y2iCI2wWk3Nxqi5shovJqLcqQcgIERpmHJr0x36ZObj3OHJ136h2qW7xcOg1cQfQFzHgVJt0tBcv
9pJn46wdk5TnpmE6YOPk1YmQwMRT15+DOTGGQagEKOdcqAYrSRDGPmgxaYyvUtZ/fQsUfGCKYQdl
c8yWYY9VftrBmza9trhp2q+0eEWSN7O+GJ2jKDwsKX+69aMPcsNsZ9ugYBuYQWjoZ33nL2LK2vaX
3h4XneRDTvwHhylYH4O1D2iZGvkehVfsfmDpgV//0Go/RXyz9CcLUT7LO+zUX22GlVGe4+qsRXu6
bDu6VcNh4itp7YHrzarydetwApbHZMwvdbSb+mdwicCtN5bFdJ1NnUnINX5gR2swOW6GdjiZgpee
XPPWLhFt1O459ZbhE/jTKHVpudWTNb5p48eU/otpzvP+kjoxjdzJonJzJ/to6xGCHSgv8IugMUlx
N3COKBwcbR49Q+zuIfgGL06XvUQmdEEPqkN19ankWJjZBwdAz7B1oy1BBdCJTHDi3b3WEVWdekVx
DbRibs8Gc7e8fzHjd1So/Qo86loMYCFGGqNZCag6zSoebK6xJWsLF4fnEY8NjcuYT0rAVg3IDdkE
jcce3F1J2pO54XDEJLp1y/heNOZH3/MxJZAe2ncnFU9ur71k2qcGg7sS+BsCJs+k96VEtPUo4Bmz
7iKMU5IDyO8GGPPvif7VCufqmxrGyXvM++OV8M9QbCqUX01hLZHGZALBBWjmruXJzjcel53eATtp
27UX7AyuTtsPmBHYjMjVG6MDRFxs5nHAzl4OAYufhMNYR5JLFgn5Azd3OQWtS2GFDpKrcTpO8/dg
/85QIkqD66rC2WWWeF9pNJiUJYHPgox2P/3umEsEZeiywooo1ma07oQ1+/eBMlEvbwRD+54eSnqe
ghdXe/Tjp8H8KHl0NAs3ES/uYO8StNzs7Sig1HMgpp3t6Lshk/saCmkfQXhBDvpdZYRCoxoCLkZ+
rwXeayJYdZ9jXaqaHdsyIqv+pPXYxR2TYeNpbHHwP49qPmpy58udPRJMNPUK4AzrDMgFTXlvJc92
yU1zWToli+LuLaaSN0z01/dGEg4itlROyONBZC1BATrwtpJ/rbrWo48m+eIObBoIH4XNQAbnvRG8
esCh5sLZlvFL0z9JBZTDequhidgGslwvlM3bIg2ZFFnUGNoRxuFQ2PjNJkHJCQs0j3EFOLb3zk2D
hYMGAOkBaqIpj7euOVJbUiOgjILO6K9z7eC7kMfdZ0/qW/SmzyPCdovcsuzTo8IhMmDnO4IgY/nQ
J/tW29vuta0w7TE0GBMdqVgZejDDsPhplGPEfqGa3CjODf/eo5sePcSeot16Q/deNBTI9KDh3KHa
x66YtCCLMuA/uOcAxfah2X31w6vvvg8ekSc/Ni6Y6TZBcM0gOdtX1+5+bJtWmZ22m9QXw7rzus9y
7XYvDV9oXhYrJjY9FxQCuF7FJpW6a/KIfyAog666KWH/LJS8k00/4KPUMHEeb5YM726+9AZAf/1D
iHltjwfbfYTC3TNq8ZAGD3zNPr159UfD1VxfkWYicjLzQzGSwP6EpexTM4OfAkuViIMbh+8KySUL
hI6yw0+rzcKx7dARZAhO0rR3yVhecDCXWa9QT8af8/wTkIoxdpeKEGl/FxCs2+ev+AJHdE7j+O2W
TykoDkd/QsNPZ3msunkVYEfg4gf1ajWnvDrTUKwXR2IPA2msmH1HzsHL02cpMyJXDNpCicKiYXer
V1j1ixe3GjDTckGxm3AI3Oin6E5YN9UAZYwYTsKpXb7fhlkFSiIrkuFMIMlAzGArsdE3zMw6m02C
nqUfDg7TDI44YTYWo0qm3lH8SNYpL095AOO5CobSR/QQbY1llAmUEGQRVFJYTg+zufXkbrTAM8id
5u0SFvU0SKAXyVlBf7H2lpHVtIBGpGs+sNu31Acs74ehTt7tQhyZQLnakZ1lYTjfOsn1G0vsJBgM
5LQy6h2cWgxcx/onkDEDcOfMjIuNQ4l+kWBqbXjv6Z9YDZraNzkXe5OADYGWCbkY6r+cG2FTlpsu
puzCYpnsC2bB0aFBQDmK+l9W5q9DydSn9Z5nRbs5G3vfL6Ed6IzIk8k7ZTRfvQRggcutmb4d+dhk
ZMQ09WtM1Tva+iFi+kn017mzLgQlSxiSZRnm0d2wR+j01IDAmBQ1P3W8lCgXrWtVvMQuHpx+o7Jt
4LEhHdkiAHtNgo3Snq15l5IZmV0mrLl17K20lBWv/hLUileoOvcJMNfnKLi4ycklaLORiKDPpMeY
DGfME08B7Gh8x3BiNso9ZZJwqDP4JwjUpKLOzOOHzdgdYELNCiwEDDevYIELrROAOFclg1jKCHsk
jzB6FQPhtMxVVty31Pjp0rPOu3r8Mmpt3/R0ea79NAMOqoswpeuf/JYKGfGT0Ykl3PWha7AWurzD
ESkJKF/5FB26OeoEPrb0p3YY4at2lYtz7n0GaCLFPab0Lhme6jlUo3QnyqfcujjovIv4KP2jVKEW
+AAy6IDZNMkb4cWDrmEEjTjINFQOLzhbwx6Sg6FgY5Uvsb4vxKngR7GsDQku4WhfIn7dNsK7OqK8
adtVlN2TnGGS8TV6H4syxO1/y/FHn58EYlkTWLkeMzjDpe/+DPafq3HeL2dwajCQALvOkqRjsp8b
exewJp5GpR1abkytoAI+lHrOvi4GGHCr3KubPbWo+5PxaBGx1H3pAUhJvmIxPY4efEqjOfa6x/YI
wjJmrSg66/p5MsorUQDsbgdIAZxcnOQ5VXzy4hOiIdHpMXTTvVWPPIjvDe6CX2qhkfw2eC5dErQL
+LfjkiHS7bMa9RX1BDrUOu2/tD4LReIeZWTTpZ9M85bjJYztLYGXi2mPqSYyy7S4aQR+FRj5cnOx
FX/ZbI081De2WmB2LB/njdWaBHwlZ0BNsN0HxpfcrJAZ/GrjG/uqOtRUhlhQy/resT8r0Gxkzj9n
/PCr21jsMoYo0vudrD8rvbrqInhwMhZ7M/pWz0WQgdU16Bg3Ul+37iOznve6lKdYaLfWEacqUD9V
ye+cGdCc63s/huMLrbnMu2ez4Fqp9eIkhmlvBdpDpzs74aeksVFiBHwvHnOv3HwMKiyQaXSpJVFr
pgsqiJypJo3/FfS1ueJWEs07VnL8n6p5ck1jPXTVvmtRaxv5zB4lfhuXcQG5R9R48wNpAcwvKu4Q
jKfsdMya4VR2mpvHaOL4IFBCpG/slu9ODJBJQkude8VYvqBY0dQvdPkVSQe4SCWeX70fV6kEyWgA
AyD4tnP8r8QEfzJ61Og6ZAyguAMwKfuOL/NGMERAawsNFOm+EQ2wQzyFpbUbANtgNeTOPIxmujcx
QrDAZg9vzR9Ji2YLMEdsWF91nh9bvUGrZX7rxfxiBMNa52p0U0rVTjukpncMfDe0Am50WHdb14m5
G3Hm5ozuNSq+1qYNCuqdllRfoyjPg/LjlZoy+AuLBZ/d24Sa3rSGErxJ9+e29RFBz3OUaAqVubjU
7NQk0Qk20n18s2bYwPSKaIeUXp3nGjv57IWjKpmvVfgh/U3ipRg7IElKsirTbHYfpIk1Cp25X3n/
9KS/zlb8ao3+t441q2qHS5EOx9hEqW4zeElwsfVgiXO1LdIq3aRF8zEGdahNUdgq/axDn4xQLjFp
gjqIrATeBrp4T71pESO2VrkbszZJHeGFKCKbIOnCu1UeQAgzZ1yosIooMhkYMiDutPLxK2l9dy28
7AXZDDN6t9wldU3EINEfY6QjBxtxfsRZ8Z5FkFtsfKJkut+1EYdp2SDdd1Ja0JmUZ/rrsymLzxG7
fR4Tk6rL37aG+upnFIfJvGnZ8Ku4u1tkOg1Ug2IiWDNn0oRldpyiQ5X99UL/7FGttY1/KqbknQSZ
58Qw3vS+O5hQg8SS09JrrB4l+C9La25Gk2DFTmAFuUG8Kxt1GXtn33dctF7z1s5yqxR3zOAx/pW6
/pcbaEmtcWb4AjHRNhcPyq2b3IuT5FcvoZGPzc/Oar1V7OGTaeWNA+Bq28Z7W3ySS7XXWQt28hn8
Gadzcp1z7Jr8lOyQjmMVHzy8SI7/OjJ/NwUsdyMcCWszzAFVWvDAmKRt4/PATCyLz3BtXV/dx/af
Y0pUeeg9LXuviR8kQGVzSdRtpuFh82dzBwrIHPwwRG97eXYOcrmdHfus8K9oufU4J9qbNcYblk85
89Ka833xCHmJ86whAXdzWErireZ2S2hescHZxVupvQoylt1TEm27GR3NDNmIkTnUBd06G5Z5WJL5
vE3H0156BjoWxrj5KbI/J+vZRGxjlX8d+L+KI9lnEgz2iNVOk7JewskRsLvL/pTth2SbGDGZqnm7
aeqbYNMHo6J+EPWx9L5m0R/G+ZMHmHsMjTwRHWrChKQOlgm4wmp58mGRBtVrDpGhrvhqxCp+LorN
ji8haYz1/uLZ55jOyjx56YWQ1gxiZkNTEcffY4f43d9mY3aY5o0BfyeGrUgeEC5elX3FzH8KZs8F
5grDbX5UW68rBnXL+KqqDGRiMHT5iCkJijMN1j6ZP6ZAvQi1FW3YsNUqALrh/m2s3WCGBQ+Wbm+T
MTuXGe+ezYHDFIFWZbL2iZ6AGnZ49cbdxGXd2qfKPo3zSRahY7wEE2Q1MrK7Gi83ssPqf9CuTQhb
O57Hjvfg0Rs2FLk8T6m5DP1JWRXfGRasjJOjX5SFdXNQg/rLsYjJ1mFhBRBwWvuDPPqI/4PiCqQt
ycBeoN4bth70gHLn9vvSIRcyRqGR343hWshbhTyCrJg1QUR7L3tz+1MZvbjLPvOsGIPIKb8YgUGs
qLMyijsb+qPRyh89T3buYqkI6kcP1E3NbNnlT7Pnrq0SY8GdtP80B95Fh3aiqLVgRb27A5h7TQhr
NgHbifklGz7KTvsFfFiab/G81pY6Pjm2ElruTfOOfG5pSlQAJT3wZGTqVfbbc37qHgLxcm2b+4Ip
d59ncEAhWzjHoYwOyfSrcp2sVSSU5SciHhM2WMp3kTXlu80xCsxoUxaPPUVjTYyFfpqn95G8weHY
jeuyfgwiKKEwGFsOSbx7CHhIzDjZ0V61YQ1tIWFCQtnLWl1vz662r0DAEwBjU4El1G+xy25vmuH1
MtAyZMDv7iK9jT8jLlAWXaIPAVsNp85FmBJNj5QQfUwWyBhOEfw168BzT9hRkckHOYQjUSYz1WWT
Xxsu/r68tPJNVjdHA4HEiJVW1P+w0UhkIIbnN/gj6BUwwllcjNn84FkHLn3RbohPdjV+9S9V9YqB
xGPHTVmBkBdOSf7KUcigLHqYHURDk1JQuLd1hQAVUhQiSshVoHiOaEeSLn/WHcQ268bgOefMs9jE
Z8exCC6B/9flKRBC8VF0BFf5jIaf4gDKB2egYWxYDrGkpQdk7O8xUJL2O+601TQ7lGKER3nbiLgx
hELVQo/2X5npJun3qJ66QGEmBY97I0SDOabjn43GO04RcjM/0x8GmX96wsd+zzgjn52PLGGjHTVv
kcdnafI/SU2EjcrYzaYFGFfTUNagOGcghTN7PWM2Mst52TE+O5ld0eM7I5osJKwdKerClCEJT19w
mLdtSptnIWRL8nk/askVGdRtYBeWRyyGTbYgqAKje9kzcC969mRjSU1u5PupNA+NFvwawGybpH6s
O1L1evPLxHfU6O3VZH+STCy8G/1fmTKrqopwRC8dGPPZjiaoxyV7UL5n/Oq6oszLkF64ukXOPcIU
3qzM805zHW9EJg5FHlwlD8FIFg8qsFXWFjMevPJW8Jl4rntmY3tB9Bjq5JvLYYJk2NFdy2tcLbxp
XZqLctkkXkH7SYFOYKrqSUYhEo4jS0eZZ8aPhegOKDf2nZt/DBLgEkusPuBpS/pjjGse9ov9Jlu0
zv7M8N1ehEro8dIOCQMdrG0R4aQyBx9GHjzRWvNFulK7s0zX92YNtzO28AUHDiJFicwODyF/+TZl
2ECPbsFZ8VOqoM41tJMAHZZEEvqXfLEHRgS6Z8Snauq/9FYETw4V9FwECgMYjtTA4yGsnfc8hTRe
0VhkzAraVtxcMwvTgFF1PC+b0ozk4EHkr3nk08a46AcTnLjpjOVQ9CD6hkNTmB9xLpC4eaR+0ues
JOafgZ6O9Bbq7sR97Ug2J1mvYGDSxyQdwIQd8HNPLmJFXt/eYoLk20xQiXDaCfYAI1E1bQR4UFNy
hxa8YrY8JWOwyjwC52pn5CoQu67aYXMBDlGciSkZQPrsbIENgC5nwERu1KfSkODrWgA7ZCgxDfQB
7rTsxbZ1jMpNTwtiN6nUVqbXAlRgdrnpyhGttZM44dDTwU8agv6ytVrEg5HFbFZIkV4CUxP099jK
0tS3H515RnJnj9U6NWtqYEdhbbcwuLotMkytaygjOuCFsxXFyDWcko7O5hiA39rlWzOxk5vbLXGo
edbcHCcxjkma8vKrGqxCJnwESGrJoq5rtoCq8ZhUFIDAUyM4Jssb4YuULeLsW5cxKYebUQtyWKcx
CpMm8Q6mK/Izy/B+WzMRXbF0izdNSolTVdNCR2cPxOCAwXDaKUJakPSO6Kiw9/YNscm8isV3ktLU
i1gcgzGjMnNVvXanSVuG8tO5SQt/1YrKBPjYe0A8WV6uR1eCBqxicbFgMS/ZQdh5Yhb0YqLEju1U
ndqZTUFFZOjW6lxGCWjLGPdbBeJ4wYi9MCvWzDNiqNKLj5kGs5aLISeRpq/C1Br8UwbZbA/yoN/M
DqhHt+H902fNQoVTRXfXXbr11ACkbgTxe9m0LPbgg90sDWFQ0cdL5av+pJ8657aXUGObjp8+x1YT
9EYfGpZgt1/aYK0Wthm5Mcku0SRCHNGSR2Tq0YqOileqrSG2dCREt3y0kL+M4lxEWb9TpG+eNRHk
uyBpNeg2lLu1BBgZjVZKZcMO1fab/gMZabJx5jh59/qOcWnFbt/ycvsBEtjSCOcECcYmRiQdp99m
NH0fXRCUzNoe2TqqGdxxW2dY4wPxnM2at/cFWkKGlNMrZRKvRDljWYrxKQ0DIyox9/RwZJUyLuqc
M606EmzygLeOrleX1FDJMuTEZrEEOuhxrfYE2oJMKMtFS5kZOz8ng83qYQjVhpxOHTaGjZ/g4dII
Y0NzqoBJWD3pbwVSQ82gklSz1u54U7q1K3FXAdqhI02G/kiUq7kKdHSzwNmSgyz8+t74tDBCMaEE
WIU7KsftRXzszBaeRQWfbLXOMhdR8ISJntt3ukSGfjeWBfhk+gsxCSGnyCmcKXCYgIKWvw/ZjJqw
Q/1TdTwVbROxVVRlvOvsiCe8aEbi1u02bJsaAljRoBgaZ7LKIuJEdnOGgCHvFtN/RVRgo2EItYnV
YezH4A8tTXnRtNLfTEi4OeFndMwltKbInPVrrQQBu5XF8rE1++FPM2KKwtlEHVS0yZGY5MlSeyKF
yDUs2OBX+m/p/hLswXX9oTMKb0HMx5azi5tPjm2WKBiTK3ixurj4KPAgD3q9/836pdT+Zuj0JVKr
dvL7HSmN8y5O4ECDAK8cA40Oxyute6sdc/zGEGN6UNUCTMOsv7dwcmCILJIyGOUNrWO2iBWqewuZ
0ZPmJakdVq7PdgcfyZvRlbjbaD5Mo7625EuFgNzBONVM/LDQ3Ba4otVG0BAZzuKCFMaw6woBDR8/
CWsftzZfjPi3xHPuQVF8MwT0VJbQXNxr3l2gBAfDRXqG4xvrWYjMuaLmQLGzaj0K5O7NGt7G7Kcc
4QH/wSdfORYfBXhM034q8DMixgZ0sdjk05OqD2LES/HPyC76cJZVjUCZXsXlUpm3OknILgayGVLP
iHl/UCxdv1VNDNNOy046E1YJ57/Cg9Oh8nH3UvGKTxWT5jDnGK+bdIPcYkMiT96EIwhD0bHBBiI8
6Gi+ehZzVNkKQOeUfOsBecmPlfaLMK6onhmQZP1HkLPly97a4LUYLyK+DvWHRz4l9Fyi5lksqPR5
it7j+nFakln6p4YoSH++ePg48gESMNYCDw0TR/WDVhC+lCRaOJAPEdDf6cys0++pik6F9TmPH8L5
ibnTFDWvvhxIP4vKqGnBUizxYZ54qjK+Uydn4xyh/SL6Yo7cJWp27TpmyGO1iyXUX37bA22zRMOM
31nLoSBaBWYxkhHlPwVzEzvS3nencMFIMme6jf8TRDh0wa9Hrf5QyL8S0USqyo1t36YYVYb3ROpH
i7CIuaqRwOmf/wqbCXcGni55GNID3RSOng+HJ8FyDPwNoVbnxJT6aGK6R844HLWkgQlzC6eXPG5Y
FrAvc+A3KkahSC+CRyorH62u2XekbqU6evdzav646dW3PnSXLIpT5nz28rE0jZe5ZtxLup5WB3xe
2W654+hNSAtCsMStSHWx75xvTWUsJ7g2mnLvF7/eHGMHXwyi7TbJ/00F2izywbpOPA/VrbFmtBxA
vJBfLHYVFuuwD5waclbTDRsWI6uOz9XlIoDLm5SttuUygAApsgp1VLebiwaZ9Lm3jtjtCB14II2w
wGWyKUpFSrohjgJkg++yqkqh9PqQKHp/XNcS+VOGgaQjy7esNKodLB7aoO85k095vKDRpJBbyVZ6
WIJflLnRB7YyvZ4eTf1c2beIEeAEVpX9a2w768TpvuSESZYAIf8hAGnkOGxDbMTcE7YwttERGfYC
SLDdHYwa+AAoNqwj+dSAbkDVdwAuquM6cBQGGxISGAMhZAYRn3UfHmtJa+SgGFKUBugBEyola+Y0
5nrxWd9aXKSeyN8zD29iPJmfUzr8kx3+QS2wSflwofGbRAj5JbGC4opBlDptakf2imhYGOMRRMpm
hYllL8FXDMbwZUlinyRKVcdNQ4ibfugXtvqrhPpj0IQDteq2RpBGKy3Qf+rJuU1YFld5FJ8MM2Bo
YkOGUfp7MARfk+XuRuYWFvte4dF46JiY7PIjpX/SXffXCn4D9W/UrjFAcE0SSzhDu7DBYqMbrDzo
+fzKC+zYIwjnnNikBGuSwsA6LVJxugUm/p1x0/NxZQTw7rxVbdwIGUz57Qlu+gSflgagoCidb6OY
QTrILwH1qyZ2m6s64adnO7YAeFIcOBbIm2F4ympicIQGG5Q2swooe7Nz1YyPHjLeVv8f5MaZLF3y
7+y6XBu9hmEmdqJwTM1fl2HCGB+G2rxXy9CoMzhUo+DmlKBmh51BouOAzsu/G17AsKi9YKaqzDDT
ELui3kGRuE8rzIDZc1vAC4iI78n9n94gh7ZhEgtqyarWowGkpEiPedxEm4gk4bAcEeJOsYdYCNlA
pnCRDTNxCS1cevk2TgiHS7y5ymXkByl/UyZzuhIpTG6crfzVA3FmwVvSOfvUO471WRZfs3XIONe4
WrP41pU7TxE/cqN+I8sm2QKU+pK9gB7VFh+5kVsbtmyvmQLP5aBbn8Pab/t1JZ65gQmj6Li8bfkc
87/fSD+uNrGorLXHXB0uwtxF+rEyiKly1C/v7avvsR5DPsLKCM8kFvGsRHttWf5agtBt7H8RC4T/
ODqP3ciNKIp+EQHmsFXnHCV1a0NIPRKLLOZMfr0PDdibgTGWusmqF+49FwwPhyVCrxqFfT8KZKgj
GajsV+W4T9VPK4OprzK+hq3B8k75shCONgFc9ZIcAn0oTl6G1Th2zmGzcqyFq4AIX9RGjnA4u2Jb
Abq2jNp1POCpSAig6mYBJBdHe7dVrCo12nHmXUxpXzFZl1NP22M6a+vkrSn2XbRWAEDowkS/ik6/
DA5FxyVJPwai5d45P2Y1LMKkOkHLgYyZIXcNf0pQJKGZnPJA++w8pZ5bIERMuxbzxsifg4PnDLvg
zaobes78ayy+7WlwmE224D8xBPMm/shYxqRMOB3ep8p/NQai92Scu0S5OykjKCwsTCvGiPUIRsjS
sTYZkRkdGSBuHaJtw6HUIEgORLhv60PPEBrjb80F7oNK6Lq1wz6tL/Jg5eUew2VpLhrte+S5L0p2
t0OK38wnhhkSLJ8fktsiWo14REqdjozL2ad4wo9iEDhKVAuu6Rf4Q27NAgQSkhWZ3v3RvKqpLxc+
X3ZUvnQke0PmAZ9LXoH7ngCOnIbF1r8+gic6QVIBdihi7jNcUzE9WN2W/gvB3ZtoGLoVFqaqvsaR
4BGH3tDwFB3jurDn0XErfrGk3BvKxeTUz4jZcmVxGF36V8+Xn702iSIscYjiaDfif9OrEpIyEuwm
9HZ5wSVz10vOajcn4pWjHXyYEk2/vU1OLAIr3Y1uNvEIbciRjBtBZQLGeBAAUMPNrkKiVnBvN+gc
sPu+jWBlCvM2aFi2XCtDfuWQDoE1kf310M6RK88MlTGisiPwN2aGVrIxdxAyixTzu8oOsVGRACC+
IV7ER1CR8t+kxbVvgi1Z5eSJcs5b+t3pzo26ylh4OEhJjR/bIe/8zBaWRczQw6CCMEUu4mfCJCMn
9AFy6RbQWbUWkDkoQ1BTaN5UnQycoTFgqtogHN5KX1a/1tQ7ivGZ36/xImnd1h8vuvrIeFVg0Y5b
WAJl8bCbbYjr25QHBCPw/666sY1L9oIoA2wklHnY0LfQgeVflnKzknNr3EV1QrRYpes84C0XL4aw
sxCNY8NJ7IX1LGzMa+XIM3OHHe7VkHRcf2c03VGLjGs6EMub0uLp9hU2sVeKrzYLv7pq+GgZs4nu
XeTmU0u8id/iwIDUQ/uz66OpgpALG/O2oFgvoXk18OYJFr4NkFzaTEdcVvNalDfW7JQ9zWdS0Qui
McZpzqIYbkwolXUiTxZWj4DuDlRU2q25mKoSBUriXLKOABjA5T0zyKG8E16H2D7FqJbvYeIKWOvW
0WyOmbvR9d2QbaTxYQZrks4nCXag33tUItkmkBzEq9qDkoridk2I7FAyKV615cpK95VETLwYh5XP
DtPcJBjNahc/i3olFHmtyuBQW9aPkWg4EDtMPwVmZ6rnHdQebllFLNnhFQsXBIaKyMfzWvWkpUWw
KF2UUGa+jkgNsbnwFvb4GqMBOQN/kYsVZqmRWgEBjMmaCUUtwHwJ6wk9VaEfdB94OeMght6JB74g
l1wUUaL9qaAEZIlWjRdUJs9o3JBxGDbWrVHeS+ujcPNLI7L7kLEKY+/fOKgeyk4D4Gm/Nfg52J+S
F36w620CVzBIeZ4ym/VWIG7Cqv4ZyKloCRaqWaN6P2oF4Za4R7XvtI+wF/anyD7l5ZFMb/R2XIoI
fDVlHZsDzcRv1/yRyI1ClgkPOmViBtWRLlYu9JQPGrrLA1JmgH85XBbIiIyAxQD20ylsUUX7Vq01
/gTuOqUeIHes8JwsQAKZuRu8f74k0jCQ9M7oeUyruLFtmKeASVoi0Hv7TK50B+sc5/q57G3CsUhj
yDokVE18UMv24frqZwkQFTAvO6xcS5+pnmzNvsKQC/OMGOibnyBX5X+VGvWHDMtzOWkqcuPWDhNY
NF36bpGQKMF2P4DOBuZKBBvVj6+GLD8bRqFjypHZyYsap++5G/3mlrMjUowbpFZ/nc64+CXpeIYb
nvEFnzSktk7XJu/kEi10YiZtAuhhSGxGTUfydO2si4n4dWCtVRc7MLRNc2Zu/l5KfTZQ6kTYBrtu
mKE6osYB/1gtqjYRjDW3fcj9vVRZuY7ayMQL1LR3Hdh/hqG5dLSVNlBPyU6CA/OhRHu/dSuvRHx5
JJRZwlsrI4UbRS+TgE1PkShgOUeOua6q5p6WLxww6woPo3FTuRRSG+bPJDbHaqShDshH/chr89Zm
v6O56gPkc+WVUWMQhstUPRQ8BHC9BvFPpdZ2Rpol0rGa9B9EdBxtmwroZwIwh+eAdPN1y3qpYwXS
kNhY7lKrWpCKwpsYHXX4MApFo9ncdIM2WlEScjNjnZVTKXpMuwkR9sHRizjLg5FKRls33sZP9oDg
R9QMaPIHl/YtqRCyCcBK41xqO4S8sygdqdsKjTxthk1e8AWKYlZ1xFYU6rsJ2Qc35KwWyAIC/Ptu
6/wZpvYnZbpmiHqrEHh4dUMTJBVlH43WI2yZQCO/G/ivrAFhWkwyaIbi6iBb2c8kogQ414O5tMjg
LlLtoiR+es7q3458tMRgTJESUCrC8RLYhzw/9LDqcQgiGoU5XfHUsqplz9A1NS6xezBBaPLnqC30
7kPDzh6wccn5twSeXWMM1DLs6pSyCkKPcLIiYVUV/cUGSjHBLZpFRcAy7lEIxm3PR3WspwITPCwc
PwHmRwmHRWGmUN4u/H8KMZ6bfps4qwZXypgRj7zxMEHXGuSR9jA0x864IVegSSKt+Ja0X3r3yGN3
0XBz5Fz9XoEnqThx99s2DR+E0L8wYs3oM5LcS0Ii50Xsrsmh86l5644N1OTcHLCvGsmniyWlUK52
AAp8SseCvcZknTCSrrvreBzwM0BzT5YKFOS6puAMIXGme0KdGovxWLji16XNMwpQekvSm5VyF2X7
cZxV3oeuXhvjrzMwJJ3TAfMNm2GxFtJfZPncQqo8rQMBqjvaUo2/EAv3KdZRom1fXh9hHoODkty9
4VKzmFRRhGj2rtQgT4PJE++duTKreVs0+ptV8UcNPVjWtcs8R4kNhr60pvbrnyKP1bQSnyKJvWWa
H3j5ff1DIuVrhxsEnXUa1uumsVgxwNh2F1XIxx7sq+zJuPya4ZCut7g+fKo2o3hXfViNSCrUS2Vt
1I74ZvplZkz5eyO3TGnK8RDyKXOLgYs86PYK9J9FQZU6p9I5yrhHTr7tJpM/7gTx1hIumcKgjc42
2WoUvkvDxCKBgdUrYLdw0zXF3UROqD5GudY8GL/PMl0Z3tNqn4G3iiFjQaAh4shPV2QPcmEloK0+
XESPpIUNCLLmDCSQS08ugOjdR/dPy0BPmq9J4jobHPh1Hi8jCEJdvbIcckmxIPvdTckvFlC1OEUh
KCQVO6c3MU051e0IVYhfkqfqGbfGQiVrjx1R+YpTpLMrHkD2JWjexuCAOQnLjWq9hmEVRleoLST6
qCQQseflrJ+V7saglFYke5wsO42IiTq/WbW8A7W+4a5hXYfGm0B3+q0gO2rYtGpdnZcG7gzrUwh9
Oxa4fcZT4TN6mXw40CRSiwZ3p9pItYGoMZwtVx7oPvadC0Oj7jtZpKLIKkYMhjewWYYO5MHxoNol
/OTHQN6Bo1dQ8a2T0CqWXvJDJYShvNfRhzd8uYyUqmwTt9+O6PZcLtscQZ7R4f9jNT18OUo+J/iL
yob4PHKoSgen00BYpxprd5rIY6eoOFFwX+nJ3OgIqALcNo7fzviZl0zavJ+pmKn7aFZQCiNStfBQ
NWOOijnny3P2nfHRxTfAIVPZX1VsySbtOBPPekDiOlJUULRatXO0WX7mCkyH3kUDEZE5EikGFGa6
29hfFOKduLAasVIJ9YtulJ0LKak+JQH+VSXdUJSDRlpaKhkW9DdaitJiX1t7TIjKGCyH4OSGa0/c
S4vEZbYqbeytKnpHo4MKbscvO0MoZjp7BSyOm6JvHQlacdSLpCNm00dMo3HLRutHFoxWc30LS+mI
rgw8wrssP3IBKsBiMwS0ELeL1M6g1t5cNluyX8GMNWjQNbaVKQv8iCwoboNwl+gcCRZsJgv8aRv+
2cw13c791MccrqnZ3nShMgjEDzwte6R+IM9o2WCnD7Jzmjz8fItIGY7GI8sOnRIjkbDG0zhMmdpp
eepd5r2tRx2bRRW0uQ6BRKVN+aMBqwkmXDDo5gmGuCgJXpoNADB9aiEiKHg+DPr6uZi+8RAYefoX
+p+W2dIUFueWqjH0npWsvsqWN60UcBXjWWYUR61yAK95oB/cad2UMu03T2Y33Hx5cIiAr5sAAMNC
TeC3A5vuUm3t9ESW2FQCvUmYBNNqn2xt+sWdz9EelQztw26lwBHNYvctF2z8kaG35ABmb0FD17lh
sokNT69WGmZjmX5bxCKUyTLh2STUr/b+UppJM/tjVvBWcDn6hMJL41KqH0W9IJUqL66Wd2K4vegZ
EqoDxl4S8foQXhCiGCzcIvoI+mNTbVGnr/Uinmf5KqIWjAC30DSOVzX8ydWPEE6ew7qZGbfe/7Ye
e5BHV3zQgBfpzUcu2k811CdytYhrNWBW7KiU5oW7KBx94YQIYbxTQJ2R4enUqfpD+aniifOzp60/
ucJF9RJqMWuprKfkGX3q9JkNDsMBWDxauOqcc1u14hrEbLTjBkgf8qGrTrUgXcTRbNiBD3NE9SaG
7WZ4K1qxd+wEjM7GbR4elmC9eK+i3GUjq1wtUkB9sGnVUM8FD9S46IX3IAVwUpigMkztV5Zb2P6w
hUYNwbGwrmoGHiL+iXs1xKtS7hQGFZV1jpJjPgICgNoY761gXHTxz0CEcTEc8KNSdtA0Oze/oG9H
LO636kpyJ1W6/abYFy1he6s8RQ+0VnmpMM8JH+RJuIWUt235keCeGD11NvTHJH6fwlRqD6ZhgEW3
v4Xen6yZb1j4NtO/tkPsCtvIYXfG1o7JpfKg2WQTW4f3cORnNo4ZELQwYHhdQrdBFaSznAndNyXT
ZjbJ0c1zoNdX5G9pfTXOvMepPYDNJK8y1cwzC1cyKji7kDXnIQufPp7nPZZr8yVA9wWoqmH/MGIv
FlL5Z01GrKHpSf7ZVbR7yB8NwGDtQIOdnkYW0SY8O48vyE1IA6b55WLx0Hm3pb1II3K1ylUXfWkO
Fv0D5va5W1zC+OlZF027DeoPJVef7cr2pjClxiXMlunXalBtDRcNJRCok6NkZ5b9VXSepdrOtJZp
QPMwzHNQECjn6Du9hofkkSsCvQtE/KZqhnPIqmNUmCSsQm/VOsCQKRnndvlI0C3XA9g8/SNI7wi0
VfuY+ntMEW72nZaPQbxb9l+BJDATD8ghMJpUIqGp0SyXnfuIDWouyvoo0n9awnQOqlVxj9HAdO03
TnRMMKjddA9YHqKLBgUfDD2eE9MF3RzUvC87DQ8JPqX5pM6JOYzT2qbEvop8a+K6BMDQMwKAN0Q4
uHgorj53yGFR5S4zn73z0F1QkwYsJeetHTV8/O0ha4ajyJofhNSYGWAOoC1ynWsoCPos210kGxRA
BCAA6HRYLLY11i9apLzvZ5DlZyOaRbegNrmX3UaxYS+b+TYJ7e+Y/aDOMUPxggHjAIxGWMAzT0oS
HgSWWwOajTBQ++EGUkmlVCtUKL+K+G1ovMn8i7j+uNdd/a+lFjH1FbY2B66Qh0mHnLw6oH5HSu65
YKdkt9Jt7HLUIChMZrnFMJgeAYFmn/yo9ojEiXBhM5s1rCV6pjKWVa7ThqRa65SK4NLAyBhYpFrR
zcDNY7hEtw6/oe/MuVxbGZ8DC03Db9ces/JqgiCdBBJR/EOJQ74N4nMmqmP4KtBUuSXKsJnGN5Nh
wOgZM0OXE7xdzAF8+xF4dxfsYSZ2ivvdee9Rc3BYTdKcMGis23s53OJhm2mbEkmIigvXx/EY+Z+m
deAdxJzmBmtgRSuDPXMVo0hF9W1isZG5fRARXxERVDZgdDizgi+gjbJdbP7W/aPDFR8jxAn5vjrj
Pe62I5FpLqtSZFGNXeJTYBfjHIQHkUjjmKePUj49BtUS13zropn8sAMiYViDAwReNrgrlcyl2UX1
hkxa8kziNFl1xjyIt6P4J5mfi/wILL5Hy6Hie2ejNy96d6HVeGCqb581WxGP57BnWdnJLwk20eXF
HG1rU9TqwR8gIOQEjuPdHM4VDZa5JBoV/OpE5Iq1bYg2fIRVFRNeErjNXrVIMweRISLgghBs8rFd
FLTHVdYjjirmAyyYgiuqTc563G0CbC2FsnbA6UpKcb+3eMO5Nrjgqqpfau48QCWQTZ2qTfoUer4g
u9UtTCWJMaSdCwmUGkSOGTiMsVKAU5OD4M9oopUbKFw9vzbRNGg7YzYzzpn+JAmfFa58Bzl1mFEN
IfUnaWhTOCA5S7TNOYGO2cYq6ZTYFhbgc72WbpDuw0PzhKHGz9ajilgZ9V/Cyiv1YB89avTfXlF/
J+Xaj4xZncmPwCF9RHHngOewuSGCZVCffbfYDJqVRgBUTiR1DgikBzfcLxIiF7LwijEWtcQEqWF0
gw2XSxiV0DyVjyjWMdbxXmBCzakv6kxZClDIGIfckEe0VHfhlECJOUEngbMKdwZTVJfPNxqce6H+
y1DIKwUuR3/FuiV39iH2yNZctB1APbIZjAbD5Tos0MfZ0ICP6EnewFcOTGzU+Dvuz3AXfH+ZJMeo
XKMfUBxCkLVZUjFjMP/vl0froNlY4Op0Y1TmSrCbrbkxHeqdkJmr/FbcV8HkF49KDVjbmIBO6pEB
DDqqIu4AfxAj9uUCXjUmyN49be86JI+cwbqFqKamkPaU+BiC42vXXXxKWKsnfcwGSZuUo2yJNgLL
N9jYN9txoQTKJW09+KGfIHxKzjafcQuUlpWAbOzSZ8cBWXUUql1IbPM08q8Jki1p2ft/NqKGFs4q
utdhoIRF+UbzEuFABTAzi1pmiz2rHJc/5MKat5iJvAnOBKcGknotP2xxr7XrwCNSefnPWH9VMMqc
OsZlukrlT0FS0yAvWv4o2D0m1UeT/Mv9Egf/weJnHm0FEBrpKA1xFa+2nZ40skB9QRKIOiwjGzlW
0eLbDmlyj6hnA4JkZDMpY6qNIq1NqiZLfCU3HE5XrcF+4lwlCU0WkhZhqfhlyQ+arHjJyS4PYXEc
MZ7LLgFcscYCPQtJcDI7Z1XKT0U5YYrdtT3Lb+vDLoA9UOoVPPcRS4HaDdnv0SF2ON6mjI6KFxE6
Nxf0wTRWrvaRVyeP46o/eUwfEvfHFeNbGfYbOzh7ur/UCGvRqKo9Y6mUhEi7c2x/ocbx3nHNcw4U
2GUyjqcsfrnhvagQip0H/BxivKdRtXHZr1QjqXj0PAmK+sLg7P/pVdR70OQTfi21/a2YiPfNaYja
ZUW+Mesa8pGcje59ax6sYZVQFuJioHOJ5r2F5g/XppAmIOmNVfyTWD48fr2YfXGCbqSK373ikPQo
cLAZcM6P5o9ickBq71WHUBrT6dER+Hjr6wg/VhN/0vgzWAW11KK5xuDz18p/83AjaLdDLvlXhlXQ
wjhLjlNR7Wt9l4OsjtIfm2NXkJFm/3npd2FlFwi3lns3u3cIURW+fLD0w9ZmFVtHx45DNrgE43UI
9EUJd19ZG+3awHXvBMnKoPg03LeoPCfYB2u2kpY8Ql9kLoxE3FmbNV49/Znru7JvdxUjtADupoPi
gYFPcyy7g8/Qusm/K/IVgCaW9rMBB5s75P2t0bdqLWkzq0D8a7ofh1usU65jeSkccz7ENSzCEujC
lyIotQ3A8YVxrHpQNT34ZuoYwI6I1tDShsWyCOVGxujroG8yMNbubXKCpV+gaU0aHhVxi6qfHAi/
xvwYxehbS5Wro7oltfgVMQqekqmUED5892PztpnMWcyl5yOe3Ar5qggqHyLyFaHMIyTc5UGLMr6H
1x5sOobAzMw3cX4zgeD6Lip1vA0FoQGwG3KkmLWDOaRt5zpABttfmDHvWP9WjiVWilklyYBdIz8h
zVEJkDuicWIDjQknuksNutfa8E8xvkB8tmwuOsrLKWA+ePreYogxMyHSU7UZ0gtp3KPKe1O0lafO
mcbwlEHQAIBgNpDlGVhmPK3Jpqwe6vCT9Kz0F9ZwDpK11j+4d1VjjVq7GzC+vRUV1AQII5VDV9g4
bwhtCZKJG3ce2vm/BFHkG4VECavK1AACYFfIifHa5O6mHpggxSP9ZL1Gsdxpw8ZkPuUz+HcQ58WK
jeJA/REIUVXnx4jrN0UHMUUGoGSAnfmLPD66TFHErTBI3dMsdaUM3BwCN9NjSNdD+gu0WVrAAa4J
ZYbXn8JqZYafsvlsvEPpkdd2aSE+DKQ15t2Hk79PhUtKTAQVZ5+uVdKy2KqsWiFZrwu4SDbOHBZN
roFNOlZVIpC6mdpQm/PD+X4+nwjQvEjwjxT0VbX4FOaS8r+sYUQh2Z9GZQ58Duy1XjdrSndBCjCC
FtLSKFW6aRdFiMOGorgb5l4xa2oYlZA4iaFVwU6IMZpbzd5oF4a6B4xWCiwALViNDVpemJ1sBd1+
FcirRRyhtx90GNY+YSVH56LJZMG4K2JfWSS/+oil96oM1XlafIJ9OyvWwEbWgT9+H7qXFRSg+i6+
f5b2R+Vdx8igv6FPU791AJ/JmO79iuFZjsY8CJy57X4prIIn6MWofBErOO8ETnQmRMxNACZB0zhG
xZfJ0LRXEEURVW6TKBEbJnmDkgZ5otzz7Uc5oKGcuiLmm2znVvWADH4qe2RljGLFyWqZlZsLSbMK
+xOJJpZg6a4Ug7aLwX2AMKAMgZoR3auIZOGQ45M7oDBgCHv6beqhnHeHL6PFMJGM3q4yewwzr0wi
Dt33jmQoukTDcPKICDbVkks+YfrhMcebdGHGqeFdbBF6m0yZpVbzpTz19pWo19FlhsE4jcHFHEk2
k00PFDbBf7MJ9aDqPY2qvLKsWftDtw17CK/m3tbvNTGHQ9V/leM2ZQHpamgo9l7IgPAy5idf11Z1
FpwHDwNxYi0UjOvV1U7uvr/WjG3qX0KT3xRZpfOTt89MvqsYZ3TvWSbboPoptM+6y7Zl+eXApMTr
oDO49rzfiIeVkswJ8IUOb0PhoVT5xlO4pWBk/EfHmhTFOWImTMSLUr7X3k30t0rDQuGpwNo4oeyE
tvA8KsGsYpNQ6gFeVHum+s9SMloCepNw4JbQRmIFZ2ontJXM9F1t1wcIpSj0O354JMgJjqDGX7ME
/EQqsYEPd7RHBpKWsTamwwH2NjHiPkGYbcwuB+I3qym+Fwz9b7Gxb7JTwI5Rp0mtKcsCYAstLlHk
VazecFq8Tf5Ug62ffinHh5o+NG9G4rsNORmrLN6Asf/s+0tKFxmKm+ldmpoyyEJxkuXVrGW6NTB1
7+RKG8/S+NZHEtEI40Mni9C2o75v22oZtva2wq5ScyA7fbVrW4v8x/zherumvAAEZE/ZFBtPqUg/
+4lc2KfnWHyrwY8VnjM0yGKJgiInNlm+wAWSm1Bo3yLYR2z0ND4DsyOtY5xBLAAzLonxycMzvKSJ
td4E2OX68EhhOboBCvYH+19crtpbX31mI2E66pvifEf9xej/UA7kRFqaajiTfJS43Xe6dQEGw3i6
bJVZ5pD6m6Rs/l+j/oNa/c1MCa6w5oG1S5xThLW1GXbIMdhgKMPKiNZ5vu7U3aC+pgrdNxndIdxM
9WUVgOWuYEVRtGHolIyVrUsYvYTSr2TBcojY5uDDaC52cIySZcFs0EFqaavfxchWP/osyG+tUdJk
xj6M1lbSkCB5L5jWDNWtUvDssAqM7GdEnRcb5KK8G9OiZGrYy7kdPNHRzzum1x3eCrBDEJqKmSah
/w1kOjTdMmuoS71yG/jVrHKPbWWeyu5hmSehDjPCGpelEz3K5qCXh87xbgoPO+Sthl0jk2eqgRWm
c/IXEh3aEdLqyCeImBozlM9MOes2/vcRwdgm1eDwoR+zdLCizVlRP3Gshebn6MGA2RWA0sJNHNwD
B17gK89Zh36ZxGlKpBSZequa9+nhc5Gv2/XaqK8SQnm1QIvj0evVZOqi3uAHat9MfB8RpCuqlQbE
T4kIUAnMOUIMTqw4vyb6XqfjTQNu601R3DXtpbY0xMwCcPvIczx+NhZdfPY15KznPkVKdqCL7R3m
u7OZ5md4rzD53Gvur5AJqmQOLZubg2G30xc1b09Jx2IEsNJQCCb4leub5dULnXpjFEebRZM6XmAI
06kyUU8mteQIYzLv3p3ERgw/Lh3JsGxlqyY/xtmL2AkmL0OuDZNQVyxMHSGqYttSYcp7AZ11SP/J
+mDpH3rysIpjJ0jmeRfdAH3sndOXboD0eb/iJGImF3x1MHfDAAY/wmW4tgmPMZ6wbmeAYWKhgzkJ
PnSPcyAirGpe99tQ/Sqrk4L+ykdVZ2t/JjP3uDxr4iTliTJcCTbA1Vsd+OcFXhFM/jyknGJ5SmC4
pa9l81C5G0V6SOoHl7OGnnpEL/ldjbcQlkEdDudkOLvRETK8FJwRPPHJVmVAa8NDDcLv2AmBcAbL
Vie8yruV1knnkImrH1/8y41HrK5y7adiFmEYYK95NXRkdLQOTkdQ18NX/tnqVWXRWchdpE7jr7e4
uI3eJc92Q/cXTEtdjKeR/q6IrSQzrLLoLcBp4TONySgFv5rcWP9SnKHctQM0+BAJmZrV3ThjoUag
C7mMmwK8HD5vjW2Jzgw4K39Lk+kH5IltBD22ZlJ2a5ProH7EADoL5Vct3/WIWnyauPqUo9pfZ17s
YskhWYiLLH+k/q9R7c0AmrnM8fqWewfWdf/PiTk4ptxglbEeJt78lJBzYnvXgGVc3P3Li305TD7Y
dY5qcUD7nHsROtcKBRUbWvD/BQIphjH3SWtjGCy3e6d4w68zjwOTsK4Y5IRx1Cl+PRmewoHCLNCC
g9fGZ+JhFplAAx4iWBuUBSkv22Y6zOtsZw36OrURco/dagwp8VNOHK8e5rF7C/xnMwTbmgmjEm2b
+KEmEuDVlfDTyerXBTdsAShzwOlucYykDWpI5V/I8H/cJPCq625XMDUW5OP9XytceyzKWTsPnIuf
YzBfyjqbdUj6+0OukEB0IIiOvCtmLw0yzGU7XhBcIqIA3IJAhTFjogSLFq39OBAQgTMRiddyUPdx
cRHuPhhXmbXCHpB1MHslgmwVn0qM7NhJBW7RreU8LYzt3mDN3HqAOwL5gMM4PgwdFw+e8X+j91so
p9h7F9Yx14hMjO4Gc/cEvYeFZlYlP7DRAxw7RxFfHQ8lULE0NHWjDOeW0jlgCoSiz9S1Zavslabh
hyMcgMF6nb+X2pdIERqskimqpVsVKGGHkjC0gLsIbzuraPK1JdudhjrtOBbsOf8SlgUGDV3LSFsV
s4nSUKsVVu+/gvLA4udK2Y2pXrzozG+BJ5pjxiHTtG83yvilhO+wIYgY7OYZMhUD+XdwjqDAG4hA
waAFyVeRW0jmb31uIZT4y+uP3vjKWbbgZpMYHI3+0Mo/pbkWBXi21djuFWLgmG3bwZfdHFLoUMXO
6k9d+O1QJ6rrvqCgYMDQ7Cw6sonwU0Eu7kZAJFttPLUIAYUXz70GVkcILIETKN1OcTQmIxN/2AUp
o3cojKbcBJa9tXFMAGYdMwD+iFhxWaQ9Bl/3rWAKm+4h6Y3iKwzOOUe1qe9NVtQtMn6mSG9hwUQb
hzp/PTqjJmFHlLEC9ZhqX9GAuZOos+afXdMvO7BNpkoyEOnlFnfDYdT+endZQYxDss54YGsTkOPH
7PYvXkSa+K0YUY+EKCxOnkl69Y+Rf1v+UUSrCH5BF+x9qlH0V2b0Hud3pT2h3+ev4RSHkzwA4+QU
fYWmvWg4wiUJvcpkyjmrPm3Kou6e/rARYify5agcenKk0P6CoP5XoQHSEviFAIQi7FzVVSFnwBwP
mvzwxNFxODUwbUzyMru8Cn8TjHtq/C7A+jynAZY5etcGYj2IGuboCL1GZd12zEyNYhE4z54RrAIK
Kn/l9UkA6lLHj745KPlJ85HZUhZlFztHbrDX3VvKTZgNKCCUvSwIExHXiWKlMHzHTpv3d9+6a8Ga
2tUw8ArjnlXqp9DvvKO19RoZjue+RwzaUUXunFi/7BhM1qdMa0ty60SEDPUMEkiEw9bAz+hAw+1W
pvOPj2qqjCZ1Flk2KmFyoUC8DviucyG/wRGZTvrm2UXfNvFQ5PaJa2f/KuhOpP/MMyLb5MfALlJF
NGXh+zOw5/dAq2J82zBRrJfq/pSAYeVXabbX0Pwu4pSOmc8YEoH9p6r3OBDPqtJnseC+lDdP+0SP
uDIJQq3B/ULd/fK7fc9g18KJxY6gz5Y25SvzybcYZpiDVlzbl8bT5DHVyi/TrP9JYZ2DxpxbzFAw
FgFAeHr2coRwUHmwKsnqVNSI+CoVp0k3o4jcNuDfNe/a8Ok102rS/zeF4inqe087bhc7naFwUgbr
KYUHU5jv7POO6R/Zyf1WOju7f5XYQ5qR7T9Z14PrrZmbUqttverhDr+afkHaiNR7VuHvCNCklNUt
tmDUP9RmJRAPlDQxIUIYEypnmj7cDr4vrmeZIRQFVS+JYdKdxWjcDQKhg/qPOWLJs5sB7s+x3Be/
Jh0o6oM3G20Ru0D0tD+mf/G7eNEyCKVPnVeBN7exhhuL1oPUZi+S/pR2/U8PENwIf6SDDYFZXZAQ
uCLfFFLCvOho0ftpyg7FO1Mh2olw3Ef9lBOSbfxcYfr18KdIL+vLSLaxZsAlYxZi0PwM6iLAY5Ar
v9CwNU5sdi15y2jHJ/EIj0ORzti8WqDQKiCfuXUcdGrwibgIGkj+5RSpDWl7kkts7GP0qRcLoQe8
AxFdNLE10H/UTJddce+nrJD/SDuz3biRZV2/ysK6XsRmksnp4Ox9Iak0WnJJZVu2bwjbsjnPM5/+
fHTj7K6iCBJyNxpeQJdXBjMzMjIyhv+n36oRRElxmYkHWMDl5x1F2zjlYC4CnEWag9c7SW4y42qT
7JRR46n4OUnMr05hPpQAotR0qlClcSFhyPBJQ5AtiaNvcWXDCHCvVLeV9TV2HyKTwL1yO7DMSfz1
dwq+L88NWtgG/4tPs2xBYskhiV+Dn2tN7zUFEGfxtbfc25YanJI35wgadOMbz2P7OUvvBu8QhPeK
cuOQD8hMqk8FNQddR5j+qwQ9rPbLS7N/b+k3enPVoCdm9Vkz9nZ5sOypKvoxyesLNaelsKNN+C7v
HFpjDk15kMGtQbVGfhcOkIxjOZ567aNTXfkKNJU7CZrq1H/o5NempYK9/QD3RACZMtgrNfFQWsyN
j619A+K/olGhBVxzw12VF490+voEbarhpbe/6f2nLLzW6YMt2oROhi8BWHVd9TR0OPMezOC3Mny0
y3sVxmf7lo1pycF4NtAGvGegFHIBRpY8tDU6SxTv44QnM9mfmPhd2H4AfC92SL8e6uns+CTMyqdc
fcArGtqPavDeZhIJ7xwFCm05IVjkv0KT4C/kZ279refdpwJzWNrk3etLI3835Yk8Grq+lP43v35f
g3bXx7xw3EcnibgfILzhwkzSg98+ioD2BedjGtxVoFiCoCfkbePejca1MCFPIQ/gfpPFd1v/NUIZ
XFZfAnDUZXPfk1eJ6Gg1gL2Hd6bLya4SmHF/TCQZZfaz6n8KkC6hZnKsTz4VkGk5ng/UnjveRz1+
l7Wf8OSt8UuTPKrys4ID4OsHAQ/P2MKp3AHrq/3yOO1D/uhgjqamkD4CIN+C+IWqYZ0eTjlY1yot
SVn8opHZ7Um5+U+a+z2RB9vbJx10NSmWCnQV75CLd9IhsSfJ6gU3xB14Qk+PnSAlgfFkhC+O82AY
gJ/1VM7eSUDG9OjeTG7xFgVgHe0XCUVRbxQXunbneEBA/+xCrvP2Q23SkPiuoBJKJTzhezBZ9t9l
+9kjGVfVD3VNVgw+01K9Ngvqwyl9Ukp1p5qPAQ334FJjm6gy+xgLohDRueY+a2JiMyV31pKeIocW
0wzglYcsVC5IOUgXkFPKaCv3S2K5tJbBdXIviOFbjGM31Dw+CRWocePWqW9QnRTcqQYwfrDoCLJ/
DK1PTpzSWwFES+9ewNSmhGB85UD3ZN+mkuGclIA9vhgVSWeAHTmftBRVNe2sCUgw7FUFWg7FHdaz
Gvjn5QAe4lQPTQ6L3JUbPuapRu3rwR1+JeGzTc7Kp+Aqf1TS7+EANMK7sr333MfYhcPywsYtiCC4
uq1srD3QIjYbm0ZTZnYib6Ab7bvT783oSQzvO+trKd4J9UdLJXiGDy6TlwF2ToMVTD9rsHslV5Bq
ZyBRelSplzlfTOGBAeQoZdG6354ZUKMW44/K9M99SqNqMKzytjwPvZ7/3buKfamCKZx3dHUBH8Av
JXWk2heLe6N3bkX5w67ZKbKL+ktT30FzlfUvZVW9j7vH0HiJiufY/a4Ruq9vautR93B08Job410w
gZs5CkF0utqaT0q7/40Fb4KetVONywBIZhn+7NGTzKdHReDE3hnUAoz0L+UvTvU+9x+99uNfBmc6
Hl9qC4j+gYJqchgZRWX0TtmlduPq38FpfGeV1133ouOdNLSTiOJzql7q8ZNiQPhjk55/UomBlIDw
9ho+Vg8qUUteQ1AERoVHl3PMPB7J+a+Wlt0ol4Tq36f5vqQzGSBu7p3PqvNEb+K5Kj6k1sEraypn
XhxccUMcVNpelXjnMnOHvina5OqGTYAZ1gdhCAgO0KNAL4dBRO/ySzOZsFfQP1MX72oq3Oht2w1h
fGEKsCQc3B14zfBVCjzeqKIW2vnpNbeG86JXoBxRRmfTG1Me1Bz8vtGGRCHYjcY+l8muonzd4NXe
2F/q4SvwDFR13CiUhZiBfwEYQh7fh/WU+Dnzg31uk2t70N2fraQ++2NJy/x4a1MSDGVGXT+E7XuH
dCF/9z9O5/WhblvjoUvbh4ZnlBen9ClQy9pGL3KgQJFeG0e0Z/8RXpqMZsBfpeupdYm2Zo+0+P/7
X//1P//3R/9/vJ/ZPosHL0v/lTbJPgvSuvrvf5v//lf+13+9efnvf9saSTbbELamGVIXFgXT/P7j
21OQevxl8R8wda1UB4r/kaixlM+DvKDQwCXOsS5GLonRbVsKzZIW/5yKUXxHG+rAyR4V9jG7SL++
dXhD13RHM3Rp64amzmZhR4SVc8pJHuGS+xKlKiFv68O6iNcLhQgDDE1H10xDqs7pDEqP8GkIXvMj
ePSD/SmqdyY2NDC83bqcaSVON4RJ0PGssVQ6XQKzlSrpMwCwy0kBON7nyg+ZUy+c0Hrzy/TTDVFL
UzoWZc+m1Lt6AJFM+jj0X1LvlwPKh4OPakFbvT6nJUG2bgma3nX+0CftOFIy2dD2UgR9+ijkDrT1
mne1SVn+ho5NnztbOalaFidddRzTcfRTKY3Iy8EIlPQRUlE80z7YVZ8HADi066J7WZ+QmMZakzWb
kQflNGqOLDrOdjH1Dc34aOufBvc6tH72xOJ7OAOorPfl3aDhV1DhuP4Fk4BXH2BTNE09odCEOi35
0ZJ6LsR9TZZkj8mtpYIRcb0+/MKOSfVo+JkWOnpelfoQZY9q/i4oaM69Ujwwg/frUoyNScwU0HZs
YdsdUgoyb5TxSu6Xb/9MxOzY1m2iJWmACA3uxq80iGPB1yUsLBWUlag32KdAjJgzCXFfNH5hQGz+
Pc6++v1XP6K3c0OG0F6vlKEZmoVpwFrbciYk9IyB/lmOavTNOvvZklGw9nZ8CwQh+NZ0xPbDue98
Wp/Ywu4cyzTUUxXrKipLmshOH3OfPg/7OcqdnTt6G5q2JWVmuiO/hg46xN5Z7bNPoqMEgr/rhw3b
sGBVp9XTpeM40lGNmaaloyWj2uC8as6nKrkYwe6GMrExaGccv68vm5jGmh1NA0PnmAZK4XBZnK5b
7XfgR/TMSL+MKGY5/2ACnRB/cbHkLQ6F5T5o8ESP7jfQOcjTx8P7sL+hmji6XP+QVytraaqlTpe7
Lozp39PvKFoaiUfP0Z7oRW+rz6X2UbOVl3UZr8zQTMb0+5EZquMCFEQud7CMH1Nn/+ufjT5bybZU
HdUPGb0U9a6LLhQK/9YlvDq8s++ffj/6/tI1RdOrSLAE/A88lnj23EUbp1ebdPhEIyYpwkYXJktt
6jPta0XhmWEVw7dhuz/rwr8Ekelac6G4bIE0bbofcF+Q/60eJdXq5qDvRNhc8lI8OH4HKnkMIgdo
GqF5NWQOeLMR70D91nXDq/XFeL2ZpjD5UsPmEnU0Z2b0o8ztharSWtE4z6b5Mbz9Z8PPVoE+yDrq
QF0/0L5g4k5vHPGFr9dwLoSqq3izzu9NONrKIgpy3e8NEP7G66a/CvsNVVkeH3Ak6Vgqp3q2OoRH
vdZVhPtEDRuZCPsPPl8zTYurRJLbtrVTTdTSQuSWWllPZXVfwlF99+bFx6OU0rTRRRzL2VEC8S/0
BNiPT8BfkKrv3763mjF5I4Y0JaZvdj+JPDPyUIlJzRH20DhJb7YEpmbYmq0LqWPP9Nn4ui+rPlYs
5SmgeMbLPhTK/dvX50iAnF12fWOKIS1t5YlC79C7SrONd9a0vqcmwNRMYQEGLSzi5WKmPb2nWUKn
KulA+H8AtGmqUP0DBTUtw1S56DD69qTARwcgV/NwDPNKeaq8F+deg+xmfYle20pTqrqJbuLKa+r8
kWUoda0MQKBCwXsxQAdLam+8drS3K+qJlNk5ENQi1qWuB4cAvpjhnOrb9VksHOOT8We3Ig/mOKta
xq/Lmzq4gaThn40/2wW+HLcZ6NbD8InWBbvYsNELm8D94diOKqWDiz77fDpU3Hrs9fhAnwMNcvEd
jzYCButzmJRxpqxcADoPXanpGoJONakqynggfRYf1IYCTfujO+U87yirIMGyLmnhWHAiJCfDUoWD
Y3YqKQma3LLCpjok9gNPz4hSE+f9uohX7phlnoiYXfFF5gP26hTVoegsAki07AKMOxT3onOsZ2Ap
w73SBeQ53UTKP5idZeJtqpat66o9W0c/oxREyd3qoGNyzXvQRuDNWJ/d65cB02PxbBsqN2lTjn+6
gq6dKlGQNvWhpj0goz4idB7Naq81tLVb54X2AoyH6URXtBsl/obwBT1xePWohFyEKe1Xnq5l+mWU
auWBDG5Ehtws1YcwN5orvdEJ2xoZVHRFrL/dVJ9InW1o6oPOKRVRHi6L/nOkfF5f0On/PdN9RpeS
aIWjElSaradR9NSm1DpzEp8SIC6r9iYjuR0Hj38gx6JpBu+SoNLvCMORtbYqR826ntzUGHxsnJ0U
7Xlh/GwU5Q90kBAfLsvk1Znzs0w7kuVVhVEe7E6ndPRnR6ovMTbO2IJRdQwDjG0bm+Ho8/CeANi3
oMe5PCQWLQdBcD+U1s36ei1ZCsOUFt6dhb2Yr1eZBv1oh2V56ERfUwNph0+gsNHf6MT+hqgltbY0
jengtQtVzp6knhpS8qln9SET+bOi2RB2TqCarn2J10zWaisOJ5aWz+JxgPP626rP7IQOmXct6dI9
yNxOKZjprn3zVsS/KGS59Fzt2teUz0GqPVLQQhP2bQZ4J1TalwBTP719kY8+RMy8oLroSj8e+ZCa
1jWzhXyBOvnieV3IkkE+FjJbXt1xwBUh6H/wYQYbPxnWlR8/ssouQA341uvCltSGdz+HzOH5JeTs
ghkr1W3NaUZp/1zWjy7E3Ub2bl3G4vYdyZgbJNVT9cxP64MN/cSE11n2lH+uy/i99HO7hOKDD4+l
d7gwT+28YzlqJ43fpbz70b2batgAfnKKL0JPr6VLF8lEp7EldtK8NamzN5vbecL1xrE6CMsFQuAm
lZ/c7taXn3TyqiZgVPDXbzgfiyINfbrSdMPU52GLvugLWIF9dowmSEOA9OnuY1I+LZd0qPyUxQcZ
/YH5so5Eznw2J67hA7ARGTjloQIBroVndX3/lnTEVoUtNImBNOaOjpcozljo6MjQX6gUbxQb+rE1
/kwH7ZA6C08yPoWtIJTLZuOBt3Roj79/pn5Rm0VxJML60AxEvKGFzSjOILFmDKC8RIT86afzKS8y
SAn/s5WbqaD0O7DubWaWUX4VUZvrdBsOxdKVz8bwpiGabgNYenq0xEAbdUJtyKGUT1b9TKemYz8G
4uWt87BUldcZbbV41tY8CBTW6MUQSo7SpaK3F7HWbSzUa1M3CXAMQfZ8urfmps7ypNcXLQL659q9
0uj4AJ9lfRKLMqYIliYhwbXlpIZHXovs4j7SfK8ie3lVRHRv03+2cf5f7wbT4I2M92UBqTi32I7X
u61UEJHByUO9DmlsSFGijT2fPvTUsJ1KmZ2XROv1sgGP+5DIz6H+nlK29YVasNcIcMjkqn8t1Ww3
1LqMevyu6hBB6V4cYNv00d0kv+opcAX02BbpDo6vdalL2zM5LJYNEL5jzx8cpFKSUdPs6jAAm6ZQ
5kIRSNVubNCGEGfmJIhW7+G9sqqDn78fDVLyF5V4Wp/Ha2vDcxAlEISsVJvI0qmauTDm9m3ImQ8I
1Nc7A0QgyBVC+uMugnzDsi1P529ZM/ui9rYfl2XC6YflBwxj4OXtjZM5fe5c2Y6nMzMwbe2CH1DQ
32HpHRw/pAYtmhk63J+JSIXaifXVe32DnqyeOdugMM2yWk4Wc6BGTOl3YoDI3KeyKr4D4q8X92X4
fV3i0pk9mqA5c+lCt+j5By+LKow2ek+ZinSu6mZjGTd2ytROtaKFNG20DKRUyr4Pv3jhOxduoPWZ
bMnQT2XktRY0AHvgnOJcORe0SNKJuy5iyfQcL9b0+5EN7c3CsAu6rw+2vIRkrdI2lmlr/GmKR+OX
TV+PblUwhf5ZGueWsv+D758qFDTV5H083+wsk5kadxwY8HJpPAKi4OUPBGjSIr5FvkGd5yGU0NfV
rtAJCoXP/mWYf/qD4XUMJHelhUM92+KyV8Om7UR1gOsIqG3t6Z8NP9teqY26PfYMr2rKjgBjk1yu
C1g0jgZmXNhclK+ep4Gr6UMrXKpaRX0uqUfPQlgC3nXGS9eXu6nudV3eovWawu8Oj2Lt1RNKVlk0
iMyvAPWEFccjI0fXYPVTjcdruBh2idFdrQtctF8Oc7MMKkZehc0iaDnz0JTloY2Nm0HClacDqTG8
161bn54d6GTbKN04NIsWjLwFQdUpYKfNDo3VBK7XuISyuqikDM0+k+1DmnyxjZv1uS0dzikJSHTV
IEk11+0xGQ0LVGKikSVYt/Ttq6J/83MUn8OioIsXFPnueSLMCC06X10dh9lJIISmwyo0N4ttFudx
JEQ7NTK5VNpagcbjELEdJnDlgx9v6N1CaPN0IvODahVuU4ZWfSjSve9+oCyKOkCam6hVHMHMya5M
97oGYyWmlSRINhzEJSXUMEGCpBN5ubkLQkzYELIS9YEWfTq4Lw1aBsA6ulDGl940ILKlUg6cybdr
B2V4mmobUuI6zrRQrzIR6VXSHAh1ne1dOmX+2fjTKTi6GvwucGUlGd/S/fMY3M2ews91EUsXKFVr
PBDwfe1Xcc00LcMqATPt4EKoO4YesAf6OX9x4xwtnVfd4AEyJTMdHm+nM1GHyjZCJWUmpnbmmbTX
nWvaGVAaG9NZMH7YIPItFpedcObRiLbroUTz1f6QyZy2rY7W1ZuOvnT5UGw5ogtHSvx+GBKuha3N
mTTyaHOUsO/CPKmHg+m9gDWbflvfmIUVExTAaIbJtUFgZX6aQnNoDd/qDyocJ93lmNzU4xXEletS
xML+I4akhGZREaWq2uksojFu4Egb+4MJtGo5tYSARed9DHPIY4Fbjh4z6nzrVp5Tq3eWg8qWwXcT
SRqh5GH9UxYnLOUUNMZVseYp3UyqwJXSMnxokiuQhkEMc93b8Ou6kMVNOxIy18NItqJTQ1rzAB36
mAHsvD7+4nIejT9bzqAl1GJ46QC6zg2s9bQs6vHGdbu1TjPFGOCQMFo9YQrhj6mC/p1inAegN61P
ZGuhpt+PtDvslWEsTHbDr65B+Qyqx/Xxt2YxM52y7oUH2yoL1dxSYey296PzzvmDB7bQj7Zj+oqj
WcAwo0PHEw2HwLgzfeXcoJVH5/pZn8vyWnFM8RMM51UkJ9Oo9lb9bDhU9gXQklpw+c/Gn82CCgUB
iSJKJUgo6NdhvPFCWFbav79/MqpHq+TGoA9YArhGsF5dcWnQ4NduTGFRBDewbhLooKR8tt267SWx
38BBYtLFkO9oMjPF7g9W6UjEbJUKvYQqIPGGQ1I+kDYYi6d/Nv5slfxSj0BHYgpOc261F5y69fGX
loh6VN2kaFTnIp6Nr/YkzNoa0CLDfArVHwMdOmG4Ua0xjTGLbAiaBmCbcrgbKYs63enSMb3SC3P1
EAKUo2gHj1ZerbgOxlsfzJX1+SydCmPqHpD46cxoZqdEBchOBrPGQXR3lQopLEBd6xLEZK3n06EG
iyImsnGWrs2u4FId+8zjVXLwZHY1cMYT6I2DLr1pbPVar6wHKxzpn3KehQEuCAj86/IXXnbUDwu6
DFSLgz93/+Cdqb2CcoWDU00l3XZ4q3m38YSSBv3ZxlyXVpPahKnpA2fgVZVqEnTDSJhVOzQS6kdK
ESGXX5/NtPfzxTyWMNONaqxbN7eQ0HUXQNZc9r+85A9UnKw2uRuUD1WfqUQ3TB0ymaRrKLmglS2F
kHGrPnlpnWxeoSSkSPHxDD7VcMt1ZT8a/njINPAgowmjb2MSixJQZ1K/9Flbc6VTQiX3xyQbD2A2
nvngR72s78OSHSDlZBAywA9iFqczGOCjq6WKX1k0Fvzr76NeB6dt4/pdmsSxkOn3I5MfQLZLY3U+
HEY6VfUzTfsDY3w8/mwb6niApQ2AkIPuXcEBTI/0+iItKevx+DNljQfNNcKUK8uNk6sGKKLE/2Ro
jyM0xeuClheKCi5qdXi/zKvodM11iy5qh0MUjjsPUBvbeHmzBMJyFAIKQS7rdfjEl2Zf6V1HiCG5
Sfz+yfLcjavrdf+LZZHTk1Kn2Yaqj/mpSBJfjw296IhhwjhbkJo+g48BVExZJJdjCR6w3sLbaSnA
xjm1CfMoVvW5lFVwXfUDcMOQIrcbFm1hC0++abaFAiRB28r5Jr+81mxQgkA7zR5KkPzX13cptXMi
aHaxBr2SFKoou4OepHQUP6rhR7iO6CGGZOKrOTxZwHYCmfEnUi1y/1R24hbOLwdDEG4tI689RDqN
liAUOPl53l/BeAqBoXOuph8gxCn1fEPugvXQSPcRbqRZEPEz66E4MeSLttUchPMtJBtfTiWBxsbF
t+BG0L431TOaOBL4E6fWo+ojl/6FtKXo6p2Swj01/IyGvRLfinrrQb9w/qhoVKdSVi4n3vanosK4
GhtDNO2hA0Md/ILx7YaKClmuI5uyuNfxjyaLfDsa+u4Q0mxUWsFDmXsbsY+lLTFQADwFYiyv3ARV
H5KskAX0BslFwoGST0I/rGvblojZWSrLILK8BhG9cxao4OXfWluRgi0Rs1OkhxoQjiMidBjag7se
zp8t3V3aazLuqBRBXZ1MwulewwabDQ5SDvKqMy5gvlpfpI3h59VSvmaluaozfPfJlg919PZXFMGa
//36387q0ZUqzTrp3YbhjXoXKnepdQ5Z4voMlkzmsQjtdIHUzGtpAGUPvE9lDeXmGYjUUASuC9la
ptnhHsc6dSq/7A8QZnRgNY/hz38mYPqAo4UKhA949HQeJuDN73H66w+GnyreqdmggGdunPw6l3aV
caInIB1wO0P3D2Ij5Lj/ljCbgCYLT62A8zwEcPHe6NFufQJL1pXiTN4UvGiwTbMYFTjZqus53Fd5
8bnJz3uqT7wxuaD7PQneHg5jJn+LmilUMmhQrvsVosbiXAVRaSv5tfRE00wayOnxsWhVmgd+xWi4
vV4MzUHN7hIgEcRnmb/UFrxeIK1K87bu76T4nsm3pwMmbwerS3c5dWkzU1Loie/HMigObgmHNsAT
ynOZ+BeThfQhsPTADzQ2RC5sG5FLjJdNTY+uzSv+zCGs+QFqGZGAcwU7nn+vlKBawx4VmW9unuZZ
fSxsVgVR2LrrJbqdHyQveNsGgzO7otqrah894GbNXj9f18kFy3Mib7aeMe5M4wdufnDT+DOEDp3j
gJ1UXtD+sRVCXbA/xIem+nRLsnnzfHVQOYXTqwKKHu1seMk2bsrFiRyNPtN4snCV22qMbljvAcvo
jfvBuhHR1fpyTcsxe0ufzGFmQ6vOSWWpIwX21y4CYjh4Vn9pED03zq9Bac7NXtvw+7ZWbWaTjLK3
E7NHYt4AGHVZKBsKsDX+5B4cGW2lqopkpOcNTDswPCHz2vj+BfdC2rSvUM+Hj6TPexOggoeNR7jZ
wbC/BAXIcbdl9H19U5amQLMezrE6NbDoszqbuG6tALC//BC/AwDU6DdWaP7OkCrJLd6k1JEJFVdv
/lQse0tXhtqx96rq3WSRuMiwTudO2l7ZTncnZPKkeMVw0enyQwWG7/rkZnr9SvhMr8sK5Hjefva+
NGnXBPW+bR9yTE8AQ9C6JDFT7r9E4aHhMpPMwzE/VQUwXtwAohaebJkG6V5pNHQq6BRjKmUzgKOv
D59E2MaAr9ndeOc3SnhXlW54D54IhNmCpiRgrIIrnPIC1gz4C1o64d6nUVs9KplZ3mdJ12/Y5tnW
v/rk6fcj7S2rrMJ5De290dx21HO5l+trsrj6ZAEtXkMUc85jt23hlIVnedP4kI0UEWCV0ZkR6+CY
thsbvTiVI1Ezy09G2FUg8rP3EVBVcDxsJYSXxzdpQKevZnq2nC6VDzGgaOHl3BeOfuOW1cdWt3+s
r9bsrP+1G0Qx/7+IaTWPdqPShrIsrMDeS7Cb1PgHhTPnuA9vsyh/SSHdMNkUU31VJuw1YebDBmLv
G9sxwZJ2x12WlCAIZLW3UcIxu/r/EgXYAxEi9l6f18DW3tg6SjidfMd8l1NBZGfhrT0Gj1WX3tZa
vXG7LG4R71X8KkouXzUVeoqixyDy2fveuinD63rrgC+O76hTcyqhVGHPVMAArsyAw8fZa3k8fmtl
jCmz4DmnKjFxoJjJrGtLACTmNqm+d3QVzHXPM3d9oKagirkqEJkVKNSeHqsb+YvlL5OCUJnB5xnT
70eaEytZZbZm6OxHDQKtGuQ2QhzryrksgpwCgWre7HOHlfarsKL539lbdnP2UOdbF93C+DxtVYfO
ELqH8BdPp5DIui3UUkdXvob6dTJerH/+3OGedJHEDjhrpFyox5qHj2HkGJKYXsJ9EsYPkQtBRq09
mTH8aIHyAZ+YXUyqnWa1T0Wqv/NUbSOyPO+O+usDCPDjfksqcuYQVRqU2QWk9dY+o+neqd41GqzD
FcDiV+HE8XWIYE0Ns1vKXi+KCXmTh7JqbXzEgj0GjOnvb5jdhqPWe7kS29beCIGSFBlkn2U6XmlS
9c5qne6w9UVfFEd9GCEeoquUc8/21G6kObjS2tvdeZklD7uMP8AoX5eyqDnYM9OiHFWnnvBUijqE
umh9Ye1hY/E+2/HGW3BxErSi01SB2X/V8l7rTaalkGfu2whyqCD4NhhEiOugA0ZTbmjpwg0wRdxU
2h5IQhLYO51KlAR9NliKta8laIp+SFxdFma/aylw2jCWv3OaR774X/pIQmgC9JDsz2S8j2yGV2iN
1VgJt40z+h9CN4OLtDMsMEMt65vn11wQQVo8OIM9AiGtaeWZioNzX/jQqdk0N0D2Neg3Y+ZlO1Mv
rXM70LsLrQkEjX1N/tW3yh4SoMK57CX8t64k1em4ZXQfkwO56IVLG5RaZRsLuHDjEMontTo5yzop
9dNJdRpUTXUg+fYO6PT2DmB2KHkfVfkr9zdu6yW1Y59IeFnAXahzz1yTitt0JQ6HPV6VBTw29a91
vV5SBprKydhZkrTT3GJlRAPdAgrnvU3Cq/A1YEyB0S6SjSVbFkOwg/MjbZqjTpesVJlGUeADChhr
QERPnswMdlZhKRtRuqWHgD41jlk4HppBo9qppNEOgGz1Gk5SDGGoL/0vgWE9SzPGCtmQXzbumVrC
b5WYT0m8VQi5uF1Hwme2SHeGpovMzt67jgr3an07tP0GOMaSpaDVA1MHThFRttnp1ZTIK51gdPaA
6Qp4FQoQGWEJfW5kYp8XNaQG6wqyLA+QJok7SknBtLNHJ5jW3ogW1MLZt8NDpd+H1UMoHzPl7b4F
cCV/S5m+4kiKK1I3K6xJigpLsPND9d/WtvjbEOHyqjppRBpc5wGiQGtbKXzp7IX6UEXtuQmg8vpC
Le79kYTZ3sc5nVgFj9S93l9q5u4PvC/q8KcKJ3Abue0m8Ucr5NMz4qR+xgol1POCo71hCOZpyr9W
iG5ZQ1KO6lD7eCpgUJQy6+ze2dOuZnq3zS+vv3PdHUj+5bDrvlNmEUTnMTwTX9bXbVqX+RXxGydF
nwwcjeSncjV71GrIkqAsUh8SWOWMDxII7omadcg+h+1WGcSiOIrSeQ2g0oQKTsVled0beoQXa5vZ
lRe67zQluc0S0PsHmuXPUkNC6JQAo7o+yyXt0I7EzrbPKVM/qRTP2feJ+DDY4ospeH+ty1ieGoBI
Bu+PCWfidGpGUNkgI/ES0lrg6SGPCoDAVsYvSf2omvUOG7whcNqaV1sHBJYpDEL9r6oxOitorcI3
uDxSSBivIP+N4936nJbMj/a3iHncqK0ss/AzYe+VwL5JpPiIckwYxASWS/HzT2RNjQZTVfGrXhoj
CWROzaK974L8h27kN2kb+eeWbv60OXAbBmlxYjaFU7xYAaiZ3+w54R1Uv7X3gZ3791UeqRejKiBb
aez8oSr68HJ9cktOC0lWIGroFUdDZsrhxoU7aL30H2F+4SEOa2VtQI0KPdEfmHJ98sTxLUFgnMcw
AtrO9KDq/ccy/NqIX6A3rU9k6STR26/huFJ6RvHGqZaPbQ1MQV76wCCcd2CHGxvxhMXxqbCgp2pC
DJ0n8VPbqID0CfxHmd0p8KCYG9+/sBEWbQv4JlPI9VVLUqh2utcSsNq3aXbZVlf68N2A/8vT9gL+
3/W1WlAysPQMgBwtMvhYu9O1ou2kFEXbmXsAFc8yEd6o/Qhu6DsopNYFLSzaVOTC5USxKrGRmVUN
jIIKcrU29k1ongEG7kCUtC5haSr0ufG2npDfxLwlfCi1OPWh79v3Y/S+0KMPHYwmWVHcm5U4rIta
nAzP9+mwTM+x2ar1MmrqkYarvZvcmcoNtKhvH58TApQN0XDBn6e7EhQiSas+MPatfhENVzRQro+/
cA/gGP49/mwzQg8SGWNkfLXbZV8TKJMrKCJt8MbBwT2zq7cfeAswF8GRn67vea1prZkRLTiO3Msr
17tOt9I5SzENGhJ4aRF1o4Vv/kRRxizJSRrKvRgTFVZip/lGl3B+0VkT4+nEv2t1ZvnOTnkmUWWk
ngfAFV0ZCdXUvWcbO63M5HsH1qwNnV/SSKKOGkFHInVUDp9uYxgHtqUEjdwDqfUO1+/a8LLsQklV
86yJ640g+pLVMABloVBN8vKcu+FJDNCOa6YsQvI+NV+K8qMRF1CRtuCrv7Fwf/IEsdHEcOgWoih6
HusYY2fIkyGRew2ywTK9aGGtSaAEXNfSxRmRsKHvjmw+IebT5bPttJIeaMB7+At8KznT1PtR/RjJ
d2EQbxy46cDO/BTCqZOS0sFqvOrCzf2I7hYQXveG17Xnoq7H60pVISTsQc1bn9WS7TgWNTvbjlN0
sNBEUAURj6ib74X1tvKvvzaH5CydOlyxr5wUwtKt3ZWctjxKxK41ezqUUgsyPEvAyhwV4krt6+pm
fVZLqk5Kgoc7kIZcWjOLaCaQLfeEPPdk4S7cGAI1uBvctOX+2qrEX0hwEVjnJaBKoh7A3Z2qhUD5
jLKxjT0G/0cNY2hkDtCKjl/bDloI172IjPK5S6GiXJ/iko4QMLAxMIAGvcYMUl0rd1LUsaCvp4pe
2vzFr7ZilUvaYYL6OcGKEqmcv7GcuHFbvTLk3g+utPJ9MryxJf+3doBbZhtg0+LjzW1xQ0eA3nsW
2qFdqNlloZ0FzuX6Qi1u0JGIudkTQWmNtGTuwWwHm1OZiMov2upXaz206be0MyDd0jZO1VLakwDY
BDkDYC2xsOmjjl6/edBUTeJwB9iOXr9viiHcO02q7NJEaLDAANoQV0V2C8WzuC3tpnoos0GDLBJu
CAt2qPvIu4CJ5FLtIYVv9braZUEPHxWxSPWite36jX3gf+0Da81LmpvhVU5SGi3Rym763n6ntIS9
rwEYhGmo3QrmLmoUNUS/k5+vvW0J8kcX+dhqvW4/ULm+k6a5lZVZstQmzuqUMtQJes78CU2lnB+i
A7kf1edBK3Z4zmdt8V2D8CUU7dW6ei1PaHJWnemEzAHltJh4sdqNcq+O723rpu83zvnS+BTv8Aii
zBEYxtm1U8V+4ikazpGSBx+1aLwRw1YkaMmUHIuY/LMjZQ0SO/Sq0ZWUA0jKBEv9k9NmyYWomg2z
vOTooWQGviqNHaBLngrSdSV28XCsvVd55nlV1U9FZh5i3XySZbMT3nhr1cGX9f1ZnBxWkucprsir
dEs+JoroStXaOyVByN51xvd0U1Q7M1Ojl3VRS1tFqHhCmsKeUL57Or0RMLW28UdrL2R46YXG1M6+
cZsui7Dw0MiFgIg9/X68VVmqi8qsrL1ZwEl0Hz/+wQzAF57SH6ABz1u++kK3/Bgmmb0croqLdKu4
WZtO3tyxoc7yf8efrZAYKyuSIePHiREbZ7IMk32XhMWXoqvaL0PQaDuKrONvfVnK/0fale24jWPR
LxKgfXmVvNWSxFW2K8uLkE5ntIuUSK1fP4fVg4lNCyZcDeStEF2TvLy86zl7BgQYhLOYNxg8jGM2
elVuSxNAp16BcllhYNTF1of+W8rd5JnO4NObAI8S9W1nrXSXequ67MAgDyOUHG9v05Ie+yYiFlgZ
0b4nWXczYWaQpY2/Z8Ma7Iv6Q/VNa8D3FoGI8LakJUfmTJKcTupi0CBrOUOCvrUPJpm+tP78mMzW
l8Fq/vp3oqTL6VmxlhYV9fceWhKzChAIjXgva1CM39l/9v7anK9KcjqN2hw1krf+HshZgDbUVL7R
4q7BcRYFLxM+oOT+TXXfWE0sujlyB4STINv21h13Po2JpriPQmGvFPpMkuT9jW5m6aMJSYz/rEEO
3we/fHtErXoOg5Z94ClAnvT/y5Jujx+nIIKy0UtVAhcBnkGo5fe1pf9zMGcSpJfA0eMKTfWIS0mx
m4BtNnwtVTZg0YKdiZDuTpJPeTswiKgGAPL9Zdvb22q8ZO/PNsmT601+0Hto5/X3NDiNzg/iA/Nd
6XzL8CXyRsl9C1XT+i2bCAJ4Nm5IS09ZnIPGHtzGxDiUxQRieZDuOXb1jPzsqtPpJwx+rz+yUpEd
BaIekPklNyeeBi1xksnbM63c5o23TYLkO0u8D23oHzHSk8NIDabKAq9aWtBdEZi/bCPYdEWlUL1F
vcCI5HvFFZUjSS+MYKSgMOm8fZZ8JRmiJxVy2qJigPRGFFoFHLl0e/LUA7Fej7a7VPvkkCYc9Re/
UfY7Cit5ZRDOpEg3qKAdH2yKZoV4alcNGyPfjzHN/KXRstCcvibVC+/A8JOKFhtv9QGFwMgHglBk
zpGqv3QO3NQoOpqhKaOOPwECJLOjXIV6vnhKZyIkZTALw80IhwgGJKV+mzaKavHy90XtFj14UGrp
EbLKOa+TxIMWxN53mvdfTStWXJvlu4velfcKMbpKpG1qS9MCgprp7kkAxrfEf9FowyMnR5Ilr386
LNkVuhUC0AIIxv2jDzRm8AGrIsTFJwpNLVijcCNkAqbSzMCHATinPQg1G2flfitJhH+3FWLRTzkT
Iu1mTPXa02wIGUxQv6xiypzfbeonP7RA735y0jqrIMc6szyeFeUiGSvmHwsJQwyITAygXxWwc5cU
VekTb2819TElxdYDvSMHt7Fhtkeg3m9dmn3x0Ho+uP1bMBkgwm31T3oWrDPKv1VFf7y9F8sbDmwu
UVDH9RDm4cxzHoZk7noSu/veRn0RvTvlq56DxZqlgb1NTKqK24Q5uTIEYrQcvSqwiHL9W5uyQh/1
Am1e5WNmPfkNWJwj297N5e72wowlkwNzhgZHFMLBSiXpc17UdYlf4e4LqzIBv1NS8DpYWw2jqgXr
t6B3fcga4oWTSTaJ0e3SUQXpubS3KPTDqOKcQRcg6RlK1HbAkcYRNeqQ278o++Sit7lvft5e6pJ1
OJcj+Y35HDduM2lYabW14mhWGdDF1H0AJh0krgU0i+zY63E5A+PIcPdeSStsI1int42OJoKZuMaz
iU7BTauBzrRz563vMrIzvHT4PDiMvnRD3z/wPJ12Y1p8JMN99rvkMMBNc801OxzxZOWPnJDIqVlI
3Q8Y33Mp0jGmhVFAaWAYY4Aq8RXYR24f39ILDJJI0V8NIhs0ol1ewZLZepxaeOLz2P/B7Pgxdsm3
mKt6txa1EUDMwMcDMAJoSSUx6AxzNXeE5TGCJ8r9XevGv4x6+Ga19CMuOd6R/8uSNDLIfcTME9os
u46u4op8Rte3wv9aMuJYCDI/vufpV5UU5GW5AFJ00bQQ5fGKNZvBXRdgYmqfLFXgtHhCZ7LE1p4Z
SfQuZpNTw0jSwg9d8hOedORwxdOweD5IXZsB0mUA6ZTOxyD2MGAswdvb/WtvgvSaeesm19A+MytM
46K9QA8S9g7krkjQS8vRrQ4QjAPyTbAWIMz+mo61qollccv+yJAf8qKLMUDKIKMyjC+Nne0Miz5r
nakINBeXArw71MVRg0WD3OVSsroY28xC+8VAnb9rvXwlfqWoiy69WMGZCOmFbHhtmF4DEUhCm07k
F2tNe27HiJqHD9gBQfeFvh8PNCnSsSRIMCRui/C/C6qoca0dMlFbr1RR3i3qGTKmKPPa4L6TeSEt
M9dblkyIBMnODt6mpwxUFJZCxRaOHw4WmhXQUoRkv9xbG9DWMKhIAFTloayH0OyR1soVN0YlRJiI
s2upJ0XXlzliZjMFxfu8TeY9cHrXd5+KDzOCcgXQIJD/k04lLubeIwSzALx03qaArcaKf+e6ipVx
QZHPxchPGRgnjLGd0W3fp/3bQLJHxJan2ytZOHiIQPgA+BJ0IQfSdrkgbu5s0YRcpiezfuPegddv
mUKJF9eBeZUArWsoXck5Js1tu1yw5eyBdZLOkXF/OAwuPE+QHsPCX2FgJkmjA+GrxYsPzvtpRVyF
PVm47Bfflx6uxiADRVsH3GHW2eFYVyvWdquu432ok/SEOWxFQ8DSoaA9xRet23BVZWT5PgVuBipd
7t7Ns3BCzyLboADc2IqzX1wXHDg0hsITvmrgt70Wvn+Vu/thnp6QSbNDF3lyY+o2iRs8lr1KDZa8
b/GMeQZeaAtQKuLunt3NJi30TvOJuzdo4/6I9SR95CUSTgmxi2gap29VVWxiNyfrOR7cb0E1dxsn
dj+Q3UB5Fg8DLB02OJDeB7PtGmqi62Nvuk9a/H0ElaKF+t3ti7W4uYJoB+EMrpaMYprmAPbwuI21
YuRDjGxtZ708zbX3VsTNo4Oq4W15wuRIMZQPV/x/8jAre7m3tPEJWA/h+iQF4vCVD3gaWkTAFZ0A
oZv1UTs/3Ba4dKnBDQWCPFSK0FMiWY4KFj7j3ogAw1tZLKxf/93nJRM78sKrdR2fd7pv46OuYnha
/PV4TkGkhdYR1O0vt8uvSd/qGj5feU8B+Wx/oJMRL8Of7wv1OFP1IWN0YjG+Xz6YmBpXIVcuaZeF
IBbDPqjdXgG+TY2j5f2sO/u5BO+MPTmbLmZuWGAmIeJBDS7EXhXxqERKtyYYAuRvzcnZ1zSPdCCR
9y7gq4LQNn8N/p1kNyIj4r+TqML1Bd6S7I0W9SCmOtAp4tdvuf4SbO9XrrPPy47o0FT1YDb4fK4D
nChzQ/3+RlOQ2aHGjaF4hFVyvtllJu8xL2LtYWQxujF2ZDPC3CqkLL0TMKZiYBxAWFdJTJ4m7Yx5
PGtvVtty3gzNzmS7KVdkxhalgOsUrdpobr3StbbRGNihibmfxwKgKd6DX5kJErTpw9R1328fzKIs
4F9BtwHSAgf+8toQt2qDxODmvm69v+F8zWHTke9p6vH17A6qiFSYKNlmCvYAtD0AWQCtHJfSqgJE
QTZgAPcTj5/nxvQA3qat88Bg0RTUX60A1bauDFSNPEu2B51xYkgPTGbwti/FzulcTC5LrL3edcdJ
q3YJ9xTxyaIITAvYggwTwb20MpAENmXqp9AM+uQWfzn3gsy9X1DRD4rqtyBhkz3gPsOQuxUQe483
Z0YjfUP9nxg3dHblkCarmFgfcbnhcWN+GEgAGPORNKMmzLGoDl032Nj/4IFVvbmtO6yoCS7520oo
9v9KLTzRaoWI6BrjppzdyfS0xt7HBflko6fe9eanmKgwYxfP6I8YufoGvO+xpSmK90ghNXVUqKLt
5e/j7EFUHKBdTNoxI/eA1uTi+/O47+KfvqFwHxe3CYgiAgwPLFgyqlhvlW2QloG1L2J6dOxhF2Tx
3zMLvn3gNP6IkdHFZhSn46F1LbzUVrPya7MH6ovmbI0pdRV+t2JF7/7r2aOduno3p7Vv7SnGp0E6
kLlZ6KnKXmLbr7TrbD1SNMFQeMr0KUG3L4ZbzRBZJG1XecRe09mpV14zJhh9ULZGLS0NGXakdjDg
r6MRQ7I5LEZ//ZzZe71aa/YuTT7lxf0pUYTCQBBACQOd0474CWe7R7sps8dKR2vxXH4b4uZzOiYK
p3BxFWciJK/NNZIKbLqWvYfVbI4F6KVXTlVp34fZ6Na31U66PUA5w6TQGaiNlHnTvRwnM1X0oE+A
fPnWd6oM76IA1LPw2iFTiXfgcru6AbVJAE6Qw2R/DhiaVu4cRvlnBRhzAXieiEHk3GE9Mat3SrM9
ZIQ8jVm+4TkLC4eGCfPXJh0UT470dL+LE2Q1SIvZSFzLU5iAOq85T8F92/uvGomjipQo5h88hc8j
qYAQI+pkNngVgFoJA325bWWm0YSyujlk/0nakP1SZt4X1oHpW6CNodpoIEyUbkpRGyXtzLI5EC/B
2HnWPgKAaJV33WYYC8WeLejAhSzx97MrA2jYzvH9qjm01u9Y02Dd0tXdanwhQdouzoN5TDhWw7UN
neKQjypqVMmevR/I+X5JelwNPunyBmso0MSTZpsOWZF2CwZWz/16ey1LRw+EbsyfwY4Bc0AKCZmv
eaBeSpqDMx58/qmJw87Z3hYheYT/LOaPCDkwGLW+GXKg5xxa9sAZEvraqcRcTcERSjd7WD2Fq7Go
ADb8XcTuPpKi0pJ00mPAxjOBLmatZmNr8Y8c/5/vy5mkjJswYS2+X/qfbGvFxt+392vxspx9X7KS
aZ+1hpvY9JBywXBg+quieK56RYJPJUV6MpO0J0OSWZBSRSx9sDGnwKNYleZTSZEvvqk1CDmxFlz8
Fy33QDnhrbndohcg393eNsWxyxkokIA0/2wbTdeYsshUSEOqpUi3PtNcZhMLGzazx6xfa81jooWz
6j6qViF+xZn1iuOY640OKV6yrcrIpArlVa1CWJ6z73ekM/U6ATReVwfdqogzfTdqQxAiXdBHoHi3
N7dPZdGSnSmzMA5n8lpGZ7evsJ6iiXodw+Ovmb7J831uKayMXDv/x8ycSZKuPQE+lIUGBHqYcu2x
HJ3vfNbX3Gu8VeHHYPHg/svQ1Vtfm9eNqe9KrLzRyPPQo7emT737gm7p16Bb+nLdOcHoTV5jn0m1
TuuIs+fiO1fBHN/eXITbl0Lmpsr0ssDtijvDWGG2od06uqVt/Qzj+V3gNGHiJ5Nio5c1FIieaPcQ
PUziR52dqJG6mNlqAB0at5uCbDQVE6ec0f7f1v0RIKlMkhpmodcuvMTMePEKvjaZdURee6fZwaYf
nUegLoRmGmxmA90RgX+8rbHLN+SPeEmPZr2Yp8nBc0W6Z68XtLpWCNbLaC7uTGfLC5WBhTCTNbhO
C0mz/TanT0Tf1+mOJE9KAu/FRx4H9r8jk/tjAi9uu67HjvbmqmjAZBYq+8kWH/kzEdJzgljW7xIK
jFcTIxxj8J9y+Jbpn2z6nFLniaf3VY+udk56VnRQLNuVBmlpOpwqjUd6WkRalzywgqxbfVSRtyh0
3hV/P9P5xPQ5LXuBYBs8W+yzOf9bAdLj0mG60jPE9tVxnYWj33zpHaa4uKqLJUdHFAxWGbIOcIzM
ItR5EQb0l0lPJP1ZOlukiMI0/RzXnwc2rv7VlXIlk+GxpC97C/rHjC3jGz041fG66BRPzaKWOyDs
QxcYmlXk4RGttOhc8xmHhCnI7AXRRaRYh7j6Z2mGf9TuTIK0Dj92zLxK8MQ47UPQ7Wz0QdFjoW2a
dJ0YTxNTpE4Wte5MnGQIrb5Fo5c34O10w4lihCy8fSyq70uWjpZFQjMXG9YU269c9U4oNksutIME
qNAnA5uV4mlywxaN1b9j5H7IcxJ9hHEIWcX/n70lvYQlkFUAs4ClOGYajmUSpi+390qhXJZk35rS
sJnbTfSglZsuOTj6l7F/uC1CcRxyfaMo+zHNO2wYaafwtc9VHaHLS7At20WC+XrWlZpVPk4BvAWr
3aXWieovycfsmPNHhljjmaF0RhIA21c4yS2KJvvB2X1kj/58X7KTvVGxrib4PqpzTvZQGYrYUbVH
wjk4+/0MLPdwALBHBnsptEer+0+dZ/9ShmRFvGBEH1Uh9ihZD8luAMeo/6Gbjd4mUcdEm5OkrWhx
KUlABaK8jSmQvEHiSAUzsbxTf0RIT7ANUPUh95E4oPor7791wJ9q2x+3T1slQ9Km2jPSwavgILHk
m0sizX0qig89Gn+WISmU2dXoX3bhzbYtW9npY8z8yA0+ZDz+CJG0ampq9Aq9J1mCsGzWQxVpKnSI
ReOBkrsj8GbBPCMpVTVQbUQEBFveFCtv8iK3uy8V/f74oTHZAco9mKWQlL68GiO65miXjzCx6bob
t/qdQA1X35d0FuZ9slA7xPOd/8ZQM/orXrn34rBfrI8VVkTst/yOny9F0t3Gtswx83t6ANlyXYdx
sTG9ddV+va29YstvSZG015wHdDR3eL5N7WszbfMKxKGbzFjNpkKHVcuRdLhvSG8OFcPJsPYvg9qP
TdNuSqD3gUBqPN1e1JKff751kip7XudUhGNRDgnhc8fF4zyuzXE16HvfVMhSrUvSaWNMgIPeY12G
uZoy8GTu5vFToaI0F7tz65gkL6vudGZNJfQOFOAeXVmTujy1vBBUDd8hsK9glI1GH4PCh8XnvfOZ
jPrR8IctGg3WlaackFLIkrOTpIuT0RCeUPuQ7HQLM5rh9IEMuw3i6v8tJ5AsgVZPs1l1yG341dbg
n31bcT2XbNn59yVLAAIq0nQ5vp8gFtKbn76TKp5glQTJAMwjH7s8hQTvYM2h8f32HVF9Xbr4HVh+
wbgDX7ECjTxb1ypHTnXE0n3vqqRI3ATq1Ok7rXtzi31L/8pUCKDL9+LPKYtfceYKOanb5aar4xTI
vire9OxVU02QqjZKuuDZ5HmgRcTVG6dNYkXD4fY5LKYEzxVJutp+OZqNF4tjTspVk2erpHhL0TlY
0yet2qOwukHFNfS9v+zxsTc/pcHvoKlXt3+Eao1SkEUYICG8BPexA5cPTzZ6q1jlbW0AXPvlOSWU
dlYiIhPTeBntXVZtxvSLkb/9m2Vc8YXEcMOAKwYpFkI4a2dNiozO7W0CKPzlKjDWOZQtRfBjNhHr
H0qqKHEuft+ygD3m+O8TuJfftxrW61rTIpam+Rfk3X6YOdt8YIvOREhLIJlhTq6F54q1e9696aUR
/jsBktVqR4YyMXbp0Bpt6HEo650dlv/4YGdLELt4dudnnw+8H7GEalwZc9ipiHkWddVyRWsditkA
Mbv8fm/kGMiY4D0YVZS3YeluDW1dDgp3e/ms/0gRv+JsFabms2xguHJ2Wa1IN4Slp6oxqhYiWa6g
r7M+jbFRSTKGLDnaA8ob3tM0vN0+8kUjDJAwkJvAFAEc6XIpNQb9B5NayAm43xw4xWCfAUqarlCs
21LQO3EphRR6mcUzTL0OaDkjnOOv6MW/vZDFM/n/Qq6oaSuvj0uMGcBv/DVXIf/9774uXb3Y0/xx
nBC28+S1CfNCYWJVP16+eFprN2aNU9C8bW3tlNmrRW062xwh/0xhY26ZbeZBYWt362/I9xdLVSlS
nbD4+5mEhPZV44qatVNGU/4ZpV6ieoeWN8kzDPT4AOtIzvfpExct7VgEytYF8HFUE+vLr7lAHwGq
FsihZOKKBn5nVRaNcHvssGv+doenzP08pMaG2V8brq1S0GTNzmMRP1NmhXnwjP7Uj9yUs98g3Udr
4E3Jeor8U4wG143LvqH/435dBl4U2qQwC4eJFcm7rvOY104/VOj5MXZBWa9sprgtS8pwLkG6LSSe
qzHo+uowW/9J0KffPFi6ipnpSqXRoA3oWQfNpYDsvRoKd8rYHPqJkVMaAIiamVX/0BHkmb28+603
tao4b1zFpe/yMGoJqcDAkktcY+HpeklmcmKNF5b9tvcwNF1t6oqtumrXgdlFEFxpRcQmGgGj/1Wj
/NnI6mcbPaKxZ0Y0Tg8sUz3ZS9sgqBVEW69A5JItR9nNk0b75pQwL7QAKq7lR8LNbe700W21uco2
YAPOJUk2ZAJ6CQO7R3MqgO9RWiTqp90UnLI5C91cUZi4UiBJlmRNJt0tmgZF4JObxOspzUOo63pQ
0lIvivExQ40ZTQFwKV02mPTKgdI0p9z+2/L6h2nWVjVJVrc37spuYTFAMIeOAk3LukKBB7042r39
iZ4GXu77uXqM8+BfipAu3MACNHXYAz0Vo/GfQvN3RcmOd6/CRmcdQNMcSwzsSUdiTz3GV6qannih
R/QrwGIV+rWgyRcCxN/PXhAUD0xDywk9mTk63urHzsH4xRCsHdVju3CTLwRJrlWCAgIIogt6MlJt
bwQ8LBL+OJOHPDE2OecrapWvd+8dkFqB9o3ZIvyT++4bh3g9SQdysub6IY3DotMV0c2CJgs6VWAB
IBkv5qMuN8+rqOFMbUpPk8bWpWa7q4o5cUhYoRC0oMyBYHPEpAegvx1P2jxf85M0jyGo1kw8wX+N
d/vWmHwQ4Am4E5j6v0K29XpMmeSOQ04d/zGlzboPnIfbp7GgaJAA5hRM4KAXVd4rXvScxLFNTg4i
Wf0lXBnZ220JCxoGCYDLRLDhYphDemFLxwbtF9HJKXOqyG6G0M1+1Q574uUYGYMbWaBBui1x6fzP
JUoGwJm7lHMHEudgiLj9yvWj16tgNBc3zhJQXJg6Fl3pl0pW9bTze95BjfXigVvANh3dOl8P1Osj
YBx+ZE0Y+RSNyWBwuxo8rZgx0mEui1NWomk0KzaF+2oZqkBrSaHhTuJy6iAwQNnyclFaV9RaEAf5
KXUeMIZMFMqm+rx0MGaSzh2YMvNT4LTpF4wXmQ+eq0zYXR//e3s1IAcEWezVMHU7VaYG5sf0xId0
o6X1ehiDVdDrm3u1DNhbGDsGDA/mgQECerlXrTWCyc4c+QlM4ivw9WmjFxWdqgX+estw/9FGBjQQ
0TAuj8Awt+pmN4FnN01J1K3SRFUfvfZk3mHbdeQhMCx0xfQBFICuG2aNnoLJ3jjDGymfc8ySWvMP
b/h+e8cW1iIQ4v8vSroyI4hLeEs9eqrcMKgwF6e494vfx7EL+FxUzOSRMUwoFxZD++spr+Ih9DW3
DFlb3/0yA2Qc00iwxj7efpmhB/qUT1zn3YmnK51u3HaHcRdfZV0WloJJBOHJCqLJK0Rpls6tkQ1z
ekJjY/wpK+1h7fgZVSBNXEvBLQc2s6gvilKmpMJ27VT9yBv/aHSg2gVOr72+98QvBUgn7lp517dJ
6x/ZWIczR6+VokwqPnBRTkLYdr4C6QXG+D/g8QqsYCRshY6RsAx7IFprg6qT99qoiPcR3jHYGUB0
JbfVZ8WgTzX1q1M9PU11CgZjoOeE5v0ncilGMsBATSAT8Lqrk7lt0nEFApDVvSeCVi3MnSAfKOC/
bck3siZTn9shKE5Aygv9Xa+rSuMLGwUBIn0G/YXnIh+5E8eF1WkFGCC+YOooN35k3eH2Gq4PHdYQ
6M6gWhEzB/IrVTODVIXfFzgLvnKciNgRT9c0KBRX/fp6XMqRnqvciMspSCAndoKQ/sxAUnp7ISoB
0mH4hccomyCAjojsRjsysnuLh2CvAD4khrMMwQsqNyEWicCr6t3haFFgLWP4cDYUV/zqvCHB0X2o
izCHGDm9fAYrPyCjXw7j0e5WPFkl3npot3du06UI+e4hYshrN4cIAxWkL0Fx72yG9HnpzuU8Bj33
gM/HBnjl4rwMffpIVAbk6qyFFAHlFAAP/5pDtXSKys0nSMkeNb0Mh041Cn51KyBAhFMowcFSXY2V
jfrMWGbN/XF66d2HPj7F09cuVejT9WkDzVuAPOJiw4TI0z5llk28RaHvkI1VGCQmC32d+JHZNorQ
6n1I7cKy401CmIhUDkbpnavG95w1GJltKxPtCL8xnhtR31j5JY0G+xGMZP30bNtNlKNX0882Ln/N
PrZS7CfACQAtIxdPQIRnjX3Rm4e+1EM+9SuWlquxme61x2KZhgjygC4EegjJBDToqtfTZjIPzle9
3+mOInd0rXWXnxd/P8sjzINhDyXF561hRKv2NuWN4nKK+311TlAHywdPHKbopRfYAbaC7zcOFjCU
62EguDxzOOWvrYGe46d68ADiomrlX9TCM5lSpZnWpe3WnQ2Z/RPTH9v5k5feG6qIc0FUh4WB5xwp
q8uNwzQgYBtSE4rOwh6OvYqM+/q2gl0LVxWvGMqvCPMvv5+ASTShcDQPU7Xmza58Ys3OUzVeLOyT
CXgVAW6AzkQ8y5dC7Fiz0syq7YPWDg+Z1j9n1vipaebNbfssPiOpAKh+bBswFMiDXCE9Fm2qc0Nv
7cPsjiuOIY44+OLXz233Oul3zxwHwDWCpYMJBVEqlna5pIbPdR3UlnMgWRq15svY3P0a4EBAvi6i
33dQqUsBcyvSunHqHlj6MvRzSH60aB+kzvH2ni1cTJhQ0KDDtAU+WLMuxTgWKNxIqTmHPtiYWmQp
VqH6vHRDCjNokD/E55n+4ujI6s33VvhBGQH0WdRJAZwKTDzp0WybIANtcuwc3JaEf3uFqja+oLoi
KYVBOF0k9OVzLoK4b+uudA/oqWuzOBIjV8GdGCNQWkDbGOIiAp5SnMTlIQCdq6AaECYOet+HASCZ
k7/vPmVgUSJURLkR6DYyjuNk1hkQKRvvYBubLl3Z5fbu7yNmx+4DjVeM4UtWpDb1wUqRcjpUGPFA
eWudr+8VAARlDKPAfEDIFYqR2wVNOYLc/mABi7SOmvLu9+ni+1euXYy3qUT4e9CNJ/67JArLdG1l
wc6C7gdUxBCLgALy8oDrYGAeB5ftYagyQBUbmLbpPnv9D0+FlH6trpeCJE2yWz/tXROC8mRNHrVx
rULcWVoJcKWBOQdWUfhEkoDR9IBm35TofQjqyMi/u/Yp6UOD6ffGPAJuATIQNABv4QrIm2Oq18ht
mhxnO6rjp9Q+3K1QwoKDIRVEd4DHldZRUjSJsY4nRySyin6XD7v7vw9HCtC5SAxcw275AzaJWFly
1Ib61eHjY2GAkfe2jKXDPpMhK21dd17CBsiY2lCfqk2RhYGnUt1rC46+aATpvgd4P+ECX6puUOWB
VgeGf+ArdP5ylcJeZeUR+p9/XujbmWNomVmdItPhH6ZiPZhjZFV6ZHWfueVFsWVEyf0xHOTBFQEO
LLzcK3eaJxltejML0GXqw18PNncHJpffl9bjBnPJahpjPXMIkJ24+6Tf/+RdipCf7KmsLKOACNPd
aMAmNBUup/j/l24UEjK44qiog7X56kmN55Els1doB3MeI4KhgoLsfEysxJ+DOHm5rcJL2nUuS0pt
jFlRtuMEWT57RSIzQOvv3QLQTAEaYQ8BKYpjkn8Qe70XUM2JD/5b3iehnt6JDfXucCJADFCqRgbw
qtavJ3YPtDceH9gjsYP1bA3r2ytYuCH2uQDp7WirsWFtzOKDkRfbpPMeSb9xqlVrrlyT72LL39yW
d21VQJF2tiDpwrvaWJZugQWVjv53WnS7LK12U1n+vi1m4eSBqQaMZEgDjYA8t9mNTd1mFZaVly8W
eVZhLC5+HvhmCGqgyQg8Lu1KXtkZKtc0PqTse42h8Zp/QLHQ5wI8IJATw7GSFGvIDNa4fh0f2h49
O5vGvNuxxfaYOtomkcK8zmdldjd1Lgucg9WueiNSclEvHTPCJJFFdvEEyslLkpcjs3rXPtikemit
5ms50A0a6hT2cOkczsXIFzxtydAhNjxg0Er/patG3lSrkNIWjgPiOzzz9qGem6jJCrAz5FFDqcIb
WRSDOXeYKl/QCIq/n71SHDDYOclz55Dk8196EXximEnhuQo7fHGzQOuKJip0al0V2XrKO68ZCvdg
9DxiZDOAA+L2rVtcCBgzBIwd4nC5WkypkVEg/0Cr5hlQ2+3KC1aTyoIsLuNMiPRA2aDMs4ceQsYi
CJ3hpcrurReJIP9MgBRV0rz2iySBgG6q0Mifhx/wEi4ESNZDZwRzA2KbAG61Cj55wf3xjIDEAtS2
qKYiDysplE7K3E5jzzpYZH4YMm09U0XkvXDSFxIkR8S0+y4WuKCHWPs6sXVb7hSqtHDKsKwWTBRY
n4BDLe0RXApq6jxzD0k8PmhejCaKD9hYB7kJBPhopAMwsqRIJsuAx6bH7oGmz/YXu1cU7ZZWgIwn
OGyAF4XigX55qysXsMK9WbuHIX/zv2jW19t3bfHz6GFDEkd0r8ovREoMUg8dlAjlRutHNv11+/Pi
ACU3zTPgb4C1CHHlleORWEFVzlTTDu6PfB4i5D4j6kwRCVQ14HdcSFkSoAIRfwOAF/1F0j4RwwNB
jdNpgGaZ1/qwrusnvfmcjdvMKCIPtJdOFvpEkXhf0F+0/6EHEABynoMc/+XhzCZApZtiDg5D8rVx
nbVN6a5M7o4C0dB0JkR6xBNLn/NECKmdL2RT+ve/4bgaiDUA5WeAfVDS38nStXTO8XnkEb9Mhf0t
8bSfd2sBEt7ADLddJIl9Xyjh2cuUt1rg0LmMD0GzsrpQ+z1520zVBSh+p6QA6AIQuMiiB8CRk4TF
0BZz1sXBYca8txf85bqvcflgveWGqt174dTFXQHAEDDlr4H0dTfjLZ4txAP9tG0RnhmttamYub29
a9dXU1D+wW4h2YaWck8yv4DfBlpsPPFj6rLwddBVxNZL3xfsHwhc0ZZ8lQ8bNceZSV/xY239XW0d
+uv+n++YSHdiESDheW+LPjv0jiTeONY+Owbj3k8jg/zL70umPaYzsVqG7yd+5J3o272/3gX2tdh3
/H6EZNLLNABHcQYjcnKa9IfW2bC7nQMv0LH1yCqI5ks5FxlUMXp7vKw99jvPrdZBO63v/f3vXj+c
f9tAvlb2nDVzipFIB2oq+seDdK3Hd+ciL78vucxcT9zYdkqgsmrFpyrM6kYh4PqSYecBC4BEIPLm
yJ9f2gwrbsd2IJweaTL/4N0UBT064Xn64/Y+XT9QeC2E9UM9GGUZuaUzRee6XvfoeWbD98K2oklD
RQbNBVWjKmJdX7f3d8n1AIYGIG05vR20bTo4lOM694AGC8GreHslqu9L5iJjvZZZHN+3ktUIHs2/
/93npQsxOuAOKwfGjxpPIufH5KiaNhd+P1r3bDRFOCgCWHJDGuDeaRP7Oj9WdRq2D8agqpIsCYBn
gNGV9xshV2FI3dvZPLHymFff+Lruv9+9QcDMRwkG9REcsCXt/+z6k1tRmh87f8X4WhV2LdyHi89L
+58lGtwrgs+vSudH81CroPgXdufi+5IbUFYMLNcDvm8CyOQn9dPN7e1Z+v0OKBJ8MNyZaNOTDMY0
GeY8a0V+LNM1KNSNeD2aijD+OgmFBjcDXYCiwRQRqvQigDLLT2Y9z9HfdvQzEvE2jXhehK3vrRP6
y2UKeQtbhgZK9BnDSOnX3aB2T0rQNaX5UR/0sE4f2v54e8+uBYDNXhSjEQOh6im3Tw4sxvSl5tTH
vniJQ5vfHX1dfl6IP3uhe1rSGN179TEB+ocDZDpi8LDnjuLkVauQLgYuPCPIWNTHJiT5alZh3grF
v/T7LlchXYw5LgYESfh8aU+hY79p66n7hqbX8O6zEIVuJLoMePoosl5uFtoEAcuQleOxJTT0yixU
IQotbJMoHmI+EXnG65YkUrqe05ljd3Qju3spzcP9vx95ctQ/BefqVU2MabPl95U+HI3smVRBlCb1
/ecsAhU0gYCo+roJCTWSdppYMB2z7DHZpv8l7cqa3LaZ7S9iFRdweyWpZVZpOOPM2C8sO7ZJANx3
4tffw0ndRIJYYslfVfI0CVtAN4BeTp92b45T3LPPS/mUhI1xEvf4vG69d9mbtbm+P5f3E9wwkEag
ScG0oWhJv3U5VYppFeobavhjkGa5skEOzYn9tq1XWS9lXaM6rAOVCbgtuPMRtUg3FUkR02WVId4q
7e6YavvrS5FPxOfX4d2ZBNlZIJUl18nSpgGzoSrx5mSTcygt6syj1s27itcl9VMMpLrR9YBHg0oV
uEPmwj2QQNLedY4t0KlAhzD5KJxNvAZvu1zP+eelpyMBhJyxGp83Jtej7YdOAq3YJmslpUulnIuR
to2rSa3FJsT0BAA6T9w43k+Xd2mWf3LdIt6I3Ybi+7lLvWp6aNKVoEI2YQgAyhdnD4BlNIzJMCkt
4onaj0MfatWb5gaOikP+ct20FvboVIScZYmNROE18qahpnt15Sc3hryfK0ANDPi4+RjKPiCmBnYV
RjX3YafuAIpy1wq5Sz8fAAmUQmYEAgCg5yrolFrDiPakD5E6Bd0Z827fHkA/PvvbDJwGTTrXekxT
xwAxfsj00aMu97K/r++/nOTABqFYhFgdDz8Bskuy0Zb2DTXdsQnN8k6J7g0V86zv8NZx5e26oIWd
QgfdzKgGZxazfSRBwBCnONERsKKWF8XBjTMc57Nw9vlZ/MlZ4LYzuVOJzw/puzJ8I7d2/Mvfl3wO
PtE+xyjdNlTVr1odsvD67iycNGAakO9Fan3u0JWdZSLaMkvyLkz6/KMqm609YEhvlq88eWtipCcv
MzIDFYqsC2m11fqfabopunjFr1m4XM+WIplsYfaFZY1YipYEEQuUdONWnkJXDvb8lVMn7VMf/22Y
fG+ArYkhmQIppnJPi3nEZekJs/EZ/Z12XwVgyt2KAcvBwCwRXt6sJXQ/XDS2TVbZiC6uWdiYFA0c
Vj3cIxfjfBuixLmLhJ28JLRr9qk2pGsEA5+tQNJqZyIGwP3+4SGT9lQpGWAdpc3CZLLSN2J3IvWm
muaHVENIkrJKbOAH0ieelPRLJ6qee12UVDtGXRFEeTZ2Xpk4fMfd2t3Uph2vPBSfHoD0A+GwYrno
dZjx79KD7aZVlrIk46FQUr5vBI8yPymc4lVMzHwyFaEFpWCK3zNTfckdlh9EZJCgi3XN69RqPCiJ
Xv26+Uyd/SbpbtbQLxRV6FUJmyl57kj+S8HgB723766LWbjY5rmxUAy664CykcQw1o7upONO0F9s
bVOt0QgtfR4TS+aWUABg0JV5frEJ2prWWOt12G6V6M0tVy6exc8DC4a01Dz6Vq7xJrqWVaSp6jDt
fTMNzMG/fXdQeIX/gCcSUY50sWVDb6swxyYk9IHtu+wPNv/089KFFrEG45wafH4y38zsvboxIMeZ
n8lD5iIAwA4XjYBTRpWWKmoT1kbgsE1sr+QkF3b/9PtyuadqlJwmEb4/8IBE3rDiPSxc92efl2yn
mCyzyNupwQDz6WkQ471TU18kdXBdxws3PnxD1UaUiQS09VlJO3l7WVVPbaGadaiWcZBbL2q360Tk
lfEa/HzpHkTdxyLgr7DQXCiXlnIjsqpYa/MQP8fwgaIsgqS2hO8Wqb7VWpNvJktgoKkmlCrBD2j4
LyNO894XE2UHUQzjri5b8N7xVKCrJQFebiX9u7DlqE3MLdxz2IpK8/lxHZSMqLGTp2HfDXcknfR9
lVIR1JHxcX3TlwShGxJFXKBwMItUEkSyIrNd2qRhU+b9cSrd/mGMq/bRieNmpSi5oF+oFWBI0CEA
2ymXdA1nTGlWKnnIx33H7+LysacvU7kiZeEszOCMedoYMlS2TOcgnLyMh8zOw5I+as6WN/vbN+z0
+9JVUfUK7LfA91n1ortPFXt2+Mp5W1uC9EwbVTeiLxUiVG03Hay1c3bpq6OfBFEAuAHghJgyjMXN
Oj1pLWMMKfF08hV1QlXfxMkP8fP6Tl0uY+5bQd8VuqKMOVl4bsOtoJltsnEIC7anG16vKGLh8wBe
obMaCDgDJRlJEY1eUachjQjH7neyr29F/WMkwuyA4KUElhq2JL04Y2/2XI3dPmxAjW+85zeDK/8R
AOoZ4ESRbrl48PseTpCZDuHQ/NTtn+nNLyaQ8kiqId4jgFDLn68ngSqbMiH3EUc+3xnEXBFweXNA
wOzEAtiFDL0hWelg8xj40GoMTW56cR066muU3dpci03CoPYZiwMoOB5OCciQosOK2RU1Q1XcExLU
7co9e3knYX4beE2Q7QItB8o75zYqujRB/05mheZjo/7llOmGu8XG1N6vH4ULFMi8DsRjOA3YstmF
keREJGqTitphnYTa3yABVsi2/t1PP0E4s4+LFT964WhA2sxmgwD5soI+5Bh5mUyQ1iWgZg6L/A/U
gsWgCo2yGB5ROZ8gYtcp1DFvw1SzvCcX/GHX92thAfg+ihioyQD/Ibt7PUZS1An4X0IAk319g2k8
K8Y7Xw7ngcZcEoNRYTQ2OsRsydsGlY1N0TDchlYy+EpzoO2hKR6cL/qbmq2NDF5czIksycbyTEnc
LoIsBXz/FfWVag3IuWDFSGwDhwVAKgI8mWeejKBHmhrRhqb63DXG3uG9N9oaiDPWBsYsrQW5aFCy
AOY8NySe2/FYpxlilBqJqu+ttYvt3e16R/yDi8tFLxTy3uefj4c2UWLG56Df6+zNzZUxHMM5vvr3
+5IqCi0BFCtiXZiLB4X5qb0CilsyK/iv6LyBq3+ZJyxLQzE0NByHjPwqpq9N8rOsf6Tqt2z8bWpr
s2guCPzm1QAeDxQOHBJQssw39InDbPbKIMCh14Xu6Ho52ahs37xM4CVs1Xcr9d30Lk/vyx9V5ZeT
P0QBy17RZYsADV2X1/V2MSdJ/imSXRSF63a6YqBZ1C69SnnulW8T/caUZ57O4wLMNhTJQadv18Uu
PEE4wOCPABIUbqVMbwk+b6POeIJr6KP5BmwBEADXBSzpEwx3M9YeecELHgyj7Mu+iXEPaXa5q+i+
NI1drTwQzgKd7JWkW4lDFxeE8fY4xp9tuNJzpzoVTRvNbcLINA+1gna9XnmBz7y9vqylU4zwAukG
cBnMN9O54Qwjyyu9FHWImaJKuVPWALpL24ZWTHhm8DCRzZBcgzZJzLiNozoU+aGNHw1W7sritaeP
yfjU4Ra8vpqlTQPqzbXm6tiMFTxfDZmKtmgMvQlLk7JN3QPUlUxDtYlBHxdcFzX/cOnZAJ3B3Fqs
AlR5Ufg2I7Ow6DjgfhpEt80tm+2sKiFBJF5y5mnJexENRqBXcfFxXfDCGmfAl44qFor6cCHO12gB
AGFnoJEKlQrZOQqa6XtnXGv3WRQCu/hs+cC7OKv15D5JmJ0QsDl24RhvcvVnVzz2jrmirAXTcz4L
ySgwIgiRGRl6lDgLNtntZ80MA40nK1mRsKQjAMtgD7Dty3nThpYOKALnQ9i0zUMHiK/as30/uQdu
F08g07kTNX+26vTmuBOdcUAUAqqlo/fyYsbjMNZEFGMf8t9KslXXUKRLuoH+P/t9AH1XpSOrkT7K
q0mgwNXjLkffZTxpXtH9um5mC9qZgx0kIYHrnrt/zi2gHtuoN0pkCelf2g/x/daPA8WLvlfc1+go
u4B0N2bGOgs1xlCJjHt4Xw9WRd6ui7jcpXMRkv/QFY0TNRlEtOrgi8LZY1bzkyvWSv7G5QU3A5KR
NIGmEd7KKMauGslkpA3kuM63CG29XmGpH2libMfICZmW3o0G6ERNzAP1+s5VfatTH3KVfNXd8WUi
8XNiWK+diRZBxbWHwCz6R5tl2Uc1jNEHKbNfQPWMXq25ceByC8wFTuF6DhnejaYTnq10Ia68JzJW
hddx56duUIJBxIR5+RR/xGV9p7T2ezq2d3TU1pzN2dLO70DwVcI0ZlAz6kyy1xHr6UAmEdOQsmwX
k9p3tF0uprveGe8KZY2Fe6EkAHG41NEBDqu/yCx3fZW6Y2uwkKeq5uvxFy9QRwvTA8uyCeD8eErX
Op41JflXi1W5b7a17g8t7VZcgQUXBz9kJqqyAaRD47P0qImmQlESHVIhY1+mFJMf1U3FH4ro3hme
ktbwUg2zc+sfrrWGh7707tE4jLvsk6DQumjfV0CA6kw25+FUYt5OwoBU7yzRYBq48VLH2eb6EdLm
MyLpFxk65Ogwt2rBq9T1sswwhpeFYy/2cL/8bniIVHTet5lfqc8pOItz7SMybK+o/tKzlYfu8gaa
geuYuoqgD21WcmqWZ+CTEFHPQ5tvm3gfr0WuCzfE2felN64C8Z+r8o6HbfWi5opHp3d+M88neAXP
hEimUlnWVHbFwEM1eap5EZTV96hbe+dWVkIkX3HMJis2pwZm4fh1cTfqO3sNwraoDNCnzd3M8D7k
jG1sIIjM6omH/U/mbF1tpSyyuIKTz0u3dQMf2E0Ftgmhap97A/jZ1lL9l84ANAEcHpaAY4uw8vxB
4+aQsYkQHmbKhoiPMeI+ne4j86PNNC/PeGBkP66fn6VFfWKF8dYhZyVXwnJTH83aKTmQEIVnRLqf
qAeUmFc8+IVLGORgeKHnsAQ59flXnLhqRO+JzkgFzZRBHAUd96Joz1Es6W8uLRlngqTArtPNKicl
BBHtxSmfmrvru7VkYRa4c5AkRpLPlitX41D3ld6mn8e949thxcIWt8kyoAk0qyAQkbymemjRy2nW
oK43fAzsVZ6N7xjulVsrb8OizvHjEVAh1Yq8+rk2LEqqMiV4GqZx7gnVew9t5tc3anEl/4m4KI4V
Wqb3lsXCON9A24X+4lC/jzZpvRYFLDw3oJD+dzGf7+CJabFoigYMLGehq3kt26b9dsL0wltHI85X
5KkU6ezXZVM5ee+wEHyiw+AVa1iHxVUgVlOR3cVjYksq4aozKKqV8DASvoFM2IjTfmcW4XWtLJov
kDZI9wB5iyaBc8WDw7ZAIdOEVjB61or/MjAp63YJ4BebKaMBi4CgcwlE450xmWUeYh6PRrf9Gvhv
ya5Ovy+tIK/R5CW0Jg+F+8UEEydF6jAG5FplHz1fOY3znkueBVgNka9Cegx8efJulVkWUduJi9BM
ysGbzO633letl6nWoW1qXxGDp5BqVzS38snA2NBMhsGuuGKQy5HpTMG8yx2LoaCmR5va3jrs9vPv
wmmBzzIHfkDrniuJ87GrKjPLwqpWnlumfedue5eNdCW7uGBtcw+KjbB5rtTKSQA9awAFZU0W6snf
30228nCtfX3++8m5p6Ku0VlWZ2GiH7kdruGY1z4vGbIxAgNRI10XuuLd3Vjpl+vnZOEKRuoHFGMz
YfgM+z3/9QNmAcVT27DQxMSn/E0x327tvJuN6FSCtACB1hO9qWYJZJORzfB+fQELF9bZ5yUbMqyq
n8wGuDAru2/7J8tkQV2AGHOtGrEoB9ErnAcLEEq54F+3wjF5wyCnfWS82oJea5ti5DEv10j4FlUC
Yv25zmwAwyY9vk1vknI0KAurLPHIhBmrmeOVoFq6vnFLhoWzjbk5GH+AfKaUGmMTz8xRJCCrZNvI
Qyn7+ueX9gv1zXnMCSAFF1c8WkUnp25S7Ff5LGrNz52HJn+JupWel6VV4JWaQ9zZg5CRb01TkjoB
sUE45eK+nooN50pwfSWX+pip+FB/nDtHZyDY+RHpSe1ylEFZqPN6p+dfCr318/RW2gFtbuU4kSJp
fbLqFoM84agAvemnxhsp1gYEXW7VuQQphIvGSGnICAkKKQLX9a3iVsYSeQ2S82A1TW7lMfy5eex7
eSeKB/VWJuFPESj7o5H6k3xRKghrUyzAkwFlWIniD+AAcPWVSHpR3ScSJA9rjN0SOWxIGNi70z+p
LlLxd39gUegyQxoXBwRRz7lFCUbMSh2xT4rO/TqrQGSAEme75sstpF6g8f/kyChdxCAdGM/hkrYf
rPMID/JqN7ZbZzvYfvOepJ5YY+q7dFXOJUrqMfVeULRJs5DmjSe2Bfy6tLrrs0fHaLYpCHJ5+3p9
Ly/vmXOJkrqMcRAtZlywsJ+JzwJu7R3qkbX67ZJRWOhBBBsdhoxdDLvpKc3GjCt4xMbXNvk6Rs9F
+nJ9IUvHE/PsXISnM+RRLscopC66hCopYq7E06JjtFaEWRRgonowM+IC6CXpRkQDpgaxKsM8svvI
VQIn73bXlzDfUeeOKsH1CF9LA0cIbmRJwmhPusAw3zTs2iAlqe+wxxIDlRj1XbpyKS8sZs6FO3OG
E66xDHDJMsC8rXKIw1grNkbyYAtrZTFrEqTFuLGY0laBhOK5NjalffPzS1CQsoDVwNAvQI1miztx
GxVWsans1STMm7vCL/nKFbPw6x1UDJBuRZc6nl/p8zkRVFOTtAyr4XsKxr4Vp3fhPJx9XnoTMUay
TBr0m4ac+hhi5jNrCKy12s3l0QbkHjkO0O1YM42e9CQiid5HTtMXryoJirwMMHoiMNm+1W+OD87l
SA8jGXmZKR3k2PXrUHrT8PP6sbjUhTNXPRB4YGgacmnSOlwrS4Ed5PS1/duyHgA3uf75hW3CUQCg
CIdhpraQDLVj9qD26CICXtD5aqnTlh2VpN5ZRvX1uqBLpSM7i1Aa9KWwWIzrPjfZuOLORLMuChvl
mHfbWGyttYhwYaswtQhBIXB9qArKa9ELwx1LYFle43FT/ijWOg/XPi89FiQnVaG7+LxSvTs/ynYF
P3Z5/4HVBcgxFO/nyTVys0BeN7le6036iiFShvGaZB9u+mrRILr98gDFC0LmGceJs0GkdZjA3duD
2WavpZJ5pqV4tr25ruuFnQI7FeJCPBgo35jSAe+JQa2OOPnrAUTd3oj5S//b96UzAbw0UdCunr8S
sSHDPh9WVLH2+6Uzjb6EAcUa/H593PNx66xsz8JRAEQDz46B5muMApU8OHMsGydNi/S1n7Pv1jeT
cR9t6ytSFhZxKkXO8jb5mNeZVqaviusVf1vvN6vg7OvSvcFJ4xSZlaevILgQ46YhNz9BoCADc9NM
+odsnowo76sB+nVp+oq5oBULpjUClkUdnHxfUrGhRS1PzSR9tQnQK1sh/GxtCM6aCEnNo1BQEXVZ
+qqTrZsE1NlpayPIFm7v011ypHIU69OxsIGmfeWO3f9UJsJetJSNfu+m7ZbX3RqGad6Vcx9tnjwJ
Pha00GHuhuxmmqXZlW3j8tcU1NB53PsVWlsbk3t6sgPnCbqQvt9qZqh4o9gCZB/ejoseYK5HGcP4
8vS1Vr7rFvec9ON/EzCfohNPquuS1NDLCnZWv1jVXTVsr39f0tBcq5+5MZElmStiwHecf1+tk9pO
xsQGF6CxySfXNwSYi7LvDV077tJ5/0cShjFjxtbc+S1nftBL1eVMje0DJnaC4mTo6KbLRPFmZKB8
snIUR/DY517PdP2H5aImV7gO27ksUreTlo13LmvNv4HdVbd5k8WHGvnve4e03T3VunyrW3V0N6Sa
sTeTVv3W54nYVGpVbyhHlZJVjonpuuqQx15hsjo0W6f9hfqT9jBprb6NhlZBex1nz6QkY9AAmfuI
pGsfiD6zdqywx2dKMcXFzqfRd5nrPrSTHm9zVSu8EontB2aQNYYK5N3Orflzx4CmRj8oGuQ1RwaU
oOitxUMjooPbG/TByU1zq1bCDozE/Gr2duZhq4mnlprPlNp4Gg2l2orJiO5wgZOd64zNtgEgNeAV
OqaKgk8BV8d05+aE+31ejI8IkqhPkkn4Zp5GG1VvgVprmhhDv0uq7tLScr+aQ2Ef09zNgqQp6gcB
Y9qltko35dTV3qhb0aZRKAbowPu4Z4M2PTVKpm3NgmaoF3TWz9ohlWdHhRXYk6gxH9rJtnHtiucx
mdItJog2QR6LyB940Xn6wOtNAxjCjhfK5MUMaX8VGDQPbrT4AsRD7PVN020KTUkfmKZFPnxCgA70
wtyLkWFWNZu2VsO9WEn6ZwgQd1y1hw3Ly3RLlane4N9232Tkq22lPzQjMfYdMEH3uj49gGZ1FxWJ
vetGgdkzo5Hu+xKM/+C5rI8d16KniQrF02Od+WRK0g+CpnNfNfpqQ1r9b/gb1mZoGicwVf4N5Fnq
i1ZmedCBpz6I0UkV9GJQ78DkNgVI7YlntY+sHVE6a9M5KmAN41hsWZP3XlUPmW+nPfcNTmjsKbae
btuOlIZfamhwBxcchiwqJrkXiWbtMeSXBhUdhTeCmAdDq8WvarKhVDUBpXVWpy+uXrdeznNMKHfc
7hnKByylL3WfxWa30TPSP1Qj8pj2aBHPrI3K76zom160xr5pabZNI6Amq5RNO73FpCsf3IWUeRgr
DfBRRtrGyxUDDZ5p9KXsB8W3+8S+I/E0/moL8aEXVbytasxTFmkSe1rMs+9OFNm+Stt207SuHjBu
Y7YfcJTGUybsOgC61ghiEP77sSsQbxedMB/1jOd7e0grb+J67oFQb6ZOzH+XTeb4MUbdBnpexRg7
rUZ/VRWdfsG/KTzGnG47KTXZVkXfPdn9TLHYji39mxv19FRSqvgA8em/SRU7W5LF8Q55reHRZYYT
dDUpt0UeDQHnJkYQErs5IAcBaFEE27VaLbmnecoLrxJNDmR6pwR22WN0kTlY92Pqsp3oAVAiA7Z/
qKMORDNO95J1cfxd5WUCnYjc1PzSLDEIoFQwzjhJE691u+GpEGX6pDHF3YMT1vSdwkrvLOD47/oa
fcBo4jE9t2fFk8iH5I4aTbnrxe++A7Qg7h8beHXAQZWpd/trgZ4YwMvnuVaWPCRMRcftYBVFdJhs
1LObAUg2/Ie/x6h5a6v27bowyT/5vP7wf6NugxAfsYDkRVcqpkHFbRMdwNld+8XY7Is62hV1v7aq
pZcJVwocB1yz9sUjXkwGKrauFR0SIOsw9btcYUZY/D7AJog2Zi9BpvrSqWq1caJFB85Y4eWsPI7M
WnnHFzYLeLCZOxiZKTAJzH8/8RPsnDs1CFusA093Kt1hXrEyrLi8ayJmV+JERF91XDEniOiKrZPr
uAcVL+/315W+sFdoX1BnDKWDXJs9//1ESIqHApcyZcc58riv2Uq1efHzmMo0IzQNJNfkNeglqDy4
yY64MqzAuhFINpssHBBkDxz9c06JFLqCVddivSvYsTdiT+epZ0bP5vB2fYukQPzCkZJCAyJqRSgK
XDa8oYw/kOaxtgyva+5j59cfSMJ5mAG6M3GcZFQFHwfLaFrrgIvGo9neTnddGbo19wYtvC5qQTHo
1gA1HQF2CeAlKV4DYXHNWEOsgzALP9G+udmNjIqf2zY3831OTQPblKSbzOwYm7rYOWC6GHB3Lia9
Xl/CwvkAfhlJyXmChXoxcyqLupbAfXAOVTqXIxjfq2s88Eve+qkIyXwNF1OtyCyi0V547Nkq8pOP
8W0hxz8bBbp8wDEMZF/k5K2JZ54IptpwsYHKPq71gSxpGjcVOCfnfy7mEGWRUHM2NPaBd6ln8Wda
9n+gCLTLkBmybuK6lR6OpNZpX7lqdCj6KNBb0ftw8yh8BWflslo6iaeCpJOYG8Bnq2SIDqmbPRs1
2VU8vtfGajtE7j2flJV3RG4Y/dTMqTwpYq8BGTSUesJDFdEcnV2t8SsBp2PAswhuX9YDUq73DUhZ
zNrjUzccRFzXf91u5UBcI+RFdQLPjRQwMhXpuREtAQfTPQzKr757HNfghUsH6VTEbEEnb8CkjZmR
axAxsDtDC9M2dNU/sPG5aQfctoCFoC/2XARh1LHcikYHOlbfxjiiXlSupYg+4SUn2YhPdYFcBT31
QGmDvUW600AY3Igcoeyhx3BezzW2mIuFzhaWs71SF/dRorxswQJyZyntxu6cd9KZu+vKWrovkJ4H
bhtA18uRJ3ZfVoOdpcpBscZflFE4H+k7kNSY47jyKC3pDNi9z7w2bg6ZMbVNrCrqYx0+jpv5ZYHa
dVFW2yhv15Loi4JOgmI5pZTj9eNsjA5K3G/pZD5oPH12izUG24VbykbMDcy5BjoQ1ATODSTTlMRK
Jo0em9gHDRJiiOuaWfv+vMwTGx+1sm2QAadH+52R7ais+GoLise8zpm5FjBgwDqkU1rGNaqLtKDH
0nTvqfsXH38wNJY4/RoSZnEdJ4KkfULoaOauaOhx3E7kVVVX3IKFGxYsvHNniYV39eItGh0FrW9T
wY5ozn5ohPBS+4XQYgsvG4mAL9d1siZs3tQTndDcmIuuKTsORuxiLuX0hOgNtHgt+mZ1npteycj7
dZEL1gxuddS3QM6PKY7ybWoPUePUIIw8prYD3vPHiRb3U7TWL7OkpPk5BKcBogPYxPnCMBVlAtei
y47EfTYz7OGKV71gbWjLRt4Vj8I8X0m66BKcICvWNXbME+KNAyDC6t8mmYIU7Gw379eZJP18JbzH
PG/cquzILAtJB+JF9ZvbrTkQa+uRTo9Ap1rKc5UdTf6tyJCzamyv5yDszVfSxwvqP1uOdHoUp0w4
13R27MqjEe368kiHlSdgUQQo6efoFoObZEYUAsYEopfQPacfLcaIThtLvd2IUbBDiyBGiaJ/WM5T
mhMKLYldIurh6WR4ScaSt8RgSVioQvtx3QAWTBmy0HgNIhbkLg3JlG1hR7UuGnasyUZ4A9lc//zi
bp18XrJktVP6RI1qXAF6tHUJe2aOeofOy5W+0EUDOxEjmXGU9E07xC07NsJzom8l3SblNopWnJw1
KZIZ06lA23hUsaNQ7mcKTvJWNNC+f33L1jQi2bBGoPrWhUbo3GpSJb5bH69LkLvPZkcKSkfiCSrH
VSmPFSoaa2zRiMRARYXykUdS5OKYpei71BTTU1cY8PCdgMdbNyPgBhwM1y9jSoIs5sUfrfa/nyIZ
iFsXSlwk+Cl2FBjTRlG319e6vJv/fV+yDHTJMwXwI3bUcVCD6Uaap392Emx/eFEByUSv9fn9OQxc
0RF84T1tXjL+pHdhxI8GvWtj7U826kTSfNJOHlOSo4EAZJF4czBBp/fE2tW5aNwn35//fvJ9BUaB
hDaOkJLbJiBlvV8mwmuSrPBBFbcS6C1UYgCxn0uZc37wAvsw9UoXNT20nqUbMo5+ovwQXbRxOjSR
YFhvl/1s2J8YAp5UVDJnEne5PF7qoEtAEoQf094zzJec/MmhAgDJxqAuHVRNcpWfGT1NNKNOj3nh
bkdX/JXEOEDaC3NZ0Dmp1+l3g3jo3WMCgkJ1aP5gfRZIe0HPANIdwF3P9ZcVIskFd/kRUXN3EHwF
9rRkHujxArk7MIewdylULpukcke0JR9r8zsp/GHr6lsrert+WGUM6udxQhcOUrsOCpsX1dOUD5Fe
Yc71cUKNq34dWWCxhzQO1CZQFM0bWuFNit8ag3dd8NItATcLrJomkEoX2TIw6WkmHwTkNo/R21Cv
RA9Ln8eQZcz6AYsXmH0k3URAHwKcMaRHFiNVvaX09kccPT+g34fi8Vtl255iEw0HaIs6Rl1IvlbV
bfCYWStnn5fuaM6nfGAuPo/RtIzQIBm74Ob9P5Mwb+DJ5aNpKDchrE6OoxU/NLX6WoLrbkXHC64I
EDhAW4GNfvbdpAtON9KyyUlGj2pTB43zK25eVlvV1mTMEdHJOjLW27lIESa2Y+0RtNvW5odqrPWq
L5gTGAGAyYADCkCozDpX1hYdNI3RY1XBZVPe1GLlel5cBuqmM4hhxqZJCo9BURKnkUGPGBKGztff
vK22TtZurit94UqZm4ZnngO08OLQn28WM9uq6DSTHoE+SIzfAlQr9uAEZJr+QPOngpxzQarb113c
YTl0OiR8a4vU1/rs9vcZGkHCGlE1cu5yhmBSekG4QAJiQsE6chNvirs/WceMbQUFGTr75Iy70NJa
tfiUHDu1e5869gXczF/ygrxc18uS9tHD968Y43y79AlTausMYqZhKjAxwmyCQulEoJuRWDGBJU8U
qCKQ1YCPGQ+LjDxWUha3ZtJDFhxON0+2tBC/GhUka8T+llfJbsRt7UW2u4kiAA5G/srJ2jSzxfWe
/AbpYshblH8mB+t1MNLPJ25x39D8BfXqtbro0vN2tlrJ4gUCbScq1OSI2tCjiNUD1fmXQnyvq/RI
UuJRPhzKgvit+eHEa9KXbg2Qoc9QU9R/L7BceZNmrWhJcqw7v/Fb50/s/+Tz0hVuW9OIgbdWcqRO
oCHB9wdPnIb6JdL1iIwvSKGMGL17MYiCj6iZC48liCTdYa1PYNESToRIa+jyutKGoYOQ6mgY3xPL
2PXF2rT0RSEo+M/lIIB/XUlIkUyZ2cxCXPtuaneAGHguADnXz/CSsuGGQs0EjdMXnZo2ddy8rTge
IuN3MgSxuuIOLi0CYTpGGKJ8pl8Qnw6dC5oU5kDb+aZIA9B5pmt3w+ISTkRI11CSZyJtU4hwwTIW
B2tzppc/j+hj9vfwxElnEWgUvYzBNH0sLeZlpuZl4vd1HSwEOe48P/n/JUjPTqGmHRss5CIRG5rN
UaX3ivIIhLEmvnfVj7b/Ay/tVJzkobe8amIWQxzGGEVgLyvMtWkRK1smpz2BcMu4irLyMbXuuL1b
a52cd1wq75zul+x11M5kDqDuZEc1H3aTMu4nOu4rtdtwTXkprfHndfXM239NnH7+zCEv3WZqz9kx
sqaAAP0WHV39yCB7bCovYt+vi1s+Mf9ag0zU3ONmSbQKm6crw6ZQBLp1Sz3yMM/l/X8TNGvxxAfF
POcRDykEWcXPKHnh9AsfPq6LWPLcTkxNrmjbyE3XtZYgaRhvKN1XJdhpvWqtOL9obvCn5sI25t85
846eLITFlFr2iFqFktFdBDbItliJ2dckSC+/phh5VgJFe8RsRW/4Wmd/dGJOliBdMtZUc8cBDPbY
8kO+728cDv0ZmMHlBC/pp6sug41TTNI2BitGneDRVHyr/4Mn/fTzkiXVdo6UqqXQ40Dgm4wvZFgj
Klw0pJMFSCq2yhwDWuyIogdp9PP+lzDfmm6r1GsFm8WzfiJHUjRQmXaeEqykaHVfiX7SYdOK2isV
09O13u+mKrh+QpYt6z/NSIoHttoyYuB4j4q9t/6PtCtZbluHsl/EKs7DltRky7YkJ3GcbFhJnHAG
QAIkQX59H/p1vydBLLGc3jiLVPHqYri44zlGKJcGAWatyZlCytsSsNQpDc3PjjbG/kG0ENLCR0nl
120t3rP/VzYS4QbGMzFihb6lyyuY+fkwYOofFh/oG+C0EsM69VseNVZhhIxl+YqWhKyrgdghZu/0
dc8CEXXAUvoegEhkSzt0H5l17pwqUnV3g+7+NoqMPmIiKV97gfC2Y+3mq8yUcRT3xQizm9tbx07L
JxM1kK3BbOs72M/RIIom4Z0WV2RLTadf8GbmXmrUDFH+QKcvUGGVYxig4FZksZ8c7XT8ysuerNIY
UWjuabBt1S5ANSmJ229tt4SZMvfk2RMwE6JfzNiqJg7oOVoeGDl8HD3YVL1cWdTcSNPbmab41PQf
xKF5txfn4pRrMJqV9BmBuNRMQtbLTeFqaH42I6caDn62NEM8e7vBVIYML9BCAGh9eXrqtvVrD13k
R+5WB9ujD5TFYSvkLs+Wsq+z9wFz+FOiDgg0asmsiAfU/moPF1zfBfV9QJ+MYuGxmNsrIM/8K0K5
C0md1I7XBbhyGUEOzBXNRktpuvFq13ggNRt2foVe7ds3cEkvZQlLJ7O1vIRQp+1D1LFTGabtEprE
vBAkk5AcRwiu9tMyl9hghYExaWJMCFaD1qO8wO9kUqz/QhvkrJBVCgLTV7uE/MF0ZFsh4xMEhzwm
6Hb9mS3x8s4qcyZDsYy9Q4RdomPtOMj+KdXG+yJwP7k5+XhKF8HPRGeEbgMUapWNycqy4UOClz3v
N3oQDv/f76tvbzbadIA1PBYvtRN5S8nQ2fcJJh2kW+APQU/45dXkqSeyhleoABZfbbEdlnJ7S99X
LotEXbkQoEI7FmOUdCfocfskLX1fWX5Tcub6KUqxfr8KqvVSMmP2rk9mGQgLGCVXU5Oj75NALxCK
0GrteE00xGkoQU7SuF/hNK5u6zJrJnGYEK0Dcwp28nIvYqb3Wp5YiAwgoZI0pPGfDnwoAxs3tyXN
3Q3gq7rIUMJlBLLDpSTWyj4uqh5NWJ4f1uUvAPWvB4CP3pYy11aJVlGwcaHNCxUptRIGJHJmJhJG
qwHb/UjHE3A36qjT8iqMDUzVgH8zKtJuhQceENIfBHP755F7JzkGFwgqccrRThL0HBEfhdKh330T
Sy/23MHDFO+UFn//unKwLVI3XRfjTROvGDuylhzVuR06/7xyru1BY01SDPnRSjGWBxCDgyW+3d6e
ueM2YYZgrAHdS4F6CEZ/qPq+hs8dFHbIPnv7topks5Rzn/O4wRw6IbYhyX/VM1yAuUQIDzcoBrNY
6zwJb5cWu54+syAIx/IvmtEnotJ/xSlWv3EbORTICh6N7AvyOcYSbMLctmMmFc3oAKdCB+D0/2ex
aFJb/uDqWXrsDPLVsbW9U/oLJm1u69EhCWQGMItO5BmXIjKtwZB+x9Nj4a66ejvmW0w/3d76BREq
vqXOAtsVXpMeGflm0Bee/JLB220Rcws11W6BJGKgT1e9+6JwKidIUAEb6j1NnmW6BBo0pwOGfpCz
m1gIUDq6XCaZpVXig9XzSGoEb7bc28Yz88mCDZt7ANDhB/QeyEKNTbnm8JSRFvSL4ugOEa/u03wj
0qguH+Sw/fh6nQtSLjxhWg7nG20JdrNB81LRLEDLzt328+8rB7f0dSu2HHyfB5/yeKWnf3T9l1ss
dNLP7fq5lGnTzq5HQKWfiJQUx54fhgdHLCixtBvKC5m0RQ463EkJ8dBrE0DA75JimrXdBxpd3d6Q
pQVTzpcGnB3PFJAlW4zQ4i1+dobtYm5r/hT/d74UewUqsWFCJCiOjs3DnH9LbT+s3L8p+Zxvi2JS
XK9Nm4xDF5/9acYJ/HnhLVFJHt8f2zMJqkUhes0am5YFwCyDnej2RbDXYpBTf6HZW8IRsuQsFPTJ
Cu5aYzPwXVBhBnjpDi1s2XvZ7ez0GV42ijLHjwBNJMCBk3QHtBljCYdt9oz7cAcxBQ50UBUfLS09
ZG5NClXTXfBYLU03zJ7xs88rbkvFg6Y2PXy+oj9yZ1P8bop1bGyzdGHLrtVAv5+O8YVpKvAaTi4d
Agy2jGi9KqgIMW6qf7zZd2JfBvaBiWakidvz0hbA3Egv9UV5zEwkVbNXLtaNjuHdj0etEyQFymgO
2gcmmrFLOXTIUbZFLf/I2LdueG6se9NZsDtzawXIvQBgupB0Bb2Xkp7JAowPR8xvx7+J9kF0edwe
RI82RnOmnjSkuCf5ZwfXRqNnrzdddiSawHwHCz/IUXclQLHL4JAgFiUQQCsRoutesDG8bS5nlgg5
AxfohNO1QGLvUoXc8DsxplV13A/sS7M0mnl9s5GRcFGKw9gFoiMV4Sm1hrHQs6Q6AiZJaACzADeD
4z6VH29+xInVLbRcIw67nqFzk9odC6DDHC1ufy6zk4S3WvF7Wyz4eDOrdSFHMfsacRvg1kNOsXOe
sqXjNPd1FzlMpDAxYI8elMu9kGZQyTrJ2FHL/VA+++LjbXIYxzwToPx82vUYVxcQ4OcrNFHJdn37
MM1s98X3lStNNOnpoARmR8JepXMP0AYh73Pn08elgHPDngJgNBs6yqXIcilqDDjVR3hEbNdZd02y
K9jutpC5vUDsCTuLP/Ahlb1gjREbQeaxo/OrDl5s88vtz0+/8TIxP8Xv/31e2Ym2z3QqDZcdGbjA
KY+qduUDhP22kFkd3jEB0TWH7nr98jx5njZmzMZ4vdfeN2kAcpKlXvdZNcCDZKIZGNkWFaycekCL
SAE2cvSaAdBbWdl9s7O8/WL3dbD6uDLgoQQ3MqDiMOSk7HrFasfJs4IdabFHDXZhYmdOkfOvTyf7
zJJX7li6ToGvC+e+yVho6Sxs+oUph1kh6GAEDiSGg65wxAqjTGnFsB80kZjmv2uD57H5CyOCfhGs
EGwuxptUiClHG2LPqzg92vqJkWPx8W24+Lzi5mh4zjVe4vMxrgY7/oWFQkMKMmkYRgUAkFpQcRuM
jtbSokfiB1okqeFGaFgwP74Rk40F1wUwFSBGefQcPa8cKx/pEactLDIrNLos6hc59yZzp1zyCzHT
/Tw7VDH82i62IKZgL3UjIxNZSNJ9MZ2DRItHvZZ5sbl9SWZOGLJPU3oesTsYBJSwt+aEiGS0se2y
CqW1GuhBqxbM75IMZfEqHSGWwyGjM16y5i2xxlVfb2/rMfOQTMkg9IqB3QawF9NvOFs5X8MsQ9mP
ydFkD+P4rAG8NmvpDl33H3d/LgQp996rcl9D4RSVwygrAD8jl7zpmdUCPiTGCgAAjdZ+ldO480qG
IeFBO/jmN93bCOvOXmqtmxUBfl7UPaf2cdUyDm4nEfF22sEMPtn5EJruz7RoPv6WgBvmPyHKQpW1
AUp0EG0ebDCtFeVDkywZrpnbAhgEtMBjOAG+3Dud3NmeB7FmWi1NkqOrfw7MOpKJH1ntm50/cA5O
M0L/ZmYGfvuZSMVfocCnKAiLtUNRfG2cxwDQXemW2Asmc6ZtdAoPUKYx0UoCpA3FZjYyT1tjTJOj
0eyy7C0Ntgmha8Nu4c9/ccUrKMijgnyuh1+3b9FkXxT7A7nwJNEuDydcRf8r0E3GrZ4lx9aNqm9y
KZO39HnFvI1mWwV1UCQYc+RRZqYhK+9uKzB5QbcUUMwAuK+KIGia5IgxvXLl0q2WfdVBeszWS1TX
s7oArxCv5pRVVyd24cUUeYla7QEhvPvoy57fGeQvioI4CGdSFPNseVSTZQMpfrOxiqhkC17MrBaw
M+/xLtDwFKfVkr7ROj2GVJpfutxmS3D8c4YGYSKy2/4UVKtVtaFvaApW3+xotNWprOiO6+4JpcgF
4z+nxbkYxTdOPM57XYcYQkzw4dqfAo38jQjQbeCdhOMKIPbL9yX2QCLSEpEdE7ofmp1c+Py0zuq5
Bc8NAJThgyFJo9gV3lo5pZaTHomH6UzNXDV5sCIejxIOgiJr4UGeXa//pKnTQ12NxGNSe+h6tquN
2ZYH9MUuYfnMyUCy3gQ+CNxkTzXOgF00aOlBRifuf+f6wj2f/zpWCzxjaIZT+3f8hFnckGhtH1yQ
OT9qS+NJcwcXEGD/fl95vEwpCMIt9O3b4lkf621P/TAdlxDMl6RMp+LsASOJ49e2Di0c+hmtJV9d
b8FZmTtWgHIFhTNKWZjuUY5VpmddxykuhmcC3a6p9k5cPQtd3uWBtk7RZ7Igb25bgEjkIHeD9Bn8
sUuFehIwy4txS+BChU8tIsjb5n1OH3Ds4MvAofKuak16pZd2Vk9YGeLe7R59AxB9QGJZZW+35czq
YcOoG9b0HqptK047lnZr1qhpZXESyrLHIIr98hcyHKRNkYBCWkKffsPZ5oPGwWpkjbViD0Xnh1nr
LizWrBKAGgSAE7o+wHN6KYAGXYVpb4lOoiZd++66y+0FF2+6BarVQk5imk6aAgi1JWZEt6A3+BJW
q9FWeY9WL/vU9ulqTJdcvXlJcPMwjAqvWO1eSbjhc18MyTEwIgu4rV1YoM4glxgHl8SYl0tmD8xu
SYYoovSqVd6Mqxpp2iDWI+4sEd9OV+9q7SyE20gJozlDfRoZ0LdMOQpoZIYACXX6jW08ADnFbRHo
R3Gz8NDPtGjAjziTpzxgNKaDKGvIGxIzJOjHsJoNsA5JKKKBHeJMD+n44RrhpUjF+ujgcM9TjydH
q4xYudLYwgGfM58eCKQmcF8XWVbF2hhAcrMM2mMJg0ct33SMRD4Iqj9+Tc+FTEfm7Jp2OkiXSkBN
HMf6c4fGIO0vABGwTDZGny1MyGOkV1kmKzBlX3iIKBv6nXrPg727rcHsoQ5AuDJ1ulpIdl9qEJsa
HwdXpMc+Tk55auyBmHPqCH8U/VID/+wpQ4EZ6U801qJPTlktbTBrXzD0G7RM42Ei4vukjjeWVhxH
RyJhkm1KNsHqCrjnH4fFQ4bmTLZi71wzc3LqYGBMCza+vh+6pd7+udfnXIByhVLbydB+D+W6fp/T
bxoAq8Ersyp0uGz6wtmeM97owkZogYMNp1CJAFvJPNbHHg6F2I3FnXf38TOBgVITj7WPo6f6m0Yq
jL5KYehI2hxRz90McnzUzP6UWN6Hp5SwLfD/gWmmYxpRHfisx6GVwBefJqQHvmmTTPyhVgHQ/9sa
zdlTIM4hGkM+4zr97hiJBBIuPOjGdqPWKjbSeQgABZwALy51JjL4T62z5F9NO64a8XOhyokwjZFp
4E9PjwLBrAD/DEm/1WkMlLAtyX5X6VKyc+4qI8k1qQljgX7ay6vcB+CSNDN0DPE0eUi1kocDd4Gn
oa/SYfh4KXQaWfw/WSqFEnBax9bqMLWo9dbKb2s08C28D7NpjgCgu0jSgxIK1cRLdRxDk7HJR4AA
6O6ejexTXPmHzLFWPE6eeq/5HPM68nvjQOogAiXS+vaRmXs/0O05zdTjiqFl7VK8juHfWC9ijAF7
6dNAg9eGNavYt/7mnQL8qjf14Nk4nopRzHxfJmj5xK6NZOXy71L89thSXnJGGZxv4OyhoWzCBFGU
obFBqoqWaPIbzU+9o92NvAcO91KBfOYEQozrusD2w5ip6lRiwwBa32PNDP0lk8CNZzLKcOOosZCK
mtUH+BYY40eh/KoS37G0z6gAeIPZ5HdJZ22F4UQmdxcS+zN2Fq43+gqALe15GM69PAOVYQNGEHDJ
R83fJel2qRw/u1z/fd5VCmqyrCqHdAjAHIDQML4t6iHS483QvX34KJ+roU5DxDEc57ICYEdZwJGL
g1BD+ivIl/I5czcWkDPAnsU0PhowVDlNbDUghkgAqUFf8vZroJWbOLdCTkB2yla5M4ad1oRG8clE
NHBbxdmlPBOtuDEi1xw9kdgpDlLoVJroNDlmlrWq5FJYM+25YtUxAjN1f2BQ+LqjcehA7FIDhf9g
W68cg3Blo+100CuzT6XGI0tUd6JfMLZzymEkCPAb+ItJfcUStsLtTdcetQOz7HU6vun80A1ZVIN+
48Or6GHAcoqhkZfz1Ps7dGCo0LMa7iwYqTN/7xjxemyzHR2W6n4zF3gyqi46TAFoh3nOy5tlJzZm
3imSG9XA18DJ2LVo2AlqZ0GhuSN5IUd5gyXLB8uJzfRYAr3KGMkjMP4fpM63Wf2sZeaBGf4GtfMd
Bz0rqavt7fWcOSsX0hX7IfI6Jm1rpcdEWKEtKEiGUkxO7gvQMceoe+jAtxqfb8uc8TrOZap9aTk3
KrRzwdXxXI68wVMC5m1U2L57o9iOFX1yl0g0Z4wkgA8tYMrDSF5DQfUkrwUBUfMRJ2tVML7i8uW2
SrOH5T8JqkoxnoE0IwGW0X7ts0fHeiz177dFzK4aIE7QBAeY3Wu4lsJiPTI+qKmQQ1mvhnSdGKug
+Fz3237plZxV50zWtKBnQSPrAyCSWjqKhPW+3AOLwZYLvtN0exQbhaIDMqsAl4JXoVaIpIn6Qxo4
uMf93sg3ZfGos5198P6mFHUhSDG7oDdOYrR+I1LIu1Bv23DQj3lwysqH2AYhkJ2tK6+NQA4U5fHC
oZg9dmc6WperqLVGYsdTqdUKTiMDp9LP2ydiaQ2VXSoziwJeawq8s7Vn7ho34iTqfgdLUMKzekzA
sVNPG6pqSixXY7oZZcoKpyHOtZ30u2xX6bUMb2szd74RZNmIfjB8gZN8uVq9TnzmyQ4V8KCTD5YV
5xFzU7H13RQT0H5RrvNuDDYBWIL+3JY8d9rxdAWAOwNW8pWr1nAbDO5TMBloh1H2P+PU+wkH/i+E
IFGCSgICBvy5VI8bHMVXEA0edf5TBFqYyy8y+YsCpQcM3mkIDOk3vJGXQhwihcsHxFdxzkPpsHAp
rJ87cnjgJxROFz666j8R3+MaWhrTI4h35D4L9na9yunXjzu1SPaguRGA5ehVUQObNqtpbeYEdQXz
JW8Ak76ESzV71v4ToGLIwr7Z/ahXyIS4bxmoyCrQLAHMKTTLSDqr2xs/d3tQeJtm5aAR4Gcu96Qt
Sh60YH85Ntq9tvb9u9ufnzu8GKvH+A2Kb9eVN9Dc6YS0vnaoDePPwDDfFYzVfVVZ5sL9nHHxEAH+
K0gtugGt0RIJResA51k08lNXicgGQ1fpfLzlFKwNJjhUUHcDmoPqkgx67HYDHh8/oRON1+Dv09Eg
p9vrNncEzqSoL3bllEFb5bj0nl9+M63uqbDLDa27AymrrcO7FapDC77W3Fa5qGVN+TAwqargF7Up
6mZw8RR5YluB+ikxI8teWLy5XcIAG5KXFgozV8CNvSYyBymj5NiTITT0p8qAE+fx0LUX0mJzglDI
QGkG5TkANymmxvUJ4ngGQZ4BUsLMvaPD8Nvt3LUs0yXM75krBE9hSrNMtLyeWpZLArdLygrjmRTM
XQn0+ThU7VTk/U/ApOyZvxNgHMPpdMyT944eJXIFFIgFK6BS+WEga2rus0xPxxQjRuYU+9+jWIto
qPcPbcG7yM5AQJMlYs+TTAtHczyOQfV5cBuOSgO2rNfFJ26V2TZvUxIVAA57pzyLBC5fSDE1WMSl
ve4M8yfrEmPhpivn9OqnKqtRZi73s671D12Xr0yb/LYCsZUV/Xr7Biq7+r9i4Mq6Bu4CUvuXiw7w
DS/QWOkf7Jqv4aKHbd1/sGr0jwy8uVj8YEKnV5wKoWMWo4sho5fsK5rz21DY1b7w9DLsEPS01Pth
EL4DstJzli9Jn13HM+HmpYIt8alfBJl/0EFSYSHMFxjM0qS9pOSkxJkv/a4kWiBxpvDOTA/mpZyi
tjVSNJ57cPRjQOhqjO97ebKKLzx3V5pRhrEZRIabIAW1xHOsWIF/RCPZYCJAhsOhrq9WJrbgmHY5
mIztZewcvaDZ2DRYSYf8vn1c1NrMlSxlOYe81gzRBu6B0HZljtbX1Az2ceY+mWT8zEjyxdebJ61t
opy4/sL1nTur6NBFh9G7pmo5I03jWJi55h5SuedfLLEQDS19XlFNj8tmzFN83q6LcOPgz+21u/6+
iZozMp7Ihs9gIdf4eh/L3jtQ9kZEHwHML/oLCVN9Fs0TcEPUBFAzOGLwvA4V2TB37sylGuD1VYIC
Z5+fXvMzA+0OJk2KAJ+3Uu0bMcWTZdVNWLtswZuaXSiAomOr0XNyFZbm4L4162QACVkgwhzll+Lt
9jopDjQOMRSZwgygkWGISs1fabwvHGK37sGttgnaDOrxu2RW2LG95X8Q0ulKlrJoRQbMiV7j7sE3
hg2t+CqtFryNJW0UVy3ljZCpC21s8SDQ0ODnLzx4bIc0bD4KEPmuDZLpoILBZAd6DhRTPpaeSD3Q
JoKKznio42A7Ls1uAcn3ypIiY4/iA54FzHhceWiTrymFjSBt6Dz6BJCLYN0BxjMSmBp8qWjf7EvD
+OxRbBymdHiklWn1BPzvfO/hTVlVonLuRifT15rL9dWgg6l0zBDIutX4tXZ5usox7nTH9QQOmZ4a
0QRqEtkV+yK12rlLsziNpGH0O2BkYQwALPKn2ut5aFbamy7EPnF4cAdKbRJpKFOHgKQPwthBqDfS
3ntp8H7ek348DKz6TWnu3qdBMG6S1gdepzSNiFoMRKq2p4EbYXQ3vpn+TGX2RfPiX3FgpSshmLvW
CtJtBkKzdcbKZA9kis96l/8stRx82gDtDj23S8N+rL+Mfv3bEX0XNkVNogC0wTvfp8696Y9+NNaD
H/FR/JBWvO/6DiQ6qf9Nxtpb3FZg5O6tPGpr+0Uk1vPQaAU0wshyQIdkm2gIj5GPbaKqb/ydSYcO
tLRtcV/n7FRw+Zon8ZeK5K+aNWJWt+TGbmhFCdicoF3VtaZHlVkEa0FBkWvR+HNbi3olR0CV6LXw
Qg3X+yEBBe392AHLh7QO2AzjurNC0dHh4CA/PqWGEkBM8SJqMgdzzn3/KxajvXHS/CeqwEWII2BE
dQAyadK7f7LSOOYYQ4hau6eIv5okzBvvj2eQB0K1ZicGkGWCgufUcrGHUci3rAdiHODWfvbIN+hZ
k+PCBFUY9Lq9GrOeriykZVdJl77aOnnV8OiHNiBdUECqrNDtGoDzt40ZmVmarkk3dJtkaJ9Aycqe
uWzvK49aEe3Q1+2MTRbaSXZCXfto1Ky+T7lr7scic6e2MBqR3I1Dg3Xf+0r+cOrsE6tzN5J9CV5c
IZGzMv2o9uxX5sg0QnXQDgc6JidPB90CjnawSay+3HuWXpEwWCo8zpmXKQwEjBsC56vxIU+4mW33
SHnGnbMxh3iDuCosQAEUcjMIidF9+BlGxARwpGlsAaUF1ZFqmafxXCAp2U4RmkY2gXQ/lgZ6t2Lg
isdINmjnrmG/EmCGdwW4kgDcZgI3h6QPepKfciPd3X5n5h4yZLQAy4F4E5GgYi27PK3QfB2DOtcd
f/oVnEBhxB9L07zrgk4FSPHhwl+VbEuWEIvFfBomMEPTysNSe7mtxfR+XHq2aCf6T8K7S3j27KPr
GjhfToucw5gdhlF8YRWIDWlV7Eiqf0JY8ew23srIg9fbcufeAUyWTO8zGj+ukKeLfARgh8fig/TK
TV7+YKJY5wFd8MqunWdoh3wdGBbQBHaFEI37ZbV6BXb3GrF6wb/05IfuZmHpfjjQmuRgBs8CEDWg
bRTvkg3gEQAjenyIy7VVPBZLVdWZs4YJfWS30B6DrKA6joOsUdbBQsWHtnr2Q1I9394MtUI2nTN8
H6TAnhXgfqptmpkGOEUSZ9oB9sA8dG5nRenAf3NmmJuxIckj2mW6lQ4S8BBLam1zw2mfUANeAtue
1RNzjAgnsZRITV46of048paYhXYAw6b3iH6w23qq2JX/6ImxdHQMmEhGq9Mr1G56C78f3NoiZWsz
c8eooRRg8mXswhk1ytehJ2TiOPe3aHBgUdPFeEoy3YFRjtM3oRfpRhYJi2y4MVHSBPpGIpWK5gat
jerU5RH1RBuSdsDbChqjdcnaP1ng7MeS5+gPx1PnUt9c2yhmrQvLl5HnDEs9QMbkdiqXGjBbGGOe
YinYjenynV3qxJWdxzswb9ZNGRHQ63nvhc9f7kDC1gDmbLNrkj4syX3dfqNFuqq8t8psQjOQoY8M
rWa+Gna5YMveUXiufhV+EhpQMIKHs3z5q2K7HFyjMoKDmzxWwg4p9cLAj8PCaFDGttbDiJx9fsiM
O8q+W6YIPSQT7PqbpqMf0BnXdv4zQbdPw37RwMV/OGHe6aFhPrr5Kyh6A2qv4nopJ2vNGCqgDU81
EwTgSMkrDriIaw+kxiBiBdnrxCu+Tm3EFMkfuIEr07jX+hdii4g6XwV7pJWHTV13ogrNdGvpGzQA
roBZuuLVd8clYRzv8+LOdeKwBJKMAc4cTk88eOnt3Si/d6K8s7U1aWKUiD8DN3JrGj9vXwCVW2G6
ANPDCKoIjIqjxqBo4/sjESmP7YMjjLBLnzR+XxUYVzk5Bo1y9iLq33Z2R5JNsVh9mrnbOvAsECPb
eG8w8HO5/XmcJ3xw4Pl76M2I4eQutf7PGftpTglYWaBivWrJbzsa62mDZuI8BnKGPoaen0TMo2Gx
lGaeSZQgigGw2FRFQyVITVZ4vOKZ5qBV2qp4xPVqG+RyK9N4n5bNmguy4VV/alz7B6qzb7e3cHYZ
z0QrTw1IS9pMZhIjjYP/bUT5BoRuC4nnGRHAIMFUABpL0fypcsm0dQbz5PigQA7GdQI20MzVFpy0
eRE+YG7RPQP8HOUcIvg0R0Rm2sGCAaBlHtUL3tn7XJpibaDEvxLU6kOfsLIHexAcG8uLUoz3ScME
dJPlHavRiay6fEbHydb22mPn+PuhD4D3kL1IPqyF3a+Rbl+jFhpK84NzQ/88QQBOgCVBHHxlTwyn
rvPEQDWpY49IolEjCethwcue8eoxH+xNVAxYA5QQLq9a2Tj9wHRDOwzgntO/kLJcmToC5cDZVMOC
7zBjHw2M1qIXyoWDejWl4BZAACdZmRwzAPnS+pfmuyubsfWHTz28ebwaLnoZPAxDXGqUt6TmjoPq
sRye8nxXL1wqY8Z2wCkwJyQnpKbQhnz5fWTjKe9MNHS53PM2gI5K1nlmGX9Ak63dJ62tbe3RK1d+
1f7Ued5EY2vFa60tzFPJpf+7Kg1zXbC42UhB6XPVjO3Cls4uM+a9EWsAN/mqHTv3HLM3SywAtz4n
bhJZZhkOXbu9vcyzy/CfFLUC6Qwa8CoyRzvoBs5OlH9v0ce+hNM6dzqRJ8XIxNQ8jH8v11o3SmqP
hGgHmsUlrGfXhMgKVSuR9fEqGWJrJ+yk2dzWbG79pgwtUAjRooTo8FLoWCY9Qms6sXTnIQPTQh/8
MfphdVvKjONlALcEnjrmGRHaTKqfOV52VbAqY1DNLeMwKOrQq4Fkbjc7L8/D3rgf2YJaSwKn/z8T
WNrUZE4JtYr6oWgfxfCJoSfBC16EeaowDP4X6mHeAGSJ6Nnz1QYSqzeCnDOEoybZ1umjgVRBEG5t
Jw31Jci9GcUQk0wNMXAYpqy6otjo2VasI3KjIN9AWRdj2uQByBdbFsMDZ809fPcFB3XmTToXqR7+
ps8qmvpgPR/GcBRPbfV6e/WWvq8cwRJegze4+P5IQ6Q3q6XWlLknbyIam5hr4JZ46rST7hSgl6Nd
fHAMGZreKqGIWtYMeUas4JvWu2u9Cj61xbDngbVyjBLBh/ci+/6hpsY3rQ9+31Z4dg8RdaPui+5p
9Gdc7iHYn0w9o4i2xnjTYUyurO+1rg2LNN1JNIT4zQfnGae3dSqU/ytwMgJnt8HqqK9jzhtxj8V+
OEVwL2Pv5bZO7yGi4lcggkGjPkZFQB2odtG3g8Hwng7xAT5R5QY7anj3Rf5Kwzqyhn5rxd2OjuVd
btI3v7A3eSWXQO5mjDR+AdImLnoDpgTKpZZD52oSGXD8AgBC29oTVhmh3CfRnW6rOmOncZpsbBxQ
Vf2rFE3DEGEWU4qm1QnIcJy1bzwk8o0N9qobl+7GrFIwzIhWJ6BbFWbA6Hx9aGkDn9N9LgEPrA1y
25DDaBuhJ06efJU+xwyVse7aIOw4CRmanzFAHmmERwVIWsChFRbj41QkCBDbxo590NlnUhVRBc4I
/QeVO9EgKB8tjGqaoYx3QG6Mcnvv1ftMH/AepKEmDhQwxHq8zfj30mdh0j9l2Q+wEEUNARZFd0pl
v/BkzFgFG2fWxNAqbhvaLy53kzeAQADjun1wY4zEPbKFTZx59wDWAa8GYcDUVqZcCZsXHZzf2jm0
RravCroWabN1qyUm3XkxkwJTTAR2nkstkL9ETQ9+54GwR98ELU/80BYLqsyulPWfDMWcyKQdO85b
56DbJ9Rpwtz6evvAzwkA2rI5VQ4xFa3OoXHbJVIKxzmYXRWGHnAF/+L7IInHVmCW6SobaRFgV3KE
yIeKh2JX/fr/fV1ZnqaBUW8Fvs7qz8R88vlSJ8KMPUB4jfwm8meTqVWOUtAOVpeQ2j301PtTeehB
yiX7nJvxavCSnXT4En3mnEDEhyDfm+A2r7J1Xm/2Rpfj7Dbosdr5qOKuLUb0EF1ZMZjQPXDYOf4H
ycdtoAaglQWYCtgjXBo1EsiyYbR92pYnVJwa8mKVP29v09VNUb6vxGamS7WuY3V5SsnQ3bWmVaxr
nSc7JymWnMOr9YMoZIynuAz0iCiKX17Kyo/B1tRClAf4W7SbI93mUkwhluJHCw6igcjVbd2ujPgk
EKS9aMQEsNPVuHXTj1lNsro4EffRSH80uEFZvcvNT7fFzC0huu/+QQcEjOKk99kzrzO3qasuKE4O
0rmrmqSfmc/3+ji2m9uC5vQBkyFwxfH+XXeU1aPVo7XdLU7gyIHPpts7BMBRHohfzFzq9rsyPlg7
MJEj+ERqDj1TqndoVghdxrE4mTRGs8KvWny9rcy02xeOiyJAOXigTkvtHNOMJzjcb7adfBU6uWvc
cudo+Qpl8l9mgsEQFN0XrN683AmYAScCkDLKKYwZGujrwS5OustCM35xe7YS1neUnOxuL/U2BKTB
bU1nt22iM/1HojqX2vqkihvNKk7S+F3B2da7Okq8P0m/YHHnzuEEMoyNgXOLQezLc9hpRVK0ZQNT
YRYRkd7JGTCG0H+Q1+vdImGkxsBAHXBvr65x7w+xMfFnoDLvpc92Mjpf/YyvshiW9/bCzRkM10NL
+ATfC4w85RUfHJKUxhjT09A0aGModgDtvwv6Kmybe89YaKqbWz3wQKAMA2QG1HwUYZgGtLK24gwl
e9ik/mWgFF7b0uJdxSA49ejKQr8+DDoQTpQ9qhzaFpal0VP9P6R9aW/cOhLtLxIgSqSWr5J6t9tW
e42/CE6caKP2lfr17yjvYW63WmjBeQhmLjCZq2qSRbJYdeoc7pO1FMu+LQ1sbUTkS1Oip4h4RzTe
JgsTObeZQSuKuxJETRr4uS49A7w5laxHsFord0S6MxccfOnz4wY4OwDzOES3fOHnbmF1kaPXC79+
bmXOf/1kzrQoqyQlw683PtAlYEdtb2vfTTGPy3I2QeOynY0gYiVvIN6bu0O4kqq1+v85QZMzp4to
mUC5Eb4lb6UjUTa398nckQaGL7SJjVKIV1A8uSNBiy643IVM9CZL9n23zpP3KDul/ZYpm0IsGZw5
0XDhoXQD3TTE8FN94Kbs1bSJytQFuX4Fdg60ZfIhhWoOa3wAUyJlwQNm7YHUGdRGo9z7NHLoyyHz
iqaHPXMdPaHi/Ds1VrfnUJvZmbjuEJtAP0W7prdhgqCs0Aapm+A5wi2jjyQbLa4KcE62AZLkMgAB
FWenOpFWhRpvKKAqrdPii/q9XLP8d6sHynMhBcHvPAAJV5ByvbCEwdUdPtxbWm6CKKdN5DtggjxL
K1DYzdOwtLQg9ndeSjsrourwqyo03wIG26QW89pcsWS/AOArLQMsamb3KbO1YVhB6Rb9sEqspetW
a8SGyt5wTEJdPSAu9aB2rEQPXsuHfi2iDv8DUvO9v5Eyfdh2kg5tvUpQrQRTW+u9GjWuPnCtatRO
ITH4xMGo7IIkwuQOzYzG9vJG23qA7CBlX6sHrH0HVZZEfCBZZh5bvaEvmZ6gV9wzdVsS1HD7xCRP
hopz2ku7csEbZo4bQCmReh6TK6grTDer3vZcxXMI91tz9zupyEJue8bbwPYFzA7QDSrcYRL6sBoX
dsxo4vo0s8Lhg8T3YbdvaboQicyca8jbYLsCWzBS2U5O5agbmhLUY6nLRY/s7F1eGk6zpDU3M1m4
q/FyGHsdRvaUy5MtIKrXyXmZuEmw85508d0kJYiMIW4AumpK8JKcJs8zwYaKFNIY0790sWepeBTd
3phzAwDjBvLYeMdfJyTMPJdBXZmmbljYrHnVlgpGC9+fFuaQIBeJ1+L71FyZYB1bOJuXPj9xJt+M
PSYLfF4/qHhmR87t2RnvvkkUTUElBeTaWGm+KndVgvtlEOfcHbTGrvJmp6oPiKlLFu5kaQmvMjeW
c2OTjWd0HCo9ZsZdQQ5GaqlLD6m5jTdW4vGqB1cDKHgufZXGSa+BKJG7tb/K4spqosxKiJOtb8/Z
zL5jqL2AehmPQ+PqSY0O3Sg1RZK44Pm25SDbhJ1+qOT+z7+YAYLpb/PnFZVoPmRVxLwwcQ1VOsRK
YhVgYgLr+tJwZm5/ZEHGRzW84BrD6JsDIKKyX7qjKKZiNiuti1YivC+9oxbVltci+8gX2B9mPGFc
I4TlqBiPlAmXKxXRFE5HstIF2U6SrgBa+v6uZ8hqA4s3NrWBL+3SQKJHpaFnWeGqOfJrFksX3uwz
+wa0jGigRBclds2UszrMTDWOayV3meIkp1P/WvZOZN92gLmFAQAPsrJoeAIgbzKGgjYEkj9eDh7Z
dVblj22+orIEMG+3VnQQKH4OS+Klc8uCox4d6IgFjas3jJ4SWkQ9RtUnud3gP99NeSIRiZYfMI0w
SFNcNUuICkuVyhFcLeC2cHqxNGVzA0A3+Nh3jmAWqbbLZZclHPXAHZcuEueFgwDKub0kc9/HxY4X
Hs4xXPCT05iTzNS7pMQEoX2+qYO1Sna3LcycYcjV/mdhct/WekFKw2/xkvC55euKExB/JbU/Qcd6
29DcUMDsD2pfrAi5wi8F4SAgSEEL1/8soPa0lKyb/TxCbuAPRuzyVKhFl1pfFppWuFX2Kgpb0b/d
oQRfAhb2fwYmSx11cd4EaLVwaYJ6yMb7LqIHISI6MHWC3iQdpYzJc542RUK1QsrdKiz/qFXznCnp
92Mf5GZlJEHwBsI5MnEmA8SAgGh0uas2wHVZPf3eCuPTeOqgwRtMuEhgXjXBMtb7megz/uQN2yHd
+Usk1JN78Or7oyufPXozPyqGxsz5k584ueq05pEvoYsmXjSaGMOSUbh8pJGYKiGmHutUgT72k0qs
NAWOe+GInf0+4OjjbY4s+TSZpwd+loCnQjsp5THfanwhLTDZzP/35//3+WnmbsjzkqaxxE5ZmR8N
Kv0eOvGj16INtFud29t5ZjEYqFVx4Y1hLoAol4thVA3oTiXCTnq4DoDg7bwf2nd1Z/+O59zIeCue
rXiYROju8GDEwGuzFXZXLXUFzszYKD2noEEUBX8kCC4t8IKP3ImeOHEn+JkH6za1xTdlcsZRaGC8
GGnmQRqB0s+ljSSMuVmhe/sELZuuWcnfRH1ffX9ydBRlqCtcwvcD9ZTXj4q64LSTuGD8/ljQocCN
ISxAKvXy9zOAp0yZa+0pUxJ/G5J41Yfl0Svz35D3+lP05b6hdbA3g6fbLna1NmMggsAaPwCSx+BJ
vLQbkFYSQ6A0J7mOrAxBFcJRWX/1269/sIPYGrwqI3PRdHyl2vSSIafNKTQLC7wKSeHkNLcWYpGr
DYNR4GxHqRrv2vEVejkar2/0Iomy5hSnmzZHxcBRl+7ASZCIuiJSTeMqIdONY+wvrv1suwQKaQLS
F9VpYOVWemikEPkAdJz5KVpSqmpze9quzrLR2t/KjoYaD4CFlwOKWoNrRofMEfc2Sb19/fbXEaeD
qw302kg7TxlWjCrPI0kAbin2HM1jS8yUMz/+/PNTfhXUEEESM+DznXFHNk20cBAvfX5y1Uapp2ol
2MFPtbT2V4yu/2VyNEwLQzMA1uFy6jm6IjxDU8SpvSMZ+hEWYsIZV8Xk/Pf5ya/niua1no7Pixh0
MPc0ug+lhTNlZoKUkYoZ+X2kL3E4Xo5Ak0IRRlkhn8LKs5K9MJcO9pkxwABqPtjX2BLTeKrO8Kzo
RCCfUrQL+JJq9Qn00rslgYG5ccAKHn2UokIy7YgBpLZpsbPlU6I5ee8YS/y3c8M4//5o/2xL961s
5gEk/E6V/ACqzjRbD+H2tjPhEsJHzpIy47kBID1e49hvYIs1xoP4zEgWRUYYQBULYGe2Fqrra4AL
3iVBZUnFi9EJy6icIfngZWKHZD2gkbKEbFYGIQ21je3Agy4bUKFefM+zncyfYt9hyYOOkyeh94q+
1WKyaY0tjyMHCqN2PaxLVjlq0DitFthaCYhRiY4DNbc8VXbK/lX3EyjKNLJV6txSw40GKbCkeWTG
M1RC7MZUnMYv1nEoozkHeutq4Wj0j4kXKg5fSyJfviFbkGN3ODLhyg+1ohYFhWbMtwA7rSm5l7pN
0m8IW0lDu0b21AoyZqVCWoEQN01SR80ip/SjlV/ErzxBB2/+KScHhVPbb164YnxGvvnRVb2jprkl
/Puy1m3CEkvqA6c1TKuLQztFY3Nroqkx2NP8rorfohAkNE959MHKyg0qY2OqqHYYZJsksqOb7S4H
c2lb3HHyKgY3Ur5Cv7XzZlWG8qFt3nyl+RU35oHE3a6KHgahOhp/l6rCyqAilHGyURvMhYK0QCJB
4zGE9E+6UftPvX5Xh7vO9DekzG1TrRxa3XUFJPWO6HFa6ZB1ksCtLHsHXocbloSbgQZrCRyEsfjl
cwCe0K0l0GpDn9X6Xk0dD005iYJigALK8dgiYWLTLFg39JCAJlGnR67Wlkw2ftKuWNffFzlgdiTd
JmgnRb84ABVW0WubIJBXei1s1Q9+SDy9H5S3Wt/jzndwuaHtKlpXsukDV2ZYLa9sI+HHQEuOwtBX
XA8ctHBDoCJN7TLWOqvWdnEDVmONWKDltGvpJBv8EIovvQqdyhg7gnJr6B796oRyg2NkoVOi32kA
wR6pP4jwD3VXWNjJAMk13lcYpCtRZyszA45djK3PqaWnhm1IP/rsPfcbxwv2rSGsQWudoc4samrb
3A+tRHEF3cXp8LPMjjR9YpJbtY9AkZrRh+d7Ww0KEc3IGwe0nEiMdS1GjpxXdA5bkvlcDA+JYa5K
CT0N8q5pwY/kdbtE+eEF6JGuY4sHr1Cx2esc061FP8Ze7FzhmY10uQZmTFrljlqqdhsra0G2ZX7Q
e7Eu0F/lxa3NS2XdwdmL9ocvs5U/CKtJ2Rp9HVtkriymRHgSbsIo8K2Gda4JPGtQuHLtHblX2tmg
ruVB2gPabA95nVpDYK4lzThWRMV3PkEijLa9H7L+p25yrDMqRiK5a6P4vZTZtidJYENp8WfBgvdc
StAoF1O5k9ZCMrOHsKI4Ywa9XbcBoNEdT3ubp2GWWGUAGgC59TLfMhKjf21V8hVkoKclXRG5HJkN
fZ+w3DGReekMKsSq1MdeValI661XyQLL50suqxN1TYTRrUwAr5xikIIIdSyvfguqvP5Da0GcMDGb
dxaqkex0im9DIK7eiLTD1tBa6OPmfidZoKxNTn2fk3dTzkpLcC2HtG1ROwwQyq0m0WzF/ao85ZkY
vnyqtocs6GJHYZlnm0nYWqCIUtZFBi/gcl8/NVIkWSXPKksuin4dUvCZo3JRA4XuSZaS0WoNxULv
XctlBaS/PvOw1ZjVwtNKce/V1TPj5cb39x7yHlB/y2pwJAAb7XWpzUlsxXUFBG3x4EnptmgMJ5Qx
pSDG9rQeU+bv4oDC6VurysUq1YJjq1S1NRT1a4Ger1ZiFl54B0bafRmVHxkFoUDegYo42DYArFdc
3ia+WA0pxSb2UVJ7AOv8ykhPDVr6mYJ+Pf6uVus6ju4oq23SZxtIY6z99klq7tPuBGJVExhS6D7C
z+O3zER5D0wHehNaPXBWEgqOEBuw0qy6Z95J0t+4nm+jNLEG/Z0EJ2HcR3preT00jJn6WHINjXfb
kL+W9Sb3o02ILtw4omsZZc80qG3J3+OoxM99rMB0pEuyhRzoWqXJvmp6uHy1ZsVRaXa0/0JXwMo3
9iGzQ710aGeudZKvQjQcetVWKG+a9D6E9zWhTynBrKIkVnlKt061EOzFHQ4LnFxbYISA8EvRcw7c
TvFBpY9OMi3UpSyj3tPqwy/ujWAfN6uowwQWiZUJzdbyl4avw/Dej8DPforVYxv86dVnnDyJ8VNl
T4re2WrzGgjF9vxfkWza7fDQDBsleUi7R9E9yuYjGn9lyc2yrRKvma/aDbDUagglxZ+8/xUoeyY5
Sb33pKdKBzMHj221v8van92Y+DvW7SepDg29K+U7gqNbyiILnCaacoe2HAuVWKfNUtvTfwX8taC/
sgJsTo7k17YR/YyzI9g+HM8HSRi2rJQS28P/2U9eSt/xeA5+hsYqgUCO82AVNVtWEKs3X3LtnUit
1dXPRXvvibWsQ6344PHYKsJfHV9JAm10oZ0rP1j0XDanLltnXAZnCZ41ReOAqt/ShqMSqrbB11zb
+Axl510YfOTKtuoLi5jQznlOpcceaQTTOxQmGCWao6acJOk9bT9YfQhj3GLSm1xsc+q27dGkzxQE
O3Gd23r+qmEgECdDfyzO6Hv8XCV9LOiX4VVWMshWgGMn5rZZYxLEU2yCo5sTi8kbU9oULerPOzUJ
LSk8EAm8ly5F0yHvrKz8YvQ51x6JsR9w1hXmMag2BrsPcsiFPUEtTuR7rd4bVeLEtaMLNJmKFSIk
gMiN/rOSfvj5q8LvexxRPXmUQ2INcm/VseJ08UfUgVEnkm0B1SN52KpgvEFmy5Lor7BhlsofE7TT
DAcj2yugFQ0/ErTlljpKuzvdvI/GE1b9TelvefgRNXdK+BDLq0x3BXvP0rVa3Hf+TjSPTboREm7T
r0a6z8Ef2d8naPrmxaeA2hlXLVHUdq4+Zs3BBxmSUr7k+WcdMVvXnjikPaNil6SdpZb3tN/rfWmV
wyahpwZyH3H6VPbbVryX/lEO16w/lJ0O3R4o+GjMoqVqycG7Eb4hoWz18tYEWWHho8Gsy/exvm0R
O6atQ6nbVy+hvIvyO3+A+mr8WGRHfTwhwhWag9sex77S20F8JO0nzgrblw6t9KanPwx1ZzT7rmy2
A31kS8ne68wGsn8qXj+ob6P5T588sASuxNoM4H8RefQ2JvzkccnE9cMBuRoE9qAlwePkqrRSQl+r
ztuQnlQsbOqtQSPsab9uvxyuHz+XNqaPk64pyhKwkhMJHThv8e1XLj6PbAmQBoZBr2r1BmrzWdbr
6knrpT2YAYp4AUI3+/vRmI7s3FiYmD5CcV2X0ObV6MlHusdQTs0SrH9mnRUowP7PwORh1dJe8knP
KBIyv7mhIo5EZDcqQumr2ytxnfnBVJkYxYi1RZPn6A1nLzi1CHLQKpT0FMdg1kMXzYsQ73p7MrPP
24bm3IpokLQFnBIuPO1C11qudJ2I6ClLKyso9xFI2aPy5baRsZRy+R4FRh4tcoBRjji36WikWiFg
nuzVkyL7zgAxsqw/FnRHmpcswKm9YE2ZcwMVPQVAKOMJjGzT5eQRoZoFAnlyyoZtwwFtEX9icJbT
Etd9aqtkYxpfcY0HgRMVd92IgKz01VBEFisPnYrXjFYiqjiR9NjVR6ZZinik+sftKZn7jRTTAfgN
8gxgob78jVzroyTqSuUkk60sDsMC4O8vonI65ciTwFtBXYa8yWQOOr+smwBwtlMGoSUdxb8UPBZ1
UTmK4I4eeODauuO5sSbhby80bR9CWulWl+8F+mi/O1KItQHFBN51ql0zROvaYICaTKMu6ra2FRtL
qsnXe/Ly+5NDK4eueATaSeqK4k+n6iuqYGn5zqjbb6e4Lg1Nl6zwVJp3MKQaodUqdhwOC1M1OxTM
E2qe4IRAY/elU0ia1+u50JkLTt8fUSGe6jzfkc54jFR1fXtVxh976R8K+nuhmI0EMxjIp7XDkMo5
bdpUAzjEO2ZF/9gwtHlyT1mwc+3nl3YmtZIy82uT80xzG+lNxd4Sg78waXMWTHSqA26AtjwgKC8n
DUy1HfVCj4G4rrUQsi0ykM9NFbod0CSNI8W46uVKgyjhA85qN6C9JeN8zL1uhX1ze0Fmh8HAPQXM
InJ3yugbZye+JPViiEFC4ZplYCOuW6QDmTeAA3ikT4ahSY658nmkdf3A3KiPD3FUPcfaUr3iqrBE
0OoynvH/z8QkDNKV1khLHEluOGZohsTWE7JCggtP4lXbNraQM7w2lyQoZwaG6YK8EioLiCqmmWGT
RDjoWk12Cx+JYcskCy48s/4X3x/tn61MgJtLQ4JLdkFppJoOje3w7fbaj2s72YwXFiYurIfg7PVr
WOjKNTF+IK+Al+BSf8HcNKl/cf+ovmFTThan9bRMNppOdnX9gQcP8sIszX4e3R8jex4WwZjAKSQf
2pWN2squGBN8dFdnS93M1+uA4NEY+b7QwGlenY6KkvsFxMeGE4L9sNv5qlUkC7CyWRPoycERDJ4Q
Y6piG7A0oKQYhlOYbpAzauNtuCQEcL3WQFOgWxAsOcDKATd36U0+pH9yNWbDCb6M9Mg6lo5McSGj
8O1j8dLO+DvOvLbEcg9xrA0nUjra17Aknna93DIw6iAWwmUFdMgUyBRmkRqGUqmfABUYoBuffP/n
X3x/cm8UvVGjUFIhY5KsINcL6sglzaq/P/Fy143BEdpbgcPC0TENwfo6UIJYi7xTQYF2t5Re6X52
SYZ8essCFAlUGS36XJHwrMa9ZbCnRgteFGE8397818ExqOzPNs6kKu51uVTLwEjjevkNeVHJ+8mR
nde1x1i54127MK/XHn5hbXoLcKRyKpb3stvQ7Fj46s9y0PfCX+riHiOVy7m9NDM5bMw2bYNKxqBS
7yWsTnJ4ryBDbmToTV9ixpi5dMYIBi8M4HxGSsBLR9eLVmS0jWHKRPZhJ5K3QUmcrm83oX+qa2Od
Vgux++zgwMaHTjeQoKMt4dIijcFFq0uJ7IJB39Hjhzh4QSIJ15BFljgHrrcZ5nGMncEOjG6tKYRT
T4w0l7Vadkl5b+ZIvghvIaq9Po8uLUzcT1ChNEpdwSH8wG588QZ6VhTaGOhZ/M/bnj7ne3Tkt/qr
f21McRm4lCLNL0Li6lAOVJx8sMyFvbRkYXK4Ms8DU1cVELfWQ8tMt5Xn5GJhFHNLcj6KyeqnKASm
yQAbMQUjn5NUC0mM2TEg0QPgB0q3SCddepcvUB8mHifuQD8phyKrbbYLFeLZIYCPZzy6kYmZ4koS
v4PUeZASN4fGYrs16PdvB6jOnBmYOBUwujFL6oq4HXtr1vXSBpwSOqLAffF9ZTJHlKPjWWkKrHOV
Hgpg+3LW/YwC4xR76R4nwlYzCnQppRuvr9/Sgm4JaCvbSPzMW90Jot4JUGOuUUrkcb7QvDM7t3jZ
M6TpxpaUydAFer5LlpvEbSEh7zsofN/eRAvfnx7gfgqeay/WiBuSzViC/j4AAlOLTk0IO4ydfFOc
DpAV3G89Bb9fezHq55fbv37WuaHnitfaGMZN71xtMLkAf6rimmoBQCnKNF2w6rrWuW1m7k5FidaE
Vi2oU6AmermHlKaCSFklyy4VEfLfyYqkbCfXHZrjCRSA++ITmrALCzN3kJ7bnNxDla8Xpc9h0w8B
WjB3Q3pQVNQq4iXd5tk5PBvcJDTiQccNvR5kt0VBirEPP2tBx76wUEujGSEmZ+Gj2bYqKyQY6frg
PsQuETlySKTbGJG+sFh/MTXTYOF85kaXP7OVxI3uCegvjWkPZyBu2oENKgc+EMc3WFNMQL8TCgRB
+Z71r6Lalt7ptrvMDRYihwgeQPmLfOHk7YLG/0ENChVvF2YlzYMZW4NvL0q9zzklmMIQqQCSiH9M
rNCsYiFgUpjS4D6OHsr6XmqfNfHSk2olVwtPSnUuLDq3NjmHokL1+r6DNTSc20XPbRn0UknwGQtw
A2XCCnF3MRGsvZKBQCS3VGgSVjHis/BXwcDZFALSqGROmDO7Sz50kPLKrVj1PXcIiICaIAJrTmcN
qCkn0GJR8DFGLN9/j9rOKb0CUgHUCtIvaGJbhlygKPyh8tjJs4WlWxjm9CYAnbmhSeMwCf0yzd+q
t4t1xLa+bYS1lVN/Nyyl5ue239nETuPNwFDC0Cuwz4EocMoi3pgF3ZCifv4Hn/zPW6YU2jVEFjQe
YwPWYo1CcN45WbGF1tptK7M36floJvtcRVdzLst4tg9h+BKRfm2m8TorjbXWD9s07h5Yytc1T6HE
mN41PFlVUbKOQJhcm8QKtG7TyMIWFJVbFfJ8Cz9uPMmmBwOYP2R0GBL0XU9xbF2Ym1VkjjuG71H9
NlPVVroXQndNeSeAT5G6uywp90ER2J1JVretj6fOLePjK+DsVDLiJtTgWLJbQox3H0kLn597RPxt
MxwfocCxTa4LTU0TqaowNpn/qQDxYDXZ9fUHAF5BsASOnTl5DGw/CJngFQFw5iRkhX6BWUlmJLuh
t4qztfwnRy1aXTPy7Hfr27M2Z2rsaUMtCa3LkJ67nLUAatqmFuBtVLNgp2rxQ2qEJ6FmH7FXbtQw
WveSWDA5syHx8sPIEBSiLjpVhNLyLii9JMB96G+0yGEBpBUXFmvGFy5MjI565gtIprasoRiVBCAO
Kd7QYLCwEZcGMdmH6L/pEzXBEqFwY6EFvgcn1mL5cmkY49+fDYOnUtcpAka8+Kmq9uGSesbsINAI
A3fGttWnTY2gYo41KKvgaIy2TbDtmsruvcC57WFzRkAziH6ekV73qsirDUSrQlMd3EbXPuKOO+iU
+F0w6fQPZtBpCM9C6/pV1t/TjF7rEx3ITXZXSADbiOesfrxtYybuQELzPxuT9ZDSAoMchwJ+B+By
0CsLpBS5i8MF952dsjM7499frDv0qM2YDq4EqfQKyLVNtnRazhxnKMCArhD0WujXm9aRexRmoDZr
Dq5PdqLfa6XTvn5XJHp89uG5+reMOIIgrtKzZa0FeisP6P/elCX4EDf5UgljLhhFRARCYdBPoYNv
mp+NYx2hpyGEm+XkozKhgqgnwGhrj2Dy37RNvaF5sao8oJc1vtMBMSnq1lFKdcHLx6Wf3D74Gaj9
I6EFgvgpG5BstpJBCwj4aHYEQBcdlnjdZnzvwsDE99TGT8oABKwuZYec/gT4z8JVCiT1bRefGwfo
oxk6dlE6u0p3e5Wft6jQCXeobZTn4oVpmkniKiYo3RBSKxSdolP2hDghHskCfwD/gwya0wR6Ewce
DXZBtJUgR83jVskeZf1XLi2M7O8jcrpEDI2vY7VWHcENl7sqzVOliodYdZNS6gAlK1Yl02tc5ABR
QxLjd1XpXwAcORpDESGmwUL359wCokUdQBcgKnCrT26MxlNiZFlk1a00YN5/6TlkGJJF5qCZfY2K
Hsqeo4LsNStNi8aRoYiJ6kb8LqlLpxShVfV/0sy0O38h3psd0UiBBSnpkc9j8mRReKJAL1OlrtGB
IvdTax44kUBZsUQMPGcHTTZA2IAQbSbFUSo04LyHnahaUbavMksF7ZoZ29/3/TM7056kClgKvc06
6nbGUQ+hNvpNBtDxPIQg9v8GMr1vUTgA5EmFATne6zIAogu7a27xwbCGDDQqq8AGjX9/dm+EXYBM
dyZTl+e836H6ntwFqZxCqAptCTyX8lUyhEvMCzOX1UgRhsMCMkUUqeJLownz1CyQOuZm9V2hbIv0
jnxT/PL/zhtaif5CBhSgYC5N5LEkg5IsZ+4QiXdF7d8GlWz/Ye3PTEwOhy72g6GWYSKk1YoYndP/
Q451pEH43yBGLz9bnCQ06lDTMuby6Llf9crT7QHMBPLoch31g1Fbv357hWQIwjQnFI0IDvMONNyb
2jqKD4YMouqFjTK75Ge2Jn4mgN9u0b1N3bRRLK7YRu40yBvcHtDcTXQ+oIlfQb1ORNVfI7X9W/5+
/xu2ItpqmSar47acDMELw6pX/AB7Paz3gCo4YS99P7N8YWIyAL1T5FSCFombBZlxKOM+BGo3XhKm
ntvzOooPIBXAdQ16qEu36jMaGaWewgpIfwFVxmPki5RocoU44HcJff5uRFQhIJWMSjjVp7hZXeS9
BIIl6krAaUfbf9iDuLZwyuPxRq4KvBC940lCfByP3JI+0eV226HmvPb885MNCE1gTYTjerR0xWK7
Lu/AWn3bxEx2C3HofyOYeJXhJ17XJhiBn27QipilKFxsU2ll/Mwzq/8+wAJ+e2Zt4mASS0ARWMKa
mhu20I4dIbaebW4Pada/AHsELzb07gA/u/QvBrGIOlUj6proMxMit332sy9ewVsCjvP327bmLnqA
FIBtRXYAAkiT6cvgyaacw5fReAsVx1dtbEZLn+vevW1n7mg5tzOZOA8SG7xQYId4vrrvlSKBbgdu
x3+wQsF0hn0y/pnszMysujzuY2Dg+0cjWIXNQvg1Owpw6igoOKMFeQoQyuIeITYbqMuCTc6hDLrw
++f2iwH0NEgHRieb1n5Qvy9AWZIrrtqtm7HpAB2cC/iduQU/NzHZkiiNdBzN1IobtDYbnF7ZZ4Ed
f5P55u+pBfZ4wiDAg6WdIg6bwYdUAziE3LhGF0TUDL2txMGS0trsWPBggnAFYjC8Mi43iuEzCMKF
oeIqJtr+TW46cVGXVsqylWR8v/cflWBAkUH8QJAknLLud54vaZBeUlyW2MFbu/RMmx0LiKGwCQH8
v1IzUMrSHASBOpAufO9VT3oVlF0lemiYoJJtso79w9GPTAFykCYzoD4z+uJZcNQNUkaoWikoot/p
+ZH9yxMC3wWWAW0f4ImaRJCCMT8Clk5xw+xQBI9e8BvoUasdvs3KglBixOjiPQQ2SMjEXY5DKjSj
8moNADFpsOVBQ+8rWt1M4dw+WuYOZaRPkWeHWgq6TCbDYW3jIzeL5e9Sc6O34qPx8k8ILEEImnhQ
I1byJdjJksXJAkFVQIuSBhYb9iMwXsBQ5vF12r6oS8Kqc6canpTgWgNICDHmJM+uk5bUMpOAdQCS
X+8+Am8hLJvz7XMDyuUSFQqgaUMLA3q5C81VPuxotSPh5vYKzUUC51YmjkDSyoiSDPMFsD44Vf0D
EGqdvgnBePnHW+K9njUGtzaRdwJWdErkneeSUqsStmvYRtBg9PP6OZIrHe+AhOzCAmQPcPUR+xLr
EcRCgVpf8MfxwpymVhARAiCgoip7Jdgpcm4oiYnmay41dwkET2KmbvoKZUXIYG+aILszw+ofrqdz
m5O7wy8AARcSxxFYrsqvNNpmSwHjrCvimTDWe1AgYROfTxgfMnM8ZFt2qqtj0O9u+8j471/P2n/f
n4yAg+MxS+RIcZEmg171V5luxT8grBCr/2djElIlIhoqs4WNysO11zOozAM4aYVZ+3Z7MEuTNYmp
cCI1EdGwrQAz2mR1YrNoCSWyNF+TUBTUaRDsoDCBaz4ET2Vi+5GylpixEB7OnhCQZ8AjBP91BVxO
WqHmraETeJbj30Mtvrzvl4jOZsdyZmMyXTrYmyQJ+nKA7XwE/bom26b9c3tFZk2ACw6YtPHPtM7G
oT0fkwzTpfB96v3IKOTtO+8fHlXmmZHJacpB6NxEjUdcoFTRBv4gl6bVgLHh9lBmnevMyuQ0jSDp
magMVhTpUY/2yvezAdAlQHMX8rNIYF0xb4KooI36jiE3myH//NmhAfa7AwBPGzRJEa7jSkP2+fLS
GWQF6AAJadn+MOSaldbfJMJEjIuzF0AtBrUrSJ5OgacmN/qUFwyPgSZwCCI1X14ofl27EwrEYEYE
+x4AZ2QKulF5Z5AShKEuKpLSttOyZ9ALjZi5+PT9uTo3NNnmRd8PZd0ji9mjLIm2Zr4Qa16HMkiR
giQWIrTI/IB67nItfK+LtRi68S54I4b4Rzk4YFeS/Q/1+zUhkJL+tQF0KBJ/44yeBbVVKQIzLGvq
eve9BmLzhevjelOMnwfoFKTEKl43k3H0tVK1LML7T44PyP2E1dP312Hs0kJfAhJg6EG6/Pll2npM
CtE/VwmbtxsoMt7+/oxDIReORDVaqNAmPZW0DP4PaV/WGzmuNPuLBGhfXqXa7bZV7vbWL0IvbknU
Ru2Ufv0N+nxnpoqlW0T1eRigMQaUxS2ZzIyMcHLmEi+xjrWDmtkutdF0fvuxQ3s3GhlRdgZJv/hM
sio0JdRohzhqBdO+0dQbv4MjyJRsKE3HTJxf5MghoqDES6nolRZVqT2QULgdOEyOCvP8rm98sHT+
YOUYjA5kAlmxbdJD2b2r0XGmv/NeknRa2AeQIEFPAuApFoo+wnkBYw+NLVNRj5vIVLdVeqN4A3ct
p98XS3ZzNce9qgNAPWnTBu0IawYtOcNCZzBgMNe3xNJQsKVNDmn10HgubGmLzo1SlbgVTegYP/Q1
W9/8fR3aRLjYQeYLJV6+kCcnUjNLUqUjSoCK+86ZkG4/MbyrAbsabMpIzQkrARqyQjMBtDm6SUDH
F/P2YA7V5X+/f1GgivPSsRvXACLxz1TdE4Y8A5M8XBaWAOkertOLlzgSccISNBBDRnveaBwzHMj0
O0TlJGt8eexRlkSlnD+UcepFgTIVfeVdR8lwVPCARCv+nzReXV/ly/gNFpDXtzV0GkE9R4h54yTK
BwoqH1Ranrv5i6lvSP2r7STh1eVEwQpmCXRuALeAcvx8Lzm9hf5S0B4fjbzaDIbqq5bEwuI4Tizw
v5/sVgpIvpYxWIjxPmiUlQHCSifZa/mNPP044XwoiE2AxkLiSsxadJpe5KzSh+MAJnjkGz66zPt9
fU0WV/3EBJ/Nk7FYJBugVaQOR4gVHYwm2+e0+tnkkaTVh4fN554YLKkg4NWBn3NV5GDOzdRTo4Az
p++PufHLs48OWHeqfN2AZtKY0SUj62VeMocsBZQBuLe66D9U1LnMIEPfHbVuX1rh4O3sGHCw7NsY
/2jTb7dPIXAueIciEQ/xFGHDtVaXIfmodMd63iVgisl2Riu5SpZWCUceGAkP2KALjAKadvW8r7P+
mBDTb+xtqX2L5pe/GIaDPj7HQ8+mKrLxtn1aZSC7xZzlgclWoGOy3NXtJmyeHkU6Ebe7WLNAsXhI
FBP7OaffOqjolOqjKWMYXZoqF5gjPKwsrh4v+HrSgKwf6gojfDGK+dR8qI3kQC335iAPgSM0Q1ER
QRLiIhMbzxTE5FPOjlGfrc0523aqjCdheST/muCb/ORoElXLmlmBCcXNfNd9AQeAL+1mXvJlLseK
wDFjY4mxMDRHdBbVmK6YfdfSDSMHOgegiby+8JehPZ+tf60IHtNtG6doKljJQXmmgGIyBtarygMl
+W3Ev67b4h5LdDUoJwBlwXshFhg7ei9pjJYdvQ5Kot1HI0sPLU7ZiQFhXSxjynQSNezYaC+sOkRk
ryfPSSLZYAuILBMzBl1EnBccR1uYszLqGjeHluYxIq+V8pL1T03WrE1QZ44x8WPQhyn6odHvm76W
hBoL2D2Y5pAIPO0RpIsVLDd2EzI4+nhUa/jpijx7HcCbnhGSrAxnF3Kpsx2kuXkgabozsymc63Y/
28379ZVc2jUIdhD2oK7tXqScJwplMqzveNRbwzcHNKJmhU8I4PP3rSVBgS0dtlNbQgRKKt3t89gd
jxGoA+zDlP5MpTkZ7nrEnXlqQwjhbGNEl0BnwzWVdx2IwQx/BENrd6DVhmYH0FFdn76lg3Bqjv/9
xH/oU2Ul6gRzHghpE5r6ieRSXzoIwE2B9QjcJ0DeC/FcFbGBatMI31GmaaB60wPg8fuyit7A7PLz
+mAW9wLecfzeQG+R6KcgWZS5czSPR7v/4RQ7raj8noHTRV+13Y0qi59hF1re4A85rztIBs4nzisM
4oK4kR3pG4meTRk72OI2OPm8sA1yCGy6Q4XPqzQskRVyYpCe6/5o6z7qkoU3rFTl5noub8fC04pz
OV2+r6BXlCIHHFdHs3oGtSRof9cp+A9p+nJ9lS63HM96WGhXACkOyobClgPnc9kP4LQ9VmA5jQMP
/103cLkN8HEU1lAVRhRxQbcD1vuSkXkqj8kGjSr2H29CZW2db69buXQG3Mpn2zDUa5ClON8AaN1M
5nSAlaxJfB8kYr6swL4wUacWxLd7lQ255XILmrvJca1bknla/D7IEJD1QMXTFRciaY22p2iwRsD4
VICFVJIiujz5mCBcribgE2ixFlNEVWsoDhjBoHg3bGvtrsIjKHEm3wHj7+0rYbgoDQOvDriGeOzZ
mIOzIMlKNIx8dcjRKddSJvHLt4KFKBHN9ADnoU4nJgeawXKyZBirowWixdGjfju/WegjUON2TVQk
z10ZnnVp9k4sXqQL+ijL0MVYAc9ar3Wr2fedDYG0jn0hNJK10y7tZTACcDZFOABwFJzv5c4mnlWa
ankkavqqMwLFpAQNi7K+haUNx/NcHGsK3hdT8JlQYnOLPnVw8ufS30/J7RlDZPHwbEDAjYIqBBbO
h1GMbqvWhlIeQcfyUcTRn670ZCI0C/lCbgTvbWhq4B8izsnLowwNUKQ6FuVDa5l+CSroBskutdqn
7nM1PMw9eLTHChwnj2W3ub7Vl1zbqXEhrEw6dcIByKDt2073WtvFfh73O/Ab70DRGXYZ+3Xd3tKK
oTAN2DtK+hqa2s5ntEUjS6TkaXs0ho26aQfJcGSf5/vyJPqoSWGaA/+8i2ayNZF1ki1t69Nfz8/Y
yecRgBO3nWIwxqOh2UEbpTbtahlNpWwMfMlOjMx91rcpg5FSXSm1L2uXXvg8djKErZDggYsWnXQ7
Gf0QdUVztPyUrU1ldfMCO4CHgRURvk29KHNA9bWZo3KigG1CJXZ4rd7/4vu8dwwlDsCrPOHIN0pE
GGnw/Yi+FFuVPN/+eVwtvBWRHwsxrRJFmhP3BaFHr082ttqsM/N2SkVeauKkRciqINQTfGM+0rZG
Ho8eSfyjG1IfHvj6GBZ26ZkBvgNONpBDMmeaLRjw2Ks7fJnpS25+vW5iwW2cmRDOGWmHZLQ6iJdB
/RSF3i2DZrB1d18ab9ftLFxa0M8BMBtZdNySYsTSoSKlJaARPo42pCrSdZG169iw/bHs1tctLVzI
gGUCEIbGRKShxaynXlOwkTgWgtU6emMNiIz1MgHHs/Gqq/UGLOgQi5gl4KPFhYJQKUB7XFBJDAKg
Gd2pOTqgjswu0F7FUPGqY+eOeGotiWiWDj2K2sjhQYgGHWmCm58qWpOS6fURMiDTN7A8X5+8pc+D
MQbAUJAfXjZTeVGWF66NQxlTjR7w2qRP7tDKektkVgTvW/XZWCmE7+vE3erIfWdWLVmRBRNoVUBR
CFE+QPSq4HtNO4IYeqx3R/U7aw+slFTNZZ8XlmGu4c+SFJ/v7VUSzur25mVAQ6qGixWgw0tcgW0a
BEhsfD7+bvbvhiJ72y/sV5eTV3PFLIAaRd9LqKvUyZT3R1XhVU3i59XKkWHlluaI699wyB/vQhfY
X5xUVYZ6LPojlCSCbB2BxP/6LC34FJSxUddAjoen6YVFqKq0SHor6o6TDbXzQ8ruJuD/zdV1K0tz
BXATMtsa0BGopJw7Ya9r65gomKsJVOez/kGKP7pyowomPs2jqH+MOMJcFWZhU3fAXGnNG5j8rLeb
xwBMHVISgFDxc82X6uQiYWjlanpVa49KtCV60MySB93CHJ19n//95PsaVd2isvB92h0guDIa0DJ5
uj6EhYsKSQ8AVIBGBLG4uAx6Ail55mbdscUKN9q0MvW3tnxi5VPcv143tbBxuQCbC6CvDjFGS/Ad
attoPStpc3zTPDD3S+bq8uvAXNicWcwFPOIiLdm3ntXpqWoem43R7qJOkolc+DyiQVxBaKuEgqQp
+FZt1i2alAxqUxCZaMDOYa9vnR3k+TndnoO2t4WGV1VxGLEm4Gzij8OQ/L7967zjCUgeRAoXvF35
UHeaRgbrOH3J24eISsKdhdnhUDB06+IxhIemsFFNI3fG2ulBfJXrG6OcX0BbJSm2XXolGwBDbFEE
nkh/i2lNUlptapYaoJmNn1hB462iZmf1N4eGvNUaRXCAQIG2EXtCpxQPvqIftaPtkGDwfhJHhU6K
K/Gwl+caVnCBcpowuCexxaI2a+ZGSq0DywNhDWePpINq3pwGhg28ysHq7YDGVGywyBhEr7p4RlPC
7N4PDFWXJHMekHgGpBm1gpu3F9I1nPoQb1Y8PYQrw3XjJFeiVjk6ftm8JtHL9c8vzBcaazyPZ0sM
juA/94Po1HVrraYuENvdc59FMGKACVl5vm5mYRefmRGeTmlumVPh1O6Ra39pkEVhkjVZMGCjbIQE
KSo4l30ovd15aa7hFJrNL/2bnkl+P5/l80oGl4YAHoinGPFy4tN4cl1EBtHtstKtY5H/irsNfVOr
e6ZDB2uTsj83TxXWm3OHqKiiX1TXNbdt06w2gEZbq/GBjLvbPw+uDThctJyijCHc27NlJPOgKvax
1H1Cd50slby0EKffFzaUm6pkUrXUOWpfmwhl3Ph2HmT8eDSvAyLCwUGGsBRgJPJKp4rB9pYBddTu
i2lEb96d59wORgGXACQ78HZBfwtQs+drTjKlaCdaq8f2QIYwmm6O988/L0zUoNckVTLwp0LoKoJ0
hsQRLqzD2a8XThw10kYtGD6fWqvM8xMiafrj0yycCDDMADzhwA2ijC6EHDXprZnEZD4W/VNvh2b2
nRGJb1oaAqgw0bCIMwd3K6w0GiGHWqkaQNOJ67dOHbSF7HG6OAq8JhBnaoCCiTFaYqrZbOcEfKB6
7GfsmGYkaOefNx85IHJA262D9ZeXi843EtI6nmZ1kXp0ewPdAmUwNLJs8eI4UMJGtIzqOXCF5yZ6
0s4E1U9crvohhqCSNT+OuowZfCFO4DkKxFKoEeFUCOOAbmpEogwsUGr5p9Lvo2QfKRtPpvmysOpn
VvivOHG1SApDb6VO1KNhfVRqmEWb66uxMFWQq9FA3w2dU14AEb6PpPfYkRKkkYCXqEkTGNCvQIny
9vOHkNNDyoMDPC8gBW3Rt10y5OqxU/VtbbKHrHEkEZUwU2jawCiQhcK9BKEUpPTORzLTOFKq2ExD
rkqpqKX/+/pMCev9+X0DgF4T99AnVc7592NrBgv2MKQh5Jc/EAoFiN0Dta83+P+SJ4bIifMfW8Bi
wqvzKRMPYjGTrI/AzxWCN+bebaoPq+6DxDLXrC4PcDZfhoYcPGquu2rQ/OvjlBkX37JumQxVETVp
aLPeN8ajZRartvzhKL0/qkAujOsSzYbxbe+e/xsyAhZQP6CHVnQLOUeLA0ibhnUKZs1py1RZL4aw
1T8tIKFogcMAV+aFblZbjh7z+LggDRM07Z0zRxs5W82iFeStoE4MJB2aTc+3CRL+LIUbTUNqGY9T
ax60WtuyXN1fX6Wl3W5ikyNJhn2CLrhzM3hf25Via2loOLs2XlWyuEJ4rn9OFoccmqgZWigfCH6h
qAfaYmNm4QwFQKveRsNOL6AV2WwLy5E4h0Vb4DH+LOtDe0Y4uUZRt2pbGlkYQ6x1IplPzBI2ZzCs
NUEjIx5d3N8IlngLPXDIFy6v6qKmJl6dhSrXYqQ0SHJEBIMWxGz0dd4k3j923kdhMUmM80k2ehIl
fE4qoicPaUFAmi7u15Q5TtLqZRZ6tefcmTpEohLgR3eqRWNQ/DVQXRkaCGbTSN81ajcHkVnZ62FS
BtAEFc3OtQt3ZfWTvp1m23nuEoc8GYliBA0ra+inuh/1HJGDo/fdmiILIDmiS1sb0SZnCkOoc9HR
EA/J3EQVzcIsSzfZyH4WWr/JIvXH9a0t4s/+M03/2hFrDRPpm74nWCAX3U1Qjdbu2jq9d7IvavXY
0mGnQTm6GcsVq+wVWLw3bQzOEEtGYbd0wlDMRgqG63IA63B+wuyyjgcKMg+Ih3bbMVF2CVlfH6jM
ghCUOoz2c+/AQg49HxXaotvr319aLxxeFM/w/sdAhKDUaGojx5krwr6YD03+zU2Gbaz/um5kcRDo
3kee4bNfSHBEVNOzwnCjIrQG3a+VVZ7+vm5AeGx+7gbEJv8YECKgtDaNhKIwDxnNetPn/XoE5ixw
cgiKW0z5sMEIV3q27LmzuAkBHucahSgQAq18vvxssocafVB5GEHvLrFc0Ij+ikDZnGYfVgr12nab
W3fe8Gjb+capf6dMlghcWr3THyDsvz4fSsuKnDyExFzUeOvCiDeuTCVBFLj7nF08W/CgA7yct1qe
D9PMiKvlJC7CytRXZtJvnZjuM9c9ON6vYlC2Ua7vIZK+yqIRavJQZNWH17H1wNTTvVd9/HF9rZdi
LOQM0REG3BJacoQxo1s+6YusLEKnJ9FKz0GSDnetrVPb6f0kNqrbol8+enTpuWhLMVDYvEDHKGVh
dK1XlWHHcOPYDnSNn7Th282D4u9mF/EpMIUXyHqVDHGjjbhKc0jG90wFK3sC3XgXmr9G+fW6rYXT
eGZLuLbnjFlFFLlZqBUbE3rCsjh+YYEwDI4nQNseIGxCMQWl6Nr2xiQPs97eGv3XLv+jjO8x+lOu
j+OTKkO4Kk8NiTFB1DdNE0cw5OpHTbnLSrTOUkhr5l8stffNxNhP0PWLnxqnXVXNdzb+MNVZ8iMW
J/PfwYrZQKM35sHt8jxkw2Y+aoMkhFtwbGdDFNy/acxuDprfPPRAowbK1859UuvjUD2B2yVXJRlB
Edz0udVPVk5M0zpQbBhsZAUhakyDaYaA8B2dvqvKB3XvwI3iK9EdF1xPR3KwZa3D3IlcW0w+0SeP
2FpDpFKpsK20X3sKYJM/ey/XN8yyCVzVSIah8CO2QY+2Tee5xVppCBKavA4zT3/E212SL5SZEfZ/
wrj6QAozCblX87sygrpZLUtfLMTDyMFY/Nb5ROzyH3EyXUh907S04JOpW0C54S6N3PV0nwdt/H59
0pY2OKJufBDNOHizCO42Yw6uLRd3XE421Nfc9fXPLzmL088LGzwxu67RDYyjJtCfX6nul9YMOlln
5NKS6IAgcXYndHyJlRTsCK8zOj0LabJS8/3Y7GoZpZfMBD/JJwvimdNQOxlMVBGY8qHvGX+ZmkEy
W4uLYQNAieQb9OBECKVa25M5ag4eBxCVuI9vhBx/nn/E7BwQjIcPMvfnY1Bc0pM0m7Kwpr2P/Isl
k5pbnCQ8DaBZiOciOm/ODZh9S6xaHbNQjyHMHqtoTr837eP1LfUZAYiuBPAjF1hgnHL0+J1baSNU
HuIMs1Sle5P+idLXqLF9r34l5uwD7dKwVyt/srRHu9+w/jUl3cq1wGNMSJC1faDXytZhyYEV1dey
e8J9ue5Q5mnsMnDnpyr53nWP3eRA4PhAiQ1gtkzIdelMQKYOfA0GINQXrdS1OVZ0HAs4kLJXN0yF
wJLCKu3RmWvQjdiDLCBYtMermPzBBoplYb4G0yvNhuZFmGI1JmRutkPy1si0Qz85hS+W5cQM/xmn
JwTPD8NjRYFhZYdiLFHpKB4qpQ5SCzoYVrFNTBfpxWxVIoWUOPPBoPp+KL21q5FjRQjAd3r+0Kd0
TQ37i13fqA74ufvRFQzohAbhdwD+zn8fT6fp6hThBtI7tvZG46UsJ/0wZYX5EE91CDnnexpPMt25
xdk/MStcfJoazTolMJtPse+8zBBunZXWb83n68dC7Bb7v/HhPCCvbmKphdOd4AanRm3loTGRL4pS
btVcQ78UIO2Z4yK1kCGZZyJYmh5xTr/pUyGpfywP9B/7opxWnky17sSw77GvBnuCqKjagM0vuD5M
vlnFXcbVzznNCQ6Q6OrTqqjrzkQTmjHVgdE90OjVpfv/zYbg62uPaYNepmWo4rFXKL+oc6enEojB
0gXPGceh8otEMVrhz3dj3U6eE8d2EY4mpB2cX1qCe7GOdhmHHLilZNYWQ79Tc8I9XAHq0BW1Ax+g
xathTALkz5Hocnwyf9EQ82HdAlocTPPLwJxgKiQzuhTnnpoXzh6tTaoWOsyjSAYFqq+DBzJJK/Vt
M/Nb8tyiE/j6EvLNfrFNTqZXOHVmAfE4itgpLLxxpc5NQNWvGivXSpkH2TD6Gq6KUieSbMvSEUBb
jAdOTk6gL5YAwacZ5crcFWGrDIFrHKb8h9Y7fmb9lR3wGwDYAfyIyFk0ppA2RJWuCO1q/D5b3l1R
aoeYqIVfs1L2auA7UZxKXhj/rzHh+mjBHF+N0NgJ+2YD6vVsDmZj1bpwLT7NoN5+zO1dJ6PkXjrm
yD3rwLDiiQmZ7fPjMVlKq01unIZOXgR0gtuqQPwv2ZVL4RYPIPCM5cx4IuTXsOce5ANVGnZKkG0r
fX19Dy5+HjgSfvFxOK5wxL3cjFvdZmnIG2IK+qVu/+IlgpoIqsHIvKHWIGzyHBCPDmJTaThYT0O1
V9qnSNZLvzSGT1cLWgMQholQtK7qGDohszTUy7tieHVSyaWx5BgQAvELywZ3gugGI5bqVTJgCGWc
7LAh1m7CQmSFVnY+hwYCbGifP11fls9lFTf0qU1hb5Ecjc1gLUtD5HwPSu+s4kpdGbWz8lJUoicF
9c947VEd2d55HZXZfmbOfRrFe7eroNyQ3BeUgFOCrlDmXKFTCTkIbQcigH3uTiulqFexbQdZxoKq
9e6MyNnXpr1Wi3l1fRxLRwT7FsUylH/Q3CHEW+gdnGPmdRjGsO+rNeilodl73cTi6gPqiPcT3MwF
a86g5MRyU5qGcb9CKkmR4RCX6jCA2f1jQCzYeooT5TTF9iq9yLeQ0GkmyPY8jVm9tpXnTvnV5FCO
tnTJ1C356VOzwsk09KkGOR9Jw5m2gTM9GeMTbcN8lFGzLi7RyfCEndYAMpxDuiIN88Z9yqca6cwO
CpOxrHq2eL2fDki4X23GZYkKVE4jO9sVk/bklM19Y9IwVsqPNnW3o+ceYuQeERYHEMXdGKP98j/t
FbGVacjShri8eOuk91bXBVEqkx2QzSb/+8kDo2LRAA1EnFutHf0p2s3dkyGDvyz6o5MVEw6V3Smp
jr7WNCTVgNLbt4kiV5VuGzxhkuaNyIgkJAdMjGZzhTNTu9j/6vBUOc8a+XV9UZbKjThgn0hD8ABf
0CfGpCTJ7GFVYr3wh+YtIoAChmr0wAAXGx5c60mBoH2dPQ/0tchrNBGszTYKSi8wErQUDNsqf+uc
h9b8UsraO5bqDme/jcdwJ+uZQg4qrif8tsx+GCqycvXaj5tQnfZ6O62oMfusCnv9J5jZGH1VrUfH
+lkO79dn6P9zdP47Q2BrP/8VxC2RF63h4+zefPX0afB7szu0ICWKzWaFamtgKsbaxO+bMrIDRd3j
XHu/r/+IxZ2N5gH0H+MuvMhfDRPASnRiSdhOKAh0e1bGu6TPJOHCotc7scL3/sl8G0Y1e808gmN7
iNdG4axdM993U7ZJk0gSoC4dI2DgwF0CBCpHFp2bSiKduXmGa932oHJaQFhpDKgV+zYUiBC9budE
BsVarBacmhRO7jwlcTM38Ol5OwRpv/Hc7wxp7s4DXZoaMBUQ2yxZFXqz0RW2tseHtrID1On960u5
OHLAS4DRcxHyiaAMzQN1AG3gQADVW+nsvaePFvoKB/rD7N5YFl63tuQ/uCDHf60Jg7b1BBDfCP7D
8tId9ZM5kewZfgbFWOnUAH/GnuwZMCWWdVJiOENJVmj7Dkr6rtRfx/S71bywWg+U8XaEAW8g50Jt
qEle9OEZRjuNnsqD2g4UFUZf+rbaPo6kk0Sey1P3jx0x9DD0gfSmjv2idAGlO3OQHIGlM41OQnAe
obMUKB3h7ndb0oL8G36FKt+tYQtieH8aJMsvas5+5nxOjQj3PvIH2khpnYYtfRnmj3x6Mu27tgJt
gbnpqjVrvpbDEwi2Iv3eUl905c6h3yhXR2yfNCbZKos7/2TAfMJPtgoFP4wSdfgtw3xfvKRVUIFB
AeoE7r3tbK5v+6XKPJA7/06u4F9asF6OhMBWkvwo2ufW/Yot4yv6o0deaivs4/skCt16i0p12Zar
69aXBwrqL5RNUKQR8ZJzV0ITgeBMGOVR7Z7tvD2AwivwIDnpOKbfa1LftvQEB3cDiuFAoRioVZ9P
rTvTOY1nMwmLfKzXXsPiNRCHhp/GEV4aumX59lz2vm3XObKpTrq3q6gJRwuSyn8xdOxoFCcA+wc0
4vyHGBNiSQ1UMuHgWLu2H7ZJ6q6UNls7UDqZNWNXRVJ4Ar+AL1zQiU3hIOHK0IzBQSqgLdUHg7pr
kL/vyWiCo2zaKJCMNAvy2BbtD69R8+B/G68w8baLPODIA3hzcnzL7MD1+JA5jW+n+Xp0dyp9vW5v
0WmcjFU4Q2PJQIaNJ32om9WvQoHzUO2VWw+/r5vhXvvalArHx0XDuEp6XBuQwVmNo+kP7T3tUBOi
YEe1ZHeIzJpwSSVG72YAmPBgQD3SXu2DjqgPmtd/G1nyMGSeZJMuvip5sUPlbYaIP8RdOrexA2UF
4EjxpNTy9r5U6buX9TvIln3Lsy5Is3k1ovrQZbKXGB/LxcyirRudQ3gzI2l2fkD0qtNUJY+SsEra
fZMmG3Ustx3AM53zN8AVvPr/McXd1Im/rRKtiswE58LIp/WgKU/a3K8GUvzNfcxbTi10/XMq43Mz
BetSs1ZhJis7v4BcRPHSyDA/i9v+xIa4Q8ppoIh5Ebup5heaxu8OJfdFb0uu/EXHfWJGWJzKiCPk
heG9WOx+SYzk3lGij3Gc80BT2ufB9Q5KKqM95SdW3BAwCYyRzvuwRKWK2C6Rbm4nElpNFrA08SMZ
V9+SBTCiITvDW70uAEwjhboDGLfw8C73qIfIctqyz/O/n2wzr1FA8cc/rxTfp/RHJINkL34fStc2
ABt4LIjE0t2o4OfPwLnXcfqQxs2xjBJJuLC0vYAL+MeEMIRRLXOj14D6Nt1VagXFECSyWVrycacm
hFMS21WX9lYPh91Fd23Zfh+adqWZ2UcNMV1ApiX30rK5T/0nNG1ccCE5hZdRCoYyoGk0yHN1axfe
m5TmvZnHD6lyowQnwkze3oJUJiq4UKsQ9SpARJlZWVaQ0AX42KsgClxVEGa8fiktFDB5khzRMijz
kTAX6/pKWswe0UgSOs0UDPaPzm6DeSKQ896246uqUb+C8NAYvXuWTLTr0m3DtAF5MMR0IJoU4xqn
72bdjGgSJvZIA5pVLFBHamyJ0lezb0WulL7hcgVhEZeUh5w3kJdiqWgCt00T2XiMM9MOnZr5uQZS
qbHel8OjqkuKjZdnDMbQpv7JowHcuRDGKF1nUcKUJKwVyASil/Jx7IfX68t36VzPbQiHzLaV2bMa
3HxQMjqAyv+BtXTXgBo3zrut2tXHphgerpu8PNcwiVuW7xUwFosbpjCM2m5Yj2EZSeiN8eg7yXzH
Yo1JHvVLhtDjCprLRfXeOWLUqkotCXX625sSv5v6wFF2t48GnRy8bQR3xUVvit5EWp20SAKNzbjB
e/51zsxgGpxf180s7QVwIwPrBfQ/Nh/fmCf+XJujRlU7HmLq39Bw4ZeTLAWyNFunFoTAZBytLHIM
XLNzixK9pwcla4I0kvWBL5vhqF0b7ccXxICxHlnj1KN6N0eHGqSjts9GiZtdiCRxa38ig/9jQwhM
9NSK1aZD6KoZT7r3VjTTyibbqEdLgn6MugeGzsKs/XZ9hZZO0qlRYYX6Odfy2cCjgxjNmhamn6jv
iaH4dM5QRhx8G8Rw1y3KplJYMQcE833nwCJEl/Y9VR7qIV+VBBie63a0JT97OjQh5RsbhQbyThhK
Usjhut/06pdX7TT9T5L8ZBoLXPPraL5ougtkwLuaZb7ZD4HR7yNopV//KUv+9+SXiGgVc9YrViko
JgAn96yO1pNe9geqsB16nnZEkUlQStbUE54kaR27QBzxPLz3oE33SMB7auZHSFDa87uT/b4+uMWr
9HR0+vkhT9shNisLD7zZe8zSD1VHJtvApqW/eiX2I6iEpCUH9f/SxuN105IVFq8a05i8iuqYV4tp
PkEfd2d1Pom9sPH+x10roiBcULM6lYdB1lC2G45U24+mpKFUNhp+cE6cZRcRoLZG7Fds3NjHNQMa
uv5AEs2fLRmoY9kx/+PPPMHXzB4zItPFzA0q89n8cxreri+NbMsLfsVNFIt4DXeYuWn7Q9qFpZ3c
OXoFTnaKiEAG1LzMHXPnCYUi0EdhWCLgjlJSmS1B1JGTepNpiT9rxbYdgIyxvPWAwm5XbPRRxou1
uGQgtdQhUon8+wWgOUNFo+QZays62lEW5K7pTzFIO3d/MZugIUEDO++QFOF2ZUzoMFBE/KN9R/Wg
q1ZVvE3slSW7Thddx7+GLjwVSLgY4UX4yLhztBdaoYIMEGER3+vmH6d6uj4smTXBUdVWQTKrxCaZ
vK95OQG3gLDUeI2Te9X43WW95IZdvHlOBic4qrgCvVKl4vXn6c62du9ZhiJRpkqsLB6tEyvG+TGe
jERNjBLpYs1C2u6lZhJ/K5s0bv/ETZgEb9taxyga1qx7qvtAk6ydwVvlDt1Hur5KGtSRry+UbOYE
1xRPnluWDuAflr1Lxg1Sn4VMJU02LMEjWfZUmNWIaTPNrPVpqoEArlgVeAeiarrt3PQrMwdJg+yi
07AQ1vOOY5A7CU5qhpKtG+U4VrOr+055Hzsbtwyz5GtEho0b/azzt+vzuLg3UOICZwdqr2iBO1+7
1IkjowV7fYh2caSxowJaZ8aNIoOfD2gQg6DpHFka+CVhmzPSmYPLnRI8bTB6P4AovT6Kxd1wYkAY
RevEna0R3IU683ZRq6311nrn/ZHXzSzuiBMzwkavGdSt1Yqb0cuVO7vbeKj9qjtq5MVktT/I+qNk
wxI2OchT5xjCj7jiodscfUtGxSeFTJRqcQcgg2ajJxsFGvHxn0RDl1IGVgfSB0oFxqrt9UlbHMTJ
94XFV9SOTJ6K7/duEI9PITq9JcuyNALkTXjswLkNRBRdmxTYd5ODEaT2uopWVG1X18ewdKueWhDG
UDl5NYJrBVlgE+SoGIhp0C1qi44MnbcUpKAFVUULzKcivOBz5p46pCtR+UDWzh/7cW1qb0rc+rNp
oHtjf31Uy/P2rzHB2VR4hBO9hTFWt1u13ytuv/4LC3jVo60WfAwXMG+Wg3YS0RYAPvN+IB6ejbLi
4OIYTiwIK0PTHMBuZqXhN29+Js7L9d+/uO5otkFHDzjRwFtw7h0jZ6BJDJBp2PqVspvQdG0FTHbK
F9ccCWwkWFA0uchgp9QaSk0tEzyOnDXRwJGlJ/40/07K2C/+okkJNVvwNgLlpaFlTDzu2TgMld7A
GrV+z65zT9y3XqESf7y4Kshnc8VXXjkRwqgKwGKLlUjmEPLu7vvp918sC3qkkS//VJkX3H0dGdhW
GT5vj9Za6dhqNp2gj9KgHiWWljw+cLCI4P+jtC1a6rLYLWfEAHU0Be1IAqJ8Kas72kBCs+7Wnfk3
zyDQyqEXG/1vwJwLO66f3KGuI7yUq3I1+LksFFxMQaAVgcPmwQCCnO/5jvaqPIqKimShoabZfQO4
zkptzGIzpp2HNku1fDe7BFgN0E/8jOoi36d23dxhgtxVVHXuBtVg+wcoMtQVFNWhVUmjWYLqWNo7
4C21XbSmc2ivcOlR0vWWHadZqCTJTldLKKmM6JW4voOWLqVTI4KfrViu1HOOacCxrjPi/z/O3nM3
clztGr0iAVSW/lKhskOV8x/B7XaLlEhFKl79tzQHOLtdLrjQL7AbG4PpEYvxiWstD2nNwfw/vK9/
D3L2vk5uw8HagEE0WnjxeA32eXGhEIGhwwxR2LesvVn4HSrWDbZymEjg9j2aMCzmXbnKl55AywPp
E4g6wUN9blytqbFSFCeBmiTZlgiNyr6I8qKno3sNpnNxQqCWWlg0waVxDtB0vTYdbGZnd1C8nkPN
nK04n7TpStrcW0zC15qkAXgm2tPAHI0Ldo4DB4GqkwvNAgBRjWZoz3AT5eiat1XCUXhJrdajnlmM
NPO7PmQcKCGkovMNF0UemSnCmdGdtMjJhH6oiMXDCreN+kXCDxM383DskyYa+sI75lbFb5hqmlWj
jG6XFL4fVX4n6nD07Iba+ixCbZ58mqIuiDfMkgHT5Qs3uiIgVucdPOQHgq5in/5o8S14BwiMwtJm
MrUvvnLeJzLlRz3NWZShV2c3eU4eqcQKQVDEt+ZQ/c4sZ4gnlSFGMvI86FmTrYtxanWqQU81UANU
xb0pLajdeSTkaTHHLH+S44M335foqqPKXYHwa4qhgcYDlmRDiHYJhyDr24MwaArK1A6SEikGyDmt
hsxKwrpt65VZmlZY6w0JtD7TVj1gsQEHsjeeIaRG+7FVjz/f5/96gL5uKt4ztAchse9aC0XZ13cN
Vy0FZ/3Ib0eTOe/SJhK1ZpEOh87IyyhVOLSdBRS5sFT22THT2+tmxbZt/4YnJhAzmsO0WaSR0b1W
FqEZ75HssjjSznVZh3yqzagVafoxzT3Qi/prmqdFkGd1E+ZaqfauUdSYPyKPbECzZ9bJNqwbUR66
UXvo3d7Yew5HQ5Zfq1XtZ3IFj3je8U7TwqI3KjT+gmGhrLke6MWcRQLq2SFQk82alFb3lECGI0YW
sd0kJvc2iRxJVBVgSJrSfKK8ItNH7aopUgVE7iE+2t0lie+sS6h8Q2FWK2gCDkCAlkY7thq0wLd6
m4TQqtEkohejDlyl9MB3ugHNRP7wy5+0IQQJc/NLacbwqkmtxH+X67cagt5fP2/cpTvv4h6iVRaZ
MvjpX/etEl4OkLwD1oLpGTCk5Mq5uGS///r8eZujAK7Qnhk+P+H+jNvEjl077qvI5B8Fv9Iqcmkq
EGmCbiCidzAOnU2lHUsCyhoAm4WT3KVuCvpnufp5tS6ZLRQy0V6DzlDECWcWpcvAc9r5CiDXpZu4
+FWASZzVzRW7daGZGMizv4ZZVvWvhI5DMonqUodhnPQ26wZCO83YJEMT2BMPTG+6RZ4smvLx4DWo
UJOy2CshQw1idMPwj8Si/yUPAHVfEFJgcIZr9PXHMIO0yZAM4q5xPyzrze8+7erz/7Ks/xvizBso
TH2qq2wSd3J6d80mSPJjCka0nwe55Ob/PY+zvUvNZC6HBoOw6iDEbd/FLhLdWVjoV7L2lw/J/2Zz
tnsCDJDMqLFgtjVRX27UuCBMg59nc8kt8CBNiQQl2pTRs/d1V9qZl7MoWsDJXWerdJe6COu5uynd
a80ey7X5+rIvh/F/Iy3X7q/DqEH5hiclRho6iwQFtF4C9GemcWXmoNG3ZRG6ZedHaSXKgEwomP08
0fMiKNidHcSvy2XD3Qal/tm1BoGrxxVryD0zW0abwYg6aSObnyz1fSckeh9ZdnVyrS5y5PzvCj0A
Bi5y4cuFXLolvs6+HqaMaBa4cRrt0Z4OfnqtYHD2av03PcSdUBVzgKb91omheFJpRWrM907m7s1e
3ST+td6Is7Py/w2BFADQrEBqIvD8OgepcpnLAkNU812TxCRNwWBm0yq95tVfHAjEIXAFFu768+BJ
GVZuV/UACmWCvpWqcC1q6WxT5qaiVTU+/Xwyzu7Zf9OC6OdC9O9B+/O8LcjjBXj6awd80CUP7B54
IX5KOAt/HuXMgn0bZfFm/zr+qaYJr5ptci/JYU7kqh+RFQDZpSo6DPpek/qKGfs+rf847OEgoxcI
0Iqz+wZ3NW34yOb7rKugx6mDwMIMG+OaTs/FYVAhWwgoUWQ+v1Yjn8DBwNzpHn0akvpsRjM7wOKQ
+X77eQHP3g8sIObzv4Hss4gXrEtTJSFDdY8WF4qqFRoJ9u70ZvMH1GkD6aigNfIrm/b9ILrQnIRa
FNiRF6bcsxPf5RqxxGBM94Og6AGqO+rnqJleeZouLSEGQDoHCFUQrS6/4q+jASIYUMQaI64ub6iY
INXX3PnXMHTf3wdM5a9BzsyW3dVt1chpvtc6stWLYtvLf9enwRALTzWIBgmkGs9eWBBudbPT2tO9
66/kfKtNt2it//kQXJgF4koCzgyUH4B2P1uqOTeEDkhKebz1GouioeaKcb/0fRBWQdkFFQ48pWer
BNlfBJo+K492AuYX5PD+sU90OcVAXKDZES2IS0n5bI2Mxs6kxJNz7EQ4FTF7/Pf1+evz50pHeVLj
PXXxeWY8pnPssIf/w/cBwYSq8GIHzskA+NhwHTyL8jgrMMxCRLK8kqa4tAHgC/v/BzhbH20wlT8n
RB4l2WhRQdb//vuXVAuS5Xjt0XT69aqB0Ekg2JLyCMKO5KUsr7xR3389NGotGK4FLgjc/NnnZ1JU
rjeSGm04VmC0lBRd+PMEvpsRjLCgAkB1guTKeeRQWKOu9FKvjzZotAkt/V2mUyL3RbYZrpG7XJwN
aB/Ad44z9c0wjhBezHOimmOqwDwPJPa1nNT3h89bVKmhIIe65cIRfrYbTE0tm+36mGjHrAObpCNB
I3yla3S5sn/5nbhxyyCgpwFhElkkar4O0imtmEFbUB/D1r/x/bDrAode7a28tFaI5eB4Afe6sAx8
HUUSlyPr5VdHS5IwmX1oGvzz04R5/DXCWTgAJCq02EaMIJBWGjgJh2st+N+tHUYAOwUAEosalLHM
8S875EvXzkufVMcazFclhLWBjdqqIfr5BF9YKRTFIOSD5B34+sjZE55OLQgO8ZAcW1XFukcL+5oS
wKURAKrDKw50HTb+bC9clrHRT736aPLHorz7x3LbcqCQ5oAZQE4bfZ/nNkJLylkXnMvjlNyNWYAy
wj8vEBL64OfHdgMq9y1xbirlQsxAHBWrwwSNOOpaj+6FjUYtDA3b/xXE4BV83Wjd5rMzIVlz7Ky4
0g5Os/XzUNRX3JoLo+DnI1ReiMqW1PbXURJHF8JDAvWo0bz5/Mz9j+bfrwQ67DEAWF3Qv3SeFark
BHJdMcpjqxNkeB9mKD78vBcXnttFpGSROPdARH9OB5EDsDLaCvZUs/N9NtjIjSAhqnzw3dFspHX7
8vN4F47ul/HO1kywOoEgAsbr2RQ5looIuTKjC28uEMnoEUBzCjRQ7bNL3pNsHkGXWRyTGo0ojILN
rr5G131pFiay5Qjd4OF8U1XnZJg1XnflsXix7ID8+vc1ArYCIQ3kzsFQdWZkdcaJbH29PLrpey//
zNe6XC6tEJiyAVMF59FSv/96bnXhgjrDM4qje0K86Tc7Lu5/nsGlm7G8sQDdwhv7xitQQ557oZgs
joYIa+/U+M/22xD+PMbFWfw1xtkzK7JhHlsLY7DMoh7ngW+Dsg+SBD8Pc3GrUYPEawvlZ7CGfV0s
C9xyHhIDxbGGzsCpy67ch4uzQP/U0tKEuO5cWJPIQiIWIMXRTN4Sn1DmSNQqrlQqL6SGoECKOiX6
mpakwzkCg4BLE0B3vTh6RKN6t7a9JEyrzyzLIqlNFDBT9BwTWo3VlSfy0vQgNg99BFReIUWw/Pu/
LK4nWNG0sy2P1fxp+o96/WRMf/59g5YyHFipAHQGhP/rEBbjXSoHeOxp4VfgFW3XwCZdU1q5dAqW
6wgsEJpEvsXJqMUArd8m8tijJVc2n8xq4p+ncWmlcAaWUroDmojzJE2ZQXNnqjFC3e89FLPG0Eiu
2N2LQ8B5txcOXpyEM0dRFFljNg3sVUXyYEprymtJzfEaieAFfxRZLeQTdJw33zin4x8Mq8CJnthR
yfEFHSOoXNZ0sEcAIvpoHNznnxfu0nAu2Llh7JcMw39n/68jhkIV4O55IY6+vCc4X9ljZZh0wh+S
PPw81IVTAMwPOh7xGgDc8M1YjhKudg/S2s59Rme2ceUtuPh56G05BvYG7Ydn+5NMwPwo7MlRPPAu
6K51n13YfjSHwMa7+DyYVc8uSmExLSF1WR6VEYoktN1w0qOfF+jSQ4PqJgTuMAFYx3PXjjtD2at6
8eGN/NZTEiSOsSIrMa0d98lvf5XFDWnTK4/MBWvzZdAzS+CSZsySNqmOtldsy2kOvWHam9yI+1St
/k8TdEGqj1w3fPCzRUTQ2pDUQwjBSB2k2U3ZSOTqXiUS+473Po3WKkGi7mr364VD/p8ODvSDQFv5
jdCBNSNR5ehVx6yegomfgKmI3GmV1GvPv/JKnBfVFvcffsfyDCF9gP6WM/egAa9qBX0d7OF8B0mz
wE8VBXR1HgyaQmFI2J9OurYg8limAe9TFJ7v9Ks8Qf9lO8+iWuSsYTiWggJafs9+Ba9A420ZQ3Ps
Z+0WhBm0cW4SD2RI9anrsxVoNcPJfymKz96YqJS/1bySdYYGifsRfRGka0IhBXWmbSa1qNGOJso+
OgrgAwNx6/CBi0ZdacRpss4kiTwITkuTRL3Wxp6q45KbKyPpVhWqa573xlVPk7KkVn9SRREyc5Wm
ZczAhexVb457sJsmKMFVrSG/2Ytracdvm4/EAfJFeHKWFMI3qEQqQQSBlBHofMZbsJLTSY+bJrLY
iqT/nB7EADCm6CAkYB4H6vWrMTXHauiapqtOppTBqkqv0QJfmgrCPg+AUGTS8ZZ+/b6DLhmDeQrf
12lpTOFYNGH70dbvrPxXJ3pZKlDlAysM/+Nb/5jIM2WOINQ+OcE8RvIaVv3CRECfbgOjC7IFJKvO
JjJyswZ/FGtPEiA4r461sQ6ITIPcBMHMtdLetyAN4bKFjOSim4dy/XkayS6MSZ8bpz8B1BrycUWa
1aAdfeNViXVhPf/8xH2zQsgqoDEAqldQdkEKY5n5X/bU6LShMZ0SlETNWkMm/YoveunzSFyg3RIJ
t+9tWq3Mk94SrDk15h/QmxV//v3XozwInAAqkT4y9V9//TxAmTl3jObkG+GH8q9Ymks//u+vn61N
1Umnc7nZnGr5HjjmleTqNwONlf/768sx+GvlrUylParlzektm47a29A9/fvaIBbDcwoiV/Sknp1Z
rR1Ej4i2BmDoVRVt0OlW/PMI32cADxmZZ8Te2N9vdU0fLBo5ivrNyZsO44jgYnrJsjH6eZDvVw+D
IEXloDNuyU6dmeC0sCYAMrPmpDELQNtYYzWVRWy7jyO/0qHwfb8xFKTFgQlZcAfnLhPkgP2yT7vm
pPOo5NFwxdRe+/zy7//acJAIibYQ+HzX7nn1KPj655VaDvsXGwrnG8L3PjYVVR2IMHz9PsTRE4Pz
vjllDtsy1wt1XQYQyaJa3V45Wxd2HoqeUGUG7cRSjj3blA65sJyRcTgJ82NuN6U1Beyf/WNoMGA3
Fsw6wjDQHX+dzjCnYOuV2Xga3CG0yyY0nn9erwv7AZlGZF6WEOw7p12atII5vBtOzKctOzDt37+P
gj+Y/5cAD3mdswlg6erJI7l9UnGLWBVEQFeSFRc2fKHGWO44VKygsPJ1hWaZg8fWZfbJz9/s7MRl
bJK43Py8She2GlcP1xsZC2C/zhvzOzuZ4LNx69QeTXMMVSsjdk2l4sJOfBnjLOvSK1fhtGEMzo2Q
D0+1ea3a8N2movMN0lioti6Z9PNg2Cq7TnIdI0CLRpo3MCexY3wyd6NZUU6uQScurBkiU9BSoFle
X/KSXzeGdH0pCmIaJ28m65yEM1jwVLr6eWNgpZcNPrvxi3g2GobhXYGx5CyErJtuRg+aY5547z4Z
NSTTIjcxjvbk2wdloCAOCF0SI0HitgGKkCylvZW5AQOC52BozGuoP5LJCDLfqVcQKBP7Wqlfref+
Ivki9l3nXhNNes62HevVeijT6hYYfTCuaaLs6qDSdLmtJMIgB92jMZSXzU2dFy6nvo8WsqzRKvhi
nAWIEQFQapzxyMZuPBqKR7qts8DQ0rifjbi1WKzLAX29G/yT50UaRNMr1wyU2cUNOOAlCUz7rqlZ
7KYxax/KeQx8Xz4Ls/4981CIaKxEErU+fPltmkT2tCoyYQVo1q+CZjJ/O3oD1CLZeL5G+4ZRo3ff
Wjvb2qL7pQH+Z3gFrdE/5ZIs7qxh5ZQgCTPQRIwO1NbbGuzJhT4KMYLerWiH4ABi2Z+GQE3U23ee
DEbzxtDjzJlDN0mpxZOAle85dEwnv6CN1a77qoS4wnvvJUGO9H7FOD7DjhNJ1j7+W28t5pe8W+la
nJKPHJx67bb19Ngo+9XsWxCM01eahuT2ZO6migQl0JAOyCTRaEOhTyb5qhMbvbJo0hxmfmz09tCQ
97JB3baIFf7PnspgMIzARviDTnA0/UXgDKRmKihp/4hKhxSKtkqXZu+5jmZ9300ffoWQwwLLQ5n2
sSPy2Lb3yn/u55u+gBWuc1p2OzRnS36rkU3TbYFVcJpDmVX3vjvEtWkdoAwCCqRPpGrc+ZANcZ5t
ajRpj6i3e0Uato3czCCUn2aG6DJZMVPgbHVrgAjiXHMoBjRb8tqmx3TcGDq/52IHb/BudlaDwzmd
zBXh7UErN8rqNnYJa2HFYFKJ+vKlyEBO1BK5toW6GzgoOqwOHaP35fyo6ScFtLbfGDSZf1emDJCz
3enzvOc8h+IQQWJZLl3XN0L9ytI8anszgAj32uT9n766Y2mkpS+WeTtnPDSYRpkestaN6qI8WVrV
0ArCezJLaCfaXVlsJsSqYnLjvt3KEU3vZuAVv0V+nER5Myg7llbQ5i4dyiLuh1M+rEcbtbLsGb+M
og001LtXY9bRjp2Hfbvz7Fcpxjv0cHeh5D4opAsm48TRWgTJyae2/FVNSKo3LS30vcNXer9NFHQo
TNR49K3soOZLxLNlvUP19qYuCA+0Ctdqazi3tf7gi62JvvoS4gLGnS8Jddo+QtY3audI5joVVuR2
d3350LtuODheDOZAqml6mPUl8mRbDvJqXdXUNiLRP2c+5HXefC0PXPKr0G6z9FiXKmiqidreO8g9
wGC/tufI0PYYWFg6NbuI5THwNoEnU9qCJsPOnjK8P90QeMbr1N2NfNPVkTe8De0GLNijheLJZsq2
phObrdpM85sYHgz9IIubmYy/uQtCxbyhjTLDxP2TMXtn89BP2FZmetBPL12yseobk+xsR4tFpaC0
XnWvgGPsDXlfud2BWyNl3QubKjp74ahtBcTlWvOp7bJg7sCJXaWrsatp24zRUGhbhWwotZLuVuvB
q8zfKnGT4W9XObCsD2a9L+qXug7t4XlJJ1hYLj0W5c6wJBb3mE77WW2FF8psndqboXvUEzucK0aJ
W6E9FywwqHSBSxHtWyws0HdD2o/EbELpHh1npwMNY4GPAOyf1OnfkvZB096nPN0JP+JINPte6M5l
XAP06GWmQ2FiTk0ZCa/c8k4FtkpfmMtfLHip6BjCm1mUYHAVVEcupe0fK1undjUHTZ0GTinDoYlM
75bxA8t2yLiY3i6xQbZ2UM3GFGtT244cNcYSmpfgmVCnKg2dZl2wLbd3CQt7cHgZ+d5VK9XGMtuQ
JG6Ax5huQfuVNw89W/feChodJN+Ow8YDMCbNqJuviVzZ2lHrPgRKlx5B222c+IGqjs5ch6yPzHmj
uXu33RPjMTPv+26jyI0AdCSrdlq38nlOgTAgzlZakdc98UGnnQlvYEWqO0WQ6vLX2OUcnQ/MWFs4
FBl7tNOD7g1PafU0ieduZiunhQnjt0g5ce2gWx8I218zM1uTxKZ6VexMDebozoPsjF5NJTUZbIwF
8WSLNi5gLCs+HV12BPaSjiQuFiEA9epbt/bkBJyvAUqBnmYZJmZQ94wWJZgyt51ARtCOp0oPQQ0y
5KsGPPjaYqRjUIR23qlkWx/qUna+qtSW5xGkyINJW4P1iYJLPegUzq16n7Nbv4uq9Mbn26p6MKff
Li519SjTzVw/6NNmIG9yVh9qsg5W7+5z6QP1t9HRv6pl8PfZShlwoVy+8vInH4+56X/ODpJp+9H/
FNKgHLmxuXor6hu/39n5xiVz2JZ3kwmoHnpt0cTft9nDUMwHL62o0ZpU5v7Ore14FCrW9RW8cyT6
tk6x0fhbY+xaRAH+gN/1IL0qqI1TQtpAwIJZMyjo1GOvXj08odN4O9mbVuzm8gO2onEfs3Jr1ody
Aq/KrbRSeCWbjq3Bmo2rBpJ9tbMaQVO5Nuw7M48hVhqY8qDjXnPlhLk8WX4ITj/KuydN2/XDrh43
xHuwrUcpGB71hyF78fP1DCygTO7rcohb5Ij8ZuPlIFvbkmotsjfu4nl75ios3NuB75JWUZL6tEn+
qOS9rF1qwoMHU3GK/HLje5EySspcf63QRZRar31/z9kaxA+010+VukkTN9LcYZ1ZTAUFIdte2Btn
2BOtC4b5XrY8GNXblPRh7pfgkulpLT5AT5w4B7u/SfqZGiNsyrs/4cXC+WjZZ0uacJ5xbmbYHcRD
SR/35RMZHzIzrN37tDxC1A++HC3JwTefBSNAtQIPrA2Y9lG0L6yJ2m4DgS7cxp2R3M1qpI3x7PUV
SNluDdWryLeBaSrycp8Ob6Lc2L2IkB2kFTTDRmDYNCyKMe9tLj/VBJ0HV4Uj66mdtoFWv3VZClpz
udUbc2cNXmTgvQOhUmgq+yYb1kX10GYx10BvRii4PYNxBtd2zOeVMQhwMtthKv9Y3YxXari1en3d
ATXaNVlDR+PF7namsxHyxipPgF9FpHko7HFTVvNh7I3IENUmcx9L6zYdo8Z76ioR9Pnj1InjjAZa
B56Dw0MOvGYx26Fn3DAfBmCgInFXetlEpfKjucBF7kTAvJUDP7zgb7O/8uYsTNGFO/S3CXrSpKbC
euxCfUrXjczxBoBcY26PMzNWQnPQEmLhtRehK6PcDQ1yzHycbYgTWNXbQDalsR9HK4DWyOAfWmZH
bcWRGscybFJkZxxrXJMRPeGOXwTlzG79XkKRpI05lNvQlV7z0BpkpCsb0s4cy7UI+zYrSKJFfVoA
AW7SpS0l7+EZoZF03uXs2OLHm2IOe29+xpuIfi7QXNgHM1cHtxUxtx9YDojAbec/2paAdbRpPj6a
1UiJdjPAagCiOGeg/c36tV1HI39EXiN0vF9F827JWy5BI7evITgDH8ixtxaYg9K5p1x5qwZa435V
QPYHPP6aDVaSdaHf2QBItlA31Nt0iyhor2nbXr2TPkP48KY7v1Nyp3jsoLFGRy1DQk5kwElkSRVa
2do2H13nZTK7wwxgip2Aqn3kdPQfs+43ZwCswDszo3Fa9/ba0FZzt9LIsLLYZ8PntdG+lQxPA/4L
jluLgmxod09OvuI8Qn4LgjY720WpwZpuJljMIhxQuGiMMkjmVQOceDkequ5XNuWQUg5Hf5fzKixS
aNyfhvkFbEa2By+RBXPtxOAzYma0NG/DruDvVyrSDB7MgEt3Gw7n36kQhTw3rr4yMDuHsJPj5tAT
IYEx1/DrAjmGoCne2GoIevEbNBsbtBqGxP7Mjee8POV6XEwe7PQ29aOimNctPEnFvJup2joCdii9
y20Wz/Nt4WngBABHNUlDLfHCUoiAV4AntpyabWnQfnobvTV+XjiUbiRQthFFWPkAJI5dnECvvAY7
PZi74f47RoTsQmjgT4K4Y3I/RrxEdrdNkkNd7h38L7nphYHAoaMomlE2/mn75xr88rCNvobnpPDU
XdKlEcONQY5+parfA3raPOeFgxLFat4MmdDKmcI+nW+Nyj+YJZivfBeUd/3BSRI4NCZ+jBb5enXP
uXkc+dbST4tOheeDYZI8t/wm8+H5ZzRTd04Or1B3QgtY9LqQp6J2cJ7Bx5FybWU1+578EnCfhbRp
bRBqAsjrA8WeZ2loVMg6pRP7KLp5lbdP5bjrbLFvfRnoYExUbA6YD+HUVFLUCkK/wAxm6oqc+gZO
WI1/LGjGhpVQ9R2asJ+nOZNUIQZNEGg2c7KZRLEZlaAWtMZl/eGOiHchJeNkiHNlaDMP2k6euB/J
rYSbwPwbwY+lzT4aiVZx6E7XWXvnTvgLebWaJnNtV68KmhkCFLolHJnK0o6LQiuYlB9aZeBe62GT
wSHq1XDghvbq1KWJwl1pBKWdIOYYPwr2i+tTNHtVZJdzVOkCltSgbWftTJDLzpWDkLbZaRy6VvjD
sZhG74VF561gNaji/S0yGduSAZnROeN6nIq31sNypJ72OsMdJXW1n3y5KzoTtwIOBx8WXlXckjnm
JV93zN7oxQvr6h3gp3tun0zeFnDsi5sqTz9Hu1wr231V1eKKWnHi/nL0Mu7VFBhs3Bnpp5+ATkdY
D1bexI5yaWc4NE1sPSZo8o8yLSlC0+q0sELAJAzWBbkG7ySV6kGyOgJmls4sW0/2sGLQ1BL5fdni
ICGX4aUKd7Nbp3x8yv3ixulKI6yABaZWod7Nmke8nbUD4IwbrYR4q9ShapAFGqKxQb7a7aMHkQHH
eU4dRrssj7P5VDZdIMGKbxcFdQeSUq/UQJcPa9ppY5hUyUoOiNAMmxxlVb6hpQfFrFIPVQWMkndK
2rdE3LpDGc3jU51rN5jXbVZDP61RaZDWehIYFWlmygpV/B5lkQKantbi2RxMV66motbvTMCcGlxk
95AOvYorSdI/g4m0U2uql6QdwW7gVkn70lpK2zgewFdd2iHNnzbLsiQNehZ68IIAGZsIAeuUfHTw
DiBANOfeXjWdAWrl3tQCKfUHYHawWH0xvgJdi4yQm9Ur9HXMLMyVsraVyLznrsiNyJbjykXrkzU6
K6cp9yY4Fx0nw+HV7uvJ2mSaDjy83fXImzv+WmdeFw4e2lbbKdJaRM4wsLNHgtzpghq0+cjiPOdO
gjeQMXSvD8C7AAsPalpQTbfWvfQnZEL0HLfVY4eGT1GT91uiZzHR+vu84W86/CtFuheB1roDr/pb
t8V5T99aRz6C4DCsl6p8/96X+xLJuUSjWpXGXus+D3r1MUMAqyRPAgo6DdpI6vq2dmY6FLg64hno
EoptpWN9UC0iDG9dJH/YAMwP2Q6+SYGuD8rh1a89mut55LVH0aBfpEbwUocA2EZQrAgMJJmkB8ZI
aC3VhwGRiq/tBQISIrtgzp5J8T63BsquJjUTgWO/Taw67NiNr5BWa9UuH8XnyOogy4s4a12qoQnU
at3AqvWVaRv3trB4IKDzK+xxDJIE6ZKsotw7EQaXj+CZYh5NbGM7VA+T3DNh7bxh3mGOJm3zfTp/
+MNu5Ags0c7z7Jk9zf084nA48R4/DAAiB23VPyDuCBJ7I8VLqnU41CsToLhpfGddEtTJo2v9bvJf
A5jIp35jZJC12ibNzhl2JsG5guudjFvNdiIJ2YAWdT3aA+8O5qB2CJUxNbe1lM9+Of0umknRtNiY
kCNEHjhO5yHWZicS4sOsPvw8LsRHN+xQ1PUspDOmaacXBBFJwlc2GZ80nB02WebKRQpqGIZtn2Yr
JJM3Tlq+NTnY8cmTck+pVcHuIlBmm077ACdsyLX8JoGQ6sbRCwpoGbxFmI5chyOM+wRnfd4uKrbO
GCWpFfcIkNzN6Oc7wpM+sg1kNPt8XYuwkcgHa1HSa0GdW3+mVHtb9qGfkpiDokAPa3ylLG6rKUUM
E7ng2i3AWZxBsJEhUG3qsFCAfQFLYyI95UyE/j+Ozmu5bWQJw080VcjhFgDBKEpUtm5QlrUa5BwG
ePrz8dy5tlY2BWKmu//UtTwr/cHmT3JgeRCjzdL1u4q0h3oooCWjNWFscSglHbcPF31ah4Kf7ZPX
2W9i1qzw/emBqn/JgDmZ26lP/vNHFW6+/uro43VLicIwshiu5e4r9mjJC/9jrT5l911Un3637dJE
xbL5qUZv15cHKyew4H2p9pv+2DUnZf7rwW2H6alOrmkGfvJVJq+a/+GMTrxsJGI2XrgWW7w4E98J
utMenHXM+pjVBQEbYOJ2/GNpl2wCam5/rarcV8KMUjjXcmA88HP2SmcRp7qbj6qK02Q6aIsMlHNe
5MNmzbG876ISJnPLRTjHKim5hFUs1n1p7rT1aDMVinKfDy86Ej6V2yejGJibL3L6nUb7s3WmT+Wp
6zyPRohZ67QRgy0BC4h85n+tjkXd79hLsdKFuHunIiFwcCNNrIeJYzgSaj33U34tJuNtKMpdsi27
WvaRWou9Ozi33jPPNKop8hjWcNaNzl647dgp/dK3aZzV9s5nwLmbneckteeon8emOhRmc0tE8p30
uQtet7JdjMEsYZ9nidMNgGQq5IffOihUPWI4erN+EK4JhLOWpTzlKys9A03nVXCWhZXEunM0hWSD
UvFINJwIpmq5ERr32OJXKK3yTfX16+Jlp2pDLZTL14YNrFEp77qh0Xk3Nh+4fTKtS0bAUBLNpdog
F2pjGYLEafIm9OnBTRBK04+yqj+w5HbX6PN/Ylm/dK3FAuPsEw04bNvczyLlEGl+2MvuRi7asfKs
aOrq7zVjk7hj7uc+ebvj37PYDmthxMLnWxPu0R7SlybXDNo081y1bezkHTbxtnsQqeH9grneNE7+
5HfPOhLer8azy8AYBQ2saT7pCljFtSXswpxHRUsontDTvevZzZvVZG9ejmrLt8PeGc6sb+ABl91D
rXCX1rVtENnl35ZhkP+KzGyCTI2h7tRPSu9oGE+jcW/Cxdq3ADkCVR2zVtWEbkvVsl+18aHafkan
DjbXvvToloehJWG1FX8QX8zRQCJl4E62Hi4JtDxrQlcJ+kM5WmaPs1sHsjGfqrEJyCq52q6yLs1S
2KGTppHP5DyK8idnTbJY5ziV1Z9lTfdWnR6JXHp1HHDj6moW6glE6CFn/+Hdp5dW/VHWw6slttto
qe9N1+iIGhdmITNCC5LE42rv8yR0k84Oa6lNdlQbSRWXvaTPsdFBL5X+VwovtkW1RP0g8v2C4K1m
L12dNZyXX6+h057Vzp7MXTlp31ky/RNIHDdzLPbdIru4NezqjNFiDc1ucy+e9Ih3aQsrdueCr46k
qNwBIfXbGPj5wZ81O8w2c2JY9S99sjpcDK0feb3465pmtesIeSAq4LVW45vZ9CebY+PY/zrA1zb3
4o632bDaY+l+yOl7AucNtw0+byoPea2WoEmM4ew0wt9VplveqjJz/xXQP/WohcRqWUGmq19haMQX
mZFldOepap/YimFlfwfbY6jQQ5YCBd1QxY1L6iK1uulTti3ehzJuJwCO1CZQg1rwtpRsl27K8U36
3Vs6AwgU8rg05BwIoRh9826CyFLqoXMHhrjNuU6u/zFOh7HnNOM8aefIw1ids9TBM9635WPBLZdp
RIhwbnUvnrt57/nfa8UGrWE9jmbvRImG4GrRs4d6FEEnoW6n5QBG+zTbQyR7e96J1A1hgQ9twYcG
cigCjdLdpFXgmu3BKNp5X6xZGZWtdzP8LFJmf9Xqk+6ereQjx/nPZj0wExnqk39ZN2tHsG+oFQBi
iKhL39wxrgXaTBIZK6+sbUT/yQGwZvWLLOMNJbQdaH57s+38Q/R0Vd72n546r3ppPxNsvgS+1gwh
j21AZwlFuSy7ta130vjxh/s29A60+ady6Z5laAL/qsQLDRtzJ7/IhjNyZOodqQF2w4yxlvsu84gF
GeefrQM9LjpxKbQvxHxB2a17Y7X2vjmwKEPt+/6ag7Yv4nXSH72a4pk8GnVBE3x2QS6bVe0mk5Jk
XKo7YQd44WZLINzvbr1mNa6wsgn0SgSSOZ9gy4EUKuOf6rSz6h/v12KdE9mkYJqmWfzIe7vMrkn6
Kr//TVy5o/CG9TwHnIZA9TclfhKS+k3tivrjsR376zxtnNo3v5oI8Zp2nv3qd22Y8G2VoDPWTicz
ode5HfTIoGRYybfpH738c0j2g/7Q5995BhgCYjOOR3+4lvm57N/tugS+amOzWwJpMFVb6xaOLki/
3oSkbMWr1e5Tb9uP2/RAwTEDgVoEtp6q0NFbdxZde+WbDLvl3Z84B0v6YNyrUXla3T+ghIpDkPfX
cQLw7k8FK5LGz2H55y282MDYi71iVrlTLTQtikl2c+Nh1Egt+gcAt7cS/elOJ2c0yhve7wwgOLPd
r07LtliWfC/eZuhh25wbfwoqvAgeA7dBtE3eZlFaOruVm6WG7Wwq0e0mCkCSjRfLeYXNa7Yt2PyS
rzUNi/rXNNMjHfN/+eLG1qJoERmYRLRWNSoBlaqgENIEkLwv1JZr88tb68LMOOT+hsPGfcSwWPBS
WAXsqNvzq6zFTnjpGhasL/1bd01v7pLVBtrQ7dl19jb49RYMK6xB7xF9T2wohWOZ3fxB5ZaRkArg
gIOOmnftCfrtgyLjzg+93lxfiZ10dqYjAFQJVDwI3dI+tanzFgBi16UlMrJ0Z2x30W/14IIGWEv+
00xUkE4FSSEvzGhfogUgTMfzDPMF2P63mPwH2bphUpe3pc150iw22iK9NvnE7X5jTxdv48cyfzXZ
t18Xsep4S+anNPlbTRBgHyMvb36Hdd0hNPvsKXON50aKU966/5nF/DxtBI75p1W+FAk3iTMN/LtJ
BMcb4lp5Qe17Engj8NWeKs0BgM7SvQGbogn1VhjV2ziylbII1AD9tTGSsBMJV0A7/Qo3h2j/a98H
ES2NhnIGGM93mzPt+yp98XyuVJLBFMgR+V5lAmE68pXym7q3GpZPt7qAQhXNvR+SzUeJt2m9v5W9
L8ARhL/shPM1lC9AzbmJ5ABevzTFTp/6AGE8t9TVzooz86dIQKQML9xgEkdpR+Oa7ogbCd2CgJ2z
OXiQ98xyOTuvulR+zq29hzAZ0vsVrNwrPpKEiU2P7YJhcdFJdc4Tjpga9WnHIo+sKiJ9rh9Zogbc
lkSNXUfb+jQ4L9kE/ZidK/qMNZMX8iCBCwHVbP84lVOsvGLPxPHgExt7YvwfgnKE1OU6Jjb6p2XH
lxD08H4xrDE+tYdE88661LtzOY4ToH/SBwlMihDJEz2TaNYocayfstq+dZlGGgOINZCsWalwNqHm
hBURsRLf76u2XXaLwZI0wvg24+bbzmnFeepTl7yMQ6X+5fB8S/VyF9vktIbjIQenWIYH0El/q1Bn
THFavuYaHZNe+fX4OtiL5e1bXJkD1Ubfdlm/buSXa4h7BuCLWgR9gTqgqsO2344qrQ/50B4LNO1q
9L5X2wltRt2KO4nNn3yVuosy3gakddl1TnG4puz7cN7dCkphKliKtzbDMc0795z7Q3GuUs88OZPY
44xiVFtYMW/pa+T3xRGxyU7K/mH1PGYasf63ZOrSb7hbgsUUthFSX+mNPalBBCamtN7KjTsxTxZO
ewWgUo8fWree2ND3L1n/IwePi5lt2ERTLMZVZNr8Qlss/KBDuWowahGAxwJ6u/nUORgJDJ2qt4RT
ru3Fmt/0XrzIcTkRtXoztvasqo2EueFgTusfb3I+63UK24kyK52D22B+TOV0dCqGraVxj8TdfWug
6UXinM1kgkgYCarsL5X0wtna4nXW1T5J3PTczeriSPHE5dfg/Z3Jg9PCMfN/O9946Gf1Cvl31mn4
C2k8YdU+LVOCwKa/Lav7vCXmlbGLA+zFi8y5fOu/dpo4u5yprrVyuClr1qjoaQw9FTuootp546Wb
otrz4kzl5ymHgqgZftT8oC2oDOxlZgBt8fYUTiTcFv6yd7KwAMDQlHZecuOktCp04UvFWPxWjfzt
svJ70WmfKBl96OhVSwMBUDg2DfdeN59IXA/XZot99nthiOG4MwEZfTgC4e6sJEmfi+YeMnVf5Nwa
iRcYov01y/qj4pov+yUqhmVnjt2RSEiDjlQbbolkuG7Go0cZT29IC6G01inuBhI7t+6jdbw8mg2H
45Io2hsjbgwQvq06+6zYsfAKLA5AUNmPXzZH0qBDQlbRA+N3MvIscU17H6DTqqPVSdl5CgPJtb2E
OPCreNXuSiYFjTtN29lLe5Mmhz/cTSPdvHO6/0p/C1t9iBJ+oYHvvnc3Hk53wAzDeAGOINvjOOVR
l9df7ghjJNjjTENmE1HYxpZ0f9korYfG7IdzPSCqGmOO24fUmr1GLKNtWbwnPZo17V8j11M32sa+
0E3kAO8EXAc9QYlsF7nNKvmGzecEjfKVTLN94SLp6hY+BXt/LrZNDuIGRetZTOpVsAGUk2u22zC6
iw7h2aTBgw+5V5zcukbwlb90LcI1k6b5srhZc14SwjtSocIRqxLz5YcvsyhJtV3j31ZRRNlYPie9
c0iyGbHXZqjYmtd810iauHRb3ZMqqgSaNVGRJ/qDY8hoK8VpccBZporFNZrJvb2Ui7lvhGnsSHnz
wm7N3Xh0CPM0DXlt7SSwrCz77pN+fhxzYp7LtLV2wp/hkJPN2+pdbetl3K4aKqO2kqRRmuthVGN9
7JO2uxU1o00+6upYVU3FMr1BUJtmjht5uQjPldgNpKEcDc2mPeZuL/H7aGuQsHfkb5rP2akW+fiH
Pqm4eXPuXNJONKdkHobyxDIU7ZVVegBuGynE805ujbTYN9fP52oEwjOqMeMisfWvyaJRGYoEWUVm
W4FWMGxqlvzc7pe1KJ1hnzRrilcADJB0tLfCaepDWqnqyUlFsWtmvVjDTFEhTMyfQZ8qdUprGl6r
qpxgLYYtIgnbORs21LGbyW5X+6OVcj+O89FqtQxYxR7iqVQ2l3AqI9+27J3tkjddMeXvs9Jzjp0s
v5bO1+Nqqh+GKl2Q6plS3uasTneONKkXyrI/s9Z8cmm09mpDOLaMeQOsl/8C8S/7xEI+NpgSLSU8
6bl1O8uICot/IlC2TtiitM057D3Eg6Q7TK/jtto7ZXhUPNnO/2k27jHDkBm4WakBhY25B/OwoEkv
HRM5Gk9VnaqxJ99Tt+lUZpC12GrM+dhtKxyHBYfB1DNtUkDHSS0qHFBrqmEZZEbaHBMp152R9MO+
cO7VGLg7r4aDVzygvizDCaGaptc/ndkCSpePLZIKfE5R19lfWnMdezCj3qC3Yh4t8tS8DEv/mG2E
R5OVlmXNj5O2+R/TKR+zxmNZtr7d42gcFZhrNVCy9fY02dV1yHnISq9fHIdGbfO1J281zsS172f/
tyft35d/jZaI6m1aD5kjSEd1t2OZlU/aOC/wW2aUsY8HCo0sXi0bH1Xd8MANOk9d0q0kx3xWcasG
jeMPP2TYez/PHueleivGKiLgJEQ0s7dyL6Jb/OGb1YJxBqZW6pws0x+7KX87YwV+0fxj4XWRUMvF
zasXG+gb6QZB7m49IvjxztWg/qrGP+UzD8FAduArPHgaP1ugQ6vNe4hh4302TgufPj2yonWnbWnc
Lul/yAeIZR2sg7aqyNbbD9Wyl2Q2ho+FRBH0CrhDnT/GZLNuF2tb4EkTQiHZF6P9KGwOVjvAjnvt
b1K5H1nmnHJ7si9qbSyUY3YbTzYKrB4ukDtul0p5RJ8HBrZZV1i2/HHzEv4udpiFpdEwKHbCv+as
Sz5VibYe6nXLDkLZ84Bqai3Zy93dWaeurfwHgdItGJ32n8Xir0yzd5LPbduPQzGEixjweTEDsAuM
RI79ipS0AZNOFzuQC92Xf98aIEK98B56IDmJ7mBu/2tAmdKUt15osW5ARvZahIA/8JajsrVQt0ZE
Nk8kYaK3+O6sZzGMO0NPHpTmVgEc/c5z+hAFY5h4TG5i2JeNFriKRCHJko1qzFEDJmvLSEwWqM13
zCScnpHnl+GQdGo/rcIEBEyzfWWMr645/CfYshyjQY5I8n/V2a6bFVnEFrDQstfA3GSQ+g94kO3x
o6iZiTLzJFtxNscfeu1IN5Hn5Lbz0qcMbPMy8gbP8mfLNRSHnhvUfVGRMw3+riX5Xjeax030EGIm
rKCZjxE38oXbjkDiJsomeif6poX2i4YslHwmW5JsjWB7dSdIgKGNjAyFqmXOL840PTYDc49JirOk
+HZ9BbbA/KGE9ppgCTWL4UPqPK556bmEEfiVafNq+db6bM3FvqDd8to1GgSdY7ZmC2dPd8PyXhm4
d15W3ojKnx+InGAqM72gMhD1rro+UeUQTnWbMwYuv002Z1fdo7IYznH2+uNicqcW77x2xJHZf3tM
udbifKW+81521Wc1539Sb3nNh/7R16UX4Ry+Odr45qf5KzfwW59WaWjnA7AnCrigdsR3mRYYSkvj
T982J62fK3Lu5/+UWX9B/lQHq27CTVrHBWMDjAKv71RV9rXSqdeF4yW3vMHHOpdcEa4vh4C0nT91
YoNa0ObtiONb0SXdhatTGxPBvdtyJIRecjXH3AhagZnX8oqcHbxE2Nr588CdFDC+cTmYmRNMsyUC
Ozck/LSOO2PTDyXtVt4b+9kk4XvLD6SbUPVlXK2I5/S8fC+Ed3SNYb/UTF/zHE9r/T0O2YnVHk/D
6rwrDxIcjpfuFsGpKNRLozMHD/mHblYrYL/602/QmH7nhJ7eSWDIu4pDWDHv2pO0AaOSzIord9un
pRkr+p2isnfuLL6IPTiRC/8BbB4uufPhtNkRY+itSPsqnP2so5S4AF6WW4VaZdy6Tf6bs+4RRIHw
VJH7EJgj97P7XcjOgdry/hRDOT1ZEhzQzT+l59zUtnBYkY4nPWL+NnkhYFXxVhkPeeY2YV6xVW1p
PbJgUY49s63JxbhWzAfZbKxn2TxUGG4jY9edUdegjmWem1/7Jv3Ss/Ghnr0bS4TrHRJyeg2rHCLC
Z5ZozZiiJrfe59lykqv1OKK0dtrxt6Y/H2ot3sr5ryy2z1XDp562UdUigW1h2FZpHHlrujBxeoxn
GuOPm5AFk4JuZGcsxhHv5JVFqlcl9X1vTM9e0p0LT0Ra7x1NGzZKuW/gxr9FlxhhK5OfYVgex7b9
Uxr1G+jV/0UKLqnkjs9BzhzorTzyizJOmyIW2fLV2c3NNptXV1ovU4rSuuSq7ZvtkDT9frLS92FJ
boWdX013blBGgdGNNnrmrXroq/FWMxiqRhmI07gaxuRaqfliWjhvlzp7M5Q8oA50CcBNgBrdpQAG
W9AjOeu0k0RPIZnJWfLjcGM0JagqkmGX4FU72zdWIQGUS/fLEvemIBsMZvTEFeOuk6YlL8htpXe2
xayWOBvo4BFhamE5J3mcj7AEhY+ethDJF6cm5QHj/ehyc9ybNEhh5sJUFNQ5VPNe8UHgmXfZWiPf
qZwc01nXEGX0TTd++Sv7C6vMdUKjlMCvpJ8GlMaFj5KX2c7Qtm1vbkvyQmyLN+6V1Bya1YKc48Ax
WWrmWekwf9KMD0G6sj8i0kfUJ6/bWrX/KU0BHoPpPOmUHRvHCu3Br6Z6GXFFun5sY1fABNcsX3b5
VOfqqUcV1mtzaAO6UNzPJRqkihjPMtuevWyOzMGJM08e5i29JubHxL1ZuypSw4t0Zx49ZQQHSUk0
qyFcyJ0iMvv0bWzyY9mkUQnrnTRMguw3yGX9bHl1TIRhyAqrg2fP+GnQnDdp6M7eIXGmoIXSov96
1nm0S+HGzQifjsIvv3Ovnr63pvmAJOrTkWkLTlvddPHaNf+VrfvgVwrgDP1MLZNb1onkUJnZUdPp
pD16RJG9cgSRiZLzyZw1hE4PpFnlSM5WYMIkB59cS++uAFxOaDhjPt5nVjYMDC5l8zFR1Px+h4gU
Wfx7w7thvORg5TSZbBUNpLpUoNayEcAJKiRXNhCStX3Oylvv7RuXYtr92Zr5UYhHy9NhfdJQDdWx
NNdotL0mJD0mubVl7zxMTeftfX1GYbEmxy3t3jOUKIQ+h44xRUmJpge9Z1f7lKsKw0l20WcCFYsB
Mf3W3xih6psOo3dO+757XdUfU3yJTKBVXcGvvze7gYf/s5oZkuSJZlPuGhdpkFc9oj9Fwf1UoLJU
0E/pkgRK1yM1vizVc7OCBrflizSK/ZLgb5pkHmpl/a8jtDNgjQVkQdtlgZHbX8q0MjAhp0Ub7bbR
oPEbqca6EPTy7BAhimwJCL+g98yqka/jh2jmuJy8nZZiA2pPBU6FyTiX7fsim9BTUDAKnI8tAgUn
vNKLSDrncanC3qdt0vu9OXlv1ZBf0bucVlaWsU0hf6wmtkCAPwwC9LLBcFZNp5Wbf1VvI1z9gtfJ
5PDp5euwHUG7dz66+b470VsC1iAN9xzQWTbgrHAUtGo9wyHEA41vdzMRBCU1ayW2YWdjMwOZxFux
jtBWNI5VdyzU+GdtVZgv1hXD89XgvFqyPSQ657ZIP5Z+AP6Q+yabrdBcf2tDxk7rf0KZvS6qWwPZ
pT2SzuGU+12cu/ftHPWAFiivLskGMbdSkdB1+6hdVXWVWvreNHZ5mhjzgtZoVtSYI4UXzZrr7vPW
AK9JLkmeAo3oYTpxBw39m11JljZvGBdcNmuELOWhB0yQuRid6JA0oZu2BbYmQgXy0HD65dlqrCf2
YQaatZ1X4Z790j1mVtNzDwh5UnAIQaqxKkJ46JXutII7WROjgghMVCabRW+e6GcdKcyYyhepETnZ
EHMZ8q5zFyT1rr+7b4SO7lRd23U9WgsKwiLBhKdDGXtNwwsgaowS6R6wM1x1EJQcTyGyd70LTPyd
vqH9LbFFLQXnwsRkZAbMBHNgKe+pHQd8Yj0FsjE9Jot6ei1k/upljc1Ql2IYqF/KTh30Xkc0k59F
19/lj8DzDMWIcPbEYJ9mse7KJY16c3rOHO3TScpLo+EssCUKktX3hrDP/JPKlysiNVwl04hRiBzm
OXFgm/g+x7GsY8hyckN97dB7ig7Ae68h6XH+cDy0CWpz0lJCqZv0qBvluleJ3u9KzYWY1YshQ9qW
4tliKKM56SyVsYXDNiejf060+0fZsF0Eyd0KYNUiNKa1DWXCXMFw39Kn2u3b1k7Gt5fScw/zAIHG
Xo8j3xUiUndAAr1xRbhxt/U4Z/pSRA3zRqRV3NyryN6nqn9aRv1rzhCDeyWHpDSMg7BsFo+MTQ2t
OuU7XfBloUw+sL7nAaP6JZPQlXWFPTcYHGoqD8S/83Viku9NvvjB1tm4aZrqlHoofLlh6mio7OzB
MhDIzNvkBZNl3kZMql4/H1OZ3si6aJnGtg/mju8sL0916YUmO9Mg/tyXOt/Y0+oN/2Hm8pnoy7c7
HxZ2sjuP3hiJdf1NoX6AjvBspUIeoN3rcDBne9eyiu6apvqLtphvCSv/3mxn+g8p9EPRd+vXhGL3
U7CMZrPT9ZfpzDnkyMCqcLCLYufn3j21TvZxSfbXxRJ2B9PTdfNb49UMQzrTGfUq9RQCAdMfIpAO
pCK5NXwb+EC4htrm7Y4G7eQy/7OT8ijn+teAIBghefvRjAGE0PINcNjG3bH5qeUpopV/nYu5kF19
BXplIAAnnLu/o33WjNg3YqO+VrhbuJMR5dA4eY/N9jCTesMPg2gBidrHebj4+rhzIUGRKoSjAeDo
VH9Xd3uZpTzhs3xcEWLRZvXZdRAGoCv9NY+Ujuma8SgsZQe2hrS9T9G+9yXGGmM2owEcs/S/UuO3
L7JdnlqhhZ20/rFBB9rqndXnwWz8bf2nYt6TW2iiQOMmLfv6MuTLXyt7lnke94hfe6PyHxvXSXZj
L850YYjZrPqn2RozzCk0PRBLt+0tt1iOac0QmVj2UbAsjKPDAiwjyuExyHHNSQ3lmUmZ/c2xPQDd
xG7BAx2cxboA0yFNNXW/+DO66fiwNZtx9MfGfRw6fSTCjZCtRgOAt78t2zzrYrww812WynkYW32n
sKclax1asxPblfa9eYioh8z89ss1hnbdJwaEjk6JmT0cvFYTTDb3zNZpzamU5fC8stBpv0qH19BV
b9bWn+fBovb3keuInVarfeuX6BZEsPQTKocJ8Qpuj2xyX8dWHFmddpL1+ImyvDqmWQfUAoAz2iBk
+preart9WIHAy4BFTOKoc88MpTiU0g3rVjMOdbWM0HVLdXG88WCjP5uVdtAneZScjqSELpynizky
pnuIirhQeVoQO6USe8+rX73BVOhbxLbH3XLvQ/uvbaoiRfNpdSlbrIAgreKUcisYIw1ny6yGAmsA
GqQIqNLB8EIjnXb1v9wVXdD21keaKjZcLYhtE3PnrP6rnU8nY2niSaNbN7CPpvmDYblYo3scRkBY
pXG0sOOCvcaa7+9l1+3lmB5Nxibh1VElY3GHZUsaO4WxQj/M1dEpfkovfe0r700rk2dDcafp/3SU
xD2e7LlhPJ1149nP19emyo4rRI7qDKz3z4rKCaMXO9u2K4fh5uvDg5OjPb3bIhuwiJet6i5O+pwv
/2rcQMsZwkay+W787ZNLbSOskzUjL1XFNd5apnWKFI+0frJUlCZXChFShJee0QJqmP8sGdqr+cmZ
PzbIkt7ep8XeH76l9tlX5YkCmusfoiuvhU7bV7fHpvK/lMKEvuSv6KZOkyh4Fv6LN9Z7T3y3gxM0
+Bc6rLrUuUCA80/ct6t/yRCi5tjEHe9jKNqDp/3Md9npNDkhwlCb3m8LGruLVw/j4GpQ+9W283K4
/GJ6Fdt8rhtyq2FeciFva8Edg6bP8VXgO+K5bgrAYfuqzwubybXzVIIFtNKPNdZtD0gQRYftEA7j
HZYXoZufvkr3tW3xsb3rBM+x9kJt2Pf+ZS65aT7euYshYq/4Z2C8aT7HCglhKDk4BoKLZHB2/twG
ZMjGigBhS6OYCg7V0hGnYeCpnfE+zacUDm9C81l4vIlY1EqrSrC6DCowKvsNJQF/BbSu0MZ/aoQf
sLfbtHW3tmj/83ncbDgE87ua/GrmsDecS80Jlx7lb19VN5n8ZckxOhL9uOovTT2Hc95BeC4ke//m
nhuiiFvUZ9KbIbGIyEAQymlZLHM+P3JK9BCBss4MuKFe6rvevaXtj27oOxdBtdzewZ9jj+wEgYQv
qy7rYuxZasfVLmIXDZYurLNNYFpqNw+4bhwHr2SmvTQm6Whrgr0lB7Kap9/ePC2diif3XZ/Om0en
Bp9samxg2lfOf7gBzv8j7byWG1eybftDBxFAJuwrPSlKIkXK1QtCqlLBe4+vvwPVEeeUWAop1Lef
umPvZgouzVpzjsmKxDRUvRX5td55Myg1pxGXpGv+NmxMWToha86TpMhFTbREHzUGvwMULo7vkjeG
epd4sTwuZik+cgU5TkyNwkCTJxBG5aaYd56H1v+tDetZxuMOe/fFJ2qqsoudq5YUrVqcpMrW7Snr
W68i3fd6vsvx5md1Peds+BSEVM98aryYvDa9NSxiFHcOfzKi3oxaPmFxMY5jXCx98izUBxlxCg4P
KK2qSEGFYM4b8QDFbM1WhZPqLsTCFm4Hc1xGbbEwU+VRIypdymdhcj4P0UtZ2B6xCxrIaohimcgT
jby3veYExnRjdOgpqMYV3c++t5G7KouGNFfJxtphw1QRx4QBXsFu1wyPqnbfaw9gB6KIOxRxQvaj
mTFlhSj0wujyoperWhqqz5XeL/W4/WmV9abuUKqXDj1xymnKJvWeHHz17DhmQn30onCFHPjoCh1N
mekhu4iKddloV0Sk+9TCUdVFxUpzHg1i5UyPTu1wcIKpbbCrJE6vYjNU6U3EeZjFZGeViO7Ihr4b
teqnqjhzhb8OaBtiuZ+NKVHpPA5YUzP9Pi9/p46xqjTnuUoVe9GNFbUPznNUCReWg3jUyNZZ3G6H
gGbp9JdMvqq1gcE3wIAIBS10qbs/giexjZtcIG3CX57ekkKz6TmCOWjmcqL2IstfJ052ylv52kfa
UzTwuQq+pfCHTPW14gq5FHrDnmSQ27B/dp3wqQjFz25MoSU41q1WhFsDnx0Ba6y9wzyULL+tfpSZ
szaoP5m41jXFm8dpsIJoMitsf9+2Ym7FzZbOL/HYLdr0x7Z6rdEWcXq/KXz/RSnRgVbJz2GIfhpj
eeMP2UvW95gxOJOTLIU9okVAQJtN0IYrJE8uWE8d0HgcXjSHHTSuprvYdneeeh/Rk3oTVlVgtjLP
qJ8CoCFnm0JkZz1YJlkKOKNCiRAE0L6Xh/O8ixdaMq57k/ZgmV7bPUbywtjGBam11H/6kYYefgFc
1f5L0SAeCkS69KmoTetCPq0NTjFTcPgJ3vAO1VkAC4aNN3N/2x9Rz/kLJcWnFSLBNlwtnpu29zzY
PQXW0N3UY/SiKCNaMKI9b2jxGkAsgG5I5Kd9JOkA4iiw5b623b0f6JBd+9Ca9Fodbi5PL5/bXtsG
GTomv6djQFvVFQ9xVha0uRoWGxQGmdGeqtj8ZTjULiNjJgtuM0cC1h0zcq/oui415uk4MZdsOl4M
EyuxRxdDJBiiRd5flTbqczJk567y3HcjJ/YpTHJUz62Fgt3syj1a8ltLhJso6G8dq934EByAkq7G
xhl2aTFu1NJCitDVCJZD0y6uSi0Lm1kIwqUNJd4XCj1USrVF68gEuXBCgjOtXQ6cxi8jte8pDaVE
IOODNiOvXsa9rBdNrCCN0I5R2A/owkdlsvwcRaJhXuqqk9P3gNxTZIO5nbM2VWhDaUqucuxYqVZs
0pCSG6oR3PXVotGpK8eoaV2gADTnnn2QmhIRUjv8MhXxbHO8TCz/wcnMJY3Be8vy9tZovGWYqVNV
20tuK/2PPVqDWakHR6NFnegYbBHNeB5m8MA8cxEPDzn/zI5pDutHUH1XaVfdxr4FU4NvZVSfuLFY
q8edZih4o8QsxuhIYWFBQ3heleNcqcU6MZpVK7yNpxm3MTluCv1Cl8zjRs1Z6oJlNXjnwW/Z+SFU
s+O9VPQbgnVwa9qbvmu3tMhXpu1fjaZ6MMvhpYibik5X/eZnmPCqLF0PrePyeFHUUzR4iIIM+apW
ojGr3fvW9LG+FfWMNwe5qn5H6Oq+w8YYC3cV4bke9WlVsN6qCJdxVrNHcn1lDbTuYLM9CXRlo0ly
4dQxvaab/Ir7KV0gCAFZG6wCM/uNTZ+ETHuuYLuoSGuj4I61OF4GUp9nETINBaGFgSqWJhfVGcAu
c6nHmwqvhBUZu6zKh3OaI+scJNJ5VlGrrq5Vj1aRYxSIJMZlUfUbx2TTWT7ZclNTb9AG442yecnr
qp4b215rJhehyitkSM+BnV87VX0de+2+k126pCu3ztxoG3s10ASjv1UnR2uveVt0vbeFnr3QkzRn
tRX5HNh0dEqQLIb6urFj+nUDdVrv2kQbEBipOe8wBWeKvtcC5UbFiZ6rN0p00uRb3P+2R3TlQA70
YueQ5DeLkJPoPedpR51Pkldr5FyuVhJDrruS/riKnT2xkw+mi4MODk2Vm4ggAesZrfcSeFep+EnC
6qbz2EP0BhtLNDfuKLd5/wPF18ylRTm692X5EGhi09DwRBbOCeq2wQI5FPpyxO8yIPEtuheXgrtw
+3uPZZaM1HXq+EtbianNe+wZmE+gV4VB9ZhU+VXX/egt7yHqkOSFOH8oEJAWPXh3U//TS5Nl1yu3
nqdsmOr9jRHngvrKqN+7Q4ltd/Qs1kiZdRtdlB6SDs+5y3XPv3eTaqSFimFAqGgtZo0PeySYOtmU
Tq2T0monc/SrBycybB6qT8kW0X+6LGKK9mMy0G+ty46niLVUSHIZkMpmFBd806HxJ1AnRqKDwUDq
8hWKDe2myaiDs+fV941vpXexEpc7V0b6U+7xfra6qyItpU4Xlq26Ts3evOkEdBaXmLtZ0KS/bV95
Kw1mzjDX3vqWqk7uo4K2A/UVlx9AERfuuTsSzziqXVGgwm/Ne7zhyCIqECrzrlSRfdIBPif1mJlz
09W621jR0ptUdxTQKy6hWYOaa0cCYNuz41uPrYMcX+qh/6C7QfbCwkQ3tbHH4okmZfKshpqLjyvy
Irbchb/RotZ+VnE7GssAWRl6ZddhyU1Bsw/QWQgiXgON6h7BjHE3LSSC21FWj1TyUP7bHiC03lc4
E2Bqm0tNhBRn6/oWymp+pza4P2dqa5jWzGsM+8b1kJuwSXGtFT185KTMU3+a3c1jw6l+Q5Yvkr+q
BmXKN86XkmEgBuDk26k673XouujyOFrRB0Q5RX/2gaBLPh76ib+GoLeRuTcpcQKsqBYii3xchjaf
C0KOX+3Aliop8P4L1F5I1oiotPSgeAvhDN8lVlHfSR9VXBUmD2U5IEwE51bpu9QJMA+PQcR5vGyo
nAZWnAfzJgX2Q879rmhzDlsJLfJ538bhk4+PaFGSuUzHIUZ2UhPoO3c1p6fVXnMDgYHZZ/JZpwp7
goTkcyDeR9Q9Q5BDZgiVk5l2kaiX5zo9om6QJ4vzr7VsCaTuvo90tG0TJK9pamCA9QtQYWTZuBmS
SMKkXGjAmeoviI4fgBBtaMwTLlLjP5dAdaN0I+lXqTyBFKroe33FTv/g9x1BMuSUi0Q46mWscRKp
rhNVjn2qjdcO+NdXsaAfPIK/f19ePAITSA/ifn4/hvfnukgXth5dtM+f8xcXIS+oh1rpIX1LGUQL
9oW5Ub7iKv4LVZxIwo4kPxbqqDMN/xemVYQV6BppWidd27159hc4zX//eAKMNUJb4S3rpmle3CF7
cKQig0aeJtDB1k6+zYB9//MX94Z+ti4qn59X871jbdtx2w1rCy3ddx/B+2EuvgOU8V0ec0I/pePP
sT9/M30b8Pn7n78Am4q8yj1wqRLW0Sa5TuUXT/hfbio/D6CTaEdgoITnvX/CZsvsGuQGf71KVYjT
6Ux/Q/v2/VtEgIwpAHRq5PpcMEDdXPOjPIT+Ch5z5kD/wlj2X4xgSVvVLVvT/gmPDMIqTYLQMU46
hg1alUn2RdTcR+8qrtf/HcC6uE9hNoZ5xQANnvrOpo9Zz79/CSTtWEQHkbLCWO9HUND5o2IU+umB
hWRmul9lH310BZYlLKmDYnXMS+xr59i4XfPGPHVZPC8RdNHt+vwKpnvwHsEKGBfmMikeJux57eIe
NZEOK0/Hkd92NyN63GTbrcs7J339fJgPLuTdMBewcFQJkefYDMMuWF8gcf385/+dtw1BCAAnIV4k
qV9mUFVpV+AbTa2TGjvXEd3sZM2f88Xr9MFnB9ie2X/67MhTuXjYtanJNskd9VTYRbfJdElbD+T2
spc+Jjd0Zl9c1IfjmUIzJURs/R9yeKHnXkfnTz2VzksvonnXu2xTAvzt7eLbt88WjEHOijSglV+8
BF1g91y3OZxEa3Ye5Nd23LMHdV/R6WTnz8f64E2wye8VhHXwzunqxV206ignhquGlTxAJV2a7Rcv
tPjgjXaov6L7IhJ14kq//yZLabl9lrEHsatSWfWmo7yhIGKKGbqqJyZOdSE/6J1uzeoRCxXun2hL
t4/DLK6ZN0JtrJtGU5urmrLj2qplDoyKw95yQCV9S9klupH9jyHbB21tbiLNqFdRhMJXZoX+i/Mv
iF3crtpdGJr9+vNb98FbTpolJFcdUQmh6RdTsmMNvmqOJVfG1TjxeaAKbWPq+3yUD147h3s3hUez
yvNevL9/cBENAQVAnsgOWui41HwfBg6wLy2PVp8P9WdL+372IdJteruJD3Km1NH3Y8mpcZzaqnvS
bivLmGFEA5TyM9fvnSAD6cpZFv3U/vNB/30BefvgTUvB2qmLyzw5tzEzG36Oe+IIsnYVZXX89u+T
0IoCwyAa1qQn8P6arEHtYtPNA1RcHarEZCe1b3P+2WT/NcL0BP/a4WUJbg1hMEIzYF/A/Pht0D+/
bxrsEZEbm/+EyDlN3qhxE/FUBA5KptL6v7lFfw1wMQdULn2NoWCAXF1VZ76Y7z4BDggcUsl1IGoW
3cH7+6O2tSuz3FNOGaDB/EdffbEQ/PsG8fsOKS2GPR3VxMUME2megvbKVU6JdZVqazoUn//9/37n
NJb+fBbsr2lzXXwVQqkp12tGdLbHbeqcQxOa3bd3d++HuFiP074wVNAr0dlQqKVARPz2R+ZwSIDo
Djyes+blRwDQrIgoA0dnXd0mu8z79hvqUNHTicyxYCL9M8fjuoq7BLXzOf2J7zX5KsHmgwdMnKzG
ts5mFCIh379AUZGIpBic6Ezrhvpw9vj58/3q5y/CokRbmjXa6eicpFd2c11aX7z/0/vxflad0nD/
98+3L84HuqhpsOr8voZ/FGMGyMHJ+BlgBrDjLw5sH7yrVCosk3ROaGSGcfGt9aFp+rGTpFj/7qFn
zGhBogH5/H79uyI578aY7udf812RVCS054yhIClDU7PUpird8vNBPngo7wa5mLZtMyXjF1PyOZMF
fZ6rMf3ik/jwTgmWHkuQNmeZ4uIqCjgWVZim50m047npvCyDjRs36//iOv4a5uKBdJVrpi7Vq/ND
RapN+O2lx9F52Gyu6Ab+u1OM4rbsvdS3Tkn0WlMzFDff/usJcyMUxOGRU9K8eNRxRhmuz1yTCvkC
+uK3w67JCvv75y8ecoTH2/A9fr4N+hVeuQw7439xAdJgcbDZW7Cjfv+UYxGYYzt23CAUaQG2adSD
n4/wwXtEpCNrm27rlPAuz4RIWTWqnrZ16kogM0szWsE6/nyIDz44Q+WIQ+SV8+fLfn8RGd5QkVWt
fTIcMHfYMZSrHAZb3H2x0H3wzXFgI59SGKo95RO+HydPgjiQNtBvL8yvYGx+uZP5YCZ8N8DFRO6j
PSqHtrdP0W/MfXi88OtZAIi/2plPM/ZfMy45P7a0QWRSkpmOHJdZVa2m4/7qLeWcDXKZYOBQGvIi
SGtotqMzIBVG2Cb8L6bey5MOQzHJE5tjUW/ijHhZbU3rQGqe20sE8UPW06WKQfJz7tr48UiiUVPk
WKoCz8luo7qRx9TyekiOIcRr4aIcTWq0HuAYjEXb8Ggtv29/++HQZmuBxYom0z2aMpgHebV08GRN
/usB3bCdY9IsXLh2RrtFRIgSDE5ApHzvHSQr3iLdSNWnrMzpXb/YZDlqhR7Xy8Ij8jHoeaV5lLi0
5ffKmf+McjEph6ne6HrLKFp2dmjcx8339or/DHAxHZeQ2gixYYDSdZkP7qvm9K1v9T8vgaQaa4E4
5lW4GMATYLB9q5Vn8gie1lm6j54+H+DiI/3PALpEqAAE9t+9FsK/2lHVRp5VaOUW8MBWLP7/Rrh4
CFVSa0L3uQS9eVbW7n9xAUJyjtV0Nuvs2C+2W35KjS6rNH5eV9ZB6G++2Iz+6Qq8+/pppvAETEcn
gFCV1sV+S3YBRTq7kGfAJM6OrmO4rdK2eyAubTjEWq3gaOnRz/kDjmkjyo3roHbohLWdVa0s2Rg7
K8zjH43gG5/rRm3OU9zXS88gx8cZK42o0Mbe6aYdb5NKQWRfBda8tRsNlbHrLIgwpuPld1oIBbhR
f4HFGFe+7qZQTt3+i12MNn13f1/s9F2yMBNqNuX+Uph8P2dzI8FWpL13lE5ziGsXAV8H2h/uc2eX
e5hkqHd8XFTuYXKBVUhBPn9ZLpa/Px8UhW9LcLbgf1y+7zWt0s6hkXiM/Wbh0dmvLFie33/nmdN5
nhplV976i4uMQqImfbPXz1L8dl48+fC9a2Di5l1UNZ14NUAwl0t4Xru2k9guLww2I7u+tpOM6tTP
zwf5s9X4+0n9GYULMISwDTqKFxeRjFbdR46nn63BAmxOIsUTUqxa/yGI5TTm0RvIdAsoXbfKzF2J
y9f60dJOUNovXpmLRXiaQHS+PpN4bYujwuVxGclWZWt9zs2sY/RK/gFe176w0B07Gvy+rrr7/MIv
di//jHcxnTgJrBsXedxZN9BMVZAPEGCDiiy+GOeyekX8pcrjkwJAoiU1U7+YWMaqcQzg2TqkYGMB
GO+qHNzflolhqtB3bQSsxvbQHBrUzTq/+eKuimlW+fvxOiaN1imwnEIqi+TltBZ1kjJKrHq3ohlr
YACZsnVSrJJJocbX+LyIBQjpkyu9JrY5VqhZnUJMRm6qQVTtDJWwldiDLkMFVul6Z8n60i+tAke6
WbbdRsRQIT9/MP/OHfzJOg3o6V2Qtn5ZQccaHsHYk/5tSsNpZgTyqS8tG95/xnwWOuxnqbHe0PPC
rKY49Qr2h70N0ib6YsG5fCP/7C2merfg2Ko5l1+GDNW4JG85OHaeSIHkAIokOUjdNXoYL0wZY8TU
hmL9+dVfvpb/mTj/b+Ka1tm/TrFWqERIODTvOBEtKlymPoaSQDkq7fnzgT6cIemOOyx23GVnuvq/
BmqMzolH9D1Hy+zfEqO4gRa1o8f2xfzy4fXYpjCpc2o0kS42HtCLbaN3hX9sHX2uyfQltfPXXI4/
S1F+cSqctunvXnXWHN2gGG0IGOKGczEUMz3mGCfEGWW+sr0Ng3OLiIXJrHBwC4Gd+P4NZDW1Ji2G
5Bu/mDgrhOO21xX+scOnVp7D8qGXX+wZpof9zxVNtQBmK2SF8uIZRVpXUIOzvaNbrmwNT9fh80v4
4PctzqDcLgdtMUes9+8AZvhxcEbPPRQhQeL6mSS47w9AgVWYLJAGN//iAmLcRArQFOeQdEsV/ecX
j+Cjv58Kpc1rrHGQNqY34q93WLNza9A8wznE7c2+Nf6LP57XEx2DcOgUXS7vvSpTTc0s50B4V2Y8
dskX9e0PPg1bpSEpp3MLm86L9zWE/CgHBMfHykCk9xPmniAsyfuihvvBd/5ulOke/nWPstpywRC3
3tGpAGGW5jkn38YC5/btJ80w+HmphNKFVi+W01Z1OWAQKXY0h2FtS/cKq+Di8yE+vl//N8TF/Uq8
itAGIliOnthJXN3G3E/X9VeNn4/uF5UlBAEW5RM+7vf3y8FBWbQkiR9iYnwGeecW2+L0+YV88NrS
eGDinXY8jHLx2WlA1MYS/e8Bv4ZebpDKff77H9woZzoTs9dAvvWP+iZRAzsaapWvLntTwfGqzi5H
rd+ps8/H+fdW8ciFSvmKOiVfysXn18e24SHedA7jzzq6jR+a9ttfIAMYNjU+nbIxB5v3z8Iz7LQ0
PNs+pN4+2Bbm98qUbDSnUsyk/LCndOfLD1BTKtpjsbAPlrIaro3wi6qBRTgkf+D7CZz1nJqVRoeG
x/G+jS3+x2xdmFKlMhwSbQW5bvU/bS4GaUTgkWz3kGBtibRdERKDdNaqx2D6MrNH33uhG215HeQS
B3ZsPgcztKELupa+2Mawmnz/bSyfohocI5s104b0iJ+vI/EILXTnUusrxaJP8ab22p3vBdDw10Ds
kwEzCy1TPElb7DXL1odV7xSPBdbmssqXblzDx4OKYJJDOxRk1AXHzCJMBlV1HzxOqHNHO2I5XqT5
bTjeOa03HwNtr2aHMjwO+rOFTbccMhP2iL4Oi3hXpDX6emelJHKRs4WMhtuCxDQV9k6GiyDZjcpW
uPGskLtBfzTSZz26goW7KCehTwFqiDAg+7rKjRX7/wk7AlHo2sEjJZMjbm6bAAKSRlUBg6AGIdlX
15DGl6KvZ2Xx6JbljWfhmImh6mA0ggm1KknlaOJXS7tys2fZ4urd5lCHVQw7MiKsVf5qcSoJkKok
yy9HEAakogl8GUZ6COKTJIDQam5E8qPykIRG7irrXpNmWHTOjQooI9SCGSJrH+Ib7lQ5paSYvwpy
FNS6a+ZaiyesRmVkBe6ulT+KHIKYcxW3cNZ++VYDufzs+qeIPE6AmbLawjgviGHVf7g846Im2wmG
q9MPqwC7rlWWMy+uF5VcKRZkybKaR9Agq8lW3gIzyB8ye59H+95+LkDh+mEOCAbZBpJVx6pnhjPM
6O7PrYA7014Tx0R/T5+3gB4Mue9JZIxqaHUsSSoUTbZcmDyRg44Rxi22U0a+Z2fEsfTKS8o5dLmF
FSFvqCcZND9W78IKLxikDdCHQ/2aE06jO/XGTPutRDHcE0+gKq+gdmZO+wwla1vSIDWDOzM2AMJL
8JY01aYnMx47a6vLbJk0zk/fqH4HmfgRm8mm94flFE4YGK+o9WdaubGCNzyw3MWGMLrqB8kpm6p+
A7d5Z9MjiKJoZWaviKXWooJ6n8xsdvS9BIxc6wSXaKj60Q9HD0owHkweq6oudMK+iEPZyY7kW6JW
ev9l0IFUl9USbfaa0IdFWdw6nOPkOB+NCXThgfK81vxHiwARJQethxK5QCfD3npYlPXRbO1ZlR+G
7Lrqrxt8iUkPUmTcgIReK3Y315J9zidi8V9HLHBdgi3OLbd5eSWAJpTtQwtHBepe5z8aoQ/B65yR
69S9Rhnuuju/es4x9YgJh3GugfL57Y2q7F2hLpH44yH6pepHq5l4gU+kPpaQ57wSV74J3jOwZxl/
XDEcVKJyJYlSFj5IPb930ucSn2OOPgaYDWAM3Vv1PoaDu2Tg0+Ith8N1X2XEp5VWeYQhEGLrpjTV
c5InKC9J3J8UnlCFQwcO87mEr+TI34a1AucAvyufWYCGKVHAvH0urDuNrFtjM5pk+oI1PuqYEIY4
WFW6y3vJ29sdcDTnTT+L7fC6g94x2m8+TP6uDFZF4myMqiXPqz3WjbpRAARr4V4bX3tnW9XJyo4P
ig3p5ZypP5B39HZDogCuRMDYKhQUKfDv47oCCl+XjxmORg/AXtGR3YEIjhSriBDtpwKbgWvtfavE
Kh+CbmP+KbV5lMEgHZ+wvmjJ1QDOIjZOnSASsT2K6DhGkLb8ZxGcJJTgwj9b5KASPCIOTf6sO79V
BGJ6BVIn2+nEQDrmPodOgE09dyoew3UaEhfZWng8NiZpPyVuxip89LufcPnVeh9PZiGJoZAkGkIb
ZwLzpln80NRHSzmF7Qhe/YQp1QGf2PXLCA9Jlo283ZhQ4SZI/62WRwXXHpRaB5tTqRNZY+crY4Rr
gu0MysBdURXqolS6dok4Xl+WwX0y/BQxyOBsFmfGPHT3XbzUyvw/HlbgbKqikffrLXHMpcq1P7qo
7ZNrjCgLGYZkmAbMRw7gsxp0MS6Qgc0K+G4Iz0iWfuf+rRYcFBCkALgiXBK6ShPCmSXN73g8+Yq/
JPZ45STOalBeepjlJfqjKfFtUKutk2fLtt6SDD2YJP+8VXydkn/7jwn3BenWSq/HDZLVBdFX13pl
XoVQPyqIEXV4FYJKj8kP6ILHQm2eC7GDUDelXTfmzmqLqyDhQyVhULPUHXTqsvauPOc+EeRRQfGr
WVcDMjI8cx9z98WxM05qeIzNHUTwJdNWnT0FDrk5gKISV1wP4okFXgORZ74iGpkLdLR91CzyieOG
LU5XhxVVgV2ewOltnoGgbMIRJ3Nvim3vmmQBRhuwFUszcVcIIWAykcCpFVz1wO0srxo1nydqdF9P
kZisIDoMilpgyrWMOUa4zivBXRKV08aQdqJr6Sv70cvwiFc/FPlT0winrwo8RP4mjOWurToY1Nke
jjM5u9GDDly7+BNKG8A8iS3M7v2iUDXQ9cGVATu1Uux11T6HhbJRqx5wY7PGxLByi+HOiK2jpiWP
7EjKRR6quyE1Dli3Vp7zSwO3NKblTSmgdZoitbDEuSVh2dQHVYHNOKuiJaiNq6YWEJuGvYHv34zy
ZyXjkEN0XYMjNDejLW7ogxuOSyfCM6nC/xYVOBcSyoIBYFUm30KrPKRF8LvJtN+hl6zCgnz7EG89
oVaGYc0K0c/zato7kYxRWFs/Co6xAXkvKraNod6M+oRdthcDkEHVZJYlIqnpbQyS3RbzKwQQUizr
+ibGIe+lIzYRUO0AukjJ+ZO2oXjhja011+nAp2F2AHDUbu+l4auu5du295ckErKgR4WKwX44BIZ/
y09RkZoo5EQRTEbEwJft0c1LbxaVOOyUgERLbWPxV1Lz3SST7duT3UwPFcgCerGsx2QR0crqUguh
RH6rWdFeSPc1tNUHaFAJdicpYIIVOyH6s24xjeJxuosjkopdvJRJeB/7A9+iYVwFabfEEozrtF+H
Wf6osXuhIACxpjiZJaiwNn0m247MmAxDzjBXShXItaedtczjT/LLhdfXe7/s10OK17au1MfUUXdV
o0mW2eHNkOW46ItyM/L6yNK9jd0aOoW9BMqxDkAZN8q4CPvbSNFAHkbb0mSireRyoH9phsFN6f4K
ggcdmyyQgZkh6F8Cwx00INTFutdrmpjRbelNaNa5rWUz3TlXzr2mn4hDaD2oA2bSY4LcjSogzwAw
Akm8YxqsOyvfBlxKqQIdIFI4kACNgGvIEkRIiKgsBtoI8B7CkpBPsf+qVW91Nz6XwDo749GCslvy
uRJ9RPAVn2OXzNSM3cVQ7fWJB9j1G0yqoGFHSp4aSynx3hZuUMVe1j5lLePZzO49JoKAaOZqIqHo
6YqAC2yfvytEkqN1boqfvXDY0LZT2PF8RIpRJvl8SG9ItZ8b6RNBV9elH+88DhPNLjYPMq8WheBf
YSeVerAQ8J+KobqKqK+WVX0rkv429bKFIl7g/yyb+Bo58IJkokWh3LnZGwhnP9/58i3D00DeWqio
12IUO4VpU+HBRJhMSabvCas3VPDAJcZpj4m41+yZm5H3htOZo48qrnpvqxKarOZT8NoPxCbzhgfk
SiKVDJst049KhQlSiKvc1w8jDNq4IzDGaoer3OT5WsqiV4toaaFVnVeNe8LZtzLbcp1FwS267Edi
TJ/MVN30IrkmpZOIWmIlDcMlXNq9y4tiNmRkaOnqGn4XiQ/dM38CiZL+3qiig9Tr26YkdDfsk7ky
5C9NC7WkGuqrwUpvOzGtGOoBKT0UJujKM6HHByspD32CTcUVzmM1cOUGFbfArfbQ7yba5cIv1OtG
ZN5cT8Kf8P7wxpZwc4C/q1AK4M68Gv2BTeO8sthFJvq+6slDyHA/j3zvYO/x5Xo8KKiq26QjGLt+
0f1nT30mmHSpozwYc3iF5MKobPikovCTwytzI9plbRHK5j71se1iwFSaVRX0tAXsO6n7KwMw6QiS
QGiY/yrr7Dj+Situ+uKFS+do4c08Ao3K8KWpDlXx0ATKvBTmLPGfp0BzHZufnvyI2YQ27ZOtri2l
x9epsFP+6fYEC4nsKJiURz/mWMiJZoTaQQCyBaDdi9z9ANWF0AC7daFJ88vW9VBsWq2YJyUuOPgH
mO6q8q5TrU0v63kzIjnKiVlyr4Q/LBKiJ9Q1Oww9fnLIxyUUAYNjisAhZ4uruGQF4dtlJgt73L4P
LWnVuO0bbmwKuRLYxNLhU+iHbmH510l0PZAgRMoiZ7HbBG6F0+yNGMG4ImD0Pg3uQ+0Xa+CoQNgw
C7fpPLYOUmC4J9uOUDb6GRHgvSvLFzhN2DDnP1qnmyeT2xO/fwR3+S4B319oywbcYEfmjLEAwK0Z
/aLhDIkRPyLRcbS3VdYvAGPPhdfemqzoGhpEJ7oTyaYYnnpZzmptLziOTMuxb9yqyiGyHi3/rqgP
vXWdZb9FxYXweDLrpnZuRyLAMvPUhCNzJ8nc/WYUz1mKWZQNWq88Khnhu2BF/H3lH/T6tSx/atbZ
JbcxLJ9KbMlSf3SIvbV4i416R8pm4N+phrgZyBIgKW0eaz+qQuyL6q1q+As2Ucu5R4Mk7Y6csyDL
slUoLG/HBGIAQ2oJ9RD9GjrjnEgkU+xq7RBlLWXqNck4c8IwQueYF+GiIeCFcyMTUFe4C0SNrC/A
+eieeM+OsS5LcNntVid/o68Oan6ik47i5jCm4g+YZTg5PNAhCjYgfpZuik0K7kMChzHs3qTyWwNB
QXpuHV/144Zq6rookmWgstIbB025NuTGb3YlZ5X+mCisMBWq+8YaKwJUfPLiepa7ujsH5GkkdX2f
DiF+TXSJIdRn3WQbKQHexNZNIh5J5VwPYlVkN0N6m8JmZBpMjZODtBpmQBTf4KMHopvtSrIoQm0/
TslCncHJMXBuRF+uwuHJFaSG3vtx5Zz4pPGVFfeKe48/ZBsNBts1phyjeKiJz/a9+jlt9rHobwPH
WmnDOtLbnUGatARFKEyySm8s0rlLHr+a4mKJ+/DO7R4Sz1/XevoKx3bTphkb6opYJ0oBnXjMJNvg
k/DulOqxq+5opw7GacB/XtWnUTt66SFRbjD1kvZ1lF1nZzdSzcazVQEyapqWXUOrVBQT+ggwb0dO
kt7qJjUidmqcmWPq5D0oknGeqR6QbpKXXurUCqAxYv3udFk/ZhqkEqUrCRN0+b+eW46bmAX0QpBK
Ev0/is5rSXEtiaJfpAjpyL+CQEJAQeHKvCjKtbz3+vpePNyYmDvdPdUgnZO5c+delJesbpNMVYrp
3NWZeivaaQw8ilXZI8EQ9pqVcNEyKRlqokvFuJ6yiMDWPrWhXiA4xbUOgL0wSC7SU6iEmWq58lTI
GzXp1Ywk56R/BECoPqcsaQBjTGSXAzlYHlNkAmYLAU8icuTsxLMCsrFM4E0VQRk0Pgy2nD6UxKOs
yycIT+tphyqJSHAcJauajGAEoGZylNqEdtl1wMrJjhhPZPOAOiHj/J+cmxtdYbKbmvw/cYF3bOOx
fw62ndVsyoXinc9plRIu90QtKfarNLoqtb10z/U9COSVar9pmjvO1055jAREydNVzNKqrOMzKRa7
AjuA1d7n4lCPeDaiktV96GlysemjEZKT6hnEVUfaq2EtK6Bmkv0mVDKLK2i0f0VPuLPaOsYIy4uX
rOINasx/GXKd0Xm2vdNHP7XilZw8bMvpAy+Qv9IIIDmVL9n8tfUBUWA9TeUm4tW0IBEAKXoB/3Uz
4aOw6+C1U+YqduLJhHJ1WevKWXi3qAgzLlywNjMJwi1FekGBTsLueurf82gb9S+K+rDHW6A/8vnr
qfSVi7/k6loFj1eRwvhENIX9ezB9l83X0n1E018wjv8mQKYseq/TqKWp0M4ZQ6JIvkmZtJoQ6uKe
2NQU6HqZnucu3Sn9za7pAnhp2Gen92Ff3473SUMHelEtf+gJ2yaygU4hSmnDwNQIwvZVifik3lbf
QvhdcSAI70wWt6ksIITyrxI2JaF+6XjhVfrOCp4RUFw2GYs2MQ2t0vIpmzMh3ZnXGMmpLYo3vQZP
GCQWymHykojsNiIsLRMJ4Ub4zXeTbTSqWDXnsNGgw84EvJp54YettJei+K2DrYGnnJO/9NN02LUq
zxnh/WpSvMyEnUSZ9QrZZWdCzNaXbiN3ZHl1cXpuh9qboGRZhD+urU4mci74HbSWbFvy2qcgPsAH
35REHlVN4JActWG3xU9N4cYxgYhm/Epz4ghssk3d/3J5bxe0H8KxHaaniJ6V+OhmxkJyiGYjtjMm
TubOhCR2wGTqkAiECHCqtjFb4BxZu4UctpotIuOJb7dekuWYQxLKOvneF/VJAiHT9Tbxv0jwKf1N
FpMmaR0zpJ5J+rKsfzUXJembsUYgXQd9msYumN6V9KMGthAtVMew6Ub+ZgoXdMMVRgfhNiMlkr4X
GZ1QhtemqshKnziu+vU8Y8EklZWEloNZyaex0n0lkVeNTAdfNW6QIcdWW3OR8HE8Z8H2xha7kPSq
dvxRBXWNM4Nyz+P+lENgtk9q/m3G7bqO6AOTe1DdUt5vk8Q1VNBVFkLe/jGUs6Ft1fhXTj9r8TFo
VxP6ozwNt3QOgWHsjaHcxCHBy2CmK+MSy+2LYhLtx9ENnq1Jz4REovDY5MvaFxqNxky8Md4OsCSr
VF737RWGLVemyrP4K2QDpjhFNpE1FQEXVfTbtL9YhsnyoO7YyDm5/mAiursoh7+CI7CHqNrnfhf9
wGgKc59mYpfSJvVIXP1tsD3CMYircYGqDyDm+t+OUtQkjZHiF8u51w+HOAFDvm0HEHn0AFlcIG3P
0CxyNyMCRIvvoBGYK6MSwJeMXquZoCI52fYDvEqWsm6m/VFH2q7vOat07U7ihkcpZi/DhjhNkqfH
jozJfDNPF3u6PGG0VRztwclSrStrUpOz/DhZh6b4F1Lr8ydsI7KnEwNMcS62Q3DXm4zolC/dbjZm
Hv0FeCax1xBuOK11IpS6J9eaaIpY1lYLtAlWD+lJMi8fY09r7dcoJ9+zIC5TyjdZ2my4Ff9iy9qX
MQIEs62K6JyTRkOVWvIXnww57MRG2anyW3O1aYnmFPQhnMyoEEyi5oMEIMHurF3Waj8CHqVEJkkl
rVJtcYfsaFDepBU7rcZRKDdtcfqJZLmTOl+19i+MP5SB2+r5DyDZ1iJpLPMgyW8kNTzIPenHkeU0
87/86dVR9ijPLzH/Nh3fgiySUDvVo8ieDxxXU9Z8Kd21Fq968K3Xf335USZ7Qye5MForiiDqJFtl
wz+IBWuo6itL8B5Y2mkS/4AqrfLFn7uLHN/7FIJNDgxz3NlcjHK5K0MgM2nnyu3hOdeNywdxtZ/2
kvrK6JJSMxR72c5ODYd7P7xaxjfUuF1evFWZX7VUxnEYn+YmvHR59DYBYBTnCKyMnTFrmknt8mD8
uVP2CAWJ8CHQZU5k256B4Jqk7o6wpr/N5HsQEYnEBRfYXxPtQlTlsT0I5g9d2KysqCNkpibD90xC
tTPX2XZIXluCMQNEJdO+6umFURc0WQcCqBST8KwjGaDqjZSxmnHOk7exumvVJqYrKUj6rpJ7UR6S
Z6TtJE4JCFwpt3+haayahMFAAV33WBGOO8T3QibhKodqz5jInH/qctqFPVfiYLSoc7Ujx71DZbON
KorzpEGsnR6dyhtWb80k9vLZSYRXGU44vIGwW8vExAlAw4udn9SWDamF6Ll0vZgGhR4XBMykRoeM
Icdu9LSl+RM9oOq3euyHTB7JImoYj5rlrQl3JiXsUDePsMHIMJBOp24G9L8eCpcuyBvvtqFyIow2
oTkqqjV/GJzgXSLy28C+gGTNp9Eo+NkKbp783M98Xt0ChAXRnoaMwSf0B7juX9mQ+vGTvaK9CIve
vf9rw98u/FSrz1b61bgX2YVrprM22Z429ZvZ7J7ReC7PMFXak490SNJLrHSrviW5mgQl0BRQjZui
8HrN9FUu5E571Lz5/IzKwuiGArU9dcZ7y8L7nGbrgeSvOfY1zuU2CbYJpJ3iyeHl5AYeRUToTF//
j+eK0uZsEMuXUz7jjyHiEZIMurNA6DdvOhCEhtKwskcHpwADMva8LI20ktaXZdMZU2KVilWk2V6P
cG1BMwmb9qBO9aEv30IOUtnahjG7tVmF/FkQp0Vz/N6Yl7iuTk+wfUfwTj+pOwlAiPJsFYzClfRk
yyhgk4XbIX1nyczL0yvVMTSQpfEKw74X1U0vHoYS3+e69wYd+2XR1r4+6Q8yE2XCHZVSfgnrwl/i
Y9vNl4QuUDbhw9E3PQskRTB3indpp7zW02GeXB0dkjSmtUwwUCr94trZYJxa4a9Zc5w7ve0t897U
0Mn9aUbfP5PhW/eHwLzVfA5FdiQc/m6SBJAsNve47S65dG3D+mwBuMApWZ1MSl+RE1846HttiN0l
+8NM/uRSYy4mWnTsfTUVa6Kus3Q+Z1gynq0CPSZ14ww+vNyNtdmvk6z6KNmRKMKI0XziQHX4DCvh
hPYRZ+HKbvnQFUT/hCM57cFphoA7BEmFmMD1lTUYm1pFZjCWnT2Z11Q8Ny3saC/6inBJBWQkdoAK
6rSeMCxELNbFKpndkXImN9F1elSEeUuyIjVdBrU5WhNkflWL5KsJpDe1l96hJ79WkukCCEG+3ym1
a/bRHv0l5wDO0ORwLL3Hpv5eGnS/sdiaz2xZ+LIzj69ROSqSpGntJS3/6ECRLhmlT94UzwFOeJfr
6o2I34+pKz5tKbjC4XSNNkNGxd4mitxVJOOsk7JKgVRHgNoKI1oTBrhwJegE8+KTUbRmU9nBRzV4
anIysoq+N6cR/CZis1B6byQOiZdOyrxR+7FJvQ9jMqCytwEtXKMEG/OCCdKJN68uaiK6M3KGeRGD
c5gaBxbu4KSDeKstsS3oWrv2IbX8LOUFRrtvy/leSBsj20Je3EGgXIklfQAbzgrhlIN5sSpyr0nh
lqZ2/XTR1sOTHb6NMQMkKfzvGsrXCP96nM9lba87XdvVVX1p8uWzCSl4TI27C9dnU+LwMOBHIQOl
trGqzA8FnECEKk1WeGZ9lAb6fRg8UpX86oISUVgnMMdQMZbvPh1dIuMdSda2c0XCbBRL4LFq7iEC
L8ZfcnMQq3jYlvk2MxKbiz8oMiuzu7YdJ7QAylUc8mRrRfLayHjSzVeLyRFxYVn/HbWlNw/zmjxZ
tyiIT93JXCvC+gLmPS7Rw0wQw3ilFijURTbtB3hlLdP+bnokPT0fzNFmHFfAbxvFL8R5IsA0fyrt
AAHnXTiHbkjCwmQLfudyCKwCYponlYQixvFXDYHH4CyvCvOljceTZv0ShuVl6UthoX1UOYrYZ26R
fQd/NwBOZMrGNmLdYVxeRmzkUvIiqY8sOhL8anGpTemlyi8RN1m4EGsKGxyqzLqWT5Qn2F8Q1qyE
I65hsvkz6/1h0OwjQ32y2nLdL1SKYVauO6O/zo0vlHuYnFHO4bVJvZ8AMKq6PQKENj70ZQRFliO/
Hsrk9LRdTHgPonTZSFOwQg0N7EehHozEnYlmn41/pPc/M69jy0FSCyZA2pkvVzcig9cS2FKCTd7R
YJ0kfy1ppBNIgqsG0WxobwI0tkH86YAkbZ/qucXSLb1o1lcik6sJpy4yAWfXdzlpnUTDhaF9qfNr
EXZeObzp3ZX5FmzSCdZUwOyzfkTZH6+SNlxT6HNGQS8Th/ohyHk4RWksWBeKNWY2ZrnyVSlwd6hX
I/jCWN61h7TUD8Suk98LU6PZxwB75efgSMcYNJCqaXbHSIkhIYe7Jbe/9bj7IJr1Zwk41UcY6hna
q+bnxLEaVEWJCZvaPJnme81p0JO6W2pghwzGJUwLM0jl8m4C4gxOCWeD2npMRCrx1VQfjB4CXkpV
8icsO8/5X6S+VqWOrEjboc/HFFACijrQwGi4iOJKrU72d+lLsGnAl9J/HaEzbSKipKP2x2bZbewv
OAfSBanQeDfLXxMnDrNwRdtN9WPMmeGe5eVc5tilogPT5XWsUVZyxvwNUF6AjiGMG6uBS1YGd6eg
91KBkyZow82ujB88rYeubtcR7hwyUqg2/vKRGg4SApHI5PqGk7YtonQnw44ZVcyjsNLl7r1BCm+D
F2u6TuOvzjUCWIIA8GOXnGj26+wR6ajB3anQj8Let+YbVAYFrxDtSi494qHcxTVB0V1EuuYg55vn
TGeIrzMB9lm97+vXiE+c3EaeTG9hcKf2N5FvjWRnLH8RIeq96k7Nn+j/wsGXi2AfmF/9cikGAM9y
6nf1h4Z4b6fg5zgHu6tdSD4fs2gepeRCoTBoOnns5KBe80D4RGs6k76bygcwGvYQZJE7lnaQs31P
O0jKpNwwygNv9txOcE2Tc3NywHVqra819kFNKi6mxNXm37jdUTyqBcQ8Y2XUWGfY3dY7b5TeM+0Q
jOLAkH1txDsrPI0pWLDUKRcoI27F+7lw8y/gekzSgzgoeg/aXo3LDlCV3yRF9myYXU3gN8Fw/iHa
TQycJxYfnPg7BiyrpCTWdvjCRVNgELEUr5RdZNKqwT5WLQcj+E3McNvLDEv0ckv1vSqT6Ghy3RFg
uZ3iU25+NhHyptQ5ervH3KBz2S8xDHlmYwQ5k2e97oYAIBcyfeYV1cbK4UxF5Lg35N4iLT7RcCQx
GrayzpWSeSR/SFf8qXbsxArHAitnyr6Uca7FwsHD7dgViarab2qMGGC5gyjX7BQco+YHwWcQ3I3S
C5pfLbrF2c1umKFjFTGXY2rrDJ0eUNcEnbjVX5pR8YwFTmiKVBg05Ij7EeLzfB0Z8IyhfI4L3xoD
kDEXMLhsinFka3S+HJL7CCheJhGhvW9ESuOBJvVVUtRZHf2oSWcArnxsPrPnCH2iZPjOkBzYAFh1
hnjhuHvR8JAgf+xnxXrt6RDkbcDbm31oJsm/0bHun1hwPs9rE3q8n11/m5mb89csMyB9T6K4fQzz
+DiZNKTFRWlfFy1YmfX3MFAS8I/oDdrKnxgI3dSTrs9geOKTzxmZJMZP8PS9JfzW4XchY7epk/WT
MKOPNSp8h6WAfG9KdRnzVV/SuFFJgAEjjOjAWq6nm+Nx4SLt0ycP+5oWPLjQE5dKWccKqj8JxDZB
0pLykrRMd6J92nwaT/zwqDPtnm+1sWxDcCQDvE+1/h2Cr5oEIFlrMRAcgHsBYz9pWrYNxrOKQmb1
uWvyO9ueGRalTwtS6COmBRncWHnu/OIFNfOdVL4L/IRcj4BP9nL+0hf+CNdGs9HUQ8Pn30zYjQ3t
SPyoNCybSs0vS9EzZeTLtBsnwqPYyMFueEKQY5SYMNpm+immJxL5T2w8QhPWw2J4eoHKqcNkyGkT
LaBJzApF6fJ47FkK8s26cDiIj2nwpZXccRfSJVjeusThHclm5kFKo09qWWekG9EkGu/xRhUghT9p
+dr2ydkABFsK7a5FPkvbq2T4R4LxGiiCAzYHaX3y0/xWlgeQeG5fXmS6dZsLiV0DBsH49JW7yfww
iyY37qi1LPkgUwwbnI1B8wUBV9KntRSH5MiWjpYaG2tY1gOZ0qTE4df8i6gMlQmQx3eFS0mM0TY0
vpvewjwGyrKbnNDsoEX5SvU9Pf9MUMQVrVqR/yy62GDhWVtJs8VGzGuEn87CQVNSGuq2G9MbKR9i
hCl2r7QPpbG/zeVfU/WeJplH0K+bzuZAw8GZyN9F+TWH3ywIOEngjjLq9t8Y7o3Fr4Nopah+Aew9
b3+GyPYbS5xKtFUG/tiAynKv05infJZ8KkHiJREmja+Uryludh2ctSb80niXNT1xnk+dGt8YCm6W
6WzWJDxbZ3ZWM/O3FLYXQDUu5xci901q5myB6YQ8FxIoP2G5Int24dbRNK+cPNF7tfmmTqpDQMam
KYZtxXuSmaBrVHsDK2iFJbGQbag09zDSV20qkPubg1TelvTH7G4V7r1+MDeVEm3Y2USddkIuMp0R
WyrvhvDz+UCLiyku2hP6tx81DIUai7hFRc674aSl4udJuW/sG6TpvpcRWHEsxJdZZ8n1UFdfTfw5
KF9Z9BqAtR2L4UUzYDgiNjdPwxLK4AiUNhkLlOpj2GCJ7B+Lwqm5z8lPULym/FUIbJL80DzptH22
lr41DF5V1wh/R/0z7T0jiFdSDHtEusvYfgm4pbNo3Vj7mmB9JLwZcnxrKs15GuZyyuCyK52FRmHi
+ELhBID0r7W9sP1tqbwk5lElI5O3vuupfeuVgVA2a7zuFbAtQt2jzzgh7hlhtFin9o/WnJ5jxw66
dhatFzwn2tP2gHRtailHFeJu6Vu6n0eZm2IITBzVtjgq/3UJbOBjQtj5OHW7aTjX6cmcTvVAvnxI
GV04YEz1vvNYESNcjSixaDsQMw49RMNnQCI345/a+pMCggVG8bDR/ho4AilBA726JWHdSQDNZYkC
TZj6BZgp3bAzAEkatZs0+XhDmMZimms8uIQdlq2eibic7WLxGvQ3tr9Xz1alIFVs4jwp71EkzkE8
7TTSt5uLWuf4e+xDryfcEkhhbLuvk5xxtRS991BXu/ZkKrti8Bn1JKjLibmZxaEqFicfv/UezjcJ
SkHwvUxuOY2Y0t57y+tTGZ9+vhIDDlKtONizvm4H1Z+qrZZC+cnmhi1vEsTL51CHN8Oje3cKQcLc
FQbL61A2PMVuToLD3P7rOkwds30ul5dQUhiNoLuPVrXRWPxU2+PQOgxaVkx5x36HdTDvNznQjbA7
5q36mYWWK9FeP+djGtwQg8elSdKNgjg1EuLSAwhQwGdX1wXFM6g2UQHiUt4zFStHvpPiDeTRugIJ
j1vLHwArjP3riCNfFbhEpxV81oM+HjCxvdTz1ZgTp0jvMupygMuiN8iY7k2vx+sZRaDl9fMThwxl
AGJNTOkiryvTLwKQ1Rah+4G0rcNdU3AVZgouhmCuj4adXnuCWrCJzdkPU7JU6dYWSmrSWGvR2Twp
LBLwxVU8X4ekjXjfQA7xVMz53qwP00KlQXhz4+cg0gZUaeT8Oj/07WcCM1GUhyb2GjRDGVZx4/e1
F2GEooFtOdHEswKPoG5wXxlV7sbGe9q+p5V1mnT5MPOejpj8e3Pf5HeicVZK9M+Iu20ziT2jzzaU
t3hLE9HthPwS8IGrJoKQR6i6nh2K4aCZj2cBEaSEwCtfSubZi83+EwqE/lral84gEFs1n7aUyVyN
kQDooJ8mRrtVe2mq4mSiRaV4UHLQaAiZBevGi/AMiAyVaxtbdFidBPUw7BkvAkFCqQ7Fg0FtDiK6
Tfe5xOyRUwdyACCNuMM5idnrpyDCSRl5GmGpf6njH8ggeO9y3zFiQCdGwxqpyYDAzaknh+zvXqLU
qWm4aIWK2QlBBLBGHnjhxPQlmLygTbc1eg3YRWwV8w2PrmOZy1ZNblUhLgt0OcyGhdhgN1Sksxp/
4CJ5Gu5svukUNmtSSNBT4Ujza5KqBanwExrWOhe3pQ8wPsQwdO61cbZzQW0fn5uO+boRFZ7NtHoZ
Q+z9ykqPftgA0RmtRcMjtt9znDQsJKyyqkH77lZpBUhn7JwRv34Y5o6K99CeNbfClqTX9XdtFy7Z
Dk5UdE6mG64RCLiB4VVZLmHAN9JxNoUb0bsMcSainaJgr4FvXIrKjYZoXdWv8MY3yrOa5HS1xD5V
GxzAJLEUuWPUmFbqy8yxXsm4s9Z2KH1207EBiGhha0mu7YipAVAMbAZdPkl84mXAgDbsYn9RqtNg
pC9itO6BrW0TC4Jm8xgaRASlWukYV8hNZ7/kMTdbYLTrmYVNOX2YXfBpWMy1R0COxmTjKL1HPbhf
K3FAFVwzq99UWGYD2lGiRzZWNZ2zUjlPnKkMOuAfWo9Uy9qNCSHDYGxK4AHuKEDVccUEIXLUwPpn
RhaP7hCzB3WgEHAsrNopzh01+SN4dF6VjF8tLymnU5YHK1VjF2WI2B6wRxpnfIVeRdPSDfKPWtMx
qzdVS88NKooCQnUg1adIO7wHDF46e0V5lOjvcevbrJVJPlkfNn5+K8Mlam1LKO0yiRomv9bKX0St
4FvlCgecI9jfqDc5Rgc7eFlmAKVh6ybPv8Uk7mbbbiz9MLPOyaKdmdD9HIbpGD5JzEH2yHDPWT33
/yy8rtCdydCerw7NS8F/f51kF8MwymtY1Zsyd+f6MKbJd842UFjzRQ9PRZFdHQCFgnB/BiNsho1b
Q9+39DyaNaxK5T7qlGAfRHrgGuQk4x3rlRNfGv9h0wp+6amCnefGs6Evf4GZv1iyjMzBmUmrYatH
BibS8tmrd1HlnOSUjBil1WuH60qElo1WrxVs4CsPXTfOSo+DU4nJTRicrHudp8GvEOHcFkshhJ+M
tjDWHzOGkoxWKw+/tfmWEByx6KiFr8VwNsPKNSPGZu0X8Qjkk9R+3D86COd1MVKyZ5GKWoSbfTBX
7Wx77Ci/FNWPml4K8TkW+q1WAoaP+Yr92rU95vxNP5j7BczjQwZXo9XuypL7NO1LJy+RM4OI736E
PEeIAHsHrIetiqy4BlbsSPOLxQhtsu6G/N2PH4t174Zuuwz3iPZbeVeGezoeR0vBu3YV2Nxk0b0k
86ciln2QsQYR+Rre2Ra7dWEcY/OHarXLkkM53SZBbSRpXl/yXcXhK/fqWSq9sjUumCIa5q3xyIHa
rLXZPGS28liAcQoQwM8tL78P3lRaxKg+BqVnd0y7moWSO1SaDS6UAJl7k0/4pgqaXdzmLfM+mR+W
sI3cafFa0IxRhcU8qWx1lJpjsNTaBQB3R9M3ZHttUUTHifrKbrCiuwrFY5M8RhXIYGZ7ZcBIFpP2
r6CRLTO/lPxa/lnAXuNUS9U/JUMyi7c5XUInOd1C/6lS9TCJkhDn+ewSdm+KDhZ3q0A3jhK8qilw
PJaGBiXxGy7NRT3hjsnCZFuS4MT/ilbMVU5Wy0EvyYnx62G7iNdkuI0KKG9+R7F07sxXGtkm4DM8
z6Ad+ar7MsLszS6QJjPR7E9B0vwOrFsNpbInodyZSmC6Xb+qw3iE2DM6XSofxhI4cFnDo54dbcL8
MH+VZoDj8SwWtkdYoWD3nA2f8juIzPMs24+sGrkux28Qz5hhKYWw2r6E6ksr27gz8EKyOjkVxKOY
HsJm+yRU7+L2WI421ePfjKO5Zgt7Yt6L966Whnsr7FtBCRo3F0LOvya1JT5Jgiorxf8EAkw0ilPN
AAeP32pI2GY0qztJX07AJ8qDSOvkL9Mu5jAL2NIaJleFJFx0L3Z9GsbJlepRWSvM0owgqJw8odHq
zg1D1jDPWfYrqDq7/ttkHykp7zVqapBc8/zScaOKjtnh4BalvVm6glbrD5KMB+H5hRmdO+JSCkeT
HniXli4MTfI3MNqde/1Tag9G5Yu4Rbx2a93NOeoJffyo2n6rSuMmNv/JWr03S3WDU84yTl2zlYxd
l3uZ/K0oviZt7O4uIavkLzl/RVWZHXNiz629m6P8u7SMij1J3nXKeJwTfVtL1wbMi151jwTdoCBc
Le2YAot7YN1itqDaFBUZix+Q1v289LswYYtSCNw2nDpuQ8YJtpIGx1+6E9bOjBLM/tPODDC6XHPU
9bJ+qaKfTJUZ1iLEmKU3BvqhqNiUbSy30ju2R5oSf94YvC+2mdxTlXqzYV556iEhBlJyldH7sDpy
4P1NPFLgjNYpr2TREF8yv01pttfzjcE+YtheMzauDOURxG/hBHZKudWQJpZuW+iJayjfEiZ5mdIk
A9tt2Xj1WUmlc1B3CGcKAx+1oPF0ayN2hFTjUWpS1sH6LcZGDCVgN9tLX2wVy9Plx2DAQOXZt2uk
pg4dLPGitjqATHIHYp2pwSTwH9NBJ/N9GCIHk+hiZY4YE7dnayLRvDG1d5rJ4DQ8h08gnPY+p2c9
RghsDsp4xaVbEMBkkVxRT+0WHNc2IVlo/taWZNX09VZTvp+HYNTVcK27l7Zh06xTrc/Aos9bMv1V
b+SDSHW8dqhOCKfC8MwafSjemLGb8VbRGtLz9Ww3cxQDgOmw1s3QiRs7+J2nZdtapmvzk3KNrJVy
QcNBMfhOQxYNW9yG9cY24At1qpt0DGT5jXY34+e1NkauHHUaULm2Ni35qCk/HILEqypmp+lRdsnD
wxqDUEh0k9Mable/9zpiKkes1X0qE9ib4p9ZfFtUl/XoxuwsJ8Z7aX2WI/XNABh73wa+2btUPXEB
+zout8nTKi/AcA3Gnq/iYvftBrzCxjKr70IF6gPZsTd/TMEGpGBEGtDrduX3QAbwZOxTvPbLWxy/
qPGmp1GMSumgBMVx6QGRZ8ydxa1VfkPtDx7Zk1hSYSK2NkHK/nK3BrQ2zL4Atz6GrqTiLlWE3y/9
UUzfil57wLtTND17OCgGX5gzpL/AQ6vRz6YSbOG6TX4W7TUyb7OlMGZgTSqMNlPOdFsGfMqOGAWr
cMP2pE1o7M/3v2OSOm8DCV8Ak7GirvaluVG5BcMPKZgd0W/zgTy/X5mZ4Ty/Sfbeth5hxMKmuExp
wEQUy4te1p5k1u9MNXLIoLH+FU97Kb/nKYsS6Yq3lH28K7th2xiv2EhjwHMasEUY0b5UwM2Kdm3F
rlQelLL/FnO3GxpId6Q64c1hbxaYIBxQqWd7NisDddsofeyaDdbUubMWr4ZLucWyiU5bdCpATVbW
o9oW5yRqm9eAZbW7XijSLs5r8dfY84BXx8jpYeNgfp8H2pNKZGj2sTAIh4Kdaj3fLqBJNY8IiymL
aoQgZCvTIaYt2IfTzLA5pFywczl00kLGaqst2m4UrBfVcYp3AFC3YIdunenMXJcZUV8LcN8WtfFj
LQM2vcn8ADvYURcYEr9esB1BuCGr6k/dJa6AF6If7VmbC4+2yV+Z8ux36hnXZJkZbQUqjVundXbk
LkXeI1eQ+UzJRDiYswPLWzbZvgVbdDHqQaXWhByAQIzXWQ2qt2nDFAemBBIrz23N0S12iYE/T6wQ
h+Is5zjdTTWMhrViLyiyw1P1EbSViTyG7Rp8r8KOyKLbeHgz+aA2bbHtld46D1bUHOW4hAVeqYE/
sxLuVMtQuVqjGrB1036Hqds+CKFUCEsCI3wHo2ndLcVwnUX4l6Faqg0zl0aZxAXLW6Gtw1ITH3Fm
U9m1tQQOE4PJkIzLg7TLctM8d8FGOfoZuxGCM9gkGHSaeoDLaG9b20z3OABMhwXaadP18cSzOXPO
VrTRxJk+ocCoHgteakyFfbeBqdrS9gQ5J9AyrZckJpOpY/E8LJE4slgSe0yX8IT5Qq2592bsW9ZU
H2etcXMCDDa9qS/7erTELq5adTd2LT39xPphN7lhkDjDbAKWt9ivargebUWtDnGcG7c8IvasWLzn
Ro4wxXs+Gq7ZGp+GtAimTCEjwEb6T9p57EivZdn5VRo9J0RvBEmD8N5muJwQGWnoyUNvnl4fa6JC
daMFQcAt4N5B5f9nBHnO3muv9W0SEJjpsajBMOvFXGM1mtFedPlV5D+2fsmDq+eSiWABZ1WY7B0u
/F1S1Bu/tm+W1J4M0IQRCd2EUHQIdWwK6OqQRlhDgwKPiTkpdTYncxzlG8Ha4MT6VZEsNRdvI4QA
/dOJbnZPP8A9T+xxPmacXF++NnVxLdSWUPMpxaEkF8mKOckicE6CE44f7br1mS2cGDCKZWR2xNzG
vdUMwsxjVo4rd/15LQfz1npJfjLL8FJIfgN6oribfGFeKD3Cwtw3cr7KbXQq3yi2TA/pDJlRlfNG
9kxCdKjHdKh2eGzLcpbp4dMopaUehdNIwyyqY+DgoSYiXUAya8uD7lknX6mw3vZr1eO4LYgLs7zQ
1KQ9UsYtZ/oQaqu0aBcdkXqfdcbjPKBCHxZY0rqwXQ7GFv/+YOOqJMPrhA+z/BzyfVk+K4uakRWu
ZlYeG1ufZRnbkk1tmRXxLBjipaXjLQVfUKVjIAYuROKE845SRPhsMKZ2Llv74gtcQyz/6jhF+gaB
gedGTFWfnNTaiZ9yi6OYpoSNv6mC88iN30FC11xEeD+3ga0ciphRpUFTWSiffakuU+8YV/mqEKzy
qMW8tvc+282lhBp2cG5+l2xgXh9aOThrQr4Ouo+w8ROxnLlTWTZHBy+9olFA0Im4j+nqShWsTQwX
7CjW2nXjyF+hky2lFHonAdJ/EESyZ1HKPMsoUWpKUdRi6z0we8xHm0tMaoedt4qtTs3+EIhL0uTf
CcBBQ0F/Kll757MMrpcZMWrTgk/BNP600J2E3Xy0ZhBQmTaFilvPWYM/eEaFvmAePSZycGilJIe4
/oOTwf8xbxrkTeUeDjtAX6AGdPAH5izVWaZacKUdItOZxeVXZDusGlFwW7tFPWkZjiEuUaF+6cYl
Y3zmBj7zj7PhPwnGoN7tiVZNJdU5uqw3lQRWLv9vKNpVimypCybs3fB0JHRF40oOQ1jXysTaNfz1
DYMIMG9Tm+orlP4ER4Gdgh9UKvoO65PdaR95iq0N0SgwlIWFkTeQn3n9HC+L1O+eVh6f/DrYtgYh
jbC8ENPFImXOXfnh+s8cI0AriAThARw0aWlmYxCYSWsyUHTzKLdUTab244poNcpYVZEww6yCSe/6
P174V1r1SWFrrCzqLT0yIUdtpmfuNIKVorH/PeyPmvTTWhLua4Ng6pZcz0SoYp8ZziRUX56FPalU
ULYiLG99CAIAcmd9RX+p5qnmDbdKIUpewQZdmKmanq1Kijeo0s2lb6xOp8wbymxL3LvrJ4HjadPQ
1GOwDnFOgqIbF2urnM61aZFBEyZlp8NlnMVGhL3QT49S1Ivp4BL99UE/7dKusW8BbMc5K6bwel87
B7OchJNdS2d58aujONkCzSz0FgN4ZVl6WHZD0pCcMnk3HOt2cxxIDemhA+6qmPEmxCqTX3MdSee0
zmdAsb2pZeSzHKKOll36Plv2Ful3XEqVf6+1p+wMO81K7jH7b/MompasTFExfCvGXiZGmiOa6u2X
AP7vh0+RffajVMaSG7CwV1d/yUW+0ls67PFpIoCtQtmoe31WNAfmP0vN7Ha6n+B3FV9OnRHuIQ2V
twuIHdO0I/pnnxU9mxKCOvR6smZjCT6D9MZ+aqxpKeY8BtMxPSYBdn7ku/TOne3PTLxX+UiBIJUo
SnXv2OYLesR0sOWZ7KurJnsPOE6b2F1psY6q5kwkA64GaQ+FFelOdLBse66I5uQIhxFivnDo+9ll
wrCIHcHim14NmZYJGdMtBPkgBQXjJA+1DJ4pW2Ljwl2GXr3uiLIXTA0QaBZt5wEHz2Z57rDXtOJz
jOfE2+9spF04opvJkbNi8xNgkB5yyiuv+1Xo2vOuSOcam4EowNEtWWqtM6rq+4np1ZjY6V6qi2p+
WlhrtYAhGHOARhx9JlZqtu7ji1W+VC1eVVk9jeT8N4suna3gqMFSqq4NmWMfI7dRHPqYDFtib/Ve
24cokB0rkFM0Fa0iglpiLKPsJcTCb4oeBc2HDca8qOzcpQoo/kCBTEVGWApFRXbEpiq45zsgDR2L
XXlUnQJyisusxHmrKuNns93Z0lMifG2lBl4/cn+o891eqq92eE5NDiHMm2p5DIJjGeHRxiLQ2j9F
0OIm7dYDlWZVSosUflHHqlwVYkyKeScPaFAt+W5LxlZDaxWuMlNwvrRxMY8L2kWAJE03Dh2NjS3M
hZJ3KFxng4PEyaFi+FBqcx3lMZ/ILWqVpkL2oKvGxa+HJXP7d5oiOeAMCJliQcbaVO3LQ8upy2Bb
KSvbjmZmdx8Sb6EDthIkpbFPSLi5wTPNpfZSdT8+ZZKV/WXAYgyj3CRgWFzrsyyMnc54ndtTM19a
enN8BsRrrUcVQcqLjfhSdsVWKWmc3HgmNT0vuAtPBK/FyKgiCFtZYiHz31rlThKhX0x+ubLSDpon
bbWwwQiOgd3/MimWbdtYJCHDirpeWVnPmCS7dxjjWJU39eBsJXa5GvD/O+FJqw80msSpZ1rQpvRR
4YLaLE62jUSoiP8dlOobSwptoD0pHDyoUv8zSOzSxU8VZVSonjMpCRiZnv8G0XF1qZmgVpFL3nSM
xBwST5KiHeQAf5Q+fClOccJSvFH078Q8+IzoXGAUpunO00TsYZ8tgjZHmQWXEKpLFy0CUt28cteV
8xf7SLJiX2nbAdckoxk7Wwgh7oyLSGN38TMrrLVUGycNacszFCx/7i5iHyyDboeAupsvCzM/s7z9
XpZ4MujPEhZzxRH0eUe0tzBUF0Mf7dUs/qi9/GXG+bUxmHTQYuPHU/dh6OAjE2bPFa4L/No5kCyj
nqmwzBwxevMB6XOddVucWpfWleepN7xCnT7UVpolhmzcGRYXXMLfKfPEQ4vVP9WW3jJHI7Wav7ZK
7RW6DFIUs1vpZrgRlfXl2OXDF96zkpKzznQCYgRvmzmlgvdHGzFeIZ3iSnWMT8BclMBycQ48nh61
3OZV+IrL/OSKIJiCR5v2XrsaLaxWTSnTpWslMEhbZT67yvs57VY2t0ymp06R/9JhUqxUYUBkIvgl
7/VggDkXsm9Mk6xfWaF6TrOWrHw4V5P4VJj+jyb126DnS1Pi/eDKyLzSrZHaR18rRDjZhBMOQ4Rf
MFh6o2NyaFkKUYXvuOjXfpwyNEaeifLqq2IxOECVfmvGEvwgVSXO4S9NA9MC6uyhV4NP266XqmfM
uRD5dno1ZoqFKN3kX9VQPRSrW3a6drQzgaSdyjWIBWOlDjyObEL+1VRGWWo5YJt157Lcr6UWa7Ur
ObPKB/HkJrKFvzSnBkHpC/gAXMJ9pW5xhoa4MFHTWqhIjWtg4rRoRQAFfsYZvjZWDoNTSc49bYgp
izWG/7fZiQ+8++zdU3eBJm1j+mLCRwvfTy7jljcvx/pQt8s+w1zU5HtZ6Tig3ISIIO7NopsnRXiq
rZxXgpksZksGt58eomrRlbizgmhvjS9ABRHOqK9O3HD56w89YTt2oFy4E3k+9GlMgFT2vIWflVcP
yrpQOBb7KPxwhLQIMnS7ynnCZNvYGIo7FQmy1WuCK2Qso+xDWPHZiTpuFiamLiZPZpu6oy0G6lnP
7/Z60K0SpBrHca5Fx8Q/tBkwR+4Ues01bMucl4j6zDPDaBojuAKGISTo46+U1lkT3bK0IZ9DjNe1
ZvAvPyuZ6IBp5lzUA2f5+PIYH0HS760AMHw8vFl6vxe4Kvq0fvZDsk7UekckapdDCadtZBDXmY8C
375Xs1Gzl8pLouT3yE8fSVts/QSA0UCKyEOh841G4Q9NfyO7IgXfm3cp619mJC01ciqpgcW6y9eJ
FM4zLTwN4H1YdMg67uicV9pR0gZe73DYmKa1jZqYg7n+YxH4LGfkZ7KXJIvMlRnac0c+xZDZ7FRb
51mwNGD0gLD7Df1+p0XSd6YNR02ND7njbQdqhpgJ4RAg7aOh22qxlqVh1bCfWhMxwARpnYrmO43E
iTTFOnPBf2i4S610n3fUJTVFoukReC5Xozbsu1QTKtwBlrCKi5yUdzmQV16kbRSz2Tv+sIla5Vmq
8U0qYTF0FpW4m5dACaSYnldnPlgn8zwIuJKdz0TSzjn+fbk3AZa092iQl74i8eyXq0Ii2dxE7O3u
97nSPxT4IGPkEghlbs6yQrmyJgQcGtgNL8A3p43moJbSIGrwDiFhV1568FKLHr/2J+RSYO6pnb/A
7X+sFRpwRQ+XsAuySZN7R8Os37lOity2L5A5CmLnwyGq6SW8pHwKSYNImWyM2sfaLRD3Mib7frRz
lPwP5p+Nv1ZdOXwSLmaUNFLPtQeMspPnCga6SdESg6xK71lCc2SInMF8sEgKRIZ+aBp7pRrD3G2Y
K0s1FLG8lDBemlu2X3y2dfqkASNU4a5D0W8oSYEzOi2hY+gzCV7gpF+VuI5rn3eX5KJc4OjNRzOQ
1xMdDtk6n1PptdnDTlxpVmPASTHe2UlxGyokxAiTlOe5uAvCN1z56UAiuidLmoDTawpKPle4B68Y
5YGhptboNvBniEf5pDPSBE6fW7MGC+0PeKABisZYh4OFa9nKFw0ZfruWt0qHUwLcLUbLehEENHEk
frSWH9ka9V0HcE4tbcF3qO2l7nSbuAUqKNv8vsOhKdmOaUrlvtChXSIbIB04Cw4qDKSMovKBqXql
HwsL570TEqYK7FPg+Wde2Q8nrVgVrPZ3zSoOrdd9Et/ECipp+EqodLn1+XY1HPmxF3HJc7AbA9HP
sSDIVe8QALvASMDzJ61lKznDF3/2pipjfYdAlXk3XSXPxKhSTxKqiVQ8EFAoR3NrxUpqIn9q9JWY
GER8e2k3+tZNwNQNrjaFsQmehhxhIm+rNj+PiVzTo2jO6nxa+trSD+PRqnEPafTmQwlqizjIoRTk
XlhkQWIBy2/ZSmBA8i+9xHufCebdYdH95ZbgNXfBCBWD+5JHZk0PSU6ui6MArxTY+q/rSrdeZ498
1q6Ktn0XafXww+DGemXoB7q5Z7bJqBurtGIED7c1PzwHz/tQZQjn3qlOe1SbcVCPHC7k+qrXZMnK
CFNbB04hHD6SAUhSGJ2jKpl7qbNhMd7ZjPSFmaP25em7U0Yrp2T8uqR3QCaStpFlPAFhTZDEPjhl
Yc/Mvt00Tjojlo4ZoD0gSi5zkC1uVh48X1pmmQUbwpoIiHqaMO6hHj7c3H2MH8QCL2M1QTHuZm3i
fXHTHYkGhBNVkwg1WRC2rCSYEUw7yYX6awcAbkQTkcGiD7f4BuQ8PCdOew7jYjHqLF0KQr7DLki4
PizmvefMbSlc92QysUIdWwMJb9CwvDa8Xd5WM9uVyo3L5GRp1NQSqVp8sYKVrOOzJ9IOxl2C4EYu
yBwo7OyPaDi4hJSib9fdSA0qHQ4Xx4nnMe2+jKvWXdjGxdO+tBD7Jg51da8WYMcGF3ynSk5mLUyE
soQsgzKVk8cgv2MNwwb8niRoNpZenQvNm5HPuVSxi/wGN8fp2xXLGdYIpgXpo36muOK7twZuJtIg
rrPPvGiejSyvohUvs8o+RdOvC+jeszqpPhC0P8s69aZRUs08P5rHafvh5R42JFi9RvS2Q2kViGTO
drOvcnDOWS/vHIHHxRtgabbKZ5M6R9hNnB56+BmVQBi0gPAmMrIKq8xMcEx0inrwUKajAl5dq9b7
WKLRMzOkhVK/ZzYTL7ln0ha6szLAJR9a8jlW0oOUMxX3gGMCVN/VfEFyo16lrFlZLJ/PnOZXKwhC
xpb9Bbhx2VTVS9GokisaTlAkVCXaVxjQchHJ/PPb5Bqmyis0vK0Y7EtrFvT2Hfqs443wAWPYaAQP
Uw9uINS3aVB49zYymhk7AkGkmPscuAQqmYkh+CUrvD1kMY0iM25lBx8gFT6clSq62sFo62sw8Ylw
gUkJ7dEgPCJfbXt0B+D5lBOAzZgWzNg8N0zVe7e/V0r2VdnSPqdnHZyQfjU8e3a7FwZJgjAr9qGP
eOJfA1glFbgQG7mlQ/MzvWIuueo8ZwLv7TTjuzX3CqMDpuxTtc/o66At8F5iYdgatH3mU0lvjJtI
BJyHUKHtdCcqLD01xKmDP9pxHjZJ66JUp12Evat9RHhmu3/4r5FJ8IY0DB1FC6BDs+hvnwGu71Qw
ziXyRlLIx7eedM+IeRvZb8Z7ytRwkWLZyCxVwZTNAVutsIn3PlX/HFRfNiyZrAqWWSLWLDhCLZnk
hKUMGHBlpk7T6lllX5y6E4Sr0OL1hnILAWRC4mSayrsoNOa+kRKJ1BY1oZmBCac8jCcxCQCue7J0
6Sl3X2W4CWM0Rv7OetAsHWNHfO9zoM/04ncj4T2pT25yjbnaFQ+mL91YJy28YpXzX2q+UMJ4WsJL
gnNMlUqZOOmHAZUt2bjVNnLmoCinVrYgEgjHZ5o6GpFuuBHUcw3ownh0kGZoP7GyKEnx9v3bHq4S
CoJe06Qjv37X7QMVf9KoG/ZlT3Ppo2UgHJGhbn1v5IKgLw/MfpppHVqTyPXXapOsSs8hzJ+NtR8N
GbKUswjowlTYffBtMG9FfJ+jLSDAhFtOswHjSg2KbFcqYHxeHsWv/w5BI0SIC53zO7COzSW0WYt8
6ou3ihEzG7E0jBkyPiOzuffJr8pAuvkquqfJ8K6FUScX2BXbua7ccg9qGsH4xG42lTkTxk8ENHbo
VjVTiRYwVez81Lk/MakheDumevWVZhfLu9se8ri98/Tg2HBmaNmn3P41vvQo2/HXqAiWHkH0xlUy
BiPhhX4qIBBdVb27treUm19aDtA/TZUv6rR8ekkMhNUk8FiexmQNkJuJwr+3svYEv7PIanhSt6TL
N4pxTIOvCO3EiU5J3+4tR5qyWQcS8VMaog9P+3G45Xt9nB4gLj2a8ikx0TIIn2TGSqtlwrbgjBhS
ZVS0Dkm4EhBe6uxDZ+NJhNOsQ0jgKEAoM+R96uMXGXOWZYpwBmAQ+oernqLhomPl7sfyWr30lDNy
B9cQXAsyXJY9GiBAnSFmPqTaGrx3W0OJ4IXzyPrSEM5r5Sy6n0TnnUN6qOtXEj/iGHto8aGG6dQ1
jEnKs8DIZRb4I0MmXRTU8wpoTqNieJ55BJGuNikvISfPhjc6Ju2TGo++2zKShxzrYfJqkzPGzWlU
vtI0nQmI5XmgTGvGQlYkVhrzHHC36eDPoi5b5joDQLJjlqytow7Pguk/dIBI7a/C4mQ2rUrONdMP
DI45fkANaHu/VXCS/o5urh47lTqgm1CcajFOQYVi7UevL2n+2VNLGxBIQ7zmOIHhZfAyJ4A0bEAD
jcNS44Cjaee7VIlENFWQDZaFeZPqRH0Y+sayD4DwHUzhRf+uGdRkzZ9mPU30QQ+V2ahcHssQSg6V
tw0yMXwIQn1hiAM7WYjMXfQ2/GPlJpfbtA6pes1pDTO/UPakOmY2hHGMblI284gMDnxPVXz1C/yI
iBzMfip5baToOZryW7A6Fwp5qOjbjClLUVhzj9pMBu+b4tBJxcqnEMwo9rDGdf66VP8CJjCmaYw5
fp7nlkMeMdim8fVU8gsvQRWuprSC+U4CT+RSG5D4683gqXF5OG3I57vxm30VPRtOMUUtCRUvc7fF
ZxAtBgJcsZpcNDLugWfBXC3PPg4NF/pazxIlUyIGo0THofgtyos7XBVJ3VcMIbKNJXgB9ySkIU/N
JOzfMb1vGNuwRM8K4XC1x8vVxowTvU2d+gvHblJIAukUtwQeBhDy+bzT1FlUFwynH3F4cqV9lR1A
krhEs2W6Zl1dq2jPnsr+DiiNSvxI/b9CPmIFDJKWRWMGbvNf04EtBklpGXFKpt6HbH+p2roydcx+
7VoNaACGdG3pHAn+oWiMedDDGN9Z9l9ZMA6uUOO/VSgfJDgmEvSdklwLCBWiMymxORm2r8/swV6k
WM4wIJlUyg4jphy+uKwXk8H/1u15kX1I5K5McnF+crcp4tshnBvprAp/EmwfzavD3TQU/SxgXlFH
1TwTK71aDvhMQEDgcfTkb2bIA3M5whEFVhHCObmio4sFU+y6KrYh2eT8U2Q829B8sodMJKfKHtbQ
rAuPxPorz8nLpBnCFJQ2YD6hehXFjtgU9j2GMbsmWrdsRIjrnVRB+l+mOcZLtC/C/ZjJJPwvAxWd
hTNOqnellmGq9adZH0116UPXsFHNIwKKTMFmHeZ0jEUYLu6D/aAnnoFqTmn9zZ/BYF9ZQF3BD0bB
U4OD4+Lm5KntmmMx8je9hGdqzIULVGRj4kikS0qBPRryESNHmsUl8Wm6DDwAjIAAbpr+EqVEql+p
p8wj6+3qRwXCYdwYUw2GlyqefdGuMyVbdMANY3J4g53fQtwd4H9N7HyOslI4eqNqowPH7rH4y/uW
cWtDf2VysSssjAjsY0OMDX8C6PaZnEZ495D/hFiOdvWqDPayn7AwmkYGFI2RfLf1KP9Jl8KN98VA
LHXwlq3/qVtv2YY4ipt3wO9UGCeBdzARGFfavzD/86p4UUHc8yC3l6WP4QlhDr6JA/W/grjhhp8g
VRjF13QeH0nNeNn7iJ1wrVMKW1SBNNfM2BDlNEqDBrOmyqOl8HkT3sNfnrJaQN9L9Cd5QjfbMHSL
nbk2RAelvbjhbkjBIafdKipJwrU3yXIADoTzPOoXWKCmTb11/Uc1rgOuqAJQCqJDoHYTENI898x9
ioZtGikqR7otquSzSb7rkHCwsq/tbGvZ1jtr70EKZgF0MUir7Lfg7sRUP5WhrkbZ3I7+7GZflxcl
P0pcO5b7ArNbxoQu78IJJqF27dTfqrpCt0fVb4iykx+34aSKSp4m8bpyL1q5rFtIauXbpYCKcO77
jACt7Dyybgp/JWJGlApbebxriSlcbV5tsgblJ8FtsFyx1uAS0DnME9k5Nw3LKnpp7kJ+CYCMSSQF
Nvh7ZrCMJo0nzT1q2bT/S5V7wIVhMI70mEAa5cL+x/hlJ7WE6PVbzGnvaYQA7Gxl9c2ilC+JRgmB
W8JM73n04Wt/udhVzr2Wn00Pj0Tm78LVTZ7OlsNlS0SdC3XhedG6wu8iirsUf3ndQzPRBnoYCHdZ
pl45NoLq2eZJZraon0YyD6ZQ2V/GwiQ2hq/FAUmPk5A/ee6Key5D+mXgOOifSAXbAnYQZE4UibkU
nUBEugyq+h8z/ePSYCr3IahpInHtM06FMd8rf6Y6RFkiJHJKwuLDMo6KzWVsXk0qA7NirspMzk35
gkl1mmjiUrXJjZVroJ9tKvlRpJe8/OnlS5+MwchTlTNZDzGD8x2ksGxgoWfaKUEaSvmuHKUleckx
1K14tue4sRKq4HwAaI2dj62ndvhhKXcSgWr63bIzI+723bC3CrIo9zxYp56JPupOGv+m6zAKOMmB
h88oL/DvpFslC+d2RymFuUCnWeEBQGmCaR2lHAM9ObRxVcisTYkm4P+w4FmV4lBlDI7sHfQQOeeJ
x8GbMJm8BzmCBCN31+jmLUZHGUpXFt0M8eF7fP/gVWhY8ChJ73Q4yPmuEgRAanlZxylRrvxHiK3A
aWS0KwnB113Vhkv5t0Nr6dSNaR8q6nxlgBqgwYmLV3n3jfKBaicxhj/VgwHI4Zp09zHa7iL+qAMA
DVvmTNhWJMVD+W3od1VhA+6Hm5PFL7d0reucCZofOGtP6k6jgaHO30z6eqKRvXrLqdIz/6QZX4Ir
sY6/ho7Qh3pr0j+FtIYXKnhxcByQlxWQlnQMUqqPSy3HRP2Zphc6cq18KcHVZ3yr7cJY5XOgxcne
PCAzyv1S/NjF0qfB7W1tjnE2gKhXm+feBx/9qDFOy6y6CrcN3ZzF69bVzxDZhwC/68rYL81ZHm4a
sZY4Ytn9OIkIDWjmYkTWBYjltN1etPc4w5Irvn1iBuQplLOLFOVYtzIkrdyx1qAOdnn/pSl7pyNn
4qwoEzu/pcFGT3T0pcGcNREFteiqlFeRiwtEVt7j8g+pNKctYoXEtoOOfEjx7JJ7aPwYQBEqJuI+
ENLKhpBNOrAy80VO3qYE1AYUQOmWesclpoO8Q3PW1I2HKCVAZgyPrGxhXW516YQTJCk/3BT2hBCL
Pnk4wa5xCQzx6JkdY5BFYK4zfx/470qkJ6hBVcPh3CC1S/TqFgQw+D4oztBXsVHxcPbxpwyBudUX
Gcqyk6OfPIOMmQFpag6BQv9ifd2spBHAgg4UY1WVK1k/GonY1qwyCLVFlx4DYvNq85XFr5LQZcEO
F+kbrzif3cauzi3OTPbrJITFS/ZXuUULxQT6/3p0gblUTrChWfNETam8A3YWm/iRs3Qda+c63TYg
mKox/VCKoyw2gfFtkaAYjjUoNATXJn6Y1j333WnOwEWcMu/VUJIYrKTB/SbvTB6EDAtSE78MQhIG
6ZSF55wVcQ2KM7A43fmupF3jiEmb/Hr1prFWdJU18+PEO/jOu3e3uEjU9tMurhwUk2Y4KDgbmW6P
q3sSuEDb0Hto5a6Jty7s86D9cwKS9NAE5FPINMD330MDKmbSSkik30NOwmp0FbhrNA/AHUyhsWrt
+8iH3bALrXfiLtWUpTVMw/nK8vKbrTf8BV6ZD5wo34AIkXRmyDOOKh5adkYI1hd4ONB/fcZ0jIiS
bOmrm8z/KCualRgu3Z6yR41ImuUADMKtK33H3kBxyHeSyLMkhRtaHvzyqyr0SRJsGGUFAgqNOdU4
fId6G8KJkWO2gOFrYTJUmwMrR2T8Jf6uAVVXZeuc0leYB9B/fXcYwoWkv9XyEZNHDIjFDPUTI/HE
KJYC5a22aYqoDjNAZuMVgn1bJnw+gLpsZIZtFYb1c2Oc2uSRl39KcvDBEXUwvuzyq/Z+W3qmHN5K
WtdznQGGNfq2qkuZf+dxtMYrvGqia26RfEeYAhtqQ09nntiGI4j7nGQ66Ki5aZ9y/PvJOYctR0wi
VQqgwx86SGrlTigvQYKXzXE7Kz6/bxfFR2dFl3/y9GWlPmVxbtQfx5FeKuxLBYCMUgwryf1K6V0z
fV8XN8P4UY1NATq34tksbWIGBGhsImJVcGbT1dFrIQgyO1IVSBhI3RWnlaeynMF9y8ZGpdo2qpcs
P9rm3ZRHtlOTXNRmabXOgpNINmI0nbPDShCPxlPLTGA1Qpk971uw0seLb2GFT1gBTHcp2YAV4DBO
Rh8gj5RcrpvsmKnvxsVZuCrDV81L20k/psXeIKRZKXpwkTvqqx1+y/ZmO0udL9vitMVBGRnnWlVv
tsyEz/3UjEOHYuYzEmKkOyRYLjQoTtSCckjCaK+3R1UsowYRm+dbf/qkeLgYGE9NoZwRYAqo4z6d
8qRXC92KKQlo/vtHGZ7zbq+yySFHugj6ZlvYx1AOwUEMm3EzWyj98Cszdb0xNY/cn0y6la2JfU1e
0+CSJFAJOmH2r7xpLoht83U27gEayCSuDkX6rbMqIxmVFnvV+8dG5p9bUfwykeLTofgc5CNGsZqj
2jY/u/ojo73GFBJ5T5vn2Yu8hUbvW2FmlXNSGmKRCHCM5kmOtrW3Z6hKivsrtt8EAGTjZlQMJOp9
QEBWbX/Rag9+zPF2sfLvTNGWKteklb7a/MsWzFte2J1NOQV2tfHjXYGtVo8bWhY+rqSdlA0bEwAq
VdjKi2yUHhatfXVTaaV7DFnG3xVT/bk0lVku3zCkT3pS6sPZpa+K1Yes/UjI4QxifHEZwlsj/mSV
3iifBhAOyv6rMK+hc4uGbRdcpG5d95cEuSVkeFmTCew6e2o72dQuLilrCyJWZnzL9HEBnw2UxNS0
mPvKc598jIFqp1fXIrpF8c3MH5EOJ0xi43z3HenwPXAyxIBPyQkHV726EOeMmh+3mznUMFpxDOut
WTwUgtUa3bFNxIZvqP4T2VZK98AqQBp/xspMkx9K53EczeNyJWpIlJQbPJE6UTfLQcs1fiXwvIS+
6pqB/V6itUybLVM8PHSH3Lzoya8CyDXITPj6GOuALhivhG0G7nAoDJQe9FaqHtIZk1Y5+c5fRTuh
9t/yuGCL/idJIEcC2FBWqfrXUDmH5L8rkKY9MZF//7f/9r/+x3f3373fjLu497L039I6OWUBFoz/
+e//cd2nY1mAugwHNLZjW/+yt7ToWtMYHHs4YZEx1d2Q/V/Wff5nP9+28DOiNcmqpv3LgnG2NZSm
k3bDqaoPXbj21f/ndaUsyvw/P18fV4z/0wbZ1rUkWwn4+Q6Ld+CkTf/rj+c/bhF1LEdRVR16j23K
/1hQ/08/vrNsYWidO5wo+7H4QkZZ9MC7/us/5D/7jP75D/mXVaUl4knLNs7hFPkgQifh/+eP/5ev
wBkCs/zfpJ1nb9xIsK5/EQGmZvgqjYJtyeZYzl8IR+ac+evvQx+c45keXhLSYhe7wHrBmu6qrq6u
8L5jy+dtMG+KYxV8fcHPN3TH0h1Xs3SZiniyq8lKSmX2suab1xjft7+uLZy2Ek2pA2AJRNaW42ia
WHbvRAWO5oPs2FmqN31SneHTbN9mS2PZNXjhjM6WySFqAMkZ3m2LXVG8q+q6Sp4TA0PwudRAsdRu
6EsB0HH1IMSSQYv7j0s+8yVyhFB1YTNpZErKsSE/N6K8E57mvtMaD6yEKfrwAhGGbtim0FwQbSRG
385k6sNSC+F1pgNahOWlbvrNzvGS23IuKc5deOh1/mFYuomo8y2LAwHgUg9HmsN8skGHqlPjFF3t
A8RsX2sgmMOh2FnaonvJNhBpmbplIFNYkkgQWkYnNgEQKYL4Kn0dBr+2l7Tsvvx9zdA597aFKViS
FaR6Mgs/921Pz38NYO5B60j0TTqb0gmoQ1m4s4Xa2oJ0zYRzG7E2m3O+h6Kkip+H6oKUDSrISHRb
2+9dFTjz0vjaWvVr4Vt3QxHe1DCrukH0OOUfRkNhXLP0d1zf6k/B8TnssKkLd/nzk3M3+W2rAMtn
QRGhXtNbEdOXsr27exIkBuW+TpNwiHXLCwDLp18Q7qZtAZdc065rmVAp2zgnw3Skw1U4bu6U1MW9
AuAGy70duOKZt4dxRHnuZoFGoRrcEzq75aq2dMYmjQa+we4Mr8kZhaBpjTfS9lr0Cz+4iHBsAlTm
+nVXtsWkSysw+CHkTEsgn6819bbv7uzytdN9HOaa12nzWWkzJnCC6wWzzubBWvAsH16FXUqA9Nuq
WuZYroPubtSetn/bhbNcfpqrWsI0rcVwpX0e4QMAaKLSva54Y/7WhzfQ321LuDAVJGiWazl0TLmG
LRtjU5Z9Hc6N6SXMOZgNxbNqx+GvSWC+kr9Ny3INzTg3d8VahjSpknmgT/c0dDo7gdDlPeaoOkzk
jsFVb4GlJx1tCqit01Gh9ZruO89pk8bm0AfubnwzU6t279x31kfqWs/eNwNrFJqwdWFof43q5BAP
oFbbuq+PngXwgvImaZ+veb7qqEIYSwRg6ue71qUxDaBdOXlqevAXptLXSug9fwma0DXV1kwX87fP
RYjYryvgpFiCTz9nRJ602jlaf3V75uYd1dCEECDqw+MuHMkR6QBsj0E1jF7JS7ViQBHyZpIHZJzb
d8Q1xk/rq4jB44V2bYJ+bHt9K4fHILbRhOMSbNjytWmVoGoYaTl62hA89aP5IJzgg++kO2JW7NvQ
hdAcy7BMh2jjfBsz5tkSodmT1zrQE4x6DZBhkiY7Vr58Rd5JrNukRwlBhiXtZOTSDdbHygQ6fQHY
2PjKAfdOXTCroLCBU3V761bXdCJN8rpWUKQmBaTZc4LiXg9hnFN31nMRAGAZui04ujrjZqa8Hq3m
YnEVgX27Tw5DY3NnvRLGbanRHQJTBgjEs/55e1GrW+jolm0uJknsca6ofiiHRGcogDlGnoJ5E34e
DPMxYSx/svplLuW4Le8ibFuW6OC3VU13DSG/AJnbEkMJmJ1nA5g9iOxWjROeOjRmqTdmTeuqne1E
Oatqc3GF7KmtGqqktiTIciMpjMljrpOX89S/LjRzx9zXTpV+IkMy97lXXburdWRkXzVQPDOA5kgo
bW/d3kKWrT3xrmqU0GznIyTPoMQuGXExdySsLcNwuTdw3o5OIHMugYKiHo9hhITWAConhrh7ehhZ
2Y4cbXknSweXwgSxEiVRjceWdP2pU2VWVaYPXt3YAUjG8WDd4hJBCHDiBpA5xQJMJtN1GL/C/qOe
mwmYIWhve0NXbN80cIWW65oq5076FdkAlv/AdKvX0sJtg45DUgY4jwdDY1CcM7ctbbGzizUjRDMc
Q1w+XCEh05nuNwAAAJPPKL6M9NGkjK2Hk7MjacWNmIZD6CYYSb6M3eya4U4NZE1vHNVPughuawvg
eAHtzlVS2IwIBeNRZOOVRiPM9hrXFevysDSWFAYx2rkFgUjlFkqvDZ7bP3U0zQ0dxWlFu64EIAP3
Wg8iHA0WVDS25a4YLtZkLFGHqxKxSl4s7IWl9pozePCnzociyyPGBZzhptVJ8m+LWttcYZsWAbjm
LLZzvkJmKGlWq93RE4T3mXUXKA8uDcz9n4oicdJ+qemz25a4cu4JdAWqVFUeuvKLOnXHAjgSY/QM
0t8ZVdy9cHdt90i/cwmQfFAN+RwYkNTkXQ+ddj6RCXZpfQXkNKVnbHsdq2Jck5Ca02YyNnS+cwGp
ARsMhtGr5hx2CJvxUtqEIcLeFrO6XXh7Vxg2SSI5ggsnpbSTuieCK6jTBx2gMVESZh+3paydZpv0
kC2YpeOmllxl5vq1EEoB+5EDg5d5T3HhVlM+B7TlbQtac1KngiSvb+id6Cq/wkn5393iozb+dvQP
E1ClhtBeIkrn6WqTTtEMOTbsVBh0ApGPnj+U76Mme2KCn3mV6afbw8oa9MGOQawdJU6SQQ5HZVZO
PkpF2qdp6MTQuFPH0xipZnTuRojmRrWYOvtT9JScmUjd3s81K7Rtm9ezTYrq4mEUB0zjWz4Bftcw
YEVaStR/4vHDtpC155dQbb7O2wtLl9+olhopTTkA8h2o7wSt8wzTXyvpu45J1giwrYBmT0N9DPU/
BS0A27JX7J+OwMX5MirKApc/PwkTzAF8EyNSda/KJ4aBGVUDL+O/iVj2+ESE01aa24pZ95yMbsvs
TtmLEleM/mwNUsw2tJPZGSFrUIUD/Ppt2L0aaN2KY6KrHy9Yi6HBxcSVRfwreSV1NnUjTnODxoSf
MLbsPVFWtfHv87pUMRgTd3amPOXzQHMA8pju5dtX7Bn2HnJBi7sjMSJdfRAhloUSabOndUP8oGcT
009TD2GVIvKHZ2+VrTpL9K5rpKv/Xv4naq+TjDa+YkCU9qdlJBgakG0Ba+HDmQRpMbRk5bNWqLMX
wVXoCw8IqVmJGOP9ZIa/nJkSX1rdxwxPbctdMbczsfq5PcciMaCI6GavjoMnchgQ6zJX5rUQsU/m
XuL6/7NI1zYwC5I/pnR6fMjtaA9rZm9aKCIBOXsq9fImd8FiA14zinPI0e2fdTO+nUJ32nF/K/bI
xKjNA9Pl8eXIScrOLYWTdbz3dErHIAd93d7Jnc+7krkbovObaHlO1rSVNQV+T9/R1Zq9M0hrkp3k
6U9q8lxXQUPLpjN0vJGrFn6/bvihm8G3uSx3MnRrLtw+EWRIS7FyhkYKl2RTnOR3IOf+NDraH0Ya
8BLx0VXcX2OYX3Miv+aZ+4VwZ0dRq+u0NIpBFuqy5IdyXY9Ro/kxh635Avip1d4ZzmFbWSsxjK2d
iFiUeXKezcayxr7JOG32wfxea8ze3zNUuy1k1SIsYeCgqPkSwJ4LabRMN5oZIcZ8EEyUjXfb319f
xL/vS2fXnxS1FCAReIC09+5doN0O7b0+7ri+dW38k2JIq2iBmct7pBjVjWpcMXywt47VffobG/My
1i5Kc4U1tUC18rpPWrU/hB2wOHltv2QZ/4QIyaYD21FUCqjwMtb1pxHg5qDMqiuttT5sK2V1uxwe
gZap2hQPFod7Yll091WR2ZH+E8UjldOx8QAv3Baxvl//REhxsRvUdlCliAhodNXG96TKtgWsroGo
1DF5Q5ukgs/XoIAIXDSxhUKITpnvpFPTOsygpG6LWbNfYlHOuEb0QU72XMzUMIo9xYUKfe6BtjuI
SMZrSA23haytZSnJUtcwCXXkSNvvGVm2R/oWFIjUwqn6nM/NvZ30b18ghthTkN8g0SY/ipzU96NA
g83KsYcbN64BfVoINqedI7+meu5OAmwySC7vlfMtM5MlEUCnuweqd/Ym1mAL492l7pyVNSkm8aVJ
ZggrkAMr1VaEpUTEIkNzq9yM8wtUgi40oVJmIpyS9G5lgVB9sH28yWBUHRqK1LZvcv0FRkxmxDIc
HnUO5f3zrVKmQYO4yee1w7Bfn3zPFzCB5uO22ld36p8Q2atoNoN9doaQFmDksvqs1nsvxTX7NXnP
LDUTk72S/AlBdN4HsNiji5pGpj85fazVXnVpdRkER+Q/yYBelEZ0smYxBbXRK0RZPVRCmW+BEvmz
vVdrxx1V/J8QyXarRiSMcWkjDtEHK+QHE+v0lN2P2rcXyKGLxSRMJ/klWy/NzRnIDwNv656RE8ZZ
38RZ8ssGjU4D+WInJltdlEs9x8HbYwiSlRmNMCelNifPZ/YZDiefId5lVHrnyOyIsaXbKyEl17ga
YlybXuvDnD4GDlMYOwHLcnFIeVpaIYi6OPxUYwzpYvH7vCxbk50L7QkMqxxUgBE4inuwcQYyPXR1
Jg4kd51qqW+2dbYmWdD+QOsXCRFTDvn6ItUSpSP9ju5+ZFr0yK3BqKINGN2UKBAcqwZsP3n2Y1us
dLjMJalICpxcBS07ZEWki06rWhgBqrA42sXXrPxuQ35SD+rzTORCiBSmjWVklUkWFMe5uckWztdH
kE7ivf4/Y4nDTpT3VwxFHvIeOAuaAyRHAU4z88lhWhwzc7bvfTMZrisD9owcIM8reuuUhQYA+oMi
ce9GGAfvQQEOPBAtGfcuKFlPmp7cNDw9XkO60R4VoZWvpha47WiCgsfwQTmIZhNig3ZWl4HX77qZ
ZExxBYyJjpP7qNqgrCbCAN7ELIrbdijF+2whJHacsLtPg8q/60Wt7JisdDD+Z9WYqgpkpOYS0597
+bqpeNONan5sAO6bSDEUALiQACf183XbVrRFTxcbfCJK2mAHrG3drY38aIKwARgf7stOyYDDgNt+
LNx3KpdxY/7pVfs2TvZSW3vrlI7mqBdmqvoIH8SVbdyn8es0OcA+ur3GVSn0MZClJuuuysWEAWzz
Kh2c/Miwdqxfa3R/A7xj7ziztVNnEyCTS7FoFpJDZMtXAn3sBDoDhUS7BVKe8aXthUgX2v+YxYkI
abuyNi58WLPRlfXFat7l5s731zbKWV6QQAEbGg0z52YHHk9ThVpTHEUEkv2dQXfJXR3vxJSLQckG
R8OwQZ8TQYwlvx/dMA1UItr8CINYD6+BThqw+GTVDFjutVWtiaL109RUhw6Ti94Ps9MNKo1ucQS7
zux+NoAzjeoHOJeuM7FzPa+JMukwInPHoaXP9HzrnHbJfEdhdfSBDot/52Dmk4pWaWKf6U7bNoNV
WbzEbMpVKzFgYDcaiEF+eSQZA8bzsYLgHs6J1ADZD6afbWFrNkeNc8lG0qODgZ8vTBOJYikGjb8A
Ht0nQfyaucT7l4gwyV3ZVI8Jb85FZHNqQS+alEdwiKDsAeb6FgjvveTI6kIs4ZACwsRN+XzGdVRE
OpyJx/pVHDzE7vNeF3/Ppjj5vHQ24XQM4F1T+Lz4/uDuJbXXTiaYyvgWqjhLO9P5FoWRpnQqE9TH
oGFgUIWh4CrWpq9MZf8C5PCwrY81+7LowqWO7yxHVNKHWcYAJQ0hwsDjhEwvAQ6sVY/8n1f00O3Y
17owistLk5nl/A0ATjILGv1LGS9+xpfsnwJ2kMDNrhYccjd63Uc/txe2+C/Z9VjqP1mLiZzICqfW
GBsXWZkFecx8tEHkdKpjYD1V2ddApfQRPLPa99csLLJkS0cuepPDdjcvUr0ccUF6x8w9o/E+ZLzt
eB9BlUmCYHt9a1fQSeAn+++8Spupn/z8WGvxjUKnh+9lbX3zn4TIQXtvQxxjwhp8rM3hgzHkX7qq
YWzI2nEKf+s0srIohNC1T9O5Sxh9rqySPp9AS+386GuACzlZFN6Bsmrfq/5Ue24DEUheMxKUK8k7
LSngpxihonVsqJbsAkAKMw4LUOgGcR1UBVQAC4iDH4NW04sxfmdD4rdjyHJ++X9u55MfvJzhU+tq
MnW0SgKAoDT7q9YGt1C4n+zZvxF6c90Q4iRjfedk4oEsCr1f2s6OrTm40w2TPDWYW8ocgQyPp4Za
aUF4fWaZ8GKFko8TfTiCKMEKu0/CvgLmZduyVhdwEooub4GTDbRcJ2tLU8uPQPNcuc3vAKis/yZB
cgB17KRtpCLBD0EFIXH2ggMIwPj/xe2SzUZFWTTpsgLTuY4Bw4eF45nlbnSAE6E6SEqZ+1iV/aUg
q9HqSlcdrQUcaAFhgp/DB4X+uTvFVSOESzurCaOeXNNS9TbslTqKjwXBkgVTxs73l504P93n35cO
y1zabTjmfJ+y1ezcuuON+8zq5rJTvBdJWmpcK5YhT/6MIs4TxfWjY9jahwZ+xLDYiZfXFkHMt5Tf
BBeY3F7HLaKGZpVHx8p5E8V34E0l2c5LcE+EdOQScwy0Sc8i4sprHVgrccOY6PNVfboKKeqf7Fxt
jZBVWM0tAJpZuXMoLo81L6J/u+RIWZ5waCzfctPoGHcLNR9Mvnvpqp1Nkh94oz1ZtRuwgin6bJV/
KvP9xMTV9i7tydDPnZNTlUK3U2QseJ3TXWq8Nve8x99nvXwouL+Xt8oyCiIfuglaqlKplJDEDSyJ
MXzMoDZb7+L8Ved/zAyAuYxXuvutC3931i/F/Z0zFNXdJnVz+5K1/vsd0uEEOLcBg8kPj7N+6HRg
7Q5W/wIRtGdws9MAR2gk+Xrgt4YJ8PToCCGzYd31/lMd3z1/FaciJGdv1+DkJEkITjYaC17Bv67s
jV4uGyEr7FTEYjQnN1baaUXt1ohQiq8gxik5BH7X5fOvXZ6uJ3slqWMZOgmULGCv/JtmuK/2utTX
TJuH3TLhRHO/K7eJRWKeYuC0w2OhvgK5uczvGu1mWxdrPuBUhKQLI3bavkkB07TB+IT4JX927MMW
2aQtSCg4S6fquSIE7Nah4YrwOEK6Z9/Ee0dz9feffF/ykT3Mo401Lt83rh3Ds5IdN7/zfbniAnKb
60Q234drs/kNZecLtv/fzxfS89FoYxsaUfD7Zv2q+mL9+G9fl1yjnrSGw1kLj237WgDCvVcsWj1l
dPtTIXQtg16/c+XCQOfYkzGFx2S+FtVdFr2NwLcyPr9gFSdSJBMah9Ae9JpTsFC6ZPe+e9j+/uop
O/m+ZEINk4ZFAN3CsZlf9V6cvRqHnUO2I0G+aLtC980GnorjoL5O3EM//C79L89exFJQINQhKFwy
keeqqNqEdrIxCI7AwVXjNVBzY7vTp7NyFHTSAGS+yRDS9i7pYerbyCzDTvFCH7xT+1eljjt3z2Iv
ktfWHUF8yOcNpEh3j68B6jcZhu9Z8ZMuCmiDIN8FbftXU9xvb9eepGWtJ/eDRsq+z7OFFZsQNI9+
6BCXWpTvxuqbXuzs27IvW6tarONElulWlVM6rMo334zB29hor/zwbsq+JuZDirq2V3Zpa9TR6TCn
m0l1meCTDMFn2gO2GV9d4FpoyLbzt223c2AuDWERQc7LpFX+MhsNJ48Bm2yueVDJ24F504Z7EcKO
BDmVMTtpDAfbIiH66gKTtZevX9skhhiW6RBGnS8GAzuXtmBLgNExNvYxTXxQyfUbETbPrm/Q0mLS
HMyICE8dOTmY+k5WjfCQ09gSPzAneqfU5S/Nh2LKBhlvW+9rW8aZJCEDwDajPpKVzeU4ZVMzal6m
gPTeFzfRMO6IuDw0Dt2A5OmYymCqUY6ChVExBhCC2FCH45u4Gt43NiCncz7/HPrx2zRBqra9psv7
BYE6nZuoiHhUHpcIw96t4yFVoWgtw6s5yb4zyPAlncZXtbFb8lqzCRo4KLOwOLrkJeejNTG0rHmn
epb6WqNIqf52nK/b69kTsejwxBO0QzpZWJ7qKYFzZfQ+41cVQ+vBzratmYJJUXvp2mG+wNLPxehO
nM1WCzHMZML3N7fXbrhXH9wTIW1WYhi1iItQI9/3qp3flcp/XIK0UwkMFZ0GTJ8X56DewbyzZ8ur
C2AMR6d0YtKgK719hdULjboDR9N8iqKfKXmhF+jadnQcJFgFF12l9NNWsNAIOrRMPzgIYVd35eCY
t67VPD95xjFZKne0fTJYJIdh1TCUWq+gDBOIyZZ8hDBeoo4TCdLVD4kodA2Q0Xq1Wj6FcfEkFuKO
7Q1bKXizDFeYFJosCjbyyxO4h9JtR5v+vLr+AaDmNz1UH1ozBTa1bn4Xc1UCkAccsFXc+yAONpCu
Rob2avtXrNkFbAyM9DPexgy9ZNgjD6LZrHPd8/0noKTzp+3Pr3k00FpMxqWY1aaOIx3NqOvVDsYu
TxjX1SdF87gcqnknjFpdwzJUqjqEUheALeo02T0MPCBQMcR639mkCavSbnb0tSrFsOgV4/0CsoJ0
gsCtD3q1UTUPGL2r4APh1H8UIO2VU/p9z32keXb8AL369B8/r5+rojZFkNTTrHmzfzWEh+LZrxaH
0uy/7ZEMiYKp6Jmv0DzFvgdktFB3vr9qSfTmg5LF+L8hx3ldOeZJ1pmaV5rXbXXXuO9c7UEXd9v2
uqrkEynSJvlVxnhKbuDnq/gACf3hz/b3Vw89C7DICNMRddnZoIiYcDJSmUP5LLSn3EruQuGF+ls9
Kh5qoBpA1D9EIAan/rt+ePbjnmZN+uVdQ6esetEZWrRzWYcVIGkOgHlRkB+e/crg+7gykwZaMKDk
9GeQFEWZajMAYGPhg+87dPoPyqjpjQ+oGwTM0GUJY+p33htrlsElgBNzdfyYPHiSx1rXQE+vekMO
qF1XpPNjn1rlwYKK6D5zksnb1uGajdC8wzQwHdwLnsv5QSoSvNDg1gBKO+DJugAzMkXx30RIZljZ
QwtbX6V6Zmb+mBPQI/Ps2X0i/HgKK+jJXnAupPi5SnxrdjVanX24jLMqfDRNYPnNfnwsYDSeJuDU
t9e0FgyeClzUeBIMpqEGL42KQBhHBFAJVnUQYXSzLWRNN7QcCpYERoihyl5IV3yG/QH71sEm7Nxr
dX7mEDBPdXqd6Xkxly4uZpqXX3CyDGOeykhzJlgIwTMVJZR9z69IESZRoed1oy+9+1J+JoJjNBDz
Ys9Dee0bXmlpV3HyY3ujVrRxKkS+zfwsmafWITQHUK1lNNu8GW3QqN3Geb5HRRCvGVwCQZvcwxFb
o59kNatx2/sGHNXO2rGrFZVzH5O8p9GUWV9VitWSJAPAVUmAQTe/BO7v9PlJP7BReM0ur2eAoeTj
XqdNvYAPzV5pv4qLx7r5khkkTvKd+21FIQRJNGwtCABccpLl9lWlFZMCSg8wgEn7zvoCZt+zVQ7I
y9K+CoTDJQYHcBi0oDsmcwFK+zPJ4aEJq4cBxP7ni2FEg6uNBB2Nv1KcVGq16UwON9ysPKpzc20z
aF2XOwXPFaVb1GpoMGYSGbiEZTdPTmEx5rPRztxkfvFWnd6mv1+wBkZAKEI47nLezz/P6zyEdTJW
vcYsvwsLiNPS/dh1yk6r1prOQUVhToOpFuD/pJPeZK0RiIGxVwF3+qT0t7ruPzmj2AnCVxpCgLTi
EGp0LnMS5byMXYPObkGi7OWs6mqeW+MmaUjLtXF4D/j+bU2LQA85oG4CtFzrYJF3jKtub+llVnD5
Dcv4OEPreAJpraGt13moLFOHpnXj2v67zrA/dLH12fDDm0LRHurU3XnbrK+bgQjeWYw/AVpyrkZA
qFQ/7Vv2F3i+27nU4l8lDJL3teH/0OBjfD1aSgquRgMGog3NRaC289vCBgRne+1reiYrtkwUOaRa
5GR1UDu1qiy/A47fq5r5u8l3IWDaG/xZlnOeeGWLDcNgWgEhFxApk8jCqoGH0GvGLoTTLKlLBn7T
/LGAHg/u+qw/6MYutOzaUSTyB0GRtjKLnpPzTe5oY7OzjjHxFMUCoPfYzntFqZUID0fyT4R0545V
lyQ0oCACYCILmmRXOdRBcp1DCrStqbXFLC8MJls0k9yC5LzC2R39TkuB4TWuA/ga1R1LWPs+QRD6
4SAwEyHFjskwk2ycGZMcrvvgra3uhMJrFsD5YryEvmmmMSVduIBtil5nzkNLy3thfIvAm660p8L5
RtPIzlLWlILfWjbprw+TDpc+26Gb+/XkvdHtz7cwVH/eVsXa94HvEHgLyqkXjcxdZc4t3DcAvd0H
7cEK38762yi83Rayoo8F7Y+7hNmYJfF6brw80ka76ifhuRBXfYjrjy/5PEdxudQJg+Q9MgGJUZJW
AKz1DeapiIrLtoAVr8rv/ydACn7cIh54GCOg5iFZ6zDSQSfmOh900UNbBYmHajz/hBDEUf1coggq
odKOhRkZK81NwCIF1c2hu2WvPLmqkhMB+rlKwsQZJrwWSwohVrvLdiKHFV9MYk+AgcvGgVcsqaQd
+jpv6tYGavcq4hQe83hnh/YkSDqB67hNQ6OxvUG7i6dPCVxXRbDX8LEnRLpOuyjQG9Zhe51/o2k3
an1ods7fugSmFsAv4S970dNJiGX4hiiou9geZSKSxkXyoO/hNq0ccXTxT8TyE05EKHmlTg3ZOy8f
YY1RFndrJt/yj9tnZM2gTqUsv+JEikgdfa5nFgJFuZ3e6dGOD1ksRrp2gYUHDkdjMIHmFen7LuNd
Y9untgfjrwXx1nhXRt/Nr/W817+2qhFKTiQ7lpqUnDBu66LU67qwvVZ5rRqf3fJtHu28EVY1ciJC
UnqWtL1mAeUGpOHDoN7o/h+zma6zTNu5PNb37N9SJM23zahHfY8czkhv3vvhwUxu/R9ud7Ot+/X1
MLhmMAttXkxcAeWlTOSNLE8RP1IFrpF3iXkdv8TAuAf/V4jksdxItZPK9RHi1B/E7DOdYu5ka9ZV
/0+EdLFPpqrk1Dwg0Zj1T725sDa1/dUAm/32fq2dFS5dcAkWdClwNM/PylgEAAdOveMpUPZWh8A/
bH9/ZR3M0ZI6AymAOFV+8VSzG2nj1FvAxN+J7FX3y96DoV1ZAZXTBRKEV5pxMaCim03fDgC6el36
uvkZ7SWY1hYAAgHzKDQ/03YiXR9Wpbp50wtStmUPahTEv/WD0X/Y3qXLNbhI4ILFnYB0L0eJ1sCb
0RxjnUD+ejKu3H7nYbT2fVKlXLIWA2kXzTPj1IF1nJLlNnLlUOgJdNLtTqr58oCTKAf6aplIJ5KW
S9mB0ZtOPCu658bv4/GnZR8z7aFNFvqV7b26VMi5oGWtJ949bC01KWoEmTMYhjRxa/RZ7jb27i1n
+RUnUkorVrIidXVPs4Zr03jXMffkl0xzRN9F/Pv5KzLooyCAN7Bh+Yw4bm0GaWLrnm1Dtg7Npgge
uyi92ZZy6RkZe/wnRU7TFI4PihSvci+YbnzzKcgVYEi+2bBKbstZ2znaDHC9S47+4jwOoZUzkw61
AXgwYDMmINbFICsFBuDq6nt4975sy1ux7WV+C4xGnkCXEKVKFfh9p42jZw/2r9TCx9jxjm2viuDG
Z5yKJs+Ld7ZmFGYTp+boxeJ9eGuG77dXsGLRGkERlOykgHnQS7bWlk2phwGftz8n3UMdPqbJjk5W
F3AiQYpYhN1lY+aDR+HDHt21T8Dpby9hTQAsM4uD5184svPjooaOHRl6DsJVNF2XrQUZqLHjw9Z2
6VSEFABngWONBUCEnkHU2M6HgUxjOuysYyWDRF6DaXuLTCOoi3L2OigmQ+87rKlvXhn+dW5c5dWd
FYDNem1rV2K6AbnHev74Ef1sC0cCTYE8SnXpjgn6Okvqltw89MzXTtMdhr3NW9EPEkjIQ3NCxkh+
xPnm1GidATRQHvwwtd9m/2db/39D0fOY2NXZuQUsdcmiOlJIlKbQsXY9xZ6yfJy7u1rAuKVcjwYV
Jmgdh+lr0D1CUpvlt30R3pXFzmj3inMj0w2EGz0NZA7k9DB5YyccdXL2jRC3+ty9isL5qbXbBO4r
bSdkXttLFxQ2YnLqTWTXz219GqI+qOoCBCQ47vrfZbTXKLInQDqtcVIGCo9IsretcgiHiEpKuvMo
XhVBvYxMCEgrF4/6BmbJeRLR7M1uBp5zN79u7OeP22MSwNrCYUIWGsM736ewhTk4HQA6c5L0cVTC
gzK4tzrOjpat2Bsy68e2Da6uiTIEaRcmWS6OLpRrvPJz9GK08AXCZvtr+/srDgg7IjFFo85Se5Z8
HEAYPcgj/gRj2aMKssnIjHIfPf+qMUgcubxfgVHmGX6+aYM/OkkTLLBqs3KI6/k623shrWzTmQRJ
LVMzK3GvIaGCve5rl+140OUHSo6APlCXkQ5SRgB8SsZbMk2i10JpvVBUr/PBV6+moQQGenpbxfrb
gn6aq2F8QfwMT9SSZGWACfoGyYFWY1gXYZd3RFBEa1CeBmLn9llxMEhY6E9A2VqO/rleDN8CR3YK
O/qphyvRPEzK3ThAgHuzbWNrfhQ5YMXR8EZWX06uF6pCQ4WCnKYFIs781cFq6L+NjPGVqtzXgFCP
8a1l32tteEjy/M5VtB3PsLpQIjeuWnbzImGt1P2sBEbS0Zn8UZmT67R7PXV03KXPb6+iK+VEkHRj
TEa75OPTzpstI75Oiqs4rfbqMGu2/pcghfBqwV6QbJ1qU2THZTrAjfNZSa5sbee0rsS6hNTA4fF8
oyYt97+kejcGJQjhXgXtTtsHV7oOLiVU80bgACr1fts4VqXhRxfgcwf4DWk1QaCKIcvy3rMTiLP0
x6T8Dt3bleUvFLVft2WtmQGvETqFefwuXQnn9q7aWWNbHXYYqhUX6nQTz2V4ncWgPgx7ABZrLuNU
lmQJcwPKf2fGnRf9sYLmsf5pfGuH4rH6ueOa1qyBdJ3N1b1Q/1iSb22LOEuNcmy9pD+0V+YzkRFp
FFkgJEk08wYmkpOHYIYkyvocTH+vToK3ajR+nOP2tREHO+/ftVXQJ7L0cOKJSN2ca8ai+UHn8uTc
JOHhd6Alh23Nr2mD1CbEaRg1dVtJ8wCHGhRu/c6Lmy/ENtez+0QsD1O8E3+brJ3009qdijH/pTpT
F6T488Uoqj42SYy3oS4PbWh/lc2QBPc7W7YcDPlOOpWybOnJY94dKJXrDVKs2Xmj6dFroHSAS4bl
R7frD7mj57TdBIfI3usdkgGa/9qEY5FL54G6TM5L1wZ8OA0tUFlH8aR/6nv/Tpvrd0VvHdwJyvS2
e2wz2gLr5HsyKHs9zWtH2MEzUfsgZLl4iJeD5tZFx7HSO5is03unP9r2F5jZdwzm7yIuttddOhpo
MCMnKllMb6ViVHx8ReaaTwx1H4O4PZCVm66jUTwGOQy+ln+Tx9OtM+nXUeYelCk+5LULT3oxvu2c
4G0XuHd07u04sVXr4i5dJh54XcsRqJsnIMpG7EAWvSqqh4QR8Nl8fuvewhm1ZAYgPSK5JqmYvhtX
0NU5eab6mGt32vft47hy3EnaUJOh+8ylwCs5rSLUYbsoIUKrtfoq+CimvS7klU0i5UC7BHyhCzr0
8ucnh8PKND13E36/ZbyOoYaudK/bw6haOYAmmPjENX+zKHLvYdcrVZGO8JQp2ifbgYysOrbTT0N8
APau6G6i8pn0ccu5OxO4nI2TRSWZbfhdOI3emH+JojcTjBAvUAuIjiTsGPy96OX/SydrB3A/CPOm
dg/jHgrGmlbIx0OkRXihMfF0voDKrMU0ulbvBbZ79dbRP4Z7gd5KNLEwp9DdrtNHz3vmXMIQKkE9
dmpPTth6Umb3tp2hRXLpoUyKhmEkJdgJllb80alAGfPfGIO0C2qt9xpLvRLzTxu02jJ6ss2d9/n6
1v3fwv6meE50r5pK5+QFcgATfevP0X0ddh9Ay7jbtoA9MVLUUmuDnufDjIYGcmr6W4tSUPb88Wka
dYF45QKh1REPe64k3QIVr2sIMCEwmcWD33x4/iKAvKOuv3Q6AoMmfd+cY63229EDn9ScmETSR7jh
X5DQoHWahzlzIQuCrLRVjZ7FdemQVANaf/I/BeaP7VWs+UhydiScCVsAp5NW4YZlraZDPXhdSNTY
hDua3vu85IJrx+jiYm4GrxoPs32d7AWOy8+T7k+69P/9fOkkqhGtefPA95meGpidze807XVZ3gx7
9eQdQTKlwlAXlhYzqM3JONQplGFHSCFSQYrz2dXLBXOWtngYZVdA43KnhVk1LAbPEv2Va0YgF4B2
Wu6xTa0qxqSTBwwcUo/yg2goFP57NKL3+asLbyNMsztufu3igs/wfyXIO6Y6cGe4Tj94FGgOafK+
sB/GlrHQ67p4k5YPWrIHerjmVU4FSrFUbXS1VUwI7EbjaogeiurrPH/ZPi7rMujKhNge/Fm5SUmZ
bJNuWnXwFBDvJsaazFC5ahhF2Razrp1/YqRjU/WJn9ItjLUVB9D7yFUMr7YlrNoz8x/kmXh5XSD4
ZTTmj3XAua9qAJWTvq8eGd8tn3St6++cNrGOYTKJ+22ha7tHSE+ika7tS3Q4MSVk60cmNwv/SVNf
G+Ph/5F2XbtxI1H2iwgwFcNrkZ1b6pZkWZZfCDmxiqEYiqn49XvoWeyo2Q0RmgUGngfDvF3pxnPP
7ZaciyURM+Mvi2kWnw8RRvEac4sisUl9tE98vJBb5wN3bOo8AIHQFQDdGSrh5NJETcB9lWGrf85x
BXUeMCvvKKgn8e/MsIrL3sIEOMxvIX1QVGy1OEX1L7XpO8X5jwiwkYFhHelGXOdLEa7PW5/lGuxK
HvV0ZFYU+no6hhX3rJ0lG4+2lWscBiTr73jGkzBzhzgAcV++AoV5tUPZim1A39Qe+kJ0n8N6/++P
m8jffXAqXcUFgIUUTNiAZib9gYGqMNTZ6uMDnF2TfySYaB9HR7x+zWTEWdZ5nINe3FCMpl5NI+25
kEslsZnb9lfKhBpA7hNX/srT7VmSJznDJndJAvLr/pD3PXJ1Lq35QhHn1nreS5rdGMacykgzkP/3
0fhbq/PTkA+CCs4X3IVJ8cyvDbD3iP2AJEDWYXZteh6PoOfHGFehaXdD1SG3FW3aLP6CsgsgwH3y
out8wSLe2sXpkJBCBvoIfvflVY2rjkVejU45tPkV9oOX6bRPgKFdSHHN2w3/ntY7OfMqv+6rxKwV
xnOkgwjR/r2WlaT+oFE9/epmB6s4NyaUSbLvMn1XNksErre29r34mfnKVRVFGpIrZ2GEwJHV40sh
9wYJc5Pq7oIivikL7BwIKuA8IVC63FKeDhV3WtT8OOYc05Hn1LVPTv7at3Kj280B1K4LuzvzBv7Z
XJSyQLPtoldr7m94CTJEfoxDRF6u21ho3jlagB8gedSUq8y3cuq1ek2VWyQ7gyDX9PF7v7lgxITI
M/v4Y16btjIRoyUXm1vLbW02Qc10kOR+4cbUdH82lib8zKzrtFo0OwLkhlwzQpCrPiiP934bRWim
0B4wDilX67I+mD5F9Pbxum68e9QgAZbG4OgbVAUCVQAocDQQGf4daESDyPlVLGUgZsbun8WYuCgY
+Y66yhyzibKTSpWLrrRi/BKNa7Lkitz8PsqcyCSi6QXlu8vLWBZxbnRDhX53PxgUrbyFPVr6/swl
0OsRZsrKjLPpo1hiDBRkAR+fwk0JyAJBMYKzEgbrcgU6Er95piw0CLKUmuGI1trPC0AHF9w0FLiQ
DJ2pwNKTqF5YrnH27lRiUU1bory4dWHR7oRPwx9AjW52Bo3HPIu54B6oIql2mLPmU62M13lX/Ryk
eNLapeaRG0odsMCpmQCpa2AcZytqRaoLrcELGQva94HzVQPJr3j8eNtuC5kQ/6hhwWefnYuVRkbi
DgxuWopEQxeRPbSsGaSR+upY+eY/CANlCCoYeI1X/QuOYLnRFxDmCf+hbZMnFJ0MquXJSW+9Lx/L
uqHO4Mf+K2v6+3cOIvqy8sy2UzTWZt9hLlR7Mvlz6391IlTqvKXLcUvJoPYDv3nCn6NGfCnNcoXn
1i7aLTtUGeGx0WYaY8TYgom49YomPiS0vwIGBYDIpRgzjWw3GjGRUVhNkGYy4AsdP7cFoCEZULdJ
j80ueR3bROilM1m9ipJDMrT/4ZkCCPx/AmaaxnJGlGUb9F7Z1drp983vj0/91jlgrg80zNQhjKbn
yw0a6t5tVITuseRV6XswGoJM+GMJN3cIEDSgUJE0A47rUoLv9mxM/Ba4k/xXKShZJHK51jNoo0dF
xccsQvx/rusNM8oSVicuZvAmQc9Osf+Ng/dbK/wAI34+fRwQRgAMA2Uc+I7markQqgSRj3JOhbHn
Bx4tJGWvN+vy87NHyPvUMUaBz4ujVwQ+XziLeQEMu4PaAtQ9MDMuoG1XP1/zEov0DTnplRnW42ng
JGzGOOwTDAsUktraQatBTkLc/7Bv7wXPFtYDxCAipyenuP5aES8Y4jr8+J5d3+SphRdwM5AwA1M3
h853fi+qEb1eJ4M/Vu2pwkj11H1YkHGtJBHdorAGc4YE7VUnaTECvJ/ABz6BQRXvEaM9WppiCsN9
LzRvz1qevDiZYQV5kT+OQ629cCRbn5qhLX7p9SD2pd7Ymw7v4cHlmbdLs358FI6ldqZmq9cWqfIN
mivFPo57/dhGRYm+OEuAK84u7ZUwSjehAzfRkScw5DocaknOpHeze24wZ4Wx2nB1TMd+LfJSnLMu
KVdJ4hkv6ThoL4M5GkeU32wggMvS2egYV7Zq28hngUJe6ilL+UgF0zuKSX/NUWKQ5J2yh/FpSPyn
pmj+9Bm3Vj2sXXd0ojo+o5E2fhWOkR1Bl9ZFYWy0VYKeCNl9z0ylLRzvjasLj3Ry9oErxhyFeda6
A8VYVDXEOjFNjhSdZSJGpsxP1kbXkANJe3Ags8oEyyEK8STq8YM8Ui08oFuXbDL8CPOR2r5yMRyR
V7mZE3Li8Slja5dvP8uQ+/eJvhMxDxktGaHeX0KEv27Tdb7UcXlLWyIJgvo7EAWAhs38l6LoNXNo
Y+ek6/2aa9ux+l3mgF9E+1hfojy6vVv/ypo9+oLYaWoUkFWIvRXFq1gHEenSkdxQmQ5G2082AHYe
FMiX9gXfF1YFV+NkdGvM/1rqZ7n29ybK+ClpBKUPA2left6NS0ymiw3vZAxPLWKtikhqjFt7KXt0
axloB4GrDBYKaK/ZXsmEx5VmdN6J69+7g/C+fay5bi0D6wBRBlxyIPJmx47pLlrJYh8c4rrmnbK0
ir8npNK+jJnV35NOX0K0zqd24BoDXzFdZrwWDzjgmTMetW3cjVktTqlvIpftkkzjIQaxaUFr9PbK
U2XyHLO6R98hjHSDOHuvyqzbiYI75ob7ylu3hfjtibQKDJkND7WK+l1bJphB0HhjUGhF++XjPbo+
gqkhDiWxfzCl5uyoeV32UjqxeWrUU238KJOlkOv67V0KmDlb6O1LQAKrGSeoUtDL1I28M9zaE9QU
3iCplN0IzIJeLSTyrs9+MouAQwCeNA0lnR1FnBlNp+VjfuoKqqMC5EqL7j8/5RgkczCNyMTA1b5q
zGI+LBgzekxU0THqCgX+pFzyXq7VySQC+Sx4kjccvSi1Ewzhc5NTGjdBpn1xGiswPz/pFkLgbk8U
KsBdzd0IjBlUoK0Q6cnKURZ3c8xmbAGR/fPZq2bjNaIHAMQ5U2JndhOGQkE3WkV2UjwoMK0g/Pjz
04leplQvPz/d9PexnNH0rCf4fEReR77SmuOqjx6qZpM0G2OpKHf9bEA3OYFjoYGR/5tblGRQrtIH
XC9TZHeuR7OiX7jA1xJQUUTHLew/QCtXuE7gPV3wxhfyVJqh1DbFJ9mZoaXwfcRvaMm5Vbjkts64
byXyZNhCbsaqN4LSKL07qxTJLiVOfcysQr18fEY3F4XDR8HgVtmPAUUks6aSp+ZXhyFezx9//fqt
TEv69+szc6L3FhEuq+UpNTdt11Gn2TVqwabcWgGyd5MrBCQB/ry8ZX6aVVUypvI0UMyjpYm1NEnp
tgDQQqDcAV9r/hatGOdh2Dh3Vd8rfu+mSzXRv1b18qHgEcKpRI8CMGMA4l8uwWhNlmJOKFQ+ZK1S
J6tCIGs7n3qAQeeHOo/ZHSLkInB8YQd1JBILXae9nqNanwKnmDC/+s4iMKCTmgMDrjBRHAhDRFJV
W5db+KLlnZGpZm2gMW4rNHtYG2NZPqbQcIEXEW3LAMo/JK3XdtS2kjxkzgDcj6FJCCIFKUK/zvIt
Bqzqp9If2ydPoSM1bQ0gQ8AUZGESzEiG7dim4+bjG3S9+ZNemngKp/NFhfNya5wefDNV67ZnHYD3
vV5+OnFy8fl5Zqbzcs+PhAWoqRONFFDNN3QMdZ+OOichAD8ATTfxk87SP34mRG0Ivz37Wy5z2o6f
t+jTtYFLhVoSVO78/oDeLqozxy/PqasHffeQ1Lu2QiWzBc2T+CT6CGoKwgCdRPIBeTOkBC9PBDFV
C5ZiWZ0zz9r3ZbcpNHPhVK4NB8JbAN0mdBDSZXMAMEChVdw1vn0iVqdCZrtACOU8CnJfmKFBog50
YiwNuyHOt7FMzbfP3jmIR4CHfBRSg1cE3OhO18YKYeDJzEJw5oKUQFt9XsLkDU2xu20AbXG5hylq
KzGohe1TyawHDIY6EjYuxIjXXh7q9xNgG172lIuYPRyW2iigxMQ4qaIOGkZrvw2LeCX90NY/vxqI
mmBc+HMyY5erkbVtydGyjZPl7DLnwegX3o85PZCZfgRSGo3QSBHiGc0FJHlTsBJv6FTrmIbMlIx3
aVMYp8hpjFVTNfVA84K3dzxHIpwMhb6VXe/sE+Wh1FnEJjWYEa9ZOrhrMvoT05lh3Q+5qldpMbIv
Q9OIY8568evjU57WPfvZ6HNDZzBKQH+7YC/3BfUGadVosD7ZBLRjezWu1RLryLV6hD8yFZfgWSMR
MPd6Ro5jyaRjnRK8Qxai5P/xEm68RODUJzToNLL2Kn7CnGJVl4bbnYooh66HmuYpzcahOBdNy1yq
6cz6hsqytxFDiyxU4UdLNAW3Ui5Twha3C7iJ63mseuNqvay0/pTYaRuWrZ6tNClNFox1WgS10lWI
kdEsBFtf+9RiBvg6jtxGLOzEjcO8+BVTePPOmSWY/2hWejqcxnqn+evYOlpLyLVbIlBDBn4Yscv1
hIkkARNqJyFC6TtLcSq1fawtreM6DJtUwv8JmXOblUkaK1NAiP4AFsDG3rpoJyy3H1+bG9fyQsgs
G2KSVuuHFEI0Hzgl8JYuHMbS983Lw3BU30gzFcPJ07/nHM3fSwJuaM+/jEcgNpuu/tznY1EDWtxe
b05o88/cwAT77jekxUElYpfWWxl5oLQEjGfJ1by+Aeiwm4r4GLvmTvMYLtdljT243hurPQ292QZ+
HJ+M2gVcOfokDS+U9IWgOUhKjeNI0shsT5oRGmWosvXgfNoAwTaiI2nK9UwwoZmfQOx8sHsPJKZw
yjuw9OVBX64b+6Fdcp+vddSloFmQUXeZ5hcub048NZHDWBO2iYYmQGsazdDc4ZtfvWT98f2+dU7v
1zY7J7AJtbkkEAkMc7UeB5KubGtodmjqaXcfi7q+6iCYwGlNcGwTzV3TT3mnd3SDcbszUErAUE06
Ji95HH4s4FohXAqYKbYcgP8R9LbtqRcqD3PwICDZgLlQqmvVMY2spVF7N44L1REd2S2AZcBsMdMN
nqcZaZo2WNBz9GzkYMDcpIEtAkts6k9SnU/XHPQ8iNWnvmnwaMw2jw81XDk3NU9Fc0yqDVtiqbux
d0gFgcMdBQHg7eZoo7JP88JFCH3q5TFJ1r6LJOFa/fj4gG7cgIuE4GzDTK0De0rOzBMma1cWbZds
/I3LjLQJ8J7TyHPg/ueXuTDiUcDywuxsq+SQm6GbnD9ewoKIudGRsV5I4kTGKcWA2Djg8MiWBncv
iZjtkgKNrvBziLCGQ/q9S3b1Ug/kjcMGDMYE7huTXOETzbJlmPE8KrcW46lLMyOMuTc9FjQmliit
pfbCq7yxHHQ3AiKKOAsB9DzK6ojTJhVT48kvh4Ooi21DDORNdefzlu4vvTGqFuDJmHLOl/qlJTIG
f6ccTykfVt74LPUo4Kpa67akqlwqk1zbVYQI06wzTD+AazyPSoB1HHja+MU50gzqJAmV1q9CubQo
Xkmx1Ot4vYcXwuY1rK7lY5FXENaO351sV2CKKTBSn73ZlzJm125UYsiIqRWAjd5lYmv3T8x6+f+J
mDk7eaZhFIWPZdTaWiM7pWra8K8fy7jWMZfLmN0CDYPTe2Ww8lzpehiXf3ADFuzY9euBnkRIj8oS
iGmvLvRodk5iI0o7u0MP+gfCtil3XlLOntpm0SW4sZwLYTOXAK2vuSqqioM91OUU/EpHoqzNx1s2
feMyusOC0CIJTAme3VURtms7MPRzl51hNQvv3EkE8kGL0px8UPHzx7JubR5I4fG7HdCtYnLp7JFO
HeQVlnLWXZ2aaDoB0LqMqbuk4m7t26QGgPJCjvsK3Wl3rJV23fEzJvs+kWghKrjxHpHA+/frs4vc
JWj6aQx8XRjqQXnqHpwaJ2dEh9l/2C3f1pFqw1ylqylXlaXBf2kNfs5zwAYOcbZLREILsYCSuaHL
sJx/xcyefowxoNKXOm509QpIiT5qmCXNg6zja2exAf/23v0rbLZ3ZeGjscnBmlL0iUdoxkNSmPbm
48c7d/v84bRP9A7IdM/uGegdkhgeFcfEESJ/1KiA7fS+yf+DFNA++mgE+0uhOK31nUvLS+S7bRLx
M0Exewh899vnV/H++9Nrevf9shZpHTOenIssf+ydZOuW5sLZ3zqO9yJmG6UX1gDQKpYQ5zs92Zb6
hhcLIm5dL2D5UBNHKOjA7b5cBeIzD7weOPHSdCjX9404TERtuW1iJuBSUfPWwb8XNv39uy3ziGbo
guMu604fqsIL1M+Pz+T2hv27mtmZA5nn9jE38SbBs+H7guZlAtLJpaznrXWg5R4IA/hOaP+ZiTEj
ZQiEtewc7dXrYuPf0tdnF8vUm4KnWcfOlmbT+7Ja8mFvHfn7Xz+7Vc2Yq97w8et5m2BC4sosvqf6
Wxeflpy+W6fxXtDMPo62yL1yEnTqtZ/eWsvePj7tpY2ahRSJJlxAvPB9UOVVXeCsPv78rX1CLhAl
PzRcXPusrO8sT2oZOxutG3aVDIR0aW+kwVjBKC5F4Lc2CyEyshiwR3BhZnfKE8wfSsXY2W6Ohv5o
Gf0GFnqhjeOGhUdiG513uLogGpw7xqJpQItnqxj8ceWTPshnoxRbJydHHoEu7+Ptu7EgsNKApg4p
1QnFNluQEQm9qnwfsuJQ++HJzSJc6cb5T4M2ULnBMDg4EzPTmOZeo3FkFc4GiZ9za2egP+XjNdyQ
MDXRwVKhEI/K6ewpWpbWa9wu4nPE9/HeHxaU7/VxwP/5S0GDSwYwwewlmgP3NAecAefScKg1eisA
R0sQ3XdfYnOJi/6mLKCG0U6D3lt/HoHZee70oJzpzrzzzVU9lN0x0qM+ICyO1pbLmoWrNts6wG+m
XDqg3ICRgUtibuTNpsLIn6yS92miUC7pvTy0Nd6tPj6g2ar+SnHBHoIinjURbc2uQJ56Ue5wJe/j
LPcfS+KyMJKev+8w43KLoRHW88fyZpf6St7MQWo9t/JIqst7D8XvpP/DrC+ZttSIPVM8kxDMcJhg
PxiCA673mV6rMZYAdfq8vReJI780leOs9azwdh5JMODcU80DMOYk+Hhl1/SjkAqNAEYRZKInGOCl
cc6NRgLt28n7pvMea96v2jwLzKbbVE4XWkYbpKRdJ0jjtmgN7xcM943bgmKBQdATPnEWzW9L0WK8
Bzir6nsJPdTHNk1ssqCPblwViMB/uokWI3AEXK5PRgCbAdFa3zPDB8VBHJRjeWwHnZaluSDqb0H/
XdQ2nSDKZXAQ0Ft2o7Rsc7izaZzU97osd7XQtjDoGAKBmTVjvSq97w5qvaxpnwE1fu0ysR4Mf+uU
7t5vHmtnpLF2pzjGM3oldWLYmig9511Nawfw5WEMBGvDNj3VIBvsh3FVTfQDzl3Xq98fX4lbhwI2
LrDMofcW2ZTZPcx6JwW/kV/de6I6RV3NqJDZQsA+i2//2al/ZcyzJ75F4sKRbnWfGtvSa+4S5dCk
emJ1TiM/R+v0QtH/L0T26mjQVEjADz3R9M8WlbZKkdipq/vca81fWd6T+4b74pDVTbtj6EoHyMQe
V7FECRLmaziqeNTDUnQjRQ2YPFWC5F80y619qucYJwBacx5UnW882mbzO01GB1FTY6F13lUgBlm4
WSCLwzW9/P1g/UE9H8RJYDS6asoAHXwBkEfU34Hy1j/mVbOGj3usbYYhlF53B8hBsUfrsbXLPS+j
xag/xYx9sRhYMGywru64I8FeDATjmXisP1oAaa4z1233BmvNh1gA8ltq2IW8NvmGV+AlS3SZPWSF
To6VXWqhGPKC1pqbbGKWyuMo2W8VVyUQPLlBfd6PG23AiPS2bh5ASmNtyl7E+Gnkd0fAzTXUg4l2
dBNkXBxsI7zNE8oRXK/GYSB7LVd8hSQuqKgr+00fXGNVYdQTkJyErJKqexJjk57shiFIaUBgVvz0
hjpal8LxVmZp6T8FGYFfclMZltDOletF25IZq7HJTmxIzxjs9JAQjNCUAyiCs0b/qWekDePG1/ZS
NuYXLzKHu1xpKBSk6D7zCwwQV85gB6RpH/CD+y0Rabtnlv/DzPx1BGboUI2ZQEshr8KI+3EAe2rQ
qlYktEo1bNBYzg9R1ChwzPnkJLtIfWEacSjLLH7w6iGjcdG/Cdf+AwLoila28Za7fr+yiiGmGOIF
rE3EXoQP7EajYnyfVwL7X1QbPVMVzimysMbS3tud199xy3kig7EXbrGOhPk16dP7vuEbNZQ/C0Dk
Io/vzFj+6KWVhMAUxNQjTUk1VlsB6xc5RW4pXST8J5WLSiO40C6Vbu3FbGTExmuz3deOZDWtHLYW
UbvKTOfzthm2EjLQgYn+qLmH0w7ErMfGqe5BNEMzOVA/gv7kr59XigQAefQP/gXVTCt+F8N2fs0j
N4b+iB4acudln3MJ/+pD0NeDdQuWGODfmZVSou3NMamqe66tOlzz+A1BB+lXHy/ixrGgbRQ8xVDf
iDfmAaxwRKHBvMv7tvL2UpPB2Dabyv4zsCXA7LW6QtJ44uYDVQZci/kFyISbiiqL9fvaFn9yA4w/
hlXvm9Y75rkWUS3rKhqjWSr4eIHXLhSqmFPoZqECANqnmV/I3cbHjVf6PRnB99fUIDZXvo2EMEA8
iEo3jd0vweOureUkEjQV6DhD2868+pQNY19pItPvSyO0nztjs7Ci6zO7/P5sSWj5gqNd4vu5yjJa
x82brti9V8ch6EW2nWGuujhBrwHBMD49cMUzepxCouWBn3yLuyGYZlZENrhhTbLF1F0MY//CUpem
hNDYL16jpqJdY4SlBlIP9OUFJHcwm1E3nkeDrJV887mPUg3HVdEoA+dJ2b5kQ7SSln1OoIIMN0ef
AkjYO/8hn9IvVpXvqqJaW1w9VlZEq3iwAt1qn5koQdXIwwHKTKsJdI+N1Ha3MszqqZeEMj5uOk07
sE4HOGFYYcpu0JhDUNc2rb3siKlE+1oDJaGvumdRO9u0J4GjWYEESLXqM2oBvgVGng2c6wXO0L9t
EZfWF+lqJAXQEu1MmOPZ8/RhaBIn7fV7rcnUqrbrJnArszg7jqyeG83Ow5iZxiMf0IJAo8izwGPa
FE86mNSelWb5oRwKSZ12Ezl34/eeYTRKqHEvvcNIH4F/28KVa1t9TcpiiR/j+n7+/cWIK1ATm+LZ
S8Wl2S2KyFnu3CnvW+19+2SBH4oLM57R04N8JWZ/oi/i8vNWYuZguLGGO/QOeeZa1HRwD7228K4n
e3G5/5dSZvEX4iWj7CcbbRaKOn6xzqxXXi3NnVuSMjtlrQJ3U6FDil78SfhGFAddf/n4OS+JmE7r
nRkZTIxeTU2ISH0Mf7yTdqAtwRKudeC0V7iniMDBFjWPqVAtjowGeLo7V8IOpmHL3qomkDUGySzo
Jvsvzd3luYA9B3UKQGkR91zV3dwqVUzBcbvzE7JpmLM1M2/fRD8wa1U1Gi3cVzM95N6DgSF+bnOX
yrPuycD3EdRMrLsYBYuE12pwsjUXoIDQ/e3gPMX9s+d8tTAdXIHOzfrpCGtd6hUcKUk1+dMFbLxP
MRXbV7TofidZF9jDL738Kv1+Xcsy8Mp74EUxafaLKsAmbmtBNbjb0QafofqTVF9Mcky6re8/+9lj
5+x6noYD4ZvWGILCUqFR9SvZ92HaJHDqwEj+jQ9QttY3Fmd0KFsMl2GQ+Bi3DaaW/axBT+TtzWFX
5IfBP3oOCna6Wnc22O6iH5HgIWBXGCP6vbMAGcLAqz7uQiB51mYJYtWSPTXxWVYAO0bqaDj5M3KB
KR1rfV0bTgAYKSZz2BS5qFUtmzXSkeFElhhVWWCT8jCa49rWm7BOMQCZ+PAYqoC39q7vtU3kl2vD
N37FGWJFMw86bj+YyjtovrjHlLeHQU/CvvPRbxYftURbjeAVc2N/64vxqWccldpe7Yb8ZHWbLolc
GjWPWZyunEKuFC+D3NOwVQSeHRc/ZZeu0YM1UrdgOzXKn5pvIauF8EAT3Q/bVm9mpsLI81aJTDal
Kxwqon4zlN6LOYqCsqYLexBW2fofx2OrZiBPToG2If0sAeoY+grc2Q5Vtk85jFxXPjVmTT3VHsQY
nTh6I2nP7JQWg1Ov88Y+jJYHvk//xEUXxL72w8nSbWf1m5zbb7ypnlp3AKbKeNU1l6o63bqY0Ij0
znFs30q9Cz27oWP+ZzAjqOWN63wf4rcoxY8A4xUh32LmHUptPLgdmiQ4yzdK9msXt2NEBTLMarmO
mMlxYeuYaokJziUnaIdftYzh2z3lJKEAdQVN9sacL/hlASd+2AtvV5SK8u5XRnZpd+6dVzn8EPIs
+de4ehmSO0d9q8y3Ebcmju/I+GwlLyRJwtZlNEpHWvXeysPEMJLXK50/pcaT0Vkru/EPEScBT+Se
8YG63U8tb7ZgEN5lBJiPDmR/J3d8jPuXzH12E5dWWQvyvDEUdkl1VsJzl8B36+t8kFvf6lek/JnK
p6blQYKp8aw4pMWwHkl8ZKWJ2AqnUA6IvF6Lwgi5kdOCfFPNxgSKssrROWL8iYetq32PxWtNdsxt
jz6LftlJeo6APUjdu9p91oDd0AX428ijUMdseLbIk90gYrIymiICz9SpgqVpc+PBcKLH2AMG1Kp5
E8JKnWIX8xLS0TnGtY4wR6U4B/3BFvpLH9cBYCNhlfRgAnhJOvBQajFtspdqPBXmcx1/K1toZN0L
wOdwb4xfuKgCr40PiSc2NqsOotPXLYHFd4Jc68Is+qVJrCsrwkw0VC/OSf3IkmPnFVQULSXaE8BR
exO6zmTIrGkvNYpsGuyKicLLg+N9Tf3XlMvQbFe+UdLafXXFD9PZVnpEI/2hj1poCFR9G9yvrKwo
2hzDVEa0d7d5+YgRAA9VMWyV/mIMRwtM22qf1Ni64bXLn6RzzM0WHTQ/nCYPzDxaaxXhFBP+VkYh
7v2cbO3o62g89En5XfYJvBcZeo1BeamvhrYM+zzZRshyjMA59uTZSYVL7VSVoZ77B6tZk+iuGKHX
0+9m9k0ipGwBinR0zPyOAZSK3Xpf8WTjtFFY11kw8lenBN8DNOxg/uA9eFcaqpH4zUOXeyC9Yd2p
7zi/MeCFcRwc817V4lvqNkezcVDoKcW6NA56fo+x8lSXZJ1wVu+H0UVU0R4icH0p6cAr06lEPX7o
PSrAHsfZa6sO3SSKYcTot0w+t/qOEYN2JKUNBizF7rd0NGlea0Hkn+32KYLhcdSwquqfWuLuq9pY
yfJHGj9E7KT19XeGQQsxblZuoEM3eXKcLMiqbOMMZ73Jwx7ucqUf5Qi2d2vJtGPQ9pUj9LdYRHRk
2MGdPc/N8SIDPFh3yZ1Tu6KirBtCE2SHNlqrMvAbk0dPM1d6kq384rcz7CK5Mi347OxNKIAU4N53
SBOV/h0wPxtmjgcFVKsd85We7fpk2BlWGqK3A0DDdiN8cBuiOZQ3vwa7XY+IpaSRnZEW3tQZCQU5
gpNshamkv0cVoVm8ClJtxzF8zWXIIPm/W/HguDtuHHJM8RX8pbTaMLIAyspGNIwYryCWCIohX6v2
oe32nD97gq8nVkVg4QK9iKhphdGoB5F8c8Qj8Z+QLd5U5L4UIRp7KEpX1LFeLPSlWW63MfBUsrYI
SVGE7VCHJo/AkFC9JeBbLBhZSdG8uH11VpoOZxy/ANNBMRsG3aNCbSTgLokrnzRvY7gYbVHUcGTT
CCnimnbefrSNVdbwdWMC8IuRG9IqNx0aGt30IUq8nULRvGN7nf9g+dlrzrr508LU8EHAr9BAax35
tNeqL3r96EfR1y6HKU2ag6PBvfBOVQ9gXJ6spQ5C1GHP/Cxo4KmU1pmM/T5huEbJqTTOVfdbi0D8
/LWr9/YInSYf42LL668WyanwcdIoJVmvmDAAhV0f3VoDdtCgWO5OxfYxFkAREL1569Jkw3rzyyCb
Ixw3qpAtjIzvnRjwtl06lhp4uCVl9e+KfZXFSkUbUPq1zotvHywBy5Zm3/WaBFb+UPnVuoWdd/Vv
TvXA+/PUHanio8r2/TCssppD4xvhRN7om/e1/FoVL2by6CikxcWqV5iVCqnxEJ2Iv0c+MkTbfpiY
SVAgOWA1d3leUu6dJLFghxAvpT9U/VAkWphrR2l/rRgMAVyrXn9xzIwyKOKYn9riLpI86LIfbfuC
Jhw6yCwc2Esjz7G+tp0kgMO4tbKB9mDqqZyfcT8GHtlJ9Cvk0SqDoZEZlDeniQPKmIey/B/SvrS3
VWRb+xchMQ9fwXh27CQ74xeUPQHFVBRUUfDr34f0q3tjbBllX53e3X10dCjXvGqtZ9hVZBuVh1i9
pzi8I/Lgknsv2Q4NtDlcz2/hkzPgUQIpPp2vVDsNKEi2TOJp+mRFD7397HghSbZ0OCLrt1Cdh9Y8
uMxZFSqe89k7yo+h6zXwuujwX6tVR9g6jXjQjaGVGD3cPd8sy0PJEA8N7TZxlobNA6Jxv+wfOyEW
g235mfHcKa+VtSbGEbkdu34k3klNH3LtJaufTGEEZlP6MXsWTu6nxh3h6QLrLNB4F2g1Ihvy7FVH
GIkHUIb3HQfKInimkyYPBGYSMYxZVaBBGYGL7VKg3GaJOJR4sGMCHGNTGTj9UVXMcMFYqRbUDeJE
a4GknV9hWyDet5K/331J4SQEgBW5W4j8g85+/pJKcpd1ZSrsgzW64ERlVSJksJ5Mlz/dbujKAxqA
NUcHC001zQvV+gLC7l2TCetgKt67VlUvyVw187PIP3lGfW1iSphAlJHDrphbBxWQr7vI1ONlVXT6
S69AjClwWyjPKLXywEsyLFjxF1SqVZkvOPyFIvmnrhctIrxDxZtqS43aviugw7OIkKE2GhF6yPct
OyTSPyRcl6HmViubrC+ymbfgWD857wLKeBDERdF8tJ+YCktkfVYVIhu0QyQjiMa5ycD2jOnuyUgp
9bvMQ74PqX/ovdOs3Vas7dffnSYXYrGgt4yOGCA5jS/vLy9rldU0s7wKHkXIPJ6qSjVDzGf5PVHV
z3QHnHZGpxqgHCDMed5KqjeucFFLOhQDhIWOotgQY2e23xMD+K8V3PFQe0YT6hQUUjuipjF22oHU
9315nKtTXk1CWGCfAjwBa6KpMF0ngJKuVQ0VD68r/DozFV/j8Ytq13MA5ss0MHiVcIBEIQDqMhey
HFSTfACXUhwUL2H3uqJ0C9om0SIXWh50jsf3VWkrm4gb8a/by+EybTq2DHgAcl7jQTE5HvKqYian
tjjEeQxnmGxtIgNSJiyIpDeTnBo/NVn64F7r418QLQaS53xNqNZg9gX82Q9plNebJmXRqqS0/l0A
2vOoVqQPodPJZuoRV+YQ+shjwQBkF1AzJ/0zIgm/RqTRD3qn9Iu2yLuQQjfEFw584m4P5eUBCG0C
JA7BMkeqB9XT8/5ZBuOu51FxGPBzHgtPReXN1IbF7Vbsa80AUzuKJI/uJlMyPupusYvXGmas5+2d
ZeJh3PZI+cAsXjki2YP3Q5vGJ9zz9JCmtD5x3Sl/uLak+zYy2LOkpNi0g5tuo5bmIY1QOSvbGtY/
OScPHuAvSAlUPFCMGGENNa3Ao1CUQQxAo0OvtMNdYeDeAwNUXbY8+6t6bffYlzkPqNeqfmXH3bpT
E4RZwjRhmFyQsJfVqhBKt851EsH3cx/B3QKgCaRzaBGLIyVWvDSlBWyDLo1llhWoGQ9g2ug1sPa8
RGkduPX8RaYGIlJLdsKvSRyHranBAw/y82Gm9u6KlHV2VEsegd4PIMUfngElWJUpDBUMjVA3sFnT
3bck6sqZpX2xyjSIhYDhBLIg6mvAp51PPTHajhtOkyJ0Mfy8RHRgvQ64zW9P/Vwr4//+5ejWKeSV
BiHQSnRnZa+Osf2+QwtqaiowGSj+ewCNTd9NjgCRNx/QEQeVB6/QgsJ8JmzmcrhYwZ+NOPDJQ/4V
NmaTPalkTsINxU2PWv4W2c9zyLqLI238PGAZI1DmirChBOC5xkYnRz3yZGhVogkzJRpKP6cIGLQh
SuZqW1cmBi2OVBrEPpf3UFe48dABiHzsPTXQ3TrovU2S5N9dZDg1cbaMQi5Qgb2oUGCn6INa9t3B
bNXooEam8tLIqLzTWuQzbq+0z0hqelYDGj7Kg4FRdwGjGFhEjURk3aFReLk0iBFvLSB6g7Zz450t
k3jZVtipLumHg+JkSG10eJTc/hEXo4r+euCa2yMaCcQ+43y557qAnF/adAcjzqF2izjbo/RPabVz
YhpXLibUJQ3odsAABxivyXrkWp4YVo17PkE2ifhuvIAhW0+Oolx+u0dnDY1hwJcNrJQN9yKGhiTM
UJlnLLWkCKFI8H9rZQLhqWBWNqrEImwZ1pXyRxV+Ys0EXlem5ktHrKmYCrc6oaQGOgJP8YH8oPWy
novt5pqY3Ka0zFGhbtBEVoTDqG/yrs6BCa7E4iMz1fhkWgAcOZn3NKnbyLOACpLmAB02bUmHYeWi
XFYmkO20wCnuogf4r83s4yvBHnSpR/SCqpkoyY09/7IK3MbB2aen3aGC6Bvt/ybiqa6XFZQdWleF
3urH95cDUPgadjOkBC9OW7uStafkhjh0w73CdF8pQ9gyzezVa0M5ikiCwQhSJgr9533qiZK70onE
wa6cABXWUznUb7LPdpmq9D43vHeqtSs379yZwbw47EHLhkklYJGQPAFxcjKHXqL1pkwhloe6MkpG
x8F6h/Fm0ALzfnsYLxrCFY/nGqxqgVuE2vekh7Ze0DhiNTkOZG96e7N8itpXbs6JCl9rxoaOlg3B
GKgeTJ9nWtQXTmZb6VGIVy16ixMSRMg01Poc2eTi0EN/7FFNGr2BXc50xgi4G3mX487qGFkRy9ji
FFyZkAWEre6q+aZsm4mVDgwbwCYqcgOXxkZcIEtn1zaBhNDOwT6bgQVdHBZj/OUizgdl6kruIaGQ
2/VSJJ7doVzUTvajL/QwSedIoJ8YqbNrcWwHDtoIjMBBxovtfJlzbuqV2bP0mBEzcJsd1CFj4zHN
DhF/SO1VYgVa56GWBxE3+VDqc5HN1W5+CTMnN2Kk5kInWpseq8T+g7LhY4fUAQJ1NkdNubIKIeMH
kPXoYAPc8+TwtSEHSmU8pMcSxVhu3pfymZcq4EgzBIKLYwOnElpBS1c1s0wQ6nPAG7Njm2lwz24Y
WVLP7kK1M59Ak6/BJ/HMQArRBBq8YcLbW/oyyhmbh2O4C8w/YKPTCEOpa2EXguRHAyZImgIjLNNd
ZhIqj05Ehc8s65DZw8Ksy73O/95u/HIukbhA4tMGFgqiOlPCv9obOSxJ0goSMI1E5cqP5/QxLsPs
sxamiKtSVwuT2mgBmCMUPPJyeK4do/i2HyZg6VgngNxi64GJOTkYGYkjA8pO1VHKZflb8j+2e397
qK51BCP/mTYAQX6KXBTcy+uBlfQogRMKKqh+LKD+281cYZcIf3QEaTmkxkbw4sX73ZA6yZjG6FHN
87sIkmNST8LKAxTsqSTm3h20RZJqEOpGng4VrNt9vFgOo5oBrmeoP4zIyelS7DvbHWqiDcemAdag
IUqztCTLw8GalZO6OPknTY3D/SX+UEgVa4WLcjaAyGGHh3jRuyHQaIV+qAAEud2vi2AHjQHwBLgm
sp6YlcnqqIe4sQq9VI+l3Yq95w4ycA1B14WMyAI3EKaSMblJMnfuuXRxho0twyJ9vHAg0D7N3kmX
QCYUFiBHT+WoLFErdMpi71Hyq6rp6nYvr83e17YmQ1rX1IhgbqAewecNDKL9trpqhRfL2+1mxs+c
XT+fXcKzHNJ/oFZOQWSwTGFGihPpqDoSxtENEiaJ1c7Ei1fGDV45EHq0oAsz7oTz5WHCKgeFyl45
Gvp+oC8ZuzPaj4Yk31/wUGXDqsALc5TXGH/Gl1Vo1G1W865VsKkTvio6JKNrpzPAVErmRAKuLHjU
ehG3ID7AoE1vs1ZX+lIDnvaY87HG+9aPZe7osczgcitmCBRXVgLaQupBG+8Va7reoRCrQEII3Urz
LQHeKXqa1VWYaWIql+nVcNUyI64cKXCW2avQNjz77okLuagvvTAmayDnBbdM1mHE8mVXIiE3cyrM
dWGCU4TNZQUXFoySVb6BrOV7AK0Us0zhK2fPGLyAnINUxqVNlikBRwXnIDpq7irB+aJ5pw7yUMaj
Cx8bjhzm7d05vUAgdAS+IqYeWSCoAELL5XxJW4MqUFGKxcnLgapAOQfUCrf9lTr7lh4ZoLrc/Kl4
d1n243bDk2Phs10ccOBfongAbP9ktmCl1yow5BMnSONsSO4uZTZ3BU8Ctf/fBDIxOMPh0DNd1nHS
EBfqB+JU6Dh47DqsUOcElifgQKX1QFWZfGUObOZY/cybfjnwPpuFUA0SUMhCIfCd9gwAs9qEGBvg
AvZBjqq6zF1odrlMBdk2HuJepJDWSqosRAVmnGm2W8sp7yy7RNU3677p/vnfz0HWHZrgyO/jNXM+
wUrTF9Vg1S1K5IaCDAGxdkniuj58GuaKJZMd8l9TSCSPPIcrSOqySSH6ipQyJE1eKyAd+bCM+Uz0
fb0NCEBAox3Vrem6AZQO6hm53pxsbq/0JP5BtWLDq7ni1rVmoKOO1AOqnuBWq+ejBt8vptpJ0Z4U
K9TG0gsQCHkVfn8PfG1kslLcxGGQnspb7L290A985sCaHCWf0zGCdz08i7DBpzNPoYAMR1IdCsgS
3K3kj8wBWEk/KtNZ1eq9jOfsMq5t6a/tjb/ny+1YwOmpp4DFnxxZvde0euCJt/yHEfvSpUlkljKS
1HGOLhneQYPjgpgZspku2JNppxE3I7ji8FNc/mnkK8DJ//D78ULFXoRVxgWwocUWbUwVCFDwugIb
eLyCf4+j/d+kf2lhMgmgZTYGZ0Scsnw9PGhz+e2rA4S1BALYSIWdBqh5rlq1DedDgCHvvSCqZiKR
SRz3+esd/B1GbqAsXxTHkaI1slSBqrYYb8BE7Is8ekI49pNa0cxAXbsdIGKAwvXoIHjht5TGpp00
BbS17Wzlydc8ucOLwM/AU4aja5i2bzSKZioU1wYPJyDeFFBbwn+M8w3S2U6iqUTlJwvUxQ/Z339/
cX39/Nj8l/2X9JZGODTWT1G+IO1H1swk0K/9fABB8ORD8gGxyeS4aj9JYQP2t86eU44wHqyh2z2Y
Jjc+5/9rE5NoBFRvrvUaRihy+/wjV0xzU7qc/zCY0O+qQSsD25aRnw7JWwchh7sqdZ1/mCTUw3EH
I8ExJjvOR9EsbTq0g81PmQnc5dJS5kSpr10tXxrwJmeMK5wKeHKTnyobiLiF7q7MuRjk+kz9Tx+8
yUwpTpyqUo7i9G0a6o2yoH9uT9RcA5N5gtBXmmQ1+tA6P62fkfEvn9f1segDsA/kU87ngJG0VQZL
4hheazriCHcuY311DhALGXjxIAekT4Iix8pSTfF67MTkLe7jsHCzFSoOM8v5yiihtAru6oicwok5
mQa1xuXbtz3QDMPGIT/c+vtL9ez7k1mwMx3OTgLfL9mB0pe2eb89y9e2IwJ0VG5BS4dk/xQR1SSx
7KQAHEMjD6jGAMUA6nhyp1uRnysHjbuLUSa+nMsrTSl54zGAEupocw42/xi+n89/lLnINHqsgbAJ
iEZISdtw7q4jEibyhUW7IQYk+FXY7xEFID5ee3gUg3iqkUezexrc5tSZf3OirNKYBLQ+mOL7MejX
nzfdwY1bidbmQJ3SJgR7vnLWbRbeHvprS+fLCEx3sFPkLKOtaE5uDysicOLp5nYDV3bAWR8ma8eV
alJxbewDu2+rDQSjhmpu/V9dP6g9IT0IHBOoyZNgROl7ImCq15xUiOTfGUrqhUoPpcNeGRGM1H22
EviKk6EyAHT1fpqExTMB15UYGN38318wWUk69cDLR0H+FIs09Mo2LMEwYOWH0y4zehqS19ujenXa
UNOB3j1eDfiX84Wb5DUrNQvNmSVw8DuN/r79/SvxEdBTDoBvLry5oYd6/v1O4IrXuU5PZPSCrd8b
w/alshTp/7GdST8ioQKyoxn0pMilauPxvE+9FSzObvfm2hqEmhT8xwESQSg2OR+pYUVFXXf0xHjQ
0g24bFEd3m5ikkb7PEmgVqUBtoqnOKAS5wOm9YbaC8VDR4CPtTQQ+1CfqcOk2iT58+2mrs3916Ym
0V1EAC4bXDRl9j7VgkyfeZvMdWUy97kda2ne4/utTfy+hn/J79HLwLT2fC7Su96UC4ccFD9tY1rn
yb2hVjIvrk8Dl1vkBj+IrEOr7o9Q/3h27VmP3WvLGtpIKFEicTBG/uez5DEoYUee2pyM5MNJocoG
QVQCsQ326/tThKgOKS8kD3ApT4ZQp1K6nWyaUwQCq8+zeGaKriwBFHOxnlWgCnCFTb6fFao5VB7p
T+JV13ZpNXNmX/08NN5QmUCiE4WC82FCiV3rSrvqT/k+sd8d8+Xbo4NoC0EvLnvTuoDVJrldl1Hh
yROxcr8fXor68R8aGJP0oNrr2JLG+e8HQRouVoMuTyDQBooSymZOB/ET/jJJvhkqwHIQv8QzC0/J
8yZcLbdl0djiBEKRtkxN9gj39pdMN7d2Y/2goNwIo30gunzOQDorFbnK2iTUc3ubFuw3Ne0TdHbg
iTL3w65O3f/+LnMS9CfwPYcauyFOJpSdVKRZ5wTlr5ylSKaO9W90HX9NzlLNFbwo616cUF3yM3BZ
2+ylmDONuXIuGFBZGh8WULa5SL6RGswFzhRxsodBC3oLTBTirCWF4jcwvFCUkIvbK+bKwYAG4YwK
TRMoz03LBo0OTz5PgH6UQQXP1xnocLzPIxBC0WzT/b3d2rVJ+lTSA3oQmJlPT9AvD+hYp0nGbWj3
QSS533vV/vbnr00Rlr0GJ6JRPmV6+hiRRYnZuPw00LAky05ZgHp3u4lr46XrKnBugK6Mm+x8+Q8J
q5rey7EKmLaOavspi52TrIoQ0kf/MDVInjhwEAID4ALpSBrFbeyhwFpwtR3LnZ3sh49KI2HLjfXt
Xl2dF4QIqDM7UOqYHqsxUthRrw7i1NDcDyn+dvv7V4JEEI3gVgR2CfIa06SWZ3bVEPGuO7nMA6e5
qR84MvRZg3R9BS0SjQBclHjVzABe6xUklID3BRYR9YnxV31ZbVmVd2CjcHky9XvbeiAzd9G11Qbv
I4i1wmoNV/i4l798vitL2esMKgue2DXQM6ySDzt5uz1w17qAuB5wRJzcuFUny02wpuzr8TyIW3vx
U0Gd4/b3ry3nr9+fXHiGWUBSQsf3K5auc5svnVFAwVHljqpzUIqrfQGeFs9cmFZpzqStivI8HgbS
nSwFRMq1nqxu9+XqfKBggfAGoDwIQZ7PRxppEp3xxKnne53tDNAZm/vbTVzvwv80Mb1kIPjFvD5D
E6VH4C1e+N8ELo7RNICnoMl5ozXPRVxY9YqmyNbuT1a0dIu7Xr/r+Fqd2e3XBspC3RtHyxhGXez2
zOZStrwHB+Rer++bdMXm9OSvDRSOd2hyoYTkgCl1Phca6+sqtZr+pKRPMHSWM3HOtaIqnmg4iP/L
Y0w5XtJoVJhH1+rJ6ET/nBjgedjwewhj6Nr4ajuUIeSt+q02QAshHnJlU5SsvmfS02Y20JWOAuEE
oJgHqCFkjiaHQEmN3oKP73DS+jLo9N+WNhOSjqt2Em+dNTA5xCRvOrB00EDNlg0LYuUx0vYZwhvu
F9m+m7t0rsV3Z+1NdpFoCmj/VdZwYl6y0Q0eONadWbd4D8W+OrzFbb8sTFDSAWAoQTIyQOkphr0N
Ym2ZnxSnCyPl9famuxIT4d2CiHmUSAKSbDLEjltWZqpScSJ6tW8UsoybdRktokoD5/sf3pgmQnOg
h3HpAoY9aQzrSrUK4ChOLRvFQEIz5TN34ZXdh95oyPaBFYSjfRKjJ54B80cHQUqsuEGtH3LlTmX/
cPVBqxMPGSDZzUsZo85oECWBd3uS5AOClmJmSq6s+rPPTxYlkSW0TvJUwCsG6hOrKp+7W681gCgL
ap1jvH0h7M2kgKhQ5bWnpg/IUpsD2899frwWv1zdDumNtAYx7RQnva8eBYhst9fsXAOTZZQDYenQ
PGpP6eD6/dtA2PeDD0AggAqEGwgu0ynCXTWRButkAomnJJCuT8pdK7+fPIJHB7zUgDrHfToFnffS
qLo+w0uPUch54VwdurD6h0LESCQaUaJglunTTG+fpk5qpbE81VYAqdw5Ct61efj6+Un8FLdm3g+e
0p20eFGVwb9sM+ALoGw5AnsuGLq5cLja6RkizJYuNPyZiTeunBXID400DWs8KqZpGyepBpgBWPIE
JaYW0hlFMMwxGK6N0EhSdKD6OKZtxp/wZSuIREaZ0w3yBENaP0Sl5fs7wR65gygCjRkVdXLcCTc2
ubBbeYIYIcqZ0HK4vdPGo2ZyP4LEizIiQF2w63XG/n35/XgL2kTmmOEoPgxG61ODBUZ6cKsdgR9f
JmdKtFcC5rPmJsOFnPQgmyjqsLGDn+pHA7Cg/S8jBrU2hBXwGIOg6XmPcsEEWNFoos2XQ7FKnm4P
2JWAAup22G2gPnt4GE0u+FaUsEota3nSLK89CKP0VsxQ6VuuK0gI8g7aujaCpbWtFG4IBKsyw8q4
XHDIreFBg9YBvbxIEWaeAvr1mKjp0j9QC5bWnHrqXAOTKSp421qRoiMTdN/ru0Rubo/f1c9Dm/VT
Fx1IrMn0lJqG6DPDM8bp4OFtvvxD0h4D9KUB/Xz+uSisDorD3clkS2CxGTlKffUvfQA8H3WBsQA8
uZ46kNzclrnAsNR3MfCWi9ufH0f4fE96uJaAehwpw7BPmET/imm1XSEq4ALNdK/mOLlQ80+QNJPf
TvggmzAuZdAlrijWMgYTEos1/FSoVehAolHFH9kX4e3+XJlyfUQbjjlPHDXOJFzw+iYtzURrT+3R
ll6oq3NZpbkGJvPREl0tzdxAA52z6NzIT4yZY/IKaBLEMShWgK4GmYCLgEHEbcKgN9SeSJWEvXVP
rR9589fqXot+rZrcjyFl27cZ9HcgGVjgMnb1Ra4vbw/klYUBbWEVJCkVr6VLzoYgreFi7R1pu3XB
iLatozC+XTse37QWEK+fJ9w0bNEdDjEY3jpHtYEgUqMtykp/sPLy+2scKS043CBygenklH4CpLIL
u4naOfYJRIA6ODLKF6BmZu4CjMwnEnKym85aGhfPlxuO2AZRYwUtDVmLMh445YHUyLDKQf9bV1ZZ
LTJK6UEwCEuhPGKt6sIynt1aZWEBteOV3jbGQmNJtPLwT7t4Jp6BClBB7pVSWWqxuZNO+my57YLH
zUGtpfRpmvxipL+TAzCMlmA7UZQ+8K/3nEC4MU+3BRBwW12DVL/VD9ma6+aLltJ0nZYk2aSVPNl6
r4bUcRCzIOMHF5U3EavrIZLQR7Jo6FryzYncat1og7MWkXiSPXTZY4fKBa34zsuUQ+GUwCSkOoFq
4aD6cDE3wiKXzw5p3msXI84rmLJYA10krd0uOq14JA17Zr0IG170eLjqZajrqb7JwAQMlBz2Aq2T
QcURQPYgxioJNBZDlc/Syo2p9lvZ0ke8b3cF79Bw6ULyyWDNwlB470dV+Zjo4shyfidEXPoWzTd9
pDwJg8S4xOSSlNZGpeq4hcFJ7xFwQtXKxG+r2qUhomVcND9620N2LUnuGkiU8jgLrAyMwTI7lXm0
Mph9RNbCXGiQPO5smyxHucDKi6He5SZ/ReSGsuR4Lw5PdfS3ap9aFPQBBWZg7kLktDP8OONB7Ww0
m97l7gFCdi9dYZ7aCMJjTREmurG1+t+dUm0jBmlDpvstrf+qqrpGFOsPUKtTE3FXiuZRTfiWtPZy
MD84FasekX9TNGutZgHXoXkfhU7Mg4iUC9BSw2zgB69yn6yS7KIambfcWDR5dYLVwNowiQYxMLoY
1AeaMCjJDauaQs2xWVjE/BGlzovgqIYJWHTk9RpCWSqohfbCks5K6WBrYbFAt5aqWh4h5+Tn8o3G
H2qxxh08Xip+2jSh0bOwTNONpcYbhVchg1a3CmtziCDCxGHY1cPOSu87GHfxbICFWu53g7XUtLWt
xnu9JkGdtoGdwd1kUNlao8s01q2g19wjt2MsymyfGsUJutM77nHcl+yJ2eWwBMwsWkq7Th6rvHGh
Y6a2TzYyJdSwHzWVxRuXFsDQPhT5EpqO+xRiPj4SlNXS0F50Rpc9lXtF1vsYjriNy+5iow2BzHzz
HBCwkNDKNPcR2pXQOaMH1uz7elhDQhxuMs+l4o0sqZWthWQosCrU0LK3cEaQvIMwqffmknxNFR5U
nROQAbAiexebH7b1162GJXfNVwnd3wYCrYKwpUm1EOoX214t9paNYUyioKzZmpcQGM6eSzDbhBkO
6tak+8J9Vew6sGprabuZTzy8GGjQRO4K7O6k0GgAtP0zaFsPjnMwaftr1I2vnAdNXcp6aWv3cdb5
tVYuhICKOvTM9XjHYu9AoTpKjTjQ7LDkm9j4yckrxJ4xUTaIlklAy8i3ueNLKPf1I3ccSnGDZS76
koVwpul6sjdqZRFBuDLX9FWpe1tiF78c0FOZeIm7P0xT/dbK9xVoRbo0VzyjQR0/8fylife1eqxU
FhDTDVL3dwFL96b44RZdQKQGBdxflTv42E2L2sKC71XfaR8s94fH3olMFiasq0nNVjFNApH9Bu5t
Ac+rkieLkn2AS+33jop7CPVC29hBI37DoypUyB9ZvfX5CUcxhOsgISULiC0PWOjRr2LYtfGdZK5v
2kctvqssKMhxsYhYDwtb8iNqxAt26OMAIdUKgoBZqq+gw7OKQYXgONHlMmt/KOnRcPOVkacrGxOt
FqjpdVFQIF+QGsrKq3JYrtTqUhHpn4qwF61RYZJdhRDo2lmVu+gUiDJzZLidDlKHTyqgRFUROClI
ekUdQCgOqbgn1jq70h5Ods2OzEk3kQnlRrD6mQvJ1HVUWouEA/5XroHUe9C9pdN5sa+3h0QcRAK1
e5DMnfjNhOxl29wNiX0orL8cT1BLuBBBc/265Vuh4OE4kJXVJgsi/2blQUqIIFbGa29DfzZurb3a
lq9ylJtMgQ8CbYh8WF73XMQSyV8r+dHI9ADCiOm3uosbBLaQSfNupjlgUnGENQIXvPbJYXdWfFJx
WsXOA4dRlenlT6586NTqgAhiaYNrbxud7yrq0sZ55rVVkEADlw1IgEZ9GGcutj5oHwqBsUn5AAiD
70GkUAKN1Yjijpf6Xkhtx+3fMAh6TxIHp5nG3yF+1Acyz3Z9Be1r2Nb6VVz/qCr6M6kF7kkoTFrM
ea8diMVqQCaUtlw6MtlEsbliiUC1tl/mxFkqYBLVJA1L+ocy8H1wG7RbJ33rylcBvesaiXBp/Tac
fMHqDDLWz7UukDkifmHIY4kd6w8CktlV9di2kC+uoGTg2htuub4GCU4Xf6BwbMaPRSpAgdU3g8bC
KnstMqi24q4rC7bVIhsnKI4LW/y0ohwFcmXR6nBb4fUxj2lAzZ8MHCigZjUzXmcS5kVqrAfSbjcq
8oi9E0Hz/OWTpdNJH2TXBs6wL8wpDF+rjWNDrVOPu6C0xbPE/Vaz7q4rjdBV8lcLcpRKtWlamLCX
r0rzYhf6rsise6N9qeE5rrxR/VmFjVV/bFjjA3sFVT0Rtm4RaM0fPfpgjo4xgqgmqPN5n4e83MKa
2NQi7LxkaUKJVCp/9MyFoGuEg0KDPOBGGx7gdbRQs9RPex163rUfcdevjAEIKPmra2zu4wxcwbV1
pyT5lvbPkbgTxZ8W06LCZxNSpU4Xr1lcQAk69c0emG/S3EcRvUuNpcJUv5C4GoY9FSXEljGD5Jdb
PLlsCzVukUJo1KOQZSNbmkDS1XX22bDm/F1LPtTkeajtHaUdpu1X5A1Ye4gYVRqSfmvCTQFkt4A4
K5dD1z3Swb6Vvg7EgeGpcLjrsFp/teaSta8ocG45xFwjsYoEFkv5XtjCh71yIISG6wFapiaewVDK
j5CqrZBDskxz2WtPtfUWA9ntGN0P9DVkZrKyqbtpC2/b2s99udVV6BG/RNUvxzn13lGv3QX2ttf/
UZsPCysncvmKJ00Q4ZCCCZlPEKMaz0RXfpaaXEW5t1JZhoCmDFqXBEJCbh0XA2mVhRu9Rd0bFHh9
pIsWSompacgG19uW8SiopbfC23eN7MvWkmIjmQPTbn2FPOjPosvv8jheQKMliJm9ABl/UUDz1SzW
VZkEiVHCkJGvOgfMqDh5qPHT6i5eea4SVNoPt7Pgv/U2KKPuaDlawSKMW/StDOAcGTqsDhUpA91A
Fq+hW43fV/q7lr57SQUpZL6Db9TCpptU1Cgk2UGTmwFRqkB29p7paqjzchXn0MV2AA4uM6/zO1wk
wk6wOR67+g6eMVD2x2EEIXEFMn0Vs5ZKlR2VNg5yPcVhU4YOfdUk0f1SL/IVj4jhmwPEPVpWvRdd
AqeXzgdArC7Mx5YjFk7i5xa27Cp5TBO4Epygu7Aqjd+WkezJAKVk4e7SAkZsKEcZGd8bvHnEqljG
VRUaiXOf2/2+FAlwoOiF2YGa/AzEhM/sfiGYHsZa/lwPkFEEthjxZoP/l9k/VvYpt+ogohDZHRZV
/TsZ8qXJDn2db+hQrR0T11ssd4Y0N0XsrBVu7FJnOwziGKf2Qo+sQEDKOlOeKL+jKdknWrPRYDmi
A5iIOypU2pcEiucoUYYsJYjAY79WHjN7W4xnr8ODpLqHP3lYA6JUSO6nsBdJG1TbZLUcoFRMjTuh
tSD8V79hgeZD+rEBTNvV2UqV6hLulwduvndFd8fa4yibnP6O+matFn+awoElwV895YFZioWWaj5q
BFCyP8q4DdKWhyBThiqMCgBN3ihg2OqJtshcuo0dFKJqsXEtGJeJFo40dG2QbtcDaiuNJIxwT1ey
AfS33iRuDbMXcCILD5LVg5/oBXDbhd9kdlDmz/bg+Al2U679hrdl2AsXUc0RUqnLro7Dqs7hY/7/
SDqv5caRJYh+ESLgzSscPUVSlH1ByIzggYY3X38P9z5srImZ1ZBAV1dlZmWqb8Uq+aid/top85tJ
9hq9dtXx3+S853OCFakIxzXbStK/NS12VmXgcry4MSxQ3bwtxm11rqP53pO4rS6L1zWpP8oZH9QI
8S0InUa4y/JTZF8Q1EE9dd6YjZte6h6JcTyNnA1pO/5paZkWZhJH27RD+1T2N8tYqM2Ji/kxBtT6
0zAWoW3+awEw5C815UP1cZCxg4l9gavh6ViJzl+n32xtfBMjy9aKttiHbVM+fzSpnpqkfqM7W3kd
7gpJCXxF7lKFRRFzAK9L/ZbGzsEEVvKnXtsMTY9nFv5FnGGjlk+TpDBkL66NWgazJqe42lz5EvGD
JcjGmNpe1CvMSLI3D4e6IB5j/pmLnRM/SfLK+fg2qB7rSpqUtZ+4rhuZAI5+3hZM8MVYBQt+oqw2
+MpEkkCWupGV7fVYfjGEzb0+7tB0nuk5HjEDlUF3HfFfzXyXOWbQSSmflk1YXzQW02khb5MiOdSi
ZS7jopW7q76mmxGRmTuqEldLuk3siVe+xvY4PSfph9xvm/bhwm4EeZerxKdrv5NQDzUK70EvdzTm
H81c7rpaI59upUw7aKC4DXu92mgs53pNNPlyDPa3mtFBKQb9qLSTfGxNqiS7HMQhcY9g1bzKZutV
dFetnXt5fjNqfSfU55puU+mgnp/V8b1udlG1z7L3shzPyvheNYRdKqm7JE+LfmFQ2Meq5Sp5GUod
nrkP1lqROJvz3ywMb+prd8ULM8mUe+V0T2Yvvxl9944T8w03/ZlGQMnTy9pYhDEpXkpK32pWF/bd
D2uNU3DccjUnrpglP2dTtZf4+LTXTcV9KZdepO4jbMlHdd2bJS9jN2h9inELweBJLz2De8hvs44Y
ci2l52EOyqH0hK26cpt43fgTR4TV9TKhGYOj1qGiRTH4XPIuivaaieqySs2pLtvNKqV+17KE0RT7
Mpc8kZa8h1ko53bQUaz2bGJPXjmKfxYZJbKRnOwc5XJfhrn+YWJ2DTy0miRp9sJLlXORWmHhnEV9
zcbXsX4hu0Sp0BfEdjD1nPQ/vlFPwlklNRV/oIPvrnL/Teu6ber17MSrS5qQrzjRR53FOzm2etcy
m9zN03wfqfGuTxmFieNT/XbQMJt/HIwJc0BDmp8n0l6s+Zg2T/WyK8Y/G4u9MauudmuS3qLxCAjk
Kmlus4hgVXzFl4cx9gvafLcCD0iNn1xaPD1tPBkT+T5Y19BuD7XpkB6leB39Yi87aP/SrT5wiYPK
DWzsycN0ESUAFBYPnbsWT5HSFb8Rqu9gUOoMSEP9bYEixEDvsLXTbT8aO0WcsmqHZsePLWkDMoPm
gNZsxW7cvqYmwJBA6S6fnGrwJbJlNDXBIZyXOaYOZHjY5yn+0dSb7kauACorvyv3ziOWxSBdp+ng
XsKpu8ntdepVV3Fe+vHeSPKlqndSdWZzso4CVfrL6tHF5dOzndFr9ZfFyl1B2Iz9tnbzpq13E8PS
kq1BWx54kOW6cdbrSiXUjM+xPs/zYbXCNr5hNh4T/NM3pZ9r10l9rjBBmdNbUv/W84qV/REVDbqS
HwJKeKHPqHa5fbvpjagBV45q0Kj3PC69IXqTGagfbXQyv+OnchLYI4HLYqb/r1ifSQBd00sdZV5s
7Dsl+rLUv45vZO0PrXMa0a7M1MWH67guboKvTa6/1WrfxbvG2CT9tcjOTr2L2ofI9ljZgZSGunXN
pJxsFcnLEoERMa1XQfJErrtNgwM/HrOc3bisg0i9khuD9nn0CGmghj7P2LYP9X6S80CUurcIg98k
2ndpIqihqK59kl3l+mhgWmgXP7FQNkLwK3BnT8kW0K9ydS5w60fyEq0/ynzoEmJXbum4H3gcnXqY
5PsUX4viz9JvegmWXm6d7vywwuzaN9HKXk5+DTk5wKWyNbKSXIWJFpbZThMv0nJd9EPb35QxqMsY
S9v7OmZBYd57spcKcYhwwRiLJLTj3aCrgWTz/OxA1z8W4zSKaZdG4LU5HX3xk8kHtsaGLDDL82PA
SFUSGJwbOTSHRsvxSNLctje8NvtU+No0HNPbm5Qzi77HRAjlhFs60RxO2dbkBa0QAsJAiiSkd7FI
Pk3VMFaZr+qXqP7tyZcb11CkZysNYzPdKOZrM/zG5vuahjLe+CLFmV9/6ymFBmdCGcJueDV7BpxR
eLGSedLyiBa4WGUVFMMQ5LyCxJqKzCEWlJTN4k2KjqJ/V1b0K/Wf3pN8NdD638V676Pn/zKKuHKV
fdtuBu0mNRdeIIaLvG3CmcDlRaU3AhJowDNSZdtESZBW8q6ybF8Uf7qk4CKmh5NCVNJz5fiFc3D0
yFeYO+S91J27fDYpaI5XRmXYdqWrkzTRD4/bnqiXG6T5oXaaT2tIfrG5Qn/RBTHH3eIe6zVf6hqq
+S1daFeJkB1Phrltu43Q3lBIebK4Yrj1Xw6PdlWsZ3thQihbVzNnX7E+SrZPqoXgUuWSqsek3xnq
1pETr1UuWQ6YAYDNv8W8w4aMjpY8mzwnGQH0IzqXALvFsCfAKpNO0Vj7JlnNJEt4xkRkrLVJ9OnE
dkjtEv+Xe4wkmPyBaSyWTbyhusknetPuoDxgrezQTdar0x2WUrqlnP0k1jw1s74rx2bnVYs2GOeE
mpGanoG/sY6MUJ73xbSwNiXC/JGwoPzNgDm9Zbodw5dCNlWxKHRTkXUR1h3HdPYdLwnQn6z4fXKs
unenO5nDTiyhXd0yvtd4YpzaLcsm7o5R/6QR7GVZnmz8ZOqL1nGV3rt12SeZttXKijM8hU5Np8VE
Jbq9nWwj57kibaaeXiBBybdRg9Tog9wibJZuY8AqidA6r0ggowMry71IpiVMv+M4JzNrDdZKPyQC
JM2pWJaXTzaXmyqJ4yK9ruMcEskxLIAUmXUakhKiYKs6z9zCweCIjeycUrBlJT0uoicYgvrYfHT6
56x8Pboqu5l9k+5YmW8d94Vefib1D42DJ1g5ynAqUciaL3ezfHZU/NMA9DfqcpUJHBIkzKy8BOZz
VazuvLwkyjF75DpJnwRRLNbVbO3Q4VOXrR1YVuPWjcSqCXdZbQQGqJclJt8aS8+Ma9diahAvyfJc
9n8l+GG/XDtrm9qSG8P/VTeHC6JWe4Y2LLblv2j4a7DsX7uAVtbKXkrChQbj3QZPy9/akYSc6qSK
n0J9ydWaYfiPVOiq+VYtYjDTa16t3ljWu7H8i0lgST/KCYKkuBtz4wlzgxmIhrGfXH8V6UGN9/0s
3Ll6mqTtAipj1l9Nvq/gfdLhn5J9sp2K0b/bw2iuBxXz77h9NSrJlTmCMq/NCg5FTxoTm9XGR2du
3Ql8t0o/Reqv9YvIE38lIIAOp7WBSu+JflknMn24yMrqe6n+ZYzHc/ZpZbKvKuSF7Upzv9hbecS7
5wS4VvLkuCLm5j1mpBvaoyLztV5L5WOoURtlEz//khhPc3NvJiKtSBnSYw7GQa3OWvyhIVnFEnIu
rCBXKDmHrCOqk4vdWPE8/Ii0a6SK7eIcxPw31vW+GHKioO4OQVZiKIlq3nUEhCxO7nXrJV2YUfgZ
/XSUhn81avRplPxGUdGJTp5DtZGzY4VdhTjr471oB1Ar3UvbnbT8JmpNzMy3PBqe3oJhRmTe/FnW
pnMCfkcCRDhJf3Gxrfqzad4HGSAdFGKwD0MP2KXTBpDWN8yfSr/FAiiyD5VyFUBaK+mJs8RrWbnK
ynWYLD7L4OTqReWthjxYmvPMm+WkKtPoe9TuxvWb2DTPYqbJ8mvZ1uSmhA1/9kF/drr9rH5ZsxGY
2pn6b0ke/adnpBEIdUmeUhJ0Bu0AYTKD6nXxbdUJ6GPgq0yibDXCx0X4yMm2ureYhOOK6XionjNx
xp+ddN0lzKJLkb6rxfei6X4PWTGSENX2recUp0gq3bH5WDQrVOP3ePgU5EGlIO6LvngEnBX0vQuh
Y2oJAFp1XCaM9lzJVX7PjRr051eU51in+hVQFEBnsBfwlvshZaogdLBRQBaaIAUAjdu97dzi7lKU
I8e8ftYB0RR13bYFjxeUMwWRna2fUtoS4bOR+HLz3tjmNpZ5sXqwy+adLo5dP7fRb0mfvGQ1AiWr
GF1L3ywjZW1qhs1o6bS3RLMEQzN9OvbAepG0/Dnab0VMrmotXkndWPNyi4ZqMcFoZ/rLSAf5BTdQ
8rcEFNRM3/Ka0WTlxBpPPRFm0/Q5LD8YyLkdPFRHTNjDmJ88sqIKkphZzfBzvqohOzXRScMjqoka
UsyY1sDgy/qkKGeDHfRWvhTNb6rvDHinOF89fOkYF29d9xqvZx45vBZVgUBIJ/EWaTfJq9v1TpA4
HSXnks8MDo8hM6esEjRVccTV7IlEbbehA9JNgiNBXqX5Kmgk7V71B33TY/6FLsH+v4Pr5BCfzka8
swRC5YuYf+slsIhxTMU91kCKntsm9lqxl3TTXZ1jXbwpxL2JszGERUd9tp9GJfeV/KiT8IQTzQyH
tRJ5qbBIb7VvFSF1ybVdBGB/6SdRHEZmHpK+4JL3zqgDtxpdWmsfF+/0klm2SfuXx48yqnOWHFfr
bia5JzE9VNpZoYikso456S6Nb4twPBkr+8T+aRwHt5Xes5djnJyEyZ4pfpXENzjOJS1tF7dLF27Y
M+0/2T4+MpD6Z0GbYBkBWXHaorjAbr1Mu6mYnGCd9K4a6G0NbGt1W2K2l5teH7TpqNXkHDowHqkr
p1+pum3sbx1ITToVpLF3TunN6lZLNii5Ca4kiGnem86bpNWhzbSR5JeyJDBKVYh6LAJdyTcq08rD
MtfEALVTKleLkyAGJqxAqMUAVQ0sPGsHw/yqHOBJxgSSU12CX9yEQjuJD9V6LTEp5CNE46vQfsku
4/YiTzKRPSE2Snwc66dKOjpOitxA3j5QJUmjDplBa4Ww+W4MR9m0v0bccwc8pcaHY/woueLaM6nD
X6lce8Nwq4zCW9p/tlGCqYDA19nOMaSdbSMqsDap9jkm5SGZ9A0BL+DL7O8x2LUVaRg/k3Nnt5jL
bwhE1QQV5oMasydAupvre0ElKMzPrgIlIHZR02OCNgnF0u71DFp4xtqvMG9D/Ksqn+O08GT+oK6P
y9x5htp7Sfku6/s2yy7aQiGYfqqYc5hx45PB5ajGtrblS0ynPYHlR4x61cBNm32rwymebtNEbqJ1
kYbDQ9+RxgdJP8fqP6H8mdJKdBpVDyIAqyvJ+Z6nfTGe1fyUtr+D+iRHR52mHMBvSS9N8yfYnIdR
A4Ow1+vYcSObd03/U4mUUzpyP7ZV/T626aYw5GNPYl0upMdLsO+d2svBwbsp35J0zdg1uwUsZiLN
wcQMkrDeWiXSzpGe0LJBwmcsL1G01JjuO6Maymc9YvBQqm0u3/XpbCoLBOIQTBSaMb/oMeZQa7Wv
qmbbIuNbcCZxGsNXYcpsWm/hqP6am/5jXpE0AuUeTcSiutlg+Vo3BTbsrsynxGCPNfS/qf5ZpI90
bg4rNG0xlmgDbKJgTc5XFKRNFShzT+sxHyZlCcqUK2ekfMXLA5F2/ISDIzldKK+8TmKnEYpHc15P
sS+kl5W3IlLPZvVcxevTQ48gVvhXgxV4c4K7t/y4bMMIMG1KfqqaxUfLIZDhIE9ESXb09vPk46oY
TMN0nrF0HfUnS3pSOtvLl9hXc9rSlZZdqb3F9tvor4L6TPRny9jXjd/Kr0nRvzn/PYq/BM3HNM6u
U3xF9Ms14+1jsmvfbPVuArq06rRj+3Nban+N89eAslrqsaF+SmI72k9qdrGzrTGGhfqXdaPvOHfi
3z0OfNA2I/Og4tnZ7HbQfrb2NTWnMf43TsbWTnaW+dIxpmuNi+rwLHeE0RTCryTTlRRaQNAYx9jn
/QsIoLcCyrfG6IvVCREOv5byKKChwPRzJpLej7tqQ2bgpbSV7+qRS4hiaSKQx2IqN9hm6XF8MPln
YDsfg9NdO2fhMOnfeVHg8FdvNLvBcPCfHd+G6Wk0fwrx2mkkAyx5UDKM2bUcWErtOuDtyfyPRQx3
4AJSrOuK+sD6RYmy8DlQcmzUKD00ZbRNC0qCTBzol1mQ+mcd2nIn9Jcpeq7Ha0fYnuCW1yyxGZYd
AT3sUKN/2BrxWS+PTcyQtH7ZIydT3XXR22rQvuXchzeJHf8SzRMSnX1G+zNBaBj2b6v9M+Pncd4O
8VdGEnSZAxPD0jTgdTo/SMKgq8RDcdJjPy2ZbqT3Nvlu+q8CoYOTIOGu1ocU4aEK4vKu/Z5er9fe
lgI3cKRePL62/2u59NS2PLZ89qZDMfLIA9yr1n6UT1ZzM/iVs/SMCQ1v028/0ogAOCd60HavnSAM
EygpI4RSWeXNNEueQbx0tL6uduI3K7KU5DISiavBwUe0YriM2N2fI1Z35QWy48cI+jrC25jNndy2
jZPlO7W55CkcKwm2kQwBQRpyxocpsn2RcRbQloB8pvnzY0hg8dY1mp1Jq66HhXmaGm42NX1y2BjJ
7G43Jp+gsi7CMFT5i2cmsMNQ/ZDbjJ6wb9R/c/1oxtbrTJthBPJSSXyb1mpYU8+J4/NEP5VDRKdj
5GbiKVFOOko0R5LCZU5dU74n89OS/uLgA+/S7crmtyaxE+edICuJ4Y3YTSqig5wZriRvlpnK1BDU
rZBSSqzRxAvfkPNtTMt2Lt4iYpTUNYYqeYoxldPBjav+0o3pxq53MoQcKYvRiA4IIUJL3uPkbEb9
Mlf0axbSvnEIFO1fRQmiCBryVdK+FC3xcsf05WiXAI1xAxAliNKBPyFDBOoIdyCFtCt1N6meWjXz
M9sf0yYoH/SnWmxKyQpE+iGgBKAT6pkO3zA3dou88Lsbak91DmsJ/0AsYl945UxPz3u88OhskvAi
ya+yr6x6jeu3ubK3o6ORxKi5NoKoB775o2TfK5HUaguxSAIu6PImpkWxJGrxmgKqMr2Y1TsGFq62
bvTmdWm+adlP1tL5Uf6DXyrKV0hS6qyxEt2ZH0flJmHjX5rye7TcHapMjO5MasdQIfh0Gr8JiP0U
1nR4UFTEUtLgb2ixzkuT7AplV0wfqUy2uC17Wa77eomUKLvaWcegf7dGksabt8k+OKUZsDlG9ud5
ySZ3sMiUzNogIbVASsXeZPdjaZRNPz6v3XKUnQOCJm+qnzP1NZqFtxYvJYnW0vIz27tq/VaGmdKz
dbQXoVq+I8Fbp8U2c1avI2f6gc9hNxCKfthmTXIo1SYwVwLdUaa1YvouS2Vj0h7UoxG0LKGWpGbJ
+Qk937YmQ7lTxD+j7k9Kq++avDuWTPgOKsdakMRKdzsYXl6/tDm1MjUoPbJXjBtbTn7qSTvkRX4r
pSFMLZoGRqFqfMCeTfYG9c7DEtaXRa7w8mnnH/y/hmVr9lfLCqPhrGuXpvx86Gr0dATrYaRExpKl
lTuTrN6qmxUwnOVWt7S+ZWJi9QlT2N7TCRgbRexrqKCMauKu2SnqyVKRcw2qK0iILNGwZOV3lACN
yJjXdsD45qZu5tBM9jFkYUISc8b+tWPdeog13cm8NT4+gNJmqcBQwAoGE7oPapIU5jztN+Pyhh8T
vF5/nyB26kXwxqBIehyN5gnX7jAVCnfjAqsEAk5Ia4VBVIp8jVCabTwepmQJZKL+ahSt1fq0dm89
P0ZJuCfRpY0UhHH9wo7SLaEI4/XDlq+Z85box3WCGuP02CXud9wfljL6unQU3XEwPwZ6QR72Vubm
MEvGl1XZPW7vapV9pUZ+q9SkHjinIsMLEEjCnBCXPipM4XgzGH4CnNfPoS2H+fDT9okrm6GEwfk6
i21LbSmrN6RTvm1Id+G8IOCRiDLX5ns6K76dwi4B9ydT4lUmsa2mFKgkwCTNfrTDgYaELCt/Am4V
zByiOGvyTzz+9Yvmz0O+lStSf61zLEpfct4lJd2ZMsKGfKtIJN0pJRiTCTD6oS/6d9l+z+Ilo6ls
QSvk4XE7p2EBTWMUuHEp3Yk3uU+dMM+qsANCGIdop+a71n5P8SWFMo6wS3os3XY7OeeygMxostGX
esEs4vAuU4fnGmL/l03u/Tzv2/wJWY7WmUHSnIRRBBIh2Y0uv+s9YqisZlpDZhsDGDYki8vw8n0y
ew/4voM+lKztNG4zPTtXsf3ewV1N5Ps+yPxp9LR2i/Qhma5mYgMObRHybBQHrBbtTNSBEEu6m88G
OBnffzOetYLo2Jjxd+pDHXnSBJKGY7K/2AQI5M5OyaPjjPjBRMejFv8i+2VNmRuLVw2xaGL50QD1
C4Ndiw/LeFfnO0NTA7o9ny1tk8ydK5p7WzzXK5JZc/LLjPD4h49RGcCK2f1hydRwYArtum+kPWm6
7xO2dz2p/0rSARXMTzocJ+2IsxzPmdzb2htF5WHu41fDm2PtIgJZxTFZ3xrjLQK5m5MsXBemUFwE
aykBQYId4DtNu80ght2CJiKxvhfuDLJzs+JvEV9RoW8lE3a2+ySYmndktfrtJJE7bSLPso1TiVrE
SC03W57HARyGor6gFY6vumC2RvtKAgk9FQIqvdvYkeRK3Af47rhq/jGqbwSc65kZDs4hRpOt/MY5
wbA1I+u9X4kFHa52/Vam32pxjQlLHJa/mosdIEEv8dQc/Uc4cWn0KPlfUuNTGRETpjuBSgA5H8mM
rFqHZvYuKgP4nUxu47jEhivay9K9T8UaFuLmoGiocsZYbThQ/Bjnvx1pDXoo1gZpIdPejCowOyqm
n9abojtEHQz8oUQnnqw3UJlSvBTODvMX92FUrTogSOJfygRELqvC/veU+033PS37wmB3Rwn1guZt
T9jyIF4UcZeRIDi7WSvIhH7JIpAdNsINzk/uqjzrPN8lROHEn416jcnVtmMTwdIh7pGKQ8lDrCUQ
ibH8WebFoSif+i4J6QO9Jm8pS/x5+r9ODZnteT2e6GZckstXMHuBYfq66wdmoKgPo771laSGJdH2
fAloU/U7MUViItNeBqHlFdT+pcQzwV+q0qGRvh5DBBUv6l8fEz6uW6b2YtOzTsvrCJxeLycz+5bj
Ag1tjqTwqq6bOV3OeoaeH4ChQgpsIrsZYbmlZ1mcLGnvWPdmfZnIdIa7Z9zekDDhjvV3iixHjr60
+pQ6HWdxk9p8cgtVc9lRkw0ixZ9q8+AsICOPXJnvmTI82nqQyrlv9799H9YGZH296bKLFN8yWvsh
PWggCDrVI9a3MWLS7rlr3gvtACMWjOX3NL0tkZ+s+S5ef+bl0wScnZIesn2fdiqLCZ9mnblZCaIJ
4EG36SXr1l7uLWJFdtu8ocGJDvUr8ClKv02WfY0Tml0Zx16G3QxwK2s3lvaKxqBUTmqDWHszS8ci
RjtJPj1DrwcxM7cAaNGxdc7K/JMjmY7Fb560ACDgrlCKs/pSNC9O/WvICBXDiRk/zl9N45B3+yZ6
lSDWJfA3E4Ss66JNpq3HVLxU/Wk1wMxybVP1IKrdq1JgAkA7YiMOZNKKEsN1pm8Mbrj/9jaT/Qqj
NaBfSaZdIv5ysEPTXHd2/lIk0O2AW3JK8+HQ8xuTX6sw8UUTjBJikuyuAL+k0C4VSD7o69xf9Azm
2jw69MRN/lv2UIwolav2F9WDG2mWyyKln4jZq+J7nXw09RimzYOZaTaJ+YQTOe06Q1h+b7rs9p+y
gWGGCCzfjHattfhqZ4UTV6o5XeQlOw3zezk2SEK5Ldcnq7j0NWTHdwc2a8NZYn5olb+19mxN525C
vp1ex2i3IjlZkRoCUSCjcE0A29FX5aPUw+J0f23R8nSuhvShVzAAzEy9023tmGB7g66eaapNuOSH
azGpQVOdc+cQabydtkaCeX1ghxiVwseYf6ztxGx8HycE/UMcPP6esIQRo1gFMZmQ2MUW1pPRtm8f
Qx9kBsKxn4G5JE6PDsojAjK9ilcjKZ+pmpUu7xrpV68+Gme9OPWfVf9kmCOanAV06UxKbPTItjc1
hJHxFXUglWN07Aow+WVgUv2YdeYA9X3lcEXpTwf03A0bzTzW4imtYs9kvdUwrqbZwV/AKeuJ69gv
Tvw89LiFFMcMoeLIqo4pe7IC06nL20XB2gCKc6Pa79XAKMZfq6jDDE6CnQuZNRh9N0xfbG7we5Tj
So2ujed1OjbTB+ypazBP18IOAXgf8kx2Jd2qkViDQshQJLDF1SGThrOTN661ItlyAFkFHIqs7Yfy
r0AwmMfneNb244JOjN0G0/CiBzdJLdRvtfpbGBRGLrRyMT4l2tm2bhHOx9xd8DyCFbHXodln0XcJ
YJaLJ3Z7jomRByqDo4LjT0dlj+lJkz4LDHnwKzRbehUq454dBAIVzGKXqKD/Se7r+ms7/lvqQ5pb
6EkBR/3cOCvOVzt/JiLfDJQ/FOQ00vmtn/RAZ1VlduxQLTWvr8tLh0McU+h5UNVNl9BW8BXmPzqU
tz1dO8QRbeRrxnRU6h7CpEK5Alo4Uxl3eXpr4trLFDsYaPKrWd3JMPH99IPgFvVVC5Pz1JgKUsyb
CQ9oAGj21lnBOE1t20Czh0CN0fg77a1w3rRi4FZZPC2f/ZR0QBkKRyU8xzLToNNg4Rcl8+tSZSSd
mHKSraTD52vtVc4uKFbduN4o3Kty+29gGPP1ju6ynPcD/JrSD3A7lPJmzpkxGnFOejscC5PF9/P0
mCIRF9mJZ1po0bjV7Xw/8iBE216cdmaNCpQ7HveK/lqAR1aLys36PkkZKsr3dii8tnlTB3qSMXEx
HrgS8BZE88cgd4EBAKUCO1ZjzZC9LQpGt++VrsbJPrK8fDfHeDOBBAy/jX6NUJ8M2zg9rIX+CQLq
51JKgc/CjPth1YaXhY7KPufzXl6+Hq/6AAXlLPs02cnd0Yhe7fmu0BvljzuI2tg3IshpGyJ222qg
D8VBDD7vHmB0Jj0Rd2RPp6IYfKu7i/gDAdxU/SeYq4S6K+glG51ltFLC3uyxLXFvCtauYPSSeiOP
7/OEAjtCF6EdLAsxPozo8E+1gR2z7wlAYpVazkHmpdBtPa01sqrNUmDONBWbafippHetFEERFV7R
blJp041stTwpzUnNjkXfez2HRwPWnjIlzOxTOv8inEhVaICNbIT0oTBZLUNhwphVCZkbhoYQnAXq
X8VhroWvLyRfnZonm28p0d+c/M1uhnvW7OX0rqB4r+Yc4utqwGfIOUK4Bw51TOvhu5ynwNDRqyHd
6PsWyuZm8cE1sYvKQwt0LpwnxmyWi94Y5sIp7YMOXdQDfI+uRRd5rbkx9N8IkhSVgKh2Yl48Wd44
cuCs0SYBYnMyasZ4saJ6i7jRRoOg1ifBuk2j72fmA9Ie+PPDjTjc55u122aIqeOwSycc4H+sNszR
kDcDguMSpBrRdP5RtPVeATmcdgqUWUmB64fdWJRsU73J9X6cD9UkY8HEkMfKAPhe/uBd2F1QLfE7
NHNAItZxbBym+UMp2E/64tWKGlC06qeur2Rf8jKEtQO8S1WoZGmH6yysdMsZG6btqpsXm+tGF6Of
GtrZrlHJstlafZk2oz27orhwxCO21RTI/3F0ZjutY1sU/SJLtrfb18ROnIa0QIAXixzAfd/762u4
pHt0VSXVAYKbteYcc24WyMk+wmxU8zEmW1Dvu9KjIpU9YsLvIDwDeqrwXrAUaTuP7SEvJqafapuq
xVdvbuSUNQ8Sg80488mSLut7XyhoAdzE0F1RdpPsqyxd2+RVXdykS952pHISztUbzzbqRuxV8UEE
42qE5p3BUfFScfYzWmGiXF9lwaHPvRzUqFSPo36gl2EJli6y/GYSh5aXZUerUi55qR+urZKPePqG
z6rGq0rUpU5fQK3IODla4WktcpZSrUk9uUF/raVFhdubgRcZPxzusA7I32WnOL5m1VEFrRnwCaQe
YaOkTeku+MakrOLrHAZk0mY6qZG2iXnc1MUlm/6s4FvROVAH9dFWMbE8xQDb0da9fWmibNP4u7ze
hfN33/3WORCnmnsFn5LdbmWTx1Xkb5abNs2+1ZAU5T5XsAefk1mvRyIsTfBF/HJtZvIqSj94ENf6
q81lNq6Xi8cOKRh/CY2LYjqywZqoGliQNFLx6Wj2r6l/y7hmoyQxtaCCS+9dbzqVEfDVqE8vaifu
vDr+MGG1DRJK5UTC6aioUNvZF5PZusjhNnCvEUVDPn8zYEaaVgXGQm29DdOxs469pK0N+UvvTsvp
9GP8OXYVb49sJcRFNhZOG5m3Y7f0HyNHKVJF34YIQ0rtRXgmNs8pdDEn8CsSGZeYZW8ul2c3r7+z
jTGkv6F8pwph6J1dvMTVTZAGkqpvidSjTpwsmW+av9X1je0fbIWFQUJwn24VqFMI6m8juNrRq6q7
OVKvAf4YvfKzNcnZ7E/QyAhcp4GDkJDKkJlq0sinoryI8h6hvHLW8Xr5fwHxkSxBms4NMK2kVl3r
vIWG5KFYJzP/GrXfILsU3GWyD1VINhP4Sq/IqXTTW0v3cxFRlRwOW116KxTiBC1ruvwXDPGLmvnb
plVdRf5s5ZTd5CPpP/PwmPp/WXns/EuuX8b5TVQbgZAlBle0x3GWV1WSg1RYbo480uUg5vjO+fAd
Jj8lAsqU8M1K+kaFgZ6Z8CMuJJvIxfjWBXtZO9vZnyWwNSAtS7HD6YHCZNWdN3k8r2MUKkA3nZtk
UBFtlL/WVF1efiuVDpkMtLywf8vuKWIbg+oy1B/qgHgMFUUngigst5hI+jG2JZgq2cx7k+yizwWG
HhWoZFH3RHcOAoOqyniWSoJfJ1mnwzA9ZPtWRvXKl39jgpS28c8qzikH6UUzUnnj5IG26bJhyxzl
9rw19ek5RiRwbXPLmu7qJYhJlJ6zsF1VNaFxHkPxVHDyFsuZbxxjETm1xDMrVFYReV58oTT9ENKn
qrDUxRdo1ii+RKg4ZuC2krlmN1zNxUeXneusWqX6MeSJKjjeGv0/JdAQlfZGxCdFLxiSR1dufys7
XhmFmze/AefHSBhLxXCIcv8aQ3S0vTsy+FJhsobBRbmekFwU2rrTZdpreM1EBBJslq5pgsuLj1XX
e43kUQaw0oMBVu2Q0xw/emWxneMZZY/hNj+m1r0HPGp8jz08aHaReZBT9C/wclXyd4nYqBpya9qu
63YnaU+j+IqVE2oarsHfQthnVfeuxIRDy4VtORh1xRCNo77IH21BAKuT0JDUhxBfRv7rV6jC7UUh
M6igakjEcxgTi3mXlbem0ddmeW0EQoh/aRoFROQO8bXqlYOeH1L1J5OVHe/hYTS53TKmGLwRzqrN
/f1IvqkqnciC+6PULG2rl8AwXYsDMvpIdjqbHbTQ1lIsubNistXKbi7OXXGvG6zlhnBFuuGo0qNh
sE9t5uBmVY8Ok5cCrVUK8KYEzx4pE9ERohoVy2JnkZgI41UjnWWc2IER1Le8DDlnLAn3YinU7cbI
XS1P1pyTRkxhlXBZN8ObllZrzjDg/Rjck4ZYVPqU5L9IuoXRVoDa5plbBFup4lhtcPpEOSsk9vO9
mX3lJEjad5TftkwOinIvcNsJRG0Vy17ncX7xB2OXDMbWXhD4+JFWjs64oOmfBVt00yGcSv3JXrYa
ZCVDb7YKgpZZnnLta+qwO3EItC9/5rvzjCxh6PoSjNG++hob4GTtXu2AzTyDE6VZb4AzWNm90iBB
wW0ddizpTct999oyuLQ1z29m/Vqn/6DeUL4+EmEuSeSr8q8af7SjYwLTmuir06zfVJCNzDBWtnYi
fOSOfu9M+lmXOqcezqoacKVz3UOuq+/WvNc7LxyPo/Ta464Z8qXG66jmc5hvwx49XSDNEf0dRpdm
Fioezk0ywSClTtQpLlmRva6w7TCBjgjweoq1wjVEDexc/vjosaPGbHDVat5d2zw4j2LXmmtV/kvT
M6n/xQVnJQUVDxd5bxVbtldh29XxpYPoi5p/Xfw6FneLlVpRCHM0Bf49Ls0U7+1y2MxK76kA9UlH
jrsq1kp8aoKnnm6jfDewcoXJdbI+FAOrhMSlT/4Un6hRGUS6VSWuY0haGi8sgDyf4MMHhufldMWc
Q8QfgejXKXJBXurvLclxVQtd0Zm7FPx94Sh0A/UvdOVgz9ngKyqDaQzm+pCdZIL//zST3868xLYj
2gxj0MMXjuaPTD3r/n1EAOLY9zpb8hq3cKEJjexQdepOSp81WqWl1+gYS4flYj/dYIDYv0FpJwui
9w2lugCmmxuCWfda4T4IiL4i2VhhuWkQ0Qvlq6118jDtXZZo2siqc1KpO5K7B2keN00AcJnp76Xh
bxNmaxP6OlDAqj9H42kMJ73davlT0y68Nv6VYbDOWqpwPzTWTl272eONtUCoD0NrTqIu1wXoPxad
2vApmBtTwJB7tfzRRxoXmrwq+Z1ZGuBH1K70bFHLRqbwjHmgcuYRUgU3MLYs148nYibCyQrMBGVB
v5m6zvlw0qpXdby28dtk7GUk5La0SY0zbDOa1uTCxuTepa+99GH19arp/W0+QdlV72W57xsvBFtG
ARbzWZ/fDWkP1mVyb2jsAkrP2vCe+4e++4grkBXlz+6bLWBIoD2o/AjFux//6AmNMOS4YfTSNF8n
NZUCtus3F1v7y6H0GlXFlTmzXzKohuvBp3Ri+vS1o6GekuBcxUSKE96w8k+MtR6VmqdaGelfcHwm
h0T10vrOcR7MEVcJkKepQCzD1q1hCJXDSLNLW7xazSMOJNcawy9r9N06FR8dBGxXszFyOH0ACRVf
tcI0HQ2cfOTUMrsu7mrLt5YkyD11bJ6p8r1b5UKeBcV+jsP3Gh69DvNvKiz/NHsEKwjR//BJmIzR
nV6olaCpFpA3HJhwRmjQYRg+0jq/1HPjFMn82gsmk0zxv+zA54sI0ysMGs1lvXqv2YwX+AkqSlbI
CfmuMnHZzV3sKGhXsd2709h9dZl41rV1kJPhJs+QRrzl3GAYN2lgHDrO7UkTfdU0qqvNAHcW2uuj
WbIEvAZr7UsSV7tHg2XioZ2RV/JZF/uIv7nYmupW0mKsp2fc/8iGtKnxqabePPMC4vTNt2pE76go
BllGD2n61LWRBQJ8cvZM9SBQEHjx21THDpYTDZ+p/shlTyKmp+k8cdp1xn867yi9MSU3YDjp02MA
n2qqjgGeXkgwCt16KozXvvzQCCIj8qpcu3P6KYxPIWm3HrN31sSN8p2+KrBXLFdk0keULzAxJTaa
5dX6KRmObeJl/gJYlF44iXVs0OmXaiwidUk4jNoiJdTwwQyuTtwGSnRsfIA+IhCoXEuZTUGRTjFk
XEYPTtKFb/101nx84L5/DMiDojV3TVUcJyZL4YP2amgjc3HuUt8bDUV+acPcJHFf4o9U9trCXljL
7BYV4x6aBS3WnX6TJmxbb0y8mtVk6h/S+F5L70V9My2XJwxWp/4y9ST4lWJfpIsfytzXNTPxAVSJ
DX0YPPt51rU6m3cAbZJJgMXSDJvSMQWQyZ430ZCdJNP6RFKw9NiFxAyWZOZBjk6zIJ100lky4+EU
BaSVYwPY4pCbB3OwXvs67hw4CqcGHuMggaviayez5djQU11AzhinJmy+C59wRNNIvPMINkVeYnox
s2nEcGEKcYvijMKmahVIb0njFilnx7gS1K+qXXN/JmICLZGeiBwwcbT8WFPSOAHqe10eMkXm/fIb
C3QGPW+kWwNFrBtgEX2VIUlwhk9DswTn/QIdSXvGp1No+6cGJ1ieas4QYqiTEZvvXckd0gGIWFRf
IdAjTxTHVnbH6i4x1suN7nYi3Srd39B1NqgcC1pIfWx7Epl8mZdQrQhfZAmXmbqImZZ+MABSOUta
rfwXYb2GUECzuZ+M1CnCdz9VMVdx4pWe0SeZ7XuhN3e+9poLihrUj55z5UI9OMa00NhG4CYMk+YQ
0XOQEC0Aeh3+JbSfWPW/hEurrCgwajjLWKGuqtrWhuG2tumGPFW55NehBm/TajrgDSZdaSreVJbn
AjF1Eu2hkEMU4CUGPM772fqXj9Z7BP9iDrynVTGtmZlf+zg4aDUx/GA4UqFT5J9S+iIi17Du9Zis
cG4ahal6oxRHFcprQGMa2z3T76D6a8n+LWiISAT9M/DdY7KxhNvWL6P+kvhEUty52i01RdP4KecX
KztbvGKtkzGeCvvUZMq5Mt8SUR9M5VhUx9H6DpU9V4ZbM61qC4zRTU5DGQ4dBNN4inWPGbIo3rWM
e6Epfnvru5U/h5m3pfKtIP8MGs5X9SVr0qpvK8cEK+AY4bU1QPo13ySjq8ybOUJEs2kkaNel/N6w
clfzcCFWOWX7ergbecB7FaKEhsZWa3cqAdyOpod50G5xbhwSld98opxaW37zBY6Ljn8GVgzgp6Qo
oh+1dDUR9Mo7IGBW1Mzi0TP1r4q6JNBeIvlm2l69pMDGGgycZ0SlOnaq/qOhBdX1UjaXnmqoajkg
jaKLWPlAg+Nd8hECi5T6qeN/ZXVWRMYPTr6Hak+52aRwjzy83W5MaXroyy8rpR+PWjg50p0RiTOe
kQlojc4teqMQ0/gSKdwKgtq2AYWwvjq9gb47l/1xhCVueTDkkf1TdjfbNyG1fgsSa0vUERpyEIkT
qDZSNDjH3C9T4D6PoRFy/Vdtchp0WOfZOSskVXgENCU8lr2U7PLg0HG7kxTJmI3VYwyXNavi22ZM
HOlW43oQ15gTl6EcDRpmUP36od8GEC9Bcg8b/Adwn+CtXESYniKX+qVEQlSHZ16GFAB9SCYgu3wp
aDyoutCdcTQUgLGioO2gC7ws3Bcd4mhie1ricY41gY6J9LgOhti6Zmesh7S6mZF6aurJmbJ/TWiA
jgB39FZEZ8ibNttk/UCZO4L3/pH44lx994ZxiCfz0iqKYyzFd5+phir5b6brY8qGzaSKHTfK2Asn
1LkqWkT0yrXk8qRk9aVDjJsy0gqk2tOZWQib+1wk92KAhZ3snRqWu8YSmx57K+IJpZQwm5zIhrVB
irMj2Nmhfp0E9VvzOLO5vOb6dFQZBU2M3075EGmzKQuyBG1tEmZiozOVW6kSyccWTLlsJSE5A2iU
PRb7SvtQm8+4mvfmgM8H98CxweBxKRmWgEgtnVP98NZTiNOMshOMf5Ep090mvZSh+VKzmdrzOWLz
XvxOu1UJj/FwnHO4DvWQyFdj7pilkJcUmoqINIUtC3V4jXLioh0amvJsprMtiH1oeU3FlPWss/pA
qZNeSwf+vPiAFLQDuq3PHj+oHufQrsx2F7TKRmeNHvTobPjPuGwpQwP8TNK16BTaoFTPHIEMSeDn
PkVaKOu6Sa1SxSN7WKnlbql1oe3EycaDGZgvihWdA3V2Yq3dmBTbjXBiaakdhsR8bXWZvQ9PEIO4
6Nq9b4qXWsq8suxOjU2GMQ+xI02ntDQwhJdEnZy0xD2dtrSkZt0ehBlNQCd1LBDkpm1VyxbKOAng
RlSeNGxL+9nG8mZK0ms/afRo/FCZvg4YhZb3emkh7YF69Ghe+Yien5N1SdV7n3kLr1vKRzsO4IT4
nUrTFrn+kZoo2YNjkIAprdlJCmOT1CE2297KOndS/mSDUbnbITyajJG5bYLRjLuoPoztcA8mGRZ5
qd5Q9rIA45Oi08BJY55VjWQgkaULqgTyN5MCaIOVj8cXYhI1WcNrJb/3eFiheGY9RUj5YbCPVrwv
zB31joWyr/KjQj1VGOK22XejRx36lJSXJDmM9kBN4a/e6xChOv2yjzLZRMZRkiGA5x0qko3smra0
jGFfi/4eZv+YrgGd9mFRU9mToTcbaw4xxl4+jsqLMkOOpryRvnTrxUAvmaK9Zk30/2DRFJ8j4bHC
PFZ5uxpSU7BiUEYjl5ehemTao59PijTyRiGvHmMafSIFCbvCPPy2NHVtWvGtF7NjY/n7aPwlM4uG
8Dqp+1jl5Vi0Pyojsx8upbxzfeapzkMJVuxcYWgarNBNyLFJQ7JNR2Ks7H2TxQTPPabht0e5iWh/
Hml1o/RnN0LLc/xRodRHX/xLEJDEo0oeHKAAq2lm2PhHg6FAmYYjHm1k8Df4RbeWbWw8wYaPhWNR
CDCDAzQkD2x5RyPhGhR+FaY+1yYQElILNmrIFjMjwpjgPUUKHsnsWAZkmBCaOotQefO0MPH1k9WY
R6P+ERk5gHYV05FkSBSy1+/2eLKnl3rKoNQKmD+SYKChDVpAQ4mVnYNAvCgjUQX8Kosg08TJT+tK
TC/IoviOw6ar38L0oJhcpD4v80UOW4oCtO9cPJppM/q8JzoZRYQ2PgLRUemUur4uwRujqFzHvGPN
1v6MJX6rZSq/Lo7nYL0nvJLpU2GAfVEmj1OyVpVh8Sn11yl9yOXNnK+S+hWyT4/qZ9tJ6GNib3Lh
aUO9m7nZGx+WnqGvQexTLVIKWCJ9Sn7yYcX125KZpH7S6WdPapcIAG1asWDSNFGkiSfXykdHFEwt
BmZy5JlaW41W4IxIHiL4XnATkynDTuVNUHu0dvaJoLhEoRHsNerHLW2g3pwTqGnk0wCNpUQ/dXGy
7CN9eOjo9Bxq9lnrq53FS7XJ94QTA3oispdAvCrICQFJGrhNt+1n8I4y+q4L1iH/3FKoECLGEKhi
2Y8YgWrHjm+ScFpc6SLjLkvw5I3hyGlpwG3Vegr/hfM9hxSMKoWCKmp3VAsioHQNVs3KYDIkES9G
lN7XrviW5HDDHuNDeMCMYn5ZJA3h8ddUl3FCpmkjccQBTUmG09G8FU0xHe8MKBQ/qsqfghpvK3vD
Ai679kLZI/U5UdndpX5jATKWezWkneQ3l29hUzg9mrjBWlJa+tNEBBay7qbt35J+HurP0iKYaIh1
7X9VOfWhghgbNkcYcHvXbm8lRCZ2SOCuZBwMKfy0zEvP/ZLRbVNrvzSI8pCyyf60mKeFuDbxW5po
q1SMm771VxoUVKTHzjRvKkEEXXJtwVj+6RvvZXAIgkPc/1ojr3gXrb2qfgJaObNmxG656Rk0SwNI
1cUX0qkqRbaZdjJK7p5whKTecpoXzXm3hNfRXD8tFpicXXDUv9KR/wqbHodgPU/1Kg3vlfaia8C+
n34D9m6q6yz716tUI3YfmnQduFej1l4LiGI9nF2dDdKeGdBV7PAwvVJbFuhrJXzNaYysAvpXLjR0
yugmfJPAYO3NohNopj5LL1QOlWvPEU9BIk+9iyu0xknHgScTSxsFjlKfggcnw0/elRuLLXic2pWR
DB5R+4nsVrEdY2k16xiwbEOAzThrBeFdZLiUNtmnbu+q5i9qgVbwpURioTvle7aYTaAI8Hn0BPvc
gnVTH7Tu4gJueqfHhGW7vdlFAH90q+QnyfqLslcggVDjX9PckvR7SxdOMIWUSpwm+MS2O9oq3GPy
No2HToPd3/UMNWnUbDKz2Qjaj5iiqGtk/gy6wenir1nHR8gfeU8b1b+eZ1RBMUQ9mGzsv1Z2NWnx
pC1qSMnm6iYgs9nvTJCPsRaub/92Bl0mJtUS7T6hQ086aPSFGGdKxhSkiDChAvY36trN0vJJ/Zxr
cMtnxszyd2jrbkeIpm20I7p4lJcksCCJ+e2o0m+sH0H7I2Wvpp9VjrPC9TPqRxPZpyCVWGLrWQyQ
lUwdOMl64pdKWF1iZcvWRWcdcNPIByRZTpB1TunjbExv4/gWdMTvK7dQH6X6zBg8pmnc1CP0C4l1
fXxrQRMUlBx/steFveuSd5IBQAbXwgSeXvKs/jOV0Apaw0Nu2y1apNDeyxyerPrtNMlr9b+yXOIh
Tq9DHHSCpelp8j1qmGnpc4TdSQt0Ry7JtiaSa70Gucp4iTFW/WuaCCbqpaoebTWB3m07+2FjS80p
ZTjlY/ZNbOM/vbyXHZ0UhkfcXJTXqr+APDeDJwXhmkLQonLTnDhZGMVcI24U73owyE7bzeAClnUt
xb6iIWXGxQ58z+w/0t4uwQbUvZXEXiko94+aA2d+rAtBdVn6MGk6mez+prfFi6RCxInJNRJxGQaa
dOW3UFd+B/4I8S9rOqJk8FLScdTy93H0+S3Uren0YeIz+bY/2TxfG0P8GcXyyk54I+XxFn/tOzY6
NoAcPx3iJgqkp8UaNcfTo4rtVzXDf6QywxDJWTPSox1FN9Q6bnFcf6XaI+dh3jWsHLasMi9bMpqx
gPFCoB5ImgaQhlS/A0aH3wU0zaQXtA51eKnGph3a/dTZ79oyVANbkoPwN3XafU7ZRRpuc4P1lVJg
bmGkDS3ioLbxqZFZjFpj/s4t6zCU3Vqld6qZ+391H2/jqVOdTP6R+7vFA8QikYovoIc7MSZ/XCTU
DRUgjrmUHtQ4Oit68FfpBEaoG615HTUhacZJ3/Xq8s7wyQSqjmiC74j1e26pgxGQz4CCicSylgqk
Zo0aN+owAmwaSa8dVeaLwcT8Hz1CbNKpKKWvZzBmGl9Cz8KJLAXRbfk1Ckq0yD67zZg9PJPcnvpo
O6GEYahPMj9124FB5ncJppGczbpoynUuoBINDMwaP5bT0OH0PzhGZT1KkCCpLQKv1+jLMVuCdlRS
X02bn52aUL71HafnvoSCQ5h5g4XTzKhAfTUWeW+WB2vJ+C1WoFbjJJfCVcjVVpgzM8Bd6H8ZSJ7m
YrRz8a45ZY0kR80Y2rTaW2t0GoGZijfatVXLZ5fK312RLH2EP/3crJrIdzVZSKuk6D5SA/8iC5hq
FNPN60uC7CxAMHIAYUP/GQnpc7ESho3Wo/4HeYB9sfgr4HVYrgwEfKBUpvLhjDytW8XC7ryYgNVL
ThOUTJf1tyhA4Jh/CyvelMr0UAl7VDKWtJE7jTnf5qw+G5INpBH8abL/Pi2vbqt0FKoBs1C7dvZI
y0TMUi2vteA68rCvkjvSBF6Hzemh5FKbaENog5qJ0ks4sbQRxZ80d+9SHrp0eoO72UzA9geBJJho
QJdWH9xel6jsNlgnq71gypSGeaMBPeh0N6MXxXvZnD6DPryTvn5mEUK3YQ4UD+J1jWG4U4Npp9LS
koZArwnPsF4jpNpP2zTInRTAQi2wPuueILMZ8yCxQnoNwAZxNxFBVcsLRhpLq8G/+SFwDCkfEaJ5
5aWG+21320xOjrQh6iQmoBIKMvnWmDptArYul18yrZAbMzIvBa1PhRUg+pMsK/ytQXtjh4TeUraU
ohRuOoFtp5viLcCtTpDsRyDLLGHRb0T+jDSiI2yy0ghqOFE/avfGeQjAWIncxxDig0YBGL2BjZXs
0rg6tTLhT+3dmh41l0WHe59A/JL7Q5TKCNKYHN80w6ktpb6hvLESZoOh15iQDGQci0N//a78k7L5
t+X5nMoo5zONWUO1xT0A7mEaj6PZ7SnCD5i1Q97PwdjxbFEwchgs6ksp7XTK8Vf/8+1czd2Oej0n
8nekmHFEjeX5Enh6x1bo8zRGANa3gZq5UACT/YIYj2GzD9NLFE2AQPfChHSeXCGSVYQNyIUdTf0p
Hh3Ox/Yk3XSNnqxN9G1QMi00j7N4AHCRER2T938rRy+qwt4XyvgQYfkI2vzUUh8TlfJ3NKZrmwKI
lLB5xvoZNZPHrnU3A/1dNUFw4dalNuYR8lIFZ59YsJW6qTp4Jsdbr6yG4MyMwS6ZT1Pn7p0NjBgk
5l5se9vTc+g1/kgL+VCZxRvl4N5oL+/gPzmf4RXUfe3rXG4xMYysKvb5VB9lnc+XcY3YPvzIP7YR
L9OxsuiMI2xnVEwXKLmyzEkKNFCVy8dyNyhgW37U6XXSATyBNxM/3fpKubUj4v2dCUV/jGhm0NGx
ONhlHbKv57L61Q41m0lOXVfbAtDZfuQYsh44Pp1YaJAdrReEArM85Ah6cqMdeJSO0dQXt8JmlRPc
7QpSmsC1CQZAbPqfG8cExmGjcFPrR/PBw3yqoGkTzYGqsE8MQzn0BfHz5Gkou3zQnQW2ZNtmsyI3
0T1y/Sca9nUZOotAuyTeyg8r4pLV0Ec05aWLDJggNVpIQCRER4qu6tKSrmS/lmicDh2s2ub0PATd
xTIlT5mocAHH9jBqAgKUWgYDoqL83rPkmlBkl43/Kj3cS+OlK8pnpo1XfzDxBI55Aa0/uGrLloVI
4DOYZgNsHH+33uFiPiVs/mFq3axJN0Y5HAc13o0KYa8sp8kz0BmHQoIas2vShCPJbmrTHrojf6m0
HpKo7Hv8m6Td5bAYC5QilXNHJbZKTdsxmwpHxixtpUs/q1sx625BuEbMhBJLmlBpOIA7xFdEuVCC
fSHEdtCmzUQtBFNX5ttkId9DguZGcckDIhte1kv7shLPsQo22pC4SU82htO9DHiAruKJPSdr5s0q
nCBN9bVtMiQQF2gq/zgQrdOpZuZUkXVqjlu1h1wfXlu2/na5ESIKK2geGRg/CZONtJpZxeucUV/d
q0et/81mvC7rnYdfpKX3foH4ycx1Mi/kqLE2iQGZrV6VAAOJdrSR/kLVR0V3y2lfZCgQlrKp9Mqd
VfpFZxK3QIQRCTr/r2NEkBqLK6wmBNatJF93bHqAdIpRTIzQnOmdB4UFWOive3px+Ptjmo1yduOa
LN6jV6eVblrHsgoXpeRNsWGc60cIqTD7z6L7wrpr/EOofiwcpI1ISiwLAwLFaaDWK3hqtiytR40t
INb4z3Z2AzqBMEUPyUGlbbHV7x1tY7l+taK1jLi7dBDFCJImOq3bZewIEvWhLk1exTgC9GtQUtpB
t0BoPAB91T7xOoebJHwUl6ch4gEVQts0qWsHj4rt3gyvISZwy7RJZD5X8Uas8WEN0bUCZl/6J5Xc
RkmAYeeUDgoodDIaQXeoFeo3uT9CPBvSGspGMl4ovG+rQ8w/S9FuNHeh/mDapPO7nOgYohdLpf9G
eam7C8n9QAH0U3e9gXFODSklPrGxxNK/q87yiuyZ4wZxVgtXyqdf8xRzEENDEksGvwkFcsdYCVov
mqZ2UJd1tCaqyYhfrA3BYBa27NiwWvTakGo+dmbwExbtylIjd6DrOTJ1LyTCPVj5jkZEq9tocrWJ
xoEL8g3k3KBbqoFM1eqPuSTM+DlLh3QoL4U4yvFJmh6GWrohtQR4BrXGZZhi/nEyxQhzQ5NCOKwL
thGl+KxN9b2IacGQCbImIlhoFVZ6BiuF4oFC2RiYL5XNORgDXDMEVCVmrynNf4pELABkVlTOJB0U
41DEjduXpxplg2ISinj1UX4DfVilsnDsZRgULhXdBzLYG8bsbUTNl6KkB7NX3SRIuDlDOnp69jt7
RiNMLJT0SZeQya6ZD5slGMoi69kWtDWVSeol2q73T5S+rHv1e7LwpCAHXyXNnrexsR1aCenW2vvD
BAGnveEruD3sgcVoxbEmGgVCTYxeIn1JM8Wp0aMCPYyxx7XoS2dB3aYTJ2VqhOgwKfaF1q99TIVS
Uc55Jx0NpYThIZJkRKeJCuYYjTsDk5uqn5ilJ8Tt8g3agJTxtSWDrCkRk6l/GjlFB3kzQJWHwJrr
i668NkZ3GsVHO4h7mATHxo4fZfASSaTkljoO3F1N5mHT0QhKp6H1FMUSzuufIgeWkF2CnEpPtw4f
bh1Uq77T1pzOfTLn6hBws6MiHepafarkYPJh3sl84aS4xYn9NaFjvhrUTBVVhk8fgpa3h8yoroK+
mjQ/NlBsqZa7cxjcLR/ahjrMTU4rjXkRglNxotAdOGhGQSTZGzK3ZgAvu621armuOvom1HAXt/EG
M/peBgmBiknD57bpzurS9uAD2nrjfxydx3LkyJZEvwhm0EBsmVoydSa5gZEsEloDAfH1fdCLefNm
urualYVE3PDrfjzAT2dQpcBlUR9+Xc/N5mqS/Q0TiMYWbCN6wVWCspm/hkrQHAXb6JZoif2nWuAy
UfwQ3amXChoiRSVir3ZkoDLDEqd0+o/A1GlNMFucVUmIcZV997dlsqM0k0bck8bzH1keqVNMCF2F
t82GTUa0DFUc6eVITlAdLL79Rdg+cDlqWNMF2EW8bWVuLnHYIpGqlbEZ8UA70JWa5iyAWNXZM40M
6AZQvu3PIfygp+jNdivYPYQKkONRS5IcmxV/krEpFxVpgbg4dMmmGdd+FW4CxOuYR3hTwctU3X5e
Ea3Ix2Ev8Ry4vs+KFTAnKmncobU3yjgPS3c2gg4LbbCUfc+botq5mrZxGIAUp9gXNkSEIGSV73LT
bmKdsciJZo7vLjv0xVTTfkoW5TMjZdL2o/JqGcN7gMwROM4l5tIXJt2p4Fs70CgUqOk8TXkd0m2T
8H0dPBK41BCVOM6FtdM8qJ7BStACYdYvE7qKA05Og5LjRThq+EM12IlrBErLOPitSuRgfVxEeNGK
rtgMISB4japg+F+Z8mVPixLcmTpxWsh/JKGY/3jUmFfkh+yAH8f42/pbaTqbwXzFbC8j86KM8dFL
OZFcHblyymBkc2Lwb5UAM4Rlm5ubwx4vcnE/ME+BB+wRO4qbNYGDRqjSNBbpiFYeAMBIvPLA/vK4
Q/bUMszrnKCFjhWqLy9CM9/9Eigc/1wu4u+Qn2vsuUiw68Qe7uBD01Zl8iol+YqdcJS54fq7gPhC
K/yjYo6zVPu061OcXiYohByYfcNkacEJSLJ3m1kgrrSVVH6l/PN0Vl3dmVw8w5S6BU4QX4UxolWl
rwb0yCAmb6wEyEokvUfhNyYZtv/lUhK4pKdkjUEs58yijR3gL2O/Flr7Oj3oduMAnfDOYaXOZe7P
Yjs8YEcgdpyKNasStALHeYQeqfkiJ88BRarEHqVMmDqVKdg3p8TqyvcRjMuMSkDGIuBU6J9tke36
ntCpAXZN5DupFQvDhwdj8meCC7pdWezNk4NS/AskPz3icZR7bxU63axGCs+y9FjYejeDsJB6xxwD
fr8z+72kxdEAGxiRoB2lJNL8FdHp4WjdSjV+a4BdiFwYpfAKyV0LPsWbdkF4t7gnVVzqjLQ+DKO+
Hsp6O6EQuMOi8bLAqIjUwAkO8PcPUbgfWXlqOn16J51fPkj+aBUHhvLrJAyL/Vq1Wfd1PKGF99Tr
ixY9LJUOEJzjZfjbh3e1IqOizKtswKI4LDy2CIIdQXJTeyo2QsyzpPLdsxaQkzBPMAvWCIULA/xT
8qvEv51HvhpL/Eq3WwT1nJAMSxUzWmkKqKKRtWEz81hpIjiAnKgnUBClGeG1SXxcAzQ/EIEvY8k9
/6vweR/xd1SQEyqt2JlhPq8ldoJLO1zaYFXoa6/CKX+PNIryFmPDqZMQOANG6Nyy8BEBCTMIpgrw
RH0ZULTwcNx/00Ke9WfjnyuXv56eGvtBWsmH0UuOH6OUioXMC8hMZ5Qx4ISScp1Z+wTpVeUxI8rm
x/cyuAsKUBpyeTY830ri7SmJYVRA1FiMkdz1C9aWcqK1mto/aXWrSs4cr7j3k4htnevw0oXkBzU0
XEvhM5aMswrEDZcrkRQ717+pBkta8MxsKkVjb8pBXyaDEtIEan47VfQRsiSpc/U3zZAx0JwVK6Hk
MLiOajTMTZ/VEDcC2/0APL0eRpLkLvrwMMwd3st9HHD0rsxhXKiA/zWDZL/GSxJUTk68PGd06R17
1kyTIndzJrydGQ90LCRrOInr2J0urgLfBAIrB1yHhpaX3j0ZOZrdqHmGIbAIPhyA5a3JdorMIu8m
4uL6rpwwftqlcY+tyqQsm3hVQadQIXBA6EyRbij3AHyZL33mc/PQNEfJMmRkedNgfzJhcm45uYnw
7UOw5OYzkeDqlbUIL7E8DATHptofGSozahnerUZ5t8N0Z/Jrqtl3mVHoAgcRixvyZ3h2gGOG4d/I
9t1xvXlFdsgGBGECAcAv23YpBg4Uw17b8Om+WSCLhZNiv2MW5tvHwqUSGQYtnzCigl4CGNn25FrU
K53Zx8J5LsNbzdq0Ul5cRGHq4H0vLLjvHiDEvzL/VVuqD+ttGOGWM/VTC4kjV779MEUnTbJVmSVb
BcWdk21J8BODyJ/geK34o1QsFSrKS8ehMQbXGr3Vx1JGMGIdF9i5BpCayLsdewSdZZBigmN/jO2p
wV4naDcp4EofQo9VUSF5xpyFrMCBa3+mxgMOriSuN0PKDX9M5ukIAsi6tXigYjacWnNWKHHFWzRT
hwFL9VfQ3HGcv5lUy5Xmb+IwTE8pO/2fUJHm/LOKa8I+DLnD7Gyviny4C5vWQz3D0udjyA+Q+LBq
QQrnG6cBSFNEA0Ay3GpG+9OPRsEpSgkOem9SvXsg+92FYNqv0K/LMuN3gbOvwFKZxPOAM0Ty4AV4
WWrcL3X01YzfXf/j8O3OADLbISU5JJQsY6X63jyfuqf6vUa3oj7sarOb1TCHXac8eWn95ZHd0bDi
eZD1pm2TmrzrSEF18Kdbr4nAV+1Lm7ZNjFFKNH4l4KpdJmNOacemvFOW3KIAfqHYyj6nQ6o4lY19
yHx9U7Vk4kggtJTC+4VcszBaj80jKV9kgQVLLX83RqRZCK0K3Aneoq4OFgPq0GAJb+qX5iV7qJzI
N/9iwzgYSXL3lXGpGNp7Qbyn97NF2IJYpIVDjfIlOaWlW4slxqkVYSA2WulMxyKdqQe7ekaMOm15
S8qnVTPATIMGALkgMleeJbeWxRAYdQBox2VcCJxoKa6WYk1wE7pZwQv8OCGqMgTaaRnb8GPH+kF2
KicSmy0f1SuUt9qyUXI5Ow1nK4i7NeJLbQZyLSrgrQAplMARxKWUnGccpwgy1sPI8XRo9rNDPKh6
sLsk4Idbla6s4NrH/lJWLODt/KoaZOy092k9nUUbFxyMcgwnh8YgT0r4k2l3NHTOaPfZUnMYMcz6
mbqU8itByw6yDtkh3rmxe8iksze49YSI0xbPSOc1c4VOOQdyghJ9l7gXIKKtHLyWdfDUx48WL25O
iBPg/SYPFxHToxIcu1aDDGFsQtP5R6YAPMs4q0gERVZ97nVKEVJ9bY1i5lT7iEdjMHkBs5JJhwXM
p8ZJZoH/KEOARAr4KXLvo4/wh9GoC2mnncIzCKPjv1Q/O3Q6jR3iLdGqWcshopBZaMDLc8LrBDdj
9w8EIoIFB05VnxTYR5n37QU3s41mFbZlYX+5LHgMyT+X/hi5RlvQL1IiCVQIF4aJpKLydrW6Tw12
gp8MewJLbzh2cROEnD72MZW8hZhVXDgCiUdDQgUj+tXiru/R1PKU+2kJgSp3N6Zo910y5cwyqvXU
d1BRyxBzte8jbhN2VbjnZ+Cf7TGARyi694A7bqKcWh0yCjori6yo+heET5q93xy+FZrCDiaGuMpf
8FG0sbSwOAIwTqyQTQrdu4te8Ex2eAbJkWqSGgsWD/TblLUF1s146dAyZ+6U3iYxjVwFME10Aftl
81WG+Ukhk48Kz2aZATk/5gg6Vv+VkpVLx/cUEZcwW6g+aJ9l+L0X8mWGzWqIIDxga67A6JSeuhsm
zLQVnWuf+Df7kqJtXsChXOHOPW6dtUJRAVAhh4WSScdA/SmHJTWvxJ7xTGT/1ISFKHbNKVZgRb8l
dQJub6yDVMKES37GKZ4/GfO538wnwAy+gkp+teWPX/8K2DIharnttS/pxLxbPbHM8VqWsUf1wdeo
PyfyNYhPs5ijH/zGtrFt9HWkcjnA2NDbkiRbdBAjW4HUupg9lzji/KlLQiUwnpVXcqFwF1owWWxg
4I8OzRVkVrPLaMFJHpvfgK9hBha04qaS/IXxY6DUzMfs79ZnTSWvtXLCg1GgSemvTNuFULkc96+F
3zMyS5mNv5n8gv5J8bxZUFKc0Ydz1R52dvnXhtp7Mwb4aT3GMhmum+lhqb8TsaRPMx4mi5UZM9FR
bncg9tChzsr0KliNyGba5kKT6nBMWd7FabKTNDXkgXFZk1L1ASm35LuaGtEwks2i55C1Jt9KgIEA
Piie/kJsova7CNy5RNR0h24eGr8dAfLMfR+HiyzeKw3ROCJ8iKzM1nsZpAcJEVxnF9zQklfH31K7
JPUpwMsOVpvkcUNjUi+XTtnvA/VnMAnjqkdDOwyuwPigI5y5b140aYfpRzSir6fqXgf5AOZ6tBnh
XXalWLGIwzcG85mCfHMihWbR41Igq+TavTb/WfBBNR7QRCEa8TLcnmgyX/MiutW40/ouhabV7yuf
nlnu8wkpePwGJwMrmiQWnk6+vrCD3YtTH0B5q2GPXldUFpftzGjWTEqV8mF7lKBiqh2ao1bFswDH
clwyYphkkbz+WhEAGUlxypyKY878hktfx5/3gFAd28xZ/mdi/LrMC5X3I8V7mUSLwuGKzSSL1WNm
mUuFGwiDsWVSiAwLp5kCgWmzVhmyJpwakZLSBvh3crOvZtDneU9o7+arfzQW1AqGyJAm5BxWz7/M
OAVcIgIbnMM7vmRsXuQLg+oOq2Fdy+bhRwuh45ENn1l8LMyPCQWv8Dwn8iOeNFmqYur4oY77HBs6
HRBvxWRVIt3HPbzOnzZlwfavjoDfQ0iwmmcZstOV17RngeC/GkMstMYBmg0FKflLYn1bCrQpbJZN
UsMve58MG3XDZgVOUTsApkB4EhrvfkrVQLJ6FsVqwQmDGgVnXILqeNlB3B3SXdoHW581V1L9S7ht
ZIQ+rzkglCzuF01sLKh34FWHV2NY1Q2dbjiJStA9mvrumvFc18XJ7dRtHJFgxhRsYYX2sGYW0xpc
idYmHJSgeRoJ2BIt4SfU1gD82X+QsqwhiU0fAiJ6haKb5EslqH5NhnaInaYfHKlm8PpbFh96O1mq
obuxfA0HO3gI/H56hn+REKuvCIxRmGIia+5E2rqHJjo5tZk5s9HZ1NmyQ4YBVTINkBVn0Jg4bzhH
Z652kx6hQhUEBgvbpLzmmMupethrOKdUF6cOo4/XRG8JDJLsvWVLb7fWvKrNeVu8wPrjjNv6zcUb
q1XFJBsg09gPWe0tdZ7xKwpKSiA6eja8/fLVSz7cS1rczDBblO66E8j5er3PVX2V2MBEx08zIvmP
w9OwT2p+bBJuvC1/sAfMG7HkxRmBCERkRxl5s2hhzisKHYFh9oa3pSxlMQz0qJv3gpefE0TXwlNW
g9Ugy7Xrlh6KziM6FNzijE0gJSdK/TtgzC3IA7vV3jejM3Z1SkIRtXEo5CGHtS6XyMVvAR/lEEge
U/Q982CPuGsYHJs+ozRmSo73K4ejyFRuPYi3wMY1Oe10mnQOn0xDlc0FTYqgJJSR6BgtCONvjBxe
aFxijH+UEmHMPyv/w7dBtIQ5UrhFmrbjBfrdkicOUJ+bRkIw3kTO3h2OvJAUE1xoWxTrovTWRjmS
/sY4xL/SUE56S1Oz2BoSByNWGSHUd7uHD09FW2olZPPMmaF/th2EUgyjTEbzSOJj1sibc5cPe+YG
cdSn8WJCIMgPW3xrxlWvySB28UxVvytwUBHdMSjmghu1bAciygUBia8oh9zJuiYjpldYH1n25WP9
SXIaM5v6WIjwPdSzVZQSvwmN+cAYrRIDl//Gju0UYk1v3QkG9QMfehWTz32Vw7/RBKlA5qo4GT6b
JyQeHTt9BCncwN0c1em6co4gG+vxUrhyMVTV1hluWruJAu4bWJQUC5sSfWIFIBWPjnDHPI8tO2+S
yHgWLkrlz0sH5c3ylrZhv7uZyoPNbz8aCBxg3NdPJpS8LKDOsDv5ymepnPtqnQ//BCvVIaVG8aTE
Z9Y2GHcJE3GgCDhnCg7aABaxbq2zjg/J/BAQsfnuiz656HTQupCJ6ItAExv1Ziu50ZvFRR2OFShH
YiDUlq5rRobQO7VlMxfqJcEr2/L20ZclZ6ECB7Gu0bd0ex4nMFTijNYztm70aKWlsRZoIHLw9ynv
+hJnrBv9hfC2Ek44E0DW2Go4fzDOWi+7PdX2qTableHiIRNizo+5bfmbGvSQCH2xZU/Z2dmxdMn8
d0/JYZWXNDdSiEQq1cOS3vQGlk7ljQjdmmja0yRFnPcVjrh3Lq1vPiU9HRTByLjolcX9bZ+iUink
lFHb3wyvJJ7mzwwX2lzz9IyH606ob0HqjWyCfncnOA55ZEokdZTsILfeNCRCn1M24Avappd6uFT+
GSvAivf2W9qEkFKUnd4Ac+6craGeY43XI+2JOmVH1fAvC8EsQ6YwxI/rPU0kPWr02gpHOAh+ZaRT
Rb950n1VMtzbuAJqlTbAqaLc/SG/mEKzSjGlmGLpKiu9kDD0ClDurxbnZxd/RL2xcCe4gU8qjiu4
D/fJlcW8Qk+MjF85viaKZwu9T1sb6VfsthtsSKyLOBGB8mDQLaqvdrjKwNikFdvGcliliNYqv0t+
CB9mqJT06yAmINoW5+mAde6temXnZYBHT/wKjyMAUC4KJckrtLq3TrSXpHlFobMw+LrX3bXIjDcd
IH7IxB47/+y25m+kEo1DOBtebbDWQpgZCflQsiYumLdDZuBZjS4p3Zqcmra/8br8UCG6WBbMfVyH
AmdTFRgoA8lM1f9G+SkgCXf9X4yz10YeiHA59WF1KINqNY0RreG8GUwaMSg0c3j47kdRvyId2/Gz
mTwCXYXLWZuTYF0UPIS+ewSjPJO0ygoW857ezAP81DYHFRSsLPoxG5OGZraLMR/ueLXFLmzJEfMJ
mgff/w7CHyxyRvBpqNcCf0iOmjMWP1J5H5ODhn9IKF+5dTLUj0g/iG6fNcBGE+Ud9DZz3L3kjkzF
MBBifpH8oBPlzqItmjqOPcb0ZG87mBA2qnO1AtQYHad28dmhM+mQ8thWE2B+BOFaR1wq8mrpRJ8x
zqDW1vCA7FmkEUpUVmUw0bPrpbS3pviR4Sf+rWuBWXLAO6Bj5bRcGi7khR6bjew2vvMNbJJWqQlB
t6mmggNm345ZMiAH0jrUixd0/AafeTgZup8TnKFQTi6UVlqfPZz6KVKZ6M5+80+iaSR4knPmYloF
icVqJpAVENQhDqQqBkn8o8uvSJ6STqxDi++4BgwfmFKGkxWwR03NJFkGsZggu2n7VEb8NUwQPsmB
YTipNGtH/EOCH1BlocAoSHUmoDD87zpXrOrgWQTHkQqs3Fta9QVslwu3XEI7TYKDaFZarG5MrsIZ
Wk+ldJTHLFKyDxhgYH37v03xwx3jjdduJ76EsczMdzX/sACJCawirgKymdfzwC8wqjdb8Z7UGUUF
AxcUFRVn99VxnH3IJlRXVp3/PXU++XSEqd1nlphz0sZo9le4jmFDqNbsN1G5bykfryiZY4QJOwUn
Rj6vUCKi9tynGzhyWQglimhbYr6IkTp4y4ru0NX+zLEy6OO7Irm2oz4PM23OcmNFr7tEeW6tdG6V
xUpGzTpKAR6795bXaxBf+/w74A+sHH/KaN0G31GMYs6W0RGLWh7JZtBKH6yydC2jBGYTSXje44Sg
CHUqlfqGvJno7y6bsLYiVbWtpqeCC3+BhK/XRCf6oavgweQnU7O3w2i+UiqA9cb8q+lHt7jP+Er7
aArJVGYfPaSPMvwxuKpi+fqCPQCCxtk22OQNbvIxKXybbzqlWiUFqjEQ73PAHSSfhFGQ7JlLD4BP
buVMSRidCObMrP1J8sABhmnbkJsCk1Cgk/xjOJDesMwjPAkM04ZBXxlPXCAvULfhZlsOJs1lp797
6U2rMUBdROPO2URyDO1A3/U15pvyXjWTFhTOtPgU8oj22NVFyvsOhwBxBsDdCnY+52IjGBhZ/MjM
UJtLw/xykU3UgXW/gxRc0ayYROA11g79OOzBlcx96U03rwjPuAjGqlWR6nWIN8YkNuXNs4afzA7h
5dhclGJ8Egg69nWY1lz2X8zto2+VGYv9ed99tgHvzkS7xPzvUNOWDlAUp940hjUPq2cuo49OFCCk
u3fLV045VyK+H4lKVAfoDUGebtNH09WWbBGJx4bjheG0HtHpYOzhA0xOneLNSBYa/H49JDAf4kzr
3yOiuumonbWIXWLbExjoDlLzdpXTY02bWlfgnKAgud6xNZ1rF9Q/I2wVk9NfjiAndSw1nbdvY3WJ
fLvTWbQCzcbESLvK01C/e/nde0/F/yjVk4LernjtQanvfLJrQ2dSw/cX9htZ3qSlzgyLWyaeB9uZ
+VypeFVB+ovIiwzfg93/9BgIJfB1W+R7W9BAAa5IrfrfwR9P0rq50VOBpjC6+y7IUNQ3vdCxLnRn
pXceUgA6c68aQmAyUHzeojrypIiP0YegiBHCSa5DT/o22lcKPqMAEBom67aGYreqxl9fm4t+7ZOk
pvrACrWFnfCuJ/w7EvFh+VT8Sm9HWjfnKJcI+VEOmIRarwUZiZlvEsuc0lGiYZWwt1jUkVv3gauz
CFdUgob8awRlgCxJeZEVGLfZeay0kbdLtWvFouRop2P+rUsTeA3GKwuxsXed9s/Erpy2EzOuc4+6
pSNiZzM1PTbcdzKbPRM/3pQBKYJNqoJX0wi7DK/BwkRYQP28pnwe6NXzKLjgE1oMhIwLFL3efXmW
tggwgjsu51R91GmwaKUDlwNfcvWqi0OVWXM9Ow4W73YTAa1v7o2bkM/T8T5cyH5sKsycAZeLketM
mp7z+K5Ur4IxvpzuW8Om0J5D2s8Ts1pjGVvqJUUMI3fzyoKhwu6WQl9tr9aXdmQ7lLto3P0G8m6o
1kxsgISiZoc5aK2A8YDg0H27HX4HD+glPpziKt1H1+qsb8zvdDznEMoiVAKvVhc+mqKCiwf4fRp/
dDb9KcyjiFaOujM4Rinye6Os8hAjwUzih+iqZVaZe48YBq0uSnQNCuxg8cJgfiCSJjQCrrzi2/HP
5UAwuCbidyaHvpKEpjgJ2fNVHwOwGT2g0gsQ9mii9cNUWuCHd4h+cvfeyOyvll9ag14AVZvB8WUX
ODJx6LYxUNHJb2a8JXw9oo6t8rJUvzooQKGp4sCAYEGG0amDbYxSXE1zt38dyfPKfKqhEBRKoh1A
ayQ8KQne9yq4eYw2g+y3KXApUUJxjwoE8s/WZ5Ml8x3WcLqzbSwdxspJfnuT0C+bT01g3k6obFYW
CnCoQflLHLgLxspFbbIzcLY7a+BjwiJrN+wMEcijHao0txNkrXU/IBX1QIqMbzXo1xUud4trOr83
0FoS7R4dU2OrQCpgoXfxcdD//5bHVrUesuqc5/GxJPEh+IZ0KPZ9UW9qMnjZK3eqdZcqS137DtJn
1b68nDa0AQsttSus0f/5ERLj1HBVnhOcKnYGOu6hBTuWiI640TyWxFtKMSDhG3PJJm/ANZsU+H9p
JQzOto4jncCwSNxb5GA+TYsR+k9BnN7ZZvzfAxxMxZHLQABvcIGT3vGmKeomHrOzxbcvE08FF6/e
EJr1uzUdBXRFhaisxFI6h6qDcq9peBSmISXk1FKTkVqxZRDIuYVk0LJnKqON6h/DCG1ok+oY+jAZ
EzDQjYIaXj42uVOVi+rfEvE7wYWZ0hc2G7EgSuddXayqMvu28YO24sOAUGCTYLK79wLMpeLfhflP
bQVMkpar51OaJGnHZaDS+OJHQEzEma1AG0fnrEYc1cSmJvMTaedSPxkII55/4oY5Y1zkcYFUkqlX
qo72EXKxmrCIcPap8YXfuB6ekBjxz1xQ/UEqTV+OA1deRCQsvRF3QbxEA9JwI85ucdVxdto/CaOe
1D/0Klk0tgZF99xyXS86XIU3k5HCAHljKT9Vx3htqQuz/tZspsCNVz5yyR2X7yWm7ND4a+JfzcF4
rzyd+JDw3+zxd8BnojdXFx4dLcZxDNQfKoTzSoAXeKibHqTidvzxuSzpHTo4FbrjWRcf1f/IjXIR
Ed/RBd0gjPkkknm60o1vMmFXuFo5u4VH3KkExkhixKLSb9zbQFpN/LHS4t2ytbJH1awrVPp2wIPL
6cIFLjRd/uTIF1qsGj4cF2svsVEbiYnGmERHjajw3JaH0uG7brOgR/nOnZkBrkNL7o57SPrliCs7
w4Np8x7g50nTTWdP3pGlhX6tsn5pn05OEYL95tEQ2sIQSwBqqeEuINcXEjMsP3L9XgcN1GWdymIO
AfFHzUKYJAs3OrfZwRrpqfrumBMt42sc1hEuFwo62nbTVdCUOTvlq8sY2KJ7Sjp7aC3ugIzTBg30
1FzQVSKLAxeuhI9O4q4urFuk/EuDd50jo7YFGe1PRUsXdvCjTdYxPtHB/VUUSi2CY0ASZ3S5YuP9
ZbHerLAVKDy1gwprnSpgO7i40S2mHrju34J0nHcaM0zI/e01eISx93F7GPOdzw6j9r5LFFUrVUmz
1TCNrlm5KdtdzfdBR1IO1rJgw12up3u9RpZq2izaJi3zDG/yi+rjt0Y9N85nD3jTcf5sNDoXLc+2
vtKUgzx/jLo7n3aBkXKsS1qd2ltA5YXSFct+1FhFT6dMeui1P+mIeQMkhId25cUvBbN4Zx4r0uAD
03Cb3PUUuCmyHzf7IpaLmJ83hqFmFMgpA4sKcplJMCyBTYcQZ11GzAYCY0xrsn/zPCLQ9K79tfHL
Nf8gIfQ1g3urYVaBXcSiAst5pW/y7kqPeQ69lmjB0vFOPYk3I3m6/A584sF1cfQmikpG5pcQsc0A
6rDZtj9NzidjchJ46E7GhGOIZ1mG6elDq/g3frj5j4Z0om67YmerP0LBmkVwSmHXEDks8Pcesl3v
gfgKHmk4ElVDsCBSkaHKTXWxHQeR2AqLAAFXJ1jFNFEDLplgXV+BxTwAC9hlaSmq7z6NeYGnXIru
WkVxnzO5fZ8NV8woZeiUn6mDfeTBH2rjfJUKDhtd3ehDQuzrwgVWrRTq3DAJufdBbn1+exGDdZOD
qeZlZ3NM4dPxhw8ySmvsNngojy1JbtWC1sr6a+Rc1rNnxP2oNG+d9qFzZ/HHX128JDuLYNc6B/5T
FzfdWBXWXMFCFcGNsuEBARU1aZPPIxbe40r1nolxjdnQhdhqTCzRmfaAhu+zlE4FFxNzbYI2tMQP
Xl1u0vaa/QWWgTfYsQQMBacEVffkMcHrzQPGmRj7YPzpyZfoVcw+Nc1X/sIOwUgDwEq+sSTOVAW2
LVyMEpNbFLBfOuYkehswbRnpkEbrD7mKaWR4hVw4bPObmwKLfR7RcecJj8wgDezuocJxZkR/Hc8T
pSRRXu1dc10hiAwt/thwE6b3Opt4/zBHvHFe0pMxEgBt7JKgMSxen+azaB/15sPjvRRlBANYhrkZ
QcxX5X/b8q8M+1VRnOuSAkfbQ1LwtiUtkxHnkc6LM35mEAN64tDTeOSYTAHRzQcTWoZP3jopk1vI
7RIhQtAjbGFKpdG7Sb9REGepyoCDxp/+0Zk5JPqUml9WNsZbsbUC5HrbwT2EbQKqAj2SXBZmnvJw
yoPb3UyTAlHpzxXrIVIYKI/AzRYUI/9YGGL6zHiIBj3CBwVAQrXNqjengRcAwmqAG6VZDhb54U1B
Z3dY0vZo5poXkK4o3gr1YplngH4Lu9+lOl07vKAiNJKWlhT3WOTkY61/hkH0yYGywCXHPHRQvjMD
QwgXyXWDX6ckzM9M2owA54pPJf4WUYUmEezq5L1OEQUU6mKYovSt7l3iZt8q3I61GTHjecfePHqP
4kswgDj+xoRGPI7GHl4JRn11WL7L4l4zu6kxcw1+E8tgl8d9QnzFFYXZGEQIjRHf41tq8EWfPH8Y
fYQazCuAU3r5z5wO0SpbR67N9wgOlflrG5SWlqyZjKqmqnx88x1ec5YgR4GBDsJdI+WKJMXMSDiF
fTdgd/0XJuc8LXZqatGNNu4cpj6F7AquupRzblSai0rja8pSNUaRoQ/TEFR44ZGHKezzP73QProB
0O6IugqdycTmGM4pNp8Z+T4RL2M8RDhsO3zbPgEUo+txvT2alqw1L2fT2Jv9FsOvQt473OU1FfXe
qunauWPQ9B4sg+oz6r5j/avKHg06retGCDEjCXAsl0CPQ+vS6A7jsDqTyrLpP/xBe8Oci463ogon
JF1oqdsA1Sb3DtmwByKgax+GF2O44IOq9zWfV4Oflhuz4MJ28XhI9OblmyuEao3XV00Xbol1nVG/
wWeUu7cA3rMxMGvymTlevLLyHc+5ApolMdZ5fk31h40vJDxNHk9VZWrGE4arAB9AHrIYd5hdsAzR
uwlRAlsyJRWIubZJHtZZWKzvIg6GxmQWwafmTv8vjUQdlHe4lQW39AA5Jh7Ve+ey22Rd24FdiDCo
DBJRrXqPsUq4+pZtwLyM//Dr+5Rdcu2bZ82G8A2EFW1Wwt2obCQY/lJaX1Wj2ZRUYRX51tTuEVZB
Z08ftJqsoZUWOQ3U5l9bH5XkGjl3j3WH2VCdA1o5TRkkDd6KfKtz+aLImZ9onIN6g2u9M4rfFGme
R6Ozf6J62xC0CTeqUOcNoBadY6vmbsdwVw/bgKQ24qEYtt1EN+DgSo29xWgexpcBvjDby3pYC+ez
1c5F94tMZMldPfxm2c2L1o7PXnQ4Ovo9gBVtLIGSvZm4paj8I7MEY8KHPqi+5epFFv807VWRak+4
PsUKgB0MmuZE9DIvKS//eNtjWUrhCoUYfgzgl93fWPAFcty3AQdhgK9xaumx2vNA11qb/HkcZ453
nACx1W2M73a7DMxb5t3r5uCbt5hKOpL/IJSm8ZAivXWmXK3q3WzYGMJ0YwPREBjreNrd9OZYZPRx
ak8WRtwZcfmBW33exnsv+XOsZ56z/WKVBe/d0yrGvi8DjFCnHRLj8B9H57HcOpIF0S9CBDwKW3rv
JVLaIOQevHcFfH0f9GpmOnqeoQjUrbyZJ6dMua99d/4rmRrBwY2x3GUqAEOcu/OEY17R9sLZDKRY
o/FTCXgDTfPRP7AfRXM2x3ZWu/R8IC7F2WvkmwWfoa43mSkXZrkr8Ct0bD4kQ69NasAHuBNjZi14
JJuAzbl7ax2sLaxjo5DDSoBN/OKH6BTcsBWW6rDISDtk76m9bsob4ZSZbuCUxtrljcpi6P4U54Pq
YOKmf8l4ssN3m/KRhFuyjjD3pGwYzZsHkK9OiV7CxrAgNqgpr2A8kSCbewQW7cm6jnV4ZKNmID1g
7ItgA/WjsbHjL9YBhZuvsEtPFdgEtLwQOrXGboWnBqBziNCF4Uwbr2Y1kB551ydihvlssKhj7Ca5
wcvHOU8MhwpSFs9G3ZOb54dXuHi2ILHYlCqzpquMk9GT6aMkKOnoTuMOEhjaMld3LdKQhr4b2xOD
nS6dkG2EqW7FyHkC6xw9Z4VHuvUe0J4sTEE51xhPQ5W5IKa6rHdJ+2BY5ZZruKCRKDlkr8yY7sAY
A9pTYbo6hBppdYX2t7uPN68ZFNAGNEjD7hgYa9piYN+8KznegMvPh/47oGh8GM8qCdusfdTRL3wa
L8Q6FgK0SADHoiLUFtL01vYGnLHsR2OCCGd+58BQZ2P9iVJJjI0BG7dPAitpwjMk/DOMsjMIgDNN
0FuKmcQa9zU/a36/KNePMXvrJLtp6rSPRBzzD6W0nk7Q7EYvWyfOu4la3rg/w7AhwGaqn5HmfRjo
ZmZj8UXuZ5rxK8SX15n0VXHBwS9suy6Rz0farVvMlXFJrlnTYa4wcLrmRoyMgyWhfPdrxOMcTbkh
ja3yAGzYrm5Vb+6xzy9yaK/1VA4GdaBCYNPc76l8pKJLmmN1Wdv2RvOww6XxKoZo74oPVLuF5yoc
jh4DGFKk1UzGEH9WDSV9XOjQ7452xNyXJofMhOa/mtqIR4MfkhMf8mZYjyr/rK0WpV1vOtYTLhqN
lxULE/0fx5LSQ8dPNmHIjGKnq0j9jtvvjKthbu3dbDcoyygeDqXDwVXiWXtzWhyY6tW1NeKTMdr/
Wtd6Umnpnn0VvqdNh7Kmq2JfVATBqasLph35ojLUlYXoODbBAUMrJBoDTFJwlP10WhruYcD1UToU
Tei8BMgDRVW+0EU3r9txUYfVomMsl82zglrU9ocGwTo8eo6JThXRWUsixVgWjGJe9DHaHyG244Bv
RX/J0r9R/1W1W5DS8LFScI5amHU7RHXcyyQQMY+XiN0eRmx7JyjWquu9r1N6gx6o8k7yd6m/bczf
HCBqEnF1sb3baIyXVqYsoLG7Ly08jLyoFf+rzKONbb7z+HJhSadLuZczmNlNhKW1nNnox30xwhwL
Vy7O2WLi2DVIULLEDzIocxHAxDKzDe6XnRN5qxbsWlxhyMuvUrG2Ss1ruMDNamwVj2NJvjvUDmvt
VyH/GdGv3u+rtp87jrq2Sn8dmP9yLOsjlEbR/ovSgvwBCHd0mt68ZDiYWMC+YqVhpBZzQ7uwfyGL
8Za2XFc5nyzxtMgLRM+ugXDJIisH1OZmn7q6pPfIyDkTFa7YGNpEuR/Eh6UCBUIWRSePfJCwCi22
0Kn0KmWhR4/sKrI+Y3jqiLYxxuWR+G2in4rJCMZQkoiDAvwsvcvxNQYfGm5h21pz/+I2/bBq7MFP
RfvO7Rfvryg4uLjAKNoY84PLDcazWQFCbzjQ+bGARaKCBRAV7MIh3+TmP9jiELwnjAVNfQrEI65t
vqUfuFuSGA02WclDToNAcrPpUZuAPWLcF1DjLOCFWG6BQSUv4mBHcJHEpwKWo3D18nSTYYLquW7X
lEtUBp8OmLSU8z9GNgkwY0QM2T6+4UEJeP29dVoP7J4Fk89yeeOJL19UJAJuBdKt+z6JP4F1qch1
YD8yPbGoUh6VGAR5dSNhtSD/NCPdoZBijBwcXlLSXo3fl64chTA0aXjkNVYXlTYjTQ6qms064YCK
lI9aCuqoRg6yjed/hoTVRo1wAJoqGOSeC76vXbTmIuWX5G+v4YJzKT/DrTq3sZsIPz0qlsQuFKx8
ehgTfAOCKK6wD4ZuXwPxqQG+ZNN16lCHIj89WS63ptzKLqFV0KhNSzsjnSO4yWbwnkQAw5yiwr68
FIE9x8yjeXdyo6r16ei7Ue4769IRS0ei0E7kcXE+7UbGIIhG867X2T8CAgBypCTLSL1Kewnao/U+
1fHLIgGOOWYN5GmdY/HTjH5X45AaaCxKUT3Krp8P8cHPcfeyY2mMQ61+p4J/99Zrl053VqY1Ej7X
SKtlxCyqpZbB9Peg/FWsiiKub6ZKy+XQ7ZWS1aP+J2psNHyHiXOvWkSxhtJSnYUm7pGFCaPNFN/B
oC3ZC6z8yn2ThbEu8Wfo7D6xSyxgdEwRNf58cydm5ra+OEvXBQ+WXxGLxA9tUCdmroKcj1ywf1PQ
bJylzlYIRn/Nszzym1B+oJdQ0us3k5YrG3Q0XHdrPMrIvdDxA/metb+xVCOCN7wUCjqYUk5b8I9O
2rBueTnyy0m8VQdzXx1+EsI4DnmhWuiU5x00UAqR99GnP1oOrgdUHsZAbqOaU6DHWcvCfDdwbCv+
t9RxiAblXWEDntbhvmKv5lrjTofIyKp2K3NsI665nZZZ9IgxsbXzGll01L+Udk9b5ay3P2rOWioA
4cNN9q9z3RHbxWdNhNyFWGZy8Wnx6AQTrUQLocFoq7jEEMAQ5UgfIYm3XWOtSkD2I6SjoCBVRjQ1
sEGx4F4z4Y+UAANyfcH2V1BK1CW3knf9NCwH9q+tFnhW73r1aXEu17RkWsOvRzViKd+c0IVLBmxB
6YnacJttL2PNN4kaCVVOj4bcu6zCzQBnhQFgcMS6WD4mTFFlXIvMW6XcVHXnLnR3arFepeoPmO65
ynvXjXcEq2fY42a4mK2OCnKJsb/4C+q9M1DYAnoudLY5zUkGQ/IAEdeVoI/rS5R9mq1xsKdOQkqS
wn7TJsdA4T0qCHk/o/DicC1sUgAw3J6an5DOAE4EeqQmms+sb7/xukmiAkPzTxhvLfaY0X0MRExi
l2ULYLU8N5Y6aNwIEYc6jgWMGpbwaQrE7q0a9yJ6eaCPzR0vxqjcV/WR/xIHtJjxmlr6FY3hSNR0
mGnMwKCjRjpRcw+Z1BqfUgNIkNtLP3sYGLlM1tZa8xuU2cJoiZAptETCKhxZRbisT4P0feRyPkh8
A+1ng7rO+FZlpJfCTVgSHvupy5eNLKyjulsVV9bJNzJQEPJnhxWTI03B4UnxXy3VrAkNibYPfKer
WDahLejp2gvkDkszJQf5ygWi0vb/NBaWISJU2WP4kc5+VORmytWVjDD4XtH17j4sBocO6MSxSRBE
WGTJ8cExcNBHgEqtIzbVI5dZwdQI43Iwd804cbLctWaXSzph1gAKMHFCuU7eNfoElVWcfnsxnzI3
gXrEf4KjUQWeGKXXhNk6itkZwftrsIIZ46cuJTL+xJZKt4LbamzytVc/XOREqV8s6qxqXJUpSLME
ZKaKH59/CWfbPvDyBYBn6qyJRmnlRhTch0IXMTgDQjQvtRCTbO5u8jpcWBxrIyn52rmqxsPWipk+
ZLOUQHZN1hd4wsJCGkJ7nvdajz/6mqYR703ubQ+NSd3k2S4cXNzDqR/B1gdkxIFQk4XJMsgpqlx5
kEKICM8tAtQ9CUkl+M7ZQGTZzSHI6TPxi2zVhletaHcq8Be9FiSQg2VLvUDG7tbn1yyaZNlz6WrY
FDh1vEz43yF0Gx2jP1L4zpOU4ukvT5CGwfcVFpOJgYrnloxdteqttUg2NO62oYBG59zK4ZakfN8G
flLKqxhI954y8aY7D99YOP5ay28oHVizUkQmdRPlFHuHAxNzATkcjVhRubblz6bnP2M8aKhSne8u
G7zcMcQ1sui8tDSjOzg5kWFWJrSJnwa245ocVl6AjI+ZzmLl7LJx93jAExjDqjOeBroAuMe8q556
SJFmukLbMauwfb7WCPFB9t2rb/x9U59BCcClOXej+hJTRqCOP8Hw6nx5iwHQh+SBkquSjLs6BITa
RfuQ729BgV5BSoS/N5ILW8B0Tcd11zuUSv1qLIxGRqMoS88OfyGJqGRBiYgKrsW8VwqeW44S8uFs
uxDlgL5Nxo5LAj1efdXizCyEnvLEOTgPwWeZhrsIWUYm47cDBwI1UvoftdIuQ1ghanGhTCuILlVM
2WR7UsurZew7HEHdScWv6qGqdyE3TEeZU4TN9XyhTNemZLSPiW6eowIhFle1TxUPdzWnXGke1reh
7X+8Ovu0tR9k40ZHKSxqfDwh7jCTExdzAGv2gqVUyaq8OA7pqobs4sXQyjCvSzzLlpGcAv2D2gTp
r0Y6Zv1dG2O2Jl0XFCfBbT40Lkp1KjvA+Sw+JrvwtZk4EXy7p36c8iSHm1uV6zSkU87/lcM1NtRd
0obnTEEwLcFkrSpyuF6coRrzuqT3cx9MHq9g0/rHbFocuJRD75RuF+IjyPGdEaCsnkRyMzKMwuXn
0CwIrzoW5UMAZpKzhXZcrMz6qIT4icPhIsiQd8K41D2XapIxXr32AQNbPvJcSVqiP4qKJfNmEFs0
JmfcgjqZfmVVp0dxyug4aGFvJboxwwnnssobYZ1xUXa6t4DPUWEwlsW4TYpdrh3xE+vjsRwOOcOF
jm0kTWCzOHRILoMQOlzEdldDiqjyD1v+AcoYyCR46GdJeWyy79y0MFKAyDLVFxCZojxV6j6mhXl8
wgUK2Y3yGmIQGBZGfivTP5RYO9noNA6X72WPsMnLz9h13b2EimyzFQK0vVS56RQNRNBz5XXzBidW
5eFiaVlTnINyJ/qf1m8OSpLscLTPm+wOPpjQw6pyabvou0VTq5+xGd/D7FZIaL9uT08WXaq82Wqb
WiG+xXbPqsV41OKv502WeZLgdsVgonCNZ8kbuTvKjhZj9jXGV1HdtAobPgTWYVy7gjUaaDarKdel
Kx6Flq7Qt/dVjv6B9dCl2EZNXZY9IDwFBj2sCgiJhG0mVhCNzoh1CPIUQIDSUexD6xbY9M1tOeVn
ddt6rzC+28K6US+woXt7X0bMOyA7AqZJmkxa93dw/iqSgcpd8DNQKb/TzH/UIu16ZPiYLsk+6qks
ptDYDBdGiajEksyrJzQ67yC2ug6ymkPtlQxOPnEgE0dKmnITr8IdQOVN1PBLym479FyPQR+igTZz
KYM1TDZSYh++buOcLG+j1nvzUD/Wo3kOg1veUV36E5OewKjDAgKLy2RyRV2tGu7FkGYVndMve5WT
CVylHqf5FylP9H6T5IxNtJSzk/ox9ax3zb1RMFXhJGhoitTaZd6BD7e5BVjLXr9r+d7yvNXALzTG
XI4821x4jnVE+oahV7EbTJbpcPFzSl/tci+KbNlSD6mxl825uef+sAmd7NsNHsJu1zhZ8mbVG7+m
gR9tpGixo2qzJDri4XFk2espwCF14+p1+AelJna+bvImzpbJgOm3gj+mKdBRvwP0i86iuI98iqJC
zYMMw13c/n9c+LUK7sYVuTygPtKHJMEF2zmW8G2BBWFJwTXrnLl2MtjOw8o9emLvmTxrgbNMsbj0
YLUUVhc55axGsavGew6GlJQ7qKKYj2pKJUE3p9IbiavtqBtK1or+HpO5DcoKJYMl7iXOv2Ofuf6k
mjdGoCZAIXh6ENcTY5kSDsQ2nlrIHf5HqBx1ijAdFyN5AEF/2TCQ5Crwse4kdczt6RHqmpAXc+yP
rYEFR/FXEwRAy06Bv5XIvV3DKDbFTfCN6axiqeo4GPw5QafOOuUopy05z0pUL6QAGVtSulJb4FLe
jHaT9y1zyVOZLPjdTtXuZXgtvE/Ym3grQYJmJ2gVm3KQCN40bTnpavC03ZB9605NW2t6VjwqXM6K
+6ztZ4h3jK8h66sipeCziIuL6+xA2J4qSEdc63m7kD4n/rLodDEHyobq2b637PrHIV2X9ZfZEpQw
9p6BuIwnLiRoqjI6Shw8Tr6pKmiv0z+iCzPEsuN5X273SQwtgM5d0SRsQfrkmRD5lonZyeXCq75s
8DkGAnIfYuw4qvGxANPlF3tXP+XDlb6UXO1Wbr/S4+/Rxq6fo4fzjvSMk4bPJOAVGTHo2YgLDma2
sdgH2jJT1ZmlapuofFcGEvvYB/LqN1bMs56z3OguDU99dGuqp8YCGQICTh9c0TMPjXdyu1rhQ61+
R+5IHVFWtUXH4tFHcJ2FjNeaGgEuf5rmRyTeRlxpYI7WYQcBPp1se8hLxs1B2BijvwF5iuDVqNyE
dui8DpmHPBhWkr4/+OV5Si4XEw4p34Wsl4VU0C/umUcNbvo7Otgok60O5NvinE2xeNUaJnFMQGF8
rNRDHd8b/2LRAGQ+Y8bFbNr6DJ9VfLPAFjhoN5jPMhLlIRE4ufPqFVsALwbhx6sRA0BYRjth/OsG
SOKZvYzLR2Xee2og4cXnyMgJEy9M2JkCtbDh3PdYtAyMVVlBiHNBSVxDNTzKtypgecJVG/g705Cq
Uqpd46DGhjgRfqtR7hKeAit9kWqmXAy0Qbsou6eWLQon3ZrUqAYYTg6u/PWCQwpeM6pJspAXp/yL
L5RDYh7/QDDS6kNNjdi547HBdT14tzpEji2+hD8u9PCzNe8hOr69FsGpgKXZSEix3CJDci08bR4j
kP9S2wk19C8mD66O/koTB5zlCHLJYozoOB4/JbcBq5W8iLhGEgCQFbH4hwhMymrPsnuoGQuxdEBD
Q9Tnd/FZijmskPMoXBlUt/jRZvQeqTx3waljT2K3TN3YF6eyyJq7A9Z2nIHKyjCupnW0uEaoiMo1
DVMas5cpvwAiTXKkHmSwujEuDS4BunuZfyc5EkL2yvJ3kmyh9xsjhlb9w8WxDb+4CtlFBr8xjn9P
VNyhCZFiahtYivQS80H3TdDONHmhT72qJQ5yYzt23lLyGnF8yg9ZltksDCrG3JEuq9ZjHRnMB+cg
MWnF9zh9lgZJ1OKlq+e2hOmHxaI6QIG/UXeMqHCuQHeABJeAPUMe8to/jEwYcANUFEGzargj0qPH
uo0yjFmCk9E24y0pYReDPLUkfOJsTPh+BfHWBTvUkoARgrUsVH82h91kRHobE4R5ZUZRGHfWe2E8
a67mBIw4jtCz3S+vB7Rr0+9u88lH/F/Q+W3CGjmkKR3jgY+jKmZqE8NW9mxge7wM/Lz1i0M3nzBU
XoK8lKeXYL0m77TMmPa1eljinUvjRymUlUUqJMDW6jGh2LuCfZyK8adv7EWlf06uSCdBqefOBOir
rlWQfwwN7acSfnbePxtwjSpYSmUs7ril2/ZnCpA4hjLYbqeau1G8EnLomt4yJOH+J+SvZ0vsLnNn
4ItonQpOtRrrjQkw0tS+oobIz/TtKvHrRT7fqjfocihqO7iwBoEkbwRpDcY/ic999F01j5G9QU1X
M92BvXHDbrMsMb9I/0t6705G3gOsmcm2Bx5PMmVS9IccDibJ1w69Pice7YDPsoJ1qfZgfoHEoh0L
XknRJRP7WFkLraVbFMsJ3iBF/OBl5JPrpsefOyg0Jy4wGcaIET6X/T1VNQzBm+N+G5NRvybBQnpQ
PeKZgN7ps3DFe94Q/8SOOKJ2dFymC74XUnlSgX3M9GukYu/kZeYQAjPZCftsQZL8X1Z8lfGbi+vW
EQzxJAzQtt32X6HR2M5lC/gWEIORtrPA+JrgzRRL2pzsjfJd4VuvUYTTlr8USr5Ozx0+nNSr5j0h
/YG5NZac4ibPW/puVK+meNOMf3qIHwZ9yucvltpzK1dXdGDQ60xmQe6IsPD0s+EAzutkCtMwy70e
xEiGsjM+BvoCTPKImp1wQWKd72GCKS4ZJ3Io07nFMO+aEE8Yxlzlg372ZiiYp4ZZwe6HVJClIXM6
m5I1cq49BcEnM3vh0nWBhE1m/QbfaShgWdP5lBEHxVZRV4+GMg5T8PLPlrC3JURNA8+GBaAn3lpO
v3JRwzzzboNOMCDtZ2DVYGMmD6VyNkYyUhr3kQHdVfGIaFOFqtjQcTG6tJXz5yh5iCrnIuTeblH7
rD/pfVgdD3AOPYd6oPYQEAqzD1rzA8ohwdSciHMpT2FBgTOyWcSpxFPOeTqvPawbinw5zkfh1fdC
ARhb3Cxvl3Xdo7f/nCJeFmwQSrdaZz3ft+Bidg6X8jNVzOwUOP93HaPx0O8tyaK7fx/KFXDcor2U
wVeBcADBuzdh89L1FaHgJaJgGzmtJng7Fzel3vWWvyTzy7dgXkptgxFsr9b7CEGd1O5sSk6TrlgD
2Vqy2CdSee6VX0FsXO32oYfFF7L5ria9DAHQsmKU/MsY8K+/zB49DE0mQKJwMH2y06y2LvO+3ewU
hdTehculCmonogcBZQ9j/oBQO/Vqc2SH8lkP685ABt+2MDAZfupDqzPPsOsqL1F8ccBvpeJTkZ9R
+2zbx9AZS81kSqUmtmIjFKL0cvT4DkYnu0ZfIBwUOivPP/mI2V7C2zNjuUo4o/w0gkPrM0HeINMl
zW9o/cXyJ2luyJcDQ1wfnfzuJ81uhkKMpQPqQcbAZRuCKyDZ4hgbPWj6NO4F3s10MfT6xbLyj1OT
oEu3aoSgQ2ZcazhztE1ZY7NvPxOe+cpl+ctoEakfNaSCEPHGtK65sQ+AE/MO7cbbwKpZohAfgmHt
tl+leS/FzY8WUrk3+SsN3/3hLYTVpxBYA+bRm7uU3VPyzL2N1l+s5isV741/ECpxEDptm1NpqbOy
Il2WlPgUNKDpJ1JjgJ2/x2ZrklmxTI0xA5+xIWlOxrzA5jOMDi2wYBsIEvYVQeEKD6gZ/iSYrws+
VEdAW7y29dkhPJpyY884D8e4npvqsoDyRFTWc45oqWFCATLaVvUU2Py9olp3hXHV0kdgR6vG7ii7
4bVoTMF6iKmg5T20U2+4ekhCrnsMc5irjDkZMBO/BBsMjpELMVSojNLl0f2eEJ7DHVcyYd1hafTb
yXCL9csjr6JPbXKpTvVxDXator+2ASfdtRCT/XZpA7yj12yV+ck+5JxS0ILAClJclPIdKaW7LzR1
mw7XyNj6LDnhi27tOmICPRvRwdS1c+iHp9auHoOb74o2Wll+d1WQcFy1TZhvVTAvCUnhniuT2uyN
Jr4LwYwU8Ado1ckXSIOekuHj41pRabiIvWryOEF+6Y6j4CeXtg9Jv4JC85C0+2MTZSugmHAaOzy4
IYk+kFx5kn4ZOp2xtbZyE+M8ae425aG+I35bnzL1mrRs3WPoK50/Q02uLusVUmPJsdImbYVgx0B7
cpG6W3tgcp6uZ7EVvgvsP7BAXVzH7bHOlFeVoQIID0r4eBBacPA75z4q2Z9JuWknOirllKUKcNGx
kcfT+kwDJpuL+iiUbG+QFc8M8aunyhSYG7ctYEyTAlm8jSddeqQK8omxqoDRcFT7ZAzpMkC8CZE1
XINNqfYalAsNQ+ew3ilcqgyCMdqhKpztlGosYX2OYBs7K90JZPV+pAzDH3EaeChOl7pgTv4/l4od
UoJGDTBV+gkXbIwxlKbl4U+OlbLge6qnW40q6X7rdDcLDhOQ3xlvT+joPDyY9gxkANXZ9gwWHYsP
OParIv7CiBKqL2Ht1fYxcldA6Z6z757Sd5FOo4RPj8bVsrkEV28Ykj7wzn1Q0bi2HEqZSFQpef60
KEgDNPju4El3FWMDG389SM66hkCFYfNuAyXWRyPrx04sRkLAZkZ02XC/B9fa9GVzFF1Kcq576xji
5p1JYXlfX1RYHBIkYt3hLymCq6OimPm08vkjlBM0OE/T112/MXVAgcHZaxFVMb43507hNKY0G2ei
afxESM4tKqEKIlUjdqKN9oIABm7ezYA3N4dzomsDlwGLsU9HW34O4bo3wKB9mQLWHMEcF1NaxIEi
4agaBUJydGOZFdIDXthfkjlCTndeduQGzuQkhBEu1oPvrZmpLDqoilzHXoEVpNqWRYtSPgAkVJbM
SYuy/zIp6naYhQf9T8p/LB64r2F5MbFKpjs9JPxS7pq+o5ynZCf+E3EVxui7SOlvaklEVUsYmUm/
RiDPovRQVVdWq7PS6pjtWWHlDw5ZA9BPqv10VDdm3kvn4DM559BKEwM0QvJRoX3wxpnn4p177aKs
ubiw+AvYlzjoj63TzwtaG6nQrcO3irANJZmrIEZL4Z0NvQfc3XYAvzT0TKDNMXe4pVFz6jjzgQ+d
MtZZT71v/4tfdAGoQZU/Fliagu2ODaLsZHGxQ0kn9srp10A5Wo/FH7DCWS77g6oXVwvnjUA5Vvti
0XEZgzlTeOdhkqPcuwluFuPeMitfic+8Hsc3teixizosshI0a/4wPvdmx7CJJGw8KHBZMU+V96qH
kswlR5wUott6+dAVTKfqljCvN+4bbx37H4r6G2CWSDhbsDcscD6uy4ie+bhhYn2VmcT91rDB53bH
J07vIpc/MH+gpeL6X+OQKaXeDuowk5b2UYqry4zLjbthtKAXvYk2GttSeuyplAAe0P9Ds8PY/KaU
6PT+WQeZZvDY0OBBdn9dw4hTGoAMkh5kzIhahsNx15iXGh53XPFJY6g1yzd2IlPCwo3X0KMmEKrX
ZeScpx5BGjrFwszfkzRYm5xIzYdU+n1Hy3GXMTSBG1VY8NnII2X/UM3dmPtr17CXekzzbLqbWixH
qAqoDljWOPDETGHD6UcmQh23Nf8G3ZdrNdfxUw0BRsFJwvSquOFam+pXEZ6yYV0wkZTmZwJ0P+JZ
SLQXoyblDCGxIwoxML9afOY9z20HRCJqsJjgV24muj91TQndDySoQQyQm+6kt+jxojRIoVp5SWFg
pD+tEx35KjCkDHeB9UWTH6F9x3sCKwqZilAisFujkFzmvryBgMGnUyfreJqWAxbs3W2Ep59GrPzS
o0tfGEFFcQ8xAIjgFopdlEOeTdbo8IBnGRvf4xRwQPrTDNN1fZ5DbimAeqkh2p6JFWU8K7E8aT6U
fP2jpyAI8AoVhbtQ/5cM9qlj1lEg7QCy3ySVsmKOWdIjxwK8ZXZWCfxStEs2PA0wbSpU2dBAmWp4
OKxPS7/aydUkWoEF3uGe9Y/zgRbX4FxXTAfmeMxNbeu1w8GXFMcUYqmb1zL9jm1UWjiD7NJ7h5Pq
blF54foYkPAUJv3NDfxn6DGVBRqmDGcW1N6sSP+lw29D0aFOVl0r5cJu8Uf3EwtiyewZGSc7JjRg
WA8TPlXq/WTpV5F91og4gu9TzOfXQmkaMgJqHFeENbiG8sxoZxmdyFXPBOJAFV87uADEaXvlyylu
arhOLW2VjC2b721WO3yJuwVWg3mBF6J132ztO6q3vr2Dl91jUZwKi3nN4rXzYm7emE4ztltPghMr
tX2pA2w1iumx0Eq6cLpLK7Z8RzlBiE/y3dCOqfwwEriHPjNhcY/UY4GkKeoNbUz4utJLSN9ZYRyi
4pBwCCgvwtEJ/tfqpx3eVWaZSYVw4IazllW9k8/YS6Uo1i2biAUXTWvkO8/8hM4PrqOYNJTgk94D
j6dnTD/s4S+wN1G0S+UpCN9bF2EIAahemrwfPdlxZWaH1m9S9y0kou84S9lfYu9IZ1vGUnNsuLfR
K82kNknYwu94Y2FuYWbmjydrmuovEx+6NRPwYgcDO1FKWqkdqeJNdvAUBF+F8mu6kFr3LN1Xw9nO
NnA+vO4QQz7KX+N4KvgFquBPR9ZRBuAIPAiUT7D2wwxJAEhh25vat7pp9p2hLVROCPlLmnNhtZh1
w78GgcuvP1lAu82qkFsXR7GmvmRxGkqIE7a1dBUW4x1TLWk6w5kiLR475ATHw8iKA+5GxY+CPBuv
flhINt3bbPwC58ek3ji1ilUBNkx3mTcrhTdZBgGBem2lJOC68nCF8pc2YXIaOU7gDn85njg/48Y6
3HSXvSDCTsI9TlRnvmR2wZa/PcU9MtQ4AY9t3PIxhQx8Q3IksG1ER3oeYIIpDnAgUlpEDf2oli+n
hjOPcXDWTwWvMEcUP2bTR8hCmth+uJwMkHDc4s0UFR9gtNAxremcu4a50pjQjOmKhWfWllwBCnhm
uD9kv5ADPAKsiib3Ct6RMDK2vgbi/U78aBH35SLAVql2+ip1IWz7gq4qEPzmKKmNBUzd3TPpPHOL
Iz6KD2ZkLsP6Q+3vTvaooRG0WGUbBo+Rt+6IVxbeSzlQjOKEi2wkpYDcznKdKafhpuGdhoodH+pd
hEZAv9RsopQJdLuQC61CMoV20HXn4SjUbh6ZY/DAXnSLXQLojFOu8t4qwF28lUZVj1E+0ugglHeI
eO1EfAiPSfsaM3I6hbfqw6+8vdnqzZBLf4RhDuMS9asfrrrxV7g3o/xVC0EwSp5qivMkT4aKfDyU
x4lLGxBGRqFpaJTCz6B5Cn0rU4D3FsuzgqU0a1cF1X/B1KWJY7GTXFgBlsugu2pELMZSbEs2jz3C
fIS6FbHkCaNvw2BA456HE00zvyO0TZ0aWAN3HFximtey/kzrHX6fFYz0NrqX/kk1Llm46+ht4lbW
JdC7+2XYp4sW8GUNLrpO/1Xy2k8UuljdjHX0rpXjreKwUPx+iWS36HCe2exlFZw9GWdqydKXwNMa
WOzdL+q/xMuxjtRLrgOc0wSpwinjHvImYFscSXU/OvSU4nzp2VLyjlx0fMdFea9dZ53Zu2p4w23Q
+ZskIQC4Dq11ZOy4m8E3ZY4pozXmuQD+sR9duuZYB6dK/7abLYk7IS4pfRjWCL6aeqsRU2HJb9kj
iVq4RHnEBv0imejcycfhvyx4chpnroGY4gv0ZtyStpdtM+WJodDHeBdf1GwfRD+OpPGZGcng8Sv1
+Dlgfy74CEbnSZBFh7OsWBSOfnaCLtaz7PfacK21rQnPuiUeSUsa0YNllu/w+EckzAOQbrzpdSZ/
6Z0cVCFieq5JkQ+kiyC+yCmd+gR4n3PbsvGqehIeFA8BkAIkqYjIH9lFlDx/DtqFtvaSujq5wKSK
MEdkvGY9/IynTB0dNvjMEsVZJXxmE37aURDIua7rxpsKiHgqP4siUgNcuTWW3nZ/KjkcC/1cmOm8
Ep/W2M30Fkr1u00B+Ji7AFguFv+2J9YqP1Wn/KcY3Lie0v0ojF2VvlBaqsRifXrMov9oOq/mtrE0
iP4iVF3gIr5KJJizRIl8QSkZOWf8+j2Yqn3YWc/Yli2SuOHr7tM3XBWEi9e953oTMiKG1kz9l6tg
8Nf+rIBEAzhGai44vKnyWJMBpkr8lUIDptUA9dn3NG74TopEto55SPHAv+byiRUI+tCkvsvuzTYQ
P7z02bM0y6qDDPg7I0R67a/RqKxmsf+lqIofFNlfXbiBJCb4W/7/B/wU9lh+yg7+GmNyizBfTdGH
x/EUgNjYYKWsoe6aV4umTiNyo2ih4Cobzb2j4I3iJK2np0E/BKbBjJ/4SNqeSqJoUe0vhohR2nQu
/LWZPTTGhGlH3izYtCK42MmnFfvbGbeUk6YzbHIew7dXfsv2XymI0t/jxqXxLxr2VvmWMfQO85j0
X3MCNK7CaTXZYMd5CB33pLIudsYG+d63m9jDWmfrwACx8BjyQK+qm7G/+aRGco6Xenway5uunKR1
z8nfmNRIjYKJfbCYEPqB3rmVTLeJ+qVyaSm+enPXGz94X6poq4EGBYWVL3VRAdPPl4IoUoe8BJyX
0VXMijyCgjiH9r6MFQgz6tLsNxlBapiEtkXQh1sGLPHFyFvpIV3MRwko1ngvuJU4AO7RGsdhL/2H
VR8KoMDem53e6Mo1Q3GrzNmPOhKJfoaEiDpwDTo7dXHLqFqwb0byjY2FZNAx4xBnDB+mjWfsgsXV
bbxP33m0w26MNp71FxoZBWD5coj24bwdsnBUV08+ICrOdJt6nP0A7E9hUHGGyRhnk0METd2OJxGA
3uF0FZ36JrsbuG9aECGRum8g6QIkEEn90fsPKi5yolm5uivoBRzEypyllowuRyJaaUktlbOIqP+J
xII/sEWlKoZ96+0SaGMNu7aKzhEnbid+lUF14XeiQ66xcPlc9OY0ADNJMTrbROJUenBUwCdyUzXS
Iit7BFPCgmq7kWosO/8WlRv0KW+WcrgsN6b3WoSMt4XyXlHhNKQkgOfQf7f9D2dZbnKy8f/FWIj/
INTZYDBaWtXjTWk0bltHvSsnnUPASKW5sSq99MI0a9fbw1/VF6cSdkuWQYeM4C+OzXuLpcPrCY81
VBXnKzrv1+3AhH4Vxj8jxdtK967nJBx2CeVUYblM+cBanwGTlGSerPYY3JkYBah2JUCvXF57mMds
/xhyVg58TqX408TO7raZ+mjbR1P+q5PsO45+DbAME8kzRTUhULAQ58lKtNo2w/DeYMgiYMOsgb0w
ixCdhnalhd6uRbCOqBxpcZS8ZMkIUFwjJqJr37TqvY0NQ0Y1YthnZQdnbkEnoDBG1NTiXLZl+5PH
tERG4dJhYc4YP42PFOVL6/6FFUWOhbVUK05Uw7RjGV3ELdfFdtLuzEYTTOYG07QItS1NlCcwnOXU
Qq5N6qVsv4CsNRBQ1J6Yd2UsDNK1TfiZzpfB6axmB2j2qgV2/1CDQiookEPHw6BN8he7PdlikupE
fLr+3ZwRDeMhFsfYwDxJWYCORSXSyA25Rr8yObh0kL+5BEcclmYYYWR/SI4Gll4y1013Nf0n2WXC
TNVLypHffT7OVnKP433DfVrHUB1+pR4VGg+TOVkQzAzkDCgOxmilR9XhfcAvEqIJZtU/r3OIpGgM
giamqzzrBVQVUkikVWkR8PkCINAZ0n52BdR2m/rBFEj2LmbG3OKvjsJfDx+1vi45zVbF74SUXFW/
FgNYpf0ZrU3ZnpRxS8oqwWLXof6GdBaUAwnEZmeav0Z19Zn2dIi+Faf8uVxPtrOfcXLTwRVs2gm2
yCqllAKmSUctREQ7TlH91s5Ww5A200Acc1ea7/jATN3hX+jdrNc6unWKKhMFBOYwtjTaoY86F7Ld
fCvXsx9GZpw5P2ucJ1mAQZnRFM4Hr4AM2TONouoLf3u4T/xTZj1UyPay2I86Y+sdBmkujGu/o2Ue
Qllu/gU5Zz//I4Fmh0AVSQeyDaUuXrHs+NJRBiroU0+fY03wLIAc4ON7DDYd4HSdT8AYYlei5BIN
UC/xNRPfUumA++utRyhwuUx8QzgelfCv+69jkWUVp7LxkGwgVe5ylgBWdlHLd2M86nn7WkIx08BW
exNmyOlvEhngM8zh6NrQuO4FVxbudV4I0J0eyOhMQxmO5JesfeLNWzgg7PunP/1TvQ8rmSdFNFAo
y4Zi9nI4o4UyVcB0HB3S+kL13cCyZ0cQ3dmmK/ozUgMJVCxNkixzUNY/NP0FHv7LyLC057RfVg2b
n451raP4KXlVSzgZ3dFv0R05/OqgHRxSqsUbwoYtXCV+dtO/MTK2A7YbKAwCncwi3t0OdxtqcKBw
sRVAGIJ8mQTvOhk508QEltlrxm45myHy1NKWztmUMy9SvRkq0wOeISRwNTmb0Vsxt9+Rvi/tH0KM
kOhya2cFIGBL+Nps4aI6R/nOCj+1/qMA4Tt3G3p4TjJ/rRU2svU3bCHdoGgyOQpz7RfbGm01pCAq
KzY5g/ymfbTTyWzPuUZ6L0aBd2XTk5RIuK8Zy6rb9ODrifCeCl4CgWeLSqs5/VvE7IcESD9VYAk1
99dIkvyRZ5/Jmd0368mgjUJw2w/gnuiTjf2XJS+++eM9SEk8nkLrt423TaS8Fs4irwhlUYmJ41e+
y+GWTscELmcbfIVIYjRV1rNEQAcM80RFuQLqWwga5me5PpqN1TXVBhcFfsgwPPGSvkpeepLh+vCr
lfto7hJjdO2wnbIQLwd4imWtclBn3lxj4lY/SvOh+igaGg3V1DCFOQTouZHT/Kwq7rMmniX1t3K2
oXPBq7j1C461WHA9nyb0CgeG99cma5T7gNUut94c87dujjZOliQ+ttWxF5jK6rrZk4diK2LfqrdT
ttb5UVobu7FXiL6rrsfMdcBaEjWXnmbugu9QV5qfbND/hTXN1OG0jaW3H9OGAUCzzNGGrekvLMdF
Fl4VDst++43okahcpQLow462znHG9a1Bzecjc64DTYF+AJF1YN7nLzSsaH5woB+NJPxKwWDucIfI
MaNaDKj0Mt3A7n7tu3/0ObOrzXGU7iXWDgOwrNEnq1GftfpDGFjF9pJP3VzDRVBzLUhz4bN8yWlm
tAlyW8gDUU55BKa+jdFkK0XVjpSmxqgi1bWR34zvKZ38NsbzZNyp48WHce/SGLTW2qsPU32Ku1PF
4mbtxm5dqEdVQPMbmWwsDQoRx5A80HjTbNCZMKBLZzGyVHRrgz1Hc3s1ZqV7t21/STMaNxzcvRef
CFGklEdPHkwylImJxX0T6hufcOaoQRPFp0dNn9LdcrntJzIGG8magMw1OH89KFrayV8SQX1OsWwD
/6WAeVc30Me7jUpzmwSlU+Z3gTqqr6Y0WSTjilEqhBlQAqDm6eDQsIt7js351idQopdESAAlACfR
9pPD3BEmZmtpuBCKRTzE94SqENLhdMcyNcigFQ3t0mv7o588o2xD5tTjumHu6+pzhIQxpuHKnjjj
FeTNktkNky462tiaR2GC5HA77ehY0nU4G1uMNSoKg0LkdWuhzoFKlHfPu45WcHbQTY18ZLRxkv4X
9DosyMeeeHdQGm4zonzTQG3/ZcZHVl9IDtCHWwV4V1Q6s9NtDx/AkAxhEXmMK6yE19iftsWUk1vl
e2ZgnODf9e0PhWhJfavJu6C+T8pXYxxIv7mG90Y6j5gAvPYGcZwsaJA+it4+WMBhkuAeWF81jqXB
134pY92m5VlHKNd9LkHazh5hiDB1sMA7s25jVzaxj9PE5LwlrbUY5EfJ6qSU7JfRaTKvBgeGDG3Y
mJ1E2LbigFqJ4C1HDW8Q9inHGKp+h713F1sMZlWYkc2VUeK2UQAnKi+Z9ucbt54kvLE14NXlqIyC
ujVjJfXuboOcDENjO8IZCw82m06Gfc5U0Cr4WBHO9rJt016tZlyI+isQtLsTe79TWjagWQus8ILU
fEPsOrb2evyloy/l1VfMQY+IpSLfJsBwc+oVjdAsLhNgY9u4i/rkJ9Fq9J4Nlq+QKqQBNSOEeRnj
ju2oXCwgqXUc1roq5aH3VzFzQHWWsTycIPnrAMqqRaH1aGbVCGlV9Xig+5fEJMbBuDxNcIXmcePc
ZZkrbBCwA2c5m1zOa8DdoIguFVDnnqMf66ubgMMIqP+q8K5KMAMzpkKu8ASAfTgJ5SCICqV+Q2Ey
fuRqWk2SfIODc+YYhp927XGm2ekYfpEsuBWLiiunB/eYEbNz9rGjKgwRJJtAfMhVXPC8wvU4LHV1
NkIR8MD+6+s1MYn+iofDUJ+p8WDpnsjdV75/oVn31cTepnEUQLTFyorWzhlTyluaEaQ86f4pDgeK
o9rXogwgr5qLlBdgXlVbyjI4PRGW8+IHbAKwVPbdwmXD+TTXPDR28ihr7J2roTtkE/fNfxkMpBHu
Q1hymtbL4Z9A/s5zrittQhOBzkDj2WF9KTiuzg5hRTUokbEoJw43NbiB1OL2SNOmKrrXTjMeBnC9
1yDoT6IL11OcbMs6nR29a6VowKL8w0CxxH/029bjG3naY6lH+2E6zrFDD8jnRJ0ScnqhIPUESFzt
iwMerOB6YmAjqCEzlbQpNqxWjrbrJerWyQq26M4r1buyFDJg3kNbXdSUm/tY5prw2og3u9gPnMQ0
O7pPU7SoUxh1mb0iyxGwAAewb4wfjdNxZULTNLtrSHMZyd1VR3dKMxBOk0c73ilVES9qRd+Osfon
q4hWIL9pwWo6YExKdAcCdf4uZ5oq6k8/epQh+29JEevG0IOXKfgj8UkrH+IN47MCo66GjK55/CWl
D97N+40KBtKCeSsfPP5u3NP/VXp85ob1IvNzoa8bUP39h8f2aIDxqTrm2DCD62pbUCOmFxImWv8Y
WelDFiJZgq+sXgoBOSpaqt6XLvh9xWZuuvUIuE+k8SOKgxhPxjW4LHw70mQe1neAvLgINfaFPq6D
N2KBr5AapCLWadCtql5datwAwuKpcnnMC/qolw21sDpxz4BZfA3GxIYLzAfS9AjInnJOEwNtMR7S
etWqq4gL0hRSbvyRZxsDe3spiGEXSwtpecB5Z5gMmqI7kYmVB5FcNE/P3oqKulL2noCOVdqylhlR
LA16kZkw8PCxramlqyuuOa10TiVefLLzFGeTzSi/DWEKChgJyGgWk58EKvEo1l6x9THqzg5zebe9
Z8VFNSs17NvhVqSPXpLcCpno2MyoYDjUVwKrrxV6YFTxHk7temZ0qimdjr9zG5nJcaBBIqziHyGp
e8s9Ntxy2bbz6ATxXxn2Ntd3i4+cAxO0u+aC2r+lxcaN1YSiEzN8NDlguKUmFqn9j/oe7NsdYoa2
EdpvDBRGjmcif0WACpMuBdWXxq5uyCINznmgidEbYM6vzfCsg6+Gh1W6ceX6NkoHDg0fh9xWsLik
EXgRAnmewF5LHBm0hdB4KKpjigde7Y+SshWvH+mHa67E5081hNhAHQ+B190kH0RsQ5y8wuEwSTSQ
oFxDkbbtJ5VyC4chqKBxWWIox3DgMYbPxcIaWAIRP+sBgotSQUrFRsd1tpmZAcHdVI9N8DevqNrJ
Dt0g+I/2MwK6n6p3j3C4zzRQI4V2CQo867hPpUvbNyPL78l+GEg8EQeuCj4GUkJxAPbCYHb6RFPv
0ZWqRa7gf8NwGlS0yU/Eh7Bgze5HwQGWkK3dWxhX8Dww6g5xyA502yfiiOP7VY1Wck7DTFvAkays
1yY8V02+qbghYc1m79vpTOWRQV5FqB86LD/xudLWFnZLBka26xOAoa2JQq/O2jckuL2rV2+K/NTP
Nlmbqz5PqNLyWIwrU3OZ/8Q40iOwApu0OA3Np+5DvKaLvNbOYw6DDNfY+MNdzzavpf0Ion+FuIzN
BqoZUxfAghZXNlqacpL8eXAY5+DFuLSweCXEDEPn2wcCMj09Lu9xasPPIoIpPxmsROrOK69C23qA
xaKjx/3TIAIW8py3KckhiZHGo0CW9Ec6QWGn64NBrN/Qn7EbpyeT4La9GtPVMn4c6BYkrR0QMcZP
hnwsiQcLdpgExr8uiMmfFbnvx6vKF2uir1xHCZ6dHRMtKJA9ouhSOpuxdVPYGKppL0ZiUy3OPxqh
+O5oFKQBbRkq0P1mk/7gNlz9B94GAtpNwIbM90fqsz1a+WkKDTcr3+dWuAqIjCluJf0SBiyQkGyE
RqYDPyQQC8N/q2GMmGvW0Fa9dTxeo7e1Am/RUAiIiU7g17UoxmvpAmfqEy1sM79TxnabLHFIDQpg
0f+Y82UFkN2rqO+yOlhMOck8mrP9DDcBzbdU8yyajmXXOuQ4HZHHthYOehbUIf9rqfgm5E22M8Gx
YMUaU0z+Gvl6ZpYC3TVIPPhUpZG9X2T2ubCYiTNLMdpNkdG88ip6Kkm6mqt8u4zUYxqryxjI46TF
KwpO3UC1rzD7mUTWrkeUq6mGpd2Ni8KuVwUTU//S6XOFTgQrYFiHBX9KIm4B05Be4jNq92AiVi2u
yLDihhIST4kJ2vSMMExniXSXRDaTpZIUbXKL6UfXtg50aQk1MVff5PjXU9HqENhUy01Rd+u2bV9D
RiK2vW8r4unZPfHeCKpznimXdi8XwOgNUS0pMCSJRkqnP8hpXzHTHvjiOfdmuVXaNbAIFIMH5pUk
c9ws6Y5m0MMfwfg+rECnvBgxCDMqXEGa1pJareKFm2Jq8BMDn6oR89uhA7PR5Rs08lkFmjj/Ou8a
QC28GmlLM9zI4bw+6TV4ZnLxOi0gs3XI4PMyb3qqWJTgo+b3U5KGib2PmihXqdMQtXYgzsJF5tSL
8X1hE5dXyBiSordASGNZxqGaTRjV8I11fbUrlJU5bQbBhLg7RjWD9L8xXkXBlw8Yh2+xid5N1oME
AISuYTdjSyuFfYtRfZ2DNkzrqIfpk8TLFugucovK09BF1daEgaFXN1s/RsrG0zxXBxVLvUFRsIks
tGhF1yvOeAhjEGhrksdy+I2BJueCMvDS9ZWNOVwcNvqh5ozqtCuHaKCo7Zeadk7OLx4rasG1LMbF
l61ahdQXzimPBEgl/nT7qI77MeFKzMujiafWt2i/hFO8I+gdO9rJ/qPWr5U9nFVsvuWA50BAhObk
pjGBeLcVjfdhoiXEY+IILZrDSTNyawobJm0JJxzr2ec/DeqgCit6SN5KvYYC7GPguc1NE7pzc6Ap
OoYPdHGtEWpSGSzMmDia3jZ6s6OLhb2SIcXdMZciDC7OlAL5LB10eNoABAdYphIpZi+n/dVrbgc8
hrKBd3yL2B7skSNLyRIbkO2yPdQoqHrDbAujmUTDby/zz6C6jVPIAOht5KjQWZ+FfxxRvtQBNUn/
Qp9pfLIUoLKNbg8EDXAewNf0SwENZb7HbE1F/TYYPIjU2tusor3z9BEqvDkpUX9GJMhwsTU6LV8B
/A5aANBgUa3OwtnxDGImedc6DnnaX+3fzI4Bmv5pT65ufgLpbpKG9gPMZTHH6vaD2R/SV+rspuqk
Bse8unJi4KXd1N2wsaHlYQUB5cLlCEuXLyxEHZgfCI65UQATojSHgAkvQdoeoPkCIENDt9eqKFAQ
v62e7qom2xvWdeior0lGF5TGKdPvEcRh4yyno9QeFkcxs94nSG9OBclbmblWXILJJO/LnlgZFtm1
hC46qTXHaJM/cm0zV5ENXjQFCLK91ZV7Pfi8FjlZlAKF8OpX20C9WN2xTvZO/olUgeEJwFO0ZbmJ
o+hVKZc8vkIj2AdzhuvhHuKtziAqqEeICxer/dOYYxcpgn6snjxUEm+s1+NIvFy9VwDkksGjJjZa
RbySSr3Pw20afXLOC2S5jUvt1bO7fcq3ESn6Gu1NyyGk47vq5Vuv/5b178grOaedaAJYd6X4yK3+
XWDCa3tAhDDcSRC9dAWsgbfCfItNyrr5/DSswx4r6zTf/nywlT+EnlGpZbMT7D31+O5x8JTWkSKS
kjWjVxndszWzCPqWW5eXqaJEjvBms7aC8lzLg20OK736DVMe8RCOUWNdk+LkZYzfCdbk9bfK/D5c
5+FmSjYq7lcJUtHG6yQzsarVYdXkDMP879y5a85NC9/DSl3jQ18n2F46xV7U3NZrHkI/tF4VbGWx
xmaIeYuIY45q84IJ+gDxlJxReSz6L6evt7OTDmF63czvSc6Ilky20Eqs28zyA/WDc8+rhSbJtMXV
04PXfwj41Sqw6i6C9B4tDTX36P3A69Mw6wRI0f5DozDo04p5iAwyhA7igW9QSQliuWLI2Mhy6c1m
ed/+NErwzd1mCAjjcjMHw1q3YN6ar9lFk9J4hZE4xAukBzpzZAYkfGqR9cbI7Wz1pFgffa8vy35b
Jbte/YfxAD2aaAcTjmDks2LRTNa16yDriJ7T+QzK5+pl/s9kPQJtHeOC68P3VKPoFjdPx8vlTNYy
4mCONDH1487Ochy8waKen9PUrKK5/zVkvudOQ4mehvyFDGHysseqv1ImgjY/YoDFY3w6+QZo8KtE
DnLwb5fcwpPqBhbNNe3C9SlqRBudpYe+uehc1vw4xrONaM/Q2gO0jBAGeL75GjnjcDdX+Tybzo1J
K82o2Ovyk67yYVfYGIhwSlLurTa3s24mnFEOm1XEdK33+zV1geNgv1T85564edb4O7PAB0oybbAp
D91S4vNWj7hLWYilwm/mU+Ak7P344b3kmCroFcQG5UyRw6OR0tYJYnLWCg3q0bkmOOS8NJjCyvvA
Na8CZ4XY6oFWozMPYMGmDDHV0b0AiI+gi0nO9MPh/jVFBwcEd8+tLEHUvRGEqKxrQW10FgNMTa8G
8O+O4VI/sfHbzY8qhoVCxWDSIrbx2ZrKYRVTA6MOkoFSsBHFPWF60+UrA9pKakneXF4Dq1+M051a
x3Xn0T3dHRoYYrKxtjaXuSaZLql2j3o2Ivmm8hdhxqbq2kvR8cNTOa3r6sNJEPXRxn5BCwwoAz2C
fNT/2ia24u4+sg8oimD2RYxZoXlp7ouDgG3R35jsRbHKtZ0i9ta0zDq2+B8v/OclD49RsdN95BwC
a7kdixUBaAufMm5nHAIIZ1wHDHpv9RCWG8+Nf597gC0nWXfZc6Tagvo4yH/hoiJdSJGlDTqApcPH
ZQPRu6s4GiwD9b3pkYdq5iPx3pieHawP1Se1nPfLuKvvzfDd8iYaI2P4aNcYx4APot3+UBRmOYwj
bLkyOIgI4zbyESSlknUA1UqdTCBjK+/W4zVuskvHTSH3v3ROAwXAkm7STjQao95puCv3EUZDerQ0
e9qUQ00EkuYI76ZbrmHeHSC5UCx4o7ASzOvdl4YkJL+b8aPO3iMglL5Z/xbheGigp3Xx3D12D5E0
7JaSpLJbtnl9Tg230r8KlvYsWujZXhcB1vun0X8NAUhHh/Q5LqdwN4aHlom4KWEBRSyYw02nZLjO
Zs4HyivlR1WOS9U+OlSwW/opnYm38UUFD5coeKXZCLXkHJTQMM3oXQneOsrRq2Ix33zLadUQI+3m
u06JrNk/Df52g7HR7CcuYMO7aCoGsp/SpKVkV2jWM6AfDql9MTmnxnozSWr1ue92FAwmHdcJ/UpE
QW0Z/3ISbpRmbTgjx43hpyeuWGLM86P8y2/qg95T7jsolHpRGEHKYhlb1aGwExJjzVmPGD9VgsFC
LtKUqAiPCCW/EGRwnliwjnlZ8VZTLLyo0ODN1GGzIfuRyxBxIBTsuuZVnebUXw+iLSIhFiUxSPKx
f1UnLimNFB+NH+RXHW2Ka9kndH02WivthhNpdiYFmbrVK+Pc+pCUVPuYoncvVQnRtTXVAdNq/zdk
5VZPsUtntqGttLa1qO7RT4WosEXYVB1IiikX6uiIf1Paq6+x9MtFaWMO1cmt9fprTkVWWGF30bWT
NkjMsUXv7WD8r30fSkMNanDJlgDzpkALTQcmwDG+q9l01dcs56ZW0feEzaWGS1t7DC9kpPJlJcLP
3I2XVqoK+JDiNsdciSb6jQNlZcEJMoKkBZ9tv6WUR6/SeKQfFRcIbpW03fYDTryOLKjdZ8c0R3ip
hAD1zBqFkJfomzgKcU6TYX2p28wDyNiVB89pj7C4h4VTY9gisz6eMs28N1TUOGFcbCVTy92QZNhb
x4LbnMZm0HktZIuxPQdBjR04s+jW1Ik4IN/FRvfnRD9GWa/lDJpNEleHKUHhnJs44hDgDjQq5Dr+
RxyPmpDpEPNzOdzfiV8bcf03+b1e9JPwlcpZEJyGcaWZUwhkyqSOxzi1Q81Eb/4Ma8E8zxvpLKGh
XDpfpYXaRmYwaeVhgAYXw2AvGNHXctP59nb2+5Y5frSRTV1M1MFklnFtG6jsrGZdb7hCfob6p9oz
54Lwhbx7wa5DXHGDk3BZOV8qHMO+v+XxbU6WTekVrxmvpviWUbKeurPZUWKJVTvXtFWZuy082/l0
ELKOkJ3t2n6p2hy9f4V5UkvnqKguuZUqdMtMX0tafBt7azIjt5L3FLMGuSCfICLwbu9vHo5oaE8m
4EZyDujoM8KIAyhjNe7UBVHBRVb5wJ9b/RpUGNX7DKlMm4jP8Ab4M58SwAOhp4ibWoMh55CKNTzQ
Nttl4pmFroifTf4Q2WbuaSk0KFUYrxuYq3k5vEQWUZtekFkUm0KZnvN8uCMhm/Prpix8RAkLaqzg
bQS/Kqq/PAoWekjIK/kyyksz4eEFoZY71oLaHxeP/ytTIRoRbo5xtmu2U3zNAeVMzRQuRTvi4eOy
gad5hJ802lebs2+6KSDhBq7MNpAf0C2zp1UaFyv3qdESCccJPAMRox7drnfkKaToV0lOm7xxj7t1
luwhQRcjPoOtLHYDQQQagZK9JJpqaZycvlpKej2cAW6FtV4goHDBS/oIaDXpyKFkMxxpk20mwMg+
xp5aPzh+djbmByU7Gvmm8E9zgkLzGCRN5m8Yw8xRN1ryXc8vDzU082zGsPe+3AHw58h+qq38xcDc
mbTXYIS9shc9V0Tl0IzltaPljbepHvcRN7WcGXm7nwiuM5E1eW78vQKUxWr+sjn7gNdFwWvB2GkB
oRB6dk3SmqeM/bwbKqzdHza0aKVn7bAuVctKb6765liUfxFmyFYLFimN33BVYXagkRUBZkvuwrhr
YqZTVgd2k0if74WHDHnIIsBgggv13opZlieeM0xkxbVF1b4nKDoZ4PmGUH3okwfR2NhPI0Hrvldx
BM7hf0w5Wb2VygxEJvXAkQJboqzdsLwShwCwwZQI9zrtbpUFJZNiqVrVsIAk/VKb/wE/nsMq4KlU
fOPe3XCHQ4U0X23qSlRcid5IpECzsZaGBxF6K3LOKA3xpeHJ8kj3SraoIQG/LOdHLdj3zMlb3Gyh
xeQS3cHkDX8dAEIJdJ22LI+lV2ERwwBlzlCdOnzLmDJwkxOCA9wxQ6kKKc1d4tjK8JniUua7GqxZ
s/RdI6ISbmczvlb5EKiinV7DAevSiKxWotdh8mOiGqyBdFFgHAK8LqZoqzIr8RqSve1wy4kHwFnK
VbpvXGZEFSzt+MdKj448l/oXdJi8bpaiBFCXqMbKq2xUVk0/Np3t5oxyKlF+pvpvouzKtNpmswYZ
j1ur2fpAoCb+r/8d8KzbHJhz71rhIqv5vsvmCfwQ0NFbgBNBjnME56OePnTCHxGsgsQ8EOEZdMxf
Y/KY8k3IJIs7lhZzmQ8Ppi8/x1JeHLQ7BCpaBznwWBxk4nenO8/+IXEuE4hTMMl6wJiE/VIuRw6N
MEZy8G3fZeVyG8k8lmsZneqjkTxMgwSceSw1pmj59K+y6GwJySO79dgjiVEEMfXyoXjmGooC3dAK
MSGCApqylGPohhrpan1yOyLXEAAGDCXYa6Kn6Y8vPcNuKzD2ARcX2cLvVVcTV+GK7Fwy/NbjXSHD
GBibJmFrowxieC9S7pNhhGXFOOVMngvSvBqSDzQtZk1RQIAqQMPBdDYouyH6KIo3KyZwjBtko6Y3
G7tb1BrLktm5DYwBkOJCFvY2J8+CBr8OuTymqyHbc7lokotf8Pqqi7hkS5i8+EPBmKBebPNezP0a
ODD4FW5AriX+KtLvQXtLiGU5+kpn7p/jzoaQAN+pDNdBWfzZMqL3ombBC6BeMHmmyBQQMyo1Oydi
gUh3XgSrl6lmRIdu924lDxKVx6RPdlw6g7FfOA7ZDDoWMXvpm1b/BQLeECOkssBx/knOO7TxvToj
dg3SGmg5GYm8hD45e9f0mNkNgQpyzYf3caIuIz0m4d6ZA+4IAhuR74p8r3g7ZnxzE3L68ABUO0ul
24CzjKvvttwm4dNp/jxaAXxKdion4wTAxRv8C3xw2ibz7ZT+FN4GzxHIZZgOg3ojoWyX/1TSzVUl
cWn2p8THnyWiY1fbq4HxfVrIazagJ/ivJsQzb3g4wwdx133Tg9bBPkXRagJKcfbkQAJCDClfbS79
WSoYuUVIgaegvwWRxK7+yJ1DS5BRmQMnSKHVdJrkcgo4UkNIbiAlTQ7OZQO+JorUaJIerd87fGZx
dczK6p5Qx5mQj6DviYxRQPs15sF63JTNm6O8zzDYVuv3Khb3nnBeO9iseoQWGNfw/G9yfKMmHFUf
MJGFmxB6HmbBLdS114RbehhSL8J+jh2zxF8AFMhTyOwxlHS4LvmcmfJLj0Gy7wyatXj+hmCjzrU7
1qojhiLCXxNDmVFzxuCuEGLFGUR+6ixqzmHJOJyXdHxf+wCjiyTP7rXftQdJus8AONS8CPRMh/Zm
8uSC4b07YTmJGmRKLn5286fwQtvGaqA5Vy3lumyMT8OjD6nHOCTNxWTRw4IdK2U8xMMmdcz+QUar
s3GJY0rnnyB13bHmA3Q3YMz5/V5nN1V1Mldxte2yK0kxqimwzhqSWhy1bL/pDcz52NcYWIfy7jt2
sA8JosLfpKX7odRQVlKdZc2of50RZEYWC95CQk6Uu5quMbo1jlpFga3dYjXrDpEaz61mRBe4izDn
Kj4yo/gpoAyFRIklg+mv2puNnD5MxYvPbFStcWq9T/Y9ErAyS+9qsVy2M3YndELAxV/C+qHbmAwp
/pCupanRFNreYMg42rsh/B9p57HkSJJl2V8pqfWYjBo3a5nuRYBz4oCzjQmchBrn/OvnWPYmMyQl
WqprV5KVCTgANVV979177mEIzqN4MuJ7H5yG4FIxxxxT7I4OCjhydEyEyrAojTA8I6pfiL5fMUud
/nGnMJ2YItEonPOJjOVygyrXOhcmoviqUJsnFkY48MAp5QDjFcYWmfsWDg8fiY9CmYZUCqlxpq5N
WZlb/P9Vv0dpoXjp0UFw0FfvCLxsF6O9CpkzzZ4iA7cC4RDOBWApsVKhu0B2jfVo0/bWxhBkBHj2
Z6b0y6zE9OuadxoP86rZagQAkoEFgBbyd1R7u0gC1nFpl8teknmkJ6T/eWx53ieiIg5vLolGSQPC
EeJoF5fO3LbBIUvta0UokGd+dvo6YTIV4lIMYwimzbiX5CuE5Jrb6JYbVAjC29vao2qZy2oqxLCg
x2AxrELNomOP/Ivye1UGA2pZsAg6jPyhwLuiWkyWM8rZtcKDBP7CQsQ05tHzaOQvciBolBq+RQgV
MIDgoyEMiKDrNPEy6H82ySou953zRsmPBYqouvEwhuaywraWgUju+nujPBJUP9RJHcOe3FcGrGa3
se0WELEc66PQzmMv96LRZ4auzCqgTIbVz1VO+a4mtVQ+m+lT6+ARqOwjPN+5BV8r8k4ul7ywfwQk
sXEUBpcwJObHWnSCHCPQ0oZrnSv40Jpri2Ut8wsp4yqhqkHar7Gh+uLg6OsGREa+DMdVhb/etrKL
mzKuAx5hGy/5cE+nAq9cKR1CIGhWLZfYuhg/XNgKNqKQViU6koUYjP2jSfTZ1P9UaOx1jNrquxrv
XGmvawFuyPjUpq01PTvFUjQvBgVqYUYr1htcJR8dsJt9FUE0dyawTJPfqmQKvIqNkw+1raujbRDf
Y6o5BPRVesYVzID1paYqqMof5qRFZ/qluMdGOcdKME+YFlppcCblRnWnN7HFdwqoxSf5y2SHtP13
yTBm0LJ9To/GEh9Tb8qvJ9uRQjGzsLgeTsAgdHic6Bn6n5qoAtheg/sTFzpmNHeNOaRmNubxPdQ+
2TQoLcYQ+zMqkx6mAMI06R1gpcx9OvARZmufJdRg36xGTLMVIe1XRb6oGdo0d2rCkLoZvMqIDnXy
mQ7jIa3fc373/L3pv4KKfFZm7ObJQvnaLHWmvnr4YQo0+wxcgfxE1i2vO65BtJrLhZKr6zhwtxFz
BzG86lzMw/iG9+EUZygfTMLW/jBxbCtiejJiMWNEzWr82pv32Cdp2HlCq0D9d7SG61C9QPljZo0E
IZk70GDTCUze/FSV5zy4YCL0rFNJJ10P8N0GCKezD6GRvZBsg+Jo8Tw14pEm5RLXKcqzDMOKma20
FnhHDVoq5Pzqzi3yamSEGgtxuE6M8+FaRtCEKNdD3Nhala/r4KftIGv1alArysIcmByJ5kB/JuLs
g7rlJYBN5kpGRAU/0DnBudZydfLEMkmYSjz7UJew54blB0+8pl6VQSJfwlJCdjKmqmI7yPSpiF5B
wmwLa29mqNewU6L7Qy2SQAPWAShN7mFVTU5hAofFvLX2ra83FI6x1y1AMzD8M4G12AQd0sLctsNC
ksNuaa+O+gZEXuovtYlcAduNN6+6HUqEHgga9NQW9ehWIe4tgaI+FiT90f0f6PFCpKELyUVHUQ4U
FmM6r0L23jsJyA4jI+y/UQOWy18atOTsPuDxIYidQJUQVRuCD3OHIxvfgjGl4tB3IDSC3Vf7rJ3r
NO5Lxju3Ay4JRLC/Vd1LSL3X6TuXV7emO62AxVGux/LF8UjmTiiLYA0Cux+rlcuBYQL+K4up7d3T
fkVSVlX8Qj8VwJyi8Sf3HSBch11N+LvC5KtFxoGCurPvAYuQ2ccIzhD1OhzXrwQxgCSMGi0/xcYy
xE6PMBjKqBOuguzVyKdceyyqfrHU/Fe32MV1P1OYDGrE36nYcr1vAdFHd8stfLcZbZ7Ic1dJaJJr
ZC/8/JEBHvaRvtFjRfTRnEwO/Xj48rEye7AGcG7IEXOUvLZMeOIsX7mGvQhwvvTx01TAOh0Dd+Mi
MeYO9pXEbGwkJ8+/tzRKy+pqM4saeZyD8mbbBUodddWT06YDvVOonB3cusjBcRqbDHHk2mKKptN8
sot07g27km5mzWiEUL4+euIS3jOzb9alvwIhVOKAGLg9ThsxXIZKqVY669+EQj8582Nj3HdqiI9b
erNQfidhuAjZIjQK/sTbCaoGspWG2GWIeoKnDuyL4HGm3creNF9K3PsTJ0wPdkZIkpa3cRQcGgxS
zNeUVdmYq8hekLjKgG1bogZCGdiljzS7CKzGTUDWoD3LrY1evHgkpJBpkX3b7oy0GVPfNvC6CQPK
IrIA6mA1xuSQVt9qeMmtVc+RbKmvAbP6Sl+n6lXSfYv8KcFrZYwZOs+NMi4avMtCeSsU3PDNMSNw
wezTZceQZ0i/xknTWJ71jLvLiJ2s/oh6uElNRRryIQDq2DjfJdPbghFlCydVYHFl13iBXd15jJ2o
P3EYDe2qAm8ecnPRIEWqjf5Vci7oYSMg2CCets+2SlNunmDH0SqxLNAJ+jwJKoQqhXFlhHG1A13U
Y2lqKiJh4Ea1iyxYJvzIjlLPCgYAgLJ/KBaBGySPjshMSaAi+5rHQ8Ffv5ZwcECvO/hS7HJkRPTH
MHA2yGbuBjuFXAnRvyf4UY0U9aSzsWwk9Ajemq3ebAIF8Vyw5WeX/aWybwHEP/KV4AlY4FfuCa6j
nilP0l75/Ga5ismH0xJkf9eeyj5yJ4eduijzvVtsw5LsxnaT4ngSZv5mOdUFYBHj15Ap0bFw9z2N
ACO7ZLHDpRQ7T/otGVco80q7Ybsk0JDcEUzNmQDZOg0luZES/BK0dO3CeWNtQ05hjZqG51BjoCIN
ckHVk5tuDOQeHc9ZA+8YMatISbpR4Wh7z0LbDNapozuhjFi0+o/C2rTBZ8NFGOlVoX1mBRsrjQFq
4jL/HJ10rrU6hmPwxg3c35qs8ooP0UDSIgRI8+O5Se+mH/HCsPvqiK9l+d6qb3WHtJWCO4WeZMFg
qgd9Han6qkyvKX1XPftiHpOmH6q6dZwnpbyH7lyE75L5dKxrO11BjNruS+ydzXi0KV1o+fthsa8m
AvUAepPFFOazoSNthay9num6y3hbmqeelt5o3DhIIcR0WxM/aGn0M7eF68USVJRdU6PmePPpeyJ/
QWdMdA9VXwIWpXHYmPMdQTWxO9cdZjcgVUJTbqru21EsKN/V3GJ0Y5EagLKFvmgBMi+ph3WNC7QU
71K8N+WTqhxHWu/hMQpMymM0dAixddLuVGoPJ9pixpjJ4qJg4LAR1w7tJcwb1m6wrXD8F/xhkxi1
wZIk6e2qcjwS9zHnAm6V6UqPOcbHL/bz55KkwYwg44AAslZxNo167VxceNZ7QCidNTlmCWzNGGlx
KSkgi4aIXZCo+zzIarhx6PV39qeGoEuP6YVyKgmK1ChREY+Jkl4fQesGm4qvEaJq4oaLTn3KPkoc
EzfJou+4HCLkRe7ta123cHFgTd5KVumPIKcfQsC5pdD+d2iNL3GQIkiAmZUvbc6cEqG4zgIODA4N
T+xMjgjeDN+sNVeCuwO1ohJnH7qx7c5bZCq5j3+kRSBaT6iKQf2Yqh+V0Vak/DSQZo76Wh35t/Y4
JkPSH3IY2gEOYWJwWkkDWcXCryz4fmiMTENNK9t1tL9JilxWPcMuGd6DNn1uLQeEfuafmcdwz96U
1tlRvroMGQHu8LDbEZvMM0wjP+UnM9lxSWopC/LYJOq3Q0+XWVRLMSTAUXR5Es5HHaIuHE/eOCWO
0/a5+fS6Oe28HmSo+Jju03qzH8z6MA7s13JA3flQnDO1+LKqoAwE9A9pRFpqt0Ef8QNh16rwmzXl
4kSQy3P2+F0TvGcDUVHR1oEBULIaI+VVS2CnkbZT7Ix2OyD1UjDijinlyNDfeUl0xi2tYZi4yUYr
t7q6d3BZcNR2sAAdQGKpjMimpHlDBJjGNdDm1k0z+GY2Jq4LkjLL+x9Z4eDVuUw17aXLeQyYROU2
STRcJl/9BG2g8hhoDA4xWkqHwDcGd5NNyWeKrEqcQCZMhvQ++uj0J62uTOh+8vbr3jonCbQx96ul
N24ExYfCZ/AF9FJGxQoq2rLNT6WOMjUoMBu1Big+RLdpdVaZ8BgD2geKbwYnRXXUxr3nM5oyawb3
rAPLWFoJ5b8AV4V3GkMNYI9PQWnfd5dai9aghQ9VZeLzY56LRqNKHwS/4QtWfuS0Djq6qBYdeD0A
IrdS87MRYKLy2YILhyp7cqzxFFDXOBHzjfBiAn4s3Y0Hd9WK7jpxeuipph2jf8RdiQyBU0X8bIQy
V7RoxsCZsHp7J3Ru95i0qvRpInjaytnIvUsdZ3c/T+fSxNL23SroVG3+oHbuQ1Ap2ls5vtGLLHVj
M/BgYQVyYNbkyHOmlo5Nea9sKpDZyRXXfcqfmecfVAHUfynuZRfB4c+KGJpC3UmcS0V0EATq6UcT
xXiQ7jqiXFtS8DLQKFVw6mFRNpbNkUar2f6OGON6Q7SLfQrFKUwQbB07djwdvoQcmt6iYPYcFDfR
M/21G0ZcJX7cVa/zMFsbNV3l/U4UyxwwViGR39WdtlDkeGFM55gnl9YtF0+I02zXDAUtwFfODL/R
ptZMaKRnh4wfOwNhAODCrsCq37SeFRg+N/Qe08Ke69bS1Y/CMdgmP80RZ0fyKJO1XUNcp+GAugMu
+hT+XefvNMAngnmL42Taq2vH30X1rcPKDfRmRPIMD8925o6+a/qj51HF/dRLUKe3IERuFH5mLXY6
i80PQw82x86+xd2pc3DwI+NyOUY1Ro6qRWIfCRQTP1+lzWhpW6vfp9FVY55AlgwGnG1rTG71TVrs
ZP+VgZdxR3JnHWOVCQ3medgtSro4huROwVQ6QguWiOeWPCdHg6p05Ist4HY6FuoIByWdQ31XsnFx
biKp0DwVvC2T2gxwtM+KJvmoY6QuEAHq/IEeeCPEAVqFxYljKiUTNUP+H6oPQimL/imUAc/889TQ
syoQPJyhlrmz+wtbKTkje8+7tBznTGubcJtRJ4+DfS+1m2iOYTgxNFnqQlsJnQgULu6DZ8+H6L3w
bGZs2545qdgP+vfU5VSeOvetnUZ3qNhzrgph9JIz5wbav83lodbvlfKgl2cZu4rOgUcAo+6rZ6XP
FqP3GibhUlJxlf6J65XTbXvKXcS8I6r1jJ52FGMgrnYuf1PW7wvE3VOCFcNdl7NtCB9SrlXl1Kkk
LBaEuNP3SLiFDJOTQacqGqmb2Z/hHmjpvcmaeWfVFziFHV1Sh6+ysNapJpFVw2yKU2SSTyL7bFrk
q9zUWiNbpk6ImOouB26FfnwcuGME6wTK/ZgYBE7QHZpQUMFGrVYh3tyxrJ8rlUqZ0Od0y86Zopyp
B8rWn3a/1idOZY7AxRNPQHQCDek3Tq7IsS/G0OxSFhst5FnLiWv16GaQmnlouxVXbqeHQLGdJ1+4
K9ev3xSyZEoQmZ4WvThUtX4JwsKtuV0/F3RZen1bU+aRNyIxIKfpNiNcgFuRNiIKjlYS7xhBgrCg
u/SgONJalMxYRVsejZxsZxUKFzaamMWFtW7W51yk253a8dPQl67LR4jsF00DSjyuPQSF6J45S91k
Gag8cdw3BpctAGBHD5SJZkkWAsNeau5qTMFL9HMnBTm4yv0DyUBcn4FCVeemopfeKPuseU2gXmT6
KocwC6JuBBVSAolh8Fu3T30Du3XALc2dCEpyhnKko7vFBBMh16WkOglp1Hg9HnLvzSHtPN0FZjmv
ZHKRyH0RlwEWMRlfjEtdKstAuZkA2qvqxZZApIjZzu8OCU0OnWBrIrGkZH7Qee5aeDPXgUE86Y4O
5/44ybuss+uxqtikx6fJ0zP5gU1vXPq1xrisQVWz6zRr5xaox+E7MveYnuB6ldYrG4CGsCosend3
WJcp8VUAqPxx3YcHfZJ5AhwijjQ+6NG+LARynAk25K1sNV8LPgvuyRr0jJrJ157sM5OuWw3D3sdc
JjTjDVfiSfEPWvLVjk8jMVGUaMtiIkjAY883cbnpHXMzcBK6PpbFq6Si905Kb688tbgGAfy+J71z
mOTFi7yuaZy4c5ct1vftu0krC/DDLOWK4Eo2Hoc9awrwKOCzy5tJ/HmSt0jkfCoZwMZ2ZGE5mlA2
nTsrMHfXe8KXSkGQUj/pxRMwsGOLojpdFsgx5DGrXrT2ZeooxMjbazcivIl5NMH3WgDv1NhpEXjq
98G5E+ALl5Q4d9zOx473NKb/qE9ngMvAI/U1csphw3R/FtFOho5Zc6JJtlOpgRTZcpBmxQ0ZfWAf
BmVZ57gBoUuF8h6HoJ7lfJRbYrFryeNDG3Rt8kaaahzGMpjJjvQWAHom95eRmZ+LWNI/WP6XQeJb
4W2EAWw1Vdtj5Ptz238S5jaIUFIsVe7tBWPdsW9Z3pyXPCAx2UxQd/xYLlyMeF51VRE5Bt7JSL/J
3IbMQTzrSksmPDKKVEs1aShIWtruD1u/0Y6xTODvV7/iEOl2tJCSgfuy9z2ZfkblmqWLrLPXVgb4
w2kviQHV0kT+CeOmd866c/Jx2EViETreVto/K3pY5G4v8qpD/z3Fcy7Hbs1+G2PjgPc5TB719hxY
nC3uCpk2jglopwkdBJPmr/0WEFIYBfvEotmBSKCX8VYYYN+IiTxHKToGj4eCtldBLl8DEDUDhNyv
4zClUd++FFrrHwwwxUEHqMuxX4TTeQ8IrBjDAyOu2Q4Sxrd1vJFJChFJ6zv8GmNAZpdfLvHiMnOG
V5CLW5pSJ5no4faVpbBgOQENjQxPCYwyoRNECNmqs8qTi58tVlBEFN6r6UL4zqdvedAd66TouKCY
gtFaF1AMMG4BpcIkxPEp3atVoxxtdJBbhtkvTPpLOTU9jSyEjE7qvfV8L1mCEaLHFhjQWZAuLhct
7C+x1SDHQEqrttHVLTLmG6TKVKFDBomGr41HHRjWkeLjVBhMFwkYZqpUXhxDiZYYISKmzB2OBYUL
pqKWyrwrxbOhtUy2+KFxtiATQZTJGWukJw0XShfAl/NH7d1iI43cDlQfOUyWbT2JWCWRwrjEgrrG
IeF3XrtT46mm99B6S86v4xCl74kNErToMnDzdNXtdJtjFdB89xYqOB1Kmi/KRO9S+LfMAdBFbkz7
Q0lxwyUYOoSLrtkdo2crLHaVV6GhcfaFFhz9qnqEYUXQQrAKqgDymTg2rXrS23gly2bnixYfFooF
k/lAYh5ZxT01H16diGYhNOF9aw5M/xmzdC2QwoDbZuHHL6KqtzZHRO8b1yDm6SoRVMxS4d0NiSkn
Ul7qmKlGbkF6gHr9nk+wwVFtCQtNUM2qhYbwSiykbW3CIlj4GdSkNlpbiJ413J2iYjzaV+m+ztvm
x1ha64x6Mi6GU6dAv1OHmUA/nfbha5SbjBdhageUYaQpJ0QApFGz7DyGkThvhsqmKbSQ1adAelzk
7WKyu1g4+yGpY1ziGcuQAUz95GzcJcwytJybqWrP3MkzW63V9ErXj0vvNu/Rb3sEGUUdk7Hxh51R
18eEuLfsvCkChnGjMNzzWUwTjzRH9C79h0OZgfdrBhLT7F5G1Pd2fjBBX4/6dVKxWpijZAotatj6
6Cg7i77x8EnuU2Yx+heIeO/c4iJmKC2CUweUVdkLTNnMp/gjEfFlHH0dvf2GmX9g7ZNGLC3mk3oL
hvEr1K5e+RF1L0oJZoe/wabPCp4NwjbOH9CnAzbNFv60ExbzML800c0e0DFiQ7XTn37/s6JQzGq2
D+hfNn8tSU8yoyymvaEjVyto3juwCuv8LY3OBUc0tedIR1ip3kPKEMNliTwy8VlZFMzNpTGApmmL
YDwgo+zKvUBfJ5LvGNletrLqaxgewBhw096Rr7i04XyMiKfJc/nRtm8NfYiK7chXX9Me+iOpLXH0
rqaMSi1vWWgPMVz0mjVOEcxE2CXrrthYDXrimlCg6pgCIdEeQYP5OcK+YpzxXyw8HiQVETfCbBg0
HB7mLm8vfdtxFh5L2hbFwpXNorYfPW0BfFCRPomcUMhbW+nCMZaz0oUCpj8iSnjx0dn0L/qlNjDz
hNXyh3yyeVMczFb0gnR4QkHxNek7YTNVADuUKqSXNw17gKw9W+3cGb4982a7GMto8YXJvetPeFBk
9uSzd9ndoWJhZM13h3/Rt/t5lTAbWeXtAVHJj7a8kHyrhCR1vYPRWQ0VieFso3nx0CTERtaikn8k
KfM9nZsc+rjOQ0rYgjWAsq9Aa3CrAdnvZLXDz+hpIM5Kkrfphg3lrKQnlyfvFdo9maCYShVu2xAD
Co7KoYMjBKWo7m+NgUm9g9KJo72Tiyq6aOhhs9F7VojqbdZ5e+z8g6K+hOLW1M+O9Sabiy6epvZL
sM4FD+2ZoG9kmFTDUCSQ6iHXAzDHMMKm79SjDgv7W1pioc4BtK49YnC9qt5IMqMJQHxg/nR78O8n
0zqE7W1wXmuXYapLQaG+tQEdrH6NlX1RRsAeAZilfsOuV0Mq8lp7nZCgHuZndkG091c+5yxIbjrA
0FjhV6vvkXeuO24e7ryEhBJEtyz/GcIQt9Nr27fIRKB16yRCkjEtuAWOzFlTOsMOvLZiJS2e5Wie
2Duy5hdmQsu9YTCe0SXDoUF/SCOmAllATn6iU06d4R9qfo2jjW1UOCzvYXaNyq+ofLGaRzuNY/I3
CQJOPoikG4J7MXwC0/GSSUf9I4uOEy/NjXa6Ru9eWRnta0IqtJLf2/HFURDjmpuw39WGAr1lM1p7
JVvRiUycW8W2nZ8k/h8mt3idDwxcNyryvogZPSvFxoeVnRoMRQNcL3AzUjwhc5kn7G9e5y1ylq7i
3XqepPwtqm5w1+nyPhl0stJ6oaavsIR/JOHJ6l865wUcjcjW9cCPgH50dNbSYM4RDj/0yv2hjy+A
xnVv7Xofkjs1pMdZ61KoE2kyijsjSoQVaH+QfDrB3LaOcXZgZ0PZtbGw+TY9x1BzEzaqT8pM4KMg
44iSNsUpxNJTNdewLmYd1444YxjTzrwQcTga6nbb87g03TSOYVVwbKjZI5F3GT756dpKCM7AL9t5
T6qacrf4NsN3pQAvUVOvN/OSAyfbNPVrni9T8kFGAsHcLfETncZVdq7135qPwsXY6cXFkchxp5rD
f8AJgr5EWPew10j4VSDfjag+UdA9V1o/69s3BxeT4V58724h8MDgouZ7p9pXctOE67q4Jyq5Ig3R
jTOSXB2Ed/1zGcHhwlmdGHd/+kFgNFvLiSxUUDsAkUn6dxriZXcfTcrdq4Mau0SMGVmnhFxV0eDn
ryhIPPjVqJGB23km2umuvGJG2qR+v0F3QnBLnijca2wmksgiLcZqwoj8ZRwY3Ubm0mZjr8J9i+tv
qcbDLugtlW5z9WbTmQ2h4HkZrdWh7PeKNShzL6jPujQirlxdtrAB5AhuatjMVoUklnbUZtmIU9Aa
5lQ3cm6VI7PHcFzHXGSJJs/WuUK8QWhDFpPis+dCiMWHlmDcXhuLNFHpBwhSBMIybIzuWgJz8Uzt
VqjcF8w6vDhB6GILMJc53qXAsG6l0J8sbGFx5JH3hLmusNKlNOqnLHCvSsuC9SNiFgCGurG1DSrd
XPaV4NtQCYAXGDzq4aCbCHXQuBH6HiEO0vmZEHJLJwAN7b34Gq25FmC3ZxnVpqucaxW6j2AY34a6
vNqJd8YbtawMf4UejInAUKKwo+vrxD4/SQ+8CNKRDQ/BiJOViRdgJRJQf5pYDIwv+jSbgyKpxAxY
rEOPOolOlmauUrmte+5ISoSw8HMgE6DkosvL2si53HrnGB+jPPbK0bIY393Zbc1yF5u3jkOvJBjQ
0Y7NaPMhmoMWiPecmVQVDSvfILVStc99fjKznapLNvXiaUoFLViJIQktIbcQU19rnEGaOKOSeiS+
volVDxLET4VLJlqHlMSpEPjszXfS17BuTzEoUsoOLffUeaE1P4TzrIblvkk8gGOLCjWY1+6UxoEu
64cbaWOz6UAqQDR9qjX8l8YfXosOSWGm1dsgwaVqNAjvurcSskYgKCDs4G6NxpsHos1PriUZTwSR
3YokKFdVcOS7Qqk+9gvsBBosXNR5eb3Lim3DwRExcF/6BNsoE5hmUklxYUnMHe5+glpuSVbNtSY6
BhaWythcZJY8SwtUrdCRhA1IFMyDUbsIv+I5n3AZYlFXmldAiILud3Klq5Xl3TYv3K0FCUwyhk9t
ivoIvgiSoWGVYvipwwJDSIS2d8psrhdNDV4q559VzUKxM8B6z0XMUV6giIrp32vh0cE7N4xnm/ZT
BGci969WcoprexVgUx3yWcGkIJbUG1wDfDqcAKcNbmYNl3g5ykVPWFhLeKBdfLrKa9YB4JQSk+Kw
Tsvq7LISVq6K/K0R95boj2Xo4kHxaRmYqMMLr2UUQLkt/YieD8FnmXMyBTHP3rVtFj4dO6Vjk0vv
QvuMTKxsfrNyTCQjffUUx928LvWvYbrDoKjHcu/T0LVXto0zp5TrJKW1TDBXlfSHEsJB2vQfVgQ+
moc7YrfI8alGVbyJpvXddPSSDXqr8VeifrtBho6OaTQ3zYHkG5cDJqwOWXBSRUi72AJ3husyUElA
woZNpopSCH2lW12xyqbQo5zBncaEB7XpRfWfDZvKSwV4ojjfPid7ozxNQNmC1rwNCNqnb6I2ewdl
QMah10bZPHXLNZPq0rt3wacyxtxqK06orY4bMO2BN/bcuGp6skyX+t4+NZh/k6ycYaiEH6to3DBz
FMB4lQkz75zJKRpVpxbJYHmSCeP8p2wKDgreTPM7o9hxlBDYpJyZEw8rSgHM0W/2GnXttsXFpJrr
2viQJ+KbMEj4PJODcUWBXCVfGuvNKJZqudXUel2aVx8WQjYQaWPVa80sZ0mA1Nc+hVTRDrmo+Wsn
nkumcFPWcNU3m7JZJ8omhK3kpHuPnqRhck9KiMQmhtx4IbNIuEtdWLugUVYxVGI9+xmVd9U7yIJM
HARI1osNvwEuLDL2jtIRp3d3AY+EmIlhI4IEiJ1nyXOLvmYPnpvlshja+k0LS9C/gLjb4VTCMkUp
n3M7yPOL7CMmYO0uzbydWiKFiSFclxMHAwxEBhmVJATpEMfF/8BEQydHz+d1JA5Sx71YpYRuFnHx
EgXpxBW1r4mOybjUgptSRTdToDWMe46ErntzXG18TkINgTlIIcvDPjP2m9IDNhQTeO0zNO35+AEf
yLV9IgmVELuN/6LFgTLnHkv6REQ64JQSbQNiJ9KC3neVSGrRkBfTlfLNTMpd44+73KE0RFb7bRKF
No/xI46xtckSfk24NlAfsBLXaLgMf92Ww75GfFvppyQRq6LDzeM8xvEpwoWpGSTriArG5MKy9KUa
vBYm3zW4C897NYyfeXT2kCBkqXNPQ4f78oeKSCEfOH2MrW29JWaKa0HfhLRJQj603rbIB8XFYk5d
lMjcCh4RYbRQyo8CFp8ybJrROJoxsY/BSGOvdWzCm91vX+p4DZGeeCPOxrY4WW56G5XqIoNukUPC
pH/51Ytg4WXcBeoeUDmbR8wSS5gcQtGmAb8qmpdCCTr4F6iabdQ3qk4wpHYG1UVSHmFz+dkL0K9z
XNGl3CD2uTbCAUeG7UrvGhKQGjqwnZ/gLWhzr1lJenarUdPIOOdnXxQo0zF6kJTMX4X0S6jgOPWi
GBbuEOLStsOxQakej6+p/QehnBaCVPRup3q6/DDo9WJOVvRdl/Y1cWbMngcJnlOLwT5DCxqQeyDp
iBr8r2kxZAcjNzuUXcCW26gmq1FO4X6Zrp30MkaD7wlwsPPIACaGEAqtKqSERL/42OuaauSeSpRq
Ncn9+cKaHVG1bSzndaBvHP5lfGJzv7xm+K79Drtz5iGGfXgAQYLd2PBckb3QXlvbnk+0i6ygaeaD
SI7o3jlPBqYzrLqLrt8lOBBc61C3u8ImrUl2+OTtsn2XAatbizUg2+7WjOBRVsPrALzTHxjkMbVQ
6FJy6zD2Gj+J7bZ4Vmm4QyUxSLxEuki7CAECZ4UCWqbSUUUGj0giESK9pHboJre2vJqclr7TkC6H
St7wBSkqCc4AzzEc1AcNsYe2jxa2rhDcWVVBFITVSAYdlXn2dIQ5gzDtcRWGgfUsErKBlF7xjog9
4ODZo63O/vmP//tf/++z/w/5nZ2zeJBZ+g+iEs5ZkNbVf/7T+Oc/8v/+p5uv//yno7uOq+s2LgVH
NS1E5Sr//+fjGqSSf1n9P1hdKh9wg3NKLFT5qKVjsfvX38HgvuLwNrYjzF/eAU92JxQ1cE+oBL3g
bLaHf+/1tb9+AlvJPNNtQ/dkDDPGUtXLv/fy+l9fPhB2Swebl+dh7YFKT3Fm/4t3sHXTRJ9tW44+
/UR/+gkKiZ0JDKl7KpMESC1m/vTffAfzr+9QlqATCo13wOQyPtvm8fcfwOI//3UNYVF1VGE4qmur
v3xFhZZXkDJ8Xr4EbU6j+0cRYCt2XR3cRZv//P27/d2K/fO7/fJ1MVATIL0iFzstzSoN5rPx+P07
TF/H7z7PL19XHWkl+Zq8wxiDPGHmuIHI8fu3+LsPYQlhsZlormX8+lD0fhhVlc0EZ9DBW3Kwus//
+huA8tBMzSCb03am3+xPi8rVM920G88+4d3rb7V8+v3L/91P/ueXt//68hwCo6m1vHxKOzfs1z7V
bMFA/F//mgz+eM3RbJfvSWh/fZtA6nrcGYl3EiRqB0cz/R9+6b/5Gf7y+r+sXFJchNq4vP6oz1zi
PtPZ77+mv3t9VXMdTTMEO5/2y94HqUMpurH0TjahODSlLr9/+b9ZqMafX/6XryeUvRmkLS9P8mPT
4AGd65vfv8P/9AF++YLi1kTF3fAOCIZJzVaX/4uXZ5hjGoLVZOrOX3/fltkc5IcaThat8o0B3+L3
r/93XxCTRlP7/6SdZ2/cStKFfxEBks1m+DpJydKMJFsOXwhH5pz569+HvrvvHVHEEPZuwC6gC9Z0
qq6uOnWOagj20Hz+keVUIaoqlWOl1S8J0Iy+KsF+FSvrsHAaDK5QZ7pBdU21ndfDyD2pF0VB1bM0
frj518bbS/EcVt8vD2ZpLc6sOOprK3qoWF1FG/NxnEBBdKqo+V+sNncQ501I/md+E9GIrQSi6dzj
zkyarV3Xf3Eczr8/c6xD7vP8tlv3GIKp9u4E4KM/nyK2kiZM3eZgiNlCGOQvUhnp7lG6xj1UzDuz
CP9iy0qh2UITwjE0a2bCkZoStY5uH1Plq40YxO7yCJZ27Nnn7dkiG5VRuV3ExaD1pMKgaP2mK7d/
bsIy4G6QliEMEnGv91HSNSI2O3SAR6ADltpfI+5x8tFBvGxm6VBYlrRsSVTAdM18nx5bhZ76jnMs
4Ievye+ibqlBoeZeocYV/8XCc8mpDre/4L+zVenB0Hqtxpgi5CDjCKQjmZPL45l80SwqMM5MaLOV
GRNY5NseE0rwpHePkE7tRA2DKI15nlajFTKunJbFCbQdyT62LM2a7zQd6MNgaJwWiAzNfXsdj3eD
9ePyoJZ8ivWvjfl2Kw3fk541nUj3s8ubZRz+YmGI/E0h1MkxitmsQfOJSuNA6DnG4YF6az56V5eH
MIUas3WRlkospRs4YfpGX2/nxhWhSoHFBHLyISyui0Qh4/UpJF9JQ99lUwuzhSlhODYH3zLNacXO
gqqsiWz4Llrz2Nzb+rNsPl/+/MKCQ+PFVAkDIVNpzw6mQxrGsdPQOnp0bgbJ9wT1Rbs7Vd3KRfJ7
q86mzJycl+5oEvYnIV6PQ7dqAblFZx57BMWgRGs/eiFaLzlk/VH/re869YZp/aDz1O/MdP/nozSE
5uiGbWmaac/8godEmR7UvgVGIr31jWv/AdJ1L3FWvNzCWpmGoetiCh1NvNDrMWqyMMomw0yjXXkQ
r69shcmhzKfw/POzrZDomk55mrVSAcajONgKOExusyKH2/+R1g6d2vLleZt+8CWLs30+VmYWwjJq
HRUSUS/Qlncvlw1MH7hkYBaMCVWCnhIYmLCaKkwyNVkan4qhCa1Y3b6/bG1xOCb3tIHXlmKeeIAe
x22CkbNkxL+U4GgqXwxzZQsseGyOkUb62xCW46izLZCmvZ31gaXQk24iK/IhTn8Uw62UPVXC9BAB
K/zzIZ3bm+2JKHTtmpewcvR0WFVjr93Sn3lXOs1fTB3RrGpqNk4P+rXXWxv5UxcuV6kc9Si/I7t0
E/jDLorL/eXhLO0HW6jGFAmaurDmrtsR3eiVDEenO8A9oeJJ7gaOHIOO8cuWFs6qbUhJ5sAwSSLM
/RHth1FcGYp/GpDso8MiclY868JQCA5UELSMBHqW2VACyDRA6MXOMXyvIuBEIg894vhTgfLB5ZEs
7GqbitMUG5LPsYzZlmuc2AoyI3EQudlJainDXhuuLptYmqxzE7NdZtEJIoM8Jd/1CHFEtxbfLozA
UU1L4JnphyH0eL25jA5wbJPZ9jEvx5sSPqiuQ5AXwqbLo1jwn45OVlAlQjSEPl/ykSi6b31efo4B
zYLxITcfM/MgnJMbf3GrhwqigssGF6btlcHp72d3N1xPPVUBDNafKg8essRZMbA0cdLGF9o2Wt5y
7m08MiK5WqeUghLAvddA5xTx/OdjkA4pW90ybNOZR4RtF3ZpJ4R3cm9HmODSlQh3aYpMi7cyWTxM
zEfQOnCUw7fmnUC/lFdOt/L5hUPo4I+NKXgSmmrNoo7Uk8no1RqFaX8i66NOWvg9iK0fioD9opHj
+z+fLcsg9ETDUrCbZ26y0Pqqh5PLP1Gg7LfoWvzF5yXjkLyVOeuzz8etFfRGU/ony/rZg7x2Vn7+
0n7iu///ff31hh3cJPFaN/ch22xpMZjoXtx2r9ZGtb08kDVDs3WhkFYrsLr5J9gYauT/4i3MpJdN
LJ12Utu6lIZpEqxPfz87fPpo2oFV+f5JNBSM08D/kLb43kjRD5JWv00q6pM/0cAkA6Sml21r00TN
4popr/5f4/OHW+h5jRhb1zsZlgJHktnLu9grgIcHQ37QvHq816SR00ObP9XwxRzADVg3pPnLnUwg
Ub78axZiklc/ZrZrCvTmIiubZkI1Di16w0p39LyT7tEVb8TbblypvmiLU29ppqMZhip5Sb6e+oww
OLVMToHDMsNyrED+XTz3NlBYNc38neITfms2kH471n51Arz92DQtpdKkZ8c10BrmwO692LOhpp+w
iIGv3RmmWx0o5X66PDuLW5FYnSeJbevavJIQUEN03WmfhFryAZrGJxpJjq0IP182s+TorDMz09/P
tqPWemak1KF/KmjtNb2vDs3hf25hqoU45N5JtIhpoGcWADqrXleN7rGiRC9jqK/WrpulMZxbmIUB
igtUNZdYaJsThC6h/fK/jWC2b2p0bfzY5PsqxB3AeFcug7WfP52Tswka0GytU5B1x9SlOrE18pXY
fxr+/NCfT8/M45hVqKqJDeILKfgKAFSNmFMUPsZG/O7yPC3dajb3veAhTYVCne2l1A1Rb7PdKeV4
rzg3EJ5Q3wdpEB1dBNj/whY7SqOYalu2MbsSAkgRSfcb9E2a/r3jo5GaP+Y1ChFw9enWSl11cQYl
1SPCAd3U5z5boh0DSyOvDDqWvsku/5GG7U0pSwTBq/3lcS0de5JQ9OWQWuFNODstASiBFOoCygAV
faLeOx06ZvR1Vs7k4oDOrEx/P9tynQyoJ41Y0eNbKKg3cX2T0cDeWysud2k0DvBOaZPGEW9etrlR
d4bTkkWHHBq64fDeG+R1NXgr67OUxeFR+6+d2W7oGp5UMG+zxe3+xk7GK7iPvxqjvK+G8DrsYcmT
xedeqd7XIvkLP81MAtfgSqG0P7vFRNv3qbSke3S7BOItGhrobhGOWNvvS1f3uZ3ZEDOzrzN9MN2j
lwKzjQ2Dtv8sNm5JlI23SYPWsigCdasILSeIKL0esoPJW7GBNqUixo1hASMqI6WgWTKH7DxHeEbR
kjvbNQ/0+VTwW7QI0YJ+2VW5A7QQxMjebwGgIn8BY0IAXUQEkwXPEmRWVcfx6GlEK0KaksadyKfU
zdcfWlrzEAQF7W13nvLTq+AQSruo3Cmy9666ng5PyM+sazeAecgdFIhRUwSL7MR078so/tVD8m14
Xfm9EOVX2SUliThwTkpRwuRq19DF8Ii61mEXUiWcWqDZk/guHJ1260OQugVBFB9Mqs0H1eySgx+1
xbZNKnGnQ9W4G/UcnFEi4TtNA7DxdolSLKkKFWCj3a0csjfu0OGZbVmGQ8JfVzUx2xmBW5Rhl6ne
qbXhVq5+1Ig6Fx7A/gBS9D9+bU/GcISklvHAbx6RVm02rlpX3ikDhaylt/rwCxXTy77pjdeY2Zj5
97xwUymyxjvVvUJHZQuRHJSNCu1+Qm4um3rjOCZTjjalWngdmfMHS+q4gSut0Dsl0LZ4+pcOSg3A
OX9hRSMY5i1mSIvS+ms3CIuxndgRl4iNYqfX30B4iNj71eWhTLPy6vplKOdGZm+KVkno6iClcwwL
8bMK4IOMyveXTSzN1rmJ2cIoQTvmasH9lNsfhuiUjXQv31w2sTwKRyWHrE3F3VkQ0RIn6nlPAhGK
lxi6tOxzpQ8r8cOiDSngyCAJSr56dvcZgiK+ZVCiNq96+ZJqXy4PYXGWTF4/Njl3+opnYZwju8EU
lUJpuk9PDd0lTRQfPdfbXzazOArwXarKpUAdZrbelBrMvnVN5ahqn+mlHtTny99fHIZNrpOE5JQu
ng3DpxRW+3rJGy66cqEH0qHmWxnCoglSQBrCGrpBJf/1uSgKzej9UihH0AQ9raM0Qpht716lVRGt
3GtTcDs7HbpFTQKXTGSlzzMhsd13ep0N2lFrhme1gCLETKFFaXX70S0QbHET8qC9jWD05VlctEtK
RFD6BUkwD+lSXVdHGdXaMYcF0VOvwpS2qOIFyd5ivBu5zC6bW7gLdJ5ZZBLhm2JzzBZN2q6ntJmj
Ht0MUin0hnJYHNEnE9ZdgdbVZWMLfppKj4b7ZPtxmmZnFf2WwWzClDmNUvRCSqV4V2rF1JQY7gOP
rovL5hZ2C+amIJyJfFur603bVlqqZlSDoS6CZzSNbmmPXxnUkhVCLPP3g5g06WxPemHuO0Glacem
i0Gd/3D1FOanYsXKm6mzHf6F7KrDrnhbQS0aNQ1DxeYp2QIPfzxsW33FCy3sBDwDm31CHbxFCAqU
m82mRsHYVk6K8Q6mNciI3YYQbsVPLPmhc0PT389ifIXu27LSRuUYx3RxIQ1zfXnZ174/LdjZ9w1a
EptA8n3lub/LTn/xcRwQBWCuf2O+hc3KN6IYHhZIVoguQ1o+Ct95umxDW/ABPFLZUUAlyCJrs0M5
upUe1zlBhtHTIi6SpL7N6bKC6cygQO91/tcSIsJNHxnQBNLiDk1t510jmRNtbS8on+mLBYneETja
A1Enz2L/Ksir4kUpoEK//GMXZ/vst05jOZvtdLRURGxj76Rp9s+gpZWnKBp9xcjCGXs1ITPHQWKL
OgS91iffe0hse9vZ0JFU/orLf3PGpthOUtin6C41KcXrodBUHwdQV6Dh3XxEEwpWgDtJ75NOR8lf
zNm/Abg+Hw5U/snIK+TkhsOHODGeC6U7/E8m5piOEBSObGisOkn/nYNWLyzSKwametzsggRipQKy
oM5hGvP0We3ypozjQh7rFg2gRsCFxHWKKFDk1nd5iox6NCYl+ks8Bu+DfIy/IvDt3fVNk92gFEar
eU7vc6Sa9ZVe+uXnVlT1c++lNqwiWspVF9qHylPUe1eXk5Yz0HFIBv296YTKQZRcG4gRQjqboyid
xpPcYQwlX20j0GDlQ4t6jzr4+6BHUVoZeWFWxQArP1pKsGwTvUBPqJjPpTv0B0MGzYoPWthKryZn
+vvZqfBQL/Mro5bHkF6SSoNEYWvCugVV1+VVWDgYYOkE/zZpOdDnniJuDCfrS42eOfs60+6y9GD7
KztpYSivTMwOeM5ZSeIMEwq9RJTL+1t/uFF+XB7HohEuaWCmFOaY/tfzFUKaH3VBax9tusS1axrP
IaVjl6xs2gXHCu7sXzOTMztblrrwx0aNMWN28IpE72pnp4mffgdTxDH0rZVN8Db7A3PMubnZTRTr
ipJVWU2XmNQJGK/H2p5E0ffSDfY1MkOtZsJ59M0YP16ezaVdofHg1myuDzAVs/sjyq2qRBLdPgrk
ZeoOLZpQfMqDZH/ZzOSmZh7A0CgA6FP57m1fil8ORmQp+SR2jw5I9lRaPxR6lSZm71Z/ryufojBf
WcDFkZ2Z1F8vYBLBoBJ1pX20svctXdD+1vFXcnYLF9qrUc22YjBCidyMBd02XvZdDNG3PDKuLk/c
0m4/n7jZNmySKrM0j4kT/ccsvqbVCYmpq06srM/SZNFcMKV4yFfo81iFymei2YMOWAiyqVx/ahG0
aoY/WxGDnugJOooDIrluvcEiyNhq4FCd4Lx0v9U0dkeRQbfB4+UZ+11VOttrb8zMvNCgtHmjh5iB
SK84pWq4R2bmtgulfzRDf4TnHFqNqIZofCPFeNIdOAbBSH0VvdwVsDmuOMXZ1P7n5/Bk120wPrSe
vt6Hveqk1WhRUUAONLPejXDdlMOny2Oe7ZLfNkDK6kAJgMgZc8Q6ovXGUA0q/Sfecbx5796JcqUp
SP8Ntp5P65mNOegGvZPAqHiqoW6J6jHi3hGccNaNngVTyziyXvCYQMfGIQgtB+qS0tk6edpdh1Ei
dqmdI+heAxQOffNj1ssMDjtxH42I3vD2+jyI1N22mg1FrGN9Lfyu2jgdIgVapalbiybvNNa47QsH
VjbTe4L/CAbzfiKV8W1/q7a9P2nHv1MGILyO4z66sfdkmlGChAARZjVq76MCWhrbb7+nPaXxoCOP
qwVotyY0HQ9hQe+zWmVwlpf03/qtgcpJhBh8a3TQg1Qw7Maef+MP4ljriOYqKTo8WpnS7KMUIVp1
/aQSym6OAw0a3KH9YrWgo4de0J+P3MjGa2jydiJY3KIQ7bFKTbK9SLWaplMakUcV5lvb9tK96IJ3
bhohkOR13z1Y++nd1x+RXH2SKC/RSmzcZ0b10fLbu4j7AoZdA20GHaX0XBP5phlLe5/bEMHacCbk
hv/Iy+FLGdXtTu8sdJj7gDSBY2bv/Mj8yqy9aEl+W2SckTgbrsmPo6Ym3W+aH913ZWShV9Lq2pUZ
I1/u19qhHPPuxHvJ3CRKlV+ZhC38pkmWwYNSxmf0m7GjH7fyabGWfUcz8JjXe0q+cg+CVd1WOcxM
KZkfJC80cZ1DWw/jv4RLxUy6O8DTYgfJJAQCQwPtT/RYss02AHweHDXHVySDtoml/hSZyXcRwHGT
aBAiSB3VJVVFC4f0/A41K3igVBs2nQY+pFT9WWkVLCRjgEhIBw9eHCHBEhbRYxL34S5QrEmxOdg5
Y/orC8Qv/uFPRdh423hUf+AS01sDYeLrJnGUqygl1+/4UCabTglneMVoskjrIRGreWwHdQu1DkKW
JH7jbVGkxVbq7qdUZx1TBe1qp4cWfYzlKe8b2tZry9j7JgepN4iYsqb+7rQZ64ZC4bZIJmq1EXK5
UQzpDXm+58SAOy5SDBiBWzPd2BMdYzNWX4LahoVGkvBB550+/QjqDts3jvAEQq+F7mlgxfg6CYGL
P1jFzhA5L8KykRu/twbkLp1kr/nFFyOg/c5uk8ekc3R+8HiSGRRnFe7rIdMiuL4hksr0BPhgXqko
DrYTG0WtAvNAUtQ3rPcIuLynfQrWL6/9WFn0UcugI5KeaCWMwNB2LoIWkBPptNRIH3ZeN0L1pIyf
6xZv7PE8VXM4HqH+zXeXPeQsnPvHQxpg1illUEibZxwJ7fsyaRWaGoX7kYJSscGPgrbUToHbNxua
wz/U6R9Wxf8xalM5I0tCGmue78nZVxHUS5Qov0CwsIa8nkUfb74+C3BK4YyZkvH1iVBSD6mTNX8W
3/xjgSo4DwaNEcyT2V5MR7WZ9NQFA6hkaWw4JSGsf5dXZmkYUgNHBFh+Ab1uW104wmUDdHBMfja5
j2BFsDKOpSuYNC8lLMEd+QZhWwtcDM9a4BucczMQzzxTN2Ul/8YMKQECXHSv5DxB2rugB5JMc46a
jrLqOAnqhrDbDyux2uKEnZmZxTdhCLvG0E49GNYx0Av67MuVwzIF/fOrXp5ZmCUd6gTO2Wbq8kCD
KOtuErgL+nd5t9Orldr6UtxyZmjeryIr6SijgqGmeGfCF5b5YjPmvwzUhS9vsqURgVOkrgjXIcCO
WeY1Nnxog1yTMFpDEFgZ34Mx/Kq1/Utd2Ejdi6fL5tbGNTM3mrVSIs3oHLNAfYaoB1mv6j5JeNwN
f/aq/31EgSaTJFVJ95JsfB1dcjXCVhT3k54uwqUnQi1FufmLwbBKQEmXOjx0z/fzgmzz0Y2Mrad/
itAAtjMyFGG4skqzV+I/gzEpLpC/XmjyMNvBb7XOc44ie5+o+whCV0VHavNXrHzy0Icw1/bfmsFZ
bD7wSPGKAIOBiA7Qh23z7LMPtbRvPuioejrZS+CvFAiXdiK1x/8f4/T3s7yC2dmiKwdMFkaCqNgk
rfpigi5ucuij3WjlgC16vomsgfQbqRJztj0GM4TJ3PfdI+ydGyV87yEOoSprl+vidnemXirg30CL
Zh4pskfoeQPXOao1BNGQvxb5Fw9aSnu1trHk+6b7iE4jC3KaeQe5prSRIlQs5SXMG/Y+aIqVA/W7
kXHu/BwuOyp6PKbedBqpXuR2SBObRwkvnNKGH0tDHNMC0TQbbrfCgGfU+Ug7Eg+Y8Qd0UGuuamHJ
pmo7wHPTpIwzDxqUqPOkFiST3B2kbAU6cCBbY21vWq22cpMsrBumbFWn98QCpzXbixGBYpMFsPeZ
ysexv/Y6ZAUiE6mY9uqPXYgzDYnSF8DVN4iw2HSKKrBL85j18SczrW/UmEsFiqPHbixWfO/i/DF7
jo41nZaH1weMRpqwU4caSsISSWpcvUFiODP1NWe1sBXprADgZjMi3qgzH6/mQ+gYAI+Og4OkK1Ih
EXKBZnL9FzOHY1epNKgT/8Pr0XRqEVXZoJvHCr4vyxUHBfo9R/k+yVRdtrQ0bwJ6CUGahv0wv0ma
wZlQir4Jl6dOrmKEoBdaxUPNpbCyG6iR8KtnZ4wTRgmZWFyj6jr9ljMnKJwmUgPZyWNpu4h8BaDE
uwrJKr2HhSqAXai0H4SPIpWRefpjZTnfrQE0FqJm1ksQRX2xUV0NdXpqbJvUqcSmjhMNhQq4vXeZ
kTU3vdqoe7VKCrjBkMJTZApVmTPpmWuTnog0MrmjIxdeSANeqVaDLN8h//OQ0+W8sYvQ2FEQsWDU
UsObifAGinihXElLgT1L4ZckVe9sDdlWWytV++9+n4QnTyFA1l2oPlMvgbwmR5FAtQcqo3qNhEFW
R/uhq2kvdBT/yk0w7iVju/XIcz85So4MqA7Ds6IoUJfbVh5/nuK8rUga/V53C3XDux16UKj1b2Uz
+ghiZsanWtd49nqoluQhRPc9lD8o34T2XRe4EFUXqpNBSyaTd8Jp5QcuggCa9zz9HkdVc8DB9Ldi
6NMbKxmcKyPwA7bXMLyDwDy4iU0IA+i5Mw+dgL4Jzjj3vWKU450PD95uZC1uoZDR91IUFqkKEjL6
MIwPPppN4It7gB0RigLooLePzsRf1w9xdRWnbn6gZuPuejYHvOlQJLsBQi5RD5t9VCFEnxdCHGBa
hVzYqPVdbA3T93zIwAClfOn6PLhJJmEbwu3gNsu8/N5yU+sZqrX+CrkOf1tYRnbT5nAtFSUuoK+C
5krmInxf8ZxBgSeU0a4fW+2D0anuyn278Mx0qHBO7CAgZzixrzd2brVp3NamPPqNgxrMB/A6mxbO
bhdBm7z71qCOePnULp6kM4OzCEb40lAUG072toRw6HMvvqVAF9FIEBCTIt9EFuqywSU3cT7C2Z3B
roLAU8FgMl577Y4sCAR8l00sXUtQiABpk4Thb1rAg8Iv6sZwIbv51TuPTUuNoIBPuF0xszQSuhTp
/KZIP63X67WKPF2MvdnTuSx+QJ+2t+hnB3SyskDa0j0hTYhE6O2kc2C+JXq9IdYAUXP0CjPf62WH
fGED+aLX69+pcBp3jivEx9iAq7utkcJwi9yGbw/FX1pL8p2ME//B7wb5/vIkL47eBBhFO7+DD55d
k7JDiqN3mWRpbzK15dTQIeytBFOLRiyNtzeVn4nP4fUUQzYYp0APLAhbSqquqh5f09sV7lEHD1ZM
GYvzbJNjVzVSFm/gFh5Z58gfR+qCdRY8NkVFeK1V6E9WVFNHBxxW3TDAOg3Ri6q8cpPJEJ2YrKXH
m87i+1gPKPQF6Gl6Q6XeS71GYrOkBKe5sgE2EUHR7Sdo5xm9uI79Ue4sshU7j9zddZbz+SZzzDvP
hF5bxkOM7FnmPwWjn+/NHu/tjW22V5NawplvG5AhGp1/8PoUJxiiVVLDgX8jAiS5DRVxPlGnKjyN
YqBUDf9jxv5d6ahYWhr4QiZ2FcKLNz20CkJvoVe18pibP5t459U7p/h5eYstrci5iVmElOdxLXru
naN8V0HmGfR/iEib3ouOIRkB/AM0A5vTGM/CiC50mzgwY0rnlveTKiZSNhnSCzJC6EIvkKRGO+by
kCafMA9c5L+bTM46j81eF1C8UuG2MkgzJ6nDwESNxjYtaJazgzPkaw5+aZ0kciQ0HhBsvgH4VA4S
GbECg4xiGfdDnr1UQf2+E4m9cn7W7MzecNTKooSnG43C8seAAm2YPI/BWlF9zcjMH+hObAcpUfOx
yl/0+K6S4R54x4pfX9p2ZzOmz9bIqpHYNkpG4hUv4FrQbKjWfPoM0PJ7452bmO3swtCGmNCWycom
PuH0fWwqMJ1WD7YC29+gBo+MFDLWwriOe2NtSyzejzSkA+KACUGbR8/IqYdD4YMVaMw7+hC2SVjt
NLQyGooCl7f70mPYoUWZRyJ5M0ne/PUJk72fIv3W2UegOjQ5FLewwe6cMD+YvvNMTnVXifALyPSH
2ra4QIOby/aX9gshAKEAWfsJa/XafK2mos3jeFpKuK+3KGwaT39jASy4hDOTuvcsCBiLVLPSCZhQ
aw8DQkxJ+PTHrDm/twtBBt3SRBugqWdGVCSEWsslXQspqd8eam9lmuY9sW8MzA6vVJy8hDbeOtbN
VcAOTOxmMxifG9KpnXON8A9Fsnuzu6r7vWr+RbYYTMe/o5stkivgUfZURlfpn9Q+3Aw2AqvZVxNp
28YrVhzw4o7415gxO9xjrQa6NqgYq5J3o6SeXuc7K1id0aUTTk3CIjTjperMX8NF4hut7kMIE/bR
Ef7dOxvY0ZZ+uW2CEhLFI/EpHeKXunS/h7r94/Km1JeumSmvYE15DFPMT7hvqW4ltQxymEagOpck
vDaLbohvOiT/rswiD7a+Vcrnqq7FQ+XzsvTLSDvorkeWL1e+Vy0PpDRq2x1i7f61FTvqlSxVWvQT
rd7LJkdLWHTFPo14uxaq+uJbVn2TuGATAp9MYWUPyCB3eqLvL4/sd+fA/AI1KcLRR2uCWJ07lNSu
VENiDbKTejc0v9Brp7iro9KhiWDcRY2uXjtkW9C1UM0DvZj0LxuDc5+NSveoKQSQsDM3H3TbV3/F
o6V8HiaK/kitkxoxwER88ogNcRSmeuv32YDwiNftaFXyEOk18gy+V7e8NyapJTuWzr4Jsif6ocW7
QpawXJtD8eKUK2jppfuIXywIhQi1qEG9dmJ9WFdjGToUa0aK/rLZm2IlSbRmYfr7WRwU1EY6SI1Y
nuazne82O8rAK+HBoglnoi2bEE9vECagids4dgEIuV71rCnDLSZPl/fGHAP3jxf718YcYZJ3mo4w
l7SOWaPcxjS4b4ihv1UF/ydv06OhoX/UK7dpmyJnEXy+bH3RsZwZn13pRm04SdhOCChkjmO0mmqq
6zYl88tmlu5umvf/O4+O/nqpxmJwBy1mjNSdYI+36oesACKyEgIt+g9Sk7xqiVbfdCHBzUDMWKRE
CC/ZmO9QO7emaDXdhSvX5/K2+NfQNNyznRfm0mybDvjgaGwFOR57xV+sfX92c/qlWbVBzfc/NQOq
xZziy8ux9H2L/DfvX16o8BC//v2uDQW3GSEkAW8/1OZO/VArf1GDcWBfmRoaVQKNee1x6kMSFBUg
161QMHvyPtXpX6wCr2yqPPpU3p6/g5Tc93yzFVyKob4xaYFFkllf27mLU0VBRKXxTL7lX6mKhmot
NdZj1abXo6gPzhrF5KIFKMwnliqqH/OWLT3yAz2JHKJqLzuI6qsLR8Xl5V46fVMAxnORlMebjim1
AH5SZD58Tuo18KQt3aDbMLrN5RqNwOJQ/jX029WdnQuAYtCK1lT56BMnwETz7OflkSwaoKCnm8Cm
3lJrFI6a2WkGqbWlDsgfuaehth7/wgR0F6SnbFCh80KUU5mDp0kQ0L7qo3qxUYdf/5sB/fXhQ1YF
XJLH4yJPtkDs/pC/7fd1MmX3KBRSmgRz+vrz4Le7KHFJCJG5cdHbNa9QVbs8giU/S8+YhMRBBT89
B8i4udZpZuJiolAR+/F9umpG5Ap4SUP+0lj5taVH2sptv7iJbbrViE8BF819VhPrgz/4PD5L8ZJ5
/qaVd1l7l60tv75oh8c4LFi0NVJKez1/Xl3LqIkr5+hk5aMbhN8sqaAI9GOUBqKB1kNMSc2q4UbU
AJ2qiHhBKZcXCSDbAH3j8qi74hOtRCc9hsjaEJ86NLxp8N3WgrxbYRTvckX/qOThM9mNv4hWmCCd
XPzUUj5/1Zlm3YTg3ZyjMqAGdhrslaOxmNSlkw/Y0tQLCS3E67lRcy2vdZ+5SZNtqZGk2xjGDSWL
yHhGHrL4rGaHnKpUsKVAMtbHy7tu6eyfG5/+fuZceOgNZY62zzFE2eybU9TxoQhRs79sZWlvn1uZ
AqYzKwmtLpWGrN4RejpghmgUNScSrBtbf9GGleBrNqKpTZHmBwBkZMhpL50jpxo0W0HKUUMbw3Sj
l7gDHlp/NJw3JmZP5Mx0kspzvPDUuSoBkUb+yUHeftgVfnLIw2IlcNFmp+c/9mDUgBiVXvDfjXtn
0xfXjLSO6/Akq07bWX2PZJvRWLdtrBg3Vdxr72ygzkieoFljKbpzpzWq/1wVcG4BAO27e5fU5kEU
YXzbB0lxVXux+LMU8D8/cULeTdhEeOJmB9yVhq8IrwxPDgcyVrOdoyt3xZofWZwIXUAVRqHhba13
qviFRmkHJ8R4Qrkx+zE4xVqm7pG2Cd6ZZrr2VJlW8uyJOQ2LJwrVI8gXaI6e+8cRDL8FnDg6jSgr
Ue5Lb7U6eID34bp3lPeuskNfdGW1f+cUX9skfUQ8AbaB+OUNOZ0rnAD6Dq9/CCjh8qq+i3XuzDpC
S/C+9e8jHdnU8K7yPxUOsr7Frw5ceaDe5uV3WzzTBc2pgtM0Co6avYYneTv/ZC+4KaBP4j9v8CSI
oI8idpzhoUMOb/S8beSON671k8LFSo/AzGMw8b9ZyUABsZ9Qqpjtp74wI0Ux1OEhD5665FuRfI55
1ydatFO1r5dP8+R8ZvM9EaD919Q8D09Zo8zMYRweah1+0TzZCJiPe22th+itX4Kac3pCTc/eCQ30
2gdqsUIOCKDyAzxyYbvzVw7g4ufpDYaQlV7SN8QBeTyIYZDx+FDCL5rG6KYNz5fnaZry+TwRq5O5
nTBTbwLeOJMFjFDK8AAUHtWjjaXfKMNH0BVdewROvpnw3ZctLo7pX4vzyDcfgVbkhHYPWY9k9pOv
rNUQFvYzTWQaiTmSKRB1zdakDSQqliGKsFFdbo3iLh2UjVYflfLl8kBmu3ki4p3wbMSNSJSRep7Z
AUCvBKqX9A+Olt4kw72jxlsy+xsViL1aXV02Npu138aA3nBVkIieyG9eb7S86XOH3orhwfuai2vU
Ii9//m1qhcFMBQs2Av7JmLPEUElM46hEIq2R6qnv40MWxl/a3j61HukOcm2f6Mc4QoFwW4vuw4px
Z8qdzHbhqyWb3b3aECV5pkSI+NZkFGWH9nXT9h9MFQFxv6+17yLS7Ku6tKmfqm1Ah7Dif/GitkgQ
PQ9hvyqD5gjF7HCttln1XLRafRjBre37RHYnK9T1neiibpi6ecufsuzrHRzB5rV0EuOpK7Noa9lI
fgHmgRwqqGt/46SoHO1KZHXo7TS12zLT9V9GY/p0XpbGcHRjv0CrtSy2eWM6B7tz7XfZqKdPvTSt
DW+O9l7G6HyVY5ndeoY6XjlxpiI42Fe3Xh3TgdJ5ZnkVaR0aZVZlmXu9MhVzayAte9tWyH1bpq9s
SrB+JWBakcJtVbjmFdWI5B6eU/UQqjA6BSFNO23vDVvHaotdAArpRuGI0QSDPDqpVO2Qdpq6qYYy
oISru6fGHnO4kNFIt6LCevLqqtr2QZg/FRylaiNhOgdD5HhPg9Em7zQjAEgzdnRXQwEQ36rjwS6b
XzLwPva1d90FyvUYCiQ9Y+tU9n1xW6nto6/UxlWkp8W9Dvxm52eJsaHjXt0V9E1vWwjTtlbpSsgh
svhJyXX/KMmu7ADReT9KOyuugj5snw1HUe7MzBZ7RDI1bzO4uXj2IdI/2O2YHsKo9fdVUGj+JnNy
cxOEkfJ/nF1Zb9w4uv1FArQvr9prL5ddduwXIbYTLRSphaIk8tffUxlgbuIYbfRg0INGd8eyRPLj
t5wlbG7/55e28bPDQGJvTB3debwFo3TyRcZVq0cVro2kocxOzKDysEvANAu8YtkW87TEjkWLfKkC
1GXMLyNI/C5x0MEumeqw1m0gChbXIjAjacxuBs9vkvJg8nP085xNb0FUkw01OgYLpffI1sRFn2bx
YjmDtqWj4gfRmcNG6n2Z4RGQlTLEmNQamNCy9bytp1AKrlpN47VtK8gDCbLTBEDHkM8XoaFDvUWa
HLm2rkjUwkcn7GAbuW2ntXkwRvQLLZPTn+AlO6eh8GGTbo9rvroMNt3OwjH30bEEC/wSGn9pEuHr
GkAGXZmBkR8AaYz3NR0uNuDiso3jQYVsLj2CXNNcUjRAynRsA56oVhH8sQGgU+oDusZGGfp+8EWr
95Pr+4+A8CFTsAut90ZIUp6mVsQmMGAGO7v6+u+C6i0fAe0S8mWABnyiMuRqFhzMFqM6yca86MrI
oX3xlbbBh1viP89At+rWJYE2zsc5ESYuPemkqk7mElvzmTiJwkQYBrDii3v1s2sPCoT/fdDtBvmt
nnCFDh9R4P5OfHwlkLIzztLY9eYX+LVfv+/HUI2KH9feTdUZf/PnY3jNFa9GrYIKYbejdvDNt5c6
csSNeNfwnT6YOFPL3Wy60CoAH7nU90bPr6wevhqyf/JlgehDbQJWOqgNf3FDXCLnpSu144Iz/34D
1LQZpouG9UVP8COx9baEkFDCAt5UoqBs9eGVS8sffd7UxdHhkvwAvcfbotPpX2+yKkdPEzKtoEYR
lRadosHBKLAUDpQGacuTpV/4GcCM5gX8q2Kv1TdRXmKNrAS/uSo2NxGjh7Lv6EmsFIjnxi/BdgdS
MWWrAdmkwh3SxW5ZZPY4niti4MFzgWG1C8RapaSWMXzp3K29NYabJa1DFZD1GcpL4p53vDqaROCb
NGY3nDtT+4q/9skSuLfaFc0/TM2Mj53r3mE1Wh8VNHtZnc29CwvsgIdaYT5aQ7+ty6+y+o9z7F+n
Cf4OFnrMN3+4j5J5APZSxnSvOoEhsW5tf1g3BFTHrISLdEL1kZ3GvoISoUEk3HMHbT3hRGBWJLTq
zhKy+OLMfcjK/vp1PmRlzKMwW5bu7cy5e2uy7yWu1H9Ojj6LhOgg4QK5xSmoav153gzhNN5MQE0H
9Qa6H6DOutfW8r94ka+e8iEBA1XYd1fDrk5kvkpwQQM+hVP3Ra3x2ddyoEXkmoA7IfLessDfIpQc
cE93vkANa6yh5uhghH5xVD/bjw5Ke+TJv+xNP3ysQAUdhIDrGlKsmA36KqQ2gzCoFiJ6xAb7qofz
dyMBb4HOrolwiPrpY2AAJtq0at5jbVrf29Fa7/aNWcGffhmnPGBgQ1W9i91o8bZ4/udt8UndFtwC
3w2PD5TPR3Qm+H1E91G4HytdGLmtU3Ex7FncQUmn2+pLyw41KqNU6xozqXpwW7/oln2ylgH6vrcK
CxwUdNH/XEtoQVhLKaR1BPpmW9Nu+5XqzWcPgAKEeZPGhMDQrwbrb5sFjGhCSll6R7Y3nBNrv2hF
fPXjP8R02OqtNbc09zjN27bN2frF9/nkQN3MNP77699u699+/W62W8NT+PXNPmWwPAh+8q923y9c
wIerGDcTNjrOFBAQwYd3CGqDrTqt8Q5AKbQh1LW5iEw1eqDeEenDlZygmyN6YA9R4wAlX8yunvCe
oc7XinkI+VhefKTWBlY5BXaCH+nUeptFh4hI0JXLk6hK2Ld5M4yBupJom2HpigSEwq8U6T6sBqpb
SOlCoxQeWxAp1T8OvXu/M41KUHHsMcqvetR3XyULH7Kj/zwB7BWMDU2ojHwcxIyuj+YbtJmOVXNl
PBsNEOLnF9p+++dj+emL3PpB9q29aPzVWiSexDCIiCMPERIiu9f+3b76z3uATQShJpCu/wKLTwss
7TGCnY/URMWyIUE6sex/eIffHvFh64oR8oaNMObjxLezzL8yhfxwMn51MnCgf/3PBP7A+vNk9LNO
/GZ0xTGYum0/8YPLL0z963dAbwbJKR50Q1J8JK6tTMPhmNb12E/bpk59lf7zN7qFt9+O3q+XQFsO
OTDOHVhrH17CWCQs0m22Hu25iGf3p6jfVaW2hT0nkJz/913AP875hwUp3LlpCboQR8+7kM34lXLL
J3tWByEF0240TG8Dqz8XBCw1zO0cYaADTpKu4fu2Ye///Ln+XnM8ARm0jXiIhf8I6pJWZ8hAUkTD
WfKwwm312DPNikZz+Kor98nbBDcm8s0Q9Dad+rAy8DjSFgZyGrj1ZQC1mMoWr7WGjsi/fiPcvzdp
vxs34q8NZqH49X3KcQ6RysMXPhLzk9PZ8T8/5bOohWsanHToAkGx88PS1IMECI3J5VisVtJa1153
krXdTRCP/R8eBAo3DAKRVMOW6889YIxTsehqWo50BGmqhNJF4jtVm1uMPBul1X3xXp/sB8CT//9x
H7KHofMmZbp43ADpPQwLQLcqE9v5Ytd9SM9+xUrUqRgtYcv9LX1pCuYBLegvx3kZoBZvxWZlRjVa
b5yKMLDHA/ARX8SFzxYMttUONgY4E3A3+PM7Uh9eMj7acwBtva3m2R2HsLbOevfvIsKvN4NEtY2L
7KZ++6tM+i27wDGbLO72y9GuvVA9QuPzi/3w2QL9/oAPpwgwRwF4Kx4A5CfqRzu1wTn85y33dwiF
IMFv73A7yL+9Q+GBA9OipX0scx2wau09UgUEHl7/+SmfLQi6BCbwPBALBlb3z6cwfQKBVOApag61
IFvDyU3dr77Wpw/B0cGkBnAItCL+fEitt8px0JA8at6cNEt1a0GGdvDaNl9krcZfqGPETwQ2WNoh
LPgIdH8+yZ38cSAGnY+M59xPa2sJZ/QrgRNsd8TJ1uBRfuW3eluHP6+6Px/58eW0nvZW2c1HebC6
ZPmXJmS/tvLvb/RhgRZbNIPp49vx8m5SJ/LVNAjj1dtm/esNfKBrcR5hP/mxVtK1snQmTZuOjQOE
woxZdg8kfFNMBbQVnG076luwcMuIV2RjAxxMWc6mnE401t2HQhVpz4FGzkSx07wmHKcmcQH1Rvcw
9ymYok4mBMXU7H2yrHjSx7CQIFZWi5n2nRVhup2Rpgwd6eej1SfO5BwNyDrPJXTA0Gunam+a27HY
CevOgreFV269buMNZFdT8TD6QVj2JWbDW/MGuIZOMGyJY8eYNmL2Y2iYxkLJTJYgDehvDZ7n1qky
E4gBNvMOraK88aNC0cjszus4PUwrqMPzFOrzIzADeWB2sTCtXCNAoJElM2H1qI9TKLQHFzWAGWgR
H6DT2aUCLMigik0HOGxXRrWie+rvmHUZmRY37OxYcSPzuXhavSn2wC2FyEMrktqKgZ0sm59rOZ9r
Vz3dmjWojhOfDJG+XA1pRIFcnjzVHEUDMJS+DYAmgSp6pI1LKPukcR6G/m1yLczU6MYoYp/XEL+M
ivLUTVA8PFCIcXvcgSyMHrPKzDReJTN5VLyLFgfZ8cUxImX9sACEYna5ZcR7hTLYHZWpvdy41h0k
RGBXkGNECCxYLAI9rSGLhqFhQItswvSrJA9CPkhzUxabRez9bi+Ng1dp9zaOYGnLdPI2gm5rKVBW
tYmJ26Zwt2Bg11guEw8BACrrOxmNQ58bQJaPfa75WTDeN5Ilmvfm6QmMAAb1zamqZOjQy7wTbV5J
O5JTUtiZbz1iuJI0xpF4ZuKzCX97GvlPnablnMt1M7ibvu9yb622sym29TxGhRDhNPDU7KCBp8Ed
mQsdcykZ9VoLhbGsBiFxBKK1f3b498rLLO1owlpkap97yO0WfpGVRVxBVrt12tjVtn1whupzziwR
ORzDmoVtSk5zr1/D1p1zgr+G+SeA+L6/RIb/IG2YmjAjkoUbFxZchETqrLnpnCGiWBI/lPN412BF
BznExoKuZpMyUCarIJNg6JXYmGVF8halqlFPyeKaacOHiDVZYJwgdTaIrbCzdoY7gBujcRv2mPFr
+oYb0BQDuAPu0M0J5nLRsmw657Iid3J3fXBHCy3TjJsB8X4Vzy5460t/1vQHOuwdDeO0e2v6yZTI
3Mrdr6yPRvhUOgdaJ319Mmkk9O0y5ZDSC+eKhv76TJonp+FhI+tDPzgxkDyuc8+mb1oFD7XpKoE6
KJgfo4GcDh507p4tfcwEHACUsMLa1fLJ1yJDPI+Q4/PtDPdYODQPEsKBcxN3ED9TRtrQp6n+DoZ4
Sos+kq5zJmLZVTf+2JTNZIi10swGrT0FxhSuRWoaQ1JNDJ7oZ5e3odZhIgVocbG+u9beI/pNwyNd
jR8aJHToAC0FGNE5pRN5Fn4iD0BggTE0RhRMECfkxhqBxphZPQKBR35UkF4yqRsp7W7VrzarozEg
PGotSOatG3jeTMOpGDasavfMlydYZUWlY+0t/4F6Y2pVO1bsKtpmg+g3nfVMCOZonrFvwLzlUCG0
7JfAOA/Wxke3geR2+XNqvk8VugKOiI2gjUTrApVb7GyfpGp+bNfUHUk4A0UwBPlKX+bmbvF7SC8c
uDiNkAtc1vLqYfRbOu7G6tcMiPRtJ6HaEATboHA2LRohFXROwomo4zr5R79A81BV1Q9O7LgmRWJO
EyJk++x3QaQ3uGTBVNbGu95HwCxV5HgsWQNoHxpm6HXGiRfOxSghiqgyKK1vLHx6Tqo7HbLRRmoU
69YFFn4OeEYgExhgDXhVxyYCc2s8IH2MTH8JF9VEg3qh87C1mPfctH4b1UCIKZvGDoawXsf3k9kl
k76Gpe8ki+FEFjmu9WupnYg3RK4731T34tF4sit+N9vr41y/gxV6sWZ7q40sle1OU1bmMMhL4saB
CHzsqGFb+O7e6XLOun1A6PdRDFtWDZnWyoMB/SgAS3OizEOttbHdjjENWEyJu5HFAZrLx8qElOUM
jcVqTgwMvnU/1iGBaK0Eb/gdBNWCHEr+sMxNZA7nTuuzuiD4zdu9gY7MMnlXt4Qa5gSBy0U0UIFx
cS82KfcI+lMWgG/QTwstg9+DLPdQrJ4TU1PpoeYW29Er91Cox/B1A3aIBRlDWN3DrGrLb5g1cAMn
S8XeAIAD1MPBE7D5eFpbN+4qGXEXWrOu+03T7s2+uDPpcFYaIpA9hYVDIy+os8anMG5c7osFQg3w
d6LtEtoGIqggBdYAE3if0qiZnzvnyOYldASPlPFtcRFmTShaLOEACQGMe65eN24Dr9tChQOM87Ou
zVBkHJ8dMceYxm4bgWtWWanTkVgbsVxaVKp8kQ9rgD1BoAsgT/V81vtUrVBYhRp4442ZsnzM/Dd8
vrfm4WotVsQhnVwHZiqVlsy4PilNKvog/Aedv/QB2Rm6CrXVD/uVR/5cpFyroS56D9WBEBAQsP/v
lqaFl9aaUS2IJ4Nsg7bPtGramBq42pTkbuXs3ea7OcJuqu2AT5ovDsesfKR+3vrqCr9CPwFZ/Z2p
5X0cM2e4K9V+ba/9ihu3bs99pb55SzDHTA0PnLC9gowoREub+q5eBILmC6wwuPGTT3c3scu18yKH
7Rb3qMqnudnPa84pC92b3JguobnKQ14be0zgY4bboJ+CaDXbvadDk7u3t8IKIs38OTjlZugACPEy
r7lU7IhzujRQPu3Cvt4j3CU6qYGrfMJcHVGqCu3SSDvNhriOCuVQYPURHj0CE9MRVMZNoYPAb917
5XdZ27Ht37fzt8JNBPaA9EmkYZNHBSCOEfPrTBvdVHoyZ1LsYA62g+VrrPn+vqZG0gyii7wCgbDx
4Is3QnIyAkZ5PtvSVgcYqqq0aCcDe6wvto4tLit06RYkkXWdS0Uujkpn2DRgAjXOWDD3rFeXbrqY
9mZZ76vhocGam1DgvNpBLoxsWH8onJ0sICrGwC2BjsoTquWodqz7cTA3XVVvmK8SsYjIAqsKiKqI
t8GjmgECUPkw7LFioVbig1Te8+zBcrdqQjKQTd0WD6ZUT31p7KH4/kx1/RV6p1PcFreLb5h3dtHF
xnouupepOczW+tj6qeFdGOxoA5gVxW1gbCE2FHlCbSHb+IiI+cMfyEHZP2f7e8fmUBpwqpj2N95j
YI2xMbzN1nQ0WcdCGKA+29NewhmPVjWAf6dllYnjXEfTSHvxpFlHYswZY+MRAjKJcn8C/BPyIIjB
yYb8cIomLrKurV6tUMAHrcECPuBoeC3i5JhZrgIK70qKeoZKBElZp7FwncTWCOYtOnW4Mcs6dQBZ
Ai5mhlxN61+cm6qktAGd+tEsB9/ayQm0DBH2DTwHUCqWQRuKyt0onM7aMx4rZBRqdN8hTAXV34NT
P9+uJJ1MoaNaqKMbW0Mnzx45WA2qlaq7grdShSubrg34PTX+O894oGo7cIA5gfdY9P60+lVIVoRd
IJrs+c70kdMjhrsmDRv8lsE8JQE2++oFB9UFO2o+6nWDFvN9AI3YokQPQLawDxHxrBUZunmp5WR2
DzKvZYbVCIO6+VUWF2gkhXMJRV7kHKWTjhZNobSbBKMRDSJITFlHKFLuteXHbILsBN/dOfVZRuS7
ucbChjsozhWQApUh7ofWDG22MYZHr7ku0O9n2n2n5Zj8JQV6EoHKCj0f+TQkEFFcU9kwE7XJci+1
dlcomTKm5QYd8BTvYareCdQI2xrppNzPU52B/AZ93e+C5jq/OOSHWQ1RtSBt3Vsil+4KlEz1czBO
wVC3CCV6yCr93LaAMxnHlZrxNI3hrI+XRqlToL+UNg/N6mmpR4T7JmQLjOPkEsEGMl5xqAw6PXn9
ru7v5zqH1tpewa1mLg6txe6MFdVg4EZtU0fYSPEgdk5Z4wZ/7yGEUr2Ww5ownPEK0qeOufHXXBYv
1IAbqJFJ+rwMqV4PSNxf28AJa4ZlDvK6PujyPShppns0JP5YRRqpNyvvdr1+1EosIzSa1mXY+Dci
igc0jzYfGwUwmpigTTrhNtEAUhmqeBE5Kkf8/C53AdkMTNzP86glBr2M1avB9qR9WBWokNisbvEo
wCUvGoypSRAyDwZQtRHCcW1X2uYR/Ns7j9CowtGg+FLSf1jAKHaXNwkuJe+2gGCFzL+4fpUDBQ7B
qVsGCzZpEPkdMGTkMsHloPB+FuVbjz9vmTReLDOCXPHGqx+5LVKv0E8KF1JLzqvq4oGCczjYMPpA
ttxDeatdrrfSzpV72Lxx41pURVIW3Y4U0PuWTqKJA1gIUQdeZPnTanjktkikCaxPGJqUQTb0WDdy
lWuHyhR1sPnKpudmwbyMst3c6FE/fmtmHgO1PXfX2pvDwDm0q7+xFysHxAwbdg9CczHmXNyKIJGQ
YQlb1idD+d66GL6N5FxA+ZGO44sjhtS16sgoWVzQH7bNEJ1n1KBGxEbk6yaHDthOYurntdeSw6FS
sxJlO7jbhqOB2NavOHcK7QOyhHSp4C/Eko7XYOaotJd6Nqlh100T8lSxRSwMywJp5HDDKoJJywy4
czgIr0djOgacREbthwDJRPMCgXPcBgshie6JDSmKKTYcljUaaEDkDvQf2NUjOVBYXJxANPb4BvdX
6DHkWQjcVulA9b2LQUvEdTXvYcN9XoCgAd40MRGjitm+4VhAiuu3hSNj5IcxtKtspW0cxs8O288L
aq0FWMcaJBrnmZRwmCq1sCIjpNtFVFlvdKrjeUCYojjyw51e7br+ruD3PDjIet/o+5FvA31bIBOE
rSq+XIOOjxf2KPVco44030wFJ4nplolulN+JFpxn/Ciq+elsKYRDKBfM5Z3unNAmzV1YiLelGRUS
xelb0ft3JjLgoel3TeFGVmvsSiPI1AA/mdLaQpvvBe+ERk+7LSx9U7njd5Si3/QOMaom3/oVv4sb
O2Q3oNYwhxL2dP1pdO7UeuSDuVW0fK26aTdXACb2dazQ+vO6g44wjBw97nsnN0sv83sIvlnfnWYA
/tlPoFmJvg92ocdmuIwaofC/uTMU6gXJTPJaNltXe4P/GK4H+Z2LJYEH6gNHB2AEf4jy4odj8czT
5L0PnR4PZ9JeinDt+3Axro7fhRPuBRw1hkpGDSQZ8Fcvq7RjY1QvQz7fIOwzxOaNbzO9Rw2xWy1B
Q1Dw7TrXhh144+EwvbP1HjpyttOFpbXBTDrX5iq2uUpGezr6XY9pWw2hqAmJlYF6tEmAew0hsafC
Zl53VDejSY2h5gFgJRyczPKo+BotN539Wx+N5iXavy4E5Zaah6gFQIdnh1LrMoO+FfIwwo/GPbVo
S9H24hdwgy3X0Ju3lpqwD/qdVjtJObATx2Rd1/mGuZDCGZX9MmrlDqCjuGJm3HsbB2L8hdPsVR9c
11FPobWQroiorjSRI9rxKtqkx00q+nM3n4pg16snvAQ6VSo2DO3gVD9wpTvlRVUvmP2Frfc6om7g
w7YCiLXW0cvpH0yCgt21I9adBGSjhmbJbPoIMYcQENPQ7O8d000sFwW7wH1iLengWkeNTxGGgVFP
yd7s7kU7Zpr+0xCQfWeb6lbGozNpjOXBFruWeknHjFC3H+b+wqsqKlA1cActLXvIBhwxiPtHq2Yk
AvxMF7olfm1AbEFm6IcnzHdDzpejJ5vUoWKHPHYr5zJx+8sgoEhetQA5o+kXrPsJ2o6zcuHyyIHo
rlMKSZ6mNVOtFRsdlrK3rGVV7lYLVOz0GmDVP4bVf6UAOXjB8AapcywSyi8KMN0WFshCbvpOD/uA
XiiKEBurVntPxYJOjEC/sJiVvBNQ+7r0K3Tla2pZd0Hj9RvuKQv1pYZ8T3XtBvuDJv1C4IlA3AU6
G62uX6wb4m+S/YhKfZBtBI2swk5hz25+kxQg36nQUGgqui0r/Dl+rLmPzR9krV4mfVBcFJQ0Y4Ez
ui7iB9ShNq65RA4SFrNWZ+5PkaXxaGxOvXwY+RukPsJBy9EtaXh7lCsaPtlYAdzpTpFg45k3aaAg
cgsIPUzIIccZLBdLyditgWeX3wr9vW1yX05okYypcMzMR2thbMa8h9sNQI1Q3TrSDkoarhVpfM58
ouetgG8AvWsgh2EX7XaEg5YBs4t1ac8uMVNdBWlTTXuvQmhTHDP2s1ZqkWlCsbIalrQe0JLqmuea
gehJKcuMiVxNnd7ZFP4EfFrT2tA2ZBizyn2rYfO1aLA5bK5jUcTSD07uLa0c4MMwALTsX23xpkt4
mB605tlCdDBzuyVhPRx1chjMnfCzSpQ78ANKLXf4nfSQoDuoi/wGrhodvAV27bgD2HvnyiMYhIOP
PeY01xmhWgKERtShLWTE0O+u630pXhz4LRCxs9QBmSttUt148Krt4OXMxL/eyRZbSUs0yMoI9dSq
A0OOOflXFuzgTBHqzlHUl5UFoY8MpUJ3zm6XiCDO9la2FDssaQnK3gJxeVoOzk4YLCQjOjvCeRRo
ltk1goSpUGvkMx02LX/AfBiX5mV0GvxD3LzTa2HAv6UPUe2MyE0CCDfkvZ2tBgzp7wIqw264zraT
glAQV/Jh1vHhtZzfdDvd+ixZF5NxzGGwGoEoEyuJ5G/BJ1Ek1wRPKfk2+jELssLat04yyW29XjvT
D13U2pO+Y/NxESoULsXN4carefQUGrMchRfQQTu59vnU/XQa+HD3fVwUfu5yFunoMhTeBa54oS+2
kNcDz+LiLeC5uVEAZUMx35t6GfWoqHAbpi36lqwxYrt/EPa+8B7ULGNZSrQAobq9BuAJu6EfwAlt
bRN0Sw8gkIQSaao51HmPG2h04RAMzB9aQMLywqrrDpr2gw+YbYwqRn8pxvEKqksLiSy72RKvw393
YuOpRXEJLZnMrI3Yqn7OrXGx0T2Zhx7NhBruyV5iI2SsfECg2vliT63NXPPtQPbBsHGb09Ds0c+s
gqTtaUamS112m7Y416KJIdqHnrxz1iHI75tILgTaTvyIeyQkC7IuXNTaMMGePG7FzvTfDFmHZfvs
OEiptZsVS5twt0hm7Qyl1MZ46I0CW9xCR8KGLGyX+s01cFAg1peeQHlrseq4Eve2N7x5YCW4VT58
7+xkOftkeoING2wdi0w3X9ZVPZYN+t2QzMXox4qtDhMGmaAjaHcHyDGiIYgZitxMAuNN9sxHnlD3
uda+ec6Mlu73DjXEhLGNb51sFbUomMYA29fxcM6gqjvFlmPExojkejusWXfbfySe0cMSgCbLLp5w
WY5S5aPXZ5Nub8iyr+0Hl+7knHfWFrrUyYjCENLoqZGjGeXwTPKnRX9zfSTbyUz90FA8brsDWCZ5
q9YQQ/MYwj6gnThRxdGJEZd+YhHAYamGggi3dtyZe15DN0hC1kfdu2S/TseqyoSXC7ixNIge3PWw
L7M52JS4GaFyLNTZR0kN03Po+9qpV+mostA9C757LWyjGvuBWLveSisYnDh2oo9JVe5XBGZJ9pWn
hQMK7QlFxCSulnYemy7rFi+2rKzXoAnM96I5+lZ/Hn2UZcu92Y7WXnkVsu2+mfrvY1MS/ENa76fK
w0DCoMtWGALinyYvNrU+3nQGDQfsHqda9XDsPHe3eAxFfLXyQxHM8zeGeSTHJXTXai+e1POKvjpi
X8yo3pr5tSxNpN9sr08u0vM963YD9UITqdjgoHN1T3pkn7jaXBgtIclGY8XCwfP3ztCHPmTmeoy6
tKrKpQ3qCGDwpE/weDggvdUNUO/Go9SvK0PuOF+08TjCF6bwnOfAkkAg8qGLSt96cc0BfeYlddEX
X0v0odvmrpYdSgR0cpBzlWLL7aPUXxuF0C5+lB6G4HslfkyszLzq6C7tpsCsfyLISDmUYU27ijmt
flgCUqnye0CnuByrPcrHxKtx9qsSOZmHxipoLLgtZmffdSe9tbJigZsj8grb9WNTQzGiH6gDCVQN
PjTtEi9tlXvjroY3TV0NCQleavXqqLzQL5LI+36wUuh+R4211TApUg3oEcgkXSYjqh2MxkogH71h
sk4nW4SgZ+1LG/kmkNd+m43OkvoFprjyqSTo0m0gthVpN3loYD2QTFl9ELXYZ1AuzmnTpWbwHqga
RnndwcWEuqh3wXCphYtuThkzAJRWzdqAzpswq773WIUhLXpTlLzP5hRX1QuDJkOL/INdrRW9I+/B
x6HDjNriZ7hmxpN6NbohKgs9QkUXc/87xY/FlE60dmpOl7G7SEzddO0uKLICZxh6eVE1u7HyWD4h
jt46ImNgJCaktCeopuJ1AQLbEmzYft1S81zQNtU1+GwV22mB1LeJA4bOWzC9106ubC8KsIH85pn4
duR0m6VDJdNdu/HH5HZIP3FWDXFFxmAvMO9oY8uEZHcDuWh0AOpbbAHNW7M7ML5aSD6XGPk9YWI6
TS1qFhp1uoYRGNanexIMKehIYwJ6GKhV8aJDAgZOTXXVXKA8JkGCA64cAcS30SYs5mejhu0npswL
KGBmjKERnIKEGZkC9a+N4naerdAb13jQjafAeXPktwBa4QP25Yh9ihBL6khBGbFTxpv2f6SdV4/j
VraFfxEBHma+KldSFSt1eCE6mTln/vr70cCFJRYhoXrgAdwz9nDr5B3WXgvgSJd8KzgBQ/8n4WFL
lXBtTGFAfGurv63GWwXtc2r9iLthU7vZyiCJ7OJubQLKW9pXty1XikrYdhfyQGcAnQIckpHUuNyO
8Ew2m7GDYNhOb0qxTWqVvMLBGv1NXlNFL3rSk/6+RvpKZOquSb7H1TGVfhA1y+NdbqXIqeGe9S2k
et4u6MnX+BQMBukZ/TqHDNG2VI5SeFNaTkxJaeiQQ0BRkYQX9ZD8nfJvbTxXcUYs8ZbhfdFkUPDf
zPp7q4BUjnOK+Eep8Q6mO9xmzRPS7Ou6/CGVB6//Y7JUofFQRY8ojG90JeUr1U7tfqo0Xa2sktew
EAclB2GRHvzo6FKKqfWaTYdOVj9pXP204z86JRvUvWGJegktcetZ8bboH3D3Vm32YJPXLVPjZxOM
f4Yxu0k6YBvDnRS/CSqerXaf2y8N+0hEYm/GzTc9lXCEtV3SkBsbj3G9C9K7ot6mCTFgWG608CYg
TUBOVol2sce20XBvBnFA22ol4pJmvXxTUtiEqJM2hUEhr/tYyd5d074PnQ/fTcI9E649/1te0OOI
b5AL8h17HcpymwbAMZ1+tLxRBm0/2u6bL/iw51VkS/JNYD2GulOTsJl2ILpcK7d4sIyD1XxvqBnA
aLmvyDCQmCKne6BHjeTlT1v8br1/+AmW9mDGL5pGHnI4UHLyVwPazEQ/5WvDDo/DJ9APB7LW67Av
Nx1tHLhRB19pclxCf5MqLYTEECmkhAN4JuptmtwY+YYuc+hgVqK781wC/6n8Jf0WxlfRHLyKirI8
3Lbkc7ox4eB8bRhjLfKNVnwRJUT/ebHzav8QRIVDY9FPt+kBb4gtj/FXlOF0StWNXGyrxqcgfTSG
W6O+k1MelWIXSCQFkIoZBNerfmuDAMt3QnWyfNfYOyP95hbZv6OgHLbPbe4oJV/5/osoX0v/dzuF
oulTH0acrOabZG1F8EVVjY3RffXUQ5Bq31OdC7fhldxB8bwKtWjrta+g5ldT35dOXhlqgHoIjjxu
N3Q5r3wbjgef31+lz67nAoRBEUVud1lGXOH90IZf9vhHNZ664qhWj23xx2u3avOgoUFM4soInyXz
1R9ejICs6i0p812ukA3s+i0A/x37YGVBtl8Wv3LzZ9A4XWHzZotdLcnfU5X596KNp+KZk7Ih1Z7a
L252SCM/Wvlh90sCBCDyJ8LRaSpby3NyoAx2gMvgVPYvq/TugqxZGeJgNh3ViWanktZIk59mp6wT
khFFQ1LCEtsowg0UdxynEJ/EzJHhjcniVOJg5Om68H402b0gkynX+c40c3Ia7cpy0zsLwEsJD2qC
cwpaY4OC85bWhG2j/BIGpdJGfbU6XiOh8fK/jDlcs2ZpUQxt3pVUTujZbR8Q3ZD0g+57D2g4bohw
ES14iYo6XxnlU1GPdAsjykg/bWk+xggv0g2yhT+FBUErsnYk/NLU/tVYB7S1caQctwjWrY6Ih3xn
WndiSPa5+pS403VCtdL+Hcmv44CupQQAyN0OuJYyZWKryFaZKd+FbfsQhfc1bjMKlrx8/wQWVA7q
SA9gADFnuC/dah2kb6KpnxFB/dFHFb6ABMKFoClAgqF9CZP6RvAU8O0OL+J1+nNi/qDvb+WWxwo0
QPRVMBK4ayyv3/vtt8EKVmy2+055Uc1qHeU3hEkm9SkcyElGwYLm3CUJqQZOj3sTZ7e+CdO5DxaT
dLao/vjee1TWN5VdQC8vVp32aGuPYfma2+9m8aVP+MkWeYLhBfGFVe3RIpJS5FQPVflSU62VKYH0
lHYJeNP4t+lrKGHEb1CO7k06y8bsS1hJt/SwE8BP8EUqa8g0u6X8bJDwQxFLIXWvgC5SKiJ3xf5H
I0EsuqnDcljFiuKIoXMsN0Y01BoextQ8uFp4VzbpOomoIIz9c82/GIzaSi/gaqzUlGbYYl2E5YtX
gX1SRlhHzOg3zCgvAYJHqHtyhjzqJLK9x2lcVVNjfhc9Z5byAC9C1T+hBKBp4VoP8y+Kb/FIiU3c
umuw7cfIP3qEJu0hqJ/xvWzwLea6QquSghOijCvTdjrx3HM8Qpf4HAK+yvquWT8mGAetO5Hyx0N5
oqa44BpQF/iGT0uttGpVaviACXuqWMYxKO+g40EJ84ee/eoT2r/jjZs/B9U97beAm+8LilBt+J6b
AzlcTp9Gn4+4jyt9KxcaOgyNuh9C/1BVdLBnflfiGCs7lLp2AZF6WzglekLhSFPqvanc5/FTAaSo
e8tBqfD/tELcE4HjUj233nMhbcz8l278NMjABV+04AupuCh7dQtqVP/E4R/y5U361FovGcnsdNdJ
ydagai/kV488X5lCfUV/GYG+t9HMNyP4ko17vK7M27oAOniIPZ7EotpS7KQfdl2UPzPB6PIHNyiB
DD5J8a+k/BFFL/3gaPFT7z03RLRybcPyQmoAX02nO1+PHk1b3oLVZv9Wjhc/akq2SvubOL/pAuhN
aFkuufkI1YzYaZtfhNdp1rACr3I57LVarJT+PrOmiOXHhLHofV5MGo2Hej/oPyxjY3WOG95q9Z0W
3XkIuiAhuRLWlyYmy6iCtglutChfTR8y0t9R8mD4CJaRabG++foxTrzn0vBu1Cy8b4YMXE6JKCl3
p1v+rEGkJsbPInuPxher2GXGjQ7Be3Sv5c/Cf1FV5DbBC6lc/BpJ7ODGtIznYnQPg8zbQ9wWvQo/
uE2yeu3hJElmvG0J6byIaU2iWyMp3pDJ4kldX0Zcf4SOow6EOodMiy7CEXM546JTSYAmTXdsuDRT
+Vhq3zUSRJeNLAChBYRgdLvDWWLSHTNDj1u8KU0cZsMxLKUcUgskZodSLifJ6Fq7b83R+NqacX5v
ZEX5UJdj/ap0VbO//CsWhkprHBzMhgzJHx3JAI9PIOxVQ9if6k1zNMvu1bKjY9MlIXiU4uaynY8Q
bHgD/rOjTqjwEzt0mUYUh7vmqLbWH3kovxShtLlsYnEoiqxDh4DK9wea80gUbR3qRXP0xu+1au1o
1kV3orxCTPcRKM9AIF2AB0uHTmzeL+4hsCMJK2+OkTrcmRFnCb6QZKORuY376oqQ3pxhjS1I3wyy
oRAY0WrwobHJtV2icLNHizfSqm0hxhh61aLkJvbMO7tT+m1jgAuLUACp7b05aukxdav4e9AHdLMH
yM+anltuqxpYSF4F12QTp91xDks//3nTZJ2salapYCD6tjoORAj2kP7AkaY+nd6Ouf+k5SDMB/0Y
yt4Vao2lNYC3nE0DzSkidrNNa4pWxEM5VMcmCnH7mXqlaLd9ZzzkdMpd3lUf5QFYAqhtNfjWkOIw
591YaadGiZHzguTF69j9mVKGKpn3J490sUxDqY6wV1n8Vt3flw1/bC45tzu7HkpFkmwfiZdjMHhI
RI3ixfSGJzSS2407BsdMar9cNvhvy818NU2Z/gKTRi3aM2fN7X00WuTrquroFZW56uW2uI8jsKqQ
caJg3DfhXdxJaFTVg8trYPrrrAsNQilJW1dp8zc3E53B9NfI9D3Qpni+t+oiTuLWR2G27IDvtGAI
KOI+eTmwtcvjXtpNp4Zm3SHIhauCg1gfYfsRpLihlSYD46Oik165oaYl+zDBNPHQ9Doxj1jTDXZy
XJBlM4XvVfWxrXTxjvNOsr/ttV+Xx7N0D9IvJEObC+sNj8u5Fdftjb4dADyMY3EM7PhmNJJdM4or
SsCL0wYTgkaPImSA85eDC7iy3M6rj2Y73vhkNEmYr8Oif6y4ey+PaNGUruqQBEDyBhP3+YgaEXRC
jA3zptZUvLPsTnKTHZLjA5RC2pULfulOo7namCizoYSd9z/bYWQnI4T2RzPR6YyRHsoufepUkPuG
UYG/Svq3oUgdJbvWF700SkiIdQ0KM3qL5xMaocFUD4pdHcPIXVOrpeQd7srod2B1V+Zz2tHzfUhn
nwkhpjI1Zs7uzyYqYtOz5OqYkJwAC9rSoENKBuF3sH66vc8gBdn3rv9yeRmXtv9EM0H7rCnjs86W
MbLDsZMKzEZ8ftDbI37RlV45sbT5EeGSp55miCrnTlVVkgGMFbU6amM7bu0uHbeu+DeNNuWSaXre
FPRRrX2rN8gimNq7p1TBdtDMcUPNRCXCNUk9ayBYo7xRPn/+EbqA9ZvuVATD5nR7wtd6ciiUy1KT
XJnrowYfXfEqF+YY1il664RqQTE+Z5epdKrOQYuJVia+/SPKq3I5H/v3xJkF5fwwDiEqll2cEFH1
uzwnEUcqpSXTZ1cvJY0WbfceFu9K124vb56FhT0zq56bTZLWSBIDs1X+XpCHlA1jFbrvl40szZ7G
maABknvmg2OhuylKm9Ob2w86moZ/hH1N1+iKBXPmBzeKq6nx0FTHUrl3g/tr3srSLJ0MwJzd/WUp
2W6gMoCCqlUfUt+mnUARn+/hFMapmdkeCKo8SVQJM1V+HAKAK5lLpxrNPfU7EC3yD+a6lyfY6Hjl
rV4cn8IBsnlAJ2XV812g6K7U6JZfHdU8GbZNBkCw4ADfeyptRZ/fC4hBQatOPMFTOpvKgBK8nQlu
K9TJwIlodAX9zWhOTcym0fesIlXijmkk2K1IhZHdzfPvl8ex8KwYp0ZmB8etbLdJDHx0u//iDRQv
jIOmvAXRj8tmFtzVMzPTxj/xbQru8zqfxkI1JjBp0VuTjPKqh/DTzOAQPJyOZ7YFQC5CWCuD2Unc
4U6uMhLcw+/LY1naZacmpik9GUsf64mrSkyZQRuWl/4MVLFug2viyh8WBl4PBcrS6VojvLNmq6/m
VqGqaZc7gyXT1uV/GbpgX+kdIJHmcHlAH26dmanZHlD7agAYMZkqSWquxNvlz3+Yr9nnZ2ufNaOS
lVKbO2ZJVmgFw1vebS+bWByBAuYBkmcZL3A2gowmHinx7MwR4NNp/nS3dZJJV26XxRXBIZpo9S38
2plfNPZSldHXAcg2NHZeYz32A7jOuqD4Ja54mYvjsfACpsCe4GYW3Yge5FmgWLkDSmE8NNGVxMHi
ipx8fhbTGHJBKcsw+HwV3dCbW4ktqOybv1iTEyOz6UIVguDFZAxpsrPiXfc3m/a/z8/JEeVA6ooY
RKNjpGit0SB3ZUstzREsfBMTMc4oEdn5KVfcOo/8jC01NqV4FpKoXuvIk280tRudyzP1weHmgKgI
Rcu43KRzPuxeNJl7hMYzB1Yz8TBOsbMStWRZTQugamgYO12p7e+xGijylT29MEqkYHgqSWjyZM/Z
I6okSsOkJ2AZQOTHgPfjg+cnV97KhYMDhRuEeJPrBJXXbLtlZtr0KFSnDkD8qKTwf8srwx19ZSwL
03hmZrbhrEjE/IYsdfLgB00FN7G9t1w65Oxtong7mL6uDGvRHtoGKHeg40awdL5D/GS0UkUKUqel
XbCm5VWrQGEkKEK3j7n/C6jA5W2ycClMGS0VgmwkgkkxntsbtEFSKR1xTcM8AHezOWRX9vyiBduA
0ZL0AKxrM6dGglPXUP0ic3R350l/OvOzrC44ZerJ92czFuZaVKd9ljkaYFul/0Nj3ueniOAJynri
JxjKpu1+8jQ3NTygjSyFjgn1ErN0LRm0dFyQg4EUkRNDwnrmnweRLGjCHEMnsunhuJGkbXFNye6a
idkaqE2qVbrbhU6VgJFqOgfg+mOUplc205IZnTIGWX0LuvX5CxPkRiATm0VO7W1tbud6n2hXzsc1
E7Nj70Mj3dt+FzlxO+b7woOWOvMt+xBVYBcvr/s1U7OjISS/V6R8iBybFlyz849a9yCsz+aV2b06
CgL0Y05rP6eQKlrLHstWjpwq3YbqYTQoqq3dn5dHsnQET43Mnp281zTLs5XIGQz79yhVsCuIbv95
G6YhwxSj6PDaznPWSj+KVBdh7KDJAelu0n7++7xnKnEYbGg6efHzU1hK4OcJNHNHqr5KMNHrrn9l
vRdm6czC7CLpS9+CrT/MHZsIDwjktWTbwn46+/7Mn0zLFFV0wQgs4VhQZ+rtc9H9vrwKizYIHhEu
J3+N5M/5LAXkLJLEszIHBMbwDch+dGUrLRuArOnfhP2HVGVgN5EMeW/mpEb9MBjlQ2kXX3NbPlwe
x/Q7z9KFk/cCb+//m5nW6uTOBfivKlHUZ06DEpP9NhrKWhtgzFd/B/63y6YWl10lFlJlQm78iXNT
Ka9iJtO34nQBDPumBXTi5bKFxcGcWJgtvJvpclFVMoFECun9aK+FQSdUvk4EzRPJ18vGFhcI1ROE
lzUo3OZVz5FHJjDdPKMsnzEWy1NXvpLdFKDaLxtaHtV/hmYHMuiLLKf0mTm5kAfg63q97gpgqkjB
optNtvw5GbvkCpH68ujIkv1bzjDm6Uwd3pbWM9gXXUfjDuRSt0CbL4/rmonZCxMUmcilGhN2QMfr
rfca5sbqL0zYCvl+CM/ND2zwem9QVSilzAn157T9A1QoyLeXTSy4x2g0/Wdi+ucnByhPxkRqcvy6
LBvXke4E9GLTG63m1xJKS4aIuEhXTdlv/nBuqMn8ODI1N3WktIhWdtciC2c4atILsOvXHpmltcFV
QrMc+RiCqNmeU1NJjrXBnEohYBhB0oYZkKPoms7dNTOzK6EfS+QNCC4cSfkdgppWi1+68tkcGTfc
6VBml0IyZkNRahYgYFs52P2fgIbMWPc2lXaNMnBxhU4mbXaXBtxrYZsxmiZ60cp3fWg3YN638CRe
2dZLN6kGgSeXJEpvyFecbwVZoWlQyF7mKEA7wVzdq/4npZ00pINM5AERduIvFE1ns2Z6xhB6ARvA
lV7y4XcxXDuaS2M4NTCbrBJlGVdt9dRJ+k1Oz8K1OVraWqffnx0XfTC01Bd8nxhvJSu7AuidEVxz
ZRat6IT+VPX0iS74fCVaIAyFYfQJLAlQu2mPJW139In8xXqTTELAAAZHivizsVRuEACViBIW4znQ
aSC58v2ljasb3CrQdP97U56PQk26yg4qIwFKv6+Bujf+1ACw/335plyaK5CQ5pSSIQyeBy2ZKKQi
iYkfR3oZLdndRCGtzdHrZSsfYTXsXPatgeoVuI4PmI5MBaxZGnHm9KE+3pmSPq5DCXZVuRdwq0Ep
CByx8Le1ErqrurMnQCCMVmVGqUsUENBZAz3jdWTAZhKGwb2LavHm8k9cnAjdVDTwTJr4UMRvc1G4
RUtbwlDdR2C5AYPBdvO/2ZjdrEaTy5KQpdSRFUcqaM4nyZbvLtuYrpm572icjGO2+UdAQV5icw1V
dn5rKt2zqY60Yqq3EAtAVlPdIUN+r5EEvWz22vTNbo5EKG3cWUxf+RXKZtphwLL8hQXYs6dirmWC
RDo/D0DpRlMUZA+biH7z7h+//ZmCf/3fjMyG0Ul1mnedmzlRjmAKDIhwBpaDvP4LKzhxKC3bFCPm
cABTEtRWW4M1yu58mjhHBc1OYpbLViZXbb4T8LGgMJ0yheTwzycM7vxMqshIOLn6j60+jcGrm+0T
2ghqQwNd9Gkpb474qbnpPjvxuUKFg280uHV9/961R/X35dEsbTBudHCAMnk6ZV68iZu4l2RXxWs0
1LuOdv/Odp+iUbtSaV00g6Ao02XB5jeHTJig9nMDrTAn82unyKGBs6V7CCuvhF1L4QMYHn0KVAlT
5tduLgxFSGOUOdxjCarn/k72oUtcd2L76WkjtcbyT2C66e49X5Uy81JXUs3IiepfELQUMC2YV1Zm
YZ9N5RsueOCZ/Gca68nC21ko6aYuRY6R/9O5h9qAXkuCmAVGNGE/FsOVe2DhXTwzN4tQur6kYXXw
Yqdo30aE2JLRoOENfL/9/Pmps4AlaGCFjY8XjlQ0jTcmduS0wVsPMCiAolWprxzSxdFoAHQmnx4K
jdkhVZPEhyHMJ3HkfdUTaH9po61gxsmu1fMWNjZVT0S3gakAfdZmN1tTFmmbNWwETfpi0rcmrK91
ccWrX7SBJgDsWCoyCnPHy1OM3Bt9lgZWrVGiFf5RviZRvzRfU2yP5seERpiDxUYh01tWa7EjdfSa
Jo6K0JwMWN42ymsro7BvZ/cnciykkWA80SaE2Pm+lsK6HcumjB23yfujKdfhOjdzHVhkJ9l/vMw1
V15v3AejIm9qM8xv4N3P3v3KsjfeAE80a/HDitLke6GLAunFkg4SQ3GNneUF3oPbJ9pNmMA7Nhgg
N8IK8BME9+GhqcrEkahVrgJFlzduiXZeB0XXH5IZ0n1FDmdta5V6S8W88FZUbmGGlFP7qEdl0kKd
IckwPSlSQhsTrCWemg/wHlf2odbCch3KsHooteW/FbZSv3uJHv7yssymd3u0btDmgcO/gSFXyRII
fjVzm3pTi+ygq9vCUtID7cnSWjbdapW79MRFaqfcemo3TM2oxi4LaulO0Qxpf/kkfrxhLBm5BGRG
Sa0K3LPzleAnqHXSpaS9FXgHk3e9+Ik6hyiNlYdHaF8DWS+aQ3ePWEuGFl+fmavq0qAR1CeRn9ru
q6E041oNA7tYjXTwbwTJ3hVS9cmzahafT4jDzi8zVFCeID3nd2kIX6vdm03saHb2LkxaDCHwmjrG
9th+uzyrH/sh1HNjs5u0HkVLh3UfO7Jv7OM8folgAw3gRjY8eTeO1ktYDhspqR61TLxctv3xpmBF
T6Z4Onunb0bipsJNQqbYp9UH8nOohqa+PovmpcuWpnvt/BRjCVEXMNY6qhvzMM2LhyiqYEFw9Oxb
2sORCAfAZQsLY5kAejha7E6upplj2vWWOpRwYDmBshNju0EGFg6S7WUjC8M4MzK7vr2pjBiGGEl+
oGC3CXHmLxtYHAW1CxZlAsjMHyJ5yOQ4b4rQsbRw70Eolw/xg+I1V17vRTNAPWRCLNy4OQZA75tA
qo0mdEQovlD33wdZeif3wZUbY3G6TszMtnZIZ8fYePA6l0Ho9HAipGb1fHnClkyAYhcgl0kvURw9
38JIysFfFSusyLtSvUnBlROy+Hn6H2hCmXou5hV+S2nhKSj4vCvR1XFQoOy5/PvFv9Lps6OBSzhV
qzQaXnhPz0dQjuXYGEM/9XLmJlCFR7faybB2FoPard3+e1a8mPXT2N/1lvcgzDfTeCiGN8n7mgz7
Un0dxVuAukOrgnd/DpJt5R0V2ntFiwq9Oex6+TE0b92MKky7i/y9ae/VYg9N4RbxlpXavMTDby+q
bvPsK6mNned/RxzB1da1tqN5WFHWBRyD0Tc5/meUb2Nootp0Y2Tfhy7e+r6NcuWfgb7T0f5VxVBv
VzXZCzGu7P7Jl79KKoqSNKh6EK0F2R3KtT6sBnAN5xH0duM/JiSToftd736JVIVtdOLulSCVVNsD
IPt1AqnHaMPrSjtpnRhbjsZeQIpdaevGfqKpzvBv0vZLXGgbOnLg8aczN7DArkNp9jU0Hs3mIUHZ
YJya0sF6j2p/C97QDOtbdTiI4dWDmMZsUWout90wSSU8j53+2MG8Fd0nNJ0rADk07ZFOH8QQfqRx
sIVheTuxS1uw98h0PRYlTAKNJ69k72fQGrRtwuMQaO7WooO37r+ZGn/zo23UoPCbwkgdvtruSs+e
Y2g2NYsuznFXW9D5qeO2zd8AL0DFkdPenFtXDvzCPuZFsznutHSgpDZdCCc3PVw3aVblI42SffkO
Nu9p6O0rZZGPJvDQcQ5wn8mwCjH98xMTBSyVsZxYkQN1mElnff52+aQs+pxA24miUKEEx3/+/VhJ
0sqOpgLy8Bq26xqGcBry/8LGNAwSxySQ535tBQFAHPg1D2Kxh+3jCJdsHn76UsQAA6AYh6Ac2sLn
44BxyVSLGBtJXm2PclpuL4/h4zpYlPIpgQMXJb0/v08Mo5BAWhBigBA2VkZofAtb88vnbVAInzBC
ZALA9p+PQc/6NmjzKHJgjWlAi9xc/vySTzQh1GgZUCCw/hBfwJM8FrEAxJGgj7iqfCgK4wiSsazM
78auvvWy/s53TUi3bAh1Mje58gMW3kfsI18JPM6wPoCg5Sgt5cRkr3GmHDTWD3JLC3NSXKvKLvm4
p3aU83kkx2pFQ6yyVkjCZKLeGONNNNa7vHy2SutBbV8vT+ziuKhcAcBVNMpls73XNaWpkf5kXqGN
L6lZwQSzluLx0+VLCw0/AB3cNcAx5nArEZVIq1MndSKae3PvXhH3/G9XzurSPsffM0lkg45DGvJ8
7lpfSoO6U0Nn3NkG6cG/GINGmxCXgaKQ75ym8uQ6U3U4ZGW1B65Uld8FvUmrwAxfNbf9cXlJPl5r
eMaAMeUpGwBoZWano6Unsgs3dFx97O7G1gi3nur1axni6J1vF7lz2d7SFiBwt8nfCoY195OjdnBt
u8Pn15R9ZG2ldmtck1hcNAFwkJoPadUPwsdGUxhhZmYRIJOIB7Oskk3tyVA8NvB2XB7NwiYgQLSp
mpCGmDCE56sEJ0UDTkMLnK4YUOVQ7+C/967YmA7FBweNVAqasJr8sbqMJLAoBmniUVHfDcPfxLK2
74J7P0Q/0k0Olwe0MHegojmZ7GkNCM1sQGovJ0xqEjq1bj4menmExfxgR9mfvzDDxsMloIL5sYjt
9kNT5xCIdLH0XBv5rwxyqqDRvv2FGYq4Oo8de27+nlpVAN4osAIHTQ9T3pjZsavW/5uJaYecnFNa
+tRCzlmdFoqLjW6PCKdnX/XCD68YWtxqJ2OZVu7EUNmXnuwVJgFmdFDUo/553De5jpPvTxfFyfcF
xRu1V/h+GMj7Qk+OXBdXeleXhsCiAyQFvkbgN3OhKl1t3SJxCZaQXC834ZWrZemg4AFSGiIUw0mb
fd5TK+JazZKepPqgGHctRIjiXe7vTHX3+TWnKoDnQS7qY+UmHOjRTkuUeXq0pwYfFS1f3mjQSl02
szRdJJ1BxzCcj1lhvYhqe/IHHf8Vcqjg5//29dl6x/YQwJfM1+16naXIl1z59UtOFK/Xfz9/9tiX
eTXEeoWBIuoOsQpBFcygWdw/xvLor/sAKQw5eDK69iXPrSuD+9hUT1aLORMWeGJBV/1sL6CbrlRR
XXiOn4WO3j7l9c9Uat5FHj/XarAL0aBIa7FVRbgbPftBVJ9uOj3/Af/Ozslx6sSoIifDD6APzJEz
902GCe7yCk4nfvYwkEEhUTg1s9DAPFtBz9CKroO705Ht+156SEpnsK8cqWUTJuquU1+rPQ+qfMso
zFg1PCeAFDi5HeGkdP9in4DxxyfA45ZNQ59hv40A1WtVkz2AGk1+XzR6ftMPoj00Yxk9i0EWu87y
AAbV9rBrO7u7h/D+8xVftotK3Dh1ikxFsvPLr8szpZR73Xdq8RQnXzXph229X16tpfOgcPnhLExN
lB9wqVkityQh04CCYn0fFx7KWNCKuC6KMO5Nk2ZHSLnf1EiBCLKmSfmy9YW7hMISbooFnSTv4eww
kusPIzWyfMdq0Qr5MiIad9nA4k45MTALySRYeLXBNX0nH3G274NJdeBKVXZxDBYROAAr/WNVtpE7
l8bQnGTYWGw7eJGS4vUvBgGVr5AxgKWZ92M0Y1hAzhk4eqD3m74PUNqpfGDEZvk303ViaRrryfXQ
KJWwEYEOHLW4CVvkaoC+CenX5eEshHeKTPhIZ5AK7GZeMbFzdOfMMgkcmd7kHlkZ8pOtYRgPlDaQ
vcnFgAANLCdQ3ZhX9ttH/paprKASok+4A9AHsxMl+SKpijBNHF+Yjxk1TU8OvxWVvlMRQ4DJTtz0
abmPehueKST1XPnKtTJdfh8uR9v4N9tPHDCvrZPdlgbfGAIHbvEvXeF+8wbtSDX3tq+MK/tyceuf
mJptfRd1FzutyKBKwQjhoVSkh6IaoTiUw2unbPEIgEjQJ0qOj60SVLpVKUyJN8xmn75E9ee9f/Y+
wtcTDQeu0mzRkGDxcrsZA2dQ93HWH8sC2ts6uhLaLi3NqRXlfO/TaxoGCJNhBSYRBJ1GK99J1XMn
rsE4lmZL0P9HLopUP+Wfc0NoPdUhKlu+48KMrByGT2ccLQJ/6nQTME9Q+jn/POiDKBlzPl/Zx+7N
Lf7i7QUYAhKNBBcJwdm2ouydi3DIfafRhbfJG0RB01Yf7w1EQ67cRotvE2RX9tSYCap0HpVzC2hm
T4O3UxsVIihoyfVoL0I97QdQksB5HgWIDJJgHSBKlxTk9pLkSmvu0ikilsaNIQyZ0Hfns0m/JDyZ
LqyhRm/dCdj+YUjE4v7ylbi490wmc3oEye7N/EKZJK5M5sZ39GS4t+BRH0b7jyt3N1UVfL1sanH3
WSDbNdLRE2/Z+YAynmO9g/vQEZHdbgeyLE+DbElXdsm0C+b33JQkwq3goie1dm5lkBoI0wNWzjca
SIDifKPoxVMI5ck6yDX9tvSoT6hlMVxZrmmi5nYnIpvJMbSnbO+53TEf7cqLeyZSdD/rGNLEkhKV
iRge4ia4GGN0Lys+mdK/8XoBkJpTsxjYqTlsLvQzKx/zGD2wIl9FKmwuPCtXzsPSXjyxMW9HzN3S
dBULG3l8rwSQVQI7FdXm8/sDBJs8QYctHeKm8xlU6EEUEUQUjhwdTDhOk5fL31/a6vDxgLhTeP7g
PDz/fgjKoxyMMHGQVN1XxVfqCqg5vSv1Xzx/U1/rRKvAHaLP7ilPiaShdQdQOHhKlfIboskCCefP
D4YAhCtKEHOLeSZHV73Us6M2ccoBlXL4Y2+gpNKSK17L0rqfWpmO9IlXFvZZmapqlzhdiYSdp2/Y
25Mq2F+MhRwIXQJ0pUMCeW6FfGGaJp4cO4jZ4VhCPOpmP4b6Wm5yaf3JhEwBIsmvD+kQF3Hm0igq
FMEFit5m7m+KbNhkav290a896UsTRwRnkGu3webMr1UrHJXEDoAspW6HlP1YU00w9JXXVVfu7+k6
m187ZFonrikD5Oz8SY+SKAiahk3d9VH4muqBtytyo3wxgVHCyY98kYsWzpVtsXSTgzwCpitPb8b8
jo3G0quNGl9WVHv7WMd/4Uecfn52gBLXdPWm57Zp4Z/tPGvVfLm84RYnDabRqW2Uysgc/WKn+mCV
mpc4Sqj/MHN4zNdSkt5WenHni/AvrjV0yEy8FupzH2pXwvbqXthgZ/vqq5nX69jUryzHR7axfz/N
E86jB2fUHHRRNdDrFUkF74Emxys7Gx9119pbQbjTvHaXI+ZYUuRfIYdU7ZVResh88VjI1iHTu2sU
DEtTq3OSJ4Qo3os6W7veN/KuqRO4CqCOAwDopuvGCMQdO4la/6QsFmdI635+PYGcKCZtJ1PFe+ZZ
JC4EgKmAXMKCWcIexLcws0PwYWq+7Qvzn8aPpe1li0sngGoA/HEAoqkZq+dXVpF4jSq3UDKU6Gvb
wdfwKk596bbSuTxo2DQoQ83dv9wYvbrtmUjVQlNwK/ydAlSkvbk8jqV7asoGwi5M5hZw3fk4Ojgt
JSXXiErT5FDUyb6TxbGS/P1lM4u7gkQLSYrJPzJnEU7gCnw+206cRHyzYeT2shS1LIr58c80Ca48
J4trc2Jstjaa2oa+Yv0faVfaJKeObH8RESCxfgVq6dWU293X9hfCbtsSIEDsy69/B8fM3Co1UUT3
uzE3YmYcJktbKpV58hwX3kkEwvpDyNZFsmZgSeOCl9EFBkld/LLHYa+sbLlIbhJ2Z220/69+HvVA
x0Wh00Mq83JNMmQPOLUA3BBw4TZEcsDy/oEpWkqO/zGhJmOR5Z0z5gKcjruyBZt9Pd4kIyTg37/q
uM3RBIrEMxzfsivOooduaBciaVTtZzwYoVam9ynER3VwWXmtfjtYJpTMis5m1sbo1jY1UrSoECKB
CW+o2GU9NBFbuwfgWpsDpsmvshiOhRg3zKytEyCpBKJZOEJ4KF4Oz5l5Ysy5JU5JHAeThBjO1jN0
y8Ly52cTOIHbl4sUFhASuaB+sfbXF2j9++BJQUYKAGJd+b4VNy53Sk2cZvdBhN24EQivPcVQOl0a
6FELtlS3LGjZp41EwIVMv5u2PhiJgoWHH7cP1+6L9P2sMkhRntlTnBlD6JeUHqDpLYNOlF1D23Lr
pvkbi6rx1rkNZW/NZgst9rzFIyWBjGGdHQsTCvXQNuwS63YAKRDYIIsjQ54ot8r7zqke+mTY120d
dnG68eRcXT54A+DDcPXh4r/cHpo0amfwlt8CpQMcpmfe0o37Yc0Eun5QhUBsiX8UE1al2aXMAfyZ
PK/5bNUmuXWdfny5vg8Xj6ZOKpgploAM5A7o01MHIvQsjWfgU5pXr3/i7NlM7w3xUFr3LUobqfbn
ur3le2/s4YEJfCpAnogDLu1xKzXrPgcggnhV7sveO+bCu+GZeEhmftO1kCm6bnB1gGcGlYOm9VUK
/XJA9Rlvo6IemzAxm1Cr0580Le7yfAY/imNWPhXjRxbwzLISGpF8mudkzsElA6VFGvJ8I3e5ukEI
Ylsk/lDCUekpZUdBfWVUGSDFn4l4TXm1MXVrzhx9VP8zoIQOVpu1Wlpjrfq+n3woktx1unilZvF0
fYlW7cALov0DcbqhcmSIMTUp14DDATLG8MfSvUsHSH21SLx9xBA6sCmSNVgZZbO7BXfAHIW9gNzB
gzOZXxIzDx1a/LpuZnF2b/Y4kCT/NaME4tnoTrndYN4sO/Y5BLUZFH0qpu0cTW6MaMvUsvvPrilD
L7TRMjEiaRvhYEVFGRH7Tw0dp+tDWl+i/w7J0pUETge2aDRlYy9r/Z3L9nr9qXQ2EBlbJpSkK1rF
/mMCFJJkODS/yFZKZdX3/G9dLJXMTViDaLJu8T2gp/Ihu4yQyELDY/zJYcNT6aDEdn3W1lcHAFfU
rPHcVQFtNhfSTb0RJ9TzJT9kJWRh/cY+XLey6gdQ2gLITAfHiBoMIYs+aG4FJKOnfc0it/zn+udX
BwF4LrJE6Kd9QxjXcBOqFjFmTdpo+jdAiUbN+LNZdDu7bzfSD1u2yOV2HovWze2pyU7gdiPj0Rz8
wdpV8wZYYcuKcgfZXu5BAlLizoPwid+U3kO/9Jo15mdhxVt0H6ubDilVAAqAi0D173JIudvKSa/R
gsj7W7EgnaegcqAamQRi/MiFYEFwaGkUJm9aNxkUbyHOlouTO94YyVEE1zfC6gEFAHnpqAWVpUqs
7mQ2kMgcj6Pa+6Frn6l8hUzTdROrK+PYyNmgVYa86deMIbLRiQQjaBcJtJtU+H1+nIuNgaweGG+p
QgMxu1QvL5ekZFT0bFmSNmfQU8wPTqF//8BAIBWC1CDaqZEfuTShxYmXZA7o17IpKMGCPPs2Clhb
sc1KlA80Fvg4QFiOGpyaTBMFiXUNwe3CH3gDlUIcTwkdqModfzaj+wCBxJcpnT8AAr2wuizi2Z1T
lkLYDkMDm6ZNN2jBhohmMf8ho/ZDk90eklwbTmFl34HFHgA3G3EOcjLKckk+xv2gA2GfF79c966W
EKUrNi6flS2xsAG4IALB5n4TSxXCbXNeNino7IwgPVpm//49ZxqAKVoLyhQAOsUNtD2fRGEuYFaw
VkKo/SO//+zzSsjRyUZrRhufZ/lOpM+j84FAw0Sy+y8tJpA7RFkEV8M1IwWq/Q0an1wo4zUEGskg
/Xfo1lStOAETrCy40FAqB8WQ4p6TfJQVcVCTdyBgp7M6IKX09RECwGQrwl07QIAW/KVJRKZELeCB
iaCEEGyXgE6WnqgAY207B3kxNFC3Kw4kTQ7IqG24hrXtjNsUY0P30Ur/Ee8KBq2+RYuSfQLb1N3Q
1M9O/IGGQ7gETCTaNuAiVDi4gUlzzSRNTnN1YvMjff9+Rsc7etCRVCTgvlGitX5OiCw6Mp5IvXe/
Je3uuv9cA01efF9xoDnUMZ1Km8eTaXRQ/20DaT6OJGhqqKTnt733pWxu9O6BQqgudTaMr2xA9FEi
tQwAHrKz6uM+LzyJrgA6oDUEEujDq6B3ZvEptt9fLkcdB5mRJUO30DZd+lGaz5PjcjacqHerdXdT
mvly/k7qqJr+GdL3c1CBowZXBIiIAKh50x1Kc5FMvUb7U+7xBy21o6awnpN2S6RjxZFiUwMHitfc
QvGhrFvatVlX9G1/mk3iT/zFqd+for0woHgHz2vJVPVdf4LoVlfuzS164ZXjefH9ZYBnt1uDfjR4
f3zfzX9CNnzUdw77tbG5l9eS8kC8sLH8hjMbc2pYGSRQe5D0abtBmr7uBbMXTVD608XOLe4aQGvA
sXnd7Mq2vrCq3Nu8BeIEoUEP+p3GnyA/LWZAJYBf7NAge93U2i4AJSRQYSg6APKmPBdBSzoI8Db2
JwiVWgdjq3drxW0DQfXv55WT03W6GecOPj8h15cd0jb0ukeITTT8UG0ReK4PBa0CC9OPiwzZ5VqV
jskaWpY9GMCfjTYPpZ7vr0/W2rosQCOEiyBRfIM2Ijlo0MyadCfRfjVrhkZbqECjcDy5W3yNa2NB
/A5EHa7Xt8VKzc1SokvWnTgv0Jz7Or9cH8nG99Vll4XWmyMT3amNGiPMyvD659eO5tnPp8qyD1B8
yViLn0/BCpHezeNtU208oVbWAs0UgBARw0b9RO1IbZpRbx0m2lNi3KI6JuixnB8hEnx9IGtVY5hB
dt4FJGJp2brcVFMmcsPISQtuA+RYB8gfV1+L+GdMXgaoC9d+sett34kSEXB7j4jUYsfrv+DtOPH+
Qe8twO7A/SDyvfwB/UCLKSdglErqV3Rvz+2PsnzYvEjf7gePIqmMi5yiTvMG9IifUCLI8RqcU8ev
yspPttiKtiwoW2IksvSqxQKXPsoc4Ei7Pk+r34ekAaIBiH3iYX05T1rhVKWekuaUvJTa77H8cf3z
b3c0Jghz83cfvA0BSCXqXuppCzTE0UygLf4Bom681QCDAVRkqSG8Qdv3KbQaQWWoRfbB6xM/h8z1
9TG8maLFgIfnGXiWFj4cxUHKmOlggc3iSNyXLMC1cv3zb6ZI+byyU6uqyKfewueZCEFwgYrEL2a9
N1Ov2FAeZwBxWFkbp3EUdxTgwcyHCvz1UaxNEoDSOPDAMgOeq1jwaMPAwLpwNUw/YneX860009o0
nRtQHoA20PU58VovStOu3tG+h2x3J4bbrJrt977HMVsLjHnhGVlgPMqZK6g2phUpvcg0Hgy9DCoU
+4d3A5phxFlwTiAaQTrLVZYdgGZuMtDdRZNV6PuRU3ZDSJEd3r8sSGqCLRVEM9jFih8e5rpoSI3O
qL7IviLFAPFr8t54FQNxwXEGKDkMvSl4DVXhTCiPxlHask9ePzyOZbbhzNfWHh9fUPhLGU89gWbM
TLOMtTgypXm02uRRELbjhvyAGbBDohXXWLhyVAIYUQu0fGceOzluHD/1GQB1bVK0QT4VW9w/a8fl
3JTidulsTPnQc34KzeaVNq/vX/Uly7NwsgMeob76TTRI25VRL81qrrabY3vedcCU765bWVsVD5V9
eyGxB0BK2VuekUxZ61jouiN/avGjiltfa95dYVgyY5BeXdpqDGSwFCNisrq0dQV6qZwSufmgbdG/
Y5Vhm76bvFOxtCzZ2Zuln6C5XM2AkBcxOeVu86x3889xnH/wat4hdv7mtcOf6zO4nPGLZ9JiEmVp
9E2C0wDNDZcmhyS1CVr02WkiLEiQDM6sA1D/ibMFW3rbIaRYUryndGd0XdYO/ABN6cGqye8U6a6d
y3T7QEePBSMvp31iFHOAUgukkMELeuJwKlsJqdUhg/p4UQgFYFHNfUF6tsi53rBT6VlBVXzWZpCt
md+otzG1K5sTbS/AFwMpCyYy9T4yIDNrjFaLRkc7ZgFNcuNAvI4FhUza/fVVXM7qm1U8M6XMLXTH
ba+XEzvNUx9p01QE4H1JfY5MTmkZAQgtQYE2hKKv34uBWRYVGd2liwOaROrZyFM5kcHUtCizwIc0
J/IPkswnK0sgITD/QtPeiwtg8ka4suK5lgYLHdVskCGiVHK5Z/t8qlK3k+wE4aIjN4tjbSUb0crq
2oExc2m1hVS3iu2SJc3NyubsVAzZEA5ePf5TWLUVZnnibtyPywlT124p+yHzjp5UQDYuR1Ma6JK3
kSGFe/Ga21Kw8mCClSGEStW4093+n6oa+41rZu0I4IZZALWgAHhDW0+zVLNFY7ATHUEwYZJP0NLe
O0a+J0m9geJZm8kFIo6XECxBKedyeLGbDQiO4WCItYcYcd39bLdGs2ViGe2Z2wR6CGWojKHzvIZC
BnttnAe7fzcoHPvtfByKo5x5bjKE+OzUoQnbH0X2g/fvrv4tNhY0y7IkgCQpUZ9w9YH2LnqiWrfd
zc5DPVu7vHt3U6FiRUkfVpXougm47RMt6wlsyrW4KdxNCYbVRTkbi7Ktm9iYJchfYAUycqQy7voS
7/AW+f/rrm/dDkoE8Oeo/Krg8LaXRPYzFh8e8JjIeJ+BUl647ge2MTqqAUZDwziU0ZThVCg0zlBk
jiMX9nyjKfIdH6ZPzki2eMLXvBuAsagwL+NBGlnZzY50OeQe8NZj/Ck3wZ3GyIbLWZszgubwhS4J
IHZ1MLyDu9HaMo7yevLCxpx+ZdZs3PEq2VKqW3M0iPqdhTcDckPqHZjFlVkQyeOoaUQVUFJbh9Jg
ASJPGdhYpY17cG3uQNABDDbAxbjelVWStdPTuIbbTuNDL0e/H7doWdam7tyCEqLNptbSqYIF4fmZ
/ZjVDyA6fP+ORmcfmEvNpeyj3j0Ujxd7MhJ4zHhn/4izvfX7/2dAiRYmvKHQDcfgytCPFuRxU+HA
NINfUkY2xrK2IOdjUa5qZ9IyKy4xFj0bgip5rvk/HxgLTiRg6mSht1NOCwiCLVJWCEC48ZiJO9Kc
mg9kLpb45n8mlj1+dr3Inlro+7W1KPb0IO2QQmLvBcvAI59bUO4Wm9UGYSMGMWf7cTCCZJY7xy2C
vD1dn621OPHckLLyszvPhFRY+Rw0dtmt7B89cQuclun6icB/guvmVlcfPfkLSh1JOE+ZuYK6KCdr
GFful1URpqMI328AtF94KC/e7E3PbZpa1dxMjRZ55qshX/9c//ry89TIDO4emg1LRulNEFiypuqQ
Eogjzf4Zz+RRtM9lYvlU21JcXVsWC73Y8Pk6XrEqxqTDmrdJUiCKLiTovGOBJxEAYSKQXW9iR/Dp
MJlj/jmTsjyADdTZiOLX1gkQdvhMhKFo6lTcppXpojVsoUVmNgezUUJv5QO3NGJpNGWAUx/i0oof
yFLcdJBG1iLpQNxmLPX4VqQlPeZNLPbXV205LG9WDauFGgxodN9I8dptIotezlrEkGEsqqOGjGxh
yiDJvuEkf+ApgjIsMmjLQwHckZe+oWnL2QX4WYso3znomN/qMVldmbPvKyeo6Wde56zFBmf3TuM7
1fP1ydr6vuJ5qLQQBzj4/fkQen0KwOa36waMxaW8WY6zESgup44br20WC4kLuRPfSPz0RXulJ+3V
+Ptvr4HV16//UDTwJX4MNuCn679gWYI3P8AjQG8t71Pkby6XSEvciSZxD/fd7bgIRmgRFhtbbmUW
kdl0ATRY3sK62sxWDDrLS5e7UWnZNxjvA42d8PooVnzRhQklaB9AOKJPpuZEJacvuYeXGk8+dWNa
BIYzblV8Vo0tPC7IXywPbeW0VuD6b2u7xHiq/gbUpLflPHf+WNMb0qJwen1kK+uDly8Ewhx02yJR
rGxBy9FowZGpiNyh3Relc9PwPhCxt+Hj1swABQJwG8JqwNwUHweeqb5159KJnPiB8Cc6feqrH9dH
suJ5MA6QWgGNuPQOKyYaMXblXKVeBHnN34UwHjUOGp7U4IbvJtoTqbfEh/+mV5S9fWFx2ZhnoUlD
KPSrksSLhm4Av1RzYFa547n7aNrggwDVT2WZt3ZhP5kAokhWv4AE+DP0HjYGvnJ/AYiP0jqgfWAf
UvdLM/KZQn0KyXG8X/1ygP75rN/kebKTCfmT0Yn7dZGAeW2LGHjFuaA9DXEyUIUIltVrZRzyLAZA
wosoWuIOlKX5p3puoYmN7sugssfxzmA291PhbTGIra41voweRli3VcH3VGSua8eaFxlFZ97PQNQe
benkqJCaUPfwrBokTymj/Of1LfY3+H+z4qCPwC4D9gf32+WKj7aTtEmNUp02292f0Sb8xmjG6lte
QaQbnDHJQ9wxETDSVUckjvJdAcnFL3FDyhB/KwsMrXL8fnlSAqXJRnSCQLGHzr2zJfG95kNAhvK/
H6ochs6QYFZIYi8CHoMHmaOJ0OFF9q1Oe0C9sJN212dm7Xyf21OOglENPau6JI5aiOa6/Dbmpl80
L9eNbA1q+RFn523kQ2yLEUZy4Ttkx9192Qezs/EcWLtOUMoHMxdIelF4UNxv39tuQ8B/EWXtdItG
l3CanffHY+TMhIoiGQBQKajU3Ei0/DfNukgj2rPptdMHnDv0zpDOMNGdAbaQywkrBlez7ZZ7Uc8+
swYqA6O5Z93v66uyNl9w6uDkBZJ16QO5NJKSzhSzAS9YpMjkQ1J+3FKFWlv3cwvK5rLnRidxBgvl
fJTusbJ/5q90S1tyzaVALhHnGsks5w3cM+eOponUcyNZTkENPG7qfTe6X6Da2OXk3aALMKYCm4+K
6cIZg5fH5ZzFRiH0MjG8qKK3Q7EHRPb6mqwdR3RVIiJC3WzhILz8fuqZcZwOuhcJ0NLvmtgpcChF
fICQV7q/bupvO7fqE89tKT4R7YVM1sbgRbLRn3kdf6ka+2H0htuiEE8pt06ZxvWgsbzQrYFovG59
daAgjscrACoByDpdDrTnjTY104TN19ECMguCWq/dZHvf7LmtNmKY1W14ZksJldK0NmfPAoqxfJ6p
8EvzR6L71YZrIG+Qk8vWgBgeyhH2wiSkAAuBnG6zNMmAPXAkuc+GttolBnEfxmJkod5kU1hXtvU8
zx65ybMO3X2zkEGj5dWD1Zv5jW31fTgOjrMTwpyP1TjPd5CcKu5iC/zcHPIpYV6Z7Ob6OqzNzQLu
gwrvwlKlhpFpq01tPTuQB6TpgdpHyzpaOiRFJfnAgp8bUh40xpBUaAWADqFlAsPmWNy+yXtd/lNB
u31jZ685Ngf5ZnRAoxb1RoNCK3sjTUgeR+OwN77LbOOMrn5+IRBACwDYPtToydKkgEwHIDludmdH
RraByliNTgFLI+4CxUeJXvEBbjMavcxNxCoJm57sss3ugcZO0W8G/quJQVpvcLLujuelc6pkPj6T
ITU/jcDp73Pd6E9Onm7xVK4OGZrdoINDKh+vm8vT2rK4QISOND7loW4FmRZe34VrASnCf3RwgbQU
eFPlKprdMm1BBo50pFZ+1+bqftKT+yGNWsPt/DqXf5LY/IhJFJhtdL4tAZASLWQd9Hj6EfsxEa+W
NfptZ/u598OYXF+vjaBrPuCEoBcF1RVkqhB2K6sqUfZgDjiMIjpHnZEGk/a90HcWntbXp3J1qc7s
KF5dL20taSw3jnQQmZU897ci1DUDLlBJEHJGjg/gjsu9UKRDS7sEwdy0M+iNW27AXLc+v/z5Waxo
aaQmJfr+I29OR99rxs9xHW/46i0bSngFPug0zhls9CxKxttk3urm3jKg3G6Ol/FZGpij5lHvn2q+
4SLWLs/zJVAuNIMX6BO12OK083vWxN9nan9mbvXP9a20ZUZx2TwuGoiHwkxSHGIKyrBg3JLyWTUB
p7KQP0K4QS3aeE1BC9Y7aDBwQ1c7Ql+lMTduuNW1ODOhjKJo27ptGpjg/DDQINnSaV+7QVFwwkXj
UdD/qCFbntnpOPZ9HA36IWYoC+zr+XslNrroVq2Aigl9hovejkofSNPcKxy9wqXQBfxTbvrNU95u
uI41rBE4Ff41ovjETrbA4XoS56JlBaqA4xOCbjC0ZCyc6uQ5IXY0ZO5Xs80OpSX2aNk4Xd9xG6NU
7xnwVDr53OMHsELejoV1PxT0SbAxFJ69hU9b3XqAGMGF2Yjc1BJYmjVjBqpQL2oTv5sOIAWi2gdi
noX3ExLM4GMBkuPSl2XgrkY/Ih7znPyBhgB4p3p/srfKIGuXp2viCQSCqQVOpNwsM0m0UeKBF9WJ
Lb4TLocX4ZBxrzutccs60B8ji5iGfYU+1evLtWoZbfdAkYKgEYnWy/FR4aQ5d+Hmij79imrcyQRX
4zibL6nUHR/oiLBotuhtVreIvegWgdYQwkJKKNK0dKZON6POn0390cjyyR/GagD9rqYHSJvX++tj
XN0maLVbOLpBxviX+ufsPjJahGNpgiRdQr+w5E8tJ9AkbNE/rPkojy61d0QHaJpWDp6DgFWIgbgR
gG9IPY07q9uiv1p7Jp+ZUFMXPdLvqZZSF/n8n4I9DwSqtIHk3B+qb9dnbGMw6n4kTB9sdHG4UU9C
ww22OE63Pq8EONlQ21qLPECUuj+G6uu7u0fxjANJGN5vuJIQFirXhZYJJC9j24Wn81nm91va0us/
/9/vK0vdtxqdiYbvG8XXuMj9JN0qfq3t2H9HgPzR5alkhsuGQbpuZJeP1D5Y8U6PbzaWeOXkQ4Mb
OWtAlaAlqF56o7EIIHFmRV4sNL+RnOw0g3u/p1IDaRxLy3u0kE77sqigw9jEdiClBrUsCWJBv9O0
cje7Ztn5Uz9q+6YbSzRS682tOxmVD/Hn2AdqOd5JaeiBR6DHTIqC7PoSrowhnQURa5qGE/5+nkkG
j2r4sVbbrzow7A+5pxk7Z2Caz51hCvtsdMJihCcJWug9oqEQlbOJdfNDM41gxgXzOTk44FMDA45p
+EOeZM/gg+2DNOFJWBTeFDaDmXzSISIVXp/EFU+GkAFUvX+Fk9/0rZdVMjZm65mRp3shpSjygdVP
A/8h29QvXdkSF6aWn3LmxDjjZuUN3IqYFwgIG6DasQVZWd0RoM5atGRAGK66MGTg5lQ4tRmVfXuP
1znScTHbyXq+69xFTtMbDL+wtvBlK6dpwXyhAQpobJQpl4GfDawzW9Z0mkkjECf86FrrYM7vJm42
IQ5xZkKZOy9hcd8LSqPCMMLJsD57o3Gsiy1KrtX5g6GFsxcAUzUbO5fZqBWdQ5G9bl+aoruF4uzB
HST3JxAnYEv8bqx3M/8vQ4P2mwVFq4UWXfFFswZW6h4y2pGdf0YV2eo24oOVbYdeQrAqI5O9cAkq
q9OKxpPAsdEIoJnJdoMBgqt9+fzuYwT+UGQlUKSEM1JdUTnGnVZCVzqChgf3pZyMp47mcpdLzdyZ
g2G/v8wAbdOl6Q6wRqi8Ke/foW36setbM3JououJFVb9xvNuxTFcWFg2/dmmHiD16A0CFjoefy4s
79hp/M5bBIH17Of1yVs5P+g0QTIbLTpLr7+yA2yjj2f8/zSqZr9ytJ036/vrFlb3wL8W1HgNmLxC
pkSj0Zgkf2aIMQVTV9/KBFyIHzAEhiGUS9DP9IYaARihoRZxTKOhlb+12OC+O4P3Pif1lqblMilK
4hxswv9aUtZHAjMxkwk7TvvapjvzZSnQOEGXhrLYze9WuMTDYenuhHODj0N8f7kZgK3tEn1iZhRT
+WWa2r2bF4dy2ELr/V0HdVBLER5laHS2gaH80o5J5rpN7IFECcQng8Jw6hua2exQjl0FRnw38e6o
l7UH0o2jLzpS7QwNHcB907inySz048gcI+BUB+cxbRLtHxs4sADSaaDEScrkLkFI+GgLowgn2sgX
w63zTw4fQOw+mqg8Oom776G3c8xnuFkTKaygK2axI3EFFk1HQ8Y+bszkyfB6iE87snAC9F5ON2Bb
Tm6NTub3A2QYdYtX+yk7um63d1noQjmq+DICGagF09zdp6wyH3CTi2eeuV0YZ/0zHVh+zwFdRUIO
CjsOukGe8rjyDiDJKzq/c+ZpR5rEDt2prZ6zdjBDCyogOzs2tdMwggDKGHUnKJ3C+UZFZz7zTpR7
9HC3u7bX5+P79zjqJUtiGJQ9bzLbHorDS5s8iaws/YcBNYEgHo1H7rt527DpQHkIbwrqbGhcKm4h
Y2VueHIkEXhN0Ovkm9kWfGXN8ZxZ+FtNOfNxea053TTpGEn/NLbP1lZiaeW5gxEA2QpaEYghqFdP
pXkeN0pKIpOyMCmnQz+lfuP+LN3fpT1s5Cz/9qS/OTyYLLD1gMXkDZwWOjBN21WNEUEt0PrCU71H
azykQcVYD2Ep7ewF/8sOdWnKL6D8jGivzTeFJFOAKmwcAvJh7MrCrF9Mt6vvqwwF/+sbZ+1KAdYX
dzzkVBaK08vTrUlsFouNZlRXbn5D40Ec+yFOfwiW8BtTznzjklzz+si5LcluAGcBXby0lzOTJhJF
1AiNaX5tfB4FRObZVpl8dROdWVG2aTxV80gnWKnqNhym2vemdzPX4yQsXDs2sHigXVCRivXcUzak
sxHZ7nTLXbsLddI9kLgGQknmd23tbnGYrQ0KdHygNQRrP9iXlUFpKFpPlV3h7Fm31b7tNlzI6ueX
vL2D/bAkUS5Xxs0B8tJqTiPQzMHPfubZVkP52l6jgKahsxL0DW+yQonmJm3lxiSam9u0/N4yvhvA
7l4JGl7f1GtDOTekZAKm3GmkrTOErzxArvoo8q325TUvcm5BifXqoRinwtHgpeaafCnspg9LIuRO
ayzjoS1ituez+4EKDqhEIN2HGURDvhoxacAx9H2T0mgit6T+jVToRp53fd7+NaBc9WLIaZtJGNCH
ML61pw9EfHSRHaLIK6JoqEyanjldzSHBFtnO+ImXxW6Yq0d90DbMrDyYFvQ6WkQBTgVZibKRh7jh
Fa0MEtl16yNO97P8CWnHY1k8T/VJL7ZYqpZzp/p4MMl5iIaxLihTXh6cEhfIoIucRlaiHRNSf7UL
todSw9Ho+k+pyXaGjbe7bnUv13f5W74xuCDwpNsQfICvA0/GpeGxbTI7KfEApVVWB01t3lHCjlk5
hmgcdXwD8Haf9Asp7fREveo70i+jn7Ne3wiwVyccKWY0JsA5vSHQJ7zr+OxUWNfsdqz7nScK36Nt
GMdzSIwsRK1oY6Ou3SKQpYZwFp6o8FbKEmtlbhmVMZEod+/IfMPa26bfuLrXzsK5icWZncUhsjfk
bA2IdPTyuX0QycZTbuvzSvQ+d4WsqIeomndfqfP1/UgEND3+Oz/KLWtV0ugdih9PXqyxDW32EQ97
bkC5i6jZCTw5YCAfj7Ze4Qr/yGVhQjIIbxy0cqB+cTn/89R1Rp3bJMoqdBkMSW4eWsjaBk7rNb5t
NVv9qMt6qqcY2SJ0OSDjgRZ+ZUtZE3HaBtnFCPD9gINlLCk+6dYrcbfIYdZW3iJIkRrYvti/y5+f
bSwtIyxjTmJF0thNIZO7615hbRw4g0DvQQwEqAllZepBCp4WoxVVzb3OT2V519THJHc3zvzqKOhS
kwBWGAkcZXkyCeV24HGtSNDAHn2pb0QjayccHbuQhwQIDE08yvHrqybNqqGxolw+Oi3AUX77brZJ
uE88mEAltWhbAuxxuRBVK1M8UgVMmE/kvk8/cMItRIaL7BXEENRWzYnJnIxxbkUt/1kNVmBm1f4D
Sw05X7CC4F0OBuLLAZigtqhshqUuhT9+rlhYpLvwAyYWSTLwii29HsoyNGj+RMAeW5Ed75wcZFjI
Bubpay9//P/sKNvJkTXjcnasaDDBWQHxTJICbkxu3G4ril7dWGcjUiaNkBHMeIh+I2/YJ6Zvz3to
Xl0fzLoJEEqiP3fhaVWOYJeUEJSKeysa0+a3Vs+f5iH9hrh7o/K/egRBh/YfM5ZSzrG7Kp00PllR
phtHPie7ofjy/oHg6QoMIDI/IH9QVoUYSYVwbcZcgZDZLD9rdpSh4ei6EXxpxfWicIuJgq2lVfty
HzejU4ncnc0IaBV/Nq1vHR6FE2owbf116h4FksPoFd8xORyASPeN+hk0SyADTAY/m3gox+5n0je+
KOKAyGGPWC1oh2GX9jx0tPEYx31Q81tvsI6k5Dd0vBPmcyMpaIDre9OJgV8Rgd2/NtXCoxulQwoW
ky9gRL5JQElcioe4/J13L7yeb8z611i5PqP2Te+8lB16EobmXs47VpbB8ikNFQ1XULQB/BaWjp/B
/LbyfC0NxbwfdTBmfnLoo9DAZ/kHeuVgat0z92YC/J1y25fDo9khLdbk9w16u0z5rHs3WXpwLIGe
i328zIE4QhSL1V9j85+itHynfsqNTzZ9mrIkHIQORg0oPLJwLB5GKwmy2QoMuwxHqt8zvu9YFoxQ
NkIyDNvfGQxAUm548o3bZaDnfQikijD3tfHad+aN0KM2BsoOfXJ18SuVN6XofU//mU46CjYi9PLu
0HuZP3kOOtGJnzsQfZzMYB48v8fjxyq7nVdpgWh/W0ME6oU6uzO16Qhsnd9XB5B++RhbStsgLfe5
/ZiXj02V7Uttz9Gz26CaN98KJBu9O6ODFiKVe8Kcr46XPpoxplb75ca/Ial7ROviDco9vshuMuuh
mrIdyFqQmARfS3xr5XFgLzlBA3lsRvepsAJJfg7xDslFaoFjRbuLC3Y/1ikaTiafduMxKR8tfZdI
0BkiKenm92NLQ6SlkI7xDmP3mCbGA3h+DkZmB2MBOpO6DnWQ+Q19Habz74SUB+ga36ZWFtq1AR1g
6dtj4XP3gRn4rzRqLRCm7sGpBTBGZe3FcD/kx8nZN/3DxD+589fKdRE5P1TGvm13Mj2Q8SDxWwkW
VuucgBUorSY3c/84po+xsU/p/Wh/z6sXMESENvgUzJQfbD0Lu+qL4D8qBgAoP7F4DNDt5o/9QXDH
h9ystAu/nJ577UY4wMUfnJb7sRXKFtsecPyiCGNk/ss2aNhXfNIfMvF/pH1Zj6S60u0vQsIGjHkF
cs6qImvs6hdUVd3NPJr5199FS/fbmSRKVH2ks3Wk7r2JtB22wxEr1rJccgyR0Zaz8YmLP6rCI9Kz
pki7h67uzL587b3mro64zVp2D+4Fs673kZKteemtqQYkviKb3POht3dQ9WAnDcNKNEeP/oaoBbTF
VAtk+iYDS3ulWS25y7IPmjyF/WugHFn1XuRAuYY/c/Wgo8WmaTI8aGRcfJGJxpx1N9yH7F5XoWWJ
kimR0YoDXLcLCE+ur3U5MmmNzYjOqRati3+6LDGlEv78KNO7wANIa4Rw5FYSJFbLILqjgbg5/4jS
T9QPzEZ5YZiyONq3oFAyytyWpAO6maHQyO1UKtAuFb9W8VPXVri9Eos2Afjtt350pyr1EyhM7YiE
axF9NLViupGwVb7Kwj0fcjMGLzRkow1EOSlUwVQkRjzqose7ORFumL0ON02Hew09DAFVICk+bHs/
MwfvsRRiG3rBKjIoytrE1AewqOW/IsDyBYks193J6ktVq3bYA6Q3fELbzy4pTqQs9I91QBGc1Dv0
da1it3xw9XoV5qk5oOSMoGOV+rmttIYdep7ja4qt5eStiQEz0+2mObHwPYvuBGBgLg5N7Z70P/Nq
z/zeYhI6xnx1XXNkEHtbhhBs6ce2qv4OUXkzcqcBZsvreryJfxTIl+EPIeNLsleC4mkh/SD8k/oP
uXbvy7sOBwCchbFPtfwE9bDZ5smd7H5WXXOfADnAi5WIfxcdNStxBL27yLdqet/LIc6s3owNeVuF
aKEr97r0o4Hzh/LWjZ/7dE0y3fSBQcgVuzGql6Siu5JoB2qcqHBBrgL5SdYcVPen1DY4g4kFHJUX
3BfYEaR3QfDAoAcr201Cf3TtU+CfaH4q/MxKG3qipXvfiwAyHajZsxD7MzjwpNp19EPXAtNTPVOi
L3XwkfhrtG6bcntg2qHn+6QJV6manZjnmq27Gcqjxx09djK29XEHGGFoxsp7Iw4g/+HacfDuwf8S
YqsaHVzZYHaDA7sh3VqtIYOaDZas/M4NkIABHejQETYLUEZlvLt4svnlyvA+q0g2K+/QMRnLflQL
O9c+muwDSsGx8gZgNyL70GwqkFkMrqn2jVloiplXKJtgILJ2HyXomGh2SdmuU8SHAtstFvm6UJ6y
dJOqa9DeCvnD8yOLp1ARSNOdXG30gPSm4bW7AERTAQ6WmvcWcNfrvuWmxOuvIGtXrA92en9Uqc3I
IcFvZ/2b2+8FZYCLHKmxJlJrqi7IFkJqZeS+D+8ytjKqddFtc+05l2W7qF6V6s7lGsgZZItGDnU3
mXFsqx3z9hp/UlBBkv+wBFXBHyFbE37iXm755UZt9hCNXzP5IQl/CI5m6kMwpC9IXu6GrlgNA3r+
6g+gUI6cljblnzmyHcMTdKdMXbK4bNN0rdAXnqy76AfykEZZWBBRBN2rbzblQ69Si+vdmvT12g24
nbXKSo51K4ByCDi+7K4MbKUMTUOtV3KWOCNopdB1s1TemurH4Hu2QQ61dxjqvVE1G6V794dt1Lyi
e8QJXfWBQruj8/s3vdesQP/Mu3gTuC9q9By7jVlD2qv3jKOn3dfGXSXskO4r6UOQzPajCMqEP0SU
W12voiLfWUW1dekDJfldKx99EW3DXhxjKdjU2UOk4cZCCf9YKh9S1aOa8tk3H8JT4HavcvQm1XGx
yVz96AdfHlRr8tDOpN5Sml+GejQQq1QKduKfNN0ToErrkluNvhlSsBrJ8lbP3HsD1SWQ52lgNfc2
UrUhATqmwWdXu8FKS4qfRhk8SEFIcLMfC13cRVmJagmYqNtjF3ZHrcyg1fvikjuQcPpoYFECJxav
YNCyVPdBDRymZl91+DJ4r3K3YsGKxA8sD8xItXPEnLoEcl79I1Z++ppqacS3h+g558xKJA26KAhA
6YPsPtE02IaFanapDaoxynLbRcRUJE8ZP2ViU0c/ve63G34m3rs+/HSVyIzpm5GvuX8PorDcWCVB
aDV+cVDxTydloERBj3EWnNSsO1ZJdjB0u2sOkaFA9C01I1LsKS6iBFz1SPDZ6FY1y6GzmPcUeWgE
fRqaZxGvvfRRH9ZRfEz5c+XryMlFr6Jb1dqhZPuiQzFU+kMQDyEnfyCdvqJDsXZz/BfJgRWlJeMc
UQIcuJsif9Kih7pcgwvWSt2n2kDjobDbbD2gm0RK/4joMyy/ygw7d+zOjivT0Ms1wrM+fA/r+iFX
2S4OSrsgquk1LWJhEAVGRy3xbcPrVwnxzAB6m2hoad4GN7e5y63OU23wZlgu8sRsr4q14O8Nf/cl
RJv0oSzRI1UnK8lQzSFSt3rzqTbpqgOXSNb2ltoxizcOYYcaF7gmhyjChmbmQks5vlfzU1m9tuIR
vf4HbrSWhwVxNWUnC0dh0QZlachseS1eDXTfkfJJ0wu8Qw4dl80+5XdqnuI+R/RYh05XHmpariL3
RFLPLKtfxAOTWf9RiL0SIEnVGuuw/jZv1pg2GlMKFOiwK/LMwIdKj5H5xamUtW0pkvuS47eHbCH7
+bcOd5kOu7QzPj7PslRxTAE2SWAnBpx2j8LzL7QVGFYftO5hhCNtI6Sfjo0u4Qp1O76peBPboD6T
nDLplQ30SJC08aBIG0rj3GT1ZyjyeiXC+JeeesLMNa2xtbrMjuqQxDs30KhVtn5gBZh8aErogILo
6tMgg9uSqt5j6JU48Tulem7oEN0jgIxfVZIGFhMIfVqtR50vVTscDZ1rkVIOrJDUhpUaQ7b1WVqu
Cz9trSFDZ10Z68mq7AZjr8pNuWsRxlpINqZ2IZoawD8wHth41bebSo/kTZmJbG3UrvEQ17rYgHWh
fmuKtLZcxupVXrXSSuv19J7rPNtB+zm3BSfemw56hLXeF/RPEqjxTnM7Gpo12rbvNQFUo5FU7Jhp
dXqAKEmzAdcXXmTMCNZ+nio2Q4eFTWoEiLef2n9zTtNVhe+gixT0pCApnTzoiyGIBlRg01MYJAW3
UI/RrTAVUAypK4pnWJ5YKDbjlSSk3I7yWrJJ2VQrGgX9xpA45KBCRM994bI7FlDyoklqFpgSG/SX
MmgFmDkRf4ahod+7Mh1O9RD/KBMq2SJQcEgL1j9lWaV/IrjFQ1PixkqRqGqFKt4gqsADp8h4Ztee
0X6VQVhZtJTSrWzUw5uf55Aqvz0b1/mTETUD4LaK1JmOBOCliwuJRAWQLXgYMRMQcREtFCnG3Njl
ZF9+f7KFDCWvs8bH92vjHgqzIXwkACfLt5NNl1bG5MrZRk3rVAtKV/NP6Lug4SGqLfr95otLE5Mk
YNtXDEeu7p/0HwilOLeMcJ+2p9urcV1FuzQycc2Wx+lQpZit1k/XRSXjcpNMrn10IQgZHpjsxNnj
bYvX6w81A6ThR8g15F+mwCYq9xUdcMggDFgn7mO4BNC6Xv/L79PLldGztouQE1Idvz/if5K3Tena
COz/bRQTLx5VRdRyHIUvWelj9Q+dKpgkAyT5xkgIOZVi72S5G2QNgxgqs2PPVfryfclW5OGZhpVA
OwwDRc7Eg5OwNtqCAoLSD56G4KiDgh4N1jqTFmoKswuOthtwFUPoB8DQywXJBOuqpC81R3OftTul
ff+HlTj7/KQOrGiV3PAOnyfEJHhIfvu4wjQhQ4rKEeYKraKXv14deiPT1Awpchl5yC0yHv/w83FB
IbSAdgTQXZffpyzNAZ5ENaHfZxKubO/3//b9yXEoaJ/KUoXvI2kZ3xnZPwCLQIf2fz9/4kWVXNG2
VPH55o1DIgj3S7e5PYDxC5fnOWRPIKeDIjeKa2DBvZygoBfCHQZshZzvcrJR8mhT5/mCkTkfPTcy
WeXQ7TVPU2CEpYfCirqFwvDsGEBxBEQ0Sp1gYL8cA9CRLrBKueYo/IFmR0GtXl3dnqbZEaAsqIHu
YCwbTLaBLHJwa7Vcc0q+Q3tH9i8jAESJgskFWJhpfRM0uGBMYDlzZORm0XqY3ePx8w8jAJ4Cp54G
ifgpcFzXE60nasQcEjbNGo0/ipU16C65bWXuegDXEViocQcB8TjZb8Rzdd7gsHJAg7vvhugLdelD
1/gbqSQv/2AK1EEA3gEvgmL65aoreMyHo8awI0q/sJngzTaNkHdFJSxBCSP1k+fbBud8ADsErGCg
BtOu2H2Bd9WrLMcMhtWeG/t6iVBt9vuoFUHKD2ioK6h92JC2Q7SPs6SVHyGauguVJb2jJRPj35/F
VTEwolWgofYlFxbyp02+sPxzO5GfDWH8+7PvD7SMvJTi+xpqz829Rk+1unDfzZkYGyyw6uBcv0Ju
95JupAgNFKeMwp/Ik/wogNswUcxYOLPGQ+PyYCSyjJ7/Ed+qjwDky6EQqavaOE5URwnUblUOA1n5
yGyFedybUdCR44gUsXUdlZnbbnY9QBhGczhUJCC5AgjUpeFY6zj6PAPNGQAC18AYycKV+L6vXRqZ
OMIQJyBJimEkLDdJYnnf51i+/P7EEXiQJ4o7fl/+05RPkXi6PUczvdvj99HGgfNSxixNqtEaiwtM
YIiwJGg2YYlMbCGqY9LiXd2psql0ugmBstgyeLxSAm/XSEvI0tllAp0sBzv22Ag2uTjRQivVYcvQ
ATZoh0HOv6DBuu7zbok66HrLojNTHjVFcJaBZ3Fip0XqJg6HCvU1sQv4dinSnhvGyIIKcA3eDFec
q8RXfRWCu6rTKS2y2Rx1EbI2hiUQ5gz9Eobxnx1jEqYGiRwJVIVUhw6J/oehNQKmONKlSkvS19jt
q0eZuOovkmfRj6AspW1eefTHbbeZGSzODESbI50Vmj8mXqMXmseyAXjJsun2qlZvavfFLb99l6N8
NaoyjUzm6DebGFGrKkf/elWesldZzk395KKEcHscMz4BTRLQ8QAnAQKmqe9Rn/ZdYYjy1LNiyzrP
Khv19L+ZmMRUgXBBezKagDrel1JqHwb7PnERXALdS2i+wAa+6uQXieSXYYJeKZejcaWzUtHb3x7E
hYXJY7WRGh+AdtwV/nMPGXa6+98+Pzmp3er/DyAcQrPLLTz2FxZ63NzTS+h8iibHdJaTUJcHhnYy
Cj6FYk3Eqsu26ofeLCETZ1xKBn4ZNys6ysbsweWtk/dZ5KcNrjvN+OQ7n/y8PVV/iQOuRgJIF/aD
PmouT+ZKEK5LSIcgRm+4VWiOGoJ/0nhss2bd88EMcGCHQEg1ZF2Di/M+RL1jIck8O0IwjCMthgAe
l/rlCJNe64vSB4Bp+ErRuFQ83h7h3OcBugNojUHmBl1sl5/3jCJIXOStnE52pPANmIh/+D7eH+gy
UfDQmb5AIPKlhwIPCNTNdimKsAu+PJ5Kk/UBsa6M0BzykOggmsyOggS8GsUyGFeMfax8DlvpJxKu
kHQGngXVePf7ML9Rrxq9Wrg6EUxPnyNu0adukxYgCxmIlbublOdrWausolnCxs0sDCYM/WPjywqP
3EkgJ/e5KvFB444CgA5ayNrvY1/Byw88J+5QAL4QDVyufOGTMSkqJSdgVb764vn2us/cWWPTPIIc
dOaA8nFyEFdoyFaitE9PCngCGjtVfhpLKr4zM3RhYnJjZUkSeloLE9paShylXNh4129CrDCqO+rY
noY81WQBeJUmec7r5MSDZue7uqUSJ/Z7IFmWDrGZ4/LC0uS8H0lXg0xGmV/yVwHFYCzpQ/fvKmUh
/JzZLBd2JocZaaFmRaoqOdXZF3YVODh/Bb23ZzzZkpIB5NDVpmiMfwgFGd4i6DNBaAEKn8keTbq+
lxJPJCdde0BgsXRAznjaxecnntapYZLlVZmchvYpGVTww41Cb4Z1259nnA1EyOgsGfHouPsnzoZU
FO+YliQnv91DwKJYyJjNOttIKDDGd0gpjoM8e4FC7E+paZgmp1C6a9iATqlnqHFsqdIuPHXnxsGQ
b0WnNQpPfMrjXWakyL3Yw64H00ctm5pf/8NMMUgtoONhpNuackyUJQgAgo7Hp0YmNo+AhVHfb6/F
3Ioj/TkCVMHbRKfFInAAsbYLlPiEdADAQABbiu9z/Yyc7f+ZGKfxbD2qLnERHWnxiTbQRWlfwC5i
3x7E3IqfW5iseFTIwOgkGIQb2yiNA8aniTUeM/+blfFXnI0DfaRd5PZqfGqBOcuiX6IDHrQGTaW+
4FdzZ8v5cCabnOCW9yofhlJS7SJh3Kma9JKpoa3w4KtBi7qmsmPBg6VQc2kaJ7tfzxPfUEMWn4Dx
sgzD9BNiecVWXSLinds3YKxG5dgYD7JpqpMVHcm8Hsulpr7p1c9+920EOTzuPwPXgViLhhdpdOp2
ALisAJJv4W00O1XQeIWQA+LJq64aCCx0A9pq4hNSDhWQFj2gfcARhat/cLkzMxOXUxKjghgygSf4
doCSNmrUtUWWTv2Z9QBHPMW7GFHGOJ5Lx+58UBz04OM6kbBFOiu0dIBMbw9k5pi5MDE5A3AdyHLV
RTH6du6j4FdH91nj3DYxl1+4sDE5BVLUqHI1D+JTXgHOcJQNE/GSIGuAL3TjwPX3RWq2mY0Ki2hT
BEchhDunOnyAhfBKLvL4lACZKzc/g4aYkb9tmhemv1fyltcLY1wyOIluwlgKdRdYebhdbA7UBEq9
7SwKRrh6VdG1qy4Jis/4OV4ECD3HRzouiYlr4O6PCNJp0YnGADtYbrsJB4stcfLPBG0XVibe0XOI
C/CWRSe5r01d3Yn2ozRyOwgl4IMfb7vJrCcifS/L4N9FCmgSijY6K4sslKJTSv8Q+YVk9+0So+uS
ickqpW1GYi2Diaxc18FXmKzk7uv2KGYd4WwUk3UBiYJIYh37CS+GLUl/quGrIeVm3vzS0jdZ+VUs
5dznHeG/aZssEUMKJU/CMAao5AdEeEFV9iHEri+ebo9rduqg/TRiV8YM2mRcEmmgBck7XEHaIYU2
HxK56ZJswpKNyVCSWIioAoTnlMbQ2DWrzE6XtBnnTOCtiRcC0GwYyLh8Z6FCSuDPfidHp85/RNNw
Hj21S81YcwsCdVuQNRAdwZsxCRKqtodYZlJHJ0MCxHhHi23WPLjdPzyddXAaIKeB5DO07caRno1E
irwGnVRNdNIaPMy3ifwP2/H8+5MbLjIAmIvq8fvdW+O/S9lvXi0cmrOLcTaEyUyBGL3V2rCPTky3
w/o+CWyqbG+77exinJmYRE5MVFWcJW10GsRqYLs8flaiXRUsncYzI0HdFkUvHVWHa6CHwnqSoHJY
nFIuALKWAec9FHSpMDRnBTV0TqA2jOb76a2WsBowfU0UJ1LtC7JVi13/fbYUJPuA+ECBRmFINk22
eSO5OSE5Ussa+5SwQaIqRj/O9zE+sGIAFAM2gbHZb7Lw/pAnRhOP3AgiNaveAC9TbQOGtfr24qNp
DkGgTnUwmNDJcQ98TBK6tVyeijSy0R3gS5tAY2aVLikKzEU4F5Ym01Z0KeV+1ZYnleS2H4YWBKTM
TmoA9l1Ffb0FNy3YTRWz/z4xNpSGz4Y4OTJTdyg7IQ0oaOhjC9H9CNKu2MLZfx0FgGUChz4wQEhB
XlXzuQsB6HyoiaOIcpXWx17TkIB4ydgHj6PN7TWbswXKOSSi0YF/TdRXqGpXc6UjYKYHALtcAQBj
G+rPEn1mFXqvbhu73lAjrQl2E2iIUMebolMHkJcFqH7JoF4P/VUh5fSuY2rzINOqW982NSOjN9qC
HTBBjejP8becndcAfwJJBN1Ehzf9WoiHQD55UrTmUX6MS3RjtsIMFM90+St6xdIEvS/kM2+PVfol
12zds13RD9bCb7o+Hf/SumAKIO6Lh+3EbXlu9GmpCNkZ1I1bgTvMJQ9KzSyB2hhvN3VQm6jAo53t
Q1N3UXGK3NgiqrBUqdzkcb2wXf8mGy/z3Pg5aI9HCgod+FcEcwKayRHKjrLTls2hR8ogydAQEJ4A
e0ZbMNo9j11xh54PSHmjv7ExVaR1uvqXqwDwUeforPNWcYDcJRvuuMALWbQL5cP5RURbMnTocMVf
ZcZFNCbGCRaxQFiHTsMe7X/VptR+xaB2I6BgazNvl6dO0rS2yNG00epAfzMLigumEpO1W3e2Qr6v
dY/cOU5UlDfgXlBTu3Qtt+Qt+v754DRC9I+Gp7YHKGh2G5b2S5zB4305WSL0jY9sEmP59IolP/Qa
SSsFliiXRH6EGk+xxjw1u0L2arsGwulh5OF+qIQhLSQPZ8RI4BvA/YMDAm0I+AmXo+wVnrRSrcFZ
+S5SQUSqvtcFmrP7e9Hfh21sCvclI3YrWzWR7FYsRBLjJF6MHIUQgBkIeLCQ67+icUPkGKp5mFSQ
wTzQ/vDn9la82on4Ol6so98jTriibesHSW3liFSOnyGrm9aRb6pB0FlKmqmbIJLChdm8Ovkm9sbf
c34atYUkWqOtnBaEhMSNQpMnwRsVcWHfHtj11ThaAm8frnkwDLPpQ1UUWgTNo652UHZHZylP+01A
ERppoEC0isx7FOBsRLNxdKdHaKeQ0yFZOFdm5xb94EAgAvR71YOQGXGdgI+uckh3FGBWlsLDkL2I
pcflnINAw/r/zExCTb3TqwYv8spRUs3Wc6gxh++353Jm0cDGBc8HHdeYRZ88XgRTYkRnQ+nog/+a
+sQwiR7zk8x79e0fLOGJNEK5gONi4y195h48YXLFg7SEREzxWsbNM5H7Rwq+9m+b+Vub06HdMlJ4
TwZUoqJWslQrnD7zzKxG688uEwtn9syynNv4659nQ4l9ZG2TDDaItBeeZ0byEp/EzLLgSAAnFBtz
TlfV3yQiqh8Ubu6IQG/NRkuaVU7Q+ZWA0HZhN8248gh5g1IZnPlaWJB6RW8A51g6BQdv+U4btqLZ
dvG/LAvqM0ALgpsPigqXq5+46H0pWFg6pOxTdGeToEabWUn4OqVG8F01or9XFnS/EH4h7JvmON0+
QR+uhyHFzb7qQSear1KQRqB/aSHYm3EEDQcREBTUgFNP3+VQ+Gx7iWalg7pXt4uM3tgMSbBEU/RX
/mRyT4Dkh461c2xURDGXk1foSde1bMicAuHqUEYW/i9Fv1NFwV1qF2iyRf8cNLOrGo2/g5kxkK2b
ZWSqfEP4xuj3heTwNLX80KQcxCB0xfwVKIsgvKyaMQB18bOa4UN8lLD0oJqgZg0ygHvq/9FcalH4
XfPIlUMQ/BahXWUHTT+hf95VLTARRKq7acHiJzB29KBou15yIapS2EWkmr6xwkpbDWtNBYQD393q
FDh2UAdBLXTERU22OnEhUNrJbeJ4YWOz5r0ABNn/NqUWIOBnRqZ7XeN5HKMNLHH6tMK0Fmv0fa5F
7x9ytOXfHs/4ey+X+dLUJFvpDoaciZokjoF+9j57HBlkOukH3v+WLAVm2b8Lqi/M4bUHX9qkl67l
5wrkGmKaOL5igXLWlKBRcHtUsxaw8+G6FKfmFMgyGHkheAUL2Z/yEC/s9KWPT35+WAHCGPX4eEQP
PQFzwOPtH399OGJ6zn785DUDgEwXiQBLIvF98dyzbRJu1Xxh3a8P+9EIH7MwYEJS/74Qzq4TjxmS
pwklcUJ975VH+BbTvlskG48O8K2ihgV8Gdi9L5dZpEYKJSc/cWR9BSqEpdLVzDLg82hDBD52xHxM
pqkMQUalSBE8N1w3BR5TS2mq8YSbbI0LA+MPOJuihDYgHAFwxYkpW3cxsZrE3+ahviHMPfZ9srDs
MxEm5CJlDu45FA4QpE9OXD+oWQZ5MKBj/FW565Bpofsg2EfssRgO/XNEFp7Nc+NTwFCGB/NIxzuN
aGU34y2EtjC+yD10RvBjaNM3EkQFeD9BdRmwaqGmeY2ohkecW5zMqKKnwgChBDzCyEB9GMY23gYP
XtavRFZtgkbeFJ0Gmo18PTDtd1AO77d31vXb6+8PAC0iQpyxIWly2mW+KrgkmgQc2bqDBM1KrVwb
Mk5rvTPWIsteM4QLVsDDBx+NrXIZrXKPPGTZEjJtZvcRFFdQOxlbDK5ukbo2BBuoHDsEFMtq4UgN
oKnlkh7X7AKjxwOPPAh0g+/z0oE7TwqNnIMFpXLRqk8f/PDRT5mlcNlSK/9fvAkPIwBi0FwCasNL
Y3KgSANYWBKnTB90kIqBfjAi8kaGPE3jLxHizhyRBJljoHtUbJkrRucyYm2SCex9Anku49H1NkO0
zrvvn5HnVqZtj16GB1fFMCQfZOrchy5O8DMAddNtp5zxBXR7Qe4LOx91/mngyAcD2zPRUyi0vXXF
W5S8RPTltomZo/LCxGTfBYOqR6TVUqeWt7+psfnfvj4O8OycrPohceUSA0iV1wRLrhZLydSZ5b74
/ZObBJEoCp4QBHC89gPcXZWcbJQEJFauv7o9lCVDkx1TlGUJ7QFMlFabvmJ70raMdslSMUdbWo/J
E1sNmDJEKcywobai6JfkIu4yLA19Pnr8qRcBUl6qxdtik7LYZMkmbV1QMDwYNUjh6FsjH0dNCCYd
idjkoHoJs3c8qay20U3DiNCiViFaP4AawezE7zjd0WRNg+p5IP3akFIIQP3u0VGfRm/hCMKR0F6d
rhhoHHRieyj6QKhpw7VfcvMagYIiCh97+RMYDpP54PdpVmp5B4a6hV0wMyXYz0itqMiyGGiCvHSi
qO6oGydpDvHYeMtzD61j33840TG9iCIjBZD2qjsx06CbwvAucyjpIJzTm52x4D7jj5xEDBcW6OUg
vA7v2kwPcicjz427Cbo3TVowMT9P/w1iEvXUFaQ9eRnnzsj1RY9lan97B1wMYbR/tpmbqpRzOcL3
W/kubjcjxyKIPpd0MUcHvzVRk9UG7WvdqRRLAczLQYAhJqYrz90g+jENti91Y+Ekn7kJkW8FlgoZ
B6hJTFGtJJJjCVy5maOBXw6QSlPPHGqswnRkp1tC0c96AW4nA3VrOPK0vKkhT6NWrZs5IWGg2gGz
lfsjTvzvn7oaekRlgpQkGEmmzRQ9VfAC9fLcqasj+IQqvuAIs6M4+/7kPi/rsIh7EOc5EaTrjVPp
PpF2d9vXZlcF8DykZwBwBR/7pa/VbdTovKDwtWSwsvoxoK9xsWrzu7z/uG1pdjBnlibnutGo0JF3
Se64JFkFeg061ENW/7ptZNapwSmPB9UY1U2rUFIoIlV2GWaMmWPxadimxKTtmxpZg7fg0OM2vNpA
Z7Ym29SVYgnt1Zg6AAO2npDXepqdbg9nfs7+G87492cnAS/TEi3jGI4OHkDJ3XDUgbpmAbc/ZwRz
Nb54EMXBmy+NRJkX9qECZsNkGO4aLbWD2lj1hbHAyjRrRiVgL4ZUuH7VL9eEucvVKCgcLI/peohO
23iVS79vz9jcooAiA00gDHUlMu3K07MApXp0jTp9jGDRVYJXTe+eb9uYczIc0Mgyo4X/mhwbf+5D
6SvFSDRQbNot6keJqRTrZnjgwcLizI5HAUwD/ow7c+rQHMNQE7CJO3n+oEg/cn9hvmaiLYzgv+9P
nHjwoWI2uGHhoPRv8+ZAwndVXrv6PzxNLuyM3nHmyYXrgitSxpxpT1Fr50AzZKhggpBwYW3mzjMN
bU0KPBpSntMnUOE2feL1PsYTph94ax6D2IWEQIqyND0Yg79gbnb6dA2CGBCvRkJysncySM22Nfqb
HLn8TOUvImfIoT4Miz0CVy6HXtaRboGiPxhIsGnFv6jQmgxhhNgZCD/qONMgwiXc+Kl1640fSwdI
4C68Jf++rC6ONz5yLuBMkNEaj400/qSzFRvcOHcb0qSOL8qj1oEeEzi9XKB2DnLKvHkXGjtqQG+Q
/AStjGPOlIMe3uf6BtRrG5FoR7957IuNLENHAzs9CRSzzAGk17z7pAQvq2jRH+ibqd+aA3gLhz6y
2xChLsg8efdeJ79aIpstyngD5jXd5423qnmMROWdF90T4FRrcEQGBlg0n72iWbnFQ+2lu1zVHkm3
VLC9OrvGuUA9AakLgJivdqHwGl5wA16kqxiBC45iozKb/M/tc+Vqr49WgP1ChIRw4oqKgNXCDXBL
pk6pfAFauAJ0ZCHCv4ZFTExMomNRezhp6iB1KGTwoE0v/rBY+GsuVNUsaVXbgV9BjE9O2lekg/St
q4C/MIm5ZgdD7W90LkoQfBa9NQQEXMOGmq+CogHfUQu+uo67IMyNWgO8n6xZ+OkEqAh43MQjMTlw
RjQU6FD8msTdMa/7IWc+GGX9Aqx3gJirLDnKA3/qAuOjaNz1QIc/OThpfR9prKA/uHWxrQNv1XSg
DVW+IBFk1mlm9cIAKW+59mWxpnq7Dke0jFbHm7IPwdjrmbnubnIIEvQyqB+l4agZtcVcYcU5s9Se
Wix8hRbxmnfKrsuGo9HJG5L8JOBuzHPtiImzCqKsAoFGGw3unb6nENeuQzb2Wu1kFzzmUNyTY22F
CpNjFJlJM/VLtK+a35lQJjSTGIrBhmzxPtsIcPdmJEO/BqSbhwjkg2I9kNDueGOX6E7puW9r7qkj
Cub+V6ZkCHzA0ErrdQZuOEN3ytq3mVGaYQlmbD3fuiDKbeRiHQjVzPLXXP5FAAIEF+8All6kc//o
JF1pEHEOwTkt3CcJ/14lvkC2DNyJeqL4XYHvv0FobcUwHI/UB49SFJmgicQR2tc+GEqVjTB6cM3K
b5kUWlrRA/JdgtnyZ9/noIIlNh2yu4pKK9W7q7zg0MfRlx+7+x5JyK6UV71IbTY0oGOmd0NIHYWy
l1QFHXYTvdIsfeAAkaMDH2Cnol7TiL6nWYKqVH3Muz8K/3+knddy3Niybf/lPh9EwJtX2Kpi0Yik
KEovCNEI3psF4OvvqI57T1O1Garo3o9Sq7kIYJlcmSPnvGkW00XGw2u0b3LyPc0WNE1XP04eNLqO
6Ul1Y3IXnTy647L4erG9DuPwRXdmTx1PKpiYPSrWQ7cV6O7+qpvBnYbGI413J0vXstV6QNkuVVpX
M+tbzOD9eMaYuVc8tX2kJ8XNkCfNraAb1OuTLPWKQLA0qHvZllxCFkgFI5SlOFDmyi8Ha29k35fV
Cc2p2hWkDRzlIWsnV6y6jw+wLyblJDA/im9q+rWqn3pqQboxu0PPbzp9W9KT7CEhiPmFqwqWuq07
yJqbGYji17dZ9TK2yLGjP59Lw9Paxu5Wbq49IvYqMgSHMZMd4pDfLhJmjU1l6eU2qjojbBFlvCyV
rk+JSx2xadrKoqRqD1ZR8VrVYByhudqfaqw/npSPc7Xyl6bdbWMVpnHsav2C7owZDHUSoCqOAq7q
zqu4crqXWNx3luxpOgbZC6Lwm/lFsoawX5rDItpdWk5up8u4bjYedtzeVplBZiPeLPSg2xJPzaSr
qb0pxxGnbeCPMfYm8VgUi1tLS2iVT3lfepTXvbz9KalPOW3n47p6ztjv4/pdGelPc8ZARsrVLIsg
zdS3pMwP1votLem9s0evoDsG54igtQt/7fvdZpIgtgxPJaLc8hfHyn/UpRycnnSaT1LxTpSJyp9U
rLWnPNCWR8vpI3W2UYgc3HmZT/qJxLwlp+BYIUPZ7kyVci0asfqQ0e47JHttEMGqm34hJs9aGuNr
bwjJy9oNVfoRecuU2Kwlv9pkwbc00NrMK++lvUKT88RsspP71lTdWm52I3uwsb50q+XaLLUOSXhE
bk1lONIbjdK94lYsqzW3qOe+WySz6rXCEUHjeEfzG51sx0gCkok3s5N4HQa6BdtG2lnRQuZqUAa/
7NcQFvZuIy7g51kvM+oeMuVnnNO9kZNc5KObbj8W+a1UVb9eS7L7ske1kTWfu20fY66A9r6DQpiI
9Axpdomgon7E6dgbBFYM8uIqpeJX9luCNZgys5M6amAjhB83zxmJsLEGGmOHdaXmdZXl0Fxu5nE5
5Kh9r7niF1RqZ06BbXqZUMnv9TeM1Ly6OlTsgppkHqpp9WgQoHZMpVq7NUdEn8uEDB8ywC2ue52x
PzGUDSqj+ZJf04vj1tXPTDX9XKpCbfq1qFaU6OltVluuNkFVramnsSPVHeoQEyriovUa3l+7xWGS
3rTmgua9jC41JfaCKrzxNia/RuVrXqrMYeGNHY+8cCTgmKCY4nqdWZfl7E9WEeRO5sZ8smJxCJoT
V05uc7YbCeln1BP0/JsxGZ7F0/Ryd9imDAFWDrM23pnCgA+IvTbdAjPRA2gwlwMN+uJ73Va+QocH
VSYWd0L8OLEiGuUwlpmbZgkukMV10iVR2v8Yuy3I1TZI50dt5k9JNBZK0M3PWZH4efOeIGQ/n6CD
YvGwSvC3lSody7vsyVa2hUdz7bNTVlG7rGFjo3+ugqg6auJXNFmOBBZKt9+qBX+GDQOK7MGYa7fM
2FQVYd0PpAhlzDaNKd5BEbkzW/bWtoHG2rHK5KbmjSY6KdP+q8JSTJ020prnbsGKpDlY4uSZsLhD
ovhjrxGCmkEFajoNCqYJLKwh3XdLHBDjErOGAulqRARCq0OKGTlmyLLAxglgMPkoc7OztPRAIrbm
hJAUTDBaZHSx35GxwspSLXAmI2om5YeQhsDSMMqtJW/sX09fY0MkW9jPhjkf6xHf3mzZV1gVpNvX
k6hLXc53tdF7eam70oqMtvqzUS2vVZ3Hgi/c0WTubE8pEdU6f8fgJRDatssXyZNw7N3SuzYvPKsC
DsF2GEGpYGWxyLV40rFvFhJuCxWp6P61yr7TV87SfqX78wog/0uVaHtpNtkO60MzvrS6fLMwV06O
x71TRYv4tmzb3ty2UOnqSMF2Qy2to2Q63jj9hK4Oxr6J6FbArsAmPmpVnI9wnpCTIRAzcum9cKds
DBVc9OrxReb0tswk6An0M+NLq6ogJwK/yTpAZPigKvYBkw82rPt2tmlIV5DJNoJYbEFTElmoT3Uv
MUiNKHzvWgQbI2XCwr61p+Kx058ImCP8sMImNyJpztjLWqTr7eFrP+muPrxW+Zdpwt5v6a6aUnG3
5Wets9mR7u8n7Ce6xE0A7Fc2uzGVfwzc6Csj843qwWrhZfoKDW7bXzEY2JTUU5MUTxVisnQm8EOa
3+iOrTQ/2dqLI1p3LSuvK6z3RnbeEQ7bpZMIjfKX3ZH3XwgEu55gu4iMLPWMtN6lEP056bf6lHcB
7Om7H6dgTyWiqWij1q0XpaSyIPHrCOeK/PaxSdQQeeHASnOOnsPgaG5SvGYVJ/Zch33l/Gzr6TVV
kysyedqc7pO5vaW2up/y9rooXqy68/vCCkW/+lLnBOVoRJsqolasYZmhsR5PaK2VaB/T57D2uG04
xJBZf3CqDo70m1QMYSwRgaE7b9gYV0hENUa+g2lFos0JVFheok9f6pGakM3rSX9O152FpWVXStfU
vD08hKOszDwFC4LWEd86CfOIRPWJRtjakCbIIqerglLGxUPBTCAd8SG3w8lZ2NYdXzr5wxSDWxRZ
0MRE8HIbGZIdjKIOp3FyW0fdV2p7L5dxKEzThb5we3Gv6os/drlnTycM/NnBm8TMG1ds8j36pVdD
Qoja3ZbjjSbnlLdeJBMDHnnzVN5siu+GTExEs8HJicKrxtGzswHDbjmstp7WUE7wXsdUx/EEllOy
PPh21/L3oycPdiAa2gIy5yTJeFdN5Z5kaDC3sscdaj+kzb42mSid6mlWexgmeQ864nemgbmT7nXT
j9TUAhOWPm6NO0ktDhIC24bW3JbGFIj0odJuc5PeTUvlOX81mn0l529ThSdQTgSlWbeyHZM6HNzY
WvaY1nuNmdBGkkZN0aEHj67/XAbLrO/VpL6Vqu1eZKMn1Ytfz/qRVnW3TzMiHmXHx3LlAVMqjrek
bz25q/1ZmH7di3exGP5Q1js7rTnfS08TGqFCTvyH345NyFNiPIMEzU7i2Gnj8nmp5T1qpddK0gTS
2B5bIgYW7vqrLeWj7jzoUuFKGzrmpekjeGly6bvVRgWlfOs4lI8DEuSABGk7UDPjFOVyKqhD52Oy
1+3XxFixtM2oa9Q7BPQfxrT8qik4HcTrgCcAPNycPYqkizasYlDU9LjEBjb2KHrBF62tQLcrfy2v
lwkJTRkjSnN1kSVEQUF3c85ShxNd55xIlnpfz/Gu58EqGpDq/NaZZ8xKxdh7atOgCG+Z93jjSJHG
GdmUgJ3pErFG7vLJuqGh5EFN1Jd6HHC/+W7yFR29CZYF448cFO++THGqHwh260PV3Sr41lfrl8rJ
8a28sdh8ZR4bB/qdNImb1eqjPNXxE3no5G9WglPAe5Vv+MXNUVK3O2yq7IZQe7V9reEamD6zHK4M
+XlIJoRa0ps8b1/EPN/a/HlucbVpxx1uiZEqSW/UUb6aHIRDW70qJatirqNE2MGgPElx5dnSq43R
Tm5OV7PWcznIzFtjWp/rLqap/dDqRQQyECXxr5Of1bhoIMffFcihPJf9Hn+HfnhMjR+TNgRT9Tga
r5PW4xrFLaW8K7LrxrH9Rb9CiVyN8bZ/1nj0bpiexNTs4EIjY/1i8QJMfrQjBZi9R0bdBVVqeNU0
Xskq0DG3KdugaKtJP5rlNmd+zLnt9gtRKYZauT34s235mDrgofaNHno6hoQ7Fj8rcRjtV6P83rcv
2biyVSpo9Y93Kr+xhY5eOSuBgA2S5u8q3eGYhB8tRFV0aX4RKLn4hEW7ybrU+XYpXXSWDlHTbpPV
pCQppf0Sw21j/1N27K9cEUlnnWQ6rM4ZZmnNRbkUlg2eZvwc1wIzBMf/Nwmv/x3hnLHkWrChSswI
RcxMzdgPhD1fyGN+/pZgYk6wEUaWZ2UniJ5RXZq0Jlk/u7cyZkB/fob/SDj/9Zb+/vlnadI8jse8
pZnnjptPUkeLHcZc2Q/KBWzq0mOcfQwZc/tmSniMqXqJcxJSF3KP/8mF/f4c9in59iHdOzW9LlUT
ulBjIe2ROPNptQg2Lb+PU52sgokHhVpzg1uClHg47qcLc+HTFCtqh//vO50n7i2NYztuY0i47vaU
/lCHa2H8Y5Wa00Mi5UGVi/Igep6/P2QKiIVZaF3fDacKl/CdvAj/PB0+fYwPI5wKBh9eI3L22SZ3
fX3XLD97+UU1XuX40sK/NMbZlFYnaRlWwVOog4VTWOXNmYNF0MOfn+TTGffhSc4mtpqsMOA4euAS
T+jHrf7Cwjy9ibNs7m/f4mxGD1prdYnV1Hd2/q1wymDWD07zmM4XFs6Fl/VXmePjBxFZmwwGj5Fa
2c3SqBjPcV/pLsluf7oN/P22zmlnSmwS+SmehsKMYY6kyysCg+xIVhnTQP35v/o2xlkaP4tpHRla
Hkps022O4VaV2/+0q+uvpYJ9NW1koC5/YZwf3ltj26OTLgPFCHG1Ec6W6mMlv/35MT6fAn+PcZqC
H8ZYnMmsM62r7/TmLR+vJYKrpCRrjLvjnwf6/Ov8PdDZuk9aue0x7gFe63K3aKxd2uq44GEwtg3R
3BnBn4f7fOn8PdzZJsDGIyv0UtdYz04DvaTtfafU0Z/HOC2P/1w+f49xtjyxN5SFqTHG1ktfLJyB
NEsEi/49rY9zpntj/GBdktW99LnOVuyUx+WUW+xtehnvmkG/cSRASXKF7pZeAvA/X7b0hUIIqydC
/vepsU5bS1qUYxXv5kkNUX8u3//8Ai+NcLaGEnnLhlVhF60RW32Tl3C8tCd8Ng1UqqeydmpB/w/x
6rhekqagWHEXt6lbYJXpkLH45w8BSIdxB+3OVIfPjgIuY4lj1jYHGheEaaq88ZQmwlTuvxvmbLKh
SdqkcW7yNfIHQz7iqutJ04WN+vO39fejnM2uZTWXSTSM4RiHBfdL819saB9elXoW4MS9LNQao5C7
0Xq18kdDumvErz+/ps8WyMchziatYyZ9LjIYWVHpHkalx4GDc5K+i/QfO22wO6ug16AHpyao876O
tqrUZJ7xLm3FgzGZ7jxfEPL99FFONhWOjcy1fE7rOfMoZZVTNXdTe+VUs5fOJFycF6psF6bWaeqc
72M0PNKJza6oo7P1+0IXQrHJcioEM9ZVPvgYc0o/k0j7qaoXFGI+nV8fBjr99w+HjZblrchVBrJ7
SjDusl3Y9D87Y1QTs3mYiVPx+rTffPj59bBpSCubXGbkKojxGwTgrOuX1cKwEX/lP8+0Tx+GvkAu
tjBbFJ9+HwwYpVCa2jm1b7lt8tUq3/788z9/mL9//ml6fHiYojK1LK5P0ThkBjWiyqM5o+hu23/s
gnCayB8e5GwD0yehYR/AgzSoLTTJvSzh6pz+U4jqbJCz7UvNbEfSLAYp8/rrYjU3fb5eaA1WPjlO
kE9CEVpF1+Q/W0JTrV0yCXmzu9zZyI0e7fFqNIOS5skm83DZlJs6HPpno/8q8mNrPWSbsRP9P2Xs
eFAZ/S76Uk8i/+fHAWeRbSrtqS2OKWjdTVrmOtk/9lo6G+TsbU4FzZbbTGdkqfn9Ru3qX8ztjw9x
dhBsbRPrNQ0NdzLtndsmuUoT/Xl2f/KtPr6m86NgsZuxHDV6oBDxd43B9DJZ87FM8f+7Yc6Og00t
ANUkmgjj/nVaV79RzSDvLhmYfLZTyyd80+Jua9FK9vtSzWW7M2aTLsJpCPHcTgxUvDk9LwQan20I
J+8o1CPhoNAj+32UcaUSkab0Ma3kOdTmp4WUzrK5K5fbL39+a59tbcCbSMgT9iGDrP4+EnaUYizg
ZO62Z8gR8qj/4sef1D/QpsJySz8N/2FnmwnV+tpoq7s6/kIusTX+Taz0kZs7+x6yLpTeiUcunE5E
cnQdArm/MH9pof2EhYLOg3MEDiZl8rtkm/o/YzPajTE6mJff3Zb3/1Ov2H+uM/EykwGn7BUxEw65
sTrmiXPjOD/6pjlWBiVvm6JukvimhCl41fqVVlO1gfIQ2buaGV6qIz7T5zdK8Vd133ySNiMcG/rO
zcUftK+q8zxIqpcpul9JQAhSEUlDGk0j1qEUSfpF2ylp9bWnnTi1xl3aTJjVyzspy25qtL8kYINZ
faMFhSpPTDrpBVcnt4VhoepMTaH2EhHfwe+6vWmP1FCek9oGvGA7GzASiLEQ5/peyLFfO50rl4U3
mAeKnmEI1nLTz86PxiiO8yauZyzU4gzpxHhXAT84knQYEdKqFhR0EuWQyYcUz+ZOagJd60OkDyOk
HVwhZ/ueF5gOur+asr+o2AElsltB4JLBveqhK7Ix8+VGDwt6zju1D7d08zZpipCXihLsBumzl0Gg
chMQCCMSP7eUwUWDQXEJ26gyjH0o15Mf8xCOVF4PJrk1vHnaWPHlpQhGo90Zjb2bzeK5pOq3mo/N
lp70MtMKSSd0x/uWnEJGw2YyXmV582rEm3lFc5ZfSpWryt3gTak+U9ad9L1O6WrnFFZ6o23pD7tc
Bm9Ih/c8wXfWfFp1XAA4e5P5MFFRLQ07BH/09QyATFp9FuLVAGbUTYNXK2VEhny/GcbzMDVgN0kw
pDGbjf0jUYqgIrFe9Jm7sCN0Uoft6nsty1G1nHDC2lXh0syWT5Zpj8ogdlXyrarnq9EQEeRNnfah
Tu/lmnVeuyIlMMggKnyGEkKUFxV2zJkK30DrSRm/OGMSxasDFIQfvGn4id6jmy3vp/Klbx/nIrnf
ZkmLlNWr1TacwezqOgYqkLF37fWDhijWUo/HemYnk9OgwWuaWXXt5OIW0zTUVrM8bKqWEbEsoHRv
FhIMGoZwfbOfM8kf04EGFkzuE+HF0vCW2UqgUDDu7Dp0aPgS1E7obJiVAQ/o/JgWTVC9ZtrTJJ60
MrLUPa/dczCqTTtvc6jcqkugolMWjlsq+wYyGXEcJMm+wahXWyVeqe7XtbovuxfRYGrflWE2mpHS
w8Dm2XdD3UIxGwfJUPciQyuOalzTUStXX3PHy2cgI10NBVV1012sCeU47inPU4p7WjdtwxXN7lXg
WLPm0ZHWHNKNmI8OKiqcqOiAh0FSKenYhMaEukSOjyBARQz/1fNJV32j77NvZxdNfuqVuYiPubxM
YWFj8Q7pv/iLiRtDmoH7qlLxKtdydl0JaCfR6LXvKL3qxfPQPbZLShpLnTu/FSnAnT1gp75Qry1w
dzkqRWnsJ0TMgyIvm3Dd1oZW8LIKt3gun5EZVYImq3rAGWW6X3RbCqV8wW1ixR28LhYs40qohCSx
G0+oxRpk2dp7Wt/GYGwxjpf9sO5Hfc69jV0rYMJuwZDZWZDkheaPdimB4RSY1cuVHM3xBHdTjTh8
c59A27rWfVuI4UDROr5DkkuJ5Njx5QG3y16dXVORZDfVW8czrZHSIY1EbiGkI1HpvVUDeJVF4ecz
sx6aeaTgn6Jx7KZIu410+6nl8HMr4lt7jK86p3oU1lB7s2LetLL0oxcjM04xXRC1BG6xrPaqtfyK
k5WSqnzchA7zbh6Tghqsor8lY/elGtL3rjOe4hj77cbcrUN5u66G4mkl332dIR0kqzejPJ+C3pBC
vZh2OJIGxdBEWqccuqZc3LjrPNlu8FfKjwtcSK9rB/oYQwdeyaaovFinMn3io88W5EYOHlZizaV4
GETsyGZc06RzlHSJiWRAS5jZTPnZqkAa1+/j3N3QXOH1irOfJ6bJ2IWdad1P3XCVA2jVK0xdZ2uh
yYHUb9lLCraUFuntIGV7Q+8fzY56+1y9Y2z0jvYXKF9n73S5i7S5uq83HNJtZktZq19N5Ej13H7q
LBXBvMK6SjB/Q6tsV5on++sC7mpxHimA79dlptguonSS3MTuHrlOeCinYLJN5djJwFIz52BnVihl
ypWc2F/Q1/QbowVmEpB1ZGlo3Jw9SlReP62HFNUY16l/tKZ5X/QWG2QfgXQG0ipg5bWd6YCXN7UM
iLzE4dj2iq8U20031fusrq+nvMfCWItsHTt3U7zGsS1529giIw+6BXqde/ALv0QNzzKXT2woANLV
u1kpX3B3Ogol9gdTTt3RSt6zyvYVS70RSfmYdsujmWZRmpe/8gyfC7095s4aEqodhQ4PFy+7oiUm
F5RnGsHdoljvuy69GlkGsjXsF2AOyWndEgPuVJ0f1mQ61lCHSqf6Sl4cCw7fNnlPJWc3dQC6eQ/Q
ZT7iVuY5UFPzxkzJNS/TIKFV2CwC/ypG4XuOA+rxbiUtfjNCY+dtWNeFu1ERzu2Ev3c8pcCjG2ZI
a+LwFHjMqu7iEcRr1+B9hggHKr8wIbYqy09mQS+5bt5Zlhb0zXu6UAly7P3QovFAo4PeWgfUZF2j
k75ijgOAI904+hjWff4Vej5AyHqnQamZtRymeAMkcRMUsfAkydjHPO5sD+8EZ8GgAyD3apSfyKek
9sak363GzDlVhKU8uJQrD2a/QU1vX6AJj46YfClfXRNBgmHpDspYfGkdK5DK1s/7BtwiPtjFdK2Z
uS8sPnk/BXJBm3Rp9ncV80ifhxvJAhPS3hyAvgGqsGzM44a68pSnOxVYrh5lF7sxX8iNN8SVb5bf
OaLdRh/uuxruLVVBXgmEMj5pZZgHc1T8ySwPg0zKzyRKwbyrQIF8bKQ3W8lucFc/ql0KrKkE49IH
uv6Trajn/7eDbBx2/db5TT55VN78VpsAYOG64WohS4M1fmsd8C6VAhOmvXJehxnnlibxVU4JX318
EmwNK50GZdu8cvGGTlF0gL/2GheTaFba5wVefJTThw5I2Gw3j0Y2d6apuK1Ln28TAtjeLOhjbjLE
hQP6I9qHruPf0BOKOhonGw9cQbY2b421AkffgpV97XLCjmkjDPyaTw+jIDJT8lBt4z28wr6nZVVL
64b5r/9cR9BixQmanvWb9b4JeZl38u2WjEehcaYajzOoa4xio3pSEVrMndGy6U1FlFkyGcLCW+tu
12vTVWG9nXyYYusHlmmuymFC+OgqSnPlFC1iIIAiOUXsPJVddak9Y9zC1KB5fQSGLtuDnRBLVHWA
rqQP1+AbSQ0igrcLRU5ry1ytKO7KqjxYjuVNs0NXFCylXP+QY3APgUz2Bmjerkd6wphyiWc7OZ3t
OcxVGWy5c5docmQ0szuRzbJKPqeie5IGUgFaWaM0KBXEx2QDtDUNta254jAny6b5sZAfKsR5BzW9
zvruIVV1z+nNsIyB6hDr7XPZa3Unsq0h0NfyFt2gnawJGEbFd1IpiNsVsNa+sRbhsi35RqdCXeQP
egoTbrf7cXtQ4hoE1nBJgGAJUkarZtyuqtjTP8umCvq6zS5NN+6idleQ/3dF29yMUHfGahMuTb6u
QOS15qM+V8dRkm+mLfa3DC5eJqBWpK8DeLezSDTom1/nur4p5DzIq+ytBkkb54lD8k0FAct77WUW
xG6zFFaqGi5MfByX+ELIjxfgcWYXjO3o6WrnlbIRZXIZcrdz+0bdOfIQSEXvz01PZ8hTNj03LCEl
yfgW6UtiFL5ajByoW5DK5ZVRFGHt5H59EkloLM8GUVdT5UjUzraiehYtDF1aBrnNiKt9LFbni5hg
5UTKPGInrtqgoBWh72R/VHo/riY/qdE8WGOCIWZxU1ynRhxqsxGKovMG1kbWTb5irF5iiV0ij68p
sDMa1lGbt3sD5g5T2CBdsEnqHHW39slD16pBGyOU7MghJMnV5GShmTXQTDr/KrWggLQ6J4Rud6v6
fYTZVMGITKv9pXH0dSM7VlF7cpH/dTHUENqfsY5zbMyGa9eeSzc15PsCtQRXrvVdsmj3Bj0xWZX6
NemJBb00NK7cAmHPfqmiebHY5degMAvilDYsjNKPpeKZSpNH2O+VsfbTGDo30RBPaeu909uBzU0F
p6GDwsW01EsiVdy5TdRpmtP57bgoRAXbAgxnjW6PVBcx0OrqJJZawY1On98zeTk0RukVDq0Z/RAO
ZQFwdLojWBvrnvYj+voHiSYIo7sXpX6sthXCfrzerPTBEsJ1Tmef/D2rFzfTBcdFfqzk0i9yjpMy
OXQnHZk0DdZiuC7k3q2aHrz0VtrSKLXHe51YSU6tg7KpcHfcJi1E/SeuDQ4oZVk/1MPoC3uK8vi7
5Az0xyQHantXo62yQnGbQAk1A1AdaOmxiNSmOAsW+m1sTNyqojnOSeb19Ks5ahOo1XzVYb04O6sP
H0WDYs7TSj8qsHV1IzzkDjmjKyER0qsnypYr3mCCzfeSr7QDNlfAseUI7ydBJ6f0Cy3TYSptiFl7
h43UIDJPCGdvVm0UA4oW+fcGZ08aF+lRGr1KLTx4V1cbSSMPN0VM3iEvD62NvLRQo5YbLYYQgakq
V4i/+gtMXTK/0M7mrnR2rNpCWmI4WL3wy/a9ghaF+PYSU9yT1PW6UZAUeRJ2GvYNLr2DfNDNjA9L
sw6mxHWhXjsmWXKlpU9A4hUhx2dq+3TQ0Ot33DzPo8Rsf9R94k+QvAsxYdwuHiIFfilMWpjad3Vd
Q9GUYVmaAJDcOzljclPdoSkSofzLGYoOLUrOsY0srbr6JhdjJW8P4IWQiFZy7DhkyiQlR7Iex5bI
scz9kuAl1iemfOaaJ6evcaQJqYuWgdujtnhOU10LrhMmyO6KyC+wnLvkBE3OD7OhwZFOpxggK17q
K2OGRM1mzsnXTmQ/p9M5FKsRWtAF9PdTUZbRCWMWUg6YN+/nyjj0hhquBsBj3LgzIPlsl/tBf67b
gXQJGGWcuHSaR2XBmhIkGSqbqwARQiftpREwNftelerVPIuwyDROiD5YRRqK1aFBQw4EaK5IyzAt
Zq9qNtfa7Ou66wLsK/bswV6s5ICg6tHJaENgebYlblHmcGg32Z3wIjQUmp0repN6Y28RRLZOdjXb
amjUEvNevpAK/ix9enLHw5PWRAxfPktq8uX1tAIUhUIzPPh7r5pr6MIXmkO06v7PGc7PUa4Pg52V
1LglTkaay+QGe1mHc2r4onWz0tRha4FtDrOL/guNhlJGR0k+rNcIpkgu6pn/pkr18anPcq3WmHSY
2gqwi+moTlyCDeNCNvezTP7HEc7qYDQLz9lUMMKyfIu1G6t8mOf9n1/nZ/noj0OclcLkUckYhCGq
tKOf4adzqWX90gBnCWMzrYZYxRIejplZ7LaXyLrPCgQfH+CsXmPohZ5Y8+kdkSab7xvDN/vHwdj9
+TVdGuWsaiPnyMmJda7vFP296+/bkb3w1Ci+vPx5nAtf/JwZbetNmJXE05yiku5+7p5i/UK58MKj
/LW+PpQINJKSpoUQ3133S6ETpTlKk69eck6/NMjZjmBbBXHBylcvY8T6QyW7LXt6Df7Lt3W2FWxV
PaRcK+s7afJIheBgxXH2bz4IxRpd1VCCPFfc0JBGiBGQBnpIPdJr0uI2l3bPT785fkHsm4BoQLz/
57eaTaW3dms5zK0kvtmqL632vVcv1G8/XYQfhjhbJMsor1IxMwRZSBI/yaWq0Gn6/wfmgOcFtg0A
TXhE/P4IsdrISqdV0EZV7lfGo2jeZHrOOqtBK5e+R6MmhosvfJrPTh065v930NMc/DCRp02FoFoo
CpXDPl1pZki4g9ekBwZf1y5sk599I0BBXVPA21CYPJtpvUOkOjfgD6NyY5CGaKLskjHaZ0sGDTqL
8qOD+vp5dRs99GZsZeqpNadX7Bz7bnSz6ta2H/88oz+bCx/HOZsLjplDITaIgLaS961o/X/z0zGq
QdgZcsM+mwlyssYT3RVopprxLTIKSMyuF9RxP/0WGK/+/yHOvjsI0qZ06VhRQlXTBwNxKvMCTHNp
hLMVKc9rZ2wtIxTJl8q4m6ejHf+LFYkKnYlekI6b87naw2Tlmd5ItPfMzoucPw1qfiF2+Pwz/z3A
6b9/WB0l8pWxpCAjLRRKiD/b+UL/xGdLHiFyXTYR8UZN+myHl7inU22F0FxHeW8OAocPh4LH02r8
agTG5DfG9G+Y6o9Dni3CrZJiNNYgNOfculK6nh7bxXdkO6zW+e3P0/izGQDaiBwHqxFlgbPzXhq3
fJzjDW5LeVy7n9rAnUZcGOOzL4RyqqyePJfYOM/GsLVhNYfm/1J3HtuNY1kW/ZVaOa5XDW96ddWA
3oikKB+aYIUcvMfDA/D1vZlV1RmhNNHZsx5lhigRIAg8c+85+3AFvaAE6N9u9Ivp/48/x28eA8kO
gCXCe36FpXNCKdMsqLEY4TVa2+bqz7+9RVi4z9kD3v087nd5D/WRJd617d/Z8mT84En/rbO/eBl0
oj4sF53e9/dwn3sAkgsekjajtT2jufHnT//b9/80koiBbWQWMhTa2cq7VLz/5PsTSOogXzR033VM
F53D9+df6I3eRo7qDpGgRu69lP2fxYl+PsKnR8JM8BTp1dAdUrXRqqPj3zdXqb3+48v089Tz7fTO
UVDfIvrjSyB8xfokjxkEEQAmlslDrfSTUYWrMQjvLNRydn/IMJCFt16UXGc+ztQgpShwFuLBNr9Q
Pt2FWrOR2Ld/cEaXK/f5jOB4QiyimmYBOf7+yuKgL/XB9eQhqP1zrvlfg8y5b2qTEkSarDXD2dpt
v8yUe/QG+REX2Zs9OfIHWp5fbUUv14WABJ0c8Mv/fOZbe61fs//jLHSc8iQ2rC2FLKKX9QGq+NVQ
RQBcjA6YjePdlk57MicvXPzxlfjZDPH9lfAvQZM+lDPLNwna/v5KhGaArsGUzQGQS7KNJjkuXM25
7fzkpplAs7hxsBaOeAiadLrKpulY6e5zYU23dewsrLB5E5Z5b4WXQis9LzbMd5oXI8Uwcu0Y6Kg5
GuRky2BUN0Sq0E0wY0o6FJsnae07y9wn2bgy/enIFEeRGuWKJZ5G11sOwsE1PaGtiSv3PatpQg4t
UBXLx7Ta5camNMdV7FK5xOVMfcxfmLm8QmBwjIzk0bemVSts6ntl8gKDJ/3BZfs8sjCikG9zWW1Z
jv/rgBhfBpPpTVlzaB/ycGeG/1Qq/sfr8J/he3n9z+vf/uO/+PdrWY1NHEbdp3/+4/m9aOLivy5/
8z+/8/1f/OMQvzZlW350n3/ruz/ijf914MXX7ut3/1gWHY7Ms3xvxpv3VmbdzwfgFC+/+b998S/v
P7/L3Vi9//2n11KCeODdwrgsfvrXS9u3v/8EBfubO/Py/v968fg15+/2lLzHqe2+/vqP3r+23d9/
8rS/GSxsuUF1Qnh97yJNU++XVxz/bwZ3sAVuEEynQ9bhT38pyqaL/v6TZfKSQ1PaB1+N5lNnHGhL
eXnJ9P9G55aMIrLFGGI1U//p3x/+u+/nl+/rLwXLzjLGafz3n76f7y+PLzhNcu0cpHM81Z9XM2Gs
Z1rmkRReGJiv87zyl5M1BPPIRSjwzXX516G/PZT+z2fyl2f2cjTHZ+fIdIzakNXfp1F7FEVaVY4F
WaBpKH278TQt4yAT60Aaxsas2C/NnMwSx6Gb5CY1G7WtzKlbuq6e7yYtiu/8sS6essoQJxkEwJiS
oEPskdT6tsvosc96R3aHJEmbjzxMqhrtMWlfYVCDqGmrbCjR7Ir2cbISK54PbdSH83yoG/RM5kMN
WAc0nRNbT8nUpl9bOwZ5Y9ded5aogGv63b7YIQOkR92VmTfMbMIwT0Wu67OytAYqt72xqYbpUoTP
jngrRjUrO9t4RG1kvetxHK5Re4EbMPJyawxEzNSDC9TIieg7Ta3rnPPINZH20g1qcrd9bHqEJeaY
BUuGB7R/VjHAwnGbNLubwjR+9AnDjRCxRUNEcd7vznWvTTdjQAO7LLPqtivoFxbSq1EzlPlWhCnt
dMgB2rAxi6mN0PuJ8Tb2y/B9SOxyXwCO8GZl6sFNmDBUkvhVeDHBq/30tZN1sSsGw37wYRhR8M68
N8ze/Z3WDahB0DaceqvR77xRWIe2ddNi1iMFOmSV624gZsSUcHMFsSIsdp1b6u9ijLod2gR3Fo7g
o+dOm9K/l7qKAZcRVZmFerMKpePC3THogbRJ1OPoTqtkb+UjCprW1fdpm1d73XbaZVoid0PZYWXd
LAsM/clvYKUJOwAGkeRtcjYSraVJ4Pd0MV2yEGI/09c11+EDKbdQbDlVTqZQ3B1V43cQEJTRPnmt
KdY5yd20J4f+sbBT35v3aW+/Rk4LljBV9da0UhQJKDdktxBjak6zJtH1D1EpZyc1V268tNQ/Kgtp
n5GELqI5DBgLUoAArPkEuvENB9W27DWxdUilueukZdPxKxFZ5R3dqt50tWPmuc2y7KW76goXPUUZ
JOlMalVbIRJqPUT8SZ0sRKDpz4RrBPuoLUhiLP1KfyK+wO43ZBshkekTuWq7MaIl6zQAeIQXa94s
9/L6sW/YWNQVmo60JDV8Fo+ptVH+gEJDxm2IYWCQxYbkmpA4+9y6q0PuujorksM09j5Tn98vwroa
SNnLkY0GsUoW9VgNAx0Z6CdqNC5sD7+6hc9OzJvn9eNjXFcKfUsjqMxHrUYvorTiy9err/q+6+ed
LLQny0JyJZjSkH5Yhnp2piy4DuooObtun+0rqaF1LQsTxYZt5MvIzkmoL+JoYbijBhagF+U5qGW/
0yzNuIqcdJzbTmJds25ojq0j47U9lClKqKLb8DPtynBSlwk5t5+ybgKUUjM2lXVnHdx+dOlU5QlN
kSleTzBj1qgKzesol+o9VBAlCpX5h0HZ09JWfnmOiBh6IH1V7UWrcftiJjEg8ATqmCducih0QTO9
LMIImYRen420Hx5H20aFglUuvw/KkNu/DWC4+V1wUc4OsnJmYYmGzashxeDzND603ldXrMmSHW2m
ATriYO3S3hrXZgWHvlMQzRmZ7gsPnAMDoqxhXUAxA0pEU8hXA7KpKEDPiSpuC+NNXxqDMO+zNIaM
L8gsaccxPI6VUV2ViT4tgLSM+9DELAhQMuZuR+6FkdTMu2WV9+WzJ2t5cFIe7SUbTaAuaR/QCzSi
ax+d7WEI2PZHBlDiOIpdrrgs7/HBGbs+K/Wrruwbxiji7d7GDp6YwQ0QVK1JxNXlflbCfXBLaE4D
fwe2yfLpfhnePrCDZjkwi6wsEaK0jLSpO0qJynYmWifZelYMZNRLumaRBrF7bdSJ/UzWu3/E6T/S
cm6zCW1hX2/sqYDUMVqOnMlGF09xHAC+bAIzmpl+MZ5aw2jnaaS8YlGlmf6M0lxbeVlcVSvhjsMq
j61+qRuhve3dSJ3DFAUhZo16gTyKNqyuo4WuSRqurMB/JxIxm3cJcWrgsDJrM6S9swkz01kJICyv
Mfb9laxspGMMdrCP+sHbI3v2Vm5Yui9+OEwHO/fWjmwugI4hW3iha92Edo7GDUbaXSIm/ZRIx7jh
JvMPFm172I+iZhYx8GjPUwCIEIFQQm7RSwKDMBoGZdtqi1NljMlTJVXynmi+cz9ZRf1sWUUHmbUP
kYi2temSBDbV3c4Xo/0oqtw+mBfJml0qKJmyA8vVJqW998skuu6LCTmXbXk1grPIcF5LJGA3jJ+A
4gpHBkueyOJoqYkVNp6hEaSRbM5hUMWIbpvMh2Uqs2Xh1FBNuX4fdQ84Nq0z2KbywqPLeK5XDF6S
R46txwwVjJj3WlitIC0HO8NPbRiGbf7gYdloia7NXVS6WNX30RC3p3FA3pmWvn2MAprodTh9abK8
RGpfD+G5y4JoF0GC+korsl0bNDCZuju5yZECLTIobdkMfTKsfccbl14jWe2LwD/4WeKEc+Vf5JKO
ra3NiRQSqFhyqecaz5AhLjW8oNolOirEKfblk2cKuRGQLe7DuhBAwyLtwci6+JTntb+vdUPMG6EF
jxozDVgwsxgRhEegWbrOvBZ5K5bCVua8i4WZzlAgg6lpa0qpEO29L52l0ru4hHTUw6JBM5G73jTP
c6GvKJgFt75fFRqaJjdbejJiExcHgA9mNMAZKGReJSC4fOdsBLWzBJmrYBFmltr4DoAgAiKAwIx+
jeorct1d4pUAmsx0bI8O9Cs1i/JmmDZ+74S7YDDmdQYRuO/9+JGuDPNnUldA2bQqtk+9RIGtl+aw
BSNircVY9nPWxslKGzyEHEqPHwatINZHxXIr6RW+WUmmUEsUSnsw7QFNOP7DcA5qdjz7SWit3SA3
Iow6MQ8Wz/KicaJ6FVqZsSZZx3sokGRcLAhl/RHqo1xEKHk8zt13ttL3YcY0tbGOwyI70ILNj1Ga
5QctqUOUFaMJu8nNoH2KoMtm5WRG724pTO+qLKKISdOVlLMbH6FPbSTqKu7s8NZoRzumcZOGR9Q1
DZ8p09GaW0rbuVabvRLuBQ7IMIKkWpCQZWZzLWhg1vhStx5paYSghpgV10DRNEx8ZofEFWvKKuxy
+K8DS3fuv0i8KM8TJ70NBVWCJDq4VYy6ZkhJi17modzm/XhR18X2egitoEFU6KY73rLZF50o7hI3
jrY4+fUnEhG6YwRH/kbHn3Fb/TyJlapHzRO3/m2gk/ZrNF70zsyv0OYBfwZNV07rqKAKYrL8UjMv
MIt9V48gVklNrud2oSeoS5z41U86s1wq2SO6pmONz12KRaw14ZoYg3IplZXfVFUtrk0F/dRLBqTb
dYaaT+XGfdqk5rvRaShk0VaGX0QYuS9hnlrz1iCZYDbkRvOgF1l0i0bKfqjrYkQ6oun2h2FJHyip
YsRQLpfbdswEB6HP2jid4q1ogmiVB4V3aqyJ+Q3Vh7YZHA15Q+uMSOeccXzsKrw3oR4Y28JwwxVL
Bn/bxGlyyw4eetOU6y/EyVdnIumME8FQ4lWib47Q9xkkMnZTxeLXrSbCvOvwNisLUSOE1j2wV4MN
ITOFKZUYbXHIzTaHN9EkB92yi7PSItTtqcjMK7M2ort6yMi7gj2YLnqLrKa+iYEe91qPJHlsN9Q3
rLXVNN7Gtka1MrS0X9RR3h/zDB1aprI2meUk1MyGUBEJjTlpH1PbPNeNyG4hmOu3doDoTOmJuahc
zd+EtdeETB6sVOdDDehnHIzhSxyE4sVlt3wOvbF772On2XkCGV6tR6wkoj54KAcfQbs1aN7tmMji
1jQbJOfd0Bkr6L1qQUR9tvMLW2xqL/U2pZjEwqzEVGAYtGE8+FEcr7M2dkC9CXtAJC9wGwWRsRGG
4ottpd0/Z3ZZX0TZOtPh1GhXtQT3OPOG0m0hlU3Feqz6YRlGg68tSk1BIyzMAueCNQ5RdmvXXYu0
2dbwWdmxhbmG+tmwaoAQblMDWwHCLFe3FwF7lGdIR8EyyylEzkVSdfHSjO0M6ZuWxM4+M2217IT+
VRml3ExTEx1byFbowgZrY3e6dYpGX20GQoCHXllLbeyepQ/PcCzu0sYgNLzvqiX6meIoEOX1a1b3
1RGEoFgLkYtjHlUOlGk7PLTx5D00uoLSF7YJXY/AZmy3onkhxmQZi4vgpymjK9jZmEMsJEXJoDtX
FO7UwbC7Biao7gfILOtwiS6+WjRN+AXKGzdMNfH9OH0w77uiP41ZSc5DEKz1LI2e5ZjUeHua7iSG
xi/nZSd1MIROvu9dM9mJvM95WFIn2LEYwezie1O0BalbpTOPm1esZWsrymReEoBgw0MeLvQ8S68h
L4lF0ObeM8ueDnhbM7a3UVBpCUluCWGpQUlMA8uz0aRYZqiaEA3TmB6I+mrJuiv14sq3E2wdpZlt
Ut1rPwLwa8EcaR/S6UA50ZVW++6tl5JzdjmrNlo2aVE1oBpLRM5slvU3u06bYZ5MeYV+qZOSO9ii
29KZVnfFooenO8mmguVzXzX3Q+SHeLaNSc7y2E0PQ+em3px737u+tBzNLTLurJuzUuDtW8iscofw
riKBlIdUR/BQsnvxKWlvnUFn3VTpcYKqUPG9L63KmbbSS/Iv1IUTZ46R0kCvWA0m6rYM9JLCq+KI
ax+l25csce1Tw2P2FvTogmb2NBQfKsXBtXKjzryJPLMvV1Xn9zXwxAv52IfgL+dyiKAjkg+hoX5W
FumBkq3jXKfoecqqwnwq9TZArhaZI7sFJ6muuqI0nzV91K7ZvllrLdWqB6NCAJaJAsdIxaxn16N9
Y3pSfwOYi+2kIhyq98pg4aH2wztk4w80mGRPXhB5xzSOdCa60Gmvc2FYu8BXYkbFqrwI7djsBpY2
glVUFqR3H7jBrZtRHJ5rg+/Wq6YS6SFP3VDbgj9FERiwenrqomhkH244t2aR6ndpIbonbmt5rDgV
fFpN9hwaQbplz15jU+lzfw1Wvt9T8w/OnsdeFKNBWp8pntX7PosSvEBFdx/LynszYNleqSTA/j2q
fB/VbceFNwX4WSWes9QCvEgcYLvQCT586+2h3xlWpXambb2mHisDrer1jWfX5SKa+nAnewxxM9VV
an5ZKV2MMgFFCbcYn+uml0ixa+uaLZJ1SN08PlLm8BHIGnb5Ai2+W/qeKua1NY27kJlpHo8DJnHZ
NQW+A2kUrwDE82WuxnxVFpUOXXSMd1lhWvsqdFg4BFN7a+WohbHVGVetW3TvdmQwdJvC+RqUjb2z
DfacjeZqDHVDaB9KJfEzOFrL5EGqWbxxJ9CVwqix5NEwECdGF/+UsZSFx6lV2wFlIp63SReLcUi6
Y8VOwCNTzbGPSRelt7Yj5RNCbjtaWBWJAPMhCBVhxb6ZlgsV4pocDEdtyJnmUJ6RLFi6ZqAsdcy+
lgZ6FZB1uR3NkIqIi2dsXOG9Ug91r2fb2hj7hylx06uGqs2ulg2KGc3t8NCPKhhuNGDZJ8pTwDAi
M/d2mUnvmEenXGkZllZtwCw5GRJSfq+H9ly0brz13SJbW5lj7zW2jMvOIRTDcmv9FnJutFWTOd45
YGi3id7Wz4MzVRfEI4tUbSxZWrWGvbExkDxWWjQevAHS4HS5RTVdb/a6MKN7BTq1XaTUVwhyxhox
s70JcnoQB4ghrcD15nLsqq+9K8pbVnfTfvLj/kvTjdm7L4gUoa6J2IkqzoWV7ZZu8k4XIgnnsTEC
/dUjuOiF/PDYUj5MVR7PNd0f8FGqjow6Bo7MmrSNYZk94QC5OAVqTIwFBm7U7vKi6w1VGpwpGWtg
6XGEYfLQQXdG7WLyNHxwEyu80XesLUUxs5rHYca1pmyBnryM2vDGHp3kmpgye2/q0t7UrjssPdWI
a+mV8r4W7nCu4qB/EHWMMChzxy37GYu1bsvqY2JJZyfsCpdZk+v3dGeTcR5FDv3+sKLgUxwjiqe5
kSdXZsRkkwX0hkp/ah41t52aNb309BRNfn/oIqd4MTpd7S1JxhQSGsdYRFEhTkmb93CelM1qsMmP
VVk6c2r3IXtKwrZ1t8N3TZFgVpqITSNKJ/umL92d6WVEp/hVtJkCw0UWL3NiVMSwVmEOEVMvjEeC
v92jziJmz2Iy27gOGPikNaGIWxDv5RhdtbpXz60Baa5As7Ir8Hk+4UkJT2VTPNPeq9nhD/Fat/IA
im8b3jZt57/0wUCoQ4m9AaKjeyqxw7yGsW1/IOLtzwNFxhOVt3J5EXhsmsbBQoIN15mNtpNtqpBS
Ib69CgtXWaOIbIcwfi4ZOSQQ0obIRMGguIxEIva+36RHq3TKC/PW/ZpkLT2rQC+HK1Ov80UeTs1b
ZmfVaTRLjNx5w8+0ylkpYTlbXxfGHQ69/oEdakFJPcYULjO8oIZXYI9rsSgw1hPDcYin0tqUhqkW
odl3H4Wl4wIp02bHhJ/li37S/LlZJdoGimV1hb2JtKayGc9tH+PZcXvn4A/YcOx+iq2VHinjBpVb
e0rtYtow+WTQ9wPpvsRlVW7DMQlcBmiVD/MR52U467y+NmcOFM19ZensZ6pS304CA2CbGhh+XFWt
mEW1mSmlu6uYziFNNeF2BA52ZfVglbDhYv6DP4FYVzX9SikaDVoRJjuVKrw7UShXlHDOMRZZYz42
7HJVgL8tavwM6wfG13ERZpPZLOve8FBfiXRl2ribs8zFh19h6+2xaGL41AM9wN6XhBiYx9I4Y9WP
X7OMb82McExH7aUhW8iRZr9hZ+kMxTcOC7Zx6w4z2jpjEXMHy9g6qbgB+V61jgU7W6TaPaby1p0L
JqNXfSxo4vZEfOHYD8vodvDsbJmO+fAmJjmRuWHnwTG7qGFCbGSPXWToi8wXxtbKauup7dvkSAYx
dvREeq+9qQM3a+MB11DPmu4sSmpYdMq8F1sYVb+qtZpLKFxt2jnT2L3ErlncZl2QraQ5aEyfxlgv
uqqKdllXIZ6f7HSu58HARtJHfI+RXi7bLHS/sicN1kNSG93c1rLkPQ5SAxdQbQKhMJ1xr6IETnIN
2xmnfWnl5Gv44WuRGPLWiGOLiqlq7bMnMBViZJUYhWL/6GGs3gdtqNZ1delQ6KldATlX1Xi0YNK9
AnGjMApx40HGdXAIBGPHPJ+iOJpFg9t9CYicGWmYa3IumCBuhoDdZkMEES7GcgS4PykSVtxh50+h
a8+qcqL7bLSBfta9wjrTqjLxCo7R0m396YSPzMAIpcqjH6s4Rg5c+4SZ+PmXMh3NDXNYfrDsErCD
M7EZwYVgMeu2ib0yL57cWqb5pgOusWt61+BnDiTSSjhf+qpKFn3axe/KKSkBjTD7Mc26423ZURfZ
WLn0eOh4jw8K08nSH4dgOynFoj6DMmluND+f0o2ndHHQ0RvB2vXal4rvZjv1rrOWkTJfua+bp7Rr
i3Uqi+B2lCQ/Hn2tMg4RYVLbBFk9u+I+YRUwptE5sAdvF3hGtvDJeT0ZEcRi7gJ96wn2gMT42NWF
3z4kGxcGPUmkOM7JeAEETbEqsk++L/u9ci13obJMv2O8pWORBylRQiAWdIztuIreGhJN8Tr7fnYC
j9fS3mnK9J4mbnvHhYzxf0VVZ8KJmCBfDEMjukORNoQFpkEX7nUXxjvLdhEc8qn15DaSabq1i8Yx
rmxjeBi8MNi7bkuITEfuxsxqwvRJWEF6FWgCL3ct3WvdjomDKBiY37QkyK+McrDPxhgn/Yw+br5o
Ot1dl0aoTj28/WVngEDQg1rckhlgXo+6UbzRBQ2MeStz67YJLGvjZJOzLIVK92McVS9h3Mk54U4T
p6Llj9UE4wIgwKX3SyZSmxhcotAmEKXvUmrdRfU155zzWZan8qYOjWTTaHa7lBnCtDQujTu9DCfW
EQm2MBHYJx3W2BZi1rgD0ujNx2g0Vlk1Ztuh61j5h6OXRzMP7MEXXXIEyyyyEwXubsPiFOcNVcUT
puzgSlZ+eYswMX8rexriVG/6+HAxOJAZgwBjY7baxXc2hdqz2fvylNNl2AthjgD0Fas9E4KOqyz9
Jetlux80ld53rRivPNoW8zIv0q2BzGThDY469ri5NlORxGszCTtsMTK6KtWYJdtOS/AhkYhE/Iub
hleYqLxVMhrhXc2k/VhVFnthk/h6Nr3xavKm7g4CFrF7fJh3tDIXL7wiYiH2UurCKXdmFpL/Y46t
+9ykNI7D6WIaos0LAtxLymjT6HV/oIBvErohvXiPOt64GW2MPbWlBw+GyGMqZqY3rKsmiZ9E3ZAm
QHnpyafNeKpHU7ASUO6mLSTNDLvGbyZFP8Hq4FSFLZLXvBHDnaCufZeYllqNpVnt4mLigeqy/Aip
5VIiBwlj28QpFR1N2mSksqOiIdkrVkyvdTOCiuppGH/NPXfK1pCFyTWWPOIvoTk1Hz0LyhMO13ZR
hbn6qmd+/OawHWVQ9Rs2uHZ3yc4qX7XSbveppAFFd8ZpiaodiaUDU60x0Ymm+RKbUbehlyzdGTUd
LKhF1/WrKg3DjVWEjMMXiXm0FjmYwbDS8/OAx/Sh6gL3YkIn+RuYt/7R6XjUTZdIltEtKRC4lndk
nzmsUcSUh8Hw44XbDiVm5aIet4Hjlgs7t7fU2hsSXQqUCKGlitfCpKISskn4Wrm9jzleVQ0ocqGf
7CQM3msCCo/waXsOTdbyNatv5006tbHDtaWza6t9r5pVuRGc4tpSH4IUunnc6UzSUjOl2KShgMmh
DxMmZKSA0VsRq3IbY4xbGWT53PYpg6+ehNVimBxtXVCeuzMImXsUPJHPEbKzbWNbci9dfdzprGMS
iiyxug4jGzP44LGwcCVcD4Rk9RvlTXdlR6hJjaHh82qjfoNN3txVzdCc/mrmkT6GyEXXVhhSBAxV
g20Y3Eg+xGqvilB8aE6tfcEaNm76clCnSaJjqiglPpVdCneFHg/VBsMnhE05dalD35HVVo2UplQX
D0vHz817mP/GKUux+QF5IIIgSP1F1bnAJJqiMl9MlnxXlEbLfWLU6dtfMSyHNERxofaKAIc2Aofj
Uf9c2VqSIomoRPHOqk0uDY1GgED1tJQ15upKNmKdNqR6usipl1XLbIgj/L2RfXlkQVrwy0MauMBh
GhMxWKFIP6okYQyCzMRkSQotZICxFaaOtXfE20plV5Ct6lXDoZFOjBuKtKBF0sXGM0BBjUIhS4kr
DWDwxq0Nl/5Soj/po0HCTBz3RLd5UXQTZGW0kwJfcYw081ySnmZQQvxiWSlJG1YP+D7Lh3s7jyxt
oSsc9YlZy6u8Zv3usG9apJGDnbYaKdomCkBHH7JVjhVLQWKEVn6EjXEqOu8LEBbi/hIrvU1kOHz5
a1ekedjqbsyyn0ALsxb+KvOyZDUJBC9mr4YHyuzwcFAdZLMuiLF7oQ6mhGPV5gtrrAFvf4cUqQ3x
dsaasq/tRpO3REOM6z5OJ8WWpk/nf+3Qg3qRmUWbITTldRLE5p1wiGnxCFv++Flo9KdEaL+rMPtO
lXaq3ovbrnl/7w5fq/8XWjRUjv/xb7nXr7Rox4t47C/7snn/+r2Cjb/6pxiNyeJvju8iw8I6ppn+
JRj6n2I05PgXXRlQDir4lov67FsxmsbPUO0DJUP3fhGd/luM5v7NQebl8arhoLNG6fvvs/tfiNG+
FycKUlAZcIkS/uTMUOT6VCocwhvK1WrTDZ61VtCDfiCqvoiafxGf/fLun0wNrhOQ2cLK6FxWDc+N
d0W5ZZ1zQxLoM62+ud6/oXH7Xk73yzEux/7GdNDqEmkdpYAbyqD3rjO6c0Mbcmq18csfH+D3LtHl
wN8cwOyqroa8EJzbkgK4E8T6pgjL/gcSvd9798vPv333nu5GHHD6nsGe0vPGQxyQs/3Hp/571+aT
6M+3J6vqIE/cWEKH+qxE+TWXslj25Gz+wK34vTPql8v/SW+uOIKYJg7Rt5Fcp7ZiUW5YmxEE6SqP
+jPVoh98mN870ifVsVf56RAmXnAG1LqOjIr+AkQST3/xjeE6FKmc/fFF+72b9gIK/OYbaSnfT0wv
/tntS/J5SQEME5I2if7J5l6k/d9u289OjK4chqlwLO986UIe+GT27WDH3cmxW+Ph//RBtE/PdubR
pmA16Z0TKY8awUhZlrEOiG6zwBp/cLF+5/bVPj3hts/EXdiOe6Z78CyIPJpTsX784/PXL7fpbwwf
lxHz228i9ZpKuq3sz22NMqqOl2oq6WZvje7Bm+7ZW8/R3i1T5miX9GKQVlY2/uBm+1nV/1vH/vTU
s1iitoaz+yyDejapbivyG5UcnPBSqnwZMOkPYgJxgAn/6RKLVzjmLKvrXaBd5X4Ki/Dn/9S9ffmd
nMCtoGSDq5KNKD9MEEw/uES/d/0/DR+a1wT5EPX92RTR1jRf6viZ8iUx7cO+KZCWjLOcZCjReIs4
NHduNswtq98qM1788Ql8wmf+z/OvfRpiMj9PRGOw+tGIxupAJyiul5d3cCS4NOxQQOh56MjOQbii
UDnLm4padzMPyIpzCU8NCmvGr0JfiVT7gy/PvQw+v/XlXX7+zSOcj24aS1HF56hXb6y8D2rQnrya
+8VMAGVk2lxBiCGAzF+pkBw0U6LLUUMPTCB5cA3AHCGQB+pyJ5lMr//N2Zktx40zYfaJGAESXG9r
r1JJKi3W4huG5YX7Dq5PP4cdMRN2/S5VjK86Wq0mRRJIJBL5nQ+o2L0xarfQVt6GJvjiJNpXvbU3
oz4c+sZY1uF441JncdoZGRc2+BGThnnxzyQTq8mDvRdZNAu7dD7BLueEyPd3tRvDBZzubDU8kRgc
hPC3VDPhdARLhKWUdrTpDgIpmIv+RrXhgQB+E+XVrd0Wr17QbqVR0dFTb8MofYhsZDCV5m6sFMNU
o+oX+AzBmsOoTPXVxkiHg9URWmYIjK78ndTzR/hGGwpHmGup4mWs7Cth7T/V+N9e/VmU1vssqCwF
3DOe7IdhCilD03kC4ginaBUgladnLLslvObLcey6TdD5zpXJcGkunAfuYaLdlmryCc/BTd1mq7zK
tp8P878vpOh//xxQcW9Epof93Yky9Vtr03OnAAOW5fvnl58D2v++NKpsf17eLLLEtUtZnarKAPZm
lfvRKbdGwaZXhVdUoJce4SxSd1qTxdTKqxNaiQbgn6PJB1orzPu4Yht45RNcuslZxJa5HB0zGBsU
muldrZU3o9DuK6CLn7+nS5eff/7bvHbqRveayqlOWoVX4pQWj77OJjMYjf2/3eAsnNLY4moxB5lI
ZLFU1KyEWkCTiG2ihLH+t1ucBczBcjmht/X6pLTxNGmo+2WtjhVAxyvf4O/TwPXOgl/LuW7ecRJ0
ylOMTsdcxLhSJtc+waWrn83vwR1ijivS5mTiLGujkLTt4Ofnb2YeiX+bBWfzN/PCMRJhW5+82P/l
G10NQWU6+aF/6kLrR++KK7uSC4/gnk1mx9VS1cHgAhQBcI155y8Kr3v9/CEuXfxsKseS8wbTU9UJ
d+HvyvGsxVhMV8LEmQjw/y62ALf/HP+pUY+xWUTqpASUNLXKnA2a4b3f3ebYeWqG/xFwZF9NNud4
Kvn4tyf6nzk9NlXiclPD8zeUbSbOymAW/tvFz2Z0ICN9SmqX5aLSBzqPQxx2Ow53P7/6/EX/MqLc
+SP9Fi/ogmJDEjXqRDGQOuxUwC5OnqokvsmFTSOvsSgyWAEwPawrxJNLn/9sdoOeHieR8LLISu8m
vXnqTUq+nz/NhVXCPZvYXuHQ0m6q+tR45o8WlLFZOz/qFlAvJwyf3+JCOocw7c83pnB2CKJSK8mE
6vgtwYPrey7GbFe0jb9OGH/LNK+MO9dBUEDF3C+W+Ao/4siWHlUHQjgYA38ter16tbN82pdGrGMJ
OZB59QFMlik1HmxYu1dGz6U3chYxaIpwhkET6tQX/abUQBHKCa87gK5Mjs/fyDxv/zKEnLNg4beZ
jyYpY/ST9u0CS3cWTq7tWum8COQGyq+Gb3YUqSu+ExfGj3MWPibVZx69qOo0pGBFawHaj1aqKwPo
0sXPwgewFj+vW605pTMorUlg8zUuHMvP39Q8Zf/2ps7ihC61akrpjDnhXxzB6i1i3hmCKbbt0ebz
W1x6gLNo0cZWgx9HUp84AusWnj/SjTqfR35+9UsPMN/1t2jhV5I+Ug4tT46iWVOX+VvmS/pxHOOK
cdKF4eqcBQd3ANYfAew8pV3dHdza9D5GrxU71w2T28Zsysd/e5CzQFE4aZtIu65P1SSfZ19oVavT
5OQP/3b5sxhRaJRDash3J5lQ39HCbe4NwGabq0CMS+/pbFrTFyZb343qU1wM7V6vkBLFEhPoqNTl
DiWMfOewsFw5kJJn5DItYEaCU3pXQy2WIOBBaQBnAivJNs5Lb1SnZzcUUotl1dnpMYtcLKwRArJD
GvF8h9u9NGXDWqBV45aOA2OdlwKMXmg9Vx1EX33qq5WWucYaYYxzlwvfYA/ZNABMsWNOsL/YBFkm
jlHpsx6HZr0ALmsdywa8atl5Kc1bfnIr9dFZ1yHNBqhyvDtZJQ9VgSm2IYtg4yf9eEBI0n6ppRbv
YxONE6f/sCU7HTVdSYc4VUgVXJmqF16wfTbSm15Lx3EocGAo5DHPkHiiv/+Yj2Xmfc3no+RCNndu
Q2WHpWsi1yxPtQMkwMtc8yZHFfKzZCeFwxIs0aDCI/jzm116oLMR75lpoOp0LE+uKe+mcnijHHNX
j8WNw7f6/BYXosM59CAqUaIbcLhPSLm8g2rp+/CCwLmpFTnev93ibK3p6tBsAmGXp8z1mq2iYMAJ
LFqXnm7tf7zF2fpiIB5OoCmWp0hv7kL4YLCr02f6ib58/giXPsTZEqMUErmmN/kQrPXL0Kv7pVPh
B1RHfri16Yu8kqhc+hrz/X+L1cMEb1c4enNqyure8827ZohvR9u/MngvXX7++e+XjxLywqqvOFKz
/K/hoOFC5UTVmmbK/B+H7FmQa6WROOgO7JMRCe9oSIkDEF4NGv7QK20y+39bc6yzMdVqrTPWo2Gf
SNv2Yx49Fj7ujOb4JUa5+k/f3DobU5NjVxyncovM0bbDVD+C07/VUv82N655T1/4HtbZsErGvg1s
Ts5OcbqE6hHGy7C+MiPmmPeXtMU6G0moBdBQmol9iqbuJlbxz0B6p89fzKW/+mwUGQNOHXQm2Sff
id1lr6F/aQHJxn1zzUHsQpC1zgJ57WmTP7oeIu0Usxf8gE69Lp5x0thgLb8b9fBKWjp/yr+9pLPM
RVIbraw0s09OoK2LwF377vTTD/VZMUTte4a0eP6/TYxzK956qJTRNghs4qQE2+w5ALI9Ws+LNHJX
bSOvIb4ufZ2zNEZIl5WpkxZZKqrRKR8+fFHrR5qGrrlLXbrD2RTXPC8xIE3hWlKiOdSa25lurhne
z8+H14WRa55N7WBu1irr0TrhusohVYKn02Dp1ZXPcOGPN89ndRybdBK01mlq3WNaWUd0+E9uIbaf
//EXCsWueT6lQ09U9DtSpoqLhVlZsyh0M/WA9SGFNO62UrcYQJMpXNv9GPOH/csgNs9mOjAGkFE4
f56wEAI7HxTlSrjJMh02Rv5MmWnVlLd5rS1d/27IfhryI5WvwpxupL0nhUFm/yqqQzQlWORciZyX
ttvnMDMzHIoxiTMHHlu/sAcA0v2vyXs2A3Oh6mIn/CNnI2Z771TxPunu8rwG/twuehMh/MQRVLWJ
q/nspLrKEdMvrOAzM+f3pa+P42KybdRm7kAtJqRJjVa3YEREvM/tgjbWgCa49xzZR+W/U33Awkcs
q1oty+xg+tccf+cx/LdvdRZwclNFyPTz4mR3D1PbkddPS6fgeA3JTBgHK6N9s8ps8/lYlMaFu80/
/225D/3ExqcMNaXqYn9NX788oGW2AdfU5ls5ofZCHTPuh6j8CP3uufcQQ1dhOd4rnDmwhkKOq1vF
L5yFHrNAK0Bj14i/he4vbWEHCAmn5yED7IFrerxMYrbcM25gVdFfhrkO1mwasHXh1TTv0iG4cn2f
37DQf5chLP3PH/JStDgLdwN9DFbr0zCqifCXYSA08FxaEj+/+KVBcxbppqygEU0HJIojSoCuQZLC
Iq8apFcvaZS9kpVduIs8C3iDUYaCHXp6klZ157XtT7va2f2LDfbn88e48I7kecxzmoI+LOB/QTbs
e1M7xn55rSxPX85fh7Q8C3iRCqcqnPjrW8NU+xA91pNdTfXewaRiWaZRwCYJC/plp7npimZ+3mGJ
zDi2svpgghbfhmVbLmJW+oeJYsHN2NTGxo0wRUyjbLrpYnpGu6Y1yTQKDMto8B52//Za5u/x2/RA
CeGDg+nSE8pbwDZQfpJrFbxLb3xefX67NBSqXKb0YJ9gC9BOqp4tlb59/lfPH+0vIUSeBTI4sbTP
4X9wShFVyT5Y6i4gEUs9OpV57OLbbEje/+1OZ8FKwHFxREu9a2rrH2GRx0jJx83g2rcR4nEEB2+h
1lxZNy+9sLNQhadYHpqyj05FkzorHfnwCoufawVzeWHVl2dRQuYaumN9iMjlN51VreDRLHrrIW/3
OHhllkAWMhyC6Kfn6Ft/ACAElQZPwZUK+4W0X1wz3FgcCgUedj/gqwv9SRMRCvTnBACOW746akMu
D1bTePI75HR+vO35dwsvqP9uoQfOv8W7GSX3+8jqqe7Huok6f5jER1LIZSMgYn7+wS98BOMsEMW8
Ipp+i+RkZ8ZN3wwbB1PGzy99KS8yzmIQXjKBrSV5QgQ9ZeLexPNQ+KcKoEI1nWLb3vr2fdleiaiX
HuQsJsmgj8NkylLyephjAc335XAN/n5hKBlnUSPNoiRE4Qbp1N6jvU6qfXWtRevSn30WNYoszfXe
HtiUe0mC0+KgdrQXO1c+waWrzz//LSZRrMsz9s3JSRYVnKjoFIjg++df99KlzyJFXlRZktUmlOcQ
CzJpdN4a8Fi1/vzqFyLefyvPb394iMmpPXQGEc/NvlCJqReaGbwg2rp1YnnEpud7GTdX7nXpSc4C
RYn1smZXbXxywuI56jysWUOKsJ8/yKWLn81df+pd2aOfx2ChH9dd+M2VTvFvX3cmP/7xdU1Bdx+C
4JMeezjk9SwKmecbu8//8guD/ryfFmYBjXB6hBF2Zb5mcf5hotQLDazNPr8+C8jfl7VzZrsflEnS
woY5CUPbwoI9Egws+6U39vAS9yLFKS7bNwAOnR6NglqH6tXmJRojQsdgWiHuWHmZ9jBO9RIQhWzl
dpZv9s0PmTxzkXSi+Ty1jgYXshUaZLvdKUQskOFwgXnFK5ImKmuZaOUycVY2qaxMxEIp7L6mE3He
Rl8prX3R7juB7rJdNA6bOOrc/GRC7Qdvbs/aUsmQ7cTXDhG375jHKjMPeDTxO0ZiLhxcD7syRdsH
a8U079mkH1k4XL/9iPRHxw5XrBcaHw7Q0RJnuTVrR9FCiQzNLX9C5agnK6joQ93X2Xhj1d/ibE93
oJM5dBTgFFcVm9qQCy6pDwnkPnr04lt+x8XchT/B0gc62Jz5PYoKLwnvVdRyNuValU2zrPKN7cMu
+2lb1drRX1j1OlEe/NRctZHgSN5HsVYdOKH3/GA+oZ/XwpECftal94Xe3lDgePW9cNkmt4n+qKfj
Cru/ZWvJhZ7hj2rYr/wNgcc+FFfctnYXhv5Wczxh59Z7ofe7wuy3GdpBDCfXU6AvGnVr2Ef4K9gm
JZt21ogKfT1MBm1/7W5+hfogluwTW7FpcQ6arBiTyE0kv84PKfqRw3Dk7vrjMHbLCj4ieys3sW8p
X+A5JVY88Odj98Ks/m/H+Xt46jm+xiw8PjUxTEPdt74GVIY/v/a8qPwl2dPPVoQkCwN4iWxAOtN7
oXw+8tpTLOjHnEfLbXHlNhcirD4/2m+P4Ba1XdM8HVM+t7cSC76SbHgS07JqsLFty43w9SuR5NLb
OlsqqqRC+Nc25Bh4T+9hdzjQe5z/P6+R/9dJMkNuf3+Qsh08O5j31zQJPoUBdee22iUqu0Lsv9C6
6/7XwfLbi6o4lrdQMkWnnPkAJBW3r/7AhAth/jAn5pypSaApbQJbbgopTrp6+XwkzKnL30bC2dqR
Doq+J/LKU9Wa9rvvNeVzaWY94cmvnoEEoSBuUY5+frNLz3nexo1eXNPrwY5OrhWJmx7fggehQw4d
p7bYOgU8kCCu6NTwWw88AmLu/VTH0zpLPXvh4MO5jgrPvTJiLjz5eb+3A60sBZ2Xn0RclLcIRtI7
LZjEEzRRZ2WaY7BuIQZcmQkXJtx54zcUIRNxOFZ10k1+ZE390mCDhgZuKYrwyi0uPc9869/GUKrk
lNU065z0IEGITXhaiNi0lk3fAD3r2eMaulFcKcXNy/9fhs05998Z9NF3h4TduVAfmLfewV+FFdjd
1x6qD4TYCyvxUSv3m89HzoXpLc4jCZz5DLsiXBL64j2fFb7C+Pr5pS/kIOct2TKsG8012/RU6urG
a9n42t1X11ZXhtmFGHjOrR5bLVGxacT40pi3QWbOCygI6ODeqigGTsZXWJ3XPCUu7YbEWZpZxE2t
RKGnnM7siumQVfuQBl/+UY63Rv9dQJlIq6t7r0sj7ix26D4IlNQzo1Oshc6TNTX2dzvOxS8td7Nh
ncd5aZLAyAhlC/CEsNFhGQeEMzoKyi1/i3FEEUi5tCumTdcXHU6tUmFHiQf5lQ3bf9Wi/x2ngHz+
nBR1M3a9XnrhqQW2mFgs+Ohwczwwh/yB3GcEaTdnYfU30wxWc2pmWXvIx9t4LuTj8Iz2isW/mU4l
O8qY3X0aJ1t+wk5d2dk6cbJ1ULyGtbme84siiMihMkDXj23TUZUqKZH+EO1b115ZKf4+WHEl+fN5
AIeJ0oKjOZ/s4XAWx0u9uRKcTejtf53V+PD+eXXQaDUAoyY+hXCWbw1VJSu3wKGgbo2dLTXnwbR7
dwd1+D2RDTacAFZwcc3EWu/TYOvk1uPMXcJYG478FpfnfumqAVeBSKMhQxTePmYSF4tqENlLYoQe
0LkueC5i8KVa3pIJNnq2wv7XWDgxhNpQjC4gWgSvY9UMi9hKqq0qADl4uv69GK0EJg+I0Kq01M4r
mo+wJ2dzsSY+xL1tbOu6ljcjacFyMLXpoPRJ3nUWY82YmrcmzrtNSH/mgXY77YvZDOlu5j3TTo4J
pZpQLzlpSdV+CmtyiqIFxoPfbR95nHNAu3MtTS7irhYbOoaDjYAEsgSzE1KrCbUb2wHOiaQYb2Uj
h9isx/XH2In0sRBmdouFR1yig+iCB5Ea8SN4ndcgMDKoQbZ8iTONPZCummU/2dNMKDAWTZhq5AQD
NGwfA21r6h/6XEuhHk9oQvDSUlmBua6UD1YYsGtofbm0QrNdiWbW1XugzGlTBCSbBGBZAKIdkBQE
26SqvlHf/pGUfbQ3opTeyBg7naoY0nvRK3n0ONaH0pcGe5HFaIBz2Xf3uUjVtldDu+P87AnnjGYV
jr5/F2qwrMxWsw8JytubWIPJwbl29cIeDJg4UnL7WxwqfTshRt9EmRdtTcCM69HFKDrkHAVGSwsF
WHHADwiSJiacbl1fqRW6+Wld9vErAvQPRwBVcRK0WU0E3TdLAbDnt+DLw2Wl1SvcGPah2+2MznlC
2AInLf7aDzDFxoSgFASDWg5p9TRz/9oq3k2hg+GpAcc6kdFr0HVrr2TlT6sbEUoqb16xBhSGTXn3
A1T8unTq5eCxb4r8nZ45azfyF8TWOEe7rPzHjpYo1PR3/qhu9AGwbxJOP+j+MnGEFqfJ3wTym+Cg
QnesYWHKjZTpBr8ODvPwHZYbn1vX4HqGfFzF1V3uFLumARGDAAH8+xLiwSLkN8uk2AovXYj2dfCh
PQ3vqqWmKAi0Xb2Guk8f1Xs7OVuNrfTCE8UqM8zbqedsrGhW5FGPPSYeJqPYruxdJXv6MzP/Rqbd
o0EV3PZyXIw72CdBBzka8pjZLNibHv1ZnR1ZE8gn7AOggelVschkeDBhjbXFN+C277AFmJD2euI9
T3R0WTnAHh2mNK7Tvra0Le9b1+Ham0YLb4Tx5Jvz++t0vmQ07uZfZUBuU/gc9dCueCcNKUyQQJRC
puMBp66bLerxxQhg0KyHha4n+yp+h2y5z2pORC18iKt939WnMTVWTWqsGyl3Jf/3VB1yth5eS52H
AtsQaivlPOGuSe9it4iGTQkQruk7+P7TA//FCp9U8wGcfzkgyuQ5VPYKOvZGZD8HbYBgqYVL7JpK
42cSxNOKsl3eeNvObo656+w7NeJzKTdWTY/2BAJhESb3fH3DcNbVeKuHNN7xfxtgIpopmtZB5u9a
zYMI5y8GjNlUVBnwWnjoai/QHxY2naLzF7ONW1frKM2b2ppxzUdIDiHMMnNKFxOmz/DEofBAiqmd
r11bHwHriR1l8Nku/QYW/zIuO0SnkXsbmowWTrY4z52WHCtsotyCy5HeO7jVbEIGW+HL3ej2MBYj
aOguEUjfwWpZuC1BNDA3MX7zaZH+Ukly4O8s9eS29kssbZn9wyYPjH1op/4W7GlO9/Nt0dx4Rr+S
lXrgGyWFDwcGr3AmLECL+UeO1tzxDz+2dgKkz6MflWt4REddlPN4SyncA6VGN9e08wdzzaBfOXH/
QwX+Lyqyq15HGyp/QLxGA+HceEF900eEBQZb0DJ/Im0fZv66hLGXdj6kVajFqtzx6eYsJfDYeYjx
XcFQhiS21I1oGcFfA6HHmOmHvqEY4CQAXJyfNlBjY0pY8bMl4JjlYGjzCOhr86FUD/10cvKSIN4f
yoHoPe4NO9pI3ljgxF800giRJuvRf4pgX2MehDFtB8uZj5f9bCbQpkjAOlCIVbvvo3QRUEXixAsv
D33hNbiLD/rCzTA8n5fV4X3IrBkW8yVnKVGSJuVQfJsHfDV9geb45HuUpYiwqfjB5c3pNTG+IPla
FRn6wk7c8forxss83eY/Zb5JUpEcaas8zVjKoXywmR5wqXYqa9dkr/i0vCnmCZ9YTfaH6firFsvl
GFWgnfywhbmY2APE09f5vUNpXUDlfmzT59CeHmgR3qW5sS9c58v8iVzlvGty+mbo0TGwSnvZj1O0
wjP0QRIKYk+sI9cBKZgY0SJMh11rgywG+pNwKBVJNa7NMH/Le7ypRXzvGPl9rccbOm9eOOqh9O8C
RjUSDidHWa10Ux0go+5VDkylGRrtEWQ6QOQk3zlJT2SxJqhhtrjVu26pjb7gockPXb3uFknYvcCb
8ZY0nJuLKsH2vs0ItLpepc9WQEUoZPwZk7fTssBeRRGA/yDUt73e3UypDefCvYHj/FSL4bUrmsdJ
anTq1hvcoNlmMn2TIDz1/cBcj9jjmF8oSL2n3gjXLDik/LzFH5vzyro9lrb7fczGuzrwN1muv6OT
fI5Yymh1yJYwcSGuinRtDTJc0qXh3EGgRYdvaxEKzfLRKpsX1s38mYrrro3UZui9Y5xKZ5/3rD7j
YMebRIr+JvW9aUveFHzHctPcDqj6Ad6XerWs+jRbg6WltwxiJ72wdYPnO8wkiOnxMpKkL5wj2gvX
KlmkZA0oFCBYsYIt3m1pRVdrXU3gnureWaKbsA5l78DiKdJy2KAFMg+9U+xp+WbYtrhGy0pfKOPN
goPmGeG+rvtwlYFA2lXYTD7ByfEexjTE8sWb5HsjInmr04OTLfTRiw60Z4Ditns9fwrqLNiK3m04
R1NO9gImRR4tzaxx+u5MekLS0cHJPJV0apnhq5OG0VuPYuIw88i2SaYwGypzary0zoJWD73E33V6
Dh2tFENyo1D2Mq+dYdoLmVn3qQ93a62Z2vc8bz3cLHQjgQgl/C+KJjdjo5rCfmJcDztPxxhnUVQR
xJ2pQJg8YSTP+VWdTU9A+mzI1f30owHzSaEVLpW9UtYgxg15M7I+1810/LVdja2Kwfr+IO0yAF4Z
Dep7rDm0RlS11b60XpKdRFL3v8oa4hS92foAI9KQ7QNYYXsNM8fr11B+0nVrVgBt2ZoNUF9z6spx
LzImcFTvx6IY6bpI6mIDWRt8IJgtuLG5uvUtJ6f1252bf8aQVlbgz14Jw7obkxk37wqFr07Elkn1
ycrLoZkLDqFWcshamtSn4gsdJfmXoKZTMXGKn+6QU6LNekKw/KaUGS60Ire+DyEUrCZt0m9BKPEk
aFpj5WgsA6NNw7pZuObK90s9XfidbeQs8FkLIFmzoC8HxqOvisRZyMmyKQfP+4gWOVBmaPZ6LEdj
lZnusErbXuxgs9M/36UaxnAiWwFS8HgkYa/KkIdxIy+sV2bcKPtObwoDQH6jvqpeta99O/XHjPa/
jSYreR/NjPUNgi3tCf8T84cBQO3WTKrpJqsNvBhMEeIFpGn9uMypDC21lOVC83AGAq6sf2PfZHxt
IdThzzvoxywQ7cqvXXfdYrt3Zzs1CE/XpAG2FOI4DJLwPfp9/9HZub8RMrb3Yd3l2zYpjMNYS/dG
q4OBuCPHpyxsq0fkOWirDUqnCx5BLpFol6tRafIOr5HxoTNdb5k2gPow1mnFm+5oat00Wrd3U9W8
2BikbERYRPdBLL4Cgv4uMuc+19kU8rDNEUbhtCDgkujobc9vosyZpEqWmZnC7mhywi3465U192vb
YEz3MlUcqzbePVLSx9jtVibZidUDLXCnZwE0z5I5GpZQm1ZZpp+C2vZWvstKxywaPXBlZrFpJ/Lr
1M4fYssjhzS2fsVWqjFqQELmbWj7a+nJZ2xcFlbakBVNNhJf0o7B2zUk90Im67jyHoMUTBKUbTrq
+gcSGAz5wF5Kfm0RCmdrGGIbOvWDa47ewurI93SdDv3prnOabayJbRyOG3/EnKH3wrnswzGPq+Kl
FNhoFbr4GZTmV0doBYck/XgytIDSSfcKrBystXjs3Ghjwt1cjJmHkr7D9IZB9JiBEMwQq6zS0nI3
Qrk8tdx4rvfiVSnZerPus8hCCuGsu5y4rhQGgiEIztqMbxvIvtoU3roO9gZl8tz0xSYxPJb2DtSV
EG6+dU3l3I25DLZxDtSuCIQLA6/i7Mr0JQBRkcitYbVkCwrn2kOei/JZclySbbKpvU8dtgyjV/bf
O1ead60s2R0Y4V2Z+Hd2ET4iRUqWWAduMKW56SiuLuDn39rDBFNdRTd0mL67MsJToijXVqRDMs6z
H6BJZ8+T26SxgNRS3jd8DL4NlUAFLx5AtCNsdtpdOXchKnvpVcl6YC1UY/sycsG6a7/3XuesrcKp
sdeitBBA0sMbMfuVdBVuQPmAV5dP6p/H8ldXwWI1+1vYYru5Eavt8rWZRT8Nwf8T1fVNJPJ9K0NG
aeVs5+/upjgyOI5PqlQK9xm/SR8WOwDyWHZ0FTtvfc3z2SwpWJk4W9N2t8AWNlS9H+M0dzZ+Yao1
idKvhl4QowDUPkvxPdv55iWYZfHUwigfsnx8n+zioDLGb4hXxSPCrvhgOqX9yxEADkWYxc8l4Rw/
mXwftFqPRZc7d2yq56ASR2yKDpqqd1rSf1Npt3W79mADOhjDqVuD1SSotVO0gVqqr9rZcU4PfqRt
Gy2xq9r5hUZA0MIFc/+ba9CXoEb6+OhXAIXQJV/bOnVvsKICIeaVEjKuu6iBDi7Z2Czzck5gwfBp
fC+ORYeKI8oiWDiTfqyFhhWWykCyqX0CudwNp7vYCXdRZ30MGUopM9/K2mrg/aZ3PNPGa+N4DbSS
lH1adyr4DuakXdBdAoB9AGYeFjeC7su1PWHRMpV5uGjdhmCKNd3SMWkmT/BHX6vEtRaaPTyXnDWg
COePcbZT3hwUKBL4bTeJN30LqI80YU1zUhHcu4pdlVUW3cIJnAcXopnj5UeImHdS9+9dvLjwJmJD
agz3maEfAj2f1RXfBi/aZdPA2UXnvWPyR06UclraWmw9MVVL6J1YMJseRgo7g62vuto9do35YATW
AUOqYqE0d59q3pszTfdlL45mMPyKdfu5dwxKAUl7gG3o0QmLIWLZfymC6ig765YesRKIBqUhDHL2
kTE8mMoDfF/9crHMW4hAnajXfKX3EGmDc9+k7bvlkYvzJqLRe84ckN8FJhJkmYth1Ds+W/A8BOI+
6LJdlCS7LqpLejLdekv/pcWwlWtnGCtKKPWTXTv3iiR+EcX6rds1H1afDDsLu9Blrsxml1Gq2nHe
LJZ085IoVBVkkPCgFInx4G8Z0RHnBs0amHQOg4lUxdbAYuDc8yGZxxkUO8YSxdaGr7N0cz84NoXX
7qPWymGPmtUyU1X9qHmY/WnF2NA4NQJO9eyyPBltnD9FroUDjxn/GJPupR2i9NbK84QFwDBu8rkD
jadkrGuDhIbXesjbWjxvKswu7lI54JmrivGt1yP6Kb0xPVCo80DP6cY+MMZ01dhl+9XJTEDfk23h
HDS2dvjR132ylBnjpzSxvF1Q4ko2Q+ZblMHM7lA1LJd2hbnbItC79sRXrb7BjaTDNRHAc8Fs6tVG
jXlyb9XkMdhB+Ls4MwQHZwHQFD2fwEY0atnSCLyulD0L69wJvqXhTncK2M2Db8P0X2StGbyRNnRP
7tjkVDLbcWEQrpYycjEJFs5jawT1m2gn+Dz4FgO07WvcffZlbFWAfSzpTwtEbykWdRG739Tp1yls
JpbNuoVpC3x3G+mwCEH1NuGNLG1xAL1ZHkoVu/v/Gi17Kw3vRmnoa+whMJBpuuSuyrx2o3cl5+uR
g2l4PIm7qS2dpdA7sWTxSh897I++R704hf40jssCd53lqEW4NSaW6iTZmVFvvFqYmFc0uN257Ng8
Cr/l2rDpNzY0MR5DVyQ7Xfc5Zcw9Au3QC2iJmDIUgU2vKE4czi5I2uhLjahlSzfkuKiaSNvVUwz0
PYnp7+Nf8X4ZOeuqUKWw6dGPiT5oK1OZ6V5GaQq5CJnba9gE+rtdWf2x7TPjJZY9NhNaPCQPmgO4
toiz6m6shw9ZDRSxeILyOAlsRRq0D+/AFpqV1vXtNiv95qgsZe0GmHR3uJ1kdzRdW4c4SeuXtpPm
l7pQ5XFoIm9RB6m/sMy2WGOYHS3wklFrgQHRykxySXGYLuzJNROK9WjYKFwSoCus6lIHbZ5ltMaL
2/8fjs5kOVJkiaJfhBkQjNsEclQqNU8bTKoqBfMQzHx9H3rz2l5Xq1tKQYT79ev3EEpfeI5+V01d
FXkyr8IlxZDiLCoJZFcXF51tk9ukyK9sra6PLF7hsFJU52Vbj8fcJtk1W1yyJS2X1sQZxSnxWyBs
1HnqHxYlop+WPiaCu9NpOjx2Y960wsZp2FVLiikmntYbafE6JphO5ebOTDb8qkoNH9adqJs/mZxq
7O2KmF5bqHCpy/bQ5bI7ZwWycKFbc+TWYow6fSHZX01j/g16eSIrW2MsoHB17USp1jmMF7t8rkj9
+dAd19hzFRk31RAgvnPbbfaLr9nf2IbjoV39v1OcpFFpJDwljABCxwAEFauRNH9f1o8I7+tu7e0F
PaBpQmdLua4yQouRO7baKG1I0Hbprhu4rr5DD8DURH0uJkHXSZbM/NemNFz4HPcdTAPsNqu5VzF5
2krK7uqO7hj6GNzvyeOdT5ruOZHQUnVuIfLuVJ2RiFoJ58ueZkaLmZ5HoqVSFAxxHpquTiLyBpY9
bKuB9BQQicyNulgBrkn5hAxue4+FiH1vEFs/xoviTAZM6GqN+96b2hgMMAVgjkh+4iQZvspFzkT6
Lystrj0QoEQBNSpn3umMz3c6QleyVAR9ruysloXzTyuz7iwWjVI0jq9T1/xKWti0Kq9VqZ5c37h2
rfmSMg6MyOB+bLL5TAt3HdLyFzRzH5St8SlyKukin6qwbSVlRGNlu6nIqlCzzSbMp9ba1R2rVXxc
XHqW/kIj9bxo2qVLkpSVlfyn8Fr2fZLuBdwB14aXGCBY6z859XNNwO86xZHtmEc9G6DjFvaB5+eP
JqET+eYhN6Da+cutam2UUyiLE1dwOZEQ2oC7qPAdWeO6sdfOKmuOTMZPsY7iqba63E1fFBgaqvr0
ja2Vrd4pnhtqHJ2Ma1pMg2+6T+7iLUF3G+DTwHX0UMVb2chXbbDuZdG8wQ//nVpxsr38vZhIOchj
DViww+BYrW3LDTW/ZxUFdTtWCFNOfh22MxgBodn5JvQTYlZSmkb3eQTyFuoC0dVp3lbDuCen72fJ
p69azh/ATE5qEsce+Cdnm/tEkOw9u2S/ctaeTCgPTpfuG1U7r+52cVA5w/Tz0n+tUcGGTZv9SlWL
GsnEBOawt1IWdJ75amYlfjQgN4xRGQUey7jdG1n85ouUOGfGL7FvHnmqGLCKpg0aAgVDvPwScp35
MWvuu+iyd8sFtddS9e4a7nl0/bNQ4i4eUV7StZV32PzK0K3LvVu5P8BpSa2mNCEjXbGzS5pntLSY
yCpty1DLKDGWrr9kIx1pWdrBaDufXaLd6zrkJj8xhtOcjf2ee84kgsx+gsQTMwVgxuN1/L6JUNea
F7kmJHjbGXTmqovszN1Smn8rH32+McO51u9n0ql3fuPcchA9yMbea9+kr0Ti61Gb+wPZ/vPX5kBM
UrLRR3Gg68B9YssIehisJMbQSlIwke+vyZjOdvEeQVABnp5wGPa13nCUVVcLUWPnCKGHvE9n4FfR
lDNs0bT7IuMXxCjy4Glm6NTV12oiozqTQndv9BABCuBJzgDZAvYMptU/2yRdEo4vn1Kn/1hbvUAQ
jTfBPZ0OfsKd2avBDcda327g5KWrGvAyw7VNKS+bknj2lG4Dv13l/joAD6S5vjKtu9cx+vt4wHa5
ERcEnPiPVmE8dexIBmYxfMUpsehOkT7ypyrIiuzcGN53wi5bQAIBBZgqn9Ro3ZwcGbsyN8ZwDTtH
9n9RytgrX53PVZfuSfQmPvql6EmJjtOgcRsRbAb8MqeKSGuTG3ukP73MmeHzFMg3Ta1vpTVnUTyT
jpjUG197m3gBq0rQsnvoIXnp7GdXg7DX8KGjvLtREjO8aF0vmtL8Vy/ND+qmDuxIDmuPVPQ/U51V
xzqBU0XUqhOKfuz2jd7lePYHbSdtaCdiUkczFa8cSIpmaupu0sCbUWcaw655WxJw0jUcZLK+9jbd
QgJnIZqstnsxjeEvG8T+Xey65k6NaRdhohPnwSXcGcgPxmLcjveeVt2g6U0Jva2wd1KhXTmoIodE
yDGiEvW5ZBT4YQ86p9GbLhJ3bVf7NW992Gaq4DExyhfdXmYwH+2/LJHcy9DV5CTUmcp9vnGFu3/7
pbOf3VLD8KNifdmROJaHipDpi9O2/D3oaceOperIAykWSBMxSGc8eKLLigMbaf9BlNpnC84DHEsC
85PMg6jWXRSvxl9CRI/p4hE6HVKey303KxeeU2EFsdn+JYIfYEsnS/qRpGJykXEMmVPxqenNfG8M
xm81lTWz2ZpJ95R4gWc1Dd6MdozMkax6kcMXGBErR5vni4kGTzdHt+jtXUKI+663acmy0VJHTC6o
OT6e2Smbip1N1GEw9IYdcKBXkV4zOEfiSqIkMTnqyY6D+gGsdN87YD7a2h0D6RFuaFAzPen90oP1
dExG2yTHu7OYQwWLiJuRJyAfezvZUIvTPbh2tj1svFxWT0J5h4GlMaT/CNudFt5EW1bMGvFrrCfB
E3j01OgEIxiSgDrOYAiY+A8x+dkgF60ozgaYgo0A5y7BNjKkaW8p/4NVwD5jvZk5WyuqnoV8ODNL
PtttxS41Wv3MBM+hSxnGSGrcuuQdWQHtG8eoqAhobIrpqc3l1tKg7liOnUUVKW1hY00WAe7GL2zG
EmutKYKsxx6zutSJ/aoz7/b1+zSt+oDL7Enao9jpouaDw/kRzI52nwmAE0hxGJVLG6Ro2uj7kp+R
W3x4o8v8zoDQ7Kwh9fe4tR88uaSHpUvPIq3f2mT6lhL5sdGTJijThk7Z70hQTxKEyLFbg45WODAM
dz7IefprmBQPfoXe3pPZ5FWjAJWUgblxiLQbG8atqtTnmzvTbfcjv2ODTH0oCnwgi+ZbQVbFM/3y
0EVC1VPQSVnyq7Ml8PT5W6S6HbnwE8CSaPGhB6sYWYX+CqHdPmPxqEJZDmvYdvwAca49kr+P7ECe
Sb23My8JFr39k8JlOJCkMVFtL9xePmTJltIuRC75pFL+QCGibpoL9HJp/jE01O1EbmlSes7wHkVy
ZwrOxD61qmOv3Pdx6ZPA7IY7XDIEsts5jJuaH4euBwkdNE4+GvxruktlLsCFvfSq1R200O2Wbqaj
VSfIViujmAaRn94A8Jss9Le8gNZbeXoV+hCL3czUz/qiFSd6lvpRlcLBeOU8+TAdItFnRcSO1K2p
nT99D2NJZXDzehPdI3EwZMQWsbFrPZdhXY/8EIYUyBEZ06DFL/amjYgTl4VxM3WiJlyC7C8oYSJK
1yLZzXBKP1Nfa1DTBaJOs/zLbGqWpAAn5jcl4m/NRAqbcIg8UYeVsJuLFRfIbaNhcmtoVlhbM9eJ
hjUefWF+sy31pZW68VjHsYysPi4fy9Hito/N4Wq4SXdwsJSGruP0h3ZKcEJO3rrLcZDsp3kdnxGq
1S0ltO+gdZX56iLdMvhQS+hYZE1o0vc/pszxyLDEOj+gdV4VWSBRb5Ti1BR5GU11s17Ydd6c++Dj
+zwDu1TrvLATNaCsh+cJCNm5n6psP+R6HJhzwsNsaV2E0pYzvJP+TparCt2Gu7jrOuuO/nC+6YkJ
ykq1owp6Pq2XuXHaRxDF/VnzRy2wclNi3nDbk4x7/8PsySG1884KC5lUh3od89e1LyHKSC/fj5AX
H2PdcCLFSuHNb0xx8jW0NS1e/DAhGPy+HPk+sr7PfxMVAwtahvZrZIywT2TXPAM4QJ8eG+gFZAlj
41gKBtRiMDl3y0nt2zafmQWN3UEvNyFR07wfHW4A7pDKeKk7MoriqbfCqZ2XO+YQ2bcbZ5jWwM+G
c1WND3muX/BE3McgZ5nwzo+toDK0tZGPxItRCZZq+SN7278tJQPsOl66k0JRpRQaih9m4p48O505
ee+LMnKONRc9tcFkOJwqOMefSvrOBW1UjAGUCJwDunJEqNeOeJQ90W5G1qrQgSWChaGWJ4cmKjLq
lG5p9Nr22sHGwd2R0kfWsQcRyJ38e2c2/66Sd8w2iCv2mfWFeS9ISagzssNUjv5mpAQK69zQwHeR
tbUU7XaejNNIamO4TGBdQFHDRxBKhZ6Jk8Y1yH3tGpyZkzZPkZtb3n5RzCjmJI454YAW3a3Q0A9O
73Co+70nMZ6p+dqZOPIyPbEfunntDpXM+7dM+ZtMFYvhWNXT+uIkWXXX0OT9NVa9fvHpmD5Y9/Qe
+3RNIqrIN3jGGdzvvDwMlTIOZmGvdzxU/vuSKSSLxWoPs6vmkGPbOXlzi0/GWtJo0fN6H3ft8Dim
5GhQRqPMV8nQPGdM3J5gj3uhLjV8kYMFc3O1jYPhWOJ7sSpzj7UwiaQxZ4GjafS+FWFoHYOnb1vn
JBtJYQ8zWSY/Xlt1R7o2Oyzg8r3WfqaiCQmOkOpsfM7giUTToiWfujuKmxxK52NJu+G+9usJGwts
krgTPCSloUVzWdgP7jC6j6Kq9ZemS9wfqxTqO15d9w7aJ5DkRlifi2/ktyV1sJqVOvOJUvovcd13
n5Yt1wOmxvroeybFhp30e9xj40vbVFNkl0wNSdNaPGAla3qnF5069oVlhGqoO2Co6OBqgOltx1l3
MGy7eJt0vTsJGHwHVnrN+5KZbkTW3fDPqoru5DtoL7HTlh/lyvBVH9o51MdJPKm8RyhLIBE1YrLw
6NTg7qyEYzJvkgtuiZz1pgHxQwn5Adw15ryahLFjUmiDhMuZSrBNcCH7sD97LrT5FJrby6S79WHx
HMk7PWn6G+P39Y51++q2mc1IggEkhf/FqIng9ToWuGP8T5nl2vuKfBPGvL0BHb5x86PTsSI49YVi
Xl9r13G0m2wn+Dk/zcpj0yiu0HPMrB0hpnlDkAC6OxH4zShHECl0Is6uvWcWwRoY9bN4J/EM+K5d
T7SPgvBIhvggYxfOoVAky/SwTGI9xZaxeLuxnqY9CS/ddRTZetMbSY8AwvW6LvEHrzfsO29defGb
GLryCJQtbtizCKrUach4bMbfbmUDOiiWdnid+zk7Cbv2/3kCdJrMkuQyOMhfKDdM+AnyHa+LDRul
Txk45Pj9I8QXXvFE80sO2d54SHrLf7XhtHGqLTUfkg7kycQrLLvvqsRON1HlXK22Su+SpmoucVy7
FF/dMPwFugKQycwbK1gZ1dQ706kxBiZifM+g7D0MPsdrvRremSWO5sfyJvEj6RCjRkj72cpc7+8q
pj6y+8w4u7UkjG17TwxJTCMCWVkFSTO29y65mUg3sAA7Ly2eCg6lr2oZvUNpe+J9HqbumiRWc1y6
wbzoTeoQkEySdOmt45ccTaAVXQPGsIGKtwfZtL4SNFmFni7XR9fnCPaYKV6M1db7wC+N2dtlvhlH
GZaWisFcXoQOQfnhOqAnNWk3nzU9t0ngTOS+sFJm1ubS39AY9dBWgKDXevX3OdrPDVRveQBLOYdE
m9V48qzksJhcqPUsMJg23r/ewdBTUxVf277xf5LCPywcmrti0c1bKuoJAHRuB+Yw1PcMUvXQVRS4
gEsHPC2MIxtGWHQnOradec7B3TKa78wmP3jksuPQ5DnIu+4nLlzx1bUMw8mnwmQ/Oi5xCCU+Cztf
9yBOEYxpdCKZUTPVWrlE/ji2TL8n5zGt0+nR6cQw0D6y+Ygm0a+nah3d5yzHTgonQgSEeMyhXFfz
tffn9zbDzUkHgxWk4j+Cs5XCrBzrg8VvCAmqxoFauE/JWr+lZWo+abroL5rwxGGWSRKm9VSGw6xO
GYL5rixQwehd/oq6fEnwOBPhkNka0Gt0akQ5kmxqWO5fjoN+Qp70MP3RPBp4N46NcIGSe9BT3zmO
mjud6CxZ6x+qdcCwhnPST6Er4okQ4w/JqngHlqS4zUtpno166M9VzJm080TnnEFiH0G31IGSdrFL
TeHuDJ+AD1puas3W74zdUIgSXhIMroGU4scsdoZ/fDjrV+bZGGY0Zwwam+gZv6j0EPWkDhCNx1Nu
tT+EDzIOm+3xe1p9m2XI+H1Y7L9xtf7x+aXRmXjVznZy52kY/TN7fi9LzYq/U/76FDpBksf7ZTWv
xLhku2Rk9mhOJWQqAR8LlxJE9cbynvLS6LDH58WPHGpmw7ptHXx3LXs6mRiNWoeIrhFvH4Dz1AOs
7joaFnGLvHNX2ZMFYm9jhvqnMKsDRCpGGqnYAXosgsaHVeqaJ242jQoY8zZF5SFessBsOfoT8dYl
K1esMf/jED+pDE+VV61/57UNyTA55JV/Z7QDS0DbOi9WQeHGUcpf3UydK/wOZFaeRz1+rs3hpnWO
CqscnLJqMWFKpg/sOJzdbBaB6gkd9kTpkkCU4APsdE5TH8/fyQfrTRHvXtmE244y/mjqg2zspsha
+SJnoEf3afonRuejFSeRn+l8E5V3LsvkJnr3RsbCQY+tVzDUV9dIeMD9s9UZxxQ48NCk93nF31vF
TprYD+q2DlBsi2Ae0oPJdzwXJoTWhpovPTaVOtEGYOPUcLO3+zITqOYyMrdh5soa8Vqb7JUO6h4P
xH7idVvj6WbM0Kl8HPhmtuwUliLe3mlARvflvbfQldXCuiTMIZELplfsVmx2TVfXYcdh5EPXuh2J
vvpOwm2HJ2suB3fJPlvdfAOrLjDerYQj7Fjb3k8ihm7mjgtAV+zUYYbwuYtbZrTu0n5qNeewPycX
RyT8ygl1f23AnFN9x3dJLG+rrcydSLxHUbYMOErnvesbjca7mZ/6zLF5IuW5c20svi143aqEmSyR
8pp2h3dTO+o5S7xpHyljwQmwticB1JHp1PpYyTQCVPua2R3jvvYrE8t3YSY3M+3qSG8nVjaw4JqU
yTul9xfYoneDKGRU231kcl7tTCpFo9NDMVihS/eGDi+fnSx5Kyq+E+XQxLuvwMJLZn31EGTaeNFm
BNS+NOfAM90zMfLvsq7AVyatjjs91/sEAHOmv1UquaZ4tVlQV3xMwwpDZ7kzPMzWjmkGq6mdAci+
2F76s2TmkzeOX8w/vrhE942hXmei2Wnyq4qTlBlNCcUwGNXc3ISQT/3a7Mc2/cy1H4tIWD7HavVC
JsxRQ0mO1fVqoJ+vAMhNmbx39J1qNRF02s9qXR6ErzHxzXnRflvrc22WcMoUpt7lkLOMnk82sptt
f09W/gfKz0+cr3gErU/Vin2akXiXNAcgrnd9tj4ta/1V8nuyY6SObvltBbGuRPfndfHs8DXo4U+D
5BRemXunECbHPKMHsCOvt+kp9CebhLYtN7TrY4ZKytiv3XhvywRpfZx2LlzIgLn5d428gaVrT6Ny
Z7o6IQ5O0KzujoCuL7ssnrZRnTvYQYOJKlFTaNXDQy0w/Ag7cuz1n9vJlKUD2mda1HkRX1r14ZlD
YLJTTu341LsZWPa3dM4Oro5rRzMCtlr3ZTqerWrjq1cRxrenFSKhhl0vz5LHYUwvLWpz6cws85q3
ajbZ4HiZWUoaXOZdbbqEsQsxqS9O/bxChXRD22BrQ9gZlm+ifI14vitxLOJ8msv0rWDUneX+0UxY
VM/UY+a6++1XlS7LgTnfxYO5o5KBUnsN9RZVSUFltcZLn9unsohPJRJqag+nxZZca5SuWv3F6PSy
suW+PQ5FNka2R8oAeTGpzsbCMktGnR6tTBmUYsWR+qxIktx25fE+hA2PU803vf16TNE9JpUM7cR4
JzdAspHv849Ju773bGS6hjETv69VLD9j5zI0W6Ptc5NdezChNhOxLXet04ZOxaXJI9BN2r/te8wL
5yA1eVhkFumV++pypORWmhEeg3abTA+6U55F2f1lAehijv3B94rj9oVdMSJWLW/bcYtOvOe8CXwo
kYTB3zGm2kEdPDBoOuQE3vhOdqw6kI3GEAx6gz21OCPg/1lj6zhPJYQgy97Vtf5AYH1QcBrn83yw
M0qUzMR+R5QAVEiktyRs5/YClKjkydo+7XqgZhvGU5My1cMo343xlZtT8d2r0GBGVkj1ljf2YzND
JCdVTViCQW6Dmto8sgDeIw++JK4F6rR/ZYtG51TI9mNvvk1Ze5zTbEVj2T6lWr8b0wEKgaUTPuUe
FsxvO2piGzNf8Qejk9zFKVs6i9aG9qr5TDo7jOy6CZYN1LSWHaqEHZbKP07+YnHW113gZCpc3eRR
SO+YpfEbNdktlkyv+QF+MBHcy6zYF22a0jIl6mj3vhFM+KQOTU5V4GCwHrLNWglw0+jSqKtTL9JK
+6lS46XU+2tri7dGwEGapiZSkGGXYnit1opPrL0rxvRVlMVlbJdvxrtvqqlfDVkIiIvDG+yDIwf4
XQ3SdKeRAr9a8Zm+5Dcx4l+4PC+6NgE9nV5aq7/X1v5QZM6+KMwrsiQqnxrbC/tnV9PwTOZ160F3
1450JPYNJ3wX27eNSI0LdLTuHa3FdpdQaGywyy5VrKzMko5smVgvGgyFU7p+wVjz3NjrQ+tLHNwz
O3rpPByyVLtnaqYdqazuZw44duVspo/52l/GuT7NBfqKD1HDJ8Wr5X1LlHpqJ59bjkQNbuUATzse
2JY3UXOYOpvyoMpkPy/MjryCZY7YNEpcivxbvG7vTcU5H+Ib0vILvs/jyvWmI22xLMNMTrbGgjmD
Ka4+QLTj4fQGmPF6Pp4dfX5qjYFJMtIrnQW3N3bZtsoFP6G4WJp+P64IlZnS3nz2QYuhOPu5emWw
Q+5IjZHO4ABHE3pudXWwO/O7ZceII0lMu7RIoMVO6XenaYxeuKPMDnmRpvEuLnjPB6lfdWU+Cavi
Hp6sfdoV/2JKIsGZk3j2EKyLu4RVvOq7IZ/2Gnkdg5xWxGNH8AWqwsaluD7W7jMu+2NZml/MYIwo
0dm12d5DQMlMqMpj3uCu6V2xSdvyNWX3gqDWB2G1vyWzJPjlVGVU9q0xXSnC2FYxxvM0tEQ+9Y9x
mb9pWsH2xfAn4yttu74QaxAS63Ydm4SYlgmMrFJapKXjrzIYgjmZfzKy7m0burW21uMhL7YcuH91
4uEnVNqlnNazuRibWfofpuFDnjSbefhg9taxsqtHpK4j26bbc2dUXeByIQ7pdGY4/mxz6lvcqNvn
XcLF0T18TXj3G+3ZyT/8ketO7usO5i7PAZ8+xSbWqXEKCuhTBJDcbWEkWzkJx3IvlvjRL60rOwpn
sx5ejDmJbNcPbbxkuGJYHnFDTTWBVk3hxL7VvFW8Z6HFHzE+U5x0Vnl0x/5Zt+/1CaZuVX7iCIgW
tTEHnGtNb4rK+sGXjlq1Jdpsu/tdSawve4jVdE6wqMROet6MMHiR4h5ZuoifG1pr9h9DPz6R6JKT
r1LU6m3JjZMYsi8SFY4xvqYKZ0XVl3cVek3rPsaGzXrmT59dExu4V8UGbccYcG6ZTnfyki9+QLKM
w1rSvHq3iVKKknVPeI2fioPr9lf+dHvM6u3h58PnyD2OKJlly4WPR4sk5Tspuh9FTc5uXPUyckUm
Y33ln5W6yf7c5gm9QyTf9jxC00AM1E71WG8PtO7u8HWWoUw9yLqqZwraEy3Js9x0OHrkwa8a0Nhx
hYevanYWb4DNVc6/OnPLT2my7cf9YyXDMRmWqyTDA3P1u5/oD9Ka+DMEnMm9YOwL3b592f5q6eWh
5GDHHxLODCJUlv8Sp3/JOwz0/GhYaLXLjDbau8Vh9PRLa4FGX6ywczGp19pzYfL73JB5zvuweULZ
v9raC+dl+6/Z1FjVWJ+ZzeMBmUJTift09M4xAHAKPv2zqcq9GIAXV/bRiyFLzyUZwtox4RVyKZkd
rLZ6nD0XHCyzR5dNRA9zgU722yLdvXIfa+uzHO8xheCzMner+W7K+Krl8WFysKmMQVy9Oz2iGV22
Fp9acXX7X2YnQYWYy7e/stWHDh7gBA+r5JcQ0JAF9FeH6fFuzTp0aD9SPQ1kXAWCzssX7WlN+//z
UZz+t29u26U+NXFIZZwYWEeQVKHH8aYuy4dJEpyxVqfO6y9xbpAtwKmRND22rdyPGplzbm1SnFgY
ejP4cnLPuEM9QS52P/lZZ+dlQ6OwTA5cDAtcy6xhe6McfsMzL23PMRYrCtveFocY91nI7lUNQArn
LvMn7KBdFsTQF4viwP8zXdFGhT4BGre7HR9HplvPFo8VRHcu5mwveXPR8bBIPNlE6OL+o/NnIEOx
FiyaK6J4lDhM9KjAXh1jnC546dg0CkgaTBdc29j5fdynB5W3E/OjWt+phcPMJah1x6YU0QU+zoMU
axpV1iHNajJoiZujNXzrSge3EHsC21HmEyMMUuLgmg4bO/bBltnbbIpbCfeaH2SmEHKS5mFLqUmK
fJ8O2nk7gHi5bKbY3ZDudWYXUGvYpGZhho5mMGn/nWF4lLr9QkJtAdHGM/8WiMC4+c+SkX/O0bo9
pYacEVp0Hj76fKIQl23tZZqepDMixqET1DWqo/pXWpszm3IbhHm4HXjxPZ+p0bhr4Ki+3BKvXKGq
MM4FbjJM577efxdFuR7NKeNQKF22XVq21/RYfjWqj5m5ew9+iRNWf68LEqCIJrsusuVfMacfOic2
7JEZ8yIet2wUgh3H6mJL+6nU2c523Kdc4D7wteHXzcsnc3N5p/r7slqnonpV3odt/s3Hkoclj0YR
dmLMThZlGjq0Pr6MSL+RxvzhJV0JFnSlOfzxFpTIUltx+S0N8+MF523hON1L3FbZQU3saJtJ/2Ys
+OVmC74rpMA/jLQsjJH9eAC8W3yvbbO+1jhCWblvFuoNie7rzNaXs7rslhh5/220sv3SrA5jlZnr
WMnkoCOs+GP74FgTMkKjBqYuPZUKLrA20pdluIDWmHbLVpnwAA6M2iBTZEshjyvf+WHOmxTHbetl
N8mI+9iXc0w3bgwMu2u6MJuo25jZauT5q0lAw2p9SuTR7NDJWvxZxbgWoapm9N3Mhdo4mP2dlQ32
y+by4A5a8LgYkip0dbsksArF1qPwvseUo1PBUwShgIsOC6oEg96bwxdM3T9eLMlZUNSlu2GQREI7
zfSrmwAXd03miEOiQRK07LTala7PMghPrDiUtZ2dCk8yaBYDKVk7U0rRBpWfu8+taxmXoqi5wW2Z
HzH+4aBMWmyq6+LpnGtpDTplMQ7s57H+i9OArP/Rvk+9Yb5xTyI8uql67JrVfm7nMWWSVVGwk8J6
8nxlH0UO0XL7ii4EhCMv/EkSYqAo9tY0IQbMcZ1cF82uDwOnlJyLD/qmctfV8wMpMOcZsaJCMw/s
XLHzafJqNAh860VX9ZtlxZdt822Om0tFBbyi0JiKStjFf+obt8ozEgitrNaMbvOIxIGs4Hlv7syK
6lictvfTqOwP0bKlq417Vv8OkNtCW/cOWwq2YkmPiI7uQj9+nEb7LnbkRXO8D0/pkS+zg00MqJbL
B6d2dgabKklrPivHfWP75igs4170xVE42smhZFtH7Xt77jaJwMfMvDNNxHiMa6rqb0UCpTeRXyzj
sC3kc7H5GRzQNqE6pW3cdbM7cCkp5Hrdvprj0N/MybyHSHNmPaI49LLdd4W68IizoWm3n2Oq7Q2s
rOsgUfUS/8TiBsYiV9Zhl1jPhZeQnmcijtpEDYDPcArt1hsZPalxKy0i0Fu8DilfO9pFf9YBGpy4
K+lFrOFvthCHMlYvYI2eiO0lhcZ6zDO0fG++zGP/WhYzSeaUMzij70efHSjCTQJL7w5J0T3iV8GY
ynJu2WWH1Rv3pOT4QbvYasciYfR/BSbEVRrcVexZnAjlfvhfUuBmL3v2KgrFVCa9+FX56uvN51gX
/MJ439MStEy23LztnpjbYV+l3lOcD/dbIaQGawnsuQ+zyaij2dW/t586b41XsRClV9if2lzsdat6
c7vt+Ev6uzJms753NdKfDP3st/Xf2G4fplaep8x9QBTGmFL8x9x5LUeunNn6VRT7erAHPoETI10U
gHL0rpvkDYLN5ob3Hk9/PrS2Rqwig3Uk3ZwJRYxa7GbCJNL8uda3BBIy+sekX1UlwjKFsgK7flYm
AMyNt4knlIr6e8hpNtvNa+rUF33bo8NXt81UoenQJdwV0SNPKwcLo+LgbTf+oLrtHD/EzOiQCLYZ
nWMBCWqQfTJUBeyveoyd2rOVTHexle66Nnrwo/wPVHkFw326SwECTuwGUbPtEsFuW6TXSov2Hz8K
xlAb2wg7I9UuX6tqVFyj4frDeKamE+cOB6I7aI7OwnYXYYKQlhALU0FzA5RjP8gpZRl2knbUnAvk
Gp3FjMyM8KO0Ok7gx8UJhQd8pQyMms302E/iHP3xtu+AEQaDp1nSldy23xW+1YAdJutxjoOk16UE
YyawayS0am2+qyfynVrfQtjVPQ5tcJv54AmQ39yUEhwdbbLY8HTaltIQovuqeMmRH0CmSc5iRMz7
XC2u2xJn6pgoHOAmJPRm4bXGGZki2kdUdyybq+KGh79G6BJ6dWIl1wu+ueG4hjculatyDrFZl6hq
sQNhn4yQG4ZszOfwrTWs6zak+DxDdqvzfN8MyncU45uizq4r84UlxtJJE2dEUDZOEecoYj8o0k9c
cg/L+8QleisxtiFx67a1gbInS8SNXmeXFo++W8iCy5smScW4bURxEdXjd1GzDZfMUL0xpO4h08CA
5qa7jENBROYzdR4FU35WW09hOOOut+OtIiOAr+r6Rh2Cp7ZOLhHS3KdV8Wgxci1/LnlMaNjONVCU
C9C/7ArOHfLx3B9tF3PJmT/rOID1x0KLYJQsFXCO4x2rlN6Cwt6IxGRjDMUgK8+kqqUj5MoVdJcn
7AeZZxf4ouqw3kfkc/tzyOeUtfoqyCUYSFJjYcfoLtG7cvZXe5I93YTatCnL5rwMRseemyXu3S8d
f1ReZd20FxkQyA4fbbmJmW/ZuEyW9QIn5znDpNdG3a5trX2qGLeFwkeN2nplxAz+eoMMTrLna6r8
a1vJE64/3LY2D1if9U3dRuihdYzQrIg51Ua4aqwTOQRpJ29L7CTLbzXL/JaC7VoKKLtkMopeAbmh
wKwAVpaTaUXFQKoDVB2aWxByiHmN7qoKwzdjqK8FvFJRJu6oDE4e+udLYFHLTiOvzY08xbs+mX8G
uvlkL1v7TttXxcDEM8Y/FFbgWc7np4Ys2ZiyZrvfofrjLBRxsKrlTuxHWysRlJBTTjxD+0xM7S6g
XM+Lu8nDmFKFsFhIFNYfmpV3z0md9/dz46MXMTqclNFOqF2/NquAQlqxV6YqdRoVXWGhjFfRPKxG
1Coba5qTN0tpztUqWDPKvWkZe52uUq9K9OorBPwVCoZuM4BaqAvtdu4t9OeY9fY5MIe7vCnEDXJN
joDFdNMqGIeyfAlWyP2XuY0DJxMB65zBZ3/ZKRhLWBkZorjVo/7Hcg1gaTaRJM5DBZUNJ9avIU44
Vt4D/aieAjci8Xpu1EvVahS835jkm3B0pyDcmeZ83zBecKxe4eVBS4ZwBZOQ/RwZ0m2aDTuIR6us
EJx2apcB/5ssjbd1yAFibbDsDvMHEUfY8djvTBkQl3YJCuE0BpJHEKJ+j3QPzaqgmqr+xJbiBVF0
0dfdvol+lOgpmwLTbAkGV9Oly2VEnRmONGQWCeO2GLp1q9hbc0DZLHLpJlX9DQQBqlFq/KBL6RPm
6oe8zxhWMf4q9ZYd0RXOiL2cUWQy60doIBdD1D6ZGQdNC1J/Y6X0q0EfgVfnz5WP7DE2kbV3T3Lq
t14UVtddBeSwo8DRBvHeCjSNXXAqNnGTyGu1oUAemzqpgclZJRCnDz2zqd+xIvGnZR6N7DtfCx46
lMacKONkyOeLutQIYLNKMgJqUGSztJby6TGcwm9SaMHf6N1xsM8Q6d8n3fwwqBaFmZlpWNPLauvn
fschmOqYkOtWBfG8fGKLgPzcyqHdyVTv6hpNLVK8/E7q62rdc/Du9gY4n86Qxk1fAMya25689LoE
7eXbhbkOpIpsH7+c9z4O28U7AlkL2Sl+Xdnw10LOQBZJPeWpiSB6U/BsOAZPcQgzvc3sqR28iBjd
+vmHqCl79OgMbgFhzE9BayMf0g0gw+MgmLB9Y18je3srDG14sbs8cnWzHr7V7FRuwBRMW7NImn1f
D1TQRCzmpTC474ji3IbNbGzx81EP9DkFXZtG5rtKWCV71aBUYCQdktfeH8ptJEMiI46l7V1cOXDB
Jg4r8i7GHcdOrXpKWlaB7JB11pMNRKl9iQeIPWOPW1+JIs8eAnljdaF8ZiM8YD2Q9Qh26mBXUgd7
5Jj5Z2/2zZmYy9YpIsk/ixNAMoVC0WNWguiuzbvhfOzwYZdZi/Yu4zCeijG6jgExFeuQ4TxisNnL
OXV4jvOfiBa3L9k+td4shHTFqaS2D6wghUetKDuzqu9rYyQ4xk7aJ0QFpTMXiAVl1htXGBAJUKjl
m0krOXTu0BNWHI2sigE4F1fOptc3C49uhvBeNi3HV6iahQHQm2oo48sh1UAhF1r6XZasmJV0q/0o
FCHz6q0mhOhQR97YxH/IfLcrTsTGe3ZG4JFDKnmWDdBfNtAQFNgNHKoQDYKZkEpqZsUYdS3obcvx
jjoUgdNZHYfTMudwYwlIPESShRacyq9fauBoFMt8QZLHp1/FwzaA4+GMsx/tDeAemyoakl2+1NOj
2R7/UMuZaqXMMMliI7TcaXFRlTapIHjicNoVNQ4pqekRMDQxXKUonJstguV+XxjB9J01tXAkw39U
FL32+irRdr5ltfgxR6BdSqzbnm5WzwYFOxdRXuxBMMrClW6baNunTAjMzNAO41oOUSfD4VBDZITx
EOFcN2DVo6jtVlWsZts0UW/l3tBvbAWklzSzGxDRpa7bhIMowQsorHs2GdjDA+NbM1GIQdCHRqW0
4rXOH+9SKb5PkvSpV2R9G9dLenVb3SaD/mL0WcfIiN0M+yBMuaD8po1qDNdCzm8TNSddY47kx4mQ
4pVVipzuPqIWKwydlEG9spz/qtmRSo1edtdqqdyEs+JahrZbajhUBbdBVl6kEb6TObyesUjoPs5t
Ts3YN4dVANQ8cf6r1JoyDBKMy4qiXSyFoWo03jqKr7WdPVuUWuc24eycVem01F/pAfjhBm/McL91
Ul1dtTHiPLyp35KFPKaJbxqW5lWr142LJyN1A5X6uVGWD2EJP2GpFdnN5ZRlEAjzTR6V94ZdgO9E
pJSmDsB3D93vQ9J2Cx0MDxjSkiB2E8TX4BHaZxFyOAiS4eYXQPa/X8f/E7wV13/HiTZ/+x/+/FqU
VMiDsD3649/u0SwV2f8s/+Z//87hv/jb5q24fIHjdfyXDv4Nv/fPdt2X9uXgD0yWrM1uurd6un1r
urT99fu5wuVv/r/+8C9vv34LgNO3v/72WnRMwPy2APDTb3/+aPfzr7+ZYEf/+/2v//Nny/X/9Te3
yKI8en3J/3L7VnY/0uj1+N++vTTtX39ja/+7puqKIcucJuu2uoQIDG+/fiTU32W+LtO0YbMCjDf5
EUS3Nvzrb4r9u60phm7LQlVNBl4upkGltfxI/K4L2ZRt09RtxQTW8ts/rvLgNf3ztf0l77LrAjdJ
w78+hDJbuq4qmiJUy1Z0Xbc0a4GtviMn+3YsTXgNC/JmW7AuM8LKocngcQ7MnvKqV9vypZDn6Cnr
FLPnNNQfL232fOtU0ORKH+BaqZmUIXBQTLZ1VhHNGovPPNi9e75/Xvn7Kz1kCP/9QlVFAOvgOxfc
+OGFtpSmzc5KSgyC5w0cfr94bSONRaH1xD7mos66H183eEj2/dCgOCL8SiIKTZAqpZeGZ3rxR8ay
gf2MRUpAewJoe4QE/7Mpw9AM3eLGuMvDe6u6IkJSSlOg1dAKb5tN/aNdda66ji85S9w2J3jMy7P6
JxH4H+2RvC4v/8EsctheHyhRgxUNWuEaIvC63Q7rcJusTzWz/JoPzVjk++iGYdDFjm6LaLjS6FM4
hsKst/aU3QIe3ZiUKr9+UR/vRtVUU9f4kmTNUI/Bz9gDUXWKuWK5O7si4zxw7KD2wN/DTJtjAykJ
F+1gZn7d7CefzmG7R2D8SdKgb5XUkXCtwsJcNxfBzRSf9atXsclZPznhjUCvshbu1w1/fKy6yudv
K7YqazL/9fDt5WaiN5HGkUrcS6BWhTE/yklbf681LX/7uqlfISSHr1BXDQrVQkGxqti/2NLvhgcQ
EEOkRmrtNd7kke8EX3dVn+uOtm23yia+nD0i4rfxPriKNyeaXnjdR03zToVuqbJpKupxZqU9ZmrB
Cwf7uxGPujdu2729ibe1I7n+iVd5SFZfvgfdlBn+DPbbDNX6ETq8CiwO1oeuxX2JB6GcgOlEJ2Dx
H4evwyaOOkuR+EWUtn3LUguUbpvI34WNw6Zf2IohEhYWgJ6tWz9PPETt40M0VRu8mqYaQhjH7w9M
ZztyGkKZa00p67y8Gs/QAr3ODmx8QE7h6lTnVD95bUhH6J0yJT0Tlslh72xELFkpGm9em7bW4WFu
EdJcsDreJA77lR2wkdGBcLtCfXMVFxxvOKeynpbZ8bjrCCZJgVTa0oQwj64BN0wMJ63oPPYdN9ZF
4el7pNsIwddQkaxd82R74lk42XlyXTuJK7twHzzcOxe+9/XzP3UhR28dFFiBO4wLsZPODYYrKwbq
yWHtf9bK0gnefaRhleWzutxuVafXSAVNrKm4D1JOwr9u6JMhjw9SsGaw6E58lEdDT5nzAYVaRdVX
WVGXxeGwKd6iTbJL7n1eaJGvhjtO4c/Eia/n4yplGQjoUgx3zCTL2uz9HdbTVBcTjEFvkjcYEirK
F+Gmay6/vr3P3pYhs69jMLA0WRw9R3zitlTlQ+dJADvswVwPXbquivZEp/j0KXIgxAdp2wyuxwO4
pY1GKHDMenbr+M/BLUiEffXguxVPEK75HrXaDr7qsLXv/50b/N+Gf0UnvOso8yCHeDrHzutgDfZ9
tlmykg3jRPLzr0SYo5FbsGhl3WsJJirt6Dl2/lSk1RQCY3BGVzvXfvg72yl2SNrBkaxOrTI+Gbxp
zUb7zUBuycfTP0Ur5DaEpHoywFoB8YxS6L/T79+3cfQd6zr7r9GgjcHhCHHf7rRz5LEukCVn/Mb5
G/JdZ9ieipv+ZM4QpoX/zELsq9v6Ua+n6gbTyi7AsjcVhwnXFYexFeeaja6vR7bhknxiJaV+9iyJ
EzEYtpnvP0z36ohFXVp6Znw+r+3VRUNZ0Rl38ZoBk+qsU3rTGpt160xnQCK27WXmlht8Gv7L1x31
KMTj14zMdPXPC1kezbueak9sP7DuLLNIu0vdeB1tsp3qyluxO9HSx9WjLsTSbdhJ2bJlHc0VYSIA
jZR65+XnEah5FE7XmRe7/nV9Zp4jO6RfudY2UlbqD+m62xru1+1/Nua8b/6oZxU1FBeNuroHbGNR
9rk1lQIYYCemiE+2GIe3efRNBkCEDDszlykRcxNHW9YKJaeT7AZQLI68Dd9O9V7l08707skuP3/3
DjF1a2Zc0GR43rqTp/DJZNTWPCpg+xBl7CpwT838J9s8+mRwEkthubiKk2kFN2oFAp/cBwf5wGpJ
UVqNz6dXj6de4VH4kB4oSc/asvNMf9rME5A4qOP5ePN1R/nsaVqGYVJGMjTdFkebKQANbdeQ9OAZ
VI/88KXR/FOj3Kkmjj66jlJoDb+kY7Gf70YXRsJbb2yUW33V7LorvPwUAC3v69v6tGO+v6+jJYUq
hSBmWnpJvIuWmfAmerY9YzN+CxwZMfiq2/5nDVpH+3pT65u+FTxIYFCOcr7YgXYz90jWwH3NKB6c
SiRSl2/4eD58d4vHQwyGCTvtJJ5rvIt/lj+T7XS5DGjmefVoXWnOeLmPt6ixtvmm+Q6+1T31jD+b
R963fzTGRJEhT5K/dB3g+YALViH+XMu8ssoLUKSbFEz918/4sy/ifYNHg40cNGPYmrxTpQVo3jt6
8FLpifufNXI0vFCjxGM/0Ug276zRcFoUg1H9/etGPl3LvL+VowGl7SZtrkyenf+c1xf9vbK1PQUi
/HlDZynuTvXOTz9Bkxlf06gNsus+HDOhQ0dJq9NVas6MyR9YjTi7v76lT1/OuyaOnpvfqVqNWItV
rnlb+bdlhCL5+usmlFNtHD21FL+KpDWc0sEBfkUDVN/rDpVsT3KEQ9TCHz146s2pbv7Z1lNY7+7s
aCC2UiOWKolW1Q2REjhUd6pXX+EJa5zYjd5qKhYSlZnqrrkffta3yfpUzeKztcT7Czgao0NjLDSc
0GyPfFxElbYZevsC8doKgs26sH72qKqmxD7xQk/1maNhO8UvWRBs33mRDUR/Rqarn1gknWrhaIyW
86mCmc6DDeMX2a4cXW3/s3tQjwblJsUtqfncgy/7bmDgXZe+fd0nP+2S7OrspdJN6exonVdgYJsR
EjEmgYPJ46tE/CzNE/3+VBtHAy324QphBW348kUP88iCcZxkj1/fyKdrHIt8MbGUWNgLH/WyQsXx
3y4os8YbPLh+65AyjqevBrde5R5m3+vixJy5/MYPE9i7Fo96WGjURmmObOgs1DQhHvEI/2+/yyWL
+vuJvnaqraO+NlqFOiZR1Huleo6ZoNCDywKBGLY/9B3WqWXxZ4WFd8/SPOp3KGMzqfK5s44Un+uQ
QSp0xWU7YaBxpqvO1djrcCRSKdjH/51J8p8P9bhIZUaEUPgGrzHNrsLqe9DtJNDLJ/rKMl8cvTn2
4EJoS9FE5iDqcD7B2YEIpjN6z7/AmrAJ9rpbe9ZK4bYSF9nOiY6iLL/vq/aOvoA5arTZJ9HHm/YK
JXHE1xttz9pmJbmn9he/ik1ftXU0V9phQ3xYS1sDJMft4Clu6diutCUNi2qx7i47t9jNNjmXAYH6
hp2OB5cvvlSofsI9vPx3etPB017G0Xc7nsTolVkoXNGS+HWjIsX2AJx5kteSvHEBR3h2/BUksevw
4ev3/Ek3Zu+qqoYuc9jFBuGw4SbTQzNYjOZxE1/qvbXOdOLCOv+ltPNTn8wnXeqgraObRG5qkDwA
Ag1J7ya7tUnVYiMpPPUO42H0GDPkySe68Sfj6kGTy8/fPVejiBIQqDTpEzig2DfCAP8JDOrrh/jZ
VuSgmaP1Q6H6SaW2NNOv8115TdSEm13gCtsNu/lhOjtVKv+kDmjoChUH/o+DDvU4HrWTpnQOgmFc
nuSNv9EwZ3oI+ve2B47rvP6G+NGBCnEqh/fjmhb0l47ORdY0Djuo5B4+TiQdlZphOeKMqi9ALA55
+YO8guEMVxum8j4wLmHNLXrCJg6vSp2Mdd+IfA21dTiuFZvwt6+f/IfuywVxAE5N1Fx2uMdD4TSM
1qSmw+DNeEz9ENkGZTxkNWb/7euGPr7io5aOxqfRmjtVyjrI7Y0Mol3bEqy1ltp5BQ2GP5dPjZK6
lVa/RW1/axbDyzCariyfyjX/MMnxkQIRYIVvM2lxWnL4BvrWMkOt6Cmhz2QKDaG5YVVyARrlzOyq
C4RIJx7wxzUDxVierqKaFvkZvPPDBrNMR1g+QtuGiOLpTuKhKv9OX3PsDQn3F9FVdaKU+HELcNTi
0cfE4ANab/7VIuZwF67MAwxa3+2pmfqr6a7esBE9tQUwjQ8TEM1SM9VVdck/5Zji8EY7jE8Kjp0B
8S6hMwwWHQIly6/lH1Mnzdk6EZzJIi5SXRuelb+KGlU8Q0nV7zAFj1dW2hTrOedsbjUYo9U6vWyU
7Q0oTbjSTZWemYEOUDjsx0UWbkpmsLZEpKy12DBzB81A96Q2NYzviaTHDmOaEE9hlmcgZSTxCFlx
esjDwaZaXMf09ShtOBkDC/Zt1OwS77LSe7EfDlcN7vUtFWF7xylhMyEZGoGhdqWmbquGVL5GgcBq
Y+q/9zOMSrWvWbcpPFTIxlOnPSHpGDDixRMs5VCpO9KVptT6iVidZLgknkkoTqHHYouLDG+ixAx1
z08jHUlpNoFdQJxni7DX970x2OF6yFKZ2EmA4j5QR6UmsUvPrYtWjc3LFDEm7GQ5Gj1VDqIXvYA4
NOIoVJfYxPoPmwI3Hiq13A8atIMM4HyKqQ+K4zrRIfJjRKzbFULhQLoAlapchjDhiBzMRIs0Ogo6
tw9m+0VqG4FwPx8JEhuTQEWl0ik/qJCHHA2ToZXs8G51F1loY1ji+u8Sv8+QqJKxtQabFa9zbu2M
hyjaVT/2QcNqcgafZ+lDjLSY1QFiaLuVkGwPk/oqQTV1xy6oV9QYtACStf7DbO3eKQDwyqK9b00J
oE5J/LMxpshSSTuYtK78kQh0cR6xHaRkYfxQb0lbCDdSYaDIFsvNqHWztQzL3pZofM6E2mo3Vd6h
YVMJFETaXpTNKpmV/htom8bE3wcWj7GxvRBgWR5iOzGdELgagl8jkk141zGu9ZQL8Mk6gLjmDmjc
UFQafrMF1xFn23AQ0x/hhHcG5zxU9MSwZagRYcD2HFwepvs6JC+jT+DSAFzFSlINk3UhzfL0AFQt
wSpLCSS4HYGI4URUJg3YWpyYtwNh62dNLUFRIYd3OJegBt0GhQAT15sWUYRD9BA3c3KXKvqM+yvj
HNjPZJhwaoEiH/knHFWrQPVmDwPe1jKUXSBkEnbPPtlajek/mX5HwAZpqVtfaTlNTkYJjjEoFJPY
XD0PS7eJ2/oFAazMGhOD4i2q2Qach6+NC1BCARivKr4A5WpZm9YvEsTFdXSnW7OyLRqF1QpQeZgn
URG81eEI60s1Svk5nEpMa51RbKW+ynZIj8g3ESFFmTo3ZQ/oUXzRzxUGoTiQnivR1K1nTuVidh7S
hkQ2I99N5Jhu5WIaN7DCs/UcTCH2mGEgF2UqWaz2g/lMqIa/uPXsi8CHrQekT9PdQFO0XYEA9U3O
pAgWB4hkCLFKUHshVkKImT6GMebR80ayi7OW/oMhtMmjeaN2cLtK0nq2RGXDGBl8Ir1kAwj3lIcX
lWmkd7KlZM8tqo5zX8YuCt0XLn06EWnSxzVHuppqPxKQgQQTifL1SJieQxBjukOfhJDWJH2L0Si1
7kOc6A7ae2Bh2ahcgtktFCfGPHHDw4Am1kmtH3k9QCTk673UY8suzP41YPoNvbIC4eggvAzv2yxk
4Si3SXRdjjFxVgWwTQbk8EHK6mDT1CF2Ab+V0jt/zK3VaPecyoxjbl9OIdpLYo1z6VEdcDU6Ft8d
4IcEavcmmPXsoc8Ncs0Uue6AlFdRfd4Hehmvw84kr4kxByMbjg3Igrr/Ylh5fDsr82urK9naF/Yd
8lxYNBboL6kc3nwmnRVqnFvOb/FqECS9K/U+d1TJKm5UKQnP6klK9pqSTGuTEcYpgvahHgg260FB
mllcXNqKH48r0bLEm3lCjBevSiHfV2b/SPxe+cxAd788n1Wl2ku81JIhhAUOSoPTVcpyI+BeuqpA
sV2PLSbW+oy4O8JWw6K9wp+FslOF4F2H2VtYVjeSTp6pmWNASoogOcNfU3lD5pMr1cPINkxW0bpq
EQlcIMEmhSEkc4mBlHwZ5EsWZAhOA3DYF6I7S/v2gnxJ+T7D4b1j0Vpi3PAhbsj5GfguBMxzI2+k
iryFCA0hkeaw/dukxt0/R9847ya6NmhnwYSCybKfm5T3YSCXL5cVqBJ2zbXtm+MmDNv5OuyH+lmP
lXRt9635R1O1tttqgjPQgRGbN/YmNCX4Tgy5cRFYw9sUN4xqAwHmjc7pmW9q0orMZCCyNE56sQ+u
UJSkREdEGeJUgmUlpUS6hdFTmino531sV71eIZ0f7bJGLxbuRVoBWA/758wEqWzBl0zGpZLdKNdo
OTS3XehltSSP84pI9WjbdblEFGx0lxp2uQm0nJhVUt/3kh7uo2mWwZDks7zJKhHC2CcQ7DadCLiK
+6y/lku2pV3TKxhs0lcRWNgxarXd+kgwnBRxh9f0wPTHarwWff9YlcK6sgI53dJfzJtg6JRtA1jQ
SeSGhWusE9oH3MuRq3SyV/mghDulVXMsU4Hm6LXkg79NY0eeKKnYVt7epJXtn5tl0nE4kBTXcQD/
nKC46kbTe7FXmCZ3bToCLOi7t4YMPpLc29ZpCEjUwu9VJ60N27PrO00PHzNDC1+MTpbPiImt1vIY
kqLTYDXSaulJysNkI8XlfNH6Q7Vtuka5V6eMqqXSFfpNBMZllXWNOPc14lwT3fT/KOPJpNxUAC91
xmhE8J/NoJ8bI2Lp3kWJqyrgGmxtxoppMgBzQF6asBSQcDuQxVnQJG3m5YjB3dgU9r5rB39nSPO8
aSazhE/sIzNzCGXx79q5hbXAinLXwCV3Zmlq3J4Uizt/8sUOtX3pkuRVrW0ZP0+TWMVWq3pzo81B
u+190W8H3HxndueXaw1M0U7uGLozApt2OgaNMzlRzbUyisyjJMNR79w+mHl34S/XMxWXczjPz40g
wsoXDfGCIlzysA3NlaSkPNcEFophVBt6FhpRReWnJrYtt4Koj+EBPSxutMW3issM3Zy/qgCrrNSM
uvfcuEg+ECuUZBT0kg54xqrgOMl5C34jNFwgZxF7HBuOX2iIa1/uVU9WSV4gAExy7Sy2XB0JJXAJ
ZMIwa7EijmGMlaxsVw3meQdrvbEbsiTaK4NmZw4xsxgs00IuPDMi3zvqSCBzByuIMcMpLbj1gWlz
3Y2WfT5qVolPNZuMeIUfTXsAPBfsVZFhTvF7cnxbTKhXVhX4eBzFZN5yeQl+1mSUoRlP5RYse/8g
WPr+0Sk5U1VXStVZ0kd81kZU/eh4Ay9MBSF/nWoYSXD1cFFPjfKA09TeQZ8dVNhFg3lXBz3B1xjT
zW+yHDYmgIkRq23RjZuISLOzoki61yjlVtVWgaBqKe2PhnWXW6VW48qVzGPSBwVSTpzdl0R1jYS5
qtkzkFP/TiRF9xhpXSJcQsQHtPiaIcEMU5VtnfsSwdVmwOtMRC9DYsjCLQaQ2Y00myx2oBb3FvbE
m5hJO9oSUxtejXXV+ataGvI7RYWj62WLjnL7X4OCuaImxZSAjuHGCvOtbA1eVlkc94+4H7/eTn84
F0BVqC7KLFNGvPxByDSGRAgxZ48ee1kCLuAp9SckWYs8/rCgSOVSY8nBkpRlKaSQw/0cjPayCv1p
8NSbIdnXmgPKJL+fKc2Ea+Ho9ot2U1LNXKFQ3alnjOPz0798jwcXcFTuKtG+58E4D54s3SXqXYqL
5OsGPqkFHDRwtGMdk0zz85QGmjAu1xXks6SKX3ACowbTWk7BzeqEmu6zAtBBk0d78zIe+MAsHmoz
kKm7IovJWzbmKSsDCsOnFRKflV0OGjyqOBUVI3or0eC4HskbWNk/wivbwelFdqKTP+NJPdEzT97i
0ZGFVWtNSFjdwCm/eFW9ecvwsQ5vNcrefOTuv/4KTcoN6F0pPfD/DztpmY4F+AwFJDlLJ0eKtNA1
Uj90Wfd7igrMg+noRK/59MN43+bRDYYss6aopM2ZBbiX3YYOIQzVqtosWpeGZZeTsEx2FKdYSzvt
Kdx8fcvqZ932fftHJSyjKLXSWu5Z3uibpcKjPqjw+X6kiWMApvM6lyN5B57x+qX2lro3Uc1uvAmf
pfsA1PGJ9/3JSMTBK9VMuhknecclzaQ3qjkJuJpcBD+xNG4GeABf3/HyHR4cNyxnKO+aOHrgQh9l
jRzsgYRBmKnaNfniTj/df93IRwXer1awvuoaKaf2r8f+rtRdgtvXq2a5kfMWnX22V7Zp6wSedS0/
jQ6ZzN1auzQ2jP3YC7Tr6buxY8cYXnQnHugnn6xgN0EZiagKNLe/+t+7C0mrgFAiG+bStK935tty
dh/t8svul1qarVtwokOry/M7fL4HDR4fASPZJmt3pMFwF98P+86jaOjEd5mj44TR1+g6nek54jJe
YbN3T8Oa+PK1RL3sQlvpG+vUxLNUgj9cDi8A7pSlU6096t+zVRnAFpZ0I5TOy3yTXTDfrNR17kGw
O1Ut/aw15PkGZzeLB+hYxBpDr8xTcnU407XtFeiJXweRjn/nvxoPMEJPvd1P2lMWWwWHyKZYetrh
iJWmRhIm8G48cZXea26FQq4+k3eLcSV/Dk/4mz5+OQyMxH2pCMYpWR4fvRtzrOGoTTWvzQPH0M+b
ufUEFvWvP51PKs7C5AyBwjomKkMcy2UjktlgM2Qan46/mXfiR/amwGLagShbKV5xhWs7flNvT7T6
seAsLEVbVicaiZN4+Q6fZGUEiC98FtRLP1EdzWVFtzU25poN8/brtj55jhbCXFlVEeFbEAcOmwrD
UY8Kv9NxE4R3jaGuo3D4NqXZia7/cWTniAAJrqkwlgrjuOdLZRZWfgmlwGgqYsHuo+GCUtxqDG/M
/MQdfRy2aYrsDgYYTaF6cXQ8rZPSxzo104kUys7nZH7wjfyUGn05wj/8kG2OWuiAlmXybdna0VOb
BuIh4lb3kvY2wksXPUcjqZXKd3++T2bNHZRbnI7/xjOELL0UZIT4eO6eBjb70kCj0e4FKAxnbDZk
aWtVsqqbrKev+8VnT9GyBIe/xnKEduwnsBMVRWOu6l6JflgEszcDkPq6iY9dD8OZiahf2LhOP1gj
ui4cew4zdM8qpxVhvU4AfnCun79u5ZMbEUTdC2D+Ni/teBSUYhkcR04rtlK4Bcq3RXL/dRMfjxoZ
8hQdn4q1nIgdf67wDQg6km3d6+1XOI2elM+cs6jnsqmcaOmzm+GATxiYLAXzyPJI302gnMs0hNz7
uqcE4DrV4EWkWbL6+m4+eS24K5UlS5EgT/rbYRtdm2XKjL4TxDcF1+qFhHWntKa/j6z/krn7Inol
cbb4oz22bh+4va/Kt/yurd/e2ouX8vhv/n9o8ubc/d0DX0zkBy7vu8Vy/Zezon57eW/v/vWv/u7v
ZjT+HRsmhThFxjDBqPkPezeOxd/ZFrN4wPotLFumJ/7p7tas3xdDI7UkXAccwC+d8E93t6b9rsq4
Om0WAzqnwwy+/4q7+1cH+Ofgx9GyZsvYlli/sK7k0zpatE69bxPREyBtMqVzu8qKc7DRxblQputG
NhE/U+qtjML3QgqDZ6HVu8SUVI6qL+kg9iQukpQUjJGgITml5md3EX+/lEFET7JyKcyBRDd/BprY
p8ZKLqxLg9LKWqSd+l3Mg36hja1/Y/SX/5ey89qt29qi6BcRYNlsr6fwNJ2mYtl5IVxkdnKzl6+/
g/RLpAQRLhAEKY5DkbvONdccQeKqm0KX1pbgH4MUJ3L13Dz6krmZc7JrEKm58abVpbZTjSrZypvV
PRnkDW+lPwXn1NKfEYoKAk+dYSOUWj6jAmUrQhApS4LZoQIaEUMTVcI5GDZ5TFraBAdyVdKolQer
bb40pRrtpPDPlUIeEVAVc12U8YtGtRIIY8f1N6/kuSJT0DbAergcyAjSSLu9JSGQN1L6J1beNyMv
w10VD4Unisk8VaFVncOyvygF+aeExRWPBeKpqrsx11zZHAbQOdwKB+Pc1zbNs03t3NrAdHapMsIM
toS+KSJ5HNJmTzGRDrTh6FhZv4nL/IHAEPjNcZEQ4UQhou3H6SIydPymIXQq7MjHmCW4eLA1Irw6
7SK7RJyleeuiXPEiu64Pmkkvax2RS5miyGUSW0WVJXKXRWa+Jk7ZODqVex9Vgl7jNtmOaXmvJtM8
Db3xTdXbi5KkwfM4vU6qz2UycU+ND8W0IH1v8Dv9wMWBmqLTn4uW227pYsUi9mhLrsq4Jt2AKFMn
kJck9I9OFFi/9OiRGsDwyRq4HB8/jvG51L94f+dTy/tFMOgLkQqRFrcgVPKtMBJxUvXRX3XiYbAI
LCKaEnl0FKdGC/RrERDiIQuXkFJB9T4qwJRAkdN3sNbzMFOe3AnSK8Hruwjk7oZj+crubff/O6wu
E5NjPs5y3Zrnpzkf0P+2O1hNWk4km5S3oWqbTVDKh5KgiNOIeWETaRotZW1cEJUUdYdyqlZCqqeg
TWtS80+ub1YvutkYL8BEXv62vt3+vLW/pywY8xny3cukl4323fk0QT+UZX1YMMJE16H8tfGdrXjD
JlqvdJ+IJqtWjnamJ5fKbW9KUqyW+dQlFTmdOtxdrdbX4fwnO6VOIOQrDYC6B0ODREaOfquKnoDT
8qsKHW7BJMIQm4WbbROffNx2DiFOs62sAwFku4l2EIAqMkSrR6sTGLkhIa/8tIRKbSdXyhoVIaWV
drHIU6VhygfNMlDS/u9XgXrz4V0Ik54pFnBcJpxJ2GLffyNb96katWN7BQygXdpKFAc5mvukKtaD
ydnBKUcX81DxtYV5VBIgVDkPgWy5sdY+RYdMPiW1Hd3balVq94ZVF3LplzBMT8vvN8VFfgxdIiBt
Ge1U8vJE0+yXxTX0uQFqJesA5DoxewBmLq45HJsSaanWrexcfO99ktq54N07M4y3sV3lO9NBSR7y
cDg7QUeS3WiDRvKzcx1Uu5ZD8JMMNThZMQgEPDKgn5qc+59ebAS1AKfvyN7srWCTT8HPXh+hyOv2
lyIDnDuqf/Vd8zAWqrvOzLY7Md2+6Yb4aZi+ctQijmtqMm31Img9An3MU2w3CQgT4nDUrquo6pg5
hPJig6BQHELDea6CiqTvKZoD+UbIFPCyahCNmGA0BfZBX6gvy/jIiLn0wGq8xEVFZqSrESoqoCTM
g0T1VfNkCeWg57V5zviPDuNAmJHSVkDXC9h4Y/PQh/Zdp/d+zw8QeWRwvrbQwNQ53AmjjrEt0uhN
sZ8JNTvWVa6eS9uw75WaaZeizqKdENu8KaO1lduABMsE1Xk0zlaj1/uudHE9GoQa6YB2+6A3rnUd
7ILYmtbtnKPldDRMLb9LqZOSVU2k/Sw/1OiTQRXkveKRUr7NckZ/1+jlEwmsVdH5J80MaVtrZ6+G
M3wnDFlCRnWSg14RFWQLdV0oFil8gi8jgBJTn0wdlect2WtcTAgOPQ/xMKYPwiDKU43Cp8EONVhV
xpe+1W/UzMhUqJrHtq0oXaWYxk3rWY+HjJzht/nc7DkZTQTpyAjsc+Zz0D5QTH5UxJBf82BCUhTp
Qx6MCb6Kz6SQ9/c1DrGmQ76LawoDK5Dmig+WbNOFWhVrlXr12z7c1zbRb1MiCUUxQ8IxzZyM3LC+
kJ+mrNii+j2WLbH776lvzKvcu1WQIx3JKJZgs581v4/PkGhWMClKcBsE0Z5mRRx86dvTdiioNAeG
uw+K+qyThrutbYJG5CBX6pzonaZYzhhn6z4e6LE0m0vSD5Gnz7emiBJ97/DTuOOV02B0pEwT7vqU
f98MwW9FNu05jMKNUQ0El0prX7h4MiB/NbuQVDlpbBw2+KPa3Xy8Wbsm0YY9CZXZOTQ+ubx+SP1g
c9JVrhSCCAVcora6iOt/25wqGXIPbKrgpuqwK2GJANkKoB5YrW95ePK7ytlqkyJWYRJpx5rdqsgH
XC+wFb8ZrXM0Yv006Oo16G0+krRIYFTIzvnvj/TBPjs/JasbFSGXP2aN7sNHaog/b4SdprekALtj
U3r2CIezMcr08TEvoxc0ap2S9khBQ5tWKpVML+nG35MaKlvge99JnKv2YZXrK9KX4090h0Vuej+G
GDg6l2X+zB/zzeDvO3yIyoD/qy5ug+aOl9RkpttD/wNZjjq/UgQPjuIHm6TyHwpeztVqOnZ2TRxh
SkM3A8Vtt2VwNjNLv4wsYNBzvC4u6odJyuBZkktc9vmbqMduHWbDbyvN4MWqdrxi6GU7F9pBFbvl
SfG3ptr8EBw8z8t6mcMsfazMgap6lGlrx1GJezNBAVctEarWaJfsRZCPNRf4M2mD5qnnHLR1p0Du
A8P5/clH/Md5g8xqdT68qcRZzWeO928p8w0MizJPb8ueaNPYatddQXG5TvadMZaQJBANoyrN9kBN
DXiKdvHFtYrGM5I09wY32BLcgivETvxLH5XKOm71YY8T6DEY4vgTvepDK+c85nQMi8T/I+1Q6vko
JtUqa6jt1vlt2RaZOZtesR6aNuw8Kv00qfsK7zulHjvWxglDZev6z1ni/9ZwU+1b56WXivM6NOmJ
FPrbEBNvaM2XKCyN+dbq3FeUi/gTIeJDqWg+azoIbMi9iKOURpaJ9LfpDGhJ6QOMZNcEUDgBxGX7
TUuTYJtbFtU+EEUnQaB+cAxr3bkFefA1IQKwcDsVwLUEsdsmFYuVibVQjV7Iy6aElgl/lbdcxj4Z
DvOR6t2k4VE5bmEyQwyE6PBhTitqp1UVFsRrlMrBS1ooH4E1i/yhw4E+lhJDzYyELMd25XC9JjM3
p7EQC9//f0DnSTifk2KDfmM4Hw5/vV7qk9IBOqy1JIAtE/1u3No4E/RUG8BRUw1KIHSmgxFZW4I6
zRPnnQirYFfrEDNqR4EKVH3WiKXPd5mP74esNkQlnGYukULvp0tUjhACOFFfO7uSXOiq5CELuclF
E05DnUh5rYt2Wm5vsJlgin3oy4zk0Z7c+aZdj2H1qyCufU2+Z7IpFEBzYYklAkPbWa+CaFeozm9E
/Bg0uGF+tq+/16qWUaipqslXJanLJGLl/aNXRViAmq6ta5Vp4LWSY6eGxKYDZufCw83B6ZppVWID
xMrivhUWFBpE6EMDoW6d1u1TEfTJA6YS7/8fcgiaNilJfGck7w8rEPw2RWApNolj52yq29LfFbb2
e5i45RoNllROn+KGq4R+CHpsdnL+ZSS96p+MuH+uLQwy6m3o1KbqznP2/Qsi/5owFQk4PsXitDOU
hNO/cYgJrIUU4KN2YMjFx1kfhikhb10OOpTMnofSrfXkq/aWhG5/ZYeSc0SgdLvYNzHyjPKcc1xd
m5BRyBG1z6K2g88e/d++rUYGy9y8QX3H+vBtZ22fcrBlXS1R6ie77F/TvHCx4qmVDQxGvKLPY2UK
s5/5oIYn3+HOUUMjWM7siun497wPNZoJOcJPI6gfxU37HcwnsU/arxiahFekPn6FUnvKQUd5Styq
RwUj6H8Phn/7BvNiKRiflOIwt7z/BlIYmRIY+OtCleZriM/dc1tbj8vdD3XgtXfCa9jr4ipGfWdP
ge0lKhJacS56TTs1Acmuy4E6L7o9TgDROhvDSoYLkUhFfeuHxH/87yf+5ymIzEZOag5Vb5YFxMT3
T9wMqDFR2JpXhoB56szmEOED33AwiDwLDhZ+TAtpl1uFKTOytxm8aiDOmQmnxDFaAxLXSM9YlByo
HCSfbD3ifS1pnvQq9xF6VEnh0g2qIe+fboptV5oNPmLbyF+VLNfWURc7d3xTb5VVBs+ZomzTSXFO
NAJQh2mt+LmR1bNRpfmlM9xvppIRQT3/Jw7/aEuxTe5LX8Pa6ZY6Xs7qSzhl0/e+6VfGaD+nkqt0
P4oHvCYbLTDD0yKMGS1ZZ1NRnGMczDhV7QcSZwcuZOO0MWMfqa6noC7xbdXom0pbP6ilNd5Lm2vz
gBsTeMo6I0KdnIF4WndWUn3ynj7YVeb3RBAogTsI+VRyqFe9f09wDk3AfI3zZxEaNAzVTRdvaxek
dj8yzJaFfZkfWayjp0rrlXqnedLp5fpkNn8o/c8Pw3Ngu2JGkzxkfNyESf9UIM349TWQnVgHPbB7
WU00WNTqIeq3EXz14zKQoL9qh14JvkSWQsy+1rUebS4/PxnhBj/7+z2PeEeKaTSxIoojpb9/N42t
zScYs7+OuDijwlXOvkJ3RT17eCstGtfLUrjsIX/mHqv0WsnoaVnW62UD+e9H+uDSWN4QJ0Hipphz
s4g/D/u/naj8cnACBS0apMr4KOk8uQTldLRxMHY0e4iw3Dk1jGKnjdZG1dkPbtHIb/E8jGOyiJuk
5Io3uSsNfs7J7pN8Uxe06JheAwwnlbZYO7geV7ix1b0WZp8qW/OW9uGNCs3CrTrXGvjWH0S+jBEl
uT6p10XAFw4IAQVaVtKne3OWrmLgmWsYr+lZJoPhGQ6tPU299aPu+ZMX+c+NYz4MsITxEI6mfxz3
mtkGDrqXuGIVjx9M0Q3rgISHnlt0TBh4YoPTVCHQ6sF0ykS+E2HHgUbOLE8LBT8T/TXB29rE/SUY
p26vxAUvb0ArCbOCqL1wOChgceisJoEbO+3emDfzNDQ+2TgWi9fHV2pTZdEMUkhnpNH7EVGqtRv2
JRuD3VhwWyM33RL8/GtSBtYvsiw9MqL341hgkzaewWhWl8Cnr8SsAL+OcGlyA3AQceUmUc++dtCd
sN988q4/yplM6/k1G1QMeVDKUu8fUbXSxBq1SNApUKGaBtkqa1y8y6V5yZNMHCv/B3eH4rBoa1PI
8bKY8Upjeq3k9K2qxHgfBnhYRW9sq7rP6O3I3V05FfIhDNA1cJlul8lGC0+8AgDtg9XSadDo609+
lHk1/PCy3/0kH87mrVNmXdKH4ppl1tcgxHfsxp9cTI1/fVsshYgg3AD+MTJZzOIK/JV+1d0+5aAc
gL3vNfSEmLDzRPMrD7J6RgZ8+aOfr0xO/Lb8UyIE5UrPYwLlwzhbdT3M9EHp6z0w7UsEXGhdkwri
aZncxQFRXJlBQxqSPvQbE33Zlt/niQtURL2UIs5Ogkwmj/v6fgjcr41h3DS1UB5K24ffkuXWOlOM
Tyblh2bRZXXjCkb5XVhs29yC3g+UOjZghlixccUX1bzEqvuEwksWdAUCsJtAs6lqo3oVvqI1yvKP
QPpEJlh9vC1mRK9uT/5qyitx/e/xa/zLWmFSY0WH5w9UyA9nCcVsBp0gFXHNbeeB3H7jpZkhPVas
myfp3Edp6SeD9pZVBGn+ViZQ5JH5aCLMjZ1QpLGSrVCOQSvURzr6lmu3kUw/UquNb34NFDSRTrVx
qPjQA60Bf0Ni7ukPXasaijYYif6PHhLbPeCXysj2Dh7alUEHDv0lgfsldjicNNntv3/uD76m+XNQ
CZ5bxOdqsquZ80j922Zjt1Vr03I0XQ3i/FdxaiQ7/DnurqIGCt48ApxKUjWvfC6nRDDEmlm9XlQb
+lzMVUQBaR1Mkb7Te6Pz/vvpnH/OE56OdlsCmHnEJcT83dP1mmzsXKhXQN74UPuSloF8hmx1cIwA
8hobRlLpmW5rrf2S0G7UyzV0tmCbOZl9TGv/NAS67zVtQ16Ekbtbajxeb+TmtushE5sdmIvY59bq
JK+GoslvS+kZlFRUVMMZk/61NBSFxhZydoy6J8DL7CyvGFW+Su3Ib8tfBQMgpM7Qo4MRl9U2SCqb
FflniNTl0Z9bnDhQ7e1MszyRVGfNyrP1nxNOqN+UvlBow1CUVYwWQWsOkrBIWioFjuE15nGc/OcI
NmGrdXt1Ap+psO0H8NI3y3kNbm9yi8L47nY9pXGZyW/OlMKTz43ngoaJ9dxksqX0MK01kSC8BSmQ
TNnHe6Ws4StH0yHo6MYYC+07F3d7U+rGblQV4kln0cgJQQjFCu4fzXc3cWTTHGZWwSefefZFfFxy
8TigyZA5/y8H1Ml0zd7Ua+2qp0MFdFM6XqH2D0sZ0Oggk7aZtrNqyDvU9hzPDkJ1JUZAEFoB+E8p
3E3LzRFgj2nD06ivLqCVtRrpI7gYsndRHU40iQJsivx83/pYmMmvXS+Huri0SL/k8q/l8ucybeNK
P2W2kl+sMr5D/pEe+Ref9ZIvreIfdhm0f+oRs4OC1KAPu8xEi6jtJ/zImfwSg/te06TQ7kc7VC5Y
Hih6KmbudX5BU0sx/BW1zs9JUdsHBP2VJCX3HMX2T9JXDrZbhKcg7V9S7AnbbioLVhRkmo7iaFUX
Gnf08nuk0RAjpfOJ6mLMm/rHH4I6Jod4jLx8wQ+LRyrdSSilhow1S7mYIKB3lAqd0HEf0Do5qsCi
uHRrlQ3/yY+rQ6U+Ag0tDibVnmS8NVXqrNTK1/Z2ZNmHvM7wcXdF7YEVeOzaFhJSW8OaTKL4gX35
u0WjEkVKiKsxHWyIKyDCO3TYNIztVc4k++/l59/2KssxMClSLYKv8NFlBUpjCJQh1q6B9RXlAwCr
HklvNNVVM1XOPZyVpXmBPalt/zrlyZcqbt17O4t0RdbeyU7+9HT9D0mb+vni/DEERk18h+/XaxOf
uF7mqXZ1MRHAoepPVhr0GyXTf2qd49Clam8iOWZ/Jo8JSVpt0r/Gib1k6Lr6WDjDqvC717GZYbqt
GZ5TbiB3pfhck/uXiwD2Xx5WFQhfSGDvH7Wz8CbGbs+jyt480WGd3vSEWPJB1Omp9YkqK/ycb5m5
T8TdqyS7BNElpTupjKxPRuo/i068ttnChi8EpwM0ivfPArK+BbcMaNe2KINqQ3ugpp+utcQ8+Jl7
tgcReMvnDERCO4dexZswssR2rCdQ81Pt7quEfMNhyv1dXNgrOxPDTmvV9JMH1Ykk+cekEux3DDmN
ZzWsj5WnNIeXE7So1MukmuQQXkp1v9TxzfKv2qTpvLWlPNgo7CvZjMamUjKEg0R+dYZsa8WpfBxK
a+vHgX2ho++r8FlP21npXCwTqUNTsmEEiEfDUG+JZTG2Yy7zFam/hFGNwAfHYyTU8MlxQXUAer9O
kfum0yO75fzZrrAp2evEGYc1zaHFoZbld0U0xUnn9lnoZ8lZ5tYq5nXRtTI/yw6jPnSnoKGnNCkv
TTx1dyUKtnZfSipBDuRV2q6Z052285UM2r1bc0lL0G5DP27PCWTKg4jTmPZLBKbUVmCzRb6yyYbC
3iqV1bAzJvHDUMktqri/UTs5cmgrf8CZhj5fD3JT2ekv6JjYbQLLWE95qu/6pINxCVR4DQnnbXnZ
ujr2P0UYBPx6U/UiFPFN7v4w3fyWKjQypfqwwai0zavMuuRoAJWpRmdmu9auswDAJcksG9jFNKLW
TuDlbX4LzKLeFo4Bm215+KzjrDHAOTDH37JXCLAX0c8m7/rzYDpviqN4o5/nL2mjHhuL37mOx4Kr
KMX4lLbaHI7WCtezudYHGHPB0J8tW+HUoqe/Gr80b6IMXm21c1Yk12u3RbvQ3Raqpep2N120AHpD
+qy7S+MMoLz9lpp9leJ9aN8clyNpLiaKTuNPGmEDqJviVzunlRTUMbcj7/YAN7JYWYIs2iBSJIlQ
Sryd1GrwHHU6yKE+hGLCW5PMXeGca50k1i5ajaDC8hCvrQxbGz/9pp3NC+1UyZuZbfJyaF56NYl2
yymzmxrtsjCBx+ynXQReVwBsE3nHF+NIsuwoakocQe0qc55CsutJ7l6jhJL+q3FZmEc6lrma3xg2
66zjEhgSX8pUB7KdD98tYLGnPJADJwCOks1AWmrq30eCvncdLZgrpSI3B0hasQ4wV23LziPPyN7b
rc17DQJnJ5KHYOIwL+t7i+qopjmaiqaeF8fMUBJA2aRWB0sTn3sYq+t80MyTcUVfVLxQZRSGmX/U
VbICZYOA06r069NA/6U0p2kdCp8486nbAjCvtm3a0+GEEHUhDZ30xYE+atOuV5oPixcRQGx0whF2
QOD69XwCICENDFnaEYHRaMMrIDw3Cw8qjbEoQ+EPOInm49DU4UEp0nSb1aZHI7OJfKue0R0QmFVW
wmIGtoaQQCieyGALysEAaDDLn66KRmmbNPdypIYA1pinKFUPjFIwiWU84d3A6kcd4jWPRXUaGqfb
LqNQirH36Bz/qRP6AZYzwXhFj/8KRUh9hLn4aITDxUAg2k2W5m7IabJXMMr8feU0JSyzZrzIPn2g
mK3B8L3yv+qedU38GmqCCXqoiqVrg+85UMGqiedhjM8/VljDAG0CLDD0t1OJvpi+274mCCBrY9Y2
3SgOjkmzN0JJFtZgfbWreFz3kzQ8ptTVn2Nj5p1R8L9bWZMxbtrJPeXkgdAeD7FwHmqxJijqkPgU
kXKwi9HTNxGpGCtDKylPZH/Rm+sOxWqmze2XA6auVqqXNOGhmAe+mSY4TJcSLQWkYeOk3W8Hjm2j
WdFDWcTHOi6NzaK/L/vo4qrNssrf1VIb2EL1LyFLE+GTX0LmvSKAQLgu5lCTMkjKuodU0PpeLJKd
2rDq9mBSl8VuOV1DDt1JNSJzpc4uVZaf+8p+ScpSnoeehj9/oA8tDKKOmvk9UddDmuqMlfHPN12m
4jTJS2ZEwF9nb1MJCeVet/nr8u+oXHasv132EI/Uuqwseiv1ZDrHbXAapPpjMOVdlUX01Lm8gzxJ
qqc8I1yg6w1xNeKGwKH5YJm3tBznOM8Jtsg2PrzR87KYqnW07po0Oy6/yk8goM1+Uds36U8cWz6b
Ll9V0pPuSeL+KsF5UqQu3pDiPTTKaZXnkbru9Cp6nEJzu3yCVA1+ZBacSelm8uIOPheNWbRctEwu
7eQbBgTZ2Fh9HXVk6Gh7nZHkZYn1JsmcOFMoTWlDkvSy4yFcVqww1M5BkSS3vG283BHZdnleN5zk
rqkEpQJqlstw7SnjyExbaUVTfjXBsJ+j2kZbnPTikI3jiwo7HLhbe9ZNHsIBr/jUmr517PBcOpyf
XuF2f8niUZ6mjoZpVSjQmwed65GumAdUW1zM6q2wa3cdKpSUnJIi6VDOxn4IweNRsCJNFAL3cTP8
LIoW/SHOJi+Msh9on8z++SAniAVYyVT43jIUp+S7VjrVQx6K09g1jxR6aOqjgh919OzbQV2tx2kO
y5oUIqhbw1oxU2lRb/PKG3IVJ0qiPIGzCzaBqOuNnvXnSdTOXVGGE8eKas8rYvMccCeRgIg/WAtf
rSJkvIS8yhsM+nNum7/rzNSOyyHJ7zt7o4wgtfS0yK+D8kXo5DrNp1wmd7HOzbq62/wWLBukCTXB
PUlD6zQWQpx9nzNV1sfpUadV/9h14zYQZulZBRlGg6IU+xrP+laCwty2NWi8+beOCzP0ql5JPNmN
4HfG4TWHSfqYVNlBq511gl56IPHiMQ0CYx+VDEvwgBm7B6p49cOvKvcscvshMvFNdyY4xSxqvc6Z
N0S1jg/6b8aUHayCwQeGKY9dBbm3AT9OTgQESm4a+0KaB6lNoPrMXP75LnZM9lFQPJGZUG8btDZ2
tEOpjQEuW+mviU7aWAYwceJB+hvpGP3PZrR3laFS9Df6+1RQ+kc2H49pwXRqSTJRVGcv2rPmDtEp
zMC6BklUQaLMb1QA12XqpxCHqFdmenvPZ/PAUFi75TJEk0Ibrye3ze4ii74v27xaysvoDuLiND9Z
C/S1j/vmvsxrhKADaWM+JWUk+2XqWZTKbsp0CcTodQNBK37KNf/PMsSmN/9dyz+WQBTPJlFAaMgF
ooUa9VeCQcZV1Q9vi+ayTL3JBqFJvk+1jeo02kPCajd9/5cVIvw4y5/M2FhpZN/kWgbCQI32y2oZ
Rp2NT1K9uyV6k1FaF02Cp1G7FE9svVL7EOdlW4zHniM3ezWuPFESUITbZz85iXYZS+1X6hbaRulF
CBBeHqPWGhlKFSu5Uflby21MmM4R4SDfR4Xd1QmLaouH98XPMXW1bu4tG1fZiWA30PLTYnZYZ6Bz
SYrgVIgYhrEP/AoVo8X0pDbNMdJgdg7qoOEz7OPTKIxdG80VpHk6p/HsFsQFPvBcB6ULIM8iPzhS
7Jd3pYmeLaST5SkloGTfEHwEI5g+LZbQnRUM4baQQXbKYFpvumxq2XO05CHn2h5o/XCOgm+moVDl
HN1+w/IkVqrZfuM8+VMM7Hb+bHrwI38/+hmdEMrVr8PnxKk7aLPacEtketOirABhKpVzkB4lwPm9
ngRvkznIQy0y0lhntGxiMSmkQwZWQvTcxndHUnaB3x6XATWFrELp1CXrIC7BRYz7pu+1S9DIExXa
coNKux/TsCN0TOVL9T2zomgeXWff+CtRyeQ1iul+c0pJApDoqQ0L+Zh1OKVz4UcejBjOKlPyo1Re
Jy3rVj616EuvMCkixUGLc4iTUfJV4gbhMejFnTbTCD96x1sMOEAvByT0f8WrLdub5vosZxF9C/kW
gXO2YqhB27Bko2ti8/hl5oqxD9pSrCRQFU+fjqRx5veueSo7Vdn0GXlSjCGynUrO7ia7O/TbXwXl
1BDz2UHtCaxarm5UCa2EClhD1XsrMDNuOlN/4kSVgHh1rT0n83a36PS9xjCsNfBIdWqsOgooxJS1
/o4jB0xyNSs4cffOqm/M4WS6yS5t+mIbx+hxUaI2j5PdFutJTCWCjhxmF2G4S6o6XZE56F5jx31Z
6kKakQIoiLP+uMiw1hRt67oSNzXt17GR8V+PRMXUZTusWDGepnT6K2siDuAmYPeith7683LjmKLH
qI37XRIGMU+n74IAm1UXj2/KGL7hPHYPyZCxUmktX8Ch8Kv4xa5Tps1Iv+WfGpUTu9Wq41I667kl
yM7uSMxVXaNe8Za/BbH+FAfilU6E7tKK4c0W9nNE7fDYcIzxahLEhJvKVWwQV+Rn1ms5ZM4OHQI/
qCEkL7owtqUx3qQTjdu4DaNLVCTNyvffVCHpw1elusnN4otmfq1cb0pMaw+9mT55Q3+0/aDzIDDL
FyV6CbtdTvrda2jU+aYn7eOpobw2uWb5uJwaa0pnq164D9p8HAiSjPghYko3yxs3KdpdksTZlGWR
/Lmxh0Z8M5tcXNTwHrldfFLQcLZSEBGJBDt6Y9SSdpWGP1zHiXd5gpm06l2quYGmr6lYETMi+3Cb
Cq0/LGPH9kk/xG5jrs1KF14oBLK0Xwa7UjV++kraeYGZTStSxO5TSvBZVDATaDn9yrm15RhBYXtw
7F/mGG6tdJgeJ2pdttCKW8T4qEQ3cSefDY5m8j0aeuJulYTAxrmhwu5pf5FAD9C3GQmg56P1KPL8
wQid9MJLW4eqc1HkkNwpQYWOot5Y0ANc0orHecvgQleLLQ4UTg1hkm40RyD5h7Rj9CXvrIlkd9Qz
+UM3K/damP6vRNCRtdx8+0x9KuKo3pklIeNczY1V7LRogvLYDIPtpblW7zPfsXd+HD1JJfhumuZI
H0jTrpKxhpuZI9AtH7Dtzb80Dq734JHoRN9TlAYfDprBZfmEQU0WxpiPD3Z3o9rvb1xhm57WJt86
x6xBM8fNuhcClbiN9K1uzzUJafN9CEHimlnsmwlQXkuApSiH6holl1JxfqWxkzzpbf4NO5m/FmNT
7yhOnssx0i5qRDJORY+ToxV/hWa6n6zgO3Jv8uz00Gk0oJVW1HAXUFcqL/ACgeX0Z/+E5hS3WrgJ
q1F7iqsBu0LqHpu81hFKtC+FqH8UyRTcdaQMPMv+pcuycUv+JWtRWiN4JFr0PRH+EYrsuIbLJe91
kOBtVa0fveg5I0HjNP2me0F65Ht1/XR3hmA3Nmq1cc0wIqUwtQ9lmiLyBeV44Md+CvSm3Cq93zy5
GUK114eDTx+QvaJBmBaQqf4VObC/dOuXaaffLfYLIZL0L1X9Wk/dThaG9Yt0ze+V7zr3guROx/aJ
ZowV8kiZVNtJhh3CV/qVKpBL/h2m6fnvMPsne9b61ms7BlmkY6UckhNpqJnXxBCW4d4a20QTBNXR
tHcyRvFnOtW10nlDHZxmv5YX0sCxwUtEhFxOblcx3GVihr8KbTBWoe/VWpgcGswm1xgj+ypTewjU
ZsmthvvNM9nDv6bY3E+siA+NS5p5xhsVYWuvx/J/zJ3JktxIlmV/paT2yMY8LGpj8+Ru7vSJ9I2K
c8KsgEIxf30dGDNLOhkhEV27FkmhZEYGSTczGKDvvnvPHafVHEI1jOf2x5TGvC4xmahT7Yda5Kg2
1EQHe3URKXYoNUBCy0B6nPIGjakfi/vZdn6KaawPpCVpMi8iqBNFfA2GzALa1RUXopQEsxYEm+6m
8btZGxyZAn9l9010GCBnCQ7yQGQjlGuwr638ORf1w5TBrFDexgURuRZlK9YzFi3lkH/003KrbOMr
bwxPCSSNVS05LU9fg9Lh/7U3RlwdJrrJIIeJkyFEz9wsM9KZzkoP7qcWfwON2aB8iuFzVxXOnmXx
gH+//SLbDK5MUJp3PJ7mtT3t4IYv4EWrWeschGCSzVsewvG2E4ANwozhuRyzOyiKn1wdj1vyPEw+
VXFqPPuVUu516gp/I8rhOsc2Oc0mfYGb/dLAUubZnE8bRzyoFjGqc5hWCsQ+M73vzZxThD/JVdcE
6c5pwpMOaRcji4BrgjgNevI6kyxIZqded0mBdJhHFI8F7tvkFTAHrQIWB3ttDwvW2kAK3kAhObku
1O2ssEMq9N71zFd7aOueNza9MxLnZ1SxpoFUPaqYmvJo1/fCBjbQ13s5zc9yjB4odvvRaEWpk6Wr
FXSXXdlYEGx4gG2MGc2/IcV8LE22/lxpUe89jajFdOnaFrjelGuXNGqJ2prGk3Xq7eitsKN9CORg
he/BJALI6DpptaPj0mLKCKH6TeZ9BJ9udPwf7tBTCiCszegAERYF6n0YjTs/4ZlV2xZeHQ5lWWid
lm16wdCFj6BhsIExWifJG/mFAxRPH7t6/Bh1Tb1GO5EbMxiOwoCSTPrhp0rmYl33MGqNNljX0xSc
Z+U+5TWttXUg5boI2LxQK3cnbqjMJi33vTfi7S6vcXhskgSXYrCK2rzZtESZgQ/PWznAChjpvqOd
ZBNWw3MZRj9RCZGs9Gdg23weeeWT0wIbONrsvgZHwGzMzjCvMKBZipNuKN74eOBKgwvy0vxjDsZo
VUZ8xp3RX2MO9kyrRMFMznQGlSEqGskQm3rD8/JJa/cnHXUfSWw9xb1eU6wE2t8EtD8hKGTRg82/
uYKZam9Tx3ruCVOstC+9Tdkku2jwPvut19CbaTskcZrwEC441cRI+cFd3sFPcZCQYgvkgxIpqTGP
5u/cLPatDSdy+sxJot/VVlDs9SjX+Emf4tlMV1Myfe5cToI1cE0QiIGxtVtrlQD5zXPyzmLYpJ77
Uo2mRObJUpbm+keR6WM7kks0dfvT73t5gKh5Z0QCqFtWnUa/ejFLf97MJS8qwK8+2GG+ayfrMSzz
a+Ck9XEcK3prMWLnnOdHm1xS6OZHkRop17Catsmc7YXLD2ghEJ9IyX2zkqw/cSl8uIDVvQb0t5Xt
A3bm+24gMEnIYV311cls7V2OCr6KO73h+29vSCx1ewBzOSUS0Xi0GWC3OK3bTetXwJd9r1lHYRyc
M15VXd+3ue0eBU/HA5u9FRrbzjeIGNZmjcwyuuGq9JIvI1+tjXD9syFh8ZWik4csejLGgdGHCpy1
aoINqRPOCvpo2Om1NxnYeTPXbTCkhPW9qx/jPSnkdPYJAsMvnIPsq0rsb1Fh4VEQ5l5r/1tsJT8k
2xqCE5uxjKNnVYAesb0iWkd+7K2yLC2Afoanyeq/5A6p3qHyJMazzDpV1cDqrK7wInTRufOqU4ZC
EXV2s0/9VjzYaTs8GOxcKpQ9XQFUaXU33s+GuMtg4O6LgpTnVHMV814Mu75s4TgqK95WLtSQOi4s
Ht7Od3Ai4qiihBNCnV2Ys/RJ28aTN7Tmc2Vz96wIIt/NfXzyHRUeDDfFRwbC/CLk8HU0qvLeMr8o
4X9rDZXf6Wlnsfk5BVZf7ERZq02EnnUoeJfPNZN/HoinuTKL49S5yV57XnIY3IaAHU2hhB/SfdBX
FZ6FId1kpRc8JGGC/2eka9ZvaJef5wxYgCiWsJ6J6TgMH2+/1GNFhWFCXDIKZPTrn1nS/eHPpne6
/aNGSOLc/TxtYrv2LrdfAmb2S1uLlOyVCHZDpNSpcKP3TFfJBTmWvnJEkY0/stmTECURjFqDKQ5G
bBoMbPumKUPyjtGFGpvF3AiqPqhIaC1SQToLBG7mZDYb/dfE7fpntm3RkH+Ki8o43/yxubWA+IyI
MP70hLvyuMTUVn3shyvJiXwwyp+xrxGQYu5p0fTgza39ElbjR9PgSavjmq0kA9nkDMOdYT9ZViL3
5PQg+i7K/81wrc02OjiMLOQWQODMBXNU+tZwqHYAJisnPMjUq9cqxxES6varlaqt1VT1PmxqiZsz
GO9cnuZozBbyqc5WbDzLSPav4YSt25231TA1jyTkf/0NSI1PUY3FEyQwrkPfm1ee5jLWoJirTBP3
D7F9t5xs7UFf7UZ/7bymP/WlXhVEI0AeOPedHI5ljbTietXzzftVi+hA8BzDzfIqxsH4EYRGszX7
KFnlgrtHIsLnm0MFf5hzZ5opBmA0inNkE89s/I/S6A1U/ekkTPvBFeN0bgc5U6LOKCS7pLqDz/lP
HxqrlDbx6qcJF/qKPyn9pffFKR6RKR/fJRurTYT0c5JFm7DUq9QqjhxUlyLsLz7tkMBG43mtmVA3
+TSPB8+wrVVo6Kcsn6sj/6XYK8sxdgxcOJRYkHVzcPY6llWIfnDlmpbuYYyb+OZdR52GaMDUVM1H
k52dsyTU/breKtm8QRFBD7Dyhy7o5rWvsPD4Yct1c1v9tV59jDvLv4C4vx8iHIOpJOlduxXndL/L
ASfzop3e9NaKawJ3rkkwBPovp+pid9vW1GH+WWP/W9Fz4z0ZlcEzXJ/dUHDubF3zJCUn+CUos+8I
pLMtJe5ZTrtB+NUV0ejkt3EIsJrYcLqcZGT0S/OMR+gmosgBUZchIAPVgVtPfbEbunrtWF1/JLLH
PsYfnsqw58SlewML0yJULiuLmBHe1meR1f05cO5CQtCOFaiTBdBgqdpJdpjaqrskUM9ALxBuu+TJ
GuXOGAL3EjjTlXeUwocAPq6VLK26Tv7DTdpmdwuN3N68OLAXmG9J+2Xixo+/3r0kD6+y1A/mzChW
p5nz4o20HS0qLnmL+2RnsHvgQeOpSyqD+gu79+RsKPc4eF1N4QFqRusOw750tXsAwgnz25l3lCGM
21T4zM/FL0W3VvhPTPGiiuF1MLqIXR7z8HLtyKa6gnn9MfXmeLEVvvRMvN/uNvMsw3M6KewXIl4r
kVUICwHhfIjUXSh6lFpd7qJRX9jNl3cmkbWojdtHjzi3GbfJNaQ7IcoU+gZYUGDVUVLO72E1vWQ5
H5ukq/pUT/hOblKBzXn8sbXElrPvcsOLZ6gQFVLW/eQy0PLVQwRPK0DYXeGOW+yIuDTN4FEscd/e
R1jRxqYwLxNyzu62CoOP4JytrHgbl4DtjXyieYtWTaGByZsl+8jFlJsSp08Gs9/cdoNWprzz7DW7
RODbU9reDWEaHhNmcBHgEhuxSD0lLe50OeR3uGFjMNm0Tsyej4OgFDyYMVBtdRuEfJlnZ39T5JES
ygOK1+q2lFLKfGNloXc329TA2WA1V9La3C4TxJ5wIxBe9gZ3ZvZvY7ZPzfFbZlSvful89q0m3arW
Z34K6pONzDta4fhrEwqDgeWDUC0IxdTaxgUvniEbFD29cYU1fzhFXaxzHIiRr/y9HUzN/pflrtS4
YZeveCHlcAhi8W4YGG2WC6SzqKDI56i+MDiW9ImM9ZegwP0Bn3zfcWR5mjxMcVP3yWHaPORUC63H
pAm2JGa/tryL59qe+dhGk8ILgOi0bDKb3UxPdKs0m85srpUUyfa2A+E69fG5Osz/GTsalySzUVfL
Udd/CPrm+03QcukwWceiGlcxoJ6VXZtiTea9W3uLFwNaBykop3SYth4CdKy1iOdkZ7cxe4HlNU6Z
s8ioz1I33sZuCFitQkVMd1bNLlhMv4kzlTuvLGO66CuW2lweS2Ja4xwex3Plg3kDkFNjqSvIYlks
ey20aNTCcWmUWBjGIjl72joQ2hrYJJSoRZ654ZYacuCzIoTcDa9HhFhTo3iwn42yvggPGMzyo8cp
8jClLdOeFFS17csUn0ADo8T2UmsTqBeeX9aTF7MxT7z4CJU24gg1yW1vDNt6MbnEM9HzHvp0Zkdi
ZVi/nM3YEb75zchtFGH1ttRJLfvdQF7YSF8Fy9euOKYWgUQ1SY55afjrcR+F2dusbA7IyMZYVmV/
Iud8sXEqrIle9CuyGWKHqD2tJGvxo0RolHSrdBJEShwWbGphxLiRal+Ezq8a1egc6TA7BEb10CXm
+ADg5yGsVnkWVm9dPf+0HI2+UfrDt16O39rOyy+siKCqs4uemxLPTq6+0ULj7iPWEA8Z4MgLrRhH
pmsmVQF7hohI5KcficL3YdSSrPvgsufI4UH92nDVGfev+A6v18qpGx9fK0UxKuimkxooz011ysFr
uVh6gBmPmq8HOAH13HQPmJAtenHOyGT6irE33TVbwXwEwyaozEvBY1NEQhHELrt943X+rstbKEQ1
Wwjf0Hrd2XQBeDwV9x0+zW98Rkxm4SwORWzCZFLvfq5hAtENQXj+UI1Oeg51w2pxDu6B1rTrKun6
fTq5u0D4xb4qhnCHeXze4fDVKzGw+VS29Q2gj97w58bHgr0fJXpU7JQJclw4/cziqHww6QZh0PZZ
Y6XTw1DbX4ewSC+2xlgilTAvft5x0rhZWaqy+IRRjSqVKvMwmQzOfJijwby3ll+ctvVXlMOYSPEh
VRmU7sAQjCFGdYvDfhSq/jLNrA/sZg6fZyZbCwjRG0sMZ9uNmEMsrvstdiT1lDRjsw4jxj7NtzdL
PttD0W20XzIv36L0qqFgSKT0tRi8QW2pMfeoaQ98oz5Uyts7deeDhfD1kZDBFgcnmVNnOowtf1eJ
b+fmi8j0t3LoqoPq2JIUrCyOQXFSeMYOXpx5mzHUsFMdfDJx1dJtW9XlJubBsilFRKlQ4np7e2bj
4kGtGWvwUWLkLIoT8Bza/ZOVkNxz7MxZm3WI9DmTxTTc5t7o9evtUWSLvljPceEfrWw6yHkM7/J6
G0Qj+xLzNXVr1hxCH4e6ZSe/nGmt1rurMnCnVd9n66Tq61VX2R+35K8zmtWpayZQTYB7KDD6dY/D
GMaS00m/G2kfPtJFMK+KxND3vgg/vEFeqYELWeKmb1PijA8Y8s+T456zSjzwQnMcUWJdd9q6R1yk
ZoEjH5t24iIMu9uMMbwO2BW3vP71nNOPRazhKA18DnnZ2r94UZpr8D5StXdulM7XYYwgEoNW6CoL
sdWrCPbJ/Mi6D9uUEbxwseZ7FpI0FVX1cpLjCElOjS1xqceNSQUQh1HnqXUM82jT0FH5Gfliw9j7
LQJJn1tqj+Hm26wETuvqpMqgZo+hXm872ITyinUduNkuKgmLZlIbxzHlUagwbZ58jrtrVFPmypu9
giD0mSbCUo3Jk5t4EeHSvdS0fWgWfSBI3xyzN8+3B1gvTc7WFQjlKfz1V90O01GVXTANqT2w1Xh1
ww0tnyw7e5w1Rnuw5o4liX2UwnfPBdSlBIvQffB+G+CqemMUpbtnbZctwws3MGlky7F/HRuzOPV+
w9jMXd7t7de+gomBQZ9hTKTJOgmm8lBUBTU0slqGk0e1ZIN9WoysSPRYomT/4tmxtVKdKw6K9pBt
Vpv+uiv5sqSeXyJVMg2UVTZeGIB+xSSoCzL3YwA5sMC9dTCqgO5j6Fpk4ICYVQblHBQObhx0WL6R
TKSFRymIb1XRlU9vM5ERPN+W5llopEegbfPikjJ2sdm/6WX6uh2SFQn4g+PdOWQEMGu1NkYOpwex
4cK/KlDkOHRFQZBuC0+Bjo7rY+Uoh+NJ/6lRtjxm3YCfpWffWKGYDa+tFfsHHSbTNuD2N1QttKiO
Sa5QkAhocCh3gyriOy4ht0WPhZx2EaM4siEbLvOIVakPuTlxg9axpL2i9aKNDpJ1AWnrVEc2eVVO
la5FUWVNt81qMCEQz3RJPKams+YG2O75ePfQdk5equJzkmXf80yPtNi04xWLSpyzEqr85Ftch8Wm
Ymw+JSNdv7ljnjKlEXnr5i4e7YvRT8vbIL4Iy0IZGSfiTb388JPx+2z3JU/W4VRMAV8xgUbv6XsR
mJTlmErvJxV/8QNIEdrPN3EUlIdy5sru/Org8lX7FZ+OSZwwn6FXK6yDyhjwTsUhTg+MpCY0QcJV
9wibuCLcB1lW4afbHBdpgh0+O1zXWyw2Sf0aF0lwHscJekE4sGSzPgmC2munHzycb4nFKYMsKjxH
eUht9iu4Uy43B4Sgu4KqMx62FmayQzSIBmaeN/FTZXSk5Tg8ncpiIeeg5eTwH/2ue+KZg0UZRgvC
ROEeiuyYpZx0R5rcnS7dpDbjil3HFamheT032wGA28mfl95Ju8h2jV1fmV0j1A4rh8uVLH1gZ0LQ
74JGis1f5xj+JGxCUiAA/RBajgdz6rdwpmo52UxVa11vjsM8i8XVtKhlooKvwGza9gxuFHAcfGUx
AdtxDJgS14HV5ME+LBCeB1FaeKJXHiy0Mx/oyg3i+s2fbHhnifGpNWkpTDkCKoeNWcYhPXf+1hj/
R1s8kWgTNshCYQx+z2J0Y4PSU+fz1bTnAHN7IEGiVPVdrJh+oLagN8esPHDLCmqf7nSW0UDXJBXD
yugeHBHbu6l1xi8aqsXxQO8WiwBD/OyC7CpAQH0Yhl+vwGEkb1NPC42dZX+TcrL+iJ8B+wXE9YYC
IWm+RNH/r6hd2kRD3wkj/GXsl46o6McQzKYW8M5Mgma/MZSIb9EY6kD/EU1LKZ1b/10G/09AL3Cx
LR84Eihkek9+yxP3WkO7KWPjepsODek2r5LF0ORIEK1SKiwck1ybY1uvjJxTQGmNKCqMq+cwoN2R
2lKs08sjNMaq3TTvRYo6lvvj4gyi1XLJv8AcCFcqcA9gPPXTX1/Pzh9D+/z8HoRl37IWnM9vaQ5m
dXSedjautVNvJ+6fV1ErB2bP6B1uBw60nU2CfRgVgptnlBjG9jblU93OFq4JTobnfY9rcztK+CFm
wxGG3s1I1m+y65Y6x7eo6ZvdNEB/DBKa5iKaBjei5i4lISviJrTkdsC5e4yrLMZDGvSbJmuZWqjm
+usX+2fUEBOxhSAEWaTQ+x0hIwpP+kOg3CsbIGY+XMb3Qzaf5mUQvp31bh+iAOiGcGAdcxWC+U8B
HOEWujntJPvjbTfMR6dKsrOkH9Si/uppkMkP3/t+m0fMNqyOf/1z336ufw+HhfzUZmAtzG3I3r/d
dFAy7aINoQk1UALoxk5hNBKbx2f65LC7oXUPN7XnRPvYVt2OMkka5w02ZkWKdWzyX2/Gj4l/9Ui9
YoUXMId0Tub0GO9vw1zj4fDRi7fEE+b6V2bkNlZqq+RTS222P5a4cODBQbzMr17QUKtpoaj99Sv9
009owTWYEYG+KPqdIVG5rN6TkgWK5ia/pszY2k71/J1aMbgV/ewwGZHIywaxDaPmZBrusIutsaBo
rCpXtg/01xwHZBZuevhiA7W+HYJuZlZUXndDLefRLNhTduxA/vpnd/54U+JT8sAjEGgB4fV7SAsM
Xu1Lgzw1me2LWaWIjE1arIsJDEpXLFJNN5SX3OHp2KZgL+MsWEeuZlBnsorjqttkZpPusM54l4zi
vbDkXCvYu+FMpM20KJxPc+l+qWv1E2sVNQYN6SlJBntHyN9Z3a4+5RKdrUje6CE63Q6hf/Mil/vZ
b5cicRdwW67tRiF2y3+/83ZdTY1C5qYPN8NMJVCFWeE4W6NgNoomHnpUg3DCDyqIr+nwpGRyuL1A
EUyvyLjDXUfs8Kn2rTebheup8R9Jt9AE53bGRdceLaLIEKbgttdC2+OvYs/JO6YhsOncmx6NwCAS
6O1vLuQ8ar9xP5GQJ3N7WXtSpxXsU6sLj8HibPjrF/8n9JeFEL5kykKeOX+IvhXe4Bpj3WYoB6F3
NsP4WRJ34dhmU+3C4nGfmN1L2MTJOZxtcbwpUEXuRg9x9jche4hcf/wgqIj2wXFgNORH+i31ihVp
cGdtJw+3iztGojjWJVnWqgJqKoGBMPE39LIl+RxctbSQxkqwstspvRvrEHc4fuTet+DzmUs4JcPU
3H4RQJswMD3WnUrZv42bTpmvBU19Wx93x+72y+zgVrDaMtnCoUOzbNNP0mWiDvp+prCxD9dTGtDT
uCjf1RR2DLh4t/LaeXYWh5yuipWa/QkyDb7pLoU6y8pllZhBS7SBY5+JMjbCxjJy4JTkFmxvfi0T
5/027ks//yhSgOFpY93RAU0NcVxuHNUZ60hqB8sw7OW8OwdW9dH1PFI7ZJjV7ShrUm2ZZOpz5E8E
oVKsTDPpxVWelP7jOASvnGnxsGTXuB3L79ItrgZ2KJ5YmkFXXsipOI+xDHc3O2XWEnfKXJprSd4g
ZHUWc8ocX8og/BT3PfdRPjm0JHxhJUmxI/WIFkmtOj3hdPjpIbAfYsFpIEq+p3Lw/ne9YQuJAI49
UPrAgwtkuuZvD3XstDlhCK7T2xhsldF96frcQRL7e2iOrJjziZOyReXhTdS/KY1hp5tjz8bmb74z
f3LDiIAZ2nClbMryfqcixBHSOXsNGmpjIPCWnPztLUBZD+YJM3d/uP0ItyjzD5uQyJ5Tg1o3uXWM
yvl5ZKbeNLrdiZzgD3bo+W/u2n8SZ8X8YWM3pPbG+uNRsve0I4fGA0TBCMwxnDpKbX9pKGzgtqua
V2sGuj/iaSwhQh6cGYteApitdlNy8WjF6zp0viYtPtqkouGuy5Jj0Gf/pN/9r6odnquS//ze1vBv
vQ7/b+0P+x/V/Uf5Q//+R/1/WfzA9fR//lWt8Ifih/PH/JGTPPuQ/977wG/61fsQBv9YDnzBgsfi
O0cM+F+9D67/D5LBthVQQ8/dE5Lx//Q+eN4/GC0sP7K42XuMBxBM/tn74Jr/8Hz6aWCuW5ROWRQ1
/OuHe/j1mNS//e//kF35UKWy1f/1n9Fv5x0fX++tcsQnzWotz9Pfgt16nPIy41FLO4OhBjTLgO3w
yi4BHVwih2jmnSTt45wb0PYUZ5fR4mkr6EbGQibE/DjUWUZIsOgnzhCGFma1GwZDq0vnoy69hMuK
mWb5uCkPvW3M+kctiXfvMzTk6Af24Vae8CWHIfxWN56yh0Zz0sNdJIoo2nhkGs2NaKN6/A5slXBX
aCpaom3Q3xz+if7iC3Apvn1OW1f0V8vJGighPXikx0QMZXmaXPSHo81Ko3utprk1gVy3zbDODTzV
xCqByjrf4GgYwYbxuU3PsR2K/JLPXuyQIqWA9VCGDWINMzVOyZcxVnKecB/bcvrK4rwFyZUlGFp2
2Cjq5qVZGtm/y0FgVKBe2S8TVIO4NvIA/IxTRSxq+oqK7yhLO4I4s+mvqqAcww/Tawpz0+q8a75i
ZIb039Y09ZW144P4Xw57X7XbK47Usd9g6fR6KVnpdp2JNyEuB0mYG9LNwNYaJTIhg5P3qulZbaS+
P52RUJVEabNbdZcJw5ZnEY2NUOtAjlntbZdyTht7VavKikJpL/N4gDqNqveqif1r5tEXHPEb37lZ
osbI3gk/XPLgzikp3QKrlu+mZWzDNaMR9aNmZx1SCK2KRRkiT4mRsNCtSd8Ca4GCw2VrBgCAvArJ
bI59SzyT/UKAZ6XlZf3a7PqguqQ8OUfcRomEPgQZP0TsJ9SVEt/E+CbNV58ar2AtxZiyQgkdBaMc
z4J3nDtXs77R7tyLE6b0AQFwTnviXuxhStv8Dk+5dA+JJsTxJDu3Y7tRWPGo1mUyxgUOoDl5ojas
Gg/4D8Dx+raBBYG8ee94UJrLkGQrD5ruvlMh+113TvzmbXAQSc8ouO78lLpxM//E02SxBY+nyqjw
6aikN+3NbMZ95GAosHz/LrRhvRwGQggthPzCcCiiyCnkTnTaiDf+8kge2rCcASjFC1WWU4cTqZ6Z
tYui+1hqIa4FtEQ0k4ljPufedp5FBEXDmLzS2xEUqpuHCtw+MBWjjzqOQDEHV4DoWBUoUe4Li32L
oZqRQpDKwhUDp3LogmjFZmImZ1sSlxWP2Tgrcn92Opp2vbIGhXOFWhZbuoBZMft66dauKyNR+AsD
I8ZTP0EMCbfQsr3stID41THsDQ8EutHnut5xEMflt8JVkqY7fKgSh3Dd5fkDBc8VTqZAQ2pb2ZRL
NxJ7Tjq0X4xKuyFmxQG0fRbrnG7cfnAlhlSbl8xo2pFQ3oGP5l64cuO+zC6tFlF9Z3RxUsDgBCv9
eWZIoXJycDNNO72PJnHGgxWaLwUdEuIOPns+PdvNaIIvnwHN8vKyxFP7IRaJ5HSmZ7GZSAVyVJT5
VD8GOVBMAL9S2lg9ob2kLtnH0o03qpI1cOQ+KKf3mskRboFVW3JjhLa0wITNQ7CNFOajJd9UXQf4
KcklMYTnvYFY6AhLc9XlQOvLKds5QWNzFmm8JVZoWSE5DQy9Hdtc1xjy/G6W1CB/0s44cz8ZoonK
Bnp0ct47nQubETqmV6N4rqKMOGBV4xogQs5fhZEzD2k/SNZy9oxHt2jGfj/PQ/IjjpMgOcwglhiH
qDlmo5R4+TAfmpjKgoNH/0PDNhxnT7mxlF6mSyP1iTE1NeCOTd/hZLg2XkXN6Th2Sx3BZKPiEMNN
7eRzbxZm/W0qlQHNMMjIHqxRA2S0mUI7ze44bSM70y+GRB+JiaKega+5MXXqYaIuVauz3WaW1Hex
5BH73Ggk3vC+Vm6qIQs0iTDxSw5Zjgpo5148Pad1TtdCOqPyf1N2Vvqv0nRqcIGNCehKxUNSfaTu
7HO9z65fI4TjhKSfz6Nl8wf4AaOoVrVOkxTmSBWP9bNt1+g2PYLqu+cXhk02t9H5DI/dzQYcbTSz
0E0SZdI+8lqq5EvjDcl8LlxpY6krG6ne26npnHMQ2Ckp2cTjPuLoGDw1qA/X2gPS8YotTsy+eNN8
s6J7VpO2fpWOCTjLK0gOrOqQQwS9K10u8kPQhJCw6rEEhuoYIekMMntML5PnygRod2/3WFCzsFn3
vct6kV/CQK76Uri4yoOQfOx1Io3mbyTBcAhbg0dirU8nxmJRCHKwhaXkuZrLHjeZh1eL44DnjKTC
+p7C+5yOorrZ8IlPyScxpWX4Fnn1aG16qx6Gz9BhzPjier3bPbgVAds9AkvXsHizTH1xkSJ+ZgMP
RLZGmqoqQBFSRKeIzm/BcYQWhPIxBPNcXqbYSXFoi3gsD3XLDWgXF4odzTjKdjKxbZA1PAYKX+dF
+KLrXlQuCjruQaMU3+1YFNO71wuO20a/2EvMwTCKfWhB1dmADm1oS3VUnYBIiYtiQ+zLjBRvUlKM
uzoTePxsvhMt1el2Fv2MzLYOHqVnFdHVS0KnumvrTBoHrbFOUMwSZ4P1MlLuNv5IiHnlb1NkK/8U
paBXsOUZkaGfjdYdS5YjWYbY4qRTlrmrMWtZK8qszMvv9PeyRG0HlTVvhTPJgYiiTurP0xiS9V97
o+uyCWoDRaGVhYB5TsuMuEfYNKDmMcBTVe7AWQO/JGOekPBlmqZCqTJl8omEoTnjdSyq7LvLB0Qw
2vWFIdkwQUW1Vm1tZtUz8XrG+YmIFW5sfx7M+nsSTlNyyABejDx/pmS4jxqnlCSyJuF0a8yBItk3
Y+nO4aroa1FeE6OevU0UFdWI5VGhM60ki2UD1dZIhq8tfffTI+YiblqrUOYoqJsYuGx+SAc80nu1
HGzyeBCssKogfK3MtC+NdZ0KEVwaM2syNNARfx7H2KDau2XSWN3GH0pdnjRZjgFJxzWC/VANyjtU
SaHMU5S5LJcSG0jVtBmFN8V7Ox89h01/1tAbm0ZlvyZ/ZXHihRITbrBXFG9oPDglhnoe5Glw4yLe
tbMoyveh5PlGm5GHACpG7qwXVbSSKod8bsgiRvGYbyuQj9kTZcy+dWcOVRo8kEmR4SooIjTTVRqB
tdvicHCGB941yXpNm/zOVYZ7Y7rzzTHqwSKQ5tpgUgdMkrEj/+R5PVl2nHJz/ex1RVl9GscRWmiX
jmH1bsx2Kd8whhXpS+vjbHwJUWL0AcuZo7de2dIv0QB7wYTlc29C18AUi3cpMLV9md2g1bymrP1B
3Nef7xOpA/ug4sgIdq1Zpu5dBh12+KIGmDS7JghcWqc8A5E9lT1VWeEs5+FYtHlHr0kRoFrsrIoj
xxlgu1U/WqFdYvzycFUcA2se6msz44E+aA5K3Tnxe42Epssx8Fi8ksV5r1UOGHmdJWPWoNK1hn4P
Wb5kD6kYBpiKc0YX1jxPPl7nUkWp+1MvMEK9agDi/Dd1Z9LbuJLl++/SezY4k1r04nGmZsmzN4Tt
dHISxVGcPv37KauAztRN2K/Rq1eowq3EdTrIYMSJE+f8h9LvkjOsDK9f6HTBJ1zrTkd10LWeSkyd
V9pyjsFov0ZS0kprQV+MALaNWdaGeW2UZtfP7mKIsWSwTqJajmiqK1X7iH5fdjoMcarPL8CRZjHU
gQxhWnvpygEtbTKsLBx6BfIGt4l4sZb1dOofNKnB1QvOejII+/ScDfpeOulSEjRDPdTBELGB3VEe
obPUcRNNH7A4kmrbzBfEdiXg9tpWzvsTxPGLYmTuMBBByYe6crwbKj0RP/WGxrGvctICHyZCXj50
ZSoHv0bIDKEDg4LcwhWSts8/pzQdKY0MM1c2UMcTLxeMs5IJloYQj7YUUP6ZHgaCce1FkxR1NkKo
SfxcS7IYI9SAyhEcoarod0jyqAunI0u8XNyKI2YRkF9XxrHOjKK5b5tMN1eCcBavucOg1VMgGVlt
bIlcOneESZbREjqpxiCv+vmcyeGpLfrmo8Uhc/CV+CJHTqwLF5Uu1aIqAqFVYo3Eg8vDOQGHMNbn
sJfnOg7miy7KpcXNvI7sQccxmeysytEjmUYIKldljum0NaZxBGbbnatFC/VLNsT7WI4p8VkU9FLI
Y+dRAYNQVZPY+JlOyDlO/byAd2GKCRzyASlHwqe4IH5Uml75Vd0n6uaStxcUT+lWdyty3voEZ2c+
T7RcC64C+zMXruEgY02yoFc4AmzZ4I92SVeX9AJkS0yKLiMflMz5ru4SJP96Ta+1ECCFLq9NaKaz
I+UQB50qPzet02d5jRNWUkToYlIBM4Ww0srcPGS0HFHmKUYGQPu8Bb7XpZRDKXsuhH2ZUS912oqm
TpolxrAaDC27+BoaAvWyEJB8/QUHnt1Om2mQAbCv+8mn4JokP9sxuxrlFEWSN9B2qtZYXcBAjWGe
z+IFVrGCkEuiLCrpUwTeld+JZ7NNInucJ5TS0xyRDly684j7ypRIi9yj2aWdfo5AH1PNGmNwSOti
AfnJLVoMjpYyB1ghhqhyFulzryLY6lXkO8WncMrNPjzHOR0lK++aXAGDlYA2WscTwNZXQz+XGpZL
46wKHol3VSzlHkvJp6SRryCXYeqMK6hbgX4VAfVS6ugVtug8B8IAtvsMMlQRZy+rJ6n4uMJ80sYS
TuOQpJuyTfRJWed6IUNJBlOogZ1PVHMNUTSLg6YfKNoKgE+QvNTa6QplOdd8W6erzC4JKp2z12FP
UZ+wlEEwUB8ykvO1RJlr/TwgYRTl9B76bpiwbZ04lUHz5DqX5I9EJSIvo7JO1Tth1jJ9mxjn0/gZ
J42ovY1KdZ5D7Ry35oku9HhJfDgyOhdRAX4tkjrwcBLZEuDDYFkxxeRQyKS05TYTahakkvfJfWKA
abM5vRfw8LgNn55Nmc9VOyijLoS7vNRy7Gu4PUU4j/WyFttRObTzVsr0Rf8KoXyxCFHijvHuM7Jz
7JFK1qozNjg/omfXZ8YSGPMJChmgo7r0SqkQ1TcQOcMRrQRSowIspHg/QSFT7qrzdAav1qZZysVQ
lRPlMVMxgSA90fREXQ/p2IoF/96UpHctbTJMBHXA+XQBKEYcdZXr7K4V5EuUbVKa4RVdLlp6njiW
Ef2vPC2xYgHQsjmf+yJfEnFiHnjOilMAmbQpfClD+YHSwkIGltpxTGlvXdHP8q6I8z7bdVomz++I
x2Tjw0US1Mg+l1kPRTu5tMNOLLPc9BpUmmM3433OAXZuemOLAlnzruBSm0PpMhWEYs5dky2pgs+L
xJvo3gGGrCiDQb3ULxWSE/1ipK5iRxc29ujMXS91D7MSi9NPTPMuSMDwGyggxA21GFS5+iF7pQuG
Cx93p/k8HE6N2CweRbVOzIG1PlyEbSGOEApNPdLryBrMQWyWhapOtXMeU7SBkfCeNaxdJ2Bg7jS3
efOCfGcEraXKRAGQVKaiAf0uV9FldovMYOMjTW5UrW6X3KqhISSNoFH6ySXtYyHMVadZXWuKzdmp
yktOnwUdriqxkpPcgM/iKNO6no5i31Xoz5RJPB3PSMMOP2YdpoHTzcalCbMcuMOS+ym6GyxeQNsJ
swi4G3l9CRmKUVT1E4p0gpCrYCO5zhkPjSI03TLL5KJ47CUYh3Zt0mVuIeqdF+3JOeXZ3E2rMtbj
PF/NRXxO2rvWKLLyXW8QTXHiU9ElEGYaKUG3NLpA2y+hx1Ft8U7YkJyDmRhzdkd4LPoTxjioCNXp
ea5Cikx6DRgog/poBCX2zgZORXVfwXsSL2XTRs/yqcYK8FFH2lk3lmTWorp4zGgSVfEHpoY6oES1
zmeVb671zeWgF/oYD66mFnqBJpY+aZf0GDVCj55pbeqlpP9Qxz6pTW8Yu0SHwXXSKEgoSGxNpa8n
oLlhS0BaqmMbx9P2AsYcuD2c0rmQ8AGRWUGYbWQJ1lROOc6JOvlJ18eL1B1EpdWRfUXSrbGoeJtK
Gy5aDCf3J4ya2soa+E2QN3DOWFzxcMSrI1qE5sU75Wfs1Upwdud7sSPcBXoTk7wjOiHMi/vfavD/
LnP/Xta+NbJCwvaKVdApumvK1SXqpjdZCRdMgOjDe3gR+D3XVU8K0HUej9Khia3OOlmSDbXK15z4
iWqR9OPr8W9kP/81vKoAh8FuTjK1a0vqN3QQlimnjptadhWeQ2MGLZ/BR9sWkPbx64GufbTfmuEM
JBFwWdAyiqgyicafA+mDrEIolHA6IJo+GYqCQCHyYVCpvx7n+sC346i4QtMhwMqVSf1zHOr6CZBp
cI6xnA0brs80vMmy92aN8doiE8YwjkHffj3otZN/O6imglUw8TkB83YzaKXKRU2xt6C0rnGCjJxZ
HSXxKIGPBxYWzp6TJtPh60H/9qbmQrvaSRqKypHz55v2GNS0SVcxo/B6g6gfS1+8yOVkEZuiJVso
ecDDuH78elTpRrJe1EUEszGZxyacj2rcmvM0Zo+2ai9mXhKa/pTaBsHfGQNUq7aS3STPmQVayc6+
meHb5XMz6i9N6N/W6RgjihjJjMp7uVXaoez5DVDudjoZQcWMCpMYZpS3u5lOoc24Iw/NycMfGu4+
uMrqru5Hdb3ANml0mssElJgGdfX69YT+5c1UFMgNnB9RGDPMGwsAUR0WtKIu6G3QDFpdv+qypy/1
zWK53efXt9NQ5hBVAzTGPxZLMerCcKHO6imFXP2MNGP6gVShBtWvAM4fnaTom3Xyt+k0ZeCbIs3i
hXYb12b5Ui06BZSpni5y7Rk5UBpLI2pjmmeo7BY7SnIEDLmwVPuvJ/QWenJdoQRScD2iomqYzt98
SbVekPcig+EZaKZkoeJhOeogfVHdCz4GQE75/vWAt7v/Oh4bnxcFXEL/9CaEU4KHCXEpco9K/4jf
G/TIHqTOOR/21HZQlJCSJhqWyqSLxlHgzj09/Y8eQNL4rtxjdbBGIG3Ym39GAoDznEwjB3zKOWjB
mQuUVg5QSfl5ubYR+/pQkZh/PebNsv3XmMBK4e4DCeD4+nPMGmZkdpqNwcMN/uySrQxh1yTFN6Pc
LNtfoyDTxyDYYxj8589RFAOr0D6VSIHxyrKmqhv8Kh/S4KwBgjeg3nxzetx8yl/jobwuA/HE44v1
czPeQHiR62QE9FIcEsjkXEHlV33xgxLM60I29jFd3W8Cz9/eEQAKO8WUNYng+ueYsgyXCdLRlcnU
dVRGjHPeggRPxoNQlNTmFy2J+TfvKd1Aoq4vijy6RPIBGldim/45aE2vtItaQKdZ2IWXTReoFnJd
YeO3wdfr5PqLfjsabwf69SC/B+6etNqkvujp6jPt6UfAxrszOCOMJi1wcK/pCXHNfPju/eS/DQv0
7LpoZAUQwp/vJzZ5RyWS9wNF7moe1AmnsOO16OGF5mjfRJy/fEEAmFcoJkBZEoDbvVDIwmgq/exF
2QJp+aGqswW8vsG8r/A/e0MacJ6/ecGbU1jSOH1ljHzwTyRzE2+HnMYIA3VTnb3zgN0q3qZmJSPj
mH6z/74b5vrvf/t6sERVtZjUEbLTz0GCe/IBI+jrBXLdwn8skJs3uU7ub0O0Y1r3MngLb1Hp2TOX
1cgSadjhdSD2Pp5ei6CUEcr83w16jQO/DSqKpSFnEsabektvDUvmIAeCIef6Nuvo6p/N+u7rAf8R
Lq/ZEutDJtE24ETcrMckMfv0nMjIJnb6JkvPazM/f/Ot/j6EgeUI7WHy7JtvlXJvMxGeGL2sWbzq
p2FcRrAOviFE/G1BXKslmEcx0OKWTTDnXM/LmoBcnp5yOrCX7gDz6Js3+W6QmyicKXo3DcJ1kFry
k3kNfc+NzG/W3XeDXP/9b0sAbTbk7yS+SL9AVzSd5aeafQyQLfoGf/rX72KgMIEZInzs29OZRruW
t9l59HCBq0M5OeU7ocXP+esF9o84+ysd/+9Rbla0iqWAGaM36ynI0gUqh2Y45bO5x2tCcHhNRNll
MYGAk89OnLdt+PXw373kzfqulAxZa+BBuChQwkKtxwcDoX7zjl8PIok3iVZZzNg+xZzOhawtfJzH
1WWr0+L9+lX+tjAMHGvJHIG2AVH/c2GcUHaNqwWCEk3aH4AuuRcpR4zrO0f674a5+WCYM9TJcI3g
iVoNViaK2xTZZQvQRfu/fKGbbzNV1TnOTvrsKQm6DfhQY4xYmy9fz9r1cW/D+G+zdkv20hDIHgoa
xN65xulifIx0jQ77tjrfjdl+hl3w9XD/OHJZ7r8Pd7MUTGDKGZf/EUQO3Fuh71bntHMRKLpYbWx+
AxL+2xH1+2A38UjpogbWfo58fkINz2hloDCJ7ElZ9djnV1+uwf/fvd1NbIIT1o9gJURPEi9+XGdL
YLT3Vz5sZxrO10P9ZU/pCj1qWdTRIv/H5YX6cjkDHZi8tonK7RlbjqAV4bV+PcpfZlAnW6HMBjdH
NcSbFzIQv5Obfpw8qnKIjE8SXslx0qH5uUBj93KC62gaT1+P+c8c91qJMSRu9FD3TEW/WfdtB2nm
EvUIo0S1r5xeY3oJWuvU5sIZlNox+3GpyV5nnr9Zm3+ZUsY1r87gXMmk25cd87rIKqnovFx57pNd
XX23+P8ym38McJMyVUKkImk/IASVqJipXqzyvPAaeC8ViuHm49fT+Jc4ZVDwwSYTcDwI35vktpOx
M81E3iYV9h1U6Vw70uT6V4j6H2G2/98A2bvq83zXNZ+f3eat+v8BlS3/Nt3/AGX/n0vbNbAw3v7A
ZPNX/gXJxq34P8nwZXx5qQzjoE7UHT7b7r/+gwzsP8FUs5lUReKSdb2pnuERJf/1HwJ/51qH4EKy
gHhrqFck9b8x2YKq/CcXW0C4XBmoj1zx2jcg7K9A2dfxf4v61Kuvq5xVQRFAx9tHv67U35IoUKuQ
p0659EBP3k6D1M32vXPaFwfdzX5UXrRE2SBQnSdpHTm9nfF/X2iuPaJEtYbtFTwc7i6hGFyC00YO
Ive3mdz/6+z5o7T+6xL732fSP5/u5oidJxzqJJWnm71du7r8FIJzOFsL6+JGr9oH9153duSfrZW6
k/0oeVhz7EH3OZEDZMRp7ovHhWc45zCxe6dzNK/2S6tzaDNarb1Ay8DHTd3azKV1/fHJfhXthacf
VDvhZ2JXsLslmn+hai1el3ez6qGUSinoUXxGXro97yQrtRvXfept8L/rYk3x1NLs6tjrFmKPXWN3
8Ozt0os9+R1aaZD5K+jaXvl+cV+zJXLNlhR+PWG/CKy38yVfidpcKhVT126idCPIA069lfSA1GH6
SNtI8srj2as3uWpFPwzVF/cAH2EhdbzKBtOCAIvn2FMzu3jPEw8I5NcP9NflxbFxXbH4koEWvVle
EjJUCeKXD8bFKvKgeOvW5VFBBJGJp7DnCE+lTX/7Q3YugjXt2ufKTXFjsFGrVtGVdgq0h0Nw27qF
/hGWF6jmeTOivK1zuXiPgG2+ed5rLLydQIUajoH/s8Y17Fp1+W07gJePMvAz4kP/gY4XHuKP+SoN
6HeGxee8XGw719hqxyjosELzsetaXqAJ+6aDmJifHcEKPuRgfV/GF+mH9E2N4lcd+R/PxixSs9Ou
Hrg3cVzoNa5t12fTT+h1ejFmv61bmFB77WzwlNRLk6Wcbfslfh9R5qQbhDjob8uuCb7V7pARXRrt
qsP8ym3fWsPJTbtZPxtgUjob8eVKtMbJLicSsqViY2Bk2sLyGDchrjBsEOPpuaoRu0GemB4/n8cb
BydDy9N0JQ1tYFcaNs8mENvcQ+K8WKUYmlaBlK8yeSU3dvmW+dLmQuf3vn5HX1h7EULtUwwW9yjI
JbptvGjad6f4NT34asKux/xvH3NMkuGCBrj4gJ6KFx1EV9qNHgpu97g0efHCPoWiDzVvrVnislgq
H8qqfWhfshXMWU9bFQ90fi0422sx7B9Vpw0jPjUaGSB2kR8JCucts86v9b7f6sevl+GvI/mrJ7/Z
x+kCUoJ4mcQH8yF/U+0SNGNhRRKSnqC8bUQoSsR/f6jfDCv/mZP/K9wqv62wm7QE0zRVrC+i+BA/
6uhc7cSfssAxkADDD0o7Wkt+nDjxOu0D4+RKfrlmRlIEcSx5JYpW9qDdq9+VyW5JQ78OqN+f6eaA
AskPFNhk1Ssf6ZuIF0hhTzb02/ggHAWLjplbHK7KLza4bUR7a7q/oV45km5Dpvv6s9xQ0/85PzfR
LJsW2HvQM38QAv0wPUaP0tlqCKAabSWnXl4VcQpPduODvtfvkUZNjgNqDM8pumulNTj5GiEqSHdK
aecKMHlf3tJSqb/rtMkUi/628g0yCJk0VtZvzbJRNjtL9GWkh+YZ90kQqQoWcBp3RhtYiZ7Y0U/l
CZcmMbPMH817+7jhExPzfqDs2z2Lb6e75j7bFcfyQf6Jzk35E2VOuzzIjw2X3cgasYJznOi4eDSP
yu78w5uWLSHg/iQ7U70V36YVo4ChFe7m4KQegUsJ9/md8LKe1toP8SD/RKZIfBseo428nFb8FIht
d8ACZ7akZ9T6xcjl7yx+tKI1IdFiNc/pI6N/qi74q/t226G6Rq6ieIPgDrNrPLMmmvX0U56D/uLX
byYdKuGt05AVh+X6Vj/29906LpbDmxZv4dboyxL6zSNsDhxQ4625TFeL9+y5PFSItUVWYazSM1nD
aa05ZoFtrpV9XuOm1XjzHaZzu+45OszPlQfs8H1+T4PkB7qed8Zdu+zWws7YdevLz/StfMzu+7Dc
Do/xEaHB8njZJvszYsn0WCFObAQPR0RbdxQH8UXLQlwQ5ic9fH4W+5UKLcSfBG5cfqbHq8vFFhQz
kCDiWOVACVrpvuBp1vtpTbrimT2v++PyVs/WLttnZpDTRaosRbXFzuN6Mf4olnEw2PNLGzSOfvhx
cdGvWp/24N1cbGlc8/Be21Dl9uqjEWiNnyRWF+r0ErKlM79UduYvfjwzHceNSS7VOLh2HvSHOhCc
xDovUye+0wO85r1LYDggOFxhfXo1XWSB9sRIW7FSB18ByHuOfDhtYkcIl6dN6coB8nBW7lzsKXg+
rZ/LoLHVY+pEW410DPJM7wkOh5glb7ftSgg8JVQP4xo0jAOYe2V1T+Oq9k+itTd3MjafFhJDjmnh
vxIMzrg67a5/7kPUfu3Yes08EKx27msbJowPU1uDm7ujwzI4AG7HaCqAxIKcuwZizs0cmPZQX8LE
+bx4qb+GSh7sL45hj0G70VULZlG7PYVKGG0Mr3fe/YU3BpEDuNNe2K1V272VeD25JAHBFbbmj2mH
PcTz6Jy89IALvG+Eol275ap2s815/Vq86nRy0BGvgpSGfHyQnNMdS9UuN2PYhGmglzY2ZMMWKsl6
/oDz1kaudFesOhv0dgD01Fa3825w0RwTXqDJnZ/ni9Vvlkj9utHGQVt9PbiiizMDyZfsKh+ZA1TE
wWSBIOSjprysH0T3EwoC+bRgJTs5CvR1FSD6+qA4EMrlJeL29rRU3WNrG3YfYtaMMYyFsn4osa0a
a3En+5Bw9qYPrA2/H6cMTmFlrzL7IfFREw5n775zkKxIrLf0TlxNwQ/YNqHuoubnXJa0XoS1sS/f
Sam8u8rRbNSJnYj1M3vqo8kb1lbt1quys6qH7pUcyBnC1EG619VCu/EV1lodnJeIzZFf81s9tCbD
2UlcNDDtYXW5yy6O5qSPF9y5niv2+PiMi1Fp7c4OL70ewj5IbCCvqRW5inVaz2HjSB4yW0fi+/bi
YpjpCB+I1mwz+7FxNmxUpJ3nZ6ibF+P61xa7hRevyLftd3mvVhUqvzbK7AvW37gWJ1y1XeVZfhRt
4pRbbFFVXE7uO6K8S3I6x4SQvQlT63XB0qx/ypqHevLCy/b5Ut8TNBV2BT9cbK7Z3csTWfSGEIH0
hp36yXb9dHFyGy6jbbmV1bj1PexG587F+m+J/vNyuj/RWrZzu3LnCYlrbHVwMXIqRE/s0u5CAkyN
1YOl+6obb4GDBq3tcKi6E59udvC7oMNosDJI2+92ya5/WqyMDzRcndlRAtM3VkpweYC9YSOVhGp2
IIQnVnRpjSF5aqD7on8ON+NHYaXHx8kWnmsfG2Gn9EcetnEVP12/Gzvpjq7Bkthc7aVdc9etTT/j
8yk81r+vdlzwGic/1jYad4aF5y5K/n50WHgVD3VhS7OPw/Jh5vf2nLox0zN7CFuuRusJOie3NcPG
CoB0Dn0yb3SX0nHhg7V1hiAPVSf7eXrk7JZ3C/tpu+1+PhhO3DrJFvte3n9vEmRU667iH1h7WogH
27393h5VEX8xBtF8Ng9j1CHwha31Iq3OK5GU4Cl6qULm8A4mJDN4votA3yjcVG1KWxxcWL9aD21q
QbMLZS+2hwCvELv65M8EtMqefMWNvdPj2TYOiNR6irv/nG2Btqj1UYTa4RK6hp1sZQeusgtFjK3Q
uxFHRrsnhlqLjXLIns6VK+wIn/Z5Xx/UfbTM3/JAXgpWe434Ryt3la3kzIHiZHfl8RlbV09an2i+
pj6C7fwtJeC6wL7Xl/Grdtgioeco9ugu7NpWwyKoV1zCQwcyhv+eOceZp9OX3S7EotYCAW0XW2By
3kjEUP3BxeTWw+DRQsXakTer1URQnFxphSrrc75UQ8lRLSXID2qY3KWudiyeY37LxWXx4GKwQhTG
JUshHu9PO3UPc3GrHZogVO3rwUj83la7bjUG0MKcKoSR5uCZ45TPo61s09BkonSnCI8RW693yP+D
eDUsDWtyNVZ7uj0TKSa7cAtbWElEz4GgLi+HrbxMbBw7bJ08lP3LCjaeNxgN+ASsfPds2rCwnfaA
Nl4wBOIKYwdL2stLAvIpjNzFTud/jWP6eexJiZVixedCwuXZ5lW8zn6dGN2d9HR6Sh9a++MYObWf
+tsPYP+BZKHB65ghyugFoZAsZD06/Y65t4+1hS+n0/y4MIWXz8RTOc7izegD9g3l0Nzl9rA5v+TL
6AWXtbdzIBx6i8uZA9wZ+62Vse3dN9nigm139t50KAQ5ZI47NENs80Xh0AxrMpQj6kNsuvZX7eTk
MH7Qc0LyoPjhchYTRflw2lG3njR/zhE18k5AMR+K5eUTzZqtuJzeLkg/W8aH6qM6vMuPzbrzJgoz
4y65r56TMN/GJ+KocjctFztpTehwMTxaQR/n3JVaW+G8eu1cGXJqYwuvwjX49S4KW9VR82NfcGMK
Bmxg1AHDNjwhAs0+0ncqP293D7F9/gnVuN3WhJFsp1to6gX1A9KxJBW9ZWw4xF5rBEN+Jlvu9nwe
XJp2I1O7eEWhFwOk/fAJHTpmvWdvuf/eBdoBtShHv58t+Ljs/M/FW25fPFwl9+lheqgf1DC9J/AA
XCcZGYOn6in60VpnrtWMnW9wTqG0Nlp6eLa4XvkSIZpnY2vF/Mg17Fw+8Kpi4lMCv06FK7p3a7sj
PBe+/mPscWxFChM744XbIZ6GjVD1gMry2OJlsOePXE7QqBmoel2cCqla9xQ72rQyD/0H9Gx0Snbx
T5XYbHA7z51h9k8f7HpmY+ZqLLufEquhtUaCfLU/e62vrDMKbKTg/sspIMdbYvociBa7nVywsxXb
/ywehtGmilgEpZ84rFBczzqrCcZADAu/403UjC6mleQ7zjV8juTRQj0PBuVS+rjW84ogXWpe4qgc
QS63Jjd1JYI4IDsC7xiWrIYCqC3Ex/V9a+3o6mQU+EAXEj+eyRKY/E28Em32qpU8xxI31vVIf+nC
pSumJKbtZPZhuazCSWc5Z7tT+D4HIzu/3USkhKrdbkDs8znTfRXM1vldO2xK3+Adi7ALkjsCk2+d
PcKmYUurJnghD7CnZ/0eM/q1wEIsuB3Hbm9PYY8JMYcF12THOLA3neIQLzvrrXdJ1HcdtQS8AXfc
wIitlBtKMkeoNpwiPQWHiyM7H9iVWKJVOxgPxQ+zpWz1PZ/AJkFdF/ZiOVjjUtgYrv6CPGGkPqHM
TpmHck2ZW5FGsn7aR3tOYFdd1pvqYjXF4STYxWGgFEfCmec+W6J+7e9iD+nPXe5nu4UlbClxJpbE
G9jlKp+Yksjpgnl79tSlao/vF4L5HNnti+xi1uXED7p9uq84LubVeUd0wgeWOLdMKR20A3t28Sbv
xA15nqUfZq9fS2TG2S55ITvkMsMni5YzZ4Fsl4Qw4i2XkoQiq+w2zD8UzTC6Z4l5YPdt5svqVlGY
28oyo7wZvSjBq9w7U2M36OtbkLJCYteq6N0a+yWcTkjysfUg1fE1GwzlPnEfFF935tbWySq5kPPb
cI9d0/uM94vl+RG7DnWw5RcMZVKLmFbcP4F/umuOI1+t8XTcxSir3S0WbkZUfzsjsboakWUjZ82Y
zqUqWFAfEmMpSej8uQhuZJEH40i6kh8crpkirBaiFOPtuA3YJAdknhvcGMjR2SZu5k1cG5DPbX4o
a34Sue34oHmpG3EnEEhzOJVdhKzgBiIY5J75cnzZDkNSyzyIB+2Fv0nsi8Glx455mFjWlwcK3s8r
3a3C99J+jbfXWyGJe0g8Zx4Xrmgrq0/YpOFsf6zfkFs/VtZnv6ys/dnar0unDDMrwEIZd3v4wEOJ
yL196h8aw/m4nqbGRuN8UvcYoPHrhn3jkoBxxEOfDK/VcvJPK7rrDljbkjTgiaIglmxLS+G1GJ6Q
z1UHX6wDhew5Jx7Wvrgr2YKT9/TZWZ/iHhZ4vOljyxP3EIzeyHe4ztn9kjzI7Gxjs7BfYmKL7jTu
NWrm9s5wJVveF7Z6j6SjS+OCLbWL/T5w3dNKZx/NfDX8Qththp2Gmpttc3YV5kxO9nZCqWBVcXes
3G5VP8+25nbucS1x0lzwZfJ6ZTftx6UEAdpAtNlixQxUue2WzEM4NtxRMtvcNysdZxbBUxUXgRJj
m9VuFJZEyvfcZMPK3I35AhVRxVxn23KPlzISh5bMaYlBL94QqOi2obLkFmGu56diiUcGQsBeG9sa
71pyTCQ7BMKJNVT0X1Dql61xM+wmL6ZyK2Q2eQ1bSbCkJ0R1mvbu6gi9LF6bVbQzn93FQb/LQ8QE
pC2ZQP4awwoKMJRqXKSC76l9OKuigtgf5rpfNYh5klHGJ7vYIUx3Ci5Og6/Ux+DhBSTaebg3eGSA
c47in7aEMyyrTpWfiS6P+TTomzmnGR6crqyUYGYLkxXmfuogWYz2M0ZX4r24TvfxS3+M2Ogb/KLm
jbg6b7KNfKROrO01eKKhvGkmL7vYfR1KEFcHv/mQRT9/1D5o8ZALmf78USMp/4gWLa5C4pvRW9Oj
cFfCCEIUhGS3p3w/O/knfsC89Oa0mx6ApKrrQtrMGD7yfnlwnrzECNBEx/wme4AreuEAK+1mk3L9
EB0U7EFDW8WTTpEBzHC3N5A3f0e5BA0NaTPdZzZlNxe/R8oZQwjFmCReDd5wiuLm7wJ52EfH/rAg
vE/Wj8b/Wd8VdygCPDwIIQwzkUf90V92erua+O97/8lGXlFhcpI9PIixcfo1TmlwoWpu2Ke1WNvn
wo7mIGNbCRC7bQ0tjceeC5zqGzgBZxuc0SKu/4hrYAQnWjrksZraoJuaVvqCIR4Hd2/17jYlQnM9
WxXeZb/gxJrITtzJWTjUMMl33/Fs416ABIlaWuo6vxvuW8E2n4zHfJ/eqV4V5Pe6Rzpl5TvuHYdl
7pRc+XeVk5Dz69veMZzR+YluM+WCGGGH8LysuO5GDoVbb3KgZK9SL3IzwsTENar3tTsYvK6wxI6b
xaIfM+tFvhNpBGJIt7s4RHdP35xs9dA+JZayF5e4xU6FX5PZ7GHC8LpNue7Lt1wns7ufSAN1JCTW
Rbdq8YJI8UONXkT6X1bZPs3JZ1Q8J1hqaRU3tYGUOHcLj4Zesqp36nt6B+u7bldFt9WEYLhsEQ1H
OJwkq/ey/GOOJ/ZkYIwH7LzaCyHn/mNcvv18QHD9QQxap7OzhS252dvs6nQLY6/xMsLKsrLje9Pr
Xc1exmHB3VTBFi4Qn4vwLb3H2exR9up1YyWW/oH/H+c914llHipueZ+HpifZ2O5dN4tDivd/CTuz
JsWRZAv/IsxAQiyvEdqFEFoApV6wJAGx72L79feLHLtzq+m8ldY2PV3V1aktwsP9+DnH3ZWzychj
41bQ37qaDRgg8K6yGQ4ky3QtlvHW1wUTBCkS6uRHDzPsWOhjNbHvMw5Cxq1prwtAd7IxUWIuYsoo
QeI1xbFLvOS2mJrgMm1UnoKFJi42hbS8e60APIHJh2BiQLlm4+lUJ+uIyHxjMhjyuRSaSzip7WX6
5NiwG0dEsla1je6z9sPEb7m2jJf8AMO9JdXKWraF/rlPjrpfWxift53L4LENWfIBXOH88hlyc7g4
rRsjzGU9e5TZ6eMWavQgOJ2ZUIbmfFT1Gnfz3J9MT4PJVx17/5V5Wpnd0eZkTqbbuHX0SZQE69rC
ixSA0pi1LvIct8jaKOodbUAJ7RujloHdp7/nsECX03UOjwC9/6HjdnkRO3EtqqVZKzZ4TlHy9+6l
gxunbtjVevgaba09L/Y+lquWw2js9trRxnu+sG5dPMMQS+amAimTRXzde3iqL0XN1/IJwxOyHe5j
TLypyEXai1t8OfsaK1AN7THMasPwAuuAeq8hdx8Goi9Elyf52llqghAjM7X4+JKbAS2H9dbTXuPm
zbnp/lYLb8gXcbyoSf6+egU0shoMxD7L1VfJlHDKjZpJDK7Rq156a9ItZnAir2PC4k4w2oXJzseW
vM3vEf/hfckoCbtcmbzY28XmjNp9HOghYlwp9vN6UvdPn00HlxGavMBf6T6nAazMMGuDTljrVWfn
jGMTariNSWQ9l4uNufb3TqdfG+CE/znG6Uej974UTwbC/dLk/Vebq6UjE4LkzfhauA/N76b1H33B
7fO4bZxhywy71BABylgCWkim6TmvZMCa2FCI6VL60jVn+i8X77x3mL8vjtqjC50KlbDxxns7XBo3
FI1cfGTw3BYDyIO8KF5etm453vQkannBYczgNYGwtgT87WLDKdYRHvckQ6UAD9DTmrWfdtv24D5o
Cqy22X9jOAnY/H88LPY6oPwZtPAgF5yX6cokY4llypTHtYxnrjTZkUP8j7d8aSuuxrCpGtZyOKsE
82yfJpvHJC7P/t480/7JeWoZ7w+u/bMbW5WTzv251ZpDClXAFAMYIWQExiDLEs/5skSP8di+XIpF
asa/MKDe3Ir/fe231rneviGWKLm2ApnoOtVJtYuCshT5hDkZOImDp2uTNszBo2lRF+6i27DvYrb7
hXz9LZr6s7ELU6+OXaAGj7zVgp/x1s3EimS/0m4nA7qNaavvbHuJM3Bkfzjksd1fnrupFtP75Tp1
VJjtTtNApvrWsNQeL3w+jjuDd15njLJ3sxXY33GiCIPmjohA8rx2P2l6XxiV2U3gEOt4kh/L5PMo
5JCgQLa3D1kYFZjh2f77isCf9afbQ6hndOlUQnN64/fVj8vV5VodjSEgjwi/E5uO33nJZc4YsYZc
xdlKRCu3KEClWbpdD1liieOPwNe7CvRBPLrLoC12n8vstkTCZDb9cw8Bjo0ftjWKa94zWPp72fXa
EBJKNlzDe32MWmoF+jtR9p8Q4uiG0Z90Z/z8xdnxmQedrmw3UKGB1ImVcux6nE/AbfY2inZW+LSK
/GSZusf98FqcUc295jvCLnDk5ZNMhVh8AytsniQ4fhAGZuW6ASEUjtLZnM324R6QbTs3wCOni+OQ
PDqczTbi4msOP6ZXlyvAvM0LKIJ57feLeJHFFtmhOISA2pTJFNEnUbcKbMK8PNjmO4Y9ixVnnxzx
FsNOx5we+AnNFcJ4CY4e6QxCJlmT09a8YP4asN8hzjAxyVo8VbHM7pz4/ZEuzNA+2kAq3WRtZ+CH
ZqEt2uJsBvFd4MUmF7M4yPNV0hWTi43Yu0mRbKNXw8mSTsIcUIGZUaLW9qnpcNs42gCA1XAbJRTC
axO8iNYSOewtVE2IjZxvxXnxcpykfqdqWqYvYNZIW3TFSUSgTCt/aV6nwBTSoE+mC2qik9lqsEkH
p7VIEswORWZiL0hfq6DTt5snBq2eM0wtZyczz7CLMAyUf5YAyLan6o/IxClr/CRwSh4Tdbb7xc9i
CIRYj+BvpWZ3cJ/SGxGfJL1WM2WGeILhzOXjPjBapoYxvtxkd/Oj7Z/FyfbdRWcnFrEvJ6L30Whi
Rg/ew4RQs99h2i//ZG13Vg9TQcNmGu/dxPmTiuizuRd+a8q5l/p7a4irBW3FQ+l83CzNvnj9Z3ot
rvJT3wrAtBPnAOH8ebKuw6WVNkIdrxR5jwBmyJmjZm/YtC3+y4/zAk6V8+E/AJR5u+naOku/z4g+
2TvkvY6w+mwbxnHb/U7+sVzRKqhMMaE4344HlrUZ9JfBJicD9NPF3Z2Nll4ertAGi2AUzLreOk4b
J5FuyN0Wxp3eQkmCP2fxVwiF3a1cnOfNrr2LIAEyZP5uVXRj5K2UlBluv3cfULW3eg4wab9/MOVT
pGU6qw5mzM9Kz7EhVVJ0lO4SnXyMsyN7IsZkh7QWX4e698zbZ4G9dL/yPq8xkOMypmbqMKoazAwe
3QR25n99dX8gHjYVv+ZfcVPZ5BptojRqd/79HxnCfnlvta4MURrim8Jo417wsDefRWjTsZAaszX8
jLUzBddgga/FgLbyuBZ+YOuCPI1WCx+eF34whzve192lLTJ7DX7LJPR3koc6Szp6k/CJ1TT3+XaT
p9qq+zwwPmB4sBR7kXFZDu3CrZdH9rQaZl4yT+reoJnuF72PFav2syGHJ1syAdFeDn95Yepa/3ph
ijLdQAbZqutvvDl8ko4tDFKbnGu4v9H4hVcZnet2tjUzUpZk3sysm7/qtYRjkT8fBeCS76ZPd89i
uIaLvVOaC4baBqb2yxyMn89AhNlYCRht9MxvCdcNj5njjXF4w9HFOjetACdy4iSnhFlMHACIo1jP
CryF2jZ7VtAnmj8Hg/XonuvYA1FW1V/9j5f1yU7FnF+mtV84mz9/xj/u7/0z3o/bqnPRm0NzFLYJ
xxLXDZo5e2L2SmRLO1Hx6mMSTQDara3FwOodaRuUCyryeEsV/dvCgkH8w8dErkuGiiC69f1G/1j9
eE+9Ds3OU2VqgX3jJNjSAPBArAalM3ZeUtZ75MbUwXcx6rp/X0mop3+5+tv7qNh3+0P9xffaib0X
2ac4sldJGO6/KplDnW1yGk6LArbBQUx18yQzuqiZfYmzi5Nl2bkhpplQh4OezGkPTE/0Jg13aUj8
AfnnEMAHzFQm88PadJwe0bB3Mccg5vTywd0t6/ySOMWt+zj4gmo6XWcvejfZo/nb/zx8sGrbawJU
x+JU3KVpd+1gDotxp9ma4tqa3q+0pLfDmGKIBHLWSWb3tpi5hDZSW75YfPlFBvf/vLAOE4503Dqx
AvlnsIJDrm22W15YwPohpW7SNzSCjP4KFY1h1elVs984PZ7u4jpX6ZAJh+jvn01TmeS/AkDr/25C
pXp/rJk6w8rwq6irNWPm7a8Cg26xs6KtnQ06PYHTS+9jl/X7nHl7xw2YRv9bZv3zov2/G3jLrDHQ
0Zixzls4WEEYFRmiZGTJwONeMrB6ht8fakSctTpbfrn0v4i534H4j2d/y7KbzNbtaOrSnEQF2UZ9
oRpWxfkopjXxuokiM8YqtjxoMTF4kb7qSjyukl8c7t5GLVUW604kX02zN6jRYlp7u17P6e85vnfU
ov1SfnQqjkI6iAFIEeyZlQlyaAzi9Ei+GpcmCRx/Z0vu5a6jIFqzs5azWcV4VMzAqfpa1i8f/Mf3
TdaOrgT/DAw3/vnB8RvEMZrhccO6Y+YH1p3MlmYymNjbALhQ+MR1N257FNCdX3i9bXWY/Gut/XHp
t/f9YkoisxS4dCMdhQgDJKakJ+nRmnUSyF7Zhj3u0JYb9yDF4KpMV+3VP+Rd6SSCsmZYFwuAoMFd
0JMfQb+qF3lIw6owTddnkVAxLO5gzaU9oxb++2v7dq95v3ekG/DzEYBg2vN2GpXVo8ZpvmoOcxOi
UJEHO0QDIqcqJfI3BCu2FPNVmGR3J1uT6NhzGiCDwdUid3qaSmBwlQ8HKJS+4pK/BXDOZfvOZ164
wW93+00p/9vdvsViTKQb3cZz1xxWkgLFuuYBIscxKIG/La0rU14teIDXPM9BT6J1xOfvcT70kESM
CZfOme/w8gc93AEuuvhKFJ0Ap3qbTwPs1aM/1ffBVlnBbMpf8IbmT+kR3iUInpj3paPc/ecCrXDb
ZZbJRB/CnEH1cbPNEK6LpGyiVQPmo8PfKppW5h3CxFtOvxrxuGcxYrjfB9/y+6Sblkw54rZO/EvA
aP9UlqPsweUIgwq8R94iNu6v5WvDOhiCGd+E5ly/7tBIXnSuwPaoypmzAca7QnkCmtankQ4uL5gX
Lp8Q5fYEjy9Gr8IRpLe/tFvsuxVJgePhNGEhnIByqDhJB5MsH7hZGB/UM8tkKVjQe36HKRNUz0Z2
CurTbUhVDNnxly36NmhEAS6Inf54wrfjoNtqlPUSzyxCIu6UsiyeQ8gJwmn798hPK7cS7uy31OE7
yfzXakU4j+AEBQyuCv/84mSADJHqsLfIHEhcBjRTI50zXRRMDKaoNHrZmD7gYP0wP6nzKTDSDdiY
+dtZ+OPKw8gd/3cEX93G28o73jagTYx750CGWhhlwpsPHDG2PqR03UUQ/5qwqW34rwfn8droJBlv
13yDt+qd3WGir77fdpCT14aRNueqdc9BrzLy/dKGcDr6eyT7EcpSMOr/XlS9hT9OfFKRc1U9DZ2n
ZGNxmJFuXIVFqdm/snFITWe/7JvvM+XtOVGrKWcXnRE79e9w9cclK4P57fpN07+BWxAVGJJMaYDS
Rs/bLhrmMiffeAUwtvrbCXYhkAYcxtWzk0Tnq+qpA/RWrN3H6DySlMN7el0fmkjTuJ5o/V9u9qe8
vlFnhDfTM7FRwqLln+/nNbkwjwDb9eGyZ+yj9slsf0G2ISN1O+bN3aYb5xmdGLn3aSRl/NqH0M+X
YlLDkFteS3GH0pi+qCEfIFjHXoktMCzODeD6b6qPn/Yq4/bQGuodlk7z/Uiqv5gIoU/2+pAYeRqx
Wa1qL6En0Vvr1UXX61irsflMftkljR92yT8u+3a23LVWeejqB314tqvRSYQn38NDGIJGw+rYvInf
QpLaBP9aPIyLwo2IOhWPsH9+j9WkXD+1FY95gfOtUjBmlsnx06TtxTP+drUf0iOe7r9X095iwPnw
2OLwwdVeUbBZ3K29GSWNognJ+OANF78+3I+X6ygJZ6vbbdffQ0650163cnvSh7nOAGS7jJfjG1IC
GH20YMEbh3d36Tydv4eAH2B19Kt/XPUtmdHv53ur1T7qyJQe9gNOI1OunMegSZfiIur9yl97xTME
ZUdx2TEbTK0txRPCg7O5Wc/ZfgSBhD2Zk5Tv17/c208FyT/u7X153XbV8dzmjRji8EnPX1bhyTHc
J+MIRbSJjVLA+ulakKaAyJr2yb4HB3rxjTkGYFCtoFYM//62vm0n/rUA/3hbb1H6tTkzuffEHdV9
Zvyt4MJdgxLSimIC+gYN3SOc9tKu2X+/rvbjRvvjum+B+npZas9WedaHlU/28PHqwT62oY2RI0yi
O+ER8BXuz0NaD4umvXmZ8vS1j7/fxY9RpmHU8VhCzq9mtf1z+1VPDMR3TTbEw34mdDFlbiPfkq0Z
egdSrUlE2v1bGvK9y95f+Z8XfStSjjWdUay4tgNL0SQzwXpummCWg41/1STr9GqfzQjF5IgBrNMu
40OB834JBL/ewtsx0N1jYbBucQtXu2Hv3NfBPNFaGsC633923DI1ECE2kWZZG3E0d/C5xgfr76/+
x1vQUIk1aDwRHhjj9Y+TmpHZ2nF722rDcudUZ1FtRajJVXDei8mgPhs0qDTFho5LPBF+x4Yx+/fr
//jpae9gUoaRA35ebwv/eLqsO/cN6UndOSvtkrdswDlkWKAo50a/CavsGj9OokULIyZ2dLO/X99Q
z/e+CrCBqbPyON6Md+smXbuttVr3pSPbG40Q7kFigXa394qjHRU3M9wxUVyM+L+Oc/YimhBeog1K
tIUHCkn6DMmGDBwpuOL/X7xPq0r7sNfQSfma3adilOlexubfb/pfymkyaDya/nvT7+XLbVm7Ms2e
XCfI2+K+M/PXV1tpIMBVybUabtbIPCiTZoIkoyfGfTr1ljLIlkuXGvElPl3zl4zvJyT1H7f0Fu5X
603tVp7qJAo0z0Z5J6bt1QJzykMb4NSD20UTxks6vZ5oRRbLm/LOXZmpKqpdWD+zv7+in2ppzPao
9fH5Mejkv53o5ba5ezS3hjY0w/A8O1HX7fqFvZTRd18zmmqfGVxhMRfbYKwAedpux/A8pHbWh2vx
KZ3exHV6Vn/ophM4km2z+mXl/5iw/nGHxlsWQMebQdplV2PlBwHlSJEx0D6irznvsq4ge0OX/25L
IRBaW19O3+fueGNbWR7ceHEdLsAi0i3lPlqC2YQi/O+v8IemfAPTVNIhnX600XhHcWr37uq6fz20
4dHMzfDcC4tXZkOrxWov/LqJXk/6k4AOmZOqfP6Xi6t9/74v/7z4W1xqaxvmkuhcXAM1C0Pbs3cn
Gnuww3u93sOyrpJlE+u/hAP9x8tiaarhiKJAbpVL/VFFbKq9cX8wo2h4lzXmxIINXOHHPsy2qH0j
yp4zp9042PQGPUjdDJsiPI7lLWSXB78yE35K3PD6+O/NvB2Lbe16wGyn0jihmioQ0ZU+CDvKEtj3
O0Gj1Nk35Fzvf9FG3GTWR5X1ZZq6wYU2vuzefjmt9O+hjj98FZ1QidmdrlPD/vP16Fg9TtoMGBo2
wwC1or032UUNIDTxDJF6PEjf6mvI6RN+kW2gbLcDBIDtaEsnIlA6ceD1S81t7D2RTUwP8VDXrilO
4WUXoOKCgs9Rx+iEPIdQGNFSjyM0q3S8FWTt2VBgDugTc4YZjhCa0CtaIc9XTaUOR4YIj144PdKq
ORBt4IBTdJ6caOdGAK4ocvqkmxtBDZiAmNDahUEPmRoaKfXhsZcvSTvAZuF5iHyN3pQLRSGI4TFd
KWOh7KxYNw96q+CJzBOgd9AQ6CZUN21pEkZuIvE829ZwuedH2NPWSpLYN6bQQpse54XcplAWABzM
4i5zsI8krtwgeEV53vLthmm4HpSLRDWw5yiqkguCjva4wX+hQApEo2Dm9sHxkn2d6AB2HaHWIklW
tiXqH8Joq6D1ovsVopeFv+XFJq1QmKlbkKrX1Zy5C3B+YbohR3w0vZN8b3m2nZ8d0Ekhw6jB5xar
G8TsroWKIrPt4m6FuSFCrOm54bVrQP7cfebtHOnXSWTP+epknz8eGejJBXQKVZGVOC1wVU9406g4
MKkG7gZBVw+85R4a8mRtGW2SStR1XO0hMmiGmFrfbB0GmDnKw7oslIgwY/VA4kwwfOc7JRPPW+bH
yENjgwSS5LB7dfVepIKkU5OOtwsV+aF6CBzCopVCze2oJkI70MKcL2nvLA/gLFl27PmT3gMEcm9j
aX4+qhez1RGIC3XoV0Azt01byWZZJ4mGuhHxDZfTocFP9zpCEpRJ4Cf1ISrMQx9YM8NaYG2ikqi9
TG9pOwmg5lWo1tJrujWhVEOY4Et2ZYK6z8uWEsxnD4NX/cW4j9HTz4twykDHaeZ1k/nZ/fr6WBNR
xBUJiPDW0cGZD5omCO/YoV2rXhjyDdb2vDnjIsuOyDL2REgW8Np/YHMTdB4CgAuH+ZxzGF1Gjrot
BGa6jRPeECnLEt1MZD9SuEVwurvWxmGiG7meKsReivVRFKcWb2+aTWron1Y+yvJ51ERYULp5vu9d
zbwBeWLP49AnO3PjUTeYMlWP8+dqBzPoQG7q3kU1jTsWPjZ0GtomEO9VLGYwReoHfrGnK8ZBxh8a
z+IOyh6xDtscsSNCwcj4D98lDA6iTEL4bpk+3liKizIr3RuatoYNxQbtEcD8k9QnhNMgg2dJH61m
xgHH/d1BfEZ7K2n0EzbJLimmS+k12OkqZyMi4PkD++aboh1O2zY2KLJhhyGfA47No8+8xi8KwwWp
VUei+ZMjzL7E0oGHc5ejVf8KNpx5NSkUA0k1NsSaj56xUk5+UZYCma9qz7LGEnqIG084XwmhKLvW
8A6ZFtceqdGe/+VFQ3TmUyQbynVA8MFGhmnKjTmk843wJaDzoLAItT3HXGvjFqf+tBtwSSpmvhF6
mVGjIULTtjMmXQmv1uGP62MgI+G11GJTS7w1hNxdwakj6qDT4tOu8+nzpFg3mOeiA5NKLjLN65Jl
NBoRSMdxEJ6z0AyDyVxXWsonMh/8j1R6OSUwJB7tEk/YdvNiR015juyiWIImijy/2SXrjy3XFqtP
FZi3+Yh5QzrCRzTVMR2JOG4M3A4gFgQNYn6IyLpg+mKUGVN6XRZDxlTmw1+aNQ1vMJ7auLJ4dX8C
Gp2OWpZhztCv7CUWffAnxotNtHC7JjhGZydiQLCngLWo2h2vGRIdGma9Tqie4JzzFs62oUgrMY0v
/nSsheb3R9e79Fna6WizZBXDzWd3UhO+aASwSMxGr6PbD6SjlIhsNvigRO8gjtNNlKoGQEWSq/Rn
dcvm4/B6klfi0DlgQdwdKGE5Vw5CO2RqqjBQ7TEuRCSGauwRY6Mi5KURh06QmoWeBmER6UsV8g3e
oiH0KDyQ6HTNxQoUgieGVTabHazRyVptuTDxMnr2l9LeDtRLz8MOmCurmS/FWidGI6dl9xx2KOZw
L+i1ZLZDiGjXm+rcS0pnrtam7iKUa1oRLlehebKA4A0vptInxWzWuOq2lNrLvGk2m3Yr4fc+zYYu
ZvEzSOFuB+dwwXpVRRIhrnj2Ed09OJNyzQk60oz3UiXWWsBYGoB11er24mafj/+MczKrRkXl8vri
/Fb0rhqUsaYsnpYZggWIoLI6Tq7b+fIY8axahwpMwclJh7AIN+u4+LrYj4QDx55Oq88647xQ45dM
8HXyhtKAq4zpwtboY7mQetAZOVtttVO2zOfZCya0nKR9S7NsN4e8HxKkp+oTQ15QsRQnKcXjm1gL
NG4XudgOZ7Pg4I5YUt2GyJloClmzKN3wbrW/NOijVkHvCD7gf07VIEkGWraC0HZ2k4SwsIaNJwge
pArsmigPb3aQXz82JGyM59k15GwZBveYiEa6qdFX430U1QiWg8jabhSF6r94SgXkk9ec6QRGrLgo
qltTKA7EacaIdeYI7sSBj46wXRXTnKPXhuRMpAM6JD5NI3vT/0+SMHoMAnhw5sWNg8eA182AUaXy
z/cXl3MaeHxLeGWIwP7R53vV5WEiISzAFoDAAI8BdUs8K1Gqe02cEAx4mCYNxycTaGmeLDmuJN0F
MhHX9VP50f+k5rNjfosthjdE3dZCDLuukuE/XLtejDqWm+7MVIVyfvrFv0uKWxvaM1+WavKh/vHb
nIPQTDyis4hYOyFR2fUnSNL0EXDhDcWcgZOJDx2EQWsbUmXOaxWEChgQnaYgNYCmScKjaCIE4tWC
98lPu/SLEFsKOoBBAVuCs3DisD5HeY0C7WWHJ7HiD7OpL2KrTv3pMyxgEmIh4IEVYD1CiDIDtzRh
x5OHv9ZBJ1nQTr7NUfcQGe3Ly1yU5gylzTaHUqnio54RSy6LIAgWTTdNtxBAn2O23cwYcHDGrm91
HUu6Ryjag0UF8h1UcqTXmKiJsoygvvVwUd56kIMAkKJjmtVL2b1CksQXhxdWlzsEGklXNMwrPh0Y
45BaYfSQtaGi4LrGQiEJ81ZNYhEm6g8a9WkWrVhh1D48ET0UHrX3sF8cDhux1eVqVKcnnSMoqn1h
c+Q3ZeRlQGYkAuGK+oSWYXxlQJH9VI/HGqLJ4qE0UqRbLGOcAHn8cqAChYpQh2FmR20bSanac+eG
Saw8IOcmx/capYl5kIUvBJrdhNmVxLuc+6KxDGOGOO9yQ/jCsLgukSvjRxS7TdYmzBpO7NCcxATl
rg3PZGvu5sAQth2EhLY1QR5YIvT2ZL/VRkwjcB52HKcCxASDF+Fr/BTYxPuhlLIHBUhYlr+2UtjF
tNSdexC4eubGT/6UOTp+jb6LBVKVTktMSjnd25nOu7shjxM3uD5mDB0LQpvoBP7WbViM/IGEH/qv
opSSZCnYym7mlnbXQ+pwlPLRl7G7Dl14VO5ESOoOIEg3NrzubCtdTHE4NfOItHr3EGx5knTCaHpA
F6v8cDghWiT8W9lYi/joLLbW8DB4OClAQX2c4vbhI4SV6WYPt24p/HbLHnZYefuwZvpsPYikS4bq
EKbJROLSlor3kFYgXFYjLOWz97m/mUP0AzzCA3TLSjkTTuPY5zp+Hy6NPNiXaFWafjNIOR/O8DeH
fc2m3bDJ3dpmsDHloTRdtgl0p/xssrB0XqDZiFx40wuNHIHrmiPtQEqImUKiWGzNEKpxW0CLD8PT
CCqjdjc7m3GeU/7kuVFxbLlyYTEMqgHv0/RPFQ+ADKmUK5Mn3TR5vW5w+xhhTMlfM0PRtFJ21UyH
qK1+a9JfxHV3sXXIDPiuAEHDhjUcqu0IB5Evf1eUW15izVvc5jwzLFXkfYv0GKPHe8Bm3WPMwe9C
v+HNk43y+uPmWmK+o4QyMRs6IC1hSdj5aBe4POMiJuyue3hWtAWHlJ1sQs9mH22S4t6n3LiMclMX
FYmhi4bet2rOUJJbQxk/2yFGU+EoINCshf8iRBB2eAwY5bjwUAJ8QmlgqXfOUuOBoAn71/5yJ4ar
HJaQNkbRhj6L1/QIcdISR5SL9zHPrbm+bvW7mv8x7GOEcxJ+BZ/YPYasGlardR3txfAseE934GhV
We5Dtdg2U0hvwOTfHCO0OaQEdzdeO4saxJm16Ite92Y6N5gdHxfgipc1XCqHJ2OEoOrss+GOTson
SLVgsWglUOIE/oHuxtbG7iKOR5wOWMewTC4vuvVkWrBHO8QsJKfDKcG9QQTHPXmfFVUfLJ0KNzZI
AQ4kFJMFcTs5oLgmtJ/Ek+MDdWlvnXHC1i/QsMaTEelWuCFxrTujvJjqK5PkgHReEeCLojMHQAgJ
PHCA6P6kGztFh2XPTtPSZB+pnIb4DlOFyieG/8cyYunDzIYVvxTGnP9trHRR2ryQDsoBEbN6Tjd7
sZ3zwhe1hyqH0rs7odZQUUD9GtmNivUcuU7lB7H2/WvLZUsqqtcMzunJ5kpu0ADXFWfG3WkenxvZ
vPNkTDD1bLu3G5MNP6yAe015u1yXM3rk8ozocheQcdv4DOXh4TOnuK+EAvGeTl41WD2cuWRgxZ2I
+9Al5eTZfNk7waHTZkiwzINAFTBkbFirnSgNQv6Nqo5rXzU+zgWk4iQJhyPqLvJhQhV+VZtk4qxv
TsPmO3XF9O5A17dxb5nP9xMaTmShEclwFzs6igUKMfZ0cZ2Bdi1NpqT050mCYNmp7kqIWgpoL2ey
q2WUndOubO7x72JKp9yQ35DzHPhxitDf6qGBUpABVWwxzbxSdD6yxjThHwY3WHUAraSHdSvKVDp+
bVg4fSFLvwOu7eRqfnPL0p+rfwXmxsVr/flk5TSXIyr6Jx0brDS52sraRlRnFlcO1sr6QqwKA3iI
SXbto2lHG0Os3GrndxHWCR2pXtdp7pG7Mu73sLdKt2hCUUPb1RwVmxXQzIlc52LgAIfQGKPRC5+q
LU7Il9FEXHjtSDp2DinZaN0VR0g7lD5U2uTUKZaywD3wpdacBLsxPlUfFORhMBqZhGvYBoL047vw
qrkBqU7xLaAh+bbDQG05oAeoD8g80eMSFLArXUwIcXSICVdEz66LcIaK8OACCuWvNFBJRr5lJ02c
eDiUnYCQelRaBHW0dE0VFnTOv0pe7TzA/k48vtpKZ02Z4hfHwWXv1zccYWRt9VB9JIbLos5gvazc
KdAbb5PvmQBxOsBwXpYcL9LOaiKqyPyIl4Uqu1T1oxLeUtRQAqUPYRNF+WUFekPa3ObMyOjSaLOv
Z0PA8jtgQbIx4Ph2vISq+iI9L0lQjmBY0u9ZztF1PNAqMNbTHSBOQUw1mezdK0RffwtZMBkAnKzC
RgIaw3gRVaweCgruXchnxLCJu58W7B87sj08dUGvEtvjHqZHHUUXBiAq9+exj1fAz/JMBsthC9Lz
vyI+9Og1McAf4LwUdyqJlozYFey7CqCv45CTqheu3CT4TWr8106CbmbZAz5dfz7YwHPM0HuKWh2M
dZTZc0T99bZ1v5pzcr4ejGVjifxkfLQcjwSdQAtK1Vrz/mzPI5PFNNPlBVM9zkEHVtbJeeF8aCbg
tbS+kgdvpukNvvbuwAGhWqZifg66L4FKTJkda+Au1PBQbXhm9Ukz9lgyb4GoscNxHmGXuLeAD/Ic
aJVVVQIGLj49H+jgP/v6ol/ji+L20POtj8vS/Oi3DqJft2muMRPY2XW8zsXqVcz/6zUmlhE+mnZT
VDlkTvgCSEblqilbOZNUrd7HjSZ2M/va3eIyXAET0l5tdxlTjDGWthZVAwuu19Hq9psHO4FuKw2q
YHC4tuCDeKuNxW8SSpCiyrtKjzdH+xFkJ2cX4n8JMmYdyvQkvWdlwieuhhenwbh6u5qvxG0fXnGN
OxFtlinOZ6bR26zD48ra4JFnrV/pvjE49Fcd8wUgQNwSOjQT/lLnG2cADsyYTtWg71tUsEySCdcf
6zXfPz0JVfwo6CqnNONPX3vtM5QuZY9IAt1V1OJWR2EtSo5/XBejuyHILmopu+6scAic6FhJFzDz
EzkOlg0O14FnyM6kagVSDZWsa0L5g39H2yWzVPi6FhOCJnbjYWP34MxgaB/grc+2zioq7f9UJaPR
1bwjAQIpygsMW4SSu3VF0w/zh91OaQhSHoV7UnHlesSyCMGXVmM8CdV/0XKQufY4x29sJlFs3Jo4
eyGAgoEbEbq3WldU96GyJyM1evGJEWdb2wyPxjqlT5cYzsvmpjEfQNmMyYV9P4vgZu7p6POYTZIB
Ti/1TDmVBglBeEqKb3CbXbX2cs6cPKf0Ber+rvOUEo625RpdmAcswnUxu0W+59OJljv3oiS4V74+
UGxSHwg8UkClo+6Zg40kwldvLyzuoVo/RXSnrDyrV/xcdJ7ffkVKToIxDZA0dBcYyM+Zk6Atua85
wVTAASye3pP9rIF+nBs+eqsLLpIKJnwAuxMdORoEJ2v5YLq8mHx42d68JGccFPnw1eIpJ2G3pHOl
Xo1qn9CKKPGgLgGgMtUbmXcydmP0LIwaKxc8kZ+yxFVqG2Ubq3Iu8bRO4CGLgnE8Iu2+KiyWDMqf
njlo7NqYNsjebIEbM4qWc+8QKlzBa9BLgMdePEgsQRlukYE/Cu7TNO34y77tQoR8OzHYbaVD1d75
UCELyYV89cW4JT56ww2l/wLHZxJIibPMZIs/gb/fY51lDP2r85ivreHuq3/aYSrSOps49WGpsmLj
18Kz1cYt61KaEIwt3dc7cokdzyH7H5LObEtRZonCT+Ra4AB6S5LMoDjrjcsZcUIRUZ++v6y+OP/p
oboKk8zIiB1775hcF5NC3Puk8K7ZsKh0eoPb/mxr3ghV5qjEB7FDgHzRIIfWi3EFinkLprK7dZs+
mrKs6eK+RDLH360/B5wVLxYeB8Pr1cF5HFOCUTBq6iLfk19d7k7N9Yuqa0QZiR8YVLWwN53IhE/y
ltgBRCW6/acdVXYLWzDrlGFQiWZwNU8mZ2CyIbx+Zt+8ovbXWdSl1zPtVoD0D0aCJQ2gvD+3GEtr
2TUQao+0yQCIHl7d3PG5K0B1CdmEa005dj/eXgFZB7Hl5GyI1WC4V4u/PYnI/c5ng21zd9yfXP09
fXnVB//yOw2hPu+9G/AC7whOhyd8nl6e1rW1n+ifws0jADoYarj8V4VloiJfftKTQDCp2MXD429O
O+zo3Y9ek703xAkafy17qN8Dho6v7Ht7NvyE9X39xfliZcrhvlHy8rntjnskDnnHbQP+8RH3J9hX
q7AhzZVgZyqrbRPjs6AiRwBsGW+wog1inIDn8/xK7gmsDZ5FXLOWH6pJcHtJ7Ooe4xf6vCbnv2H6
T8BTqiyiHZCElWWcjVaJ6jbzVXbEu1MlxrLRR9fI5Tpt4xKSAa+8L6KUbRevV6dHEySt5Hs+78b2
vJaXkmNpgf0p5OcxRfxKUBJx141RHo3HuucjtOHJc8EN+Ayxo9IEueOybbP5B7SL1EcjynDYwWDl
+OY4WBBrzLPr0EQEu2oLcMUYvKcCVIvO1D9WjY4UG8iImEoCgNOo3+lXV5D37i1sM1KZK4NPi3cH
RBbjxifubD9ONzX709MhfAPZwXZ3MBdlCQiUJxgRzJy2gUaWzg83avfVxK+zgy64Cgq0VGDfdgyU
xkh4Ipr9/ks+ccp5yExVBV/+d0pA0WiOqc6m76hU6ZhawMpnduZg24k1J1lZOjwyf3a9WxFS08rH
TjB6yQGN9DYOG48aql2PZEH08LmLBl37tukW1vCklsdfESTwI/v9aOnoM+cBL4cmJ26qTx+h8YWp
0lDdrVVQkBM91iovukWPJ3oEYKYPCS5ZJLHyQcj8tCSFAA25XIHi9ApLF5IMrUjPGuAi5krSoiia
YdaFZpOEiP8M9VyQNDX9p6zA/UgmTTtPIooKTE0m/VgjYPjc22Sh87jpzsnOzlwO2p4h4ID5tr5y
cfpiMrHFieqRzU1fdG41v1PK7kr+trcVACfQBt7FF9FaeBrNTpL0L46DmN73yN1NDP5E+FauptNV
y5m2KgphN2Q+JqIODVEZ9WaTu/i2r8IrAYcX8rJSykSUs0SArlVlmEaD6Cgc4yaqWY0JjmmrqvHm
9TSb+hBVNjN0wMRaBr9+1kJLOAvzGJdfVu0XOv2wQvTLPWQc2Av9VjS+p6Tqv/DM4Aib35B6chHF
9KWxHySHtHAaxP7NUraabH8kCAVlkd7pm3RFm0cx/mHaZrRVR9QZl8gbaIuAXI6HL8366eI6IWj8
9X2Nwnp5XbJUMLn+KUAAQydQ0BDEzw+HQ42Wypj764dcHb9A2AazctluW3T5n4ibrd8Mh8rJoDPc
/jS53X8qh7uPH/kQXx5Cpf2cxeh3mEX4iw3kYlEMlVfOqi8jDFxQXBxdUn3lZYZw4vkiIf55pA50
0oI5FcbLmlXOYD+ulm9cvEj+g56jGbxlh2egPpmU+4Yu/Wbb3jdklWOEmrPMbPYnz5VldChbqrg5
yvxmjc/pBQEM9Q2sNxqXZQtqbrCCjJZklVOEbMaz5/e5oFHhU7nN56rPRl2wJCaqJjOlqjUmK0FL
FhJY3uTY79CkS9JtuD2KHz44iQUscvrtPdE9oHpobK+ad6rXpyQutqC1n6dn9GZ4QeijYgt0IPRK
lf5OO97hs7J7zM4rO8WbSRQYXZ0ra1SHh5yBm6kxBCccNVXR+FkCIR6d+8q+kTMDHPEXQK7ksqbA
RsGrZ1/qzM+EW5gd3Bvjk5ACi2HLRLVfuzWOAKqUcsf3j8US42UygzXmq+7mGPo7h60Ct+erAQ8e
NjYVm0eSD6AzKJbHBz7DL3zPqMt3DW5B76KuvxXuxI0hxAlKAEvzZ4qox0UMwdG5Kbq9Es8wEiBQ
vcfHRJ18djOmjrwgXs/wsjm5n9A/U+KRtKV0CL+Mp5YmpIBrQHOFr8lyS1eaxtf4Z18THBBSElrG
sBGRry5jCYwVwzuTFlGAGQT3sC4G1P1aV3xa0adpX3UfiF7zlj3rpZgjyqXCLjW3JvGOAb/7cKCG
IV7XZGG4GMrlako++mjIV7Q0lWXZ2TPD9p7EOX1pdsnKFH/6YPUhzgHrxFbkD7lqveegGD/9mpkV
ZCZUDxAeMFvBMoCbrp32ShJXpnhlXT8DmphpOP6NMDC3v3MKNOydg3XTnqw2o4p5bIJ5mmi0mm+x
NthzKnN6IYF1GIyC21b4/FiHKkxXgo6tUoeBXXwcQKSR2gs9XM3eHdsE9LhvVmSAOtwBvJY/hrUu
rNN41otrG7oxlgJYOB2xuLDypRI1d8jfThhPKXj3DcIAO5eWbCYxCLN0PA5abOLaxlY7CnqB4bQj
cEjsEsjsYENaBs8GXU3cQdXe4jR/L8FG2Y0XwkWsT4IWX4P+XAYsToBRxRuK4juuC5jpoCeIKa9w
LwobT3FQerfWxeHNpFuOvo2r+mmEqLJnF5NRsQRqUQqiVzwqwEb1hpcS2LElwUbGC17rCe4LlCht
64q31O/hfDmSdt03cS+p7LLjtwuaAPlHUSRemLd/rWcbzSZZcdEZXO/gvAX2PEffw4Cp23V22eQi
PnwuNuEuNzz9QZvbatIM41qOzFLeO05XNcC7DDQhP8jHZrZ+R70WrXVqyx4nSjZGL/uBAXlwXa9S
OpkX50Nl+oW2TzoIGpi/5O/e76a17t6iNzuIm8GgvMqaFKrkAUFHt3tYG9C0x6AQKRo22lb7K7PO
rjGa08fByD3Sv04FIaUovQ8OqzX29teveDfcc7VvVw4QYGQUbhW2cPTelJtjH/zcw+GCAbjAAVfn
25J5N+wwAehoTa5O7+g/L+HoAGpZIdQkBSQuK5r03Vt9uXUsc/LoCP3i0eOzOzVLvgqf1m+9bmf2
+mnlME72z48EtU+ZSMDAma814a2trOzHf3R5tYMMG3/b+HF8eR8rpKDWO03M0jkvcq+5cpqRZviX
Z9RU8axuiBI3fJ2hLwyzOKotgovoK72yi+lUAYUBjH5huIQMlKHgPa9B0GAYTqn2FaLXo5d1xWjJ
fdfuG9cBU14wJtbk9xs/Tb8l0J3L3kNImT/EDK+Rb7ffeTgAKC+MvCw9E4bV7llN3ZZlJheKuL64
/SSDLUhprnMX156aSmNm6NYM/IeFEBGulJhK6gdGHWIFf84todygt2WTo7wK30tZRmv5Tl9JNYBw
ZuWSXR/nHY6hkpWeZjs6m5f0EzeBDlfyrkv6/PTIPHqe3tv1vJ3uz28+aOGo7fEP0vvM9vI0j0EU
a9UWSpKvA9po0NuEYLC/iVXb9UbHLcadUo4+cTBR74FNwI7f6bud90BwNPBonmHCM/0sHl5Fc4UX
25sGI2xGOjuFbI5UnySKgIQiBR2tJwZQvHPgrNBX8PgoQPYXAHbVn7DShhMe7dGHLg+/UeSpn27B
mqN006zkOuhw7jWAfWXiktDGyjEeEdXAC1ItFwfBeM9kMuLUi5HWFArhr7x0pPqEgwCDDw6xJJK0
oTurJScgBU/DCt4uTlwHGRhhkGApxTilr5U8bk6AwSgn+ooqc5Q+Kiel0ZPjJzu57iaHr0YI6CxG
L+GNMjctxMHTF72T6hzaxz6mRA+vY08CXNOutkiK9Tp5kv8YeABjJ+fWzreySLfdc4yuYQoE+ELa
onJ0ezvgJoT/rNkTCNAjwjwl9WJirhNKTuu+RVocKbn02b/COhWTgJWmmb8WJMSLGw/M/yciYLvw
YZRit+zTJtKcWb0gtRLFQySlHwSGZ9slkHXqjRIoUTfMUFRbUdw3KYYvi8vUxMYibPKy8zgN6nFm
0R6rIKCwgOJry9ktlERmZkg1rRQKAdQnBefYdCKwvMDLbJGeRwHmXDRh0hGUZA/KTQN5lRXis36n
hXU5giSQXNMW3NKP+truFsLHcBZFQcuwJoEydlJ0pGoKfDadpiDlT/c6ehmC/RsI5htxQcWTRT7E
Vi8xp3yrpwva7dJe5G6AyakyMpv7ZPSBq/3wozdOTgfWb9VXViH69MRcH7GoIkkT8eqMsBuvxk8U
hh5txLTeHEr+aQ/Kpqsx+wBYXSUDHcs+3CakUESRg2rQPEXo0YFSx6fkO92d5PYTC05QMLn32x79
ORFwsQaJrB3sVAwg0URw/K6zHQtRuHcb78iLf2u5X99QE1oeo2BS+p+GTBirkVbUEkIsTLeLeWbG
sDqnsPCJZNs3Bia9PqGFH3AGfoEwK6XiOHgBW/u1btHmrXdfrj6DaeW2odmn7YupXlgwcoy5q8+E
DYCR8Ibgi/YovW4OoYuFimNFZc9yk2TCz+Cml794wlVNSrFCoEZ0PeLeTvd4lKWjSYD7rvKH+bgc
iKe8pVqI34nzjG/LkhZ1AA+b5tmCdq7sUF4CX9iEhQZX7yVogyIrlLgrFhzHxXON+6p1Bp0ldFu5
F9SIQHMllICshAeRF3RD8cBf07wxMUG1RbyHLugANlgAPo/z3tM3nRgz7t4hUxj4Q4mDosMDXHtO
oLctViaHAWmtsWECm9bd57SnfjBe00Tcj4tlLq/8XtGr4M3zXV/CKN0iMO+Cj71ek45I2tzWZf2S
uGQsIuU0o7wy6ZSqWHfdtODgzEZYWpIuPN1LOvnF7KJOFmQSZ96GfWPiyp2U4SwO9z7tefzKLc5d
oHZ3iqWOpyU90iar+CZc80AiLSp9UEOvAePxUBAn2WCJ+SUQc+rLcHecwWn4OPGypTA+pgSNL0y6
cNGedCHgyRzApSVaD8L+hYpWH9GiAio4Xu0HwxKmPwfE9ieXAIn1cFNN/DfESQZNDVW/ztm8/SX2
vOAd8s5R+mzD3+i10NGjdTgHl6dXtZ23Uzy9+aeP4wW5m0YcIc3iaNQzNBCPjb7QBycuL6puWXUJ
x+rdK5pGd+N5Jh3SrqhECzYb3JnMB0Nv4+U6bmUDPRsUTArLRHv5xfMto7FURy9T3mqoGAHTAdRY
FIZrEAQmkHT4tlF6l8w6YsP65ghw2ZuGR6doq7aZPZoICW/Kuc5nMiD7O1o7XIxGI9KlddBVFBXa
aSYG+p8tPDP1jKPPHvOTL+NDCNuDsObbEPlwqEaAgimLJxZS2+K9vbK4WYgfwvsLN29bM23AIHXL
eknS3UohDraKevNG39aCMJweAkIWb13dkW7mwg/haRi0BFGXV704UKR9+Xm52xVwP3EXIQYD2VyS
hKwjFekZhlp6nFXitJJNw6558N1ZJ6JMe4q4D2Ujxb+ULQjbi0hbO7rKlqvCbs86bRxNGPMuq7af
fwTtEs7PKGBAScLz4z0v74o2DMPBtH65Vc52o+cRQgxMHqrQ1X6Xq3FQi0N6925b8qYTDe3qqKiX
HNC7LTuHBGrBKybx2H1NCzbigdsj1d42vAe5gz5ENHlxzHJ5OHTwKqXSWEDixeEG2a3Qru4zG74r
YTydgqoPPQEir4jUd6nJJhXnw/VXTCyaqZay4tn88Ca+r3WKu4dJW6KoxK8Z3Sk4tt2L3YFF9KQi
Q5+hUxS+6Cs6jAhLDC2ouzPchSVMqjxqM3xz0yHx6376HSygafCA2BGe5tNLdKZX85xXgSqSiLlP
oa+5EMWOf4QtJj8R3Cgug3uYxRCqCXTMTzr2WfhC1E35+4jiY5kMtwufD8KcVJzLURYmpzcl0N3X
un6SeRMiaYFXroArC89YZ6JATEgfsXUb1OJM/gEHnSvRgQPeAqQPe9Rhg0BxwEH5TK6BG/Nq2NZl
HbLTuyTYoNeGN+GbZOmJoKOOR2swpeJPbTKpdeZVz3hB7c/NldQRcZ5r4MtNdxNeU1V874NKEyQM
Isyig9wjq1jMVOP0OYNonJDSEWhjdlUije0EYgUsk1ca4JhUWxAYa8VPhE7niUkDfhW/5tS0Jh55
Hq3wJuc09USApXyFYol64VdY7IyDZ75ltrwRRj4TrOhCnQqZsWg4XXfn2TDHAu8T4GelKI0qaqiA
hCk+teyUn4TXDgmrCf0HTtfaJKP6bklmhXew0zacRg71qLMfXYnvQa778u4vnk9r1rU4WtCIRqPD
LtTwHgm9wKOofgoofw/YgeQ72Pslmk0bgPsMrMPK1osz7khvF97OGdIHedZi1llGX7yVj1wmOMvd
wBtVrlccnXUTpPEwGWGYdmhakwUXnuTOeEJU4VmqkUr9Oy7J3/ZElzmK3lIeRdJIZSudvQLlPd+z
B7Q4Ztqd1IG9zQSMqyA3IO+UcFIkNP1P/y7bX++MXNSa0u6AIHzE9Hx5cw92I7Khrt6nELsqQudj
xAAA8R1TB01uKTcV+8Pr0CYJdcWJ6dGXBgWiq0jQn/eZEkNfr55mg34+h1gYdtFhKYKtY9KMmmNx
PmX+MNj/9Eb5lCu0d3qn/PAucn35WZeTYHcr7tZqJZpvNR+ObqndHkKXgvDXC+kUKWgECJmGOhB+
TfT5o6KXRzZQ2qoFSSdw6NNppva8nFaaD+RtwDfkuvm4TbKETwIDjBlf0FQd6Dfcmjod2HkpVfXZ
iABGRuSYT4tywFx4aVp/h8xKDUPnHPQN4dCh5QNxxeGjm8d6287aVnfIYaaYgn2XNFzYXBQjNd/N
kJgig8Q2QkXqOzqKnFUz/4hj6x64+PlGNBtFPYUgj5EU9JGP3YEhWbNKB7bKcxnALhPTOcrHjnP0
+DKfVu81qQ0yS/qkzECuDyahBdR41uGAsms9yrOcc3Ngu9xiJsdxKcA0o3kp39HvDdFDoVBxeMCB
PzBI36z2rOyzvWC48X6ucElovCwvO7rJGS56DFBYb247rllW8j/gZEwacIDrWfpSLnEAgGRqPbvc
qCJs18MOvmZxpiZu09Czodq3qIpk+XB5Phb9Qk0KkM36oN15M3GFd8C4O7bgGonAW+dFKlmN039D
sEbToMTThkyBT07AMZd9QVvBOUzJniwkDz2ymA7twxnzqUj+Mc9RnWIixguNEdhSIUsWRZVfB4p3
Ll1FW+fqhNTccNXDXSJ9q9xgeXD6dy78rOTeRE7a5VD80Ql30zf+kOFcZ4aHthJAWGQIoxFo09dW
RrojRZBrWsm5TdQitQTGWa87h8uNRPQbJeSgsBTROQD8V39A3Srlc15U/qcK3rC5AW9wjDuyiJp1
+iO3ql43qC4RZnrHUhNxKIMVKYH2JjonUYWHa59TQiVkUwTbhR12Y6AYpgd87PfbugyyKmBSJOzp
3REaw8X/TnucFpINATUaIi8Iy3X2WvBCt0zew0v3UGBNT9a31qjc3jGVikfbIn4imui+HIaV0Mcy
Jumu9k59Eg7wBFP84volTi1p7uFWgsbWTs8QOsi4xZ30XIIJCDx8AxoRTxtcyo0LpxU+YCvTdMsG
yP8kwxEhPFIKqkCgKGwZV9AE5tOKIVx8stHZxt+m5jte++zl3Xc4RzDYzP0zyjf/AjrGjjyRatak
fOdNI8pxxWUr3lzNC44C7wXmWzHxQ0QSaySq3hMEKuz7drA3Q9QfB35ebWk3huec7/ZUwQojsW4C
nQUNOovTX1BF77bTKgSBX3hd2QDPh0RV43wOZerpHJNaQJLyKOsDcKfPGlrKbnKk32whAgA0o8kF
w2eVfhS9Q+3Wet1CwoFhhfuC1Yo46xQSy1YuuTvtR7jIOwifXQGCDxF9BKlH3AcTVTyS73sYshJn
weB+RxvqECfUgajEzIU+6vHcv4GuNw/kPnE5jUOqdfRczKdI5/OzMnvF5vTnvZxaXFZgDR9SB79S
o5xJPsk3MUXjp9lTytf5inOnYd0JNKgV4jq1550xyXmvQ9aoXs09REiAfsbT/4rov/z3QAx8zHYY
4pPquuVCyjUAHFd85YmTXzvP6WI14rKS4CcAOmduI4/Q8bdMShGhHWJdzT3TFYWmZU05Gy+S8ZMz
YnoIZRZ0tP27tCh+ewIVArsj5fE6FgyR3ohf4IuyMc78gcqAs6vACIFhciCxsGqNhCk+A/BILYRN
7LQ9ErM4uHTtpDOlnusEGclL15PR96K2CjkpidVfya0Svdz/iqNB0FQNU3LXA/xR9juxggvq0lbr
1vCFERqAX8qrr4AhKTsDPSck5irPZqRJw2k/h7zgubInZxQurkYIoPik8878K51vgigVaWvn7ZQT
xbWohkopO2UgaxYDEI1O/do77K6bXY9NJXYlLRnqPmXkSxNJaewQFCrbY59OpgbFDnoWBxE+WLy0
FS/WcGO084zQ+lgdjto+Z/DcWLF8VLU4nzbfSDf1I/dpmGLhGGiRR9Q0Ek5kxL9WtxQcHcbOzhtt
7w36NIiVuAAuESoP2CH4BRdcbw0GmJAArBDBuLlgngnaGC57/qFP6gwcCzEElyMHjoOi5/aXZ/Ix
9RLJo8j3UX/9ZSgPSounw8hQIjxTNpg2QJt1yKLAbzihDaUSUR3KcUnL5knvSPFqqKHCLGKY7FMY
E3otc0iKqkHCTiJdLACw8+h8T1rQjI2OA1FLRQ1ezYVe+o2r1Menn97vRokseyvRhV/YMP/kbJiP
9rUbw+yr5avjV3uYZswYOtFoKlahKfF1fAVaGTzsl7X9Y7BCOcxtGks/iA+NIZ0mGKl4EWAHVUjD
HjDdaOjz1zjqNfj9ynFLkN0nI16wshoMnuG+I2ff7YA5eeKy6Ql+wWSsE7aLs73S7p8Fxs6BSWPx
wcijSNWG10WSuBJC7aaTbFeOjEjAMbmLhcQ0EWnH8LTkv8VsP3gLK2rPI55E0y32C/W7QXs2c/TZ
cDjYRm4g8XROaI26x7bV7gjza5cIfbsRhBHERCwpFEz6xlCHdicDJh5E2/ilWcwd1CU2B21/mI0U
hfaRIux5Wy9+Bh3YY+01G1an6zQSv1+7dJ/f1uDYoEULpWVP89ldMTxvqBRuzJjs/5EhjUitHKOM
bFrNiHMZeTNyo6jzxYeMtd7f27iAnSednm0serJmIi1t5jfFnr45BifZJS1iOo2Aw/Ji4aEhqDY0
I+6D9wiyAxbktF39/bUW+yGbSlEM6E2jvkFFS/dzBrg4XsHLrME2Ujin57fXkDptEfsUPUEH0PMO
+d7m0SofS6jGM7/fsvs0ZihCzS3hcw6BFCLFzIy3g+EQeYDpbfjg+xKdsT/e9F+E62pKC/cDPwNO
u3qevxavA6uH9R1ACquT55vx3IxrFm8GprKn4/OEOcS6s4dtrahhyliy26X1+Qt/XpdpRrb/zcPW
nYYytB7V4H/chuhb+ZwGFTRYTZu110ZcikJ02Ssu3M+bF+FYE9ETs2bUFq0nXrlXPDULOKHs6kmT
VvtnZioN2mc23Lonf9a2mYfDkq9KuznY98inODt/DzLu+ubQ5LXy9i3CY+q2+cUAjGhM277FBY1g
287opFCS3e1ixqw0bNFQhjvnfUMUYW+NLJBAbylNPoSUD74D4zH5ICp1KDnjK2dv3yZNxHZy26F0
hp4sZ4394OS6SPnp82JSj5e3fP7RN/Y5wfUoaPC3j94YXijMOSWpROa/OiD+UsxlRZdtoKMGy+KF
upcCclPPtIZQZe0bQXz2Qj0FNQaQC+ERhQLMC8LTm/mFDh4DKELTu0uznv3KP78Kf9OwnN52uVT8
2R7SRZdj+ROfqYwG+Gg2/T08EjacToF+2ZboOS9QJhwl6SacwvSleEain5Ep0MQ2/BpYNOfl513Y
uuxBv5Os+AutTTSlP0zSjDck4xL741ZY/ZEX6CtTL6yU1l6J7IwBD/Xjc/pDZpdJl+A5Plq8JRaj
D5Xzfrha1DeYQYNvcPLpfNjEQRj72Di95V1c90dVfLGN+4j5GA4lNw5cjzEzy5Uqo3aZiY1hw96o
A1I8dcROjDJ7sK/5m9Kt+bZWyUpfGe3O/IIOOWV1oyR5Rc/Se0VwM90yaZ7oqVONZZCBuNU4ffcj
pxDu8WpsSiwYxvDbjkwWhc+45nxxVHkdISabNjnky1+yFAyF3cNvBjtnMGjEv4JX8fEfQ9NBh6lg
EcUOfoWID7CvYI0g8C6/6/Pf50LzAE84hQyZIs2C/stx6dq+wQDQN2xS2y8ZS8nxhmD7kNBNSVs6
TvyzqyEGf47zY64NsFO2zQRPWHQkmd1heV+Tnbmf+e1H0pu9lWCRyjuM56yNVSXF4BnRwWWYX4JM
Wqy6YnljP1HtncwQonHr6BrNtAdfCnaB4iodP8hkmkw55WJiZ7un9DLK7crthYqDTCoZz2mEQRRT
WLDKptoH+rnMwjTtgiFEpq2ubjV1niyEVkmnr/6vWuMUcZ5WmCrEDz7ETZJJLhVJojUbqwEZf4Jg
TOjXn/nFP08pKaHuraCp3SIYbaevpOXxPVwTM5MahGuIH4RjK3xMP/xFPsbDAL6rUaOzR5XzV4RC
cf4xht6EVnGCvXxjNLS1aio8WocFq7jAd5XtgxEzubq+QeVRoyMPNNvvku1+hNkzLNeXQblmLBrf
zGA5uxjV3d38psgcfvfL2zamy2rdsNpraB/Kg6N9odJexwiMcSXxlrTKYWTkC5JwZIsXnvMe9PGG
4ImUjIS3DqMWXvOcREI5myo3m3l8GSA34rW2HDgf6DEh4Pc3FDW4LsDRmXGhKWsUNdnk/5vYovhD
SO5ULoRkPCEaoh5YWIa8Bi3oexQO0KSw7OizAsc13voLWEHJeWpajVKiC2VFrc3mp7gibPkhQZU5
4D6c0VPav2FzxUpZWiYo8eb9yxtBeSk+mxwDF6mUBxANfzTa/jIxYsa+u7PUMYpJe+YPA6U5Nv6K
5IgIF0IHmvlTJrAu0LjEedrx0FA3K7/g2JKwtZSCk2b4fN4g7X7aaKrQJk2g+C9ImzE/zAGaQZ0V
Ogi6dyO5TKlVets5Ek1ESo2BtysAfyAe9BD0MozZU5YEPe4C8gTMuJSiwFfL+eUkcJCg6COJ3nF5
u2OkGQ5iJUyJbYfQelIkQYAq9kozUCx+Mhnk5UC4dybR2eSuFU0LE3sIe54x3o7S8CIwA2X6BVoJ
5SQ9Hm/i+VSv3c4YOEdJc8l1CezAuozG0JHIQwN8gTKlu4oS6QGeEiJqG6GAVqpGzYV3A21QYQ5z
sl0EsqCWkuLZ6lC0e57QLAGO1mrJGzto101slRU3XaUIMrds8y60V3UeUTSrU8ZK+Gh6sJsZt2Xn
zSv4TvgNc3x4c9wlb4+PiESGl6jyE4V0q9oEdAeitkp+ARVoYx/+ADMdoxp2QEkqK/zhKfCHhcYq
Y/jBbpw+t1AZepjXlAAsxcdpcOXzPsFUKJ1eUW2Gy37lHpc+SRmUXaA3yOXKYxmp/BxnAKVeeSiH
bVvZgE0QvTktIM9IjlKy7ZDzQU3LtBaWqcmNOX+RotMm4KvYifnVufbYtYj8jQLEWsFZ1U8oAAfA
TIWt/nMwxuAgVmMcyh8HGZTn47NvTaj5Sh7DqYEyx8Oxlf+GmbCSP/71Q6a26s2fHKCR9CH/lN/M
jLWhkuJCgzwzEx9C2mV74+zdRmjYcJBMAEsoysfUF0oHBG/0SmILta+vVG3sOVDM0PaaoELQQdLp
n/vvYzIGzOg78TFR+mMmNsQpwNYm9W4wEhRX8xECv8U8GbuVUTm52p/qmiZd88bYsPS2sc4VLY2x
O4TGT3rYQxhKmImpf/M27XP30sb4J1uOdiZzJmmcAL8UzPmow933PYW3lwJHQ29g+Ic6cA+wxnTa
jlFzzLlBToAO81DxfnlxSKlrRkoON3ac+9Op6ipSvokw5IXymOANxkxTTAJ6TYBNcvIcBkzxOOQI
POly2zu1q7hmFfcaIf98+YmWWIzwAZXPBn/MjPe08G9jjjfv8DhclsO2uCptFz48g+0AFH2G/9Gw
/9Rh/FZDNhXTVrhUHVoyV4xKHoQpRe8cDl+I+9j0ftxGeuiPkSbgs6FaTWaUuQCCPC6nlIatgo5e
TmWweTF9uq5hVBIwURxgo8eQbH/c45ZfVvTRT9wo75IdzA4i3YBXhCuQTUAtGkjgiTRokx/qEtEj
RHztr8UciunPJodqXth/fSoaghApMHPF+kaNh9SHIu6UGoPzxB90x5RS0E4/wTWHkaFldgJmIJ7M
7SkzqQcyKQD51zLa5puBtYC+tpaS+qcjB1RxwPjrP+xwvYCmoWZKC9jW7kmQToJh+awAw9T884Qp
0p5JWXezDPi8zKGyZxIAQ/XRgHBdpgJF1HyfGXHkq7i27y6FTe5c3eJFKYA31IvU/jZ9U022YpiP
zpghIH3s/VyotEb/vOqbZ2+dQdawmmPqWQMiN5tVtdKUB2BMQeHhAk8NSX7u+2Xqjz9emzSJF6YP
UWdCySjj/pf1Gq98cnU82EmKve54u2VxvuArAQ8KUUVGzY+jfBfvfgR/jnYZA73A36Tp0q34EEUX
dE+fID4KbxxpG5qyEf3bWSttU3y5Poxhf7vXf5bLH4sAkpIVPa+wQs9FfE3HqBAsDvTvBYX4KgZ1
hb0Xpgn3B3GUO4VPZQ1UIoxPFT7SGbzBSD9E2yOcDalm/xAr9+7LyqbqIxcewrlwSGju+4yAH+6v
sdLs0AjnykRpyF5qKcxa2aYxpYAdrMzUNkePLZ4rT7EYQ4OexVVL9nlliSBi3Cg8aTUSjRGC98d+
vtETbvZeGlmuKoreVguV6xURI6FIBSO+NKSfBzGf6xrpTQbZmDqROyMv7DFGJf7eccoSSHGMtNVv
jxuUTQ1GjW3Gn5CI1hnuB4NWXMjZEDcTSrnQx9/owTQKU5Alq0eHCZqpS6hHOSTNZDU+KvRAaE/5
/oqBxRbyN+fQ4SsgJZdOKyUo3yjKC8VOe0/hISEDuKA4XLECymqtu152D7qNP1GH7s1RyRXVTzoL
vQdgcopmPsmI7/srbw/Fd/gd8D6rF9tbwJD53q2sJxL43BT/QwRIJAZKFIh7h+8rCtygI80WQp/7
01+soaQFDKoeqXPIzl3trrn7wslsO1hUNvs+m/GZj9YmE2MyesVJvrOKTAl7BQMcmUx4a8q7C4AG
fOMqvguWHmqeO2hMB9HV54yKct5YRouvneSe4aiRUHBNapgeDT3+wBBZMGxZFFPWImEcU0sGjzEt
uIwdrYa6os1l6p7EjYLp3ckz0CfiVNJC+IN+6jlkq7vPhLB2xAefczCGiaK5qClZn/X6+HOaTovv
AY+ESzb43elmMbboOkhumAJ0xBoq2iqkO5k3Xai+mYgMWCHW6yrL7RVcuCXPddhpudFHMEX2of66
zXjXc49qEDHH5zCboS3tydPRe908oK3Od8iseLgne0V3N5k4YP9mRNWHS2sce9c2E+6po1orocOK
n5SNg6r7KNW/jJlu20y/5DZVrTqSWuTnczzk7E7YZ+ycpkIt/mXU/74y7Rnz22N4WSDiDq6oDfoN
ip14fFyyxzl4Zc/Koeaere1p0qbZbDUBpicN3iVj1PnXCkqs0rdPemoEhsnsR2XU1Npwx+O9pGTO
5O5Mt1jiVPUsUBqAKSictOtyM/Qd42+WDojAhosLHJD2WNOinULZYlIbF3jzCDJVJdvcfPHrUJna
4OZTKWXitG67z7a8RHm0gnuI7wpSS8XVzX1jeUXaqnGtsQLESNIIkq7VZEqCVYBwHbFAcMhdY3UD
bTYtVkkJmzp9HkBRx/DlejFjBsF5SRYI7FDRScHZjpIPXz4rG3Phrfb42mi45RB/Ap8zO/Q3uHEx
EOnk3DZ/WM1xwoH1EGy8ZkRrJC0qHvWN6WZ8j8dVusFNEW5ENSR0AVUyiyRwfct5BH3yTYZXfh25
HRD9RUUCw1cQEZA6IXY6owDhK2ASLJ7h8x9JZ7alKpaE4SdiLWX2lhkccB7yhpVmmoiKIAgCT1/f
PnXTvbr6VJ4UN7Ej/imoVomDJcJecsDGPScUyAeqQoCij3E005EFVR57ThZ4xNDVsDMOUKM9kDxJ
eDiMWcKbyNniIdRu/UGbYfpg+J2TQMLZLfL+q9viFBQR+9RLekVSHgUHVLvdz9uZoIBfaU5+n6NA
1pz+vUP4AOdK1g2hkMrm5XZIlscz/vPtJbcoRQ+16VvnbmwblvUIFQxM3LBGpL3rb7aMwAZFB2ss
WPCEafsTEeaDJgehPd4pTYGJwSEP18k/A4W/hrQ7Hd+aWLZRTH+fzA7zOd3PyD0iempJhuSrrQB8
LLJ32LIo3xHPMGcZlgew7dJMNXjFRLSPSLJ7iXGYSUzeQ6efQ6PmjRC40DqcwwN/EeEvfFWoy6Mt
Vh51H58xslqP3384A6xa7iZis12Dh7R23z/zIxMbQpXjfF4ur8vjXImdL3ALm8Pvvewzp5vxeV6g
fVK4x5pvvOiPp32eWOM6/CdhnIt0Ij5qQWv5+4+QF7LB6F1bO3bZI2cDrLMjOD+RlPEh8toS22tY
iE34yjq1o83taxMt7kvkIdFf8Et73AT7CZIGjx+IDpdcgpW5mNKqv39wTzB5ew37SFFKkjJPCy9U
mjUaEob60+q35bkjFoO308L9vA1FVyiow4TXSrKmf2m82rOaGN8xTXdPOzh3pumVn3gdOzqW5TjP
GWXJ/+QhnoFPUCXZsb8mfUPY/MIv2fW2AiaGkiK1lhEaUqX/iFZHIHEJ0dEhXw515YPhhWttjtiN
15M2TeXqEwceVJQ6Se0TkZNiTqEAiBoVWktWaCDtvQV0X1xnrxWpnKvGvzlrJBYe/y+I7Y6/IB5m
zSq+R0DGJJtuzSjxG7AkQJiQZHPQdJfslPVlFK9DlvJxdS/10Fdl+8L1zEACDoYOT5RBouXIA0fu
R/4uC5B9tvW0luuTYUD7ROcdE8AgPN5CVYChnFWD0gaiJwbpovdc4nLlDwM89ozf4AMlrCe0iVC8
i2wbAC8rzC4iQjDZkyTbic/uKRhimTkHeOS45jBlVCMn+UMQkj3c0RxgtNeppRk2O5soRR2/Aj/s
nxz4mzlFUEGII/lKbRr82VH5EcuT4q3ADmOAI2/P0gUWu/qYAz9rhgLBYPEtJzvGLE/UcOzifHde
uYy/kNdTTjHExnfXS8IEqAVvzRowrzW46NcPIb5f8kmrg7h4alrGZM8XoH6gRHI/cwmWm0zPqi7m
czKbnmMHgIBnKtZ9gJ3IdrNA1yJiR/mHRzHt1rpzrATyBpA2vwHGVOQuj1zFeTra4XzuWqApjPUP
nrtkidb7oqyXSxbZFNbhbQGyhlUcArK3gPIHyq/u+J43cg1B34XjM8eKKbjx+wujMJEiXLAgQkkI
4SeXdIr+OpnRhLZgptrC4kcJ3xQ5Y67mAqoHvpETuFqLnl5kaeq/tO7ib+LkHsHosa4tZ6bldyvF
x2z3wx/TCO8UAKw5Y3n2m+PAPUc+ijCsSVzxoN31x8omFoSVKOZhCEjPe3KKqV7POPbAIwWPXHwL
VArIJsIAJ8rX+nLNQ9SjVLOE74N55Yuac3TML8MqIVFikC3xg5geku0HR2c0m923Gr2NaR2SQM2c
mY9K3e9/SdpoLeAiUAmdTFHOBdZAhTfaxw+BBsMRdNH6kjXQRbkNafGPiiBfllFR3Z8zrjduQJ9o
3nUO40b7N7/wpsCs0f6xwcHkvadxpV7CtSTWV0kUAAeOQOP15XmAt2I44gpX/he0I5a03hJvCEyj
iCAmm6ZZhZMR4yjUB5/o5rX8HRBDmpvN5Pig1i53IqeA+5CBclNVfs2MEj3jXmwWIQqMN+V7Qvoh
vjmeEHNWI8ZrAYzMxUDQU/29gXg6nio/6XBQIuaWf9wlUfzMX5lvreMvxaPlKscuMx+VL/ak+HZ1
nGmLmG4E0HZC4bEHGwOZG9OZdBvMsgcxH8zYivhPFOXiti24p9e+fyot922LwADGc4Ch9dp3rXpm
LS8yGpZlOhfH4Gp/CXPt5zs+k+pLzd0QZ2/7M80XE0bew8DByR3YUg2CcpRXOUBJfA7X+klfPpkN
+Do4Xtv4PKcLEEVgIJpZ9C/sN7AK1O1E0hjbX4BIsOmv95KvyTzx09Z0i611EZ5s6tME8HBfncQc
yFnN+Pu7v5lFiAsxIHMPK7gAm+Zn0ZDC9VzMJf5NzvgagqTxGx/0m9eB8cjnFbgBoIvB6zL2wQmY
mzTXf0+Zm8CMv+46TQtfCQk36zDxDoc8ZCeuwiTBWyTCa9Pe3ubi7ua4XZdfYMVQa1BdBHni5ABo
Vm2v2WFT5qeguHqHWfDMnG7GRAcPxGvf8GvSHoiZ880bMqldvbKOeP9edBiTYIU+E9zRGsftDzXQ
J4/II2AMVVEWi0i26WRTc62yS5ZFm2mg2vJ3syDNFgA0cFAWbvDpoFUQRAr1bIrYRjwagPKJTKll
4TXfjQnn6TYfa0lxEks1mYkyZjPCmTu7FfvN4Fs5YoyM7sklXd5dzLhtPD28XDDU86YBqYnrTfBD
jemWJnyl+Nq40+aCLix+iiPFhPFecGk0PbkLCjnYMBHiwtZPYTpTNxwgBIVvLtcHG3mBJ8Q4LFyg
rEpLYKspapcWsMEZg2ieE0FkFbZaf8myV8+3r4nbP360aW0rztXOK/tBDQz/yetyGy4mXWXBPVCC
11xavIPbMzBoc/P5eGyPzxVLRHQ7beNCxYowe8amYxDi0E2zVaFMC92+bVJ9YfLfP2NP6Bqu/tvT
/Xvwodoa9qHk+853eTSE6v4zH2do7TYZ/nYp82qkjN/5uvgWswdX7HOpkE/O3UhgSRaIYdVgcqM4
uxI9yZ0xGBvwEpfwIfdfu6Hyn57sJn6Lyx/nr/P0YCDVP+BRssGz+RU+ogoRy3BZv9imJdtyRGpo
ZC4yRrwBhWzhEtU7VWbVprtaRU+UgACPRIU3HX0G9uNmkbgqUJYEd18Nu+kDqTg1R4dpJZtNcYpo
m/uPc/pFcAPMB0mUBkZvEpQQrD7Wkq+tjNJ+fj+m18Spxju6mIZ6RzW1x34KWYZCmcMw5qN+3Vcm
SoiKl0YwuqgUJou7rwmrASKVDqi2BLDLIuIzZgwZ+EgGu3JV5+7rdIaoL5J1V0R35CixiT7zGhRM
96bVjSxj0YrkfeFBZtd5zAzXVyzGeqBuUCCh5IfTxSYyuToel8SX8mfjOx+S9vE09vpImt5pHSES
rGFbZ9FdJ9RykU1pnbWp7BbEZ05iwjMXg/cSBk6dhCjR34kyTphdb336wADC4XtmgpmPXGipqel/
4A1KIZ1Ddx0Ox2JNe/kst2V4DrU7T1i2P+7jNc+Kxah3ld5TJZdkt5qcIgpLBjx4qTZtQK2hcRXm
UZo6D0a+/jJDNfwsgbR6+la6SSbT/VWi9E+mycfSu0g9yaEc6zwnY1ojXNHWtzPBoNxa4J/oP7PU
muBD139ZY+Sbm9K9VDFmgYmjLFL3PADos/YFa41PVLN7p97q9NGZZJUCDewSogCQHMEadnPP3I/c
gRZMB7+eSuuaO/MeNGuGnfS9zicH/X0euSwkdnt8pahQldnTEbk0glWeuMQJPG5R1VP1CW9dvhY8
CzwCDxcUxH6hTaz03ftHOYLu4gnXRv/adnyxT8Lu0DnZhvvvMBHHO7aMzEXRxdFqgyQyKK6AmzfI
AxoyWrj3RAiC1Ciu5xdCOTYGf7Sft9N78Azf3oC5nIhEXlHJrZZEUTQkWfPtjqLH2y/+Pu6I5nZa
DIDYN4dnLK0rInpYRuHGH0b1AfGfMhbwWsrjytyO7guxyaazfmqncx+Lt0itIh8liVp6EgRTTMcK
D3MC+JKMhQimDLKxkzjndN3CRMfdlYR4XOjtMv2a2BXf+tgT55uVk954c7/PCz7sQLbs9U0eiMgi
r6ZpqGBdoWXMdzoVr/iTYs2DHyUGgWgnYCFsiHdI+WvlSDFQ+K5HAUC6LAbndYq6mgGfGR0llVXt
ZW/ktOvOvyleu9Ik7BJOEff46FH5Uwt4qqgWnPuF107fDOjTs4xYnd21+0LiUYz+lmVwqCWSdLD8
c9Ro/ozGehILO9nfmDx4hLfW0x7z+30JmFcpAXhNZQhhVQUmiiRlmGrPkNGD5/xB8s+F8iiC+31R
f8LXNfowzUqOgq3t6ss7pBLNJzT5Amlk7tg2vFTx6i9t9hKj1hMsCHatL73GQMZGfGwLGxSlWVCY
y6H2XyO4OrQBaBnkwr9OgFNesUHPWGMgD6/1XFe2Q+tPQJB7jyjjd+oTZq01dnvbZd8F1aHc10MI
wW2IL41r7j0rzfBO7cV/+y3b79+G9AFDsUuZBhK9JvMJ2WpWkiHYxIR0nTfBY2eqca75mKFKl0ZT
0uxOwoDD74zqGpX05O2UaTB9ID8s/SvyFbQRsNDFH5x+s6cNlFNPUc+3iUi9IAGBxA8y0TAD2Cmt
yYJkrnY29q6J5RB+QMyvIUXVrIRpQRY7huLRi/1IxUo6LJORL1HVHtZrCJros0pHltKGKHDRjcyK
xnsTAJ0I6EXRw4bLMObz8JHHmI8Xzf69pJmZ0y+2qB4oipmYClE/PE4820MXyN9cthXKCNucvf8S
8jDSaSXEzYgfooHxa8+ZBWlXl13A1q9tM7ElYpboKxiL/ownT8NY4u2krMKc2UZcngw8CfyFbKI4
pAhYTEQZ5B6bTiluGtGq+Tw+4l17fxJUT/uJt2S9p51nzpPtErQEex2RMYlf5t499TRB22oBlz/p
h/13+oyQ8aDiS2b1F33+oeRT5O490KNJjPjv5+ojcExckKrPqo8mxcmYplEZP9GlupRBdZiX9diS
sTki3WUDyCNAQ5EtCAFymg0r/kjtWRIndpT/yqUy1SXruVFu3ufOAvcUHDv7cBPQJU37wW6Xr/no
NAQS3hKn9snCeO1oZgmZ144ddUXzblvu7IbsB7vT3DLxEz9fjFF14Iwive7nnoWYCEcei9lvgfHz
2I5M/vSHZKM5J0t/7/LGe2Z7owkTLTKN01hZTLYsfglFLMH0Kl9eVzudLHDojfxiWnjJMSfGFLws
Rl0iR2juEayjUTllhqN2YGCIfzviJQrTa3jHleA6Hy/TQ7Z/yCgEqtBp9rxIkkxhlgIDeei0dkd/
nUMOI+nz9vhw856aX0IcTYl9YgO04hDJz6HbZN/pzT63CIGLw22uFLPmrIBoUJnG8MXKscSlORs7
r6i2+50IUbv+YATzdC7MAJpx8N6ZQ/dLKrn4jnosn/ZbpBb3606hHs20KuC+ML8YpK6t+4f/W53d
YykcLTik5L6VZjDMypaS43LEaUmgijBOsWV5q8kO1ywGNJ6AnPufnJQtn2Gn/xvHKWBb5dyqVceZ
x1N+fE/lTY4egNZj0QVDyHzACs89DVtc7N4ZZGQW5QHJWdM3Om1w7Cj9SpaAGLu7L9nFXFw2ybId
uyDnN0JhLi0LAXhesIKd+yLtrIauQSY6AeYZ0JNUHG6vzSwO42M2/Kprw0HpTOqRZktPu0Y94T3n
5hsLIkAc6AfPeku4fPJNzShyAtJLcqECGqgHZk3HnBN+xbKpFaZfLoaL6Zqlrz5caYuTlbf0TuhM
4uaH7H6UaYCN3gPy1TS3Cl+jYEKW/8WYsiMDmUgSmqcPoMGy5vhxxVw/U6mKuLV7Mlnha+FvtwRO
KbP8my+AHDGywvLcUSebAetYJ4LXs8Vt+/o2o5yI2+/X1zBFOnX/IplY/x51NtN3fvdliIxy1kt7
5eXqiMKm2eCK0M9tSXSJ7MK4kWtEIKUcThYjjNUHeaumjngHoeHToKZsV6r/yvxyWiKPnef+QEaS
vgeOguvGi4pvg/NPcQ+vBD2hBdMXd7cg5gLKeEO5xFY4/qUzH9/8jGmYb6HHh5KBMNna4eqh0xum
0mKCuY2WBLkCyogAVcO28kbg4ABdP7dtOhW3mvLmFhYzctK5HQtYnqG2JYucnl+ejyIhuxrPZN1i
4KB4Pfx0JS0K/72hlxGPFU8Hu58mNW1ADYt+TBf9n+GdzWUfy/o527KuoYmKkz7tN7AkMODvqA3o
fuKrd5eEX3v3WJgx7raYuVHWmMT6wssK9vd2U20O2125wyInNV5ZD5+ZGpbTAWh8Udz8qlnyhGHa
R+2qMz2mgGs8BDg1p29laVKH6UNgavfqw8eOfnUFavj8Ga3INJ5zbVMXxaTMlOLdpw/8bcjf0fWR
xTLX3P7YOyQKbN6X1MMNYA92ZutL1L8im4pT1t9c8SnapSTUjYwALBGhDO/uXybSMvTEv8xeAVci
YgDYfhQkaGeA3eWXp2zU1Z0OfQ+mzhPNL9r6Tb+3Q7djWhNjzl9iHF5+cgKXUTqm1jQCR9EcEIru
wE8faTYjsLbq3Hpr+AzCKJkNUt0IJjN9k+iSjwOZgKJFxCFvzdPLV6wB20xGcanYBCItkDIHBS1V
8ATwNOiErHx+fu0lY/eAkUv9bF0JkzZdhvkHI6YRd/qrRjp9IkDcNxd9zXIGybsNC4L3uE4VxpHf
5MEiV6uGvJPtbpbSKHBRvPa57E+khyVRh7rpKHc//y4phLH2yH8LhRSDkEng1NX5wA+9GLE0xka/
QjyI4DNlP6YupD2cXCdfAQZ83FdUPP3X9wCxB6SgujxbV2GqYhIL7pzafwPHHxekOg7fV2YLJ3sE
WR6Z4trLXAUUTWXjernMJgDMKCrnhBc9Q95gIqJkV5pQ75/5jI/lyCKQrMDFRpKXfz2JV5vpxlPZ
nu4qXqJ5z9N9xd4rXMREGfa72/bzlw82gPaAiCB3NNWtn36K9ASQJehZLrtDIzvo0c20Wt766JHS
GhKOh6i0akHAxoMDe/rqbAFHoenGBHx5paGEOKONldZ+Jw7dvj5TVr1spdsPftYi6gLmjCHIVmyp
yh7Ldz7P725F0hnMMLPRxE13Ih8LNKE71/CpOV/l6ukZFX74qLvF9zu32vtzeTFrNvG49ZJyx2+n
qs6gBNrL/6jMEzC9Mi03Jo3OnhBFQCOC/dZYsttdJ77bYSxnLxMH+NyFiEdJN72SD46I69ZECqI8
PSe/fTrqnNsx3XWHmnhzkRlZbiRWhe2GsCCvjMMXp0y5c3WnDF6NJBeNQBlI39fevdF3uHYa3ipL
E5CDmF932DAATcHdFPDStzWKFT9NAoCdFBFwevo0YJvVgfqKCIIoQjKBqqmsOOYWwGPTLB4qOHzb
2K/o6jFLPAwcFkaOCulbsXNcIRwixiB04kTEaR5Lew+a+yPjCrf5kgCKK3JHaeYjnVswVrfJzKTV
GgLxlVkt8xqH69hHKpGzxTcjBvMvmZdi3KEVh0dhsoWH/LqobsdcMrAumbyiSKiG5/o45F/IVhVO
Kq+/ewkxrEbqGuVqAtv9m+zH0ye72Dim9y/Gy1+BseuBNL9NW1cHFMQ+PVsil/Svf1r0QAN4en/n
WzXOZsbELp6ActoaML5hW9+649fpnPcmtbgzEEzwgKObNyIfUGi1+KDsVP9nU3j38RCNvG9qNBXF
lo8f703yAln5v21Pcha0bmfYCnvn2ZYQyk9iX/sfxnmtp5QL3iS3jS/pu6NEf1wufiLlvyveSH8N
xGlnvy0IDWXAv7skJ/sJK92RKOxvQKlHFbRv4iIIoO7CvIDMjYCjiJvAVHQcnaT97R5oPSFW04+T
E/t6HKL+l3viHRDjXp5TrhOwkxLkIMpWyycnv/d5r96otAHNX+6QrKqn95mAj2SKX00Yqq/umyUk
lWjpFD3IBV2jsi1lN3lvJ4FueKAEde+Y6IQZvpC0miQkzK5hUVnZHwON/kXBVVdV5ehPnxytT3GZ
DItiCPQdUT2kPgaVhz0LJI9AjLcX1VPcsM/Q4Ft9g6ExZnEovDctiXfdJqWt45smBWpCyKxtktFj
l8Q/mL525BAX68Jmj5GT2ed8gR6NJkR2qN/bFxsa6TfgJTximH2Zpvb3Y2frZywt0nnBoDWx0hBl
8RBcj92mgUCny/NGf9Us3bdP7yZbyk+H6qfjZUg8bBjE3G6wIaf0cH/i2FAjT0+4quHjd7CYWEiu
MeOQOof4Nt5Qw0PYAFFJzhg55rDWrZwxgy98r8jOHdC7wbXAVSMFb4ES4S6GRABPKoGH0tlzr5Ab
lATbHPTLqUk1S8a+uLVyn9aBgUAs2wpEiE4fEa7ovadFdNPsvYHKpDtnc6D92WMq/4zxdi8Sr5BQ
6zzXRUxgmACdkXfCRA7gMS9/YjfH6wAMFD6WpWA+iMLdmNuxf8/tkkMeD9+nDGeVts4vWTSmX1WZ
MmJtUR+xW1mIxZinoSCpSJQjbZbv0/MDnd6P6qMtTBEAr3XGKq6qUfUzzHLKxM/1u5WWtZP6rOb6
m8Q01c86NH6SCNrX/pzGq+aIwolPjL42del7/JYCOJlX1B+yL1ULoOWHTzozpjT3fCJjzgBg0B37
feWgvpqqTlUszSQiZ8AgXcLSfH6gfiRNrwdhEIQTmDP6ovusRt9LqIdVmjZu6dzVLbeQ/OvgGuBb
Msw1La54qVX3UwUT1BpILRBXTt/EnVs5cwqTB3HGvuTTIrmjq2VAENZHRq7vVvcehds9gs/stW1J
pENdAarqjH7yWTqj4KwTTli/oxVZ3xwuYDezCZUmedljXvU1xHeLhqMqowSUrdvu79THWdgD7rPj
wVJpk/SRh6qPrbGAffObn5PldLva10Veu43TLgKs7NY9pFrfDmx3OIHNpwYWo1tJomZECVMilFXL
q7v6ldh8Y5c0119woizFbrkbmu/zzTFnin+SVn1OzPOP33wBP5+QTRK8eTWcB9SOd/PHH9Rezmcy
96/syeH8zzOwQfNydUabyZyEqItuzbiySf1s6CTsZDPGCTHjkoEwpr+8/Ug2YxoX4oMljt26nviv
sCdAMsTpN63B9pvZGKqZbmqMmseTa8ZVf9xbeUEaj6WsKkxNY2uye2ZhSyDD0sgDudk+wYyZn5/B
reG3QW0t/SrjXcHyKg5EN5M/0DLsmdVK96HG7wO7NTrMBoAso7P5jj/vGAQEz4QEuuJBJshTBgoo
hvvCl4a1LAUJV85JS2xMdaMj8slE3L0WNZZM3+dj9WagKrv9ky0R96XW/U40XwGA+2IhwqWHSG/V
wCDraXyUXrynklipUQBu4fjRo8bVfogbxKA+hIz3FK4rOgf9W0dz6ZPazDdO5uG/1GqZ+6A9pYwe
6ZfI/MWpxIA69lDqsznGT6dcABz0QLhzcHwiPY+IGd2hMBJgK3cz4Ae11HnCy47mowu/tRyVnrnk
s1wlfiAX0JohKmYA5or285KiJRB8fnkq3AfYCOH4ayGiXFzPROVIxTsrE5gUEcMLnfI8AUWu2Wu6
mHRWDSa0FBs5Pz6l1KJBKvay/1ozTZ8znmeKuKN9ORm7L9KVIgfSRKDFaoOwEeaK7bb83BhUrKEK
l7hCaaZl3orslIapAvcjrnnJujFHVl5Tu8PYr2c1ywTIac7D2smIKMY6+SoEpNme0zRE8nLb1BcU
qGjAaAXEb6JLM4XFkrKT0kFUVk/OsqAJ2i042+cP0Z5M0um3DiTh3qQo1aeTJCINJ6oAFFkDG7KN
8ffmN4iJUHtwV6SOGkH/qKGBvKiD5TRjls2QD+wInvrlc00/zqzH5baGmJh833fjKTbSMJ+dhj9g
Zytdxar/mD3RmZS1o/89frvfJPyJb4WDhcsfqY4KuVxr5MOGr0UvzN4auwU/NuvvNqMZ6aAY1Nfj
ZXYuCBfQNiQCqd8SPmGXfjeN+ifvq6JyyelLwy0DBJ7SXr0jYx3GUZb6i7Z3y3Ipg9D80X8ncPQY
p6ibtcOWrTJH9ImPcIkZ9703G3F11I6axyqGUGMjJUd+/gfX6Ty/POFCJV54fFjIDRfeuUI/1AV8
Zbyy0cfvP1xhKoZFA2cxC09AgSzYSA9MOaQg4xf8efmYdI9yOGpDpHIsgpd1OodhOkbXiACDLqG3
ut9bjCDo8ki813z9UyyVqI+pXkk4Ck0GCCRFozCDvGBzMgLvPh6j8OR3cmTDaTcs5BjbUNfo1eDl
bCl4fWszAMxzyc6EDk2fTG62EuW/CJNQiw9EHCBy1di5fAUmNY4DOb/9y0E6fQ9F7Rpq79X6VTRC
qxW9Tj0qm8F+EejiQZayCWpLf3ctwiQsP95ges8zV9KzvQlG4yaoWvrI8TVeGu1Po8/oXCa3aLLr
8xOS4DuaBPTUFf75Nk5d+vXHN+08T/CSonnoCExt7HsIIUEGVIz6tYTKjJoMKT2LAYZgxCH1TGR2
mMvIqp3ntLKfrY7325eWz8JLnYLKdDIX+Sb/edvvgeBPb8JXRBUfL0kK0OTV7R5OVkrEm23GRWZV
+Z/OFdBInv62B2yCBvJImS6HVv3CCPNu/p4HCKuJfRH0a+GLdUTlGYYDrqmWRKpE5XI5pSF5t+OI
PiguwvsyW5rHmhuCpoAWEXpFi8Z/yh9nrvzWj9kS+3O1T5fDX4IlEEQ6QoWcbwn76dwxdFjulX7m
jMgnrObtXEacp5CwWRF/gY84KDxSZeb55hqNDveYHT9o8sxDGRVxRlji3esPCqgyyN7doxCHhqO7
bDqZkp+wMMLJcrJ8zM01+9BuhEDgHiGPbEcETkN/xALJjGS9TFAS48IrZa+8O7UJQOo91OkThtHA
VrwYE+7tdS5PlYgxT0GfHPXcuGQFvsBk0HYs7lz5qqs3cCteSwAjVuRTcxpjdk9n8ub6N14pKy5B
nBVu5UpfbYQw+DGtAu7d+oRwOZB5q5CjbuXTo7blk1TZxloPq4OxUE/qsiycFjAHmHymz1gQIf/W
pJfAghr2KJZjNb7PjC+NhbaIEaRdFwlv/sQvF+WCcZPNPrME/VEejo6TVT371+ag0VZIiyROa3sN
VNiwwe1ng8sQRWShFGohMRswlUQL+1e3jt9+DkF2dQuvWqXH96qJqy91qk7f83ucxuV8NJUP+ea5
qiJ11i7G3/nJrtaAtpEUDd/1dthXEL5H81jqVpc7PLL7FgZ6WT0i+cjzBI9DTUdD31u37/4oA4v+
XPcZbdjETmZMHnNjDcJQ0j3LSwnI677jhkjpmC7ykmKzISmErvp5MIAhlvDtavg43M7Xc8v/RuvQ
RsMK9zsa94FzxVnz+JWtljDKwhk5UkTBlL3sN99e181MP5oxxBgs1t4kI37+mOpOJeQUW2Uhh2IN
B97OUPdM7zp9L3RvQp82Wd2+NdReY0JP+RaG1R11Og3xvthmlLfr4rYgkRNXyBv3eu8o9i3YSWjh
iYnzq3l5mSxvl4R3bCf9PnyJ0HPtdzIbh4/jePM4Zn/PY3kc+eYOeLY8JruRr8/Bh+u/K4Xh577P
cCum+/EGnS8DjgbS1VjVsf0p+dcex1cwnIzf4tyjOCRqcn7dyUz6OL1ISdc+Ykd2unlc0s1TFWF6
WdyfU3LFzhKSx+nklImgtydg07k5PHbG0giZ1zRHZiFsPk1ZjqzFfcQKDhrU2f1bip9b/U9+odpg
LwxbHWoYqGIlNhVlbsk+dtixek5oSL0rTfrZ5walHqIxrHKIhVRyFJB7bGGr1Og9044MfEJyYPrP
8PPHlgpeq79bmO3Tfb96HJ84NUdrtRadkwocWloyX/e6QOifOB/iqkQCSRrffO30OkwcjVwNSKsb
d9y/tB0pzBwyQPI4j1EE55vRVAJebg12Pd/8SZhRTPqgOYsfQckAqA5J91yOkJxO5bUETf08Vkem
X5mS+NPUs+xJxQhyLdKkcEwWKHVaLRz1GfI4DcjO0tVG01e9MO3BcI0MtwkyQv9DC0Vf21tJ7tLd
qTlhN7BL5sQ9vpmKfML5VsLASZQwy/vMZsEx4ZukYE2eM8nLzmYeSPxCdfA7Qopfi42S5M8MlCdY
6zORN4mL4sCXTm/iqBuHpzNJgmaEjZmUHenmwlszhtk5WCOCI3JHQUwK+7kiXfwOTUfkdojLm+dp
2spOf9OJWP0HYOjlXSdTqXNabdW06P3iu3p+kerBy+E9eOpg+WOAcgYWoA9p9QJQA0ZpaD6qh8NN
dA/vV0fSp5Jfh8wPY7d7eXXYOPLxgS23nuUJA1kT1uA27nvxyRy2YBCWB3fDoEwZGVxGlMYZ/uDy
ZwoBINevmtLZoRRqPSJ3U5sQ3YnpVn3UFGFvWp8ymEC1X96kXREWiR7HZV387rGr8jPsmnogZb1J
U8KDQd+AdD3+s7cI2W3vU4az7AuQlOPbX4Px2M4+bqqx2XLVIRzvfPBIAl7aMxtvbnH9CYbzFck+
e1zmj3qawJjA8HzmQ5CuWBCHVqGFg8HlTah7wEph9B9wDmv+EuEnoLIhBWNzQw+OiGISiOiQsE1p
FL9LJoKbEaGdHEH3zPMCcIHJf6U3rEWyXw83uy8ZaThJCfB0eLnPsVA9w7b1HhsELfU1gg4YN4tr
TPgIK1JdUa+Snztq8K2yInSqX3aIz6YQP/Z7OmqDipnoGpBIwgecdD9sMUvS/Yjk98p6UQeMVWYE
t/2de7wPctJR0U8wGPi9yJdBIpi/T9rixpmEYN8hbej0+USN4YCJP8myRfteyGOPMl6P2Qa9UKrN
lSN+Go8sfyBwQ3axETTzbtPzdYfsWRB77sBemerKt4WKK0tdlEY648iZ7sTIp8yb+Qww4fl0+9FC
dsqobJyGvMs16Z+QNuQKd04+OpgJEazWXZqWu5tLDjfKVSomF0Iev7p9t3uvSzQtZjgB8Zh3RSDB
zAUa64SwhhFc29u5ETTOQePlP0qt80C4AtoTl0Eyux5ABe2MVP+gRULjf7KFcvUYaoVOfrBYN3T3
n+/FyHBBZEBa6beJvNvwrcHgaWO3aMNcn4lnFgrdmJCNeCVGxASS/Iu2t4w7pE3mrxpKDO6y9/ot
IKPuG95CJ2t8tbFyyW9V34D147oBabelBfQRbDuykN2zoO0DIhu7XKWTv5dmq8DRGioKAqb/WpvO
uKNp1qYt8jbp4Xd9+FJ+jJ10i2j6qxy8c1z6ebsBDBNLcszCY2eSEAZdHbMNOK9xW7oe43vL8I6e
jvmW9F2f8XA9+rky3oHzK7YKrVXt6W/5vu61+8Jf/XHKUcAleXV4qdleYV0YWBgxNTEAVf+RdF5L
jmJZFP0iInDCvOJBBnn3QqRUEhLIAsJ9/Sx6YqJnqnu6KjMldO852+oWPMwdwGvRogaFTeks7WF3
klN04M+2CCzLVsVJDNSx/2XIdbX4OdGn3Py+GGrrZK3O1dD4p821A2Q7pJpyKm5kP4Hrg3iz3KHZ
PlW48A4yMS8OcDDySUyL3bxDaj+I/cCZmCGoPYImvuPJ9aRtyeQIfYJlMLXLf0XrlLIjFdbrmob9
UscTeABoltdagWi6J0pWcoSpvqiYJFmIw9FxxI2CjZx2KBPKgP92pGV2VWNC3BZ1VAOOuQg5WT+L
8X36qwHbYVYcKBhhxtPz5DTntcIoEnxVKxMAOfvhpHpfShqsAazXLEmdq/kqBW7wV1zGoyCP0H0H
MHGbZI7OkCDbnakPDDrP4nsjoR+9c13zu4+/D6dGCglhAPwVKPbO/SKdVNGLeejjsmvseUvMP3R6
liHbD8RpAgZYzmYHXGwYhX1hWrnmsY9wCWTbB/deJFCrZ5AW4us+eYUGLQpDCs53cnvxX48nZAql
AupZ92ViRou/dG6ADnJSbzlL8Hx+J79Jav/h04FEZfkz56N5BrYz01EobG4bjXk2EMJi84yZLMGU
hvhM5i7ZA7RH2ruiH3fISLv59x1YF1svEay4Nw56yBXIFsH9qc8V3U1m5c5Yfk/lOLtkm9Ehuzym
nHAgLgxJR/PtISaQGVkGGmHRMHSvP3QKaI5AMtwXKmBkyejiqO56uF2EdIpEjNv6iRaBpE8dFocP
ESJbbWnWYcmOzwnAw20V7yVaG7Oe3vXj673klnrr0UezKy7wh2wXG9X0JHZwIL6YFSxGTXUy17oj
c0WREkfsa935hmQDN+aOCimXuzWh3kGKJXQpeyCnCIZCBZQQhzLeTIbyEtgfpdnGYIthGSRK6u5o
slsB496CXJ/yA6pUGvq8lMYn4vLtql1b/OVoDm5W+l4M7RU1t/Je9thbmzOsEMlfG8PiwVdjQZxi
dxD6oL3b3UoMXpcRQX5tZM7f3lC7+QvlOwm5wkJiCBx5zc9nRYBmqU9CVNFaSfSk03gt4At8C0yK
8h7f1wYyGPc1GvezdMPxMlLDH/eh7OUAUDwmsDwQvpkv47p3zT+jQo71p2/UsKOQZaE/fZ3MQTYj
Iun9zEcrs7hFeheJ76DP/SH4j1DF5kTg/MbkeYXHvvOzuL2ISVaUUTvy96NNnfImOmaoMgtztF8M
/jdUj+rTB0r3hTGZGRkPzJtOgMpHWXNoKvc1MxCoTETT/3vN8n/ihP3n5XLuqROSoqtFAk6MC2DK
HnJzHm524f1sUF3E+qE0qC8m3sEtYWIvP9H5XCoi9c4pwrPCacFUoGtkwy71sS6zSEEg9k4u+y1/
ZG0TLzOogUNkafVcJl0stbvpJ0QN9Gh2aDbKqG2G9q8hDHEISmxjM0hwAKEnhfaQrZvCoUZakITH
wjhiQxSX5m+ti+MiWaJ3gOeUV7/Ta9MyAWmzQiOvC/yBp5DnGpjKPcgPSnE+N6pTZnwZRbGM+wL1
ETgX2lkmxB+3JBYBzDDYEeSRdUvdpJx9KocJH7WNSFgWHygfGQCyvQ62HuKC/OdjxRS51PG0Fb7k
JvvHH1sjf0aIvpaWsKDRji9E9tnizdKvzUCkgc35lC261XOeYtNbQ6gNIKknEw5ok56rwik+llU9
Ub30F2kgqorNdXJI/iHGx4vOSQniI6/1qWLMGDY4VSK4AyYLPi8P7v02oq6N0Vepl98qaEI+7hSk
+f+YmKaSXaE6meQjVwZmXQvzzE51h9dcDOqWOBqNIjMCQ8vx/6W6EHV56bUQCEPkDMVZ4lVBYKEQ
iOYf61CqsVRQM8jbwdzOy5W9vXLHgJ9F1XepQIwgn0J/wcHCSx5qIHbf4GH4ueo9Jr8uzpqVjqZI
jr5fu0L9Bd+gh9213L5nPbfDX6l6vBNJHunopxTJaQiUTFxaojCbLZJ7iAS00kNjwdqC5FOKyq1A
gloJ6R8Wqk2E8Ze39OVKPJeF9wpv827bT/rbjA/xj5HHFYqwi4CKP3t18csDkVv9t2GpRbN5rGVH
lBYcm8q+MkL+ruq939Np97WX0Z6ItLD1OG8JZg8/BHI57Ascp5bw7/mlpoQWntywhDaqRsQ+890X
ZLHg/dS3VMIvHr44lkw7zb0WbeAEPOqF4JDwAzbWL3mY6sflMzCnO2vJuf6DQZ3xwL7OGKZLN5kq
eHeJ6u4w6YqAL1Chw+ll2Nxm3FzFltQMLfWf/6Sp2VjJMlHijuCs5ixMDLfcIR5DxsTzmo9HYOnk
GLMjq5be+i9O+ek35gXbvqEQOXdvi6yLyK83vv7LZzwduvnKMccAQT6zZJWm/OBAJyBLIijJSw5G
tEORiTy+DCMTpwPffRopCP4yW2HWf7Nzkui6y5nIAL1QLGhg30OyRBrBIJA/RkID5DiGBmYSHbbp
5piFd1e2XNOAW4Ay6W24pfFJyOue+YuSLsTQIcDzl0pZNAfa86iIgQQ99/dc6Y31PqWGdZ19loQK
8LclgZtdmD3cx6apt0oaJflCAAX/QjxgEDY4jkDwd59LHtebfC8oUX9UGdBYwhuW3uUXymlCiKj3
O9+Z8UekPSbLx6l5eQmsRh8/wxfvBpFtd0AaIfz8PH2pvuzRTHPUdZ5wfVNXZcsvGhbWgwx6tFDX
3BKDZ0dRfQP1AQBb6ipYreXt7yzqIYTOyujnNzGA76P7dV+7cLR6KHXxQ3C/qPXU7Y/GShR/+piy
I76rLzPF/M5IDs5tMwjtvo4sLO6T9M5A9HMAlp+9pwi7FylhD7R7WLkHMFCbpHXYxRVGJ/q6yM2T
xsry7jfzYeC0mbuVGQKJ5sx82yFN9vkXTVQZ+0FHA8x9D9tlJkNlw2GUKsZH1szXSQXuUb3uM20/
Npo+zRlwfh+70SjQRxu0MdATKN1pQqI08PMO7lX8FMewkNWYja0mgpbXh9M9KHHprMozYaBQuQbM
05wflXEs7LfdSi3878+Nfrn9bnz19O4muezWo5m8e7XM46Ei7l9TPXPuevT+RNqD4r5H7v2KseAR
58z7Lw5vf8l1CqaphOndq9UZibHdKBapTEAn+LXlyePSJE63q3M3j7UTTx8DSZDscufpfcVJAgMk
Bz90d4ld3r3HhvoHao095qL+HolUb9NY5aLWNOeJHBT8cDAHesxFgo59pAcvqlwYy4VIyXnkJiKj
yvdQMIDneVg9jsnCpNs4pqyOKczL0YbhTECg90aN2N3Q2s6/476hdNXizn7+cANRD/Tb8XUeTKlM
bXw7rwtDWR7/UI11dmdEZNcPmdRBy3BHyWQMnMryWwEJ5vBS1UKEottqXjZTY5P0cR4MGG2r3+Z7
1E6I90ijHZoEjBMwNf0V9AIsEbMDWJDEjtwRcQfnd+GgCQdMQMJAgPgrENFlkfv5mCbsFd8jMfHv
dnIvxyN1Li/Vj58kcKq/aVIA2WB2Z1Ztc0+/zYrKVx6YLpJ0igohJxMSccXqqfp5FmkbeSbuf5Kj
UJXOyAbvLp7Z8VqIBmbzxBLZo0YumSifu32fNw5bYFkG2UxGl/6dMvV/f6SY/CiDwfrf4TtYpa/Y
POLWgDOPoNzLSTGsur9Q2bwiaBCSES4AwB6JoTbHkhqXex3SVdrVz3+J4n4Qk0o4ivjgTXvk6LPX
n7xnQc9HdqfOOTcq+hGBjD/6WpybxfjzCiUqv4AUZrwqRx5xWP2K+wbeqAyRUUnbirZfDhacZZ/I
hFk2HQbHkRE/+yDf1mch4In9Zx4aaoFoBrv0Gj2+VkUbW+5QxAfsaoa0AXkfMP9IpQWLk/Ao0BRE
FEhMv8Iqy/0e7GcP6Hxt4JAWtZs+JnwPcoqOd82oUcKJwMvHCsTktIh+60qM9Rf5TBRdCX5y7q8Z
7Bnzxstr7UNhgxo1EXcQT5TQrflOrGasz0kuL7OglCIIaBXjymsCivho/6ugUb0mep2fXDCnnpvG
UVjtD6weI9WhFavIxt+TnNm3zYemTtHvaWNA1MDMAlKDdLvz+QCUQJ5LAsk5ItwMh11AaD7CaWXe
BFzCYKmixTTCvAJ2dHckAmAarLiILxiMuOgRQuTHoo+la8N4qHOH9HZJ522ob/U/+heJ97qU3MhU
ZtwB6RCXvJjbnfyUiz5ap18/7b8OwXcJkDAqTzhooDTURf91FEqOWoxfyMcGaMKqtYALY2wwqq2p
BLzeQa4mbSzPhLUJ3ADRUzTRA5XWd1+zLzLsOCkWr/e8MR6OCNAw+k7LZKamUz4XZYHjpf0GWZgk
7udnI/LMMXJ0DHUpqf1M1Z1TADdDNbVRl8VUmXyE4JXAj22LBiOYNLJl1TefyxFEVhPUDYioLZ8M
JFj/aRRleJHwFooL+euNHHPyI7j2wOR4Oz5HGxDKZDYaEc0Ulrs2QzPutEL4rGYsM2OGjWbHOzO0
RII2m8jJlPh5j9V8SsFB8uZRdk3FVW4zUgLkoRfn7Y55Bkbmv8F4wDxpHoKhyEqHBd8gKsHtgjci
i4gmiRvcq+FzTCXcgdds+gbGhH0jkMNlSH8WHqrA8goBIbmdrx4Hux2QtmRsvlfqmu6zUQ/Sbemn
IR14qLjlX1i0BxKfaO/ieksdJaTghwB0JoDdEyvdHoV+dagEhD4u3Abxe0PDE4I0UHhdx2lSP+O8
nzIjIprnMN1kkx7eRHMRw60hPjd4JJlHfbyO1tiB1yDK/b2rsB45NwSaPw5JF4WZPCkoIVKW34QO
bpakuYGkTcPux5aFLsN5ZtGXwkMy4iw9BqNhmr/ZyVHGitcQU+DgqVOf8+41KyP52D6XtCawwrzO
7cgGthdFV6pXnTH7Vn8qoEnp8SEMhveKQqOStQlkZGikYS78saQVE6G3+z/tvFM0xwClRA72csGA
iZMxrYrR5uem0HI77XAx3YbLB82oPAdAvE/VfyTwDvPevkDU2x5HVA+hRmYFsUVstCMb8RHoW+nJ
oWBLy9FUefrESgFusRwHpq2SDLOniWUi4nLmDFUW2qr8OhAy9JxO7qrzOOnUTWVOLYfZncnOQvZT
uwI7P6sy4E0zfpOC0+FBGSyh6m323utTQLtRZzeSgy0XLUO/rKu5COnAx5XEhQcFSYc+CyS8FUb4
ejp+e1U5rM5a6d7Xkv1ct9v7v/v6189HR+j2Zj7CAwYa7rer7+w50wjKxiKDt5qXFCEyoHAbFwy7
X6ePaF3+Po6fa6oSTho8Jybykf+gahY4kqaZwazk6zTtDDOolC2GYXA6+vG+ao7YjPvE5WdRHk7J
l+3mWHjfWCjGKAKZN3kZS9fcPIGX8r2u+PrygQaY8j2UEM9sW9bUUTkmaqAM7sB+dazUS5ZVGenH
irlaU/8BlrA63Mn6v7u/fMn1mbVOM5FJ/SOkTKLH7U+InsyEqp1XDP/DtPlXcrd6JXFc2upNfZ6H
mAQ2pAc3SUoUws6PqdxkZOscls50ruqn9rO9t2PAemXBFE2oNbV2r+jnQcmAqH7Quf37esNpPRBg
8hh9GwBaOgeSRJqIeEDd97A1pdUV0Z2ty3ASliwbBMvnQqs27SxR7GrZWSb8IQut8LaBnBP0C9mG
E1lwyrU0pYUnWbKKfFfa7HVhB+ctF2b0CFFEVyyhh++gGu6fGtAjR3y3d+PhGVc+KCtWRwruSBZB
3DbaZh9MbUFBOnPvIm15Pj2SAKe368i3K/+OXvWEc4plUDwNq5W+faGtXKd2av9q/I/0sgIytWhb
RsEDkcf4MxuECz3rFpZ6YniZq9BDPcYNXXLYWEo+x/0cKotID8SKHGGHR/B23ivm3RWVXwvZ+ftT
7MefcCQ0SlrwOH9weBHn4KHmyv2nLQFjE8PIX6fHGDk9AofbbYUklBiolny4d4vcRkNeyF8B1u7X
QeOtbJ1W3RIE+QgTEnV6z1zVCQYYwJ3kOkqAHblFrYr8rNwG4x+dAHuIQCK94vMJPoBcTkutWNSC
x2frMqXnz3lkMSRLRxy5V9dRhtwN/f86G7lUfzD6PVunN04FwOybTxXmjvsiZQmJ8f1QU9sMyS0g
5S36nHrd+D/IwLvTHaHEVNkjCIQcntHIf1/e+D4sZclWVQqhep9xGIlJgAGK/eY+OEQOTygxMmVQ
cxuI4ZnEkK4RdgqeB5GGDLxY4e/CQTCw+Kf3okbeKJzekZ6ETx1fsP0g8wfovuidTncvKhqvZiLc
A510g49dPfDrRzfUGujeIyXikraM3P7O5SGsgS9VErD82VTMJEOkEdiYgj7m5r46j/sWAXOnHkZ7
HCUiDngg8b+cC8DAv0QEegTwjuYIWm4EzIwpGkh2Ko2bJalfNcjMDS04MwO7HagoKpyaREhYI5bR
JQa2yw+3TjNJyWME0TccX13/cFKzAP8xCExQvvgDiH1zI/MCRsssnawAQL8kFp2/E+E955xiNm2R
Y+QenzNRQDVJshv9XwGWGh/qnouGYj96FMW1qtqCgJwINcJdvSCx/UGXpjG30ZvyEyI50e2IYUv1
34xBXITMq/vwAyq0fSHA/86QirzYt2JQekRlnKLEtq5Ex4UvI38HBhF0n32HOEv6i6nYAklyEdJQ
AsMPcjE/S/hvQXHQ3niP3BHJFtCmQhqk71A//E7Gz2tJN6olrwSlmlENSGY2MSnu7eOxzEl4hV8T
gMQb/LClwTDvG32q3T35E8lKkA0OQNu8rzIEOsXspduvY7ExwVP47L8P79qncHtYGJhG77Kr7ppY
4oVy73xsiDvCnqasdUxgb6T+fZTTjoRI0kLDxBmHZqltHRQrTfhZ8uOE6H881XLVmrK2g0R3hrkZ
0B89AvAbutC+NnBh/XQEYDt3OJ2h0huUhPOucjLVl6r5JZnnw9JthwQbkf6F2ttCfPVNAwL+UcdB
58I4zrO/dPIl/dXuQ1YtE3qNAALBH5jewRXZzCH3RIgp5dzFXOEP0a8Le/JBSaC56Ihe5RjAh+sd
BJC8ghDWUMFIhkgTJxFS+NUDnR8HtoqCmw+ZSgUfdiIP/5g0JJskqtNwIg+JQl08aytv45rRd3LH
o5wu9fsOYQuIQZy3NmobZObXF3YocuucamagR3EB/DdibKzVdbsAfU9A1wjQSzkSUYiJQPwwhdyW
+ye1csy1fdjsn8PswNcOfqHKxgso8p2M7Gxk1X9Dvwh5Q81QBk9drIm662we9WMqTb5nMgXk9Y9V
Z/aFg2etRNwNFW5nvdf1bouYbP2W4yp+POLm4aL3B3ZAO0j+ohGi8YeC7xqrPT0XmHcHqq5jcls/
6wB2dhhsdLcln22svj2cpoQ3usSZRurlxvvC9Af50yY+2fkaaSL4DcfCJ1JglUm+QH/7ib5TzsuX
VwtOsiVOuEfkDC0/ZHaQBjp/QDIiJEfL/RCnDdrUfcqQ3dvKf/QYH8QG2xyrBZoXlID68WvSD+RD
zc6Qk65xUOk8LQRZoIpk4+2CQaWEDrE7CCg+yNSgk0SPchwtSHzwij3ib4/DcRBRBYMnB/XxD809
jy3Yd/oJ9Wb65gw+JaA4iiOgUOB1NFgA8zj3mLIP6F/pilM95KMJFpnbcqKoHhJvjeHqZNQgTVBp
zJXArju26XonIL7wWNOEJXx/PhWWCuoM2jc33FEmpq8xDnd6zghU4jlvJ6aOvCpjQNhosbBg8lF+
p/K3hyUBwNXWjDidcHoEJpo7snRA42yOTqKW3PtCpcCPDJGlMH3fXBVyGRmDqiEbe07lDXbGZlny
tagUOb5wmTJcLFo6R/i8ATg74KVdjN8+4vTtXUAD04emMajxMc+femLgHZO951mrsEhMs+XhvrYg
wLDAQuHetjRIS3z8CXu0c+KCeb9fc1cY7h5QCWwaSBYUnLPfK+M2Qu+UV1/yOaTGpisf6nEhu9I7
+E05ANcmbjbZRd6AWPZE8ZBsi2BzzCfAMDN05EPCwYczI9ILdFXF6kue+Jc0SG3ACsV6yp0ycLBT
Y25QI3vhhkHy0rL0crxMcZzqPHvoi7jx2RvJZx20KqOCJC33VSIdxfHntPr0u1ChW0ufDXn1JuGp
jxQWL+cVi43LRU8R0gcgSQpqsuElktqaxq0/oTTaYIbpUYjdxvdHqF3I49UhzRAtV6H2CO8Qt5wy
BDER9hEwVal4R8GjYsGY/XCiI787v/4SnMhrhr/HZ9ZSF/kZl2wVoHwLbCPChGZf8hDW2gylqgfU
MJ/dloDPij3pEJ6Aw+kBUBGUOAMFNVUgBziuYHD2KI/wzFKYrKKzpqbMQ6qGhWvWvdZv5HzcvKyp
zq6cVKB+nyuSafTv69uYR06a1ouCcQ/vp91vJRvRDOrWLDAvstM5+aTnqRkCddn5yIiHwkX5Arew
wADKgyyvXled4OLR0ppDG6NNqXwt8dh1dEDK8SunswkP2e30pZmANRxXy1oLs1eoKchCSChboSvZ
YdTVlUBWHaYgmrY0FdvaEEklWVXjpdZScDViQDdD8YuywzT25uM1/rG1wXSg08vnv2l3pCUhIXk5
pHXtLEes+Zhtk1lH8gfYM8kLxiCxv62y0REFR96sdcQLxKYy8LYRLkUf/2RQQ2TYl5unjOLScF9x
6Zc2rAU4zrqiymM05knlm1ZAWPzqH+XGSAk0oEcMcwzrHGuRTKrDMT8SY6K7KSUn7fi9IZiX4iPC
Gd52JVlOLJTha3TNB8E/OGVIh5Uhe8quD5DJKIHuETBLVcIoyCoCwjOnvPRUp9DAg3dEWUEHcxCc
7lyPslflNhceex0Beij2GfYu8jbNeVjduzEuDtIwymInzS+aEGQmNlQyrnLn17LYuzzlhKKQsUUA
TR4JCO6CJ1rbFu0H6Fw5kT3J2ENXPMuwI+GJQ2ePkG1ehknnmfys1h+Czwzn2nx0pbvqsANVFCsf
vygkKalLwHqcOul8RukVDrunY7ln3nSCDN0/w6Mn3rDaKwdtPRDErHI8xKjPWmdE2sIMeROUqshl
hj/Q5XHCZmPf8BXaKAG6aZSiH+Y6zZE+ZOhQdzx6O3lV20S7Nw6JzZMDnCzSRbecJCoyVcie9OHB
UFsZaSuofBw+QU3pgpkW951q+fTR0irZ7boAXIzP0Bxtcpf52Br8IXfHIbEkzn5//HTEoZSENd9D
xsiRuePpErYGRcBBI4TQ+AnqQMk5N/LkHhEDVzuwfwBfEhhO6YLQXjFzjCxE8cQIhHzih94JvIsN
CuVymRxhBKLv0BUMh+MktFgwU8PR4Zogi6Z0VdGXYvHtNvbWmBZO97FJgmAWoKWPiOTc2gbdwHMv
dGc8FheU4LR78Cj+qgDWJ3SoeCEZet0hvcwra1e4yLA815+oztx0L+0uXLNyYPfonNMnljB/V/Pe
UWo/lwYapV3//+E0P7HoVhUvgAu2eQPRcPHTJ/LQeISeLEcGu0YtGDHUDfqp4aPe/hdqvuzmc30U
XaAALGuCjJ4lBLl5hXfhUgRskpKdOPWOz77dbEob8x21KDyUh3n/dn2i4xCZoQzjD/XfxK+TnUUC
/xKjEAVmS5Z/5ED5uCefr6gJgeVGIAhm5exbJ4Yftbw1iZxhiPKQa3WzRJFr7nCY5cd1nGXWiRw8
DCmnNUlM+Pd9Hxn6kALFr0MyUj0TlIxOWDdD5emaK33F88NA6EAVgIpK+++WJWHOAG+f1iO2Dm7C
9yYZ2WHyjwDOgX1zcApysTJg1wSqkVx4gX7E5EQrHZd7G6zbnu4pFIyIALmEDL5Nc7dWJrFgcRFS
TYEJnWHAlXZrzY4fc2LAbvPG7ez99OuKx6HKek8U9WuwKgV821+fjNF0upSWqOtkpGru64/PnEvw
ZgTnRD7R3x/XxIEvtJ6g5ka2gBdl10ecZaq7m+x+5+xa86nzOdtNMCFnUl93nA8EyTqTx5YeJ2v0
cIgvddFCMpsN0Z7EjJHbI+GIMZemwsNWNdt6jAYSJzUtg4MUkCNscH6Bj8PJciuozgGnw8vaaAFK
mUkSTyaqNS8Pc86hqRqzrb8JkMiv6Zas5M7lKuM/6/jtr/kTef28oXGgAg3M+TPfxzUKvH+EPYYI
XclhWNekbFuhBt3g0tYgvJ2XNu3BEAj7Y0768us4Ji12tN+3e95T+4tXi69Yt2Piq6AkcNWiDeDf
pTqvU4mcYOJ5rNSOqi5zwj+MeLjqYtGS9xEiUMEpR1hyWM5YnCeQfnZ3yflKHQGSbNenSrVJ9a7n
5CpZFdJs90ZUceemS8OXO5dRZsrXhLH/h3bW5IZ8RszhQfxeim7nCme0ncmqwKN37PFAYmAjV2R4
faQzAUv7djhMOI/G911mL/7p82Z8rVgLyc6xrkjg7U/twiYswE0cSD4SsvfAEfgkbg6FPycyJI4a
Zjhe3pHgxGu9smBSaQbgnuFVxeKKKpj70tZQkw7fvdb5/B2iKNEVCFScP19OhybM5sNyYxXAK0gg
ej6pC5JMhwzxan006Rsa2pfcIWab5CvQcQuXNVgzxM12FJYnRN3X3w6SMb4ukL9TPzLV90d82XLp
sVfgP/MGh2EFhLhMA82wbxUvDTFZfclbvqjE+XdbXqE9vjhyPDQOC95OMRSCNN4SAhtltoDY+3PU
59RVwSUCi6HQQ1fq4xBHOr96kkMz5PcOAkoQkPDU/H0O4pUZb8YciL2Rq3xI5xVmfs3FjoGOIcb7
Fja5sGilh8cQvCg0aMQi4ehrE0j79Y8xqSjN8du7pgy3Q2wRJzwBfHyECieJbvM+Fv7hgyLHfC8C
mBMMPPQ95Vclm3hjtAEk2ZXbVHPMU34Ew50PIaqDRw0oDNU2pzBQAUbw+wJVauYVmMNvK/85zaOb
MwhrEUyTDI2++YZCD7JC+iBWtz8PT/nZpz3vj0LrKVsBlWQup2EbKt7zDyKUbxCiCqthJF5FWhww
dCEKIjUZWeVa33+YPAlzOIs2EVhopFHrmIBA5J0M1Rv3GWwI4WLD7XdWeKrVwQBQ016aUY3swrWh
erj5kGVIjkZQCah9egSdPoqzpnMoee3KSXd907KA71G2jesXbacU5PAEnB0nqjoU7sLUZXWUcK5c
qLbMNwPQTbD/ksVk8uFVGA0xBK2F/mNIUUKyqvtPBZPBdqSOmUNB8LiiGDpTAoeSkI19wltfc4LU
J3y3a6bOmNf0I7smyHtck6DLDcFdRN/hTx6j7PKrtXjt3zF57TJ+zbm2/facGeL1zWmF+oEe8ymv
/gwj4VxfZeu69usypGqvJ20fYQ1lBfspdluOfxRopkfC3TsCoVQ3bcj1LhVBukQita9CiXiwWrGV
PUU43F8otUYu614PR8tjWVgkL5gzqIKQTUSw4yQMmUSFd4CfUPt4CQWEwxPDA/5i+JQa7/ELBtF5
juKCp5phkz4EApwulJclh4b2GINekg6dCi5V3TPPiIkLAkhS7xvpOwTsJKT2rB4OGXwADigG0WKC
YHuwzwf00E9LXMGaw89QVAoiCcj2BM8wp3IsqJGlHxMUWHbBPYdXrHNvBAAtAOlFE81C+CYKRxlW
HMP0a6Le9sDNbHqt192PCmkJiMbHAM7PKV2IHM8EC7nS6Xa6T0Bq+BNSPDY2Gp5BznGGT+ph0fzP
9EVCi/04Cs6HdOaFShzMFxhR3mWubWPdRuLxm9fbm2blCDhfxC+wnf0NNgdc8UNnJoMk32F6W7IQ
8dmSFtxSP+8mQM/cNnkTybeZ+cQoME08MucC5gdUNLZ5MiWmotQ1DqPx228asHIWcyicpbYStrQe
nmA55oRGNYQXXTRy1MmUlFDa1TutGq5+HkePxzeL9V0zI6X8xWDwnd1SR2wdLXLoZPtuyV49cJTL
zA8FUxiIHwgqEXjGBfSfsCgnIS5trUY9zWxopW8Iq7kZK5lgGiIkqb6tELWSaOrlm5aICPJeeWcs
njwPKaq15J3PXXo+s3PH+b8gZ+bukisbN1+yrPIgG9a335SwFX4v1gtzicyVhUqalITBos+FWNIt
oPZCsLXWol6r9JXCv/OCXtb8Yw8tPUsTNhHPOL8CQMN6R3kiocd8qIIRrq+gDxrVWp8I453FS2Wq
jJkg2LqfnHy4CGIWuAIh9ePPZdnVQcUJV2fA+uy6GLwtY37GaavzwVDnBJHe6T+35TmpqiaB4R/J
xoDvhYQL2R90v0MmrYAT8uZRVoVg6T7lc7Fhop17TBQmb7Il8OIN2AT4LacYsBjvKptYDXrO5Pjc
qHNDQ0wlkWjQOUvAIzLLuVEnX4IFfLQuheuL/5SlTpIimQjxk9vDWgLkB7jDOZSeG+B1khs5FcAq
bUYVn0Pv5QFkNJeRPlxA/CAY+dtXgOPH507C16JvrN2g1gS3kqLBcW7cxnhNOoIM+DgqnaP9AuGC
OIU1q6CWbvK49rNGoNqPoZjiKSJ6bCiiK8ZVhdNrKpCl8KFamveUjzqIaWTMS6+33fQflKNIawNA
gBojSX5bk9vWKJyD9duPovba2ztSRT9DhKNwtMEpjHZoc9JR6S24yRFVAkSwxUGx3UsIuHqbIgtc
4KnmKUEABMe7L67amY/ei4sH3dzTHiEYSsHk/yXndiZO1ML5Qz4+Aw2FmxKgKrFnJugj/z7d5jkX
+eh7NL8Eqw4B1hDlHz6i96qRbfRJ93Pxtr9IKsMR0a9N+GPiGCYd6xNxUSPtnsgTtt9igSRjSieu
lSCG9Lfaps0sU7HQ5KPqkurgV1nbkT65o0wHOtkYmc0vs8vwCxs8JlJqd6M3VpTgad6sskvE79w8
fPg5zyYR1cZd6nSnZiyj6ZLHqOHRZKaeDaNgY1e8r2RqYX2i9ASyxJi0AizC0JaR3WhTG2qZpIS7
J45VonRo5UVQaf/+4TOyb5zwWwjAqkeHaiXnTLN2VCYBjBYof8sI/Y/4s99FwEY7u8uOvki4s7PJ
F2MImTbKw6XySjyD9QNXgRoieE39dtv8E8nTuAWD9BNSmtdsJ+I7BquF0ba63Wf4Z2+XYruxcujY
QZQwvf5YYx/+c5d6yMEGx6U2IxZu8bhAkqEN+vhoIJAzO0McunkYU9B+HS9MiCU+7n5NPmHAYd2N
beQg44DfLuvAXL8AzTPvGC8MFnEoIgWD6cCi7m7RY4G6Cfduer7HYL6PxT2+GjqgnvvIXIQ+F96D
n7X6Bcj3oG6b1TN1OJ+ZXO7Oh5Xaly5U+c2rg+4APHHyQPJd0JyQv4HchmIfbIQfUljsu4M80/8F
iGHEBXLm95PqlHInocb4uQTDKo1FTuvgZswwjEJxHDgCdfw0IaA4jpF0LlsPMg1NL1/Vn+U98ZR7
sIl4KzM8McN3IkMXd9OcoBUSX0zHgBk3A9GRUnJllyiHTHA+S3TMaw4+DRdiOBgSP9+ZHimfKzcn
qs2IGM+n85lp+eA4rMA/EmLGAta+Yp2ap/YRKVelj/XPv2xWyxBJj+infUEt+WquThUsswvM+SD8
xNxIosXzJtKMl6d+5SJgUPyXdBAGEAWugzNw5JIsDpNHtFa1GzbtYbTgWOOxJuAGMsjB/20QEEYz
Botb91uMZoazrCSX+PEl2P6z9QEKZ5eCjbRFybp42hf5oJkgAfy/MLOQv6wA7BoPiAnct+v3hSW9
Br6iqAoOZ0GpCsCCtWscWg1cTGlEHpLstCSs538kndeS47qyRL9IEfLmFYaE6CSKIiXqRcFpNuW9
19fvhd5x7rkxZ6ZbBgQKVZlZWdsz//sgBxGRFo9u3eDHuQpb4l53/vVmZMrMKv9nC//GSZ1pIIXC
+EXUAOb5dm9bMG0QjRpfxe0HM2plmPdL+FpP6ghxvFfzlxTHdaFjB/KCXSsT6tqYMgmksbA/kAoW
ut9/w80QPhClwQPDRZBTSudxX3X5YoyJif8NQTRYHz5qK6JMYFDzlnEj1qSAsM/bT60tTb2lftb/
aNaksYHrg0ka42/U4+i+68yGCBp1xtdzkgGPTxC4Qac+xGiBlkZuRUzD7oB8tfRri/o+w5i7Kvh5
U8CMZtwb666PtJZtRff/UuQ8+6OYrYCaV7qW0vO49t+T3ycPT417VkBTO5j3pJm8rV6XTqbd/6C0
s1xh8YALBXL4GnhZHeiCxg313iXggx8xe+C03URBvGMtiPzLn0ewjfoka4HWp2DfjPmlv27H6wTE
wf4HkAK5cVvkpyGGSRCyHc0oQkYq2bZztjY/phn98FOToAc8fymTo6S12Eh5FgiNaT79yFnUn9M4
5VXMga0F5ZqA8A8FG4A1+p37Wf7o4Cy8NDEDRhr8AGfcl/KX9sBx8GEqIvxe/tUR6f1H5FGUNn3v
iIJCoLtl54/jjUIn4nmsrp2B93PnZhbu7Fg8sWaDU4FB7tJH9HmKqO8nZqP2v8bTMqilQWAV/pE+
S5MQUEkcSR030gWiyxnq4Xl1XwrdC1mEaV5YbN46MujZOnPz01QzZbJsT+KXqfgsW8MHDGaNreFj
2Nl0Aa8S5LC9aK9AY58bmUMM83aoMw7Ii3dqiV5P5G59xMSblpdzgRBVsPHicWB7LPbmoDxci9ju
S8HqJWAJGxW3wGUYBjT0DyIj0vG+d1ZGFsSi5dyjjn8JHyAiiQquRjswr4jSx4ilVczpBXn3r3Lr
e9CYbnokZCcINkSFM3xH+H+Du+wE3CtIBXdwU0THCPXLZVrwUSpkbXuZR/jtkWfoF2WjPk6Ydesl
VW1qtYB1FWFvMgporfaQevFUrP8GM6ri1Z3/V1Oxp3NOcAv2ohcGEe++Un5r7HtNtD7osCLpmZcV
GaCNTF+Cx5QDGeunvgypgQNPr5oqp8kMB0iEP5qCIkyi/k9UnL3kyC/Qrf7MjfGiNwdE6+IqvOQs
4/NW76WRkda1HjC50IDbEWuS1Ovsuj30cDPgjPJ5mddt3mT8VmLM/6I7Agn4RyQ40/rGME22n7ZE
2HBCxkodh1fKJvx/DuLg+3H1Tv9mdmqQ74cT8FWSjWNkGl2G0vNqCnnrVpbVi6HIV56l9LOsw3A7
JHCqA3pEV1V/SOaODcBenhyvhbfOxfEM0DXqCXcnJHdU9K0246/Md+M+U6+nFEUMmWyEtMBV+5CP
V3N8sG+MoJklZefcnlVmjGGfMjUyQovkaSS06KfjQdwXcOADr5B7nZjYTsp90wYuGGbcUydkjL70
GoUddpNlc0VLFarIo+78HMTcQhNhjy073dJ6BNYodw2SOVF9hGG11vHmjCaZdL4BLsGqDtieX0lv
Kw33jFqEQiP9uWCPC5S/1NR2iLApO8mG4BQ2UwLT3QvQt1gOI8hzy4DkVqF1+EnpcMNpw4KWCbtg
jYXylsnadrrwo8+c59qwYpfjTYoCM5Gs3mUYHfl6G2QxdM0cyPakX968jJWh94mVtwseG9Rlqe4P
aOUkzcw8HdD6G7xUQ1ohlQDDKnuKxlOM21nhOGFLSRaSWbUT+ty/HTHLX6q4yyTm3Q2eY1fZGpeX
htxLjtyDjGT4EjGdK7JK9zqKgmBpAlezQ6rtzp5X5sBBH5gEBdmrTA3JZULmnFyc4lZGeuDmPTup
Et9IdxWcEafQOHv6sUZqAayLDWEtnJmsSFJHxdP1KmaQt/9hQMzMTHc2m526NLe4iGeilUx3KomX
Ee/Vd3ju2xAb4llitGamZ96KCeZEondmg3vRg468lBHJ2R3XCdSi6bvw4K0uaiuK71fWLjjXKG/t
00vHVe8n95Spu/QegQHid8BzIan373CUujbecNSRoQ7yXtsqAIAJqE7ttrE/hbuDt3oIbzdKYpUR
2XAzQkPJ5EjolZrx47iMkxNDndkrVJUEV1grEXmJNCUz0rruMZiz1zNiDTs2iQi/HUI08yEEtBdH
n/WP+UlsMhh/9x7dcO6P7O0BNs8SFR9hpxJi5CH6yAK3GL6GPXDzAdZ8+TnTXpRglTFQ/onYuB2+
5N8fWuMHuwd7dXaHgcH6hs2gPr1OtoLNETCZd5bfAlr2ab8s8Kel4Br2YWDW+BgCEXAZz9ZA+h26
G/I38D9y7ubf7GPJNKkEi5F9bO+VnVOxv++M/sOqg4lGw2fefAWtBLqc9WNK0UdsUbD3DTGt1nAj
3YRKs9p/utfRSjF7NbdUXPyVMvL6Jr0Nue/3nH1uRp2vJzICph6ME487hIGvHeyh5j0312u/yPWM
YI73xjSHN3etQwE7rjuaSQat5khp3NMwJ+bzucgD9rgo/p2XB+mZ8PqOx/vi3cv1G23KM+MrWQge
Wq/Af3+Er0pIV5qmXMTFR7Sd51fwQlyd4ZjNOI2e0SYvuL0eKsee2J0RNaLWQb3g8mf9Bp/jnhHE
7eXzEYpDx/jPl0jSFPJR289huEhYmgXu8siyHwz2fs6RVGcvWfp06/G8TGStPnS6FWw6tNrES7i/
g91+MIWCu85syS2qtUijiHqOEeAel+DY+B11+wsca208GT1YIhyAJKkBq2oHNXcq0oePI/bVLF9H
Uh/5OYaQSpOd8PDjIiEi64iGlu0kQubK9z7TctF2iseInXqmS8/eqjqwKlu0ftre/1yyWXNSxjxb
ydRcLObDoxl3p9CoOtcRr2g+JiY7YAj9hVbG0ZZJEqQISChFSvS4qSjFnsRE3ORUZh6nicgSaYZN
J9zBwl+sJk3pqLn6uCpmlPpRnt8iIQXQwawT5/yqJ1lTAmFXx1XbL+hxJE1lKqJeSSb22GtNPxyN
KRSDgBEpE1b6E5N4Ospbrg74Vyp8KfMiNaY2lm0T2Yy34c40XV7jFMNKj7eVlfTOXnQLIu/pyvwN
qxwRlg1JSrVNCb4Mtu6Sa3MpMP9ar4aEAl7AMzHRhSRkR3OmIZCSpXp5wNInlLrpemG6vmeZruCs
WXzOTZKQMga3udZ2XjirSnrSGr+w+CVV8bPWyF66HTIMlJ1OPWmzNzlhlPUQ7N+KrH54Gherkspc
nyfRXlP7BryOqKEZYTc81oqE7jUCotgpJf2PC6WCzTVRrUf+5j887JCHpbmHnkTblntsrjimqI+N
ebqcyQ95DA9JKZtcbGi0IbJrgSgff9LNMIDLj3jqJ0XMxYsnvspEA3zl772Q/F5Sn5ESVHX2Ody6
l9aV3b1m5yjGK8UZM0XJOvggNT2/6YwETVWSnGpNG6gxbH3KJr+szmkV26YGbCIH9PxJxuL5xDq0
FyiueRm1ycjfcz/mM3ikqHymfaRz7Co4wW28FpoiZVPGfs3YpBVvaF5oZBMmMTBZRmdYX9O5w8nd
/nJr7WXyTNPXiPSuyM+2yL4EaAReRia04GE3eBgXbHPBN6vxEa4yRUfVPavkudcrHiR5A9mBl3Dl
cNgOzh2fBkII87DIJGYHdk3d4WNdJwUpqgwkcZM6RpVlHe+RWTeK4+WSW+thVGL+emXF558pz4qv
aWfI0YVzDSxpIuatkU8/vrOVfHSAic74enLafCmFpZMwg3HFnTCow/a96eSwi5RluPInH//oxpm/
DuZQ189gwCxDS9kw5GYxENB0bW9+p9MpwD2fkH4NgGhiS9YxHUEydLYe2f6fBoNfkYAuSaA8OsBf
Z81gBLqLBmpXh9jp6wYWBcFtoGjOmdorlmNRb2iAmNfF5UeWn0nZhQBc0q2B5un4W60fqow/XCjY
T8jEmOUEyAXhbp8M+7mLMAV0G5THA8WdzvcjKIDXx2nEc7Z3lU2TDeP2JJIH5qnM5xhN9QKKk31Y
bpz7LwHoTTxfSQ9DvtBCbarslKd/5evf+ZdrvZF2ndM4coPmkDB/z5jbHaUc2+17uNWGfA4VKHzi
fcC2QXkFhePMuzrD5ZI048NXiE223WostOLbv2o3IsfG3NbvLkzZy81mVFOfi67Ooe1WI67W3JQ7
YwcqJtr/bFhOYjsK9yaghOd+1oPVG+LUNa4RSWgM7Dq6ASRFqYZOpsDITiaUsZO4WReGUkoctbef
3Kbp0qcXbsbqMP6JTSJM4+yw2L4XRQ3MpLSHs0XaQFjM7XjJERxGZ49PbyJJBItqrgQC3REtO1SC
FmPygF7TxxhuU1V0gJIIJP6JVKiT86CdOi5rg2HZ11vm/HZGy3R+HDK38t9zbEnv18QJT8wPfY84
mgmdTiVp2w+freLmM0fEYWFXt6YNJvEMTHkz7K0Wg02yuHzb3fKYUbPRIyuaUckQJZ7ASZP4M43P
ZmMPInHSpK5QALS+sqlxNr8HMPLXB+YBzON+oEmD536PMGQzNypP9J598eHkvsAjydEyenQpMnt2
bhGjkKzc5pYB8bHZ8bKQy51pV04zW8xRBltyktPSJUssoFHOKxxW29XpxluhhW5SrHz4VSg7jG7w
IKdxynKY5yURZ20PkLt/yOxDLN9zqdvueuvR8rAUKFEnxNaFZwiyy0UXdQhi3X8V6G/1TJOqipms
44dMdRIMCVRzW3mrp/KzjlJgD4bwUVzGdVWwEk+1dN8q5CJlzRvjslxGe1oQKQF6Y6IwEbkgCbS+
lkRtk/apObksPM+fY5vfjJEEkH68RzYybhieOyfIvOAPgo8d4sRXrK5osNQH0xH0B9uret6Y5/Y5
RctF1g27i8FFNd0dR5jZ34PgwlMZd1ESYi0l36f0g7MVIzIIq4/w4q9o8d1iOfd9mkYNc/Uz6C2j
1UBmaCbdcw+v7n7/pD43eQCIYYI4+v+zqWOfzDqRIloh1oFpyEcMKi9DAAosv1GmYWuR78FAPg6z
2QT//sz01d6Lv9QMnRSCI88RxHMpeq+kiAAnItlUj/GOmVIy3kx8OCBRdArDPbGYK59LY2xif/km
Jy8/fkKDv4znhMnVVYyUssE3jjsMGaphIvfyGVe+SJK7W0Qr4BSwFyYbSDIWtijzN6q/9c1UDNyx
5fhhXcVHriMWsMdOqvjjlop0e6+L25DsMU02aqW4onze8ZXtojfJv2An9bCtvxTbMSInti0P4u0g
qbg5y3i+o6zcDpETsM1QQjQn4BE+QP3lHycKSQpaUVoefUP4ZXfEfnwCMVmxuMLIKynI1lg4bUUC
dAQcYGwrZwSHjPWQqj6uBQwKp9PXfjbdqWidAiqhpALseeYXU9LeUF1dr4HLabHJkbaVxJDU2rd6
+0hKSuCEIguaYMTeK5qO/dpEQp32fWKPTbDUJwYsIFkl7wejismoShWi7OQdHM74m8mBptzMTJJS
h/VHSFQ9KkgMNia+vw/C90aEoW0Nr5mY0Cy925CchsFJkqEHNP/NAjzLCe0pZ8HEdqD1U73fs7mi
nCLnkRQUmvMXq80sY9hYT+1mRI4kSbD75IgSvGKUKY3hFRGE48Pet7At+em+kFFwQTqAhr/AyyPO
ashI7PNPFlqhBJ3aDmLA5573IyBAdEo/rMtQUeuhlpmS4sGnEKzwvCEI4QSslvGOhj+G5Qy5lNdj
qwl8dHx//tKKXMleQY+M7ZSdEBOOOLVP0NsDtv4EURiUoaEfNwb3+WtWAZsiITGlPyeF6nth1maJ
bIhD+cTj7aA1EnZQNuUH+ZTZeokyPjvt7JCJY/ZdPZ1sbR89z5579iXm9B4487DPWKizddKR59xB
CMQu7fMyd7zL5EcPkWSAai9GTC2SLNNxPOBNeyKcY76asjQdkdnQZkwVFRbaSz5cJzCp/2JbUNbF
HeZWAqdYjNb3tyQ9XS5giqzCBihUvgxkE6wgK+rGFQQQyEsJsMLCt2rOQ6/pyKBlU63gwlpB2Kzq
sp4xRSbAjecZhJuCVf7lstCs12dGqGyiDvpYI92MAhxx4m2E6R66sP5TMfdrIMoPyhS1HnDTLLsq
A8IBIQyRrWO06g9oA4/fX1Sw8s04obdIMNmNK/irxF759AHCMbpWcyA3CWwYSe7PkdPDwQMpbZWH
WVlyw5qERQBo2M3IVdcy6yVkyLbh93unxfhRkbivFI+RFIdL6ec7yhheV/WGKgY2s1ASbeEk9khv
fHSmXH36jPGAmiPfCb9MLlRYohDjS2zWxGnyb92R/7AmorUU8feDIeiyG4e9BOj1Z91QGZZe9jW3
Vk/Z4qKjU5x9VoZh9qFIFctw7q9mvo0khmcZLuk+4dq4K585lxxmMPgyUyp8RQuaNbgFr6o1pZkd
tdfKoaRNHqNjXQMDR0Rzyv0ikRUb+HizeGZlARiaoOllo8OA7QokeJHzA1EwHB2YBLWjN3wIUz6D
YILOMVNcSNTIaTl/TkL28LQz2D5A5o11G2pWi+4NifUKbhK9Jh/U3v17N1nrZOmDvNIwM6XF9FkU
96zuoAOBnvhDAAvSLc8+M/IHsP4XnrI8rribZu+95KNlHAFvNzmOUSZtsEAhFNQSPmuDG7IVbAfu
e22nwzLzyC4m07Ccm9dRwHRy75GU2qo5jnGdtW3X4vjTKj/Mj7ro+fyjHQfJI4pWgKjaAyGz2NWn
LaTkXNh0nzBfDMm4OhBpmaa4xfBHDoiKsjspgc+h0Re2CBf9kLlv9vCFSIWf2B3zh8WGt2qJBWns
ycrwPoiRXkh70Y681+pGxxjdItw03+gOQsB8x37cfKkH0NOhAxQh8D1BUGrDyp46HZzQcH3Xb9hz
O5yEHRUnqa1PpjUywJAVla5ZEf5UsmUclTgl9C4ST80OOgFyl7JL3sqUu4O4OgHuPHFFvkRvZenm
l1inNfWoi5J68Gj6eBhZxPC5Jdj16NsCCjhzB8n+Ap/KK3VcnO3+vWmcstgebc3jspHAVfzFD9Sd
qt2XtPN7B//TBCzyBpk9mDsk9RzTAwoBsI/bmvwYidDVfY08/Qjy2VMGP60Ix1gJ2MA/QOM4jTBl
TxxFBalcy1HvNvXnrGgVYmKVB516cLAxv3offNHEctZf0/z4pH6CC+T6v90NkAvIH5AE1TK36Dcn
YrNCVD7Uvu3DcGkt/FaMddUSV75k7Z2l91543Yve0buIrpOyoWR1a0Ob1WKx9HK8AVcyO9quGsWB
fNo/0ArZe3LDU3MTaj74EwKYFfdJdyMQOL25HOSqBN1eM0VC8n8XZznbwtA0fjesIqqpJx7YWJHz
JttfKrmYEaIMBXKP+DHgwKR48Q9SKu/u0kOFhSPm/tvRtM4pU6t4gkloX71qtILCgRO3pTjTII5v
EQ7yNeYlvcWuLSbtmsCNXeDLvqPDBLuS7pS+9DO9se3hZFKvMY3LTNzLS1oOd/cLLYwNlP1lOqyW
qiZvL8nFa2djXxN03IdfO4CWCV3eabGKEVx9VfM5vNKqJ5iYdXGn5+Qrpo/whkjq36KGqYVcg5og
enpgkH9hBFB7LW/69BeEml5IQ56YvtLpcHIIz7Pu8Oena/Vl54pOH5JXfaadD47b3Lb/TocJ6sT2
xv/FjVMMMELzcJoHZ2ngDt36d0R6x5xnK6Nlu3lHO8bLNhudwmfDemD2CS+CjskDgup41FLbP4E6
bZKErXM62fYdxMETGvsf+ITpet1pq99O9EsjC+68Q7enUde/5l1SbtlNrlexQ3Y3Gn8GgHivS3it
lq9kz0GeHxveHchTwBM3r+aul7jZucvLcPtBLNUV+2x2/5Au4XyFiU0+DhonOvGku0cBp2ZXdGne
7IwnAtOptIR28DTgGvoCQO/XJaZTIoYL6EtKaFvNawAWvRnPzjq3YWM5x2wAWqXtSJmSjsZoQqXN
NeeIY1czLMKhcGqqas4kLMtWRLtxDrCJ3AgE7HiFV809OnydLhkbKaflCF9JQs4CgggYAahw+SpT
nUYVmUR88HujhrPY+KPFHFfruf+hituZnsC0dMlH1k/n3nfbHRz+BWMpuVYBEXoJMio0D86Vi+JU
8aPukxKzHnWm/lJipB3bN7uwP/zPJIsh5WwavI4rVW5QY47LOIbpYery61+zPTyeaWamRkCS4llM
B2KEsu0MRaDtAoGsVwk6+LNbU4O2IsWkOobP2oZHjvkVtmSF6w8eJe1/HDQ5gMnJDjNu3NVarsnT
5pcP2E4jyUhdLMe0DSlKqBXnIZpz8i3NPWeV9L0mGUFGAXHjbzo/XNTneXajADbl+pdc5oFrNthM
2ZdMVRcP9+sQUaXNUbPPAUCyzsAa2Ts5lSVMNleX+3DJcNMd0XOtsWq5DOBr1+/hw3Jvyerht7s4
/23EumlSHBTZa2p/dpvYC9Aa6B6BzrZM8IOoYvCs1zyPisfTxTephp1gkyxlNz0X76ZH89rN6b1A
P7r1cQ1pGvpDRik2xQV1+c/hPN02sKR/vyjhOv5sM7wDq9HgSd/DV003kHb0taNKEX2GQ7WJCEgs
aGMFW2Jez+ozfqIPZNISzq4N5y2OdUFzxpqvMaLbSkxXojNDyL3MUOMKOyF9iwMWUoxTOtkhLT64
HDuFkyR1KEo+tIgNZICHdnT36SYbMCRFTMlS3vh/GDxs63Qj/64wr0VvK640neDniSoFyUnPeSMJ
kSucOlYp4grc3HClvR1GwWPOeWXWAopYxVCUQfjGyAQE+KpvWIeIw55cVY53dMwEvfb8w8xO9+dd
RzCjmYDKXG352WTPnhj30tkGg0WaWmdIhndA0Fv6O46ouvnL27wtrK6klvI3RxxJliNuPbjZcHY+
+W24Ivq1AsxAvG0j7FP+f539OiQd/t9J6lvdcM5qc2ifxYrOIImD+W1IzkKraFN0stdNNUBHYe8+
uFDmeYOu22GBtOzYV0fYIVQ0zhf3FlTRkBdv70tLpP3Sp4bCz8oGtKdtPnlqQPYmkDPuWa3M7oi3
RpfBa7ZhamkX+2Z4VLyQCT6lxwTzOmqkmyKxKzZjZmXlgzi/a7g0NgS9MGf+nnmNNW0/FPRlxf7g
Cx9FzsS9j9pyndCB5NDPfbcjulA70Sd/UW3cztGMtEtGN6DYPAboRxgN2lWQocS9ENEiEmSmI7TR
WhAO8xntM1rDsvxJCxIOz/7XRg/m/Aib3vtl/JhVFKOtaRbHD7/GCDFJI0RvHKOGh1oGKEwUOeee
GHkBUeqnA5Ipilwy8JhDfII3RwICd0tBYSwiQdTrqU3foRHEFt1gRHtjAy3pFcLPXIKIP0N79afm
SQ5zORO7AIV3szLegpSi6HiIwz90Kn0f2hrPaNG3Shdbu2tkXi5pU7IaQQ6kTSUBC5FQkwKYPW8E
YrsAzyGM2PRr+ws2QN0Jzv9x8cYkd4h8gv18fg5CyqwSLsdC+7aUhX63ICsZD1NRXvANZ+W/f9rA
cespCACw1IsVqy+y28MxrA8w5I1ShhyIgpNua/h/nBccxd5BpgXEIk+m+jIdLirBUdjWcptyM4Cv
oAL1WJfuTXrf0MPOiE64t9cKrX2aPXjtZLAIaFC/Qm4DRTyszTJpeuuoSEspU4G+LYhjUN4AodDZ
24fZ5aIHTBZmQ0K4G30v4jVKGRcEjNEMLEWqSkaXk7O94DugeUhsVwqah+2QPLmr/1kJDMmkYRSJ
WOENU0aQ4Hij3XQXAwfSxEDPnh6g5gMJIRP9uKMvctZD81XH0gZdA8AVySx9iPT/FiCJbPQcf/sh
L066HmmeukQL4CKSd+9EdkOKsBo2IG0onMFEPFSpEkCKpF5SVlu+xQeoMNLredZeGnFFD4ge6Qmg
/kOo8MKfEHiGvnn/Mlf6imDbgi8+KEJzxmXHQGbasXUlYdRiGJa+vmJ8wIhVVZKSIjA5exV4UJ/p
KlXfp+D/Xf3gZcoleYzJklW6BG50cxahEQfwueRbIk1pcwQyBdsB816b4IyyiEKCyTcZcL8Kw97P
QvmUQT6tEvAfkFwy27r3ODF7t5J3oOceu51twM6MO0OLd9hncASj3rvxYWS4foFXuU3hXncq0l8v
f8JuQubGJwtXnEjRqxJgSJk1i8PvYQDkRd05WoqkMlvjAWZEJNldpFloHFh2xU4HLLGXqvQRn3qY
IeCtAD0bBJ3FbFYL7TM+DXXFUYKxzgMkdwF/iKJ3xGtqOjXpBSdfx9gD2VOOzjvyUsZgQsrxgXQT
GQtWJuLr9RYbaodgdvuZMfvuFrB6qJwoNHIOZ8N1iXHXbGYZvGuVI00B07HJ2ymwBOcTZbGKcilL
bOasFoQKqWAO33h8+pnx8vak980p9zxo2bWHUzQN/DBlxWNIM+Eg5v3o3A2KZnBnQ+X4YgxcDE7U
t6eC9ijXxG62aT7uhbP2Xc7wvrBI30cViOJgMnaiLCsoXOgdnjL4nCkvplEqnqDvWbIdEJFwRour
7WGzqKBSbafBowHnCSuDYKyrfWmKtuNF1ziKkKZb/VXTlqkyJkIR/97ZbZR6CYI5FBOWfT0Rnb0l
JMyHooxtyWNPrhL+vpDxkfDAYxa8NuiYZdEyH3kNAhryXS43DqVlfds07jObFwGeNpVvdWamTI6a
20NzlgzByO8TvnDxZbd0cIAR3mf4GnYGpL+JHz96omI4Dodq98/KOaDOrjT6LousFqysrvDIHWV1
JHvInwGuNARdpkBwuUnq4IbD4LyJ+cN82Z6Q0y1NPenYxBlGxxj//HNV2ZqDD5z89yFTzYAiGfHK
cQUVyNE9/vS5N/54elmgVgyZNeFcM+59WRH07KbUqUxeJL/gN34vIWxXmwS/09sMlCtkOoHL/omh
1YmBsD2FREXIfAx2Hu4mEQIPUA5l2T2biIq97V1E5DC4Wu63x+S/OSgm8hkF5WGPDEQqugj9jqLo
MC1Q8pExfwiZwCYZOTgH13o1woUAclKS8wwrNgygEwwwIjn7KeqIQt2n+O1JTo8uLFJdscpgI43h
cZ6RHn/VnCMp8F0sGZGTVITdfx26r7Et/AJeQS/ZT4KmhIMiLogMbMHvnGmKHVbWb/FJJqCaX5FZ
QGbBNMIFTCs4bNur/QxEWC9oaQNR6YLVzdcB9UNF/MEHSSJktdkCYPR6YmF0vh4SMmLbkV2kyvdd
/S0jVCrXFqW8/4KTx0vxohDCMe0wPBjCL1VNjR4YB0SMphRYQ9YX/DOcN8B61AdyP4Mng4OGJc/U
wgmnGz0a/fvjxizuM4exsVCy9aW2Q9XfsHcAYxY9fDGWAo0Rkzss5nn42Eu2wgqNBB95m1E4KXI/
MB2YqbRASnfnU48f3v/9p2zni7k/qRUQ9HObm6u7nN3jOz64whoMbWSBEPXEGBcGaT3K7j0mV/te
nPNKsL5wrmYPvnMkESHRJy5cUKINnPYMsxSPrtTJbowcyOpcgvaKXH+DJaJH3LnRMCZeBEbCNZLs
UzCLrOwn8mRVtkr/T4ZQF0cM1IFfGhomDKekGvPjDsOG10ZUWnfw96PRbBi1A8/K9tIjRrvgQW+Z
pCcH621lwx7hpI1HrW0PII/yUIDkXpuYRwpa7A9WQLQGjRFI2R+oGfvgGLVsjGwDipZIAlXMK8pk
T9AhkbKauKiA6kH+Y3mYysoaiC3jowlE8ydwb45LwrbKC5ha6FevceQHZNv2W3BZIkPAr5igBURO
lYZrI2qbPZsaIB8qhuCOluTAHqASTir7ZYrIg1bRGjHmbRgw+NUdvv0Jvi0BKaosWppzdkQEETcj
yFXvNoaL55Rz5zVS6CMyyy1NKRVGCWhq/rRBs9nFFiIohfA1uiWc3LdEgJ9r9DcpqSiYk5qvAO3J
54yynPHevZGywiZJ7le88LoGjadbkbNijrTFGKElng7EBpZVIKJ8LzQpovKS7ZMooDdOLd/GaxDO
k2TkHQkG+Fu13/oP/7LOH3C9WPT3CIrfLTUrZDwXPDCCF/H9sI5worz7Qz4OC4+9bAEXb64hlHTc
QPlq4VLEJXzLeB3GUOteA5AzJXWIubznft8NHY4eBI9PiQUXgtwgW4TnJchRTTwiECB3uj2rKY36
sCG0eIq5Rcq52fgK65gLIvmQusjYHxgFXR7iXUQbOpDV6oWJQVsvMMNpAu42pnDZFnKH7m5Yhiak
8zM8eXTmwaoDiuv3D3T4etyt6npJhy4NBS4olx02UMNFx1LRrQ9zniTo7rxB3/OAlUQA9EReGpCt
yjYuneJhGNOBlKXET7+OHkNu39wTaNPgHiXMPjImMsq5Tp9uwpAtyD/3ZVXc8ZqOWsz7+Q0maJC7
Udx1eZxsHrzRfjGixEaFdsv3++9SQcXxJ7Ysy/ZXlJb1XlK8WCl4LQC0uKIh4uoq27Bf/8oSchhJ
y4v/dsaAoEhNaSEDrlkueslx/+emccT79MmIMGuYAUsd9xdWXbe5yZJXb2FLJ2lnafGPJAQxJwB1
RvvGm1CBoFD9MygZgNNg8zR8MREh/QwjXOQiqyMBWt049TuBdzCmuGCz77mlabv5x+SL8jvOBlc2
aGt0wKvBmkHUsGMk/6bJFgMphTNlM3g7G5oDrgAJHY2rIeVNRkJNNikBk9GgrIgGXFOQxjMElJy2
smySOR+qDJPCjuXPmB7AI4fgBYRkVzLUfh5SzsRSIspGqke6iIdAkAedHRJCYFzqMRLaLdYicFUn
SwiAh6g+MiHgzMUCHcNb7aJ5bzRIvowK5W0DnLTAj4LnE7qm9F8GZQd7HIi85lnV3jJ851aE5Vcb
hZipaeiBIQJfhTx+xZ0mZRAyiZCbsWY/sw2z7US3oUgD/7r6sNNjWobDZHvGSLz35AYpiSseRhvV
DJZNNdh7l31QwAK8w84+wzSTRLZ6wCWxRX2UtJc/p5O3iMvtb7yOIQCsQMvNVmyIWebXsJByGzmJ
VG28jl9XF7dMd49tlbfH9oCuBtrraJJrvaxgiLJQlR9m2Nahx1jtgWI23Mr5G/fXZnD6QxM+10Fm
xdgtkFNnA8mEZ3pTfoPzuM5Ne5869Zb7775263rF8BbYoY3t5K8llN80GtL4o5m4pVBdI0wkfBxm
ZJfbFGyPuxCO11w+gn9/xXf61ba6JIP1WepmRdZDbQwtiQ6dwNUS17pPq0BraFvX9imV5laagbGl
L3Qz9Gm48jmqdGQVTUxJEGt9JIkpTx4h23f8kJ94U5EwI6yi9YqpzBI0rxlRdrF8EvUiSQ6ddxLD
IlphsPUmiRnW3m68f6A9WCqcBFfOUgLrU6iePVvAr9tQHG8oDtuxuGaalDzb+ax/JVTnLMptOMAX
QcL+25vockLY8yez5uohhovNP/QoD/i/mjn30uOLrK9JUMsaY8bKrAR1O66OAIar0dEF6mwyLgFX
IP/4SyXN4xvDtWXXJxfGNyc8/VaV/SHR9xl4UZGw2/cEUbg6ACh0qIcsdpCV3Ulcy20C8VxAbokE
udJ3gkzugnHkxnKPB9X30/sbyfcewv/ZpXh+h4NfcrOmSXY/SfMfOIjVPd3ZmgCtsFlIHOEk7RBB
mxyS3fQIaiXxlC+ZUcz3cN4eM3yTxELtF1YreR6QyrIe4kLW62ycLRQLuimCTK+QSjJ+MUmAuiv+
CuU62IU9gORVKIq4NrjhHFudv3T6/QrEaHQ1/fK7A5djHwbUIOg1eF0ITB4cLtWcJc/ruO5s6cB9
5+Olus4scTC9jqZL9bvEuvGKOH8R/RWrtM6E6ILzYCCP9Au50WmKvAzYwsM/TiX7tLr5Nz6Qvx52
xHsOA/+/MQWxFM27PmacdUl1oFgJRkLGRwT//uA3xZAMG19NGEBJEkEN0IKS2JXeIzM7CpLyydX8
Ho1LAUWqdi6KvfFIrdgEe7eVUwByL0ceN7bOax2arSR/Ttp0w/IN7T2OOC24MZlrS2kwhrFdybbV
1BXLh62XCTV/QwTAh526Yr7Chx5JgHYeihXa0J1qCzxKGnJEiuHV2LOfEetI1rKghwGpcS2l9GAp
QARIyaG1elXRDqLuf4SdWbOyaral/0pGXhdR0sOJOnUhPdLYdzeGzVqiqIAgor++HnbdnNy5I3dk
RuYXq1PhZTZjjjnGHwWmHUVQZflUnIHTiSkfEZYJ8GN+mxcMZg1r6TMJ81nVH+4LEWAgGWQ2/H9S
y/ZXK7m0sFYXFE9R7X5O3hC5rX78DYqWRHQaDAToUx/x5DWkURl8uAGIi/oyIz+OrsDzCmZFX0Ap
R1A8jcSggzVnQZrUA5AvTDyCpmVAQNjO7QWMf2phhBgjh0US4B/SGJPT4cl+eNdJTo6c/L563frf
yQ1qQnyFVS5YDCGprXpu6wy+bvdwipq4SGAPuWy+2tMy+W7Ys3ShFK87k1wFBUlxoJfAUzNfHjat
dwuF1UigVKLL+yObuWq0/YPeyOOi/VG1sdPMrIDufef4wEZ9h80Q6JlBgey5KIu+rAeNgLvbg52Q
AFpm/+dnT1RFBXh7SDPksIe8VXZR8E+c3x037b13XgDEut2wRAFtVMWZIk8Hq3plMpMa39Zooq5I
vAcrmuIwApSmexl+Ro33mDBv0cdZLI53P6xAxb8lp6Zk4GI4xBZmKOwcRfWwQukIZ5URQkfTnf1l
IVXz0HpcYd4+Rssdhis8JabS9nllJI944BOmdJZPXoSQvRyfg92osW6THi1FHNWiqSZ6LmkWBJRK
mxSftH68e53UIPFQuyuCFSuphDFqyBN0GGv9trJdXzAMYaYtawr0GqC2F8WFYDI7rznYBo1x4f7R
atANU++xiXAmpFRsM485ATTQZwqF/tr+8x//+//+n2P3X+efYlzcPufi8Y/H6z4uLo+m/u9/Svo/
/1H+/y8Hp//+p6ZqsigqsiTJ6sCQZX3Qf/+4n1Lx8NPi/xLE92f3yd/SYkR9Wwzdg2IFDByYu2Tp
mentcWgtFtVMXsz4NH/z4obyVy+uDwbyQDdVVVeMf33xrJNeTX6VpYXgazXqvKOXDpVEkJ3GHXig
gtoia/0GVf0B5PNiaUq2kBrx94SnwhfYBegVx+HBrxLGDKRHHxR9QrEXsLLfMeImLxuV1BhLSe0y
OscCKtvv6PIOmZQiacbcAmRn/zYCiedRw1bUZbeGyStqc3qGGL5doYyi28g4YQ7mZqPv9snwG2x+
8fJJKizPu+uOcclMDGpa4OtEYRTq/+e7I/YX4N/ujjGQZUMX9YEpDv71AjXnUjaubSstmHay98dj
JNvNii41yoNdqkKY21xH+LPSGXTpf35t2fyb1xb/9bVNYXeuM7OTFkihed81DF19ncnD9Wv/jG6R
NhV8Oc0YtLmPzcM2rRXLeeK2HZoMK6ceXh/7G0Kh2OSNQzxADk0M8R4yOMuQ//l9/vUJ/h/XSPrX
91mUn7w1PlwjOUXDDMWuGq+XAqG2bugxshuf2djoB2QyqwI4tn+GOpUFNCkMw3E4+Ls79lfPkyoZ
itI/Ubpp/ulIy0LxzN7vu7Qo2+EWy1iUgFUn+I4kLJwguxauVLD9Ff3na2D05+DP50SVRUM3ZEnR
ZP1P10AfnOtczTNEZj/Dm1YPTSLLG69rdn7gzC0qCIMf1IWGIj61zGy/1nt6Qwz245UIn7Ache8c
+u8WWvxwEcwJIDBixWeQE+sl+MYjkqnwDrgF1NSXX/uGqTkmspn7LR0EXK+rN86DH6tfA8eUihUF
jASfbHlMmvNEc9tJGVM2tbjznWTNqRjIY0/O+M7yaVQ+VxddCAEvydJ+fDxcIm+TFvm29JeZC+je
d/Od/eeLJUr91fi3q6WasqaJoirLf36qrqpRyrKsiJxF1u+dhmXDtOa94xR0GZrmgo4c/beusYou
eEiObLhHhIu7mXi37pAvC6s34LWN5eMkQM57tSky1lLwQZ1qU+ZInFtmr5XacdHjc+nKgCID2C/5
Yrcpi0DAGuFHx+SEqTqCY02qG357uod5bhtYSrGM1CRnFje76KVaFcJPlf1yzfjThLRwGDIYYH+Z
077tHJr8c3ijHnzY92P2nYiXmYJgHKofWfhF5ZFMxBhHd3MthAdkGO4LJ9FdQkGt/1wf9vsk0ieO
lG/0hKeBIiLiu9WiuriiisFbCUHMzxwTBvgYSRWFLcb7FJYhknBQYlmcqF/j7v03z7LWx5R/uzOa
qenKQNYMRfpTvBNfcnGuPi13BjW/tF1fm5C+vKJhwAvggq6vhbpY+K3tbMNdk1lmVt3HqZtz31T3
4mdHeRBdN2Wa2RdL+JG3tf0ZfzaP0SclGSCUgdhvr0+KF1+A4JXqGUchi58w0BFEk3EpHT6nd6bf
FsqmU8m+hcKGq/jNEam/NMnfHcO/+KyaJEqirCmKbKp/ihTZxfi8BmonLjBqRcKz18XAx2TUWZsM
xtbfXFlVkf8iRkiKQYY3B6ooaYrK+/kfmV4scvUx0AxxYYT3WNloEyO8pub063/g3QnRjv0OHQ8d
fXZJFKcIEf/FguicwHQcVXQVOFui336PydOjPGwP5202y5NiKqePq4P36yz/3THm2ajj7njBa2f3
tPRIH5vzkmUF8KcKZcPvOD+YbuPeQjwvISkqMJ6Y3dVnsAIMlgMl7B1olBgZ94mearE0gevqPV1j
wpNKKkYkQAwuSxMe5GeaBWhawOWVWcD/Mg00tpJTwB56SrDmKHuFcbmA77Ku9l30mO3cc6yFGua3
TaQHrYuzzZ7QQ4ZAjm/UjRTIqbROcyFSPKzAUh1YYbfoxlKsp7KPhkpohJwYXJDxQ4IIhiatrbq3
4O0VSb4vlq9f4NxvKgeQL8P7VFzzhel7OZjQaCTSRF3zh0PSZoyJL+STCWhVdOWDqW7llIHkIWIZ
8O/pmzna0/2mt4U2aqgqBF8FI5IKC2F3CTOGirqVQtCYmAy/g456JJCPuWNECMotAPBX3405b1gL
a0clSee22kUSSL8S54ee/W2Eg/hqF1Yei8nXl3EmEgPVvs24Ek2qhaMzliMdcFk9uo+08BOS6gMV
iTXEb6ftqLYKw5Km35SFfjPdYT6kI4TcfNwLPAoqFAmIBG4yt7U86Wu0Dl4HFsPm2gJNsAPrYJmL
O9X4MtJr7ICHhTSB6Kogf4t00DW6+EX8XmTj+144QgUX1qhBfgdjiSqiJY1ZDVp+5mz39SWDbR7t
V/oQ3GxB93dPWM4s+/Q2ndlewsCJUuXmAqrifgEkxx/jZ4UjL6n9XvYyFkrYD0EXM1HQhTXYwGTg
RdAQXePqykeT4fxtL7/m/DN5rmvGbezTUARi+70smcRe4DgzdBkATz+H+pFfeMMNwVkbDAJU8Vdj
kwPX5F4TGLQRoJFv89f8z6TZSFOULn0hfE6whWZ/pV2+gu++mrdxPb+F6BojyExQrtLBQTuAaDx+
iOTKoZpRsUjT83L3a47U9WdpzkDSUGtZCSfZzSfYmkYqZYU6Y7FPBpDvcSuopJgQ0R9tjERLbhMh
eE/E2QUo5xqRD2ItZgXqDknq9IrFQzV5xbJsCccvyolvntdFvbhMUGYfUy+Z/L2NMM6hRJ0eP80G
JSFS/g88E7CWbAsW3W1Ah/LZ84fuKVu0P0UqbjgVxV6DX98bLB40sLAWWUUxynl2+T34E4RWJWqn
6r6Y8bm16WOhoOS3fWCbDQfktqZ6eSNJspaWNZbzVXhF51iYitiZuDL8T6wTGS6lDwSZq4SVDcCd
oAy+zHuArHjbl8GhEXzYgQC6V4fveS0GdfnJOFSjmgHyXlgrP/cFstppNqN+3fnmmjOjrvjgeE9w
/qtpORvcbexBwb5+vjxNZPhuBZx+UsJ7WE2MJaleu1IP5F0v430mIrL3iFPTkqpod9rxnubyCsYr
ZoSssqnIjAy/vEAL7jGRDxjhLIVV/lOp9iXk7QR6WLnG6IPQvfRz36IZeqecdYWd1YvoLaptf8pn
1ar5+Y7vB3VDihfm18BctSN1aibd6jbbje+L6+yyeKbNhXFu30l2G1ZM8GRLuVPiWJgr288Sq81u
SOiZwvM61A6Snb87JnlGyMZXiJYdn/i9eHmXHy53M/8eC8fAUXb4PtCYE1DgvTbAWeJYiVHb/7nG
g6T8AbsHXhNTEaCyQmZ82CQvjqjRRZ8JX1Nbv8BJBbgbuB5R15jWeqn5GrXQ1dNPL6bucO8AKKbV
Ml+RNPjvrnQaGu35E62yAbx34zf3JdBEw8cILovqPT7Axo8W39Pu50F9PeA8DcB2cVnwi/0uvB0x
YXnyZkAq08KVf6sZXXyB8eS+5fycGnqC87rTHVgurNocb/1iTr2zB5MifaXAEGyEvrHQyCI2Ys2U
lq919VPhc0IBHEeX5fkgEL9v8Tcll0XtqghVuldoBWQtVvMXjEnk+e4H8XAyxOBXh0OP1Crrj+8X
MqE47flNVB7pYxOUSaohe3Tqo5e6yHHqYW122abN+rVkIQeyw+l5Egn5KDxupdM36CBTozLhN8fX
vpwRuJF4ipD/vFp31eWAy2ti3+uXXQNETfQg32vId2COklwROOVePVGBRLLt8MUNnTrvti5Rl+3j
BnR866s7zXvYHZuUKVZxAAfnETU3JPn7VHZvo9or5xA+jmffiE3cjinmuVdaohCU2eueIHI5uofq
qYY5GQ28Ci2COzlqt0HZu451nwIgMXm4WEFyXzFfLH7Mry2q3nMmHp6rW/qNruOaSdVBXjWpuP78
0mjC+dOHD4Zj6y/01NMjKiUL5eO+5hMSpC3dQSKF3awm1z/nVPXoMbHKj25/mmFA1w3PzOf8x7iZ
vQF50Oq7jnK6D/QKiSPCCOxciqupuCpnzzVq4TOEEZzXxd0t6kRcfRYVtwfBtH5L8hWqh+/O7lXK
/Xe880z/EUGbDx8uFlWLbkUouJBYoy/bjqP20La/nWgVq/uB35UD8VDWvbfdGZlNHBk59KWD9P51
qiaEB/3wjahk5gIoFirE+On2+7GsfLNW9bWUyS4WgusPm2i/3G3uGKiWyr7R9WULLFgBvVK0p1Wy
JnmPxaMxpWbao4B5mQyEYb7Q3r2UJp6AbjlT7HZnKejCpJeJimzRFSkHZNkHbIPnh0uC9nY+H3Te
bvNMy6BIyjE/6L9+iV2Pcb1n4YF/SYk2QTMvwwY3HjDYWGCwOGE3dypvWEdflvOmsUrBqlQmrsa8
O7zFQFiJqzts9kReEd0kcBvcDn5uim+w9f8JzekbK+pHwD/ravE694LA9KiDzSXajdHVvPfv9TES
QmNkxnU8iM+s8CI/UoxVH1HQx+ZJDuL5pxyaPstQ4YTip4x927RZcxF/skj2C05r2K20LswiPva7
DcrWxS5GJKXpvRIgo5/+AUcgldvUpma31KXe5kRvwi7vKcT5/os3H0A+dQnN7gy7ixfcEMq0q/3a
PhULocFzacusF2wJBFLyBKNdfed6hDQhDJFv2mFboVovjCNo+zS4RLBjz5ZBAOUBNP4oO5Dz275W
2aZkrV6wOtmnaeTMPYN7jT4San22cRsCqAqE2kdwx5x+glxqAYX65uSL908+4cRnqoeCHIKxurU7
PVeqf1nQFRbWgwaIxJjg5uNxPZrD18umXWhE7zVGGAnsjDOKs4AJQwnntxFX5+607HvYVYhz2ZZG
zEeVCxqmAwzKYgX4ZW7lL3uAICZi7oi9uKJnLi4o6VN6QRJhxANGU8cZDy2xEAOqFlVzYDgjfdNu
KZ407zKX91QvCi/vv8nTUBwhy+0ukYDZJekIZtXTxWRXpajKF3ITPepINy08Jeq06CvF2/r89o0u
bI3Joxnpn0jUQ6WbyB1pUI+lz6aTLO1DoXdetrVdk/Wqn7LxuY63r0D84VMQdV5LTYIpI+PzOPB3
WAWjC16xVTZ406Sj0jnoee0dgvo5e7rFib3qEm8+xFqh0b77KXgG84JQjrLgpx804gZaAwpDZMYX
kQ3QY76Xc/fbuVdh2HOTiD+oLfS01C+7HWKkY6CwkOeMxsmHlEH3Jf8PDkravIEOAO8M7Aq1Cnad
D5wyEa2ooQqBAuO18hkUD0/D4AMO7w0ClCPhSltbsmo1jd2hNzxG9hM1Kx/Z9Lyz3r/Z4nNQkF9r
sWh2Ckb31IJPnJjgQnGLAra2BJgJ8W0CB+E6Ll3ykkptGgnRMzDeSA1aqvvEFJba/zGWdOuJhxo6
chydyX3eTlgmh2DEqNFYNKRPTPZm+snY0iHSSUArAldip1/z8aCdSxNFpylkIc9cA1gZK2PyDarp
J4SodZ3TF8uYasFd6B9Ba5eYJ0CAa2TO70kRykhLA5Ov8+Q7wlOpdHaTb211pSO74qx9WzyK+UpO
zVRfw0tIujWVCLIV2oFBT12PlNVzzxZDWP6wCUeJeSQH/MBqNdlQMtyq8qi1gErOA5up53ffYffn
Xu/s8lWJ4XQx5SyzAKqca9RSgTOooZyhFcDT5mvdl3Bn65TCf4t69WAooj+Xz5RDLbFgmk2Kg5SI
7Ab84iyCcTAn2C72KswRbtaxY5fwoGPPsblur9MMbu2s+80zW0vPY1im5VJbw76DDl3ujbUMgXJ2
XV1/0QU14wzpapbDyf5tKMRCqIyKSExwe5fSxzLbD6JPbqHCBJlCc3XvmsBbvEeP6cUYIsn0AIuD
5PsaQS+9JC/eYr6UU21RHcAJ4GuvIE5vCu4qXrYhBiYOVd0ulu3yMBhvXx/2dU3KvmvAJGbH9COu
Fte5jJo/x7NiJUN3zYjaSNt+QuqCESvAc9wDLoxA/aqzELOOiKg1I3zWIDeNNxgxwu42j7UxIXBz
ETzW5eGeo3oVs32zm5LCn242fi0LH0fW8d01lxKBw7kjTlYxXMJOydNW5vy7qGCqsyzL0GGqplJY
pq3LpjwqmgGMIN9ELQzx/eEOHn0o+oSccMfZcbugxJhFSM4/j0Mzgj/wsMQTvAz37X2Dhr4/8+6j
xhWi+774pbxiQxWKkldGwnoAroE1y+rKnOq+JKc3ER6hPzzicZWY7nUmMp1SxniT4UdEoLXP/iNA
7ucgjrMIcD2pPOk3CwaIloEBuEDLujm8rvHEHHMZPEhmrhF088fmZl+mN7sdDO8JHp3xp7Ju45Ll
CEo0NqlRITRnnyRPIAqG1aiMwHE4imjxmwlSGlNKh2rUBoPFfdSjGOQOCHTzJzX+dZyHJsQJdn3d
ojfcGAH/BApIyIf2bIY82soM1Iut4JDQD94cwjJMxSOwodor1dGmFQfGbJiW+jrrS4PKG7RuKyGx
6b6Z9clO9wP0K76ddqGOabscnq5ycut5DOgz3aky3EcIGMmHZ9PyqyCiaxWjLBZcBQ/JjL0hKggW
WmNq1N1UGgqezqXRkiolr8TlxHB3eFTyjIPlQEl7UddVDJc1HV8Bq/fL/oLF4us5J9+xxgcOdlvw
J5+f8NJCYco8KWF3gdj9OJozNXg4ZiDjPY5iyWbgFBN8mooRyNfVBssiwhLWL0TRa8BfB/sWIjX9
wh/Zlywp/+D6BJGfUVPnq764KiYYmnGvs4hT8cRbrUBNzFHniiezhNn5up9v8aqDzsU0azeHULK5
90bad/RHJ5kHSyogs1PyL850S9CEiDlYHXQrAUrMxxPnmYXuJD+DOD1pfFyQsDycHhrGa0Av3ahK
pF+6Sh4+cXQZtdErZsQ0riZME7yPU8VkRlWyAQoq/wLyj28Pg9zz9hMLPJAHg0OXecKJcSqEuNfP
eXuZULAfdH3IS9TxY74LtUkdmnN+BjiQrJ/CuKVR5FreR3X4ABoTxjwcEduWKZXzWNvo0yu4mAEb
Jjt1/m68w7eB5qaJPqguMWyjTgci7AEqHGuCO4ZQxR/19yWULICPO0/ZxTlPhOnbQ7fPYrLNdDNP
CIk+Sj3RFyTTTFnKP4rR43RmkIX3XShN6WhVm3EaRUcsJO9Y9AdJhxVmOb9MzFExLd12fqXEDmU/
P9QxBY/idP43evW24sluSuoS02p76RGoz0TonYZe09sMtDBR/fs+95FrdrL4Rr8oJegcBp2rIYW9
BUrqbjxM2EbT9wJrMN0kfpD/BqG2lWdGwj8Zk791W3aLJRv+1/lgcl5Jv/TJSTdTZ5VX4+cE1JcD
YTQuA8z4YTNurieah/FR+jyxotcEL2cXcrhX9aIJvqyWJHxUurfjPUFqnBVR67lWkkvyjGhRL0sp
YVgD2+/qqeg6SPHdvfrXkTTKU/xSodT6go/xPMDUpNh/Yvy1e9Urpx7Kq8prDzQKPGU8MuKY/afM
es5pHwAbYXv7CgvLYCG26KrDaoVp1vJp87DS2EvTvpAJCBj6nJZBwUTjhQgUhZUrzEukwDTvhszb
ANlc2nUlhjTgS8s+hLOmn3Irj2p6d8D+ushAwaf2QZsRieBl9q9f7j9/d2M49L6qa4xrj/3lxQV/
EJdamrbeFuaCy3/S5/w5NkcsgnJPqrAbXRYP+jb3Et5INWNl8/Xg7LDHu8M+U7MfrskL+rWb+d2o
9Gt74BJKbVbQAzPEazy4Tp9IfesWwHuvDuH35LorsVr0xejstc4VWx9EAhzN6exzXLuISGPa2GvD
aYE+Rdr/0M6MtHWeK2GK3aL/mJkwdA8DfmIpO2qJLLNxuh1Kf4fbhsCNbnwZubcSWvPTafkqI6TE
CHYRlCdsI8p5UWNRcGPzs2OAy3yFKkr3QZPvdAuzZnae0HTRQDRhQyUlE8Qw+MUpQU2wcKBD8l6u
nsj4r2h2liBS7XwdMaQWOWa04Sj/MH6hKfl6+zpFx7hGAHTITEvvoudK9t6IM6LYPwIna6+WNH86
lOa0KefteaGysRC8PIwbphkByn5vkOtG8HFSBEh7E5DalZno09rt/Dt+gMQKBMXxKo8pWClGM7fx
296THqQeMfHIhGxeUGCPHiPaNnBgu454I83oO7pRG0TF5Az1d8rdPZwXb/avHIbHFSKimlP7EprU
KAy4OsRbSkCsQs4kXicP2VHFzqfmHSc3qCRaqPtZ2jA1Ih70b4kswZRenebRNb38vOkuLWzGN6Kf
/QDtiJtqBdvPwCBHQWaNnOZwh3Hz8Aagsps8JJY/IwNvaStj9ND7Oq3y7W7M7A3oxCHCq1N5SrRf
PPEpubnG9h3KNi5atO2CPnzvs1QbP9KKrmukjdn2xziH98V3mZfQ0bFjSVnFfMy6oQCFZFPcjMSp
Yu8iTDEdlvkTGu248O5IH7PgbmmbAuOyawwzEoZauaILhm+Klt28DK6zDF49yy8ufsKLYtGOOhui
ZlLELGYj3GpdYhNYOCzZEebDzal2l51dW1XS2oUveaqrOPmk+AGbA7+VPIoSHG9qT+Kr+mgH1aOH
E+0G8cBVC0XoDsQFQ+WjWS1qbSrX5MIxJCX9nn8LRBAvKdQZRzy8Q2KwAx4OGQ7LkxmvAit5Qyfk
FatL8qXHA3/2P8vb+MktavWJpDvMW88By/wdIkTCBOPAyWVhRLDf7kGV5tF9LSacY8Wpp++4PXA9
2xnOlCRpwupnqk0Uh8tN+cH5zRfc19oahHKqz7WYyQHWKAgRv0d5IKHe7H9ixsLtoZw1SFfQg6+Y
Jq3F9DztpXpDY9OkymIXUj1HYlTHUsg0bGPMOQs0+mLLMWEKTV4ufu74gYOwMvVJ60Ta6/65P3Dq
tFjwesFlesfTFqmCkTIFwDtPv8FjxpQaYIO3WzF7A40Axa6n9HO7Le80FQGE2G7bg1AoCAJG2BGf
zj91fD3JDNcYjfRZBYPn0iMCi5sulTfl2EyLFdjcB0lDF+LiQST5M/Nund0J+xUU8hVnN7/BFsZX
u58pOu0ojwvBIQUn/aRNnLF1U4PIPKDFGXzql1fzmkUCS4O5Fba6iweYCJgzq/ajgaOfTEBvVgZ2
i5eD39IIGg/5M0OF22FMyDW6D9nObj4IUjC9DanZ94qvjoUxnsVAdj9cSbgM14OOPnK+wCxu8HZw
AcvgnF2G/KINusZB4bla0CS3QTd+0TJTVl9ZhZhJST0A0MnGkJFkNOPUFBkWWAPnpR48qEnvyTu8
BVQLsyrcjZ+HWyqvcKpnPBbr86uCegzTNUbtVjX5sonFpKO0v8EzYsQR7xr7hudqOXyTy8vZJySD
Kgwi2TKSTwoChMtrwJ5WQBwQbRDzHmwWXdA0fCzH3QrIbnRb6WChz1H2u0OsYgXg93V0OJy7cQYD
EgmOk7oVtvrNlhfPJac3/jL+1GZ5hGqQypukjFwaYzHUaGvOW55l9KAtKjmqQuHhF4SESM9jCepm
yoNo01sE6OSqAQnXyQIEikZCqmKCBaaUUnZgq+kbIdZHtTaseHvcG61wS8r4SY0fOUigfVkcqhDg
6tq6cvL8VY64IMoE6e+ZtfCguHrPQz4Bg6VkuvjyqB3j4RfW1G/gcMaY2NdG4Orni/XSwHfZmC8J
/KCAPOLYlieiV7rlqUKAsyI7id4g3jFsLRI5yn4a7GnQA1SWdZKXUMV4aEnmOtUSdrdJHiljbMny
4PuLfFFUH9+umGF/c6Eb2kgTgBDBIcBq3ptxErxHJukuhhLPAJolihRF8oZYiGGgA6fSwvYHXrVV
xCLn+b24zfE9hw/5uSYFrNzSIqO0o++kN63qfMUxAPCBS+Y735i9CIfcxwL/TSOVJzlNsUHJ1/ca
PNsbuS9C8Q6no4xkkBm/XMK5bUMW/YuXjdqRazyseoGORu/t04CA49qKWEj/3r6R6SLPQpyWxm24
W75YnEUXaE0vfKENB0X0stODevO+r5JiizUW5KnxNaYvZJMkJHFzdFvr3QEI3TZX5tiK8xi1oWJ/
vZ2fLc9YRcoxn1yucd4FK+c8kyXzSPPfduvT3rqme3deyXufM1iA+sfFQraQdmBH5LlABrwPt/Uw
d2oLEMtmWo+elIg4lMHizaiIMeQIBUem5ERIkHYdZyvsnYbKuPMvk6sLdcB6uCxnsCFHcEdT4sXE
v39OMFb35NVldO/DcaAy0SBLgOtdtlRXXNRps3r4eixsVQqOe8RDFCNeFWXJy33bOo12RgG1KFc5
pqH3WJwaY2Us2bS6ceOfA+mopaSSETI2E5OMTful2Pi9wE2AAOxT88j8jj7VTjmw/DV5+Ir9WFFY
EhpLXrjPwqX/DWuXGLYYbMSkXBkBKtH+c0WgPUN+BQU/ZIfB6faLwqKzMb27p7BvbsykYzZtPOg7
FH9qYiaPUQZPohxeZ7f9mZR2PaBM4SHJ8UnPUBCao4Z7lDHD3+06uiBIdPycTF7yeXjJ3Cxmm4ng
UFyOL0Fhi059FJy3o67qM4lGn+bBbaFSqQ7FKY8ypQl6GfwY7Ccp0OMMBi5Lk+zWuV3cOQbZEU2d
6gwWycgFHzxIOTzt+am5WHrYhSU1ZWNVkTTrnkMt+qQGi0EY62JtY+JQhR3JVbfPmYOtb4edumu8
kLphxcIfm62tAcrKtr5oP8HrOqyILpfghh0P+yfUhmpETUn6LYhc+LwEZPMdF+wSYAasBEIs2WL4
gtLFs1cnBd85R5T7oOR9dfjAML7pzZsfsHvLUK+8m+r9fLoQ/L50WmrEDTlUA4Qyhng4vz6eCRDF
MKZ1dx0Hy2ngZp2ugv3ltJ+xVrN2QLUE8fl1fJ8wpyOEUjZSFQTG6d06fS4VmRz1tCeizN1tT0Ji
xucF2jwc/XV1uiVPH5ZjdPZfzFuEzPnUqIITl+TkHikw+nOPxxWTwPO9nyWUMKUYYMGgRd3VK9kA
78EP+0kEjWSg/WJ4jp8jaX79BWSggSjefJuivCxtJlX8vRLrn9LucXwKyC4EHHp1FsnLvE0KzmNM
sc1jMxhpcznuiGZrcHvjyG48WL+0xtC5+/imFJh4UQueqdnydfV5+viGmazNjNi+0DKnOj0NW0e0
XY4u2vFTB1CqGRL/CLl3Xt/HOvsgzbqFXPhiXLlHs+iRSD4sE8Vjdmc2tvD7ZjOjcswjLs4Y/No7
FCQ6C/WaK+sIZnDZZJqrnD2cyEr4kV/WDJW1OMlEr/q4N+r+3DXaEfOE+kgW4VPsXsGA4c2J914w
JNeD8jHCOLpk+jBvDQvz9pfFTEJjcwRlxWVdzQcGbqsjzqv8ttXf+u5eoIbAIgQ5ZpufgU3mvm7x
qyAjupVgnTGh0txPAJKfldZ95+Vv9uy+24bWPkMRsvM+5fDxu9M9DKk+7NUk7AdcUQsnAzEByy19
+10OWisnVXj9nClznk2U5aEKEPhrCrj32B9GE1abO3oxMkB+MnyJAGDyiTph/eMRZijsRJkHbh3V
S2WKn1lLKAJQO/GdAn0YHNG3eDMWa5JKF0NoeSNOoPIoxDKVMjJpzYIZhIR13knQHDAv7SBj2cWI
qrM+QaXAKnUHT/vdjV4UavJyxzBxrODhiEkKQwJO1CRTseA6WxCsy2+4A9MPxWWZSEdRtzBAYu60
/ASD9RUhOHMusl64yMf6r/h7R0xKwe9IBP9i6ByZVMjRA4Dgi4IWZx7gYcovwk3KYhplK4+yh3Ou
/WzAvWCB+5eQB+9b2BrEpMy5ZjFaNe2y4M+umci91+X+WSZvF9eKxx5PLQPBKuQqj4NZtSY+DVgk
GsO72DZNlNfBOV/06jSI5zzD9ucGeEMJAgGDGn8loSi0MFbqcocQEn7Epqdfg1IKGxYcDE9XR2h6
KVTXoM5zqtzX8cwNRTyDx2NxWz0OlWrxeD0OPJa3VbbKgyrQ4J2XiTqhwUfJv4n5CQ8a6ASa/Jid
zlBiozqPigCYJ2w3u2kbX9bdXgXnY0VhvjtmCc01ugHtsvPafbn88nJ7kpLXDwu01PRuyw8I2GCS
Rdcf5dAs6vTLC8q4zl+w9lP5tetWmVaQuztPOwJzsJnDjMSHTrn/LpukjZt9M8kV67a/ol0DBgJF
ChzU8C69ApHDVE9Dn2m6C7QxyeR5s9/rbimE+ekdDA7ZAgz5sj/vL0v1VB0wPrkyCxVOJRAs4JBg
EQbo1H4/a22O8iEssKSe6QyF5QDqYHzrZ9jl8f57ZlQDj4L/GUwaQj86xMwfKOA/NtQYNa2oR51y
bUDiOsJG6zEx6CAlr/cuQ6F8BVURyG+fp0Ch52O98Gyx68Eh3B10eCXznFC7QX0Io0QmNaJd46iM
CChLBsvmpzi8GLbrTrv5noDSev5V/fv/CDuvJcWxbV2/y74nQhZJt/IChEB4bgggQXjhhMzT729m
nzi7K7uianVHrzaVJTfNmP/4TUFf4IPV30bmQM4cMOgc2TipqGfDVmicl9EVFKkdIFrHnrTkACKm
L42/7qmO7lLHRJ1AlmfBTPcfH0dBt4O/EUvHF+NUL3F1ml7vC9Uk6Ss2PuvVY3hsdVbEY8PvzljE
p+12yApmpPfNZQqsyM6jBOrLL+hmwZQ7zy4vXzZYhB1yzxQZLtOFITw2lrSH11gO12b0MKMGNLL2
qnOnbvkX7HDE+CzRquD0WflZ1b0pY+M8OnwmFyh5h/RJl+TgWOvnwf9oAezoVRkUi5NhtyxPXT4g
4JQiipbjGaDUgTZ+16JzmJhobCFo6d26pAM9bnFyu+jdUuqyaedR3Xskt8I1aKNLTptmjxxkplPU
jonF7TG43iLMhi5avzaGdP9A/zi40U1YIRhe0kdl6anBHiCC4jIFCIj1K4XK5Ag2lHvH2Zsklu3F
8F5VL9+s1saCMqda6GNOZ8dZhutJyvEP0DhXQ4tQ2FWzoUfFmsd3K1nIhs1a69H0i14ba3yAXZ65
KiXTSN7qIyW+zy8wUZWhmF5G782LhmTm8c+1nROi3myfvcPgCd9QGMbVV+9btow3MeivVfnS1dPw
DjXc9r5gSYFoB0KeT7Ey3YMnc8rmHkGZdAqMBY0XSJhCrf2a8X+Prv7FJROYjTgLjbU+v059uzAH
adTC3+krS2tU9fTeaftJXus70hvCc6fN1bks9C2Yc8eYQ8RcXtcXgtVXvpRwEDhIAqV5jyTW5k09
KYb3BQnLe1S38pabhwsJvkoikuy2gWfFI5nL8x7nOsRfV3ga2Jueu6ftK60r95Pod7cCJODP5D7Q
GZ5fgC7L170H897awFCcn/Hj2UOJuj9iiJnmkNlNDDYMq5bcO4ybV4jbHs+loKv/WlmOWniq6j6U
8NkK9DKoikhX3ZxTHL346+ZpeA/VQMJHC+tzYxSzuFiUm82Npyo/kElQWt6L4Ibh8E3v3+vAhC7a
VifmNb7U48PyrHh3ujhNT6E3dOw8TwjubmXS4sW17+EdsCuPrSZov6OTEt1wo7/61XWWX3rnd1gf
WNZb/UodfqQlDv5WTX2UvC+d7Dlkpzqdw3bL168B6dGllcjn0S0flJBDb4lpJjJtl2s346wHoF4O
QaPOLF2FyDS+AX642dsF57hv3huONJzBaIZ/QP8fyythmK5CSaBFFKk0Dz4zYJpW7hHCaIF5Uhdw
uoOVdPeosBuCwzf5HM48grhePSfRlSyamsqpNf3gKjK/zKyUbajXpMoIFckdPR+7Ku7Kw1tXTV/4
NwyttbrkP2my25RuNlAY8E8KJKV378vT16CIVvMLmxgci1xsM5QmDrmfzCbmJmtvyV+XJidzpgem
WViSHFxJdUiyM+EG065g44Uts241EfvYZ/owQ423lxbzD51xUQcQemtdXQqDIsGeOZFwo+KHKNvq
XpmgcB+1cqcYtTFO0mzoYdLsNrRY7dPK45epntJ9xh8YiyQXsaPVDDbkICtbeNbdXDxGlJa7alHu
WG0Qb/u8WM3PJGEG7YTYnQMNd2r3g1fMmxVlskch1Rqet58gHxc9TjgS8wSlkCn+ht3zRsmBHrBz
6EBrxPrPriN2GWgnb9Nh63zXnjlqj4otdcvofnUV6rsV6bHY4xnUpA3CD+ee3tKHz1sru5+47Imt
5GFDm3jCqIMHN9JmujhBOnj067iTpWhv0e/mvfac5F4DHd6Auo1C4WgF1KF8NaJRm/15oJGADdL3
cZr42anW5LS9+zgdsbXcSvdU4iLmaOMbmASg+5SfIan2wx3OW0tgi3G2qHs5yo2L+94LgZ1nMExK
l8eCAJQtmvU9NZjDHOdf/pkeKzaSmfdceYqxBrDXjq5VeRnpdppHVrKxzC/Ia7yTFGmPmPnx3FPT
aVuAfnP7bnkn/Ntw/40BKpUYB2IDX1Kf8BM994n1ZdsQPeizW0FVUofVZVZbQV50Vor4oI+Bvodg
agF8EeOKgvTgXZ5T9kUF7rouOgGXm9BtXr/4Ylp3lbZlR54cgBqG6lrNnCMkI155GV5KEXF3Gd7T
avfEWFtxCC/Xp48x7J2c5eXsWuQ6Eqyp2JgYXr+u4+dUZD3QN4kBOPErkoBHb9tqcdoRrZBBDLVC
vKjIyLv2KEUKuFQ6Ltx2PninB1b8CbddwenoU/WfxxyE/du63X1O7gAo7OI0XRYn+mfFjMXsz5IW
63cSE11X1Lai65rcbv+QtLyr02p1bR/kiT46QT+49c7rE0rr1racmnsIN+wpGKjQYpdiCxHJa0J/
ZAge9JwpAwBzgNjdkS7T6gtIfkNvgRYtOfBhi3TEIz2eywYRJ+sMqT05Sw9ut7fpc1rtV1tYRut8
AJF+8KHcL8f3tOwhjByeR5RXrUGxecyKrqjEN2hCgOv6UtqAyHUbHQsOYwzEys7+mukDNbpt/6YJ
VH8jc1XahoLYp62amq79UOedq7v6ut+e8oRG0NxfnubJfYT9b7TDyGf23JtAJ3cb4bzIJcx8EoEc
UlTCYd39i95WVf/nP/IqxbAU05QMRTG0b2Hc9v/EvtXtvrqY57c8EdFKhrA8+bhLI2xsP6KnhwYC
sGkgfQ1IyRLxmZmzxqFyh9MPZoh/HirfaqMfSi/FVITKS5dVTWv/UCO9D/pZf+d3eTKf06y1bGBd
EL2k3I3ptf3jDQ1DMWVUBJfuzKMK7HHuvXXxmY6EQR6OOPgz4XyA39aRxpIadQnw+fNNqr8Rc/5y
k23e57/e16Wt5ocy58NRELo4deHC2+4si/ThjPMYOYsbBYPt/WrPjBjtu+KvM2dy9VFEDPfC9vdv
3082xVv501v7odbOnx8ru1y5oUMUlx4kagT7MK94f6u94qyCY3+OG8vy0V/eI5wplnFinrsvB5oJ
bZ4loRWiAzYnzWIueSj+nPEroIeLqJOlCiiOGoEDP065UitVWjamuVkM+nFw73k4DvgVsFa7EaKC
DXxaO61AzbIT0ZK0AvTcxREcpuh4S/ab8LvR5quLv+7jBoFWZd/pOERe9gP88LDgxE+bc8YBlzqc
Gtaf6doBL4BnbJuYF41cEzerUXsT0rHBNxnkWAQ7qLjLFDPObZcMn5STyGZAYAArU3ZqNcSUqiT+
BcbQULz673oXS6MzxijFjNgx6kkbH6iH1z0Fw5AQWFxmULT/bcj8dVz/WAKV5+2oSzfG9fRAPX5h
1NBa31zDhN7V8BrUH0+WJ1W703KURfBxbBEuZmOHQeTrejJa9fG4njkjhUiwUQZz6WqOAcecv8y+
3y0EqmaozD9WI41J+OvAPlXHTNG0WpnMNecZ5ZsKGpzZsbBpA1/u00RsI2hhUNxn27sBrR+oWhE7
ait4sh+5gCfnb4ogjgjuYYJ37d39y9T7zVL1yx0Kdfq/pl7LkB4vTW/QUbu3+duFxPry6Mzgf07c
rvuJDo6PjVNI499vG+EdjpThNPiBHNJ2DwHQLaS+xLfuiJUW/jbN4s+39708/ZiI/74944dQtX7K
ankpuL1L1dfnsMSbMSU0TsPUaKseANugZDlt4YgNy/3iXidqv937GM5hD++c4z+VL0UqZZMLRk4O
1CjH9x65NVPvi3ZTh2K2C6LxvgU3/O2Ao8AXYNSSN1Uc3fNcVI6fGPOLADIY5a1lG6OSJB1/KrF9
yP5fnvY3GxhP226jUpXbStv88TGyR6WVq/ytTMwJXFtkc4boAEVHujaXl90eSvtYm4Io6ogKSmG4
rbrKHqtDOmMc5F82wcftzrnbkP4YZDE4SlQOOArgBm1xWN4AtkUr6jYQ1/wVoZSnd+6DsOA5i4vf
TRj7sUVK7kwkHjBrs33zdZX+opBVfj/i/v9Dfhc3/xpxbVPJ6mvJQ4pEIoQpAbl5A6RMibTn9WIV
R/sZbAPquTTHUmZthrQ9/jLsf3cTmo4ZBn4PsmGa3zvSv27iolzM07uRa0yjJQDZsgNDA08xVo+K
1jaHkhHC+45GoOSivxduUX/+0tpvdjxNN1VJUXGbMP7ZgP51ffl0UO4rleu/IXwtrRBXFOKShjin
dYyRkayWCjzQ5dHepQZYqjqEeqR7UkTwg30FcR+q8WPbdhEOiCZccA/fWKBbsRETOmxDWYSml22s
z1/uWtZ/U3j+cts/NmrrqLQaZOP40/cw0CPSbdSMqgErsDTEXg058bKGXaKhssVsE3a7V6PFxQpk
W9dOyZMd1489UIueqEnjJ4PCr7c3+MCyLRGgDv0IY0fD072HK5DRD4h04SMoB/bfZtGHfurZ2QLy
R8X8MT9MH8JuJly5CIvZYo9dxavGuuhxQql6wMYjYCLAutai93qLIHnfVrDjTJeG0Cgbt4YyzUzU
+VS+enhwNu9eQ1TYuX8i2YUFJsnW5+lq+dojQfTEofIlTkh5j5hzDsHlHMyunbz31vLAUnhLOYnm
g4ev0PdC3i84tURyA1Lak5WnU9a1/Ff4hYQMBr0a/Xksyb9zL/nlq/yoVh4mha98VusJ5xcisW5k
TMn9Ks160Mo6Z3ZvWCT2ga7wV0Z6IkcnNHOLQ3IaIWCj9ZRP8PKgtIH5OlWGoGNdxFR5WAfZ7O3j
/ALRwD6WLgkJuZ3S0tm/hAYFcoL2pS2Ou9XggRLvEllJ1gddO67hXR9g848wLYGQ+Lbs5xZ/2wc/
QfKOnU3NuPJ9xrWSvDKPcyYAo3mwi5YvgP4t/eUOY+JATwKl1qFt04MRvauDQ6z1EMuYy1rE+iKz
DE+IZoVykXoL94DSQU0EslbnHcjJcOTFqe7pSJL35/f9bY7wY0/S2pKkSIrVlhD5/yipzTJ/6Mdz
U0/gr/gnzHzo0eIiGwQ4OFekMZPfjg3V3zwbfrtk/fuyP+be8VkfLuWFyyoBWNqDrMV4TGrDTo8H
PYxLF/iKYU3lDP+yVH47qfzpcX+Mrrb2UtXVgetO57Hh44eL49ST9MNsWjvzZc7QScY7y1u5pDq8
CM4S70NxiGhDmc0HxX4gxs8TK6rKTtPdVszwNGW7OiVVeGY5g0LA1Lah5tkNLLJI2b4QKkLyGR/H
EkG1K9iETxyncKtjLpH/+eq+ukaEGy7YI6gL+huosxSuWV94PxEcsOp/Xf6y9KmiUvv1LSiWZLV1
gz9NFQ+lX+sk/WIUr1b7XU1kFisoe7WvXN27ETIxjPv4Sn8J7wLAGvZXgnPNnn4CZW/SU90zISuw
EJ06FZz+IiAkojy6uYLVhn8El0UvXqFidUyYTbp/PXrgWvQ8gDkUWM7FXwbv9+D8+Rwy50BTwhKD
4+mPgup8en7uxq1dTrJp5X960OFC+F8xHhPBjvOhr8KnvM9kfDpnWXzB2YDVYXNIlIg0h47cAVsK
zkT3WP3d7hzlEcUDzfjwHbS715HSzXyakiYwjOEpGCKkxF+VM0jn4Z+nIHf6m88h6zIgiKxbhtb+
YZokHXVDye96OYEZ5kOiNgOA9bTx3cNg3oK1fQxXQU6O7z26DapemVpR7mkBGd9w86TOJ7oMRMov
DgWdGNYOknC5e0kQzHGmTMyBYPCHamhwyGsxvqNmdp1ocPlfkOkxk4gAcIO3cw2gKo1vIREJoUly
iBU33hM/v3b35j2D1gAXP0+LCDWKBPfhOVXmz6k2N2AkpyVHvXUZnULFbXcPqMmOI2lW4v5xIR9L
6jpsImCSpMcPpc1tcg+wMd1cYusvOwdOSf95japkytgnWZoh6Zb+Y03JTbW8H6WPNIFGdSNJBcdQ
tGBU1MlpcRs3N/8TwcqtRFzTxX32cOIcwdRlXXWsEaQPMhJOncnLBVKi5QB9fXAjFTMgKqxz5l2g
Yj3XgbS7RWqE3LnVrWNz2u4w4iZvVGa958DYkD+jwkXGQ2dtuJwz7wiyLoNmrCBbBTfFxCeoqQ0C
cKxAWStYWCD4nbx2GVXaRjRsTAdmpowxskFbpLT10ctWjl105CubnEI0FsDriGofy3yq5Z6lesZW
hfZFk7/9gUNvrgYWD444CLfEcQNJt3EbCIZ1n94IfHXk3sNGS44s7DAe2VjHsO1MsmGC58yKr3GF
sQk0CGI26C7cwyP6pZcL7wTWRgNbDGMs00NKBsvsKvIx4Tojvmux6NHdi8udeYkeFZkVHUr9JzBA
FWeGI8TYwGn42GFu/+RxW0DbiQmPIm7tWHtu9ubgngr/0XZU5NUYWmpBaydZPEyngCaBjOIeFzBk
7k5RhPLH/ZRbIlmun1kLxUYmInKqW79VJQbhwdFT89/ejeCFbT5+YVTxVUPZxeshm7/OwkPgjDoa
5gFmrJCzaQ0KAWWWGDs0ijqsu8yBDiIh63k5d0jQpD+0JhYB0WH58QH7tFNcXwNllqtOrriaT9eH
LCTynN5YItXbw6lLJ7AO6TbcjwgfrAW9X3SHsCJKZd0500idXyBO9U9LUNbJKsyj51KtbWmjpcft
0eeHm6d3pxDec3aLjvNry1lR1SFMDnBX8T50iv2aylKzD2vKCJ4kyxaXEtOl5xQU9wN3x80iGMnC
driE1ww3EIu6i1cpvj7BHldYBVDQonl3JfeQqqzu9072Fhp8BFcKFgfk7yLIO9uITlFvOpzY35MO
xSLh5u/JA3wZwVVybC+BhIkATTP+e29FP58p8edlUfkvbMV0VvAZ1DXxP/PHqngujaKoHrk0UeHW
xr4f5YG/ke1xaqe9HpkNGQad+/Av6J0sFolft5Rfr/oDdn2+s8f7pl6Rs9nLEp4qBjIJoWskCtN/
omojBuLPz/kbi6VfryiOmP86PRWFKVuq9H1FFFykQqLiQ9Gh+rfIYr2u3Acn4yTtzQoXCaa72KLW
lJ3zQPY6+z/fiiyO5H96+B91wV0urGOpcyvzJXEGVDpROggaUqkWDvrGvwJKv12w//WFf9Se1ulw
fjQvvjDE/2Uiqi9vmVwiH6AwCHprisB+b4aDbD93CZb4y7P+99D662v/sVtYl/fhfim4+Dz2Nxf3
5FK2eRP85Saj8Osv12r/dlTR49AtRTItAP1fv3FVa8dzu1g1k6db7HF14fChBa89bFz7AcLIeQNT
Fd8P7p4dxXrCYE+3ZBuCYk4vzlT4R9+ib+iqPVj13t3UR661fNhpi2O+H5CrCrK6iXYRO4cPp2KM
nXoeop0gQePtbsCd6YSg3rh0rQkxO/2r31lgGUYUELEHix4gucfiPLWcXp+QeKiIXbYAZ0IW0dQc
ERKCTSx5PWR+lpzH8QZEyhH7HzvFMKdb+Xucs+z4gn310LOJ0NjvO8RLCVNXuO/88XHdrjjI//ml
/m6sWqZiiQ4JMNP3RP7XtHkdlZuEj2kz4ZQoHN5QsoX08M6D01+qTPm//nLgGqZlWCY4FsvRjypT
bX20ly5fm0nZuUfyjN0zX25NOm2os2nL/fmxfnc1WdJpcBggZzJw669DpTiWx7axeioTdgsS0QbL
h0P7YotH1Zxe1J8vphrGfx9OpluhmhIrrKFgF/rr5Vpqbr5bravo7qCosxvXfznRuJk1Ngg0limF
s0wwrLENZJuYZNtqeATspcPdiykoQbZ4B9hx4zUryR6cka8v/k3XxdBqEn5dMHwuNoyMiMDrVnB9
9cshJ2Zo8riKtWyMN8jTMxVfXGw877Y9dBJfX4WNH4JLYOy+nbv75+4W05LlUCSC0aQlIseYoKVi
Hce8oaczvW3PIsv+7dbOY+qjeduQ/kyzQiTxKrnHAa/x+Yn4NhpTviK6n0GkWybFEPvXUMw+DOkI
Vp5zvGdYQzC42CLjSre/ngx2cgVOwZdofInQnjn/gLs6TEYspu9uCysIHHr4j6urxwV1sllIPoaX
f2Lj8OAJCYPhmAh0ry93FjTjMVdmKZuWHSkAKLzTTLjnbN8jix/C/7zg5IevC0G2cwuzfhxr4m6V
CMfw3F4uX85Sns+TI8hAPEZ5jC0N5WCBXZn73GazM5NS7S2XpRYUSFK788bv4sOMVyHriNLpCrvx
Ybi/7YZD9NW2FVqjojPFPqLbEAByTMRzcRdD6JANfHIM3TBkLiFtm6ROnBvqZN77i3MyUehipMT8
7sRl4Zoj1rN/3t/V9pd3GoNo9PDIQv0bU9Ce7WQVGL0vdTHcmwTxvPiQV24Ht5zvyJCu4D5BfeJF
YZtkY9RL4tolF37aZPPApKbP6ZCtSUF8c/YHhdHQ/ZrHSWsGUGUzDPYoSjP7yxIDaHj0Q3hg1AbD
YTUYDs/+cIorErXVsNiM4JTR/ztiQ17CO2U561qRMAZvU/ARTzIVX2Q4ygmXgt7AH+RI+N7ivZed
vvfdO/QhbPRJDuleSEK5O1MxxKeMy058TJcbuNQylwr1tz02cz9CRi1xftfsJzY77gfCPMoNm5iJ
L6pJhFIxqQRPXzj/z5GPRjJSQykUticM5mYr3R1lCZEaswwtgHV4cqDzWbgIZ0BbIiLe4PEVR5se
Fsnm7o9fk1VERLayKyYWp7TO4e1gtXuwE1eLEeW2J10yJpYlTTzkeOzv025I7sJlckGVRduoDId6
1Xnjqsg0H0CtYjSLecBUTdRtHMNP6QKZ0MyUXWy4y5hLTWCCR0TFwnG0x2gQ+eJBM+NfvByiMXCk
578cdyRhdjFDDOBR2z17V+BXYK8Wu1RCAKDa9vbjDDxSH4now/FByDXbJ/gWLiY+2uB18qALOb3C
nVFAs9r0erOmT1UAUWaG7wRdcNWRiY081HYQEb6ptYIMN1ZncOlCpMowiHUCT/PX1xPTEI6dv+DU
6s1It4XpOpvpHHV7W821DB8iFHZe7opXOt6lqViVwINiXBOuzhJ5NA+KCcUYQOdsC7f9ms57LNrx
qHtmAaGJu7YIQU5XRo+m5w7YgXkT0K9o7JR3kE/OQ7WLo+0mB52IfPxaQk7UJSm3ol16EjbjSWOD
DVcGr/Mwilp4/Wg2maUiY9i++BxbzQ44GZwswLJE2CvZySaxYCMC9Y9ftsuA0iEsQ/8gG3a5PDjJ
heoVRYcdXRG53OBbEkl8HqJr4A4/UPDc1HIwPR3MLlOi0BsPWk5v8Zj3vMoron5v8dbtQWBG5Dhr
to3XTnAOiJCAly5yjBWd9NHDKEfoxdmScGZ1sxqMZdtPGKY23awlcPZ4PL77S1RytABuCZIMhwY0
urYlKkO7vveQ/vjLVRAn42jlii5+lODVubSjezgw3SiNygmKHUwxFA/7940vKuKxHia4OjD8pzyj
ePqVG93cDUtWPYznScS/CdTGHqQ5c+A+KmPLj30DpZpDOAU6Uz/evL+eo6Rl2omh2Jv3YEmLKp1X
ftd4sxR77ARL0kDsy9aYNRuh0ERUBHxgNwaZsBG9RMIRaaczf48H3vjbZY1GvmajJNe7G//jkiVU
xwVIsUDyzGAZt52Dw+84Vt1l7VE7ZRtWJSaboBplbKNtNuE59nuiNW9w+baDO3mSfHriImCwuLxx
NhOWPFTjZKPLgk+J7QM+X8S5CwX3pl3ZSXmkHDq2bbfJPJoWrM1VFrSBFoQyLHngQ4pKDoMatzjx
KWm/sa6i23q7OxQ4hLe2nTSLCb5g+oiekVW63sxGETnWez4GCbi8n7sbrBMJGmNGZMy4qMKrCDEQ
YapCy4PZYFxY9oy3pGN6I4gCn27LCQjJ4ihhBf1DF0qsd+oHA8sJ0ir8p6woUmWaYARAhaHfO+B3
5IIxsN8batdtnQyAVDuw9GZVp0qDHYwft4Uyi28fchtP2eFbn7jrD2xBOwDUcJFIPpxe76T5rQks
OM8KFus1SYHXZFSGkuyMctJ66Kpc2blpJISDtr3ALDbWQph5QFYiHmgPKmva5FtkJvlUnQVxeeGM
udHbokF0sh1ZvMEMCdnHHrQH29kMLejVXR/nTwczLBiPxNESSFu4eAOv12Z39MH2v54RXlOTt/4J
Orc+vyVOaBL0AzHJAwvoONCHPZR27AKkR26laIDiQ4NjgY8Mik0odayyhe4+ELZtltd0qUpujQQu
3jCBxR/Ek3SOghEjGBfVTAQYi6WMiRdhW4Z7GjJ3iiZPRbs+RphuzedzOVKFfRkcPlAYqhs4FNN4
LF6un5Sey4fBIPnis9xo+yVr4JHV8bQtAjVk1iKn7DA3OaLDAOCzsBRRB0RifGgLGC+IFuNmJAqU
zyBK30AVLD7MpWjMlunOV9+HsGgs5T72QSNUV+mFKZc7rHHL23jJxaKoXDBY7D55lYyZqNmsxFiN
8SDftaZ0i5uD51djlpcXJQcglVi9l/SQY+GTvKmxv+L3ux6ck4jWIiYJcWBBNvyaWHiHlhF/vbH4
JEjYJ1AWSJw/D5+DZAximKB+6W1eQ9Y0Mb/hxOCWUjokQkjOPVrCy4zHyVJn+l/ty3i5jG5C/U/5
nFNYajXTWczCz8s7tjzZV/ll4tTHnRZUcWXEglw5DdskEfGfBbk+WX+OxZQ/1QfF7Ogy77/I1633
c2zaxWRO9BBLCarwySazSDwvp3QnUWFFCBvtfIjyOB++dqghyT6sxixSwnZ3GR+7HLDx8hU7epPg
bPJ8RZKzGmLo6IqkNiw2W+QUaKQQmjSDakcUNKCnlPqDsd5FIMn3Gn/vVA+jp1SYIFseQqKJNhow
ylqC2ZQeg7Z7LWk2b9nYGKWZQ0raMhal+LQmu0gXBSUrGwWE5MgfGzyHavF74GtVcP22fBAMIuhb
raUslB00otg6WX4HEbph+pdzcu6VDoJrhH388CYfphjzdnfKOG8FqzEzBfjVWYUDeWg523vYHkPX
tWNsEflJapgkOvlpOwIGRjcwkEZbJWk6Pdsfn3kzs3H2/8auwibTUGRX5Mfw4Clyt9wbBJk9huZp
5/2lz4J4cEXE+PaxDUo6jvMDHsOQEAYMtJMr9sMIbtRZ4KosZPgXYm9nZqF4MddJun1zMraBCR2s
H6wVNvrusfQq+Ix4/cxWSQ8VY7DD1g5Eufq2tNuNr0sFZd4YFtWRsuK10GNmLt+UT0x5wr9/U3pd
Zb/liN0dQ1d2RnMQPU5eJJrKSBSjE/SzCs8aFsgell6LbdpKz6S/DljEAs2OuHfOYhK1HYAviysn
v+7FTVPj6aTj8/QZbSr3msJZx9ABux0sKIhGD5PlY72kdgEopip4bnZqPyD19nr8vohycHsD5Ysz
WseEx6XYMxROzpvEcjNKx+ON79P+w9CL4cmswP6I9Sk4O3zSgPrutgahSKlf2DD5EpQeEc40Z9al
3Bnjb5vx0ko8Se1qQxXrb7QJG51v1rbvM5sru7Jcy0vH105qa0SjN85xHMx2XAIDDVZn6N81Gwv2
v4VzfUWNYzPgkEg24QtTCPBbV9+ghuTaNPZWjn4PdvcNI3Wn42dxc+pBQMpQ70Te0t12PkPPG1Rp
Ki2oa6kMbUrMtdUh7JHqlz7UgFfMNRUaw0GRuYPZAs98Wyn4hTBY3JlXECRk9/s6ji7OpbE1vy9B
alEKe4DrpiDPAaQzBp8DpKFdZQFvCdplTUh67+kR59o/hN7bTlXcVpiOMO3OxAIVvfPA48Ip66Ud
0LoMtxg/ckUwdt6u4wGvgZKPJle3r+5bQ72zstevo9uBIjx5x+cR+skW5y776j87SsiC9gyym31M
yNadHMKiJxMIOWvt7N4CjdqnIWA6fyzItu5d8XZy1U5fXq8XtzWfEnYM5lFwPPazuvYh2JuWvSC2
6M0RjNhRtXT2YOcoeYCLCGT8wihOejpIsziK1V8HWlWYg5wnGSEPgiR03T1gVBLK2hbr4hO2k8sZ
/zKDX3jaFIhy+crRuYMvhHNEe2mfCChlCq8WAGcBc9/m9PDyezPNHVwdc3DkJQE4rvke+LKknEg6
1H9DQPxX0u83ewHAGhyBy6527FkXFyitR2xtx5zJcaetuGgKLn1+mDjpA9lxaYmnjys7aOUitXfF
xsh/rTkor2KqS/NpL2ksa07ZeJKHc/z4JNAVcmkJuZgV8BEAz07dNhsGnSnUuxS4LL4nd7WInrRp
fHTILBXUYjvIlCDTnBc4ZlHMoGXyxqwFrZS5zoFkx05bD2ai86QJLlL+duXC36ov+00Ho05e7vZc
IrU4O4jKuVRBNDsSa+8G+u+cDBY0hQQEuk/uxVaH6Jbm5aCpXSQfsDBO1PFFPT+2QjlbyOfhP6RO
s+qMc+ezyXBf+65CmNJW1VuNlRYuk2tF6iLibu303DtgBI2PRza9ezIcqc/o4WoPl/5KC6OJq8fL
/HhUQgg53RI9hRSRsXM6OqdLqDFdz70SMW5bsnvZ2BpWVv/l4r/5KhwhD0cRjihGGrxxtboFsxsV
4St8XtG3zlgDFFuSXS0TV9NIYsbEipVA8GCQkkZHmHatHhrRqgk/UM7v46JmGn48yrv8Q10m1aO1
DMuKFI7KvZB2+0yvA3kNKRM2L7xyzpkM7tv6fE9IyNbAmJCqKLQJ7eu2JYdkyFaW8ySgKPfeL8zh
nTWBiyp0tbfzPHbwYlgqsxp6rHN3HqZNyIHgnUIXcOhiqpFF5K7IpCHslf4rpBQH0qLulAl/H4xE
3WqUDlmOE8ldF1CPuC/S5VAMaTBTJL8lR+gAXgQJj4pkQoSFtTvYEEeHQxpM01eXOE8BoGBkF9Ng
GX77JA6r3WlInJRKJUlyCegJXNr2SjhhwlgJlQ2RZUwWZRYapwBT5He5OFAlPbQQje+tonnwIP17
hPFtEArsxfSmAHP4iVLlgiaTFBAScrXHC7MVWRELjmlTI38HixYhCceED37f1n1IlHs3FMCyMuwq
cZeTs+kVIULuV7f6RE3uU7wq/tVEye6YenDGRBjfbW7CkbNOAcam0NsEcbnbb0xKbU1et3Gayzto
dB3zan/R+HVx7Zta4RRv32fYvtME46CFwwryU8OtcTrFRp23J3vke8gL3M5cAMAYr80uAkBqaHVB
bgoYFShe1Wt3UNn5JGCXgDyUgTQl8bwoHXmEfcvXi8Ok7DWfqEUvEftT2MfBaJWSlKl+PGGCiM70
iSO0yK1FcQqEB2YGHdr5WPw+T7hlxVjkioqXeDt42TozQCEbv/UMr+fwiV+rOPLWGDVeQ5zuDXqY
/W5V2CfqR+e1p4V3hWxwyjhO+NRHqNhqEmej6WVODxyuNEsSKFDpXFSHJ0Bz476a0BCXwnlAJP5a
9kMCRX0BD3Laf5DF5+iah6SOapXn9zlXK3seOhc0KkJDSO0iLXqodekJu/uu6XTjWNDKH6zSnORB
pzjSQrgOoeifk3qzH3JGPrS47a/84z81zH0anC+wrtvsEUrfVbqm5EJ7oTV4BqTcDg/Ie2Esmelo
VEeCWO+JSL5TkH38045cW45+p93RlVC1zDpMwQuxClp35KDqHDmPwQqTudfoRuQ70Xumt6eFCq1a
EjHsr5n55OQ9HDG4AIGvZB7ed3uK54xkAOFWG1Goizw0ljXcnG2mC6r4SiPBCqkfyOUpIKHywRBs
RrhYAZ5Qikt9Lf16YjyA2ynUq4uvvzt3HbtTXm1oQVIoABkF8Pe4EAzeJiNWCjArBc77ynym+ZAd
Azi16HRPxJc8ZOr5Q0/4Ktoh44CkjHgKPDAX3lvqyXsiYrJrsgcAflBqsD5ct3QTp2S3P2G4a0zl
SadvsjVPETwzvpyew4l5NLpN9k/CBaX5zWZllp92MSd2D+pyi/70gEcERZvpnTUx36Rjo3BbM7Vd
xExr1Hcch68uc9r9X8LOq8dVZV3X/+XcI5HDLRmMjXO6Qe0ONs4GGxv/+v3U2Edboz1bo+eS1gwa
3UBRVH31vamesZ9GX/jB87FNOdVs+t3OVEs+jMX0A1e37v4anR/0Q22IooKYbI1JG8X8GZbUjCVE
p/igL/yFa67kbycfpI7mdKuveGmyhAikCW8dZyRa0QZBEGhivmSwq971zQ5HceGRF78PPEBFSj6S
G4zokEhQEg4eoDqceoWIUOPtGNCKXkLpovmr4d2iWaEle2hKYPntXVHscAbduuAT5NDuMErV3Zhr
QPJze2JYmThfBRPuhgGet59QDjfBwF67LH7rHDWC12Xl2w05kdne/OZ1CFvvMBSOm++3bk45f/ma
h2eOvAAW7USLmeo0IRGBuXfTn95o/mONZNI/z0FNn+JgjxvzhOIGDSKmeeKwRAeOswYdnk2I8plk
vuBWpveHp3XGoh2ct8Gm3/jFkrZS5X/Q/+aRmRWs+gOZIY6tJv7CwJ7q3+f/BjjQ8y5bH71s2LAW
MBe6aFUlHDpcb1SORFb89EJYid+JN8sCiFzlp5gwIu6SrZitkKYPG9bdtfoqbkbjkxIMvlp0QsFu
NOASdzfWV6OB04cdg+ON5WoSrVv3PktHPSpY+vBySDZlQW18dhdZI0xlju71wBzF64A6jJqVUzAV
6OYtS+/5LUnTLxI2tf4HfW035a0TBE4IKMw7bDTiDjxfvrAlOiYecnDx8nAunKPnc0EIxOewSz+E
wFcGiDhKdUq3XGAeHGMxp51usMTN2HhM79EEKvO2B5ixnrLcVVn3PFaRmWL61W1YiS0KEWpryIAe
cnObKib+uuLDzYaIU1+0XvG5Jn9CFBW/O7VRcrGvtu46Z4i/1v6tGn2twxvgBB4s22CAIjw6OOQY
9lgEqc+UX7BO9b+oKnCgaSCxAnrU/kPltreOXtTmXZ5ceXAm3XLFRBRn/5MnlFXujCZaj9ViF8qo
OESDrPMLHc78LzD//RZegPkHqXxmcecWAJfnImzU/Hr4XUIm5m0QcvqlsJyNx7v4ZOEDKG6OWvdA
26xxM2ShnGFOSQDTunRnxKJSiAmuBJa+4G5z3u2aScpCMDovQYJQC58BmXYu7Nvdr9jqf8gUPIel
OHDSVNlxlBd2Q2vti/u6esBumN4DOt5j+kBYihVpSEM/+eQA7NoZWORnOgPDoFVdRfZs68UnvEfX
I4vF6//9O7VTEEm+szu+39DLwO7r5/Oo6K086XRXTT5+0omAqBoxal5K3dgCSIGITX8hPxg/X9ZA
ryc7uq0aL6SSqpHkw/WuyADa4KtMKTkAOzz646Sha8qZjdeHN6H7yW4e4PRZjKyI875oXj5h+wQR
IsevtgPBCBGWv55N9R6bnvCJ8X4h/+jiVv4zQraK5FLWVUNWXsDwyi42p+bBK/Op1JDCXZ50nGjV
5bSFRCuE2Qfrd0iDKpgFs9rPtHSRQhB3NymB29C4ySoIyDn2BoN/v7s/qP8/7uyV6XrdHRyyGnl3
TCLvTJSmJfp69RuDWXtqgLUy84fKFBvZt+Id7sVEjSEyCp4xOby/3Mx/6cNMJMdB2OMoionw4ztn
YCOXm/NTKsQbpXqjMxzeacPQaMaWxxvu9mBCoC8scj32f7YIb+07CXXK6oNc5BjjbA8j+F9WLkPw
Il5GSLMUWbUNi7+TA/j9pk7VEcFRw01dAopUCoCbt8MGxl7uo4qGUqRgeFxjsf4ANTvPm/D0BYnf
IdYHuiDOrB4ghQanra8SYIDbviRcSRwY92AzH8/hKTtxUmFZP9GvwHdcLTg9XT8LiM2xBrUT/Kn3
y4ej/rAQapbtaAr/Q3EnvxDgtufL4UYGrzzB/cUFelptKK7r9CEoOP+LY9X0N57HeM0udI90M4m0
oO2Q6CIciw2UKr/Gpv7AFvl2Sy/klFNzPtSXkltyMIK6zqTeZcKZy6feglhcNokOGEtTOTQ7MCi1
dYyOgRwmI/n3BFR+fNd/jYxYcv7i/hy1TdM4Z27jGubtOr52jk8kcTSeOh4Mx6v2S+qi9uObcBA/
E6brqIbyMuEfm3VZ1bUKV4wcn1tEl5PWiuJehkfQT5KAEYrE0uwyedCSY/pf8LEroWVMZQpUoi8V
lnoM9jqPydVGyRmq6oTC4TJri471S6jrD2xCGJNi8dIdlXnzKkjbVuvrTq3sJ1owAx4LVWV+6x4G
7JrDofseBev+2b2QvX71KNvMIQf+f78b7Yc1FLamYdi6orHav8r+tsdT20jm4wmHMD95K4pU3PuB
XFb828N972NlGDQuLeeIZkoFzOau/XWOw01CgvW/70X9YZ78fS+vg2FblVJfHO6Fwu3iAjVhhIP1
Owp2F1KJuHwFHwc38GTNpvvvi/+0ZH+7+Mvnezk1cnvYPp+Tqd9d8mlwPF7RWj9FLr7J0cwNKGZp
MXLY8NIn+mUaBr/cgdjQX5bEb3fw8rVau+a6NbT2ifDbGMnpI+Swzi72oHFoJ1ccKN8duBVGgAlh
8C6kPs+ABgT0Kw5gAeppF0qMQyIaGR7uv2/tR8ngX7PEefmCD8rakU46t6aMlJx8x9DK2W4BZ4bv
umAidvVcd9/fRX0ggDzykYIDwrYESBCoolfBvhOtVVQJ7L4jsNPsEm+iXwbwp2r42wC+7Cmbw9VY
H0vuckqvlvBPusclkPOzQ7gAjIgoSOmZ78IqqkgtEscb9g4O+pL/y/b/40Q2+EszNJk9TnupJW+G
fTKPD6OFP1oHfhdAQsHOFPwD7ufi7t/IlvgafPwm7Pz1si8V4+Hg/P/LdkIxd1nsBJ8lhieaZRvK
HcEYq+M6po3z7/mh/NmuX+cu+iRkMQh8ICe+lGLF6Xm6NxUywE32EEZslzcHHNeiyn+A+pk4JQN4
p2uTKNAH1i4VEcw5nk706K5VcjaG+CITOc4/y2mFBzjNlS9jfuWkH5zwswbRRVlIImDSpvx0dAmM
3Ndy3Ecgi8CZei+65BM9BbtKJQKrgYR1hvPUJGhJ8j1wcBkfc3y3FsqQWkfkmuQ1IINzAGQrOL7F
BAWQbmB02CrMxeETI10z2QqXu82svWHG4hpoMLHhoddMFtvyJkwSz+T3ZM6ggax03iXXN/DZwlVw
hIvaTMOdZl7212M1nz2+npj8bjwtpfsbnKMH1KKPB756erwfKF18c2a4sSJj2sQ1lfW8xYZWHlld
Z6DjdzXULp5aIoy+hLf8ObmNSEl4eIdwbUYlHDVIaREVxoVuCSp4GtY0eMlRqaZvlVcxsyHm/fKu
9R/KSeTL//eqX/m160N91be23tIalCODdcDB+4CSVpmR50TmLjmw8AmISQNx9E/wCsElcKL/VIZR
PwNge0DHOLMkkJHlymV4yBH+LJto8gXFz5dZ+X85of7Emf2mt375LNbXk2m2rdxOTgZyfJxa3TPd
d+T8I3tyqtwN6lySfs34QJeJKQm/G6hheQ0xTOieiG25Dwiwssh0gzfr411PswowJz1ERIIKz9er
C25sL7ajExk7SN/v3o52CPSjVM2lpZ7fwiJ+9krPVNzC6QI9I/pv37UBcGv1BejxgDc8dVpPf1fn
GDGFa/+Xr1NV//vOYF4j9VYULB8whHjZ3IpKOR336/19UosgYk/LcTHPhTkdUDv+ZdZIvEc53SR2
V+nXKXQrsluQyJJABrWBQBUiyt6347ZCPr3rkXSCxmFJmrRoX0ZrDICq8eXtFJgdolG+yILhN0ij
8+TUGRmQGaVxlSn5qQNL5bF45jhod6WRRKFD3EQkD/fzTUbdnx1GKJU7W893PtphM1f8glOA1m+/
pHw9aiZ1qr3T28t5R228Dkuh1+miIlzdvMtMR+Uct0NnpA/KWRuhqYf8jQQPNfX7k/4SefcfolU+
3pIJVMB1OWYPLltxSBxfQ7OnEtpy7HMC6TQdLTsNUfCRDgFqk9lxO9M79ejSWQ+R0hAEXZINcOs2
yHAW58RKyMjCW6PpI1lckfmerN/OZL4YuZzupoJKNi8GmMgTynnE608fPImVbLIdasAtNNsnzuxk
UyB+vKTXmJimHiy5AFlhjIq+J5KQDgQ/EAlF6NKaO1NT2bPCdchnX/YaqN4nqNI3pIR2VKTnrOwd
o1unXp0Ig26YwATldkzifKz80Dv0lFiLaDG67oPuLhqyx0CBa2KF58ya4xIHTNtrUVueSRJ6JlKv
mtUipASTJ9R3IeB5yZw/CiP8eZFuRmgUcbwuu/tMX5qDa+L0tJjIzg7ldMeYkXUx3I7MRRMrggJz
6u7SDVQFJYYCYC8unzthKl4sSqqbwWVy0fkbKi9fi4ks8fVFG9Sd+ObxJoPzrAjhXRC/Y/lShw4T
+aPy8Jw5MNFqvGK343Vakimt0W6v8Qy/ZtDhPJsoS5INMbRvMmLJ4JhaPWkKak+ndR0fuvaYoBS8
OnsqiSkK9tm7SHorYrOPuTYJXybRGPpCJsNpiOO0p6c8K3bRnEXjJ3kGhLhPiQwcbj9JIlL68Pui
iQ4j4E4ci4jptghmuXPXa7Sdpi95V0gZtHT9E8/DNPAPmCrCe0ltv6IwwJYbsPmMHzNBRhHe0BHG
1LTXVe/wCc0VT4N7RDhRuB+Rh8LcljKSbb0bYdMb8syl/NjX/gwwyTjZDhMLPrChxPRR4ItxD13M
r8XEytZDETJB/pbvW2zEZIXzSHhTM+POGQHqxJpKQwz5aXs9GIkrk+sxM3prYtONIW+uK8Gdusa6
hxsvnuCEKkfM2bha6RiQ7aJqdY2l4aPTkEUkIgUOEaYtxJ6dR4g9CG3BMxF5IyYIcHLzk3jxRf/R
2Y+o8gXzIz4Tq3PBQ05GTW1GWrgJ234dbvwpWN0lqBDJ1EFIJaDEGDiwqwtP/CExCrxEJd10OLlh
2NC4/JcI/RzxNfirJy3WfGQPJGgvSSMxEXEDNYIen2M1WQunojDVe3VM7jCdB0zxggJFIqmC4Snb
R7f40tlHl1hPia8IS9/wMLjmzM7Pt6HpYmXuLUAMpDEevESox1ZC4Kp7o8E0wD2UD3u9fMa7ySY8
dt4hXI6s3r1/7FmJ4MbvfFwZIzVRQ4uAsWcfWN3bZyQZkVXs9OXYSeyeTZtTAqC4xR+YgA63k9sM
XFbqbwcXvwjtvM0ZscQJTmQdiHwHu7+De2FS8ZEL3yf3IronTXedH1H2Eu0SlqN9qi108o6sXIfi
X0WH/j3c9vDzhta6uMEWCJsufglM8fXE/qi+NgPF205VLOYOI4wOTLZnxRP/AFGAoyA7+8jBtG4X
ZiYeUSTJSCCknzRnWE1k/P+fEWDC0s7tfNc353qIu+1S5k0zlwbXLqGGZDgUuTTZkRupiLAPIMwy
hJXaPWV8TlnbMcOrt56VIkBuYXyove3nNm3DOnwEl/iOhx6BGOQg2dkFo0SS1kPmX1oDdo6t7mks
v/MqU/Ie8oI95JGyvI3ZccvxNj72qjdpsEctbfeKN8b/QyNqMzf6l+Axd7Ir3HUXF3yZwXcgzeD1
XdEIvXIaNfOsALkn3N1tZxV2ireZ6p9QB2jRdrYn8N2KyhEOiSGx230zBothDjZTJ6qCmRwSF9V3
Mru3IyjSjqtoj567THDG9bXoSFI88wGSqjWQ+m84byXF6AIq4yzb+Z50qf3bdbrtqsNz1+QXkePJ
6zpR7RmB+XFKmHhN9+KXOJAYXakrakOOiWGLGtXmKdvOcXBMy5yRZdwIop6cOzo0WGNojw59rOXn
27jNzDAlBB5nymOkfexmCvIPKHcDbamkEabIs33A3EjU8SM9JcC7vPor/70hmOSaWimpUDlzqfbX
XRbV6BHJ4R4Yv/aNrsJHBZshaQd3ivgTj254ZbafGukzKJjGF7Y1wr2hs/bxK0jlEQvue5Na3WOv
7CsREPTgzmdcYmMWlL6S612c23N8GoDzjAV7wkyO9c6NvHTyADpS77gqs+PkNCsQyUvLeyZKy5mx
wEY7l6bnL6O7y3hqVrV1d4uPihOpPoGy0R5vMSk6Twg7j3VMxEoWiYbIhv0KrjJOVCprRTGs89PI
TJxhm7MF9tWOidquXUn8UxPvIDvTSnoOnW6BNbA8I98QJmRyD40eNGrCD7W+zma7AFtTe2QW68Pd
FxbVK0LefynW7R965N8rv5emwvYsNfb+tiHlPcXm0hMWOeSrYTmETQ5lCt7OszZVkjpw4jbdzczI
HCi+Spal2bt1NtQba4KeEGvNav5t3zdTilX2rugwFDoTwtrGhj89kjxYI5Mn6s2XEn2F70Kmja6Z
NifTaFnR59T6zz4CrOwY7CcVU2KdkwHEOW6XV3wm0riOi6DB2KOJyPuMj9ktukUOTSa8PKMCUT90
hiK6zo28jSrMch7JNiczZlBa3jOrg2v3nlwnagctd7/FEMYgULHu1sEN/T2hoqcOiidoC0ffjnTq
CBKpknW3sTin3lK8nwIhDniGbXpN1oETPkIC+Lp4LfgGXGIEvuEWkeezU1F8UJ2wPTcdJ6QlvcJL
aH7O9Ags24Iysc02ibj5MiBEx5WTIiHCPSIOlQpxgxWRTUhUkZ1DmZewKjG93GX2iMnplkPcSgos
HaTJmlCMtk+YYU6qSG8zbiMSmiy4zDj3x3Ifl22OuJzrCdlQ+2xwfWeokGAtton4nHHkmkGWJQhO
BoA24OaQt0wnSR5ILnVAQCUIMQ2W7UdBRCI/obHjwWCg3kHtQCjXlWfc8GvMBKMCQkrtpIaxCfiV
Qq0h61Kmsm+ZE+LPUSlH2WcZbVbPnjUxqRotTvq8GJw+rzM2gJJigYjFLyluCNxrSGLZhuhabuGW
0/zl7dA7ZuhkG9GipeQ9+tLw8FmByY9EKTpEzgqBje2te8g2GLe0FKNDcidhsJ4zNIhrbF/WkeB5
NiQfaCxKTwjfVghZmYPFGX18n2gRDOU4Y3DqwbqN1B6nc4uI4yT9Eo0Kkn5jeOwU8RFXwoMvRV5P
SnF1+jCGxRjuWrZOlPSQCED+851lKm0CM2aoYXAeJ9cIF97k3EWwjzTAzk/+eXAJTwSpMHN75/DS
tdIqOsb7mdKTIjU75PeZyS7M6RBrYioFqoXSZ+ZSRkr8ORieAOIITGJMomIjstgTJc6Csm+HVVBk
EmNuZtDr4iqu4Iq5j4nMdrpJTyO5w0ZcM3zUWAFDAjenyG7huWslGslITYzfkW/SxCVk1mdAWevh
XUUWMbQ4uI+owXqncJvCkww3n9Rd3h3iDf634cHfD+rOzjfSG9Gph8GOKIFHBEykh7KPuQAXIBza
+yI2Iih6defokUJVda6k7mw4ot1XE+EuqSf0K5XoSX12YoLhqCxqs96NEkZLj91jlw0dMRmUwgjl
M70NCDj8CHHmAMWVyPrzyI7pVpQ1JqcsEYBYMyTQJL0dTilqrsaiTKGaYzF/BBQ7mRSi2PD3kxaY
q39nmR2qaFnt3sHf9iwhQ1g8ewZX7AEaJZvuji9cWIQRhcbxl2AlPSS9pWdl1mhLrU04LSmDpMdw
fmARD+Aueutkx8Zw7DwDygmxsFEm0tXsWFAGzjQ6qex4T6hbLPTA1GFUs016hRcBJzVytUjMX1m8
3tDpKhAetphlwZpFO3/mNx0JBTlTiFdBzWakYupyyS7hbvSIrFRsWBZnACnGMYIa4Bop6ZlVZt3T
knZGnjmVCwbKXc5MyZmGp01GnnCYs73jpBhSfKFlgU45dxLW7kSPicubGrnZO3cx2fRvHdVX431X
jWgFJJCIILkx547div3xlKnhJVHwES+5hZqFZN0n8IFXK3d2PT11WEeOUYUfKBOERuOhUxE8te1z
VMke0b77S19D+y/9QQXX1B2MiB0dyPql69he7aJp2hJ8Ji/fbtPtQsTTn/3LOUSMpOAg4i67DwwD
jmj1RCO9INFJSBwl7w8jv1+ELgOtedh9v53dwGVhqqPz1buO4Nt97paCRt7fA3tD3B2Gx1zotYi6
8zkQfZ6RSLpBRo+On0xhy8AjojD+GjBmAfkK8Bmu07P79uhBEPUGNDBGUKbX+Ug4+mmwBEt0qAYK
3/Xo3OV7g+E2EjS77UOYduxQyBMmHlcZPHr9E7gwlcZ3ZJs7nzjvw+i4PE42v4znf0dTk0XrVqZv
bWn/a8D3F0xXSpfzo7hXysS6YUdwJmWCeGukbYPWv/zWqv8vRMe1MJk0LMXSFXyTv0OCB/l61eWz
jcktXMlcfcO8S3a88W1pzKIAE0zbv48PiwoibvrmMTpotJNfAFtFEajF96Y1N2EZuBIoKi1tW9zk
Xw9c6dLuWVwKZYKU6v0M1Zskg1bgPjUiSNRHn3ykF7c6+UO8TEIsNpR1YEH784VsiZ2H1cpFWDhO
BIAOL8ImEhWZQIZmtc68HoHkLly2N0xrIexDY3sM36nlBTUKK2jYTfHHx7xDm8oX5qf+9MMXfIT0
uAZoqpPe5BLGMYwmRIbcF30kNYKMKfkjZefyo/YviPwPleL30RA9xL9GQ19vJPN2ZjRoupDxPsc7
h9Yuqp8nSSQugnIMi6boS1ba6g8nn3Dc5P2A0FegOqkxvY23rS9OaxXN3VsfTQDeFHEKU/nrt7JW
/fnNYSZhyBhH/YfS8NS05tnuHPHm5mUP/X/cTpLPcXa+eAsvxRLkztj+Ml+0/6LpDBDeLliCACyr
1st0kc8Ppy7vWPvaS+2d9Pb7tGRvOqVbIzJO6R1Tg6Gkot5xD8ecdBTz3ikb9M9N7zQqn/7JHFgX
35QDZ5MpV09mT8bBX2WKEV7ym9vGD2imuFcTOIz/s/E1/f4yz811p2/shwK9AhYPSqqVIGJ1kC0i
TRiCp5IH4S8EqMrSp/ojFi8LDuzVgOVWhf9epzVL4F2vH5qqaLjK8rlBU3uZWqV8PVrb61mdTJW8
gdy67FJUjW/DcCzIfOd8yceFg0Eb+d0wD8nKza13LAveBTt3WQ8xiNCxXaJILxCVwuD0cLqA7/N8
twfzfFymwIxh7a5ub5K7JLcEpVkzFkwgZcPMbd+W1KpAKOSMS4/O0jx3QgdXLG+PP5WrrDjNCMFX
M9Lx2e82hCcnyQMl99bnHLvrjMU2UNzdpKVHKZZ/a4VDGy0tSJ9y7TZ9mrcgH0LtXLJSQ/9gPbvx
s9t8PJQgnygAfwoGHeHYmP0xuwz5loRbNK/hHEQzEjQQrTXuonYw77Gxlnl6wrwI96a3YNGGbRio
sFcmAtsha+JJUjSvreyjHxKkXznsIfze93DfUbOeKWiVJNI8cCLjeZLN0+1NmmUvmFVwcdmvjvzB
iXeEMOvV/XQ3RvmCJEPwNGFkokmYYHQQ9RQyMNIeNFtRIaXHJTY7zbBcvFHUfY0aPDW6I2wDuSWj
xFbBvXpwmrGW6Q5g/T8+zxFanytglJA4xL7txZ6XFnMcZm6oR7G2IFzS6xy7LSzm9Jb37lmqBRPW
yK/bbO2PsLvZwgtn8XwEblYmfTYEhgAGOgMwuScIPAQvWF/JHZwk1oSKb70jlGyWSEBC7/42n17E
FTYRZE8IsB8HzLVhd3+pM/EbRuikmiFEgl9wph+/ORVjX7F7GopjvXxzl7OEndD9rkwcGEouXEhU
46hN0cIi/kFaW3dpHkEmgP/aXAD6WCYhvSNh8J6L36g/yn8RH03G9NuUTc3SBdHq+wLQKPu6PNuG
PLmD0RjULvf7gJhe+YNgTO+cYh5BCy+l40fPja/+ly9eE/v36xcP0gQvT9NtA8Of75evn1J5VzeW
PAEdoCTedKFTwsnl090NT09vs4lwzmiuwa7XwBhNT5xO6PxXC/kN1fMlSpxwvRls2g6KK+Bf13zE
ts1B/A4RsRqdF5sFwMmkYubRa2U1QOIICf9jF+h3j8xP9ubjNrTiaxlsCQtPHgjJvMeq5B3obgv5
7eKGEuL5yGS9o93pHSYHPnKCUOChfzQfW5/fU6HGRI2COgclY+I4XjEug/LzYABqH6Ka0/TKIscU
Pt06haUSKvsubW362Mhoi7t3RnuE9rsMpMDU/fbTmW39T1qaqNQUiukNdWIwW0doxAdksQeNFhMy
qrva6rGy9MiwAQ2dLnZt3sLcuFSZd1Ltl15wGLM8tB+wv83QIcT6MUX2j3FI39RYF27sKMDvH2fR
UsMFrgMBjmw4vxjte883jq3CcUkL6kxWEMDK4S27JTbHP3jZGONg3+sehze/7XP+xnPA8uhXbmu3
FNQbPR40kfPVJkB0blbzw/U4Su339Zy8xdbbx3zsnOZurkXAYDmkZRTBnuK8Coy+bFd32O3wLom/
oJujr06LWmi+3K+valLsPFp78T7FS+bu8sfUDjrCGPP+W6x2HaQ7WGj493MAsZpQL5RQp9yGk0Rb
W0sn7fiQqytlIvWr7tHCq3XD76ETirziubgPNpVvD5R3dtwb34GZUUqeMkOEZRlXYbhHkbL9E+ZF
CJvxiZyE0oUT1ICV4jK7TiBvb919F5Rni2sGHPYlOi3RBNjj9GoHxT2/xFcreI7+/QEpxk8VDqi1
yl+KRTX+8gHZu4rv7QmtmsWShW36IZzfMV6DoYf+YAmbdJ7nwDT49Xh53u34x2gwgNfe+CjohaNy
Pt6EaHWFlAS6PBk9UQ4Sl7MphrTvsSJQxJokiLLCHCABIUNCfOoOcS8JDt5Q6jWEFPZxceiXAPhC
gTpjrxEC3N7bCLJBPJogSEl5owfSz2R2htvsSEtWjlUcXgrUd+Aobk+wpiajQQcodBDHvcViy39C
4UYDA8B/732wPRhUHr9RcH46YJiWrBqqsBZVnJfxa83L9qjruIuu3zYLw91OpHw3OMfNhzZ7ILl/
0GIoFk1SfMhasOk5oPO9E6DY8MazvukXCBnF27/f6U8r8t939FI+2mojG5c9bGUiDtxHBmeAVD/8
KX5Ze386xf19mZday7rv78+y5jIC6cNHVBk+PB5vP/ntwKAIOtXrGm8xOx2VjAnF1F+GWH4U0q7V
WePtAWKyK7XNpJo9h4T2WpGEuTIpl0OSQtfuv8fxh/gN7Zvlmvh0/jqo2KVzsqx1pU7U1tuOb0cB
lxN2iXAYQcE2w2pdfXvqKIEMRLS9dmnvIjjDD0idW08fbZ5e9XaTO6QZ1nzj8+30+HY4C7v0Rndl
MLnJZtNt6pDUVOkxbpvecxfcryRLF2CXsCIW1vGXB/qpcPj2QGKg/3qgh3F5OM99rU7uOEiBkRGj
gAXO0Jkb7xKGV3ccP3zSt+02MKe71KLlNZZanghE8xCyjkJnRzw93yISIlwMa1Tyw345Hf7ALWPQ
+Y4MpCaQ2v4wBP+6x8I+PQ3nwaDjY3vMcahxoF6ZU4V288W/XVN9pIkk4A3yY06MhJZj1h0peJ/k
eg8twL+nwE9T79vdvExy44rspFwzYraMM2+5MpHn4dvqYT3/J52sMtmkthNIPr9c+Idl+duFXzpO
G7spt+bxKIZB9daHDocCfdGk67F9de8Fgqzzp9X8NvY/HJ/+vugr4+p21ZXro7oQRJLsqSrKsDz4
bG9qBL1FuZN/cIAyQVYBvmWdw1whVZeEWTNvTPdhuK2vPQMH97p/j8RPp+FvN/VCKVLUYq88VCYE
7rMSJ8fEkt1nZlJGxMrsmjR4AQOGV0n5dg73INWUTMsi0fv6uXuqfRKjSfjbVJ4F+4i+yfyyImPz
37f4R//xskBBeLJUBAY4dcv2Cw98v7Pq47M1lAmIVVl6xSmi6DP7dxhcS/19+3Rh0+XSwzuT8cEB
kf5K1s5+uQdxjX/dw8swba714WacuId16dkYx8RWjZARVJmMUmyf/F8u99P8/PuR1e9LiXV63rWH
xeVYRA4pjjlbNXhskIORMQ8cAgxgRvtH8stVxUP85yE12bTwaMUR/bWbt75oyuNWyArRHMQcx7re
Y1+d39eRrXjPi3+8/vaYNA9++ihYif7vmi/bqVSdd0arntRJeewrDjlA7nWsNSGkMqrFUd2Ez21P
GzWVf7ZxwNSXKmMBVrmNENPeVhucGJBBau8lgmoSYPHIJu1BBU2EndGShih0gGZ0md2925Q+OYaa
/q5M63t8iLc3b8MRoEMKyaUIlITd4fnJNGpnuEsDgmyDrYh6lSqy4CVUY2+74Y7t5hPVSr3c9w2f
sEuyCW8SOAvOmiBvrdBHyQNAwEPPnhoz2g/tHYrddQ4nhHBO5U8PDkAtMJbWUMUXAhF6h9xU1T+Y
c2zEN0TlEI1KTIaBGx7uZlKo1KSh7iI0+w8y70/YkjWQoWlwHjmXHgEGn/EN05RjZ+tE0uhqrp4Q
7lpvsz64T3AhO9qPb6VHO3RH5MZhP5IeIZpm5SL4gtf3uvXPcmfT8BsHFz3Sys6+QIN6FVHpDjX0
+HACkZV2vjwzAGACqLw7/BNGO8MvsGih6/l4d1C6U//g7IPGW+9hio+hss0xuSI/cnBBOb8OL1Ni
NEit4rv1LhfvWrr35fPmNvjtkaPdZUOmQY37rW93G5oib2v8D6HyQd6rPSnGWAWxxz2o5rjc265J
n/CExBuuLGS09gstMsHNakW9rAbCbB4XN5pHAuF8wnbrWbpnGEk9pIeA40H3eUFFD8JZRPCYHaJR
uwZvN93T9gmUmXMOrMDk+NNzFZ6dtCq4JUeXRRlrxBIKaSxv4qNG2Cpyn/RWxhVcidPqwREVt/gF
1nEb0mqpnyfNOtubydGJmXNXCDLZnm8YPsnkqk/2O9pWvRIFuaSGTrF4XlLz3pW10NiP7XawV94v
dv9QDnb3TNtne7IfSt+6dbaYPD1pn6mR+vQc+IKkx0N3aQEbroV72yf1hkOPzMQjIvHhG+QeLfgZ
tR2sn5jol5ZbkmHw1dKg5nB96T1v6Qk0/c0kX1ZPFcmvpIn2DPVN924uzlipb3wsnwqJ9Mzh/ujZ
zIOdbwFc4CHZf2SbW8D3Wp3yex2e2oncvdyD/fsOwjKHV3zTPeXeuezd7Ud99Hds4gcs8sxOrcTH
56y2fYdp3uIZ4bXgXPs/DPAbDrOkA3gaKtEb0hEoarVrhUvHhRUO3bwO1tukPvUlGlXNzb07fsP5
E1MK8S/EAxEp8taScZec0AVL8XS94vvfQMSDBhjND6cO7UY8qf7o1g0XSF76QLr1aQ+NpAjYAEOM
PunjkCS1z/6kHT7hBAww2qARffbvHox1wTLG92GDe6iW04wkXWQAWYq+/vJOaziu/OYd1wjswULT
E8hTpQArhDQ2sSJM0eSM5ngVjgnnazqf0BcQjIOBfn5Cp5MgHyB244EAlo6e3q38OYpDojU54uGG
9S5/cJrzhywboEsc5bA6WoAwutrbsff0xo/skaho6oQB6XYEvjU8zoZrl3OhOGh2HtDb3P81fLKj
ruZD7GfJw7Hok0Af4VI0Hi+7y81Yj5YmZxuO1eFxQSBJVbjyMxCOZDRn+a0JiOusFC1HXMISSOJ2
epTylROOMZb6LGJ7FPWHwzGGi3mREiPqLilwdEj/njGCF3zFWq1iWHfTzZjwZAfO5zVb0n+BABEM
sa3Dea/MXA6yCFExq8RhbbOAuJxwa5YwV7AJaXPptXfmPtxS4dRx9S+YajDpQH2W4ViJE/gHa9fd
yDhebS06pkSBGY+AKg9aE+rkdX8zrBMCiVydgdT7+KjBGcGEWXivhQzYaUK3twbk1o8cmw0Z7oR4
V02HeMXkif0jSaixMKMqJ8OhowRbGji2GHTbvfCjrG/dOzbNq6aKIMXe4aW4zkqT/JUwgYQye/Ks
EwzKDcqo/WiXgphVC+grw9Nw37fWOP8aAJKJXu+wIJ+bh4i5b0Z3GJGA1aARe96PtWERci09a5IK
cUPAQgTQ19M9mVgS8nVUmghiYkJGNX0YIso7WwspD9DXIc3RqnqIjTX8H5LOa7lRdYnCT0QVGXRL
RigHW9YNJTmAEJLICJ5+f8yuc3Fmz3g8Mvyhe/UKszLk6KtwCqkDtuzYR5DG648ZEfZ2/jOBEPCT
rZED3c6/+Tl4CAvegT96I3Ld7DCbzEiseF5iCYVhnRV/XMWbzZnb1c5NWS65tniBN7c4nKsF64x1
uAZFMCxnWuxa5aSEXex4/dQ3PCTNlybRwQHlxxPw2OGMjL9wuJxspUYrx2tUfUM/9arFOcKP2tba
ae+hb/7nQgiO+PIx8+p5+1c0gtfnvj5i2BgUeLSXAtwk4VRaKjqG6eQngoS/OTlVv73xuyeS3hK0
xSsI/uzVc3URHRDv2N2CiS9zpuZwbTGBWGyZ3Y2/+DX8DP7H6HExfXDDpRxVjByAH52wipCwahUW
ia4Xnt+8hVnCX79NxoSlfc7M4LWaWa/dVbWfsPysDjEKYxKe5uI24EequznUyU3sCgdsfuJnIMj7
ZG3v5/0BRN4JHDxiJB5Ib8Xuzxy1rJNF+8LuseXZfgjBEqUM9RuF8HStaic9t0RXwqQJQ4XJd9vR
LGk/ABjBPf7DTX2PozQuOct0c19N510Oz4B9BVkHTtbJ8x7zQ3nM4SpxhmUZfrK4hWIVyzqs/+Bk
8LWmXUcABHwa3W1wqsdFBLCYd21YUmtXsnPuL0xwVpOSOySRhMcUehgjso8q65SH8oBHJX4bYDnh
klU62MIaCtDBI3C4i/hqY/Jfw5kZzi8zfEyMNyKs2zj4jcMwBLzFbJXzFp/BSb0ebrJPvCpx8g2v
pU46EYk7VGACvaVo92JI9cF2wvBEmv/7t/AvYb+8FzRlNQCSGNZ5wOuR/eznRk+zG9yss++Jx8iK
KxHhkv0oNlylFz7+YDsn6hq2xXTpEXR6MCfJgkhZgmrYxc8Ix4pfSqp9ub4jWiuW25mz5TRelruK
VGke7VJi16T2smGEDqk8/KjnkzPkDx3hVQyayQlnu/2ZniU2l9qAoeTIUYeAg1vCOLT16qk6JRQy
RlU+eN4RehM8oalkshO8zdf7AFXRuNniHAHBanQvwt/crMFnYZAgnWei8vOjWFA5pyvNkCaF+1Q/
mWCN/CKTJ/3G5CSEDXnk1PNoi22M6DNTHhfTAG6yh+SoOPf+YdLGqQJxesWn1sIUhxsOfECSuaNd
cV/ECHGK/sJ1sJ9vcUpnXyyZHN44cPUt68wr/QP4/SHFrFc9XmX7/LpgpVPxk6t+vui+PxSL+Ge4
OTjWCT/Gj/D08FTyebjQRJhiAVXB4kFTOjmpUhCQhFDlNoQ1asfzeX0P1tTcBz7F7hYkpDtxfkXx
xcF2mAtP8ZbciicWs4gKcwYLxNUbK5ltcWhIAgxmSOHGqVPmK8Ek/DpGTq+14Ru03p5SguY00BWn
MiN2+6RqlrD/d2bMTthp24f7lsnhNeXFqeQL0maf+Qlz57nHhmFS8R8mSzlcE5lmLDkzGKVYUjxf
wrxk1eK4AaUl3csZT/MdTTcTJQWKWo97i2EIBAfapvW6CfGygYeYb84nIYowXHkFUT8HPGC2Evvn
afJ/PQhcioxrcaw5QkDkgXBwL8uLYHE3QbjeMjT4xEG9a3ixoqvj6Fiyf7CZPNB2v4g1nyxz6UQ5
jNfXszo/Rc1XBLr/T3ye4V+1mFy8tPWp/Djrf7hkifzr//xgqWOm4cl0OOfedVjRzoNbx+HkhT2u
hKOPJyYmHXiyBVR/kyPxE5Y/V9sVMcHJGbamHXEG29jLLtXjmgxAuhQqQZ2JFJ7tU2mD9yzePHj0
o5ucTlbi2W82iB+msbpfTdNjVvb8Ws7rNxdabcU3qs3zFIxQgmy4sEdeH7rP9PkWnKWDZA2UUyfF
AQxxXtRgBx6IDUsWHtEOJD29fMrhb+wcWLuWOqeuJsi5Cs/d/uYaV+6vljHy03lReUD3zG7chC94
MunNIRMMN1s/Z0i29s6qycJYPw3ywcrd6HAyYiS9ZBENtoI1EedarfjlvDN5R86am5Raq12CGJr/
/Bjxp3fapepmT1tRcekjjWyGT2xjZRpDt8NkzMmsgEcAgHJSGKxzIdvr3DtUxfwd3LYhAqRpryc7
qoBQnxLH/5njeIpz2DWfu0kJ7DlTzYZObMNqZKfTAb4DvoFz4BajxENu1zHLeGBak7i73wduYbax
Y2GTpbnE+JfrF9LNcopTWIdjTL35fAVIaTXMoRxGhtz6S5Fb+m2XGtR3vL2jARujD2L/mOvjTooG
8QY4Zvedu0Orx735PvC7t+0LDzBeCP9zDxi9Mtxng1hn1pzsD/+UWzxBFDTErqWeYnrPYs5TWZ5E
HxeNhPJX/Up+2QnltBN6anZaiytxI5go9io12mNiOUzkhMnaGWkEBgzPgKKe/LVPLF/pdhKvCl6s
/N3bsP3JXXaHqOnfwuVznCdKseozK3DO62kXwUXDJNH6VK0biW/6YsNTStyb2/pXfJdPp+QyqcNu
O6TzMGUzguEORcTZEE6mvgRs72MS60h8YDJk4o61EihQ8dAXFevbOOLLtBnWvxhkW9iso+5T58sp
7yE+LqlL4MNBQT5R752WZyW2PCpPw5i89b3fZPrxRpxxOH6wt3UjLhQDIJpC3YJwC+OUyz7+5Zw+
hMJj2qWHpCVpIIhvWAjrX7tdFyVudcWal4J5RJw556rm0dH4TDfKMGemtVQpjV9H/UsQXWD8muJR
s8zruMwD8GaStWvZ6eM1AQWUpBbQImWv1+0oBN2E1I2t4laWLFvV5X6AVlc5r/Are0NhzS+jLf3d
Hp5pfb0W6QPL0HgGZprtitXjR/XKh724zY4N+WvVGGJViRus4CnDWlV3WoXKaPZwq2JjMmzwwD34
8hXWkPNKd+RFh57hYV1m6JqseZHgp8gXTEWO/STAyFI7a1XDBcgJocUU97XKTXwu/2rFHjUrBcae
zQvEQrk7/MzogCMcQDcgQQsTzrbmKSVcEHp2Vh5dlnPMdadfM1fLd6hra6IrGQ5bx2YLyChacbTi
+maoagEClI7f8XQY0BGKBmh/DxN0WebKyuqFtvT71pUQTcx+1PBluH0c9EzACzzd6YkMct+Uz+Tl
3Xo7WVSvD9yTN1WkN2Th9giagZ1nmHSHN3tWeh2ZDiYpfhPeIuHd3G+g/WLfaxmVtUJOczuY1niZ
iCdrF3dZieYwJ8QS4WjnSAN1opFPoUklNkxXtuby987VQ5fnrTEgj07rJao2LFSDO5+F2MoNF+uW
cxQ+O4oY9nezuVtZGTLiTayfHFEakjhyjbb1XNuzDWhzMGSjfTgcMoeKlE81AkrwYxhI4ZSghymc
cjygYI5vm6LdmLhY2gXm6cQpfFYgdPwbv7vnlLL4gkDAluPTTNEOUNKDX4QEk5cqTXQ8Fa0q6b1u
drdnT/ys5W75r9Egl+Bt/WLU9eaIoTGfonxC9ubLLxnTdsApfJ7yWJgkIqCt/px9gmscEbqHXUh7
rdFdsRwZfVkAVR1PCqJXR5FOq5TZ+g4pE/+vyqEQAYWtId5Mpmg0XLiR8w39A0Wy/sUzZTAKs5SA
RWpFyoos4g5YIY4U3OmzXfF4n4IE0C/eHUXmPMSMnhuFoTFffHxbGqfbVzjl9eAgm69RhmJru2Sc
TF1Q2mv9gqXcWgo4388YzuBwN7smalRBEGzXbyTqwscNmqNoWBRQ2nfvt6Rm9YEAPHqs2zVu6y/Y
H6fkMFs919xNmmTrVHowOfiwaqivn6sSElbulFtuK+V7/OkI7bi7GToiErS+GgccAmDtjXsyOZvQ
xuRN1kX0NXlMgB9ROes3ia/c0slr6pHFC++pP44YVlxv6RzE7bmW81DB1zkNFIhjybzYt9hKcFWT
18ykm54FTQupVuLhRSLs8Glw0nwpkaH5fJ8K+1k7P7y2I0Ec1OL9B5QT5kYmwqu34b1+n+t6p9OY
n/qLOh7Bt2TtEBP6QhUFoUXY1YWHL0EJC0VzIKVgBCaDOKIe/ukSq+CZjyE25eWS6eH9knZ2qv4q
tEKXGKPBu6+OfonWcNMjC4zoErNxFc/flq67aXJhXDOsKHq66ZYZjjzTQnBS0h5i7+YX9LX+awfW
Lf8OX+8rR+8ghEoLOhIpMPAcmqsnMe49On/pWxxgvxWIYKkRPC638u33uxe2uZumdIc8Yv6a/Nay
9wYkoPD/7lUqzxt6oA2Q4j3qNTLtbb5IfNk86vtsWu/db3+PBPyh50keFopT1c4L1dLCFM+liXsr
QAPnTZ76jeaasFXNYHxRXGc7SVjen+hPq+3Q7lJSEiWvq8M4/1Tp4oi4FFMgx5t9e2PwLPZk92m/
WqtZtRh2Cqk/ZpA8kCvgHfxo6JL5KbrbLoVuNLzvbASu9idRRgYTji1Z49UbtDMWPAFq5aBD6lNT
bqD941LdF2+2kUrfNWbHTv9+daYjcmTjwqw2i+EeZA+G5fy1lt8sX3Rzzcmk60n1xk2Vv1QT7LHT
VnF97Yfz67XpXusWQPJF4sDI2AE0QoF9KHh3qDvtcE4ezqkwQ1EdnKqZeRpMcRMK0KC5Q++or8JL
B69PeF3PL6xm3CRhYivNS0DdMvY79fsVf/aVYg3ohbuXKw4ucDGI54wBBLME/GMz5o17mcsuzCnb
GjdBQ1ND3VrpS5k+BF/HL1Bl0ssJotUsnXCJ1GkhzXCUrBv4kuam2Iyi5YkceJus9c0sKOnS4DP2
AVD+iwSBwTU8VPoojBOHFrKaUnSGh1tI7FBnxIm6YE6DaXSDx6GL02/O6BkFODX/az5TGIduxc57
JrYq7jraj9y933zlD59B7VK9LRkf8pJszRZKc+WqosVDzh0xGsbdE+FZ4WgYE9+c++T5MS8ubeVm
yeeQre+n7r551PYL2an6cwsf66J1cIoOOfuw//glkOkN32ifH+IWqVPF7KWwnngnMCs5MqJNJ3tU
QMZh2yxAcozia/ib7V9uvnzhRwuctBFXPfgzZTJnaosHRoJIJrWfb74lYnNnxsH9U9rx3zt84PQM
hmviPs2ggnnWdWBO0BOR4OOzK1TzePm4iH7hd8Sro+OP5+jCV1iuy1vjVCEEvmRfY4TFCc4meosX
gJPvtZmV4qEyuFWYfoNz4mG+ewT0EvDwfqXCp2MQ5uj5Il2MjOPQ+Jkj4yP816RuizkRxDxg+BnI
7GPVA8hp7qQQT+3mBDGEg7U9PvUQ3l1/m+vbBPiZUJK02xexpRChdrNVlsbl9qFj6OYD0qKRVygk
nJTBXGwlEH9hzbNba8y0KVWmcRZ/AHWOO2SGcBmbz+P97dAdJXJQnkumXvqcTz0ixAnS0/Ch7nq3
fds5PzwvYlFr1uwAQSF2FWykES+dk61xvZ2fUcrHJbiIfscZvwAvWgR1nnbugsecApTybTWLBhRc
Z8XJtAnN30E/GX4Btuo/EMnC0wCuAhzjMSqGtMvVvJq4HIxSBt2Of5QILPW71e1nbbfY0AGzcR7C
I0DfboQlRKuPKUOKh8QxzvmxgevRLnG44dECHs05ecxfDvrNwBGEjYmnIEEGt+xsJr1x4hUHatQ8
on98f4qhdh5ozZZKICi2qXsVJgI8YK5T3RaxhQUwxfDWo3Pt31R2tKGijkALDLWjTMK9mj9s7nAN
uWYTcAsfr5TX3+My+YRjoDMY7n2uO7XKJJK7sv+967YWAN7xYswpi5iRge7FX8bnbAfx9OUbn3x8
9fd94PS7z1VlnyHu/OIWjCgJ7m56gBKvb80/XhGAI6BPjoHBTmRhMXpNbAJyCoXMKL3yJJDFfCPA
8Fw97v6gO8op33TrgUYEX8e7DaJMCUKPV5iEh9lPOIPYr5JabIlfmdeumGByiRLDsFC+77shd0bQ
dAMVGXRhqhBSu4cN+OLgFmRK09r0PUXRJveU2L4ZiwbsnpMaHVePqlluv7g/Yy/9eP3qWy5HbVEv
u+us8ViZcqiuB86ZybuY3VZ8vLePUCMW7BU1uEnTakmsHtrVzKO6l3lbMtlsy1Ze0JTNKF+neB8Y
C1URDDM7w6PPUT5bbMAoShhbMg7mn+4tRg0M8QRaq6hgKvolwon+yr1hBVAo906/Ss69thkUCxzI
2N2eF8pUhg41Z/xW8oqv+vjGdzkqTw0j5t8EuRudNQTR+xQ2zRLLTlQctc+/pAT16sEE0aNLn6uC
xZQaU2V82RS7p/JR7UJdwNGXRoz6LUm4Yq6k0o/QZ5TOLI2ykOnp266PGADqPXLE92GWuGwqw3qD
NW/4ULcp+KCBo+US4G0sRKTYckBXfE1uRCQUa0Dg0nTLrT5XDfu+yh35gAk9BhyzsNkQjnVjAHvH
aBFEI3owEVuiml2iYpI31aQlzocIRnJqCzJ+RUWkr5Mlvdc+Yx4CuHY7Eqadj04NQGcba96m9CFi
fq8l7gBp2c5BwM7dgnZDxxudqzVieo2Gzi9KRkkt1Vg4FQmXgsuSLsrp5hnNFw1nRoXcLvUPgB48
w5XaTX1uJ4LEmq/OqVel32t285xmla8g97Mzk2mcEeXtGyxxtN+nPhK5dREgMHpT7GbTUBiEGY8b
sHK6Vmc2FgLoEc0QcQ6WRj8V5yrrNJ+aHxroPegznX4aDH59JZrz6XRRe2Qw3f1JT1dz39BmfyBO
SIH+pOLXvvPaeX8WqAvWTUTZCFa4vd1p5t1c/Fbh9m7GlbiBoLDgMElWj+j+MdAFLDWPnVoRj7VP
ls3NkwpXYXxPy7cant4YPVCPM7TH3r4AMm4+yTsfeJ+IJxhq6DvG7gtqb8IAiSYsMbTBj2jV0nEx
SmLEvsBsia3IUL82XDZDjGKzLVw8+UG/7e6O9sriNTVrTlfISKrksZ6qqS21mS0gAffNHx7+mtaA
02FDHCBg09ORfeNbXtWTAJuxXNN6lKdPpMUvj/fqZZ9SBqOBca2TQWh82SlH4pIn16zl3paB40hy
R8iwbqcgndIvNmByxrh5GkdMkzSFQXHLttJ/5SlCnRNEZaCwEorPidIAAkUJErGBpMWIeBUoQHMN
CiFubsSBz7CXrLvwoxWMZhGz2KVhOOV7XqLcVcIe7wYDTTtzbXt27hWMsWMAB6dFYAi7NNRbt2hW
pB+uRInxgvhVYfvpVXS+UInHUD+UmS/O/moV0iSElpX6S/tdzgj0eufLMSDXETb4bK407gOYeKdR
H5xzwWpO96B1byk1yrTI/m58ZcGgCoZwQHbj46hRY63FHylgD1L/8QT469FtdeOdXqSbSykjXobW
MT6byRrpm11G/ZBZCTUDc7TBiTdSxPilEADOnmxBMs7v2z5zACKAvF9bkQVDEwozxU2IWaMu0WNi
T6myZQH5vkI1ByU/3sMAje6PiBJEHlyV37tQXT4PuWSJf+/exzlHsanUXhd1Kkdphd41f9yv+qOm
+Zwz9HpMVMGxYZsMq/qXFyNc9M1jW9T+aMzjYlep4bP2n6VTEFLqJpgadTBR5sAIkvzRC4sMRsi5
sMcP2OaiJ32VDISIg3eNiBUoTRCEDBvnb5QAWm9LeV/DQyPpq7CT4wM3OPhCkDxULtWgEhyWtMCB
Ap2KMmZeTEVAwGnz2tGqVHCNmJfBchhcU17DRDrWJfYHTJPK0W1nDKItNBYvGDSaDU7LSJgyraCv
DWanKZce6iQbEQwJ56GMlEdL/2kdRLTNnOnXYMmEE9RzDPs6M7xlczn3i/X7qjuzbfxFEYzBC7ca
/JwOdEPaKRTIAmMb6ESFvOh9NBTY91cbWsQGhILxQxE0Eg4Pg4CrA4F3DBVCmmJll/8lx7oPaVAB
7WkpCsIuFgkTA+TyDLRYl9Ojqv1+xXFrTwW+LWMNuOBH4COxFajZnuVaSylQlScOlPX8NVuNIatz
vMZs+tGlGx2L/8OndYdZOntewlOLeeSl+0zx6vsm12uAmVUEqfAlbtL97CrJVrklOgFrWLAP5dR8
Pz4SakJOI/y0Ip5YS8Ag3VZIP8d5z51oX1vO5RFdioV+Q5pX8IkfpzsRj9ilLKgveksrP1NMUNRQ
0pdxv2wAqWDOevVKidKCtEe3iTRPf/o8tvjIdY/EBf2xePdxN4hGuFh8x97FyBa3pPIPWOEAKyfS
l+ky3iqLGwOXJQBBM9kwIvP39A/cuZDKRCPAFW+CTBh5cn3avxnxyyyBcBaV9LMQk0iECBqe27bI
MFMCUh13pmbHQgChSZgdqOS5xTk1+uN7/1gaMeWmxo0OJgLYAfNgb5S+Ejvty+7P6Tc2i1JgbhrR
VopPjq/351OIprgiv9lnh6aP6maBUk9TbRptpbbNzB1xb9i+4NKF4kdCheaOjyUFJ3FKEKSwLGl5
C6lr1K6ERQUC6V3ChUhHs1XJU3pSt3VXUF/CHdex+9waGxykYSFiFzNbgmU9Xb4NXyYyU1zmgi2f
4uA17w7dNRuDkUlhLoZ6umvxHEktVrL5uJRCoPPG+dkqt0RJ30x8wfvvM6C7gVzeYCKBxeMDfiXW
L7jhtAzT9gRgUY2CquUeltTAlIlbn1KaKg5pp36um9QbuuDWBz2dBGcdaqPKZnAEz3sJ/Ulhzs3o
KLpxydjFAdp3KP0xZBBbB4+PbRMp8vGO7da+4dSSwicTHOqOcaK8YVj1V875wvhD8tSdtH87vV9d
lcm1hCSkiS0J3AGLJ4YOh50EzpV8omW/uj0dkbJUODwxOqMIIcTJGV/c91PJu5bpCbRAMDk65rwC
pFzL11ZaaLv6rFBBrJ8dDRa8rU+5xynQsKveuTGvsUxhnuBoR+ds+u96l1AtMv2c/TEmGTAwslE7
idn3G+7yNX9sUy49qgPJFvCmxhwcRjXIq8Hcle8NWRK19pU38XgvWXRcGeovImVTcG9GdNct2kNI
YKjFEvyP6KKY3APlcFnpbvZFWUPwI7kNVMVQeLbGAjupQzyBfMOKk77+IGBn1tvpEkwn+3keANoh
3z/WP4QCwK3x6OT6JXicizCGxpmugnt7Do+SXM8X3nvkUe0fhp1CDn+7D3CjGktFDlyR5ozG5EO9
FAv8Ji44r22fAJm4aNnGvvq+A30G3G74pHkNOqywEycOQ3NgdevnwZZOGLrMcbvBeoewkQUfnuTO
2iYAdyDQaLbPw4cLNcfScbgzVhTVUN4AJUNgGdtYFm7/1UW3OYcGFSHBXKwAT8QYanYQOzd5vW2J
vK/J6pqzYEYS1zfbImbdYSnCq0LsxnhT8R6/LcFmofrzWALhtHSCJtUPY2h13xuLlkjk9NNUnJse
iK/DU3BxTJ05z/FKAYQhwpN+EaI45dG8OgvQowjFwbYCViCZML52C0DH0kDw6/B1qGiv7sGdKQFK
Oj26gwQ9XZAZdk9/aDRYgacCygaEKlG2tMEqSfWT7PkPTDteDAQKxZofqw9M3HZYurjFR7wm31V2
PpkACs+/p58F6S4v6NyDx9csm7oREpxwfOKsJuEvdZ4xk4mymb+LVaGqU28m/F2a+aNcdvi+FKvm
6etQIbmAE2yu/t4ATMPUxMyQ7m7qhSH5vROvX+lF4qilj7yMkv/WTwIVUos6xqtnS7F2hddPglHM
LZT3VEDx0y6u9Aqx6LyhMiJ5ni2fEuDmCfD2lrmTWvFTf3uUh4NgVRz/NZzTpiUU3inj3UyftxBy
wZBS7wFEw2W/e46HQZyyWQCDKny3tDk2WEXmPrvgLQQlqTEY5Y0LSUW6EBdBu6/YL4Bjh749JUM0
tgp8FlBCRznHLY4mCUAqiUuqK5/0yMzs4m2nAcBmvlDguZiUDGt45lch84ewo978Sd5etXovK/Bu
FoFXLaXlzB++xYX+CtAwxJXd2OORXpx+m8JQdopyCgQ2tspFRJmd7nisoHcVLL/fIcj1TXFMDTsj
dt3jywbyV1a15nbYJ872942aXe4Ee80lxmcyLFJH+NMAtf6MD7VmCOW8Dqrmxp8ajtmT9qrcaHNF
9ruZbe5nvvSh/PH+7zeXP4qJQOA8dlBbzvwuXimUkN8N9SM+lsgnFfLOQpLoSsGTGV7ewoFl05QM
PsY3sYCupHkGSfELgtzAcrUjn5dYM+abkvdsQ7FeCTe3xuZs9lsjOXrhNt+dzVOZOu8PaalTFRzR
RrxKR+Uv//WHKTSLsnqp5rSVB00iiszMT5oOanSj4g3l0qtf3w20FdW9Q85BYobPdeMrvf/60+rS
Ef8APfI+esu/bRYAIqOH6Ofv1iWd+v1104H84TWBl53iYa0/I30IhwHke4PTopewCi3pMAwunj7r
eNdNqbjgurqXhCw3+UBbjMqTMtIb12B7oD8O0krh5RU8jF+06GjLy2qpcst03CmOIH81YumaxVJL
7XTFbyojIzLr8VPnrO6dcXnS19yCOsz7IxgqS7kd9sWHuDY3NQ46YurKC1xqgp7BzVdHaW/4jy9O
i5mvf2aJbQaDA3xy9wTVqZIQRc6AOWJChqDdTIDRuYV4iUfkF0UQz7VQmbZNfWQMZxisGgsxBmZc
M3HQqoU9kyEVyF8yboz6CRNYpKfRc/+So3vEsEZrQqGdi1jkJI7JaoMpsKZi1uK7NVP+itEroDnM
7KTxytfEvx8TH1wwpdh5+bQmE/IPWQyRtEDYPTlUIryAYpKl8mOpARni4x77r5OwF8nhnM6GYyyc
tI3E+T8vgLsUL9mXnw+D7MRD0wbV6yDvAMLBp6fHygj+o9qNpl1tCZow7jQPVg7bM8h/9UdogB2h
jPTv/UZlsHYpN/Wazu4BCLG9gSRBNtetWLFvsW8Qlou+iWCzsPMBFTplN1auIoT1vALdGMiHJacj
XT5/ZfLhUGUNQct2SPAjfTgQHYGvhmimujC+9dmKHhkiel3jL+zW3eIJTU6Zi+oh7q9UHTSHJoPf
C82M9D1hIjBe0qABzOJwfGmHBK7jP2hk4ns7RoSBIdChf1PmWJbcmgX/pXz3QPlUOr28ZHCUbx6X
vAoZXKcOZoLL0VwAX+Ngheh4iApQxYzTC7a6m1Vn2bsvxK88teHqKqyt36nl73kOVrJQofpcBmqa
x77kXMxtOfH5xXPF3Of9CLTERt286zmhHruqDYvtG5a6EehVeI/pJrfm1bhwXknyXA3qSAA3rbxp
OJM78M1Hup1fufsgtys1F+DXb75xc9HX5ndMUI3ilhteQ69+5NBGRbZPyEsaW6dDuozHJReh4cQn
E6LtEXNO2fTMDHttghnveM9hwPbYiwrzCnmhnpqPO6pJbCyr6RxsEnv2xWmSsqgIjnyfx49kkzSO
ssWvEMEfQsPOJx09TpxxmAgHGJXXm9kwxxSZbJ/PYlvsmo+XEXC9qT/sw3Yh3ncqFfrDNWlK6aWf
nw+dTGZO+c6VDK5uIEjB0RYMsWexxTggDqcVYdJ7PB1N2lSL+GyKc/PcC25uhuDTyQ7hAA6sbfRA
8ZD5r/hXoPvyENq3OzhAxL0Iu/wT7+2hWDbspwdT+4frDliIQfRq6kWKOXduP+NNNq4bWs89RW3R
gE4HD2xjz0nmvlWv4b4ZA0GLZrkvsY4lZ9Lf7yF70NYaWaCrrn66AY8xeMydDihw9OJToRzKZCOI
QS77uYj99/sTvEaAIVpFhXRRzioUztbrrlRLGo3TJvvo3mH+iNI0LBCowP3ed4+AQ7UeF1Q2Dw3n
rwG5Su1khd2a8Ic+GphnIK/p3GAMgG3Z03l8vVF+8DRCgzTMhXBmAcAwwcCDh9HiP1Z8U5Bh5Vm6
OJHAXcin6gfFCEiAZbaO+A7fONNAQcNFXrKNCpthwTykuNihTwJlui9b+BBcY6As5AdwQo0+NMB3
RE8gUFTev2VlL5T7BHQ2v2Z04739urvKNVdcvLgmZ9aU+ieMzVWTOuz96ofR/X0ufasQ/NtjcftS
GfzCkUcXxB00OGkWyJS3WkG94LyqUF4/KRoNOeSjs4wbuD+63dD7LAYx0OLQnMOL1NNlrrsSRnxQ
AJWPB9QvAn37fYl1Z4j2hm6S4THhjP1c4myIWROEhv7pg2csSaXTBB4F19zUxgvDuTAA/8DdSBcC
kwKSz+U5rByTLYWyiEm5dor14P0kLSAaY1csHbmGxe6MLTynmpPPk2eWblxFGB+M7EA8sJzro1bw
qUmyeH//ueuuSOg5kpHX6j24PSuUy1bdwcABn5MY3/KdaBbplrYg3HB1Ps0FZkIldnKoT26Qosh2
BehGiSbPK+ilUN+dEfnYgVvj/Xun6/zQT6nh3KtAo+AWNnrUR5pi6RjaG9yDx9snyplb78xqOL2Q
LxxZmiOmVXWHeUrX+9lsyQiEk/StwEHZD4PzqHYypkXVZKkyk6JxgMjKaFhbP39f2YGESwNMEO4k
2WyCzeiZi42VXWacb96LSgl3y9G9H1QMCnGTNEGiPFpms56//x4/BRXL720WVGcujWd3eBA5ObPp
UQvo382q+aq+VdWfx9fq7kpLyXQGYPxTuuKJptipASCANXFFrXFieu9agD0t6pmjQmsDSNFlxgJ8
dj2koq4wOsJ7L3Gbwn9K7v09p8kU0h4wxUIUrjx8swqpRQUKXH3HYZ3XKN88CGb3n7qG+PqRSctS
uKAxfkAkS3zJ5G5jwsNZwDliPKFcrMryQEtAKdmU2BnCRol3JqMsfRbdsb7EebTalQWFQPi4wklG
RbXIL+DkOMbmtl465jfv67PeJ2YgLPH0eTeeCjHVDKTL7DdeCYqTEFnxZ8ymUuMu7Cv4t1jkAmFS
bFyI0ypX3RUSRvPJbE11gf4EI0yN4PbBmBfxBtiP/dLItME5B7LrMmWA2ZwouBHFSjAQY4+alEIq
5Q4FpEaBJTMX8bO705DtSrFprpj3mOfkj8kxXMlEIKv0wPFCgEMkSL8iiS8pvBeaFJfZUPf0VG37
Ev0MFAk/dYQRLT404LmZjWJhTILXNaOj6e33tzxNL5nXMKFjyi07zy/gJogw2J8rtkYoNoduPy+G
ky65JUnXDPcOpG6w7vX7omH2RJHl9PuJH9c7vK/3ucPev3TjzhtwASWxVwrT+lcjqOMFMa+ulnf9
ryclWlm0s+uLywRXLBV2FZqBMZTxXCy2HQHOz0WX76TbotciAoRhOShrTXFF0TfI2DCP1Ul+BApz
ciNgeMODgLTAhtDMCxDVuAb3BUtOyy076sGgX8RIn1dXFAeR8aUMYLHlFw1hNCBUEwq3bt0qO5rg
rolzy/ci5BDyGSaeDjlytVekGKs0fFbXrDjyUqsT5rwRuCA895fkxzB3KBWyzw6rqhxeia9IjlaG
VJAmBSawetpPkXz/cXReO4prSxh+Iks427c4kmMD3TcWMN3OGRx4+v1560gj7VHPaXBYVfWnAvUt
eV909EA2YvTPTX2iTxDwld6pnSmYoPCU44mLOLbXvrgRSlijIacb+i2hP1sHyx+9rOEluaX2KzQh
49I4ztYdpBv+KLc5GopFe8F1Tf91tOTKjue+/MMD0ds1Qc1oHhWn+5udVYLm4Y9PY7B7vacbGet+
QTYIh6oA5BtdgtpWw41AeC/T+ZHeJRrtFjcz/fNs223ffAAOQLCvcvcCm+PhYRAaob1tTu5IXoi5
r6WuygoD5pFngPLWDrYFubgnMyRKR7kxe9C6ZPHLhplltpN1KkCCPvSXvcC1fjIHN1+JpSuzEMSc
ErZS9sdIsLocLeSbp+uEj3ISzmTNjHxoYS7e+2vE+6LcAg4yni8ICJh1m1GsepqxzS3p6rPxMysd
lU3ryEuIxM99xvNEXyhsGaGDaJZG8cvL+yp26LJmFVvUDyQA9A96gnR88uPx3wizAloGN0OSTbSe
Pbpkz8DdAbG0Fn5A6f+HgZmtvCgbns6Yng11fXDVcEVD2xE+K1CKwMJKDieSVDVEQXb1DHSrpY/i
ZRZ1H5GByEZ0Pi6X4k0JLbYp4TPGDVvVDP4RNI5c2Ev3uQ7pujAWmIfwy1CQS66y4edHSFE0aygX
iV+prDI/5XReLnAnJs8BpfghW6/UWp332a8g2F3y0PErC8COdCAYHNGlHfBuCE8x3vKdXk+sHYsO
dTHVL/SS3urYhMVKmsYC3BX/hYFtrmUZdMSijhVIDrDeo9ntvRxsccFLwPjS3Pq/VFq+GDoxgBqE
rffEKt8YIhi/kn1FzAVLlebvlHmWdGiECI1qi+1Pu5v6s3MPJ6tu5WE+trzumxzGpfG6aBlLD3P0
KnkT4D8Db27s/GyYXs163lv9zU3iLYqBJzC3nrLaBSOIwmsj3VJFsaJ8Vf7rmHT5Xd57P9wzAp93
pkcGU7xPo6kzoH1DRykfiDFpbdJrjunLM4/KObkI3sCAdpXP+Tg3JIJ+WXqeeUa/LWecEKReabTb
L95bckb2/OcAOvgTr0EqXYVnaFch19OIXmLdHbAcf5W6wWoMt533YtnzJIl+cilk3s2Xo/PnlEly
0lhPpgLAL3n36IKy8TgijRV1jmQ73lQIjKHD+J38vGRphV+PxDRSZRYN0jp6GmjDbp3A93FLLnhD
C/Y80f5cP052H8xTRQkhpXNuBCTvtqT06u4rPouiI2aHCP6JE2xW3WUEYD9FtYA4GRRfD9f1l5nu
4mzFmuWSka48aP1JoYbq9bOi+/8rAKlfy+QYSDBANrzqS1oCQsCRNsKa3u/TEJbIasQPFHowIYz6
gYMqS64twjB1mWINhvE5ZBQw6PjSzmJX/RwVnFUFYxNYRrMNrhh+qPX1atjIy2Y7Qio/moGPTDu4
rX7T/lfm+CGODeU7hzERDQ+pXwPWSXid5wwTIyACT1rHjtX62bHOHWELnqR9cWm/E6K2FQ+VZYIn
HcLOKNGA42rSzzoVZeIR/gl3TqbgJEqH1vCl4J5+Uy1jdTPhf2xuvvaTOAE1syvNiMCFdJ9jG/sy
juwpLiMXSCeJ/7HEu2Twjtac4OETY1P9svrXSTQdxVxw9r5Q7qBvYG87+OmI45CZOaG4LGINbBZl
ngYnyglNZ3Eb9nq/Kmb7rjrz+znYJSwO/cXAGZXuVTi8JFi/WvCHaKvOAiaZZV3vGHeLklYwc3XZ
ewsuXZKK5Fw6qbJXktc7LPvy68jfljZDr/p9GOVFomFm8QBxCHKaXkw08Prf0OwZ91XE00656H6U
2fxNNONVFA5U1Vd8DA7NG62AA3KWVD/CzC2GZRy7g2K/kosu/CnpuWPxz4wKamCL/6en/zKBDGSO
PbH5M5Jj+mm9kWxl81E1/9ii60Q0ZsTtezEHWQr+hNguP5WibNfEFzSXaLDDj9vIZ9KG4g7hmyuS
RvEpV218p7zF4OOybquQDjqVzvRUmHnOuUK/zbKfivZak/9GwXDk9zHRV2PmFqhR1hITsfwtgn6k
2pEQrLk22zeTXJVTP+f175yscAQA8XozG6HKtJuERrUfruZnQcCp1Qfsf3m/rVCkpLQPA9tTv1Je
ZPBVh1fgBLhMNdSJ/4uMeJ/DCw6FRJ8kLs0DBgjO6FT/Ti4xwTlPIbkyJ9OMYAevujSXEeqiIEEd
ddS93zPhCQd9qbnS/ABxyBoAdV9Yp6/VP20zesh1YDbe1rSzJfJ0+2/p0ECzOBRGjiw4W4OAmbaI
8Ru9jLUBDadVahOOw/8K64tMO4GcB+LcvweWMmh741/4lW5oSuZk7yp+fkqcxlrj4hZX42/Fhr7I
VVjV0VwoyTTCMG/bD5w8k+0HnBtbeGpjdICZZN6DFbQGTyVThSUmdGboTbEuV8uU7i64fUAISek0
yb55PWsfWYqKxa4O8alzrRBSXUpha7qcL6Ag7ecm8UQqW5jP+tdgs2XjzWBSapI+XYhSlopRZiIn
pm1jrGRjlMEajNhtG1hVNDbFCeBRfZQjCbR+fTTuiHTeXJ3RmwkXJbRekTdMemb4tvVAD6wg5UTf
6A4PpIB8p+izHiUXIhpBNkt5oPXqty1iQji2BwRAfXU0cYE+lC+2K/21d/Tgt2QH4VB+IeD4x1op
R1xRYan1n8gJG2tiyCL65unkbRRf7l1Rm/5+BPg70GKmBkatCTCkbYSp/JwjgaOfvA70Zn5qQOf6
GCHrv4FsdCit1oVTy1SnGlcBWwNd8YE4QyrXAV4ExZ+hZlRxbYM4cCmjma3J1/LrjWxed3KFIuTG
LG9iu27tmZX96uY0YsS3hMc8W/DT4EXtCn1J/YMDjpAJzIMtE0+6mXQ97Gf6/TAfqoD2jjR6Igua
ZsydTlS4g3jECTivj0hmVLgpQlO5M9ipQuwv2nU6CDBxlC/aauTobjKleWMNw3HjMdVQzURWJsHs
FY52V0hF3Jms4eFcwG5yiL/KYTsETiY4UGBV4QnAndL8vSiFnV5f5NbVkQ8eO9WO8DRNHIn9Rh9K
JV2gsFvKip3udJKG7sb/HWkz+FE4QcpS6Zu/s/WsoRRfNdYLEcTPdYf82eh/qbJOtiG7bexkh9L2
H0OQvpdw/IR+1X8DdQ9ux4owLhHzh5jaYCVEy+J4mg3XVvfzYaUeZv8i8gclt/oBoBrXTW1FqpsD
+9B78GGp6cTrT0RMQ799gSsT2S+2KRCFGkB2EDbH5gg4+1pDEZr07p1VNfcxdsa1Sulj9wBuGIzv
GFhXMkat3KbNL3Pr9RdD90UWfq6W+meAGtnF37u2wRv5Oo8cFpyiCn5hcyUF9OFzJkMBPFaKf+Jk
ndwnNilzc8UZqiev++uP79UQbJv+qIGjM6XxTvwjbS3HBmYyMS40/mx9PuOn3sM3yahG5upSTEnO
uecqv9bSmIlYFTiFunj9v+hzrn5nkdviy273IvY1SDfXFE5mvgTeC5SdiEN+Yh2iEIgL4GcuYYb4
MZ6fZMEt5gqOjwoBrHkZr0C9+h8NC46Dftxz9/PgC326ZuWdy8j+ZtiJfVV2dXJCSVVA4fwEmWhU
V5h5IEcFbUBxmDEmfwP165gJZwzgLkRTTT70Z0VfR3ma/FlcCXSgd51It5tMVkptR4ZdlMgqLSDp
boW0hcmqA3T4+DPNB9Sd6YiE/QKDi5OxwuTjG9PqazBbyW8BV67IhZPVu9115irsFrN/CjIBo79x
zXsmyWStnQadxsWpM6sZdwgpKJuvz49MuiTbfWiGeOKJTbomKCRelnpoXkfF2AXY4Qm9aPfl20KW
kp1oVsFMimwpiJuqdY31CwfaAR7zlS3TDgWCax7y0Z3LyxrjX3N4TxujbLO5FBHJz3ee1Ba8im8Z
O3Wx/GyVYCGjjNx+FEu6Tzj9PvrN8LCAjPxiqNOArudxtO1iK2msDB2QCkc0agvM8iGI4csvc6Rk
0vIdesBFkKnBI5ZAZFclhrDfovSIQdJTh1xiFew0sRtWgIEbMVX01zRyKsEpzyaKqI+rtb5w4HIx
eVK0u6t4DPnOQEB7LbfKs3yZ2fneXIbvpXoQf2LFLp9y4lcfHyyMf5bfJkrjZwLK0FEFDhTyoC7j
tYgsc9z35qQ5NpBVcpXH08StLZgQzJ+JiKXLxtPf2yXihD9O1O6POyDyvqNPWsO+H6qrhoqH8Kmf
nFwfMpEI5GUWezkt5jT5mxULObOXchHSa68ApDl8BDhtFepAM93xMamSdsqqwJ5hOu1eZb0ejh3s
kYccaWF+zF47rXJGCl7v6Ow7xkoR+XppSaQbYc7+WFX3wPeZIAko0sUHfe4OVjsEScpdIFD5DwSF
1iNo/fe/7qv4wsnEltd4MbmXi3WYeyMK1P4hIHL6FeUV1BsrTnpsKMv6ve3FR/QL6tZPH4YuSzhL
rFCTEW+64rM3rxhPFgqPzccG1KL/LchgYMV8/MB6FEXL7hebx6t3IvpdY56fZHqXaN7QdGxoNd4n
aLUo8nvBMo74RhgAkp/0RksYPhNW81B+ezgxNyRNSpqmtA3YFAdGU2+ru0Qarl1fCXPW0HDzUPo8
5+Zf4qDHVVYdcVjA65OrJJIO0pMbbhjIBdAhuoZYz+PwiLpIKtasQZeCyUoZVwc1uAkf0siXYKQz
wBmIMGTGYHMPWgtDPmXEsg/ep75mD1KRwexDOJLEybGZbJTGS5+QhoCIEwT8BRmI4hBMgZOJY9TA
V06O7uNFBWFrbbCoK7tZ4pjNKms6zckTAY4kO3QHGdKMZ9QJFRUUtbmym1jaTfydgHXW2L0Qfs3Z
oCocuPUzVDa5KwhOaFGiomo1Rp5G73iewEtwX6Z/XiNzG0THHpS8QmaLo13OJwfsWwVJc5TcTTur
DTYfwH8wVCgu9aLOFhThUlqXMnvj/1rxElcbiVE61DGHIRqVd+gwDPOCLjxLN5Fx7vJFjyQeP2xH
6riXfxW7WUYLN8YXZOX5L6K4oXbwt42Vm8+cAOJO8UMcG9/EQbV3lcffMRVsJfSPguLEj2RBYJxP
L/L2SPrBmQTEhJWbbLqUactGNvdR/9K7gBFmpyNEyVzzWRcnTdxV2WHk9aLpH8BiSfVyTCKFNJu2
vrkKl+ICJSLtaY9IzkFHTORcnkxqKuk7Ea2a6CFGhnAZwjlR/ehLiH3gGVvml+I5K7zXfhJZB6ic
EIgZS9xBeTvF44hIY5HiIZUiquHKidiWcyQMSMoqL8iOYXFMf+mTzGN9m0FeXOVplAanWWAJx4l4
fO2611w8xl/g1m/OnNBuWEV0UJcBJ4q57AjNRUKN8JrZlZ61TvcGq1S1a47KVrGUP52o/9xKWat8
Mde8MNKPztRFWwfLD3d8fT0j1G/rHBZ8jwIMixWGwdlhNu4mnjnzm/aM/CzC573jE6FFxDe6mGNc
wRW4NnkBGcaRZnrvDaOUi+y3/cX/WG6y16mPeGEQu+WvBfugs9dD2wHMVI07oPFFG0B62MdFE5Nn
Ftbiwf42yJ+SliXLNUf45RNcU28ux9iLAWyb13wQrPjAk5VM3QX1DDZYRBTcu+OLlD7mfYa2FT2I
Iu4jPiUynPGp6fNEXCFg02l6oOuPQbPIqOWKG1zBFzvMKqUPuPUhWcV0osaqQgjFxWge5MGSrqXi
KzCMoVUbR4N0GkgqfhJshmlI52BNWIcpTvBsYDxG9ZgDCRKSwajHvu2vAGWaR8sY0/W0qdXMbmq6
fSeC/dH3qbEkSTe8mb8qB/X7AeOOFgEYCC6pUy1FJymAkaoM122LbQzymyVY3LLMSxvyt+Z5812q
a2E5ULIJXcqWSgq+qY5ehBI8Mt7OYG77DK8SIQLI2pOH+cW7TGtSxYsm90B/g+4ssyIMDUlE3IVd
ZD5yhqamCXPAWsrYhsvSTF/DdR24enTrBrBZd5K+vtacBskMJ+5S/51VDPw2vEPE8tl/Zn6a+H8K
S7K4BvWtXouhNWwppNoTmqk2vdcfzF5WP/Qt5Y32Zzwwr7DtMMf3Zb+8T3DpdybdkuBA38fNd995
n2gRUvYi/4M2k1XeCGnI6XlUzw9z/8SOG6gsUIAh4AH9z72ArWOjXSbY63AqxKsXokaEhBt1cnrt
hA97wjX0lasicwAF5Nif+clX+DDt4eP1Mxd0J4VwApNiRTzLT8UFp3BUOkJsdaYjGX5ybASU+R6g
ISzkcwB5I0i+9JVvFuceBQIU9zncyFyl0wINPw5bZSXFbjegvOXwFkMfIVCIWplJwu+1HbB90B7K
HXi1HJ5KE50jwXk9zDo2D0yUohvoB+PNeEwdfTJa6rwwiDT+YSsufIbR0FxLw4QsI6VR0TtBIaBZ
8sptIdvdmgkvxRIBGPH28InDFwHPXoozVkr1JBHl4qG5WCXDUglWQajie87tQKc/tmeVL2iu+BuS
IMaLzOC4EgivG72a47Z324rruKz/aZGjtJ6gXQWo9nKn61eyLiNqaYSSKsPas5ZKnm6n+CUrukHv
zQzty5zV2EQytNoov8e3RZQEVUX/+rTbDwlSVzZs4gDD7FW4xr+kObFuuU/duD68i4mVmMAZVEja
ka4AMBKYssQlhIwL61p4mIaAzz4Odu9kXeW/gnr7JP6QwvPZAjMig+4SvSLijALSBbTgR9iAa8bf
6S2DlYM/mhe/ocBDNtkIOB7FE9hFvdT7Oe0MvlKIOb4dApoYAIh5rVm9OGVKNxAdkxD8bj9kl+Gn
jdFLO2/WC+TkxDftEbi6uheaazyEb5PZHEJ4075ouuBfYLPNmYf8q6Rq6bZSfOf0558dB5qIekRC
9BcwePkmCTX9PEaiwLJXHGy6D07/sTTZGqW/zwW8OymcBv4htrN8Sw8mnvL6aWaWsNJRAsLqAmSb
bvE7I5Sa2TgAOlI3QJ3DHr1Zy0hwDFnCWFjNYGnjOj1pLLrr3ehL/vdBSSHyczIqf44gdRGCgsIp
/0PRV8ycvv4OMhcJUN3Sui/3NJcpuI3JEWmpjgmNjC7Wyvyac82GoZQ439kfBeUqdHdBPLy5CR8L
9lvJW9ss9gY2AtXYxuNWRQcH6a9P7/YipJ3jzreIDJysfAbGX2ZwAt5Qc0SWfGUFURbQWWTsMWi9
jnHjCB8MXjRCZWuPUCOklcojeTPUcj+kDb7pW6AfNoFL118waSkxUgqIgBZ7Iah9+mIhB9o3YDRe
15/ZRf3soY4Gad/qFpajiYWb1xtDgVLm+v6qjzfreZNbrl3fmdMDFXjFtf9uOcD32j/5quZz3IXS
GXUweLV0YwQFK6zx/RyDb5M6tqC7ISVQCGzZoE1hTSGBswRZk3WozCsf5YWeeXLESjenx6FlJZO6
wH6D8hDv2G94NHB3tDizfclwBBa3o1kw3U5zCJoVufY9/a1Fo/p64E2LKEQQUIRd4h3Git6M61ly
UUqXZCEZwfjTYA/p+XVSkcNNkLyN0hOH1IBOB0AWtkRjuUfqzLC3sKTthxiM0UAGM9dXPSELiGpr
L/nY9W+7AQMIaY/wVdsiWq/In8Fh0NV1rjZYSWWXwtTgEKBJ82XS1rD/FyPbrtqXzBFUkQDLSdBB
fSAxsHqgOtjIj0Pk6l146CxqVtjBPDdNm39b/n4e9WEkxoG1IEiFFBAxskcGKAl8xvw2MEh2LPSL
8RchZ/Ym5IAH+J961QEWtGqtmsh97VC3hOHSdHsgTgXCLdlW5Hkn+xS+iiaAxgbzCTuPvtJlvAyd
QfVoUlBz0ULy66Z8o9iVoKb+MVG8SwKZlsj6w37Dx9ASL9CdGV1za3EVIWMwN/Jx3hOcivmTDy0/
eDANplMySHRX+JXyb6QuvDbvccX8iYzuhSoLQHAS4myl2WqYERm3GCVEwPIWS6Ikb4Ohmv9W7arT
52pngyOkLamr5X5CLhIfEDpBpUqfS1FSsIfi6kMOxvNFfauEE1OvsFF/gA2NCI8MeipEmO9V82yM
i94thI5ltXpoAceYHKQt5+5cAy5fCd2ZKY25hUmjNP0qvKEuyma4tKeVpoSHcJmCdYI6XDw0kYVX
LhVdulr+fE97wwFpsDTIyN7rHezBCq8y7jkOxjXbkqlDR9ZNgpZu+aahZOtLw0dimFivQ3VHIwT7
mD8CxPwYvLhvkNLi+XPrD+ATzU++QLeYkm39/9csbXOvM3bGX2luS1vpgWzvIm/otKU9RPlnowAA
eKkrnujBRpaVaidkdMjQJVacLKpne2WbuG5X73XJkstPNf/K6GynZnnimP3XvcJAMZK6BNo3IXnx
gnZdXIZPwVa2nMjxX35l+++Bm8rXYzbBGsEwRwCeQ9sYPEha/dGew0Eh8DDxxBNpU/KZGoTxS0fo
+lU4IXyobumr1xUdBlQ9CGzgBscXYqhnsh92ERJxFB5TjtHAmt54Oe7DM7Bc96esjGP4qDhL9thj
cwdZX7xnQfnifQ5ohWiZziSaJuxE726kQKvk6iwl2iwv+6oOkDHNQf+O/OgP8eIvARORR8t5TryJ
RPrX7maxa2yL2wsHo/uy5KVMQuIiZdDAeLfgPDWcynshGrACHIAbfRf9o4Gr1hxRWDwX1MPxoe7R
FphzZZP9Gq4KErSUL52XXmMXUcM3oypUzea9ZHSBebWifbLuLVubYgNww+MEuGgON5VmmDfLE57t
SiBV5Nou0/sLArFdZreSGEoH1sj8lvfF20K4jiRwgxCfN+jW/psmpJ7oFTfddU7xBwu+V1gQP2n0
+3VBXP8DldZv6ZbrDxaBW+niXgZlcCuVACd0UyzYWcmT5dQOvpSD/My+keFlbCWlPXsKDPZnJrHw
CM4v7MKrfjPJY3XKvxDZvMyuM8sA9Uht8Y6Du9wBoQTO69Z9F+SSHD4bqH9Xp6v+MQ6A+AOSupPh
NTdyIBKgqHWwYcXy7h2utSM5zPUKNCT4ImF1a2jAm37kEM6RUmIIfondaCP4OnukoWK2xvV9Df8m
DdWh2EudjXqgXmF7oA+DPhcW9XU2TTXtHvgKO4CJcSRG+WhLNv3TwHn43iY+QBaSlObYHOgMr422
nwRImH12qbFBJ3WqGbk+a1oRkcgENpCDuwBd1Qu0I+YFe0h9osJmrrJJPKN2AIhkPhkAiuLmt+qn
ST0h9LGrIBOcQyETIA2ETv24JCwX78/8YPYLnIuOC1nO5FG3UdwQdmBHGwxALIH7ac4SCROXaCPe
2hWS4dlD3uM0kwniWMksMBqIooC+u0nTogQI3GIhkEvuwRm86rlQTYhbgZKVYIjDx0EaNVAyUjv7
4UfbVYBsSbbCdoGDA1f0l44UyB4AYGGrrf7R8jR/A64A/16Uq1LR7I1zcA0nwViYrOtz/e9Nsycu
TS9jKGeWgd/dG6uZ9yEwFSn0lCEHRreVlsTCePXq0yGd4invnvR3yZKzG0FFDHTmxPeETCecoiXU
Eerq9xK1zPmFWNFOfaIQgi+U6vEki08xB7LvOnMKwvjD6exMNogd8DYruaOe6/GI15ami1wfyEkW
NXMjsZGcMU207L7js51RsW2Ft0VeVN3buroWUamgSTa9vsOKPh8X+aIDtphdsSXmdjdB2iQD+MM2
3KmLkmSlk7CKyBMTMDkgIE/3DNB30ksIWlgED2Yx5iBQnYJzuT8o1Nof4uQUgcF1T8Mrp0uKYvhN
/W6+EJ2jUyToNveI5UmWhouTCTwPVe0JgZ3ymNY9gwqSnBMh31Kf0Q8o49iyL7hfj9FePQRATbSg
DDykc/vNBryxkC1hDSgJSl3vAdHNJfumi0XuZpePw9kysdpzY3Wlvepdvvseih8iT3OLO8l8hR/+
dvjjiLrh/Xi+z8J+nMSxLEhmHmK7guHL1V6utgESKJzDhqej3zxKWLYX2frz9qIFBgesG+GzVBZ6
uEC4QDU2dkzejNv9QucBQNaGMnCFqEMl4pGHHrnUQXKBElFhkUAs/YFz09Q66T+ZV+74+un6b+Ux
JU3865/okqGBPjBLFjGMZPothH27ChHp0aSBanDOJox1l6kSG35z1PfF8nWs6glLZWZSHm1F2zoN
jQM2152GMHTef5e/ebIu/0k+W2/WenBkEsUFdY3Q1GOKaW/dpWZblsHmRgFZyJ+0q8+I//gvq/+l
FfLMC7vBv2dcoxGhrjWAjfgflOa/vJmjsvvgaZstMMeZeBkEzhudNNwRM8UGdqjwxE3R7FXMaaTF
/QWQSAZE0JJ3zRJZCf4ntpuazdIQNgEvlPjdshle+Qs2IoT62+a6kRkkYygAjKYZ9UkSD8XpT0Zq
1IzE/AYZH8pVp+Ok4DNPaxs4rDXCVBc884DRoO20XgsSWv3ZEqDu+j7FzP7oJzHDO/0z2yZOR9cr
uEjqQNsuOAqgXX4ZQ4lHYQILaCRIqXBFENU7FIK8HHKPqv0NOWJm/uePDrN3jau5BEg46Q/dkQ/v
HfUSj4G+Rep37f0W1sq0dO+9k26v6werr8UNYwTmCXyKdwNt3l8Aoo0W9Tb8hq3FMGipx/KGMxvC
m7wTuAd5TfXbZJ520KQzqzFwEPN+kM57Bq+aBRbRfAqNB1g2LczISboonQpxwW/8A5ONUf6bO5Zw
MG5pvxCVTJlNET07BwEBIeb/6+jKx+y9BzbL6+Un2wrDgcrw3iscASfQGUJ5QEM2zcsVF+99dnhf
O5nG14oQR7rCLiHS4m2XnEgTFYQje9MfcfxhbGIpIVRZvO0Hwre8F2sZGAVRIy7Si/TFyiYSe/BP
kQYIBkb1Eb2pSDT7AmaMlNTeThgAj3jKvNBn6ml/Bw6N2gU3LnASon5h9BctkjAGjlSk0cF2CFdC
6yTyRcYH3qCCBXu8th8mhhS1l6WaG20S/HkCyEXXnT5ALDjzZSQSw9KWcU7ruD/5te4rWbHSFzk6
HVMJw8nqceQsgmfyfhv0elxN/d90Ic/5NX1Z6PwyC9YBUwMhhNMBJvm83Rm5SIuUV+zzzYGPp+1O
C5yv0fFv0AjWDd1bardkjM2JBVGOEG6z9WQHeZj/qi0B7Q/12xjnZAmwHB3z2figYoXPvlqiaAr+
R0t6f4A/yib/lhJucPhftQ0DfE9CcOuYXOpTyju7Tp7xneY1cFqnxYDC0oJQdggdim3syTFbS8Ge
DhJ6McEO/njJpNGi8zYo6D0uZ4aB0EYrlsEbkXVI+sqCZ+e15Sz3zcZO2A/dkkHr6zbedE8jFGPB
gAoriAd5Ge+6bxN5COnkaNShhL3hVj6m55JTi+g3+u2X+65Pb8MdWfuORxhE2GsNKBb+OYPEDRDl
W8TFvfxf1RobruZOmNUiIlCTtKR+Tv26g2CyZLbchcb/HtPvNyrsZXPoH4Dv23qpYGgjseMK9FY5
BNaYNDkBB0dFnj7fRWC9J0lcYeO+AJ9Acgi63IlP85807GowA0Bk3sBsgQiUaA783B3mzWQRF7Sa
wqplHvQxq/N/SOev2h/N4qAFJ5+m/mHFda0Jc5M9BnRGKiD8apeT3bl9D07wp3xVC3Mnn0TGVje+
0znJuw5FlEDQjzPTyB5+f5ku4hTWc/OdnzppoW68Ne647EdQo+aspEvefHFHKIZGaO0PWriptJ20
bbQmOK1iF9sRr8bHSjbVDzVqRuSvnUnz2ZeGnvZcnaRv7ReUBMql/yI1ZXJ/s3TgR7p0U0cZ7LMK
2xgwmGuAAwOIEpQGhDeNjbQlxBO5CIZIHxBXQsgdwZyzSomzeUjJKmLkCaFLORaoewY9Eo9TSzID
Jpz58K/5p5peni40aQnJA6cnUw4+xOMuSQkyX8672sIr8TMzHpyW8d0o93l3x7tlzlz51C/5Fnjq
07tcL3S6ternheGJrzGNoBYNMzGC3D0kSn6jLwjf5G2aqiBtQcNWUE61Gkacom8jnUPFuJ4dTRKk
aB/i7+6QONI2vJPI23wNT8K+CAj87MMTcwK7YTedXXvGWvuFFftM+3mC3GGj9oO7UhHrolmxX1GB
BKuFDiBGLGzwrit3iJ2CkMHzRq0P0blbcFnc3pkxZe17BxAVXMgyjcVbOZMzKRh8O4uVE14abPEt
IpIrutWQu7l86L4BA5VNJ1sFl8dJNz2VbNXUzpTa9gYjD6H10QKTPIBymINeYK0prh04w2ZDUzc7
Sof0tQbHZ24RcQN95z/dYniGFBBUkuO6xtQAuDOuC8mtVzMknhdS8srilEWPN94dkuaEcD1jqRB2
UX5vxnWfzuTARxhcI1BV3ddSPM4QAVVrQd1p5jqWb29jSs2bYuVzJ2ceQ8ZDeidFvm5JnxLP/S+B
J4lbf42AbzK2HPhRMumnpAf2FnWkzTDOkDXYNHToDo8ub0C40lHcC5uyWUfNjpQgYnkU3rLifYOA
fLfPNLPllj2qSEBip+PEIYDOSHEgY4yd+LosWLSzpdpumuInrP/EZkMAQx5MqvICHzTuNcKaUsxm
046uFkAQrF5cdy9bj/dm/AgNq6Pd1cafFE4gRinFfyTLkS4FyJSjNFGP7HrRvvBDY9F498BqI8ff
ZvbZjIybuZ9jra8Xr+oniA8znS8IbbXUU7fOEfaYy/RRdYtS8VIIwhFz4jzFzawpHsOhtGmraw/x
HbkxYLzhFU9zbTBkMk8AcEd+3vo0pCH9PRUMDwt+TTKyN7MHpIz5L1qT1MOk5w+DN2lw7kx6Lx8W
uhMXsGkqQY6IF+VpURFWAe5WjzfI64jcfFs4Zz9vdg4kvKfptVTdbnRffF8kG8xfNNujxVYd9hso
3zoaL8whwBBnU/f02aKfkbtMxNUWy+dngIKpQHQV7420xi7IT+eSSqr3+gIkqM1F/oSBS7t995X0
6+pnNqkic5SikOXhCvlS+My/odOApAjTICMWLJxW8Smxi0Ra14itUjI5SQ84mbI3Gate73sKTYzK
Vbdb/VnEG4REyNZSiWAA8RyxmIMXaHDEwMHM1mFZFjcZelnJjqTv2Hh05jbBFpLprUVPp9dsGtEX
b4J8R5/AhIhmQbw3Hchw73X9T0UpElqNjCdyedk63F/IJ2QjqElv9agHQPNFKn5I68t/eHyg8TV1
DU6ot0eF8E/6QBAiICYk7hFHgrgQgc8Zwd+4vFbG6AZvbwBnmTTwJ6nzkvFL1dwRPeyDTpq1D+Yb
oYA1K5ZBZFp9eRHrxUfAUBt9mRz4IdrnFpvdTJsPtZ/LPx+cRNFVajo70S9ig794Gj/BQkPyiiM8
Ekaokfm1rZGQ31DST6PcuEj8fiHKHtNP9pU/hr0PWvm2ma7ejwRcDcQRTTBpmcm9v6fd8dP6tepy
k6lXSXGPSKQUViSkLvHq0xRH8pYncmfKbMO1Y/bRecF/nJ1Xb+NYm+e/ymCul1jmMNjdC4mSqBxs
ybZuBJcDxZzjp98fPcC8LrVhAS8a6K7uLtdhOHzOE/6BMAj5239IQeGic/6WGCMuIil3PQDBJZ56
IlKhdnfB9JcxZSbYUWbjo5yZaFmfg25VQelV1Kc01aaXbtXiqxNSq8JjrbKJijtPtnDTeeOjwBb/
aWks9EwP4D2AEtU+4ngRidMAHxR3R5gq6cr1+OXMJogDutm2Re2rGvsEMyj1xhLwdItuV+8EGuPK
J7B+PUcOU7ALYp7I3IHaXUf9DItQGtUKoP0UNe4F/Ny4s8XqUYXdxVRIPnZIpz3l8ygGZ6vCcnIP
UDhFZu5z8CRh+FQxrrishVl/zoGrTNHWQJviFLwgz/XOIfUnYH6DQ4zLFzRpVIfRGxVo8SRvNCCg
5rjdCTvvsVixv2fQhWd0Xvpiiokr44YRHbB8XT36hyaaMmwHZEjRA8xVGAFbQ1H6BFGEjEz4bD+h
qCJM4cGQfQ/XhvSgzXOe67hCcY1jj1Jo78Poo3eythYUFbRkIZzTnaS+TBnkjpLXiKcDwI/BTjan
0EdeV58Gp/CdiJKgJ0aNTeEMDhJZC1rbERqzE4ZIfjl4DNKGMdEPApOtNvYFeinhH+DNjI3AGTdI
fATEPNPONOcK2WvbOYnEFoG9SOk50Z+IL7Aar5tUejS3xgmVbnMpT+W5C3oRIxhbfDYWxEHxyVWd
ds2wLRjr8wBtL/pJ/Yehjf1FuqF7Rps1hsyTAe4LZUd+YOQuOtbcrdE285aXg7xUV+6j1qyGmadP
b582KhCL60YPxvCe4jXlWz1KZ/RhrhhZ/EFpfcyuICYBAcTDGP27GRCj66SGGYfPBILuxBwHfCkC
Dh/9uvqjOtWKN0nsIUO/jnyUeKD78duFClXBauHXk4ajnWnKlFFnCDYpeaDSLU37EiGkhsCDtxWx
cDrzZakHbwvudATXNFAhynBh6Lebs4iJ7ARRTJwL9s28lGcATC7VGAJbi0LzlFyPTyB5bJMZWQb0
tPxjqGxQfBtH8dit2TywMcTOpraGGUFtNsEfmNoUzP4bIxYQi2tpN1w8HbGldR6GF5OaOO8oc+MF
FdwJE4DikU3g0/ddymgFLpotPfzsgVOqo9pcMjCva6ajjO/tazuwOlx17RHjUqytLiMJTSFgE7v+
GfBcvBIRbXpHAUnkoOrfyJ/G8gEJBErq85VOrtfa4cp61/eUM8YYuRRKPOidMMH38kZFPxnRsbn2
JVnG6ZbzjZ6LV4Sq+XhcbrClTzz3EExEsQTf+5mGyDHeIhG66WNkMSR/GeEwVNKzPAxtywP6UPVK
e5P3IvaUz+xwJqeUPJgyDh5PCGjGEG9GhUOrCTmRheraxj6j/fs6YEAWxVPJ5JAoPao+pQeKIujJ
mHShf7yihwMOWMS0QJnS1wqsaQvKaoeXy+VDtjZUsWB/HMiUoAy0KVCTzeVY/OFHYHqFE3Wjw9Bj
dWyIwEkBQ6FbcUCZYg5MQNj7jI+2fFQ96FMUDRbMb9l38hpXQoD+CJ+X9LBsYdY899oUKnRs0PsX
YI97iCBAGGGTjeANIp9wxDgI0ibmI7rD4EUe0dgGCde8lyF6Q5NL9cCUpXBX5rKzh4tEFwDJAwlN
Pzs4kJKgCcAJe30PmZOemgVpHkcHF0EMz5bwghpKiHeyILVCsGGOfBPwa+UDiB9BoCid4Fl2/DV6
Ilny5NJWVz4ZhgPJBfVJmGrQlZy30GZpofrrliB1WerHyJ9rvJ0duSTeNK/yXi0/jWLGcGkNTLer
p56/pQiPHohD9TjeY9PoO8WCEtH4aJb0nrG8G4EYZt4eLsGaK6g2cV0OCBWPnullCivvow/HnwX+
aDPh8gq2xMkeAI/LT+oh1sY04oUneZaxz1EFXVRXAqvyoRJxcNTybBVSD+MsbcfgHTWIeCtwxi/5
o9FRoxk0NXYdMSd/rsBVDaFmyqcFEVk+4yXAMC1y17Rvypc+wnqDCASoh6EaVVQ2btb+S7eIBw7Q
BM44vqGXFSghRguVw5+WGbAnFuSBfBXklWyk9NQXDHjYCdqn+JZwSsAFAJwFSodBXwW8b+ggUeTk
Kz4yBFtfNcIFwU9Zgom/jPWND4poG8MXfPKaDyYCMSN+umzGDuUmdxvBQxzQmowH1CkzWp8+T2EP
7VP4H2v90+xhCLK1YFcvGH4zW6MVcWRQynzEe68/xL2w1Xuk9yDf7cx0QvpC4Y841TB2QrXhkH1a
CmkbgSeZylPEsDqGc4zCwsnQGaF6phcwt7p5Mh9g8YuLw3fPaDw4qgoiyY7+lm5opHHHl415hWck
YlaO/tR1BIkX1Nl//sf//n//5639L/cj2f234fF/xFW0S7y4LP7vfyo/+SDLsm6aoqIZkqHduC/7
eeYLuiCIxwq+L6LMx/CxcXHfqXf0zOCnCGOVExcrIekAGln5lE7YwuRrE4U5emyQItJj99hRXaOR
YU0L2rbNyHJ+v0jpJ+Pk7xc5WEi/vSL77HJL0v+yzFrqmsiVjpm1CWn4bXrHXRe0z8opIF9hzYES
nxnAgfsRVnfWHnzZb42iv69943TvXToplDrWjk7iJ1ioj5z+AfopJ7gR0/4TlCNYO6ogZA92xkp7
ubP8j+9HERVJVxRJlMQbz2gvsa5iVqYs35G0dK8N+hTVGC4ch/yBPb65s97wvv9xu9/Wu7Gp731V
tCKJ9fJntGYNbQJcVttcEXI6QftlP4O6mN5Z88fXqyhsPkVUTdUY/v+31ysYlph7aSwdC23aQhpE
FXJqgMoae4/K8Zi+Fg+mMg4ejLuW3D/e67/W1f9eV7rqli7qiXQUZy55Dvg50P6DAjqKg3Z6NpGa
Syd37vUnt3MZd3fTlA1TN1Xr7zVTudf6kid89MwxncBwCxUXAvASKZyFdLoAMaNfc2dR5eeX+j+L
ajeu8kKv13Eo+dIRrcED81HEOQfzstBGsGXMWXlIUboWDvBglk/iVORQK2dHUlHnSl9URCAQzmLz
b33UqqFauiyKkqXcfFixbqa6F+ri0drSE0Qmw3ij9Ri9GlNjo6jwCCeEFRJo8Q8oy9/fgj58Nbe7
nE9KljTd0C3l9qtSU99SVYm1c3twfe2deAriDAsIeRK/ew5catTQkcpZooM1xvUR4Vf0OklRwWyd
cdkZVzbMbsSeGTWu3QWWNXY+sWZ0U2bWDsU5phHpBJDp+jKnvpuB0+WnO+Z2wdR48Y90wCIUsF+a
J3gC6B7febTKsIl+u72bj/hqRNdeGG4PFc+xDNzdQFI7wAfS310WWD5iDoeI6/o6xS7WlrltZXmZ
6zZVKqmd+kdelmufpJi/sjnTvtXlT7Ld//4KJPGnTanKsqGIpq6Zhnh7kWqaVm1WiQyDwUGOoxMD
lTiZ+hbp2LQ55TsAaQIuD1PAgtLFFkjEw9d8C8CNpvtVmYDt0ptHqABts6NdDCarAaaarHRtDPm4
pUgoxqAbcQ2hl37tQIxAkEOW7OEaL7sdv0vemTS+sKgJYXOikjFI59JCoTeUn8jnDHYlmR/ndvyh
vdTRIVPAEg1okQH7DdyCKRjifIxr8PUd1Bm8pxblT0pfAfw81ZCNbk58cZDjo1XXVoyPgbfQkGPE
vSQhbAYcq7eN92h5+kjC4sZJCYugZDSNgdxk0Z1Nb/wUelRN0TVVJ86K8k0UCNOr7Ded2bMrsCxz
nv318n1w3jozj1pl2NZBRVzTV5kN23/njtany9heT0MbUMaztQTrNgeSyODRG7trbz0bbSbl+gix
uXZHu1k9KUeTDpVg8Bajl5eBmO9P9tf1pw35AwxDc+d2ftrjmkLmIosyG0gfDs5vh0ZoZVaYVlfp
yFgYoYpFNNS9VKEagKo7W/Wn8+n7UsNO/rZU0/SS38GFPsJyyAJHFZ3UxODVn3pH03BefNxgoCIW
DgOX+Z2lh3dy+yV/X/om8/ETTc4SnaVBaVPcR+SRjuEPdLd+wead/b6cfO9Ob2Ky3ChdJtQcFN5G
Jr7hNQomDdojhpv4Y0xwR5rWyysyNEhDrIDJjMVVfuBsWP5+HdK92x6u89sTD8wmEK8dL7d/YJq1
bRLc3bptOyYLJt/+fTHjpxTr+zO+SQNEr2/8NmExxZhTeEPodg9ULqI6Ul+VZ9J63WRmOnJpm6/K
aiG+ZgBqeQEv7ifFEE0+4K+dZstHod/ExoHxV2ZM03f1qB0kelzuRPMXfCJQ02j6mkyNOXPbubeu
JfB1tnAsP6t8T2zShE1oTWLdFl6uAqJ34/TctzOrnWEjFcOJIDvHQeIAX/2gtaMcPgpVlZM8ZNfJ
9U7GIP90QGo8FMswDUknD/r7BUThtSp1meAMrNqm4hqjbYXaABb103gFAvAAP8vaGGt1jsDpNtkC
Acu2mFIt0zVyAHe25XAS/OMj+HYxw8V+2w19efGtvOZi9BlTxHzH6LB51nFiuve1/RQhNcNQyElM
E5bvEHO+LST3XZYlScldWyDKsoK/1XaymAVj/xURuOvy3p19pba3t6bLGmFZkWVZlW+iWGp1Tc+z
RiHVcwYncYIwCt20Ph7FxTMnh6Aclufs9XwdS4+P2H1HsxZFjpFw2hX2pJ6siuedtMGt4kOGXlMP
cstRMjViitHxgelBOzqYq9WssTcoTXv0sicwmY/X0SLZHZsHfgHwyHbcLdMUUV9/okmB3TOtjWr8
+zcmf2Vz/7hRRVZkTdYtS1JvbjTM4tZX+kw8NvtTtzBGF6gntmVx/MSrbnyKEcKAwoxVLT1wuLGj
6CCPt4wPEX794L6pOWHPwQMkcx2LoAEQdETuzWa+45zPyhQ7hDefDu68+CSxNtwJoJDndC6P29VZ
W22zc2gn68EXEu8Cb5J4i3Qavm3X6idmdiMUVIpJP70+0rt5zmiy2QU9qlFwiB/hxJ8ui3PHMbgd
ZrUjcX2+fA7TjmLO9JIIIY9rmNMTtO0WZ3SlcLLFy0OKR38evUUGpN06HMhL+tloVaxgiqSD4B6B
nK6hbL90A93ktYnG2dyaJZBErvEsWa3CcMGgie45Ir6jF2bp0OJXIHEQj365jI717DqoeVD9OcWD
7AgIWtN0f3Ca5Xvrw8YeUYILo8/gAWJvM3bUA722zKGfyj8/QVln8oTZBwjCkbyitzJPaVwsTAB9
Gx0q2egY7PJX9Vl9pmdIkVDbrkXjfVw9QouOoOyMXkwLHNuYRsl2MEfdHNPFA7AI3DFHxgv0lT/v
v+8eZYg2/9g8hqJpuqVplmbeHAeWdi2FsBT6YwNY5VRNjNEaG+/FGRDo81kabUewvh68OeDY0ap7
pgM1euns1+P4sxntM8d7+v1y5K+v8rfruYmOetvFcmy44lE8Ts9rWxktsydg56Plc7QxniHpjJjM
LuX1e7dcOlhtjjNQKSRY18fsNQMUsJamKFoOuRfTktF74UACes/tE7Dr2Xq7pdM95LhDgXY4uGuD
pCtY7T70XTD+CgBbGWfuR3d0uKzmoy0Q2TPxYXpo97P5o/Q0P2DAxfDobSaMdfppzvDTIfVH5Y2e
hq4u+Cm7FGeZLdW2AVHakQ5PoBqQLvg0t1I3evHpcR7VZbZdbNiam4U/YidhUr6z7OXpxMO3Rq6D
yGUxmp5PS8d5KGcPe3G2txfS+HhdjhdOPHP2/Qvg6afTYEm/xsZquw7nFs/gvNVWf6bPxuhk2Ptx
9edzqU/6B3G/JKo9RKNnLx8t98KuGb3rh/1DtsWNntGmx7TJv5NB0j75aV+ZoiqblqjosnWTXV07
VXNFSe+PMMTAjiG+OEEbdAUgrB5i0/oMxdlCRwBp1RZ957E6bh/UwH7UX0XyobWVz8VxO+0G2BjK
IRcMsJXVI8Qhl7k3nIkxXu9Xamwazj1YnPNaRWxp/LzGVXr0ES/7DaNhiNnOE1RFPdvD8X6R9GUy
B11cCKjejdUOzRxkQybiG20XayZXhHLlEykReMaY8I0vS2L4Q752rBdAGiTwTsHGsuzucLcx9PUw
bje9IWuiRbKt8I+bh3UR6izvL6F4lJlhPQJY+4MojJXvwRMjYN3BkAAT/KoiKwuBCCHuRVoPTMb0
nfGUOgClJMT6Qb48aTV6oWN1ILVPQ2ELpkRKt+YJoE9eAkyZAdu7klki4w3elbkUpV4/WC4KNI93
AgLfxFPYlF68EOAJuDN5b25gChiDdwpvDQIelsYx3Gzs0VvtnMJvqhBucpo19k7J2keSwZjkELBA
gtK13lXyTELLcR50j765aAZapBMJJ/AlNUBLwKDi0gfj5toNaqQ9XixTAOzQLZG7sFHSh+NBh1gd
ZeWSaWKjDky97k+8146QdsuzYa6SrfjoFrb+RktL0+08cOphSmmboAzlcSk7OnB8+JVbxDWACMKa
soE+mxPGX6o59buZMGN0iNWEgDUM7Xm4xCat/GPfr+FKonxKd7oNlhl6rtWW3oImjTTbehlg6YFd
NxP4i9BLqnIiQDz/shqllw3+rf4YdO6fcjBnFaIVkj+5MkjCC8pBjVdVnUY5Nta+7hd0dmn5TjEQ
DI/YUu8bBNUGlHiYn434zlcpGz/lnoamU6AqMh+neFOEdEaRiq0n90ciZPbJ2Ad77+lwGLe2/6Ke
es7Pl/TdmqJJIH40M/49OLiHZ2wqCKio2XFx/DKcd2NiilaiyGVs3VNE2qHPnkt7eW4m53RlT4vR
OhlRna7XQClo/2lL2t5zNjIYREQjP1132uHx2NrqqTuRDDZryana0fW5GWjtI/1VWumL+JHDEfLB
1pxhiLXJqVauCA29dJPy4ToGulJAqFlR2K87GkXIRjreMtkIyELB1WPgMeqXB2HSDlZk/UY7GzgD
bZE9EdYVXXegQRMIo3ArPHDdY+EMkDyaTzZDxfk2WRHOF6AZVytpEzvybrd6goVMDHk1pwyINhv9
zdjLDLVWsKSEvTIzZvEreiPuIzh0EgvqZYSIsIEYFWAgQiwUcQFiZ0Jfnyls0Os4750OqzOmayOo
EtU0WsHrRzeURKWObPMZu/Z8D3N2zemfPCB3OUNyxPb3n8VSY8qJaPgf2mF2sQyPl4lgM/+x+zPD
02i0R/bMrpbWjinZvp4BrdpfF3wnF5ufKshIw5mwhNQ9PxUOR8iyfTH70QkkG6yZgQqCzBPY5k22
vPQARaHpFn+0OaR9QmD1hFbonXrovzuC/4h+hq4rumRIoi7eNE+UqxaKUVGQgoyVLaLUEzSpaKNI
z9UnQKYafvCsXglvwBHZQOYMqaQHIvF46C4SL2zh2UV3JKIZR2yEA4RpOMR4hkxfut+Iikm82YJ9
c+4mGQKkI+0ZcS9lehEm8il+V6bpnBo8n4MaXrVUPna2qA7VGVdTwCK0987xXHpmQsGP/CGibawR
J2xuc9ZM5yjQ1aPDIyZzzcSbXO1g7z/QTcv2kECLPezKqbsHDDh2lzRQMOciECcAeh+KWXe8MDDG
f4q6z842OOVOgIiH84F9hJDqZ4Ze76SaNGN1xhiEW8WX/spiCHLOQa44ASj9pTXumToegyO00LUE
EQ7hZeeyMsbppMVzwLbWyj6fMJ59Kyyo62N2v7Hu3kDnTetPfyNOjUW0kxC+y2fmE60XihgZ3Qzk
PD/1ejgGceqID5BepsVKpX1m56MXSOR7kVl5NG7H0aqaggiZBY/QFhnXDFPcx+O4PkZ2NxdXwXt+
wDZnDophCsLzpV37S32ZTRnsjqH6zEnXSc0fpYm4ourmh8VB7P7yjD6hsKDimFTbZq7h+AODqD3K
zgIUxMQYHMhAb7PpIXw66SxdI+Azo85AIzteL6CxgUlANesdMAVkRcL93l8wlJ07jXM5GHxJ73xK
79e1toPoTfbjdAfLQfDU4dfMZv07BZr0j5aLZYqGKDL5MUVT1vnl37Wv4XvyJdMiIoYYbfMMHz55
X2scL82r27zF1quXSpB6mdXHmzwEMVY8SdY0sZ5zkMixcvIfJf0tUHGY72DBJ09WcwZEWarWWGbW
K8cIgqPLaD2nkWRbw4/QLNVzGc/PgkPfjrUrqj+ruqeECh8AcloJ2sz6qwmjq5BHLcZdmjgCuWyF
Kzw60eqh7MqMp8wqZn6yEOhX6zkdeibNEsWKFi/jTt6W9cZIZ12D1bRWg+g1nbZADAXAKykX9Hp2
yGsqYH6VwGbBL9tr5nGkTxKG4ypJW/zUdtUk81BiRFLISI8uVs9+O6Dy8FJC3ZC9qhiAapksaz6K
f0U+s8qtDwajzvjN6xDyXg5SwbQIbMyPhX3SAUgN3yoB9UsJCjUs24UGLFozLFgzHxTOd87T29P0
9r3eFN5ymKep2PNe03ibwflOJir0HXCV8r3Z1m2b5mslurGSYWmSqX2Nmr91T/SqVjoqI2PvxgtJ
+/Qxsb4uY2mtwPYys4ffi7CvQdn3gPy1miLSpTENZofiTa8mN4pOrAVT3/uA7hPkyHw0pWthfkkB
9QhLM/DsXMUKSk23sWh7UL6FPF8Y/bJMAfRIKMuIG8UiPyoBsBaYscH3tB7NHKCXD4kfzEqWxeeL
vA3zF+GKBEMSTJVBQ7891jUu2NZzDwIwyV4ZXq5VT19oJoTBFMdWHAh9YVenrY3ajV7iS0eTQwDd
2LSYkE5/fw7Dbf7yGL4+628PPWdFLwpdY2/AfnNhEZZrBUYb36kGU9gygEP+OxvqXw9eutlQzbXv
uzS19L2Zr+JiL7dwNuZh8Waqd/ruP+6nbwvJf0ckpRL6RmuE4Q2v/GQt9AdXe6sZ0/SH6N/Zu5Im
GgxkNUNnCP33WkUVyLlWhgbGGxNdfyiSVQoYLBfHvdDiPHJn8/700iTWoZ8h0tf8mt99e2liV5pS
3fPS8mJeGnAhyMvVTSPMe3kf0ckr0Xj/fZt8vZXbfSIZDJ1lQzUVKt6/bzAw3DKPat6azqcCtYf1
dBwM8plkboTyoOkPnoU44fbOsj/dqWKZAEtEQzEt86ZT4l5cpVNyRK+FAbGofwRS+dhHYPkuabmN
inPR0DdidmaB7u+EhAZ/5IDICbHqUYNJdclAu+XbKES1kSbwnYdy21YaQgivwDIUXoWhfsFOvr2G
RMkiVy5NY09QpMhTIH/zIqI72/jeKjePwMpDn6U1Y58oi7Q/NBUY3klybwNLPz1pQ1Y1i4BoKpZ6
c36nouvFWtma+8AHigkMTal1sKkMputqJhX9TJExlQl1eesB0MRbq6+dIF/4/ucVhacCqlwXPIbB
5aOB/H1nF9z2WYYHzYBfMnnYsqqYN5svuhiR2IaZsZcUULXavkyhRF5OvvVkwTVBQ0AoTqb6Kpin
3xf+6ZlYqiRqJs9Dkm77+XqYGrlktsY+UIuFpn94ypMcQBHV4RDRpZWNxf338NPr/ramfvMe9CZv
SiFizTor56KyLym70UHKZnlEWU73LQJpncPS79D0EICQWrsmw7kBpf7QvzNH+/qqb796S5d0QzVM
RVK+cBDfdjhYHk0Lrh5h7RpDrmzRx2KQNVxE+ta1xwDKl4JXlIjpKxaR9P4Kb2FGfwqs1i19WpnA
rLtgegXKl+riSsqgr6efFYJoHQYUBYxUX8s3kZEu68vb769OGiLub5d+s2fi+hJF6AsZ+4v4AjxU
5EQLXUbu8YkGU23u0xplxyxyOsqvGM5Jm1cTkz7q75ch//g6dY18eQgV9KD/jpu6LPSRHhOq3VaY
yYGLNx64Y//1Kl/BtRofEIxer0LpGLDdrPrzavoPmQUpgZ6gCLq3rQ4XmvxJeAjT7CmbGnIyL6K9
e8lWhoymskwD2NLu4Vtk5ceH96+rvok5rnZRO0Xn6BSirYG2idoGk1bEB7fFwMyA6tc8gyIWXUfC
2zn87BsIoLEy8XC3TnJUGcS1i1ICn2QeyS9Suw5l3069e1izH1+xoQ1xgYOXoPX3s7VcxkW9Hhj7
vts0+ckgAMMDXFYXYXEB3aFlSzOBrgF9MKBvGiUA0EQPZWXxzkuWfnxc/7qQ29hZ1XWSmSk5clxM
IuURwiZvOBeRp6OfaPR2RwPE4xLcCwMkpr2JdKe/8PMLMxg6qjooOPkWkCSVRhr5DdlsXRl2o7uh
TY2SRsmqcIVxLoc0BUIUjctFloLBH67HDUlOzEHRuhI3vsQj6y27V9uxmIsTv4ebSB+hMI0Rxi+i
du+7+DGfYDj8Pxd883lawqWIFJMdFrjNePgYRDCx5h6rZFHv7ZgeMWepD9JYLu+9rZ8qGs4RzWJx
OjLqba4Gui5SClXfa2hDJJ2HvtHeSuJJBmTmmmQ7IcfznP57iUlvBQTaxCnFgsjQ1RBI6UjznDkc
w/nvkUKyhlBwE7FMUdRJrlRVEcXbKdUlyrNSyi98dBm8v2JhxDlCvJCyaVZrnftmpt3J7wpaK4m0
lqOnqIaCpSD/GACwE/rPGjVUCSi05GLiJCjzbOMaxcYN6rluFCvBC+c6pCDdZHCXIv8UoWyc63MJ
maK4QHnTrMNlgPa4f62WuuQhA7xUm+7QoP9oELO6sDv24WVcZ+KsSrJJSaNYRtRLu+rvoge+PBSg
e3YjsbTeJcRefL7Gkm6gX1QzhdOhrJ76aw3Fctq38F8QJuuUBNmdSNlOdbk4FrAVAjpavu6fpf4j
SbtFXiDqIMhOWl4+G3kGlIXJ7DnPy0nInLO35LFWBXaL8XCpN3aVW8ce5aASUrxSXmwt0PZqXW3q
InruVFBcmb6U/Pe6wFMWD00ZmluBPKFLH1A4gnazkwS7DD6AYfNp7WVcuQD1oa+nxBPv8moJz2aI
CJNbT5l1VQWi/km+7x6M4jKtrtZU9oBuWRIGyOmzoVc2udaD3qewfvClOoio2V0YAvFUvi6Ge1FK
8ikpWg2X0cH9l1KImNBOhcG3NpikPh18Fd0pddW6EKWBk0WXuchQw+JmZWDUUdHPM4SyMuiQ5aoW
QKIbsz6MVlG8N0sJmVvg4SI9kIj+0iV20hRAZALdEGZmwKErIgqjkTeYT0pi7pqU5nHSqShbNMWm
pD8aJgeD7wD8xFRBURZRKdT8TMQKXKvaC0mzOWrQXtUMiin+O2DQ8xhhsz7YqDGYRUmcXBVtFOaK
QzmBRluAVlnkF9i6aXfqoZ8CMCkixZdhWopm3n7SguBe+7rUqE6YXwlMQ+T14AuNDUXUhisR1XD/
oQPvnI4LPGVL+XonUfope6bvBQpV4SwChiH/fRRJwcXoL4ao72ltxqsy2fYZsxVzHgSfFkmFB9wa
ydaa1miFPERZv8awa4xuccE7KcIJErnee5c0LHkbTkBNajwUSVTVW7heJBRpmeu+vo8FPhKgIXXm
WLR944PCod2DLxSCeYoAaTdL9MXvweyHrMckazRBpUgKAe2mxs+bWmank7B78YRxXYcQqrTW/DsJ
wI+rWBTAksiYRzFvVimy3G8S/0qqDK2DPd3KC9M44yv0+838UAXwZs2v/A04020V0FZyYWgBcVlF
B0Je4GDRdbNShaUGaRkmyf735X44nr4vd1sAWFnrtrLLcgEbRViwFoL1JuTb4M7jU386cIZ+myXT
cKMDdrNprTTsY01hpQ66eV1KozhCqNYjG5fpmArTAvtkuFKE5oV1WSb1uqjhuKH507x42cFI4UIe
XRdulDtvhPdMkCdmaU3csFgIKYJYtYBx3txAcjL1pXlZmHgLTQzmFhmKleI0i6deOy1DBI3HOPIw
zyWe2VIS4TpbQQm7EyOGhOL2c6B25HDVFcPQbhtd9dVQk1xMKNYXgjGjYsdNCq60tHazO8mYZPz0
6cmaYoBW+qqnbzamfzUjqxENPr2rsoeipLaRMVYKF6PtdO313VQ1m51VMRroUd/EEJHiJBVQ1lSz
ZpYnOHEjWC0WnpMEVYkkp/4QpVBTgRfWGE7OYpzuzRkMr2rQIW3hhj1b6GZaSGnn+lTBY0QF8pc2
TxdMGbMLw3PllJaO7EHcRQg/Kk46/tJXFOg8oXV6TdqXTYsfGcJRDILx6NEM76nkEjo0KwQLAdxa
eO3zrS9hrBBUC7NFjStfCO6ba0CPDtHpd4+addIZp2F9UQk0Ry9vSZnbcb0w5WDtJsiEAnnI1IdM
rPFQfeoahFHIKmhnH6RKnfH5rTwDHH12cZJmrfavBfIdLUP/7mSJ8TRSOTuwNZXBvbuowJWDFwVO
SyRvsLgw+rpet0qBMieE8WydJ8AwZhXyIkJwEtEUdM+qhNgfEIek+whVyFgiGjK1MUrBVqY+0rfG
XqCLmzQK0kBwEKN2U/ER1B72TJpG0sNYQOjXLZANX9Jw84DAa8mvGRq0mRccBBO7KmZimi9NvEBa
UHJcKNMvKd1GK/vK/2Mc0SVFxIlmIlbSKs48x0Bk1kwwKEJxEXGNIvYWbc+IE3MfLDFj9a3HMsR0
kTgRB250BLwdeDXoSaU6erX6GEbqroiVRdC/X0V0StAN0KN1gO6bZB1+D0rST58P29mE6CVaNABv
2hJWqnRRo5RfFaFXHQT4cYWyT82PIVsuYGtK0CS1P4gEKGyzsMLorti3cG8Q02Okq9yJXT/VD5wu
Olm0pUiKenvie7nlNpkb6fseibYC9mVrIc2Xocd1iOT8ELj8l2Tm5ubk2s7uPIvhXm9DiQLi0tB4
GMwpburO4mIWelrL+t4onwwvRkd9ijObwWiT1rmrY1pj4B3W3XsFP0WVb8veHuhp1SS1bvU6bdYZ
YisqeKj8BSnfGDKkZx0zbYVjiodi2vVeyfTTCahouilJhqEqujkcWd/aQEYrBKoVdvo+6lGnWqpB
alfgCxJ8m5LnyutQH47vHLr/4OzR8zO/r3lTIBqhxL3Wrb63mLq5PRMTfJaEQLMV4IRu9sKATKGT
Q8dbyRunMxFQNTX05BsYmdKddEYdAvY/3jize1MxZBm8l/L3A5AoaBSjZfdrxhai5E4AGyM1C0ac
UbyQGan6iEyFWEjns+To5eiD1nMPT6KhCKIzMK5EysfsvRuDMVsFFgZcJX08AEse9qV4xLjobtev
bYIjLc7ZQSVPFC1wTAundCT3YXT0vusQO6J6rshLpQEG5Vp3CtCfsinl2z3elMWhK9VyLeQ4lgGa
w/zcsJmV1Po9PuRPy/DdMCyho29oX2fnt73EG+2M67CLWwH1W1TBSvOPjoH4UPtVHjGTeAlDIQMg
FfUKsmrAmrtjl5nza32OiNG/f8w/xTWd7rkqqYwZdP1mm+WiFph6f9H2AuzvUvwolVcjP6h0eKUg
J9M5/b7cT18SlDG4srSzJdMYns63u4/CuEi6qMIZOtn4yGaWa0EHMuaEQPMDa68nT7+v95XW3O5c
3bBonys8cvkLQP59wYiLidyEUpjkNXjQLq8Jwrw4WnIeG9mpxIenvpdY/nhY8K3IskVhZ+q31VDX
hkGWNP+fs/PabV3JwvQTEWAOtxSVLdmULTncEI5MIinm8PTz0Q0MvGWNNTjd2Afos92uYsVVa/0h
1d06vu/lVagf5/7xoOk1HkA7rgir+Bwf1P6tj3gTiiV6tVKOc3G8v6scZ8xr1atLITVlK02SDUsy
9PPYTxE6P9WPBaqfVoMfFUoRFP0Vn6OFrNeVY1q/FFVzM8ArMiT4Rd/wtB8jbja6HIURjcmt6igU
UZJTjpwdOiBq83w0omnevmc6ytxK9GT2kDjBKiBu17VPijOQjNbgkObVEf/od+WpztYhIwcKSweq
d2L5iwo2UifEzN0k2BcthKV8LXurHrFfz38vj28d0RlyZuUenF+rvUnAVPr7qmegX3rUByrMJHuW
goaTcDjYzSIHMlBkSCkYjRMuidHedC7PktSNp2j3vHdRr4cKcPIxdTdRxMM3sPSb2z67csheXKqw
KSXoWAr1hu9D+MfAWVkRxU1D1qZSd8R2VuPjtgUiT0R3aNVZSAbIa6++u7JBLh3tP1sdb90frQon
MvdelWqu0W1neb+XW9hZdj2M1khj+f/rSNQ4pi3+bvcXcX683wzD4joFli5T8Tlrt2xLrT8KqssG
UQc3rJ1UQoWmj9aljsQJVNYQzGBQI+dPJOw3L3EdUxZw6nBdSBucvU+5OY2b+8C0FkFEDOgBAy3v
A7Lbevem99iEIfFqscSrvJsUp1lXG/9lxigJaxTHLJHU5dnYJVmKzVty0lwzuTsVmz7ediTlWIAe
XmfGxlKdoLyG77wYGFiEfaJsidwj3xy0HxNmGadKNZkb9xTu0GBrj+0iabFJwFFz8NxGeW0RKm92
oC+mYdbcxBoSkQooIuMaKeX/0ZMx52Oakqme3x1ZpMVCEPmqe1JRvx3cSMCioVHmDTIq8bDXUfnh
PeILeMkLNfBauEBmuxEy8oX+VcbVhZuFOYCSDPzK0qjS/7ue4kbpUvFoINgnkGa0KBqi5x8uKpWK
6RA6eZ8jV4eqp3JaSWioCBX7e/D2Cih8s5lk2m7MHyoWym8KWpLZGMhyByYrNUcIL3PHJKWaNPMe
QFbEjrh6U13r/3is/pjWoyxIUXa0FFdBI9B7VRoJb4S1oW5KGc0GnSS3+/cOvNbg2VVcVZ2Ul4UG
eBDodLoKjE1UcwG/ctgkiMS22Kr93eClLCVTZOmsFFEhBDjbLm0dKr06SAqbfSchaTYYA54a/IEP
I0sSar8r9MFyzuJa42kazQOMy6/0YVwGZ/GARTaQlULdjEzlWSgvEuAeT0kFmsDapuHOUkI71x/a
fB+iSTqoaO3KbnuCReV21BYtAGpFNP+7DxcuyH+6cBZyiWHbtblBF6J6eWpfCGit4NqpPg7lX585
Tv6P1SQ2itFWHtkeDc+gcgkkx4DTEL7hyk5qqsHuL5sdPzvr8+9PuxBN/vw05eyVnEHU07vsRLMh
2XC88KLbBl1c2lPrrdRM/27t0o35T3Nnd4h8GtSqkEmziuJcBa4VLBNUFwDMcm0Ozd6v3VMmXltB
F4Kpfxo9W8UnTjwho8zo+sI20l87Ya1GPp58IMaUuSQ9e1gcyo8Yf2qgzfFKzyTEX0jG6wHaca9/
j8DFPaxxkVL+tcAJnS0lbOPMIW+AXXFa5KiBHfj+qrzjGW5Ay7jSmPRdrD9fVZKuygCvZB0xlbPx
Nimg6KJF5bAvtKeilxwpFZYRqj2egF920S5V0AXgB3UPYT8w1hHS4pB3ivalQjPIaG9MsJyNl84i
SvaStA1R6MzK/iADHA4wGcPQoK8OPZQLOfSnvahNdGurpTWqfje56uogvH1w/GF+3GXFQQuoKAtb
efSQwKCoQNwp9cOllT2Nz2WiJuDLvCi7+jE8Cltd7adSCFAkvhFQa1TByXd4rQ+ahdZnj//urWqu
/IgnavRViIBJ+IFTe6OljhxzMZBezwjIguqmS/FtJd+lN9rCXxb9Ce8PyA0p6ElG3noQA2zh8Vo1
5UOnPp+E6q2pqrmInZOFm2OX4BsMCrrr3k7PBgB3oV6kcg6pUGjghUCMfGtECAbWJJERlG73Wvmu
Vou26790zPuUaKUmR+dIPSmSntPicMwwlt23EaqLOG1myJY2eAtbterGRoBlWeTq3XvLwAaBik5m
h722uRVxNkj2lR/bR9Zp6D3HRM416mbNvkeIqBmynZqlV16+l9Yq2H9pfPSSSTiPFk4UX8n11uQQ
UN73bwDQNVgrJlPrkGjz4bT/e2dcOolkkU0BB4ZY6RxlmYwchMHjCcbYF/6Y71alHPzzFIS15u3+
bmy8Ks/3xc/Gzo4EMw/aOvJzql/lTYE6I74uqFwLyyutjNvrr2bOsjCArI02D/gmbNkGPKchqXTa
wkPvzgSUiOto2kOSQEM3jZB81XEjBFAvoz/TPGeG6ZyQaIzS51Y+ObrAPsTCz8fXVZn14ZeHo1l5
rF5TLMmFoxsn3TRBGsSo9l15k3KKKVA0wgx7LbJPrSVMfG7HLmNBwh7wQUn0xahi292YeCFHGEqg
Uw+OFx0CWw4QbDTQOUP51lxRCpiTBYAjhPhLAXSKOn3/5WVObNVYPoVX7tpLT3FrrPCoEu/R36Id
hCJ+BYpcd1vxGdjtTEhhMuBrLAJokOWb0nuLcPyT0o+iA41LRj3aFIPr65xcZNWU2MEU8O9pvLQP
VIBQsLPGB7J2tljiss2lWCPPFJrbWFoew3kh4Wcbvij5+jtxeroyBpfiDaBMsgV+dMyfjn//IxZI
O6kpeAHywoPnU0nuyZh53X/Y3D/bOAsmO1mJpVCgDb3/zkZXpKtgMmc7ofAco9gqGJv8PYyXvwpk
LExKiVU8XtM/vqoGWhMlBYkrPZmDoQ6D3dU8zrUmzm5XU6zTVk//91EA30v1HYzv319xKZgA7P9/
v2JcLD++Iq7zahAbmggRiBHW5EJLf66ysUHi/93SpQPxR0vnOSDP83sROJM2hgoSwB8+yAvuiHbL
aGc1Vxq7dCD+bOwsUKiLNs9PDZPT1fO0XjfYc+1b88rYSb8UecghWGNICYVBlsCono+e2EYn8G8Y
iqe3mjo4OlJIeUsCORBuagPCJZgMA+NqvXdFU3BM4hEiYZC2PO5MHG4F4DjPbEC19qfV0dprIxm5
wBADbcgWIlEQO30295pnz7iLML4IkU086tN6K6ZHgpzusa+8TwFfctnYd4WC5PUwr4ySg7K7VU4Y
cYBNJ5aceIo5KcmSG9ljon6WZLtPFEtKPXAEEbeA6PZYeotSzZ0k3HUigjgBQq7oDBMB6ABOoxE/
WpBJbGZwd1d+Irp6hdKpB5RO7vN5qhVY5YEuGQIkP2sEj0+vQ7JpyAjA3kEzWUKlVk8edA9GZPg8
Qi86PDEUD/sXGDdhiQG58KJjGceA2ievgdoYTOHrcTp7dBp6CAGLEk6lHlY2sqvjj0bFnqGdaA9o
oGsfeoez/ByDi3KJAYlSz8OCsvhNXm6w9vSJX44zA+qPSULJFhEDk6bCp0lkCGtswOZuOwY0vaUu
Qe9Ql0THHO+W6rQUgLcnFm6+R20qVcM0wjE0IGhUUZ0eIM+Kh6P1luJel+F0h9YoSDU5VvD/3ctc
b4m4qU7Pg1VthuQ1PfmOim25L+EFgntdjD/VkOZz/fSeZsXSLwtbrihXMpx7qXN6EaRn/I6JRuVN
xlBKrx7/3pAXtz71cR0IHvXEc8qEETWVUYklqXBMnI67PLhj6wfFvvauXDiXjjGd7DdVByApMND/
PWOkpFPaQaahoMY29s4y7lrlGk/h0unys42zDW+UDS0nJH1FoYbMArUsNBwMTRIq2iai1ghsYIfl
qW7KgpdYxJq+HpER42rK/f7eHNYyEcbfI3ypSGr97NXZVWupfhhnFr2SzOUpmFZklyP/3ahJqEzD
cgqMLbRO06unn3JpaqFrUOCRR4G870TIj1O9FZK4QBpRdRsTKYIg3PZBTYGHCIrwV1XmWa0QMFEj
lzBG6vOVAI3dQBf9pFg4nyw84/YEi05JlXUKylCVHlWGKfPeA61BWjmcoUa4qMkvBh85FXUFfwfB
hGlouZYPakVE5eNR6+Yjb8rwPq6M6Thm50HoyPUALqMQQ0vnN30r+BZXsuoWCuiyYdpkt13y4I9m
qVPrRbew4CYnD9NdvgLounSn/Gx4HPQfg9rodZIEHg2zkVlIsH28YXv1UtEuJYgMDVocUYVm/SL6
ROox6OVcU90MeGKMbcRg7QPlTYPsGA57s33JVVD8ICZKcxlWoVPx7DRlMr08Iq0UnKfw3gpPvV66
p97CjGbm4+N2rLGeR4/EciU4s/B0x6fg0HpOl6mTNFEh051ekwFnaw+zitMijoKN1bYboLdO5iH2
gM0dfDSVzTPwzPOApeJUJ4LqDHuPkxHd+GzXdG7jwfFssX3SwWJce+VcTLcYugnhB9AU2eezg6RP
xF4qo46nZdrbuvzsnyDBZ7vEPCijEZ0JytKYJdgW/L3kLp0tXPDghWTqs5Z+dsu3BojSY3pkRhKk
vOZWspeKHS85rXvgMfd3W5dy2mBt/m9jxtk3RmIUpm0fs754Jvn1LipBCTXvQ9Lj5BojIsI+O2Iq
z74k5Ox8xL6TfqHGvauq1wD+3+myf/caz2Vr5NMB9Bifsv8uecuLVKvvfMUV5GqS886jfBnKCJzp
q0x/C63DgMy2qBTbhg0nFOosogpCpsBsXQokQtMvHiuATzH8GakXZ4hFLPMUMmDLfdfdqpq4BJgC
SCWn2NVrmytDOZ75571n/5DnVUCkogj2b+9Vrde4EQAoxAYqEYr3KpJEwQ546L/ryziq69q8P125
Vr8PoF/NWoZsQYvg0Xce6OaDZ8pd3Mgu21UDUadrzyerBUU2y3GJpDijgXous4lfQ3dud6eMy8db
tCHZ3lK7cvVenEGwhZZoGMAmfuFi5aDiKe21spuB+5Nxr4/Tg1+BMoyxGxOQzI+/PAUJgQCf5wzx
sci869Pj/QDYWGg3Wb8YsMPQMPKM7iu4UEqw0ELPaZHDy5J1YMRzCefQbNfVUJOg1ZNlmv09i/Lv
Yxfil6xSqoPFQ4x9Nouy1HeG5+fMYvIhnNRdjLGm9yGg5gPGqQLyEeIkWbyeDGutHYsFPt1HyVrX
sWE3xSFrjbmU3MU6kmAAtX0dI6bMTepuJVU7sIcGlZS/+3tx+jXZHKVpZRJN0tk1IeqnujLCkndN
89pnoGGgjYnGoTDdsEmdFomZQR0wwtuP41WKnyH48ig7ORL0ZxEp8Svd+R18MXw89nlZAXlgGfy7
CU6pbxaNGMnuqViAnA0obgiE64mJ3ic+9Wae3R1TCMfFJyBIpwNI1rRLK7Zu+mF4uNKXsa3znUHV
g9qhNpbJzsMSqBWJJhBruEWhTgOA9LWKcgsIf+U0rOPBuqF6LmGpqKPlMgBeozJD8dA3yPJQnWnz
auqDIrzSqfEM+9UpHblg5gp41fkZx+boQssASWQpB/E4PY4WcrHdscIrdGRqYQPgHNtD0LHdQSyv
wOi+g+xfrQMBIUPEZf+rhKn5QT3IWiW7NQwKJZFnIRD15Hjv4VXSeMN8ULRF0d1TrZn5sNQ0C8kD
A8EcTbVDaTVymUipJi2SeHBQSKA5lvzeoncZDq+Urp8wnKw0+Vat6mlp9ZM6WYTkzzoqi9lxdQqa
G7UY7PQULBuK+yju4hwEs2GeaDvDFCel9tkEIA4sgkjt0wQuW4t3BRalISZChItNi3geuh48pFo8
aFvhq5SR3skVxsvECXRZ61+SmE1hJGCvNyCYIZEBHJBrGNwGuh8AwTI9rkpKpG2x4qdi7FV4C9uC
tRIxiVQseVEgJ5zARmGpCtmtChCD9NWVU/JCnM4mgWAJ9gHQCACzfzeJ4nvBSTJO2Drkh66NHMUK
J3o3H8GUzQvIeb2cnwYRUsr8yuL7HVpIki6BRBpJAjDHxsX5I6ZUstMR5LAgjSAEuaMAKkya/ivH
2TRQWoA4MGv9W9A5ZvQqNS91qkNux2TKj+Yd9rf1VhOu9OjihYGgN0xvCzYFGcJ/ezQIJ6DBkSJR
I61AiWMQm4zuyy0PqpmBgIac2a2yyTNlvpTSFGNCdTVytWozdxqQKVS954GFTVn+pGkFxgfLrJAm
wvCiaU6ENGO6AzWAAVWFMVNbSVfSPmMkdrabUOG0JI1rnyv//IApG80oTj26rKFIOoGaA45I+WIQ
N6w0jV4yYn9P4Hc49qtFEO2gyeBdEmj8O1xKUaei2mQSOMS5UDp4FA7tU6XchOIm11Z85IDqr49+
jL4s4eSEM42DxShhcOIKV83U6lYKeGxtvICFd4iih7gHrrU1Ie2mQCqmrfBZ4oA7rDIwn/xEm2L8
6E1b/UNu72UzcFoTH5bwUS02qELqLcawEgyiAj1A3CkUXwHsf1/EswSLBb4Be3gyQuGHBfZRF6Gz
rwzNaTZS8yyTGj/eAFyqm1XWfSFdqiDrhPYTcOesvrLKLkTypEx/DNtZSG0lamMMZSSRrp0Y1j7T
BLyV3bzG6Ij84IsPi0e5xla5EFpLsmKJOnElCTvytv/OlQzN1zumsTii4o5ArMSsHH0CWSQp1kdl
SgE1fddJTUKTEItViUBM6iE2VB/+XjTfQOHzRaPxHwT9AdEo6tmuj/y4tbIIumrepbaXIIsX7nxB
hJ4qH8Tulbixl3AOD0ZgHtr6uJ6QuEKhwWnbdFtmR6c5+cu4mEcxTnTCtRfIhTOJuwhsNyQNTaJk
8e8wNX2XDLoBcTs0700J1poYPkYdxRyqjOOmUtAqGfYS9lBwvGedDLUWhnKpQpQQTUfKjYmcBzhi
efbfw6aOT5/zYUO4izlUdZno4axjA7XCSkugrKI0qU7xKOrkGwqzASk5bAAo5C1GG2FXej/eNXfJ
S3RbrVN2kLKVxEmdOxVOyrqjowZVfMXL8IFAfBKh46S2M0xv1EWPK7c+3S/+7vWFI0mh04DYYMeh
x3z2nvO8rjxC9+QJhV1xOUejybHCRSBvoH15MNNK5fXvBr/BnWfD9E+LZye4lp/qqCFD4mJ1GRE7
mcWnJ+wkFRequdRSZXMTfR+NnkzXHsqXYvV/mj6bIRXnTfWU0zSxVMmF2Q7kv4dhSeYfgcPnk0/C
zU9WsSBvO23jWd3q0cCl3CCc4CcSsrGeEE6PvjJLdRQmgBGMZOQQsCjFY4tbb6j/A4YOXQUIepzf
eBgo8tnd3xekk8wsVN2oWkXWhyeIt032HhAqh64BOTPBREijLn5llpTfi1kZVR00FdEPIs+zZsMu
z7WkkpURF1zmB8yQ0rWlkVbZ8nJuAWCGu1CfIlKpX3kWX9je/zQ8Phh+hBxpUIVWzpPZ1ag3hFPo
iDjOY7IJvut4DSBzra3xbfezrTLJo4ijxq2ETaN/cX+Beu4hMI3gt2ucxwuvC0r7Y15IB0lOvfXf
xoSuK4SoBd1FRAySrCBDQnCpdJusu3KAX9rT5KFUQyS7+ruCWoStFoUNQyhGC+YMMHOc7djVxIu8
Lo/9FZjnN1vzfEcbBhDPETOG68nZGSKXRd4Ycqe4nYeFQTijtrWUkTEtMteq7L6PFzGU+HHdpCKz
ibMQf3qlQxJoHw1uW4ibWsVgM2lnhh+tlGtkoEvjYY6KsgoYoN+VhK6JLAP1A9Ut48ewedF5lYzX
AnErhN8WF8vAujID37vyfEjI7Jjc5KP1yPmQ5J4IiXioxlQgph+hO9T+Ysgps1XtXWl6q8DsUB49
rsV8NF2IqMhB9JAlUk+vZeaOogZ669/4uHmIKUINgrWzyuhV6KtZ0WIByjPj7/1+Ka5WLAIP5nEs
g2hnWyGz9KNy1Avlf3BjXHEiMvLkZCpJ28oE1ZmkTeO8DNFBCfcB5I9KI6lKlJIL4WqAL1CTTc8N
Y9bXCYrlrzH4C89bSeaaF+SE5F3umFpJ78NZHANeLsKV0hqzTjC6K/fwpeCNRAJnJSAslPb18wsm
ArfkqXwK6Hlf3hiW20ao8WKLm6ys+MCNllzb2xdWGE2OBzQpLPijZ3u77RvN05KUg8SYF+YbD+OY
Rdb3W5JSWCuU10q7yoXjWaV2oowKGaRyzs1tNP0YiZlnSq4P/LInPQYZP0VyDzHb1n9qrGo7yh8E
IQURGbfk2tcdYM8402gUHi1o+oa4MhFkCZiwftap2qSsTmizCF8g2oX6hfMf7AlaEnWK8TpaAMlg
PZcqYVM76bR0U+T5tZh7HKOzLcM9x6yRChLxrzo7+FuzbWsPpLSbYDidCuVSw3s692MX+HEHIszS
irWvtyuDgkLFomu1a+fYuMZ/9QCZGKo2BkJX1tnCqYlKElklNfYtBjR8BYI/1UPK1TjDFrUHFK/G
/RHGOlkenTRjLVH94L2UktvgEZejf4uInxT2yIxCDSjDh9Q8ZAhBVSGqgN5WJfPw/3FVX4g7delH
t88Wn9UpCh4uZAeKZt02CHOouMYBcFKJ5lCQaF+rI57v15bgpaSEjkYFVTxDVHRdPJsvUgYZg6JL
blzvjn5PvVmZkKASWEb++yimENez1tyU3HN/n1WXIki2NvIs5OlEHgFn903R+lHkkYxyaxRYwEqn
mAGR0DkRTGtv/FOk8va/XVeU/yUwgp5F8gERP/hS55gKOZbJJRm55Jrtqx4+BfJ2PPVkwbdVLH9j
b1nF2zbbDBT8Ms659lrZ4JtMeb5KEZQbgySwpEiP/RtHxOmxCH1NEN3Rq6TdJkjd+i9VM/eChdV9
kB23m9IJ9F3WvKrpXdlPm35nVJ9Z8loUQGfWVbrR1Xt+uitdP78zuxe5xVHCXEqYVR/fYv7uoHdQ
WjZtfFD1myFcCtmKGmYsijb+TviDtLZympKD0T3Uw280bZVEN11yLwQLymxSt2jLTaqvK30dJStf
+xDVG4W3bKPPMrSzBWfwbjRpHgdzFb/7dGMpjzA0g/hLqm6r8jaU3kyUdFttWcOMqM1NX29JFWb1
p5Tu0nIfURQuuGxa5A2tVRoe2mtSAJdy5LzCoa2QBmZ1a+Pp+yMuzIe49ASMxdykw2MAs42qIj+N
zLsb+gjGd2+RtMrD3aiAxD0XiC8Vt1k3V9P3/7DSEXvQSZHDYaZC8m9H5FiNyIV1zHXwmpzW4DZq
rjKjeffnZgHPd+9ZDzh11MPb3w1feinhfEVhzaBUgLjeGMz+GAGRGfDVsBXdKtJuTDWbn9LTIkBw
v3kREcjGRKZEohwmK9yPcnps0Y0uHhkfozl41OJUMXF0ZGAHhGm8OqDo+zmExiTvE8cfL39LwEEm
df7u9AUsI5zfMVNN5DVGvmfTJp7Q/FUs4ImF3DkGsUkYreQjVWoek1b6EtVbs9sWRYE9+6YMX0O1
s3PrBYFcNVsRlOtXo6pLPULUBZqyhZIU9NGzV5RXWGrmt6EIAWrdAGvSopvqtEkx5BbncrMso5tG
xQp5k9duF69SItSKEsg0y5Z58/H36PwKSUeDTwrtBjB4kXLVd2H/x5RSh6oaQU6H/RqHjWQxqEjS
U6SKp/50VNQ+2gh3oDdg53fdPpr2a8HBiRko1JVZ+v7mn+fXdz8wR6SaQd2MAO3fpXXCidMo/RMp
mttTaFvRTRE4UGyg9bZYFqDHZu3KcivJ2xKaNLDkl/gVO2XIsKP3AmQkBOQLZ+Q/vnLJWW/Zp9qt
BnVJnK3n9slf9wfDfK4yfNbvO+WFC/korcJ+NhzBZeFYXiyBtVS6XSkP6XArC7OYJGhPymri8Tv9
NSKhwYspTcvHtJsbgu1jBICOHQpa9QN20X9Pyq+w+3swyKtDkgOpx1P738EoIZzmSSz0e3wOCmf9
JJvYFm3i6QxnpdyZ30iT7evUch/fPXlys13dux/J45UujGfIr/n40YWze9zPMy0/8ljZo3+qajbU
pqJ4ECxbu+/FCYfyO1ZFxbP2mO9r/7NgyF+aL9zEIt1mv0SIHLxYLjJxOK13qq3pE8tfqWCqn9vr
GuJXenq2cppQkbMuHdOPq/qQLGIqYXb0qM2xXD5iYvR8ZWDGD/89MIB1mBlFUvWz5gY504sqYm5O
77GdIJvmOCLu65vbt+XR6WzveZSiBxD4qTrotkx0+yZ72E6z2coVHLdcfJyu7JxvzYq/OnR2KPti
DKGnNfq9Zjuj1Q1GPkhKvMGJd1D+9xeeo2Qr87mRqDbbwxapEnsqfU1PO2kD6fNxkU4WYI65P5wg
mxX+orbjN5yN9cXpnaLWoNjXpJy/U55/9XhMwPw4cwwqRU1uev0eiuPoXvQ6mmgo90+bTTl5QDyf
QbU/2+dmYk89G5cpxOztVbFbTNz/MpecwmDcodeBif23IxEnDrikaLRXoIRck2pdV7Ng2c0650Vy
8DaZLIWJt/RQ4Jnqz5+4UGJsNpquois/PW3NJ2JbROKnX9H82rl8cZlhCEcwiyOeppwdAQHPoQA5
vn7fuha1VTxuNrelvVwW608kXDiV45tTbz9uJxPXBeYWX4mmjWvtnw1Nk8iSH3Ravw/QzcB4QcYo
TsudfJrZOOfamGCFa5wXwhXSf84OeVc72ZTCIoQjimQ9tJHZ5+iVtmvWnw3G7NNYWteVM+xOyfII
fV16VDFjw9N9eddMbmpnOjFn93h5fFEYcnv7PuLEcNxgXnJBLppmmQxOks/DcBbMsYKx0lmF1bkx
K2Z/r4hfYfT3yftj2M92d2m0uq/nbCY8vicYtTDmt93bAzwxpAz5x+2bsuBTs8lgz6rb+AVDQmkB
Hx5M2iKMAfMdb/Mc36XbYLJ5ybHW6mbpcsNiwn1puVM/uFbuDOzsk2kVTO54+VWYnC21zc10geW8
PXGDT0OaCZjOSxOjm2t3KBfhpjYItnW3iGd45eWPXDoNW7bIZlcW3bf06a+N+ePrz44SRSxzj1xZ
v1ds3E+eXpa78LNYd8aDBwxKn/J81Z1YmJfvdB65I/t1Mrl3vR0mygCEJx+t+NAj7Wtr9VRNFgfh
Ye29/j0/36Xlv3p4dnTksUBmLaKH6ZNWTA+b24d80nHEhfMqXal0aRvZK9/xHcPRPq4Nz6U9YWGg
TU4TZbdfSJAWjWqFKpHI0V/dJJ1TQdgubVmbxdKml14IHM2adQAnr1lnewkO/iYX5gaYmon3rnCD
lnbtLZNwTraLU1lYiI/VLraWvTIx35jov8fql1bAuJZRCADRQ22ZWOJsLYdFEXqnBufdClcRBQAP
BlrRks0MAFEXl+md9KDG6+wTNS75Tu5mytY72eaD/6CtSm9ehZMGt70vPZlIRztUpqVMEAq/bvF3
N38l5v7XTdViRDFE08+L0WXtxagyYWt3wofyGNnKOt4Q9myxg73/uymVqumvVxzNoV4nwm4bFaBA
F/175leegYZCZA17YV08HW/0aIFV3iq2oyOXkHYPN2D14uGqlNv1brM58N60W/cJpQ3JwWNPn7/M
4vWtkdkCV61Tc/pay+PEPQz3B5USn+k2zsDxeGu+vgi2udo8OcVsjSFxNDk+rfnAOIS8OH16Umz3
6+tethf3X8F83c/xoGunjcwvfSLcyuhFcLd5MrFJX62Neyd5xRpFmAL25qa8Xadj7PGo4fHX0e2j
rfhOv+qxSd28YBOyhqviFA+zYCLG9ptVTcEWB0jz2pt1MXPrhWstMAxapQUAQ3WzVp6th4/W9m8X
H9n0oNkYVfHxW2L8p5Oz6G2sYdJJtFncn15w5HMNHC7YXh8fB3H+JK/ECTtBnNBvFDQhENMFDBsX
t5DTvyz79raczIDdqVwQ8TSfB3hnCrud6eyyiflMOBvcLpeSszHsp0jg/67PN/4ag8vue3yzV4SE
b5iWwD48RctkvInaiWET5NvDzQtBqYZnEdKgE9y1Ng6efi5m3IjJYgPt33+Z02iSYNBt82/l9cJd
dLdwN28cRnoWPHu6/ZbP6Rt/iDteZontRDdYTwcT7NMf8DZkkt9pc4sGuEKrLaK+/aRxcEGzy+2L
ak5wX3Ke1usDv//Qz9dPIJRt6QZUuq088Tf9BEuWocCpCC6fU4xzR+l0BZQR7+Le9tavp+1+MvpF
Nph4kGu1Xei59sGcfnyFOOxNzPW9G23uuQ8nW9gBE9m+d9YBAwI2nt8p3a/dxb3s7P3Qee1eVuJi
4XODTuto8lEvLOfwAWQqmC/wj5/su+lk9WUtvempncQ2Kn7EeY+sbTud3FeuaH/5964Urk+OvMEW
0fm675f39wtjudZYweVU1uxxfZn9FITVdPNUTyvngCSeZj+dbjoqAbb21MmseFzPJ7cP5QZXp0WO
maFqsDr6ac0cFdZ89KkEh8VSJ78805CmxxP8IMy8XXgPr2a1Dzi9v8b1aDm1nb+5i9V0emNtpjiQ
TliKi+wxWxNPsGkPEvOoyqsBG1byPvTE3NcTXm52jjvk5Mbad0TfrfM8WamLe8whPw6np/WT2DMJ
LVShccMRL+/E11vJzl5y1jG3uvBW4nO1sfBiGx01wYgnduPohY1CLJzYzF6b++b5gy2PiOft/Zqd
NHpy8RbF0XV+WDsLRI/vRXtCtP8hbzQ7WELzZKHa1WxtOffi+guqq3PQ9/m0KBbQKcbgt6CaAyr8
UBWLtXR/MIK7dbBp4TBMsTBHCXN+30Q8vePb/F5e48/ruO4pcuhCNF1N/bvtHu+zdOPzr4vZIbhB
kfdLWnLETFbdYbWfpJMvTFrr6Qnvy8LOnD37+IN9HNmHRc8O58E0YV09UXsMcNZaSxx60QT36doW
XxIc2RQCTG3pLiaJM0Jw7BUzndmvgb3n+YBpZj05OTjdyXO4K/iPEUUvFqvXYPcq25Ni84UxZ+Ks
qsN0X9+/Gl+vsrPi1TEINLxgbU6V+bNpb1cnd7U1VlPeI+vFvgCAZL+uvgTn3nX79X02a7Z70a46
my58jRe8cpdNCSVXzuF+Mn3W5tH2dfvauGySgJEZfeBYQOwG9knhbKKHIXBYoZYy4SPLL1z5/B0i
ReCQHFSOHPXr5QVkCtdP6GJyKj/c7ZLJw+z2jbOJ/9b2kzh5wT4vXmHHu8ewu3duIxKXaCzz+FM5
fQvHsW5qO0Mpe6JPnzYDBwgMdZZTaKe3IcqX9mzJqboxmXss0m57nCzfHuIFnH/yoHdv6ewh4sC0
b8lm6JNlBrvF/hwel2+3Ly2OZfZLuZUnVB5e1L0g8sgbnVCLhv85GZYPXTwZ7dTeio+33H3bbBpn
w2l8+/SEKZwdoOM5yV9rEetQ9OVfN4DeoLMFU3xfl+ZdZz9IiyVwyuTp09p2/OpZ6ryVmBHZZNEj
ZaoHC5zX3JClPNjk8x7Dl+P/IenMmhRVtij8i4xQUJDXTEYnHCinF0KrVERQRBTk158v+0Sf29G3
u6pUSPaw1tp7uUdgZh4YToIXr6+ZrdvNhMX120fLoeaaIUSlsmAQ+jntlm43Zw2np33D7O11Sn8Q
vtLA8JpmVbHVoHHXAyzKpTEY+W///A59YvWYB3RKECMcFjXed9+7n8nShapapy/n6dCZRpzxdBov
aRmy04IjPXT4OramPu1UPZhv9T6yhJi1f+GZ3BHfPU6qL1ns0Cf1iPGPRRR9uiSnYy8ZGwcrm5hk
fjYmPIZ2VYRsJ+/K6+x24NlnGzkrvs2nfROkRQ7h6BuNfN7S4u9eiyLn5GseHba7Dz/cxHwfGJI4
QpIiN76c7TOz62tQ8wmYPOcqigUx/nwHvbnYfK4UqZLztyg8fnAyXp2xEG4xBKu9jsueSv4ZEAwn
Nmed53ZFxCkyueXVcNsbhI+v4Dbvu06YucHy4omALPwt/mBq+5cpB7grKQCVh8SAgAPA7nzsZxsW
/b97M25ezv3rps9Fr2JZVhF1MezICfMw7hIJEuwsm+RZfMoadk70y+VFO27VuGnfGZLkzBWpjlt9
74xuA/dr2qZ4nXMEYk735t8DrAmx/uXc5uTspvS7Jalw2wm3FQeXxX2kCEvEC1LnluHO2ETNa5cv
fA6T4Ib52WpAICb15l7Nk24gaJ0NcyA7b/CL+NTw+GpqJVPlWlIzVpLbzqq8eLyZeKCO4ASPw8l0
zWCpukImCZzdj1yOh1hf1tttmhO2vzL98k+18zgQALlZqsENtR9+/9jdEd59wYNOri/3GasxRBns
y93xvlIwS19y1c/8zXMUXZ0g95bdXbB8kPxYbTpBHmiTbggPnSMO3aqccMPcOfJkR4m91DdX5yoi
LMK4CntV01grNnvg58sXsWDH62IX7j68Rnl1Wlgoartcdui1r44btlEYRclQlF2QJmNS9NkQ5XSp
LHDw3txOD8mWgCjZYjkjqgBl0lyTMQvjEcsjjuRH3PwLC/CxTBANcKu4+mF3Sr/L2wUH7jp7LK4v
F1F8vLAj4jVkR5TZOKBs3CjcVxNCy+0MXuMelbmh+wAyZuXPDl9R0TKq4hfYR9zk92TyfxAFOwPL
jXS6tBEehjZdRjwnuG1CPaEEe4mWKa1JcZv0O87zkMyNm8/RiUv3gjMHMQmhIfOufkrAO3drjPrQ
iWPk67IpmL0juszXz3X79tQ6FNFdf3Hw9fC1RIewey/dtiMjJFGbi9PzsxAf1RAzDXKFHdfSfco7
s7XSoqD6QW5GGKgsngRHH79OBPZ2DHx842kgihMt6fO1dHxBuL57Fe7bkOoMUGPn85YSB1G5xknJ
5j1UQ33uaRvttdYhmpubwYPv5UrJT/R1uKwXLpNt8pZbzhN1JMctdwYbHqJURNSkuChwnUof/C6Y
69P3L4bGX4HZQAJpIjzLqR6jJeWzf13QkfW56r0N8aMO1PfmNzv4jBvRD+JJPR/sYTo6YH6DBU3V
UzK0TBrkGDgzBTic600hV0N/ls8xAQbbFf4zfIeynjDrvkCQg4XRJp3NDu0+ZbJa/vD77/cjZxhR
mmdmVDE/R2Wp/WLBwH0ppsnXYRYTXQH+rnf3UtnJ5mNyYTmnPOzyPeU82LlH0T8zJmwtLZ0Juf8+
mz3sEW8nXlKadEV7AhtikWaERaWoJwfm4CMKDs117q0cMISN2+YcBvJk0Sqy4tCxRrPRO0ydcl9O
O8GZ4IrHd9cfPV3Z8RiS5iHmCqBFys56OWkfTlNP2lmvFZ4WVg7TxNvf9DVjzGluSaa2j55hbya7
rivYsSfxJ9BfTC9Ka7+ZUKjM9J/hsSt0Z2YN5aGZjfLwDiB3F6u+P3Sl5hq/WIRQJmD40Gz6RaQN
vesHNw6n7cwfwRCf7UMhoHg0PJfzCM/1M+9hwFCJbRl2X3ceqbDkK3XwQ6bKlNcTKAzRdzbnat0h
Y/jf7yGl0nyuvqtD9eIi3Q9DYYS4u9JDi9arC3HxnvROjacmsVO7e8dF18blDVtIxt2XpwSh6Ymd
cu6k684G8id3R47lTRwgczZceh3L6fz8lnhG2LeP2PCyr5fT8ryQG1zd2nC3cRH/gCWMhuI651gR
APAT8S6ymjUv/mzyD5oumdhp/UZa0/YCvdKEl7ecX+VySc0Runtir0Zt/PnVGZWRZDLCj5vZgXfv
cmZ5keGqx7hF+E274vHGodvdVEN5F5Pd7nrjXjw1uxDNmgaIejEV72Cmri+/+k5OwMwkgt/vL9oD
j2kPtyzdeTae408Pk/0TvbxEGmtjbRF5BVYu/c5cYdEVIYXITVNjqsCcSPxll8WYYmTbuON2dTuS
0/w1FLQ0+874m0htRE8qmCtmnpAcZPe9fm9k4CM9ZAieXA243DTuK/cYOx18Z/QC21oyh4AZPRYO
xz/zb0xvooqE/miv22Hh9kRDqbjf54epGQ5+SViHh4Fhma8QfkztVLPRswRba4akxp6XfFcIejp8
IfEPh5MtYymHy+xVuqU1pclit+DHfg/5vmZb/Q40uSZ4jtYPZ5x458sDOLF3l8hV//QHO8ipy0EX
h7MUEsVhp0b1jyDQUa+MUyCH0nmranebUU3WTtgn9ifu0lS7s+2bd21GF2ud2Kk73OEBgGG8w/vt
OZcRjT8owFN13IZM3WTVbmKbcbK33RtfL2QKq7Uj7aRySTsuPu6lDngWVW369ML+D3MAicjsaUh+
eIljl5X0XIz85XKv3JpRJ8G4zm7xZAXEcTFQl30y3l5nhA2JBlyGeLwTXcW+R7LfYgwjKBRL21p9
3PSjitXpPiRW0/+5+wulbysN2lbn9a99/3oLrE2MGSjKmOU83nbvXgC+3WqFX9PSWi7TkHLvSf/L
eSGpn24nMg6LOIl5xSr6rI77qa6OWfilPMwXUedhP6cB9UMyB+PQVGkldAyVP2I7ZVO83dsikNRG
usunBQL2ieogJ5WIHqz//T9JBBZ+1GM4W/Hcs2LoWHVF33QG5gLw3QiGyDF6ktXvD40a4smueJHa
naeXFbYCXuKOJ7gbQUQODluhf9xQcwa0Cv1zfsgC24D5LORav7kX0zb2lm84YwRNYCmx6swVxEAP
Nr97IC0hY3jEa5AXUsj7JcufBVF8xQ6gW7i69Pj7XMM/k76epRfzv+vm691UOabd/B5tEJVTFOSA
BRfMRdSN4nw4Ac0Df/UEhrou91NVEEWN4Ix1ZqRSJ1Lu5i8ZpG4fBIPLA4jjqr9bBvN2JoLX9CmP
t/FR+TSpKpwy9Sv3R8vlEg4PjNq7rzV1cUuEvo0yEBX6Zp2uN/PSn8Qpfq62Zf+9iabA2UBkdCL7
0PSPVEjgGTAi/vFFY3Ch9+KNKfaD90bhPfd2r8luU+MjnYlN6AL4XuU+mVNUarGjfR2eP9eIHdUq
vOX9GVxTqeOsDL9LpsSdQAIdVNIZPROHFJGKdvpz6HgjetpVTav9ALHRpmvlBUZB3KnktqTC5RfW
20NPBZC1SQv6V/tnZnHEOxxNWjlvFhtsrSczCdldhxnTA9XJSu2/4jIiOvLYzGv69497v4e1BGJj
gEZnYwLEP/9uUG2b3LZamLtzIUd353ADcBjRXddiDDoJmqIgFUp+VqaKqQugd/MizLvDfBnWs2Ox
MsdAe0uMB4VbDIH87Ng+dXKxVFWyAokuRDXtbAIr4W6DNFFWk4LQMm5+USuW254ZbO/BXnOimxOx
AEtVm5xYzopFXK2cpyGeLyi7m08Hndqtv8y9kxZwA27BpssaPLyPxbzwP9LTvTnm9eV42fgRBdTy
l5V7OG3LoS6G9ryee5P31iIRi2FP/KK0pbmdGHhFCb6g4ReAvnz/XPdL3kZ/1w/m8z45d05Bf9xn
c9eNzBmqicm8kZu3PemGL5vE+cCSe90NHwTudT/qLU/m7IKcgF10NuXn84YB+tX5VwsHdBDz79y7
TTbD0i9zZ/e+illP7nC8gvLztOiU9GSWTU8xEVmyvq8RVWtfHFrLgX1NgiqZRPsBHaz5y5kfvGhe
6As70Fg/UX7iTlJTqEo2dZuKHoA9PVxLvaAjpn+vl64mM84qIOZb7kM3av996GF0lddJRj1IAh+4
k0ltBsPVndknMRjtWOErNtmakQBxlfW8lweW/FZsMYEYkcMJ+2Ky8e9rW0IJ2u2LBXbqD5v7obbl
YYaiqxCjA+gciHNPfv3U+XjUVbuMKj5EEsQAz9DrLWJeTXx3HJ2IZwr0fRq9vWh56v/Ne/v2i8x1
9rar8w57gfJzeJbBZ7Blc2ATXq0wnxhkU+bUvwEF6VCC5VZ2qq1z9AiDkAeSuqb0qzd8oo1zDl4p
wcASujYxxRhJifHzRUqr4ASTM/483CMQ6jC6jdTF7+9OzYaheBGStWk6vg5ZOBmAN5C1O26+Rl37
8knUXJAB307i5TfxpoewVWKp7+s6ccHhHuAZlBNi2+OZSBm+E7qvgOnbCQNb+yENHkyAp8xO5F4B
5O+PfaQhLYf+/r6rVqHCgbL5kx4siu6r4DgNk2i/p6b6UcGJ0duPoy/ppSDXqyPDs+Hdfonqz8xl
btDJy0/r5t0QmCDjQYoXKLmKgcPAH+88es/uF5t1kghrEnn/O9YOOq4nrmpKGIJYB7sXuvqPDWsA
9KuPyejA/f5+f50hhOQfBv0/em9VGKmaivUxLxemZPp0MjNYU5dULlBcB7wGCJQWlchmUTM8aYvS
+b4Kjm8iRdQbB5eb144xLzWakR6PqyP0gbo6F82lqRiKDxUDV6gnjoA7pHF1KR97EuaS7ZAs0xPe
6bO5CLDp6EtaQVO/nO4vy21BdL5RJuyb4Nijl4ppzWdVV55ODdfOYumS7Fd2hwYcwzq276SuWUGr
jNvJi8Q6+zr5+3jXbLCOMmB84SsfuLVJo3QHv5nlYXiZEaHpaNUnykTNnkyeMe2RYKboX4a2cgTX
J7i2OpV6x2XHZlHg26unqR2Z+Lr1Zdl1a8Yi3SLoWKKbrd7dKWVmZZvk7qxZlfofu2xgc0gxOAJl
7qAeXw9Dj0+kOYV7d1saBSbSxXVBX0n85Ce/5PcidZssy5De6yd4LTo32f3pFyTlORNXHfvb/3cB
S9Ys2H0aa9rdu9Bu7ISUjG+Ex76zx5qpAX7pdWc9BbHVQ7ntjljaEDsMnnPFWC8Wrm/nNfJ3bZZK
0GgxYeDE+kFAkYlJud49o9HI8CkWaiZCxOrVJQP+YWtPgSHSCnpqO/T2TxpVuR9vxwv76q7AnJ8o
e5yVDwhs2cNZb/732RnOLQlvXW9NEnqAc3ADQKAuN9LIcOBmfaoAgDgKYP0tYqAtw9cWd2vKLGsh
eY0tzD6LujD68aITwbnDc8KJuv47ABeBtlzbIR/ufO0bU8SY9s3zy+gz0TAytv/Oq/uI3Pz3xQmT
4byLr+9axtoBMvX5s4KsD9rUTnBwAubLTlf7KzT/6bIyjM7W0Uc87IndN/yS/ajS2aSm7QymbX/b
DsTm606KVu7ylx2L+uV/2QsnUNbSAOb38GFNafO04Df+01N5IvFEBjn/GVyCuWMI1c8X2B+6fn1M
HL0jzly7aoGRECJwzDzlqBzN7o0Nq/TxKk//mZlIugTJyoGT3IOgc2Js/Jw033/y9NsV5NkoX3WP
VxsF3Fecqfc88Ev4mO6Mdkg1TflsP24uTrstVBPFlFhvPpTDzLmJ9Wu8ON9Pi9ihhaoVM0YvCGKy
Jj1P6M9boInbfBevdpbHTrarRIkpZ3Jwygf+D5NeB8Yc6fEYCq7k6LM4xKI67L5uchiUfK/CAYZv
uUsP9N13URx21ezQm15/i0XqqI8rLrbRc1JOyuxPWw5lhWKApmcgNVOk09twcU6mSV99poZZZrsD
PX9iRS41bLr/im5HFhJvkXpc4hzu6LUTb4wOOz9FzASCq3/FVbNvAfPLt71e2woVKWaJ/wW/SB3z
RmcJCZWIYUe+3uKnM2IdTi0GbPaaaAM0TvwITDiJMiNrMaRPNfcke4bO2CY7NLid2doQn4HrmFNU
Fz5FBeWALuOxepn1xsD7V5Ahf+NJhRTiwjQBD3uCWLAj57H/VNe2lbiPyov8qRafaTpKeFzEmXr+
7dPWkKKn38350dp/eMxm0h9wf9zPaVQyFQsTX3BUG5CO8h+Zk3kc7vGiAAevIb6wl3ARTn3GTwfu
Mss6omKj8Ht6OdaUhLrX0ZWuTBGNDyQixmwB3wdtXAQW/IU+oeRQvTMg9n277j8ctGewt7qSVp59
qC/f/waHSTq7i831Qds/GM2K0ag7vrkV9Chvrb81hBJkObNqBqx1E9UPkdVOWSVrD5dvNIe0K7wV
eG9Gyp0cMEiFmk8jfX/1FeXPuR7/xfKvcr+LNQvr+vBufCm42PTi/sUnXJXDtSKF3VPuRUcQCtWq
qfz1lXTr/9o9YLc9pSxgHNAv6CHWGLGbVJI4S01vv8GD4/VxMHDYAus08eFfwfzujd6Pv09nH+/v
1BqQUjXwZxkdm5V1xIk3trPw5rz2b3qMRNYWW9doMN8L1aMWOpmCMeyrZUdRrciZ5sUCWZJXPoLC
+kjNIQf2nUsKhXWDz0KcVWEjai8bViOICFxTQZcsJwSYtsT37lFEa7LrHF+Lzzz8OkniXSvuTZHT
4ee9ht3+YpitLtlIDTLf7qfO6gM2vQbKaOfURngonalsYrfjohi8HWM2cB1NyPgu6j0kA20K22zS
qq+r9XMyWAxDfdTmYDfPWBy0yewVjC5yJRFslidmjHjUrrYGaTjUHAUI9iS046aUmt0ZHXbAlz1Z
HYB6/n/wLZgkkU/S9YueSqRd/rqglvuy/UFwcDq5c0+mQ0t8FMj24DFA+CE6076gruZkw/zOh+Jn
V4ieM/vp3wUHCKcmImQzO3Q1MaP7Sn/WhlO55LXtMJFtDvr3YQy7j/tQGkAOvQAUx40qJdp6lZl+
VkRsWDWt6WXg1gO0Cy+OWoU4rsc7jedGdWC6WjybcKAvL6yWXtwUo+h83LYev536zNoOoAuuNMzx
Skkw9eDP0pk6kM8jixTQD5xX2SIdkdOOF/e5SR4TSNjxVFGaXccYgWivKyVQ+srGHU7b1XiAJxyU
k0vzx+eDfjUY5Rt4qASYM0S+MFr/+dlo5Y8VX4qsIFv8zzOP9XA9/BkrcctNLBYrrszq4vorJfsi
zdEes3SJRbKSrlRlALDstBA8JmTVbTpZ+Lk7k+/JOzhIHsG10sxCuZw5VfzphfBG0fxvfo42bTO5
fo3ouo+pB8BW2dPpXp/sW5tJCkbk1ZWnE2V2abymZFY0Nw2vKXpbatUBnCUv/RyJsOyAwKj6hD59
qXQKxn0GY5bJYe6Apyg6VlG8cfCFBQhyKuSnB8D0ncUj2ChKXwMaD1TvQY2P3RLRiZboDc4eaece
oka67T2K8zXvZpz8ss+pqFBO2Dyr04juKmq6wPHstxDvi8TmjR0aktJZtx/q+X1ANb48ctTTuTqw
wizT8kIMi/s8w5VBW9NINiWswBQzr2/MzE11o+FNV7khQW4oQB/y5WV27jR0HEcNWgn3zWO/L4qn
3T2FtHHPdpTvESLaqd1QqzbHnv+QmcuKpL/jFNvd4mWXMVjzwoIKgwxysjIaJM79I7vmVqcxVFEq
owwY+l/jA/P9tI1sldc/LwZyoY7U/TO858DlmlphQunPJfvK6aAMbqihM5JixupwB6M5YBe+fFs2
4xy+YAgvBDxdX7B4YaBfPBGLP/tKU3V54E42zqslVz0X/8JJ6fa7zvAH5Xkhm63R59X6rD09vA75
0NbkkOd70rqXu7Olpn6eUZIYfvPL480RhF7Zxwv19+unMM5ohBq4OO1uY1eklEIP3m4u1thiIvlR
sBvNwGyPrVEITYVsr38qw2igwDNHx6RNcUAckYsTPfZD9L9vW/fh39+gx4AQ6nQgDe0a4+4QHXjv
5d/n9N8uobf2Opu+uvb8lPZIhFZMezH2rkE6e01msXhFb0QZEGDON3E62m7XKd37+pG5VIS9dppR
I32d9DAgXG/AtM1jH668r02IaCU7f7qUgWYqWNh/Xzey892zCvXBd36JdJ8bmTueZaxjNLbFLdDP
n3h1y91ObV9xbtdHXc3Oi5AF45ZkV062rDKmoCW3I4Wfq+1k2at/NJ6qOGMhOf6V7cMrn7J8X+13
P1FTEdq20wbwG5UTVywdEkYxfZts9pfsqtXRwA+j5CXv/ny3ewaEUFQs8qvERgeYCsejJ2eM+CLm
/UKAxFBqOhwtL5csDpZ0Pc7p8uaHlL43cCbtSGzu45MRgN6LysHwK6IOjkF05nPjD1d6pTH+/jGc
3POcXQ+Ny2GVg39l/uzToTbojR4LQgKU4EcawOjc8njg8hiHt3HfKVewpCT4LTvZgf/hP+kGgqAR
v33wFjsgqLDZX+isfZBzNjqhCb84S/BUZkh4ylGsF+XqpPrDyz5gOFV+VmCT2FAJRBTlx1PHkYPF
P6MZPsbxEgrU9qL+h0+cujydo5eYTkEWAlqULqIyFw9sjtZV1KdcRbFy0vt9O1Na2qAdR2G4b93B
6h/jwH3g01SWt5/WHuBXSlo/WseQOKZw5Q80w3D/9SruDqds93eXGa3cBpJ3vrZ8Hs17kMzrAzia
jl2i/7zb/UYcUbEmpdMhdoA63bzMtVxmpgq3bmAXZEXDKL/To6kJBDMRjfkSFTMs0mT2mGMS9ogo
TcXsNddQNAi9sfNf+s+wktX+5+6kSM8CuIWXDczpxCG80hbuLJMWIvFTZwl4YEhECQL/oE5Q+py+
JJUeFXxB8Yu/BRWCg5pMTN6F6P7T6KRoHj6oG9yB89sPloBEgeKow2nkivt489pWYk5TD3rYimjJ
ik/DvlOAS2+ZT5NQ8RDIbOY34ET6vwW4QVRFe4P2+Ua33k7vCvm5zqDQpy/xVXSEqq6pMUX7sLmp
Q6casyEShMd0lulGgSzax6db7L/C4tgWzglPpZTJyMKz0kXCXZ5fPv4Fy1laQBSPkTb30kAPi981
8PK+9q6W0yQMMm7Kt9h3D0XUgABVx4vGWyKlEuG22w9h0yR2EfdWuu6wcHVbWeH1ieo8gI4/Xabp
kZ9v0scqaJwgZAP02e6eH2G/R+Pebmy7N78Khoi5zn+q32blUzPnPgRMqZCDx70w3lv1uB4WRDgY
0F8yaJo4SCA5enfv+xhXk54Lxe26BLUlwMqHdPacJqsoeskj2Nlaxca44rnT1ohmOThH13z5Sgyv
ySAgqfyEUboFoBDLeL68D2lZYCbmEaiE+5q+uBevGU9pE+3z2R0dnUlZoX0pWJWsqtzB5ZTdWYv5
NPUuURgBR4ZYZIuEbow2QTFouPIys/SWPNIFYfnRytssje4T5pLtrQIYuHI8BrfZliqjcPVxfhNw
C6EO3Ah1z5AT+aG0rzOKsscMPnCtXlxhSwUaH6z3bGq6X7Qt61vHuaHKbCDoMrHdH82x7h+1nyMk
AdjDmZXuKm2igmpUFRk3jh4ScD5UW3Pravd29KF/cUyI/DzkakV7xtBF176Pfq4d7+Mxf/ZcFY0Y
WU8hV35MQ33pI5r6g/Dqm8IKzhd38VF9LiV0Mv1TMkg+F+Dv1HSPQwXzDr+UHaEJ4N2xTeT8wIyo
FCqyNOkLbHoAAMk23n+6rcb6eeXUjl/q3e99zIVaE9cXpiJprc+Y5ROcFgQaTViQf/rec2yggIBd
QEUMysAsFu8EBW5NbVc13qLeEPiLBYNqaqLNRSnM1I8CmhOIFvFeK7FlBSL6BvlZIN1dUYVOt90z
sZgLCj1WqqMOhMpwAfNAb0R930WxNS/2Nr4B2aoyo0K+eBOWv+AM07+DXnzF4q9erONp75e6UadH
8oEeG/s+b/s4I64QEkV0aVBCyDlmbMx5IZdWueCIro0ldm/J/dcMttuLKO2JILFPTCZZqKHCjLuD
xmRq3cDlLZ6ygJIBUkGnwqgmQ6+QPRY1rcCAFv6At/WAiGXb0xgopF3B+fpjX+oNrI5qwmMMLMXQ
wXfNfDNmc/+FjuKK34CXSltHpwsk+iXAOXRZB1U2X74CNUy+RsKDAPLc2MxB6m5mLGMEUi4jyOHW
eitSXQwpAaUittafOxyP1UWybuyRPjU6ENltzZb7rsuPpXhnl9+/jbNKIx371x5OQpJpvTXMtPnm
DWnTP6OU3OfxJZEJRFjmLMqOSL33uPfx03TMdMDfAqEaEN7rBagwIE8nCMG4C/k4hQKy77L0VtdH
0CSnrGZbhGqzgJjsxFEHXpmKMsIhV2dMRBLRvO0rHtD7RACgtFTXdHJ2ej0PN4wQs65i1DjN3YtF
nysRDQVjCyi+vBpBRQzU0Xiq5HisRj8PHVlAasmRhjbXoWGqQHn80XCDXeyNvrJcyNl1jnd2O9JC
3dtN8gFdYTFrDoeb4Tx4XhYfiGYUhSA2SJe2s5F5MNzRW7MPs54lD++gD2XImn1cCPaXP94BUBxT
pXZFLQJGtkadMesgRcntn89TSW6uNjqXmtUAPMiATj2TfV/+A0MoJ+b5GKJ6ckA/H04Ovr59IqUw
A/PilFDUxQTlHpNnlH6NbWUcTXnn2QFUVw8B8V8rXS132l+jN6prW6M4h1tM7OIjmtJWGDydqtsk
h9sTHY3fDImqjaoS0J30Xb5pyDMG6dej/sXwbFT2cfhz2TXXceHixkOZynbVC4rY7zIVhJ1Tixoy
dXpszNq9eAbBp0mtjI5Q3FqOnrv1DVhaZgHKM/iBUAH0rkuEDhDAQptd95HlutPY2x8jjJUGm4io
C70TT1GwUpdF+c0pcZiinegKrYMpkWAF/ZuoGUsw7Uc8aXQinRamneP3sr3RdFQ+iG/FA86MFRW7
cRlV2k/et6+pc+2eO+u8I0jIt890mM7Lz6x3gfeOg1srLih9mvHVmn2rCaNuafS9BRkAE53Xx32Q
mgzHUo/C+wTAVhVkgYEpQGCL4QpT4i8F7dFavtMZq0vZxnm/+7Dxmu5YX7/W8YMfPZFoabWousoH
0TUf/vv1ow2dBmMMQ5YP/9PBj4LODo1i7XVT+7LIkgltBO+B5ztfQJlagxEurvHbvz4mTz4IOyau
eFhjb4RvnOh/Fo0RtYwpCirTkq3ib9nXZTLOigk0/Dvq3b2iG7wyt39zi86ka3oP7KjfPu/1hWaA
qMdc/PBvmZCIaVFXjym0NmW5NP7g8+BQrPGccgBgUZUUr8HsYVAKN8xJFj05uKvpP179X+72ksLv
lz8dzflC8IordNm9Y7//bbcsmCS6g1UhUhyqoutNg0tCXkWJm9TrO5A5CAu72e26st9KsXS1hFe7
k5cmdsiM7jTVosXKtJQH2srb3MCK8So2YDG/JfAGsL2XoTl70IAvW1YtByX/paOUmA06UnneYLGz
UHN5DHhr3i7+7YtfpGgsCqm8zc6CdsWOHv74gjTJwwgEplbzQOoxW2UhN4PXjwDi8uOIiSlP81zG
EHQAfZQuAWKtH3AjoSe7gA/y1OnA+AAfn4O1SNgGR6+izdkGSNtzkxyebun80lOgzne7qL7UdW1Z
HqcGD/d7Yu0/Xcv23zwqnJ0iQMuY+pYvmL6peXoXfkOPGXYoSAIl0HxIWr6KeUSxNJcEIpuWaXJl
sEhJ4HYzXerOaAX5lDjNdDSzUM1vNs3iJpFybbixgINmTwZLS3IB9OnEm8W/j2CCGOvlzi1JnzWf
i8kzcDYX7gQXwfH6tre8/gz/BogznGZDBe9RJ3j7vqwCxeQnERQfMJMasEL4jlEmagV9EkX5T2y7
ao4K9FPRBUy1ODrqRNVUu4zkKOpSA4pWByhAuFk7gee1HmCk7FuE2HQtYlfV2xc6qZuzDH6/4WDv
KDUajcfaoVEkZ2T2bTKYmj9ecIrCeqmmkNQrEgD/iW0xB9gzAyVMimBtP67h1XLEFWfz9/2Ue7Yx
LPWrHaGwUehqdB2HpT4xtwAboFVIjCD41GzIlVYBrRfXb5KxiTcYJOPLhp9o7qiDEvwzFJtCppf5
kY3FakAldVYXOYLNnxk6PIcmRqsrm1aoXpgEHBYOWRWzSRQf63qBQyOEj0d72NKQjwxZL9HsmBUu
z555fP38zw9zlRTqoAg7AIcGHtbgFe3Hh80unNB8+r7NLwsOKvwM9EBqf56IsoJqg+uUq/RawAzx
+oPkYgVkvEdotFnOl9evR3VTjNtlf+VxMZlpryj6khfmDtP4GaS1HcN72F/EyVoK9WtfTWfYwSFG
3K8hqLOFJ9py0MenrJwk537pzPFBuDJQJ6+dEUZ6nakVz2MLfUETGmG9ZaP0CF3BRb6ZI5tXhxTq
s7ZLa0ZO/YUsKWaHphUHxIXbSSOHq24A3TG9eQWhy0Yv+b3LuRb1FgaL9AAydoeB/DGfAq6E1/2G
lwn9X0qv8BCb/i/DRW0mYDZ6pPYnUy2hZgYOf+iX9s74zcBVsHIz989HpJkY6gAzP5B00B3DfoDK
an48idFXZbY1ppy871D+Xo5K0NI9G4sb+LQCDMFhiWeB0QZJaXfQBZiM0QJMxnADzhZqOImyj3it
0ZAcq3lPVEAWm5jBjM5y+NfHLBJ/CqaCZfldsptd3S4LjRoeixTIW2p0nh+ITu1Mv4XVdysv/q0b
VlEIFf6aIjMHqzL/I+nMthPVtjD8RIwBCIK39CB22EVvGDExiKCgSKNPv79Ve5xTqV2VSqKwWGvO
v5tBA1Jg/jFuQ6g7oEWbmIdSxjAkecrhl0VKaSRbvwVIV+r8Pj3kUVTFj+i1rntPruxipZzYf1g6
rD3TiKHbEyFL9ZXjniuNvtKZF4dv9/PHzhnn9qRy2RuTK92dcdrkxwHhqXUWKpRU7JlCMTp/Xy2m
GAE32j+T74ZWYsaW/wFwCgtIWBY9MnavsF/BBcul8+4C+cUO3nBqkDuLT8P+lBzjFMOegS97NVQB
AaEsB0ZOWC+BsLKFDEGWRzewPtlt0KWW8Um4ZUSn8V7NvpRqAW48G4Nb3N3BGZjBk9DmI52g4n/2
ntSBnN4ybD/Ywx78jzTkkgdaxekt5AWwNYtug/Avs8t+rgJrRzge+29qndIjReXYbKXXlOme7bYb
+2PTfdjAKCPUCh44J44FDZF5+PxEhJyaVVjbxdhHjbkSapGvGfe54bxbGVOwVBj0vzW4YztN+3n0
2gaopWkEVjy1tZMCeqde/d6kij16RwMHrdtUoSpbMF0RKEZmfStl8A3LiEamjAaZ8iN8yqhlxX6J
dDfaGruM8sQ2zlvzNcWONxRTeZ9eDmuxg0Fk2Y/91X8orumqxi3U8ylMBJ1bsbqVMw1Y2Kn2qWxr
xqblwG5ab7ydCqB15t3cEPgLxsoqtgPqZziooAP6gKNJzDBzeZNa9IzZVFU/K63iGox4+xhJdjMa
7Ln3RrHwsQqE7ihBw14cr3xemDN0usnfFf3Dex3daRWCyfIXUoKV5DAf825jBff+2j191vgevqfl
+a+Q7Pu5AtHiPa2ezDvfrwmp7vpND6+9hj/UppWB55IJQWBdNLKXCILwOqMFkqxV6WPAG2nWGvq7
5JPkPm2qqTqnJUIdA5pPE6tGxZhD7XhkuU2sG8qSDicShhr1bYtzDqaH/c+q6vVLBCqwBgqQEmMC
8gqGMcqtTypoAqGMozt/znBuJbSl0v6DYsahR6097eNrE1djC8VnhBqOIA+JZ6S8LurHPida4cGM
RlpDHlZmJY12r83DjFvdqcsk5S1XNiXYBHPwXSV0dJlTB028O0aQWt9W2fqmMn4ueBTO8EImEuok
OlxxAm6rypYHu1J9NbPNLLr2v2ZYUfKNiQITQ43urV81JINZwxoYhQL3UoXjYj7+Bmyh/Xx3y7z7
I6F/YO56Tm7W4mZu2iVVXZYiZkAfDytikY+Xth54R7H8AFuzDfxWN9EJdUKChJ/kHY2ySAdrYWBr
4T+al33vayId7bwN2MDMu3OX/AJ+/UOzzRd0WxN9A062kddpESNfBt1Lv9qn+8Yvh6UMYaNCGWYz
QcK4LsfvuB0ApR06TnrU4h2T86+T+dG5HO/aNbhN1gxHlWRHnV4mzm0hvZxc0OcmMhu7iSkzNVQA
dh/kJ4QQz+brMrLJWH/R/xb2jdL/OkM0cu9ctZjJiquljqYkjWKNtfgNaFxhI6CYvcsH+gZmX6WQ
MWP3ttCeaxruNoBUftsNRlo0RjwEsAKv+fhVMhTLzVP23M1Fc+vCK053XxmsK5QpcoqX9zG+rojI
Jbws/pVyu5zXpXvFKsuhySP7TzRTlWtdS556UtxQsI9LR71GxHZPOPIA6j/aEhZdhZTtKNEdZRK9
3t7r9SbFK4KSkR/TxnQagpvHS0LByIfUqQaQMy0YrDRWQknl+GnvawYd+3K6RgCgWko9I774mS5K
QDbaCtXJntMCywHnNNRHGhqqeBxUHQc+Kb+X421akWCJ58AxNa8DW2QAD7rPj62i5SvHp/pBONTI
61XgC7ZjcJdMAXc9DjrrY9v1q1T3x5fDq3evtV391ijNleW73Lzhyg0UVCskS1rpADFdHkcVOklz
+qAcNmyhj5Fzpx1kHgCZhkwywoOzzSqoX4ehxjnKfpozeikVTaRus1O0cpTzTm7OB4BpTe8sT5z3
2IEqq6K71yAJabwexEN+/qkEuoyT92fxppTilmfNqaNEewSTB4yKU1Q7YshulI4ozLqDRE1XOUaV
ZEaEYoNsFHAXKHP0HECAq9FypzJ/eXMJd/f4q2B7JMJg+jj9Bnj/Z1+q4nPUDbF2ZgqhRJPusiPp
yxphwemdXF4RBfLIm3RLpomk/ufnygaGf0T9VhCPH4orVLN6fFIFUJb3zguQic0cUbzhypxM+wuj
OTg8GZTsmQminUfQRx0YU2xO0YXzpCLRYLG1J4mHiSlDek16PRYG63F4B6PBvqyUbQYCUtj6lcLa
VmEDo3fcva0mrMUsBrTJtpkYdOV8/UlOeH25U4Uj7vtCjUsO4douIwYa8gLHwgl+QYS+b2V/8vsO
+1w8EOm+0mwtuM8Gv42LeEyt16C7Gb7fU+W33ddHLbmEny8UdmbU4qkHXzCWb39C4inK/yfw3j21
lSlYNM14KN29+88NqQGR7G9nAtPBibHB2DVC17Vt0JdZzylnAKGzUDVrJXhC4c9YxG+/j8zoSru8
GGKSzswVzlP/dSI95GY/VmZ0+3vRc38VQR6NQzlkEKQ+H6kuxwAeTkZ67yiFmhvsraNb6qqMqzlN
tRLLfw+s0Yt01YU9FdJOnt86+n0LQRbYzuSrW3YNNqyeam8HoIqF3kVcOprioXO0Qwmtqn7CLKnh
AnEhswmg2mwDcGqmhV5wtWmONudCsBAH33QpW29kqjl3T44+Ixfa+FEGhPzuJdOrFevz1f28BNOV
n8Gq/nCKcFxAu3CCmeIK9X+tL6O3WV1GQckFA1o9XzW7oLEiCESxTch7zWI48kd1OxjEheJVf6YP
YoMVNrOMeR4XR/k3n/FPpL2ckwXz0BA3ksgKFLxofApMTXNShox6k4W8gkTw8jFyQuVLcYaJU2WR
Wt8d+N2hm490Xytc9KXYWCZgDK2ny1GGDPBWeLnmKFf7pdiUgg2gSB2wV0uf07Mq7BLc5oq3KFJz
m6SNmxqVZjipZ4QGvMvgevOeqDmfXr2RbrZcx6pLo4AXRBAG2aw2tubqucQo+UhGtMUh8CTam12H
noACWDpV80Zyq10KARd+NuQMFIKjIKYAhTSz2WkXqSri0ZR758l/KtneuHMPHQXTotzgguJIWdUh
qp3p+6Sc34Gp+ZdYWsvfV+CYO3pRLntCDfKprVfl3fb5nw6FMXYe/kCjvEpXTaT/3r9SkEpY3Rj7
EMKo/VOZjknz2BapnSbZiR6knymGdVnfBiiVbT7LMEYgkbhuWtK7SHrSK+djRC8g2aszbgNz8zrJ
+j6tYlaJ+UdCzSNpfeTpn2LzFEEzjFpjArfHOXKjmJLc5yGbxBTZ99x5DA56U320U2vKX2U57jHx
0GztJoXXvXzA8cl9S/rmV061Urd2/uTUHTsdlzMloYiXCoyJIpTkzA4ky80/gWli0xMaJ33aXH3K
qWZODfcJifpAc9jYoLLgoZw7EKWBjEhdtRWnbN3SuzAq7ercepf3YegutMqrdh5RuZRZtwdEPARI
2u0VhN67nWvSNSr7fRy9XJXtHh/ThSbY1d72A0kTdiF0GUgNiFycAdsaKDkZDSvw3ufmPfI7mhlX
dttozC4NpfNaEmqImP3t9Rf7BTmnn6TwbtjSsthnfL+RPZ5dzuMXpImwwQiwnn1H+ikbtMr9Sl++
PJ0FgrbMZb93WX1kcqagWDKPNdPJeJQtjt/0zpgmGtCGwK4AaU96bjT8hb6J7gX2035C+ZH/cN3m
ZcDVfiB9XqW9g1gHcApMFbPu7RoSB4yl/jY6dOxuJHwD2uT2Swb64nbdbAQsSmPzA3CzjnMkEwb7
+1n7+3zp/dp4I2Hqep9X3xLVQPfqF4iiJo2rf31EBcrVxoMK+I1kXgnedIYmIhRpMSASVV01YyAD
m98mw7BLW0Gz9CHZE+LARqXlGwyzceBZflt34r0kWzopng77DrK+7H5Zz4ypRDTQIeBBG17Pyw3p
vlJPorM1khyFBotm+qBPMYw9l0iG3qg+KGUaPMqI7XHQbuHQ2wEwGgN29vyhKqTuH+52c3pmjI+I
5NM4mSzQ4nQ04rljplbu9Svc7hgg4/txJLRjyoKjUoK+/6qKgKd1QDW1L0zwJSWccIBcUHF+Txaj
xavngaReobbTQJwieorxt0S7g5R5xoyaGW9//CdWVyWOhGFTL4q3fx1HY8OtmXbFcZCfKVseCBH+
6FuEn1E8o2XBGdGFVVRsJ68/YGzabtRI5enJfU6U0fY2I4FLTpMBPxDQz9+4X98giV722MHMJ1tF
MTXKmdpo1qux9VGoSuFHJzkN0lcn+7S1JlrY7W9DRNzY+DI1eVrf420FS3K3sX2NqG+rbzbn9Erl
7GZb6ba8mPNLameDX+V+3f+oyp5D8v7dtBGz4u3id5RzhvnpPgvxoOlLU7JkkPHH4j7+hTKuZWeY
wpPDns7vSDoMViqP7AfhIag2dkTOWsUFjJD6n5zFKo/cGuCF+OosSrm8rxOBb1fj2J0u1GNHxDqT
bXF8rfOEyvRDk/37pmIhlTweKY48w0f+3IOig5JePQnvQIF8cESbvJBB5zipjzj2eiwh2jxf4QNH
qoougulLqS0DotV+K8Liaow/BQNP3wzGtbNJmB+GiftmxBzjk+RQyTxRzpCOAzctuRn4K5EU3Um5
u/V3K4ASZXaXw7Hpw1yoS3Otg72AP3k6qyWsKy5ItSLqkMAdmcQj2nvzO2+c4a+rls/UNUpXYbrQ
6ckuTitYxdcXQ8rX2DKk4Te/RBgEeEe3e6KmweVUxTrunRyy1AQ2TzI6/2GfnCmefDlcash/Ws0d
IrRjv4BF7jM4m0umG7oA131vnVEv+JpiLdWXvR8vYugWJEXWdY6zFyBw7SMIHghAvEleZ+PjBmO3
wL8X3oyyReSuAH+B85QOKDIqJVL62J9xWlUzXj2Xzq/udux+3IyQmXb5PYpQbWPTyuP30wVA0py6
9sG2UHosBmAH9oUBzJSSg/UAVp7GPyJ/8eW+bk654/1Jy/jlnhMv3FTRE++7dZzlyevizo4sNZqh
aWOjSUF9USJbQ3nHyDsH85GETweowCB226YAIpBg7D9rB4RPGPjP78Vyf/9bLg13idUxoVAD/M9W
ReHwIwZSAwKVEXnICmez2/eXsRh+nNlxxhMZQFYnEE7nwXp+nCR5oiyQwqH4wm8CDCPA4c1kj98S
coUjDfLLTXj+rPy+/Zm46kFosTJ2YE6DJXkD5fRReD8JJdA598+QAS42eDvCT3AGRrEipkG53d8+
e3tP9rjNfu7XHCaYFuQYJ4hdfHUFCIUzj4qla3DrmCck7nxXOsu92VpLVgjW8xiTsPim9mqVnzAK
PEgWp7yHpaWtDyLpb65dnJH9TUUeoZ6b9FsgA2abw4XahZD+7s3SxqhWu9Y5BP2EiwfRu7hHDHDh
w974oe5iAAR9frkScoIvDP76Hyvg2lg400gDpl/djKMCANoMsWoRbCZk0Wm9rGBbOdsodsdj4Qfn
qfygAuRZdnQZOxVzjj8Xa/OZdqe2RxAA4OuzWXWqW7hohi72sO4z+8SuAFALGfu//PUuKH1p+ott
ZPr2CX/G+gQf+0LR8FSdj6e9SWsRo7Z69xUTXj3xizIo8CZzyxMW+F2sbliZmNnszvtrMlsa9o9G
TDPFs0gwGgP2m0iJWCx9lHq+nLm+X0598tcGQV7yoZgVzAuzqS2MxooFiXa7uL77s0zC0kPHoz3Q
ukgmH9C0gd3meLAa1tcT5t4NrcLX5z+Tlzdu3dEc0tI65/bej5k8QVzAlcPalkE53ed38QWP/2Z2
bcj9crcya6NAJdY+HU3D9MIbxQryWkymGVKEN3vulAJC+kHf6k08lHR6wEPcbBEx4aGwOE4ByY4v
CcuaZAQCC/QWNAR40TFRH4V+4v71hZGN+M2RLVykAHBQ35/3vHGNwZN9Hcyn5Ni//aHvwjuF2a8E
Ox6QrxMh1Am1qW3aurGQyAUyPGiVtUAkj3UoJDIP19issnZ+2XIOT/XNC6LS+gVqzForkmUnG7lP
G2e0gzwT04/djjnf4ueDVo1ooqoHX7mEjU5i3IJ2XLadp0eRhmY4X/6ucG85PdJJVn0uDl68JbhP
Sg7wu0WX3Z27LHwWwPWXwvq7eZXDhvf7zQPCfsQcbLQvkwO+FczWb2HZDrTUBhq4FK5BNtuAwOKO
Eprf5CqQUAs7vbWuQHv78SzSdSd98Z3BKggdyxyQz99HUE0fzXy6avaYZFxC2JDEz8vEnV8wDnUz
XtXfA8VYJ0LCDMoZX0KJS2PyNdL+eRpN5Mp8ivBQcUnJeiPCa7r7l5VEeB4NDRpo9Ge70QtCDdRb
tuFLEC96/CKCUI31jOv2ec3I+7Yl0qc2GYqC1qYcTLfa/KGF6um9hkBCF1KSpkNzy9tDdPYJKeI0
WB+q2OtCu04pMd8YIdnvKgz11rt3e194iYfp6RVSECFPwGXpdtZP4/ycySdAD3hHOJeGg8geYJc8
KjBrQSfSVpBVWMgkrz/atsE6NzGtYtqtNfcRDXyL5Xv2Wr6WdAKHCjE/7MsnHsKMlRpSgzKb1PD4
i02WETMp/pQTwZNN6Ziti3M8SmvTJ4LJRYOxueau4aV+A62Hy180CAmuHiydswGLaDhJLmO/rWNs
6b8tRxv+lsKut8161UzNhON4WvrkseHCciWv5kIKPf0A50H6GrcHzYaX/RFqgClfx5wORvAClObr
RB/a83nKYosimq1U/yKL1zF45iYwX2QdgNJJX/eN6acr2f44dUiKfzWnaXogs6P4o+Z9bj5EDPH/
GHj5unypRCMyNzAoNzmKmU0ZKl6XA0VkSU5Y399l+RbeLJRy5IL0f2X4gCZrUdbBgGeBSd7i56cM
P165EX2Dpe2QrL7C1s3mNUoWROUDmz6aALBoMjA//0TiJYoHqw4XG4MslcVxt+txfAFqsUkMHpIZ
gPLRj7YiBtQeYKVcE9YA2M+uph1D6t2JI9RrMMn8dcs1SUm75WkOQVnQV5HIBRJzaKGNjUUfyWRr
4pKnZN1MAjl5BAYBsACpREfkJyPWZgrGRlpSkx6m/tKR0rwZ9G3pBJdJv9ocOz7Ff+nTbPOLVDEC
/g6X+QuZEjqqdyAHdLzWO5Z5Rq/YoJy1HfyV9sUnjEE8rzgvedJ2PQDIx2vxFAPxw/q5f/VZWCUn
oeS8ZsDsuBBlFgp7E3owlobdTnfIavgCOBjF4wbDerUz48RTgjd8Oj7r07ENfwWyh4DTE5kXsO4b
wSr+YxTFwfYKVffulE7lFxyUgMwEClgbOpngspJCtiPJeQfPWe0jCeJdfD9C1OdJtjxcg+81UYYI
0p7e12U5oBlAkc/RZ64AlIp5NqeCJlKemyvsHPpa85GvDUgcNb+Om7/iG7v7ArtICrqJ2R/t5ls0
9qwjgCDcVXLEXKOx80Uj1esWGxTBxOpcRqLLI03yOeZ+GCMmvm5GkEeHat/gdpQsbv9oSQ07Fdaf
4u+ONh5by6z5w5Uw64mNIMvBh0w1adaA/bofnQKMFrh9MsGKHPE26njdsw4iTCwcwimD3v4Qm9J5
wzgwjxKmeMIA2db4tsd8p/nEbVwYRTD7jAMUf9e4RZPHiHo3xwaEgPoBqIMXXZaj8gtGpJo45MNV
0/Rjie5wM8Gzyb2sOJ+CK/scIoiamFhyXLb1tliA90yNpUDFb7wjsDs8VndbnZIsgjUMqaKB/Bfz
nsEy+ne3/qjznXXuNS9OC8Gg+H3QBI+pSd5UFsjEiFSxSQ1LQEwWgVupwNE1giTQLfsxWcFo6tty
R+dBZatHkLx0A0b0GLvqw72cO5OHlJHuq7exuSBKMCJmlqCA7c4vO//9bMtiqVWM5I2y+yz3dMSq
Iao3EyxHOaVUGizgjEgWKdJgEs5l4dD1ctS9ip184gu1Fka7o1YyVpxQNVlm/uSgTUEceDuvwuX1
9q+tCiQv2whMsbGxS7BXXZ+bLFBZ9sjwAInYyaj+SXCyJ1Ox2+JNnpVLku5Sn+zkzNa+m90IqRa9
aUNgmz0ic6HeFdWc/es25UddYxIblcxPPzZgzf3QoDvhHIzATLLAmCvjjQym0iwuODchbMyIYLKx
EYvKje1+CqPSn3M62AB30ofZlHY/b8h6czR1yh7H60MeVtX0rv4nMIZYoZLDfPl2niFeIODIikGs
Yw+j2m20ejWrz8RHCGg23pOjvPHqYaqou7pCiJTvM7L1nOHnQTQNB7ZBoIQtPRzlC1KD021CPwB9
tGsAhnYjbacOzvOALiAt2Etcht4gs9aRG9xFjA/w7cV+3uzJB6hkKnCEnyZRcYPWQX4kF2jGIXi/
+AWJoTCiFcuAyAqsUPDvuB1+SS8ibI1cAcU3pilp6ICBnG0Ue89ZCTsaAdHx7nugwTtjhadEI5ed
zzma7rDnXH7uv7wMMNUPR+MfFdYnROuiIVbVggaD1ZWRsGQv0CRj2+/wPviUGCpAGCGXCeXts/Pg
RkCqeEsZRpvPkpZeUXA3q7SXntxum/t89GTkF7JIaZVjI35TaT3LxFThIuzblO/XGl7dzlhmmR6C
+3EygueABHBDEdA36M9+P79AZGTCnZsEkwj+MJAo6eJcNhAKNbtx7xYBjBEpVRiL0CxqVqtOpVE4
7A1qQw4wHgaAs5O5JG3P0MOegRvRk7cSgScxsBK8xIKa7TFOfD/kcNDc0SOQ1vdfUg33euMWUzR5
3cmMn28beIGmpuitASFlCEiOGign71L3n+mGBUabMwIaD2F/6W6u6rYlR4nqoCe0zm668F4Feu5l
tWf+0mHppd981VD5CMsvDEFnMNGiabm5ZJAQKYR7gRIAUzUBhgqwBNKay5wMCLgysjrYQVd85vJw
+m9K88ZX858MnuseZC//QuwyrRkj4qd0VJ+pkYwoGGUx0l1uQ3gE+RcrCJAMAiRkiowDOZuaaNJo
1sCclNrnxVZdYPTxuNoiu5t8D0RHjp1Dsc3YQQD7EBkWEAJe/9hCXdwLO0RSV6a2pEd3xW5b51qF
r9sMFvx2d9r5kG2vXlomxRBBbygKVhbERcpxvNT34+8HI1rRaVKVubfZXZqCsvAndo5icMmRqLXg
SupK7UgKFx/vcPtBtGODrEHmWNcfPcBmO2NZ2OmvGtKAEd7ioDFB/4d9gFivezgS8kDJeq5LGiWV
qhFyyT29KauXb4I+s7mGPfX5xcb0d/sbvuCasuQ2nxEfiSrMQ/8vLY4eeEOKVKsx3Dd3lKvXBunm
NTUPZgi976Y4j2AK6PqIMuDFLPeD7S/PxSxFvsFAIMR6UExrI+F1ClgNGSOux2hYDxtV2IvAu0Dc
UmoL0zd+8HDGDxdd/gJxODK6XoQV9HQF8nw6c2YhZp3QY3DCO0IICKoj3EDQ0iAS/KH1m9VAR5c7
zTwPTgqyN3SPiKeRiCCHcDGCJinS4g1XUnbfuxvYd0kxWP+2ySJsz8IhjTRxI6Kq+3m3uHsPYeyZ
nxiIyraP8MAlvH96XRf8x5nlaIFejpe4eyYIkvx8VaJoQhIb3vnrgwBN6v0V3o/Yy9BfWnZtxTF4
muLvOQij8lv9EXoodG72dXFdSHUUbvKziZVg3ng3zMjhe9EctA3qJ/l3jBb+YtcB82PecJy/Bj4E
3rlEJzB/RejsukhZ9T/aeqCpRuHtoO5AGXvZSccqxpM3tka4C1/R+UxGUZL49PwhP8qMMffN6r2B
spfHoDp/grtHuChbNS5HfzKio2Hp3gFmkXTdOnfsoN6afDOmQljwUNYBv/KaaR6vC8X0kjMzOK7E
3hCiBFLpnwvNyWZodhPEXU4GGRpvuHqDdR4JDddPTWK3fa73KswGl9gHhrOrLWg6abgpq+khidyC
tz/SWemFnxBZqC1NJ7ltw9x9YKlFLxYm/vVUozerT8lS2/j7IQJIIgBhbB3cxpElT+BwxB4u5ypR
6aQh/sQxAYJF3DbRw/RvZAfgqmWWUsgzvWMv3lHT6xTi3h0Eabwmv0hkJ7J57fdpoOAfE5L6a8hi
FeYTg4Np5rWrE9K+Usw/Aem1+vPGmILBoOe+YB0NeKB70xX617GtQiA57AO0WiOqapg2oXEVmlNN
5KzdEpGUTviYYB95pGdy5Z1fpwJ20kmHKKlErGdNHKnzOnVTSWP95KaLGk53tOy8GWEpZbkjAeoK
bgRZTg9m5wWC86XLBe1iMguFwEb0kyFmt1iJ9NXy4ZSQnuI7G1rAMxKeC1BORLS2tiaIwjtfBDiK
ag91AOGrstOQJIuFbHZGyMnPmSVhOAKVI+VP0FQ8mSfIUIjKABV3N0XJzGJFqSVCKzWenCvptMU2
IZLoYesQD6SJ2SexhxmgwOdRwv5HHQAUt1ji3EMKg/uQ9/NYwQXtFkeV2BZhJH/cfZxMzMelL6HX
FjntkIQPdK9szLTmgRBehyJzftPKIkUMeSeREusvMZZpk0jJDUupgKZRZ5/NPpJsAWzqdqLP+7t9
TgxWNzbr3sZ/mm3Ne3xGfM7pdCIlyQcEu6IR8h4jX31Mby6R0XhchH59MPkQhuMlZr9zHdTu0u+C
s2/Y8Zg4iiiivmaqy9w1F9rX4BbL505E2cctPtOLE4NV+o3D4vxRN0NiuFruqweSs8B5YAiujggH
9hTnRHI1fLmIBgvPbBIEQmWuAGeVfWZZaF+XqGB/ZHyPFIAfhtOYy3My/gXTo0NjgxoYRuVyF5Pi
SNoP1x/dtcDxrEW9PG02GyuxHo5I8IohLKmUZNpkw31l1g/X5crN5zbx5ZXPjhKinE3t3F7qq/jw
4LuYS0B5x3B/3FtsLXUA8MpHaVyQWYw6UjrlgBYUNj4P8v30gmmx2cWMxY//6Ngd0oPYSVfg9Cem
OfQudwz4hyCp45HxnY4OLUtqb3PhGYGYL70rBniXahhzsx2G+db3xcEegf6PHdyVfJj5e8Owxw9A
7tRb5n7FK1fAumlISVN6zxc43wnqnfg5mxlZ8P+yPGZkTHNwEHtsz4ite9jhZZ08TxJlC7eiAx1m
OauKl63aHqR8CEDK2aA7iBmwtGbOI3VDr/MOMkT4U2oM7iRqounk++Gw7ahf+BMQZdrfBO2s5ji/
/6Xd7PGPwTiYcwLFWygOMOy89BDSXuYKFTZJP7t4D9KOYJoRPP+4B6qSDVW4Klmhz00Y+RT14UOg
can4gCVagsQKD4e5/v09sntHkmcmd5dZtYypIQImMjEDMYg5liZUcRlaYdv46UkT5t1jiJ/gMkER
hLSdPWvyVc1n9eHUHE90E9wixeToNb9HMXJlG70QMn1rQcQ0CjGuEdp106nNAI0cJHJtP5FC+5Qn
+RxqPORHoWLMmQPRN4AHKMVwbergDGyFWrFHyNIQhClTuzBVCv05IigLCg6W6a6BvVVVDCtVbSWE
XgRxvRXyx2OsCCiiqYqR5K7GThrLB3Yo4RW4/KtAzpxHtInFrIXM5ly5FBsdt9LF6XKKnWTiJn7b
WvebP+aMt0vDaZzyr9UAAuoViwgRJbu49bmGe2w0jaP7jOnZy4pjmCiWCUxvvANSPWdPX0uStsVI
QY6kOMaafBjZnx2xfSOSgaJPlMfGlmzWXXvAJJzPbjMhI0YBDPGyp+GADifuS7zj64IaB2q1w0Bv
ySn7NyY6Gs4r5zGlhQJZc5+29LyOfJDsUixL+MzJBhsV9nZh3rGrI3MAMktH9ih+f8w2xME4kLT+
4gJULMK+UZYU3CbAkVmnOjpea+d4/1VxB5tnfuSWsjD0aDWo9s8JXC1dKUXXv+u6ZhKaiBhil2oN
8QDT+LIRTUdTpM4isFOxJlNcxTXbZbhpOeGRR2OJdJvMg6A0sf72c44kwSsNe6iD58RJ2MrY0hDo
wNCw/xN39otIyKE8Q0XDJB14B3I+EWRaxYrD0r186QF7Y8HeNzkUpvvv9N1gElwRLUnlzMEroo5L
uFqIuuQOIG4bST4TDF62EkYkaf4S+Ongn89ZdHEe+Is4qMVDQG/baJ7KiFfrJkyxgqBDHd4kUC3v
Lb6KabOltvVJ0APa2nw2nxg/PRZMYcq+aUA8zW36oW/BLFuBqrl0vvSQR7Ydln461yKI4dY1gIV8
Gs/Z+OacioDjkTBZfj1sSCsgCzYm+B+eGNP5V220uBEdjdlNySt+kgFPIrqTTVUwZY4hzMOWHmAZ
gDzkizW2fQydVihU6o4SkGuyKPD12yAzpMdytT2SQ9K/Ey7nB9f9CqnJkLbXFJZZ3AcMrtQABcvJ
JHOw5eKpOg/adT9GUc0FNUW6+GZzIoH3CUd2ebkULgRnE+xWYqOYL8+vxcnAzTBnuT1VEVbMgTzS
7PaPoHaEcu6V/BbBpQDV/UsOgSbA0Cug20VJjNSOQT9/H+KSRaJv42Kv+aq+YV7eO0DBhLrDxie2
ybCIchpwM6I8EFUWQS2g2dfwLeDjGb7vI6G/36L6Gjzxd1uwbYbfxI+dxJZ3lPlutLcoyqjCqOYY
ajl/xhi02aOQVkH6+TpIHfIQRCxz2mn2J+oRxhkRCiKA5ZCUc+os/yoS+oOLl2NtuIliiog4mPws
4szhFW4vHscIjbLoGFLn4n143RcvDVGsQSTwhZdFx6my4BHmiCuOfI54CFF1YVywqAOu6wf95bC/
eNU2PbArgquuP4ES0HRQjU/L9XVx80XYF7WXCxePB+sx6zj1FPJwrDwRb47plAn/hDECLJ/5+CBe
hyJOvAnUaJjQovSeP+E5SSk3UTY8KKp+lpxKDY+f03up93DOhMEk2XmUWfLhFdTTzBfnXHmSDx19
EetkiTv6PCYiQws1CpPPnLlnHv42isylvKY4pITdThKuhAPmZdgVBA4luJvz0KK7cTuh/rmRksLl
KkhpvdHji+3mxtioLBJsBzH3nvDRiRZUOzCi4/Tci96AXbs1OEYWpfOvBQxIshrbN7fnmb2RwQ+V
ZM5UX7jYP97oS4h+kDU6HEtcHD7P79SUIqxa3CTrNBsBjnyzBgHQe0pQ6rCjE2yjqGYa1nYME/UL
UCoIr38L2eeNIEps6D7FDoVYmgZHNDZniCTNudduuc/8Z3Df0yUl798s/Ek9PtU4FN6OwenSeBjs
nJ+OiPlbrPjmmpC3/QDL/nR7T/4xFzcwl2/OIK9z319PygIihsc/F1xNBKmirbeIeDuIsF+8jMZs
T3llj0m2J2YxFv+tRBTNGBhfLqKJT0QmXLljqPA8J7MO304NwTDCUD3xv+d4vHBSOu8J6gaOPL4P
6SHMa0a54ooF8cS2ZLdOlRK5x+qQfz58xzf/5JDC48l0OyZ4EAMy50ymGs0VdH2vhcGmg+oW3xHo
vIycd9ezZ8r2OOLBnywKSKMuzhN+X0kL9e8ZNzvx8E3W8DNliF57U8eovY0v5Kn2cyMchHRSIOao
zWbCs9fbJHpzUy/MtvuPpPPaUtwIwvATcY4ABbhVzkgEEW44hAUhshDx6f3V2Guv7VlmQFJ3dYU/
gB6FctjDqSc9gariaMRrqjVitusu8zo+rLobRg2kOIOnI/XdCzerfYq0wwA7ETr6yCY8isOQGf3q
wyp5xT+OMHJZwqWznHN8Wbo1oMnCuPLlog4SU8baxTuk48+UTWN8ZowYOJtbBsC3yS6P6NSgQ0pB
hPAu7EAfkZY3gpkIpjHK4M9aZoJDUTL8x71I+ou9ZPVsEzwm8bwU45AGeK1oNDOPA2DOwqNFZgHf
k2xtQISEdML8qh0ow5v0s6OWKzOqAvx7WkQX6hCoryPRyxzDoUDBdNLK0Aaix/evAj03eU5PiQZ3
b9p+OUun8tAr8fRh5Rlb5grC+b76uFUxLVfz/kj0P3T6edxkELbFLViI+nQ17rOXBm9EkTgxDbNA
S6/iE0cw1AivMr1kxJnfwcIwIv3bNsiSDZh6A3b42C5pP8LqT7QK2vPSU1NUynmuXWZ0faC2jIe7
gZpSWkfdQHcO0x5+DNYWKPxQDHOONvqbOM/YOE0BojL5SQXaEhnyTtSWXhX3Jo+wy1SEt+OMrnjt
ddpzkOa3abxFDfDgWYd4ue2kX2hJzoMxLTOhrATkyGSIzh/ztV2JiRyDtwAI+GQkxKKTxz9WlWjB
w+8MLxUfoB1o9jXalgmzI23bitVhN3swWmEGW+Rn+2pjde72bd4CkaWsonnBlIJPvN1+MsAIpBxY
FR0hDjF9JXhSzb5l6H3Bs8Rqo9bxcrAFGm3RHGPLC7JAT6/r0jPG3YCGjd+bnGbPUF3cnUeoU9cA
JxlgAoGuJ4EDRru2OZKDLNk1kubT+WMu2wvJ4vFcuLivbZsI1kWJ7DIwIsNXHZFjbzgiAVy7UPrX
b2Rpm1FDpk6dRBKUtWNg5qloFV1QUJKXH2i51iNpsd3T3g4cJkcQdcJyfghR+ReZJxSSRI//F1+H
rdnSqzI1hN4PgItvTdEtYsbL8aq5mkupRgIE3ISjjHezaXDa6Ec715CBOpuQ2IB+UhuEPKBSJG5+
bFHCPTA80tFwGYy5nlyLSIDlJ3QjmiOHnMyFGzlmP2Ndi4q/0BlBOnsQmlDOoaWwpoL1ypH8GUg/
DmPyUEcOPwsbjn4qnOra72T/pNfFwSQixB/SLXKtO5+J90WQO/jLhCNbDVXasTSMEmForgVgsCAe
IeNMZwO6M6zN8BR0wi+wCX0hh8ktVtkR/OLMOjHTfjt0J6WOVq31mgIRmy2Sk1C21JiigSy8R94m
hjrlqIf5dDsan2iSMKVyD/yhRCuSQca1lFHJfSIfmKySRGB4TYa0QzYZmkyoy9v4HXAEvays9rGO
oYL+16OroqJ2xWmL6P4d8WWSEk5muj8TTlypC0gxD5zMtEFA7ftAdOVuACWcXqZH7+z17Hrdd5bx
zd8n3MGerduPFykISkkv/0CqAoDQ1AN1Tq3WCy7Tek1ngxymtH9rUiTSpN8fOu3qUeRwAfzzSM45
wpjhyX16COCh/KMDr7i5Moi+EYSQP+deMwI11z/35d6d2wztPjZWiyVA++PgUMLz5OipOXvqEIBw
64E0mj6k8r0Q66Of3XWRnPARignoPtGDPqZNDNu+ACDBUXEKaFSQUtJZfzqYYDbudtu3dzvGVdAO
D4MTU9g3qAtOSQb7kDn7gV16D7+mqUt8bgMTAPXl3/qI1XRHD37eH+hiVgZV16ITUQZXVGBQdsL7
UsmhjTRu39+2M4Rctl3aWlRwZCRSPZPwSmdyAICBAXOgeLj2UnPY8vUL9F5kN6w3r/q4qtewpgDO
u10yYjRiVpT+fwGgHtNGj2iUO2ARM9KhYukhAp/q2Frp4WksC23dMi9jQVbY5+ELoWoJ9aJ+pCTd
uO8ygmaJvEjXcEBAptTjrtIYig6TofCyrzxNiNn0yaW8uKPkvCU8J8inGqK+R/JloWXACfq1kiYG
5YE8D41XuEtbUAnYC+AYadJjbTksF7JBlh2F0prBCPgjLmnpcRb3XTCQcrHa4OH0iHyMWEw9lPcg
+oEOiXEX0zhNBGiFySWwLV8UbLWRKK9f/YaFssT8IabX+3LRXiEOK1/wMeIT8nGB5Vr1Bohe+tvq
juj3MITLBDiBL9rECBgA/kEvCMXwEZzvsE8r+m+VfFywyzxoZDysPaeyHK7kR1yOry9YnrvXTMgL
4HfwFBY1KQY4K2ITi7/ljOnBElS7SPq0XTUkIyOIyLUJ9oH4/gfe4IDgMf9mbezaQtS5TgGeJw/Q
H9hmoWD2IfBzm9xCwol8Fi7eotXOejFIicRAkVwKc7xPjDgm5U0INRv4ogz56CmfmBNQPXJkA0Kj
HodsEsALwBCjYpOBZeQTEa63WgwMz0dl0VmfOTigw4balO5Aj6xeCh6hgcNgombSXEpXZt8Exf8/
GYgOeL8kcAmzcmAoogtF7SQTAl9KJBknkVZH8lO/yZ1WB1UrDXOM2e2XLzEEIRuQ+awvWWvEKVbZ
FaMpmU3xf9Ipf9IrrghjlXteCLaVRSs/Bo0DTMoPLB8arXLtcsFrUXYkJFA14SfympK18R/MLAi6
Cxoob8BQOrms5IaimMv3VwKV7NLfFoq9nIJoTZprgFJI4Xx4qF3aH4eoTdhHb+6H0wy7+A/rJnFK
pgTSfJAH+wKxRFbsVWNAYiY2b8Qq4rsXuIsChWL+BHicjuepwYt5uvL9f/XdJ3ikxC65dxwwJ8wl
uY8naB0z8PiAjf72kez/56rrrlULsyvQyKS4UGuClrkeDx7JeN0Xa7I3PHh8b0h9aFQjadYfVMFs
3bWXxTOF7cdnJd7gWACDzeqxcxu2VM/KoYZHBsA+tiFQMZpbDDlkhZTBofi4p+CD8pZEYTnLThSw
y4zalmkPCibcQUj0ikMRZWmxHHd8oUvFLVAkmNMEsJf7DZdYBszaI525oYYHZMA1YdAgtswopQCi
ggZ3GMqkhSJACZHbV76MXvY08ehExNW4yhg+/u1mg7nOl7quz83HBXZwpdooCpEx5teGMIT6WRNX
mgDP6GOjVtKO2/aeVpPVjN6Ti13O+j00/Wm8cBzjvzU/RAcQGqRrKbuFOX1y5eRnF3A6rQ1iunVx
+WvNYFaOKsURRF1nJxfa9QdYEn147FITkJHxJMFUwXJheIXwlC4jpOfwe8uOYOK51ndRv6zFx/6V
dnOjYlwmSidsu2TZB8Rl12/nojkLJO91EOfBAp7S/BdDS3N6xWl+mz/yAa7WdsR7ivYb0ygqEMId
YR+vmv6Mc2BTblXWOvAUXsIaLy4Z72bf+CEcxx1Ssv4MbAw4QvJA2EivmFHtjvKsY/V2XZczhgpq
thVRQekrizJfa3N7cewI4I8uGbnnm3/K8dciSU/roA5uQZvyIuxBOOOBw9H6W769UN+13Qvjm6HB
jyn4IVehubCdfuw+WFgubTQVqMqQNVuAt2/iJm5ttJkeHoYyGFegC/JlIBBoCMqC6pJVHlPUNECs
9UFjCoiQsAUV6GOTjxVtCshwTZlGzuQwD2KQTFMNWYcDB1Pb/TqkZ3CSiQ7c2nsq22npUSSyjuT9
WnKgEVn2uXvEZKId0wMm4LVtCPYZXaly/orPsqiWuXzUx8oAVr5qDXSvASRJqoEs3g3DRsEZc5c5
kJnL0kEweeYtTllQduQlYybaMDd3feiTaJJwOSUnhdSnNCqhoSNaZZ62h8iI1kzvOHbdRHJLWpkL
8CCnTMdd/H9z2gVJZJAkuGNvI4t+wzxFBLs07TzpzhDLXaPRRvw4mhE1MQLlMwDBooBszmw/CkPM
3Wgx7IN4rro9c285NCMs37YZ6/v+6ovL4MoBqWExGRuSaBFiGFNBaWDgGmJPkN6DcOJTjOFsmjP6
DsUaWaH2A90rGJb79d8ykc4A9mb1Me7usS5NIZgSJX5TAOD3c9gl+aZ90ouu2KPO1VVZRhfy3rO7
37sMJU6Nryh+W3NAAZRwZK8em/GpCxyUkgcpVR7Jp5Wwdt/FOYV0mw7I0UlVG+gXnWAzdDm/I9Iu
mrnU9je7iy4h9fpdTCZtgaVCYp49C23v3ZCHZpPQUl8Oll5rcBwey+TSOFTKxuzILi5tViFIJZlo
kuez6HlbWvBXfAq6IUS/krqehzsH9OOtOSinOlNdeKzT2+idlMwg0UGklcHEH6QaJZJ4Pi1eMecR
CaXiCQr+xlaRpsfXIqMYSS5oiM11m4Cubeg5B0vemkOGF0hMBJZiSaEhoE/5UDRR9fzZs1jhV3Rs
QfTi7n0agyalPpdmIUnEdaDnvO5ALgOnf9SRDLXjvcAWPc2fEciPThD+Xi7IP/YFZ1QfVOsbPcNe
3oayj6QdyDhAizk7l4gXwjBFPrntnU4LaIPnY1Bue1Tm3bjcggDjW9gsTJAYWbxsGpb0YBcLNi5n
iQEbZHYbL/HgVPzjOezAxrEUVv68C7LxFhw//jflYTP5AA03ZKcszhd2KfMvUbLfP/7iUTn+bGC5
3XeARvX8B6GSBo5mInr549mfC24ACs5QxEd7+k1ce9BbQLgUwDCeFwjf9Dzy9o4HwNQYQQDfI5fe
bIzRKd4XtU051w5f3/T/btYygW/wADH82aBdKXKmt+CMgikg8n8yChJoj7R2Ra/1av00kudDSP/4
mJwnIJMO//itQ58B1LZPFUbE/0fe84I3ztzTXG5h2erw8qjP0ISe1tMeBWpX5itStjVTtMg6ZCjz
D/Pufz/i2yuqpwxIjhONbGKiMmPuba9J4+//LTNklRkCoaNDGndgoIvXzV9OiK+dML4P+bBnMwkv
3RsklwmepeAerpNmehfKGqzpF2nbZw1KAN9XB9IViRrGnn8lpPTJqRZKty1/Jq1X17WTKMJwgZYO
mVBGA90uKBIE/cOOoU9fYQsMguYzpSonbUGcJKIrbm76f1MwEszBSzHvtF0D9JFoF4M/qAWrDwfT
B4y83PvLC7PgI1Wt1pmQ5QKMITVUs8+UH/yYiB9mE7XSD36pId2KpJVKMkhB+yIdlpp+n7/WsPiW
TJ4/PkoaPC1UG0WmSLv64DHuk2XWuVJ1X3ME5SddQQUBogOq+MN6FlwiBO1/ACSP1pIJDwOt8XsI
0BSK8zX/QKehQXIPAVk9kBm4uYxgpF5v1x7DvCtSBqR5HRcfP9hQxAZKFuqWBZxqtfRB8XSowTTr
yESVRz1c/pz3kJlLg2DZJdPYKmgyU2ToeXdTgkXNIdGecVJlYXNygNPye/MuuSQdt2F3cX7meyPY
M0FmPupXa2iUA2NRttDBgksPlKlP33umdG3j7j4hDJ4cZPe6H+d9D4DS9RHLMg8BwAaEtmoiHNw3
+pGKh3Bj0w4R1Wsw8abwm2H6+0uA6HxEmk87BI826hriYPqgz9pY3Zt1nzWH4EazhO4NwpcMx9yb
U02r2rzV5kcJjcn1hr0lQFC/BXH6gWRT7Z47tK8vx5A3q9G64KHc8q7HUB2BFka5nRNUTqtDnXFy
0Vvfl84df5EO8nir5eDJCVz67bbF7GeftuqA9vTLnhX8RauKaE9ddS3gkB/Odl0CtDymUm5L/1lN
Orl0GwvJeCpShd9f8koA1Pk6ar8yTGgoJUE0Ov3RsQ2RCoy7BOWXrZPAQcOmEno4at7MugN87wYK
nDAjpuEOtq5vAgbHGmBvH3f1jDbBZ/Ppc3a59Qwt3jf9oa5HRQv3D1xsac2Kyip0wFaUr/Qqr8UF
0vB1DF+7qn1k+qkeCd2nb8pPev4C40kj9hs+wMCG77OjwjfiZbeEd66RGLgAaHWaGc5KfQYSf7Hv
NgOUfudx98MWeEzuCDSkKuQDdBC8PEfYne+/oNiEUY7lGjx6MO9q0oiQBADZb/6EcD+gED5WI0Wx
2vTOpZVSxlBkbaD52vav8/qM+sHeVrACweF09g4+HroLXh+tBeYWSLqx5c3L2dbogcfXAG4hpnJB
GbU8jEVexeniLDc/AA6e7nLQ2s/BMrrO0a1TzE/S5nF4BsJxVp2f8ktYezj6ZK1AJB3K8Noz1fVx
AOXaa42rngPcUEyAvnSaoVIg9cbURTEnHy8szdq7eK0sX1pXh/Xl9XXfGHRQf7AovqTdXNERqpL8
CbSe5hAUqhGrB+Q9nWQLDOtqbzHrdPHQwsvPbdnSev/R+oZ98ldoVRyqbyXQEHmlR7za9+xv0cQH
5Kh5L45kIUWUQSfHfQTs7K9PCXNcacuQ/0nkJAf+a9+8bi1+utNL0f8FDbhqUMVmF5ssHshO8972
dax+3VP6tVVXDADUDfhUdmM3fjP7A9/nqeObs/cuPgBR6euck1ZlaW0KfQNuiEFV8/QQYQM5yyiS
BqOlOfAGzCvDeLyrHNDnjm4K2O4Dy/OKhEOJCen8CCNlUf+7IqCBOJZ7fbt7/C0MCInW+e1eOm6l
2aeOUBBud7wgEP5wlqnxNk+Ew6Wt3z2NhGO9HN6B3dqtQFcHGtIUV3t3AKXLTT8lF7RbMuODcZl/
+qf03MNI8aH3yMCDP+y4F3gze6So8iq5eAYwt8bMDz2347M+v97j7rwj5BvvEPIWfVjIKBvDqOjT
yPnCSqVtuUcJjHbFv+of2ij60rrgqVLR/Lu+XHTI5L/39mOKgm/AQCV70BikVD55XdCn3D8bE86f
ZnUb+4ZJ8zVsbe/rz9XVDKdSUbhBvuYZ3dctDnmYdvJlGIWPqfqILmieAA7yru4lV6Mm4UBMniM0
d5S49KGMKrSZLS1s5SdA8jAkSmtf28rmhErC4IjtqYuCAUNBom0r6XofJnpiSvHbQdQgthh2rSRf
bKsDtDsAvxBVGewBlAI42YILRFuroSdP2qziSvWYUYQE6uBSwMX2AE4EFk9c87rhcvSzynQuA8WX
00puTXwqXs4p7bgt7zG+2r2eeYQryeRnhLa0y4r3H1nH3CnR2e5+zJrO9Hbkg6WBAxusfMvvOb4V
/jlMq2oMcpzZT7gS/TrdrSHeEx3Ck3O2H1vkbsyUsSZz0R/fjeZPFZ1bE0W1elQ+xrY03OP8MTYI
LLFFYo25+M/pHwP47uoLZ3ZXQzK9cS7oK3S8sj049S2+93gA7Egmgqqe/Sm0h7vfKmQHmzYjzdJp
1WZvg75PMP8ZaFkl372H38YVDG2xnGnhIcO9XCmdPakhLuGV/ysqpk7ON26Fj6AEeRE2tFUd5OHN
ezBB5NZR7AqdPruLItuwDcM5HVGoSZLEhI5+cFek7mroyGhJEpLQVEMzG9fdizc6ujjk0YT+R1eT
AFQ0b2hiNURWmX69SFNAaqfwblhagFOAHQv8nxSpK8hHae0jQGwOj9ZGNyGA16r3b0gKRNr2MjMv
TX2i3cnahen035ASk/H/P6YtlLlR3QIyZNGYY9BA7w/KJZAqkOLHRM1Ue3MxV6qLaRxVJLrTEaaA
2Iq/bY8mneell7Q+JO/xpPEIBxDujAwihc82e0cITON3HIBOZ/RFmIQd5x3coz3iYsOJPG3FRMXN
u2IDj7jffkAICNOYYtML1kBlaPbxkWjlOTXAiZmQBJkF+HhA1B4ZIEAMRFAlrZNutjiRbLIsTvvh
bXicIw2HiskcAcUHWgtELzbhEqDMAEddg2eHVCkqy8P3uBqWfjVEsIVoCMmc7Ec3VfzecCFhqmYy
vLfnE2JsKsb2BsI1Hlv1dkuPmdFD+Nd6qBZyYvNb2u6GBoz3rsPRGVyG+4d9zK776DC/jpVqyE1S
ztaTv8epEqcqoqnvGImRYqXYLBNIS2eri6gVra8Q4knApq7t47ifg/j2HjHIQE8HpEYTwVZmjOwB
reExSbl+AX74tFOn8lMgnZonBlnzHpHE8L6lrUEdTLUzsmZWyQhv1vLw6DtsvzanMaFGztxLitSt
yWc4WIesRQIQpzHAxPkH5daGIhjfrr+XV8xrbC3cY1Xm8urVefyItd0Zyg152o5srLfpe/dxB2M8
g8PJuNEr2G8hLxW6exPrnOAeIMy3E6Hf+duea9Y73s/PWQeBgA9YWhP4XIdq0L6lj3E9hGJ4SVVX
sY+wpTKFu1X6CLxrPDb5Wd+YdNN5bCV23rPSf4KEvJm/1WPM6w9sxJUSKzES99DIAKYW/WIJFs/p
xN9Am+g9ehkagHCvJJs2wz35ycdS3rI2fR8fjKTtJolt+0gZwJ9Ay9D/mnUyahLaeXa7UOyJ9jFX
ci2AeyKuf6WqRXpiFH1U0mvjpCt6Mg5AEN00vMq/MJM4+vXq3g8eZ/d2CpqerCdjBZ6q9GCGlaaw
xEehZTmtPHXaTn0KoDz54YhZlJ1HRkyOqg1mtHFlDGyMpDfkJqD4aATTQp4lhQ8z8ObBaeQabCYl
LZdzy99WFiN2tl+Ypm/bIf/xOdNZeI4Vnt2QLXhyLLbzzwrD/hxMSse3UjwtWzqQkpM5J0NzQiu8
WLkffYc+a+tnHY5wCP34EMTpvPTTEzCWazzN2jkiE40zJXch8+XKUdcBEAvCUu2TVQiuH835Sda3
npqVtYrNtI1fplgwVuzUOlc/I7AxwPvT75dHDOL3idhy85noj6ChyXKxV8euGaqac2IlqzxXLqp7
NEefyZcICqbGsdL7eH7te3P1aqbtIk2x4ryxahHKQpLFujMm8Q9LHAh6fh+nXJQwkBGMQ9mwmkYO
lU46L6t6YX323F4BdGKL4YOJ+RwQ+WAN0xb6WavbhwUryzDEQr1jfuG74gdrnVA4PrxGpzr+CZ4P
7KTN0X48eE9lVHb8sDoBuAuJQiOM8V5WeTZTbYdPaHDI2iz6w4HtVpIn2geQWkBybf3hU5JzpHHz
KBdaLitUkgH0qpiy7O4UGfRrbYyUW4dp7fx5WbI4PGQZgN+asQ7EieFmgIm2QI5QTaEGy1lT50x3
dXfPm7YddgSXCW/MbrzRN1LWVAJ+PiEqAJgFYNT3viyEeMOBYjBHb6cH8FbwaiwjlYTRsH4Aad8z
HmCguHXBTBpEUptml7O6bp/ja4bWwVAERXBunsAPDyjV2O3n4AETYlOtFPcanAMxr7oHz/hrP8Y/
p8em7xffAHnS4Xl8zJbIcRICcRT0S7/DBjz5V/vPklMxRyiXsfC1rJ8tgZr0bTbqwR5VHr1JHi6p
esHBTdIRVuEJOIe+PrpX9z7QIwQt5NLJdKO3D40Yxw02yiepeba1Rabpv/KKHB/RBmjQ0DVB5PTf
CDR84Xizx1r26MS5/DTDMNXNKeEn/oSaUzsET44AIl14WX2cNlGOA58fCf/R4Xf/OiImWy3qCnpm
VErQyzmX8/3gKwq+T85CuiI4T5ycDkG/SUNAy297hSweYhIkTxylvI4q518rQA6C6gffSbLXin7n
O4xyNo3khM8YQg0waUDqVieYetN99nEesQ4y7QmMrb+4OS2SP2p5Czky3um3uwdfuxrOSb3Gr6Je
9WHrLAeKi9Rr0DO5lzXXfZt0fDjhlEFy96APuiJ+gdweTHEOf/I7ILJmLpCZA7/o8rmnENNZh4DL
A7yky9mNsP5mHMC9MbxjcDuTaL5tKgbCkmLXHEeoQvD6k9/CYrLldXcCq2Pv/jB2tKX+EoIGIngI
kowpTeZENmpG8uEfHKuPo4WnlIYua7BPckk+FknWiayoJUYjb9YVyBwCw3DVcY8PTl8jVNz5lPbZ
hmZ6mL8pZwvWEUmJ3c/k+XdQKfaP2DgCZporCFhxw5EmnlwmbzpgOi1W7x19udRnRm6ABcFUNw94
ZoL2j9l+Is8jGj5na90WGj44Ugt3+4OlJbwQmdpxz1xxX4+zU3jLr25j1UNZ5x2R0RFBAeYM3ot0
aPvItBVYX1f1pYQlYbwlDcfYBDcTr/ZOIbvMWnLIN7CJsqbQwmPj/HoWsuirr9v1aon9PEcS7jAM
VX90h8lFPFou+T4MfMnJfTUa7b5Rld+s8BuQGFBR6j12aH8PerDjrl651L4XuAsl8g82sf0JUqmJ
dbxy3SN0a/dp90ZTjYLQ0uFJmt7TpuRgIT7i5+zm3KngkzPjaVCUfUjCZKdg/gVMOqz9o9VefE+r
TUWW1pQWH7f18yl6S+gWPGFqqmK1eqWqKKdUHxOdaCo1v78t2u9Qd+4C+zpBS3xGPD5lOlJhrZv4
5LJZkr39wfvqytKPzxi9mJ0BLBz2iOKyHFPY5hOYeQ83NAqhp6+WLJovG3+U9zWL6vWimiN1PXoP
kOWuzAlSwmZ7crQht4cvLyW1XKV7gLA8/fTihDn1p8SJUJogEzZ8B0GKw9HyQ6xwuYz2rg/kEfQO
ozBKKNZ7TlPiajvhnY4IxsGcl3pEr4udATvhay9n4WvIvmj+kWMP8nBv+wgHGMQ6X/cnZCIE9547
ITKh7aKuITe6wP18rGtT65UiOYGPE5MQUps32pNMF2ZFJylquEsZLajP4HJB8QYExBPiM3YIB1DS
1uP6MQ/ry31xhjczBO9xB4vx+8Cohh2TgXA7uP51AKVSOgGYI+x2qKAX5y/ICaC2Tygs1v4WIsYh
FYxUMobuaLqzfyJq8iLqPUIxO+HrLTJY64kLMaAbsYLaE1ybz/jL3rJwBPaLm8jeK1//5fY+g9k+
PQBfvCyBn5eZDbwH35jfdQ7mg8BKk+nsfIwJNG2kJu65MWr6ZvEzPNAisDa+tNhQDzVrIIdv8wUW
G6VsRl8qFkO02K6ELJoE9EZ7jhJJmwka9RPhaJXIOzh2nN29RzB/0JQKnTnpzb60kc9P53XKCO6L
ES3dK2IImwj44RZB423PAc7Zsn2fAskbjXi3rTrE0rxvNW+6RbJcDZBVri+nREpOkE6u7mSE+MO8
xRl2Wdys3dtvEN+yulk7aObo8tBb/TNivfsUlkjdopzPUn03InL+Opo+gkQ7Oh9b6Sh2Pg5uTo3Z
z3wlGiGcRjH9CNIRZyddITeP5HHSINRtZbHtDDEmd7pzCDLZ04ykNXZ7WoK+NoSAwqppKbHfqszd
ruMD3SwXt8nXpPFG+pqMBGz9fpmr0JdTqj9nPRhsTzQPgPdUaOChbXxmXG+jrLx9th1syHn+oEJF
42J0SUbqFJ9wDZUCmsIcwV3dCuXQSHtI0dqr34qsovrY8zZpqPoyw/ZkpKwv3o5NOKpM3LuRWibP
cdiR7ISQ9GtCK4TB5S2E5+BMfoswfZwlroUUNmHP57M3e1qE9GVoDrLDW5n/4Jz2tv0Au0xageYF
IBFXgZjyHvdNR+Vsy8uclNPctYLd9jOnpjdpjL7zL9DTLboub2jw5g7vw0VbNf/8q3Y0wlrz/JIf
7VVjUU3RXyCY9UiaGuDeVhpaPpfB0LKFRk2ut51tN8uLAmlU7IX3NspIR1haTPK3iLrfnG1OUzrE
464oNCgnjL5eRsDOzivrPK2QLKHpFiDO8rVlfdEuoAqg406pPY+u05z+F30Dq0CTCcRzCXGaf9/J
8xxte7gE7Ha8nyvvbaLJwQIuQYnkFYoyj3+oJ0LYoCX/T4Gphf3ds716XG1ORN5BURzuhNme39fq
l2/UDXP00q0bzeTF6E6ceLAQ6A4hWW6qvtKyf4SX2YSH+nWRgPshxwyl4XsdMC0lE2zSrk7OSKDn
mItyMi2rw/jsBGg7pkHN+wtmTn0R1T7Z620WSxp3VtmdPmmvREBanlbeByaMZLs83+bfLaHHoESn
vDOtFliz6CENvdK7aVw9SonZZbJ09FRNnz6XEIHMBfV1Is9C/MDVMnqMSBA5LOkjjUacaz09wu2F
yQGZtD6DTRwe6TF8CpxMj/ZxhAc9eSWfZdZg14EWydYIwCPj54BlBIaApBb4pYc/Z3JwFZNc60uC
+3LSkT4tQRfnMsF/OiAhXqhuCx3+vgJg8i7gupjgkhCwu3tLptqgIy/u+2BV8zpT/hCkTGIyJn4M
vNtuHSOUgpEGC3iQAKvEH1DxmHh+Ke7/NaDcYkDaQ9ZIIBdq4zuzrhc4TXnfdR8EoVfl6JR31j32
RK5H6sP+LfR3dh8pmGmwGMJvz3zc4OmZl8kz+tGisk+TkxXp3qOQkbXMn4EQFZg4LnPQPZ3atFsj
5rCYx3dHh2K/mt0FMS/IYLwNG5JoCERpnXXje67FyMM9eXLI0EXIa74nIJnZz4vn5MOah7+3x1jZ
gH0Izgc4pDZbA+WgF4QFiVBvrPENaSX/mSOqkLyQ+kPWdSW4mjUkbojagO6Yc/9m3U2XTykDni9s
I6TlGPEyDpLtxfREhuNCaYaOshBslFDAxTxGAzL3R8jsbmqGZ7T9QXbn2oDBS0fBwcpkmh5/QzDk
vVSzZ4AdHyiEt/gJgDpAVz2JcSzpw1qwpzfvPNhtt+AWevkdtzfNZPJQAI1kINEaMNJnCp/cdx8m
/pcApIwHda3oeTcg19CoMt3reYjoHVLkynwxWUbtN3xrJu/B3wInFLAMiIK8zmgWGOBP5QlhJvMM
UZQDDEa/NHvyxl/gOVX2BI1oPlednVzsPec2wgVbvVfLEJNkf9+3gPd8we3UY2YVIHcHMAI2+1UZ
lJC/cjS7IQ0yCaxE2AQxKxX4tjAFCKOV10lB3bPsxo3b8Dk7SK8B6/nxzrWtLxh/vTY9fmNo18sR
QUMNygOuOAPAeEMonRdfkHQGY7WCYgGQUXQxyrkAhY9Aw4WlBfRbTGrg8gybKTxyOO/MPpPWkC+z
qaxb9ATonyLxIXBnYwiq2OpCL+w7vYxB/dHr0V4N9jmKGXtQ0LVP/xQe0zE5eB1KBASvj1RUd7ub
vwDOIrO54WiGeEMh45DRMkfJvDs189P9kW8jm/mwO5vvTB18mOtRozSOlqCo61yJeafoCMvb87w5
xSL6E12kHYWleWNOMV/OUY69i7WuzPi1HrSzO+PlTic6fgJBmCgTgR2AmXcTSe3cmSCZ+phaAH9D
fgKwPtDAy1jsvD425weosVdcx51QockJzMoAkwE2sRPqRBuZ4cGJSFvuFemsF78wq0yXLMfWSBYi
2BNA78CdxC+lRYrXip8ICfFkaUIgvdZz/iDUFonaD42QBcCENY370Jgt4P3zfgDHAPCB8YbdzyVC
UkuMCEyhTfsamVaUyaI6E5PW0nVfa2bnba6G8TEhjr0eIID3AfBJlzvAUKyhltqbYIFygVT3EZGF
AsvfnjddorQxpcFNCFxfJ+MzHXBuMaNmJj4uzcoUrLtfAukFUv8vGEB3sSNse5jcW2MqkH/DCIVD
sJLIMJY5ks8Rhxp4XYDfA9CG41aMctK0M+ylxhw7Gf8wqD19ynTKYzrFTOixtC+TFi6wlSNVImmU
T9FBJ24/YAhp7XcNN1hJWzje0jUC1CgQFYzhQJ1ADwlaI2NzPYMYCW7IAodA82DDtX04hKJigi5P
oWFV9AXlKA62rdGDvuQfRIfoenn4AgFiJAjgD8TfRsC6YI1jrBawoUR0GvSbWijAR7sHgJR0bPPO
F0kPW1x4RTGjky+hNaGwFe2pXjb6BOFt0h+qfP6tjaW/ABD84fPbbJGMm6no0aybEURVH7lAu79B
LxCaZZ3xoXvIKGFBgyc552FeQQNEC35wGu2R9kWcx8a42XuC/P2tuxFgEfcYVtBW/jFLdIdwhVug
Y7Kzt4TpwqTjQ5MK7MiefXi2MgZW3v8ERHicosZxghgreDpMhYdN1u6A5r0Mzm+kFtV5E8EMGXSn
Xd+YPvLxGew7E0EPh9II8Vd6fHAvDbITDLdE56KybyNIgRvlCCzvKV7FIMPuK12m5EJ4ednLRFhp
l6AKTmM0xeDWMxIH9QfQVOgOuo0ptgDeMRYTxqyEY6JfKDHsFLfIAQB19HIB8wlJR2Qaf3DdwCaq
HOV7aJygVDjhPwGaWPF5+C3UHaQUC7GSAzRAq+pJOPtrvRnEolZ6Tto+LW53GZ6HQsnvCxQzvfPR
76gYH8PvpA+7ZNKZgPN+DA/+AUkMIWbTz08ZOUqAowy/brrJzV/6ut3HzGvvdbDy/nf8B4cTOwLg
iWxdzrsImPB1uD473J7bQcSyfzZAPbZ16RJih2fv/g8Y0T85fxHj8ZaCfIJFlAjDct2jY4BMBJ2M
5GSzVDPRMb5PxgN9p4eg7pCYHGowOQSFe18oE+hMHbKdV4CgOSBKYdHIxYH+Ba6BNjv+OCueCkN0
e01UGQ7ATKoJ5zYREMkoAPNAwghxAyC9IB7SVwyI3dFXN9dwGZZ+eOgoNtlggxxkCPTsc3P0DGWS
BHEi1ugvuifHxcN7fEi3oAf9AevrkdCThOu0978kHee0656yTmGAcF2iHSpBrw+YVdAh4HMc0CAu
MwGCam3LYOVh7zkplO2m+x9RZ7akONIs4SeSGUIgxC3adyQECG4wlmJfBYjl6f8v6Dl2pm16eqoL
CkmZkREe7h4u6MPsAizrnhxpLnWpUo7eI6ldcgNwAZ02y+TBRFpTMDHwsIB57Lg2WDV+jB/vydjM
FPRJJXe9jUftXkl45AAQiiEs9CIupX6RU7djUVOnm8ERD81VG0fCn18EUeQFhbgZ0OFl95c/VvG8
g0I2pC/QDppbi9lT5YneC4VU5V5d4VF0CGI3sAeFSpkal8S5gLJij7yNIxpxoUR/7Bs2T5r1kTt8
sp/5K//6LeZB4DTAttDGKINDXDGkwfjmANhMCQkFAfjv/leBoICssDOwhWJgW9qN4MsAHQaUmvFh
cITzwcipc/zyuj4ND1OZ4Os5ocaZofy3BhfQlMFn/AEfe3CXGiGg3GUwoFfEDdz3GDOE7AbURJwV
peXPxZJcodJaCJ+fUlTiHQsLAHKATSfAkUkBQkjfOYLL0kNwjPH1V5UGXZBWXN1x7zDokuEWQpYM
wE8jE0z0BUpKQxxA854eqIb4mndIGcsGlqRYaxqsZqAvmh7v56jxPgQnB08BZnZeFBpPJjbT+JnZ
GhQEkS3SlvOyto8Zb0gpWDmtKendGn80NNKiE8J7kxUnotgOwk79w45gEuYm/NinRDRBTdjXtHqF
nh7HZWwxzhcjPGpaZoFYFJU5LnNFK7mBh6xrZvZwFzY8azz+NPuxFH6U8Jy0wT5CDiUKU2lH7SPh
pL7hpFbW3n+ZKw4TEglcg+Lz8ml2MU/dR7UzChFuoqsUiWjXQ9KDlKLr1cswG2BQYrXjhs++mDQ9
mhG0HQYT5jPWWL0ncEbMjj8zB4N5AmKKLRZw3s4CKLXMZPxN3An3GiSBKm5F1c0zy8ibZyYqA/nE
5z7jufGihmwKT0snCEuufY5pEuh2NqC3i5ANgT11pzuZGwuG0979u099ngRcOTm6fYE/3LaaZPDS
O4/6TFxAagdwywtU+2JJLxs8jiEe5jZWVobZSMgsONcB1hzZShyZVHmTO1s9uv80+Hcqx76SEGXc
WZ+cQ0I+42h6zcEYhxxa3m4/YnpGbz4Homl4QS9CoC8zYZlC24Gf4054S2AI3IL6ipUNJjTcft8h
RwIpKSlos1h2bVpi5piWldHkzoB2sdJ15B8N3cI2cqHgJ3oPR4qDLy7PX0FOZcBz6tBFUeVabqFW
NBLjzVKjdrW+g6psZiiYnFM5w4jZ+WDVg9GJbhlWJ8ckBZ388C5+aAf0OV1mQ76RsdtVbyiZA4sB
RZ0IuDo+sw+hoEjBbT3H2aDqjTvgymDmZtO65u+RNqIb5tDdxnmUwW/mGUy4xTe5NpjrJ9ylsh0v
zquAP46RtmZW8+udV9PKpyihfUFlm6oVrmqd7ESlDcXNebsNKCNv3rnCR2z2SbbJdfSyahzFknrd
cJSO9aY9WVzndLTdB/33W4RdDzJ8IawlAQQO+qkRiwHz1W54gwQ00XotxGCbuSzwZqCVZ8iHL8Fi
uF64cHqu8xsmaqi2a+ZWgbDTdewp7ixV4jvw86OXF6wQB5cYmu1tmpc0P28sPufQh7pkXfpbcKKJ
9DB0aQi4H6/DZY/Pfw96fsHHW7egO0FrWn2YbQVEBSLIICGYbxVVTqMnX/KVfiNset8YhN/UivfL
/ELkU+0mpGj4exOlwMkRxJzADn5iiJfvg30ipsKSVEuugyX7oWcdGF0HFy26B0zRQ9hdqINmjCM7
CIVoyh7WnpSm4R5hBIK4gCZQSHPmvEAcwUC8brQCRwXtzM/mJWXyHzHuiTkyoNvjrwLVBh/bsJH2
9voYQ9jrAbpb3j5Ys0om7X4rebRAS6BV3cdiSk6F3G/7l/BCHSIMeqLd0b+MDgmfXr5yRd0fEhXo
kq0Nk14VGAb4FK6FoLCB7SYg/V8zGWQrYlP26QGbrQjIHi8ZoVNKuTvglcfovkYwOhc5oYgSDfcw
b8HYJ8KI9LFt6UPRGCjO6sAxcMI6wMadpunPVtdx5VWE5uK/wcdL7ae6wD2q7e7n9F8mrdR9YrNx
WS51OM3YX1kYRmHLk7Qg9zAgV3Pb8d3Ri47Zhybi9HKmaKW++HVs7L++C8djXAfMBGJ10yGnS+L+
Rk+LwAbdG4o5MrqamILewMec5GBiU8A8jhP1EZImKPx2CUH22duMpbTDSZIjeWMbFrEBNhhNl0yD
gqJBf6LpSqcHqN3u8LMoUl9RqyT0AXrrHSqb3pNdAoh5TKJ+n3Ow49L4dGee/LzRWHwPb9Y5ZGim
1UzfW7pBOhX2X9vWpjNvF2lHuw6uqMDzht8YNAdf3ElI8pF5S7PsrwMhccvJ11ep4P6wwuuYM5qK
e6Kg5i6vthE9Ary4fCOlxwX50/k43b/39OFCXafk2gPIVgiFYPxhh/DJ9JiZ0WAu6N9w82eQn3ss
OxFLbfUAxeW0ZYFgLdBxN4sLR9Y21jh7iP3F6mQ44H/EdRiA3msMjZGmMy2/J1JhJJ3Cz9qbYI4c
MyGaNHydrc5k51QYHQAvQ64LONgCzDxMMoqZnY22vjiR/CLu5LXg3Hev8Xn6HAD4gpgOg5cvvgOH
5c3pBu0RHJb3fBtWiRLcYA54u/4EPJA8fecuv7luLQ9RM/2kBDfa9nRtYSNoMOrq+AfenacXTtWQ
Hkb4nqJ49kjlaDb+fgCFneILKYt0404jnz15nXbI+AcqAzpQRm/Yxh2f5b1bvPvdqEZYB1C4IKUl
7WinRvYxDSqjYDenJnyauo339l0wdDLNViKAj+aXVmba9sQenNIXS5Zb8IILyU40uCeN8B0fyidN
2T0L7el8SFjNL3vWYq3QXxyeLCYXSK/+ZAWQY24wCC6rL3/lqyNxTLv4t+KtczLtQwbh6uYdSHJw
ZsAsnfoxBwZoSH/7d1dNKJ87izaOQb/0EesebA4OgByyAgWVzwhmf7vG/BbqJBxKepYWJu7GotHj
EPj4P+pVBw4uU1ylHfmwmXoVdXiRcG13zDvGDhCuu0a3k3PlOoeBZR9IOHv39OQwlfNAmKOzdOZA
PEI3vXttAmuZpoXTDaGi0TiZU9P3NNTNs/l2b99A6QoOEnoKG2e90iGq5Gp/1Zpqg+b0Wm4BYvgg
6cNpJpux/u3RewWzZ84vZzwhkXFmB0QA606J+A3ZivT99uZu3ARS7YWxhDPKA0nbBN7oMD2aZBg9
/NkkUWgD6D3N0WqG+aM0M2acavcxbtzkscxgcD981X23rC10Sd7uxUTqMNuRTpqGMwA3IVEd/NbX
1t45T+gBw2PCaF9prnOUgguTd2gkLyDFDaZqVI4FmcBrJWtIwN/+mQQZOgZ9ZM4HyDUcFhmKO9p1
tOJ5w3M8g3TNL1ze8+phcX6xesVERGoTw+bRa1QI02um2g+aLhDjzfCJ3uoahZ7JImtnt4huq2Kt
OLM86gJeWWzd00J04fT4PYZ7ySlHIiuKdjogOm/x5FE8e2VloZQUpe4DtnqklhRtkAiF/wm5Imos
x7g7iyMrceyC3wRedf6fDuKEa6dXjeuLdV6gxsDHQAwOB6efeRSeZ4II1tANJ/YxoMMMecFkrmhl
K8OZszNd+iET7WVJdFVgGdKlJfDTv5a/ovGokIi+k09hADuT9ybHpONehSrIXoNFhD+MErUtrS9J
rOJvBZsqm1uY4lAKKooZcfUXFnmVDVUm4rZxuRzrBSdS02/SJCClFGYXaZnVASHOVCjlj59Tn0tO
fneaK7r44RaPu8rbi71ftRDRP9aWdt6nZ5AY0WvC8ON+PYZnjklKTWJ3dzrynXgOXLC4aLxdxcz7
LrxaeiGPK5SOTykUZAQjylxNsJFlubLu1s/yWe78N07puPsyYsv8lO0M5h5AWXkpvxebLi+4C3tS
EFjVvTtqdnfa9jUUJy3k5k7NZXFCh9ijvZj9x+mLp5OKuQszjVT3ENUAYYPDqwdg+3oNDjSp03a2
TdpA6XYn0Eb3PuQAT4geV3wBt9abI2r5gl0i86Wwg2ylOjLaaDvajmp8Icu3aTSjWQp9U0FBzrjy
iCgCaLekWwnPa6s7z+gKF6VL2BeK0GbZ/TNCZqLSJgd0Aai2vjEDggdSg0Ich3XNxDkY1ocVxFUW
wqYP64DwQt5k2C0yHcpFOsc8bE0y+4lGM5PpPFR6IFjS5TkH77+ALOgN80+ZdrLzaJsT8RwEm25r
CfFcqBawe6yM5X8g86MMI08KR8ByBFmNxOsNGkrdELWS8ALRsI3XBQQMGz9Qcm9G3JvgptJfYvtI
zqam9N+nUg9lFn2O7U6k8I8SvP+FTE/einFXvcZiwEWe0tqllICtaAZZlx98cIb2WD6dMm0NrmuZ
XI/8x7n70hyWElIFcf9KIq1i3thC1IgQwLzawiTuZnJh95IK82H3oFQ1DM5kFf6Ll63/Hdxa38jh
YmOxxP0R3Qo9Wr69bUcybQoJj9PNXuV5HdlmRpcXWU4n+qZX60IZaaGKLGugnS/4EF7ooUo8DKQn
zPV4EucpfSIJTq8Q/AJm266my6llM6xNpE6pkGKWmz6KC2ECQfz3bQ/25oqo2Qwf7sPkMTEma4wT
5/JBfT1oDVhijRJOSBvqtOFIWSHdhmgCLWmILfITdVZtjiPTHEiSoXF31fSTiVD+ExjxGRkKfRfR
gOo35+PKeBQak+YEqCkC9NhQbq9Xo/ZDLC9qXIHkEQnIcODN2qQDTQplIeDhlU0fgUMc6jtSnYTs
A2ds5kdNBL46QrJ6Mi5kYo9dt2P/uZPIhnY0/0AipE7TbGjfgxYkG5iTyWPOSlx/iC83Cz58ZM8D
U6LUGf7XjOf7tFpkgf2+GnTY6jzgR8DhRoqrR+NGOmYBBK+o4cARkLEksM/hASHImSjOSG49uDi7
AH4fbJn1lljYZUBSe8shdqHjcab4egioIdskg4W//bHX5Jx+jdGvwKGkGGFf3m6WVJJwsOfYr3GS
zcxMUXpw8od0CQBqkEQ/3A+xGW4vNM036W6UDKWKH979M1oN+v0fHtW9XDIGwNIBGk/DXSZ46cHV
cr1QE0j5vobBhZgDR2NWaaMXTIz0btkRmdDVHQYNSlLNhAB0uJOctvIZH5Dndw3m6qh6W0pwTeCD
s8A87hlHaG/yjmF7AkGQwCPtRS9mHecvS8eKToiY1NljV4PXiU511fI7iXiHk4IPO5xesY4exjb8
NyN0gD4wnAYBs1oFxniLFhyf2mth44XJC9jETz3UgFz4JAuicOdHXyB8Y5Aj6CGn/ZBsOj+FpwXU
IhLns2kmDedG5ndfSSIHEkRL7R1cog3z5f3dby0R3lhhQqes7Q4HDzv6zrnAKiM/CwZrogzyroND
8Uj+/4y+YA7zMQ54pGAdt5sJCztgYzx7TOJpeXqovblVZMAAbSSECIjM4dmmQSH0RSrCM54YrBbD
1nOqwVV7ok4OY8WxVphX0g0iUDBkCOMY/nQn8DGqmRlGgSoqYpD9GtLIDlsKzlrZbeaJPyKNhKAQ
ntlmhkm65krkRF1ZdCxBLak5MGur+PYat2uYhAqQS7VEpUxXNrkHzHoCVgXUpQNwA8pzgFKB28Uv
CW7OkmTJEGM1DP9yI98Pu28XCcmGNcyBQal9HT64OFwXgLCzLrYdZaO4OJp9xhm16bYco2TY2o8y
LNARbpBoRcacWtLd/PS15IlmI1STGSdk0fA/dbhff7Nu3J5y3l6WZ49X+U2sD5nMB3dBvNzwjSV9
got0do2EUWR71wpDPRZ8ae+uzu6FtTrUyHfcGi6bJG0nUjuIaYxOdlqM3nmnbM3v4HdZl8U+JrkZ
XH4KsG0ALaE/4863Ej3XrvC2cL1jFImZXeza4UQZhbBySFuZZo7HSXp7WXjsDbrRuy+1HKVMn8It
Jv1xjkMBVhXm5+wpBaWzX1sWRnCjm/0kVeShiPqLeTBBNyLyrfeRNpDWfBVhbzb/14PYeIz6DveT
F26o72Up7kzHvnQ6sbCCWLcbK9E2FkywW7St97UXnroWT7mWgT23BXBaiCdIgy5BbY2uZRmjV+0u
jYDuiljV7PDcETsZDGVQaON/DCR1DfUJvbE36aT0V07elRBPkRCoZH7iR0FCmp5GNe1bRmX18U6m
CcIIF2Ib91PrfRGpbiOW2yncR02X4o0+VsOcdnHXqTBxqi0oEaJ2b2UyGwu6yM8zI3vLCLRFsYNW
0sIOqMv6g0FgI0BtA8c8nCOwsBTWWjpqTkW3mh5VvtTI8dAC6wlY2iH3k8e9SaEUQeqwDnRpsNmx
EFrAa5g+ec2Oup07toFtfUVwIKeomBdhNcsuIbG/mvyjgtyQRDx4WHZIjyPZFspAz6SgZ9utYBN6
zUzDEvDL+jhY6xXfZzGyApevWCg5TNSC48aErYsXgnkbH5QSFxwt7jQ1KO6lnkeu14YWmdElsNjJ
n8CKqXtpWN3+bgdbQmKyaREX2wnOWQxOwlEWigCySsT1+8qlWYuqTZT6CxyfDa4dl483DshnR4er
glFZyBg7nICWCqq+hs/AX5q+Ix29Ds7R/vPDuIHei1QSbB1mCiGDy3mnF4zW9l7jx5F4eu2Z04IJ
RE7an5HzFs8OGvy7t+rCKb/gxZ98mGEC3Luo3N0yoOrZo5XWAuFPQ3qH5L+NO4w8hypLsf4rjffQ
tCtTga+DLlHSx66/lv6KQmeC2nv9lL21B/EGweV9sGV35kwdXg05CsUMhBh8NFeAj9ShirOG7E9t
SPMtXJ3Nyn0Mz8CMRo6NzVS8qXChsqdUUzqkMUAI7ql/D6/AURSqLciaOgYjrFtpYDXczahcyRAF
vpPOCrTQLbRSRl5F3aIbATLErQSGloDtZslgu+DO/qvpUlxsdt2Ru5B/cmGbnltWK6knLQD6D8pl
0tlbqK6of6kBJT/6smtkakQNx+Ey2m5xlK3YQFjg3IkvYpAJM47F08pr2otjlJ8hVfnkQb3RtRqw
cWkjex9w/wclLLWzQZekZSnsOwZ5v3rwB69Lx7mzOHBoe/gaXBykiG4VvbfWE6EhFiDbfoXJzAGN
yQ5Xm02uE4uXSNrF/QVuFAkqHqkY10gHlN9wnHIKiA+LLh9TaD18/yOC2cH6auOajNhl3cSsiSDi
caCLt+Demvl/bwREuPzhEn0HJ+yPH+sxveSaDnghz2aWxSn+DTxWL6DQaAcnP/CALLhVP4OpJ0/5
5hkwc5DXALNBvYu7fYMr5s5zOMZ4/DPBJmpgTAIEMj/lX6taGSMG6j7Rp5C48Yueo6jwZ1MDbIOX
gV1oeB/5pVOWzzl2IfSyMIH6dXHU6JXg0dV/FE5ztF+d+wrMMRVQKOmWVUHORvV9zeGHStP06aNV
Q/gLVLT3zE9xWmJAQ9b/ig59Y9kNYF1v8447xmTTRlBzL91vsEXEoblatk9611zUZ2Du1Efmybk5
V5a7EmDa4G7DhiUSOZyro1sxp+jaI6OaKxmtW/sNGuQmO3CBL2OKa35VVKt62o2/wYFBVynlItLe
akRiEtNj8GfpwWfCya7Yz7/mc9ZjIBG7CmcnpEgblCCaTfJ/Z2zjsgEFZc6IVq3dwyoYAqwgspvi
suuRykEWnyjBCd3Gl3poYnQpg5goQL6IsDI4k2CQRVJWkkprwS2aDQ5odXhuzAAQIdToaysupMTR
fs5fLmmZ3Huv4t5/+XIL7kWbpOEcvFaI6upMBCyfxSwR7erfgW4cBtEpqnuqBfppf9wGEBuLdHfv
qSg442v2oidbDwH+3sMt3Pgcsaz5hi0BH0SKC0D/eigNVVSS9HUegG441kN3cQZmMGzrfMb7QIqJ
M8+E7niGtbn7KigYdsU23+cIXUiIb/1TX5sTuKY8ZR47GvH8stqY3eDi7xORdzasGtE+2okU3V0w
JJt3rlnFjaGnTP4HNCfOAQQ9iUScQc6aDwZ+i9aclBMYPGNIKzHHwNKWlY7LL2THRk/7gyYCVwi6
K1tsL3lMN20FzbU4IYuJMZuB2en0YvZDbAn8fVaRhFnY2wQHFC24wphHm6p+DEUVqjl+lpREiFSs
W7QpsPZd3n06Qd7VIN6qrBTWTw30yMCPIQA/6TuJro0zvnsYQo6txscahxbzMe6STdkv4Dpagioo
yMaV/+opMl9KJyzu6Fx3XPEOQGvIVagxRAusDGgHO7t0azc8pteeXWJYZ/LyzjG0pj0TJBbwDZLv
BNjvhfYZUUwjM6Zt/AgwJcseHOiUpqD8MMW++GFJy0R8D4Xy/QYD6Ldy0QRo3mUB9ThU2ibRkXsr
i2m4A4VlsLF7pnO+eNZOd3JlqLt1jPm5fA98gwHr2Hujep82F8pkM2guADUA7l+cO0cX8M/mAXAK
ANQpTjaKgeLJrRDBY8aI9pvIzlwaIibxeQ4NcufRncYTS5J1zoKRIKc4QZ/kwHhuHTqg9HfsVsM0
9ll7NWNaHmbM38nNq1TnsDBgY/e370Dr13V2Gqt8L2PiUDpspAun5+0Jx5VSXEhpVrUC+0uEYxVT
QQLmVdLiH3JNMICbKqvptcAvAJEAZ9XfByfNloUSz9swSXi6sWj1cjfqt9n5O4J+bq4WEiGWKg1v
F8sX5zOGHoFg72MNThzB6Ato4tLvEAZbG/+cl5mtjKFYTjaYrSyEvfKEUVxzzZSPaJO8yy9sTTHh
XJP3GkNsMOvJebmj08ZgL8fCezSM8f7Y+7t1jaHYtfxgWMmAXw7EatejLdjh12leWVsGhEGfxeKl
p6MnW0KQ6mvlaX5KyEu3BTZNbTCP7GUz8djcfE3IYihyUf/Qajwu1RkEw0PClsHT7VgIbXEH/RDz
KXwIl42A5L6Zndb6VB2MZigJSDTiUhxbhAWupQJOICnBpUFKLqGxynGJ9V6TwQFwI3jeGzJFPlqG
yZV4VoJIAc7Bbz1hk3KOtljQ2Hwgxk9zVaDF1CzS5Xz2kMPswbpxuKaTxHEv/Aw9Z3lIEil+EHIs
Ps0Q5+bB1udpBVBs6JXs98DR8BK6PulRJzJMtoyG2XQonxBKrtsZQD1xUrp1qaOU0y7pRweQ+j9z
TZh2zekrU/0tuLtwXUbWCEsv8VecpsaoZTMpgHGdSyU9nYDxseLju8kSvSuxyD4s8DR9OiuiEq0D
SLhQ48mQEaRIrSiSC0iwk/ti744MG7pjKIQAJbp5m8VXnCIbCerzXuMHGjHUQkiWpMXgfhxEJjUR
WDWl287WoeJ6LVbgqiYIEs6QTF5t9kFnRXalkDKE3AfyIr60Y3LZmFmklGek8/RQ+Q4KIQ+Q0lEK
SIVhSClQllpvdAov8CiYeEq15MCzw1HnQsK+d1EVjSGsYy0FxxXCjgsEJ+hhmGVIorwsW93J5eWd
t5HMbg0RVfiQWjxc8FqQW7PQ8wQl/ak2uCVtli1dARPVN6xP4Nkez2fFpfIu+Hs7aCOA/cUVHftV
FwJOLtwFw0ZZg7ZGGEQrRoGb3mBFOSe9Ed4f7hGf5A4pdktqhARNehkmigxiFJUubWtKZCZ0gzMI
/2K9d7dDaTgAlYoaSHDTlzni4win9iIimUSAe/kk0oLgdnExNEUyOv0syRMhBrT25hJCdHqduQod
Gub2UBP7BZ1KGaRijGCr6MJe1YoL2O2NPZJD6lhiRHQu93BlB7Mj8O0G+5iKhHsfwWDXUsWrljC5
VebJ0wSeN6dKaMRXSk10qmSiEDk+YEX2MTLizWgPKNqm3qbkBAUGxSCilscITpi7ow9PLknrPINI
4QFovB1SP3JsDgyYla2Pve1vEISWDdh8IyPGpDTAdZmr5abwAngIP+L6w6Lrhb9L9slGqzXYNHUl
aIEMnJbB8gYUhBhXzbjL1lcJ+92lBp8d1jhzr08JaXRjLQR8CEijUZatKe9+XqRMcDPTOIbGEl2j
dhrixoTCJtuNZ3+gNyx5roLBBhhLweV8lO8l1/1cw+PECwpzOdicpPBlC7uuGX9uBgd4mFWxn+gj
Y/QuZhhuNvFAn7lGIFa63XLfP/a7JRdc02+keU4RgDig5sBsBVZV3OYY331GDJYNcAcLcB3k5zwi
raRIzE4j4dtfI4VRCLVzjmR3GMArWHUBoUgxLo8PlUeTkM+GtFp526onFVlTRlFFLcnuZtsIFAVi
QZV/LgXgRUZHt/CJp+KxqGGByAhKjnFr5x1C8cSs/FuCmeg3msFKlpvYSWfwr0UzgE99JHXBFAII
XlPilnWGEHImnjObgVdy9+H4Wwzn8vTgwhZjoYv4CNa6FU+dHS1/Mc3duXnPdxZpjh+JsACouTsh
fq2YK94C5iOlB8QeRG+xo3fP6ZXZBSeppOTV6ULlJTLmsdfDc4VeCPmjAfhpY2VDV9b5rIS6pfe7
CZOSttTDWNlqWAQhqv77xK/8iVvMzjxBih09/C+MWMogzCFWHF5PKOgsAoab0H/cUaZ9ceQExl8/
2ApkTziPyXnVtDGKzVp/3cWXjJShL0xWwzCdmSc9t69+TOqNR2/pgv264tGuT2iSYZcMzEpBuHcw
xz4yHIbxaehhkO/Agz5CQZYpDDK7Xvi6Ytr0hKesWW9QwC5HJ8TbXa9Q0WlUKbxeD+t/hqa9B3Wq
z6G2wn3DVMrf4if7jY59LquCtIyhILaZoiV64Gy6S7im+0hnyECFwXC8hbacUl2Jl6RMtKdtTof6
ujqgeGHi1Lr2ZwGYkybmeKw5Me8WPunHJs+CBa7xvI9Fu9RK5oLzyIXaTmGLxGPHqBA5UDgooRIL
R5edj4n1B5kTIcs6W1eGUqWpRYIyWrFE1h+etCBOXeKyRAz2yizb5Lu8FUhCB/2XNxLjaY2bg6pH
3uHEahHOHy0oCn8zlhWMIaotfNwZICqfkReemVCC3STrU/4rHnGsXLvb24SHnHH0xAOB4Nh3WOUy
xX59z8999Fczt2XiNi+37Yu9v4hldrncOYAzBg5h9x0dEj5UINGNEpxKAN9szam5BTveWDxyO/RT
Oj25NcUXx1nh/FNvV9jVN8D9/lkpF7SOxQAWd/NIRgpIIhvHUzjikK25jgzA4IcNtJdN4oOEO35A
EoMYQfpmVhWf0ldhfGJOw3ORf5/Uz/CDyYSJRrBBDQY0otD6SAw/jd7AhWQfPEmiN/xg+YAAmpcR
cZ7UCECKtOmDbh//OxBO4sWLvKucQov+90PEXl4SkmMhs+YdpUcCNqULyMnJnD7468G1oPgfKelO
4vC22CTEl4oApAwMAqeRySMQAz7V0Ql7H3tqEDUP+TPZna3mqGbpzV/51dmQxo/U4j144RGOLzN2
GAKIN8kp8aMg68OKWTyvz35FNL7MAVE8FgwBe6SVMpTmGG39rc9ZzTLEeZ0b8v23epiDttkwB63r
tIjWB49JGMdVa82AaxUEz3v4jN0unmi33gJpiBQJT0wKHAGPpcrQnK+lwyZxu6xKWQjdJbdCVpza
e071i/kB7/QeLwc+fEbcuaanAPYnVG8g1eZIZ60zKuLrK/gDDNpRI1bGi0Usj11GqqUcUBWg2UEs
21mbd24lk5GWlpjfc4zy26ji+Ttwm4TDB3+POHEmcuA6gliQeYfX4PaHsaYAk3tYYUOM2n9hFkPh
Iu/99X3ENagMDvYBY1BRFjJXiHj7GFQoIlByxCe76xBxhUyPopVw1Hamx/7Ga8OGb7J8uQPRnZ1x
7MtyoH7BK/TMPEzxgAWV4BT5tybxbGaZLr5ESVH5NGxOFVdGCEhIawUKSpULw9ryJZ2cL120sQux
bueeQyjvzKro2LlfpADHQmDVJUsshFcMo5A1CROPhSlvRImXyEFFxvCLNR2PT8/ED04QvsIIAjYB
W4HqAzvHWEpWiaf8nenwzlI9gL7yQei2EE/qFZ6LXse7BNeB/L94hct8JNJwCRRYa//+j3Cs4j7/
ps5l6MWNblOqcUe5ZzrjNj5TZiETylWPkRiOhO0tZtUgx1enkMlX915KYv90C//PR9clKgbOX+9d
MEhQ4zAQhRfjB4GcOTdou31pflhGn6MmvsXIFdxbjMkqX5NRAIzftETjgrW+u03RiTE5xeIECHH6
wsC1y5xzjksZ0MBZG1ym1QCX0ysi3eEp4Bd7gMBPzKRDUWpA1xJo/7noiwd3ky266PDgZbM1ibTy
O6xzgrc8BhK2moG8RfHvJOeuyAPNsWYFyoAckjM/NZflp4YIfH4kRWEsP2i7vznOUZP8xnGJbQY4
Es8EwRjTWAoY0zQyOBPJ2Mj06En0CtZtgboERxl2EMcAi8DWGTwrvy/w1jblVeKxLQIhuYaf47Yp
ahjOUZsI4+08CV9yCdPFgpF+/LeIp7LMp/jy8zuhFeyNNbHtc4XllNKtxKdZVhlgltwAe8pA1IZZ
8tdhOf3Ns5W4zLKQzUD6+rVSni913nTBjFtRc/G5f/eHC8AADKXahi0DcYh+wd4pmKTMthdlo6xY
rp1vl5kFXCiXW6T0hvh73pKX//+vosAlu/DTohAJLFd+sH8/g719CIq8QCvH0iIe8LP9/L+xtXb+
7zExzpA4wYdhsoLd9kgsJCY4BYv89wT5yQvnSz4i3+4URSFrR+YjbAIeprsloZG/4c/yaAvelWm0
4CBsWJkH9PsgknjJ3J7fp2YMj5/+34f/kxf99+VOIm+d+0yh5tWsl79lDsLGhy7SmAv4MDr4d1vU
3yfjQS+4KXLvREy4tdgIqHoYg86YEzRThEEaNTIxjqXFkIufNOmNt1zBAloQHn/vRTwmYsqVHq1H
eqBhI2Il8PULr+TauQ3p0SlO3olUjykbDpMA7sQAona0QCkWfEY8aVlFspaYQDedSjqBGX/zt0Jk
kgsJoywL2TW1L7bkD36XF3C+sIdYMGUK+O7ETlz+YA6DItbCe69B5gx4MoV/Fk/jlMAkgym7HNYv
zs1phwS8zSkgM8bg8M2GEFSos0WyL0Q6ytMR/RGAO3ODH/8V6UaXE+IWUJ2jhNsEl7ibw1wez6Ib
kl10ETQD4gYIVX8z/IKb0GWPDXo17h2xaKLlx0Wjr7GJhTH86nfsdm4U7U2v8rR4j+LC/2Yt68qc
D4wGCf9gx57+wlWQH0J3qlDs3ma4GTb7L5Qwwyqc1Rm4Jeww9LganR/yPeISat7+4Q9tqNOYS9jb
BMakw8+uYCKoUyh14WMB7KlPVNUW88I37na9eiGTFzVPnukJM/w/ScONiV8w5vDvPJYZy0XL/iQi
BcMA2poVs4hhtE4dPIJ2DJfWXSI3lRkcyKNRkJUheTCU4WcgrQ08m650KZXoCJwinUrwABO4gaKA
vIXNKHGq41TFh0H2OJ7GspPIWmTL4vhrS7YkwkAZhECNSpaKrIZ+M5UzD47IIg/TyCQvlXWEjJNZ
DA1S9Ta5BOuPbS9x5mNSNckuYxYkgkhzEkGBor1kPwJlfvZOkTFgiC1yYvHUeXhGn53gy23YpvwZ
9YnCYHJmZqWb4XEs8xiNyYGOMvpFPLqZes85wbfkTLJEoXkyTzgL3BjucokZAH9MT9k9x9LHfyYd
shF0idmWaz55X0Z2cFFIVh9MvnO74Su55bf8wLCnTnh1agZxtJFLymFCruXN1rc7h+e+Lzdj+kSX
KopVuderEEDE+6AlGMlsEjnNZZnLASONeiEj4fZO0k1IbmX07GVIxSyWvKflvsnD33wPg4GM6ZW8
+sPsDuSxziE7D9CBjs8DzMeto3Vl9IKUCvK2Guf+gfFJlKoUerukXV7Zs8FrLRB2I5Dm1A7a9kv0
9J20RbZK8iqW9mANjbkw75nygqVychmp5S5hQupujhgrrUtgg+5AS+X0EIAPydQHSKRyQFqFJSJ0
Xd6K4gHeGjyPDDhPFoUouVBpswJYLKwgOWVkRSkcbpJXEZDsOxJL4hrml9gn4YG86GBOmtzZbOSx
9mPrXBGY0wdG41Sxm5sIkDbDf9O+XvBMmG55XGCbLmoBtryxqmV+sZowWvbAWdy2b/g4I1ZEcMA3
dBLDUpOKMaKdZON2EwU6pZYTs//eCzTq2C7kBuJJlpAHt7Uez/o0IShtg28Izwn6K6f85PDy9xwx
f7nr2jRfUGgMpNBbi88aJmLOlRZNENjzKHJ9pFHCfpBDhUSmhyaWVOZkL1IOV7knm3AqSYnMoG4R
dxckWjds58VMokLhwf4go/w3MUF2FtDyb6ZNkzgq/suNQKCT+xqRciZ2ijwam54s5esUma/oykFn
zz42wVybasZnjMLosFAOYA2JSLwlugIPwJBvc9jgiu3ofZGl+77DQLModiy/8H3Xd7EFtty+S/bj
cwD/O7dk1ptU/nIS/hFf6dVUY4Xtt7Gff36xuJvTJu3SvkyGE9tTwgpiIU4iwplACMzQxoNPkjcZ
PStJ3t2tAfMIC4sXHfaG/cQzsTYP3BhaxN+QxU/C+YNaGDTL+Dcyo11IWiOF7yE+46/NV8/OhZrk
ZBc+GdoOpTV2Wa7LvBFHZnYSodA5CO0zE+AGzqwtV+7kaTHlePz26hDtv9SODUgMJxifJ5D2B1i3
Oth8/VdwYdMRRNuDhvsdQEPR49lUb/e2LD8XUFFdMoKZWlNhK2ApgLkpDEgiZqZnXVgd3cFjWS1h
WOI78Hi43/RRju7gixnjImNS8OgzbMAFhHo0+Ayvg3uMWpp74+GVgtH/JRaDiG6OvDlitpl54N+Z
wzYJH+N6jE8EJwhacCYiGH0GQ9gvShPEJQf/7rwmCE2QWrC9nhM10f1KHgAkN2YLeJ9V5T28R4gU
3bmZf39LNgK3YteDwwdt083R3FBXS1g7JNAeXPSRNtPn6Dhae5o0UMt/a03GSiFj36F8lfwWZwcW
vVQqrOQa25J77+UuJBIywQO450ncQLkK7bQHYpioFqJombvKtNT8Y1O9g1Sy/i9yaADoqMWXOvdF
h3iFkHp9LX5zkoRtQNNjo/di8RMA0ZXpGThCuDJ8dQNRtOVu5p1UMN8popXBNz0vcX+IzpFYfVTO
FbwfHly36ERQin6cKQX51T7C437QpLrh/AjrcNbH3pLhXzKnohqTnznV4kTBcvk7gPJPoNTMIGUR
1zre/0g6q17HlSAI/6JIYXg1jDngOPgSnTAz//r9KquV9u494NjjmYbq6mpEXyo3WFEXbLKhh4Gn
36BCjnn4E1uAptS+9BoMsSUjttRvXGs9lprxx91v/jb9TX+7Ebv4OlwtqVOUsnWAhlK5gztYUYvt
FlpvBE2SQlBMv+0TPa0M/WCMASu+ZBeBQ/YQUorvQ0BdwK1yhxLXl0kAE0QafohJB7yVqIqYgGmF
zJh6eTSERw9if9rtKTCj0I1oh08s9KQBAbPbuEaldDv9AOuzsT6j6nySnaNKWmyXsRfalufWhSrp
IL9gJjiC7OoHjRipyNGHP7RQkihESqoFVcatA3kS2YSMhcIipDPsgLVK550oEqKxzRgVAUyDU8F1
1MFq1/MnsN4bNI9z3kSgAaxWceY1WKUoGYDQDgtDhukiE96ttVRt2wYih3E810HOv7k0T1DuiOb0
GiNKxZxxGm7jB9NKVeCh0BKIF06DYftciOgxrIwm7nwOx+vESNN1DLvRFfr/k5yCpuh+5xeiu/a3
C1maEagq10IMXVFam88jkD8yb/lKxoFhtAnDwi1zAakv4Ef38SQRLq2NQO9KrD/FY1u2WyPQikQW
JwQEznON0tKyAaPiMQRokHNHJMCMpZTjPHRIlVlQ5k17+knBqWCaVZtx1FOylHYDmus9vBlK7ckT
KvmNdiTYvEypsIBx9xYWmMwkz9GvOsy99jxJwCADytfRqEAjdfcblfm29CK3eI4UWm2evIk4f7D4
8WqLLwIrkG73JJZteXSNahPGmN6nu2TtFDjnROpEP/lED8GQU1zs2ml5E4QqIPhfifXARj4MkKZq
HqGIwnztoB7v5IcJgKgSUgchtVqkM5i4lJY3P/5HAd50mQdQ05KUKNUDzXgRMxNbmW6AJmEEBASa
ca3ijEkNDLmebQL9hrTpEf8NctBZVoBfyxv9FQ/ydBQ4bH69/iM8M8x6pwjbTMeZ8SyPNuC4Mi6N
v3jBb0hrIZ/ITxySFQAGPJyfiwcrAvpAwsPZwuFH2oYJbgOixeanKeWAV1OJ+jhxgBaoX1x+QnKJ
IdhGgNxzXc0jz/XpFcRstoodocuabZqwQQmoyZARSRawhlPAvfHeV9xh2w2rgz39+rt2DwiOG2un
pJpeHDf/yvHfAzoKmqvIjsCvpxknRqzRvMMzLJ89WJwqTmxItYlK5ooPmG3p3kRIH42UDxOdNK0e
4SkkmYSNKHirgoEquuX0cc6QaIImxfRPIkjavjNlrls8+Yn3V3cqB0vBGkAgewRHjAzKgnVj+I3z
ONIns8D4tabYBwbzEQtqGO7W+SwO4XT6H+GQvolqJdJQ1yVxTwQoiHocuCTUG+Lhr7W4jfLdN3na
wc6gYqHP4z0YWi3gnGLmQDqnL59KYzSMkqRF9IBHFOIFKtACWzBQJ2Be0NC4hCAoHgycY+eD4KZ0
4Cn2fVbYAMjO0YdwV1VnCPdED4wI7WuIN0U4RmZIDsdbU+Atwvqjk/j3DbWrrZnapFI+FMI60kVF
7IFG391B2jWaKcfocETe3Dy1etkD7ESsYSTEA2m1B4caLt+k96W+dXU+5Gp0ChuME6arSv/wlvEl
OYPoAZkczE8IwS/rRSt83ZWCKHQ2RkBI1AcudVfiusgM0FLMvJOPp0c6RbvBKaplE5jsW+8W6Y/I
GFLBhcKSPPxJil+HR/4mxUdiqDavixiJ1frZRXxnldGIuiNREfc7U2/YSCNSyg4fNSxmCehfCLsY
uN/fBFsoNvu43IEfbaqIp2j30VJDIAThdR0fh3kPCi2sVdlckgs/EsnhDhhVaj3h56Jm7ZFsQJSW
IIlWHa1yqwpEr4DtRkHcof7tzGEBGKEGWGJ+V83U+r7+Lxrmm/u4Tx3erfbQO1PfNLnwvIM8p9IY
JMds3jTmm1/EbtlEcb8E6Rd/oDqxDRCV4pJOhPAYBA6LuQgntz90UFsXOjZO1FrHK72q85xfReOL
0wH3VtUhlXqEtZFfMvGHIksDxrOSY/m5qSA2UDpYkG0lf41fjE4fknofRcyQjBs7g52kAoMQ+zq1
nfUc0jQVq4mHNYrKfbBMcLrxUNV+xzFITdVsj6j7Bz4qNFPMjhFnVPUe5EhTBqfZAyRKMPkU6Pzc
JcDFevH3r6pZiIg9x7cdY9ZRPWLcCvJWv4pW3kaaj/xpCD3y1Sf/jZ8t4nMUfrCsgFXchpwgEJ8O
bANTTd+c8x5sFRNYGaFqDlQXJwMqwxzfHvVK9z64RwVsGE4FjIujr2TkhIl4U4A4uKirdlG3cYh/
icMklFZpFgNxx4ggetLh3XkT2HUkksWsRKInTV4WYFZ80LGE3ztDPFsQuqjVdQ4SCWApk8vwsZq7
wkVAuLXQqiYgmWEH4/ZeqWQOlya8t61gW/pmpJL+qoOskIesFb8/29inYXF+p1SNhcL/MfALP9Ci
yuuhPUdILXAU4CAS8g7TmhAd2SD/2JX0n7J2etKsM1UbxlpHa/C5B1cukQQYqoIMY9t2T+Ntl7G0
URXRinYc9hC4sFycT8MF46gGTBsjSG+60q921GUqcZZu3e4j+FHn1hk0u0DMHTuK60CWqRYVFxvG
cVed//NyRiPCfP7p9hAWVYTwoSee9mBWWZN0SZxexDh9xAm6+RBPwGVK8Zuj8MAkqEb5Iu/EbI+I
Q3hrILYRICRLVG9vkvZMljrn1ujPqaCUSaPwDO6o8BmwaO5qY68IQDbM1v36eifUd8jrn/aLHhn0
N1CSQ6DSIuvkKnZb8whiyMjmgn/CJ1LolzCbuhzuGA04JqDkkEQeKI4wEMd9j4rJfVTtYTQgR9Dm
4CQT6oXpW0ANXd+rJqSwZUP+0EYF0KjjTH6Dpg1z6KIjCfdGbBvU4gRydSF0wIt5DOpppf2gf/5I
Aw5tGVAry1Cq1smWPxszafJbjJz64iblIr4cHTh93xGt5RGhYimAh4f3ES9JUfnViXqnEfrHS3Qs
+v+bOWoSKhMbiEAG3hZjoCc9Mha4DoiYcaKXUioUbQKVF1gNoma8vDxDYAF9wYUunRJJCMYChE5z
bOW8tkmlXRvVm2qnpWkAVzaBofMDaWVdGA9rF/s5bB9GFztXs6bTo3n0qOkTsFNT6DeGCr7L8C5A
8Lg4OUtY6VZaR1IuwoR+h5Y3e65W7jOWjWY9kf/vNOmRdwdPwC5kWI60ozCJjn7KYfLE8PZptrGu
vY9FpzsdDqiWd2l34k3in3Bjb/m1DqG8hdBBg25/lI9wS+oKruONrrxHqQeJLUfcjdoyosNjMflh
LPrrceGF+6pAiF2K34/KbCLmRo4e/zLZE69ija+DwQi5EZUjZq0ghc6nSGhhBaY5/2W7TXiZCK0i
rlBFYabSrrsbQCmHfAinM3jDskUwD3LsgU47cgA/by0lVwPregX/mluGPCuRnVwgGZRc8PHR0+df
knjYstnW43X4YCyRuS6qsCHR3NWa7MNv7w/Vdxc9CH6JhETcOemT6K0RkPjqiaUnQe1ol0jEtFsI
Oa158dnz+IsGU5SfZtOnywVSPXjRy4XcadZDSdQF3wBL0yO18M/titlEF9TFGJUMvLnxr5AldlGN
4lWQ21BRhn3BHNhT+vLkrN4wEgrxjuHbDVlzr4SYaCVeRbBrKB8rdXl0nu13d6d6ZQj4A/dFUd2N
GYi1KN+rxBSPSJUZT/voN2Zj1SpU65NUWwFfCfkfwhpH+cf2gUGHBtpnWWaHNEmjYQ8xBwIgu/s6
ePuYtK8k5uExOzWL8KOwLdYXXdEPhf4aDcQNcXrfw1xBnlEDc0HD8rpY3WP6Kjv5J2VKcPJAY5a0
sk+Lwq6/Bp0AgJC9+LhH+BXFD59xjncX/B6ZMguJyKs5w/OErmAATsEpVv4FHVuoUehowDKiCuHS
OZSVk1IXGppGwdM6R0Pcj8k6qxFEQ7Gu+dRWYO1MLmnx3GYmM4OenGrFvJF6JCB6hDC+avYdFZKy
e6/5FeRB2fNldJBMbY1wACrmbu6E0y49vDrdaVb95TTWTrn3oXkAa7XzrhCpLu4NGYSV/aTTEaWJ
bu7Zv5Mf153ipv2sJBTzK/dm4fhDgA645HJO4z7tavs4BVx3GkBG1fkXwDCbZPnRm/P/Rnq0Hjx9
Iv3nYN3NpW864ekEHauKu+uUoldS8R9JjWZMXB3MgWOXTNG+A+YFxhq0vUk8IwvQVM4Z+dSGWEAg
LbAW/uBO3UUzMMuwCanWUb2hN5HU7WbYX4FyCtXwLnam0iIAbjn4rk05AwvbkinkmvjkcvfTkgbH
1cW57aNNPrqDKYPwiVKObzvi9FHrb06MNFJruKGbIyG05mAmBUHpmFb2Hn2tcoOLPW6IqcLyh9Bd
ddv1QCXehirQ1RdRChqno/LWu99BghDeK/jZhMrK6P11qEH0bgnrv8WdNwZXOPlY6s+CbAlSA+rV
v3iMiIgsutJU/U/p8to507fS5C6Ycf8nhE63habJAaOCmgdZXKGDFFP8iNcMJ2I0wSqgiTx9WkQf
E6c8r8GULyWFKxN3LAav3qwFL7YHegg2aHuzNhn+KkFRFoSnzNNQrkach7GuE8bZFxevntz2ijSK
EI31cR+jjV1KNG3jEAxmgwG9IAjsbdp0ePwVwvbdGoC0otEzKpOeKcjkRt4WVVNsS8UqrH+ZHPkp
TH80sY4Y9OUGITL4EV4Bd4O6LRhqe9M7T+8DKloj6WQKToOI8MEltYXbT8x2OcDy2un/hBDqAOGN
YkQQfxWKmFXH9d6dL4BA1eG6i5r7TcuIj8FZA90YKAtGz2HnzQikXmZw9t/pKi6R+TI37e/ysnKo
j81oBzWH+OYINMktVt52UHMP7BpA/3hWDBj3MMmqGTv427TckHqo53pBCyyPCteK/TWZK0atI4rE
Vd0nhB96pc+8wiLhq2LcT5vx0MPcXyW5oppRSidmT0Oz5bJ+J8hKBQaBTFoEo0gk9e8uM4au7rr5
RP1rLxiDnhL0MeiZn319kH6hYW+n/mGGAMNfyTq2GWaKaszDpQPvGKj5C1rph3qcMhH2IRqb06mZ
ivoQUK6mqIfabAv8VTK5cAHcJ2wDFLKdontvZWTK0xZxLGEL04Lw+isNs4ZsEtKIQLYkw/ZYAkKS
AYNRlmnKhc5JOPEhwaHOQYwjgS2aKpDprapZDGD0Q5xRhcFQQnUyOfgiqz1hcH0xjvRdOegr0ELX
K7XoW3MqBFMekHAMqUFCWXQTYJv7ZGkaLtdf81T+Abo7IrdX/4GH4CnGjp5VHA/xGaoJtWNA14wt
uePVCOHR/k6xHtkPhVChvxoIWnvXLQo3xO7eLTnS68bxDHedtSkMahOnMC1Ep+TIbkYuhO9wlT3i
sLdk3zpSHDx10H/la2g/kkJp+zaiYo82EGq7UIYKOFExYGqRSJGwA2RI3ujR2/wPGIoVLDaMrFNp
BIvWRHdl4qg+hcgy4gEeuibeAIFgBEBop930ONA/ROXVHpCrHIGnoGaFMUAV3cmMZGY+sEMHvVdu
Pa9IYr2Zz3aTFMGshgBXQQoZzh/aGGBERf++s346Knbdl5zKBREAQDf0dCymiyANGZb4jUNwhO/5
aLJnuPUFH4AhQBlwxPeYPdpteI8YfZBqt0LwIX5/nkjyroYEpMSXdXKHYu8dH6nmYDXTArYq333a
0o/jZlzKdNSYmJKeQBxUSr+PwQiGUWfigtICeHcjYlmS8g+je3/AAgcLJ65ygVL0XzMutwbVgtUE
PSI/Uw3DQ9iL4S70HZ1ixAJYJ4DAF/pIXyTrzNVqUnxG/AtRm7rjpe2HCagIM6A+AUVge7PJm8D1
AE8wGjkj4y0MwZIRvbaObvmXEwdLq+5VwHlqqHtbRBEbWJHJ5EdGZAOeuNk3SMlzJrbz6g+MeLWU
MqNkmgXtqLqnAjB/UwgSyJOj/UUzD6hIEFF2lNQhGtkVKFWh31xU/Vwc5ThlEi9tdLfwASv8O+IH
bpGSFSoFTr75XzJSVH56w7zl2j2/bSbBHgwE45XhX4h8INq1FOB1ulsOsv5LDIfV+cX/rbf5/xD3
AIhDwRJMaVZGRf0K9UHQCbEp4amlMjRJ0SWi3weV2X8rIgbdlXImZZ8pYG5xmSdX5M2F+R9SJqBu
jx1RkZhl/ToiNIyJ0sTrPnA9CFhUxP+z2OAl/fiwrBEJCEikCsvSFBBX1JA6Z9Pfhwhx4cAPQfRJ
LZQTsPwtxOcEIlLzBdkuthEew1UcEdShTEwcAzjhzn6HCtwhxH1iCAQWPjpwGAlogXbOgZCbKaBI
0Er4Z9XiiSDIXCwomy/I0mr/KRjIMR9wLUibFLASUKeItmbey5ou393d6lclwYhcAG0XaltRJkQe
NLz0f3dN6sebA2BUd5Tj7LNDWrR1qYTo2CTnAL7aI73ZreAZiffzn4sBUiM0dKqiKPQfnG8GNnLy
UuqxbuqVsXblNieB2l+SMUM9FR6DM6O0F6T6JQpU/CK5d9SIGvAgZTdJFPh7Cl9D3xUxqe7kKHvD
b0Pusmq9l28SepazZG3w1OvWF8t46OzC3fjUqfHvG0xjeqdrdDABudYh1oleSeAcsWao94nVU2Pu
cCWYS2SnnBI74X5Nn5Z2+0WhGvsNNxKcjd3oR32ePyAmlVv1grEY4FSFqSc3ADIa7ueZKg4XRV8s
87U9fsNoGE/gzub/Ls1zexWZLPVqTRyv5Ur7hKsiwopiDP4d06p5gp0Owit8ICp37z8rvlN62C2g
lNQhpqwCCR5eXcEjVYsAzG0O4jZmWJFfibnzpwRc2mnBclVaTEXrRlHrw5Yf3wP29JBCMbJkbPnx
OIGjnzCzHSf09hup/psZcDX4EXC5dRhWWJQ3BS8mJVSGPAekHIo66T3Csq0dIefjF+0V75gXRMkg
yLZdyK6GqrvF5tw1W/e2KmbQuYOGWIXj7OSBAhpoSwF8kYuARpXTnlQBJD1wqyGG/cvrKw0SLNof
6Ougw4wmkvBNT8+vch7lEW3xuxrdhb1gIJXS3nWZLkt1tDPHKoo6AOKkGsC2iOvixYs49XOgg7FK
lUVVZlcaocA488Aegr9VDFsJCFYuTT5vOLKMGYDOLif+AyTosWRnUtHPck3WYW1jUZgfyJIvFrg9
hI6aqMRaC4hYlAiauZSgG/fCcr0W9+5lnGMzbjqCE/dw42o+1IpNNEVxAimMAmljg5IjcCvr+wXJ
nvz19zEtTkV0cHfUQbCjcM7yGOnnyr2vCE3OTjG5gnBwtvERCaalMIWleCSj3Vh14bhENDIWNbj+
//lAe2qtSsTLjN34ISsyYqoGIK3OyqMMjhFBjy3vbnzy7ePokW6iDBiQrUznAtnCdija552h2nPC
CPJ0BoB843two0HDOgO8EcOhoa5KG84V53xS6vLjMIrPRTYI6TRmsFTwaj67uEaI2rc8J30/0nSD
QyozRwMGO2MMi5449tH5XWzlQiygstM6qkC38USTEW0Ls6A67nQsCFruby3SkSgqk3ERkJ9ZzDyj
iP80MVnkq6rY5pmico0vRBWBHrq+xFOmWihVv58lWi+3RRx+1Inm6ON12VRmb3fm8AEfLn2GK6VW
HEdOPU8Ij5Jb1WZZ0dzDCcOHrHw4u9MCb5Iembf/RUF04VVcb7WopOkxIpZiWoZ7pRK58470kenJ
HFJUxX1gkVSsoXUGnCKuIWNGew3l8WIP7u+KEJnKvg/9B4IGLDSIRlPQ2o0p0OA2kl1q2Iq41igQ
d2o9DQodFzqzWcq9phY928XhtrnJFNc3JRf8V+nV/TMCURRcPla3YpfBqDVmtA3BWf9RoPIx1SE9
9cQv4NLIMlIoJHljwi5ztG/xiAIfgmBkDXTDI6gALutt+yuyBYb3uaWkcXTqTJoKynTwFLxc5+Ug
1GUXGK/47I++dq2CvNMjcP8AvU9oO30aFmHQeZCzZ6Tg4Qzpv6pz9skfCUnJP6WkdzrabXGtRIiM
6hCz3DaV2Ikvkivr2OTX3uFMcZyZflz5xnP0jV8Qatz6jQ6aFe0HiOVGxE9i7kQVYL0Mq0HdhThn
7UrQRho2iOioch4Ucfgnt9CugwjpzHHgCPFUSV6lleEJDWtfLIfi/zDEKvdEf622ieKsIynhhJea
TWnmMQUnWWea77Sk7dXaBYp/n560fHFFJ5eOOkKFYj9yOmF36wM7A88ly/DWfmNd1n5vYxBxVC+G
mi127ifZ+dNzNqZNHhYRLYf2gdsCwFyhx3hj3GB+luvs+yRpSB8+wfqYOhmV2luXMvajteuee9se
Xu5NKxxNwwFJx7lu5dKda6AcEkpAPG80WyjWEXh9OGgt4k98dppliU85A5RyPmdKiUQoOj203jvD
SajYZ95BBbwKSd460pavOIKmCowzzE0aBoYwciGfMBxYeOnXrNusKKftP2MhGU83fMQkTp/OFKYX
mToh72/ASMVyxOk92TUVbuD248PhamDXcMXit+v0QAig+YmGGcidrSlkS6oN0yErm/eGCYcKVmY9
2Cyw0bbn3cysRhBWddokEMppGYmBoyK+IuFcWQCU8DyJ004vy6vojWNn5bbEUyXKogcSCpvE7iFy
lX5FJY29aCXOp/Mr+0GEI1Ai7EFveLD9o6yvvEn8a3zmeNjoltkydIkVCBnkeG+MEsAZDBX4/AeT
JbjyCuvju6n2cEu7/pB8mVjICdA8VoEqI9VjotD2Z34f8DAK7PIcjTREh/us7k06BAIzUfVUWuSO
x6QRonDABfTlyWSRp2W7xkXB79miN55/V1FoqQcthmQ6VE0zKhYrf1pjbMOPC8V8BOUfudYVF14O
Jx0gzQfjlKjIkeznw+ONJsYXIDdHCCYmnCgpgQWdfrSiX+w9HMK5DbwBZ32xCKYQsnlFL85AvjNM
xkErBcyBBRLkeu225aWtgFWnWUhNa/SN/eG8qR3D8xy2ii63sUPNRUtWIfo6bez6gbDjcTN32uJ+
K/mnpkwVRw9/JU2q+s+o+9gORYrfNhRIDcfVLijQyHuT3haCHSkTp8Nh+g6hD12VcS4BH1R5FeFn
qiITu3NjvCEO5JsUk3JyclfLht8/xiT6oj4fqT6vgwlj1D7U3VXPyNEiTmsy7eilEYVjysfYjUYX
9XNvDZnIqVDgj6lHP6lNUZAp4nVKXV0KuFk8V+SWGjRmOwnhG4CUm7QCWMjN+taCpaf0nVrnymWT
TlFaGFy77A5TXW7SAh3hyED4+ZgcWeLg6zCHduwDY89cBnQh6ul+QTgq9H6+Y9Dtzo6t5i2boD4X
InJJhoZmdAvVMSQ/7uO1dclKaKHsRprU8IoQJb7avdHHNMOq/2pVbH7FY8znykZiJG+emo3tXvE4
N+jARiNmm6j7lVBmIeWb90lRlKwJI3E7t+gxLbF2VCCsHgqzVwSnJGWleuLfmrkUPuFeI9iYndHA
733FQrIBfomZcEWmIkvLE2lELOvoEGj4tiSMQMcqnjvq/enZmQ/Yft0tv/tonUwdBVCuigaNtXxS
U+m+mWfrMJet22ij887YiW5X8pnXCiMTGGk6gqREoB6GfGnxykmxxaf9j0Zyu3sN9bFI0nCxa8et
W+1aAhOm4Fb5Ef74udEklbRv/2VjuYhwPtjZBjtK51N0jQ8oFZNFJYoL94eKl3uhMC60TA0wjw7w
gnkSy6olkkoHuV8ypm2cXoQ3hQGCj/HNdiAOUIVllCV6NWdmkROvOHf7fLWZur4gXh6tQ0bMeVJP
zqHl1Q3BJOIRKianYJO9qVo4HwlTOSz+x9q07qiz3HFSiA+iKrZHgk+po0ABEdFuCDVQ7rxSmDXF
FCSMSt4eCeUPNjpeex0Yay4plWYYO1Xzx6J8zBsQ8Yp6ebH7YKSXyuKnoLw3o+ZfeIRa8XVXTNdd
+4hsZXVzax84Nwh9AaMLQUHkB11dqw1CPiOLymfFGCEabpTnvVAl2JILUFx1cIfUef/qUdX8vs+M
a4S4NQuDN4UUV/fvL+wxzZq3LYGa1yAXbLrLDgM8+ySMJCU/4kSFFCR6QZx92eBAJfr8zxRMETxA
lAAJA2bgUaLT4OIro9NCUXfYUqbJ9EWHeZt58yJVA8QVMsag91EY/hWZbyJC1J2qHLubWTQ5JGPq
K9Za42Co29IsT5zLl8XjzvtHlFbR86x6Z3BDw4MSORwtxNhUusWBoubA0pDCC6shp5dy4YeTwWwh
zfCsm2//kSGneVOWgmbrJOJQNjxgpy6X5wM6CD6Ii0kyUWT8Qtmrj29hKUDAOTiQaEYXE95uXEyq
OiUOMu8QyO6aHtplg5CmuRNt7MMiY4+PGoWOkkM12jmFMkO17I3RPqyMyHQ/XiH4pA9KDD3EPqj6
Mn1ncEaidNnvK9+kpZ0Amt3r2AysdIDilBD7yzWLlefw82Jdipo6qRQ3uxy5I0Nd0V5DXdEGVKIs
gYtq1Wn4HW95GYUFRbS6xWRIZsacbQq6axdaksq2j4hpx5LckmIu0qMMgy65Mh9FwGXn2f/2ryx9
j7nWa7+EHFSVmelswRDtVZBxdjJjbHwsqQ15lzGx2w6P4uf10rq+NtTG3JmdfqVkmuduL6zTH6YL
p+Rg1H77jZsFD8sFew+9J3Yoahcvf/mhx4iwLEF5nYf9jeE5el3mrvvc/Sfi2VGRY9cwWRQFDvTg
kafd2yE2zw3XSJjCLEVauxMxMZBH6xNUgutSkq27UT7Ff7DsEXVq59c5wQw29jKNnxLgQLTP53Wd
bfgG4xvW/NEuJI9uvo5MHQSIbq/ATPc3zS28XeSXKkyHdw80Gpz4Uca0hpAaQyyEsnIPHbriAK12
2e3wKkspGbz5YVDHErxKfq297k2al+npZleQHKX2fSvoO+jrY4kPsw+aWbx0BKWeHhPnP0zdPVKa
v3tVuD72GrUqFOzjLe7Edf9sxnZfbZBEiFQUxmGF/4BKlfChEXMQFEKzS6zKPN9Ev2P+GKzqFsLT
Ydh9DDhxxueQoGWaMKgTQTXMFgIfD5uxiZTxDKlBtMQH3O0VRKxe92Ku9qUV1k2IeHR4wIG8E5S3
VmJAuppRLT3UBRYoOiCCy2utcwtkFC/NMeGQXxB/QlVfjgsVag6Nf9zhzbjJxTqstUWeeVcwsPMV
d7dBoq+MvmIAM5D9DkmuMiKCPy7Y47hB+HY4XjBV3jWyKAHqMBDlQFDZoD51PxfdpAlLgtze2lsz
NBJdmWLSiE9ITuWMlGzU37aORSCGDtrvo7/6wIYgqQ9UbhOQAKNA/PvB5zHja23CXLo0nD5kwVlf
dY8Vs9KdShHMpJy86I67+J3/xAjxAng6Fvk1qAUlzn8/F20GzoVZ42hTWZ0isPBu+VRNHLvDxrHh
XmuGJsHAd0jRPB9eN/CX6x3A9oNlxmMCZZfec8AcOuCftAHUUEdS0iBlGRh9GETla0QwgqMPELGJ
uwAlOlUBH5LYpBzELOA7JR5H4np3cf2ZUxoMUep3b8u3KXfI/bmdfiHgIK3+PmgVEKmbzzLpUwJo
RkAnIhSWwz0KbU3I30wvSwASGZ/bQvZU6rR1+zsqnXkh2u0YBu3kXHupHrdlpyPK3wXyH+SbNrqH
TeA+vKy/FNeCzQM/BnJh/8JRWU2jfMeBb7K1kdukfbEcVlFrGvbvBopPAw3WDqI/9KkzRMfj1BPg
klO0aA9ui2N2dS1KvDRNwCkCtZYaK+aAN+QSoULiCxWSMp/XjUotEjLmmA9hp1p07bWqJLdJ0hf1
hPQmIdJPGFntR6hADEkeALhAIy2Uqi3yEOrPKpm3DJmxY6hLq8uInIS4GaEFdkawb2s2H8m3zZCL
c0wtBUVRrMRovuzzS0mSWbMgNawz0g794pKf5Y3CCP6EWFf6ZDBm4s1AG3LwU+D9DCg1U6J+9Q+r
iWyoz2bHIJDEnxozhlDsbg3PFDoI7kHHjTqPwXeQG0HCAqKgw/2gzQj7maZpQDkI1BaxhcuTc12K
Lxs79cgQ5bfLlovBjWdrUkcwmK1pleKxGgknHp3edE/Qo4iIAXWYTs1iO7+Yjp70fe4a/LxDUMua
tVNDx+F9w01sA0RdEHbhJydjxwBHeatUHc/9PoQgAfJiw0oSC3RaqKcDy1vJIHpFkTAtdrBAuyHr
U/gtK+nIJxSnVzTqM3o6elEfdkzUyY14iRe3Dvhb/nHUWBGe1RjSKLZOwvL6/YSuFy9DntkZssN2
1jidWegkOHNevmlZ3Dsf8+rTg61Q9RmMb/0CF6CDtt8vBSogbFEt+9icnbeGHxlDRRCEKDVOwkF9
z0AoyYE972gx84APR1ZYml2SRgg84sG7ZbUgjYpDRtrWRMjLpTBgUSB06fzihajXc+MX3VawAz8u
u1K4Uluo+taEltVVsHu4CR1aZkwUATkoCmA/TJUjPUiqr8TG7HI2foOSAjtfVoMgeYULi9bBEM4s
d2DwjxffSaJkeoKbStcYGRUoZYxegPf1rQE7Hy5+AZYGo3ED6uiwR+jxT9tpoLZUCiRrJ2uVnOyI
bgAFUzjpDT1nq+6J+U0tDojducA69DA8mSrBa6MPggwOnuhZTfdvRgYXbtyA0ibS5kSVDiCs2trF
qHj7YBKwFqeqZ6iZFwpKyxhamylN0MLuGiElOfRhE6DgvbEA5SyP24DC3lPnVsBEuG6XKueWvrqq
nfGfJxUN6k6IU3MGMgul+DhdO5ySRDkKCbIG5D6na8OYisXGJu6+h0GD5rYWrVaMHQLTPzrXLjWI
JLgtaHH1uDAl+2w8DQSXCiddQ5EwGdADH8FDsoop1BWelD+GhxknxLNOB4L8JkzTuEnub9lln1FJ
A4tagRF+ukgZMDl++78COeAy+M4Y3xTh753ITM0i/aJTTuRgu3vL9V2L5eClpQMpyXvHQd1Z9Rru
betUmRLpPqGD1p0y8E6O/qKnv+nRd+jxQiYYOCwYq5UZCofg3xISakQZzAsOPYZWdjIdEHRZBZoA
aTRDXEnNZhmSB4YSFeaE9wnW9A72o1OqyivTe6pNsA9jAIjoj28dmmTwYEMO0SvNMl/foKLFuAIC
RoLZ3xitjvDJVqs0VfOBivwa05oypQ75I8sTcfrrTKVpklzjVVoMhXqTQYZRjTElUUd5nXwqjIM9
EoSAZ/1Cm2mBawA5ZaO/VHrVBUwAaJdJwCs+bBHFg4CqU+C5TcuCnvcGYuS4OhExyJIimBnnrEwi
G8A3XmwzHPXgggtCcOHQu3AD0iCbUp3F8D3s/nsmEmKUABI+B0m5w7mnJgVplp0B8EM/Cv6en+br
ZTcI3BhYg4VR5RNyA3bb6bOv4da4vE8RxFHhoJYI06dqeR5bYYXXoPyRrTqIP3U5laAzXBHNIify
uz7lnTfHA549HtjpRPpG1GfnLRouBS84KBQu2cj89FoVfjkxEm7MIcU7dWHLBHyjDYZ+Q2ntkRy7
NKZGiuP9n3dMKLt4McPFsBr0gnPgI0402iYiSMhHsp02YLU7OhIxTw8QTPBoHDF7fcr5nfIeRY0X
/X2qtsWdCyUBm2ZZ7h/iFfsWEGKAEcjgZvOi6FEtQVFW+WMBNBZMp4a+OjMN2LqLq4+dHd+oW0GW
d4bzDrafJ3JQYNi5gJAUAdr4WgA8M8WHshKsPp0HTs0SEqbKHCbqBMjFq42JIOB6cC8NPg67Ko7N
nV3qs1XHeO20bLUDSiJeGpN/2KQjacATRQGdkupsga7poDJhcQ04WD6Hp+yBpG2sxQxAiC1mWIpa
K+G5VDJmWROIzsS5dC9jDjBqCVUsvccOgYcWSc23FEEm7LyRxQp4aLxaAYgk5XUqRRY/y1vARSMI
8/ZRudg6qIRZGFDdRoyYcAllsxdd0Wueh24NivZgLBRa0oUVWzFUF+oUAX1sIkDCEaxjlAfaeryJ
DGpIO/361LZgdNEfDr4/g7SPBUY3BWS5bLOpQZks1sEAn2Y3j5er0lcmRgG2A3+zjBwWkSS3hUQF
/cEzGlsZKc6urVhDQ0jCnkfYZG0nb4d9fY/QnaXgxaZDO51jQgRYRQzRGdPAAFBPnMbrrWIfcEwW
B6fFKuZTAEKRRaTvg1sUqR8jb8Z3Ye/9xIxZMJhBrBL7JW0HvJ19FxtAjN0BYYYvG8LrISpisjAe
potuCJSzfQRjji45no42J2QpuxHpSrRrClK2YjBDD3QmGNPoNBQCT/FbrSMWL80k7FFh4WPprOCP
DGHqCqve9nAI+EXFxNFQTyKAv0W4xo+VqbITwRLlJqYdHE0aLNJ2HFtGFYGc7wC0I2LfRyUnyXj1
DiqgNIpzcFLPtXqYZ7yrAaLnhtToBu4drqwWJA1Dy8LayGu3AipG3ibht2KcEtvebYMq2YMRX3ly
KaakQonjIKRg7fB4Umr3/GsXHrs7+h7Z8JxMpN1U+Vf4gs+ssHeSiIEKwMAoWaKOq0Pj2z2N84Gs
kswjg3tkerR2H3uf74ZKYbtk9i4TdTqY7W0wNlPeLhoc1NQFUzsEaJHITJhoHoYKxQYjQsFIEd1T
P7Vyp9wPVgLzwTYi8tSpgJubIYPC1BZOrmHNFCnI6k15FYuAN8CWpeJB843ihFui+H2KNci8hTvg
Gwjh8JIAduyrh0yvAy5Ighnark62O7KhYLFsf24Mm5Oud7w+y8TXMA1JgnHhJsTdYH+o9a69oIRE
3OPA0uXDmKp9hfjrb4fTPF1IKt7KYbExsaoBtROIbz1Koj3srGQ01BHuuX96OZgoosQ37hbi4Dhi
sdEQTDICL7gUWC8vfQ6IFnvTMQg8PmYcYKrYURlnAg+MoBTxJ/vFtZljhLPDZgVTmA1sLjYTm5KV
/b0hDHDAzegnKXZiFtnAmw57gth4QuD2HsjS45hoqhHVWCVzXMoN40Xy1GKt2X0/UaVwgXHf2Aum
IF1tFzIoi6L06SDqbg6nZKc5GyrQwkrh+KEogtoI3u+BRAOHv3dIUq3AzTt0skv48lpFihpqEEdC
QCenwJ8xklccugQRbdyUDWuOLYjBAU9mIeADsS8uGIFxsICIWrDbN6JYj3OB3AIWObDY/2drEOAz
EiZmQpVBfDBgRbpcpMW7xG1wPFkj4hQ8gcHOa6+JVED+IOctZSgZXCs1YNUtYmMUP5MWCQQxNpuj
rpgUChdvClMi4JHrQaTBAuGpUQJSjMFG1cwgXoSD52DGX8bSeex6Qj02EwEixfdrgGDKtISAFk/G
BsCG8uicB+TN+ACl/FOVYIlPdCZQvSixJzW1Mup30AIGMccJEUDwN4Z4SHBnLCg+Py/KlhEz4MWR
o9Tk5UNFBDiZNdRKZJ/eRHM4UkjL6ETVWF7FHCUWRkEZTiKj0E/knAZYLdgyGx/+KqXapE+5kFBQ
iSGDC+k/JWgYMpIBK8GCKzdomaEJtrSlo+W5Ur6UgNvdonmO5SY8CfddxSsggEuYCQ5WkwyCU8Mx
MDkaYTOINmuHkqMbumldKZZrd/3QYlY4VM70ZrjuxlOvNHQE7yMiMZXzOi/s6Kfca6OpUidriO+c
xMQv2aQdVAZTUZrwZytrfM9EzIX7sJ7TJ0FKjeQL7QYi5JZDNp/2mzhMxLxkoWpLrHCDvFBBtkue
FDdEavnoTdlMjrMU0EV1BAyknxQpvUcOcUKO2WlYaZKHLvan/USEXU9iU7wI8eIejwYdki+difiL
Duedu04l+pWSNUJAndUd9nLeWP9YOq8lxbEgiH4REYAAwau8BBIgbPNCtGgQwnv39XuS2ejdMT00
Rrq3blVWViazzWeHsbWl3+m9eBIKmQ6CLHjA+mUOGSKgSA+cGUStRqdHSGGDUxn5rLLlLVgsFxO/
NEO4ll5xGfopx5bIsTD3aQ8yefDiwaQB+EDQnuDIZJIBug8VpAi4yP5FBpH15BlNZLCJA7BpellG
6YQWW9aNmxGfWVfWbLM+45n0z9TCZVj705mZQXZm0b0RL7oxACORQKra2fnXYPHN0CiQ0QYbBrlV
ym8prrJWI3nSlxbSvH1DWtlz9jp/nIIs9ziHYQQfZpsywmHw80hYOBoDviDHyWtvhjEqIHMfqrb6
utRX3K65DRhAd87XAnT6Kwia/fic6LVIJIgEF9t2EBjuly2H+hkJBxjV4lwO2blTsgowHwaDe6s/
mn2c1mRK8ZQdSGY3IDz1id1UCSIkaR710JMiRIMxvAwEgeRPbAEnkxxLF23Ts02+jlIH1ZFengOw
pp4xqxulmG42I3FX5inQj9GoGOpai0/MEJpDEUKqh5xMmpI708fDS/MeYpIOXRcLQdIdggBRJVa9
E4OhBtQ77CtOWd42S3YK4DQTQUHIEcJvrDfEu1IWgQpZuAndKccGzW1ogdSINyslwvkMMvoo8ZBC
bhElMT1OWjZXBbVdJMgIA3SdB7R86QHzF5zwSGIdPkDVj3ky0c8QwcFHh5c2+Nwh6q4ed4f3RVlA
rdpOu1kXkUPahsh4UKAGzp6xswN3hICy18yTsBUF0eE+wrKKovUcK9h6WTbshtD2ZuSbZM35jKrS
Rhjo6YIfxeRNfdl0WX1CsHIO0rauIk8/gGY8A/iaERNUHb/W1o2aZ+u2MlFCxWIrJfDjgjBdssnY
aykFf1rJwpiL60mWjyckhSHU8Xcdf8iS6Qzi7J2++4ThL92QCEO8zbLt/8MBrCW4gr7JTadJx5oU
I7MRiTmngoM7H3fT9RfKIXv2ADNFMvE41Y4jICK+R+nOtibNuzsgCsCOrCY4KdyHKTxD6PkU9wyG
E/1eE6hXSHJpFAy0txqdTafeRT+lYIwNdFjsgCbCzBg5UR5qOLFkZSL9LY8Q/cTqgpAy+ARMHZ0p
4F/oN6m8y8BFaezuZ5susc0VkQ1Ngm9pJkUXjSd9afgcL981BQQw3MMZ1VQaBPyP7c+57Zz4CfPc
nJVsBE3rNMJFk0UMdgu1h7GXR/uF0pMghnqbGx9ThcOsqVCroBu17ExIY1xmdGSodI8lJihzpccE
T1UIThiKohvoegaiMxwkW9to4s2UkuTR/xlR5/V6C2BfaV5KQYv6VfXNlMQdc26UjpZQtXolPrLm
nBirImyuHeSrSHUqCZET2taE1xGcuu2fAP3dRsOaI9TdPLjzs91cSWz3PX6Oi6bDaPed+YY5HK7k
vTJAhtfo9X8Y0tgmD+CA30NoTF/Q+t5WDY7EYo0QT3LqtLrr4XlcGrQw8pL7AcK7L68CD0aq2m84
XRKuwnE5YZwRhcIhg0IN54HbKQ6ZYc36AIcZffHc+ACMdouvt/VrvVvAUE24mzvI692yK14BVsG9
Pbnl9d/mweRQ6fe52Py+yQ/plVI8CM55fyEdNTHpnbl0bGJxKXKIhXLCoy1AH3ZEk++nYxnMfNfd
HcaSzaAGjsnMtiM6w34onxHociJTaHCgySTB3TH7F5LIf+M4V2dCes2XDDAfUl4h2T4gJMgkee7j
GG5z5oPsEJXEouQGtlyOfYUwpeSAjfDZvpkos3aQnkYMP/l7JFIB8KQByf1kpWpdkxAACCK71YSD
hAQupGP+6SuDKxFuiWlxChOa9Cd61n7B6+jr0d4zYccGvU3Sb8Cln8jI9Ve5W4Ap8VEQD2M+0Sc8
MrR5RtYHkROXvRA9siOcPZc8+BwD7WrmRfIzUF30x8I1Juo8zKlp0gY5i7agyJKqPFIxcTnSh2wA
8FiOZQmBATF9GZW8Tek08jCOj257GkAkpgHXYHxa7YTV4Pdk0X5UUSaRDPVvxA3ajoVXszxf6M5X
OIxIb+EFVyY7uWb1T3hMHv86ldV8cUjKU7UR6v27d2d4cPIDNwWHxVG0ClZ/a5+m9IYW5dta0QYK
KKwCji0aXgr934Kyze6Fa5H0A5uTZPHVMAHi7Lij0e+vOsxqKa9qN/kodaEIBMqmpKFBCweHrRxF
DaiE2YF+9MkuvIt/8w/uzr3B5aGTTPv0gpuOeAgF3n7r5Ty5ZjLErO0Zz7jLokOyQ7nStDJwpdgf
c0DElfpV9wkej/SncCUM8GDgk/gFE0obBkDUy9S0dAuGRIv2jHRBZF+oSeHXz9oX2wjtEIlotNcd
9DYWZYi0ub++R6Qmp4+3P7jrBgGhVxnWgzMgJBGVWghE9p8sL0NPZKHqNZUZkaXS4g4oINIrIPJJ
HBnBbgbbqxH4ghAamqOkGOM3PZUXEx83bhzoyIwES99/eFzmv7GJPxEWGfCsnnBK5LemNkGOY/aW
LUS/eN2XhU6Z/itO5DRfc2/Hg2gS03NtOedszXT3JtYF09/psHwvgXfw+fecJ5+7XDaLq0fFzzoT
dQgfBvw6uIb8xM8desIGpo08WFc0p0VuyZ0my1Fq//pS0OAnBRlpTg0DIV92BQ/6l0LooNdRRT8Y
m0EfB5FxDajjbIIK2cNbhw30YG70S0Fvqn59cOOBZyxJ6nQ9lYVpFgQH4m69C6H0+g2XDewY7swq
6+doMoUvT7P8dUSCkHK0JerFBPT/RH1YKJ0xD+CtiT/LvBGnqiG1mtmMrKrOFy+jZbBjPF4dLr23
B1w3DYuLgSfECEIr24pmJqcLRz80b5QxtRlOTP4zac8N5H+eWa4lfwEXcsW4vto70oKgoUX6AGRJ
30lVfxw6duCM2b0cBWMRwpu+VA3VDgY8QoEg4G78W9i6AHoJajnbUaWCQB9LS1rvbG7gvKGCTlc5
oPIcnfcMvkFjXKagQgaKJWJyCgjSJ9GXSVZW++7kPJipMm615dv2CnkKtXWYiPERx23QDznbUgLV
ddKV8vBQgTPLlWshjkkOBL/fyWDe88rKQJFRIXpLuBDePtnh7gfYCasD9VPg0V8BVa6widFAXSMJ
atBpnI6d4OWrpK44fbNhDyTzUEXkaeu+kOOmjK1YGgkmU0HPkknlIPZwTUSsrCsWgMnbEvEYiSkb
YAMpPHrpY+rQiGG9OfHMpH0R7IgcF+7u3Ebqh3Yet3TsVDXMBa0KkXYuDNlji6svzQ7qVdNjLuDp
v8iIGZ5OQR/JTV+WwaN/kEgi6zZoicpeVC2/7D56jwjyNfJpNvS3h0RuFJCbzkXTxu9HK0mJOnl/
ewVrRg0VnONY3BLU+X4CSkFSHW4gBTipLhglAYPnkC8s2eR6bqlXrUyPMqW9usWn+NrdDwKlUTR5
qW+o/DXqwEUi15eoCR2vOGgDXJw5GzX9oNB0940Dv1DVl39rCKbB5AdeQzAWNjVtLclLNRltICE8
Rvf4QU0IWEcL2WcW3398x71o39MqohpBZQvzYsaGnFn2JO8P6L9Ou8PCbU1esI75BFKyCkGdZiwW
rbQKR2nFMgS7aDYRX4Hw5tHwVucIbFa7BfkQ7kTFc8D1oBNcKfnetFnJ2ntUaKKxwggG3YziJ9XY
GjiMdN56duwU0ex+xu05U1rRGYIGogWSUNqly6UFM/qPe0Bur1tF+XnxgJxK4n+3PW0Jp73CLYhB
L7JwRllmM2j+wE8A0NQb/KB8ShjT/KNZz5ViuGJYpHI1+hImmnYbhhRkPXD0sk26AEas8oTGE1t2
FUTcKSBw1Vnfb4I8gITR/qFRGIfUp5qTjlWB82OPDoU0VvdtQBSa7VUYwx4V6qykgkHEtC2k47y9
GaoS+DgGXSE2uVJ+FJrd1pSMdfezpQYAeM24sKS5wyv+CXvltCotyurht6zs5GXqBcbgqSw8mjDU
/TqxzgmGBCmzWiWq31nxqy1DJf7EcavJ7mWbrFiN3C4ZLlCQo26s5xG/WLNcF6dAFocA6jXidViL
z/JBJq4i44XiQ78UMA+9m65JkaEIcKT/AtLABWiPPwODR2JAy/rfdZ4M5nAoaPRzjb4mkZuKVxQR
/rSowr/F8aFY1a18jAXagueUS86b3Jo/IezvmcjzIvTM3nsiuXeBrHN0RXZG6Ss66zxAEJHuEnu/
jokZQjcUWRzVWphoyHMfgJyPzPvQeSWkaXx/qHlm5KKiL7e5wrzyvl89s8ozDRvdYerjd7ZPc7RD
lHrt3X2wWbyTBzcqG1K+XCksNED4wu+La/r+hvXWdNYYP7CAeGEKgGNv8oQzj2fNsUm4EP7MIBJZ
KNq7kPdlH4QgKjIz6161yWUy5CIKuBLNmmheafgWWUWWq0ZBcTlx3ivqTWbtngDSmbqT5LwNqFjO
MSaDJe1eLgom9pRmr51SIp3oHcjjedS6WRSKhAZyDHeoeKh5dExS1ItKsur4xVuuoANyZuyRyyYd
0gr/ynrrCCy69XSo0HHqejMmE5qMJGOwl2qBQZyw8/aDrpy0v0SmYBF7lzo50wEi8f4rucK3MAf9
DKuaHNtgdew1V3W4UcMKqREgS7L+26ZymUGJZPgeA1j1Kh42KjJFuQwNDudG1HhbpGxl+73KU0qz
y5oDQt54nOayWVKGBjIFwoRWJvmyZuOJogpawzyiVgBJTyWDf0Xgi/G68E2JexvqCgh8wNoBtXgz
0AQ7nAxQZ9xcGaqcofuCowS+EnTIspZyBToZ8L64hx+nPM65jsLeWWJ2nRCf0aVvLL8P4KwtgsOf
3v8lbEnMc9NrRHxsZquneKdA+CHscWA00B0Uq2QGlhhaXS6IxNS2AYsxyYwO4G+GSBEt7u4zNVDD
fqbPVKKjWUZo0TUH2ABzEj5FpOu2Ju84N1mwx0h+BGtFzGqP/u0SnOKr09xW5sNXvY0KQFRbPtOW
t9nw3gX+ayDsHL05xD8sCI1oKltCutd5dAoIaXwWWfZle/fepzWFbjcdbfICtWAZEWxNACLvHEVl
Rsq+E6CuCritjaYKFd4Nri1vCTxFydexrzOqNCna3dtA43+mp8k/aRocWQ91IiFK5cFneAO6VryV
b8ZW2QN4ggqyDXwQAmO9Y7BqMab909GpqelmtOldf6F+cL0fuPVOvwp4wPfU/prSVcrF1ZuZWu9K
AwTNhISFNB/lsaRZSuh4qCK9SJckLEN3Z6ZOYMpi4cK2NqPEtX6enhn7F05ja5GH0FuonwCR3dJo
s1pQaU9yoPAWxa2q2RbwG7EH+BY3aud1dtFYuC93Til7NPlwgF1Vzm3BPQ9seLV6tQwbq+qqxUeT
RYFU8DZ/RVow6eihR8bmoy8zNIInxIFdCe/rnBKmRZMHQMQ/xo+yhQxMuJz/CE1p9i5ZyYWJ8iN+
yo3546AaHt7O9ezUnE/fmJ3cLdF2sWPaN75FjSqaqhuIscie/Hz8Am0vvzWaU/KXQ8NAdM6IP2lp
nPvNTjVcTwBehhxzfukKAN6kxN/G2xHVN+r9oB8pWHfemXtLykv8CPxbAL7OxewdF6+0MSwzcAde
gEodAE7LNWgh6NIvQQ56cGsUsGlYZLS6h1pMWkh5bKa9EmvriO49u0Lldrg8YShBuuSjMjdQmveV
1bfvzFLjILDlqiMjBHd9tCQeu+nyGHNRJohikKj2dhOaFRdEctHVK+JmiOR0uw5mDDJNHx7UpuIW
S/JG7mSKPH+PISckcwi/T0LCkBDZsBCJx1IND7e7axjgd0+o85yHSJ6TbGWZ+BbklV2UxVbH3xmN
/Z1akJYAEiPeta118vT2JJnYFyCO1zs33fUuvkIzq1i3t1sZbaH4UcT1Lyac/zA92yE9vSfZiVdJ
1lk1vDN1yYSDdanYw8eWoDQEgEGCordnDbwwtCmY4OKoXoG+MBPrvbdM/LQsrjYruwY7qk6OQm9g
ItUrQnNyA1cBRAPUcY4nd7329xSv9rNf3ZPg1YZ8AmEkuH1AbZjN/To1z8Wjrii8HcxpbJG9oK+S
COFfjr06tUmG1R6oLreCLeNTDiCcxX3qnnltjkQyDj1F066g+kUBZjpril1YxTBNNM5GR4I66PoN
AFKfOXP9Ebc5BPl3blcRiPM+wUWtvpbHUYNtRGpMjMpdmgXMbbNU6tRASI11G3h13i2yjGbcGjRn
L75NCJzJZOhNAVgZoMpJtKvaGWJjiMIE0Dw1A8HJhAYBhEhAIuZmwBs2skNnJvhICUCGu1wDv+6X
zZ7B6ch0OGZUlOUtru1iDjYIGgPtHFyhTNWw598eU1WqNf+zaPSfkKdwHWsyNi6HqJZF6ibkXVpb
mt1j7zvPhMMKlzTScYH+8G/6uAPFQF/Acj0TdvKeFjK3c1L81sie+DRwhhmAJ7VDWhORjppfjB80
tKXI/Ok8MCIruxwB6CPs+Wzls3UDznhZ9SrJ29+Mpkb5YFcHl+3Om6M7Yh1LVfJTcpsxaS7gu8WC
9a7pBz2eHx7gp6B4MGdy30CseN7ZTGjY6nQSB/cSHoCEqcFT1AzqtvKASZGWP7P79gj6P3Xi9x7g
3Qt3Nsoj23enwph9PajVQCMYr7SLyc2r5bcOlGJ8t7r1gnFAVdHXKsc6VvSqeXKr+gSgPE4Rgh7v
8ngdNXZ4P7jrFf66OdgxY+4ZpiUQMZ1PsHOeUJcLa/7ACI/F3iJ+IvwE/Fondq8hqVUAHXkIaWFI
Y4/xojnkHVQzf0ANDVrpsAYYWZ4s6W/eaYPSq/8WFkbnxhb5oCe9HVFMd3C8sXof2jYUWKrg4n/j
7y/OPPBCwnht1CQ3HDx68q3Z9+sgTSpPzKlKH+ToeMdUznQY/5HLqOwL7jpnIX3eXcnZRy0c0upo
nn/o17wl03HrtFCOJbzyd1CWNeJueSqnx1u4mR4jIVkz6Zt0a0sK5ap7+nt1cArZUDs1og3UEFUj
wW7Y4o18cBO5YsqCFc7vBxiB3p4xrUGdIlV5JgZNtSfpdTFDQQ7rB3e7fIH0izjWJthP1qSiSHZw
xJKQLBYi9PTC/XK9pp3JNxXU4Y99/EaHWPtCO/uTzIPd5Cn/mePGeqWPndObnKBf7juTAyKZEDui
c/hBYOsFTGLactKAKe0QEikS0BniFnG1WhXku+vtjLu3bGxpKQBpjNSBFS1Md0dMCLTVfr5pRfaZ
cEJzLg+E755ReFPucZ5tZ4Jm9pQQG+eJivTg0rQe2RqC+l7WOV8JORS+bmd//memlzIAtmDifwGe
Dw8q3XgEt+yNkJNPK2xHT3c7UjPmSltZimZoj9ALSZeCwnlL8EUfmd7cbrDdWvkM2dlIi4aTQbRd
mVL8OwtpLSyWE/gsT+cGB22CSlnvvIMNA6dVSihoBXFaXz3oJLjrLPccbaY6lIcA2tEyfPF8vCaH
NIPuHETQ7+Wd0AyL+DVHSwZiKz+hThJ1ZdE/Mb8PiCKu3GbRIttSBs1guECoR8fg2HYOmNh7Bik6
9Az8AdLSoiUbaIIfdPSLBm3v41K3zvfMu/3Z0dRXJSzTmIdTn0LqAkeTdhBkDUlUWJUQdXtMiIus
3xgdFhr8vVJNUq4DD83tFbr6oHOaNhm3hk3NCG5XklsWArFvX6Nq8k7JtqSVekT+pOQ9KXPHkDTw
WoVFZQGSCy4cM5vHzwiHwmAMEzi8uakMbjfyUvQl3AcfFDRGFKir/kC6C5WaO3L3LzCoJC8D5jYb
mhMTHABOLPhkIxYihUY8gy60HYUNrNWeVFvzNJC8fUZ7lbQT6lBvcvd6eYiWn7StEHWfLkB68N4C
bNOFZnwaCeRgznDmo4PrAlGSoQ3OROHMgB42hgr1AeO9HGg65yDjTyGk0IdV5ny2h8qTkAdBkvdM
DUSM/7q3Zvi7WebNeuBnhKIQ9CJ9qbP2+A5SXhcXl/yiX5/NvSsrzPQr9oiZzfjiB4zd28mLVhFK
OcTKGlsPmoIjnbA66ohmW9ws1rndg7jUcDaru7cen9x6bJzsFpibaddj9I1tA4mqDX2sy+gRNyfn
bvXbZjq5xiaqzyY763fNONjeY8LUfqDubvjl7slFvca0mfFGZJGW66Q2MOMa3+mx4ENIQd3r7EF9
v4e5S7yZnJ1X9O5eLtb8Zpuz+8KMz9Pd6rlDQrBGtkogde8MOLIrYSv1Cqb1637r4tVRD/s1ovLi
4bb6H0lqSR7nMN4knBfuTSLKPDWRC6lIos2OIRGa5Ygc1tN6br2Bwq0eg4Y/x97HbUX2sffce8hg
1D/2IX07rWiTNAw+U2UbNG7Rw307t8kpBCAsdWsgAgta5cbd14R1g5Ps7xa+sQhYgSqxFtc/tyGx
mDwuVps6pjmuO3xC+o51krP9hCFQpMY3tIHYj0AInaprBvOxVIVJg/gCnEfCd0NSMxbJSgC3/GKv
7vFNLicXVHmNmNZcVAI94gaeD667t2CQMq7BloU0mPzTcOLAkd73dzbnBXEfElzw5lzAExi950dX
Fg5FqjKy6u45PK7j8pgzxecMhnmNUCSWGYj7spFgI7efOAojIODhiQt89k72TDPLqxaDjM4JqElN
FhCgu/13bWvwCwnamIZUu0Z3Q14WZOF0gJrJvSwVJuLJM8LUBZV1jDSYk7mR6jYQMGC//1amx18E
qnBR4YCUcgsQvvdencfNvrpvZeLNdXxfoQZ+4KKWuvvfC5cWvB3AgF1ENB6wyr+oqGpX+EorJVYC
BWTKlff3o7OP7w+1ScYRyqZ4teHXwuWDWPmkgDEn/PSA6tm7JqoC/1n7Qp/5BWxzZRGiOhhXKe8F
vwIyDxHke3SNHlhlwSCHtbVFjZuS8kn9QzOczka7cJ9kGDpDEKd2D0HLvTE7ynjwwVJdRmrPFc0h
U+ytypPoxaJsFKQ5tCEr4sLpIUhYnJ1W3GCQRmNfLVRSsD75Co+jcznacl60XGrkr4NVg8DVoq3d
7OA+BYcJkVFf3C8VUzpjb8iJQ5928qVUaniAHoYsN8Wfyb6+EUkqKPzBXKz7V8fwzx11A0Rx2HHg
gfiomwphXKeRWBtcXC4wByG0KDkwHVVos5PXOvj5VdwFFWp7vk/i9H1tdNBAwTgeH181zVa6501q
79Ys+p32veYSrKjaaWgjtmrJGOrOwHonh3ioLgllFJ8ZFrsICiOdj1V0Q2Wy90Hx4+xcvavHtIvz
wXLvwffmnoQ6EcPkM5B58C8EeALliWtJ6ka+crPuHhruTXgS6mpPnvRxX3YR3p3ngkbs2Tk7P0ln
U8XJyD6HuwR2icHlubh1Gv7IK4Q1+jw/Zjh391nuDNRofQfPCS1G2ozreM2soPaDg6TVwWcA2CaW
OrAZ7FMkyH9Hi3atAWfvZN9Gx8HF338btxrfHti0BxlQHb29OkPnBn3dJjOpdf/unNGXOYblqREZ
BK78r4kOgJ7KUMfX3/Uv/iWqMlaLuoJPF/IatHhX6D/bdZ7y5G8Yhd65eh94qXWq3tur2C3/GDYR
ruHA4dPJ46QJhRScZVkAmzL1hE7lQ9ao7r/lBYGQI+mB5GOju4Vzt0XvVL+LRVfFS9xMpGBZ6cjf
VXMdr/bRrwenHyRliDas/DO4qdHedKtnjrwy+057BUMAD8zXnVEpE3eB+mjCQA6DF0O6WLEAZ+kv
uTNY0vWAenHrhwaMMtwmu8f+HBXXelIOi859UYr38K9XzUFpll8c029MK1y9dVBmcv/Yedmmz0yU
1ppVSUMQinrSKFm50joIM3ig1EH95ti7E14ZVEVCHRuE43hNOKzTyMMDLexB12CKMLcy9RyH0A+N
iBPaffVZQyRgY+xculfoHFeuzB1CbB6f2oeg8CtpPUHJGICGdnpSx6RMdjhclf5HdqUMF3UIzvQO
tgmCfKLC1btMyirfEEdBHYAjRhJ7ufhStYPbvvA2Zjqw3+q+wau2dCgKhGghj0B2A13xq7N3ajpP
CAFbGt4MZpPYSYFRltJ0h53xKuizBMtZ4bFsw2aSD5oprM3w2V6JETBm+KhtcorV5925c/rdOJMF
N5DcTBkGlAy2sH8H+NE0wgViESBvhqk1BRTYETSPfindYKyoJpP8Wo8+1BqVeUrCasuyQPFDhW4a
A3PUBYCLGREDF1L+FFD7wZIClfIFpP4D9ATcrL0tOXlGs0X9jz3I+M6vxWtQcMToN/a5fW+zG9fW
tssIuH9aooYe39trRObUUK700ArY2Ieas59UekdICP5p8Tzhf/XA32k9/PbRaUFxyaXevwu3vzv0
XhAHgqGDgfQL/Fu98dPiTv8EJKPOIRjc0KLfbTjuPn9lCHY0FNUHFQc0O8rS+hNs4cJVgkp2JAss
IjbH5IQnib+B6gUlXP5Kw2NcRK3Jtk+4QhM62y4bP0RtC6E07b5tDNAImA7Bxqeao/zdeQ/QUQ85
rVMbRtCDxqX7YbIb7IdIWw7fXZNSQrpb1V7VYMzj0AY4dA4T4Cz405q6cjF52GQpmFuantF0QYnb
qaeUt/jEinGsyC8fTLZt06kNNxlxewSe6Z+fNtLGC39ygyZ/DN/exL13ns5mjOwIXJiDNR/Uuqfx
05P3ptFHEHkPonbidfO40QOoRBONfndfo7o5J/Y5gkLKNc81fc6kEzc6D0oHMrlqr+EArE91JF4d
E2XjvKpJ5Z/deN5tLBQVJVD7cEszUsWbmz9ktvFioJMY5VHDTj5+Hm47te5mfHFBKWgBWwsyROsR
5aSzjD+iR7WEd9w7O4tnj+hfcFT1SHOtovPp8+DSuFca7doNhFbGVdjFixOB3OegqYYTHVU8bVeC
0yeODcSn+OmCm0LAJLCp2KRLqOFpxo+YBuKiHwGKrGGlfc85miQ1ficyaiDjZU/0psGG75D5bHuE
IMIv5hmXWUTGf/rG5pd97nCFk2TTLjsVF9UOgnmOcsVv1Xn5z9Co+nZ09pLtX6VpJ7/uDrmLD6IK
VUhFR0wjrN+ErTBIGl3RZblbbnKzo4nLR99Z9De7MJmOjrhrlPqIMjw0MP2yDxY4aDG8e/X4ERXh
HCbV1HzbJOR3w0Yhjl9RA76+vXWyBfjwqx4cqxzlHnfONu28OH+9j8tviY3IuG+n3HaY9EuOb4Z2
GHCAZ8uEgDokQ9b8N3vIAadzQGw09+wOJCvCQCh0HlCQmB3Qbb8h+szoC0WyyhHrx40ObnIEj6Dt
2n0ielObok/UcX9glXNieCVEIknoIbSm+5jGgeqKu+Mzk5wu5yW6+MyNWstOHn58CkN6RAzJ/Pwg
lPfDYMVk8vY+uhoN1SqnAMT4ElRUaZ2I7nfh3UhxkxtQ14MjQD9jXC0kTg1V3A33sRRFl0DIqU60
IfOYrC2IJp3U52Kof9ylh48LNegxmACHFS9/dnxetrNQeepDSWkyyoacsOKpSLEZfSG1pG5hJh90
9ZI0TTjccPCC/s92a7qvDAYZYMGy2prBuaYeVvcIl0E/1QYntpDeLRY9iQw87B1XZA43jcveO05r
bEHVpQj+EQZ4LBf3B19bsRrMTNW3pmmz7Cv0qJBsUnuryIFgDElX89DNUOgM6uYpd1YnrZ5Iv4sp
owjHLe92aaoAcVkaN4EhrLmMBvQvYGD5edNysmka07jZORAryCrRyCKIcOnbSL0tFRpZQ7Rqut2M
PwNuEwQXN1ifvoXvaMxMCHAKwmQpo0dkfKwAhqBoKWNxs0wnVseyB4w/kYW+UnNERDgEcma7e0Iz
UdnR8ssh4j7Y3GQ8KBpqm4PYOJfcOgW1HhEFFMkFAZWUQk6IDoGbSFw05sL61KfVi5oBt4w3k/cR
9yUECvDS70fKBwoITjYuEvxJXSVRMWma6JDFB4EsdWmWuU/clyWWds4l0L/IOoBag0BDLHlxty/0
uhiMYUqA1B/zG3J1BCcfg1eDJpxKUBgWGqlhtgfvKs1yTEmUvvdtOlWGICRDfAQVnJtwjH0l4y2U
Y1bGCMd5VpCPw9LlBAfmUiXRBCEs4AgDLNB9U/C8emw5gpRUs34TlIWYLxt8xaHhddnMKwdoi0lY
6+NaL9eIEPcuMWwU1X35yX1xjXgeUHV3aK7gDRAZNEvkunBAcF/xoNcT6NEIe8u6u4EcgVfm/AA+
xIBNqoYhd713objxd226hGxd3PaYMszBkQk27H7a05xpuuREmpT7w3+pLqNGBiqTOcWl4Jusi/wc
fc4yFiOAOaoVuD0ycy/ZHv0JECdek5sFWN8cn1hn1YhpAsaC4BtEotnUQejpfdLf5gDolFckt9FM
inpyuip1T1XLpLNvASOJMXePTAZNeiXPhGlphKiPiHWltAbErJ97yOb44h+rTDg6Ed156QfBQUZ7
Zu8xXYMgEiTFtqzZ/io9SSGLtEUHBU6qhB3+UKvD/hxoAe5J54zIkY1nJX2Qe6T5nqYNiTMH4psy
u9AXJCHbaHVLJOEv++37uEb4ZbsX9Ocz5W64MuH4/uhlV18ogonCLEivvo6zO4Qdym3t2sDD7ziq
4KwOK+I8o3vvixV1KDFcJTpAxoVVaUY4gPhbn3wmNW74GcnLxLCTp/NwTel/sRWRf6NIMezSm1ZJ
NCfUewZHPOO7J6N7o5lieffxsT+l/ZTDTHe2H3rPTbhXu+FrKErBB+KFZvyfW5L6Ro5x95ohuRA/
antBBOiBC2uaEVXYymRIOAlT5knDJGIhj+6DY+/eo3izzj9P7lX84eyD7rgiCaHnBQ8GMYW3Q0uT
BfmA2qaKJ7f3Lyv7sgsJuiywdvMZb8AqTPvYAoQtKv60/9cnx0cNB8GP6aEHYFtfNEwn30XGYj/e
cQcc8+/NParTk7t/hW/2TG+XPPXruNGS5No3IZuCJZRoqcisdDx22jFYEZdoxUIkEaFyQoni4GWt
dnP8IOCgeNxKXgaqmHd/PaAcob71biwO5z6quZvprbfdR/dxPfe3SWvH5D19Re+OKQSpdM2lPKEh
RyMFtX+fhpoJtrVDNdJ980gtmrffGMlgT5Ls6A+FMEWlgvJkYaKLwkFR9gG9KGni4jtxe0xMj1kg
1QNdGCaURcwzNZlRHl5L8H6pw+gXAmYdqH0UodhOFxRMYHF5xtvbDOsLVUE4+zBNUCT6/VlhuAQ9
Rs4T2pzQkWFKI6jCtAtdx22Q4SA/0em71LG9UFtjQsY4x1Njl62zDT1DiPbh+4/fmmurg3EKtd5y
seQg5tgB2QfY2YFOHli3G9bTY7CDLlKjA4nSJgcahDqiDOnJkqNw7Vlph4kPZHjBM5rOLmvZlRTu
AKPJP5wxpdjod6yCpaijC/vQgmyZeSR5tJTAU3RcNzn51tkh6CnQbanEgGSc6hKyXFC0CyzSiEX0
/hmIQZ1ODgQooDYsLGjqdtOruAk55Y/i8T92+MmHcX6g5ifd0zicKAMaNJCc3wxmFwwwcVGFQ9Kv
Yraak8ZPMaIB0T4CFcIbVaU69ZjSfTHC11t8FXc8ODKMXjKaDoRJo5XxJ04ebgRzWzgdGEDrXSv1
J7wdxMjcnw4HpgYc8UghapMQmX0N8DV08LIlJ4xb8jq0KZDcJFPsdtVT2nSHFArLb3Kg7TW7N/B8
1jy1KMpf5QcGW+HalsAZ3uMZ7OGuCcxwIRIY0+O4QO7pge3Se3XqFAmg4wIFKSfHuo1K231sUI4R
L1sydNJ6EuddKA8CjEj9DfA+8FGBQg7xmOU36zg5Bm/YJlC8BYMe0Wir95Bj9PbtUtBg3BMlqfQs
L+ieGSK76G270M77JzkoEOOx+k2PGP/eDOvTXB6DjcL235nfEe0bNpIS9pwii6MC3aNNr5Bu0tA1
wwpi2xDWcdxknrQ1rBAc+VccqpBE+cPnDMIVtJZAgNSbo4swEdIANsI66XnFZhLgU3M2o81yt7wz
GVbHUgxFpotXCiB7wznfcD1Pw9K0SogWeZsRdTA/8kxyNy297EsY5c7OOQ7F5Xx/GfRgDnDEtcGf
RAJ66niT3qZXIjY7PgdXoPiF5y6C6dN0qtFz9R2y56gRU3rGPZM+8ZF5xBkJ9L+xCf1qsnA+BdNp
rCbRt57cOhXbbxuSIx0ZSva4PAMMQHNV37FbAapI6KUz1UUEgH0Jfs5Y3tsvJigiDrH2I1LeV0iT
Yehp4KtXYyoYkBoZ01/1eRRbpC71Cf/JoJ/JXAGYoJnqRG9E1agcNfr41vbfkYF9s/xED4vbTwk5
5SYxu8Qd14pY44/awpBUkqAvDw9w3+PaQEa4Q+HdhQigEbWmHIMkxNGe+a0P+L1yOvVSckR8sX7C
OgYSEwWzu49LYJuUICFhi9RTGToYcEKRCryr+rPaEzpqYvRUkJbVqGkbzittdpiOHe7aasxsw2b3
4e5DhTzl/VeHvGreObWXa4ROKLxDzRQvlPG2+J/TMW50C6ytTty1eNtBj7vROU7XZHxfpp8n8zUY
9SRgLT26//ZAGDsyb3lh0KhCFQlG54gCLQb2Sck3/dN4nVwde8BAToU5qG2V/s8+lKHKvlPtmnG5
e51Sa2MxT5lo+B+mmV+pEb9SqE+/dJPma+vTl/nwhcpbNsSH4EZXFJqRZpOwzAqwpfeFar57VyBh
nG9K3/pDaQadEcVnAd2gjGDRBQVao9dKNJ6v0UWYRkK1c3JyGsKMzpH+BUUExi03D1rVmAvTXhfi
LR4oyTioPD5P4YLQrCcED9d+IRPSbhEsCo2DJqRenSkzToCUt5HtecsQXR8MdrKyeabLRM8ipk0x
avYejLprzqv6Aw8qjzFem+CdngiHKbnlp7UDw0BCCF81n1zjMiEZVb1JiYTxFhjPCL+ORH/SGy2w
IdE8F9wAphfxeQpSKkHOJXUM/nl4nR2G5oAv8et09j0yLQ8RTVRBLynS38HNvqQv/2aP6M35Tax+
pOAJ8uUfvUM0eMWMVVoM4AqUqFrkqRqpUa5qfB9WYId8s6UoKl36CkgA8iIoxkelqOolVecGRJ2o
1Vfxi86V5seLdqhg/UNw/RF8hefIj5b7iTqdTjy3AxIkLQmVvTJ7msHX5lqruQUXB6YaDAdAMl3D
fJRSSZLm05kMhzqYVXKr74xO8d2l6BRip/IRapiw7rmnCm+Olhn6+CF4Em3+mgWCpmul+4399B/F
M1DWv1ioe1y4JQ4ydqPLuXta1agKOcbBqzQu5v8kbu9DI1UW6mo343C2oNW6A3/fhsLhafbyipAv
oCPQPaHG5XUWYMxF6KNpouwDKQkWEGWj6A/bCKEp4rCjOlyJhpCTlCUG962pJIe2ZY9/RdEJBhck
LPFLyd6oR6qQj6u0+mQvJE68IvwWthX51df4knjPGa4AJco69PRoCtsMMThEB5t2Leec0cGjWSmN
/dSpNNZxLZH5kHK/lydRvH9P9iJU6iVUUT6I8V/OeIuzQ/TTAxRhtoa+1LvbwlcTkKHPJ4BAm0/b
hZ1CVkUCq2pai/kLmMQUKt9ng0RJcqGXIwf9HhhHixqH5IMbqzvM1IckM/HdsPqFVwwOMVNbNEk0
EPYMckRtC/3PjNa/MSYpeo+VveiY+Tj3RN4WgBR6Z8cveNF9UsHorxyL4DnbPsPm8b8drw+D7Syz
jmocYmbJF7mseNqqwYXF/CMzk7hiP4ZJ9cmBGkfvdwhRhR95u9lHbI+vG72aIC2+KW4sPKcvCcVf
pLo6gglEexKL6N6XNQ6lPbmXRkBU0/P2Ie1zynHLVFEWmcE4lFTjNSY0jw5DcUhktKEWcsUxvdtQ
3dRmJEBHF1IfXvms8LY9btBvxAYSMzh576TGFJS+ICmxBb90BxHlNKUiiCD7MP/zH0lntqQoFwTh
JyJCQRFu2UFA0Xa9IVxaEVfcEJ9+vuqJ/pdZuhXhnDpVWVmZCOIw0dfmxDy7D1+DQCy/E9yIL+Kd
0BnZvrzCz+8PNxIlLM44yDfmGs/7w8d6TUq0MNYSN0nTXWims0fFApAQKwAidkuEx18ZRRWCNUsF
xOP4K78Sw2SKyYBL6c8rVyyF5dMIf+9V8a48JVq3CXTS943LwpJHdtGPSHyAd7PMWH1/bAoZZxUY
l1me7HmEc34Bv2/P8CbivV5/ZS+MashavUAl7YQuiPuyDKautdkb2GV6HsFFL96s9hZNVOgkCroq
r6TBCe68/HKBVw4ZzFDGYveDCSH0Z8H8BaP/BWnKvY6jAyphdgwg+MEw7cmRN8M6Omjhzrj3K0dL
6Biz/0WA6C/qBbhocptkqY5Q1BCcs21/ppLqy2kPHhvCue7TyYpzjuaL2wN8C3SC/aJ23Bd19zlc
aOC+L+/JdPg96IS/EpsE76EGoCvO0K4sfc7HoAUmu/xAM6clDkMHHpo4PIfQsuGqfEktniQUckjq
4e+Z54v39tG+yrx4lWhrnueeUC2fWy55JPweBOWwFqbLzv3iYiGacZ53Ez3e0yCkGi9xh3zFz2nD
edIiHW+7qkdaQcXA+RXJkS+8FEQNc6dVOjq2Be75F272lyzqCkIKV/7LNFyXQTnOgiqtv/6T3Rx8
YzYEbc9yfF4W3nlCcx8JuEmLhHZ8JhaLmySYr+C/XC9HyxMDyQ/BMDZ+vqPWkPg8AalaCyGYhn1x
8IAE8QlCAg6QuLXARHxx/BvCLjw4X7MjF0aM+Fvdcm5wGrz7+bCaCGNyfWHpd2eV3UL/lpGxfVC7
OMEx8m5pHK30Fk3OR04miQNZA5FkeYax9sfqg8lhG7/v7XV0MBxkC53zbyWyket61I6FPiGoIIDh
nhEuk2RS1jybuN8jugKDA4GwgvYRgxi0lPpshn3GRMthb1+T+wFdiXPCPSFbScHKeFqQ9tYH/MT3
HFVMF/bbLeu1hD7AbJoU1h0UJnu2crc5W8vZPdCHZLUC+wrsM/qNn/RU3Rikltj1h/z6oREL1CzT
5H8qU+PrpusK0P4hqvmIIchAHhW7WIfCpvOh+g2NsCr7cldV5AoEjkQxBs48dwsLYefS2Fd+Wzkc
7Az+H6Eqsrat4hoUNwdWKcAHF0Mj82k9mOATVQaE8x6ZvpIT6bL4SvrasItanrm8u22bpBUeFhVq
HrR9HAxYo+Jc8+DDBhrDkAtQ2p8uMMCC3BCQEF4mS5UpkkWXQnHLhQqVmr/F75YU7QjtTbjtF8U+
cHv1kk1ELFoatEv5oGQNIpH1sW7rctfBQAclu9/fekHzjzel0cegAdROjCNExQS8Hm4y2x/peZ9O
W5RDQOwQEjaLywjOyd8riU6mDi4Oa3sg9lbCGWmzk78BsjfXj81yAYqW9BO89Wi/SqcB+Fs+OQTZ
+DBgMGUtuFNV0pCN0tlzfkuSYx96GXiK+1yTRrO0pE8sLoiA71jwApQPf1V8S7mfkmYd/e+aRSdX
umaCi6xahjbC74NcRrymPn3uWj40ZzImw9nI8Jql/9yDC/6SQ7ouedybkBMB/zUXipwTLSq3hLRB
GvuNpA1A6KIj2d93nNaWDJI4ndvvnvUCn+ONhDbyhI5mEg5gGH/sYqrJIulAWZNVw5Ljd+wx+7Hg
co/WsFjn8VOuXg2vc235uFpDOgD0DueI6cm3fu0OOAYECd5cS958SvG4/dwwD35SYi/xTCKSD/Ix
4eqEFxMmDZDPWGIcYjt4b8S/9OWUJMIPB0aKR5tyb9UvvFNe3iFUN8ryr0gK76syFeclzW82p13r
ZfEWzbZAw7t0uTaAgbV88rbLjMX1zTRmz93HX592xsVS6JvWXj3vyAW0a+fwcxjWnEOhmcGFoddX
ewdqQCp4/xh2M3PJmApgGIMSygRO8Jl5n6ddbbqdPuVgt/LUAfTAu/XadF78aC9j/cQXyJKbF+Nb
c9pm+sbMjuHjxWFQM/6SXCFCkjhANsvu/Bw62Y372Ci0H5YnfHgm+/gQFyTGtGvP7vNu0V1UEiE9
6uM79BjOd3QaEE1Bh+HKNCTpTdfS206tTpWOJ7/GFwAy+3VIT5JH9AHIQ8/47HxAkQHmmTjDi3bv
ah147S4NnaOcLGeSvMrTPu5bd7iPjON8AO8/bsEweeUok2YrXV5R57hYkzMSDav90IVQQwdRQaLu
7cajcC1ZmExUSMbLdpG0BXlJG3rwlXmEFTfL4BQmy9oCKNZwUk2HhdNdfhmF5MKsal5MTzhTQNdM
jBd2LlGl2Y1m0xvBh1az9xCHgAqhuKosks4caguGNOQXaTs6KtHboKKCS9a8bG7wbdpurAewr4pJ
Fw/4u7s+DDy+Hmgex/Ixeuj8F6NiVKmA7fuF6nWjR/yeGuQJZAtftwtxyJIuPxOEdh2m+rwKFf+w
qONq+AZv061idBzikRLvO3Y+70VYwsSX9P611au1KoOP296pHkovznPaYWZ7Dg0zn99S3dsDGju9
XY4vydVpyUD3ecgGgq30BLenRaQ6ODTUg6JvniyDFRm36WZfcCZJv9PrED8JnaVmudefr6tj0aF7
WMoi4r+3jf5tdLo4CgIrIIgzmv1D4nPtPVAmOFnFiq71aSV7jKUOLS+80N2jwKLi9b67w88x5PY3
HhyfcFY7178u8ayXPPglBl++PsDE2dP5uSfUhtP04exjXuFAJcri+NjKknX7mLOqWWj8sv6PVLCG
X5tvY7OFHnNj/PKI4mO+STn3oemydw7sFKvds7+ptjRN98T6HBMn+7CH6L5c7CfFEwMx/pcq30QA
trSZ+7r194zmwfSVWNUlwmtpi+NGjxk0W+gOP99jWrvg3KExW1qky7c+XURigUmPs6ao7p7cN1Yy
Vg4a4nQGnUEBT2L/JvYokxlGY6DfnUFvuX9Rg5Yrkz2YD1i/YyWR4lw4iqw9ZGt2tMX3sY+rdKm4
Gkif/4m6Gf/dYXUSsmK7GduyNT9DLgFB+1vBBIEivarWnntesf3C25S1eqWtkfA98IBZsfmAnzCs
+H1hf30wbQDNbquZvsGFxRtaXmUjK0oJ7cZVrJTh7abbNfUpL404/HFFpxNR6wtekQzdu/Ql6BuI
nK4YXHUiZdPYh9XHecbX1XH14pGnHZ4TtUIJrogI6UhyowE1png9qSPx82H2UyzIGAIXQ04p72Sk
8RLfgJIfUxoNZxANk5BmKRtIZH4PKXLDl7EfKaPFdmDv0VHFzozieqpGT2n1YHmb3WgLSqksZrew
Qz1Mtui/3Wic6FkLDv/8tTvF5+lZeoXIfDhtuXiY939/aHUg/dGjQw5mKvxVsNXrHQ5YjptQi3B4
CN8b9FiW3QJjA1o2Zeng5pNo4U2w2hITic5IG3ZSTJES3dXd9qKagSHv19segjPd4a10NT0u7Xft
d0a6WD3gOEDfEJhXJ4FFzWHq3FGtL2PgbmjmeCBk2kCqrg75IFEOdFhPNMT/gVwP05I8r0sLspOI
qomR4U2Mmod87hsQg1CB8gmOvlnLB72dM5F+ibt4qwnXTXzPHjsUMOa0+5zHDlUTvLR6e+dgYDEB
YxjZlEYM1pzXTvDnVkZTKv5u3l6Jexfqj6itIRCZUBKyG0EMkJ3CsPThajziLWQx2mrCkRPDAg3T
UtTJNmJdwKNAmE/cCcDhRvMe8MgZa0rC6Xl1hCkt6+HG19tRxuAmojJwx9O5t+lEvXkzPYy+GAjx
7sId//m1ZhdLxQ7DE5M64M1Z/OFcgYxOV9wuiE3M2cRXJm1ezo2qTSM6GVa+IUxfY3M5AwNar1k/
BCrwZDWT1ooYRov9BcQYRmsZsjj5PBVZZoiHQDpEJpfrOoUlr2GBDDF8d0cpoaKyVURLn/5GhmQf
3ULUBqFaf+NPXD2Q738I+RkcRUac+MgU8FKKYyhAgxHenV1T8LIPgGqkRuHQQa35GdYcQ3A4D3gu
D2XU5OHiVEedD7HTXnMw9pmupFgl/Vy0AUEgsrdVGjUdyIHTY8qsMyMYPJ2uKCiuz9FaegLnEUPR
Xnsj/XOBfB7ULMh0utIXkCeLChioRYPomF8Mu/NzakS34Wn4jLEL3RTDj8pLeoeRTCIzC8hFyX7L
fX3XMPYntHraU0J0ENBfYDFzIBTQSyjv9+FHsI6WnkCbDc3Vwz8SCJ9vm+NUOjwilfJTDHPgMqGq
d+fm5sY4/hdUSnXE5679kklQntlxdSSn//vlnTMx0wub/3+8dh49IV/Yx2kZapvH7nCyWrn7fTKX
KIOSNELv8XdOqBFuKA166nYWIbVuVt5DNVNIxvmjzaVrf6Dccxi1+i0fD5jG7r2sW+ncu/Ybwn/t
fDatm5/ThqOKfoxyxl57zuHin6jq4SoykVollTL8oCdJ3lE7R8O+fPrqGUiEEaA8qvQ+1ir+XdRE
kFDQbG2z7+IDZn9MAmXnTrw0b8m3h3gELzwnpKqR0Cj1EwqwGH/JhuUznODtWsaD09ItYCRaytEz
kuvZp1+Ms2HSp6liG7JHKd85pxFyR/AXXGEEjZT6j7pzqeAtI0g92Ov4zAWloNoMgNGOLe0T5LyH
Pc56NW0zsVxhvGJ9gAmLqRiuTBgy4W8kaF8HXnjobM2Aa6uNVGFfOIe7B7VzP1VRv5m+N7X4CDJq
m73b8dO0+l/NnXbH151RBtcde6aaq1lDl5sIU2r2s+NeVzkBnQ6+qE0MavF8E4VGaRtv1J8nchwn
268lq7sa/kLlvoWz0+qNUJ+Q72XTAsnuTIkVPyMYLTU51mkFzYYhmZS6ArCU/niOCOVIMGI48Xgz
01gDne39VME1IFwRnVu+ntznGkoIBwuJSaA1MoiOadXzT2YiQYh319CiV/x0xz0f8qGf/CC/SxWO
aQiskbhrbUWV6Qkps4mYEGshWiX6YY0v209UdhmVgsJKdadvya3S6o92z9MRRQwaLujUHZRwU7Me
E5pJb3umD967x7x8xM2BqcPNE82Vcbm7u+pA0ntj4GIoKLqsFVsKJi2tvSYiomoD4TugFjhHjdtj
qV/E2wDOz55muSD11/nDq4ebDc0T+7BTP25l9r/A0BQJaIuw0GkJX0MQqTEYMJr0EGJUhIMFkoYE
tZ8+djqnNHO2FmoiH0+LgTgHmJrO5zIsh+Yq34gqy/wNKAxBglN78CWaoAZdOYh0U+fBMwGl+ZHm
C7HQp8edJMirKeGebqcgyRqnto7ViQwZs3H5bMTiHDeYL2UlkOYX0I+KN7g9wJZwW6X2PM+BYeje
gPbTz/mBatBdK2B4UASY4tkn9EACNNUuIL4CnTKXep8Zw+8sh6zGkOAI1PFxEB95hDzQfn4OdKar
mKnB9ZInyJR84dyo32nYUKN1YUqwzl8UelMFmHbXG2gbGdfZj86r/Bsy0Eq2Yg7qnVAtVGJN4Wgv
0XJE/oUIRsZ1e1vaRqWsM609PRm6qQZaq73BLcYltLGf8z0Ew7u137WroE1Qmp/Pbt4TN0zEmc7T
fXqV+GCOK6LCTlKdecmfSyQsCSDVXfIcUZ2Rp0Gic4Zh0B5g7fmkr3DHl9hW6dfLHwurSbYiq5f5
Y472I6lHj1PUfuFC9FyYMdgLwD/t7ht6O7f5d9Ee0vomT3lZalr49MLt9hApv61mGZNe/F3gjovm
VMsyf7aIvtnXtenkqTQM8pQaDkfN8UQE5JhSZ4VJI4R8ok/+RBzxKHAjrM1viRLe7N24xO/tZo1h
/WAUxiCY7CYRpu7vOv3JWO0bo5tfuDjpXfgBczjBfg0+uxoU1oTbHJVXWxzTXRMmDTaXgEYABqBx
Q2nHkNF1wDf4bLxybmMwLMwu0ahEoW5yio6DPO2Gpji3Tqv+xWeSsx1iT+XdJ1iZRTibnQcH5+Yf
xnpAwza8p9SKbtq1J1jeSdSEluQoi2CX1SjhXSYXrn+q0+w27CwbZ82sg1kgBnHSWWGjHWcPNgEo
KK6bXOl1jb1edMO7GEPQxvrq9u23k25hNPSPA0L1DYu1m43z4PL+20C6QCgvt++//OQtqbkvMtCw
G9/pGu9e6+KKz505PBqWgkJj2bGK5dawEUMACenfJid0DIQqgUg1d0qey4tlUIklae6KUqEWZgaj
4oqQKWwlnkKAv/9f4o19YZiD9T6HRgDP5UDIq4L+dj8IrrMyyUpfH8nyE3NMe4fxX2wG2rA7fAX9
gu7OSPgP2UteWk3VZZ/h6NUVvfv/FGcMrIAGkOPKuAPo/k0Zqp+L9dl0i2t0X4IFlQXabgHkvnGf
iFfzcsJp2XLPd32uE3cpCWgwSuhpsSohWyD0F6BtpmZtLkmYK+OsHZ77cgzwGSx7VXuciECeGsrX
oEA30HLmRTwI22w26t239ClHb7cY3aIVHHN1riIzeUo0jdP0hu9ULz6sd0Umt/HuMYyChf0e3hk6
kFAthHXC34g5IVvsM2Q0WMikVzLrqRJjETerMe77kpD38Rn0m5uLO2DEefXol8s6YIlwWs3ZMjqY
ZZv1+qTtnjRBFLnR5P9KMKFFdpm5Ei1LmnXEwo7z6nOWDw6DhrdnqNhnjUdXL2eX0lJTEVH8bp7z
3vjD7n2S6vqnOmTZgvUxoCVsOlERNJjCJPRQgMWdnIT/PDW+Qd1l1uOvn/hF1u7jtagA9NwVvsd9
zpLQBq1sT+93AFeoZoORcNjtmifSptJJ8xRBRDqjXcekNuoydlIFOHAiqWE6rMVTJokIo2KYTRoQ
4gJ29GOWu3B4hnuSF+g6tCvj7XFdkcKwY7hZEllea5J6WjfetueYNJTcfCLa960lG2j7guYDcYg9
Q8FQOph9rh8yiCmz1ln5K1GAUOb2FiwNdsRQJzW/xteZuLuKAaryA4lojQvy3joziBFqf+FE2bKc
Dl0fC7tR6X8x33Xlvon/nI7XZNXvbbcm3VIEwGiwEoMTEx9aKE2pCJOqWG1eGBz1GUEbf1JtUvSb
8Jnls7NzWZ7HBZGAynJv936N/inoTr9LOhsQPHd2Gq/ElvMGw6ogkRTuU5kozo1R04oxcrbVSKKs
iIrIp8rdnYwzH2AzEVL9mx01XhW2HOamFUJd8qYyOlpEImJvIeKF2MJHi28UR6ieuErY9GkLeyoa
q+TBBN0dnzogjLAw73beFyoDgQ5FlBGQqXUlEsLn40LP3inoeBfGM9pUcoxUs0EPjtrHTpBhu729
q9fZdEssD1ALxvlYcUqUG1iIZFElWIV4jBqjAyqvBf6ptKIHNfEF92b/wC45jBtUaVi3vwwq/V2X
6tQFnbrz4I/qy4HwtEEKhzumAO1FFGQdXBP+07gpWTxx+JEiXHhJ2sBkj5K3VFTQldsbv6jAwxMq
cCaqygiRrXJ6QgWaF+8f2pM+4600h2C5eLeClMbgIIW6CnTLvmSQhV7dmImu6IqicEmz+o9HwzdG
jDD5lTRYae35iJC/6foiT0FnkA4LE7lUj9JKQ87zi0yOzgwSTHe0gphdTWG9oD+RD+lD0JWhYXdc
dzWrmtJUeqOGSt9j+5pUv3d6c+mR2JlC89qVGw0MqbRVupgd4raTgwH6p59bCKmPPCt9gHTC8rqD
6fTmIpDwjKuLa4KlpubmI056FFSoRr7cavqmCYw8wmsHk3RHssQLiD75JfzOAXbgEVMyt//Kwx4d
e6rFai9E0tNWLOR1v0orZEMOQc4aGd2H3NURA+NTmOAovsC4vY5EWaDlnrZt5x5WqQYGQN54ppe+
DxjjgKtIto2KGay9qUBGLYhhDQPYZ4itzUpagEKmU8w/sOTMhZBPUjC4XLdM9d3w6SHPBXcWGVDE
zilNkSIhz7zEZFLwbQksYlROfTOukO8ly4cOJ7mKjKyyfe3vkN3lH3avqM4eEXPq0BOgFYhicRfu
AIo77nPz9IpY21NIAods0JmgZ0vHmzcVxhzyWLT9xzz69SFpcbqOUAjv4lw70eEzdSimro76DowF
i4uNxJzxV1hOiRCRpBOJjEnFEHPhtdfniayx3pqxqeV1WVCWzxQEmenrwzuvJyb6ceUcxXYgh2Un
MoEVlicqf/gSrGShnJyg1olGKMUPOICyea1AHSCAj0xO7zM6kaAjJvgMXFAYJwHswiPL0kVn00Fz
SLWfP5cb4mpMdUN6IIONaMSQSOVrGs/xN9GpaUbHxXd1T3WchGlz69Z3ZSDV0xfbdDBzRm2/bhW+
4K1ru/NZrMyjDiO8La8EOQdhtz9LAgVc+qNdwWhjjsM7Dzpr0p0H3MGDJwExIM3jXGyY6L0lZmg6
/EYfqWTBG4bxzRsPERK3a6RCECVMbkmUQjKhA96sHEN+sbfzkuAoetEkKwrJ1Pv36nUCEYs2PCOg
SxSffxS/bRuQdGHbHUKZBmttHnMg73E3AXEKrcVTzDmY0WD+tws/T0uBiIVNwIeOjrEBaxlNCFva
N+XuOr/B5GEp3oPe0jrtPvaDECxoL32lJ8Iu4cewb6tHaGwIjs5h+3Xr3LLPsJQbZwKcaZnRfTQp
AihneFs/UXLAYtsBJHIeochgXFxlZwR3xs1aTh3SY4jbX3GUv/g9qLeBHUtcGSIR5t0slaQxoDMC
W+DKb+OjvXjFomcDTYtu2IoWCzEg2m8bR8kWABbOxz0MZTresOrCaamO9vAM03+qfoEm9KvfrkMy
VUmGW32AhRl6xV0OxKu7FZqwLmMavcWYk6a0OQ/2kHXztBc+eBoXAjbWxIkIQEvucvo9eJzvLCs5
TcUrVE+/iwpPWNlw+eru9MB9EGEglwLt9Q/rkuQa9e7zWO7FZCw+qlif1aTNrvIjuRh6z8QA2bGc
d6IFvvcuvwyCw/Pg8KLwscZ7D/lZKBuOpE1SH/GKhh1MkKT/uJEKFllA7GM9oiqus2ok+2BJua9+
t6S4yNOT/ymJGXd8h9VkW7NIOVgz3o222I3Dr407vcbw/Gr2ERrbz8GvWT4fu1wpWdt+pk3I1Ysb
OvkiqRiHMH1ZuDg1g/UFnvTdBdnTFkozolTOfCllmmidHaf32MgA4sGIe4PDVHAOjaQKyjOns3xs
QiKqGQ5CqdCipTBrYXeN1jvpKLlRYU1uFlgrfSfO40iD3f32W3LJshZkpOsSbGjmCoHVnbTphMFD
+msVg0qwyE1adXf60HxL5VxrqKXa6AtsHUDej2gVAiA42uSLFfMM2/BNj1KIHnT0GnzoeXW1SFVZ
bjTlWuVE34C5uAV6CyMz6sQGGQI/QspNIsMsvxogHID1e7U+vTNtkadKKEsHJ3S+CKCsebi0NFSl
cSW5+1O4IHY7YzJ1y/xUqM5vK23XcBQYwSvmyroNTb5udPjpWIxnlWQsWA+0UFqA1slvXkIFil6s
6iX/QXQeBXuDKlNxqnGrvx9jA37xVdJ4ppD6khhxa/8CCNkPqwP3A1eDs67E135Xc679at1z2gvF
YRd8E7sMBMKu59JaFAt2xPq8t4/4DLnVuLGaGW8yuy3bEyo//OefZPJi4c10d491RQIFp/SbqMHV
YUETITk4+AhHoior9JO0E/VovynAEbUX2/IJQZNL5FbydIkSWTM2aAjhRd79bSfCGronk6Zgcqr7
+07G6DDwfawTySmzBtCGVMbZ3ezJE/WEPV9yh/6D8AYRRfUUXN4NTxLbvF+P6er2jYBVHTfxi7Rz
bxNJvS6rq6Y7opH/n1DJpxxnp7BH7gnO3ZbOjiRrEw7sYqXT8uROUBvYwVg+BhuSTlFwwF6CJ5/w
K+CGvSc5qUJyX+NqIMteeJjCZGQEgLzbDER2pYWIk+hPCAefVU9KqqBTb4YvrgJrcf5lq4RtCgHJ
RMVagAIMx3vTwZEeHWYZz+kxLwZxkBVucXf4Q8q8UZGQ71NXIPpPkCWFJX7woCZMcTBUkvVC6hne
Q+bOFDbbfixTE11c0GUnEkBI47tO43cdmUITHqIgnYz4+IKwm4Agwj+UcR5pAf3voCtsaRGuFlSn
sWlQ9Ps9/kgMUKTk5F+qfCm0RL8KhRlPyl0ZVMIDm8SNDgJRQQAiiSBSK5sO56bcOUm8S+7cyb5N
5HNc8VtI+PKlNjTIhSryoBdBVXijVLpVX4m7yD06n8GZC6K1xYxcb3yKQRl9sC2+Xzp2AiGRXXHD
5TaIlpZQLgXCB55li3AxUxZDXwAT0qhQDLzbg4afQ4ZR49KfTES8PYJaILNTSBLQeaD78cdc7KJA
KDx7+ILQroSA+iezQrqzRnm1xlJKmhKHdJ8ifxj2SBWlK/kFcpS3f4HIAafjSP70dLchQl4J4II3
JGu02OluSvuB7tAcTwGZzpBH0GUGS77EyU/cFxhwFPDyjjA0st60giAlobApBGqZ5LuhS3wbqojW
Cr9+zSWiASMU1QfTvfv+Kz0G37/hLTF3lymNO+oJVK+ZQi1/8imPpdZjCe3e/jf5IE+1YlQfKMAc
3ibNurWm9noMjODjXwds/LSdvP0OtWO1uERHVFQMb/Ih+q7Ppaf3jf5z0oKs3bbL6OI/+l+CXshj
IfEFzgiroBs++mcQqhM1lj3JYcZZUav/RP+eAHKfKE5GANjtTr/UhFCEObfx4JDN3ICvvWY4coxL
/zorYIzNWElM5OSj15/tNzuAd3pxnNOF6C641zKaaQ6LRPRjXsBIr5nJBuLYSYCBJl/kvAgAEugI
8pY5NbzXj0oigmAMtV8ZdcDN7pM7N3GszlixxAWAr9vktrywPWXAHxlL95acEf7ti1bYJdID+BTk
oyX/N2a86O4F8ePjHnNYOc/dBvlSeu2nHe15mgIwRJzjT88vUmRUYuRnotvq7R6H7ahxVO+U5pv7
9L66V1ARnD0UVE46A7oG94l3F8hPGioHDzRs17Ki1PIRMQAswu4dM5Rd4b4nIDBID/KThIt7ZdkR
JKcVmvJhSBk8EbaBTjqWo7ngPpHzk4EKtxOOaCeIsh4pKHWESD0icAtlDhKb/yvjACpCKhtoHnhE
2jvbVfwGtj7xF8FCyd/+E3aggjBwJtKFd1Rr0G4QYYi7Kykekgoz6P2IHznM4zeQQqj0SHOHiDyI
lNgqRTdhEfNC/CYCOjvYmxmJ5RcZsQvu137sp5EdYH6Wj8qMCQernXU4ZJnep2ODESlCDOnmHaEb
AJkx2tC04aMMW8MHhFCdSvrr9+By+qgOIHxUIxsDP9eCDoJMDYqNH+ZphPy1Z1o4W6Sro7eajEnR
XuF+eKZFbPp8rIrxAUmsWh603Zy7yNIYlexNIImIcexJ2v69gxUFcs69AV1OZBFyDArI8uScQgBu
2U7YaSx9sZNRg7MD6JypATAEJ1E+Ij4CDfGIQXYLYJMTGAu5AJAxoR0DFOz+OEN2lYHLDNKllC5H
5uVa/cOAFSDREMnA7QmJFjMWuxlBpHGaiMZqTlLKlhy9OPZw/tgqsUThZxsAW5BmTpCFvIEgWczk
ATqxa9fj8djeFhAXthyxdHP4axOQlK9GMFnka4q4lRmJmpGYYyPZ2ICL8iJXMuvcZQ5AIB8dmXY+
EvuvtEgeJAvfO5nhgt1mx1k7hPWRXjkOcvjtQW8rGfrJV5k8BclGQ4sY8v8c4Z4gumSGiOfQaQSz
51/JbfP070SXQ5f8U0psevKGa5IWHZ2jdyRGSbbDDmLVfXCmbeIVKhb6H34EgY4k7DoWL5+GUYXT
RBkeHMBtSbeoAJkp5GzSRwSzH8HiA+zd+hlhJdT/VBwF8ePtuDE/Uk7cgE8+UWv0wkIuDrokJ/fx
oWVN23tH+zl9/FYPLsacCljtetiMcOIpeqgz+Haxq1mvdNrEyAg1Z1FQynFqZTtMIqBFZ3p3phkn
fUj6zkMlKPL8KYgIBIb7GTa+jo95a9nylaBmTE7uKSOTJzB8EiKBdLXhzSdS6CP5zbENNq+Daz44
bwtS3aDOnoteXHHi3znlte2NYtg9r1vpYf1cwFIJpoZAwxU8lTytwTOBUYm1xzGdCDh2gQo26wOg
ErrB3d4uE/IEIqR3UoCzl6SRZweNQFormn0YSiwjhgERMmtNExeM+GUHU5WTjiSBnhVeyXeP6yb3
PQ5q0lcqyOTGf6UeZJ2eQkk4yMH83Z/0EocAFbh7+VitNYk/Xxe3Oz0vVKdBKDp+p7kVnYcaBIhp
y3mFKfmypHMnewry39ii/n7kYUe4Zyz2gebtocumlYz9NNPOVKYa4TSBruUgVYgYMtXBSR4VYRGe
O9786nZQQYPVZE/boajrbJ1Oep0Bq5IfwrOxD5CgkxPDrA2NVG8/KH9J24dK3IH5XbNbFXIZfaIn
4G179pTgvF2OwMdM+ka8iqvhcCR3PBP4AfyaVWY9f1ktR6dHX4olwioeKz6dKu4faetWIsOdykNu
N9PxixbSZgwA/kCEfcMpQzMIKQjwWwh3T/w+zz8QwU7pF3bsm/6PJ/z+WRUjukpblN4zE8IW82gq
0wuUrcA3pN8SD00fAZ3PqrvTIZpBbO9HpysD6lYzvkpu8OSxv5e9XwUMI3s9nOi8KED6XPvL2c/C
CVRk4jg+7Azz5nNPLJYQD6YGF7S55jPhU0qJwQ2AGNAeSAeGQaiwQhgRJQbrMzmzWOzz4K+MQXSX
9LqYyObgPO+wVFgUE0H6H9GUFmgnM04OlrTwvoofxMw3OnpTKD4ydQXXTFYUlB4ZVBLIRveoX71S
tyLN1UluIba6thlV249fWJRHRJdB08+qNTmH1Qs/F5vCRqzASvqa4AXDR18j+wG1p6oogan34FJd
ROR4xp656A2rmRIjPz/Wk8NUXbIEQsKdAp2kIsP9enjwje9k2kR9SZs4sj8uOjldQhmaHxBM3HS1
55ey2E8EWglZQA44PMqQGBuUtOi/QIVAFIULbB6uvjakYdID+TFlgSOXdRw36+NAnTXr094usjvE
UKCD39aszDr95+/TV9fH8YMS/UPnr4jUQDKkW3JrqGloMhEu81HxqxODXiDeMtCcY00DjYA2Dlwh
YM8TvL0KEEElNgnrCwAY9lcTnXctBp5Y+yz36AYnKgE855/rxf/OP5vj9HyGpleKy1VJ3iND4kZf
KmpgpA6jKFpUx0+Obbr408/0PDQ2BzGmVRIopKjQ1V47WrwQedRQOmlnMJmh9V7jXJ224d8qTFjq
ff3v9YRw2yPq5rM3IoHy7ynrBJ+ET32+WPRI1xfm06Fp0tDz77971ofcDMkQVWm0TlgI6zsagy3i
Yj0DvHn0X9Epfnri4QG1om+iw5d9ODFXcO7QQ//M8+Vrp/qdpb7UExhGoOSDB/QANCDqY6AMIMxR
FWh2a4fa+0p4TpeQmTGWa56059InM6D1Sf1hDhDKhbXYSTrJd1BHx91+ygtC06Ql99gp6AxhZ/OI
8kmdfRmiPqzyBjKRUDQ5U26MTxP8CeBw2wePnjWdHuDJ7qTviqqUkKk0IF4gHBiXBGuplZjvhs0p
daU8zbc358K7m3o3x5pnDhML52W3hDj9o0ed3TVd/lR2iBow9kUOgKOdjs9eZD/C7u45VXl5MuqH
12L6EaMs0jodMGgBM48e/Bdm3n23/6nB2eBTwHddpCmVvWM7YrOKfY80h2V1X2z7lk1Sl44qNfIp
ilLy6XQS2BmD4ecZsuzOLmKawYpW6G3tnruCrJjprhjujA+oAwF3jDinPm77sQpx+E1Gn6kwfR+e
cPpR7oYRQ74I3fsY7n+aTTF9Mw6l7I6LT1otvsnJhRbNp9mf7dYc+GeI5ySYW3pK0fQTlBfSLZn3
QOO8G+gDY3xQLdj/fETIuwdYhw3if3V8Corg+vMKX2Ezfo8eAxgM6WV0Hp4CEyikFxUUYYLDHBhf
9e9LfW0csNYjKxRqBCmiR1YWSI9Rinb5YnOBW6Mem8qvHhxxK3aclNtqepoLgmH+4H2ACcKkN6Rm
e63p2q+rWf7yBKqg5ioSkVN4rHkHIu2drJaQa/QRQhtQnSwmHaoN5mpQbOBMhXexo9rCpSoLgkwi
0tkZj6lX8hFZp8TxvMf/uDo7oL0cZNvtd3jtt0a6+7+pzSUjfs2xLsUjdgkAJDxh+7i7zLXxZzBV
6PReg2kHrHLP4fgZgBQsWpTQPGcCJRnnlgXvcuT2HGn2VsCv4x3oyxodnxOoVwecVdBk6f3d0aob
FxxLNPf+GusgElMsmMQP/eNAuWmmDxOapRjdzsmMus42E4SGbGzK0gMgSbp4oMMyqDlTUECYG6yP
lUAnralK5f5HYxJ5YTgHU83qbxGERC9bZDruDO5KL4fy/efiwB6lSk+Qspdp24GyeO3wYhJfZHMM
14/ukmQpMtirRnNOCCFMydlljgU9gKKVOPNEumjJGm3sAwkMbkc/VQ9RqnJeUwi5oiMkktvwzsQH
SzYO1OClyHBAHh62GWYKyLwDEthOqqbPxYuIcW7o/Iq5FTSWk9ByqqAFL0tKTUQoojeoHt0O/568
aXWQbmQQCRaLj824iIyPhLR+N5cgni0MizEBSP9Q3j8UdIzgHaCTofbq81cLqW2Ryk7jzua768xl
55q/HLrehTYmyc19+eapO2oshVMxohrLFsXo8IOS1QMFI2pdF4DvuatkSKDxqI2GjacPuiC/AjjP
NhvS6EUVp2nrR2BiurtPv2KqxWMiw9vP63FvOvkmV+cfS+e1pbiSRNEvYi1kcK/yHpDwLyxM4YWR
kDBff3fQd3qmp7u6DEipzIgTxzzTFw+ftnpSLgqGinQgwNPFU8bBKh+cB0vkJtB8+NcvoxU6es0t
ZzKbOQIR0z7Oyh6K9PvLkrTSpZGIpV2C5mOwWiUC+pnBHOsFlU7/Fd2h/IiEp7YT3kDC/89thQ0M
CnLXBUVuAI6/ER4tvSkX0BapRnBKD95qLGZUT/jCq4IxFijsJ0pkb4PF0bT4mGb/HsSGL6hhE8dc
huHSffHRm+UBCUjjtvOeY3V9HUvTw4Nhi1UYiH0rsLt9zPCmDws7x+kURSDydhJ+xaoP1zPeEP9i
J1wVuWG1vVrlVnsqMzMep/i+p0M60fAWfNNTQItLZiXdK1ySlq8nue4qlPXbK/wCHidB3cDOhC97
8D/ue6AMoP9hHQLbmqxMlVGj5KJR83HoZ/BHklDrfwIB2mhw/Eb0EeKtcL/o0+Bi9c9g52Ies+fN
KMFyc6VKPTFgYIrVxKdQKN7Y9EzFtqxrrAgHnrB4krnCijyk3T61LauaBUOttrobwRD5a8/9OAIY
8HWMvmxp6hsW2wwsLuAkCGXO0wXeNluTFVvd+68ZggnZ0uScBx/rkqxuVNdiP6D7myh5UaFUyNbu
dg6dhetpwRaCl8YG52svi/NDsJMIUYZl7+q0GTES+6uy3p8gT4q9em0vNvs7LT04wp/qSRsFkax/
d1V+rjdWLd49KFxMhvJUfCFUywStKQD/w4N9IeiWGegdcf6BGdGClEcEkIs6vTmZoM9NHDFbbpLA
p6DoxiMZBRa4QxNWDMfK3pFNWRgqwuxacoLcbO4mQOwwZJ9aEAnARhXh0l87ZJgaE/hczMgUbjPM
tW/2Ys+BeNiGI3GD2EuKAM16bMF5byBd78f0YZNJywqh84NRdyQiHIy6WVC+1I4FqQR/o5gxPNsc
ioSQJERiRnVyHmeEO2JRKfp62XOJLaQx8OSzSR5LsUjENglj2SIie+Vs8gGxMUCRTzXVDYhhtLLf
d3YMUFafZuAJH56FyeQs+ARH6dyrYA9lCcATrbxcihDweInURUz8xBl+AQfVssLMs/ixMPDxSYo/
Jv2GWB3BAX2TfcXLCYexhVbmFVAkwatPH+K53C0Myifg5/4xeeXWEf/4mSQNClD8rxdvsysfIQAD
qguhT55eyFn91vwVvui3pYmVsw8QAgMgaCcHn9PKeQyfNMtmh6PIFrdlsRmAVcFl/fIiwhhiiEOs
GuFgPUj9gNPYBQXk0zzAmZEHcFMWSIhAwRs4IV8HkDIAlMm1GPT4vEIod2A1ldexQOnpyFienO6p
jCV0ukC3mxz+YBpe/niRNOT6FO88kpvAlLGaAxCUZ45ukrkS2g6LU/ozfJ2D+0bGC9LyAA1JVXew
iQjOxuMEIR1bamH4PmmtWFYSboegWyjQ2MUCBZbCZzYBHykvx5xCX7v0ZZ6UoCQOMLgTQpKO+hv+
CE5DEx7028H6ciWjc9e+w+AaQ4e5MxNnvtfCJbFrUNAEePfYTNJ2v+qT04VKsTX8Bslh1XJbQWUd
kumXfGoBVCHo263VSZDKL6FIO6aep1BgB7HGho5lUpcWbsbe9I1pBJlEJhyKwbjpBdLP5dZYhl8n
PMoM2yKzmoYPtr+TmLVbsnGDA/BKcjp4hXfF1HB6hdUJj4MqBxwMXxHZcO9/Jwyv2HB56bYp2crS
4V0CaZVPsLKGOaARECJ1mGc+Y882I9YOLLghFIZxwxfufraTOZUQQc9QxzxT9kPyU+WWWB7grOHt
yjU00At14YEqjFnCjUJL1ipkxXf/BA/OHiJeQNi6xfQh0ohFVgNoFBye/Tc0lg5bgtRIrH+hk4gr
CpiOFV+tBc/R0mZFiYU2a5IFOns6SNrYO3CUku6CEqbflzytjxlT5Fxxh+RhCUKLymwYUmTJSAUx
Bl+McNltBxRYMfWb/FWzusHZE1+MNJV4VfQ40NuZm8BjwQndQYJPbElM9Sdma+ho+muUpqti9Egl
dQIW0yeIa0SmuPlLJtN9RtfahTalQPjyDnu7w53KQzW+4PsSn5haMrXh+eZU9ORzLI3wBtQzubGv
nNcQDQnIX/MatBhIFxAb3eP6DcbFvPDFtXuAY67FiAzp5t54SUXbQ37Ns05N63y8In66TxY24Cf7
dSbBfdHcNDMGijTLQ6Tf5jjC0iEayFI4Yxz24NBicpEDP3EAWwsCXinWyWwfA76mFzdhOQk5dlh5
tOjQu7bScnIG09jvmVOzA13+xMFM8EWJnPgw6/oEPW/2hvsj0X5sv2zjFsPODF/Em7F2MM3DpRJT
BHHLQV9C28Y2TgyUzNUwwOn9m38Z3YU67I5nXb5eMybDHc89ZDxgIe6GTAFbzCQx++dLj9iuWrMJ
dX7L305i646tGD0n/F7VdlhAky7SOejnSNzwffRItN29hvizcP8pwyEAxzP0ThB/TwZk6heCm0E7
0bb8gfULZvqdgx1HrW1r1C2Rzhjfu9FM+S3nDoxCaMZVENJfLW3qZGz/R42mo0HY+bIlAvM1Kk9N
9bQRkZ5W25PyZPJd2S/1pPQ+B6eteg/gwKYBseN9sn881lKxGSuzg8JWdHv8IArDd6Q0vBsgU3Rh
MDLOZK4FW4CjWy3pX4pYDe94UB+vgqjycNtNj6T1T/bKADWm3XDPWD6s/AOkoxdaY/rM5wcB9neo
QwpM/UWPW3VcwCvE12kTsbue/cbdfCMOhtTPuIY6j/2TmhvofE8tw17KZrwHtFzaH0AjkC+hRZb9
ImbnAXC7sgiJD4YYYpkvkH67CKSVbTs3qhO8/ZgDCBNGZsG8U3M1ZtAHUIeLAFj+EeK9zjfMdt77
ZWiM8xkXNpkgj75sF1ceOKK7+Dho8pU5HX76zPGIV6DfFMBZ2/K5P670C/bh79M17ukHb0UIWsL4
fYWNwQ3OP9wP5otXhi0N+AVAWUioHsIZZdLYTfeOAHXoNGQWMJUXrMQcTlmrsuq3celF3zPidSb2
djFurou/mkribBdvLv+T7b+xe/n18MG1oqZm4vU0FLqwBszkVyhsHvD6K7ihMMROKAQYi9C4g9vx
AsBxrwbzHkplbqTDPzt3irj2tHAZ9UiAhQRZjC9QdWldmZ7e/879U8Bb8irK2psp9d9hcRaK64Ii
eCoFf57tmXrALHrHQpVqeur6E0qze0IoINoH7iInc6sNsMZXkn30dGm0lL/uWuYlQgKp4xd4iwrY
u3mmXygdQWdVbWFV0BsFDH45u/n5sHCZp+zRHyFfr0Yd+iIE6JUftZ0zZK8vDh75SDzqEKVIZX2l
JzqlN7+NPSGuZK3dbaTscMWYN53upue+7Zuvb7A2OK1y/wBwTDiTgNS5D1KChT5nd9QgrKNDkAq+
obpddKw37BanVlxhVpGqzjxObvKZ4Q4YIvX8x2JoB+DScpfZOydPjDaLrnOswgh5+VKx31PVKVY9
95CWEeBQhdE9DD3k/CS3ta02pNnCQ/jURVA1FTbJwwe+gv78ssqIkSEdJvINsXVve9y4MNsNOTMf
NgbD3ZRFcDIJ014amacZHnA7PVKSHBKhjSEIYFw9PLgdS+4KkoJdSBkm839sgZFeyGavroVwwzAr
w9SSEcLv/pJ3Ug9rt2Aqdst2ef8yzLLAxsceA1IGbdCypag/Ox7zdVziQwAyLM9r042KycsaJ7kl
7EkujVABz31exITt8Udvl7If+MalfoCddJPVwUtLTh4sFAHGiTPHhOPm42BEByg1xgF5ONIzfvSP
c8aikJ7iw7rM6ZFoGBmUKvT0wqiqqS8vfN6nxF9ftXRKpIRsA5M2FpCJN8NWtIBQxFUCjbWofmgp
zZxBOBsOU9kW3fDXxrL4CgwnGS5n/x3o4rMBTm3wCUCYI2ml7ISm5mrggYL8jtUlK0MaXqiy9Ihs
7E5GiaZAJDqlUl5+aYTld4D1aiCrQvhFT+mNPOzM6KGZ4PIUvIjyYisYf8dvl0W0nwFUQCOIbtZj
0IWsXqQybXmzzJAS4mYgkHSLTnL6spozLBWs+d6cg02f/XYP8PrFJ3PHBMyvYx499xlzfg8r9Te1
BPNvDOXZEWjzkZU8kJczk0q47Fzczg2Q7elC2MDSgTfnQyCTyxiy+tnwZKxJ5xYzq6OA05NHyBnY
tYkNFiqMsFIwIAVDLqFAV/ZySPQGGpnSbnjgUGDoZrFpoAQ4rhmNQK/ZLBHngvWSR/36haB8HfFB
rklRpxV/I+7qYIGmJ+2kDD8UFdQKw1zGkLvLmK5S+pSW9RtoEJDQZDsO8K5i8C8IkBnIspb5H20N
W+jFpuRApWNx9ktYeL6aABqI9AXAEs9PdipGJw8b/SXj6smX8TTcmxgBhq8mDD1pVBhkV542b+dU
q3C82K1kDTEOZokI8ZIZMj+OJyvwti3Bwj2tX/B74SyxfWIO+gqwVLXFtBSqVNAxTiPpokjtJpK7
W/DXc9JGuYiWe1TXMMSXroba0CXQjFBT+SSh9Mjva8rWRdu9qzRbMK/oO0W43aEXFVq6bi4kjitP
qsm/+PGeuDQhKicdXVK/W/hWAM7IVHLviQUjBdUrXq9FL010arKmZ8O59AJ9qb8PVUylJSecHgnX
s5KyV5IsP7CFRIl+9KhskRLQBAud/px0KZNw7OF/Cqpr0WrfAbGpoEX2vowbYuwsRs8dbnueHJGH
i+2yhKQLevmYKM6SFB/EhFf0hx8I/vCgUDDyAwlEkwa0c0ABDmVq1wROdMSxRbMk0PodLYM+Gyw0
K7hNqlCr+PkR4m64/AgrbQhXNa02MCcVv7zIN3nlEt/OFeHrdSTlaoBE3F+6Clf5TTT7L24RMwu6
cv6RLyJaenRM7j6+6oQHMlWGJ/aPdSVkOPpY80b0588evXIXCO9JOKgmC9plcrp/F0kMBfANtAmj
e9O3dF0NiT+XSmKUyBi9+GJscIUwK88Q/hfYSPw4XDC7AvQFMzGeRYA6Yc4zE8XkhzEY48R5Zao/
uwy6DTRrcqvEO1OcxXp2jVnTCJW8dO2X0WeHcG0lkndZDCVLBiaY3Dzpo04jBPVCXGvTtZeYFBIx
t8A7F70/q9G5oWnAko+30g1+WMtd4mr1AE0tiwnvNtF5X5zekwX1GitoDDqsppbXw3XvYOrjjldh
Qiffm4vT4A/rjkTYGe8R0XU22gAuP4qJCfRCRuLxaQQ8N/ns8GBYfTFmaJoV+zDS/A/pfUTA4W1M
BhQrVYp/yVgf/bN3JYyIt961tPRJgloOhwcGEuepKSkBLc4X6zGUpLmSF9XhdrVXAnJrzmn+BQKw
9yH59PhcimoBy0JtLwEVb5aWMn2TEtLZG3cSB8TXUVmDbvCZV14B4RRdBONEUoVirngzyTfGspR6
jm+DfbxFoO7wNj5Z0qvIA1Jwre+jRmXWGKX5nRnqfgQkbw4yWSS81wkdR9hfVO7DHaFtxKj8aIPo
1w5T/QVkA43W9yRuI6xGAo8+No4FDA6+DtoZm9Gn7mqgXtxjxmqd7EF55l6F73jEwZmxMEOAD3zG
b5+QYDHcFOmRzhbY6rgq+Ix9Iq/LemIu7rzoyro9ZCX4B5AV+sCVvf9JlyvsmtGbko54vZrFyfhu
34PnHHxVowu6hex6bINU6Obyj9gCtGYniIYWDSxOI+zc8uuT1nOdC+ufp02Mik2IDqQwum9cL0Eh
pmXHaKOKQvsrPJ7jupmedDhFLdRrDzoj+qsbk+CcSUIjUlORxMnn3cL6ZOvpIUbwO6qM4xqJH+nT
HZigA/ida7oCmEnjkjmWMkdyRyvYiErsEvj3N3mkSTdtJ4+1dBPbnyZXqLOgwqjqGAXRJ3L4MBsS
Dj5SOwiG8v2+8xL8ip7tMQU2OyFIx69EDkQRIy1d2Vq03+atBld/n4ojBY+O4GF3v1zJhi17bAtg
gcMA7hB7ZDlRYKWwd9bcAUawuJnItsk1YeiruhqRpBlibTrabtzJGNZStjIXhwXCljWDd7tEO0I/
e4lU3K4xBXAKRy58AyppRWI7UCCiaHjDL74EDP6f7/gDefGShz9Q4086EVudayTe3/cZE7J5FwSd
s1sdzsQcR+w7ZHZ0h1FbgIC0IaPKSHefxsfkiNmK7pJIwilrA89eyS152A/AHVmyB0bKSr8JIHCN
BBRYLk6+0n9uSCHoP3YnH9/EfZLjq8F+RwTnBDeN4dsJETFxt7nkwFFMnOUvQuw9+Wogw3Fp7UES
3GZKoC0EXY33gt6KooLxQB21A8wCJp8haxDCLxcO/TBH/8EXkEhNMXX1D1EjfAUN5vlx1aIGKLhY
Qg2WVSL03yrQ+h3F6O1BBPCy+L3Dik7XhjQFjE23L1WHqc0h2YQd/gcD7xUuE4FEGgOLzhP39jHo
60+fyKCQamqXwaMb/tMW/5uN0tvJdxFdOsXHdieetxcmZfB++NCRqh6ukiCazfBH25JqSPtVRKwB
umMhxaF+h3bOdxGWj2gAQNcYb9AVYGhExQRFdQGAcwpqodKWtIxkyKIi+FDQtp1MeK0MmaSfOVE+
Pc2VMFikJEa0YB9HuR8xJ+OgltSw3dMmwG8kfQ5sSAuocddmrnKccBOELcwKaCEMAebZ3rwetkQM
lXlLphDC4cCPhM8kj9evoTbpdVB+5g7je5t2K6ddeNJ/FObHx3aA1mppjBPp74z5yQDFhtLCVaDN
RtAvdSv1fKwiYXhZlN5NfMUURjYJ/ENhu8LYpdyWBuROsSbVoRoyeeSjdCOk02Gj3d4kgoPstjwK
iGadQdsCCw4YXwj/bbgLxnAprA+/CE7rAyWD2E406DwfOpAnnNFB07qkvd1yxnRv9rYhQ13BjjvA
vLmvuWTjzDqkhQpBAY4BooI0hwYdXof6tDjLLPH5R+6OeZ4L3VP1SHzoBKvxuNq+USEk97axGpd9
WmUgCFSlx6wBNj6m9WuglKI24/7pnj5FimtCt0EzRusGBiDUzwohADW7uEHJJBk6eA37G7cmHxir
QxFJZaiwZTG2kG2FzY4iHBN8DRT+4DZxuTpRBIPdsZf67fQfXUkbyM8v13D00IH3BifV2Wc9oC28
RAc9jj+n8aKAfuHiMgbf4WO4CTFX7R+OcDJ4G9JrEfJLm6y4+G734FWesem8ojyjFefIp72j8nMN
2mU4OZESSHPY3BDfhgPG/fdNok78pMw3olS8a3ESFiNTjO3xzhcZPTfFxUzzaaRt/0j6/J8Ih4j/
4qhKCw50fDXFyH3wN+0gtm8ForSvRQbFJ2GDazH0XTp8gzckZywzhzVHT/wOn+sjRgzBwUn/BowD
B9O/3MxjhZqgf+8/3gZBOxm5f4xmze8aERIBtx0w4yomzHaILSPZTOeAcunqPFxtOir6t0VnLYVG
gwu5Fsvjc9Du2p9xa40Db2M9esQYGuc2kYpeCYObQiNflPFbRb2ZY2idLz5/TyA0ilXmM8TZKCGs
Se4k5UbT0Od4fvoVTd20gT1JJyVvFhIyrpoY9qSd5MFtMrkazf5ni/oLrrsrfpi9lbolFb2cL51O
PN1gEOPCWHJSw56O6SIztNdEkrSG4BvHj6QC4BL52bSzLhwRi0hPfoegDWPDqW4iR7TtbtYZXhh7
iMk6/PYp5BlR6jRikWSviD5h2M6zP5cZTDRvbi7sMW0+Qdntty/gxMskmtu/x5V5K7GCGEcGn829
cK4fg1WAF11FK2znM1z7cMcTvIef1cI6ESxmRvpn/IG8CsjT7vMCkEF+LH7Uk3sO6Xzec6MIDRyp
WEAbTG+ybtaLFWbneGqKmTPY0MVIejtRib5QCA+qEQCJ7Bhnh/1Sia/2eXYKD9CerIw2nx3pN1rP
st9WxXZmJqz4/Rbe7ADJJCTdkh3jNn8TxAk35wBvpwk3AZm6zmy/h9t+YyfO/QFzZIiQTlDEhyHt
uEP3Xrjmahc85s8EBFd4lHgphIfw4Mmfbhl9tNsOZXcTVeB4NZ+vEJIl2JCCAayOg46rmZDR2d2Y
IBWirVyp3IFZAzrcKW06qGFnb3NqwxD8MPHm0i2wqUoJ1SnpLFo0GVFrAcGp2+/2dQxRBHpQYs0G
ymCCDMeiFm3tPSE+4DziMUCvMRnwLEWDaR5t9j45UNa0mDQ5NABYLlDvu1xjki3g0rtK8CYswv0G
2Aj6DMzs6TzCxXSUj5Z9/noe2dFGbp7TG+L7SJ/Jy5266AQU9tipbB9k6jDUaHvCdxhDdHBlAHie
B+Ni8cnGT06JJRa9bsK/cSn/mGgwWTHVSNBmaMfkgXO+aW7liCTBdpt+VNg4sv5ECO0Nc71AsCqQ
IYG57Shoh/hnT17+GK47rp3iFRfBLknIbISZkTwxTLevAWfZGCmG58EOz0DUgLkevp14v8zTDnyg
2ckHnWCAjec9hcAnhNgKZbLLI8xmhG5tjErGCEBwgw5bopibOmOdVx1Ug3aoIQegCLc7fy06O07D
gNcIGQH8Tej7YF3CrRI87JbV+MvkMCE1u8oOIZSLApEyYk8R++WjlQbg/0yS+dsGy4JVZiTsxeRA
TDqiBJE310IJsDmlIGdWgxZuWPMEcrE+xpQ7GL04FflRu9PkHXyHbOoIoRJwT6uXnolccyW3g3EO
jTtWzjfJQxDrZHwiN805Lrxs5H8Sgs3HkIywhQ86Ztq1lv6gZ+5dzIlTqMcDtCcGwg+i93pwZxiU
/2YTSEPeLJz5Df4maRg8i7xP0COpZBRbNi6VyRIPjQ4a52bE3dGqgJ2aXtcJqBSg1qIPadseLIis
KzKKOwwU4ZmDhGW4g1CwUVLQC2gDqTwqD4JxAXcvQzkD48b3ApKnF5zP1pC6UrxEtsL5bwAbWd6O
UpFjeD8RFuSdCng/EXH/ebrdQhEAcdeXVk3JA7HFBduvY+4zCDqDuDLrspxlbCv2GQfjQnWMtvFm
8bjz8IGGfvyzhoesdXk6OjPaq9WGG3i1Kpio1PUj0W1/0dwUyXui85W66IZ48KVQyrdQt0YlfGGM
MkYF5rcgm9ipAC6yWbKRd7V077+cFzDpE0Nd1b2zXTdikd/oM6yHJh2CoKiITqnEjURTbVhSDbIW
xOC7Yf7lGOb7qZYgFEq62zZuEvhLTwXXFPUMJtQD9Duylf3bG9F3MbC6B12niXRBJ87k4TyHN0dp
WXCLT5iy8DbdohtV0I96g2rdgUCMS4ciZi5CZIRWyzUCw2VC8Rx3p1kB8LrkgxTYfQQvIswUfFCQ
8h+nMAHcs7K2x6RpeNzoHuNu9gTqSYBljCuZYzF0t8fMw0ZNq0ZMCngNx+YBq7LtlKM6OeFnZu3n
SNRPXuV3nUQe/pev1gZWuPUK6nwVtdgBN4Tj4QbMLVOj1aqMjgN5259oubm0DU0NDjxTyw3cHVhU
7DMNF/UqR+AjgnkmJr45TDAq7Z+l8CNaXSmLD97JU7hZyPphWdmcjXCzPcHQ5a7itiuweT1kysta
95rwdHvWNkShiSrSoP+/W2EvY+gF3rYATTDLpEw0B48+e93gY8wd7ZajWYtqdUwPA1EttodPy2ov
GFtPCItTF4p/k6bphp8daQHmEIU3dSALXYpIYdjya4IfmR3DS5GfpJARBrXxsBVNRId2WRweOhao
z+TKEkyOII60fu7ea/KYR60NtmhCGQa5gFlz5vGRdCoqGAguE+GAfQG19B3B3/0PCNUCUo6tr1qY
nFmSHgD2Yq8X0FF+iKhM9kUXSdkDoeMTL/+QoCZl0KiZxN7hO6Rq+ggZsaKBmnbEJShft/yG00yA
jVHvdlNiwAQO7kjHJ2lS/nv+oGHGMIPC+Ukq19P5pGfKIdACK2QaUhnfTBs98BrgrNl9JLqKt4BB
A0zKFaYB4mjLe2FOzRDyhWBeBSd8rFRIBWhJyNxTzdYNnHHRAwkQJBPtqfg64iNK3Y+n5FOBJVHz
9dA/hZkZtviJhaNswVLwkH14Z9QjuA7JQAnTAq+8WW1Sz9cFFJo7nl4qxGwIE0+DP2D51OBdA+3p
OBiJ4Kt9s3DL6ij/ux7dqPZ5lG7m5W+3xbQL9TtmwQ787/XpYVzHdASXs80seZ/B6ps3Bpcx3jgX
NIwvo2jz2OEw1px+aocHMDgg87nHn7V0Bw3zNT0snrrRJM3nj0/lj184KmdreXQub+AK6zQUkvy5
YQl3jZGrTCbc3c4MGB3hNRzwH3UNtV6lw7sMTwsGx0Rn0QW8icf2v3tTg+rzxzSI/5bZKWjwQ2gD
W39fSr9MGY8bAdJzswc66V5Un6P7CafKeWMKgOPdrhUkupOQJvnwj4Oa019Ef+4fukZJ8OvE3+Cw
ovqNIan5sqfZ3oX+cZmaSMY2xJgOSBKKIgaMdsTZpfql06P4/ts8g9oY/I2IYCdYfGl1/RNhsIaW
EmkizvxsoySEwRL1W5SXvshs2BKE7X3yklO6HzSGXywbORbFG0FkjxG1Ek6RMFe/QYXltYzjUaKk
9J6rFrL+gye1NsWud4Ms4y3DB1VlZ4UQCoLHEpYnDG0MoZoc92ttXC++f2/3zNT2yJK3K1/FChu7
BClqZWLJSGRxYRt6zDFbOfvXdPW2qQcqSyfGYYOXPAfHfcLIM6iDJxsbNWNzRt2Z+7cRNRyDrZ70
4JV/YW+UwapY51+x19XlU5iPsqHeV0+wCMLwgnuiTZj11PYp1ekgv7buPFfa5FabF0+YUS1mlTSs
2fuNvrhg1P+E+guFAO2JcRpegt4NNud7fLBpvE2Kn4uNwxWrQhsvwxpJUj/nWqhhTo2JjUE+5/CR
jjx8MiaVs5wDWyqrR197czCVHBvCCegNaiytcooCcIkqHApvXYZnV/fcF8mlKCqxF1vzEKJh2YkU
CQvQEFJrKujO7gJHWb4pP2vE74uqX/EycKiAJC3s28MCzz3GcgggOcsnBUNHuLwU6w8mW3S9LmhH
DfWMpHXoF19Ms5hacoOvKy040gGtKGj5hPNADpEvZxc1dIIFL6PE/UgLaLNg051HD4aoOaeGGG2U
TLy5MS2McISLrEFSvdK45I6CbBkuCCctZH9GdI2r+WK6zJTcwSat0Kk6BfvS2KYSUCwgKAurU/ZN
ZGXSL1VrnLPGFbLun3R08EIApU75JkZn1Im68Mt2EBUeg3fSjPZzzCO6gOc0yKY6u7KMKO7sL6Ma
qtOT6DLjCikesWYZwrW9U7F5oBzdW+weR8TfHQQAAj4xm24aLFdxtW/WRokHPRU4hRHW9Dj4Ms4j
N69r1jAopCPc+0xXucHWNALxSUqf2hvq6xGOA+orS5vjXSLQJ4LIFwvl6DzHJbPdjKeG7kIq8Tag
vqXt8haKBY/v/NF57zUZCzSS11UPu+8NpBp909VtHFmjXm6rG/IA2pucnLGcJgVfn+ZsXxvKx37u
2vhiFz42JBRlpd3u70e0VbDIZvWOTlgTesPLwv8t6mbMhPs9fHZf1jKjK7/vNJqqOrc/syOJXLKH
nAnDRXpBusPwOrlQpouP/MUodgReeGQoxLJ0DivJ53myDFrE833dxhhT6zNwCq0jrHQ9y6MOHe3S
YWFhEUvI9YD2a7AhZCUu7KtHts9CE8SL766OOmOQFb8TN7cddrKHxV7Ad7kk5wi5AKHdRzMSkExi
AvOomi09PSsd4eYvI6QyvKbJMaqcTccm5808cplYuNMWEYcbog2j9E2iqgjM23irSNrMlIRfb+9e
Qx1BV9dqEaKiEq6BUb8draaMdoiOs5bRiRwOPmnptflLxyb/hnlWqlgPUz3xUKlzfa5QGaX6XEub
wEYJamK7bcG9LnJDi7GUuU6VVEl1v30kzgNTJXOj4ZEMyaO73cd3mGd3Iku6Iy1R53znG9t67qZt
LljLPqzbFl+cNLei1D2sJSqy8P5QlZMqKKEo+khgm7DSjBrCn1vNl02H3JT170MnSH13Plp0iFih
UxIrLoyDqTi9GjAsPdpU2UdXSSTZJCVA5h4eeavdUeEdY9yJExIM7cJrzsU8/xj/cQ4dyc3T+fsx
fkrEUC+Vw4cplEPCrxjdkpyUSKjfdU3KzKE0PwBMXhG+FAzBuiRRFiEk9d4ve4qMxr2YiT3X4oyr
w1UfEIT3iwR6kGqPIR3fugXtLsQSmZGeHHI+YzLvuOBXgG0GIYiYihFhxQx3z/TZGTmnfjU8etj4
rsmHjh4J4+kEKJMaEjOMg9lzhG0MDJfRXbK2iQXTzUf6b8BSGtWQ6R4DQEKNAsl8uzDBa+PRXG+F
z0kGOz/9kt3GMk1+xKB2/XvWWud2J9QIoGK8aL+9pa/BvcNk3dOgw1gEwrs93KyxQXi4EvS29Jfk
MWnTPY58hEgzJT+HfHfmsuKtIbZxokkAgdWirw+hkQk63nEf+6KLMHhZUKOew3XLkUK8LfNYk4l8
zFWwyl86m3hzMLnnL7xXNN/WLeUbMB5lDL9iVE0ECwRwOrnVt2L2fmEEgopyd0yaOzG45zMZAH8t
KekJAmEIC2DIRVi8rf4nlu8mM10J7jtYf1ipYGDSYNopqaolgWwtUMyHeYFDYioEbSq8Kd3OPQIa
GbNKtNvJYrXQ0cffkA6endDfDw/sen/kA633Q8Li9jaJZGtGskCU8GYhErzDA1//cLlMrIJ/wXnc
JLEN3xMpJMllrAruWgM7VjoZrJNlWUoS1AMbcaKyiZc824eZmBZW44qPAS8ESqixYeNPLbdCgv74
dDzrhLFIZJSkn709eX/LAZcT42/aC8Zwvu/6uEv35VNYFG3zaPAUwcmUKgwLxb8C8+diLZDFnlBJ
AS+6pC/VU/AJqzvvJYQApqwGUqQYHYNG2+nJQfssg/KUzDD2lHR0M32ffwD8OGR/N5enTPIEczP9
yg9L4TpwC+iYH2YqP5dwJ5fgNi7u3jiTwkYrDWwi7yuWewVB2KbBDg8k30FKVgyet5MFERnrxlFu
Mp122O4kJ28kSXuScYWckrQp7h4/kHw/RuIPk6BEXtjVwj6PtmOxXtJ9icnPHVv9j90mXhzaibUM
VFsZEe9r7T3YAAcTevMRuoh85DBHgOveR50ZrIYKUgeQvvWOhEix9xhPxws86YkZgODZhJUiKrK+
DsMDocOiO+mwybAMWEjidy5LQcbukkLH2W+u+zKqJxgabZpM/cU0ESjJKLbIIPil8xw/gr664umR
WMM+q/JFkLSnWGthqSxwEFxfB+syJdEg2YcludglX//mZvecPkPvLbKGCNK1Wfs8DfysmTynjNJh
niwUeCZtsx5BMYG7s2LyH354zW1zJFF+L/f8CzC8sL2Qw85VGUmW5NUC4xeNAcQaXuDBfGb8mRdX
sSV9IQHBPP8lGVRDriLvJnBgcbz95kq4JLn3civcFcxv12jynCKfdUvsu83DJidDz8JLvLFWx/r4
7lSyZWWy3bWxUITIgVBPCZk53AI+RJ0S88pYPLKAypiU+yOjBHY7YHFe+Zoti8ewckcknOFaxEtn
42LJgL/J5KXwOD8e+K0VVJfEBc+kGtDiFid8CQyWamnNJIXcQPY4YgUGrfQOeCcpgRzWS2fP+Y7z
oHVay4FIKK55mV75M7nFGMcU4ZcjsmFc1k+vRSkuTxpHileSJ4smJPkrOD8a5gVlxXRPEwmv2efU
oSHiQBzjM8NzpxnK3V7Ca/ehaUDP5nHpJc8po4+ltWcLpWrhCOfJrEMOSAATJ+cpahGxu4d22jAV
nB74Hdq2UdJhWkXXeP1pHAf3/jOrDzg+Gv222ULz/tt3O17uVam6eqSPEgLSc9Sbid0DoX8tEfMM
axQ7uFKLz1Rl/lS08Oa8yaR2LozUwUwe6FQf9gtNwvACnUeiVVR01Tgxz7CXJoADM4lIP9Ddi35H
pCzLRLQTIkz4mEoPxTQa7uFhBHOOKBqADfg8wbnFTt606a8h2zxk5DS9EinYYrynQcq6+w9jOTnN
WDgPtKJfKy95KskO5dHVOBHItPA1Hv6r5Geya4q/Zy89gs29vX1AwCLbDXuRxG4e7Rb8nVaEDZh/
9N66WWxPc9W+zzls0WcQ215h5Po8Gl32Dfd4Q8jRzu3X58cTLDY3701Bjx7U4n69TlabgoOF4S5H
3Tt7bBEyTaPgGtyxFyDqufaW8+Ug/yN5r4wlalGhPYQHJHokok7YxSCPCeZx4NJh4esKh08QEqGY
aWwqbB5ysufYcJv9dQOLGVvsXTmZA18MdMG5dHP97BMIwBOSm8W6k0pUd9M/PClvevTe7QilXbO/
0a0XPoikNmmp6lcQdpldUtxS3valKi0h5OfGoOnjE0RIJMI8ylfU4fxmkNmFopDZ0RLIFQ8FwB/K
YD4OstgNz6An3fRjYJYt7G6hceMXcAJL1kNScFEjutmxD4N1WPbhnEPXNO/piuENlGaSryClMrtG
k4iX5nSa+yo1+ovMGsjOK81cNfDcKBmiBxjN4+iDds8YWuHTmm3FQX/LkNbbbpFL9Whjd+MCBETw
ztIXDatwr3mFsAchKt954R/rBWrZtNAc4YGAQrUkfrrHMAWVK/itxJT+BiBHccyTof01bZmrO1gB
8pKSAY50lewJ0IgZzKH/bDCkO/p8JwBWj3WB9gdOgvCtdadNbpqMZVuu5pIzPfz0FfdNM8sgAjmW
DfUYyxfs7Pnm87tJl85YZmzzsu1xF2ZrIpJ3pItXMwMq1R3VeV7tEmB0IgZaR5pAULXNR5Lo1E0N
KBMxl+wxhvzMGvE7eKGerTbSEH2p2KnOBypOogn1s9uxJdJW6ufCe4aSeA0kQ5YUyE9hKx1zH+2Z
VhMhYqRn7HRTYifDzakwAIGWLHtEhBs0ztHUXVqDDcJdlwBHVs07aG4UtGMC2gD92w/sGfjkdv++
IwAQCJo5akQrPucLkGd5SORzlsU1wOIJndU9hJ5u018Z1PNpY/JN0Yc+uX7ogO39AM0wG3htB6ID
5Tb2zi7Ymg4ZxW8RPogGl8ElfKbtDukmYyzmfxhbCdnbNLFBEb4wTo8CRux/qQFDbYTaEtMmEAgz
xOoeLorkS0tTb3pQNLZdPtyE+iSF7iyEOcUAFvaN2DrJPWkgFVWA37IMT0Sw4doBMJVnmQM7nk3E
rUhAehQV2RAuUacfToYZhqiKCXojwD1uQrA18DVqQ0SeLUAx+7XThMiAUl7cVsM93K3/WDqvLcWx
Zgk/EWshrHQrbxEygEo3LKwQ3runny/pOX3+meqpKhDS3jszIyMisXJcg0II10T+QsMHaLfGzVW8
EftieMXAgs0Kww3xJHLfDQDy/p+Y8x5/GC+Xipyp0eW3xAXiNun+gXNWjOUxbkgObIxsvekA3AcD
SJzx/iA/CPFmQ2tBG0LMH4F7SsuiEu+P2v5gHcAmz9BaZJ8J0nch4nBvEyggm+QsTBDRp5xMbCGG
nbBeiLgP/6EUFzcePb4O9HunhXxNSwcYjDZulixx8EKgAZ2FARC0Fq2JlbGbLi5Qa8O8l/v0yJZp
6uoc8OpKL5LWIIb2PEjjHKHj4LCpEYwI259+I8ImoeSD9vgyR36rg+zRcPIHP9+xJnR/lOSAHA3R
KLp/ff8+mJ0HTYgwIpyWThNrLcQzuPh7Sf+QCxIPTekl0skH2gddOut/2ocxhBDaEfKF5/GWw2Az
OHhibffCZ0uk4qewyinn/V5GL/hpUOvTQ6KarXSnP6CJS5nraBapx4LdSCIN40JfgQEcUBw6DuXs
Lw8m7Ed4pJOsk1DLb+2ilGI33Tk0p5yOyfZMa4O/eHcSHjwFwDHAaEcoIWjjAE2KFi0oCCn8C0Ms
URjUmYvnmpGNEFdhK5fR5ksAAp/cQkEH//m2IVTlDJemK/QMWPYZN6ptPMeWb9DwRZEspghrMHs9
YJV9GCBAu9rINJ5Kkwb2GrMwaPnYD5tYhj3wxTewjWAm3X7E2qE1yB7L9uXB7gTq5Es7uEcbU2Q3
KAru9J1S/0G8UQBsadc53PDBkfESio/o9J+NrpK8FH1yX78NTPVI9kSdCpK0odck7SQUs0yG5F90
rXheM3nAQJC0ug6mwbBIeW1gMdwEkhHn/8vz+Yg08tDO/PmdCXZTMtAlWI7HEPb05Ym26roV4GdE
pKElKmBq23Ozu/PjVqIORaLHEcFHk75ti9AhiK+0v/7Cmbg6gKU4fV/s87osfJG/TkJWz5+CT/fT
IriIXQOaDn6MhQfC6axQ/kDQmZqcgXTUxAnXhQAJFMjS9ZGpuj5NbFwIMAY06YuZmS92eDhG0EEU
ZQfOEDwygUP9EfoPeZ6EvkE4EKoSfJQRri0cDRY0EzQIs1Mug1uF4iLikaOuwylBxEFTB7GR5vBq
DqFO1C8z4NyMvrxIR3x5wr/nm5gGfKcH/6x0XoYN5/vQPODnccP1NYC1wabNOBHPkYx2oaXncnVo
2cyRHLu+BgsACy/DqHMkIlio9PECSwymKBh057oI1fv6mJOB5SSWpjKRB06uTpeK8/vGqQlyC1aK
3zQ9bJYXjEDcwrDM5HFBomaDE1BRx8shvva7xoNkQSh0cPJcd8ypbzU53takE6C4a0nGOMUDpqUU
vDt/YHi/yDmjr00CJyz4X3kmdLSvHTd0m56k/EVM9bErMW8zBjPiCBQCXUCIJQpIhkemx2FsQGHt
WeJKAy0NR3XiD6d5A9vCJbahJi4uKTNrMP7aEih6gwf9K4SnW52wxG5bCh6/wZda5rOMeeGGy3LF
PoyGIgRPYb8ycyoQ3i+hwUX24tLwwyvQ6hBnhiq0OG4tozj6f5sVjE8LRfMNqoEzTRFcxVi7v3Qa
adsRZOGLDJHQPJX4M+9DgVcsIgA53w1r0sbwcUObSCfrI4Z3/6wJpynURpJuOv2MFoygjNhC/QFj
j84IMDBsaM6FHkqLDaUORg0bny+a841FRN8SRbZJk42JNpxm2Fe1aGaglbFfV+fNJo/2pXht7Lb2
0d8nR2iBNlFHJFgitbqSmQK/79EGXqER0R6xm3imWbe4N3lGB5v+SVW03NudVc8MYxrNnAGi1VKh
VNI2P1qvDBrUN7owWYemUl3s3b2Fuo8cw5yCFwCOjzeQTwD2b2D8jLHPW5wsioXs70Hvgf7/JlCs
k+2PBi3Snt1QvDKbpgrQ5/fXtLShBsJGIIU+hN1kqxrg2g/7QiIuLCLFEbeYE2fenZQYsxG8ZE6I
t+iAtcm4f8p7p+vQ23BuHqwFoHcHUz4b5d5uKG6kL5PAJHoqSZe6uIDBzSQusB3P5MOiQJNTdo/s
rP67LBHGvVG/6XsSTAZf2S3uCOn2bDYtJFAOBlV+HYtlWt+h5UVKrsYNsH8ujiaNuEk+CqgzDKW9
MuJVi252M7uYu5BPY2/WfYltMhH8ddaHtChp70iyj9M+tmMi96+HN++WX3K5S+fBBowRW1XNmeEz
cyFT+JgzcQzXnF4hd/I5xmec/4p32ZtcUoYEgNTr0GVenIHiK8JYaXpvf7NHTiONP6ONPnoR1wgu
HFHJWI4PPLvYaRRw0NR/KImoW2RvvwyRCLTh/HYGKuLm9rAiR3JbIMHovRFF77BJ8JDXtv9Okw7s
mlBe6EJ0HDXCSswGyJ9oOqNJhUsDD6qX4ss7Fx62GPsKeZjyhYMoYcPjy6+xLWoYOuLwKwRoyqfm
lNCCQwF3h30Cx6eOtyVrN3OXRgN3G5UQAYmZFhXRUCR4hGqSwuQk3B7cTulrZVDqSIEedHNmUILo
KX74cqQYfyNiA9mTvmUEjugeT/nbwnPsEtKmwejVbC5CUPvhpO9MwqevgbqwbJBMQyETepLMy5tM
dp7KCCJIbl1pZLBen/7F7OX0j6WeVDPF/0XhvycGfC+XTDYJJExIwJ66f6KMhGGEZ6Vxuupu9rfn
HMbVMevMR2HF4ONwdnfecIicOyMqIMHMjURO0yfzMQVOIPAlCQSBz5wRB6sPjh8OipNgM1JhbDzW
CiPgGPZ5GkwRwC+U+BhiB2oL3V4c9u52z6rmV1QDJNloCMi+u+Yh6Oanvl5PNop9J0Y8bGR7LWkL
MgFj+OJU4uA5JgYeu3B5CF/k+Nhx/OCExg/qS1VEvTScp8EHfgTmr3QWfXXSFl1iwxwzGljw7Ztl
rg9me+azBtwWDClKAPF0IQbAyR8zKc5qYXV3gtDCBwIu8TT36DGyNrzg5yrOqtsR+fqvPSg201Dk
DQgSwXbURVlCMfC3XW2jG4mKDP1Ft8ht855xyyo6CZB7bTFf52Ss6MiooOMnoz/V+y2zLJdrcJsD
j8KFiMLwOr2032iFcq4LUxtBNfV2PIZzM2avRAgKHlQuPAkq7+kIGshA5gwyOhUWnnumzSaOTTLa
w1kJLDe3y4JpQPWMyZwJnR4fG+YF2VtNWtyMH3b6sBSZ8belNz9gKQ76tBYaxX447xkHvzwMiPak
XntqakkWHmxeDh9nT4tyyKf6Tm4RXGRAIgZ9YsqAr7dHvMcV4Tevxjit37bCdWOlgyhrv4Qe4p8p
0ZjCun5YwZhJa0sMa6QAvHq2t4/7UKSBPF/0L0R+HFCBub0g0cwAwJemg2UTl02T9ofZLdqE+vwc
vwPRv0Qa6hj4L7Qk8BkrYjB9u0Qrir+GYNkgtj/8aZXTuRCE633Xc+AccUIT8Uu9Zmq938Fp7A6R
EsEUA8WmpQincE68MIlYLbmPGDqgKK1wjK9mN+ve5odFWdOFRcMPF/hHZuB0aMSLXtLPGGGY3dbT
UjhHCBNBcE2mn96LCxyefXhl6JyosMTFR7SdH5APHOOtDUDU3uuwgv6ZW+y9WoRsvMXHZyysWE3c
wQLlBzCsAP2W4vVtC54HSMZvdmy0JWLN+Fy88bDce8CJ30U33uJ01XSYkraARsWky33YjUVPi41+
/LbrGVZuONIXPYdKGs2pyj5nAtrTZgYnI9a4sVd99xKiEJOXdwAV1G586q3XVbi23x+GKfNeDKKi
jOYuQDZZPxdczMtvK/oH48E9o5URJqEaK3YHJL7q6MUQ5wdeKr6WbVmnVHPMIbqa/exu3xcyfY2x
0NhWHtZ9muZ0HC4epk9xL7ojUaMFfbCa3GhoTNNSweVlN1ajXsnc0BbdOeazrts7e1oyTnuNIeVp
zXZhDofH754rTEE33sl9YLHEC/H/fLz7oh7DY2KmEPNEAUSR+DC+ILvwjue33SlxqmRcpPeAleg2
E3NfIeDBNghvj4ar3CFsfZdPzqFRF0sO85v1w/OiH2LNW6K39DsYeQwrgrx9gO5Gs210Ai1nhh5C
uBuYxcV+ktD409n9Z5PYLDkVt5jFI7YuLprI6uyb34SpavdBWC3e6Burb71HXrzRv7S90epFh/Um
VEe8FcYGGQLr6Lr4JHwabjHCqYTbgeQKqhG3l8EA7m1jbFEXZ71ELadlO9sAvYI9L9QId6n1EzOU
d9H5GEzt5MZBDtvgK8as0DZDfyxtQbtwN3iTkThKcRsfGULAfhN1lXgDVHbfE10ZtgOj0E9gm5F4
P/n0XT2iu7qJYzJ6AYLETOBmRSejZKotu1sYMtgicQaT87vF+EV+GM4SDmrpppDnM/G54xfvnFZm
WYGVBFEBAs1rYiaiNz3wMXoH9IonojVjjEQtLogfg5dlo5Gel3JK3PSf5NL1qoDeyI4TAsCeri71
REnKRHiRXrtnx3jIjCkqIYCEMtbvhWnhG1fVgmDSpM70szWOB/pKD2e4gFEIufBLSQmCGUmfT9+a
RyXBrA9dVz4bhQttZPwvXHUmk2PdjhCKOVsNrhSK3sHFgkggSXvNf2gax+EtYTqYzOg+mv3JEzTP
UHLaMT5dGMLfl7YNflJmz8dTleeIozcStqYPQRGeoAzLZmmrpSoWrwdxRKP635icNcxax9TA4NYw
do9UkDHrmxy9ZxN6x5gHzs9X4+/iaTMJUYL3c9Hn+vGaC7Vs4+3W/YvZ2sCffDMwu2gzcsdrQNRh
4x/WnB/gdUjr2D2yslhVLaebHZmbrKDSepkNwHKSVs6gguXWzzgZInTKbOMn0XJ8tfHbcbjWXtlM
OvLrHHaiVBRpJMf1WpzGpRtClvFcCBO1lfDlUaMkrb7us2hy5ECOluH052ITHhHAinOa33I06nu/
TYxuXC014rPe7QslYIcWiqwRyUGnKykQUUmOtuGJg5/35cW72TduuFMCV9JKODnZYA9C2ZlCkXfm
KC/eeMSJUFEtpU3DsCBTJmd/fHnNhtuKRNuGBBvqqd90athrRBOiq1BeOTOI6EL/7OpidtkIoKXu
w14iSvHrQhxmf2TZdsalobHcnFC6iZMR2KRhgI4ZMNYAEmZ+5roBDaC9V8igAhhga3dgsGjBKQY+
BTZwSmEGlNr8moWzx5p8AugCsMIlJVzK9KV/2vQ6LeNbMi+JDrw1m5BxNWROqF75O9sc/GlqFGYk
TZuXRefxOWRhsqloBG4z72y/ojM2oLRH+SNHgxB3Ow5nD9MIaz78Y29yZ+t1kzNCbP2ZQ0PWjrwh
XGJdjR0ARXFlr0V18KJe3qyyDFRBWzIQLWWgLvB9RlqwzjTkklwdxa7ZfjEoWJy6xpKQsacYVIAf
XsQn5kcFuJW7FkUxA5Qjm7HQIoUuxsm4Dz72IPYdqO0tRBQPf5kkCRYNArwJ3flqFrxwOfcEILRt
gn5fj8ZkifxwgCUShXcwJo0JIvycqK8T5NH00eKTHnWsmF0WBLsvV6AaEPlMHMP4vyIK8HLSXQSD
RmRGczgoAAN6UZbX4ZOxKkJtRg5sLsVSUbyJEhenat5E4IyS18Sd+811bTx+zlbCHgMFaA+7lSt9
Z8meCjNZm0aA2vc3Vj2ev6K8jKOyAKpyxffHwC+J4wiO7Fm3sTGU9BqE5zCAUC3UknLeHL0GXb51
IUXBwSyH9+ThI4HZVcuJLkYfjf7ezqMIRjfteKTrXzc9xhfHq0d0AuEH6FSoHK7pCadb/oZcSjrC
w6vloMnYObBNpXUx4VtQdKR9f3C8hedY1KYWv0s2aLMmSQ2DFCZPjMuszUNg3IYx0IFo4TswoNxD
SadToIehnsJdSBc7AEkudCLSPpX8x9YGKOn92I7O4RgoNuLN4Gq8hjScQsgT6Tm7Ja9BzZ3CaG3q
a/p+qBWXGcSg7ZCIIIYRbXPO+Tx1sMSgbcom62dEt5zwkPQF3uVZ3xgGHhRLsMl1QgZFNADR4p4y
hJnbB2plRqxB7jmBJkUKN3AcLN5sHj3HsLiLsaBYWwexmCwETqQCYCqSNDUCnhiLHCQZJ0qLcwcO
fPA7fE7WGEhvGQQabVyxjSBSRsRWl7K7CSR8wGgMs2qgNB31r8yd4q+yhriX1FK4U0Luinm2Uclc
CezMokis6QK6NAGhFYNGL737KY9c1hGVCpfFXqBzOgFZ4zKx+0uoqGV92Mz59DY2AdjjNXDhNmlW
y/2O7G7QMwAiPD235xzU9EqFyxCVQuw/DPDNQGxesPjZRMyZEGK4+Mi5tJJkSUZlThoPHWWOk16y
zHAB4vtJwubWWHcXh3cLztwb3gnXCoEATzON5UIXZyynMp+K+27aTK2krw1OGKC1NLyG/vRiMf8E
V7TtPG+HHYt+bwOG2Mvpje8eIXqc8Mgie26bkWxrjPlw6ONIwXUUb8+K6fBazHHAkuJruSXkr0E0
j65cNrsLzwkyE85CHure47+Lw6B8JNtrDOQukdL8xLSkABwLuu7IC+XYAPJSgalaiWubFa6hEfsg
8nJ22wcKjCF7TtxFWHGqwc0n+zI5Rc2AGAVbhESGByYHtBS1DyuK2nLkFSYug2wq0i85SVh37UUT
ILVpwR+I8LCzvcso52FTavA4pPN29BRbXAc2VIQ5CwyZfhTfFbaEPC05plheQqVnzfyWLneC2+Kt
xEME6YekJ/GNM45m2q/YU/APgVwR1/olaQc5Hqpf02YdYVDKFdi5xyrBMsmz85gAVH45KvnZNky4
SEpiWC5MpoV4RBOexJQ/0pyJvZJ7D/vopu/xFI34MHNFJxmENslDz/NNdjF4wXkudLh95lGaH82T
D2u+krlWpcIlAP3Ik5lHfJDCZrldDB4IzQyeijxcxYw4Btg2vDxoM9QvB9tsK+II2nJj5fLM0oYe
pqeGxT9gCdoeJxAXhxENCcYHVkF+GnHzYCdBT5euLVkrH5V1PSY0UbOD3NvyiHkUwmV6sbZ5TKwM
aK5sK1ZkgU0qJ6+Yp9wgcaWpEwLGOWGa5p5NN7lr0TZeNYwv1OPJjibxlKN4a7YnD1Zs5c4jWF1C
7mGVEIRkcfO28Jl4txTIKeXbByvnvg7g4/E8Uh6lkBN5U+xubX3Vt3g6wglKNWvFp5QnQx7EC02H
ED54lUnKU3qbtgdPBzYIJB+ub+h4qRfbcod0Z8fn4vueo8PYD7n2LeQZ+BOBzkbjOu0pnNxUdyby
S8KugA66sHWJgHKPocDxfNJQH7Bh5D7F/SC+jGQGMSvFEo+Vm7OPcz3dk517Naw1Tp0PpCsW4tFZ
AnstaT4TdTndcxYNRLEcJlecP0Z5TOSm3uI64GvB/vrweqwjB8dwWW+iPnyacMI0mxdbi2daQBlC
YkF20LJKdq5GgKFRaCwWOs0hPrn8HnczT/mXzQriCQoucXJksyl8Ageix0Rak9x4zHggrLFvxGOl
EA0QVZMd8yeKGpzZZlDmKZ1HhmE5PH4Ia+2QqtXndnrIRliuXg7V7TQoIpN4JxgF4YkHBN2Mj2bb
acPyYsChiJT1/z1bcL6IY2Yk3k43h9tViudod3GmXmAm8pZjhANDbOZZjk/quAKSaNMX+szdPK2r
GY4hJF9X8laBF2hwSIIP8GH8XE34guqCXk+tv4meMmTkYpH+vzHw+qwl6hFOsf7itcaSCEnJcFkD
ibxtFcVYPWZyO1GiR74oXqxdDlPxHHgDMwpcI3iIYBl3yf7BWtRIoQwj1QY3oSIS76WG+8VmrBrs
xqf1DTGkp0aoHdVBj1qXckelTK/GAh4kYAG/wqnjqAAc1FR7Ux0xRaR4QpI6G084+NQX0K40ASeu
mo7vzRcYJKw/UnFxu0b4ikRMY6ZKERhkE34oya7kzkBDuJXUA1qX3+UVKOe9uKHYRnHIcQhEtOjB
AAO+pgbqZ5+kF/EJQpkc2COKcYGTxhH7aV/mxL58PDKwW5DyispnwnQa5BYZEDpVxNmsIDMzlouW
qWJlQl5YI3mA9zAdPKPKHl0YipfcEa/K/aSJxTkufmlr+j50r2cjNsi6v0FfbWHoSzNP9BpLNl98
tFk45PxxThx9m3Bu42IMtHe0GzoeIxZCYoSysz2uJsg9mjS7VabES+erhX5wQ7pAqg6Y2HKzJbP5
TAA2wQXAkQW8IzwGLMp3sZtJ6XAZqP7UV8c7OHKc7cwpr3VB7QRBgAfOWXOhIt5yWEAFG3psAgPm
MURFViy7TEbpCvUEJHhY78Q+lgLmBIitYmIjw2+wJSrQTeZd8nuUhSZCQJid1NPUNR3rTmB422Kz
c0viOzZaxLonxWkKRM12afqMGWCrkvtSO8LjO/jHWEhmbbgBi45EH2izB1j9J2f+xtcMtM84s1Mp
oIScLWd9V9Re5qrxm7vAx4Kk6wi58YLoYMix+ea4YNu/qKXf1FdEbM6it766YSVFUNTHvx3D+1R4
bvHz+EAh1vrCbgAAzuE3pDFXug05tzdmf3C2FnU0fPtMR+BLuU8HgybO8K1HH0izi+HOQ6RBwxvS
Q3IY3Tg04dsTDeRa0xSRPXeRHwTMMn+L4JCknkOrnG8Tm8oIzhIDgHWl5OeM85wgFOzK1+jlHCpm
UnSMD1N5AAWZ6qYP3OULfBGHosLThzSTDh4teN4lhu5qStDDv5c7glUGgBa2QeykQACkAiryggwB
I68fjVdCFJEPPIVSStClC4rh9Gl4+R1ueAOzDWoNI7XP9gd3c9V5m9BwoMzhIC4oK96n7hdbX/3H
tAanr7kpNyF3EJyFQFJZDoXC3xCZijBMZaT5yXiNajKSGIjiyaSZdg15eZ+rPvh5133meMchgWUH
GmDqzMKEIU+2kYjxWP52b6ONzYv34M5+duaKiFh6np4/rHjHCrmC57mKvo+53Rszh7sc7QGfJINn
XDRlQhvg8sZEHTIjfKs4+j4+RzxViww84jgv59jCgeA64kjG7mJ1nIn7Qs4UFcHZE2+7/wOZgOrP
fCdSiovfh9PeM1NomeK5TtIAn95BFcHXtB+Ibg/SjT6JzZHgJUhvlNurt0t2VoPY4yzi5aon4XdL
ib2xBcyX+Y6rym95bwNQ7qiwdi+l3JkdTn50HuBZjkuMryhc4OzwxH8IPodS8czY9ObD4YVhpv6E
Acj0T7yAgq/T025zqPFjXXu/bNt3KPdcRXBKQcx4B5v0GODSu3qbv3cOv9VlDU/NH1/9HWgDBcK7
aqYylkT2XM87RFs7ng5JQux+6nlxOc+nHnGYTBbiL/kFVE9jk90gtkZAH/hIFcesQe6T9mB0nq0+
fH2ZDNN0IhLHM1x9hFvmfGuzp37pBRUlQwVA5rw5/HlqEM1K5dVYoMaFLooY4W3RrGAYF2CjsppL
QjYlBfylZUzBxL1U58gdfv4aRgNDhJ4nfcHOsGGdOQa/SGRIxEYdhDI6Khq87hHdYG/AT56D+2Q6
REmj75DQw7dmA9fIfRCymJThGxEfeBvz1iFJpDcFtHg0nxDtFY6sJu0lOn+DEzaN4qDN4DLcOqkC
OJXSs+t1g0rHRQFiIte/k1Gd0KhZL+RyaDKQROyiw4r7iBQEEZUAlidHeOOy/Njr8OidQ3SJqtGJ
PPWn8JnU5ZTEm3ujH0acKjlxZUzSTz5q7CLGucCfZNX8NYdwfs0rTm4mItHrup+o+t8TlWZGQ3br
SHcYl0NCrvAcMUAQeek2qIz3DLx/eRqis2O0LGhxgkV1vnc/2eXvy6T6pvlYVsaDWfOac/Ia0XaM
0wD8zrqDTB6amt11NhejE8PcXfDl4G41ImFbvqGjFWdrdba06FFZSrldN0YtbL+4Iaxg73jVKzKr
Qkm0UeV1QF9jbXSzG5BiwkNx/gjVMrzTCRhqFlrml/DhG1bzZdwnzwDpSRd9gCzylwwgsBpESpLC
KPrmjwQ0WOqiQnqXID9XQ6v1PQMLwYwviQTN02qr6lsqXrnH3bRvdeF65/fJB8NXRGicHnnrr8eS
xV0JzwaGhxf38ZdDrwkb4IM7LM0esLCN1UOVk1YNGMVYwLaCDiIZuokZgwDuhMqT0Zt/CRkbXZ0w
yNt6Dlqm2rI0Ibb1EDNXyFPpDrTmnTm99N/kMmiDuJM8YsTVZ2ThZ6O7IgMLDgglN7R0UYuO4HX0
YEzgMWvejQM2FrTVPy52e26z/KKfb+QyaEbYiAwVldlAECD5gSoGQYxl9l43J1F1aLzRr8EtkJPz
bh9DLT6M90xbFccxPIXJKDEfm3SXbaH5eH2E7Sqt61PQX36w9bvrXbKAu96GxX2nu7EZQUrod40+
OCM63Yd7jJgAGdXZZ95iVzahyTS4Ej4vVJsEF5ZTjJjb49a8o6uvwEeA4YIT15XUi3FWNkbuOC+0
YYf0x429rjGjlVYxFhZ7zXhwXt/M0xC9MrS88Zm+w8ND0TotqiVyZqgEXYgtH1O9mjfvQyt3eBw0
SIGLXsGwxUbSXWO6AXd8wUhg8bnuLe7j+0weKn4d4+9a8fkamW5voTk1PjkKzjsVI9J+ABvONTKm
YT/WaIZHit/hPEAJyvC7y9XcH1B78l+eH6sGCsT6Fqp1nxYCjQa79tiSGRp37JROYROZaQIv+gMN
BWfrZD8+rmE5lG9AeB82N3rzdtnDzxwFYjdSkrt/s4/rKYshmzL9B1oLraXFHo6ynDXIWgdt1CD0
09t0hgYE+VHPPKLPdKbDBrRjQhf/Q6WhmOnQ8gcehy1VzRBLyhhJSI/vHJxdtLH7A4Qj5I8cS0iX
Nrp3pHWMkN7ZjRAQEcfkBG67xELzHky9+mHC62/S+qZi9LfxjZWv6trktTpVRv4l+fi8DQWQqTt5
rHb+Z3TDkzy6OOesRb2faEGL/cEzL7supltne8/CRpKQNE5eHxPQBx0goMiyvtjtQGkY3UkHeBYu
EkC0/SL0kRt4X5wnjG/YNrXJobzgmkqD1z3H+4z4Ze9tJC+DalVFnJMQz59u10J5mfZTUjrjTtzb
ElRFzDaHbNAjtwXTRBeI7Kjtbk0VQdvO2ZgIHpqr2n+M9tkxps1IfPiSFjhKeXYPvIyWct+/KMle
+oVDpG8oZeW8YPGj37C1j1mP1KPREeFmo6+rf282QEc/rTbZdke4e60O3GER9FFq9smjLqP2XJkc
M+RFcABuI00xGjfjfXZfb2Or6FfUGsPNQl196OOQ1nPop++QyajoEjfD3dE6kvnmEABmb7rv1HLJ
6WAeCWwJ1SCMiXog3afGg0S4Re/+86HpTpFHE4v6jPqRRih/pSik/Pskd1vJ6Jh+436o0BGA6jhB
Go4Of0uX5vRPoQ5vzt0mstV/g92c/ai2Mc7BOVum4D2Ci8z9hquk0r6obM5uYxs2UYPq2kKxd2m7
4EIfsw1E1o3ZGb95mJUr6puOAW3Eey5vA3nAXbc72cEHQUbkNCbETeSKbxCRMGwku5Z+YEYWrg3B
NyVjmIbdSkdHSyVX6RqKFptsDZAEhVM1kui8iafkHZQd8115G71GJwpKrp+fD67ZFuIv4VXNj8Fw
Rc0QfBiVtZuT0hBGHs4pmZ64ukeEouk26u0sfvnGhe2MF+I99wY5y0JDR27ZwtmXCRGIZyiOUcLd
BsQi4Lote1b1NAMQZPMXAWosseYWMBxRqv6ck22a2tU85pcZitYxyfSyb3dDKCw0pAO7wAyAtpa0
BsXBhKM3xueEZufbbmSH9dajs3TWOMFv2AnQ6q/HMBJC5j1OIBQx7Y9r+Rh1yGFTe8xwpFkAsXZG
jXs1lQUHm/v6UFxBp6Bfp1DxQ3NYYDQKfgDnQ7gZuMz8YxnA2/BxZ+HNxPpzz3Olm+x/HAxcevSX
lYzW46zhnoEbqvkraQ20JR20IzTa519PxlaN+l5DxnekmolZVzqGlQExPGnY4/XL7Vln8zvcwJe9
CRGW+fFAq7sMWxShSDaw72Lgp96eiW3TZXk5Q0GD28kIPExVRAsg5PGpUWVtODEQT3/zdi5kkvPb
/EBKSrzqY7NwOtNyJnBXMR7o8EZHwi5fqwPmT9hNhqpit+htVtvRC+Bp2N1avUHFocdo+bCaQHcI
OycLLsN8yngSqOzzPZzUpvGgPTsUf2HMWkEmJNR2lzjH4Pz4By2PgUXDVyCGLtvkQ7mOvp/55CMN
9Z5zm+A3Sq62JMD2ad0hkx8emW5UyfxwPCqR7GE6SjGfbN76B+rqliiPq9bDgNMu2FAn0si8u7Bv
lMWd5jWQNYUNOWR/wsqjZOMKwfov5JjV6n0kKZ162qCF751XqdaT+TsZwmvRw25jpGKKe0IYysEf
7cVBOelK7JAj6jXa02w4wQs1OJGPgkNz9jcm3eDKou+t3tkec5g+pVAfUQ9nGcJsOIdEmL/X7O5B
3dAbVO2cXN+wZeEkHmp6Y1G5uPhYB0YHGlV6PGCPK9gAA8VwdRbk/e0xWOaFrfmLbm0/v00o+qkV
8wvVFe9v9f4A9ah26DhvYVmAabLJ0OoaNUVDSYMWshVetQ7cOECcJBDEpw+JphqQLqZvUJNLySen
zpua5zkK/BD5LPfigcN7o7jTva1rzL7V5GIBALXpBtzGWiFnVm09nCfyxqnDNt3a5OuovMFkVihw
CSYNpICvlUIxK5rX9EB3D6RehKYYRBEjJctvRg8nBY+kuukHO0txbyvRXJ/nVJoEJeoIqpS3u2eg
GEeIm++CT9QGkXilR7ONEnc6fgyeQ/hi6d3bDDdTznqxx7+G4DUyR5NaJAapUP0uwmKae86HMXmm
Eh7Srn0fNmk+8YGo6bbgvDFAs42plX3Q8x1ZRp5/TcgWzM6F4MYFPb+UhwfLY4mg8ITTJH2sDagx
qL4o/BsDuY3fCWJxOW6lxfR2H+iis115Wu0zAXdERX2K0KS/9SpR0fxNeNXn/D3nFCVTF3PNlBhJ
vYQKdoVNkn0Z1T4Vkv9034jku/NjTA5xBhMBVHG7wTnbJZBw/BZTwtt8wjYVfZNdoSZMehrNY03v
MY2CwrmRQnsLWNMYh57j2r/GH3QGQNDt+TnjTaxrfCWZ96nEEPI2+Tm0+rXfZkD26rSjYhV55ZRC
ex9XiTJ5zqdDJLTEm439Zpsh2mcf2Z0/VLQA26NDNH0hz6dWmLPr/KpEibm8Ts5ATpSEX7wJMmTy
yROBKH5PycG/CE3vwFXsyuaqx8re2ju/SzrUJgdr8PrUPk6XlSDqemLch1H3mFEcwdSwkUBrOaCw
+bx0kf7WeTXSuIHfvv56WlKmQ6E1jpPXXztq5ZcCk8g1lp8KhkKn8Otvx5XXuxtHlzh61w9Fy0Oy
eQPX3cP9VuNmgSoELWja5ue/vuKcIdC4NQrj9kA1Lw39wwGK8ZWxZz3mimprGIMA3mR3hZPlgHb2
ZRzYB+8JjziDenhmcEmiBH2yiNWpbF6QLhv9+cNhQbGqog+y7PvdaEwOnAQi58bxyJCuCS4Z/IPE
yNOCZwbnYnasndbd3kAgH9Z0PuenEqNY94I97VJMEVib8zOtLiU8pT2jxYH69/ROA3FtIM9NNmxB
0jpuXTVq06h6vKQYfDPqBKNoUI+2cSsmbecJ2s4nrr2juyFOckA6U7uJ5uehfxYvEHCLb98WKodV
214oyRW5llNf4dNrPZPwez84NxyMzLffymqO5w0tKvxxmzHmKmFt3P3tFOqqYGuiz6rQR17dnbFH
wmusDlFvWEfiKaJZMge+R/be+fsoNvknuS3JpSfOCVPz8EMtv5TK4ugPoCHrBJTjOSF1nWMHMAHI
5PbxXfwjvgCbYgyB2cT8NiLHEkcPfD0mbbLwLTmvMr9FyqR1Mh4wSlmZqIfJRFTy1Xv2WX0xpWcG
inVbiYR/LoJg5m+t5N9iJ3G2p2NGDYC3UAiobFaqsdWDxXu0W/QAhn1XC7bMQ4cv9zSuf3uQZfIg
jmq6xekl7Yy7G4eoAb7t1q4SNvQqYGoiQAjo1kDaQmK8Ubv3vGld8zOnGAoXi6K/BY+2Oe4hjV3C
Lm6NVU5CMR1oWpu/D5hBc9YyxHpBZku0gLmxyEMK/cIDx1cQHvCTWrFdvtA6ANR2wJJnTCCend7m
DXcjgKN8OzznV7yjlt3KuU9HDyXqYNWO71FLfzMw+27t3iZWJPuD0f3YV1jt8LwgUaBZejGBowpq
Tu49uegJ5woxH97Yl9XBV7reJ9oS0s985Gt+SO95l80+/jzCTsO6za7ea3wa7MBlUyaz7ga3MQYR
7AkI8n6bScSMM+kXnfXUZwbCuk6btNz3ZszJ92tlsb02dMRljt4hfYZw2Zed8Snd393PGPj+2w4v
hHMZbVH0SNfPDOv4UMniVh+VHmhtXpb0zxnj13bJ2bGN0XQZgc7N6sJ8fpvcAeJj+2FAg2xYRw86
LXksrEi7nEcxj3kelQwlpbdwSoWZUw/eYSk6/KJkVorR83fp06sZICFff7iyLwHqacqwDZUOA4DO
+gjpkG7XE8dBvTRxpwtgmcOvo57glTrG2Y7p1tFHLHGf0BbP8DQQ9w36aIvLeJ8fc/T6SqiueaQX
Hi5V0xGtjwdizBLZ5zDIW9Z03Vsz2HKPF/6AKiSUMR6fiJrzCLvoQRavdtgzIHiT7rzdIvBDZFwQ
MogRtEA+uEhwr8QopbI86SLT0N2JU05wiLSjV79AOokrJ/cZXAOcGqYmVTQ7k9/mNfnfh8kywSnK
QWuFCLQ1tT4FY49VgeYflxe8WPS0Gt3ZxBry1smX44F2Iy9C2sJRS/5FlvfXT+sRhdCZ9Jlzd3ga
XSKqdIoda6/qUsy2gYLvcbU1OqrZR7Fob4fkWTIepIv+2W4ySofa7MYfmWEBnL4bNBb0P/N9HoE7
061oxP+xdFbLimNRGH6iVAFBwm3cDQlwQx00OAQNTz/foqd6pvtIiO7sveSX5mSH/t2NmNck4lAq
76OO59nTutCVpshGfRktD0YuJKuDS256RjIVOhAuTW1g3vOo2xqWJ+PzdOboct9tQtZeRTuzT6tv
+dSML9jG7EWiNNzz2dI6XILzNy55/F+vYs8YCBFIIrrAO3CyPjQY7GuLMO92cLfX9Kp5rUuM1S0q
EOo+LLfO/hPMa0NBeaBPJO3uOvb14Wu1MWmhBVXr+0vyUY3edXjRjJIqJKBDnnZzyr61e9h8Byp8
vhaLoX3fMOjOAdCnnqlF/Z736v+Bk69xo33gW0vjE5VKUoCyMudHwZXuK5MWLuY0V+O7pMmqoqkD
JH4evWEg09aYz3bjO2eAENgMtCkQ3yU2CQ9yrC/Q9PnsQbUJCyRBe4IEBzY5n7EXDnUM+Zcf1f52
DMReoOqPyWvCbvnIG5T+jU06AxqyZ9Xgl0DL+ZoDgDzFw4S/O5T+occTSXZ0MKb8ltbudsyX/JK/
K+DdZJrAJICy39COtUq6x79PsCGffvv8YFfLLvhwBSucCfO3r9/PZXdHRP8dvqNv/KaKzoZY7TbJ
+QXqfgzlpGgv/c5FtuLsxuyY/zgmfhLyNxkdoEw4XbV8/ZgcNvzz/689TqpFKUs+pA44Az7DdnIq
td5vGYfNh+IFyGMkUMhHXzeT/8DA4tXCF4INb7SDuo6Ok8bsk14R4oRe37felXGn6Es+l3yuev9l
NOL534sLbhjbRXP1mH6SF1y2hkHi90kaee2w2Xurt6LmCjlTmGFwc1XzgQMJiquQ0x9mJQ4bssf0
S/CL6QuAaEf12pQgXvSzPmkjb1CZpS9M4vjT+GB/F8mg6QISkaSf9Ihb5eo7+CQdc1fsij7uLa38
VGDqEn/O+AKjFJJ+pp0hRqgOfqUdrzfshzUQXNrbTXzAeqt3m67ALeghKLh3sNyEZ9aG49mNlVU3
7qDLTk4p3sb3QLMuhTJs9PQvfeqcWrBsTyrs8Se9FGWkYD+xpxl3K+QPG3ZzYPyuMuyvel5nOmdj
zSqjMrpDE8UsbNSZ3hb70XdvojYMwTTdj8RiQ/p5b7QT2jmVsvhZ8KlcTfe40ACC9XrpE9uSW6FO
b8UHB79Iy2/FF8sVHBk6U7mIvodCYXrD/hZnS/xwNVhfWtw3FU+oaOBlTXyQkSH4ty8Nm09YYdSj
oPIE0KtTuYgVMq1GBy04E+IBOovouJK17ygTx0rYrs0KRuu0mSo2YbXXAUb/TVs9u3QU/odESyge
fp5eI67zkkAYQkQNK5aC++yxbKHJIOA48YV+0o8UmywJkdAEOzDFl2APBWliHAmtICkgO0TOQcJH
hoKkV5O6085CiatoFrfoQhYkqcre9hBbA+9rHRPypGNyiVCzgtFDr9E5IfNBq0vWhS9LC8l6RM0L
nbVIVMKUWEv5imYVrTzJ5IyX+yD2Pf36cYfRaYTUWHEaKdY85bsISQCqybTNIWOlWnqIUCWzDtGD
Dx3AL3E4Eh1SNP5CWmhLg6U0lfgVSDBJUCg4HhLcw4yYkJBHjilNcVRNw47VjKtAo2Ct5vRh3Be6
YIS2uCRUVFdFlLxrQt3UyKBxk4DCSTU30rw54TpRqpnk5KbcySEdZPOEOMGjODkidyW0BekTephY
0eRD6k5k5eRL6dfuBIywRZSHHFVqcuSEfBz0hNw6UuvjAOAXPVaFRFZ+IHuW+yQJvAScUA3Y20cW
9FzJTwjLoVdFR7vDQyEURkRLKsgEAHQQqZkHJDwcQsTrtnxOqiu0s8naMV+jNsNNYtknKhguhrkc
iFI7qncIvBGWk066EsqzxCKx0xYdP5DGJN0cSLrvv3Sb9AkVJtJSlPXMEw+MP3QTFasFTcPmm9En
OABNp3/24hZLHlEVGnBXkTvjVvFwtfRRUBx6BQ/SPpIN7v08VLgtOWcGKYXbEEg9XdqaW568Rsqp
GGkvVnjqCs80x+Uil9u+W1M99Rg6XOSLXBPsF6pWbCW3mL3yYykO8ADoe7bS9ZoxG60/Ot8JKrqV
9qx069CBA8An2eyV/x8c6+WyBzqfjIhKvmXXv0YdSdJxUU93wMC6v3HVIDnEgTdNabnH666H8BAn
ew5eVweRizqtqqCB4HRPp3t6LXrUiLkIDEL484VJn7c9kl/pEFQB94ke+bnoelXw2XM6Xeb0Qn7a
9h40VoAyiiFIRXIv57aLoKI4X8Qd36AL3Cu524GsHxQMv5aN5M8WtS72xTAeSsNZfoRmVswbTGmR
z/Tu+nJuy2d3kWThwdWldjhsgl0AShajdJlTfbDViD4Qck+2iGmqXwDpcrB/d4hz4Cy+/JIMdm6f
mqY6k5dnbt/tOqkTjkeoGd+WTYdl2JCGrEfi2kaGmJ4Cl1mnX6c72G8qSAcM+WW66+tzYAlEMBDE
lod+9HXIj2FTo47jyAk2ntLUPU3YHIS7J1nu8jRp70x2eiIA53WHGJbcluyS/86wQSiGgXYDig0h
YvXQ9xu+rlOkzhyurIvQCyXus8kxeHg9/T5lH9wEti4XuFTMOB++5W4d6IHLXQTe4eCRoEaULK6I
bF7dJpiEr7PfNBL5mifvckLP6TdWxnXKw2MEhXWizjjzG0n4bYkUqUh5yNCWO9nGN0GNuDMffw75
FmyPV46b5OfakLjd3nqYcHwgnmsf+0Rj+G1SJimPUixRZvvxc9Kl6Ue5vTtoszX/H5CQ5vfHzceo
WWOWp/AUwmDn0jtWe/DNUGXyeRL00J92Ob7bh7DpNKEPZNzO5qyZfbP9psvW7QGPoa3zkZgNZmy6
5Pxhz3BKsheeUyNpzpBBSvabrcdpf532oMmY2G+Omzqh7vDQ6wSn1ofBbeSmfTOlT+Xh6nKehE7g
zbbmXQW9dJooa24aNybme/k9j4Ff8hhAHBykPsLTUsa8GHNKEtTr4jptM29/eQcZZxSaEa/dmf8e
6XPK42xTuJCGo8wayH3yWghCpnKfaOSnzw+KNH1rKBgkgCGOYvTynAUHtE3PoiLrzXlrmG2YvFkr
jBzYgutp3lC2CbpTj+4nQqgsMbLipVRFhAfH3IUGJosCKJKEZht9zYA0VtL+jymIy/EKEz6cLkZX
w/8TkWbUYyb1j3rCrWBJBjJNLAqxh+XD0rkAuxO3mWdEHhc0/8u9LjwkrQqA/XlO/QiMmazfBwEy
oYxG5sgc73mtqcfiKNVLKpzyJas1SpnMsTnlrNL05kD3ktIG+srqQVVK8kHJNLEiYkvWDILPg06D
8s6Pj3Q6v0W+T9gcwCvlGpDCshaRh1JUlvXGewKlXrAGS+MWYJfIsQpeLgePzVeyMpIistxRxR8O
vSfaiEf7knmyOfXpIa0zWS6PdsLpV4Nr8v59X0dn84HUKUVJFrthG708UPAiE5kk9/wQCBaQgry9
aFLqaGD/iSqkeXBnOFc+qLrNHbJz8nVQjrVVphEcjC9wNPBdNvOM0/UBKFuTSPpmEBuiqO0D9ia3
uSMFWBugjmAbfSj+IEZJZbk0koW0byWguvhX0PJyqbzSPK4zwQE1T+q9ujP8UnDiJADsyaEZbXBE
ak5uYkf3cTD7HSrqgqajN8g81LMEMCYqoEduxc+eEv07Swpmgh+TUAYkkZTu3w7AHnrPeu7pAA0l
aZbe8p61es35IZUo0z6lfdQS+lYbbKLxB1eSLISXP2xgY6YXO2MN8g38IShvlkRwgKMRZsh6S4d/
9UAC7gqxLU1jw/X5fGqhQye8kBFAYmOHq5FuYaRmiAqcsUvRyDMMJDm8MkdaAb0yFK6wANqmYQPd
ojC8hAghWAVSFdqAr0g6nzhMAcZJjpur1UbAAn05zoyman/U8IBW4VcEtsB2hj+m5RBU1u/eIBMF
qMtJLZw22knHKnae87RfYK7u5g3Nt2/8T2oKbUKHVeQ3S/PGcJWIyebSpN9R0JM61c0AjflAgOoP
fcC1eH0eIkJKnmVu57xwFSFHfi08IgUR8pCphrmBKimvIGvYkoW+i1A+jaJkito4UM7iZYgSk4Xe
Zs/AnMwSKw8WDQNkuFXEheho+3/cZL61/kISPBSXBtxQP/5TEYl7hiJYhHlIGFvc7pgfvT3xOkI1
0Pg4f+ima/bWEF0rHhEU2NHeQg/GYRJRPKBWG5Y5C6APRk64KqNhomE/tUUSUL5mTXEGZ2twMUsa
mPZIjoyyGN3r4K8GvbI10EpHTEUFe8R0xK/YpAta2Y6P4reNFJJIp+gWu4K1KB7UOoxbX7XkXGw0
03U8yNEV5HJjnQvArt3AQQ+dMD4aglqZhjhZPU3Uwiz59mVNz3/Tz0ZDT13JdugvMXCq8cljkFiQ
C6yQ+zaVrxAMZ6eiAEL3eDdkjz1HyZD8Cy2M6JYWP7iF1m7InvuZdfxTsqnGfVd99FOcuBYt/Gr8
O58YJ7IQZSmLYbkdTi1Us6a/vWLIvhveQw7emoiCnjjdTTmjcIpG1VUPrVCk9sOpHvOlxbmgWGJb
bMlBLh6PUzRmVN/Ca+o87jkGQi3On8NdgMKC3BUSXtSvw481FYMjFKd6DjuV/QIS+hpyS/ZxoWG2
xglyAK7b4uB8vuBG8N0e4arfrzg+p6UbKGvxcy5DThJPPU7h4L3NaT/b/3EXmr6cZuy8LC1BNyV2
NN2JT4jZyNVoyXH8pXqCXH35R49lST+G91FLHm8TYAMtCvF0K4351uxlO0/NmvCEk1aCX5s2CIu5
+zIsdfbNH0V58Y5E2Q9TBQBxsR+w5YseRQNgETs4z/b941wwPjrHas8oCzTSX8bcXa5J4FLezd6o
BxWUwgfTkvQSJFMRYDRJSZ433TyHd8PKi6S118lbZwJkYmfwxawzrBZksSYqs3t919apVXaB7VOx
YN69ObTykAN3IRztMlElp3lw5b2WnAhMeLyeex6Bvzf0PMTjyTDIG9xL9C3APRocQjIFll0ErCHV
MM0+b6xHVfJkitjOjmZ11hcoj7J6siKarVE9u/iqK2sarQ5XiUHc0DZkyq4S1nFpCkfCLKE5DY9y
doJmB+X2R7jaMWt/Qf6C1CaGJeVa1JY0m2yAFlH0eqH0KmsMDsjM6WTEksNE3MWck2TuQXSeKS50
PFaSfRgAagjG8OEgmaxzpvebed20kmJqDAydqLRgoCrOHrsivyVilf7fZcX37jN9ep1xY4hn3cU5
Mn03UCClR2ThXbRlCjrGhcTsyxT2CsS2lz2pwtYGdVrWw20OBsUT7sqdPi3EunzZGIiQP0Ej9u5d
EKJMWnoIpwxg7wQ6OCUxqxzCLKFsSXZh33bGDEIDtKRUXAjCadOKp47l5c3F0V6IBDx1X1rsIn9y
0FfB5owFK+h1+suU6FkN4wdZJTIz782LhDV+UFqX4jzYSpbuGuzPy4ZUL866wJDsVSb2rlreZrwa
NPNpx7N5E5IgiHEWmC997TPd5xw2EPyyvp4QFQ0TEPGKTQcfRiU3GMYc6JUAfR8Ary57EYIuyFku
Egw3yGFizHzNXcNzldnUYsDrjoEyIPMDNggh878IiApGjtI57SoGorPcuZNolpQTGdlA6vs6KG3x
7R5SmU+Aoiccw6w8E6ogxD2B9kj1BZYCcU/wpnGggL5CaGcyI2LiZqvLH9/IFm6cCJvQCcgV4Aoz
hQEpX6g2XMa2wxXBoodSCdnhy9aiLEzt14BdSdtLuiDAN4OIojgBKiwo4hyA7lw0NAwHyZbJOIA6
iuwBKg9fdlmFYgdOigVbX5vtmtBvakZM9E01KhDQ98EvgSosk/6wt/ogUbnH0LmHqtubOoXzfZjt
jq9ZGgygeL+eG+WoyZ4DZYh1J+A/2vbgPnn4RhsMjIRFJVAnFCC28QuJCV4AL7u51VkqZp6CiFxJ
qcVYBRNzBsFQKMFQXw5tSD3vrIZNQig+QQpp4P+hzwdXZmS68P/qEZQGgAlBJEQ50NKLPE+XOYho
mHtrz4YJaw5a4JszqFvCNMZNxCWsMvSnHRqH5T5AECAQYu5RGIMwDFuzMYxeWIbU+PzbqCNt++Ka
7BP1AWkstXLudSJorQ5T27fY+TmILZmwRCUfMje0a9hlnEGyIGxev0A6SMXmQhKye7uPBTUjZlVA
xiPJWbBNdZg3cyddV02jQ/z66+VS6ErpWqdgN590DbgPpowgFbNkptEn5TpaSbY9M7sHV+zN99SM
9SeQsC3tM2HdMTDKlCYcDc9eaQmSho6neMDv3Cd9L9jJ9jsWHoG+JJC74SepEjLEIvhojUasd6OH
wbL3Gf/tA5RtjZHEGqLwiz4xbUcWnmP83fRADm6dz6bb14vrwe1l3bnfyyqC0GIpZZKt0xpeJj/h
LaRX4y9CuWBYw7fdiwCD82H7aj3olPejCyaXtoXYMNxpUEq87sT40K+DriUqaCJZAEwdeW7nYaOb
gWqgiV92hel2yYTBuGbrSXCxApQT6Bc87ItlZrzzrK6PjYj9fnwQtgDSrBPF5+h7ZXlLU6kM7Mhw
U0TrOLvLzyBFwRES4JKbko/zH/m0ml3bdtGPih65K+yepdNBwvTIIltZOxJxPmYtSVPb5P5LgRve
7Z0hlSK6yV4fiJMIV6vxzqHppkLERzJYp452GOVrIFCe6F2naTtZpqBZtLBv0dU/GGn6MihULCvW
LnxeKNuQUqa55GWe46EmmvYMNV5TKErXKaxLLqaSumTXa1MXCQ5cmvg4dOI+ChPk21erkbyXXHgr
6VyN4xH4QfNq9Jm0KWxd3bUItRZhzmlRF4JeFak9kJwMO4EGSAEXXoVM/BAnMStJCNS7qRIL8tfT
c4p14FzubfPctAQWVZqk59R+VU2KiMyBUr7UvMcCLEHBMioFR3293IYtHoYjV8U7IqL4cJAgSxU6
S7vOuOGV26EH3jYb6SffL74wuVxIrqz6gGK0KYvRQ0/5BDt1HkjfGJ0ARAyyoMQRLPP0R8ARO01g
ByK98dH0m/8ZNCwS3YUaSpsdJQb0DAHN9KlIBNB/ElsM7uZ+g7eKCRWCnJAnmwnTL7wpz4M8Em4j
lVResmzAo1GfFYr1vjs8FgqMubve8jSWJShATupwW48FlYjgp7BA+dTjdEn4aPOgZEm9IVMD0Lq3
7ORWqZTC6X8REtEYZNi4qtuIrvjTVZA3wOt1nchD+7/EeodKaM/oMAHF/HUnIS0LnjPFy2shVOQ1
ZXlqvpR4tXTNXzRQqNR2FheftNdYIKdPhx8k1Mn4ErtQK5tom8q7evYwv4IvjMumlVLo4/31cuwx
HCcNWTH1ECdZh2Gop+3B3JVqVHq3C6xnC1IIUROGNgNQXcDyMZrJtftUUZmdsu7rnpSsgXlhKXIz
YAGbPx7tsBng0UD5YkHZxac8gWtCTcNL5B3IIxNYgPYbB20BFLzMa4hqy0zmXxJym2mu/UMxNAMv
T1PHQRUwbXMKxKhX/UHqR+2boFCWBY1S7wGx4kaKP0Is+Jglr4zwlVPLiHEqJfRCGIakzjJKyx+R
BAirDdejX3FoAbdm5wvSzrYB7JpEVxGVdm7lnbCkz2x1RGJE4sfSmIE3mINJIDKsDdT7SL3QQWhk
81E7ej2xcgYU2zHHoGyBtRJSk7TK7vjKIWZDbqXrlEMJo64ol0Di5hKiXiyoI95pjDyJzNfAfMIq
YHhBTcq5EAEHOuu2vm4hVBtjPkRNy9s+BVImHCpBq21hT+ENSui+BwyH3cB1IAoBX3klvt77YsHj
BONQGhCXKopUd/OQAwZsUQi7CmhwuB/Om446OQ9b6OJBZTsCpOcdhKyRq9wF4Ej7gqQbqWLVbXmX
KzR4iRZ3lJwAa6DW0nXopqO+y/o9mUQPyIok9znwPFonvKj0EVo4aiN53QPedyKFB5iPt7bQGOb2
zWxhGg+NS42PDP8qAFeWs4AOu8OGtxQj8j4TnhQGe0Y9pQTgdL1lKosQbSPSFZCBoGmM+UpaAzI3
7kYvt485d3cqB6oKoZVLt2dIe0k6GZJSvCgMRofZaetdMtrjDLZDQCvOs/GLXDcD4rlkdk2fuWrf
qGrNN/vpgZcxfsdNQglJcESEdHMiAuT8pB7ocNxI4kDvsmYa4BUlThC+Pxhv4tiuIWOVAFwNUU0g
lIW7RPlICoTSwRvypliyCELvZPiBgKE+QnWLGlkyzFl/HvR4EL9fUD+hn7LnrgpQhOrgaXQTtvrH
XDDzoRXx+cmSAHJ92aKNOCFeJFEiOQkQIwG2AOGdUUzHcTGTswBNQLyGWBL6yJsnPdMxkaE1HtOK
JjPwTiIaP5BuajburHiLyGhFMJlcWmosg81R9mnwKqCvtAeDKzU6W1RbpK0qAtYC/ekRjCwov5Jc
zadbn9MV1IuWlgMYurI+UBYFMsvCsEzbU6kSAzulyKQRnFPZdKQ9SuqIyGOAsQ9PBgiuFDvtiw9k
kNbpF4RtjQDNPX6sqlXbUjV0SWoj6b10kNBHOJHJj45KuJ3g7VETnA9ppcF3ORHFMYfrLKxCrSGC
Y7TlgsDhbXrGKOcQtzmHdbttvoIGTEAJhBdtXkKRq/np3sxsKpDMWO/8Aioqa0SPgYrnVVNnSUHB
IRVmsEq0nix6iz2EfsA9RF0IxM/agM3bnIP5nV1scUJEsQb4eND3dm3c/cqoG3dp5U/nCLCJws1s
BvxU5k7vFnmMUKSIeLDmBILf4ElZYQRvbF2h9Q8rZ3b1WzCHVggIW8fsActXg8B2GnDEsEK4uPTf
iwqAHsrK+xEK/2iYZQMiaJIBFmHzOEKCNLy7e/wNbgtMRzPGCaNquyDon1UoHjT8Rsa/cIhvVjs7
vUVyzQZl7SuwlIEkfMDx07pf4NjCTdPp2q+fQAeQSknOa+m2b3AxveIofnYgzBsbwzcGbfpVuAGe
zFoHQ5EOMAaMaqgmSooY1q/OBvK9h+r5xZZRuakMhi2eCyi7BAlpQc9+/3VrCWFwRYfOZSGsQdm3
M3kgmflIZw2DWFrIwbwYSf13R1oSTFADJUfQS3tPGO4mULeXOSdM/QM4LKJo5NSMnoT3qkzRvUA8
BhAzwZkMyHUakm8QEMlcRLOXKI3ZnuRTyFEXzdr5oCutx4O3f01FGVuhRkSa+Kf+BqUkjYuISbcK
35se4KR4iwDTbSzQNFYbED9xvTnhz9Bn2RQ8Gzilnx6tqclpTVQbtBHewdjjyBIlZQ6SMtKhY9gS
p963JXzVBjAEpNTMf7h3lO/Qe+WpwagHTSj6cbLiOUSkDFT2g7bF0WjLB9szJBk+ifhtorsGFUQV
6cmpGBXDFvwJfILEZ7h8pqVTO8i3hqBrwOgD7vswTdqEBh7gcxRlWAMnT/Z1ced/6L+NW47MDTfQ
IbcCjZ930eVDhQh3wwmMEOe66QaFUgQbjVHDbOFFSipXcQkC4iclIOVk3MuZBBP6JhGJfMKUakJ8
ZAxfglWGdBJFOoMBUhIroc3dLUajLxVrF95EZUpqsRqrcFJW6ELR5kMPOWuQTDLGTfTZx2Me+2JG
gYSYhINFNzhTZmbg4W6VbnwJp8jbx/pyOR/uHCD76zzlN3HpUueMxT0euQhyln+6btcZOZa/6Xnj
x/QMKtRSk/4gOnrNCQDRE/ZyJOtWvwVGsQ8OVnVv0IJvjhrUF8QZUetpNnRvh+/sQZgcVNoeOKp+
/NeiefZUOOWkluf+cI/D596s6Xt75x4A0qxCUvHjbA8xJCQ76KwoQdgaGEzUzK7msSqqyvnQn+kM
tGNazb33n9ZMtkgTZwdw0he37PltHAFu/u5ofW4M7vmLvxYgQFUBw1LxadIhxKKjBwa9OFHgq6w7
VbgvWNydSw3tq1MpxjY9O+voA4FiZ15H5TgEHTt3QOyONcCqfc15jmH92Y+WXuJg+TLKIdi97d91
wgKkDgIKNjc623/GfdOsvB7+Y8eJMsOStaRkX9vO+2bWk0vLPCggv+K6ZeyeepPa+9boFtfsPKqD
btzKzw6gJgRjrdUuaRWfSFv0d8ZOcY5A2fZw5kD9PMD3H4IOdYOOuWl60UT7WrNG1ECsmH5wA7Gf
nKLgLr/Hi/2TNihvYguw1KKtTzl0yRrHGqp8nGrPJG41gkHjYXSRE2Hdm6j8+O2+78bqhZIUIvP6
i7Uf6rr+ib8MT10BuzSu8w6msCA6yOdmbz9CYRSJgPZlORFNmEvX7qCpOE7gnOD7SXnv720F76uF
U3P/zax57pjvxbNvlxhDEyu/3QtxMr5X6VtHy3rbNI5dY9wjtsBxYR/UJ5SSGoE6vLzD7qzt11gw
Ier5p+gabDaM7ASf7a57I/x0rIcGSlo/IX9w+fo5aPQWdSi/DVAeu3P9Gl70+U2nu4eZmz9jIuNl
9oHRXeHO+e95sLkhIssQ8DIVGt3A708pM2XADZ8GrkZ/xJVt3bilVRlV+tFVr/ZF0/frFgHQMNtq
OuKBbOzfXnr8Aqkw6C4aQ6GvU7LGLxkum1U23P57dP77cAXUc+ML2BPEFZgrTyaux8a05zTs6q9T
6x8y1A1mtcczvGz3fLfnSQtumkX1nR35tH/6zvGvg5B0R6RJ9A5r2cH/+pS3Ey1pVvaXYgPy4w5N
hJPHyOu5H7gvw370oPnRWqIZ89rsz9T832bLlr5bw27ZoZMPX55wg3KkDFJcp6yddzfhMdKlQPiI
1ETHA+OLm4Vl5zrdhj8e198xDn3LZVzrqFS6EwCmbScwfUM/H+nUObrNxD2b2TSI6Zxbf7QrXr5D
0hOXuo9eIhJsbmzRobmO5wmXeOF6qALRlKHEUScFzT6ySEdfh8vbBOsWmhXGqDJ8WhrUTTuYOM0H
/Zn003CgpYFJs1KqKirFeklAsflENeJDh65crDWqp1JEQ43LIo9cS23BW65/9XkRPPxkcJkrizwy
nPpuiaL2qGsbgyArnewp8uJRE4o9yH6ED2zlbcB7wxqdfMk6k2WJaZICrG8jmp57ZzPoAtEbQIw7
RpsWoAYpLaEyiSyRPXBLJOYNt+/VkNA3MPmyDIF2asfkRMkhEaefzer9q2Cy5EBljzabBkXEq5kp
w7kliEJIitPV6hKgCITr8lt/XPA7usFO3AMpvIBkSN1+x9iPtvYOWuwdRh7rFetOx0MEFmzjPupS
T+Vwz+JNS24LnVxZIdarQ/YHx42YUMvdEeO8nL1VLzpvwm6CGC6RNg1vrsObwQVvfkr+NStJ33vr
5WyLa0lJ7M0qpRASrtBzHo+RJ4fwKOL9LDiNfJOh8/MMRB+QkKuBWzwTNBzcgMowQXkv7RBJKfAe
2Bz7FiQVXVXuIp4fd27fHRsLeJxZz9Ms4cpl7D/D5yXj+A6ixL0wwJBkNUZ7AdcP5pXiEvAPB1Zs
xa1sjRzJbzQIVwmOGa4kHRdXsVW9PRuvWG5hml6Xr6a+Q1m29FQ0ZUVzFaVeg7ARuYHxtkZ/ivXZ
bmDxrUBvJGFMREN2NZ5b2PhQqPnVp05GmlOwID/WC96nUDrrJPS6F1IpQCyfagzlJmmW1P6Fadl9
s1fN+g7YTX+V4SiPiBvod8q5Upccj6kBjTU4mIj890ziWpe7EeBqcAff2kcrapu8F9f1OUKS1f9Y
il+6t2HbVnCzOVr/bIs+LRxGzjdsZsiW+m+e+mAgYTYyrPzcuCSbd7DhvuPwBX+TUbWiiH6/WqjA
i9HW42W18+Yb4G47/6ar4Oicim96s1aagc38mKVr/w8bjJKr86RM3kf/cm4djdrl4UQMX4KpbIMD
w9lA9Eoxr7NbckWposbWSn+NMBbhlaKHTYDFq4yNHWNE+K7IdXLTXRBZDguEiNxmDFgTbC5hUEbi
J2KyjIXV3sg6wHDX5zVCUoyGzXZwxP1KpGifQJfpzcjWN5eB7bKxVEf2lgv8942DlzuPN5eib2al
7JDvCdHMDSc6yFaroCbmGst59NMuuOBgTLU34xOlLI3mOWK8bjYmaeo1Gqwy5P89HtY+QsyTp2W6
I1e6ecwQg7vbYLii/M0A7QxBSsitD9DGHGcb8tN3prIaUhHy51ioDCT0Y54U7D6K4fqYrg7dwsSc
ieIiXZhA9QgHg598HL9g3FoJNRShoykDRqL30+ojH0Ns7pcqAMo/jFHFNQNK3GTBhgSiBqdH0Er4
JcUguDQPk9oXyppoqSP7KSOcninhMEYLVgfldOJY3lXCeKkSBOCqVyQ4NyriVJUeiBBCoUKZX34t
skgnvRIeAJyJmQK3NEPMHkHRN4uXf8rb8OeucDbv5NDSzJM+Zof2WocE9R71sTRj1D6oUVIPEEZU
jd+lisPxxUePiMZOBNJUKsGwQF0CAKkkiXNk19dQgoXM0WfmonxHOXNL7iQAG8nHGUZ0bwTo+qGK
gYLelUTxEp9qko2n9Zpc0LCmPIH6FSQC7AYaDss6OQXenfIYSrTpRWJ+zwwBaQBhIQ15+CXM97d5
+VOSbd7FAperRoSf7tN3sgdS9tdgcexJP83aU8MhS/XxaTh6h3ENeXcXg/knfUCIVjTUG36bvcMf
uW/UJT00OTRSqs1fZ7RhdCavlt75yRguwGJT6lrQl8NEiZzgQTUD/wFEiZHf2/2dUcNtw+cl/EG1
EpcGeBEcIuoaxJIu0TyJ3qy/hFzVMuDiyjO4O3aPs+RGT+70IELo9ZSMbYbHOUW56TkG+cTp0BSr
HZOBTKEQJK1HF1TRMUzlLpMZIpMXm+K1YJo0BTWwgvpzQ4JoKijUEydSOHpa7JtTirgS4FYYldpt
XzIzTAt+UhDZsza4ufcTbgdSpKEDm8OeotqCFpdYM5A1DkQ2kGdD5VDmRhY55Hztif2a0/qletR9
cwIm3JxeUnpSKyXmoi9Vmd3NA7bxRFTSZovuX8N6W9gWj2sMDWvrFp+QVGJsyNS/D6slovujMvwO
5n1WfmI5OJcEf0HPe7tzig4iZKsgGN0Z/F4KEX5FQNpszMABGPQuO6v9y+qt6FvyNUg+S2MqZQ06
LZiauFa88dZSTUEkR0N4oG82UNt/6xpRytPsK4TfRBPmftZwrx+dlPERtQLNVXwj7vjVuBrrX19w
VoROgm6ZAruyio+x3emkmATp4V4nXgOx8rZvuOP0jFAH/FNDWXB9Y0r3C0DRvOgQ8YDDwU0MJUgc
nvCCm5PeZP2UfNfZdMhdN28SXFdWeBxqrK7FQ7nkDDzEhma14zLTIdG6YnpjvgMXIqY/mCUSLaB8
qxkr+ifEDWIq0C7w38H/SVBe1p6SUjtHngfDFxVtAwM7ouWBLX9KQd6Aw7GeGDtzI8amJoVtmW46
qFmQUMu0xH3CNM88WqyV6IKSM/dZG4i28B/YDdzTwDjPQFLGOpAdsDSEiilhnjWic2BY4kg3IoiV
ImKJYAOkX9YD8UoUFJQ7YLnFkyYbcy21W4mskpji/ZFof2p9SivS+HniiXtdEyerDkAsvwFkakQo
23Fi+opUj8JY8e8etlemD5DqzxdP09r0fVkMf5JYRwfftcHGZSbNNgN/JEoRskZvNhTFKDixGG4G
rCxI8202ItjUkjOUII1mdUCraLUC8sA/B32QsZqwrMiyRv1zhbq6xGBmvVCmh8HBRAGSC+hwr+RC
CZ048h1HjOgvxk92Sp+tKAjSpxYVgynPeo8+Dy6mMfpGLoAwVnDO7soolNCv1p+LVUdfuayi2eBk
3uw/f4D0A/MlyyEP2u2MPjRXRzUrrOJxSEoPFjdvyk0SlZaTydK+Nf1XdnT3wXynK5ut0QNVeEjF
zvRtw4k0l4CoQkGbWaBE6E6v6c/R7J6GgIZwIxwNuIod9+hkP7IBC74qY+oXqL4ZVgSszgCXssGG
Zf+JQaBI9qN2LKrz3F42ZGyx9BMyupvBnlkkIxR8M9nD4+TJcyFSMdnw4zHRJid9jQgwiIfKkZRZ
ZXEgvAn4lQyildRs+jwZan9UA3FclWiGkogpsLnp2/wab7uMty2zMRFEmMG+B+LKM0biJIOShwVE
C+LshCkWfhRzLYM9Qcm0B/wq6qJcTe85OIPY35rjVVauRT2U4vmTejb0Kc4cGfsV8mp6f0gYzwb9
YYeXccVU4yqeVEll9SeGkXJ4h59TF38gZ1UJXYjZyBmPOfSHNVw7/raRujtyrYvnr6B8YZWqMIiW
1RSIq4idNej6w7A9pp9wQel6KNVpKUAK5nQh4QiIj6OtoGVI0M2OaaMrgxpLFKeJh4WIxJ7v/sVC
NJVIQyRZ6TJIeVC41G0D/QgLW+4MayAaYE3zH2CK+qIUB2s69mKKEIkUxwuc74LV56e3EfLDmlVf
ls7kvmm/dfrEX7+g/bakVaqhtynAhm/wXCOWTO0IohD9d7NP/4f4nLq/cciEoCIcVvoZP7Eb1LHp
E6JcslADFERQmaCwHmsITh5QJIXgz20RlTf5VyqeIq8NwZsbgLj97q8lp8pK3rCGd1p6zO+DXdfY
zRAWpOPapZfzA63BjYXxT/PUO62pdonOo0A8eoFqHqfn9BmrJs2EHwKNav1AOuEd4Nu77Ea/m84s
l0Vz4gUyXlxIEDPEhxL1jiPyp0hNQ6O/Oc9IQEzI9rFp2wRG+wUtBh6Ddr1UixHwo9GBCqaIzlGn
ofdAVTnSsHvfkWP34yMqrN5hXS1aezDvc29O9yym+YewiK2vEXsVMZGc70powl4T1ckrbYd+gTYF
mHKDmI/g45nvXBthBCmw8WzBIlHdrkGJofnRsS+VAZAIrWb0BGvuJqu/dAkRAVlQpoPQfh32YZmm
cx8Fti9ykkQeC4S5Lr4IVDTNW36Atj2Dhy79GJpnezQH6rX0Vkpjy+DReazSxAF4pVui6eaKfSiT
HPP4FNXrHSbPsFkEGSC1JcQRIzA3VEjmNlYGNsUD9vofS2e2pCq2hOEnMgIBB26ZJxHn4cZwKFEc
EBVRn76/dHd0nLN7V1eVCou1Mv/8B0yvkVMzrhMOQTv4O/SDY4i9wQW9ERfhHf1B1eKOMO3koo/H
2Fib3TVQPwNdiGNcf2p55resCkyhe6LiyrB/xv25HYpbKlzxboizSfoM+nNy523G0LxzQfdpKMV+
VhgqrHXY6hzF15jqp2lTrrnkNKnhL2nmjR6NIlHqIc8+JV/3zT+wnXqUbFif8yLUXp6U87z+yekw
L+cacy/4NeDiU3KjDcZw2sguaPPgW4U+XmKirRHuKnuY2OFx9eTMF4IUmzqRpxb2yBa1ZO9nmE4P
yd506PlWGFcuCarOWqCHg9N9ctIN8F0OsOkjFa87lC2VLYC3INQP+IwDZAQsGpk5ulO2PyIyJMDG
7fU73MrxMIU71zY7A0jVXpph7o2vxipcohmXTzxXybOj+UPaRWSnJQb/5NMSIS5HLO5TlGG1CV2Z
M1F3F6S6ZrHpLDDYG9mcuBiDeVS5kISsXlfeFzi7KCYvQAecnSecEikb3IE1jaAFobH2ruNmixj6
LoIbEpnsBn0J7Qt1ej5yxbOeNcoYl7YGpyJhU60Web/pl8vT4M3h+LQ20MH4fHBAXEawLLGMqbS2
OQ5YVOBarDqGa+KBN2Sb+tviZ0RFiMfRB4aEOtIwoyXRBustJQQEvey1keqRs7ryZMrxlI1Vbuwz
hUJwxMz+l5ZBDNIfTSgzX7gzRc2Xh3i8P8lfatpYk8DRxNKNgvoxxe025dE7+uXwtkOLIR+A9UPb
KRYHMtkCyqSq0qYm946W4hh1/L5LV/pxLl9/CjGPoxq5lffUTWVTE5I9IdSYJXPzrr1DWI70hmXd
SUWl/jw77ajoP/q6X7hyTF690WpG4XD37st7T5mBVGkUI4+RVaUYVjrUewJi8ZMqYZ11YN2gCqd3
qyRH/UCGPJiSwn0/ulQKe4tnnVmMHxEMy5OBA7Olg271Ay76prGly7kxhCG2gucCoNjjWeExAbSU
J+AMcoGdE6G8gBPMcWDX84b9epTAWrcmVBFWsnaoBUmEpginLjcNrxWGTHxCqJ2QyKlDzTo+jVfz
ZPGIT6lKZwLgntTxJ+76ajyxNIDNDcgI75rfNxoxgH32cjKt/E5q7S+uL95gnwj4y9ofbeIPQXdq
KqwTDxVZliHpmIMahEHAHAv+4f7ysIyxvUeM7IBCdGw57ukTyRjj0Je6AJbPb4hFjJpwMxlkdeki
61Anf4xGLMTYjcIUChcN3jzngL3F2VrZ0yFjSCIEkgNQe/lLFGIG1sTwSx3c4nk0ryltWH0nEwyO
vCWGyDBUjvtL9OZX7upBMxU80VqYKfiwtf/1GVP/uyO3jW+gTKEx1kzfiNFCk2T4dBGsDw+AzXOm
6myVPcFBuCd2awf7Ey80PcHHzfaJZ+P5lo+GnwfbRtRMBZI5bS6b7vCb0XsJdsXm9ol4TUG+MoKL
xrReCSUlYCfz7pN79kdcM4u1Raoza3NEoXung6IifffeXmtqTA+OGgNNK6w+tBmYhcI1AdaETIwh
PQ3PYD/YCeJaS8F78MQSFQche/Agj/6E5J/yVI3f3q0jPVdckJCdO6zYS/9uqRD4mZyzlE9bxZx0
1quZNkWw5q5IbSf/FVLLCKDIGr08wk3jLyKGic9NHt08eVImuQhI1qptWYZHNnG6KHaa9UQfK7ug
CQjURUveCY6IB3lHrGn3gw69uQBkhexmt+Hx2FjNaYsOgdCEsUqQKnjym4jrm9XUTfqzMGkStM3A
64xHKkNvv0bGrwVHgGWMdOVgYQOa9qaPUArR0geHpUMzLICvrtUUaK/yd7YRK8OuBdhLk0UNKiDt
jofvGvR4kzd+34uGPwXTI1iO3GVCPnHBHDIzAw0Mca3nHQOxlbQzPBnyLukM6d4/nkBSkfBN2MRx
L/zRlTFfYTnK/16Lm33gaw7WBBNKbEpeEBI2X2rPCbaHjL1FkweCM225ZfiBfUi5YRorDtQlWBk4
Gwo+TuoLEBQG90yV4T7gC7rLsb/Gvsya44Yjk8V3bODXtrQ7IDSCYBTM92/EMmJqKDFUS0lOQZjQ
JwPFDW4YADonLNs4uJfCVZeRsBTGIhJb2nMJQS2jkmfQxuXBey50OCd4KmRPM2JWAY5sNxZXVnR0
ZezqofnH/CIQJKktViggM71e1wMMmbsY9vBuukTHdHklwcgQsKG4W6p/JROzKwXmF+owtKLZa9MY
wkmfNJI7QkfYlsj7mugaKs+IqC2/kfwV/RSFr0ahDiInhQr/8DHGHBdSmr43jMPBrUScYSSi9ZZK
WIPnwgntUw/hP74xcAz9F8CZ/Tw4OqMqJHKC5uATTm14Pgy5gIvvJmOimYrds2TbIxeasF/STA9w
PgRB6A6ZVIx4bj1av9/R4zKA+J0SVBos3PWK2gVvJRp//ELZPP3iZt97+uwXc44lQ3T4swcsYJFc
UHFRAq5q/kX0dlf7goyyGlKKg67BUhpNXh59OQHuLEE5iHY8OYInyBdooIirbaWMe2i/0XX6aKfo
KhkHmUQPSw9KPDg/lA86rEHoBaz/ii6ahCRSQiTAWH7VyEoaHjQL+zvp+vCiKaRiRv1n/8mGREJ9
FUhe9JdTBw5hkAb9sefxXeksddB2MIbZfwfKTtXMLgMYmeVTpsPcBZSKM8TqUuhDFPXixc38BMf5
A2vugr2IYgnaDzno1k4IgvBUf6EH8g5l31RAHaiVpp0Rzyk1Fg7NZMF1h10gN6+Dq4Zywb25Yhnr
WHGaNSaurZEGOkzL6k+r8E4zyVlbkxDsXjvOjXRq8qsnV/D8FsmJq0v0YqbdgsBiN2sTyM1AGJc7
xYbheQKjA6ABS77oPsdLRvJICueyOR3dd9OtSq+EtTP8AtDgs2RVVK89SkFj3B6evcaCR6WTm0So
c36ecMbYNBhJQybO0/fLVzEBHYMtEjravDu3rRFDOcPbpCABncRWXE1VT10+3RwbVnyr36k6vHWc
nKc4Mnad8VdPC7yjG8PHgUl6zjHML2c/9VXCI+l963D14AJi19nvjFCYYFn8bYcNXPij8yXQyAf6
osXPsrCTW7SB59y9Qy4mEwb57h++SyqRjYpJ0VhNa9IuLn+wnD48+Cc3mxqHWJOMlw+twcMhJpJM
0MwrWtIyAb5XRfJlT26ipsO+MmN22oIXbxBQAEB4YmA3PFDDih3RE9IHrHDtjj/frTtWYXh0nbdi
XtD9YGiQ3DCLGJSVTR+rMLZv2WcjPGZ4kxHWjJ6ki7wmgMLQHBV5WIf2FdLvOfgYzgMfttqt2Cf7
+lqFpnh1GvWoYFsYXqBfjm+qyc/C9fnSIhCYIqYxdtu7B8+XdQS7vgxgfdwPZpP5ajv9vqyM+CZc
3JCp5fTlzqs9bmMQfmeZU0Ik2dt6eBTSQOG51xhC/mWBJ/BY2OIupKcwThhBj2rj/4GTtPDsEK3V
1SKnQmvHlzw6wiWPVtg5OblXcCxg7ophKfsjeeIfYsy7cJ2YSCfXk6O3+p/N+ZR2CMK0mnnC7e7i
YHMFnI2vW5AcTKSy9erjN9nESzEIOohopdJ94+VkfWUGQ+LNdvEqzZHUyjnGaYxCcAx0R+ewgHB0
86tR29exVX36Sowve32zr3jPOlnF1HZye7CzyCBuNZSZ7L0H1e5883TsHJaYwZeYSTSdyzMxMOEk
+XJ3ugRPUJyMJ7lduaC0H3SoNDYqNifO1em6lNNsad2oKJ2uf/YPMOnyiVakl7MbP53XE3Wl6j4p
9p/zBuJ/C6mv03qzmX1A9x5o8PG5eYG+UBqNKc1aFtWGik30jGsxYzumrKjx7NcZ2+0eRBwocDsH
TLPj+uDOleQ2x0QRAK0Ibs7q6Bg864WzqsNjEb90D2bRo+EbbDWFj11FnVbzQ9t8JWX/6DKyPvzh
52MdN93CUTqs6H5X2b5P6aXfOW9FrFoUOCImnb9b2875BCuzjbKJ6ImT/yCZyPAWd1jH4Dj771Sd
d0sbY/XLqtd60xNsK/fYQFjMSdTCd6u2z8OCmfsjur7dBxUGBtM86aTdlM73O76AsfkNOI2lqxNO
aoXq3atwpqCIP9rPlt2ivIW+VKMjblqfry0sgkJzgPyZiF70QDtwPnGiZ1bW6al0NLX/Ahz6BLBK
wBeL0auyq298am7x5f+EXTwZSVQAFsFJ6Ujoue6+KqtsRWqvujkl+ZJ12Bl9wvrTbxzjVce6bWHr
NMFc4T2evA9O4ppZPPyVsW70LsGr5caXMVeoWOG9v3lTSdJxsNDuHG+XhvWBuaG6J7u8mnT06kzx
YRcVLmQs0N9wxPxCMGO80cBZ8GVjgYJ9g4oyoEDt3AU+v8BYQURc2y8ktyf4J/Ct8JyA2oI8esV8
g3uFkvnpidi5RV38XQvMK9gtcD/HAgcmI2nmzOcecUYdildG0Tg0k4AwyfodIRKskqzPWMHlLfN+
ZN2JLdOKn5Z3xCyYdgqrZk+N4FRw8l0pZ0+2fP9vhrJO5A5UUQu+IwgHRw7dBVNl+RzUDoJ/cE4x
iRIeYDfROahwgJaPKoyJ3FFnN9iD10kDZ6i8py2wLuHcF6yewRAVLhyNlO0pxhGKWrYR4BTF9xtg
J3hKpY8ZCEon4A+b87T0H76YXmnByiqjRizl4KG3YjCzk1qDDpAtgB+UH13If+CdUWqe+CrhpPIW
fxgx4QgdfoOedBnolM4hVgaHGOtrp2Nb3WE+Of9lo+tfhc3sxmiY2Shfwtb6zOgA7vjrMpJqcP0b
gfK7ztkowwo/gCjTpnDvfWaNBd/IJ/auGAzgUSuPJA0pfux9eLaU8p8IRJ4GlPrUYFIihZjMNbje
IQURm5KvR6rPXZ+wvnu3wS2s0seNmdbBvyxYBDbUuvSSYhZjfXvNie63N3oUIvXdyAjlwK+5DuCz
RE9wgv0euEaqmQvAATVYx+pGeG6vaa3o5JYc1WHpnmXj0iZ3XucT8F8OUXkzC8Utd2HTIcDBXs3r
+JZ84g8RGjfV+56BwBRXpN+s21CZHzBO0Lza3f6yllgBPzAc7jjGL/bTnOmmGBxguMKh+4a8dJ5S
4AZHeFYt4NctoA7uDlSbbZx0QKWlTgZyRLht/Ko9XFt7FQ8J+xQu6bD8TUZ9FUMFLHHt2SVARicp
HCjcpIbLrDWfG5yq63/BQFM2uq+TPYPTTkOGZd2TU0oD5nwdHV7asAxU9zJuhTdcKF1GW9Q3sMNW
HFm467axbDgKaa3zQcHe7re8bHzBFwbDCD5HHC90xnlv6xJvEU85M+G9zByqCe+nMnyZ6VZ8b9Bp
rP9AscZ0BAR741is6mCnmC7YTAss/U86BFFKEMDE1VLQvB3hL3dRJyDwuM6ITXBWY9RYGb4wXRud
kDZ8wzHwO8j5MPAiYcJF3vS7OCKgd7CzoexlC4K8BGmXnoE2WYXieHVy5wmXCY3mLbzCE5FKnAYb
3iwKRIZJLBJ2F1cB3/s19jL3Y5BjP+JkTdPLPChC1wsTQlbaCEK43dgJw+U6EGiRPydMOCKqfPpv
QYxkplQwtiY9G9Er83MBkkA7Z4LbCPOGpwHbDnagY5/e+hbferDBICwM4ELCDNswyOp9GOm0Nzwe
jgwZyzTv2gSMWLwKO+xlNFFjPbZ4CmaPEQ9Kf1LvmutqLHROp7Fv4QsScOMNz2LWd0LU/bEVt7ZF
z32leeBes5g/3McywAGhsj/E6VyClsd6Rl248o8MfzD0ER8sHV0Tt0Hfab2Vf4pPjOhM9CZ4+cCj
a/RezpsehOufKCxVbDWdhCeQ64SPxcTfCZ1erBHw+19wwRllx7OFs+Y+TBgLc7CY9VyW9QIxF9AV
PMGrKVPDL2YiuZ8wRePvodxN9seTO+Iw5TrgK6GD2yeJDIxHaxAabt3AHvS4T+i3EPdKtDYoP4jS
lH93FsliglqMjZvtfMcADuPWaGpxzsrthLcnO+l+moOpdsAOWiDv43fUb4KLA5B5Bq34zd1sNmP2
CUxeaeLn0ymZRpnL4mAmaNMTckQz2eUUIupXjgcZX8t8do/4V4g1QtiRzt4FpWJJiDufhKPzFeHI
yyBJ5IAdUKwVGHM0/4U82lNpvIBMgWOgaoGUDHwOWQAtVqu0YhXzQD416De8hJ3g5aBfrFVepHZ4
FzjYAIvzy5nF/eCOn+7mAStHXG3nV4Yp/MHsDPEBpBLJq4cubqnJaSavzKHmoGyQ+I0ph8oXBT66
M8C4ZY/BC7+WH542YM7MUfPIGKz2NsAWK0/oFTByAPE/oYa8kX4eU8ITtZ4CNFiBBkTa7liEYJOw
xAlRBCzJ7emNl79H5xp7Q21HJXnnLVFwP22/SSF+9ZUPoN7UfvCJHfrEyP5qWEOeNketn78Gn3pb
+p9nBhmRaKSmqw55ISN+1Ri00htyqqICce4YJHbGGq0acRaV+4UK7X1bVsFDimFZY/7qOBSmVPHF
jO60BaVsvFLoJvl2DdDh5dAKrMDrdI8msyR0LPgAGoIoJVDUIkyUIYnczEdk0JhBE8APcEYXcW1G
otnxaQ35mwQiVv6h11poWEiWYjSZAssBdxZ20bSOqKzoH20OWCNosUapEChpbGNBp90AmLCn/5aY
dNYsAO6xNkKUTJvKlWdx35kgCd1M760mc5ll6J5YHzN7Uplj9sDBXywVenuQpoaE1b+xcnDV5Mfl
Y7Xde7fJHtKrd+7xme80V9RIFENgEtRiTYceQmZFGnzcQuoCIE9DSB8Mf+icYakWNsTFym8uuPi6
IXNnvrT6UpZoY0oTkDqhu8nMmKhT8S+qBpwMeFbR52HRAdLG8UB0zj1iLIc9iAVvt7kklMbNZyrI
MKPIB+Dk7MucJFsadPt2yYiC2RzOqamB1x8uIoG4dxCGjiyT6FsZMomdAi7LMqqNDH8qI1zD7CPy
ZEZCaDmg29uGbcITlLOTM4sPBBQS4f/BZmjM/z88JoND720hrGMQwlbAqWTfXSwgBuCsbCkjIRkS
qiIsUdWCYcdmNJJ6kpnjb7JuR7/dyRZ9+ZyfQiTC8SR3VYAXKeCm0Q6sA2orNxL7XVsSV4Uaxf2D
+rZR+KRgiAWCRrFdlpkt0gbQSCDyX/aYbCNztg5NnBl48LEZ4bfC/tN+IDkgOs8tO4Y/5WVHNTur
YMFCdngjkJTxPLsbUCqZPA4uvwhGBUflcYEhJ0uOKZ59mrGLCTbL4sdKQxCuE03RZRRC9Az9p6dw
hDHxG0xFiSU/JReKlxb6+Gp545cJFU6WQJNcDcFeNWjkTCLFnkMScQ1SXHj7TCnEzJSHF1RQBus1
949dhpmvpHCzq0EFYOrwkY1wWviiA4QzXXMQq2DSbHxCR/iNjVWSn7mKIwM71Pbg4UTcALlgy+US
KwXgEf7h6pJEybuRx0VeTAJuuQD8CBjwZX1J2l6bYYq8FzooEopZyxQd8JFX8LKxi+VCZ8KJGkl9
MNiTb8r6YCbCBmrQiJ0J0C2nL1snHuN7ZMFdgxc5EUJ+M1h3gezEZ4KSnq6QHuSS/VIUCd49pAqf
A5SAD4END2pXbreMWOQisv0CQ9sPoUfCPEQcS9A502a501w8UXTKIQQwLaTJairmY7R11qYTbfrC
ZjgsMKgXIX0fp5wQCFcGLnBA4fSS+AlDTpaSjFisbMZkxzut2KVlve6ws43+EbxlfpJDLT66cJGa
KbpNYmShyfLTjzCbPcIb8ySDxL/KfGaO2DDAlWMIJYj9nHsoGbr6QG4y3BVhnvTl8zSBME9LYZng
8SaYvVySf/Yh7EJjLnBwYGUWsES+fbnvQmd9YgTT9f5dnzPO7S931WvyX2UaEL3sev+U2ClmTDDG
bc5hjYHTx5PhlxBT5FkTez6WI+sRLm3D5Wn85QhP5atChWm6lyErjxhlPODn+oAzkL++cZCX99gx
GyM+tuJF8xd3fs6zB39HfrtcSQRutnjTSPqL8Ahfce08Y8Zw3GbZkzJfzP+Ft4qVvXjsS3EgQzdZ
rlxT8cB5c4P6OOyhv8R+PhS/e8kf5YYjWTIjJps2jDEIdPzumrstMVA8X/JbZFzBKBeJNGQW4ZJg
4pdhWNfy+2JeD41UCBoyFSF1ACEggw2CW56xHOpwMwQKxxyYaJ6m3zL9/YdpK401tar07k8rgXJH
7UbQnfURk68PEGOaJNb67E/eHnMsGP0WTx4vQYkF2MzDcrmae3s3j85BS0PJ/X8x0hgpIWwpwqB0
78ucWz3wYKNtlDH8fLnZcM2lqJpGdOmDqdx9bgcsZK1/nLZ7L1ceHW3EHo5TDvdSdivZXjjxpIqT
jdDRKvyz4X8GCL6ggjLuhNJrA6Rwm7jNWxDK6wNjGS6L0wzqFWO0Q20NDhDyWAq1NWXzq+kZRiuQ
ZnAUR2VXW4EHoBSFJpH/CgdgabvRdg7Qmo6TC6/FYHDBVBB5E4XdlVLpye7fooSCJLpUYHA2rNGo
CVvVq9LmWnfvTJE/mZfR62EVZziKf25BSSes6lduPAEdmIgnRCrP1NJrYdNNFLf1ZcTZgA48No5i
mXOufZVRTu/SP5Cp5XJbOrAXEKx+rbMfKjf7eLNffwy5Yfns9E21yV+B9ux1lyWe78ogW5dTIiRq
54IdBQu3xQa5rZ2rarcwF7s5Ko+oiqOLzrgZl6zS+lzcu+KXcQtD16rh6hrtXklJ32nR1KCcZzHD
7EG5eSC95MmOzy70cnGf+a4iIqHQatGG3FzjEQFDK3+dh90oF/CFiqOVb1cpKOCZ4oMOf1AwkMIY
ffKHLlHpOFfcw7EIaVEtMVFDYWiqhXuD8UTbw6Nw+muOv7CmTmZgbOBNYXIA6o2LEjglHu1v8wHq
t3gPMdjtDLWhbncmYrlBHyR/QKVqYAtNviveFe2ddqO+6EjSq/WynijTD1PSam7TBLlXic3agw/M
9KblVXNN8hUHZ9Mr7WMcK4E61sdpg76fVwAEa0yMdYZN8JvuC20Y/duihhyZpcc0T9ZV8MBmBFgD
cFcoTMYC4UTWf/YefZirEG4tgOQLOm63otetR2cg3caeZFRkWjR+zf2a7tfv7FW3xOBLLOqK+L3/
2E0Hs7kz+APYlo1mCXJriDKMUQmu1Myb4AF4hz8GKF1w7WZaMSDKRnuwoJv17D0J2xzRQTPvfi8/
Y7StJxORh7VAQlakmaU5PPXOGjAxe4H+fS1lq3nHuE6PteVtn+FWSfn0ZmGYqZJ2qPO29JPW88O7
41d8QVqYOH+nZ19134j0DkdLcfEE0l29MJ3CRWFI5Kj3oFNj+/Kb3sMWrCXequQyWp7S58I626HH
kEW5odunduP/rzOieXtc6GwyLG29X7uxA8lJ6fPy3mGj23dH3TJ+sFrD099pwipo5laAVRzVVoCR
A6gN9k9oqf/SNH7YlwBe9pSMWmIJYpxhzE54TgCT0trmrbIW6JfVXYffV29bS71/iju9tlnNMUEM
VTNZv+nBa1fgCxMgmHVwxgP5HK1ihV4hY1I3FFLaaxMUE8hA+IVgMnvCcpL/do+yHm9PE5yEadbd
TGtgkW168lJs+rytd0YbfMRdZeYRuCcg7BpSCsjB9hsavbelsa3Mi6N5A5x67lueJIW2Bsq20Wt5
8FcxV2Ry1PRYQQwq3I5nDAT86s6LoDqyWoTt/IaIsE7WqhlCp/rjf01LVtcC5eF9qriv9Zf+Xpzm
CJP0mtMyeHKZAhakAAfnYcJ4lnJ4YXqotOHbxeZiAUsZqKnJa6NPFIXj2HK+hKV2qZa8tj+xnkMN
GOdGxw1hnGBU7+7w+RbNKX6H2EGe0nLcnmst11Fd8XTkPAJosJMwSVA6AH1wi7wFC4lU3RPglmDS
cJ+YNX/cszn7hrg6Y+D9nR36T/aRrVAjsUsSq890hnELn44k2JzYTZyaMfQQip48xZiHbls8vSTq
/DzjKc0nWYjuZHPodwNdktNOnpAuxbgeOhgsgEvY8VvYaYjfvR7km8ciHf7hp/P35/FiJyp7HFzt
Pxy/I5mbE03WRxKbQQ5wGtAVrUBSmW4K9j8kS/P4M+Qdijk+2Xp4wBNtzoirl/PmZuJl1LX/nv5t
5j0jXWMTc7o2Xtxt+1GbHRqp3DrsMWbCB7uZYdqVg8zhrzRk1+sklx7ScsxOMKvhz5R5jHvkXLna
lWYevd9+9XCV/qyaiwN3TH80c1Z9xglO22147zWGUYyvHWj0VzC7Y0qW85011e3nzLl5WBagPrLA
rtPDEHYUsBVfhI2OwSkqB2+2jfH4hGUvldrAhrRHhQGcyQ5pAf5kLkoGOCkI6xF1ynJyFBvafWZf
QOV1/8q7wOvSTNirqMUie7APR2xTVTrxXxC4nFmKcQrKU3HnsQRxi9mWh3Hc8bosnIyJBnxRD37V
IygB0roUNk4o1CywGZGtIXPAJVdj76QTsCY18ZYsMgHGuqa1IFUZZ7MEtrulmiMIQYDIgLLDAgz8
YL6GHbhUYXtzW1ov2DYlw0ARviF0YBtMzzRS7dkZ1oICvs4Z7ltlQIdFaKQMG+g0yHQu7NuwHoO8
jSAkoY3ch2y2OFlgRTfCXQwewZsBoaA5YvL68mA23SDaDRqxby0qVx4RkHJoaH8kNk9U3tXAR3UG
3BEi+YPbS5MPSRzWDqQ6sI7cgdI0uCN6gKjIVEV48AwwHauzkAGBKywMZbOyuFtS64qZAc85QkPY
TTPqP7HWyNwdxZKQdwyYYsL+kkZGvtkFwENsLIyDhnt3aTkcaD1mlNERvV0oRRglV44kKlGKINSa
gBTlUGPEMQQdISSpww/fHTEwmtCXAxKiSx9Qn/ERSOugmPcH9LwAwmhzq6iRyoToTngsLZvfphLi
AiBL7Ptwtphg2OiNOgHA0x3SLQnfaLf4FzoQOmA4SkwwEALQ++91Rhty66YEqQxe2wfV+GbTp5WB
Jjfnp6VhZmpjcYV5iH+EExqVuHdJTr6U9/QZ0j+Kd0Ue3G2sLswdhoKcrpSJVyw5hBr7dREBQiWl
V4XBiITrbSMxE2XTLW4jNKXl7dMs/bI4wD8k0Uq0dIc5nj/mNwbj+PmPPBwl/PJpMDRdLF8EDn8R
5G2a7itQJFPCWeJ393ajLujnkc78kF7MfCxOHdD/Ap0by7Qe0vDuTLKJBuVIlG1vV9K9K8RZvr33
R0hjUFkfsdDbSU9m9+AbCW+fe8aHp7GFmkCdT8OyEYgVzy4+Eeav7HP0sfr0McSzKyG8I/zrpmNp
zjEXEhoRO+Ifvka07cW/GK8VV1rFbpJ6r8+9mc+z4S1YnlN9L2LCD6knIiOjX26Z7SWsM/4GLNnu
EVskNFrAlm//7urS1hJCdKdgJhGnUiwWljrUh2rCDM5+gTkwwfK1dHCZtROdiJdmw2wnFd4Oht0e
wjDGSTyhmSG/BmkGnD/DRjuSoMgA1D17DPFQVvHljO9zKKTGmd1iBFjMfiQ8BL6b5tszbB0ORG2C
tEHFkdDzigBaIzCedmexGpIl89ce8npYl/ITvvYOz38FkGTSWkD3BCIc4lSgYfNCJ96As09hRHje
7CjP//kXjMzfZUQ6+HFGUXEbqTAWMYTI3JsnX5QnKKyj40hhrn8IVbjyTM6SqwNwf3HlLzKIU+yG
t6A09c2QfXNxCRCxeYjSCIIeHi/WA+PAeWuKOJIcGlux8TQIy3SyrihR2SVPWJGI35MithCvP/HY
YUDcdvPhwVfZjNgE+4BIkcV08ObZ18HIlxlOd/botyzjb11dOEo4NZgWGF62w3ABi1qmYDLyY0zy
r/ekysWAwWUhftkQGWoRBTn8wpBk9MFYAikUDZYIio4o5h8zaKdpBwjj16ZfaToPsHX7n2HhACoh
5f1139LzCcjQiHi+/Tr8ABG+XBGgdMxyCu/Ow0n1nxqGjlPSjKW1l50NQA20A+5SlnR7YD3vrcGp
N/h42fTpXqJvum8ype6MO6iE4Lw20QsgL0QS9hN8RZKxdd9WITQ+nhkBp25Ba4S2PVIz9uvc9O1d
i/Up4sjCL0EXJAQadABHXhuZL5C3hBHJukPP6LBAWY0ROrQXIsDRHrb93RatkMzTa/8R8d+wgHJp
b3edQIiWgHyjog+NzubsY/hECDKHZ/jiLkEbYZfldJOpu8yjwUHPDsI3b8+rsFYdyJ0DHHcZiAg8
JofpntaCDoa/YTLFVveh5a4tNgRAj3EPKiboFAb/BR6pBNrAbxlBn7deoy+oBRPjKWY1EM/Ru2C9
A/W+3w6Pw0sCsgHDcoxxImz7AKNSNCiSQnB02Hxq7+reQZL5zQL1QnUX5KtAlX5Gr9MHR4E9vxYn
EUElQQngTi5RI7b6x0R0vQLWkAAMAof0E1Io4OKHv5T7B6NIL4IQZOmDzg85+qAr5r5yp4QUTf4a
pJS11udbwvbgjEiVldJjfa3+WD4AE5xKMbcvgse1r5wnGAS72cMpSa2OVpMW83a/Iiy9jytULw/q
kHkP6KqI0q5cj8LMoE9kDspVXBy7IteaKc6Z5xH1cc7HrQYvnjseDhHqtNFueM1N1WsX+FG+UkA2
HJ/uQOoWVkAZaMBxmFeetj3BYMp6JbSn3C+/vewxfJeBongZSX3PNblU7WtorPyu6rcPLmOv5kIY
R9cg9w6TNgMS0vwc1gFVHG9wfnQvDFZyp7NoFNCPnO/iBD0cWXhGDnZwffa7Tlm5ZQdCOVLeDLdJ
8vJghik2xLpsiItzm5OPfOVAdnMDhHD+oUseGQ/nSuzEyX3AljaogqPTBpLWnYHlzWlPVnmoQMKh
agZ5rvkTSh+KaTTbZzhnuqt+zHJdGZgFVhjeAfVgI/p0yodbT7GoaJvdPDjrOCNg4LUaFFzuLCGg
bzVQ15f1a3s2zOtWw5zPyhtb9dM77d9P75HP3rxb8E3orGzVF/w2NEY1EODarWVdIE0nEwWDIOa8
o3PXeZ6ceoUcmDAtOOpNVPHQDET8yXaaLVQ2UIElnPjM1HW6hqTF+LqMa93J8TZ6oHOgBTcogWor
O2ChfMZxFDpB70QIjlmld69oWE2O+kXO0V+y6TWt8gJHEgd9PqgUI/mA2pKQ9W/wtu+4ZYctdLmE
oN/tRv9JtAPxsTb5gG/ccAE+NfM7Kta6p4YV+Cm6bsM7pD+Pcm3+HbV4ujtQOsE+cWRb6yRjxef4
p/oTeepjxFEVvNiMaOeQxLdQNPIrzvGBZHY4dxZ8yxaOhN+GVaMGT188GXen2Qje7LWYSYHq4U0G
BSf/0zlWB3lGdQjQ+sHPg0Ed5E/16n8JaCtsBhkPBouF7HoG79/jy+92rCxzqp/ld5HhWgV95mBx
E/WEuZbFN6yYdCfQBNrpiicYPws4fg5uKh6oH5fWO4nWo8v5J37GQhm6T0rVUei3lnX/kl7gGcCr
gKh4M3NGHuEnypmheM0/YRTtrvM69y91fHcRvLeh35yob7X+4dYrgQnumKHd4fJ0k3arRy1Q8rxg
3JYzQFCXD2d5/7i89Q5y74apgVEVYQeqrG4fcCptRJliwyzU2EdbfaMZPY9Ma4C9QAuwenv1ViAL
0ErIMwDPabCr0b4OyHGlCwSYM0isrpJ7QMGH2hE7ka0x+hr9L/Dc/eC0Mu8V5POra+T9DvtWaRO4
QvxDp3feonLqzIv1gXjspE2iJHcGc0j27ga6kPrba51cvYNw/l75bfh87Lek3cIRaD7tnbYrngdz
9UhYU8TNo8QorBumPv1X0j04L0pK7PoUDtf24CLzlt/RR0gs0iSe1ZZTQu8YV06z7R+OCd/BP/06
UU6SbhY+onypQntFfg4xoAygJptX3S6bky+prswMa8d4QcZeOfsTq+bUw3+rJiz95V7K0a75GjeO
0EgtysKG/9w+nLdhPknFU7DjaJuH0wS1FfHlT+cNndrHqaJpuNUpOkHx21zAS3jIR08wY3x/G1aJ
K+CT4at3ZN//UybPkYKJhbjy9Vvxe0xSMZ7f7nWEY2+BzwVOF9TCVfKNW5AyOQYf+IOq1jW9DOvp
dSySrU3T7G8Epr9xz96g+iWtgZyZaAvx1bhiCKEiU1P3XeZVbRjr1qXLmZRr1rcPv4wBiRQY4Nog
3mLRpxDieTPM74lZlQzdHmF7KUO7F0yEljl995tB4eftWBvvKHEHykzs99tJc/EUxjuPWptjiA6n
xh+Qp7Q9edC4ZTxXjIDbHZchclHYDwhwY1Wm+OqQS1thMDA7THZM7sROX3xgTwjQ2mE+vmNqiq4O
o9spaa50F0eTmQ0ylsExyQ82JwHfAWRfojTCULUwdZ4njlrkDxj19a4MEYD++3nMqcnkBmnf3SwI
Tr1j8vMZVCyUpsnBWg++Fb5Aek9j4DI4EqyN10Q9ULw2kC4lFDWd2Qv6eGhKzNdfhkB0OBYXxrrp
5cF7yz7JLrEWhoOOOx8KD48sZotaixm5aL117zSlTU3y3Qe26vgdaPEL87QnoLBZ96plC5JzzWSa
iz55eA9TdV4BxnYfDHARALudCrdPo9+gAKkcGQziWgJNugQs95speLV/RkU8ot5fYY0PW6HEtEEm
7DLGMLYS+FhxjK1CTEivC3X92qmG5ElJxcSnoP7gSKOcGYgdiTSdbcgEMlOsnGPCc0fDJyMnUaMY
7i+1ijOsokJ4Olg6e/c4S36t1bCNU8+UiyhuiDI6R64OhQGvB0yGRb/JQEDj1wqBhIFrzbXAQ/XT
q0lzasVX5Hj93nKOHXtEXdrt0CZRdDgGvkP/XCCYEiIL+fYj2/DvcBAyEi8L58nGr3tdLvydyvpN
SaZ67SX7U4CgPjzENcPLL8IzFDEnXEFFwA8jhbdx/I+m81pOXFvC8BNRJUDxVjkAIoO5oSybEUkg
JJCApz9f433KNR6PBwNWWKv7T01/+HRhN3q8jy6LmdRFw9x7k1p88cnJ5Y5Dkk6gK3pwj0qJvGzm
W+B6Pk1uCxmxLDMX0MfnG+3AbMaT1zDp1estMpgzoceU7zPSvVj4ZmnZWaT+Pf09LcVWd7ni8n/C
MoqB/YnbkOWE8Rd0sG3QsQ2/IHqxSU9JM77PLi6lrkfh2ga9ZTuqxn/sIpzxQCV+RtoOLKCORV0I
zEAucAVZJ/Sw4C4q5hWDgvgjYIr6lLecRd4c+DXRQqpzQ3AhppwUVpXDwoXgwRhTGTOZvJ5iucUx
j+/Z+1SQNQuLLEsYf9xudvS7q8fCWHUZNvnObkAGHJBYXPsvj2ZISHNp9CHZ5EJENCTuURk4OZVI
a/+USFy6XFUdMQxl5WyeUWs3lUtZp+BvoMgTEQsAw4ceRJ3ghGueBO8/kIaQwzwawEFLzU2+NBf5
vz0k7x1Vi1B+UqGbgaxqBF0y8xe6nfJ7+kQyIMdPbmvJiFE8ofrF0/j2X1Q4MsbihjGswf95R6dk
DUxHuO8HS4EYqyTJhm0TRxfQAEPDBKwCzMAunBBsmrxZOj5BJbSLIpraMsh2zyJJ7Y+6B6wLca/4
2bCbQCxFOY1SDcmGTIK2SNKuJKKNDNzP5wudONWhfxmWw87HY3fw+RdKYgmT4usZP08+15n5s/Id
idyQzryNEB2NEMzCxfbortWwCcAnabOhjihrvA4vjNqXpxIt9B4ZZAWinTsIvHmUYutwPt9s4zay
69nsH3mhpHuBHZCfIsJd0ZwCd8ojgckA1Kqg/LwpaePQ//BZHi/Dw2QYlBieeE3+IN8TxF6eg+xf
nmW0JcvwgQyculLYAr61EGcl1e1o9LVNae/l4c2OzJdY8MW/VxTIQJ5ExOGKi2+Ijwoy4oW+sedr
TLMRabk1af1AUgwsp4QkOYm4FKrwAOsDnwe440LGQV2YvGoOPnpyye/gVwB+OcLiUu0FOnyXiW6h
T66Gya8GlOMJfkPcJpiM0GCgmPJxjME+bTxmoNtLUQhL2GPuLJAtfmTfFhWXHO0/eTg6r4GJgMb0
Or7uHVYFnTEyuI5vev3oit1cAzB7oXiRK1EJqh/5Skx9QFSfK5NtCfkEshy5r5DCZDIUaH72NQA8
BQ8zKB8M/pPrGsjhwC1oMNeuGFns8uWgQXZFP4OzXfLEBEaQG14+y1IimggTc7AxE7GHqDOkFxYL
kYxzERxTAEPRR2L14Q8UhnOeHX3cVwETlvgeyR3oe0VYIoFf3Nk1d3gmQgPNz8OKRFhKjm1QRgZP
Kk8pLbWoIeTW3SIBkeXCJxEAIbDHXGBPKI2/iZgWfzMMFQ5FmAtregoOC5nOSH+RwJPg6BED1aJD
SoP+RQ/HkHsRR+E9dCXM+ykMyif/Qz5fh4iSP9IpjI5V7fBTzI3d+0wUXhSM4RPKjQiN8A9uzL0n
c3AZlyhUz1VYGZd5h0iwGO/DUGPGGX+m2YJTMPrXeyfPz0wWGcMrCczIvNlYeE4v9zr0uozZBcNk
1GJBGy4BGkSqMwy3cD6jjRd7F12XyM3GTEUOiKmlf3ene5/5uCvRehU8YgcrqI6REpBh8gxJsw+s
z8xj/hflXIdfGd6IkTLXBe/yhu4akooQCSlc5BCX8peKpgIM9g5wK2d5SE4Ejk4R0b0hmmSoDLUO
M7bgqnhWeV4hoOTAyCPmN0eGPfK0XLsM3JXjIjoSkGdZ2cFpP2ON2GkYn4MiS+RHVJdSbMiyuXb9
j5aNbWFKzM9Yhlbw0zJHUn4extQBbiWpt12CWGfZnrEBnsGFlzEIPuQTo5IkjmB9nItK5smWwF5D
Fcvyzu+CTA6p434sO/A2kIsWjZMkI/DKcrVJGfKkm5CUm7WojyTllqsRGBldLM2jveEFiBwbSpAe
UX/Y7GRH/Q0lCgAka/kr04vEZ1t7Pbk71yTs8/Z8jvASrHuNxE5eTTZirJ13lGKYqhaaC1YO1iXb
BHwbdnzkhkggAerUYfL7W/lLRL6SaoVV+jdcihBFhGN8wczvmciTRFPUCyoGaMmdLH9E2sQ2hGrx
I8RDcOy6FEZ68mQ9FRbpiDrPI29QjBGxGs4UAq/iGNQWSnQPlQQC27KOyQouzI38wuCbIZFolEvy
8i9njcQJyAlsFDM+BTEqiHwi55yECvh7yU3hH9ch5YSE3sh1BPQQzDkRKWer/xknTcAOJkSuEm4E
riFCcGQKo0xwkx9DosKfj68YZ8SByoS8QB539hF/gfKx1MhdR/UBDMiEUwanhJcPJkhh8t+Vy0tj
d01kehKPYEJb+ZmkxAPprnhbMVZY7MoXgMOzC4fCW5P1SksMgnNOnpZI21Wgg+tBgVTjd9SMuwNq
svAR7IkrbPnM4M8sE6nckLpMBjMgd5YLLBOWhZenPJEFEmUdBaN7QMgly7FcUqK5Ip0YyBAhJ23F
37pr4evcbNIXqkZZu49fGrNLZJGVWk1UehA2/B+UQSBfS6G4UdBmybMhZfZ4+c7PJeJyl1ZQjaXg
fDK6QW4LKXuQBvJiQN8omMgsYfHdBi/mnJVR79+QnxKN15NesGT+i7wcTA9lJGwK9bncS1JYlszS
2M//q92pnbjnhHDJRI94GHVS4eOaz+vRjIRyKx7IBUToeAaqq8m0p3n2RcslH8I8PWkqz3jipc94
rpWK21BBe86uNrgMgKHW56hZkwUhPy06VMSiABlwT0AAIgHjPQCPYgrkmaWel4oX0Ir7UGLnJb+l
RMgO9CaxATPRCrBRrzrs7y2Xee5Tgo1lp5fi5hiIb5EoPhd59uDXGiAiF4G5iTfK5DMN5hwLftKj
55rTlVAK1GEXzpyf18ZS4vVyEG+8V3A6VD+BZNhSH7j1KndvkApkGexAciB/trxvQsWwWklJRfkg
ch2xm8Tf32KnNO3v78UdIgOZHAwhBjiYkph/W/gpKDH6zmIUX/CRq5C+51gM5xdSdqU4+kSu8eKy
rqDQBfOXKpeTz9J5oZl5DB8B8mqK95b0Hxwin22axTR5YafNiNp2tIHE2DDMiVMrV4QB6NpJe9CE
Oa2g1AdyKqRB/ENge8GZGP+KmgFqRM6UtBAEOLGOy45QMSwE/UTUJAVqhM7fICPk2pM/Ic32iy2P
lguzPU5d2UPziezMsvWx6yJ7YM8OJXlAFgd2z8mRLfNjmgLKP0ykACFRVOYZAJvwmbUiQZGYSIYW
C8DkJH+Tc8ncYe7HvnuhOZF+R9YK/MgEwUg7IziJztHghsKaDZDHBw0hgUYaAUsf6IW27MHH2f8c
QQLADH8bt9975hvJffppIP1TKAia6j1nzwgXBEseuQE9L5MZQn2Xz/IBZ8HoJ+5j2XfYeTaC1kji
0ZubU5gEUWrKTSU71F9hVg2s9O5aM7o54k4Fy2lk9AC9onQ6tOe4jgmOAr/iZaRX5GV4EeSNCPTW
f3Xg2y3n7VJEn+13HqpMLZa1xaCfkaBW6XYUCNLTP9laKv+ZikkPu/qvdMvYC6CfyIobkvGwp+LZ
fRZ6qgE2/id+GERRkIMJVUFCf8zoazlhXQUCug40pk/Xk7/O8RacIWtoSEM5yG83ld4vD+8Y0+U4
y58OPan0p5C+T1dWKTUmFIx1rcPpkRVPTk4TvZZysLosk31O0hNVqkhlGxoO9nrmO0udKppbWRZE
Zvv/GlcVUluWRYTXPsAW//VfBcq9ogDXi1BckvhkAocogP/KYqZMsOlKfSq6bygEDO4tXbeAGfJY
QdfkaCusQ3dYbfhsVLSXz9Z8GVAcSD8qQIyskPIQ5hO6H5jgYE9/xmJW6Ig3n8Q5yZmTfahJaffZ
gaRJVrkv2ajOfiYF0tWhAc6Yn8AR+Ttg0uQTLkeEk8qR6lJUS6Elx0/KG7HsyHevf9JfDuY/2UG2
DLxuBmbcRHLkaza4gzc98MosC0xMkh1KNAeigRU+DkyDm0WG40g5D/LqltF90CX2RMYnawM5w1SZ
bKik5jHvyaAVkUfC4rPbSj4bOXKOsrjFnzGezGrKgEi4VDX/Qero5J3iXiENeMcmO2vf/JS/eft3
HyrzhaglPJi2tatXoL6/dyQX3ZRAEwUEEKXKQe7Xwql+BTpL9z97chwm5o5AP1I6jKRqMLzc0HMZ
XkNqyY2eLikOzp2bck0wsdfBceyjuV5SFCBeGJpxdeSgWVzUbndVD+H2QYppgvcIzP1mWbM40oDC
KWg77KGUjoP91WuoWTV79fJHd0JIsZUWKxP1pH1aN5MugMXislHu5FqdJ9X0trXvk/PuPdMnxoCR
N0/8kSTcZDBpWL4JBjqzquMXIQagJHheCNXz4sJn/LG0vBqPURBtXt0+A54LFE4YLfxOZI2Nr0di
fBmS/L5AUDBlDOF4v8OIxL72SGpibCWwG4lM1CYWkpc85TPRl8QQAAsg3iGD1K2cqy9uW9Xfh5eR
ERsmcqM3c4P7jBB4Qhz1fCMmIShqoyYo4+7iPiknt1RNyri/M3F0htVE/lSbx6xO9ZCwo7ieXe/O
dvXYE+FlruTBzVDn73r2zgntOnvsZobTSy6bm5hIiAIjFAcDpkkwOZk/hDN1xsS2rOoTB3cPoZK7
wk7L78FInnQ74oPFDKDkimQA6iJAynwfKmFFMPh9+B4eQyuQQQl3r8+IZfSFHLqAzAJslvLrY9Tm
aV5EIo4v6Fk7Y473QsnQYWNsbjPQl1knEu0Fpk2mw7RJf4zn/+9wdnDqLx7hLTkO2fx3gCswtV9E
mBtf+UwV1QcQz0oyyvlYYJxOOeVcUTwsx8cKdD6mLoksjKrivja+SGPa7/gLadHsvOD8ULXshSj8
IDZIytE3iRlQIBk57+g1MByRGpGnB2zXgi7JAIJHRj4otngkIljQURWgLEDAUpNtgUkFDZQ6ol1g
3yZ8g3Kftki2G1I/+LiyuMt4NGn45vNT2MdblE1l9ceXxu7Md1O6OXf5izAKMEmkAQiQ2w/A8Y8w
WlJI5S1OjoEAHewi7DDGnANcPh2Dt685eulYM6kZj1Skz18AcJiTB7szsT2dcI/dh/mETv3g9Qom
m0qPTS8OiNNgRFYj9JAhE7NWh4ls72++7jVeRQIDlkVM6ZROxAl8WSMF99nXaXHYqfDFhS2ZPhjI
s7LnlSgdyFphPmLOdBv7tOEb7FjDbqY1VA0tNJRJfXHlMbP2lNyCF7wZF/DidQoeufNYANhXF5sN
jptV5fst1TywEPrflEwnBY9FcgNv5n9vtnGX/4Poei1qpi5mWnbd8MVjUc5eHJHsJhFME2WohcaK
kFFl91pYKx7eLh7DS1rN5BtXmAJIA2t1wcQza4FerxtCqjqrdnidvBYlD7tOePiMbNHoQclD20Q7
IqUQ3Q4f6KjYUQoPfVc7NJhEeY2BaGKN8XjXWKNlojZMqaT8mokaMvMn7kppuCiY6Ag/SDFk8Pdr
uIcFbHeXtIhfi3ZYU0zkiaT/WSRyMmhSUChap5StHiS9Bhiqh49dHfRD2SQkI/FChw/ATiNyHn8C
yNmPGqoAjThQtrzdfcYGNLJoyWA4g2sscDjtWVh4HJ/wjl1PGVpJKTM1leFr1FkZPLSg/DLCJuWh
/P77dTN+DSE0A/i4RP5uA/l+QeV4T/lRI2xHBlOwmH4JFl2gJCHtyzOSloCrdlP67bT0HxtUFBgT
kZIDZfVdxsqE/E+wXZ543PmnCAvez4m0Vqq+qOD/ui7PVoRv4LLzQq/GRzRcnRO/ds5LJC+awrNT
fZ3hyk/TfYdeMt2qk/RFlgU9MRrK0ev+U7bBdVoeXHXZOzjPO1OCowo6tIlvN/Te1LjQZpt6tFU2
ebJ53rgf6mV7Dg8oiWm4TfdFh2m6ZRN3sW/Xdsn+Zv6cDHAXdkElPKqD7SmywLeZ3vr2tVfS5ImJ
HhNP5925k4dDCdYZVmRNHbxePmeodnSyHI019RQdEOgRNK9+3XQqiKGqhFcIEoivO80p4L5T7Cwq
MiMPHreRDsKHe5WmLU90+oHAUomCJf88Lm7jaxEX6BaVEdamjhGem6BfYYSjxVvCwRFF+LJprx+j
a1zNzsCfFK0P4FCiL8ivwIYBUuSYSOEXsLxLZBvIXAyu8UK673vEbKjXvybi4nPIK8pjGfgJ1bn3
bt/3nnuT8UykiLkJRccFuZLz7tpNtdZ19wK+hriBOY8xmbSiG6R8qzr01JR4lELk5GGrk9LwRF5r
7aNLeaDAGNQUlmhVQijPiqry/Guse0KIBJcubQr3EmNOLcNZGQB+Z7/034OSGD8Wh0c5PpLtSKEm
XG17CQoFtyUSoxjlX0jcDVknPvUVbtiwitAnSiBIDxpwH9WUDmiWEFpcnO6g/lYdJXea3xMAC3w0
2ujn7FSO9fv0tjzOLVo5pRefmOF+3uy39rUcX4CUagiNLQYlsmqHvYlRIVaBzX2geHAl3aWLhuQI
h0KbywRtDKG01WPDfkALwWzSy3PzUzTu8B/c+c2Rmr8p7Shx2UuW5Vh8VDK88TjIrdkatK3imDoN
IPEMUjZHtDLiVsWp2x3dz64FaIR2adLngBXJeaB/bwMT/eYphH5qG1axNw61d8i4iMeGHgwhThsr
yOW4Ho4LE7VHBn//Aii4qM4J5M031luWuHpKd7QEIEjzZf1MO4qLbuma8PexdW5ASkdX3w4MnVyU
PMMZvgcQ9SGa7z+N8a0XCUOwaLIG3VmfMFn0yDcs6QzQSQrwO6qb3O0VSHXVu69R/Ubw0iReE3FV
dwbvrqsYLqz7rQ+2S5V5Wwqo3qL6mB2ZXkQ2tyYzAAAX18Yah2pqpNrTX/e23ltlGgIa54aYKzAP
1eDnDbuKuDrz6RtbLgx+H4wDiQ2XlIrWDUeWDFEF8O8xaKXvPLkjsb32kGh5HdjBY3T4Ns7+DfHH
uGimDxKaG+dqoXLd5JS8PdCXB9AMQgIFAnt4HIjYgsQKZiTQY8Ga3hzcqifSSCoSkyD488z40E7k
qvUjMtEmQKiN3/FRdRFvoLr5lm6SLgwg9ZlQ7TvmomL5Y6VoZmw3dPJsx52pguD4tS4QRJRf+lJG
BKNzBdbAaOKqiCfhEUPti5FjTCHVEbJCY10mZ9/yynDrd04YpQQTb4M7hUod6H37SatkElAEmr4n
WWlotePLc7kdW1xKE2CE2FhZxZyln67oMsBaOHzETygrXEXxy2Nh9y/pofWeaKSYUAMyuS+jAsyG
C45sTK9DwhpLHlEpY/QNjCk6Q9XQoNPGyzIzba7xPgWbJMDttsPycZ/VgUGk3z6mBLgR5ytMA3zJ
5vz1WHbXiI8eS/SD//b3oA8nuLpcfSIz0Slv0bZXecAMyP2vEr/2Tr3cMlv6TA4V/fopRHXS3drF
hf7HSLjpo5bebXKbbHr09PT4rd3M5j/Kg5IpY5Ey4x7lwAOekpOKzsbvEP5OOrmvIy2XTDRGxtMQ
4ZLS4zfpYP2olohV58U8i+/VVXO2ZPGBCCFswZ+Hw2VHJM0eQwc+juDK2GEmPqWnOascRjL9PXqO
Ou4jRDv7Ym1199H1GL4ePsDZMxClgvD1En1Elmj3uyL7iuvDLwb0ebgwsdlHl6l+dnh6C1huYA3V
DxSGFmCsmtkTayGjmnCc+PX6QAdb2fpPZSRbI9x/K5yKJQsBfXVtoyW7on0S8PVbKRCzcaalPTZs
Lmb95bHJ3eySEEK0gc4Liy4y2npcbpjLNhn0J924ZvS6kjYV1rS9Yt/jE/yGq7H4k0ex63YQ2Bve
Kh+fwUK8M5FAum0NZYBaBxc8gWXuj+TMd8DkEL5AqX3CRcA5BNDA3Ak8qzK+BvmQ0NCmSEVo8lPk
eiL91sYode5UzL5Ogwj9wLDQnMOdWCjA9mXMBOGGAszw2QG0sM9FtlHQOUOkDshDdZ5z4+cZgYiD
0IyPcOeg0bBQGZtaRqOlfaEcUaaCmSJqDfaz48piC7+7nXB7cYd9N0cQPnlO36Fysq3sRn4UuXDn
IeSnEakYC0q00QAMEcXLbZpPCZCu7A6Lu2ANRzN8TWh2W9YoUFr2n/egB7iMAoEdS+6qN+setJJM
b75ODlhLLr664BR+MV6Swo6rN8wfbs2Wdk63pnu8O+qiOzh0w8LwT+AonVkeGsaPINXKOZYe/l2V
dgclwje7zVls9DQ2GMnMSCe5BBnpyb8V6PTGyku0Uu2yec2UZZNewO0YPa5ExtPbhnSeGKP2s44o
VVGpD/pbm2qnGRTTenkclxG7Gysx4iQoGzOmJk3aKZkBByQ2IvbozASRE+BIzAzqJ1cCXoRKBInn
FGEaSzqjiAiVoUUfXh8LTvG8Lr1/9LxlgMuSxlDDLbUj0ZIpTEK/dH/3xHLWsMg9t5pbyVMaC/qz
Eb4u7eFfh0VQ3fGjdgHbntRwc1aGwxRF8xtE1mDFNV6+QcuXD9FpNq5+Co9f28lrUgFY695pxL4l
R4hbmFheNg40n3OuNy7HfMQ2Bc7CE5CUgN2D/vQhM6AIS29theWfgJ0GhI9CIILjq2KTl+uCv12R
FxbJP4Srse4hI/UZU7H1rxzIXzL3MlS1J9AYUb3lTAXobfJp3ze/ex7FbksKwJYVni40PGy6ydG0
L0ghmkE9Augzib5XNkOGIQ7QE/Xe9oOdHm0/pkrMUf/yQ4TAsJNs8skNmuImYPYjDhUMTcycBNUl
Gl1qjvlG8oote37aMX4J4LoIO+BddSgwtjIx+BUYeqtDJuU73dk8vN6my8ConL3QSnrLYgqqNblu
roiQer5y9EqyH9BxHvw3HWXQ4HXaRw/Tw3VMnxhd4zyhKENHCdbpmxPktGWUM4epAJ2TKIM7hA+Y
H0IxIgZmBGpyJe89aoottWOYPgdoZWt2Oq62/awHC913e9fEIn5jmScXuMmjQ2nRAElS59BYMSrX
W3cYYgH5RLQPfunXv23uFNMjrkW2LqhbNMit5V3Si2mfMaw27KiW4l20WH8Ip06uG10s/fLm5lRv
lNL2HtWSR4PdkPlAIIzmdkFXGad6xa7u3SY0zoiME+7ZS/t7V+yahAh2Z+Tp+I9Wh4d7Y6Cnaj86
u/7WIWWTMLBZCXSqj7SG+rUPNgPb2/dpQervyz4wzOhS+Ndv7mSAXdAOkptH57H5sh/bmaaxU40L
ABOkcn16g6enrQ4xY+ihPUn8RFZSgkZgzEP15hn7sEVBjIO6E+jEV6BOTWs04++oM+z5t1/2SA0x
CMlnCGcgS9Xk4ILakW6JUTaf1y6W7IQ+nxnvmIzzCKZmpDm4IfdpDZHLjuGcTK/dYyhnbi0N35ts
O49N/4DQM/duTWQdQouDjS3zNb6rvjZsv8AL88Ele/jWpGQEOMJ71O0c8ThHx12S2JxuB+9ReRl3
j/EpukZ9j/jRaef3t+NeZ9bIKD3kLUSK+4LZSfjWLQJn3aIp5NWtEeMxnc7OGh5HTVQOhp07ssc/
k8HVk3Fkh+8GvPjkVV2HF7zQ4DBHbNcf5UGFe8k36+BckbbzjPW0RtwJ9Hfr2TlTa77L+SWipoXJ
P44f3/c5PPfI+gEpTttjzEU3bRDoOfuZOn4c3V5L96Nxqx/kNsFUuzftDoI5Qld3fY4o10OoXv0X
Izy1fniGJHtjJkVOHHdLj4NK6u2N5GIkLsho85jL8gZdh3SVDZzEMtQ+lHH/tKXpb1dnZJUnmfFS
roqF6Zou2/VYduTV3R7nkTeKF5Q9Kfy/sFV/9ICwMOR+Zb7eeIfSP0Mk5VQwk+24bYZXbax/Geh1
EP+zgorQhDfXsjLxHCl3ocYSwnSZ3BbpGlyATEZ3c4Zt35ITg+FPS+Z6lU1kdP0zoUpUPqCFp3pW
cqLU0bOVGORad1mRaAkLfs1RwenK8iJ6RqfNka0UfaGXP+f7Y/rGIIVpaVjO9GpRNfiyIAFNCa5X
jj4DfziWfgMN8HZJtm5XF/GXbV/ub4HjCYeeTtgK55j17Jl1IDeAElBRYaerwF0yZdcG6eMmcqrv
CqepSeobMD+25JNTAl+J9/8Iv4Cukoy0fzXLfPfrSCSbmlQ3/5mnEqv9j5keuU2iFqFb6FCN+eVC
CE0DA37dR+BB4GxJu6y+Xie33r2JgYUQ+L6C+I23I7ospwQ694vJdcHYX7AvTsZQqZ2K8JzdZaOp
dmV5b9ql+6xbIn4DMH1/3fAHXEih7gFAZLyAFvYWG1pYwklP2YOMJ0DU1GgJEEvZYsujV3PcOAdl
h9Q+0unJ57JgwijlCEAyUIqSXHPzdOQImzd3P/vKIcRLccaqQtiwc18gaX1Bq5EWRoWMhKpxe4yd
Y4qF7tVoyIpIRefUCZpmTm2Fmr1HAOzildxZJbjmLhhwYB4QYyDTHhLO1Zu8SEABz/b36A6pnV5H
tNxEJD++j+sDqN7e7Q8r9Lak3nm3lOUupj7p2Stc5skeFSCCJab7nCYgctPTlBKaQhhM0D4TP/Bg
pAcgDd2oElhhsUL7vmDm8lR5BDlyUrsr7ptH8t1jSC1DZVvik94ObUb+pj39nTWII9MjDF3XwehG
QziHuqFGMYYVAreVslPO6F8tu8+sbOxEffA1MycHGrhvz6j4G8QTcrQ8PLEZPrRxWesMPUHT1GtC
84HM7/lzbH8PXLcPdk9jftwmeo9jdpz3IQu4+c5d556A6mqXPKmsL0odk9XO8G55bN1W3fP6Bfx6
f4xyXtRaHuFu9HFPW+0786J0yAjpsI8XQf9BO0LHW+u+RpLD2aagMTnXs+07uqDEpr/WRbCEBGRw
HnMjknRCE00GsT08oJPrOyoE7GWeqELyyXwY/cUn5rSqsWX75Rd8V9AX0clDcPGnLFIfyNW9pKn5
TRUDAJqxJVzj+baNshvyc6ZcYgh4veMM3OXcxAVBt3PouB5wiTHbS6srDOFtWZxjbBQAVwd7c28g
P6tIx0zI4lO8aA4tG4QTzE9zs+68HqG8kC67Z1BcJjeB9dfVALkrfohszrHCIfcnGKGRHYMWH+z5
nkSCXcFUSntKPY+H3j4tCJaYzlVSDfiWQQyLvWWsEes3r4SK+0K5DaTIYNRKGEIieZy68F4T7eJj
mxXCsOHtgXroMc3FNw3WfIMEl5oD+UB8QWaWH5whtLROY4ZNxslBZdFZa4MrAxC4F23O0RaRTVAU
YAe0bz4pdcAKPITEHNAPpidjvcTHADTMr7t92d2Ks7XJc1xcG1rm9XBNmLldFv5lG+jSB2cMh4oB
c+l+LKBgZMjlF2CuN7/tcvuemQbsa7phQ0N5+GSqg1E7/p3jc0lBGN3p0xAZXDQHFmA5ftpjch92
99XJMbxu5exUfOWSD3HMlIdHU7xTv3S3Nzec20/OHDvymYRwjRBMqdF4T7RDcF9dus50uw1JtebQ
Q5/PT5vbApsSspNIqxz94Dbx8+WMCZnACnC0d4zYalbGtLGfnBWnYzk7y4uuAWIoKrk4A3bz/Ney
5xyRmv9yYb6jeVSoSP6yy5fuzKHqdzeygFyCTBpiLILzEtswM7SFfD4jfLUtnBjIt7ZjTnjJ78uJ
Z/e5DinZLtCdJkixK0pAlIpvu9jMudTe9pD2+dJ3T3d+QVyENDvdUEQB/ATRFAgs0nfPNQnztFP5
9j1h/wfFg8GusbvM38T3wZ0cbCQiOoO/wR7shcfY7khkGn400Ib2lB11nmWo6tbbzRAnyNVOM/F8
voaYMozR08YNX47z8DkT+ir/67rOP0zXQPQBIF/aGUEYUbmasoAptKDpdpmB26ZZNp1GZ3uwTUcB
6sMInuZtV1t313HGVWH/HF/2KqCF16FZm6CdbZkvoIjOcwbmZJCE+6QkVFRoY+YwBOOjEkzVL0yC
2nA6fZlL06XOBVshQiO3SzZb5CyYWG89/8qd6j349Eb6ya7FecKs1w/1cya8m/rAFhqquAWJhBqU
FIekO4QqBHaXcEM94vTwjxG60MHJ6XwbhLQanu5u/UtyCE68XhN2vMPQmGoji4Qi3d1Zo3tSZRQr
p0WBEPYUEzccPMN8I2iY6DUQvHpU6tcrvNYNSAjqG6cD+Uks3VwVlPGQNpINx9gw2CAmYoQqlAnA
C3RPZvn9AUuDM+e0uPAgLXedPFDkCbqTihOL+xOBXAEOjiwQDQgrIKslEkC7HrKCoQzBqKx4qB5E
J3xCMycTAbGuDOsFPBrXLJNWrthhiCOzMzicmAwc0Q4C36A6RcwHQ8MS5XVXXCkoD7jOpmb05A2L
qEIuiozJuF7XnhLLTMYLFSH566QNj02X9Y2yznIC+fdrvPNWA/4TWIdZYxjFW3+1Ojj9kTbaqXMS
+WnRgzLpgRXN/4729JgW/BYiVDzPmBsIDwHqH2IKAa4aPsPTwoygNZ/8TgdWO2XIWum1OxnjhxgL
r84CuPBKGjVHG+qtm/QTLYFIvE6KCSCDzCDRIPtuAZhEF3btzC2EtNHvJ4xBQLJxY7YCVRFPLhRM
D0+DhSxD9U4JeQsMTGaMssikOAhSYHnoweiEkyJGA/bxh4gCBLpOtCVQdIM971M0JHOGPgKKIW2k
gBeVEggkx9H84gmduciWUVpyJtuFKD6AJX7lAdmb0Y0GSihh+eTIQx0TIE4IxFpUjSgkuUtFxJO1
I1lP5REfbSeQKBeYXGKZ0G7ywl3WDNJrWIXl4yO5lvfM0oF4FzWQvHHWmHIGK8abh5beOxEnPae8
YoYaB443mXMxyG1VJXK27isZPcNUduB3vi1iaoHnDsE9hMTosqk6dwK6f6qVXZUe/a8mPy+CcOrz
7ZfcLHJFfhQ3n4vrFnQzbiUOCUpvbnEU3txtKtkNaLdZ2fMN9diUbSMTEbU57+KZg+q4uSD6Dos8
aVWSYfB2dNKsmUvmGc7rqzs1ULjLkJYp+utg/Llad3yJmDun6Z7KsWdQpZwTJg1idweVFIUzUmbf
JkyK2CfCg34QVkuclvxR0huxVl+SfoRRQTJhunxI7pHGBHqdAB5ylpEWvGzCEwrX855YI0r7S1wh
sURik0otVg60LxLrjz5liOIQ+0eB0wR5AlkQj0E92PIz8uQIj9WE7gV0uEfvKE6Lftxbd+N8vh95
10FO6hcp+JOC0CUV5GmgpDKZ5B3nzH5QXX3AYuZoHAyDsPTeWJWstzeCz6g/MjhkFc+3TXGh8dXN
7W4g4P0yrF5uk9stB30I8P8DThKwE4/HPysGBkaRbILbuRq9KYCoRBFib+GetKuLZKDJ9j6TQHRq
6gUBTnbGwdRY0zLJKefwD1T7I9Ta+1wNeEo0aiaDoUa4SqKpnB8xLEwlJX0s5gBRMfIwzAvs94bH
eM6FnM3gZ7crApPA87P9Bchn87SGo0THrP3SwW+ADvl1Hn5LONbLB7ULOGjkJ52n4jmWyKzWb9h7
WO0H5oD0ONLoXozLkbLhxGFhxQLGoOP9IauK0sb+ySOVKKewTHTicHXDq7ImabIOVYDsSA2DZyKR
7N0W/VXJ2BC0K5QyMQvNFSah+kIDj4wAecQEfUlskitGdD3Lp1xGHQ+gCwmZCJWbtEpT+nd2jvOs
m4lwqoirvW0+XIp6o+cxQwb86Ay5k25vzDixj+sTAAhOBJovuH2AOmJ5sZVgGTug2Lof3N7ywsxP
ES0WI+ReVPDPwlGgFfG11MzpKqbDimRLUWvKKo8S3G6nrH5Ac7KjGdMDEVovvxuX34+D3RkCC5Hk
RAL66O0tbtGLxDUYbSCUu9eZFHMJb3odbJgh/+61a2rTvnP+7vkmYXPfJr+vae+JG5FcEbz5BIrV
7qDEkW+jiWpBm1Zjcus49I1XLkmH+tb9SqYA3/9J8ojmPAONe4GZGqQB9rnjWtxKp/F+av5cvhsG
Vn/J3T+uv5Sov1FnwM5BPzgNel27gimN2jX4FWFuFpfeYcia9MTQzIuVNk4tlFe8dzJO7h4DBpwj
9x+oYnxnbQ0eD1uJ3lOCI4eWFCJc4FwtvTErjNNZtrSJLH1xjiUO5cbZ6w/77BwUiPonHv4xkOED
JzLuJBtPxz+FJDd72sGJRjLhxgtYxxbvaXeqRtpUifYrqpAQ3shsHOvivnnq+ucS9gHC7RxLVN+5
rm+kpHW5ibd+L1WiYn1J2q+tz1qbHkh24FdkGehjtftX0Ahx2pFykscz2Y+6rB9FJGtIzVyWvXP/
RxpCMWjvgZpeIJmcA+7A+D2hTeQ3Ubj51QjK5pJ9lnbubcPbUjK/KQdx2kKoxyh1Zn+bpw6xSENw
79qP6f7rtWQ6RcK0oFhnNkgfsx0jpNwn80Kw+zOR8r4ogwoF8fA8YdJFKtncx8V+CAKgjsj4HDwZ
t4Ml9UgcU+X2JurG3HwEtrVHHwSmngd33JfoTIXTVeP7oBiB1RL8J6073D68oieV7hIDtPhYG58p
7EODPU+M4bKVyRIFUYPO3BgvsfEHyrR11myggfn1xOHwiE2vUMig19x++oQbUbmRmPFpm5s9lVv4
iPtsnzBbhlNUiBAci1CUm8sbRwOg1rDonaQ3esI/1S/n8O/6cjUjLddN7vZ/rB/w5ZhsYnyEykrn
KpuR6GuRPQC+gXFCd3MqjIfdMIjk5powp1lv8zkouLFRRwA+I7sQRLv3iS+R4Czcd5NfQeSaH3TG
r0UmYcCq7la4k9jSRMGe8mXpbp8E5qCz8LqozvAP8CwVAOSyv4bvsNAts2pviEghapkiYSNyYtHC
kgllTkSRizEBoAS8DTdsGR1/4eDgn2ztZz9///RIZmH01IAwF0j3H2ViDjU8jRMjpYWVQJhieo+I
qBDRCmQ3KQcaIQk6ccoUHE7qryeYsJflWpsBo7QQ/dgcHgS1uEPp4gn92aMaBuEZ3kh/XdcweTw7
PZR9/yEUJrjTJ4Ms0I67/yPpzJYVVZMo/ERGqCDiLfMgooiK3hjiiCOC89PXl7uiIrpPn67apQz5
Z65cw0Z878QRUqSNJzShMM9iuKF0CgrHezHEYB4B44PC0bR0R4cZOn6DUN3CzRtNgReAJfwgqqLY
tEZQt7XdZXBF9aeO+J6w+S9sC9h+D0ksvAz2PRYDgAsbFuS1sdzd0IkMP1iw60zxsrbMFMgJ7+lB
fruGBw3xQrSuLAkQ4dbch7bF1QCYr7CN1PPGIzh27PeOHm45aybtCCjtMz/NgNWeXdT/aP5VGBvu
Jdfshldit9SZQ64Em9MhX4vyCJM0WJW4z6PEhKEYH6wYo2vUIHiO06QBtOIUYk7fAcFngBAiZCQi
i3UZ/BgkFz3hx2e8REbtdfsHF0N6k08xVCBy4fVcTDuxEj8D+QPtvcj0tcHdg4k0gLEx1LnPc22A
F3oCv1Jzz/jxlYhC9eTqPg1ScJB28JNHL/eLPRcSEnMjoRM1Ci/NvoVfF/IEhl8NNCb11dcSXqZP
XItK4oEjd9v67tRANDhqII5CRw6caQPZwcUu+UdMOGv73G+WZnPU87hgPW8JNxuhuwoh48pfTbLI
wQXQ9X/A4KCbjCfe5+Z053e4h94H9xLgUDIKRDbfwT4ma0fYNojH8S+WuOAlyfLP4D36DCXtHXuy
xdsTMfKw4Z9ieYJAbn/YCtxZ+WDfc/fOgInAnxvKBBgMJBeWg08KC0K1I/oeXhVyTlCicoTjTCGL
9f900q8tYa2I+xfPqY6hAMWcrv7Vf6604JxC78JI+OovR8/dkYGJ5x5bB2TwFxxIrkNWDELL7joL
9uVrNBFThQaXIqlYTBpGjosgxpoAVqxC2w5n2nJDit8b/IKgNtgQjw3OGRbOGZQCLExgSXXXIPbb
PscGJzTndMN+zXpAHVC0VX4YgMWyL4MAEPzkON7bNbxAfYXUwOZRFyUCqkWiAJWxiqfPaSUyAZBt
lpbHedu+jXht0L5LGyJjzNsFEGTiklGFBOXBNS2SR7+5666fOlKAFg0TXEAhFT4jkEfaL/mN8mSr
e7PrMc2uq3krfQ7Uacs6hT3GDSHf85uJs+Mf6NGEW9nyHvhIwiz80myJbO7nFR/jNgHX9oCwzmNy
7W2m54gtfsguVXSmKEIZWCCoCjcuh/k/UFigOYe5Ai+Oa6ZgxgD11pXJbOhCbDr51y6V5u20XE7a
p3OYksSgRLTbdnPTsWk2aDW7LM11v8obS3a2y4Zc05f38ootsYYs5W5sAoVK4D2gF/Db5b9hoYjg
lkVhWaPq1fwaUZf9HXIbgAZciaks3E7SSRjI0BHRZ88vEX8yZ7hjsPIP4/uW3bCzFxaEvwTIVIeV
p/rNueo3zDb63w67XsJLmfWQIc3o8SvZeMCDQFyY5qp5pJFEmoxLWI0vRy4D/BHzFZf12W+2D5Ae
4SGGx/kiZWnCM4IA92cBw4WnqMxlTCzMP7dfvOWmMix1XFrtwgSTsRlVHWUmQ+uwYMhb3wFwHgE0
kqDwm+vZGk/iguFYXCukMoiFg0inToMve/Q2Rkxi3wa5bZQxf2y3e2AdnQxVHbCicM8zsD+XHDqb
Tufp9Gn6zwwfGk7HKl3b1zn52OGS683uReOtEiSYk9d/s5onqqa09l+MwKkHTTdzfJlcoZBAB746
3Vkjv9g3okFcGiLlKsxCnHno8av0ksg7wHt7GZT+iSMqm2KzRbGWCowECbMFsceiGmOID3guZhMa
nvSiUhE1Zcc5Dw8bjdrXzc4ph/Xywh5SdT9rNtU41QmPQw9gLmiBqHbZitiLBZgpgOq6tJMUlgc2
GsKsADW4r4SxjlUaLHQxxkf8OlXmUzJYxBpNzBr4JTb23FVRezHM9ZD7cL67tynmfDvIXiW6qqsP
2eEKMe5rttY1OllEh7ha0W70nzsF9l5AVb4J4JQuBL8WQU2OkJTPJZgB4zlPiIuIzYgxnjLCcwT5
XU02/x0ZKlf8QImA2HMwSUF+CtH0nNVBTf/oIOrNGvEhrfo33MgY31kkBqCWuPEE535vTMCBI/E+
FS4X2EIFfMkjhqpH2fVzKkoGQklaAB8MH0wwVIE6RJ793ymYBtP205tAHh4YqgOQcHKlbVTCPNJw
s8gg/NdcHUFJ9nYrZHs6EQAPQOqH01PHY/VK+fCek/P4HskaA3QNyKM9AQrMRDSr5FTbSBBFwFpS
1eW6m2/klfjM4oiwtzZ0asRwy8HJB0aYSQMm6bGYXmIhywURuAKsTLAMgSKpUQaECDIATJ1D1dyE
C0q9YEBcYFTknCfcULlMvJyM7hVTbeXpG8oIOsFD3Egads8G4m6zFES09LBUJlawGFYDGJQ0o48f
n8kb9ONe2HgY6bfsw3qyKg76D+UyXeLOPP4OCBZpQJej0SP0vCZ1EWrJmaNpabxWiokFJg0BioxW
G5rAF02Dqf+s44kwSGP8HN/nATbVzYuJEigYf3FB5J7Nu1Y7aUOtsCu8xIfqE68HdqX6oJHKpZBw
lI7hpHJ2YEADbx95/fE/qNM2HQ2YcMEDhlJPFh2LHPUUF4zVxHA7gzFn990hcHvCCoesautND4Bk
j6ubtc1ouiEelORD4niyKBcNgECmEGD8RcTvErsOwXSCtoWYCMHR2d1tEL76SDjERUhuGg+2/MYb
gJE4oEls4dt7sP3Fak30JCxO+YJ75xSXE3zOWGtDlOMthBKTdjdP1s6gc9gJ33ErAVCDGoxwFBK1
sOXZ58M0SRWSYCWFnrhUvH27iihWueW6ix9tf8nmWmYlCiVP0tEtVrQF+ojOGaq05jbiy+DHiCMM
1s54uWCn4pymjbFUltPuDgCFz4Ec29N2xKwk32gRsckEnsSlQVDYjlfF8HYws04eaRfukEfvCqzQ
FBW3bH0ANWXXdIOfw6CGKi9XnMgHAz1YDjpu1oI27Dx+9aDo3th6SdiGYJNX6zWGZ5OIhk/8MMox
cC16FawV2EZRFyFA/Sz8f3soISHCIuBu8hrhyzDFVQk6LoOwn9X2ZcdhBlmwHcC5YYgRCSC8WoXy
Km1Ry3rFDQrVB4IjsTI+vH+pu+gsoxa5vqqEXcgvmuIDtxMi8YFiKOFfucDp2B8ImAo7f9KDDvIH
liY51rpoCLPRmxKmzgoL71hYSUiLk3YigyXC0CcyQdiWc2HqU9lApOM8y6QBvPHITC2aHhOrxT6E
6i/mnipL7te8Ce90qLu5oHFO4rNIoqpC4sLeCbI434K3j/+TXdfJrOBUUQlA5/dGvVWQhbRXOCEy
FkMOPwzRWYA2f22xZDzxcQ9DfdQdHgan9Jb2gASmPR29mgpUN1VDHfHWnYHkyh6M8eEJn7FBMG7D
GtsrcY/BkOZiDeoX7xObMVdAUzVWRk8SBeAO2H927KxL1zW/F4kCb9nbCHDPBvuZQE/CxpRALB62
J19/5zF8my376HXMb4pcDyCWqCzAobnAOqzCme96IKYlYQuaMxE/7EJsgNxyMr5Y3VX5l2PYdEjN
053/gj9wjvAe36wJhjfEStqn8Qnzmi2H+eLUZlgSgFabAXhgELR3JMELgzbsw3WYAwCOIYAzwE+Z
69bJnHWiNfylIcm2nK/dAXBo/5cUptsLxIqn40KxcqvpMn5MNeeF8S8xo9gXFfkPf9wvAeRDxk6v
yI4htu7r80qn9PerwTv9DBDWAcCsiqEeP0hl1Naf3T7FyBdYGADZGRRs9Q4rdU0f9AW34kDBJv5W
GD2muvjpsHVTokfwMhVx6H/3dRim9tdSM22tU6pWXH1GCTyIr3bLvg72Q+IEoLiEH1C9NvIC/+h9
zHYsVv40ZcR8VhCjVozvVg9noPmtf6+84Rqs9uQmdU0wYgP9GgYBwaoU7M/SnN70heAeBMm4Lh7R
IRiP706736Ya/JkNDTgN+AWrwuFQeFsg5KKX1B2V89JBBzcWAR5x5Twiu68nbho4ljNqwS2xxhOS
b+2xSA+XCWn1d+8xv3sdEtfl3jeYwvZxScEQ1+YdEKj3+ZjHgGhPeD67Mz7ybjMvnBPnKx/Ze7x9
ZH7Mo1i1U2YPsH6F4hVqCf7VId7hYyjZDxSW33AsTkxfj9COSRld3z69TlBFl7Gat/MlK4mKBSQ9
Cp8ScwJkoTnW7/gc3D0wOf6CN79whPbE0egx0by7czpiwHSgIuEFDzts+3C1EAmGnCU4Y5pw3MyV
JLwSHDsnKfbEw8286e9vvHaQwOfMmbX3wq9t8JkvofZxEYih5a9Cfc6rVaMnJFXOOY+0HOYib2kZ
8YkZx7VQ7Kb2aBh7/u5F2gsOCBcCfO9OvblZbSYbyD9oZW8OvuwwDeEr4Eloe+Vx/TWIWybb5pnv
nV1H5aTUD04No8vobTZHqAcl1ohfPCGurhcE8ydu0xAYEa+4F7+FW4ChjNp4Ph+9t/W29ghvsUMi
4AUUUtRVVivQ1uw13qhBOMsy8bzmoSJiE7BYsmIv/QbU8N3NkxO/I3/7gEckGNvwWIGZ+3M+eac0
DhOEpNDFdjqXUqz2L2tJNugEiI17QR2/XH5q7Q/UPoYQnaAqzNsLja6WXYbPl0H9upG6UMOvD3lg
njerguqzgb311IB3+sgB5gWRL13nVgK5LJ9O62VD8Godw4Yy5tkqSXbvN3ELI6jg467u6dwu0nkH
FZBxYYdBsMYKL2CA5xqHsMnZG58XY6S3mqTPlObzZ+12WhPgqTRNHaPolxvs4GrxuoRLqU3Hxait
YKG1ayDVtPidQQVTnhQak6vZ7/fPBBtiQrq3+jZxtAOxjycXuSeIUGFNlrrxVSyeK2Btic9uzEFh
mIonBLAGjwTh9KTpBb+fwTvTDkHZiP6FiqobmKWhifXgWA5CcigBJsAszhvxS8ECAEADi0paA9we
O87bDD9kCYCGTBqWJ0hHpL1pACKFPAkkeMaPztnGULBrKLXNKHFrBcWUqeGHaAjbKtlVOzBhhUiB
fV66oO5XFlYPvn+iazhbec6Bt5ITXad5hHruFrsr2eew/H/NKRDnfhZewMh+884Gke45kseEqZRo
HS5872N1bu4bH+7x9SRf7Blu7piAw42Z/cbtntUoOIeu3X7zZgHytJyi5nURJuLTUskrkbxxMZDb
x3uHuD9uw1/27cO9LqgKJ3sHlY+wWtrCclHwEpKLCWp6xY7om6Pf3e26w83o5oVv83yDWx1658ko
bPnWpw46WCwtaJ+F5x8uF+EHGoBx5zIRV5qGjfA2QxeTteIMb/OmiZrUSWvGizSKLOkz9hZ3JotQ
rB6tOF9kGbhQhh/gMsJ9CHqU6Mm+TKcmN+O4JNsUGtJInFtOhnVEbRaF5A60w/FoeuhPyTZdRK3U
YVDFjW/Ot7DFxgmH7eg0WNRGKndDUxj4fbbVhJbyd0VhkdMUv5xMcyMmMojibJDZtotjJqPkGkco
NmH4f+pudppi7+6oU6jiBm6BlaNX5uZBrTQxr6GLcRgUeQb8baX4hQu14AQcwgJSYAF+5Cj/MPRJ
75VltVw49t0WUIMQ35G4Osw7dCp0rQD/AEZseJPkkCcMTDkWBHA1TQA2uiyUdEue50y8PoQMmCwt
P9UDx/FhixCpswxS0K4E09KItAV0Yrhu7siNAyXZuvJ4PhPHgCWS+M6e6I3t1WPPdOkPoT3CJ2nC
gYRRu/U7NLrQ1hdRWpt+AwNJx8dm/TmNYvIGxWgJ8uKAPhmEb3pZ8V40ytGH0R6CKBgHTqGL2HEE
fVosKlBMgw0I0bwN0tXhjC1xq1EYBivfyQvxFdEQhbPR/+UstxeXQYwBJw+JeNNFEXwf3/cbg0Tf
EOfJbxcXzbAphh8HEg8RogD+7iIQ4wjeEOQOH9dWYQUEmKbpm6RH/2nAaOOKwkta1KueYG/izlRd
+GB5OXSgegkbAsYWIhSoW7BYENeqU3FrkTvEv3t4W0KszCH499JrADIhHtoyaiefHJxqJtZzS4u/
SgY1tCti6CFmTfje0eveOn9BoAhVDZwf0UlxaksyYRZBvlxgjZKwCEZVMqWkAl+k6cEhbUzziUhi
y5CVPfkZbDdsBnw+i4xKIiWqbe3usD/h8xGPwQ3j2VIqe98J9a+fOblQliuQTovLHEW8wPV/ISf7
AdnzxgsQ2+WWl0v4czlfGjoPl8/Hncd03cNsWPjDpr92k2LSSUA/uPjxA/dU+bnwbbYoAzh93gae
bw77G0Yv3tvIScXnjs+ZpKRJ7neCz7ChGWn4OSP/Ryz0TtL0NoFN4qWJcHDYFw59MeIiTBHaKN/D
jctYIAzCqOHfJAkfqDYRjYCcZY81bw9XQ66U7wNC2tzZO1cn4DN0pbRn4C1LmmfICnBh0bBK6h6O
BwoD8iVh3E6XlrAoBCN62ypbmizrjgG3NMSr+HE/OB596AJAc3/un8aDZ1AFjoIDOv60rOhGK2aM
fmOWCz8cQG+2sG0byHdVlmv2N8hITFbkWsYxLynSmBu16O5ZPKPUygU3XYqXNAY8DtLoeLzYYcT6
KpYHLoUhtgfyBQWJb2LKu7OyI+GbxOPIsgQKOF+KksWGRDGoo5LasTu60/doirCEhpq1HuBikSxe
dArGrS3vEM5PM+4J/AQyoIaOn1KV36XJsoh3tRzK5ZOcVp2LmDHLMgWDex3WUIrO8c/j9uSvC/Pr
Bz1nMVhyjrlC+XwJI0gJ0/akQObEpxYi4clFAkFcRw0Yy18PUybR2YcztaHq+ENngWGcNBVnoOfN
VWvnXZhFGb400J6kc3aWQgh9wPkztRFO/2zXUB+PDksPTijf/0tc7AkiL6czktkD8zEHkw0RjIUb
aqelK1NizfvEh2QCPjsfxTx1eWHeu4+IARfcFOES8lrEYCzoh1pQa6G3bLBPorxQ7D9glG/4t8zJ
UHVAMQWN1LBTMB4swc42GQM3XJW6LOW/kdaoHFamGmZuyuCHOps6TgcdEnH5OFkKrR8tqvXYflsS
VE9o5skMINSYZ+bIZUJiE9QayOO0+ERZqQQukewyplNSTJM7OzIfrAOb8DQshcEGqSzJ9N3t3uzw
tijWsQNjxy6TvUnj69FG7thl0crjLspTnEVQKU4DzAPpNcYf7AnSt6Ehw5jRjzFK8qMmx5DB9Uei
VRciGCsv8DPWXAoaw/nuEu9oI3aMOuuxuMZc7vYYyxgrEGCSf42u8BjQ2Sp8UNYyTDFt6p/524DN
8jb6gEo0BSMimb4zEmh+8w2Y0u7NbzmDZ9u9De0LSynig565gFZs7dLn3ujVjNXXv3QDamVIgAA0
IxmtKifk3GjCGfxx0x2nGlPpy4chpsJxkQg/BYgDShv4nh9HhAIJAIYiWaJRd+PCes66fsnR8Wcw
LoZ8bGIIf8fcUHYE8lqK6N4/0OZjQIjun3rymiVU3UXEH8MplkrwRkR6AYO9BxzAlZ/HcT3J8y4V
mFWqn2WHG2C1NcVh23FqN/07P31MsbG8hozRRPaZLRRrsVCcTOjTHGiwoynnlE/8JGlA0ot3gP8N
2rK+DhcLjrbs3L8LlG0o4Li8nJwEn1AoTo1B2YS/6/lUQUp5l6EZr9QHbtcYD/6hPBf7hYqALQoR
d6zrEm1OfnR8wcgZPpOQeiDd0hKJCSu+qdbjZyVbGqUlLqon99jC+psDFLc2zjZqExrbEIqPGBjA
PweYc9t/+nPW2ke6rQe9X3cjtrrY5aEH4E7TlHLxCZgZSbYXDHIgNJBE06GKn/2pgHztL2fiPUfE
IY9Lx2CZLpa08ip+LDqgciwb4duU2j7teWfABoLEdjx/jMokcbfdjP9b3XH7njvib3eX6UGClE+G
CizFc7jmnHfSpMGRwlEorUMXakRlZR9cPKW/qDwjjReSLy1/ypo2+iHYofgOwj/mpsnOmYYGkgkd
WdzFpIG7zJ0WS31JBX43hneIN85hKAZ6LY4odv3g1+I3tgxYS2b8u5LaOuXZAPziBzh0bxyoiyxi
r445IyDfn6sIOwnhHsioAv77M6PmFKwuiADVZHW06IH1sXcFM/WJo+FnYUuM/SKoIY9uHYSjrj+i
SS3wJ8HZHKdYHm7UqynP54Jk7g14zmizkWwz1ubE5H7SBZT7EhdLbiDZxZjcAYmLkxgaHYo7zxs9
ftfLKZu9rMFRm5Y8yXRdxFiwCC/7Hz7PDSrWostqDQ9P9mmY/Vna8FpCa4S/8rNQGXyeTlW6Baz7
dS9SUE8bpKP+EphKMB0vE+lsTnRs6lW2b1s+Mm3N30NOO8f/TASXZW8cEIKcXkZ8rzTuic3tY0Zc
YpKeOS4TglX7d0gLf2jbfNXsDwa/3dsyYDSdDV3zh6hBNrq/VRKXJFm2jcTO0KWrKi1SvN9L4+HT
Gy8tN+54qa+LdBlyIEFpi/uAnRUeYjyyIL9rmvTa8F2h5sAW5bfRv4edNKSlIgTFKAaiLoD47ju8
b6nPbjtuf8i2utK+bVEt0kFBIzZTilTU5js5PoZsnJZ8oi0S8oezTiR+gEasxybgYgyXnf6yXz2d
JqEubKOaBLdzaR9E5ZpwDNmYDqRwPKNcnwINJ0jOsyKB5wLPyD8O4cnZ6Sfn+f+0oB1dXKloUJWl
606wDx6nPnm7HtLX20DVKZfwW/jNCZS6ej3bu9yrMGFakc6P4gEiTg2OYCv/EYnl2O/ZxxsUVrR4
rG5p1GED3mH+2O3z4P1z67NdY/l1GSCIedw9/ePvj8FFDZX9FNYvURpUo1YoXN02RNb6mS6BU+CJ
+vOz8OlOQsMjZjQ58Fwwe0xebuNkL7GmRICKaxgY1IdM38qsIXQADsHd13DYvdttTw0vDg401rI1
eGORRyjlte1idHLjTHV6uy97kDZAxgm8rMSIb1I4k/eYHN1XK/pc3TuKrANhxRDVhr3Vugy31NbC
ScrziJvO+k7jfPm5jQoDpuZE2zsOqQ+Mw0w571XxE/3/I/iBq5LRA71675Vz2lYW+tLQFmE5fD3s
6uAu2herd4tffTbOhV1hDAodHDfVJQ9Z/rWXJWqfesASozFTQt5JOInDZB81h22/RShOf9sAjnG1
j7t9AIGxtYlf2fSc7e+u7J7w14OedqBx+xKtExCbQvdkjjbeGTT5aGMGAh7K+O+O4WYJpe01b427
lc0OD4vgr0Pn3iU34ucsKr8e1CI56+0HRZvHu6vtXiQSwz4KS33Tk85in5aF3fkxw97YBnQYuvBj
4ZEGfsFoqJF1nCfuaXNVCZbwXw58s++qvrK+ZUl8gxmx02X58zXhzuHU8zSmXxNhE7bPjjrSR+J1
20GeUFh3zYFswSvrp0rIa9T6YlrOUcoQ9WgZx8o+08asG0B6ZBGDLyAN4uS5nL1vYTYoahQweuUs
ex1EZd5hNqCygfo5dBSQhTkpWrQHgkEwNiHok13FVGx1xQX08DYYUhlQ8DCjXMHPRhEgO/iOUGIi
CGDQ0egCXhnnHb0KhfQvgMA8PmxqSDGl/tKNlRxSKoEcx1QL8BXVV+Iv2t4RyiWVnQ31FMCia1D6
UaA5jrZtYfQ5zek6mhzNzv1jOuSloZrcIPwiD5t0HAUniE7l9VpchemxveesEXvLY1qcvRIOV5xp
ow50KBJb7B4y0TsUn6nX/ZNFPpfmh4WP3RqzjqJzHgJS6NNFN2MeSFPCbTlJamoxtUCFgNyDxCsS
ir9qZqVYV5npc5Kk2LY15wnLspNm+vGHjdgtAX5kBHlO/E8uBkmFUbys9Lk9Om2omHu0HTeXwb2T
IM+AuZ03QDe4QdFvzbTFbViiLskiyJUddmJin7To8RpY5TzvGWqDduyAfrPN2QSP4QWewnOx5w17
jkAxMJb0c0RAXcwFTZS3LQulw3Tv3QagPpgfOISQSYfCef62F+AbwroP9JcPWcVNacawMsOxg65F
C5o7tG7FxSI//skg9v7Ybap9hP3F3SiY4ORxifYJsKEVRe+Bs3DuK05ZGT9hVL0DcRtvOVF+wkcs
7aIeNFLI2VxSoS/To7H5rnGR8R8EykOOgxb+xgpXo5oDLYQoiZrlpNHl4YS84pQ6/4XQUIa7Z9Lq
w8ky3iyuYZQ0fRyvuEqxin8XckerRa9EV/xFyoHTpRwVTks0ggryrtZMZBbKgbYTrWKXn4JykF4o
aIKRjnlcafbAXbnAVnzTMfdk0elwYUC1FqUkpPAjjBIuLe8A786wk5zMD/QZjpkH3jtYVVxMbcNW
ru3/StrNzsnQ+kVDVlFNhZMN+UJNjvBa+RlsqKDKrId1A6L8E5I05K0LwvelwO6nmzFb64U1rI5e
CTYhgWjzc8eZfYKZ+60gKK3bLNh4hg4/q0sk8jdrPRAOdWXFqb957Lo3i2u5xMapyb9awotaPtN1
h/oFl2auOlCpbdNGxZfw9XK85cD7pAcogu0JQrVmrVV8o1ixPBhnByr3lNvkQMhZvabd3TVRxWSN
zVfzAYJfbI48N1U0x2/gAEfXUVSn7M3W9dX5toz32y1J39xywFr9144jkK9ZhgnV5E8fxryHDgt1
0TtKe7DpaQ8vKE44ao3229iCELWM5kRAvkxbZA5HMQHlX6RG8KhuJqEGJlKAvo7uI3izKb5PB4PG
leTu1/SIbY38dWCARlzBvib0wHdryyaFubVqfSwTMN1jkzUCrPMwIB3My1WPqCVD/Trzyv4+3M/Z
0kjqYGN7UnF1Y1bY019gs6cLcEnfFtF1okPYI3jQWRVht4S1ALmL55QeWBsdqdNd3h+lZBkzeucf
xMu6sdt5u54Pg6T2cOFqf/0DT+MYZsz6uwP/7fFyP2gErAoiqSy/P9axkg4bIzJesr23oC76EL8A
n2waQxr7Fjvdn7vgbPGw3jhZBfxJEBRahuASkmh8RJVnHSZ/mV9/Ja/iTRKuMTlO5LubuCeVNuM8
LTZ2nkKWVBP8xTdQMb3eBjJUOK1aloKlXdzmef2zNacO65BgqIvmTSdr0qUz7+0R6SLyfeLRxUna
eMpJd8RgnX8698HVy0wp39AtG2AVxl2YFM3WpPO4GZv76yDK/CU0T7Pjb+B28tsA0OnK30n+OfHu
n7vgsXfs8aG4YDJiOdeXuPPVxuLXNgR1bxn0bTg598Dr1jWv20u2W+4l255nDbA6feijS+TBPQiD
SunHirPgCxAW9bev6FSwXbn/S0zduTb4mWFlDTEYdsRvoAXYr8XvBDmI0qO30RiCeQr4eQKGI3wt
u6Pe1dP9JZfJ3Aq7J8G6x4XD9xEGvAhERTmGbUjLeG34tFJNzk9xQHZSfz9KtghipQ0/CVWtNm8L
6vPR0jGhxvNTm+NoAQnRFyUrykDm2ictBTbBT0gRvohPgKNM3vQTArir9dmo5vLHUX9O9wnkCo7n
pvloy7koEZ2S1HBD/z5lLEdMjxOfvP30ekCsW3UDzIpEwdBWYIcfWkNHLI+7taBlStiiwr6G+7AH
g4eDsz39DoAIIsAF2QTQGR0o1VYDHS+slAHSXn4o/qcXTrqIcvN0W8alK6/5CPGelGXjWrsNiJ1W
/v3BA5LPKwjAPpERMEYQ+yfbTbYqNIThtuIjMuJLb2b8SZT6HZdKNvSXDbn9fokD1byLShLUukuZ
KVkJjUD26WMBaYxH3ku4iux9LVcZsGRfuKTWlzkFfb7ddtFM/n3gA02s4Q+fb8PnZ8CJseMUOS8I
wmMYp6B6RrL+wCxoTFyXQpys0UoZh9XVQJtWK5K5rmVzY7b3h+8hOlaaCLMDiM5Wz6a1pyzNKGsn
jMO5Ora/LWe+XFRUfgDztyDmVT7Q7itPmukrUB2wCEduf+HAW+TkQlfKCboPUpC9CrRdsdI33FSG
LtY+nELPhpE8cmasyus0TbJY5OvzQO05o/yfJ38svq+cWFDNqiSnAhPcg+G3ulyV5TDFilAEz77b
nPOfCppZHkHwaWFi7Y1Yd+mEcU1Pl0MIg3yDlwcGDAJ0Haf6NKaPkCvFxpD9mrvcyL26ExrYcTGf
5tvLod4EUkWy3MR2ziofmKV/EfOnF5O3lncWDXqSA28tsZewmy84RXuSBj9WWVsHZEyHwcV7wJws
NKf9M9u61Tu4R+yYLotuPar2+bkx6ZZxrQTMIoSefMe3ZqyT+FpENWSKq11CuDzYe+/8DXsH6578
cUJrA3VYD+WodAs1e+xu+ZeDDq5fTClQvEPQX0Ful+XwV0XqrqVj7QNyQ592aUMYD9TbttHDqOa9
arZHiztWtpX/+8y6FGMAjqn281/IRC+2Ck2ipQnC+2K8hoqf/qyFAOncWbT28pJJL8kb/SXsBTkN
7onGVxCbS4uH4JycqnC55V8FUMywK6dZop9mcMIRqDkUPIwdZPS0G2P51PsBdEHB9wGT4YiR48Bh
k1FC5ZHgIuOzOWSrwO6NRw0aAecNJZeVUeykcQ5DE1Ma3HEV7NYspMAgbCNoxCjwFzgN3l1+iNQs
Qppu24+3raAPR6gD6bzEGUycwtqIYh/+y3ciSN/JPokOKQl8MYYVja/DhkopPQ0GBqbYqOcghN9G
VyIN/qIFCCTAAlKfOvJz4rKkX4NwK2kG9aDw3quH7/SgWekBHlJCs+W/RPHxtbF5laAPPdCDXtaj
Ma1YHd5XQl8r/aiN8Sc3Lni7L7pg+jlh7h2GmK/Z74tFkcSIEKI+mBF+smI7hX1nwIn8tQ/DB0lT
kNFYwfer/mnwxmdMIiUUfgf/nAghXmz7n/biBVbS3p0G3DPOmHoqKSSk8yKzKf0z6nmcNsiaDco+
2D5WRuLsJh79H0dovuiJkETI3uPgNphcyGgl6VrYj7LqIXeHQEB9FGH8Ba1e+bta8Md4CJqmhbFH
DoaE7sLOG8gPpeCKZfKPZecFKhpdpnscHoYQ+nY4nplHrDYHj74YbDz6uHVKJu4UOFq2mKTTdfuj
jE0LGwFHiJVpaTXQGwh4WRk4BMfMv7Qs2fQ7AnULre/O4YzJDn3ynJkzxG3/zn+qozYFLgPN0Sye
za4wZ2UDA+2alx/P6MjpUBITijY7C2bMtAglMOY7FT9+4T0/Mrqp393SFuyfouag2ltWsauQp3T8
o8moLSEPFokS/Ng95rXsO1SYzZiK6mbJsNhtWSywAYb5FbItiK6bmgv23zfpDY1UpqRhHb2IexDh
Amc8vXQX7e1FTheigR5hJ7pC5rga6z6k+MZUVazzrtky+t1Ry+13FoX5G+1d1qd6v2tvrzDlJS8E
YPBhKJVp9LDqp/ohzqAR5RQ40Pf6rztaBsI6Jmi61ioE8W6Mf2xEZYFqadyx0i6BcqMpqZgQBKKe
EZGj6KNCJ0hBXS0kUDCT0iHfRSKoGuOIB7aP/6XFUbRNebezbwA3IJInAc8DLDGxZyAEaMFDVDHD
M4J4iNWFlcpSi3l+MzpsX2tL3oQnqtsVC8sss7zdBYaWFtIybza4ljrPnYitMHgZPhGGLLpM/tY5
7aydqLkCQwU1V3ecV5HzJeZo6dMQUflpN5yn8+w3+yvbhqLAWlqDoVlB+YvxFx0dHIiIy/htHclh
hwEMcEnb9J3goPRka9xCs06aAmtN+VMYVZy2HJnMcw3EsT+iFviCraaBYUEb2icGstWwGp86Fivf
R16+nGIiknjVp9WCgclQf8zbRw69bbG9Y74n2AkG1fSsRwBeSiSXr+XkLAP+sGj2vib5OwYrkiYD
LgcYa3A2Jy0zdTLL8p75yArhINxwncQbtk02G2sLuCmYvCvhiVRKPL5tjr4+egSm7YijugRZZelg
w3ud3MESXmRw8k3FfxynCEpEMVAk4o7N9XfSRNQj+mPpc5hkXP8vOQq4CknAed6ckh+sTnFBwJO8
YGeDNEk32ttyvDwNcWKBZwf6RfHEog56uIwzoLB0LpRi1pXSV8oxJD+TD54c4mJ0jVXV6CAtTelo
eyYdLV7F4JjQrAS3eJuwOBb46KYUGjPmcjC6A5oTeOqNijELMAgBABuAUqxyZOtyGhUjJ4IeMYMH
DzNA6LuUEh7cK/5rsgRJgWsDLj1kBmQgdFd0LozteKAAT9D70dq/uGJpwcXkg33y++S5beX0421O
gsOG/SVMaaZxGH6HSBrd6cIiL6BjUCAtdgeMMxxy7KG4wOxO5dRDrGQeY15MJa/wgmKfSYeGWwW7
MZK1FK+9vVr5Qr5ylz8sO+4wW7DDRl2CmIYTxFVm3Rl2F/vRiWPwtt2PaoD+Ba94HSlhLjFX7yn1
fyjqHFbKow4VFZQSL/yAyLP1b0/BP6NkhDqA+5xCC0A81zNpkm70ZufcYHOyDH6UJLeVlYTT4qga
HNA9fjLw+NE7LBw244o/gjbJKfPFLINtGlV272w22ohVmkpjhm7ni7AmZdRmN75Vuf3k08rRjzey
yLfy91acNpofnn4gOEQtToOoIIYKrj0xKWGD6duP2Z6ATjq53JmGiVofuwnJRCp4w2+4IkpQj0MI
kjss7S2YvTvsPy0Zxue1r3uDOVaD7hsxcb/0PsyAyX7xCouJPteG26HhdlyD65gkRv9ndt2vxQal
doYPW11/OQBMHQrvcQCJrlPxv87TwgdacG5rJfoN7lbhX/qQYfvXVQ/hptFwv07HnbNghpqHGKB+
mfRPQ6ESnnwkE9iC+Zg04NT9otCz7/paB+ojvlCmanWwn8Gugi/dtY8zdcN64gwNQxaG2If6KoRj
Wv8OHRD2AfUVuZf4Iki7e8wp+rNiq83VoW7pKX8aaxumOKbBR85xgB4vatjXHJlHvwpvuLDN6Jcn
yj+azms5cW0Jw09EFQgJoVuUAzlzoyIYEFEJJPH05+vZdba3ZzzGJmmtXh3+MMxBAICj3BmMZ0EY
IXSj2SktyvPt3B3e1u25io5CAxtnDpx4MOHBwgypIfBSPfO3rn8W4R2Nwq99SxyaI8v67dFSa9CU
vQxgjMQTiGCeBsr+KT4NrzlJl0xVenxkVlTauguWUqHBYVZRxr2vVFB+NHXIJpAVmGSbevoNouci
H10h9mFM+hq9kXaCoEUp5dbTZnKJaJg7rb9+ROuEU1I3X2cjRYmycf7dy2Whu53gScekMwX1vOmP
+4BJu+cHSbdZYrSiDDqJ+ZmIwV/qvpaN9xyrUNxAyWZjjYJ2mjjiAaJvH5Sxkj7DRyUl6kHY6G5B
mA4THveQWDkiDWFS/jN+kbkK0gRAsb+AxN3K0gN8CiAaWq3zJ0Inwa+RE9FNRFLQjkIRiQ8xcdWC
D6tQfoECf9RE9flrwxexMxYQExvVGNxGSEci9j/MrCPaAzYMTFwfo+1on5sAHgDMw2zyuuaWX1hF
22U9vJgoKPDyUbN1ddYfcjzDi9/mQ6VWoiBBDmoANOZJ0Nwt5ABvbCLrzSH08ZZqSGmI5oloNth0
HxBxakAGX8gmxqgrz7J1hWbidXeZF2t9e4XA3x8VIY6sDJ0NZPvu0A+G5RScKQgN2kX5VIlQz3My
v21lTntx8y5HJJf52cLjv4GtIVfSo56fDALgHPHoOtij8PEa1AFHB0v8AkZWTLKIGanTFV0eWi13
WjBXRl0ivESfatljLbfHqTeZdALROYF/uf+Be1cpmo2hPlQHb1iHhXWJcrBFhZ34xtBYon+QMJfg
1SJo4b28enr5gEvrWQpWKX1fZYB00hRPOpYi67mlfXq7mqnX9stAH2b0+aZMtBKfntzVYvVdFrVN
+/NiZtseLx0IetB4H6+HjYzhiwpMsMS1zlbhcY5vdrm8ksFNcB/yb26GlqDk36HONPiy18f3vRLE
xN8qaGEqhq0ezjmGdRmnw4S5AIuWUsJMtlevYxZRDRh61Jpue/DbJyKCIr7ANxYHH+B5FS5gukxA
qdOXGF6X+gTakdWsxfq4g65NBymuH96+biS9SE4Y0WoR0c4LnRdLh+jJekWbAg2ZcWtX2gmsV3AK
T0tsiIvoOuv8p6TRml5nMigWDDcuyAn2wMvRlqVkDGsz1QbH3hiJjh0NVd7I0S0xi9JOR91VOULB
DHz639XOxUS5sUQ3pEeL8jFQjt2gulrbDssavfSnkwDAZXtaSHWSJt5EDVSYUsBZD8DJSpQ6cF0w
oo5/AznodhhoIFoXm7lTbnOHBD9mNk+fGoJ396SfWoAswHE/XFBFTyx3/tTEUUJI3eHdyQEMwUzg
uFYYa3KcQuaBqYioJZiaMLX6yx5t2P403Bje9BlDM5jb63VqV7QpMSAjFX1pbMIO6BLohMY7iLf1
oevRCGIPQzwXxRRQg6gRsOXAyMDQYIZFLHBbdKc5/r3LzWKtcVdvpp2M5kx9pw1r1MW7KNWqW0An
3vOPzp0xMmZ/f5MIew5a4MgYkcOgpwezC9gbQFFLDk7xkaOx8o3+Hoc0/EcQrWdyuP0CY/ghYfm4
kE7QFucUHWBi5W4xNCFQOwVPQhnHXuEk/ouVdb4rAxFoaQlNSCeM7jNcogD7B6VtDO/RL+AQnYoG
buOIgNGIi1dZjxF0HsXpIHoknyCyIRZACmIXEWeESNeGLpJsy97gvmhN246c6cpYnWfQgOWk7LMl
UdKxRXRM/mbGhTsi83uIjCHCWq78S1x3ryBy0En+1wGlrQsvHfU9ukwJgl5PJLLJNOiX4q7oC32S
WyzpnAqUFRNAckGY9VQ8knJK8iZdQoQIb5aOzJUM+blv0RMTO1SyOUieS2BO8VZybWR+kGPhiqI3
FHs/V/YQguIBPAa43xQ7IL14VUI9fm8+zmslwjfsg04Aq8nfU29YAvm/BUr4QIzi4TFIsFHVPOn8
ALweS3fvvhChGHfbRDO/OYqSkzyMCGJdocnU/x6+RkYf2vkTQRwNGoacMZeFMb3hDKBu4sHltP8t
384X1y/NLHyxDchHr1kL2aSe87NzaEI9D2QBUSp3n9BCgMxzWLpA+3FMM+ihw8S0aWJZoM1wscKo
G6kXvMWgUF2DtqeEWdv6TtUoD7q2GhWTj3/1eEp2FRlIRrfcms8CXekMieYGESx+CoM0Pfit8lG9
kmckt3f4qS7LQnVaQeUr1lPUZIIGq/a21UTyE+mIPGKhwHgS57XCDyDicaOsKfkQ37f3pEOQwdDD
qXz5fhfOS+XnrDjAlNDb4SzB9MJKwQXjf+A8xUmuYVQhHvEXJHNfpAK4l496YIS2rUWBZdm/GxwD
ioWYnQoxt28WkCBKaJZMy5HfkID+PgAfHImHWIVbGleWoK2EKhSbh90/5KSLPec9eYizXYEmSiCq
Yu3Nx4JHVw5cslm0rsz51IOiEE7n8/nbKU3bvsnP84KJvL1B5EJHa9msTOY02PlECUYKVEgyPJIS
JyUVnGVIVBYscEBFFObQDdHYE9EpfHtFIBofUcbGiOLCrgxQY0MbgE7kGNVoQCpz6R+Tc4T6CPsw
srh4kSAQ1INQ37K74KK5oQyBvw1lG16Acn8xGmfUuJREVvaoMKl7IPkZIVlkboglXM3dPxCBFEXI
wNKUk96u84Rg2/XudBEK1CjETuS9QwiLUcSUcglGNZXOCxVGhGPXYtPVDfk5yqfXuBhSlmPUimg4
knZ8A2k8OtgQrdnKYoj8o9JCucEVG1fGrNiSPXeM/d37VN6JjvdhnMKIUMQderxVUhzHrnTfDFSA
pIOGvIgvaHvEvlfvs9i9P6IK0YES+knCxAuBb7q6/BjcBgH8yMcCJBxyfKIPiqbef31pCcNcGQaQ
/z0hYY5L9+xNUi91OicvNY58cClAlxB1+HUTMJj9xA8UyQc+6WGiJpkxaIKCzo8+yYVE9k4YihIZ
JfH7cmSTvbe3/ejIO09a8A0y62smJIS5Lcnox+L0IasmyWIJcRecSEghYMZARvab/VC6UhbU7iRN
d+LHG1UdUdsTTta2Dy2z7cTjLwaHcj9yhK0J6FRTiiOJRF902mivD5aoUxPAbhAJhY8o4Z89iCob
U9BNvoJDRd7eoCn2seScaS1R9yNPZpoBc7RwMK2zjj2eN6cVWQ857D/9P6Zua4BoPBkcq6zKb0H7
JLOCz0Z9a8s+uYVi9lhC9JKY+SFRqfmlI2z//4QTf1x1kT8UN3uOCxokQiCRfQB8jlP1uEbtdTaj
DwLAXcpryMBSyMrwdEeXgt61jJKllS87TYoyAW2hU00ghoDVWGREqAkNAAbPz83AEwpgjvh46ZZD
qR5a8PvFnFDYetAToVvdLTBdolU0YhJnf3ymoECqukQwRF04P/n4996CghnAI4NJb3Y5cOUsEF21
DqKIP3LfDuJictHk9BQAn/yEvFfcyjqAATtQ5oynjHlFHxZzJ6jjsZh/jOgTYyLdmid8VTvipCvd
W2nX01hghkB7muXHy37atN8Uutl9EOJIEps3UZKkr/TzQLVwnrJYeT/kU6QU+xxLneBKPsE1m0wm
lTORb3MJJekUAZCtGyO0E0gJV1iIl5GwTxFpa3j+XWq49lHjEJNUU8T83n48lmXIiIDu6uJAhx5D
WYyHBOs06B6l0d0O8HwJRDSqHajAhGHHT+V7+rimuyHYVlSuMdlGZ+qMn5dg1+WVSg9IUC3MDtmX
gnhmuSBSieUSWMbbHDMkCnIaRD8XCutGUBXyXqtoncr6YqNErV2X1i0dBb7/YVYvu+3nprBpLSK1
boOQTW+UE2gnu79ZnzKNewgoDANqUsRicnZSwYqteWNkI2X/OhtsDq6nXMvKUjbfs5Qak9uo7STI
QqJ9zy7qHbeVE0X9ebV5kl2Tg//LFkr7tZLdiUQ5MojyLKnmfdbAeD3hCREqzCN6y5KtAJYiHMgT
p60i8SOOKNsX17XKJhSpXIkuIvYjsjKiqCf/ltZen3bh0+X77AvqBU6a/w4fykkODAkv9E1kByuA
nUQABD/SdenJOaKNrmuSu3+rRe7aQJW3Zfe2IlWDBA6hDsdDPsVGMfl3bRQb1NFe5c8EbDfzNGhv
glTvoE8h0ybBbwlFEPNgsRtQWLTETY4U9Bs4LkRBoDUSbpYxAwUioHZ+SZA/GceKSPgynSIHZM3L
TFrumb4BbWaxXu78m8IIVvsxaUA+1VEcXBgViqBqumjoSv2s3jnHEL7vtoyldsF3WkZ4/LV7lDbj
wtr67FV4Ysg1oSHJmOQ2EUvh/9+xSKv8HLFGls80QuIO4HIK4JyqnBnVtWcjKLNKACOdgTTLDGLD
KMVLKZzujurNwWbcLSPlS+3nYgF8C7Jxas47pDlQycX33Pwv0Lwdk7qPCt9OieWIYeQomgb83TmP
RnwnJQOEPP36I6tb39CnIMeDXw07gQsyESGUm4lkl00KZJ2IZabn0Y0F1AAMhSkwQgHIYYjKRX8G
8bGBMytG8RpYdiMSJ3h+zbvhs1qJHgD8UrKmYbauGfas3x3b4j7ao+4/mQ06lwNRIPhNTrnVJWpJ
y9XiwasBojwqyro/oHb6ArwHtlkttF8YSPqUr55B4gKmV0J6TV+NrMVPD6B+kSvxaPMPWzMoZ+Fb
5MMpo/hna/QnlRLQG9Ha1cQfnWTpGYjUMsiEteQmLyedy9Hxr64IhDhlkCaNLzsgCAMJfSLHCwru
hCYRjXlG2GREdCzc/oRAAnqElIef+Ax9ygYOHgh1NJRRogKCssB8QEYYlwGN+huZD1Nyur8pOBB+
a6mt8YAgO6qBoZP8mJhNmD5ep+4YvaAXQwmA6qqkT2wXrEIYmrKwmFkChuQkgnBG27exZYg56gfK
qrXBKBAZEE3QmSx2s/wgNZE4+E/BcqGph4TeYMWEbh6Y9jr2ysG6cmxDmkvPKLLf/rZYaFwG1CTs
7Ep1QpeNA2sq4kzGGM2f1XBjjpJ0kMTcUC2aeRq8t30PbLETY+31D128jsO6slOC0vyjubgRQqu+
WKtwSEUvrR37Ce/MyYGD8BpKBr26dMm78GNYHJsd3WQut5yzdMMCNR58qVZe9m9/A23nPILb7jlO
/5J5c7jPc7xp/9rrfPnBn4bNDC6MApQ2TcdcIlAZKOv73GvCh6TqtAWhlAGapQnpiMyHcKMIJytZ
k9T/SLVcRNtuKGUEFH1KhRaTNfZsArr1Sy197hxhutISm7eD3wYQbrLHo+GIvQOQKyel63nMj8oO
Dqroy2XnK23G1L9O4mn3+KEGZFL3WeFshFOMsgcJrKx+ZHjnNxi7BTADfQMivZ0Tb6+WNuJ8wW+G
pj5d63O8UZOBskl4Vxgj0wZaXdF4BARniEuMgcUDzT46vb+ZuviNfmDvVUitsTSa70MN8fWS8vkS
MFj8WAlmTcZBo1horX8+QoDQ03wd6B1t0XiasyGPgGDpg3vqtDO+n0UgsAeeE0SOa/j61phI9wvK
UesLmekd0o1huz4hhUGKeGEJduGlItKWHeptd6tNkoMyay60ba6qRUGVkGw0A9wkhJzRIANlMaMF
1TAH6oVm5oNImwMPaDkYHsDVfIa102b+Cs4caHMUk0ciusbsi7dlk4RvzI0JMEN6Inn44li7oFe0
UCaAHS9D2Dll+MHMCp/5v84asg8H1+7aMuu1us3xxasGCoJ/EAcmxc1ST2ivejgWbfCHaTuXEss/
FJRspH3eXU8lvqXYv4yq1IbHhi2cztQHGb/aVWfPjqlV5h3oOQUjcifbD3Ck2gZo3N9BdmEU/t1c
VvmxCLLGVFwsK3ix+LAVbMcclFthX1aIPYCVmWuZBT+nRaWJU7RYbohNR4b31qg4t0fapOPHfyxW
HqC7gO4TwQHkEbLzFx4KsEMKjzP+Hwi+RF2EgGCM32GffCdZQKQaXqIaofRiBkrmuULPUxuDDlyl
VxurDyAde8DeOU0mADVRzCAQEigaDvD43BrZ1Xj2pnYSYyBMhtH/TP0fu3ae7PWoO+4+zBrymWh5
MfmMfWOGaQkN6d6NErJ3Sg2rh7Mg9Dl6jplLd+sB8WzGVeLa9P0OUo30j+5uDnsRd8HjY8H1Be4+
bYSW2BonlAl9s9dxNbRpGZnT0hT3Y3R0fMCtJQwYYNjD6yfAV2nGYLOSQWy9nlU6eliA7UCsMOoF
uDQ+1D27azV/7Om/GTLUj3DSnytd09jsEDGFvjIPETs1lRlvKtZlGMXc5/P+4TqIQ/SrQlzc3CcD
c4g0fZPY2426EVNrYOwJaIYvfgTTHjMmPFmPVYDiZnQBm7sv9nmElH+1xKst7G8p7ZnE2I8Q17RR
HrHcExISFFtJZUGCpOaN8jQnMEJTQ3urYxnOnWTlHnRmwK6OKkav5RY2GwNBY34jJnBwTYp9vb7Y
JQZpH7SeGttwsh7wr/uKW5UgxS7lNbnPIF8zyb9bjHK0MIZFwf115x0fNloFqh4VTCIKbYVUlCD4
X+7jVIw4D29WBWJoyFvJCF0L9U2y76GAgqUaC6k0BsXV/JyNo+EwiWhwIGerkc8BnkNLGySnYl6x
LeyGSI8Me2w3FoWIVdJ2Ra2b0yxS9u8pk+B4AoICYFnPf6yZmi2Z2Y+0k4KPEl0fzvnrwOiy6QYF
xYrHs27PiqC7gF35qwakGjfp+TyCOLOxut/lLnKwLifRjaHjqW8+NsS1cpOMfoZEIOJQg1o2sq1H
AhY7r+aw27XmKWOMT3hbZjSC6bfwHDWTpERf3A8xtSEEGi7DuDYGnz6NVeFy9P8K4HDH3yKBB/kb
fGlQ8Co2KkJBVzvm8ObxFad0O7hbfCyj8t43h/OqOPy2hMxfd/bNLJSDU5KmcweCCoGxD+qe19Ny
KqCXpatfbA2FPbJ8uq44Uqcw0pCmAPZLpv33G2qrHmGUoRKT8c0LAGoKWMQskWE/vf4+GLsMFPbB
XxNUZ66Urpgx3ip4xuxRPNZoS6NIg1siAMPUxBrydrXIUlUUnPb3mpGnjaHKkul/l/iWAX4C0snl
hLX1nTc7wPIFM/FVzvoqViq9bucSwiVAH1Jjr0BZPfQvCJn/Cqvk/9Jr73skupQjZKsIsKFNw1EK
qBOzVCaCBKAn7N1p/jRBNlf77ykHE8w8E57riZvehKwiRERXtPs433JiGdgclPbQDdKsHowjOCmc
Zj4m6JhFFNPHFk+INSBXUW8X67CpcahjkVeknj1+gt/818UTuVg1KK7w2NOv3ztnqxdFQDVDGPmf
Pw+wPw5qQGCEiVyBxYawA0kA8xIdvQ8wQ8BU4C5SR4CuRJwGQwJWGFq+0Exg9g40Bkpr2Nop0tpm
F+PAU5+e05+6LFBEXKhjhdHjGcQZfgpMQGmlrBpExyimC0e72lxyVlrzM9uZqUPZvvutbIrICpp8
PVS1kzPFL+6p4z7FJCrpI31eBHdal4SrHlzJy76PgBH74+qi9ssatS+zag8oowJnOUXesF4gtXQX
0da/EqHGXTVsQIqli08GUbzzMYWFuxcnDTb/Y/wOAOH1Vx0FL6cv/Dm27ctUtyCalRtSnDAm7Yp2
WGy1OY1PFZ2JWb1ObCTGh2xy/OwsHvp6bA+/J6wYC1DDdL7eUH86kCYvnrr6Rqqpr8nOA4RN5y/r
dnpAAyoZdZ4QdbtaApQrMnKNf9NJx+sO4ChBeVplHiDlhmOXpxz02ewMmU0MyAzkIS/eK6qP+BxP
ujhoQ4I59JBzg8Ov2umk4zUwRHBJ8TpoaLXM4i8JHydQeDoQ9bHGC2fgxpsxJN3BN3H1ihDYBM8z
vDBGqjwi6JQLAAbPu9qvoD9SkPO97KEpPZCLxgd5DsLageMGrG+ggwjBafjQ4kvzc6RMhwhFRIwY
zdXkd0xfvBtqioe+xZhfnXPD9COYGtDjcINU2l5ITuHbOMgn5amifvkXGXTuYvQjScmAIqJY0Lja
9nlQ4FDiyr4k96GjqhRoGFP8knkDjuXkurzdBgWnBFaKRXTpudeTgvg0u0AOYBWC38clJ+xRZDCo
hhNhfRk2czPSbATRwuPrjPwZ/TImcTkcPc67zpi4+Wmsuzo0TgA1zXR351IVHvgK7CLV8MFS29F8
f65Lp4x0mKFGVARfbDWxPA448GbG/L5vT8vNe1WH6tawX2FG+kfCRGLQn34jrhccsZByYnSZ9d0r
fT40BvwLArXHD4b3HS8PH2G8aGNRNTDA73vlAaTDmMiKgMERBKjVmWWIG05KvGIxV/Bw+fWqlXo2
AIiWFOzZiA4FbfAf9gOiBNcalah8clYR2FAgCuGikE3B6+nSVEOq2UqGnVnuvdbkOJ1Q95phEla7
G4K7ba5W2NvWolXc4yAY3LatjVRnKakU8F/dSyAXpWDclxyb8RYa0A8xBauaGLvXvtlcV28oyLZ6
MmxEaEis7n+3XiDQdsSN1m2YUxgrHhYJXM5BQlsgoRYbJEz5n1Nt/UVWE4Odigc+0NocJjvOUgBy
GFJiqsS4MY6KLZZX+eGyNLAiYHDoXo4ypSqip2/sat6qqGA6g3wfmJbYyqkieiYcA56rMBR0772j
qN3dd1+OejJosRq6Ykxu9ShtaWkOCCwGiPHY4c1Lu6g9x2RJoIGA2kdAS1lYHXo11KtNMSi/5oVS
Ak3ovtdpjz4dVF0BXj+8bh1+mbDUIflMBxoVOJ582qC6vCDHpRtvvUob7fVKqlcPiQxJo+PhFy0n
QWChLlKe0okQtQacPArhjOToawGNRcAasGfbfIACQ7hK1C13PyQNDJBfHwz/CC5UlQFLVODcu/Hs
D5Y7fHfs0ID6J0N0gxPRWRlnXIbv4nUSb9YdG7173/0T0CdTU10JDr9JZx5qFkjYD5llGPZcdA2+
1u514qAnEDEARJ0PMSiPkCQowoRtiazFBOorz5k+7ea7UJdjZcVFBhuh0ysiRQ4+RYRYevZDQ9jA
dP54WXGo93ZPSIKcoEgybZAOO9O+CTea7rHXd86dFTBIZhwldFzbwzEBFQzmEFUULsPhBcXk8JwB
mBwTFRF+HhQzrK28gwZy/EMHOjN3YJR3Nx+QKFoT1Qy8CfBXDJjhhmG6JDh8Ia/CSeCNMCj3GegI
f+7w4LWqHb96gg5r71FLIDs1DQwqXnYfAEnXTBWeMacZvuo+KdbNJ2ULqT+7HA+NuYEKihZB2F+u
UH4ofdSyOGBDsGUG6wr02WYI2jL8wFEiVVkRWH5jIfODS0VyAnAxifvqs0fjKgvG2gFcJHyGEHEd
WgEisdWcFReEHbJX9AxvJFmT517fsDaFQMllsJ4jUM3oej4RFgB18s+3glCJUMqY3KCPIcuAhQc3
t6a3dQP+QR/rxbnAE+G34LivdI7pzQtJAllpPIpMHKCOGAL56513XB5GfdCE2a3yJiXebohsqKRp
BEA4RiseGlQ+1hjFSmDUpa+uasNz6KIw1nae+yGPhfkDwGevv0NSY6VHNxNzUBZAx29cxFnyIyvl
I8JT4NzHorXA9GBBL0DtWw0K+/SXesywjDUWG0LFIXK9aXah5o2C3FYGSJ2HJY58x9eamASFU/yd
4Okspa3WaVl43HQG8YpcLslCxdY1+wpuS3GZRFFBmQ96LWw09mqdDcsUfpWx/4lPOyIGBHrk2veV
hsZCtgdCL+LZm1Av3LYuzFJ9rkLba8Z5G6BNOuzFSHk8rjOoc7nT1b2PnWSm0iAVjcl5b3hFrpIc
TGce8DL2CMlWVnZW6Geh9qCdmOXOejHyjjcwuitWD5dDXT1O38g47nBqh25htQjLr3/yEW/6lZTp
kDA+wRR7cn4FCS6YvRRd/gETUwaWZoic3o7ONuirzmFx2DkSfWItpPWj8fUrok30kZDDRbK67CEU
OlbWvS3EEbIYwgEMLROkqgNPergRiR+qUsTF/uFh8ffiktEhbszQOQBlBQ0tYHr2QtI3N6TG7KYe
CrsHvNhd6CAo2/+AxpPTQb0G0vlkNREYsmYAp+vHE9rtSAkOub+TeHglOG6qu0cf+gukzhnmG9kb
QxS7hNXKEbNbaB6oZwYjqvRU2dCH+yPgWcZLjm4ByTpgXH/rbLloll3swCCWdmwBX4sT3K6G6XA9
kXbU6B1Cpr2EY+U+OJANtod06Ec79IU2sr1QSSNpC9G5yP5we6PHeUNqTszXXuDzS39XkwuaY4al
Qs4T55rFgVeemaxdWTksM4NI9p2PRa/4WqAl/BztqJp2xoAgm+1xqe9anQUaH5a1YTHE9mnFW0IN
hcU2+jItRM7MVAQLCaP1USSCgCGR4kgXlIZZBpPusQXrykHLRCLfJrrZpr7oCpubQ4ZzDWQ1/DVs
gyxiWtfgCnDfxJjvkTJf2I/Agvcy6LoteG5gg+mctO1eoA/eBS/hvdLRfwDtfFvITqj/yRujc8Zh
A5nTwU5lGtth1we21JvCYkexTYACvDdXxOmkRZKwn+R4ZKvRgB4BE1UdZtpy3MVFdL8HcXqsvuAM
1O8/z/s1XXlvGjazcJogVzlkskDvX6gYQ3JCMr6QwgoR7zlyp4whzqdTaoUExzEoHFGsGWpz/vw3
ToUsRBEvrgToazk7Em1W0yY/Untv0OqzhoiVXHJziB07xV/xtjuLl6MdkGP4AuRBVIuukV8Rasr6
EEPFP33JmSFjotGV/f3jneMwCL2aAK6FDUvovdNJAQjnuCjMH+OsNnEwMKBucPbrdvIHuRvgbj7j
SDM0+/GIvhqcmyoeQd/hmlDjGUKTJQrD6WIF+6TGIb6elPeQi9gj42wEtYfHmMCSXnEKQ4GZCcJ+
dKAxwhpcLjIzH+d9OiUEQ7K+SnImbaQXk+vnRKo2629xEl3DdvwFrUP7YcMW78oi1Qn43fXivnT/
2vNjdwpYyo8Je4OKygQoEIEWmGh3dzto9NE0BnSPw3OjMkhFwte6G24u82Mj2Cdthy+20RqStoP0
AWRg5AFkTVsqOlo+SBK8YoXPQuqN0P8JGZHM/b7ME/JDyAfgY404eMaBSzs1QbqdS/8+P7HuEgWK
HYV1rVJmObzhtHUAMyAYviZz3e5umLyD+r4Su65HCtj6RIKnO5SwCWPFZv27RzWnORsjLawdvTNi
FkBNjapZbQ+HKgZAbxxsaK7TMejaaAj4G2TRCciiyu0uUvzXgKDfQzpmu3gqgW7YoLcBIoRRIF6a
LJ1queCgukIOHFxpPpqt2d+tMOPEfbZxiODogo4gbAQAzaBKft4Ta6s7x1zqtDTmkPXiceriFtle
7Tj8YWELk/ri9c+JB6yeLhySWYopIghiccK+B79iAMuxKZ0PMgfKTNDyzDg5SVMHjZz3kgYjAIT5
ExUAhpTizOaQ61PIvYOnp+EOKvPoH7a35JD3XToWrcXZlxVCW8Pm9lE+oetBu4SSaNcLIE1Atuap
cfUGmzCcClwrPHUmkqGySVHK8ZH56Z1asC7GDqKUYB1mRgHoMAYFiniHT9+GAWwxLdwxQprGWsah
VM4FOgwk1BPs5RCthBuC6ZmdLmRKcsjnh40VeoKLEv8mJKKS0XWSRpseVKm6cSgDf056cS0RdGQy
v5cAKcnhAq2ONMK9ixvkZ7jIecRXL7/quOQe4uTwXmGXcW7N/0nVkfefVffnJPuS9rjDH3RUqOgg
zgC4Q2VUkfkAh80DhXtxUg2HnsXIMIQY5oBfyHjnUQ1yHIsBJrpqHrp2CI/IP2PTc0IJUSRi/MUx
JYoncd8ck7ZyVQkBQ3J6OskCD4FtgizcEIVPBzlEfissbMtpmaJiQnYlApO7MSJni5k/080/LnkP
ksPfn79YDJF5FGwoeAh6faRKHNJcXhLdCxNJeiOC7DnCskXXAo+XlA22ARHDjL43Bj7BhEef1k+7
615XXVJMH66Br8477ssrnwz2SaahR2Nkq8+AaBEQ0TNVGXrDGxKut4wYv2I7c81YvczC8dsc/PUX
Brrt+NYBj76ejf2zAgnAPdDQY1nugP+/5iJ2IR3yQzfM5wKUSOfilcrJTCZDw+9F+o/QIZHq16cC
fgu0ylT+aF7RzqcJKDhLRx24rk92CFeNcTz3mjrFsHOAH/uAS48s31oq0mJ6BdN7ojlKDQnUwkQF
zApZruI6INpn1jlcgWMZwOy5TAe3w4z3HVBW6DiJ+SfaBT+WoUPFwsoNUbpxyINmAxt7PQwvxfXm
7lKZ5QfAC2Gy08FAZbb6l2/xNKCpTk+NYouwdKEzyWCThWi1909Ikc1S5srJ8nEz1bYDFKJtP1UL
fsdRpUdJ1eagaHEFkTRg0OTIDhPp5PzhlDlLf+fAg39uviaY31sfXIZOLKTrg8qKZ7j10/oB420K
YD0oYUfJ04y62iB9ukWL0sZsQ8Gy8SUUZLrx9ACrn2ZCqbdlVI3XqvOlHc4JeGKWzNAibf7DW2/3
GaPXcjRKgQnvgUyVU4V620R0yWzCAtTbrhnM88B8TuilWl0k69mc8BNw32ucuB5dG3E6RL1D6dm3
p/+XfKe3l5eYvdgDFgPAFuwwyc9AJ1RcNXKuatjxZgktSjDzx9rMQLRyRi72rbangj01kDSzlb73
s+NWkO8vE8gT2Yd3oQvIeLVtoso34IsAV8vYhmYL7p3bHd6L4JlOIwMtBVoMZrwoeWSE0drbV1g4
a0yXmB5ZdHwY2X1js61OhCqAVU9FI4NkZF6BOviEp/S76JurzO4Pc16muruZNwEXyFmH1vO+mhoe
IzYEM4vzBacMkizRVD1QiLzx7sx9PMOpnCDxAFOTDO/yFL9eMaafUTjSaRZJig0Xd6BNaF9pQLkP
vL/LLvi2dbQ3gw4SDzQ5THAW1eA2LMIy9u5gVk8MS1uLd4jb0KPntfq0eb6cqm96hB/0fjOqwi/4
lp6UQH3XQGBhDKDyH+Yz3qoVGfXiFnN4wLUG6et92h6ligLjiDS3hNv1b7CBEEXBaImuWg0zzHzD
IoSwhxJzab1uB4gvD/tRuhmTuPf5RyM0oXaXxJIS9IDFte9q9vs1bj3sI5oFFB+XVf8LaVhRHW2s
w8RWglayvJZB89lffVSzEurkOEO4hTCXDr4wX7dQRMAiAWZDq1/1aveHY/jdQWvf7DtdULlv8c7w
nquM9qEIHdfWrbTb1M/VXlWCLqNAEOG6pUAee7llNxKfQC40Q6m+b2TTJJ6j1jRi5kUr5lIeOH4u
P/OOyhE+iqCbEFm877RjDvQKIhiWkCpgA+mIUxS+fGBhlcHlv2BOZ7bmFQAL46k4ebFpx3abRyqw
GwFkdFs/SoQKn8WhXUQ3bEye504RXIpDdlYbUC1vxW4VHUYWXsIMGrzq5eu0MsMqCS2PFwUJ0IMS
tcj3Qmdv97PEvL9XrDkF31PIU/eydG/dh9NuTzsGEgAsFVKWTk5DJoaHXo9e8a68O+/E1+iodeZy
662Z1GVqP9GrfyPwpWRfq59DxrtOCs4FPT72lkUHsfPLMv/4WnzUrrpdt6g9lJFaRZ3L8afXuJbR
MX5CFUuAqhUg5Frg65nIJK7W8zsYVHwb2haKVkbaq+1wDzSClbH2mL25Qo/rio5u1tr02ssfR1MF
dly7OpDDKS5bldsvBtOwZDKNSMiXfv/H4x96FXxIHK6Lb7l9XI9JCqEbvVs1D5/Z/EGNlaSoVnRH
X/iTOd2NFrPxWayMr1+vKhmc1IRK/Ek+TgWVbHC/BdhuZqpjZBzjFU8WxSgSEOablFeMNXqA7qwv
ZRx2OHSKJaUnspoQ85Gc70aIgomyn+8mJk3doIhGMaM6s7/ZihUtRsocizOKi3JCUo5OTG9wZVSc
jWA3rrQnoDF1Sa8YkzQGcmT5pNjkTq1j78wLAcaw0VCcIFqT3pkZEusNM/crafKuNaMLLOknCBnQ
AQAVMjduILG8pMzBSxOXpqjTzD4XTo7Ltp+4Xc5kBffL5vAj3eiASmT0c+16KQlyVbvN12tRkw75
O78wFgMFp0cVAt2Eaqaq2dczerDxryvmrE0HBTfF0+8/UI7tyb3lq/D44QA8/fiKXBTYL8VXcsJI
PUvbi+y1/D39XAt+H2ILE6vYvBWjax7mgL0Miz9/1/UrZNG13nYltchHt3VGo6YC+K9nX+hx5IO1
/jg/KhgzOKwxFXC6TxfXCIOuRzz86Idf0Gx+sf00wA1wPY9dqraLvlStDHznDTVjM3vM0nL/vZ8T
s4JtU4zuHef+2sfAOtTBD2vwl/d4exXW16hWeSUYvTro43VMh9noOzpgcNcYUQ3cTcRM9FGLQWGc
TJhL/z3fjgoeBIhYzGH/gZvXsdVy3DKZYnEHy47mAs66B2QsaOncHME+MhxY+4zt4ptLLkNuRcXX
Wb9hVYn04QWDdyjtFpR5NWgddyLIRv8FGdqniwBUCYvJNJgjk3Fa9YxZBNcbYEHH/MUmPCJo/mlY
QP5nZSJCTgVR87TxP163oLg9Ddh0U+a4a2OYpdMuIRwoanSZbPe4kUt93sCiB9C13Eb3CBpN5qz7
ncEk65JlmldCac9zW3sYNCXMO3HzybkvFzX8DJ3sYEMoTUY7agHfrZkVMjwGcwRQl7zEgnQG95fU
+2HVIJGhJhi0Y6k+Z1s0DWptED0yc90bkL12rPU/Q0n9+UcqO2HvzlAgf7Pf0Mx5hf9j6cyWFVWy
MPxERqig6G0mM4gizjeGbhVwACcUfPr+sk7HiT5nd1XtXYo5rPWvfwjVC/bf0oUUSIIDN7ZEY/bP
a0vJjZylilZe8sq+1JBtDycegv2OXJLuJFsUjKUU99x/2FAb3Ukt8iOc3T9QSjNs42GxWWfRte3y
7cyRAbt0+w1ASgK7W3CGGrLTtv6g04ahYErjOQbAP1Ds5kVjPJDrZcMEboAqqA09fdntmFtQSkNO
2h6dU5cpN0IJqdzaLIQXC3RuHT9caiPHqWGYPHqQ+etgeqRAcTBCO5YM0gsyyScd5yfXEZ5p4Roq
7vdhfkjbjiZ8F8CEhpnOyqTooaLo8u9vTECcZwZa0p/jj/u3SDPcJZANcpog5Ke3uXMSctp0T8ze
scIkShQUECyR7eYps2Syk82VRuRyju7VmDPmUlxv2jBulWCs/IzpGFw4T6wN1V/ObpxOlFlKIHAn
VEh0wcxFd8ZdxX4BwCjle9lhaQ1sJVxOW4KS676s8a1ELCeZnGGEAMSAQx9N70TZIpzlmwy8ntS2
4VBbfQ2n6HPBytqQX4TbScjC+vTsa4FYqLFb0MepAVDwQSMNL0/vXk4exK+Wz9WXo6JfzrbumSXy
8AbJnQGljrEEuFtrohvuvWff+0EPqgyxZlf71l30X37n7LJOCSD4rc+5l5/3UOJeEIS0SbcdHDG/
xXYutAR+2CCzpj013sc/JT64wialbAaHY2AzSo0wvezPr4DDNh9Bd6Czas6OPlzoiOwRcMwZgP3Y
pcxjb6MhNFHz0V4Zn9MHu4EUDzaYutaQLPds3R0uaPuoVuGgennjwIVpyLinuz/TUr2+Vv0LMbyp
pUbEJRQV4ngk7g+YQ3BpqGktl1IVtaxuS/DAOSB4gU8EN0/wxfjDaNuC7jFUUghEAYi3xO90xSYP
mqBKZeraQ664QbKk0WR6B6sbBnUJ3/vi8KnC/iFLi0+OwV+WkKRa95wrw2V0NVezjaD/yScmP5BJ
+zwsmrTqbQ9SuwKzwytYUVyy2q6gQ8BNg/zh82vZin449e/wusSQLB7aQq48HjdUXJo/SUeGr9Uk
baJnx+/oyEAIvrSP3cnkDOAJRV+0/9QBhhZ8Vrh8dboviMyqEBrfxe0wp4cBrOkrySbk/PHZjS5/
zezlbUU2zSKa51N/rNYGM4UGZIzGItUgqCu74DZ5FAhAkIUA0MyYhqq8XKYaGEOc5eTzlH+XgbPF
WQ2ybckIEc8U7KyFNp3ae3sEYTbfD13uYQWeUmLDhcbVSAUOnL4ugoatyeBqXcCFvmLbAkSak+OM
CNnOv+Zg1EKGkjqthNIeT2oVDQC4NM3dXviZXdj/dNUGGJrCh16MyKpNFRUT6q2a8c+ugyMpCQxQ
ITsXqnuEnyf4ViLjAoOdj14YoWPYci+I6QLExDMmjVzQEIv/udtqZ8KkzpK0EBp77zZX/T39+wye
MKb6cqwCXwmf8Cs6NlDQq7t6aDPYEQoBh3qGNt5SaWygK+RDMENTKDoTQ9DspuNcejbk4o/O+KXD
XK14eXQkYL3janSJMcVig1yASK5vCdNicLezgc/frxRQnz2MVJb0ERBufzZ7usvLyl0jwOktG3PF
f5azMkXWdq6EEQCBHgiY8FrX2WAYlhvvduQmy1HdI502Jun4EPQmWmWmHdEZvWXFWTuGNH+8dRQv
/vG1EepgvdFIjCkAMcBMLrAFmg2t3dZ/e10EaxMlLsDpFRuBeXSeUlGB3//daHgQ+NQwFp0z8QN3
PiLZzHwIHpTqaQv+maHzeK7QvEV/ebFf6CBsvQXJOOvLO+NPoevzDhdSd9+rlFAcLwkvQh18FzUa
R7NLKtGTtsfUMEsgvLIHgQc26MD80TyLNXIPnq81jPmOW9ccNPbuctj1aLDjDNoIPT6e/3KAphoq
k40o60pCx2CaX+wc6THaV+hRW4dINuRXbYuQPALIGpEmSf0Z8eTMz9nCq6k3gfMkutPiDzbc26SO
TpnvOkzbGU6qmUXFRJPV3Jo8n4wauqSi1mMmmhl1JBU5Vjh8uNapfFh3Z6C57pOpQWtgFbV0q31q
8tupWXHtLEng+kHCvpgDHULIKWafYKrkJgN33qeH1jHaMV93vwV5zHyWYb/0qzsDffrYbXSVyQXY
hNXGQy1kd38G3kd9jgYMbajha2fn03Lbvc3lN309k/xjd1+BAVXiHOlDs9t1XwBDdO30P7QXzKaR
K9zcgRo1v6L3v5wpWMX61Rym07cJ+a1XgscN7oLOcoveAYTjNxT6XaatUN/A8jbgbH0glfwm9dPN
DULIOpw43MWGa5w3JWJvwxtwkZdjlcGTYl5HyGz3YwZqP7JkH0yoPxw4FBu9FlR++bbJycC+573L
tr5BQ22kNDLgnX0HLv+1a2Kwq8QoZILcotFqMGqkwiupRj3BnbZcP6huHCzV9xtSQ1Ugp0WBx+JW
M7a9bn3GmFAO/xn2tMXs2aMMOQ40waF8fC6P9dT5GySkmnlrVmCIgskYkcf4scJwQuUaGiN0SNgh
UIMuIwvXU2sgwj9jzoxJDmZKCK9kdTx4TtXzQHj7fUe5ro69aT4/Mn78YJHsGNEUa5zxTBV3WB4G
/wnXWlfugTv2mTKEurhepwc0cav1pUtHpoOIXtsOcBzSvV6gLGCqu1ieF9+X1YFDLVIvdO7u8RMI
h2cAYRvbrel7WQtHFWvlnxOqEMu7sJbKH5e0wjbspAne5XBuMCFsIYlZd3yE3n33aU1mXZzUKsSo
V5Y9UUuDExTEIdXaDxGnDiuOuXTbo0UHKqD95r/y97clSAJW39av1Yy/3VMZHDdUpvShKuWA6K0+
gbDA6Woo/Y8tQXMw2ijtgTnY3KjPGGVs4y4wnMavMbP7Nz8rSBTRJVjz2wza08444IgFsWdgeSZi
FG1IRVwO1e6U7+rY2UENEWGv0O5+noiLQLHIYmHSAxN54IwwRdtD41SCVn4iw9o7M+XXxaVJBqdg
gdLoyzNDIuQ/zgtzEUXHGTRAUiOV9qJfXMWUSaFfo544Jwd9OpD3P1IMFyziReZgzRQH6f7lHoZI
6kv7lttJm51pn4/xIxjOQDjir8yvgvF5cOhH5lWngBDnh4iVpgCETBxUyg+0jLtnb3AGe4c4tPOU
uw0V7otHhG30ike7b5SvX23CPBQVzDF+nXEVzI2bWJCrIuO42ccExf1n2bRaaaQvuZiCY8FL1evj
VaZcEpnvk5awWj2Za7i+jFgWkX+z48UKRg0MeBAETbhoNxlLOc1bzqPdukKB97YsK+HgCoYJ4/rF
qeWBoJsRFvyhFf45eBkwu4RRUvre1JlYfLs1RPTdH1s714eGBlYi9CmQZLnHTv5OriEguTzHyXPz
TSAqy7hyD9rklNrJ2UqYxXYmyKEINcJ1hCv7K9+a+H6AAKB1/uOyIAd6h5g3+igkuPuwUyfB5fua
9LrRgwRCv5173VsAxUA/u7cTbDHiIrcBDA+uDmTPaaTjCSl/6VTfdLJNDzq/Olmeal5cWRnBsTb8
I7g1Q6HGHkMi6MYb+ts9lR9e+zBAw/FX88c4KCoiHnPmxwC8pTVmzXfwZyjHbA+WcpFPO9sxOgOa
ZJYc8a1xI1mHrD8yoai4uGPuaF/4p0u4kdo3ipsA04jJKiyDv+tHwNyA5NS7z85MIe0B1HPzt+qn
o6xZ1ue58cDduhzz2REtoX2YGeKc9ppPKUBRgPVK/+3+Cjcz4hwhH2Fk9CtTx6E25pho0XP2upxl
TGutqZK5M735fUyH08uY9r8UtFQuOM9eTR35ok1lQ/GIrIAhM0OQnJGaEmBBZLslGRAqXFa7yMzX
ifYMby1Y529cxMDiY3KNHPI1W9CSVJgUQ1baB5XW0yjzwcuTSchtetPiEs4FbCIwHx0jgCfERKPC
QBXvUquvx4+nfHD39Bdl45WER0Cu88r4O1LesD6FE8J0lLpHnPeLkonQ8T2YDSb6B8tE39hSiQ8z
sm30j9vbIvQn8+Klm0W6Bs+/rloWGPs/VAflxBQM6utkSK4bk4rL+X5FypFfvZlDFBy2pamGPMb0
eHctsSad6YsNgFK/0/NPgVmgkr3Eo6Bh7NEPMFToJn20dNBM5fIGGIwm+J/K+TLbfcOI1vBrrger
rbhNdn5bJGnC3k/axPsy40gl6RNM962IljIeMMpgb62VeP1GzWwWDBkfi3U2zQ9W3/apq2QztE/t
ZbVstnhNQ/YxIMiZp+fFyqwvbve+St10E4qUreymYlG6jcMRx1sI73/sUI3ehVmJCVT5xQWLBKfi
yPAOYQLGjHRr4mH7kUoELV42amjeqLczfjIyavMd+/39c6OSqBhwEbSz9z/s4a3NCGh+j8Gu43qA
m05ROvOC8+tA3PLlA/9QyC3Vtdg+TR3bFgvPi5KpTQM93o5uh51eijXRvyqxJewg2fuat+vm/EIh
3IfLZb1oXzAoPJ4v3GhGfOuqHGHEBphoqJGV1g/AOC/+IMXJhPqFwVtqOq2F4/QYU2/fZm3EW2Ud
ndMWsjtQ7kyVtnE6oyPNqd1Zci05G1exYXNOMzLGlxWpVHAq5l9OXsi9DiOGzeoK4wRujGZ+S8bH
v/A+g1H4pDo3CeBWgAWH9Y9bbkQ5rqRu/3IFmUAwOSW07EY/seIgUbN2ZeYJhyDaPzaM5axZZtdi
mjttz7HWPrrXpDi6v5FPrCz8CAdZqBq3X8cQhkuIQzmnPXN3H0zNcgahmsydG0yycFm5tsJOfOOA
4bnQow28KhfLym7G1yDbX6FdQ7KgbUWo6TLgxGFjaOaoAi3DnSkT5a0nrg/nRasnO3U4ML8t5G/W
z2Bk2FKObrRyNPRw4g65SkRXmloMofAZazOPkmVwG5q/yRdExox7H+tw+Sxg572CuFkqdyI2oGYm
WJS4jPOwc8BdJVL+JbC73+IUK6OW5l98VG/2WRerDAdA5P2L6wTmtlxRZWgPr1fbRTF+D31EJRoW
tgw96CFVRsdItwCrQXdAGsS0/Ljsfpx2FJ+XCxKl62t+sxAEXMke6/BLuVAiVg3e53umcicI6KML
tTa5CwiAeyTGwK8FHWkXgtFKhWxMarj7qIDcPX/qCafvrcn67WiYJ72oocCPRGcCwNthS2Wb74N7
jsswhsjQHS0uC2qoUxvPXWgCBwD4TU6hwgaV6kVvoZK/lp2u1b0gY0PIhGSXtBxeivw9/XE9Qzxt
YUbaUWtM5cNTtDMaUHMAaqaEH4D4Xh2PKjICaHL2ijWeAhNwmEq5QEO2gW/CePiw0cJXrOOYSoWF
KzLxV/2F6p0Vewf4R1lOQD1XJCPzpWLs4W9y7xPGyzXFzPbMX4O3h4AQtufvvNsooYINBZUKv7Go
IBtVmOfq55eaM254jO02aq/e36pfzf8RQzcbeIfsOuXWcswdZ/L2HXGEnDDbw18oQtJlMSi1Zyhe
0bfvxxpDB9IrqHJIvfC2a2/8jbAfh9f5E2MqR2gO3g0oSk6xAMc4/M2QvzA/kzEVFzGZ7Bf21gx8
dAgYQVP+M3Or9cDk5MY7e3GV4AdxscYwHTWbuSk3txr5W1BWHor9VMbj+xqkCKNU5f2Yg6VAw5yP
7eEKUrbCPDbF+n0of4oA3rZAx1SdlR1GY30OvmXCdmqYoCuX/NlvSdImGiW3hZrJek1xV5UMZAE/
C6YI1lPNPLHQpnguDfOL9mAFaYS+VfEPuyOmTtfVokuB0fvDBHWhLOGVuovfpDSoovEbe3lT70Nx
2nIHoxQiFBqO8CVisai7GHaiInhgO0yWLOsxjyh/asNFT/R22r5i4z27aJwQZd5f7pdJGiIlCCSo
TegFGIwhgGIahHJETZ8AeyKw0skDW74S5pqN88iYNAabqY/aguPPB2IV6QRHNghDgjFYwAUuxgVe
UG617zZ2OfjJqEeqXHWhSG5ySGtKEARucWMZbR0mxVC4S/ppnsG/QKKe2N6cX2ODE+3+DcsYNivb
5sP/X6YG5VWlMDAz+0fEghpNtCzoDQtszH83/FAkaDjg0jVQpGgQ33O2SGGCNf9sNrW53U4ozy/u
atW6KHsDItI8ynFVqlMJ8dz6fATXrf+xM6yxczpghSEp2KWcckf8Y91DHQ8eVtnI2wlazottMAQt
QTFZcd4ofmWt9O0q+xXHV5iQo3fHpK02kgVsNa4wTaTLfx8rHg/etIcB2b6ewBXvUsqqXx/BTEfD
tbsTX9PweWxje/R1KJMFwDpvHJnkhlkuXyoWKGTG0yGuCNN5Yq2NOdZfQA0QNG3r22By8H5Q+Q9n
BzXXDwr4X23BzPMRHCqVvBwMoXa7TPf9GMMss6d8uNEPDu/i1A7cYLHiLqOk/dln606y5CkfK/Gx
rNS3pO52errPE3gbV4tSofCvjflLZYFDmr2L7rmMHgS6D1y/fze3wXzoF9Ga+31Aa4vh2nrYcUB/
4VgMKsZEfeY2qpeGpVLqNMntvzWTEWtZUo3aob5aR+0QZIy/79UWB8U6rnEokU90UqDI7DTRBh5S
6SPbyE22dysfZxzSYz8/RN/M2hUWJzd6/gyXM6cPuGsWozLxz0PTj6jAaJOujVhCbFri+Sawjz1M
KnuNtwDOV4Xl+zwdOpAggAl6DRcvv2/FSRa7C2a9Z5ngS/A1JUaD8aGmyHpz9gCrnrH0hJU/Ss5B
E0aMjxrXn8MlFLjjqSv8lVkRpAOSOrU5cJLyRyzkUCV6n+PW5LQ1BPKHB6VeUTvIroNidErNg06r
gteIPCStiUtudbFa/NbBGZFYT3T+UKZD0KBJdr6y6figOXcBbJPryo6isNHGugfCZYvRl7GEeLlD
70SnQy+MwspklQzOdKPoxEur0M10jy5tT0eHZPW1xHgcogbQu7ONwJCfI4C4mJa6B4b8QHGiPCFP
F/PEc7YPxuFwoIzFvzCD3TPPXDoCpfTEGCCy2kLy/m42b+fLa9DAt/jBsJIuLmsblnjlu3F9xJed
llzSkM6B7qbRLmmZKFFUvjcO3ADINGVmP6IdjbG3VA5PhOFI3z31PEqB+X1+l11wz6oQYKTlOpU7
5No0zdHDTvikFp22TfN/is8WdkfyvYv8ehNVuLsl+CFdJB4mAHcc3UcIoiL9g8fDJ6igws4IDCab
rjuL9+65y35WlZmRtN5OkoP//MwkE4MgMny/tOc4ldAcL5ob1Hta0XIxTODlt9zMOVxHLo+L9YyD
g1UpfPyyjNmYyX0Uw3Ad9mTFVHiWOYY26ZlboErE03SeQdynnOOgNqs6bF9W7cZ85hNNaX4pejs+
2MKw725HD8YsAo7J5joBVaNYvU2zw2acB5gtz2/YZnPTP5O9Rumz4X4hUwHOgX4lFYiTC1pPfPbe
NkrV7UsE0F+Evp08Li5NLxJRQadOu0yaLR8HYql/CnPa/cVg00c5l1oq8Y0/tQBkB6ICnedeROzy
Ep3w3y06gtD+URYpaCEAaxSFqDUGxVE2Tl+nPQeIe0TPl0sTTewe5dHbb4E1RZuP14WDzKG7Wo1h
d3MKMk+jpyJfVZLW2YLyong2JFFg9Wx4mGAgf3lCd932xb7DFJvsTW5x7lJlNvLhJ+3JqMHFYKlG
5jONZkkiWJIZzCBoeqTIYf7E675S+clNRQ9UWJCt6HS72gxlL68KDhb0UcOEczyisKTLKLAIBJgQ
GD4BRV3wq4RB/jTBbXw5qGQEpYJl/U1YKaevoLfW0CLQmDDeQKPlTW0PcivFxejqBUZHAGu3xt0B
6e0asqHbGL57y74J3sGF4TcdyOAfMoGzgb3JKRQhgoiOIvJfyf4bP5M6YEiITRBNAMw4Kj3YL1C/
v/NvBY5vVTAIrc7ycWSAd3MaeqgbY45/4yaY0pYHWxlAEfsKyXQMf4q76zB3/jurP/3W3Cmt157R
02veEZ8+VY1NgiJufhcxrlHQY3WQKavxM1RFIGlvTNmhrUwgm8ZfaMkb1xkyKa7U55TpKE6s0eXi
an+dgQPUTQhJ6napvoNbj+KuAqN8WMcZXPutd+xigvINBzNCcMz2h/AUF026KAv5NzjgUUI2wXR6
g+HOckazydUGFxKauILk6PbgkX3Rnrqn54ggKTOHKrmka54S762JQ9D5ytioPL0xQfV7mK9wa7ZY
h+aelfBJ2jXVPTrg/ZeN1S+sjtK6fSiPzGzCaJAypVKX90hhpiz8N2pd/CcsJAbf6X0PS+AapC07
U4nrRAZh0ZPCtLanN8c7Qq8gA7ENH3UK6w1UxLFn+71NddIKD1y/yv8IqI1d6nIEc5md1As/1FDR
TbwUvemFtpKObwYpFW2POi24JnkEZG+Dyx76015PHg56dGg0D64FHfP4A2tPseKfa+jXLyro7wXv
iR+1Ht4G2OTD4L1JGCuqy27Wf5BdIPfz2vMRXJavnE2RcNb0EfxLUcEp/nEwyjyiCDtrnqZSZ3Bc
cYHr3HEqeusA3vmNVZjGyByPcZSfDe19HfIyoKCASNZ77+bfqRD+pdChnuuZ1CjuAHHFKLP4Ep6c
ecC6Tsy7hUq7VHOi0xsKI0onV9PNU0KVgrMLLGBIpUnbbYubmZKmjHNvw/FFAQC98VPQ7L1o+eke
Va/EhsC66KES/gLuH87/q+VrO9Svwi9bZnJHVQfeIJX0pl94V4f3odgPXx+bBlHQg7zN+Pk2r2cH
3RWIJTOXEW4hFz/fdVIrwCcDnFD3eVWzoehpUqOAb1g6w6759IYEo60qSOwhsk7+DKFB7GEmP4rE
yXFebSfAcy++QPogRtt4KPIKWBhesH7Kr8vqN4aFqY5vwAggiXPOoA3jZ2pmHK8j2H4VM0yxzexr
y325FVNSs8EyCNcM99FIAq4ftkYE+RMtRLNqkx9f2Q/sS98mMu1n7dx6I3LT4syCgJXa/Cnqmybx
40LVAq1w0XJpUD7haMUXbmvdCP89ZWo2DIdm8qy5RdsBd75bDCyyqkw35jRDczBeqbo42E7j15fF
Z/jJFjEEWNUcS9gZ5LwJwrtjboNjYfo1xFrtJZPB06k+kQqBI/Cc5z+ueUHoNMRu4BZKDXyTFies
N+ebNm6D01JuMzpw1CqoN9hGH6qPk4O/5vJH43LH/kP+8Hv94cMhhid8oj6OgVMuYUDX5c/KUvuR
m31VvYGpa/56aGAWG3WswppTumFgzRcggkzfMmv9XkQ0dDeB9zrmKijvmYwqN+QrG3tK3w9xaeKw
aIOnT1YFpYRWQ6fBiViTc/8dR9Z2DIOpEzvhmliA+W8EDWRthdvaZuJaXHBFVk7u/4jZRnn4NAKK
tzJX/H1N+ElQqOAskIn8V8d/y/UrM8PBPX7fuBiAlZ7m8omTbHmEUDuLdj2507fz+uJ9zRYjIXx3
o0aXLagYtxvGjh3mKSeITEOsF4WWydDyrxYuu2oWO1Q58uqNS2u9DB2HUK7R9C91nHW3kmHoLI/H
gZIaOLw1vMFnQ2d9xcHV+leFbcXu7EJClXOrFf9kSAJwQqnUYQTMMcZhgWk340/XX1OyPbQw3OVr
BTy2zairhW1QQ/6BPyvy2bq2fg8ZnY1VRCGnrLMSv4ul7byacC4wxcZh2Nw9BWaW1vIOBz2S7nXu
6u51M79R///kc7HbrozTLkF/kfh+lE6wddST0FKQnSvjgCooiON5h/LdYurHnC5j+mta9A1UjgAi
Y/9mRlb4WBEh4YX9VTTfua1JMvd5pCxECeMstPip6x8OxYDBP56tFc1lso0S9a1hqIIwQ5hu6xfm
+fJmKlRNDzEtd3QxgVU+0UaOFVVdc73sMmKs+XRvnLOj/hpCD213zb96wZimXfmT1If9rMJwRp5X
CrBBnjlRNxHxtQYKXHvTw41lQiza7KVMh0BTO9MLXBflFQm5vrK7zBc6pv4HRn5mtI5Pc5RrIhq2
N2Xm3KdN+Dog1W9GeIIyP2X3mPA9ab8YlZicOSuA4imeozcRDVZtbk0w7/SDyIv6/y7mGR8GCzUE
xhRZe6ydCIPWFppvTYbz5XKdz6DVZZK0SyZcnMvjc3xaEAq06vq4DMrO+sDHl/BRCKeNc8TcEeub
h5pg6teOugVMNWxarP4hasHbVlVXAcOIkaomWVYyoFI2k9qR66FjNaGaC0MNTCe11aAlte4D8986
euBwO0ouZlfQI4bIhgPuPh59i3CkHwxPEUluE5cbgL6I3smV0leLgz3M1XP4fOUhtc275BgL1xPl
JXvdE46qSDsh+OiOpSysinkvnqkwcvAfDZWBPsePT1/44JdhGP4NPjKs/dA6t116zLlfyJbHsVs+
zJ1/j3acXKqJ5H91NGdrPbommgnMGFC5nd5aHN1xYxGMGhqIxMmk3bK1jq9B8+uTqwp3G3QeYYi4
/kZb968/AwVmbqyIYtgvw0biuu9FvHb48SHkxy2f3hvOmGTARmCdKCfResmGuk0Gqx5IIUsHh8/h
iE/Z+kLaG46g509U4Ds/IxRRKrlUmS/IQS5kFJKq4AESCn7H4j11IViGgr8SOC1gGEk+o/pi0kz+
SDNVzNGYXooGX/VrTDUhXsEYhY2VjqaEC1ZzUnQmwpI6nwQGr1QxP4Q+s+llriNBEH9HyQ6SfvIc
JfSKfOQW0SyUi1XLa6juB/YQHAzeF8GJ5m2UX6wb/192J3/O1nWIwiBjaGWUE0eLl2QiTvtoHHlW
/ckUntu1Og7uYqpKYSBeUHzMiKSXE/d+EROnP7kRGQ16dtQPg/CIHWSXFpApl/sDrXbaX6Wga0Nx
IYBgf8EwjGEXFdU/2VWfWGQwrRTyqo8GpiB7ka8+Oha1A4oPcSZf4kdAKeOT4ahbzvA4fflLHca8
Y/HZ/62/2IMYKpO2DD8w4S52WMOXyFBAs4x/nIrRO9ohVVnh66pO1E86QqE5OIfXRR8z5h4k8yWZ
P6zHPgOYB8wO4XCMc18hV6B24czrPTF1LbO7hMaLbWzYYmwvoHcognohrH6LF1s/9x+Zh/0QH+Xr
VkKmWF4XQH8bQ7aTFHB72micdPmc+peV9Q9obJRMjaem4jV1DxLhj/3RZQqnwePNujHbugLWNYfI
p7tmur6lwQ/wqElaN3M3l3NekUpUaYJsk9P4wfemewcQY/zhMYEfSj9f3WNwIjCG3W8BUrSu+A0W
uJ92hP/0o4KAiszZlaaf25cEcoAutlbrQHSF+fmKJ1iNvKIVsRtDHNDFtszejCqdopwb8uPm9per
Im7RmaMWD+ASAQ20zd6uw8X7mtVcPT+m7e0Ml1zEVcOLD53lfQofZjtxoP8MZaG0VcWSwGBTB54x
e9O/v1/EunpD1fP08WtFoRBBjUZ8D57IeGRauGJ58YQaOvb4yLKLq6oGjHeB4MWDARJMKeeF5MPA
jGw8gSWr+LPdyRQmsGFNXiZCiX7yAsSsZa+Ry3XDKE9rTdjgWAaWAUjOZdbxyXlBupynzrLTE0Mm
z4pqoOjDjEIvD5NBYOvEeHDwMv1z6dxR82HziuKrbAjR+L1sxFd46/d+UuNukJ8SQ1DToJFrmzme
hgg9iEqTdeQX04jkYHHreXeq/VQ9xyTZQUrzCQYgpSMqPxwfux/AzOmxV4fwz6L8Mhj+xD7chH50
PSY+lYRx4o46/6yaoaq97mvS4jrHZOQy9uGmUZ9S6BOUUvI3wA5y3Ku7K8gD8aUeDtR4Nmm/6SXc
C4be5fRZYz0lFe6U2jFOgIXsILZTQcIa/eN3drkrGCjzecwNoR50+VwJ9AfgVRaWfFD7VsFBMdkO
3emC2drlHF/g2d+vWDemCpv7omGQHdC7d21fGnr87ggfLGFo2GEt2g70Kw3DSQcQZh1fQMSc+otJ
6goSCFlmtRUAqWx1ugSlhO94C316ePlMDghHFJVvYNUh6r/F9lgGINnIpZmR4U1jjgpyZwwJVPXC
MVkjHpTe+3BO8Qye3p9unVqwYTTvgEYrHWOhl/rYTXzBBGM+P//9dw7xJVh0oCvJC10H0YS8tSXj
ZILZlUUC8hD6HDVagUnAgM+gXmILxV+RJqfkPYdFEuPOSxcHsMOrB/Avka/1kvTGK+Yngt4QLYnX
ShD8DirjnQ67/wW6Pr0MWFOeDuOikoMf5B+EIuSuU/vcjABWQhvPJ4yRlEUEKKOZTkGJ6NZp4zif
rE2GZtkan/+GQa8lMyLBoW/iOtVRwZ4KQHve18gm1bfQkDFpUXyr2wKjDago5biiHE4wN0EfAmD/
WjBBRSR34h3/QObyEygUcxaG34uKhHn6FXAzqD94JLjFX/Cxe+IDVxW+EllnN5gWNVMguWjZxMrw
WPlthhGKwgoFKngX80Hu4mJKAvnByB2WRbr+dnZttCFgsBxJrJPGCWgzmRXRY7mG1zIPhPe0ubQN
W40SIFV1zz7Dg8z5Cq0ltHU/uu3pyD9/5FGvW2EFkF7iAWjyGhdvFO5Q2U4H0BCqnT1yATD4xzNg
mHEf+rCrWq5BNtLTyhDBQ+36yhRmBcqn6+4OjkZ4hnihwwoaoJSzVRtWXO2TdhcMA6x4K+OUrXOW
zVMt+H4EiD89ZWrjDFRAUzFPSvYSVKSP1YaxbtZH4v8KUR3O4LEYhE3ZpyooTRVM/rL3op5YW7u5
On0FlicZ8JYd63vIrNWkJ6NuD8DQfrxccPjviiJUMMFwk7budT+2Qie+mD+DIqj3Cot+1b5CEKF5
gqZsEXKoqm0mjFCyUMVZs3J0PKoqFObJcsr96Khw5DXKWX4uLYIz8fSWmL7YjtcW2hSIxrI/uRKH
hFd+W5Af7An+C4/oA2SDYpaSPUF1/MNvb8msFnGzsj+B0E2FCVAfLxbYrdhj8icAWffHDD/4x5Ih
KTPUOazF53j2gj4pBpPnssSonttcKWheNlLOtgP9VIl8ueNvZjbdQgXp/8HieVJ71mfqm5wgNjSj
+FVhxIOnon0Xt9m/FpYKVX0fNMSHx9OD+NuBkPjydNv/IiVloohnOXTaq5/c54wHMKphNlDI+uuA
cX1FNt9OW14V5AknoXvoN7ATIcrxiOMeJ2N3SsjE20bDzKc/REjHwkBodCbrOdSnr4HNN3As9Hx8
H7L871u45Tu6aKTdAWNc4m5ptjUCrrYfxt2tA3BdamrVWsdo5MxO0jdl0D/H2Prm41dwrX1Urctz
af8aQBtex63nvFvuN2fTglFA5+9z0wy9uEe3715H3N0Qqk88/UtbGNhKYBVObBO4Uj5mwSKPNarZ
7bf/pGgyjNAw+WEvnnuadMrwdIbmbW+jA8DLwDpUnMZQOtkQB+CROYMEjWXOzVhOaIyGxxIfDlSM
4g1RQQ+3lQ+owfheNNzhlQmBFJfSG292obWJYbKW1iUc1DaqgQ9iJ2AAfbwsFhRkr5DCa42AKerb
u6Lxqhc0VA8d5eUTIHQm4DZPrlY9ep0J4Op0STz173hNH2Jul4cFoc2seAS4nNP63tVNMJB0NGxC
5C6n3Ib+R147SlnDoRxcdghlIfW1NCtIzWI7c5qxs6zMtSXxsHZbHqARA8MiXwzNVg9+eowI2Zjc
QJPl/WxWNJ2OxkjvK5o6fNf+4wMfGzaL+V2mNGyNqI/k7YiC6QFtAFCWgFT9Q3QlWtzy/OrCuIod
6ECnllltUbqdyAlKoSsj9wMSuPrqHNH3oE64G7O4aUyfQpv3GbmducJPrBypff304RwyZEu00CzD
ztpAIHFDffILi8xNhza5XCoXKXmxSqguUnn9hFkAAw+Q1uz3nXwI+8XQYZvJPpBQznjrn02JklaU
Py9d3N9OE3PgLdA708Jxnf3wrSCaBbrDFehDkZ8VxqwpxxJFkuRqM7ho+Cw4sbmYtU5oZGJYTyrk
3IMn/4q1kmOOMLABP3TIZPtnQ14AXQcuJp+YyUKMx33fwg2iBeDXHynGqc5F43CTLxh/j59cLS2f
uQ73MuOfIbP9MS+MwS8KaghT/2PpvJZVt5Yo+kVUkcOrck4IEHqhiJLIWcDXe/Q+Lte99rE3bJC0
1uqePcPQfHqnB9NmCaynUBD+gorZ9BDO5YRjOOyafRNpAYPY5AWzXt2c1++WxzmiFUH7qy9yJvvb
qSQWFTjl98bomClkpFqZfuYscC5PhUM/pLf4rI53BdWqGnOpwef5bOJbfJYyIMfgiFQyZQV4z8R+
AP6DWzSoKVSML0NtZbG7JD/t9dbCJ8NExicA8UQYUfH+m6Nj1LX7ew+Oekz7Jo+QhTZBdMRKVCvN
FYEHxchlH1+ACDQEM7j2DkyWhGVRKp7dKyf8B7V/Ajsw6GuveRPC6TMo/PUpu2U/BzVjGjzS5avS
TnM0JOEYRnQMiMxn03s2I9U7Fpq12tepEz7ew709gyM2wGwro1OCM8pvsaNe+q6PxbYkjeu5Dwry
/wrEh6wFzjKtXIyIdQLeFoXBi1NqZHOtcGWihKjV35FDEJ9WZRDh/QC4pENtLp1bxbFWGI9hTHjT
SzQLbYhMbNlh03pur/guXMImIDpXApEJdsIUUOsFxD0iMrUOdX3T6DkjdiJwm0k9JB5xgb37NXm8
FVznHbjAwxmbRUMZ73n+IZ1PRj+1N5lgjgO5TFvI4rtzKAm2BuOQOTn3o8Ez2/D2Yv+JUuKpOse+
EiCe5VZgCnITaEUAwRtmUZtGEzqh3uDh5qZSFEJJoO76qtDD8IUSo0+VehE/2/G04XVYdFIBjUEU
mMsQ6ebASoZSxN5lo1WGgjsHmPm6pyYlug5uE5NtCIfaqLDrfJlNvBU6GmRuWXiQtCWUBUoH9mgf
nLfwKGDeOO2xRnF9XQJ5czLDkN6rJ3cKyamTIWFgiHESYS5hHwrGdYShQyMBOLpp2DseMQqCB42g
gzJvTWSf8ud3yKhWfzDGQ33FY0uhDF/+MOE8G+B2DYqF2vKJNIqdu1uFCE44IcOzeql38WBeU0T/
7SiK8TwrKWuhoJjNYSFTplZLUFPT1eKx9RQoCG4FWAHA9PJlF+poyvHN1eF5+inxMOi8dVqiV2Xw
zhd2g1KXSKDh0213Jsh3fkJFrbgd2IO2jkHRYcLB3FSHmfThb60peR0BTw0QAa36DS05UKXqVYC/
DFHuAr8VY0q7Pfv40uPMAnN7KXfYVgeDihqs+DRJlJnZiAHm5ocn2MLJm7WShTGDbDoVRS4rUaWh
5sMI2Rzz3IwonQEeAKSfyX7bnHXUKpqDtnNi/P0VOBM695F2nODiOnQnXdpZVIb0x6agSpWGJxn1
KCgtyK/XfJqSFdSIh5kalMr7oDkwQPTFGhPY4UUJ2pIQeQjHKtC5ICjd9Wi5va+g5pXjBL3IiR9b
wCPeEzuaokq57gBqlDOieeWWPbTyBKALjfPz1b36aOyXCIq/+uXB8f0BkZm31AklK06zfE/gXg79
h5CF7zqfS7TH1Gee13wpXsX1vKlL5hbBwwYABaZlAgUE2xkwSaB1J2N8lAySgcwYkwss0+EbkjO2
9UBhA7Ww9Ybfixt+Db2P4R/kBpDDpdxB/qh3YggxZPaU8FnVfTDkvwL6qWw2F505dX6OcqabLtII
EUtZWKfwMwtD0Zc6JB/PcSzr2FBu4ZjRFZXNzR5QUoIYK0BQM3SOe3yV7gpi1kg8gThVwPxANfN0
P6bUDgbB+jGPzrsDymguHASLRtN/vMxhod93/UI774iXAgEnPbKL5kfp99Q2PQY2AmBIH0RgM7Cq
3RUDDYXUI8pgTnF8Yplr9ahXkKoiuimYsfTDCxw15VK7d4jcR2DUgKnBfSrA2OzNvAOdzQhNETCH
jG+gIAt3Z35lzsTQQi93XblIEg85k6ya05yRQXSje9Y8bpT+Dpb7j6bfj3YgaVq80ayc0iUhkUoV
sw/PbiDgzLz2QJjg0IIoMPNYfjWmGkVJvY2WnXsJnuEGUKc5zO7GnCRexkFNrbTgN8kTWz/NOnvu
zjt9zr0/MGumMC/UiiXWA/EAGX7Y+vyzGyyilwZqoze+/AA6KRkpIHAf91dYnxB76nzHhPGA1x/p
lQuz/4etAa94Sis39d4AlOp+1gM4Foz1ld+SH+ejQKJHLMl89XZWdqeLDXemMPdkgUKbJWRpCC7E
JZ71HJ1JR381pBFbuDzcgrvjyhBtS1I+sGZcRNvtQBXfHO0ho4GMqQEXo97cmTyb6PMYijCc+U0P
PV4Kx9y74KwAIB2zIL/K9cL/QfihLO1Nb6VJNxPNsaBa4z+3ver8/pEzZ3IXcdfT5K6b824mj3xL
70MeparkVCq03WagdUtjN7KBa9lg2Tc2sfUD09Ww8eecUoPFmkkCewI9aSNi2AqjbSJMpn4hBu4T
SuynEksTL4qQCoczt/TibgIg+1R7G2Je+YzqaT5Wx3QbxZgjDibQewK7qaEJEIJSu2OBKR2IzaRy
amKv775OZgYVBmdzGez+abn8J76UOEcYtC1hE4qMSKfOHqIaZQrkElIBS3ttDbQ/U5TYIn8JFGy3
c8EfrsiIRtbmhbha+YJFjCDuKi7UwK855BQrATyELTTA/EzDPkEFp2nZ50Xy60FPKyqD6pwTYwDR
xP90AdisMaJGpKXghFY8/kDruCwfq4K2kg6Ieh/V1Ne6XR2oCtX4jeL6oH8Pae89v4yM8pI8BJSt
49YBtY9JcPO3Mr60iZJ5yd/d8a5B9jD52ycOUW1EU36MB4+8wXDlvpUveRsZza/XnFVIf9zSaeyj
Pu4a6D+Mq0TskDhQheevCWugYLcadMfca4hpGJz1IyF//Nru8+s8D+7dH/aI50GdZAl571o6VXsF
6eBuvo8BxcnlBVZ5mNP04R/FTiDV0TEIOCB+tc5TCG4U1hso8LKVsL+02agZcEL4UaB1jUcV/9C+
ahP6lov2JfaqAYZNnjgqHX7Sa+2WQW0DZ8xxfphV6J4pytSLNhnTNt9WKNP4NiRh0aJqV//JMoQx
/DTKJgHMoFIwnuC/GrXWX88WbJIcB2gSr2JF0bsK4h4VpBpxJskxwakoLQrvtRvTUJmTvbVsVxR9
lNwx9P0zxMQFqtKdqMEoDL3aeP98+cKoXhZhffNBdIGVu3cQ/8VTfWRvzm/vCRuTbQraOr/1B9rQ
T+4EjTzs6md0HKQd8H4MIsUZL891RmHsnTJAyKO1pMxHzNuxYBO6+8UH+F+k0ZpiV6lBHNh8eMem
/da9x0jx5lc5DnGunLIz6qXbJHohgX+XkQ4F7/xK7BZFiuz7b3X9WPjss3cOt69HmcL5wyT5Gjj0
og4bs8rBdjY3lxUeWWjWVEF6/a/7Qiil7VoNZWAfZBhI6vKYiTHz/fX6eSVnb8DjpfyIQN7KhAj1
S/AR6BmSI6fDjNPC0yl72J4oo7hn4a5LW3haP0bgVl0hEzB/2wcy4v2G20/BpEh/Qpw9pDznyKWz
PseNnCt6nV4TFN5G/8h5sDxFXeMwtPgvwTIYunSwFGXaeGDjXzTAPIpTj/EqueUXGAPsleqybzFu
41Dv+ElyPGC6B39KMSPvrSPgDmBKLNwzu/PHDIDFF+EonwVMyydHLtCkzTz9nizeylJmOQM1SgYX
5l7nFad3FwkKz9kpDRhE4lhFjAIollTu1GYWDQ/bHdUpNOBHyuzJ4pETugS7JuXbbnQxXm2WzYCj
T0FLMtoLA+JzM7pMWp96r/TPjaBttCnKn9l7WmxOCICYlbwYOAy04Nenho1wPu0qk94ExITTiHnm
S+3sGs7b7GP6e9ZWlfuBInM9qUZNzOYbgn9LsYvYtHvQAW5kBvbaStnQ5/A/1G4vgSB80q7wdbwT
YXr6a0TxdWG6fIvOQYllaYuAbu1xDpsf3CB4TTM9j7T1Ik04xZSwYBwEyRZnyw9M+A92O0PYeEdY
UmYrkcutBE8fBo67lIXvPbLZk1H+SOeWKIfJXqw0UDRgqmrXEd4vlFFlrI736LYoJSioGXXQYo0P
Q2UMPybg8G1n8zcm6ujcjccvekPljyQLcWGfvx7WQQ219TJ+A4XZTkktpBw+cHwV+Fx8XP8JSY66
Wt4WMdEcyVWBjRwjqPpusX6ZB3IpILz8TW5w31CZP8qGovTgPbbME9j4SZ3Q8EFVmFVsNyrb/+5A
gKJwpB5u82aO9/S/96OOB7fsNuzec3ZjC9MJc9xT2d36nKYBE55CVTmdKXUapjp5wjaH3zyKxieD
4sWjN5Th8yOtxObg7pCT9pxczQPquqe6fPMcQE4Kzzytylyp2Hf1+eR007C4w9tviS5PnscqJFx9
xbFIg4omjy1uVngRSZ6qunvMSJc7Y4oMsPM9qPX4azvFRpfGIdxRR3XUYEzuvVQIsfM0JyUzqMVJ
sQCWREkbTM6QgGEiWcG83VHngNFPRmFsVzGPRqV6kJf5DAKqczmGP8aAnBFz8TTsZoHjQG0S8jcm
gvT6XExOHnV3nMS/vf5q6bT8E1BVGvm++e6rT3Cr40BOFMGoGFjbOzX47YQFAPnpk4vRMV06R4a1
a1NIQC3iKzvOe6pPVOvhgrLR61u0Yn/0Oae0+LIHg3crD+Ql/sjEpXOIdtyhRzge8zEYLOCNwSU6
5p8e0fTHj13xN74QNhbt0sA3bIZlfAUdnZ83LVopB7scSn3qYTAH4HdkKZoILEgnsEhpZErHEcfG
USldhUTWYEltVIGYOHys8dF3W2fvjScx9iCMw7AD3DUtCN7X5GOS6g3YwCW5rG6YLajCZb9vwU0u
8O6fdPPcojaumgokwS47DfBeLPOMhsuvz7LTEgYMUxr+CBhDAcRNqde4SaBi+JChfAC5hwil3NHr
iDf6HUxXsIoHuiJBh34bXgVgjggY5Rim4yPFxwsbas3LqWMqKBBeVBYinObZr17cSSbtAiNyCihd
NmOwvBtn7tUBLrF2nDmupY7/bZtWQV+/AZtWW7brZ/soH+K2k2AZGjDJGR8UeHYCXfAWkOp7itP0
npQHY3XnNpDSG22gigg6cP7Umo5My7rIUYVcZ/XlSnBRHtZ0QI14+/JvWzYMrtwBsh8Rn16aGpVf
yzizc7K8cRBU3vYrOUb0P4XpEy/x9Vd5X0Rgq3NHyf3DUjICu+Zd+OA9NPX9U9S/6K+7O2xkj7P1
Aa64mXVrUo6m+0ZSfT3cLYSqujuq1ZBvsngG3bMtwwIrhlc4Zlw7mgOzd6HVqcUo3cXjHagWTM7X
bHy+cEY3zsmOTSTaMQrqvoJDCJ900bUlQGsCN7B0Sr3f9y9P934wr1AzVnfYZD0eWaaB7oFJ9NAY
d1dNwNsJ2+gHLdCCLeRLBa92Vw0CFEtcRnbjn68uB99/Iw6ag6X+Np9q8VRFOH9N2LZ2nFQgWmRL
dZUxcheweehA+mjq8F7gByPvJNYfEBXptChRYPwToMW2uJtCkr9Zf/UwBW7TlbEUPd9Nr+AC3uyi
Vq7QI6yKEpO97ESX1r2RRg2wB2Vofor+ehjaWIfGDkcHaVAf/A9mDR0J2n/fQZ1ADrbHfNrAPIKd
9atxcHHEH9ZO8KQ0AcdrIlUwzhNr4tDNiN9XwAnujEu2XYwDaBoD+Hig82xWlNR9YJM+sB/YzRlY
7QEzAo4/Zq3s9pU2ioTHqeXI6n1os1b8airxZRbv+CQXkAFWwsbanWNurAVtHcZ+/sVGBdtyJZtO
Y1hW7HTsEBBaETT5rktfxQbINm8yaIixAxSU+1nHMfluUijcLGSoImACuLHEwEK8gmA+YEVVamj9
cm06pDthLwB05UNigSVTWIxDlELmsx9yaQjLeSLpwcrTx5tMk8QDQrDss/criPSw0PTqTRYMwQ3I
aUivUrDyvWoj8qxLldgxfIti7CCOKruvN9T3PXWKuc9zTzd14cUQ87sOBvOcs3ZypUtivmeTq0C+
UW/ti5jO/lnbBaR/gtYZ2q345u7Qf2OXVOb39du4SDSW+gDNTRG1IVGkpoDV6/pvClQG5/1YoHMu
O18+5+3o3hxokijTSptfzpYEud/IsWNistBK79r0PWcggnQKBdGAuTkXAk2K7AyHQMtugJRa1+ys
3yMG0E+mx8nI0rJDQKRLirEdMLiFR/VzjH2xffITWOZhWz1H6ENFQIHIgZEkgONIOQS+SxIlPxba
5FTvFazLTxgB28P59lsr2+SCXRS6E8ydSJLJ6rjHhzk0TcDHXiQqmLu2r5QpcisetQ1MmgmIMcDT
2DqacT/YdH3o+zTCFwUrcTe2mlaZM6pdDeyBzUCuNC96HzOwo9YJGYTwux65obkHmVvAuMhXJW26
athv7Jn/IlkuuEPCiFOmAy6v39TTdATeqjz8cmyn0Cn9jOb9LxLlOcfeuWvip55/Uvw06cQF6D1Z
YVIo5Z+rgAQLwanE1w4zGxv8zzQMxA4EtnEXVvicn4kYQ7MAd622AcpdAoBnH/wtkas7hZNQRNpG
Qzm4R/y7cVakXJWg0PtTrmIVozyHVzYIonK3xo6GEvmq2MRIG0YZYT8S7o0keeBdCvTZYn3urZsW
baGypfZxbYssOkmI/O4kdmmkdm1mvliM4ioHHRl5CIwrSQwmRWew+iIufkyOaHWfYZ1w0xOme62B
cezYUO3sm//QeagLeBgFKmSDYdrazc/iM55DyMjygbVieASyjUrWziFeiDa1Gfs+aQMFXyo1PnaI
pRksRR1xSSr2bSh08lzkjAAVNwURGjM1VjZ+8LQqaV4loZ+eW1xxexhxWaDWzWZ0guaWy78aGW9I
y1BDjTNBdzgIMjLTu6ZmjT/+eCelgPHn3OS/KyU/JNxVfsEA4ICoVObUEOMhwOu4i8iuClNDMm4G
F1lQxmF7xK/oQzwzIgU01A3UpjWJQbA7fwzcHuH+gzDr++HVNedgfudOA5lc9g5uZxd904HYwLE7
O9NKCg2enoouS1hIjZpKGhKnNJ9dpjWUV5MY301l0KJOqfURGP7hrOEbfvfwHZFrWCwzw0gTXEL/
NLm1yeqEQylqDxGDP/jrLyKYGkfoJEebqgE8ijGYVq0ojIBiriL2azF+3oNUUVu5FBN4nJgHbYyM
1EWLRXDNS92AZpGUAUuIjFYUoKheWzipa/5hlrGFvxjA9davnW+8TEPLBh4Rr1gJQFbJ5Nk4Pmym
M0tuXssKEfnWOtMERRKoYBtf1GR7X6i27b9RzKY4JHz3StL5KRGP1iR5u9vPwNi3rXU34pm1SW/F
XQoXFzC2r5JJ3DAkINYqg8pvcMuhafY0u4twUPcZx8DZ4LzoUzI2PI1byTPKr+SCfpkJwamaUH/s
6E6Qnc0x5UbKMb1wKLiI4WW31H5r9o28sH4smfZFDXEf3qxOzv+sivkJc0Y+lP2zDQxDrlaNhaad
/ET8DI55BpfEpaWLwWqXPoTq1qO/rjVahJONL9XWhqNX/4ug+BEzg+lTX4tmJ69CEGAmHwUZc/gp
gfXelF8y5QxbXKN7KYYqi5gHAN5GqXMpfPmUSI/SSkinX9of3owOr+Avhj5tNW+sVnneydqI3p/e
GUCvDtKjQRjOQcdfSLlQ8G2YIzFjwxSwsenK7TvBc5cacKQYmI5ezNR8sGnb/GFl5F3M+mC1jtTV
fb76aDWcYv2Z9jwOINbt9Lb6O2I5PfYUmOy2C+TwlNrZntVbKHmtZ6w7F1StyiZMB3yclw1+WwOD
HIVNXwbQkqc2sHK+2/WFBFFW8jXlTMKek//Sa2uEBODTACzDXIb/o9fmqd8ergbL0xySjifbwV5j
X4bnlAwMBH+tlJk/XgZ/o+OXJENxh8y1B++S8ZcToFxgLMLQ7EFCg9qVTJWrPcpQ7Mvp13JTzutr
dLCM9DxeNWbn8d6ogRD41Wl48u2nYr40b+DM9UbuRbbNoYHCLWCEPrmKfIk49kMcAtDmR0wvqLC5
mFgcaG1Oor2e1KAjaleD9U4hJnYgqc3xwl10PgpZTKVK1s8iRvY5Cr5UzWq/kmyxfGjmsphw2mfp
p6sR17sbn22/rxIDc1CpO9mL2H0GEVIr/ol7yguIAank+3PG4TkC+EwInfqzbmZLaazwz5yvuJc9
XLrwSWFGhVCFr4ArG8E9uPWAD4t66Y1EHesghozOQ+kg0TMhHRbTLDPyk8XDdYhvE/xE0z8dVf7t
GVjxjY+eT+7G0P5bY1TAyjPixnEYVDnnCztLPnTwS0c9mRuDB7e5KdC2mGKQ1fs0Nqrl/B7Ml3XK
SUoYJqEb1nrmY9iUs0GkN/+isnSgFfbJi0I0Jn1ZeFwbZaUvnHqQYQCFQq2jhUMEsYcgy0Rvadv4
SqRYQUB5KJKpaNR27SaNOFo1ZeoidsL8AvYDhxc70BkXCcBBBp98Ppoj2S7kqKNOYiCthSPw6JD9
7TOzI9EKmPbK7m9XVX6aEMypdLw/MuJKajWeqg9UVANrADKrF+ruCoy9q1eb33x3NMHu1R4zJw22
G2QqoURC+pgijObS9yqlfOM1UljviKeJsfJXnd4NRMvgb8KF/VPDcZni+OVMM7/D3SGVglJp1ZjH
Uzmj/KHpY8bU1rus5bYES+TkYPy5jX2wtWzSwwLHMwxngBPkGYCJ7J+QU+BHaniRGaTSXe5Kawwa
Dr2a/nrXDTYNXD1551uf6D4a1fjpWzXUQ+1CGtBqNG/TmltuLd9BxrVQWAfMXf/Ydn/nDDtACbvS
IMi3czDqyu4UJF/STPc0JP7NvnZdC2U1I4Lql0GGwfuQt+qIa4pfgXifdFgePWU44AtmVXJS4mIc
T0+IrfEY5hFkkMYWkPJ4GTjZ/lwjxXiRF2PrQ44Lvv68PIMgykkDOGC1Iggy34H6NKiJ8fB6SZbq
Vy2P+YsxFDYMtBCaX+/yc8ofpkg8UVBXSnWf9hqkLDXwmE3+7ndX5wmix2TmzbbEiLiYXGr8hxN9
hj08+K95QniD6hoHA8W7YUnTZUpv6rhwLLcCC0rqT2I/sp6+paTEjeNnpWSY+DeyggjFbna15NFX
idfyX8vBS+TKbJhpVrLjUVaG7A04SbQdX4J1UPBSTKatMwuOe/Cig7HaloXcH0V9frCQX3LkiifR
E/9kUzRFHGm8CvsYA/+a4IPHLY8L/IKegUoaYuGZhVpYRk2tnaISvqlEjEj9lY3wQuLvlN58ImpB
LARlpf9m57DFPwH8TOTPOMCwpImeWkgCFRDqudBa0BhP+W/F86Dc/LTPEF0W1oUPhJRERgS0bH9p
O5Qif4EQuDXiCXOhmmjotr0iupFq4LsjcQUq5JyIG7ZRxprSOFyC+sMCbkGIVD4eDQyZcg1m5waC
LXEvmuByuqTVp2wEIBIl2vGi7jYvFEU5HighneZQsyUvL2vwaLS14Q7nToVd0vebX0pWowIHVkoD
Le9DwZRkj2hCKe6cyOFfGXd/E1xmih3gLcnZd0Ah2F0KPF3JqW0QTeTQhD6wlOqQPJawIeMwk2Li
lq6a+l96BqXKgSVUJNiTyLmZ0RXyiPO+7OtCWaH16RjEgn0nNDAkq09ZvGK05COUp0Tn4yyo3d29
3SaO+oLgOshKMnyQ61PVIWyfdtUeuAIPValQl+OWLDJz0CjA9L97NqHsWD05W3+UCryCOuWcfTlO
WIEEGTCPN4kI5Wqlh5gUvXmlfLchbdFjh307xQUEm5uacHpym/IU4UILf5la90N6rtSXD5d11uyu
VxaX3425STkrzBWhNetsuG08kQlDiSfAO8eWCBr3w5ZQkPBgrdLbhCgrcVzkPktbz34geekDGXHe
vdvynykMv5TSCWIJHZIS0j7l96dOrgdXqa2n34uKyTXWRDeODaNKhAZ0mVJNU4RKSZn4LU1ckBGo
JAtvW7Kl2O8WB+ZjYmMtl+CNc9S/H+Upq4dlkbIniKdYWuhtasgCPrHYVNHQcIbTYKTitCIBm9T9
Oc0cxeXWnOHa3h+j4qQwJixWqWm8ydxtstQKOvKRXhGcBIZABXBw0iK2lZ7/0LasWrrTp6D9jCCU
7nxBw5Qi6ZKHcntc4WXKbakAnRT6se1zxas/Y+aZcPywg3Cbk8XBrSQuoKwp+nFhpcU3xWoGNvo3
BmEg9pCiSiAXmBUVWhKpPfFOOhqL6erD/sBSS7PsY7gj6vF+26rw2CMKVUxDGVXibZBpA4++gouq
wCRZ4VFW6QV6K7z+2HLYhrrEdgtXTy68/6dhiB4OIDLWN7IAMSeRUUaa3gk0+mnSiR95lZQqP4MN
XGbaX/XMKsG3IvczHgw+lEzIG4V229sLiFynUoWtLgvoEHz11cENf1cNlAZLKwUhMpwpFjx+BZk/
VGF4lRM2gyFwMtYiwOh4OUd/GvYG+9x4gGJcvz51OIrEVXI6DZwHoRPsb5KO0K+5QG/rOZMuIsHf
gaBSpGnrl8Fg1oFPAfrbIAYS/g3DSK8TI8QknoZ9BujAvKgSSciXjkSe08PwH+67h/itaojWty8e
+ExF4R9pjaTHEBGAAUGlppqvdY9z5AOfhoVMRce15U22ldrKy/OmXyqzu/5JItGQwQyHmCMj7UaX
T6WPKCac5SELdBqXt4NYczmYLt/L4KirMBV24Jw7Ko6pB5FCHCEQIDmnXJr75JeYf15jiekxXHkv
l96rYJqNaCtfe0E/m/MCnkIeaTuZ6aggveXLCz7m7WwsHbhHgd56sAsXUa0tGsadLOuBXky2/YJ4
JZA85T7klJE2nHu+7qufhop/5F4rcCJRzrMoEZdLghZLVuQfsX4eics//zGpJsm2MNczFhViHXjL
XsCsVjfNUrPP4xYGGSefkTOK0lmvB2NFjz4DBbkV3u1rRrTY+L7WhW3aElAWtYI1rSu/inL+pDJ0
u2VYwyNETI3ww5Nw3azqnPsPvlLFZamQKBEJonOKC6XL0YMI/BWzzjFAS4YaaRe8KdtWyC5m24uo
oYLdzAsFiaKZHHzYTtHxbP0dfpeDdulzzq78gsrzmPoUoZL48eKYIV6WNb8FZkowUbAwppVjMXvc
FbLiiKfoPtXItMkdV1ePQBzU6GFNfRlAu4HBtFxOKmrfyGHSi4tykJQzU2f8pwIqqzxxCR+7HLP5
v3K0w62K77ZqT1JSVvnFe9VGzW8byTeigEjTg9sCOXqv7FWXquVmMpWs5yM9+cl1xn75NMHC0Usu
qtJYRoQcRh1fkuyOBjuo3jNBwNWqRhIaRUQiHKiZ3tZ3bicyIo2QCjKAT9J0JQnG/uoLjCtthRSx
elI+VPxScYfSBn1mtKMR11K2WynCH0BzlXnYm08eEzSZZHaIBM7r4AORoZ1EoNhCw9OTNAN5TVpZ
dBV04n64SvehmTyMCJ4CbZ+MyhUenSS88OAnXBWeOeC2A2scSnDTnj1AkcA5uK8NJcyIhaIwyvyT
zrbL9rW1OdftpDEFqhOZ5MObeXaCMR4lGneuw4+oW/hLtdEemh+SnuAa1C0FMoq1ZRiiUW6oRUC9
cTZQ3lNr+BymBnBkTDPry/wGsGzb09fo/GoaZfylu/MPn5AScsURgjsK0lvP6zkeB2FB0R9c/MdW
DIcXNnVWhYOUEhGqNXTy8GX+uF73GY/5Hr1gVO5nDw0qCY8+0tv0YL2WLa02L6RGIkVnF2AbiMyD
ByOa/LTgClOHhU2r/ZslSVdReKiwCMMklWLXO5K1gjmU8Ggeoc6/mR1dE3amjGv6UHsgDjQg+AdH
Ee3eNJ7s54oNVemmgp38z5D0qA4PEzF7LVdnixGJKs4F0GDaXWSJOIkid2E2+2vHbUNnHioIBGxh
fGfDocokhpkrcdUnzZuP2O/R616DKr1OTx5kiCeKyP6kvzAaH7qhKnwv3LoCLjG3rZa+gPdWV1dt
aPdaAMg2KAwGh9eSJqPqBbdPjP4ILmYTySlblQkzAKa//9qSbv9u62djBOHrG785Wt5hcSRlC9/V
CfVXuGfYzSNDh3K2mQWQCwY6F/epjrjRaNNoaD0e+p96W8AW/j6MfLUXYiz3vUWBhGF6wS8arB5Y
+bW8H95H06ETSqPVwfNkQPPm9JQDB9rC6t2da0MGGEP1FxW7agoQ2KDtIi3z6xw76vBLKrs1HOEq
h9YxJKhlPW37nJIMJqCQIBiRsxVlH9RZ8liJXbJjmEWoAMNFUuA7TkONJvBaO6iCBvqmyfn7aRiM
WsTPMEexwDQAh1vvuNex/5ID/0Mb8Qb4QlxDJoGBaU+DQiSvpOzz/emwD8YP7xubIykAcTy6LVkP
+O7jprOQyGTasZWg14MZ7fYqzJs7eqC0xWNMD8ssZkgX3SbJ16bmoWTPcyKmqF8PA43gtS+81aFK
LY3fOYnF2VVg4QUyrJbd1zvYHqguvtQdG97f46fx7dBKYu/F+ma1AA4mR9JcAedpVSgH+uorXu3H
yGB/rD5WFzzzMGT9YrBvln1r4P2Q2uyJRwct40MYt77RwDi856VnUAWjMetiShX+fjRdOInqV4PH
paXsqet7RvvG5/7AXFAplO7aV8ZX7PcUQbsOik53GhehxY3N3EU89DOcgtUj6DV+rJvp4CwzpByD
ds4JiebBojLnTT1pwfrbXx3dR3mNeBE3cnB2NpSD1JGcU+/oqIXfIXE8YzDqthrS5Kan7RYGjcL5
AuKl5m8mAoSNC8oEgVIJGzIvuOGqqdkhIPZWGj6MSJnW3PQbdbIWpp/N1djzyxmaDpUkBJzhkZL6
8HPTmWGM9CO7odepDJw9Y+ZevBuulvSDpVS85fpPMrd/SQCoHEqEduz5UepJupicThRIWtxw+5T2
+CPlGeU8zvCu61Pp0mKe2D4ooUYBK5UTFugPFJOd31ZsKKSDfFapZiLHfwvEd5Agb5g2Q6Dejnp4
6DWVF42IoOPvNg81nY4MFV+SfvuhRr1fqV85TNBVsYA0gzM0zIodrRuNz20rpw3mpMixaTf2bVCU
5BH0vIciCcHU+EJcornZG6CChvuTODlatqUcez1vxcCvYPN9u/eZ9BZAfYCEyE9H/mBM3wPnzkMj
ISrdDcyeAXNURHdx1ydUiu4RDHwz0jadlPHLrt9kdl0zHdncLMgJ4/4MEVdsuYcdz+fVI30dT9V6
y8cIffduZBrdJixXonbPMhl1QYGo9B1f22y+vBN8mrv5tb7KptzGyIVYJ4MQUOYQMIkJmx0TnHqf
gmarvRVaAs0HmjgxkEPR8VfekN+iwHhtU9ITkqlO0UzXVgMbILQ+MzTULuCYWBlFm02HOS0tRfjl
qox4A+bR2DGZcC2OsTBUUZaqjJgyxB7hN+izufLUw5e9WNMd5EouBJgS4w4vZzG5MjHY7JAkQe05
50LQqQFMGJJw5h7c9xjUlFm2zmusfkLin/p9a9MNH05k4Ys24SVPX+w6JDaE1oUpdc/lUaY/Otss
fP8g5BMsHzFK+tOhNFIQmZfzEy95fgupkzHTUd+XfSmbgqkVMCF4JwIOMP1dcN/9XEPhbkEHa9jy
3VAj8utxqnwzrZZXELqJFq4H4wZ2Ax++B5VLhSjv4EYHKJTnTxssZ3UD5mMffgh5mE2AnRip4miv
wzVRRtGd7YushJFFzwQK+tNalZI1jCmTlKuvWXwgV7bnkB6Occ+KzRlyBySKphh9uIC2+xz2kt6I
Cgg9Xwb9Wf5hqnHlc4z09E6h/rGk2blaQ8+EuDjDAoe4w8Q8bUmeY8Ns3XQWN4vdpC6iABNjA3Ql
zpUSBtTl7OUaDAAWrNm+00SykmhPBT++Ej1MRW0b6cXEbEMKk1SwgQaPlmh9WPH0CEnxxFRc51Wh
n3dRFDProgjHwAzBoPJxjbA+aXzBo5ehqRbSdVcHRFFlFA7UkX4360R6K/x//RFACcM7pPbMxLkm
RvqEhxDxeQYWkHnwpyvqIq/s54+jNpUfBMV9ezlc31JZff8hsgvlx9AM/RfzcLpmHC/m7CrgD1fv
A+CCPUTJrWBaM5RyRJlmR1syW8CrKReYubTN4m7sbzYwqtv/cGbiqA6gxFBl0VNcMkDPT6cnVIIz
TTfUJbYk0oDXYtZ4hSGpVm0zfwwZPXZ37aHK43bc3Gi2QIR+ynEMEoF5YA4SfqSKi8qR1fuN20sw
BPUWYx09GDi3+KQ/4QSDdbNlnXyz3TCJb7YfYH777OTY2Jvb6/Ym6neYn7xojoDp3ha1vS59/Nl4
jj8bSAJPtPqAT8wumM+odhWfukryb/SNiwqwSYdxkrIfv2dKS5rPRQTnlyaJ7jCt2ViqH4cbMvYZ
DxGpCX3uUlMOMLADlNYAQBRrHxID1AM+gWYatvXVUB6A8PfX5ABLFRb7aONu+WLzPXVVCz6Tss9h
asXTC+gyu1mt87xUSk2XM2R+0eWeUp1k/m8Rnpj2tjW/lckxqNi0kHcedaTy1I7J091SjgDoHDmg
WgpdBdbIptBBWqAY/pdnjJtvrARCSOndGA4BT4Bv9GSlwmFmvMvoPyfKnTOOBqr7H0vn1qQqlkTh
X0SEIIq8ckdEFPH6YhSWBxVviIj66+fL6okTM3262lKEvXNnrlxrJZ5hS92hdkzTI8yNNsXBnnKJ
dFwLaRRw2DpHn4/S4Tr8MzgQf0yr/09bdH4kQ6FZ5ZT+DlhBdqOAr83+MLC8DLT1ikKX7xiazC+E
3c1Jl6ZUzcyCZzPQmvOA277M/g0ohmr7SUcHjK6aC/q6r6ABMMKFKQRUMBgJmZDPkUmCs1pYy9yD
viPlBzSDuORRb8oIB14mLugu0xJ9468MeiPYcN1TOjfAM37Wr4XQZ42NsphQJgGT0P45Dq1w6a8x
ASiAT1cwpjqeiUadymHeNV0ap1ingeqq0PCEOKqPhkiW9BUBx4jfU45Yw93CH7egLcKBbZglKVX/
AExbdxTbuLs3zI2oqQXnMr4OwDXZzxtH1YeEYpomPtaQHNY83rQ73pUFwyADUj3i693zGBrMRDBn
c0cMxXftLmE3tqAZmXKB0sDaN8c3vwQRPaa0bfkgceWkTua+TS7EHsRVe56r9PvaOHxLExNwYr9l
KOZ1nVA0pxpa8sIC/iOtEuwcUi9OlSxxJw27jPmidUoT+GfT/1GsPsRTyaIXW9sZljtsrGBD4cVI
LKJfPzxpwAklBuSB8fAzsBXrAKkX+01MH02elcSAw9PGp4BvTKHswQh/BfTGnQmWafPZ0CV+m3bf
QfU2KedCjAE0of1MziDRt9O3+otL0B1YpPQ0545CGGHXcAaRXNDXpAbth0oNiBEA8xQQFoVPfXY2
pLNbDfow7MoLVhdT8jfs2O3+/tHSUVQj0DUuY5JO7qyXnxcabYPywB1hiMeO09sw2+pOlzWg2GVh
3xV2Yh0nRJHklsqJsYreky4BgIaJXAl9ZgoxTyQ8EQEdnthQkNgKuLjrdWxcNiB1/JIDxXH3wMhL
3gNYtfZNFc8IfHHThrma/Kxh73CrlC//pPigcdCxz5Nc/P3pa7Ar+IPDergSsXR8Rmh6OHGf6F4e
WotmexyRgAmZRbC3X6YOiJEb5z9494fZB+h2CO9PQgnkCMPLj9IwUZcXcII+Q1Je0mDCcs6FrMBd
asdloLkwen2954hFXK/vbxfkMqTamxc97FRxWTS0iwOQdIGa054rFfshGsOtFixFHYVYbLhnCy5E
jQYplyz0vKOn66fi+SfIH8tx8TMCgPSBumAQ3CeUM6EavQnGWWd/dur5zb4QIiD4QEhn8cCPHx1t
wnfWjc6aDUzCz4XVV+tWBmroI+Z10a2ZthAluM+kcN+QFxPiYFOYqb7uGcB82Ij94J1n8Svc3vAy
5fgvBYMjEO51lLInBuawT9Zf1iyNWjjv62GbPW0s/HzaX2l2m9LGtqm9PI6tEVRMY4hhH1M8JsLF
ymgXHAPCLvAQQDEuFVnOY9yD5KU75oGNrAml93mWASZC6Ur6Qy88JekTNA8qIHeIQWeWL2gh/xGC
SWY+HIgemUfYG7naiFmtewtWFJMLZKzhhqpAwgibmw5gyt73EviIZA4Ko9twVrFgpT1DqiFeBjB6
45Q7MrQMzJuGIAnQ1bl6Fk+FUxYx0NJKPS+PyY02HvQdgeYwX2UxxUeUkBCLuO9y/pCvUqLsNpsH
JGZ2Aq21/u8+hBfznNCKkkQZP8E44USSmhGwT7rwnN65EztdlGQLCgHyGkZ721snnRjzvURr7jjm
bifDmrQr2p6EqcuLeqLe9JYHp+RUpytLGNzEmk82pbu5VwMUD5xUNKOkdiEELgIqHsCZnJrtmE8o
pmnNHGSgqCyESuBz5tMTAWg9eCkUfAZtLtC1c2hxizxseNi8Uh5cqdU8T2at7FN1vGc+kEJCl+on
X6CxauX7XicG0IFdAkWAJhEH/OmvTByeqcX+yB1/WSN89TBorUiPEZ8IDEDxy/JMWaT45DLNTvLJ
m+1//Y9nhcwIA/oDsFwlwDzZR9xljqxwyQVuQDaWtxrMnRVf4x2SU7MDuoZF3c0gBg9O16q1o1/M
+6F/Sl1JP29D2N7kFT0dNac8hPg5Ys5eOvhNQ4NBT1QrFqx/cnJUFf9+A3J/h5EqeOoiTUFxLkpF
mm9kWHIN3OLUYGfDLfavPyPrGqR77jXzzfQhp8NtSCEL9nyBrwi6+OBEUOwny983bAu5/XpdO2vF
R1vDQkUTzgBqSUFOTpc7aosF9MEm2LN6ZvTz6ZRQ1NubTrwys4UDdxsgCKYBlabMcERvfybVJgZx
32nJuS9J9+SdCltRIgZee/kf7QPk52/tooYUxD3qbhGo2E+djJL2h3v/uxhO7scMcuNtmoUY+QDz
pupmZMbKdN1BWIOWDfUJ3+6LY93KXRZ+8YJfSU7JM/Gl+UwvHGdj2gNrd6iAXo6hTZM+NN6kbAFF
H8FACfd9EtDbKk1PM+7kIfGeTDR5B+S5HGjuGVWp/YjqFvjap1XB8UOHjcSZOEF0ab23va5xRkeu
a5//Mcsq6wCLL0fPhfsY46Up0jJ91VAs2DUk4xlgMBMmIaXYtyZWH5H5YRd0Wtsg34pYMvTP7Vde
DHsyFUXIHaFxDbOi53B0s+jcXn56MmEIsjVJ0YbcpdC5Mtfshh9y1StywvAVvHIgnY8CUk+fvrZv
8eMFobclLrM0uZV3TmsMt/gux8KGjFd//B4IPFkflA75ENyO4BBoEPXGVzwEboyEHz5Mz0Ahj+ry
hUnIsK95vYe/Lf3yHZMZNbBZa/+caCXPvWSYCG0ffc7T733xQbnZDc8fdyC99LdQnlAmYm3Qut0m
uvIX0uBqyJPugBYp05aJMQPatYY2uSrTvn3tOu+vh69XfjSsUzPjVcywpIfkfV/2oLCrw/JFM/I0
7IP5Wkdq6d8C934O/q6nl05udOCBY69u1+mjHz6Z9zFIz5fk2a7ug9/vY91W0an0+JT+za+QLj9c
fZ9/UJm6TwZP6pQx3feEF10+MJbhZOMQmX5ALLcMeDnGFzMCw70ipenjDzUbLIqOy799iwl/uZn2
gJHDyrgsvM4r7UB4K6JqENU0b3H+Dzf3vqvh+HeHjoQ1PfH54fTaqDrPam1qWqeJTAuCor36TOGR
stv3ofSDwcIguz1HG0IAA19iDuuEjciQlEBI1AoVwIWyhBNBodFJDMg5r0HffyfEtBSeF+UwknNi
tbFs2b2PUIqLGPD0jvEMwO8JeuVGosxfWMzC0CA2/OF91AnCLyAd+mfsDDBf/gcyAaVJOA3Rc/Ry
KP8AlxYRPn043AlXM4a2f8+SwQ+HL+U7eVVK4+/zO+kA9pMn4KwpR6AQjG995xjBveBZwsAXjmyO
FRx0p/zqfSqYc7rL+ngPYmzc9TcP1jeb4Qd5f1X/Xn+PhWc8pQk9AL27IzwxfYpd3sC01MZXdhvt
8XtVkpIhu0G3yO8Hv2OyLLZfu3k7lyc9SP+who0WD6rFqb5j1o3izlgpcDkxnIqr7nrQx7SuDnn8
T6oJQh4ee6dRfZt8HvnKIB1VCA/eHcYZWmPmWASQdaaU8DHhbtWbHVF1yBQMDdrwExAMxTSCdcNF
U/PJ4Ruv0QrTp/6FbUUlKUBC/kqu3mABGNoswEc0q/732tFw2DDBBbXmAhGTHTP/kyL465KmMgJU
aJwaqjW/8/DoqSOxYU7HP+EX3z7kABxTEFRoQNIQoQzJmynlIL1lUJJ5DpE+SXE7Y6XCMsTcisJf
Eg4msskgh0EN74Ech7oIAlNG3rkn7Oy2JAXmjYeovrxCok54Tjw8We1rTnZG3GLG1BPa1KUa8UB7
XhLTI2kXHj52wKUm+eV3GV5fhNpBqN3mGvRiAXYPCVXi5uToiMmJ5iY9BilLCNOE+Ma5Y1lAHLVV
DjPqJUYx3r1zP+k9rU/rUgZ05jkUv2bzHlB+O8qSmVbjgjXDN00OV+ZVwB33NTspoyvkki8kDnqH
Caz0TTz4uXqXDQCValDskddTUWXvWW8p5NITzBx+KbnPnqg1rSepbV1FFQkxi5aJwtA9ZPg6TYuk
/68H5B/LyI4Y5hEIKXhpOT3NeLsbx/9nHIPN0Tg4UO7R868q4n8z5yYdcNux7gUJVwXZ4Qsm8Wp8
mpE0JgGPewimiOtqh7Jykt/GtJ3QvW39wxbd++hRREY5asUZOfhcnCPkT1GBRZS0/bS9T55duIk4
SSFfMWndyIjOB8wLlCtCos6UlKFlduJhPya9HKMiOdQ2dB9EGnyLvh3vxOyZwsGk/R+Y62qloiTI
3jhvLPTFK7yk8J0Ozom8UeYoQQhMurMbk0xZmkMhGLe2OgO8/tdGv1v7BvEb5zawGkQof6A/NSVr
e9e52xXaEP8kON7HjtlcjYLIxrBkwsYKjIuGEEYs8E1WnyGM1qW0wCCh2B1B1XqeYoZ9m5qVZEZq
6xarWivPr5MGsGD80pzNaovrFqmXZH9xweXF0pOG8Z2pEKJXSmJw8f0YhP0ZT/9Fv2ZAqhjffmBo
4brJVIofnGzAc63fxQKmb+dBev1EmIDB0PQjisLp7598Shr6JEw0/aG0qGfK0E1CtYjDAmNzyeNW
MphKFEjPESohkHEySRO9jYcsmY3KL0Fl3MR56L0pRthJNG6Il6x6lhjSfoEnZLI7ztoMcSioGCn6
QgC1PKnSngfaUf/o98njQn8YHqn9fFMa016ACIMAAPTzJVIk5icy2pc9x9vmqExKIbxtcuH9fuYn
aIvwhzP4t2HuxQ3VPlMSgJY9GeIFm/Gc3P47cZhSDrLCGxuzFXOJOVY6Lsn0kWmwzDHpsdVVcD3q
xI7M7iSDv8AK6EbZBecRqr0ciUSGlsczo2aetxDspVQkFQNJTrs5vbiPH5YBgMg/tgoQjpcO1mnG
UAIBPVK//8u7eBkj5/gqgB4J5PO0NFj90PNlXWhsq5xnnAJW7FkP5s5kU7LqpdAR2GOrerfb6Ahs
I/BavYGfQFsKUGZv1tY13wNvyOANHkSHbb4N/d3EhQ6Dk7Xg1TBA3ONGhZiVUP6lgxGZWNdBfpkI
/IDe6ocWz5npX+CADLP7ownSnZHuJ4sNEdlU1uTHpTak8t46+h0UUkRJgizGJSeye6zGDcrbY1yP
6eoN4m/Y1TlNvLvh33SIYQSShCNWsFUCJaBgDwcu7+B98DFTfBLfnst06zMuw+v5x0PAPa9oaFy8
157ZHLgOjHzsbupj9PldKnM9wcHmOmBkjgdwhH5RXId5XsDKA2nKsSLtVFaIFFcH7l7PDkMKGiCY
txczuO9oMaIkTB9RSBnFy7AJvwd4fjPs3h3tzdSH67MHiCWFESoO2QVDsSmRKNWPyFFZKgAwHPwh
pCK+T3p0rf1zOPn/1/vjrDc/vB52EkCbbgleJXKJzgaCu9f6CRZ0vwmssGvS2zoQj2gW8jbdj0MO
DhpHFTTCONoagxuEAsSRoJO8UpfblxVJDzIo9iv6odB/QCccA3lgEZqeGf1CguJt4l4Sk5mBwYBk
ALB6PKZV5UIqJcl+RikDzH22YiNM1I3270xrKI56M5Iicvus9Ll51MZAYGxY3g01zl/WxVemBgPK
ArQw0ED9BUU0gBHsOhRWJPOwZpGTfB0mMG6OY6J3zNH+oAKD6CNHEFP04nu24cY9Ua4rTLJ9I2sf
axROwGs6XJWUYzMohtRnUBmROnivCV2KIbywOXVzy276jicj6nBYZxpN0xNsBpo4/SqgnjtZuwOe
wmixeUS36V+mZgQhQ4A5/9kx1PpoxpBvW3/NJX0ZOL8MiogH/+hWcHFSonGgh2G9SYBMfWhdA0sm
QLj+EoSH9ZU0b7sb5AjS6CkPUfr0Y/jntOYIj8R3zUqkE8YgYMo0aDeuPzpOAIL1xJ/ogK3FHn3P
4AYUwAzPLtQmarCMffbXLuhZzJ8iuNcceww3P+Eokb0YGL5Xsc6xkLKb7MY/QScMBlxnOJlOv+SK
tBlXtOQHfswGpfr6pjidADGFyeOXq/nElGWVnVdpLtlqN2cTKpbvfykWEyKAEGyzY59O2ZVWAjAJ
7Cwn3b+nADyMXs8T0Gdr3wNG5dlA8CfM7DNJtGRxg6wmnvSpJcnI0tRkLx6W2+AaKIRTgVboajwc
FHpOFWN26NReTYREx9HQs+dodQ0i7lvGaRGSDLscPkMYRDQfNR974gCfM1SDpEKe7sv8akD08Tt4
BtjbDlsfhmkwGFY/Rfr5Zyb9qWee7Vuf+annyfZfmZbj7+o0wqg6U0bK6JLfxGiADeGf4yo4jL5r
ffpwmE3r68MiMJMOA/IuIV5yQQ+NJpInE2BEk7x1wxAb/+xxco9xmLXvI6pQRuJeKY4Mxkf2/Qby
yNnp4/KM9No+yIxx/ClnXe477RKUbxr/xGDSjekqeIb/4re/kcGMW9E/wRrAtMOBtAWBq2DoyNfl
aRQcTSfnATJKsee8mbuJ1fG/BlFykapOi7LjKG5fuCsD27r/5g8uX3OZ+mtNZELWsgl/TIZCFe5V
fAdH+ryJLxzhXc5HlabcyVMjIyqmpv20tWg9cLpknO/gHXAgAux2YQlz1NMpg0i9MJLOh/z6ifTI
NZzgTTWDe8vk+K8bar5C32rM1E7vDJr4cNTwuOigtD1LgXgKTMDmu9/3Nfc4VVzKZOa2D4Z3Tsfz
7B3d/I/79vCgpEsuZQbuq9Fl8549+bIxDAw6tohGKTq7lAohmmuS7iLcC/6DSwvOF4hm2V9CklEB
b5G68OWeoyeLCREROxa460g+1g7LxZZrAHOngR6g54GtP3kFj0jl+8uU6K+PIZhTDFm3kQKMDCjA
yjtOAfZ4uQXRjymw8AUgRmIRwTGvUlpIaIKvTNuCExb/lZKJVjDyfTa58+T07ACQ796c7ibRhT4Q
o5psaSlBKXPgpAY9KJRyWgFj83M88qT76ftPl3NGY2UoHG4DfqvgnVU8l2+88zsiGPqFv+47GBqF
NTVGOaxh1l0B47mWgf91XpEKLHTzoQtH0K+HLUhl4yKN4306tiR4ZPRc4cUtA32qQdC6+DtZKWpw
9pg4YJvsT3BHGX5rA6wy09YxeE3Xe4j67DZ+jqrx4J9plyOmZIaNd4QrWVNpqJFpG/PD+BZWow9W
TVxhcgsb/r68L6xygg+P10VAyushQY+vrN4Cm2WyVNv0b0xD4g65d//k4wxglT681Y/znD8gIvfi
71Cc1nADs3tEZiLNeAbTwTaSl7fo4b59Hd59I7zAOmAuF14LldN33C7COkA1F7PviM9y8G5yxIGB
5rjd8T7OAU8D07+EcIxdY/odmrGeHMM3001ET1nwR/WfYIzDxhP7612W06Jw5PmCiTFVgbVHj6px
fphc6a25IfwZ4tkyX8P15U/Lc669IsR/gVvU8NnkrI5pn5ID8YSHR2ogsvITT0NwtpOz6waM5mRx
FTIZaEklS4+ZbUONj21YB341rUMaLmBB2HazJAoOUflVak1Q1NqZ7350IPH0ZtN0o2tTwSEDaiHB
crZ8CvfVnihW9uQAtvEbcHkxt/9r75HEArxgLU5AXv4MP97Ho7dpLSu/Znjzokc8P/OGL3sPAk7h
THSvKeBpR7ExFJb0013WfCfMrakyuUEVEAHpmD0hBPLAHm5aURpDEb/83acJXA0sbMjhoK5W+CSZ
fGc+zEcyxi0R4U/t9vmmtBFRiHWtxdtDkmhnveQcyoxHiNHOqoGAU8O80PkE2biAzvyiVLWQoHgb
wGBHKrSWn64izZtRrJFa0nMHXOe/Vv7VwULT205Kv8+W11CF393BjIEScBtF/VFz5pXcqpZAcuI5
Chi8O8Y0mSa1c16cFi32ltQQGAl/vcKlAQ9A52QJcZ2GfOhD+XXybADbm1bCw/3hiXQIEyhKoYeU
rGemxLZ4Tv0tEbFJmndYCwpvuXV20GGsCc/A3g9YsiQ8HDCjHwbp7Z/WriQHhLNIaP57Ld059tWy
JD3jk2VE8vG/7/p1cjlM8MSz4EuvZyIJk7XLaJbdnjBF9iMVx1sYj/Bj+AvVG5CwbFMVpYC8mcIq
b1m/F2cC+oGhFcx66wcWPn99c3cEL+PXmEJHDYl6jE/fEt0ZtAmmxIhBlpYUnUhJv2AavKXOL4lF
Zh9cmAoZkI7nwSf5VHpH9xWIlSuZAdiIzgaQs0tKOAYk8hDYKHCVaCa6MisWO1tiD+tweIlVAqkI
fCt6KLBS4IJQex08gBCr9YvhNnyy2EziDCcLF3DHyBrw294Jz+iBQzJ9OJaY3KAdpq0//xjk8vfF
L17L9lPtW/h038PnsBhp4SDrjbup3qUE22aPaPvbUVDKmGMqyBPbICjjS/yN1Mi6bNSAsmNa+TyE
4R2Upp53GZo+rOdt6zbzO4SHR/KJb8NPfId1R0wgqF+9XlT7ODZERYQZdVoGr/CRXdIiuGdkIuMe
RKLX6BWqgfRDt5Pnsk8Nui5jY1zMe9DHr8vt6BF1JvpEIZnQhmJJRAljT3Cxs+alzzHC8dX4Fa01
eYxMDojMsYyJOTscM7TKrfyP58RhdyFQmSw2jjOBEQasiAupsGgO2SlQIT72L2uT1Xu0JbGhDUbX
luF3kEVKn+ITNiiHttN18qO7W4s4GJovkX+msMM1V/RaH3cBt4XHVnMHBAh4AP0Ak/MJ8sbIDQQU
YPpFXvmcqVxA396jFt79YL7D9f88GAjHpQFoEmpRljnHALkb5xoEE66fhPUTQ7jj+Gl50BCj+LUT
eRulWscZyZLN9lLkiBcOx7xAG6VwVfz1jnyAwhLIc4H5BsYlsvHAGPHoYmXNWYn8EkMOuNRRzYlj
8AKwJf6ge5pudi8rlwVO5UiIohDm2jXWGCk1+kyJwAI6sKX3+0wwyhcrbXiwRjw3T5aDjreKWLJI
SKOOEUvaHcOR/pgmVI/6kM0Ukk5zo6lSaDD9hQSR0HGzW3YsWRCN8OCNb6Kcog1pE611OqKykypS
g8Mvn4P63eAVX1e1mTP3cUr80iSQw5/iYKH0oUTuJMyzupBLfhJtdlg+oyPJSJ9IhmBs2vjklQG0
F7/HupL1dPWMZR/ZGv7s+M0ziR2fVhI6dtqAJyJpjrAXEpTMVKyq86uEJdd3ZHBDIZMc+N6oZ50K
RgNRYPinFRueIf5JtNoOj7HhYrVp/WCkuEIlSQLn4dDjkddzt+kZuqw/HvbBBbqFIBjJUaj7JwAT
ieRrUkYkr2wOqj0CvHdgRVWxzup58Iwq3gUWgzdYb3nAHLovb2Azpdd6ePqYAsWlj0cMwZrZKZlJ
Q33Okn/bA88YD8J7cCYZ2uW12wV9V+BSVgSzPgNlEVFw0BHgWHmvqLN+Lg+l3UU6T3w+DM1aKDEf
Tvmkm9dzg8ww4f/oeTVEUJajfWbOuvUhBOuWRj0mQDZNRWo7NkvHaefCA3kze8yt33ZJ70tvg96y
wyqHS9cf04CuXECJo/vpcbIe77bC4abwVw1bOHCG17jfcz6mihn7+nyddktkIluEECKqNYvR5+v3
m9L7hpdLVED8N9txt5kdWSzH1Qvg2NjSTvNu51DZkvTyxvpxf72H29K5t+O2Sk8m/axm9olB074+
QoNBESr5o+MU36n+SjzDiLffYbsdXSjFztEVO4V3MPhm7bi5kxAwO4PJrPaD+pEc7ZB1t16npp3X
SifLhMhfZOf+oo8j6ON3ew4e2/D0GjZ97/IanY5Oexn21VCp1udfVbNMhnJU40oZqwe31/jt1S2C
M2j1J9L73pM0QmOiewRmrcpZ+tnUm2+GtOqs22rBcUTLKYKg9okpO7o0NZ0vG7fH2Wf03GawGlBe
qcnXqc9BmfJuXluG/U54uzPkbfygr9pc3ZsKFKQkNHMQc1Ff0S+5hw+9oF8ZbhGpf2c979Rhzgyl
BPf2cE9a9zJYnYxU/URGM7xD6VcSGD5ncjDTPz+DAe5j1rNkhxyunlr79Cg/WKa2BKrzvO4Ov86j
zjbbga1VOB0bq6c66fb2KoKHCrT+jPa/fBPpHtOyR71y7bitNjSraf827qh+rWXdR/jVQCjO26Gq
eGczeSres3CbJ6ze96oDI+kV3plfi+T53xdyFAvX0qAWH/B2xviMsHrzxbkWv3i4SP4cGpbTxdcP
uwvBG1fR3XECwgz2xgxbpVdr17go2sPZ7FfJfit3gfI+oIhLHlmP5M3y6IZCbSH3wkDKm0IZns8C
wG8EuKQY6Kkj6K2PldIPZJKEZJU1rS+4qsmK2RHQsUCyYqxgoq4ViR8zHwoHOwWEDsCGIiK9wLRA
xmqyAjLmgJic6YmChjBzZB6WfogULErEDwmBuHgDxYknkPRpRywOjgxuscohLiAIcWKmPplAbQ/n
16E0wN/g5q6c98GBRHHAM8ye4oNGd9Lx7h5PEQUZICt9gIZbA1+TdkVLJiyGOuTeqytKj4c37Xb5
2WIwj2KslkJrG/iS+YM3ooltfW3/2QhrJPV1y8cQ2yVrhAmTAY9jgDQBTIxxIsL9Qtoc10yckgA1
eaW35DBK4UU5uWbfxTmlhHe+vL3J4MGeMQ/iP4ISog1T7BRLgu/D3gG9gRZVED0JQdIuJWf72bRj
0srLeMGTxbN/Nu1sqCWgz9MEroYCMnHzKcLp0G4e6/MahF9u+F8XB9aJC7vvmolADXxJx4wKehA8
EoArNmPXA+qXbF+fAoTOYmi0K2FYQ9dOUOtLlv+ZLhARg326IrnYwZog0acLuHXQp5kddw/gVcDy
ga6Y0AbcIKaJNpxFXqjpnPhf2sPcKI7my4oPp9kHwEoJXNkrGo7I8Uw+/TrBmesEWSqiPwPuEa3g
+AkZCmVD7Hhg7x78PMHRCv+2krHW6aQHB02ZLvuWMl+eLRlzCHKjLPRs5+vJaK1hg78N7hcLadqo
N2boJKJZclt1iqMrVuFkYUJjG8wgx00gKfpajiu0hWewyymOPpUEop3Z49PV3c785Wcygdmh95AX
QG5nsvb1Ag1XZVCIXd1ADYA9gSFe3kPIhWEpq5Y8o3NCOIx7PtgqhSGtx4wf6q39akBUt2vWgBze
0J8xPW2tZ04QYeIIHcDX18FPB1jboDAV+sxxCsOTUxcV81O1IYBx0y3hoT5U0iCQUVfhpZKCovRx
Hw8aN5yCzfzWY4aQD+h89v5/pFmw+emlfj4dGy4EPDpO+hbGgl1daAm+48tUeUbX2fnkKd/RPQFB
ygzFfigOWSCEZxdnG+rGh/v4EGUrj7Y9P0Z7pIMrVO4b/jygKWwJlGzHvKOGPTOkYafb1wpC82W4
RTZsdV/25nQeHQfRed3/eT3cJj2t62O8adCQIrS5HqhhjJddHQOFEvqnh3lwznvct75eTDVlpjJw
0+lCFDDDuvC0Oxn+VR136C1axsG99n+VZgUjoKVetrpGQLn4z8SP6i5F5hG+tdGlyjaQYsiQt9sB
Jiqajcb7PcUtDGkLIm7hRb/46ahdWxcjJWRi8RcCwjG6ETsZ8MOe+NL96UIZhbABzBrm8EBpbvOQ
akvGfigfUKNKukYxujq40HYrw1Luo5gWRg69HMj/b0FsBh+YY9BfPaDo+oL2JqeM23jIjsi4B5P6
zX4rNaqwcHIkAXZHjWYtD/8mexkI/92Ct7HsgBoh1LNLVcl/IHVKnMkyBsc3AK9FWA5PifbOBi0M
rOY8uVQeyYn2HULrKZMj5sDVT+MjGFCtO3rDM/K2Dob/ZnBB64dH2CFTtwhgYc3uoOxobg9zzdKM
bs/FqQkP/YX5WN8H1PnN7vN2lCOYjJqYVUIiYbJqceZ9pc/v7F47/XvEWf3Fvd7VcCA3OITQ4WuL
gZ4VpLdV8hp1vVf37qrN8Mq/sduqcd2dPimXBkFxj84vf8vRax96eNGqTJd5ro4VBbH3OqY0qcJT
RnQ8pr1LbevVQofcsVJm2/hET2T22t0WomBEY0Ddg1YET6j4Tgjexj18uc6Bwiivj1UvVgN89xyd
+lt6CnRXT4KK9KfNFnVfXC+gHS8gTsDnyWizvHZPJ3quO+PnWo+f9/huxnUvYtQMChRaEc0/dM0M
QlEdyIKvxu8j2geAMWAJqjmQatf5kFW779/e6M3PnyHpRdWkIpARAyyDEr5PGIHaNZXF1Y7zErqP
eAH9jUG8obl8QhWCYMiYLxE60TbiVKT7eFp+hitTJDgbyqUtOZQLi0RYKPQ6KBroygqniEMVkce0
O4ODaDtfj7VJ31ig2gDOJ9rinLTtRJvLFOiB3m1vzAlNJ5atDskZEwEKi2WaSfWEKlqJMkmQWfqe
9KCFACuqz9eSwDDrDiC38QAI/AN/1dB4eDmn7Dm6AwSuelQQhBNGGCMNAjmqeFU9Ti53O6fPmkrD
VJQW3aBHNKQ516HzKV0UugN0Ox5MZtl/xnRmdXYCaQPF3pQTmKdAXgH4NVwYmo0fUzmm59MOY5rZ
q3g7X3SG/0EBmhhKNS65AszedgR+j3rtjHVJD/nrFCoCS4eGibBQRaliBFBwv47J8Fg3x7QxibfT
j818BFg5rMdNnlBUgEUE8l16O4M40qqAxbceOFw3IWVZkBgJmyTpYAmzrngpZ+NT47SHwbXORZcl
dgXdLRhkmFGlMH5BDhaGa7GIxMTlv1v+hh7DdgcuQaZL2QAUAgpAyfdZPOBLoXaTzzjDDQO+p1CH
D3XS7YPIjBR8BHKyDhEU5WaU5M8MZm/SXXJWYZ5ol3sgGMvIxYhNA9RKkpKVCYorbAcSC5AulEQb
zip4Z2Q7m/qHLv6wA9Ya07WyPj9s5ObL/E5iL94/fSsufhar7R6DD6KzIUpLqPNjvizty3dUMYKC
rqezg3Y52w2Y6SpHq+QeR9YaBSUHAnWtGInojMmDpYavGYagGMLT639ajIwuqOg4/0hemwVsO49E
iyN0O/mj6HBh2l4XHiv4sXinJcgDoEk+qQEsYWqIsO8YfMbdmq9zPiJq7X/RfeKXe+Jm3wE7UYWQ
yaLvJ3WSJZmjlWBf4MRuE84022shAmNIhWUebmQYEhwSE7LBlh1zUPk9OuGEtZybRUzHNnm5zzpQ
j1Gikkwn1QM85RhcqNAxuRnfWwy7Oja3boMCi3Bxnh1dyj7cZqS1Tb9JpXpz+6JuMElDj3Q0czxk
Pm5BEnYQtViBjyb8ao4/+lniEYEk4e94UCOPNUxT04NfI9wLNDL0J7QhDJJa9hocPcRyrDMWhjQ5
iRYKSw5+YlmxYi7TGrqoc4aYUe55VHRnMQ9i0ROOs06fJvTgJ9e/NtfTdcgOrh4bExTNY9GdA5Ja
ykzy5nfIkSL7Fagg1HqsdYVE8TQDSeDoctnrgs3zAL5HEXKoYKzZKydpxtRN/lVnl9mvX1E48W7i
+CHviks2Hu/24Ie1/3ixz7w25a+cHc2i5/XQafxQ00OWQmoqC4jbL7eK9AOmhTjmhrvOn4MHty8n
ixU86wh/bGsQGCX9qvwQRhrYfoqqgm2ADiyGQROxr9n/0GiUVf/qb3pefn57cNXRUzjtfZQN1g0w
Zkw3Lz14WzAUeuesp9dMB6mSpyCGAzWhYdXfAC49vNZ+U2jJBLSNpPFo5SSzJgLl+SOkGw/PSuOU
MgCIY75NJlxOuJEb0wNM4srzMEOhQbb5xg6meMmEVuaQSKule8E84xynMLsZXg1DjHwUOnG7f85o
gnLG2hsDJn0PqTCUsYikhQ8QDRoAszgHajDxQ+5+n6u+BJrNSQXShIPriteBB/LVyBLF1bYusMaB
rH5+kpB5oJuAgwZ6uJ6bArf6lt2PmOtDl0VLdkd4G8JNhc++HJWIwWlmqcqoGOGk4yt6TFqtKazl
+2txkXGfgfGG3NNvmYTDt4Wu+CavHUD5t/TvCp0MOiAKETLpzyF404E0huG942iEr61H2cLFlbJo
aQS62CIbnroVswbH8Nq+ByO4pzgJikpcBFTyKrjbhWsOpgyfPW5gSpybsUIz9+vc9aALBlb61fz8
+SVsRzXbbP/M0856b/7gwEeDmd613ewagc9frtrB6uf7DxEdszTis3G3TNBCeKYFN8i0r0sEgPRX
A2X8CtA/+L1lPtibgtpe+qTjqmLfybih7FjnvO/ccLc9OZ9ksjTj0eHnRHuisYuL14yMU+h+p5N9
STp55RzmLMbZZvJJdpcakcHR3h0YsoGMFDAMBayt7xe1u/3Y393qQX/o/vYuDJz+veR9mY8INZgl
sYGvhOnaBRSOnJJroJv2ZUyrXwxcnCf/yOjLl/icnBQbXtGNBUJFM1SXBexPA04bHNRPf4J7njwc
Nh3WVoChfJ1y3B6CZsA2t69I3E+9UCvC5x3a49G+ep396TBSt96RtlRPyD93biVjLwADt4v7rxy1
HWomdiBnuTJ7e+/VrYZsSGrz7z+vQnpp6OqG+vB0dCFrnxAo+t8RYa3dU0RBI8g/cW8Jsihfi10L
n5VYHPYCPqlgt7rvDCIkKSw/NqDd1vHpNTHG6svpjk9JKScdD9/8H0nntZw6loXhJ6JKEoq3yokc
jH2jwthGAiRAEfH0/e3TNTXTZ07bBGlr77X+tDyD7WRHn8yOQtQcoHNO3YCQ17/99NErYnAuZMn3
lVkm/utDMMfnJ682HouQAxqZ4HeHhqPnVKFQBpgeZluuVPOl/05TcfHJW6JW969hefY5FHvT1qYh
uOdb25nIXzec1R8PxkoG2fKhRmQyPONL4/bLcx6Zt6U0U9li76vJZNsOc/ZmtmCTgIQGaRVAX7t9
yUtjsgDl00730X5vLMm/e+ZOCs57mVASp0+B1NJqc/2t6oRNW4FRBfkdn5H1ssm4pokmZIWn/fsZ
qy/X3LfoBnq3W3HkyrmNzUmg4v0HJR54OjYDfAv5ZpqAQXttwoaULYuZqEA5Eg2e3ixc/j5ofYvd
GUJE6GodKyHkkXKZ/o2NBj738+Jbc/2Tm/SCNrp6lv/gXmwRF7BNo6CwWBdkDR5leHi2U39vuQ32
YcG2IeylOuPY4D+UvkKTWcHIlYLjAgSnEppN1jqqB/HBMleHEtJ4LEs+IjsBkdTzd3jF8NCs+Ibp
O5XIwRaJRXCalBVohcXmju2PTYcv/yV/gEaz5wArIxPR8LHlJ148RjH0TyH/tRfesiqiGcJkyKok
y5mm0AkEDHJGtaNjBf396HxIggKChgyoFyeEyKKaOFuSt8HZ6T75YBaoAwiBo7P/fmPZT/dkDgww
zmyVoVCG0jn8D4nRY9M08JUFmznloos9thWTseJfgTDwQNq3HwvS+IlOJHdEKrKYhDbQRhsptBJ0
mlttb9s31MAWYNbl9gm2CJLigSa8CdD3BopopykgnbUgKMWBLcJ0KIo4Ehci2IDKzfmF8w+m+Fez
CCCID0QAL5AGOzWHFuCa4BepDloHjfvkVy342JM7ghVyTHycRWu8UHFBrHOVVOGZncCxDId8ENzK
g69DqMqutJgG4yHbXOZDavr9WnFzXKjbLuoWU4SsqQRsg7Y0mgIZ/ZkLjVMteh4muzJ94/jv7PFQ
RHhcgsl+cMcUFj54flx9BdYD9xwWSZQWyE5eiCI+UNz0zlrI/Xr6IWgFrpoYLcBpSn/qbFEnOMHj
2HonHS8292xfoInq0S5NfVpDfh6yzMk2MkMUmfbkvoOa7ox3f4IydV7r9v4lXbxIhjBhWIQalRgb
pOZ+nsL9nJ5/5bEjy7JjnB/IJ/epmL+mTDN58GwftMN93nNzABoEDcNyeSISY3ggQ4jc8w5cizPu
uZsmeC2+m8ASNAyanlW+wGvEQ3b/hWjnlyMTfHjFyqMahYATYvm7oMO4KWb6Du58XEK++lhIakwe
LHHbB/JE9lgUv8nUw9X5y22a6ScO/Jz0MCbpPDPmkqmL/PjYS34TYQ0IFF9IWCAJNU+Or4gwIOIp
e75JWcU9YQCF3xmgtIYVS8/h8DfGCm0bQA3Bd34fSXvLp/VR9+9Uf7mvSHiZPsgz+FVRZAWXBYHP
lEUDk3avP4/j2zPDS6wkJFJBkdWEIojERgHLgjVDi1FBxhm58AAGKutRDEjrGffljMjybpGO2gea
1RBPmY8zK6ySwmmTR9InrwtPI7vIIFzH6JGBXRqQ38KjZuGUONCuD8Hvm3oukaIsvG3V2j4Qv8SI
C0xaCPnOlUuhgr4rQ/1z96wDUUVDMGbprcKLO74iaXc2HMuMzzfvzidbCL+1sT0XyXt0R95R9gFY
wB2fv/Bg75ZE2sjABBgOuBJ47xtKl+cs9wU9KEYnkXURCf3Sv646MEE+rzOI7l9ItYIcZZBBDvOL
r33cFvWmQBGJDeX1UbFH4ORwJxx7S1AfDwMwXC3HtZC2B9pMWiB9iN+rnuUGjdvG8rwN9agOBbX+
K35uwU5vp4h6tODEh1gIGdCpJX0RcUBAsCJSIChD1GbOGx3IiKaCKWqoIl4Ilu5oESuG5x6FEomK
y1j1Mdxx0rH1USXzAmRBiggBC0nERNC7qFTK4DljebHdUQ6KNHNBT56W1FwwvsuHyOHrfGZishuc
oyXqI7fHK1w7nzjLlhyfXAUqeWh302UEKmPvEqIDhLTmgmhVcK6/s4dLmldU7jkLQQOhyFJdpHUx
4o1ZJBgpKF3Wt60QJmqQF5RN9l6mYZqw/4IqsFOKmpqpJDbq1hK01WHbAFrlpiwbzinw35VooMQQ
seCbC836QT6IAqmEBmGDPdHn4lZajTFdSVqlt+iBFnEMKJHmbOzIX0wkPLIQmUmfvYGMjL0WNV++
oZ8lPwgFC6OKnDEx5/1gS+vW1xbnP821tiAs8+LrlahesR5IzJVdpfaJ8qpPpgO8HaxevhgAw6HL
8SOkLEzW5fHF/hVICD1IEEkoDv1voff+FQ0VD7GgL5gFgZ6OQUocgTJHJa5+xKMQyhDeQt8zBd52
yxhR1pu1iP6Ogyp32m/DgykgCdZgfT3Ch4xQQuxKlE+BkRA9hE6Pvurp9S4Ol7Batun0VMzRsVJM
MALz75bCz0pfppetTaf8eMzEDULoYmOSdH5es4HhZnZ4ScBR3Se8+wUFjJBuXmI4JXR05PoSyFTt
GMMWr2ougU4o28iYx6vMaMMmmbjK3Eotcq7VubEdOecjZDIhkWezOpjEG8xqXGhIi2p295kP4edB
6TKfDe7iwRtcbN0XurszUy2o0p0sMaH9dhMGupXpzoTNOCrulLES9DqIEW6eybMhz/KwdnajewlL
d3RjeSe5L0R8uo9qiiTrVPGb9IlI57zN11N2XPZg3o3ZRkiNJBfIPWj8E2JD5rDt7lEfFP4VsBwq
k+kV4qvfZg9yzZxHVEVS3J9egOSwr87eRI9CI/HXklrUeI+DHOWz9gJNeEfIs5i42vLC4NastIuN
9H2Jx/C6YKh2wlAZrmQ+ywMrEknl+aqe3X7r3wdv/Pot/Js39S7Mx55gs0OHygdoGfSYeVzbEL8n
T+CO6TSrKXjkid8kBuLCyPMRHx2U8BS2H33AiTL4u/tSd+3ynGihnI7zLK6WfSQ2xPtcj83YOBgH
gvABKnm8fSOFwwFLHb3Hj3oEIX9HRUgmN2YSpIe5w7miPwntLRJ1fzu1G/bkOVgumHq9FApb6iBH
OXbsB1sJ8vQSkbkXGQdp3zGozMvjS6yGyH6dPK6d96ydP300n5O4jo1fNSc0ZdxWq0espOUDmwOz
466H17yO2/UthCDuNlmiMY7BvoSqf16+95PY+rtwb3O7n1+8o26zEnxo5T6oZzFLRN+cnmy4HUpI
WvsVu3c8DV+rKhHVUmbfjsS43NOWvWGupBAnxFg9I3lWr6pV/9V+6eHj7igcrNdPGYkv+2F1MCGg
6FgY9hzWqxySmDOTVfhtnKMbnTQGYEYc/TJBnJFSOqE0YHrfu8Jt6I+YR8oUGbeePc6R8t3uqtWb
0EfmCI/u5I+Gfzn1zO/q7Oh0xtgb0Q6s7otqlk3DAYTmjqnYlZcd0MRaWj/DS9BAlPNpDhac+SR4
OKZ3Dy1i8s9rRs3ASn5P/KeXfRV7rMsCQdMS8CYEI7StzVPU68OO9lL5JUtS/q6X1gfMGC7p+9ck
czvSeYATETIzyJTwmq8SJO0VWeru3X7cx08T82KeKhe80oyXRDCdA73voAOl3Y1lericBrQTdn54
xgRP6b8jGEOKbZoDeaECtPA8c8JBbdlnaJptt9qaV7c0mFDo6GcH8N08snwZlcCazuwRNSmDw6mc
HvYE9ZaE02kI+PDqb37KT7xq96XTCjBu7UrbyK/z44Tk66DiNovRPGbEjc7pJRXE7lzbM+NYXGnW
61H39AGUr4nU2BRO/HPHgqaPplRD+8zZL4bxurA+CkrTQ7afprx0+/Pa0ioPhE31G35znFu8LU7l
o7k3CMaxQDmnKYRg9YN1rs0Dms8+Ut8er8y/bxDMiULoGjYB6AGZFOw8OYiWYdpCPrN6Jbp7o0Ji
wPrc2E1GpEOgSlqJvjAFbfqO0AOBCSV470VDaHmPxNhdI/uEuBAB1uw6o96iAoMatdGjUD5SndQ4
L6479JIhJgj0l99beh/Vhvovlh9ElKQUaELQCdcIvbDOQo5L+1gh8xJCZiFyAuXtoeSonNWBeMLz
LwUXVcqOBD5kjplLo+YvTftEoij1ACZbrw6LmUIqr+Fpa2rwYCmqS41mmgYIKMx0EQkgwHSXUqRw
zGc+AijDubGDMavLm5A3LgSzyyW4PGU2WQjI6kST/FuHUsVprpKGgIqQYoSCfM5z7VketY7OW04Q
K17Jz7Wo86ac9TvOef8aiCih5E6SSP1BeG/IGUrKoui5KHrJRfoQsEXPtAAh2boSLUZzLHoA0Tfo
nwBWqLPMqP6ov18Uv7TM5Bckv7qb+QwrcD9ejnLq3BzqLn7C4df7fC0xIXE7jcvtSHGyr480AbRf
g/up2PHgdpE4iQhJ8IC6vDaog5o0ZGQtGkdSRmjv5XhPJzPyolTkzMxuCBmR2fML1psaow2AfJMz
2lvksloig2Z4d7f0GelKpqGfz/4Kbpd7w8XtvHbtjO3kq6V1DaqYTAZ7jCxiu7Z5COCSjBFxFsGd
EVJ3BmfyHmME9OFqKG4UjClMw0JFZH+ajHCmVNwpTPMt/Su9036kjnH5TuZCX5wZMsBnctWFzLQM
yrBJ+l7rXThcbAal42I0XZCn60ydkhgMYlrsJtNIYtpIOyfIowxoI74n4L67f8iZVfjTBOVabUK/
MvRVxPWckcZ98LA8AxPSm3uDxJWZ2Iur6OgA8jFmd+ew1r5AgK1nAMGk4mFRo7NYq2haiIl6cTWw
54avD0ExVE1wadn6gWwozAdfuv7ckOg9XOIGZnI6OViX3WOrP/4sytPaaeh1gB5Nd/L2ofnL5xyh
QKd83azQ1H1lMteUZT1luIp9EyTBNVEfCThWiQKmS/lfK4FgkCYR+R9pZ4m1IPnzx1yebEgsHlKL
UnQKHUmRGo0yk6t71Qd2uhDWcXF/iRYaJuGVMhujkZJk2vJWB+/Cz0vaVmUSclkzjCGIdb9UsleY
ooEJOaXJ+6Lskv2BIS06Q9nvIRmz5vzMuYnl7BEzOZOJ9DkC8ucP8IAWT6qEdatQwpPKM3UyxoxQ
Ly0y9Jn7pnYff9qDPv3jOtg56uawcVnvEFzpHTjq8F6V3co6avDwTDL9smY9wuugAiQ4A+9GTIJG
/Qpksmsq+5Kcf24vl3CUsXMARjukIWZQTeJub/5xCVEJXwywFq6bsHZ3TPrCOlNDmbgEiGXIjOSQ
pC2gzPAaymyqx+eThmCsMYvbHfvI6tyhRbOVp29+qYx4xAGPSpOIpDcP+Qu15HQpz4eL97Iou+me
rPlL9i5aoC57Zr4a3ltyus+OAN7XopLji+noRmSe3R7BO9J1I8o6G/hl/Gk0Rxtdg9ljFH1jLCl+
N0OAhmVJOKoW0wQt5WPTzTgi75Co8FuxNPrZ4cp0g31D9bp/ewpbxWOh6UmxNdjrR5t86Kghv//t
EUmZXnFZZN5tdIiSG8xfCbVovpjMM/eBsFkmfIbEg1HkOHdV0MnB03QuTcgIo/q5tTDvABY14bMK
btviibLPM5ASgIY10YSZ7kc55bhWhBYNUqBZXeP+ow6HT71wbx9GGd0+rmgbqhhBg7TJ9OhuREA1
POPP2v34LEf/zjnC53+mXnueYTtZC0HxdWsxEhNsuhDJqRZjcGnyy/WsWNepumKOIgqUAtsbOAdG
R/lgmcF5DsvMjcsjeaFcNkURkV7MVjEw1SS8kUIzdfvPMzV5tq5+L8hh7XLRLJiLzsP/WZIpUMZv
+AHFFVPuB7c3kuaa9vfkQgW5R0yRYz5Jz61XZXOlJhljw8V9zXWJrcVlxK+1vYghTPi/7bFMtNcc
ESNr5u3nrUdqxfMWN0zpjjSGFDY4r3NSmAw0/ehrFaddwmwq0I3kbg5g+PNcdbPKLan0JdC9iTuG
7a8SPhdvmjgvNKuIEa2hRvua25ke34LXxQbdUr72lrmo0tfhqsTK6FyrQJNdHVNXvS5pHrS44vQl
mEalQzCCAU/M91N2Hr+FSZoquizIDmgbjs+c3cXhqr8OJcPXCc01GJLMyCmR61QgMZ2jin3B9Tez
YoUmIjRKfKh1v+dYl/Kf+47zMizxF+KrMNaEiCH4KKCa0OEjY4ivzVyOUDuXNpEIzFq/Fz45Ajdg
3DoYkuY7Z2xa7z9I3pnY2ueNVIxH3IUl+Es4QF0ts9rR3GG1f/4poETAWLLLGr1AxoIWc5cpa56u
zCnFR7u5JqrzpbAgKAN1oYi8k6XU+saGpvjFyFyoJTUtrJcPQMHAil8yzhF7EGvKKL6zzzDMs8vJ
R9awFl2uHoRUPrsn0qo+5NGbVC16nynWTZhYfbLvirhmcgvBPzAjAPdTDvtseZ9hgFEjOA+uluZC
UEFlEKrlaR8C6H4GiuIHfvHL9n6Oc7f5lcMyttBvQRN3+2x1i677QUvUrzc2k9CQ7Rrw14xaBg4h
7KJ7uknuM2i/p+v1k4nOh3egbNTNferom/xP/pLXeWurUBHUGAA4UJJK3OKuqLz3Tv1gBvDrErwr
p/1sOY6ZCoiQaDXEPRjC4oGtHUgvII9+sEstaoNjzCBvqtTPFp4aiuKon6ZYzf550lyFbfj0cvTT
xBDHOowe8ZZKMn4PTNcZaMnVjylhLF9nxTMG/OnhmcgSmjYAdUBMxLy0DE96ZzEx+D3j4QqfGx6w
CgjpiwdmS4bSt5qqIX+R0To/MIXxtAW4PR28ntsJ9lVXTXgLnXqHanrTwo/Lh1FCrG/Of5RZHhmL
q27fJ16bQnqzanhEDTlFz2ukKsX1lgVJAz5xpg///TW24Q3FB9NlGmZP+yMIpa2481Zb1cP38PPK
o0m9zJOX7j/mI3XRvOxAvqbHMwYNiLZp3Or+MwuG1pHpItLrT9kHg5p2RG09ku6c3DMIQJsTrSri
qzEr+pxdSZHsCYpGbW61i55AQC1oeR5fRopYjvx6V2td+jnaQu2Oy/WtzjV2wGqIMq/LHP769kin
Gs85OVgzU19NEetnqON7OGZPgf5dv5Zqser+ya8e6fv+SaT3YzIjPUgixN+BBb4YCxHnPfnnQ3h5
VlxCV5jhddkA/iQF+Rqd82Zk35R5LXg7pERbTy/ozjwTyXqC2rv+Kma3btlALeOdorqP2I/u3jNn
w5aFNsPtb7OOPGq3pV4eEOTZzS8iSuz+Uh9OJCf7eatBTnw1SM6qJcRj82RU55fJHnINWZTqSitS
sTi58fX3Gx4WCVuxbqMWC7OBLeRBf265TFG1XGtqD+91ZaRd0tQve+Xc/RbcpvNVfJhPIlNZqJZz
xyq8fCG7ovjkiz/80rTNzJWQPXJyYoa/wY6hKUvPui2jy2CaFFDzGGvpFRXOuorkOkK5S/Dtlt3+
/Ebp6WG0xp9hOsxjb9N6W38qBF679bKARyMTJLPVmsHusBAekiS0LFRvk1P+I/vNcfCMBag9pYga
K7E44k7qTCwDCEdEyBdMjDOUEGQuEwijbZn4Wn5MlzrKGEeLppH2KeCYF6+eR+d98X0LHrNq9yTJ
43cMpxcXzKfC2JoZNivFohuFuHdvuxGsLF/dZpOlQDOr3y4xPmkIjKWMCY3yan0JNAA4EAI4TM15
f+rEtleHPM1+h1VD7+wr2LJbf9O4uA8HZxCHNnCWsF0CzHpQbYxCxipC3nsX7hM1Rk3t3hw88/sf
ToDgCcTTodI28HeDV/m3HQ0IKYHMZHdARYJnMuXoI2Tf5zP1Xg6xEHbhBXvvEFZB/qvPL6hh7fu3
QDgGtgaNJ38IG8T52EWg4toI5JeicnM9IikDbAa7ao6Sd55rizfxXm8f5/0fmNwxC1CHbrZtNDlh
S0BPhyE7UJZZCuynOTvujZOvP8ghfa5NhLfU50SvR6+UmV9LaIPkjOM9i1G6rYtQ2eOpW1xI7nrT
FShHEazXwFs7WDgwooZm0IKr5ZSfwt3N3CZ/9Ka80jV8pTpIN1wHwk227SlTAks4xTsiyCKUXeYL
4xRQGBgBSgXIAUaPsFeMAJQj8klB/NmVGOOrMVYXoFMKRzElakcJjgHx5V1CQAEBlV7sI+MSGVsf
jInu/X1W4TTGxpg8Fzf8Erewieo1MNr7KP+BoKVWPOB/d58+5bTbzx8AHLGeSOl1WWwnM8mX3Co2
/Zo5JcP2sqavR7kaa7HsrCmIYHcEGXrirPV1PFOEHpfudQnV29inzxfeq5FvKGx6GFHoKNr9iB91
qSRX5tEzAvGHJShwTZTK2/vHiG2B5cTRKux5KN6FC+8KBMoZ/6eDtU0igsH8MpKZ6PSam0m+UsR1
cAe6doBFuQ+NJeBbs4BMYwKL+qEm8r5dXWKDMRo/VHMQhNJ+2tu17lkY1jC9cThF2R6xHyqI9WvD
rdfSdnlHqUt4wppmT8XCHdbLM6u7EQYigCVWAT+HXnsKTnP5rD7RSDJTMeSn6faqT4Tcy26u+SwE
CWkyKWc4AECCbtDLl59zwgdot/qel3xy+r7hofV9xlUiVgHR4me1NGOCK7BOYn6tIJcFfSztbz/q
fjje2RjRasAerGVXqE81X9nzp/k5GY+KJ+2f68nhGk79jgBeaIU5b4gfFOINzJdQrnQUC3wtPrtY
mUBSSAXEFLQD4QXOFfkk2gGyC+bvtEPbzBu02G+FZqsGgfMYllc4Fx4K+pmfL/HuWYDRn//7pf/x
8pC6xAI6wv1P9hoIB88ewQpO/c/PmI74OAn+QRmzv66zADfQFgLoKPy9zyP4M69YRzytyJvicm7G
GSSj7BdrJs/wm80+X15gMfic5IvxzLNlHqa+UNnF+bJYG6c6xeDReWRhxGRyrIjZagmfuETIgNIx
zpnEw9QAxkf8TD+FSeYL5Z8Q2AlU+0YiBMzMA4mKsoOymRtkTEwOVL4IbD0k52BGFUPRYANejqyG
YKOUetgHHhukKmXM8E3U5ctnGerPOeuLHmqwHGvC81Qv3lAtuHMLibExEYeMhoUMsU+9KJWFaboY
0fpt3TuDEtym7A+3iAjAFw/sp5HtVJif1kP2P2JCcxQaW9MdWt8yw04JuAgIxzUh7BUer4q3e9xF
qwWDf40mbXy9hdWbg7M4XsEcL/JyhEUoye87EZbVwyIqAWpsNk+Zi0kLez5MQFK96xV+o/N61bMW
xdxalEd8Zzy6RILu39K8Jk6Pd4YdEd/KsM0ivpuJDERao5gmhrQhW3VNBvToQl6hMSuSq7GptbTu
mfRj386uBqForgmtJT+PNEl0ZpLPPOUpbCHbVJ5MJovqeizVFVUAKArabv3t6UArN3RS8f0eVLx5
609yN39x7LF0HpjrEZa9fdZtybt26vZ/5JZ+rLtGImHtyL8CfyVQ8dMU8x1fycCQvwsJXNU3msMe
1Aw9EUYWYWcHT7RpYMcw3wNoWOdZdv9UnrNy3Lw8qQnfGbb4jqoQM4uXnUogTIJWYP2qwLQEn/A3
YUml0M3ha8pOdwOZH1iVDBjBY5GU35R3TSL/TCn2MHtxEE7QMdn514ve6epP/i48BDffqgJ2N8Vn
32SSByA6AUbs4vGZ8JMA84OEGBhohJMZO3iZnJZVOC51KQHUKLMQb7eetjL7MPrcV1JZvlyhZUdM
TVs12MUMu89ddfMPiYBJvgiIma/AaOPJ2yhR9aEPDnN20IVNE+MDyJulxxq+/RQAX4dmfluOf2Pp
/WvYaJ6Au12aIPnj9QHNOiO6avecCVFZEWtAM1g1n4Jh/9+c+oXVuiLl+Z8WeF6iWD0xGhtu3j8r
Ysb5NLkmUGKGDW4pLPwk66zaTJzxbOKUua+UfnFXbyx/wv2/uPg+KCjKRNRRlHmXIXq2ifWZ7yBx
5Yct4Sr9ZKDw/a/iFeSg96UAVmpCNUMJiOhADKLCc0YIh+brhos8EJr0mXkPVC9MkFITiYqjCKZo
fZjPgvGb7lGkAk6172vpSXC4zvtGgJ9tndCjD/vHFpJgYcBQ99+YhE1fj5A7AjPfw5xZAE+vO0fm
GJQ4/G2Ns7dbKcuH6Y80b4h01xdqXsgcpmJRNi4YTcBIh3LHrASiCgZSc5M2QV5n9kJTgbcKhzJJ
qqYzXf7RUZcJg3EnifEDjXdietUM6hWRFnvd41MjaYAxhuRPo1jikMLZSUkyICTeGa5Rrf8yj9Bb
LWq+J+6VVCA0s1xAlBlnm+lkM5pKtFpSQJfVxPKPOb/NzMLvUaSiOfgF1eDvl5B5LgXq8FE8QtYs
qGNEm8NZb5A+6koG7GFQX91hQ81Q8pTFmvcIG8NDo0mtXzW+zmMdDgsotAjcYMySNx/JhY03/Rap
AFI9ytAzzh+SHZfsgUwI5vTQ7wlDLfLja/xA3Q38BU4PWPjE5VJ61PpU8PfmJP2xC8jpPTb4hLPu
645QjEPr5VoL9jniHhp+i0RNMx6Zd47qC9s8MhfUMZ7sUpVVOFmAFCbi3NigkBRpcZzgf7h3pgfE
cKysFdeHWR4XMxLdKV9wivvs34olyIlh9MIxHVcojfiANh55SHsYGa+QvPyTk5Ju9uWKMct79lk1
nnYEeVFbQNXFd09av2AeGXXnGpxgajwgakBpUyL3v8uRnLvSaN/3/SQeaT9Vn+ks2Ve2qqNuru8f
/jd2PKRLXPa1TjeXM12eFu2fejg+n21Anuqc8CXAeVrcz28r6BkDjGfjnNSaV20lTMB8RhEtdmso
nmtX0SX3/vyV6h/pdTzfQEYivAbP5mIbFVPSGtKGaQS/S7SdpRKMe3ZjrNBy4VYF0PzbJ5m16p2i
dhicrvTft3bLCAt8OSqy4emT2E4bizICy2ZNcK7RB5yrHA9SGddUb2RXobBbv/rgBStDfdwToh7o
HF5t2MkR+Hzf21LFnNm5ODiOlkwq8rzl+az3fQYUjQU7LNRtfk7wsBqK2zP9jAftFpaPRLlGjzFp
sWkhhT1aoKhsFMho/h3GrCFuuKn5DzMUIKASqFXAvkGLyNe8dfELlWTD2eu3TcS9lDunJUYGgwI6
NNMxDRfzHue5ihlBouF0y2v0bHzMUM3EA6Jrc+9MTER2rKfpNZ8N96RhAF8T4nui35weMoS2rIvM
vhbO/Ui3mtMCVQELHTTpTcwWO2TOkFOPJdT98VJga0q7xgVmPFd3xvkdp6hlKNmtYHL2amj3vAkL
yiaqDFQnDygFGnsaaudVu9bEVwfM/V6zp1PBV8wjQhDZV3an4z1/AMuCMoM2w504f+5jlXurs0//
5z+JcQTmGCjyGSyBv96mtxRjZX6KxTMBN44V9k2B+RAu7Hbfpkeyd4zeL2JALvMHZHQu4ieEk1kk
PFh4J9EfKOzjI+cBzx76UkRYgO6gISoHOmwrtaJJY/pa5PSeP+w2hBYgSng6Bi3yGkIveBNYr3jd
Ee52Vq7BAv5yLjc/sGFOmbguoHH+LSrA4PfK1/PitByYqRyJ81tyGHXAIbZCTO9duYcL5itV89dp
+NMBrH+eVM5vOsCzSHCGY7KYCBYwPQ3LCBLuGxFaF//2iMsVGk3vkeYK2u2vbzqEEGKDoCw6sw+E
0aiGDB/XxstvEb+Qf4ag0fzL9UjW/2nRoHx5eHE34uFZDl6XO2CLutdvOpNomCtmOzJavumLUqa3
FMQie1nKoIh8U8STueWpW+aLo0b4FAZdwewi1dq/nIdH0IVG+ixpUoytaPFSMhPUFZrDsGQsnpgw
ySdEpuRGKLAYeHtxFDhZbVYwaggdjea86PApcGON4Kyv95wSeP1IiInbPKM8nO7vS8mvKdjJDQpO
0gBNK6+5IR9NQDoVkqiXvyDPBYEWVgP3uaRC4LMIBTDjwknEgpCFxEb7z6BSpj7bxyxBwcGrcNlY
TXxvqGklGpGKFbV7bFcc0ofBpUIDQTwWyNwm3ppQtQ1+KULLaFAOjz2ZY46ayh75moihJx7caM6W
nKG67flF9nXnDtvJPM4IMazPRXo4CmYGdHp8wAoGd6GJHjx+B8gjm1/x2s3ZJYOYxIBLfF4oVQRP
nUjZjNyoTebLc939RYXGPgyAH7gitkUQk0+Ibjgwt1/389o5u+WHsaRTAK177CmsTRKG6uDJF7QR
m/j6SToJaSFTbqmaxI0kNRM2N9ZP1d8bESvj1rn6vZ1+3vgYpX92KnTI64ZKT7OnD6c7EL/6qdsD
JKEHdxCTyIF51m9jM5XX1TdQ8wvd8paEOxR+6P1KxiWL2DQSwhBcL54HbnLjDqSERCcmb8Hh25f5
FR2mqzZh78HVpzc7bT2CbxDWdNSxN6cqvaGzh85D0Dy0OEMDa/2+HZp7CnJIj6Vc9k+LN8FEiHei
IkkcuQRHRQOHAu3e+Neo507BgmtvL2f4Gw0EK4SwHhRoiythSx5ymgYxuTmTWmeKNqUSf5gg5ubh
FlVKP1d9+a9ztSBfX5e3xs6yxWTYyajZDpAb+AMcIzCFuYSgfmZd+hZjOcn3I/fIdEZ1rf77s4qH
JJsVrTc1QVDdaj3lGVq3KK11sBQZ2O3sXxkLVjnK+uFy9HnwTjB1yOpR8dGcO8O8juj6V9qm+8vQ
rJ/nvf8mZ3Ik6vOr+ANKpOJgsKw7PRGZ7uU/SJvZxVd4WYMhFvPzKAXEvsRBakels14Ir9Rq/peE
LGb7MYOZamcDGygEwcNpV+182Mg7loG9efzWaLgL1MbxZV1s70v10Ch2ZqG5IA+nPUo+Xyy4RlCP
bCIjd4AHzoEOLkGB3h6AWTimdwDzev5iuHg9t2KKjchMgBK9ykONBPEbV7s8nkQCk0KQx2iJ19+Q
gm4nkj+QHmfFVqw5d9eKi6WEKO+8NOLsZB5uDPDOFp2voeiDLV8q/nWZ3XxttOmvCsW1VjrG5CPr
qQWQJXHub2yEFNbcwMZSNV8hqcDmPX2hLoYT0LaBhGQaTFcKNtezW6Pe04i5UD4fyQififSfPADa
f8KW4KKBy5iLgWtoOqcWJTDhFVtf8+mfejiS/qGjAZoD/Qbo11T77wYqKRSUbyrAOeg0CD02Jf9i
70gjFJGBfJw+ZsGTR9t9Xr6npEzdEgwlbB+sO79OHh/SUomkhcZu8mZ7Qe9xhFb2+a87kK9kxB2w
XrPkpF/ejkZwmwsO/vO8vCGw2U9XxOIxufzqfEAR+d22/FFxRGmxckBrwjWt1oPiGn/cOJWIKKhx
NrCRtBu7OjJbWmfnE1c3vwcyOkt51n8xLvkx1xw9pBg6IoicK75px+j2QHsh+kFgN3cfOXbURMOm
n3ULJNj+/bNeNynbYY6xVlM8VHCc3CMaInpTtxcJTVxnBM3IgdjZyVNLjUBCfEeJKeKXQjO5+kIS
OVlOPi8IQD8agtQbJ6sD5RFqqn2n2CaqqeJ9u95h3Nr7Hkz+tL2EvAsx4LJaX9bI6bODjIwP81Dt
Xui2bmFL5p0Sy22KfkF/bayVWAbyCvpcWrAaampl9rbVdHDLiPV9XmrxeXmZGzx50oxWvgYYOc/K
qFTsCQWI6kGFjVMn5R9ndIej09HxH9u/B8IfM+o6pzZc5XQ5gqkCAXgQlzD8hyfJdKNPS3fZ98gH
BnCB90raDJ9SJD0ZJ6G0jvEfSefVpaiyhuFfxFokQW7JIGKONy5DSzCgqAj++v3U7HXSnNkz3Y1A
VX1v3BYfkpbse82n89h56oxrNNzetkfF45eGdk67R5Qi2j2tPTYtnIW1wBoyK+CHbRjbaWTE94XU
+xbwT/nF0wz5Bew88r71+/wlCxPqNOPpMbEutoNdHRVz8aBVPSzbXi/Wnstn9MOEAm8uCEGztvlM
kBWnlAxG705UYt4SdA9v9LQjUqWRMSoBBJJxvOXekz09fns1cZMkZaL5IDbz+vKV7t9NtiaQ1HAt
tF3L6+temrCmPAg6zOj/ue8fhp2Ntfj1Ci9CervrfB5YATJzY4BVXrnH9TRn9E2my5/g9b8vP+6/
3+PX7/MbkmGJCAPe65j32a0VXLhA5578HYhszqf7OmZcv1PKgQxLh4N+/DUTNEb8+8KNtnsHwD36
gUVpA1J03nLh87ohfKJyuodyJOJx0QI+zWyunItxHt7GnY48q4u+I5a0NSpVERj3TfjxR73AGmbs
6WfK/qKnQaSgErBCwz2IwiiJdAExg4ljHso9vp9IU7nPlIE471IvfyFW1nC+jOD4iwiRkwbXyi0v
KxNQCqaL5X7KnYRhxm4jzFmo4sPfgUgwTgixSFgryIVTBmgLkZ5b/mcCXRO+R7Xq/FDyoYEU3wWk
hj/mXmfKSgurGK5iT8rISYjTuwWhKRf3hwOmQdfgmzuH+A1GRc9MiwXH6PpQYHtB9f8GynR7KeJQ
dIgr2O+PiyhHkziFE3sCxrmLqymorhh2QaA4oWBn4HPkxbOGOCQYkPm9Ozklkyu6vTo0vemQsty3
q4HsYiRHj+EUQxReGdaw40Yjv/iPHX88zahN3FT0uOE2qckZ7I92I548io/GTx7fMm1BNR1pwWp/
33mtGhlui+MsnLYHfgyZ1Pt8hPoVdcOQAJoQ15py4MCBmZdU1APyNIqJHgedDJM3HoeEZKy4fyys
KDcHOrb+YDeTQJDweBH0KUSJK7G4iU47Jmx6LXXc4rfFbmMBm0iiUkwvBtotYqUO3pe5ctDR6WI6
oNdNobs1yjB7YUoR6kQlfFPid/jNGfm7JSiEAbrOuMmAPayJhH9yyMKksLC4DTJ5kgW2qbfHZlgv
n1jHhG3rTQDlHSsO1UErYaLHYM6T8gcs50MJ7IHRfhqWNazXa/RYLiAQxgFOzlNxwY/BTx/86mmJ
6EKzARclSiM/pKCiJz8qF//tf0HrsWU9Pg4smzV7cf7ZjZgl4aG7WCFIVEcfQA8xM0M1yI2pjKKA
4N7Zbq9CYOniWBs9VwjVv5Q535G14Yr0ml+8KAkl6YY7UD7n5pekXb1WUoIxs08AnW2YtnV3Xisj
RY4/rsz4fJ88Veczq6d6UlrIyc+nJbOUuhzeAPQaMrD5xcUOrwv6DPO/cvgC8LFR4TtQoHnwgbj8
jQbDQ9+9HkAPcGdWDsdo5FfL25LOKFhadNaTu4Mkyp4x0X5CbQw5C+iyJGXbfwwvo3egiSYosNk6
5qeguPXtMP4goguEaQE9A/gnYUfoRc8M2OSw/FiAY4qTyKeoyHlmEe95V2P64Fhz2VYvnzEu90DI
4j4YJVvC4MERCShPOSmbN1XOEKR354OhGmu+Z3RO9QvF5KrDcIAxMLniuYshgELcjRhBd8Fn/1pC
XDIdRNdTBmB1fC4vy6eHcJtI5Cm7JSjcJ7LkUIHxBS3A3RY+P6g/UVGP2v/lGcKcwoHVXg5EkgE2
FITANclAyOvsDu19g45dimqnmSA64lnD8MAlhrxmnowH5BNfnXKiLf4FatqY2MgkMPZCrwdltW8T
QkhIzAKt+HEAdd5EwitrI3ixBVpgu4nRQQvluBmWaE9gwwRVBAccNBG+GM5qbASvxmafOT7CHwxd
PdeB0FjvZzoVTZ5Gajq2A6CICjrqkVRL9BSok0TGWhX2U1AKbSwRn+w22/PXYUrjSsu44nDUm/yc
GtqVvOngu+oRNtmdQayqvQmn47Dlxs8nExzPO7N/IEQs1swgRVa4UdHyEDKJVlXIaEN15yB5AtNr
UTiJZCY1Bqr+PWygTcYEvr01FgxnC+ZppPw+1owpDcF8jeBhHTQR44YYZlJw636jJzb1MH4wBo+z
YJV2tuFxFUSLRC3M1khyujH4/nR6WFO3TZo+QifyNOldQqBGJpAQiJMXIpYRUQp7C+YADuAVwHHA
CYLxU+OMb4QaiOdyVEb6ZNBCqnUxmYLrboehAAElJTmjPHl5CB2dpekuxd9mVcGGJVxHHc8vUkC2
k9Zv/J6oCu8HBDdQmhhU5C7wItH8zhu7m8Bl+nVy2R8QkQBsY1PkdUTLDg+Dg5cdbeRvB4PTDMvM
GP7uAvBeEwNUoiQoZh9g/xOiAXs57BANenJ829fJIyLbg2WNfAiD9Jct8RFUVUFO+E3SLZFzghFt
/6X0AKfBYZOIQAa0g7YBjZR3GCmyPScKhs/NgvtUncEJ9JkaW6G14uYxvo5uKf5lrKlqUOP7JayH
S6V16kDdO68Ie8ElsDyOVkfzYmtDbdhD034GF2jKmB5edo7ZCzffVg3kye9EdQOF3ajD0KrxjhFX
ONCY7X6zYvXPeSxEJAIJMjyR2rPMgx6ZWlORjOoSynUgHKkMNHt5x+Ilnx8NIk6SdsQqPToUkzmY
6tzYtDQrco1XbEYAL7yGYm48FLYoswTXPGTYzETISzbF3IPMP/dvjsmu1oZjg1IYgUADrFEyThMZ
eHkZifwOayZSN3MU/Y3TAkpOpK2M7xih5PFB/v5UcXqce/kf/KxRvszQ40cSsAwwrl3zBCdjGjGI
gRp71/QybpdpbLkLY/T1zSE2ZHWd7zl1BTfNwQzQ8LCgBe6LkGcgnwUIDB/V4LpzyhXcQYWAGVff
hUxI9LSdi1QB2+QUJwA6awgxGD5HmxSOLCO9QC5GkxuStrQ4cxJEL43ubIdO3nQ56PEx/Xym6R5B
I56Bqw6Y837Mk4eLWtCvQgI5UTBs80ijKOoHnjGBzAfD2WqSv2NYuvqwR/ckbzD3Ne5hCwQPRflK
uSnLmRHG4RctTAYz3R5/R2EQ51/pnVAOBbv0gZdCLLisozxHot6hI7aOtNxVhqdUp54BjIjpDf8n
a565JWDWjgt3liYXYi8g6zgkIY5cV5EFR4YrQbBud9aiCGRqni3IFR9zJpAQxaMkLwPS+NqVgZ0E
M3nr1P4jQX/yXBJABEqKDorPFIAPssLCocY3PFz9+m5Xkyeh+mSbo9zyKkjNzH8xF+5VTVwqhRj8
PQlzGRTIV45g1XS2cXnck8fy61gqadM/lVJQrhWkQA5Rr+0MarHevGt8J5YxIrc21zydcKgQi+9D
RHHln+iLqgu/duv93pMfNIKgY7DgaqGIDrvgcWx5m40phEW3snBMELt7eyKVjN9AzDn0+3PesXoW
vP/Znlov5jOhyFk/Lwg5tKQeFe0wB4C8uD15pgPZXT1k/PgBLrLX6wvsO/wu7rOmFxDf8w+yFNog
DtML9Oci3aaJyrHsoTceogh+ifKVcs7exXK+JySKXb5Ib+kHson0G7TfAmqGHULgi5sUYm3Qm3Q+
0lpGU6QYC4Urh7icALPRjY7yYvocV0hs1MH1ElyN1TuPr5N3oFN+SfYwechaZEyvtW5LElIGFUHy
JzTvfqbd7Pem4+dC+7hVZu36DercsFzjnk16j0kPRBfJbGsPSmTpJlvZt3J7cyIyNnhDvR7sQMJm
ESkxyQHJI2YnT0uInPR12jB2NzhF9re5dL6njHUE9LnXbY3Hk5S9ad8vjnKCOrKaXz11lW8xuYBS
KvvbCcEzN5WN+Q401KejkDMHzQzwXPja5NV3UK2QjcH/8SNouluspJCWXyiFRbtbZtCTIzUEbv6e
srs4dNXpq4FPcd9qQNaBwqAO4Ji79f758xkw8+lbDhkrm+V7qSKD1ojGpYO1WWbgYHA0NcYcssSm
1/0TEq+zRbWDQFKkiRI/8C5h0PiMBUwM2Pc7P3CXMvovcTWoLAr/C1tZmgFZi02TFn4fKaFPou2w
9F6jmw/qVtsauiXsAXHrvcBDWdLczR5RIoo4T6BGqOYwANXOAqy0QeKVOXpo+Hmo+or370RsA8iU
qSxKMsA6zfid9rUk5whJnFPm5gM+Qe4K6HjH6es26n3tTwg2tbl0rG5mJNykpXfB3sw5gA3E4jyi
BvdExSldJt/JdS2bzieWwtpfQjNuPnY51FODvgxjqE6kUJnpxNz2Ud5+YmVGru8mh3fnfkA7EapN
lBhlR2yz0XnH95MGxlAP4NNcwWHkkTHkGBFAsFTLmgPejsWzPSqjV8zT9TvlaIlcGHyuH2b+dmYf
ZDsSqyRm6lDfkgIwP0nuibWFUUBQK/S41MxZMcloKGoktrJr9LrRz8rfEdx+7e/+kCbar0HP/c20
kaDHe6cu+MQGBVhILofi+LZuOZkyDLmX2l4iWjmboyxlRaAaCFMx8QogrlfyjPsTGSlo2g9aQk48
ZV2kMGI0Qqqo8IBGEXZKM8g3ZY2OnP93Lue83N9zjdhgQroVWRV58iSlIp8Xe5n8sd+JYmSad26p
RFuFHD/Pwqn+Jd5Z9pq5qHe8TLBkdog73Qo8sg4YTydIRgg9FbkUdB9t77M7/pIHQi7isQgqyv33
gf4j4lVhmGc9/M7gCF+8c3wRrPyZY5Ed1oyElC3pKs9ACWYCyPlKYhHphjF0VaFOITKHGKJmVG94
HyeIn0J+Q8UTA/bLboSYxvCv4zYyNMEmk0vBmYJLBY8WwtDPHrhtXScMNtIIni4jihC5XIopONnx
zL3d/pATZCz+7M+HAeSIQoIjajR4NJV4sUuq+Pl8jSD4Aa9PtdCVrZHYgCLVKBBK31ExvcG0gu+Y
IRfCosmRlVqNy0Tn9HaNdpM7jPeNk4omttbJI8n23MpqKfI4epCGiKWBNIDW0stQGzBvr0ix4zMk
8IdANf2PxyvW0XKBoJACdRU9XohMwQanRYrS5RqJHGrsDp09EDUdP5/cQ24b4SFXgiDqSGRctOGL
fjemHCEvc+s5UjeeCJXnmnMc0arPPQk3AY8XSolBjj36vXnSP0OcSQSew+GjC/S0HdMDOzFnDySl
R/arKZEpLMpoYvUU78Rt8PjaKheVD3mDdgvekMRM+OUTw30vYqZoNKjPgreNkFyWFbwTPshLH0QP
EQeSanz7nJb5cIi1iZBPCN5U409jtucA2fO13EXtZ5wZ/JgEcv4Id1U+S7Nr0h/eYBwXZJGxw34R
BiAVdj/xAGsWgsUeeUDyE4G1fOZ0zQbMvMbJkUSjI2jDP5U/gbqxOZLYd0btqO+ZSeVVPAoCKGZE
5VMWX4fgPMxflFCIOQr3HiYnwKyGVZ6EBBIB5b/LoJ2rSxGwuH+i7eI1vC159ck2JTgmgcieXqZ8
83uiwI1Qg8Dbyst2I0boc+6c5Xmh+rHIvjQo+WpxnXHm4zqX1OnWuGQMHlhyfiAwMveHE45EJhGj
IUhJACdbHkM7jHPR24hDgCusPCrCxIk6d0fwxNUQAs1JDDhLKSVChMSmnn+b/giA3TEvQEURAiiu
7I/1O0S64hOiMcUSaAuKVXN349tCRLFMyTCWh4dqiokZEZIL6szZcE5kifgpdJtHthzDOIcN0kiV
8y26FQTHzGGCUR0UviuaOhVMssjaOFyJ0TN68BwjomGMEqPovHBWNzAe/awjuuwTllFGjCNIpg0i
4XtHIbnswVbGaEFMX9+L4Kf8n06VjirWYyFUFoPJK+gWFjDmB5u9xES0XvKSkmoJqEmmNtbOFwrL
w1y0hrTMGsST2Ouzo3hooOwle7M7LAZYduB8LcjooIedWnzpHamNPinPoq7ysjh05xsC0MMtnPOd
vcN2+eFjF4lUYheo51hfHGMLgeCZZH88PTHH4imKRiLXUMwxQg4lx6J2jTC18/Lc8TqI+GLgEqre
QANYpliJ/hlT1o17EtkWd+f0QZnw/wgk8oSEV6rwtgfTJpMerz2fCVpR+zrM2Eek0YODoMhtPAiO
b8tQSUSEx2zzprdwjlQx1UbbH02Iv+gXKtPjCtx5fqMK8xVQAKkdDuSCPJJ+MBQ5njyMrLArmWIK
0YJCjZsjjwMlXiFU9+aVE5E3PxLRjJaLqMJgyi5C3kCeNt6vAalg9og1xDVnLaEO4JB+B8ZSrRr3
sbH8uzulzn3G6NBiVeIVg2OVUuLgO5/4LbRo9pEitcabkgpeQd4kUOG9gG4RMhbbEIGfT603CBhr
EeGhoDI6B3g+Z+JWxNOFyhZMzRkzsIHbJljfydb/uWveqr3qrGu3vXMXSPsjd+wP0TPGJB6M3KXN
2WdLX18DYwqBGIDmAAIxlkYfYO1+9B0LuBh+w1GCPl04bIq8SbeAIQPOlJJjWm/ITPWeAz1o1ioL
BlvZ8H54QrAR0sOJdqRGRYRwvXEuRPp89oQfUEiyI58s4ykTJtDCE28ULnxosz5ECYHr3otHgRVf
I7j6ypvYE+kdyMd+4Qe4moIP9AOPEK1ZZMa9TQlFYl04Srb4ICsOlFlyiczh6kWZJdmM/KBZbILe
Nk5vSu7L9BMw0NiQtwgBJKeZU0qxQVIFmOpXQ0QFGAZ6foGahMGW0HWkGeUcgQYJMApe+nykcCsx
5uDKzUUTbz5CWrbuOC+azh+FQazUJIB7Eq9zSfksVmCPlg0uMxtmKNAMfJes2qHoCaNXrInu4rtq
zP+g2KhigdzblZWKb8aXx3hPaCnbqZgQma7VE6Gzk6/Qf1pT9Qvs8lh9gLsb5/niEsv0eYLjcV6z
WwSgGjaBBfOsDz6jGtAcb68nvOxdiOEdKJ7D+CBVB3iJoEBrTOtl2A833/U7h4167F/ua/gLX5Md
HXet9047XgtoZIt0xkg99obQLvcBpAvuDmMgTcSnz9dGVMXVFQmEiSeGWr7LB4OdKVICZuhrExL5
bsN3+GZ94Jb0ebYauhgZA4ArQnWG25CJW5geqvXX/5DYcR2sVAgftLP5/rku99bkTV7T7gQFx1PQ
j0jFWnLkB5RneiJVhMnCGL2gtIs5mKUU4TaMtAke/SV5M+QBiain+W1O4hJUFhIHaUJed+H1GGeo
ejKiXkBexvT2R+YWnUxYiBmjY74/ml5qdoYiwojVg3x2UWSBg0co/t0PdI/pP4dCZLP9sUayz6ks
GQ8ZSmfn9nakiVbOaAvexxJMLAfvYuXQPjjAog4ayoEO2444gwlY4vClcgr+0EYw98YpkE3XmT9A
qE/eGMNuBOHLQHEXsR6iN8CBblzxhjlz0l05SHByZzeAU3+E05v3CUbrAbA6iwLeWNFbyMY3+qN3
bE6DrQKGJiKasWjbxy+SARQo/KxMZ7YtTcZMb3ylXVjT7IjkHSTM4J9CVGkCBObjmJJDLxb4nzua
Hj19/YMeghUmUJDMDTsyeRhgSLi1BVRWwQIsdnF84ZyXGBWoPSL/XtQCUMRFIBx3XpQlz4VEp0Xb
IkDev7EXI0nkd3QuFdKIA8uhdTnpSLOG9+tpj0bIiBD2CLJe8KmcBoJd0hJkQZlMwx7Mk+t8OrCk
oajsEI2idy53bE5Qk3jkLUBms/5w5dGLv0vphiitHuoxDCW7NII9ZKo1RwexAi8z94Q9KkvVszg0
rzmwcKIARedhF9mCuQ83BqKC2YFERy7/cZiWPjEaur3Zf8Zg0YB41BtCY6Iv+kQMyn4GoHS1933I
elJxvMX56sR90TuY0j7YcqjMnCRhEbJ4qv6OyZ7AUkbZzl4ozu8s0nTqIPeuAXvs1UOz58xmzMHO
Nfx5HKCOK6HdImXtSV4IX7a2RVaTSD8sCH58A8m+KWXmUyGF8c6tYEEi90OnNFGLb4ixiM5A4WrH
REGR9c0qmyzEOZclg1v0mbdLa7LBvOQk4vaoc2kpRz8nPk9K9LlPb9ACCBMYqcwq8Li7Qy3lRwQj
mnEDjQ3faPK8vZBc5z5xZyjjyLNIERD8K9vYINVjzTWHiE2piNzZ2lJ19ST+QnnAajkLIW3hhb3D
RDjlXj2yJO17Qc3CUp7L8wfe5ITSW41+U6EAZl81WPpJp6Jq7DX+sRrymDn67ItXYkgkzt2WTwLJ
7E3vTHcrsl48nXUI08hRmbTxlzF5KB5MaWJOirGx7jm7tQqU9Dk9pm2ah2L30dL3gJW5WFz50OOC
GVukw/BGURD6YqwVQg0G2gL8vEbiSB2OOELyuqCRiZGZDNnDEW4Y62eC7kEXUYYw7iRNIkhP9fUz
KtPmzD3BrptAkr6o3WPyiqCTNj+vSXOoYpGxlaLycvv8cVbC+W7Ec+CjIIje5ytE1mSH5gnVhIGg
LcmCJ5Z/hjlWUl5ybDbimMDOOGBAmb/J1ntg/UdoYW3R33EzEB0klBshEyLia9Wtb8kGPQC5dsA0
7PdPt4DocN+CRaYJ5zfpjvSsxr1rwNbQeKiahD0xFS42IZ65zLkYlODkZ0bqpiUAtUK9YVsHZvHF
O7S8O03GT/YgQoWRra13ISoFYHOxRpHgQdjEbpvtd5NbipaYRTRVRrB57XjHcnquhH1eglIkrmt6
j57LJrmlKMh90BEGYx04X40ZxChjXTJ3GnF3Jh5gzDGBdbl/LkJWqkQmfoEaBl6soTjOdqk5wHTL
3xGUezvIcRUiDeTQ3SdPVEplvMTovt4uXt77E5ePyBbvFi1N5I3H9pRIW8SAoO/gbox6o5LXE2TM
Z2hEWoX85HmUZybAXy6EoOpG1UQ/QbVQODOYa84/KWvKoOaGgQ+znwX52WJNxlGLNAXLlp8zfNDf
LGMt7Tx8cf1AmdXHYrljKozBlai2sJhL8NVx/RuL89MOKV01+HKmWeXBHR0e4GS1B3m5UyOwBzk4
0urcn4Ar0XEx66a90w7lFeSnbCu85ql1Mk8WWQ/24Iu9sMQgbxecC+Y4JHLWeypiz/oEN0Omo72r
FfcOtCSm0pJeeF4BiB3IMxIS1lm6FXmIJCoML6pdJJ8NtDHZueP3wNiYmFIZuA9SJtpwahK2pjBX
kxJdWTF4bHRQJ1LDtu1I/EjZaOcxnpuRsuGnwe9rTHtoHzdaGdwX5+dMJszHmP5YPw6/JtxNyRGT
8GOYIKFhuW04hC8e2/vkRejIB5ndbYOsU0csEL3/qUbZqdlbHuP6FTG0vsjBEHMvQHOlBNVZDYrc
kZGwvQY6rZwTa/NcIVbEL8WsG6pxTTsyT9jiMqzDz8aqvJLr4UTKRN3GzcPrmlDWSVrFXG5/G4+r
zv52is/eZ03lkgnvyiKHITJV2UvhozktEZ2KjITwQw7DincjvukC9+206ORIzGqd6q/4eq004J+Q
YkOozQtVN9MxAFbPzXrktf0AVggdJXMU3km4LzRgSMCgpGDoZ1c9Z4N/MytitpoQxx8CcnGqEDOD
xc7Y+gSJwFjT+swSQD9p7SWGK5Quff6/NSlRcEnQhaowFmngXAYNFbJXrkXnO1EenOC+9CzVvNMs
+W1YLQiRgBFj9z7zvoJVwDd5uUfMxEKcuqCH1yUHjVvCgZCD/EvMmTHMIufu8fzjbvJ9g1TK2rK1
7tt4+lzikJxDgu8YwcmbdV4JeWrDDDMxiVRIfjjNhGj9e75Ja/M7RgHHo6mgDwd/9fUNmeuFfdQ3
U9CaWYEp74O0hLNO8jjItFhfPBWUPC1hHH6sJwwne6Oz1TNQJbQI6wdYx5lkELDWlUb2RrPeTSAz
U4OJpxMHQs6M8Nls0w4J9ViSRjoynoJMvRyvNJMWB38OvB9kN9rdY+N1exyAIcQBzwhl8/P9DyZU
JzBLL3nPRLz/BbXlZXClqZc3pyPg4uF3F68hpjuflbixzPiJaetNoF+3BMFEMHOVHAOxIeFMiF7w
PI1V5k91VCVP8hsp2X0eoQtZ+NlHfvgBIMEqBkX0bdlph2s9bhmGzzKXzwamBbd1y56KEBs/U5OB
gjWARTUxWT6VoMs+586UpqLihhHIvubCuw8aabwT8EASNMEBrNAgFwBTvgAyMXyeYC0AykWNpTU3
IL/vFIXthqx8PvIPtNt4eR3kX16OHouYDpRaV/fxCGXmTFITqTyHhQjNAfVGZNol/7DTByxi9Nxj
SMlPJDDaEmsK5FTGuRf5NbDVSeiNwHszXGoOH177cLsFUY8/hEnwq3Qms0SE+QbQRpajfz+9EYCs
al0qU9INKHHGo9NHV4uFmNAstEcioNTiGxQRTqya02fGSCp5pJLka8BiHXPBa6gRvdV3VR56Lug+
rkg9JobrN1DZCJ78hw+etZaUr4+LalKc/glEDu40qgzJVQ6L4FVQO8shhgWIkoYBZqSYj1VAxgL+
1fdsdLhPr8k3lrdV+AxR1rJcQUUwdhvuk5F3Xc55IUyY9/hOEIhyH/GSk9YLQk6EA4Q0cyTI1TXq
zcwEW0rtw/ijU2BjHYI337yqA68lu+T4GJthL6TNPb0iOBVhFS0g4EqeySMOF5wx0ppM54JnHJND
4TBVxmiQG7A3iv6g9pVJSRdJxOeL1YWjxtdt9+yugAxQ1B4J9dm2XXV6Wv8T+jbxa22MZDpUKyS9
APsDjUPugMKhAJnar5zJz6g7lataNO3CKI/uMwPbCMd40uL1ACxieeuLQ05UkkfBAqQt27MJjg7A
tbwCuDzm8vqOLnT+hFYk423cD/gsgfXax+iTY3dp59yIn+q8Jlr4prwYce2iUn1eq8ufMTanV6yK
dAU3qxsjRUBCF0IjkbIPMLQjjdm+/yJNDnYZfgcZdVyfgZQNnwaTiYq9/DYtbz4NmFfm5yXBjxOF
+axH0WdNF6b/5P0f0g4ib7qxXHvG3Eobwnhc/l1xCkuqKQQLapHlKzZxiKHCAXmDtQOfaxGYugvR
CP+K4WSkgX4N7kdr1qonywgv5/uxD1+xar+Ex+R/BAzpNFLQrsmAy71C6AebhtJw2/UIEeAcAYZa
sy00PgyD2N7NmTa7vgkq+TdXaetycV2gTwFtz8uBkdkvYqEiadyvQpUXeqQOSC4b4f0aa6zI06f/
HJVw8DuiXLUH0lvbRN4MthsYQgD0pOgPtJxatRpACYZnTJ0SXXId9ACBe3qIcvMO115FBPvon1Gm
rNEmfjuOxpBNJPuD0jvf1u4/kz5WS6gJjKTULjympHViVkEumNufEmctsg4Kmgmz687PPKqR+7wd
kYhpxZcuqjefymvIFDA4Ar1xC8kzte9SYteH/aK1hv6nLP1qsbG/PsP3bDcmp22lpd1Gna8kZjN9
Xk81D6UbYnMO3UgtnP5GjxgPbzMin4rRnTjaNv2S2KPa/HfJWZOUvDnJZppMfdWsA3YB6+rj4HJR
ZAPAcJRCri8mzmMTa8BQdOBGpNuhy7UG2L0sQIrtb3BD8YEeHzHvl/yHF95zOYTq1H2+UYHFE3cO
iUEoqTYiybBd9o9laow4giJcSIw5qyNveHt4Hxh/vl8Hz2OBav0LJC0yG/e55X5OFtJvffSy7Lxj
Xz5TNpj2P0wF3fpxlhb8bEhVCQWYfY4Vj/TwPsCwCxzWhKCgDCfD96EYZsPvRjW8IN1xagJ9Ujgx
XhJd83jvGVCQTOdwv9bkijquR2y7EK85+inS497xnvQkX/BUeAj7fWf3Y4Jg7oVK/W0Iu2dBJDWB
9QsQhg0bvht080oaT0Yw3OgCekICu+ni3rtIYxn+ChpEm+vpa2W6IpofR3M+r5PPy1eRuCCT/6xp
SEUylUPgM/T2g37ucGCUUL29QpKAr/7TdClx1avlDfAQgSl29NHveCNbHLn7+YUZhvApaxfp1FnP
DLAiBh+Y8MbjWNuOzdwWGdNsgkmP8mUA7SZqxjJB9Vg0b/EXyemJNsbpk4QHgkkJxMH1TeYPVEA/
LYf3jvxeBpvpQ4puK2OKhp6ttgeu0RFIPNLxYE3wqkysE+FJuJk9PVDWmDN/0tAgwKQaVNiBexTh
kvwXtMIuW3M3fWUk+RDj2lgOkNJBeXWOSEVTMRPNzW5cH3tz3vZyInOoyu0wQ4vLpuNZuZ3dB2vN
nlUkpTImKvwogq9CkShK43Ahcp6BMT9h2EXGk8xHpd+HC8TDxMEzJAGFFI3X9LXPIOBAZj5TxYJ1
VNbmxf8sSVAmRR3+hKQNuE5Qu3fEKVR0OmH/obP06amppvj9BSHeSOA9ENmbkO5dthSyIB6AD+uj
NNpmYEQfp1cmCsT6hzteQFPzgTrYipx3pAuTYm9msAK+ZpwWOGdDAjKPdjyAGuq7LPgcswDjE9wL
fqvkTTgbwB8/kDBJo7tjQEVvM9htxmzExx2YBMgNPJQL8IbxECSQ3XVp0b/bRGh2XkM2mD4aI1Gp
CNT2CMGaiY6+n6QjxGAGAduNGCPYMjkqCHxktYNWybgF9eSnuqQ8wmNgnqQxFVQIoILYkqDPhJm+
4kfyHSJkgieXh9lAGn0pS3MIQauh8dBpuhInHCKHoSDpGR7dFv351wya3P+Oq6RY59N8ScYa4vMI
txB4HqPs88+gsKoefIqgI2Vno4TflrC56EdIqDQtOBPRhiIbzkcbPC/BhVCi3cCq3OdiTr0i3dyr
O0INj0e7iagcqIeqgWnRXHGhiM45Hj7ch+hc/2aR8UzkIRv8w74oER50859I+z2otFTRolfpGvjh
Fb9E8cLyTQBy7Vz1qESgTcwkRqr3vh8ip0EZ80bQUf7dZgxfkTHa9BkaPoQFxqsGcCDmHcelzZD0
SHjMIebjdj7ldOFIt3EFQYomUxhdChJzLFaWqg8xuwvI1YCdA/oftcfLjd07MghpTPvC4Sr6E170
wlz+4AR+4UP1yJWQy+PPmqswnL2webjCRoFScM1xrrAJvjEghuKSlo+A0yY/zO3M5r4TiYs6ubvX
tOrYZ63E+KRvOAr46JjwrttMQbr7oefdQFnM6Z5FjcPokarvgFmxwscLgnHj3mXxjYcDNwP34Ofy
YtWQYNLGlHiN7jR7DvHlxjAMFd5Odu89qxq2GpKdriOZHhNezEsg9QVUQmTUFH5lLQEnUyiApRyE
01MzzrRYkMYtb/xrz6fxE3Zuay2I6P5XQOm8kEi9v8TzdB52T8AJak6a+X3WvpwetgdkcxKFlqwD
C54MuxpYY23cHK2RiKzi/lNvzs9dodhQdpOyv33040vj5nV8Q+RWkIeLJoFqDzZKIWL4BtnF40xg
4uuovR2HMGywCjntb87hKEo2EnWxz7SXg2FvidkkVS6RsEMc9b+yLw7H0oqXk+dUyQ/XigSZbKzs
DruXT8B3t5C9q3m6Y9P/5uvWANvS3OoBAsRZnxr7m2vAEFf78kTVuLS7Yfb0X5foxVat08FXkKDH
j7F5aMlXFuEf6ABoqEOm8XuL0J6PiQmecBg5FGk1hcnkfkXOuVd7AyAspI3IRclewqWYuRreViXs
qS4l68gHrTWJI0udJEJIGPB3Xis0pTxVuCPe9D89JyT9YUEiaZ1IJUtyK4zTGK159F5uSQOiJYIW
mQlGb2yVV0dDvn4WdDhJEZU5aH8p/vhX4QjpIo64N0gHMG2GPPFlX940ljVky3lc8etO2Up9snpe
+4m1bsZ2rcgALPg6TZ/rA9nS6rmEe7+eNLt9m0915CDo9tifhRH8BxMUytfgxakW2SIvyKMJKODN
u4GFDpJ00k6cSoEiLplfrnnSeLp4iJBJtwQpRzoVN4rHkRoKXPt3lple9FSnqTkLdV0sMyUjqmdO
H5TVXDDZou4FMaVet/ZAonmIhO+x/xlR7XbLw3sV3r6hUoVvJEqU6xYh2cdPp2EqlZco0G9tyIAJ
B+IWi10x+GBBMQjDvgwvmKuI4DtUEIKgjOUjhCZR7mFvisoTXg/dJUcI0laAXwFWsaOW8ffY544w
HRoIwo1Qevr3zn1yOCBSa2q4hIhHBYoyGl3Y0Pv+O6wPcjmWqAJWSSG5TTXFy/0PZzFi5qHkpO3H
b6f5mWmVlQXTZ5FgYjbP2vly2myAHyAEWzTINKOozH8/aPvKHq63h9dQnSP69qspclCB+ECgQEcb
Xnyx15yY4FbvdCZwDs9iFTMzmXGg8/AmqFMOJuro0pGBSW9eDlyLORmcq+SWVMfmJmxinG2vU5oK
SGEk9Bm/ws+5fhfCdEzFUrCRFk1c8kdYiH/YC5sJ+T0Knu9i/CCZhDXvQOiunqPlIukXo16X6s9Q
w45YFMmVgEaRC6/se+8xy+yQtC+hfOeJltq0uy8v94HCQjME2mFWBh2+IMu6CT0+W7oZGS+T0OIZ
Fb6/mWy5VPoec/JfOZWfSed4jBtk0sh8Qc7ov2bQKPy8L2o12clvk16YMafzr1eqes+UOW/4MSgP
XksEVfy8iz5XpDibivLo3pFPW9r5J2ZFaoWmeJudzqRzlOw3og86K73n3o/w8BmnFt68S0p+l4mS
wnp5fVyXiHke4/ITPDQk+fjB5dpH5AAJSSE3Pu339LJbuWRWqP+RdGZLqmJZGH4iIgRU9JYZFJyn
vDE0U5FREBHw6evbp+J0V3WfyHQA9t5r/esfvkG+RymSKHMFXhjh1tc0MQS7MZvDOoPWsC6m2EMK
tLnBb+zrKd3POdmMOpu8427sJlQ0EcVNingKOjO/5yROOSTeZTZcq8yCldnzK3o7Qkk4siHEnmRS
CczeoeagYP/Y2FvpVeFKnACC85ZO8cmqoDjITipUE5PMgcbW3vOvlZ/Dj+bGEOd/m5cOQQMqAcW4
/ZQ27EKF8PbIkZ5KPmcUhKsxRm9pgb8Q9Cw+fx4G6diegusDbnLuBCzugxz5okztMdM+nRfsf7p2
IQPjql4mi345CmNQiQdAKVJTpKkfqDKbV87s7PsIzqD9QOCx80UUzdwsgcFaOk2zLPCYpDYKsOvt
6RVFugZIc+tAS4a0DX8acfaEuOoFPFsFBC4jYq5g9HrJ8sOUp6fvZ58pFoaniRQog7BG5MRsbXrN
Gz+vPYwRLt8MZewLOzMcTSYmHdwYqSGEhHgv/QF1K9fxQWntovBHQxyAbHphNMHDiZ3jzdDMnilZ
2heCND4qkRj6QPMf9W6o/YCh99Gc8AzKwAf+7tf4a45lq+ydMady6z0nK43JBVTXuNXf0hp8YPjE
IBOF40yoSpT7cIcoEuLWrC3tNg0lZTdCLlOuv4AJfBX8kOBJkFFWej1j5oFFLBUWbukEyTDJ1tV6
Wgf9e5+CMU5nqrCuYXPHbfNEZnxTbJJ8F79/X2TlwhAHHX2u8+FpDI2vvGvaur28YUrQWVdooBDO
RauROu+/P6N4nSw5ZgdnqBZCLUWHxhsOfHUBm93lDroVA/SDEgxWOcYbbgv/4HfokN4bDgKYoBjd
ZP5zbL/n1IMCz60Zy0RWFZDKG7lQEhmuvpe4+OFhxRoi8psFBvb8+h37NCmMVPdCGZIta05KXcuM
TzuTlLmMbaX7xRJEWKxOl4ipcKNmlg3Wdm+Z7wN8/xSLceSOZGFSpJxuwXfdn+JbdfuQ8fyeQxiF
SCLK3+ED8BjG5Ps4lKyJslLojMlPp+JZY66lMRQ6UiawikZYZG6mCk5/sj2ay+BrmQXcyCYer3lf
JnZ7ej6geOO8NmtBZPtsSTH5EHeRgduZkMhhGSwhKLtnarocAhNMN+oSZ9wSgzlFY0U/lG0ZCdnK
VehxBN0TP4PVpBUyWGbVXzMKx7tjQIch+BTIYY7cCgQZ8xIwHZwen77xbMpfAMSvxjF3JJ2fsdEu
Q3JrH4o5uPeyQ58mtbPX8K/FggSovbh1DYmX6hwzofF3UdCOULlDyKxK4do3BP3/1RCnIX6kuyH3
On/9IpGb5I72ywYqsbWx2UTcYoqtaoW4KX1fwZBxgW8YleMBACou6Bz1IGADRsFW46mN7ZlaW+ml
uX8J8KERBkt8UQR5A+bpZ7cqjTODe59EPn38h7LYZSP+lKsG7uvIPz/shMErnW+AE22FQ51oz9f8
0vd3EJIlj595jRPJpid5z2tgv90eTnQYCYVNo0OpwkTckBecXio8tDNn9PAXozD4wkPrAXzgcozs
n3sKcptAGKigKyE++syzPzDMuNMHnfAZ7gqXm4KPGnyTQ+cqJwJ0U5Wac4AIlRmqTUnEIKrzrvQG
OC2FMt1aCWeLrCt3jKcevvsnBuyRDres2SU1Hk/kNJh9yIPZYDPf2RLTxDDm2NvBQ5lXf9QDmGR+
jAfQOHWLj0V0uZ/g5v2yh29jFMKHgi8wRifMTHXftCIy5Spj44oOul0juGkgul+px77CkSAo+3W7
VFfMv9tGl3sxO31xDTsru+Nr0aDlf5iy4Y/tRPEePSwFzWGKtn9ZJepOef+4j+oLFdvkPszWLV6n
a7UXumgKpvyBrzlgJ+bTAVJmntzkt+jnEUG/zEui3kcfzLCPi11kqy/8RqhwsPCeoYhrJ8vJFZHQ
KSZojEVFJrjQlpd/lBEHhpzZ1FYVWLlPOkJ+bWKODnCTZnm5i/D9VV1eUp1uo2ZR06aquwrLdSj9
8OsYUKhXbDPTNxorpHKsFwWrz5dH/aHsRyjxEWV/YQpVU74imTe2jN6OhmX9BB/kY1HdsmtvP1di
jLoDousdJkeTzulR4JRe5LPZTJb4CkFSUc6wWU7Sx0zlOWXbLwkkFdK6Cyce+FuMRztsfDg00FIy
azSw4kBqbBlquSsv3vbKXMWmxgB2HpfWc0q205UWWVbZVkabl+aBw73ZAXr9c2zDWqSP9E/7AyIj
p6vmeUEoT44lF5vqlqquifxmaDI2fXCMPE2txFj0PqjZXksgupE3bF1t6L4AbM79ts73VcAkBlnW
AXIM5kDH83VCsATYPWwQDHZAgG/PH1LKf5AIfDgXfxhlMNCBuTLhujpgSviVEi5UK3aF7h+Q4+EO
6Mwx6WNaN9Df1/fHjlOYxj1HgsqohicPj4UK7yd2lFjHD3GIqdnq9QtCLC8H7JwAkjIZWF68eMoG
9v5MEt0h5KjdELCz0GMsOzjIFXtwfVX6JrVLWGQzfgiuvhJiCg6bLNIwWB5jlcTgYtr/pdlMnhBu
cuhUmLjwBvFxL1YTgpDZFzoWf03Y17LY0ntNGV4p65pUxhGgAp44CNJsntfH3xhIEhEnWjHS6C0F
NS8ZTxIeK2gjYPjR7nxH1AhGhZVT5dBPZZi5POHFK7skD5TnBSv/tLPUGqKagBnBnid/UH+Yrznj
uWYlB2bYzxsJNEP4XP8wLbUJCUsHFiKGRERrW81q4uNwON9QqHBG22fQTAf+kJiCH2uHaPMZY/WZ
PJ0pJzwYcd3qFmliSSP/+zTl0krGPynIjfXGIRr29OfErUshj16na4kdlid+yaTknR/L82nMuhhi
BToZnf1B6xXkh4zCRx5UQGdRtyrfs6Sy+B816azM33pfmm41WjSkwemMeTvFfOTX8jHHNdqSIVKS
g4jn1kN0cGAegCuHJDm9FKunGMKtIMU7ANxLW+b4XCTpKYrvb/Xac/bWS7ZJHJQh1b3tUbKWsJGQ
dgWczWhJp/HF/KglQcLgCWRZ/gtVChkN8gWVQ4xLxdDUAH+wRO19mkwHiq05plkkjheDoR7vrxA5
V2+PnObtEJkiKV4N3wC+Hq6ZfwwXAaYpJGAD1tYTetfUSYcGZWpxBuOT2GPQJNDJUzuMeUXYEDia
Ty2cBjyKbUAFOhj0eCm8MVgXRvay6sp+k44SAnnmSOSel8LrjjVP5surcHbbZ8cEiPYdxlc4I0C2
TJBNwu1Etjqqhl6XXqig0YTjuMQgHRNj3pepKlvsQzJeaMRz+HpYB5Ruki1Ab7hqJcmAe+g5yoZL
AYeE5fyd/QMk37NHiU3jCA86F0SSMK1ekC+Sa0RSy2gAi8eZ4qcEPYsq/aEzI3qx9AO+rW60f/Sd
DMPxS+UcAXOC+CC0s+wUNcQv+JRXmBtQ9qF3WRFKSroAcV+aYYgz7LL6VSaXRsP4BcoylfhF/RoW
PMQGojt0nTeYYY1L3W5KrhokCVixkfvo5lNs1LDOOEi9+cIF9vNds+TAM4vzLAp4lsYw63eTj/eI
7fJJTy0sRl4qK72enZfTZslq+l5xM7bVw2TJq2IkC68bZ5xNUR9G+REpU5SFfPrp9bXAoJSZ9Sx1
H61OODWnBuLWuQadfD38m7a/OTgNPGYK09OYIAb4AOWl4yyPwYmIkzCej3ud4qu4wVBYI2fFSclm
5U6N8eCoHn7OEeIiihoC4rZjPU3/ohHzK3gCE3rtw3k6zxAkGxJUYUg6JOJ9NhEsfVBLxatey5I9
C+H561QC+dIHPJVGf6vw0CdAetkh+zCMUrc9uhgG9JfkaLc3YkI/jCNnkxN3G2CECgx3NiwIkgNO
I6CIu1oQabaa0MAO0DgCOsYV1o0duevaasITJO+k8wz2Tfw9cjE6jCnXX5J98aOpOmewfFwZ106Z
1CQ4B5lxu4qLdUah2SR7uYGuR7f1XCeb95OQsZ+o9SYnoR6tNsO3Wb8X6sSuC6w4gdxHyxS/Yjtj
yj70lHaVDBevZPGZnuKHzzlI9dU+7XTHHoodywK1MV4roMYriWilDb/K6WLQmpwJqwGg4RzCjQBw
kixh5mMblbSJzZNMstbeKpZQgQmAJobbxUUA16e/ch90JL+5O72O4e4RLvYq/XS40YZixxuP9eR3
cop2rKgzhiwkRK2+LpYHT3grX7dyRJY2kyxmq5zFLqYvqBn4A+JCPAAUUyCckD/ryRzTY0czuhWC
I+4fhH0uCEIDnFLwlPGplAlUhtJ9kvfFenjWy5VwzFetLpiWcyxLxCbtfvftX7wtw4dmtNuI4ch4
Nm5nA3glZ0t1Th+k8m9Yh8VPB9RI9BpidwhHTCRxWNvVA6a6VhbEh5FqTbiGh4p02r5wh/GCzr9C
gAp3NuDcHRz6dPEZh2eqwWL7iPEfu8tYZWFXpZoajx3uHgPJT5eScHeCtooMtddL7TjCzMrCQwmW
H9rSKZNm2qSdwAqW31D1tQ6+D2Nnd1LhKgH3Y6nxzMKbrGBi1PAK/RynUE4ehyoiGVw0LGKo9KhW
KZDGhc2cZRJfhwSewV90OBc/8LV5ur3zn8K8Z8cYFaqWAcsvYPVN0Vgd8mNtwpcHVk0ZzFnpPEdD
eP+ib/nFZiTJrDEkGDE0EdERDPWRfXAgIGWXkfMafzhk/I6Dhl0vw/jhCfs2AMNJrwMy0ZhpgXuE
mfO8kqCKh5H1L6+EZ2XXlYYKzA5BAJ6s/08WLzG2GpY6zg3ZtVs/d2QOwoCTBxa54PQdAPFILiiG
cXe2ywGajgZxEjLKPBy1v4V07BR3PJ6PPVy3q6HZU3okdD4pUs0HyzINsQtavKkPP5gNxbM3ZH+6
f/Xzm+MAnkJnmBqTLZU8OztKlm7OfLD9nL5IkvF0nikkqrWJmTzBqsNP6bfS+iy5Df0yzKx2bLxj
m6EesUuF0cZCS6AKby6NUEL0xR/8LGAeZqvpw40LI+l3eJkTqUrrvaQUotWvPZAiLej/uJs19hj0
OvXsxRQP6xo9PpLzU2EbAFEE0kG2zGHsNrOIGHXMnaFZgdKfYCRU4xAXRuoHdTY9m6+N9J4JVR/S
EL05yaNZ160JWjtI7Ab/WOm0S8lV46LmHjD2u5uz3sqrwn54mLSUAE4pG30xj4IEYshAf8Tbaric
EKKoLBj0U63wQQ/Cm2bKsHLyEqbcJb6QZzi50AoRB8Fx6xDaLIVcHy0x+CYCSq8/IfnH9ybWPxi+
3Ls1fvAtgi7hMghkrq05mon5wG114gM/e7SguBcc2FTIMrpIj/VrqR4Gl/yiZkZ6AZVPXZg3cPe9
6XULFlbfGFqpLoOoGakYuH5Ibgt5qfSyZbOOenOw45SDlP25FgJfnvzxJHAJcfCsnHgFdgwtGlHT
6zCFADATzyctrstn5T/F06SlA8AAMab2/Wr6DQMPAEQwbRhYxyHyr54c3u33CFMYigPqBiXQ/j4f
K/2iY2baqCsCB+tx08KKFL2KizuT04t/JbtWfx6gkt1nnzJ4wT/bSbNIOzGSGwb52RoHNJlDnGlS
DbdMzIuEEYxQvwlD1q3duZ7tjYcID0hIeRII4NKQIlH+whijCka/tk1MilBhOMIZEHgLjzVyw1qW
g2rInznjgwJfWoZ35xOsAb270sNUP8Mlo4KfbRNs+UsXqwSsJIEpcNPibNnSLmIrIoSn4ujA7OOD
76H+wAWRZA3oApWF69gCk+h/hH0QR1C0WU4JzMNmDlPIsJxhx5qv85r/FPD7rp/NljFjZXAbhVZE
K80Ps/9uFvMlY7fSGa3n6OwZz0F9hnaanIZ7HkO7cRQaaFJv9PvD32AYlf1wo4a6609P99WQEpLK
K7EI+/l7Nvbsz6R5TUSIT4AfCemmIJ38rITFPZwoIwU1oZ1Sdr4L4CqJXM/SqDZv1hm0IKyzHmOT
pDO73G0yp4c2rq9Aa/TVCMwlCK6j2SIIsItBKwIrDoyXeyEAvLtkikjmtzPqCK5w6YyMJ90ba3tD
9V7o99wuLB/HIYZT0HkM67OKwTuMC14kiGgZMFr+pZ1eMXmvjERv4EiMrwPdIMvZ4pCnd2K4Z7cU
P6b/xo/YKH645poHwRs+x4iIdkT+iOAj0iaGmQvGeawTUaK3g8Uzc6uBN8LC0Wl73VTZtcAgT2+7
gdkQfJdcIWd1L4wVmzdMkuBF7syhNIZDtzSeNEITshzJEyMTmuky34WcsucianWyml8d3k6SqdKF
kZz2oQXD3//afbDvO2E1wddnAyUPj6n0jocDaggGZiN++vGbwOYZr7KP+40hTXmcLlhan134XrIV
H4rOyTQrfkEKWVU4/syZZedXnJPCKVoTZ3A2Rvm6TLDeNDoq09Yoi3mC7QWLMGzgfbHqCnZFGPAJ
MKL1TIPR24gQf6LBp+6bzt/ndVwAuDqdfBu3OBdLv095l2BRIqPi4turjlIv0wnWSzxhZMUhJ4Rb
UxGBs0oUBAoeLB7orTjcZ2YC34oovyiHJYIT4DLdKTtAqtyUwaOXWMmDMpZAl8/FF658hyUUbGdm
OG/NlRZMJb0WsLiA12nwHsz55czu9+8zesWzBK5LmgMntceTktsSvR8PkGYSLDfRMLfIB8sJ0G6O
Zx17LSGA9ruBVgrhSIGklb5cJTJfxVIZkICEPwQFdxIT9ed+auaJvVef3dH5KCVBx7MhqsCu/e1g
3mB9B1froYk9Z4gOsHOePII8csMfgLiSeWg2OT0oOyP3rboMRN+zLl50KoYpzHHIqg3zYl3TCufZ
dciNkWfUvhyA2ueGBOnj5RLCVaoZlvPQ03K2nbTajcvdKwsEcZP8HXhJExQx5GshCqYEzpGKbtgF
D9RJujYKsjFbjTR73hb6JHLpcujCMIY8L2kIJvaWfexn+JxHPvcGoneWbreNdBf+hLQy/GjrslMy
BRV1M0cTXlgYj7GJbuKfx8K2vfPrh81wiUUi3GEPTAHEn1phT6IHVsu253GRULxvz6etyATgRonN
jMafVzwvbZR3gdhsIRwLhijVO4J2m2p9S4sQ4V4I/kpLv+1cGTecRfwDzxX80IDR+/osG6pevjNm
gBkwBAmtCXbOvBqekmzf3xnnHPrcWUE2RD+XSY+jjfPfiMhWL7zME1O+UiDgWJGt5MPo6WbAtxyG
TGCyDW3EisagMjzVzVfIdTmwyeMBZyMZY54s4IqjwBHi7O+sCvj/4s2YXycChxH+jJGVbZh93Pih
GatvoHt8ansLislntuQZxGwBBnNNtlu8C/ifvJG4EPxDu3LYoIb9AZ4IeL2nMeVLO/CeWbp8boo3
cGq+n75IsIP4Al5xJAkXy3LCD2NSxG+mcFHEj9UBWyXfRpyElaF+7Bac5accuvHjHlssJMhw4iWz
f9nHPk5zQChP4yMck0pBeMitqT3cf7EiNhbp7IoPETQ04FhKYA7fPkx+a96SvGNvgo2h7W3FBxtd
UUkG6ynHqbjDqomTmXD14n0YR16DUggbbM3lYIa2D1aKgoGL5m+vmBDwcPjwfmzWy8NeL7rtNTOV
3SIiKnxO6b/MMSOFwjLbTmLjukVX5N0mrR8F4iXyHahAuE59ddZwyNw4SZzI9ziuxeNUCRIWtUCt
/4yOT33B/UWkmrf6EuUxJFCUlQ13pPvHBY2cdvlL/Oyy//vtT32rayFKFAkyJoY/sb0mTmPM3Uh/
thBoIffwT8Fg4PW9egcey8p5Brlx9T7XLSuSMrYV4x1KGzrJ0rqdTf6OeQC1y8LLd9wgl1+G1ETY
sseC4fd4kS2Ln2dhqK+VJ8p2niGB70eQ8pGsIBT+8BDj9R+3W77IbQ1LDAT8cD3vr7H7w8DqqiFK
STZCfuvxKt4CzFq84gKmwb/39XiQH6yh6EcmtoVURebmMrM7GCk3UeiwyodY1+nFVYYg4nbrfoH5
6QtCBMC6OjWLa8G+exOCSrawWGzGPL7iuefKU3ptz0PTQyb20Nd8iIBKGP4xSw8/K5XPzg/B9xf3
nseJMxVZTu/jl3IAHcFxlhuKBgKYzH0jfPtlguLMLYBXAx0NHyc2Bi8kIVTPjZhenPXn6TJmTqJP
NZPms4VKHgW9DClmB/g+kZ4GdatRpXj/rkgYbh7L8xPSWYfC5Gk9cMrQ9mU+iwYzrZo1p5y/Vxq3
wACK5jLTtvmoMuV4C2zCtfiCV5xymP/u8FRLLq3XiGhg8tKMAQtq9PMwmf/I1eHjjjG48gYUSIR0
gnOnwaDZTkGRe8SS7/D5+mHiqvejJaBb/5xr8QJ89nVmVkWwh7Fl0+Cui2rwgcKap5dnFU8aal7E
+TP9emb1dgf4jEIWn9gSAm6jxsYRXJe1umZf9jiSwJOs5cA7HID17dDC3l8viRRcNJsYo1GqQdhL
OqGlYtTEBsAlZDKkzS4lvp2f9YBA2w1QKvWc63LmANHK0OSxQkd9QdGpLtU/shJ2UFhnD9xPV/do
47I9M5QS+VHUvX+C4no27pvvJ6iz4Av9+g+3i3+AC1EZP+95AM2URWisWxlEYF3bjbnEGFC0yFBq
+bKQ47C5q/TjMZnvMfikDCLh9HmlwfjThuYGezot8uDsokX8KZ2S8nZ6Wq3iK4gKqY8YE/NJW90w
DIt2vJb04Z/6tH4bm3wtq5qHod+Fr58e8TBYxjOHpTara/NNfN3TEaMAdV6sL2P3SexhvkCjvJph
GSKMdyQ8WixfI9EJtviOLEGK5362IencvGut/jdaPs8mtRanD/25m9Chqx6KQe0h2EAFFGsUo0h6
oWLhyxPFnvgXGllz9TemL91PY2RflXu/u6HlKH/t8svYT4R9SQ1pq2/0gyMf7iZNfPmz5LHGD6Ez
UIwaJfoNBrZzeQUUZiyl6QxM5Cx5BZmdpH4WLnPddXI2FWzqgUqIngKGuyINpycFuD5NEWMx6AkO
nmdP9YBalUKAnZutsw0XzY5H8cOPex7GImyNlbXNNomNn4crdtycE70kbqCiCceEWDK23oi6hBpG
z+i5ZfZKWjI2fTGHg1/C/sXKGWDfVPK7VJikQsv6onYaSgCRnsdZyDELsOdjQwGcBhsT38HFOr15
VBMRWV2QoLn4dIWCSARjk5+261sEa7OGyTkQgGDlM9FNLQi91a0mtJNvkbPpMs2EchkchZ+BKjxu
RETSWDO7bob797bSRbJycA5KeAm/MUQlX+VBfDAn/4EJyTXBtwi2J8ItOPImJFdG9n2tL4IB8aCT
gaMSvUKSyuJII8LRg+JN0Rf2kBM4wtBjy5kg6omt2PJivXVsLK+OFTwIrG+2+NrADGN+ASoTyNqK
CpE994W34ulzXXczboMomORrxU4ByMODzX+54qG3IFsjx3nBW3NgcLmowcztM7W4PRAzwafdJJqT
MDO1QeiHtwZRuyeGXRgjmcwZYBxh4ExrQIsbudfUvaJb5XSX3e250r0bOIBYopxZLQcMWz4qLMqx
TbTaelQvzlpsQTyEDIiwjSYajPkZLN0K6AI5MtAyF63XITkwmlcP0YNviSv1NtK3wkyT8rlCix9Z
a+oxjlSbZ2PYskVMtuuRNT9xCNyNwrq8wxwp0FFiOoRxTE1cCfwBaJC5NcY8AiJvb5PU8qC2eTvV
0MqH60Fqyw13orMm2Wkc7dnxXw9bUn8gYmH5+tdN7BRZjelwOXkuQeCYYAv+NfRXni5qmRjTGZwu
mDLq58sxgGZNtSuq6MLm+HsaN3S7pWw4a4pmGPdMtBfi+wtbubMTkNwVh3ZGx6+amDBy3VAdMuBb
SxbY2wdlVIQZmrmlwsa7FBtu0gIHMPIeB/yJUG9y7Ja4NrWyPZCEFJgyC2uWytgKKWr01SV9oc1Y
XM4Udwxxh0TzgI8xDLuHXRJXfeDwC4TsaoVx6HsO+/94JAqICCOO/i1BHxSxgZx7L5dfC25iRFwj
axUgCYr8eWMrC20nwVsY+WIj5TFQveGS7gfa2JpdBQtD3pDyW4ebgygWStwaFu1zXQvvqsRefw43
nlHvcUbgA9gkIfxUg4+PWg0ygjlsDKvbX2IO2j2n/RLzfKexe8kexHPEqioUTPMbZiTVFX5FoDRE
QUhow+Xws1LPM9RfzXshTU32RXU94OAZ2PUplm8NTjPRfDRdypX9oT+ql9pgJ+Pq1cLQ3kV0YBqa
2Id5/lCT/Tt0qbaoWSeibJ0hwdC35MFfJ5cF8qNM/0kx+foioJE2GAZ/N3jJrhuQnYFjTpz6a/ws
sNz6ty7WnY4FRmqQ3jOR9TljRWVbYIKkwFDZzOfv/QSDCdP/J+/S9A0htMRhcEL7l1fIqHHkT8i7
tFQhDkZrsoeLDAkEFiohhOQe39AMsVww8I+qn+nIHyubQrl84bEZ7CuiBN/KB7KaPMC6llwuPOdW
1+22OzCU2wGj3z7w0lFPQ+bCwQl9fXegKQFR9GqK9/yWbbZXxcLJh8Swsf+D+YvKQoXYVW5E57KV
jJtm1HZ7fOFuedIyPWzNw3dFLo9s6L7RBT5tLPaHZk9OX77p9WhBFwRaAjalHDZ+dbqgL+qpOYi1
wZJ0Yl+++wsMQGwwqe9eSPrGujU4puRFrAbHGkMovIgye95R52MIj8RJhAbVb7yPNOw5+TgsAWpj
ziqQEnO4kXZv6xzvxgJYaE2ZjzdyWhKZah/rQlthb9Z2iIbJy6qtEQHeqautOnLOoCT1YZtAhvob
eA+sJWt97RQjvz9BgZFyb9IErwPTKVqfEcMS48bpuyytGO836HpeS+TuNKzN/AkJ3cv0j0JqiQ1+
wKPPuo4snHjbQGEc4yoXoRWnl/uads/+gqwH08Ez5i40tuvzskRYSJ3tsD2laKIdR8fHs9q8+EIO
FkYk+gk1XBa+9qAJ8/FG+E+Rt87CHZrs/Z7Yu+yh0e8Xo/kCYw6LTQ3Y1/1c6dg8nJqI+GOEBd5p
LiMUAv/ueIe5HXsXPnNTQRT/sUWFJnyzHCHUXjKaw4pTM7TOiuG0wVRjIuDe1sARlPeUobSfxnXB
V+F8JC5RtxW+MbWChG/tLrb6G7MCPKYA6mBz3gjHVSkZHRBQOCIGp0C+A9Y9L8mGkMhj4CTYia+P
WF1Fl0eMEFkLMemi+Cet9WV4oQJ0N9nE6vWNddJ/HaYJwsOjMn9r01INnDdwWFv1mt7o7sayHLQa
y69/EPVwgdZND/NtKOxP8VGK38YGhasZwcld/22yFaXHcWNsMsN9BO6M9HDwUXOHY6swQMFJZV7e
56d0C344e+jDw0a8F+JLvYRT9uM2BzxGcFOhgjIKh9r0Z3OXPEiVE0vB0chguAoi+9kR5qUaIeHY
wE63pNP9zCJISr1bdDLzlzX6+f0mwXJMvrhBUMpoxciJCZtsWMzsZjtm7qmxaQ93JddJRgehNe/t
wY1kgyiEWl/dUQTqZCjNTwx6DxlPijgvwxr3idlF3bHYwFOJ9S4wwSBNj6A9oErhHYuThHya4H63
hEXFyQFV6Y+rA0pcwzAyp0/bzW0/wb38xHr9WmXY4M3G7EIPp3eSfkquLkazxv29Gx/uAx0gmM1y
aq4MHyySH+PqmgXdHzDzYBY/dC7f09yBAH/v4c5w//bvwn4z9TOewvb1g2vTy9KwTbOEGewqu21Q
3zJvK81976N/JfK++BM1C+6Ak2BW/NIaLVcKkNzHApNesQXBgVP1OzCp7+L4S8wEtiAiKRroZEsx
KeR2gg49FeqpH4hplHSCFw5ZEiYBRfBID+zFguZ9uw0WLQwVCuRkiYL2i6lk6QFwBMzO8ON429nx
lejoFtV8HbEyKLcFLYtDyXhht0Eg3wCPxDHbgY1cBI7UrL8WO2kJu3gzKtdyxGV57zYlQsXyh66A
q95cVwxR9rUG3l78lmaOEBeO49vWaid6mn9fceSRczhGKvwImLdeBZ4vmcqbf8nSnldyFLemU+WC
PyzyozrjHYxQCu/gNMK0EoFL5wNQFuY+jZWfyrXkfLEZmxIxum9Fds+jwKdMCprjYYynmfANSwz6
1xRgNzksh2ZzhN949shrUp33HcqXA7maHitzw01EBo1FrLzjvg0jpEk5+Ynr826kPBTG9ASLV9Nr
0bEJgae8wAsUgQgHa+W6PJSsTGsXVt789KE4YCDyG8FbTOcJsEBiocDu3zoIfHF76GLZ2nfIuCsu
GoJuSFfYeTDONMQ84I92UDYYhZdGLjLodxVdLxzfKISZRg/8BjEaYg43tr9IN2mvjp3lC6cHJBLo
S18QTwxZm538duKOFVOC+wrD/QKI/C0sfgh/BHfQYFD1WOWT309hZcysvlYL/fZhjWDoQCTmzxs5
v1G3dOaHUyE8mdhLKp8OhyoyukE+FAUg8B6oaGRgnoAUUEBaWxzW/y8NO4AFaD+wdhBwUmFrm/wI
eK2JqS4uhRrKycEpm5pL4nI2v0twNby6SCub4wVFoBVLjWEK01U9OsK4YbqjN4oFoZbNarpckQw0
ZwxC54wJtn5/sstC1WfmUzjn9dmC2r7ZMMFz2bIc2AUi48vqwA3SJYqOh1GwV+FqYiEZ8N2E6hQC
L3kUn5PG5r/dc2NafcOvhEjEwmZLPG+owFp2Qn8nOnqRIyBtp8v7gMeR044NIzJ2IbzgBfGoqzlN
rfEbzZfzcO7zNKGZd8KQVnz8y3U8nO3b+e828CggZSOc2LuBK1ZCxCwWITt//MtJJAVYpMAixF2s
mOHgC72/NzO+VWQTdakz/FLwvYCzgvHmI0huDHUYBDoP/xO8jOdW9Q/QaoEkCVEWRl3nBQyw194I
0dmIPId+s/F7t3VXiXG/P/SQITkfZnf5P+cBhKIGGDpVOHOT53K/twR08OKWllAutayI1HY5lMJ6
zgNyxmuaBOjg6WmOjyUZ2zQuiGEzu284KTg6CDbXuXHZjUHSJGTumgT8itglkefyaRVXWf8x4MMi
DQ2rgUaF6R6SRWotvMXyrfUg1GheHw8DMY6X9qL7//rziK/ycDMXccoqXrCVeOPSuqf23XgupEr3
u8uFY6gMX5eu+vvWtjbwssGiK6w3W5+S7mQSFetfVYxnBsLIjEDEjxzAuZvol2w9tOMlv0RCHLvM
iOma+LvaHVJ7N9fza4WeP8ptDXuB2VAKzsfX5eEy2XmhBMT0/X0ZF2wVchD6EjggYmSZRGtnWjj5
cvQINM4LyRr5JUsYVykcIO3HOvqrvXr7qnUfOjzmPjaIIcX1S4+3I+fAImzNFxPhZN1Z+ccZRs5z
jBJIV/la6NtSosT+xqA1gzCEzVZyCfYs+jinGOBtxt+QioSiPV6ic8eJnRs+ZanjKCBBqPJKLFha
GCdK5ExheUw0LlHtSu+r9JyljV83/ls9nUekH+sJ547Jv0mqRgBThlNqjbFgXPG8arNCwzWChgMr
NDZjWgQEDk9EYVMuP+X0uGHPVT56WJ2IGDzBuDlMFt2kNPrJ9RzTeG01ZfViTojPGlZW3ftFhNym
jtfqeXN+LjDMP+v+dB+WIvZGy8wDiZWAX9+GTnUeoeV6Y8LxRpj1fs+fkyuvVKqoPnH9t6RPY5wy
3VKzzch5tzvmb1+8YR7WBAQTE5a2t+GU5XgXKMTtPXRD7Cd4GVhW7PWQsVdokt5HVTlJVPhDBvRc
oxCuimo8mHTon/Wmau17keKns2+vq1Q3jyWH93QmIlyv2gRoH19Jzgw8Waix2GQgk20J+Mb/CM2j
MX0El+nXIvGAGHC6jAmUq/dVlZZkbZJ+OAgGdlV7bNdn/buXmIRww1Pynmtc5fpNinlwZY/ZOFGd
vRFOGgP9yaoob7m9AX3sUkuaWFR+dDwTTmK9xvBmOmeQ3fPoU+Mbvv/wqa26py0lFlnGOFsUBmfW
hu+5+pK0LoEr0FDiRzAgXA/rX8C83n50s6YGDNDhGZH7oPr9fgo6hRh/0aYbwLkMQIWBNfqK3kVn
ODaRmSTTNWqkgTP6zORii1H9SVnDXiKWQ1upnX82Xv+RdF7LimpbGH4iqwwgcEsGMaEuww1lJJiQ
IODT72/2rnNOne5eQQXmnGOMP0H+T7AAG1IJ2mP0pfgG8RocG449YFqE8YRBZK6pCYOiexXg4UC4
DSCz/tJcqM9gQXAN3WSkIyDG5IdpKTxeXEcMjav1hVqDPpjZAw1mAEsRJmyxzgpkdtgEUaFTnhAJ
oFMaLSVFv1CKmUC1PED1jVdCboM68XMqFbvgBOqtl1TQmxVT2KdNrsGNZnuiMIoZmFRpxF5Yh7vL
BMusSFQ3ysxsyfhc/fUmKpfXTd627D0VHoc+THvvh+UtGxxsChPohBG8bRmMbxHrsdezF383m2bO
FrvU1jf3vShEieK7y7g0lj3TN6xguH7o24A8Udq9DJqvDn+McEL/HeAhBaNHr3fA6EfArhCCohho
qWumpaJpnirzKZORNcMiSCQoUTEGWniYNELSB2txGIJjNzm39hIpMriKbsfGHOUyEJX3vF5BGkDB
wGcy2wvPiuRvoaabYz1lLHZPHKxdD5vPatPDsFd3cUTDyOPZC/rdFE0MzhYOuDWaSxdbv549Xr30
gBTFgjNb7s9jhGh68rZG6oQIRkwbsX+8sFbuu80PMRI6bM37QleEOfc0uthRCaz8AVMaanLQcJg3
BkPsaWnLcX9lmqyPhLfxbwY+pOzb374PUQ/XQc1vw4WmIPejFglayS7Ywdi6kvHkEzusPcRK7FcE
TSIVgBvY6fsPDxcjkN3s+/clHsMg41HvKWJeBPPQi2DFCTewRYyur8Fw95fYI14V64V35ZzhLyXb
fHtlvy3e5gIjH7pDugjj/B0d0L7AjTil1xRQLgJQpMntAYnJOJKa10y4P9gh+P4oxBBSl97r2kTT
gYy8MIMAE0OkExipMKNJJdaF7lNnpHsxt9HY73vW8bNO8znqSJQ8cQqsdQIETpgoqZtdd0PqVjsM
WzkhCQ5LnFP50xvqM9pixCA41NqijSGIXM8Je8vcXX/gDH+eojc8YB7N9byHqMEEmB3KeNdDPsCm
j+rSrN8ThE9neoSaaXTxZfIoWBt9b4jtIoqrFbHuEOT/cBN4Cb5azjwa8Jb2nkJaX093wmQcVb/E
RNz+BdFf9Md63QCgtzpWfJm6hhgAqjhQGQUVq9/EHui2OWnn8EgS5yZF9HgTeEHsT1jD7CR/Op0/
mXcLmFN+m+8N4VfC6nw6dGT9b7S+PE8QnhcUPZPVallvL+MQhW0QXVGDHEBa1I4B+79pBJwClFwf
YyoRM0cUsMTVGplYnqUHJpegWj0A3UxfUHbizyln7qMkHcbPqQyQkOpxFkjzjp7OeIx3MQcS9VgZ
Duqjk+Yq1CZUUXf/QSCUzElo9SXrrXoylBYkteUOyVZBkRc/jdrECXo/QPmGfSduZyji7r6Cc1Vh
DxkFaUDVSd/ryl1eM/mxhme+UHQHpQxS6VKX1kjmyqBlvbbjHEGW2/qfISVuHxs0CTBisFQlynKC
/OZtOzRzDuAhRMp8sH9jwakttv2BqQwgblybZnWP/PEbXwTUx8CbMfoN8iCvcOTF9JM0K+kUjfAu
MnONxVhJuwXbS6xYXCS1MrQj/RJG3fuEcRc9L5YJ0dhFwmVcXyOPRQG8w5hmLQiP9ZLG2PCc3N3i
U4ltEJZNRl+MhFmJEzTaaOjHPf0XGf2vNa6ZpQKCglfkE1LYCbM3AE6lzLq++Ia+zcTymp8gVDJU
WteYKLpXeTa8nMM3zDhBe7lez4qxZfS3xSztzGrfIpRBXYUxwOYaTzWj8ofzRWRj7oBNihFe40Dw
e4Jfh1VZxexnAdETR0le7vN1sy6MCKPd/5ItlFxXohWgwDaUt+UwwGPcD/gIQJu8PM3qFrn79QtM
wq1+6We04J0nkylUhL9q8xwEcYRVmRYhd3qEuOTEzbKXb19bbnyhQYM0OXrGZjcOih4P7XfdonAf
Jnf9Cvlv8YW4OVw1DdPJT+bITARhLtI+m0oTFFDU4D2wn/c2YI7oyo6w8Dp3eQO+XEYh05MVcxG2
bGZfzD2fjkSrZdT1fvh1lcduXO/bF/OxSSQoZuA967Lx2ucUQTxyPhtEDNwHiEn52msslQ+qbB/m
H59hm9C4RS8jxyAH2V7yWOKpidxCybdKn+EwkGlgWZXBhA13MIcisD2D/1Zmbz2CG9EwUrsh1GzE
gOPhuIa/kA8OQ3YgRWlg96yrirfLJSlWgrbULO/ISaCx6eV0LcFcjGOmi9qEtxEfwsgEPKmAKJ6y
+UHll9qIlFjWkpkwKukbXKsXIg4MdpAdfAWRQvfYkSrV7hTrE/tA8RWuu4QkZhavMyKjTexYqoT3
57zimRu04ejH+SofQJhDQeUEbvsCXehzoDHCCJiMQaMpWej5jbFy8oe7Bd6y8JVRJ08xIS71WesA
MH+nhlUH4E17vJU24hzBHzPYImXRcXneb0aWwazQveSVebkt+y7NpMp54m+Kl8nAMdrFtU/uOzPb
r77n+Ihi5iysqdT1+5Q3sT0ceVQ8N3iCooZdxhi1mdLg1GGfT52p+98Zv0Z962hZp49ZpHds/78Y
S+ozgNEYFQ8RjA4GJ11sS4iECiODjNcKjLGxvirjJ/Mlueh/mOfDJnbQvoHZaBwjH1o0qkc8E7QI
piIIvYftIQFeRrOBHyKSRZ4GhJBzgAcQGQnAzgpTiCxFyMp9hWFy+uKAcxAugB8dkmzamlMqQDxx
FzGBhIo5bc+Mr3Z/aHrhwraEd8UYwN//0FOXLsPG2EGMTJgKNuTs3xgw6F1i7F5Ds2XAgt+LpurE
GP90SlMQRAY6hfsbmICrh/mLspXmCqxZQL7rqfnYMXNg5gfrCyYHtIVbcX1cb7mR+UY02YAfMlhY
pfMbpH5zyjl5eFf2ocdQvQX76dql9Bjp62KFPjU2RrKX3i9zdDecDRVGQFhXoSqtX9a/ub1YTNEi
XMhWdgdfkKFbg+EZmWq/KbexVfOfhjOu3SEushEuGRZydQ6L3vUcDB/G9rNTDE3yx4X/S71F79jJ
xPx+vKoXjPr+wkuXgpVDJvmFoGmn0abUnCrUfyQbH10P+5fFttlJPNwcA8wWAxn9NrMAnsdcZwEQ
OP9pJkFn33Ez00kdeIoheZ1ZLAPuGYRzmGroKRZgftDT9cPQn87liReOZmGwRUypCl4lkx3H8l/+
qjndPgNrGZur32aDm/DFSFJj/1FOrBx512nTWWXFiL7xvun0j3r8ZW7+dOS+U3az788rm8lInhRl
2BpR75Dgu3CXQmYp2WDZ6/sJYq2v+RmQ9GRVKbPEirjXnM0m1vRPD/ENe0tRXWsy72E/9DcyOFnN
LUdMu/zhp6OQQoZRNfccODIysLNhF7j+wvIsim64WIl5taFAjg2P0pvDcv5vS1qvu++0/7bhLqAN
KGSHXRE6JJbW/CoMWFrhYMqKAQsRIMfbGW1Dwa7yByJgAB9hga2z8QoeIFRC0xbkMsF5RGApoPp/
xJ1Kx/CESw4m/zaA/mGdCYGQ2PQcDx+x/6lg7cT27lckupkpyJqwL1DItJM5+j3gZsyOZZKoFmU2
6YTWgSfr8XbBXmGLorl+btZqI+ICPLb/AwkeuR/HvJagQ7Snj8E7HUzqZioiTEeTPhCt75GEQCm4
AsVHxJfZ/GNseWuwIg5HPqtgIGWCizhhcRWZ3U3B7bHxyr/+AdtPM2JQQo0mQGSKKjdFeUWJGGqJ
DQuK2Ww269FnjUcrL6TK9OD0cdnBeOCQtNQAsQ+H/+eCZENkeKHXtSlE2fvZbYbYlzgNHFd+BuUe
LE2aGrR5fHFG3Uw9PO6MXRxq+j2MIcrjafBSkfEThkU7TKWN70CN/14RQGTB41jUicNLXrLAaF6d
MpuBGj+F4zQPC3yVnht6kfd0MJKyek/eCW9lKM0+nEioW82YfD0cL+aKiEkifGgdmeFYtGLY3M2v
KfiY+hR1ATrgFDnTFQRPPHPA8ENKDiWAfqPFev8B+kYgDNcJVm20F0NeHqsDdubZPGHXgBFcgJVJ
MwWx5+uoxQwDPohoZ3267UEk3i5nXCI76v5p/Ht4GQkzfoU+8GX3YyMiT1O8MF9Lr0yYZtdeGHIF
hbwAgPsObd0Uz1/MkcApmeqCdqdiik0E08CkD2nwjSaJznxbT2GjgJep3oeqLZARxPsLTol40mD3
rHdw/XjwT2t4otNDGzsjcZ4OiJu0TziH8YwsDh2JtPruJwhEP7DouDUBXCD4IOKhQlDNs6h7yp3z
AiqXeZux2NPEUxK1vrhAC0bhFuACxdGheuj9kfF52OPCAxhHv3gf8IXsr7Oj+ZuCGZSclNLHKpVD
bGsbMyfhMsbMFF2RdvgZ1Kw4hGKmA/88JNzcVCJrqHitsWfTD8REsHixgXuD4ZLh4ex7xOSZBi+g
/Y14UQIi0d4ce09L6mwETC99xqb6Ix+UdnQxBEPyWHkkY9iCdKOzmzInQ8NkR2OvPos0dzw6kTSI
HIZibD9HlAM5bHTG3zUQmjG4zQJpV/0h/HNoGQQsICEoWPxejpSGEd4jnPkBUrLBssq2aYdFq6Ex
7MExSnBy+jwPPUuZJaR59EcLaYHxMEJXQoLPlPf8lzGFsVd36eXxcMEs8JKzwV5PYigN8pa4R3D8
lYqHBfPsfUX7vWcq+9P9wjfQOOCX6642/mDMTH+pmLcV6Rjy09w/jnvmLdPmQ5TNP5f/D4AonxWP
QEc3GLnQN3U2fLtoG5Bow6gPRskNcg61iBiXmLAjtKUEkQKvJCb44/O4MPc6fQOcS0p/TqzXXGvn
5dj95cb2W9j3kbENyOvRX7zKDXHFTMACzbkZ/JEsIDsEVT4oxj6Y/hq9Ka7FdGsM0vO7vyXkHt2D
0Zx7YNtMT1YosIJSZG46wa8Iey00XSMQv2IvWJDtTJ3gXHSoDP9n7dM1b9c+Q4EZ0qYVosMhKAfl
gNq2JGSG5a64tUY8NN8BzCfk5OZWXfEG4GUyqBgzUZ0Fr9uWH+x4WrZjemRcnShsIqu2R52b3Ibg
glhKMN8oTdn5EXTAaD6/DTE2IQW20Rl0aK8/7YGl+UkRDEL87BqKjuQkW8+7jadDd6KxSu3Bh12s
RXyx4cFoeqJhEPbb9cseTUt7a3Cki1p1uNsqB6RkNF/6QqPs0bdvCuDZwzry+RVn+wUr/PsV9sDJ
RMVn7Xlq/MQqDGOfhEEwoHaomLbwAjg0uBjIH2OIOPA81OMACxJ6maHwK/nCN0HptmAdW77hLyey
CWwvEMBmgoNybBoFEPhe3yobmjl+9Yxubr+1jMZdARjywI1n9xPGsGH/0Hdq/y8ywCWKg/9wIXb+
wsVw/jmLUAlLh6z6l9PmKvrELRx/BmFD5zXdZTqCY9nCM9UWEfYfD+PPdUtAZx5+IC7UoYvHVPMY
RdBsvQ0fSgrLtbO3T8zf5oFvLIccCUTDG+WEQp2fsmHvHAEN/vYMFliKwdOzDL8A6i+co8WDeIDl
wxVVV/sfBFR/WU9SU6iCZtvqtp+5N2V9QV4+Te1L6SqLpetX0wRc8nYZhqw0YJm3NwP4NNy/diEz
n6OYNQtiXP9G3ADqsMkSrgAabv25qI7VEWTyW9ofDzrcuh/EF/7eMRcylafJ3cevlVGkHiyYjpF0
yMO4n+UzHF8UyAXm9nwePd3zwNG9ExKNMDwv2CwscHyY10HrsxkZAK2Pza2b4Mc4MZdv12SIDf4G
VDCaOtbRcG9DzSxPy9XsCBq2iIMvqm/TAZudW0c6xVu9vfkzw1qwGswwP4kTk69burVa1Sd8G53l
B8sBuLNA51YPKMy3mLhAaCtJDVMM8RoAibko6uFkwOpN9M3sMQuCbs61l+bWzDXoSVE2mSsDuBCe
A4wGWBsb5aMbs1nwDALrCPLCPeeydtwORGj+Ei9E4zIENHsYq6fJvoJSdfjep+MwkmjTLKgenDY/
v9bYQgkqsUgd2OMXCPYNH49hA4AQJKoQQg4nfrig5t4iKP7yI9IqIdOE0l1dw3DVRtgbStjqOhDa
1rzIXAxws5kxo8gFr564bKozblLF6UGR6kPDg+nS6nDCr3DBzbDu6aFiwGdu5jOSxHQSiNgnZUMh
A1uw/kIPQD+wPT17evQi1N/mdkwwtc7Aiz3tvrb8gnY+Y0VY6dqAjfJbyasem6WF/Uyu8yTeXGhp
cLMAkrYB+l42Bciza9Zld4Hk5FhwE+T1xPA/3sZ1mf3lZsQAyhqsuOrGnmgiSCa5bly4lTSzyz8J
9MODQs5KZZdnauST1LNxNfN9ekJvhRfQd/3OPPob9zfmnlagtjq9NflEDwvqf+LqQbYNrK9lMIvw
V5mxbLbwfWqwk9xhF+EOqfOXzp3drJ5znKLpk1NQGd0yHGd8CbtLbW9VfcZianR/Y7GoNYdEKYNH
+GEUL3jWGhg0CT0AUkff2i/aJT97XBnuw5E9SO6WqgFXpB+nVhiPIr03JiU5WAxyGXefd681FN8x
zeq4EOxumfCfFXcTsBmYdzh5NvZ3k5qVc2OxQ4FjQkFkcpkI6g7InC5w2TEgLn8a8n9PCD3/ev+o
T9taTkoFrki2QdAvG7fXBrq7RSuI+ThZls/JIoNOY3O8zbCC7KOlw2oRfF+mJl8rL+eIRQ8AVPiR
LVBYpe9qN+VjvGb3xWPoDH4HDf63CWQqULnXQAL8AhdugtF7khZYk89H1UnG7k2w3AcWOJp2I0MK
PiHDeoljum/G+/RS1SE4ptxs2vetLNY5nTmlfv++kSBUszgCANWhDfZZ9L07LpAYkeML5Vd/VCHk
UOsbMDQAHqg5TI8B7ww5Ql5Yx4hmvZZ5GlbE60TAVnAJ1PBegZH6TxR13Jr0xB4KE+hlmOwI0exf
aHQjOYnDWLcxlu+c8NSaU0TsY+zJCBx0x5Gd/UxiLeYPE950Rjfc3pfYVizUQGYUv49QfQu4hcYI
yXA8XXBmSwQBHhmycgx3F+fOFsc1V/yjxCGmu2q4Mnx2oa9lYVU/s+odNKuU2YwN+/iOEycwB6Yp
JQwTnNJkMgvhwjNOZa9+LmbR3GJzuXuclE+zwA9lNkTGctxqDHwaKlxO126mIRKoKa22cSEWNeBT
CkCsmDqFLOy5BFrGfIgv2+NQff46zMnxatk/Rvsy38cFN5gn43uk/EO8jiYSuNiBcjtAh09gYtmf
qT3myVhaz7vSq449p+HjY1M0wO7T6IKh6kYjlu445fHCaeNlzu5Idz+IShlQq3h1rIE9BlXAG6dm
ThwZ9G0dwdh4C8D+3WHMpO+VuzvegZwB6o9DUC4Bd4ea/2arSunmvUqZyG8EkWDxRBl670CdM+P6
UGPphiAGcxP7NhAo1V3cbfvqifJiSNwPw9Ef5van12Bav/BydmblAmiLK9BaXY1911rVcDjRh8nx
BZI/egMND8dGuujAn8ST/dn7r1lP1qGhjN5XIPdofH4ou/Eue7gFFocEi/G5e+PJTKETEkA1tpOj
gHd2l27RuT1STfGnfLRPIDNQwALcyySJ8xcV9u7nouX4xpi1BMz0cKt8UfKnVzQLMCGyZkcqKyY1
BSwG0OoRiZjk/pAs8wYazoVL4gCZoMFbwdGpCvgcWGJxulhNkI/ZU53HkQpEFJrqiP6R6pSyHigY
4xK4ofnLgdswopmAFXB/Glm8g7PY57d2drAFzyKOktqeESJaYWfUkEr0GepRacUYRmKdTGfFCz5W
QZyGwR6ELipIWMteVs2cfTSeDDu7w9hPmCCVFvVO3+7ztgsoA2So3uBgGI++x+3hIM1+hlPItjQy
FIdHkpUAbQC/1dJl/+qVSBP4rns0LxS6oVGnR+feEkc6tptAuW978TT/CwQtEhJVMqsh+achQjBK
LAvFL+wfxayswXjyjJ1tY441/YHVq8fHs7h3P7wf+Sa95p0+7G8V8vPJbNtyIZ7RXKZ8oy18E8dU
oqs/F3f3C8HOhHc8ynBVxhDCKyA3F2hFCECJphgQ93fgP3xPwFBnDY/kDTBauIPGZJGnONDy4fhT
E0375S5VvWy4JFtFwgbwcz88xhPmapXFPLt2XuBy4nZhartI8NWUOXAhhgXEv7HCyXRoaaBGIpiX
foe2VyGEZB0zu0ccAxijTfcM78dkekywQL53dlPz48HrNSlplmsY1VYshz1CLeYczrxv1SngDcRJ
uOdHsMglQBn/x+GQDU1exon16WxsCD9ZQJPWgX5xRToeBwa0WTCsOLDvW/pVPuuw3DXkEOOTxnAi
fFGZdUR947uz1cpAYHDgahoqnr8BrzdqD+1rksUsOAq8jNDa+Lj93ihMGKMTucnGEk8rrPzM9kcU
WkAFBRRTDuGBTgoIwRAbyNdqqun5w6yTkcXtzXM43sGqtFcrDQrD2x2teGOxbMmhkDYZFWB5tlKG
8/5lRGCHdLfbp3MnkULz4X8r0q4ufaBu1IhAjfjulv6vwQ/eTDDw6bCY344cELvmXOGQQ8ZaYWud
y3Sy3zIhhHfBArY0NPjYeko2fkr8Cx1qh43AV7xXZqA9/HKh6RbYaxmIEJEy1oOgi00Km/Juv8/Y
23Ky9B4O/5Bkbjd/jsJyOPsNvX7jjEcmRLdmn6IPa4wf8hnukzt8IZIlKscgcQ9PLCmdNJUJPAbG
gZLhh1cmozCwmsyJvksA7AGocSUY4Y8TGOm7dSghxz1Pw9R/gZcWGsF/no6VG8ngY6PEpj6NrzGa
g2+I+gaPt3m2jMkdiowYX63UvrOsPTZl4idapx3pI0K298o6tetJNi0aY4S4Rv/t423nDBbjWT9M
8kPDtkcdy/keTbrIeEw7GG+0Q6uc2RnLZ/cNR9eWeiaElJ3yC1NBJcaDRrlWh2qqokLUzGTa55jF
jnivLBg2TO+6MpfX6qYkfE5epdtubCoBhLf4RNI8jQKNSB9BoTW2abj0YNPpN9lcxpRcjJPN5+Tj
YtxgLlexaEhFFuhunlqK/bLBLPHeiS4MHvuQRv8yJz7dTzBW5HXFJ22WrAE+aI+0LuLq+4cOa2N6
2D7yxuGhHxZmdQaUtWsfg5pJ1mO+ZrdEta5+ly6EAr0eXfLMapbffRIoa6wbSOKzehe1hQ18h4d5
qt7UbNxro9oXD0OB+W03N7zgFaZO/UVzq/ABUbxkff+TpiOvZAo3TOw3pHqU3iM3nRfTSX6FrFcR
Qbl5L9JFzbRk5ACN93efdQ3FklZWKhcU6NCS31BBYfBIdisceG2JasPH1AYziP7t84eDLbEbK3z+
3PhW+1rKhRsT2AAPGwCn2ve8BvnwqptkznOiCDrOwG4DWmbj/nMaJrWQvbBaZCLxE1q+2mFePokn
71kJKD/D8X/6w5YxxYkB5oSwr+C50tDSYj3IpBsL3IWCv+OAAnbCqaL08FvibX93+C/ALCsQrXU/
HbtoBoXRJRt5BVNebZYiaN8n8zXD+MausQVOVUb4yvlFKXiB/EvkEnV4OTAKymNV5zdDRtvG5nKw
fxIs50Qz7GkODL2aC3HJ4xIm0Cb1HKCvZIu8pHMy4lPCZzoDfhihrxKeeSD/2J5ZvBJyGuCtl33v
6SrtzO33l7m/6eNwT/fZIRe1arYcn+im/Ts2+TqOlwlGXHoXaDKFjbzsbDYZjN+HGS0H8WwIIeCt
YLsfrWVisssMQROyKShHySxeYFoXKty0IectfEWOw8csmdGwjufKVE2D4aqbs8mAWYOI57hAuipm
eFyvV8/4THFe3w4EkyIkAOivt4t8cG623WUtnMxYms0yz63hpT8fC/vMycj/IaOkYBPUIeoI5D2i
P3z9VZxeDEpETmpKQy5kXVh9QiTF/JwRGWRTBb9waVXhC6z/luWOyRsRE65GGwOau6V1Bp/gcMYG
GdlcbIUKEsDPlTwBM50qoTyj3KDtYRjQ7cdriTAzdD9rgs6mtc35R/NDFHptzuDlCLE4m4dkd8Ho
7wcvs0Wsyz/pIRQg9DCqXywGkJlwVdDfIUZQJk/KVaIAz2aMCOFn8h8gW2aQie1cKaSsswpSMFyI
aHgUToGAatCq8N7HJn5t3n1DRumk5V8BsieS+dxxruw4Y+jMNSvNrDgobXhhVkXqyPqxHdNvorww
MdK0uzOtjctVYTQpXWJn8KQWEmZd0kUNEGbp84PqHErdW2CROPLv3vbMy2/IWv2eInbVyZh9Hd4G
ZhJrQMw11DOJWAwwip+rkM5cGfelmLWn09dWYV5JmRJIa+yyYW9IqxeuWwXZeUIquIhcxSKCAacB
Etyw3gQtu+NnkGLYAHciJyUaXuCdcBLsC8GNc1RFrNUtaUH+B9OJUscGWlvtKEaF5A/DC3ZUYdbx
Pb2nQm4kIqJjKzJ7MwGI8Wsmb6CoesMvcYVTlxgIRS5GCWRdICrlG+i/nPAchvPO8lCZYvM1cAf/
oCaBGbHtGadTu1ZsqEFsAsJRQDh07frOrrX/hGsSmFEMYIy9jVHN68NnmeyYu8M3DchPNX7rQVCt
sb9hmr8Gxzr8iNduzZ99SDB5AiQBxZpEZnyVFlhBnMRjWOJt5VQTlUuE4Qvuu31Yjq4kHCUxJvy6
MtuTi8AXcXMPySMrGDWhiT4dYRTwBpHbBtGuXNypICjw3bgckG8q3jqeEhZokUFiI2AJb4VnnxIG
J4Te7DFHeQfsJmTGX/tgQ1kbmT9z6DdCsgvqApiPG6idEieIOBROgoxtRQabDeTYjbmi92t74nKh
PUUwSg2vn16EgIi/CmAQ84ZsjmHGlLkTDicPbq0IPYRrRnA7DxPa5JLQB14JIaTgk6D9hUfhePZh
x6N24qNZeFZKhi3Uv8zfAc9ompFkgefl6AcrrCcApazwejqhHHMwAwHfwUaG5wsLNfx87MhJFhBh
DHG5Pv6AT15vMGPEPYQVKmTOQoksEpAHqMoUGxls8CIltbZEtDR33oB58OUgP/CBiInzeBDn3qKx
z0wiDSbixDxJ125D/KrImngtFI4RRf9bdoxxcBbUW4T9Y67vH8NhRZ+P/2L3QMKh+QkxMtF3Ywtu
BBeAPJ1Q05OFBJWTnfludcdBgNUm7l+U7uaQfw55CPSrUEgylKOOsKnCEBKJb/g//ZpXHsJhvm2Y
d0DHNZ+CLpF4RK/zPmAC/wvEZNWyw4hdCgx5cRXR7YCeTJ6YQsCD4MryOa2ndeI4BXrt8TF4sE0+
dsl/sIfwIdXqCk8cBc1qsEVLIhYsVj5Y+ig2DdCqZxWnr74IZJ9OCkiaNcaLWhvIrGLr2gBlj0x8
anziqzBBWX+QMgvSNY7XkR0K9JDhMTsnQXWU1huAW9TN4jnn0Z3zFP9/GVQWB1rL3Vg/t3wN2xbK
AIvgbYepKOZOBEqxmxP7jaudWPLiGcT6kKRnCU0y3qnOl1/qg8JbLx4/2cahH5Wy0Cmz5Y24piex
TsTK+rk114VWn6ErISMWNuiD8ArVFeqUtELvaEiY1g1sEEaxhcMYoAgkK8MqzL4/5TkX/geeMtsO
fOexLbYQJUact+dQ8JIx/WeaBPWDV7OvY4/U3rDecfjBsFiXsKQByDHRkwBqc4eivI9b1/eSUzqX
sP+F1Dj//kl7RFgNVcoTDGvb/7rAw+m0KidoHmGGgDxL/Jjs9Pn3QppzDKIgc8bkpT+M5Amw0Ibn
BHZFw4RNEHvj3uGJZnsQ5D8PXiDpOHQhUFQjZd5XjoWyqnAl5oq0WDostGOKRLQE0NnmqrGlp7G2
OQPbTIyK77I4jIMsYneD26c7wjiEMYqziomgIxRUf4NLDaYaaBiuFx8bL9at+1bt7Mo8ffVrjRrW
xiHBOQSWTQyN+rYcvxnk51OG+701fIx0wpT52zioa84Ay4EWjDXzwuAd9+9ltvkxw7NGvOQ+gZPA
9NPtBbhehA9gk3S+yvynLbn38QnutsT0gVzcmQbxFaI3J0d/zhDt+7SewVvTFzgTJ7gYG3kyVy/X
ktRjIrO3sCniZUiZAeCeUnHr1BrZ2VY4rhoHt2bMlYTNE2QLno2NN/8uEMexKGPIHCZftMlevbPB
sdvc9bl6nKKvxa+N5yhh2YtodKJ/ZnMSsxjkcnR/ljU8vKd7ICoKilJ5OHEF2CLQVPcZcExxeYK+
TxOR8fgmcPWWQIBFo+fn4bIZ+JBoSSWnObHkIVA2rYkEI4ODqzVxT2H4bF9u/dOqqf4VlTG7I1Pk
gkUK33avLSCxlMYN5tNfbUyJ7ErY0WWoBy1jaPEBTuSFCoITZAYo/xg64EMOa10YUB0o99wKdeOX
LV1r7JgpqZfv55/DWuwSiCB7M3Ym7IUinL9AviMTdg0UrHRJrKxTX6GaPA/z70oUdDUSHANSqH1a
Cxk5sD5nkroPcaGodLteavZQmBXDCZyoV4yssPVQCdLkhIkTX1gFsfOwnXEaC3w9JbmTWGdOzLew
TE2vLBk2Hmj1iIw1ZuqVIQlaG/be7Ok8L74gu5SbXPiPw8OmFYEUw3Fp3pmrUWN0DTwIEsM5qO0T
f/r5WJcJaylhkrR+gE/D0eEuIik94bVEXTPQG8zuuefc7O/QHNlPjkS4lS38tE/OWSSsH6pL5Gt0
U0JX8bUBYyO4bvExT1EClBbi0uBzxHPEiSdwXVA3X+uDNqkW+SWeKInV3ElGFKcJR03lFuIh/DFZ
7czHyMJiYaQLhxK74pl8YVqd2i2CFEMQjPxkxaW5YwJj/7YDjLSw96oPMSkEd+PU3M1y869CwV7K
QfEIs7uYwBIJucCZjcfWlvoeAxSq/4Q10LrAWhg9pPxQtBhMTk+LGbw/ZMPj03MTYHcXPwwT0IvY
+aJdlQanPGunx9wc1zHxUoDlAhj7ufDIUTDWFJG4282hE+FegSkEcscM2SNFxJzkZUElevF4KpVO
jZIneDBYokrYCC+vcUdmMKcEHBj8u6iouBGh+ocJPstnmZnR/sOXPxR8Sl9UXc4DQq5wfHY+01Rk
f4xOsPi3aM+zOd7dwOlwk4gmvpKGeIZmeo5cdo8gBbDLAoam+Q+2CNOw61g6M8xT53AWiDVEiI1V
QIUVw180T8LGfM2GshV3k7YOa4RS43BMAwY+AKKNa62fDJd7sETtsfoO4XPicEBo0IbRvkRKpsRI
cy+dISl8mOZB7/55ao4vAoaV8rnHIA2bINUgka7v9c+M5HLmlJ3NxNICvc1lu6UABIMnE/k1YY74
8/uFq/bsTjSRFWSu4e0jnav7Kh+sW1iO+euSaNtvvVFIo1v3ivBOYtpTPb4yl0lW11v+SPpixqyN
nLLnSdW0oFsllf29kfrEiskaqdLFl3O/56TfZYQL22akcEhulZCMChke4deDha7wLUp9q79Wk5FB
baoLzpTIgJgwGPtgBt9Jv3eVekRU6DLyJtjY4fdEyc//ICYRAdnyVD6vn4QaFlodezJbDnpY7Obs
DA+9quBGP+yG5wajPlEtsm8sO7LEDlXPwPGclQ3ZtX7AlDXSzqhW7YWN1wKqH1LMMuwgC2n492DE
abT27lX5lfmojV1GrUh1/DWhEjtfNOEjNpTXdP1kjygFYfx+He7LweQDoQtXEmF+ThCE6GLfqQON
cYvxQ7xGhLcDRYgv6MlSSETvNbI+NQKFedy99sZMm/blfUWMULJ+aNkh2HYg/t1O6Yx7Fnzr3MSd
iwAWPX7bFVP9/VXBM8IYo+ZBy0mhk6C6skmBSLG6NOCy07NS2plh4UIuYX0JZo3eW4J7bvwcF4PN
BZHZ4B0skY36RxT4YVwjVCxLkXvcGsmR4SbJc9vWUvVot4cSA2nKyVSBR2EKf8MY5pZ3CLrsfmxR
SjrvYJsiaWBAH+C/M9bfQYGfNseU+Vb5K5oepoZzDDbSz7IaLEsT2hISIDV4nK7phjDm74lyTNVD
jN7085bZNGgNiCDIoZ79R9N5LSeuZWH4iVSFEhK3ygGJHG8ojI0kgkgCAU8/3+pTMx77dLttgrT3
2iv8Ad5w1gUJfHMmnXQys9Mk//RXtBvoF6sf9+GBZxp2+z1XU8I7rvAh/WSaVxNGfOfoooLSmZMo
JY0f0kQGNnOkbeKr+Q3NkMV1v/DRtj+XvpidO9KgUEEWtVdnqH6A8AvjRw3fdDB4ayYuL+5W92Hj
uwcCyGmEdRFGBDxeYJAJIIfjfPB6KMNDVJKOGdMrmvC0ySwNk0pfIfnJjQr3YvoJvDaP4ejlOKv4
UZDbm+V5g/XruAYQ5nTtqO2//c1h1sXqzkC4EXLZFOonInd8gQK0PGqesdS49Ma8NmmCfwUSx0Di
SkLyBFlm8O80B7FS8a78A0wJ7qJGc6/fYx2uaPHb99G1E2mMvXDGLdGek2kWhNPKUxrWG1aVI1bk
ddvtzUCBHdTsPCW24cPFmPZl4n11BbvQ1SH50tzZDFrigA711sG4QA8PW21Zl9lbGap7mLOuwKea
8HnzdxsMNSBT0VW2Cn6t1EIEcNDjz03LY9oEV+bKvjh7IXia2mdM/GGAwmiGF2/OmNFDOegr2ZuG
D3cIrllkrh93L1ltS67uoW9qif1Y2oPTFr5paASIx6Qb/6LHX9hOOhXQDW3gUXMZFoKBUe8Bcx1G
RsWwYEzq9pnZ6F9SexltnRSfcY9d+ExOzg//vudXWAO9j8tIjWkZ0MMLQ2xHPEGMZbEy+t8MZKRP
wq18IgtlWijxGnNfhGAsFBpQzJszxbFEH/2Cf+D5lp2ADd+D115FH4O5F8hPhEjdr5nW87sPgs2+
eRoIMSusDL/ThHdhJiVPOzRusc4YovXMD6PZ2bF/2qNVebtO4TodtnDlNOhnf22ExN5WG6m6Z2cN
NKblpQ7LFxBueAhV/IUJQilDTkKR0km1sTG2fSOnq892uxMh2LpVrK9Jn9/Q6Qij7Nw2OOTH6SGC
g4cEOwQHC1UavLGQV6iB16LbGX+Y69LU8LqLFTK/ps9ADOMG9AHMmR4yvGFVPc0SsMvhPIE7AWXY
ytQ1o0XwVdiIMRVJjeVqa+CuUpwGGjDg8+AIxM/2Xuv2B+M5jdY/ibEeU4X4+DbUO5teSfbAucB7
92knHyj/Tswm6MeCXZ4xrjo7BXi2XmYSn48hJ9BTJnLashOsgJK/CvcC0MVM6FWO7L7UXfH9HOOG
+rhAgHDPI9oEX7S3DLd6+7euV9tJuWxDJnDTlwkYIlSKsIQe20XwG5Z8Rthetjh3xd2ETvhjj4f3
ztqZ4oe+CaVs1kGG4rfLFO+J4DtWwdJrFyz10SdDJRHtutoFV+/4PdHJWrU/488KyNcp2/8KDFGo
L8+AmICyJlcfNZTRSw1Zr6zQsmao9Y+hhiASR5tz2dFG5CDV06Oe3v4IjRj7Xr3mh3Tn5w52qU1e
neQz6CDtxiQXlKswmDjavghauo/VN4SJNGnvUW0GiXHC5Ml/dbLProrfCYZT1Fk8NfDOvhgShn4B
pioHI9vgfweLjjBSE65APdxuDKHGDEFP+LzExG8GdAyYERjuN/TpUfzAYacJ34z8H5BtPvrfuRw/
yGVokxwnyppwf2OIygydYPjw1RFvFhpaL2NIuXrTzST3KBeYaX+HNDD2HbzJ1cSe0FENmCm61axS
4suOqd5hDjGWp7957ZDpnYOfWsUsO/gQlR8OoDj6E4NHQNdDOhW0URgYbqJ2iKx8xslAexYBYhSG
MYODgWaJVH589unNa1NrTNVDU9XMi/UDcjHaPgcIOQLWhmSBB8U91Z4rYwO10G1+6ABzYHVo+wzg
Vbgce5ExRL/OWdzPPkHi+yE0s5nRrlNBjgHTevvd3RVaKXPclQp4tqb4ftceGBWa222Mh9/CQt0Q
NWLUJCjTPSOiXv9gIJpdBvrTOw/KpJgc/mTsOrPH4GWy26LMKBoFzIekenoft/ERxRf0EfL3tsdN
BD1DI+b3mtd5F/EFpvj8XyX5ZcpFFYlQLgUzheOWd8HNAXm6Vff8xwTV88bhYXqedjybQArS6QCb
aU4viHbljVbN00mOS9Q4GCGZjqD4LWBiiKmxMykxN0mNYWQTv+mo0Yerk8fwneOX7TazK7ogSNf3
593c8sypPu2sq58DjqKnv8eP7WNh5tJX30w/jYcle+3y/n6/+WdQhPBx5MjoDHbik8uyVJMyr6a9
sLvUyLiISkB+ByrW2AKfCDDES0W86E2Nk1xnWJbyJLDrkeg4olo3uc+OAT0H2AioJgmis56VzED4
y8HHxjq4DFHBQAPNiCI6iaLQf8/OOLijFzDqxYiNtylyJPXssLYxiRiBEuutmNc9FvaYCZcN7mnR
+bEwwgHRobpoDYD2UF0cTSsy9MLaveYgW/oVrKhDrIe9Ucu5TnuJ5P4wvXNfWEFPRlter7s7Ex7e
HoyI3ZueLLsUi7+Mxkc5wKGSK3bpa2jBo13Bqlwc/6Hwx5X/QNT34hajV1pP6KHkxDkq4fNIJyNn
IBOX6D2+I5QFKcbS6wRnB1Y7kq61d2OQcE9pNqFcLZyR7w99ZZgbN0gstMILdH4vWbMoRuXgBeK/
XdURHnOgLMH7hYsO4kqixN0IBYKZA1JvkUVmS2WPdWY17ibX/g2e/r6TgK/cfejNcr0SWVcXm2K5
7t98nEulI0xQJttvEepmj1ozNPYHGO0wX4MG0C9InsnSqymF02ai7QRFdY4lFS8y1HhDe2fsNoOv
r7s0Y8KeB3ixE1DJhV//9lut7hDwGnf7iG3QB12njw6KjwnOO1fiUzj6ZZrpbgFYg2y8DRgJhKCF
T3jMipMCaMbj7xYjkPCa1HMgYXVo/hU4cJ29ox0VRYp1znHaWMvGJyayUp8oU9vxDS3LrRXyd233
trxjTLQH/dK1IvUbPb75ew81HiPw3fse9EZ2myJi6996g80t7r4mEK+ayxyasC4aA8A1MNQox91j
gDXh0RiixQjUHrpJBRKj4/ZQpISTAwXzCUTVdL4ZR71Jv5wjgoFqlWrHTI0BUH8/OcoFweGWaexq
SBGy/JAuuIFeWIP/abo/LbzzZGmPeoPe7u1ZtPN0cg/PvGW4sJ5AzXhpO097u7n5zSs0//j1Dg08
x9IKVAs8xAfxUdM3XAUSrIHW5aBzH+NNstl/tjKqrFeG/57U8EloCUhwposMK+qWlTvcB7xHcBtV
OBQg4xvQrZk+5hg15KfpYQiHXA+aCQ4aSZGXMZmJviTmTi5/urQlzqMq0X/wQoPSS+uCC+RiwBUb
yXNu71u/G4rhCQbT2+8SlXNGkltmKfRNFhWDMBo28Y1SYIB/GYTZ+DgvcmVQDj+ozHb8ewx58ZLo
UY9c5oDob2ivK9uVCzcglUKWQ2bvpyEXi3jIbp7fyN3HuvjUnnOMd8EDeR2sYJ5+kT/21/61pHO9
Qaf28fEvH4ciluyojNG7R0KLZ88paW3mFgx3CE68i+9AC69ogkAYHhNiqoCI01vZvLIjiAAqt7wa
q6avksXOX6hG226RazgQUreHRS7QoVwEAp70+5sIUApLcVkx5gS549U0rdoZ40vETIhn/iXt9d/M
hS7hcU1PCt2QtFqr6XlUBzT01k3Uje3fTb/bf/6jKiKSGdt9MNMcuSBWJ5zCVOMcOD0BA5Us3Tkc
6X1hYzHlU7QZYMkLD+YI8BuOVGa3mJdiSZIhfWVSmtIloyEx1aEhczpnm18bXXIaW70UgIKvL5gH
O6pnBtr8jGfXP3RCUmEvIwwpYhqaBYyd6M6R2cor46i//9h4l1UjWG7flPK7iwAa8wz4x7h5MbRg
1oZ9ytiE/wiqqPG3i423Y+cMqj7eSnAwLITB/9S8XbHFbsHN6/xiOEruOVT+Tbzt/lsS0d4YDMOX
oPzDEyh59RYDRdqZr8G303+GdJcZ+OHIhkYimB90gW94NbOu7rG1PiDj8ozY6RclsKBkGLE5NoD7
FL4dY8hJi5+BwwiPPtBAVjOsXlMkzZk5aOVuM9Wecb0Q4QsQVYDLYcmFCk6ydfTCaA/tMG5T3GDN
afkIYv3cI+WKQ6H/lYYPKZJcOeh9p0UpvBz2sCBTl7ZXzWgCci6XevR4CQ1uE8OOZ3Icdqc3BQmB
EMloiHNouOJ9SfvonGG984OVZMtA6EITn662j9UDbegHT7xSz67+wAYpaSkXQa59Ur4+QVjO394r
bun73Wb/zBEZMCl/m3dQf+PPBu26d0Jf7NvxW7rBTA2s9Wvj07KhaiP9qsrxogfAxHAOQDFk/kQE
LCDvFEDiPkOQaO96uEBgAsoO9J1291H/ijvZlntAkmqiLZm4pe8fls0LbARfL9iRsCTQ9WVMf/C5
evWPjcK3B1NXA6EPKG0Cy+eD/xvR7zM8/Bix8Us0RpsVzU94n0f3NDfDB5SJKyrArwgFmITeOfzO
L1NhxVdyfCcCjK+4H130eI1VNWvSnk/7Gj1O0ZEnnufnDNDHTOicdEM5TtVowKZiV44ZrtFMoqFE
lUxjD4UDNbwBfyhprjJz8zdxj0bmFgU92uPQFjMZfRse4WFUxLR6gOgqo7cPdgfrd63/iRts1Pia
I6o53gDEKLDOzO8cpADu7SX5qxGYYFf1vb5HtnaJbmT86d+oplFYoa8jD0gqBlyVKnQE8Jlm19Hd
BN/R4umRrOF8THlNWWBPtMFzCXlMH5kj7iBYaUqjrJx/dnQuvSq2J4SGY5+ahaJgro6qWKlzsNPS
KyrnBwLYDooWkeWMKuzEoBDqerfljVF6eFniNEqLJCxiRkmwrZE7fYnYhczVrh/3tqPIwuMRWIsy
L6gTcEDTpnafe9jQ5/83RauN7PQD5EYbNlEPykgRbn5RiABuZ8dUDIh/Uw2kx5DJaIuxQAgm4ofO
PU1sHYC7VyOcojJ5l+EMw4vRLaHx+oL9ydi7+b3/mkEz7fATeh+r2k9epVZUM9G9Tm5vpJ5J3/BZ
Oc/eP+cZhS1VxwJiKwgAcETcQlCELuC/hoEYLyAEisKkklV/5y6B1oEH+cNKw4vwoLrNc0iso7dI
H1f6tgusbSXzUyJU6On4HkH1812IyVL7aP4DpAcJ5ibGebYF2PaQWqdbplyf10TZAqYwPcafaIQc
esFGcchC0X04uNcKISpgKjwx2I9G+iLGme2xoL+NtNDlkdB9JPehVwbA1dZd2pYb1WPjwqIru5Bd
CTGmSS7/PLvGrpcpiLq4mrr/cqIfuPMcpT24YvT2crWD24lH7Ss9cgDqzN/pblacKh2v6WFDeJVA
rsz1Ec8D8pael5ozJjjeIDGDj2TS/vAV1I7f7kJ9eSWtW7LgBRRbrBhwrkmvbYBgw1+pOqLpjU0Z
Ghc1AzAEvcFNIsFZBZ+Xv/lFjITuNyxoJl7ohQM9ueVvxGRnx9ERA9DcFBcvr+mAy8emoa+eRrC/
kfZG/I4x2qhvL7sTQFdL3KX9qohPjVtrsNwU9wxOUi4haZEKt8cAnewiErLppB24E/Ai/W8OnBjd
IhiHIOERf0cMfqHDRKRkqlLj6d9Awkg7VAEx2pIfniUoKfM3l5hNQPrGTGx6mcKDICJ0PQQ0vi6T
t+i6PmVnz80Xp1Sa0B3vxWQfkR4YsBjVYQUmctC8I28lkAMG3r7ogD8V9KB69O506vSoixzkdV7c
pjQH74d4c82KesVwAxwyHIjeGm4vSNp3b2GTW/eaGTwlxQqKGaPy4xu2bD7Ghpohrsq5FOC3a89p
vXRp2Mg3FXBdiNPRReJ8xR8BkvPFR+RJOLKSTdDcQEz+7AGF7mXSHUaxyvQRjPY2k1fTtzaLYvim
MU+xyzv2uxMLZ+cRBSDNZwC9rAoop8r2Sid0X8/7B9bs9k1XjZeqZo+r08bG+ey2/e/8+AqhAxjG
XFX8Z5/32lKinBEcD83kftnfOsPuDqdKgO0vEjD05si59DlgfAMpKTO4g22D++S851QN3aZ1ANXD
l9Dekx6SxxQVNZx9utjk9RTqTQJ6na0jqlUvWBaAnGPGURrOFyu/RqrPs3eHLv1ROFxg+ezvsDwl
kBauj+B6jKpqbGhz2v70oLXdC8mgb0yzn00GzvAbw0a5IRkJkXcHer/5+PyEzVBf4OtcUC6KofUR
wwIv31me+/f9pwAUzdgzgR9zYWQCbWpUfuHrWmE5tlB4zz86PWIYGHQcCIX7w2bCL1e9kK9Prgmv
4OO/9zwmTR+tHHc+OZHiDPwQmTQosQ/npMbnKdMLTAKolz8gWacHIZbyJlm+UBLgIsiYA5G9Mfuc
Lu9mcJze56ctjmDu8xQwoKMm1LD6EGbBRyaACLfysqv+jUkhEpSGRxrQcAuufFC/ocZ9yDmcgEFy
odecB+xTOMwDKIUmHeKk80PGfVqf3EvawgMO9YHKVIpVU3oatZLpPD5Od005Ahjg3eLHdvHNCSVv
3S/v5Iv0XwN71CafkZF9RvYMaYIU4HBdu6+ViupncgfKGn61vGzdE20QqHeN6AzrRYQrXcFQyR5h
KXxEtwyK8tU7MGGfHWdnkmM4aFa/nDy09MvWwfaLg4BUsLOJLr0/+g6tzE4qtIpX9Mu0uDcTOwAJ
CNdPVMR6Aswa0gWwocXub7ejQ/gMjhxsiMNd/C5EhfAbvj8c6tru9HUPuT2g13WYf5kJwZ8sMl0m
xYzXQMwlx/VldJ9cuHJ7DSG5pXal4RwoUS/ivQosTo3ejA8ZiqGncn4n9CwJTTAxLwrB3TJSDnEO
C04PtvIHCdkIEdX/9xIR0OoOWhX9x5BeO9QK8v8rvBvvvqelmtldQO6C43/JeaORZRd+b30nRnX7
Ko0QMJvE64sgHXbkZlTTjV+TobXSFJWlEX8/LkwC+AzSpqf2AcUCHlpeAIZmsCxDJhW9hJ4rXUZI
Dqi5WFG77A5Y5SUeLzVjVQcRsg2NeiYxJfwEdM4C+J3oBJUB5YMOrZt3T2cDTXlExJ/+NTWAppL3
6+vNJTNBGsuO+2+78/ymESDZfvoiRZRcOSzZ03sgQ9o7+ILHhEN6B0HoVpngBW/htEnJU9BdTxsc
mK6CmyKy90JB1z52EDDMi/8FJx9JW90cA6gBDFW6GkA0cCQCITyGnGvWmNdIWaTJTULBQvwkeE2o
GzpDweMxWmXWexgADYjOM1txGAazrVOyn5YnBGBKurI4VQHpADkn9eDHM9GJUsbXRcF54pfkL4j9
RYazQBY3UdBsELYwqDUBrAJ+PIZC0GfpntJ2xUAlJqvoDC0yMXVcsS3+2THcfbjKUEVoN12jAqNZ
l/sIkqqzo9NshSQZtDlv2BWOiRywb4gB8IfOFOP6laJ9rqn9UsOzGPdDM0UKoE9eAexmalNYE1vu
frkH/YxMagR9KZUGM9MgY6CO2BP1guTg+LdBXzwFgRu8Eob3S/gYQJaF4PkG6kR12VnhcIx5a/4i
oT9g30NmdbWD++LdhZmWPv7AOhxofCG8uPEueIp3mISbnLDry9p4DUhCnkfWeEKDApyImJSnX0wZ
0M4zRYMSqMv4gr8v6g8j5A9lyn0JqveUmg7TdDBJobw68jgyNUq43thm7kN9cUWfSnWMV8pmGb4+
yLg+T27LNGep7ZioNT51O117JC2nYCOk9h5SrOLOp6YmdGGQemdwtKShuFmlx6zKirAz6EDkpaW8
PA4ffYASzCnpeoGx0vtIwb5eYyVpxhs0W2qvLAa0qpOGaQpUhdO6HF/njHShIOoElvuOgcMRbk7S
sPsLFJXGRrFVXrPDMSror3kcXHrICc8LZ95HSfH+RiYTCm6MBo/zYeFVykCz00NMlaEoDtaAPmjD
VTFGaHCjTnMDOhXTC2vUM1M9fCWnFJz3naLkSf7gWOt2R4SrpgiF0GUkndATWGEPxvpsaCvTdmXO
QYRk8sc75Jxp/DDHJhzE195Ymsllau45fEgemOSy9EpUTWjyKEHdy0/aFG4YnGeYYEoAGIS8k6ru
NbOONDN7a/JcXvf98UPejOogs9oHL5hk7ENqNyM4aOr821vQHvh0I2Q8r+/BHZ/phT4mCtvDEkfG
9g93GtzhgsoEjtXavgLUMuRIcNS/L5li+v57hZiAJpy5xg4O4nd/2qJW8Y00oMVITWG7wdSGy6jc
kWuJtB0nN2AWDMqry4BNxJ0lWb/PLzGzNfhMNBKGrQHfJNT3BoC4JZcfMqK6f8Nrder8O38zhbej
JrwMXn9vMEST444F4lvQTjndK2b4wxJRTeDRvqWGx4d3HG6QNIvhnqLADvv5lJMXbJaNqJ+c8mLj
WLwGemZ491aQsEA2Tu2BeoyYAjBJ2iHpYHXCFninMiq+TED17+BCRtovGXMQxTXEIKOXMtTpWCuL
Q06wYHwA6kWdtu+JNSIfmm4mHAmfJe9XyYSDCSCBIhUFdY5H+WsbMN06zO++FPmSP46gMuhhZ3fu
l2pIRsS3GPZA9qji7uSVWBnr5eks5NzRBg2JCKGL8aUCwvVK7U7bCRM7MLYEoCkS/ZATAMPQ84ES
1xuj1EhNJ3JMYKSo7h+gpAVMXcdagsSeJ1qbYLxHuErRN3+DyqE6BPfL3v/8AtN6ATqhgw8yF/wU
WDFcd8lh8odAlEOkJnKaoAOFU2EhUbXeIjTniCTK07v1O7ur/4GRgh49WX8RasMhvL5IH/e+DvUW
fUBgwT4KNjk6ZMXoNqNbKH1YBgectgJqoyG0ODOIOLsW78BeHWevCJ0/EnpSJaYKBxDOB1zjBI3I
a3fHJLjJKTjyEEicDqivUwXmMgg5aswqkxaJTdMNBA3nVhvCLGD+ypgTHgHcHeEtYAAkDwgLGp4C
tln4750zmlcNJ+M9ulhQcnpPqg7Ic14jlTTgWcVV6KlAH6EH0yM/RDBm93JolQoU+w+xXzoaMJRd
gFKKOzQ81lok/c/LTu7m4g+s81lQyPzE2ZGRTHco51kFGvtO9EDEQQtAcvybtd9DDVIf9hkfxDOU
YTkiGfipAjQCglPGdLx2UbkQOXkcmA3cw8JrdpwcPWpPp42KiXCgjsgSGBH+SRMZeDHWQr6EeRYj
KzGbM+Fe3aJHZOdo8kd1dh58Z+0v44o3W2CrJBa6Da+wyYvWKSOLaDZeYBRjs7+EoTlTPMa6FHp0
P7qMOg8J9gFQCEAJ8egXeg0UXXnFFxSMLMf81X9LzODGWFiwmMYgYu3x4eLiohNqaT3TfpThNaz/
OmnrPKLvihQXqdYInOjvDW189BdJsJGMBPYEbTo0kGOArjC8Zw9O0rdrB+fhJTb3lJY62hX3ebNF
uJfiB9G9DMa0Ojuk3+yQFN4lxXc8tAH8ktFMLtDrZmrlvcXc3Q5lfmnnZ5IUgPoADrE5oof82DaM
auaiSsYn6Ad4FXSQfekQHYLr4AXXaq3534B8vwmbgNb72SlHHQ7poDd/0v2iWWwBRqL5D6xi86fD
X9yDlOYTRYDZFfn+7wwhPUraObymwJ4sCBetN2tRp3jtIKyAwXN/Ofl463ArgZwONqSqNZJedlhT
RjwdXLl/EbRDVKLy5sx1Co9q4ZJa8WHU8svqrk3sNc0tKHwM0vbF/LbnRiAzVGxv8+uUKBxrYb0s
Fjqsz+HjpwQs7BeAzDx8S2rTOwIjQiP07rcQ/RAUm2Cj6TSMXtMyyldSWUooENVn3m5cz4XZDZnU
Te4Ob/DKYqXs8S4sVrGEUbwCz+pf7nXKHB1RCJuvt/R3zzT5HjJJLR3kqPIeQl33/7Q/+J4wOw+h
+IjQYYJugeB4/+UBZfHWxbgFc9v6tL0h2tADDjquuWz91l+CDvQ4i7wmuPmfkPWB64wZi+2MGUPn
+xUS4hPuKRTf8IRDUIuFvXyIRo1MfeWlo+ry74VTXvoyBb67p+Tgv7Kj13GMaMIkyZ/JF7FZEdGh
MyAlA0BNecfiHIlOhoP08ZNbIKiUTUori84plFw+Lx7HHv8FyBVQprpKIt9vXN2Xn5Gfwo8zBlXq
mbROlL0WbN8+ykToLwAluDqzGQ0XLuSvTKLbiM0vjhywVW+RjU87Zj5s+B6Xu3WguuIHDxWagFL6
pY+zZlSyoj7I0ZILMmNvQvrscYH3FEIgZMVWsrKS71y+we1fIXKD29BWdXNh3a0Eg7hYIYgPtO8W
A71yW6+PS8Cwv8q5JnuuH1ePRDojZ+Wa0e2hr6L6Hc9CVuEyRenZr7nhXU5pAJsQZmQ11P4X7585
npLIHMMpJZsYWIWnDi7ReSGuJdibEuWKoI023LSCPxVeb6is5DbRvsPeyBryHa8O5c1WwlAIxReH
PJr9xxiSF4LorpaWvlwtQiFrgvUHUUeJkNb2sYaX9cjnlQ11QLP/Fzl7LmMV3GeXiTjsHL1E7jeL
2ie2ysVjGRz8KOFf+XeRnPrdn1g9Gz5Ee+iyMPKIW8ANsbw57GaPG4LCjfzwPWQ9+clsu51NUN6U
RRbhqQRxQneyOfjVo7PkuPCoO6HD3ANGYOzoOS8zBD3MBBsZpLQKyE//rRzoG0RYD1UEd1WCfdCW
b3fYoAiVcFPcBK2kLeJJrJvJbzo/O1n6e3SeKPbUIS9+EiXfGf4JkQ1QQhyCPuzj754yipuKhQsf
H2eCzRKBpuvjkOqeOAkOSXfxQuhFFriGzMxxaLrbgwNKohtpHr12f4OUB4T2pXj6zlQ6W+KnIWjU
Z//j+VrQF4zMwo+4Rilhxjk7HmcJ5wkZKuQrlGcDedMGGjB8zE5hmT1SMy5DffiuXdS/fsBoZhCn
1/dw83MrHQ0Hq8fkObCD2/DinT2U3rh/pelxf2T/0dGBEiogHdEUOrm/tAuDt8gBleHlh63Ed88B
7rBs5YPfZDD6UT4KT0gstdOzN+tEPN4AH5iURZBw6kb0XT6RxnGtgvTitJWrqJDKBpjyNoBH6jVL
ho11HpZADugxlik25r6VvOfSz8IQhl0dH0issEATNFU5fs0/KLhY+27F/tP6SB0GbLL+i14q/Sze
haxkYmkArybu9W9sH153yM6TkIJOmDsDqDBiY6PBBmwlxA/Yr+D812stJcR8szwXy7EFmCYSmL8p
0I2AXJBMEFrb14M4Q7Y19Fc4kvlDKvvK3aHIsVrl24snj0lcC7jOdJxYzoB+xgqhiCfounJd5BrJ
qky2KFz3V3AweBhsgNjztEDc3rTrv4e/iMVh9BONNuLQJlFX4tBzAsKWSRKODb+H9B22g+voHd4Q
gGroPxN3o0NyHFzxnNJ+9m98e1BLk7VH3u3LNeNaAjB1FuiRCSn2DtKEJgosO16+KFhtD5HGESOB
nS1n+wTQyYSzincK65Z1eZecxpmhU4YlD7pZWzPZTpBlE3Y54CoSMYmevpFSowNwAVIkEebE7iAc
e2kGCoy5/Xw+GkWTScdJzviMNGE9knXYAW10GIk0o+iVofqW+FzekJQx5PpwxxzaeL24N2x/OIF7
w8levgeV35cMjthHOH8uUEwK1YOTsnA99nHrouTpwhEWPMPD/yTm4EmJOo+SQvZix0HQy0tTLwsy
ZOFTRSSyISrevRNwRhQAlOjQB57OznsP6deWzryM8dno9UVwgYhFXzLReRaJjYgbp0qKhggLLSjj
hsP46XcSywF7D5zhGqvBN+gNTvEhPvVFABqArW+Hp6lBKQI+I9dotyzLKVeJRzbjL9NTt/yTd/RI
JR7x3Tm5TN9ek6FYA0g3eR3TpE7KYWd/jT8+8jvxOoAq8K4D0QCUwIslhE9EDfHIU+IiqLjShzXf
5IxEyoqFQUYYfjyO4ROgebp5pMqQ6RJ78cYlRBa0AIJmrxBBK+7/hgihAn2D/H5Gg6w3ovVAjUfX
XzRrnmTrb6iNNqz4MyqTTJV5NA64GARSbGXXPe0/mXLSO3wnqinSzHUqHqGyDcTdh5uS+8TjfRT9
RqPfkdcOdOc1nHPQTCaie+Z6Lgup9bkYv5I+JSs1RHXTQQ3LwwRur7EoDn5iOPyPDeR5mKFMEo0c
QIWXBbXtEDGy5E0RBI4BF0gy/z0qcBoYnOEjGhEYOAVZgihmd4gnEAdea4Nfkh3GoeY0a4IchlVa
1KDP8Z5d1/f1bUJoAyH3CgEVeNsOmUnhgjJ0XuGMNIUhsaxmmIzUiZaLWCby/egRyjuGs/QPDiyJ
wgYxdaYlRAWAWM94RgPfO/kM+/1TBGYdtTe5QZzonG0lB62c6E+qlUdUhqQ2fspVuflXT3fmHJQj
dkgD6or3PpskSMxZIefd1uAJD2NZH6JxBsLLRQBQIj+tbIS1NhNBDP5T5tpbI7Tugyd3x/WjCVkE
oagiNPHCttsr52lOOOAAlexUY9/m+eo6ZyJ0jhFZBKNKKdgA3C3ihhvyFEUfbnmAzidyppy+Dlr7
s5nrr8iavu5mIKi4/lDF0KTKqMGpCFHk8mx0LYSYPhCeFPa9KKq6XaoSaMnOG6FjXKtJbhWUS5iO
eMo/snfp/pgRhwkka6FZV9QmxO5pPA6HUqnzTFKp80cmgiXRXt6+JI75rPYn3Z8DonkrSeJA0FF0
9EZm2OB4c5QlDcYWOsfO9EOpb0sIKHRypY4/u39iGArexd/t3gz2ZU2/iJocgd52CyqUpUkLFJLo
hzPgv5AuWwyFe8meSYn9F1kP1xb6GGcbgn1tjOYE4rlGIMejxsIlOJIHyfG8p1rwu+Mye0ak6vkh
s3OyP+pWxQOVl9UGoMqSRoJn5z3Jq0i/BMTJEer/q54l7Q2k5qiona1YZZjwo0zL0JqqMekYlYW8
XKT7kPCUFS8hvxfzpO7v7+8ePiXltLwZto9kZ/LOJOs8Ea0srzvWJQ/hU9jesk4p/4pBnUkqR0lO
GJLUUcpxlhQvA88OEg4zvvx0c6k6JLWUSATM/F8FwfLyz7LHwiPJ7Sl7pjxVVv5JZl9nykoZFsd/
z8PM3v+uKGaIngUPTu3EgUgZTeZbZ6ewhwyPnZeZGR9CdF1IbHUY5De/CbQQGJkWUgiPauhQ/zBo
wXGsB4he5RifeD2qYWUH6HQTHqZNvxoz9Ou/QCjCVMQUJy+Re2jgXAGfj6yK5YlWC0uy9SHZJ61P
GfbxP4DKrnE714NHXqRVpPkmfzJYqD8CBr5PL7mJEU0RyY8i3ER9zZpHQVplaW+AfwqB3+RASsWl
U1666anxM2nJ0Ts5KkDUga37CkywunJCkcY65lBqHbk9J6glGzJDOb7+o+cj4+ksK6YuwKsg00KX
xR94zvzbZ5IEU+wbdFH2QU48g18i5/gMtdOrc4uV8BHf/xUvGpXcTXUSZPL+RXFEYOmG3OnGRJ8h
8ES3l4l0IGPWB8tZcgiJj5JFXx2K5MYXtM+5b45w2vxXIG9p38b3/PLbxgiOBoBfpLikxLwF7AmD
fFo+av9B5kOhEchqQt8ulRJaegFssLTO0FrCPheN9qCTitcgmZFBsio/Lh+dlAU1OI02sEgF2xx0
HHKW16ymiN38zGaU6LN3BiMHt1riHa6b/97sfYw/E1mi1Gzy8d9buTtwCYmn9dgIpAn7iK1EC2i/
njkrz8j6fRM9vHlFjDE3ODk9xyaXAYfoAtByZAwl0wBgVeF5KQHG8quwyCzEYjB8JgJLv1uiiDhZ
8sCU80CPbGRqXVAXtFSP4JKItoiwImogfzVHBLbrXAJqzs5MSeTlY+OaHpphjhKhKUwxd0617BJd
ItPrRZ9QiUQTAB15twmaQJoCtBaQ4zSHkoNgGE2UMId4uQxtuClSdbCUVo+FLK8NnTMFCcu7p9Hs
KftM7KhMUOD2MBfgu7JYL/4jkWd98dige+Pj3kRq/bXrYo7UJgbjicEdMdFNhipEoqAwNNGflDlg
VVnwbyo8I3wtjVDdyZolp9ODNW1/9C9eXoEn2gfA5pVs7eHDrmSTsK4/LmMJwJt1vwNc9x3wLW8+
n5OOk20Tu2KKtoo6uc6gj7c/z0XB4TZBq5UjLdvzlahDSszqIApJiSvx6v4vH5fAUpJ6TiR/kPq1
51k0UCzPjE3C54mKTMj8tjtKJzzfXHd+59LFkx7LSZJUwKjG2PIeER2e370wFf5VxVJkKcTYbi6f
tv8rv/xkEz8gMJSZkeNK/N+lheEhj8Tj9fryOISyUGphyUcZD3PVAGbxi9jc8H0ajtzgTgjdmJss
H00g0cL0eHQ5Hwpvv5+4/TzJJ1GapjiM3L2lPJY+kEgh96DhZsq1J7klOOya5aHfGcHrDlsuunwW
824GKw9ESdbJi8VmS3nqdMbYr/kNOsbed3hObb9Z6dMnqscHmgDUlb7Vb1aQG5xfneujRPovNAmu
wOXngRgWvQg6UAppTjHZjGkVeqgfMP76DMn7AKcH6eb2c1XWt3NF2k2umLHkCk9IU6w01pa91nj7
TdDFFs7m8xXMZfG/AsndZRni/3Lz1YFcnDYpY+DdcZvIDpCL9Ar+R9N5bSmOLUH0i7QW3rzKO4wQ
tl5YmBKm8B6+fnaInlu3p7scyBzlyYyMiNQC3MY3mPY17E4KYcWjhklOMc63dxJ8VF34k2i90Yax
mUbjgb25F3gTLMtdQDKP9UaLhPUUI5NKah58ZGw/XKPT7BTHK0iATnEMzkNhQW6EA5laEj+0ivsu
/igf9+48s12wC2ire5u2igdskjzEut4uGA+HfnQIXHesn4CbFlaSA29zzwp7h/FpVbD9uHVAenJ0
YHb/ccT76EHy61VQxr1bN07V8I+ZMMMXJUu5U9h7eN486+EKrLTo05k+YDwjYwE5kZzc705He5rk
bYUoH0WcU+Z5/CxYIzyhBI8qz9s2gFsB5q1l+HS2cXGxmVU72ADwKLKPrvyXvYeSGGyb5j6iYZ4w
1JkFADUcEhAeEVUgh2TPcYHQWuxtNfvToZ/HXVj3tfvJEu9kv6BCEzqYedH0h7fxa3EPcWZmDPia
EAQZOzJicCZhqdjG0A/4KZtIWTeuJHVT546bboUN04jwGQfKxYmXnQPkHTsKKkikw8oRTsyEaPw8
eUyEJlS7d8Dj/agqTDnGQjJ52H89cHP3zcghnpSzs4+2Ffs4QhvXwggEo+2QAAMMl4NspMg+dH7/
HpVxvBtVppZtfINnv4EYpobfeutBlJgTDnaDZqV9QNxI4sQ3mLdFKwWslmDNAxusOitX8eeevkBc
D0iFwLHYs4QvCrppiifDLg9RV1gdWM6O3915NDaIGF8UdBlFrRZ+R00y6peL9JOroCf2yEN69hU5
9DksZHNIIIrGrTFOut4h4HrxGF24CMovFLcoVFt0mLneemeyDbwRSbR8YCnrky6XJGPMJDeInqU5
kNELUBx/6A1D2Kc9ZlDCbFISuGWmDZX9PWKnwfJQlQ0DXPNDwraaTYZjJ1oJuNb+ojgugGXq0DCx
lGkql9MB6ZRhtvG063N9yIXo4b7cFyqGm62HqZlqR2h21v1Vu4kV8WzdN9LiuEDGMwZZ1MtsGGHO
gtKH0ixB7EwcZAcDZhQSenR0NKx1LV2Oh7JrPG79zOs+xGpzfpUzEO4YcIrv8sTqtI4Ai3ZCZp1p
+wDOzFYuuXNCnwija8/AwERJuTBSZb/gLCBr7QF6dn3CNerojJcAKMriof+SG6kkmM1mExWUsrlH
VeVeXR7cqGJ3Y6fNLIFlkjCMtT2J4d53xFEcOcoKSr5QljTLhkM8Py0Eabrlgj+ZA2jJGYgUFjyE
DfM8YowZ665BGZilqgU4ANBegTVlxzHNYIUN/AIqFCVdezCrh7setF/Q1qct8A6AjIfV7kpTIN61
0hoaew2aaG/seFX700vj+HcmvUPxn7tMUWFuBWkMVbLGjVA+azA6CBDl04Y6nHJYaRmwlTDcLGXc
LLUoVbEAMz3IKjAoEgaQD4L9fOoU9eh9+xlZ9sdOvxQIzaPgKClW+cFd+aXC5t4Ag5A0fvFxVccU
zrpSrFcKLW4Bj9RSu37igw6DUmDi88SpW4XYFfAJxNwvBkqHtOEgwqVCrXmXGH0Ro2XZIrRtCJpS
N+ZDIwxMW/u1KlsURmwd+vmap5q2QG2R855zoxBVvW9y86JwSHaK1thO8LcfYB6a56Ok5NaAlic5
MaDYF/pnkdrJEnyRY6+TnJxBk1eY8bXBg3KAZ8NUgPNcqUQxzcsH9qxGyKQZmGcV59qGlxgc+g1P
u9hnzMmweRK7X913wrbaedKpGCtMUETQj0EIFsNInkkQWIhq87U5q40H2XWuTgZ7OhHlygsZnTsR
Bx0QOd+aShqSEInEp1Nz8P4gXHoE5C2LviQchrnY/UpZ6n05JpS4/dwrUn1KUtjj9nmkeEhTrjAH
6SWs8i80PMpKlOJML7rB6Pnm2pPe4RUgixmBnTqVP83PUq9qL43ufV4PSKOowCmqn3XsVJ1RpV8J
jiR4CGaRxdLoc2t3XBaqSRHzBjh96DXVylMTA8kw9eqgycINIb++bRga8H3xuChD40YvICPwK+1x
iWnhNYbvMbyfDkwI0cP+vBdO+93S06wQvmEOcOrWBQs/HAxv/mYAGZmZR7TiBTTAb1hfoSmUJmC4
DoPPOnVvuihAInGFHDF/Dhnqhw4CN8aqRY35zrn1BIvT25nvWqUjthhuvVufQCI3GHsyaU6oy6E2
4v5O9+FBBCrjUMjssN86eKth49CPscr2xHrZ0tURJIBxax6h3rQyGJByouXSaB8RdnLtaeXgd7eZ
qSVZpFpg+zlZtx8u0zUixMnYlCjHFSsvPxOyVuSMzLHkd/Y4XJEE8qQqMTwsnsAEizeetJFSx2bs
L7cej5wTU/pAEuKPAscbkSOmBpq5A0FXNeQk1iB5jAXMOO56XS+O25M2Q0lIt+jGTQrAo+eAMjN0
GKfIaO4Uq9xMifcf8ZgPH2gCj+VwYKWZGmcUDCn/y7BTVcs10w8TBQggkU9/K0usNEwtflSWwDkk
4SmMs+ty8vpR4jvcVhvUgpAEUYG/3GagL2n+If/uZmvoaUSelb0F0eLnEp8BAcrJafpygfnL8a0k
0QbNW++4mEpltAHmvUxed8NLkW3wYOxaYC3WieELygcMsBUlPUbccMgzaBFdaSmt7OtcgBFNCczK
tDuzR3/BxfzOck1U8FDxC2bnBoJY+VmG4cAWB0HCFegCCQsbn8DHqcV14TLZNzsaskeq/ao7nCyH
yvA80sLh2akxzEbLg1TcUYKuj4K3z2DyDtlL1zSyaUHney0YOy+wVGlJ1LZyKGM4vpNq859v1Xd3
KDZpiWkoBVs27UDa2WoGqmVJlcHbRCWPfe3tRcMoGiYZd6uM2p0dECJsyFRrxidDam1aaJwqkBTL
CajgjkUjOFBtudmgzXgMlpMK8JM5KloTggIvwI4mficj0LDFNHhMG9B0ur+/+aDOLjgjFJhF9xHG
I8QUesUusw8cdjUtWbp6NfzKmQzS0rcc5jSA1rmEFIeWohNaVppgYqZdhbMHTmOvIWYrzdlZEds5
cB5bHktKcJw+VFKqQydwjlujPVspK5eVNcpiSfhLTdeMbSBRUqPFvmODW/7fkBZlZsVzTdLht5k/
pPZPwoJXUAvTWTsHqzXmyqFnmrJ+kmipPiSFpD2Ohq0W952Mm0SNFLqTsRb52LaUCTJFne0YZ5tn
pD41+623ZH3DB25TfiY+xbjeizSQNioeNdrPw3xcCT0m3wqtQZnUltEB9MnaDDWxfLZcv0XyOuZE
leDnWSBBuHWdbwdbEFE9R3l4Sh1GUIHx1kC/BcYypyUMfQH+AAEsGu24D1uIwdVR/XKnnzPkgtXJ
MwSdJgoNNs95woIW2JmwkmwqOhQQRDnSo/GYdMljfQ55zHS1t1ztZqCdzR3STR5y53TPsoxrs+Sl
SZVp7ph6wYzukz2M/GzlKpjwIjxWwgO4FolP86LjupSQJVWeOU1jmCfCoLa6/7QwtrSR6eWItTAY
nMiA8NshsYSZ4ak9NmD5kgCGWVYHudUDxQnoOW209Vjpyg15xIRd6HaR9fDM60MRXmmeohPa/c59
zg2EEWXYvHEKPk47RoGQJ5M0ndt6z19M61OIhW7I1lJeSeLB7VUEJQRyKQnggkFAG3gtnWaaEl/U
i9HtylZkuDt+Ir+I5aChQKI1Qy7AkWx4GZIaL2MD0dGpZXr3WYj28Mp9w16Uy8zbKTcG/+Y/rXf0
5FcxemJJ5HSZhNDFlcjjlUBRYnDeeSU3wtXd5i7so785pRFhZszdSRKWZMG0ecDe78XT1/pat2p4
yJwjmFx/6KbYs9vniFuKPRprb432KX9heFtT+4QDBJ+TiAqxZ/X3th7jPwmXviBqzi/JniS0DPYh
2td6zT57skswJNvmTZaEWnAsxFcAYia5uZLFn5+5u4GLFeCvaM6DOaJeaw07iwlvcF5Zx+uAaMfI
KDvZm9MBnCbRIxR4SU11QW16zrRCzoQkJAHvxY0kxGjFkBnULeIxJXmm3ABzZBEhZWjRxCKxvHiU
INwMv4J2AZSZ7bDkHyN6Bt8wBGbFM08R9vaacQlSADqMLitOvQnhYWTYXKS6ucFnGTg3p0BRBxbx
QKY8JJtmGE5Yo4F1jMgblFLhnzYxYnachnMBb2Q6DkXics1calwLryB42wQQdx3IqaLAuk83hv0Y
8K/SfAqIv/I/iJxs7HFkP+HtBg9c3c9O8zkpcWfQ3+KujmyCUaPBjWX4noMEYkatxXruTKMi1ucI
zOC1oQyroAfEmPPDfoef7qKOD+PBpKG/v3jZBrmBc2ltk2mb48D7nHZhBRrTrjXt3UevivmAL2YZ
8Z72J1PbwMBTrHAO+FjRyVXac09rRbzLGNxtD8qDvShUNM0uMEIQOq1nCJEYeAIRmtENT1wKrApT
FZboFHDWOFoV0jYHHwoam3WzuPfRhD2iVeId0unK1dD66cvbMNYDqin63A2Ezx1wIxpqzYzFI2eF
OS7SthDtEil/SfS/Jiv7RzNUA6ONOJkJMTUZDtSqFmOCcUtEIkKdYmJw0cBDk0Gy1uqHMZb7VVgt
+1PsuQcIKhwad2dEARZDqadET4xn5+eHc647Vz5j10Q6DMEWq0LUyzqAj1Rzv90ujUHGCo1G3skh
0VN6x9QX/hQhxAgfb/K7KB4cem2wRGtxifjCwa/xhTPaqL3d9XA9elYt/OhP0TSWGLWGpIA23QuT
RqxramzPGP7J8NfCv0OfIImgfu1K/Yb+EFJHk1aevPbCcoRmxOz3gpyT2vMgpTZ/6q0qiUTd6v3+
YgpNdX9tyfux1+uqCCZ/2Lah2N8B7xlcNFT3kwHtb2s9380RQaPGK/YOfol2iF9sHyKyiV1uy6Zq
4Cm2I2nB1dZXVRe/sFV+sBqubt36tC/wGrp1JH2XyHBuiD5uI3FT+pL2HyaPwA163RXefuYirjNK
lTk1DweRXcA4R01kYtAMDdg7pkR0ZO5BMRPH5jbEWZGch9aGpb4Mrvy0PKVmFH+70qmhhaI1sQJC
YN2T9vxZUHsZ1WGdfATcEkpRrZcTtXM04hKWySRu0/tWuwdJIuhFsg/erjohR7rLMNa9EiplyNx6
E3WA8h7R4oM/kIntu+yyvMIYmzSTIQH1HZW+euGV6P1wrZixb0f8VeAp47xp9rh89RaNkjHOYTXS
4x1apsvF3N88PrvsvQ/CVQkvbyaC78gDYiARw5nfPI+nPkqneLS48H4DzsZB54xPJIZrZGukhl5s
ioPf3qfQAgfiEZSocbiv39h4GkCrAocQm8A+tabRvlvoMw+T9pbqL/7YzFMyYQh+uV34Clr467Xf
Nrz52phxWfbsJFHqGj4PnShaXOL17PyXN2CPzbc3JdJkdX5CMkRi5IOE0CbHXJLzwdxvhHHzlW62
SKb7YErL+sHTcyBfYoYh/CLSTN4Usn6ROwudDrio5s7o+WtwIm5sCTbOdP7VUAJB4hdJ8f6sOGac
F5wBeAsqnGLT83qmw1pyBIUwuy+lbmBHoR4k6wCLGdyId2vz3HkMapA3b5zNtymc3gmS7LOkjFjb
pn8dMQa39BLXDtseVad2RZVX8A/XSbpxs0y1BlkI2Q30AuJyxrAKWBlnfgT+RQJJCfIQgDblGkZP
NmiY0DEks66ulbJg9XanDimXvrVyU3E56VAC1rAJC/ApIAAj7/EjshgykxQmSEYCGZKR7ElxdlRc
UE6UEq04IGZWuAk5LXk3hCUQlrXpp8zh04H6mRK+5UqZERe3XWJfSxMl3H9mBNzYovIgd7cjEhSq
RxgmEFii1rgFSj5j4khGq+X7oRLmHeq/jC1n567z+1QvhbbhiuZok+4WLHLWqhnhosw2eWWzfHVW
c0xlhBqteLwRVIORuPplfnKoHxaioxfdBrJPVs7OCETSzHUgwB23GhGUSGP5eV7o6rTIcPl3604j
LcpzDhV6oJ7Lk720UxvGhkNF9AkdFo4+9LhjvoOISOFCdTfAXbdiUvdQebOArMEgZ1fM2jNcLQH8
WFEOTzaWCbN992RqBTZb/L5IMI0jlAd9jRKJyRM7zBi14vlf0As6rpxWzmbr5+4cTdftBP3fHiGZ
3icEa56ACWwOXp0iTk8Ev39iDTGejiJA6xu2JksHqm7RYtiWvqJIBTjThoMyGekxgNyJZxFM9CFU
HAyAsHCsgqqdiUfiItZRKjMrDB+/NwZJq/6LUIrvik0c492L1oxrc3MqQnrs7XA9U8mEvDhhEk28
nlU9YUiaFIzsDSaMwAuQigoSGI6W4qTNZEifbJUUG3agF1NEIverMlpWnBU92U3oWl/CDkQrnm1I
N9RmDFEZ80IirZjIUuWGhK8bltaUFC3cOhnPK5O4RkqgHKNVQPr5oif9CDXr49rE+g5M1mWCDR6j
hQAtt9/oMxgDF0EUa6ho9i026hYmtTi3A0yx8xgWqhO/3+90oCd0cGUuklPIrRrnFtzv0S063032
gokuog/cS3HZEEXmF9c9uXBI2YKzR3dtM+liSqbxGwDzhrOQvIi5lITNqaJYfmHiSTzq5v+exFCy
LuYOKvk2z0+z1KcktKywjbRt8fv78HvkEFzaycmcjNQOZ+410U/1PDMI4YrKqhM+8If7Dvkt/m56
d75c4N+GxzfxRIOfqfdh9Kyp2cACCASnKyNWcozAUHxvbdFdnec/rYuoDy+2Qq0+EcKxcWqDyYW1
RTn76x9ZPlpGT6hekFdB50QzuHg3uD3ExIGo7zvxXYhW0CHDbfj4VTFW8vNYq4bPGn6CuKtqSYuQ
BosXRQuMXEj4/ApptXiXSH2pgb61nJhGpNpgsaLwAxpREq3cRntlU4zVCYKETIoxBl1RYKkQoepX
taXSnXqLUkbFPLm4UwWAWOrLqm/4AF9SwFXDhZ6E+uAMLcphh2KXoVVQWWVOuUzuPtGwTNh5Csfx
I7YxX+WjFDfq2ghEotxS/T0UlEo7G7YJJB9eUaCxKlYc4i0BUTlYB9pOE23FsZPUU6swoZIKUjsO
Dw8afTuD6MMxNhxCrhCht95Y0NmZilWBH8kQJ/X2dwNVp5wepQAVrs+GwUZFyH5bEEE1BUMB1baj
5Xdr0YGwR+SVsjkIZwN2gXbZGrCfsl8DpnCJ7ywQTjFLmSzLDFgPURkY5GhEZug4DFbOuzkCSvjI
gK05gamVARUQdZm14Ip3I7Kq2s8CGdQo+JHnJ00BGEAFmgIaHVILyzRkn0Rp9R8FYyjWC+9ucEUb
bHJnZCHDiw2CwG7HByQjhrKYJUd93I97CgiiQ72+xCGrHtYgBHowWCggyMx5MVy2QUgKfHzf8kVj
oI4q5sQYEqNTubDT3LMqKyAQnZX2Gh83jl7tNvEFvv8GGKKin0IsyNQv092Gq/jlKWyDulitaiZy
ynTD1dzWh5zBbvEpuMRPh6qW7Uxnd8rRZTAVbo7IH02aIWqTq1UFfs77htASgjKrFX+wMrQJIgVj
N+mq02z4/jZ4DDVpmi6XgI0w3e5gIBT59JEUSskMu+JIq5NlsRRIFwA3EMXY34boHo5x3v8rph+W
E7iMSBX0FrkKsRjD73AbMzaDrk8juTtrrKq9OqwsyFyHAD0RVx4dP5zkXbCfqXWsNuTLpS05Fvmg
nK6x9NOToOu5wYZM66FpzivU99z77BCsuwcu9y5opseh+kdQ1RiaYLo/HXiS/Y4718XozImptCBF
G2uau+4l2HZZPCVGgcKQZLyDv+vCiuZ3x69xJcHpLdkifaLJXkq+LI86vf2Gpzv/dP7autCY2JpX
JIN7R3b1W9kSYFyPjp1zKln79lNkt6yR38APHnjlxY5nEc2/W1zU4TtgleaWQtEoXq7Wlpqphq++
F51RvYSwDX16dliVgjowJOfpk1rpRidN32Id0PUqwVOD2IkeU3rOW7Dv8SDMXnaDWMc5cUlplv1c
YiRP2Q8tNOdsSgWlW7DtYzH32vCgQaAgQ4qEzIGvLsm0SiRdLCwRtXVZdQx6JM2EQenERxJE8At4
Zjzcea5H6o64sk/DC9bXgRCAETVfYZNWKn5jDO4HhRtpgRO2+ZL2hburzORqx13GgOuLlhOS85Kc
Ar6opaK+sI+BuUlgIc0ULCtEj/2AMK4It89hMEKc4jp0yFzFIXQmTQXprlyASxeSfAcSHCO/T78H
zDsPHkYpIUx5esbMRQAqklSBoip/iwEdhnbsmZ4lyZboTjtkSOwp7CQkzbffisIZKIf6rrvk1hoI
EqNDQvqf/zjHx/aDwAPRz96VBoy2dv52XKdcuWVxrUhTGGjJft6e4S5Ok5bdRqfM9pSwiVmnUJUD
SxSPVyNc+1dIhgZzlM8YUFdDea3sg33wRxlZ9lAXk0YVQ6G6tIChzCobTzljntim/Z4L9BNWuH5B
pXiP9oDATKFm99gArqi0kOysQZ2ldxMR3vCaIT1LcRpVlulvMXYHHHjBxbr8SwKkmMPpUqUTb1ng
p5RXPJiwjd4y7xILL9dJkcCxt9M19snQGDyLwog0dAS8TzLqEV1QG+miUlVcADxVtrC+2H652eQY
7BEiv5IMsCrym0/KwDs83REvNHk4E2HiHAOFi9rVT/M8V6ASc1at0VQnmX8LWYjo6rp5j1Yl4vW1
2eeZA8xjsRrxUEdmJ5WIEq/cPX8PyZLjr+asR8ECNTHFSYWqetcZ/p95MtUmmwpepC/kX8TKbctP
EbaQZFvhvu/QNzBsOmNQDWIJNU5Q0vkhdmzF3xKDG1OSPb5NvUT8JSUADs74fMCbFGyEAHHsoQkY
DDYLHga9MfJNd8D1TVcuJi9bGP/L+0gAsaBCobrV4KwR7bfJkb1P3TeQ/gQMtWye7EjA7zBBLMkB
LAEbh01IXw0rQmZDFVllFNSvyAPKCHiURBzgxnBBl9jmQRuuBxlgMkg5tOpGr9qtBkCpjDKdaJe4
z7n4vzv4A6hMYRyTIyBlQ7AMZJAXyDlTXne14L+BpNHJ7Grs+mRGx8hwl+rvkD4lw+kvLjUU/FuL
L8Fy6q7RstJhKaa1VuXnGd5D9h1s2RO1HUo/QIqwjsxSOCwxW4caD5072wIx3L1AyLz69Ql0JGvd
whqnHggV56BUjqOHBMldk/+wQEAKTZ4UHhirTC3DWTTg9Tj3k4MvaX35gXwOmQtqRZOhqziWculJ
3Ug2LmMGlPjl/ufEbEw1F2kmb5HOkVkGB+TXhx/1FfcF2o81p/BTTN8029deedIoCA+NZMp5npOF
xnd8b/Flb5ZpCxWDUmsNkbvRhnBKH2U1LCXTnxqMNbEcyfxQOR1+dy3kLHIm9kiAUwkkTvCOW6/f
z+/ZrbgFsYUZM8tZGZPjScne7+nImTeDWo8jZ9MWV/QFp2nKemNL3PhMuO4dulWDmUiaDrO2m84B
194/z+g1qphrS45/tp6tso1zaMVSHoQPSfcEq1IZWyFkEPneMdIDzqkftsZjuLYeZDAkUjQrQfHp
wZAD3IICCcprXKdmCmreT9UtsKG/Le4kepplMS2mZ6eU1NM3pvJJA6NT67FylFtccfdhblDSTOUx
u8UieLcskJ+1jsNVm+9AbWqxPhBck02JxG2YjJPBsgRTi5PLIDt4JSWm2FqvuyUPQqavtE4zVZIq
duDaJycQeQkQULCPuuUWvpZWNblTtBMGnLIze1HpTztNjzqdWrRMBJZB+3rYZQ62e47P8aa/z6vt
IoGVIsdVoKSlvv2FSdBtyja+Rctl1Wm0D95fep9n3LUMpSTBlD2iAARIROfO7fGXUuXCJpEA2ov1
c2OO7rFzQNdWsptMcX+iQYcjXuhXOZkaXolVKvIbRbyqfsXOyghxIlBUA+WjMKfb0XrgnT7XAW0I
kKD/xQECNf8wMAJICEUDtjwzaonG5PCCe4iC1IjBMwWUj7Q9SzxQ7Bpus3+cVyEDikjIQ0IfiYWu
/orhikmFlI/MUfFBTdy8FdsaUyn3O3MykbEyPIjY7nBY8EhNF3rU0ZORGr9Zmepri433tBJ6tnn3
u9D+dsSfJgHlbSIBR2MO9YkIojpCEez7t9rB2k9oskpSqyNqonVQ4aIySdFI3K8tOwxwlTa7C9ud
BEsnzGaYGAFaQ7TVTqqtOc9IfLaq2T82BKUKm8vFyojlAGPaSvWa9KvhN+Q9LVWUdTxqTREOJOdQ
fFRTcAU7GoKH6jVgNKUzLLlIki3OUQUmBWGbnYyIoGgOeiXsiqYs5QgC9bylqppGaXudKCI+tLR4
dOwkl3dqNNRER7yOFLU5PuVPF+1hJEd6+zxQc23USc85kLG6VUakHhYvD++4TuNpzbZyHjHqmjNC
mdLV1V2qXBEj+Nsm1u37HlstEa+cz8g5p54EScyoJGm+8JhL1qHxhvr+kNtEgzPP4eCVg2Fqd+bK
sSqVNuWlN5+XOFiutrYRleDTHsuI1UXQykl3XDMkQDYfJpmDbilqHJ0aOR9dVeV/9a6qcIhWqG90
WgTTD6tLvCqcBGPD3cxxs3T4LZBWNLxkhnR892QEEFbHSsQGwEjKXAViPElYTwz/ELj2VemhXWsP
WCV5QqeeelvL6CuY4hcgI7JC4Z6QcghE1YlR5eqBAjrguSDoL19dqilatl8yiG4Cfcl076Zf+h0X
SiuLlEsf187DkwxOGinpNJTrKa5LxqhMU+tJRFFVrbg6BHRUyVcFdHOImiG5iJVlcBjssvwcC4Zn
T3iAoAe1GfOaXqtdH1rRWN2QiJZinn49H4MQ3wJAF30R5Sie++R9SpXas8mT0Kisn7R2QKij167k
WDCyYALO3j0hyRLwIpaNEhYR+pfAHyx7cGvu6yZPOZbfPjrtTj2+ulk6IZ5fPr4l+dYqdo+jMtdO
GAkPOktUtB8tFnBtfaJnSA+IrsQNmt7ZOUOCEwD8rfMFFlTCTW/bNVioYAFUUhpYV8gxAWEdQhsE
JrQotVDZ68V0kRRgdA8JmuZxTPINjrb2sRmyy6TOu97UrGeCJtc9lMLuzi/DzS8Dg6ncuQfXpRG+
AdjwfAxKSCtZvy6MPledZdJwmh7FVsq4Ax9htn/63XkXRCRrj4kBybFz7Gj+wDpEB9A9tS4DmKcv
0U9xVxGSxdqK6gaD5h0eFE2WRuVJmkvH9+8Tb/HQHZWi5/IZ72qo6F6Y8g0qc3KU9aDyhlL8YSYw
P3355QX/TL5+pVMzuWNl/Ah2TGfABYwxikBFSHntv1Gm3eRkMrcdrJ4k4s/fnrsvZ/1xThTbrcKo
yZATqksahyfns7zCd2KTNUBF9tmLHAmtsLceFB/OCkV5eDgzSqZQkmjdrmk6BTlouXeYMw/nYYbX
W1iwm7/HFEbYA+PF3oVqmf4no7iP8couESN5kCHzXTpERTy1kEfMMTujVRo96DQ1reeDJVtDd2/0
GcnAqq0mqyJdPIZWMh96N7gjP4krMA3iW1QHfdy7N7E0uI5YHNpISgfaS5S+bqPZprtleg8jiUC2
YY2VoguqzmYOgdPgxiMIytNbCiUPeXtTcXRwpeuGHiZ7eXJAGGjzP3iVK0rHvTub1KkotuZkFTCC
C2bnZFCLZiClQMWVgEdoxkWy2Ieec7wEWNoi4p28IqPuGMnMUeBdRzGIvZz12FqYLVV2DDo426/e
LcTD1fr7ZYZUj9mk2G/3XkWn1m0s/zzmMHKs5faOtjvws0Y61qz+i3Y0rdXwD7p83caFsJIaw4fw
8ayKYal5noYlUD1A80Z6u5jX8S4zfg4YgUFh3HvG1m+kVwwNa8BbVH/DMsMtrRvUC3eN1xiq9xS/
yKT68yDZgjwWGYNPUulgcsWD2/1YK07iTLNODV5MxGHyGh6zmZja7jTwksXKkyCcMdYkoOsApDx8
xgV3wzCHTf+WneNi2ISZutE0B8xX74yK4d82RwQvLr67Gq9eoFVx0FQmpK9vEys1TnQDAt5AJcgW
TJsCNx780nRKJhY+wSaoAzExQ2SVV9sb2vB7/uAFh4MZ86CDp/1gaALD9doNt+FfHvbByWXEs/Pk
3i9aUvo5FtSjRw8DlxDVzmmGtS6rZ0JrRnvKaI/Mee9hVg0cY+FYDTpKs5yuWcyYc6jgd1ed2Rv2
mxu6sHSIJhwAqL6+90oqthd34Uck+JmjtUVS/RXBPRfqJGvrwuSDVPKjshzfFh5ZE0tSMh31ZdVB
mUov8bqal95xuWtPFLte/Bjmhxg7zDh434YzFCWIJMaAQjixgMOj8DttZMSMWZvRouWUGa0iHmfX
caFT9EodJMKwCJ5MXVn1q9hjNYI/Tgxf9XDdu8evIU5Sa1+h70iv64g7knXIuzVPWuB0xN3aAlcn
v/5TQiFeb50XuCliHPpw9kj6kCGTZuTABN3cFX6B97jkMj+NBPUZn9r45FpNZIdNb8qblK0SZJJr
cOjBPHZRvfsGfRVO3qwhVeRf2aavn0Xrg5Sykj+3L6eKrLEeToFeLVp2og+/451/R43ZwK2H+M1W
/PJe7Q+O6q2bhsHhlyFhLa12l6uCkvIUVuJnWsYy4GhDJ1q5Ph0LRji0Ds4jeeAjQObnbx35U1Tm
W1rJRY6JLP338XMjaShElZG4Z6dfaEgtvCW6lUjyaFKJASH9CcOeIQuSG8YIcgJsfVHtX6P1L84r
sQGqXIbnevY/3Xr8SU/UlWvq6XJXWjvp6ep8l+qPdKo+Qf7cr7Xv8GFJVNuiXcH7jvYdIVCvNm0W
f/tjBM1J1uxqlznwzfuIPnb0pgAFX5M0Z0UB8+Yg9U1jsvOUev11DKSAtd4LGdHkSYvBCN5zFT+0
TeCs66wojX9RqZHsl9nreXXSM2BpKg5EWRZYAknw3Sr9vCmCq13ETCs6F0e/1t5H5f7RkdRSQHoZ
S4cmLLlCuxwQHlN0heAfeW1Ozoi1ofWaFINr+ERhhZ+QMPZqB3UbmmTBBkwXGDZaazKsk/fatG+b
qHztGAf3Mhadr+Y8E5Litgj7iQGOAtUOgrd6RtWuGjRGvwqF+eSdRw1MaCQDVf5enJS7Zx8TtVD3
p9nnGDq3xR5aGRXPnUE9YqTF6xj1QO9DVr72dBcaKI5UVdXoTi+NqAa7TppThjfhDCUayWA5ftkd
RpVBYTaANm4TttNaaxc0fpgIwsemjfZOIjMJuAuU4qdYoDMjQcpNqmygA0smHpUEIWnvTruiAkPE
3MaH8R8plcYakUTPAMEPi/2o5lxcmgYSh9yDjF/56+E1C+o0BNpfqEhPUVQiNitQL5a7xW6plzPe
Kh/Qi7+RSpJiUGkhpgOjSXbxaUzR7T6BVThy8Pl0Fz8WaBDuNAveqA6VpVdPJigNAv6V+2o4+1T+
QxAro3ULrqBPhz/C05Sa6ugX2tew0Gb8lb2OS+2mv0ciyJQSugzJOpCObxfLauWzABDY0BDkEFCD
9Yr0Z+fvmvmIsQaz6kykgr47Rin+huPGMZXwtNXRNrkEX28w9fkeLVBVPTaCOS6o5Oud5zZQAUQG
rXmDJDTeM+FY5SRH+gzjjkdTAMvNniY0ZNyyymRKjl1cQ+aWz7vmtCC93TCy2A3qkztTuXg57knY
7NBTAvKpIaSpToy4ADA1qHaNZaO3HlAEcadIT3jc/DWx48IwBRxkqJuqQZHn5DCGX1egg3FldPnf
8LV4uMXOq1MM4NxtRvsIr72r+VRdWfvZxk1qiMXFRZrsi6rIo3P1a73i5Bz9jR6TPUt8alWQ37WP
I718EeVJr4wa2lhS6XsofZEvYLFksRIbBeeT5j/ALLHozQLbj954KZz9v3lF91Fqm2u0QSDzO23X
evsRmBdQImJqiCryXiNvx74Jnz04oEtKT2ocCxcyupxAb9XuGXwRuO63yWTIA8X9iiADj/IP9Y13
Zmz5HARjsgMfefv8KpcVSP0zGywfbiV70QhZOzNcQzWf4hy8ITm86Ym/IBJh329BPGCqpFt0xA7a
2G0zxnenCfqqPdwHhxjTAJNaUG2aoqt6wW2NIx8LbAHgQs+Ljl5SIBHtDtWKt0yEdxQZJJu1tNkq
exDrzEUFZp2ys+7vCYLfpOt49EZxyoU/xkAsp0tiL69p6Vxe5gJyUOA52KHIAoNZbWZ5Jk8UNmL1
Nigy1dFQN1z71p5iyTyFp1A1P5CmoikXlZAsaNWIT7muYGft5+KiqlgSZvsv120GKk+F/q5wl6BF
zp62cuEjyw4tUy9Z5O96l8ANLK+CGXiE/ODSkluMeg/CVQW1s3XxE0X+lPx7gwIVlV4k2XjFr4Bn
4SV7CrFwdO/pESstlZQwCY6kFiVgNxWYA65lv+wMHu0j3+FjSK4OBK/P3uk6Uu9fBKsyu7UQOSDC
uGQ/gwFF+dv+W3Ibdz3xz2TopU18VuLn37g15Dx64DK9Wb5XnzuA704oYhSkg46AkhwHcE/W0cX0
hkReHk7gEaS11PKCr3UldJWWxCaIz8eIglabBS4UfGHLv9jWekiqA5DhHCNWBSpzgRMNWMP/qs5R
3I7AVFSm3vkVFeVP6zbexexO43r6GlcZBm2CpWqa1JHQTZOymf4NK0lxMW01U75JxNsGjHREkv0O
EXnTJAZdJehvg3OmnqrU2XccESW2Y/JheOa/ahOrvy5YCVCGNr/qXa3rn7n6snK9eGbTqmkAsD5o
JU9bekFpRg/x40hUbXYkLKt3Dmim704TFds2WLXVrdX7QZN19yJhKwQ9LQ7POgS8IMrvglVePOwG
/yqxN31b4zoI5BoPQqXaloTxuMD2jLw8qTBya4vu+wqM0LA+i9Pdmv5Mf94h5SXv8KHaGcrQquTx
y9pF6KHLNuGyY8O90yY4YJZAz7tJm8DwKwjzN9l0YPiHsdBqhXIjUodANg9cX1mJcMN4VpR7CCyq
9x90ayARvHukH/tRqe2/ARGYwWfemI5hF5fFoMlt3cYVMvbW28MxC8DvHBWQdZR6l6fJT669PUOT
regtxGLP68puEqiGjbsAi6HorvwTRIQKqvoDbM9r/OJJv3fOBJZj/0De+OYZLpDf4SU1IFNK65Md
ojQQvtZuUJg/RwhCt7T7tnRutkkJ4i5aBURsNP5WFPWXmgXDsEmWMnjw+WD985ciQF7BeyRIAnvA
Ie8WqLxhjMNnzf9fmDekoFiltaldqHqg01jLQFr8fY4uTGQ9WugMcWCCos3voxIVZiSfSp6vdXL5
PTHGBKkh7wCWzPgb+4nvawq2QLYIwlw2SPPykF2bX15mETF969xBVRfRc6UBenYbEQl0Z9U0N+NS
3BxCWAHHTWkuUPttMGwuh6qvVMYcYJ6ghWSKcsmtZ6sl5bQvgtiLP48h/uBQz3B+PbSV5kO+pYsq
KtSVMROH2ZaPZjLtFJi8t9eQAhhFs79gmhYWkIPHb2yg17PSQo0BhubZ+IfJVoV4uuNpGGbq5R5x
0pf+aRMa2DCzRlprdwp5Gq5dh3mCKQV1QKMWr0X6B3Dezow0ZgwCBSHHbP/C/jKZzdFEnlP3thzk
prunJtF5bZbHbsE2whJ72CmkNdzDgvdn54MVO9y5lKtr3Tiyx88joWkM+z8TcGA1or8x4yNLoome
wvTNMn1a5+G6ayzWk3V3muwhdneqi1P8dyY21EjNyEwxncBfYE0qWU6ng+lv4YcUFU34iA39CPiF
fJF9cbQiLcQ9lqBKpoFQtTWWilWTOz9xkTEuzB/AwW0zM9J7RpJ3CK7ZZfFMwKiXbPLS8AtzXMeg
Ynf3ZQ2ec3Anj0WMVh5o1GdQBkoF8ObBdXSeYzPQZccBno5RxZFekvy9GCRFN4Xx3zQpmn3EJzWm
EnRXo5JnpM07U05MpLQve0n3yOPzMpeo1mn+/DE3gfGFVvVtTcIV+Vh5UqmDPk7+Y+nMmhPXkiD8
i4hgX161L4DYMbwQhsZCCCFWIfj18yV3wnOn226DxNFZqjKzsjK3PKoX4tnb1+n0jgvNZlZ2jOvL
7NKljXYTq9bksu1eIJ2sJot+WF0lA3rM7otws9qMbi013OoaeWmm4yYx5bD9r+7TAQMXcVoVHYbV
n8uiA68zBBD4wOm2gstvPKtHjfXoDRvRMgt6HHzoTGwkYGD+q2GU4xqlAGxa0ZWeVNfdO3ruCiJ1
dPl3uWr/CHGiW8APiNHmp7RT5klp16mtbbhV2qrM3n4Tc7Sbe4+a3ok/a4P2sh02uUlOtHLe3X72
lzHOky4XH+A9OE2txr7u1b0L7hDEEriZNpcPMHGMV8DhaSbbBM9WERNFViKhMKHinATLgtA+2MGJ
CqGVILIMHUcFAkFVbiiV+vj/ccggFbWR7jeIXUw031IrPMCCn0v43+Ac3IIzsUTdHVc5wxv2Y5xP
k4jNiINWmLlqqrUKCKvt6vZod5ebZRc882YqvW4uwWCVHa2btB0/jrteY8+egivkvJgXV6O9vHNy
l9jdm7WmbLcQZ4udpjkrBCpbUnXbXh4CYuo5fOogAe1fomxTr9bL4MIGSxPYZUzWQ8iLNwaYYNRZ
vcFrzWfA3v5S6SlQS9j+d1xyFehDCD5+jTXqn+ZsyQOsuXwyOIImKMWhjCcoEyZMEOdDoLV/LglW
IdTHuko8xbxMhfuYmcIRjoRBKq9OxMMf5sCJyBsSh2RgpjRb2TS13jL61HrprMjhMQLnKyJ1IEZ7
IR3ksfFIKsgIZSlB8eOT8nw4Eo7Awnm/ONbf4Lr5CPPCPtsow4ldGlz/BaHlmWyMFTQX89+TzIYJ
QoTIvCU/l0MMIgHbu7hd7pAfeviRMYA9P1+C8mKBRIaDnjTjNtHCzDFvCMExX3i/pZBKuNMiocfM
DD08flRTdB503sVe2rluKaIKChAXCdyBhTU56yFKUGw3oRW90mmgKz/2x8xpLpCM6v14debm6tz2
cSzTT3AgMJXX8g27RoZE8TX9L6ZP0OEKigp6fkHLnMcy0MoiAkJETQ8euDrXYbDlaUfNplQqonwh
fISC/ZHQ6MZUe0Y1uvxegiq/QvHQUJUKZ7sNblwD4GEqBq/pCy5ehoWNr3Nb7vBmMLcpFd9k+30c
WzCEOfg5prK0K0OcS3xP1+eM4LUXqJdzc/t18QJN2QzvzD9p8IlRJu2JihDFHx/2mFJBqsp8Q7Hc
XxfCh8c1eW57pMjMIZ5iS2t0kNNbjrLiS94XhJ4HHRKubsMvy4ApgUknxejUo9Z4Yvv7ltEdkRDw
63LvpJ/5eZYZU4Zg9WvT+ooKCgd51/B3GkD3jiy2A3aG51Z5BlGwImLVE2DdMhI0FP0h6KEOG9nY
rNKXuAfOT9SeEgdCA0AkayoBK+1IgfjRocHf8fcWkj3ihvC6xNAUiz9JYJVw8vGWLBrej4uJk7mG
gl0OA+QiqhxFXUtrWWCYq0xi0EqiU0TXohyoa3pPwo/w7jEeZJ4WkZyIrweBx+RpLIgZyWtVyNez
6vonuCiSJEX8U5Gn3HCCYw06DgZz+e/ktoFOWIt6CIrLev/kUkpq4KuQkypOr827yJqQq+nyevbs
eXuNBoccg40xLDtMzILgI/+RUbCG2DCIts4ooXA4nCPF/ccCx7ZizwFEbjQnkvqa9rOEHPFEqAFS
E6qQtVeSaSH4Sh2+haHB8sk9rVXWIX9inbOf3Jx+00XSGutKhAi3FZT7jE729SULGzhFGyW5GusO
fZTT3nYpEqSxAnkLy6XComTRdlEXk1l6zy2PDAoWmUAYPhzJn2XFIp5QxDmzgPETe3tyJSyi3pNJ
IsKutWpPUBPxG1f5/MgFADnU3z9PHq9UEfOrbGEkWF8lNdEfz3nLRkQsvQfag/3hndHhxMxd0BdA
EWh39kM8jV4eaIVsc5qDfwygMWdIqAJ9wYUy/PJ5xEIHEo09EO82Bkrs9v1bH4sGDUxUHCXqILQ1
7yWCcQ4DiS8OYxR0IVoezojnBul0ZRVHCKZZKe0jjixCcNi7990OjziOOAEAUavLy/yNCpGp+gYi
+Rvie9cxqXIYTr8/UhYwnv7Nf3UXFO+Q4IpG7mKIytFA2E+RhudJfTk92G3E/jxxjr15g2+64Z09
Txap4Onv/hvwG2NuEocKca5soKWVRK8pnhz7YpqfUOtHQwb+TSB4nY5zbwvmJTj+0goH3oRmiIve
uBMIiuYFUBSQgMqcaSDEEx4jjynNKnVu9PXxISyos+I4B+cA24CF6tFDu4TG+eB821tfqQep7g6/
bwJrlIHYUdzsDeV/D7vh4nrril7C6YugEh5F1h1vSq/UxAG7WIAO6rjVTBvWo0tV39FJg6Zdt7cz
Rcttam0gMCGmnk5l/fp50VmuMijsG++kKjra4gxUAXalBEUWBm+nMnhDA5wh5fTaBmqdRpD7VYD/
mCSC3nLf4sA6dG69b0JVAFiMOn+YL47ajswXuyEJCR4Z2IWjDWMhoRxy29LljB9E3qfgOm3AyAwe
cxzb57f9iTigyQFZ4XkhamCD6EDa1cPjmOShrapsNr8BdO0lZdt9ApOkrFAiD6YzyZtspCuAYviX
zpEMtZjlUuazaaiXxpmtHzQm48h8Ag1Z+RXBGAvrvUSn80t7W5b/kS6yAZF0vXAqdHWC9gcco68r
bDB/IdMjiImnFC9QEUH9L8EWiU0Ct1bYQy9HSQc2fxijE6t6AT8aohEnsaZdNG8COb2FeqaEjQLm
cUCpUf93yr5OoCbZLok6tMDJrlLBT650WPP+HOXA2Jx7wP3/DjZb3ddskO3wu/iJDd5LCFfhzCD8
vRkshf1oGFWQf/nR4avzFw/Bsm9WnYZTQ8xH32+jwN+FvHhjPPwr3W3vxiBq/Jxxf24G7SCelH4D
iZGsMjCWA+NQlxSqLsb4zMXDFBuOm3Pbwfyi6KMim6FaxwA7SAdyu7kGEy5HXfRzd2zVrja145LI
gc1AYfeMNZjCD/B3rcZpc7Oq8BFE/dOvc+OOBtzFDmDB6iJm32DNhsMb0MgLvTg1XZRw/oqAwGa1
3wJDedFUHCgDH1P847g12MrMev71pmdMHA+z0wwpAvi9ChPoWEUn8DWq5UB9uBHY2B0a1Zys9/w5
eO5Te6aqoyPKvHyO3h6K9+L5H2IbN14fqVay1g4Z+ZwiI6QjztXNvPMoMRJjwuYOfezTN8duhQyj
Nb5hsZIa640rqXvNyMf3Mc0UM/M+xMDerNLw5OafR+/fbJJ+jEF90Q0S7/yvByBoYvn6sY6jD4IR
n6SQX2vydEZ1m4YkwROW2o+9m7+9mhNQzkiCeXRGAGBoEKnmyIcPv+WUPmvEycZ3Q9W8SO//0LPT
Q733s8F9qea8qE0bHUc8/YZzbxu5ijlaALKoEe/Dx2zj3hcPzGNfv0Vfyo5Z6vqDn5YV0saFvi/9
6gunwRqHPfBad51j2JiFnT4m+csYz/xZB7HlYlsdUJHilpgtD7Ipeoos6i67YXwlaMyd4ptXtfYw
fUFBq2v1lDZunMoAKfQrdTd4pqHFCO/g2wrRZVhZU9OVnPKMYWOW3AgBHw7I++UHRqo1LXqGTNlI
yoHoximd2G+ZmdP2/TGrgx7Tpakw89gop+91w9oAHyNkfExPu/a+ejceI3Qr9m0WhxdGJR1mvzXq
iOh6jY4qqDlVkzShgxUkFRURchr5LRAtir1oGO2e1ZllCL+qTPCj1WKNg4l9dXTwDDBpKw7Tas2G
4umN2Ec4pUaY020BgyroabB/osPBmcIAWXWy9FGhYJRERoAN7ahOSP2BCJQkntCGELbQzvfEjpYA
YRN2HXqFvzdGPkK/SMsrDqg/bAVIaH9pltpnxyWNp4FMy6bNQQwKMVKBcDk/r4nzidRf7GhT2XLQ
J4+IidRC4DWw9d1k06EDA+1M1NDkNpdcn3xxnk3r22JfgLtytkItjsUZPpzNGjyfOfOyk18Vk1xZ
l9jhxZMqDNkLO64bYCllHG33ubjBslUDCl2IjmlQCctKmS0Tj2vzqTBZZzyoiV8hUXUPxpjvzCmI
DE5WQdW608NumI6yESQ3PhX+0+8FFTf+t0Fl9fvqn1G1txZd7xygQsHCgcS1LuOqcXtL6DWqLot9
fVsSPj4wn5XxQ6/CkCvhOdgcQPAWm/BNuzRqFh7kVxfzvUwtrg1oTQKIa6kEP12FwBmvRniMHngM
J7e7A+HiBsjSpem1R2vWj/H6vfkJBsxdsFyANxOoCJc2DKFlO47qen2mzee0AY1ILI7VI4031s8t
ThCRLOMehPhp1Fw+p+c159QW6GZ03BMFE4bXRu2DQ+yOb2p38DIThNnU2rZt728MrUogSDb5NuS8
fwhrxDM0mrEzLPaoRzdQuybGEPkUdK1fy+x0nk6yyWNWUEg56vy00P728TmPjdSrGZfpI2ovfMpj
M9c39qdQPUlnN7WFPOI1Fg/U/7xrdcDskK+YpylNwwZYScTB1ayXpjwLk5RW6F3reUQog6hC+B2Y
4G/VKWhhJ583ELkhGMqkcFEa3VBGyEv+5VytjnltGIlbA/GyW9hpmKdl3U9o49jFpNvmmm2srP04
OEVx8CCkD44Rcutxg/v++E86MbRL471vePf9c1Cp0hQtLc1yWcPm5DTN1mdKUKaNbcNrLNUsreG9
qLikJGP83t/NYtpdsBcmXhxugjamJkbpUzeFfx3wHI/QL0DraplZX6gMq4O999ve0tNt+8FCo+sD
cdFzdILoxGqM1f/4adGA+7JQdW4FdhTVzYleGlSeSPP8+olxVrFTSqF3h78HXhMJPhu94YFGane3
sc0GVzOx6elWGhuO8yctzpMgGeOJcSM4yYzPtgjB0dR2bXmcbkZd1ltI87fSuA5qxp1BGPQAfcln
qMyAelicRj1c8haboOCoeC+qdubVrAyH8p5DQ27qu07/+KB92m5ZzT9OgDbsr1H+e64fKDmjZH2c
dtD87bmfIz3fjg49NLmZz9KPqV55YeHRPbq4gvC/+ss839E2Gc1VrWPUaQ7DXsgDRz5IdTppDivA
fe6aX4iXBuSgJ7dhtivWB8LFbYeIcI3omp4Cd4sQPUf9VyJC+bDLpaOSBsZgdxGQmEBiBElUJreM
y99zhzXeyXbzxK2CKBU04qDh8Kg3aT6sKk3gvYq9sQ4IQyNAR0g3RKrMQ9w7gO2dwphEFKwF29RO
cVKjpe4NSDCsNo3XvuW93HtqzG4AIVEvPO42i+qAh94KmVD7DDsQVsV7xCoZI3wal9R5420ySv4h
kUroEsr2+7Gfs8ofPhD/RLCdaYb9D4vLh41U5jb8FZz1JpXzsCr8EHWj6QKYV4efl4VSm3BZyI3c
M2PyijlSJAqDjWWCfQjIrLXKqHdHK0/hhN90Xv3HEEWPVectSd/J3vqncKkM+GHSZ6pAbguEM7tQ
PS/yT9dpAks0nWSE+cAJ/eWFNJmI+AJ6eQHsESfLi/7mLTSYCvxVnTrvueTtN2fK3QxHTWupdmXB
mGG1WdkdaANq2XMi/6BKvS5QZwrZQdiPgIUYlzR5ClDJrio4Am2hq2qX95JiJiLnZdXg3EOYK2ta
ND+8Tzmf/mUO2Rsf9Vt6feWT5j6HAalIAR3RCJo7adloli0dm8rnKJ2DNCYvs5eI35j5gLxqT9Se
1qcv53YDRUezprZwCUJA2trLyoh+o5SHPZ3jgugkl5sbHirT167h6k+YDbTdKMSAQ/0u7pao+oza
uDvtrd+7zrrKrxXm+W1VHk72E7ud+Ybe9FalZz4IQSaHvxLREs0g7eYKa/fr9vWe9npV83hlJDs4
rtALGXAfqBd9Y2pN/2CQEwtq3s0qVEszQGGTGQzuunwvYZHeV/tJaoaJjpcwAf3X7D2ds9/b9tWq
Dfvxy+Cbe+SNK/3fNx4t9EpFrsmonIDU/5rU85NO85jPNCuy7j3DHc5JvA28DpeHBbJnY3+I2OHZ
6uWUg7tNNbohp1hof3sYAIGaGU+ricCsM+atUQKQ02pImQsP8yvEY2dFHgBrryIQRtlHP2KXZNOY
LLDfX3gzcx7PlF1LIUgnQPZKFUBuDJo8LmUoQpneiowWbSYqPqWqNQZRBiMLjF44bHAr4IVujgFE
I2DNkIHbPDcVp0iBvuJV9u9/k3Zo2H2e3eju4IrAW6Ca5GbfTlyg9ysJbHCOGZCWcQDF5JgZzk1k
L01XfXekCkLUTCRjUxENAYnmJeq660GNEAeggf+o90T4jLf84DDiLxDLkEQbfluWHLIdjCjcUMsR
Z934+bbjiibbNd3CJD//oQAXmU9H3YYGFPU8yVp+Fv+65qIeICNcyC2O+o8ZWzvW9Pye6oGp4znA
EJ/x5pDpMOv9aXaMSiR5ljw9Wt/8IEXbpFollfMMFDeLxKYoOEokl+DWT+4CPpoPT76k5hVIfDxO
vHYgH9k6huVdt05DCbhHsqCTcx1vo47RHeuGyplU4M0g69HCgnCCk+E6phsuKdNmlQR5ahcP7L+P
TkJLG0TLoDN2C1B1iinEnD04js1ZigRkWQs5j+HN6LZMxREEzP5Ah9GWozccNMJ4fd2X3sc7R/d5
zbvoRMpiM1ufnAuTDaXe3Xy3zef+fTUaS06r8dE6TyHp3Aenfb6u0ctbv83pH52RIXuckmYWXGPz
qebZ17m8KTK0JX4rNem1vCWpG9PPNzpFukmaZ096OB+5ez8x1jz1hhXF44LogvAZQWEbJwo6mA57
E1wv7kRFHy8iiX4jDRhsaamk+KC2nOzZRZb7iZyxlG7yp0yIvGJLqhlgfOHkgzjIunY8jqFurHS+
WdHPlegqIbA6WSk4Dq2f0fPN7/Oz81+RWY6hBiNszLZVHhC9WSk9O5hHqzTcUU4odnTOzhOHrI2f
DWLCCQw3KP71IO4tHBDfzDWzzXtf3bvbNnukkKfV2bkGDevidLxilNkl0SxIAV1G2nQo2Tbg3D8W
7aJ8lYOprlyREFNpNsFMCZOrIdmMhRCFGrC+osSHMdox4ngXsH2CJsnVSrIh9UjHzAhYCVcT1mnH
NX/xrkTtuxztMX5ZYaEhDxV5OsnZjDbv7x8qnmUx9bJkwtrA70XmVGp4Rw0SP3n6GMSUuEO1XIIs
QC1sTVjv6L395iiZF2FKwkcQgyVyOsmHyorff73ovshIGavkwuq0IiN+1eBQGo6DwKPf/FPBnZ6l
OmI+UZu8qcr/WDd6qwiGULn8x9iGlBGxMXzIp2cHC2GHAJTNWOudJa06fRz/ZWz6b1FQ2/cmH5fx
PuV39hoMg3RTCpPB27TWa5milIg9mqAdVXczwC0hKB21D3igTGHvWWzGUlJt2Ad+qG1ifylUWxS9
zS0ZsYVoBGODAiWImBI2lx4A/xuD5PXdWPeM10LXRkPC26GZAZ0pKGOEhHZUFn/nDQj8uF3hp4KK
wamRNx4oq8BaCBBFtgPtcceIMrz4VXco24gWXLk6PWijY27Lh5vuydgI5FQvbSTQpJ+eAAuSRfJD
tYWR9ao8G+oB4xDAeC+aQR0By4/2KuCimYAXpGSAB8bE5b1ODFyH4VelCb4AjNmPJZ21rCEtkwlj
AsWDweCaaSLOUdmKmjVXpke/F23G0O39Bk3S6lyrGZDwDyvRxm3SUoc+tCjZR8mkDULUIHsGNaku
OiidFo1+hx0ptun/jF/BQ8mGjTOOQ6UsvZaTIAueg3N0mb5zs7G9D9QmuuVlAb2d+RW6ZHt3N2YD
QOeA0pxzSSMz4c5VNdPoN2jvng+y+YENUc44DyL6g5mbHK+sp3P0weSuvaIX9YQKCa83vCyJqPlj
26JAAAUUZY5+6pIJLLPBxufL2gFWY5QDDMKWloAef0/BedB32aoTj+ZWgFyYu69UFEV/nC+bd7DJ
gSWUQy4LWSxjmNyaXvnXJkAu2S+l/RTAN8mw0bY4kAagjlRoBeWgmBw6TmeBeoyy+65Xs+lvjEjs
BqgOhYf5We33EL78QygN+cc+T56oytsO4SfqcP1WjYIFck8VvMqCrhkU/cQDm0IYwRDRzN6OvSbV
cEl4nwgFi0lb6jbzdLKhPrblkIDV7SY4WcOqEX6tGv1Wv2al4cvNzQm+P2e2ItQgLvwP7ZvpeahS
lre1Wskcr2nUfYzxxuhcJjfq9C+GO+PYGIObkH+SuvQoAjlGd7c6d1265zYW1X4vUKctxc1Syb38
BsylPiKtZDMREV6136SCWBQmYadTLs7sSk8idBR0dwYJlgFIA0mif6D95N1XG9qaTVrOe8o/iC6S
TKIHJYBy2ij72mQfs7L//r2yTTWcK02eMj58Pmm1cKc4jgpwP6EPPbBDHdM10Igaji8pNcl0gwp1
ilp69E/M2F/DF6+XEjP2Uq/jNFGt4RIfAGL4H8ICEmg6UHEVQwcKw8wkzt2T0+AC16DnHDgFqr/U
HNOY6r1goO3UToK7m4+1dWzZ+zixqW6+m7fo/u0A/TXlMLY1fB8pfSf/GB0iGThW4CT2D2Onv8kr
0Z50zP3E3263TmxwkpIv7mdtnKGuLgd22GF05EKpjmnD2NjvXMK7/kx7FiYn7LLblGMyNynBCDn3
rBm5/lUnIO6Q9ytRhLqi02qAsypqckaSZPN7NU/H85Gw45qbh+lnyWHv4AXJakTFanN7lCOvaubj
9943iNzWtJBrOQp6dEYwL20+Og3mtMa7L0UWGFjRJD03s7nP2hyUHM6kiJK3SO0EbGK3rUvYtWox
SWlzlLpN+hNjiXVZsqYvyxMcBq2Wh83RJTxvdYK2/Zsnw8rEPS+faI+tfWKewoT7kyNWau7sneiZ
Oiv1SfmBGEwAUkkuQfH+0JyCp6HupCzz7axaODPeLalpVdsoz8L7qupTNGXtOuYl5OZmN27MOGxf
tJnXvcYuppj9pn/jH29ei7zVwgOTEkgznjfAIStG208GrWHiursdPWdHsfsw9k0wm8SNXczpucUJ
AbfKai608aKQz3ai0lo//O0ajEmBV8/uMRl4GQUvRm3Sto5b4q1JzBsk5rKA9+oMuEcVihluE40Q
VTzoYq7WxdsJjkrMDl9Uc/nNSEzhxTtsL945/LiskCgHBBuelgn3dfEqHwrECphU9lLJlDTS5y23
Or8sk3lzlcw3/sGpMAt4nMWy8IqwN6nERrHlJyM4gBJohlmIXIU42is8QBs+Ie6QtoqL2mjXwLl+
OrhG4uapD69CrI3T7t+8tv/wejYmoj17oqlaooMqvMzlApOuT/RnYxHgZPNexzg4mjiHaMNiQRUn
VzQXzVtn2BsWIZGiOaGCalSZ5IOPB97PTK95d2ZjA7pAO+ZW63ameTlhtx813M20GSFmZJjUfaAg
P1bS9KH86+O+o8Yg7tenxvHv7JG0dgYCsOI+KA2lRLCF0DqUVKV+SZqmlmsZHTr/M5TLIJGawXHW
iTpRPZBqdTOgjOKOEzuVAP1eJBZJvu0PbKbq5CEY6HoypWjU+HGThktyp0Y0xvrR0uvh3OPyUdyM
PT0Ogc3M26xGP/LwsMJ+AH7jY+yZLKR3oCDChuVrAgP3GbdwW2hO0XnRyowcsQAmzPYE6fyBD12J
xauxwcC2idvxiej5SpSe2On6PsDeIGATY8wP04RmvTdcSeMBPJBcagumZ2Yya3iI/maVzR+sASaN
3yIlaHEwZ4PMlaTtBk7ZIVPgyfG+re1nmXOdmnctOcdJgNgj2ZEI+Q/sEjxxAhvqDDGF0P1t/EdI
FmBPDo6MdBG1cTczDQivqW0PXDs3LxGA4CCxNVKtJZgCe9fTvfOTbH5lMrVIz63rIHeZ4vbTrdIK
gKA+8eoM5J2Re0GAkEucUGrxS7mb2D0mG/60IQFMVERnAqzMxaKVseCJDE+7+74RHmpGRi60gTu+
0xzmFL5GJTsEphBvVRR7H7pfJX/Y6ZvYOXHG4hRBNmHmARnLuGALOW4rxE5d80BdiXLQW8Rl4OCu
64vTWuoD04wtGxfTj1/jUcOUWh0qK4lzPCpt7A/LMUdU8uYKp4vR6OeTOudOwSGvD1bjALhP7kOu
amLAm5ijGZroj3OnIJHUpeasW17DKvzrpOgfLsZzqDDj4Uf3wZksDD0LGb/KTnsU2pWES/AYtH5w
K5CsmEGxE5MULOheyDF55oL3YcZ6a5rF7D68G99Iwz6B7mfeNSj/fWYXLGed7uK8qjFZRT35RICc
QcxsFqIytZMz2+Bb1kXug6uMfNQLDtP3kNgGFc661T/8dLwqWZ5xDbq/1+A1rHk5tsRFUJ1+XNzT
EGb/QJJCq5KBx/CMr0lOnQkRZRJWBx8SM8R7GIgwlAYSeOvjbXyiVi6dMphFn9oOZGWoOkgV0FGf
R7cZ48Qp+/G2gBQF8y9aQCgTyGPobKfec/KgxsM57oDDg2La8sid7ROZeXOekcsWlFpwUMb7Ytnt
t/0DlGzNP/TVNV65CenA8G52ltfxFZXMNAvug1rYA4//eJcoDUZ4cvNNPlfwsdVhvS2hapnj40b4
nsOfkoAHmdsYVuYbY5+zaDh0oD6hl/0OidGnD84aPF1cp7NxeeNUJwZ3b1gXl8YlyoIOWV+Nz6cw
HXhAYfF5GbWDPDhHrS2jx9YTRlAdLI8c50kkBayrB9EnY0ItRhgHaYn7s8Cp4Si2mxbwBp7QI7YI
Tnttzrk5aBmLDkk1YApsPE5CwDGZOv3Irw7iiBXLnhA2vGwNXxHlApmv+xNLLR2nwYd+tTPZsfMD
A5YP3IQNncXOIoWhH6DjYN9OTGCXF0HZ9uUWUwEAZ9ZRFoAmkCjVSDslbJ4wch78sZUH+ZqdjQP1
wDu/bZEXDYurEJpdeGnKvHy5PMygw39n+CuYbXy3CX2G/s9P7nUMNiCtQ8nDcmMLSb1xFVOeVrfR
eSQcoOPU+oIGmHBEWg0P2EqJ42n2sR5+PuwGxYbSCRVPUH7Hw2WT42OU5q7kJOqCtvDeUPiOBo6r
IF9YyK1NlRSk3GBOSpNLSwzjOh/KG6NJ7l0H5AJdYSeXt/YGCAU0iYN2rRoSIDMVZd2RCmj51kgT
cW8ju6+b6SSZYCLHG+OFZ3dP3yCu9wO9DVlZ+6E7K3nZhR5zGxdCjG9sPrOs8RFo0TpDrnrUd8gy
j6/ngtf9tXZNPhyJle38vEhd73z+40yVHTfU3VRiUMNHTqteTSTeHW5LiXjIc/xTjaEwwiz9dhJM
/vDuaxn1wSe67F6UpNRdalQu/Vu/i7CJTq7dQAPacjaBtAJ9DB3ho2r9l1v6afjxe05qZ3Z7nwe3
qOWdkAGkQTYGL+M0zccpYeqZGJ46PzcLWmE+zshcBdMdHR6yl++PUUoAjJk9NgZ4q4OVzCHbuqPu
qjvCqb3w4j2BBE3fFWEjYqK5Mj8DCZ+n+zZ5UmzcqoqHSGF5kY9/K0/l+1/Y1QHHyZLzfeG1ckKZ
dJAOmArYrUIT8usxKQ5LaWMpZCYIY2mprykm8+CZNnFTmAya6IUJoG4eivLzQ4xSG4qRYxjHacXC
5y0wD/+0hY8hoLQ5Xd0uJQY9DNNbQxLvxrBjd2eEQBxJO473UN/UCFzlSf7+1wTmbltEaf/qo+qo
bUGfE6zLKBt3d2wRcALGuAaXrencBukuTbRhFBEwGIpSSHY4lYdSkjCkLEQZ3OqEjm0dy1A1qXkm
hL54dZwFahNVsrXhZt6jdj9DUQSGFd2d1uBDdyiFujVirzvts5+OIO4PLt3t6PX97voT++3pjbhM
3snFty/J5ufIJPx3GT6G+AlghHf0fusUQ6jIS1a3WPYoxf/aj8hZ9rFA+P7NhCuu3AcpL7exCjiy
OAmrSruLUl79oHqu/rz8lvYL/fRQteSiP4RkkBc99HMLQgoTu8o4HsHMHYc5hnu98fFXhynKfsgV
atkRSBV/6mULwI9cYZ32y6CguzexqFetGXJjKAIU+2D5AIOQBcpS9NUZ62/6sFTITxmc8Z0BKccF
707v+LfB293+NtMuSkGnNB9c8unUnwaSct3V6GrZ/PUB7ap/wtaeB9G2Nh5sxe8vZnqCAFDXkAfV
IG9ETahmRebrKn+rIIpjB+N7yurI6g8eOtL5zbRRb33JuSHCMWGam4gTkq83BiUI/HkJje4xn5bn
ndKxo8GcaeNTfceTQb7RIvooRMCXOhJiJ0J5y1zhy93JPX1l90cjsJyCmaS8UUlEhyzpv7RUq2/C
NKEjH5kfdAepARP6m4FAhTrK8HaIDflgautHWsIlv27DO7rjNcmi0n7R4ucM8Y8sBphZDL0o66Vi
fDwWFm1ZcIOdupr6T/BVtV7/711wnCYdqwHccvDbt8UZKTl/SkfIpW/cBuU1/O3paHAn0XrLIu0q
w9Srdqz3EcwlwLCC6wrUOU4VBncmo33uN9LM0CvVGGAHTZ72oau+BkJLFARMuZdFe+RZK2hRzaTp
rO7Gcsl/4yojgBjoePir50ClIuYSrALzMUxEZ4ryhBZDEUMZ9uLdf/pqMQBmDBNWQ/sO5GdUmhBj
Q4HOL6syBlYmZdV1HvZoD6bGFsrGyRqnxnTHOmB8v3pJ2dhIaByj4hiuln6Jy6kATOIuDj3Itv90
yL/ymqNsCBwNXR9YGnpfahXk9SO/ABWMUlKBtI9fyij1RAwk/Aqbf92rfByp0vo7eAcvGeUzYO8I
Bs/tAA+w2TGSgAOEsznoN+uNat0hKkanMlLzcpyaqQ/CVAAFsEy9TlImj+RZOG2HVTAq7DbMCm0j
rw68O2MlKzeNJlgmoTsV1qaCypd7cVJwOAkiwFH4IqtxSJOUxiyRQSTs7trRtzAOEAt3QlPUZzQv
FzQtI9cmpFLp5JguqMKWomeCWZQCIMsv5REjoVcthxO6at+RpDT6DoGaRvMQgZXy35VgjqBYibHD
QeESfIKcIhGxj1NEEKRkwmE4qjj39LqG9x84RNrzTf5ec1BchHuULcEhJfbZ+TbB+f4beWJNjJWN
UMDJQNl93pUo+ps0EsoTmXHiR1fZu8q5mIN9C15oZ2A9R4fWEqDCyZhzN3yiQTlxdSI150W+IZvz
JIi2ih/W0STlAwinBavidfwbmRbuuGeQTMFeDNwXd3tQnRCdph/vyKGDcpFgx5WcoWSzSMYcLxy1
B0vs038HrT73h/jxRNKhwKii/JXEEvcajmKdiZyM341E7/Qf80QEGaE8IfzTYbUB8Su93CUYAH3w
Cy4GTLUCFjHjvezb0wFgyYATmH8ycx47I8SAaWzO4NcEk077VxJIjeqBaYP68ZtNiQ6JWBkdsHly
oBUBx2QzInlW7KB2JJtZ7N68S1hd0bGWL3odss+pbwu73/cobveFcJNLEV8ofYZVdC65R/rCZ9YI
FyPhmkxMrn+ymJHkE19K4hB9vEaYGF/0k6eWQpKsJ4Xna2eMDeaewz46wYeIo42D/QR2wIhwfzC0
DNvDe+An6YEkme9RjyYyihvASQC6UDmdQsXavaEmf8o0k9cjVBqTJWeISozwlehrn07Nj7vLSGMS
aL7o2mb5aKod2FQ2zOCrOZt9fC2rO7ctJJoOLYJGFOsWofCGErTkrB2IVIzJxkw9TsHRiK86VG0w
I7jQXgGX0kMCA0YGvAjci2AqIRbr8aiEWsT7iqZtSAAI+HBgNlYm+wM5GKkPIwmP851fyspUW69Q
W5qkuzmj1w6YJBNYSBmrPYjJYpKA0eJ3Ph6Eq/MRFgqnmY1PAKZtM2Vu6510Qf4DaaVlDwkQi+/p
vgB8HBoJ6YOCxfKxm3C03HvmCY4EGIQY4akL1VE2VuHFAsyU3Go09PApfgnBn7+YG09mpA24RXIG
YrTbL5f9R5fGEbYxqRk/EH8oOT/0vobhJsJPmClN8+b3kApDfjvSK2KuCTwFHQ/jAFh+HMFz5sMO
JD/W2SSgVfN79x0+CDORB1gxP0Srw3yejJ8QcCJqecJMoeBJ04Rpa4noDKCDZDQ8w7gmdsmuxAoe
Fywp4mBwXj6kczwAgSGtOk07ZNX2RYz1f9E7f7mC96Vtszu6LZuYZ6/SQQ8AgdQKFIUJt9S5IItj
qmeRAO1K8/4Deldb19YPVFIHWtMUwfnv8n/ZFGfrxmsNSmoZqGa42/cdQhh+cUOI0geH9Zsr9gA0
doilSRdAIx/Lhmo+rSpV0dvjaUAaDEg7ecL3zy5eNWrZhyUSr8OyHMfgAEOa9p6hXzf9zjwGeVl1
qMpsrGksce0Zd/yKcAQjTG0EL6ez7qxjfpHAe7gXm56yrpIBYrJsnjIr2CJISC7Lm8y3uERjmFNX
RABHFUY6e1qHxSeoQoEQD9KPCEOnXXP2GcbsKPSgIkMhO/54r0EnbND8KHqmRr5mPD8QZ6DYbZ+P
xdop0X3j8glQKulLxe5N+OL0VgEGTPTfJqI7CQgZgjKWsXJYbeAQCNZzfiID04r9D8BDOWDNhNwA
OHiVCfkUq5PGFcqEvl6wPFmIdigT5OnGgoJ6R6adb3MwY8ZQS4vmEXxeuDZ9jvi0NwSCzZEyrHQO
i7Lx+UxnbpeNRufOiRNEJ2LKy/KddiZ0lcyrR1hfPcJbSHio1MmawEyAP4NxDAVuahF3vm8xu7JT
S6j6srdX4k329AO5ITMPlKHJ13NYU4yKznNMAjfXMaMPrAPuw+agA1jLX7u2ws7a8OL9tye2mEj6
1OCnPAZepnslgFV6dQrdR5CyoXO/Q/YSFjkX0IJSzxB9Hj4H/xE+ltwuvrlcYK8Dv/sNsFA0KP/S
eUnhG2tS9181t5BEhNXIY16YaUKHMYlLMGDtujiEMOrsYRx5HHqifNh+gZOIHBCDo9cQ3FpBiQlo
Myb04SOKAysZeEYdu0gOUOENzJtL2GAY6WfFnPJE1vy3+egoFUcE6gE9BfgkhSVhj6uT31Fn+w+w
pczw0aeCDDGFIJlbzCn2Sq3kpo0FPxu8kH7dAaQWGEPpTUDShAv3IDmK4IkzmxD6E+nIgzOsD3bF
LEnRhKScOWzgBogMrLwlgwdRVsiUgX5gnTn81KAZDA/aUBRaD8ADRRH/T+HAV65EgCO4QogTqgn/
6WpMe8YFjrGwqLkoMIymdcDLZvqKapcxjhwzhEzCv19Bb7GW5hiWRYaCgCSEVGSzXReEg1I8UCLh
iqA7/Y+m89pSHFuC6BexVuHhVRYJJIQQCHhh4b33fP3sED237sx0VxUgHZ2TJjIysqu4g1PUhbwi
qBv3CfOFOOqLL4FOg33GYhJJZxhm5vaSIlgZC2M/oLtS1VZRjrcP2MaEMVouNgsbVpT/RCGYWl0k
WwlLpvH0RsEbvPGinwPKUTgkf2eTgw2VfNZCIHEd2OVKO4mmaPwRnkJMENFBU0kk7dQMQLR4RCPC
wCbMDa4BTRF8pMIY2QVFjRtouNRCAYy/lChxIG3Gy1CDBB/nONwJc3bkQwwv5yCCoirpqbF32KCC
A1cNbRKBZ7w7QzyuXg3+2WEiOI4ZokLm4KRB6ijC/F1TKCxFciRitTKR7pIhGDpX2Ahnh/Sh7NS+
e+zCK8j8eYkj5HkJPI6pduHacqMqfUuMnWUbQ2wF9FQZfNUrY4xXATdmUsACH4UwRy2QGp8pGT3y
xLvfUgYCFfRikTOqsNvUJpQhUM5InkSIRC0TLVKWiFmCooVxohuqrqyChWKPHZGfDrmCd/kcXa4X
gyeDKcF0eBt/L4hWB0FHCmsxCUqs6rzBwUwg0jXfcGAxpRbPlkIvoRbQ7wOdMyha6LSpPVV64lIs
OSFPlveAbC+NUvxFKSoTHWs80ZoB1AFGZJq5d2XGjVmM1O54a0pQi17UeOuitYCGRnqYIviLJpXU
Vdetq/MXv/AjdpHuTGlC0fuNJpN6WHPOx+30T6ka2FFYs/sVF0FPNZEw15LeKg1sFG9FknVqt5VG
GnIti4ffpHsChtCZYyk14JKdyPxiJeEw7zXDnWjnB6qxe7QiipCI6LKDsvKFJR/Y67JDZFXYnDvv
9MX+lBHTKVF1wyA5wVQBX4XfER/pAw4r8dc140QYwuIMar4EiAXOQviBkQGe+XXGDCe5YVioRnMv
9GwhypnXCACoI3SKIt8u3VcEgxu8m6EWXp5Kn+WmU61RteYnJGS4RXqspVWby3RjmjdfUr5IyXDe
3sz6gCPjCPvVQJdzi4QRXBatHa5Hl6BpMtRq7HWi+TNKG+vYzV2TysmzW8mOnOgTRed9A+pWFlKY
bJr4CfITDNkgh5KZVfELFHjKzhSlFw6+3rM4y3W/rFwoFWbu1hx3zl4VKbSb8egLmM4P8o4CxZp7
p02q6nxCaHEg84Md+bSUgffI84CtWASKed5bVAnVjaZYWatI1UpxNV/gsRucP85FZljpip5wHg+r
mDjBXLk0K0UFQiW+9uDtGOhkF+4TkGmIRMDa0NO8KqGp0uovf7uyVnlnqq6uVQM+W2vNsE+6z77W
qy+b9vWOYB+xsvg6Hy5LqSKDEo3Cm6vL8UGwPO0V4UN4hCFGbda8TPT574SEF/Dd3w4FBRAxs6Zi
iCjLKjbKDeqUe+uI8/qlkAkMlu7WeTcvlBjgUpJ2wb9s56hR9wiD4V8INNW+pv/MLzaoHJYbj4DW
k535Jh4oOJdRtZFLC7QpbMDMg3v7Pa8toHPiwdrf1qFmlZa3Clw2tgg2nurDAFniNp7mzGJSKvUP
vetUYcI5Xf8ZeTZ9WI4JL+e3t18om2Nahdxz+/HyzjVMyziSF4ZbUmAe6uJFa7QCvFPJql+Jj4CJ
5cnsOzKCEI3IlqBleVSJW3/zP3A/eriQUbqZ77H5HROv1sNrCr/jD38ZHoKMsbLDtncoJJ3XlJtg
w+5U3gqKrfWMAqdZhLHVqH+dr/d3Mo814wCb12cOa5CfHmA5VZ2D/TqZr+zl4AGQc1/2pfdsFyYl
Sr8HmnYDal7Ra5QjqJuvoI6V1FJ4sK/RKX4n12g7vydXT00/1A8GzLRhC35RdqvT9/As2zfUkjbm
tkRf4RpJ0Nmj/4KQHu+jfQQ1aPY4NZ/gXkzdBd5cW0WGnJE9XYJKPaxRpPnQ6uY+19bZOya1pWr8
Dzs3K9NZQqkdZyy3ugt3k1V89V793OCvf08OUJPeECxVxFHaSUzvRLteHt6WyrmnMDfjiji+re2c
V0BpyBvRmd6COhJEtCL7N+8QlX1kWUFZw9WQ1hC7NABgpku5zGg6DawDbO6PIWTU2uNuEa0sfDnU
aGRTl2MO4SCP1umVVt0/GnuniEPRU9U+oWVaHO2bxHIQ63NQJEADgMeRrRUGwC5ZNR79x9emZGox
QssXdIWh8Yv0zLPp7o2KVWhD6f9EJXh7mx592G71JpGayrw2r8Y4sns6jt7purtXZfMO/2/TOXap
yh8pjl78kwGT9EVP8CfrW6eLAptCsqTwpPfSwNlUye5BhIX2AfrylGSJGa+AEBAABQrJ8cbwglr0
fQjYh/sPOL9DM2ZSmXE7k49T7+wS8P79ZNwWc/5FUx2hCqzKj1GFPhyuQ/IovkvjxONh0laBOBFH
FtIKGWOXvoqACoVP5rXtt0T3+zAi9gKXfFDUihVR5kEt+rnkTfM02qtnnD/eabEARd54RXc4FLef
p+JC8k/PYMdA+AiGVFCDKBt0BHQPLZSGa/xnlYzbq6i4FJaZp4jBaCERFyXyhdgXoHzvJDkD6ug4
UQQ3b94FXcKiywRINcbAGPDPfa50lTwZpQcBzz1So7i0KtTjYCAbuX4BAEjIv/LmQvfEvgA6Z4Iu
UDZPjfpR1Y7Ia5cqyZTajCNuoJtkw0MqWd9QAxLr5huu0jElY+1VhrDZKEY1yQcatTmUTrKhlVdI
yvY2VS/FOv0rGotrCoZhQk/C9mB9RKkimlmIHyQMk1wF2tFmUSGUK2BmhFBxQSc6IBRSqYZB2cuF
CbaKTKaCLjXCcDg0oFy3aOdoucBiUeq2ZgBakMMJbsnsWvITtFz3wZh3TrfDqLod0+pWcTv5oUxU
DO1RrWYWCOg8zL1dbZy7F3fdpdDNrlJ1guo01kcM8BLseiweAYmgy5sBQQUkkoyIBjzowCQSHA87
30L92v5SJb5GWBfSyRV6X6uA+mDzoKIxAQqGaexyvq07pQOIpL0dUAOcGRrhAgiwgCACPOoQtco0
kg3HSc07fq1N74qJpqAP0A0q37n1Tu5uRJNBEdSJILqt7FUQ3KHBGGtNO3cv7qpD9mk98KzU1CU4
FsHyd84Op9khkigQ6OORdHqgnIFblHmuX4oXq+DY3E7vKHpGYGbhplc+21uu8cn4zaxFu2C/u+81
ucaNd4WtgOZ9BIaDW7KKYq8qTwa7wbtX6Ty8IQKHGwHSBfXLxcydDseJKOo8dzoXz92iehzgJCi6
A1DnITa/EBFOwb673pnb9qlz3plQWHC67QKSFCPBrmuT+HBMUg1LB15LtXf3ARoVH2+obeHNsuQX
IggOZ9UEVrc2ZF2/ijbxlHIU8UIJiqCRiUAgZByEnG2Qh/N5jvBX1qtXbWJ77EsHUsh+CO8FRs3u
YOSo/VGU84iT6uSLm4YAX6r7dP4DkmM1qbir3T1iqQHBVfil5AyVGvJD+ENJgE64i7F/+OVL3xZv
hENi3pq4BntaFHehAsKxe4cXqhb+vbMaFZsn/3Iztrhh6gYCYGBY3T7uHmBAAPqBNavnIWcTjdB/
zX59YnKP3VNH7SzfP+PafY3qNeMJVyTPmnxwXsxExN7jFrGL1gzE9G7VhrsO8IXQL8o90XW6R+UD
WCiFxOlB/MpN3lXzNtynFaQOtpySrXMGCvnj8zb2tfsAH1R+U4kKwyOdtJuAtwEFB8dlY1YptkzZ
VqMS0QdIa8040e6SY/Gh1zQJI9bUIjEMRWDVO9OzTs66TdNtjzsllFC8SGtMd896Mg29Cw+dVciL
Wp4FDKvOvbGfFuaQncBnhP1UzXIA9vck9hx9CYpWwbh1brwAlKalqIIbpuIvJBtGT8T8d7jlIlpk
ZTqyKmwUcHwM9BcUY66MzRuJXnsKgId7m4Dqf7gLADX5NzgaC+CL5b4FPiQYYi7sBqLmITPSTASH
KFqnRskoWbrG9g069IwFBDZ2q+zKk+GDl/4+0faE/ghaz8FtMIuvdR2MARI2McAU3TBEzf4X/v1q
RF+Q7Efp7ByALs429uMLOMKSZsAetqQeEuQR19VNaLmlqFA0SvMrOS3ETBqWyyG4zjVluHx37G06
IkTEqsLS1+qtUY0K1CuYlvz9U5J9IloVW9MyNiYDHiiNVGNYvzJbB+IF6hMUOICxFIiC1mH4+A9Y
2fyeChUEZgIohAhLFN1sw3RuaosGD3ARFYYwgWa9WQevET0RyJ4kHPCJigsgEFDC1x3rabD4eFp4
zZTZwZC3sikslzBlIg4g5ay8Mi0wXI9nSrWAz+R09KgofbP+A9LtLuYUj0WRksy9Yu1TOZmN+RjS
vwhtR5BWsaEeII0PVdx/4XQK9YHnNMfel41glKgoCjfVjWaxIpGRUocRZ5xMXjURQSK0fK2AsfE1
/s6HV8tXTBjzTimPEGKtSWCz+fCqzDM4AL6B4BGD9VOeSv8VuTP6WDFdOv42Gt2951PpiLGQM6RY
LTuXiADPFnZIdEBdsiIlcFi9SfYAp3QDrqK8Rdk0Le7JHyyjqahyuCMubsFBwVxiNGV07c1IF752
9rhClV3Em8GuNzG+Nyrhec5aNS032y+Q0ldPhh60ik5IziMup7dtU7Fh+DHsENKQVFH/w602aosq
xoYo3Sk36iTmT3iNOAqYAVzyOlIyCzw2Ihc4w5csQtHaNffD/VAjXFGkQNGMGWrMsdXgIi3+yRiV
4HXRlghMgS7Yvwm0DbH6xyzU3TuE9bbIthW7PkczEoG5NDdEm+JcMc+LOj3bJ/JxpGhgLiyOqBGv
2rsuamjMnyk0EKNIr0xyvLQr6b3zaIdXvlAQXebczfDhnaE6oL/qSWkfjShr06aBBOm2ggTx0ZFD
aCsTXdhWEFQYm1VUrP4QDkAuaiNQBYHfPElwO49gRDFZLdEA9tdQip+Dq/RivvPC1XyAmGgmr2S2
0cKkLP50y1mntJo7cnBZao0vD5WeC0QKLEkOIt0Hqn5oItCNEDF9yZLHbZXo8frrF8mlR8w3TY/W
J7jFwOfENtS1T/4rvsWwNqFXXRNQE/55tlDLUUeE0IOrKlUKxCvmfQ77n020qJM6Zv0FYJcwuLtE
JbvFhSP89T4kafeoyFYh+ClT9yk3SbddbwSqgjw+E3cWPznwOsJgGrVZR2Kugg7+E2OcA1pCF06i
0LRQla33EFilRbPmFe32Kto76PKW21LxfUH9gly96dOyCojjF9vFLvxV6aI/BwjoaACVoCSdWekF
o8yD2i8EW78SoHTu3NeWOq9QHrYEVI77BTpLCmTpf/YrHFX8W38TMjnuZUHoPhkVZIjzgwNyK8cE
OJgJq2egIIpqWiKV0zRQtWSKXfqEt8Qy5Ft1Z9xXFHbGFR7AC6pTSrG2UHlqnkAeh06hV3cepDYh
/UREFWUSzsmrX0OrKCEZrTCBYAmi767o2trEK+iJVWMuvOVOl6qw0Q39LHgEDX2lPP+1Rur32iPy
sqGD/+zQRAqwL5ZZkuBLjT8qkj6c5ytxwiUQ7F7lIMoGyPDiUXmycnrPNEluIG0OaRZSXJ+2OsDL
bi4gNfEyvQdlXxrucoN1QzMRVepivCtZCv0BAT7DWlIMs8bQYnhM1VLxa9Ga1W2Cgj3sCAYcpgmC
DzS6ntmJxDu8xwUqGvkHHtJA43Ab3phOhUzt02SxKKqaL/gbefs1jK4fS/XxhTPYLSWftOqjUNO+
MZ9kVulkQ4Op0hBmhtR4aWvv4VRbBZ+hww6CUIzadXley/uBmXlQ7fnXer7eWGWM5tebjhFcrmeC
dhsnD/TZrFCNZcxMT0I2CHJwlMvAUQys2do3CpHDEjNRnONgjUZDbw9xxKOnGWN8BZsqfYztnEjt
PD8h990vkisMP2oa9pA2wg04RcC9M+ZtekX4zwHvzmFoEcutSc4CXOhKmx0B92f0CUkvokszP7z5
nw5tBJ2a1MLidcD35jmcGgIBo/OswsXM9q1VvyrJ7wLKU7PHsgiRm92OWaH5sQZQB9XzYa7i85Nm
xO/g2qr4OShZ1AUA+vLEwfkEiWL8ASx2d9fc0IxG0hH/LQ/gapholhaiPYgy43/A/1BqQe9OXBum
dlnVxZWhamDKCFkT2kKABhkA4GRiHxObV31mGDvXLReA3vnLr3RuS6Zh059/tS6w8dToCfY6qc84
BRWKDu5f/xWuQDFz0/3sOsylpBxvkgWV21mjb8nbjR4EhG92sBKbiygcanM4dQoo+wQl+9k+Ozco
L3hkUg8YnEHxjzrhd2sWtvYmIDqCuPNFSDMi7aiQdOVKrjgCNB77RJwM26FW8gl4E/eAWhuapWza
KwwVzmzGKrYpW7Ofm4/g4Ov3DgStVEWo4lIjz/X3HKLSEBBk1RN/4scQ24gWQQNFjTIhIsJzkTzL
doHsS51P46RIFgYIp5JDUqMV6TaszDcE0yVLyMFxKS5hfjRu3JxXxNikdAM/Rnm4YiUVQ3buPa14
pMKUMxQXKRHS4carEmJu7CKnTX1/X4MECiIDlgL6Cw/2AM5lLPSSGmEJIkRk7avelQJPaZg181Ba
Ic6hdAiiQ+oWu2nESALy/1+YpmKWKhrH9Nqk/jGDNTJ2Zin1ENhvlJEJWFROUTxNFCQcIKb51Ihj
EvIk0RBRJWCwg7CQNA7IJJEU0nKTJAn5Nqei4dVJuvkcWAYKWfVNlQwJVshBThR9hC/TisFjS9oJ
tSIFPmucEeEiiTwXD/eHPvSYiNGlGASPnM9TPZkomoq2eAoZGYotVZzSGmIT5CnMi2Ol1zBHsvI3
P2xywbxa+ABmy9x0vs049mYLL44pWsQHdgCpM4Uf9uRuoSYqLhjKmgJh3bqqs3C3eGJrmp/0CLJS
t1eJ7mjdrDrecyp+MLUfmCusK81TNdqnVPUoqhVLfbA1HkOOOrL+NiYjZN1VJSIuxOiep+JSrlz1
tc1mNwcVVwc9xauNCgTqijBKb1Z6XkKdaKFBjUmvBo9BNaBFjkra3Z/JJm8QohC5UfwguCgtoGXe
EjoUDGVgX0CdR0a6OizgG5x6RAI0A5ZA6movsToQou8qpmQx2J3QhZA+18IAhvDgKN7NITlxyQKF
lABdAhUz4WFDfOb4wPkiTZmVLKihsKKhFFH2Exqoh63fE+YhGjUJjn5VZfNzU7yft7GgLieC5Qb2
0RbsjNugTMjb6R35Jx4NmvP+vDlo0oDebrNvOZQGSA0XxsXAD8qnqjIqqTiYECHVJ1d6sfdyJnuR
hIKSna6DpJt6OTADdxAv4kor5lLgc4iZIyIrtpTOcMFfOkQrKCQ4Hh4URccq3RXC3fMceOrYVLKh
gZAuVlrHRkTdX7xXvtgDOfLh35JAQDO5B5pHx04xeCCu7IuSQjkyYIUAybRFeGWRswp+pHVWmawa
suHJz8zFgopDVojkGzm7Ct/jR1YXzUofqAZAtQFXQz2xKsdNv6eVh9GdipKkoj9YUfjH+daf9YXR
4PXcOsteJm7gJkBmKh79nbog7cR9qn/vejnyUD5Jn6V/lzxaPGegt60UKYRrg+vj3qOIU8QZz55K
ZiRWOmvTRKtrvGkdxVRWsAabHv1xoL8zwAlDFFvuPnJTdFBaGdv5BpO6RG41+z37iNIsXGkfowSu
6OsnBFtGOszY7Vlz3TaEEG7Ap2V2+JaJYiiqDCHIQoi526KgZy+Nhq1h1X8zhKHgoNLDPwx5tHYJ
RGeE24Xt3rgE6PkhMu7MQH9OzhnLlv49okoY3/pAScfov/rFvHny+CNU6K8NnRZ8mde/rGHNONKL
q9EEF2/y15pAq9U88bHhQ3C/mlwm3jbKuaoViLs6RgOmVQ+Gel8fcTSm1aMOy9tqvDq4qW2fPImc
ijBu26gkESYg1lUz/JBf+EDe7vo+vz8Je0ebYSaaqf5B40I/6WUt40UqnyHjbmZuiwntKLgh7c3I
HvBVdJQyrjghnNpfYaIL/NbTtIdotaJ6pIHlvk07JV3GdtGcDPmDsGgUY52WXlN3a8YsrZouA2/C
sNftdtH136L1suSymHO+5jI6SySkGyal+4dlDic8CIRa1ffPWtHWz70OUxfW4oILtG2Ucak6m7on
ydlePNH8s0cj7Z40ws4p8RdZG5Y8RHQWDq781WA5WX/GRuR81sFnFd/2sOAMW4YL0dB1Dd0/89tR
oG/0/HCiZ7CJanDdeWjhZM8YOVaQsW5dppxy9ZOqTz+BCgHDYQsHH6Vo8vh2lxkx3a7psyxcT2j2
fJbaXi7JhKQWxQoc7W5nidoUEsXMadXwDOZDIrfL0i8bDT1g3/S7mjWDvDQii0x9MstIzvPV4eUT
FIJw0lHUSkNE6BApoHBwtMHgMq5+l6YCc0UvVaTZsxYyiTxOlJq73d5k4usBaeOrMKTeB2kGFNAl
RtMScVtd6xk9io8x78wfptWxtND2UONvxbFneIMlwra+0i8DNS6tVjp7sticWGIM7GojUak1UCVW
qBCFKqw79UAa49ojh8YsBngX3BpKIbTKQg0Ru0ZKGtBQ+D8thc1BELTbTuIleOhzyn/bgPlAMRLV
oBfKGKBJhCiINaD4HzhJDJKHiW8sCI5srIkspHyJ0h6RbNo4/HXmkWJawiNMqdgtWPIYMwapVZwt
eSm4tp7nui6GqyLCB/9P1W4u5j5/jI2YZuQFxkmVDjmcO/ES9R8f4lIuSNk/Nct19+jGmGwHN60Y
dNloOO4HXTKd6k9mK3aJtmNZ5xQNGEYWYpomvUrzHWxFsRdhfdJjf0KoYErAktYangcPIWzZLkaU
pMt17ZZthpyDjdXo+r1JaJpdjU1gTrUY75nR4fkIeVIrjgI1SkCLOJ7BH+V36QbrNBq8I9eZxi6G
GfeKkeVGWiEGZtkV6aHDe2M3W27LjbldjgfaXN0uHflkVAw27CG1xQQTrI10v7Sr1FpzRup6FhE4
tXlwXmy4nMKYabDhTR2gGVX5av/7ILpKuGPIX8MhQyc5RIL9W+kwxRJr4dQAwA8xUnZ48BgROVAL
/gQwg87pX3tEJlT9RTfL9rvmktVqNLomk4knMh1b3lq2uoXc3FNmPpXE1xDFzd8ihTZ8PkZCVpDp
7DHBpuerswG9dDObX8xdnilLcYm6SS6UdcaaItFZaDCvF5URBkJC/ozxidfGg7zaK+btbzomXwBb
PjaN32bEu6uTBf9veBBms33ENrNZUdw3oR0LL6+F0Ns23Ia/LpW3XuEre0Z3jHhO/ezVIE+Y96Ba
metsIhl9teKUsof8jel20TdkCeW+uFP2JOeBspJCGT1ioGRKdjP8OwGIeszks4lWCYI5urOILgSF
hTsz4zuuegSh8KxrMOgVtUB26wluPVHmIWolu1BV7Uo0EENgIvL+0FKs8FnCFFDEXjFEBie/5hSK
HFLz1/MLYkM0PtAD3lBUJgqVrko79Gexn4aijohWPUVolsBkvqEQYRalUUS8w6dCunJjjicrytoS
li+gi51tTcMtUx1QLVIghfZ+xKIyWTVbpoeTEYhLhJIxER9Lo8gae0Cgr5uum1GsK6I8ZXLMaY6H
EnZmRUj0+PyNuxCXdRaJ5VageArLBFNypnpNsGSiT+UrpFJY+kcIVKZbT/GrSGVkSQViK0VQvJCK
AaEfoCqpGqvVnor3eYPhoi4q4BQ9LHKHehhDGBZWvvJlryLdbo41pxtPKgyYOIXONHjypbYKEhLa
sY7WFOWEUbAJRw5US8yhmgz1oKllwFjnEdFGKbMss3gUA/5gEmYpsi6HOX5P8bGotjViVfB20jsW
w+Z5bHqrnoI/kQS0XIrNFGQLb1YOCP4dcMnQjnmFVuJizXL8fEw6Lj4esSgdmdQ+RTBU2USPWBQw
wdgwUqDHkZvQd8gFsSuiSAGEJk/QwcaXBs0xRuJPo9EZRctPFPNQJ//x8zAXKWdcwav6svTe8khX
GH+6NO1Yhb/aaQoteZKz37sf49VQjk/j2pl/gCPcGhqfpL9v37IImZyw1HYZTGNpgAWleqwyWHBM
lATBgQl3DFDIvvkxsCI9pA/5NtPPNRVPGv+agj5mwIkG2ReaGKqVZuWgQjnv18w+scEYd7/v8SuI
Ez0g4CGr92KaFPALQwaC8ssovojaji5TYxjxkfkFyUxmzp44gTlKdGTtAaU1J2ODy69bNdh8Y3N+
tooGFLUx+A74Kx3eUIARV6F8/nHnjLMQSN6h11tcN5Ry7Rr8Qd4IZUeN7WLsZPYxvYuDiBJLr0hB
McKZiS9q7lpnj4VPHDHVwn66R/8Cuq3l0NwEROlhPLwDmvYdJrnwEIV6M0qDaREFDHmDSRe6B0h3
kViKzMbsbfEw1Phz1h9DRrgp/io3qFBRsSu6MKwV+ppdIcv/N4Zujc1gb/PYPs2Pdgj23O8uNXQC
meuajR6CgVYxCOd0xYQJWsZ0hQVjoumCEiZV+CQqIw+N5352NeeCZVXElnkEfnTWI+LDuz6FVILm
Cw1nB0g9vy/pjWrmsqYPEOpeyTJaf+0UO4xOozom5dAkI5mGdtibdDVCSQLZmv5RZjqPOug0C0vT
GGEksamYIcDPVg6fyA1lfZgMIcBT/SSg3kT+zB2i7Lg5org6DIk6ZBng4+rg5PnAP0ScikSGhWwX
0pSHmqnem5tWP22WCTBghq3CgJkH44VvKVMhY4ZxUqaohZo6sLL2wbLAmmrAiWS1zyOETXkckFay
sZw3cExtmDoD5fdMu7g1LkwVIMTIR/NqpF1Yo6X9pJqPeKiMrWNDNW4wmS3UvJlLx3AEnjDbl+9w
vpm5oi/dvo5bthwMAmWYABCgcpNRV4lSb7lE8ptd+DJqTNOhmmTAz+QpAx8/mLsqEndGYuVkIW3A
lFn9mGfPoCUGGXl/KHdrJzA+hb3OmeMimSWj48wt8xKdEyVJEKNsbTz248oBFoXomql7d7NELGTO
94tDohXheHLB2cdwO9q03IKrqFy6ZGrszKZq6M3Y8Oa8zFHfmz9bwNnTJuVF7rIDb3c+5/sIw3UY
CKxxN9JlmPe3bp8r7PAIG90cYupMOuoeeVE1Wz59XnY0zMz8rBmZpA2lsah8JqO2dhwPXqJZLd3s
2XOyfbsXknfZpm32THIZUiBCQF5ACnPmDPlLTBwJF9eCzeBeNeWnQQgJnM7Vc067S97szlAuBKuw
zlot2Qe+KVPxMxEa7MG3oBM4t3algYXk+S21vKDqxmWoNcHyNdbBga41KoMa6KJLl/oTu9/y7SHN
xhQkgezQlVBFE+POF9wWVXqvdDJkZp76PqEKzu3n4jY4ZdojiPB5HSjPt5HgDJUhbKmHojajWjfB
PKQZkbjdeLGIAZfbaqFUlRRCKF5TbnQxUzSF851F0dOM5GMIDQQOCu+LIzDRh8MJVGrmJQlaW4zI
s4I6BR54irj4EcKAynCYxUo5SxxqcZk/ZtUIxBVGDfBuBTjtNnmI44yktxDAfMoIS3yYqstZtNZU
dweaeojn0cFIKMa1bYiSVPvlsojVRVoQOYfWRhZJVHZaLLs/+I0L5AaFgKrnY0PtZ+VF6FxBsYkI
IIdo0YctLEnMagiYUjxDIrYSBrXBp0s/V33x6WwmtYEqqkUER/p0EFXQZ8GfWn7xcxVnZOhWxXL5
oaBWZVuxPDSXKSSblVNgpJRMVyvdz8x+IYE0wGoK1dF03F81HeUNNZULXRd9H+yKYE+BCm+FTJmK
lxn4qntTrCssjqvncmgy/AXB2jG0GfDrwieFZBK08R7kVWO9TcFb0Hn4i4rAFyOQBZMysqTpP1Sc
s1T+5wFI3LexOqux8JLw/fDAOrmz+RrsaEB/EmSQbuAGlDooTHk5G3QPtsgHBCuvimyVpgNfl/VA
ssta2f9jVr2ZFAoIaxTEZsshEdE3DmedqRDCX0U7uoJAdYH+fvRnQUD+YH6+SA3OPEIgDBlQJs9w
uLnOPzrU6vSFnlo1xKPTWTqUwnBZOao+qMKFo14vEAmoShmTfIcyKGSwSUelklAjm/rQEw+ml94x
E0o/Kf+c0CnhP7+JslX0hbWd9V/0L0/SMYLgoMYddIX7d+IQBlBglSkLSzglG4bKN6THeEkvGGJ8
CJEJxW9cgQwzHsf0I3ZrzPbSHlMb8IG0SQk9KQt757eXFPMTv8+kCq0USZJaVXeTqOlfFq1nA/ch
qQRJ8shTNVzy2irfuFh5ZKEEkVcDiIcAXMCwkXDEv26JuuQzU4HgSeggGGmKkoM1tEOMKBpEzOYk
GS04ftgDB8NUK4pT9LZcyuDipg8z2Vq/h93V9DP+SGL7BtGa6AVHc84cKh6WZm6t7atbYGij5jdg
GGVZAXt6e9rZe0XgHQxsR7FKBhbJ6d8xrbjP4OAcnEu7xJhlzd8qpXvizwOGXU5G/nLFG2L8+TtZ
rj6WwivBH/Yc2W28m8a4yrtra+tCNBMIFdK+hfS2/PEa7Gt4Jgu+Iq7NXq9lEAPonxlOuJGe2ZOe
5MHq9rqKg7d+hgoKjVjbhSbjN9yuv7y6DWkSCCzcG4hUJmKbFJsUSIHexN9EaIxe8wx5pyyj1ATr
jMaShM1oUNhQ8wEEYk/dLaCgKR1wgEvJw5WZkTGTMVYaRvpGRUG408gJrGaGs+GvmlbgIAe+MQqL
B7R5EXpUQATxp0+Ldh28SQXmGMw3qaTVUKa7TqkUoJKHaIuKBrIJCCaQQSjH5OsJ6Jzti5IHcHpk
WninI4FcVk4+mAerBcfh5zl+kyEnTgxdDg5DTphrbU5C8n+4rSibwfpDGJaOupzq/uL2kBX+imVZ
/Y/ET7Y7BlnbQKfBjXErKOtZiRg9UK7gb+hAyOO10eMgTgJUG+FVVApJsH8yyMo1WTbxLEW+Dka4
lxOcqx70Ieqf4uqpbU2/ihpzoNkR0rgdtSvqDIMZyiN4QZZ8k0Lqa4Nmcuwl5XTKR6qzRJPW1byo
RFYsDCRBRnzISLq8dfru5OKE+aEQLH6TiBbQffhnSkvESP2OBWRDK8uPfYbq8eGdvk7FFVtKcrl/
eExZEPnOAeZD56yvvj0BiJLjpW9ErWr0sSWJMmg9U6WW+H5uTi6PFLC9Fk+MTBhak0sLP6JBK4IB
n9oQfdssZE+VZbkl+RIVhSRipWeh0iE55ZBKEsu85y2lQKcCrLJw/QY8ZFUfk2RtfsKpRxDiJQik
g3lklAjiFdXGPJAXUnLFKuoOlVONSFsFmX8AKvijoCIsP+Uvc6Z9Jk+gf6PoL/r0yhNNA+dBHkA2
W7IMDzB1y7gpyRderZOdLQsdPTRqMohV06XuhBxH+npkn/VnxhBZ9a5an5B2xyBXGRB/s48tzeBe
0zcuzVO4yh1Z9lxXHVR654HGc9OIYlSCG8rwL/QSRWBpgiWiGAJMjjlQnoIiCMEcUxTBrmUSx0Sv
+urU+CgFjfO5HiCWf37z+wMiHRFnJfEH4YGyY1bfF77xC+J0WKneaftC39s1DvB6+HU2InqKloSg
1HIKq4ldN4ZKo6bDv6AK2a8EG1cDQ1aNZwu6T1jyS8sXqglNq9mwmgHVZDosaQ5qQdmhzekPiY+K
f5ncM+buhTddmygsr2I25wE6kfqH7ihaXVt0MSKD/YZsVKZV6YOWrGhZu/AJQ129XptwFasT9cOp
eXuiWKsBrpBB3aiW361NWIUfcYOpq51doFHkQyOrBLbEAFJjmM4QHDoU7Ip8BJTFmZTiwHsokWbl
ys42J0PA7oXro0hrik5Ff9Uo0PQ1aAZ45YNBxDnAZqiGrvVTwJOL2f0i5zJ/OpbNlEyVrGe0SJE5
VVmNk/Or1d8gA0IpUKyEiUaLUYce00MMJ6vrTKWL0EbZ+l/lFPvAL3DUdPQ4E6jTYaD1BrrmjT3l
MsACf1ooY0/yFzqhaiK7YKNkw3QlwpZmkdsKGdyhhJzp5QWiHPBqYFA1XNztlL22wgXigSnOFAal
7kw1SwI/v9zQrXJ9tuw9TUSZMJyUSdbZDbzxOlkOsaDJmQ0ECS4D0PT5irKvTZjsrInsfUb41DWJ
xQ5lmMOrcqhwPxGNQZWyY6q6lPw8gXOL6xCFavZT/pj9FHBVKK1TJSlRia/af0MwQJjEMjF6lDw6
GF91pQE3W6YbJmocR1Wz5doEjypcqraoyEb6S2X7HdeeTOGCegFellxhwai1/He7FF9GToLguGSY
QiTlQ5uYTXN9iOSxIunw4Nm26/H72DM9WhywNE+8ZIFBgtIlIZZ6nEXxhP3wSjaQvJOMCEJmkUyz
PZBRNnixVpr30kPjh1+64CQzWaTLbT90kJ7TLL5BPavZvBCbqWLJ1eyHfacx+YL9oOIzoC2NUVwB
l6FzLYVTGnpvJqsyCrJZFfgQKkJCqSWuKZbNDvhQRAbJBUn/SSmC/u5SZR1SMyUMntgt2A5i4dJI
pe8Q73iPCGkxQU8KjSis2TAA2GRX8J/ej3w5wZl/HLqBsK6eNIY3fBAGG9C2DDPY5gP+EMxWJKan
oghTMZ2AnyJ9OxeeUJVXAHVKrIYS/p3hCqQd9DYke5JbS0/KqbDsayduGa2QN7JDg3HySlpmsyvB
BTwCHQXanTkuKqcFNEqrMa3UUVej1q5Idytdu2jgr73NRH73iseYwYmT38Z2tNgIDE7CHdfx1lkl
DkfG0CaIVTKh6qlBwx0F7XxLTeX3THw78+04tSnWRBzpTaym83XW2qDGS6winZpnT9xJNS/CnqP1
9uoFTUs1OQZ04K3RA+WL5jcMpBx8HVKnrkuuMBF1m8KdRXGRoAytGMw6nZMEPNP2VAB4MBrcyLWw
jTm6+6S4X4XKpuZObVPqCgGbjq+pev83sYRVhZxr22QKRThqNWaoLVSBJU31cIe06KhLZj5Zv//o
EzHAEMT5yHAHo6lgdJ13rZF+OyblSKZTBWTZ4kFmoVEn+0k0M2KHxaVOyVurF/X3EhkvD3qTutFl
9Q5w9cUyypQx+c6vDIlXI6xFCYEWVFl+tBGZ5FAjZdLXpiGVAeY/4mcV3kCLVqOpnqTKpCwjw7tL
Ps79PtgzUBrQ3PmFQawu0IHLySdNI/dN6WWnok0Rmi4fal9Hg2pltptjEt2FGC30yKtZSGaPVH/B
6iBcY7cDVmUdjabTPG+pTx4Ejucp01IYpR4q4h2p9xKyc1azB0uUEQwGT8dyHC92kUnjM5Tga8Np
dbwFZJr2z3hoZX7WCkkdyGEYUoLbUQFxTC3BSJ5ePVlsW+sclXn2iv7lPn+hyE4HgmjUpbFqsmvm
My8M74/tBr/Rlip8gcFwcqy/1vNV4xaO2JqKfdSjrfCxaQ3IJEbco0I7zSdR9kGFBBvHM0Sxiqeq
kPnU2dhtgBhBOa0K43VZcY2N0MPQrtYqEVhjFiFj4W3boxGxEc/HCprkusDk1tbeHezc2l/RlZ2n
xHukUWlvnSthdbSHugIEs7dLWA6jRgfcjCfxgyfEntt2ESfCeyrKRJpnhF12C5xXMAsQIXNWtnN9
2XY5F4oadXOfki9Aw0LtQGUaUXsAyNRKoaxKvl4oEsuOcSf7Yflrwx8280BKmvYBqG38ioQplVCJ
pCVJMohzFNSJbsHECMGqTdkR2KUkLr/HRZBB3U9H5ckiyAfniQ7EGyf+kdcQJ5kfs290OAmTuRTd
hHyqjPkfkgKWmpXHaI1D7AxVWuMI8QvCuCr0gtCzAtNMXkDdLYcA4+GxWx2HXpKZW6J8jINTve9t
stuJrFvGClG/FNaiaoBKXlWsHn4sisyKIqjvgujyPzlXAuwKvEa9AyABDcTmSup4PqSXThFIZt2X
bZZLKHAYCl6kGpaQBxiVehDGwsEaaksgDI8BUdmyJj2JsVOy9tOFd+r9GkZgeda5L1oxHUkMVW0I
19l9KuqAWYeWtl6b+YOzPW6Ir0c/DssgSSqR7VS+haNJEAd9D0uD/BZBmebnKJj6pbdKe/Qd7Ryt
uNJD7WkZut+faMWmIE0V0vNgxHKotc3YxXIXel7a/7Jmyk/lMHADBnMs+DfyJbX+26PfGw3rVVPT
deq8gzoTIXVVZG8xRYyAVjl6CDGI6dN0zbL0aamd70hdkBXifX4L0qJM+3toqtjzW6uk9cckuZoh
cpOIXylhHp4dsAR4ZJmh4EtQI/pHlEcw3RTVYhWuKBQwEPRDqWwLDvKX4SQV5n4cbaCV2d6+u/re
ifGY1FEUV77di3O0VS9idIVJnYW6iEAbVUckf0n0dXEYmZHVHE4gLLSFKCQTmeuPKW4q+bwsUa6G
FOhdWB8v1B2HE0Zk605qxBL0EEBxmHD3V9gk2oiCAqRYqTbfnZcb/b6ncuaL3kfICqIP6nTPIu3m
lMi8GIiCV5AUFXioMK6PMyy1UankixXL8MInW23DfmIKJTqWRTrJf+yVEp/8++wqU/5u8I7Z5aqX
zhCKLQxVLz/bl8Fr9oRykJ2QSa0BtlWjZJXxWAilRKZCOISal4DGB2EQnTbcYcrkwl/FiXsFjqyx
bxUJirarjaY2fm0eWfaCiUMlnVPQ+WTbxvrFn2tWcwI0VfYzXVwR1BysD4TqSC5X/kO7EqDIRpEo
TweX4AXhB4Nmc87jZh4tWNXKapzBsZigM3BGbEKAD+AdtnTbafZJiPrz/ssMLKSJthanM/Eca9Cf
V4EfVWKRU5h3Gr75IxqmLTqT+/IVoGH/8XRmXYpq2xL+RY4hCqivtCJi35UvjtTMFLHDHvn19wtz
n3vq1K4qM1NhsZo5Y0bEBNoaD4ftt+PRIZnL6Ez6JMmgRcjcOUr6QDP9JIlb7VmSRCIWuSJ64waY
QAKPMZxntUd5XBsIt14FVQJLoMTNAwnP9LK4wRrdtD67gMG2K0qFECdhjjuUvDecdHNK6rUop/Ju
R0pDeMqYoUHK1gvsQxA69akidlIcOFKrp/jNC9rrtdHCwpR570YON5oqTCDmZToTwKnG7kj+oZp0
JQfXPimt+RO8WQ/ZAF/eupgU0OBFf9YQ34RfUJiuzqENPoxb6YjOOHSJYanfon/0pev98yFRzdlD
ibxBBXJHrMmr06I2rA6OJq2wPpQaJXgfEqLmknYAzVJt3k84PTSFbJsBxp5dRJpDfbX4SFX0df2L
pUG/d7m7Ctv9OMUy92Axcz5MkjXnvYIk/kiCUFuoigjw15wDTSu5ahXkRLj6i+PnrDqBLmB6dPbj
5Q+4KWiTSrKJdS6vQMvin+giUtKGVtRCpgWIqxrWQdTK3/FfSdUbKsZ4UoJcgP6oDPQCPZGZet35
dl0fjAcup2bqjgoX3MDp9KvKFsJ/ajQuuvU/gC3VT5XJxEz4HT7i79+xKsA8AFaZ9hXS45VDCVwV
1RVR2Z3yxCk5B7TtYcsYsPSmiCLjXH0VbKjmkLdhJpUUI9XOwS/lxMjxKgigGfE9aAywZ2POEBe0
WJ4xcmFV0rRAwWDbQAH9NUGvB6bzIenhesL5owQMe0DOVciVlw8VdTvZTlo0ENF+JuvkPUv9txGm
I/ZMqFdkTiMT17xzZG40KVyyUc4OpS1vF5g2iMK5wLB6h8ftWUk9sfZOY7nfOe/+lgguqSS7CZZ5
T8fG1wYDjlHjt/gq/RfxEDrxe7vO0f39ZsPgib682tnJvxrM1S+7n83qmO6mqHSPUSupLK+/OEPc
/dYw/bpBla89HHNs9F7/ylEZFp3y6jyZs8sdccHYHr8RqE0aw+3kteM+LLnMdvLkDfAu31mxUKtd
HS13FIQN+o3RzJCpQUXcii7xAYJID/AO2QcFM6w9MojEVuc5s373gzO9H6nO0BHU5PFZuDwYECmq
7RO18cy/0ArZori88vF5mlOjjy/zLEHe2M+hVf40me6dLDF7re7v3T+S8ja72O2tQSyyKhaLVkM+
e6idwwOzWpd3nd5/DhRgplnneXGeCQy44Ph9/uZS/lFmIhSTHOPQv0wxq8In4hSv2lqXJU4ae0a+
EeJH8cKspJW7NsH3Gy6l/c9oOVmNbt7qmM3/9xhRvsIs9yo0Gan3anSmQTiRIoZaylIB3B8LBQIa
VFd0FUCa333vkN3ZFMp2xO67XmWcRpUxveBsp8YpGT/HtP0Ynjs3+uMAGwQWAvEd7qZ3dAFUhcwc
NQkS9gWzjXbFx0lKfuJRbjtC+M3dM1ubPdnCVNb5h8sAQASNXirt9+gaIPLq347e6zdHGx1lkzsL
o5fD42LnJXCYGIs6CdEkm6BB3azw9SARrdFAczfK6T2BEBYJSN62CBLtCY3OqJ5lzrkp9TbCpFav
HN283cRmzDjya/9kNVr7uQ5Wv/gAfGWbenc/WiDE7pYTUo2ti4HvY/pKmp3bKPu3R9SH2DMqAsur
/7u0W+1mcgCnreOfpKR/hnvNTZ0Vcm8FnG84VEVHn6YWj2DDzOhD+odPVcYUGsiJWM0qYSi2/EtH
d5x2PUUyEoxofspNZBux2B4LK2HXBE1Tuz/QM+hT+HLy1U96LZzF6LCcXLv91Vyco0pij8u3W7Bq
pTHBgBP3yoabnolywZXJjV7Odn5Y0BFwWWCxQimDpgAXrgUEkKfR2NR+88nhW65MJf6xCOWnq4Es
EH6EXJEIsEXgyYkj1auHoyau4Rv04uhQ8PslHMbBJG5237DCR6c1dgQcoWScGCyY/YwQPHcqX5jo
XBasZiRqxqb1cNLI6F/a9ugjJ971oVlxPK4vc+vlHIlEIK7MUvCB4VUI+TmuR/bI8qq0Nrh79AbC
e8SFKE7bPojScSxbRPkpW1Q2cUnbO99N/9Zm9XvHOI6Bk7rLiLqNlCgqyAT9xUwNjsV7sQYfqgm0
8HjGcbUk2f4RoofNHxm1hc9ZPCM2aXm0BpRN4fGz0hgMe/h2Y8+D/cEF8KUUveK95ZCDAyCCMrFd
v0GblcIX/HexoN2iGBuKjGGkX6CWwCd5EfhIasuqWlypCcjBDPM0iAr3YNZMakM5qelAM7Hvk12Z
SrxKpPcYxs1yfuIZyE7t5mfuri8+yvCCTdreGW6hc9+DnL/WOf1m9KBYwCARTw26W0C8TsSONDjF
ok6VUx2QZqL6sPhHsqpDLB01e41I3CAuXLbi6AfYXr91ye+RHkoaXtppaPesqNJNUY4jSoZqp9KD
dOL9CpSzl6POzeLAibeij4JYyi9h/Ji60FZHntXiqB4GR8S5wvUFYqn5Bq6FnXxwka+ul/2Te0A2
0H9TrKVQ7jIorfFqeepuv7JolZy6Vv/AcdnPWLLCsOTBRolrrUdP26KPbzdKI2Hs4pwL4AODdmug
FqqpqZAkhEyrDmiF2JjjeOeztBezs38PLoyzWo7cgf7SiHKKe46xqmRUdI85jr2cFHAHZ23EIcyM
pD9ZUwMkBMTYRe9Uj49LeS6jeAQIP3HbNzI9eRiDrRGgXycC9aUklwiKEgkxO0FMEs8qXZkPXtry
O29MbP8WK+WSPWGT1w9wqzSXV6waVFgEPvLMvMu8FCsWWRmo5Ec7lB3Wcw0c8rKIjqLsYFWqKgW2
JSr3HWdyxrPws1G2IKV3gc63wd9u/vZLdn9aW5ogdfG8Giy5hnaFCHhUaw/fPdbmq7PngiGgqybH
UE6qCZ5y1IOoYMQmaeu+/cTugN480aojzxV6HCkT1YLRxL56HNxXKl2a6W8w+VrYXOJCHL2HmnVK
MwmAwMjeXyWmYVQ+vfPXCfdBurPg8bIdbUdqYZrxSkFvP02iwkOhG1X6TRTNulBksp1354ILoX4/
OlpLuGljbrCbv8NH5+xn3dUUOwFk9mc8HnXDQnzfoVZINXwPL1zV1WObMeiRqjVm9GP99YEGGVOv
4WFRQL7BJ7IYVFA0v4dl31yylfGWqy+A4+WbD2v68pV84EjQhLv3WCt3frSJaX+vEP9+mUd4FvRQ
n3gtLCLTboveZ4Kc6RVDdCtiKSu61T9xZ3ZohiV9WK8fhwK7c8IWSSUw7Tx67kZwsen42qRAJ/NB
GjV3c87T2hEXw2PvY5a4c7JJExuVrtz70FJj/WB4spcrqYn9mQNqmfy1DlK58JqSW6LGD7JvED7W
DMsExBRYz5SFbsG64hN/1XaGRcBsSAEn5S/YRpowAlCB+QXXirnNPrgnGFCJAk1zXEtsnw1cnDw6
3oocy9+/t9DpoEQE8EtJA9xiWgM72gWpXyXtTP0tlDxRB5s9CAfkBt43DL/MPcbG4OM/6VU4Q/Zr
+V40BjDcHgFbEatFm2EWEiS2m77Zw+yzfeQCVl84P/gFlhLaeysB/EQ25j+k90WF/PlxO4BPE1VD
o18N80W+qcQ7bAZy5opq5Xdv25O5Qg1nhWLzsNgrclaP3g4b2IE2TS1alUGqcW2964uycPDt2KBf
XnjnXD97W6JcUYmOHhkOMIln415W98cd6JmcIar27j0QE8AUZUd6RSwUpURsBqmzasDmq0zE7GFr
cFPcQetwQtPkb97d2sYAU6reFSObHsamjEajy0gz1CoYPwib+cV60yg1GExt3JS3jxR78GViUyyI
5HTIaaHqmKss8O1j72xRp9hRfPWWWGCGKkWoUmHx/W8KwGpoBNvu5tvJbAarko/gXOIIXVDjJtRy
dHzbcKHrH5pSGskwHbF+mHWZJJ1mom2Y9O7vs2mpyX6Wd2+/dE5iAmq6fyyj2NuAh29A6tEkjGBN
OSEkxsiAynEmoAFoBmxbC2tbLqmUgRtzmEt5xUkoKKvZa3mcXa/236xLHS7yf8X01gSCON+jodXY
AIbNv4czBideqOjDIiBKBdWm/IucuvxY7P5hARD0wa5h3KPjoCJCly2+CZTwQ7jhgMJR+o9f1RgZ
6iG4A4mi3oaFN7nE7sL5JEiRbkxIzc8/Jfb75bycF+t0THdHvn8AIrQKVASjqSbqzybszOpL7jxo
C2j7W0EWQXyzoi0YHETMvSVBxua7fZ0rAVVDJUnpGyTygBiCf/k+3jYEja3SmA6OILAHmg9V2ZS/
YhAueTHLWUVVSbo4bKmeYdMjQ2pS11sYPD6tB5X64hYE72iH11mGnwe2h+wcR79KL3HMnmkYp5NY
nCSswVVsD0e6gY8/OEeExmtCi7n+UlUSSrbqVK15kCjXr9BFUucBdjhOPhFEJdxKxzxPmdNXQjPV
jD8QPCGBkuv/FZxEXQKcp0OVMH5+80l8jWejGbKGBSVmA74SIgvoEauwpo1VGyjHqjZW7aQqU6gN
mH5VXTrFVdvshG/H7DRD3PGOPZnI2B0qhXkkT7KcfVrVFYoYj5Dmz/5zkAdVvNIwQ/FP/7IMCkNJ
ky65xbyWQoOFx+nKLsmFG2Q0/+KZAkhBOd44DY4J8wQUAeAeI/RPYZ6nKLRaNWdFNbq7gpERxvwp
nRBlrLmFhahDjKyCM65IZSCyOYpiCidYSvz+rBl8NqmgfeouGmJRQBo8OUhHAhKURNAm+AM86lFe
iKW5SY2YDgfccyenf/JRMinAbal9ljQe1QBWfRXQ9fFPLIZNmrBpPXNsRHI82Agfcij+jRx/LlJk
9+lC+f2sFpA3DhRoR6rwRuJhUQ+jBqQboc7KjeKyT+89MSe22A+EVOip64OZ+e4XarDwMyxob5Sc
tVxoRvgMYOkmUhbGMwnXtVa7WX0YlTQ8UvGr1WBo7YLXUFcZacFIvoMKe6CDjf8douOMfOfxWxmf
Z49fe1gsjmwSbKPaKxoMyHK5Pqm4DiKKqFRQLgppoXO0DvLoT3XDtXhzBs8THXcz2FCc0jLAsDDZ
DjN6fOOPxm1/puwHboVdRckIiRe7w24f4lC/NNbZmLz2goEA6qrtcBIwLkcSkqSfiErFSlTEqwi8
Tr6r1STA9hjLohpfbHL0nhzZjcjGe1lN4b+/2y5sRpSMQ22W3x6cl1I5zlGbdzlQWGx5tqyzvd28
EqShxQEknPfBtAyI/8nNYkG6IrjDJSNmXSxUsGOrR60QmXzgeV75JhO0IuUT2mfH0CGb8QXNbNea
ruKx1/ZmccbxkGHTQgMKItrzbI/g1Ynp4h7f4hcJTM4iCa5O+pMlh08C8/vmhBQ9UCWGGs2RbpE1
swMQVEBPxH3mohHmszM5OA3EalicIp7+B8aUOuPfITmbejLqqOJkK1n/mOD+Nnmuyj3xaLGg3dCA
D3PrREec9iaTUX2zJNZrmZzARPJf4WNIV59RiQka3ii0lcBm5Y5ee+Xhq8b2yP6D99eeZ423GjSQ
M4YXx09PPcRt+3BA5YvyGoLSNk4xDKnOoSxpRA8kHlIM7QK79I4EAvN9PxtC4kn2Fe8SlNNpj1nf
I2YQfVT1E7S1cBlFagc52f1wNjXJIXGh2yeHlTp1NAfwJkzLbQriqbj07TH/7UKj18CFy2lO7G+c
7dbG6AYhBmvC5iQX4F5gtzqqDm4IjTi8e/VR6wYyoPKianbb8IkhF7iUWuHqkDkClbBxAbAu1QwG
eAqUBibglENuzst/ThbSDvzx/4WG2c7zVwhn2pNO+Pqb9lrDXqcDsst53USAnQ73OYIO6lFxJSIz
S5HF39ztGAnZ2X2vkaCM3+sKQSffcJryj/iUVP7J+wvxdkBUmVSdYrldHIO9Z7an2w8urWJTK3ls
Dk7Xh8wtWFsIrPkpFkhzVwK9bn4oQvw0PWw2vI8g4O8ooWsphXjOXqkV5JeQ+8YQH+GUf6gES7uR
QKCNDlY4WBvRqxHz+deYQIAyZQ9DKO0u2v5V2dFBoFpOJHcOOXXk8c9GO5iChs2APeNNd/qCs+dz
jdCk/v1z5j86uQd3H8T0HH2Ke6bz+qdKaIsjfAQHgb0OGJgiYagphoSe6gHt0agIzv9KBCI3mRgn
S/orovq/wmUk4DfFYnULej5GQNIqXxSfGqQUvxCYaa2schplEDrS+hLkIGtjTTPhIkyPENERmBMM
UtdxvJ4/QMwBzDzA13aE+qIOKxTHQxVUWA2jp4NMI1kmUTCKNhuG4gdxL0VURCoSjnDiiIOr2FSQ
DVS8ZYI2HuyHsrVGbyJ6LHsd8IC4DuzmHG4k/TdYtjqVxF74o9Zy8sOFWtJ/AZ2K0CNBBOCJYWsl
9E/HCcGk9tAJPVB5OBRXqW+p/EbjCbpD8wGycdWxqBNwjSffkhNKlIpln9ONa/8Z8V9iJrZwRRz9
9VoURFqWdgg5dChfuIa1ghXELXAc/kvbPHqgK6b5CERo7yLNhOYj2sW2CalQx1gWRGj/4V2yOXtB
9MO8ojEMxT4sE3r+F/Qr6hqdaZF0fHkNqDW3aj2MPpRrxLfufN7EbUNF2SMpyZTiqko3SN+pUdKQ
jo1Ez9fwvyjNfsR58oYoZo+opDMe9s6eJAz3GU2/4cLpkcp7RY3pm98tX2W28AeRaka4cgcspbg+
us7RrHKVtEVnAYmHIK7e5+w9IpRBFI+fMTCnCDWqqGle6bZRYXPDVO/4Cb2xZCjcws+A2IDo9HN2
/mhZDVDJs0oSwE0k2RTKKOirHrrliEU/D6+ICLPhAOpRUaR6p/KfgFsuXu8NHOrzV9wiAWcfTp2u
HhxnR9hByvNsX9l9jOoTBAg+zkhJ7sczIVlwOgK7AcaBBtLWFYRHVHDmAZAJXIolNBx46Iq3dDHI
LHz9qUXZh9wTc/y00S7qBEMcgFvF1B1/YWbwRXrI+dQe0h3hU1L9Hg7BM7k0J/5+OeSCv99DLrDu
1EL1TUcFBSyodBRhCMeZ3ljQzuKF01+BUcSsGpKPSUuiq1OcC+I9U91X01Fs2maHQA3m1voIPweo
U+/S+CChSRAQ5zMvIycM5wPRRvZ/sqcJnvIE/HobzekU2oJwodTtM8uVvFHgIhJYQURiOHZiMSD8
6OIkoG1GNU1cpkDzsArsBHz9xGIRcLZellyVWioQgtyE1wXAuFyA4Dfg2D7r6ULICxAhYng/6RNs
oP5CRBcPKeF9ADzgSo9EjiOctBOzNQZJ5WmhCIpKSsCAV6fSniGHRB0Sf1JQpb0EUhS2CeeE2qYT
7TifKCim83fcVi47+0gcFeawBIVxKQK8AUA9gLeqgEogiU6lCwLM5+rT9fl6chLp1ZzOikrkxzkE
Y1B+qS6tU6Iy3UM2q4eDcESw2WQeEf84yWfnDh1jCDtgDnlDy0MkiA3/VkiDHT2vym/wQjl6Faza
KodDVOu6LhC4poXuXnCwECaRqBRjSSwnDldKaxNhfEWfhjagNpYD0+oGH0uI2dXbztII201SdKK8
mSBTtfoBJ2E7FQjwIeggQRA5Ce9nkgD90v6mScX0F/b7yf+YQ0cMG8gvIJSnqCm02GTQKJhJ8Mqd
riCzY7xdSz3K6eDESZBEThBuVl2ThmIcRjJOE50LLYukA3COpxPW0l+9k7G6exhWLTUlXYMQ7JEQ
4pNFsIeLTEuuOaq96BiFDr9CNRs6FfvIx9C4kyI7VD6JXp6uavJ9E+uQA0CeSnLBxWBdSjhIABP7
xL9gFdFpEYIAu712EfQQYgfAiWJLR5GjZELJpyhfW0ZDHufII3XpfzULvghPak5UD2vo9kN3KXjB
/TUHjwIL/Nk4OvDE/Yv+L9NDXzKJP3Y3OB3H0JPiOx6VR/+dnDCOxWJveh9PNBbANFWX01Kp6N+j
EDVTXoVrtcdSi+g7nhJK9OTbLpqZiKN/v/QvsUIbcw4nfRNDR0Cbj/XkGFX+/SfTmER8LF11Pr1L
OB71Fbgb+oN/UNdSi2n9Mhh7DQcGcixapW7kWB1iQ4hoHxod5DM9B8JjX+mQSlBEBUTNDGlfJXT9
0jlNYqVHeRp/RuXzQUp6eY3MTtT9z6cDSjD0xAXl+j8Wlv6tH1XxnRsn59Xb0FTQFayNJSI8rz2F
BF2ZptcZFEQcMPkME6TClxPG8hfayuhDKMk9xkECYzFqlJgKoozkFpgFo597+0fi0js90OxBYySn
6orqssy27bTRU9YOMiEOdPxsb6HtNz0ZFGJTR3ZPdZ/PweF+9OcUTNWR/L9GLgf5Gc8HhFTyWmuJ
aEj8NPqbS2AyU7hlQ+6HhyZp7m0qTOGPHqTyMNUKxl3jr6esR/hHJ9J3cd9MLeLzT8KpkZIUqk57
UUFdGne9puOLVu3+D+tAY6MFKGod980uHgj4/T6AolFOmnFkRDwrPQLum1RgrMNeP8fI4gqisSBH
YSR/8HJmBen5jYi8GPZAg6PVpMZyOjHVIoN1xCsAPbwBD8jlGrgisgp4evxXuM5HXcG931BJ6O5Y
CNzp3980IyWN0DhM+HC0Anw0XuV6FowOoy/7Ez04RSoiqGOq8Wk8jnE51/P/TE+uQIM4ohwgQvR/
Hwv+x88r0NccafF+ijHwiIxpZyUizI4XRSH9IHoN/oo7p0IjfmN9B4rH98hTjnvmBd018cznDfky
BC5NFU07JgvREF/nzTWkZ/5kGrAf8cH42zUH9kdb8Jm0fIkfIUcDIiTEGcGh51aecz01RW1HPlQ3
piEFeliDQfHcL6Gop1TdiLo1R7SKGda/qcTT+Ywd2yD8FjGeZQyiEEzx2amtLs25L6anDMMg2g3t
sQGBWcrYHXykj20iXM2Gu8fLmGPPpDvGcVFP6ED4edlGJ4qmjDfUkGjQPoPnboSB3oJieIP++fet
cvbbfkijGIkytpyg3KxgUEbbTT8cTxdxA7+bPEAZpuiOuXeK3GV7BDOGkBKvXilXpTSgGk8T9oGs
bkTcIj5phA24JQ0yq3dguPWOQfsQ9Q9XT3Ir3E6UGZ05tB/U+6+SkIkHpl/iRUgBq47gjfAFY+HI
Wzx9oyMOj9TBMAGVUj28G1ScADJPoLe80IDlrz26YvZ/b1qpNEIRP7eTw1c1sHBRU0D/QpMrzqRs
9QxatKi9+TFSWAWZ0DtHq77xJlvTy03YXxdYZPKDk0yZkAEm46qvN9ZtqSl7yY1BQBmeZmYLCuUr
eC+ssNmvJOJj/lETbwQs4jUowh9Z6E6fROpomsMj3dsbSRNokX4vav/2GQCikG1UT4hH6OwSVKa1
vsR3+hk9PUg7PPr6shjBdoxfg9ZX2TvJ4DidW0jgGzzATYMnatM0FP4lbL3qIFvDRjB5IY/zTF8D
aTjyrHnioYWlsjieq4ke8ZnmH38YmrxFQUDU61d7nw7ULDBwdBXRmtxQ+imOQ/DQelB6GU0lYIIs
Hv5qSKMjcrsaCR+YIW7xwrSl1dzGBVyFXa8ZJjd2sI9ajD1Fu6gI9AfiXwPafG1WUm3jfOW3qLzK
9i4o61SeFj1eZ5HI4jKF56icMC+h7zw5U4Qx6Hejl7FO/wII9slEBmtF/JzTFoRTcrfUfq3W0o+E
fFQ9C9Xwd8/Chu7JiNADTnx1UkjRH/EHQlEkbZo2KNq+unI1ZbUwtjkcylpUIrWhiw9NbWQJKT4g
LEYPX9QTrgYtN5trT6u4qiI8WeZwH09zMrFdZDGZgG7Ip6r8APRuHqw+i5/fQX6BP8Ve2ujRxJQj
UhuSAq2RHlTu62P0rG9MybT3CsoQzrogGDnqFSxHk2xOAa9mrfqYiLS75bopa3hYGMr7DHSGqUJO
yAbMK9sPH0ez4x5bHLs1ZglpHXsWOz6eqZj2wn1Xj2zKGp8T5cihR0MVBlVAHafQJxC78bwVwMJY
IAtZ7jscSdw/KYiiDTZE0fGrvsSN/dZcWyTNzGb1NoV/9dTsmtMTDUk+wV5n9a+cQ1anw0HpVNYS
HcrB1eZMuxB82a5EAJyTOsnou4gPs05ZGCsX4k6NG/srd3JBVH9hj39SaJKNlK0tLUJQou57TEn2
Ndur9k/tKgoFmTm0eFqKYp70Hmr4eJXhkmBOQGro99HAILncOrXBfevodW2jz1iURcBAmlbQjYKf
EVe+NuCRAI1ZfrU/OOEL8qZLpTWqAR/wpOZP3qQC23HL7KKLMza/5+Ee7/UdOpIGbUjURIUGNyig
J605xoWqL1vBk9Io2AiHCoqX14Vw89jOae5xj04DC3f4e3QbWd2bE9FFTsU2UG70Fndwy4HVM+AA
oxoGMM/6TYFJrAtAVU4QOpdA561R1CcDmWYV1+C4OQNRu1RWUq9Cp6YeYohuObzd/Bw3JqGfheGm
BJwYrp87qwldtydlezN/wPw7uqdxgfu0jGjrIU5nOj26duBvtgngAaj+k5198NgcIWVUfxtn/wCa
7NZHRdU/4cEP88zLZ48Dm27LcprX9nlRCZtteozVMCDo3oKXN02Hq4/HC84wGCrBcryhddkOVk7W
ToetwcqnVcEhLKZNmL70BABis/AtnWIi/sG8MdjcYkUOczy8/tAjbKzmV6+22cYtagQVl4p0bfSt
VgLG4D1fUVs/4cuO0Q9OQa1/fDhylmRaAEA85vm0ypBEtfVhWjs6HXPBeeaewts685t8sjXIOjhY
gal28+E7vobPqVxsfsBgsZWpBzYY9fpyd17xMeaPww/dJF78mQevOIVOik/Qvn9aPmEa97t7PBCK
WVFX37FaFfe9wk+3w6Ls1xa2k/bszZlTf3LbhucWueuqZ9LlaTW2yopzJbOjeab5fYBLeE6dsjJ4
rJp+FdYoEmC4njjF0qEN7wHz3mlu0nJ5qkaGvDyK0++dl93y7dTfeOibm1ulc1cbMjU2uwxDvmt+
rOMEfq87LWNYgaPxBUyBKhHe6tvdXxLImdm+fbp3C1hTW0LH6ETUfe5fus4l9XiPSmo71Wv7/vKu
AMHXyG6GxrtfhRlAqYpKubXJCEIt/4KyvFuWSSs5ksJZwLom1mp4ns2uVnBOdbU4ItSHRBZQHMqB
Af1tG1RjI8l7q36NkvbLq7zbNWNOX+Vo23RFvqteArvhblf+7uDUN1D2SXPOlIQxioQlcx6m1LU1
TG1+HtHD270ffvNfCzn6phjttBaaDf947uboDI9O7eW+Hv9oqEUSJtfqQ3NyagYPmtFhy4hpZfJ6
ufc5bbLzqiixl5cLqs3OBegTnn9OjBrWdENalpyndEiK9y95gKKLgLD8W8GyPyxGg+ZkSx+OrDdK
Pfu9QMXybBIYDTY6ZIqGszkjMn04xdDosc+8sayDJU1rtxq6awMsC6Oul3MlnSOx5IYUsa6jZ+lt
Cc+qTusSms+I6sc1PhB8cHjsCEsZ5OoGjxbXKp2cO4ExO98PoZhe56dd/z3A99fws6rrbv8ZX9da
WGAKQJgxwF7UbXXUDw9fzSnvus3CEhOXyvRG7rad2pAu2AjbPzblrMnh7af0EM/HN4JkD6QGIiok
WxpV+Z3WDJuzant/HZr9cvSE6VgN2Sssn82J4t4zxj+cMilHsoGhaaPeOX9/0VKlbHg5z1mBV7Vf
T1otJLK37nFgHoNmxXvQT6t/cL3HqW33vpsNx8Wn6jV3D2d3+Jo/1u94a0WHzuk2MKbnateyvPvP
w4zOdCRoOu/21XTekFgL+ud417BAvWUSTVNS82uAJP0DxZLkUETjt9POl/VaYLw7tWdw3YePV7Dd
evsTaobpGV5h59W9Xb3K8AtaeM3Je+6J4KDpls3xausd4UsRDnPUYbBLAGA7zZrnny3/vOq/s24L
W4CHW+MohfdyXeT+CyuN+XOdUk7G7hBj0Op4G6FH/tptHt1GeHy4TJfqv+r39uHSSW/wgrm3SEdY
gnT0pE9elcf0I103IonghQQ5Z9KAbldJ3EjOMGCD/kpmsfpuUnveT+AaB4fOKvf31BIxkLkPv159
SmXgSXfUTSs2X3YPp+c7XH4dcnX/0DHnO6/ycvZos0ynREO5zh947RUMGUj+7+HmZNcZuUO5fB7H
9/okg2TTMb5OzMP4BP2jcxlcvwo73kaTmr+8fGU15N6TVq9Ft6XTHHOjrF0g2LhRv+3mZ+UKDwpF
NLysebXF3t5U30Hae6jVaY/d5pJhuEffHbYle5Pfu6UR7ou4cdncLsn7Gp1XiV3rnuy42Tcba+jm
z/uoujGO/vZI8+6626SnTatXfZIF3Dvmqc+nsufdrI296txugIetca3Vf54HJ474msMPkqYYQytM
KwNraB7cS1dbzDG8/ubZ3AKyPF6G7zsta43QyjenhreF1Y4MZVNtqW/KEuUMZNfTm8F7OsatQck1
eBleRq2zXiYGqiBj2Lwgm3o3vw40wnHrw3udtbyb3sxN2ZpbxzwwxycUra0kq/6rw+PMN/lNqq6t
uWmddh5JCC7lp0kVxO812HODlJ+n1egGiXblVh/+m/TjQJmKJHw3PENiiMpRc4JUCPysRxYJs4Zm
u2t41/MGlCjakQ3MwY2CMOajNGxRRv/DhkWkpRyzQJOpVglCWaTAv/6re2qgZ7UJcoA/o2gEAI61
MF6JHU5Q0b3GwMLjKRwxDvm6T+EkrKGC6ODyRjEHY8W/AvcYxUrn4MsEroOGBgV+WzVM9UjjuJlR
tpN9rVQe0hwhEyRvbfoeEqzxEONdnJFzHIM41B2MxXuUF7aBhzsZxZJ/YpupbDf+bQOjz+IhRfw3
RWhIU75Yv/LggfU/lomg9Dr4GqliEdwxsVRnE10g9yD1jkhrK1UT9XGScZgLktxuC+mSTnllo8fn
f5krh2+9U/6yqHD14dXrLKPoCyjqp6MqyXKTY9exFzeG+OQXIBEHR42mqqy92aHde/Ye3/dRDlI1
eyBt2blHbN5npdFuwUrJAgt+E52LWkH5ahOkZCQUe4+I4e1kw9wtLs4Wlr7t5tMtMDwzlBCRNI0n
uOUkdizLrRJyZuHNwBaK3dDkWQBh8abrN0hHYrDm5wQw+G907yyei5s/nczyj1QJ4bxioNjPuwca
IfI1+s0kVuqc33ymd92scHzh5/KWsyXHQbeODPrqNPbBoxryCo2bEFmixskiJBR2+PjtZ0/HO7VC
a4HZEJoiu1vHKAHLHe6HFTi/nFCcx2+YEbEl2u/Wv9OqcrGjCAP55uA8mm4B4eiXDjer+8jYd1vW
KB1gYFNCI746+9GVjfFCz1rgpKRsOHUTpd1zTQuld8WH2tRM6JA+SMlt/+3n1mQ1Jazx3svWjhx5
N7rwZBbY27BJOt+V7r0RVuPpfWQHmKkTZb5JwDG+CVoTi6wAjN1wG7vw8gCObq8MP86SPT1ivq3J
uX0mK9hFjJEJOepIEeUXMY5zYT512RDuS9Sq23GanIrQfntnYs02pmZV6ABPkVqaFCz2yHIsnHpg
kGBQ1r1x75jfdUDg3eOXvW+bYQ1aBVKf19r4d1jsqMewq22KDVSP9B7WH7TISm9t23KQVOBFQO5s
AR5PqVfAAQUUu3fuiKkmre7BdJrvD6mQfb+JCyjKhFbfZoHAD3J248J2CZcrhJJ1x/i38gvOIlpo
ITRsuDwSpO/mbz54jR5T/FMo2VOYuxy9+6pTLva9FWJad10PrpxSQb19MwH6CKTDyuKNv8KJDXCW
gzoEpl+YbSv3ytjp738wBf5+NpwKNFLTCWhDDKtTHB/CgfqgAMliNsHLqrMGekIpSLyoGH4fphxe
r/Wq3n5XHbeRhe5W7AoHpz7yB4gi/i+00lEaNnZekTsviqM/jSjNvIbp2aMy8+uVqGj4WdKKGoPv
G5EXfkj0PEJSJdrrgz0Mns8627r3xKLyGhd0r/txH7TGIqmZt9/r48WvxhB9UVAHRyJu0MMQ7iwM
vpf/nJ+4moBaCQ0RIYvt6Imd+wRsNkCXmp6ae++WUOK5O8FzvSYWNM7eCVaHe83JOAOj6FemNgED
UtuaYyKnOrKLPHkCW+9CoHHzXqiPDvNDLTx+X0vf+LXeNMPknKUtcN9Y+bVVUp4RASM27tMKGaHp
bYP49Nvutgof35im4vHt4AKkRcuLtMdJWoZvg7249ggzKP/g2Zt8Zl48aBZ2bONv7j4w4oAkcnFr
NQ+/waa7/X7eIAN33s6xn/r1vQPlBXdPg3FjcbzZ5R/AvqE5PyFIn7K1FUBDDg9pC9E4Q4nZbkBt
Vue/cvLsrqAdBsa4EqwoBJ098+iYby+D5Ds0mflaH3DAK30jeNIGpXuFYIOkJpu8Ozk9Eg06b5Ws
pN6K9HEEL5++4bewWBsTq+aUOFBsmssXKpy0a09bMGvu8t21oSGbDs/OnL/bMRM/bty9FQrvpKhL
8cnw+2zCccduBh3SwibobHCk89WwSfmZijaUsury2qJIn95BXuxZodau3UbdPY9eMLf3F/xSn9Px
c/iKzK4Zm0/iIKyZMWYEaoav2nD6RRsbUjDXHJkiTXKbnG1nyvebBucGvTNQGlrG5LHIESwN95UQ
2H13cX5qABrYh4N9VwswgFrhPAqnyjSi2jAG/UcJdWp399FuIrTkJf9Jukh37lOz+3Wg78UKj4w3
sb7bOjEpDcCremf1cP9Vhu9ruz40YLOjW3ObdTVmMa7uizrsbbBHb4zrEoyO8Dk35pbh5xx3KB1o
PD+4IBJ70Te40/qCJvwIOJTICAgMGlKXeNfv6mwV3krnGqX/im957lX7me3knJY8r02BbyZKrHto
F0FraZVoOD9xF5BrCL5c71ShboZMXhqyXEt63rsFXtbVdlaNwg5lYyDiw9hemNsw750QtUDaYfId
2jsO5UfXsjnge0UtPCCIuA1fda9IXuOU0I211XJPpZ/3rJ8SLeTo+UXPM3zeWHE/9oXgoVi6rqR7
3SoCM0aDHt3j1aieO63BZWygncFMorJvZ6Oz1wDDOTnp2aWkVMUBkm8/93EU94jNd322/J/HdzbK
iSeubyKHG7hvtL+1CX7x/2Df65jdbHlP6lOiBvKNrFdrtN+rTnoKwbgb6jnLIrdAKC3fwFg8Tzjg
mZiiyU/NNTseKMAOGTDGa6Q6KVk4ExpxW9qpE1vSORFukGf8S6fc3fi1fuJ8VnEO02P/+0YL+fYL
BBSNFYKuu3eZbUfFpERmVBudwtqJyMn4t/PMOdfY2+YO80faWh/iToZB6supbTlCyLQT7nV8rnrl
zel8/bt+lW5tkVICrlAAwA+h1zODbAtn5wGTB3dIMhGwDfpNemQXV4cvNc/O/9F0ZkuKYlsYfiIi
xAm9ZR7FeboxJJ1QURwQ8On7W1Z01DndXVWZpsJm77X+9Q+DTrnNtw0m+ZfwXuBb2ttQdLBMbOV5
0TfCAAe0wKWJ28Je9PJm5S4zqUxT/JzTBQr9t72JoBGO+Pzr48Vvr49P+wEtz34AVp55hpzibn6x
flAtFVaJ/kAge4dTgWABkoHucppkHKWa/+5Z56Y9wgmTjyhy/3OFZmMz3mFTfDYagARyjHK9uYA6
oBYg1h4mn02Zzh9MUrtMbswQdYX5TNT+sgt0FdNvAi8RVrGXIvQR1yzOWQdkbjJpLC4Uc2yTB8V0
gx1UD+hlifBIBLCHL7bU4O3K2zlbqDO0/axgT94X3gYyNzsGrAdUjfq7Ai5rwzmtKHAfeBec1/yQ
MYI4uTRMCwJe5ifPk/r3SBkPVdPW9ty6PDra5POItgsZjIOQV1glwSNQdhAxM30E0Fbo/fv63TG+
GJhu6Bi5hQ/67G/tHPrD+cvFx2V28igHwQWJ3bygzgfrwbrjYbP5rFjESoZfVgUa3oyFs9f6AgTX
K+Kt6EeGX71sS2AlM1YSqW7A8cytp/EH76ixeNm8X5CUoQ2eItp0cb/IDzLEeUJ/Xbdq49QzOOU+
flen9Vxt4tuWopMT69A0WasKAnojZfX9qT209m+N/nlQiyq9Nf3O4Zb1AmkUGolbBgexXqfC7g6y
Bdb4Z+NW2aWREoSKFxd17hd8lDBRBUT7NqVqVYG1IOeXZJkiU+dn6MfFnJIcjRY9kpHdzZ2yG52p
Wo1bhxOIKn40SeOKXV+eAPzu2XQuMSasNtCLeK33uMfwTOLDpJtg9H2OCMwluf1iIt/OjebiAmFX
WMST8/6K/6jCcQqjCoIKcpgragT9+TFQuiUe4NZlJFZMDcg1+nu6bh9uQ2QKED742rbTkcxJYTB/
TDjj/ANB8h1p/+7x1ZuMVPVGX6KThThVwihGUh6+aLfCoNUVms3hhMuHqL55tQmqR7S9OBls+3o+
jfjxfZJExWROmPk95zxVkUgs1Zaxrq3k+6ZO9Xi38KbuqpOHb/gd+YAuYFktzctTn58c97yHFdXQ
qbhxe0n5QlHTloO4iFoLCi3qCROZmAqvG/laxyvQpTajOa0MBQF3Yd7/YO5jwm6aTR6UeAes/Zn/
zRo97OBT84mcq3wbs7N19iWzQB7LCTWX3w4m7smfnApaUrevsLOi04ISRVAMDkEhQB8L8T3/PXwf
K5+jLV99D8A9lEVuoNhgz14/7iA3+v4eAyXWkGZZb0ou6S0VZ/DaPYBwvpnJwFOoVSinfSiURAK+
oBUwqiakviF8BXtaiwKAId4bnrdoInMxTfDGR4d+/yTG38c9LiSNK7y1H21tn75NnhZl0FXgixAo
B+GSTkDO+2FzWq5e4olUFwbdm3d6MmMp8wi2v2R9/a38qjLLN0bFp/GTNBMJ2roQsnM0cH53DBd/
HMt6zgd4gviA5pJj1TQHPGx/6oBKiZGNvuoc0mm4gVUWdZg5XKYZmOSLBxGQDdePKYEQYE4Phub0
6RSMKOMJKRD4n93T+nysjhbWARTDb8/KoTGZFWjp/nYlTeK7VnxFM/vQfK1t4Ym7Mm2qyT7HhidP
D40zZ/HVqBih4oxl9lAkl9AV7zyuutVeVk1/xRm7fWJ0j7nLrmfcXdVfHAmw6VNoKWvqi9/X3gEE
hXjcNC/USIey8K9fa5WucCa5czG+c3/bZWngVi8ivg+jpiokICDhcQVbmAHkOhwpwRPGe2+5AgXD
W+eqN/4qDnsKgJC2kbomMwuPlvbPl2HIpMsxY6nUZQP6ySeyKUUPmj27JxR7iuOfKHBJ7O3yoath
w1qXB56Vy6DFQ4HeT3YdDR4f0ClJIIccGteQRjTvWSf/27TfvRA8oYCszWZm3Mm5TpezrXJoNPXH
sCUmJpM6ee43EN5cZagMRU1NOK1qdSSEjIcQiDh1moO72yfCeUqfKBkLo82A/rlyZitmtIBKnFfE
AFvnGL6Mx4QJagLYJ1pJSL9qxwemup8tJwO/N9+5BR1tHE8ZOTKmZLL2PLFZ0NrnmtNFukHCO+45
PMRQJdoQ0DO8zGQEfAZ+MFJ8BAycOf6ehy6ZdVJZUa0QVd/EBwqDB/39tU4gWfBMTk7pMVXDjKaY
DkTU6HIJnF1ruHkiAzlMtiklYgtAi7LQf1/0dvKAu28AJrMlOBcYiTdCfAPKqEkp0QsdAlGoK4+p
+aEDswqaAQqcsu9Yr+GMJSF1FG1LC34l25F4CxU6Or7bvDNyqHbrvw6tdZ8qprkkq41vpsSP5PB5
kyx18l+p/TAbHtyYDwAcH37gDaFIrlp+qwdaad6n7894xVPQatLC3ZEf9MxBMZw03c/obQxObucg
zvBH/Ei4pwjnDzAQapPilMLNO5zW95gwBp7bwRGSw5w1SANwf0YKuKauvZMeO76DKQ/8FXCIj756
KJH4wuc9E8eDz3hyG03aL3ZSgCXn3OVVSwlriQ8l62G3CzbHuFVYc4Sd/emu7tn3pCNX+sx0ui3i
/fl3t6wpLIQAy4IcynMIkpEGiH0KiJ+ygru0NjcPEwDyfa1Rz+iiRNUrgQVEmDsB8L7Q5xOpIHF3
kEfIKbWajfH7iGC15sBbdjL/g0GZQTtApZ6PvrPWxfKbClvPSc8mhyLpjjfWZVENgbs6wcdu+Nm8
j5lGyaZIH1mtKmcruOV7TtGiXWDCVLgx6CkeVCgdbwnz2rtM2WV5FnvOV1CJo1Fy4GPhIeRINC16
Weo0vejkCLN9w6JI/Ywearrxyg839gPrW1zaLnAi70eUOb1DcbPW968enZct84vfbIgCOjzij9m0
bCFa3mFyCvW7c7eYxZDhiXKA4mz6RLXARMxsI+zpGM7NXZTL8MpZOjoN2Ml6+gkVgD1ogys8TKcD
R0XMtuBr2kIuOa/gWk5fzhTSlTyaeldxFCKDhXoFhYA8C0pqDYZ46cBgrkucTLqlX8n8GPuNTPdU
TqzpWxDlx9FnqEai6F9j2A1xTCUyEPA3Ppt2ORNSXzpihj29Tcj3+urZmtIAxw/99oGPW87zwl9D
+vSmj4hD3X6HYIEfEzsASoqbVX6JRW+d+H2RIi0XonYPIGr5OAix+TJYx/UAuQHvGBCsC7nQvwNN
cENaZrx+QNYX3CrA/SBpLfLJdXIFQcwnvAtCLYRd+VWgjyEcnnDYXrw+IMOwtFq13def+J5hnY3j
wBX1tcBSCArHlFfFCAwCEXDTzF9mn8FgV193pFTqB/b9aCR4JFOJ8BlNQCw99pA2AQrp0S/MUOjE
4pLK+hQ5X2PGHYAs2GM7hDJglDNWE+5OvBs0m0xLeNmfL7UQP+CZ7sdVME5kfak6XzkVXSsf5bcU
r6Y9Zlq4h0aI9vXHCALXMvKYtbbOyFZWE6ZKElCOqbyTjXIyBrrI5FsNuEEfYmz1G4SpN//+7EQL
in8Mk0LjjvEAesky8zcHasnUwsQGwxS38cVZn6VTn+F89ErD9uyKae7Vzrn78WvfuBtlpbflugo9
yWUYHeWJcPmEqYn1TdDXubFrZknXCTveWFbm1fywOoBtP7svmtoGDiDGG1klQgKRFrSmHfOJ+YG4
NTT8dHs9WaeORbW1Pq0a7M5PuE29LcOV1xiY8sO731TmfawwCPo4G8xn3lbc4vk6/ylAkg0TIBJ+
JFxdakoaENCLK39OkW3kcCf0NxgQwB3vJpF1A/XCfJw5yO6M1KGOwgilaanGJKqwRbQATptG2jH2
ba+9gkYUSwxJuU/Of8l9LbxtctxLgxE1xjo4F0OeE4qcX+E1+Nk3F5yD0YzJweAXpTrMliAxmlUV
Nm9C4fH9yARbhsR3+u7gnIyP+/4zoFbUNga0bABV8bQvSANgiMDRx63HKxXyBu2d0WRwIFJB/th7
+Anepkf3ctS5SGapWGtl+fSAofO+06fOaBNfxU/TNTx20W8guvKTJhSZWTHCpWSl6PHDb7K3WLQ2
wzt3xhGu/Zq9bEvnQCOynsbZWrhkDR7/n2r4KIRcTLwUFEPA1aLYft1ZaRVY6oR5Kq2KhjUGn4Wr
Da/XzPYv7EkvffRGY+g0w/RoNSZwKHfIcqnC4SfC5nqa4XH4nlt1eNb7c3wMlLuxSdKr0YL2aN7t
MgV7a8KaYkmPenYjvAxxrtPzOeP1KNS3Ew6SvoCPtMCoCRFr0kyPBtlOvRL/2HMnLzw5u0Y3uZj+
psc467Kk/weMpHC9OR/SvTi6L13nl7+U2peYgekRzMAAF0LK59AZmJflTKPiazMIax1q0igoMCkd
XpIUUSnWAAOMQZ+6uvB61Lc5hmxYVfu3hvUZveK2W6BDMdqwKAGgDrvvCqAe7ZriZRfOYOI3rNk3
8rWvkb5M7NOP4tKnwiNo8cEBIWpvW5MlvX0OOsdlH4V0i0HvTadD5sCv7ePwOOz9SUwZdMqagkrL
cJHURuIe+WEIGTEnXt4ULpn47nHellTh5iJ/jdlySBOkmFGN7rL+2gzTas93H+7IfTtgxDTSFs4Z
5j+6y/eQoZoEF1Lh5FoQUShqWhkTRGr6u4wJZR4HUPY1TmP8xkB5YK+gABAhieYfV5u/uwc4JPrC
C3SytrDq+Bm9AVKsoB4ez1abLAneoAr7SHXSIfU365Jy6JJzI47LSQN5yJ58MxmWif/JhYdq0WKe
gfYXNxX8BPQLdjdN45VT5HqKq3qdaWen3oz5ywcYocE+pNuPubTVMCZtPkVKtI6eYR4yfD50JviI
dpcDdb59G53Z5OnQckpl9AAcaa5zpFc3j4MKywCUO6NgNMkYqp7JBKbiDBi72TQXW20ruriX1HEP
e0LR7t+ZAOt92IlM4ZHXG7Mb41XtGDNGZJh4X/n9gwpCn+oUgDNzV9ZmoelkaiX3Be0ztbvZd2vw
sebo4Q3OW2tAftidiTchfRIZg4cmrcJvayGhnnIFBhIumRCtUaaBOreH1+RMuszHGpbDlx0q67C+
w30wV6cX2kz4MEzTFyxrRrmKvyUW9x4OVmiZuZtgqNsXXcbL7fRY+gwSSFcmUQHMapCPN1Dl3JIy
s2Yn6FgFrDKs2HSYK5/cYCpPvj1wg16QrUSIpxCqs1KXoCukjpKwJQ1xFKm4azCiGSMsPGJuqIK5
wBOH5McOMk0zfXqxxo5yXiIKhkbth6HIR1NqYIa+L7z7ocCJ9W9LM0PIpalRKChiS9CmlWX5P2Tt
cMzNw9VXo7fRmr8hXNv+Z31Z+ipok/kZWbPruIAmQpOxa82zFjmVfCgJqz1fzZomD8V6q2t84dbg
nZVk5lOkc1caHH8FD4GNrMXHRZe6Ytn0weYutiA9YDbcJGpLGVMc1LN1jVy6kwwGZYOnmlwy1rRe
Mmu3Lz4V1ojdPebQg93jVcAlx22BR751m9bWGjojoX6Q+/bdvlG/9Bp5hX65WzWyvLvz8Z7Tj/fq
2opu1wPUApdRy4V4jpJ6ISQkgH17P+S0xrk91SALs7+3pteeq/yleBjOGw9DeeI7ca0nZcNrl2YT
jyz0cL2nfX2aTdXHKYW5hVWwXSBYzEuq/oDeQQzJPsAwVPhLDZesvls5oMqHl7s75hZYHCCrgxnA
HIHgd/nkIasZQvvLDluGTmn8afPv6uh0KKY+QEltX5z8amONRpCrMGQFV67XH0zl8L4yyLZhUlMK
bpcRQre+G8U4XFidMI5uU64d9kC4R18PbRrY/Crs0obRQlCu2c0Mo/5e+DgnXzxB9KLQbwf1qSuj
lf9CkaoaAzTLGVloxUxkkxxOlr4VZWSt86gSGdjyV08LJhniifGYsnmMI6z5ZOy6p5aH+H+BthHq
g5GfmRI9LFxxXB1Ww+auYGkSJUR2H/32aGIM4NCH4vdbuVQfiJAz5DmCFh0t7CeuyCcYkyeV13Jt
+TSWpYxQ4z2vZjVaMHeBqbx+mGyOwi7GHE9HEIOyjT6Hb1OW6Ri97is3WCmRwnFpP3gWzVRjizCa
gyzRSEcyEChmmPl/dhTAurZ8zQVNfFKniYxr3YDoje3fk2pPCMjlOFZ0kHxKZTocxMVTCtE7EDVc
M7Y7ZvlTvkRq4f7yvIvAGc2Rm5ku7mZziuRr2zgPG5QYSSJyKDW4XMRxHNyUSDrChlXAQuPD8+xq
jfChf1kRlBYc9zienDIbtsN6TcsdxZ1AYqM+wyRDtpkGcTmjGg3eFHytMNaWx69I/G44K3xgJNha
rCIzVJ9k68iurxFKxvIJNV2JqycE/E3NcqsNvF8DMPyeud0E5LqX7q47aKAmv/uksCo41DUGvavT
vJolJxLf8YH72+NBKbs6nIfrtIVPDVjctOf3inGrphQGibIbhgb44wTd2W5E5rYc7S4wZhBVcqE1
lFR4lD0gfsc3ZHQQs0UWkFzY9vEbxqZe7As7k+JkdOLCamOfdqI8P8ileE7rQQLUgimHF18nFwyN
P8O4Sdj0oJgX8/WVW/rZcV33UJnFOk6Hs6cD2MBqu4ykYsP4yuxvkPRkwH+C9ti0W9MN2YcpBqRE
7CINuH+8NnznK4KPlnikF6XTGIIJsW+7D2NTQFg+RlAHOWrizO3dLO3lrp8htbwTEADn+j04M6kE
oE1cd9SZsF3ULgAWngku6Wt+s6kPGGgeVgN3MkIXqoHHEFn0NH/zk4uO65qsxM+OPEcQ6gc6xw5u
Kl/UQhf/8THjiCSFTtxz1g88ACVMiN4rrWSPMLXFZU1juyGagPEEla1Nko/RZkXzYGMfAhHLfHZi
riEXQxBo0RGeluw0TP2DL1LEXwgEghP9vbHXuAFBoTHZkPikqX7TIo3K60ybR6o2P7ANJqhnzBJx
SP01hJeeuW7RdvI9RPowYJZfms1v2NGqXZKwYn/bGZxZHralKWYzeOFjC8P9yOOkwEZA1eso4fVC
O4k9yPOejRlyNG+yFPhlmksWk4mHAcpHU9ZP3MImT3LZOsFUlFT0Xsk4k06C54375ktANuq5vjGk
fXOI/hEl1v62EHUpMyo+GdcZuQjvDEMN4AWRLbC+LnRVSEAm8l18Q5/vgpFK38oQG9cCO974PNmS
3UPzx89NettEXktEgRi+oWlRE1ljv2uNvXMZ4QwKoPCAQQR6IjflUYONsMUgQ7WntNJ8LZoAOyoM
MzKRreRYQIm6D0WrsUcKIDoBkXV9sI6w6qUSwcAcXgMvavgI45eVHbEqXlz0WC4zY1icjRjCnf7E
NagKYSoB7IsOmEe6ZsywPk+f7OrYssjZQwu6XnOmsMfQJFOkgCpZTT8iVyMGx2HaURtopmP8JTG6
w4mW/gopzjq6TiN2HV6anoyhEsod0Rtfh/LfGv9fZgi3JZ5rGeEeQdQFxuMSrLaOsaX6ctWVgZRF
Y09Un8juxnIOCTzworvminK2IcWLhmPn7Y9BckQkKbeJNet6U7IaGNhjNFFbUVw44iDKurof/pkG
/H4sVwX/Xp2TEpqVI3BZf1IcbuHmar6Z+XFC9Awch6CUfWFOp/p9zmX6Ow1VO4XC9c8QozbMJWam
JsllMLwkV0ybnLC6g/5z9XgV8XVsMeysbIVp4+RjH5HY2PMddcC8NYETFuWhiN25yhFvkZqb/bm3
PnkFhGddnZzDx8lQ3CpOD4yQWnrNYJlwMciK+EYivQcEoGmVzx7Ip++ZvR0w9DP55bwzSkGqmkZi
jtZKuB6+FMOt4O6LOgbJix7DWRvDmmML/CweittW3M3HuhJ8lPQbrNkbbjtSlD5D9CEYkJ3MZ/JO
TnG1eMwe689UAQRbvXcaBMIc5EQLeAjeBJ+p7itCRYJm+cFybURfj9MsaCDUEgEWWbXJZnVm00b7
WgUljLaEvWaRjbLRk12F0xUNmKwSTCf/yN5MCI8h5nDyiKZQscbEpQ3Xa2wo8erR+VwPI7rgPjBf
8qyMMUKE4yfND4OEetDXAzFD/Nrxj+8F7HGKS5/9FT9ioA0k3FfGUy+7M8hpvjpU25KnqAYvTMcJ
+ghIpIViOn7MpsiwcJDZC/7ROuq5KxeVfh7ePdk4qX+j8SIMhIEwWrDC6Y83lDrIgKi8GxPh6aqH
r48qE3zMxYg6zAjO4uFVnXPyoEk/KKNGAF5C/zj+cuHAbzALpykDkSBTpzEojZwAti7KPtXcrDL/
GKjJN7nP+iC2bB+adUrq3TMpkeB0GEXnh+/oO678F4ondFHxkxkjxkhYXeLkkTSZXIFoFquaGXfI
OG0h++H1MYHp3R802U1AgmfwuwlRNVujj3/aHj1+0/Uapf7a8wYfGNDTCKKPwofJwHUfH/DaKP/e
V7PZMnN4A7sWpm0QUZNs39SshuJhJGB9YeituFRois53L62d4xpr7Tt6YAxK/rpLjccDBRWE0tVl
CUniu23/YdKtjfq8CWTLbGAzRk7jvv/mb7LwCEH1cJy+ws/hw/RseZ3nkFMvw/fhCCDop1OmdlZ3
V5ELC8uiIM2TR4ThWUXjXllhx7EY/eW68fAUQI0Ky/nKauNTTvKFKEXFFalEV/oXMsK/JsNh2MDx
fzDo2lCtjabOXKwiGv66/uwfk8zsLRgoklVuvIgro8Td5kSNkicIwx3nq4ZNNwuFno4XFjpbCn9J
LU4zL17yDOyFCXyy8mhCzSx5cSfYxrPXkG5LrKagsDHl7LFN1fj5lsRJsVsOGLjjFgd2y+kDGZQF
iSUuNn1CgMaHp208PamlWsDeslOw40tepZzHBJXBkLPanMgxe/3H7DnCdICE/MZur7TWJmVm5nLg
UMtypgFfQa/m/KJEUDlZHw5zBKqIjD9J8BGW103ElicdcOrg9/yw1Phti8usmGBIZu4br0+gBdSI
eKFzuogtQk4z1zBOQ0pG0qOKuXj5bXgnGKi2ljnHD/ANbqvw4B2xjEbh4CqBOJx29NqXWnYJQsdp
CTxIFUm+2gXUWxyH5DNw+DBdhAUgcMj8Sn6BuGy8ID7IB5YGiVQZRKCxeLmDwiMplGvyr1xh/wCP
f5L7y3/xHZAhYOj9c0OWsTXvk28qB/hgyglPO0/lI0es5WF4HXHs/TvoAHrpLqD9cNjEv8KfnFAg
YOMyyAby8uLRJ4ctjEFsDiVgVErHWm7JqDLTwXkqqYzCVoDsxukrfmny9dCbjZ/RDMU1FinGXKxF
vvYycoO+uQvkXkbsnMsIVnlNYzoy8c6BiSPJ5+JjSj8i/jUBztUCEAJxucaErJBCJxb9aPZBUmBs
/4jngIjAcge4WfcEjA13kyX3kjsIjF3g4AvbED4BVJ+AmRhTav4+2LkT0imxppsYhxH2dhN34jMW
JLiGqjZ3GJTRspolcI7pGluDmHR3wtTOOIAwFRKabBf8nH+uqUFh7L7Dk0Pf/PJ3XVgo4jR85487
fIx0MeeTFUzVAqgfYrzCMI7hmrgMY6l3dXb3RZaUuua1hvwOzpOCOyuOuBiHO3RnovE6cInkGpwi
yScocc4iaqXmpOD1xVvhAHrJBXlyGZAR6m33SaRGfw4+BtdIfIRABV3xs9lhpHLG5pUvVjzctxgs
6e2R2J8Xulj/wWB2mw6sospuSggXarGvSX26xmsHOtM53B1GLd1+jf89qiD3IX/z8wzRgpgqWltK
Hd2kIgOzmgtrRxbOL3KMfDlZxG3JnsMLmJsghYUX0zvw8yCWSlboOjoDbkcQFKmhx7rjIHVheDcV
xxU4kUNU5kydGJqYfZwnXyxtcehgA6HQiJemGdyTUW7giAQ1FOdDAKtl4E5mA0wFGTQfJk+Dfa+y
Vr7BWFWfWKtw+NZD3cLzTzYDuU0U+GLjhavRmHad+i+KpklEq8z7irEBm770zTxhb6FGkW6GwhiL
kHKP2QYzIKn0hkPsU/fSbH+ZVIi/mn/zARk9mFmF+WCzXG1XKsTER1hZlQX3AcrGqgdGbYUOwx2Z
NNHtZM7+bwHWt3F5ESkuH/zN/qrDGDmyz4djbxyGDJ89xBe+FQ6RCuIW2P5doYRSf/Dz3zm6YrIe
f37VcdTyKO3edvVHg930Cx5c9tTdEq5axFrauSD4uTHxDXc3R1n0u3n1PPtVx7JVfJb3uQzTFG5Z
nMgOK/sKqnofuIp3d5cxE8J38eOYMvAMEimXM6ayYiIigSgUYbQGHM8k/04Y45XI5T/MdNCgS31M
Ud1iz6YBY1uU6b7MsXnkgv6KCYDN5oDv80nHjnLEvB1KCEQiMVfmvf/+rghKEFYI6zIvuBlXpC4a
dulnyCfixTWfL10XvEMicaAHKrhNipu6JFTKE4FpPnTiFhJH2CZiRYkD+XRKLbOQBl1CoCGW04NT
p4l1iWLckuMeUnnmdFd8gGDjAelmzKpEfqzKwFpCXqVzZLOWUWaMpIo/U1BS51LNMGN2Kz690DJo
BR3cPv1KlwujsEPOxkz5NhTQEpnIxMbHIBHHWl6Bnl6Sk7/uv9mqDMVSmjx6Ei6u/M2Jto1WWbLC
5DSks7Ir3p7E0EhonbitiS2J/JcYd/XMYcODpLuQcTXC/1XPPM56GHjgBcnNlCmaeH90ac2blmoW
g/eOJ8DTtxZDtQ1eAFIsIg2jIhNvU7G7oGBdE7Mlf/TP36Fj9UKEpIyyx1Polrpu+U5IL8f39nGL
bNNLPd0Ux7gv4nNiLZpD/klMXh9NuyLfZduJbesOrCjL+RvuWegfVFl96yeFx37yiJsBOB5V8P9x
dpd/375SLA0LmT5I9ZkGHCROftFWMMfnQ/5cIggQ5aMCFPaNsTZIo1ZGywImiaUA1gh8kTZOo+Ps
ZGO/HEh7fcTgT7h28NT5Pxyhddw2bCJl/yxSgxYCUIrFMmQppy1VJZFJuC4/FyyNQX/cp2sWAzuy
txJxFxqLbU6qTzmaMw5MSeixp3KNLIeflOKq/ktQl6ygozWWRuDrSuskzfp5ks1YoawGcbQ4icdP
IA49rIiIJVWiDZJYQLZQla2b/p0GlueTPl4G3dxHiBSI0CRVthO2rYxfX4/EBjZBwpHpVqUUAhFJ
qEiW4MxnCpvOrxrjPJehgPySqkZKsRevJrbBsl+B6TBNtHJwAgRFVgczDTkBEG9Qc1S2GKf+ODtY
6RFcIdZe1E00RMtW3Bx9+hwuG5qnpZyecx5eKS4omn4GsgEozL8yA/4Wr9OkAKrs46CgH5GSJQp2
JuUVCahL1gyHjJQeXFHPGXKAWPc1/SWecWPc6s8m8Q0SHt2wsJETSsFUkGzxfpCKSxzLTkYkeaYV
QQRdqhseZrgsEJ/xgxMaZCF3TPBYMC6uEhllhbFck4A2BQ9qm07oOGOoF735eygrBha6TVG4pHQc
SVW0jG1OLyAzgRCwjMIgii3CGk9tcAtqXTl0gFm6oEEnlooAWXLK7HFUFJ/NxZB1JLvCZX2aXFhG
V3v8+3tAQvGolDstJie/nXhNHc7+ClBhvJxWILbZYoYpLSebPV7WPN2sCF7OZ79YiY0U380uIsmd
7CPU1yzBvViPyKYgm43YLNGhsQWxw6/FcEqOZDEET9rsdhzbsq9P/5EjZCcTLybx/PqXiyE2YbLE
AO2kKBWCydOssX+X240rMquwIbNwigy5I1PuFaWx+KTwQwSX4pIIVn2T9y0YlvjJobDmM0rhLb7Q
NOL8HT0X/+c7xQeUeQWgADhMMZaiWpgXhCBQhbEh2SqXQVBIAQP75CmsJV3hOi0sJG2l9eTHkDrB
fePmi4v8xuiO7xYl7V0M4aHYSJ43N0wmFPhLShHa8IFkQCYF1ZJXXSeyELzpmGKcs6HP20wkmHc6
9Sw4RKGuw5MhHAp0UK6OrEqe218dz7krdwTfdJNPw2MpyJmITMdig8hNMjzym7hT/3K3u6lRsx3q
AApI8lAKbLuZ2WG+zXiZ0YE6VZbAuedhFcoT/yz0zgZUtru9DWvri4YmbI+6o+u0AwzvXeas++Oh
5dU3972iCfqG7w+f67pBE4erSZVAA7o7EDbQYTEw8T+LY6itS6K+7/vzH6OAuByodOTEtJnd/Zs5
GBTmD2xM69g1nkjLb5xNxBnNlbmCS+uCuXcL5jNQVZ9ZJDt3D0hgBVwM7SWDyQBP8W7fFifCRL+H
htfDohQ8H9X52fBUxmhgs0FB1hYOPhq32tLcx/4U2xoeM2+2dTwQQK0adopnX27nfFVl1odNVGfO
Y94Ppuy0JDs19KliXRdPphHGmENjB/sszjSAqXsEgwsopG2uZKxYDxm0K0YFyKRy7Oero3tG48sc
dJKtUa3xR4oJBJV2jbegHKpGWvWtFX+expG0l+g8Z9CrZmbf7wgl5YaeFj9jkPiPg84fHTomES9T
b74NUtSg3GgzyPd62sRJJTx/jQ0tV9NUrUF/n0LuxHr76yCZaFIuTa4AynvIlbBU+zjwxKnJpPsc
oDF5hX/aLL9hfxI+vHyU2VBWc1it345RElehlKyc6ftCKMo9QPG7vky6iwIjknyrHd6awQjWaC/f
FvZVpIANbyxN70ririQuHoerwmNgh1dC9nEgNmIa1fdQ/kM1MK7bTT59LC9qiF5/uCphhcY5zDOG
lm3ro5kVGQMxrIy3gZcInBnjOnvvO7CEGQNmXtZ3+JoOfhHKMJ/D8kTNfoZ88vYRK/HC2GV8b3uN
7Kz+4DrHAjnVlY3VZcKUE4ljqn7xiN5fMeS4UAQ0D+rXa36HXcjsiLPSExJvdfWoWUhfCITcc9Xp
3cSL4BFu8tEH26jrZPNcFmeIvghwB51b8DiHKk10y7gUTolmganuOTyBEt0Af+I7p9kbq86ecboP
KsZP+hVbktuqfLHlqNMexIFOJyBCTaWXv+Lxwfe/n3rYjmubZFxHdSrAqWXlv8lLL+zKv0Jx7Ufd
uB+9LRxBMFIT98+3Re3FPyGSwCsRW+gn1JJu3IslyJHxGmGOXzhyfoZSOD90Rp3RZiLJu6rzrIGk
5AelOJcp0cukkShtcTxj9mk0If7GrVHllxiDySsS7Md61aKvD5DllcvUe7IGYOZFLfLLTttQ065m
V503X34DvknnmSgKIg+srRXNyGvE/pnxYM5DtWJes0NhpqAqcVOxv2cXevMc5jzvMb2Yx3Jy3lgZ
O2QaXp9J/7VtbNZP9lq4k0wW7nDY+cVMl1Dndj08N0a3pvsdZGx3qt3cuKWQNWFs1kRtqYYw9Yhc
fKDkI/1QupIu+d14mwwgF7SgnoowcHLbYhVzwDYNfNF5/N27LiPoVglt6W3f3865v3g9ln85TBg1
RDXYbf1db8MjfLeq2PWO82urQajx7aln/eiKw8VplrOJeS3us2ri+NL5epsJt+F9C17LbzHj9TcN
itFn4B1nG7uLYxWZAMcQe0OqVZB2Uhlerlaam7gLQ/Mg1g7NkYZm67y9V4viia7VufIgaGbWGGr3
Xbc9Zi1WmfXuT9rsnqi5Gpr3edp9ZNhiR5ffB72+jhLw8dfNR2eQg+th8XWqTtA8V3AXJJHgQ8rN
X8sR9xn0DPoCAvW6gjQ/ah4tLXpaKBou8igZg9kBC34aKnpqy9rErxCj8OfJSEl/fJk8q4UB7UOc
5oZCIEDHEwIwIJC6zJ/YxHKZgIrO3vIjpdd6KlZlFF4pJ/8XkwX8/dbN+CqOXk7xx0XFEM4V867U
WLxAQTEveEDkGWzBMiVfmsVoY0GxwaSCR4KnpgvrTJmJO0srKtA94nNlabNj+ACKQJELxR2JSWqo
tYfKi708NanVOXzRKBzDhay9pbNntfG/cjiE3Tj9jtRfwO+C1ADYlNEfHPkOrMHu1HNoh8TPLj+E
w8ZEAvpag2vS2yF2FEiaOj147b0vsDMNBA+X27zbVYLRJB4vj7bZom7jUIDub2KtA87dH4inY4/z
kQG006R8WB1nP6dRC9UKZqCzJtBDqX+xzitQvjrtXGeAjBcFFo6Myhf8ntzrq/HuBP1HQKA2+yl3
DqmO4uQuGdl1rGHkasH0+fAxmIYZz+RvqA+zcBP3dA3ee8fn384b2kwdn3tGuVQBodfZkhxk9zxH
TUSoMGppfqkGfZEksGQYrC0qX9zkcNRxZDsSp8uNMCm83gSmdIhCh5kE2zLQT89p81/cbR4CDcHa
i6jEtq1aTVp5whxcSH7203jD4GMWrfkvbCP6o3Sao+DcttjiRLV5J0mxOVFmbbM9aU/ygzIDZH/8
1XGLYxdJ6aC/PTIAw0BgJX0gytccnsJjVDrPuFJMfG9HcMP996QRpUEaEEKJ+9O2ebNsSv8LXGWG
+iBApXXte++OVTJvWyOoyl7wB8gfo7VnyUJe1UyhV3FMcTkeBjSsuuciCbiZH2zUjy/+xWLd0HMZ
5TSz73YTV64ifo6+0XHZC27+d5aP4D3tm5C2Rt3gNXmuO/tiou6raHa35eu6wdtB16lvAYycDwWZ
d0ETVdjtOA1xVFRxqySPfdmeHMOGp2zF23PsLHoczBh6melQXDcu09qu7Y5/JwS1Z1dOz/6PpPNa
ehRZgvATKULe3OJBgAB53Sgk/fLem6efL5mYs2d3nAw03VVZad7+OXlkheDZu90hR+qn5XD2DTft
cvj0y6hnsHjvbdp172AfnQc0yQKhi061/fqoxLAlXWmCnhUxHn+Yh499+6WNpIz7c5vUzBr5rXD7
QbgvWw9994MBw3gMtTCcrtErA25KlIQKtLUzDqSiQeSp4X2WolCnsVOTuKJewlVzhrwhOExu0S4t
Dm993BTIh3UP6b5z7G4mRVkVKArjFiEn6Xzb5fYReui+e1tukf4B6HjwvTiUsT4zUS/IR4WjoVdb
Isope2sMsIZlj99My22smBAwaNRxdCpMUPp8K2/2sePAexupQKmu1+8DI6YgrvC30accvOO4Idnt
h8ENz9kd3WTRmSI91TcUYI3rCkBdUgSra6AVK5gGbk7y57wYErjkKc0aAemXZtRtacsHhCJ87O+d
PoFFrAaByCR9WFXmcWy3WKXzFEvnBrmPa4pyDIjaNMOhCxIC/BG/vGwJCPMlSXYzOwyoAr4GJnbD
F+XCBxtP+MdMhYiOL5loTg4ZTDnbm2EiZF2CpnMcP3s/W8o0Vpti4vmUzKNkLzOOGRq9LSBNbbz/
vcfll3qzSy4789rHAii/BlUDz8mfy4dwGTRhhJYLVJvGkBqEzdh9YFUyDuI9URBhszsMg6l5955c
ZHNm2OMEiEjxUy0TMCR+8GlhZEGVpoThCOXNKIUeNv0MGwNbedhk+jU1iIEfYoAinR1o74ydBGYm
ZFSogdAjnb5IXmLXcqgs3PE47nPD/lvhCJ3lTrX7HCl8ydyO/hNgzQPZE2RUMO3wYg9DHqgxOO7P
Zpd1kcJ4KJE1kPgaoLGFXBiGRQ7L7GJCLdT6Jj39DSx5cAUs1kkdA7d0L+4t2gSn/mFZSFY7txlX
UGd4LeLbhEuSc2f+3QOJ1a7Dg4vejuhAhOhECA6n8RtI/w6cj6e/90s+iZJ7Cg4wCoIfcfV3YTOq
pu2aUY9wgYOROkh/Cc/oHHh8VPDWs3VcDq4DAdt4seD3XjMwwp/GT8hggjVSoeE3p31Cu9XQZ/cZ
IExNwnZITF4yxan5vFKKehsQNcUmCJwdIYwb8w+3KeDyNB1WJZegm8IyvDO3QNzNl+EBH/7PHMUd
Ahr4e9gaiyeMLI+YNZ80IFS4Hr+x5hneOsw20D3t6IdOrkeCi/HkNG06heQGMYW9Qs82zQoORJ/+
K4Kum9Lq8PScWcVrSLKvFAruxfzTuIYoTfPeLpwwvDOm8bf9nr95h0167JSxYFT26c08Ba/46yuY
r+7h6ACtBubuwz0TyXAzyRGfXRCxIbVecY/I1JuydfFZIjo1AmVQ9p3cJqMwjq0tEvItasEOfRye
QhiYnPrloRLH8USwtcdcXJq8qy1F7M1ttj8xkk3n3EHPzha3hu/OqAvPlC+98fjCapnShVJXs+vt
7Hvn6MBZ1e5Ln8fYLGlmW624SQOTEVwfj517weQanZA077BKHdaqlnw/oEjPC8yaWhc06H+bPsY2
SLQObo0qJnl6mNOQpN3fdy8MY8dVzob5YQm/fmPzbvvOK7qlUP2fQNHIpf8q8OMPUavgHt7cPArd
+QGsqWDc8EldcxXeOPmAkMBGxUlltcNjjrtQSmo+dwK2jL8VZ7rgvMZKYCi9mWfhL4BtwZGrN42V
GIM4jdUur5npz3iMb051csGBSp+4Dvrp7qrWev5681olst+vdnvTb/zhRNNv2uQvRi0epA0uTn3U
vpHSIJHow2TwQe9AbVjGjAfXjlbRjt/euDCnNRDWOYTFwF/azBoXo9CrJORXIlltf2VMMbXhqSfQ
DhGC/pIyuYr1rJqls5Nhc6i4qeiHH4vZ50ATC5SB94ex2jpcsLVzWfZnwQpnlnVnzRHTh8mMAWAR
hjhsOx5wyABq1bmT+ANwLRi22yvuh3Ppfz1+hs1Wu7Q8WzV0h9qjQrzBYlXi8tGqL9a94TEsL7S9
VdyC+kO2+jvekWMmXWzYD/Ph7p2AyBZFUjeNGpnp9s5rOjxYjH9gVQ7aA+1cBFIwIeHBzbPVzStj
DfQIzBCyjwE4XmA4ANAI0EXR52qPJguhFsMbqftL/M2xiiLgPtub73ElrgP937zFkEAqZlzZcuMI
QYcXm+PyoO6SqhLdUsep9V0zKYSPvBxO+ewBdGly5VX8gg/cn8Ok4AxAjxJv9b79uWg58/lVUB1B
BgH4LMNqcGDnHcMscPB3Yio9qcE0qAdVQB7+QKH7/qK0u9tfENgzONePJGEF5tY6EdwoXDkIAMfw
gRF4iyJVGRY/f94RinkOZM68n+SjvxQLX9As2pbzcsoQqJkczUUGWxwkF3oONvZLTDQBSuhkKpEq
HtJrlhxXiW16HvkxnmVir6T9MU2trsmyYNjFQ/9XGaOfh4PstSuGx3GwY4PVXmqBLt9tZqhYCLTb
TP44bSGLYK9gh28HKxds0DnWNNzRVQaidcgG4k5puOY45BWn3Fbiscwvgm5tyHV4XTWGm76P6vdj
AHIxckghqsPbqmUXYF+XqdBfGZ948bHrsPZPbWNRidb+1Hk6VJtgC4S+yzMAgl3HWMjnvdF/wPBh
y0NuQvvnMkxtwvUFhs8UTKQVoSyrMtocEsI24GJulYkTNngBzgEcJ0WjO2PxcnyHDVrIqYqOgM3u
YsZdz2SZclaMGUennk2jyKiESbgXGLQwtLhURxUftzV4rHAyRGPDGYibfYUYzxCcMbym3uz3o1+g
kxxXXGwcqZIxEfDxCDOGpGeB7C0EvxiucgwYzHycZrTx6XbJrxFPw4oE4D9tZZLqu89ZnAx8L96d
NvCBhAfGtzA6MzQraGSZ5ri+FJob03AMbA14H/Zla0ydgdcB1UiWwYIz5gzJP1bHeTN+h0vooo0w
7QBD+TEiB2LxiGhy+kX2jg2Da8T8mHOuuvj2MZm1cr5C97QEu0veHGg5iKh6eEXxyInVPVqrFadc
xCTTxjjH2XHIRwWLw62rE6vskTUfhph1a7p06KxB6plPMYm3i5adh3YdMPpdOxygqwEX8y9dUT1T
r+VshpYFbyHa9ZG0UxZ0oGHFNSi1HCvspeuOZwZYeFPFjWdmsHe6NxatS1yG8eLhonUxZL1kJEaA
p4RDh0YthpEHq+Ft1LP/dIumDcXwBz9RuMGBeTZv7D1MfXhsgMo6P62+beO+ZgzZQRikoBdEwokE
OMoWDXIb2JgWLnRaE2twJnw4n7QEoW+gDvHHetmVcYp4r2hU3V3nGBwnzLDNLHmYttvTIIVpa7/p
1zLDptpu5r4E3qpLltbGYSPU6pGsjNuEd1NaSA+z0+CKVRSqQnuIWiGhooaJ7NIcsyV8TJb3lkdX
cEbJpDOu4Z5f557PYFeVzJlaNAKgVltrpdLxj0qTD6KkEO2QsLt12Zg6lPhRZJTBdIlJ17JhImxf
8uUZA1XmugYK26JZr5Jx9QAquWGnXqE5Z+WFL4wS6L7cFjILmpXsNmgEmFGMZzrNkG4xek93LicZ
G9De4aMIVv6iKtlbdBusesMI7O7jY5jrkbx1IBOkPIEBTq/69GfOlpvbBblVkqV6fRlhal7T00hk
MofJ0d6YuJIQmLi3kcl2W0jnGaBkOaDCvhWxcTg9Tbo4bvjx87Url81G3pT3PlaF1Q+3ld3/1Jve
YJ/AvXoRSLSNfwQOYyUDM0vzxap7tVveie3vZj6L5jfd4FgRgUMpvwgm7Ge0w7QZLljTJdga63+4
LNiGrWvQQbUmLljkYCrHmFDxKL0nxmDRqXth9LpnuHWEzbKUv87JIY+lt2WMdo1+c+SuKDCCzLWB
M7qbvWH23xaLH8zDHffZi9HupTRu0OrofQ2bTNx9Sj5vT/O5Mny6n5Ml0BoNTQnxh2fM92JCqcEl
4XOMHp1eaQgtAG4nwucleyGvQ6F5M7try6QUB6fL9TFlGIDQB59hzBOrdOMgoGpI2DO5rIE075BI
cGQ2AsxGgJPZydmDpSA7sYEDGjL95CJB/zgxMmX0RGUaHf3EYMLKgIlxH3xTNFPInVCXTzoXniN2
RJg79vBo+sCCypzJneUfbe34C8BpOxwul3xjs87pKcf9tQ2AlYwpcm2bS23KODVqwhbrOJruE/Ch
oqBDJGL4Hb1Hl4HishYuwt6jdbJVZUH+0Fpl+RozyDVkEmo7z1trHInMb+/tH52gX3cuAa7DfFU7
MdToGjOs5UjgRlwHKmJ6UJH+2pxa7cDEVunCw6KaSfdpPMRajd6+7jQd/tJ4Y9TnN9PkDClDpjSs
lNOwZcwjGpQyXl7u0O1pv7f5Ay+bjGrHuc5KDhw4jSl9hv2h/ub/f0DteLtDfPQhV+4T2u+SvfHi
WTfoChSxEDHS/Ccu0X4Fl3TQlqUdkGS/hU2Qo2Lirg4/P7AMLm436O8wCotdeOwbswNjwIeFLtb5
xGd71yT8ZzlHqImdqKC0ZauTLcOQOFT1+fTD+lfZKaRlh6+hojEUevPEt/UaokK0+T5N42uFuxmm
LURO1tjfi+H57xPvPKB0nLcwjGELOdH67qIUg8VhI2n9cUhk93ZjrPzxVlKX5xVFvOxQYvI81Rqx
nwMr46DBMbeioQN4kbWfzMM4qfg/KF2cf+yJCMTnd0+/IytR2mLv3La8nY4l3EfwkKwlUHskDcxL
cJhBLH2OQZyJTtEqN7LZuRydSH/I80vbvNtKz8e1ndIWt+HgcbqpasCf06h2WG2uv43qItRY3DyG
rj5FL/+Vcbjkmy7MD1bpvq+9A1U6g3Qef+k6KJgXCRdMlF52ABzfWr0SOMVhuO5v7fl3IMsCZA09
XoGNErZKk8STDDqB6NwQkD0IKCa/A4lIqR5F6C2Uy66/sTL44Z1dB+4YdgSM4yHewhDS2cBeNEWa
R+hDu0XJXU9aJFI1rUwUAQj2U6bJ1N/JcofCzYTCEphd3YMQG0LjRqmvAnzjHPt8fPhA5CpAKDmw
kmCMO3NMA+JpoGQHSA4YBoUvKPkX/zk4Zq9QZNYKVE4fw0h/kxyJwhYlrcFAurlytt6a4lwcGp1d
YrdCIrzDN2N4g/6jzGT6a+/+kBf511h/q8oEvtPZtxvOln/mvw1nyKEL+5f/7/GX4bT4HHaEaHC8
TPJ5PNN4l07D5x07fhICsh28OtAVhjJPc7w2OYGxk7KTAgMKbiy7n32iWFOSPGQdcziUhPfhPtzV
s01RiuR2MBRiJ6gxsF+2DMKnPKW3Qd1I7g6XtpkTlpI9p/gH8vlwAcBOps4T9ek4gIJIlIGxgOvO
vlp1sJthiHFyu7Y9rFtDdpk+/skCSOgmYVOBqWXY+OrU47hESUEJHubOyQadlth2O+eE/IA90iUl
0Sy1CdQ4YTYhKsQ6hZIHVQMXBTzM2Fd1GyEPGXMMwQCte6RR5ylFeQzQaaCqAPl3Sp+yz6+Y2h9x
Ff5zM8Q1HmBQBySiIMzRwS8GnL9xL1te2g8PV8qMqv7v4hW7gH7A4Z6i4veI2FWtmPwCtv1s7XjS
Cv8UV8yFHHPzEi49Z4S30L9VA2fZMiO9+2SMhwbtH6ULipGAh4sHQB3nmosBjwk6HPN8g4MpQmbF
J4Lks1yc2gUqNLKUyQ0H4MsoZT+wMm03Zopgm2NATLXK/KhSwnlm+nX/Vv0ymw0lNfYBNwB2efrA
qzTjYEwEUijbbU9sLALMAu5CkjARG4bJxU4wvuyEbmgIqMw4SUmqCsgScehy+NBSYVG1QMGTguoN
YT1/dBmIMMH64aA37WgdsM8r3cMeu5BdWbk605knc9D+J74DntBvsD9PWvBaFfEJ1rEDH2xT+K4O
gCOY03Up4gP4zZwQH4vjBxaV8wV0f0NGZ94Wi74jvRhdIRYm7AsOuwo8HYhZmDpPJlXGbImCOpmM
MiRRCCsTFO7ZfxW4KGYEumyjVnxGTsInKXTQv0Db7VEWc4CLDvQxYH0YPnwyqIi8HbtWRkOUZT/U
cM2U7zDPL4EaJSJeQwB402ZiqPDzcYzg0LZDLhjO+yx+cekC9miTto6VQgdE44yXs5M0zE+mQpsZ
H8/qxXDJRlsSZlsJWFUh+lw2qiU98AHmIFsjK56CggIhHxMWnfEHFu2Mc9lOCM47cp+w+oFouNTK
2k+ghZHUZywQrfGxlEpFNc3GLdgh7/DseHZ1ZvFYKPM4NIPA5BzCSI38GwNk8IteIpC0eBwuFhy1
J3KKAQ7cjs+NdeZXEv1E5uI6TSaacYhdTVCxM4FB9oWCBT3JAciydKRzoAILGenV27mwk0dobKRB
nfxY9HkY+wTiGnUV+0OH6FjONIGUZavfRfyBKJr1EI1I1+G8h6RW48c7GEVP+xR+kYS94Ehz3HR8
dTX5HWH0a4ehHO9CPVcUXqOIFYmkLT/gSiLnRtcBGIpn3qlZUI30pR/G34stRvWrR1P+sKiQYWST
gArJD9K9lBZQdNN2m1oVjhw4hvpVTmnuLkMxLxDlns1F67yO45C+HbAOJL7IuuZE5Yl6hYvYhB5U
a9OZs6ED73D6ciyoqaDXSbKqtfQz34E5fAZ0jGBkvzyKZuiIOidhdL9R3WX5xe9AtnwD99FDKtSU
J4ZEbLWChZxQx5DQWLosFOonaumYq8LehZGMOi7ytTCWsNgl1JymIwuTIuRw3Ejh6DS7sOzh/EM3
pgb3uAfRz+KPpxfXU8UN9Qa0D9ym6Jix5/EJ4D1KFjKK0ra3Wq0QQIC5eyjEPGulFziMFCl8Q733
xZvwEqJiYR8oQolkDdmQDql10C1A5Ub1KBrdhIBeqoesgFNNNLLA8Q/8aA/aX3PXYynw2xCGcR6A
XMx/odjj3DBVZ4G8iD2d/uluSCZZIncXLmg4p1zIHuziaxfmMtNaRlhHArCQHfNGfiQ7tvbUPrMc
du4ZPTYWY2Jjqg9DmckH0ZNdiekEIASKo1ZDJszIn85lubhaCYldet1FGG57dAWcDZkeFh0ceYGD
S7a3zDocXZNcvdOGp+7h46oqDaljykfnMliDp72Ov1wsDShaXHW+2sMa4KuY/v0VKJ9ReDAvYF1i
SoCeFk4jcayQpNf9G7tjr1M2yVXliWGr6iU8CzorhN70VETQ3ERLOV5khmuP1SXhiUH5cQcWSiWm
Ty1uJX97IDa6s0oLzl8Oj6R/DEq4qFGn94GeO1eQGBsCxkgIH0Y1i/uJkEGBpxyGisxbsN4yFq2W
Nmy0BFQX4UBoQ2KFxVpCI2FZXfV1bUwwOQKVOAzHKHq3NffhkhBO7LH05nNK/qt5DDrUlns0UA4u
/qKBaqPXTgRtmmqQL5s1LfardSyWv05+haJfnGsq9iV7X5pTMxi78AQSXOZVhocOnHOqXALxQBoV
PiYxALolyi5EuLAvR2V7LjutHg8teuJt+vPINIGLqyAseTae/ZZbSDHHcehSSblw5PxJCg4phuOj
X3R4ALHItT60EX1A6Y99iCnifnYM7qQZDBR/4EL6KuLLOd3FgYKKAEOPm5YX/IxQjK7J+HhqhItk
GtLigjvdjO6gxYOFzYON1oPohDr+16CPVjsSUCCVinQB/SndM686fgU8SOLvfhwrmvTYKVxxrhac
DH6PzjTONxA4g0Jd2SdVM1Uwi61Z5/YAHvLdJWqdm8qJZHB0CWOUmoUmwunBqQKHyceNMUeiHRgh
DwOlKQ4sydhm5SJVis/+jLZkteoG8ZingwdliItJbOtsSjKjB9SNEJ0DV49L5203AzpyHlqIpnQH
HBANnkY+Jb/KL+okU08h1sUnBY1cVMhV/KRVGPuayioJkhvBOcxi5IMPKXl+5i5jBhpWRz+Z4b8t
6D74sgAkjSFNUVi9qB+/2C1+GXwT2viioGxFPCVgtlyEl8NsRdsi476IzjGjLQIOcIFYdwMa6rEd
w5bm23QijkL0NoCfXBUs0VgST8dNYPcDxS2ZeeO8ROnDdAf3wwa42Cn6MrpfXRhvXNJP/9s0fv3T
5JJeO49o7HKFAPWsWhs/jJIB1CjtEJ7pXWivyBN5qvV4VDw53M7VO3GrGE3fUeiMdcpzRfFttWo2
2DdWhVx9pY1KQ0GUYqz6QmgMXGqo4+TVGoc2gLapsMsXl0OmszDPGZ0s4GzH25H0O0y/T+0bdCZV
yoBJ8DTEHYIyy6hkybT7ku08TGxh4ulPXARO+pyqOulY3XsTA8Ww0SeJio9GobzvAQ+ZCyysL35x
1WLrLrt3ZXdvQuWMI3k7MINOaWJBspGjoNSCPQxfHShbG/1gbTU4lHOwXAPhM9guR0qECg4ZjbRs
NQ68yfyLPkqHUDRo8BdSHaAWlsKWgDW5zgxunNdvs+gWmaXpEYKvwHTLUjECm4xfaOI2w9GGIsf6
MRR4oUm/20ju+ctPZPcfitYbEYqcF72mSFHTvyMHMnnR7T3YEop+BNSjl0U9UGDTg2CCJ8oI7nPH
mVgc6Ty6etH6pDiRiIkKR9WEaPQUvzRSd9Z/GclyEy5/iRJnEmG77GBIQya4HPvwLeGsLfmqChBG
af5TttGbBnU0pwznOLiUIazyYEoBzYJhr6e6Evmbc1WKygf6wBrnP9acHaLTcVS3/zgJc8v0PWlZ
AEi6EQ/njmWIFPlvEchhVzHa+dDGcoi3H9aIw0E1D7NER1o6vstoxAmBKS1h4pBI6HWtNjNX3EpG
kxG7FkZyvTOeBxzDOBYwlZAQ8sxcouTNkbJJXZ6jUrTfw2LEBtKyHwZjH4Pu6b8SVGEvZotAxOVD
wzvmOIQrESBpDGf9ma1nfZHU2RDLoGgxmfQ6P3h8tV8MG6CITAn6YxDGmIaJMRPVMMGzFVfdktKF
yl5sF7A4G17YrKn8w4RwZcQ37NnsJWw8n7T4t2gRpK26okdtR6Rp9zMkS9JQkXuO+ECaQpG/RNXO
bgDR5dFuggxvLIT0fGU48RTVNbYZFYdsx7chhzutz9Xk0rFSvvYI8ME94mEpa7+LTS++du/OUlQj
xgnB0/hx1/gvsyVRJP9FhPx5cIhsz7TA3wZtNCdBkXKcSieAn1N0sYtoPwMcxz1d38mAVVMEzbj5
n6nxrrPgBFYybvApV7EQ2LB66N03OfaiPZDStTNCKHoeHkxUalEdCofUqgyaogehAIDA1xsOnnj1
PahhcdMNGCl9u9UQE+1yWA7xlYxLsx2Yl3pYZgVtKkFWb151H5j0qPBgkR7Z4uZAS+z+vToX9Or2
WFSazlMt4YQP4kwbsHg6SX6ssbJVIz9NnFt5NeJtq6Z0wf6wFiVs1L25okaRvRR48QbXHGcA1Lm6
jhIEl5w6duOy8tEyrFGn93okmjK5IAMbOVz+zN8cVZmqNk6J0wGAatiujLdVjve2EzpKyj+5Zn/y
rpmCiKNMjzB7GOJjibsxQK85HR/0+X9F08qyXo2KZ2dleiMGNvwFLQ5e9tHVHk14Buc0LaL6TMqs
ZY/FMXWBndZH0CbAFvx2MnehkQ2z6TzKG/Zn9+5cmawriZE5NuJspE8B7h172DQvdrO8gWAEfDCM
EmztC1zskkv0BG8y7QIHkd54WId3ezRNj7NygJ8+OvSKUYz/l/Y83ng4MgeJrsJtkJEOjWsYLpfI
SaW/w2cz73QkHORkpD0dukueAr6JnyRQpLlK5LGWfkYRRjYk1mAIm1sEMTVqmvE0jQM1VhGIWwSv
MkCzCF6b9ic6WtU5qOrb2FDhiGMFqvX2xfgqU4LNusfuhcoEIISjyX5bBjWpHn6VkSBPYEuvNtRd
oDqhL9GtjVyDquOBHAJHDyEB6JooNOX39Wg3tHcCO9J4SEKkGlT52w+vCa6K5aSFxITGm/SbklHs
KIUY7gkYWhMsuggz55DzLPokIHLygdiBDLwtaKmQuYeaLsqTkbNTkcFIiO/4eS7+M+60Z6h/w04J
/APgigPdO7TLXdisXwjBJZcsr85z9HTwazjaV+sN3V6s4reDzuDO4wDbVNy2Ql/prxCLzfIf0cdw
XO9Wg/gUtkhdPZIu3Tdr5ec2cg6G5L3X3jeEUulhRleyX3B9+iIFauraBEy0bmalj2Um+W0xtwhF
BMRmihwxGwWBJORl4oyBm45klDVaUBPbCvJsuOUPiNcNt4VPxLWniwPrjIESREj33GEcugZhIhHC
PPYZG5qL0I6LYRHO4BcMHw+ID+oAPCdWWE+DX2B9R2/69p8+F3IKyCUN5w3ov7mg5mtKfxxDZqVs
x2acek/V+oNENR6KCqU/NP8bD5JUeKjx0nKgAd2UOZqkVBfoA8F7dvMrKkJvPbBfZkLvuAw4fNya
57pxnx3+Lr3WCCxKh19zML+bjeGV1Kor+0eL13oCBnyDogZ29fTIc8WZ2+APs304taHGUlOqhPzk
2FiCYptU6qrP1MOok9J+C6OwaNaA09W8Uv5yx+6hWqvhkl1NGl6uE5FDkUiSzGE1SipiYsi4Oj91
+gW7DvAurW2ngtLNFPiN5wLCMR6HlKeXHy+viWSlwBazN58P3irf8jToeMFxMe7srHyypIbMGZZR
AuENZl2gfN/q2uB/Kp8ky9+ED+eFXrKKORpgDUEirOD2i2DkZnDzd0QklzC5wAuWa4VbFFNhIH7f
wEeaKgiDimMM2ltxyE+GWrA8Er5cCoW0321wByh/eVpfuX1iuYhFJx9AAAwMPcw7n4N6sV2enD21
MdW4gBTol3Du8anedEKbFxs9E9Tgy22pu/hXQKop36gm9oMqheWgnha62hsVLfXiKzyox25hFUWc
dvxKeEluidysdMl+eCyCGNW5UBpKYKEPT+QFeebtaAe9Oz6oxV2dld4pL7pkUaHTvknhx0KIZFGh
LofjE50pK8/9on+fX8YyvRPWpmOpGhQWu6TEYHwLxWftNfn0x6wInztmntxcVRxcrN+za7z25oxY
f9YNkyDKTcZnFF6sIbtXGz7dt/uOsNNp43o1uZvPDLsZRPFSNr6htF/oxupmy5nfJ5oaH7DGYmLc
QfRLlPsPV8LC7NIGreLk7yAPCmsoXFERa3NixbQo74fo++FrHzA0BH5wacJqNn2YIPrbQGNERY9d
BkPUV/bZx7Ldwh/SOfOzr4V7i71rT9sH+5o8MLx9M8iD889mOXsB9n/MZheuy5YttcSLl9zWhE6j
6JRp6bQvwKNI1uYzRI6DCczdB3KgwdmYL78WnkDeWdx8yM1QaE4ZQgENyc+delKGKOC9CgVH5P8K
H/oF1eEVaKukXeFZg/vsgYgc6UwO4RU7JLFzTmHVrSy2s7f5ox25E1R2tZv9AeF/9oV2Qk1jzXhC
TfDxYwbE4NGxn6sXjQe1M81InSq60JV74BteF5kg7xw833ovmZLWzUuyZinz8V/+e7b1ShaXnGUk
a3ONmfZekV+tADg64Dc3M4CxKiqgKCct640nRzV+5pXQoI3TR8u7cWiDpJqfhcC2L60U0gBkoSz5
Gi1/BQ/9el/uHBjf+pC36KCePM8VHyD04K47MhGh0mtCoBxjx19eE7xiYXjQppNtt+u8AF6ctASv
/x1I3gdQJKL6PtLma6FPelfYKc0xtRBIE2wb2JKJRqxv7zmE4Aos4kO4hZ1C/io04ddOtRldNP0a
kYNM09UIyjKm0EGIbGsboSRWIUaAAO2X5tIaxNXppZQKVypzHSHBaRzEcML837xcwhZ+YZ/xoK2n
TYJZemnAYvHEvmPO3HixxM9UkEhv8grvswcjwQY14+1pFrrsHtrSNSxUsVxyHoAROIXUUOIdQKoe
WMCdY06NIgOMGkX5zSmw9YCKCgwtMhQB7NTtblDQlzA3C99Ehwf7uIFIF78yusnn14D8cYP/lYOi
5/g5O8Z1jN6L5n3AXsFGgAMR5SRYFdrfXovJ4hYTZb67wFWlDqkzktB96uZqf+abkCC8ezBgK5ts
cfTvsL9+rNx4zZYZgOiIvRJTN0pVHdZAAmv7g3ZVxyN9GBzW/9sVFzPvYjHhzhcR3oIEO97AkqnP
AUvJPWC7OEf7qEnSgTOf0OYhUMUzjPYXf4APJlDjxdBlZ9+M1x6WnNYnfPQuCfNRulGSBq1rvzIE
bvyUoHOV5mQ+MVOGydegtNkKQjApjGoxyryGreqiwIcFnETAzTwHltIQA2l4L9CenGufAZKzTxnO
ibtXtQAksMfQyRrJ/QTjr4a1q8LP2CHfIiexOXWqB28dEcYLL2ndRlNzzU7JNTvzo5C3Aw2n4Uh/
XQIgpHJAi875qcNAxhW5OF1Xk+pdkAy9uz6Jmm9YODJh5JwXWipfBNHVTt3a8Jy++yiMj7jvb3AR
7R5TLPbqedOCOx1wfQfPyckdsU9VsvNdcsx2SQ1Lxz09vnb/4Ea8Zq/k7OPa6NA79KYuh9XqysKd
uo3RGgnR4EvQHm682T47JA9f8+/Pi8qF3+NMYZU47OTnrMjrU9y4GwjPSv/FmR67M12oyTlFfE6l
cgB6v/DpHrRU2/at++wDPs3VrFD6NPllQAW/4RQH2KaKUSxJfIPCgWLokjQxo9InKWMqeQHSwpMm
n5A/4++sbB7uVnP1tSuMM3vv2S55HgW2pHW20S+ruUSjTAaE7t7G8jHUONOfueseik5mcQjnmgdq
u0KNJVZhei5WA9NWRrHHfiPGqpcnuulP/07D3dDNkh2+11guG4usht5qJ7JNUvQXDbmvvS5mPSz+
Va09aGpyaVfiaQ/hM9Ig+0HyBRtac9wAgIJPjHRNxoBiL2CpS7XmMcvedGmUuwxslii/8UNBXM47
ywbuVcL37hhNaTN2FFdk8ZFBwjJgkVztA4DQ3XxQKT9pFIE9a0I/wxeeXrqGZYZf0wl4lcfJ0sF+
y97WjXV2A0dX3zxNue1mBVIrxz0YX8aZIy8aGCBWjT3rZ00DBlm45B/dWjbfMxGFPEDHRWkfbu0i
Y6c96PCXumVD4fFdTeYLldlJgx72Fr6s+ZmAXqDNKyO0YTKngnIJGIIZqqk2zROIX9apjLBHLUAs
fDrNsBQXzHmNLlWBrgy2IdYk1T9+Hc3uw346wjTEYcZylf0GAEdb8AlqgQl8nuyjvZskyd3C7/tS
M4hR56OBLCZUuShbI5pghI+2C8GJZqvuA/nS6JHE2Itx8O5oAgbCXu+8sPOO+woWZMp496lj6S3w
o4OBXojGQh+IZiKOEZ7NzgX+6a4pn+G5UF0sAG8fIIFaTIn6S1q0fkCcDh0OyCTRYAQA4IUkKTiC
DYbwMCBFg7r6wM1fY1g52rCJxZR8UwZhqhx+6dybjJ6Da5/t1S9jYlPKWIdNkNo7f26xR58Obgta
xNIt9oG824uKudhjstpkRV2GMMwLxPkWQSX/6n8tezNHMlz3h6pgYGkslmzBmWxgrtbihpr6Cvva
KneSE7AtMs1lIeY6JyDEbytZsEfRD6pJOveuhLIMXwEhoTCpZjRheHjZ6QV2GaZc1TaXc0MfRauk
jMXyCOy7FGzw50fXDX35vQA0YEvkbb9X+tdynTymZ8E9ohSo8PX4kFCmT0PaF5ecmH2f5wmexZYP
wze9q7vhCd1H16g2/PYPzp2Fi+stG84738U1rN+bWLFuTR5Lab2RHPTI9BtUnQ8OeE5tRUb9NpGm
oNRAxntA7b2/s8ApS+U5jyC0Oirl4q+n9Qs+QbX7Cu5WKQXro0OkhYVCJE4aEZvUlJpswDVFlIvK
mrRcIPFwGz4dhO6bGKIZ7oYNmBa/vGKsuTVq2SLpvgSenXAm3CZ3mlFc4vZ5jY+xQvK26ykAEcdk
1Jkw+AKVU5EoNjC0b7CzgyizDjpAC2FYSYvUKbljDLpLAezwbvqXT5tHh3A9GzzBZ9fOHm50ENSW
pIR5YJ2zonOIuTd5xxsyzL9CdquRZYj7H6ve/DpwA5gOxDaj/uDqFK3YhLXcnzEtik1yFbZ/YBa9
qbFpk3KHVoMaPUbGUTbEOAoBSmNeoNB/BU86E+qZxSdwx2EtAFo6GfAFw+EWnWbT2PbWiUQc6NA+
SIun3Q+4CBss7uJ21brk/5BbNbRJcb3z8LoJ/P8FG0RIoHuN8j3Y2CSe9PvP5MOHs6GdugYHkfP4
A8u2/aXPopUhUsF+eUuYPBfs0jWKkC8kd5zFnc+mLrNNJiYpWjgahFFz8RhAAezd6IqZCBmwm8Rw
PnOndhlvI1ZUK/jM4EaC+WILTmfypbEy8DkAldn2SB9FUcgDvUW8F88qqBHZJnh2Qlz3TzP15IyU
1I9gs8G0tu6YaQ2/8ipzHgKO7XQKRYJtOaVA93iamFnXwZyZYPN9EUKjpmAQ7x25gs6FXQAJXcFC
QbXtHvoI7BwcIlDneO+SuW/C5SpdYeUy7Ltzx+40V8/w7D+awIFQTK6+ONE/E8sJbZfDG9XT1Hkn
XH6u2GL4tkKw8J0lIHzBxgmxix+QzjDKHwEwt0y4mqAuDDxjbu6wEmETX3YSI3OckjPSUHGS2+g5
Qo01oGgZG5zwNIb9r5qn1MQLid+i4FkukxZ0lcLghafizdxSdWvf+bl1cq9xzl/cnYtdA7rg6eLd
PivuSZ671p+2d15riQYWOKO6QTMKQ1t3qKbw3zt7KUWG/bMV5lFYfa0HOrgKpqN2HMt7lLslnIQl
RqSnDBdoIxGfCOxC59rwhDK2gLZBwH7wZy9ZbVlxGwwS8YCqL6l8KFCAIFTtqfr7b50FXN8ycNI/
kSinf/9k0r6ju6SBZxTi3Cx1iBpRTdO6O4WfWsSLCWJKXEPfU7RPfz+LJiUoHi2iF+B/wWuIGJ0U
NpTizxnKL/pxzH6ZVz/x4EYKs0AOoAG64S8X9Keo+k3XMSzqcnVDmkTBomAHaWKgTAuGMEYvyeCA
4RtoAGc1s0l+mrcUxK7SGYzuqx/9BTP8t9n+LWBpFOlb72DpnQcbkhIy6V2syoe2VqD3wzr4BUK2
eE+GcZZnmwwWnmZ1gpNUlI/eb/jrQ5aaOAynngylKHUZXRryEKbhyxnRTo/JsdMZRRHF/gaAYdO5
R2yIFPhACNDdFoxKQaSZl1lcEsgJaEQwxsLlAOv3rlc2AuZQHvNu3nEEhiWV0zLrAbBQZQCgTd/Y
+ADFOK+5BA/sKyd0NciVbMSyLKiSNEzwRFZKnoFMFfKGa7s05wPgNu7gbfRitDXh0wmsBOOl9xDu
2utwDXOkHGoO3wADrDVdharM0zDL1C/xvmCJ0Ab7VKf+mSCutfFcQyDpOM2l5n7HLFp7x/gOdiGf
6FnTLXSfdtTqHDZWo/MN6lxvlrQ9jUqEVDqElzvvlazqH8i6JiOG4NPJNtbyoun+4m2ornRyxaCe
6CIKahYlfwNEaPbDqetOE4nVi3/Z0q2qfCTDgbiKRYPWeRvvZ43ONq6njc46voSIDVCTaflWXS3g
aloM9AEu4XtVgBI1wIWTmSPtm1zItzPJkl7WpkfsQWlUqZjvVTO9hTc0MdYA6gqZLZxov67ojcVA
ONrHOTFuvYViCHY0rMbbz3flFve0bF83v+JRKVkXwhYmxcEZOq3Gos9/NJ3XluLYskW/iDFAEu5V
3iBkcAkvDKyEE0IYAV/fM6hzbt9TXV2VSYK0tXfEimWQK9nQ8VhBXPMFH5DQhjmE3a/5JYyO6JKO
T0OzlbFh1MLamvY/lbZUI7Dq5rMSFeaKU6arMk6FUYbfHZox6jmKESb9QhIk/SWqRt11LQGpNu1n
00QAINw0yBIph6WxGlEWGCWl4R6akSEcAFnOxK8418nNGcOkELQGqZ1++2XTcadazOsQOthU/T/A
VZb0RT+cRecHissb8fQNBEFZHYvjdglgwWV3wPr8a8/QEqhdDfciZuXYu8BdrXHc/bYYka6ZLbmo
ZGBv/zCl3uKLLYjz2kghkXt3vzJJ84HKVRNFL2IXhaOIsUITa50X1p0wU0SSh/UsqI18T0VAQraS
BuJ0IFCwvz7QujzY6KxyRn3JSA3zRyDOw6KRYnb/dr8tI99IO3voghmQziCgaJdb8hgv/edQhm2H
9LNfAtDUVhE/6Hp5vIAVmLnCFUbczi5rVMNzCsL/NeAFf0x8MtCWDOJUCB7MP3l+6d48RlsKSQOS
6Dp3BvHVqGY9szO4HM3+/9ooaecFNmjLM4lR5A4bQOGtMlYT48kXlwvGcdgXSdVdF366MGkgX3b4
/S7CCgMP4hkkdLPE3SMs6WIoY7sTQtoGghdspKiQY/1NYdu2dnUbFmd/RezxELwIYjNzoHGLuc9s
lzKTlamsTFbAO4EPnbg5zxyhouOK4gI9AJBkloq0xmaOI+MxtvgETEyIFPK3jfQ44jcyTOalSObF
AfJAZ8qkWigmOyc+UC41Ge+IekEuCrFE1J1ye7MxR+d1oPwNHnspXT829S5H5Jw59jIzlQ3dC9Zm
QCC0rJz/0IjhB+ri3qpzpFDMLzHgRk6CutaKyVvAzB23wRQv2C8VlRhUpm90Z3BIOH2YPwApc5qy
S8JtkTMbpip+CDfTmpCKlVDFIIiQvDLDp0K5Ebri9CKxfpKR+UcMbB58L8l0zC3CCwxquZG/0Tis
GYxmePgufGpmZRSniDSMypnIWY69LJwehhtPZqC8Xy9zeE8e3acLR4+ThhGxC0ggln5qcKPRIkOW
+Z46xKBNjn8CruAola6aZgwiBbtma6857hiYSxXDzWjGdGhv7g43l+FJl5IBoZtVe6DSQ+TIZ4T9
mc0n2bAcTX6sOAiOZTtDie8Pu44wfUYG9kKUrWwjDhenH8o8DYsY5CAW4tDuImbqQQoG+1s8sEa+
SA1hde08h8pfn8kbewCR2KIbwkS/b9HMHfCz78Lv/4B6F8DUQ4ztIxw6GP7sYkrB/Wg5ZCDK2PPs
V2xYkCJxB8KvweDGUssJM+04pKB975FmtczzFBUHI8RuwYzuOdeAR4RuIuwwihwuZp/l6GjUbt/h
g46Jfhlh5wQXFZvg5peVp7cY1ZEOvP/FKDhfPam0KqudUFTOOggk+riJoby3JVSosfs6jwxPIrE9
nemzjs54Uunz9d0FLf6T3Z065WbmUzH6IETu5cOvvGa0xQAQRJoeYR/hha/hJny1IRdRCgXaiHKO
ei7HZOOApHsh0I/M3eWnvs9MHoqjezNf8B3sZvT2W20mCPwcZaSG1J+pmja3POz2abDkq3xMeYgl
6FpPzFuGb853XV2IUvhDecrVv/4VH/P6tumpXVYF3n65vsQ0BdT4WzI8yDAHSuKbyQj402K1sUDf
yeuDuLZZ875yacEbeCI0bUBLxgmY7BS+ghr3qHdrTKbM/jE5z6gqXpsSvxVWbJNuKDw36Z8Zx1Xu
UjU74+WgmGke+GcPvLoMwCh6ng5krbMOPZzD6gLjwY532GlzJZZH44I1nsqSB+ZCwDwrZu20P2Qb
wCF2l6GP45XizCf0pxjdHZBIHBwpVzMobWPdZmjf8qG46exkWq2jyuh3ZYVEXTwNvwEQ79uk2rTZ
HewxWDSzyBBvWEschR1I8XLrYH7BSJ0fJuVvXUcYz0pgY+p8HZ09uQIJCBG1doGbRKJmUZqhv0S9
whKWAaao0xElLBD7eBKFzuYNK4PXYPdKyTePkID9mcb+E1xGLnrxv5AzGNw6gpQAaxeSStiLGfZ7
KeDJBbpQb6xxLMQb7t/d7oye3F7unbrAUgouW9DgeBHt5CeU0Rk/Gk5A1cR/DMtkroHWhi6gESjI
JcnC5VjZNlaM1APul9o3y9LKIdTD13XifGlw0auj0U6zCfSCttHk2yX8iFu6bc7VTCc0QjyM+1ab
mDP2Mv5biHgaXYvqPPZMpZIewdI3uw3xSZyH+QIFg8oL8FA+QhoFREWHyPLKcLaSYdYL7U5tXseM
1AYfs7M5jOlt8FabMpbrGVg2Mjfe08VqIL9wYfC18/p+42Z8wOfOqWrcRFx+iase5jldnyT7s5EP
75XJs9pUDX7T8rUNvkJkL5yTJr4gPbs9aeP3heVIE6+nVzIBwMjIKvxQfPIWBHJTrUd6wZMe73o6
Btio4tFLRQcQMoXQek7EXOaI9wX+WQGSU7pncSnCK9L7rlphTaD7SWymcDWBCUeUg9Wni7Neiwes
g/YNZA7D8gw/DxqEE4CV0YH4E5C5pRuvUAlo4NHmPaAG0twY3yiYJklviE6b+fFHIq8D2A3zPtin
+1rdyeTLjJuNNqAC01O4HC3rA6GxR6VSe7eD9Rg2lzr+U8M+R3G34orWZj0gyaKw8P0K8XOxsUOB
lFD5/okPdt7BmjCLpLd+UJFAnYBu6h793O9r5v2LxlCdgxSreounF9uafMHR+TCObqXf0CjUHonz
Cw1rK2wsEWCtcMTYVeByqrUUXxZOAfZ2UnA+QRMAmRQLoMlXZrwW2eaFdamu7srFSAlIJRdQ4RJx
JYVvUb6Jv4ZtavTc07y1Uve88C0S+POG9deLuzZUCS90S5ogvY2lFN23jFo7fyVA23FIeaH8XR7W
Me3uT/GTMNgxpzVH9s1TDno1vF/sz6D9NZqDmrsNrrSaA7qknC4MRPQmww3sir9mz3+MmQPx7StI
4ZtT+h7QJhxSmUzs23Zvet4K0ek+RTJtV/HBfQwaUSehJ4VSSS8FCN3Qu6A0+ikQxgQVPruVNTf6
oNAVcif4yi/Q6y9fwUD/78z5Zx8Zw1LAYm2AQfTfGg6i1JFMUwkDBte+TnuwAL6kPcEnd37kCEh/
UmvQiEurKLM2aCOqTc8g1Qbx22wdbEeM6O1FbeXxTY9EEynHP+gQQCPsXA7KDJNE7iL4KW0CiNtj
BT+IdzS1en8aXoNYlPP8GXgGAZ9gLkphTIdl9hNk9rj4gfeK3Mk8btcqWSWaUW6FQuGtbXvBpif9
Fj3U4m71UMGIgbROp+EA/+ps2RoAA3RP6JcSjlwMjgyNGvpn8mMZ0nMfCUfE0JsHk26Fxq2ix6y8
6x2R1ds8pX0b9SJV1EpopRdLgz5K4Bau+bR0bOPInV5gbwievs6Gyfy8F1TOY3IT8AawCk2KL3QU
z4l4fagGbfeU3EMyUNxyhA8v7Twz1L302SL5XUNp+Ndyywa8EY58sdKw+Mtk4U9KCFE8t5rdEwCo
BL6GXGie3cL6Llo8ehN+Fk0PkKTjcG7i05aAi4F94hnm1iMBGXmqyeVTBj20kHNk5tYXR7/gZhPf
2dgXqToF/ILSrJhgUHqDgyldssgc8T3LK3DVsjCbg3ZH74gxI3e2RqmO9hgmVMO5e4dt7sIqBRGc
85PYuhgL5G5GLcvw/GDe5p2AZ1OFfRYWCzYoQuwn52SJiUCEgcFoAu7G/Btln3DYzv41OhATD0W1
xg6R+dl68j2ZZbJvut/wbPFtzaAKm0GPDotvCi/RZ4bFXFQBncyeHQenOGVWIEYmpcE++nfMo3p2
U8e+7w39nNzba3TkZxz91kTpUu7visJ/bpl+lnqOGSGD6KZZxf0lbqgwKpULBBht1+sY1zeOkMzy
IKrPjgoumvqztj6T66I/q50+4B//IKKQRwh6YtJy1YCvES1k28WtglMOv6uHhGNBZye+zbiFyEH9
YkTEeShMd5rspE09f7HGz5CCnkobuwX36osNNz1UcoO6pAZvIFNaPrrylkvvgnwD96qH8UzusJ+v
icAL7dndWMKpvJOyxaazf4w/7ChNRpaawadh9Lncy3PVAUJJoXPtO36Ow7IQCjSeqr8AW5up/Yd4
ja+4Man+F6xItICXH2E3PToW3tXPtGY/ginG8y/7EqagJImLk/1dX0OEYoZqhYuWSej2+NS0DkEW
XNz3gwk00ZcX6+p/OVDcRwT95ilb5Cvmm2ppzb9mOS6XvKAgawyO6Dt26QNEfRczeTsYTR51UD/C
CxHWNGZEGTrUYvgQCMiGalKGktSdDJFQL8RA7QNMXK4eC9KnoHebOgchBOfbYFIkuc8Jyn2y8/Ay
YyhC32M4Fp2AOqQ6NeiBOjwT4Jewd4ewqK3VB98Upmg9sG4mb+aNKUBPn/S9XJ+0P7g9YYoOcxC3
Agg9LzTI7H4TBhqCXU6n76hnAYNjGMWpdCl+hD5/ZUHPcwYboXzjiQKOQhuEgER8bzntpUDcPzn6
Rpi8dYZJPXuugXLTNO5auzcKcDZ8wjveLhMC3krbuPOR4PVjA0IIxA4f31AqQhA7hzrYKQIKP+Zn
n4fzpvjqZXQyTB93dPWb2cAZohjMRkD2MjjQ8AsyN8/NAbGJCOPELJFW66hxdMN7dFc/SehvCCHD
R5kF3Vld7PFsIJV4MWizYuL6E8aEDGFwjIA+LIzqi1EtOUWkn7hxXkDPJOmeYSqDVbZ3hHoKq7Wz
Ep4wvJr0AnRAl+h2BqU4zHK7vzMeRjLFZSVALTnGyv7IGoYKA/9GQqGI22NIlmr7F8KQNKfgW8If
QMFpNzYthWnzKS2QSNeVWCOFUEWoscm7HHri+s5OC6u/8MwLsNETia4aLTlpXnZJL8E/4UIxii3P
F8896HO9t1HaRleCrQpMaYAnFvjDhxf0uKBX4Wuw9HurlwdNYPFtYHJ1a7odH3fN/pMjWDEaG/5o
ivqU/5P8JySfOmN/C16nzPTeaTPaUICzmFsJd0lIjrQFwk+AQ80yYJrpT+iof+giYXeCsTdAx4V5
+Vl0A4ne0uYwf41dFjbnX54lTncUTwiPXrLlSa8Q8ovoz1X3WacSuhgxDMAjH8rXH8C3zVbGaRVR
0CLcw+Db2+7dkRSuYkKxWvl4guKKV7tnZzRiiZwiVqv40gTkB3sHhnxoTSEB2cL7ERKgPLxCxG8R
HCrAs0ixf8pPQAqIQwDy5BL/ePKY5iwWdQpmHSJSgmvE7cEGjGrqJxk4wyf7+5phC6EOEXeAK9FC
8P5pm8LC5CCQeSOKz0RUI+b0H1UzxDr2d8Ez/2pQtnBBkQAhGptLQ6JEG0FtaDw3tJ4HYInlVql1
yBVGySfxDpOu9KQ7NY1bKdsMwUOApLjW2CgeByLHYQNNtsmoYX55T5hmElpdu71hk2/7STCbUPpN
xZkiDzliqzd7cm0C3ptoQprGuoFJPHw5gVAz9/wCAT7Hz5XYgKU6RzDiJ5Niy+vj0095g58k5rtE
3B6JPhBRhJK6V/cbHaY14Dk9LA87TLy/kA1WiJIau3T/58LA1snuIVJ9HiQyzsvZwalrYuMDMWPK
HHXY21JSgv39XCWQo3NtTVHOTtwRbLwmYiTn6ACaC9HubSqWGtgcIG2TdUKbLuQf8AB45+doKaCk
7NvomGDadePlb/KyAE2muWZZme55x9hwu2UymNFK5NZldBrJMvrZjgbuNJCUriU6WQmoonajkCIn
VTg8+jqvdWWHUghvG8+xZhRpdO3tQWlHVHp8cPhLKJFddUCoBIFQQslZR8qqTpv4jeFJyVVByTH9
MhUhwYt0IaQ8nOh3B1iXNXV1GsCWQ37hXxD6GKsgjH2vrzuiCEdgBQcIUCPJPGgB3laBmvY5p0gu
dIBlMCVmTFCy5zH6a2LxfN8cBhmXxW9hjkEBbHdQFmzum8ZJ5/8xpMv1L3a98j2tkmOoogT12CYf
Dn9TwkGWvyly1ui3Y7YXp8F5r0StRHSAMOUvmvWkk4VVPnlrmIGN8vvg3A4ePj+S73/4FOgfPoKO
B3tmPkuZTzbH9N6HAYbn/DsD1PBbL/NOK94x7/MjFmyQ6F8Q63uj41TNgScde01URvheZ36n1tMz
nCFYC5IMtBz3PFgyMeSyNQiDcW8F+Jt0YiCAN6DWvNXVPQB2yEWZTwjEhFxA/ZoZB194eDLpVjAJ
CjvjB7gRdY+jxF8we3h2abyLNd7JiXOJP09RM1jE7qKcDeHdMf/YMhbEEUiBcCr3D9ykpSOvEmsV
MpNojk5k0QrLpYLcRCCYxdrm7ENPb7PSwSixWZrkJ47Tq0ElMUJ6PJcv5oEHsLDSjnerAa2tEw+J
gEmgJwaPy7M2cFfUvGZ8bYOwXVgb+5eRf+VGY4THH2njIsjXlBTOclC5Ta441/WdYnXOqfcQO/dv
W299YFiQ1wC9Omr5b8IJdOF6oe0rgfiAFpMTg90rdxYlJO0K7D3IXgena/Xht0Plpe0jL904ztS7
3hkf+CsYXSm5Sph+40E65POFGHm7Z1jObESeOJewgo0nBH2ju4YEt+AWuKxxyPnwZwOyVcPvDHZh
0gcGpYmlgGXrCMo59Be5QkDCbx0gTvReWFgK1+YKaQoDfEQRyVb0c6STGF0TWzo8Ug1fG0BYbu27
/jICxOxE0E3sw+Cd5rPdwSEbhCO9gWZM+lp9QEUhcBxPHGWgELflIf2aNMDHuPReKIzejN4l8mw9
lgqoYCuRALAeBK0es3ZqSZ6h2n7tTx6OxPLT3gl4I9Pxn/9mhsRM0T+b/uJGP7PvL8q9ApOYmwLn
IjfekMmYSOkqarnJ0u1PbmQgOEvFIBABP8D24sJjovPEbAD+MvTEIT8sPskffrY90nFYVhQ36Se6
/S3dd1KVcEOIV3W+Q/7tKKMz4NPfJ2oz1UGNBKoGzwJf+mwgUlZlCwzDdqGMP9Fvq3h9eDQE0js4
VXBcQ2/o6iSvfIel+2KsOLxjqgVDmBb2ymcHaBXcn2eoRMZaBLvM+UDTEQecMSSsJziC1Ya5iyG9
SVdiP/QdCWcWh2A2KdcE0AbK/A7ZN1WQIXzEyF6ZA6SeHDVVYuC/jnleGrzAu6v3xjLgQJMoRyXB
a7PltmM2VaA9YmKMF+/JwnlUTcmAOQPndsxrbeRrbfxGZmA0R//kuIcBlQ0EiRxzSlhPS7twL3+F
G8OqL1zuoqCEWPiPZcGp7osH+9jiN7ReyEXsEklb2LevvJ9xZ1WzVoba9O2V8Xt8g7ExLLd9xSzi
cpvPm3CJy1hs+LAG0BHLtFagPlBl9KfXsa9xPb6PsSDynuPHUF317KP7HvZy51Y7pf8eFv4jWXac
o68SRv/C8H05Uye4SCB/v0ZNEdFOFP1Kv/lwFP1BpxuW0nPgYHIDvmrhv75cF/4xeKAfbtPuAnfp
K+hYDZPOQ6A/TMIPuEbW+miCs4TQwD8GlcxJ3+Lsh6DeEJ/BvQJeLLChOKQ9MMiuAAiM+8PqthIK
/Bsj/dkBdzIKfwh0LqOvkL7CiZlKQh4hGQRfOGThNLh/whIpwF7h7UEH9Zk/gKsqxLobmdcZobgS
iL9rtBLmSXQ+bg277sGa6kCfueA2A57LDneD5weJkTlWJNT0NSO8/4O4Je2G4vUgL/eRjDzJDoEo
xWHCxAGk3BQlmpypEoMmjQEzoi+pnnXgri6e/0INNzlbowyndyEtLoc0T3u2+b5LLJl45F1mImMW
RznM+fwh84sXlnIYCbD3eY7aNEpyi3B7paBTPJoZUSvOZjtv3OJ9Yn+xhrMjcz1APoKEeUs9rPlF
3vbTcOh0fC99Jn4PHzsWKh3cIre/0nisZXgHMEsx1oww+v8J4CDTpRU3lVtsuR/SPid0gQxtZjea
LBlV4rAOZOzk9J9AOSINg1H2End5eJt8CBgbJTcfu9/JvnYbMb2f3OeVZjOOufxMXdr40g84BDn8
hYkK13cuVppAUTjqkJZBV/eA4AWHbQn5k2kVG2RyTO+DanrxxN4K3Aogzi6HmNjhj9U2BBcBpT1g
y4Jvubztgh72KpbIGHaImEKUz2y1MKuRZLSgUEtZKewfkU6Iwl/CGcV+kuZ6tGJAuuLTAKK2pzIF
VFz3M4POJaZtrtTGMLX+KH1Vr4+yQrTYomxoIq6l7MNvWUPqNbMYOXLgtlM5nU997gghHMMHs0/q
CFyjmHo7X1qbE7QloAaEZXncoPUT7e4mhtDLZg8PcPkbxcp9w1RU8VgJsoXiOoSOLMTigTnokDWH
UwAayROeJg8a6p3EXTzNasonEYAc1NwV178et5uWjKGuXPfTxNk4MOtU8qIZ4w3h/C3UhSYjYli7
Tp7eYUrBkZMh9atiUodhbgFZ6zRu2oKzP1KBmN/i1cBLMDf2SYyDly3jeGaGoMs+Jn3D01joqYg7
5/LjVac3UqKD1w4187oprcakw5rupiLuhOfBMt90YNqeeeqYZFsvAuKYvqoFAvp3QMn1Dm6YLTSM
2+RL9dbC6oTaGV00vakcpRpwtQpiJaovYfagsjQySCA52nN5YuSrBK6tsYEnDClma5J+eA3ko3Iz
OGTR8TCWZprEpBZzFOkvNlegYof8nq8xE94hY82YgUkWdzZZfCwshQ4aBjAjW6Ejyyb6wf44Qf2G
FKaBPgaxj4Mxcsm+S5Eq26BFAyq+s4AI8TPAsULgY0fkkRWbYYtkFKjQT6DZH2/AphYW+TqPCE8I
GBJaDyFz45yHHvjEsZxPZ+cpZFkDWB/I2mw4OMwD/ABOil+G2Fz0/VMsNsTwglnkoxyP85puTt7d
FU0Q/05ZzdjYSHLvFBMnmrEpwM8fVDHZz1sevkeicqN/xkZatrOaDwPVi7GOMUEOarrbBhm/+D0j
rBbWC+Q1E0+cbQJPVMSoci6osbqtg1twW1Na8uN69HcROakYKUKEMrQZcyNs6rVAcV/kcomvxJ5o
LweuEgbNDQ/MdFKFiFvFME/CMd6ra8yvbAHLWVNHlwpowAsRmeS0YX1CE6UOo3Sw53yxauji8n0c
RXegPRbFDtQXF1ninhMhThfIW0dgRz6GjgBmBgZJJJr77CQjLPMG+gQ2p8nuhCmX2YOhpgKTW6tR
OfHJdQDa5YLsk/4YwzRjwEMGz4Ad8OOOHg5H5IUZf2W40wKmUuWY56SajPZblJlstbJLfkC8LuC+
skL2Z3/U8Fguy4D51kSiQ04j2KUgAZhbsg+p3t3l11hJ297R6cBV8lpz+vM2yqz+HGtk+n2vW5Jv
26MPQSeWsc3B5pgxKmAig7Lfp1t//6mb07Q/EnfbDi4SBObUVjXO54KMfj1RvjK30dWN2GiUlMJ3
d6sCtDgYeycPuEyl+RTRKUcZW6/ECEhG9INZHItiRUp0C26nZg+ZYGZb/AXcAo3EOVYM+zyHcrRl
UOE9KHsFEiaPiFOBPaDp3f6kqqLY0+ImlT9Hbwf9OZalIhqQ/AQo03csd1QfLjfORQ8GqflKlPMa
3WdbgMGNVAh3UP0NLWyg6bti1vFOaCeEbpTR0T9mhwkVe7arZkJsr9YoGtaaV+HLCHWdUo0dyGqn
Pa/Ah9ai+58dR/ddRRoITQQOMLPrjRNfnBBlYCXbzM82Vz7N2W6tbxOhJD6JST347PTubYd7KEXC
01Ew5xCrGPcWigJD3o28Bv08AkJOAyQm0FnZkX4xjGMQaDiuZaQG7EK8BMH0NpUzZ1ooGpufeYlY
i0kNIr7A0BlAMsRCaIO2wPPWWE/pdQiwQNPDlggYhgEVieyFx1/Em8Fss6uCMVo8ARruv+1yCduF
jFHKGRwOBNvazVnnDyjpN28QM9AfQ4QSIvFBDBNfqPaxbaWn8Jjvt/QQlJLt0xnz1yLn3NFaGXz3
0vYg8R0IITNosipdTCkZ/0xWECnOOtZJO3ACTg3KpX2uD+eVhYvpwNpseAMNQ5wbYTXha0fJo88p
2QERxx6sKkb+FEl5BEJokbjY5TzmxokNw0yw9BvjZsprdXBrGp8F8YoXFbbBzaGFBgS54QtzHoDI
pV/vzG4Z0xDQ9t1y/lzBDeboaU57g2scSuNS0XM0e8wUIQBk4cUAc0TovcUf8Mu5Kgl6kooAFj6L
IbjRYXI3Du4YYwVA1TXNO1qsCoWfljwwpql9zXnCyAxbf+XguVf2AKnAO7Aa4Q5B1xInP5Sxwkiu
0Aok778OfM8vlgrj+/TBe4kLgGLQXLiInGyorn63GOYfF760s+QgbDphyXzmfaoG7tl1AqUCCgN9
DSdKxkn944vBx2Mu0bbUBSA6uhOoXka82WResf9SeojNwIu/VBNOQmhhfj/RmCyjv2NOt3SfhUHH
nnlE50gE2k82g6GAWNWTGhCCvhB4Rho3jk3LUQ30iTIFfHoBOLx/J1JWXigIqQkSSRU8T2f4PSl/
0t168+HTm8H+9POoz1nHsBE/4QP0M2KuGK58cWuZibXoDDT46qwXAOY8jJkPl492bPuJGbFPn8Bx
wJWPwcurGM607NdAtHLsBVdwEq6bwH/wZu/6X20wiWW5x6loASXVmnEDBVYKwGDzHckZM4qnA2gK
2murATcZb3dXErwPyRLKTimWlr25wEC7Xwj3+q2XM1E9nnygdRAHdhZgoXshvKLrRht1iNa6240p
rTtanJEy4kI4Xec1fa0KZqCH7ROjDBAXKoJylW1b+xq4rKMftm1fw4MIy4gewRyHcWvfo1Aj/Iy6
seV3ky8F39PDD0KR4SQJX8P7wB/V2EdqRLs/vczQGKDK0SiAR++3P1erBtUNBfBhPGzTaHD7+G+J
n1pygGJVYSr2MeDBkwcboLqFer1EdHlp8pTZ5RhnhWqpR81wrVjdNVuHj5ORRdr4JTxGUW9XzNcH
aJjsVVK5oCsS1R+kHQDat4u/OG6ezL3iHJWZsA2lWu7AnaFR6Bt8gYVqT1AF2MAbKswsFiMLGgvv
OOxtbpwHq+9iznBFeOo3ykb2IEeLtNFsvjpbFAXhhOpodRnXZiNp+6rxjJSBlGtAajZj31+4E+8c
mS47MsoRmynkGgEFQxcxFoB5jfswU3324qvRDQBkS7S5PMZM5A/4EEDTZlmuX5AlGowGFoUdVZgT
N9nUnxMbAisDTMwqIDmL0eYdo1S2WT7frmvBQ1+gmr65DA0QPYcM7w38MTmzGQXkhphBNszJxOj6
k4YHa9DYItVy/jCrcBpEy/c4nAuy+OCRX4ZUsyIQlkJ5dCUXsKSkSKBXoq/Ek/HBCfha70i2sZbz
lCNRWsRTknP+5jafE/DalrnHZeYWIfUfdQCPFnErVN9X5lhitnKFr58PZ3HsRaHEVZDdra/p0tFP
stgxW6HxGfYtpWXvKFAJSq2illcyFRi+6CjcckeEkblMl8QQUgKSvmM9g32DusJXgnpG1YJfGEFX
vTTpYmFBNoEaN2watG1yta6VHo77wxOEBnuxPVE29UnIUYbXWXWkEhEv09w5rLc12RNmTiF3c1sj
xI/wKRCz8RXU5da06fcltldxJNhbGrjAncALWrluabpsbTI+fA6o8KbFBr2uvm/EQnTH8TF3GmjE
gfpoHwlyS15/Yn6EE0fUJl8AJIsNxnQne3L6dBASLFko6z7utKIdqGlI1d9Xl/EicF+JiwjI3jJX
pQNUJlh96OaZwAHsHp+UVgYABsl6Az+xhgTj0ngnPcpuMTUwzQnq0hNgOe+98t7emL0Lx6i++WQV
LA4kaDeguMAMPuhhgOdAUIzl5QM4XgrCQL9Aud/3wJnDhiSPDBZX/8fiDpKOSwvwsFmCxMDURsCY
mBmGKDsOwzPlSJOr2KaglEw+JcGpwLoMUZIg0faPUber73Ax4qGGhW4SFhlUV7M5F08HzrQBgOQV
Ia7hMG5F0CU0uA5oeNchSxTvQnFW3tE7r/iSnh6LVCPMbX2wkYaHEsjsTB8eUuj+39trjfFuMSDA
jws04Cpmb2CqA7YfRLirjn/jGAD2t8XkTHZ31CQJWq6blKmmu7qNDRqfIFh8IVLb1XZ9W6AHrtkp
Rx0DWwdEOC9I55h28L3TxO+z/d4gWPfcKlHcR3ga7c3pn0h6eemzccfM8IR+LweahHpB/2c8jIv5
2lWOBklOwtsKwgfbZgsjidte8Quv4bY+QP3X6TKs9+9Bx/831lKsBXR/Rkb9uUgHj7z5DvoOITfw
UXCkEn4CrMzwhV2BXPzMhX7VgxQP9brhA3VCbrnFEkuX2URORBJHw1hmMGHuwFVWk0HxjZ4HfcZZ
bA9vmPW8LIjG/RACiczo3RoVONdJuZBYY/KrxqBApVdFgB++az27Of3tkzVNNuvJrjGT0IYf9G+u
qUY8F57MMlX9FuzbHpnPDNt96Ts6ROOwUu9WPma90IH30LjoEJiYfJgZBjeUm28TqRUWHBjQMrHW
r0HLm9Z6kA+CxJeY6gdlC4W5WQVWPoSyVziTj9nkeQbggGQXiw7zORhom7bT2YjVZznkc9InROBT
e8Fm8L9JMZ9nSwhU8aVT4zb6EsgGtX5fd70tOhZkb+zNx3i6B+ZixUjvKY4XWqpu2ZhUrxWrHjtA
UhKh9zLbIwYNf8Um93KvtWlE8OGE3UY9Rm/G7fb6bjMJvqgJnnrNSbOoYLHlY9icBFWP/8Ai1uKI
0yd8kUEzsWRvbjtzzw+6nh4zMo6PS/qxNPT4fwHqCxgX/xIPpJfus6De0c1qOi8bjFVCb6kqwaHO
IBAHmlZ6b3w6hnVAzpurEUZHG36KAHkpr4UdJW4ugloAAdNcZ9F9XUzYj3oW76Dps1tcLRRc06TH
/SEybAsryS+Yg4cM9Ry4YnYTUyGi5vhBJI6R/X3gfpAlCiQA9sC2x+pInsBxpRPgQMKRld5BPper
j1MiZxEHSYKx2UaouNUzph39CBmUHKQvsx/BHeRDq/zozOyTggwdo3DuNOlhDQyq6UljXrvdOafI
HTrSZyDJjuYWnA92GsqiZVu8ztdjOh/BzGKpKfhvfHGpVnTPxBwin7dgMH4sZa+QwcpMalBhxMaM
pucf0gZkuiY36YN/SV9eEz8EzT97R++FBEvcU657hkqipPx8eBDF75HWC2EL6P66ynU1uCyI+TEp
EmmlDvoCqAmjgGpAQz562x/jzsS7g6WDhmWI2KJENG1kePKlIT+Bt0W1IJQkil335rQpIkH9qL7a
VnMu+QEUxDQhWErMCJPXHzS4VSDWRswyKFllLik1B03iDagRY34VTEYsrkQINPau4Zh39EZGJr3D
w4tyelDmuRHELPGzhhawwMz7/UfGjXwXTie8c24UNiOjQEve4Kg4PcmaE6Ubc3wcy9gOxeC2xdQa
f6h8/IdjZ6UfPhjX3P1nxj6w5eDIZt9tZ3LnxmX6RRCoqjBe8757YohgJA3CyzpQL83DPmdW5i0X
PDMCTkAymX443nBfwaBFcdiZIc0aLxY9pQWDTMIel8P8RF4hlulRc01Qq5sV+p51WSDQFWfYw+iU
y0ZH2h2gCmRcoB+jSVXcBDY7Ix0RthS8X5vnRMLswG1GPgksnPyZuRVbluMAG0c/2180u/h7Rx1M
rzxxwRFTK955dyy05RJshMpNxrhSN/RCnk6u3A/z328b7MggMM55QFj15cZirbCvydyD2ysDQAn7
PepN86Nu0rGM2/YTJlBwE6LP9Oux+3vi9/G8GviNAAccNy+mTu57dGQYcTJhfiq7T3jc5H8YgQia
MDoCdPXBTl0qNO/lVhwWMFHFnboOaTBZnP8smsWxn5q+/dIXHV8GITImZU0yE8dxArmVlLzgG4Ao
JkXme1Cv+phcdWmPzzzMOINOe78cTp5Y2w1+3qsfIww+YxBNZgCcjpXfxeeTJK1blPucmk0I32fO
iX2IuBdqovAavm49OfgVzDoSkwGf4M5yJl+tEx5nzMpxqenqt2lx0E+rE6dKzdqsvAqvlHIsosHr
mIwc2KTnANzH620PNHoXp+ddnHLd825c5ZD5OVIzSt/0BLeMx2jC5enMkXHJl3bTF13br40lK/s0
wWstfrSMK8UJYI1FCgpDavL6BNsQg5AbFyo6Rz/5D7oDNchHJAoueC18B6mKGXkSefcM4eBS9HPh
pD2QDQfjF8bAkGep/g+LJ70qJEDEjbCWKAx44PocRjl9gEBH0pNDlvhFXYtT34Akr0jyvBrhwUMv
42gjaeFn8psZU65uGC9dNSxgbxTuAbKa4rXS0i1cDQoSxZFIfHg1e9O14sraEFEO05sv6cqgy901
VplQ02m9mp7mHdf1/AhYzd8whJKBGaBZa/hgZQ+Ya6Tq8Ivn8NNuJTJrEtMvhkoDXgO1g3iFbJbj
K/zltqFtMyduJcVehrZN3L0yhwQTjmACITAtdncdMwuhIkDJEMCob8RC4yaLkUaiYXRlvstd6zBK
cUD3HEdGt02vCJbyYsN3Bskp3jRHRVC4+RoRoJrpWqnXNR7HlVu6B0ccPMgiFL7Dwz05YEZMGGQV
SLso3pcnp4d/J2wDu0dz1IvhXQhLw2IpMKFwwQljxobc9l9HxXqQvungo/Gw31TdYvJbQE6ia4Jf
w9ACAJDilf5IAHuh/knvDFsAgQ8Gi0LzxO2DSAq8EZhAs60TpdOAG0KvhaH5/SdPbrDWUtKY9sQF
ow+TAY3QrDVAl4PhAEzHZGbYzoBOdrQXRrL4sD2gJgoewz/0eMKsgPIDhQ5rDPnfDdxM5pfcnLZ1
Dtp8tQCtgt/08cvZwBOpAgUn4C6OvWL6d8I0lF0DfIPeQta2/HPCIkeOICH1SdMNDAM2BkGDH8QF
kLpfAqkZuUIlYjZkbpqRTHxkqbIUcTooIesT3819QMvPYv2Q8SLQK+1j2wArAAvYxbJOEEqB2XHT
mNTSZiBG5LkA1YT3AtQaCBIr9k0gsaCpBKYxYBOs9/d2+WDVL0Um+4EKAjrsZF2WBNfL28dcnpeB
eDGTTkPGuDthyv+z0RXaAm0638Mz+DuAsW0ZsmMsPUIM+dAS3Cd8Z3jPTJ7EZgpceywuAj1ITNqA
BmP8+eJD+Vwt/Xtmv/6j6cyWE9eWIPpFigAxCF41S4AAAcbwQhgsCzGDmL/+rqTPDZ8eDm0zSHvX
rsrKzAKou7Hzn34xReZGVITJacIzPIYPqPU1/+RHu07uXRiP+vC2cQPg4YxfGXIQe5HVh9VvQOGT
c37C9H6AQm/5JEVXxFII2VgKVt2THMo05BWAMnoMgQmoI/Lw+vvEPHRqUE325ZkHOWNWRd4/bT6c
c7YN7+hEYC2XkIXQ+SFcxaSpPtK1yzWhpP8cIQR4eu1LcF3CHqlTY3IKYYXlbTDdYdu/7KZpz+Bx
UcBddOK8yURmtGhZAS33OCGbGaAk4UIi3+u1+hdYyitSmjDdrNQBsNIWoRHKBi0OWBYja/n8bTp8
wMYUUvuN2o6sDUbUks2M/Qt2OLS7S9droV98iTxCZLDA/46wsu4XOFKN6bbt1p/upnTzwsFeK2lf
OdbgbhJdQTJY/RVOR3NmjnM2fgopwID+dndoOl+b9gXXGA/ln7sdoCIdrN6oG0P63c4prVNEo5Vp
DIEuAyNtr33gdvx92JWgdXg/O2ZOP4km9d1+v2Vm+l269rZbEsq/+XDvBJPE6ny36BCj7niLFSe4
whhke7j6ji9eHlymxdBIzA/wBmrqMfPsnhyIwfy91d+3bfh0b/ggB5+aGmXo++hxUx6zE/1exu4g
cW+Bm5+8KoxTlIZte3fooHHMWwHKyKI+aC3CBpvUeVa9E0WPASd3hA86D2E+uqhBVSd/MJiym5iA
tHOkeSjX6QvAODxP0tw7zeZA1SyTL7AS2sTYGPFG2pwtWOoyJuBu56hYQ4y/hjTA+Ryt3wNX/Ndy
XiQZ9FpHYADhbnkHvExV1ilSmJwJsnvk3OqBPBM16u475apC2NgSXqBXhfy2ZcvKjxyFj5iwzJmz
oRJjQ/XRR4vVq8mn0+5WvBzeSUbrwGAdVw781kjIk2GSOAOCAGGgq2EY5qwJaK0WEMk07XQiC2Fc
egYU9LQzib90LeSFqQOXt+ibRPAMnB6oN4PlUxChOO8I7JCUZFDsG4kOE4u1jpsOpyiO/J0Dubqh
QpbT8h5vu/nnqRg7iPhFoVBwPf8OJ1ZoEpFHrX5eRRbDO6ho/MHRDcSmgyeF/lfwKdpOMPC69H4r
wDsAnA28OuVJdOJ8V+isEzov+B8rdJLNfE4+vUEorVByVyYGz1yiK3xEc8YHIMtQyObiZOLYqafv
FlERVWM0ycDJpBtPBvBqDhW3i4R0bEYYNTSSQ2fHF6KiPOKrC3EQDcPd4mzLexcGdum+0f0ZrAa8
JZKq8FSBv8AZO+AD47Y2y0lsSyoeGIJUPLVOE5+0C5Drjl7a0QF/ZLaLel46V0DaHfFPbogP3gHb
4TF4ptXkDuVo1kgyndsMTY7IdqF2RUbCHW8nnykixHWeAn47Llu4SQvMN5J7R4e3WJUYcnOQP0PO
D04WWpN6nN6SfiGwc2mszBHOzulKwDWFcQi5H9MvDUODc4Dek2OD26On0e+Qa3UG6fDUw3T1hlWq
Maoycj0mD4QfNQ0Wh4QALWkle5nyT+JGaJAuKH9Q0qDVqMTRpL+nwcDQrWndH7387xafAYA1I6Ek
GWb2wvzdNex9KL0br4RFNuUc60VHndiFqzN+SkoB1DCV4VCdL3ImdkaDNZtPlGhdppwnTNDFjJg0
l/RIPPLP+a9jV03Pf97nixh5GWp++SxqmEGNhqVOxDXfRb7RJqHQGU1YgHy5pBrV5+FjEkl0wurg
pSny7xfy2xaHCtZ3/KjhfJTA7D4IzNIVy2sfPFn5ghS2n9EUaFt/IAUFK15IBD51t8yBqmS9Phf7
g7HTSMOrQm1WaPZk4EIFEbpQYf+7nHrkP4dIyuYOCSfAETeHtE1Xfe0sNdJCAwc1nkLyAkoQvmBJ
8iwfzhh1EdYSuZgtHH5MlRNNU7nyCZgTCz32Sp9qwgky/cNUVkcXeGTomBljfnzwedrsVM5aFCLK
7+vurvPCcF0BZSWm1IFN1HRbY7I0L8e00xywScMGnCIGDsOptBI4OOniF+k2SY5M0mHS0EHHET2h
tuGR07IZ1Wc8fdQcEKA5AUi24UXOYHt7bGBL7BKi7/qr1jt+v8npCx6xnBXvgn8QCQWlS+/2rdiC
GPv7Hu/+9JhYeE36SExWasKKlcmAFezRNz9cZhTC9saiyvTpLEFlwOwMRpkWnkh0n7BG9r6Aql3p
v/pvYhbMoO+G9x7Sj+yVPlrnNAXH4EvJOXFjnGVMo/03Dp6PobyHA2I31TVjFfwbkvj5Xj4geghO
kQHUgkljbxcTOSSfphXDJvSIlH0lG2L45JTOKAGBtJt1LdDmkyCmohIX3j6+kcQb8MeAexGNLcWt
vwUgKpLLQbEv2Gtnel0kHVMqBb5OlOan0WmEjo5dqKSSJ+5gI+o/AhWA4BqENCowfJwRrrIz9AGp
R1jEmlpRkGwDePH3JkJisnzRs/HQ6LUOVCltjsu2d0DtsCWzxbASHmMtUTZPpEUEoiR+N60mhG1O
QOj5ow/2C3m+Fjy+6b8+YROTsQGpAqoyM4PZdQ/SvZbIfnUW4m1WwZBgt0wvoYwPLVIci8qzDe27
gG6kvH2ztHivHGT8y4XDT0cU858/RxtV3G5KwVcZvGatMQRragmgfBByWgJNTvr6oD7QkGkVYJhH
8pkhe9UJ282B8S9G0QjU33T6qaH0YavjFDUw0kXUejinI7NK8aEb2NGDu2UkWPujX9cpcp8eRiYM
aUrDuArVAnq1im0Zplo+qizsmnBb6h6/CkYZEEpxRwv69A/cYOp1f46/XsTkmkt/LKNUDlhzTILn
TI0hnNouKlZErMxGqHmxCD0Qn+TpUsV5kKvM1dhzn+FhUJwS2zH3p79BaIWSn3BO7rkfwanlAz04
FU5cgyhF2USw2zok4hSvxLePJ8PGr5L/62IP7MxPjwAgsDtxqHzG93j9gmS88Kmc+dQElAPuM/iZ
L/cTrYZzjY3VhCyjhExH9G5K+ft5Zjkc0fHmyTa/+zCKAvqmPqRT3gqn5BNSJgFfkfoWgFuBE2J7
dYCyQDPK7WED4YvyUY970TgLppACEeF/NUhH2Hi26lGM/gkEUKIr5IkcDhzlbJU5DqUgmx7kfUaF
beDBm1/gOXakUwlU5tohK+rU5tXhDRF4lk/EiKHB+4/mRm5M0ETggO4FMTt5kow/SFz4rmFzJhWA
HTAD5of5Csmiezx086BCU51KNoH4jXrgeU1M9C0TGlKjIyVz3eb3WsfESRQxaQsU8e43GauCOQal
LPwCJRdczxBEAWh6jB1daM5ueUiOUiud+6CICTcNr0pgpMIFs0FIcOwt8pgitMPb/Gp095PHhloe
JHV9ipszUgJQhzdokA5OlTXVaZuGMNUpMnx4kTjlhC3wJ6UclLD2Do5NEY9Nj+ll8uERxYV0BqOu
SS28oZpUc7wF6vmwi4fH59liObwNIfZ3L9915qJYKz6NLG9I2N3m3fPnTIp8Ob68b6Y5yWJgp9Fm
dA4AfznY4n5GNso6wKWCNAyhrrvhahOghJlz9uE0gGn2z57r9WlNI3Ovsndx3xBf5RLWaf2M4D2R
5JCNj9F5Taez0w9DzLiUWZXbecGIjgYc7Bg50v1O7nC25eHe6K1U/ycyhwOex0SPB2ezLTzq2yd6
E1x6rV/uDBnhco6vmd+d0hxUOgAzdMEZr0QHR68cmjZtb5YWmW13BQ1aAJPlSUFCnNavmntLiMzU
9p0noMYzPJUOsgA2I0tYnCQBKxe6klJe4FNLCdHmPEe824ORFlciCYoQBnXuFafF2HUIC+gaNlPQ
kwfbWaY/zbFioA5ZjmHmfXNOy2GFTJBIhys/guA7uQisLCCK1kDJpbKU0qG9+VkRhF9l4Caxw5jg
0RNsYWff2MhbFgcWzvIrR2OnlEh2UC1cB0TDZ+Id6YSOClHZVR9svUYoKErg5+KXpI73dUBNccUN
S36cx2DnK23buRDBUs1RUnCD6EMX0cS4SBM49Mow6UkNjC8Z2lCisPKEa15BzBZsjTYJiBBSI1ES
bKTNGScr7suTZ0e0mDt3j2HSHK5UHlqMgkdItzzNZaoh7kdpjCXQy2d4GVzJ3DUA6zWe+0hwfXrP
rxOdKnmjXaCAojjmN7w7xGauYh2EnyYdOmzw/b/Rvv/sFX4+yv1dj+Hf9AQWTG5bAABa9roH1xvW
BHNRZHLwABzDdYiAc7D4K/4Dm7TmvKhhLy+I111jSFeMblxIMC1X5gjNC4uydLEP/ZBzrEBMm72Q
NPI9UNRw/deYWxMKPVRKurXMybAHEHKx0x4cMXdtofhyItLdcvIE44VD1CRZxhbC6zVBjpaabv8k
vGXENwrG4MxohgVHNOYvnBkIcb6bXWlvavjX6ohmwVre6jjJ7voGaiB0VnsOdgRB+Xjz9fq+XXD/
AL454RaCg9v39tc0epYxbe8h7XvxaOE4IX/bASaWqB9IYAh+8Cw5MqrBw3++PFy6NWG9HdDOBtVZ
dyz8ocNdXD/Fm+wFbeZiG3EVbxBMW43YCOp08hjMvv02jfGB3bkEhqC3csBL9Dw579Pjk0pk0eoC
iALhUOx419ENihlcLCCeDpYF6nSxeTmotyGTTz7ti/5udOiXdINqNkATf2n+lMMqTmnRnlnfjW/M
8BZ7N08XwQFSu6/m0HqHH+OV/hxUOattnw/ewxwe4NGJ0Aqk7qubBVPHZ0B4fL0yypBeBjNpx2Nf
VnhMlf3bda3v09pbMMqb+ZAAWd0GjrJf5zgf4lyZZ9T8qrmV/RLe6JTB7aOTKDoQG/MMdC/OwcNp
DmkUu3haxYTuqfVbh/Eyu9NBnVyYWtFr/y7AwmAcQj2gyb/9KhJGHlxvjtVfj+ksNmHvvx3zBB2D
9eudAUVqfCp794yZs/DcOTWOePXM1hHP4HzT0v6t+oysPzGiTvhidcVNSZ7YhBNax8TnqVhH2DxQ
UTNemWb3iIEQkdWlJWV1NVirQrwnXn54qAXLWBk3yqumC/8STiFR7D84nCRXs5nqOOyvqYKkYRBT
UZ9cN6EZaApLSf7MHPmoiSZMELEKXjICHSKQLwGEmr/ILX+JKx3qj6ZbTdbLatpIagn/+0+MadIa
DDnAKW0g1SluIcoEYFGMo8jqVGlLYK4EqI/oS1+tSCAGP1FHRiNmaCMBAWEQFgVOQnONFK3XmjXh
6NHvSZoR7YSoMgMJE2LA4PvZE+N1IfC8ymDt3pcYhY7UOyMPpQwGGaKbSsOGkY6F9+qh8Uc3r/xe
zVllTyQ5AAIMNB0Ck285rOER0vJNBAgoQ3uDyyaLGdkQBYFGd+MuQXlPss+e5n1nnLS8y39Iu3py
GPxTV1epUGX3BZ1Uo9LUHIYp9KXRYMICQCa7xuijY4a4InG6NCky8lTZKmNblA1kHDjZEVU+bsm4
EK4OLYqAJxlPJmt8AfjAYpx86HpUi8qSRzkLjDtVq4gJ3CrVnSa9wEFk8QvSoTGF7FAA20qhiC8i
Kc/JN+LqqslVOk40hBxvEo6rdlCLqzHeV/4W8JZpqkskIETzByKKFtlrgwOYg3ZcGZTcxd9a8qJc
yHsYc+E1/zFUsxIkrVRr3JjOZuuMuT0cciojsAQeqoKhV8C6AVzAMlIMwyb/hgXAUUOEmWAbMY8S
zhk8lgBiBsQsXaKlIhHyAYLA239zFdk0S+AoX8FqyW6x2CBq8gvkoIrLAAmckgJU65JK5VPyk659
RDMWUVRO8oIizg6whsqo1j9ACvYgC09pLfMJWUVA8LiN1BGtCGLRsqSZBAeRMQMERLryNJjeTMHV
iqckj6YcX7wMRPeYvgp0z2d8A467reTEp2spNPHfKwqRFOK4IDVSOkrdCAZoD7De4xBWdVvF7uRF
V92ERSJZuiZZpVCsu2uGA+n8r7NxgVOokOgYoS4l4gmEFM4JxsnSkbRaoMZAE0UEu1ThSEMLFFFN
EUUTbCziAnq1uZ0Ctn7epWZ/qV5QEiPDSI1pvHsnrLCpX0YFzvV9QSf6iHuQBmVhalyDX5FvKLsS
QEUCyl5UCoUKCrq4DLWODHG74COCPoA/b6NDfCHLwMqULMJ0q94tOkfnLgVafbW42euzg7j2gZKw
yhkvYdS+x7YF9mBMwR9ydlSx37u/Sr/SN8f18SIsVwy/g3aO4o4dUGf4Xk73nbE3o2b/hhKHQX4z
lYLIC+jsdPD0WwGlJGeDt/8OqKxB0TEw7/JduLMQD11WOSApWtaipzolUVb9TwVVGVX6YOdo7B9V
d19z9qVn9KR+u2HmbkET3pKbGfMtbpo3iFpeZbWzXHMRt3vGHMFSZVUbLgABET7i5H3c+rdbWEJD
42jgHf4I8+N/MUasgQtce63u/vtU/l1OwaOGRrKCBJMpF/Z1MyzBS4iznlHxwFchfOOa17g4PHx8
OMDS2EiMnxx5nHgufz6MKLtwwtLsdMiCyCIghg7fPbKFHcSthdNEd/eL6gV7i9yFw8k4T5hElwBG
wBPNstcMy1G1Z7qYt93Gb4zfG9zaMWaRjBBpB9vBhv7hBQpqE6fId1yblytrQjOLcj/njcNcNggx
eHkGJc5ILGT91NvDnil8tmGLvaL9yoITfO+Vo/pSL7xnoH2JKgfS1/wfI2FPksGIK72L82A/uyc7
b+83l/vRFY+2+vKK4qk5va0xg+Lh0ETDY7i36W2ZQ1YtQzNZB+X/xYIQITbj52dg7G+lgwtOgemc
yUdsdSaYfWJZ173+FL8b9tt0jRN8MK2sGn/XHxKvWi8HCLDgTphekahU1bSqBuMtX3T0MDt6OSbz
yl6xGeAjpqTDYEjaN/O+LgR7DgAdAzV/NyCUzftzeY5gGErKNY4wcqX6jjTuY8AGRKuEZMkZgHao
Z2J8gcTd4xUd9kg8THlWqpVNrkOXaxuXZ3s/bCxvwX5oIORd28adCWTKL6xOfYJXM57twRikAQsn
3GbocHrz/h32ig+mOuYkYso4DHLpVNL+GK8LdgfyxX4fSuAScgXebaCuQDNjBn6DlrlIR/610nVW
Fl7fh9n1hkVGt8CnfoGcUh3vQwvtKDysDy8by3aMcCAoHe08aY9g7kRPvweIwZt4ed++5v5hV4Mz
HBCRjGwqBHN99wszBjmswcLAUgvyYk/my+LYdcxgMYEAxDd0Dgg5RBnL4YhCWYtFAxa3StccAP53
n3wfMATHFAdjN1zdelhc63taTq8X+ZnvY3HTtqHZ8g1Bas8j3unY0GRz6XpIC/AeFoIl7QiM9rBk
TL3G5PTRGXMaACV8WgIgDkzjm1tIX+5kay/jE/r3QX2WU3ECI15gNqn18A5pfQIrxfteo9Z/AWe6
ZENFtvhF2Y5JhLnxiuzTEFzsU3qSWGI0nt2LiPR1crMZ7Bn3sNxCyFWmIBBz+aa1nYOqot/BFPBr
zQloQlkBCn8ut0PAM68LQvbsYWuqCbwxDbQWQCokxLF0o+SKkWBgOrJL42czrQ/IflSXFpMKLv4c
GQin2kfN4zGJNJSrax8/qPVojBwrLDI+WZ2oivKP8KIOglFHtU5pBQXt743+p7Ik8SrmJ8CyxKTj
0HZMnFx9QukTY5rjl3hLIvQBb1RXNzrmCBPN6dGkbCkgpv9qkofIqp3fThkejj5GEJDzh73S47aN
+2kU2IE9AL5Ij3ew+DRVCvghknBgUtDRo9DkKNBQaHV5HJ2ztS+VWAQjK9tiNhFYrbSxhMFFfWhf
LnZ0P9X8koTBQOC/Aw9ALFbj4H+HO7f1wyhamAQPxpPgjPg91BiBL96cqHmww/Kk1bMgQR4C62i4
zdyp9KAUQdZ3Am4w4JmkFXqDjJ+EVQM9nAM1Vtth22tGtb2dkZ8HlYed1QdZhp2OLNcxfH2CWRM/
aaOPy12FJca8jS+GRJGTLAYk00X/dvCwSaHSPoLv3h7hsxVyPTZjSA0x7DZD09f2t2xb2i9oVn8g
19YtqFrd9+YZvVtwVTFMccvbAIKd5d5pkq3Ra/5dLTLg7Xry/luUyDutak8UqvqDGaqHv9fvjs4y
ONom6rb66FSG1/i8sc+rgpRjY+dPvH/S88ZlHfNBG/LSxihKmDJ9SFIWtlIeX6YS4LXIYwBFKIMl
uaaVROfTJ7VeatspR5MLifg5hndgwQ0ySXywIOfSkC1nJu7BU/Kl+7K1IbvLDnZsw3uBTk9XICfn
/HSdUKZiUgt9Tiqt7+qNgHhFDcJ5SN30DFE48VqUUtjRRKcRDr9wUOhFsINz8ELYMXgV6OXU3JD3
M94W6oeDtFIfsebAx1IaFwQfBTwNpGzFCv2XLkiuXBqReg8kysa0VyyhDRoAUm0suraDmeA35fFq
8mCPwLyd09/przmqjBooVzZkLcbw1b38NFogAru0+b3+grvQWp1+dtgS0NlB1IXtiMFkCLoIDldx
hTbvFEKeoBHPIO5gSoWmQoLFQ5pMy3XcImHDe+VBxiXUQSn63sHEigIzj1PVp3vvHb2Z1XWciI/z
7oD7uzxnUhuKVyZ1OOAHGNm8KlMTSxkozklYrlP0carQ1wZqxFaANgK/gsbw7qw0IOwOKBcVwc6y
caV2g4zpY325O8idpoSORBbIwDJUo1wgJO+rFTjv5u9Mnrr/lsO4hh+rfaWBzd2A9Fv/C+4nxG+y
KqIB3Q9qIpLsfAKnAYmaAjafmg+otP4AU1A1NO8yRe5fTO5L2hcqjAn0KDTZoSpkhOIhv6TM7tNc
4sY2qFCuEUMUgNN9EvmgeyT5a9ofKIyjU6z1vo+WomTWkb1iPIzT7z+ZXI9J+cD2icy6QcZw4CMc
XOBX/ihskig8Atg3PvJmxH3yKv+YGgM6Ufolezo0gPGymmD25JeBvvPZFU4pCo9YWhU2T8ODGkE7
JJ4k7aBKqD99yVZCMBVSENA8AiRhPl5FkOloRKALmW2DYDWdYuHwbKFho/YOoOe8u5YPDronULJW
1Cj/REnd/Pf0bVsV+5EB79JdBrl2cL1in0DxQbOKLo8mTsWhHKH+4IxkKt6HjsXTWSAdzG6dr38f
zKNs9CNMjEDanQXlShoh6OOJBQJDAwWXUqXN9Be88oSy7pMnCAC9dH3iiJsn0u2Z4K8kAi9jEhVx
zDR6ejVFACvWdC6+CY3gVYofTYpQiiKwhJ2wMvvtCd5Hi3Bq9fBdeLnrsOpd4ot9T9do9Z9o9l9d
CyTNw/5i2pR1RejEPxMNeULNwCDWLuHp3+RpUtyrjD3QpGAE6YHmCw9OTx4BD0EXZbDjTbzZNmox
cebsdf4YgdZp+m8mS6jKNm9U5rglQq2DtzllPjMOvPIEulKzxZURFfQuoECw0dgNxbN8h+mqiv9l
WmPKuY1VE642u+mJDOj31OFsuZHiEhxnWu4s+iVhmr3uvuF+TOvR4MpK2HcpJt1SM4rMiPllH4ci
a5ddX7JmgTmUd3Ehop4Ki+4BgE6QOrUE0w9RVMCyAespWJyDT6M6j3jfwj4VtRAwE78X4TvQsLkV
Hl4UaO8hl6fuPganC1dktehWEYvQy8zKB+ZkzmpF1SUOlQ/KvyBstPGV2VEAeu13RKMNOhlcLbe4
OWiWCkyNqME2f7UeBWF1ri7Aa7AovDrNR/Rq1Nif/jv16hTE6Qk/0V+MmQAXcWlaBpsIV6EbCBhf
GKIesAWh5/mYQemHhUzXMzo/6YOJZbkoaBjkwZse6Un1VGu84lx7D405mC5JFMgIgwVwdYKI8G3N
qzGYNV9795nU6bCjgeGbmBkAqn4dxm9vHd4Yz6uO/JtN+PC7My/mAMCv3ZHfjBxWqtwJhn1OuzNk
9fApVPaMwr+vRoTMcGQ8kOWxz0aVUD8mM0+ck6I/7BNHMS/AwAWHe9rl2GRWxQ/et9nev8Q/RrC/
ekbQYD3vx9vfIyV3/bvGjY7Kbtll6tWBZS5XTTRyUpQwTe2CQ0PT/6m4+wGx6WCz4A10rLXYw976
GdBq7QZdmshd0VVLX5aqGlPGqgWdomFMY4OVspK/WpU2IUSR1fHbUJuE5s6ICTazH7Qu5IoBFh1T
FCs4WdpHPLCu9B3arjUrOwunSjQM8VTobRBsoVxxNG/wsRxhC6G6VL+qvbK/8yb/MIaX253xgma/
GvCCVqK7B79abxO+V9hg4b5mmyVvcT0FC2iylMxxScKy+dp96Z1ZkypjFlsj5jswn23zo6mYFPR6
sAa9m6l2nIXA4j93S8bK3+vCaeJ58HAhFmo+XpUKWD+pW6nRFSd7ckTJIGHrwbGoeTPNkEFd47/7
aESrADj24XsdXRi3bfj6rOdpC90asj8+85o9L7kEWRmyWIbW4X/BqjBdytznpD7dDK+ZxBLYGmGY
EZpLjI7xK8dfgstZdkrcQe6z90CgWoM5N1ssionL1ElI5agYONQ/XIhtr03PgcxzTbEAyfnjEnzw
cQfee8+o4WtkLoWqhpRdOXqoxz6qwxegvu5PsZTnBC4XM3RTjjEucSQByEh0x5CcDU9PpxJSqNMz
qoQasIFVPZ+GNL+nN//EwQiD+03wyyJmYelKYQRvM5RukxxZnhtmTur8WkHSCYMus/Nm+IQWzk/V
Y/1MACawWKn7lxTnYlygX+HFwfaiN3mNdtQO+CD1jGiT6TJiadK5gxWssVSqaHedMMo5oqRmzwQQ
DzH31ZzOdmJggPl0KeE7aEk6HYQhoDRuj9FtB5giS2hIISPo+wcQBzpv16Xg9DHUuFdymGHzDYyH
2ogWyj68DuDIYheGOSn/r7NKVulIjCJNHDax6JyDFv9/pGEjQnD26R48dOC9SSB9+vUWHhCjW4Yo
qMbNEAx58EtOX5ih1JIbd4tF9H7eWO6ob/K5sPR8YjDOAmfJlB0garBuL13CMachcyUYnsJVJMJU
vZ9qD20k1teyXLmCzY1GQ91L3T8tvgvCmyMNQCPG30yLWkefCIjtCbckD9bTrUO9Ij4j5Q3A9btj
EUuazq13YIjwcX7tX0d7VtAlQjACfgAOxzAkWqIUADI34G1dQtApxY8nHpUBbWgCCg6UzJco/VWb
c0bfpi8VdPD89CLvkLux92puhTtlrUQGK74O+NNTOnptHOufEK+ZdIWkOE/0OB2cFxefLmuFq96m
TsMBFhSAIxhGdt2Zo2SR0u50ZKscXzaD7V+xvt5t0HwifJwnEMR5DfYRNd8VVZysUGkg+VVquhSz
8F4luPrr7s02/A2+MBcAIo2LsrpmavjPGg+z8bVnDP/Ca6tLdInorlGHS45y8KH8MjwYl5Lempum
M6qacJHVgjC4Btw9DnxsmxgFy3kqHr4e3mbrPlXpqIg/F50Vsg9NdHW88XF7hfpuyPjuvnxlrNE6
qgSV4MHFesXgqfP6/PMpYdJdXT76oXtBm42N6J8+M8kKl4k1CiLzhZU99r01u8MD4hjqVWDD/zZ8
BgzgSeCd6LzlYQ0Ep0FZb+Jgon2j3ohGVhu8GdSz0bw/3mA+0r9G0vWSR0ueb3r4fVRd7KI6LwAr
GmN46eoi/LsMEGvSseo1YUK9zheAUKz7qh9Hcat4RksFHWAOG3D+QZVotQ+B7HvlZNcik1+fXHQK
NCZmRQaYQo14rFJEsiE0ZoT4B8hh4SIB+r+km2VENKxwZ/OQraxLh+LmiTcc3CaQhXuN4odkKK9D
KHjdotesnME/eIGQ15qftAZRBd1kd48KDoozcRVUZMwLSK2Sc43OdnG2Nw35h8GSqhzF/QXprzq1
qw3W0IQXhK2sCobKX9tekkuumrY60ELdaevQBJBtZElPcX57MKTnnVQpCrzam3eBtCh5LEK88g7x
vRFDCQNxR27L2O+UVE4EgT24UcEvyBjQaZizPIBv9CLnRYgliigKtekddk1YbBOILTmOpOxA52VE
e/T3JHknOMmnjtI8qqMgx9GUviH9EnF6j9Jv4R3HifP1oruL4QmUBBefDfKvNtfvMrUSrNh4DChE
P0uqNVMBmsGpIblktQeUbYHdTZKfWzTr2uCQMMtNZ0nwyLJGSq75YXebMDsRSC35TMAJItOCmjgD
/TMfm94KjD36iOJFAPZAkRhsMMwXy4P4SSjWLEAGrB/pLNElOc2w3mdV/yMBKoiLVSuqMPTvGPNf
/YhWeBvyoTYXswUDfIqhKTHXHQRTZGnNFxf3UJWIVq94McI4xGyv9QqSkwduKx/+JheJdhD5MLov
igdYwHk0WMmvU6GQb6XFQxKLuKKga6uKWjzWw9Qc1F4uq5Qqlyu12k0XXcvTa+wFPhA21FdKVadT
/UQ2BxoVMs++0hOuRIbhunNtaG7sM+Qc54k+H8Xu1h5rHZLugHIJpRSLGjpw1Jrpljap0u5LSmKs
kkAOJkRhvk+tVfVH6Zn6R/hyYDnQKWFaAwHyLHT8+NLFAC9M5ZDNLVRdhg+3pvoKzdbUP/pufVhA
kEr11d44GQqACgDkZSkqPDRLmsWQ1gASQ32pXZZzUu+xj0+fojypE0VBe+3U6Sdz0zvqRKv2Z32Q
y8O7Q83FNcpAYZcU+lDMcTnhE0pJiLxAOBFNYUKEm4rjHD6X7RIxrP2idIaaw17h2V6QXQuqBFxQ
D50gJRrjN0sLj2XYWYFX1Bk22nQzOzMc/QcFWMRCHDPTLBWkl8GPxYwmu4ZZlGVsATcD4qsPIkLM
iTyCf9C3ExkE+7W1TQaw5GgBYrN+xXWJR+WxzpMhv7NTbgJR7UPBoycAUlMCBnKeHIilS7VGRWgF
lWYH8TttB/TQWtjqY+o2wCRQDV94oNr8b6o/BOqzIbTcP0NP8QAAUw84Yj1Zfvt6hs3sDLJVweuh
/S2qwT9KNhaZXfxXKrg4SYqvtggjJHnt5kc5vWZ3Aa18Vsumz1yq3B6knGjqV67ol/7rXMrtU2o5
0D+oeFTUFB9PWEZS0s1ASKiTVLhSdQvTGGhJIySkzkclyjXlyoAecMUKeDyxvP6JLaFCfwRCJ4jx
Pv0HDCt10pv5JxnT5wYSggCKVIRMg1XKIQEEtOOdcm1pRKpBUrUjOOirpQ60y/hNmlH1n2tyEPrU
xAKFKFAVnkfkDH6MC5CHL67TMSnCSzSnvUGrRS+25MZAwtjHb4BHsCUYW3coWqC4H3I/70BLh455
R1Qt8JCO6PpL3VnLP3HkNTiIN4M5HZ1395wyR2y86x9GW9BL9abFMNM2EIr3T0L+TyrADvRIA3mQ
Paj5ndq7/0JUgB5kRzYG6Q2+IhyklM0idQ91U46npRbxgJirnuv6S4QoXCZZmCvLQyuDuoR6f0US
jeYKnsFpuhzTKidi0J9CjkesXlaaBI371ODM5YD9zbNiIjJ81eIggDOAjSnbt0EnhK3OLra01K2T
d930Lwzamu1wNtx2eCB6sPA7lTzemn7Be3w6O+w7w8pXk/m/sO2C9RLQbONZDJvCV54UdVnC6RnS
lrmS9IevyVhHhRoeZxg+8+vauew9GsAgC5yttaHJyNhG50iQp2zY28wjK4Jj1T8iVvgFiC0P3Wal
08Yg8ug+DNF1cce8wH/nMMVOpc7oyityL2nCe+f5LQOoCky+TweKuijv5a33PntrJodz5m6mpAqP
2WuGIopcoY2ri7OrcV24EUZUAc6B59HyxXxBG9vFS/fvoZozwkPkiAAAJh7JsFQ6VzbTlGAJsfpq
c4QD/gyaaLbWUxrDIEQ0gj+yW3MAQkS0hFgjLyGwu6qdes1v9ITDB+nEdRM3oMHjzwzwg5SPdGcz
RcqTMsINKcM9BMAH0UeO2qnQQgeMuDKeAIaXS3IjDc9lCi8eY7VO4yiD8OZs1wgOZafIrJYPzX9B
MCf1qValzhqsRyL3oNYxOS4IQuhKVqX7+qaPfuyKFg+y3KshZ67bAXubpDqjLKD0Hm0xjvpwPG7w
Aa2g9f2i5Xt6YPiSPUcDK9z+HK5Bv27hc0ssuU5a4SqewKJwm9373l5VMbwW7wkaPEeqlAiLGQnP
lgSLMo6F/17uh7CInTvjzCLj+0U/HEXmGTORzrnH5FHIQOVwH/N3qI3g59wzaMDcQHryIOscV59h
yPR9gC5DWmOiwbxRvEuoquxAxzHdBDBrZMjZCnFZdiftJHkhNeMSyr0sudPloKPBb9wouB8MdR0z
dYkxs8/RLcCsfCQuGOvrcxkzrneRgXOzr69rWm5Phh/Zu5E1HafsaWnpuXoYhq9xfOti7DeAUIpv
OH7hbusX7A8ZG02OgH6A/hhkU0XmFeuoANm2Iw5HzhKNkaaNTHlw+WACGE/NaW88I+VIjPLa4ItX
I/R/4t0SMQZ0KyU7BU3Z0QK18XNo9kuwECRs0HzXmKav965g76/LX6u/wM7sbw3+cmcM1B/cfSDA
6HxxL0wuAENbU6wCqgTMagoM4s2/Aok42d/GGG2RfdBFABikHxQf/lBmdw/0IfvlN3se3JHtZnwJ
Mm+krO8BgHP9Fwtx9vohzCNjgugmmHKROFMcOoEHJiLcfILB7eyeV9AMSeXyriTTxs9thmLLhqnL
cF7uR2LiDnZyWnACxEFgjlCOC/EO8UInso50p7ijRPOd3+40f26pPMio8d8fpiJHERkB24oMt0Mw
uU/rM8XHzcJFWkOKwwrjDvc3jJhgNXe2w1MfzcrPnjvNTSmd10T8tCO5bhO2lqsZHPgndGpHVz/J
uFYyvTIDLeDcYYpQdgHhGVay10RHvxhNePqtgSpU251w6n9MkBiT8Xo7VO5rzknOqGl1qV6ovhiM
Nr5HBk37RbBgSM6DeQP4TVLoMQb3nzqdLIqzRU0l4ws4+9+U0od7o/+Bz3hUdTbJRSQjrxi/MC2J
UL0cuwfmMEKXGIkbp8R4vbScPDLHF3jCJAomDEbzyiNynSwdnl908PYPGkcEMiIpyW6UXAIeFu4G
ZLNFbEHTWEeoxIcNnLR8Ve14nVSjFyZmTIy+4Lni37BSxUIVw5Bn/5V+3eHcX5gbU/w9UPS1PlMh
KIzb/e0PhheQCUxQOQh73XqLgd5NZoBXEGgHmLhSZzJ52ujUxmZidJtJJbWiB85To3jvAlod3kwj
PEeN+AGVumTW4/0Lb+YP8gpCdQquNxeP2P5p8ggPE8PFVgdbWtqym/gwPA1bYUkKBVrTquC874RH
bYPLZO2BsU1wBOrljLNdZ41ZOV1jYoQLrZlcwJElQAeSTtuDRwi3ZotgBjMwRkjLt1foqUF/egks
F2z7h6aDDzCwP45SmMTjle41BszdOU5bjfhOB2C5XZ47zYtTGwNbdmDM3uJKwthtmC8PkDi43X/X
1Qt3fuBwkI7nAIbsw5T/Ulob1/k5DlPEkqdvzGjM4ZsXGR2wAMezpt+uQpU14/V4PTbRRkEAic3h
Fo84DhOsZxiJfrSLHwQQ5cOtM3lkfqNt1qsBQc6Lr+sJO91W74ETXyWBL9Dymmkz2QS4Hm28HFa2
v5sDZ/W3eGFxZW2Z9TXT/Gr/1rAg/5JfDvhCj57SksFHvxin4B4nh+aF83cFqHZudrtL4xU73w22
c40xy2gKmjPe9ADu5EN3gtIgbuL3nJZzellCz6ARBSBHCPZ7vbDlWci/U7DTZvKLs+ohPgWg3e4f
JnwWpwSkuV1sTmE8iJO8SGVGxdih8DP36I3hFEDwsjE7T+/ovtIGbXpg1qDS8gsqb+IrT9XulmEd
KcYEh4JadANN5k2vgzpHeK/NZ54cgJUZOUfPfNSOsMIGbm2yeCrAxXKSLkYwqRqofQneVHCcjTf3
1sFXB8EVJsNtJvDalxqA1xGcD8OgpELhO3nOGD5kyUzBOb6cZi1ABUvnFojHdF//Y+nMllPHliD6
RUQAYnzVLCEkIQQCXgjAmHme/fW9ktPX95yOdtuApL1rV2VlZg0P8aPi4RLDc3rgjoVY6dV5lKId
A+b4dFfn8HviQeCeZdX9GoYp2989EDrzRxGyDmkmIfJZtZwV9PypfYOYCDiBghLycfw6Rev+ipGI
2/5hokJuQ78M4nCLaa/7OYfaBzzgyUazauXO9Edp1HekHowQis0GEPWyNYZliBjA8HeddzClt+yT
TZmn3s3KdXDBNEA8cts631m+T9/AX4hYuNz2GfK+0lB7EtUt+7DqHPsbqANzAK91KtNIxGLsPehB
Gry369z7TR8q2xjPG0o1Cu5kDs2Ts8IjBwuSOfWFRqBgY2O19DsqwVZ+GdzetKfeNq8NH9kpa6Jc
vHjJZA4QfbTrIJonj3KNYu8F/nz45vs6ZA69XcjHOgzuc5XN1I7TiCQDXADKEgfAxnzRcwWq4GJA
PeR8o0IhyGGhPqOk0bDyHbX+bnLtkynSBKTfBvIjNIwkDfhZw6XEaxPVn33jJoDPzKFjmBh5QWL4
ny60DQjZzKukmpxXrZY3r/C7TCsDPtp04bdwa7RBJCBiwNnrbUFga1csHmfy/mMEl9reaFXsRoqQ
+wveSAWfczcxq04fMInuPxuqB4I5czWJrGjlOs3OK/vE0LJlJ2Yxr+0Zvb/FK9UOUz5nykpUF4PD
AQ1Kli21FGkNVd2/mrfNQ9kH0iZMwC4RhXC88kWC0wB4JL3jq8vbMYv+K+15QMThZghQahKOvl5T
83aHWgU0VDXgG3Dyz33i6a2SsWQ+yZOEHFG8fQCsUT7KXOoZ/NnrMWO60hXQKsyR0ceRB2WNgQQ1
RAn6p0hx0OoWLQ8KAgYANCvokONwCc1f1F7qwqjGIczd5tjjLIrbi3Mg3vkTR9IaaV9+Gn5laYn8
NsWvq+HfBaXAuRO6XuENAvubjvvT3swOwwZWx29X6sM9xij7ACp2qKgMzs6ULrhcrR62WbNaWBn9
Meeuzun3h//jOhU2/vnejzOUI3HfQYS5nLTCfxZsVqZgfsPVu0dlboTU21JDvlhjLJ1DT24P6pko
05hz40VcbnktkDd5YWGLQQIqOEFsDVF3oPZM7n1YO+RUdmNGbdsIRwmAh6hDlUIBON91dOdZg0ph
lMPKUNbgo+mWYvnUOaOh0PeV3ULememBvW29Zdtt+mrgsM38A0xA9h5cB15aCU7ty8wXeDYnBWax
gZS7FPkIIo/y8ZrPu+TBSN5kSgBDWr/OBR04dG68NyYBgDOqwoGMgMZ0/HzbbZM5iBym3S5R4sEz
BVx4guAGwfzGpBoWL5APMw67+oDipms07I5d/+jKvwDrqjrdBwSjNpfALdSPnwa5foOukkgK/8jk
Sv6YB44ZH81BwaHapKDOGcxqavzI41P8Q025l06OsTkLZfgwu9xF8AmMlRjrBpC3xLzcZZHX4ZIK
6Mv2xDmpNK5zUCy4lXx+YarCZxhmyNZwaacJr0EwC1L3NX9Q7WEtiQkEuC9EJSU48g8BqbAY5Hf2
T64t1ojyfJU0S9w/cE4iWZQ4TCosKg3yTonpZRMkMUjOaECwAVpQksPKPkKg81olGFymRg5piHqV
egtZi3LWZVriw//7Xd4DYEgFgWozdIOpAHEg63WiGo4Wzbe2AVzSu6mcg73LeJRo8RozEDOK+78Y
k3bo4UNakrR23KA7LKY9Je0CQJ3qCNk49TbQIiQNua8wnRy1AKAKlBWbGkdqDwFi/Dpmqg75AZZT
OI1ApR4MYlSkVWbH3OzSRM1nxmMwJARVFG1pVFXmmNY4Tinwe+p4db1DGJ+LE5o5tZMa3DbSZkqx
AjKDhMQwMtEaCJar9RGzFSJjVTwpMSsIjNXTryZGbxc0e+chBBYXL+qRPF526CSlfEwxNubOARUB
Xx/MYhxr8qg/GDNHi0FUzm0sskimNaKtK3unZRCZ8OhbOGrFFT5m2W1jOH+kxQjLQAysjBsrXtoZ
liSQDpRBsD04kcQJuksfZ0o8PMTSj0kwxbGWrG22peAl6U84AXXyAMsBtkliTUNEKifdyPELRWed
kltdDApHlgvjBgGUgclb3wpegYiYga+Ih21ekQGb8tHZydqQdScVvb1hmhlkbimpM8p4bRk5h3H6
e9Mxn4bFjAm21mXqTfvjeOvEEDWwmdECPtD8e3l1Cf+goNh0Tej0v/FWfTqDuuojfoahtdcC2ziY
s1iB4aLQZdshW2JhUuoKMuCV+L63AI6m4uKuQt8lHeDuYrvA490F1E8c36r0IJS62UKGZYzjGFMv
oYXl0IOGp5lwQBLZhkJS+hFt2iwqaMN7R9+hazzQfCQkqgumEvq41NEzwUfgq2yBy0l4mE+OOdxp
erxQ9tS/4G5UzJcnsBEIaUOeseEQzrDJwJUKRAOJBthApecB8L6gBqwsw4r7sAdgLBYLtoCa2MPT
YqGZYBkAZ0D0y9PsjUHfy5rkMOfJ7UDmdSQrKsPoQ/ibl+FT8u4ZOA3R0ecRsFG9McwYwxqzfRgH
xE0T80HWgI410KxnCJmz2dmE9MKQQJ0bPGY0O3jJ80Az5Wv4/Ce4ztFowhgEKMN0k3Pg0qMBqg5I
JjJgfYGkY4An3kly1rqFwbfCF+kO7QzOjB+McYj3X1eJe2d5D9NM3ivYF5noMui2c2bpYpA3ZoLC
TwH8zXWnDTUNFS5MlwYrQsGmDbBidOtdljJoEt8Z6IkRjtP0baXYAXB3v8gjkQR7IVR5doukeOEg
V+F1K6F4gkxu0eSvajSL0jpwm8LBgl2wBX9mmtsE1HtSltY/u5tVHMXpedBZQidqRuDwwoQLLOob
fMqyG7Hxi0s0BrI1x5WQcj6IAPi2yXwkVQSHncCvFZK+ZXo041nVZLLMjLET/N7VJyjnSBmcPFgw
aIS+mKwGdl1R3v+gDXPJUjqpdyvTPPYTRB9WKs5MfLQ/xo6lmY64Dsknq00dK66BF4WuJurRHryB
SJVHUcYalEEQoQoMXneIA5g9Ru90PWcvsIWuVok3y5r8C/HgPm9nwPKKR42IJe9/OCJk+wDljH0H
cs9HWy5TjDv23CQFHFdE0oDYgK8H3KwVByiURz6uco8/jnVuhrxe11xIEXFH69gra82MIyfVR5Jt
EvTOWD5K0PlgVnHA0RUJ+Pwc4evRDSYykxdERiTINwCvEXKjrR7r98H2oa0GuHqYgwYDoJ5fiqyh
/qrYBIr3ogITqiNAgDtOwvF05BDJOZgWL+h4h6jZla76z2tAyV1wqGiegf4Lr65lpiCI1xfaQgm+
zgOoWetOFYIk6mfGR4CwE/UMP/saFHqk8wMMujzRxF/wO94Zt6YFD2fWcnW+RVgTLGAG0zwf0c05
0L/ldoM+VjzeD96+gwUW8PDUFwzZdjWmcc9qYL3BsyWuMZhOvGomw1gc0ZzMr3TbNPHOweVjnJUI
SIIhU2a7vTHOlBUYkJEcpriUM2xX5T0SL4JzmwWgTH8LeavhEhSAhW1IQ7C6eDUNXlwupeQTzqq8
KguQ75jRd0wUT6jwvDzLCDdZBpvZynIKnYCkB+JDkNU5rBlWxFFuE+EP2JixNthIqy4H54ILwDiN
s3lcFBljuaOvsxd119RtRR5Hi4SeItdpI/AWwbfaWsrmX+lcjcJXPa05rHAPS8SMxyy3oKsjDeQ6
XuXtnhEyOQ8XPiIWwZWuD8chDUzpFHWLCGfkqzcTkDnzssIZyy+Ia0oX1w4/r9O4AZlFtWLiDrWl
ZeOCmbMbwNWuPkweqvYyXpEOPW2QY+VOCFhz9iqjvAKNr26amrjJABwcTNiYSooc5rDysrC8zPju
MKO68HisijKEqjtk2QqBtOq2ICqyysyXSaDWqIgmaQOcO17hAJZ8NlnmnCMyNmK9jpUAvVzDe2Ns
ADm8C5E08sqGDc+gAWRYTkQoR7TfxyyQ1qNEkPIXuNkLTCtwTqW/i81OxbuQVW5YNOvfmg0OTObA
qE0wYFloQprvVYPFHW6/dJlLGjeKWiI56GSWo9IRDxO6TfwiRhyo6NSTuJN86Hv4RHiNvBbwS01m
NWCrGq8wtpATHe+JqQxaP1YtO2733XSPAXUPKeypy/ZmHgvRjzVRTssSh6Mj4YT62oiu53LFgKSr
AoXuA8otNYzFcagitdczpp/I2UherLMHcXR2LzbLzUMNya9rGr+lZvnOI85xPTumP1ZfJBzZEku0
GANGq7R8Xkl4FQW9z0/Ghlc6AwutUOGu8KruBPUBs5eEfIM30ObJPCeGxRuu8VC/mqR8BB2ltOwW
ApqsKQw7z1LmD5BtCKLa2Rb+CCTL8MyECnAEELWiWf/XjyPYwZp0QONitoBmogJAHAvFYbYUt1UK
dRAyygCixx+tpPEYx0ote6VKmsjbjqsw4SkzCLdECVaHvPyqWC/RSUSQxZNRZUAd0FXiaahlKSbA
vtAkUg2pMjdw2QDo3Qs/QUYBWLD9HjDS+esMEhfiXxGCUN2jhaQRHnzsf/0e9VhFHnkHQcY25mNA
XqEFqyNlUXAZ2nkq2dhYHFPKzll+2Bs5sTXoQ4zFG3uMvoO0GugxyJh85JBE9Zl21+9bVfftQE6v
YwUGcXfJCbm29D4mZHOPvapYPqf2e7qSVZeRKwQZmRMZ69lPx092Vjwjtm9ccj/M5Hlm4k9i1z+b
4RiC1AKnTOwT5ZVCmkSmARVci58mNF/fdBlIAul7KChETkZ/VI/SrlEmm16M8CFmCTw5OEctM1Kg
pGZNxItg6ij/xYmxkkbZubJ/+zu7KinLjYD4jUdPTB+4AkIZEd9x4r7vD3u9mKiR8j1iYKa7RSXz
ooHQiuSuVykzTghqEr9EmyjXB5X/LQ4WEU1eegz5J4VW7sqn+dyh/6l+OqvEWhDdoc3fnaLWZ+Du
RDta7mi4O9IC/5eH62/ZxCkTFX7BJXqppyPWgjbtLUhzOiolOWdYx/96/ipveeRYcdFB3DCIGo07
DX5RFUHcGTj2zUM5npZLcktH7M2BM9sebFYGByDHMDLtLxeT8hrmgWCMDyRA8ncScdaMV2hTKOAo
MoqxfyZfMuFOYLQ5ZkJNGX4brecu8o0/ajKO7Zj+FcDKwaNUwpZ09fF22Icsdzv7tkTTh1vSbdCe
r0eCAatINVrhmmxiuS74mAiKlshCGtBt+sbafP9cMigpE30oyGs5jXhMEqueei1nu0bYsqk+LE6T
SYlLpYiQM+wZ5aeOiodZpw1xYhoHIy1AKXgJCCbJ6beMDreJaTeGuBr8solfGH9MPREDSax4qM9Q
ycpCpsv4y5LQqIsmuFEnvmHf0yBL2z0FCtX6r3FpQDotrzysaXQQo1ioLg50hcJ6iGYbXsqHeXd2
bYS/C7g8sxtRWTqXoOqurNlgH2JzrabWAY7KPsNCAZ9BTLlxLJpGLCJYSDo2ATIRu0C17h3hjTFL
HkrC2sqR3vCxlE9oB8L+4xqE0tAXXqZV+l0bMpoGJImCFi8cEy5wz984PjF0VDgE+YzpgRjIfY81
8k3RNIMOvEkkECErlIhUhSUnd+mJ4eu/9mD5uo2MGz+CawgTlbW0kkqRhMPHB2zUSAyqhP74QFor
/jlANyMmzdroEhUNk/IOxj6Tz6W8EpVHe+Rik7ljtSQWCvUHexeG98/Pz9b6wTGFZgpHEQqYKrNQ
qxvUEWOUJi70hFpOmtARZJOli3E8C397tbgF/T2cvdk8UB6qZnNvo7voqoWsQpbk1XutCMu1VOkY
jDiKnmihFnb5Trm1F+h094kDKH2U6DxNaED4L8rgG4AeWySGEkOrfgLarS2CjrBfBiVzQ1q9yRyN
6wrbNKDOE9+RO4VAzQQHXJ0GENJIM3ntO1Tl7exhL4I5EG6aZCsvK3EC4b77Mde6NwVij5VFjtME
waEecNmu35RdFW9MellnqOfW8q3xy2Z+X2RZv46DIaCykQIRjHI4HZCky1KPYJs2WQ2m9mVQsak0
SPEEEfBRT8iYmUIyuoEJ1gGxGevOIsL6K8KbIFgArNEvsI5k+zzDxKhTEu0ijfghbxrQkfphvij8
enMbCy3gXcO6oygpm/V8cppNgtRsJUp5OGg0sW0X13otSnttKWl/NERO04k57FNP5pNYQ7nLTJGQ
nLSJGDCYtwVHZt5Cb3AmO1vwvbmLQsvj6tsqSr0I8MdDG2oRO0GzlAfBWpmXx68757UqrtYPVD8e
LOiBM/1pE6o4VAkCZ3rSYEGMVMikySANyXgFaWP0d81sz9ozjSOYYk8nI3YqiQo+3YmKUTkvCvQk
OM6hXLEidrhaCN5s4h55cO7oIdojoa1KWqldEiO8RR6Nm5uOsYfd5HjIgu6EMYcOo1e15WTGLx+S
P3QDVsEBncvi9DVrhcL8axxc5Dlxy2RkIyT5b9GzoOWGNAw5PuQ5VVfi3nvZfAnIJ5wpf5rmZI5I
zEkZCWDTzKHJD3e5D+p7mtEwus1eeMIo+ZfJYJ5nEayJKeIkpkKTHnNn86qA0CZHc9JV8g7AVsPy
U8rLJhR/w1vlhgcbCOXixFiU8Tls8/BW2S57RvNVOAcspl/aFzpOUWtmWIj3v/Nth01Q5y9QyNlP
vSbjFPEcQPn5k6DvpKi5Foz4BM3Lg4QXgoQLC4bHplci/kGsNTiBCAIMO+S6abNYWTLPAhwRYB4T
U+QwyGhjNtAD/8sSu0Tc0TdAcYLc1ptnS0GwwI1YVCanmQv7l4Cnvn/ZoSi6mzxhVSFJt/uyhuUW
ogx1YmhhEW/PnSxBiM4+/1gcwcLtVDfyZGUowyg/WCVvUdLh8AOKcJvxl4FwTIO3yYrJ04KEBA6M
mys2pMqN8e5Ml+IrqrxYBDueQETUo5ZVOk6FJC7KtYPY++l7XoqcCvdfgJC6mg20SdQ7mnYl36mb
q6FC0Dy72NIlKaRn0KPZWhDG3zb+Oxkr0wYcuPFUZF8s+jjmdvQaaVqdbZtFlQdp0DQ7vY6eiPA1
wZmAgt9WAtwup23ia5HMaYod/Dk3qs68qEmTR1OzZKmlY/nMYdap2317hNkVs622wSMs+U1z8nS5
a5P86S+RxarQByILa7yNN0PPjb6DLgNMRrTrFgjI2x3N53zKFpDKeo6Qj40VFWM8jBbYiONKAbin
SA/x9QkOiXKFOLF4WuuhZmnwGHfOckM8NgMZFgY8hJHNZfBsqcJbUIDImdnnnEWD+zeKcjiArysD
4kl+cDDEdmOxBODClYfLoyuBThcYj4I34I5UXFcKQUqejJyBJpA7GWnCDrvhyeAibkcVeTfQIssE
4Th4T9JteOqIYqSRpYLMwIGIy/rW1OMsudGmU3J7s7gnGrO7AljlArKNGaRZkHupytFUdIOepUVc
Y+FFsYMaDziUQpDq6skeixwrnIJPWOTnO4JEzWxOkE0+XOiAeA9x+HVwU+Qco30KZsexSno52HFq
wIaVzTd13Y7sLiOegssj5p6s9m7zY61byoHa5rZpn9n43RPOZaRXHxbbO8QdKiyjLCPHYF5cTrFJ
v4J0dk+MVuZU+eWhX+0LhlaS8ONVJcIX7vFs2GoA06xtNdGggReDQU59nZE3+zUSREahbTf6EnXz
jIC7m5w8p2DmKPNISgNmpDKwXHLSw2iLVNc67K3175W54SgB11wtUA/zS3i0V+swej3MK8Ljl/fO
VhHKvmPnbn4w7lojbl1/SDgMfNDprbg4Hcf6HHKQu4xorpQTBLGVnsGpUR79WaVe2zsDyTR4xzqA
Bge3nDTX1C8fVDMifLR6TWhQt1gyALX68e4qTg3rXrHAGCFvtbPVoIZNDyxBw3yhPiO9JPqpUpIC
5EVKB8sLvmBOZ3xK04JqG1kPAxDIadCxnuxjgWZ2mkP+r3WNtQv+UpVPGhEvRtVqToGnBu24Da32
j64vb1f6MOvviTwUmT2pTsEDj/+N6uiazzI5JuWGRO1QWHgXxAVeldTsp5ru57xy1qSc8s+4gZSA
fwEBys/ubrCBiQ6DDSrZijw1PAP7ugbnSK0VbZzXOXuS8jC1T8fmdLjqzD/O215xXlxiGMqcy0+0
Ohv2zflhbVrWmkWCMgw50rR7GFY/Tr3lHRmWZ00SeGxIKTgD/hcaIU/ACdz1pZ7snXwStN/JKZ5f
soQkBDDBPfeB27TG2TrNAWPY7xR18Mg1BYENI0euZRuE9mvshsQ2quPBkFLzUZJD+wdNOR/xZvg4
XQb7jgiKB40BVcfJDEaNLto/d1mDYEmhv6Q/kjZeYanN2f5Y/CETbTMe4UuMnBgcwAfK+BzonOAv
h7syA/Syxs+ilhdVuIKH5PEwl6CQRZAbHZJTTrXDCG5GSj1ScNfLHNnnkvVYNijkASQ52Uk0X+Zl
hTLZOvUuNKzxzbV2L39Ht/lrpE+5RS3XMZr8/Lr//fZr5zznS2iALRJYTXFVa+QDALZx833Vyg9n
jgMqxqddU5F48Cefo/OhF6gxE43lcYuljP0XiZ+IpwxOLk3EYZ0V8sQmbCJYTL3hyb/a0HlGByJm
UDbo4bmwAzolf4T2j943DkITG9ri3hk+NTxVAZB2eKaQV04ZbES8dbs4OiLfo1GfC93FQnAawEB9
uOR/56EJ+nk7Wl4jAUs0XcRyMN0DukFs01oCEWlIRzM8m390CnJwg+JggKOXCbRm85ecCn/NtN5F
Km6dToBkLIVPUtxRvpLwwkKcjuJS7xQVuHHTvMFPFRTOjj4L+I6zwkFF3JIhcxAY5I7mMmNKB01C
Q1a/a9s4KFlxKkXeIgjM63g1QL3ICfdHI8D4OKjA5gO2JdcIjv0ARn1Jxx+H7IXmPBbOCMsYAr0/
c0BBsQf0O5Fe8kQ35oFwnIvmQInQP/WC8xmHG3ZqdrA+SYoAGT/QAneL21hNYjmvAUjVvrOmEbot
2wqA6bIZc0eVmVlMI6HVxBFKrZ/wIsLAgXYgIFOIYWKAnMo05gZnWx0DZFD1YNWKyMOEKiTvgKzj
s4dOAKz8r4l5KJHyuEJongd0WcyiIXe/cp6YSLgyAl8Tb6y6beCd2r0s//Xk1tTwhEPQACEi1zGq
H4UCQsL0Yxkl935zUFUiiuytt/ZPF68MDJHtkVFhxJ2m3cUQJLYJeR0PXG0g7uOxnzc4fmHRiKlR
WWyDqlftVQx7NcQT6jSEvU8E/4UlyCKrJC0K5ujjDRme6fnd7gTPSPOwBLyXo8IGfBcf17MVuOW1
NZrkXOlyeatb2zmGs7U+p9nfLwN7Dk7BkUjm1hwsp0c3/fxc1yQStAExr4Sj2644wOYbs/yPm7Kj
EJgf/GufdbHBjBxj4f24PKzSu89eENq4AzfYLCLK1cIyPEzM7MP1ZsIuu9iwSslisDNNX17SLcM4
/IG1t7+YWCMNH8g3R5fhiKGNSkVKCfwrYJDSyQ4MWOvcGUqsxxB/kh3dLfosdoo/gBk33Nhk/xHH
gPy4A0bJYoi6aR+j7rztshCWj3FheJSphD+ivANj5Nr/KMsnkVJkSyZf9Wy1N6IQwviLiacsYQIQ
MJtGryAE4Chh4UlZgqlCRz/exdb751L88JGF+QfBB7jMZKnwhjSfyfJplZy6WVYC3yIbJCxbxMeD
j5QVOAQgbJjsOvNG2PKYcExKzpe8e7ZBp7kW97JeS5lJBJZUPlvbNo/fnNT2ZkK6BvTBmq8S7Rv3
bukVKTGC011EWOXQVzjz5EvdyGhilFm07hKEYJpT7oOjLBV758r6GIk6Z5y5vU1RG5Npv37/Fjom
5txakuyzf+Xmlt1TQPaFlpLyeU5y4WUcsJhG3dNJd5WNWt3bx+qwUl1IWTyzPxd3Ne7RgYxMGweB
zo5gg4EfpS/rEIKUK1yTszjD/J4pqz76sCW6DojPUNgsmIg8RSaaAy9X2P6kF2PaK02/ht9a5/Kx
rvY+AkYiHU8Yy5WTx9uvXpf5fjk0mCm+UgIzPxQHBU2CK+aOgJE5kaz9Z9Pv3Ayy1SSnGcuiY4Ap
JWvbZCcNjXRnDpsY/NnK80m60Zcug9eFoEZuZy2+/JQFnxgRBCgTfkalA2RYXPPU0UT+Tfw8Vywk
9G7DemW0IeIJBWYXSJpdhzgEM9aE85jsbWJgn2UlZ8qmJyXHmiWJ9+/257Sx1j+g1Qohwz2QzS98
xqvZYSeV3JM/RZHJgMx90OG8+qmusOINDDz0R6MDCuFrPmkLFtLVbivk9SxE5F1QPkNm+WIlV8LO
ixcbnRg1+8OwQ3hadeb3uiPD7QYVP9sfg9aWzOwNjC/TWE7QM5KsY8AQ8Ks9fB2QfXMu7g/WqFvy
7xg4ZCjN6dsmsAO97r1mUaNcYZwbd/un82FFQwD8OBWm9faHJ6ecfdjqW+s42m7MIVNlRVUfIqyD
0SI50Iqx2vbfkcqCSA/Bdd8RjzJI/thWtP/qFlQdo1cJPa8xluSfHAgIigfDGY2i/Ik+MXDn23F3
cl3B2zdcmHIwWINhjdqJpXLjoCUR6ZTI0pd/8WlU+VjwcUGxyhQK20IbAgHDhLABJHblr8tQrhKT
eYCaR5wGSZ0oQNvzx7/cQiQS5qdw5sAG/cYbpplWw66L4fAC/shCZfGajgw1xBIEREcGhLTTn9Md
/vVfVoebp5v6aBIrO4d4crzZk7pPj4IqhgOZeJG4CTVW54yjxgfZoU90hMdNCa7srtJZbAvQX/yx
St7MYkroyvbX2G8V+AxcAigGFA3maxMDZ95GhKJ8bti8Og4KFOG57H7/QV0T+3n3niMeYhVbRMKj
6UEM5nrxH42gEe3tIs0g5XW3OVMamoMLkh8TF7Hvj7qjI/aQljtX61Hy8DKyEmxgHqQ6dbAcOsrU
/HVaa7jUdQK2Ngxg3vloJ/mbAWRM2XiMU4m+Fh7FCLgZvv1p+Yd2uuxM4HRV0K7uxwlmDNl3MCR2
Mg+78D7pEqf/wdXCDuPnMP9lsDTzC0NH7lRxfLXgfu/crQkRpO29qNyEZiB14i3Qs4Q+Qgd/cEvC
1uhsjo8XTDH50JUeHZ5GnpFR7xxSukbkRBWLuWghg1MdyRX6Jzd0WiMGtsoBZWXvB7eb9dsv868x
/h3G8Gvy8Xa8T8JQDgCIcXT+dWIeD7bxENE7tR2j4LGMDXsvn+2w31u2v3GPgwsv4+8nd+8+gL8N
id77mINnj7kINat+9FqXfI/LaP0KC+jD0hqrWhOPj7yYBtHUTammj2ZorZ1+DxPv3hGDkt/w4sYv
KDYnAI6gBcqKL9OBqharVZoIe1pHrYp8SEa36FM1DZmGQLpjsudiNZFgbCAzJL3PRxp5mmY323Gm
5qtmOfch9euiqDtBtibAwYxicWEux4w95j0VsD7IujaWUx1d1hxCVUaBp81K8J6RwLaZLWivsOz+
g/6xFnx9GDmRNRjs3EHVPGdtr/YpTn9F0yu/O+PnL6y/Oh0LMBSCOgjZayS4DNWVB15wHV4CJxzU
5iDRM4gHGkKOUX3RMtfZt2vWtE9uzLqqTKnBgZlhYQELV03L0opp+QPn8jTH64uFO4sTMrDkkjis
ieKyAut1jF8AmjWprncEKWVLeRxQG+wCYTvMYAD64ZXltqIkWhiV8AFFG2NJ61pjWubl7cpVWu1S
aAcBvPuAOhZvXtZxEz9UxzrR3tykMLdCVFqej1NJyAMIz2HVX2n2wNtegxFj1GC1e/vhYwQQUt/b
nz3EB0iLHz9CK1i72OVWAkHhfkyf0CGhHq6cagOTK+OAmjN6Undief8xK7B7tgyFD8pVelGt2Jhc
Fp/kuAmaqKCTOlON3wy0AGF4rOzyxb8zNhSayN0qo0C9hrtL8FcO+X9zUGs4x214e7sGZru0HKFZ
r2wKwB2kvlu6K3noMpGd7TuVt/PuffADgr+9d3iHM/BYxcYUuYaxxM19uDyoEna4rMTRZ0Sf9JCv
/b/up1Pp8WnbAzZsffLAQhXQfzhNzvx587NQW/AFzW+GdRvBPuIKL4sLTv3mBfq/bTivqMQ2unpn
BhIgD2pw+EEiAPnEvKhbLvYPhhEmld4KFOoPq+g3roPQKFjY+/j5K5PlXXAc1kO5CktPtElLHkuE
wMJ7w9eIxSlSL63cKcNMKmNMV/bXYRk5VJsZ9vWglW0SDIH8m7+ySdywA2r4T+/u4WM72PRf/hm3
nrJP7ebiSNXd2U+oAritfL+2zoDPSgOBzpOst6Eg0ZqGzhmtsy1eSZq6SmuWvCiqeNtZ3TsFbayH
NcHi/M8YKG2m+0FrxZDqPVkisc0sUdohMO2fOdIHxBxGSWtYNAL4XsMrh9NurUdkjEiA9hZ1pxrh
KIQHxy7W+N4juXt7B3Pi/tFbJdQZFmPWGVjfxnxISqqpNeM+amSsoZldbnmxyjFE1gQ/EFL1KIHE
QLTZzG6LDiMe2bCOrjTA6HjDPvox4HMDd/GnbrecqXPsylRpH55cfJF/bpDDG+YWw6snRl2thfEx
r9T8o7oMsRFSGjUGy9zg6r6dQnUpsDk0wwribSTcXRwmJ6yykHGKxKC+5p6UK1AMaBWxSx/Yd12d
4s2YRGyee7cFUNoVcVmANJq04s09pOUNCc4DVBwAfE2Z4PgXP8ZXEPsnmxCOl6VT4GNaBem4eJXk
CAlQrlwbReNWMNTYxRUYJ86RRnf7ixSQBX+uk1iPOX2G51OnzLAv5IL3PbX/c9ju0Z3FwYkBJM4u
b4yme3hAEcbbOHfVTQpksv7znDScY1zAXHVZ8c2sHGDa5jEMNZzN9v7maMW3HK14FM9mzx6uE8jp
2rsY0xTUV6jGOrh373/Jcsh9y1humw9ZXLnH5cdngDknEg9oGw4uFzt+NljlcAecS0wjij7amCyI
Bsy6b9y/ef7S4KzEscUDXq1/yD/YBJBpZJbBT2xoAdJbv/Kq5gsFy2vGpkQ4jdof+v7JmV9oKz2j
ilt/WACPo8bgp5Keu2vnBc8DP9ythyCLOrEERHbBa6+vcfHYvt4uVnPUCJWMoc8O35EcSbFU+Ug2
EkqRIVVLDVS096FNU0HRWR+VkhMgxshA9+pU2qA0taZ1QnaBsqRb6SP1C1+9WvfCNPi3u/ltTHhD
vI/CZiQlyd2tJGuiDEvXHP4MMUHiS/ZhL/ZTjRYlQ4q+zVS5X2GGZJeRBJbI2oZKkWRYpi/hq5p7
pURTXdndrBruZvq3q/1eMChX3pCkhCgDqUEBYsnRSd61QfSrVbDckLayp043ibi7jaq9y+8HQefH
Oka62EaP4zprArT8/AUN4MuGdaYOQZ+TndO/aP+DbQ+zyuimkrruKce2GPNMvjePflHbpQDEgAso
lfpBYnrocyI/SdYkmcISpI9jiaRWrgxk7RTEtN6ZV1N4Ln4ceq5SFr26ezuf4y8qXcrD09cGLhB/
0Hb//4s0Da/BNt/m14g7MtzNKqM74pG1pSbvHYAVkzYkTDQg3v0VLSKX1/tHvZqOkZAfBhytzO/m
x3bZ6mhTu8/ZErC8KAarNbAd7Ky5TKxYIFhIgnSJ1+NndEaUdHZL4Jtm5JgkLWSX9A9k5kMBJRcO
0Q3abGBxcvdrWDT0HZj2dMZvDLeU5fvpfTI9PbFZmBODy06dwg8GrPv82fC+oJChhkULL1ihMHRJ
GwTL0rr0ds41UfKtvvwLboeYHZM/gERwEXmK/7nSYlGG4kSCxAz3LFm0qc7kdYeQhQiQeOPJRHrn
cvQwdcCASqCzgsm9xNcyoDJyTlSY0xh5LFbT7eDjcyTxpeB6lm8d6fEaM7kSu/5VENuJ7A2mfMqM
/OKAe9k1rxpu4t2sxqZTbxsNApUhBHjMaeBTUJ8zaRRzmdPgNGDcyHjbB1L85y2C1OniIForag76
oPCV1SMZt2w6D24/CxOkgK1L3mG1k9Pw9bua1fs1b2feFwaK5Y7W+agrK/X8D3re+Wah+o41T7Lt
3Knq5oTm53dOgIHbAdH6L1sxbADcqW5VrtaJ3gF6qYePy4NCOeSWOpH4Y9DV0SSBaVRlWi6QCd+R
RuZdDyEhU5YwcOp1tE5NZ4tJUcHE9BP6lVp+2TooGGHGb7zH3SYl3nhvvJdgfrZyZu5dWMP3FA7L
GSF0gTGPTU77eNFctvk1+NZQvK+d/ZxRMMSjo3WjyUTfZNrBjaC+0v/LLxx5cJ7gn5UjF2zQc0Mt
F9/Jc78z5ttghA5op0h/b7AEAk9mcAMwWAaLAbIV65t5jbg434taCXurKRUcbQQo9kySPYJPHpw2
yBMOZS2PB1rqS1WH3FI+3B68uu2QChERVC08sp20kvNSk5VboadesRnavPIhVgoZotrGEplMSBQB
LIsQl4CEoED4uLt8G9OEiERxrzHVCoMmWvlsJ7iLXhrsBtkSMuoCFCqTXBSS7iLFHlbjuRAmVPuL
NF1e5zAoPExUpGIik1aj7Az7FvrZlwsHPSUIGH0Ta2flRkRrEnwZAIvVFHZGAPX2yO3mwAZfDpqF
eoO+LLMCTvAOK3E58CgNpkl5NAZhx4RnmlA3UQNRGrYHRhdRCR0sDJTeBeucptdlsHHAkefX/pVB
3hLdQJuH/0QJjsYCegapiWMwma8yrxePiVgXMM2IChNhwKRKGM512dRltZ//KSwCsen5X4DyLiD4
cH4ymAfi8g4WixxtgFqdyc0CJB4iPSZOCFDciZHh5njx15AFvQkX3clcojTR5yRU+PslgYA+UDA5
bwA55yYTYNcpCloPeAhJEWcA3WEFzqSDw9t81W2gDLwHiXz47sH1ZVoxDUwe4BSKF/QEdNYDhSmA
De6vW6Gnsc4rgHhlRyH+nw4RDg1m0UuxcmmlWSdyaSq1G8RsOVxHkS6UnxUWFTDuEN/Ugum0hfck
9Qa/WabiRXYntfDJZQN9C2TOwRaAIIXqU1QzlJTXe6XQYZFjtWifKll3Qqv/8F/MZ7PkNetEEcDf
IkOmAlPZzkBeCbjgrg16ZtAtXzCUI6dsi5iVQlipvkjQaHdByYY4vgmO6tXyIhWItA1OhZaJc7I1
RkYkQ6k8Y39r4aHTTeCgd3laGUxxgjVGUvTMoXWi2AnSiofiR9xT+MFCfCSpVILSdP/uyDJhUyTg
OQYnB92hAPcS3e+Hm8LW5a7x9MC5+DueYTNAiYhVzBX8oGxP2QRRIUaU2i06dKGHfmVf/kXdp5bN
HjE982tWBgFHKw12b9yyQb2z2wslgYP4CnkWjA8449TbVq9ltZxe35fQrkhLw/FsSyX9ymXz20hu
G3pVNag5orHTbISidv4VtQnv2y7k5AoAAh/3BhVxDDV9ZkjCQ8HUrn0rlqb989vzQ4zpTcN5xtTc
HzRZL9tp0BqXm+zZfAFdnYK/X8MabPEw+O33/B/f9/vW3h9M+cVwj7vE1fL7fNCmrVdjTJflwB4u
cUhXYm4YyPSv4UGuGE8ZC1xE6LL+stcYwcyigGALy//Jk2z2ViBhOEGyHD32mgHtodgicySxsZbi
KrBycCCZSXHyFRZKrrWy9oBuQ+pALTdOWTe0wGpwN/b9KRTvXyss1yjTS79xVQbG4WY0+4PY8B9N
Z7asqJKF4ScyQhAVbpkHZ5y2N4YjCCIyifj0/WWd6K6Oc+rUru1WIDPX+tc/THj7IvtltHsuY72d
R8ZfJevl4qze1JRkspfZzb5r6QgvY105HT5s+qsk3fd8ZnIQKDC0SC/ADwswOiSjA0XCCut38RQK
Tz7Nhtq0T7kt2wNunyOq3B4p37pIDcmtEieGWba7NvAssp1qYUEbbPewIIt/KW2wTikqUwrY+wiS
EN9BdYoDDQfxxxbVLIVIM4PE6eRIadgxEyhL/FTUiEPKJaHlLr3HihmDg3MsC5W3JZoRQSMW9LlL
6UZYKFni0KNiZ2sCqLQ82MLeWxBZIkfDwEdQJABdBT+ZYAhBZeQUE8oPgZOIcp4N8DzHoBPby3/q
P9b0f1RxIf5kuzaodiz2FTF4pRLQJ9Q+lr4QqhTGukRL1TCZWQzAlGv7PGX0LiS5SHr43zFEkmM5
QiSKnI2u7b1L4NDgS3gmg0IW/EqhgBF8UvF8YLDngvSr3qglOOCzy3G55Emx44KqOAn5ZT97RoHQ
mhZ6TvqibA133U0UeUwHlY3Qf8vInEfGI5BMxgIrjAFdbEHtdlt6iDuddCaUJkjPRQXvK8vOPx5e
NFw4hCQelAJ1+mxwamW2yDaCN1Ftj6yRdYdQbWOrgtbATnyshqFJcYOYveCZBd0LaiD9IeRr6NjU
sixbmmWimO14bHbQrw8scHPgQJh83X8+PJBdwQIX1MwBsZXt5b/2Hb4dwtiGvyh4XmOuLiwjrORg
23CiUJRBshDH4QV2LadozP7/IsqKc8BHnOKDSr0B3VSeaAypBVGMG7Bi3LNg0xUsEUjkq+iGqoC7
I+pbnpU5Be+/+acnzO+F9NSCdYCai9cTJyQHA9MKoW5Kge1h3O1WPE6V3dskd1KoPbalbTxr7SM8
mKG1g601EZxevvu/eIp/lt85c3UBWJRWzi5359JAdh3QZkeyCOwS6Z2Rd1kwUVYW7BDMRzJozaLZ
ZiEyzjEoYRa7BYgH/JnVhT0cVQ5gFmNsbskJxtAmMvx/1n4jCgtBTXfe1NR0yTueXyonm05J0M44
wT3vJthxQp6ssDigVdscINQFYkC39l7IUWnuA578PwQDvsCuQ8DOjRWvBBF1DFFDbF+414vTW+D3
/LLY1gRJjzfK/saBARY9LaYf3Fgs4QYqyFuCuZpuMXYJMLza24ynbd7MCjI/6jShpx5z9qKWWuXQ
qYzb7kvExeIGhceJIK8gthU1ff9ki9Dfjv08wqPsGIgtn2NE5KGBTtonGF7iQPnjyBC4Vnzfcb4J
rFX4HUJkqMwhsMXMMpb369U1ZpwvKCMm7JqcxpMLb/8/vQO0ZlhfN2X9m73Bi4CQxQpWanFNcVaj
aiTiFUQGhrE4zihIeC6FHoaiiKJkT4adOVwC5AlqGc8EajrwbKEKXeA745IF/yeJJEdvQBTNAuUK
qILHMWFK538bkjCiEI1aUFkCrmJSajNIvOmMWn/LhSMkIVTBC2R9YrVY7FGA8SVPgcUqMr6rasB7
kUOkCiQ+hclWnos3d1nQKeCwSXCuRSqdN8AumhxW2LXQRd4WS4ctD2OzwXTnAKrvHGNJsOqfhY7M
AZimWEytYKsa28DcR7OpbetCXcj5dhYeJGKZqNfbjwdIMYWjPQz6iXVyQxcMGe9eULIHRRA8Gy4l
d4ObDQWcYljn8flP1yXU9l/rYeMURCm3QOWnUzk3HpjlY82MeQKvl81W6MpE+IQdn4cW+zosMF7C
EapMIDSjGRrUIMOZelVHk9Qpz0dzeESXUbvvHW3UtQ4GkENrFwEsjqkyDdw/jfr6SeMrxELiFZOd
hhqYaxFNFmIRyYQNTL7YlGWYAAizPFjalxfTAnHxJKc/xwORD0WdeRlOyyHSLmLNSaAJaLFqs9QC
9WGBMJMPKbvwVB6YfC4uY4vusUbLCscO7cLkQV/WToR7AYY7fMgFkCAp9AMkNE4EBafJVsKztmfw
xVcze++gp/WKsKdM6eueUGwIo3ssBg3N5odQqv1Q/YOrX2AXlMinwct9PvcMV0pSsIrDR7V/n235
IrRIyMe71UsyGIW7kY7NGsrRqSrZMZwM9k18lBbM4X3bk+K/1fqIWuVWPqcY6sV0KfBvwByGjqrg
QIiyAgAtWWRSZIwUs5OCI/PRepZFoqctapNx0EUdThb4RE4YR/zR7j9dQD/tZ33QDokxhLJ/oWUG
gmz3lHrRdaNMMPB6u9XIE0huDvxrJKDL5NtV0I7G+Mpih4+d12Neqxb7VX14fw21t8Z26Ot1MBr1
8FGzPt7Mzjd9SFm0KpjoZ3Baw07/3sCr37dQoj3RvwgpPnY0hw1Y4fjV0ok8Anls1z2soQaNm+Zm
BO47qXJzueU/K6PVqx8vd2RfWUWy/bj1DHloNAz78QNXnN4pfodo27oE+RzqlezjcqNyZfbKhRTO
UD94HHJ5h7AV34JEeOwJh6GYpFcFuh/ci4YDDoohBUXC5tIRRWcnWwqO9RyYRNjE/DCRGTkAjAAn
cy3QzgTYvROs0GMDzr1ZAZjXVhw7HMSMz9vY2KezAxoGqG54ShMupfFMqZOqcRdkllCaZpPktEvZ
eQ6fLBhOxVF2ysyudBKC41Kko4DxWGCZeV9ftn393mp26QxgIsTMKbglsX4nWQOLLEakBgSfiiXC
+C5Bo4apPEv8783CeW+jxnjKFDwuzMKaEf1qtGZo9jTHvUndsn9bv/6Uo26EJiEV5z1s1d72AvlZ
fQTCxhnEJd6p4FKfMOGzwu4gNtdNaVkYIqLZBGGyFGgHxmQkse8XlZse9VlCatqKYayYYPSYKxwN
GXAjCEX9zGKxj/u/ZDaBxBK3ZkqSsPHhB16hTXEbcB6FejGuqHbKoE9GLZsKlWxJh8BwqngCRzOg
QlLNLmozdEzpeOcXQIjhsjd9cw1RoznKYzXse6UI/XHqbTvpTyKecw4tDrzv8nYbj3VCvoQgKD6h
8y5NqiJmcYhgS3eFl9bR7NRZx7smOy1VjaazGpjjFgxDWMbV5UEyDd+6zrZlZTXU6kzopkNc6oB1
v7MPbXVzz+8PXhHbLFgdHnvIdbgojsZ1MLLGAysVcrGxlx2JEVFW46uIZlOovwuTIAdKtn9u9I8h
AA12bUC9g0k1m2Z4yf9qXxJmPOMQ9hjI+jUFmsJDLg9e2RySUY8GJXGzo4X2GXvY0m2NfwEexdt5
AdNbvXXxsBtXXfXWDHsmhVtFsNkGYalNo+8cqmRnTBNvPN9/S3OMW6a0PlezbstzTV/ELzCPnwiR
2FSbH/aiQrYz0Nwh2Y2iCBnA+J5UAinhIxwg5QNOHWA4EMvYTMeq3m6ap/USOrJuFjGNoefp32Wf
8Nz/rAqNbAsed7TG4c9mIqCRw1ipBsvuORktm7vG2kIqhEPEOEjecwlu5NhMKx3iHzddsdq7Ot0m
8KoCfqwQfQiTpG+f6zeOJmN6CSDsxO5k2oznPI28VrUaQR/sobzkPv0uebpls8WhMxLqwSSMWqvY
RDxhmOX7jEdGrOfiPUHM/DZxLftRv7aeBATGpoRWH3NYiMjV7YvsUBFOqnxrEj7x9t/keB6VhSVR
S3GskugAdXcjnQX8TgcC5jOc82+AbtnG1pX5SswpkauTxGzoJ3cSQlR1+RPsxLZ1CTnsr4rN+GcO
crdqiZR6t/ztDe8ksZtiU8K64q1hUHKG3gj9uY8ToSW5bHNdOjsqYR+GCz+VfFQ2nGz5z6pV+27f
LEA+R2TVhVVqdpcuJMXFVDPSJl07LXOvfu1bZg9DUta+b5dOt0PihUEmiSYqk4AmMr5sTQ1WVgUO
fi7vB7yJaVYzHQkfnSFjKwDMFKhjw9glMiBny6lVy6Cis75qMYTip6Hc/CkuH7sS96aPCRUKKaiG
Vj4088Nj2eAg1Dk/vHpH2AWq+ldd4ldFv/f2Mb9LGG28oYSbKYW78I0YCR+PFI9e7PE4YXKrolaA
doXjT98GZN8yluJgu4OYi1NPem8quCPBB5bU2z5i+nU0QwktG4Mvs82hejhlYz7ChF4cXYJsxcs3
ZwT7Flm2VZB+FqVqvWJA+ZwHDuAdhjDsyM7h9wNlFoUJJtwNY+T2pUcXIu95Kx0pQbW6eDJTb5gA
VApGiw+VKfG3gIeiCSXxMVp8f05BnCLhSD0z65mp+QLQWCYWR3OT/kV0k7WRkjPDfkFMhN8xZ+Uo
/93qTcspbPI+DS1xvlxM7vssZU4eGaWTsyrfPik9CJrwSgxkLmiqz4bGLP/ZxZpZvjnYctiOLLCR
k1p7A1htL/PNFMR484p4+srGGIR59zzIucssPiN2TTg3QjbYZcQrs/M4Dbv+y9MWwtYTm3o2TL1a
vPpG42UPU0FeWS02taO4JcfyABl953K0vQxjM5vhcbATQPFCrCfmWGQkPg4MdT+WZx9+jYOM5rOe
ZyyOUeTiMJHSSAiiI1PXJ2ApVHvQQ6RNj6BP1vJCBDisVoRG3I7ecKyTaIpMAciDedCCtrG1d4xn
hcYuL6e/+/cOiHiPR6TG85KThAPzRMbwmxy1yU4urQHipqHzwSFDOEJ1H1KRl/7zB9Q3NH5TyqUa
hKl0tKHx/njLx7wNpMI47mNY1JqxUfX3CYr0z3lTYZcB/fNYkPGZBtSShRskkItI/WKKLXSkCE7r
h71iWuVIqwYIvWWhMtx2IEA+Q7GLBWIigDckZF6xMbPxsCYkvI2wABDguWgaPcUqGPC56SpbPekg
oVZCQ41eFscL8RLM9hgtuIf2lCEAhFVgx0xeVDNfDRlMM6i3BiVN06CYSqX77WaPZ7g3e3j5IWAb
opNiKNhbjGicZ2AAqM7W0AGFDBLVSuH1eMA/Jj3KSmDWOO2v5rxqSQTOh+QTlwHhb9bP0LgO7dQF
OaJNpUw3Ltqhtr6lTlUjMIsXyUG07KuIkPX/fCJ4+nCZpPcDTkMo6X3PK8jD6HRUCF38pmTXrs1b
jNujIBdmSQAbWKhTFjJ38h8xADS4l3lS7qeO8qdeU+NDhcNQh262hKFgQdlXemCPiFAxWOJr8AuD
AtISz2SfU4JSj90NoCZLzcHuCekf7v6tVScEC+K9r8/XP+pYrokDEzO3VwkFKo0OZmwvxYvn5ZnT
kM0ACeAPYtrPBIt5BwsoRawywxeALtQ7jDT04gDyTn7JkQeFh3d1bNnjaqpDdI2bmpmVrZzO6ogU
OuM4NI9QIQc6sw75Ri8nuSAUK8qMtRSDehl2gcOy8Zl/qYRB+5gsSziKgjixf4Y0P5xjtB1izl82
lnZEOdCRpAZFlhRFPvFSOIk2Tr9gZlMRoLVBayQmfN75cNAaAxdLat8tJcB+3zkkpaUfW1vcsYm9
mo2f6WQfYeMnhOXjHVeIb2W35+OG/ETSO/+4IqD5BMUsfowObqqX80PPrZCbMt13kHQ5+x/h5Pr+
AVMZ0T5fmo/x6EReGZynyUI8UgVqwta4CyfuIW9RD2ltwgYDUF1m45l82W/0T+x2uwRAz36MMB0G
uH7eljTxqwSzgYeZB3A1Hzvt+nTYQ/G+XdZTBYiQTSKGGK/H1uhM4YWrLXvJNECEjRSAegZaRINf
HoR9d8zspPTHqt+xeemcm9j4fC2FMYXeUM4v60UPvsAM60tHxGyRdf50iAhP9w02EvUUK2D4G26g
wjh4Qv19rA4H6CYtt1LDKSYoKj2VvKy2z5WMOONDDNHAHGNAQ5NOu22Ub/SOx7MsT4tZhkHcjLVd
Z4BVUjppTllxVcb7eNFazzHcpsqqAOmh7FpH1Thol5fmfCqvQYIGewlgffH+OHlt54RDynpEtAR0
wGQlp1jPH5vVh4l58J6DnBrSpDpRq9aTAYvkn0Es8U5V8JoKk4TijhzbpTPepwT2CZNpU/rZdWb3
9pqMlb+Rrd4/O36YJTfpZyt3lUrvYaTIP36TbKUBXVNkJtfRvduqBK0gtbymsCHgXLNrPa+D/XPB
XxhhSg0SOFP8nJhxrKD73gMzncUHP08wdAG/CmfKg7D+VP0cZwbVP8p+u317WLJCd8ZwnfE9l2Pk
aBelYyh5dKjDGckD5OIgip/4LIdtekmAEyA9ZKcaagO6U0hRvJutVFnpiUc1NtRlQk6k3YNCVnrK
Mr93lKWS/rkUpX7cwCINlveQZgCI1XwjDl/x3K16fRukgbkez8SSc8lYHtE0UQcBWTVk3AmnZ547
B2OVMDf9kGXNMU8PIIoVN8J37e9l3AleVG0uBuqoTXPmD+jnhDuR5buzjsg+TOwY0sB+wjjqUEg6
/MIcMkzfM9zlEt6Ofk2FwOVrJn9cU9WRKfXRry55SvFT9pZuuHlZG2Ie/RCulmz/+TP8Vwhc0O/B
choIvjaj/4GJ254LTAnBXd+ihmjc0WoMu+26FB8FVg1hE3iI4lDNk56j2h0LY9Ar7HhKq4NguOUu
FtZcp5ZQycc89mvDEhMoyLisvaEZ7fJAXimz6zI0crudS1PVfvNONuBjSzMIpgebgyXGkPh7RTzJ
SSc0K8irzb26kULCMzfCZBb2NiMZc2ryotyXJ//g+kMJWkKtCFyYDKACB76rY7Wa8Pf3gZsYrmuE
GwPuaG2Ex1qndDGwIACLF+B5OhketMMHig/aTDGPFBNJP2TauV3ueXkr2gqikDpNiEshLT7cQxkR
8fOP02P2gEzxYkOBrkd1qz/Jk8DsPGgtrmPPHegwM/R9yzgaXaDFu8uRD4ggtOzUEQzoLuGH8DgS
wMnkSKs909TcIIDmGjKSXG1qCI2A5MFG7JH3IDApB3DWSjETkMWs+Mg6hTpuQRQrVpmLYjL3pfWI
MYgQgiWsABVnfTLO7AZ/y4MYOlHdmHASWuEJLWERnM8GsLfEnSfNjVT76g40x/ZDe2kKyjrvXKwy
hBMjnyaI8CqNLbS9D/YyUppkQfSAkN3nvnDNFO/m6Gs0gv8+Mhh3tlnDPmejC/GbEvYghY5ydJku
KYBouDgPhLfNQ4y/z+uBSUkiEP81Q2xqjLVgW6MBOYvg4hU577LMiA5O0oOKMiZ+CakHCscDZtao
DG2b2YWy4NBf4VstZnlwCUELICfKqPJAGDXrwaSJ9DAxx8JukpBRuqrREMcSTvvrR1CPhOWIAPEF
tJ9a4jWy2z9TK0SuAmj9LSVH25S4t+Ajz5MDkCuma4A3JtCXsH3KMfnAbG+0wGVTcShu4LsQUwLs
RQM0wqbGEL4hzqt0XuhfVZI1qFUGO2GGc0NcSQUB2kNsYDYd/Ou5itaifDniNB+7dI8aE3aIu7Ct
LkSE41htKFsN9Rejw3YqVC/zJ7P7E7eCuNuLcv+a2akXdn4NaZji1VbGYspVWcfDUMjvWVFi+Qte
mpBWcMtFKBAcjwvHBy5ajNdwt+DReUPkOnCz8AGAJ0amjPfZ7/sc9TInJcCdh3HCy3uceJSYiK+5
oYJyNcZ/nwnmHcHMD69mxsIe3a6dLITunadMrAdh63CGsBDpizwP3oilVRddIEeQLXFU4Z4BuM5e
XzPME/SAx6rJiI6qr09EgNMHPjfWWbEY0WP6k07h6cB1cf7SmIEUGVvCKPgQoR6CNyCqXpQueAAy
0F58j8gfKjEHAglkYORGTLs/54hbL4y0ICMzBFa3uExDF86DElQNMgYF/JuKHuN2HruXHe/XOZeF
Uo/qn04zoZcWGRooXObqSfAR8sP6HCdUmS/ubWSVAWJ9MVgtPBTW9p8zxrsI6n69HTt8BSuGzXkN
p251AxMUAhTclJD+gUP8a7IQcK16lAi0DNnmpwMbiFnNGLoNYVowl1awZv4iS2RsS3r/Vr9RmZfz
jpKfqgKoiIuOuTWknjVBeKujC9457ow3CG4MxX+2QpojfNBhmYjZri9NZ0YnUDvZbjJ79lggjcW1
hGmr/sQpfmDAjM/KfWG2X/vN60g+4D9y2a3IoStzXxNMsOoPfU5j9pPNgxV6GR8toFw5ZOGMASPF
YtSk04894WFnjPJBGP8xQGB0OawX+eM9mKmCRxN9km0w62FGnG7axEE4MmqNHp1YuzzShtVCRBgD
6UD6G5xYWiii4z+olGnwHPtAFD+8N6iszmPc4QT4Ug3NyqlpCFi5VjFtW2+wy4EI/j8KINAR2EZY
0mfC7j5BQcd+1Qdvd/uKPqeofeFfx29YbmdewclUtownGBaFs3tQ4Wbp9GTPxpcpmg5Jq+cU7XjO
z7OXf47Gxnl06r7maPv1hFF5u/kARJQOYBSEFvIVpsc1GdLsJgRpsQhY3Dg2OoR0ezy0nbF4Q35F
HfdVbZpTSI/HMakEX7ftiPR5vXS88KUzVnBJIL39D66gNBRCikfeFPr4SryZsZ38fR8m74xpJY+n
3ydt5gcpq/7YyMX50IJBIVZyczo0ghW1anvCAYn/f/klWgFhogkESfEcGefv9Vwsfy7ETaZ6GCZ9
l7UuIpAZ2LaNUd9Jju7scWyM5kw4SsnJEaFsCXRd1Sfp3q/9vz5zxGpPlusK0h8cO2ihY8bQ7DPX
Sx8+/lLg8a+f0UZOPoRvImHzXO0lOm5EDLuICs8XEypCqd16SVNLYmJMMW2GzwjI5WkQdDHO7bD8
GpAX7bJPF5dSyo4DOEfveV8WyTKIdPg0GFTBXcNX9KhHbx02fXAE7NFn9amQTVVPnm6lMNl7cEZT
sUk3iqozLEMviHZoKb42SjyEHmZ7Dn+p09d5J8W8XubYNEeUgU+reZvhi0EAooHE7AeKS2819U9A
FMfe9KiX1AZ69DcwetDbvxgA9z/66YMHEKPYLUKxp95nf12+e9afkuunblLqXZiZZG68lmGPmQwZ
LEY8RQkFNa5kWANJ5Ror9C9GfzXajJgeOKoVbxpS7cz8HASi8SOzlVG0/r2QsgGt+oH/A0pBihp6
RPJBGsmSWJ7wx4nZMd43ZYc71ZfZUkV9SFopZUpZ2FUTgIvtirFPsRVyiTOuTxhmAjaK5ssyt11X
Oac0cFyHUWEpu3qaSzrKjtTW/mIEeDB8hrcUBuaeCTfcWR1j2ONYvz8P4Uahz+c+BGFp3ONlZNMd
hvfn5mGD8t3TeYdaTw/fUzkIWa4QTOiQ9d7T/0FbuMPWTwo7vcRMP95GRuabCYoKiOxHYT/4UiqT
1+oe9+2kM1GebB7zZFMFvQlqCWKNSqNMrMFVJvMHdIocuIHZrdrlt7GKDnTe40/b0kgm24qRb7cq
BHPJLsnhGW0qq9iS8ONUbnzQ/tixZkRKh89D58ZLgrjZ3rk4By7g+5Db32kRZrLx8h9YkCxz4sOe
QQbHiFk2HWtkcEXTl/150STLkzEJWH84qwz0lyYekQfEaofdlHgeSCj+Kbqy6XmZmYU/VGbcH7+a
j9y41JtYH3By3FoP0Ym/GWwTvVBpwmlo5XMHY1kkOveIfOcHInAj+NrQtgOrY9576hXGSf+MbNYF
Py+9lrNuMubR3D4eJhicktmar/nVQmXocHoD4UHcPDoxAwIq1evrZWqFIZvNmpV3FP8exVb24W9Z
D169MBTZ/PD7yszxaLm+qUAIhH2Z7bpZZH8aRISfzaLIFtIIXlsH+UL8Bwq414pnJgbim41fpM/T
KMkT6VQA3b/1bGAOmDssuol2r9YssjjIQC2NBmwX1ZoStD1+tD6SrYwce6ud90CLNjyi0ikChdx+
NaNdP13VPgqLZMl6wwvliNPTRP+dRnbzMJ/kiZkqxi7MVN0XieEMa8OHrTK4ZptCbVcbRHwlbDu4
AwL0MpoNEVDsqvNw0Yo5VLNL5xoUvlb/tkKmD+j91Cbv5TGdRwOLFaJg5IWDy4k7/ajdPmKkExvW
60dpaBW9k4xlr95+Cr2tXFn1BqO9PDCOCsKWCJ/DcvmcqXRweo0NIJI87d/t62DVcaSXeP5/7ziC
L9nzessWn7w7Lz0sjFFswjdZadvZjwYS0gfw6n9i9ZOE5YD+OQwgZJlV6/C4UUbq4y23BUbKCtKD
HQen7NoCkP7FbnvdQOdD8dIPuBbLmvv0Mnt4/ov9k/3GJqrKU8kN74Ihpwa2cWz63ptuGsHWtXQX
I8jOkKgGKBaYalb7C7nF/GKUNyWFoNErevu7gv4LWEUIED+tKUtmFFvDnxuP9N9vrvUWWn7LWIWy
zz7aPO2/I66M0aqxrfd2iDiltCdVG2iw2DAIsuSUNIR+yXABNeNo3rKZElf9m77G5iM2GZTyBWcX
4RnSY06cDoxJp1iv1NemZAtOhBypDupgRVmCgQA5z98VmsDellWKlRK5lQz4BO+RjqMR9C64Dbd8
v0P0GyFmauC9voZBrZedCXjO6PP2X9YOJgpQR+iaIFrB1p08rrMBEIIu4/3MEQf5AqpWbkLHjwC9
gYjvA9nF1pmaPAIUhK59GU12A0fFpYQj5vo38P8wbrvAKcla6HmLCEba0eWyCzabGkq+4JHKcwgc
cLFlYZvfe1ujPwrKDr4J5CniKfFP/3wnt+QMov92kqMhPiQQniAjB5iKfXUgc8rs45W3QZIcgGoj
nBUe0wUjnwv6cCR2R9Xp9tzG/h43qjnmkC48RmutAVGMK4/Kj2OZ1nC4WzNcolMUjpe85WLkOhDt
UHTJnQ2/XEwJfncr53kV1Pkx/Hb6S4afqj/cf0rzJZtCuS6yU1Rk8fgWbaIGLCNqza+kb80p3SRQ
C5YH0DJHZoU9QUZQShTks5IkdNRCvcJrf15vxDFdusyj69JNy/OTG1qOPf7oN95EisD4lwiM6OWB
ECl5ly+JXWKJcZH4Ym32wqKFDvqOnIEATV+8SGH0jxZHotP2gTs+F1xvaKg6q5AcxZEGBnwUzubi
NxVnde/5DwID0wcyC+VlS2yFhw+KNx1Wlsx6DCsMkkDwQXlUhKlrmcSqWeyxrmKjuCsZ6EQPZJgR
uiV1BK/ZIGSwKY7Im9IXqEVyzWaDno/trgSQ8KFQx6ysT52gMmzv7b9rASIgAePNM1HP9D1gHk3d
SpAKf3bQxMa02LJfDq2OXz97sG/uWBiQBcI8v0OYotyBActyeRjdi76rkthmHjPr0O97x3qSH8Py
sephSN+s1HQXQe9DE1Ohkjf6UPBSd4gnjH4sJ0VsbImI0yaPc6TaGs8to2pGwGb8sV54NBjFGPWb
+VsMZaNKXK02AgwLDp+JfR4Hglgbh5/zm2qZXRgeagobbYFghHxWRbsVLTWKUBeO1tpjWWuYkGX7
F66hNHDS/X20yqOgy1jy1/4lrsJhmnjv4vL+eRVpWvQbWTJ5bZvOfnYH7XVlg8jkCRtInHgSMmcr
2QI4DdTw+woKbnXpJlVkfTrhn/bDeI5vJoWQLSWlYPuhrGyDr4RM6ifmHq8e883UH3bup1o95Hvc
WTJK3MQv2jABNzlCLNSEEv87ZErqQOmQlnnlfxK3HZ6ltmGf2aRt+OgdegiYVTzHuClP63cE6hkY
+SiFrBb17PiLQpZX+BAKXxqPaJUX3ricqBlEc0mP79nwrI7nv+zaH5hlf502y7LvjEgmzRZf2etg
MjxPv6/1/OB8o077GWi9RKFQuFnPyRuvHyrVPxlzBhGgj7FDPR0qslHK8x9ZZaMRKmtqwsWwAktP
zu8PUmEBhs9kDFN6nvOTvT5Rp9Vfrq1evf2l198cJ7HidBANX36t0LGJTbaa5RpdMpUZhRS2HWq8
lVhuL6QQRYYX0+OSpudyME++l/4XGdPHlZTDB5f2xv6mUwRGde5/lWk0VZFgxZdht8o/6zLB4UVM
raqvI9WMyuL5Q7t/iCRMMu+ZTkdmC7xkFA9n+A6jnjeAVG5o4NeX4WHH3AxMCxQawGmRrCqPcmcz
pCjuDJ8B8D215RqKkUv2T74btvqg53aQuhrzziSkNkaMTGLMB56QQw9Udk1qhF/ZrohrNcvbjz7g
a/iJdT+KzoIx8HezUVFaiCBCpp360cLvZtnvDHK2q9QddaSO8tCF7w6puBsnkxHkHq+/VBAU+hBV
WuNFLZ0myyO8lD5DfXmIj59d5H5/rP+EHHPUmSlIFUHB1rfnycAqT+rl12S8FmWxZFdsZn/k+l3G
/NGz1ZdL7W9pquxpFdhpf4YieUWkIjcIAheyzmt8o4NxBNzO8xH1sVSwh8frt8dXmL4bKv05PKfV
YDHw+rORNfQavZWsyv2QugA3xDiuGBXx6qQZOiznBaOaTQn15BxjMAEu7SwH+lZZtkbls0cEx5mg
+5KdImyKsbNwl5q3HJvPKYfi13DJvAwTaBQAVzhPZ8v6La41FRxyINgbQjqu7N7GMDVV2Wrmflgz
cjQRV2xy+4Rc8EmwgAOHQlAZaLr4UdLtHj6d5ZURXGXtlbGZjRnyY2v5cOeACNVtDoyb5ZaEF46h
EeYGbDu+1KYmMTAwIs56ch1jJk9at2gfXqp/cdZpaedi69+MwdSuyQedYeVvO9AYwtmgeqGLmxHr
ee2jWwSzrowkCYacumRLHjm4x9tmTOuqQLnwFM3E3yKFRTKejDjaPpRnA0iaPHPTCKKFBKgThHQu
7KBI4sM2wE8Dn29zgKNyMqNl3EVvK+AZHb/1ZbML7yGCaPfTGuKphucqWj3NO5LdmFIiSYjc69ZA
yyLv+lykhz3myhswsZ5MUe4ZP4k3TPFMD9TQ3yu2365PqjBr8weWQa19lxJej54U2FyxB4Y/1IzE
ohtmvtIGLAtjaJwoijOv52yA2WGW0M6yizGiIAvzNc3oH18ifpfQUlrfygfHF5LRxwrQM/aYgTDT
JP2sOSjWA6XGY/WYdf7XPlSznk3Xh1d+Rrs6NAhgWYgIWlw8cEiYFfbm3lvQrNIe5k9zW8FG5epQ
ulTGI6xzFrzjz9IFJUs3SdzPDKZdEPbPXDnx6CZTut/kxsOYBQF6zQP6Tn1dYdqjWPPD/uVNB/M9
dyo2AqoNWJvmAWbXA17UxyUOfTFGSYywnoH/+k3W0Hp8AeWlDGBdbmsTS6n35LXGAqw2TZnZPicm
M63en/ALZUa/Ol55ANcXmITRVd5HXt9LzkOs6Z4AEicrZOSDT8fbui4hrcRWzytqXTgvsEvRg0Ja
sVJPWORpBOCZO0jEvv+07uAeeLyw2jiuHdjqGRXvv2wwvEcvoOs/atsx0Q6nkBmr2Zzj23N6B3Qw
vs7MnwikR2iiWICmL/CXTpd/Zq/lMRyRe06NyckLFQV1mmDjk576Xsz7U8ytMMNQEPH0HeGE0Zt+
wPMPKRqFUeSc/P6606tUDK2eznUk9hdrxMU4v6YCP+Kxerthf8dXby4QC78Ru9h3zgoMhxf8cwco
d/pweKnLxAh9zJOY2+lePK8ZXfLf8SKkm5jafoxWOOx99RSC4KaKydwbgSAaIL0itPsf00QkeTji
IaIXQYu28mzF8mgfGGv8c53+TeYYA1Bfg+NZTjZRcIYBfqeGRsPC+J3KC8R/cni4CT59LSA6FC8Q
PcAnVddAefTbcLaoO1OMP3jIREmN5dhKRkPyB2mXIQngO9UQzNwjmU/CSmU3XP7EqExf6wxECNC7
JQDFtLU2Vf5cQ/qFHhSDz3+Q6Q+UmlYV1YAa/oEczyKjvfq4ekRrQGdh9P1FviHbJz/ab6wxDfGi
JGgoyBm08ohEYEIFvkIXXQhLDwJVVQu80wdicNRumIdQvj2QXGsuDIjM4tMRxSlwzNVCnSimHAIL
crUVTYdrRGu0Q6IZGRvRgcbI3ZALWIuPT/BT7lS3lQZYRIjKCjeWLxsAaDINKoIbLOgsKYDgtwPY
d4YBLCHSqISjMybucO6RxwkyEG7VTE86Mx758p+GVwsONlN6RgQeiqkSBwE2fY+E01NrAz7rXEZ1
DkFpK/PYI+ZV7HxdobYUxumUJn6CCY3g2QtRC/a7sPH1HR764USd//wLwh9yaDh2LkLPy1z3h3y3
2GvT1lb/x9KZLamKLlH4iYwQUJFbZhABEccbQ92OOKIg+vTny+oTfU50dXftKkX4M3PlGgzzsq6d
Wcqn9o8ZGiZ/Sggi49htUDDQAeNtdVhV10lvcXZFbwHUPAhQlnitYSdJxSMu5blyD2k4OY5a6cN6
pd3J2sGL40808ZyfcJyBn4NERGIEJDBM8dGisfRmML1Cc8BIG5mXKAn6jF6sKLC61xlLu0763W53
cr+I2b5uRYtDamB8QgrIbCbhErjZdAl45YK2WOicE2UD4cTOdlsIwRqwwC9bRSiY8gRdDcpVpKHp
NpWcp5OTkZSDdEAc3Qvrm6Zdr9mLjwsKGZTgg9dAz+GOIMIMY6Jg5McJlnxGws+2eiU7GYzsRYe0
QM2CHgeHqrfPyArWDfjOlSp5cpIOGG+2+yJkwd/3kOKEhLMMzEywuoN1xcEFOygTT5B21IBotkhH
APq5pz1u5JKGzfTHqv0DbMPdcyLrXWQ03JOXsErG0InCT/BJXuNyCGJHlecmnLRSUDvgsvAzeHh3
90HpbfvNBKDTPbjH8OY9GBbN264Yn9HA3O045oglsahLd/kQSckCiy6/FWCP40zWWE7VHNxi54l2
lyOwjw2qpDKciA3X0i9ZCeACeIG51wBAiadWF/f79S3uQrFwut4CBMmaFPZ5eTTD+MyyHEzmwp0F
KhB7mTztnOam/gNqUizM+rbUP2XIm2Si4Jyl5U0cZ9L3rVckxisMwo5zWSMOO08fe1p67uqbn85m
3PpJ7UCudLp8Vjy48i7sJ0UTXk7+ybFAGsoFLPltbZe3RVSHvJU14BOkSnggMO35kNEgIzVhlYzM
JVdYdr5YN7JLFMcHHlO865GzO6SFelvsawMtZFQz3/ACLtOv+4q4GtQw1V0lb6LfJPaLiUrDql9B
hCseECBDPNJgXkCemsNzXP1pplE0dwYPUL791/xHDbF6+AFV5gBmBqsKmz6Ua8iL51Ys13Il/pJG
UknASXEfI/YuTWeRFb6XIathmF/hjBH7go3SkfjD/I5v7TVAHkB9gDcqW7rXv68N3iHJecyruAuh
s0ZydyL/scITCCm+CfmVXypEqq+5nnzZy1gMnchFuG71+sRjj+63HgokRxobIIBZYhGkzq5vkTdc
yAqlvw7IAggnbG56uE/1Nj3WisPVGGZ/Za22JyO43AccWufZ9TNrXex65Xgq1laEERW1cz8Te6Ub
3IFFhPpPFFGFSGmeuwdZBw77zJVEHe04PVKQnRexp7AbmldGDexhzXRCi46pquwabqMeL7fj8jCv
CX6T2NL219WxiHG7o9crZEgEWDHsD+FjK0tbWYeP/960/uiWq39PNKY8L7ACCpF9PfZfMKfjJWxj
FlqBHxlFuOiPZ0gvODGhP35wEtbaYQfLLiE81sizGYmV5ensyMkf3xvvBgrGuWqsPRErymuFEg72
yaHyc/hIFnf+fw36Zpt9aItI8jt+haS2QaHtEPsUFKM87zjDMyD//PqCq5YUfsD6+Ew44d2qZ1fY
YliFKvH2NXf4SME02UQB3zJagPrjf5av3t5ZBa57M/inSpYiqHwO8+5go651dzXV/M3hawOnWQX2
cQPJJVeQGzZZQ0hcz3mH3nk6W9SozI0ri1fzwsSdP568v+x2G0TcKr3ktnao41B3xjfrYyqLKcHt
RpP+2ANQWdjRTF73YPWALo9wFrY0yxz0u3bxcQ3vidLyOoHHP254bganJaQO5U6qcf0erLDS4OzG
WPYEowRjZAKkeTQJpLtCoxSxDghebwrxq5r+yJQ+TV+le1Gj+uXUNiRZhBdzyD8tdFZ/TqP6XDcE
lUIsYYTXtnfEAIZ9KQ6Gh/G+HI6t73jSp6MgRqZsO403ZkxgNzb4jSGiknysl37lFO2gwhEQEXcf
0e9bpbPGM/e+v+Ht+dLNy93txceJ8WFoANg+O5gNTrhumgVi9OFmYAC0xgd7xKApvLBmO7+pZh8G
s9kpglU7oFe8gpZd459IRM/Bx5qW7t2hn0Cu5b5miu4ctVnXBsCarnbwrJKuPmne3gAmj3mkruyZ
qd0vXQNMKEbdvmXgIwty2BV71Wb+6wf6Oapt8L5zSRj1a4ofM0QdeJ2S2b7swvYCq9it8BKAwcak
zOTeBf1YWX9UNkYLDdc3m62mH2qNPHYtYa+xzUsObsseXTfT92Kucs6FR93vo23HAg9cVVKUlps6
yfMTPsUOMSB/ZNWXVSJSEcciSAWghV+G/y9OxEpgRP/6sZHze/Fh/WBKoyetRH2kItfGlpWxRPXA
UL8WMGDbYlJ57qfMvp0hUMETKH2Bl3/h/JTBqTs8Dktarm6o21+aj8EDF05gqoC+9eVoxGG8nNvB
61YKsjXmdl665JMX62OOmgxeU21fY6EPgncWWRNBZ9EiWB9okolbGlwSdCfL+yd4Ihonf+1qBTSe
B/j23KvDT3bfQreOCr882a+M9BfOjzokexEPfXpT8KfT6Pb0zwiNmP6wlVDoXHEjEBuYNiwtA1ZX
L9QgPa7+0sol2LxjcevzvSKOcaEtDBv2Lgpcex3xkpBKXjjx52zhgQmQMLiAkV5ps3yOKpMFL84m
EBf/jT6DA0xYII/S/WNvcdfhn4LfTMe5IzKW7mZcTWrY0UNtJgZSvw1hdUg0oMWYPbYREDYAs3jD
B4edv7BZn/gNcywN0MGu8Bh8Q0zZ0VFnZOa0AzEVYTlAvRUmDZ+VE+waDEEqF3E8NqEGIXA8KQFF
SgKbV8lq/PtS59g1UFKWD+b4uO7TJugqpe5lt0n9ZDlwDYoc4IHZ4fTP4PuteN3C8A6olwJ3kEZp
vWZTlFZ0dgGBfmjoVuPZm66w4VKJrOds814zw/Jm1FVk6F1PC2fpLDuAXZtfULntvHJ4IuvI1kG1
MdPdn5df8+COBtyKInSiKTwhMmvD/jhacCqIBn8nR5KgUB3ywZdB3fd/UYsUpZ61oc/g7MF8qgww
JWCvAJwZ5GJ/yzHgqUtwc/TgkpVbOB24VTCtMK8lVITrvaSIL1i4zaCAMIkgh+IDoVSQRyizVZrq
uNNTwlaI8J+M18ZSpMTXuRg+cP5wJrGAuSUv/MG0KCNJe02FoLqzzQW5GsA0pYNa0YItCMtaWS+M
FP3JGjuPIlAZLWKo0O4zYi2IFw0PInsJnFWYc1mBmLl0+PzFPS6bJSLncBxnb21XE5kqNP/CG/p4
HeuWn1MEJVgufCw9umO6JpxaFTslkL+zivNad3sJet4lkO3CgUw2rlakbIvpJeA/vzjEoxU/R3XK
8Ut8yTnhEfXmK36bYt9DSlvY2l5SCV+58ZBoA1VoPmcXShBXaqGRcn0qTNLWXztx2WlJNgEWdvPb
Ctohi7RIEoD+bhEj40HF7oBrn0LM8neE2EkkyIHwTWUpwm0awsUCRTgmv+LGxiKFlyPHceU0/3/y
ng5uHwPwGJDT0jX8o6c8TPvvzD4hpYCz5OuAZxDMzVf4sJ+DXqYs+hYnv99zVtYNbX87mkxuI9Ho
fJkUPqb/D64ezzakPMMV2yOh0cEMJFThPn1EEgXcokT2Fo9Nl8UYXEXdysRWBDcO8W+HmYhLuBH3
ARcwrkJ6i4diqMUFMVvKTIP0lW/g1JGad8VGrBwL0em34UO0j3xfK8uLsDEznEEEWlHsTfLzYWKy
1txWOMD8vO0B5IDLceCXSX2RfGIyrTfKBjWiBA8YOETIjAC3Hfu3XEcvIbROV0o27kYKf1ZOCUii
mLdyctBKoYgRgzkEKcQ8DFnYDCVQiG3+8EB2GgQ3/z3GD+rp3Maar5POsitxu+vjxkOZgWi9kwMT
/iAJXn+Ztxt5wK7LUxjstj8uzl/+20SPSTkPeT1Qzi3kDqijIOrt1H/ZvQMzx8rKTXYdBnnX1wcJ
+00gj6fHw3828WcLdirUIAbUfoqzEyHjzI+REaa0dGKpTSCCv6myF2+FqMwLOZXi5YtWX/4ZQJWO
E8LoMOho5mmXEQG1NZ3xGHCYh7O/KeaTuLtnKgXL+IqpvrloeYsZrtCs4cQ+hCVjcHmvzBR4A6dX
wgUeh6F2pfnsk13DyRF95liCmFoI4+qHOTPcikK13xhfyqlS5JADLtk1Z7gBdhRP1msOGGr/HLyQ
0zYzA8t+Kw7h0oRl1sRX+zbC6pgZGlf0qWCzx9EF79JzB4mdCWrayi04678pyr3aYgrtJ8IBNwFR
PJOc0TViAv9u3xOZYZWz3U1f/nPTpwe3L8s6e44f3vjmIDWbqH57dmP3nPViLb3OWidPPB7R5+JX
2ctewqzGFwZWGjJltH2o0yu/mp2Stl8Ov/7bQiTGwICbAkeH6OrxqdVCHENwnLXPJ4t6ATKp+qpZ
JU/oMM2SmBevmL+9vs/g7T4p1CauqGN19pj4n2RSzc74Br8GjGs/i6kSWYqtWfjHivnGO4ZWhPOs
aq47LjTfuRMjjqMBthlGQ2DmC0NVMVd9jKE4N7C9gFViceykwEBYaGPWpFhbM+OuuO8IzCSetfHl
XtxsxAnoFfc4U7mb8Nk6eDvsDxBq7miQIaLihQgCLD5mdx5oFEsvXBR7qQQWIBM5m5cNLkEmIWar
fwQaYsr37zA8C3VPnHca7ttHmwAYoKoG/4ugFaOm9UGveLLJrDOPAGokhzI0i9he2gXq0iV5jHlc
H+lGDNFkQf6XUkvTgMOWAIaSSXbAzQ2xrs2ZkPLRE7KWyJAMBqbmafpx2+4FMk7+c9Yf+B+AZmy/
joMVYwxAFk5meOTgv/IF5MeKF09UxwElhKlna07bZU5lPKaHBUpcgd+cKWKofNLx979/gBXg9weT
kCyDvD2pUE3BK8ek71y7pWRXrZh1/WaDJs/S/qi//6X7sq2DaMJIPiMe94oyTlzUcTuYdJLjGkyO
l9hzWbheHJUp+Jm/cvy1F7PLFF8tcIGaIw6/QklqFp+Rw05NW3LIQqokl1CQ6ijaweBg8yy7+w8N
O9ryw/ifnvN3fTFAIDGkRx9K2oi0Bsd/XSZIvNtzPocGrdqF04QuEK+eB1/flwrcn7yadvZFhr6v
dRFX10NW26/pdY2iMznEZ4g25L61QfAoFeKBKqv6N79EbD+j2pXthvyuRqYmdOEq9XrDIPpXv4/m
htieTQV6LnHKv1xUTWK9+Qx79KpLWX6IOqeJlr1Q2v2/2ry85Y+8hQgIJVi4CgFs9QGOnezZVRQ8
7SkXcKG7m+4ABO+V0c0LM64TnkTQQC9FBWDgJQU287yTYPxoEqkUQjPpnHGJKWfA3w4LhovVGeMD
cfNXrphJYu9CCWcVJ9bF4EawlADtfKIdYbMCc8IskEUOrh4LVsu0Yg0lFAWDKg3fo7Rrshfa+J3E
YjIrprK9yRS7ufaei3pfsxqVEk97mGxwaHCrrPI+w89QPhmwtB9HmHWDNGE97iHWlccZEWhtTGc6
Io0Fvb2ZkzIMFSfG467rgITwXu3d5wM3FuZnfvBqoji0uLcoeUI6yG8pEp2O3eZ/6DVaAWwv8NXK
7Z2dJ2TRlsdDLFuAK/pwKdX0IfbugVY107MarPoJh1vfJBnWGrIeQF+aBFj9lTOI30xJnC4wsekD
JfrgEOZ6G2XmbKd1iOhW//V6joQ+AKLiNyGY2vtqVxHGnWbNIust6BqX0IJQ5ly3Eyh/UO+0Kz2h
W/zcuIf0DFZdmwIW7llWP9B4sjnBdZ2t4Sp+/mw+OV0Kxs16ji/OK/Unk3jhCAjDTiLj76LCOa6P
MUhW48DLBSUr5rSy4XjCaf4KmNhFo3zyS7C3kyRzah8cLiQY/bg+T0GmBJPDhpotSwerH3zPFR1K
cBw6IJsfLPlEevrw2+MuYOgJFK2yGUaupKmxMMDuh3OqC+S6+J5x1Cj9y0yFm/U2Z7NrQGYyTFXO
G9DX5ATNVR3ISnIip9jP8iLwazXtg93BQsMKA2eLbW/O//mq+L+86Ju85h34YZ0E0BP50YjVRMcG
B8ISZXfqcaYa2XPQTY1AEJb75jqTVIpzcGaC/W0fEQz7hIiiA9QhXWHz9GOQVlzSQroJ5o7E27BN
n5Yw1Cw27vMpBw78H5fIRDy1kPIzIjubjXTB6CKKqXgltymvnxGqLtjZNrv1szVialwN+15J1Ja1
Gv0n3OgjrMPzweUH9jxMa1EAJXDD3Q3aDzKnLjT5fLMEL2O29U5Pgxe6ZPMZPtz3bbh8o3CFBzrA
irGf1umzM27JUHNFwuAFSE+8NjvLs/3biHRBEUsItjmYc0EoR+KEi2/BKj8bfl7u5wpge4+XNDU5
StpcoZmUkgcPDdtNhuQHBVGlagIyzeToJx+POVlWOM2sEi8GQmmI/4DVz9Tcs+r0ntGEvtFFULn6
5IWtKh4B/EtbDLysU8wCyhabzV/AJzZjK3mWBAqc1qOHk3oPxZHAhCimrVpTm+XUKjBq30qJfQ8O
Di4XybA5mUyVh6w7l8G58OlkzXw1hTpHss6NQo6wS1yVy8Wyv+/CQ98uNwyUM5ZxWdIPa1ro7XL4
TmXceEISqUnZ1lwt2gREQUCW50phCAzdGpEAwocZvLnuIL8Opa+WPp4YELrn30C49DqQH8uwCz40
RdAzT1frNkUun2L/iQccMzHPl1mOFfMM555Pg08Lg2s69dJOmBAoMYjQREtySVtb/oW/CUQATfGk
abA5Yd6SWHJ0d/Bn/uJY8m4kREBUKcz6OCllOMWJs5Vj7nAW3Mqpz74WaMNC9vdkc+sEFVSGSX4q
5MexCdklFWfaIYTpY9fJm72qVbBK4DCDcCDDAy8bjTSv3WQBdXKew4rN1IhGZMm7UXffjvmDHYuu
12F/iMT9yP2A18AJap+qjk9wUkrrKQFtiC7sVpwrNE7SbLEQwliqHry6rEyQCI0JSJU7Dm6Un7Pt
RAQRfKl3HPP/YF2yE+TxBdEGgo9bTpoyLVrxszJjp5xWUOr2L/TqtuR05u6w6JnDB+I7YRHIQ+oG
3o4MKX25pYvgW9w6cDnSs0N4SdocUxl9GGevSu2aKwYDJmteORoelVXPqWWNS8a5UVsFLgdUsfkh
09wqrmIeUB3nSQcZUCqX6MeKSq54ER5Gbn4PIWhm7QVvJaVtwe4+g9fUhhpRIuK46tGHKbhlMlju
mpl8jLL1w6AZbZ6/470rR7d1yl8sUGvzMWvj6dwJHjdQon6NDYAyIwXKIGXBZHX2n2Qkz9XzAE0L
n6WKZDBoM021bn4vJdWLxR9ppnhdNwP2yJpCAa9aZrnC63nXZPi2aqxGIDKT1ALzWT9zJ91xHkLs
JYd+te2Y8HJjxXlnkwU3dpHK0sJwwjaboh+VhGKxf9DGr0tSPiEO9F8WSTDWEVgHvjYqAEoz9lit
9A6Bfxvf0zKLb1STv/UK3ensfbS8X7btCA8WAi/dUX4YgSbVBBEzCzI5Vjc366hj3h2X7AkUafNo
ijFTi7wt1GJFeHH7CCtMbcPW8gp49mVnxaaWlqYoA0a5y1qWY0bhsyywf3gn35zyZa4XXbK+O3yA
Vp91ovC6IFWX8bqKDB3jsMVqfsAJ5JlXETMeKcweVyZySvJW1lemFsaeCl8ZRj9lvyI3vcTWV3TC
qx82q+PezN9DP9eDQalRAaCylNaEvXoKP5iNHv4KuuZxzjkRl1J1tZAu/TilnqY7j5tApuD3YHdv
0Z/tiGFEHjR4ekCjObcFD754Q5ciAz2QJ33mhMcr5z27DtkG2Jrf36MTP/m//Ir/PKcwULMMF2cX
GzUS4uTGaUyaJI+rvP1577NPuwW5sDg7iMh6GKGF8lr+KCNg1F6z5sPut2y2YBGNIe1PXjQmxkRU
eRvPV8yAgmC16CwqXC9NDgMc1qlUPFvCteLMW5nLa9y2jlqEhvZjV1X2eU6VP8xOO5nL4k2zA0Co
zbGaMgfA7bcPOQ8E+B0jDB7pHEErbm6SBdl3wRHY/FWffEP54/BeJs2/pIl+kgd3Mj+63fuaw+SZ
1Ul/CsxlvbjfCv8zhSPLVoSTthjog/6Uh79QvedF/gWE5ufoG/fvFpXxrvi6uDVcgUoY94CcI+6U
2uF5AABAGnXAOuAZQOJrYbbJHAyI9ViDnJbWuAVfiiE2PKVxaDzNibNYwAVPm8rNuNZdQjUgu85a
y5mQsnE1bsFji3H69LbbLCDKdoymkoqz4XDQ6cvTtDXBD4O6jmP3a0g5/TDZwoI8k4Zi8qPA8NOX
Xfjs2XBRwsTGbWgo4DCvqOlYPP+B/OeoS34hAeHbNip64LUnNGH6nVaCxdSDGfkhQv+lfgJZFer0
/AM6BulGoh7gH8su6Hnznlf7AjdIrmhrrtUh3BxQMwSj+9fVHn6tjiiD2Fj83FP2AvRARBsjTWOx
gYz5khpmZw/CKy+0DYOOpcr4i/V79LYVXtpDOqMn2jiVfHIHFSE3UohRnYonxvbA6TqvWwfE+laH
de/Fbr5O5zNoXdkzRgpv5Buw4ILpT5N9DbZdYGFTTWZECKGUMddGFcXkOB0ePLVsmQl3ajju4tMV
pGZ1pJXlEFihrUG1kyHrnxNB6hOI+h54W9K36ke66F5BH6Sp3rKO4uQB3IPa652/5g+VPSqOGOw8
NkbSJHNeASkZ1wEDF/53KGcB2zmETHEC5sH1Vi5f7xeviONwgUTR7GnWMfYcMlUzyZilgDBxyAqC
cW/lPXvE+pmBLCFBoHhTZgYA65AZC1ZOsR4Fm8OA9pNPXLzVjws43nQS5jdO+Aw2bFqIt5Jpl36l
bVL/Qd6k7emI79gNCQpXi44Eh7EuTZkpYvcnBy0fGihFzzzc9zw4PXpBkPdVvW59+Nv1BdKff41Y
vQ1Wv6DpMNCdYmBkfiyTx8lOJGIeMrBQ/Mj46LjGGJc5HkBYP+Z3D/54//4NgYR19yzwTxYfXdz4
b5vtw992AdyHN7isEQHP7HUrEhHYi5DcTv/waRGXisHGYkunv4I5yQJKcqv5MKDFYQIojr+/ftxa
Lq6G9143rEWU9aQk5I1lRkyb6Z3Y7SSSkCb43HFA7QpFnwWpcG9EnRJigWH7fmnJXjhyJiEWUzu4
HDdnvWbrDJyf8/Ba5X6V8LMRizm9+cLZ4U/kBCIFbR84nV/AmrRfSzyv1REaW1Znr8GgJ14GT9PV
fTdrZdlttvq3U9GmoJ8/jvlcNV8yR250sCbIUCZKj7cPAHpQ7B3HXuNjmkaQhdWlQfd6J7u2zmCC
i3ratu//vhgjw093+iRIWWXPgkhbteD4sTZWrLFKgfvmvODzM2WDblc4isaLU4cbmCfnmGEeaJ8H
a3atP0v34nKvj9qEFOKtSOwUTAkE3kRgKQxe8A63WxoS7tC8GFRedt+hC7YSw20lhJ64TAKk7mn2
cA4d8u7j56Gn38Fl8m/QoqGiPSPAieNDi252zlQBdCtd523M2Zug7G1s5BIrbIetOjr4Bt45eO1Z
G0B1ZDFfKV5ZcB3h4n3ywTmIEkCqL7g31NUREvm/AYsEEkilCd4FOOAd8RkZSP/Ka2z+EbEIp5Dd
romSm4EB8tSCxmgHtk9c51XMGel5j38RA3YzAwSkU2XKv9if3WsId48K51KH0NJaJ9mlU1uL8A5g
t8LXdeHQh5PohILphb7GdRDMiBEx38cbeCDx4y9s3FgjMR/Jmp5Wuxgsl+dUdkLzpuVqW9084A7F
Nd92sQljfMQSB/krq2r96UvGCbpSWeywQr+zWrJ6WGGxMK2D4+IvLUizPhiAm0uDbTNjuDjgMNX2
R8BKDXJ7nK+z9CkOUVn77LVxkzqYPSBndmFPXucqhehA4keB2TkfLAMfM9FhmPYZeyB83l3uVbur
mzc4QAn3QOJS5hkfWbkxbx9YCnRnV+c8Xx2sH62ghkE1IEqHPL8O1EJWtPfGV7r+d5efluxeuXy4
DEKUxUV7eR/yI047XhA8OLiS2NIxDZBA+vOBVQ44+GFXzsiJheyXeZI+gK3chnlI44nJWegplM6j
q8I4JsIiOLZxILQMw2Im4bJzlCAPgDXlVBFYKex9UvHi0zn+Lm4QezlZxAoAFBbXqyMXCg4Jz9xM
kXlXJl6ooSRiwz7glbbizOvYxIbA/TH2fz2tY7Deyc/T23RWzaGkIFlzSprav7kepSCGMGSIHsGS
Lbwvf+6HgpgQt0owsmHOVa/ezlklA4tJSsWRDuTbAOH9OJCZYDdcF279gKVJlp2WWcAs1YPo0lXA
lzG/aHPp0dWDzz6hK/en35OVXLa42PJgKZs7Iye9xRPXhpqOzNLEiTzLQMSAUWZYi9N+9scX8kX4
gkuF4ZfVWuNayNz08xl9QZ/5NZvzhmkXSHAGfzWjBVSsVBZIgAGDL/O/MpBtZcfZfDm/UNZxRoDD
MPvJZsZ6tfzPGSjgF3szY9RLCDlgmcAqBlNXxImZBG6+MAiBpchnnvUwExfnAweUevElVE62L1E1
Nxpn9gsJWaRSA3gSyWW2RiSRlS83ZDyxrhx15Ns5IeLVDm5F/qOxYUXSZr+c2aJkJRF85u+9io88
iYEXneW23PzN7EqbTX38sy4jWvnIiluHVEWaneUojTlZKHB5FJQi2t7qTid/Qmzh0fcGAOp/W16s
5LcCoxNGMQ7jK1/cbRiyN9h9OtOixcajePsL3sZtT44b3Zs0NzPVQG33YBC5XU2WxI5XKPa156fl
l3QaWslS+GJ3W7JDnizjaUOM32RLUOIo4o9SiZxWI7sA+FnnGQDKL4b9yS6k7WpwABcOPvNQSXes
6LCys7rCFlZGp8+geHvdW6q+QgjEbxhez5fTa7nqY3S57hSvoAPv+Ycvph5VH9GsdeJlwhi/2Eee
xt8QvLg1fX0sFY93cum401+Vn+1Wsl2pyQgBTgVmAcE/wh8gbJF53eAsFPxGd3GPNxzW9t89fXh7
iElHYNLNzmqkpph4pPpzsC34eNW5sv/Y5c2xYuMEO7Rva30AS6Yphq19L0YI8cZGUS40a6AO2n1l
qGF8D5zAtHRxcVHkBjUBIUqLPrpFj4GRP77vihVpXp8d0u4w+ZtZSFYSftuZdwGvnU0k46bsfDmi
mAIOQ3hrpWFroA/+Foi6HcxqK9JH0Y/W16wvdvrlcMcp/DIjf/Vkp6egdNSKcBPEWdC5+Kb3hW04
TGXhg6YRPIOGXkI7B+05rDCgrrvp0LHeposPNzN0WIM7uzeecXxtAasBBqjMF+ijNJmp0H4ZtAK+
jtg90p22IzYo16BaMV9GVTP4+7Zv6hEtcJZZjnRZY7rmleQLqHy8p9+MAyA4b/qM7RGIrM/Pa8wn
li9p/bC4z/TRjD8JDaXNnZp+tmDDBDqiCkdYoVjI/4HNh+rs5J679mOIZsBEeazy5FECL0xLNnLg
2YN3i0jU7M1/T2FxGfTk/+h58V/Q90d6aU+FZY+n7clkVEdvCoG7NhcaMjvy2+ioRbpgfGzwZBpt
DByG/XFxtMur9G9r1bbgyMEPHoyxvUOD/oWAjIPB7mN+73ZnZe1ZOlrfjTWp/kEurtK+ak6q9DDH
rtM6j1r2Ndkb9MrmuMa4G+8DPMDww4M90B0/bLr2GjLYKxzCYEtk4wM8xLhovsDQiSL8tC18DESx
8GHacpuA/6YER0tgoXu4aSjNSx1bF3PeTfrQw0Qbzo7oyEEMbEhupbb4p7GgDwjpPY5o1y4cqZf0
6HSQZ+Gw7jW7s9Me7PHYgCjWwdEhLEfrd7wiLeFkHWR+6YkIXeOmQNORwc18Wr++tWjWq63xhcND
EwzIgbTwR/Pad8fjf+fd/hx+Zoiz9EUR4OuJeBqs6UCpgdYS/GAh3ePzAv7cinGwKwM8ntUl6Nea
c0N0p0NFgFXECTfn8GJq/9mvH4OdVwbdg9fYraMtBso9zIuyVwZsTjA3XcW9cO4H/DbEMoU6Db5I
gQUTVegVez1L24hjPhkrhUV5v+P7TgtG6yvk5WvEsLQo/olZq+EtjjF3JYAOG3QkLKNw4rCo4GaI
MSYozXseGaO6JPqn/bQ1eOFUEKLVwK6GGa9ZgWLtIAji2vAQglZ2rV2JXg14jrJqaVQeIRQEfJh4
LJFGBKIJSskrK0ljcZF7sA8SIkiBbRboqEeA7sekGaavo4tr/uTQVOzNpofiiUaYVo8V87GP0Yfz
qR165TwnMqfK9Nra6G49/g2Cxg92tCq7HZlnJs5Ru1yd6BthcPxyCUbYvlzPAeKNrUlnEMJgdpz0
UZrb+HEJI7Dxb5rREWXF8oTI3j4q5qYFzw6oiGkhJ+yJpcUUg7T9AN+Sv3w6nUGDxq3Or37+9Ijr
zhNGsnl/yHe2Eg0MVWZxg57KLcL8PsEH6SzV3cUx9ZEL0/vUA0fQE1l31tFy+U6TgElU+FlwM4JP
mjqrJ4PJ8ebE1O0Kuyd78XE5EowhEzur6eYveeP2MlGVE7tKqCdrXzMlhfRmD9366FAXsKBysp3W
ttLSWWhfdr4sm0SErmoIptJVziFI4g1QNh0LvL+9C1HfsXUc4dDqfN1jrgNodCuPoauLR04wRyQ+
FatDTbAOdi9fNq4FCAczc3e+fAdumW5WRHmh4cDeccEoHOM8xUdi3iCEsXiFgklgsUmYMcZiD27Z
uvQYK96wPGmqpM3HcpU14T2UD5SCgxEe6JzcKW0QDau+I3bBh43ZgR41b9c54o7V4MZD/Y/Jq4+/
KSPGG+UnvB10st1MOSzotJrNITwRSc7AD0RwnTR0LMRlsI7kgTksWD9WJ+ZECNSPYvjBZGPXFd8H
EL1UUXBxMv5tsfGFEH4cbDnapeOTykUTgtuCxN59Cvd3ohkUWrLZw2rF8b6V04t6Nt0RQu2eZALy
G3FMc7fi7dfRbEOFjKJqwPSXmUfvvTxFt457sjonCl3nH/T0mi1TL9LZn1qlThT3d0E5abLC4odC
GIhVffrTF29o14YFPo7Lm3/6WE9G/EozTJ5KbFjE5c3ICtUN1I8JAvAefGsfNBg8lG4dszCmF7bw
rBMelF4GF5BfHHosjPa3dWml/RwzTIsF5tZ7bGj/c5Kem+yqO3CSP2zDWbTQ0x/6jnAxh+i0ji5i
9fSHF0ZrQhkaAYcvzlJ3PenZ6L5+JM1oMS2OnFgvD8YMiAyHGWRE86fQ6fJ+r2aKjmxR5BF6jnR3
myGAmgFxoH/hrhV+YrfNn/47/lAeFWxu7AxO63GMXVgB7MvKq4E0x+FOb3x+ODQnSkY/uvJXtVD9
f2TQ3OytYXXPI3yL7+4OvNBrSve/PsEsSUiCPnXBdpqfQgeQXvm9UoSWv9yYPR+w+LxLX/DGnJ0C
M28rfotOqz7nHaZbhu2A3of3GLzFw2unaSQTdlrsYv72D9ABg+zUl1RNJuc7B+FN83eHu+VVjdfp
RXAZbyHxuidKDMt4kmMHNPQZ8q4dC/vG7IoFdMPu+sGt08KqEgACNYzcJcgJ+JzITfBXK9fTdQtA
jQ/B+cB2a8YVCcAVvJa7jHK0RcoCH5EvhNlOJUQXY49DdRVdA7yqpzP8WpxFXPwD/7O+eUwvHx2n
RIR8rVkFP4QJ0yppOwXWJ3WQFlVqDQ9zQD1ZNHuyf/DbSlcSK5FdJ5npbe8t8DtHh4okCK/KUYbh
ywOFbMfFycsBLFI3YmN7IT8E3aauDtA7//mc7287lLeITyGJP82RBTPNJFZi65ghCoCS//hhZWcq
KeDux1qBSvmCO91G9VDbIUlPYyOMn13gUeeRwedRhkdE0mOfP+f3CRBwn6CSH5gAx+WDH/5CUvQI
MTc6Ihj3UR/Ei+d3zAyjus+cJ+4g0NUBjybzngD5g5uv6zGoCltap0UPax2t5cEHBiZl2v5R37De
JjpjdEQ8z7zOJDuGaEeh3lFYGWr/pV5AkgiGo9E3hqLcJXOBJwGfQCdZwcAaQGo6jGTD974hXVjJ
PSayUrjfPAYHhnJZAcFvRDDGmzRfB2YBvAXfQp4i14SxIk/gmlYMfeyZyVrAwy0np4xxHI4GfKlZ
AHqYroBIywHPgnNKHVq+GFoToI2Q9GnkZweSQnB3EaVfXEVtzq64Gz4esQoif4VbgsIQQtYGNg5D
OYKmLasRRnILx0Zm9TkwN61el0pYZeye8ddV5nONaHKEE3ckzIZ5zyAta1gYbfsfJ8djEas7zPv6
XDGSn9umm0D3wV98zknF+ho56V8ZvVhj5E2jp1+Z9aJJpoPho/Ik7vQIJGFSmPmKaETAg6VhflVP
ENZH1xmCDkRLlcBGdix0lSoX553m310CXgvtGnp/V4odO0ukrzaOv1iU82+/XffnwvgFW18Dnx2x
ZAmgh/JgKmbS35NtDVOui20k5R/SlLW89oEBzVYVEjXBMjs5n7zNW7UOUBcIlikgvtLnqKAtGeAM
p2J+wzLMVqAZ+myrTyM6iBN81pv7GVJeyVb6uF9StYGfBdng5MzZFDT/wJFcj606SZT/URlOV3OT
fLECJogJTW85fiQfVrV5wh4C823YTxIyzClFDRQ2en7ZQt6NbkcPE0cbRevLvGp/mKQQFGr74xno
upEB1BC84R79j6QzW1YUy8LwExmhOOEtmxlEEBHxxnA44AwqqPj09e2sruiOzsrMo+Ie1vrXP1yx
TYKAP8I1GzcKsTg/8F4ep7K+O3dYv6/p/Dj7wxZwyAj+qL9TrlyAFqOgvP8u2uTxR051Peui94LI
9hFfeGEj49tLuN0Wb6J3zLInAdRmX1fWCXOsRd/azIbr8ysYzNB8Ma3oT7tvr/rILgnyODYQWEX0
8v6E0U7jX1625OtzsG8KMlFHMdjMkOvpbBfOEK56Fx1ouZJCWGrgI2nmXFRcVT+rz16WJydd5kfH
KaWzbj8x7SEji5eavPDPJxmnvJrHoXmCsiUqHDkR1qnOSdEnP6c1MVmHudpxt9lxjnadItSi3gil
m5QaI8nSg61q28w2czWIaChoHy3OmmfP7ougYP/t5dgerfxTdpNfN+WvAEnAOaJl2Q58TCBiaR1R
mMOMIr41RZDUU3e4hQdCk+6RYoaAjU1LkUHFZPxBjoSlZc1HDnaXllSFcfAinwLzr7W8wHLg8NpF
E3DIGYZ0tKvWRDVbPOA4cwqDsv0UAUqcoRqjPWZ4ylwUIgNLssQ9soL5JdFOHfKF8VQMuMvO34NA
ciEpAww9wWnd2XAgqABhqjEq7MmBFxIKWl38A8HwJK1EayDNmY85l+1OQSyxlOy+I48SKwNuAfu6
cdSbi9cshwxwa0MxQBG5IS/Qgdy9e627hTOSyRqMjlw68v6ORUlgSL8nbqpvSu32KZJwWvRavxL4
qX3YOsOT2SltCbicLRwnCVD+XAy1Y3NBE+gsvUChovFlnmVlx0W5uMHt7zssvZc+APhAhzIF/VSO
exg21nBg/Yhph28E2k+iw0SnJKo8KpcuYYRZdygAVdtwJAUmkJW3QOLuPd6gEdGHQfdO8EzcPTB6
Z+rFpKU358t7dA6SiDBAoyU397AOm35QbeRmYZmO+oa6cXDz6s5OmD5zbqFvgWTJ1CrC1nJ8M9qe
TngRBOy7cZk4ddepxyu1jX9ABOR8/swrOonZ/Wr0hvp7/V1jsTNMcP7LBn5Do7d4T8QZ5baKqeMr
fC0ojznvNQWnf7R3EJAQwXYJ7gABINSkBQ7g7oS1zH58QWq4mfV0hC4lShRFwLEDfKrW0DX+Isjl
0mmOPzI724HKLcUzZE2eS6sGyjDBJ+6G+xlZ1YQgDLZXjBEeXIPaUVgL+4bhNKzmumez4/7e1sB7
XrBu+6oG4DQdqtqhY2oA8Y23lIS+8fbsN/7PKA+PMJl0bQH7elh6l9PcKB9vpDtPyNOI9zRe8bY/
29uC4gTx6Q23GAHHavSMiglfi/iNOWsKvP4og8Le2YUFZj5bVO5faNFS5yEz5CeGtn/olv/LMyqc
7IlQsbt4mAjKFsHYBfE8Bln6xuDzn8PYQyeYEON6WblBjc64xa2NHTKMu882iMMktqNOAHZc+tjL
YXvloNAkoHoO0hTlDRS6JX8adIg7+Lodumf7NbERdq3gp6la/FL4XKMUWklf2z5HHE5fOECQlqAW
k9IpQ60omkkZpyPkhF7LODncSR9WHwlitzSoGEvcW3AxtDwId1NcRgDX72YHFYj9xPlN9ClWuRZu
z5DL+5P006cakc7T/v0YPHbRwbQJUD68OmwHUOFQGL01JlzDWYGiWpsQxK5PuubDxiqr2OhRy7kF
iPjPJ2YIJ5mbtbOEfiuTQrjpuGCNqcc0dA2w5K16kGrPC6brX33dJfGFP4TjN8213tszkZdOz509
rlVMdLnxz3SmJ9R7v+g3soZAJ2QJkfgtAFYWJf9XHBG9/NEUJzsOrIFgGEA1cF3UeLDSafPiVK5U
wSom8c0cUlzBR991p7O1KqfCTKKWkky1M484ZeYv5p/wfWXBgkH05B+HojLLCkBY390MHk8rWx6u
FabHF5tIBmiDnKCF7JQXpC+dMMPGJUT6ZczmhQRT/mE+gEfxkNHQF+oGWjzMuCcs8NJeDFUTuQjT
avCLASUoCEWPXwz5Y/e4mT478BvlW0aAyqvSi0O3ts/o8sx2Xce3K1RJjt9uDgmMQ9k3r9S5qB5F
03epYJeq5CRUiyfs8kUZVA7SpUXvSQSdA3+EnIi+26Og9cmpYO9UcE9JCGseYaF6p4fXzLvwwWqn
2zGqrLs8TqzrYjg0Pj/xPtxDyC2DBM9xdfnlcEEIoup31sbD+DpHydP4vqxe51+alMxOweOXDzV8
iYpGpHTQIvnv8K5gBe3hOHxBuQWNr9JNmF90uOzLE/jjK170MfvXx0Oieq/IqezH+oGh+iQYtzqp
jNdLhHn2jmXADYZLOohDr28P+lR/4he1e1XxmVP9wIsfDhD/z70U1g+PQ9lP9fgWb/rpaXf3PRc3
/5P/ysAxuvEEItxdL/A3s9UvDd0RUe1BHfvK21adyZiIkLfzJLWAVKSvnEadubggYW4Ik5FYyPnr
c2swSkU4rpzC0TuiP76nPbR/aLE9FXMDXCyARkjcmYIYl6vNyaBlpMEFOP9ISvjI7w89SpntS9FO
A/HblgSUKCn2TFjmUorR4hbUEqfdhDfTTlvYTKgUC80dk1rkYo16054WLZKjepcZvdktfrojv/JU
HwNpOVaucSIPBvEnhK6KWL49PM/xF3T3aG4O+JN1FJuwy/qHRaJdPa1bAsMPcb522j6Q/XeN9iv5
kEz7LkzWdfZNyUgmeUTAax2PbM0xI++5Y/XwPTl57D4Aw5+9wc5zwawlfac79ay39/n7jR2we7N+
aYM7ws+6Yyf8TDoPgyaCTYJlgyRfEkuHDBmAsW8SNVeK3mK0HVLNd/P2ZvRWr63qfg8wOom/6a/G
V9HbuEeF/V/OBy5PFVjI5TalPC7WrVQvPI+G2jqA0pPFEDdX+u6AgKsBQBRGEzTr8Fc1df9FTEk4
tHnzO9BUUTiBTXecK3kOx8V3prQ6DsejoIe3WWmOCu1KstkDo9/0B7wLLLnuh2dS+rLnCc/fz7KB
B4rrCW5isNhB6lXvbm3ALtWBZT8895hcqS0WHc/jkTPGn5gbiwiWIeOjm6yL2Be9B63lz76gLBMk
RpHb1m0A6TCcX19Uwywitsj9HQxw+NeAYpFNc2hsPkZbGlfpWkdl+Uku0AH465XtwJLuDvXBReeH
dphm88Af7rHxeiOr7QLIUyyBAjNIdsccU29TKWxeorLBWnnb8GI5fdm2RQSKQ1fKLHMtZ9bscfoW
Mi55BIx7MMzmzMI1Nj4tAGUgtnTmSAjkAXzN2ESKfprjoTztfb0GX9984j2I/0VHN4Aj0ru7VEwD
jJu6WvX5K4/2gOYpAjT/PBIYqAoVIGY86yqmtn2qDN2j/t2Z9ag/dyzdtzZjAMbb2xTu7N3VZjcY
Rjw+OkYorCjYlXPIVB8reJOkvz74FOFu+rd02lHYJN9XLN/mMN00s6NZPy3WO5b4P5uZrwW8/xmJ
59MynxeBrOnBdkAxBvE84uGMO+KZdVa3YNgIRdV7DHOdO9Jv+VceLuzNL5YYxhlAgO83xIuSTubB
IPniKe/ZgDfoSl7Y9vnSH9uuEtESNjDkGVD0xdMpoRqr+mCLhTMHYuNNeE6Ie9P+Tyd375HcuAgB
38/kc/xxE62PK+YN/DwQDVAocAYxMa8L4I7Z1RurAd4XvYv72Wxfq26hM24mh0vRz9sR3zGNQYur
SUVUDeSovlaPzO/P+JCB87Iviw5zB7Ry6KVmoxixXLuXVQy6v0bgQ7S4zh9Hg7lWb2iqK86vk/HF
5wQBvl8Pzddbaw7tv7wmZmvU3lRLyJA+uuKPUhyRwQkdBdcv6zQ0Kpdy8tXXB+aZTMin/l1isBx+
vFZ7R1VpqatCwu1jvgGfqVpnCo5bOgFawF05ex02sNCnNBMHhMp0JWR+ja37fDxii9fLGmnOJP4S
vMh8F1sI1ByXBucfXgWN8JhifmMizJyWsAZr91TgMNtl9sFYjtkbR3cKa95EAWazvGFQfjjUXRqL
GxA9ZcLD+u7AbBHDJBeIo8R6X/6u6XEng+woc8/LY9p8QAWJP78U3tUYgHbYT7c4nL1OBqmZLQY2
jfZud4g/KT1fh2L6l1Ojp1y/pYFLtl+iv0LIi8FmeLsYO5Y/RAnA33bPbOzCITgJuiS7Df+fUAJk
T3Q679vThsiJyPDktDOIL2/sDbYocmaS4gwzN6+WX2O8Zb7cH+sdRri0CJSSfOYx7Bj4S0+ve2Ak
074MZpmBJUaQ8OwnJ1N4pRrAPxgnrhP0SAkF4mzBxh8dGOx2sZ86Lc7zo30OOn/PXPkhav1ugnNv
qpgV9dSI7uNCFuMPRf4ABgEMSMzicYox6lWF+jtPFBJztPyIYQpQkk4IIuPS5eVQ/Mz2aj7PjjKY
ExCnWuPWqDAe2nDLL59bDkEGtIPZ4zabTEFAoVaCBpDzAbhGqDho+noDDE6OpX5t9a8qHm/tRXiy
Yt0Vq36I5ISQwbqFGwh9pJ1txO+wWXdexhqmu97mA6vEvlz0V4r06ahJbg0+Gnf0g4Yfv8RHJTr+
JKymX+tyuBvyEWFAyKCIBzUt6AoR3VOxdGes5EZGB+xHL7s5MvQhAhT/C7wMApzeNYbJDJr5nOXi
hAKCsTDY6h1HSBxQUYd0qZnxwrTyzdNi5VyjSfYF9kdrO9DiYfYDdxu4BZt5Ve9HCfVCN1W6enev
0js14YALqZRr7Gb+00DF0lZsAAIEu47BTPj7600HJjus8PtYdL0r5hFmsTbfdnsYxAi9xE2ObSl0
oNmkTfy1PlqR9rOn+Wjx6Dg02A+INqqu4hONgk44wKmwu3GU9ExN1DMLci1w/qP5/kAN0IcMd6eD
Xb6EOLfiyu7N+myOoQ4IuHifYOKiPnzoNfiD+KToeKuv1TDXYiT60Ubzzd/40Bkb7459xL0Ixhdq
Vpguv/31aL+gEx7dN4xPrATqtKmc06qZYcXeucNHsFvCzSFhTKbS4/vQyU9nTnZhXRZYFu34bRNh
1k+NC35dmOVOgSa0sSfo97Gt0vEoH+OUj4Dj7T42pH34EBvOnG3SX3xo3TBTKLW69mug3reklrSz
DrjfehMOsnHSzx/hGTveJS3rgApQTgs4GSFUkMTMUfsyxrSfJ0giKewVqcFnzIuiWODkgeVSbTXo
cbAE9h3wWteh1i5caTOHFWHgn6Aw1UzsJkbGO8dHTJ0NZkOX9rJXcCvxtHPMN4lwiPo0eci0vwOQ
855LKKoMTSx9boGBrXJJTh8L5Wr2rF/wHGuf7G7D3VgVi+P8gUe6llztr/s1XriHrPEvgAmkUxx1
A/ycu7CxzFNKIquu2CoBVDJkAdvHd3Thw2B9rZ3A1VfwKrTTfihOwIGsNgWfse+cepeZgc1A+zLl
hPsyT2dqjsgWeIfI01yJlcXp5DF1B6qpn+yYdtazXqB6sM1Ifsfdoy8yMhp4XB/nl9ei89GOxnPd
epOws/icFjjoy0wl43OJGFfcp4P0joq7t5wsT3t1V2EJrL9ku8L1aHRhWRBooFi0+NVYL5w7ozlw
stlmMbr5fJCC/mrAHTx94BYmLgklFJUM0aQ7QPwSUQBXC8dQZR9n/ZThKDQBwkafeZ9HR0U6dlGc
wxPRiCLwcKWOmlJ7UglCnd0Vxo7+Z8MRvL81gpAF0hqk+nCpsIyvkKeuyW33DRWoue4nmiwIAyCy
FoTn1jWVo4Hx04mnsq0Fw5oP8RvoQGKoY2XY4IOy5CcBZ+lshypijsJ12o8+PihSWOMHrzUxnlkq
t34GP7zEnvC1avaGH1Sqjp2b7XJon8zobEVx5EI92V7nAUIZkP6P1nGgnRnRL/PYkPj1gPvLBHGQ
gx1gKn67cRzn8slb+RubPOfd1yIvrhLdXi6n3hmnZGx4kDmr4vD4+hEa0K53jbC9O44Z/PBB8hMZ
kGc3SXrGFjYYAtBts+CTNVQoPEpIitkdKoE7WSYu53IkTw/c0qcHwuj45TlSSvsIHqXa7rbVDSvt
w/n61JYFearebr9WjNnfg3SKwG3ixJUuAP7Y4u72w30IsweGpCaMW7ZlWIfGb5n2hOTneTIbnMO9
wYSACDxvetsiu2rGYqWjgl6t6ExEd36I1DH2gt0dHI/XS0QXk0MbfkxMcQ3i3NqRp4olHFg4sii1
d0sPP7vWjgsTm2IceSc2VZcPV9Nb5u0O+A4aHv/d0GwLKDMusDFMIb4TigqrADwr5d2HbSHLLPOl
5mlbaZKpN1mPwNNVqdaQD+NoyKd6Z2DX9UhhEELHho54vMoHxvGWelxfeI8umwlwNE2+Afy/ZCO9
dIJqG4B6b1kDfZwFpQlkYKgNPxzXAnIhYKWQCRVAbtOP0wiXEnIR8aFwzhwPuCnbXXBKeHBVkHF3
+ze4EI+n7RtiS5xE5pOta9TCfd01UY9FEvOF6tEQPytPxzcsTuqflvw/E6R6134UC9oQna1y0tyW
TESmU42VwgiQVDHp0/fxg+ESR1pINxILBV3nAqdh0l4yBPBUutCTOXN/OvEwXGe0EGt5dm67ug+b
I61baKVDF7fjOQvla/Ha8ulhYkaEo/QTbI8oZNwM3UPFmDzLeOAFlnu83JZQoGB7NxDNoaTaGGQH
skyg47fYw7LB/YMdQ+Xn2xnt6UV4v8ORBwGOi+C3HHBXP12IaYmbnPGINnDcQIcGUmwzGeWdCv4i
k/OXRujslrXQ2jlvHkbKlGtF+04TJgc8u1dPsPbtQtVysSF4J3kcbKH3nQgVgC28s9DjB8+x1U5x
7nZcuWEbh08WIyOwayvGu9APDJa7aicX0171QEmxR2MWaWRf+KQCJwztQmBlf5u8WdW3ShcAonJm
f3MCzCW7ZGnyHQn7ldruZS/yB7RrQ54HUNQ+kRe5uKFBBfqXQEmGKnNi6otGs3lpuWv1OMoPXdJn
o9wWfQbGgmcZRHmJKXPMlJiHObo7GCfn/ALd49uk5xePh6Xc7eLlyX9XYGIpU4Iwdo519iC/nR5y
HISf4g5RDSzK5fuMqFU4dVoKVU5OJ+A0pNQkJURumUrDm9IQ9ZKPxd7inOS8sVkDUOtAa6Ky4jXu
1rLuUAtFd45JdeeWWdCB+pimF9VKOaHcxI1Opo0zsS0OPYetcf/7Z5N8WAJZdOzuPVj9TGadjElH
0XGBB7tiIRr7JzYaWZ2O+T/hmt9+GZNZy1gIOx28lULkKsuZKQeN83qHCwgD5una67ZiNS1OAl+8
4WyqE9C0Wt/m09V7v5SWbPxYTM20Nz91PPs3HGauKt2BEVvBN/rZALN3C/HLal2CovNSUKu6bsnw
izP6aVb6KMEqoM84BlfsB0QFmapAKtKdHM6ydGP2GFCojouRYgMc6X0mM9LiGqzvbUzC8/RT8t1s
mOfClhXXkvP/JWxK6o520g9Drgm5GhIu8+Rmotb/INDRfhU747tmMUq/cMaRrBVZlwtvFByEvR2D
oAuXzXzl7BDblqH5U4ywrHQpciq0M2zumnkuLqHxaOdGeR4VkPmgHsTu2xJFxlmifQO5hdq42NMb
zOInG33scq6+gzcyQzys5SrNo9LW7QTuJ6ASsUS6UQUCQS9b/7Rye8gBNDHebo/2mOUtpz6S+Dzk
xPyCw1DUDYYOS0HRg4eDRYyLjylviWvvbjCckEjV46G7mxW9QSATS/AgYE6YXULmlT5Uc04Atmk8
puFnXvmZFQLbZF+jpNtz7BlCwODgK/j3JaDj3J0Hnqqu8U6+MPLReiPNpZw9akTU40IBPLbc4tVQ
jIwexsy8KbSjVCk/2K3kKkJPkgMh6bkAYVM6shA1cUcwABVW0bAED5K7m4xu2CRkGc4GGuz07Psy
OTZLK9jsYSMYp5cdGLcSsSyaXKIfIE1MCbZXFjUj6Php9FohB77U1VwLZWGlI8063rA4NtCtZr5v
4dvJMObe6v+4wkbAwWFfk2KGcwQIMwdBjMN6UBsZ0AQU7I0JA4MJvsn84YtP42zHhLInHLI50UdA
n2RiJeKjYXvfDn9d/lNZIoGlm/mdtQEVng8qWAikg3GVIXJzUSWJ7XnOc7ZSJkrOHAHNApUQwyZq
aWY+fs/197ywRUKjYD/+/YVXj5thaVj+ccck2Xgvg6Pn0jxDeEmGy4DJipvhPo6vrMF5Z7gZpTGT
pTMubITgsrazpd51MZg/qIYsNzwOhOm678+mK93DuS/H/0bYeC9JwwbPo+bhVIJQnts3zqixlWKu
HIZ9aFw/AngMUkWhYF4DloetD6b8CJdntqwocGLbHtHdSumn5Fd6Y81rCl5Pbyh1bNt1sVV16R+W
rYVTW2QLIdcbCxEmqmCHxpHd0A96MNq5uPKPp28MTwmWNhI0zTWwo5LpRLBWAWj472dG7VFbHMrR
0DnIjQ4f56zllbCX/UMUtTZ2IjYrmIuy3R2io+VNaccJ4NUPHy3GDo2bgGN7udpEP9Mcm+bUu64O
Oh+fSpAPU3p2bFAL8bWwz4R0r1ANbj+8AOlGseDkGpNHuI4RkzF0OZ7j0yw/lOlBlnNSCLjSD+ck
4vNfWlGtyNm9L/SVXtqHPlVN7ArhS1dghMTLNCBXgB2sk0kxpArUKQZLbeqNj9qhH2KxWMR46tn4
l3NC3BbfPE0ZM4bEwp6PZphymVAjR5H3Cw/yIw11dHtUh/mGLwQPUTtxWXSUuuN1ii2yqr3hR7CA
eecB91hMLkXw3VL6f7jL4/wwpsiBs2XrT1OfkjLsTr3WWnq5hznnsk/B/e8i4Q22rCx+B/bDk1Un
TaoY9SYcq5O+JhdDYbImiX/jIiPoi1rT9q4UiH1tqLPU7Nxm2Ow+sgJi1tsI029k4VoVjMwtAg8m
07YAAu9Rj7nohEQmENXzBIyJJSsDSm0DKEzFXJpv8pUeBAWG8AgzsGO+dpt1pvOdeUtpWjBFOI3X
BDkVLkwFKlSqU3a7sgpc/WV7Ff487JHGWI0LfbW8oTOTBQMnsDFmL3MeBnWw/eJWHoyQJ4jIa9wl
c0DyTaDE8wMn9jJmIM8rMF6R7lGUotgHoQkUWsiEiQ2Cr5cslIpZvnwxduDlgPLXK33Z2GxYiGh8
Fo441pI0arB4STox9iBzoL5bLqi63XuSu+OlC9dfkNFI/cOIAr7UkfpqwC5qTUjQ3yikyQnEae8a
/tCiPO51rXDkW39s4osIfcugnJfxW/KYZ9FFXp3ZqIsUKFtOxkrK70mBK6US8Aham4fAfggyUKmM
Nhwx/BrBKaGZRmcJYj5hUUOcxI69wEU//GQcZnNYWIL57lz7G+kcF5Q60dix0f5bMsYiGKx8w8II
BXcRxtQu3GpzzmEHocRxLKx1qJCCYOtyIESnlI1yn1Pk+pY1Zxochhq7JmPz2Oz7iE40eW+h9Lss
JsKHbS/iXQsCODNKJroweY2d5DqQy1bSnyVRjQEuDRbFNJ+toAsCCzCSxilo59gUZQbG9J4jcjUn
sKG061pNZbSKDLiZ6Kxs0DjfugNauD9UzPO5s5v1wa3nQLeS69VOuSokBfqdIqSCFS1d+9Cwy/sV
ZsGVbee5GUe9sT/mluZzM7LWZdJJ5AGTeSReCBdlToT7i4tD3NPi2wl56G/J3q01w1Lp1TiZhnw8
/iIlyHIp/Xm8FsX/1/yI5buRi1nX5Tb7dTQ7ci8E82gnlaNZLzlLBM1sRiMm8k5me0qXYggYjcjG
ge8yrtUhiGLosMa7m/tMcE4k8XOK3dIf663bMw7EhnOPTLEj0tZdYbKBXmNO2gbwHeimYY4bVS5R
kpA/FIAaHagUzFGHkwvQDzTHWchNAkSLl7cg9ReWPN7oiLdOkI/R9zI2qwFONAfxIpxHWHFyWP5C
1mdqmpb92y0JcZuBuIRQIE4i0CzkBxoMO23xDtdV+LHM+UMPDZ95LqAEmnP2ohNaaZXjl02VAXMU
oonL+uCU8jwsfy9gUhyc8jxna1jX3Pe7ZmDYLuaBsctXxq3HTuMzHiP6nQpRMnEo9Bicy9Ifn8Le
Gvn7eW3/UzDceLcFrefsJRa9VC51fpcQO/wY6Ve2lcuco/oX4qLnlA/yRkDMAyG9l0MRcKj4t3J7
Ijgm1B2QSypzuru4pvS82i6PgK7dJeyTJi/hWiA9VeP9ZiK4NAZ/AId1vnGEzwnoK9iAN5XGyzx4
6vCxdj9pj9xbtvNXNyk34nDDs0/vlXSmTO8w0j2ZtDJ52+N/L7NqTRuGtFpHLGSwCgSa/2QYRoex
v/QkuiAbMYJqDlfWiC01aBIEuRvJezpMpBnf2PL98Vsns8XnrEriy4yNKzWjNPv8gmiUQ7/SDtjY
UxactS0Dne2D0xwhmlamEYof2rntiExrmkfmrRqlK8tekYVbMevuTrp7j8CV5DSHgwp/jmHknwOE
3bX8lQFir9m0uN5h80fpAXSRc7/rUXyLR/bvB5WHKdAWf8ecSEfxe8KkIUqNgVvHhIoIniPd8J/L
DCyA9CucytDrhtipviNWC5N+CxS5o7NKRjvyf8U7ql/aA381KURXqJKrdSzjIcYWxWUr7fY3MXb7
0oWsY8nD6nN4sNxNKgMSqsYdq4UmA4WNwpEePMJTcgcb60Kplgy39byA9c4Tflvc3Zxt+aGzOOB6
iyaxMVRx2hGZcXiloGqlTptBIVdw1WUsDZS6nMaB/KHsZIABw1djoJOYrzTqZVSBnycdUT/kAncm
OuVOVOmAS50GIwzcyZecEvm/T3PSR3OZt8Rm7zIznb1av5HWMaMdhRW0KM4N7otfrlLeVDkybZ/j
z8wQy6FKjSlJ8oI7mluYQ2S6O6+OYgrLZ0oBCiGWdmoUfMPOifNLudm0g9GIea1QBtaFaCmMylly
mBRRPIA754DUX/J6+wPN/ck9UnGo6ZuCpWFHMdMFPsj8bI0pxsYGq5QKaaLnsbL74Pw8sgCpCvOg
IgEXjXe1Wrp5bgViHpCGgIFBgjeCJgQ3sl4PsCfilh9MWPhOe1MWDic1UGSH7p2a8rl+BycawAfM
Cf035QiUAAErjB9XM0oS7zlNxyPmHixnPSbTAs65zHZlS5CZyqtc6RK7Hv9OtaUf3eVAtcFQkY1e
tY57ZkSDr5SAb38kiFFS6Oov72RT249+CJ7KwdDqT/dOFt6YH8oLkseKfSDpgMF3yqxWBh0TXbtl
WSKhSpSJXaDneRridTPPEuvd9g0Jm3ZcBmyQ8XIQXyaOIMQbxhykakmqWquTiXuC3sdADIcCWn50
bye6L/qyx5LmrcPt0bnQtb6eKO6EsvqJHp3fWP8KxhwNEYPaBnlmT+8fxXH7FY35Wp0hMAFYMl49
5scbfoavbD9w9iXJn/CNezcWPy5WxDgg2NqE6GTxiQHodxhyg/8i+WAOWZSaNZgxAy1CYq/ONo6v
Ry2iVgf4OycChUCSl2YpMbMhK5Pjejx9tCFsbqn4KZC8cIgPZaEs+Yhgx/jDIDgAYJLoOPJnysvx
AjYnu19bEjaH9mlNyNorH2tYd2Ohp5WoHi9QpPkDHwRPWUMk3ose8Kh1Mg6Hen11KdU/FSfpv+xw
KvtZROD0xhjicDW9/MgnEE2pX77+ssc5K5i4nP/oFyaAngg44QnjktfoaB0Any+oN2MWY6z42x7I
towO/9SwBX+1CYj2xjiQ7//1licMX/Xd7E3rYKBofNUKaff+a8AgtT1aDGwxRjSDf6RNUh9IYlbJ
GsA3mocNFcq9Tmhmywknee9q1/w5iyt3q3a25YBplDd2CQuG4FE72we9PYwYlTfBEmB6gQ6TmSnw
h30G2EHbbnR1hXEOiI956zAZMr6oIRTrgwWjfLWuvwW4ZR/1hbpyawocIGbuxi0rCMMamnBBuXZb
lANR9ZyeeN6NMcdQhG3q8+qWTudnS/NGOgMcJJvzfKKKH/UwanDFqnAcm3a/3hiTF/eNZcKnIYua
r5r6EXAersJz+5I2OJjjjFALsFDKiw8noUMj1QuLQS3Uly1+y2yEhVNDPtmsusVVAGi0Zenw0j+e
Ez6yit7jXAw/wwPFZRV2zk5nEhyRdGXKgMuf98rN3jOUOH1Sx/34e+0MPSjkGajStUXVWchJ4ID2
cHJyxiQo9Vgwvym6Jm0TFxcqfKkB1G4TuO0bbAPCIZqOIwIDWXVuiNDi179SHw+m6Db18+yr9Xdz
9GZ/YwaHjP2BG/ibaOcl0IH21VfvBIYcVL39QDOH+zIdQV6CDeZNhm7HoPKGH1OKP/bj+J/T94Qq
jfLHPA20OQIprfjKYh4j1RNlfTf+VzjSU9C4a0bKD5dIs/U00i8mOvG/F+UtQC/CY0NSVKXb4od8
L/G1R4wJSUNiiTCZZHNykbA5YZgJCz3aX/8s/uCREXy1QeF2pjwvmaQhNVAprhmMMiQzvtoJl5Q/
asY5bxvCqbj2bal8B4iimkQ2zHxN8mNR6cwYvPrYdmDj/oD+LQlu++OuXBW1jtyyxtlXlqYNCnYs
yKQw9adBskb5oI2WqHd16qgS8zFi0uCXLskY+KfjkG7eD1oiE/eHLyNZqXujPH1MnTkEXd/PAjqY
VnOTgKrtCaxiPaAaW0oGo1/KEPmewSotXNAcmcb2h56Hp5f5dGhoAS06Cobj6BkFVEhOHizfUEMi
2runf7RS2LJiqgyFdnYj1tnpz625lP4sbgYrRPq0833xz1Plw8yxefyb/7AvgRgEdPw2oYsCEctH
4swlV34sUqpLHbeJeWjKcEBHm/8w3iG5Ym41DAS9EPEclTf+F2XCIvkbVXxkWMdnvuPx/LrDVTYN
aQM5qSQH8ZPmsWsI609m1f1bSMX0D8YHnxurAzYvfbMUTFQ2HQERWPjucgtzhsZR7yyztsjf0nxc
+1Bn6VRfPfG2/zTfylhvglKmYE4s5p2J/sejgAxN+8QUhAGKKsCF/mFchZ5jncChhXEs5vhTqhoX
H12+8X04n6sfHozMxZ4zXw75hkAL/40SqX1cAcxztnLBRFZme9rMsckhANCGsy4Z0B0PTJnKgxmZ
hvkdOS3LLxGa6prm9ED+Iv5KeiQCMrM+JmjWkXPd9sa6TSmZ0MLLBhwQTsaXRJG9fYRBD7kUUAeH
kUQQqClEwXCP5pdhIIiCwzAFjhQGXxSEzBLG+mUHwNaPl+8swoIv4SLezDJ3C6KTI1GJbdndvEnM
IoSWxeZn4ClPygU3fqXg6OzCFKedpTLFNfojPE8HCDeIGCRSC0RTMLDBGGrh4ZaoiAuOrjLZMKen
hAVELmUE4Z+rVQrT6Wpj2geQKZC9zQSURiSCODQi8gDX5STt4KmIT7gnJ4dDRFlqkKIGwptZ8F5k
6SVnx2DxlNsxWF1LFumScQsjBW+ACs/Uafr5ym2gL4lsUkBSrNreK2Vy+8O4wLb53ih27QOwVWMw
zseEUSKe7jtiQne1m5O+vRyyTV/iH0gcmJDlk0ze1mEcg6d3oO7hgaG7NbaFP0w3kHtvEzg2LX+x
ohDngu2PTOw4JrTNmJ99amA18s2QgO3RZFpIVGtqmr6VHk8ADfc5s4Lgm9cGdcoe2dJIkokB8vah
1BTJJf8G40zhqRkg/W6QUjKtQkAG/NvnX7YXMVb3HcVQwmZkRwk6x44f8Y6FABqQ6L3FYhWAUROd
+W/OSox4VpFtGJKtlUKBE9uYAZLEFiOg3wAvgcAF+jY0sgL+LoyAtFADWE5iALrYdkXQieQ4AJeI
SLhu8GagcNb0WGb9Hi2dlx7CSiHMRd+TFQ+GTS/KYmKZEEPL9U0gi4Ij1L+WH16qjsL9hvmnSFEY
QmYhsv5GGmiIkpLzAxnzOMBvx5EHLZz4kZQ1h5x4gv/w3TU7iXnZcry/NVI5Mn1qWS0hJte+/sXU
C5xHckB4eKBI0do5PZ4tXEax/r7yBgdpwJuCO4Aisi4iYD6JWMflLAYvtQ+3HZFE+OxDN/NT/KOZ
0enLIo2YuAUi21yFQavPz3ep5mrLNQIMKyEDW3MJLuCxwmHLNUULzpDaoD4HZSxNwKK/W4KAGGNU
DXsXEZDLmkMppnFa0StlmYzLI2IJZDEkAfBkdShsOaIjB0XS39VjlJEqK8MKia4OuTC/KTcbegGv
I6QFPxWUBpy2Pzm+Nv+PpDPbUpRZovATuZaiKN6SzIiKOJTeuFQExRnF6en7C/uv073qdFkKSWYM
O3bsYKjXyLTNOTzHRhQw0RnggForKtN/wyEVEFpjWfYZ8TgVkd617iKh2C2iOxTx76im3nhXOpIf
M2kSg9KKFsaYWhIrianAhfj+8ByaIwFoGjLfo3LHyJCin8IcSDrLCM56cinSf4IvxWvNeMZm74YN
PX5sdgEEe+SwAfhsEG8xV6eQ1K5iNhOZcsRELV+Lp6UzxYAG+LubKP1hL+T5pjdsZKb6yBLSqgyJ
IsisTLfk4diuS1eAW8zAOaUF8IjEO3x3EW/tRAdMznGnztmsuDMkANH/PtD9b9tP6t4ZSCfOBx71
dntIi97IFeASzwJ8m/dsIi1WqvToYp9VSMKCFMK/gLdo9DZdu+3P5tiyAhCJHYXAGTmJqMk06YWf
4Mrb45//NKPXEQgazraP56buzlA036/QxDjikLfI43ZpO7QIxsBkQZlKc+J5RPzeRGAd/g1hPm6S
SEuk9ZzxFuEy27VvPlq11FUeiiHIzJZNMY60vh4caqr2VFaL1uq+4ELNOjEl7YtocDLHZTgEQsMy
ekLIiYPEtsl9wIk5F+i9gl7YBMMUC5DUeWPym1NK/UXkMXQCK1FZ3LIcDH34ATDY8Q642z/oRTgn
5ivAFJkwe56zwaQFwHAB8+fukAZ9H2WOpUXbvw+AOV/1qRQ8ogS2CicW7szHWmE9epTX8NnmyAD0
Y66Sh0rIXkJNSLrh1Zvd/uhGG8Ad4H+E9Vga+/dANuDJ7sEXpgrYDydQ4XOum4OZo7OqGk22F+5H
zc0zjcsXnuCH+j3wB88N005lAiIcSR67syhNql6UdqbvqwkBAKQEtTN1FcGbQodxCiNph4W9ObTp
U/kCwsIl1+ZgI7UxiJJjKwT5Ibr32Og2fpm0kX1OBxFAFtUQtnVBBfaqY6pvdIFaw+Ziw8BLinxu
GT5Nn24zsuAVpwmofhUsbSDJPs+C3YGrD2LAN74SapQ0ZIUt/z/erxStHZ4HUc3DsNj2BoLraKtj
1cEmARgIMmBZERBMeIjUkmcQk2d4aRm8x9zsQfLfSgIRyWgPd/TtD29dcwjRmHSlT5gCfUZJiZRt
hcd+KPGuCn0BnkJAGUxqiO9BiDgfu5DcGBIucdFhRoGfrq+rSaeMqve7VrVONFj7OGFmZGEKqfT0
OFg90kIJLagT2gCp6IfWHJ6TxF6BRx4MfMMwOSpb4c3+DkNqW/BIPPVDtUScCdJpp49O1VlxyfTp
UiYlNgIc/JFkcLrcxx6xWoadMB9CMflg2yU6ffLBH/I92U7PQOLrPi7rAje5Dsz7gv1SujcH346Y
Qq83owzlitjHCLkVOLh0hYP00+7PQ8Bwz2YQ09HJTFDQFBkoIE42uuwFhDIIiDHnwY3u6/GIOVxD
NHEp2ENtw55EFFo0L2+Y4C9EZ8uB29DNGX5/z8wKIuugs87p4vFEI7tAxAtyOFeC10F6veXn7vDg
uzO2jr9mghYVCU64C7sRM5mPSad2hHmI0IzIdCHkIKzmmo7ftFBM39B5vYHSzt5iK1AMIYwLBLE6
0fDc7wtuK8naZlQHaDXHTS6DvGE26trubqeG4mg8cEJLHhtEaiyJFIaFm5Q72ZlR7J769HQ10SGY
glpR8hd9ujcAEbQ7tj6CnsLgdKCAD/euYZFI+Ijd7BIHB/gUybHxZSHCeoY/Ql15sM9JsOjh/1us
adUH0B+sYUEPI8we/YOLxn8xsA04OLaERE9KRgz7EHzIkrBXaGjg2gwZgmPDTvtttVZizmEj9E9O
Ft9nGUyACcZSdv4ykcmyMHJHw60xbJJj89itW0RPJZlr22fkk26TibtzaoM//ezVAcnjiTGjetUd
sozWpBpToJhimOz7TmaqktMTBDXMGWg9G5xjjGod2nIkA+ITJ8QVdIfaw9yn5k+6LnfBDIdvh11O
w7E4HfIamgEtFG1NBO1G8IfV8Bm4vfMUbSE8ZtedEV+SM6nMCy+FCj1rNUdOTJAHqrxJIkj4jpkP
mvv+081o10NdurPpItBldhLqR4+5br00aNWEl3jGCRbf/cyHyIA0mYXOnm7/nXqczRfzrjGUYeHv
DUXDvyu13eMfsK5SEymzEIu2OaXw+aAkrIJjv9+HbBgSjTYUc+NIg2aYdGpCG2Rz3BllIimjdBfC
+JAQQRH0x7E+hrznxNCDwoiyOvQluE1vJ5pebC/90R9bfLLBLjiFOLQnZUZKBynJCYNq3hud6sd1
w8Q9ivsUtSmx78xp2k3B3sDhqORQQqGogiuR8GSDuk37GmlMkwLRc5ul02Pp5nfrnPVmc5wttRBP
gV9LRR63+xI8MIaGBEcJFJg33TsJXDrZaFcQ/GcUTOYVi0VQuZdRRKh0aX8Xn/RRocBOfwS+Mh/2
zJn7kbH18+E3nrHSpKNQDZLWGjskTI4XADVWlJILAW2g3DfbtyTsz+I0nJYwsf4MlzZaHRx9N/yj
Gsjpwzljb0uyGwpZ8PADlrX3IkUgejKcCbcAgTT+4uRUZ34m8IDBRK2g7sAVaOBPb/6GcpA5M4Ty
jQGkOmcKboJGz+hX2mWPFSLJ2FCBugzkTtBzFlz7EUFYhXk5TrNzJByI0Pp7ZT+qrhCzvETSm8yj
Gg68jc2g1gF168OFHJUBAy9u+J8RCnPQUhYwgiXn7PTqi5tdUoCM4VKgOYBMKI+9Td4N9nqHeSfz
dSSQvFpLJZw4ihd7yv+dszklymTyCKN2aN8EyFqOSTCkWCgtwD/Yg0k4Zr66Zc/cntaYyzf4qzlh
nFF4SHN45YXdGk0voOvWW2rJDNgrw0fNJWNIX2FyfpvZeRsH0ENzp/kEajUzyLEGY1xe4DvqfZO8
/cf7UglwsLZOMPY7ilnAtP0j4usQnm4GJIh8ab4p/9VbBFodITExi/GOo56LNg5VQvO2jqkf/L7H
D8OUAyoowfBZhNIx8MpYYmwfyAljXPb+z8WTjuH5pzVe+nTOdBzIypDZYfXuliCLtPFYPbBgxRaD
MfS5qnAv018hKdDo/Jm+7IhfSK7EjLkFM3v0F77ZYhd4sqgVoVBf78OwMScB5q2VAG+R1eA7qI7f
qNQEM0q+BpDvPLAh1gj5IjJimtfgw/N4mOSLWgeGgGIwp8wkpCJYYfTs4qUefzt/Cp04ppyJUaFM
yH3KD/hIBCXY65AazL1Mpijg2WSlVfigMA9rakzCu81W2FwtNPt2PUgtoAKdnhULwwcgN4TiCgEO
Cm0LnjOxMfMIQCuYc/BistjdokKPU5D+pf4VfARwBf5nLPwS6B5wJUzrox6bh8WojQdU7SlMa7Ob
LuEZqu7wRe3VWFokoqAIpMiVQVNBHVe3oHx0jMsI2mjQDjXDrGsklMVib2ViSuJwWkEAbzgLlCm+
4X0k/Xm0Dw7KeaMnvfIlVtwVaeTDKurSiUmjfGfD0ClcPJM9SUNKUvdnDcvACIdWb0IxkpCBpaZo
CjflDcSRb66tkEIQeM3U2JsrGamu0QShOTdHJUVMXxXuiF0KuEUSklvdh9XxGx0GhRKr505xsLw8
aV6cM9uQ22O0JCWxhNgULB54/8RGOnLSaXXjI29IbdKoGRRHu2bYj8kleb7sHWG5896Wan+j59NC
qaFuNegJQ0rk4wY6pQQHavb71rslQZVKriao0G9MhENmC66kCdNg4qVIDFQyOvCJxIO9gz9TWfNW
4kpcSGtuISynFUqXDHlr8UvolaP/pO2hC0+IBKgLSR36zYExgWMgCYw0dJyQcOtvgFttmg3V2xUy
fQZ9jrqxUKVO8BUVVr3EglXD3S2cVE2ruIAfvfstENW7OQEFuknqCGFtuwX2HYPZIplGYgoQB5bn
tpIfqrgboVWhJi8v1f0mCJg424eyz7DB8AqET7QVEFB9bZ4tdRgUz0ywJ9jx6BN3FziJniKGfKWl
MKDbP5wEugSyJ1tCFSqDwEZ1WIPCjp5gmnbRAQUzywL3xEGyMNh6UcgSuc8KGKnVT9OKjIdTUUrd
+gK7tKTdbYr5Ly2ENIleKoVkMc04FKBJq/i6+8xy7AFOdvDuQhhEgOc0xivsuvzypzd5u9eYPC+r
qG3R/3fDEFCU83GYWfFWMAzKi6J+e3U5Hl4RPLbFjpaEE12suBEJIc0rF5/QOYKGUUgVuN/qX+HB
XsGfQLZYOoq5pn6xh5XDAe646BZwc1xASOcKfNXNB1aO/XBPVUjSYTUpGOYv9/7wUUthz7bJbvBF
p4HwHeqgQU1aDsnori2z1SBN0ZkXCJsXMBBWLbXSzptKK7t6dR7xTK5dVT3sVX+HObI0pmtREzbz
yj5QOqIZ8WzVrWU7JdnVyOq/bUDaUVJdrQmMkdmxYx0NhiVdpwUYDnRILBCp04SBDg8bm2nO7gzK
8IZ6H3yxP9LJbx4nSQqJnFBAJftFBhpojrQpuwCMZXj6oP+xoD/A9i2vLrElYS8JFNCdLF0jp30C
RLgzbUhLGx8myd1NCDoSjXCsEobUWHFIsiuZbIDL15g4d6BjM6hDviMfW5GeIIyivozC6Nm6VKxq
0Z5Jtld4maZEoqjbjfxiMAaEJ6AniR+NEIKfAQjf4Oo8pmZv+8GM094q1Z2TXUMayaxatGWTrs44
5BKD0FOTPSfA51x3lABkBJiWr9Jdtz7oyOY2XoBdLIgAnoLvg6i1FZGcTDAgnwccAWq9O9gNIqXZ
5pOSYoj+MDPohrrE/TrT2wzvzUwbrVJgBiR3Z28rqZXkHaBtMzjFUqibxNco+UZ98WhoeDpP9TiF
CAI9TUbKKmPuj7/rarungfqzGJMgMYymKUqBoHLbu7ORt+ZxUM5DwFDzd+BtdOcJUIeePJAQBEsE
RyMk5INtiwI31Spi/a4ib6+TnbdhIpW2C+TaB+iQFItjQVtDloCawIvDovRIFD9nZ0M1cKb5G38k
5R0mspnvs7n+mmcDH0JjqKphjUX2yRxdZ1Ka8iAmYSMoviAzMewshgR7uBff4FEw/pBrhrkBRELa
qAPWxZ1CogsSvR7I9YaYxFbACrApiLSJwmj6of3DnLP9qk2vP+9rPWGFojwYBHRQZLcZjafQPwK0
6IgFBBMUJBCSXv8O8QDCGdEOQrWui8nMbanTlaHcit/wfC4K1ccewSj7CMgu2VOVmKy+077pDn1f
Zks2xoMxma0Lyx364GQCMYPAfsFFZfFfWFokUNS1jGhqUU6GOe/MHwyfBaTnNjwqQ+H0FfzRWAGe
CIfFXg7gX3nnCMoreUeT9BK9HGeBoorMIZZYkvRARG8IVbS+lwpbZ8IvIm5OwgtYErdzTtHDJSYL
6/1Q3lUBhds2V/QxrRi0hMhxm3j3kHa3qBgzEkT9hfeAUCVdIrUFMPPBCRI6MroCkpHQBJajDB9N
seo05lEQ+6ONRAz0CaZh1wtvYXoPCIEh1ZxGmvoV8kpI2oTiJPXaNywVTh3dxUkYX5j2hWTzsWEh
BQTV14WQU6Nvwocz+xcJ5X1xlykU/xljRFSF3PE9uHjvOSmUn8Ki2Sf1NaSfkMrVcSVwOfDBIonp
47VgyHU1BkppFErEfTQDDg/kdpdjZItjHIk+nusjMAr5PdgzlOANpAvYgiIu/FBjxzaiblBOVX8y
8Wq+57X61N6xU3wKrNXw/EexzbnhsO5rljQIesOZjqSGOnvk6/QWefFbHNtue1RTWNdAEpwZ6jsH
Xk2oVRvLnhUZXEZnrJkTYdHAZlDDRJFzTZDbYE/w3pcgO+HmvjyC1+ysDviJ5+TpdvCel2E3e6My
NOoNj8IZ4x4D/J1Kl7aVXyzJReXYwl2tJ4BAtpKUtAq0iCCPMh0kKDkybW9V+SDjvSFdrDNX2bTv
USEgMSNVPbD3YtX2mOUFak0OwG4mTJh29sQ9hh3iwCEACbd6Pw/KVXszd7UBcf2cwIZKK6ypQn2H
3R4setk2O29VAIyhDU53dbYLIJYMZTGOEZQvabvkCikMTesji4AbymM2n9wHlP968O97LrUd6Cs8
eJqdSL4ZH86OPfQhKTmR9YrTh6x3iY4eNH+wegiN+DVmF0LYoCMqTQs0cUlldSsl+xAKgwCwIPvd
JTUdecSKcibmCoItzU5kgaeWW5mw4SryKxcA2mbfr2i/BeicsMok/wXj9ToQfzUXzUGUuplS6VD+
zLLSJdsHtWqolErPAWb7bUDLBEEixBAeHs+JFJVHnAObSkcAMA0wGW0JqIQDVsZ3eprxg1Sd2jPO
Bo1aDWhxhMcJsE5CFThJ2g6/xhcHEWZQStPBD1P3HnEQVh2T7ZPTO8wXI6a5bUGh0+443vEmNKBz
uvGxuSJnnvdeCFOB3Ztw8lQSX2ZTKLXwvWhRtOg4moe47wzfXUdEjQ/k2IlcwCOSRiPibA2X8CG7
SBBooWyIkifs4B4TEHokY5SUYZGy56bSJUpjtz/t9miH7xPaD//LBVEM88BA7NdAsM/ShfPpZrkh
DUVJPsAg4SxpdPHJyDEfxkiGuu2tcptlEJQS6GoX57slsSq2xO2SCD775CE9Uj+6Cz02e1w6LTa/
F5+jJEF/gXZhgpXkJQ7lvJKA7UG3BpOR/Ou2zn0l+5ckX+iFzKGx2/qICqkitAKrpsuFvWMOS6yQ
Xc1bdJG8sdeBRy3Bi1Puc39yuct0CoGxYpFfZqCwK5pz8VljEYm8i4aeeYGJS6D6o9PLJ6MZx7p9
MwrtBK5SlgOVxpHN9j4rwRvRERDRdsZFwL6UBkaSEg0x+iBoz4TQQOF7hgMSJ42sHgV1NkBr59DS
wj3EP7gmye6EucJ/tJZ3M5UCKUO5FBae7U47JciGDooTTcuzasqsRfJMhIrMi32YpTuI+SAM3GcX
4zLVFjq2umLzss+cj5mSgQK+t+0LxXlaYKTySXSPHZHaeAdjz+mYkmdMfwf3TCcGrg1kCYrk0a3h
JShY7gLqlqSkUkmldMtTJNwMJrKKGJ4EnoQ4df6ZcIwJBz86Gz/jOa76FJ6lp46eGgEaPtzAtOLo
VpwdGQmY8h97YBo50RrGzMAZoP+KS/4L4eRm0ARodrZ5TRxzruMU9rKVBIGQnH+daNwnTjoE6VpQ
6b/gpeBFE/AqYlfqUdwnBHqI8OAFpIS8Mvr742WM1kLYVT4m4v8totCC+A+bIGMddICimAlqVsrV
yUKkGRcyYcQb/LXJEnSbNg46D0yhOEmTwmgk0MqMntaVmkzYLbDwplRAZPupGGgDcIDb8ayMMJvF
grMCOyGDgB8cvQmhAfwtGb7GV78/Ye9LLCcvo0Iz6bPhV5KxUhxjLYFKSHmEQchFTRJShsmKJBvj
ziX0XFBh0F+iUOqM1NI3rovV53GQXaWsxBTvQ8ELc42vTNMLvbpY95hUIMvYap5F4OT2wA85dpSn
ODeUvqlhol58gB/UeljbIe1nyHdHVGsJyC02c5qyC/hDgJJKn1JaYJ45cBhctgDbGlY2ZvnugYMw
8YpXch3MumJRJBZpOMDMYHGpPFzyjBgQCMZGxA8/dtdsBxJ1UDTqf9R+dQafFlhT4C2pIaXTI6ZZ
Gl54UsDT5jQTM4pDPJPU5izU/27OC11uJddWWg9B6xwhsci7sPNSrY8CIqcu2wPTil3mlqbpF1iI
blRbdkNqZXHAu/LYuPg0ZMPq6As8HaTV48oW6rz0kfCMZW8mHGP2O+wT7oIgXljwbOOdC9gMAst9
dU1Eoy3pk2HTyvTBkBMa4jWjheOIij6ttjS68cRk67zgb9JUJIfk/9NjoymS4jgJWX1MHztF9ozw
EgjyftkDDWj8e0IOrDCnYgt43KwqliRaMPQgsrgn+pXhwqyEXiPvyMuEjMSJcJhRvBgsooiONq8/
WcmdEzBGcs3yJxp0TIv/ON6EDyC2nhxAeYx/dZe/+Cb842J1f6nu3s6FFWSByHOeYnyiFXLWnTXj
yW4snKyGLB+rQBdZhXnYuTdP9w3asvqGbfCr8styeOXsi0eT7Ua/tZxolpRvCYfEoNwDnBjbQIJV
blWnowsiPKWbD/NWS1jclHh4EKA27M/pVAdylq3JmceGsVy84MxpmE5la0rTB6YGmtIXpEwcPdsJ
k8jukC95U/G5Ak+TUVCy47wITxyqCMzRlVhzQiKhWiW4J7aU/BZMBWazU20RoImEVJzZKuB7UEds
9YsDA+DOHoKYTKNTWmNXc3HcQsImYvlSOkygvCTyEhgLWBpKyUEitxXHSIKynbljbIysEwwoCRTh
dlGpgdgJ+Qiivw2wzmm/hYWbcl1Q3Wx6PsQ2y4phaekxYLnl486sGR8tKyOXh9/gSmQdjkq64MXB
8MGy9LfQUJcZ5Evr7vG+xAZcL3HE7x9A6S3d30X30Ogv7S4HClI96/kbz95hj/yWle3HhzeRvbMb
qLzv3MawbZ9wWq3oYt/QKJWWvY+620e/shubt0PjFgfjkAH//yyCWAbxZksGbnZoQ39xMJdkZDKI
U0NC7ervhmWvGD8t+WnD4fSJ1KhMbPkdxTqHrDp4Z79E0/3QP48/thifl332D/3mX7sUe/VRhW9E
N7Rp7rYEuh3+PKxzb+eD9nJEkadXqTS2ynlMMu6ImI0yh6YY1Cp7fPrHf6VV2ZX9sLSgNtAC2f7i
zjmf8iVXrGWGK9dJ7a0K6u7NRp6FBagHLbcehG8MTyummQvXVVdUdxYCPctdnTX+otHeZZAZR3WA
hjgD2SlycLPOmv59Otx4T27URp612rGc7PWF01IOpkhWQH4k6/rAvpY0rVJGsKc4Sn78RX6VG/5/
lbLSWvx7LonEj20sqtjUnS929uFUSiJVzq5u5Wvd6vZ2bKtdJAsidZcHsUoqBQu2YMrBZ97P73ES
jGCLZcjknSCGTegu7Q62UKPUbevDytQITsIlHE0dEqrf9Y+RHMvcObOLcqIVtIMtcWchHdYBWxcW
hpWKI+DpUIHBXnHSOaxsXv7wIZTodF82aHPY6u9cPsUSU631JSZuIqTOFixZBtJAbvFui92/2cfe
J7jzBOsBjdSQ16bPnytYxlpw9jWEJM/+E11YlK83qLlNPzaPqMl4RU2tFyi9rok6eHzTtvt1jFgI
wu+mZQDcU82G41Wjlt61D67wtCFdUeqGi7sesPyieisDlRC6Xa/xFD+QIwcPETSH1yzY05ZjYQ4w
A7gsihr0OKCWw7cTTIYYHCRcQLBwFx7njZVH2HyhuRE6u4uo2VKv7+RzCz8MiAO/encd5uMVCbMg
RWkR/uvgG0qd+e3VhBIrmuMGZW93u3SG2wd8C6nYwz8DMqPUwXRIKY7vmUMtk9OFQJsHMgUttwv+
bjI58mDrnra9OijeDnfqCkvY6+CAXkjsrysXbT/q+SzeYsDKwGFeICihndjjZY+1V4aLE0H90kJT
trPjVDdEt6ysOD2HR+/o4z6RQjJLHhE5/F+rbiN1/KrTfY60Q249n9Hd69JlBoeE6GDDg0b7hV/F
pnULG0NI+MxGxqqTfSceCfLeOopxhQNCNaehjL3DJouXM4mQpfXqupWtlaDzUGfz8Wq4Z2Z8lZSc
jXecECjRG4fpPJP3OkT8BS4l04fTb1MEs2k5cVoMxqF7CPCIvWv00zYhSIpILz3y0ylKJR0LjlZ2
dZNAxlyIeaZi27EeDSd908vCeBzrywqay5FcwIkkV7PR8Rfp92uv7lGbOwwKpF/oNiStRj9EgnwM
cxEtbYNRUfYZ2yAKGPXFwzmVYp4aDK9lezoXqaNFn6yuHhBrMJynr7l4MXogd6NawkJbspcQahXw
bzn5DlAjo4oOuJReWv59XVQWklikTfFyybU1nxElQiv5X1nKCs3h6uLLET5Ts2VpS7WbGHaJ5rJZ
Qyp46CXknN/hxXvC2+4X6kbxcnm2YGBxsQyUkpJfifFzvwenwwRus5Yc/eeRrGOnmTmHnFEefj59
497+nvOd++qYb/zYkggCFKITLyvnqMpX3GFUKJ0k4Yvp5y5CvSOMDrPMqCVHn+UQt4IsbK9bue3g
V3pjy0mM1iZBYmP+McJbOvWxcnrSQjLqVzU9C6S2bPMXlKgh3Vw/IAbrdhm0Z/nbOTAym0ZKmKpw
yFTBBIuXI33jKCU16ALkh1f1ZPHaA3wwkk2USfZwSe2arp5PGz9+4ZKLz9+SCQ5m7T7Xd+G080B/
9u80Ze51w/wrxn9IOz/VC8iQKSkPrxwTiKIY3C/GMjH1TgCiTjt+5cJXUYMZD1+Wo8BT2C7VD3Dp
WC/aLyun2A/TVteSgRzgY3+a1NlbVP6A5JkkA8NQnnBzyMlqs6pnL2412FmvBg2RSO1RDgdpqJzf
WwqjzsA2O9kzAo5ypbJ+13DpIUp94Iqga2ZxHyyXf3rbbkeMZr3GtdIuEHhcrrRSpTmkrw8quWH5
DvABr+kuB9wjaiOWuFM15xSKshKTYpuPAdFHPu92bAG7DrZsNoqVjJHLslONfiiHShQ/4chSSnxS
DPaAmHg5wZhIjd14L4JIuB0cWfaxhE/1isMLrZDc41xYdfTvrRT9Xl71tQj6zg0odmdG5bmwaUUa
kbokTYxIWUiTwUsOP+ETWCIv05nYwCQ09H7tQn1GdB+HzLpZTF+Soz0mRKf/Pdb+grIztWNoN+v2
AwMAs476aQDjQCBhDlPN0lBQtPebc8wZf7bVG6PmSLPrDTp/J0Ahmn8XQ5WJUD/IM74xea29xOvO
syaUAyfht2oWUNVZdlru/OwWN1TzCYsRKQr1+b4BiPPZOReP56CBRpivI4wOVWi9Fg1pquV+Co9w
Q++a382dIK4dvRukepcZ7eI6xWz14irfQoOIqaBN6lLde8a0NFKp3qvLmCYOmiYVg6m1jkfhZUfl
45VT8mhr6iEDoCBuIrA6+3VAzd+6Y88ZLPAaUKYcQKR2QMNIlsFWkj0NaNTvQrKy6hygQO2lWI0X
wWWTEb9T9pyh7usTo7ko1nfs+5o+2Q+Dv1mabiOkKMnFdocZQh1TjhM6qnhA6/mdMTymxOsggX6i
c2CFUORNNR6+3qvinfpMKkTme3g2/2ZYEc4dQT8oo7CVGNxlWg8eMAOLP+A1gWTOrREwWs5+0CCY
7AqroH2s121ii59yGpGEEwwSe0rIAoWiIC76FCpDsBJICcVAjFith+pdCfUgqmhAHjuL9RmqbHM2
XiNhfB7XEES1jen69Q12f8yV8pkWdIMzsWSQuiAh9YBhyJqKRMp/ffmNbqzgxppGTMwqAZ6UPJiC
RljNIOrLSgLNkyjvv/2GtYjyUdeMmnASFkumHX6FdXShl4oQw0wf85O5z2BEHEhpMCnvoJCcyoGl
PCErbKZgfjF6B13rIJMjvnlQefoDV9bmSJBBlC85d2B35xzhM4xgIV1D7GAcOR3ZSPfx9ZxgR9mi
eNxbkzOrMlEoeIUdv9iiYbEFJ8QUINhgdWi0Vs0UvPyN2SsuJvtTtPwZLV19TH1T9o7j20pTiCmv
q/4h3DGAjrVCf5Oi0t5iptnZui26UtMbHJhrEK+bT3ykuYCcEa4/b7V+0EjWpBWVFiuiEFH5Bfgl
ANrbyMMmdSrGsc7Q+fKhyoQXFQNKdB+YBv4tGg+qEbWF1eJ1Z5pPA2Vv5u7hUrotu3Wy226lO5Dd
aC+NXjapxaIcLqLaBsLFh1C10Z4IOoHmgzglVq3wEMFAcRVviOCqX88YWKWpQbPHDqU9Acnh4Ei7
3Zu7IPa8RRpuxvRrfUOGXxKqxYXT8BoMeWQj0X6xI56gr49CDYOF3iE9DDkDq4hAYyLQQ4fBSKcF
csLMITIbpt/s7elKoGAk/LMpoL1BChE9/5ipWPbyfo3t4TzYhgz5DmXj8lQISklkH38kdg7OgWp/
tTRTHHWscz+AAB/m5RJpYQ8ggXldH0P3AKVDjw2D3Z3v6LC4usa6tS4nBZ4P64V0OpVYs9z5umhb
QWKAZhU0pqVZiODHMf5CgvF4zVVpHmboPQke8BCEUjIp62jXOVfKBq8w1aUeQmsAwVdh6znTpNHf
lrSiBsGgVQvoan5Zd7gkq70Pp65HewjQXGXpKCU2XWQEHsJepqEzt2BkaoTz/IbqHHxpqm7YzPTQ
+jn2SFe3pk2FZwVBYCr9QVdzPxZmFh3VGeJfd/9YHzQZyQJb4QVcHDya7u3ldt4mipZgc5fxavVK
J7ATVrTq9vm+rYEyagyU4JYBFMtO2DjbUH32j1izUM1o0/21FGG9uqbwDcJSGuJlrnDH22sCzVW/
Oqn5FQ3kro/u8x8Nt3M0kS+96jt8w1+U4sLZrOhKR9/jSn8IUxFmk2u8pPQ+uaRfKniUxdqkkTd1
77UMOOII4b2sqkZFia7VIdoq1s1BsOFglRHYi/At8HFoYGR5TSVSdEAPymgNGKn7wfTTWI7do2I3
zWfhgzQVHTnAJCMYnEqVe2TFH3s3fFrEPWjRITx3NKdduhkutk72je66qzf7Hd5GVXqkEel8RwZ5
H47YayFVb8NmrHlLv9tnpEbDua7z7ev5NK+H2LDKB4SGE8Ms45yWw2IKA4IKtzDCyrod2NxkAXuz
WNWib7yhy1XGrtXn9QKOOC0wcqhOgGJXCwfJLDnSZXC7wd3E4pMwUeW2DvCTaeFFq5EvWnNYXS1E
guOQMJ2A+jcVcBKrr3eb1LeHt3fIMUMXl3+nb2pJHmGNl9ffLEXO5R3TUw4a5jt59V8Gky8sXNCI
sV9vqxV0myofAW0gEnEO264WdDmoXWT07WWAsSMqNB9J01qc9sp5pswt76x9uYNxCV3L/H2umIXe
R0WHlYAhy2/EOI6Od+54HXOnWQjXvy1GozyqQN7xOVyLtWvMxjWD0WTN9QA7VDMZjAta8UWKvP8Y
tlTtj6kl+K7aUuYK5PhwmSzDpc1b6hDeZNzeosPot1Gem+2spC39bZXfZPHqazI45YgGQto8qYZu
cytTLXcGuYejelsfe1DMdwV5Szvrmo2Twue9ye1LxPM1Zdx4y2KoZc+nIiPXmUOt9IO6q2daN8KW
YlLEvIb9c4/DlqGMDun9C0tcSxg4UY8qu8nUTPt0U8f6UKM6Bpjp5J4xJYeNMYjBl5ZxUPSDS6eW
vmboC82tZK8N9dr6NJZfraOmtENYXR2GXI0Zw7AuICxBLmPKWxvxC+QldJ+5T+x9OBJJNdF4WWFJ
hzctB79pYHQdl0+n2fQKS3Tq7ttbxMuPzs09LM5XnoP5XZ+2mHWMPc+vi4wCQxZkFmV1ZZQjTBlm
kWFk0Ol48Eev+82Avbda7s3nqAhF2nVPRkh+RT3wAQshghGV5MSDt2JAJkd80vQyEWawkiYATHF1
c8WI5eUFe0ANd0zRVxgdDFBmbjq55E6RkDj1rnkjS3PaHGLDn9+fZr92dxhXTofuJUlaV7gi2gxJ
q7d3qv9aMj8cysLR31TBsWgIE6BhfvhjrfBzSDN06W/rv/ve7jZ6uF+dG3KXIXRziH7UXOCbUMgS
NVWKu32YdKP+DAVgkooj5Ul1Z053Nn9mFCplwCUy52dr1oj52YPGrIc3wuU1Z7J+6POtDYv/z1qD
23CA8eFbLd0y7AyYjEZsYA4WPbdrNpsUX/z9o4wypGkTPlQZchpP5rZW0cGx9Ee0PBqFW+MzGGfj
oHJtnhiql0sP/CGqqS7Qm7rivwsmsVvbRtfafFJcDLQw5CmasCAMRlG9V5M2HMdwUnPh2psoIEqz
HJRs+ACTJiVVWHD0oG3af3OqaC3q/pAJ5/YWec8ah93xTZ87dnkdJsB8rpgIpt4LSEI4BkIn6JWw
VybfJlPY+c1aRu2p7pQ33hgldP6upGNNxKq5HWhLJ94ORW2lXaEwkcNK98amhO5kb+nFhszjHaGd
mY2OuXWPzKpjlq4wjZ7v3vKFDSxhg0CR3NDvtrFzpdNnC9nu4CJoyWchMNG/0i/H0BOvVUb7p8LJ
5SgaKhQk0Pkh66J9bGbcrGKqL3GL56kttAvIRS8f/gLSZTVpXajF4oTFfBtPXHnecYPn6MgjPVLx
DDoHWyoP8HXB+QVVXxJFqWuusvveQZ5aEPQnGeX3Qo5EcCqwpU6MKgLzpHa35MZ8ORcoXjt7ZHg0
N7YiUjqAgi7BDyOWTH1nY2vzGG0O5FKeILl3exnBSOSkkFh3cVYkDdGgGw7KHsxisodaw7y8kNai
9qw+TGjr/2pB9TXK7sSY5nfxEUIHaH1SzchYIVkR/VBouA0+ybu/Z8ig8Arv448FjZRnEy9b9qwR
IHZx7zHZgiH0cLBogT6+rZ3GbF+rqHsMhZ3VIr2Ak8MsjJbJAIW9X+9A8ztm9WRzrcOApMa+I6hx
9Bznpp/n56OjCy2qsvEFQHefo8nsg2UT6KHCUDIl7EmCKPIo5nvzASQvNSYGBhLM5g+iXvBA2iah
rYlv9HNRdwF2BFoUf5eb54RyF+Z+PbgmY5m2uzVSo/JQs0C85eXMYPHBoLyNX8RN3ZM963O885Oc
8KW5fIcSqhA/0SYPBWs5mJnPoGMPXQiBt8UXje+hBtwAxtm8WEuLeYc1m+m/7mGCgT0+abjhejjq
8A6f9nudm03vDuoOP1Vh13MaexF6OIBkM47FeVb2+uqcC1IjwLPlYdZw7qtjujamg+sAv7PFULTV
qJWnJ/cqtzfcJaNDtG0RcMrMa2iNcAUrmUsIuaHV4Iwxt/ItfbvVfNP4cMaaHRM+KEdpJH3S4/Er
eqY7nq35Zvh4M1x3wFglDm8isc03RE97Ugc2FAWDFiUF7TzU3FtGXRRPfmR4O8KJggJK5aHDUUBb
yX3ZMBH+sXRm26piyRp+IsdABNFbJp00KqIi3jjcukSxF/unry/Mqn1OZlXmWjYwmTPij7+R3z2t
590VWX3K8p4tt1bXOZdjPiK3+4+8gaH+sNnnjWtyt5z8+pCYzRrrezGXJh56+KUI03tt59t1dggc
2z2DrRv9lJxlh8FiOOo4rzvX/B6wRaIrRlVHI02lceWmk/Ooewun/Qx6/5VTYN/lxauy584bV5x1
TfvecA5isTcedRrstVZNBhvFpjj+0+RcJxLFck6/nGY2ji886XOOZkip3MND0un9XXKEgIgRqLpV
fEXy+Br6ZI6PDIt9/AF0vRuWz8DkHO14bXiIj6RLtAFyRsc8IgU0is5JjVCsbkkGF8uL8zneT0Dz
2dU/5R8Rlf+dwOjbUecm1z8SKmm0qB45ByrvDg6Fswp2IWV66o4vT++v9XFE9Lel1eCbjb8SE8vC
axc7o8+dqvzz4d8fzi7PoF25QuVMiJJZHazfob7q3ixbHwwvODMzVh0/H9P3KfTbWO95zRYbDCxQ
hGs4hVi2NhwNr2ePf9oZEg/6gXOImgykv0tygDp/Z81WsLva+1d6rPpcALExsTT0gpUi7qnlmW7b
eVSuX+HLRVSB0GrEJf7cQzZ8HGPde7FfBtsqf6B/BBzBV7gSb8oAUxu/7zBmqU5V88yhUOULCcgu
qaHgc/El3REy9HdwPweL4vlv9G6qc0I3WlHK0pJ+Lw6l06WLRUd34UC45WGE2tqkUW/W/os2Ekfp
F0IlGWg4Y77P1tHO3JGDMFwJ6ltjiZlx4lMgEzKmultlhu13VFN39Bs3ypMHeSMw6Xn0buDM5xwy
Ksv90QgOAIIGl+dzjkd/FOHjv/F5wubwDG779B50RzjMODzJBkZIhLRTcvJ9DQyKCWW4ic/9/h7i
fmCUbrtBsJCVxCuUlHrpYDND9w8Bh/XY5R45px0pgXavLWYq991gN3kRO/oMtGdw9BvXvNGn2Q5I
v9iFZKzxRIatfOsQobr/u+28Re/2j8pEmaMhiTxYJWy47hIZU+w/2cthg1wMFrvJW5mpeUGEfNjU
gIU4LPG+wanrXIJPAUv7bLmXXD+pvwX/X/IdOI3cY3IuUf1fGYM42BebT++AUJv1+rVJ0sLlRrUk
6ajRZp9ghS+cw5NdqhXcSW5BpstGk7do6Cqjt6i4R/zGGzTC5pVJid6SP8urnP3xfu+38hPOR5Ks
vG0zEHokkk77EPMbKiQxsmmYIW3xjhat6nid06Rjxo2l+cQR6PlRl01+syDVV3L+QRsF4pRRolkw
m4aUK7UL6REwUTuVvU/ugU8xROVQiGPFFn1r2nSb7lsaaCraCtPFlnsdavi4yZIWgpcRaEzLiTP2
tGgPK4s9M/hE0FEg6jKu9B/5wQeFds0esT0Bb/02+vqpV3qw54RwtnPOMtOher6pk6X2Oz/EB3kH
w7RC4XfrazFROHYnXzTUtpY222Ja3XLaHoFbhVEHtY7l0le5+orCUJ6st1ox1oAk/d8fnj9HNJ+0
HU5R5MMVBO8hcl9SiIWVuV2KHwf3Hqnx3Ubi2qYcYzOkM6C9v0sRZVOo81f5FfBSKZAfnjV/h7te
TVgVr8bvNKCzC6UdBwYIeZiN9Zrp74f/5Bzr0OCiWGYvPd3tP6BsZ0uqpyBk7Ij8kb+f2Y9ZyM1/
lTdu0s/IzJCf4ufevAJq5rbz32sNpbDc8mq7ibhH3SNKZalnewOcjnpjFhI72D24R/fIKEQpqxdl
YjKnZFIZt+Nt3nkqrbeg9kRz+yUrgnjo5Ble+NRw9+y8iNGzQtcGk0rxW4hZEXzpAgplHzYX2n2k
/djUYUn0BusR8USbS4k9RzPEkdnHrYnnkD8jX1xKC8JdkJTKHZCLyE/8d1vQCv/3q3LLPmgtd2MK
EhG+diTL+SkhYIAl1DEPLPNMn5MfJiIiTPktKcGpdHGTfDk8zl8+Ry6v3scup8ApST6r8NEKeGJ8
gXw1bPpNyGZwe1CUAmHQ2/B/LHNY8khIobexMOQG//fx5G1lIck/eXh84poXFj6pfA35/F+F0QhA
F6+G1op3wdbml1Yrf33TgmAoGeICqhAu3MMhMgH+w88LlQxq9h27D/GdtPnCkM9Q+m3sIYsr5jKL
0QA/jBRQyCs0oIxBAIIYaDPSfsN1ZbgNx3OPcvXstNw3RHvSfftIrURGPey7NHgQ7M42rgk8LU0X
lmnRj3l3qWO5vnleO09ifg3OS9H+UyLyVrDmhCeHsgGfajpgmgOsAPjPT4Xch9cn1hF9iQXnW8g9
tvE7AePrJhDk2Gr4RujLWQY5Ivau66/E1RwuHfZjarRaISURrQSEbtgirCqc0LAv7EEpHP0N4Y7n
se3bPQ8+GNs9lQRWzrhzYCbLOoLE6zLVh9QVQNQLNnhhppCLZI4L5yidrqE1WlRpM/hPIWY+C0ha
zBCBCfv44ZG1RNeC5gf0dPIVxxmTHQNUdD/4nhXEIqAsTOcPNs+5dI4F1/wuHKUSMlkKIUmchJlW
wRfkPjwNoEJyEYJqAok1S5n9uW6Ofh1QDKqkGElwe4gwKiznUsHlSJmkYX5JvsAkLK69AhG1tKco
+LIJGJdiHpdxUzGX2vKUIOKhi4Ejoll2+WXbxNDdcNZpc0Bt2obayeCeG4FIcTFborSQWVYV7okQ
hdttoh+W6fgDxCTJgHWBNedZoAMAM1sF3S2pzeTveDeu0djDrEyZuTB8TrOJEXx61lvd+JMxJXTg
NDETJ4eBkZXay0Se+X8wOQ9b8NMJZIIEwFu/1QU9GczAbXC1wtseRHbMB4DPRrFyYsk+925bRG94
csCqYi+NNlxCwOSLYijMF7fawyN4Mwa4ssKfF6914cO+pavbz+ohNgzZFnz2kWP3VQYgL7C7I50b
2EVXIGpEkrIY9Xsfslx5SCRZorkniJjAvq3bxMWXsswDoTkR7wKx4EfCuhucgos+9PMG68igYeFZ
B1NkfjyouToXOGe/EZOQJYVl1oTzs5gvgPogRvmXXqMF1kUb26WfhRoAHDjbT6cLqC/q5sEoe1Zc
PIb2aG8B39wGSivOy83Bbr+91ZOH5VGM2vVgOLrR+DzxwgV8aqRg/4Yilfstm5/7vdn51/CsZMd2
DRCbGwVHBz6RzFOBEtuU9lQWo1sgZuD4wdN9j6Ha7WftoOLmtJ/9yX7GvSc0sGlvWx4QkvaNjaAD
lCtd892/od7AnuaPGcFN1Qvv7je24WHb20F7cT8vz7rA9ahA4P60S3B7U9wxY0WmuPn+YRTWjUJk
/RstZ2gQNmubUMmg8cBlFOkAwZekcxOsAtLZu3IpfO2UbKEOMQl4eeVqV3ObsK697R0j+l5t7k62
ZlIMm5GQaciKKbfygZty8uAowJykWMywxTwSiOt/rb7WZHsC/m+bcO75wOWDJA52SlkkAVP2zqh0
AkRDG/ByqAyQI+Hjckk57CyOaKxlacO0hmxNXTZ5OTo69iP+3LlTPt0xeZyThbX6Tu9AMvYDYyAR
E3/dZUUdHPbrpw/wQht9LEr1ycTzF6XAFnWs8Adlo+n8gxmA/ld7qs826mAVWrN6vbvqNnvfZu+G
e+IYv89LH+DF+gLOtXbqAQHm7/OY4flpuqwCQbjY23kOeEp+WBSsexklwgUZ8TD0Wj1eCZ+j1oD4
R0i5IKy2MID0i4rYD6/L+eA5BIJm2iRwcusJdwhqnNCpohkKd+F6L0YMfAucVxCN4h+MdcNaLONw
Fiu+CP+2I93DOZSFWbAdbgkWB6ydbtVAVx4DYF3tgnfv3yuh2s0pXqh3RyPfUqucI9xVEiplqu6G
oTVChj4GZACecdzVfAkAQjnJE7wk8n3fonOy1GjvjxYi/vNfPDnqr42F53GCeSU98lagNUpU2+xj
PoMjy17npj3D4eEVX+XU+Yky4xw4A1DkHrzhcPFCYAeSlsF+ya6q/cNnttO/kr/AheRe8ZwgiEAl
/TjgiOU+3yLTKtdfvAcQj6KRwPWkleBYCgKxM1yiMzOqD4b7ymRWjh3E44sjxLlX9atlfsIrAjsh
nu5T5POoFaOjev6DHGZxCMJCw6SC8WwXvSk3kAUDaZ8wBREFifDa/478nlSGNLzEqePqIjY3/mgV
o8Z59wmOgF6ZgrQ1xpyDO24Rv7wfIslPyb4B5Vv5I0Yp+L5LsnqPyPSz2rNVCO5q53IwgezxoAlk
3ZBsoA1PPmwQMSt/2O2bgigALxI4YdBLgPYdFETRs9EznSlEwp1QPRtjYamW/yIuZXZXfCQRY9FR
9HCMwYzoNIH7L9RUso944hh7ww4nT45DCF0LdQWbWiF2stQg+zjH/ymmLcul4MFJSs5MoYYQkMk5
z/ibz+khbiYKD0pKRtvRV64kNrTSLxeahmVEh/T3Bxxdv8IVATG2fBuef5Yh8hqOGoVKo48VVxLD
CYTyLI4R1FIoQpauO9So40HyqBdFspEFZABQUCEUgDFNAguNElebKAWIPvP3UNPwXVigFuPcYi6X
6qXNsZmxO7isMXgcmv3HhxB3fObuPlzoEtIaTp21HDldBvTyiOkQZfkixNVUS27Jp+f2D9OCShHp
By4aUGlfVEeLSCpCvC3P7gd8EWhRpC/0oVAJtFIMvW9ckPUCPlK+2b4CYZUwA96QEXoj1exFQlMn
rAcPAmuXPHwn8OEbdcmZng6G1RzlKZF2eFHEeQ3SI2bo4eQ0pzhY41SyFjkJ97X/nvZRJ3Ey8y+k
nEEvwJ58Cl9ZSA7I52m/4juggV/jMV+QAYzrL/WCe9qQ6mPYTKJgRF7+Pekm/RdOOFwWIfOQSzFx
89rz2U/DbOd0izLj+qzX14jE8KkxosoIJD3MQjhtjTQQB/vV9RdYJoE9Of3vHOI+ZEEepdL7/OMu
G8/hheRUTnewal4OU/bKb1fp4zk1mSLClIJlEiF1CbImcljsP9dCgziKwuDmbB/wBHQSgtlzHL2Z
dps2c1Ox8+fg1uHHWk7LFNZPaRvtsTY3nZnwfO4/sseL89/aUXh2OWDEiCdFE8I5l2aUhryNvZ5V
6IuEoZkI5/XR33I4QqQ5dAKGesF11LWP/SQxB1DRW5RZMD3ttdxsyDKNwXwO1URHWgnD1zYZ7znn
0ra0+EizzdcCfNDU6Qqde/twcVSmBrVNyMg7RSs9bqsFR7JMofsExCsTyiK9gAlXdHTcRicCag9u
8xoxO/no9PMd4qr65550XGLOtHqnHI3u3ylYYSlAN9TqkN5HOoDYn3/4309psGl0aiRkV+f7dDDr
2X+A8VxI91g3QbztlFHLpS44Mqr0jyi9mG63yauGc/Bmo3Mz0sr2LKm9Q6V6Ubdk0ZX7juUFqDgT
RtguT2XRguHABZqNAocAsK8SThQrzRB3EimkdYSycSslNYJFxqnLzEY9hLCWZSWlOcaJaIz+Y3QF
JmawYYYDPWulmvwM1VAAz0Tm24y7djmaJ7r7b6wB9zpbNYfPY4QykRBWOqsFtUSlUPpMGVgwDMXZ
QUXSHExhPl+vigHr6uEmCTeaSz9M5pqF+/B1Dkb0SEwwfSvQl4x5Pyw5iJMSstZHsY9k+jmpOI5M
ADQfif8UF+4Onmzbkrby7ZqQLLrfIN6zX2JgmeOJ91px6btpnNNXgbX5o3a8wiSHXtuFtxtQCmV4
bi7DAjfWDjZB4b4GrorIM67HVCUHS2E4UiFiYBjxZeylMwFUx+bQ8La7hHpkGX7nE7Q0kGbZWKSE
xOcpp7j5t2HLU3xu6QpPgPQc25ZbMonvXScSUTLaIcEKfBggsoxcZFm4GLPT4hqwjHN0ztxKWlRh
TkqGkd+2V8Dn37Ska5ZZneZ8Mvwee/xzcbjs8I/C5gQFByRDYHkzQ6HFsYL2FDk3XM39xRVdGWcJ
gcfoPtBZXpGAMOMLYNRTzlDNKxSLDjsErREDIY/TtIkQ5fgUSy5Upxz27/Dmfpg6KbwzsQGPteFi
TDGC29rZF4MxgX27FI53Oz/HuWH//JF7uM7FMaow4K5f74IM5sphXrxWvGZfnVBo2u4f0jRwGqPn
M58x/Z+NbEbxUdqc4RnHIm8/NL/UO5wkfGo0kBTB0NmPSN+COlinu8GJI4SdRZinSctJINnL5gHL
KILNFyk4LJPle8kyl5LGsDecUrwwHgLieS4ODdwRKg24hTsObZ2Kkj785kCpW3FMRw5FpnLjG/Ve
KwQHCFXDYc7MmRgqUnq29o9zyfkhjxF5J7gHbV3JPCsKAmIiwA4Rbwbrz2gqrSSkIVujlk+rJO3A
j8DgGCTELdx81cFPdOc3Cfp0lXzaDc9xaa+Vg4niU/0ivMh6gdPUg047LTfUIBXd6O+zYQxHvhhR
VWiU3lII2zR10DWh0Im0higOlWHOKTgNeCGyU4w9pw7yLs1NIPNFU6wnS5xwNdYzk3FW8FJabZ7o
wJkooSLxhUULvSbjg8C2jchGRKYCRR2zBI4+95pNNjsIs9Ko7lb0G69aZbwpZQYUGOIi5BTa8sX/
1ub6c6JQg5FXZptztltVdMx6Tic6qAB1mG/SpTrqWFAPaZ7rx9UG8M20eSAsJu9MjgoMZDjQcZNe
rvQhGcYPb2XhgcHuhUS5A+ZKfw0EAhQxWRblELt//wufGnnwr9eniuJAfZSAJnpEpdcF0lsseZpR
7kSS0AYX9pPzcVtYVXKT6aBxIhMhIUx1KQpZe1FrfLSbbHBSfmzROZE9u9lnF7asUn6j9Cyp2rhl
rM0Xer7HAVENxR9CGofgLMBhdmHKh8UHKKPZQMYJbxOJOLNaHRc+FOjsV1mWggVTHQRViUfXyb8w
7+YT0dyTa8O1ftFTmtNdDYd3TDtmKEydMjkx5A2MAA0QAKp7hHNFdQ3V+7ePnNei0S1+495tcEZU
YE/cWnfc45CsWbOj8N+QI1EABg5UZ0Iz8JF9kHdoOYyYf1Rqto2fCSYr46AgnwaMl1l3BhiBL+bY
BM9wiaF7bik9I5k663AH2v4rE2EsQuoOtwWX1yUcDGCYAmybbTTi+3KYsH8hG1v0160e58pUUuFm
d5IZkCmjU/q4d+9MkmZCRPIRjrSQp3UGlQr2Nyro72kEtTzIzAaf7dZW4BxHSTrnPtrEcctCbP9j
yigNZLNDLAoqPFCXRFTrFLnMuZDebV65IO3dF2ucNZE2oJy77E18ne3fVrJwUzyuUzQbQPV8OZ4A
+l82kZDSENOTzBIufvuM8o8OvoI3IV3Kwya0+JtNX4bHsC220vzMsAeQ8IUtl81QaDQqw/E5hKoY
St5Bl3Pjz4YHZoB6wwrBMpmBb07hzg69bE2bnK1awIFZc/vbT3gYtRwLf1gSMZnzqrD1CVsMRGA4
1na9xhdpfd+pbUD3/unx/d/uBBPoBUZGJM6Md8xKPAKkgMY70lyTSv5L7Xitz84hBInyyEgJsLu4
5iixNNXaoSK23uLrQeEv5MnwWDzTCQVtzdFCF1Xd59v09Y8HgZvDn08aGRWOkA2PqpzkHc9F3o5I
Gieem72NOO8mr5eoHubcKtjamo10XmewwfG3DeALLvsnzf02cfIi60BIOQWYN6Asug8BBFw5nkWh
CABFY8FeQj82eWOsBBSGExlsJNx6uKfiwGcElyVFmb7C5eWQsR4hAxyaySPumtAWV9vHTRVxtYRo
7rQPHmg6Z6mgpocpLTr8Sbc9u4674dIgtleIpcgyzuwwlxY1AaSQ+uLo3xiay6yZwE3pfxMavmoO
BKK7FaQpNsABmZhs11iMn9IrlNeZKU/mm2aJu7T8IUfATXbYfUA6IVuMwXmX71RLkQCkSTMCKQLa
gXt7jF47iU7rEPrhN9Dc2ExwmE4e3dUbSam63TzEFF5j2eiCslNBvBXZTuIlS5O5hOGyBBfvdzja
CHYE65ONeHmjVi26zJV4m/DCdJFbsQ1wq+zjXyWflE0DTOgixaVGSfHKRaMkoO69jwEU/CLxO8O6
Gd2sGb/GqNizMwTOw4TAvzovBw1Hy6l5/xTBcji1G/BFZBhHmtCSL8ppUusufg7Ba7Ak3r6sHbGF
XhY3HCGWbY9k0Q5YElF1kwXspS3QbHdYOjp7EfiFci9LUBQlec5UqB4oMQpJDHAb+eBXvp6n+OBQ
NLFf4t3Hrfmx1ojZq9E+6wk/D6c6mQtXsRwJobFB0rF9nkLhVsLJaSeLP5HMrek84dVU9C1nDrZX
XorwkKzRcwbjlYO0dKDypxn7DicdDxdAcy+sMY1YCOYDbeMUDat/BsJ6qbHkiMOfFSrcKnYhc4l/
7GeNe1nchZz0mrH5epIYSQsLdsDYSbD3Cc7b3p7XGl5MvJcA7gZ5y2A4B1R5w0WJqdRDyMc303sT
qJSvvn0SFDALYFaEDWOMUTgHpR9ftvzbuFjiygHjd8Nh4zIXjuPGhPP1iCmx/ydBJTdeEZ74cTIa
LmLbVm1WvDzugs8HWScSvxEOJ5xJO305OYnfoqvFpIojD43MmqMSZi96dOzm8KN2WF7cRp3eg6uU
8QIccYAn2eIfm6tzQrUjbPAXhmT8pc2NPAVWb83js2ESSu2CKuCnpHMaBTR/4H6sqDhJSXcOjRyB
zSY1+uhPx2D1bN08PTgdhccVZLG+xbO+fLqCNcnM8rrCZkXtkAM7/qtr4xSMZw+xW8xCKvIQQ5YT
dRefs9HD6JuvAWrR9ibB5qfgKx0Rka5ZUeEOoI5TuQdOMJCqnI1uhhHZkXxmbKP8DT9G443luGxi
biyIffY765ENZoI/IqM+U5TRsfBuuD+uZWmJlnoN7sP5sgkBZVwSf1kFhPltOha/JIYQgOsbse3h
XBZ7PLk6FJN8//pDjbrFysepVLOHv61HecIUZ/En4oDZy51v1y2vMSAkctq8q0hPH81QtNY3wt2Y
1iAD+gQMNe6EwO8Ge8+gGWnSCfHoXDySMIx/OummrvjodBUXmVvwewsq6etFTeVQF2XGYnnGAoM9
WNaMHPrZzttQp07r0p5SSplDgarzTKj3MgbHTHGzceTEaADJ81+wKAxNaHq6V0BcBy0RR9+fI5cM
DAN0MOI1EVi44NGQUSPHTZ95JrFlkhqeslRQHozXzgsC4x+lNkXsGtxzDQRz8XENk20xi4v3jwJq
+jRPJ85UHhEe3w2WyW1XPHbpn6ky1yzqMMMWi0mQXYcpPWCWVhNe8phl5BUiJ2V9boRwp9PB0A9R
fHcIsIMgiAMR0tvuUNaMXJibB7uK0JYYFYraGT47DWXP2Z6XAfRA6W2k3xZxFWYHUkq/cOz0G/Hp
mXLRnmjDtI73ubjyhhxuGX8HF3sW0xZ4S8Nbo+Dc4IQNs19p4bOlzCZ2qLrfmXODnjg0OlNgp3IL
ojvuF9RmZhjnAlv5RR0voUholN1LWAcsN55Lnkb1gv3mZ+1/fDmHRU93kraG6/eA3itJ5mKENrfs
uWyYmoY2fzHREf05y7CG5yLGwKLz4lZ9kNht9y77b5fFykb6oGQfZotd0Xn0P/foUPaympHYJXi9
ZLDXwg2RbLbaBxI5UZkxtVk0KEypeaTy3TvlzeUL+p8MBcMJ02kXjqNUe9JqZHuOXoYtN78rp/XV
uzK89r7LZwODFXfyS/BobQP50U9vuX/+jjEJK0AHYUlFyS8znxHXNayLf0fL9KOaqxlPlX5TRxza
WKm6+gJXfQsUXCWXqsVy9zpNitIASBJsjpeZiCR3czxS6zkYWcrwDjLQcTq5aEpnfg02RZHRPzpP
cXIC2GShOgEQJnIxx7IflnPofQRpAVbxvNEbZB9+lgfDPZp/PeMfb6EewBKLCFt1mcIfe/G+V5UJ
+AhzY7HcejnnMdnLV+/Idk3lvgknLaACElMoSb83sSyKKbAo1oFCcOEzCQ1mmH2IDMfQPEzqTdMG
bKEXhlFwIgQ85TTTyO9dEV8OW0d4mFafsQcj5Jaf87XBxr+uS0cRAORe+RYAvHJmiPMcPSjbHo7h
2I/+/P8YgZARqkC5eNSEueKSVAG4RakDgE1DhxEszwtFOx1GBG4pcqEopafG+zLvbH8OUwxTxIsH
1Jo9t5YHwqQQXQd4lsAiAKfhO0qMAA/u7/jC+UTSlSQkgyP/6kij+/Ej2hOmNHhSbqBCcI2AMECm
u/G5gnJLE3inI36FTDuvRyROoP1YldDdU3kTNtiHtU56Zy/KxPLNBU4kLaA6ukPxrRW4dwNJmGfC
vkFQFlkRUDBUAkt9NRrgpmK7E8l5QuAmdgkwJZl/qy7hPVS0IYbE+ZOJKPhKyFEAASDdArti8HR0
+uxl8W0DxDBhZ+QgtQEUOMVfnPXAf0gkzzw3lPY8zQwFxd1X3MRVxHdYpNclojKkWD+jpHcMjjqf
32N8tbHs3mzkCWGSylOPLRV52nx3EmQheI7xVNoHVj5ADsc4LHk6M5pg4BSSDHEYZdefNIgNgFIu
gZ+VG+Cx3nXwlwPLadhZFGEdp9Eya6B7hH469OOyRA6udMwbsyBHFrANYnvWJc8qhjW8k7mK3CaA
YvFjTJgLpFGJMoz9Hk9mrDZEqNiwn+O5dOFsq0ijPYcrBBXkshPvFU50MWgys6P99r4GN//3ocFt
gsygM3n7LSWxhsufd9fJx8bnJ09jZGc7hy2+EOzNsBIQktC7qLIvDhlgmq8vM8aHf2x5Tbu9ZNgI
+E+JQqvyWG9JGJ60u94zAVOsh5/4OYWNxTwWj7DVW8KPawcnfR4tAguLT6wk9habN06ZfnFErEWd
Lwu42Yfi5n8XEpiH+uOqRn9CrrHh/SvyXKGFtLGgVIB/inVFcjOxFk4Le/0TeSg3Bu28OFALCet5
LGQeaWLZm3A+WEMsoWF38VjGp1MsNNIUX0GI5usOiBAkA3YG129SxStfXiRk02KTLT0c9DmgeExo
sfZMU3xifnIG+iQYTxS3WoA7dPdspGLiJVwcdt8AOyzQ+YDSATfMgvE22B2us1nGv4AgIZo77Ifw
9cZVkFjpiBN708R7wKP7VvKA+mbig4cx+uv3D3yalOEKJ5/smMhPGaaie4yiabCBKNI/SbcBIkr7
y+iPfYewFvhC8nnh91xoM2TjazPLA1RNA4cbLpR9NirFFn3qU/wxnnPS5poHR7yFOOabWD/vEPp4
tLMRNS2lryo6qwXOzdTsvAEDNZbzBN2Cq7WUtVV52WMvgHWX7sjug7gA5On61xKH9L9Rr/bHo0Xx
ttvD0Y+ByLPM2qc30iOQopC14fpdNepVWesfg+gMOzIppmEwZLRvjPPuNijtG6IrkmPgBEhDkGku
IwzD+OxUI7/99tnnK3IiMdj70LSQY9c/4NwsIDFdP0/RFAvSeJZ4ljfg8mNkgxA9UHS2dt3DwFWC
vmQ/bfIX/BfZaCjoxIdmxiXDxrIn5vd0SRG+M5xYWHhYTGP36XjQ9dhTjsuEIsRx2KR5LMLsClyy
YWOnQoeFXyYSVESTIJXiev9v/cuwUXDtSIMvzjRDusMeJpUyKmK8BZgsJhmooxtD5cI4WAKnmPj+
9cjXwih4aU2z7IgNBuBrH2GAu+x4kwpcjd2PQ7CTyyudwGtxu2TVtA/24JZ5/xLn7kXBhtUIvOIv
21siUbD3ccGjw1cvk/QesNvC+tjLJnsj0X/Tm1AFGVweAQnJJKbewG4todSGGtOb3xHrTqOMQ2LS
Z6TRX0RYW3NPHIwXxNelQpHuWTqOJ0fXI1uL43g4pP2ScTZJBdyJxmC2o0y8uuTaBxONciFQjNqI
oQW7xXKPkxK3uJstiFQAYny0qB1puRjOtlcwDmFWQ2tnkM6d1vFAoM+QU/If+HzeznKGSMqB+98F
ETduNA2Q9TH1evPpxOCDMj6g91MhO7R4b12lr5he3ebgl3crSQt4f1HMAdxHkZeIAP2Y/uCtz969
qrHhUrq8kTxGznSt44nEnLSgRM4CJr0bEq/F0RavvkaEW/9sdil9Vs1SCw/xjJTnFAN9KJf0p7Xj
myHbJs89Xr1OkESLFPIj1lBsylP8FZidgkpKE2ldbMYkYhEamSC8NrqZzUaXPGcXqR45m/G2A2my
HAJDoFqzs5D2CTobBb/YET+gO94xBJ+0WfD0DlnKqz8LTuKbzQZnpcKDFDrxjfM2JSIlTRIDNSoG
ZNguSE8sAPKeSJAAM1sWKFui5MjLW3F2Q5Th9PukUktoIY2uz9G6DrgIOPcyChUg9NSbze/juTez
7KlFr0uSLS//HU4lUib64CpS9Wbbce1G3wzC1Ubk0c8/IiJ9Mj6o8/jmYssUzRYybpObtNYQONiU
FgEtg/ApP/9Ql+7B/ABjXeChEV+6AXoMo5KOBadwE6UTlih0FdMkQkwO/1e6kwXqNehS/Mv6nwB+
d9kGIp5agVj43hZEAaoQDjBCFZad2QRIHmaEl0RnNO38/lxGC+JRde0naFrWDeTp26H24HZJ5YBB
HXk6TGOW8H8msCpAVDkPxF1v8OzNKRmUM5NOTPB4oSQI52jyHPWhosC39OFUjveuPRpCoixa1JPY
3TJBA5jFKkXKHBCih2vZzhTYltoqyxZ9wK0fhaweEk3oNrjBgjcqtjLHmdYfhWWVjKvk8Cnoxeno
MVTdBOtpifbNYSYqN1Vuu/g/znAB7A1ww6VIYYIeayOhLkw/4X3GTzImX3Mw+jQf1LeTwm+w8Snc
Y+lpIwbm2FR7KRCAVHYNh0IJF4gp1AuuzaTvUulBy75R6Mu0U5oxC8tc8aBcGp46uBu0jqENfVZW
nHTKPFz4i4gD2T7gOWRbx2uTDUuyuCR1mimDtOhsbZRJhJQDfqTkbOEhECUn3eEYdnlmmwVeE17D
67R8qAo4KeD1dnx65OPwLxBpDKf1zXb4as2hSTmm0TIqc7jRFuA667KpNuAo+PnDvLU7uJRjAU1W
kZDSF0xnAXU/jILfU2FlCC/GTHLgy70P+2F4+4fGa8gEz2hSzFLmcAoBsAiH1pr4Lk/q0kVEHuwG
lADd8WbK27MN7h2KLde9iJ/IzkQ3KMb79cLXHNhrjQ5HPsMOiIbV6EPoNMA0HlPpG2Ub+FqLYxpa
yJLNyZG+ZRtKPc8knY7Ue7yyKySy7gBqJdSRt0/BJT0i9fz0GFGmHujsTbvEB45zIWoW7Jl4CpHn
TW7Py79S4FeTDQYjjB0E9LLrpnvwa6HulLgRqc0e/EG1I+YvxK3nsGnU2rkGTECYPEpEjhS8P48W
plesfFF5qr4x47mlx1AUbyBD+PZz7PPR09NKjEiBWfwPl4qI9svI/PDtcua99ERveq6y6Ct/uGrA
Keoq0m8foI+FyxVM1xhYy0QkBX0MMsLBly/nflWLwbafbykxfalSINdKKkqEv/rjwx5184iupeDP
iExBLXqg1KKkWVAU+kMh+JoT5jCOYK+yoJsfeDhurK0kXL0cctFvmBsHL+QKNDnU9JiMzFF1H+gR
tFE0MwCqMaLDP27MaZusZTW0KN++Ux4mKSJJrQWWuPXm+z6SywgcB4N1l0jvJcE13CeMemqWpJex
TfI4DWjyaBt7UqDycJNBAzJLqeWPzBE5ca6vzYSMKim/QvNKNxCCwJoD+g3s4fDefXES4X4PT0qY
LsmgFeEfMsd2ljGq2XLE/G52XHZ8fnqGPTtGjOsHc9DNGcIy6xYqf9xidxdeHcrUpC39naQm3Tw6
DsvejmUKe1lRUb2dRfj/bzXV4IWxIqABXaCVHFI8pDcwuDhe6PSpVw2qmzvLguBFGHJM/birwjRj
S1ZcaPK2hubJWd1c6YobPqdURsZu6kynEsrDBBMsEJ7Y28VYosP016UHOAj49QF7nILxaRYYWzz9
Ed6QqO5+uV8YxF/d/c0uc42ADibQ6O6hW9BbTd6MRCQtBaoCg5j0F1v7IyJhyc7V+w65MSpw+0Mj
y/MlEMomdYDzMXoQvSIarAUso+MSe9X36iUFiDFSKZ5C248PP/r0x9z8Iqb6mL7AIUO9qLNaJ9w1
kpmoCCinPIBojqgTHTDntooXBK6yc1BS8kO4JDm7nHt1avEtDzNJCfvhP5i/bWQlSt2azD/LLh/j
JFZoUUL1xWmlliZDX6cK7iMqO2poaGvTIw8CMMU4XeM6hVc0Z/PbJnIjpD6DRD3jbI4ccHfOEP4r
R2KaYDvo0G9TwsjWUDqR0acT4gzBquBsT+sQiDEjM4ojBrgRi8n9Vz3cJz4Y0b3gvXrnHJT3gJsG
0723cPW7BS7mTChY6NgjKmr7F6o5z5ndPEKTFxf8dA5gmA+ORlqND1w/0q5ooQlQ5qCk2ku7xg/g
Z4TPI32Vg4LKQcZ+r4h0FgzlHIzBMxjGzNq7dAKUpxsVArVJd0hHsalz1AO4zUHsg0kIOFV52eb9
cFroga5uZ9SNKyuop52TWyf4UGR63youmLO7RnScwlv+zhZ45XdjsE0cr5g+5dsmZ1DvUuL9WsUY
9T9q1TmHW93rAO9VPjXX4uJDNj9Ob1/PMt1DyzEHj7A1aCdPIqbgvfS/s05iJDS30yZ7q6QsgGPv
DDHEBTLqHmOKsfLONNvJV9qLves620FqRdReoEZdsE8zF3nz16Ov48mEgN0coTUAF/uGu7vbHugw
Sgf1rVcOr+uFDukoMDAoOzgtzW1YXmf43Xn1NnjnXwhp57BMvobfPKGd6z1DBneIINsnCErhM+/E
F2Tc07qHvn3fgqbQKA70OHu/qXutMthnWISAzupX//P0qkmj8m8snp1nPXv1Oeg+g4ozVPcIkWg2
gh1YKBFvMTzp/TdoRPqomuDecGSYqOMWgOudkTR7jeEtORvBi+1jfpl040f4Bs0YHrdeY1jzjR69
jne3VOtEY9xKteELUsPbP5a9080v5xrW35X30L074Wgvt3X1OzAJo5qtevmKoYvrqr3z9l3PqnzU
DPj/nXTvSXnScZ/onB7Od++XJAjqLpqK6u+Oda/unjEQBBo1bObWzCCuRtB8Ba3KZzqhKy3v0vMm
XJBuW3U0yNz7jv29eNbHN3Xvkz9oVCY1mOTLxUCK2WFx+fhG0NZdTBJvyJv5rFx954sd21vtLwFG
+jWx4G/kpPyI6qLfQG4gwg6lG+o+N/7H0pl1q6olS/gXMYZiA7zStyoidi8O3SqI2Ivdr68v16l7
bu06tbZLBebMmRkZEflygSKQBoCkvnHxyfimvOVpeGlojR8Vu2tgD+bcl31MNlq0UOxO0E8qHCpV
urb4zbjtxloRtePPsPvAZ8Hqp9XkebB/c37Utg239zQrHRuXcsKj6nLSBeIyp/h9R4lerpHdpr3h
l45AM4OntHb+9Zn7eJ0+v0zM7oxRzb5mLClwKeyu4xIYgi+Ni8y01JA9tSaQ/PtDXbVowyqjzoSd
RzS7Bx3odpY27byd29v94aVLb88nLdOmaNBDZnPkh7SLsvHqNqyp2ReVeQrduzs8IzQ55zTGL4r9
6sHqMa8sD3QNN+et2FgsVTAeDR5C8e9aO7+e/St9o2djUNc7OgcAugMSgvfwvOS53Y9UIm+0HiFK
yp7VxH33SgNycU9OM+krzbBcQGgl7FvdvSl29bL7GIOoVsP1IAtkN2A4CJOOMI85o8bdtmkO4CHx
Vq0rTqrYu4rxol3cbH5lhWzo7pwNp6ydA73LFyxG+wKd/mFfOiKy7HzsM0hiYZc3t6rCuhWuulYb
Zm/j/H7SafjaDPhzivUPB7qD9ZwAnh5aDnYy3elpDKJwGB/8alRNOrV7erhAhmrlv3CNOYYVxsZt
u1s7Faay+Lz6t1PQAW379IiV5gVi1bbuUnOImQMJ7eiF0MPrg4lWSz9fsVrM9uZiPdEWm28am56C
qSM6y+fV0YN6c3pjzGIbNOhmJ5gHBAW8T1dOhYMDPj2Vr2eteT1ozW8/F3VH5UMLaH/sFtzWLiBB
ZVgFIp2bpZyc9v6MxY6Ov6DzYGKCat+RhPTd6ule++7r7LQQgKv2iQaKDmPB4yedlt83vCODr4r5
xfAaOkLDO7ndzz2jDTwGbTJv+6L7DGZqek6rdlfZ/exd0IZOu9B/bOYpf51icqQp9XD7/1pfV/sR
eFTNv/aYO+cfHv7rFxhccjv84jXxdZWue2g8XXELzV8d3XblM/SweXrXk3c+zN6s1o977bqfFlCc
o/YdZs32VP/Ydo8f71iExiXU2+777V+x3XRO4+Xm9LULrI2t8m0+s8lZEDWxd2iL0prZ2/i5DUWh
jLOneUz0t7k7eLRkKNWxWU7cwMXz4EHjnX6yJUn2j+kwjkP6LMAZzSd6wNRs4lsDiuSsmxF3MmVq
tjmCzMrsJYb4/oDwrhw5YIW/EJwYBP4vi0mBb7IegN9hAuF/AJqVv7dAqPQAwIhb2SjWvNj81yxG
Cxnb/XMGrFzTgLJOBcCEzVwaZ1fan/dBbkwHED9g0SJvKdGoDhgMA8eCDG3xY+zhAiIh+eMr7TGL
6xvzNdmQVEFKgsnZbCZEE+YOdBf8wTh4WCiOwZ4zjXy3Y1CZOmI8MaZaw56P/ZHcvYl7cjYFou5x
72SOkQ3T/6GgGEprle55hq5oQluo3u333c0V2swe+qTuYP6K+D2i5mSWTE3OAtWH4aSDnrdg9pV1
hWGDSy+lt7jn7us0Y6S44LlNw41QcgBXOicE3VM0g5bvzRj/TJt1eIMGINqLG1Ui6fEauks4kGTc
e8y9z9jbfRCXI20Y4ZAEUgSTrs3rBv/NCeTn4+9i976a/5hfLIU4pFGST3C1A+5uI8wytdjAxJJG
13HGfl6NRblHPcZfC0YAGG7TlyueDuteXJL+5sJSAuH1akLwUPIuImwP3sUJ9X4fYPiLWbULJ1ff
iuR5XKSFuelFdBXNCRLS3viMo6XdwIa6wjWexSUYCowtKc9CqK+htY9kILNQZgBX4t0OmlmRHK2V
j+SWqevoVHxQUa5BsHxvvFPGwW7Gb/J/xyFjp0j9XMF5yP6pauc2wOXRp0lPk93WFum2NQa/AI/A
bT/aZ5chNxPOyL/R7uNDeTEc+Ceg7fQXUA4CmUjKlaG49AF2phHbBskbSCBQAD9BcpLgTF/n9lS3
qKipoL7SJMKEEThxtaDn2DZplk+3j9nbp172cw4SsI/7Tkf6aR2G+9WJck1Um3+7RpzI03RaxtH8
4wLmNOT49LSh6jKXQo7UK/KEaKsek+l2taOU/w/3K9leLYgvP2vg5FCugZ0vM92h+DohkYBcC8NX
BCJM0+5AXF1Y5Pkiddk+GRmUAhPTlaPJCrZm0ft6SyDvQlva03sxPIaTwS70b2SdmYzwgT/oMzRl
3j/6mFPShFNr6M5k5FyBQ1M5e+2kJroy8CSjIy7sRmZw2joSWwiLUxoto/2fP7QgwPPkPcUNwzxE
S+7Tke8L26MJt+k2LArphgk4cNkgGGIKx5hyb66YyQS7ygn+Om6yBWWEmCPKJXzbE8R0Q8VsExBv
3hBzOFJ1IU5Nv2OuBgnvnnuDyzt1+df8ua2wCpIpqQ333gKOkpVjjAzcpsUBV4zfKRKnHDhiLIMS
wI2Aw7QRVRw1C4OIgWQtQShZtLQ9RHK2eMmKcegFiuolPW7gxuxB9R34OzGAJXBNa8h9tmCS+LAv
9QcL9dDCU3Ixj2pGiFztXwauqgGmqck0baLLBKp38YIvAkl1wGAF4exkEFAok+hLUtb59Krug4En
ajvHJJCzXhiOEXdoqYpaS2YpQ/UQeg5t7j0FkjqGeG4qN7CovVDBoKk+BIT9IlQTlIDnIP5O8yoA
HTo5+mnQgNM/7aJlnjYsmhtllQlU1hthn3xwITQd3C5e0HZGpknTyv1mrEeKO6/GDgtTxw92lk/M
Bmk22osXnK82ukCttsUJSceBZbGmnZ1fsIEDR0Tk64drwdFlOOcMCRSzPKADRKXzR1RoWtwzTLFp
tgrhu9qpF5YIBbx0i26zFe4pNK675gnbup065qLeX/91dFc396y49dNTb+6l692wfEbIqTna2S2x
lVn5+im4v/xf4VOwkM8/uoAw+so6XfxHH9PNsNUJ9PGt41OBFBl/KB+v+nr3d6BdLPk8HWN270lv
5+txh1aX0KDceLmwgXAMhvtaDyoI3krcCTpDBZlcH0OJySouRo8XjhyGf5l+4n6qRlStZ+e3O2bP
lyMVYX/wCM5TfH2yJqwmxzHi5c6oYJYrKe8he8xOEelaC0vX0fMLIFymHX7pkOFDPe2mZOXVDiJK
mVJ7UZl+kLh0/ZenMfNKn7123c0TDeMNRorF9+b/oecehytKJ2xuXy53/JWTBJMQt5NzfosgRa3g
I8wPhqUVXj+lZHBvWLkfUMOshQTRAsxp2UKDPdJ7N+laSr/nT2FOzbPjRgAa3I/4OCMOc2nlANHi
/GE2gF9EJQyxE7ENJtg8omdlb2EusjEP/6hD0r2Gwn7fEwo6xDPFBPWE4g0g9oEtDyGmdED1SUiP
oktfrl9ELhmeA0gB5MqRJxPWOiNOYC/1T8MQuzj8+bBKIWa68P9Ik03J2Ado8jBmtv+43ziaRJlF
Br+DrFDoJpPaMsSSQt2qdnCmIk2arSl2gK6OFBUDB5Q+pr4QdS2wPpAnVHTYJZJE7Ri4hcKGWb3M
UcsIsspf13IV5Wlvsacb5wi7kdGfi13vQdqBfmq4kGOeJqFIcC1hHkRT6BTwCTRbBbiiL5A/kbak
j5l0IcExER8BYdJGE9mVjC1T/f3hDMGFN6ADu6bhITwfia0UVE787wgKPkSYWFkeSCk2F3u+GZGN
QQIZ0hSNg4GPlm6kn7YG6ZYeFnAfTZ8AFNGes8KgyU1LxQQCm/6GOIP/6UqJnuD23CWmc2NzAYkk
Q4u6gHZoePTW6Z/mdFB8ICvtyvQAaRQJLonBsY2IldFaD6AuH3xYNW+Tdf7DeZWgu532JnS+8zbT
LpnZUzNZgEDAiMwrKl3yQLIIlo6N9O/3p4NgAzbooc45eJUKj/PO84brdR9L71vmg0dTLmALIAU+
y0Q6wttpAxMyDEe3s/UPsdKCscV33tfHwiL90Q4keQOMI5PFF2VGxQLT5RgsBN4HJcvkQOeivW30
BLPZZ01g7VnQtGB84K+Ik0Mc+9oFOO7fzAWmT5IZuASHG9OJ4TJmqzFARj99BZVUacVYycqVWY/w
K31RcG77yFumelLsV5rblO5qTASCo8BncPa+2Dah7Pzz9oq9UknzKHm5b0vt2yj+yO8Jt+RxWIUF
lC20Et5dEnSEGhWGPdNW8Jyd8rrnVS9XxbmLJc1EXUowzOriiwsnoQ2SDJ5x9459TzkixeHMbEOv
+Jdnd/IyMsir034Fn7ZLfJW5ZV8f2RydAc4ZDllYM7hy8CCs8DkOn4kkl5BC6JKChyID2yqNIx1Q
sg3ybKHqZjUfAUznVoOZU8F0/9OrC0N6n/bszmQbQadtSToGOIxKRVw2QZr3tgYLyPm2kMP4kXAB
+Sj8UGjZXIB1kVaxmCWverLpYV+lf58k4mNJHlkOWxp5xRpKx2pXMnCUl/INdaBkSSzVFn+womF7
hOFH2CmSPKQGHRRgPUlPD7YAoMvnJ7ijWEGy/8cTNuw3eqIn+czz463A0hZGzOAA5NNt2H9mv+fq
Ct7ln/lqeUBSQi0wL0DXGZRa7hq/BVRk3/BY941ES7XwSa2LvQZyNyg9J9dA1wu4RwaB3ZWKeVaA
hRg2cV2Lx0tFfDs4byTWRl7PnvjcKqAFAaWkCvb09huwgbTIV4xoBh26DAmralQtr0CZhmBK9xSE
pWjMM+IN2j1iSM2EdsloiaPWfUyiqM9Xc6jHVsHql95x2ne2bDrk0jOoXl5G2gKZn/WCnb4r6f7J
BpfaAk0jXvKxhXJ5eARLIW9xy3ucDjC0bBF0wc6mZ3I8YLQJVS9jD3FsOIwl4XHZBniDn1MZjtaX
BV0gmOIsmT8llSS52DCvrFYJUYOUr2tCB0L9h6wMEjhtCEh30M8ad6ROGqZK03NiI+Q6PQZ565L2
dvQifZ/znYjyf3C847DbGT/NLiYtJiGMwWVpUv6GJE+a2Qb9VKj7KWVVTjiek/YgE7pw8Hd7Tufh
HjLGJEbX5B12/t167hOMbWzAWfZVH/neGcsa3X0EnN+T3xxEJi6eZk9zXrgFRswbIXNhekX4/kKv
b821UBn103fchxkS1uvSJw1A4HYOT1A2ItKF+IY3Y/TY9DUZe1KRXxAecIWz3sz08B+Bkj4aS0mB
UWOCwsuTVzRQvf1L4RV8DoYJaTs4rTvDy/SCpB8MZEw60z2AfJH/allxs16xnqisSdhDICU1ILg2
bLwaKNyqcwXmL9LqaRUrGd/gOCUsncRcnQ4WEmRIvD1SRDFO0ZJysChGtDRh2bzCb+3iAa5GdR4e
4yY4509A78EPSmrIsVX6IKXshXrYp+N6ntZ+MQcAO/vFuMyuIIEkVAvyl36qhwJs6e4LRNMvU9xv
gFhzyCUU7GjBb4rTWld5OSYbO25fnhrtnwx1gPDdG13gcHLJVuMV4w5I+eA80FJaYOXPeibfEqq5
FpZpE99cUniAMCWrcj4QT1b/8iHhtUq6iXgy+OX8MH6EvdHZaWOqjYFJ2J5/M2V0ndahPpb+wKUK
bjwvHEi78JW6rhr1B/10xe/wOMmvmJqjxGCbk0Nck4U1UJPHavCeQQxdYxST6NNngAfMqMeCuTJb
a1rlV0aXMHIYWxGGiCVd/0aK2QeQvW2viZ4YMQWeEfeGv8YyMM6tB01wmPTdJiaD9IHfWRsPs4iZ
pzgoMg1I4GHx58VnbE3MWBGUVZxDEY0Qoj4JXGdYT3rDGhymli+dGn4d8iud4AsNMWKF4ys76g+w
AILhhkrZZ8Czr72tph8SULSL++F84esIXNzteleI5JhTxRAa+ukPQxnDaphO/3OMwlthoN6u3Ur3
WUuGSwrQJjnmCb8C3vBsMZahCZVsdTdvwBVnrwPwp7lnv8vXY0lVGNKtn0hRVG7Ld4vPcb9jFjgB
zegAmLXuqkFb47yCAqB2rHbbO4yADnVXYEfoj1vcGaB26zaJ7mFYh02AXE0Lb8mxCI55n/W4wrVs
eAqfLbsdHSuwFQejyKpxV36PaHCAugQCwh7HKu3rsa57Nru1VsEYPeyhKD4OKG8uTJMI6C7ADm9f
3SdOoW+HtUayzy5aJcAAD5nZQo4UPrbgFL8SdIb/7uSX4Xu2unmtm4fiq39zxKpviA8NHdqcKsD/
Zkb4SvkOx0r6LV/dfc/oVNAMYF0wv6PtUvFQz9DAqGGwFhZIRdHBPRyJDL9PeZxTYxGqAKiRK/52
9dUlJzgOWxwpbpWiPsS8om8dKDFHZfpiIvOTsH9Prl4rQj9Pjl4MKbFz6jkXEhdW2gRSBHIy7qYl
CjsRsQvPT6I4tdw1RzGGwHbH1CgZL04CW9gMi8Im1ietWGlgBLzs63M8k+jyr8eh8TbfG9JcRsQq
/x2/17zewVQeorXx2K12P1LxoWptMArfSdnZmnU3BEUY+Nl1+dqd3Gv6EA1Ry2/NOLRsDkOOxC90
V4hIKf73u8pRI+QwR1gVD1+GoNDZdF7u5x++EJDtCpdfDHk1kjur+tjXgdgj0h+xruiARJJLx5la
Rh8jKaJ6zZ87aPd1eCIwGKIKRdEq//AlUm5ezqWdPR7bGe7lpl6WSPa4K5zAon4RahGVkjo7Zhxy
gtFI1iEWkgaMyIjmKuNJPD6Gd/n62giUjBeQ9If8m3w6VIbrThRTrUgMtfkI4seT8rCPu3l/RsB5
DBmZsHntGCke3ZO/z+UNrgnPGQc3cFAUWlh7bM4Y1Zx3ii0/54iMWqADht0eFbNHiOnMtHHU/Sd+
OLh2JvRAxFRyNVtFDUFIngxGVPuc+ReDEmNRyiT0vbI4bH3wQVbFlBVGy6BNd7uzO84HEV7I0cGu
oALXy4P7KgIux0PeuuGzuZ0qer4TXAvaLB4/ZzWM6uXdQonEk2OAk92KSm4lf9HayJO9c4fosl+R
bbC+WErsvLtXQj6TR8GfO1YM/ya/yjvQS0N0w9CWcgnVZXf1rkvhcaozNeKyupsjWBFeqPY5F8pi
GTztb9hdUm3j3gQtjbISlu6ws8NaeoLEGRGRPhe3NHrjXWqTwmbuT59xYmWixPLqwr5SCFG+UFOj
NhgCPrvo8uWVddiP0D75lB81KSfjutCJtq2SzJo0hBfIijNsZSvsN36PnwHhgrLeAkRTZpcbxavk
FTHOa7NneuPd6bt73DGsQZnQRhgRcSQ+qjCL+Y6qrc+/cY+M6prWrL8uD/pw5ZOaGao2En1sQ4yA
D85q77yjMmc7SJ6MCTxAYSdgzX1kg21qr0oKBmCxCbm5AvYQuienLdfAjZbvVcv8N+QUULeY4YDj
CjfSUwdPQgek6IfdzMUvVjysWCzhhx//ppDZ2U33RBkRHlgbx0xnzg8wwZI/OlgzUYjpmxeGOsWQ
vQv0RiZmYcdvyQoQNcHdegcXu8lWMyLfkssgEOFVOxZtxGVjcKXKtsoPBLHH6DU4bd8BbAIH1bKl
bRkhtKFWyoQ5idUcRScHuDy+vwJ020yYzwOkt/onxDKpRcl6nLP3gBVgsca5cYSwCnwdTKy7IVTa
zHmIeVqkw6XzTJ45eSRPi9YyiejVWtFxPGLpeiFYkxuvmGcmsyhFragCd1/Jn9F4w/An4PCovzP4
WRQlhcsz2fQB9piITpRJMKsfFi5Iud2mXz4uMrlgteDL61YxEzEI2TSEHbT3uPfTIxiUVNU4DDK/
qzNSJsbomkjk5rkSwdUZVQL/XJcMziO4LUsYxTxiQrT7zMUGaUdAxHOGvybv6xL6iT5tQmuXor0m
/V+NL3xqJ/ggzpVbxz2IWiwgkiwuDlDG51iRJzV8D2vuEg0AlxlOrBcjICDK8mG1QSRamZ/1umU+
MuwIQCeZd2FfJ89YjABlvGGZ6AMGPMntgjGrwCNHEOI9MiAtn71JFCZeRspIBv2yK7gL2mg14BMA
Hg3R+Q5vs/aCzMwUQmLj3Cd0cMXgKxgmwCGyDESloDNODb7hf9OCILt3AabFRqixbo6gH7/aBVuB
MFNP7gjwYdy6ZCAduq0ObXDC/Ys/1GFxoOWjWXDJxQQeE+UcL7KktPsBaT0Wt3jUUc0YHsr66QPF
7j/xySVZQuQ/1iEqaoziJrxaL2QSoLLyRHMmL6bdqIunEweKXWIeuGUJdBYU46L3cdSL8LLZnDwh
+ieiFzBHu5c/Golxm88u9deW53njE/gXvUQ4ndTCrOLQzx2Tn5fu2BzhtwoqDUMLjmrojP7tYEqe
6fcNoChj0omNI94pPyYPwOde5SWN56QByBGmJGcaygeUJuJi67UCHMX+Gl/IhGEB8qXSDI9QhGSL
Gc0/XCNodzRwpKUlaW2nFx/lXfa24Nlt/0juGaXfx/p9BaXE84xGEK/Fm8kal7gAe+MXbquXYBCC
/wlK5bNoCRJt+jdtwkWbxijapRgWrnIERjtOYhphiBsA92He4wWTA34JGwvdHdJES6BThI8PH6SJ
mhXuI0QqkJlwyugxoQ6H+owtzV9PWNn0WqrwRVbDZRHBid1bLYCpDfHnJjzse20RCbrxYYHeBbMG
WmVGMsPhy6H+hk6PI6yBGtwVKh06lj1Tv88uLY2R4Fx32rKwUhUDgy9bqJW0FFnhkKX83igtL3zP
NL3mAsLybbDpIVf/sx+RMxMYkLp8A2iG/i8bDOJZe4k4bMAtB1WxaPtfk7yHrd1CrDm3guxyfjLE
j6CAsoYBUIOPZjvleDFAdMJPIQrdLV+WmAyvf8p0oG7F7BJZQuEF8529Ijv0x5vhscY/0fVAH8iI
Ic8JOnDlPW3xOUWJhHO7EBMAHkEO/AH2cbWJLzqjSBbEAZEd1Im4seGdSF9Ir23upMtp3JiZzbnr
DPpzjN8pwWgpvWdMgBNVDAufjwENzS1hNZfTBYtWQpwP1k2fFUNcjDBWZ/d5Mr0RXBP4t1i1yUxW
wZUsnBYkSCPVhaSNgDYZtm0MHplTTu0k49gZfn4YzIXN11hwyWAMEvtz/hNazUQIwSfbgJoO3T3P
RPFEC9PmC4jY5hfKGgXPui0sYMtoCm3867jlYgkdZE0/0r5E33hwOtEZBLV8JmhpyBzQxwB9YAN1
8SqbQQPBmBboX4eKA4ozlKSbbODvcVPJJiyEbYTGwXTrjrlRTMQ3FqRYaSTcFrKb5SSRjn+h2PSn
HOeLap+FiaFJMoCywb/8EJnlKI9wnvtr4+6kT8nWJ1FnkaSQ5ikU+YdZv6V1PDH17++mJI81tgg0
CmHA+7CoaKGiu4o0trtFGMbvTroBLOr9K2etHIYpSKB8/MdCiMhjUMK1Xtpr4Ya2SAOxlyMjJpW8
Y8kCEZU+XN+H3j51PmE8+iIsIBiAMxGjSI/o9LgEQTFzZCHTg+QGXoULuUdjhYyDE1Q2tGCGsoJZ
Pv8WDm1/ITVKLKN5S5xzTKf8Evqk906fUtRkProrohkcBuBkdBI+KQvmzxxNZAqQK8GtoLJaIhsT
3x2mt/soUS1LvI/I0VEFSX9wT5JFQwAAHpiXMYr425FwQIrc7pUR/F/8CGQSGQaF0DiwuVLPLspX
WMw0DB48ju/BRpBOb2EELXB8sKR5Kbfz/3f1P8DLsfQh7GkYwNL3PosdJ4Akuv6zC6rDzoxy64jR
DLR4L7tji+bgj2zRaPiK/EzsUCWopThXgtRD1c0dh+IbRduASHm0+xt2BtHSA4r37/BolT6BmuiK
b6XYc8V6NoOAsKa/QiP+DzLH94lYfPLeVqETQbVh9E0fIPCnu/SdUAQbTAYQo15Y2qHYLawsBqCe
nXDtQD7xaPW/ovG42ogFPBWzdzYvKsfqgPIsZEUCVtAVh8POdAwwk+mcyYsiB9tqSAksvv/s7ty/
2K+LKdxWGqesxohvTNAmqebpipacSIHLvSeOYfRiZh30OMKoyc4WCYCO1EGLG0bcca+1hVRrHBZM
p+NrOObVGXvMUoJQIYZsJjJLaOZit5Xu2fRAXdZA9aXNIRUty1PSpAtFCLkfjd43UXcKdiranEe4
7YsHA6+AgUxfhKHv8ylfOIbqCZ0y0KHDqJBkFpqHQ25hwfSlughz0p/GWtcYFqyz8Djc1ztpsVMS
ihK5jhma8zIxUp5zdMEbtx2Ew+K1/sOJvMDZHNMm4MRF7MG95xLbcgvEbpDjW86UCO41SQ9njAdF
iG2D6jBGu0YlzQHE4uXp82XWA3Fzf9s/ml99fDimqeJ307v9mWuM8wuZOuEhFGLuOZeLXsYYqU/O
SyOwyMDTc7L3awc3M0RSczTLqNkQO1owhP3tuzB9sHsoiWi58RTei68wrbbPWozj674cmT2rpoEh
PXpmDq/yl2svdU+Ub0xv9pckzxAIxEngc7M5kLfcYWkwsYKatpnv91iDyCeEuh8eR7nO8SmKQ4ww
4NdiRoUGD/EQQg3ujOa8Kc8X2MgTGK/4IrLReTv8kG+auKchUcAjDx72fO7iKicT2jkjSs9OLRKN
jlP5d8RLtG++sK/++PEZUQ40AiKBjoKp/YDmzZHOMkjZfqEcKBYeucIE+exJdj3OTx4uNhoUBUwj
hlHxxW8rJMFHX78Xyf0NlTAGPMgWwDukOgKk5tx929jDk0QWJoSuGQqNFacU2VJ02yC8gqLQT2AT
dHhets2hlR5sAgTzzk4jJKjsO02zoIFxhia5A7MIa7nRqmX/Ez8p2Y/rjHosnWqTyN8jH5Hkk/TD
JqmiOzOv4+lFKDeR+kVyAdOccMfQg9aEozFF3vMQFVlk0J7lKAW/0EleMJ6m05pljyH5x+FFh9XT
EvFG7EKOHmGCiL79y9iR2MPMbRE/cA0kiZV1Kd1LocUtSLHWKtyukEMANdndpXeJYEJ81NAPSNUC
01Ogq/suoy2FQwVlOI5Sg5qRlzCwbuCsQDmmsby17avzSR/uTnOw/5tRK3SRa5uiLUzcBn5e6erB
h5mHVjeQQTArd9b6dzvwyzwZOhAh6BQiaqYQx1QDZE7Xzfif9+IArAeLys8zGm2SZ4ooYDrlSfAs
XMwYEumNSeuZPIf0Cq8ChuPOYTZt8V6lT8aDjH9QNOB9IRrgYsAiVliEaIyackjFKd1Ba6ST0nc/
ayunZcTckTUNKhhdNMENU0a74WTL+sH62aNnFxNoCpLqoAhhWQWIvnBOQDtMSoO7Hvb/3X+QF62B
2C6uofhn+G1ntNVzoR9iAwED76VT1VyY4051wWxllsthJOo7eBfSUM75kmQE6phGDbYw1Gsyi229
cM7TeFGNdbPzJQS//8UjZTcSmS6nNUJZFoVUc7V17UH1sHv2k8Y1rWV2LM94DefmPrXQYF+dq7Mb
MVLJHH+osfGZRAHdDUD4XRGnxAiIwtzGI45WI3PrxAn1GCAAJWnjBlYc/UISirHZZbrMbBJgpcag
HB9WOj9aQb8SGTRJI0kcmbC08f/hikS9RKNZEBNiGavbJ36lhMiMwtTBXBkh8XikWaNT7HFUGA6W
a3DxfCyVeIYQJSlrpDrulfwy2Bw7G+HA10vsRLWGQQda3rgawnjcLBOcFCCcoSH00RMIxNGYv+F0
2x9vt5Lt0yKdpQgsyWCvwZz7FJU5+fg0mUMpJjcU2fYzfY0BQ8QhJ+PUQW6YYNM6tGmycy5mkDLy
jAW5TWmnHRFJIsaBSNBNSVM11mbSX8MBqyfdEG5XMKkzvHGB+tGBoFqk8PDSLYLtiAz6dbdpy1Uq
aNAK2R9FVtqidkGiDAQgeC5GrZy0YCADlHZSk7eWq3yedO/49pFqSikHhYIiS1YX1jMijEF8mVMC
6kMMLv56e3IbHnKUWMjUgHH3PrpBCA8heqebE6WkkFs896CVEBJpq63mkhoKd+IrQIludR9SAIrx
2xmuAi8t42I/TY6D68lactEX/8Bp+yDrUtL7tE9q3Df7bJ5DPPqn20WCfNXGJH3kzTgH6VmC1rV0
U2NLtuyBtqbZAuH0hPGQULvEGrIHK4LrJuH5M3JrSAXOCQ34C16WcD+Y8II7w8v6DpmZQ5fLFaE5
zUK79kmTF529gAEOOqM9V0GarC1qT4AWCWql2YzwmiarIrWuMejhj2raJbUfLPCVYnAhlSScM8xR
KLQyMj51vE3xNAIpGAC9cKG4UMHnmXDb7aeon/c+eC7Omx71iGx9LLl65N1vIi7wEGnB4OnMhMaG
3IxGO9SKcZYJp5hWcYhkWqzDuVjGijxdjNM4Kq6W+OvgTYK/NLp42CLUeVGi7tHZ2aIlLT1OVtDJ
ynv4Ssz/NPwfBX1cY8svQ6BX6dc6cloKE49iXZTIoPR7rL1gqBGS+tRQ5wIqdBtP2okOJS9ezPq2
t9NHAUp4D4qx2DBDaW0nXC3JL4QMP4pK3P5FblhZL/I1ZOov7zV+whvgvMTv1aEQx5PiZuOcAKTy
MpkBxKFExkRVjX63lOSBTB9Y8Q0XlHOGo06MP1CwYdiiu3gHAunWSbWzSJ7uHmfl2cELUJK5LvX+
afjlT3xo6BR53oInkWVk9IiDZc6NZ4KdCqanhZJpkSCcJguJniQMU/CY6GVzOBADNLtHVkG2S/0i
fF0sfB74B0P2kppHOBlChBYkNerWNmci1RGl0WmI0bvA+Hsu4y+7UIloJD/ErBHx1BzXM7hHjsPy
JUmihc4Hsz7IRvfbvdy1PycdnFs0sbJB56+MttwOvtvbYmyF858pdwUtUAiaiBxfRBlYgrsMu0fe
idqJw7nBrX6L7xfZQ3s4fULy6DD1kru5p7CpUx3IkVVNS8w8L8X7s3yD49ivBCNNnNn+Kot+xuHL
UidP9EPZFISlZLv9c0M/YOKIYYAimIcgvWKveYqo1C1wIgAaETqzZQezHqJCEFfbwj7BsP7gsxCK
DFwJY5GmNzLqRCXGsF79COz6j2qWk/pXTh9nKioBaTcVm+0J2X7EqwhH8zdbksAG0iSWWktjTuE3
2CwxM5hzu9IM4ZywJEifuB3CYeEwJSeEHHwOkPnM52whKDPi9iorktRIScmCWQNUUIBv7FkaGEI8
A8LEXgCFMZEk1Kyro07gqzeYvxDGvAURdNZyOcMziT5U5xylWZiBkOHUxCjIwWgEXIhHGrpo2O7/
RmKGcbI0GeJ3slqj0elsjeQsla8aQcPEQ5WYwfoOmQYLO9tHSRL+2/W3Xs/xqLJwCoGHQXTl0SvA
PzbHrQBz7KBR6+yytkU3y+khSTHAMEZyCRw1bMbY4FETwQe+mPqdM4ysesqq4fTIQLsAlCxOXEt3
C6sHjAxmzjWxjNnUe0AbST0/Llko+ouYBQTZn20s87ZkXAGJLaUcX0U6R0BuNigaN95LU8U9/5uC
8GWkNjgG+VOSVAqJEJIJc8BbNZn+Fc8N5IkhVZWzvrPPeCsPlRRen9xHLpiowuqt/niA3CZqNuwg
7DgWN/8HMGR7jIdjA4/dWoRcRyZVOAQxZAnO+jxYr79ARs4M3HJGiksgcbIK/HH9psEA7EAVgFHi
1Bd3DSwChsPg55vuDUk+bsHIEB3qLdZc4ywBHYakD6ecFAKsu+vgeoBJZRIVU070atSyOG4JIMqZ
KxtA/RazgBoLg1ufzI84XVP29wIi8bbY81Ey4fvD3E/dszEwovzC3+i65uzjpSAq0xYkQRygYtRu
WJF0SnOzdCUoTNVE6Nqqh5xNvloCkYLHyVO2hFcoxhKYZ6JI99H5Wv01zAbNoirtmb9AMc/bZKnw
hiiD2237LEfB+hokD3PT5JNhgubJnN+cOeXfn2NTgoDKMDcnf7h82Ust4xLprZ8svBSmKMvZk1u+
ws+9rRi/DYkadEKEyoBnLrdrIiYzCVoBEOHWeDuVORxi5Pkx6A928KRgyZg2wABLDKD3zuvm03aA
lwGQ2wU1N/v8JT74eEIy3nzTcd1u+KRDekveJVnd0WCqAAPFVWvZ7lrMMMAu/wNKED5j/evIwHmr
mkCA33OXa3PzHuDbGn5x2LVavNqYXwYImFvW4eGu0jfENfNnmGcK/k/DC/qU12azfky7YdmJuwQj
IKPgDanpNlAthpUXMDSgrnbv7uPnVx1cpJxe339bxtOqY2yx4LrxfoxnWjGv7QxhVNdAcK42k1tI
g+ymHF40YNCCCZfmeQ7WzrFJumcrNQ+hq4YFx6K0R37z99s+afbnkF/V3ZkeziGvaojrU25s5X+t
BnpO0Olsf++oMyzPi/dn2dzd1/wb9hR33jit8ArBKG2UEaQBbc77q6HWtuXmKMMKNvRNi5ofH/q4
YQByeedvp2pC5P1vuwdjxvw66tl5Fdw9BZfb/ZdCiIkjD58UgrbjFv0s7RvrFWCvxbSBg0ytXfJI
ziPiskMFRg765tOKHv0dhkk4JLVztQo+q+FHD8hBTraixmc9qHgbbiYzda3XvD3sDGmEKTa+7V/G
3l5hgeGrC1AKouY8Xzw3QIkblJnPvLoHH5flU5bjOYnyXC/5O10aXoZh9n9+3+PKjL9L+Tmq9Rj3
T2E7ftImg2QavAxGK/u/H6w7dDPmdRWq903PvCnxkU4sjqTEufQ1b942f3/4DsugDmo94H8YGd9R
y3ktQvMH8wzilvc8xAekfN0Q7KhyDhvarWf3o+8/sLTi50KtElafRnvirQYHJabFqwU95uUVZP7U
d2njGJ0dFh8tq3462t3WIGvVffgliMH6bIOKUPRle7ewHyMdttouS7PH+DMc0h1IQsmyDlZflrDH
2v7Y2sO/nB3dO+C7oPPtbG34IpD/BrfLoE13jnzwUCKv2DNwhIKBs2G5vA0MUfYzRqixZIbTxz3o
Fuv9bXeGGmN9AaXYl3ceaUf3iDc1FF8eU2e1vNS2Wv+PpDNbUhVbwvATESE4ALcsRnHGofTGKMtZ
UQQR8On7y93R0adP765BcQ2Zf/6Dl58nnVLDUqTfvXCKlvUY94Hve1gUo2vV77V/XvW4Eq6dldJq
mHBwXJn2tDGR+5pBpzvN3FY1+Gpnrm2Ijygk1es2zBj2DbZ4OzA1uGsgvzZOLmaUu1ln1nou7yev
6ltpfDur9NrXzrGW97WQuQd6UyRZf13dFRxvOzVY2ZV3mbVUdva2U71enS+z5wse2asX2yev0Kep
pVim3ZwUNZtNbUVmd2azM8ltPjMORxHmGyyVPx728NTDuoX9JKoEsFx5Iww3sUTCyJ2uLN7W3J68
CKrsiziKmrC+H13vlY2yrve2Qk4xAqFnhnqjP/Jb5+h7RcpY7/n76n8ZbzrvCWcVolVblDy8ru3m
89cVCTJwjD23ACkMRuqUxAl1FYUpo5iQUcytOlCiUZY8ZtYMoWq7Ur12JM2aTIEM4MQv9wlB0jj+
4Isd7FrtAF0wQK0TPSwnur0cQnPzeLsF2TYSAxs+Qp+/Dq1qa5GtC6SW0M4JCvDaVsiAeRsYqkLj
F1yZJrud96xgQv+b/qLY+/euHQ78zCUvvTPISOlBmXjK3UGK3CeDNKqtLKfHDg0qVAqh2aNmtg+L
frGlXHHXYrFuXijDpTXF3ZUmZdpjxLh+vy3ntHXd5uxTqRW7yrn9szX9LO4QMU40NCIL7jeuTc4q
Tt6/jEq2/gRBNs5S2N6YGCrr3uxwk+Bn6+mfnAeZSR8UkcgjnQ88Emce8R8/MamQFkix21tbV+cQ
2Vs1c0xvMjB+DPLjnTVG5w/sJknKEuK5mFDVNTWV3vbfbbQz6hda8jnMjGD9Dy3uUFtjLYilEQbw
YnRKt2ncCcUUROsWDdqZermUQelPux10z3MKPHH4zI6ATehCQTKnZMRDCxQV1m959soTXG2s0t1e
Hr1NFxddZoFGjY9J0A3w54Lftx5QXJ0gWqx1auq316YHcG5a/8lYjQnWP/t8e50TbVcWzvnUf63O
1bxNeUEn0+6McNwgYCyl3rdNz3iP4LXgCZgFuNHf3iO9q2yrdsrvjlRd0zvDe0CAsv6+Kaf3hMwt
YFHBzqTfYJAJ/w08USewiNThyLoNjZm8IofDshct061H0dobahQY+gR8AfbJSySal7Ew03LIvR9A
XNYBs2P4IoltDlj7wr5h7CXymO4Bo3dJHfx9g8zxAWDo+rbVb9nyGY1I8wOBC/ACMLuuoCmwK74U
+7m//eUC8mR/1b7e+HCHsSpC4Og0yJRQGPy0IR6Y7pdWz2uOH3fIjW10SETwX4/98tWoKldfRFZt
nGCKdnSnf6ivgYnB4fHaUxmdg7LXaU59rjEJoUhPMgC+0+A+zTO4SrdxHhw/RvzKXL4WCrl1hVHV
rqIbE7QzOgqu4AhWh4hcWrwLIV4RU68RWQQBKckWgru3mPXcVFEvDShR3rumyNeqsNUJGT5D4cLg
/6hdPUj9OXQMMX4uIBM5rti2cX27u4vTjV8MpvMtevYzYHvmnqHmOPVDSqiOai25VBsHBK2m7nzR
ktv8tBdDm9nx3G/EVIUP6UCXhwEdHdiXLtGet+clH+nbZ4xl4SNwoo40yZRBr51k2fSsbdowwBx7
zDUVMHHwC6eqnTG1idPjwAY9A52YUg8hs7Oi7ZT6C90F3I/CgS+7M+OHm2fO7jHhSn8b7ge0zQw/
1HG5bwLKtygBq99Nr3Z2xsHourameqr8Lt52mK1voGqNa4bjU7jJBz/vH+mXsc9adyUXr9idxsLN
YX5DXCiTxuMF6uQuxBX/Gz5J07Y6bjSfExMBVsqhyZFyeJPDvnrTv4hB4ihdQ/Sr1SMXgw6A/Zb3
fno5TsPOmw1jeDWA+Mg+rq9GwBXbR5tf544thtT9y2RE7qJOuvWzAoTmDLntcwCZ8hQ8qgXb+jRn
nrcV1dD3Ru8j5ryAuOx4AHDkLnnY2FilGIcnJSU2FpkqsyGl6dCYt2eW26PuVrxmZuNDeSsvPEl2
WF7CSph8nO9M4p3WheGsUQpcmcVZ4YIOK6vVsdEVFCGuHRwh0AcCIUCUY27xno1yPN0R++GSwaFG
uPvw79uHqILNEOdhu4NsEz3UtwfzOxt1rPD29TUOohs1lfuEa029o6fkQBHwjXwdCpXjlfl8i2N/
dDtNiH5lyAuVhaROMk8hJ3saxEYtYkPn0JMmtwyG6SLnPLc4CI732+iYsCnQJQHtVWAK7EBzUNN0
XNvJXbXXGnbyZJVrP6+wpu0P7pf4U857JF04FYUny7zHbdt4WP31hrdG5a3YOI9fZyFjvzJvexte
ISAn1yAtaPnap/4Rdu53hktQvkBFVNbLL23Yy+N/tVPEdsxgGaCNh8v35WAzJ+ZE7NnBUL9Oa5T7
uf9MgywPKTPv+Ml4FbmOo1JfnyPDkpLta0ZYvH2jx2XzsYfUjbaOtnZg6VOKsouzab7exj7jSOsU
PXZR2yUt4OSchlbpgT59AKah/TQkr4SfmPhvuekuxLvnBV+V9ud1NN485kPKSep2GP3Wndlzb1N4
JlvzK0fEJ/XTh4Dqt55D3URDN6aBKfoPmEzgp41roPYxvcuDYqPnlS3Fj1jmPzb9npNuE6M1bLFY
nAyHEyen29reXe0yoEZnmO1882mLzTz/noJWDwm6BnqDgQEk1b5uOy1q8G3CfSNpa1Akl6m0La+t
u0UqXrl4bbci5rF3A5uZvokSb3zBU71lD+HKkg1369fHD+TrqLCD9pHssRS6/N+qG9gdv2MF+XcM
9aSbuh1xx6DxortpvNzT0LF1PNipA7Pcc7xsY6uMsId+uYXu9hJ2toP5wolSBelgfPnroy0mvowL
t1YvBmzQZlNwz/exxdwHjg0sMc5pptQBV8R1iDzzeyCaxGfTQwIu4dQygczU7/kr8hzxzZrGekIz
7H8t3hhtTQuim+ZTyFNAa8nyXKrbtf/WorJxe/RFVyrmKw3Oevl9qG704qXXf88iNqPsEyGlM07O
FT4yReLitQaaMSf/XOjBjLuwKugDhqJ0BDnMHJwDjlxfQoW0mD08WH8TqwPlMDeiZxlq3nZ9T65j
eHCtiqwTu6W2PYzRteCQrzhYCD09tKJB90woH3yMevbX2+t0FKEFoQHLD7aHE9U75n4RiabBJyMM
kFxFXl/mdcqo0MnycY2TW6ui4z0YsHvd77BFl97FIOU0vBrzD8vmyS4xo/cl4istKnj3VHhkvRkH
uI3f0E4Pz8IreOVTPXi/dsXDf2kAR92TczMHvaghTeAZzi6H2rm7c33FH3taQY7xN9bDtFZlFRZd
JIVOnU5fCs+YTdlhb6k3xXnl4XwQcTlBRexwAyBfcqzP9IvehEIAhfP+bYy7m7Lol353cye4hd4W
Y0UUSr6FLW3wbqkOhmG2m+p+7+0+PkxBZ1pLnThDERpgvO80/HdeboHeoztsrjHOKB10p8Ms689T
Obv90zRdmPgzrC8oDl02+/SfDwov+ey/VHQhdrGroNJfSTJ6YQj1VEXmf8NzFpbD+XZZYA4b5usd
mjM8QThH4/cOcTjKjnY4bw808lV7c8Mj0LFBF+LdZoxubTbv8GRDKUwu5EESoOza775Zx89U1CiX
rogqxtsgM/+qJRrzt0ds5EuPtl+04KoZ2vg4qZbhX/3qcNu8FKK8tHZeDb/+RgWXsALGlN9cSUPq
cJnbSe/xWjyH4jRRIMd8I3GLeunuRMTFQd41q4n+xT3Vind5c7+r50mhMw1QbV198qIh5zId4iNa
Xbi5593d/AIVvuk/1VaTkGAmIRadus8hCVGVMXTWuDqNG8fTptziAdi+RqXWz1F9bZOTPsEE/H0L
hU7B5fpR5d/EeuAx08BJ3VJXQ1HV4FR5bIEZhuAEqC0HJXugwp/k0wlwC88Iwj0n95d3gmiRJ3Pr
onIGVtLl15EG3exL2enaBkXZlqa+Sw2WbrqFer54ueebwsLFhJqA1xppONosbVMIO4errjLmD48o
w9eBmV54Z5jb1MFH9tx1jEf5yblooXGJ7S92MYi5db/ZMocx1lb0LuLuKyixOSsh+SlaHWKmdycc
Poxqbn2iB4w6niOTiO7Qcu9cW2VkemVvkKWRVtGu9MJtWBDYNG9qor/0ZRf8Lo0bY1S31IsWoYdP
avxARTRr84FCUh8ePvwUl81439XF6JTOrJ6XllOj13VvYNHQX85/est7vjgNKJ5svGKa9xDk/Lyz
7H03DdtmUhqjrJh0r0nnNGt0+sU24/M7il/iGYO7RRbWrA1LWrKZzDeAoBnqdvL4jhlB3tUaRs4z
6tx9hFJGPt3+oEtAC/fiokaL5nWPJ+xtLAbTKU5MXa/TWeb4JXX9j4e9g537jZ/Tb1UJ0jBl2H39
7nZOjAzgLghE4zHsoXNzMzt+FKNUC9JXJFZH3rkHlMFRxPjE67bmOoZZ1cnr9cKeuXgQiPN66wSc
jiz9YDEP0908PVD2bL0LBqSOZo/OrMMregbSE/OHZ7ZpkdPbompN7Nff50QwKVFU19TN78mnApMF
QDYIPGuyOdfaV+G/Y9ljGLP21LJ/G9/ozq6jD2EeBKjok3sPeNFkub3W6XVG+lxn3inCqxlzrfkF
KeBfj8vpbhIA2IpoX7k26+P1cSboLrA6Xufdr15zmtIWLVPuEKn07mdnwuvGHNP8+tJAnU3fU6pP
x2/aF8Rp50fASWsF2youCq9pc6caJ+/MR+jCUZEkdAkr045QUNv98wgJmN2N0zwa2PRcEJ8fRD/g
0fCdtE1OTD9Hyvbuf5txjUjUHuZgM1WsXZM3mNJjbOmDsx70dFxoW92ZBTWluvj33xHP0xrDuqhz
/8JRmkYlpkT8dugXj3tYmzF99/Mjr2bsrR5SGhDZYlIdthW16ui2Z1oNRRCvNrQ9QHZMucFw+5Xh
dABOubUcbUMjCgubehl8VXet8SlViE+xrg2+x3XT8eBoc8rvOe87cHTe7kRblH7hfvtvfH9ENVPO
r2GbYdUFcpZPKS49RHN8mKNrFhhQjzsvcdTj/EXqM30g4AJZ61AjYbaFeqGQaT+Gq4xUNJpssOig
oo+9g9V+Ji/uDTwC735zUtFjPea4dEBRL/yjUU2/twGw/072DNPWVir8uwc6Cj70wzTGaxgHzZaS
KUnBkY3B0MO/OMMN8LH6YY5ZryuKjvLrQlxDrho+sYr3GAJSqaNRsSeMQJ8re55f6SlEZwCHCy76
scUMSnQ+R20w1ZhiUaGIdqAWXhjdZ6XuP2SA7QGD0mYAEfT4OJESI+9xkaC0zAQNa4AsqGFO/k0q
9H1B158wJAYAoDWHfmeEC7tWSQ/tBnI9SQmCUGXSxKsPVS3zH6xhVoXpnAoFSxY+O7KfuAgLRpIU
8k14rbBrwK4jU/bkTAKOwBU7TB5kFIPCnfE0w77jc3KdbctglC0JHYCprfI4VfSOT0qKG6Z7HMs9
Lfx3jaXgBGdntnXf4RYbuYPdjtokRbzAv05eB9IGTgN9nGJz7FucmUykcCec65bTwWTbn/WYzn+d
dhzNqjZzyGB2W3T4VsX5rztR+pTShnOj/4GgFXAtliW3pw09y7HeuGZS4fYnA9QX3nk5AXnGR40y
g+vx7Or8mtsBvubh8vEMjZ/JH/Py/4+Gn2332lc4P+nw5N029YpXwy0OrbMTSeYJ+B0OJdP60O/5
HgH3rTE1eQzZKwBh4wWvkHdMZhOg/UhYRiQEitPZbJu5fXRpXlILs/ytrvEbyu3ntzoFMi9LJyNa
wv7otO/5v/qi/0xAgUCDNEybMTBEtRJ7a8naS+e/wqoDzUQURDwnnDt8IYSG2vjm9Ak/9LfYjzxS
jusUfoepgujJSraACUGmqCo7Y4P5kjoTe9z5g91G/qeCBZwsGJKvyz+pTu+/hXuJXpIe4mcoMlIO
Dk5bHiYSFWhMeBdsAQDG8FvoTkDxQO9GJZTNf8cKgF6Qd/yT5hy6I8oQrOYsFw7vakB/s17dG2eF
61V/kYSU5ZA7yA6HspLAr5Teg6GotpGr5oYA5pAOn8pP+3f36p75y3JNKHU93Xmc1YdGY8qpil6+
wszbMcBdM8UFeeOpmAy3sVSh5A8ZxEDQefxazpu3gFE/38Blw0o8WBGzhwztguSfrLRM4SGuGt3p
DqnUS0UYCeNgBrGvHe78qj9Yc5Jr0wx8gD/HCUw+x/76BZU/VfUvBOpPIGpR4U8jW8DU/LoNNVj2
4gTPoQtDr27UEwTJqayIEuL4HGCnhE6dh0vj1XPOyx5Pd6BGImv/J40QJdUeKtaxufqkqPB0IJCX
QpleP/7xUEZqEcIehXsqLCuXOHQ5WxphXv1LedmCHiJCqHZCffA47ViC0O4B1bcHgdHLGGM7blXo
o9CH4MBpG8u5jha5Q3ASopS/yeUAr4WXz7IUnQFUza1KV0dsrgnDTXKF3pQ0C0SA4TP69mJLLhtG
4Eqsq5eXFH/4y9J08gtHKGMOhuXQd+C8AAB2wi5RruokpCAxmkDkFUtMbLrvNKsHIbILA53PBwoM
Owk4emRBd0DBBXrDR0CDCltmgWX2/sG8ck60O4lzL/iuTpoLUyIC8ngM6A8/U8Cm+1cVA4mgbeYw
6wjg5Tg3cTiuFGqZ5O5VMKJO8wFT7tOfAmxJlsxnIHQcWzGMTbUWKxOMT36vofxiA2Y7TNKucyYW
3tETchI4+/MFLfH+s+bZC7/MkYxRsTG5AB9zF8BnuAD9m0us8JmNwVJy64qHUQkVr4kmhJF8vP5I
2CuzPuYsDjMkbKPhKwAbktDBIlyssczBkd7ickD8CtcByJsgXiYQ2jCNROAHRQyWfvKv8YbTBBc4
HazOM7i56Jp9xrIxRFKe/uIXOpkB9wqagw1HgHYO/Q1Iqex1Pm4oCgpnheSVoBUOkgeKzwK7Ethl
UKUTdCnCpEH4CJAN2+fpcdM0AToe+M//UlNHo5fhwnA+x3jc89MRDz54Bzo3vbx6uEUCScKAImAa
54PdjVF1iKrzip3bkePg5fdNCzrBIoSj+S/2ynKwsBH3HiYV7EJMbyVEMMTKpBm0LZWN+iQRiyqT
kZsotQBrPljp8OIg9vwzhBGRo8GB17jVlgxXtaiBAsHtUGeeUQ/K2zcZ/XgFHHH3Avl2us6Xo5GN
Sg36mgYULjxLzP8gNyS8ANnVdR8zJlZxRIGFdduaF/6LsSnxwi6MIQKJP0QLPKb41mYcG8dqR6L2
SPNlhP7ymArn8C3w70f9We2Sgs3JQhI/dMGVO7ARe0gPpjjmJFcoLixkfDWvI3QlKKme/1x68HTj
wl1gTYVAhX3hdTnJFduet7SAHfZrMCBmQoOBtLigECF3RfsO2O0x014Kt9L4MrQAKmTGN5SPcllA
QVpQ+S24WH4hnefcL9AGHzP+dlY10x2ce1jjQtWC4kbqFWgLI9chjBwi5lS2IVxgSFQNEDKmLGRA
oZIB9uyimrGepF9IQbRsY607wxKuIeOGxZ70yK8LAf75QDgbiD/4TSMveOOLOp7NwCXUCks95zVh
0eZDqD2haFREU8YQ5eTvSzWEi+3v6EwoQ8avPikufF4n/9jPp4wh4PJre9Y6M4vnjthBXgO7dU8i
OeoAkPpNO9x1PC5HV97Gci/8Gzh4EmQkNF8Su6jboIlQAqdKvgSCzCnh8EzaKHB4Epdx8sI6gYjO
Q01FmSmkQhzMmeZImmjfPEiaLDKHxwfDWyXVa83hP8QTCZ69HIALiUOTEyHF42ELOe7pCWRGPgq1
2x7NFI8RuldCNjtyTwGrz9AFCd8dKT4dPYDHRcToYyjmSlwVUMxnNpXQX8c1xjh+T0BLV9yq+A4W
buX38JcKcNcOsxgTcu5eS9QAGAFB50MNzY6FDFL7OaRkKoX2nRcfLve539vwbIjxQJWS4OkuQ1gQ
tRi39+k/8eM/nyY7/JEnRd3YgxmHPSJedTzPCh1xHYy0oOX/LlgFUOhg7JG62mPWNOWb/g053HME
iWe4ucRwmKAkVWqJXiMRXwc217/AQRjnIdRGVitsmMJpGPiT6cXXDmGQsprgE8PmXHL3sODtw+g+
42gQ3J+8zL1wiWXebRPUskf1cf53WK+NP1i7SMlE4tWVpLCS2sHd4xnP98rdJ6kDkj5P/azx0qfV
CjtSAeS5TvdFBvs9QPMGtRce52y06C5UiTkd50TCSb78Sdls0I5gUPc20gbsuROm9fpJh7kyYF8y
yG6LKWlOFvYQ79kpWVVO7Osu7G9LQfI+d4SwmMO7AMTxAK/9KhhfDbWzYXpdKTw0trUwvucPd2z9
buBfNgpPTUUXvhta6ND45TfyLtgmm2ZTwOjGoIiHsAyPX+m1SBCZ8sJEy0sCELpE0mziH5RSUKFP
O/eWsE0R8rvu+Kx2V3fMT/G4ojRpJGI+4iV+nrRZv8WvP767zJ3xeh3vNu2fIZmcsxfJBt0z1kvB
HqoaUJ/ws8bgR6zIWW/yhEJen51oDrRzYGTdOszpAXJw1bnoLBBgItpgqFnyrbikKoZ1fAxsPdBK
CQZv9eFGsC05zX5+iqX/iQqwUIwLQd3mc5qG11Ceiw1ALzVSvHfRLUnC6XBcqDHm9449mo/9n/bf
E8Mf6D0b2zcWQslEockiJoz0/jf03Zi7GDUmypQ9arPC05KvAImS0uSDwbm6O7760SmIHM1hFHf7
fREAw0kLH21cBeBQtXN9hlbLO2Fd8/L5xAYYzS2vMCt6AdwVpIGfnyGUo20w3kX0oD6U/ZMnasvK
Uuny58OwLNjYIA78Umh7PPgYjDzrkqe66Yy2WBrhZul1HkD/WvT4gzDNLTinA1wSfNWjKhKmzXOZ
EQhkh2Qx8BD8frdmhSP3fzsPvMuszkafWHasaRQ2xCBsWUN+eR82OggUU2oY5qw3jLR4/kCHYX6V
NaAvblRahNJ4+NxgI4erTLWivVgw+RUPAcPr6ApX/aOx4pbjG3cMq0xPX0vW4vgoPhfWy5N/5MRH
cFaTc14HTKFX1dcly5sJmcNnfoEJwf4jSZlDlAH9ddTrUkfUJyIC4mKHIyjrFZuZ1g5v0prJ0YuJ
LlrUhQZAAOWEKT1DZWb5djWntLHd5NbbcMBT6xdb0vgY7FOlLyRrgwa9lJHOtnE2ehmYjgzMKyH5
EUPAmhjoa0xftTk8b1PKDuKMOuNr12/9VBS+Tdw2XTghHe9phqB0246HtKaIUBhdFLJesS+AnEoS
JE6DP/a4O27/cQDY4b6tRVBGV4xR5D6sbkwdeS9Et19xjSAcnifb4HY1cFF+8Vlg33EiZgnPBaPl
bOVcvW46O0p+AlLQnNKO1E5SnxRmoRRxJ99kIGeSjcYvl7Km4skywlYU1zbDnN6omXHX/fzcCr8D
IgdbKr4x93KeTMwlvQ3a0ZbleJ8LhJG6TBVfDVNRxnysYgMDV3WFFHbCsqcJM1zDuhT/2lvJo2TY
ZY+3Z7e5OEyWegn28cUPWGOJA6TTpkD707vOwIAcWdKNkGMu+BZf/pS6o6ZIAif7p/40IROSqdxj
4pS1YMr37KDlsuLDBR/jdvSm/mMw/HSB0kqH6/IroEyJ9cL42P3gZlo60LHPC8jkFBO50oCx5bHV
UuB2RKD8zxuQjzTF6cvcUznch2EL0EpV8pFAA8mpnN7O8VxCDsZfr3PxObQtz5wUb2fPIiokctyO
GpB+9RTb04TEBOIfNK6n+4Gi4R/5RJtbohussaB4RWcgy0YtU5hs38LjXCnl8ae0u1RnroFkdCeH
Hh86TiM36Pgs8oiF9wdY3HPE0G0JlEdPyVNmWupc9ugTOwPzQOp27RzrKrp6xwuVG0yNNoKSuHwy
dKaUYAVl2QDfMnwoMHrSn0qMWrvUrARCdZv+eVPFSa/e8nY9XgD+vC4947CMfi8/C8zVYBqyOvPN
F6yC3gAvX/0WfG/U/bxb4KwGJGyvr3MfpmipiKb4sf+Gxu+4qlWbE/4Z+AHVLDyLf5Mr3cGTy1oC
3RHTidAN/g1UNjnGMBlsQ8Pjnuu0mJfx0cplXkBMW9Yq985oO0rNAafPmedP4Juff9G/HCnhRvmM
ko+CafgYQh2Z/tP9bhjeUVjf24G+lOKyciXR/r5cmZuWPqh+MmgyirW3HtkACXNucrknKcRPCur8
eUQjXrhm7aVshiXsb/TrmNPqPUob1kvwhEdEexvyd4K5ERUetWvxz92R7r2tB3xCk8FzghK7Qi4g
pkiLI3D3lADD2XRZnkTyBM4goGdNmQJX6C260K7zlpl6Jl6Y2P8cpgkb+emP+jd8cbEa6gzgwtNs
oLoIl5z7JdUD56lavn0uYExRwV1IO6t2NGDqi3JWdV5Bh8yYqNVS+KkiBGgotpJywv/wS+mfYsbi
S2Tvoo5F94t0Yi9NxA+MF/jaQbzvjdgwO/oiUNukzxfw0mHN0N5VAyb5FfxSxrg3MYOWHuiMwdCD
x9ReSLckOYGJpArRyojXNeJ6slPV/SX5BvQwbCSRSVNmmdSAKRRxs03fhEcL5kxDYgPct83qoCN3
i7MvmVYUPiRktgUUefPQVBepUCe45/yb9RhBdm76L8+mFSJNikqf0jX5QAnhGo2dGTO1l0pJFjjT
Sng3WGwX7Ff7XbgLW+hn2JKORrr3e5mgk7I4XOhHTWSOomGf5JS7T++aO9fc/7uAHL/c9hTIKyMH
9g5OC47D8cTqRFL8GfX1I7YaT6E9TnE8aTv1K+Ko1Rlaw8vgBOs8JSUKdZTDBcrJfiPfZHS03jgi
hZ3MLR4OZ/pns12Rr/BLtsYoJwrbpU2DJTfAQy8yHy7WMzh+GDaDWwDYMswbnFIaH88EFEBX1bRo
NWgeFYN7NRDWXruJIM2MuIb2H2AhpgCkugZA1Vry4yKR2XOd+mfmvwAPMVj96a/atwZPYmT6vxzs
vT9GVAwre2tELmoAkHAsJSDAYwnVYz2BrIvxkAufC+DDcC6VIyYWPEjHEBcKlJ/ScL4dfTO5BFrL
s3lVtD7q2KFsM+e3NOrh0ZLE0O3cYkdsTuN8NxnUuPQv2b7hV/bPMUHhxDWwdjmi4aiApEu3ZP72
z2n/iXQeH8QQ/g/+bDAzmNf+LMgf+lnXfBy/nFaye0s62SP5QOLLxg7o7t+skzCkA7MDFHSKFFA+
VaVQ8t9ZevEVmnHvrB6Dt4B+tOsAbwmxXHcYNWgFesGNPAI6+zMllckHimBJ7hDKkJeoOGRTkYQn
aCiaq3ifwVSm6KNARVzPosNc3QM45XbD1xjVCxEE9L5iQ8UbRrg76e07XVBTTf3pINir9WiUYED4
P3AwGv0v9iMWmuTDoLU2pYlHgsuzO1GzAUIlx2vHoanqtZQu5Iv2nPuN5k4C4WAa4WxGB4emRQPl
0eZYJ0SY2eM47BPEt/YmL1wJVufRLVqtWUcS9tH7ydCrBNezSGsQnIVcApQmq5D/LnkNgGDscvE0
aKPrwIhSmi8sfZmV4OW7uwFLTbEI0oIS9Ut9vDBwwEUo+JjO3xcLI762j4cxiRiTJXLRZQF/vfaf
HjLOFjJvcezhiT5Um/P9QIoEppFLohjqNbZOKEwRySIWpCTAxxxOCObOTzUFuUp1Tp8PhyiAEgOz
NqESwNySGb+CeQGhja3Uiv66tksg0kEfEVUoikr0U/wMq/TpCqUm7kZArG//w8+q+HXFiYtdoBVc
geSAs8J0ItA7sDGM1oAR4vWOQ4X1JwD+vMvKaQrOx2lsbGJxTtzvcW9lobFA0GFNZhYDeiJE2gGY
JFLlEEiAYbLodTnWMRCclkSMiJ6exhFvFiI1YuznV8+uG+E7Mjb6Pz9W7TXqbHBsdsc8GOpn0Dct
II/e5PVj1CglDGleQq9HQ+uTuezJmGa8G29oHLgF+fFgBRK3O2L4DBIGLA0AeWdXi+nL3jARbNXj
7YGXIY6AjNtwUhHeLK7T3B4mMjA82YcXP7F2C8mCJicGbSKUQKwGuvEbFd73aCEXZ4ZiYUR/KR2M
sLGXeMKIqrDUBLDvuBd11tVfQKortUfQl+MPmPxwB2r1VhjEi1EQWlugt2ShVvpo9l7NnHscAJZ6
BsArAKLYtkx5r3TojPO5kXD8IxUgPh4TBeSQjSjbO86KU30gEra1+LqAHglvvd2mI17SUvf6m6z0
xvUAH8IOjTZgt9hmCAt3y3CeHyxtJ/mC7GDaxxvnI20OescW1SLC/moFEuG1hUJ7GX+hKidhBfJK
DB7FI1tn1a5AkqkfAa5uhNoA8pSDbMmC4fSko+HqOhwll+E9Uw/L/X0CMSf3IVXuXpBnnD5zeHsK
HBbzneX+n6h82IyG//RS8XKvXoDVMU+JGhisbNqe7NvO409gnpelntirgER/kylO73RjR+6m/RAP
yUCvOBBYBwbt/j8zV95fKAb+S2vhAoyf/KUx+vE7ajN/qQtRH2MraFiASNIFXcfOgFyMfABPGgYk
aze8HqaAOD82qi7KqidMByVlCYs/5Irmp7OF8K0fxlAbeNhf/6ces7kR43UCFuq/lFuAipLjlH98
2f6gKUf+ldv9ZDn0fZy7AUgrvcJljRUgNmDqMwUdEptEdcfbbN1uGIS1c/98C7nJSjeoj9gB5Xyn
5HyHYuVgHkenit0afRgNnOYBG/g2eBb4yBIPBfYGGaUN8ySny+ewbKm/WQcOhknCT4Ah8UO0tH9R
dIUQc/lHnImwFsE7gMDgucw4PtxRlwf/5+Z6weScQEgGHJmdMZ9QAYjUelHuF4CwMQZweOpNsQ2g
mqVG2jHluXqtm+qLnDp6Otv+NtD+TJbflBqxGiAUFgYCdxcCAjwb3PgHfRq3+2kprd2OJEz2f8ba
fu44yvjhVIHiiEL2DuCdjd2ztxYJdEfHoAE3qyaifgMixd4V70sOhYxycQKQJKsfGd3DncP0idJ+
Nh7XIjjs0U1rFyyjfvb4JMk1MuYN8/LFwZKNcBQ/U9HqTkXAj9UFaMzNYcvAJGT0uQMW4NChD4PT
TNG6j5cbv/mCcfE7p1QySUPRzUnI57+PM0bkUEX+lc3nwZDKkM0K9OwVPPjn1AdbwoiJVOwfshDI
rJh2Ca3gajChitHWIw/kbkfCZwIDpDPwRtz2ZWyPDHAMJ/x84DY/hUeTaviBxhlAmvM932C58qJG
Eucu78GlXuHqsYwJ896hU9wgOIxxbDveh3sgBsnjBruE64LsnN1BfLsopKn1/7knDDf6YPxz1hB2
d4JGYDwoCThvubB7hy/13Mx3kr+8bM0oxacYLEHH0Zh8cPDwVltq438HAga6Xafq+EusIDh3wbyF
sNuSw34vdkHGjp9MPQ6AyQiFXQIaAKTNA0eULX5XnjUIgI1pktZtBSCahMtWkFJAMqRAjIL1C80K
WM+Lj8hZ9G22C1kqrODjUdvHJDocgRf/sTc4qgK04qMuJhv9hGNGjkqIsrYzLAP4u2eocjoz+V1H
jFq4/fiMsW2QXlTs1Ow9oaFybxNOu2gMh6hkaA9SSZkgI/wl+nvqpzgrWP6u1FyMbOQkZ6DhmcGq
9BmLEWxPr4aRH5814g6Z2XF/gPeXNGkMxRNsdin7OD9I7eAnMuQbcsbtMeQQX6ce1VvSrKjEF/fU
wbmln/6RUIKPAo0Jnymhuly72P9AitNjEsqGRC6hX6Y6eLOoaJSyDRiyDNDo8+KQOngtuT84/5Vw
LqT3fc/BHA3mGAS0AmN/GMDWPXFSwJNmvRCNM3U1aut4+f0TWTRQwojOjU8XnJDPvUEzt1kaYtex
8W+hUBzZckudspJOireM9OIoqwApNnmYlPfzGKqzhHmEGDaHxz32gzJsZAwlgLzfjMa3/rxwNmzI
VMaTPNZqJUr4L/gB+Ea0/05YxgyiA1z4jeFlx6emkGOPeFj7PfMaAJX+228B6jErtJmoMfDDMfep
SCqg17kIu+WY9Kg3QdYh52C4/Q9nJGYLIvqet2c603M/ZH77E+M99+rjbrNgcMZBmSRUMWd4fIAc
DK/NV1y9gwFX96CPdwL+zICKBYnhnDFkNP67BoaJfhBM4CgNK16K+PvZe2BOx6JnUFRVuGow0TyS
8hMDuqxgIbGnHw48m5YwpHiFVJAVb571x3ut4tbucSheBAa/xREy0VmRG9o2GkmsdvGJ/wcgkP2L
s7qoX/jT2oDq8RCBDRyhVgbFBJa9uz8fyN1KaXfBpSxnwci7rZhfM8Wlwrur5StTIT22rAt+cYkG
6V73CRkrFZYwU3MibUsCOYnknTdtEh04nOfwPmS23WHzHtOd7NwK2TKfxPfpi10n8xj5glL3GGjL
VDLXGEBieN/lS9uJ7CSsE/BdjT5U9dJn4JLX7vPKfiXaD78SDwO/Fo3X5z+SzqxLVWwJwr+ItRRB
5RXYgOCM84tLyxIRBxBF9NefL+us0/d2d3WVxbB37szIyAhmJAoc+PLaRgF5l0+HFyL901nnhbMm
oX9ORBANRMoWmcySLci7ZQoQ9TF3qc37mOxBuaMhQz+GbCQW2gw6VWIcA7iF2+HDpsOzbZFR8t7P
CIpaGB22aYApv7ftp44PIQW/kxBtZJJO6c/RzAtQlyM7KQJpzUXPnwkFlBKshu6dR5aECIQ826/G
qD/OgdUGhLE/NVU6gMGi1sMYkAKmSnHg4MUqBYmRRn/YOipkL+ksL2GEUB0sT3v/B3IgJo3wypyY
gmQ6OQYVPUFa/uRIssvRBfqb7qcPzRXfHRi+0+4absoMl5CZaBHsrqStoNKSEj28VYLV2oI63erB
DUJ7kJa+M8x+JJU5om6ItVftw7mEcqQ4lYeYMj6QuwMgb0wjogxhHPuMeYsC2M5/Mw98k0+mohNM
h0Mc3RbpAarYRUAI6R8MXWD+hSBUhMz4T9PZx0ARmITKgOc95BH/ZoMOwqSGp9BWWWOWLhkU7vLS
7j92ARbkBKc5+yC/Qo/2R+3uLxtZG0L27qJw4ZJvoIcQHMwZOhDhEKVcfuGQuCyAz5JexJHDWCSz
HPu8/yX56Uk/p17OWpEnnU10oYA357zNYwc4yBZu1QTRs2XssBASxGvXQ2nDHi0QepJI1Bx6MIKH
wa4PdFfBOVMkQkN+25E4z5255C6LS084IYiyfEtwqTktwxMhFdYIC0gqO/QchiL6s6QVi0Sd3fRt
J/MiUQHlpED4CYLVeNycjoUtxjKPYiNAG4O940vvKHyPQn/cmv7C+O7JqxI0hXYGZ0v0FEATCZTJ
AVyKn6bWQyDqQynr9+mb0+vny2RxdHvBmsYiOQQ3rTcVHdsbMngcDkjPeBIkaSrDkQR3WyKIhJcg
25IHGzscGHJooMoC2zFKlxETwKNZD84+Y1RwxfbegIwcfuS4o5HM3Kkf2mrBmCCNxIFLrCCHrufn
MPfZC5wj5AC2y5Ax4/Pk9tA3mD+gv0jTjD5fsCWPu8jZPQE3QoCUTv0rKINvvJAdycMSrwoIix/C
Kg8hIWVzOVjeDu2ydniZ3SPIV9hETflGGIu8SvaP21bkMm7m4TpEDz85ImyLuRpubQhxHh5n+yDc
TPrVDqQrtd6JH5gjekuH7E7ZRt8WWbs/gEYIcPIW0U7mnJe2MDcKsOTSFSDgaD2QFliQizejRHS8
/AkwyIRC9m2TNYDxgLp3BonmsRCZcBPhHw3BaTKfHLotlBokwh5sMaZfnp4xoFm3YpYczoQvg4ap
yyijMKkMgFgEoDiXUHsVXZ6I+C2kCSYwuDzEUnat+NT7o1FxDq/QqKFKCLF6RLxvku2hKqHNCDWM
P3BMJ6GYrFKOwHwTfSdulVxhIpGHyT/qb34/vqfS/V1FyfEdXgYyFttYsi4MjnpvVtujJt1hfSIa
G6ApEJ0Gf6OmHCInLLZpgJCCldRa2ojMXFwTCag0rhEPcua4fkKmqXESREVuzzYVtGduICvNIOHf
tYgyGlI4gpiRUMuszn+WjkZDC5xwngmY0YCbNj/AheCBBRQJoUNsE9UhSGP0GLirXWshG4z4TpLI
rSHhHBmwothk9PTle+FDoDELrOl/xpeI2Ex4kdklYVfS8+DQNOl5caAmpRMtmrHI/W5azIzOPMZE
nMWi04vFsG3+RpYyNlBNo9qnil9J0xX8rdvhw4CXJOF6KwMpLnF2uLKKWZfuZ4JyhY4gDjWU1HQK
SrrEQqR6R0AgJExoO9PPI0tt0K6n3Q+8GMVgJlzRJEZzZ15Dx2YoFlV/xHV49UysjAw1sGxgnfZm
dTvhC/yBdpAPYjzWIA2SG7d4v1vSHAb8sKBjqo8TDeiuqWj1UlWRvYbI5Nhrvw4lOWog5sVvoOMQ
cQ5PMrYDxT3DVbMFG4J2tIzQyLSMUJWFo3U4iBdpZHwJlbQh4Sc1U1hlMcq5ApMw8V0ntj4TnW/M
pgm7C87MZIxYjUgyki44C/pZk+a6Wk8gg38XqBbGBO3jApoLE3ZoburTthqszrMVrQvMtDjGNERI
GeCDMH5cMKwLLAHXh/6AMyJF4ZUsir/G6WHSkWeP+tC7N9e9GyFRsjSsEHyUKGH7fH8YCaQPAmbL
vJsXI41uL/XYV0hhOxNOkVdgHkAlOPx5ZbxMgijefTksjEdPd+BXYtHCBfIrRfRp8cJ47+oOP/IY
vUD6EyTvRHTUrkgiSIrJPUCRna8qewww+dJm6tMvYmkSPS3YbpN0D71owPPglPj0gDSXombI+Rgj
3YuGDBm1LtjRInJiKu8jgX44hGlClc3jsEVtpoTWxYZAyLqLDltLDQFkzzYSpS0UwihqggB2OZvX
qcdUtkL1upkOSrn2wCCoA+ZBxyD8WQF7J5YpXJIZarUHMUhD5ikJz/C4f5jBA5lbh1AMHYwHaOYR
SsQsAZwWvd4YeJeDxoEZbZ+XvkhKcnwCY7gS1olooNz5hNwA3wvSPsSd7fce3V6NtVy5t94GC3S7
s2/acsRzjFwZP2oGI4+C6kAc5sVeGTgVdLjTvx8Hq+LmS+snAyZaWSSn6ZIWE/AQqc0EsGCCVA8o
Oz3hFCbTTWrqVRsCKOQH4CNKe8jqKNb9ZBQh6oduHpkLphXhtW/6+bdHBocg41eRzd6RD83DWur5
OB9AuL2xmXMYOsI+BQ0POqMAmtTXCR03YAWfHQneIdZMKiTSkVDbwWmAE7vC6A/WxYs+JgT7Cejw
B7CW2ss+kEcUqxTpc1C9NRXoKx7m0ycc6z/TQ82TBXDjCNj+RsDUzzkWUAJbQ6LEDlVWGV23B0m1
5FNHY3q/wbFZdEYJEn3Me1E2gLJQJJ0T9iQMs62LLfBLaiCODMA+QjBjR4izcWofOKehyB7zkFc3
OTQ5/zHMevJBs6jEE0bwBR45XX5J9FwUPElrB5DE1x/vDDqrYEtT8FBE3SGKxMRtLDQNUpgOfQmb
WiwkheA/qB3nAadyg4QYKyHgOsgLDDNaHxdTgtpGVP73FqBq+iaXb3GmFS1nGxfSIzKAOX1wLmK9
6TYm38wrpSv4JkNyhrhuAWt7xmoIV1Y4pu7B6kdazKBvEAqRDayKWHvqJcNbzxqdvh4CPsC0q45b
xlCfERW/ulyawApP/teI2ktdFi/tEphuBxo6J4ayRIhlAAULkhoT991pw7/1aUmnImoHXZbVXYaN
nHb3gYaE6SZHKjMJOTon0AnUtuVrbXFYjgQwDR31lLPt6sJfGBAZJndVKCh1geB7lAst80/bkjgP
75RlO/6ZZn4bGY/MYTqV0QRCAhQ8ni5IoI9SF009fcPtMz5OJWj1yuAAFBahnjksoKU5QG2TQ5eL
8KzXjGaF89gRQejPcr5SvICMAx/72xPNrIMFRkQ716RN6BqrVIdfjzQF66jiJhPJBYJwjph6n3n7
3zNmS/ZYWySyhRjldx4+yMvkHYHiLOhZt2qvO+9Kz5GDCMZPIDPDuCbXx8LF0TLHk4JgDI1y8BTf
NsGhktGTHplgJzU1NpsJIQtSry4TBZ1wiDB9sECgbLSYBMcQVVDdSwzgTQXSnw7Gasi6Z7T+eRJb
BQB4ggGJh2Uhth+5ZKAQ5/rHYEfaoksj2OrpHINUJrCG7aW2ILemMApdYuPxbZ/YmbCnG7wEu/9B
EHDIbIPwa3exFJXXPQcY0QkkwgWjJNshDxqemcceNTwadQzW88iWZ9170mwiQNro3v3eCl9zfMQ5
xWaBR4a5hTbmZSVLaN+OwzlNLOWzgAXKsBkPXKhlLlwIcrIpLSEy1dw5NFvo19cMZHrzIwHlQOOf
oABZWlXoRgoR3Yf+WdJk7/GiaGBIbVlQcAPwCU4pR92RMRA8VNHddR2qLiCGI7br9ApW1x2Y5yJA
j/qC+YT8qLihkNnb/iX6+mwaRndGtKOPu4ctgndBxAWUzBehj8eZa6DUKejs0d2BLtjImOIM4pMj
L62JSQE1D0yILbl/B1W5+QgeE6wHA+8bjUYQ4IDIVkjTDpCNi4xhh/Y4kWgxeJFiT4rZsH/eIRp4
ZNEMfb1n2+RhnJ2XwTHEAkIxBsMc0pZ3R73Fk4DgEnPIUrBx3olmk8ueCiftYT2G0TDogrg1hglX
TlwDiQJmey/p7w+7jlSA2V7rg/Wz4aAoA82LDOIvGomQRKkARAYRk+UJh2csqoYPZfNCeWDOWSMp
6NJYFXElGtkBnQaCn9SF5z5FHx2zs7/4SxkHC3lSgJiCWjf8BU0QpMQZ0U4Uk1Zxz9uMeBn8DCNc
yzN9KvQ1Kc2JIyJEdzxY61jKF5DRHWAmuS8aILa18zESGArH4Thn7TbihxIYlPcMMPHaTxDNIeFD
6ldyG/r+Zkx/tLcaMfOM5AhV4Xc8mZiIMb3FaEEuLa37qAxLrg7VXTX9DjR4ASuQLPG3kwi4ggSL
fjlDpvTqkOFgrEH2b4EUQMRNvXkWcE7AXRWdYPbzyfZFU5nzUtKsLbRX+OEQE5x+yk8LdhFf5q0x
SkndUjwZmGEkUAFtuH9Aav4j0CtgGPFJOvMo0Eo7Iq7YDrTkw+eQIpJRmba/sDD3eEvuTpGIPYIl
ZwkAVRB35dYO9yUHRA0BeEpkVIGxP9LbQGBgjb4d2oKkx46W240tM08AZ0gkVmipgsJIBZbR+0qx
LRkfgVE+toiN8oQIjzbLxkeXlKkI4eFLWilzCg/3fXzC1KXpJdf53vMqYU0FDjEGyYVl2nKWxFsa
/Xx9HIMUS9hQjXjJxI1CossO7oFpRwXsOh4pmvEOp2WG0C3g+nFyJStqbIRWBlHCuQ4RCuP7SsVI
Tke4o7CWJ5PbL4KqcQBowxsDQ1BmSA9VcnjNF08d1qnAjjQTj+Twfb//qznP/TR1+ujZ9UMnwEmd
bpKgyqdwwq1vIUi6q8uMijdasGBAgzowH7bc5Q9AMEKKnASccpPMoxRp2w/SNMIfovWu20F90iHM
IE0vwAFMPcZ0RFcHOLzleqlCxsr17NFfInUQ45XFAsEbJp4olmha0CJooiPBoy1BtrW+8AFl4sSI
pAJVxJw+5ywwAp2Qp4cJNovnNIj+XxCklABPn2BhwnYR6hTuLhMCxhA62J8hQgRoBkhBsa7W1Awx
9VZPiwaerjYu1QHtFWN4kMT/RUuT2CruiMjyStnII68Ed5nQLqDR1FWf6ZMly5/Z2SG/cuXdqu7I
GHU2rb+dEE0KFKy1+K/y6c4X3S3sZ5gh9rmjrP5CMB6HVZPuyeJ6qJyC19c+Ys1yEi0PPEjp7q/u
V5bXqsvQAhWu6UI0ukdkdGD7GisTJdd1e05SKSV3DBPXpb3xGpFKMZVKPy+iE6365mYNsvBdA5U5
iunPwl06Dmp94t0QC0FFBGZvwVK5zoHNyau9DPi6MjhMIAB9yJ3YvUFLfcQr4Ae2CtCx0Zc2ElsG
akSDJHTRXCdPO2JjAkoC8vI2CeMMRcF+eblybATv0qEwNuJHAuRFkk1sZnkNX/s4eM4lZRmc5oi0
iWMXKG03mu/Wlx3ILaet8Ju4TPYOZBuX6D8+CqzQhNDhKY5yMWYiLfIABzje2J3FUtzjXWSvQeRi
2lUKMyFb0kALKzMu7oUpAzOhAmXDSJzS3FhSOkslzJJmgt1GTYlEdrs+ub+taQc+IsUY+AABl0lF
uz0XltfhCJOZgxUQ8YkVD7k8OJhAEpRbtAOdz5RPJ/2EArjrHOdMaJjjImpPXxHcgJjjvyX+vsCT
FKlSFr+UNCgHC6A6HuR29XKbYX8nzvL3GUeR6LYcrtKnPcrgmRxRlIs4QQsb67XHyE6MSUq0SyxX
3EMGeS/9wjhPpivxkiFz1SgA+d4jF4JhBbmSe5T+Bpdc8dhwB+M9qdvO+OlDg3IiEmJ3EoqKLKq7
B6zPOVe9IyMOoFZE36F9B1tnBfHn0OylSzkdk+EHt1sWwg55jdTZgTsOgJpWOtoswOkc2VAGBKc8
izbyoUnYY4RpdOAUpRn1y8HZXN/3J58dgJQOa8G5emAPcqvU3X+BmshDdBHAizp4tSHESDXBcyGz
p2KEPEPVjIO0nCQEWCA8acLhJkQCzfuW1cqm2rwWbKvuYJHt4EvbERgyVX1QE1YACAbnPjHGmtGX
nTL/zc0SKoMcHXrGD9mYn6nJudMkAByKAARQDkvW5/V/94ATBQMVn/7zQdBC9k/4V0kxpijZBqN7
QZtVRI9XfvVBsAuyLQL9uceVCJLcWnOMkQY62w4B1HxycyyLv3nJA9MkyFLDUBbTSkoD58CJ9vcK
u4oOkHPozDouCz91I0jSTDmmoNcnP6DCruExC1WVukVm8Cr6HDLaVVn977x99sSRKjgIVg2pu7RJ
hSe0WToThnKvPrfWoTGs7ib3UPYU5BXnLHLaPHuaUK1hwwyb4xNT7YcPLMm7m3x+PtWCbYUnkrTR
sUiEaezTeL0w3wK4LINaRDMgIv5V6MdSetI7OEl/s0HK1lIgY4Hbmi24HfLWPyJlA/qy+qJ4wM5Y
4GzmEPdZNdJuePioCdGWonFU/84bMxhF+M70DRx1+X32z7S266jnt/t4Is1l6Delrv6lEU70FxFS
RJfxOJUXiUyhCnDEFre0akHSjVYTXBLH71bOWNm7ECiElAGHobqjeNqn/m0FWQFeb6UA3VckwIys
sMUk22MCiIz2RNDDVpH3T3HO5fyeB/clucqImZfPEd3Kt+KxgE8VuCqbADTPpzuhq4jAGVQOYFLo
xLQmtR6nMhgmQ4iF+oQXBorO6JCKkheGmiNp+DBNJHMZ3sPneQMFcUBsxNgOpHyrFi9+EtkshoTe
6qXYNJK8lEuQAADwnB9pYL6rUVDr9IOIeYwy7MVa9rMnt2EtT+4PCnjkzkCHVhcYNWJn9HAIjZ8A
ZLbAb9PTei2aouo0IKuFpVgyUwzgymPAnhXs6SZ9UohNbb6VxV8GT6jfMv3JNAxUZDgBZ+IG64qB
FK2Hj8CEV5/XTvV7R/sG4RK8iy+b6u7AcEFh0DvN5Tx7eufe12v7XuXCm7EtTGccXX348/XES/Ph
N2AxCveEq+HG0dkawCzmZx66bXWCmsTj6naf++tXVUwk0XbvRC1En7yiQKvZf8yutxhSq50h4Rt/
3TMSwDdVu4i3IQHPZYGnc/9wuOwLgwM15PjHwy8HF/dd2037Oyvo478WXZ9poHqFKvLXnJ50V0f1
i8kmsKxOkPeRXMay3HmW6tqcmCPDhNX2CWHO8NjRf0Yr0KsdlGV0iKQ6Z2LW07dh59v74G77nH7P
vULap+qmxP5TBhtMDX2Ip+5hv2y6FVx7px3kpAd25ysmcSbkRkEFNF+7hEnO7ANhs+WkWFOm6kaf
WG+OOaRMTd06ES1iHIyYBe46y/fqZptvSM3o8wZwhxnYhCktY+AdZsZG2QpyxdOBeD+ngk9ibMkB
uEyYiYiINKRjZ0Ff5/12pzTP0cdDf7+mI0xjJXfKWKycm3BWSfeuHva7PmtLVgsbVud25M2LYOVJ
vbvEjYv6bm5kadwcE0gOpZ94zzO8AN4A744P5v9Tl4midskAEY46UYEzETujyW/LWPd8PaXH/zev
k1G6/GyXhnT8IQd8p7rm53utQVSuvJfpfi6LZzU2aGje9uVz09KVCQGcieVTbHJt+/LjV41pG2YE
GjqW94RyggbVMs38xse/G0AljCmfCr+DROfI+D3Hb5g/Dx8VDb0OMuYt95RtyTtoFv55hCBSGyre
5P5yzxCOgedxnemErRThkHvDrRGyefjIOH50nMLcCrHDUQIGbM6rAWSBdkA7P//4jzmqJ0i2o7US
QpDAxGJw1n5JwGi7ovy/NNAGit7dSTYCQGxCW8elPVvwE5YRd3Ic2TGFDIpnVDNYUo3Mt2pUnn5b
vSqv0FWOoHFn8La8pCIx7qSD9ha/2Sx6d8LEmBdn7zlI6JQUofF1718mYb+umf18Oh27U5H2IwyW
bsERWUNaPdG//TrzdWQBqFPq3id3uYS32XsSZR6o5qjkjqRclOdelXulETQ+fZRGv7qXkmh2w3fD
NeseS4bseETQoBe9RT0tuHXGrCzQJJIZZIoZE+gKrspbeSKDEnBWkrppYmgFweNMGzaMyUnrl2vs
m4j/vdy0GmocXo2SWSufHGqitWJedkbrvBQwFt/FNGi8onaUbx5sfQKAri4bkWgBBJORIbAPcn03
aKERE7YIGQzejKCjPHhDtbAjj1wTh0QWISHzzt0/KdU2TsEw3ufFGuuxFsc1C1sqIp6hkFBe3MW9
d3+Pq9+sGh5TbtS5joxCIS5tzfJmzjcby3uX2McLNJOedgor/M953CKhqSMtwqRfg64LQdkhpr+f
UQLCndNvfGmOqUdyb7C32Af8p7Iaf9+D69s7l3Mt759Qp1ZZXFre5zX8U4q1suh7Gd+74enry11o
DowafpZV+JjzDnJU5NxMQ3kJtlOF3topDPOif0uDW62s3MONe5/rHiu3Zpkx/5b0gCjYQHv2ddJD
WfaPin6CXeqwQDCZNyEg8kqRqu8buoovtdK7vIz2eQ3sCx+OXJ2sIGXcGXNUxi8ixFy0RZ30mL44
K+0yzq1+8e03An4nXbcuc2aSjdzacETJh2hDMCQ9bNUzKeG3d8nmsxE/+2bXv0bGshFoiH2pd0u9
n6BYrcx9tf0LMjOt5iozmdHqsYzQycsDVjDR6CvGhHEHJYbH/HIKs05oZuNLC/k90WNNz+uu5X1P
gYUqYsNt6SzxefqMs/O6+WbOzH61B6kxvzenj2pkWN62RqljpjdoHhvXqF61b/4VTT9LPZG2u0S3
28Qs4+dlVlLKnMIHBXkr0nRlbTk3h9tM3TP/lq5zoPUsW3wLpZ+C7eLW9q2Sqc3eq+vmqXrd3NND
fd4qR9UYBKU+bBur9scntG0J9a33sDL7zdJt64MEBXbk8dEQB0bvDLN8+vqigBZW7EoskQ1O8Iab
3n4eKMdvJ6YVnBgbpb2VDvQcctrrploe2uiFY1o+Xcvi8DTRL3qqQvfb6MY+lYGkyJWJYgQYm6KL
Fn5KBne7ySRBR7SkhHqjx8jYXkhDBKks3cbGQEf6nHP9izCMg45/9/p7M2iYuIPiQZHcopZrHvSa
QpYTjNNh3ujCsWHOP/WYl0PgmP0ba+OTgpCVkECrtoytkGaXqXcg2ckfG+vFjLbbOTAodWZgV5TI
13rHy08/9atnBVdEjz4NxbQOzVOLKgdJfxjzSwZ8Gs2T/XOzonsXjUfNrzusclQbnNL6RZKxwkmR
Bh4HEzpMTlvUmuoAVUgWHMRlG1qxZQR4C2hRYldf98EEcOlYkLwYyAtbU9EoXafOBzT8WD28d8ux
NgTmYkGCQFLNULdmKNpM1Esu7Ws3/KrH1S2R1kd4S1PfBp4KMWECKbbvrnNTzWv46de6f2p7uod2
CdIdGqJ29EzwB2DoCza+1TvXbpqPzNAiiTqX6JHbu7zqvxIx5Tu9+qDnu9uUrtbsiRONk1cup+3t
tXlY/bINiz75LHKR122Tq37uq2fLq1uRHNBXBHBIPfATefZ0otuZOIgszPDpFBmTTt3+9604DM+b
c+7JYd5wDdge7Xsv5iTaclpxTllCXXrif476sYmqkWeitYkr7zsg5mmn30e++5TLJ+c8J7nQ/Iep
Pm00p0bUvAyT5hSKvyaH4aC7naTJGD2t4rL5aLtn28uo51aXrGcmP1/iO4oAb1XysGu7JPj+n/wl
NOSSaDwHTYYkhSl9bRA6MuKGBNtTWKJQP0JZLZ+A7Lh37prrvbslSChUvC7MGKg2FR8JOkQMHVQT
M3HKp/NmsjZOdQeJqhfTHfjiDLCgzZxCBmQANSFLtBgQRC5JWRcqmlNQjEkgnl+7WNcb8cZq1fZj
wpjx99fkpUzgfQ1IrM51r7vkdGsSv+jtNu1yxNt6DrjDvyEIfm87qgYNYqr8nfpBjlgAwKnJZ15d
3b3ztP5Ms+r5BchL5/R0L4zdAhyRRuKY5YGD0qUGUS888j3GoHxm0T2u4o9nRn6GKtSAeMtf3AxD
Ysb+FJLInSecYBQ19O5BougazprOdkXSyIc1kQZmjJVffHVN5x2/OEHJJD3yOfxG2tGXfBBXEbS5
CkoOeNNXWYXFiEcL+/7OPCH1BUcrv1Bf3nzKqeAECUFUcHS3iyjLl5HSJ+TYdtBkiXPm82b4BGnB
3XVOAc532BQ4vufyznAg2xi4CvDGSKTaS0lST+oUkiNcRyQIN/+EbhunGcPifhdfnS8M2jmTM9It
bR0r1GTZlB02Xxcnsn4Kv9w5ycB0C2K0PGN+xyvmppjTY/HAZWYEoR6Y4HpRRxZDg6OvA3xYKsM3
fKFQmKTbqCaqopccugRMxC2OXdnmJzgQNLHrwd801d2TVeTVJNgXGS02lhka+ayrbenoe/xJ95/9
e7mdUvMzcLq+99sgoNvRBZ0Qob/cx6T4KD7Is3mNOCvurORBc85FNbryRSoJrpRsCQsFkhpJWLFm
gJSKO55DLVGnSBqLdEr6oyET8rLrDYkQNLoukicRbAe6c11ZIT7L7OrdgLfqzdOXwDI5/232DcQG
RgY4Uw2W3NPPAY+KUQI6j/XW7ONm44b7RIak1/VMXi/XpPMSz5QdD/RguLrUJTkjR75S5qI+5HZ8
BsqQS1TGFb+9Lc1Wt6kugVRFLNYEdBLwgIDIJLHumLL4z4C3gzZbtuH90RItw253hTNHYOCqR4/a
6bwovKlw/DsWuHpIixXByduwM0nGOX29mpG5wnDS9Xv2mZlOE8zP8MrxfQ0nAA23m7oyfvq1c+Ri
5Xlj6CD/9B0wbbGhBHNZpN9NS7Fym4NipAf8ZqIF2c5fDQ0K0512gLtYdDJ7qflFn3HAWVmBpjmp
4ZjHCuRQd7fRY8Iq023eJE+fTiN3xOQokkzNXRvF9pRgldIkHdcof1tOebgEVGW6zV9Nuj0tVWA2
iD05Ba/DHqqHGGSYO2txwZDEfnJC9jTmVLhaC2JRjp0er3RCsCOT/Cy3Q7waUpsqITkUW/uK5dKi
VTj8lR3QhseZkSWCioSsKtYZL8hDVuDL00AjoOAC3s/gq15cq6p8+Xb2Tp+jo4F03Iy/QxUZdj2e
0SlhDJvHyD5rwI2RO+izRBIHWi/Xqfe7Hpeo95u7x9RaoFzV9j699slvuCwl59Nj2X7tc9Bg5oXv
k0fhVEO+7S2XfwnecTUw4TxyadlaHh3ds6CUz634VDZLAtAVsNPvEmrgkTzYgXyND/+yNPnOllyT
fPUzyxmSO1lEz1OApt/XJqqfo26A98i7d+FL+pbCvtGXJ29QObsAwFB4ZQnpOEs4BrayDDBCcrJQ
dQ01pNbGRr+Cv4LkE9uwGvKBjymr/CTL/IrmXv+6tm4swL9ny6Nqe7z51qK5qyyHn/9sbQbu2bf6
1XmXopYhT/KHmM55TxXVAEx6/ubhq6eP2gft90F6jUQyfjagvV23rPz71Tvf/XPXNXEqLyc6+/E0
+aDmbJGqOtUluD6DBoKIM4uoja06CR+uEEwcAnlcHeOEwrN94d4TjzWV9e7aqPvyH23b+m70h8vn
NjiaXqFOEw0KT6+Rj76XUPfqBeb1mdW7jnO7fu/aF68JFiTmKq+sn3wikwX30onhUMSsjLiPEmoy
ebx3dX64JvS4ql3JI+ZmmmQ3BQq4dCuqLDDKVXVcJ1cHxdxzQaE6y17+C0csHEiQyIDV9HJKLGp8
f3gpFie4X2bBaXdVLYte4RuSpX2DOtO7Y3NzYZxXffLKaWRXLmTB/bSypX6GP8r4ffvh6hSuP3pj
qBtySlgA3ohhI7uwuSgOd2lDNh4U9qpxD7QkvGYzQL/DHakVzU6MnmgXGUPmJoSB8uXnZ9JRbTPj
Hice5AOOhq17yA2XaRCdebH7h7N81pgaei/Tg7oeAlwKZN1E8b4ZPptumiGnpiFE9foE6eXYgn1U
YiLe8MGCnugvjxYL5JOePzUl63VcwS6xHEsfVhjGp/75TIp6z45pOUzv7vb5i1cTl7UGQMi+bmc9
+WoyCMU/c1XwOW+BCbCfdYRrj6fKvFg+uBRMcxwCG03y2907wKBFOMQpSudx7yeemYBLoy92pYMK
CGWwYRn5hTfwK0OSQLv3Pv0IoGtGNaCzpDG5JXF6+ZijPPJm5Iw8Bo54QOEqkMvLpV5mtun4OIU4
1R47SLsPDnQoH+RnzLQyS456vEsfBSHGwr8ZrtVdWHSS71HCJUIxmADkg35CuVvDhmQ687qkN2NB
q0RJkr6RXZUjINIkV/CMaKYQR8YyD7a8wVRxWm3UauwTcj+MfuRcjPNCvSXlH2nCHt9OPWrAhDBT
PyFI3yPaDGg8NIScdLirle43Qpkuxk4UzPqEVrNTl2sZz0ygs6B4IfS7uulGpzY9a2aQiwsvqDnq
bmimPCjTeqU6t5ys4zKt/Rl38gEy+MfbBVD2yvy12/2MzEQ9Ll4H3hLaw5Cmno8egFTia5rXgtpD
mcbJYJ+s+fkEQp227bJgBO7m5i171A3vxGVni1g7k+K77xsXCkYvkBu2S7ubMVHXDL40qpCjBoKt
90TX8O53gJJzN1Vnt4B158xwlyMhypzLiK38+gjmVpKucx6qbd5vouoe5HE5n4K2pRuyPFD3CU4n
KBg7p85Ae/h5SzUGWe6TMuwM5N7chCm9l4imtzjLPNOgON02cKS6YnlWycyhBc9fVWC/l7Ep8k1Y
8mHltekeUXXQ3c02zIJ9gXI8bEnsyBn02rcNlGvdM1qz3JW2h5T/tDzQYtvkVuz9veGcf0YWU66V
wNu7E92jlPdse7pTiTrSIEdnislIBH5wS/vBaerPXqeysG/Ar4wrHGE3035Bls5Ilu0r0JqdIFF0
CjIgCMb3vGI+e8TF4DVHxZ5vzFSzjbLu7J04r+nJuaLBv7viFYg2of0Z0HJj8zgnOjhbhtdg5VGK
vbAlWTQodleQ9945mtnu+6YGWTPA5uekEOGZjcx+4cwEKuezU1J6r8eD8GYfZtXrJVUBo2nLQoyy
HpwhZKnuKRmgq16WCjl8oZEVF69m2dCcutwOWK3dJ6jVhgzOL5mRanoZJiAgzODOrHdQD9pNr+Bq
wmW4tsNyebjeQwxP2fAQ1R6/MCTignEDTu/5ZZoekjXysPeK9Ad2mROzz2h/uA8CARkchUhXc86X
CICyjV6HqjicER5xOHplGJvJJ3IQ2lLS2hMpoWtM97YzZkjpF/zn4VMgzBmPwLSrVqnxa5pI6Xvd
j4euvxQy6I0frz395/Oz5AwwKbPtPwlfaKW77mhpdWC+duagaD9ndG/GaP6S5SxukbVjRbsPRrGa
pIiuiVpE/7FYL1Pnx2KJo5mcvkOU7WlvpOOUNk3uP57j/AwV6rklcjPrP70a7oexMSDKLTq4qsPb
IN0CcLjCR2TWUBWVyvxW4WcDHtC8uazBH5KPb027PGen+E1f7oz3yM9Mzco7dfliGlJzvX/Rft4n
6H8pvpi81YU0nlIQSSJtiqdFHWjbv6nqC/wLf4sgvtpsgH/axwcz2R2QYNiDSOXKJuoghrZ4qaYl
3AwtUXmC4jV2jOf+GZSliQHRTYEyIeessrs/+GrhBoOlji1WhJWXQhJZ3XfMeXYqe7/1363QYNqr
6W+qbI6dXA9kpOE8XYuSQxxvhDDKBDRqdGhQp/bNSx72aJNNC/vkeLNkMupdA7yiLsSB+2516389
mfPVF5sR0atw9yVULPuz2D77zNsY6sHFvvEbgvezWCVdBxEubgHTBLI+sbm0wMidy3pT9YkdH2XC
A746G2RtoQ+y20Ly+R4prbthlzcQUynlx0Ydmo0f6ETpkD4iXnXOS31X7Xa0nWC6iU8i1gPiwaj7
HY7Lk9ztqvY+JoMC5g+uGUIuEr5awykWN+JVe7HhMeqYMAKqwQVCSqseYQf/59tIfoiii53gP/h2
IqRD/bjGeRp9YmhszC5yuOxFXMBdtDdvMgVlxdF2B2EOPgwxQfqiz59V6+e6aDNw+mJKqXog0Xm3
i90dq8/bAcI+ap21K24U92lF9eC1QVL5dxaBTBgnH6TLi80ei6FVOt2UU1ETYKAJN03C65VX8xH9
tw3ms/yZER9BFHn59Na8MhTGcWv0R7sQwkZ8mCwg6/NyYhEErIV1gzUwjWvgYliNkLrMcaunDxda
kL/jxRt5UJq9TLEntjBGWzOA8pRPCnR2CwWVEtbQG0mZVf7Tsc+zl1pFpivjwLC2FvTWXyheft1N
BCnyNH/Tp4LYAs1f0fZnav0hL2MBi+JwWXVQtu3T+OPothuTpww64UsEUwSJR5r7Pb7rqIPXQ95K
PX4BcwkxvfOzlCHPKYyOmwO3uAUuIkg5VJQcMWRqDpAazQf1Q1BojY7GTnSq2vt3LPAE3VmX7iyV
iN+eP1wjh4zUCAdeqz8SKQhD7TfdJkcbW+oz+Pb2KDZlJBCO7C5U3Ol5v8ghF9D5GURJppeZ7qSW
o3PPeFmZIvnw4fhVGd/+OLn/SDqzJUWRKAw/EREisnjLvoiKu94QZVmC4sLu8vTzZU90THfPTJWl
kGSe859/6dKlmttK5tVkXDjSGASUk2uU0xEEknbMVy2WA48Uaa9VYRAGmKDE5EBpPwpol31QL+bg
XE42tT0YON2YtW8OdBMEl8mKwcS8tkIGniGNqg2hVrNJlmPDGlsXfMMn288Efm6fWD3qlQOUpqM2
PZHH9yG2ULOeN/tbcoDbqBhGCtJ1qk/94ilIj6B+zIvt0x94nK/xGJNz8Qjp5vvXHhx696C7euXI
xeyN19Ph2M7loUlwFISuNHnzYe8Wx/eLZbheXZACIkJ9Wd/jgNku0BRJhCDRs6+ZP8zV/fD5k32J
/pSBq2wN+ZK/cQPu7BV/EuN0rNce7qpfPvbfodmAmHCk51YaloHqNh6OWPc1jaFfCR/9Z3ybvaPh
vg1HmLIbc8lRMAe0ZD9f4sJwm5P3CSZPx8tDeczCKnyGTLRNYHe0Orxy5hf+44JTpupeV9fTiM2p
IK8Vl5SErEB2Zw5ucq6OI3wljh8qVfOx1EFjQ2mKhOARaQgfK6sOGrOfl2xhjXn3DCEccHKX2+3K
W969O/LeNhtmyFMuTFmudn98eu8tVr+OeGM33vjV7Y/anOPEb9bE2olNyvnaJGvMtVDoD7MfpbN6
oq1vu5FHwug59cYziV8Yi4fsWz5sK5LdX/ApfRqb69/zKNna9jLL2aNgH15B+wbAFNSPT+tcxirP
FuiRZRwvtg5/W9Tk/4iGefCC9UJ2HqdNNzXCh31dtcH4eJ1pL7KMMu/iGYEBoBRXa970UvYbS7YH
P+yph8bk/rCNkycZ1JOhY3CxC2coPojZb0fz+kjoovOILhM87it7CHWPeFqnZZufD2BSFtS1kBwm
agLjMyijnPCMdH6J5czM7TqSHKaTPK2Ss0DXmVItjxf6lNyqrbjc4+Pq/nd135Hi9/OWsNn3Tvpt
udzi2iskLT1O9R5ShGGycuKv35HqZ1WWxImgWRen92v/642du3cxHGY7t9Q2EKLHrf84lludgpDO
iUZmwRTRqf27ly9bX3V0K7V7Rl3AcnHtPyKSbeZcpXXPMkRg4Klxg3Dpa/4OgjcWJChvzcsFB36L
MXdimNQ21OKFW0IWPt7sqytiPr6rmXbGCASAIIBKq2eg3KzhTXZ8zwUbOc4JaK422SJWXSk1L6Xl
VrESYa07pA6lgMjtVhy80eef2w+2lZz819qmsBiFRNS+XUm2q3NPwviV5hU1W8jhwfp5IqSkyps/
HYYpPgpiYZ6U0Ex1MCG311gw8lIwXZKDLbG7Y9wgFENornKODjFm9MOpRYNvFoHD7ox4OGJL//di
MBHPVgh3DEtU6GfkyaOurNnGwzUcLdrSBMp3EvEFHBIJSxFLPWSNmdvASWJ4jYDf/KHyChBHhFAH
/4nm7Dy82Og3z+Id4KMD1xUJeoSYQkc8ejwcEJb29jC3CM0d3p3L9Ib5GdHq6TSz90LxINjz+ynz
YmAJOTSQynKDtr2TT5VwCCEEMFYgFoa5H3vCe9vntXc7LqHYI1/WbnfgORR2ubpJDUALioMq0ho0
G5jZRDgBbyL+I5RNmIi8QyrlZeutwYg8SmvhPk4rPoDVhwT1nxdMHEdJlISCt1a4AySYzIrffzXX
Et4qXxk2AcaHUG05+jjKe1IRAXs4beFfWRyUvI4q9EOCVg3c5w3jAY20EGFyCwde72oIQUON5ND3
DE/v2TCm755uos3bjXCwwb+mxgBl4GmMJtbQqlhvXfie2/CLTpQKKGwqp3WVpSD+bipnM0RLhql9
xj2W/LH/nW0oVPklzlG8Y2R7zHqMYi4cybGI9YTeCOBhJtQ0mS3vgUAdeS650kRY4zPYg1QJwbHh
H0H4EiRPDnwFzaL1A1mgZK3gVsFoXyy2G5+6gBSG51ByLhlti7zUhwdJyBOFGysK2zbwbut8PuGc
iiDAcKhN+UHgBvClxA+sXXmpouJ+Op9kwOgQXjqOqsGduTMp3wQ5Eo/qfKAdZY3Lscb2UPwwOXlF
eDfWvYhXH5AO9Y7QjtPyf75+lnwU675+tYvLay2/lng2DaN+pwjfoKt1wrZc8gmdDxAUWBseH2WP
zxSctadzkudwxGCrt24XVjVXekeVBCdUS3J2Rc4Q3G6D+8+/kg8IBEThp56A1C0HYW8ruxKn2xEW
K6X9nW8gaLDjP7jMyyUyHpVMEyYTngJszfqBb5vgHi3PhVARkzL0ErBssWwg+gNaqmARXz3UuoRx
UozxbF2x6Tj7rOiUVc9W5Dv0cfYbt78p15xrfUpOggA8Zp2zyuFg2WeqLX85nQqXDB7dt6eRFgxf
kK/58LzBzGIXRJstImOYuwk9NuR+sSyoKeF9rzXAdYMkiI/dOwYv0p7LjRze2f/jj5tP8Ye1tmqs
LcmJMTtX8XDGxCzyPmlcpv/ssfCK5pNtZ98noxljKgwgh0uNe+7C7fkVGVD5dASJUvXo/hi21fwg
0KqeWQ3o+WX/JAuW6QihVWRQZ6t0JjKlmAtLyXMln+uf0S6dPSf5j3r3CCfLs5zL+zMFFidRqthf
o4H9g/zI2H4ZURQuvgowMdMn/o/SPBOOPvh//F3/Pv446PxsqcEZ279QsLx8LGhwYMMhBq3qEUbZ
FPohz6Yg2D8RBVpi+GC4yuantnj2gejFE3Ff+kQ7PK2hYd7CGntAWwZCd0YUAUwyn3YO1jXCeIGx
SwFichKzEioB0hyYsPaLq/+e3k+OU/5UmbdnJnE5AT6/AmXzEnMuGRKlz8RJ+wqyCz0CT6dWbdvn
5H21Ve7wXljEjpG/6ARYexfVHc9E7UgPBKMQLsNtD/swHneWRDdT/76VyXWuuylg/HJAQYYGenYx
lYn2BSm2HlTzI7OBgslMpbZL8p4gD/qZb4jT6xEov0hpn2C/Xv2rM6G4keyQB0ixkSU8YF1alyNF
M/UPKkosfoZeNhW7oTofLSqM4+ZKCagmVA4dwZKrfN2ifME+73SDtEmX8QBuhYgs1LSDRFun6yx3
i7OxHh2+cwkzHOgL0KsgcrrEu3yXbIDbattF+VqmiZxXoC88ADLuyze+dPm/Fxp7DkAglimMmyGt
0pEwlUdBhFmVNBnbBEfckmGkGhMuL0NnSJ2liLvFJvlzhMSj+HcjgSKEZwhzWNjqp/Fcld0bplmY
YKxQ8IMcg+aAlXxI8iXv2k7gtbrTLretNTcL0Qu4wdE/kQpQh06HukNYvSLYsqFxYFKBJx/D4aPE
0afNpfmH0e9BDGelM9MXlAprkVFcv61uOehRg6M8T5gHao84xcUba/Y2YCL4uHnlNR4w2evDpt4j
gJT/IEsJDhg+wWCdDrEiTC8nuf8Y+NrOYai6tsDvH8k6bOZTZl8XeJVwM/OF9gsdtDA8wgufqDsR
HWMxeF+N3DCNmKdfp6/rimjcezsdqqGELvgeDL77FhbQkFbt6hQgbRxLHdGJTEY/JNt+4L6r4WDk
1fzfr10WEIBcdEbG8EdTghEy5QfcJ2D44Duyb6xK2mDoHmkVGc2fPuA2IA35xCkYzOcxb9jIqmBM
6dSve+No4B387bxi0a8U9xGIBfpwip9yUgMQyOYVV0bFa4lwIuWCR4admqaERUI8vJHkeXj7eCm2
CJiFQjiviS79pVVL68klt15hA1Q93nY5wddD60vq1O/3pL/C+mrf9Al24tDTv/DoVMZoj3LdGKsb
WW19IsnLAR4U6e77jPXKL8k3BupmAEXaLfTci+S8UL/POty/l2odfju/LQBlc+z2ac0/HwBLWo42
t4eccmDUrkS0TmpM6s8fjR6IES7c9ErS7N06BnQyKk/e4YzWBRduvIgNOcQPYfN1Wfo9XJppKk36
MRrDlkYbqAiK+GBEMPx8FHMI59P3niczusav4Vrv/fzlD8lvpdma8dnulQNVVmXm0Ut+AR/2fAPS
UbuQHNX25Q1ufukeZca9X4wROgtyVMscKge+h+rrPY+FFiq6MyKHxXlVHo9dOvQT5g7wmwin0/pD
MfL6K/hH6Y2uCboIbYF1pA/T8GITs1eu0S6/Y5gPnroJew0xrYdz79e+d1NFZiUcKsOlBrg/sSHz
W0zeS/w36L94RKtZ1cTDcdAvtC3sbiq679+gZTjf/4HTQjZtO5tpzQXiJwoMxNU+k5BV+0skD9br
ah1k9KiQNFQHfA2QYficEmRdySFW5E+IY/yn59e/KRi5RyPK1aqZMK4aHvQhsmsSrUHKDILhjICU
qXFXgS2o4xQqqKXP+pGjv91G5aabmGjk5MFASFU9Hq8+C/+Nk1IQgFf8fLnGYFHTu6rTixrUDOYw
Btem1Im8TYB5ubaNc3m6cIaePj+fwawTvHpLOsom0aXQ7EAZZ+ThPOkAWfDwBf7wue/dFvzx3Uav
D5A5kIBSL4OCjsGvZ/3yg/DcfH6pIh+jyVulIWUcAJWLzg29YhGqszYNDQSdoC/nzLCJxb3c/AEc
mY+L3QkgpJj5vIXTu/Y1Tz17fJ8U3fzzntxVRnps/vrpIZms/Y1SMNepMGzAGEL7bWTQrqydlExA
7xvdfNF2wtfrzCepGEZ86Vyxh8C8T+E9iw35n+sBLJ7HIXtrBByQQIihx4hoxOS6BmNh+Jdt5WU+
0dm7ZPu9G7aLjxgVA9J6UOSBN/kgQ0KYxmZXA09qXvXj9iPrxqGvuAFXr1GiCv6LZH0li3FKDgP2
uAqk43d1vF3sw3toFz2TaoaTL1axhR3FpQgftT9MOJfv19195A4VRtu4FdxtXbZvPY6lFV0HlQHq
GN+IHhvtjVtcKFHxtuGbzNX125jeCEevcZqzMiKsnw7JfcTESU4HQ345Klwd8zHGXqxB4C6Jau4K
CjA3jms43Grp3r+bdx6Mi1PXOQ82l7PZ/dLsjhR7S43WtZVN8HT2nL1hCXGaso6/M/5yfdlKfNPN
CvWcBMXPk5y3SQDwKgsHQ7d4B9/S1zRrxb8ggFnRfmdmsb4KoYUF/XCoON97pOsWFyTsqSnB9Rsu
NTFC5QaFAQ51DKRjtC9qgwhdHsVt6XxGtt5OdYF2KuZDdpSvOVrypdUrqjFhxbccYPfrXrIITT/z
9BGodplM2q//nAx/p8rL7iVSNZjZQzbtOaY+S+HqbSnl+vpyspE/Htn8RSDK3ecXLK+TOEm3GRIX
kkgErd/035ewS3GyLhfNd3tt3RtN2uZ2CyRPA7VEfsu1uSsUsqAKWax3LpnzbPqFpUQ6ZLsiynlQ
n4tOIBvyM6iZmspWP15JuilDlnv4MgKRp91RDSFGyK3hTE0m6m35eJ6Z7X/HS3kQs/y6j3vbYHj8
S8ogox5SR7TgBn8HO0V8UUbwZIMmjSu8UbSoqmIpnQ8RcRnlavSKho3TOgQwTisqQGv+2o2LUM4t
FcRnLACQIWmsBdJ1JIl6KJXQMgmo7hurinPIn3DHH7RUFqzdCxaJQZFy2ire5zCqTDGsGOuEbJg3
LRzzSI/fE+58wNahl0hxg+ovuCc9Qav1yKr391DmK+1VfwqU6BkD7ahj86YE+fGG3UmRMvbAIGOr
EH9obLqr/RrZr2ukc9+uTvMSiM1wOaH0+clOpWgJ2Avqm1MCCoOWEmB7wXPeaijADYuTNU7dYfBF
EfLwB7KrMnLmHnhG4ayeldmC3W6bJ0atHdKI9TuZawxB5YSx1xd7+hqJwFk5yKUIk+xAtqsVXYWe
SCMRhqzXLo4mme7z+5vGA9ZII826kYV7WwY0KkjraCA+1702WGSELOZAwtT9bphB4skJknjZKDZE
Zrt24cCK4WR8NfvarcdjK4MuqsyUxvS+iA037fnd/7DG8IjASb6ZyJetfA17DHKoOq47+LydKJ79
z1yj8J5nEOWyfd5w1l/m0sgrLy7bevGHFKLnifzTwAmV5ZsouZdFhnaNQORpg4uph+H1alVpTDen
iOXkNb/P3zrju3KQY3C367Sh6yMwAcgieBzhnSHRh7LEtJvc2OpQHstbLKfRw3AbYndX2zfGheCF
U1g2o3KmFZPLPGUG31+cS+eV4+mbPsEq8CBmjSG8nulxDawv26NVg+Ivg1w5gMMC+qVJjN+ZCo7C
8ZCmDJKG4qvPcNgH3No0eEcrkcUNov0Ietq5UVylYII1UM7IbmjaiASRGC9OC3X+Qh/BT1UIohyu
hjCzx2Fb/lbUQK/hmdBQwwMT5OJyW0YndXGJF1Vcwu+FyhZmznX5pOLXgbNT6HD47aK36KMJwQ+j
34ERqNz8ObRmGQzvO0fS37ifxr/03reMutRLq5my+W5KvBPhPRuQYy0qv66HQQO5iPDtSxdKH0fs
jJM7QDXVXuMMZkUTYnbJ42vseED0eq7dXemOIIvt0GIPYhuEy9N9qRHNfHFbMIjQfCln+NL+vVrT
rvyP7hJ2k4IUdu6YilSZR531rh0yi+F3cFxSchPpch8yNYbfBpPJeXshRE8IrsgkUZE/t00YtTtO
pd0mWtZ/6UKQSGkleewsCCHzwwtL25ez63exCv8Cb4heD6iWuMEwzTDphhjPkSYnKeHQjQ8I+CmC
nMN0VdKzm/qup01frFaPJbvQaK4RzoqC62UFvFjD+Wp/9GkFwfZDw464zY7byW2I5NJlZnVvJ8bN
HkO2tXqJyFZ2bWleLCH4nilTGab55zVT9wEWON89ZZUujLGA0CfQnBhK7nYUW3a/f88RwuYS3ag8
/z4m6cC6STDBpgYOvpJtDB2EL0Kei3C6UD1KDUMXdUy5kyqberBM45o2JxiXCRNjqt1ciuXGGX1x
kZvQfPRuMSWWBqzuRkER2iWIP8pMdYXN/bL9M6LPhJtJv3WbUjS8bu6rDthqqufMYEQDI3ToVq51
+5OaWXL7I/vZIvkD+Oy9Hyle7Y797DzQLRpsUEcMm2tnvL5I7lDDYwQ01YKHTksUfYLasLXczn2r
3uCTQ2Dk4kJ68IQNnfnTZcJRUsLZWz422DJVQao4zW6CGPD+cWuER3QnJQRoHFgtLjNeu2RcRSMG
ilAuTg9kPyLQGgvnt8iLQgdaToRZtf+aIc8Ed5bQE/iREpB0gJcGjaVWhnctRmOHz8zbQv3AnJJj
1xlC1hbK9XUJAlXMEOY9CljSsLuJ5F7Tn46Oz89fgRc+vCf7+vavedCvMd8dlMCQjXGokMh8vbZc
6LlfHzAe1dS1fj1flV2OqHn/RRNi3KnlSA9y4Udi2I4ZIlpEBeLReKaPp5y8A8Mz9ODyjgbjnxEw
ATvDILyeuVSCuTe5bshwde57J53VW5Fl3Fueg5vh07a04813pGRSdCgXRjuDDzSEgGxvjdmLfM9z
hpmrYpne82VWjBtQkT/wosNjJP+KVPWQbnvyxUQM24vL3FE2owGnhA9d4jXjJ5jP3RZaA/4GaByZ
JUIywuk+ProB+5VLOFwMkoj+7hUpD1yYkrtk9VkAwzgv3VETXWaEWLGydL43GfrEleDLRfE4sX5A
GfmWsd1s2Tk+n/9Dn0jCY7XbFnT9glkBeA1cvqW/xHxwOsShw0exgoyNmJV1jZUhylYPq01eHsx9
CesazYDVIpmEZKOjOv3TNferueMve35QPsIBAxfYRDlQ3xcO1G2rpksuzkjHXZq4+gq2q6Ut5IBn
jWaMscBisIV/nrBHg2mG5WHNF3wm1zH7qABTS+x1Psf78ZK7g6mMsKDFqoVHXDQlOy2EMGhsvqV9
fC9n5eqOZTn75y8C+CWmpMl4xZv+Yv74MqNd7Nan8Y6hK9859CIEypoT3TdxNFyw5BmscN0gYsN6
3WZuhBPyxI4ZwGIXz8FN3hbMpZAfGz63eBLY0DjaLRRquB5AJ2a2HdKrxfZ3yRR6yBNMj2BO7znz
Nxy2fiwGP0ac0/sA3b9sEucy2EMSfEXkY0hwJo9feWkg4gRobEBFIhiHVxWrW4CmQTKKhXP56Mp0
THfQWkomQ0cUl/Q3MTkRmOK+rPbld0eEzYXXMvaVCvKEjjWbzxoN5RlyId9LkmVjLdlEw/SIM7Fh
LsmYxyB77pdES4+Ds5XpWP3d/rAzicAsVKvCnz8qBjyDNJYvciValJbYLuAHOGMMBIDDywaJPzzm
hLoiKEUcmyc04GdiqFPnzfYaVbk7XHBG709P7O+IkGDUDyYEiviCOIJH0lHMuXymOjiEYXJHOVxY
aBT5cNx6LGj2+KqGFtv9KceGCi8LYHcvPxjI/s1ScdGW6IVzh/yGhjFbnmEkLfBIWgKRLC8VfmH4
tEc6i2iBlYp30vc4YzKUgTafdM4bCF3wJZfLcwcrA0dV4Rot4kcfF97OZ+zW1jlExoNfhurrBLPZ
6z1lAqv7n7/GCY3Y4sbKIYNDnNAoRelJ3/0/l1WMp0rvAmpnjQMQex/vj5SqxTMW1xhEiZHRkXe5
BKxGuTxNYa/DDA1wxoYI8k8CCszxxgwNGQPK01lh82gGEB2ljbgHmGiCdp+vSTd2MY075euKOd+S
Bc/PORuLRHgFDITHO07g4gZSyvIShC8yFMH7ImMYKOyHAbHP/CF84fENhUdFYS2MEcqEMRokOMQw
IaQzcl9sC/mnULW8SAHArFVMCIFFx4EYfuk4wuP7QhTkvyND0rGQgcPK1zDVisYaE00VYT4wfPGZ
YHksPVzdvhurMd+X/wnLRy7ROODCH9B8Fl42TobH52ws0m9zsPnzkw7AAVMY1diQnjQ+AW8GVeTo
iB5EO6KYihlE3dYMOhly1Za60oYzzE+uXQzmZKBKM9892TSJPrLJTKcOQEOOSTGL+1963fK6Thpg
ZKgcOPjlLqo8ICvDKgZrWl72bqNGzGfq//i9DPVxhxQSFDTy3At+ifE/K/9if7aof9s1ArERI9si
m/CM3Q2WLUNCwB47kd/h90VwCkMvxF30/bbfXu0TNShmnwP8XWpzXag8kepK36y5IiGiEmg6MKyA
mZlokqe95Dth37BQe7JlgLtZXxI8bW6xSgXIE2Rm6lquf1LDHMB8D9Wx9eL9mjhZZrMTax5jtX+f
5kxjzHuYJco+x2xBUJcAyJe0Sm8+1VJ/YbDpfhEkMqxVfY2ObBYyHH4B9/vC1G/ko3LonEHKE9Em
Y6jlS6YfKOlo3HCkpIcSjCgs1DHAEInZL0R4KqoD6PaZS3Y22g0mXOL6iXRrrv9iKXY+1iviU/sm
5PlDySoP5FoKvhTxdXCwP8ezSMqjOF4L0QfugnA1y44EDqAkpA7XcFg5iJpA3YAsGNPhvQz1miwo
eGbPkDnoBdZ3zWNWxI2+aqh8NQfHmWTzUDGac5QVjiY6x+qzherx4rr5neqdm+ikBNSl+Rzfs8UH
TP8qiD7X+Ca+JhQQQyh2M+ELqtpUn2KDdzaDAzImhanEiRNezIrFUF958GUM+h0DZsnFZaPNHaHO
ZnP9RC+sRC4Y2bHQ15tnCmFgUz3xjyHQKrHxnvZDNnR/PbVoL/aIfRyfga1/SsE2IY2Ln9sBMEsT
8LmvDOGRdfx4TJ7t3HCeKSZoygBLPJ47tQ9eWx59NhIhMmbwgQ+gSp/Om01UdZ7ZQ7FR1dlJncvA
uyNPDaoIBF98AnJiWxlqAJAm3pwp55JXjfdKcNH+7TCYhTIxAXxZYpIAO4wRBdcHQTs3iG6whXcR
DH0y5QZloKCcM76R8qOCmUChpWkZcIDitSbUzwm+t/8oYkADfJt3+3kQbDO97H8wdEoh3Vhs4omK
RPbJNSUFYS7sJmOflEUC6Ysariei0gcvSFrSlxqM4nDrzIGmMNOULQtB31mV2DxZkzwLMjR8kRZQ
ewJ1bI5nZhXUSVygByv1xj+JZNOY4MuLuNISVjWmzdKAzIFbJYPBivMXNSaPXDkM0NulgfJz+/6M
UcC+FoiCHv3kSlKktW6tJVNCK7mtxZ7VTpOCfcI3tmj8gdYgcIxz/9KZa1nxcpUZsQ5NkLmH0IIy
ocfRn1Dzz6LGxNkZHKJnlPdJS3SGUS0H8prJIZ7u287c1NjSWip6gfgfJ/CFq+4Qe2dCptK5sJ0y
VFh38lyMzuwy5bAGaKe/pPnoseBtuAgZOwLz0YxT+akG5eFZ7NkegGDLA8YDKrp7bZrLAytj6gHH
37Dvc0SNMYNX4APCnjg4CCFtlo1sjnq0Q26FUA2YCnr0fTtCjjNhbip9GLyWoRY9DlUFtm9EvFZP
wXGZcczgBPIhcDe+HPXg4VnNQAg2G+BQtLkTdpWxRyuOexCJgMgPMSu8rY2FuuejFIbLbjeckh3F
NQCxhkAxCIrpbYVCHl4AG3tm9/jcn8hKnraB4QlTqCK8/GADkxgJSbc5nMO7A8mF1L/n5v5zWdwX
zbQ/VRr80s8FUTr7o9MHD2gaFyQmJogN05eKoTpeuLuqMcvWubZYDeBvQLIzfTNcfzD9V2VlGPhA
ccMAeaePnEJyLqh+FOtRB9c0hrXJojfbozrNj9rKmAygwHRuwdHyA9hiLDvU11DCwm/I/xmJRm+j
cwnSiKYFBjWau8cGs87oepRrYBwV2Tt5H/b1mG/H1uc0BoNFsYTkB+aJkH9nHujK4x8OmM9ubolS
lHTszH/+FD8KzTREKaofW1uUsHR9fIdm3fnOe9bgyjZ69MTfD2kH7CiK7LvD5bqhZFo159EX62R9
NiKhSrHLmez30ZhITgjvkO1Z2RD8iri7Oi+8h/nE6wzV8h+IPGfb8nIIBiN7MZr/dnC9NnDXZlvp
8NgoSbnRk8rWBPyF3t38wjAqYMBdvN9ngAeF31GH3xbgtA6NWQBlcAabzc4OAJeZI+QCfLS3Wa3B
eAOc4AdZCPMOBT9DImPztyBQ2rwgGEEq8dhjxqOE39Z5zBX3RVtECjH8YvjPsL3h7Zw4WjgtUku3
H7ILq1dpeYKGU2rGWO1hDf1zGqsgLpNUOkHLMWewweiPIGX7BQuLrKCdsTk2kJmJ+j0L0nMeQHnK
jrhFiTOowTAGqhZlOafvwEwoE6mpJDYfjhsyZTx8mm42o0yAiN/H5FElgt8NIrsCRrGMzYx8cwCS
wyHd0KJY5ch6zA9uk6ygo/Msx8Fct7zO7c/kZRj49pHTOP+c/sZIboEauVipHfRgyS5LFtAVkUcC
JeG4Yuh0MT8x1Nzlzhb89WN8IMdX0NI4kCCdwWTaxbM+cON/CUURQMJJpCLdDrRmVMg2Ber5RBB1
VGwEQcgoQlh5jGSFuGeYPDi2V8/jiXOS2lj8Rhkkjlv8FnHRWHI2P2L2f2lifM2EBvqVmSRFcEBS
QGwjfhK8mnbPu6HTOlHlQ6+pzvyGJ5ZPsgR5HNZp8/zgchXvZLhnKJtIS49O+DtQZTJR3pBhL4LA
mTSzUbi31xIxAJgVSh4YqQvIGFzm4oL0aOSscvgiA3slXJwuCbOTILdT0u0x4mkjyfqQJMuJanfX
6b/JAhDFke1F9d8jnz93XJDVF70c7pGAt1jpwmlsrec92hRMFUwQMW1R3eKUHjrCUJrNPTvvgMAY
MzWbAze0nxcRLPfgbZqBsB5b/PVHoueqGDSfNhU0DqsHyRq8LCY+XMx9jzuAe4sAJO0F4wQ2lZup
2b8Xj1TorWRJi0WQzjNw/iZu3ubqy2sYV2QhWlD7f5/TF6KEc+3c1pwYAvxAY2Lr1thaMGCGagzT
OhZBLoEKlCtWxm11ONwdNpblSu/dFeODwq/MA3RoKjPzhuCLMaPH9R3PjJeNsRWrAEgOmBOxl7Vx
d1z0ZnGQkQylcLE+IYNuJq2Me+2aiAfzlWyUE6auME8or6lrIuTKzZGpNCFZilB8ceZ5K0A4bgpg
M59sYC7ePlX/9hnnzHveJe/3zczkaenX2Vu22BmYnaZWENy6qbxlN4Zkzbcyd8gcd/bYw03EsZBH
HNs9rGtcpCYBsPL0INvPcKXI8KsB/BxBHUWXgGILAiq3o2F3Eb/G4geShVbPHyeS3wyPG58eGLDG
Lq8w4/k0uYu6+Qcfm7k0d1J98J5gT4sH73BkwsjUFrKpvcknPlCJbG0GU2iUbEAwoNkB5geDZ/6Y
Yy/FmN/skhkLd0esloR1sxkf9Qh5GhuPxDtMwZJMHtaVi+0mUJPJFDZzflkmknmD2+G3qbUAqeBn
K76h8Ufz9zVnd38W6zthIwyD9sODm/OXwSGp/AR3LLtBCEqREdmdc4jTcLa6J8FKRxPhw/imK7Fv
9mB9zF+kkXB8YGqJ8JMrgK6vt4Wib1XFYOnTK7hEZyKWfHt4RV52IewXUSAmaCRP+glW0PUPGg/t
ItYeNIPnE8x7JsRsF1ROlE1Uo4+/HD8UCxsxq2Wzt0Q+y5kIKCoKFUYZAaHar/PaMSaaDNyfNS0O
jakNqB6eu+0FRiz2Dy4q7cyaTtvG/RmHaxwVXHIA+U8hk6wU116cTJFE0LvRS7rUj/4JdM4QIlnW
JmxaYeqgoiBDVk9XRkmZFdbSamTKz6uHxLMUJfXplD7sExVdJTuQes9SgKy0hKT7L/OlsRW0sLhq
945gzYFZgzxOcR2lUkOQIaxrqZlOgC08WTwPIo958AmUywS+8D9ByRXXE/NyJEdwwBOnzjjI7Dsl
+Y1r3PgRTcACeBcmGD6TTF0IQEVeAp4ovb3k1ABgNZiQOOexSBRLOZVKwZjCmZ7xxL8v9Z4XF16d
W4DKzNmh7xSjabmkzuxW/wiu9OBIiR5wLKlu8e8FZQnVFSa7E5LHkBnzWrQ9HWTVZX6g9EZv3L5X
y+eMyYbzmAqXaN7F+Vwd2eVfJAf08fjtocqbLcs4GdsyeQ0kvQlVsn8WMRYf0B2OELiX/5+j179/
1F6gEdGC0qKwPsqE17x5IjSre9qU+rgs8+Pe1n6/xmVZJDyGtWlNGjyCaU8hDC7vM9xuoXe2Nxua
52f++t3urxAzheHM/hmYW5ojql3V+r1YW6IACDcO/ozg7jF9WgCk+r+cvcz+2EQdLs26xLCTBpzD
gDQvTaRMLkmeuWNVgk0nizimAR+LhhKnkS/QAMU6WGLG5A+Duwd6QSwxAI5q4Y+Fjv6ft8mP/POz
BsvBDxIvVFTcLUfm/sxwYeiAAZg01PyOxqeb/XQrA8QLCSMXHTuFbDfeYJrAEQg+g1UWkzUzLxdA
HQxRgGFEW0u+uNbPoTLCcYOAB0u2Qw2V0sPgJUCn/uJ9dVsNaAvdh8iMG241Pg/kNoAX9Wpzpmv4
YlD8kDwjRy+AET4+1OvLElDpQy4Dl6MqrGH0ng4oGGCGAMXkCYYVa6B2Qi4yAUb1cccimg9dBr1M
BWtuGyRhc8CE67NV9p/IWDy3TAGgANym+dSYgZRnODd1/mgqL/UAP6JDQyDKNSEXgsv7pFkGFH4F
0AmaE1QlzLHZwrkkz/lrNoyyXWu9sdD+BHpYzMvFoDefKz2sF5/g0luYbfVWqWBuBsNd2owhyO1T
N5VNpwiq+VXHFmnspb8D9/G1itwZ/DKBNjrr9tOe05meUNvr6P2pLainOUFmaFq1ZX8uQWAZNbo5
M+2G2gMiG7gdWzee/GzkyGrb+RduBzuJbqLnyRFSmw88U1q7PGocixfvS9fEmckWrflF7fdUhMQN
aHbTMgvzPn1EOEM7tkvsc0acOpCa9o8t41j+ZjDlgCKSBfKRw/Hy8XSOKzwQgEue4U22VOxG5i1z
uyOqV/Pj9lZ+fvvtUZ8+W/u1R58Ck5cnCrUL20UOy2WMWnXXf0UDiGl0dJ8ZWMRvS57Xlvtbv6Ep
8pxjvirsg+B+HlU5yoYOKwUs73PMZuwQKk4EUHsTjTi7BqOU0X8kndeS4uYWRp9IVQIldIsiIHLm
RgXdtBLKKMDTe2lc59gej6eT9Icdvm9t1E4esg/OegmyKGJAda5tlI7Uj4WBq9nsYwspCtGlyO37
wM7j4QNrFvj1FxJ9ZTv0dI9OBbGTGx4p81HeI/2VrqQsfBZAAnRpvrbICAC07AMypV+1NITfO64e
/+zj4qLXtQcXRQCSPghK+R6zHwLJ92elxm6bQW5yPtmCxDKkGI6iqLdGqD8yfK9Gj9SV5JcvXjp9
7zSlUymbMX3+if0lSfIXwRuR/VsAfUGIHH7sYuwp+wpbMt40TOBugr5jSsey49oDQF3Ss7VIy7Bq
0LktyWKt4pKGNoDg3Gr5OfBxzBBe0h5Jdj0p7B0vK/t4Rx9+OrKRKFHixbcLQqziZeAAo/mB/g2z
R+p2u8htvkZ9CjfSpUTiTuZ7Fy4K38ChJCLNdQNpQ23GrVHeP5rZ0kkMzRTwaTQdULT49Tx/S+fm
Petn4lNcjjhzxHm17zluLq/Iya4vuAxfa5Qa1WZy+tzLe30qE1fC/xCYmTcCb0qvu8WZ0dBn+WAZ
XAt7DX6ZPkWF+b0kKNb/Kn36/kFQh8NrVT/GAaeCsGh/hH24wbeqogWpTAzB6xed8D91O+7MYKVu
0/vLH7gC+b2VDB5PutIxETXyVHlIXLSbFqhrb/KdRZkJ5sPzcZythH06zKvwb/oa7x7J8eCPoeHI
DzNkxpUX/+JR/c3s1KkpoVpB5I3VGUEVoTqlDsd3w7OyQvCAQqM9jxaa+1nhD+bFpCfKPdzFnfFA
R2Hph5o66Itio9WeBjIyYlarcYGhjVf1fLxFWNfwfsegNmRHBTIdPN5XXNSyWSx8QnqqbxjySLfA
OiCEoDzm9NU0OwUHaYs4a/ZeqNeYTMBuVq03nqerMd1sS9u/Mb/s2H/TNcAxJ5/XjAyEYUbF9N3b
IcmFBxlDaVp2SbippwJFSLOZ02fj44JhAzXNBlFwr5+QYkvgvG50e4t5eehxGFoMHMTNxfGb/KsX
crIBVhxavKtaxTZJoLHIlE2NCmKFP4eMuyI74BRaJUgfsVg/29YFw80thR7vY+en/vK+EPIkD873
uXjGnwnvSaVy2B4J0sr1CCyRk85Q7bwJpdCLVbZ+81HGaNBUUQg2y5rhqfvvX/CbXLhpxpgrGjv+
C0ObGVk7aVMO1h2FQnlpYvilF0BYf0AoJ9BM5x1fij/8IThtEUShtx7iI5P8XbqiT57Ts0vxLibW
+8bP+5pLRrySFJxYODiPwkyVKbjBissdMXCKqU69Du7v1+CuyMHzaLTOgQB4gn/+gi7Y91BwRiZB
hobuEIf7oEJrrRJ/hV+aupNsqq36gMHcOfcMnA1Aq6M3+hNYnOMDjWwatVmxQXLFAnekLRIPgIM9
VgF1WKGJBGlwGnxsaevPXosnsMcV1s2eNXtOrO4UoSstJtPm2K0qKkcryX5RLWnNclUaz2gWr3JG
hXWKxTWpXrQ5PQKIVAjboUKj2u3J9AaAbobjSOe2v5YYx5AZJJbeocQ9CjnD29t6IDCVBJEsWDNe
cE8v6WlSFS1Qte14mAKvlZi580Bymp9FuU4HEiB/7eEp5eYXh+APLY4Gt39vyOIeIhDUJiYXwc/S
MLxPjIjyPsYnGsvUWV9uPUZqTR70ZO5VbP12NCIIOIAOfr+IBU1xgnDXCE+BB+icoa4pvjbeIyQX
S/j9He/yhWZOCJAnFhpnYkywRtUx5oIqGNT6mid0LpgAI8xigieNVEMbkyn+U58PoWs+suiSjiZM
rXC6vb5Rdx8khk771OSBznUobeFK0Et+430oAlAcZW36tIaUU0Q/bez4xOQ4nfOp9JrGyKAR0cMx
u4tc8xqOHiBB98JCfhqSGvd07eVlMLHGwS81NZndGi0kyJGodvgmGjtd1tkuOI4YNMINuqjWr3Xb
UiU0AmBvvdMi/e6w7b5D+z2HuUQe7dvKMp0lm/RHhnohQpgfzRpcI5Rk+fIm980MmbpL7fZjxCfN
0ef6KTHhZz7xgLn+NF4hXQFVOL8OpRo0ZPRStpQaWINWdVLoUrBTytnk0nhUfkm/t0U9DUHsvR2u
JLtguMQQa/h30r0lJoNu9sXmML4M2ytYHwFa34bZVZHNlU68QCibMuiFFFhm9ikWDIhU+jw6VGRp
sQWmEHnTlicy3lDTRk7VLqOLlGBu6y/JGSCf9KT8emfLUliP6G1l2+hHtjVH4n/KPHQFSHDQVwmk
a4+Tbyes9J3ERn/4HPw9B4s+i9ZM9RG2RzB5U2VeOCKak5wZWR1zA15ETf8DLWAAaJvhLL1ySV9F
pFQWsbHztkpPRxtLOGE1AbAaSgnAsjYE5TQh2SXU7dk8fWai4Bi93NGptySnvkYoMXkXdkcvEhG+
zHEVWRC/Ia7lyG31GZugYqPwf94CXmL4Mot0qc5kU9rGmZNzO9Fy5+cackHRGVFqP5K+4jQcxtcF
F8Qctop2wxbNfbxsuSLMyaI7KPPWiLz0QlxrNbOB6c/3CIP+3v9957CkjTfmYwR2yzHSQYxtvEDu
kGbORfrLFQ4pxR27cCWTn9FSBrH23oXBNAEkVtuSv3oz3VhYvl/z2l8LKeX3Wdjs5Hw9ztfaxxop
Nl4WxlS/v+sIgCxREdKej40OWP9CtTZH4hJtVAJN4zX9jmA5Wyi50jF9XqtVFxEANN/6kjlqbkBf
nn62x2OQyNyQHWUQvszhpxIPUj/VScposJ+ZqVo/on3vaHOIgo5y6+z7ZNW4BPjM0OTiuaqk/iui
RcJKxJ3/GvVENx9owGbeeeJOm9F8ok/FOeEJHHF0uo71Q7WCUzEIGzglOKM9vESD0w2Yjci9uINW
zGMK1kz1wU1YXosBREe0104R2gS/6YwTD8gs2QVWu+yetFMd98npM4P+h9oBtxSNhILHPR/NST2Q
mom2GNEhI86mP2umhxZf6NjkacV38VJx3E2QwRsa7nycOoheBmHoSJnKP/KlWPWnESWi0PBed7Bm
UWgK6Agp+f5w2ehLxs5hAKw5q7FqYyr2ohmCOf49GE+jg7rmAc2iLRItR7EKMinIg7PPodpxjktW
f2x3JGTbfAbzct48wjnMq3mHyXD1vpezzi7NZNmjumEY2+B3QmpErWrx2mUoju7ZKudY0dDm60bq
jNwnjHBirrEp/UlWbifrDzpgzkkqqQRF0JVpR14l5onkxve99j9m/iDaJ0X3d/id8KlRfkrqBcWj
NnYS35TR7ebDVF1yV7PiHeCEi9ck4+cR1u94zuMsnj6OYoZkmjH9FxkNIhO26M9nzwlu9fNkVzz5
qpNdNESwHKKoPpp67/NcU68hN+WCmTyKIZxKbPLUA88sG74cCr360bmox+pH/SDn7h30I0MqMzI6
PH9Ur1DvPbTNCCepNninqKbR5SQNIUlItWnwF2LWJAPGvwUNMEUDNICSFuL0ClaIy8L06Krshcyj
RYHkAosf5aWWpAeBmW+Ui+jx8pjGCf6XnJWqAHSHpcTA2ovvFIdso3LEDlwBK7jjJ6QIjWMBtsrf
G3ZjZr4PxUZAZ0cgj+rq8DmJ6rReUWD9GmmE8HATfa2+XwDRLVbUD1OFKtkbXTwUzxN9FD7l62WH
L7uNBupOLHm1YPEVpQrWgltdAoKTCmCekSu2HR4owG1g0PjV7lvO6nhfkIOTVGgOEtj2ZTccUD/x
2wknzld1MXLxOfi918gMyUh8OgQD9IO6mYA6stIsHltLBlD3Xs2T1WziT/K6SbVotC12RbQH/Xu4
eZD/zIM9x6WwGQw4y5JqEqKhdDrvzpGN6JNpbAvhWt34s+OVHlnjfkfBDvmCKhoqq4/hH7pJmsjK
S+XZXEcivZBihlNApHybVB8VaaWyosuiHxJhwSyY80HKtK2RpBCTc8b/wxD7sY3GdmQpjnD3Zx8M
8aqjLBRIFMMslr8+g4i/bGrCxXBzRuWRLc03tTYAe69lzmyDZgLpZ6jYMS5MRR/RKEvKeUoPV2X+
IetuiGtEaguE8qrHQKzc/kSH14W89A3dmWpQAPoOca8SHFOmdQHTtxGHVI1bMhNII0E+lNmMBD5/
pLITFLjncZumVJ5l+92S0+HAGWOOctv3fFF46scYx24pOtK6vZCPJXAz0/kLvm9kfs3e/+CWc/vU
wNlgdA7dsnla2ZOlVrlYnNJsoZFWyXaAMg3tGEqg9FGXBNmEj85I8xDVUTgTR8OUaSaMCKCugVQr
br2PABS+cQ7DBA9JcZ6q5LIROexRv0smtrg3BkeNzzHThFv9dcP82jPnczGaOLSD9XVbbkUj88iV
M3GjtncxX4zHgSlF02ozYDZgyOWMaJ2yLYojdZ6PvMKp8rIlwvHd+DdZ0mKYtFaBhoVQg47iwu+p
uItAQEbGOsQt+qzHAOOnvdt0y4Buq7NumLSCsIq8SyQcspPSFqFtdbPR18zWUMRf6bICokPSRAfj
n3MxAvCdeCTHa1N13o1xgYQhVFYceSMNPm09jxUDY2bC+w7BIDWmmrskfVQXcLxq8aZ4Bvs5wqgU
qSPiOKLUN5t2LXUuxXOkWagAxxH6+XlUmINTNnEqbZO2q3Rffrwqxqu2Ld+r8oF+QniRY8XDYHAB
zpoRncjXNX3eDrhB/y/+TVZyh41O5sQ/pCyxjS497QV0q2Tk1HKLIgzFGkVzBOhkrLpgd+pCW9sL
G9JUbytrFkIBXvTNaiOu+qOn/0q8ibjs8/UiHc+l4E59RaYZP36m4pJl1/rzRvowdMPSfnQuJOf9
2TTRbGhXMQF17FZEqz8hr9+mBISNLZhQeM8ucjykyj41GjLod3QS0rvwxaixegk7BT02RQEqV/pu
NHju6A/05W1AXI7AQHkKDuOeDrwtPtjLMTLsxDJgG83Nr+ZJ1Y2LSJmlr+WQZRTAnIHfyk4ob7p+
N6Jqp6JyS3cvpCepVwEPY+04tNG49GILTGEwKBIR3EHe/aKGX7yjeQt8DoyHi+6sfTnZayAs59k2
CT0kxqK+fSl7t4mvVcToJi9paW3mEjZSYHydo4ODFE0dwf5ToL1kxeSsgUFFF70y2i3CE8ZXb8nY
tpNzAwq2tMCsf19WVM0Tqtz6JduFugF2T9RnAR7GrxW0TlctJ+Kqb3dle/Gzmxhi0EcauuZHC5eo
odeAxLvBOzdatnf4tCa2ayJIJVgjWytr0x8YA83mXW18gp+Iux6RrbxFaj8Ac+/96Fa/PJ2MTxtE
50hQyvGAqi0zW+/JG42SrbmnHljvEZ/FRH37DGni9+krLt93Rj9JW+PO8AG7b30uUpi0X6vUIYHh
TjD0JxDpMDjL52aTD5ThFtBiPuseexpbPJfGZ7SsJq+OGocmsP3HBNGMQ+FdtCkzndqbes7BPtLq
gz3bLQlSsE02kE2IWCL0q8CZd+UekbfGFPv+DymWmhj9ssRHmrovGnjAWcPVd4TgiS7CSRDdDtB2
Svw2cXAhtr71qh6SM1IX1ElIT1Yo3P3PQjxor1NQzTHeAiAO9GnONRuF9CYnN5pcerecKE5x+96w
27kuA5k+0pD7B9ditHz3puyvA3UnvfYaxTKJVoicHDvkN0SjlaFjIHPlAjXn7psvZMkjCSMmw0GV
CZZ+i9GFfmx8gT2T58yJzXFLIwhV/BDWIMUtLBRt80np5MpNwoaGAQpfO95qcK0VNS/FCczXjWpt
se0LPD4M1WQ5FC/LoJ4zphECZygArh6aopdvAOvTGqlkUvz9C8Uz/Z1rY57Jva8Ig8m8K/TK4DRI
lGB9qNPBhgmCSDsyNHX5Yq7QDhxRgrliMCYVOrH1aBd4rXEeBq4nY5OtRKSgUI9iLitgDIOVNMwp
Spi21k8rh5GFjOdCoRbY4udHR6LXuUlk/ytJM/iqc93ykdDBQgTXNuZfwJMefuA1t2S1BB6/x5aB
/wvNMJquoejGyczggD9+28Xo5lbA/jnmX5sAegT6aujdUAkGrP4ehTVEQIa6A4UT/kjnYbyDs6c8
8Lmnm9yf3nlfX2gkNYGx9aVea92VnkaeKZpBPB3wA3dE5arVyMYcYSq1f66aHoLKxD6Wg3MK0kG7
CvDJj2c50zMGJdldI4nfIcj5DTW73BQ0LshCiR5thg7cwukfSthoYCMRXQ9AG7ADZKAaKTaZ5y9B
Dk8GbkfP8SLMEDAmEfWbc4xrB181llLMnlv/qR1MDUDboeWiWMWQ23k9iUlns3ttawbCx43hf7ys
2PlvGCfMO2a0lvGJccCz8IYhbUw3S+bjRmakwW8GOUaclrmrch2LmVsJbvk10fxyAoHQVRiOIm7D
0TOhFvlGF8J/1raTZCvFDr2KYM3gWwr56Fy+TF839NbVA9f3Ic7SVMl3OVWZD5FaNrFk2Cr5ji7s
wIvoOAHvo+760belusxAQICUHEZjcFxLyYKpMyHV68gKrjgKwcC9DRVMGyNl6o8nErs0UmVk/6TJ
fMVv9MO9KmZgG2YjSIZv04/W35E9+uW7T9iTfT2v45kEaQe8zkbv94RQTbNrcGZ3lIaqxPtWZv33
1mGuUlzW2LHQBYHY2Zg0YFlyOvjbTOYwwbODehgqhyuBhakNufljv3LnvJjAU3iY48V0qX3ogVgq
+ovQlaVj9ZmXzWqYWFTfcnlGrKv6iwbRdrWWDgKZJtVaefbVrJa1LInbLqaI5uxSp8UiYQZHJ6M9
FjlEoKxU/oFYbeaQrq4oQe5IauTpYcdPcUPrNDsMGgWbJpdKRdrYYaL/criBqEP4NITGGrza/EjR
4RbcYrNBEQQLGM5cqMw4vcZWE7qS4nRcEEbYLDAfgurL/CthG0W111LO7V2CmiYhUPONH4Rw6UV4
OZtzfGKIVsVnw3RU00uhbNEpv4yRkU+cyOjEoYrnhCJUvTkof+pkOI71zPmGSzK6CCG0WXt1vxg2
87Sdl2bxMX6qxXRmK/ba3u2CmBk98w/c6gWJowfxdTdtF8+nbA4j5u97CJ1IuyEQTdYpPdnUVc3x
5kllIFo/C3JasIjcVoTh6Odobn08tqtLB9lODcKo4szVKDwZUnF8jnP7jVWHQP1Yvtc8V38zE0rH
N59NP5eazSC1qXQ7lxHkPHTf6Kev2jhQW95KqgN9rd0riEbtkVkjkZFQnOhjS5Dv2CdhsiWSTUAK
xGAR82IEmQ5K80zmhKrR/PDFOOFAoc2B6UVznaItahZLR7iIfWqYE04axL6xIAKhJJqL+b1H4Waq
HZqbZGIhcrF83ktygFD70Tz5vW7apSpMkyMfDcMBvV9ssSgmsskHhL8dkYb5ltj43hNpZTtVLL3n
eMQift78lMHPByIWyMlpc0EgSgH+zItZIharjwd/M9n4Jj1WpnoU1tPpNG+nWypu7qJewcKkDeZ+
VyTVklFZGmHWdKyDt/sCAcFR42VEtuiMvFz+KSxKTxrj6JxNKjg/CuGwgTv7idwKLdRUcQ8H2BDr
3VizBNSOVWT30/d5t8OhmT/9DYkBNY/tgdrNIbVqQ+wNFvK+L638BuQ5mtekO7HDaEyggzxSzLaL
HhkCL4aHQF3b+hZWTr1l8dGs7+SakJZIbiNMn28gLeaLvY7yFPQtPwLFsnNCydqXrdKJ0GQt1h3/
5PGH9qBSQ5U2aWbs1MJqBBRlwoQtb8ALwinIzcisIrNZBrrVHNPCPqwL6sK3PlzRLD+WN3bhAZPd
ANsuUBpDMVny6pghQn7JNI0NrZ4SGse0RjlwfMDETCmPU7c96a29Xt8YkMQCRzsZIMQzkvHy1tYz
YNWU6RGcWV+vuSP6rWb956xj2xrwjKLkZCTu4BAlE1Xz/TaMuaJ7pqkO+URpCUy4a806oXpKlkUe
Tj2Z8YdWpcwY/3fwk9MBuSvtRha0MGKMCEcls/Dsw2wADrRnvN9U1K+7g9paux3m2mB6mFx7hD6G
orFwJ7ktWHLHr/zRQk+2fP+5iVaMt6kSqfebJDN71aI7MjHHjMiZfuEkG7E+UxqHwEt10IwxhJbB
xjD8ETWgjDfdf9y4CzJvtLrm5dLQwDWVNeAI4xvGJCMMiNFoj3Dap4qtMg6ebqrIgxMzvhBgjwUq
v9gUmS877RI2J9hw5l0k6zw5Bd3yO1w93A0BOgNhcp2M7Oprckh/iLDIx5HkPvpz96zeIBjouorH
sY7t0GTXMwWDWEN3KOb0b85Mw/7Ms5ANYeqQ4opVRC0zah6AKauDyCxaQs5tk3Pusk5rXBv4Zsdm
WM86EWjsrgYnxC6zRl77m9JUIXRP0Z7CwnB7bV6S8hCW4z85tjSb2AdC4I2JFgOmWnHDmEHkTnqq
F+RNxvfQ4bZhCoH1pdQKb2tWM52JmugyOIecFH+cNXCMeEyyfw6jXZdxTzoTuGJMI6UTqeByXomS
HeO3+Tr510lf3H7ei41bMGiPCWmjaQ1DsnBhvqNj/jh27rzWIk6g2K6PCPNAsYLH5gTTlWW47s9f
F4UzJy1XT8esmww1BAM3fmhgv0Mnl+YJva7UgHXZZtB5s03x20vm1ytXyoJefzlXWRtkGJRI1xSB
FMUZLcDfc7BqY0uG87SPttJDAcxOA7PRma1gxZTyJfMNmwfWEeBC5HStIFCjuY6zcy+aOSLRswII
3c5xP/p2sa51S1HxLVPUmtZEDF96zuOTQMuSWRx7anWwnHfiE5czeCgnOlPwUzUz2cHayULng/o7
2KDLrloj5lwXTfai+HIk7oHPUqv5QQm4zfevzAwA0RC5jslXaYS367C3R5M5JY0xRRoVfM7y0y8l
yKxj8EvJWn/42kZKt3HtBBAR27XGLCMqnoNUIZvMNdySlD2s7DpSn0XrUJfUUvwNOA1s3kg3XDz+
Rls1V7zW3SaUZggov7v00kUMjfl9LSYU88p6rdcrOOqvIQgbGRD2/Y0OmM+dkINbX0bJDddjzGit
M0sRHWuHQc167XndPgVnugyM51j61PhoPHQaANVWN0XflVZNwMFQsVuzjxn085KSCJdxx86cXMXM
bj94kWc6xBVYYInGMFfkDiFw+dcew64sW+/PrYXrQkPk1d1f7Btq6QKlW6ZicFCR341P+m10izhj
F4VL15wBBQhyP/BMNv08o1UkWxKdUBrMXwbf0eAcuAwKahQKafRZ3464HkiuotWDNCim6ZKzPbql
johfVYE7viD6kEKbNjwlrDh34VMkbCBuZ4Se8SZozOd7xMU1Hi9GVAw99kRVWqlqHNrHI12CHEmX
TkQPuVl13RJ2vEYMlaxGjyE44Ett+Zs9dAQSx8cbAP4YChOpSTw9DH+FhckEPeAok8DlzRBGfnLu
S+RO6gG1Vc66Bu2wEZyX+xmc+DLVMbbMMKsTRyhb0kG1VqkGI+WQ9QUEhXaxZAIpY8JmJFPCtXgC
wRKutbJO6Yso51cIyGZPT7Fn+CvYBKYboV1mHIW0RycHp2uOcA5JXXUki6ZWQYeOUXkp0yTAFTjO
GNVNhFpPvby+zAXoP9ZEn44bR/v79mYtmWULk98yzobanyt6QLzbFalm0++JlENjeiVZtLTsmVOJ
/M592jGJHVByTODN66Z6aBs7l84NeiGIeOi9H+CkeoZw8W+tG40X0LSmERQuZucpTtquR17Sm4Sv
cNu8sARtXSAZsQm9utyW0aJdqSNS1KUa2A0mlBiSy4LQCe16CscJ/fdPqf6MA8YHcD4xMHi0YZzQ
C4KdOk0Ibk+UIlDaB9ZrWIz0hUV7hc01MLwPYIjja/FG/TRTaNLBcMDhm1vaIGFowNrTUFSmwlPa
9WSQLDcniR2ZfDyZfVcpDLkd6iQkVQQ/sU0/m1R1hDcHtSYamTkQIZSQvtsvdIREPCoy+XQWIJOl
qsWx06+1lzMmHOmo5a6/wkXEGKQhZ0QXOiheGM1NWXVom1ckKuckWSFJJyiOngGcitxr6MKAVuJN
v9dl7sXAtCYwG+ZS/1PGK6X3ROp3wsccScBHrlLm6golMYS04DfbXwGfj6AdJiH9KXIhDVGW0Jze
WGdZg6NsHqczVfFqzqqo0hjsNHvXuyhb69EsPOW0G3nfUr371HNSB9Wf55r7Gl0HymfUwpwka1LX
IIeYStRPDBWhdFtsMsK4zELpKHp0dnc65mryVDS4m890xcuB2cJRJuOKMzEMrIDsvAnMqKMiB8HB
NEFMcAr8ad4OtIyCNg+aBVsyPuZkjQKS6DaD80+6mTpQXmiwNhwVmGLA/qLlpeAuGd21o4WKppih
ekgRaKJ9dsUjz20yDgkOEmJkfDKIZoERCqjkLJVGcmeUrUt4iuUJjM6EDp3F/m4fI+pDo9yUoeIQ
K2MyfYr8NifGxyk4XYB3AbzBd/5PD8kn5WatQXoTjnIqERjXSPiY40Zvg2admYe08lEWkA3F+JCi
IZ2kfAuiRzY5igv4W40dQLWbDN8sCwRhcPIszk3gpsdkyercq2Rb6ZH1wiEkUhII7ZcCacgJCYfF
6Rd1pDD7/IL5wZ9AK+pPOHWRM0JyIE7XPF4TLJgVLQVrynHMNGTzy0YrTK5wCXycalHA8FHsIt/0
TZKjiAGD4ZxchqoKOvIcIIsr+cYIgT1ZK1ZqWETMnMxtxq18rm3hvOlpgCFlaQMvouB/JiXe6ivS
WQFEgzB8mzzi6BjaOdQiM38GFmeAT6UAC9b0vddcBmtMJibXMBFy+G/IDCeyAvo7Y3iFyg9AGJCi
XhwirBG/IHZZZ3sqLOmRpzm58tRfe7DhJPUbYZce+b7ZrXB8rH7++Xn9Fe7kN22hnrP99Zcljqbi
b8kFQx0EoSFz66zwQwF6CpZMWcr778r/VSz4SfT+WZcaDnJq8V/OHRvmk1iz4fCxuuwBlBFoyfh7
gsGPzXNBtKtQaoHViPRKsTmXmOLFv1rxHUxUcwnvwsuE3tWWPz2I8Lu2VQcclJ5tvrQM33d5THKY
OY1sKaR5NKw/PcGoIxzTiYPmH41uFRoolVCaazcON7iXf9HEn77HB2qyn59iNNeY3UQVij+JUuCI
PFheSwOXqjQ7W2Sr2Mi70MrA3dWdfOByeNwPd6a1WuML81P2funy3wkwz9JqPFNuFGRmjGRZJMvA
QVwxzzeN7tDt55mAOpLRJNJBIb4fdNds14peGUdINfXXjVfs2ltzYMobxKj164SscC1eUhRg0JcP
aFWmJWpsevQcvV+4K3z4B3VOM8OBe6Qai6FbExhXji4HXtKUz9ebVW13HlTUGfOrbzLqo3390A8t
VZ8aQQzdQz4uPOYPkEiH73q8Lf+Ete+IVr0FascIKFf+IwuIh/4lcQ8V6xkN52QFt9D1nclW3orI
oDkyXd3TtFNCwLZBilH8qBNIamBHv8RNiw8/JHrtLR5F/0qHLVly7y+L9QTBNObyTe8lq3iGd2yh
rjInWY+JG+kvzRnMnB2Va7ikoLAcbzE4fX+oLwZMX7qM1inObBC54u7LpKyvXcS7MrPkG8AI9GKt
I8xL1r5qA13ll9RAA5t2YntNRSc4T7K5n7qjvbT+Xko0yT/jykb6qt7UIxTaceFgaXs1V57Kr7qL
j+G2eZSPFKhtBhKTxhKt1WDNjPEF2+KnouTLeWdBh0d3zcvRnPMuoaJzXg1Q5cK4f+zazmjQoK+K
bt4I+XLMAHer+4H4NpNtwSEA8OqfL94GgOv7b3Pk3A48aFwlkES0y7KdJjYfPt5rlrJSmfVA0R5R
fGYh/qbFWBMDMHnN7nC+00VDyTEAYxr0+Siviq0Ewjq4RldGKC4qZsA8EVYg3aYvrB2SM2gchpLw
p5ShwRPfBj8BOcwiKz18DdRnP16yJ+faNrMJkcNFRB1t4q9ZClQdhjEP9OSR+6OIEjbRPmG0PZ1h
eBJPtGkoRuj+fJeDqgb6OHYk1Y5qU3ihlJsmm9Bt1sVteLz5A/szhfcMHD2iRzRKi5iR9YOwVUUl
QpVZAgQ1shhJyBfnTH20/Al0W5tsjmFlrfEN5cM3f2vWPZEgF6nPRqOqZKbtnBL8limgBsJ1GBsb
GBho4fhCuCp5FIWDmgx+p+UrVgh//T0bLbNtdSTWPFMO/8BBcKvAjYXdhGqosKBn+Np2v+lvRVgA
zBvyqe9Q3Kar1WwERpWPlvWBGYp7jBpgTphVDwHZhfeyHj2reU4p7vJeqbpTgvVGXDUx3icGBk5c
pEREBngkaAtPicS+1l/wNZVr/qAejii+f+2CagETt5Ht7kMlDlPBIGKPsbK3V+GXRoWPhcelb6Aw
uRdr7xgxXrGsttWc6SjGZMW6pXofO6Ml2rTV7zC85rVlfiQFCAaEQaCszP6ewmxZUcwDpQV97zKA
jdiOY9Z66SUzpPgbjK7fXTSLDu0fTgt4yHfWhGgnqIZE+7VDjWjF6HSnkG02+UI4VBi+nfHjRYNu
z3Lg5XSp4QNQnZh6SJlwOWIKLEwQhKmAsIBrMDftbRW413iYuMpypgT7u3wtWe1fuKq4B6p7vqk3
EZrSyIJmxbTdjWijbLAruHyUshKjScDdMGIW0OQU9jnJPBVkEx2Q8ss6M0isZxWCaMobU2IzeX2F
8TVIi7Cf1OZn9nbS8y8TP/GaCqs3Az62Ms+KYef5KoBVSq0Z0YZm6tueurXzweRUeuhyrPCGYhYt
brvzL1riDhdi4g4F6IN0oku1qjfwrY6f8wAgqeHV0EW9hMT9GSoXk+Ry9Jf8jj2+FxM9Goij7p+O
QwaZ2Q06quqJ32PeecmBNYO4DcnPjIpBdmpPDMx18wdaJ0PZji+VNVFniMlIMSVnpe5eDiF+hP4T
8VdD8y3d98cPGlqEtPWjgqU7IX6lvW/EgqsSU8FO4NeAA8jGjuRdMqZqzr8z4k/cwTTRIwU1AwYL
hsaxA9gQTWEGI4jCdGwHhSHtZq6i9hQSKiIpfrvvnR4YQA1khFa/xAfMA8U49Ne9rTBAbcSud/iF
f6kPElUR0NodliKuBFT6A7VePNPtuirm4Ekqr5kITwWd5scVUPmPZgwYie7KOvRKV+ZQeIgP8sIC
QQZll8IkCeROodcVP1GYKQJeKZQ62/imcvDa1ZIBzO8l7a7+BTF5qv+9dzVjJ8lOpQmcBXqc7wi3
TPXkBWBhE7pZrFvv5Vueyotqrp3a1ZtxQ795yPAFi7SyPAD/RVOIIgzhV2Xs0WI+Cqe89tZPsM3c
1Ou3vaFwIx3Bwxr5RbeGwfJGgeiQxHqOvHKlGrXRLtInsa62kw+VxQI7aPeYPoQRBc6LgZ3OMG+A
PsPE63BHNSYp2blw+zlSKZTFQBhttliB+mCqW7ohztCUg8nfJUcmEpKTVucKEg4S1WBGurLJZ7VN
ss1Yi++ulBYCYSimuWOySBb9nlIev0G0/iAVoAyQY5YGgtk8GUIEpBk5W7JIb/ktXIfryaY6E0tH
nRERP9L0YGS1vsgpmY9s8r/o2bJm6CNAMp8Wa4qC1DOpNES391klbZ19F7UD9hJW/2g8teXT60cI
nXrXIn/lza6YVpXDQECMxegQZH+UMsThU70G9KXZPctjc+xnPniFdd4b/5F0XkuqI9sW/SIiEMLp
NVMpLyEHAl4IoPBGePf1PXJ3nBP39umu3gVSmrXmmqbGmlsTciwsAZHnEFNLnJEZPf7668cf+Nlt
ov1eZzQvqx8DvKqxMC9kr2Lx4FgVEU256TQD5EuId7prULR+cAh3QP17EDptcBD14HRrfDqA0oZg
OPa38Brce0zHj6qdLdTXPrIWj/vvUm7yOjl4t4JSHkgaabl10kFUqEvwYGip1+I4qLN38igf/ErK
QpwvKLRIrQXP/SL3+fcituNHAThABQ/wcDXInKJn22C+AEb1D74FXEHV8pNA1gQYEJDZdQxYbYDQ
pKHs/d9yNj36LXmH0BLw6uBDwYNiHsiIxCaE6AQgvwloF3aM1L1au/MiO8blq3ilzXkfrQjXFlkM
9jG6X+UMsJsjxkT28/BvWN3upn3fyjcZxtMh4XTiWDYDVLMQPtkL17BTwnaOf852glhq3IQ67MxG
eNuXBhWzAm08eZf0RIHZhBOv8/F2z+gRNYoH6lemqvaxeDInmpC51JfX0SnfY4dL5hJuFMAL7KFr
G4RHzILTvJ0xuIZc+7HNyFo09fvgWZOGeRzwR3zK4x9KYAeU/SNRngPGMB8I30RysePC7qjOj20E
R0ZIhwk0aUXAN8+Lnka0CTkvzOrhNeb1GDfhi/pwVA9BH/1rzq9rqUPYCa8rk0AyhFtIyjpjYvdg
J/wxlKNF+dnPEaYnzHeBEPvrrSnwTRtoTHLn8FFunDdpbyc6TifqcwZVe/6Gd/Z4I6q7uhXvVae6
BtZWka44Qh91F911z/l4J5SXcR18cUeWnciiD/D+mRnbZEeFn2qXEW2mX1BWD8FBDaSh03vcCX/+
yz/kjJkPR7IWT9lH968srU2wH5wYTKCeCl7+FhfeAmbIql7d44vz8HFAP5cAYOFzeNZClk64C4+v
wIjeLmOvPh2p5ZjXgPEA7f6l4GvXL/tNy+htFHMYHY62d04kcpHJRe/o18k2beMHuGWtQB9XhBwH
Fgz2PolxEo1LDMLQndyZ/OdHDrcK4gej5cOXuaeDebPecxeng7ItOvXH1xxOD8W43IQEgs03d+T2
J5IzEG8XT9WWkAWShirhGQEGd9ND/Kvu7jMhILKl7i5VowRlcElzq8DLaKv+IXhgzfWwD9S8U1+O
mHvCrP5G1I1ZfAm2otpksCUJcuUwM73Zxz4EOj3Vf4WN3PBgKZMzco8ZcpUHD+2Qlv9sC3wjgEOA
wAEe0KMyBwToeFTbgikBiXAcgh9am3Q/6a8RB6kv4rNZquO+NlE9buLhFFr4UzTIB2oODW+m/V1e
1acyKyYf5+JStBUGJr41wE5Rp7QdU+aUsbHAhJpJqc6He4VHe6PxYCSEZtj72aDmdbyLzaRe7qvj
oj05xJpfzdl2I4atThguEFUz3vIda7eBbzdsaqcLTZzAOIjgr/DH0Apo1d6mhHFu05dvQZckNa06
DQ3EI8OX18NGYped7TonTHhfMJD7hIaH74PcDJuppfZOnaHMAgr9u2cdRjQPj5nfntU/asa9qj64
dwClN2bI3pdO8uO1Du7hmBDe0kbij6tLDmDY58gBgipYD6Tx5m/VKH6MGM+Dg+pARRV1sAuAQ/aO
5TzK59wc30eAhrxrAg6iJuXx+ssZ0MVxUDLhYfpnyfYQA+fuYPPx20BdN6zTxKUBjfSyU/2Px/IG
IQLdIlcT/jLIBDcVc7eOQijqd7yTGWySTnH0L/7DfyafG67gdpOSroBJygPWfpybnN4DC1SPKc3F
IW1ZC4bhpogTQcfMb96M5/sAwTrlXGyfXDr78Q9+2HK7PFhq07VvEwxmeIAn7owPcGbGMdrh+IAS
yBUSczE8+xIOeHie3Pggl2g/C7r4PsdbPJddiMTdab02lri7zDfeNeiPOMQJK0YIeXSaq2/ySKGD
kkTs9mNzCdaP+fYpeTkoCFsBxG0Eq1DRqV5GZ+zwkdCWFyyRQBBoc8R+0OL6D+BfgmRQMLmn4Lpq
JDCBfBR6EvcT71M+tTELB/qGSxZMD/YozFQymk/uRpn22T/7LQWN4VG0V8fiF/by2gVG+EUvAgqP
vEf25J76HTSNobbdWEKCbw2bqq2v7h17jFvKfJCBzWQneQ2wPPRfXoMbu84w4ya5IOM0PqeH+aEb
WsQ8PN06x3jbBs0FAsJPyqWOXD/SWgLGOjgKb17+IzXtDRUcRB1TahDzbK+QtEuaW7uxaqYtTKMI
ziT2Pald5jP2LgK0p3FqxE/nx1kr0A843L7ZfQKBRwGq+a03lRvKa4o/Vtxscutj6j6LmoeFdfLb
u/RUw7A1vd3bA1/RzA8PqQksUF27NBa9qrdgpLbJdlPuA4p4KCRLwo+ZQ9kkBg7vq5kOhB5wZV4W
7Pf8UUA3OHH4HQILljbnlobqmTVQD5IjWQM/0KwtDTAH4Oi/xgKf+o/dp0XhdGyNDLEygxWby4E/
ElPc8Yf8Mw2vh2xuEMa0T8TWDJU7AxckI/DcWPcHuS04Kz+VQa0JUvDkhv6ypriDd1Mqovv0WMwm
vcRMesM+yRERoqncCKCZT/v2Jl6+sOgTJHfX/KGeEZ7cC7wHGOuqJjlFnKbdNWVS+dFfbP/35Rut
reLUdY6TH8Kwn9OCKHBwcV134FsS/7XxOfGwJwMl4BmOGK0AxYM585BqU/tzw1jqgnoSO3XkeDu3
0p0Cmxs0HbK/+WI3xvZUjeza/sSoDl27Se0rL4tGzn3CuNBpJJvszcg2OwTdFME6rcHg6kJ9Qe/W
k1rvdfcfo4dqUe2/UcKdc+p3uv5hy7OC2wjFKrUW7SZ3YrmL9cH9w3w5JSydk5PZliBlnCBLHcPK
jBO9siW2Zd9tc6OZvEaZmq4lu6n+F5nyd3Tc6NbZMckx3Z7bXWrDBBNv57cDgp031NHurqwdJIor
k7vgPa7H7b+f7qD5J+2f5B+154QA0WL4VI2whDDaj7p2g9PnoGajzUeweeDocasRUKBTTLUrD4O5
4O0yL3/B3JjZTd/idPtRM9Vy2S+2yeYPpPSeAsO8I4rDAAYPxx1bYQGV7IGDcGkMmYJsdoLbbw+J
HJEN7eqQbkG8BheHPr9i6Jpuso63H1vhudjgctZJNmrRlBhXUM4AlkEM6vNJIQM4DPqS67w5bL+i
2+A82BevisQKuC23As4MK9B/ePjp23VLMBG8R93BIWqVHxAQdMy8QlD+jeglqAso5qE3PdtJn99+
tHthm0WhiZLEqpyo+0/Bw3J+i1cFpST9NCUqRpofkMlbvHE22CYwnxfaO3vLTMJMdkPqelSj3i6e
RVsgS1q1WdROrbwe1pq4rgtFCseJvmeStny1uXx3vGJkgW4b147z/EWqhJWcVru4mV6UiR3IlfL1
DwjHmevkQoLH2FR9ByyFyUdx8u/+R9Wk1EHDY8OiQMDfhsohfuhdJ5tE2zN6cC/5GyLcI8CpD4/1
ljd8EyDuzB4oN0FF+K+x84nKov27wROH3xAYLsYZXYZ8y/OIcTZJC1/84h8Xe39zGlfnSRYNgaSn
6Ht2LljRoc0/4/83bT3s3aoezmwe9PG16k/+cdRgrDGR5uJgKV9lvCEm9+zooN3TcF/sC5oB21Lw
FqFPeFf34hCKsFEDlLE4hc1cyozsPDiz/dsE+WLF3x0hIVGYccWfrJX2/Z/H4JVRLQ7m3NyWKQ+5
aSOoho/WYKNgxKK4qkjZTl9YLBjldnnK6KEOrpGbcWtwt9/jxod4F7ndyv4OWxmyhCRCIOZV+wXR
MDbJqiGavfjg9qhLQTb5FreCdtr0KHVCjAz/eglJCxw5NCxNNTupN9t9J7GP2jAGzKm8ZEoC5N81
wsnkjJoW/6mPZGbAEtG8PjpSYnGPmHSxXvTx2/LN/FZ10+14xvqPaWJIlaVTZS8mcIOeGWA/ZDNY
rrge1pQwfXSqOGnQ0jDh749I2Xnrz/l1mdcd/v2B+wVDabwYxTGFiAY/jpsPmTypGjZ8rNF23st/
i4fXY4QC91JV7b9NzIBOEe7C3YO2iHVKCgN35NO5hEy8wCFYZMk5bA9m3nsy6416VJx7fjNjt4yr
S7xJML9TW95dqlix896I5ZmO8XL48ORU0AHQ6D9SplMge5c9uXyHUT3CMyM42nzwPbZzHYpkyII2
c/L4JX8BqYrM4Plj9C84p6gNmNpKONCU7/S6rBLuRAYJHvxPa66JVgsOPeeJGURzjcsD3oDEAqUE
E4/fI+oMXhVeKvZjAa+B5wlNWOrN8gk+Ad8RtSRYjLrv7daEyk43IXTrFDuccZjWbfla6BG4xk5y
+YKuOIN81uLTEOkmtpq82XMWFFIoM7c2JmyUHXo5tYadaMdfQc3QqJA+V5Z4vHpg3z/ZH7w5vVC3
CP37mxOmNTx9ffszqtfvG5M9BFBcZTuc/LuDu/8andKbMCSaZgYOzNbRedYluCp/MAFhvOZeYMjL
fIM3Iz9CW0rnftDuh/wlP/EECN2H5ujFktBb7xDUssvM1UHCDPMVdItfSRsO7X8AcbEDGwDWx1fd
KeTle8Twm0P6PQKh4GH82BxUcj5M+SF13wVgd9rxHgX+j+CMwqDxws0LAxZ9Jejfx3yJGxpym9ys
aNb0t9IUFc2SxBTJ11+dm53XSntRwGdgdsvjDzuVQY95ck/81EHCduZr/Pj/WAEZjRDACfwcTwrZ
h83HuENd+ETbGTt6j9jKfue0RjnbBg0dlQi/sh+5ArkDsaS9ERN/wz2GHDBgBd0ItAD0aArKxakG
KxTvQ2xGXMD7QSQsuYJXXSIaJwcYTq6fu3cn7YvX2o1EauRnL3It983oD66LyePvFm2xhGTR8OBB
Noiwvz+iGnq4mB4ezqnhw207LrFdhZJ3RIpr2p2KF0UZ8hzsAjh+F9svrbwh26mmJG+d8ur6qNbd
lI+kXgqtxmcOWwDFjIjQEa9eYmXklXtTFfwmKNMifbb5EsZizywIAhCtWItBNUeVuP3+UZ+p+rE2
NVhh+aqWvsP8Ixz43P5+vqIwZlgpN250U9o3W23/TTA59m52FF36iTVfIQ0A2af5ZwtrTqGID/M4
plBk3/gNHv4n4Iy44SECcd7jV9mM/3mZHDNHZMwdVGW+/kB8yCu7BC4o2+2kP2T5qQAi30pTAQG8
WBzdyWpPi4GgXL4WGqEwWgvQvTif+SmE70pEL5Ka+dag6E/+gholCThoxBrx8Ffc4qAlkicF3915
DVFaAHnfYoz3EJuhJwdPZ2oQUDIjV5pfyzl5bMRZ1PABC2/IZOROgfANjJiZFCwDOYfJojHzBO3U
PievpFI0Dj21UWWjMrHMXB1cFviy6iItHtMe0rsy2LqIaukufQowmJh2joma+wvUr3aHLxIXksNL
JvowcLntYDmBxhjAqQSlTz5tuWCrQb9nh5QmhRAbhHb20l51Wsp5g4JLOrW863cx5hQrXufnmfQ8
4BlBgT116OwWPFYMUEX+HaT0JKRcFBhfrlbnatVTy6fzHEdNC7EPhDjr73mObuFlN+hgf42h8VtB
1SFnFdsSgR+jKeFUUU3Y+4bbx7UM7pVGFmYTHGCurBR7R1d5tl+an0yd4sJ3gKujQVj8gUADNdec
XmSGZ2KvgjNCnfqzp/h2tmxLdAPMQxzHZDeQq9S9T5pPr9t0drOVridlzqkscrYh+kvJV9oFcDHg
Gm7ayQ0LCv0/zgNeAIwUmE/bXWl2yYYkqLnlzcpt39mhqeX4hvvU1GHycL5ruaJqA2l90ut0A52X
VIJDhvdt0PyNraYwZ85uly2YZMDPYHvA+uip1zE+waR/+Se5YkuBcEJ9D1cHNPbu9mevUOdHcrL3
fuoQ5+XdLTfiQyDblnGvu79W+Q4rOqw6se/0B1MH1vJ4MIAl3eLSXkzP5TXH84v+WRt18rcJrtcb
90fjgl5pzwn0xvCa6n4wRTwem/aLo190KPo6lG6DgRnCfhTliztww3B/kxH1A6/bkicPYB+ejOlx
iJeL6a2cnjVH3HSmiHGjDjZNU+MZcIRHC4NQaqg8crABaRXXhE/Ul51dToSJDyOPMWLHbixgOH9K
qxoYNm0YmrEXHupyQRNFottVDcDWhIVURU4xTeNNqC9gHKGNlpwOoPVwdRjCgRLrnP9MKJws2QOP
7Bh2XiTx4Ev71GUWo0n9CQ0b3PeOJ1zcopQE5xXTjz5Tk1qEqNdPYnyd45dlDACf9dK3tFvpv693
yn8zwAgL4wechQaDc8o/p1fiQms31HjvawPHG7Erdk9cMHpScBqwbgUgodPDEcN5EPMyj7dw+pLr
2f33eWp+w/T8YPFeTs7Lh/aP91nFcObM9wHr5nnSnvu1mBIG+LHp6nYPZ4qFmIFls41yCTtjUhbv
BKJPF1hvqVLPmErNvKLSW2nbZioOcu5ou3ks+637sRuNoB3weXreU5kLtwe7FM/sXQ8B+I12Meq5
iULZqjtwm4EAAvYXUgfxkK88+HXFfMgSR10GxKwDCkAW1RBJopX0IeB3xQYL8tHtWODK1HsTJjiC
GacpVUHU18I8u4Ib85GTmYWjRv/pJrNPhWqw6iFb73NNthERkI91c+qjA8oGowgZjhUEJqZB/C70
WkyG05P/Nuw3/0mSFto4VwGYVlV0hokh8B9K2/7SjFN0qIiaOeMCl7BoyZ+OUWi0vFm2dYsgZMEN
glUuT64uypo4nokHoWc67Jt2mC6R8siKNz5w+vrE9Kvr3ycodYInrI6Hmjk0C1MraaVXrH7pYTDh
cw5pd9wc9PIHRn2VmfPzsvYP6UeP6eRjcalm0aXqJbgIdW1YEroI63H7Ae7T8fgQ+F5XQKbNVDf8
T0yiUAN6jwWym321JzL1FX//LCxT/1GvGZZQKr+TQ1NqNDV9DC6DTXbjX8+eQ0Nw3tYuhjp+p4II
P+2moPJd9CpNdjjMHKigGAMlF/99sqHwXGBvlZje4uMGe7zH0LlE2t6eU8V05+0hFwT6l/bB7mt2
HmI296vb1De1Cql2EniZUYCJnH3n0FJQnt2Z9cBwE82eolPj4dD8Q/KbPPBrxHQS/768le6rNh5S
NDkw9bA9WmO/QiLqq0DKFn88mt0bA1QaT+LD2uPH2hpC4wImg5YDWlwyT+Qw58Fzl+vhSGPB0QCY
58HUymlM2yiqGipF8kDpS/bp8rRxv+PD3WNQbhsVnDtlyIIQUsgNt8Ryz6PetFlsiHaH7kmzV8Cz
3CetJQHyWKZcSRPbRPDF4LySietcx9vqnT6Zw4ICq5tqjruDzrQx6lNvr8gXD0D/XEsB+3eUmbG6
e5jQ4FwOuhRs/ozRIX2iyzjRo9fpK9+htr/bPQo+aGVopomVLUyqF+YHg95qi/IGiP6Ou+Zj1Fpu
59evs+9rf52OS7a007Pw3GGps2ZJNEW+3smQ0eKBiQJlucVo7ysPTIetbOb8a8KAyn0jIUkGSxRL
cg2hXzpXrRL65H1Jb2s9nJ211axS+Og1lNW9bRK2+tRs+prqSWvBsr0BrktjbWEdEcLhND8Ra2+W
QirFJfpyc7+rXV81TgIDe8gDBA7wonGGUy/6mJb6ft1fA//EHSgdlcE3QOnSW+yv9q2gDWBYQZ1u
ST09uxBHLYDM+61MY88brx20M7hd2n2v4WFS8FqadWwMOgB7LHvKhUGdMGf1mS/O3I9/Zo78c06j
zxLnv639oQ3JkT/RX7bG32lz/vN1hi3zkVdxwfs/t0BaH5lWRwy5gC7bEFlDe2SCoZxdfBrII8Cx
HsQewtt3vsH864pzHePy4XbMFOX9sV9/N1I6V1w069OcmNKJFbWSdnwYtYJf1B+9GMnBS9Y81E4C
CRgyk8PhUD1C3LTKX00Wc/ihu78IY+vcTK/9jLcd99xGusJ/Z6guEN1xXoAvbBe8o+MCyi4Zx6gF
OVfw8e6/xcZEIuqwCfpRL+n//bolniiG9h/6dxzWgCIvG5r4dt3dJiAYgKHGpYKM3fy47cmroiyy
8pu3aQgzAyPqZRCh/u4O8DDuO8MT1BsaI8uB90vjumOQwfm2Ey1a4qjD1Bz8HWFbYuJbhlaITbPg
Jw24c9RTL4fBOQcCpzl2Td7eVE+XsZTJp6d8uti8eIP6PDq0A1bwkGEabme35Etx+weRdd1aM1vG
hYKUXEVuezKFZdiWs2D6ZaJiD36o+jDaotuhC7YXMO/1B2DIoau06QGUEvhkz8TrG9NSotP5CNzb
boUmLLMGkMWsSHnFqop1/Y+/7FEqwxJmzk8OwsZnbKqR3+ZVLL709RPKK9r4/sHjFL75nTse5Bd8
SC3UHP5T9SgOKCC26vSMvuo9Z5ory3pFFd5YXAZljXzQ3c7UjV6xWjHXQgNAB0Mp+dD3t8HHAc3h
F0J3dd9TrSzU/6Hkjn53LWc1v3ETbOGXR2LyWU9ajhlMqsaQwc11fBTJvHaGH85QTAsJgXgaUbM3
b+O5CIVyJt1lY7RkL6OEQAa52tta80t3nnQRJ0n2+YsbB8E6Hd72meawVZin+YPX3+AUUD4fMW9v
81Y5coHuutQ4g2s+sARDUI0eU6wDl/ybC39XJSOmWg4oN/0SxWWf7oUCpRea1aIr48tWtXmpna2a
nt/uJjxjtgIo0uBepKsDHwA0AyfwmjgWTbD+/x8Q0h1mfqdb53ySOU0T6DxzZyhw8gKjNagpfusL
lS4F1nPUxbeMKe4WVBxehe5nmng2RyBCLksidPSwd9pyRzfwd/W3KTKIJ1g8rXW61+hihx3GwA97
A9bLIqa+43vG3fnPbsoPx3je2biUbuXWYa8i9WuDc5yoLnHm0mNCIrdEe0TFXcIueLol9rEs0IuN
FuSkTt4CKoL0GcnTQ/XUTnZiM8Zhnoo6B77g+eK7jySbdizkDT15D3hm57cwJTz2tAtvTJ0wPdRq
LGfR34Gb0CgMpjrjbzp9lSjaFu35+Y+pDvaaphg0Ksx4yVkARi2gnoBvn/1jI3zW0bcN1OtyiDQw
Z2IHMWYE3NJr8aJHDA3JJPtN91rpJnx1iunDXZptmoZvohsqt+W/tLoLdTQtNlQIGPkiz5cojV9g
RUyDEdVu+HFQVdU6w0dh2EJgIbQMsDEIPtjrniGiywf+8R91/UA891hD+67/zIEVLMHqo3HAd4Si
nDbvp3NWW4pymhpc62YD8Hz3FbibkhoQfIh1gWqdsA+d9cGrMW0ErvpFgINogBZr0+QHpzZ/Oscw
XTX4aY2biHdaQfmLlCaOg+GyQ3J6zlPA/8ndGdBalCDJQLs8Sb6gBBNGaj1w2nnuPgHG6E3kPS4X
H9/QrSrcBqYnQzq3gIlpiagdW4wJSnM+nw7FuPIgaW55xSfXZ/RxFwsLwOpTGOWmh02118XvZy8G
1mJgQE+CEH52tBHx3caqqSkvn/T4cRAor17F+5QOegv81/XkulP7zTdDBiBOXJpDI9S96ntYns8c
YDDADc8RQB3UBSpACSBai9Yr7WARjvta60YiyUW2ujE8bY/UCrrsj4/bzMFU/WaEV+3pmDesKCAT
lPqYggi7Zyuo67JJWdXJ3tpge8bFjHLObhWvAHMZ54O3NcAw1sjaZe+CLWvUk7yF1l/fcKc3f8Bp
pk8Ujdbg2X0Gu6STw7GBAVK814ZO0HTAFpn03wyOGwE/BnmKBo3Q1e2im60TTagJx/HUuUwM5vpz
KmPwphhd8avAOQza+8/mXmrLqTVurlkUByZ7+BfciLvvfvwjmK99mHLBcuq+9Po1oHTpYHN9P0D8
AVMsAav1i/p3FFPgPScbULWmIivYcVgsd+zvX8KFB7F3UDhIhvZ0mb2x4YzP0Xh6FxofW/VL32fl
X+jtRheaHn2AYqn8L81ieFLlpi3y5oWF0UuO1fK5TLmmU/9V0b7Tr3Bu0ukzr7hthBslQd+TCed8
T7pcKZwOHNqrvZObOScP0+bqI3z/pAYADe4V7O08Z2NL8rFxEKOODI5V3xTXtwYx4H1olIEz199E
6Yq/v+VDUQhxXeFeO8w5Z+8sa+Wv9E+wbQg5wcSgcfsHbi56Hl8sx92fwitnkyFBc1xQTOYRHAma
HvSmopOtyXPyy3Z+9FsrUVHGRM3BQ6TALewKci58kFEym3FVCyYCDLTUxx6oWO4a2SaKTn51kCtN
jGNDumoSpTxT3wdGJYUcvNpn0sPEhW+jr3pU8OAeoe8KJWQAY/OKn82hYNUrSWOamDLAWjQ0Kp8j
OPf9PVMA/rTlzq8IRpujGJbqNbVGWMZALZXPxVGupTdUysqSjUzQcYmNz6fP/2FBws/bQqi6JPP0
boOxzu8pc06C7OzcvxWQJMSOG0eWAPuCc5x10PMWUGFUvuokq5L1xVH3XSO9H5SNJOf+4PlzzfCv
odbl8FuU3H1AuNVxDhi4Wu34ekBILb9ZVOqYqJSPsDBtvjreCVvHZ2xQQU82VTB5RkmE575Yiua4
ejr3KD3qH+Km2dpleSWThCOuW9LE3Ccgj5xSrIlykB9tP08jFay10WVicUYkyYRlpbcFZ1ZcCr/l
V3cbtNqlHoYBAW0h96nq9RVwXug1xZiuEy3eKz9ffgI6XzeZYzeshJtyCuqabEBqD/g1x5SeLbnX
yDXcJUXoSbYnsAyqt0NPPEk+cxpGb7iZ9EXkgxTvEYqMoJlE15PkTwwMpZS70me1nrkaWap4B//C
Adcak1Uir+N8pWDdnucJmK60PdMfFfJkJ1EjNr+c6x2yLh7rvpi07MBb2yiHDuKvM+nEUY1Pg3Vg
0yFAs4cn29P/sk1s8DVSP5V4nv0ZZMmbPWkMgy+ZDbch5kThGfOtZoVX0m+FPZMkMgJuOut25zeX
z6OMcpYqdqeJT23os1pYqsnxJwBVWEXuJ6vExAqkyKm3NWWI6odMJTYmdW3A9I//yQNTesckz4Fi
QT7wKlUqOAfBJIIG0DWZH/Xy9ABYlS7ZlRcRpQwgdGxNnZUQAdhyPakm+/Ahi1a43hSSBb4rJ0HX
42jZlC7EZu18QjMIB4F3cglZzsBvFCaVD1RZfWQUJSx2YxXxXUom7cyMKBSZvlG77h2xOocpM3YQ
mpsyp9SUMedT628pYNgzf53wrQlH58gesGZZ36Yr3JKT9pVqGu7zCk8p5+4Vav72JxE7FPPVAYMG
ATIesCyV67JafaelfOG+xxSlPnt7wirxjdLx8x2PSD5y3i0UCdcMEuXZJLKMRrdxX4aZwgOYuYSY
DIke5oRYM/QoSKQUQxy6UVMQt2hIJVJRlm05AItkVZcuN8DMLl9bwfmIR0fOh/IfizzdckLlFUuU
x0p5kCVBZ66iWaTEbNxHnpsihmFaIO2DGIWEznjyB7JWbIqiQNREdvZNy07I9fIQY5OlFJsOzcwA
OO5kr7OQhCg7tIvaTlo7kTw4h0y1GeMv9WB3tKKhl/VrVCrrbDQ+lzt6P3vr107h3aiSwyneF+I+
vydfwarXv+OPaOj4Dh0z2cprQjF9YmPtxJQO+iWm75x4L2cBc897rkg5ir8yPoGYgjiHn3TvPkNZ
NEXXCx5D4tLX3Zw0odvqteLjBTv7hipJ8m3n+ru+swy6Vk50Hr7++XlIJiZoO+ZVTW0ilgylZ18X
npcESJjn+vFoC2Uba+CNvCTzjyvX6/DUw7zKJM26Kbn74w4/M0so2Q9OYPKuhixbMsuTWxZ4KKyF
+YeIAxq1LXnzOsQJaaae3/KsZFF8F0d3Ruus/qy9kOtZgmokW7Ntql/Aql5eKuIrnUQ+yGV2gO3v
Ivs7xl7Rr24uocaTbbA+OcEreeK1+5oGO8frJ4ga9pA7Bcglx0tGmm4Yx313On3P4ayPf05oh0U/
HL5nIsCUzgufYhw+cVAikyjGbGSYNKPAtsPWlKS2nt37ewuPoBkSNWi3D3IdtpPTRY3IZxvP4nGL
JOd/IU6ed0QLFOhk3OA58NCnFRwyViYTYyhPg8z7u/Lyx9h/ia87wpQW7zhZ3JgNgu5u5CFVPZfq
DJL4AKig6mURVsTakQ2sfz2Xek/oNHTeyoTZsziOKqiqaB9jhkZ6stoYAcImmDKBbfVFhTaHBtuJ
FI+Oz5RBswZdZ7zmf8bfAOWbzHaklnClsGz1SBoHAMaouCtULzUPZPYWdXV01zc3eCTYOU+YI77W
Fv5xE+MrFJvn70pNKD5pRkqPJ9FGnZe49ALmg5zjaLOV47izBN93Bvh1eM5+gMjAZQgTv1VThq3s
s0SE4nneyZYU9AmnOVK3cFeBWqmvHi58vNKwp3bH/iN0KAy/oP0xrX8cPmXG38r2chzGpP1NY7tx
FqMeD0+i3Jo/1fs3aGz4Q+gr64RmU+HVfZrDC3RG+GSzKrsqREKtk87GTe6zpxztmi5JfMG3LIoM
uAeX2y9vijyoDjvWdGKMaUbnpemT0s2LXqPQK27T4otNKBGMB0yqkHhw0ESKppN83MZeHF1v9JR2
WOvxCMhN6cTxLOvBnfjLrJSA2idRbV128yyDMcdwY6pNHOV3xPR/q8YjC5K6bIH6sUCz9ZbMdGyO
BL7H0rPsv64CpleEVvlfELafnkjcSiYZ6QZYTg8uEnPcEwyAsHvC5V7cg9Fe/ll+Rkc9Ju3GhVM1
7QhCsFg+6+t61HDs7Bxn5ASwUMbv9cPGJsa7hhnRiE2P7dmEfbJq2G8SyFoL4yqCoDP6qUkjm9BP
bCV3CzMHBkRR9QL0zd0+RUvbZvjcfZIQTImo8wddkdRpILcZr13xxAio5ycOEQiPPznjgyCGkj1x
CYanImgEj5zY5j/ARW8UA8Te4Amq2Uw97I+u2kmsYU81k0436qt68RZbBDQwysUT1QqxbJ/VlfdH
w8KoNyz2e+bJW1zwR9YmI0gFqatEs0VY2teWwLw4DweBYupRNQeuq6MSwdBR05XnsDJcRYIB2A+0
hyGzRULA9T9bHUMGG2wOiqnJ8LPiIUSpstxkaA61M6Pmn0mPdOBEUEItH1QuLBIUxMyypfRGxkOS
cVYUOI5C74q9PRm3TtFeSCxomlx7TXte43Itr3/o9pg7sUm3fD7sIp9EC5znRwJEMC33z6qPVRWo
ybUY9kbg6dHVJibbFG6ltnkyC+do32zshf6/Dp5hBrAqRrhsHUXc1NsE5UTCX514qqx6J/S4Uq4T
ssZWWUYU4vQ7MsBp7NEfJ8a02xTD+4DE+pFRPANTZN9F07tzOi510jaXJF53OlWuVRVDHGwS1JVS
Ei/hZaZoxze7VxiACEuIaU11ecus0ZHGG90vgts1McQdEAjoHPlzkTHU79jvgyx2g0Z6YrvtN/4a
cN5bY0nNnvgxZuJERIu7bqTe8DdsV+huxjcxvwXDOyMJ0RsFTxCAyQ92ijr8vaO+tqWbfO32eMJj
Jluv5rqo0xna8GQvhuuL6wVdh+i01+gaVdEhOgr2dkL2HlfrN0RXm2y9rz2Z9Afn0UP14rMQ3E8o
xqhM75R9knuvh3+AkxGrLgOV1v1BFNwS6uKcjiI14yrCEp5o6HNMNhwuV4HeJLg7KVCPrx1wtn5x
NQf+cvdxgb5XF+o/WRn0LjJSE0XlG6ikWq56+UrPsiqOfMrNPaVE1tr+/3tZYZ3AVRAEcqbaPdoS
NeziCE2dsPcePSpgVsN2ypPrL7gMZdJgJf9H0nksK65lW/SLFAESQtCVd8ggfIfg4IWTRcDX37Hz
xqtGVb7Mc0DaZq25poH/51OX0zZRhTGYXFJDzAud7ybNl9T4nSnYT9ybn80ugq+Bz6h7SqUZ9yFH
Wsdh2HPnMleWgik0zWOxiKx+4rIUWOFZyepFPWtaUfjh8/On17jDoPvX6YdifspGdHUID1/cLr+b
vouuCSJQY7kk085Zr3smV1lG9PzcCPeF5U25Oe0Eo8A778oveGhXm1OXwHiksDp5eBQ9nDuh062n
4bpvcNfDcjIoOQ8kqxPsnbo852U+EBnfuKSG1jPAeo7Opa9P6ds/dLB1SZ2r70OrIuMx5Vcwhb1T
1xBYrplpF3z1tMUBbkkOLM+QABRs06lSMNpO++ug4241bveJoujt8nTKbiQ0cucDcL5oYjn7RRzQ
YUxwEP/shFVk2+gnXNc5p0ljoYJwzaBndJaASl/6ilsqR3rE/1GZ1FycBiEO8yiHfanDcBmD0HKC
tTOFktWU30bmZodDaa1w0PQnJCgzs4+wDOpAUFd3r6PxAkDaQY21fC7ew3iGUGvMn35d8dZxBhzC
ddt9Iv8Rn1LqdK7Psb7qfK6VGnYoXCsbR4Aw5Xn7A3u4mrPDM4MFMo34liME0ck5PhwAcFf5w4ib
2WbkTGpu3Yrig/qnJQ+S+kE8iWov2SOL8xuVPHlD2Zm6k6qTNA6V0j8Csot2D3Muzsjs6+H4i5Ia
gqxF8mHhnLhkuRuY6Vd9M3ivA7YUGwQ1MwNq/TfHj4KO73B3RtYioELhyNt8vL9JPoMp48PC8NJT
xtErSO+w85gO1jMqelI7TynvYEGhmxMZ2/DX7zN4Ho39Cg6iUsXW56/k/KaigKDEYnt5jDwpAdbn
w64XGlQu/96WPxlwv4/4gETo9Ll8J4WZYqDbfHQX3/ZxgiOAoalJcZTWLN23Y1gfi4XbAC+Jo8Xv
8UsO5yWVyOS10/TFiDes6tc/zkrktGbPjLRdZTxZnz23mtzMnthohXEivuasn6w8paPJyN4gMpM7
pzQXI8s8zXG9RKwMeiXru98CxlRG9GQXcMqNpoONkF5fD8+7TwDRFITmtvf7BtghV615NbR0qzdp
Q05ot3x/HBWZZ2kpmAwzOLM+XEl2cZJjSIlMJUMN+5OnizrByQPG3/aZd933KhuQk7XIS0iHWAOQ
uyLDMEzGyTdQ/cb/QrinU0UGrqLPxoWHKhkS4kSkjY3TB0prsuhclEmTHqEeKVrkpWRrXhuMLL61
QEpe+JIwe/UuPeMbMgP3uAcsEEYaix/4AR5OE8T1ISZKLk/KorGR3IGjUh5rkFo84WcwJLnsHFVk
iGI4cbxHdyqSIepw3hlV+4gDU3CRRBQIxpJ0SQwD/fv8vrkcyyU+0Rvcqj3EMozL8lD0at2yaknL
ZAv7b1uy66ALXvE7HdglXDgkAavak1I8oRdYhsW/ycj9Hat5cXxgieG/iTwZY4ugI1E3cv+WcTEU
eg/aKJro55zAhTa4oqIu/NvqCz7t3FNocXmKAB1nc41mDIYx1NCNvHxJZiPbLQp0ZMrUD5UOMHWG
NVsEYWlfW30YXHyim+Zw7zDp0MsESDrL8dLvwTNILkzhbAUaytku8QeEkXJOtFReYWvhdlv7vK82
1/2ISEnsDkYozPGvCCX6qS/zDvBHs9yytW+gnGblk0O1UQamYPkVILJQ68AtJJOKM7nVPOfWQ7aA
SVgb9wL6PauLCR/UF/j8AzkfiLizzzPNAa15rMmRJImLGFAGTend/1Bp8vMnklC2mzuIMKOM1uWc
DDjJnDuu0AdtR6DX/edceyb/ucVYVgy2BMrSEuxw07lfjRoGM+UsjRlcHx/vTFTa69pbbgFI31Pw
qMUNAu/w8Fh9fHn/Xoz9LoY5oDqD/bJhpgqUBt2YNfdyfsHHHSSD2RsbW2HNjVrfht00vdNdqsnW
IsMxW7NMjYKQVeSaIagBZGGRHV1NdjcuX3pGXvvzbFT/iEJ358IM2MJswXgun3/wc2v7x36tjNPr
b5zMz9AgLWkSMRgXB8EwKgx8H1A24l1pYFLPtJpqT8Q6eSNdyKsoa/vBB6SI1/tMR/YO6qg7gkYN
i582tAO2/gnRkIHZH4bdBaYjd6tzsYjjo+B4IrYz6O0MqBHXFjXBYvx4NpXZ7TQCrOQQ44S3fhNl
J53GHOItwyg3d+9uFwsjnTepqt+Q4wzzhD73U00yck5668D+WRLG8gxFmI7ZRGDNJf4bX+Sg4QUK
7ROzlikNPxoLDP0SNr2HnySneMdqxyCEOSoUjjurA2EGEtief2A4T9qWdQbXw7/umWKO4bRomi+Y
pf4YZZOFwkvgvkm31ji88CneN0L6Os5KwoTIpi0MEqyIleMWNFuW5IE8ld3HprfHX6Hyf9Zolbv9
CQRUaS0vBwBbuKIZ25Y2RzHmJWdgf60d2kDGhQsiMNPnNS4uQ7wLtoLKccEWIDpPEEvR4oQDbFVb
/0nKYYNpmpVPce8gKehqPGY3JLetT6VEJ/qDY0nrf4/kVR7VOFm0YQcBSyO7RGdhwTHrOY/Tl6Ly
SzQZwPpiux8dUYw6kGhOFVwVXDigEUCOQl4FAWx6oxIsdAfUZhiWK3XDRO5Kek2sVMQgfVeQGBrC
s1gV+PPs4C6S+zXaX0Ss0aBvwnaoIIRMamDLKcXicE/nwyGnOvnDvI71ngiT/cbdGn47nsPfRDCO
yFE6m2+r9PrWyGaVMtFkeG4+o/ZAskJD5PJnN1xh0SbRGkQ95Ji6lNIGDVc4NgGSshXYy5uLWbhQ
HwwNVTCFlpv7BOkSU8SvwSunnuXRNlN8rsngmlREuA048hpD5BTSnK1uwvsVVpGSyphwQW+fK1N0
Pn+/AN6V/cKEaphs3crC6IQgvs7l4Ho7rxHrtqfv+r4y+aKW2HrXSZ+6xFuyZkR7AKzPEQUHyaHK
YWMP7aE9YsU/TO53oKY8BEmzuPk+ojcQUV1UN4aSXHy8KzMNcF7lx1EJSoAkom7Gytu+LvIQhyWA
hsF07GGmPx+n5+TF3MXGE0kfTB/LlyWTyCnZfLqg94fo0xnG9K9Uv5zkMN26+HTmEiDGsPZ4/dXi
yqHbQ++9OK/RJ9rf2W9BQiCbiYxEJcz5VDshzXuw8AeEEWumAlJLCYTBnaFQ1WPIZ8GKytiP3Nve
nYYBM0urhGlEBUSuDbDFz26oHilXnDOXNkZqmyfoHV/0xG6+2gQxcPf6+yEMR2hWRGS5FSDzkzSx
FzGiP4Z5WzA9xdb09Aycc8eLRV1oDZYlKP626EJk7KKEMZvQl64b45qNuQO971RjV99Ap7EkI/Lg
bYnjtkZFQHHi8pv5AYTd6RXHpf7ekcbuoIJwthFZ7RZFzx4jrBAmoKuIoFcruMZgdHtWnHmlRcVJ
yoG0OR/zVC5W1Nm/9G1xfhN5ugVkxVZp8zLZV4D111ltHl8p7B3IIeL5nOPC4bzV8J5kOG09yfoS
yjXV49Fl8+1S8kaGMvM/bGL61VNlbpGNbYigL70buLUiURs/bwyUrdF6O5O5lCpKLWn9hWd312B9
3l3OFdpqjq8PJlSeJIx/TBV/rD53Rm9GgMOfxGP7MB/4cmxYZKE4WiinxH8ZSkii1WuRz8aI1vR+
cncg5EPZPMkrxeiF5CTkzI7suzOeffU5al5wjjoRTjNbzMee4Q8KBypuPhEFRHG8+++pYKaene1h
D0HV4a51ZNxhbawsQHC+mt4RO8Kpq2ISLMqXjqhiDCtZ9V1aW3DaTHGXiCrvi0cRN9OiDzJGA8Qt
gdOZeTIDgDfG25BM4InYC+warQocjBEOAR0/a5cHZHsH3RLXTFzScKfl858zUhVczVxJwH6/hJbE
xXTPx5YNkcrWGgrgyR67tVtzd7JhtKS/FguGy9xjH+ODc4Aqzb8FD89vZloH7AXobQkLyHhjeEL8
Fdi05dcBMZQs6GHMtXpgiO/soY6AKH2mvXibUWnz7fiE1LvjEIgd36fhVJtleOi//dbk339JDh5a
KqtDxBgCDdowEN8k14qwdczKpiqmm51+zdoldkY4ivZAhDh8eGLsUIsNi86Zb9Vi9lEDz9/MjPSJ
+MOX/hJfzhqgguRSNytT9kfO/8+cnoXnhJeDm2PKBq8ye65KESZ1+8O7TcaUa47/mnGZjp0mImjG
aV0cpkI1vpLde3avS+nsgtdQYJ5tFKeEs7YcTHjT7b/wt5PzSM/9JwE5yMNYJdjXphxX9GT8WgLS
8abBTAAJGkF2XEvNgt+Eh5FqQmaA3demFyRE14qKFkwPwa099oAFrZR5u2y/nff8aaHLYPrkQ3S+
L2rGYlOFEumyUdflkprL2AYVk7nc/jHTa4KtjWxrr4GX4L9o3dHK/yAGDZgLilnLNS5tQMa78/rr
eyrSmyj4Bofa0uLaImQSjzHJ4SeyVnv+l2pBA05Nn5bCtmFxODS8c3xPOccdROqc/PA0tHTsVPq+
CbAh4k39i5l3FK9GmiVb8vQWs0kisku5TxQB+wHjyKYcSLk57ij03x/ywPRvdmFAaOab0h7YDInJ
qsvuMTzrKY2KVUJvFrpkdvjFJcFK9CtGRYA1HzkYBCp//wPuc+YkK9K7xgMufLbd4et3WELxlyiO
UB1/wj4nsyuW+i9ufZX9COxwpyFV/v2VtH/84bj4ZC1RxNE+9i1FTJvA5yEqPj22YC9sSa+X//K0
tJFns4o1sl5BfusQ6wP7mj3nJCSQ84KIfLETL5o9IKzSkNV+dSAVq95tTzDK2uk1ePQM5NCtoyyR
nwUognnC5bKU4I2NnOEk/WAxrj9snNBGy2ICFIBpGTCL+C/wc6mncEgfZylkzEPJT2/x9JBJ61qJ
2EO8xHyaBcSwCtgo7nCWFOceiZa8ItKHpoBvmi+dfhv82jlpBCcNdh43DEQ4lXvvmQKGfo43Sg8t
GeOSxFBP1N00b2DEm4eNZy5dZXDjSMPXimutOTwPNda0VpNipPyJHjZxpWbHn2D9BaZEs9xzlaPI
qJZC1RMr9xIU00LcoGyBIpRPqn7A2c7thUP3OVUXH0detsGN7tvMrVCd9J1t3KeX+uEQRS3itUuQ
4KLQa4olQbMzabVA4Sc/TPq+IRnB1O/2MyK005QOoEVk0hMCxinFkB3MlmNN569mCMdZ6e0fF3jw
Re6oQhUXlyw5uUZHNwTZbNmr6byR9Nz2jTNgEV0pYK3nk/QcnYVbTWnlOrzSMXvAth3xKz8tkVdy
bVF0juLPqRcWwKaKSoKWfv4bfom0bjmR+WAmMBTCx7VqNf54LhMIALdmQJypsMwqty7/Q9EbKGWQ
YaF+aEZpSghP0QffHBIThJCROAhjriEdHSwuCDlhcqF/xIjIeZjwz/vGXFy+zeSrBzlwmeQJU0Us
BAQAPQTbGJI1vNxJpkThxOgVPgxEUf0L5vzzqdah4kAqsrdA1DY4n+E2lppeIjzvAbK2xntNqU5Z
9Ui6kP2tVgijRVs24H6BO0GFRKld24xh0l6wrixkEKKXdLjJswc8kD0n2vuLwSq2G8etWXLUKRA9
fzPyRpCLnRPFAv8MePo0r3wwKuyOY4p+AYczLCyfRnqzuRXx2MM8auB84dN+mD7Q8wpsYwAOzb60
Mfwl/bnwX57YhkRyhStR7nRY9fRtrrn5c8/tyDRRcyDUg7EXzpBAOBbG3VNFTRo8Ha5xY+CMMY6s
JqSCWvYBHzr6YIXjUJznYiM1jGLHDi/HBCahehie2FdS/OC6+jrjrJ/1pmPNUjqjn4xgmtJezvHG
1YEDkXKY3FAoYHUo4yEFTEQKIDYsgqK2jRR9UyVoKfg9tdW3u8XT6/n3hANEs9EDmxUOChyPswE1
S+2Pic2A0oufGM4STG+p4Hr8VkcKL9IUvJnrlPY6aFLhlye7RJnVbIEEXEYjcR1/VCdPC5rp/qKL
3/NiTtu9tbgy5egCvXZF1vDdqfFnHZypAdnZGg9y+TnKQEsTcuPY/HdfFNl8EvMRs4XAboz79Kag
AoUI1IWfqCZIwwKv8LdGycOlkeQaIIj22GbXPYHPxPvtLtfJ9cClCc1C1JBYQiiFSLwdT66zR3Jb
P+DJbJ/ufZKnAzfXUNNglQkAu5NX2Ouif9TgDTJZXhW7cfoDRMZv9LZX5k3EBKrYXZrpNsOGIMbT
vKUme6d4awB6Ip97yAg3SvJ0+9bd5UdA+dz050y86O+G7hDmu94xySZvABo62bliHndOkGPibQR3
6hIMaDYE0Ha2SqQp4WNd+Fymy9o9DZEcfYRUF7eHod2yNbrDqQ5eVJ3fv26ZGzKQlTi/f3Gz12Jl
Nd53fHSaPQcJ+sfuOfnZpVBqENpKVA3miPWh6STUvufvdIzEXLRKd1ekqQJbc5lza3Asm7mD3zT0
UGZkjy2297rKpQrMx1fB5QX/1nTIGydp6LMlxFHvwVP/O0PVDdoABKxeYthJLFSZ8fafmyGJUCoy
CKP398TAi4EX6C3nEVkQCCOjiyNTB84wNXuHwhgPTwH6TeCywr2SzfHRO5B9DBn5Q6pdn00Wy9T+
076p/nG862P+aohdS+PCgV+M0h5WInbtgjJRgSOcpoW9ZaSp+zgL4QRHYN7Y5Thy6fQ/E0R3Bgb8
pjYdrp92vSj14y+SY3mPeRwVXpkhLrWBWHlrPI/caLA1z6nuDjmtzZLE4tkt4WQvaawu3nhBcSER
B4g9IMnhqKUyfD251T9Mn0YxwaLjzVszB7WFZ0Eo77E9RZ18PA73NSnd3LbOw8P6crhnrRidf12o
MTI/tCcX77w4zH8GeRHjFOTDe4L8PyfDhy7SqCm4ogu7jHDxGbvkNWPFDlfbuFrUdhX0si9n3Jeq
vwy2EegzRx23EzwKk1QyFp5wFqBp0a8r0eCoydW0vvjQg8IBESlY3qJj2mEza0he3yDNHrxaHAVU
5rQa93QHzUwhx29MFX8zwa4SjFmnGHMefxg0md/ZILxzWIH+Cbjzwlzqam4jigu4vcOs7/NksBFp
0lu8NfCC9tRE85Cu2r/JeY0fJsAnVqu1T2cVtC7n8oSWlcFEPidHncupM74jKjfOrPu8mLyPVKDk
84RgYV75x5Imps2CJ8BAKwMZ4iSquOAozp9hL72vhhuOP4a1tx1HjDm6ip3wY7Unl5RFSpKl29v0
s3ffVKAwsOgWDcTwmH+HUG7Wz5rVbwzb5eMA+5y9HmksMLIPL8yqQH76CxUPi9JUOMbc8bS5CC3a
mYQasMA27Nn05PNReHWqvwGOnulrwkAetR/UcvxSzt7Hz+GXYbQPPrMiQ5Nxs5iAPxmtIoHDCurl
fZxmQuUCCYByJBz1uRABzbivo8IBEFVpUPHFFV4sil9iQwKjj+dIHwLx7PnifTIvh6qJi3qisibO
3k4g/xihTqQMLsJPMQQiSc8M43Bdw4u9AK2+OTXYuQA47ogbTTNfVgn1pMWMKmHA3b+Zr4xe9j4f
QHQhPHfGgVAuv2ADNDSk2SvRmfHohVwmxZBUfr04V+/L+7L3DJ/LKlDwjCmRZmHBqNPWGAOvNlUf
6RniZFEpVFwQ2ynVdFKwQilRnLm0wEiOAo4Q0QnNEau45oQkzM1lr2IDKBouwDfApo02EYMW/Jkh
TY6WqP0AQ34W3r4O2LDVg0b+DHTN/WDH3XK5gxmxV+InPMWnv/4AW1RzOYAOl16WRYDS29ew9aIg
EaapNDe0hPjEojmhCaQyvDrX+dk5e31/Kbx43m4J0nBOJRDtvgMsiHG+QXWCMaupEhcDylah4Kdq
ss7UFlvqZ34es6R2qc0ux5c1nGgQSZagqYRk24qIFFeT8iWeBx190ovee3mieliHU8R7A1AGDmxM
1mBsMjX7u+BNseTaeBmErJP1ey9EhzdClM4yCcAlwMl602r+8AA+cGik37SvHkYnT6u/3h65BihN
j+eVsvhwQRkA/CZ/9l2OcGI84bZ/SxDABtyS3Hz47NAUVfZ7v52/QLzmo3jX6aWLzo2e52w0Vkvm
M5oibmkHNCDKF8rmw3v+/I+DBxTsnz28pgE9xgY3XeNNsoxRur+EM3gwvQOC9FzmYcyzk088lMIB
NOiomJQxEasyxiUcon9b5gvprQle2StjsiA8H00Kf0ydm817AhGnR0zDEe9tCJvXi/lU7R0mCQgY
8cMKf75s39i/xmj13rHb2JqNe5uP0RgNODdRsxHdq8OLfzivSRO/nJt4x8b8YV+4YK6gEmRYmAan
CInirduLaCRjDFQnUlj/ccMK39ehpST5kbLoy4R2vOs7BdXBz1dSxJxvC3Zv6WpERxzBD2rgki37
hc9KgZshJY4/bFJmlQQMJB+HhNhlM6HxtFGQ8knP6WNOpTwZmarFeUSbSS8z9rSjGKQVE4H4gaxx
btOUofZMCuFmfLaV5IosbPl5e8r6kjtDBEKdAdLSX5fQMTXC3P+RBs+xfLXvRw51UI2Kg3VZ/8vn
pl7N548lK7Ns9NcfNSxDCu9683JmXOwn0Mwc8bYxePn9t3s/Epr6QNwtbBF12i8MpgAlzK33ct76
HhiWQhVoucEc6EwtYeEj//CuxshD/CmKfloAq9lQ2+uwggWoAMWYUFSZaVK4NYWjCqIlZ0TbIwrZ
sUf2OzuqMZ/MZ58IE9eQvagy5yL3XC/mT1J66fruFlgEThKusNYCnT/9YHcyXPF+yWDTAzHMDWFV
Xrpt0E/UBEuD8ML/jwngVJ4CKDlEcjuYhYO5aj5nPQ1Su/oy3zqbZwRPiN3r5Mu86cUvJ1PeHAZU
ohxYXy+Cj0NCg/Duugct5Z8w5+ZYvZlRif3QbT7iIBwBseHqSr2xpcVic/MZb4lMgitmgJ3Zzj5O
RTelAFYhRzd/69ofOLK/nTQhrDgwC1TVCGwF3Gy8mACj0Zad5x6feZNmPHutRauumrcFEST8+/af
mf6bsEWRKFUsOItPKJFY2DzJVj+khSOek9J3rl5hCUsm1M3flaiYPhbAuSvNNIjrEC5tGkWH9JU/
DfECtoLBiSoffJEFDGYwy90MDq+fjlzVK4z1eEM36lO4UrX+JtLpG74O90V5wCODCBsOnqTGRp1x
zHtC8gD/Uc5+0ZJH8M1e8TnmBuRsQTqvRsXfCCI1sBpf3EUKqWKM/VgNhCsZm30qPLJVA3hJ5kRC
GmI2gWrV+x6Bnm4Px3C9+MPxZPZJr6GKXfbbwOF+UlgP58P0sLalOZrocGB/rAxyIZauBLTpXKUU
LpPmn454Amqk70DB2v0t+S1AVJjDhXI8im8zEqBYb/f0vCJlGrgbMfVgdXHP+LjEqBhgL/+17jc4
MxjEZXK2jZvdLWGwZbOXwDcFXMYaDmlj7cZhYXkoo05vfK2YcvDTF/3FgIuaGoG3xIhXnUOlk0M5
5GW4VK5b0of9Z2X0F5+omtAZfDbbfY8BfKCcirFRznqsqTM13nnWrS7TYjeyxa10OWrrAijBgbUX
/Zh7o3Xpw9lrD0jIoGyz+es/yXyPaeIxJp6W3vt0C5XJ/e+G4ARD4Xec86CXmIyH6pzPyOY8nsGb
aKupkN4uQbK0Papx3WvYdmDEGF12KhYFakSG1LD1PhXGQ0JTB3hI4oqgbZTzxqVeiL9JQyYx58yf
wumAog5+G0rVRRveUdQ9AFJEmYA8GmoEq4YRDXyezmUY1xZoWSz8r3yFKHbINcxi71RhjIvd2tyJ
A+T1R/EDb9UukEtml6D/45tDuowI7SVLgCHkhbH5EHU8kxlLtFdN1LFk8DIA6BCFTG3jh8WkCMTH
H/u7DxUaYA9FHfQC/VQGKrgDtcwMBmCbiaCnMshEk6L4yMX9ZQ8EJQc6/AKy/MQUBZZFZXeG4uFw
TM7JMzxHrUHT10+kQ/WEXwPl58DqjC5pcaQrO2e8HABVyKQcdpJJYvsaGz0DKTRskS8MTcrp6Qg8
Yzu/UyrBqQD1wvlUyFcpuo0Lzqjh2zlhNOG01oop8kP/YKaBaiPC0T59H7Fnm5L1wYWAmzqjSTC8
mA7EG85hH/ij6LtkpI3sWgDZNCu0EZCk6HMkQI6Mxp61KLH+mbb/zLtfEkrdRN+swEPrdqrsku97
Y2CEqlAXZTETaZLFWHj5po77izK5+wNI8sCpkWZyQEHoUs2xdz/iBhOczedc8xSPgaKPW/gKk28k
fxeQG6wivQ3fCd6ymLwJHfiVAVI8JFr+ARx445B8LG67IiTjpQtuGZxhFf39c/U4VaunYvwyMI5u
9TlxmL08JtutIpg9BPGVYbuCQnyjANr/wAsLKk0xAeni0sMrLKNasa6He/RO8wUvohWgEqp31VBU
psDPVMYOIGgAl2hlYfxCaglzbPtuhmoqK3Bp5q0ti4dirnG4U0w4tXCPcmaIjFAYzvAhOZW2hhbm
CBv/zfyVoYWtQdxf1YwgYm0v+51P/HP6lAVukD4hglXhdWxcp3ev50ju3YNbZ52XYDt/oHve78Bg
hiCMnwBm8PaZMGoFLvtiA8tSIZGC6uzLDSA2J40p7KXWGGc95+ltQdRo2MMhTjFo2pHP1kyeugvG
/DkHo696WgK2+w9av3i3xTclLjVpAylhKIMJjsPMTJfCn4LjPMRDUk7j/lwIqjWUF9jLTeSAKRun
/8V/xVB5SwCum/VaM0tkjifsKdVN3x/RVzL4xNTAXX7SG+NCMcwo3RzYuYsfB9KoHpQJLgJPs5kU
83HyWkozdf1U7CGBmZ6Svrz7tOPf4ZNnY2aGT8t0FPbWwmtT8El2I1h5Q4bWZcx4YPd2bvZuxFIX
Xpo8jzOaAyrUqaivmIGC8JCbhXczH4tPr5lZQ4oKo0M/4ywLLhPYtJZk1kuarFMRPmdvkyudJwPN
wsMDa0OfQlN3rJeaqYW3Sle8y0Tx8MMExIwLnH10JQP2X/8SFU9+gGzIS8bYg/ReMd1g8DHjW3Kk
0XaM3fkrxJbBYoAjBnDWhXUFIfpNjKxJher2IDktxAAWuNXtQ+NGEUHTWIDGhtKsXo4KaxSJ0RRb
Gm6+RAYacyscsI0G5d58dDO6jElO3dlfCpyCrBVDwCls9792TZOspvQfrXGGodVOx5yYW/1DwtvV
Up6mvCXTEMAbMQRuTyReOo8epiYxF0gOk5Oqn097jt/Mi/G1LCui4Axwdw3oWs9fFmNc+R/xiZPn
PpVhAWBtGF40pMC6zNYiDCPg6YyPHJfU8FdrQMLPwyS7yBRDYP0zHw90MBwcX1qC53aIwUt+3uKy
uCy/HLYa8ygE7h7W2pRrBetA0JFw9NkP7Nbj5KRJhM/bAH7UXonLDHFFirXE9i+BjUplw9V/mVaR
xp0y0K/O7Ti2BNDdX7wRBLGbTeYeNaZuDK/HYT6HM4vVBJQDWjGa2ZtHOgAjYNosRl8uFpK4P1fu
FvAPb+jPdBC/QpglFKUzIc3KcS/eggZv3kfK4ulgOojqv3MGtByXDLfEKPS3GjrEzLtX6g0F73+B
b42A2vTV1pEQaaEh5nT9rQvW42uHjdbraZXRM/lStWOstWIcdp99dxgCXaOBc8GtpHNzo9pr5vP4
sAfBgHMp0rwn4l1mABOmyY3CABR6OGaU0/fAHCfaQerwKGGI9Ng/4nzTBmNGS0cABcq5yW8z0uFu
fwXXDjPVTDo8/rivWJljj/NY8kh/oVFgSWKPv7UT7jpgOaJ7AUm1fW2tehHNFV2PzQSIykZNKN69
F+c2RI/x+hqLWeaW64lL6sqD/jrNSo5KJmeMpYB8gbI0U54+nTKr4D9SnFjP8M30g6aOs5fT5Gee
V1WEooQLYzQF/5t8nQO3bjg+qJ1e4U2T/LheNLwvB5XD9QVIPwSy+Zzw3DBKqtDos7jOZFtbyPbD
22bXRvCo9k3E+iX3abAa+20CpRHGNsi4aOZpGPbUEHj6Ue2g1XunxfS6atltZg9A/QFjRFz8Xzzk
dPGV4WTDcScBbU7BHINC8t3uVjO92Rd8mVj4UDU/EZ+26fQajCuCPz7puaI2EY8BQ9YUX2B8u6Io
P6rrL4SMuLE7rlLQNI5ZCw/UbGjVLm4lhLOCo9rvvj6CQTVXjzLtEeKwL3OzBpC35M5gTGC9g3cg
E0PC5fbIEE9wZPJ7SHwCK4dAXMdCffKwBeVpvEYbyORe4cs8YG4WIqfKS4V+qAoXV/or6ut/09ly
UQFu32IJpv929Q0rv9nA2//MXzbuGC/nusmx2HSG3p5W0qWPmpwzBotmfyJgNzoEs8sKeAPShExH
GrURe3YYKMfPy3gBqNBQQUVSjLGbqlyNCjPy9/RhM9WoNsWx+/uXUDEC28Vj9jR0X/DsOK8p41EJ
wUjQFgI2YfUbUoatYmNqiAAbOMiv7LOQGW6WfzCNO55EM3kzd8mtb6CslfXTiTpgd5MSkSEWvRuM
oztMTdjNFM9cID+T7vyrr6/CgUPAveLsFlzS8Byuc8sawNOgsIOnQQTFnCRUbkOO66e7FuTKkp7V
eexh/8+QHDNeBs2PtTU/14N6lo6pNfBbDrYLxscMPL7gzJcJB0a2HkIMvAQyyAST2Pec10vxbcEj
MtRYXeEal3aWuscKfJReqPfTatXwSNS5S8LtdHjqGWpWmKcqfWXPY7HpAtSdTM7wNYhIDVihYFvm
8xVh2l4BATLk8FBnfm1eBNynwTu4W/Ufx2Gz6k1rqw7uxDvqPEomkkS50tlyjjDSAPjg/aQ5Xaa1
P2NQWonagAX1sUSo1sDuvSAT9KEsAVox/fagbfvQNtS0NJkbz5mI2RKJZeBC77/rBtfI4EaYrsPi
5fAFnyIsMca3mIqONdbhGo8TFReF05xKcGDgdE/y7v66o1Ma2W/+ThXsB/stVYIclNlzkh/zf4mw
nE8S1KRBxJ3LWfJaFpr1+Htr4XYbyNMBXrPwLyv9uf+s2XZIji5H5sjjhNHLmeV8RA0CHb6etTTb
XqtOCcql4MgD2QYOAOajdrX6CvNWGJDwwgTbSEyghAgTz+AMLBFwid21GXIZ3J1dGXYeuk0qNQn4
4hNd110MCYwGj6uXlofeS1t+SMTVJbGbxQI1Ps7HGp94+BBx+t5AqEvFAFYjlKxD9QHQB3sUeRDd
9JCIri2EiyevG7qARoF5YtI+zd0TVueeMoNilw6w+Xzpw9No84HJz2x1dV0/4stc5viOZGwEG1Qq
1pmDm06gt8FjnSInGE4bLEv4LgJtFMBpZZ93/VWeKMxFHv5v9pNDNcOJEzCT6XdudBqhqXZvCHsP
dtnHgcfOgKwL2r/nERb62xkCwzjUH3Dn7vPKkU3qdlCkwqfvWcNjfs5B6sF4uKYhadehzKGdu/Sx
jHbti9+iRaVABkR2LxMZbIFRC1BvJl2JJmTb9JgNZTTxjKeN1i9P511ZcaTeiC7LQw3uPbKLHoSt
WHaaiymfZF8lr2DrVGFr9bPXAq+g7wJjwqyxf8n7a3f+SyVR6O87ZWAd1jNKC4I5VvXua7Wc2lo4
DoX6AXAOQm0H4SZQYssFgDj0TIbMYzSsQhlNl0UP0s849lAgGRAkLcNI3YC+88lkBrR6MEWuggAW
Hfk/kUZGqvmy009Mx07autMRf9KpwFfq/EVPE9qy9OlkWf+IFo7kRVYANbs+omFzx2ukcSEprvRW
eqocEB/BjCQI2r5ItjJ7YVSvmAfU4Q+0ex8nihjsoqL5p52C2EunfEHicBwb0+mnNqazgTVgeGRi
AeHOZlcL34srVuzOtmeSg9cF0BsNOArlyOWq0Ks7Uy6o+iO9riaUfOFSSRNn4GFJ7yFbQ9uvQBIu
kIxdgfAxiriamZ/DwzP8YpOhvjGAvMJ/SrsBc//FJYjWzUJI0sYTAVYafh3fVn6K0GPVWibqK10o
2Uh6hEMuBNpZkE5+cWCaBmI2fARCwF9YiLfZY4a2D9wPRZxRoQLLZPjVXPyu2/dMMxsu55egvcAd
HLkZVZGZ4gkwyRPUjubqcGi3uhEsJBep8Rs6RCJINIHEzZNIHyflDrjIgkVx7KOhEJpOXm4QTDTd
XC1clOwyOX88E+aVV5BohOZB+h9H59WsqLKG4V9klQEEbslJBDGuG8sMIiZQkF8/T0+dOrWnztmz
gjTdX7/R8He7TcN7g8gF2F7Cz4IKbHH+6V/hxtgtHgIlUfXL5nLgYH3pC2gPMjQwTEQ7V/x0hEk6
JorhwDXYhS38DBjx8Om7AdbdGnyVik3ri8F2qy/k3U4M1E3lfmW7QWoZLYSJHCArOQIuHoTO/Qwx
maD+4K/3hbB9zPjCxTF1NZVFixfBBAbAI48yxOXUN5CMYU17msuhw/0bsTSSoauxFL7pvAtLwDF4
cez3eMgUhxKj8mYcVuE2vesrAkWUh8VBYDTo5K0VinhedcKm5k/SYZAZ+/i9rkoQYTpiUCZ7byG8
+kJMoYI7oKgJ1elY53JxUZ2QGPX15qnzKXOXdlGfPfgVkpuTpLCytJnOyA/RYvQhLlSVl0UdzJkB
+sDPBnL20Us+GF48KyWPTD/zY0MyR+pQgNrhsAfwqJ1HPmTj4u7u0tR1afqcnfn9n7sHOs9jvVTJ
WRNpp84g0E9KBF3Z01eMa5FruNIQOyY/FuwZ2RgNPCqxCCJ1omXRoKVGpE1CCrMGwRy3/RXtIf/U
sSLalv7l8jbdrjCxRvcoIpgBNVzqRwx42FG1yYr3ZMPq30XZzGJuSZOkPzMTAU3pC/EWktXAjT+l
cZdOoglPkKQUn/BUw+ShZx7zvL7EVf4BT0Keqi/X3FS8CZkWx+PdwPhNr6WaDNi/AB+I/f142vHG
QrkvzphxX0M0OS6eKTzs6OcQ4YLm6gOVx7NDE5A+/9jXjWbPzD5NCZMIayTFd1ydLFLfBbLjuwqT
Y7Vi78pV3T2/UqngqnLmYbG/EQLXJCxyJc1QJtJ9ZK/fdhIk9SSKMIjm85VEk7Hf9RHSt0aIlxdV
IGOzv3ikWAJYDw/TsMInUQUWWQ4RCSrCX0tq53UZRurB4sd5o8AzGEBaYsDoHHo8COGZkb1Dns+C
QpexqTsWITBupDtqKPYRC5coP7yYYEdxonmuMeTFBUewUE/zBorIspXQa8VxrZ+oiiDA43/aFFyp
92pIj6HICrKFVd5MDUtEpMHIkF1JtNJMz0Mg+5fGyBT6BAeSYCvxkmIbiEKdNJ0ejeNUoVAIDnG8
vwdbyijbxkSKTqGiy4SrE5swsl5NPMbnab+RuIeiuRSByntWs8f3K5eFTtOKnIg4mf6IWoDohgKZ
KOKb38k2uRHa2/4hOo4wumclYbTeGEmyLSCbN7VoXyMjFhC/lSa+DNWiANgXUwZlPmq7jw17xHhY
6Qr32GM5b95IUlHxXDsji95nyJ1pR07FFj8BSQcuXTUUP7wDmCf08Bfji/7jExKmums41IWNUZyk
mOksMM8eRjkVmEOnqJRLRfKdtTvu2Rf0glH906WLGQt962BWiCYralmGiIfgwdH8E6+LwuV2BiT4
sPlhWSP/h1/1Yb6QPxZCeJ3kpIrB9eOmz4KOLeBtfLvpD+/HgfQ9tmGZFtIdBSqmDFpA77vP4ZcS
5HgLRrNi8sUHGFCCUxPr2iO18xYItoOZGZpXkEFgCZMCTcSsAY7bbEEsS53aeiS+BAWrkP03MgSN
LhmbP4zDsUwMETEJK8o+NznMu/tFjdyuaEKzs7QlTLov8jMpyuwZEGShKEyRIc1PqO3RTGRR7pXr
O+HHvWUfRTKv2fCY4UWPvsv7DBS6R/QGSpp8zmn16xFIC0s0IM8FMVxws4lCPP+sEa0NCtglmDUy
PkTUFqUhcCiGqVKmnnBTMuhAu9oqmVOUbADTUi+w0SI5qhEReQWRzZ0Vl0YBjX8LpBSHDhTOFO6l
8VhWxI8x6MPfOR97A+kyNq74AOzotkSZQdR6cVLjgchnfQYw4f1Acp070gOdklS3dnH1QArRcvzf
FUQXDzcISORwUbmMOCk5pfZ/mYcgMzFmeagUubcxohvR2FWRRl44joSiE9da0BAhENKYlYKkMOQx
Oi5ewWjOhLj+/Qzp72OkUYFDlNcRoISflfhg7oX/VbcoZOMaupm3yUPcUjMHhc2GZ876ERoFcUEU
ZEiB3vYOMhWXd2MlcPwKTnTkbXeEMc6QJx7wziwewkPVxIVIfBEmGhgU6+bvnNodcyP9Gr1kV3iI
DoA3vhbnxATy7u6iiMhNSt7e4Nb8fe41fiSFSNoNQG5I5dNrjhPg74ElFIJUgpb2/GJOZ6ze7WGP
UVyIRlFFxEFRITQ9cPnyPghehkGF+0pcvIc/U+MXgv/G6ynUU1HczSpzxTowZA+o5CgErdgfJopZ
XA0Xr5eY9cTHOaQaRfYfsYgRqNGSIrvb/i2v0aWkQuWtH0fTJQfhn7pCVO6WYGofnZ1i4HPzXmEF
tnLALuIUsDj8HOH3UZ0e2+mPBFq+lo89kG/85lKGCAQS5mFtJ4/lazk0SsCXZUfdNFTPWjXOsnGF
aWkCLIqYcuCAUFM8J2K19PtGzQI7V+fKOqLLsTYwm+gIRXDLBdMqbtK4z0/Av3SdnEPOb2VSwqmg
bY7KPZ/806IWA78Z0NoNDRtko9XDs3lNxhFWs3adLxtrbDQL2VYIygTeE3ny1fLDmsU6ZSHMEMIu
IDXWxE6A3ULM8CIJpzehrRdgHWzShrmfcDviZxAsr/L3jBiyUO284Wtr2yBF7svcSKKkBTxaQ51/
3JwHwpVO3tycMmgxC+BUx6Z5Q4HHpmmwNaOeCHKsLLOBc132iZtZYs8DB2aax5wn7iVpD71XYYNx
kzVC6CbCE1Tu/IE3aK4OAJiw73B3OQ+MRyiYSyXhXpy8+ajoTFbFz0syVBsz1PbmLUPG/pHZfoid
63esd333c+hKvgTIGNNoWKHpYae97YSei14iV4rkDVcs8ObplnFggArd5XRYDBKhb4KgW2WsAgxF
psI0009ovSVW0p+Wu6Fzpa0TgeAF2ChfIdjJHDRzXmaRePjBEg6lybiIdMxRKGGXEywUqJtQxZYe
p+UH5eADfRQrHEYaXsH5crmxug0iLktKJAcIhYGXVjByDPqCh8gA1TW+AW8Jy00K0B3izpFQ5DuU
rhE3gq65XmToHTDtwVMrqCF67tB/7WpCwQCK8A+ixXLHk/Puvhua3fl7FvD1nXERcImFjPHrs+e/
OC8Kmh8xY6WM7RMJmuhCh3QfjSdkHA4FXpDbVDiX+rMuHi+kvxG9v854MXTyaETIrkeg/Mhu32Zv
PZCM+/H2Nm+ZNVqXuxoRJqPMzQZk0tJO8wfHXng7PUyJ0hcBR1k9/+o3AQ9izFU2eOCTz+YU+Ey5
JXfHYj/aQHc73FWEQgDJgH85dJtURhnP/TN+BeoMYZUrcXQQlXF1M2GZLDmCX/vBGQaIj/aJBk0o
vSEm0M6hVXkYcgvM/QC3C7FrB6sfaDgmlIRVRqW2N7a5hoBA2O/wTbxm6dPwQswnLgl4vRNguUq2
kF7Nhyua7UBDBW6otjr3dvvm9aZ97HSHmyfhALkhlQzUl75cchQGJdOAxq4ufM9XuwS76k8RnAR0
BTOtNQ5BzrwsBkMMbXzS7rrOg2daJN/0frwEn4TMaJnj/2k2Thc+dm8k+ev28OEaT0xqOHaGfyiS
kVmjUZsub04t6VxH81SJ281lr3gl0kNhyAHqQ0vfi9WZIA6GtHl8nDJp8CfsBwFV1qTCtWk3L6PB
ul3XoYQ68+Vc/jiLB7SL9kRbL0WMTms+mRBnb+9C3i42pD5cxQDNmPURFQI1LSRIX8Gjgi/Rh2Q/
Wxrp5DSjaQf0jUKRpEUVkn4ApAQEsTvkoLF5+FxzKZD+ANRQWvcBQ9pp5tXk1ay/ay4djdnHJgSX
C1TSHqvZnfUcVwPn0ZhIioZQyFHZ9/Kl9LYfCMaftAfWGwDfQXobGUO8Utx+tP4ykyzk98M/Nq/q
57Yvl1fxPhro5vMw4CqigePJfVmvgYBpPF1xo+DG1SFrhUNEU8Z5Nyf77Y7qB3OIFBRPd7gnuIqJ
aYGSsbLAmzKESDcuF+sxgbzKFpCEiAJiB9hx87STdHVfgVmcsNUEsmbcT1+6IrzK7abbFiig3EOw
vr/eTyHAnYJ57hOGgkwR4Gdrgkldpkp8HRu35DmBZVnViP8rnIs8V9TB7COLyxR5GLvIRzPl3ASf
A5V87VFRkeGhWt00C59XK+eKdUFqQDk4vyLfkQNpEN9RbgidsYzy61g7PBbvBzbELwSF8EakgsU6
BQLF9ne3UJ4jvUa3AVEXpexsaxwF1FFMFU/x3uZ3Tc84vxac8XEM0gdj9kuaVeU/mK5v/g1+TrYG
LAsfIT39nFTYve2OkZCRg2+pWBJByNTmfG0U9D3FYjsLnoef/ypNipUJV9AHgP2g7hxLi7vzICQI
tkoIc2uSDEDoG/YCBGZERHC28YpDOk/ei4IbM2s0ajlkBDss5M+gc/hCSP7yVd6iO1T2J/1GY3ad
eYuKEgnYCUORoprPmuIlZ7BTA640MHIVIaJ0peE18rKRN6BQJFZ4WkR+9GlrHkVE7Y4RZ3XYy35A
l5dYKy11mnEu/2zkbVS1qaS0asZgR7fD0+92eKvQfbA0pyOID22iIZXnTWbnekw5/qXh/slX5pPk
tTn3Na+iDgeiBWEW4AIVtwii8f2o1EVsXVq0nNbfpoghhuu3YvbX2e6nYQkcrvMYx8RTNP+4HVbl
0/U02nxxvcQfn44bq8vNB1ZlX5tKjnQzAbclML9KrzkxYRHRdgH2TMS7uMcX4jbp1RXBBHzqQqqz
0lD+w1C4oxfsOeQVRvIRFj4sb+O9hC7WrGIEhtv1zYUAMslju80q8gcQkiLemSCn4LpWrO/UNYS9
c4PQ4Mlh+3IZGn+zbpNN1IijFGxd5126O4MNytPL0BSXN2Rd4B9Ufnpibh2ugDrhSQEZkNqZkLno
YhhmemGTtBfzw04Pym8RGMEld/NCOejDS2/XfJxybnA6dOIDxYiAxJk1BWFQBYQ+rMk1PCtok28J
1JIH7oS5jlLb7Vk4jHhKiADCn791FPuTPLEU4vPt2W3MvmnTkk5Lj06oRkvF+H+vEH/JU50q6i9b
cka/1K3Tdgf0NUCNzZrEaQHlTX07JUItGseniWrDFaEpDUHzSoBekh14KooRABJN+iGT53SAaYxK
oiKqKlvYO94eQvH8bg7CNh2FQ7AXLonrD/rKzCI0e4n70h9b0t39/CDR5Pg2gXxCmdxjh6uTdgFe
f8Q3jPG2i4HlKQPBx3kNaB5k+whbbCsCtB5Q1Wx+9v2VFKBp4LLUkXvUoXhIpD1PzG5tVUSPqn0X
zbw+3kyf/BCk6Jy7Q3do2JNL8aU5XWNt+ZjeENllNF431uVujncjG7Lqg/aJkNLWpJJi1Tjf3qR8
GVcuU5lBa0hRWuzc+HCGV7eIsOB8DdmGZeYyALPJtenDxorFnoZ3usg+tmwKwFyx6sZowF9q5hKR
JPNA2Q2s14Lqefz5BcCdR89R9JN9GQa857KmftJERgUKEfRyEMCMI/aYnMfJo8XPNdgxKHToXPNY
ARhr5lvayynXE1Tu6GqVnUiNuJ7gk5Dqs/GSM6m83XsINCaIGYQu+Fu2pQ0wcRsbaIJLFq/E56wG
HTk7rTNGDNQhU0YV/Jtj7LDGzI2MGZTP2OM5tidMjdygMFNvuDdVOGBTZILWUOiDQO9mCzx9QBZu
tLoFg7/cQ4SGBY/Hal52JMQQ5uhvaYSf3Xdi1EJ3Mbs6QBJvtL496nkrmhLr6LG5J4KLf8zH9g8W
XsUHShIfrKI7SJrpmKQEVNpbrvNCU9iDHEb23RObxsjq/HZGdnzyRdhYMFOTRolY9rEj4RPMlXsq
aEx/Xv91p/ZPcm/CBXP18djh8YDN4kbBf7iU9MIzMlZfiAXbSZl2Q95UoR8ccxnEdMEtCiVDxOWf
KGWh+BNrGP7xCJleYUUo0e9e4mb9tRj/MXwpFoYRsnWEJBUyLRXfZDtDEyujBkG6hJ6BQ5bpPGSR
MWZgd+ARAuJ8pprYau3BjOR/X0MmjOBvkwXNFBuMx60QjPt94n7NzoUlbi5JRnWUzz/4O7Q5N19s
QYse7ZXsn0NFXzS2luTxazMa4ZiWvZuxu0X4uXPrkSY/TMlcm19zGgQRWd5cCDtoGsxBy8ECTR4y
S1yVobTvJnCrePjrSWF/2BAEGZxZXFr4Y4Nik6gZ6x2V8cPbTolqQebNEO0z3ZLcJMSZO3i6yXeR
fU3+Yi249v7+mqDex23kjFlSlJOzy2LNnyK4EgZWZZdvCpQAfhYR1mB4WMhKiB/ygwAfWKZkQfla
bnAw3tCLA3C6BSNqs5cC8CMClXGcivojkbgE73RUvOsJsRuAnEL4FGVqPCNEAQQ19gmETAogYbQx
hqBQkeL2QNlHDlNvq1/TdzBMMQQhS3/p2+BqvdEmPkWQ1gakgHuw2Rwo7kbU/9q0C6KP+r/j1mJ7
oJ+KcVAMce9TmZJ8Mdwj1PqhecxtRKvPyWP6pr3KAaAq/h4PY7T6qdbr1CK6RxQImrQvTlzAG4wP
2D/eWFOk4FfBWGYn8dfROVXGB6sf+rwVCzj84tB+AbAL6GCYfGjPKanHMJTVkMzRP8YmtneiALk3
Qm3io72hb0e3Nf7aAtPQc64S+ABOSZ93b4jDU8Hs+3KJX10PTMUtTyIXVprhq1YxGH7Ngn2xOQ/Z
JAdYwotlPwl69mPPMh6Y5UrERT0PeYqRZ49aDlvpiTSyNTMYhgUGMzjJi5kLZ+kIPvyWCDeQwiRg
jTsb04mRM4JByQbSHkmORx6C2FUOFSQAWLliRJJbHoiamg5dElepcOsi7kLgNXsJ5MG9sWWh6uBU
RR7I1+RfkmGtL/hnnaI0gIdfyBrQwy2KKfs5iNfqeRKeG330tvLMGNIYikVl/+GkxBrgM+gBBER8
PMhBhUhTXrSAA828SgmLYOyBnFc2jGkRlpQZFxaEg8JjiCjWxJWN5wMECsCoz1vOsCwyHNAYoI0e
k/+ewUwxI0cP2P9jYcEUI1zKwX/ztcoJx7UYme/+46t/z0Q5IudD0PODnqGKPecuy1VEOKeRnvjt
DjAbrlHhXNfC5AXwiJAB1pM3NvILdJM4XqAxqJ1j0Y/Rm2OxdAA76UPm/m1sCeLYYX53H6dqkcGh
ihStwaKZv+wvIWUfF9Lu0LNioaj8GpdF4ayquYTaBgHA4XwkQm7+R1ZkQBIdp8PFFHEMeTT2GW39
2htaKEbJxUDzwpBA+hJm06Gb9LcQjNuAe0Y9ySa94EsUIWy/dr5ZQ9peB6wuq+Mij/61tDe87IwV
k1HSP0hzhIY9HMjAoojia3R7uTFkhsaytuF8oXXtWIYkGAnByyRz2FouPIhsL7ZkdBE8o/5K+Oeu
S21CXD8Xqh5x3WgC7OH87o4cbDhzmI4Vnv2gSrs/8dahmiITTCNZEjM3xa78grhRsaThMmWQp1l9
Xq5yNLYjwNSrvtoJd/h1Ql4EoTSiodliNYwIPFQDEd1ToE172Fsip8ardsqbc0WTQDQY/jqh7yHg
ZQG7biDBWbbsSd9IIuqUgDL0ECnelf+QL2XspGoY9+Rij5HhYvVUFkj23BtJPQ5ayFRbfvYv7nR4
SGaXvfo21Kh31EJUoSDHlX0VfbbGmC1YBAUPgLfwiENvUNj65Eftr5Ayg+28rIqQpo6ppTHuB3xs
eu4O8dSj1HFu/uhuDGC9yb1mj509uOHxDiJDy8MLxmxcNDTokVTA2dZHsZVZQ1ScXAJtbuA6FKcH
/MfVcLHjhjth3ABFpkuRN/+IMD65CXVRPhPlmq1ZkRLyXfUtRQSZaNN89p1LfsEeMN+yuBgJUGni
5vZeGKraybBnMNk/E9RjaP+JigGU8iTuxrl1iy9RsSwBM/LpqNWLw5MQjnK6BTmVidDU3M9SZsJm
yzGXDyjeMUcPyn/rN9cQ1QwmsN1VOMJS0ACpVSFkq/E9PWyAOTyIaMQ7fHVCwZsB4RCFVCxflot7
wOZzELmP+GDiMRHf4JWMacuSr8hf+YAkiWD+fJWngKWgVdkftwW/8hQnp94iC/oBkwc6+p579xB2
cHpbWVid+QMDK5pisgJu4d0bn3tByukENUBAt/U/wDmp+Yxa9CckByQlgZIg34g/QIAue1aF3hub
NAWSe1I7HODTDGSc3cp5/Kw3+insAP5rRgdNUE3g8DqjDr8EfB/5YAfxG7yYfhybllwYs2kd5q7q
5DsG7oAATa41H6umSe8Xc+2bESw5pe2OPlIKsUwKjV4uMQfhiPQXYDWztFALRU8qBbZJ31emVPKY
XUA+OgEnUvIFHOQ6l9wP0kT6w2OIIGCYAMWAeLw/3og6PnxOd9K7yiU4WDWr0+2SsBMyYSR586H3
C7CbWYgDElIQAy2wG3kM7ZAqZL1hHioQLqm6hpIbo4pAWXmkHSVGrbMFpEefxdfcooK/zNDGI8Vk
XHD4OihtXcLt1hdDZUcCpmzI1UYPz6mHl01fZnMVHNwOOirV1TW2itHuCWY7R6bL4uVMvQE7kjcJ
TyZ0gmzjVEXxLN4dmkyIPbOeIaVx3vEa/s9BWvSajjT8GvXyy0h05CzojB9UNKUNstlwCZXIGSzh
IJwv+sYyHrgFIwL4qMZXAi6lqnXgAWit6a1AVswA95v3/BzZA11efl3p6YO46mUzB3P8lj6gAOvb
OV+YrysRmXmdPBCN71gCBGFebAT9PW7qwxV1QYTAIRxQcEkx5HKtEM44k7EeNIirjavp68uNu/Na
Aqa822AlvLRvJkLi1uh7iwVel5NELC+YZRuCbppla6Oj/xx7vmoPKwG+/nzQ7IlyaAxyKOFEPtxr
nqds8l+QxvchRcJg/NzO5ON3w+4mk8sBypfzi9vmb6XFsE0CCYGFwu7kM9oOwdJIHES6+puOZHpH
cIJzxFFB/DHt8u+S3GqoPJloVsEbtY7iiGQHLi+zM0DCH6ptBgtcIu1MtmQi+TKyq0gZX0Bdbjel
Q7/PXAFpWGQpBDPMqaiYYAHF/Rp3J6pvEgR6jrJELusU65r8iU1r4I/jfeAuQR3L1pQszf5O33yy
rIbCog7bfm+um8L9pgpB7+jVCxgqGWD+x2Ai/KGbkcMhJJ2YJqmuouWqoOuXSkydMHFCZW20RsQk
sIhxtMQosHfQf0TVGiMU5QGbmOW9nNOl4bcEpHN3XOGBEMItOjAQbjSswjHSx4bDe1LjZIeLgb0O
u6jd5/jInv6A7OJlu0Qs1C3vuwPkOxmB6ly2Jb9vyQK4OH3M64zLDcJXHuH0OaGtIODSvB4TS9Ln
NuhUFDU+99+gmNzJnYuYLUjeROAq6autziFYWZj/dZE7ePy5fMMrx2EZs4cxhSFk/BD37a3aqD1J
6LyRufVIXRuYQ5CRlwNCizQcugnALPMlr/G2lhRdTHCaDfURR0w7XtBY7xgxukFOgKDmGAExmRJu
w7E1vxqXKPOgzmCvdNnWmNvQtXyxbImZTjq3JI3iyEGSJIlTnrxZ4UHoW8du2nLrxpRi9qO+8wxb
FC9n4V+RQSQ7EmyIVZlqMRc4rBjChwdN6XagnV4/rhhNj+9AjTX6NdAw0D1LGuVsU3Bc2HWEpJlS
Dnvg4hKcf9EvV15jvsLcquMfunTyeDAe8fAv9nsmPkYVs/TWJQ3KH67FssytjHq4bNoFGgoRyjaJ
ABIHCS6cAca+qgDjpmidEAT7vatB2uzSFezOBeYfMcLqmmJ68F5fHLt8EpS/IVh/ZEGLTJI6ca7K
PUbv4IWnVDjAu9kz2Hrj+ZbT9Rt1pz5Zq1y6bYDs0cVmdqYo9zGHTMnAW0zZ/RQUZQkYtDIL+P1L
QvXmlZVAUoXxhPIfz2HtX+SxcAP2lpyIE25jICqkE85AngPueGtekWAQwasfxZi1YZTV1SWt9BK0
0NMVwbkVuZMjdrWS4V+NxO7GJ8unLa6pUqBGwv8uOyHZqbQttS4Asy5+P7L+pgOnWh8U47obMFmu
CqoanxbOZMz1skP6rjAIAdTb8DxI0QngMF5Jxe5QiKgbnGR8yw8gpeT28YCMnd/yiN8alcgeJfjp
sRcy42b6yXVpnntXF7vejNSVPlhNFWYBOx5VfVwgxR7LMc8KvZgtUZ0zbkWAtOLfB3NRvRtbo/d0
OR4eHvfseLD7ebkt0IGxa8k80+l4yrMEqHye7ieiN/BDmg87rt1ykp3hh20Mp+zt7JqYJBDvG+g6
NlARXCzTL5VGY2aB/oRLO8BwR6FgTyQpxFuiQQnAJW55OxHYHK7Q74S/dZlSKcqkUuFlgNXv7Eek
kt3IgEXstqXRFgtHSY+QoSZUUi+r3YVfkEivnexXx3pyHHmAhSTCdraSG0fhrPx5hKjBYFgr+i8J
msLICEXB4IRWx6yQBLhPeN1fTCQAlyDCDvVOpPiV/0c/KckDjfP8zTlKOzBwJMFGvFk52pF6xz9x
cWWTkox9oDO0HYTQGdiijC4zDmx8fHW6GXxsxkssQCRdimwLTJ82F1x8DOihUSO75NtOcVIyQZdL
uK+bt3w7PZK7E/+yLk0RyRP0sS9g0Wf4bs4XtwhGALqX4Lcb2KQJ2uzFPVdI6e/esUzBVfsmvTui
UPy7I5yr3JTColi5sjl2lrhxTsySq5u4F3FWQZgCxwGL4ouRnPt8StKEqFTgRvSy1OCy6u8ILudq
emEj10i4qzFsYEoEYWM4BNw7ih/tisjiR55MMQTK3rJicMWlhCU6OF+5KDdMV4Dq8XaW/fVf6ELu
F31VPIz3/hE2RK/7KBMhUjLaIpRjKbMDyf6FAWT+YRAAXzXOdy7LH1eFFRR1vgThgUNiJYFLgqXh
E+VKhqMUAIWFz1/xZGRH7GCEsTLXxe9FOyE1FasPOYocKP/VNSK0SUhKJNT5YT+eaTZiAR69RMYf
Vrodd25UIiFaJDw4wBJmSVJ1PxCnEd+tHJAxoInMCoHYYYocAedT6iBkM0PsCdcJUmv2Gf8T4Fjg
ivmmb46dhtfhQGo6oZ4JwU0zEU2NLD7s8BktQXcuTFGDY1IhtsBbgwzDa2HhHy5zCFFkcUfO1Lzz
CrLh5f9MOoL689Wjwx17FPcT4R4mW9n9WTVgbPJiAH3b/F3jwiVEgPvLxt/eMR0LRXoOPLvYpreI
YSMROTsfV9Gl84vpWpAo1Jj8VonMcDHcwSVYQrGkIEwDbMN4vVbPF96NhICvBLsMwVTmKOTDgS4j
123aOlUqrYZBTYqSB7MDs/ZyGxJOK+rAxF0RcwHMHuHoWywy5VRdkYzj8qICqNUOr+hg+QOU/c6e
hEMKoa/glmX0FC23wi3efZ6zky04sUlNpFoIEBNP483pE0rOwxOQN/MkSYREOMZ3O/+rCDUXHxmE
HfFwpKfGw0jlts53nNSEzPTQ3mrkKt0P6erB/sLZg9dqAU+mbWSMvBd98pkgMyMAg1+buy4YAIaD
ZXaHWFk2yIIKco5e4FCca8dyNZgPCIxKUAz9XzyMVM/jkkhwv1nhrDSHSHyW5YzG0qRg6Jo+0+2G
GVdgmwP9PlfWlzMLD+Q15gNFwsRndr5PtrMChM5u/LHziRqYMIf8NYw4mwZT367WVy8R2ocaKhhy
LRBi7Yy0zDf5zc8ZOawG5DnZKoYskQxJJqC53fNmv1LmD9pwjl/MGbL9caTld053EXsgC5KtCtrI
/uZm/w7f/iAuuTioq1c63Jfg85iTAAS0dOg/3NH0Fl6NRSaCmTHrI5S56Jm5EnY+4Y8qYfTYjUWc
EeHkAYAbdL/GJAb8CgAEEKnE3NsJSKVc7ck18s0dEeSZgLhKz9YyogbQTa4HC+zdNp1JIMPr7u81
LVEjCccTZgJz0jg8kRdqFP2IW+BL+B8oJv/21hmjxXYfUEMWWyxHDGKzGjBL7OvNUnWI34uTxxRq
nnsOznFLXtdeQTvoyOyf7wfccXYFf4ShwkxRg5Dh0DqQueLNJOgatGsfOYfThoQJh+sRS3bP0vKu
R8noZdZtIwYuAPqlhIoqlmg16/uqP5zVPVoLiOphWoWCw5ufbThwGIswjns47bzhrFqhMI1LU2Lg
3fLkcNULmrMHbtZyPrLGsUcfq/MAeyf7MHbFu1dTKp6F4gpjcgXl/CaQYKkylcYyV1rM+v8tpniX
9O9fRfWAuq4tgnCCjGnpEmeBRiBVbvpimNDELIJZ0UzIkiNitZs8ndui0BX+kwA0D1hxb331dlv3
BoXW6vlEpEf+bHmZuWegQoe/RYoiyxYddoO6hB+c7ow5Z7QNnUVRZJ8EpK99mancUNGVuQ8Ass3F
5Ha/hB4ExSS1loXBryayM+2fc/OgOS/BNb56w6Q3rTpxHrCP3r54ibmGCOmTMSaSOr6Iq/ZPMQLN
xe0JKzbnZQa6BqeVZqgqeZ8uUOF3ikY041qbP1DGyvn1bckrrubjam3xXxn3falYYIHnju0QKWTD
wYH+9R50HIhDocOz1L1MTGCX/Nbce3VSSeDShbSYEKrCUxI5QVAY9/xQmV3Qb0FlkgNh5AsJmoG8
EqMmKp5rpGjo4MsAnVnZAtR0GinWBiMZABhoric0XOT016TBsPkwNfDOI04WFsp5RYoYR5fYAHK7
NqgzsElxIwqhcZ72zyKKePLfFI+TfjAR9NZQZ/MjewBj4qvWESTmf4C2j31tg+jphHYEL0diFSpp
N0XyQtAQt4UmGMUZioiFcDZ+TQW3BSojg2AFRqQhiLwupwihCbYY82NUq37QgSuhCjTuRFezAzE3
EDaVXpGndM51bKoxPjrWYeNW+yao/2ocmUL9QXERdhLIZJRrlIFXzNU60yUEILFEOVvKf6DWfq2e
BglPIwc9ZgQA9dz1qG552YT5YdwQt21wITs3RhGJw8zBRLjPudjZi7d1XQHXrovw7daBsJR3E/Td
eoXUhhm8Yyb/0k3GjYAN7OnXhGtZqkV0gL0jLCZYqdwUa+ealENiqVQouxYQDV6NsF+SaDCW/heE
IoQT9mXYAwdai7X8OzNVWcwP/OAOqY242pZCHXEsiLkR0B9BCyY5oUgTckZdQqmtnhh49/A7GN8u
NKmIoCjqUM0b0IB4sWqAqy+AKcKZnuBiRZoWC4oDP4dH15w6yoKenzFVcVIgziaR8m2jgJMYLD/8
oGguMUfDITIhaLaKwNpjuuCJ8XHmfKIkqKJzx6XOU/SvqEitmo0PZnfGsNXAYrnXgO+E5gZZBgmA
xVTQUIhOiMrqz38hse6jzfWvFxa8s6RZwH2Tr+pQW2qqB5FjL0YW1g3RBr2pFAXmerAu9aXG4n07
Pms7sr7J7ruj4xlHRnzmuDrjqKLZNJjYtMH9TWicMpf3ImbYoBHqYiZLEX/MJAG9/LctiSCtPM3Z
5PkMkw50s8glwJwu6ifvPLW3s2hwf4jsshpPMqZVJFCgc1aO4l7E82vmaKRjiVuNJpR4WT7AwrbW
/TMwA+DTrO8SQoYWDsWIzbADAy1yYvTwJM+++mlLsSX1oefGPdJSKbAmfnhW4o1oGmhB3VpdMLzq
IQtoQ4U0x9UVBlLYmZltvTXOWGEiWy+DMyi9jpLnbTBNntEAJK5BgS+Fopo159T2uFvYGwPIAWI7
ZQbaRZhL2DEDt7Z7uKDYAowgqM01xB2mmJu/DYjWzO3kSUQyYrBkINRD0LubrbuJFim1TIwfBlQj
5d+L9yJdqDa/CVMlcy6JfXTM3H0tplcL87v4oa7WQmSxYfdrdfBBEML9+YxO1jJW4WwuSnBjXEQW
YfKYnvKxSJGAdmn5vLMQUZPFr/iin8FNE6FZKPSgs9fUt5rJ00lpRTwf6dE8EiuDn4Vg5zTAMsxp
zEK1yxwaRlBqyIE6+IMuxgsJsDfjGJCJ7c0eNiIMZBJPZtBOP4ID1H6DEo7nd7yT+ze/rcYm3eSa
NdtChXSRM6MVwy9P9Jl4LeAH/x8R3Tra+Hg2e2HFJrbMy8k4k2wr1AwMMo8JLZJxZePGEUBLGFYD
cxVeYpwjB3T34Uop9ENcOKdD6OAEi4Rpq8PEMpyiJrd2Faf+lDaWBX/gsfARpv7OspxxqFNk/AVp
qKYQjIPC+QrvmymuGFDq5ADcIWc+qyPa3Z9+P7FMRE+WbKSo3GnK4s/NFOskJW1YCPHowxtaKY4o
/smCUuiZdgXWljLSod/3WyMcODymDeQYQ0nQTQRNeLWJF4FAkfCeO5+/N8V5RADQ42CkXNt/ePBQ
uHqiszdxzyWrncI50x3pk/Vt3lgNVrn3DBgkIAMFMqHJ9BS72ZEXuDX/gCgCHjO/NEzHSBgLuZwn
fkpnB2/B9gyHwVtKj9+unP/MVzwgFa6ZmkxufetvMlkzNukJHb7+MKcilOnGd80l4J7kr9fUcScu
XYJvfwfmAEfDtuejwxvstCVvTsGE7fedZSA8miP9OJlMJMse2H+BCCbS+V/T9M7m7mZJWpopgkhx
PX69nESJWYLvybnq68nWcM+cpeeG9tgoP0noAbZmls6gUyDFrTbg7JJnJ8XIYwRl4mAazGouFoBF
eA0oZ4Di4rX90QXCMZcw8BP0KkrtyuMFn7qX/mPpvLYVx7Il+kWMgROCV3lvELIvDJwA4Y0OiK/v
ubP69u3uqq5MkiPtvUysWBGzEnEJM3F0uvoB1uAMc1AB1vflVZeOVoKbHQ/07jAp+EApAZyK9vZG
h5//Ct+sW5zAaD/JdGZBgQLwDY6nlIUBDRyytZ1P4nBhCYc7wrqYA8HeaBd6IEGZweWjR0luPIqR
eV5Fk4WZ5zjwrljzxKoXz7ltz6ADjt26pwkrZGLqqadEOkfH4dltP9AkSHxnFxWlPxg78DPYXb+g
H9fK8ERfLq0KOQpSErLZzLf/lMLPUIWCHlpbzpclOgl8+d867sMm6k6pQaA6JTV1ZRxv+xCUWX0G
KkMC2+/raONTjtDkFRIwxjTG9PgGhPnUYCbQ2ZLh2CBctCxrmdsZZXN9TftrpqWk57Lm1OIVv2H6
q91FD/vbkRUeEeORGTtEWMwARlMb96qGogCBzIUHcKfYN3Vuvrku1AvJBPEEGmJ9L3bx/3pY0A98
x2qfZi00VpkjaJ1pQR7n8UAh+NWek7J3OVXZVCW9xNCV+GkEhfmykpWwDaqPXvwZWatm+2TaV+pE
i2fe1mWaq8aam/WJ5pxR1RHNlnTh6+EjpjG24mrxPv5SZDSWQX0i+YhgASeZHzmBHMl06oAHp5sw
6p9JWlKj+yhWCGK3b7qsc/pcmzsXIiZQpBhTY4YavZK6M6XwJtzlqF6SUySrB+PiPFgUfGbTzcA5
An81awzp9TRNEjYFPnbKHJpiXQCQMK3mPY3z4nYOa8cWWHhyeqvWHf22TknpQ3kt5CCuGWuiWomD
Ou1/FqiUARmME8cHSdKotFgkFj7zwpsTe0vFza5FS/AgtIGPOk59cBIR1/RANks1wJ7IAsTCDBbn
OeAhLR3x+1ovOP/bi7UDi2usbaeq6y8rV1Q9Ggcisc46b4hAmCsB2Zvkmb0QQWIlura+NERuwho3
nSmI6kBPKEqHgIpBjEwJG9XFGdDZMV5MF3hSStWw/ldCpFGFIyKqGCQ2lDvAJVHY9lyLk/4J2bVl
0zl57uDjWqzvUh/DxAvY4gUlhFnm+hg6stjsaiI/WrVmifIH9EfMIiqr5oRBWyZ9kjq3pEDoqU8E
XkkAR03FHJUbx8OiSGOuyhUUhqLooFngulLqsOBuWZglxJCWBGPl7McHU9ri/WyDPv/tEuEcih7P
x4q3pBfid0jpR/j4sDA3VccbT38y7RYbYVgCVYNGJYliIIwWjOPww6ByDm07wgb0qTr/jE735jD6
YSOg2PxCnd+usEKtciXdESmAgcuS9ywSEFyJ/7u9klFBFvKS/XGLu4JHBiboOF1LWhwDSI0QSTdP
0RNWLzPWwV3Z1nz3VCXvfiJTZ9Peih+UD5hiJ3jTGFRoxwU7yiQBsanrmb+nupm/cxSnFyNuVCM2
mWtKyQtkAVAj3rxKTeUgAMfyLLMxZn5iOmzCbofP5rzyFm+1P1afcTXhEXGKttknhgdxVjnYLHnL
X/5nyx3yUomNH45a7BbFMaDY5djEMVeWkBufU8S24wShQtb0KehyM58AIcXHAsSc1EjlhP0f5VXN
C8fFKLJYVMHjrpiilbtuQ0ZVkLeaEV2pyKWUt3OE/6AcLb7GpBMBdqT8lWhEEB1wO7RlwRNFg4Bt
Q7GsyCO+KpQn6N3hjhQ69dW0MqQK/JHBuMwQJ7Cu4bCxC7PtHwwOjYARLXpCog4TEWW8GfM0KXTU
eQNRBRJWZFISrfCltQ7Eu4T7uxRSA6XKg2I055C3HhhtuyzrnFS8iMZuGhA6KWY40MjujlgIsffO
vrKV+W7pbUS0xf/YYVtBJfeiEhHjokQRGJLGDuZzw43R6WFXnYqDMyo02pkQcUAyHMK5TmwrhjyH
YugLc/Mj8fhAo1k5VCRHDUG9hCMOLxAa/y9CYb4fjBHd6xEbcBcqYLESG2U9Y/eMWoco1s8tS9ty
/9lD4PwO0fxtyDOZVjxWvNoJ5J2hIZvSrq8xlQ90MzKHI+auRpR7V0uZX8z5A3yNUuGPeQ395imF
0qjPni5Gbgii9tXNITu7M3YAOSiYm23O7u65njNgiP5tjl/pXXUqcep1NfCO6u6e73aRp1y4+1x4
zFmVuf3iQ5fabhTAlNQxNtdSgD+Oo9WkFrujOi7cuacH7SIo+wa26LAZWQN35fkE32Jxj7sFCG5I
E6RHJknPNje6gsRNoHgePZFKJqPp4F1OLTomW7lflGv+dZj+aPaut0JTIyDYD5ljrEARXotVqQMS
zRkrGxTF8HhnHOw+RWN9500TmpC4VlS9hDRn2uYp7am7HU3vIrLnJwefY50wQMxEnxxJiEGC2gPv
UQhmEPtnxmg3pj9jsX6DR/Jxz7ede+Qlaof3yewoFltlON8KxQM25fHIRjGBxnG55ijoaNcdkAUm
E69+CMYp4d+iui4eAYVmAUk35s8B0sVQNEF2S1mCCBOl2DknGFxxKcaWro8KTz/Z8HIoA8ACU6tm
eEOtp2wzbjrbbx+9WjrVaW6cXFHAEskIpIYPIGb4bhY/8l8ieDQyMU60arwrelhyme7Q61jEvsL/
6GHTKBXeYYg2Ea5bPr5Hu0foCuCRMGO5RMK78Vdu0QMRW51+Jr47l9mHYqgUEpUDcgy/E43sx91S
SPjgu77/mleQL1x3iNKt2zCNZg3MmyYTERQCh6rPktCL/PAEyCGMxQMP43HoyuUQIAsJDiqTj1p8
aoQbprSve6qlnBgZBJS+T0ItbElNLPisKJjIzWOyJgfXAnHQ/KqidssyzarBil8LUjDTYyQCF3cG
JSNRFAqhCioCjS1b5nzii/I3GiVwg3c9vudojjysrbCEx1J5UgS68BH6ht8CmhJ1Ff/qTBeOGggC
BYgzpE5YFisGYjyFJF21nkOeEH8C76QTqGEM2gvWDEV7C6WOE8ZsDIzpiy9DkpsfbrJ3sCbwuMGW
khriLKJBVPMTT5pDn0SLuJEY8dC2cyLh78F1VJLxkDqYcakE/wPmhIt6hsq7SJcuPwLiJnQiTw5L
TGSjJoPI79LEUPyX+aOAlnUBV8P8Qb/o4U1xgT60uCbycSSxlPm2nEqWy3xLq8V794uM26TFshdz
UBIq7thKaCu/c88M6FsmmJNShQm1niatLTptdzt9USloKjK9JbeWzlHUmQWSqVRgrmrdiJTia7Ik
Rbut++C0PgOgzPrXD0J5dqm1VIfRPAogcpqzItDMaObLcVDHbR5vByUr6XX9Hiv1li00Dq4oTZtd
TY9D1FKDh00Pk5P8VkFnp2rdcTOJVjWjRM4r5b8m2WQe8fO2CssYUzzdbTILK2xxMsBIU31BedJU
jqynR8SyuWLA1xlUDTLvliDUQbYTmOIVi03iQWtZ8EV/u18d6BwGkcD12eKAaYKK4/05g1zhBPvw
ZZ1x+nHuAYGER8DeZw0q0iLp+crjpCEZoLaLmZ8uVHW4zy+lEnf9pqyrxu5pH7brmniQtKR+RC6U
dk2xijNUYql5UHLweKAHhHoo7IZq4R+zzD8sCA4Up1jX85YQpxpQx0nEg28Kur2i7mfdwZFr3F8U
yDvePdMfG6UkCAWcbZHRDH6Yf99WaMZAwtDpZhPagyQhDW96pk6Ln7xPOtIGeG6Ikx4zruuvPwki
wNPOuDMFggSCo85Qbax9o5FNentlHh09mBAqutNanYg5Ff/BHxlgPQnCwx+bOvp1RQXOr6E7hE4U
oWlIhcN7xDkPszLkU4RMMHw5KHVR9itpGWhPQqGVpEOqGU/tcmzQstN5KBq/jlVLDnzFtWQQqL3Z
gPdYVwYPE3biCSeyvtEkdYCRKuU7zfSXWpPZlwUNLHbZRN/u+W9anELmc+5ooUHhO3sSzKU/WmEd
CiF7StrJsAJwNZbDOYEfDR019e8q6hf0U5LOjSFRusUfBLavgdiSm+HsFM8W/16q4/pA3Ee1KGSi
jjGkHUZplrpcOUJseBLDxvz1TYMisgLh+1FjIW+ipBMR4sVyqKjJlPbOfofQZ8TmCsUpIkTIC8eQ
jI3ZCVsY7OEgYyNEoFAn49m07paSV9rKixFE0ObMOBLHQqWti0fdG3hjoXkkJWwuw4hVD4IXT/WF
3Gw0bbdiqg0ePKBPRy9GP92dJZIPfBPsz3oR5WsmJXTPtyZv4WEYvW9AcO+FT3vKyOxDhjp7BdwI
8jp41l2hR1dRxokler6jmMISbtCcP0B0t9hIiBvTcvGnYvthzz+ciWuPw9A/dM+iVcWYNBFnkB5u
6ab3FyI84rRYn7xTnCHghAn4id0ebBKwomrEUzvof+yqKy21TAd9pJa17R4IuOPvENpCQ5a4e+pr
VJbn3XP34qCQi9iGcmgV65hyjoaXF09iRlfKrDGaoI6HPAmHCkYn8M8xSeiZxev5rBMq/ODwoiMW
7ql8MkF7Cjn6MHeCxJIjmI1f07Hciyv6RTELEDUzyZbJuyL9UzMihvLE0CniDWkco+oBRwuATUtx
Ei5VkULr5Vz7Ukq26muajw4B4fjH0PkOwZc+zBGZPubHY95d91CHrKUb4GeDbiiMINBSmV0cfhhA
vfhFRQqXPbYYHO0AyXoQib4eI8fiZBlA7hvf31uVLxHcHVmp4FJTgNAACsQ4I3eAzPkaoKu0AJAf
hQXI/I07w2aCbqDAZBFoO3ew/ZspP+QXVe7EXyG4GfcNP77v95S1X2gv3e3MfuWyIAwFNP4HMKAP
3PFBwrZtZITGVfvmz/UjZSMd90jmSh9HGuljNrfjEXTkmflBerqpRz6NFwa7UCOguItJvugeko8d
PFfAVd4PWUw41VBJ6s3y6YyqGwNHLFcLPBUWkxcVGoUIVUuCY84Phq8PqWUMwHmfTwHhtbPFsJsl
tq/zPhM7KM+RYdtvHPWKp2qxehjvHfBZwU/qQdMdMEemGH/toZ8NVDVNaySkGDioQYDbCoGPSy8i
IlWoyYcRqoMHA6zVKGtcllFASuGBF/hLVuGL4n+v8xzo8HvAt2zc88hiV4q42HsklqlTG1EEUHIm
X9RrWWH7VZ+hDpgBcvyD8KSUX5LAOUM+F95MtKOtOGg21gHOAvh6zoCBSoeeSUR+EqPqvc8UxGTX
p5q28L+A9VsLTJizAaokZLdgbNraH2UIBniCwB7/+d8f6zR6/jNzk/isn8h3Ajpws4OXiZadz6YF
TOr7DsE0dMqoZljhAjSg5rGeFaRBdSU/CHjd112tWPBBHrcsWTDkScKPovX0Spa67uq5YgVEwU4y
WEk1OXy/yHt3lQGnyF5fchZtZqt6ZlvSfIzPhoe9oGIydu4pyu4t9LBAfoZQf1jfFtdWVXkLSgS4
zz9KwL74Uxx0XaMYjgsRITv7Y+MD/YdRN/GnqcSVp+6w3B6B/eUI1icnH6qZ0WO/gAL5C/EufpAt
Xk+lGNhZTM2p8jp4jq5ERUYBgDPveTtThjW1j3/Ts/hAVe2OK5FjAABAyxsd7Jy6UV0Fv2zliHI8
IHGZh06nCe8bgco/1LjTN4sqwGccQunP57CDjoyam3F6ZgjUsljMOkQf5AKfnURUuWPfrZamuKpC
vAF3SThAF5e6C0AQEVF4hNRB5pYCX6J1QrGMP2VNDgF7belfWOZk6YYSWQwPQBoG9jT2KzqGIbMx
pXjCgWAFADEWSa/+GGJoMyj5E/68ocg7D3yBJC722ROlyw2VQja/SMETDbUrNnM2DLu8MmgsNvCm
Sh/1/k1eLsPggZSOWOBjzpdSkE6Y7CZ7gq8lcwk0Qu9QwYqP7WObAy87aJ/wowhpwUJW/Cyjc7eA
NvibUVHwvDnF6bau+U3sgKAhZfPCY9ALYGbPL2aWWGsoW8j+fOTiqXxnHDcI5NbFoFyxeLr+xPR9
FnHYYVafHtxcP1FRuF5ScCRsGFqZvJgyjrJi4c6iqNxNFEygJh6Ndgu/DUK3WPARs5jkDSy0Km92
CSYDV2zKHOnNZ9FLZVklG34lekvXSt5+MmD8jo7Sja5Xx+yGsaVKEAFPojqKs34QU82D0Jk0BF8/
5Ry5loQo3t2TlWxf83bAxP7p5KF/D33V0x3UFmv3Lqlb7r7AOqZ5wtK5gxo/3yDeZm8xe+HHmMwH
KWIurYb+KfSwn/DaQc5KRZASdTmiJledBXewRpGRqV9POQO5HToMIIr+II7OiEsEd+sDn4GSe/N2
NuCnzPtWzKVAki/U0LeLGjDi+lLU0EqhNmXG2g+FJfrfG85jFwXPdbDIm8avAn+iJv64lvVEivS0
IHqTkBlW0MQyRaX5sH+xTmpw6B/rxozFWxAqdEvL3PWCL2Q+mMAWNk5eKTmrMcZnk00p6l0KXORI
UQcmBvL6oboIbw2+Tr3dr4FuGptNB1TmNjNFHioVYoN3TsSHxzjFGQLwmqLLYmNPXaHzznyiBUoE
bQ7GRjDCSBMxakGJf6oBw2udmcjcPjlh91NCxQYruU6MZmIEq+tNJ0IiuiwqQjVALDuABgvXp3ih
9CnG2JIdW6SohL7ddIUeAERBeAAaU6r1QX2clBACdvjVfCFwGYNINw4/BNnC3VP0ELceunDM5nxM
VboztjJWvxWFoyhjaXidId9XJ8awAwheKdRE2fgWV/wLFeG+YvXjsggcOi4VI0Li8OUPIEj06ltA
hI4Fa+541nMzgiwYHkXVM8s/Rgl27+Ae4nRwDO1X8aKnFoMblpLl6OL6LpWGcbJCOlMwiNaNaXyY
HNIZm9l5au4HCL88tQdkImC84rQiktJdanzPA+0FhTmGhx6XCWSYoYWnpuI+ikkHuYrfRQKl4F0R
rUQwokZxUp1lX5IGT5JTzpYkU097EBLQ6QEozgbQmpkPnRcws/9FLRmdYln0/8CzaDYgT7eaFdW6
C47KgaU/NayWmKXjecFvBlRFukYubggGuXfBbWxA0WEKbwF0KdTg/B3Z/kGU3LHwSlHZV+auYVA2
uOiHkLXO7Q5R5d1hqUZDe3PXr30aVXjV4fEIqUrgzBxSpvGc/KHrqK+ItaKD/riwXWyAvev5+6By
AHto8CjsGHUaAhkeVIIIkgMJ9UILvvciG5TRfFHXKjsZmgIXYxTw1/RxmwbxDWjl4WVn9rK5Ys/W
NqDZPLpb/HaO9z4iyQ5Dz1vBMbKDUvHQgFSuyRsA/EdexYBdAUzXlc0/XHBD+qUR5SvTuYGXqD9G
YO7boNRFu8WFs8D7CC4LqAJqeiUOpJdWp47/8e9Ei3ljfbUaZ/6A+tQHSWKyQ5GpqCrDX8R5xFWJ
t02jj3RmnR5mRjkUlzKFMbr6ALiJLoH2VdN1YCmVn1QRipiBnn4SzgUIDJ2nIdinNw9/INNW7Jei
2OzBeIybgEH/qJXshS0G4H+Zx4eMKhNdlWFhm9EYIUUIZn0lknRKhVHsBQg0dtqqA870FIDpuR2+
+qphz4ErNz/TnCSCyu8doBdtdDphRrIEBHNu2/CsrZdi2z/gTQIUasIsXyL++1GGJBjR2o1zminG
iCs6T0dMPMj3Pnts/2FesMfpnl2aXlBVMdH7ZiuMy3UV6OUcJ0uwSVxMtLsdfhnqY2pKmfBgzv4G
MMSay3AeNKzK7Y1OAJ2TmNzvcyq9AxBQ8g5WvDfR8aDigwyTVz2Ch8D+qf8TwcpDE2SoPW1kdugs
3SJmrpxofBteHYimbxzn4tdAxhMlE3LV/HrAecofTeMUcK+56ZjsMAfDPYG4KuZCOrMOh4D/THlH
fCddvwiJZUKkvMCmU0dwjwkFxpWeN05Q0wWSwcSxTIMRSMiVGAobBxjJslJR6glanGl6eU71D4fg
7TcupDvivbhO5UcDl/2EnFovx2ubcQX1uyOy2yO3ajSAHoQa8gyjfep6Bt7OKgEFe7l1TSmpm32+
BF9NtWj54mxITqZIAk3kRHLWb/yYTCiF+m3FKIXlF+GcakzYH+W4w7tRZ1eVsACkJodvbciZJ3Hy
cItBq9A+9ZJ/8U4EPArAOQUROu2pbNM3P/CHsA6AEwMzgsF0BuBXydTwNJ9PA/VYBHVB8FRaJsWL
IsWmBdih4xqxLzpVnFXKrNPavmT4+OyYlGRYBw4Ge8zkPIvZwckmWb75NBD/HyuNwXhTErwphQWS
lHCMX3ZjXllSXoi9RHJXigHI76E4AS0T7X+HMqzN7kH5BYC6gy+BwRpB6UFHyHk4gZN+phB8FjIQ
CKFnaM/pV7iokl7yiBOrBmFTs25OSnD0kmxSvgqP0J0fqYaGhq6/dRIAmsUPmmG2c2OPyy8kvVP1
VCRnpwZ8LrQegQPSEEMy0AW6VBJecA5WmjUM6LvO5pZ046LVQ7HL/qChQ3Wi3usZGTUN4l1ieN6y
HRSmPCA6tyPEKr5LQItPIWok3I3ARGp3p+Yk/RUHA3G5jDjlMLThlYlK0GJOUuYvIyIk6X8ArUwN
0fdcTYV2ITVIAhmHUNgowZ4xmBYfKWNnkE/RP0WSpR4bJ49gYtgHgokpi1FJ7j0ZBbNDRQ2kciTL
/cIbxDmIvAWqMgmgARDzTPN9UXb5MMGJ5K6iQxeAVQBw9uFwl6KTOSmUtTgsA92x0qQeJ4oQ/74w
8QYZdnnVfBwjAuK1j7P62SC/YbegZwdK/CEjO9WBDSdKjVoDMqFYGCT9gqM+SUywNvGb3X51npF3
gX91r88X0fknnIeVqE0sXf0J01msZsx3xsWSeFyu4PKx2g3azhQi5q1ZbvGAgRHeuLAkWbC/bUwd
OOMbU4xYePedlFlMK44kXt98e1iL2WP6NorBPyH+Wa6sQdrZMLYdUnJBJJIpCobxi+W+m8u3Hi0u
BmmoBDH4wRt/ORN0KfDx3Pwi3IiZPyPS4bvUECSh8GyE4LjwD8S+u8BxGJKsAPp+m29xWNzqidnb
MPMbM6HD7YOiR3+ytLPnae+ZzaE+N9sybMNlY2g5JcmIlaAnM28U0mmNhSATZpoYW7QO6yKxRLWs
Edt6sFEjqRJyqw0yDgyq6Udndpyg76BeYalwp51O8H4AgQ5+Y3I409kuKJetgnz6/qChDN1ThZ/O
sxYi3AHdDbf4qsT/QAk+IJdikwxYVb4xVu1wbnOo8wPlBoeW90KlNYrzklYtUcHpeetwc+nmyTsM
hc4a0224KFaf23Wzg8YNXrbkeIoOGQ7gYf4jrx7VNxF3HApOCHR5lUKMB+DoIrx73hN8hz8IGgBp
Dj2vApF4Fn/4P3HEsuwXQuCRCU5CRuGUEGdI0azuvpE7a88sUdkcK3Rjwbe5+a68iOEN0yMYAaWe
eNLThKpP5bLxVEKdeyaYEdY2aZCo1w9ZzoEFr+SgXlHO2PypJqnfEFl5HglKj8c4j5IRvXuKGAGc
TFycuEnOLdER1VJlKPBRNENYsxsR2Ln2iVpebIUzSEYH+sbzkePP+D7iSULvRjGsQC8pFLUqhSgL
ELB4Akpz8grEiCnrdjp/IcBOwRASpZc4KXS+6vYIMVQFnwGJ+xbZy8lYR7JhZRi0UgunBJZx+JWw
2oJliMCHLnH9vCNFSU+fkww9b3kWOckba2O78zcM1RmtXmwhFq5jGFjSPemseDJAjpC/nm/Er/WY
XhL6exHZwekMCDExLxjqvDZwhaYRaDZF4qAy8UPwJljUoXOlMHwsLwtPRzXZ/JdqSet49jFiYe/O
IcBv4XZC62IhdZZ6qOMAM8RDrsvVYvqRWBgp55MFbPynshHpgflfxH+0LO898ATWeCCisQ7KnDrz
xj0Sn2mRLXWVcE3yAun695mjfxGPEtpcVpgqkuPqhKHwxSY9MrKktHjhZ4O4HJi+muoIbOec/IC0
uqNwfPgLc/7dQ2PJS35pSstbA0qQQhPdgS8hXsw7IOJ3Y44YWDNlGMxV3qcLJYJIJuZlMAZeumjH
YcjZseDdFv5l5ZPlMxDgoXmCLngwiPRr36c2O9YggAIwBkgFDJyaxnrAcbxIXCmjkoqK188Gq1Lt
5wWs4DGlA8GsJbg55xJdEX4nuyvx9KJ3mKRDkRGtn+4mh2qvUaChgOpqvhg0Gxd9rzThl+0H3Q6v
goP5d9DYPiTO0Xz11/XZ5EcAFC9mWA6pTI+BnpievIRIznZgCxwF8YcFJcY8DA2ShQ9jG6R4S4rl
yljbcTCd99xp3FfbVThRF6znsjKHV0WHnLSPstqokIzFNTH40mKKy2LIDJ6V//Ve2URlPXwfL4xw
qIfVE5YT0RdwKnswD6X/1ZCrN476Ygz/Ez7GZd3z3CvRmuUsZBNYpzeIiFSgi1fwygo8fslgmFbh
/kj+5FWSadziZ1ThQ12HDEkl5Va/9HHFlUTx8qC45L6n3WEAhbp2Y/8gwwjM62csO/FklZNMETup
CE5nkNLGBnR6PSh5XfGyZTwHMATo+HtK5zOVivKGOWjN0BoRn997m/2L+SGhxUDzpDR+njAMFwPL
DgUWNDX/4yoCMmr+es+KjrdnGU28m66W8KakM1pW6B48rO9t0bNenSbBAJSNRlIfPYjU8AzvM8Im
+MLVyLZXhJr6UO5fX7azMtLakP3JoYQm6ZJt04ZRqoyc5xhkB5SNVQIW21QIg6Jm2E7EesB+4py7
AkjhmM/QGIWvD1zDw0YTBdzQuVxMxJIgkLZ8JMZgLWypkbJHnlrFF61FieYLZM6/Pnc9Gy1+Z8RX
XywCffC2gqzGSJMKFAU9RuWqxI5nX32IIsIt4O+GX/qzbq+GkgfgwdGZ0ZpPzD9NJAY0HLCcUl5M
whVe4sBoX4rEJGN5V7/ISmwaljXxO2HwZghGUPs0Ov6fdTWEnXpWxtRCUk71BUFeZR8USInKPOKl
KCG0HwMym7Wiyw93KwEO3Ol2PgjOKdOjWlXjC/tHy8zo5ScXAPQLxbru7Rl/vDp1eWR4wuLce6qz
wcJEGrTpD5/LPXN25pOdeWCu06k0QR36BTIlv3tZ0QAYtFgX9Y/GHs9S6jJACABUiqy7IOe3YxZD
MxelTCqe4A4d2JikGRtfAuRFDATBFEQV+Jpj81zwZ910fp79/MKpWV3YRM/6V/NydrCo4GPo89h2
YRYQbd3ZH63lP+qAcOmJj6EYFm3F/QBwFlomxA3q5aMWk5Wcj/0NEO2x6ulSrdnQZxGIRvTA1ier
k3E2menn0fxY7+ef7B2FvbXw4ln2lHDxbYxFk3zZZVePbHzx1z/Yg+pDXcgu9C41ZH+3hg7hrtEr
OCI68VPOb3W9nr6MJ3IaCj+Aeh6zyYadDlUVGKj/Ro8fkauKepFJulROEU4gDEOVJXjnOJgyg8z6
3OlsWomoiEHpLOwOXN9jwHiDxWhF+xMBk7hLnRn/xtx2BcKtizZp5hdt/dybfVZWwfBXL5MYVvn7
OaGIhTK+0dWurgLex8WMPXZd3vTp3MTlgoPW4/ZRrUeYwoyg2qE7C/4qQ28a6HTsMDhprvU06Il2
QfSVjAwKKKN8lvg+nN9WUkYYCXAyL6hxqJ+xUYzj4jzkO3cS4+8JzmsCoELg++oR3K6bG2wTYfgD
xY5OGLQc7AVGb3wjKN+1Qi6axQS3+n1CgOYDzt4Q0ylEqygJ2QT/MCNV2NXu2bep4PKPtZ5HgXKz
SF88IGwosB59HcKL+0Z2bjHaXHpCZlfa9D8ag2E5BEObyNTi5+LN2fxDxImVkLrur297D6qEWAdg
/oHvUwI6cahqh4FtL7p/dLFTgH/Pyzou1e0Nu3dMsZQtHzLVGWT+wt5oAwmPRJIen+7l5N8prJf3
9Qd5B8lBQPOKpCajC6lHYoajw+8ehVMdAg1crVFhhJ9A8p7EYIdDpbzSxXyK1bTEc1U5l5DDHByQ
b2r3Bda7ltKNRWWrj6o/vQn4FQA5A6x42hosndX8CYLgAz5RXeMjq6B0c8qzr6dP3rb1Q83bffs3
wuimnzPf/lgtuqoY4zjCsVqUJCgpjsoP58RgcUKRCMFKzlezqcwvGjr8rZhyTNfPCSgwna3/Vcsy
mEANEwIxSS1IAYBhyUpHhqXQqV0dbGsgywH5El8Rq56fWTZjuiOwG0GwELTzbNthYSkpcALexg0m
wbniXZDHRe141K5+TSfoINgSiF5yplHOHtdbWMnMthsXKCEXeKuYyyCRzofLJRu/vKv46999eYtT
tTNLkZdx2Z9iKNOYKO+w+I96BbPpf2o8SESzi+hSv6K23OOPYOnfOCbDAGrJ+hvhoJge83E1QEjp
6vXnTEc6mFP8EMiewA8/+PyuSI5mXsf4X47xMPB7llAhm9kNvofstDpTscs5ik7GKboxJuzbe/8X
/LFL9Vm/8pFx8tlqY28DNcKrfYoP9gFcyhcOwWddwgniShtOc+NiwIln21HjyztvYzJfBjhgJM/N
IJTDRzax7tmYp4N8L92zdw/QiDOfovdtVrOqFyxRWvoFciWU0+TtMfz5AFloRMqIr02DSSxvb2sk
DqJlcpg31SDq1gg/Mrp+A/154+DgnVGE+ng0Nctw5J+tpz+0emj2tzRRONagI7iWUfv8rIcMCvj+
TboPjq6UM7L7FhIBL+E27+vJS/mWpADprsjbU34tps63vOQH+5f3+CmwEPZG4cc5zfurWYiAMhFg
dYVqDVzHBwlF6DNqABNmwqxHV7J53xFZ+3Ose5i9hi/oj9kguvtoo9pQvpvsvOq0CctHmBHfd0PQ
yP3ijssyDPGp9Z6fts38ib/PET89NBFQcW2RT/WnSVfijPXl54qP+BUjVGL/sOL8ROhleMiApMdo
5CDeCSrOeDZu2DobeSi2saiODCwctPF6or89nqiDw7GDeChrSN4LQb+VDBc9wXS9Vab4zNxpjH5O
V7wW+FDbmB+Tg/IxfoJD9lJkjskgRlbLD77WiVGo+8W3u7UxusTF5s6DZzGM5a1j9KZY+2HXqnw3
k3gUstfq37AyPyILfUIm7YaOTevejAk8aTEsb91h/jau9OfX4GHMvKEDptJ3DouDfowmhVSzQI4H
cz4oyUruBQT2u2Nsvh6xh7fjOSFq2BY9f6z98iubQumLGfh73sGvhhWDUI93dH9rObjyaGBgZEP3
yYhDZk5L7YMVwSx8zcc6cvjmOH/7aDE9WLDvSOG4Mk2SOxhSuxi6h2oUwZ5DyMn/+FRa8z3p62Pf
wlH6RIB1miI5HT90dGztD5YWF7zWMaRmgentIFyH/zSCyO4ZF3ApYTWV+p7/SQ47fHkaEyrFFzZF
vazP2/P2NUGQhUK4KW/xL288ZJnrz1nYPUpYJW6o8jHSZiUSAHHEIVw9q7f5GfLsvnq/GGJagxct
snjzjkhJWJZxa4cR8d7Uk3BSYF3LTmxEyBV1EZ0ewY81YfuSExTY+Sa7PdxxeGeLZPukmENzfK8c
DuqMJwkmsrksDk7n3t2x/WcynkELwnvyYiesEMExAXUo97xGX5MXiNlvuvhXDnrKaEtVe0i/6WXx
gJT9UQYsCO6e2TOVzZEYtfzmv/kJuSD3sT5ujqGoBWEa92KMURyA6s69xnxj4vd2YpzW3PFT2J+3
ybgYF9/VMmjmfwiWNKvW/63vGbqI1cj+ACsyj0XFDe9JRGCP9hibEJxL7Y+/95/oHfTdDyqfS0uo
9905GX9+u5gcNNQ88ltOfu9yBLhRucXbc7lCoGQ879mfHEsQg4kbWjxXG/NNlDC+ZevQjSHL4Io1
z8aVbTzg7c4d5w2LEJOAe2gcqum8i/+irzdAjrjHr/lnC4sPMOvZVMAD+77orzr/GiHiDTmp5WS9
zc46BlMVmS2XLT4WnIdCrEiyhez4y2W/OX/k1803gn5mdwKsYz3v6eOLEXwYromiZDhHnocr6bE9
7FyrL5q6392BMcKMW7QPebYcjYv7i77g673wvZEWy3Q4f4RsO7BPgpo0/Hp75BCgSx4B+9gok0qo
CuDNEc9CpLghYA+pEPokjM/inMK86s/ZAfZPdrduWFzfghs39kCIv0gRbzB/Fi3xYJyjlpASzU/h
qMQJ2wQH+mbflEmz+SCq7gigVC8T/7eRElwsqPmn8WVFtdlzKbEkcicuxfOBP0iPaNoyXzWmRxRz
OZNH4+42c0gx6SicuYQYB72z4O69JnzcuxxW+4x27IfqyeYTc+8mAUqMu571KwgpAGRs76IuGrYe
CRrTnr7G6vOIVXOf7yOquwybWda2ex5WUnB2k97iLyWahle/S25Gi8FCn6L+HI3WkjGtJELp1H1B
dGaWzu7/aCNvbisy+50loZvYDbqmQtCWrTOUP0b2Pfqip7Z0X8xxWJC2W/QeLtHYO6BPgTnOw4Z1
GLCkAsizxmHVlKxL3DFehV1sscoyAXbpEFhBXdBq4z3R8hVPyQPQpv3pmtNMU5q2wqGPjP4/ks6s
SVFtC8K/yAgnFF9LReYZpxfDGRBQZvHXn48+ce/tW9VVbZXA3nutzFyZUEcRlUO/ZImCUmOmMiLQ
mYWdX6ZmfWFOpd5NXR6jl0duJDIYNTREVdB6MbmwwvUdy1PmETHnaLE8Hm/4D/pzRGeyYE9NRow5
pMYMLPD6C3vhLSxgW3XoULAO/Pkt2Q9uQ/e1EyZshgu9lisGM5gHMDp1IH98plGMEXYz80PnotV0
54ccbQheBufEoa5C9USz+LVFHKhWw/MYZ4Tij1aQInsBfZeuCkYZad44rMMVf9aP+vGzkEF0ZFGs
BqAYfGX2R0lS71v21ZcqYKzANgpQNToTi9ScMQtHuUSh73+tn5Xa8XYefF22r5Dhk2t4HhgLTdA+
O/EQe9kl3lVejvV/excP4QUcs7sSv4QM4LdFmD95zHmEYPpFJIE+BOtr9SJokihcxm2/BouNGBKS
ivv1WVot/QMXvbReB5J0+fZo/zVQwwSfXfXomF7liVt9tJcz2o2cxqxtjHFJTyZY2earJh2aV2xP
65G9OIzNBj0OJr5Td7JvWIhP82lmRuIML2ONGHljYQtXbEHOCznx+5gQRjrdXErRUbWX3Gq2o0fI
iRH0FjCBuBJ2iSeso30RzC74RNko87NgxHGYeXP5jSU0djRORVQw6W/7io9DqIY7fxD84ZWX0up0
rsaJnyyaC/yonhYdiVrpfMeAkzruI6/xeRjvwkDUEnd2xQLuRUNlgCXHZ5YhyT/9KySusEWDJM/2
Mywdt2RXYDts1TvvZAlrLnrpC1ueHhyOEAzjhw2uFMBRvrcDdkbzp7c78RLtcRK2p4/Kn6IE1DtS
QJDsenQoAcn1qrh7a4n/NH+0VPtaXE2kZ79cB37B6cyvPMOsl5N/oU+Np/czMFSovdmF7yCa5G/h
fnalFR+TIyRZ4gi+4M+cYdBO/164ck2uEQ5Ai2vudkb+SB8/+ldsljHzJ9+MtgE/Nztz34dYE+6t
t+DJYN9HguM2x9cB56Rb6J6upz2G3KX/PkT73MZny5moM+ttL+yQjnJiP72pGTM42VrkU9/wz7pH
59otKXi9CBTBHXn0uWp5E4LXtbr/AqQrCWoWRpi95njaYdfH8ou8IQZHIs8xhx8XUm7VBahR7XV+
BeqMsVzlt2Yr51YV1GrhZ4fFhXyLbWn02zzPAUu/73EYNzvWO4G3XOx7oa24ZgcSXW5LziQk2HJL
IRHfs31yE/YIeff1NnRCNikrpnR/09x6wDO186NQdlI3PsT2y+mM2oy2T3dwTYzSYhBIKfGgy53h
I90m+xRcrFYbK7MH+1nwtTp3AciLgX7lohzAHEsBHh5v325xKOwuyN0hLnwLZejGt/jQ4Mx6Lc+I
BbNDV/xl+xwZHZEpDxFaYvsjtrWXaRHVMewfqOJWO9Hzj91eRJlDdHz6h6L4x2E3h9QyX97ULc8v
KiiVK1/xDptr+1mC659SWTRzyBc5Bvimey4vArCZW/ml8+mDrIu/UP0eK5rh6pgdnzUNad3vDb2b
Jru9ejJiJTwkiqgRFs8ufnkR2TTccMPe7ttCnpmv5+8/dujLN8jplThkb2Nk6hR/FFTDXXWk8xEO
L2+sZ+gqcaI3X0SmO9yYyaHzsE2xS/V0xRJaHkoLdcCu5E7V331gT4mmBYtTnleB2e/szntOz+JD
fEyY2ahlsl3wkdKqO5aVByS8fTUR/M4DFWaK/Zwd+slPKHfl4+O/zyet9hnJR2H6CeD4zSm+i+ji
HALSbzhPMQfCTjzXa6XZJkeQmGJP+pqR70Zedi+cbvcz0ke0G4MsI4qmFPHEy4wYlL503OBSz2au
CPsJxg1sFrXPiaKUaNV5zdcZvrNggDE70pZta591NvAxYjZDjk2wXGesUbbta1zdprtuV+0FeW7N
940OB1st/ooriBDlgyFKC2XGh3p/Gr9l6oTYfhbLyqpsNpcpAu4Htcvp/J1QDcvCv+kDWI3imrVw
n1Pj9RiHS27PaRMfUjl+xF6DfAa48n6iVoYOs1/lcnic4MVWGSzSDLvz4oIp7qgiCOK9h8H+MXXx
EM6px2hMEa/YRJ6/FQ7xKChIb5r8GOta4Ys6wAICe1hhBTzTTEGiV+Pqr3kvCUZ4if2nYAqIOgS8
GXkm38uSXlH863BSYmvANjSXRvf3oJ96QFUu3Kf1hoeFpXpCz3DjGzgtGNloEdbzD6M1fxKthHHh
ZMbXifcRqRGQITAsilEIug88Ug/Yt/Hl70wSfssJ+jAAp2voVoTOMrQTLie/ZXl7g8pTvHz/kEVg
V0NHKAhL/ttMV/i7CJku/nqMfZCvKO1qWjtsxuZLwH0RCnu0whczwVMsJdB2WYSrWbjkbwqEPdeZ
4OQHJO1ZtCzHq1n9h3aDBHOk1jndAI7d+bLIlzOqjJrERZKdErTsiz98K9Eg/Dg1klUIHow9JSUl
n0KqHwZcHQxB3bkzxLjyUuAjdk+YjSHRZ07c7kqA9Rgu489KoNZlTgkwHrdTlgSX7bn8MgE3/Yvr
fzf3+zcjFZN7i2cwr1URELms+dLuiSCfwRbGYvh9Lr8AgIHPKw/L5elVeDTn4swjIWwLB1/Myfa9
n03+wgu/zzP/ax7rEVYa51nfsA8hQHCD6P547w1MLecdcNtjJC45aMV6GZOxAAR/e19pBz+PRbik
PEJEln7+nofuynARGVFMhFYGXVN8jJ3fvcURvtvPiHofoJK/1/LnWKiLIyLX73ZdEpVl5V7hfILQ
GJuJQQbOpvUxvsSyiL5MLr3STukKQv8pvy0cT3e9MWRsTM1E7Zuq1COJ2uCkndgTBRNB8yS1emIu
jjPrR2Atzrxedv6R6DvFP+5tlId+hQz3mUl5obVOt6kkbKKvgpFfW3vsEcG6wcyQRIIFIFW1JtrX
eOr4g5FkSJSwlnllMHJ6z7A3QVATYppn1sD5bL8bEtwDQg/h9MV9q4x10lVwmyzNvup+Ayr85Kcd
yif57WcuGSsyIQMVrvSDA/lOl4DS2Pw5osUTMy7X7Z5bQeXycTmiDKxw1C95ngswrS9uaIAgNrhp
gAL2OMIK621lTnMHsGCalsgPszC4oGxXPwZ3PgFF1H1mTvzEzt3IpKNFwtLDg1NziiNdqgvq4WVR
yOzpfQ45kHKf9FmTrkXEM93zUC9tljnzEipbGnIhUn4DUKZt+wgP0/XzzP7uY1C4S7UUmSbGtfZT
x6GKqqsECMtUusaMVrMwKodtdTnefYJuF5kveUD+yUDL1L7mLfF7digNGB+IcZAJ/chMyD8T3akD
t/A6l4+pm9zZ7QiCGEjYaTxSDbdIC89xJicoLOI7DbASu3QnlxHen5jXuqJUOM0xXod4K2XO/DzW
SRBDeZhheinYc6UmIqhfNf7UAvW6Ntvcb7Yvoq3pHt88dAw0uU//eRB5XngI9eycmdX5o9YcHh9j
pGbydNUagvbVyE+Va4Kbnmq0eeuZkwXIWmsFrzjadNIUnIUBnKZFAc+2PbO/7tNI71P7dDhJgonU
VOPv6N3G7CjG16n31TbZxn2EWoKa7loh170+YTHt1/2p0b5qIh3HTI/unbG4JFaGSW0gtn/fS735
yOKh0qJDalfbpx+6zRkMioH2IGTUtlfM9iZVX2o54RBJk81nd7rFqEpP0tupjQ8Vld3nS+4qhmzJ
Ih84HZZeJ4t0FCWXCBGzaqPeVFZqEBFHXlDvwFPhrRMTixvSjzbELo2t+ZqST0OBp2bgk6ejQD1W
GJibEcAQ6QMeg2z93fa961Bd+KX6dl9ayVH5/IdUdnJzbJw5iRHRAT/rIwP0+svOvVJJAK5FF2Ez
bINGrQa+gYTIGm4W+8U+wZEgtXL56c5Ag1MfPCDpd8Mc1ig78j86V2u2CTmuqRq9uVLp3bmwk2gz
300uLYHQgsKB0hgAz5mTe5kzvgB1a4M95MYbXk40npCCbuG3mLziWoZIPFGLPglKI1DdJ4XQqaT4
FtrpOfPB6GL7J4nyZEv0C1D3PnbF9XCDyP3am0WTY+ORLhOkXmO88dr+aROS5X9G2y+ZTbh5uV+9
NxMdcMLjBSe/qETFR6S93IRgAvbbfP2WsIjD62mxbYy50vvlDqTQ7vH5KbKwwgY8kJJ1Q83fMq3f
+tR1mMiKuEo+JYhSs4bgEdnjaNGMoXxj4l2ancequCEhTh/duQIIiLwkmPuRG8mp+mK2hAK9t6fl
Cl/Lbbsd6e1mqE3uJ+znp3tmzT26ovM3CB1KJ8gGABSg02Ujfy8/HrQaAID54YAno09astj6ADqI
8tSxm/cxlyWbL5JvH+RD+KoSLpwjTSRuxJ7oyMXcfJsccrUOZssIA9L4ONS+emaJfMeMJgtoe/2V
ME+j+CrMJMh3Oc8w2L9HSdLAV0SEgs3NscKg2sCpaeFLPAGfLJTeF7zdZYa6cOE79J+K5pRbQpQJ
Jkv8v4HdW287A6lr/UB3Jmeacvrx370Ppq3PlS9uC+5lbVHC9CaR7NmYYMxIZaMoZyYsvJ3YyZpN
jl6u2S+uTfRXjP8af0hJfnzBG410yIh7GySD1fsoSB9jVtEnAs+kXnJv9O+tPnbMMHsj/8R7YcLJ
GAaNTXQLKTV0dcBDR8BruSWG/OkSISx/bHbnTaeSEdL8YUStn9Qf7zcigrPxx0G3+QQj8tTj/mHw
ep4fx1an8KpbZb/c8XIBPJ3dcjfez3eA+2839PsIyQGu2VgfUpCQM5lhdFtUa0HvXqvR7oSrJhZn
jTSwqKwmFl7klIARtqcJFs2VnjFl+bKpDDMHL1/45Hr70Sszc2vAS7S4S7pqtzRRMxiUAli6Rtp0
25qZPybQkhaNkHcrU2lg/2BcpXQzYNQ9BErVcNS2pk69jdaZFCsRmfOFLr3cSCvdNmiUrz47NMpT
ZlMLrdGuNMbbPu1hpM+JV54ZHazVV39Din1I8/kGhcPjzR0bPwQGKKYb/Ji36aFxappBmr0dEhIt
0r63rx8ecBA3vmZ0fe6fVyiK7Vwi6JrhuT4WPaOL+RyHaoXtP8ObkVtANvdm81Mdmz8YDXaj5xXE
rwd7wfwVkpbt/MjxkS/ZOuguUZgcOnN6//oxIhBzvHl77A2bREfUAvMA6hn9ffxEEbbCdsAglWiS
Nnagu2nPuTMOxjTwIGJeZ6Qm1ZJaOWgAaBVKdCpscncaMnq6HhMmzQOQ352arSTeOn7WFSAW3uj4
vgBLgsfRGzImLHUaNRdzSjBPbx24KqCYK3cc7i0cXb5K8Hic7Rc9rmyglRy6b5igXBle8t1zhw2t
jSWIQzbREgfb28xlYZb4OU9QcaI0uSEdolBvmdUfbcajP049qtXpvsD8cuA9OSZuFEORn5NtN2fw
cLaakdRwiC/JFp87rd191Ln/4fdZrNBSEdgHQXuZ3J50fxfaOe1zmdlAcsDvSER30YrOYJVsYiOY
6ScejK2g1rvwPlDIO8XfNTSHzCBAdWc70R/COmLqazPJHEDZ77l9l4G0sAmZ3IzkhbXoIeae6Msv
0FdgHNQfWHzKBdfj1x+j2W7i1goViujO3CfH/VPBGPuATMBqNRBnYrXZ3YCODrhWSZ/e+JzguE5L
0W+PZbC6Wp0i1wFd23k4z2qtjQEdZAs/m1BTYp/Yo5iFyoiNfXondpmpTOMbG/Uq3s2N3nYWf2hY
jpDjGvtoF4EXsuWBLdg/m+CdB6SKnW/psCfX1nyb3eO5BdzvMUIY+AJoYagPr90O2s2d6h81XQUL
98vIMcawj5PVUMp+8IHFZjeAl9aK63ubbwVbXL8twYJg15szb5OaS8931FR2ac1h6XeJ3sokzq7B
Keb2QBaXJ3Nx6OFVDIO4gNaMAgtexhjA+2FvTlTwWA63M/vVG6Z8lxMk2rwX+CY8zZNHDevKLg8X
FB4prTVHRV6jnpaJzUoCjCn8SBuSuTJ/LHBYmJJY0q4Ae/lkX7jl7cNxgCJanW0zO7Rr/vxYM0jA
wbUzv1hZdyq7KdbiCPg7t1aZ0WWyYL56ATYNVpiEb7573mG+HZDmzGX254D3sdoRJ9GYi60I9/P2
kr5FSUE9IXwglvkRt4lemoRxoO+rgzJILPAfDKI5Occ7vrfWak777nxCHfA189vbBne1n/uxhiUC
GbVZAFVs1WRQoYJef1fViiUp5dpHF5fU0qI82zUkT7xxLi9srs3mYw3vgjYDZYUQ274XywVZR1aq
fjFcIBXXm525Up/bfNxvLQlt2Rn1HRjejr8u3dQs0AUCr+6n66EDawSmjR0khfBd3KMmzfr3jHdX
j+ambNWd0rjgoJuORLy+FwFe2lCFr6eY4fdxXzPU/Z9+DOiNEIdg411fFA6ok78b/O2pil4eAyCS
aos0WQLkauIWai1D5Eq53hs740HJXa/wkW4VaHBtTIHS5WgmSWDfVvjCv9XpEgUQnVYiv7D3/+oE
RzBEGpG/QPO++WwgPZXpei5nFpFK3oBHZEzR0Sc7niALBZICxM1E+vDVJ2Xf9AEes4nkwppEf7NH
i2xzvJnrvIxHNgua5Xzdbgf7p8tDwJ0h3kwamgNGMmO6HhyQyaQCHC3J8aOzMQRzQHZX6w52rRkf
Kj+zh6y+drO45Hc8p46VgteGixm+3nKYtefaaDzi2zzy0A5jHvGZ++LUn12IS4RL/b/SHqugTJnd
bjGzwE9qvsUleR8Dp6W8ofc6XKdeu6R9sDO724hrUC0scd4Ukn062knriB0cyKk7l0qTeDJUtrhR
OCIRgxN7JqMJ+QUUxXIH6PVyQRUn+kgv+nRD73v80o3H2OAz24+I82NPZxLhxhw5XmV9PbzhCbj5
6V8K1MyeQy+mbiov3EIJOXAev/2XBGHRTqz3NrRjQtFCJ1Ejcwq3dKZISvSBDR/Fonlp6VqQkUqT
/yesTuo7qFm3UJ1oCBAtYjJPTIKRIcyFKyV4j5xuC9W9CxQnx4fSLGyK92ZFNNAhVpMN0UOHnzLc
5moLhb/QGr9RCtLSQrVZxXZ7HgZvJ7aaHV83xvx4fmfthE6HAw6uAz7MfMuN0RiR2Sg/5cMYabN5
ShNpQWXaI4NfXbgiezDndNAzOddSs/EnegYmHu7roD7mRO9Vt7f78/O+rfmb76eP7MalFcariGn0
bUFBBqZM11Gu6nOHAzP0o9eSijQ0KIvh93ux4hBk58pX6keLUCKjzlkwtrLDslqvL9kd6g5mrwhK
wP/ptdtXgHLA2OfGJMZgR1nbOBlA+Bxg36dVmTuQxPEWAGKsf9zReRSAOdA37oE1rE8/X+w2MEA1
FMvnXgRV8KSZOpGl+3HDDTErIDX9bujSL3nNBsdyHUWmn87w4vgbwakBd54MSmBCI6xce28r/02A
E+FiPUx6ZPLfApz+7dPH1w6DbF9dF7fJ7QUgCkyGoQrb9oJvnDlwI2Q2DyZ/CPw5sXotbrwatdB9
iL32TJKcXNg5TmTKUgBnXGJABqseH+RfAqR+s2UvDSLFSpS+GMgwkAVihls+orDhH+YrfLBAf0oY
NXFRuNag+CWuJ16OUEoQAseLM6zscBbj6xWEfmwTmjn9y46vK1CZQPdeA8/BA1FwQX4QlPYcUfQR
2QvIjwTudGmOgKniZU5Nf+y/6cimSk0ZpFYBmoFVPQKzBrxmzE2cln0wNeLLCQEHhzfCOUavd6ST
QHP+aPdEJRuv2rwHMsfpiulbVJugyLNuySCPCJC32SM0UMfXmvlBxD7iMoXWYJrgQFUIy4XRVnN+
/8P/vs6JQY0tepnnYYy/3oGhWZR0/YH5WYJKhECMVOSAj7hZXyI/PrcD5Hx/ANAz3GjvE8qHw5Tg
T8RAFKmw74WZX8fEs7xXERRo//KZG2tAp3xKqXzlo5lVqaPNbE8nCBJPDDSPKMKFeJvuC1xqLyPw
UHnE06891Uqbm6kytsBuIiMiGjNSugNWwO5IDeVu1c+vAAWxPvEPk1ppQdcNzLX+rEcIesiFRsw+
QfgUBkOTQcL92AGgkGPUWILDGAZ5D/x+W/obrK5ZhxK+upjvR/SVb7IkIkncE+RDZg9iNePH5NRw
hahUEt3PplsNlGr5DPjFSonjWaIWk8Aj5RHJ20wfmSQRUPiMNZS2Jc5tfkT4BFqesbPwygdqgD1z
qiFIC9ctR9ZFzKhOjuQKxakz1GmQXeoGf2wM7IGOYaUr3Dti71L9uen2czZBkSSVUOtWowsFqNkq
nY5W6V/jFq24g9Gt9mnBeDR/3JImSDHVOAW8sU17HQThNlX4odDQmB8TzjdZwwOBFaSSoGI9kkuR
NPdOhuhM9lRW+DOQMowav9uUFEgdyVwJPgjNkpcwPiqGpjuiKmmdqVHkCPKSTvCIoaQveImO2sb/
d6MBMlqr9l7XgjvDOQmOQuiDOkclSBiSlZ3fdiJHfknGY6nHj5lfXOp7ahRoCciJUDmv7IjKOZaz
bQ/4Qg5/HaEf0MidSutTuudqtJ6uE9CW5wZjkDcKOOC4dXs4MQ2bBif0jrG52IzWJ6Xe0AasOiVb
ozrotVpbAuWJ8yC8eAWyR5pEbtHGOCd1on/16SP2Mx2YmmyK0RatApd6gt82lh8GbxBdG9NRjJwi
kTO/6tuvlvQkSmSTzC4xlMBxSGSd/lHINAAZK2W2UAvFohZtK70PJMo4QMaPgjEFyD2GpkZ4tJJF
YjAnoD+VqTzxUE9soNk3hT8ELBnLojNTF9bswV7rnpyZiZbQfdrc9s+5gE85/wwutN0/Wf5Loq3u
3aqop0ii1kergURuH2/sJcc2HC8amgW4LEPm89UJf49aGZGrB/FoDlEhJXZ4+PBTSJTiMXvfPmR5
1mf6aik3OTY3SOiosJzeQYHrB83GPTywRtDl9DHvsbIQlUEnzQRJ2FNb7wDczCxfAo6bFcXhQh+q
vf5+jQcr1Qe2IUgnV5n63LQoxCJATc6hdUicLHQfE8vC7h2QKnmLkRK13hQcKHdQLv94cmt7qo0s
glFxL3uZI70/vucr4Aib31PLDx8nloG1UV7A4acSR2DF6N0Sw6yA/DiZJeJ99JHcrMoLyTABGgv6
R4SQ9aUlv2xuTaRsn24h/3/6+JHDgA4QWsZ6e8G3IfBEKXZiP7SL6O+ovcwYcAb+L1dfGrKeZbU5
EdxClQpikaHkoZj26luvcim5761Zg6nCI3KXFx7EZAYboOCUoEwk3lG9lMjufBHKimrq/ELw0tPy
jcSBvQXkhqgB/RwN1tGtOLeo1BoQhtc5cqXCLwgBfjHew7hPnC7DG0cxr5OfRadkBDu7g5myBX/P
322xTWEslsygkVu+FkAVBzZPEQOvCfm9uUJ2auJmKKqIkLHSM101edc44TMknhACxewhpVtBrFKK
ZjK3wNkQ88R+39U0SmyLqHAGGiO79pRHxCUy9SzuC3OG8BLZmgFoQVF52jcbkXFBhmFo4iZ6eoQL
N/rTkZwQc64jK/vZ6eNtplvUBIgdfmrkn9N/UufPZiADmJDcMQH5xbtF/lBB/6TCepOdSwwwdsag
0EvKMp2kRLl3hx9vIHqVviUZq4Txrmeov4pth/+b26t1ENc0bLGU9iqycelHEYWvnEEqER1iqEz2
UQ/c6gt0MykRkddWF/cvm4xZkpon9Do1NMnvRqHPwzjeiirXYfk1EFPQLCJcVvHPlebX0C7PqflR
hsxjkqFLn15DaZU0MHPrCYQLbE4P+dFRloErwVBLtNaUVm6rM9C0TnRGJ2ymakm5RlmDdpkaUQVx
PJO8BD6f+gs15EX6eQyeYqDcmrU6lafM7xA5FPoCuGZDmjAHFBtTYlQs/VJjWIEFVLr0mOoYiqd+
hOvQ7Qi8JrV21YfJdd5QqjSRDXYC2gX4vYyliAN7bPVhmTmmntRTEhZEFsI+ecjK7j3rydcxYsSQ
UzX1OGUOvbQkJsIjI6sWmbdDsyOL2ojaesi4aAy1kznCUlyVqE2BJfpWE9Ajc97+ZE3zeRgZE9Br
HiAC76jt3crqjjDvgKM/YwJKe9ImwYmWHJ32He3oZWaiFhtdT3C4D1h3FoqLFynjV7HNsNA+9Qkm
kkFx/Seo8InLjcWs0iLVXciksDkD3iVRc6L86jfblJvdKQmB3gXGG6lf+5HdwA6O2feJq5bFHcYR
+kdnD9WfZmoOrhmrPDOjw+c8vI6vSNIKk7PdmXJyztlNujPqQVKk0E+5NPWA/Lhm4b6FwQ9eakww
tyRFpZunMzJHuCbbUz/Ve8Ezghc7tZgI7jSApL/yQnygGioMDfTvYVkqT69d0+YgRXrLPM3GQKnV
n8UxQMuaMHQsBzx6DK6MVViDx/ucKG+p2aa3Bfoos9kOjl/1e3n53zUxy6ao1Xp8LqCcpkys0Kdj
OC9Ak6LVXb3uY+Wnluz+T/Z/7t6GwFNqKSIF8Q9FKq2iclpNpYXDM8V5hPx8iV8SehZUe+qIQ9kU
pQEFGKE+wJDYmhtzmzQePWeAxgOsJSe91s5kj2L78YRAfimCCYm5nPBD4XCljMcD6PSvoUxgMgAD
iQnnsLCs2UEG0nTdaMgKlEY6qQ0zlK0xgolAqqJPnfeKJcz+SBWC84nGhOiGkIupmpv/lp9GB9qz
VtiJL9FtozBbkUC8WrAZUtXlZ5rZDbhF77H39EtKaT87L5iDJjJ4KmOzuaY546RGK66F65otgFE+
I8Xc46vAz7BM+rAgxgk793Od67Njth863eNHVudXEq7tMdbBFYlf4hSG2wJVL+Wf/v4nVolAsQEV
acrAn/oxGULeSI4XFBAJib7FFPenC4nQpA01dxz11XiTUhXERwATpK5D+eSOAecFhVw2ED5qXcTI
6DP9xW2gJwoXDOUzsOfTosdbxcZiNbdLNKUdvUoc0Dr1qxbtdmgkAfbOBnbCPckIW0ECx3rGE1ZA
ugg9sR+88UCb64xvzqG1sJfQs9WLirLdMQSEuqjUTjg1QEUhIsJz0gp7ASGfkAQa0IUB8UqiOoId
HMRrZLmT+ZqerSXu4/NXAV+7RFXz1LXXIZ7JImVRaQ11NsrHdJ9TdCEy3bBZ8tA36xB2+efUVLpJ
UEoQp6shXW6spgqK3mPoTJHEfjCYIaHV+Bx7Cmu+GWwqXOyJM7dYTtQLWTBHUQZ+h9UAtDQypimQ
4Gd72uOYuKbDqtRCqxlRmmxG2myVKvN1ItVBTuB2sgLNsEfmczNBRZDqv00UoCrdnRRGSJfY1K1o
ip59g/R9EDFCTvFPGSw7EtQJCVRGwLCx99ZLBGCkWbGcJoDZiesNNqI2w/Q4Uwi6V/pMQQBKDto+
yTtkUafX2uf8kYnQZjri659UimHEhL/jos9oY/ElJuXtij0bpQWCsiUrDhKdjD3Qj5axR8TmogGG
thPklwOV5czloXFSBxZyvwuujW5un64VkF5h9JUHHrTuvz2S6ExeHDstnh7s2Vrp+2iVD9GDokzi
sQeI5U4BV9ItAXd6CJ8JcO2kfuzyBqQOcuFpIZnHjwQfJuLvqL73IsLwLwUkU0Ibb+EMDGG5uE37
+McRRECfS9psCQ/akAyK9uHtwz6ijicDBBlzuIa9oedhQOv4tjx69NQqeb5JJ8Npk/lgYwoxSUO4
6ozx+sSUM8O78KffTX90h1pfgMKlXrq+UnN/Urgmu0eFatB7X+keOwMNYQYXXQGbXMH8xxu9E/Fk
5ITTd2zGQG3p5icjwYLaflk4YhjhSkD8yjVZRpiP9UoOBpfVkZUYWBfrC3Cyj0EOK/oRZqzQwaXw
Vzj8McJQBXityn0HA1mnkukKiCVomdSsJ0hy0ZlnDr6u3mnHjAW6XPC0MdJtgcTZaPkDm+0f73+p
hU6JogfmF17CrohunckzD3rfeweEGatPFnT/4iU2A8OVPYL2eZLQlxuhlaz4mVL/+/T4d4XRbc3V
H1MmjpWxJCy/61CCoJIHGMBNlj1uB8vsRE4diPDElBRkHjEw5s+0lN+ASSY0OL/1kN8Rj1OmP5lg
giBusaskLxvDPYKOzTeWCiN2RFGDr1SxEaTc6ECnX+yNIZnTeK2ZbHlGsvmSGT8yF2YUkOosExiA
L2YlTxVegx5ZS6wpmXXjHXui1t+AMfZ4+FkRDBsgReMDdlX835BQdxpatCqIYja74S4JmOpdD/Xs
SDVCxTHVsmN8zO4n97l8GqfDkwtBomfvErpfWB/lLWcBRDm9H5KtXXVHLUYymsmEk424sXuMUMti
wuTNDxPvhW32yWUWGTJOwxT7x10EZ7amF4J8mWAcqxTzI3t4QbrMOAtt7+2k/x4sf+gcmCQmq1K3
NRNgQbAr6JLP9O/T/0RIYCqSlwbLPAzgTHL6qsMLjoV9U2Vnu9doAZBCLHaLigaGnPI7Amqk1Mf8
taQfwmuVzU6wo+0XVwh2//DLV1swf0RcjKhMtOmdxOzFbmbk549NHLx8QoU63BVcyIT05O6c/1BW
i8yolXbM3MZ1dom8RyFRCDPRfBv38tsOqn22/sBt0MUOHjOWU6d+KZ8YzggSmjp4cYbwrRbnA3hq
BO/dBoyUMbFgzCy5JhrNYbKH0/EHyHdVqjIR+dHHWFjZYXZvvPLeaBGVVLMbUX40fnz42A2ascml
2U3MwmtQqVR26oyQqCFfYiv3x2xmJ8TdzAsxXpGbc3mqVv5Ce8lABRvy4o026Gm1fmww8WY0xy/t
pIfIrWm/QgU8SDlBDg8DRtNkSLiX2wDfDtzSGJ7DG81dkoLh/XUIr796rUKNcaZ8l8Wx1z72hNLL
G91BatBmVEplz+WvTkWoAUrm/fzKB144078I1/uaaQ6tlno8bN2uH9UldPe0aynof9Dk7M09C0bZ
xmRhLy6egQb0SAAud0OmjppAXBcgFhx0mxmWmuIm/9MY9CL+daIB0Esl/A0mBE6lC3tqdJvpYYnw
OzYiKgqImOluCK8HMGC+6JAZqDQrW1Ci/UlrHOLPgz51E7/TYKKE9myzammJSnuBDA1iXMUDUpAb
/l7c0QnArmQKTkxBhws9NqpsCTXlDqP7wOK50wZDwxquYU6MLgAF6AsGTLhUvAmZ/WNiRQ0Pb3XO
dM7CT3tPy1A5OaULB7YX8lXYexK03R/CcWRJJxWMmTLn3+xLINKpTK4ZUDJbcz99dApE9xSMvGTP
rNzYPR0jJM+n++8wuLF4gcHHVHt84/7rXyDtUL18+uFF5h8Qz/bLHiYBtnYCIM01qiXQaMq9F05q
/5Bp0GwwaeZ+/vjoe5geX1sW/28PFoCSjxS1L9g8+wYjhE2A2o+aoC9OaCMp3OhhnQkxcbiFLPaz
3gRieToyDb6jRgIdL5AHAFAfv7BgAU8VS3g6Z+Rv2ZcvqPeqXtIL9z9BFqvPt9EBHfDH+byXNQ3y
tP96i5EkCTSo2t20+wOiaAVEzSVF3OXlBTAM8pCNYNcx8I1gu0NFSioNdpjIbmd/4oKInRUgRR1u
xoNlbbf0r1vkqhN64zBco0v9gSNnS1auaMdSDyrvGTYOmMPjfhAh0ARCML5woZg4wZSWX6V6LuGT
B+rASKxwXwYpx/OOf4jmEg4yDmgSsS/7m7v5/j+SzmvJUSwJw09EhISTuMWDvDc3RMmBDCCEhHv6
+U5P7MT2bk93lQqTJ/PP30BwJZgMzVWx1pCy1h6dl03SiHsFXrHlw2BSbWs0LCIiLw9eW4lDFBX0
Chol6kJjji7FaskazwNjQVMWzV7bzL/jMQlaahGJeNCWj78vAu9sqvudV8Vmsi1t3cVlgcP2vbB0
Kngx51wVZytZhLs3R3vM7u29xpAELpsEGPv94w/NXvSYiKHnX9hWH1vHhKRgQdaGYjr6QvEWgmcl
zE7gxe6XrR4TGIQ8I0QYBdPysaEOUP9FZ7zq7zH4MGZspfY6pf7ISuH+R33pWA4IlgN0TEtd5XhE
YZVw7m7vLakArnZJgWooWDz/R2M13LS4LKwwWJDDJpBWb4g3WKfEt+FEtYAS5yyud29Wfiz5xZsE
g2M3IFjXfQZ6YWOg98J3m+pXWNVN3vP/icrLx/AbjWO9VxY50K9AOxMU3uWYXQEsBja+HSoDeaJX
dry9L38eqMaNjXRN5oHQv/dtncrz274CajCWWPmINytatjto1+PBuDrE2+/+K8Q7xTRf3pfGSrDn
ET165ThZyuOK5fTLEVQkbYPc0tZnyd99XO8Hi45Vw2/cY3qSuMrGQpuoqyo0IAkzyCyURQ3KTcto
ccPR6cdYgb2cJIwDaZrttGk7xwkYBgbOFPtinG3fTo8QPZg0E/1lD34myglkFUaQeKUVL1hssTw3
Dry+Z82+n7I9HtTRsXdE7oAACRrTDN8coR9I5t1+SFeOzHKJtGjzPeuTGnn1cNOhNYFUAFagrTvy
/JioDwL4Spx/wATIyZ21W2qn42bRX+gzYwODgsCG3k7gK8lCgqaW7ZLdY8pOb0KzdlSmQ06SEYgB
rTRivbdQgQqdcjqqb8YKv6B2eYfgyVs4ZQO4a+bFrb2RfswWJGSXd1/yC8AhWgJ07uiuwF2gAAyw
S0DwMNygnoj/KJTpND9lR6RH9wtHGx2Ecq3Xwx3KA/ZT1RK09siuqlpQiHjNYYQRqy1UlgnAJXNx
aJybFdvix16SEda8URmfH30C0LMLbiWoVZLA3ufsxtEGfGkHEF+s+eygqOgM1qwIITIT4VdCp5RJ
0EMEsaMgskBE60CBRUqBkuvymFxsC5ErBZwub8aVSUqrwYmyo4KafbwaaHNw/kB7jgHPZbApDVTo
LM6+Nyb/DHsaZNoEqiPDinYcs8qGiLHiQiYcIu0K2DW/PC/8mXI+PGGhQdcXqhcCUNX9EFLYXLo9
lvcD0ZuJwxrnx4xWbdirYJ0iiP0JucYVR9cKSQEvlUyNBVktkfaDXSI9vNTr4jK4IZCLYg/QNWHH
DLpBXgk0JuCJ1GKw479TJJI/q9gbcNR5L/M9Kz9+ugEkotiRQVfu+M9RVxXzFwBaj1ueD9QMndnj
tDqiwF7Kp++RuBj0S2xjiIHk7OBCCockBgnBSu8tM4aPHtpSHBdEa5/DwJJPwLkUcqo7ry/HNnP0
cJSDYd/PDLUIlP/Si/h5pmyLkCrVi8+5OzSCQb8qdw2Uvmj5XZTzavK9AtFDJ5pzVpQ77heK7NNw
WdI+8DXlMattZvV2RWu8b/cddZYPOpxghgPQqay6c5+V3n36WEeaySPcQKtF/omlDEWPs26NUoon
gB64d8IwcdfM1GW6Zvm21vbIX1lMfZlBn6dmllQifOXEjrpR7cdGdDh4OrDZlmga8I6nd6aji+no
vm8X7g/M5+D5x0py/l7ofHnUpU8Lvh5DWDdhIfJdJixGV7lIplM2XAtlez/D1FVpl9VTxsYnY5O8
MQ6I3BhjkNP+W5NHkCGIXfwuSHCd4FPDfu9xvDPOY8UCBYs1HPx2bdHdist7yQLh9YdhR7SCW3gg
Q3X82yuY3Uy71sTTBHYei7aPUIE8UIMyV6DcQ6VPD3GsTt9dchoslV1/qSx69EBLhS7xwNOS0NXQ
efDPjuOwm8br55yasld3EdEh0YldEhktAywvqqW4Jo14y/UT+3K6k0S3BBsRoy7WzrlN8WHmarb1
RZcskdHHygNtKJcH2opNhUtP1CQeSZoHDAJoCjQrU8X9Shqrueb8UCACSKsxy1UpFOBzFVIc6w5J
BwolFIGd3DfTf3JT1FT8uFpn8pa/cbH890+6kabfLQtqea+fNfgXRxVedzTmz0gLaoZywOXgjq70
ueITt0uwKLh+yfW7qFVL31ckXXMsoybD2xI7qx385mk1G5zS5Xf/mgy2yhalr6+tntt6dF/rrjL5
MszmJ/7GWZlpeN0NQNPZ2lnRSp59b3yEeqwd/ik5x/Iy94e4JeAGs6vh1ikc1NBPDShqRPKtBzxl
D/MJUpUdQdhDlQUH+o+aeshZA/KCAuEsIy9EI4jj4BpFLVym6vb+qxgZYA2x6UZlbzU7iTpIpkkw
WBTwSsC23l70Z8yxQUHiMFyVTBWwc3m/J3HQwglOJWJ0zA5Tld9OwJqLmCVV8D23yEfUJVcs3eHE
Ei14y7K5vO0H9UmZy9OhYbU7ecI5AT2LkjGRzo/VGxXtc5cSrnP+4Uu9oE9F1XbMZt8ZK2o6qxac
BI38Ld+ixYunCsZ6tDvZnldxOKVtbObtaTBu6Azo3hnTK8zAgz4KKVJyEujjNOUI0ZmGVtiIvSlK
VNNj3VoQUsBCYpOPKx85wLiWXNFm3q362C/Bb5Umv/OPgor51iHDCPqSDSjJNcP8GRbrB5+0RPQ/
zwpldh9mxp7VPn8Wwc/lfuBVRi1D2fPpE59k7po5f07EmKTkt7+uvOcI9fkRjtK5t+ztKKewKSHm
HiiXOr9xxxbuWM4HtS3qJUgIq/uxdNTPrGSA7NDbJxv4lOxhAFhmQ5hramJ/8PKHQMkPuSzxKJBP
DYGK/yyJ8CdZvRD/sExPrOHLgiDEy9bf5m/zgxMmPh1wMlBXVc7nr4VoWrvx3AirZQXM1TdVoqAC
goA9xDdo7nyEqe7b7N/QUk1yuwhiHkZeB6gm1VR+uHXAbvrrQBIGUeMY3nEK6DhI9PjXLe5HwxUm
yxzULquwpc61nNalX6yHLsZSjlCNfmJLgZNEkm9QQPpAJUVLhtHhYIa9PGvdl1+viZhQwRwYkSFM
zjFJ4g0RFlhsU84S2wFIF4EY6TOCnTAadeCheUxC7P5erJBeEzZnnkTMoEIbhESEfFH6lItgkJa7
eAb3hkfrj+yHnKWZYWu27rygcAr+fKpaEXmu/xoA5hG+2iDAXWR6ZxUF5okHAWoIJIfsUiDbgHsJ
mjhLSVdZtKxbdZdzfugCzcoQzCnExf88HpxJs52MT5rFrp8TluL4EiTfGVX058tA809bUAYLn5po
/+YtF9WV3dbtzRpQs9zu44ulzr4sDENqNvBdz3/r1s9XAKdA13jCYKNw4jqfTQ3IOoDm8CG45uW8
HAPmABoZStuxeGNjNOAyYs1tHfv29u5So2UqEE2hBQcMrO8ugpiw8OstQW153V78YST1CDDpkqAc
2rwkPmZta6gyW3Rhnr7rNgLk/bpf9/Zca7AoINiZeJOG0l7BdYIvVrJxMkJhWQXw1I4+8DxAkhcN
TxGsCztG3Uv8FxslS/YEUoEzQfiA74yUgA/4IQYhX4vwHEjdZES0JC8/1gPxr3lKMA202q2+faE5
SOyS7eMX2hRs0ZItKyKO/K/UTViXDYYcbJ8d/a8wxd9Fw+OQe8Sc61MTHSXQVvUi1cy+0GxgJwZl
Bude/hjf1uMd4FbK7ubC+mNKDBp8QpfO2F/FdoeG/4Gu4h+0V0C92G/vq5gvQJgtqVlYPh10nGwj
62OjHejv4YBuRQhnD7vLnvMMB6cvHPUtvj5Q2ADZJ9mkxDUPI0uAHo1r0thEo5EcJY3+P6NEws2V
CwltDg1bRGAN2UyAFm+7eTpAhVDRBJPe1Bw1UKYoDmv3727jr7gi3nlVu1BdnB7zIJnGWphi9/6E
Is3R7ZxpmVwUKLu/MTbMNDVsgdDnWoIfYqrz+ZD1ON4kGEVdmZcwFhJPQstapCIqAYAf4LGHdYi8
Ew9AbaEJKGcEcq8ow0J+/+PVvWSW0CZbu2HQUTMA0t+88qRlv8KWXRPNZcVCozE/9Jc0PnQWksAt
HzyFHDmQ5tjaga1UVIyYDZVsv3Cfe5LBByvQvIBg+RfhGNE6+GmksoPCiRrJ3bGBDDbVijUtTiqo
F4MXLA1Q5I4sUrLJcQiaaDj6/5Z4TThobu17D52SMC00zAHX2+YORQ5JyBbkITbfQvkF5IyhzZX2
he+ksiv32iAlllZEIicTlgoOtQ5+QOJQ/Vmgmqrz1O3BSIMQM4J5WwU1Tm8p7J15LFCS2P142cdK
EEAXDFSY3yH7Js/rDogNGo7uG0oKduAYtfIRScFmylppMY56u9gB5nd2HLVQo1m4saPVPewhxuXH
ivEEcosJhMQW/TmP3ZZo4FVNJgIP4YW1msvcwt0bGXOJzKyS/RNH3NCv7WSLRxV3nAbHVRyGKSjg
nGvLn+phZyjZtGJg8i0QWGur9kFMp/QhNmZzIY8k/3T4Z3wcmRA/K5n3yX+Bzdef4QLjgF4vOZpa
NkX5/AeHhbrBo6/ZFQqme2fCI0wu2eW3TM4SDo14kDl9N35YGDskhJVuGhpa2kYOdnivkNauGYMP
v17AfAcuNGXxl/grHXDocCGH+ZRps3VgDmyhqNaL+/Ztsy1GQTJBVf84RizqIXSt0OL89bYJTy10
yksPpjQ4zr8HhmbbojaNkAnw+KWObHV2Hu4L/6hV1nH09XQsEtUTGfA/Smgzwpbgi1og6JtHDFod
DEDDGEhThQvNjn8hjVFVkKXDtgU9oFDF5LvC6SHGAs4PhADiR0HmQOz+jIzbHV2lcQ0dg8D1pQIz
icdlLrsNvDhsaZa5fftXplV22yLwp9rGlwTE+W2nW02xEmoJxp7OgNQwiYqCSqCyB24Ew6S3yMaf
8eMw9FqnWlW2vKgX6lIQp5E8HX9E29DtdbzPL4yWhDfSZ/JuLF7MtwhkaZ3vrXE0Sne3Al799yaK
hcuHV+Q1FsGtNdbifwTKQRaEp4Hjo3Lj7Cjxf3m6opr0bHUshdDfDBTs9p2qxgnT8FZeUAEsORYj
+3HlIEdhxSuICxbhjsBJeD9DaEQQmfp8p0ARlYf3xUzYEt8FO9xrxylBlV5Gbz30UnMBC4U1FbI9
nF9qyeJ9HZZWxrJm6Mhw4R6wj4DleNIZgqiLGoKXj10HJbJ1aMgoi77mB2ATCDIEfMWr4m7TvVna
lNFMJ82aagWSDCUEQxH7c9NX/RAobVT58ULCXUa1d+JG4+UwACSi6oFQOZUvOTCiT7Ej+JToqXiD
79bH+aOrwrRU+Gh2ng7Yw0jD96b7Y5eBpWYxBpKDX6Oaf0Ka/SHAa6OTm8lgXdvXbpR7D4wKzAPn
2wIGELG1YKK8h9CpDhEB3XZl7ja6mDwEUMpl28WT/rR0IUQuG2dnPsPforDOkU/FJ3zn7YhlMj5F
OC2YwC5iuXwGtYXD/oS0QTgffln1TLF2EnSi3DuDo/74W8wStrJLJ0P77dA8G+Qn0glFQb9vpTX2
2h8/nRST2OGk4fL1J0jxxl//5ZbHwakxx48RvHB+Sv3wcL9vs1yki+aUldZnh2ZL0ADBkRe4Jmx7
bp9hp4IGTgeJMcAy9ZhmQXfetE3/9w1SQONmFy59EBlG1EkzCljJHh67bNSbwdkORQEyAABw60sw
OK3NKSv9iQGClJ+fJBKklwLVILcN7gpiDPp/+lZupPNzIRvb4E9laZW778N5DRySzma5s70Z0H6z
7Rnu41yYvO/+7ljLlcJEUXh6Pa5i5Yf2pGde3pwwtbMlac2Hs49gm+KKiB2MGfUQNGUkD/jEs+/m
rGM3ILE+QJzNjUgxdlf/f6vHPxM3RVRgXEzsa3CCZ3YmYJ5N7R4nSVS+D/s1e7hzFo/htFkYAJrw
4MHFhLVG7YHJu4YlNj3WfDgfwH/gYzB+wh6hQ/qr6F6FjWhKW3gDg95//MiGGTF5r7CxcOeoMAGr
rfiK0B3IorimEx7DUuIhGcCYIFYIu3/exstwbkw1RzuCXbvX9yz3DKeb6rRXQ/46FClG9IKgiE1s
M4LeDvVcNIo6VlfDKYJI7ecASDFu9aE+URTBUO42+SfmwMOQ0mbbfdAcmJP853A2YvOMWCOcS5Ye
xF4XNryZkJuszGabiU0IL9hnJP1lviADg6FZXE0SMiGPAT4M+Z4czMniT7XvgXiW2MozoCjOHTrC
I1gQ4XPLHGAbgMeWugGsxZwGD4r+N5m31m3oA1y4fMZ2wfiuKRS3VTvOKR0Yr5MNBNXZmt5rCwOy
94CHqSFSByML0KKRMGSrafwMk5MbCgeTsugHccrjdWxnvO//mjoD1YpmxzjmaS6nZjZXUdpWowdH
VGNvB5zxJXQLdnloewBVXwQ+KMxvg5B0qyWTkDpGlW9+gygc0KRQw+BhoU0pqW9bqjWYI+xeBwIP
/cQlh3iDuGKY07ODrsXMEgqSutIhPZKD4ta3X1iLWiwceReo0C1/6dQf8TCG0eIkOUg+FrKVuQmC
W3pfx218oN5xcfsR6cVmRmJYIT2ByQyCIWrunXpKHH1aQumQgr3sSLqX+ltOuKepISQ4YVZv01dZ
8jXDiK+eDugUY/ffiQ7MY75cITRix4QQac8JENtbdLksl+kOfvy/94LyjmUQtCOMrqEuvgKuNTcM
/pm9ZwdqE78URk63Uj2aQm4rzbaD8Uu1kk4RUjHVzK8V7SGWI+Uk3ui1OSOsAyqPmU9V6+exUc+e
Fn4uQIx6yGY6xK3X7Xj2nlZqEU3t3mlBkQZBHQPpFgmL8OxJ0UzY6r7tcisy8QwGM7G5bhhoMwZe
fLnMwoL6CrFtD4y8ZsfM83Z6uDPUJ30XLMTV3LtfjWVHPApRwHBgJTS2IFip20fUKMON/wTPJVKn
YKsSuc5KEZatmfo44qwi0XbQ773Ci7i4ilth99qs327s8ELPNK4dLC/TcK5sSKCPrktLsuT112/8
+pr65AEIqRCO2RalFO0Rz9ep85mGeZJzzBW/GzG2oQQINNBqg2NwxhtPuLhowUthRuDXXm7hXe08
ONxhsXFTZR+2D1yFyRuU8ITnzIwZ64RbOu8eV2UEQ+9jn9wC4fnxRTACboL4ioGC0g8nQMXFSbok
gbG6oBNGMyG881hd+q8jFX+IrP3Hd4eYe2U5QFPyDjc7cSIeWAv5QMnVwFGXrEtWzJLkgVAnXgvc
stkF9TfoXzH3zu3VlLnQe6K+Nch0qyz0VwSPY9zH8bqRrB0VidbR01QEyQmRd2/sOH6wtgpm4Ex4
atObE0e2NMwL7CNYQhB9G16L7xmyHDwP/naONAbPGlOQ6zCJj909QYaLzIZOdn/7Ofq2xuxDA7gy
0i0VJL50L+hs+aVDOKEG9OSPp5fUfkcTsvmN3tfXRMGAuuYQAu24skBpoTjSQ0FfyixONMqfdmlm
EU/jJLfWPA8YuzGOoevyo4ElT/UJkj4IVUPRK1v1JmXasVjqMLZiswFVALNLjjD2KARdDhY1/EvM
kxeAxu2JNgerYhaivxGynRnIIx9GWJI+PPo+4DKNV+fQn7/2IlTj/KDP43LAWd+IbiaDuJVsmLLd
nG5nAiSHsRenwQEOfM1OT4F6C4SLGyVci0hox6raZOWQkm2xbz0DXZodjcBNTNY4UeZrhw8UDHWZ
0ytLGD4hwTKbk7TkSRSJELnTIQSHdb6o0aiTG1LZKlENCK1PCsd9YycWBkINBv/xguYfEjvAUjRl
TcBfZ6Ajt8Hu3FL8e6cJqAzpxpimSNbwZ37YualOxEtV9Uwy6E9fu+Iabt72XpRx1E8jReU1QHGB
ZvbnFSE11MVFEUMNlvd0KkPUeqLT/SIQeTovoPevOUjNdeei3QsRw/HMzaI1BmHms6TOfeyo493o
XMN9Hh9Pa0hpxj/2YDgnqstNhG3secWnkU0sMAVAcgdrfJj23GzYtAMqxW9SXOMQMGXGLO7C+6zN
G6/HH+MuxYZ0AQAy57mgPBrLI3x47Lb4KtyQYtRffW0YO9GcpcQH29+Gx4UziJdSusjL1pNYT6N6
4YrencJSADkOD3wYqNrkb3BruKmM8RFyfTKAzadTQkzjEODSlF5iPacnUiI8fY6rPgPzDABcJJig
s66t7kB0CGAAbl54on5trDicYsKfADrF4b/nUUVp6On0+7vqJOMepNIBWPQ53CGwaLqD6ct5bEjZ
DNIbCAfMH0AbtNJcJ1JAlw2i2bVhRhtsl7gshCxDTeENOFHyFwVdtWiKDTcN8eCe9f2nd+q78ECO
nVsRsiv5DY+SQDlbyu7z78fIJmhjQHaU4HQr87svCMKPcUml34Fd6yhvsCyOjs9ptHihPwACBQxB
gYnNKzgm2rhyRKFRWXBHy2dkw85g4z5HXbjle1Jembin2hrZsRmHJ/GsgXhAoQZAJRNR+E3pQgnD
KemXJxB3LQCF4kikO3ueoj9MWh3DHd6IYaz/ICxAUmB3Paqxjv3gNVXTOLIe00nj4fFtXAI6sDy1
EHCG3YrFHaNe7wMKgXELSzuLxOQQqM16HrFws6oRo7ropdd8OXJEVjjUQ1bEfsREG89sQHqPqKUM
dIQlA8RSc758mwEowo8AcuYUC5BMHDUadNeWABp8TGAa0kMTQ3QZxe4oQ1xc2dvNHZkz2cREwOnT
3ClvcJ1nUKKsFvuXywdrXVN8/eHPVngQOFEW9VNo+KeUINiTrU//j7uQ9QYwprOHmPO1GVgw9f1t
Mg5y+OKxj0+W4M4DQc+qI2Rosk92RvCUAf1J+uF8N0bQoYhPkKzPSrGhZcl963Vks7qT5rjw+pHF
t+EYwPYPayV2tPUJjhK4soTDIHOcpXqnwrofPyiPdxlfRfCPj7XJsMsqqWCnDGLE7XiRL7IRb2wH
yLT5MgyydAOkxYUoRtIAxYLmKXO70cvOAsXvKHeiIIBwBiMsYHmUwMYcCCnm8IrYbn/31c17VXjw
RWz6zR17Ee731xNnTxIOuaAXxlAkKHfswAq4obhs8AoSWCC6LRo0rja5TS84ipyBKH2prix75zpH
pq2Nu9Fzg2OWh2Z8YF4P3Kq3CfPrTcv3WsVhvEgnHbVh2x3w/LduYrLiGAPcoa5La4zgPaJmJpwu
YNdgIR3xpI2L3OxEk27FYY+ejNxc3nK2itBUH3YBKJusjKk8Z9Pu9P3M/tBH7ocWOA2fOZ6CbGwW
xjzf8R1eHmnFum5hsQP2yhi4ofc+tlRaUXcALRQFNbx4lhQ/dfChtLsDcZzCfon17pWPGU0vvAh0
hBPkawzD0EwxOXApvdN7aLjwTsJn2AVYQTE+sI82uB+wBUZfqvyKLmDRu1LDFuz/kxU1m7eqo/UF
aeAtg2UNsSyzi4mxHM7vx2qXh+Uk4fHkz3kxIMSTJALJaQ+Sw6LH4wHFAYJQc7rY0jlCe+dHyGl+
Cod3srRQiO65hPTyKfi3nXt9OicDn4XjE7CWg2FIdeQkdXWn2A14HUVh5F8lK2zNHiP+V38H66uP
8QsJ5PdlNsbpgb0XKKMvgDXVGoCKD3wgNJfnULN48X8jBKTWnrcDc95ZPgG55nAueVg4Plw8adDL
oX7bZS5X2yAIpsf78t68UYduE8OF95a42Sm3Tp17v/17AkZ8/5KnHH0a5xFuWeD+9vPIFawAY/Cq
pHs9PuzM3pajOyO5gAdZXxIzgPsWrwMXjjXmTn+bGeXUPkFhCOmc7YLpd0K4H+ZnHFEvC6ciVHBo
zxYJVcOqHawjM3z+qLx07jFamXvf4jxUTMkFvoeH/kNjkE5ATX4MCbwFdPGIKiyaXjKnuI+vGQmj
3emEL+WYDobaHLGvebnHFrqnEIyV3pci73HRTTpbaGUYylxRrTK0i0NLM4/YLPG2QLdRw+1btKNE
viABxnMkBCLETQ7TK7Pvp9fBKd/EupV6qAQ+bo+u7hkqp5JwV+SF+awHNTUBsuW5CEicWQvTB7Gd
AauD7PiGQ/VxX+MvDYqoi/nKsIW3jYH0SqOs30efmUbfRh+kmj2YMfaJg0VlHHT52dDI009GtI3H
ZC9bo0/BLq/PWquG/wYeysYO9w/z2DelqbutGKOglXOBep4Yr2oo/EKIv8rOEtuox4TtTjDkfs/u
R4nBij0WvaUNEKPyZUVj83N6TuTtSQQTLPqWuCzaJ4i6cFRGYjLZ49DKb1I9qHlkCfRtGrAVt8rH
V4wsTrgKPfBaWtveCBoDDBFKTd/MQAXpRzQBkmTmjHySD4shjkfcvpGJQcmje7jIEwLzACO5Ez9E
OtnmA7p5gr/5b/+w6+xLNG1p/OcRoieIoi2THCUWCHr0Ow0ZdMcgAw+vxxpIbMgHYEaUbVcbp+Fr
JU3FA40Uy8dGLKavCWJ7I5CsVe0/+Ha12FUPAnZYGzDfNSkZFmc0gqqUZSFfnPu1wZvE/HB/LxW3
/TkbLmnCqFsqO0JONW5STUKCWFnxftLhgjowOaBAzcSvW9J52Il9r+2pJpGGdIbCoSul+5xr/u8K
XakJ8dwZrGEy2DfAVsYt5hANK7avjenzIDJHPOU0x9j50WLBleRTvYWvRKdgSwudXsz6CpMpqDDZ
TAk8t3bJV2FAtJG6mW8aSdnCxZB3/tlYx0u0/EX2l+EdCq2j8bz1McCn4nE8nvIT2BqVDKMEFR1W
A6vFydCsUM9B/Pk4AR+OfTX9QMVKgUlf8QdYzmuYPd0xmM5DPBq1nYRrxUSVXWWnnUTR8x8zBb8P
xaXnnBcjju15B+tqwQmfr+I9bwsbArcPjQMN3SjxQFkYvXTDflXBYJ7SIHEPSu9052HK7D6E+Qza
Z/rP1WEDFRdUlZpJWJeNgbCKuy1KVqAGwmTnAyLbRU+njLA5X91DmG/pBg6COKpZkeTL2OcC2mzm
gctD8F2RBHW88WTy8y15ZHJHIAM97pp47F+CUpcX+J+BvqXkDtFKcv1f9neHBy+nJ9gfh4JF/h4X
lAAOGiboFImZbzjP+aji/OV5sg1qA8xEbOEUwIGWPS5BVTMU7s49/OdUIQaYDiigYFCizsZhOuF3
4od3rKj0tNIQZlnlTrVlwiGDafAMSiDjSk948D7Y1CJeqq3v0P367Vy//KAR2eLnJkoOnDpC6XoY
Kihz0s19g8KQjZyvLWk02CFjFCU+0hszmG5oflaPGUcmQX04jze0BFgLmTh79jh22DHZ4B/Twjry
UnjVvnZkB8tDhpKG2l6YqfcevXb0hGFO/94E7XWAE0dY4QTLwcQeUciZ77eMiZHR7iqLHfXkg7a3
LsRlDQzGqE8mpsL+KZ+kG6BtRvjZ88i3b8HIOm+41dg+YzPSl8WOMaRE/7asPPzqCsbFva8QMtEC
ePohcaFpmb3p1z7SYGDddLcG4O/x4kFN5JmGgsBLpQBHc4PRDDELpR7/NWRlEE/UA52I85sWurCf
SgkXefAL9iY2kgsbZ4wfdqM024KcaRYdRzh3mN0/fhXE2rO3AeJ0aW8KfU43EuhrrgogD7FhRF+q
gAcKwop4UfK2in6wzIHI6KwSNH+7J8vUUX/9ZWkqghfFkA6yCJFTWt45cnJHXlKXgmYmcwSw+T3T
SfXYgiJmI00OXR2yiAeHBjZT9FYqz2wyaZe0OJzZ4YOqFXnV6uEO2Uq8RymHyX2KXR1oJccQ8BEU
DRPbIL5PtBRIWYdnDicJHlW04+6Xsy/sMIuo0P5+8S+rnb79dkGX6YB0UrnEdwUdgWHJT+9JSw48
rmrSiVOluGIdNX+w/bjlulnB+4SRzUnUWQVrWSwT8epdENUpkD81LP+KZevkUKwj/LRS+kPkN78t
q3EVjRzGQRyFndW7icA31DBP3yB2sBnF2LCwJV40K8xU6Vl4slap0/sT7W3MYiEoD0M7hSS9668l
zfkdeR2EKPt1UViDMVdlkMI9LG0ej9kLKV5hl4gxGkdmnc7CGhBHdaXNp7XSzMqp4T1BuYVF2M6S
clq/zZzZG68FCm5ttQ9cZoIcJ3DS57iBiauoXkcENoQcQjRIu2z2OS2h6hVf+/GcKLkzlC3YWtpC
SSyIdM/IVNlqMtXzmNkDyPQJeYGWTv4vz7NXu3gGVgSqcWEGDv7dr76lN+ET4C0svHSi282yQjLK
cOVA3/xxIKd0MtB8NI+APzLxWnUWS1aOJxZBjoLhisWHmQYg7ljoo3F8Le7M/DULPVRuEHLdN/k2
qHJZeLajpGLRxHdcTXHx+LehOaA0JZBjMH97H5Zo0ZqTnk3OA2M/wXhFmEhwqvmakpEWSHQ6YSM2
EQmWgnBmCMRTsV93f9i+teZ9jh0PDCQAYGjvKFRhPYaakzGjp6ZyVBZCSn7HXnHo45CuWdjgonHU
COrDZizQbopT8KIBiK7jdf+G7ENbxCxGsB0uXSK5IsoBHCWcz+hXETYmPqJJv9lWThyIneQggLMp
i66g5z/3OrpTwUV6kYBDA8POnx0nYIMCOCFsqtgD2hoh1B+kkSw4TMibwEOwhRCys9Aghw3Vc8dy
p4RlgnH+/InFDDY1OOrMoapBJyJYijsKwFJMZE7z73Xo9gl95s0CpGG7BxE2K10ul/B/h541bd3S
NSbt/j7nNzsEyFvstBw+BH4+UE1tjf7ecCBHh8PZazqcNbdBF9TyGA5p0vkN2DYm40CpnhqoBxnF
ym6ostTAWd3mMfVj3AfODIy8HU9Lm3x4wF1SqhYSRbTYZ7sK1h65QaeYRcalWsiuoNTw/qKr7tkF
KzAS4i98aHwZ8V8omGSnPMy/5zj+OvxjKmhgyZ9szQro4h/NO0fW2BdeiL2B/ysmxcutFavJ58qP
fBUrHvj3bt7h+oRwYTBwc/hVswaC1WxoP2Zf/3fIdlA9R8ylL9mqn9gYR3Z2ijdMETpnYs4ajdJ5
0W0JonLi9rD7PDH4wpDDx6eA6e980d7dDUuxr1SmoJ2X7uP2a1xJ8dpDDWl3x5EeXz9MhBWtAgcU
IlEmZmJbN/o6YSSKQmxBwPTvDtcNVQQeSYFoJfh5Nvn1RU8GTQQXt7cexir2XbYuidOOjgvQr/Ag
XS+j25dOf8+pjLJe4kM9ZnQCzQgAbSQGMloIdqEHDn9tyd73deJcNx5WBgkAkkRng4fmbfg2XOXE
NWALuhrOIa30Dhkw80rrbH5/ksFSvuaAGO2Gr+cO0SpZylJyOnYgLchGEwxO/aGpjVmKtZ2TXP6t
28o7KW80DHRIkR1f+fgNx3TRmMU/BKD0+mus4Yjc/Rvgoov3EEcEs3nDJclWnc8T6cgzDQERNE8X
JwMyC0o4Tjdjo/GDUAYy3I+0DZZYLm7mwZr3EhVKdYl9haoQQmz9aagzqpcbL9stCb04T74hkagT
LUg2dMv08BixkC5EVzstASrfoNNAUcNJErQ3LAE5OTnVJgo2rtCGjsDjjMUiErGmH4YayJIaTp/g
SfK0vMbRoibGWExU2KXge4W5lpeffqxiMDnB7COmsWNBK2Y8sNaDQcGEIGzBsYFO+Z0gzN3VJ/gT
9LirxoVBgihowK+dq60+4Lrs8CcXemwdwM2Rp5lFIC9FdaOCh4lxdmpcelOBEGHdT5MCqnNtNzz5
fywfOerwEl5ylNO/gEZMIW69XCS3vbCFYA2ivAYSEJZOnogQBRt13m5JTvnTu+aWNi69DmXY3ROK
s+H6O4rBYShcnNlh3+cpINCwQMR4d7AUIby3d2PXof47c9tbPeQpeW7VUPf0I+kPIFjxldqAk8Pb
KbARoKTi26fBMiV5VnVzFiIsTjlo3SE45xzf2UWKQ8FInusaIHE3ejMBXgBB0XbCUGf3uukQnkf2
Z0e/AlwCOsOEx5pmWqIZ7rvtVrQg+d0SfTooQo7KDsgTIs8EapGVT0naVsYyM++Ouaq+Wy0WAZyj
vxBKXf/MYOEKS078J93H7DN60ziPhgd5DnsViR2cmJtuLk8NrN718XN4H0pUKl7jYlsCfNkSG4yL
XeR911zmccFmQm9NShC0fQtybx2Ka/KbKq4Ms+xjN8y/qyFr+MwlrBty9LUlnwwC9Jzxg7VJAHEb
SMKvYRUSnMfyH+09mZRutYBYZxtrsZiFuIfOFdYSi5inn4eIJsfxXzThi6t0XSkDBXv2f7aoxJ1L
eMKykEXut4r+Yi3soD5VjspkiQF76TOXEdXJ96tPYLJiqd+YMnJHVaQesaGDbKkd3gJYyPayR4er
lI4EbATl831g6/3YI4LFW4sJB1rhEwsJY/QJCOu6sYYc9ElV74GrQkraa9CRIE5iaMfLjqLaMA0i
RyXszAmMwAKaJHryva2Ilc7DxguRUTfzquW7Z8kj5saH11FukIhIJOHRwDygfZIF6b1EfjQbbePa
d0AJSYmEJdF6AGgQyEBf6GIE2hGT11WPfvwZOjS6sYEZQ9UTKk2uV48mmenegI0NoCDQN+KXu4vk
95ihww/HrQwT4cfLNCQZC9hsPuShClgMAIH8BmYnNA8Qb+2YfTcIoUV8EEq+Xtic2UCH0gq434ht
AaZBoEC4w0PyXN7x6GUTwKkRg481HxuaZ3SD8TlgNR55yrh3fdD+jt+sEnv/sXRXS4qlWRSAnygj
cLlFEnfnhkASd4enn+9UT0RPT1VWV0Ieftl77SX5Vz0UsLpMFb8OZR1a2tgrHmhuVxLlyomawFIw
a0z3kBxM+jA3+eZrmIdzm0RyGZqmprF0NvbNfvjpeP7KFToRUDS+PEkFj1psFD3OiAFvEBV6ak1G
h9b21ppER2cusKHxJFJOxxdJb9SOpuHbs5vzDfQ/jL+8/7s/uZa215zFd/J12dzpzFplxrM4nLEW
0+FMmumsyc30Rm2dqCVk7m5EUgAjNPDp3H2bgyhp5vdsaHqX0VN82zcIv40q1QwJgSRBEiDL3Vm8
4eeOzj1ZDUGbO3IJuh1pv5bH5qR/q2MzPkxnL1kaKa+/Eog1AfTBxkeRma6pZyxKd3EI1JreZWjs
kwQoPYf+4x3/Sa3QzJ9HEGYWYeSC+UXaBa4bHySCt0+gvkrB0SnirhljKfvWGjZzhRygKifGlBn3
URirrwlvMTiOaotM8oZO1skxe+k9pmb1m2XcQdv9xAIZ2/WWRS87/a0QXjYZ3mcerdvuQ+GE5rMI
aydmr9Zp+UOOOQRFbFQgdmnNt40sH34zFpwQ/AIiDwr4+aON0Hqmgu5L+7l/ZH5mUa9eOLQ/hxyj
wEV0/p1HB/eGQDOn9Pg2VTBdxh4IJesUT6HKYlYiHzsBg46fIYo4y7emtjxZcbuIpvSsL63QKP3N
HGfbhsfz03nUtp1td9vR6FFe+clM25rATrS5+4D78fTOtsG8F0fJSa92SVYe7fvggr/bi/Te3cB4
I9J71cDlm5a/d5+l237Y2N96oedmfd0L+snAm/qhXKOaptchrjd1b745J56b++6z+x1gxB3jjWsn
1vNa0VkAxJjT1RxT19lthFzX4KoADO4/WmtRTAGf5T4LDzZtPhDVZyc+8xK3XqyfHh4PwWUXDHKt
ZZLQfmQcDvwC+unZp7YXC6USMnjEv9/Uz4314L/3BEKDgngCh7+rcwZSOXv8ZD6j20/mZQ6o3IOU
Q1BUGcEQBXoT41HyrUpReICg/d95oY+F83XDTPYWKeam/R8xjonRa/yGxIamT1wawPrEp4/fIx8h
74H9eQM69Bl5H1LQ+CcZkNLWNPRsh3vRY+bbjUzvi5dMg0T/2oyx+4H49O+DZC/hrDamc0cZENm8
5pLEYW1dbLoX64Y6MbprwrLzJZuab7UbgULI5R69ZvRTq+5GY6Xc510kWKRGEJfb1FQCgS/nXN1l
HPGVVMXwi22of8MfsN6iAbM96kT7B59EWGF1fSjb+b0T4Qvwdxif3hkpMq+g3LFx4rAfgM3sNL6n
MlG3O4oPADYW4OnG6ae/H4D0n69aorc/CRGfcaiXmO5Wuu1cbCojCZtylc+Y8f1AQjwYsRIkU3g7
z0jGFe9cY5oYM/0J5ISVwybrn7C/a95s1Istp+Eyazzmr0ie4MVVzt26IVSnKTJKXu5fGbQM84md
5ldz+8oe378RLHuX4U2wCTz80lK1kzGtdHiZCJ1WMvPTt1uAI8EAHoXzG4hYo86iZdrIbeCrQnn+
no149fUXvwcPZKNP5rr7h4Ue8h1m+8HamXNWT91nzpB1/zV8NfezzR8+xKT7EV5c6aqNiheM8Ux8
9u1uw0K43nrbv8cq+zOwBT69tyDm6cddkl8V5Q12NhbmbK91b26gPRAUD/bVuwY472HspICokiOq
AfRd9mJiBPG14L3DT2/CGMS6jfRDcIddb/cH2twJpX6Mw88spnvwB/qsYOAYLn6m24W4nBb5e+Ux
/g4APUvWWr+b6QkC10wH69/e3wB40A2dVDbNdDXob7NJ82tfMhLjFEmqcG4FUSeL8PQLUgp4fuRg
vPTHhgSqCb5eDuopBykC7kj1xelFxgA7zLPZ3U/1tgRFtbfDK1NEBLm/SM9p+Wi5MxU6Cw/GqazM
TCwjrjOULWncyGtO53mMfBj3TE+/z0KirLd749Hz7M/AAaeUAkHlaeb2yhzAa37hPsCYfuT99qpT
8dtv8Ll/RpfhNZ7ZLo+a2c5n8TOOdXysvs01+Fx9o1Dz0+Py1H/Uk6d/y3WdZT19cs3RAS/d3C7F
i/gzKaIeH02Pr7SZWedyp/ptGriLfroH3i14t1Qe62yURrETZjXaT7KLGBL1PZfUgBcXPOQusElW
Wl3/1Er+ecez7uHnPquku0azbsQIEarjTemEF7k0XVunAwHi3oWJdURXYdRmlGi8/e+Gjyfz5j2X
VOZFpNzdjVaEFIDnb6Ds3m6yXp0AMUKJN54MN7x0jJEWp0nmRhWlowZ7LZJTNNHrODUwG0vUld4p
gkKk6H32pFCjfpOWTVZpL3JDkoc5/3FVZhUJCrY4B79/f7Z+Zq2ZVTFR3k2VJ6dXTpGwxjj+uNmz
ac7Ixn6lxyFDkn+Fb39yTx8bPtpJAc++FA83d4J1ySnRrmnd/iJopKFMnBsK3gG9wl+UiHDgZZ0W
KaIBEvt1Dlb9Y7or3gATd/E9ZM+LVF8cisP+2XiotuID+8dU/jnbjM1qT39bTOe/DYJadtPS5d1U
yeN1NJ+evTsTM5fX+NHaYnH1LVBDWQtlwa5Ii4OFtPtmzvBebfwlq7xTC7LgVvP59yqdBbkqkNJ+
5GTF3tmYTSTMRQAU92Bam5jCgF95N63Urtmt5m2ljyVnpjPBHMQ/bm+c9H8DaSs8YpR7zVrkMWQA
Mz39w7FotUYWNKafRXh8egUzEPjEZwS8Xv19/91LXeOKPZa9tePoAD2eYZC+tYPECWMCYT1RgVNl
gaE9XlXD4OSVR69bJsKvCSRBLQPwgxYpxy5Zh7cf5ToJtmqgwstvF8fRHQF1x9ILYPA73BXfbE4P
8tXIfyB4/TSYopmaqh1ga+Yw786tHa9QAtA9SwXoqoLLpxZyWTCgrkhhzW+KcT5Kk9bwWw2Z/lcS
/Seb4fQ8HFTBoaV/Kdy4dpoJOBKsQ0eUuLhCdEjdl7DLatHhoWwlfpYsKGrMQAfM64JGgwOxvZXK
KqhdkJZOKJlz0gQ15yGbjGa/0eB7JUicAOU2yliF7WA8Lc9zRLugHw3qSSwyNfEyVn+ONsvk4uT0
WdywjkxxlSOaw/nOamXgt8ntWYb6FuYXkcyL1yUC31Prk4/G8/dSBJ2SodkX3py/k5Ycc/duSPcS
KTPF2KcKKXPxa/HS/yjb+TJFCzbMaVvc//w+79jgq+a+LcRqmeqG22R34bENDciGV16XZMiHYIMn
ef+43h2m80g4CJB8AxOQRXRH69xqQs/LiTu5jM1X2FeVeH+VzviCgI9WlKCeX0JKKdE9m8VMAZ9H
+p8Hr6rmpHHuP+ghxyQ3jy49/OgKwZx6CfjS+CFicgBXB0s86Kj0xk4RUvzV78d8deok9nYNBqj8
O5uuALmCd5qeeqN3S0ipEPsNG5L5UD6Z+Bk7KjCOuTOO2WTXBipqGkN4GBYuLOOMvh/D7+K6B7Cg
UVU0e4PMWCScLACszsuUTM9MNGXymvmwNlznXoqlbzbJkeaflPk1cafdv5nL6D2O2SvDDdJs8P9J
pOCf3LcXpqh6Z5KBX78vbeab4YlwaxDxcbsCRx/CLhCby2qSCQVeHm8lzEJYTP/SjPfdkis7GGd5
yLJp54wMxNvvWCahfmHWEc5S4zHx0JFtUpmYqTiSADqPQtZICAkTOhMPqLH4HHpf/Q+O5YnN8rmQ
0kpPshqtdPfTZhvQ1LUtvk3+VOKzE42ouXUmvQhvc1uvxjbln30TsRAtvdYgZB5LCPvsCUPeUKKc
RpwBa0/ej5Pq7p8h/Ku6wyQ+l2+A5ptfbYsCX2Qbmqh019M1JwS+7c2TDMVka9d0waWZ8nIWefc9
j/iUGmvkp4/3J+mioJT6vYBtEKv8lI8ttqXFxOwUxBg/awxXZl52uM8UWCblyx1OtQJ997Gg5SOs
SgzUF96z4beqSK+SzLgmEhUPijsnPhTaT4OnJX3Wmb7y1Ly2Vug/5J+FdxMlcANakpjgUu8n05kr
T495yvDcTeuywUv2QKopcE7L/P9F1kkJAJjsRtqRXKi5bh/b90ACKfxiAFPaD6MLvoDmKYVEUPnp
CHI0MQiB88dQoSHIShyRXmib1bny5+P8TcdhjKJWaU6GaxtOQMtkEMK9QBbWlPo35ZW1wXONwcU6
SAAP//ukQ2ZipvFIoE6UZEacb0rX0bVPvCXo/b1NT17/wM6CuHcdhi0THe/SmZVGwmkBIFO+TrKu
jdTiG8oflzbGdqrsjSdNG7J8W9S3+qTt4NynLOdYMw5kV7B+qVtu7qE9HelouU5/ExQOqBArjQHE
9jJkE2F7f1D6Zm4XrVrj1SxpmVgLKmY4EyAO2u/XrJ9du/zFWErCKbN7FtyIOeGsYuwnePnPMZtY
vAwqF1tfVM5pHcJZ3dx20NxXaG8K3/p5nY2BauKZQwCBZI5IY0zWculOmByg/4NH6QquKrkcFZ7F
q/tFa++yL9HAubnSzp3b/EIJMfpZ8iP7KAGVRKfu1ni7z6CHB4gJ4CfCA+8l13wvzlbRO/rQiY9T
s49h3ez9l3KzquFR67g7zJ6YUQM79t3bjGxwpmQDZEgoW4urKYrh+GnSEVArVWTb8dIky6bjjDth
T4JHNQuPNp0TAj6H6cK+F2+6PABrHECzb5Fgah8OsgJS4qUFu7xZvDuZXom4KfNVESjgNTkCc+XR
D6R24QAUHlp4y2dxXDxC2ac15b3Xvz3GL5+Mz9NZGBocvAmFohmpJaVKVEfoQYOAK6j8ff5P9DHH
dHT4/CysSzvL4US4qwjbBa5NmjmIzc0adq207AKQ+k2VUvvnwuCMXqZbx74mC//h7/XrOOEnmvpN
/ZqZFc/yN8/jZ+HQ3HGYude/KIRjscEumm4SzXAZ+ExML+rmVtyh5CYK11KxYBwbmqehaTWCeZfK
mX5xlXkg/gWVjQ5/M1bkTEY/U03QysGldQ4tbDrd2z2cjc4ivdifHqyx64Vh347j1mTxnK3GOoZw
K9WZzPH1WSKums9lpONuinR+CjbS1zSjYlWIPjkuOStdZy6h7WC93Pe/DgR9OazdLWgCcjB/4/u+
vali3SUxGxJ+ORUhyHsHfemdhfq+vL2QD2DwVloPbjOEHI4aQ3XipZ+rgTg06urs7Tr/VmQzCKB/
XXHufc7POuFIFuLFkWRHvkiiDcZA7ez4PJQe8DSfjS6A2RuczyJLWQWABzfwwGd5QXPZZdPa1F5Y
zmI9K7R0/JyDpTukZy2e5Ep/3SaTX4OQIHD91YIEFXw7S5JtefczvnaMu25/h8KvOs0cLb+rv2o2
+60WDyITy+/mZvns7rshFcb0O1c2PZsvwJEqSyqv4Hp8hm5qeqmnB7AKGN977va7MLcV3dU4Nr/q
MPQzp3wAxyl1Etcs2haO0seV6NSBUeDivYxqzIwq4ZYCwT3uR9wFaTXvuq5rt/CVd+88puZ4jhMD
fw1pSejJmGKVb7NzFdTpJ93+2ac/IxdIdOSOjFSWArTKzMxn694XtOe4rNzb3xp8PtyTe9QiprYb
ZsindjY+0Exbqw/vnAkfVMPLZ+1ntJSW15GDyD/kOI8uXMvsB6rSRgP/M5vqNbt1E7NvM9SKS3Y9
sZsy6NoREJ3/3tN92wrfLZ7t99+z5tCIKhlam8qj/2olF+lmvBMf6pFr31KiJRvvz8YMMfBYlT+m
owPWwyhki3QJzFD5tEMtk44fnbH6Fh/FieDeQoOURu4J+EST8exDrf/v9tkNrsNYzdEy3q+y38gv
T6oDcOyfE5egVsdoYOaxacT/wrXVXGpzUAmG+xu2LhWRvsOf2j1/6wTM2GMZiTyKCeRITzlsTh3u
//TwiubFcwSCdr06R0JtUK0GlmtRJcYHzCYAdiZaz1Ji+uq/PhkgtgXtADyOnWH+2PGk1Uz0SK0i
wW9gAuHGU1kIzsfytsVGVo0r8mq44wo32fO0k8HswEsmR5xAzNpmp0F8GC2eeslBcr6VijD/cnU7
K3mizXsQwJMe8hGE9db2CGzAOgnaqUqq/Sonh5u+49AOw1i7YYjoDJyX59q+de9tOuYCrQiVgBJ3
9v3JTlryyuDl8Xthdf0FYwv07MOyvuwkYr8bgVYwt33WP2/oNb/5ysMckQeWTCeUXPcpspmcA840
iEdPlE7tdlAUXsMVIAtJmPfgwzdPYdgxkiJqiHrop8G+dmhygN8EoH71XuNNOVqMF/W74UtBV2gA
HsFgw6MbHHqG082LW5Yg/JRzgid8PHe8zaw22/kUrvnYX37Wf58/02Bnyi39G7D9kxn3oB0SmYXh
VR3eNK6B6ykgE+9SKtrcjcqS1lU/+ZP5HrOOqATCYCf0DxeFNIF4JNnzvFDo+GTb25rMhk32OLWX
b4esEIRxfDqJ5FIDPca+D0F56of65979L1TlXlv6MN9UrMSK9vQt6LsUWjq2Y3fX9p1vrUvboWMV
AZTfl0Dy9COeyN09yd4sqhcYEPEoKLUsmc0s1uaJwzI+OEl9MQsyuvPvoS7d5G44R+g+1q20a2ws
TK0my77DSMkQ4byivWFCssqktfuac+3nIbvVQLkE8DYxOrVCztBL9jv9wLGBI44rAo0hJ89Kcnnt
R4bneny5rqg29m3lS7geW+xn7NuL7+VuEYjPeuG/V4clxa37Gd5+y5MiAGEWLMFwXi0YsHtX2Z3C
D/F7nkplkn9aufcmqwVh2ZS+0N5zowlBR9e55zJq55hY4velg4f6XgKYPWTUAG/s3d764/FtKMxh
GPCitG3z91J/5Y7mfH9p3pXAXpEZ9UD3kPIwW+E/SyRKyaGBDAXufUZ+QNpo6Z/X9X8HmUr7NAsW
yR993pN57Yq3LCLzO+iyYpv8TkOlb3KR3us7tgj9dP9aD+IzNgth7kK5lp9FpCQ4quK17oA5aQmk
iRyuMaYadU4EHQzp4gQv0Ru4/63mr06EDegs+la+hdB9jsWfHmLm4CZileEnBdMSzs7QyifKQECH
GIGTu+fNjNXrE/2uKJrWZB5kfa35rMakudyGa4np9/apmTBo+mZVAJHRt/XTmyxiiDzhFi2KWOyf
0bsWnyaG76WKk+HImF1NRXmn1K4+us92MGOMyocQ2+rxxJQbNQGxXRkiAiWhlLXV4tw/dLWmPpl3
W+2tJk6xMT8JhVirMtd/yRHjruUPbUbW7eVEhEJG2ul/fd7Vihg/l7GZ3edWcOa/WpoJL78afCAb
JLmIVhTa/7qU02wisj4ApxgM26nuBJvp27mPnJ9AN1Lb2IwZejhL/IhM7Gx/GWcrY66FXUMh4gBQ
iwUJz5vRp3tl5zI/DQED+Vs3+co9C6SPMzaPPpbWY3EYffux+dOzVSndp/qWyXC1sD1S890TRCot
rnGbrwJDj2s/vBTH21LGTW65c5BsyK20saqu+4dSUmzATaBaEOeRsm8HSfjY4iYciO1uHZ3j2jss
ztOgMnsGMISJy88YBnBprpPZx4JJTPU7DSyoRU9RDl264mR45fdSeHXRSqj2aEsba4Wmngys+eLH
TgawW8LD4RuwaaIAAtySbKHWv5d5rPHKJTpp8ebh/qXhqlFnV4+z0Ogy/6F8kkBePfPAD81fc11H
1Xx4qAELt7khrf6iY+sYv2xXvQ6+hWjWUCcwAbsun+Vn+dN4JnVen/qxcR3AqdM0eWgwZYyq0rmS
ajxyCSk8R04OoTnG1N/3WNwOxP8aImRXLctmPUi4lWrnwr3sF/a4FvG4DGpoA9ZqucdnW9jFuxyh
XhagRGa8Ksjo+N3Ovm3/dTpwAd32w9BoGNHHIrOqX4xuH9ytvmVOvZIGQpJdw1mNlGS9MioiP7JV
K5a7lVIN4Q99Nm0NtDjwRLqI5oC5ixOZORfTtRPFWpD5NalJI6kKC8B3PBdY/gvdIRUqH9gCuARr
EfGyN269RxmUh+que9IwrZjZC0Ien4pYvKy0GGoVfnL5LCtBXlOJeiyIDcWujOEonaa7vqpU1QDf
Y+f5yGsavY0xr7/Oqs8Vs7bqpIEfF2bDRtKPeEaF8kLaY/pHPpChX7Bl6A7duA4gp2cJ5rRkh9M0
22iHhtv2BysKMvPtrJZYUx5UoW/44NY7BbMC+xDlQreF/mF9PNSeC8WJo9JVehGDd26pzVeBCBlR
cwPlHh/mZ719mrFKfIwIyNnw0PhOwSruGacKMBB56T122Ds5wyxUzNEh9ZJ7NcBLw8LewEy4zk5D
zxwJbLh9Qqh9zF0NRlwnr8wmYMntdXj/RluggERJsiQPS4jDQIxehSyR/iJZmCCz0nIQl0cGDgD2
yrl9OTbwvMum6zXTi86+F/QKeLxMJwwC1LcMHxipHILg1Sb+TS/cCpw+zv1I9VNy3jVkFA4UXr10
MazTkJZjMU3Gq7rjx7dy7lwFrLyqoeoqexvy2S6/+4KWZHDtxUPdCJjOrErSjI9f0jektE9XlXs3
2XEShMYOPX2povcyoN7rrLtwecOJRI8i1TXtRM3oac/jiCq6YtNWr73T4EeRWny1ErzS/Ufv0f1f
36T0uf4B62IDHVMd9PAqJfkqT5DrJu2tBCwgboGHE4XmU0RfCsftI3IuUYfxfWtcWRkqhwJoihqN
8rIeLXn5bXFXPQ+eSN8hmw9pDZE2xKlvn+dLNk7X5VUWQ4MtKgw1TfGFnLpryMEZr3IdGSit7XJT
e5KQJ7qb2ru9E2oDWuV3tG/9/BLOFy88DNnvl1fFiQ1554rg141IW9uu6AlTsh9bocGxfGhIWetv
FRuJyrvwFGARkXBmi+YvrAifwoBOxVPjU1i12XQsOEuVjjWEdHR01HLq4mhjxaYjPF/nbyWEIBmX
p+DtltCNSzLwGAS9BoT/gl81s9IJuDL9huR3YFm1xOLKxTr29GHrXpwTBnVX4TULTJjS5gLv+e73
0L2VuJaWeDeXL4NtTb4eu3Z1jSC8dLGTLjwLO5lwiVogno7b+vJbCp9Ma5VbvDLFR2YR2Jpta8lS
4IRqL2JmPKsHUU7mtONvicxeAPumfuwmG2G5Urq3IKS76IQILT9EA+mOrRv8jUSfZhoe0HlWzWQD
3l7/2/jMgvnz37EXGr+bIjznl+mqGBlfhwTKN60Iiale65k3x1IeRZkjfgPQxB6xRN9Wpzpsnh6S
mx94smJGqcDjNJ66yoHkpRngDnilVDOrAw0utKKu2/M76wzh20Nve48bKFiYYJSD9FGIdDhrRb/f
WaweGix9QCroxI5vNJ08y7vv32aYqNhfXcdGqnFdbuu8W29dKt7idiZojYlWuP0tx4TQp8ex5nqQ
LJsZ3IawX6YOn9lqdMJpnDT5/TUUfPt4NqwyCi9XCt8GIYf/hZqRnJAhCXtQEkQu7Ry9ffc0Fw27
2ICB1nUVgnJ0OOJ3UKT7dUK/XH/JbPOeGXxlp0QCxh5XqXuegWkz1Y437lXxhRRoGIcc3nE/G/fs
ReSd7KpcircU78rGrrR1SL04q/Re1lm0fqwY4tOdiU2riAla/T5+17L0zBpddI/f2K8Bg0Nm18Ct
zhdeOQZErOAPHWfBb7S0mkWZZwUxTp9ZfPQcrb3I3o5xScm5+ukSg1ZjlUB6KFiqui2GMMR3PJGC
a/CaTf1Gm04x5whH2t94DZF+24+3APu1YHMEoT/b6rdj02BIodypJIf7+rk+kRWKj17YNIIyuvCA
tseY6ToyYu2fCst0vfJcc7yaReoKbm6ewhZK6ZrA1Fy4+X+Xdm6wAoNE6JARxOnm15VzPTg2973d
INIObArPsrYCZUk8x2pXSex6u1Ugkh42J5UKHp7cWtRUYX2xMsPI9rZLSpFDPXI2PHhV8j2k593W
hAoUb/37722g7m2m6qv6ph0p7AahovOoEDgMGjLmU3Oq0qpQwX5c5s+Ttm/Xj0tMjHeUaiAVvvHX
YSRgdIUBy1IXRLG2qO08jEfVxrQCMGvL7BCCam83uA9PkkhCxZXsdrD5qhhvHJbPoQo2Pn8VzlWw
ynGY6jkv5E6iIrYuQDxw7tI42z5eIf6T30zd8HgQUxfDW0FUjTc2s93MhwJDa4ADXr3vTO+s+lN5
QbzWMwX/p4mz93fpxQfnxqqd6K36PEyNHVUWXmH9F7e9u2ntjaSOimxIhew8iGyXO8AY5zK+d+U8
cOUohyqfzrGVHF0qLsDmaxBgI20hwYBa/sdJloCrGYB1CCijDu6JrRrJ5JlBVX7P0giiyx9rRsye
ByJCu7puPQuwJ7dZ8z7nBIofiNtPijz2VIAP6fmzk5xFq9hIqJEKFCQ0Ny3W6WqqQDAPnIGUFDhB
baKlKBi+8GMCdOsxtrtcHC8S2V/HNlu3Tbru0/OSH/hpyIK696NUxYbrA4Z+yt7QWqgYKPeUE3PX
Cy9Ws0T7XhPvM/501uIxZIey1/zMIpkRa5vqvcxw7sVrjGxGfBlXrqnr9reQKk0W12LgVBurBg7G
8RGWEwN4nztUKEPhqJp8zKK+HKbZODWP38z6mAtV5c+1DtcCSL6cyKV5wAXwYP7IdlLI6jgKd8hH
goyurCbk2N9Uq3jo2VUzXI7W4QDfwgdc/e49a5/qJ5LL68s++99T9U4MZOwcze/gOtUdoOQc8E38
DdVUDGkzSCxJmtiRlxU2hUnxlktlOMjVQp1JJJseG8V+FUSJ3y319qQdHSkX5T+MV7+I6acBWH4j
GJDyASUpmDTA3W+zW0CSff6zEdzbjAwrDGamXy6012qwsPelSNlAMf9pbavIqplLEb6ZqP9UXuyA
UUBazk5T4M6kF2td+rdlDFYitKM6KV9LCYYop4qjhZfGv8dB0/AjLOIhJu/WPGHlfeuXW+nwlAi9
yqYckxh4gho7gYscq+RwnphJdg/NTdzxCE1wjt9GAPiyaSFz5m3+p/QIwpF7z/nHcLzxrt5Lu/od
b8Cy++eWUF43n7IumXq1k91QG69XeRCndduWYkuJHpUk6inAyKhfXgNIPWIl00bs2udJ5urGLx3y
n3rcQC/eWRxbMCcxXH+yeZwruquOqyKn27zpkkLV8DI1/Lk069e2nGpgQGB0nS7awa2YRuETUAeY
e1DHncV9fvLgqaRwxTORkqqFY+Hw2Q5jqzGrwzCh+yarSmhM2MOxkZrk5dBBneeHQz7W2tV3U205
Buor24LnBq6gvYnnEJQRgP5OuLOvEt1Srewcn/xVCoDQV/YwI4VqpMkrmdAYaDGx1QKdcwqezpVR
3dobNhovwc32pVjr+8hgwCIDCzWJ5g4Df621SKnsLKQ1SEZjxEQ3EAKsquTjy+nRTXOcBvF+fFsI
KSbj4CTMkp0VNePPaVggwrGsqth0Jm2DA43LfXTCrmPtxjbgg207mVZyt3LAyMp/m5M/lJ7VINr9
FBxaufydLIs6Wq4e0Xr7zseZjXJhvSY17B+VJVupbT9VEWM2E29oDsHOy4XZ9nGIdt+ErzJ3Z8f/
yYRasYKZ3ne+wkHP7slO/KEMurZrOmALnTkBC9TeFmOEWBE0NTaTnEByF3EHdspqYOJYG6Vrm1K4
/FPmZ1qI/xGWFf81Y+5yPdSGkaEp4tFcWgDKmP2T93wZ3HU40/1Kzl9Ic8mXUbz7oRsts6bp7KoE
VR4XqUdv/y+SyHvb5tCYZLXcs8ghNt51qHFUG9fvDM074TT8pnQm2WN4+qXRYRGZR0qinOh/qWWR
8TjT1M/dnznqnWRmbq0oW/5WOfCw4AP29r9kLtTaV9/0z3KcX3pM46Kfjgz7OIHEbWpPPTht+Mvu
rWkynl+tMvvmpr2Z1KO8nrjKNg59FcfvvfrM3WkrFPTB58aXymP9jpTd6OkmWpg05VObjiNeDeHA
7fInYpBY75S90yF546Eap5r2Cm1WbOVZluGqyFWDeLkVnT0KzEhyVwVnY8xywLQmXmI4mw1A4/ry
m50mBphpIDxuECb4du9okrdllTq6teQrczHfcahyE0tkGVO5fM49cEI5gliEu+6o4ruTaP8b3qw6
d9U/eODt57idcv2Ho1emcjM2DhKSjuSLo2jTdKfkJu0HpsSPTHoEw/dd1rV3I6p2+IdLymj4Z3Bn
nFA9cDt6Dl2eoTJELdpIBQIfzOdulLfg7i+pPjvnE9zTV4V7kYWX6VeBvksY0jqXngdhypQIHiE3
L1mw9W/1k9d5QvR/ozksBDs/zDeEaPemVzg20cPCVN6m54EZDMWytrS6F1t0mgWS6Ul70wiMQq7u
CH7kGE5JyWkigZZnHJfyXadrLu+4XHGHXVdigsx3bLZRIxgIafJgjlDYV/EwC9UnfzEZZuEhcxyj
4iw7pbwIvVy0msIJrrIPL4gYp80iMzowvuCCkXPkyifdUZ1LK6+/S5cC11nGWUnD4sK3auBRTNcp
/HpYza9mQDP6ffeZ0xbPg5RL8fSrV/qaMBgctGSE/pIi36aPaSAjLh+rngtSslvA/ZQmx0ga+hiV
lC7JHGVypGwkdKuHatfugZ0h3aQQ49PULtIslNOcrnfFiGmz94AeeyrEGRneVWnFW+sTeFJvWheu
BZvKka/LTzvejucJUI3BSiFW9DtSmsrlL9GU+phhypd5Z0/45WyZa9fBjknngMN5YQLrr66i2ZVT
sDlZJA3Ykhmus6Wd3vtdOdVOvVTzts0BTN6Dox+PGPyILel7H8ZrQLwB0UyrhnqqZi1ESjqp6Dgq
fnLfjmCGoSjropGx79noLFmMTJ+x7H6EpkJqIpk5vjCukOXC5OvcfS+e1bHysR7OkJ5lldQvMZlv
3yvRiHU+Jh1lWk/Xs2DL/Wz1x3IoGhDLZU4aeONtwCLQvXG+cYJjrN8AYGrAREEpikV8rzpNAgOw
SD1SSHZC46jIujhX/C1Z/D53Y6kT/oXy8yR55/D3xpsxVvNhnDDPfvjj9fwhG3HbYKDAWwXKx4Qp
dxk/ZXvv6pFy/DcXa0m6HyV/V0W1L3/oTVAFOP/mkdadH5iZKPsUkvHyPudUed0ya8/xTrpvDFkI
t5N1NJKfNm71sbPtoJFczJqw/zuMhAKp2hsmSptocszi+V6NVjfFfTc5f01ThVuw/1b5M45ChV6X
KazU0aaZNB/B6O+tzmAUdfNdchxbdoggnRrPDS43JbvzDg1VqbriDrmdbRGr8bAzEm7cf78N4MC3
8VOJanv2NWYg6phd+/YXOCE88k+ZRN/GZhAAh6VD45gXE84zxo2XExbYT7Xe+PIpz4FUUE214tMT
4mv6YBdzFPgmsI9IoOl0MLid8ET4LAlwmoKqY8wcV6pDBoir+rZ6nSsAol03aFJLD1bjgsnPzwdl
Nhpng6EIgc8/i08RqrNXMK4/nbJ7AqcnqJCBOzusEWz9UFvV6IgLhWhlM15TU77LsWai+WqiSyhm
iZ9fv4ncHxEugzQhQZJX150dOwJal3q8GBb2vvujsUmMUt1j0XAu0rkIr3+U5GOY+Sg7opJi3//g
/C7P4Mqpx0UsMPtGZ+Lu20KJ1jvHAtd4E5hrPzEXKLDJ3prQXXni3+mldCghZdAhO5du9QmH3cam
vKYFP+efn4wM2BpyWsZsn0ftpz55aFFVjAFjuxivnsocQYKVLkImpoDaLz6mHvVAavVPWRUlZhaA
TPfM8X6b+/CPfg5WrWvn2nCcKg9x2zJXLMJVvqLXWyH7339dgw7+FAc602Q3cH/nMoSV/6Y5t7Bn
XyI66JKBEgqEwM92M40OuVrkaYY2+Xgl/utSuH35gci0+D3G82EX/dyxeC0dprvpe47isyoI1cwF
lwGKoHkgXwDeQcWNAfnYNUBr6G449l6DCGfsEQAkqOdddKUYbHydmcYMGLeVZzsIt9u3jPg1Tze4
BXLqSX0pYRCl8s+b7Scu2cg3G3DrUZ1/cmCuoPvtJZ+/559skk1NZTWOFkO90N+Gs7L+f8O8Kpe4
de6vfCpeuPxkxYDIrDA8H+LC1yOO4WT2u8s6j6lKwhUOt4/epBQ3yWmoI1B30sXDJ3fvbNjYje3n
dOr3UUgWJ4ZRTTeDI0MQ0zRUv+ZiBSxeli4e3KEcqiGOZ6UcPhh1XooXYAGEbwRhMKwau0UiWi1t
Hu5rz7PJ6hmWn064dgumTodbDu/z1tQ9Z3YGvDiw0++Xn6mMy0/pgT10zNO987/CxAH2HsufcxHL
M/aLEwZW6jPJ94M1oNIBiTT/7e9GaR4XzeTyXL73JNO34sZOXTOl0Y0jVvNQcjDHsZtNb9NaQ+PF
avM9uw74XMPI7uXQ4hkI7XclnbfBoNriJsfEdqkm2OcPzT8v1a+caD9X6Vx8lqNQtbIXAMgHwa1A
P2FmvwD+3SJa/gzDrUjn03xytKke8Wfzqdy7ciDzcj0jd5ger0qnOVgRWAdfheBREn2an8WuKqwu
8Bzn98rdByfPLeBBg4aKxMklB2l8yGcZ0feQJcQcyDGprwjDxccM0xHmnJTPAe82gPzCzGFzseGt
lPx752ND6TcvagO7lJpbifepTCLsZJXyZVULT6hdY1tU5eWA57Tp1/6+H2B4/M+5QsFj8ODCeYrS
f8LTwLBQTDsgFiMoQKiFwKabItzdtJBVRNrh/fdcre2KtPC5NNVhi8u/krr5Wn5/n1Xewmmb71BM
Ta+lDXNn7i0OaXPtj2GG0+orV/qXe1whjSYzQ8UFzh5fRTNPW9DwdF0+5HqvRfzvPv5Gf7+wZ5op
VU5nmzfP3s1/AoowrPZTWYQKh+Wx9D+SzmxJUW1bw09khAiC3EqPNCr2N0SapqLYICjd069v1ood
cS7OqqrMNGHOMf72uap+eiZ9Y7ToFojz6BpaZn8oT3lLQ+An5n0+NqAvfhY1Ihx83ZklbMdrjqvQ
wfaMI4QrSUso2nT6BNbfuVtI1RE722yJxuxjo/FAksYOi42OUZUQEtCRGAaMQiVmMEAkU8IkD4N7
jXlreVnvJOxS7IAuBTcqD8ouW2G5NtLosQW2ZGo0818QHGIC3kFFexGVI++4tziXr4jsBn/FTH0S
UNQfJybSFNTjGtVBk2mxBjACIkXjS0O8h6hFQeDRCfqfo0tCQr1GZuZ2s4IMAvatq33/ex0TeK7O
hgAOQDR9aLCJJAJAsMChqEZTsNb+JJyOcDb+C10AGKH777vzIZdREBDyzr4LCv0gssmpI0g0Ns0t
8cz2e0VSCfwQmiBSTl42qdaEYddXQ/5hobeGiP7PMvHohNdDWQn3N8ZctnkY8tebt0E2Ohsbl0DT
oaPIYCcWHSMuQ2tCYKrRHAtUeDwUzzUKv1Shf1wJnrqhPczPZqRY44XAusXH/2JvpaIZPpdgbHC6
cHC+nri11ir/8W7x3Im2cZxtFYD42ETpo0a0uHROiXFK+r0HQyHHo29H3n9npAVpUwUlIHldLvVg
i9L/AF4PbTSiZG2SZuFha7c5xURVHClvBKvjiyBjnWNNOf6LmfFZzIlH7I5C3UPOJ8LCAY1RQ2z5
7WIMFV3FAM0rwGUmeqpmTOQsdCcDv3FMjGy+2qwSRV0pYQpDc4Di+ohIZtVwk9ufP0opMIbfyTgi
OI6dHx3eFcqCYKYtT0XEAh3yEhNrjhMawRxYIwoj2tbdPuxENGNABjPVWtqPAP9ExhJiLQ4PHg2a
7//YIz8EzsOjEVpDxC0R1YcPrx36I7b40qwD4AYynNHQDWbtvJohfR9xVGA7Q+v8J6z/gJq6h2LO
JXWCDFKChOb0ERgvV/xttm8H8pcOE5GyOQhKoOm48XuzCEYdgxnBwyRzvBatq9J7Ibky79PNzn7v
BJ2c6vlwDQy96j29IMl8aJzovyMTfFFtRZo4mlkXFw6T+A0TWxdquZH7RU44qzbT2VgefwUG9CM3
bkV7Mxvi0xvxm8KMR15Eyc15gZ/Ds7++7ei0RWbpjTaqgUIgxpQuHRhKSAZ5k2p4nx5JJCutbCdw
tEsp7vYa4mTxXr9DHMZAIWjr8QOBn1UOak2nwfkb94Fup5vbHiiBIXL9WoEMMUHwuxxQzCWcJ0Tk
2aKHAH3fa1VMIxht5hwmVkK0aAUY8ozxE2smAZ8Odt/VhMwuE2ki/LdqfP5KHxyVsZcoB5+Tp0W/
gwq7FphuOAzyyqw3IMwsZuwSmVOYbCo3A8YF0TGw0juW16g4sGhkKCGrI8/hw0C4FQK/gBQ0swlK
408k/1XxKCAC6fCKn2ttnhCAG6JkNPWXIWwEeQJthroRQbdEbW5498uQgaJlbASZr/h1MLKw/cDI
z1m7TTWEK1hrzOoFUknwxfW8JANHij4ib93sne3QrJ9mSroODBh/fzLr2ymwOZJ9xolkXwK7vfdv
skD4ADS//5F1S90+0A8I1eeYF2wmKpwnW64fntNmABYK7R7UbyQQleTQGOwA817JBbsR7kdL1B66
fYqIIhkKLasIriwJyRhxoykgPqjUjQwaDgl+WFvAT3SmC7nGewsCU7lfHifN5hf277yZGLTPpBG5
ilCRczXCOrPJpydlhsyL6rcIzWZCzniiBwQKiHeY75DTWK2IOkesi5MHhXEi74XymOWE4GsfG4F1
jfFWcC42xwd6Q96huchYITagAwDWjWbzQsnzC8XBskQLgsj3u86vE++Nj9dCAPUxTq3NYzUdwWnX
qFXeW9In9pcjFJj0CDp2aX1a7Ord3cNp6RLCidbHFE0FF6t3MS9fpsPoSfJwH6vr5w5x58taEKnl
vnvAVG31OAIIQYsR+t8UzF74ycxiwK40k8ia5cptd2+oI7Jf4E2KOS59uPq9xAsAEA4J4d9CJs+Y
P/M6V9Aq6DJwzO3rAHiN89MCk2IqmViFI1rKzp8FJyWvcs7cMzled22Iidmr6JmpbA08fNH6w90k
Jr7jxvwjWQ+SXDn4Ehhs5FX0ttzCtKQV6W6pdrorN2CYKNJLjs1MdL4gmL4eh0uNThe+6Z8RNAbV
WdN9uxTNAoh6BXOM6WSv4AzBBDkQIuPH8Xq8YUXXcJPOurHPf6BwOrMv4DOJDqDB9oa4iiuQ6iYJ
9Bcj3IdgBc3sziQ9+m+LjZZOjopQvK/1DF7nG8oPIbIR6Tsy8YADQybymJTgxdf5LokuYfdhMKY6
RAHBQ2lNFcf4xAk7iZg03coi5M378io5rFduw8lDqd7f02nDjygrGKC0qYHxInlVieq6/sR64I+I
OicV0EW3i/lhXpOjRvcSioXHsRRH+8gZx739JeKD98ISHNWfPAdhAXu8gECeSoJjYX2ZzMI8QrMr
wGluKD+NuD5FLIkIbBPTKPwoPzFdHBxFOar0cJGF0hwp6A+J59QiVlsft5yBJpPhNQsvE/sxE+dG
twXpvCRjj0y4oE59qXS1D5l8xkMzZcXqymmNJNN+//Dg4Gp8jMny5fsggO/xtKDs3j/yL1oF6sRI
QOH1HdsgE4ToFcGX3xTY4kNkFzEtwYgj0cj9W5Li8UAqaT5jfaso09ehCa8zbKsZn4YIas4tECdP
BxKQTUyzZMw4ojgFTZ81hDc/9lMiLAGJbt7ocN0iHrkh1po4ktm7n+0rREk2l7IpoBgfiQhHxHtb
cIqfyFFA2OeAcALs2p85kFUExDDxx4Hkoje6HGCxg35FTCFbMdctoX/mfXUDxPlALUjxIKmmmttC
sfarD/Hp/Na4jCQTtAdWEDYWkZz/JY+AYSBptyLYkbmW1MKHc99WjCnOaz0Ar1vyR0UAIaFhFmI4
Cqow9VEK1Ox1RPwicmIQS2YqEBs4UIBUDHQGxCj8NzsFpmNgU1EvPvJ7Rm0fRvVf4KPx+K0ZWfjf
Acya5z51vtHXqeliGeyYDEW7yoh6Q6OGaQOvcdg6o5w2htQT2MQImKBaNAfFImwRWxP4GIIUZgto
dZvscdprXiJj0uB1IQSIJG6i5SbezR6LILRLiHFzSoOGS0DCUvU45ghAKklGkkla1uI6GCTpgm9V
EPdjIhpvNkvLgrDUQHT8tavn/m4jZ4SHIGQJBIy9XoRQAciTIIb1thYAr2Zr9oRn4OVyUUCrBx3T
P+mm18WKytaHcQCJmsuuXaOX3D4WBWeLyeCh72rqIRlnVP5180YQGObowgM/yShPWimblFCUEdlv
Lx/7b6BKziBud4PWnixQytHLwvmPI5f+IwSeGedDR5BWw/+FGVGFKGGPT9EqvJuXb8Rn9XCvOKRI
A0d/4uDxFYsRYZwjGnIsIYml+aByRa3CQERyUUoF3JmZTBvUGoj+1yhdIpghmoinWNs9lg2guCh1
rByiSfAhP1fj3+oMTG6CXWR77rIYuDcPeyLXPx6PbMoTpCeK/4iwKHOivX+YuvhC3w0XRr4c8EhM
GEcxebgQsBZA+TYLcXMKuhMBIGugle+Q26BSFywimf/4hpqECEfoD0Rk8ik1nsxMa7TSAC14p152
BUohbgbuFhuqgzuHeblzn44aISQxcLKy6rAjem3AN/MJMEgPKoGKkqLoNT+fVfO2pRW4WO8Bg277
2XhWJ1xtEoqFziq9gvQOkDyNVAweoee8C4GCiriORSY1dPOm9VitdwPS5vmNAa4kyJpQGZT2YzuY
ge6CYd5JTOX8YpaGCXULTCtfg1BfQFJQdvcpTflfoP2KvZNzKGoiAsRIVRpy+kRkwOrkHoO0wZiJ
uFP6NtDyhOBGijdMvgw0vXC6A5UUbhez7qZE8V6BODhaQKm3yp+CQ4c6S+KhdrXZm7ySa179cXCf
6zuFsTZIL0DRpKjSPe4VwRDcgjW93eVwweAclErHxW8Hg0DfkvPReTXKoCPx9bEYH+uZvKz2NSBM
pMAFcB6ZbxGkiG0N/f6HexsQ+WG9vczVnPHiK+TMNMRmZoF5jFvjPNCMlB9/ka6ex2tIbPqM7+35
wcRgvFWznwjgewy7jYiEKc5X4OrQpzyWakt9VEeoTEqCL6gaV+k40MhY4AKQzCbUEbiki3w55qw6
i44j+Gab/f4ON5XwMX9AZCYGeC26gRdICE2SJgssN6wa0ajFi8hqg5iHo2Le/IghijSMRRoKBQpv
FnoA0grlmFb7n9RplkzjRonEiceGW/PDoONPKmz2VMe9iBPIjxPSKfzCHKNT+nnfzcnbZoroWzs/
Q6zREs2m/TXUBXw7uOoLnlXng9eSHBaNqDevvDivDZRkfYFPh0TNf+4r8dPL3BcUmSwzsJvxjsDv
nIUHLNvrqKlmpyANYpy8rc3lCHBEjr9POnrADzu2K80YHMlz4z3Nf7RYSzgl5XgUinIUwY5V6AzV
9ZVSBMzESJK3Y3qQQbmegohmpBmeX7pBShI2Q4M/TaDAw1E1YxJ+AoFNQsAvC+7n/MxVKfPtDK2K
J/sTQ6I62jI7jk6ZGXZGpgtd2A2Nlzq7/FZxJrLimiOV1OhtseDsaYV6oN7kIhpSNHljKRiY8j43
c2wU6JvNjbqmCXn+xaQCPsTLDuM+k/eomtbIzJCPHPJfpLqpCR94mwqiX16dIcec1kcm8794I8ro
iW7DL9r3fMdsTUpkgaEbLwQyNzCbHeDS11OCd20Ak2C/3+ChrR52tUIP8tUdhf3h/IhxS/Py6/Ft
ZGoXOlUI+KLfRWSmqWO7xY+Pq5/buVm+GF160jDUKZMNizSGXZgTiA8SKMCEGkITs+AkOlySMhRz
2wtBz916xU3CJqT/KS5YN9lpb2JICDHgGxxAXjlYREd8BgsapR0ANAwxGnKB8IqGFd+yW+TWJ6RL
m1whAkqSe1R5eQsENGJbmUzBBABuuhkyKA+5I/MMZ7clLxXza4vcvNJPtwj5zmjYEQsAywa633M8
U0SFL8DGv535PRADGyHaVr7IKxjaSkAaLfScGkso6UuXR8x47cdnGTvP2yMu2HshVOwSlmpgZ86f
NakizJvcVjTRTmuaNS8Jpizw2TeKlczFqkDBJVHEHUOMrVHN2iTgZ1cgvwr5OdJgE7H000FVE9Q8
VM22WNN8LDKFXX9kD1EG62cAsx+sPkDYjxWBgF7zy4oVlb6CXe0o/1GgTlnsvwy/KS6DMGNlxeoi
OIPh8fmvTIR3KWydF031ik0Kg/hadKdxFd2w9eqbDwR0r041HO9zEiEWWMhE/3X6g0i2c2o0hywZ
RW6Tv7/FqRXCarOwkyU85CkFzLSKJR5rnnt2Hx80zsexJJ+HO45QKsTw9NNeN/DyWAqbfxrm0xUC
lcBGdtkRNWUZW9KFUGeefUQg4OBpoiSaU6IWoeaIKtb8p6FdhrZWlz9mgI+RHamdmPlEAab3srEW
cbGbBdAvEoUQVadDKarx+WUnQKUyODc8FI2NZHtHKMbsO28l7+29gjGMbgos+rbHOTDV182P32N1
5G5H9xRCc3MGiBDSCWgrUdR+w4pLh5fHLUTe+KHxkYbZr4U4WmubZRblCMyiSDoVxbEU3JOEnFmI
ghGAiGNIWehgIjznN/5BmYJ09HoZ+q3Cz/lJwcc/JrEyKP1FI0zGCd9Z9/ll1nIFcOw4EwAe7+p+
HYmg2BLyOemPN5MZDeJF2kLB3GmPerh0LrnjIzAQn5tEqnlm30h4pyGa7x2ZfSDGxtbVosn85RT/
Cn9bs9zXce8Ndporwft73UaD6qqWxf6zyggcAt89XFz8nZy8eJuL3WNDfZtLfqTzPSMoN/rrJifZ
Brm2AOLwi4DJ1xQoPtcAOHQv9KePfbjFdMGa+Yz6EpFNdCV36RbIJ6yaoovWwVgV3wLJux5HB1qV
k+9GWSh+ubqb6RydwAgG7e9+tWv3OSNQazQvxUQNECdvm/XVh7svqQ3LLQLxFBOHhKFHD8EyP+OG
aZX1sRQugtKGcQVTwEthfGaZze7Fj13BNU9CNHW/eMCJXs9nH09ibGC2eKPeEaInCOMWuXN2YBPU
ucOe4Of/ekSAfVEFFojAxC/3ZSEXt0Ea2AiW/MolG/Li+bFKkETswBQ6MZPYeBj75D0jF95kTRTp
uWduCQ8Nx/Vrt6Slb9V8gWk0tSCGx/SYz4nCcHnImyPXje6VDkJDKvNoFOcVcmQAZkpEZpAzrwn0
xBVY6QvPOMRpg+YQaQCUhN3a3RkZH3KNOijRo4WoUPB4kqLRTMe126A/39ah6pIx7r04yIkQBafG
MnLL3PZlqG4RYelzAYsmrM7+HeaFvyJSPIrDGN9fe8YpxOcJkb8AvrNJ/QS451IhdPgPnAa4BEvm
9O4+rcznpIelAs562XcgHcpMIVoXCNeoXRz5E5AZnid9zkHP+TjpTQSnVBdUcXEACvmKT2G0BCUN
tZgmO2AHoWmmKWgxCuFQudj4mSq3OT45eBpUS8SblrnVie/7Yj//+vAdw3h86KwfCMG9xH8DjFNy
I53B3CBNTaMRQPuArzugdGQU9XwMf+zsgvaIrnaHZJqmFqAE3fwSDQL/AeoHulf5C5QPdPHK6Hqp
fKB95+1yy2LSFfqfMXU1EyujA3C0pKcW+Fq85hiOSQpAqSfxd43rz201iMlE8uW5PL2tkHWlzpGQ
exv9D9ESVIA2Hdo6ZiWdMMk6aKgDP+jcrDAC0fCPbEb48/oECoNCgtCl3qiWw7sjo2nlYePCXCLT
aB+o0fTUB5NMDxkg9ZUFdrhpBWBLatFGZRyFsRIfpxLmxKXd5mWwq6wRFpXir9pOaEAFV+DDfxwJ
56HdQJwqIzCp8M5xkzoQjaQZ4hRGzjBnYR9xSEqUzqhLVUfo17hPI9125nMDbIWBTQgltVjGsPJv
viLH7Hl4lkatTic2v3YCHEIkVUTYIwZlERTF0wo/BPIeNSnPGBDz0iOy4jxiZn5TV+Lxp5S4s4VE
6AOTOgjxVl353T6539mO0ICxS6AHpD9cUGw3NArASfaYajAkTt5YoGAFxzKSVhOW2m8R3pFn8Njq
qNJv2E44vkUFrwFuS0WTDBeiBwXiJ5ZH0d/HGTM9dc7k8Di3v9SSz7NAI0Fy80W9ekABMLjvMbHD
VUBJrK7LASObiPWUOOG2WYLp2Jw4yhjymQ9XED9YlV0cphNbOWK8mb3c5y8i4YIEHCDjsKJut2Ab
Au0LQO7Z2HgawfuffyMX9iJEVbvE9ME/zpZJH53RbEXVPFGN65TNkz3ihSuhLuBcKpjUIDvdV2nI
9oSeZtGd7/MPTLijdzbSXTIveOgQHJzBBgCGYPDO7BkfSmQ3HQ5tbOCDoQcCPOZuEulzhAj1PxdQ
V8amzZcpRN8w+XhFY8JaNxhUBAoKCcoMhtpVYR/Spxd4dyQwv08CuZl9Nv0CGv6KZJGtNCjuZn6x
xujFWf4RqTI8BijzkAlXEO40J1Gqsq6XA0f2ZcPCkteHT+gTUt7A62Wg2bslvhhPhOTzyGBj/UJD
IKaLCm43Zg2iphGklj/lTxcMKwT0piqYMVGGw1xkfMnr5VnhsG+BBXggRIl8Q6cf+o4JZ7DfHt42
cN7u67UQbFwdaMNHTC+oOgBEHwg0/t7x92Ng/Mbr3JQWvpFb2MAeo0Y44bKhKwZuPZ1Jf/U6O0yi
m4+3WhZliuzszmX/2KvVgpmtaAnOs/SzWBX4zc9ufHI2IogD8tfG4uwcuTIGLyZUMtktxR0hu+UC
g9VDkI4PdGTKDCCNOfylUoKHg/wRZ7B6pUbJgefcDpBzyTcZ1cbld/z32I97I1PtAYyDyM3qL3Yf
jo5db3JHwaH60DMPU+OYvvLatcJQTn16+QfvhwkPoqOF6nIw6/H7Iixo+4iHus3/G/PZipgc87Ib
E2lm1+zNgIwb5tFL5WqS09H77ioo7zO/9AeOjvyD2+Xuw5GvWX9hN0fJ8JedgEmaQ9GHgJI4ZCH8
AcQRt/vpbpghAwZvlwzyB5fFX39jIo1+OSYgNqJL8DV1Z+CXy/syJQ5L4m/IPpLIpbZMT9mW/Bgl
JjHrp3VIMGPwbTevQViNpuhDvHb55qqj7WM5WL+AWTo4mzFTn9nSks1ttsq2zFRUJanmCLHf+Wd/
BTxjbcFbE8idqcxHY6MZG2PNVlf9QjvA0bPcrO5c5fhKTmPEUVrY/JIg8C8arcXTYMsOKpChPXY4
zHAQv49sYfmR6HLRwtHMuB8F0wBLOh+5Ck+BfVlNcHoPyf7ChGDeQy6kYs3g7E+s6/Gy5eqgXfyC
pfSP5Baj56/yfOMtLY0hS8sR9uHLK8O6uH9yeSKiXipLwshRmOQJXDvjPQETZCWt0V3c1/htiTd5
X8kQ6pIe7QIX/N9rX8PR00iDa19Evsk3j6XtqZkqzvEWyQwyE8GbIJQqYNRc4H3cdgq3Q1gdmW0e
8Z3yyAehM0AdTCFRJVnklvrYdV6be/AuQDxZNZKXBe8xjFjk326Lk4+pKulV+Gc6tm4U9JYmVMUx
3w5smhuFGyXlXr/xcAnxMj+rtr/a2AB9hlLrgUgfyhzad01azOWkEz5qPAth9kVqczVHAYkXa4LQ
CPZYPU7t5u4OzVsEpNTDaJImceN4SvDgXslzYtut4qHLRPERgZky21rwnr2P7AD7h417wQNiAvT/
027CXepyUjs/zHohJH8O0cz3EtbOm9cVBwOREJxfI3zpmjUkyeA+QzY0oC56MC2P9faWgEQ7ROYa
2k+TMOzofKSkdhpbmDlwgT/tLRIsL9YcXvVuj8d0q1AK81MsPz9ABvzTA3QqCD/SZbJNT0D2a0Q3
vkoO46laPugbI95jBVoKaoqczclWdHiAd2fmX2U2SE8IosO+ocwk6xVwgqMqHB86m9ZZ/CntRtk9
CJ9rBK6mc64bvF50gjMlJINNtu1pD5r+29x55DMolN9cdzRMxNmM4B4mQEhKMRr+i+T/sNpydndB
exAVg+wTcvKhhG6EgxjgQkuuOI0LZjmSLSCqyGx71tZHshuZaxADz9SCzVnK0dX5bD/H57FAWPz1
phCfzs1WGMY529AZgYoFk3jgfDjQN+yGbIRclCRdZBHoIdlsXtUIdBlAnrPlmG4k1JbzbyiyyAnj
x0zIU5VokAUEE7SI/Am33zyszBx5FIM4TSjNcmdI3SGXxW0GojNVzct6YhJ47/BpTuu/1pGMX8W7
rEer768afzYIUOAXvg5VTn+9QyqlSz5My288agAj+Ea6Q7+SVhpZqvhLqdOhHtf7hv3xu/6caGr4
tmYT3eD2c8q6aiZ5No6V6iG3Jd3gVUMUUbW2Hs80zABb8musERKtGfHRGZxFBRPYu8zdvmQTNmq+
19+wcoTCuWHich9ITBFtP3uTKLkRoXxHeIsaIe+2dbPkFdKVaGhurhlFLHSshI6l3mXx5SFdd0j0
rDH/D7wcHvrrtJjeKHKThGRjdo+Blvmg6ecilJwPIDWvB75FOucZQKGJvusGbvuHDmsLAbvMz2KX
89zFdCMTXf5G+V2tew81NboNkPN69RRw+pPw1R/WtubQBzdSor4Qa5+RJW07eqTHwXtZLeUZuugK
VW7p8Q8yeZLM8lNtBvE4oUR0+fKp+hP5tWimfymO/rrHy+z10zTmOMnhI2UE4e/ZXbMkL6Pr5rHs
IQDw3XD9Q4DBCA3+Bf19TJU0AaxQCaGmGF25Khv2XEn8dEG+HPqcb+SUw+bMsJvky4erzZ7JwxlH
UiSHTE0akq8PWqO4Qg1Un8vza3c7N/b3JOCk4OohB4agiz7beta6TZiaGuUE0xr9vISLLeQx4PdP
RNvIc9pFtRNyX4ZRHqfJSorGh2YHosVsg+yeFG2+UHasZDRlDw9NpEKLluKlJlu0kRuURET3GZEo
XnfSx4tSKBlFu9ztrFkdCE40nLeUKIKmjzy6TmpTX5dnLQTLQzhJExMK4snuJghZ1MUeHwtieNqo
BoXFnFwRHDVnwtkweaJJxXnxtdqAqjveKN2ozNFOjQur2ddGthEmoDfJEmTdG1vd4lnTLA05GoEq
y4x7cCYu2cLSF3hdHR2k9fXL/epMiDglbxWk/FjOKKYDNX1ZKNJDrMaC1rAJqOFdJ5GKZ/kC9vgS
JgvSOtIEbzJTH5Ch8d3Xfu/3HJGJ1orOMlW1vpT27icBt3vKjjEb/BHJqHgfSNP6qEVyNI40g0HA
oF8KC8RnNvRKgNh4kijT5cBASP+JL3Ri6zwDso0tFMMdAEBA8D1NTrWrNLQW0n+geA/eR9YimOGL
hXAcTp9APvrOaq4GFfLeVOKLN+Iri1pn/hkTkbVfutd1zKMwXV4D3r4J80tLWsjb1IHLJgEq/AWa
b0dfKqutMPcI4aidJj11xvEbSbcuoFg1GVNw0xsNQBt2EZsH88OfS9RAW5Y41FA5Dnfckt1vypG1
KGagNWsaExVTOV0CMh02w19cQKIJ50rH+svvP3PeBc4SfnuKWVu/4DbWffspZ4psqqscM+cpO8Jg
ZMxfmqFczOI8pj29tcrXRj/wmD1J2HBoxFLwkqsJY/oc4RKZpehx52hc7z9EBP205xQkEUiCZwTw
kHVxSZoP+RYt9bHzT0RBV4ADj2n77ly34grQfaSxE1DEr0euakTm7TBmFLQuh4nX7esZnpR57aan
J+PTOvc1XBhw4puRBQDlji3ZYYzMIqIGAn4Vp689+uVddBAhhoWlzC9/CDX1C8cuDbVRtVF9Avvg
+SdmbRD66fHp8Q72SwmvICpn7gzeE8UrsWrjTMrXWTZdPdpplqRegc/2sao3EKhGzXFeUVp5p9xQ
Zq4J687MU/eKMG6neINoYLHATdeY7Nep7EovmzShXmFHMbHuodsYHTriKghCeGyrzGaQuaA2f7pA
negmFiBCPqlWFQ7LybGNxj/vuf7EiPpISKBDtXhfI7BltIC+RakptoS9GuleG4oeWaa+6jjYk3ug
kmfRiT5e9gXdQ6rB9IaSHsjdKHwGNVcRv6SGngjEuFg8l8DVxOXJK05Y53t85lZeIJsHO3iV7AX8
MH6FRFwFg8KMxg8BtcjMViyR1QgR9+AwtF+EVpFFSOPWY4UiU6iveqteECuKnmuw0vF3dUts61KC
NfxuNpgLFur6MUO5/EL42bjMaY944pJK3IfqkZhORllCpW7OmEuLE5lFT6SzSWwlTzIDYBK64M14
DLhhqoxHOUkkBdm1eTIgLtKM1KTYPDAuvj1IRlT9GJYY/F3EXu8j8B0fPUkpOOLiRoDPFZDsAYc9
ft55jk7AAil6IhUGfhS2HYYpr9YhfbEQAUbIWNoQZpRoJr7M8dsb8ssUjx7SGqyFzK5Os+X3iV3H
bO+cmCbuUvcC8g+E/H/pfOPd1v1+vCdBxhX2BDggZl0zZwv1sHSCN/BjZ1NsWZXJkmUjxyWazUaH
iH5xRs5UcF3Jzn12IYwlE5EZ6oqVPrVbDI5OecyQSkQvXWjnZwMWpGmvET50hUt52sSdXQXEw2w5
lhzmyC9gxUEN7i/z20yvawJG0305u2pW8zGHaI74RmK8VN3YvCx4o0qQFKat1QApClfLKaMSjj1t
eQm0Q81+ggXXUfnA6E2P0lgrON06IqgDfAfP5dhhuHc5W/iywWXPeu9oGmdaBEO30xdKrPECA00v
aqsWYdvDHVub5tw31Y6bJaP/6+qBYFwDEFTeMYDJN82T4oPGnjJn8f0GUEdh+3ehpPo4nD3YuEbH
j9N51xPr73D3Zm1U+VBfPC5KzK5htERFgue0Fhpqh/wNp7dGpD9fyJ7JIbaePjxD1AUfWlJNFuFB
qB9AGa4E3jOGo8gFQEYpFRNCLi3KuzmOVIwOfOSMbX3hZ6hd73G/LY8XZ+i9kMI4r4Z+dfSvqDpC
XAoHenAZO6j64+C5hlfFJHwPCi01+5vBuT62XrvvnuCsj5iSjxVjcYuItkgufvn0GP6sl/80iWKs
S0cnu9AQADxyAzoW305+t3TFvcsWbTbr5g93yr/qYXRLX0cYy+J/xRSa2xFwAc7Gf839rl1ghyEA
gZApj/h/QM/Up5xNPZendtUstaOYlnEYODnCSz75LQWIeBNnYJewA7TZOxQNkNTTbj+VgRGro47H
urCce71I7wRzGsU8d5PkqlgSZsohqmXmWiIECMxhYvCuOG7xKhx49N7Ekix5LZq9Sv1jSBEgvIRw
EF4WBQ1PF1HnpiqmuG+DyQl+47G7b0kqw6C5gvkOi81tiTgbCzRSftIQfOkgL2lTBAxjzYLbygw6
aQqhsshiZjVqH6a5YvE75ikzym3h8pUDrL6Io4LGI+9gyVhOG3tz1uJ3J+ybKMrXT8hQ/TQkQYmp
FiuJSQjyhKMmIY3cJ5GNaYwnPXwEwx0Q7BeetTfu5w/P3N0Fy5K+ZolLDcqbATa6zFmMBPtKowYq
4EgtXXZ84hxAoX/bn2oOyMtOW3PfckSzQlPEUwHKXxOhatBNqCOH5T031/dIXvQssi/YaEjPFH+T
y7cqkjTBNgkYm9CZYw3/qcNnUAo3B/L04RGVlpJBMfl3ZJLmPDRJumyOgM8zMZwNA+xAC87nO6ED
DRkriF05mp+OvrqAEEIWmjnBvRcuPFspcyOTgTNSlN3kPIElFOzH7bpXcLNDdWfIf2iGxU1CtPwW
tbRwUhhs07Tc07GG7SU73MLhywdjqSA4GFtBdwfuhD3yjXCStvRz5z5s2fqJGFT+xToyR12DjLqc
huiZz/n589xgSOjs/syGfsXKB1dzwew7gEWQIdHBbDBEaH6+V5kpmEDdz4ZYziJqCVi7Igg1kHAL
6ha10rb+eyXdcXgkcYjvu/y7L8Tl3Ik+RTjKAz0LM3RYxkjox9Xj0+faxCMQwgdVmJYQGfc7dXHj
Vr25/HYBAy5GuQA+1TYPcJUHI9rwl6OFyJ7RjmcHBShfAehZQP9MaSxSthI/SZym/DR4nMgD8OUQ
Dbelbeql5iugmBgFeDJy4ua+cYXHEnsgskeugJuDDEv7WmiI4S9A6VEJJDBdbSzuMUAPpLpICJlw
rbfFJWfXNoro2/qSKML0oIjS2q9RE507ii424tBrzO0+w75ll5Rufkrjs2i8DPXqDToHkfwkIcjE
ril3JWmYa9rGCyN6gO3rHGgGRumG1B16sUUkJsgD8I6oOmfgmqiY+7m+Qltdq4a6xWGSG3IrJhA+
WdWGxTAhTYgOCl5Bg2wCmHfkthgYjpVbabj70PIqQNL8wjcZQQ58jV0aIsZ5s3wzpWimRPyDZkAd
oVZmHCDygs+HkGDIO20/WMkrhMD5mVseTYoEgD8y60x4YIRWipM/F4UVGY1YSER6r/8tvNZMySap
qVFwMECyZGEYWJHGQ7iQ4AoeBaJ9aAaxttZ4Iwph7Hst5OB+up1Uvw2ujKsp2xk1HvM38tR31LOW
7m7zfJr0hrTh5OgtziAHIX4ZlniATe1tyER6BhOXuoCtBIwcz2b06f32ZKKlBz3WdoqP/xOnJap3
JL3jjF7oKT8LZvNfhYcEaQ5bFXY21COzGpny8W0RXIu8WfIkTPz4n4ZbfGFh5rytmgy6lFkeQtI9
89NHeGx4W1EUn5ppC+yHhWgFK4qehvOL9w7xSo9iY4RQ77XlGROSqwwQHXxyLUgkxjJchTbjIaEw
SBI9XBaJCtKOHniFxv6IDMIg+jLs4lHS/GagY0TI/nwOYJnbCqaxP1x3WA4eEpGjxEsITM8jF3Ca
s7TuR15tRKNZykz0sfA6UZeMI4IlLCTYgaiaHPKiw2hYskze2JAieAGQTKw3oEmcl/s8BHsnkIun
A31GYbG9RZdDulc9qoAZc1bEWPqS38GVEUX4WEX+3f8wn4s4OIHKpoRVMsB5yHMLBkT+cKAMpuE9
6OCxZvKphdziBkGsRfcaeTtr+Qjc4qKFY8Hwyu3IkxYMd49dY4/9B1E5EaZM7GiU/fEzvZzcr8JB
dA0dzWA5uYbCiMycB5nMwUFIIuKN705EnH1EMT3+P22L8CFElM4j+LbGw6md09soGQ+QLBFwfjsy
IQLc1U/3+teDAxAFy5cj/cO+/UGNdKDCBiBU8gZpR6xg1caTt5Gh3XgYE7qPGgMfNWgq7NIbJyk2
P7FNfjpsetaTwL3eBaXP0AsumCBZx4KOAWMLqsG4RKHc/109VIjdpWk9/6yQIYN0r7DkXJefeXcY
bweWkB4qvw2UKqZ+n72LlbkiCW/73A4JkT5OPH15j7XtEOG/btwQivKYzyg3JHjdlxG6vHHfKrnQ
Rd9iWbJYkhmzuv0wAS0g8jjHS97atV8yzDpgqJw1GUAGwMCdhSci74B0LCJr//XslWynKnunRm4a
7cWAGaP9O9SP2vZy+GxLBnQTlo1B5jIJ3iDBZfwCAdCBTuFHYqbDv371H0nn1aUqsobhX8RaCCJw
Sw6CYLZvXOaAiAEU+fXz1J6LM+vMnt3dNqHqqzdiUtKXf+iCCS+JQcqMiB5UpHSvsIjlwzelPecz
vIaNq7Amd7svEhBkpwTMYb+w2x0iYPTB77+O8+CCRr42KDByc0pNEVyil/KFYFLbVjmFu4jF7wuJ
Yyy4KpgA1ww2F/+59Qb8aYPmwLUq88vfJzaJMwgaZ0VZsvMmQdSVs06oy9cQ7a31nr0IpAm/8xJp
WFpolslCSPsGS7O4xLSPFtFFuJu7mMtOQ2IKdg5Vyz3RFmr8mjT5I3vP72Tja2iuRZ5ZqiO63jw7
V3QOG/N3rgGbv7I7BdNVG2gL5JUGwEwvWM+fuKHve3WIzfUiHPjCCkBTmosQ9ssUyT9BKXMAZPDj
xduvkkvEqTpl5m4SQNNVP3uRRfmxkMMSWuAJWwARyICllz8+bU2G902UUz1w3kFcY/jfcsdrvELz
Z/oI9dE9JEcOiX60XnVAvSIdANz/Hap4m4Rtg5kCuoyoJIwEowv2LNZC4n4nA90HzEF3xyno28AI
ggYCRDy4B4KsL5bG4pFfby6BmEzmtS0jb0r6swGr6L4aowR3KmJvaWli7+aN+joqshzvj01I5pAO
cY4DBgKbM7mJtnsEenXoseNAXFAYTmINDVUnwH02DAR6EM/I0/f9zc07O0BLxd9jpDOvx5W1J3OJ
LPNAJV0Y/RiqFOGzfE8hpU+rJqOXeiKMRBSfjq4h9qPR/E9arCkqWuL+O/lrVBZDMOEX1qY/YnI+
sZ6SaRZTOxQ9N7KrwCezOLWAtyJa5byrogoon6jsgmfwh4aQkhpwGR67M5apYZ98NMCrzPw5Bp43
tF8jbcy7CAQJ8oV3njo9kndm74QjCVD2l8B966EG0yWDukOLM6e2CdUMGEVeU/TQXrsFVOLKwCDk
5zmQF4UrX1ClJ6cQZfOb0cNFETJDDulDr8annsLc1eFn9B13BABNud5QIzvZ/XWwHbpLFC0vKB4C
gaEWPhzCLS6GJB+LPPFyeQej+2y7RZO0E2EX8MgSyD8x5AkhL+a2FTuN7LCUBnSx4U20zfg968V9
ChOfc3oxup0GuZ/0RmRrqbsazfg7gbtw0L8QKMWj6+IUoSv7RoIYkw+hlxv8GS54D51ZQrVlpEaq
JHLOkHVbEqnoQIUTC+yCMM0+vhTinB3cAxVxOc7sxuVxIXAAJTmAPJs1o5E6LY6n4/XkSsxbR3nM
EKkB+ev2D3QIRO9G85/LIRiXTBFhn2HLXQmjP1sSOYKnCGAcCPsmZHnCl4+6zCsQLAfA0d22IH1Z
HZ+99wxsfkYQqFdHus9wbRNvDiO2QwJ/3cqr4huArvayjn+SPugIyqj6Ux2eaLywZK/cIbZww0a/
2eDwS74zngMQvOeAfSm6wN/L20tezUxo0RGv9UmsTe1W/OvZ0raiHaBgRJpRqlKiPuQUDdowEbQF
KAh+lRo42MQ6QniMgsjqnNDVWd9ok+yW1fwcCvcMpV7kKap0Tj4XA7dedqNvLqJcfxi/1y6VFs78
5v8g1nVHSRTGqYIMMfWfE57bNRWy7QJKWcmfyFcmAx8rX6K4X1eoGPt2PWoJM932+/jYgyuPvszU
0uWCQGMjNc8e2EwJM7Kocr22tlAqiL25OJSMeGhlnps3cVuqJ5w2CkIr2QbIGZBKoJMNcypcQKMJ
Zbu+cmiQsMMEYWF5k85mcdYmqsf7IFcnD4lNZjCvwAdGJEWSht/67Iyzlv4ozgb217uwU6AIrohc
d9bBGBwfn+OEnNGwjw8xJHvMO4y+BAPweG1e+7X/OxZpnwoXG2Q97Dvn+QWCA9BAEl5Gv5khsI4f
gbLXxoaoCgSI+sTgTUw5Q8RJ7vOwDi8JjACv/AtOpoSVUFbr8J1QTBt0UGY8boJ5mwDWp+f5AMel
T4maFp2maj5w/sfG5Ux0QPU5U7tELhCJek6FEppDLSXUwFNoExjjfIAMgVXMmJaeSb3tZ2Bk3g2q
iN8X9Mle79+6Cwvrq/5KJyqc2CwwYUhiercxa8L5IldT/AEtALzH3ZCCC4Y4rw+cbKZMlNP+RE2M
6YmoxTZX9jpaevp8AdSwsQc9FMxmRH/z6JepyTcD64Cyfrjn9O1cF1oK26e7b+eckmlRWD4uhYe7
erKSJi0hD4sKL+pKXV00H3WCRvE5y79oOn2KzA+WCmJBadvl/Czw8N9Edt5DxGH/q8LoUXNei1OO
bNZj7QU91j0tfbFPcub1ttjIjnJOuSVoO68VPKXN1Mbj6VXJzVE2z8jEUAvIS/gT834OXRLfekA/
XU6FGGIVjhDfmJjcQLC4AEBgwj5jcGjMWdDJ4XmBKCtOunttCebhRuvjX8bkLRRSd5ezPLCfA898
PTZLUMGDUBUC7zDewcb465B3x9OwcDBF6t6I7I4jrfYex1t+TLsoXI1MD3RgWCUBdf0SfJxxFCk+
CIXpMUEVeRk1CS/VL8U4/kIsKsYEBQaL3vkF2JGc8dwZ0/6UXtuag1OX6Pf0atjrxqqwB7Irz1vq
/dIeIKl6c+5oJhG1J8YQSx/eTkAxsoSMjPMsk1ty9iqsEUh/QrLeUSeNLikjH9v7KVWOTzyZtEu6
aMnwG9zDL8DS8n1nBCScwR1MP5ECIgjJxvtxPwKlkoHPB4ZZJ7cfYJu4XtVXiedUyA5WPNOHycmb
iy+PpD+m9Abkm11GZLko5D26pLckpkAXNldMDinwyBpCKr+RB3KyTFRr9G9o8+/IHBC9IUrjfuEP
9jRRK1bvlsg3Yk5myttOeRzf4G0rKAKW4gWd2AzlLiQy0crnxX3L/8TdJzvpyXYadX43xsoxY/0W
psbLn7oV3cBb1rj+Nb4kZH2dHSY24qde08cQPD94n6OKD0qyi48T1D2PmOCQdHZicHzSz3J424av
inLNfuEPcBNti+g2quMSN1I/M/pQpWdH48sTjVwDwFiU+7bRON+DaYoCUQ7rFCR/ttzq54G3Ieml
MtQiY60L77gQUVCfgOGkn709oqwDBiinP+TIAzUf3/0NbSzOBsksDQAK69fMRKKDwx8tS8ZpGE0N
cZRKDK9TGJRBWiQGzACmRQbnPaKKifJAlP43Ih0HDED8rpL9/18kfgRWSMf+iSAnPvVEIHaJQo7f
MyZLBDDQfREgyy2r9gNvUfrPA/WgmcHBVNCM1LTaTFePdohJtZh1i3eiMJJw7sVjWVGx21KRA0qI
nAR+ULzxF1CvKkAuTptR+uO3LV5CeNg4FpSzeyIMAqQHQ5dv0tJs2gMw+Rb90uycnkvWdzWpo6rv
glkxu/pQakw7LRo0b+2o2DzZBjTOUQ/QV5o9JhxETEfsbLObQ4VmxkSfIjrNHt4IyQSSZY4jfjns
jxga3DbmzR3AqvuXkBLMMNRYjRn+iB8yQoBnqISoGWZkNi2INI0Q0KU6SaEVJ7fe+LpoyB8CX+PJ
PoFmzGEBfE4saKvm5N96pdNMcdWoG3lKfoHIrg9Lw7+TWj/Bax6WjK7PZL36LG4qVtYt+cRYX8/Q
ym/4KAh+C94S78GIQ5GCMh0Jzd/r3yOlfEnUaEM1vhBRcygpMLqw4IYMhAtSMbbnj4cYpE8p4Cum
uoAv58Gm84hiX1zdQ51CHL61SXzWUzDUMcdN5np+U16n5ffFGcHSSfUo3Xvpnl6Iw6Ivc/lKyXiv
OuZ9NTD4gAe+Lzsl1mkqeYXRmT9U1w53/PTHn9cL6cdB1tHHGAAzJQNZZeGwXyTtS85G+isxWJG9
MkF2yLhD6KlHKB3p46Xzw/ojol6Q6Y5MRAKqD5kdVqxyfFRUfiPTXWenmeZ+Myb90W1Tu2vCdm/B
e7LpC1ghI4wKE6v9GrBJtKQijJ8BZLMQvBXOCqXHSAOvYUiB5SZa85azLUUoCK0B+TRcrKT+4CL4
CcwYaHyytkWUTev0pj+ERB0O6n7U212HPx8F4LaP0MZwpRqd6fVP+Rc4XyquIWLIEOkF95mZvWnv
+ubaRB+9FKtbysfL+J/0m7MvSWYgdjTSC7/5SmaPIHXwsxzgGHiz/kUimFPL1ikD1ppsbruFyKNE
b6XP603xsQcE7+063IpTgxhoE+8aF8uTonVMu9uBalAkh2xqM6rYEMI9uXc8XAD/7KkQq6fg9BsS
5fCrojeU9bbTRLi+vqJ87DSBKKPlYFIy3DrqHAwRnavpEB2q7ckt/3vGX4ohqpHk6Ht1+gMpdi7z
JgIYxfmvTwlJKEjSowgmakeGi8BuYF/J7u0m2l6KBZu6Yt2iZJgpBwOpNQOifWcfpMqNA0/tSFOi
13hA+Th8fhsJpZkJSSPgrnp1xI0j5t5gZWH1jaX48rL4cKxuZsafNFeb1BO0hobIc4AphhFIsHSI
sE9peEvK7d3f91E0MtReXRBfpgnTgWL/QgB0zoA1ES6bIzOSxjUnTYpPbglZCub+3Mf0pGfUSBAd
oUZ1yvbxA8+ikmR2hovDjNx+UQd3E2GrGWBKeAxx+/EEIXrKDYGJ5s2WW8LVlbD5bLn661QSs5Xk
4WIEzCRRCn4GPkbaX/C3dcRuEecvk3ous5bC7uMGQjmKZg6QGAEe1wHkHB/W2pWc9+QN9batVlWo
sxJdJlCbbgnxyCWW/3orLurUwCbWj9XD7GQjDfcgT2B3GpgnRF4zUocyMHJiUKzzQppx0JV3JRPS
UYh+b8E1p26DsYnZe9KMSqHxp3iTT3+ig0Z1dX9ngv65A0YzO8PePVM5CWGAIT6FPRAJJGKN5M6O
gk86rLA8Fy6H+CdZWCy32liefCLqoIbVVPAtN6xlNfkAHAJqA2elOteOCppgSHqWfbYb9icWsiWa
KiSP16M8grLp74ohTM5CWdUVa08xe2IrHRDAtRYwZyhcCrwcOPnoHGTlUcYoxU9Ex55ZBPwLB0o0
GBdO2eu9mV69h/c7yDNjAzRmrwMteQS6DtNalxazdL1A0czaqaM4J7d9whbwGivDB/0vktNPkVmT
LFLPvx60+se9BfA3ODS+yC2dny8N12lEL5aGVESLtAhd5vTEfPNNSfCLRA452RzsZy+KXXEkvo4/
U3DRQ9hx8w8OGayFRgbChok6+Lt5KFGHZ1RHPxeaouPQCUH84jVCrxt9WaT9Ou5ShRDUTzSYSEkx
pVqIaLOTRkyRuBa0s9D5UISX8JJJSQU6DbznclCatffgt+pSVQeMBvK4V043Lpdydkn6rHkLZd/B
EAFf/FYDsT+ckA8x4Q9C3d0NnHss8i/ZnHSWDoHDMIqb7o9R4nv4DWwF4WDA5k06LQUvIUNYfieW
45Zdlw0WTCL12J3IRAFPYDGk677P9MxciFSMDXz3YZjfMG4t1Twz0NaGRtiBXtqDOXoc27QvFgbj
MdN2CUnR+nC8bY4qKiXbAlqMOMlrVpGPgG/PWQ/Zuaypyq4T1vEFrpvIvmGr0ofnAKj8sOhQi3DD
NyNT9IHNYiftBuSD8gMIKEXSqIiYanwh5qQjWiXvdkTItwTsPamWEFvb+8i+muGZIrW2j0DkOh34
AmsSnmidk2Iw+GH1ZwCAvafcyzuJMGTsYwohzQqBg6qt7ShoQoBysShhl4BzhvdM9x4Toc2rOYyc
SDN9hWb8JVxZQBEnt/BJ5J3iz0OlIYd9GoKHmhKaLa3D4FfmbB28GCfdKhlz4lndFx2zzasSB1zQ
DuYitnJOGjfJLhtHGoOUg5dGnxixN4ad15C8eYU3hWQv70kEN2ZBdqM9YL4q3pH7Ys2eiZQSH+/k
MlPT9R5FIZCxjWiDoqK+FUq7Dwfa09/9450oYaFHqC+QlALU+jNsPYKnR1xqAicCwor5UmPSIofF
KAjuJNs8FeuwOUhw8ywGyhRNF1IbEuUEpmOmFyqcxPnptdBR+b0dlH1iJRT5dz7HpvNIJRt5HdFC
GXY4O8/eK64j+JzsFFWAJqZbRyiHD3TWEfTGW2NxnLnGZqThZn7Zw9+u3xPaOhuRBQQH+AjRLegK
xy0RrRxrEQNS3OGpcbd4QKay26LcVnhiEDho2ESlVK6dvujmVXk+Z/zm54mBeMn+/NPdfTHAYhSU
gN3sAa8YWjdezuyWIkeA6745UCVKVvfQrT0Atzjwfxyok1/22tJIxWQ9FBUQg6BlnLF8BnEw56gZ
k41Mojax1AiOp6L2CJI8gKDEQYFElv+jouVtA+a1cFdHlyGBKqvH1mRYvQdIDh2x5NrCcsbRkBca
OPLrKFM4nhagVYyuo5YYNsJ65pd07T8yvDWHNibBYVEtC0xjrNtbA644a/jNOB5uRQpuO14P+1P1
T2iTHK7/4YqYOWh2JFacSI3g0H+jiwaxqE0jZsb4DmuD6SGV2CDIPPkIuXJCRgQHU2leP1Cw2Cgk
v0tuJ1Y+/2TTP2OtwFqCEl3Uy2XZaBz/DhLG4k2qKNSv11p3Z0qwU/aJOHCDPf9LsEaVQl9nDO3B
+eDLo4vZ1H4vpZw1mUYDCemDsFVsNJpToJho6WCDW6Pi7HJQIxQ+UT3HcMTT5lQ5n3FUukakDgnk
jdspUXPgX/rN/TUiGmLwcp87mLtT0l/xSKydOlZC4TwR3XYNg5S3aAwOSIXkPYInOhSURWcUJtcN
siwVOCTj1NDlu/7e2P9WL7YVZqnVd6VMquV7hZwcofFgqLTpIzD2INCRrNomShqyU9kyheMLJaTM
ylPaWy4qzAw9s2UE98Sq0J/we+r2G8v/P6j8Fa+HIipgONgPUDWz/b7ctYOUXUublZoQ/+CcifXp
g46CkI+eEFj6+P8nu8AM2qFp6nwu0fUo5tXvEGkCCHMucIYfQUTcePosumnF9zGc36jz10M+/tpD
W/oABaoDgreiV4y8WhsfkOlzgusAGHhqVoh30WNzwvM5/je4JHix+47+hxJ1qr84tQmVj0qzA84E
67742LAtlHaQSsKopIqPIAoTxFvGRiNzzmD3qhKdAJQKjzep/nYfFMyVR19OxkOOWIiZyQtAvPaa
A/qZCb8Yxzi0wQKa+jmXTIsecz2/DK9zjCMsqXYXPEZQAcKuCfvFJn92+o7MU+A/Yg3whMpMwjKv
LjcERqr0dfGIDELkYCNudEneNqNxQDa0ry8EwIzjOpJ9oBpOwfXi7J2XUBrOSwLX4K/EDSMFSf8h
z5bbAzbH0R5qu3aJoJ4VvfRhtjibjdtx58u7yxQMDzVPMRzwsUSsoohiFrgX8MsTVvfmfoQkv6VK
d4nMgSaQy0Z/OsURHkmBXSAWCqUmEwHHO86YRGiREaLhgcZeWR4pGWBwy9QJsSY/gAVsKQChHPIV
pCN9+xSB4zY9b606HIC/K1Y5GRLzAZ3K1o3Ki7qJvXBcMGFwMt4CVBXgyXRXj/kSPn9I4cxtwR/0
qSNY8M0ElIWwlD2LgISH+4q7xluDyJIb1ZFuQC70zTZmPd4vgMlhiyESg3MRVQmLOrvg5QDv7z0d
CaSgjvsUV52mO26L325ZFwk/mKnjEjkSJM2bPejNEeyP0ZDlWwBkbOV3mxdyckc6sJPGrPLtggMx
yllgQ8MYIuyrEdYZbkVOcl7l+MBR5jWMhMElqLkmvEcrc/lGZZDRJO5javuXlFX6CMotBq1RYaNE
DnA8IGGny9zRo59H3D2YdgklYRx1OujER++lLY/gALly+bV0zC6Qa+jHAL7+Jd90hAXAqF1yCZ6Z
l9XtW6vObkxQZJ4p2QoBt1RyKZFmMTqdrdLGDWzN0g/b8mOxg80/DGJ5KCIe2XRZqt/h8OngGvm4
QpO6NVd4uTauqVk6zK/sv3fmH8rTNbPlh/xhjva82ESnLxs2amXaY1XgeMKeB8JuTMAAXDQsqZoJ
tqMbvZCdUTOIsnlW85sjaZVUr7VXd3tGbjPcN+7D0rlMAdmhrURayXWO9Zh71zvSpCpCP3DV0X7i
EfaZlXtwm3SNVGQ9OREd/QTIVpxyBCiMEKONpBwhjahkQeOC7pNKzMeusWaAPg+Ed/URdoADJGIu
zR7+D+NtCpomtMMPp6+6kmsLLJtVUiJFCviI4yI1TTjaK1q/RYTtUeQ7azBYKJiZLFm5VVLxRMuT
lH+OLKyICZGTzGZgUrQy+ALjKCDTeAJoURYZpE7Wupd9safoyr3QkyR5Zx94g0tzPqqpvGf+9ne0
KND+ovmEu/xEsV1BbsfLk0luuoewJP7D/qChRZ6NTAqagoMG5qIcRUP2DK5D+HYRHAZPiwFxwPkX
fxJOaWoX8OSM5DGnncljRvapUPSjgPm490CDlcUZzX2E1MHmw6lCicEYRkh13ecSXiF8WccrmWw4
YNH7yoi2yREm0BdbjHuZEqXDukxxnj05Y5dFAJN3acWsgMPVqynn0EIIO74rltIZzk3uAzgBR1Lg
c0wUDYsqNbQyyf0Xtns1//FMVSNs3OFvJ9GPLSqwLg4+yuk3n4sCFZkuRDLWzgQkSORAE1qzEo5V
yBHQQu4HNLl/5FaIriAAAKRIv1hGAHSx19MuhV4Craoc8k/3pPzuOh59RHggJtMmWt/IU8F47YIO
3ja/5eY4cPspjzFqpUcR3jef4wbVN3V0SNQd4cmBx2xWDRZOUAw/G7sZM6xn0KGLTI4EjxtiOIQw
+Kb73hV91vg6prPIPi3IWKTpqbEm2AFDDu6hCIots+fq6jYkXCC6NHjwB64+3JwyErCjx9gAF7vZ
cIiUwWEbHoClSChSSe6n6KJyg0nnvuZmxI9HdUDgAYauT/yxxkKeJOUmXffQGpGZ0aeCU/tnRRHY
PuZrQGtn4H/d+Dm/TsnPvgoDC9+aOC13DhxEwgCeLKrIUC0szoGIJW4tgiFelttMSZP5pyosiXv8
DH/2nrwMKFMSkPcamR+KjSHdmQywXcrkm5MdEL7dPXfDxyriSz3SlvoRwXO/I1z1jCQIQGVQIiLx
UiGza3n5JL6GIEUictibGH7Zsp4bUfchIjepfEKhT4BMCEBhnz9wVYiPIpLObM4iUN63KdkDqJi/
ZJhwLjtnYBwbghKXBqZpxAAoE+Wj/nKkm+iyWdOIKo6NDbwgIcoUTmBhq71exi8H4eMIA7D7hUHV
l0RByX6x/QVmRnufr016I3oN0mNNH7DgX37WnGMb2x+cDUoRew73cySOrLesSTb5ohZd++ZouSTZ
gh9qL+P7rl0BPXwtO34Lm67yjoN8zZzOG/ggfrMJchvNUiD1wbFgsnOTur0qUHuwj7ETy2lgff9V
MfOAYMu8BSQbJCW3jYo2ayCJSs3LPTmRgyI7Fy48u30QnJEwM6aw+rLeWcKaovGAPwFKQiPgNSFj
HD88CfJXv4qPb/qDifQCOCKjiI9ziyqud2d9z75+BPFU7Ro8q6RPeIAcmfrS8C22Gj72A2uHi15A
+ISvwWfezXHW5v0FCl3OUG/nmQFbRQq5EgscyHIAoHmdSciyF7Cfm5IfT36OSGFq4n4wePNuXTDq
80jFv3/ed15QUjW6yf4cSZz/UCLed4io5Jtwc9yx2f6sE0orFqdgPyCzqVt1xG0gYRXKV5PYJGB/
qm8BireVJ69B2VUfj9rX2eCbci54y4ykIcCdfQE9BO8yWPDmO0fU9ckwcyXm5gHKQ+3R5hP+BANW
oAXB3A+qQFhi2mYIATIyOAlEpyhvRTXqGxeD6dAVQxYyKn1/+RA1ziiO4DdbshYa0eflKXsR/8ko
/kESVdkndhVEmShcpgDv0uqVcANaFuK1e9/B3RCd9psQk0Z9YIqqnEkXDmfdelAE3SVEqG5YTPAY
EKyK7H1OPDMyw2g+T56egRRvdVph5ZiZhytjPFMjJzkPmfM5fhlOR1gVUM1U5oG4R7hbOLOSPlBl
CgGbYsEgROKEeeMz/w5f42ZkLFq4wov36ls9g6AFuqtjHE/7b/j5u8ag4hoC3J5/Z7cSrhVxwhB6
w3SBjpA0AER6H+LFpPxGqpaHuR1aaz16zBHK23Uk0k44VbNPyqEgm81c8tc1ybJx/+PLF7f+w+RE
1g3IOtd73fdv+MkCBZGqhsIVVL3Z0taKGlSjipkHGKD26fU/FrOCvHzQ6dhkOuQIfsYZgZUg8lhR
fgTUc0fxzZ+tPoeS3A5srFmhRmS2fAExgD13nghwyTJuj6bf914pwWuJlrNDcum4Iz4acyC8a0Dh
NC0XyBVeqCKiCjaKxJfngjhu/2pZ2MuxhYCDVkSxoDnlTyvqhVGVPyl4/8B7PT2iIgAs8oqLdh1f
pg1Zo4SJHJESP8a0ULCdJ2zO4u+ig6b+Ch15yc7XwxjzBWdIftNmuB794Otw+7HbL1hUgPyEVR2O
cUZ4GGPhb6/mQqMwaRAK8jgZ9iXkHIlSxUGL2mfjX57T7w6vBS0d9KwEWAqVSanZH0aV+DpvPN1F
bKpIIuFS/lCBySHhviXrkhkLqU7UxSh5ELmAziyqGXrV78DWLiv42HVWJhD12FEMDOFY8OBvfwkJ
vTJGW6wnLliIEunYK6GiRAYtdObaOWlOC93I/sJg9XCMQ7/2ym6mlvZz/Jr+JQZU2Vu8vEYOksey
X23ePAAe9etMsHnLLE/eJITe2iIdkXYDa0CBUot7K22Q1nkXRJx0IUzf+TP6AB3h9GfDZA85Qde/
HJ2DxRLojz3kSVwrkWDIdN5Ojya5u/UaqQJV4XwXkG1MGRmxWsEDt3U3PZNE5PN1j2k/IijafVqe
Zi35BY+EcBOa9VmKZo/lkhUMSZlNBkXN5uSrEz41tVce0Ti5gnCQ7gu/COrpdd81fgG2luKrV458
skvwBVAFxosJoD08I46XeDMgRFHQApujnlSBnl6TMqddKpCBoAVdJ0/etCpBzZE18QG35Yv8GkAk
6dvdsPG//olzYIo5KAIiJpv3NultteCMtmWvY04niwwlO9cQT/vXf3IuojHrje0cTWvINs13vI7I
Oc5fYU2Y8OkA2ISMaY836TVqciSoas2Zy6ryG3nMCE+0ACATFNgI29jYgFj0BWZXckhEDdp3MTml
1cZgOS3oxIZKpcLA4ckrSGBSSeogwejvDIu6/G7avRbzF7iPB4N3y6dCzb/v+VnPHP0TCfTjBwK2
lgMXOKckdL6gkf2eJxRWboEQK2Vu1TCnMrfVltVCc3M1ARWG8qregoPzbxzIfub8wcFCs0v//Ycu
WVr0WN1Z30l5cFnI5np0Q5Z+jstpF61HKCxmKJ4mCukEtb3+2GB2z9qpWp/YBb4RolgXNW7r/BGI
F3KUJrm34InhCQAjuMTluAgGmzt+Poxs4LNIRxiDbh73VzjqCT8XnjvWzgVHbntEUvMUct0aHAiI
spVpN35B7dV2M3mIOENLmuPdhHvOGAGyp3dP1E3hvbdc8Sm//J/o+KlI44VigRlSbHKZqVLuWeMD
cRoFDZbYYrwXfA2KCunAYZftWw6grNitngsKsVeEI5Kr37MXRGMdBkPqXwd2D+vBvw9KtRexEEhs
UJVDHvVHPSypWKj9x1zT7cdRkDXkPWEsN7MN5w2nRqUObtMIeSIZshiKOUstNkqwYSMFX19TzrsO
IZxGtTM1XX4FrOnCk00CMRsn6eqxNARYBMXlXLukVoFSecdcpXhv+Skcl9Ejja55RIObmqL+cIRD
QHEIb8tyuNBzRPGCW03vGz3nnMMXxB5ADtGCSBnaAFAKX+kSqHIhxBMdc7/k25Edld5lIjNNv4dD
tlnuUibhz1/UwQJPwOzxh+sH2SsPjZ6L1qNG7O0kWTGEswcbgnu14SCroIehCT8rrYNpj9qKypXi
G7ymNKTz41/0fb36sOUfCMGMaLRJpL2GIAvs/yvEYoO3FXNkPiPr+5MmYLmxwJlPKfadt4uxwf9a
TsDxAyfi1yWosnmJ8XLEVEmlDRFTn846o1Wl/rWM9F7yRAkIZNf4L5wT4DLsS519YrCCSgLLkNwf
dgXFUR9z4q2qYUX2JuAva80F/ZbsAmHfFyKQUcQG4ulnbwNnZLMkiuhKjtUjVZYwnmYizd5LTLRk
QPVhF9NPVJMI/HIBmDsO98gFvrh6nZ4O11AeeLFvozKfgvEkwCg+2qT19KUGA901dSQcvCVlXrpT
2TXBy6Bp4DGz875wdVgIMtyHrNF0XwUwwF4VFYh9GX/xXKII4D9MgKWSr6/GhEvvtSFK2C+6l7dz
OP0Bv/Ik/NLOeizOoxKFKxsUzfPh2SPZlXjnFpiIIBfUrhgeHQMbLpoy6BRBelR2hiiMV/nkfkG6
eXhQgiHcwZCJ8G7Ghoc+CVkS2UucRFEr2wyLlG+la3gqY78OBpPzka9OUPVwtgemo+WQpQNUwkwN
viCD8bVRhKUafE1W2X8EPfJTD2aijHYcHP7McekC3x8+2/Jwp9kQVMq/5KdIsMGEoGRFwnEFIOvq
hchNioOy4v7dYtZlyBZjCg/AocpmvIZzvBoQQgK5ouL+jqewD+0NKIWzZUNCm30ff0HtkdvQVKTl
RYj3vDtex6hNy1VmslO1OEVI6KA1/EfNFHJ8xAOQ4XV+QWl1geB+By+eeeXKd33/y8njJ53ddnWs
Uc6gSdAZQaIegrbHAZEWR3cPhzWbu7srWnLabBiDleprY5PAVg4Oo8qrmLNvM5YKjLUsnrOT18ST
2gqMsbri/bv7q0tIGRqz+8qAZyYn4JpMWhdYzWaP0+wD/SuugaSRacE+yKy2pjDbEAsCVkDZFNWc
M5y2+DKLYRlaW/Aw7/335L5MWRnFsAMX5egs541Pusu/9urOfU8IZBujwOIYNGRnAGdiiaIVjbP2
1WJEhlWePSaVny0oBSby9RY003aOBSclXg7TjxQ2TLJD9CM8gw7oboTYA+s6PRZnF7NdaU3QRoXI
NXJEV9mFnWMjBylzIM8iwaog3oPh4mw946iaioxIio0S0j1MyksQjEZUknK9ftaQO84v34TErYAB
CQuU82YQ+v9giBdnxw71h3kEzBLAExcL954j5JaE3lFBVpSYAQmpdg70DPFNhDWpCfUfWNTVQnxd
QOm2oz4giApfBUSFNgXBizi0Rt+wzE5Ob0VEA2tftSWPsCMJ7Ooa23J3CxQGGQ45mDUJAVY4K5cT
Nz1ZWWH/g7QKxTkVQ70LGa/b6BQKYE+yzg9XjCnQWQrAO0NO6fez4nC/eKdDkWBpgZFYKfs3w68E
Bs21c961U3PKRIn2HS5A9leYV/wLhaNA+mwhe9NtLjEU4X2h6h6gbumxd1JDhNHnrz8VoVWGxdYE
gNnE9lDacAKkstemCc7SpkKzcUFqVoGCU14WMH1Av2npA3APzo7wZp4EX0J4p+zYLonsW62Dlala
E+H8IT9JR5UnuYc1dXqtS5lgVI02/tnhLlorbMygSVe27d19cp7Azzi1G57Av69g1pDH8QcVx2dL
13qsjQdACe0fIihzDqwgOtZZgbdCIgJD7W4WG3Fo+RssVjjCEuavnuKWrS0n8sAOR2f765cBRiUG
SYecfDSEbFvxNbiDVz49RBjE5VhPytXWhFQrQ8nnP/HmskJFiOgtyjWReIBpLVjg/AtTtFhbmd0B
y5/US7AFUYm3ebkTHoWv5eozrjQ0YkSwyVDfN3a+uvNeQp3xF0X3gqgAHIq9+hxQly1c5S0Sr3sy
W9TpTYSWusCrS0ycPdcA/luC2bnadMIygPrKo9qFJ3e9b+30Yc8QhZEOrePDXkRl+A8Ni9PGA1N9
Ucm+vZKO8w8ap00H4E13zOCasHOnwIHbiBYLFyvbI74HRLGxhr236v4BHItFh0tDNRzxzm6L2pvD
Wy9aUeInDs3Hp7N7cMzifYXFhahsPNqtkJNK2TXfMIVAIfA6Dyf3w6RnR6iEFwLCSo0zL2d0ctT9
lWjrW3JHVW/m1EJh6wG9wIL4895Ow1FPKDgQN/J72Wu+Rk8QDdXxQkTGgPG7R147sFSBThAPY6QV
VmczUMZnESyZznImNwfpF/V32XsoRmJBVOx4+pmuBuFnQWoPKvEDbxDbx+3AXSN0pHBQenK9eKpT
BDHA9ueHxwMlgVmsCn/3gbbprKxxbqkUfXyxBgEVYDm5uyyYNsPgFJOQ/2AdZ5HAbRiwDHaHIbpP
OE1vzB5FjQjnNKzLAvKj61Nyd6x9VNIilSl8qrMFJ5x+tzyFFvAnq73qP//lli1lccqBPI1Z55CD
WREasii7xwsi4CKEaGzzoN+pBDvacfKt4w+xirLznP4yHTWEBq14tTZ491aw5h7Hbk7VZ++AKL62
Fgocw4bVlCVi87J2PX6IzAOOYjoo+ABi1z/QkMYn6Sz20R3Xj3vM2wA2SmBOsGZF7uyVbfcfPCia
nWk4FRJUwIJE9BEp8q5DewBvWZdRWtgLonZENh9GGq4jCLU15q91tngPizDbtpMHeUxkJPHvD9tF
WYmQGUzZyp5sVLuePTyUmFNPhCldcNce1Eghqj0l2tklMt2Xp68ZEZW8bVk4PiADx8Cvsm32WOd+
fEAEC5wr4gcCa84IyMYRFmxPLERWeqxG2F+tzLDGDDu82opXw3+/V53vAve/UXWtcJSijFpxoI9/
2378IZedyHabkIVPwmyGvFAB+/qPpDNbVhRdovATGSGIDLfMoiiO6L4hHMEZRUR9+v6yOvoMffpU
1Vb4h8yVa6C0dppBM7MWRdSEkhNd5qg5rgscsAnr+hdQiMMJKDwqM57Ze8Lo2TbT9xyOX99ERUTb
jQ7BFTK45R6YtCa4yNMdpLiteXIFFaJRjgip3laRwTnCQvRRqbDld8fFeV09HMnYgqyKsJjUQhD8
3wE0EvH9PS2i4W8IGwdcCNtD0DWwclbm4TaE4uLJifNgRv1dVC0yXGDFweVRXPAmlDd8qhLkxTOB
Hi97MgooJCxIJIDJDJX+hStYPSv5bsRIHpZmt1e6RIxg1cso2Qd5+IrbN66SRDiqgTI1HZ38KJjn
ntFjP8eZd/deq9yHMv0jtmR0TBreEF42uN6jafiXA4qHIeMIPJaYXRgJdMpAQ3TNmUOX1sP8YvCd
nbwfomw+kRa4P6JYw8cCElavgp1YcHF0nNaq3Ycq/6el1aCLYBm6JEGgeHVihk9PjJuLyqJtudx5
cJNPurNARKG4Oo5gDzr/Y6gvjiFezlG+gBjGbGwLh5khKYFuF2IlizknCIOaizP9kaU7e+Bg8KIe
4zHzkcaX8ENUV8bPbadcCTEmsE5rWjh/emSNSAEKni5+3nHNS4GLG2b9aqph9sGvevlunAVARLgt
AnCgj/ySZXLrEbjIu6I/cogo/RDaUcBExV5/+9sqIz1+ozlnstjs3rRcukfg5kGsk6nZeKw4xCf1
Ip+8/o/ZjsQhAN8Nh37MIz3kSyNvj2l57OOkXj8WRAmdIRKJGpM4pGF7bNgYxgRCKycHbmHCT0UC
BysONh+ZyRH5ThC7brMnDTTzideM9LIRgQTECjcz/NX3/zxBLs6CkTP/luAPZnsgM8XuM2iNAMj6
nT48JkBrzLTe7oIAwwmAq0+wB39R4Adffv1tpgBJTWj8IJfyINas/0g/MI2ZvkhKO/bh0uBuWk8P
/ePk479nZtT2SGVn7L87SPo4CZ985Z9/w2oaIayLONbL+V2AqF6+vi8ENoOauCgHete/D+vJC0EK
QAWiDjSe4ddhDAVlD3acvWtj4nAKlJ6Qx18JTD10RESdLLBzCB8g7cFzaca3Xo5VPdI9/EV+kkPL
czawOyxXeV+dk8TGsIoArPGbkV07WjThgkYCA3EsylB24YQoeugsYP4B2E2QE516vuHC7uxkDlrv
7jhhb3N3oQY76PUOhKFQDL26DOuAltfrHQJRt+EgVrjab2C6BbTsyuMbr8xAD0TeWUN80ccKWOQP
B/NldrhK3I+frc+bE5vljf8RtbEEtxN/W4SnPomGFMIY1fq4rBKZYpAyKmzu++TnLna7xuNFISQx
GSNjTog2w8AqX5O0HbIA2SkHNfiRtecZywKCTHBcv7bqP3PvjD2hBretNTsbmH1cUxAKcIM2hVyH
g23O+GXajs42xytn1xgLXHoMSNXCb4Md12/sBcZEPcTM5oGQIE9UoYa3p6aDNnkbiBFPQ66UFuLK
yzwht2wTV3rJ8awXLTgPzs6wSQflDwcQ1FgaYhh+QNxhrwuKf8auzFiloFsWCWmhzo5s7WiDmmzA
U8bI5rmVE6zhf/NrcVOY6XPwDdqi3IXpBetJgTzoC4/ez+ZdkObZedMejsncO1IeoYBm1AeSGJ4V
pzJsTNmsAbOWut9scuYP3wv+NIuuu+v3iRLGAJdsAEa9pqNgZcLDqvsYnd3iDwxHUJ30sSEbHKk6
ESbple0bfBlM3lgr2J9Nyf81kcb3nsQJf6Nv5p5okSDTWX4LkoA2PJYwd1jzvaMet9v2q3ZvlEy0
6PeeqXj8nPzeu6tefvKhIGJt9PpGhBtolZj8ZD/3eXa7qs8o5TpSQOZKvwPTgmaDi/pNTJlLjW+e
iXry2jMLNWbb61AhoeoCC4CDeX+jtHfeZAMzduMshr/LMbA9ohhBCvyxr39YllKh/JAnYZWJNG0t
lI+CChOHHb+4sfA7Yh79xBrCmkgF/aAFoweEYB3rOAxXIGWwSMSS5JD59eofzRvyyxQrCYeUrLCE
iLGF4QfBkMmt/IWRBu9oLLAfNz8OQV8byLXlpVFJX//wZGVRVBHSwLtHceQWDxv+TAtuOhWd/aKA
7jgHNNXcNKy0n/vHWHXa4ZotxvmIIUuPuBabtcYFQCQGDBaM/GoC+GrSgfWJkdRcDjDmvBtljmgo
LJJqxgqwxKzEY2OuJPdNV5aZR8gTFGXM2Vw5nTJExT/QZW51gABUVMRNwkHd0c6WjNz1MLO8E30O
KZaMpKmvvuK980NfEJ+yEDeYH+bY//5lvOIaRKzH6WMc3XcWnl6rOyK116IypkfwytXt5T71wYkx
DwFC0E00V0EShixrReJx07ZPSCRorLVeR6JNCo4zDYbnp/fUPZ38Pu8C3d1cZS8XPI0sFmZPqGf3
Ocv8NS4nzaBzeCQghri3P0YlhvQAeTnzX3XwHH5Vl0u4i4nNQdsOKLm/s6qnIFUokFUwkxVBEE+e
0XA1FQ7JGV8qI4LWJ46b3aDAz/1KXcEWGDBT4dKsp1xZHuWYTz69TTt146qGAM9cn4fM1aGF1Vki
dPG2pNLsrKvdmSAiPljwpKbjJUvsF707nxOo195R1tx6Jew7e3x3QVuITwAyXZ4w/0YCgcqY1rLc
whxioB4xe+P4Z+JqWs6OvBUSbFPBPR4+JcXmOvpWzvHkq/0BQAFFEIU13dTs5+GSoFG2ltE1KcJr
RSvTdj/7936Ncya0tCBn4TdTBeaQB4nur3QPeMLCqFpgrkNhiO7ARst+IO6RhIovNzC8pwdadWg4
fw3clZvoDpGaIaBSeXWq1wkN4BJ3SUHYjHO/hd/3a/zEI0soXUIPAJnhP6n0aJ3aS9VXoDkUYJO4
lqpMhMHAVzhkeHXYntw3luxjYYZ9nM/kwm7P2cVQIgh8art8rZgDr7GzJc4a4nebcyLwyyWaGAUJ
LndUNzw87pbosz2vTwQ4nITz81wK4vc6CFhMgURNfxoD7jBjJ9Yz+fjyZUgbvQ3GcmdZkn3taovv
z8FoxeCFt6YvbtEaYPc0Oy/akVznBlYY5003aTbXpHMgTcon6N0dAyjCIC/nBhMFkrueMZab5y32
aDH+Mrx4y51iKzWkc3V3ahROmZ5rS7mzW64pcim62n7tUXQ6O9z2Fsfde8JoltrX+QQm+YYIjSIL
OP33x+SX059LQgYr7z8lamUe4KhzZWCQIqvhUQ/f/QRwl+MUcU8RsspokPj5qhHiVYQzWsbKSrYq
fsbWeGL0Z2TzTfLVa9IedLjfgWQASViL8FQw3bJJbkDHlQlx7oieGFff8NFTXYUTnDkWpiCMO9p2
WvYH1+3dLyKdAs+wL/Q79KUlQGZXylFxb1qf0IwRTO4+cZuobamgikQcr2Dc+ESMTuA6Y32opJTL
rFNoOkQuIeeY5PjxEeP08TX8WWhxRf33WrqhxzfBt/uuQMRDKgxtqYPgfCAMkMwhLKG1QtRElOSk
TsuY5smg8qMYYGU/KXkPO8QGTMs5I9CBdXrYaIAC+xg/kQtETBjgqjIW4gAdA77/V1ykBDs6/r24
EoB50OQxZ1qqS3SN6HZOAWbofcIpgRC0f2wCnhB8TnpygGJcpB7fAFnyW/B3wSSFjXhl+2q00xGl
TmTI4ha/1Bqm4vPfWY/2wX14JeX1CCprZ0S5g3x5uKuhyjJbZgzgE0vIUAB4kOeJOWFYb844EvXb
Y/oyf0GsIhCoEGxAumk/xbuLuscrB90lrUYhZPc1UiSUYCPs4cPvFOWcvxOySxvajuE+UbDJJbsW
7gvSvuFpYM5pMCLaGnddYr8X5MTzEVc/J1/i7nw5hd6Tm92J3wBXLXpmawxMAFWWhwbWUDHaEu8m
gGohm+PAiagB6y2WUD46EXtfRBRbBwbu46d7+LrK4Tij8WP4hpM/KjXaTxvVbo5s+Ad21+5Dg/Ew
eDPjjiXieGuEQ9ROeo0dlKpbD1nNGah3gfMFsCSAKD4psMJOKNixnNMnFUXX5jjlReHTSAbV7p8t
CnxxSKQublmgs8w8HR2bnqHJxJWKEBNwQFhYR/I46ui40Ak2rAnlJlLXP0Dn2nJuIbpSEJaDnR9R
yt0xY3neSaqqF30c8bjMbIBAV5lqQdkT0hvLcI57L+9PpLOUZfn0EpN5TfnOOdArU4jTvuZrg5WK
Tllb/rwL3XynsQ9EIaEXz33cjqjACaeWGw/5c9DaNpCgP74UxAiL+ziduyDeddpZaUMKvQE8uvPk
DYOcliowGDRzAiVfGn0kmR3vgdk9GvU3dv3tE5EUz/1rjli0R6Ys2ySbwIOFYCu8dkAt1IyEfJG2
PH8G+fY0LqgCbDW9eI9EmWdpS4f4gplLhL05cS4jFgD4XZdAAknaO4JRuEdM44FXrqU4966ObsMt
a3KYosEdGzNMhtJ6gytx/wfISA/kPEHrsi0TcMhHTl26BUPyPTLNL2XSmGueGugb6LzvKE8b2jKD
IIaCxBOuZrqc35Y7IoBi5aEbDMp5y1fjB4k+mC7VIzhnLQpRCEtjuXxIaST1HqC7IxsTV+18kMdC
UNl9gBBZhQKx8It4tt/wOMKqj301zBTxZoINo7vHOVETvjIoYK4iJgL6sIL0h1VBzkTwSKWJESLy
JLgm0XuTwKxRQ8YisOSRO0ZPTy5vTBWIW2/N6g19CNWpMAmwhWMiCO5pt+xm8elh7ARFBu/pYS3a
QIMy9IURCKbpsABzzoGHf/ZRhWLqxMWMbRKoA/Wh1YPTpULtQEecgD4SXkYLQQQa24UAPhwRvE4h
YpDTAe2E3sNo5QkZxKJqjZjjn6Mz4xfVDyQD9BfuTfsD5Jjenc90/xLtKFkYnLBgsaRBZKQxiBGk
CciDiaHdhgQFF6EF7/wcvMGgywklO/3ZlkAR9kSOzybdwXkJ5+Hv5lnRd2D6agjVFbqRcyEk6DO8
DIv1kfQiUoTtfM/BC+ZuUCn7d469ZksAhjwsJhf6QJs2OeM2/jHUKNfyrnPDUykDT8OP1wA/vsZn
lxsbe8pzgu/nkdFGyanLa29QC1heOtCJ+TFhFnQXGlKh55B5lU9LhLfww0dFFtHFyFCRfMdLoE24
AXEWH1NcUqSu58wCPIuvCagKXx9F1la4BBJ4ooW4Fjz7xfDJUGMJDasb3SYS80YSDJ4QiQr4iNp3
8NhdvDJmmg41kD3pRJ9oxWCYAVL4nbX7FB0qI2vyArHQntCUAsfrcGQ54x2Oig5zrpkMId4uJl1o
rv0fKhDVqZ2uCLwbrghtaHqHBt7tta/Fj4M2bsjtYsKOsBJoZym5BIQ6R0+Cy1thd9QwY3xLMnVJ
swh3+AQUTkofIKc6+SQvDNXcPG3R7kgdg3AWP4AH0YjN+sJeZ1LZBg44Hl4+R2IzoKobwKnfALpS
qcvBjsbRa2HUQgcMX56Zvo1DEBd4J6nI5jsuUJmTTTvD1wuBGiXSPIewgYDIU/huWQOLSdhAFClT
opxnNQBJg0dpiXr5M6spbAJY4YmC73+RnDGot5mO0U8M6nGD59UfHWyqelB8hSYDvA8sAD52HXbx
8anmGBDdpty8mCWDe+rzfP1klPzAeV3dWO4LIRcxueWSg2tjJe3NJX6ErfC4yGHYAonCaAEstfpn
2PrQKQzbvHv47t4M7wbwpnh4kldAisAhnL5M2dFbI61OMxDlmcG4BV6UBPyd5suRyKl4B+bqZyvp
X7UxcNxn835DWOFg8bxaPgmPGo43Fgm3SSeP8KOHKHxvT0ADaPPzkqxYO39GbTbv333KufveP/d4
+M6vEAoUDz37lXJf9Z97EVkz9iTxZ/3lgY0JFuOSg0sBWTF40Erhv81s6b0ycFHAGFaJjzeyxCjf
q57Fo+Qlch+tc7GVOdL2Dk1kr7AfIX8Uw3x2n2mq3Tmo7md+5YW67N4u3Y81vgFkI+52hRiJk8gM
0ipg/3vY0MWsc2gqfZq68w42KXxRwh0zx+LJixfvWN/UI1xPlBiR+OhFuDre6Mk5s/NVCyomn+OJ
D90Cq91eZ6710elroSm+BY7CBNTnB1a95+Spux0oExi8TbqUEjMsgqHnJDjaMlKHytyKousK+N5j
9yEUR2Tw3pcBSTvvOU4tkGb2XZrb8RVyQOtwmTQjjUD00WtyKKJ3DDQ/gf5JlY6JsYLj2dNj9Pu8
QJxq3HxlYiRcQ92uo2fHMXm+VKghmQqRyZnDKoFYkE9bs1uMdKHiYI2h6NdI/nFpHjchWhrvcyiG
EhQoMwAm3lxtMq2EYzxqje7ehxR3hZPgLDDjy40vtDJttufoFKPFQAQ1+IEy8BmSKtEYyZ34wnab
+MhHv83FgrOrUNFaPUkwu0Tt9MsUzD2FmNRDfMC/CCQZFI7m+BtiQsFj5mBjcZ5x4Ti63Dz68F+4
JpS9l1vp7ntl7d4ACBTnwwzfkd01+UAEq+FFFziIu68582LvuRHBH1AOluIx9TVJbMfRN9U3zwBq
0TvQcJDmUHkH+uabZgwlWmHLzzgC1L5kUsFmTzMeKc4r2DlT++QOSBQoEnb1YTtU01fQ7LAaJvau
qFjn5AGDKQoPBYjElZqG8d7o3hOX4+MOiYHLxC539lfOdyadsK548QBQK+qh6SM1GbqHxuA2MEbg
xBDOTwD5vMUPMSlcsVzMlLaYRjpVSK7W7OlnfxhIh9ht3/aXgE4Zm9Uc9y6eRyX+uV3k6G8X4LB0
mQJ12XHrcvGlOD1DIrR5QOYSugtPp4ZNofnqQPUv6w9sPTRFQw0fHhEjWatsQrf+x5In6O46ejOP
YmgTI46fmxy+Ze8Phupt9gXTkCmUEeVJOYQw3ZdX210J4nlJ3omOzXbYldJzxM5rYW3CwBwoWjAE
/g5LX6+7l4kN2Cd+HiwOC6Di1KduTT/711jzwSKE0fiK1B0XOGcJ+DaEk9UcDywhLqVdPi5Uauj7
L/t9kHiQ+/xjYVjJrc3mBI2++685TGW4KZexkHsq0BmJIeskOXwIDgieImcGwVkQdiCLr2uUB+q/
pGrlTxl3PUxF56KyxrCN6ecClTU7N+cuwrjFa+0A7AbGlE5MBRy2CNsDugHrRs02u02sqOZg88rF
jyzkc9LCJBhFwNpiRIp5+3NBLy71A856WEklXPsXICrNh6XUHcMUH5E68m9gUwaPaXuTbfAYp9HP
pAryWiuTgputlfXf48cM5C7tfBjSU9TB0UFFhFA20VyUfFhrqxUWEl2szG/ocBhhM4Km5kqPAWqp
2i0327dHqb1ktaOo6dFhY6ypA9VclyoeU8kFugUaZdrTf73t80E7zEDe1cPXvAz3JAVQYL0YGu1q
N0GJqwKZoyfBsx1CUysmYSzozB8uLFT/tyijrwksQ/YiwCezEgaJGUI7rf+MWjCA1lwk4WNaeGuO
X/tjz0iqmRt0OwBF3nP/zxWmCmnMH96F6dcxhF4tNu/JGZXYtYeYCutMrAKZnN48ljBtQDnHUc0X
mydYplL5dpjWX/GRV315hoExYMwwKF0kHFDAWHRM8sb59DwSM8x5Ix0WX/4cCHFCdG28hD7zweee
M9NaUeJfUCZ+XYScsEHp2idW/PJOw9XXXyMsBoxA8yf+7BuaVE9Z6KAEmDK1JvIZdb9d2M8YoPz1
YYuWQYGjHQO6fYNeKU/pzXNmS8SJayn1HaivsSpjriMoPURYcrJzl4AMO+r4igenIVDzyUY/f54B
iPo8yZWEvXhKIGSKs/yw95xTBTzhu7TEvjiVV/lAF3D1n/AQuoyNX87pj2DzmMb9wySeMoZP/Ov/
UCEbk1sIde2CsRP3FxOfCB9HemdfWxn46cAv+qK0W8OIPDMu5Hfwg/jdCGqreTkyhT7M+0TVKDkf
GEfj0VLNfnFBf4U4DCUFyhkOCwnY7KMuoDX9EF1rIMZDK4ggjsOfAHBmWlxlHEwioDuhCYHc5Rmx
0DBFeaD6GD/wD5zTlHVJ2w1Of0Pu/2PiLtN6uoW+1qf5RJ4QRNC3Gfr/cHY8gx4zDk4vc1BXnj8u
Ij1aOIdEkHOg9vaYynOeoAd5zi9xnTKfxZAf6sPPrTcMqO4hxjbo/kLmyJO7/5yrnFk5JEWLEAuM
ATkC681zruxbPUsMkajJs8yZw4UaQDth1oREhIk+GpJ9Bl4o3hzuk3mX5prk7u2/MERgSDCxnHe5
/vY1/memr+GpYLqvzLWGGf4JEBo5SVpDIpFY7vCwHfwSWX9mxryMWokk0oBLh+kpfHZXlu5HqBEx
z5NFKu3njE+SRx8yvNH/HqPCx/Pi+MG6McGN3uct6X26mBAzRp6OMQPgxVmIp0RpLwJHaBtoqIyE
dgScUdzUz8G+whSQA8ig4SMNfghOwwtj/wCZ3wJgFn8tMZU6DVJ3xcg+5ALD+ghTLbFreqADq3h+
ljOxPNYTzOyu94ZUJmejoEOtpE13s88mt1id6B5xhFdyLuoN2JNTxqe/I6REneM959QUusFlzHCt
syJZ9EyHJb6SrLtZwwENejJ8RvlWmBWnCRpyjzKYh7clAsojqWijD98U3n+M0/tENWzgNYLL0lAw
J0Zlk01L74uZDsupC8sOzidkToxjdIcP+AKogkmnJu8+RubVvpte42cq46S2a24MdERLTivBP80J
mwu0F5Ia+CVWhtgsUdPAVo54WuEDHc8rqBJRv1rJuUUQL3JwgzOD46TjMTGKsbY6zQsPI4xqeQW4
xTuaKYZQKrG7iUEAJNBwW7lVRZ2Gx9BK8mwUmowAtCpCOYVtGr0VBJYtzgtYxZQbTY437icCv/c0
LZsnk0iQmdOQCHQu4Y8nL0jGcF+/NUa9ROQC6BhcM5lTSE1EG83L5sL6u+xRHd82nKbcjW27w9Ue
NyFgWrXCAmRENoC/wks/7ky2q4poq7PqnUfeFvv6BnPVfEycCUsLJmCEeJGRclLEn9V98+LTBPBl
r71XRJQ9mUhm2Akwswlkhx+DHJY78OIZhBZVcG2PVUhMmLCyqcmrPdPz54MMZmkroNsM4fRW4A8l
Kl3gPBZyFrbWxx53kgerFzq68G1R19G8c2Oyslm17E7DZrBlYKeZvOagDcxcOSt5VO5nfOeBgw72
W4ALwPT9KkKAO7B4n4RthdoGaqmDHH5rxR1neNwS8OxgaAkg/KRgATzPhnO8THCr4InbPLOQIGS7
SbkSANuh089hDu3PbkpIG/mq8TFOhugRws/ba9Lz1AOUykGqNY6y5wayKudaq3ea6xNaSQJFH1tR
HwstETUARCUHPtmlrzB3BmJtBcb6SKvmNjiji88F3/0OxCFXjJpyojg0nzuoTJ4SKcETut118F2+
OVJ14twNl9saMyQ+LjC8cNdKFmsEsfsfpVeU3I8RQra06gl4yeB6QK2qQHjhhvmikCvRTQRUeADL
fGz8QD84aJmYBMJGH4hnFu8RMyCT0hmZdACuCPcR9DeoD2ONUZ52Z25xkjEGlw6+H1x3Bl9PLnXE
kMQkSGkOE+Bkb033s5E7SzY8wG/O6KkMsUB4h3uWnF/OYTweKUZW2IKw66jbhCy7sqKfl/K9YyGo
k2IC6sSuPMfvTT6H1uoMyYD5ODthJTCN3z2mmHeiFXnDT2TYzhwg85WAB24nV4wHnEnXWzHu3Gsh
Ry13ZWnvoL6ObjHVJuclSgtjAINRnn/yiTtJt3eKPwnqjWIO0ZnBEX3AF7W+gq/teSgTYFx8CSGr
4XrAjVL8T6/LsOvSQ2aGhhsWC5MkA7zwO6+QPVkjxGL6+OPTNyKxq7EV6aYa4z18mxJmCkwXqog0
ECDkG+Yu1uSXXtwnX04mEsfhz23PLf/Ky+HKGzXQG5ovmuHgceoJZ8LA1qNrE2P/YYZTzp680MQ0
yEY5rs+0F1532VVcHHhdotEnEESgFsXloJxl0Wn587UgR14u7thgOy6I5mNcTRrmF0+mFzoacMgx
D3B1jA6H7XWHMUj9tU0pNJuJRnACZKzJA5ZNFpyfzvI7AabxlAGibt5q8u5dts0aNdprZixzpglh
TdiARgHkPMaX7ZeABnR2MNpYXXfAdFGIIfieGv3mT9B6zPrQ1PdbsJqwkaOei8EyeVnO5jxUbHPV
Gp7cR5Sh+WuG2UFEGrOfvUd9uvxFBngNWYS2GeOq8gNb27bCb04gHgk6iZnydJ0cotSqO2gmKu/x
wvY90yibzu5w8s7MZ7Khif1e28ETPKj2G5hSE5zCgF/hkQ706DG8rJoF4B6/+zrU8SAhQ4bQxAVm
9jvVWdJagVCBggXtCaWcTwkukDuIhXvZ8cliCoMf00RhK6hjsPKkOdyPTnO4TnjnL/fyppMt8OzB
Dl8kRCBMtNEKJ1iFxSFFxwUTislPc63do9+FUQgLzQyuE2xkqIBHrYa4BTEpvXp9iE+XP0oSaEZA
e8d+AceA2ypArYJxykSyy/Tkl2IW6J3p4tBB25TJhvsd67EwsN585U547hvLenhhVqv+dWY5c6Zd
eaPc5/qCRlGnQmE/Qcnr2DdCTl9whqwVlIS5jNZk7d/874cSUhzKdJ5bOzr1zDk+oCXIB8QcDnGA
8RC6yw2XSMLdPdziWHr9Yt6CpCsuk8bugMZyrfs0XYK9YNWBCb8KrlF7FpvRLqdX1rFOjsAv6U6f
8NseU3pUXILh/qRH6o2adN+T2x4aLrJoONfnUTa0Zg+xiBQLgbZzDDvECGnRLREuUbpoTTF5YvsG
iIncN5g+fibMPfOp0TvinDbEe4C/E/ONoDx0A7L2yK9+x699O20zRVC2ZsAe5NcQyjMHXCho0cX1
+zhYNy0QClI4eDLXP2JaoUo+ZC51ciXp63lihv7yb3jMVATGYAxbzTUYgl17xx+Dpg0iVWqsqg20
SU6mjov72zWSAS/uqrDoTCkPWP9DAqNwwtMRosKIgK1Il1evtWABtcL/ErhHtwRh44ApKeDPhZNB
7Lm/YyFXyHXDT17oY4NoAv7EfWuWu21bwDaoowKEY5jMsdtNOqAccMTw1bzDMHwR2WEo7gn6VyfB
uXTX6XHlwrJCjvQLzRVeZSDcDeShXlHDRkGywS4ltNB5LKrD+YF3NDmQoOoAsMbOgh7A8XYe/hi/
8Rmd6qBG7LxeFjUTYgxI3zuOMXX36+CNwfixrxL1gZ9oRODJlzS9VwLTL8Ixr4d3YT25InKFh8Fe
Q07AyJ0d2HHqc6gZbsO4BAGzNc2HmPhfZj+YHKvPFBv+dxXUf+Dp6vwR5dCHyYR4z1Q4wrNf73oh
28i+YPHxQ3gps1BZMVjG8bbYqZ5aOBpMIcPVTyEnHUwilWOVz5L3s8UIQiJDZZob+pzec5tvflM2
EEKhgfjlUmaEEtPVjrS4gOwDbZ6Nxdco/JpNM4TN9gh/I+wSl1VE7XEFB0eFzhHwh5++zCuRHx9w
xows5DuMSYcqbfGg6B2RPQF7+E2kjc3xSfOyGCoqVII3VMiHt+sbLSDDEmEN9uqOOoSxyHTi44Eu
tQYAjn6+pa3U0y+NSXCbm0O2BFgooapzI1mIQLBevPH+BYpkWbASL1RYJNLKJoBRwp5o8Vc+PK8/
/q4Mqul5eqKGlLKNITFje36CL5N0hs2JCjnjRAoac3SQ4tZYAxTp3/5ZB3OoUZ/85dvDe54v3/Pi
z3KbaAehiAWNSozUM6iVqFIhyv5J+XKHh0SmO5u2Bgl9kN3B6SB9LMbZi+vsH60J6hc1G1Og4QN+
FEcnzxJeM4OSN+MVjI39Isw6jiHy0G6kbaG7SYOM3V7UiolB7fy9vWtSQ4zGKZRbBA7tVqPcaDFm
6oF3IWcrJqdhMSmH96Q756UGBG75QPfQFXwaceAVBaAHnWmXakp8fa/uSuCSDy0hgD+PI3j6zZjo
4OmN2hHGeTaRqfZvasbVgWX9cg86Dx6u4IVK68u5USQ3oYH4Y2XUQpWnbTJmUqTLjUVFimL0/bEH
t36FzK7CTujLZQgBIaAWp0VyOvO2myed4L5t4AvxoaYCi7POOM5AXVNpj0ijSF92CuYz5SxiSoEl
gniTdFfSqAMc0oKZbOCOfcdJ8ftn+AYX8qmnB88Zcwo/H5kOWRxLM+Co+nrfv3r4hBUTiYvNqXcd
wn8ue6SvREj7YbP02CSwkvwOTD58SqD6VZA931tzTCKehuHNZ58v2/0imirzA/Vr14ZeRA3FN12+
MIIbaAvLPtNUyE9V4W9eHI3kNEJDxngFu6gGaUYp9Rqsms72AYuGAXGLQ5N3P4VQ6RRY4fMR2L1A
sxpjBBji2TiLiUyZ/pZopAfv7RNqyeC3gi8MdY1+nTn8YwetzUs7zOo+8W99i6Dq2MaoHFwXKqTv
n43mnUICZx26gKpwbksuKyxjfh6doIxLb0PhrgC7hyLgwsGwGjCy7SUnd4QN1j/gH5J8FgNJwHaj
pNtULIxr/7XqQvCtFsryk7RC8msGcBLQ2z77OYVn7YnQ4c8E9EhkZn9neNz4P7IVc//Rh5JlM5Yj
rsZDmIEo4UxA8HEE7AITwGhsymrhvXzTLnwALYZuHRLCuMJ+tICkbAxyWqcX/hWy5KQUPfZfg9cA
zq74GuNwa1/X2LSacTMeg0KAhAJke1xiPE5ja/hVcBKQVWTxituOit49/CU6A9rek1LsOuzUzgaU
999ByWEbQbhYNl1KLY3cG34C3AyCsXnduP0OCbwm0mM9T4HDewHjPVTVJenlNTleqCRB08QXv2Vf
iLKoAn5Pj7J8rAOvniCRoKnAYgE6OuuwiUw8JHACM2PcKNr8jAr/itpWM9L/rouMCedliyNv0iFu
7pVKlNq1Vw/u7oDL+o70zFFkvOlWayr9E1+qFeJv7P2VEO/b8WPcJZNFUtv3MBDv6FF1JFRdjHJb
I1oFH2SYugAPA3db+CUHFK/6D6VXooQWo9qGs4pYSXfJN/EVkTFT7xFQj6aojr9U9Jv7YtOCxWaB
/1+muKmWEDS5L+Z5/zn69UG9eMCjNuU35zSZB3hiMaxFR00gGILjR9ANOylYFtyE8IVPJeEvEfrS
ntlEkgNiUs4QV9vH+xDbCz6SBOugI1SBG3BK5R9r8wp/PQ0/nhddrZjAyUTXfaEV4yqv5+d+ydz4
xzFXZY4C2cZTYxjtk3KGXoCCQXHLkYKhAMOCz0iFxUuv/Tj6huYe0aJiUUj10eMyZZxN6OuMzN4B
Pxk4NNQ4k4EZETbigiFxE52Q/qo3Mff1nF8GyQMBKcYnXZeMKgLmPKLraNouI0wrGGuKqgz4niFJ
X8GBT9nwS4vpWYKMnkmNQ+ybr3seGn6GwR66BqbhQfkHXcZZWsvvoiaTBW4LI2NX3x/Rh3CjsIGg
NDrM/qU3+G0KiCodIChY4SSWTvnby7330HiVbe+JhBH74sdaSiqqASgimljLCvKfm/YCc9w56Wqi
cO9twa4dcnyVPn2kQ4juGnFsYAKpoKWjdopu+JQI4V8eBzkB7E7+OzATdPR852whmtifvbGmzDAn
2kKbk+bH6X0d8n+7ufcZsApCrvIRJhODn+oaT7crrC/In4M8VRJUScTXfkntPqAmX9UEryPXoal8
uwpmpT/4oZSeEBsgY8EvglzE4fXXBMQv3diYOkuDkQTAfNxBV+Fj+Zkge+937/L8O/ToXJ4IrCBb
xOofBXKfncC2IPkwupBnYUJrMKitLdQ4iy5BhLY2hKFR0dDiawO45H4ZViBg8P+5NL8gXDzdgqIb
u8g+1qjXQArLhrPouGkHbHA4Pzr1K3uEGpeDmipugclf/A0ug/pAhVXMsr8C9/3cq8FcppSUHxfv
mvAC/WBG+4oJND7NQMC45QPJilj3Rg1brck7bVN0UjMDuxUYLHGx+NhQjADPFI59dmFaLu9fu756
xrSFQR7vPtSHVXqbX0k4ZTlCbzo7WTcQfgpI9OZU+k3a2gEYTUkwd+4+4bZ7iEhtntsfrdYX+kd7
zMiGPsQcv2lXL0EN7ibtm7fsUDruc5YynSW3QImcgZeEHpy2gnO87Sz1SExiiRLYFy2nk4rmpl7f
19ghU7qFVHoNaNx7dYmb9BQ8iP+D3w3DlD8PVLvVo7Bip0LDq1KrJyIOtAz9go5IqtYuG8eSCmFE
O0IPzlbohvdJ2StmkpZQdpniWjQjUAtM/zWGyQIgQ9gurypj9K0SK4Ng4MgPBc8gDA93H0gqN1Zp
t3+bikNNpOLEfV6bMRuHCxrVFP0VCYg3+970kDqH9eLD7rhxG3A6Mn/Db5Q/osC8uovhOGPZWTX8
QgiBYb+4JEWCOgZI5utclhkMWtJGrWl3pIgBIxcqFKNswoO/dF1eEnM0+U8OI9WjFeXBou9gEK0B
D1J0THYW1bFIfT7xeXpD6dJ1WQZSjNzQrBmcO+RZ4obN90nP+bTSxQvcrTHtQQGHnZAZmQFKJHAt
2k4Fg/A+FRhPncMAe9vgHVO88z+4ui1mf0BzvNaPXWc4N9lswRZcRSFNnnZdMJBDvUApEmQEYDgQ
maAjFf9ISS85+Do8qBczdz3meB9jn8TEhTkXLRNYQp88s/tfHbxwivp3eMXm4T65MmRfPHS59y18
NzEO8m9sX7yZJP1X//IU7G8BybRa3xJkfUjMhPrpPyvvaDqQSouZtRXNFk+7cDqK5Ooi6+iSA106
ytOjcBLCe8X5uSkoKJhee/gEIFt/THWKeQzuYVXMMWKTtBRo6QzJCS9hY3QTdQLQkHQahjqnUJFs
CERW3P2PRQNVu0lpaqgzGvym3AWaHZEIIT4AgghZf/+MXsyI8EugC9Yo9F9UWGTOXpafkf5nDLTJ
KS73aloRHUDktiwHttSUl3HyJPq3ThUe/q7e3OagE0RNnJnKgJb38xkMZwTGolFHKE6HxLAJmgpi
ROZN2aQJy/9IOrMlRbUtin6RESoi+GqD0kuPvhBqKiB2iKLy9WfsOhF1Ku6tysxS2c1ac81G4PdM
4Gshdsqc/h7+SYuc6zsdAbgunsZATH0tmXwpIQfmLIA7V0ESvAHzvldXYF7ykqJx0tPB+4JJKOuC
IboTM4mvg1UchyW7fSofK4QbriB/CjkWmBNbbGR3CAK/uriLxfgZcoONTg4FJtX+F4jUJpFtcdfQ
GiKdQYbHDiK8Hm/wOyuKT8x/BR/7ihygT2cPfXaRgeBZMAq2svbe3pfs1y75rnKb3DCkrmHLAbXP
macBrzv3uAarIyrQ62ncN7YY7BPJzZZGuFCEdLxXBB+nzMA7nJ/DufedIrLmUsXo7E3YOres96En
7xspgZDuZPoMaqqi8sits+dvz4EKd+BLZ/oyK3LUUWfDu55RLV1h3DBsDoYwcKwRTYRitcAZT3eA
Tp5jf90sIdrXi1erVR7EeyxSh9SkLd7D8GOoT0ua5GBgZmsGkiTNMJoyqXWxq2EGzjZCBbrN0f9h
DYkUTlqo49koygxhn8mBNNjfEDMIdFfUS8I8Bz22oWgtcLDOeFj9LJpq3ucNZNrNbTzSpjjFgooi
Hz9HmB5Ub+18kgxQGiPB5l+cZUi+fjp/PYFx6V23Xb0YKMaoMF64OgRat1dxHa480ia4gPa8RF7a
xzmzX0Bz8K0WoQNAGdLhA9hATcuaI4PNOqt6icf8Vyvj7kAXdiE0DryFIr+nDYIXZ0wfcIhimwuS
g5JEW4VZ/OqHNpPC9KCAED3d6k3Ywbzs7370XqnC4N0C3eVG5DIEE2kBD6DU4+7GuM0qkyy6nkSb
81y3rmyShAfr2esfc3OggbfAYi8V8cos7JROl9XFQQN3YeLwmBW7G0T8G8M/JoIAnWIiWjJD5zyA
jgcXDZJXpY+DZzH7uUXScrOjL0SAQWXITpvK7zm7RbB8qbKQC9IiteI2fFC9GNm+cumOcBgcIRMu
RMhQGVxhDGQFVQpDx9waLFXmSRDkMCYBKdhB/sPj9qpfHAJRzX4wsRkMzaBDwTGgrkma5LfvQ8qS
Fg3CQb71Zd+oGiMhhWqodE8jJBNkowHCGJO41ifksBbxj0b2uwS/afpQAMQstNrX+x8CQ/sLQgJp
D+HC7fg6IuzCi+cO1ttr5j+KmlXBkE4wjDrMv2TjRWIu2SMr+fQJv4J7YTCvYnA9gM/NrW4MUkBE
NE6vbXuMrw57kex5SoiLuOqIlmunyJljNtK/K/xjZNQlHIea4hHcGypoCjdn740E3hZhv72VxM5x
n/he4YUKJw5Zij0KWbn066X72UOr3TPvpmFooOe9lWkfT1/8+WjmSHY1nmtJCIwh3nHhnaPHnTz0
jyEdOMUB6rr0Iy6ewRxBp/HFYXa8HHt0xtf49w8eHM32+e7BZwz1xVeXOTcwxSLhck5hCS9L1ZMP
XSrKx685hn4bfZNtZr9Y95TWeBVxVeDlu1ZrKl/UHVbnEiAvpbWDZzksO63VH/rnQ/IudcQUDKBP
hu/4hH5WGO8Ol5dUcq/krvCvE/8qM2+awNYBXzMKknw05MH46WE3CFhdB79VQwEODE5yNNn0bgO8
ZHDcoH6as09bnZ7oi7L7rEO6ckcf3vNrAwZpXciYAqzAVf5j5WDj0MnwuuGygHkERI8QdUnorA/w
k5OMZQJHzZGusojghfX3PFSVykMg2SIVrI9YB0noaURPz+WU4WpD5lGA+nn/JlUPZZcMOP7oL5JD
ZyI1KCChQwvUz75AC0/CnellwFrD5KScLqWFdJwcsecDmkKoj2RcCj9GXtOE36EpAHf0Nrfoy2L1
WEBIrsB/bhGDYo2204T5DKLcP5Dv6RNHPNuQ1ZIwhwS6oljBWVvyXsAsE+PlVzrfzevgW2nYCYjS
mgWuxtunpliyPtj0wgYK0r+hh8fZwKyYA8h+eoy5x+bLJ6B+iBej9TTe7nOa4P4Dh675+wVrwX6j
IHnOhkJS/WGk9EP0+F6RgebBqMCRCY4T1RPGhbO+hTc1A8iR97CGnhgFca/i2QIqLJC3y5ExFfDP
0xjh2Pc9jlewRHHr4FOltEE0G9cXgQ3OqgcqqMERx0Adj0SQubNJkrqOfNEGKkvI/DLGuME8hchC
k0Gm4A5l5tWFQTnjsAaLh+aIbKUXSnrfm/ABXJZXBq0g6WLaSnoeU2g+QAgbc7DZ9tgHe0Z9CeFk
foeQevNu2xeyQ4BDZJMmwvL4K1zhTU9h+glqHUjyHBKMxXAPc6PGHUDwmWXEYQvBLwpmbsT5tlgK
prEtDLaFbT+CFpgDTwDjmzDcx5NGWgopo/g0EiFEZsRLBw+VZgVRWHAmAdp+s176ERnGYvGU7l2F
6gJ3xhGpESPzxqoSk95uzqR2hVXjqsYqya4cyWU8tO9p5/Cs92nVS61NAEZsgk1wsrpsseeizEHa
pF1X+badHgSJ/qv3sDq6Ozcd9NIc+UVEMCw4DUQgwgPg3mGRJcrKcj5KRuZueeC80DLTGhGV8MZI
H/3GXmhdcaddntTZRuCu58WPRXfHaRZOKewaLJcZRfHCLLrBaocbJ25+RHTfhBRExh4mens/h5A6
h4hiwW7jwSV/xeKxveHWIOOC0ewArrQSdwuasB4IyhCd+fRC3AeBSeDYxerzd8Yan1BLfv86Z6O3
gZuwhOtrgrFxRtJAJAPCrBEMkrk2WEvhZTYrrS9yscG0SQcelLZRCgfAQTguWIvQo/Xe389/HpTx
6s48mPErPblVhcxAPAxoWIXwsFwIlWwCYlV0rE7nvwSXh/XZ7v56FqV9s8cRzeyH8FYgiiVnU2xx
9C0QCFiUy45K9rw9Aza8V6AQVs5ZYA2C7k8O+8KpdcovFVFMqGzwagOX+/EaYvREOQ2/xx+gMEHL
ZEPCnihswHZ+9b9MWLHNWb8Q2O2wUMVIVgWu5OSNpaC/HfoPXKMoDfF5+uGQ3jKMqxz0rdoduF6w
kPoaF7dX6t2sQPXznrcop7RSx5UOc32YQCK/G3C1t2Jgt6wZJSKr+lEgKytlXzOXuR0k3WSM/WAs
Y5XxZMCAiYkx8l9Op+8GtJ6ukUIPXRBZGfDbqDS5D06lKZu/6Bm0OqM/I9+90nHEsBcxfMpVjv0A
jTpN81Ks/nynHBjK830ZtpeMWOE9Q1WH9WqJkAoxxBFy2laT4bbziBkWgPGOFsrhSW7fBQVfibLw
A88+5fU9nnoKiM2VnStz5vD0aw3GDgSkhHU9yykFyEvp9Puph6g/HBugXwTJDYhcocI3mASC8/UO
nVXzNyoX5SQYO0y1YKsKdj02W/vtm9K1h4rkjFybbXOUV134siYuBcMBt14goafOHIEZKWOe9vhO
/voCqCOXVLtPY4G6KTASaOzV+EKZjW5oz7Q/mykbszTfHY6SD/eBqMoGVHeEXc9zPSQ8p5r1jwrj
yQeiskyH0fh3wDkheAQQ/bYXS5wHILvT3v6HqgWP+78XCH8WTVbQYP/o/0ChavM5p1SYX/R8Vznn
v4z5IZKfVPg/0Vtg8YgT3PqyXx8oLlX83QYE38KBAEbBXwU/RQkLDkZKf2Nn6DCmwGG1mCssKYQo
vELGJRpV+93uOWNd4LRYMKxLYLEeWTbt6uL29o/Nj+1/1ieHPk1Zb8W56EB3wHd4oqnLOw0MAOMF
7fkfUV+YS2NAOaKDY1qlgorweLXKoAnmGuPIFOIdUJYGtBfnFQx+YRWsRN5ZSUGzpZpYlMaTMxJt
Gt67uFMCJyPZK7cEAuiKy8yXoRA+lit1DQHGLQlKKCNMOXnw/dNoVhkdRTUs3+Ug/HwWb66Ghlgl
0OXh7urz6cJfOC+vg1lPgMhW674CiUxXOEmYewLbzKFaaYzrfZY1NbdRuPsLgwiSpbZ3JILtaps7
Q15/t6qOAI4IrmIe8qNeXRXBvcnGqL8hs7TrG1rgKwVbgyvpmJeWMe+gTCR8Y9kCNWbGhJCy10p2
zji2iqV8j4FHZldPYrr+juuFMJwCexTd6YV6D4wKq+OKEGYUjEFt3w1CaQW2yHFDI0SozssS+IvK
PVsu2qCYMXBSTJEi1iNEjqje+cR9nwTM2BBeBJd5Olo8dEBRDJ7DSuCQMHygobZQDaoV6wxMAfXr
rMQmAe4AajiKcfxV706rMxcf/agT/43lcFQljxUTFLYRPjBzOsqlElRXPHpwmzmpdh7nO6bcjKjz
FZ7bP6rKAgH5N80w53k7WQylhRl2veM1c0hAPoH1TwKFxOfESsAOODdb/hU53d53GRRiQ+GBNJHC
0SXcWCdmkZ578wkQqYIeRauB6XkE5WI0YWQ/bVU69Qxocp31Fo2Yvi/eULfvJpX8DzdrMDDmiNdl
fl+/2GgIguGSY0J1mX8vOOwGvXpO98gxlYEzEWUJA4yiDzYQoBf5zfBwV1wRyMH8IR64+KEUiRo+
ElLJGiyRtA+VI3qA6ddgVsg8F/MzobWGT2sWqA2ei8vufegHnX9LsB1rHlCl37TGUNaRIujYoldR
D/tcBr9MfEXpIljZA8x0cQAg7wSlDB0WPf+qXHNXkN0MD5FxsJDISw4Jyx0xnTN5WzMCBAQFyj1I
JC5DWkVYrBjPGJroEudeQt0ymbwk1OJ0ltDL0+nNHP+huS7mpEZB1MyXRBbCzWFPQkZZSSZIC4Fw
1KDKb95HZrJAmSonMPc4kQg1bEAjITWhuH7PC+KDn0t5D3jTTBlNVNjfNdMxG2hJ1PSqPJJQn75x
rpzgdS6Z/egMSwdXNA75665YT5BGybglNgRSiENNCb+brysztoEKsuiI76AtXNCxCGMQLJGWyCng
OlEYgh3MaEsOJC7r1/0lFViUpMXUmwxsb1ZvCiiRrwCxGf0JLd+idK7OK6T552pbMiCDypezsJqo
NBleoFi/mkMHRB3vDfgcmRitC9IL8pSRD863h2auLAbUdPn0i5ac87Y2iKZBk8wp/uV6OS/540Uv
BWgCkwL2I8lv2/fwEBA10l50odcFuBMkAMABmqEfGp8LVdgoFhqjHmk+CtqGpwEYS/o4NhoM6GGC
cfPjEs2m+czy/fAnMnxBE0rCJYPBfdZnE9i59qWr0jK4QmAHGorjmi69xFFuB+3gn1KMihAU+WOw
3JUvlEPw7n3vb+QgKH/2GMS3B0EuVO1xRM1zZ1K7gu5dgX5QbNH9U9WQVDsHloK/RFthveL7Wujp
fqsneb6MwNHePDAKRDYPbfXrs2RGECc1CnH6I6M4CmhTF7UDdDWE5nSPgCzcvs/FIwU1b2u9+k0L
jPyW+XVBsyMrSxWELVuwcWs+xlprLnMZB6dSrxmqDayPV//0GzWKEr8o7Yr1A1atMs3RHrQx3WkR
odGjC31EuDmhRHgsgVzg7SK5EHAHULL+94DECo8Wj4lGx38LWqswCoLGUtH9MXfXZM5KKZVSFXAR
0zT6U/Hse2vhwisYwY/ZixLqn2clgKj4MO6hCHeBAGgMDZOADgJTMlg6v1npw7p6wpknWnpe4N6x
ECFRBcIM4CL475jmZbPhFku2RSwccTBZI2MHPQ69P/kEHNYdRC9llRMSum68gVkaKubCM4kRFRfj
KzgfRkzKuCSO7XR/IaWSEWrAfh3iW1lJBPjV8MqhYPgjai91flsP4zsJdz+jZUj+nt7Qdu8Uikok
K28xLGS8PZiXMaU9c2kPMoMcUK6/edOT6Y+KmGIOma08faU/WokVaLM++ZtQ2QPI/fx8z0JFPyvP
O1emslr1AHQXEkQKBkO0GLSDfyzU80Ab/+bX+zwnn5Cgya81gZTwmsNmIgCKsVeH2E2a8guizpDH
28xaMtRVLQdXw59soAF411wYoRKQ+KZRL9g4t9AhTwi3UMTvOWTmqAm64wicLIcD2k/K4L1XQtC9
ao8NGLghWDPqE16uwP6Jc4G+C77NS2JvsEMYZUCImsz5mmwiNMPIdeENDu9zvh64ian/YAHYh4ZQ
+PrAoWQBDh3Oql6Ipzvd8V+xZLxg5mkTPL3iO4OCfcH6i194qLOHyfSlJkAOM5qKcV5/+iQqBarQ
Q4CJDIgk6kygFyYC/CEDbuYDDFf+zowkKcqZuR4Q3F+JjmMj+hmKi2/cnc7xOBxuKGcmtBvK8m21
JhAxCY9djJPOHDuRdTvH2+Lm04ZQddRke0kxvYklmXf7DtUSD1gHXoL206fVmhYfQ5IxOqGxx30P
DcJnajJK1D02AS6u+Kgs7wFxZG6NZqVx87/MHFlsrvPuo2cm6kjKLnmpan163O8J+gqc7JvddzhT
OfJ4ThgRc/VFvLXrptz0WZF/d5T6J6zjieTFNRm1xs8sdfIj0d+XLmxQtzB79scap1lwMYebOu08
ZBLe0O1vwGUVn1RUVwKcp9Yj+pL4qGXL1aha5UL1KjLKBh76Kp30UmwVIdoSlNYaw6AX0cPNL/El
Hq56Xm872VZ0jEFhM30ncA5MCLRkaEuYgMEzhT6XRZ3bQzn4AD/Cx5xt/l7dzbMgvI18RHE+o57X
cXDEjPKP2e7oXzgM2aAFqpXNUK/T0YZBvi47VUR2bphZeUiGvPtyMBACw7qb8Gn9s6ceCtK0yyOp
xAGmYfqVCOfzqb8B4d424ulvKiPfyihIC195LMabL1Ly2yo3XiataXJBsiIvJjYyVASCwFN6tuYK
rSlIYP3v+uZAHztIqgjWYK483ldE1I0cKGKGnDJEVyzYvhwa4KG4F0dDi8dfhIM1jtAW2/MFSY+u
/o+NgOhLNXm/h2v82ePW6b+i3J+kI0Pd1+7NY3bGHun7PWh/Tw+qjPE8tn4dflL4OUT1Yj4cvhHC
9i1ydIi/+CSNK50QXG3bpcSMp2dgkJQ8Den0O+RHZYvnkiltBu4wwfY8hCiVr8XiG5qqXbkF1rLF
7k0uTuGDr+Hbhcjm4gBdG9QkxFqLoF1qqOv65dw86FFBDybY+KAexgE5iy7EvlgxMLBYXowaTt0k
ItFXk6IWP5azJ28gFKedVdJy1s41eGNb27BQ7sEEq2NVK+0meoGbPLxmPbQ+ieq0qcLCbeORezNF
3IgSTnC85M1F4OphGb0YOvgEb74oAfkhmcM68phemne3ixDboI32v+ZZmJCgGG20+3HiU6zhqcel
kmRsv77V2mf9x0fy3QCIo/F6MGMSKqAHzh347jhAiQvJpUJhlH9bliFyYMbo7zXCIkWH+2u/oC5t
YXpoBpya9VvDLAVDDwwkejrbbnFxJovv/nYSLh860YAsG4bNthzghYrxzcUgr3R3xr0AxzBBSDz/
Xf3MgIuDh95jDznYnpDe0Cb0O04tAI9tnpDFygTEI/TPHC4ZIPXBzAofVbre7obzzeSER+cBsSud
CunQOp+K0TDrRdHdR7eurFg42ttFOJM5g3SEQBSzn+TsDfSeOcZx5DPv4petQML5OM1OhTgOLg7d
2XnaiCbhuqOrp5a6uh2R9Nz+Hsia2XNpUQ7n8O7T3UBkd1/axKXrwQEJbbD1ckZe6YxOXw3e966k
k8lmLzZf7nPy44ADPANliEBNps2/eexJwZN0uSvE8ieTGfcGpP7mxdUnBq7rdscQKXjM0zbNfJWD
8uEx1jVHAXRYV9q8oNr30eVhfHb6uaPVDx1ZGV3XKM7AfoeoMIv46YzdPMSjDqp6oLg0QdC9M+8S
ybGKkcDNH648JGbcfWOH2688cfKi6Hns4FE0MPw2Ch6qUZMQIUjiVrfFfcXPmGByn4982fsc3vpv
XxzvJkXiLWrTr34lb3iAEytQmBIMt8grvPEJit6/K6rw5BTr0/PmuntET+9ucjPfCMnLXMr6VJAm
3pTKkJGL45u7GXIrJheYR5qoczxSRv23U5+qQCjK1dUgyIwuwIt49XHlNaAnhZe0+GlkU1PSm8BY
xZbhGqUFXnbKGkGfVTsjo7X4/8x6g9uxoGa8iBRPD6OCNaBn6Xxd8OAXQea9VZdifAtXvZwrwe0w
+GMOgs44gQ9BcQCZsgw5EjixsMpej52PdQbJxwEY0jhVnPddPPZViDRyhdG1NQxucYtingA2/AUZ
n/ODiLIJq/Bri+m7DAK5GQTML3/mOH0YTfBFbcTogDEAz5GJwH5sYnhnUxfiFbep95Q4PCuVvLY7
4srMv5vl7p0M952BegxPMy4QLTsWi2ugWNcTRXt/DzXIG/iKCAuDQp2Wm4uYEThrIjACa1Ew5GgO
VfiIhofLYrRVoM7KWm+DJ566Yk3cGT3e/4bmGW4+LnucqYwXPgkkpTLuYR9RwnllQuU95iv0f5hu
wDrGl5fabxA8WAV1IvGzMXZYVUFBydBtbiHWu3Que8gbk0PNUS1TGkRvamw4FSf4tAvtEzdQiChF
L/AJck/FPb7CSwoTHPgU2U54gaGUUFyOFDxvNAL9DOb+lvIPZP/MHzvBqj7jFPfEFRoGy5p2Twq+
brGEJUFowG+F4XMO8Mv3WKqX0x9h3IYUmtmn+TGYqkGCElpQmdHxFxTnast+ofX9kYOSDp5fS+xM
toR8ExLQ0yfwki8Em2uw38A8RNh9ObaQDRFjbfR9qBxMfe2TRKL3V68W3HOMkOFkzuhLSDI6IzQc
eed1P2YeZ0FuQ7CQozCsnngLSJtrcl8MOQjhR8aVmXnXQqNEvU2mI2+Mbdz6HPxOOMq6D7tH/Avp
z55sXo2BqbjZFrcdq78syMbTXtqVNMM7lM3SkM2nJa2/Z/OfYQZmD3SrzQ5eoXDnhvzAnO4aw7DB
r/wE5lfHQLCl3+C/9qSk+Kyue2X92qgQc/mPwWGDnTfOPwC2WXRL8cRzqgQGzndd7QGkU8msDfCg
4zWp8a3EPptyhyMnR1bMG7vu/t0P0ASK8KZ/V+ii6NPPfPCjBXmNO+4KsOj0mfKvczJY9/gaj07w
wvAK+hnA+hxk3/UQojIb5FTuBiIZZsWX1mL2pRo1pQWOx9BVynnpvo2Oj5iDqgP4q/1bqEw5xpt4
6OUQFHtzGD6NWSZnq4TiOMGyAB+IhV3uPqcRFDQvPz3T7iCWpk6PdplWJxlcm873MRvSmQob83x3
jcdrMDso1hVCko9HeHj0SM7k2ve2uf6i1XT6seo98XTPk3p5Cejw9p9ZPF50HzDj0hsC71y0Ec5j
D8ELZJyDVk8fAkRh0nS2qrjdw8UiYKzQFMy91Z2cKrSHpa8abVjt3nGn9zGwl9OnW4RUjFZr1R7U
f971ASiwZ8qbnpVFHKunjqZfRQLWWYPD0KcnQ661AUBJmKayuc37qYn5FiVgxZgEbEcM52H4KoQd
tzOKVGoC0p3MYTjSFQf7L6+0Sus4IdagOUpJ7X2tDrff8x+S/ZA3Cs/dhJsJDwXE948RNGKT5iS5
lzVp4kHuwUJeA6dgUAFxrxLsTmhkfMMnumj3rWB1wlSpY75rfGqY8DGgYuvGMkwIxuR1LJVTFuwb
1LqEOStGB0NVpMfyJwzUi2LO7D1Dxc7XYDifPg5V8LRVe2j/fMn9umC6/rsvZhWjLdlcdYyR+Qbk
BsebfRF1fxDIDzzk7UNv7Nz+kR+RMd8pVzkR99AFI8hC/mjd6erpGyoH+mk5gIVjTfzKkPyJA+XN
kQBywyvWFzixgfB/991+4j/2wP0ObBWTRlZYuRBKxoXIccvsY0VoNykDs8pluPRJCL2empwgn7h/
QqaUUK0ArmzHmFhnEV/fdx4GtYYzhvjZ98fRz4Mkx4rtgsFffULo1B0yONgeby0Z4yiQwGzMQj5m
yVJPFDh8NoVFM1/GLZcKyq3hFsVPHj+G0yYuTxUM1Cq+nuoTq5KXFWSbxvuKUFJxgndYLQ3syxaq
Ixe9hQdiyBxoYmXbLlW3bD2GEdGILL2wPjZeF9Y7NhElYmE90sZ5reXDAOoVczUuvDXAbD9+6YQp
5js2/xxSEVILfsgda2+8EsF1RvuzKZ1q7QOUlPD/J5uRkK/GLNpI1jBH27CLmZZpzHwdsDrYM+hJ
MKZCOHKZ5aeORFOCmfgYUvgOY79nQSR8LNsdLBMMpB3572VLpwvaJx4GL+rmQnp6hJOk8uCHv9xR
dPvr8c7nuOtdXJm0aozQMAWQr1MhGLBJLEtRiNAoN5epIHwQaHVgCPYz5rxRFundOW9waI/Q0RSe
uphhKn2mu71FDxhpPImkPgyZSDIVZQy6/gxmAA0gc+NuekVrwvIH/mBmnQuuEe8AuAUCxI3akVYM
SAN0ROlRHtchf8nCQtzeTyiYLwyis1ThuVCFlAHMF95fIw4vOeTZwxmxeaAX6FB/HVlPagm6/eVe
zZx3wHX+3OFCWXKBj4xiOE3TcgzzePq7LqBU5cMlP+tp/Egtivu+OLPXVNU8OHgGNw/Lw4BPYcgd
P96OT1LAuPSTDOIHLefbAjfwOLUz5g+7GyUEg4hBygL4mGAL/CQ+MMyNY8IWc5b2M1LNNyXHjnAk
DzDlvh8puGHeoiJEQvDZ/dMWT9LLppdK1BpwfGgKaaApgS20M7vbH9fnHwfGJPj5KNZuc57l2xbw
9IBqQaZ6/N9eCZIIiG+PFK4/IEz5r1G1AeIauunPDICRvxELnv+BRKHQiiP+rDA0aIHPR8AjvheW
bXGkfDsfQYfApUAEeL1jwJTok8xwf6OJxqVm0sLExIx9T6nJs+42BT/5T3XwxfRw3Dpm+4/Lbn9A
pGX1HfkRlQu53jg9MVOajhNcbLqtfKQ/lCF/0xfdAHrROk4nR+JVChiX76lyxNONdK2GJhICH004
g8F0Mp5+MJqZEAb4mOYYK0KXRB2DJ/dfS9ASYPIGEzjQMXj6TANAvHko2GO8Z9JPQ7hTIvfGtpeg
EeiY6KxQJuLuUs60J7w4TD650Mi4+zevQVRSQRuhpOlmUAbHuyfzE8LN9y9WOakw2B6xrom8oETD
BPnYr+ZIRBlPwI8kCEpKqEuwupTVaY9AWdBcLAe4N5nLHhVSSS4zpkbDiGnu8IgSALyT4S1+a3vJ
RA/NAthBFLxE6NBe+AYjC7nPkFWPoDHh8w07CF4m1HyGjD3ICzgCTrFdrmW9hbLPhwdVNOj4+20p
8ZHw+ZT/SDDy7gwYwuwNBhcfF017K6Y9uJpBedsOr7TUI4tM6B/HrPi4eQQTqofRTLjbXWcIiin0
t4OaYEkeCggfsB/mxmf8twFrBwIppCE4ExoqFhSTw24Ex0bZVRv6HpX2oT2dfcnup7UFHsH2s6BV
aL057K0QCo+Nhzd6w2ecLdCj485Ux7BxN5X5i6kDnV541V5oGDh4f+IKkA/SYTR7UEJiV89l8T6R
/1JAcc5xaWHK8DoQ2EJJBPa1Rs7pvDhcv1zJtpRyQH+WTITjkf9O6mSykgMazJOS9Hzu9TYhcVaY
tKmODFLTxBNL2SD6A1hnqx0gzK1hGjFoSlWMVmG+ofy5kLnRTyeG6o+9V3p1aeg1KcBOAAYclT+n
wmXNLWe2+DHAkgBYmuiDFMG7x8RZVLB9GyhtSb9m5H61h3p286q0Bcn5WUX03qM2AUbkvoeaLYW9
DYIFSO6c71txDnyT/ullDf5amzx5W3WK1YTaieGqxirq1g/jnYihlVWHLddQ5fJ0OAE+HrONwQZe
OlnA6SUYbsD0wOVJ2qooYB7BaM2tAJEyx2GphyNdwG+kw2LuxuOUp5xTk8PbBxyxupRS/+OJH3V4
hkObAoHne99JAdYXNFcqnXdn3h3q7Y7duutSjhvYno5IjJX+kAirURWf19m23lEfiMejErZQRcMl
1YN3PaprqGl9HRFPCq29S8dbStrJn/QHgTcZ4wWF9m//owpuYsbSMCspv7Q2vduDw2g7YYOx8f4Z
p63GjOlge2N8S7ARptS/FJZrJK+rU+U83LPOC5PXuXMHL1HCwj7jn9rwc0v45uUau5rPHGX0GlYT
KUIX/WuJiJybiFbAHxGUsnSZaNoi+HHsS4EaDXRxxia9VR1doYKsqVe51ofOOe4foNVGbyoEFtkX
PSKzp8WMFpVkBpfLKWdiTG1Li7dpN1JQ/6CFFLEaMGRNL3HhX2AAfqw7VjloXy9LZdstuGHxA96S
/U0Ty1PUZfu3QTyD8+5k84U1qGxbMkt4CX9EwUAnjFkfjwOdMMKF1+HrNiI1PWoO7xR8072CX16w
bPvAcd7//MmhOeXJ1YVlC6jKjTj5K47cGSrZ2pU/wprpVOHhan6B3OaPEI9iD6E1ogk0E6gx8mCU
gH2jbbhsrzh6jKKJKVkczTqKeT7G55p44zZ8QO9X4rE53iPEDIid0x8RJJq+wE7KNU4AR3Bfmt8P
QAUFFVADRz1FOIQplKOzoZuDsQRDSvRnMlj2wRKH7sC7+DcD5f8+S9inSCkgE3o86Q5WwZJxHzZw
fAjdH390Pip/cNSup86VpubbGJE19dFkHPgwp+gjban37ZJ3PfaRuyTXvbSuEil4bfjWcq/AR/QU
827IwdvoEffbbrn+nYv1iaHYe+fglSg8I/sTTVCtQZQQe4JrC3H7x6GvGUPxkZBInBDbutXuGfT5
xAlGNpHD6lf/alIGKObwODYQSpMsecLSZV9YjVdFCMyUtDmlfRT4cTXVlntCDG1C3Bw4T6AJ2Lwl
YAqzmyutPrZornsWS5PCSxyOVK56t+pWJchKf5k5VKl5cF+NPcwQwBoKHSq0RvztqjOfwWjxtq92
RWIz0ecrnMkh911sLilyLevohicY14AYYyoAiOWuOSnpfXdel252uIZfzDHyNdasKJ/LGFl0MDiU
8SOFjOYy0xA5F60N3BihktbBT9c3r+a/R4TyhTgoRLVD46m3FhsJFVNu1s5EEwJUZulzdVMa5PDo
mfMz2GorJlgws582hUpvjTe7L7swRxi6Q7I+ogIFoWt23RprEO1GLnBnqyQbvRwCLOC2kbNAcOHH
5XJ9oYERkayL/8MKGMJhcYSbsfDVxRlf0CLPBtTTFVYkESwj8AI4kw/9ofHk7O/+Gl3cj62uec7L
zs1JOePzRWCIf8Y9uCzv0HP4ZOetXmOfByiykFEC50Zli2R0ZJ4uKAqu5Ddq01p72XzirMEn84Uh
fE447zpdo26+NJHuAG4ITx43urf5AIbocW+JBUAep8lhtXtaj/X58NWBriB1K/MVfIVVMYWxO7Jh
AnxdzuLO7YhWBEbJ/CohvMqX1lSF7z1OwdIGIvfpbD30+7Gsp9+ExHbKTwjvMB65olY0vssJIkWQ
DZT8nMCnVwpoTsbm1YCXcQ7uR8V5mQIug8YjCp1HypXwNn5YBpyuPy6CH0rpMqZmhVd4CYtQhsIs
cRTfA9l7xI0+5GgGt5hDMoU3ucCV0cZVa5tty1NPG3k97rue11BPqFvSPwA8wgy+wj0B2rKfKafF
EIUT2z3DqJ/hsdHY5fa6mIQw8blocXEHh2R6ibINy3E1aAuhHvCuSM2Zztjo3ClIw+t+RMwj9XD0
PcAxhJVB3M6UCbSVgfP9fFTfwy2AIQf5Z8aWQjNOZ6XCCgWEccuwj32CigXt1xUvyOk7dKe5z9s2
nvsvNU2V0CXzw5z7XGUONGHaN2TEIhvjw0PsneN3PbEghn43eJRbxW/62XRe56NFmA027F9oKRzS
vZAjcvDHiYbhmX87ZBEs0JGHoB1M+7MEFpUCMP4DTkeo35kE83Xj20pmhSN3xyCqIK+zj80m9fyZ
SxJeKfK9bsPNxFSMRkI0bIfSv0Z02ffog7fQZS0lRQgMyXVLfbqfhO1B2kD9K/fm3ZT/Wrj3TsOp
kWsRvQeItfQnflt3m+p0AZZgBM8T39+OfR+zfg95Wvha35P7HnvcNZ1knnCfK8Hk0EHCAQZ3ez5a
n+TpclwYZ01Dq45YoAuoCyjhIsofSwGvy7cloiyYZWeLp9tu1C+vXAp5w3Ghw9BYPZdvJjX8HeA7
AqmHLoh6cCmSoXP1FI0F80p7K26ex/I9Ze5Teg9dFu+diu0ategRkwnUQRgSGLTR9rIzQ1rqfjQ+
gWl9mU1JbnfgoRTCFiLDHW/D8GVLy93hp8K2421xA1MXEbU3inM8amTseZqkiX9MniUCniDH0QRw
R/ikXwBF7mhY75pyulPJAFbesLW0afMKQLOzRb3CHEAiFIyb/oMHKfSWwsB/2C03r/h7qhna5npl
wQ+zuJlXkKVB3fFTYC4R52um3duMw6yHc0gV9rzX6aOPSJ68umSy25hY7D1KZE7W25E7pPdHn0nb
NdgET8DTsc/6gZTzOAKjDjYsQn5B0cx25Sk7gotgzfRaZsHvwEBgc8Gb9Bn3E0gT9KkdBCnBifmP
pDNrVlVJovAvMsJ5eK2iABlFBJEXQ2XjPOCAw6+/X50b3dF9h7O3WFRlZa5cayWhh94DEkLYy1Pd
sAVEwMS9CkhKB8imenE7untU9HV2wUyzO2NuKZZIUQ/IgrOUMjKrMxvyDBlJjr7ds7bFBo+v0fXv
60OUu+tkjOGJSNTR7fM+gAxgTSHlZakTOstMrWJV3+v6r+3RFk1uCUA3p6WeNUI6SpsbgPNqEH42
S26k32YAztXETAkaMjbNkDfWcG5h6+/ys0tT2ux4X3qIOKht/C5FAAf+F8JOR0vTTe6Tn9EFm4dQ
FJ9xrodfmcDm2byGjMTCOWgG/4UY+vJxzeq5R3jSKI2tDhh69XcLwZtRDR4moCG0kP0+7d6vyzDZ
zWXWyL4I/LtqNH/4wLF+j+LmN3tjih0fcHLDKAkJHVjq0GrqsOu+phfvOm+ghUbkMWn6zdXW7SY9
DzAD75AWWMuiuVpi6Af48NEALbiVdw7AMFH8rCAPJN3pLapCSv9ddMsPmtpENnCenclcYOAEO0pq
7sl32cPepQOe1tlsV51Fc37gBtbGdi9Squ/0ykCBLnrsKrxHLVQYv6PVWyy1U0zQJswznCCqnHoy
iIdW172Cj9L6tw8T7O3I8+gGu8/xI62mKOecJgXBb3xiEOc2RpXptGm3ME8GA+d9cA9PY9quk96i
71yjKsLbH2tn8k20seQfqL5glH+w3qW9FHWtfvle9bzPBknBfLuhXl20Mxr2MwxSRwv4ZkQG3AuQ
RzClSkKrjv7l9VhQ36jMTvkQU7GBu/6hb6fJOUcYnl1mJKDrzqIdvcmoDt4F+WnZwKmsihk0i0QE
IfkEm5MQVYCHC1zwgOaEqbUPdXvKxAIfSS+5IZEx/aS1dcovCdGUHmbwwyWaiakE3drrurS2cu3x
1onpV4VEhA9A7Ic24dm4zvCF54U/XIrdss1Q9GY2cDSul3Y3P1Cb7xSzK+IXFcKGMVqo8eq3MSCm
lXvu2jMzINuY6WOfzRC8F9ZFcOppGQ/CESowjIWgnt2ts3H0HrSpaw8/taBK2wFta4e25HEGSSfc
lUgaR/kHgOCBVILUYwPpoNzPqvF28/L0JA6Mn/iDiMXGrwwXY5Dn6QMLzWaEYYLsoB182cOck//J
+rB4MaSBAaCZtDoaaO1DJSllD5OuJQus/t3WhOuOuR5dk8x9S9earA2Ml7qW48Lgewp8LFEgqfTD
pX0JmSkJMeCRMzkiBacmyY0/Efmy3Uz3U9BSQgGOxxs+FMyoPx5ND6RtW4rjAVNI72DpkBIYTOJ1
jNpmfOVqP63Do3sKt/54FJzio4vOnBbAZ/acPbM9Jnj4mJ/sa4oo+DRpJxS9/Oou7ozIELEks39/
rXSULuGoPOZYFUI+5EKFwYmyMKrSR/KGLXqLH1b1NyAxvE7R2z1noNpovBcdD44Ncwf4ZnSO88aa
4UDW1n/OGMVRkJV5MGdKbr01KQ0oFByWJ2nPdgpTv+285wf/MHnkj0B3z1FrBtBag1Px9j+zdlqH
FzpzS7BN0lsHKoA1jBkqB8Oj9slKJpT2r5I6nd7/PT3gKcR2i/f0lpB64LwAXj85eQaBj2ZR2MJD
AXztOq0SyO7EuyX3/E4iTIDagCR82suO08bmugLPoasSDr+AQjUharKLGejNf/dJPb/MoUSx+Fql
AXKHK+UT6spg3tpUVnOBE2HxGXem9RwJQoUUoHYxLIm2f01VpSO4A6HWHFyZjATKC8bLdc3V2jB0
wc9pH0y2Wd8dIoFt+6R6y5y5ljPeB5ZKGQgInTsSLUKTe/FoyizuzpljBy1pNZzSZ8cZZEZnbNyJ
EW4hJrhgeXQHtGikr8UO46bnGo8VjZS91xAjQBNnnw3s0QmQ8OywAPj+lkfsCbQm9M2xZeFzptJO
NXn347WMTwhWQx8BqiR/AXJFMxcZy7Q1GwSww3FzonkB7QmntXAwf6e3GTtbK/0OMxxt9VheOrdE
e+2NBCpLffjAWIlLWg8KzlpPS1sXdbKmpKpE1tBdggVgiaHeH/XoZi8n8+HLDxnQAXvc/HLI3sIe
KgD+bsevF7SI4QhfaoaqwD48PY3O2HitS+ZvNySsK2jgV0/DXtppBe9FNHG4esosO81wnzrjvkHq
RQ5PTwTuL6VeC0W48QFSA5H8iFg2112k4VgzNmRJfYbQjpvHYAbkFCvgrzyPg7gxieO7kAs1f2/m
6m0EXy8ACTYZIPRBe+6gI4KFxGmzIdFJadcWszijmGl4AXjoioBhB3RKFSfVCQ7M/2GyFViyPAkL
C8b4Iu2DLZlRy489RVmQ+71pEpTFCYtphDBG9Y9PfVkC+hSDcQxPXOE3O3ac+CsidHJrF3l5ivTJ
ZrLD2B3QWs3AEpS/1kPmqeMt338abNKxj8zLpwSnkhIRHzIvAUEZt7EtoaNG59TN0mgZ4B7qpd3c
/WTuW2Kd2JmwtgzT5p3Bke31x6Smru/XM9PPyF+p6KnsynS/LgocFZbr7rwxMWDXUoIxMW+HERZ4
8h6xIn0FhcsJs74Zvw2UdBXZIK5wqmS2KbZCdvG2IzJtamrsGA2bx6H1ROVq2NGe2RuYjsaA1IzI
PkjkaMxCQxpqUxkjF2UVi7OLPhdLOEqol0AVAb1hRpcFpZMRHf4ixt5+aUnp70e7IIiiOE70wrsw
lCCse9keGFMedgb6EQ4ClqpTsMsWXI3M7cRG9vG+ioGDGtb0B/QVZN5WoXlNxjNGZ4G4KxY5o8lx
FAiZfX50wFQ5ZB6YN1E3oWrBTwBLlrptvPF/NUbZ0/M5jOkyH4gONwDNY1rufRzL5Q6jnIv614jk
vmkMySNptH3QEyDyoOKgxyNJARhX1HdyRI4OzykwjIVrKULeCrWn7sgjFv/yaMeUXEOAuu5TjKWj
4ntTr4+3JZV8PTCCoSUwAMnC5kXuAUhAymj74hcoL8/witf2D9fD6up8odjJ08Ha78MOTqn+B6k5
hFcgNtLljnF/iyb5uEV79wkAoEu1Rt+7dY3+LhxCOGELwHOhxLjYH8RrS3vndz5WQZfxjdPNoGgf
ZITtBeaMU6bzUSIwUXZpUCtwpqt4KB/ukinmtV0BvCAkRCtVQXr/PGkpuA8Qgh5JRkWZRAOx0nq4
kXk5WM9t0W4lP+p4mLMsANUhZkdXpuXdMYmvx6PuhN5rRYrV6MzrC9vnO5LdY9am47L8olh+glGC
6lOTXEmLFUUPX30rtw3KO/xtyge6vn/SB+3uDROnqUsdpiwww1Y0r0Y0vLsR9SUcbMHGp2YeMKbV
aAeDWfG7KwQAd6Of0w2SdcZ5oClotFE+/Yyw5824aWbV0d2rL7tH4I/W+RnAd9xXW+B3PJia9ERx
j8Bgdxdul1MkOjf1WcrbuqHeW2c46VNwoU+69yzMa8azMa5GJ1pM0RaXC3mWfPcF5A/2xghJDIZ0
f1txTn5izAXY1Gq079F67Oy9GLfWh6Hgo4Eg8UXbqln/PSPvC7EGw2RNhCCSkNduCsPi8dn/uX2E
o4KFxmdUthCiQ5B+UzFx34maxgdYtsJrHdmvHO3M4aQJVdPeGffanDIanuqVtvN4PEZ6JabjcfMw
2eEU16moZaPmwUB7M32i92aC2I8/emF0GkrZpH0whgazSPjvKPixbft8dWu6NLosWJeWpQknOzwY
s8Ea6GqOr8+LfLY2/8a3pvjbmVOaou7UOjMUi6VCiyaHNAj2E2QpoPIDdcBFnR4puuP8zaYRPUyY
6NSxs99oRY5ec1x3xgd4d9jgDRYHNMhHFuEJFGw0iBZMO2HO5TGYmahFmrIrc9/oiJTJsIg87B4W
lIRk1/WPtm/4DZsymNLAvEazhzABiEzcpGbPMc4zTGEnzP0IhJWLvTPBm+ha63BKEONedf1saIUY
oOI7CldKdNY1aTaxGBYPf8FO4rXemgZ5KzjH+Y8V4bVGay2y5VXew1mHBXpgJoEA73cz3ngxMatD
LzarjhGZ7LXUhe8pPy5EfPInzRPQW+ePt/9cT9vMihPvpT1Q1nQAtsRrQLrLm3f1Cp/C5Xhs6ZUU
tGo+4g9avmSnj6e/rzGSI3XFgldMNl5fzIUYj2EmkJ+xEdjH66Oc8pgu77U5sQBm5n/4HvyJ2V6N
ebnGtDOluJ89cv5uBgi9noE9Hpp8ygmVAOb+09FDTPSnHkz+CP9yelRTtKTtxRhXxDVv6CjJ8fjE
jz0Vk8dB/E2fczAYOG7u36anLGu2d6bTPX50bJDpEATA+B7Yp5jVRHuHlTz/9XGxA/KEZpJj9ZO0
XBz11YXJg/HV764a83q2Q2nKcB9ttnXtWGcsA/AR35p3uEI9o3UdXxj8yvOxd/b+RzRw4jQ/+ktO
ydO7vMBZDRk1elY2tsCnjtGHD4RDL15ka4SubsjfN5jMJiAo4e+LeQbeGI8Vxt540WDRQ4mOjB9X
fIoauHK74bgH8st1d3rgsfilcfWcflsO1gJD69Y2LjMa3O0R20/3x0e82Qn0SS5JWsME+aUgOu3C
VhOGBtZ1R0xYMDJG/KFmsEvQzzPvx+Qt1FhauuvBenZigxnUEzCoTXbbbwzb5GCMxw1ZC1p3k65W
9G3Q+TFpZ/L7gMGJJijw0OB1bYUwl85gzqwP6+Ja87vySMPeY1jHX7ETJWCMbSf0YvCG5FVYs8o6
KjbCyISug/CF/bT0jl7/aE6gGvOBHcijrLOc4CQ1hZfpvms1nDDTnbuTWbVI/AhI6jqQeNRVis77
XjUTlJ4X9J/5d8VKghijreNQ91egAUOjqdbLVH9BBgASnB5Gzj7kUD38XcxxY0bFu8t4JTDu2az7
132ae6C/C/7zeE2l+ZkZM/IOQoD/34AeEXb1fAg1RjCC9GQcinXHGJufOZpyaM5ydjuS4HEEp39/
S2+zW1uESq7zpLJozyd7sc7h9+iCUfuvDXDAYZAkNg7DPx745wF/kYZAi8mfDR/bhH95DfYdq2bP
vFKm6pIKoTtC1avD2+Wz8WGYtewZOC4fsyOyKdSoROsKiyhUkmyxU0ECxKnHEq1ZyYGmODFyiz/Q
fKue2yIBWuPf+OnhTtrBUeqKRrOedDV3AiPrfkN9G/HgqeoCOdIQDfavlqO2QS51goO2XzVwZ5LV
B00ZrfIB1RzuVZDHUGUHlYBvSQQaGtOPOwbK+hl5hR/kuhJkcF3QCqqRHq0z/u9nZmG4J+ESeasW
+Y0PPGMZ2SxJm6lTzivSaZD59EwVynd5SqZAI+hmT7J4r2AHxPC23ahpZdlu4mOGlrkE3SwrKlrA
xc0wMn/rrsGXg21YGm42ED4u+ZisfmWKqx8Bn6CPYSOW1Jj/FAXzpCL3O3UjiHEXUUYIU4rirbk1
F1kWONhKNOsP1ry2kWa1ZEGFZtESdtMmWCUANM5+L5XnXEk4xjzdF12rLk4mbZPXdg/Xtw4NUHmm
6em+ABqfxg4J8oDa44TVCfz5swGNarvBALutHltvb9z+KGX6kMlT/0R2m3+DlzVykV1Ru6a4GlYY
a7ER/bD2lmg8M/hdI6KPmT89Y3mTuvIDfRWYDGVvSdM4JVe3AbxLpop8+FI0Rsudz9wKhFCwhWCg
d42tnqfMoF+4I2fy9STikV7CKS9/+mxvM8cuSb+oDQ901WKwN13w4e34Ef/msayZ33Y248NfuYT0
iBsp+k6OKRp7bZJDjYUvhqh/Tu+I14u5y/H1wROPS3J68qmjnKG9ugXJzbEpQ7Dtws1mx+sAGZoU
tBQN/WHbOW+KMINTh1CrHtpq2Vs58JSWNyNu2trAmCx/EvMO4zpJsGnBxpnXGeFGIs7YDoHZ8+ow
8YjK51/JEqenjHkGBK3aApuM2RYnzDxkFNk02x5xHEd25HYfwrXtAD8fKtKILGyigpi5PEBupSyi
i378i8MDYBcuCIUrzJjVFYmMUE7cnvNL2wMR2bF0mE6DK8miJS/T7zi+WeVrvlQRRjaSPxR1xpHt
YJB3E7ItWC80fQLdyHLu2Pzrt01zhk59+UzikdGYsU5D94wbTVNUd6sp4rZwlBO092LFjDG5U1Gf
ubDLpnqJkl9++1eqjYwoKoCfXKrK8oS5+vAzXaIy1KX41mDfs9osfM7HcT1bZRfNoijPYeevyVvm
hyHsUKAWEaezcLG51LaYbZIrxRbWrirJ03+Hzme12uHUjWQSOxracdebfbmoReCsYJM16cBi2AIx
tYjKE0tma3keCiq2A+iBuFtJHTmPXtHgB8eLrewvhWpJ5d3VwqlZnaqgt/JmhRxHKeXN+7HnNc1A
skynv4jyXCqYFFT5LzHvWd4o7+UWVkUrjMwkp81qtE39laubAFTAl5ytHHeORmx3b4qOPrAB4xaz
heNEJaM945tEyoc8I4AxmnA8mi5kKvyo48ATJzH9rUmHTu6GpxgKCYkwQUZuTVqBpz5K4bvmqWAo
FHObIB2MMJPBZUzwJDETK7dm7LRFwNxHhvb8hsaqTvl6njef7PGx434tvYGlnLKM0k+LZHXEMYhl
305W1VKskNsdjbZIAubyyZh2hj6y7yKJbxxgDNWfeC+Yy6di3JPBMtPHN56Wk7CLf+Ui6KTBot+R
i5ZiEpHDDva/opRNERwnQfKaXKbs5LjcmmwVlA0nRlXNG/mJL3Go8A66g6YEDkU/kYTQOTSL0b89
Q5/JjyJ4jeVoXLJYjnPDnmrhNfx5I+LdOYSInYInIJfIMKP54rbqVVL9MMbA+SAIvmMeFGSEORrY
lEedxcvlCAFKGTQhgRpU8mNNk3PI+zOT2zTQhwkj9J/84EzGSC1WuyIKISxtzhlPkfP6LgzThj43
fRvtrfU2UF9e+fNtM6CIkM4pKml+lReLCbCnpKTpgfEWP402e0swAYvRNwGmqUeD0Nx0H+hR/nZf
6TweRjUL0F2e+kix9pPFLdC/cZU0h+LDlnqLYniXNVyk/0PGRXWShBi3WsVg9YI1PojYZsvXSW0d
B9aZ8Iki96BGzDk9cieAlO1QRWPOhNFSGw147yo7f/15iacZTno6aOsrRAsSFbOw2jx5c02HmdB5
sK7oJ/QpweNVfGq/5OXyqohVlzxpc9x6P5ZyJJFZGQEAGXxPjg2STRB9ptX/FKcAzWwM/60A4aIX
fCxbjEDnRrQql/lQvB73Z+070vN4bxQkYrV4eXr3grRdxJw+gf7iIwYWRduJVI7D4zkXxX7YT1bM
9G2wIaiCJwr1KNIKrewfX7jZJ0xwcVYYKiKee/r21y31F9KQEfJtiBAnyfePtwZc49Jug8CLIQJ9
M9oiGiHY6G4mFldEFOccl29ce25cQ695RAwue8xvkKVepJ2q3wwui3GjZ0IqeaVxvdoG35YROIzS
hYvIWOfCLVkwWmRfzbnVRCQO2RXZ/r/soeCSw+co4A5rQbXl5lnwzpv3uIyu5Ces/b3PvYdiV+ln
5VJiZyUdsnUGbB5DfjV/Zs2RjY6voOSCbDK9FBIqEzH1vSCfXaNoD4E3HgeZcOnenVgHqaF+o2CX
H35dSczWNweOyITjh5NSiuK0zNAUI3rbpeR3MYQXOipTxEIdPCrkE7Q831Bp5sOLfV0D9KCgf+G2
hzlCxmQ664I/uv24KabP9chtRguMheve5HHOmvVWvEgcjXZLxtrqLqatA6u1O75ex/+eCKZrfTNv
2BvdVHsIb5GxRIrPKS7k9uLL6uCn9d3gh/xkWOu+aLXW00lXKCb6OVwfCUG2y2hncQMh6As20zcO
Gs5S7LvEVPhg3G24qDvBsZaQjbhzuOY4GwDEF0gHtGCS2Cav00NduJQGjTHQ/WsA9lhiigtO+dbK
shscdlgA9diuwDCJZ7RAlQa9OwsQsmrNz7TwB+F4VqJk5DKTGMOTX/A62IQEofrFQr7dgk+o3Idd
6lkMDCkXLoQA0Ak9oDVqt207YhAO+4s/OwAeT1PX/6YYSYkHg/xAHHQVOGIyBl90pTCfa2DCL3Rz
lYCZrj4XA70kKYfn4YXXE/PJw9jSUtK355EKSuzb/E0L/h26uq/52DFC0INqkPbvinYFVhDcTQdm
fqlqM/fqu/CuYykdDfHiuCKiiLSFrce4V1GWnGXZHIgCz+HYkUyxh83yy1dfSvaJjpfK27wnGwuL
mKf715sCD/ymyvpIoaAUTw7ToUiaMyK75HAr7jrrVD4MnhHzUE9NEItbfW/+ANMng3rJxRxDVHEI
+lnb42bUNzVNNy4lnBDER707wPlq5ATOieRtp0jE8NSQN8HdELRN4i1TsaF/ZwEXurSNyraJVIH3
3RBEfpJgtiV9ujhPKyb6k1tv8HGGNcJZoWTQkSytW6SCKUhxq8DTX5w4ONt5CsToDhjmRj6sU9Py
kuM6Mebu4tF2hLmbgNpIje1ULzx2QAAgOs5o9jhB5y4W5BcEdtaXDo7Wr2Cya0C2xZhUY/RU80C8
GcD2QGTPu43vdCdMOwIThwLMKI3OTcGU+7TFpOmH+r/u9F1QZNpl9HCyE4NcBKoty7hi90SfZXad
u0XTArCiuDfHZkOOTRNwCkLMhd/xw6oMVD/UP31cDShRAM3pMGHQRy1Us85P7MlpKACzW+6P4WgQ
sqEqnmRKzaFX4VibBbRa+YvvxjNDZeUQUrS/Ojn9w91tZXw2zhsy+iThPlaIbEl7Vy3fwdbzO76T
hNJQFg75XhLAdPM8Ul98bEe8osNhDLV1j9PiddM1QECvxuQbotQesQvwHfLmjNoDOhabu/qdjL3H
3N7FpBvO2SieFxDdbWoLso4tC6d7Q4z8ltwIdqGpfjwgyfA7xGh0Hbd88jUuHtDf5C5XC4XlZ2AR
b/BG4q8Hajock4coaOrWnPq9ZXn3tJrB+I2IcIE1yudv4zwa93qwbzgX35gLV8VnssYriSQ04vJB
VVUu1YEq6XiUlCz4xKPVsBgsCl1lEd0QyrChGIClWMAhFrY3475Ju7qvQhfmKsxwDwBj5r678+44
o2Hth28ihZo2IWeIGJ5Ae4GJG8DhQT3XS2BB4GeIAe8RLKerwh1PdiP31eMfUooy1CbvGLlJbyeN
SGLiT05BiHclRc1VZUYOWtJNfuPw5+WHyVsN2BVZOmAKtwACz3xwEErHtvCxP8qyhwIHuXv7n/Jz
IAG2sPK5XtIOaQETxlMejZEKNLzYWppp7odHO5wdTIpW33Bh6bGpTxl/lI4kv324k1m1omOy1qyY
kGkbUxr/bdgYH7wItNr9K/JLzSPBfwb0tyPeBA3dMbpWkSJEpoWSbYOX6n3i5pARfx22f88zZ+um
v+4D3oO8aaEZJnQzjhxGZXpNeoZBbVjadLAQG5Pl6TkXb+li0SSyNhnT1X3imQUwAaeRFm1B6UNp
K080TAr89REHIo59yxb0JYZY8wofDuREOC25nj2zrhgXhuIpAbYEF2e+hcnIj76MHvOyqevf8rXe
GtQs/2rmOL5ETutiQKb62u91eZPxRQVUGJ8gkSQFF+miuOG94mWUwofXI3ehJiM/1APo3IGR3lgK
HKqYrUpaEQ91ChS/5iMITXDnTwzIKrvrMnKhRWuuYoZcTO3GwzzjtdFzO5uJgyMmBi8C2YI+N1Fx
1cE/UfPTl4B9CYLnQ6yC5SYIOAiCepPG2U7oEkLZHLLUx2it/RDrZgLANwPr9kHFZVqU25A6sk56
FY5IeUk2xEM0XLe4JEbUE5mPHOQ2DnEOX2NFBCmct8M7crLsapPjjXQRvzsL5y5j/daXa8d5dKVT
R8kvfePTsfrlbWEjaKmGZEA6jSsZyyXcJyQ22pcIOkOar32LEPf0zByyBpK4Nfhn3hA0XQsDltc7
lHF3zXXdWdBgO1DSnhI77iQSX3pKNgvv3qWHvaPFbbLcYFdmLGlKs8LveczHxlHDKCIiT8GvsJ1E
qvkg2SirpjYN2gZUEKreE7dqTBG6H8+50xWJrAaSIsbRj4yipVsNqO4K0sy/KOItZX4+Mp9h6OsI
GzPQ4V/Gi/QGzv0ZfWa2ZwAAaoS3vH71z/KV74cgtvmEL7Q8ShtB6ek9DHVbsZGIfnfC3m4gHWyB
IRmRJF2w2cEymfqVjETPv6HUN6LLJiWh5h+MCnqxoAbQjRhD/ZyuFguL5rhiQtqQZ8dVnJTn5RaA
YhExy0357O5mKBYBxSiBtDKEooDnQ+gEK3kIgtWdSxmfc97iNK6plwHiDgnetvR/pa3xDa/lKGsy
GSlaF3yUWi1dm+NJ5x6EJsVhWJz+eTC+hBHvGJi1DEp6La5PAz0MwyMd11lutq6CKS25T1TyNWK4
BTKMgADvJrNWsPXmT+ch4K8Vwusz8napD0NPcP2fXfffG9RpJ/1udlHxjVI6vuM817ArsKYaibQV
k8Q3FnbcXzvVZBW82mJ14lBo6tjXHU1omDMwE64EWJodx6uOImfjnsrmCDnUnfr3oOzy8HeSe/JS
AYPxzkrKNuflDLSJPoPYAj2CQESU0iUYdR8dL2eBh3AsDR1rs1pPcoFo42LjfbBPQ2s3fl2gBsAj
kDsr4jJKeM+vmSTcR0XnxmKpEusn1AkgZa3EQXWG50fgdTeKlad8Yt8urG7sWYuv8TVUBR0KPEGj
966LksEu2BdlzMZdVdrHx1LWg2/UzTzv53hNLYwz3uaLW33gqKQyHU9OujBK8WukgS6WlaFrwO2O
7JWOwnQ0pZvroc7zDmULDIFzsdClocAMpKXOKE0lj2F6jINHmyc8wB7AFhkDIUCQD2B/UY/emzKp
YrLtsklawVtLsPohMgWLyypQPDqlGmCIXGb0uA2K0pc5Dz7/0ADmyN9FsK9JbUkpuQogxWrahJv3
eyY4uRYc/sx98JU9GtAMW+VS7NMsNW614D5kE0Eq4j7F00NTN/bzgvnq6MlsXU64t00UfTVeSDmC
vTKuZewxIGcYTj59QdoHkGBMlJtJyO+6jaGz/zJgx5E98jr6zvXzx6p5NugTOJcaGDwfHm1YP3ha
CO2CS+KHSoABR+jsULypJiMIvNNSk5aQ2IHxwGnYc40ut35tMH9Pext+LRTTgQtkF+szRafTdfs6
QWjcVXr+Ym9e9MY4bfj7FED8lA3VG1T+5RdXBTrNFNGu1T+Pu0Cm695r/IIRjZRkzdn8By38pqhf
tgZ2NhQOXFk3XgULi9Dzb4ilGHdQ9Jvo9KDH3BIdkEe4l/H9njNiP7xYaGC0HaaNKT3wg1oatK33
EZaA9EAP5jGvZBfdp3iBRtOXvL0CvArIfujnfpgtx3gsQVv2FeS7Ce8NCe9AL9A+6Ot31JbNtAvr
j2X88B8jezIepIax1YnfZCu0z+QOGcY1zRC7YGX8M/Z4dVlO06DsOhvBwAkWT4Yjzg8pr8K6kzpl
+i92qQdGBZS1wtxq0eqL+4efuJ5Berm4gagYFQ2J6c4UNloEt78L+DAh/+BrBGUpQRbrq4k6oyxx
RqbWwkNzepMlyEN8JfKO/pjB9wCiBFo+2JQTtxUfNEpBhjpEkbZZjXc0hKwfyGTNiTA4PG8KDBGs
zosk+DXUamdfa9m/Cif4+UhJewDIuJ+Rxb5jjSNrqEBvTpQLYAQEoHSbZpD5ll9ywpe0AVo0Jlwm
8cpR/c1PWntvIxh3NeVGFN4yBr7YKk/d04VsC5BxjTikXa1rGRhciiXFJP+ijlYrtZ0tOJAfDRbh
WOUEkECXEDiXWVdYOJTVWqKznUDzmnFXAQdyyKFqHZdU/IenWf/Uqs+QeXzRJj+nHc4378VmQl1J
7bi6ToK3zsEddtnRIBWIk0HaQOS9eXjzEf9QfEPMECbHt5gMfKoVvCSJLW3BxPvVjQ+4NZQK7hE2
BSiKBYsMKMe1B2HDCpq1IGp78y0cIzEnhHSchX4bTyDlmHjPuzIBAMrILqAAZMYZs0NyRkmWQ7rC
Csikt7JjHUTd7JrWhr90cj1FMPOZ+s3uPMzQb5HfSjLgXpZBGOD39FVl6yYHI6PJQ/B7LFZUuoC3
AGGEyB/1EPU74RbXJyDr1aunOpLmh2OA+LgRd3lEuws2VMfMcn4l97MtKXb2xMhmW666ZvAOgRxL
gP2kpErhTsCmktr2tVdg5i5uJUUxpPvV9bFdjFGMskFcTPnlyce0ky2UJEGnvIlV0v7XUfmHPUEE
EhFtFgIqzBqegsenJuQkdVQCIvMVFZX7O4QA7GKp7SOfcXnVLzhf4rAVQKVDcN3HUYKmgj8+Xuxz
FOMBtQ8Xj6sLcN0VeUFqI1JzWMnn/BExEaZFSvCEi9dapG5ndie6aQ4PjhoU95E94La2aRMR+LoV
Yam8HBWoR+T27nCvItZGOP+whgW4eeKQcxEIU751SGLA4XV6MhhgFSC5zON9GF/BmqPXnC2/YoOs
QBYPgg2k2i4HOKI+4B32hI8NF0Mb1QjKIwIH+Zv16VCrfMDzWrq+Rnq/xVLBIm4aUL/f6HY0Ra9o
8ONYqzFmMmtxDgCIaiOHh0pWEDHfDIIYHc/8SEpCb1Bo79trPjvaeU7m4OdbOwyriKjaTbFqNyFA
XP1ZS4T8mwv5S6PhjJaMd0STlyLkDukEsyWBhWD+iKpvvo7jr+r95tWeQXjQ5JrvVcscMJ/W+r9q
qDgf3Br9iO1+RtXPr6SlDH0BohRNXFh7m6eZdv/l8cvcdWHTRWTGbsStwivD0lHz72A68D9Uj0w8
1qoIxnZYeCqY247F9yMmK6gNkIMh3NShOYM8QHIHW6Jo86VGgvbwsFwzzB0dOY3OgJsYU2XyuBGP
BvcGSA0l+pAxVKq6I0m/UmLvrcZR23js+JwbCUurHR8PM6A9xFB4bg6AXi51tLzNNbB8qnWx3QlA
7SCBAom+BTx8RsYkX8ioQxMDXbpYVolhGk5yek4ODNW38az04dJghyLuDt2YXgPaeqD9EUMgoEsT
qO5EqE7SZNrWVhdQx9C2qT0zGtSYHD0YXA9BiMGp1XTd8WYviik/90kGr4q6xIJSSXt6YuhEFVrF
6jx5YJgPCkpdNnwY+B0a56VYgJdOdeSHEuuRRSe0WHRa+kV0CIYkMngEYlnSRX6fRD6iV3xmxK7I
m5B0i9a4QDtDZ6/DjHjOu24YPCjYqCIJdkA6CWYCO/HxpYPnIF/SpoAoam5trm5Z0i47RZ/E3hPq
qdAH4+LypiVK24xoSLAA2oXAS6/qvdfPqfm3ukEp7w7jIiJt10reTP5K+wV74g7fszyGoPN9MFwd
ehBWYEqKGIyvWK9kBU2SNwIfaLXk1zuyPElKElyFWxq+OGXFtilo1ZfA5c4vf1G03lA1UG5ZFe4B
MmklMZduCMJduL8YQyIEhCZ2HbTBm6SSDkiEcGg58INBq9QI44eKCp+y1TukdvrX9idgt3giGZEM
7RjeMaC6ulFwxQ8aOur0AMTdLlYHJd/zSJITBoq8uNroHuViRZ9E0aTCQkIhLVS62wFFmXKJjwZL
LIEv24ZjxxerNHrsyptB4iIPGoODJgtVkgyUQir61004OL8uoxiN70MSpeIu411eBavN75LOvyaT
hrULtG48arRTdFu3Wiplxx/SCtbPjsiEDx+W0UmewMElCBEVVI9ICDhFaQH+oonQBys9QLwAvSpf
WHGaJQGMuHkCrDgSZpN3vDpOaDvjlAj7D2oRuWCblTwb74IzkF9uctQaHy8y6LLCxnHxne2x4+Vm
Yf/Q1Khivc3wzc2pw/VNE/C3jKuWZJlvKB0axjpvktUvPYgVIIEG+V5rbptAAQzGWpJikSDcQIo5
Kf+j/zy4zoD4JsQ2ri3H3nJALV3JgmGM7MzoWz74TQ62+jNbxKt/lIkXhJZhGQ5XcIvP0/BZNISJ
YlFQFEDgHq46yM/BVqDvtFxe/XLAVwD04JE4eTs7OW+IFg+SlXWcNL3k9+OZHG5dXkB3GqEgzXEO
YGFPKpCHKfnHENgcBT79fU6eTeX6H2HnteO4kq3pV2n09QhDbwZzzgWDnvIpfyNIqRQpbyhKlJ5+
vsgenK7KTmRidxf2LieKDEas9a/fMJ5HsODzaBCxqwFvlY0lrElXg7ZzHV9FysCYiA8WCS9sQ2JA
9xazYBpuHnEe0ohaBj7grPMYKFY0GRmAxcua5nj1oqasLGUfRBvI7QqCR0gq2BQ0yIKiQN36EOvr
kNE65C5Z8F55LjSXnOW8h1dhZOCdzyXe0uWRGeYlTi8dEBoQD3Lbhdw+RniP6W9lgJ0/uAVOTzvs
XwTO/UQEwJZm24GzLoHKyWx2wcOz4c1ehU/TTZewdvkPH3CwsyHyAeWlJMPC8UaXCZCNTPQgEfHJ
ZcRfdOt2kIIJdxPipzdI4GnKAwkIyB0QZQixp6e0KbD47RP7XWo5NbEs2P3OyA9u8McebaTch5Ac
K0GGW1MlqglGnmAwgzrkszYzSj5zK2reIdevsjV7oNhMraOXWueYeobBs0SGev6j1/KBXY0Rvhjy
ugaHVB9TBZATGSNWeoVFd3aGSeUdbxzF+6kmZtQK7L/PyAqyJ0e9oD2gM6iJDZWTmRWm17x1yBsB
AmXDQkeJjfbl6o3AkyH1nwOHmv0tCJwO0El678dv65hc7axl8Amf4EUHay3aUKBVPzRDuiVJq7py
JPsaxSiCxiyW+zemPYcQfYnDOyXVvr1ieENeCY5ibQVriu2B9Gx5RsjxI0JjX7xVb7R8bAQqoze/
MV2/7VOmaLEN6wz6BnNb+DO8fj2L1Era3fuTUCpM532TvgTj7s1yNNo2Pwl2rVbdnKEQpgQaNbLR
jlRoAIjdkkMZOxOpMP0srPeprLxvQ/7Dhq2N79R633L62DJCGvG2GWUzl3r9YEvQfGaFbboldhGN
SQGG+/6KF+sYIXADcipG4yb4AIDAtc+UCciALtnvUfFmO0dMQJ3FSuvjlt6ByesCNpUw7PIARjQr
sdPwlpOa1TGR09ZGk5apRwJHBmnt8gJzpqjyDrm3lL07nT1PTQLs1yREvAoa0GwZZFYwRQqTPaj/
o43zDc4znnLxYEnKHAub3hvynu7jOzEwgtkGQ2p8SEgMoaN9jsjNaEJexgpIggqYc3URH/C45z2J
3YNddcwjyzfhowBBt0kLoqjugos5NCsKgW/d56hRsSK2ByZ+7IA6cqOQxB9WDBRBgaEZoewMUpvH
Rnj11SQDacYbpUUxxxZ5RJdFCVjD5TxOL96zDGfYKzFPFZiy2nUGJL9r8Buw05E0xyNlvce8gSw4
MLvBQXiebLACoCBay/AcdgBG1Ct8a967l2QAywKPjEaQEzbbhM2gpcOShCzLRkKGL937FVCOdOEA
/GJN4qzsscWKqYZEQJi4jCiTRWeC/KvgG4qMydU9BxAp8XpYg55ycRuN4GXr6rXqcFSgVyrPyFl2
4x4T87e4rpnvzGEh73x07DufwSHpb2xsNDt4L+RsB/IIhqB29R+oByYmp6XNlO25PnhcBI/ZCJ4z
O1sivFNi+SQpepfPQBHuO7UYcnbMtgA3EbWE8mEt5xexNJtAIzdsNJ5BVYaQhECQF8ZLUMI2+Ed7
idl2wOa2wXYD1Bynhla43KD+YJm53lXzWzZ8Zv612rMYGMQUfM/DZfXcAewxJIGQFhpSUWO+AZ4H
dZflTQf84qCJpY0pIpCE7qkRVyBgGi9siJlgF39Ff7U+85w9SH5Qi/iHnTVYuXFGRijPI5yBt3ze
5qs/IkuzTFW8/iXEWaYS2rp63H9EFiNqdBv3pNms1QlZSrxXEyn3pqt4gdP3y4XrLS2BpkGSw2/x
R4K0Sc6Bwtk8Z//n0OAP7ZvcbGT/PR+gQtL12KwyHfGv7YUmuyyyHhTW7LbcZ7Au7ODM09BEHy1e
7BHRw2vIf1en6LteUGGIX2KhR8p4xwksh5UAhI0oF88EDmLFJusD/G36s5wxymxybd78Fi+9FNDT
s/mmh1oJIRASZtymEimyp9Q5QyNkKE3BLlkaDoK5fLnKeuv1+o5DC5MNVGy3UQBt5z58ewMmkJ4U
E/TtFpiudRYwvN90T12NIJq02APtIIMHymqJH7hSFymVEoUmUdfeaMSSLiECEnsAOfwlqmSHhKH7
2PZfKPHHO6zbxzTPFd0lbcRY8k+Y/bw5cQpf+w1aIwUz5iduhKBB+xwNv2vShZS4921MOs8ETftp
MevYGXNlf4vaUxKtX5pXTHkcPHdcRLkfjFW4I6MeHFwsXF+Eb7IwdnIRYzMD2/2z18hj+UcciL34
syfzTcJEuhHs8ckOtVRWCfSyrCN8FJt7l9YTYDPPZjB6P7s7jCHeOMiwhGVWjJlln7jaW7A5Rbu+
9BjDgtLEOxXHiSrUmfYO23ZEvYNjFaDMarWF0RmSDJvpvH/nIrjOF/uDKDSfv1IehIz1uOUYVvBy
OcwE50JilzcarwvioBOOty7+QsRI+/5tM+qdzCiGf8kcEVgAM/PtAeB8M+H0wS9aHkyykjMh3VIX
AkhSlEaSLrgfKsveesXYhykvAo0JryM0YM4AYmY06tnkLKkhvAed+wDMqDUhsWTeunNcK917ETDa
1HvsDhjFTE4PDiCmlfKeNbacB9c7bz1Ns0ubizI63PQRObcmRuTMACZ05kuHclS2ZUcND14hFn2J
vmRwiAkRpRPBcyRoaB6v0Hbjd6r+QCK0B1gxmkheCWCCHnc2rAKs8YBhbxMmlr3eyGkxPLo4IWSB
11RrsxQv+B5BvVGy+TG96J3LPFvlmzDft1wieHM2jw0sOmpl6oih5kNyIVSWWR+pjppId0wPYoP9
P+QrLMmazSUqyvQE2psTHKkvIUHewgwAfalu/NnMZ6q8owsZ92IoDEDfM4AQrBImI62fMTKBjU0y
jDgd4tIjHQhKCItNbOJZzbh9IPXnV/9p+XIcJOF4ILxeFcsiQuSotz16InaMMobhnVGstbSFcwut
0fZB40yFdRzwABYTwxb8HTi+nqOD28Xd3Wxej+JOdg/GizbT+6yCcIUTV4VSHHUelZw+kENaOly5
fVHVkz+kR26zNDiF2DYgbUP/jYEb6ak3VlQREBZdKx9lKvQCfgTO3w9faAgo7agCbWk0clieb77K
rp7D4j6d/fW21WPfpqD7cH2MOkj19fLlGb87ryr7jL1HitxKT8yT2KxTUAYuvktjVMZnuk2YpLSY
2TUETJEb7giqOxZM1+aT8DvM5wkp8eYf8yEzFNydUA9uxpe4ok+DREbHalqBtmfUKc2TWio5oPce
XjeyJYGp1zChRaxOY6m4WgIhQDm+dfAhfZHbZXZpo9YQuKgqjyhOMZVoWWNsErUGYIeR3SlAccz7
XE0VHphmwoXHnO/yVF26q0/YAj4nHD+c7AzfOUGk5yZE5kNy0Bm/r+yjQMp8vwfw/GjJ3OStt1rr
BkFQ2boH4auoPc57pkwSCnGYTckTQ8VeHVQD4382JO5Cyt5JBWDxfdkWeljsrDGVf3uw/4s5ScoS
vOQjkTzQSzNmpoWuzIiGWFKKIM+9ePhHOGM9qy+ZRnhFOkvSqAi134bOmDfRDS7zEET0CT3sw9oi
ZRPryvGglXg5KIYWDwucElDzhi/ITnRkR1may24kK+Qu9Ea0+kniKPJ5EyKkUDtHIPEkTUvmsbbc
+DR0fKEpjWf+Rn/TaK5Wb4QzHBhfr3lwUFgKzk7/mfHmAqS+PiEafIr4iDdzw4t7oh/gIwBp4dc9
5iLnKKPkE4c30IW2ckDq6BeZ5JeevQYJYpBdd0wkYRMWMxpW7pXlMxoAMSb++D1ezHUAbyvUYFa9
QEgdOVk5rYC7PLeExceU6uFHB80bj68g8gGUMWYRR1rLCUzvTuVb8FVeSdGudIEHDp6FTftQeM3H
qfMIlUZoXWM1tan6HyhN4JVDloPDSjY2c52DxAgTiwZZgTJei3beZRz6GBghFG6oeQwg9/yuBA73
ftGWfvbSu5933Bsrk6h7tr2u3grGLw5MYjQIAgCn58qAI54aO4qSyfZlSIf99F8LF9I3+ehsh5B/
PebontZpBgijacoZni5pUl6zUxhLrJpFNacRk3CD1VdU1hsJosTrin/+43//9/99r/9P/nHCHeeZ
n47/OFZYX22Ot/K//qkZ//zH+V8/naz+65+Waem6plqOrtuq4xiWYvLr74v+5pjzu9X/ddmVjaN2
155DReK+YuvfyDeI1DZBNoI4A+J/rvjv3sQRkN/u9jZjlG3YG/98Fbryy1VYf19Fbjbs3K64Cq3F
tgP5jYE+znb4TDVkilxPyRHsomSyIofdK7RFiT3kYJPtWvOwTs9r7d3GVe0ewQi12j9fm2Z/d222
Yxmmqriu/fnrf9yhuVlVrrvh2rJwdp2q3t4/kUb3UXuuiG6SvoDUQ75vPmwZWSWPfvn8b5/QH5/v
/H1vbreGNTfPfP6uELk00z61ixXaQlJK851/R5gMk5IDphR5C84n3sfX9F6LPSnJMmtNvnaQsX6+
KP23i3L/vijVPuZPw1GfoDKTcHDP5NyBqjWjViiR+iX9aAM5ZM54301FylaPpC/8+Rq0bxfNv2/M
56L648E8te3t/jQ/r0GnosNvBx4kYtYoOMMSVRnc+fHPH6nLr/X1bTENS3MNXVVMxdT//tr541i/
6rqsh5Isd0+04NUs+3VTxwwcSB9feyIbL75J4i4RWYv12kZIwNu+RkZClYj78hDqZAgmGPd+vjLL
/m6Z/nlp8on9cTdu58PDnJ+v9fDBmNvokQf7tif/J3TwpVc5Jy3i144cYEUi+Q9w82C4EVq5vvlh
/6N/imCxUUpS6c+Wkl+j0DAT0UnjePUlYUsaiTjU5UxfZPNjeiMhOR8oSoKzN80H1XvN5jrdNW+I
feDNTtHkvMEqqvw2LQ9Fow48C3Q8ylC7NudGaM27JsVQGZcHXz91aPwZA0HqUYpWY1KNDHFtlpSF
NFK7GN8Gex827Fhba7av7WIdmakouraDulZn/PEKH1XTaQTzaFOym3bR4ZbGNCfzNA9tCk4XA5zK
Ck0OyXLQaLTokh2ONmDRbjVyMPVBPOpOZKt+xbzj5RM9+dwlxppcOxATh97H5xr0qw+QiQ8XIoEw
79e7prXGS6YQ5PqFy1IsG+A9TP1I/8Yco8d0T1IjL+TyPqXnBCU2M6+nQ7B5cN2QXLnt8sfQhjMz
vCdKsAH9rQmTlCYEqiEozrHzKTGdx5OgkLChxRZtCALIgEpqZmqbeD7a4h+e3TvVbAClotsdjytf
T4/e9BaUGqRe71H4FaDXkTRRCwIuvi+DfIW9XLvk2bixRcgoHoCr08ZXBprPJEKQHp3WekQRznQr
aPa7YGBM5ZxRboePaBPkaUNIihhabH56hw+mszivDFFTro8pvMFBtt0tuHGP7N7k4fhajWET1lh8
jwfdzCOQGEZr8BEZ6ERI3ZVJPXhZGZ3q/YX0GU+TpyB97hpXIVoEf/wMxxiVZ/t69jh2LAqAG0k9
EIo9uwUZ4+E/ZHIqK44zdsq4BQISCmthGHQTTrR/DKkXIMs9Q7ImIcvrtl/CKqII2xA3pYt8Zad1
4EaLG+OTMlGB148BGUjxdXYfEj1018M5Pmxzelfvge9/2ymCxtMzj5DXP+sBsr9GVH6TihUs0P7t
FITd/g6XnHNH8eGJbFY27WC3YNY3uAK/b8QT94zgkpi8H6+gRsFLP8dicqNzTacpiueQy9jgNQMy
G1ganNyI9j5vX/GJUkIgnfbJCtDGHRm308+v5CyU0S3/YF6AyQ3iOHlHxv1u/4MTSsDTLru7Q7NW
0ZDIqcglZJIp0jXID3oAXklmtytZXShMDg3KehykicGpQ17RErKttKRU3yvej7svoUMm1ZDM6c7Z
CGhzsEXZtCeEfpLYO5IoFCgb/bUD7mtEMHCHTCxiEEBvkHjwMpg7YDnEGPXMkM4zCXHlZ/ToxsCQ
L8xdlM/vEc7J0KOUYpuBbkgVQon0Xqfy6TqSQzCNogQUsZP030sfU5/gqTPsoDQgLtfgD1p88+jj
7r13a5j8AQOPaXuIDo0JXOlPHQ9O+ZRnIOTgj8p3lf28I+ua9sth8aW0cnfqdX+tbzVnpNSAS700
8MUc0XMTFOw4gBJbAVoyIsdemVzbbu3nMVmbfX6BTvUh43LY5iAm3mn3N30a+RH5xziqJwcshuG7
sBMzmcc2DcFHF17YsxGUi5KEh4V5xc1E/uLIdRKAxaJKL+c2UmzI0WsdInbDSZiPI0rfd4+DW9NY
75jHOJi7cGEPjN3BcvS0dCZG4w2XBO2QzikpNEowAxsE4g/xosBU4mMnbAF21jKjh+TttNvtmne3
GCGUcN5UXpEFXgULSRA8NMvHW74PtwdK9DMbyyJo1t4776R/0j7M6Kn6CshRmuOZFfJisIwZ/kts
H/bKym+PKbmBK8KAj5k2iEo8Rk6n4Lk3Agdr1/AlLk1IsA5n0p0jSZpEOe+bWyDbiYM/f3fBzPCS
4IWbT7YuwXXzyQO6Icq1iqDWBWRERuwYdPuvYIf9XL3gteW2xq+gSqAPbYn7c9Pi5RGYxTytX3Nt
c9I0vAr5JsRp+SefzW2fSHKcivn5Q3ff360KvKyhImLrvjj2jZARsRpAPoLLhL6VuCjoPAJPG9BH
/JZxfyd0hSOVQ3VhijuLHC7CGbJv0i98Xp+gET19lU9KhY9P1ykG4jtklcjH+Mw2whwPLA7x+HFm
2/MqlFTdSwbaK6189KnZ1bvMxtAtzQMXglFTstl/XvPWd2Whabi2rmiOoRuqfCX+KEJOVbW/zxuv
egjosm3APlFqvzwFhnQ0eCCv8J5WuCNEnqQjEIFYGzF8I6zw0NyCwXodDz2GOythNqMtIlyNFZ1o
MBCMrEaC+XbrMSuf8wx3Zct9BYeVYazn4Bbt9r1/g/dE65uqLcRL4d6CnDGEVwBV3v/lO8p6+z9q
QFNXLUszHdVRvtSAzuZU3k5mXVNbyWEmMgk23tOHfL0BO9XBkqgZdmKpQShg9fgA80w7mZrwnqec
pWnUNxKVVDwmJdJ1Y+81X2siLieqQNT6vKN2W9gHn1Ui5HSLJp/Z1baPhAvkMXxjuPnzF9Id2V39
9I2+lI5PQ7vtz8azHlbp1Z+o77oRsJMblCMBEy/nNbtfB2Cuj4045IPlzsR82QcN44VlsssAY6U2
gA2wlzu0TUNsWct3YeipnEqwD7XA9vtSZfO4pWbkMdrSRLkRziljKjU/RrdXWNoZIR53HNc0tBg5
iY0vxGA9EGeducszgOTkAkwSpvDhUlK1j+MXktfpy/YcOEoCiyXet+HgKB095FBqWyJCkeMyXU4c
7tfYZouVfhvMXWKqzHEDoAsHjev4QWpPP7/53RvIAhIInsO7yUHjekajpcFbhDd8RfIYr/fASYAq
ZOVmb/DnEoUQLfYSLFPDdmM9ne40dHhG+Oi0A7L7MLj/lImhUV6Qnwq9wmecK0mXUFK8DBSNvkAK
nKGXN3x1qDmI5hFk4Izqf5LZRpOW+96q2gzA571KpRLvWKKDz43qd1q79hbmwqT+F1OdaPm5F1IG
TyajTyhoni2eBOG+whsP7Zlp+KwY07vj85Mn+A7AH7h7AMHai4oDdzdAZxj1X+MCq5uuLTguxw4M
voCbcV6Pp+yaqpDcbFR5TH4l9SKdosbiQBX7GfSgoEZj2L6c2Q8/qYtQWe7QP5qPxIAJLs5qjN8m
0zQYGGEDRqzThmvs471GZgkWjkTNRSfHn7FUXhQwlImhyrd+LPC+1SFnt0w8PmJprsCuvpB7Iiwe
m20zXF9UbwhwRngyZJLgTkbWsjC94Ysi041vop43CRk3RyZ+/wehp81GiRCN0+JYhlOpjMRk8EWx
rCstpIvEXKBxWfdgF/78gtnfFgJ/7BhfCoHydJnn9+ou369J6ziA5lCS8CKwqb0J8uKbWNW0cqRf
zLF4NS6EdhMtzwqu3wBAsFzahqANSrc7Dx0EjZ3GTJJbH1UULHi0w90EVJCBRCFRYgtqjO7hK6t4
QxtaDnBk0Tt1RCMXwG0x2o8y1n/Z9b/rig3bMl1dNxQXkET9e9evy+J50e7bx5D5jyxq4ORGONyJ
ekUAEu5i/eNYugg5yYcdNL0mzDmIdfENjbsHAbrIdFg6N6jkkov2y7Wp1jcowV8X9+VImlfKw76e
aAN0ma43bympLRljRc7pN5Fzc2bmUOIyfvYAq7JV4vzWAs6YOENoGNJRpsUsjIk1tesFVyrcMrxE
smULkA92FDysbjH62J2o+5HVtZJHdycwLVNWXfLh0TYCEBrUq+1p0x42KVQWDagIlv9pdcW+hcpR
tojhxH2TzBgG4rofukH3hI+Kp/amD3RIC+PqIzE9CkaMx0DAR0WgeURe0luj4wLprDhKdryvvJai
/Ul1ggrEvBcDSSTiyMp9gH6mXD8vbPOb4/6ve/vlKLw2bvf8YPDgN3hFv3D2wxeW4TgnISef26n9
Vp3w7XqDwkfpY62Y1CoB+wsd2anZLNpRm+qQmd12VLTHhSMinDXZZJihUqD0gEmYXErFG6D7z1f+
Haj315V/OfLM8nyuqvOOJdtqmaElkrzXbwhOg/yjm0dRE1NRQPUU90F8OtH44Bb0C/Kqy5vz5dT9
6xK+7AqK+TieNhU3DxaJbODUUJKikEpQHnozRuLoJLpa0twkPFj6SnY+dl9YD3I65f98P9RvgK2/
LuYLAHu7lqficOZi8IOEny6Hfv13TL6mRZ+NMcUL5JdP/PUJSDzrj1LRcKvL6XTkCcDHm9DuwJ6A
mRUmc/+WsWX0cXxDCk6JjYrhDZ1675f+zHa+Rcz+2Ja/fOenejzVDYVtmbkJ39oGUzkPpIe0k2Kw
2z2073TeE/osndkicbaTecTANtU7RNHEDxEWTjyTiAgbghcBUkS2+DggYzkisq2T++DV5LCn8rii
5EEAMMV6BAa35yh4CRJ4R2VzOXeVSpeEkAfTS9iIurO8Dp5BQQZyejx3AKBWCGY3TwCg6XJ5n4cu
jgw8HCWAb4Xr2dwMQaKISNnSm0P8eAbPgw/rKI/qfXhFSOPwrmV3X4OOMStWVHAI5vgdlxbMPES3
wB9tI0JRTFgtq27ThjKiiMea+fiBRZmX4RPnjA43wpUPaFQBHeBJtsSYUvqP8XK3nBTqD3QdNySN
k3XLEZfBMFvF+KlI5qA/lBxa1m4Z3frkxeXCycQavlY6tMIFHgMPjARo+gtxc4SJgN673pZF/+lG
ZiNQcKbs68JopFh2UcY4/t3FhwO9wPR6ANQq2udRWwXcoJghASdI58+sTQbisNAZ5HL4v3G2HFF8
p6dpkRXZ6YYPNDw2Osre4QTFJQ9jSiaNEczT1wC5PMNJ6D3RQXJiUvrRoAWBHXTZ5ckRzT17PLip
XrhLB/2+K6hi7/xwi6M+Ro2elD7jFim56buR1GLhfryPCKJoGSnMnHBpS8H3nL0wkjOnR6i9H9nk
X6Y3pl8eB1MgKbxpNmBxh3CRKkc40Ud4uz2jjQMzrV1+RGXmDuC09BimoivnVjsCsho0q3ljXFX9
B2aZOGxkZ06DK1JY9zl+klBCFZ+ei0gTT6VDJQ8U+ti0HgtNXNWusTZzliV02JPnT6TTcMZwEOFF
BsZtapzp2+450auoUUX6vKNUfVl2PjgLSUPL+TvnFvtVnSzPfLk9fireheeYHBUmyP6leFOf64ps
72D/TohrcpxqGwFl6TylSWA92uBj8XPxXOCj2JhcS//VxA2O1+1A3JRGHiQF7wYFWPw4Uikdjn4h
8d0jyOmlbYZ1QmtZH+CkOOl2iuJAWaBnUIKyPV+fB0CqmG4274PWTJ5JZ94sh6ikTrLp5UHiYiO5
x38UKz0BcsyPc1/liQ12UUMoJK3hefKczsnPlTYBdnCO7dPYJs7u43IURrJhDt+0OXwDXTwo/WG3
vcAESPYBY3oCbeGLoIVl05nojgS0wCS2UsdFzgIr7DS4vcR1RJ2dMP9rb7o0f/x2jDHC04CqmfQZ
/hrkpgQGNSItrDR/s7qDMzYi6nGCkORxsGhEKj4dczRMqrDX4BINDKaKTPFv+F1L+dIlwcMggeEL
woEJkeC3aP4ZV/4yOXTNVB1pzWNAHk1gMgD1bewb9aCI89V8Mp/Uo0Ykv9OhWw1OA16O+wK9aEPr
HW6BPYe2en3PwUufCHkqvsINZOssRREHyZWF45/5V5i7++QsBwiGNlC3w13bdMg1wufl1das7Ajh
58WDkRQveDz805OccakN5ZKNOqsqJUMbdlcgre01D+zaFBed11nJswUgqP9425G8KupIuYmXC6zp
noTKEoZnDs5icu168JhH5u29kW50X1U66j6188m+XrhwwczDW3mPgBQW20xDVcAXpOfz5OMEkvTr
wAilpwi8EAECyr2RP+J1lmApRdwZ7jQr+yIICeeUop+SjGkHeHbPo1P8cpVPrfDShRbHJb6G65+P
7O8HPpZu2IZqu5arfim+zsa9zvMT8OIJHgvMwAn60kIMLmIA2N6akaY6egof29pwz1jM6/a1biIp
PcAVZ38+g0ZE5vN5MJsYaeONV738fHPJKxpzntksWZvZi1eWMsB932daAFo1kvxxwbiTTSlb/Vas
a9/UkxoT6f/5Sl+qsr1WN17qvKqHI8LPEMMES8xg3cAWhn9B4s5dpmOgOIQEBwkk+vmG/vrpXwqy
y21/Mfby07NCF5OZLYlVnSoKeftROwNPwyPiLRWw/ONfqqHva5E/vvmXWkR55drTuTBY1AGUmLoF
t6aVViN7AlG9WXTZ1J40hdBD03vzPNiunviS4rlBrrJPynuMTKF/6BNUkCrB/MD+ibfmsoXYi91T
9bURRgiRd0+r8OJz1hp0JXpa9E+JBtjaVJqHkh2D9S04S2sWuRosXlLOgpsrvsreZroFC8KnKN1N
SWGDcg5Vqwmu+PMDMOQN/lIR8/hZyopq6qb2+et/lITWvDy97tpFPn4oowEkGKRpbA4XwO+cyljl
AN6xAbsBo29v/4Y18QcAMhWDRzDjUO5xDAemuEWxY8N24WCnlYh/KRzN7+pGyzUUQ1Ud03DMLwP5
8nabH54ulyn1cZLO6743ZJnI2cITgq4HSezECIQkG5yG51GDNzMM+4Dh4CrnRYOiIq38cZseHYFQ
1AwQfaqBjo1iIhv76RTPr97q53urfVPga45uuKqlqhqg5ZdXy7JK83A9Oy+KXS6ZMY4UTJceg8VC
LJN+//3mvY/B0BM1hUVDogJv2Facgp8vw/0OPP3zMr68Yzzi67Xau6/hFbK9ZMnzmNtuZiyO3XlK
9A5V9pZxhM6skCaSkvk2WCZUzdEm3fqX4QZT4EdkZxexp4raBB/4jmdmq+5XYZ5UFIR0SoD4Cts4
Qr2wFu5sOzokTeudyR3OHgHnyqOjAfi7HJ2aT1ZfdKCcJ4quF7+9WtLQBzZjVo6hfRJJl/uQnDZI
XAHTdeIKzV+W/LfQ0J/348t7fy6N/LTf81hG8qnc+NK0zPM1I+XQlkilNzhBvMzTAZTXFt7F4Svm
O8uZS+XfMZKvsyjKIxhNAVMITY4LpD0+05FIVnAtOIjyWEVSNLTeiR304UKmQ0S7OptpBJcVx41f
VprxDeCiuTqrTNcdRdNs+et/vMW69TTs0ji+hifwavzsiYKpZLpXQQwts6xpoxR0MY0NTnHh6QMf
79wWm8Bulw9vF7lzfM6xwN+Syoxi09MG5+CEgZmJt07tWTimmYyXZ0YZXSHUuX7d/XmBahKr+roH
uaZq666m6ZqpfsGyjMK9nvRH/hrWobPIc3EnL6QLHiAEaquHh7cYJM/Qwvzv5w9Wv6Wz/PnJX4Cq
vbJ1CtMsWAplUEkD5KeQpl4zOqszM3Vy1SAjixFUYRb/K2Yuz1ZoYZyOs35nhqF85I0jNE1gSiFu
8pfI634MKMkxTag9zNl3wT7kd0t11d7vBkxeh2PghMJzYob+4o22aOP3BFRlcBcWisov5czJbtLe
CzeCVJrz3EQTWm6MDQyK1w2jXfSUku3+883Q5LL/j6dgOa7qKq7GIOnLFmscHMfc33gKBD5ifyGb
Twqb3Au9JHrfsPqZNmJCugt5JL+T4r7ZpHj0hqoYrqY4/P/vFVxrWqFtLuYTMATnbPhwBgM7oice
8c9fU3W+WW1/fdLX1VY91Vdd8UlyV27RS8vIk4pNsSBtbraUz3LQT7zoCrh7EayJTGouaiYbpkvZ
vDxw1CgkobBBDPjdJUq4zrazlLK5FoAliESfh79lPfSjJ6aKcCOa1qoR7FrG2Xs/TCJ+NUoMD5eN
KAKvVJKdSPrLJGEsy+75DKWvqWhGH8nYO49ugdVBGPiEp8nemU5rEcjKWLAUMORtb+nU8RGFu+lT
SLcX8C9C1owE/fdDiJzIkqXLZMMv4BLK+D3440bfTByBMR/OPRnSjQxmudTgovHHO/P/u678fNfN
b8qMv276lxfNfT6L4nDnph+88NkuxWCJhVjnAIHrGL6SXbBETL/3Vd4zPabpzDo0ZJKX/Um03ae4
v9xh1L4NgRvwvwFWhw/L/65Cms1JXevP16uq37wNOhNV1qIJw0sxvlT6t2JPpV+dn7DOkgFJmtmm
dRg2gvsSOgmGlYNLXzl3N7fmfDMulR5Cs/DshCeYMY7ePpqtreLVvUIhxwF7SEZmg24xD26MkelS
Ntnj0H+/5pj05JhNRtvCC7fTsG8ldy029P5m3sJK8oBD6zXWbXF4tqfwXBTsRnCV2J8EOtidHs/1
FoFoplP4WKceyf1qOT0tdTWPhJXbUfjnYa/eYDZB5BPkDNag2Ae9FQ6/416+rKSxJmXv5e1kpdvo
LJ1T96dmAXlRCi1jQsmS4gMHqc4vJ5X63UL4874af7/n1mnvXuvn8SnnFrx+4b072HzAHzCaMEKC
X4mk320ruurq8Gw13aZ0/PvjjpeTZl3rE1RbxhwPfFikfIkJFGY1ywG4pwsZapNcAwf6a6e54Dbg
EF79gnyr316Fpjlsq67NCPvrllNqu7LO+dKNGN8KFvw+3H18bMdd3FibDlIjd+v/soK/w3qhGf/7
M7+8cedHfr+pBQsYM/xI77QArUYtSuJ5GCV11hBMQ9J5+D7F3xFJddT4pWLXv/nO9JRAvTbthWK6
X9iq21qxrvsjMyAEDehDMM4E8Pd2rb4zeF1FH0HMrpccyKDQupHc2qDzBqSwYisfZjArSGL6vdeV
3/nLEffHNVnKl0OmMB4X5b7lml6dO821aHWY+yTmyzvH87AbNMFahj4E0tHPu4n5TSPw1+d+ef4X
23T3dxfcHcFU77CGOKuspXciu96FUlNOai6twfVt0Me3oK1DbiaV9g0WhvT/iTbJXRzj94P4MB5e
pCVRxWGQd92oifYNxiOZ7AYg8m9XzVr55XZ9WULGvtBqwzg8hsizSH+eVUFLgqmvjMm/cLacbzLl
52QHBEQSkCHhWAiZxCLIV/v4+QO0DCAg7+54y0Kc+h1ZGDGqw1Q3uFzIRh7U3ocxtbo1snXR/9gv
794gLGdYWib9TYSRLbZ3luuN/zW9u8eQn3hSt+A42jSTD0KPyLBp7aI75YnyDmjRP4+jxgelORyf
4Raen0TD0xJQ/NPat2v5l4eQ8oHmIo0bU44XDAGap4oS6wwT8THgFJ0G77c0+jiP9U9kErBZhXv5
Em6Uwi0R9xYOzzsJiXR7Gsrg9hHtCU5B+CkgU0XEc51MnLuf3XAQQwLagX0b42VC1ZYWGw/ZtY6O
5rJE9cGgOEfnvcYh2lOnyGvYn1AsdYhDkSMBFFcjU4ovtzPy+8TqYnu0DheF1sJq//5yfHPiMY7S
YBIZEghQvryw5fx42bgOi1RDDcwKFS3mrwUz00306Do00k3ImjGOPUzCdOyvfx0Q6t+cDX8OxOwv
jeqlobvWXU7npBS0BffCHROfk3tVC9bbMYb/imEtBo9phTw4hd/diBZvXI6sR/Plz++sKveC/9gr
/j1gt+Xt+qOlsh7G83HeczGX4Nh0Iii2rXlsdbbZ85edUvtlKPkJOv7xSerNUV6PHZ+EhvfaxIuW
aBeKUD0OaaL9qIlbN9kARUp99vN3/O6M+OuGyw3gj0/O9f1dvxR8MpnCTOMqULAZU1D6muSjf47H
UIPlqySDBzCmx5bkl8//doP54x5/WXIHZ34+X10+H0khMfcgOOGsE+7fcs/5f6Sd124jORSmn0hA
5XBbOauUw41g2bJKqZTj0+9HbXJrDAvYxWCmB91uiUWyyBP+ELdnC77c6gzssJAxZWhBKM7eDeDN
1FsvF8JCmjyWS409v/fPSCYgUiIyf+fi2B8ltSPEdPyI7EyHmv/m0d/s9WeW8mPqF0D2jqpY9EaE
DhaC3AnI03GA+5I704swQwh5QXGNw4vKAUo0b77+l3raz5W3Xo72ScPc1PcVD14PU3jEAEdIYrmf
BR7JuYNpBxkuqr9EB53djIio9WYAv582/we/Yr3E19Vmqy23cwbQR9OuKRqh9OIrt8nkR7NdCkYv
Ay9cJI+8g5zEm3VX3z3+S1h4Pe7Ph5XC7GOBuIZpQb9twwtQZ0oiKtArbrhLii6yPygB9zMOvzAB
XIGhGCyBuyIWKjSDojeTov1WCflnWV5OQFm9b6WdybgQUtx/D/Oc7iX+196essS8DdiRPg41OnfM
4bsTdj39qFG2nmWn7YeQOQmm03ED4Uu0VWCRC50FHD+xVymSc1OQDc8Rt1Cc3oKGuNKPCX6oTyum
rw6yOE4xEMQ6ccTiXTAAzkKSyWsXQThaIPI8pjrtAxkd3xQPum/ctkYGnUHQM3wSElvXsHucPaK1
B3nZ8SazPL32Ue6Ad4/8KuNugAyl1C6kZQSZWEIZUVjZ6yBGmcykB3Wi4LqufHR0mOXacdbfAohO
0VYE5m2THoTlS+2zqJP20EWw8nRRTARuPg/osnBltykfdeulO4vjKR1gIb9i0mIfB4ofL6dtvLKo
xjiIImNemut7mN1sO83vAkQp9SOQPJqm8Wyz9FauTqEZBzh6lO3upcNNOFuEbZT1Q4HPSHoY1kAi
bT7pvlZwD0L6lCvXPrih9JU5I/BxtG3mzCoqlSj6VRFgpCyzMtrWNH12lcPFNimPON5tw41LZ9QS
1h6k+kI4Uf2+eusjYd7Jp85I6REYP3io+EphRhD47c/mPuk+IjhoxNTEZpgBFnzwPGmHM9xxBgjN
LWBssk13M4x6YQEhndwwqEX4bGRXGAYhkI6tUVQU/kBEmAYWL/A7hLLBuTQQMeTvF2SxR2iVMFTO
0ZfU1tpfkftBsxApVrE33r2XsvTuxRTHxo9j8WLfjltbvJgpTbQhQgDy6Cs/ZM1mTYwszN60clZ5
YCBgIRz7AMdy6A9DxIYfTns+i7eIxwiZj5he82yCa0l7iVJQAEBYIEZA9ghDKLrXrp4DdRGHG1Jo
KGoBRiCymbWW4TInItMGsMXQrC4FamEJGfuM0jz7kQViAgu3g8YUgjvvY7A3QcezZfXj8deWfb7Z
4lje019EZZnX/xnxZ+ImgjzSYiRvDmJx1P0R51gvMYC5uGvb0xNIiHhOE5EYmpnspLB0UFBDnNzl
/iH63EZvvlfkPH9978vdLz92Z1kXF6BIDpuiDkROGK4Hmeo+i1viXNPfJMW2uNb++FL75b7X97vt
5dbgS4XdqMj/nQA1mCYXHyCVsqtH6A61H0UJrwtmOgK5e+w6rasTf4pXJ8PLiGYse6B02IL3Hh2C
Lm6swHIAJwzgK3ygztzprMd3ESan8IctX9k4p+ALlLZjtfa+YOBHkeIAtOdoTbFQg2zttBSSgz7p
w9vVfRNmPHtDPzbURDudLhuxun2UusSLhGBVgNVsG0+RgY/XiCik4dL7LrRU3yzva/q/bdznqrHl
i+EOnx2hGB5MlR6XGXIXcZDpApIIG2gr5AohzT1AGPOupe9W/FngeVlxXTI0y1BlVbFgrv57oBzP
5/p8PjUuPbQEVgVKZuCeAWA16NBePYz7Jht/h8hKV/6U7gAegj361OdTpmOoGHDOOghkxmG4ylTd
WfYl+ICw4Rp3t3pABBZSbztK5KVlRihgnStv94GY9vpDO7u8N282rybeiJdHMVTdMKmO27ou6y8x
266+r439gT7e1s/TdRf4ALqkVgiIlVcoaFC1PkTOk1W6/CSOWvXCe4lh+2AD594vasRgqfoJ+x0w
TYDj65aAFKAS8eZEMX5ZekM1TAnetmxKivESxMwPDf14Pdxpqiy+Rblt0oKI0h93ZXw3ZKxQHBD1
V5AbzhEiYq5jGaxxfAtMbj6Wva4jsKD0D+dA6cj8EUJmlkHVCE3jnlE/mWNUQaWJZwoBBPzEkEic
e5IJD/yA6NmbaVd/iVT/eZyXHWQfrqa2v90e5MWox+Sw89Q5kh5PkgmWFGO8PchX0BIZrXJpSbN8
goNKyX4RCB1CGoiJWL4tnYdQdrJHV6f/90lq/HKoGappapIuq5auPvudP97xqqHq99qSHyKYFV6U
F2+drTGvUTlOFjXQ88mNeoyQI7ev4BLZ7ojnKaAZidfuM1kSwciKSryycpprr4s39MmZ0xbXhreG
PzqhltTMNDTlvB3p92c2qAVWZ90gBgL2Q2D2/9Q4/+eJXpKD23kuXc83nghw8xGUlLvB71SnVjxd
B4iSM8doNDrliBsKphjWhrMeJZ7OO9SB9ks08s84xN35Y2ZP8vEyud6kx/M6RgZRgKYWbcGoIkk/
qF4DvYx9hklrr8teJnWZdle54OkCTUOzI9HBja4CHYjS+QHS4+OC6OeRzo3QdEzxQP17I/yGNzBU
Ct2mKVmGIksvO1WpdsZko7FTtdwbk04O84rEhtdqKCyildF6QGxIRo2GB14joDAbeEv8PQb9lwjm
nzGIKf0xZfZKki/rHS8/bkxA0VHX/0Angd64Bak9z5sHxCbxMu2D2nTq6WEQzjgEhrCDqbAVkKYR
I8ceF8IdPDThP0a1B/mjibuYHjfO32P9rfBCv9M2TIhldJ+ll9DntJhfN6ZGWb5PbqK6TSgIOCYH
CnoTgrqMyASCqC1qe0jXvDlVlF8u5n+++yX8OVWP7UQ/8N0CSYY2o3zwxkR7wT6McbYHFUL8rSfo
49PxYhT/L1vlx6M/q18/lmm7UE4NS9nQhpHCPUp9XI2AZbns2pcoPDlUWAf0fDMnOce9S0728Ob5
5d9uM0syNZOSo6za/7nN7Ku00RsPE1kHD7IZNkbAFjh8XMDV42Ef3kRfyDcJYvNYOTqbCHRqQZd1
GwY0XLFvRnXuCivxEBjjPlqBqLZ0U2FmgiSn271EizwmRFNIaBx1ynnt1gOlC+81g3wKAAgVqXJW
6vlgBN7QhYw1a9+iUBPVNli0JMBWUAhyWggmtDAC178CIhfoFn9kBb0nIg4Yc1JhVnPKhZcq6lKt
Ku6DDIYdfp5iTYG6ToSm5ru3/DfEFhNnKbIiW6apy6+HknqrlY2qA5mT0EWA/nj1veFlhD1yR7gb
eWCgMQhqdnfNJV7j7UM628y2rvMIobiOpGABHAcBWbK/t1DC3w4gS7Jkwi1eKN16rSptHpf7ZG4r
gMngaArJiitKDvgmZHllw6ajD4puO1Jd7oofwJ3t7m549ah7sWR4cpHTXSFuCnDUxg2ajebZn6Pl
AzkejcSFIzQZwFSghoAxnkO9CtD3U8jOSKnecNwhkU60ieqWcvON3NM/TXH6QYsRt99k7Q+PEAFh
RYLA/5jcXRmiImQiiEAiF1+FM1Ny5aUbE6witOU1xWlwcq4gUaiffPjIjntqW1t4kEilZonexsVH
22BEXkA0uLFDTg25hb2iikkLtYFFQGwtAJRSNDg9iTjHQDdIse3cbg3Oa6qbOl6U4dk7IIzgGUPE
qIs9iqDzcE6OOtIZrB2ORAmQWpPldwRmns3FkdRX8paw3mtUREabkqOCnDRNeVhkt+ECceJmKQoA
PlBoOIRCchVtza83KRzQu/9GpJYs25qmWqZq2q9qMPONrmwPtzXrrWCKQKO8CuJmkCOz+3D6uYaL
jtYSGphnwwNyhPrJUehQsHLMdzg7gSf8/lxRFMIRxsnmJdCJ2cOpacnFMzx+5XEo2oSEJBafKizP
rx9jyjxUx4lsy3ajCD/DrGqXZRjIafvTyXS6PBvVPfiDAnm7jXcDTkHQBVNWcJJbEN86dW5jBHBG
6xlY/7x6E/tatghNXoJ0CMoakkWqCazy2VP7cbDuzot6e7kAVMTt5fkSaHWo6AGnGGUmrADAYWem
wJEgHQABLeWGxjp2E65QydoVQ6N1IOzt18KAUJSuhIObsAN4dBpZA6HlnWf49wTDw2Fq+F9IwLl9
4pKTN6QgyCnYP87Z6pAt0e6UULiLvB6cbM4EOlFCyeQxD0WdF7QSjSYOiWUQjOXhpuA1UD0gKA03
mOLRglWc2/gEiSts3uR8wUKV+6JppwCCtnkMZaguUZi13VuEgGsQ8/KI9t/WDQ4j/PO87rQe0UQQ
WDru+VWRXwJR/4NXukeWpIHyCB34C71BSNsPULboWAr6tvk5vhbjnZD/XsLeQYGSMug5+eL6Tfv5
BM6M/onU7pDfy4dwIBJ9eOjixsiu665Saj6PKOZ1hi1D+4hiKbKU0MOpAfJhkJDRQh0OhWYzORMe
Fr4H4hURG5oe6F6SHqZHaAEu0my8LiQVguXBkXLIOCauLs5Qwq9e2FlIZMx6/IX7liC/UBkDAbj2
KSRdKSSlHSpGoRybE5jqW2RwneMdJhkUFcYA9nPGCbPBeECUr64giQx3zNFG4kP6poEJpeQQogC6
+ZCDKerFvClUXHmvAZnlzWsx5WnAgkC+qEYigKdEsc3bwi2zoGQjXheuR9QWPV4W6iqoAYNl4zeW
+BoR+K+7jGIVofa6jnEgiCchcQeKwQ1GsnmwCPydvnAyQDE9bG2nZ2R1Dj1MS9iK6IW7udenZtFi
Oi5eo4nmI0dkw+df5nnaXAfINA5N5NTRCUWiWfBb1Ar0uyhFI/53TPsXKrc8Ll8Dbh5yjdOljxw3
hb4O95hg8WjIBjNje7cBtco9fbIw+/4t4GCH/GmEYyuhMThF0BlkGo+mndrHOpSw9MDsE4kPnq/2
mm0N3P3RbTb8yuMAaTszqJ3zs/spbVvy2tP2HtklOvYfEoSPpShE3AGyggsGCODNzjxBceN7VV4Y
WJ6qGpYY6WC15lU9IIkUB+eUU2V8b+Lsk4/Y+bQFHA198NbKw4fM9x/fhnNEKm/SHHC24RXHUU3T
PuY8RmbhAzq4w4gGqNPWWLKqJAyNUPKqNs7d6KncfW1YC4duPVx/WI7s0nDAOsZyW+JQf/6JjMiX
v6LxDkAeCkzNk4LENj7nJVhyEg2B02shlFv3YIXocRRRu0SxD02fi7vKRnXxcWmjS8vCCIfHHAe4
1rfbQ84HwkzxcWon/hpFjAliHCPUPI7nUDsliNJhClTYlnvhWo4nTRxMbCfThJTgB7IRH9uuKKmi
Fp5YkcGlJDyJbkRLN9h+DUhpG3wejjBx+A5lzjMbnybnkqPenfPTaLSHwcQZGyo3/UJtHU8CITyB
gq7gi0GkcRJFOKt3sP+iIwBd99OgGnfMqg+oAhReqFof+oxaHR8ohYOnszrZomudHWGgfh/yQNyp
oLco+QbXIR71B8RbYQFZq2w+QllWWF0ACZ84BrwXpEw6PsxYblspEUwZr9MrfGV4HSqfD/cosJqH
j2NcRXePokSi8bim4cxthM4hFdngmEfc/1jz4BH3d96i/ZJjkefrMpmLZEma+ZI7mGtjrRiNA536
1mRMVbGvevOWEm79e7TLTpxYHKHhI70MKJgTzDJVGGZjpFnnOEMFcoLRln8cmq1ttiu2GU8SA7X+
e4yqiEJf78EfY7ReKq3b3eJ2PSmMcRcb4bKcF8K9yW5WwaK3BVSKkQDn7jFpRFML2pqj4D21w8FR
wpZ8A1NKSnet++A6rWdq/PfInuWn/4zMUAxL02zLBBb2b4Z6Xz7q+eZARXCyQ9dLT8302psXy7wa
G23DXwQ7UJLLXI7XCZiM5vHbjpSWGW3zumMHdWcSP8JT51AeW7PwAVrccKtA93ffj2I+uzf1ZJEZ
zepjcHLT3nIMKyLWQ7u/L21MlaXMiK7RHXHK7Zt07olG/OuZXnKCy+163tf1AqRO1sDYnNnuy4Lg
K8KcbVHHNRYJwHbSTWvROmIFK5D8S892zwEKT5tsUZKAr7pWsY+1ITDGUs4PxT01m5dsj9TL+V3g
CODvl+0B1kRXFUkxgayLGuKPMOlkVo3TdnIU6LBFe1VY40XBZZ7tEVyWsyrffa4Geml374NlMmlu
B5ehmc37D3KwNifwgfAWxZ3vCnl9PeX63Bdmxu6HKvo1n674DIo043NfFcWjzcdkfCG2wJQBmwtH
wvRZad/QGiYDae1h0iHNRMxFdclTF3CPrfDeRjF6ZPL1CG/t/TXyciJc8a79dTlZOosZ/zEHu+DY
Wzcl+DLEtrfgUaLWNWIQfuNz2z6VdfM8s9tcblUTV8F4hUzyMiYM3A5qQi+h2JBAvggfzQNSdwhR
B4eUeCbCEQBX3mT5paGaRFtcax2/reRRNNzbsNHZFvvi0Nl+HPuP4T2xxhs6c0OspsFaqR1jbI2r
rsJBYDf1WMMCdOuv+tv0PAAfluBHQRSmkecAsY31uNFV5nib7uJHpH/CLyxWED02+ePzMTyjFJSb
2b44ZY9Sau8HZnbMzbTR0ctJb9uX2hZBZvfWrMrLp93ETsL+Utpqp+ru4l23kSkt/dMw3SoLPL6w
NW9qad2rsNVKD+Ey2gaH/IhQf93cJDXwO6rA+fJrEW2Tc09LUDnvGcX3PtVLsKh62SBYpLvib/N5
6zGlhuZtODbQSUbjoo5ZqBSHrfwSz5FwQPIIYWfs3ahstgOekv1uQgyvOjrcbTuYtKzk/i1mZNKm
th8h9oyUtQ3Zac1Po1qdnikrrJJdBxK4vw9lZNnv4PfvPXFGNBd4POerVu1t+tfQYP/k29a6M2k4
t+m9CKzRoXkbbLl2nGO4GT8k59hadvjFhtV+nlkNZzewVOfQsQdmqg4Wqd48BIHVA267zFB0b3Sq
Jjjg+Wzeqy4wmXfsyA4eE5ZODA0PnplaB5PAbK9aPNewymRyUQDD2ZazfBFqpYw+4y44ZafMKqGR
F/tkm9vFNbwnSssIL6lFY5kQMFp2DmnNlvOqWO3shnPsCrxVT7o6+hxxoWtrHi1m8/TxiR7sztNy
C0MHDEzmyS1ZhYSuO8lZnxwFQDqxUZsnmnydR3X/mlaR3kL5N9CGi0+ja3mzE04QZL3VyammZHpY
f6V7zE+NNv5IVnvdtltGk9pyXRzL81ANQfXNMy0GT4DOYGxlavseVDn3uNZt9CcwnEnkv69ljWtd
b4nZOLRq3q0B4pKD5WDSucIdrtNDZH3tPxs9fvhRPPrnTwXtFQK9Fj5h6wT2tI7SXkdubWPR3Nx7
1IQCuyUFUoe5geHSNlv1AIi21l37Zn4Fq92xe7tQwYcmM7pa51qaR8foXku5XU2VGNTjPtMibaSM
ruFktEhWPdXdBAtXwU+8ipY9OTEyfvWleIn6wDVk+8AGPUy3FIt7d9R0lZE6R9PW9qm3h0rJIkkj
1uIR3lweUkURQ27fWnT5zw1ngnAhqgFc8vMQbAKXJuIeUKTQAWwpEKO/jqMz1SgMDFQhTHvBMuzL
7C2LqrWbrX0DpGJwSQ6psfSO+Xl0GrDg9cBu22MzNHObfUuhejXDwkFcDUbeKICvryWHlgYSHVKq
pOvxob1trjqTCKPQOWLBwiaMmT2ztDzGpgWiU4nn411qcsy4cw3SYz07D6zOYaqMjjMjM9uM8FGw
E4b3ctFbUdTne69Clms/PCRHIODkP6xV71ryXCooxFLpoFM5j03ugWVr39yUVkeQUq1CLe/ZjWLL
dbAPUEPaRXWqt+ddGh5jrXvnBe3Jbb19jRe1oGiXOjgQ0q3a1Ysjrys/wDZFiQo/0V0PHXgrqIAm
nwanynlMGdYhv0rwuzaxDSuIYl73THAIZIOOFr8xYk7o+ZwDnt++OgtqM5SK4nmX0DBgd3gO8pm8
KJi1AKA5uIcBc8J32vmOWtDVufFCGBnwEegM1YxjWVq6ExZz1Pi64bxxmeEDA6A0X/qPUZ1YSC0f
hxNBIWWtDt86ClnbKV9qRUrzivwrxJFwHdnFLlqVavuGCzotNVeLrhiVwR51zz2mH1a6MYKjfnPO
vJy5NtJGTFYLRzmO4x54VMaA/AJCiC3rS8MHpdRGPPzNGRgdFD89FNNayhSu20zw4z8a+YkIUi9O
0SJcFwd/G1S9xtc+mJcfAsp/cGvUK6gc5EjYBzwbFqSDcNG7Z5D/Ft7cbU/Kx/TYU0lhL05slece
41bibU9DZbRQ0mXr5CtBhdscd8BXY4fHt8q0IeA93fXWs1Wzo0y3GYem3X707lOAUHPaUrjYJnbB
qcOsSM4yvfW+Kf8gfQsOaT+wIzgxCNMzdUe8lloH+vX7zpEP3OXK9DaD3O9r8SmVfZMw7dqRsmu5
YxSy7/O4/QvPfx6wQVedfcAn3dBxtLsWtjE0KI8glKTPB97kKAZcnfsULfF6zHtn66669HT2AZjz
bO8t3Kq979QzHu04PWZAvUnSWpdwBJkdWSmpWAv+/8BO9mh6oNTnK59KeZuepqf+JNW/lcwYHGZV
+xIu4x0SXGbIqxlJsZTdB/N2FdodItf8WIsD7cRHLwZECOcB0TQ1yY7VximXp2UsdlMqiMBbUK7U
7rxzmF0Hlxwe/aw3aIxQ2ZfZ1x0kVWMlVct1du9dYhQt01UAtPmYLCFLS4QQ6M3eptvEjmTucK3Y
DED7j4xkVVRn95xwtZGaJ2pXah8jvYTVKY+U1j6yS/trmZujqnWcSi2za3vr2TWVstO3loo4rqwT
s5SKfdPuHnKN8w9J/RkPwIaqxufBnA08snqTogrx9gZ/Rh6hDmRvk+5Kbr7ZUag7saMPwSIihiWW
NPwjL++40ZE/L8TIE2xw0CigKDBYUofaDE4UVrr7Ac+MvUZkfukcoskKo+Purb/qNLpWeAkWgdqS
0kdZDyf5o7lGJY4yVE6t+KH518olTUjq/ta79a/xo3VAfgpP0O7f2cszMH6N9GmwKVAGFFUmB/w3
cK5XW6rvqn3pGa1TfOiecw1NkC6vKQqP7Cwp0MNb5Z4KsyuX2ym7j936GP09CO3ZGftjFMpLdnda
W8v7bcIoTntvWU5ai49t6xHh64kN6665Lc75GUIsoV8opxfir31uEaMdSUpvg5V/Ldal/klo64N5
xyfS6JwDQfidF3f2kRIJ/4JjZEfYMAYqzlzIpnrX5Fyg2jaqymWGRlS5S6QIWel4Od7wjlS5HVEl
6j5i8VPzvpajQlL1Fs1baAXEnzdn3zmwdpv09kkWwUd0DQrBm75V2NGqwOcluA+gmSZoqKC8kFvR
Md5GjWjvH/v2JzkA/2d/Vl+Lgmf72LQpMN771YikpUlYGS/Cyt0kVbBsXkPSq4g4hDDrgdh03dz5
0nAZaZ9oLB8oyuIyRC2CDuOUi1WNpJ6cmRzCW1xS+kZ2mjZyrkil5D+T0izs9qEzSRbpIxKJ8Tyx
mkDx4RrEVgxE4ogytNzCcDYAeBgYyFmfOEeRyCll/8w8XkIzEcFNo3iEBDNah0s32bZZJGjf29Bo
FtSn5NBuNXw1MmKTzpnZxO48fSSP5JZOWusuWkfgMkJOVSpHcnjOluSIeLIunBsX8i25xJpvxAiq
ZKvgGquwUy6Rlax8PV/FcigirUN6IgraRdSeliQcE59rNEdNJMCgG0jqsSkWaJ3Qw4HFt+hgr5Hu
MLq8QwFn2datZaKkomxxDSweVGvqIXonwSZGSNZfJoiGJAXdShEIILSbzQW5nKLONt6Fp7ACOf6B
kXOzEevuoin0JBreo6TEezbd28jsEt5avcV0Nbg1zxR5aD3JxNvX2a5zxTp6X9jBPbzMDrNdTx9V
4bqrYrZEo9AO0A2vStyVusePc78qjbuQFN7hgcZ2yc/uI9+XV8U5djejyfCOT3exLRdfWnbjfJ8U
cmmjRtM8NrVo/ya1Vn9NrDW6gmhvSRwTL4m1ravHx+ImXcCVLzt6+xbcmotBFWNCFNhD+hCpisIA
mnkylZ8FySbtJ6H8jCQ0pFINN+dlwg2HGtHfR8ZvKJqnncP/HpcY94+EX7leNdlYyBeIeHMwMRk1
tWDum+0FUnCrfJEb8TykC1C0PxfIFooO3yQzsnvznK15F7WBXXI4x3rXLo8DmsP/n6N7qQldpNt9
MtkzOrUzyWUPKxUEOPnfA7XRmnE+pop7iQz+YCZE0K0YraJ80qFmFSK6S4O4ZtetSSbvASI0b6o7
v6ypLsHHgR2vWMhIPDmVP+auPlsrez+fCDiMlhwdgYDZonm2D+f+BRGC9mx2gxxj+48EcR+EFSIf
2R9c3zxK7oN7+Pdc/dK4/3c0LygTbW7tb3sVGNo9fHYF8l2Jf3CrqU+7VafdvjaATa96hHTtOdhm
+BR1Byp0G2+K7BhjACmKwstHWPnbDtHFAuiWHdvUofHHw8n0zco+aTr/3lSMVlZV3VIM+uVPat6P
uTtPLgt1d0XswQAeZXaebSjUj5guB11oL+4ubu4cOwCcuYBBxXZBLrKgm3WYeJIcPGT/hrWcjuqD
tPTn+WFJrDonQYAfvvNBL/rFNaYPe+PlAd+1dHrJ5muSJnSE6BLY3heGRV+4FqOck+8xYmKLXMFr
u992WeWUiBfdzZvNYv4Xs/TPAz+1OX888GJr7872js0id+i2SwiXI4ROix0F3G2Uom32DV0AU093
3Ny0aLVfure4GatpvNqCeZWWHl7l7mwSDAZI1QR4AYSAYUkP0al9hAO0dc0kC8N6GnIlYOzp9gyq
88nOreYxgf23vXS+tLfCjdp/y8n/PtXLsbY8GauHWfNUT/dzlNwnSLpjn7ang7TF1XubP+UuyYc5
09rl5wW6mkU7zjl3El9RPPjxT5f7xc6rwLObJWSqd0Irbwf5csbdH+tD43xikDR1r67dHAo4I7J1
wlV9jU7dVOtZH42VS180hfo6+7y1cQN+Ck3uHDOhj7NxN1/oWXEXfpPjuN9C/8R+Y/yjiWH895Uw
TJvatw5A82WYe6tC3WpbSQKlQQ9YwBwaPmJ6XYYYnC7wO7rdOA7jvRdOOkKu/dFPevhekzeh7APn
5N3E/XI5sLoq1i6WjMeLZr+Urx+Ho77dqvqjN1z5iDDnIP3gHopVjUMbVkWJoIGGzbpX6iEN2BQC
7Rpp4yv25Ov8nU7pL6g/RmPKpmFb4Fftp/TujzdotV1YC+t0efTg40ngUBSfbi3Ykum5tYq0hPZy
2u1uRDXs5kxiUvceZFVTHG/Z+uFjwrJLeiSYlAQwA4NJQK5DcPsOZqv8+kr832E+u0Q/hrnEZ8qa
qwxT2EHcBTIRue7LDgyVB2I583FS/5Dzx3gnbNt17+9bgFX5ZReBrJYFFll44LygfJVNXUMfVIDF
jlOMd4fbj2G/j76Eh/YiSr1rd+MowgEVmU/RyD3D+T0G4OyEHa7oXcsYgHqrdF+M+SMFC5OGsEZs
QgiGdlVm92Cg56XtiysETJxzHZVLilqOCRWaiic2Z+Bu6ACGaMY9GgSVPO0SDwB/D+/GMbCRuzu4
1he9XYJXO1aetxk+YKaDBfMyMZB3EbPyDV7r73n5RWEWi6If0/JyOx51c7k7HVQOqkezL/rVN2yG
qSc3wVbcHL0AVUfIleGCUXwICOYiiARo7e9R/NIhZBQy7S1V02kRGgK482NvbOX7bW3Vx0dvDVqZ
NgJ8L3o5Sl/Iwz9UpEzGWB6TT8Sl7g9obdu5BFnGdJHEBNSEpcLHoUAzlDqO8EKFdHWM9uabq/nX
QaIMYIKVERjM1yTSWNd7e7M63FGj7d8TgBIWnX8fWP79Tstfw+6WYmncXk/Dwy48Bp8qUtJ7pm4O
YyD4oLpDXN1bRpvPnrhukTl5t5b/7bOykj8G+HLp3M3bVdnXDLBvgeWpD9A0hXJxMw530efskQrD
LXEJYo6hYWxNTxo6/t8r+Quk7t8xvBzWxm1Z1eYBoKYQLPYEeo7jcdwFAxWXRlYandFohPYjuDCM
D5032cSvN5opsZEkOBSybr4czPu9cW7I1hwftn6a66Kj2GxOuwthqeCU2lcbccNBLPCio6dNRnJt
4rPptWS4O51OjWOGsML8e0Z+YYnrkikhFWRIYM7sZ+f5x96+14o+UeTGrae1IMNFDe4HarDOhXQL
R7BPgzQPJRxnhxInUc7eaZczDaieWKaHj9q/v3IeOrD1d0fiL4oXDEwmRjdti7P3P2G6vNyiyT65
cSAr7vdwfKZxs/LRfiI4n6AeNVvDo+ugvUpxfJsfvR1ZF2ii1N3hGOykV9AHXx+Vr7xRuXqSml7v
+5/jejmS9tf5qgGz7NYT1E+AVf4pWBQqjEgNecMLHlEIvebmQI9WvuZqaBPTXfPmyQYFONnbdfFK
DiVEkiahwVRvwiqwqTfLoe6r4Cj0hBYKGqZzlz3hD7obn0dOhHrkLbkHFAYoSN0/9bCBXc0e5wM6
QMHJvTa3VG22wSZQ0l14T79adbgO8TMtlnTl8HiODsHf2+bJjvlrFl6A6UdrZ+7qI7BZerBOvhdB
GPSXjgArYfVOB/fuooBH2Z6FcQCW4LVdoVGL2TOwS0o2zkyExph7iQeiGnFjL9lgbe8YrAICAyDC
5cI6/j1sWfktnv+5ei9H+Ulem7VxZlftsiMurwZlJoxp/do7NDfs7j3cWnp8oUZ+ek9wKgM2KMTK
bnAlwVf5OHU65x4r18Ky5ga5+sg4FZ5+S8vzFo23vpTMcQRfdnbAr+69xxRjzuAyZe0h5qId4256
Vrdrt+c5TRgQmgdfB7lz97Av9k/EPyDVPcRpwzVYGcSfMdDG6obyjl3CyiFuo0YM1JJ0zwjE9GkR
DlsIEm2Cs7dLjkjtyr1FZ+IrHu0CUab1hZ8Uxgp6fMUYV2aWD29FwPRfJ1UzDODnKF38z/rmjzPk
srvKZ9NEFggj9WGufG+d/r2VghmkAoQQFdiydhVYupCpASwZiyivS4q0cZ0QPYTeXnawJ1mQ7ZTf
kDkKFziVACZx9LXerL/6bqgvBd+71thObvu9uACGKSvkn0EZYU0lR02FsiZG7t+E7V0ZJGaFhXHy
cJp2gEo5b2scl0K1cNBGNDzpCtj8CeBocyxRnSUiWaKagg0D+AlBk87zUywhfXbMUbVrm77htVHQ
nKe3jFih24UFnYWjQs4byYdFF79uQdJO0C4dnL79IumAloxaNLOW0QfhLw4KkIUElOzho9bFsWdM
xB11nX5HGjeZt6hR6FW34f4UwzvHFfjvaXvqgf7nbf+/Cyy/FKi1zX77OJxQP8JNnlrdGNBjd93w
5mvQlBtQkvScpu1u9zJoAyeeCjzSfqzWgI0J5cuy8F05v4y3SLPskm8cnnd4sXbUlUOeu0QD8Xpi
1RN0KtM3F64hzuL/jPt/4aZkU369Q+7y6rpfK2ux2isSLXFUPYNHAeUHvdIE/jpudrty2hWAVupA
eRw02hen/WiHeFIEmu0s0ObBdxdI6O7hJFGyduGd9nOA76DjkZQBFbw0iBVoXLlvduvvm/XH8F+u
GkOu5XlVE60QLuRo5o85UlE0iYWOIA0ASMWjBEg2SLprlhS9p/3xwkPa8O/lB2r92zyiz4yoLd0Q
2Xg57a/V3NodapgIZN5oLNFzCHkn+Gr4jiFOlmQcwF45P4d4M8N80TCFGdI25S5ACw3UyDqQo1Uy
FgYFFICIgysk2ikYCXkWg78nRBwXQe0qU5y30wYTexMQIX49YSV56GDKyMt58SIVNMBKtDf8PQ5P
MBq83o5x3LyGozGKNtWkoOKq2bszwefgUsJu7zN7JkiQ8oTa7dqFd+r2Jbwa8IIDLy3EMlQ0OxQO
emgzQYVIgQ0E98jDLj0kWmm9848w+MNyACkkPFRkp+YA/h+cndmO4sq2rp/IknvjW/c2mL5LbhCQ
iQGDAQPG5unPF7mPzq5ipiqlo6U1NZuqSjfhiDH+8Tci/hH0nz+WO3NmRw9ppn9D6ypMEF8BHocB
f2SIP1nCHxuY3sP7aEhDIfoHaifOAeM1MZ+wZHCF5VdlifjREocCJRYfkbALmtnUYxWc1Jcbwumt
PWEhbDqRiIet3f6JpfCxvTgh1oneBjmn589mitt4qDIwwc241irU+GFYGfI7gNTgIHDWqF7INNPp
Q+WiCvfYznCUMmCyibdbcbcF3IgWYGzjkeOGDpPPEwAOXmvjTN3kBVAFh7TAQPNI/bUnsvCjdGa4
72EUvgK+g1rKRsUbFNbuE8ITOLqoyCo8HISvcc4ekHuQafeekHaICbfE+c/FeS6XmcBv/t5G+byI
HEXuyR4XiARuCXCzxcGN2aLk+aBjWzHZ4NJwjv3UHFyMMs/6pTv/uWj4Y/m/FQ3nY37OlUym5HPS
BtRGrEVRlQpbUhyzYOqzFBjp83RXCSsZiX/h/rIH/9i6WH9cxNvJpZ3UV15eCaYTT+bpwNiXXdxe
cN6raZtiyNs9DBBp3SmovEmEonPyyyV8g53v22kL1FdFhaxouv7WwZ3tJ5usVVPWZB4iFGGuBRTh
35crVAnPx7DxcflWp694fQwg2UvuAVuAh5ByShz9Bwb57mXpvoY3gowcezHLygGHGnLv/VhrnOWm
m8BplgEZX2li8lVOS5JTJsXiQpz9DdaDi7z/s+Uf5//e336EqFq21QIzs1S0nm+P9lBlDUpw9tl2
Axm/lRbCVcWDfK8IdRUMuThdWGwHMX0ip8NXZgnnScE6fwQd5ODd5D5Iulwxk1bhth/93rka+g9b
8B/XqL0dwdXyetCXJ3GNe0iRcscY7QEca8j59+hrHCyYmXG6tacDzn+0FNSxU5QW6RolQnJ2GSV8
vbqWezj5KnoeI5xVRvBBpBj43yj65dj9vpb/rJP/fZ7a2zopjZNq3Y5c6/4QiYiqBU6J8TiGBrSf
hK8hOcvCc+9/msiVOPgHh98+F1PMmP51DW+d/ik3S1xpuQYR4QB0D+RwBLtnAvX9PtdriGy9NY53
TJuqkHN+7+pJ2XmhURGWQHsHRIB1eoNu06ncOplVvpA6qssg6RoFlBJgilPlfLC1le6dKsaFgfEb
XvFtF/J+FzYaQHTIBHab+lsFcKwb6aIXdOelJ44uUXBC3uW174doNm++iGV8xdVIEbsRRwaBaz1Y
DLEDkoeIBc+fmb2aAV8iywS+X3VFUjD7rztAejLPu3MRjn0PPBdcv0PBA84J4Z4cPA52tu4PaXu9
+6sVmyt1zy/lzQ80a4OkNUMGDdVVcOq3bXX/xNvAOvOKxDCpCh5byyHX1cECgFlSNGZIQvIaGgsK
MwdEGLYhzE4r6CNNQ0+AYi+RRACbO9DobXLn885E3P/31mCKpfqfF/DHNb5tDdVduWdX7dDQ7QNY
KUluYQdwnr6CxckPnOFVQ+oa99aLhbRZ3Fg1YpbIXldGbBPHdr+Ww/qQdA7oUsgGErG/5py0kiTC
pXDg1aWvxZ+DyyQLwJRJNf8NP1WUn/qd/33Ghvy2bVj7fa3Lci4+AwNZFlByJAXmZNrgz2YJAyms
2g7RDY6LSMxUdP9GcAPG+qIqkvNImZdgmHOqXYJ4+CwE4inEwsd4mm+nEHxpcxYVW+VtS+41Ojc8
n4kiPHM0ajNoi5MTe35r3x3ahfd8+Foq90LT5Oe1sKT2a2J0qB9q94Yq1XlcBrJGiDYCw+h1Iv75
rLISa6zwSZx2IKhNykQjTdlpsdGiFdNn22z0aXlP2IVXoAN9KGkYHN1s7w5FDG4iU9CayoVx4b8X
hfVftfmfC5cFzKL5o99Vs+b8VEwe6hTpnOXshFw2ZbddDogntkvCsYT4fBzArvLioYjV6+vOkqZ+
Ky1m9pL7JokYfygA968yQpsZ3tBL0WYko8tkhBv1FpQ4Cyh/nf26feetQcsC1Yq8raiBhGekPvx1
rfx4DP65Vt62zF1W79T7ktvikZXB0YoaBSgETXiTzCtRKL42EtHi6CDgRrXcI6lBl41VB3fe2vxF
iiyJXNz4ujn649OAm6emFwuA1Mxwo1FNCweSmnL2bnodIdzFMgemj0o5K/I8Hhsq0miDRuz5pAPD
tQ+WDBHLltt89juhbyQfE4aN2WhEWetT37wGM37XfBZe2ht51LdTSHpseTrbxOYOovoSSdsNlazI
08470J5xElO2LSokHCdSSvdRQVCqM4M1iCEUvMbo9UX8TuOUwA8Z1rUaXFXGzBOyv3GI+6Ws/O6a
/rO3IDtvqRon+//ogf9YRvn1fnvUAg6Wwz3t5HmaYWtUf496kumOCbPIU5PprBjPVidXqPqPXoww
s3Yaw/369vBUWzw5oXK7nGCeEDedeUxqiYv+4Ps5s1EyYu5iYT7yBq/PqTRudgFj80Ee/Iqtk5L5
371SsyHStTTIAaiY37pEzL/3RS01D0wYOHINjJquUI5DbFpltxhbAd5ACM9QATSvCNWJdvXMQcrJ
K7gWHF2EitPb+GtmA5uaQxg1JYKrjEnPDiOtO2zJV6DCKAI2auG2rHtf9E58cwcIQoB0yMktrGU3
L5HqS2faRwqlx4gPbbeaWb4Q7Yt6jWJ5einC5cbeQvXssQvZA4J+x9f+EpUw1fO0JaiOglL7crUB
gKubB5IHi/K4yAJY0r9qu9Qf9miMrFH1WAp+RPb3f/9jHSxL4ynT5T8mT9f4vnaExPDReWyixXUt
5AGQU1VR4KGXCF80kh+ogscaDSbLRQ3vwatn9TSGg3J4Z8/YkaDNvwtgutFHkrlBCEBjwOq0gM8z
70ru3MMtdRe74bVX94DCXrSV1WzpwakuZnUkBBxM2jaqe+8LFakcnpwp6lB3fQ3HurtEmk/b0b7I
zhOaw/gVPKZXGuZ7/9XeBVqDBEKLdgfRHaVjwLQlpnxX6iR/WXobrYTlLA1tGV9IItodM3y6csLZ
gHSTAN/Hx7JfRAzRDgX75C2Q3PtstzlnQdVTH95jaFXwQyPp4uU+Jiz9pvdByd14tznIKeZ+kIpi
G+5wv4qErc0V3LxYFVEDQFbE2tHHesg53/yaXCDI03B2v72mLORBrj6XSeyzu0rpVPTCtXvddK/E
rDyJYkmq8DjQvg6pKiKAn+ADsYoGw7VIHuOPhpTdIJCHWLfBClBEkqB8DuSwtRDA06fxgfKGa+jW
uq/v3OPOJ0/ktG2BMYZy985ab/ySVvzJb3sKg7xacVo1HqrnNt1OCOW+tFzq1NozDe52H6xK/xlQ
eWb0wq2hMDzm126ltjxcfvFHODrTPBbwFZ6ePqtDXx8h/YRQvfcgN4fGZ4EHCbl/pX+3PA073Isr
RP3Ir3taaAwITBjIQ7jflvcaXZkewj4nGj5Yid6XiYKL3/cG+yP+/4nCdIyA97fDyPqhfNcV/Ztl
pKq6+W549jjZxX5Xm3emP0bvmRgbNsDF9HNkzk5eFlgc9yVbI3wc7N+VnXPlaYVYj4Y5S+YgPB5N
KkfFsVAL46L9gtcoTUxCXBYoEEI7MUxSoyrfoIVNhD0OBb23RRyk4anQjoCnWFtAUSLg5zoki5kX
QyvIwcXD/Q1dE8fq2zHwx61a7yVapT7vWlO27qII/rTb1PBAXw0mR6jIBYOyZlEDARGX0wTF8DS2
wmKlsTlxRk0JmUJBPlX6/65wjB8qHCaC9Pq4LhAQZb2V5kolyequ1u44+5lAcRZbzwJObYBfBEOR
YN1joOW24nFKMuR6GX/dQLYqGHMiP+4O+IMHHMs062We2xEA1l2g+uGe5XpqA7un1DL/vuKfsFJd
tVUaeEvV4FG8dUq3fbOzbufTHZrJMW6F2Bu0vOKzjgtPYFpLkLR9ZzcVc7Z9eokuTHLyvuqJ/L1s
fvAL1/RphDw12eprgS7+xpz7wf3dgJODb54Jcc423zd5jPJlRvRLFBo9c0AaeuOqWyHq1/0dy7Ns
k1pStLPxU0XZIfLNlp0HoDLjsmd8RvcmObffZuE/IAp/XdHbO1blSjscbfs2kdqYA8DwtnTqWDoC
ss7Dc7KM81BG/r6ly700gHKwf+tuPn9QZU1+eXk/dFl4Cqrf1ieyoSriUv84AevlbnmrpdMN7cQh
ZhozPZ98XHFR0E32vKiwtr0CvvSLXLeWu5shExRu1kaiRzJ851MseMqK38mgeP1S66s/PCVDhkll
2TK0HKiPf19a9tSMqrBvJcnnZ45A6hUruC5e7WXc8ppPfXQxHGuhhTY/v0yz4NFG9jY2zF/60J9o
on9dxtsT0u53FanCs5xU13hOMC9HfIgsB81iOzt2dd/YFJ9WYM9014bO12/ov6JreJ6c0jtfHwEV
1eE76bUVwo3XdkwUnx7OA8pURs0SV4NysR9R7h4OyHDqMAtK8DqT2SMKk/jfL1ssq7ft7q87EVvP
H+86P5zU092uSzpSE8zb8kPq1vDfP+Mn3tBfP+RtN7AMqZLzjMd1nLfo0FS+s8QMbw2I5b59S7F1
LBSOiIpczJBU3Ht0p28/ohLo3PJO/lkmlxSlXffAfOLz8fJ+k3x870b/eghvpXJVHYq8ke7l5FIH
raNnhnl0pNLpH2Ly5C5uWoOfnpLqjO2u9+o+Nzsm7HeSkd3H3nv2yvQXKOabHPSv63nbC87P6808
7rgeG71e5uuwPbqaV/TMj1eXWBNr8WBmgZ7DBTLEPEMK/v2+foIpYAm22ATgLgm/vb8XRUuRD7Vq
lHxlWwTHURFIXUl2SxlB4Qze2dm7jbLAxFPi8Nv3/cPpC5aNAZhgmugcdn//5KKFeftFNq80vfjJ
amAbFAwOn01kLaFn0GpkTEouq6aj+XlQpPrwt8NW+fESBJ1a5HVpRLz8fQlNcTrcD83zOjFDELBO
TcMTFG247x0VpS5+H73/j6eNpdj/+4Fvb7tpVY10s/iBzQAPgATHcc+6Cwk2AsG1FZpRQ64wIy+M
K73fVtpvN/sGqB1MKVfLpXKd3Ikkf431swuynh7OqHzqoYmC5tJlV5cY+9hxqwu2g7yDqvMXMpoi
FtT7gv/jEXx/EH/sQtZBUotKPAKpwCDqFPVyX9Y9BfhAaDcmeoR60futSPnxp0IlhA6rIz2Q30H8
a3O+ykW2v9LpNe5r52Guozj5wox18J/X01udA3ab34rpnwjBxv8d2hgW1cfbM3/Uy2x/kbTLhFbR
O62y7oM54ndijiB4byrmd194nes92IqeHRbOBFL7YMDDAD0QiNOSbuaXNfhDhfnHNdnvVW9t1Zfm
fNQvfHfy96FPheOMK9AaC0Yn0s3il1f+0wDNUgHudFOxhZ3u25euyuc9H19VUGdjXixC5qkznHSM
xkpCjNA/tjt53EVVIUyFugme5I5n/cIW/6lM5SIsTM1ASCzrm473x7q72vj85ftHwW2DqglGu+BB
ARgzDn7i/o84M6tiuZkrKB+N9OSCheWuHIcz4YTjDhSlDUrnkjHrFFW8Q25w4Iy2O7/tET9hnBZk
ZFOY4JqgE291TylLtqGY52LCc0LDA69dw+wfb7DH2V3G6gH5MYxXkCjd23kleZIH38D669A+Y5mP
4Hr3eYAIxhA9Sw56bNWbKirl3Pni1399XaI+RgsYzH0wmZ4815mntoLLuVPuPs26s9dj9bXW6vB0
TE1iJOzp7Qo3Z3109TPN30H6IqQGKy395kYtKngcd/69OI0fEBkM5wi4NFQxe7HeAN7d1cwN7ZAX
E20EkRaWmnAeM+Xk9Ip3pccBefdK0S4oCkNQWbgpKuxmC3m1btLxiyFAQ2ar+zp7j6eYeCovBu0o
6ci7AL3eNN5DIfLcCp+t+ONZYexEx21CaE7BDqKtHW+ZCvxyR2Jxv+13NuW1pdtmCzmbLbblP9Yd
EgXzlZEPM7nYeJY4J+xahIN31dFQeOTubgkeEjW5f2Jd6s6JbRcBPn9Tuho88ZtrkYrwaYAK4bby
eSJHm1kezmmdI6ZckY3xhMT+6bbujqz6oGhlKn2a6yfuN8bBq87uE/r+rELqdcbeKXrMaiSo6xKX
keUvX7n5rbf4+07hoel6S/g3G4rx/W7/uNNnbRrlEUXGRAlQIbWI1B0/vnI0GXw5cRHUwQ05Hv8t
sgiXMkOTYmZ5YIptuvf4Na52sEyKmvkBlEAcw9YMQ1qYRDARxoxm95V3y3EeXWK+UcgjX2rC2CQu
exgL1thfdvYjY/wk4Do7h9XNuyqRArqpu5ePW5ql5qaMlrln5tBB80jaHDfI7bU27wKvaCp6DgLN
uX4dbuGxB3betDp3ZgcdYjOViMhoQs9RnRa+nJo4tbINiH9+YTIA0CZ7ee2rlwCbi/OgQopN6Gms
0ya1K94Kvl5Ippbx8+U+aueuuDdYLFGeMpE/jE4LmcR5mi2sRZbOseZrWqZah19IIZJleIqfJ8V4
t9G9++q1bj4p2RmdYlthDRXbwWwmySaPvXPfAsZ9oQRbftQI5/KY1JlEeCaVjmq6hr/0tDk95n5R
tm3u9sq/OoNsYCo4sYUgd1COpQ0BdskRh+pY866mg+eyQSmAmYXu7kpktYdt2bP5UaN8siN5r2LP
iPC5YZSSPhpyw4vO8avMPUT0nXtcs5WAC+EM8ejb23uIl1kfwLImtATDad7tcooPwIrpgtDb4S5x
Css4ay8nVXAOm49lz9ia8W2C69B8HyuLImiFuWB8WgNzvOxfMY9oUyHqn1nplOMKiM4InzTM2tro
nlKem3lx7r0q2cEUYq7xqXU0jx/Ps6jb7On3NfJfzc1hOXTzhfxx8cuVgh0N6Z1uCYbiMyxHmqxf
nNkjuMyywenItrsHMVzdAtVGwcsmTAZj5tObFxH5QoM7757nHUClHcszDQKpujG6x5erzlFLY3ny
CM0PDRMkWgyV5hlSEa6piFUxsgFUs8OT4Vfh03KgkPZ1DOL2TktztcZFIUB6ymuhbJe9HL0xtana
wUxV2h4TFX03tFIDEynZlQZ6bz8vu9i2XUr3DC8b98vCbcG7urly+4aR6uTA2IXRYseKlzs3oyHz
n201LQktOLrVw8motec0IXKypzbhdlbah0Wo9PYBCi07ZRPiAmk9hORQIy1GIJ1K/7AAH7G8B/g+
DlQJdhHP2Z0rWhUMklMLS1i8UhtHYGqJ1D98cSEyhyYsLNLfCnxLnWxOY4OyOA/oSi0MLjKuEVPJ
iM9fCs7szYt6lYfGNt8s13fCdBEqYKQnd26ROQDEpR1nWNlVVlWqAS47rRfkp7bVOQVmgEDx0oS3
NfLkDjvn7eZlp+AyvBNr3dcgkVCObKpLIG3LlA4H3u4rB9QF9LUYXwEB8sUWrsJAkI5s2UQ2+kqM
bQ4u93zJCbpXI9DKG/Xj3l2qThlKSTlo4kdFeo5zH+bx/qOGBLJp2GsmOW5dWe+ykCaaXwzq/mGM
zj/l88VRpMS7Y/mF79XgtSkIfOdxqt3r6oLAv8+RYcxJwD5OqsmpLUc0ClCgXBWfmlmDg6C55p3c
eplbdW9tioGXdw8P3erLyrxbdEkzbE66WJfI3hWw9YDLhIZ7kO7l4BL4C8+sfuvg3qxEo0+/+s8O
D+EWH7tSwpXzNtX2rq3eBfGZU+gXPj8gzn+Oxm/iMuAh8GHrP9Pca5ZVZ5OoqMnyq/FpOJhm7irn
tDgN8q6GrjU5pMfBsttAuxCRUXnpcKblayB8c/GUEQEYMX9//zh+IPEPZVjcYdW/Rfsu+w/DUrnd
Cg6JPriMn8PaZncF4ddYuO1624pOLSqZE0DpZcN5rDL++yhQyBkcvouCPaVD9PiHcXGkXtNVeqXu
XTp1BfSjT+s21jpyiLhH/GEJmtRnBGgjRedVHpUoC9Kmt4wh51Z9E8sD6OwSfPT7jo8eR8wgo64B
UzCDSnXsmdHtq/1LW5Lc0/A1viFQmjzDHTtRu94HjxQ3LL2XJ1qnCliNlKiMlrC96XJIKdQ6m91I
825bmKFQNH3GrKf02c2GWmfXU4Qd6vQSVOfI8vcd22f7riJGvIYRnrt1H5m/FBzmDADjO7ii7jLM
05grnzxzVZ97TErwFOAXyV0Njf/0nJ6GhhWxhuf0p8qmBM3F3qS962lplpRxM7B6rVUdZTFP8HZj
x9NkJ3uJ+q3uFCzf/qWz774K5vJ1JH+gObwVZDw4PK+b6YI5FJ6MrdZn+fLONZBZsGeexGFRufrV
hWG1lNj4k52U6EpY4RNhYh52yEJMVjUMXOQQiR5zz8POJ/rEZmg1KNgu19nDI3+7pQZmE0qqb8PY
jqQK26+h8vIKPdaGBo5q+6j/JBeZCTlg8Bnfj4JdhylL2nxaVGGkY/V3Q33T2sE985brXVqlje6W
Lc+QIz3vtPCPuHRbdfuECe/SebBnl9OjlijZoD6NjlZ7f4tPXFgeaU9vB9xUBnJs9otAZYwkOacv
gxPlyqADuPDmliP96Rbt1ucDQ4Ozh+AkNgNOieem6WTzasDGo85YC8qkyMPWSPFPMynSNkos9Ak3
95q7r4W1fcYt1blfXcYm5kzqC98Q2CCHwQt/H1zI4TM9KShJ1eAP452u66f7XL+ekaSyFUkP7yx7
e8VpbqFyDw74a+3dx+etcw3kNWap02eHKQ7sAY6qa+GCY16EB9D18/FJ7nPlENGNodjeE2StpXOH
QAq4Hd7d11b17MZRezsiTyAsoo+0WOv+LrrBoXcbI1RWuwS7oE2dhK0Ne+tzdMI/boFnvdyWx5fQ
+riyQd8X+fyghhUzKC5j79UwZ+Gq9iiGjVVrZn2cvZMRlk/HerrHdL/dnz006yWB0xH3z53LqDWW
jF2xyfyl2P9v+4JrDaQCMsI1DVDpDd+5SRfVvhYPdrQBCXU4slhxiZmdgk1EFsmrusN2kizDsRa1
YpxMmRCf08q9xaZ3C+z0FeL/UaBYMGMjfSUUF4SqP3EJ2UV7UDgrKcOLd4jvmCO0/Et8i6pAwR/k
Fv1yF+Iq3wv5FpePosTQbUV9B4qV1kmuyvuZ+YS6w0wDvVVnuaDmVD2Dra9rcvhtWskz3Sd4owiH
YSogJVDgAmCO4u0CCWkMrg7Y9d2CbHztuJaLp8xpdQweQcm+6epYoHzc4jrFdW5d4H+izrETxjKq
6Ni/tJQK+r7/3o8h4zKk2LJi2LrxhnFmz0tmXlvyeTINLuzhdJTzYj73FEgNELv5J8oc6DD8l7Oz
7j1C/B9Qji/7NSwaM971YmQjzmEzvn01XcnZfWSQH1DrBtISb3jfcioqc2E5fSb6lGPLN8GRQTOn
ldcqgxc0Lq+++dRAZRPcfDrXq+W1dFhhRh7syoia64nty/hsAba17XhE7tYII4mQuDaIXELkt3R3
6SeM495xTra9a8X73sjuk8AlW0HLvSjBLbJi/gcD9RltEQlbO2Lt0HuMRHXylc8vbplu0fFVPpPz
2PTrh9+2PCz44TwdohqnLogqGX4OqE/DT8EimWtz3KpIP/QZivfMNAUXQUYOE2Sxj0Tecyh49QQL
zHQ44i4aO1oM5r70Dw6M6MMYEq9KGqrP6QpZGiiDxo2xMTcZTyVc3gnD1DR/qiEqJ1k4nIuMFQlK
ZY/APFychZIO47FoNHq04c1g1wWBTgiH0kD318iANHC005Ch6Et4pSuBN9ec9ie09+Hg80V2Asw5
y2m33ZPnV1ME1AhdCCA1PG7L2swFvGAmtnP87EF/wHl1Iiasc/q7pWB7CDyYmjleftWIGQV/D1ry
JcYWqSeod14zJKz++ggerh3BpBDCpTpSHJH84M253cFpNrD6YphJ9fzJU05lqAIDXDKx+GrPLx1B
auLJcFcpv5m+J2C+BYkY5fkANiXMk/acGBfk+SdqgSHcEyfOEaCsCRN8MjeP+b3EWNvO2l5y+Vqb
kZM7Dno2w2vL6a0DEW69gwdnX/zj0nseoC9p+KjPrQ183Bv0bn+BAHgYXy4+pgnnMA6A3LRC2MZD
ZGGTLPAvkP3UQ8/pjQx20nAwJcYoSEUb+HIIQFurzMkR8iDsOXoPXEM8wT60yTjGII+wQqe3IyJH
dddCOHHm952wZsC8LM4mQ+h5iiMoBKhZkHG87BCKReNUJcDAYwulDSKRyAPY7XyrR5GX5wirsVH3
5AN2WrUinusVtgfVoUPx1Tg6tmZe1ttyDFKwk5FQhsTtrJAxKAeH9ZVNv+NpeoiP4uruQHRFPM4E
EVaT0wxzZ4+fnpsFbjEZRcthhkriNGLPjQYck0cXI33c6KBbIJUaQD1ss8SxtSdiUBpSt0ZQ7nrD
YL1INYiwKtNlbDjdK57k2KqxjOaCdYJZ0HQu2KuPiSDXCortl9kHAGXx8Gmlhuo+jES+Bjx3l5gI
tiZvPvBGpwBa+ZE19Whv2xdv2qINc9pTfP+3hKazWKEQjcfDoh3Hj7A3/Fp2uKQXCYBo/igSkc7B
t8DQalg72SAe4xUp+fuWb2G1NkQ/BrENXPHzW8dQwXXW+HbkbgP84JJnGJ++4l66YD9Q4qklVk2K
TQRmAA3kNwT5bZ7I6OxFkZdzhynmTPSTHXpitGqQWRNubBcrDwfq9HwH0Wb3sWZ/ZanGoBUOGXqK
I7NmODsWQfuZpOkaed8wVpDx8ZiZxQlaLzm6cdwjbmEoQp0JxRHyHFkjKfOM/kMR2aFYGVMPP33e
6+WjxzeVDWFYGz0R2BCU49pDwcyG1aMEZjqLJcf94qxB4OChxzHGkuA/wHF+eIL6+Nr6hXCSKlcf
p7jAT/ojeS26TucIX6DyZg/s8IFIBL0RSepcv3rXOeNM7OlQBSzdmoPP+doFXzxovI3SHim3nJxb
HLeiAJdiBGSVA9Gq42hlsJvutnIsrXCMKoUzD2/uMLpSggooM6zgn8DG9O++L/r8lrMyCGTx5A6O
sbj6kcjKSFD2ukZCHwkREZZQQFlV4kvVzeN7iRUtW0OKVb7lDJfxkCgaoP51PKycG14u+ONcGu9o
janYr5692odlpNETi1wH8bHiWTLpnzXXRzklmOsfQCKKgdn/LZ7c3ZHUp5aTXCA7mkO+vQBZZDsa
DTQpipJoaTm06Zd0e1m4j76Ko4hzsN16WsmRTSzhcXTdrQBINnTvmpLcrOgKikc2yHmav/qnhytN
rnMhA6ACz12VtQK0Q7bedcBGktLG5BTJQgcCrxefyok7erZHoAnuB6OT185t1UF5iCwoV/6T+zIS
8zMPswkUtmsIgkri77Dl3YiOoHA5cIK6R0Rd/IwXw7ixIjMcGsNh7NsrHGxvnv7AhgduPn9+99hF
/PtwOh22LL/rapOkm/U/8liQcJZScPOgsB3K9Ss8P9kI25yOXyZPGCTQuTgJ1PkEt6EjNIpXF9nA
k8BNmU+0IO1ECrSUMAWGDoaLvQYMEApguvUzKjAhKHuMb/gnS/7L19xqZRwTWUovqwwP6NIhFDfn
Jzy/I/pI8Ui6nWLV6aBMq0sIG3UC4OHPdC7bX5VO4rKfbCc1p/ConIhwWGF4gniq1UZtyV5IPkAz
h+K/ZQMh4lLkLVmJC/cbhwqRF81Y6pmgBosbR15j/AlaAD8YfvSJBIp1kR5Rg40G55lRdB7sx4MH
6iGL4gS5Ie472yxQ14UL7IJZ8Ixb7BJHRZQmTigEzq1WZrt0t/vgM7pLziBDhTaIkqXsTAp/BWwD
ZE846c7ZWvHgOG972yokWs2bMk/MHWn8m0/DD9Mr86/q8W1IfK92+zozQCmkCGmly/cswsXysI/5
sPDh3fOdiq+UZ0/9lfV4mDRZ6fTfRfn3hPKtKIdYoemqaWsWNeybnuDQUvJXpl3Pk1ePo69xOEoA
OIMxc4MDB/ndmTnIBlnF0xcCFLcOJxxfv8li/ofN9a/LeBvQNM3h3Doc6HCgScKON9pURq0wXbzG
6+MlXt/7N6daOj3r1c4O7pqTYyW7tOpIOF7RnISehd3uabNDr27v/aF9cI1lm+MY0YmGYPXKoXwY
I1qKY5bdDhXr2Tdl2l9nYwwaKSBODkPEVTfDgBbamNPaOxMD2d/oEiY7FgZz0yppFBwiQcNHhWOH
3fPH5LKgaRknUmJs2Ty9Y4R4hfVz/2I9Uthk+2C7pdRcdnXkFS77CFkxeLvZ8eCsEa4E5rdc/fIy
/zsUQseHJYuBY4yt40tCx/LHqOSmaeblpryKiR6SLLWReneiDTQIc2ZMigFGbpUr6A8VUIntPoOL
yyZ0FmTo6NaufbsPiZbmT/WkX+iH5g+Q3F8X9jawvtz3LXVpqsXkhU/GM2TIxGKLCqwzdOTE1OHI
ZfHD5cSI6g/Fk/y1FeSDE8Q+QQm/B3XnFl5TQfvO46wjzIfB4Gh29wPMiNHggxXNdIig9zAbweAN
YQ77x242AqY+pPdUXgsi178f9jej4H3J/u/DVuW3L6dlWrtdVXNPgHZ4hTRfaIvvEXaaYZ0I/wsp
zr08gDgZlp46/PcPV8yfmk94tLpBOiOgwPtUzLaON/1k3gt0TIdYGhXeq93C59X0LyIwof3cLgcm
GuWn/0y0wIgwNF3UEbzETgGA2/Kv3cJ70Gg/0kuQ429yTZcfB0z2BVTUxrxcp9qN7u1Xd+8Xwd7P
0xfJP+MHxqK4g8dWdx++yP47bq84j18SjOol6PxAQO0bfu5NqCeH8T44DlsAhXSGZbgcQs+KeZ1x
81knl+4Vv1YLcLhtsvA0jIL2EZHCjunesMG9UZArkcUoGea2WyWHLqOLU7DraL0VttXB0T/Pnh0M
zu4OqhP3whFpYfLDnARzGznahU+4Ycf0kOoDfJ1iekrKczYUNUFo70uMzmKtD3t1DgYRHcl9sIEH
rusWk8R/vyb9B8jD+PMtvX2QWa3l98cOdgAczGx672D/QirCfoAegDb3xhz+0DszQVqfUou8got/
HduhDrws9e2YL9EpUtGBn9rCjhdTLC2xBy8KN6o6vFGhVgKr7xLtF2zD1L5N3N4XN/wpMjhlGTbV
uyJKt608q8zTeXKAe4vJcJQNmG2aidEueke2lXObEF3GdtKQf31NdyOJBil8MH8+d0u8tE7dJr3B
dX51pPlpKG30lmtvGEBUgCHT25FYkdfGQOHw6qtdnTpv9JyZKS5XUxtDv11o9E/tspO1hZ0x6Dqh
Ecf+vtvCGlaK9is9udDaFiBgD57pNazjffeZ5NN9dxlmw6pj0Whft/ZIHzD8sDCeNtNqA3pSb/bT
nAsZ5dODCJDgL+LvAZPzaT61sR6fnhEHDPYgfiN8qy0kufw9Pd7otBV/3e0ddaD09IU82OEMQMu2
BMx60HQ3SeXd/DL4XnmdE1GbB/+S7uJ7/Ezk7qktcVNHRAcy/rZarBHgcxrlPRln30P4jI4+IHAo
wtYaAL092Rt3KJRLF2yZKeUS2/kcsySicSJg9/GV5PRmvRtgWs7vP+LbfEhPIzUq0oZwmyLkewzN
NnoB79VZhkfXbJ89cALGEqfgED8jPYL+HzVRHVz6ciR9Xv09aiiJrxQdBVNNq31OCiIDiWWJ1ImN
nKQMaoyMregRElXEXmIHpy6Y9f8h7Mx2U+e2LPxElrBxextw39MnNxbJDrZxh+nh6etbOTelUqlK
Oid/dkjAXl5rtmOOEZ9XndeEjdd4ddiIK1/AgZ40iBk1Se+Cdw9gksvMoAvO6Tli6MS7enJI28GH
b8I13I62ucjWG+/iGvbFPUdDwKCgT60cfmk9Ps2vke4WQRMe0VS+xVOq/EU0xEUg7XjMbMvaQ8cg
RNrjFb9DKu8hSqihtm3yoUHHYfx9b4f1E/6rYV5jbbIiarevVF020WVXbczlMTntn5tu1Sb9nm7+
5phAIp8qqYnWxjQxV2XcbvtvJbNeczU7fZ+2RnL+7tYYyOf2/Z4/v8ffOpe/25T/L7Gl8PKEyKms
Kxqa6zG4wpMsmx9jcCZ2C9QnQF3aNzRvsrcPF/dCfNUBq4ERXNWsy3MlR+1UQAah6ha/ZoSP+JZP
I0aC+RPxp3X4XPXZaXX899qcVrS2aENtzMOw6DPz0CzOKwAKj41+eKHGQ48DSR5o4/a3/TEb98pB
OdQcxnHxSBrqE8ktKUPUeFZneJqHxNgJ7u8VGqNPpiz2DW9JIUYV81jm13Ao991mcjiueHEirNmZ
8jlDXz89unm01/a0fLs9la6eNFBUE4Y9XzRR37ttAA1ou9OdcWBDCMm/DsOeHw17fjTshz2/M+yt
H5J/bffYHP/13KJ+IHSpP/rVSdwSmI/NFPjATiPYA5sD2sv0eYtxT+P48Z+VuG20HReh/UwOKmWe
vbHjL4ydRmW28UeIqAfmTrOvewVrOX9q/fDp2o4OGu/Gt3z9u2BtR3/KNJlw61fq4bHpFtVnm102
XOR0d8xUUm5YLjfcxrBhTGpx2dR70Y/aiXb04bmbqjbrotCuZkRhz5cj7/36aMS3/I+aLS/zu/95
ZSrWg2/Fn3T2f36l2/BfLCWYhGZPFZhFpasLU8/+ElxCKTSwbGZgpQAqY8XuU0BZwYi5AeXN3PEl
0NJuIy3j+WjrrogEu+QZaTs9IGBe8fx39BafCKArwSXGvftQ0NhWxEBaUMRKoAdTT6aIPU0rvyKy
UIkfFLuN5LSPhILQlTGouwOoAPMLH/0SoSXXjFF24oNOvgJ6RvDDEHv4Si45JdGlApKjYaJI8hl7
I9RrYWZHGTMUfGpAsZ242ZvxNO0O4r5YhyNNDPYarVYTHQHkFsFBeLfgOIMsr4hxSLmGiJtMC+Tl
aqlE62JIZM+ygVCgAtQ6YDCjJxMhWn5xdLIEGiXAbQq/gPOrD4WsxhhfYm17Sk/pJYcPH4WzIWlX
kJM7x3/Grl/xqLXdKHa02J3l2x727CiEpSTb+BGFsh/rh23+Ohg/D34y3cXTXYXMGVpxu27Po+9Q
oEJWosOtDNwWIyJfcmp+qbm1vByOXDsbA4em0bZ5BCp+4gHLGB51hQVGPPSSUO1hIgIb8MZgauHJ
qbLzSvMe7mlJ8rASLPpmLh6hEV4gq1LzIRkCOSoCC8fcR8LoGilyVGLZPVyQWy/Sp4/8WSrvsOKp
hn5Vu3odeIKekrD8vrq4Op03oelqkTiYubHDfsaTTZ8hbrpovDFHvyDToiYoMgEJGuLzskPToI7v
IWatQe/p4b6jV3xz7uGIrh3KWck1vH/TxDldGaA/b2u/Zibm5HVRuwcXjIJj0idMakZW/Mwn/ivr
QxfMpLaglHLanmm8fxaf9KDbZbu8/A7raqkzTAhv+/YWI2yWttkxm2ym4fO7zt8hpbjL+h3e3G7N
y97ANZuf1bJNXwNiV4/4Cwtsy+GIIEHLcxem9J4ROoTXrAz/5sre0X11SR7706pZqAzzPGE5d85C
BdTp6TI8bM2B0B8gVhF0i2f0jMZFEZx5jxNrpB/YQYdxQ3m5/uDR7k6rArGsqSd++e53wNMGzh4S
JCtgMB1KCee04RhfkkvSoEL3phQ6hpPcYu3L9Og+oyPTwXLEMU9fm35FkhNOYsuRdgzPPv1XPKKH
ZoTQ3m1gJrNBMCB9Je5zoLYSce/BY1MutJ8uOWa19/Y1lD5uG30zBIZXeu+IOdlQbKgh5+uTWik+
wTuzFENi7cygDO/Ra8MdZA/c9GlZ8tjfPNf6a4yH+JSKzOu9lbfPrQU86sZ8qBHeceR1aOCB70sh
YKZ5Z1obAKW49Aulx/C8GvE5T39cvAXbavKOHvXsvBoSlcXD6rL/N9U/1nR1hrwvgXkm6nnCEx3x
kT6rPi9JnykY5Mmm40968Sfd/s/ptGJRX2jVyTu1Y3gGj1StHge6NcNmKog5OdTMu2VY+2c151V5
h8QGRhjiPQYw98MGWAyzt3ztNqiLYYZGNAI5ygzNMky6AzeEw4Org1AQtTrQ3j/N5onAG0+Hp345
FF/PHceejtzL5juU9UTk+BdK1htUM4wlMSiB4zvtd2oshX8BpI7du6JcZ+bdftyI4MpgyJexW/+W
a2GXX35FWHGBWFmMuSzkqA5fSZ8Oa4MjQOTdLofgP1HBa9/z7G7rJn6GqO+lb19lgdt/bdYt9IMF
CoM1wLAomxuL+NoPi27xFz3w5YZQKVArNtmEvynD4+eYNAvccCZc8U14vtOqEz8g1nglsGES4nA9
yZ345u866lzIwPVp83XkycvNbAzuyzEYgxM84gJ4kzMM/XtKjW8jFC+9/Wl0WSBGk9QWMYp56LNp
N7uIzbE6TkE5giN8R+JBi2sGFM35GXJpUSMaeN1KtEGWpCZA/jAQJSiENbkI3eNtv2T4572lRl7G
XaSGVd4HYzZBwVH6qiMtNr7UdAAh8Jod92Wmp/qqie6BiSrWNVCWBR3x0amz60GLzYiOUx3D4UlZ
XKbX10V4k0jx5cRKsCBh6VvxNFZ9ZpFToIsBSkhh8dmix2KgM2UlUy7gHdx2hTddlAh3PiKwGzba
LcHoN6spRc8qBJOYo+6GuofpUADeV0mV6EJgBKyVlLW57t18AtNUTR8/RnwNCi53iG67t1v7KMn5
BfJsU7teFd4NptE1cPNEypvoxaUwkCg+0NWXfHja8L0UIEdlG8h7nanG78rITNEM21TekBXgGlHo
RFr04WuBFD8yxVf8ipz9Bnkl+fqmzKz8fGg3xVL9ETJp6Me5aCplSNIBJCH3yE1Hyk+HScr1bzH7
IRhpWhDrEkHQIQNjYN+cIZLRkIHS2V7qYZ+cYaS++OeAe0Q69xhc43d8QxjunrRenT24PyumIhUp
BJjeafHwT0n5z8jrSF686exfGOCp5/8gDOnj0bmtqAgk00O3uu6bTAqKXbMy8slP7508KX8H92CS
mdll/fQ0W0lvjiCAg6pqpzgnqhtARuKW0XRGif1y1tCeubovv4rRT9IIPh7f6GORnQ9Uys4BfQWn
SgDz0SN0Qd0cZyDtPBQLI2VxxpNW0RhSegJCmIInMufye9bc0Ry674vbrH0SZc75RsK0mLNXZauA
0FCWIQpcKOf5eV9BCQcZR8/Q1vyE/DdmayF38241KHOZ8e7HXKLZh91itrK3L5V9f6cTQM1AXQi1
K/E75sWWrORtzOvK7qr5lN8nmjzPZSLMfQk1G8pkxqwFZEB2nPYGkG/pq4yauFhNWPTzoQEnmqvl
XIKBoZ1Dfj3CH4SmYCp/vXP565W+k9snOn/JHX73jJX9Zy3oleGAvPKrzqWk/0ZncX3+lhbGovhX
r2kLljoNl4oY7RZPYlSx/Cs5j+GJ74U/oAyFJSIwe8Ra1HkIsn4XmZqV44f5+dxefi0EWi6ozF7h
72zi6/dxSQ7JUKuWFP/0jMOKlFI4pV858Vsgu5OsJW9TMtFpSIoV/wGVxb5fj7H4NMu5fmuLZn1a
djGvqZ/1WgQp2+v2os7P3+YDKyL0N2E7TMf1AFvYA9N49Qnq0OxcPBA56tPX75CXX1OmqrCHFiqY
3Rc7P0C5qFidhJUqPs9bZt7u3xXse9u7d/eYTvSLSJ0L2n49637HWA6H9TUk3AnVrPkFFiZvAX3X
v4/x40Q5W4D1jqn5OdCI51eRWwHDl5eR+JNTWAqNTdZfpdmKL5zRjMrRP4mPG4SOFupSSa/V7E7H
MkaoMZS9aqmIj1+WURsynZVCmoK9oFo5U5Zy/qadayXEa2VEh09daraMKXu7RVRAlViiGqSz8ZGw
oh0Kji4dI8425amH16Q6wslGDPy5XgFGxAkVJOPvUMdGKMCNXqkRi0G0Kik8OaljlJs4mCXWTMEy
ojgdIDflF/zkiUylhe1s96M/RvqyEfP9DOOqTL2K8mqk0468gTsVL3e+CXLFkyFEUbkcuADy0pcZ
I9YgXaCJH7621ELDc1Jg6x5YWgsZcayaI+cIWP6Y6RQh782UNcAkQ7prRiQIqFO1do+BU+cYXfq6
wHSxEoSqXgOcSvHHuAnMDIx3CO4/NzMTGe0pJM9VPqWIgvCWT+nHlZyaKvUrekWPqPwHNPgg5VZ+
34hLbPxhTnfqQvzzcd5waIGGbhDPxtFuToJvvqbOWrvXUCMToBSBCCerlyLaHWYfRvwMuANUR02U
QKGwoqWoOAPFZipASA+O0cOf2uQ/MXQ/PDA5oG9LpWdYCZf3nG1/mXTGRSjLOrryTlwMf2+gMTS4
WA0XfDpTvEjQzI5zBf8mFJu76BYNq4t/TOS8i3AxMij+Mpr4py0HHWXPMhbj+NBYB5MUqK/XJrDV
qOk012LkQkNKKLTDa0JCAgTvzXtwvUvVu0XKj857keulhTdJ62jYwYCzkb7MpbnEVRfLYole6SQF
L9+GxnqSTlLty4zKSPrSeBbttuTrcWss0KaZXZi7PWUNClRS0lFiqnHazD2wZDCBECMjowDt0DTA
lXpl3IcNO7iJIQJFJJbNGmmCDDRktsB9undXOF+DjfLK+G2/W01dM2UZHfWnWE5zrrlY6mmLf64j
LjOVvoorbBtqWplYVQZrIISSoaSx1tPY4P9teNzWsZnBUO2CBZ5GqKHF5RdxExXhEdNGCS0wFqYg
XVmi1+mhtym0z3g8rx+d89kfWM58kvah0s8GiWQW5L74F/dv+i+IxbHj8WOnEZhY6zIad9NcSQ0s
u3hOuGv/vZigOCbypcuvHD7cOrjPNFdjlzMpFBRzmRVjyClE0ZXRMIhLPaiVaLcjIWqjUZacyd7E
O5W+EfeeCDuIc6MxEifIwuoMkeq8gzNXweqo6fVgcMHWFyc6eW61RRFN2HNGfNt17LwSmbUmuLCP
yxyLHk7ndw6bmYkPeVIDhXaWU8DvoW6A4qV9Jfcs3QcRASGMffNlQf/z5u4Z9EDosyHSoE+HNFuA
/fBfqEOeUN4c5id0lWX4tXW006YuGsGx7MIehVqhBBySATdHRDw1VyMthBV+8Tz11IJHZIr5m/ho
HAbMXWwxg2gKNHC23+1ott2iakRsxF15bPx9tdHcqXtcEBnk+vLCtU/Sgbs8UZbUOaVTZjE0dHyt
vArEOT0mk58mqqNnLh4jMWKsJSK9FbeCyWWZFZ95q7Rc4dZfOy2vNm14Cnm24miLsA/ZDiNDEk7Q
qS0I4xyLjgCpjR6U6EyKh3ZcIKy+UBGH4ReCG9Qwqn/2enollcesTQxAH9t6zF/hc6YtTkC65ZzV
x3IwCeghJlwtGE8KzzYOy4W3IpLiyY4YOUXeM0JcNexjaVWndcqcdzT6XTY4k225LJcNZvsetBuC
t3mXTXkPyMx9pNPTazwgAw+TV0jhwJvS9YGijo/T/TqCJi6misU4PIQj8zFVvKPXLiTaRc9NBVGK
vrtF5g8HLe+UebU47YkTU+PTTNo1ZcePklj05OkE9F1EVMMAMgVfSC/QyGEU3zMSjcc1zU/8uGb5
9YhxIJdcNWQoR6yLEUuMOXGafYO1IDDEpGt2s1Z9LjcxP4bIXIqolyMQchS8ozOwZzpqCuoczJ6v
IvF38WEkIT94htLiTU28+2tivhcnjrQIUAb2OS3o9B6esYkngtFpXDhKVjhnUeixGQnKVVybKWLq
+LFV6Jgh2WBTEnN/717ho+TEP+kxUmYrAXmZGajepAzeuFNQGy7Zn00245kZ7Qz3zaoT9SMv2QvK
YlQWnjAuPwXZ/LzHSV4FeQq4jho4GN22+MwHjWsmkZw/+qMYJiJcKEqBXkljiiI60unGZxuLgJ+p
btyDCPULIbaIg2AnLgByxKOt0tmVbdIdBIF05NZeHsRnuHkp1PxujiuhbfiKBj7zFt4QsQdKz3VV
2wljJkLTkMZGTmfLQ7bXJprn85vsCIfDky17iSYgAKXEWGhulTOEkt54QAWHmCTInqQn7v26ZSMQ
EEyDOlMAzwBqwYpB9uWO7ETNLXnl6OlhGz/CJ26SwB5PAFQEadt7jLgubZXK5qSBMKdN4TMnRWrU
26bzjB9sg9It2a+q30QITGIiXuQWdMiAfObdbw3Pxr8xuvkjDR425eq6Ldft1gDFiJYlzwkFUo06
qY5D01lAE5WZo12nN+/m9euXgw4851RBslvN9NU00ZIpdskEhkeXEN67s5CggUXxgTMT490aXXy0
z0GMNML8ogYP+JIe0BW7ib2jn2ixYYi/ZrAq+ltywpS27QzTB+LnEU7cRyh+fXBOiRX0wfv34guG
PQ+kMsqkF5wDV4Mn0/ITBwggPXuczJXvrvHTxmWsBhyAyGgZePV0xwwRdg0uqRK+GTilj1LH5xDx
p6AjHyK6xsDB1DZ/B2x3dq9hi+3Ppeaq09sy6dWZLFWdtwm7zrkvBLf2dTY6XXqKX+FpfQuLpFvC
50ELrE4VvrZrqCL9c3wnzKkWgNZEoKUiMarFzJMwgihxc0OqMB5w/j57HWKmdYpEMtul3+oobfce
DyqdbBFqs3Uc4ONbVGSVELfnnkmpoerat7SLSIdu6GrWpOBEzsHzG8k7qjRvUn6DcQbvtIGOKzZW
Pfl7S6VZ94+bC2GqmMVh7D69OGROAcc4yuDBVJyChBxGtAXbyVWzyxxpzqVEn/voHm01VLBuJxSY
p+iaIpGKPaINzvPy7vGFAE/3jEzzdYSOJ3hgIi+S554igpnq6eSnxEw12ItziGV2KjRLB7/dEPdg
bIQWOAUKCNxP4ZGKxz3m5HMKqqRb3aIqIYnHHVapAgtPnTb4F8wQ7rOPO5J88S+LUgYYQSEXbUUn
OJmYQpn3fssDElKnht9GTXL05axMW/BVN7qdpxjzQQrBREKu0dLX8gbz9GA8n/AjLOkDXsmOCkoE
+ErUAyV6mIhIoE1KPz/U7coV6spTf9yqHiM71Ej/+p+xlPE8Q7SqXRzQ6oiqK+6JRGXknBDAAxcg
G5jfPqA4R06FzKHFEd9nbxwfAx3pLRzppKNOGR/zCXB3C+Hn7BUaLOyZ+5AiHXEncV8SPdsJoBON
fka5gDWWPU7KgOkRuwvVPPTDT7ChN5hWBmx8lQEKYeCqQE8UOiSFCwYj0KGnL5M7Y18AkmFyR+SQ
pvXUoUgMBOY7ZS39M/0MXvUkurdFcAcec44xk/SQhQDk0RdUD/cUkm2M/jWa0iEewfe/WJWJBwCD
uOcqMgFPQePijbP7jcFvg32wmeMDo0ED5++rGZ+dBliMDkREF5rSkg8d94u3enhiGEAG0F+5g1dh
akwUPOt05Dy+bTB9PotPLiRBRF/T+u5pJtGQA3XTOBPU5HnF0ePe1+Zm8na0OR0IQLgKNsbyq1VJ
0ZmGk18k4GLw/Z09nd/cJjBA+Shuu67cE0LJwl8ZADJ0CMYuNNMV5LGVvPcvoexoDnNeYe/fhO4W
9Px3Guc39+6bQmSdz0XcI7nOjngfGlf+leVQIeV72BV3PHWuUHPRQAEKwg5ErgfP6SiBjG+glcXs
ZxW0a1rX5AN8tV+kjx0cex2TQI1zjKuoTE5I3+owOFaZ5iiu4fdR5TORED5QEy2Ts8+sK6xWNGsp
fnt9SknDlYClR91Gm0/CERFf6bOlXydxDyZNb4PGGJKvzGRNtpiPz6lfJrR/JvSG6LHOyoXo0mif
lvfKxQBhFWvLBxc8oMBc5K8AJ5uP4RhSBiL57FLVmXjTTylCHxxkwA28rMlknp4fI2MlHuoJHpQ2
QNHc4Wjjakfmdae+kQ3bY2zCkxfWPxPOOn6ZHwO2BK5gAizq5td4ZDp24g42JJ1xG08Wsm9Fw7eV
GZmcccCXDImKSl1UZmQqQeW9/DNmTggYE0OEFcUzBNuDc/Dwya62XEAi1htDt9KRsrVfUZ8MKwPj
ojAUpGC4LquG5ny7MMjcFef80S50KllYKXxzoFPBU8hFpPgibL6UFz/Vosyu+8ltpv9UCREEwf3A
mIQVtIvRaQNkrokwz2uyuGWd0vRKXsAvTId9SRisEm+O2Q21ZnljOtcErd/wPavJ1jtSgLfI00i5
LXLcJvVeIJLgbgJNQfhNmEpATAZoxUZcIuecyp65OVMMLvP698i/GijGBG1+91staToFd3Sf/+qx
hIZUGqg96z4VG6ozTxBtUnJFcVqKr1RNr6HqjMKtOzPMMDzLONazGPyVZ1V+/sXyxcdmXuWn3zI1
k9s3Fju98vrrm8kb6xMkCqWIs6/S0gHVMS+Cli1v0pMFVT8HXz16QEzmiPhC38X+Zy8KCWhjpSd6
Mnybi+OaWWIR1E++2RY52BLntJkCIjRwGRoLC92Ye495xPFtbiF3TRVhJrSrMLSAn4OFTrFGx/AO
sFdCNwzAshQBrM1mIciCP5i6agt/nzHjoYJ2YXCdOQl1TjpOOIpmRdCSjDO65J/ReGpnwuYAX3mF
9fKKHp/I7ZV57bNCgBlJYcCyW7OCPJRtFL5wATQkYQVg6LEjYCvmQtiJSAb205EghK1DCQWb+IJJ
vfNbIDgTXM3r47OAsBOANOmL7lA8dwTShjsIj+kxpbbpMYTGlYoThx6HyC55TApYngf7Fiwab0X3
G05CUHNkrCXejm2HjgeZIJvwFBcLA7OBX7Np785OEWqmRP76rgBaxKB5h+PS50V2oUCD42Q278gb
cFqovYnY/gmLxTC/sGwaUb6V80GEMR2WWmdQmL/Kya/YS8bsRKRXUwhi8WNEbiUeuRFRycZgj3Pg
dlDHia7EzSkcMX1+YqroxKFEOR70ceVRya4CLWtpezJ6BgJbASIq4nWLRW3mDPzjGpv0EsLaF4+Q
qx7zR6j8Oa0y7QhdyDbI5bq0j4GzoZlloF6FaQL3R9kJLk6WFhLWK3oQEsJcIQrcRMOGS6N4VkG1
QCIMvAJcopYAbudedQK3kUS8d1SyigvtlGcAG8eKpBvQD81NkqYjZ5lUjuJy7XUuBCm27BVkTMd5
GQ/YJ4bsOfNqwiPxTxuYEX1aHMFAMHGJ6BmRz7Sbmk8aUsbW4FGaOJ/HvGCM8kzcyzjHtiCm6zET
x1DFgPTcMiuKn1bmT/xxv7ayc9ysOp9cjk4GEY9Xk/93qxPblc7P4gyJdsNMPKkPBtLEybZ/we9I
1UJyulAD04g9Z/ofmGw8bAd68/SInfmZsEBG9uB10JznHMQEnYMVP5zdfIY26TxIDmEhpWCNTY3Y
KBgD4rE1LgY0B8801nBYAh9a5JdAJERk0AtzUSSo9eAXoNiLQWqgRA+azKW/yciT5esJm81mE/AI
QaHZ4mH9E4GP7oDHJCZsg2dcp0RYEd46AM3nXWPkJ3OoFopEUO9JjhExzM6xfcBlrFG4AWeOyz5H
YrMoQYtzsXCC4i4LSuzV6gaUtE8sH4YHvJVGnl+mA6g5cMqY7dFTFwXQERAgS9bGI9fAc6XmoiTn
NJbAT6hPvMKpfcRX6ViDFi3qlowHOL14Ziph9N2+U48kgUb8mGcWE+o4Hc0qK6jCCTO0cojx5W2A
YhAIQBEMlBepGkzibasBVACk+cT/cwKiq2tSyo1fW40KMwQU/bpc9r89HvTkaw6XDpUxxL5NAmjB
t3w+K6gCCYxdTYQwxtLiCipF825g5+o9s5vTbCSslbisqQijnUl4I85S3TqhzYR9IuayTWCu3YUB
IIBKxJDMx78j+rrEUzWVgSFAZAmr0VFCNiCHwYMFDQXYS0Kv3z3TVwab4AMe/q6yPisAR0wjEVSi
nGY5N4qnMv8oyfnI/+xCfHBNM13eAW9gcH9jyYIySVrSLO82fz1zayktx4N5mo0HuD+eP8Av8+Gg
5tP0/mMtxb+Npfml5CZozCqi9b2sokvwTJk6DF+LIZT9dzaGVQSx9RJ8VLd5YZP1+OKJjA1T1waw
dFy2hD+Z9inWZWBoXmJ+++zKfulBSgOMkIvOW+q8NTEsj9NDawhwZQ1on9NRMs4D0dT6FVY8ceg+
QjzNH2qackf6YgfoiUHO8tj2cYm6IeeTEOASTnlm5+i4Os1V57phoJjwwSTm79fmByUXQj998WAn
W9nV5QzlA7qNWtY4lLBCKbt9G9kxfrkgG5E7kmDBEyHec9ckStDs60RKBYz17mtAeTpA7qbbrggs
/8pieCrM3JubqkFz9+lxPvLY+vQ9N+YFwdNgM9zEOSdkdiXOlbgKBasBCEyw/uxKD40Hgd+kOHjB
ZPc2gSqoKyiIGG8VElnQLBMH4B64C4PwmqSSPf5gxJYA2y38akY28StlFfkMVFlei9Hp1yeXZ3Ei
5YOVaIYww7JyNke3sOutbg8E5TqYGZBas9uM2U98JGV1Kra1g8hXBK8PY9yv2QuVFtOvYRIqstr9
ZgwO4JlKbvBGdvOKjy9THg61QwmQGEKMVKSr9EJSY4FIbwGngX+2DVgOTgS1E+/sqJg7ARA7A2g7
sghAm9yXa6S6q7jTpQGATewVQoyFyGuseQ6lPet486YpY6KuIJym4B6q4GHrBdmTfeHp08oRTvev
KdDmUiZl0JuJkiex9hFLOXqADEBpy4TyxgfnTUkq8MgAhPCNukcNM0fhOhvFXs1EtYKqRfWBPYw6
gn0xjn8NnjlVCRDgpi9KCRKVmytFqPaDmiDOh+8onUDaF5a76/rs3gl9GcBmE7ujY7K72YpsBBVT
SUnXJ0r4S7fLtMpfHn1sT2x88Pnhk1yM71nVks0O0fTyiBEi8g0kv4T05cHmEGmqQaDIFvOg52RD
iXPVUa6Sdz2Avyo7sy0IJLng55wMDjnUiU1H0BYAv4mnwxhGePpg3U65CPxPuRKq4UhRlwhxrXs6
5WMcrKjGzFCCCRp3CpnJZA4q2TZovV9ti0dUp5TbKDeccMUis32FGrV8ER9K/pXhtoaPaphKP80t
Jla4fRjLoicQbJBQzN9XgP91G3fNr7+2ZVokJsFWi2sbPBUnXeBK4K2Jy58ikf6Zyfit4VQYdDcy
PZEIffGB+N+BggoOjh4i6eaakAFcPtMe1CFAfHvH9SWcUMTEM3xSoyBuOigx0GzvCgtG9obBaEU4
QCeMkobNxSJ248HRL3+jgea8YCHjCBIb9TZ0ZZpP8snlcgnXtYIGN7qecynTjjySNiqYRSSgoVBL
29/GDhtMRrzQh2B8B4dI15EpcpkiB0V/SonM0cCBtoCWzDkjMTyAwkQ9gASOUN+GgAbT+J6hBOdZ
nky4L4U1dk28qhBrs6sDSvrw2+vxWg6O+xd1Tx5jbNp6fiWoJ2OD+FujRENrxj8TU/aC8S9VFxO3
5RhcHQP1PXJ8V/PGWA9An/6bErNULmae3fTcVdFA0CFKFOPWomP68nn4iUks8SDwOLsqVWJeY7zK
o1uOUkzvmjPgjgGYc7v51iA7RjdzNluuZ+trXOWi+EG7yGtTNPwop2hsiGMOO4n0SUWPVIiwOS+x
cOQw+JJmLhb/xvP6i4twEX1ciKwYH8/461qipU3gNyctzYjYgEWI9oThciUkii/eqyBRMG1tTo1p
BllUSEKGZb2EtcMut09rfuJN8CHPTAZEAslGeqTQfOTR9Lz7kQIUZWb39vdXCgE7yTSlFN2x+Cox
3y9TeTrP4NzzCelF8QSr3DhFwufS5T1S9Z2SeVCowGaLTreYLCvIpzjGDaoAmCQq92IQBiYjDJRI
TFpCmxEXyMmwcbL8eUsb6kjlVA0utsEtW8BWDCwIpt/TlkZkkdgKsBHF5uD2XSx0mkpqQjqJUSrs
cnMJmNT4FemPxPN80fN7UrtVwHie8McXChYMv+uLkp1LwYjWlJWZJDUKZscEJ0OPhsb5O+zcQXTb
WMUHHRQFvWOkGdDNwXJfCFxfIeXEDMg225Kr3htY+dPOAI4s/1CJ2UnhEB5/x62cMZBPQEZD7P+e
4TH+l6E6Q4NOcapPIDLXdPH6fxuqk87Xu/xiOHEtQ+KHJ9LXl2J2fzCRP7w++otn7TTHYpguvQBE
Y6wXWv+SWWcDOoXcsK1ipv+DuMUZIR5jwInapAro/Wp3NNAAcAM+J2yUXLr+Is1XFz28LdDTqKNf
H0Wxnxmp85pyYjxF5aFvYNGFb8apge8fUJMgjZDtYcW0oo0ngOdb+VL+H0ItU//fppimsgkJv6Fr
kJ38j1HV47uUq5uldusiHt+zu8PAzg1LIhDwoLVxs9OfkTl9JoUjsb1aV/7pDgoES7PrPzpOPgjL
9w+QSSRLitZmwvMuf1wo4cGVEbe+8mVFT+aTwclAN7Wgqyt6jgV4UQDpbwCeR6g5gADL9mQJNqUd
7elWp8JwnmnkWiDaSHwvH4/LR/VjTD7GYVb+9q+5ZTF8P3/RwKFEIQvGy4ahoSq4QA5OSaGCod9A
ztqXvVsMcknDBJsffcrEBnoN/0RvHEZWUPIEO/g2AhaCNeQQnx8DrCDzPjKZGJdXXL3dfTW/oll7
DabGTNrDt6Sv1Ol80GaShaQb2CKNZuEL32LN5WJWxnfTGeVwcvdgapJhmeciNPdK08xmlILaJuPM
J+QR4XBkHPUDraDq7XQbldIM9DzBM6uyyxaq5bBc94RAzCmZLn8Awer8Bbv4+Euveq4f9IBaz+fR
0S6zwb16752CeCncOiShNB3BNuYrY4ZUyCSl/xuhCXCZzibyR3Vz0IxhlsY1Qh1wMkQN1y2kcUs9
QLkcEnna+B1dj9cNAqwZeJlvhXgE3hb6TwGjptSj1bVBsM6ULfwsbuPegymAm8nUti4fUuW8jvPp
MLcWk+wZNDcUpz4ujxk/aZmTKWfVrnENQghA34ydJ5SvV6zSY09mNDApah6ehEtn+xwCzP+q48cn
oGuSOALZw/ClQvioH4EdQszmFfKcjAzMT0KFHq2qy2wKiEgCrqaBFF1oC0boiwdS2qD5Bl+9zejL
McO20x8fx2+AOABDNyADHHnDdOPNJ+zfG640v39eKf6fd1QsfuhKItfKEEl8BBhuzp80jNXv5t9E
tbmzCQO+Tqd8lGhnIo2mzzuCn+sMtMuNOWM6edWins40fX6HwnFJ0xpxEkgaU9m19iqTHCiprlQH
4mD7CiEE2DjC7wfD6OnjG0pE0IXh/dcKcJBLUFcDKCnTAQYIH+T406/aJeOUyWRXrlQoDZktmdOw
FdseLM0DqFPfMKAsfllDhh5tresBlZw3AcgTg+NcD+evi/c+figMLB/jYn0xPl4neEyAEyEVdJqd
qAxWABNdBBzy3pwVH7rdxtcNoZ/10eUv21revKvgHJ/63aFy+SD6IykredpL9vSbD5PcGiknoX4N
x9eUKvHDY+KfRsQ9pv+7/S/C3rO5UW7tuv1FVJHDV4FyTpalL5TllkkCIUCkX/+O5ftUnd5+urqr
d+ggS4iw1hXmNaa8s7A02ttfIK7IJFhrSAmbxmV+iDcdtcBFiw1TO+G5PTAiUE0Z7JM5kQyyYahG
WI+TjZwP1XpU7dibME8qZyphjgwXFPnDTNtUnxAAiaN1rGAWxjTGEH5e3GRK7S/8OVCAvly8fZj+
OSaA4obPcyWYKyXeDDHyYirPnZvxpEhMzlHgQnjsoidnpLDXcEAdgLB8K17rxBmBrAggXl2ool+0
hAIEvEhgsGOqqnLvva4qqVJ5aqf9GfYBqZPBHvx8Q1L6lsJHm+sEc8STfNIvGjSjZzzq9voJWmN1
dG4vcfNxb9zhXanorUYAGEwMlJsDnh8QsMIlqWSOPTAakhLkD+InsT4/Twx5MeE0I5REph5vmiVs
UvrRh3YUj+EPkoSjJT2hPVU9jgR80bg4Z4dEGGwN0S4Akzjrt2c5eH6f9Y7egrGGgtaNqykd7pGx
BvNXKu6jdCXYcIxSvisHWD4pNS4mGlqHiSi3xKxnWl/ShOjXFwcKuGyMFV32SRSj/Eq+4nFOJpeu
1AuubQTVTHNnyxJDgw3T3fSfyiFniBUQbyb4jIxM4mY47Y+BTXhn0+Oy3kmvkSHP0NyPH+dUlISp
AYewL28Wdf6GWTY3Z9E+4w/xHCBemdABo6CBbYAztcJBiQSIsYKTvAVkSWgeXbkvsNekcuDJ08/q
TWgnaJlUY+YzYca59kleFB/qnAicaviv6qLcDNhJFAb9izWtPWTtcDjJzSt019xP0lQ79kw3XJKz
PQmpR7SfGqaXo2Af0gXjYcgvwHMg6dFsmcuIBCPXAp22jpCx0iKlSAJ2cF6iurwhUTtXTL/UkxLa
0aiHX0GkfkhGqG72JTcnylKBKzk8KA9ae4u6bYuxG6ee3t+sfqPXwpWCf4KV4TI8chjRvrjR4P17
OAWgnXjp52jx79HEj5no0CzDqPeN9Mh+Ns6gPKUrdrdhMi6PbM5MRFK8oY0Brgp/1xNtVBpYjPAr
7uT9NawXDAJPmgu3FCUIUhZSHB6oDKOB9+F9p1C0ZMVBNc34TjFtiaMd2gHpJmauSkL54nHHG2uD
+MOt5+kx/sA0awLGl4kBrk0xpbilf/HYM21XDpx56vqT9lrl+NY8lhJjpdFNm9tf+KVBt+znhCPJ
Mr0pKGZNl6GqSfOheXR+aPwHYwdhj76x2MM0j147A662BxGLtjz3jwpTpaI/3RwNGWHrJ4xkOgOl
Vx4p57vhBcHDtKWhEc8IrJhz40tS4bHpKJBRDOnVMg1seeYKhdtEG+uDIVHCCnYYmqpoKm0jRKD6
IBlT0R5xY9GaceiW1vQrRVaZhDgjvtYvACtMGKK6TcbKyT6jqaPjEizQeeyksfTkkJi5Wj8OPt59
LBReeKHZThOfFIpWAVOzu2Kbr+rL47u535BV+B8Ga2w/7OFnkGpS0tY2+oVI+epvHwRn5MwiMUe5
jstdvOyHzb9Z73+I1w1dBXKv4Vxo2t/cht/i9QiYeJ9qsN5Lf2gEO/OYEV8AnZ7obI1c48JLPuAP
+tvG8gB9Pr7EICtoH/6Kjn/hlQR7y1F6aydiwQKRD9IRPiQCGBSt6i8Nm4GpIg1DFFTslIjXgZCg
vJ4unH5dWUKcD3c4C0YtNCfSbNDEV4Azf3+KnD8QIbGfEv9hSF8D6P+/SYmhK0og1XxJ6+kVL9d4
Z8KUJbWj2UOIg1ta5yZiWi28gomlZCdk6C/D7U/aHAH9ypeR4UQ6cHK78iLD860h4viXMFldFIgq
UcSDw1nGNBLewNJqDDZyN/Vu8CsSeG3f05ieAOvT39h1FABqsZvcpOsDBDIbE/fUawFeORwWBA1M
VGluzsRP6Dq2p92Uo0zPlPsguKaK+8w95Ua96KrBJz0WHA98da9SRo01UvZ+7kIzjCXMS6EwixYY
CmnMgf91PuHI/2FVAtVgYdvpmIrybff1213TFO2r1LIgOz6+tHiR4R82dsph/UI4wfzr24vesTG6
U6h/ehWMbnXAHpZStqUeBq1vzfRZVQ7VbVx51WuggZhQB+pjZdOG+CqYy3pjfrSuZubzs0wF5Oz1
0TPYbEleMrjfaeyZ2whdDXjrDmASNlnJTO2XgTJ7sgBgOYwIhmTwyiNkQgWov5qIVMqfW89LYbid
M2dyTVqRdLSdF4PobxeKvnYe+MqCk3eYveirvZpdLWdbhvusLwcFhcgEMO6tgpGWew/ELAgaMte5
WukyQirKrZFdC5VhKmbyDC8CnmuMLVJN92GcdHuRgMwwYc8Z0weNS/oFSE2ikdF7hjZpFVfDnDCD
hC4TTNejhxLgkZgPQkd1mwfGwfGb85jpUBDtg+PPn+hDGjeKPqPnxURGCzmMTi5DzT5jifD7LcVV
j8yQJUPu5f9sJ/cvOr6lF8+JIbmDooNku5btwcm9k9lQch5rwFdQK30RPlE9ZZDjMUHoN0wODgRL
aYDdHdPB6rse0q/UKGJ+PsjkzUHwzqZqPV1csv13dI6ClD5Q60Fhcp0GJZn7hmVTRj6YGZTMKGF7
sjO+s9kQVKAm62lu6yBL7iuZkPtkcgcPiqtxMgoI527PrtUBs1DG4S75VX3BsTVhlJ9fRPTRmmCE
1QKCdOa4FN229a5txXZsQ+MjoPaHVBBfjCJTBhjibWrm5+jcndJzTh8g+qA0A7I3pnFMumASw9wi
L3fc5yLCooIS8HcBeNOU7mv9sMGKD+RqmOiL14FPq+pd0u9D9IlMYoTD/EF6zdCmc9SxiWCCBMb+
NNg2resvaEHs05uvDdqrc4UDsbRot8ZXHCGW6bgmwzowreIVX0U21FiSGIVdAMj71aFlZECEeBr2
3phBXrC5V5T3UOHwnpgJlG/PLIeLjC312GxkLCwUCo/BGQeGpwsoHuHWxHxXjBEFApjJ6EKn8oHv
Vp4oQqhLSR82HcEVU/tjBsaKnQ7hlhkbe6Bf+xtMduYrru3FwDx22ZWuvTMOzp4oOr/pC21vuzpr
Ggkhmz5OEfaQDcMgay0uzBDeKFdkDM2+mUcqXvBsapouLLN4XzyV4RN76mRkcvnPvu8S0Sub5is7
cyT0CrvR461+f+n0Xx60VlkKWQcrVwPuUXuO5kmHezJskIvFgxcFEUqG90vViloIwWE0cg4lCMgW
htRrr2369+ikg0MddUxGQymmEBG4Mlibhflej6MOKR7BdvHergtGXBcYH/CuNIex5jAGJuJYiiyk
c4vodE9dygqOmIqVZwAiwRf4H7w0fdKUyWNPicWRkRwTDUu7LPbK+/JFQTREJkdcpvGONHBgWPGS
x0RTRok+beshqFnBElcGZvEPFxD9T5v678vzj/2uN56lEoZ9erSPZFn3F21i1rz2PdoxcfsiAQ1d
VlwApAFDxRGwMOQ12kWmNEpd9AoGL9I9qYPwCVMl/dCRnCrIIxg2NyHsBq6K+WXiRp88cMaHYGET
0e19ffz3XVsTFLOfoa+hGxjQyJqD9aDAZP22ybRhEgdq26RHI/CcvQMsRDs9jxqfPEM/qlyx5hg7
FyRGR+NCE4CW8aiBI+Dq9sA5dDt5wTV5nJ4WjYT49vdjI27408HhKmXYDmGT/O109NvBZVKhBZ1c
oWw5wFw5kjZyo9DT7pn4cqi7hQNcZF64Un9Wn2KPy9xaTFAzu0tV4YaxxlVjYrcj00q99lNJRjVe
AaZnYZOBsUEw6+hZflCNP3U1u8SQ6t/LmGXSQCX/BtYyddDwD5ttgZBXIYOkS3mWV9L+VS2yAwG3
NjENL9ilq2pDka4fSKf4/Y5vAs7fuVduCXaIqSEoS+Sx3BPhJoSSuwwMj0KsjGK5eSdtGttUn04t
FcV+nJ3NL7bt+7RfO5/yKlgx0ewMol21UYd8ffomDCk8iXPQb3XawGEyGyv7tQkElBvkTOzPFE4r
YzEYgK6Hqv1wBWU/oaDYLgrGBex5cfYv0ECtvTosJj0Td+21O7YH60RW2kNSn2Njs3WW9TfpuhhG
BT0xuoDtrI5GeXRmgjAEC42qyrhQuYpRb9bD4gQBEpvKSXBMk6GxQ8g6jNf5SVvFb43XAX8EffnY
aIASoNWN7AMEegYKE4zc02MOGmka4nfJgKOaD6g8NVB5kXcBcXiIWJDZRWI5c6EtldCF7ajtwj09
UTRtCdvXNk/2qoJ5Med8mFyaHdiNUtQBH2yMhxLngWxe6pSqqL3AfloZlDiO2pX6qnkwuaAWYP5l
jpRpypwjxChKe/hkyUwt7XrZtQ8wM+neo2uTMS0U5ifyut9JW6a+KH9wBZlawZh5rf8yVsSZpQ7q
WhTVDUL3dfep0MfMPMKcXSy5QAYoN+4jThP1y1WyxJHtDa2XdSFGcjBrfb+/vajuXV6A201XOakf
j2X21l8oqdxTT/fArhavLw45iflIK0der39K9F/EtHQnfGLG2tL83tNfWPJM6mPfjbHgWFljlcTq
Qz7EW+kQS3BT3eCDZVr6CumFiB198NooSz0RzEprQZkhOUEENJmWOESA7k4URKJf8Ewn/rI/673H
ttJTWZPDEbt3Rye3rxjAkb5sGEs9FIxteAmp7fHmzsLMvXz2Ag8SiHRe1dk5Oww9DAkHg0H5YsxT
93QkWBwW6qV0wwTmfaRQgoLGcy525lU6aPkgowt4P6YeamemPZnAxTF2G42gbLrV+7v8FazuyDhX
MdV5z2cZhphKJ9YmmRomiAPDiXIOF87eBmJhYysyKmoC3vCXwdsoOL4O7GCZmiKCJlCmV/DRvNXU
XzcGdACKKHLv3qthdUABtAI9cago/TyYS27neDF0ROHwiCi/+mR1Y5/+ejzW9XENOoHtrveo46Hp
Bjg8xYIkurK12W7E/M9NmkYnUDz+ltppNo0Yv34tCxRJd2eQdbOAITnm3Z48PviqDp4yy+8QdyGG
/4jpEJ2yZe+yT4N0CfkhjTKuaDzmit6XqHXsFAOB/ihtHpt+SWZo5550fk5qCr1ULLMNCWSH9gZc
M0gmVI1f2bQNPG4OdtgOvteYOqQDNHmrnPMbHaFwIe1hwQdIyXEhuKb6RME4BZ78tW5nVbNNu0WL
1pGNeeLfrPPftwJV+UOJxjI0uG+Og2m0LItk6betoDALrTZLK6JEI3bbDaS2g5ytcPcpQxd+HtKz
b1pG9KGNiufWd1yQbhLFQuIH9Hct9vWvr5yQwM2QWDJCzIwAHXrmRJk47MknKcK815obvD2IWGOy
y3XtAb6KtmyDODdVwulW4HLTEUGKA8IXJeahWON+Eu8LYpyN8xoXMh5sO6tDKaPhzuPPQ4B51tA/
p/nIfHmMldEAHtxZ65En4ZwFP598FxJXSZtpxnB9cDD3jIlbXkw3pXCVWbarbZdheXNvUDVEJrbX
yEaHYtIfZSG2PWsdsfFOndp4TCIJpdgqfZn4xm2Jq0KqVK78Kb8rH9Tb9Emue7npWoyWdYR3tDTz
VelJN2p1mOps25u/onScXO0Lnni5d6dlg0dMJLIaSvomVX19RDn4EYyN3GX67BMDh4pqrLnOfCb3
aeA/Rwl/uBGy2hdCsWO4VREYs36Tu0GTwDCE/sBbtHme6d0DI142hw58nYyxAEC9SXaxJzwX6Uj7
iDbU56kic+Pm+Vu3iJhvdb74wH90EvUfJp22gk+ig1cjpnUa6Er7B+VVVfPaljs1YlVQibm4bez5
85VPrQfprEShoapizOe6Yf0sx3FC0S0ZZgXQcI201wqzoXQ3Bn395WgyxZpqpD8gE+j0EgdP8sa7
F8LBbijLU9NVn5A4YSY/H/Xx3s00OAltdLwnCFpraR1kX/JzLCfxNrCr6cvQvEJOh5Zxjh/FKMMO
yH8qbmBc/v5g/TR9Ft+fFjJOHqpuG6ql//j+SlQ/NeluR4tC+rAaUsf87SEN79zl2cVS6SY3G4lK
N/oF690nuND8QUq5w0AnqBJYr3x8dDU8SaqZJW2A2AYEI+lrnep7xdjC9iV/fMshYrOGGruIoMmX
7GErk+4o1kALPkwZ6qe6Lhn0jTe9OlcEZMrmg9pz8aQbmuINVi3TZPn3763oIrD9LfD974vjxauo
1Ky48D86yI0a6s82zaNFYz22ctxSVkdw/Vxkhjl8Jns/mobWxETLWDm6q5gfvcEwEV/DpB6fFr3r
Q3Kz2zc52yrJSglRp6zbl757IbBO2USbX4lMMHiKT9R4Neeo4v6CU9dj3qYXDQdtna8FQt57AeyT
b1ozsaTJU34zlU+d1d+X9InFHJU1jqEk+LSx+1NjEQaoX6E5CagVY1ce5eRvITtg+XBfMUqyAJh/
oc+72pjHMmW/6qAY5SRI+p1GbTgIjUFeTyrJmRU6EQZ9wN5+uLLOVPf9viEZtOLOvftIJZiJkPL5
3ZEXkh2MIkpeCfuccl/Y9c7Cn9hgliRIJ5FquYV2dKghZH1H6kcwi7WYhlrE2CqN7ZlGiyWONCz6
S4G9V2/qAyukP9f1ky74qumCaPlM0Rlf1JSFUb3dI3MGzLySz6ryHGWPYJTn3a5jDhZauP2UacqS
hAZJM0111oNLWx87W1vrbf/m5ATsEb7puj/sa4MzTSsnUNxcmRhOPc9r+K8s/Uz/wQ3R+/vk7/eT
SPb+z91k4/uqK5ZCK+FHB6Eqn11Vm89ocaeBgDcabIxkWNC8fW5zxHjJ8O8fp/zr834kn3ZdJapi
8XnPbpgYLK+P1QsDu8JtMdpxHC/RAdy14xLZsOWp+k2cTykZm9b2TkuyJS5HoPCPY/rjE8UyqlGs
xAD4+5h/26JTP7WT4JmylKarALCsNbfMxENIkKFkeO3qYG0S0ynprO3+lcX+kIP89zD//x/9s8Du
98XDCpsMnpLyFuNrksjIrK37pOH5bWRIcXXrWhrqRRrILFIP7aZix/XCqKanuIECVMcJPXyN7d5Z
3Lu15tBED7iQOx+hhek1uWdh3wFDCWFQu3hx7gqTB1DPpzXZUrM1osJ9JSCc2LX+flb1H4HP91dT
TRt3IkrqdBB+rlOKEqlKylk15GRcEUAY6bvTonBF2YVHElkgtSC79vr7COPOsjs++8v95XhFO+/x
6AI0kXltqgybXnK1UpqZTjy/d0g7TIBvwUfME/tC3ogzte+Q4g6jxywJ3aaq97Y8tjS2cvF4B7NK
ZQA98ad//3rKj/rD//l6Px6c2kjvDyOPwVUg1zcvz8co0yavZkzDgqZo3iyN19Z+ff39U3/UFf77
UEtxVIt2hS7LPzjZZlc1kakk0aKDoKIsjWjYtDOzwpnA/Nc+86fLR9iKG5OqYo77XX/57aGQAz0p
X2nFQ4EQrT3K5S17zpp42BQkR/Gs6LZNPvv7t1P/ENOov3+meFB/+8y+bs3WrMto0T8PVhsPg3bt
GLvwubWE9qcbR8UqJMdLu7GC2M0hnjmRyNvyKFE2IV06Z5JGH9mjpyBiD+4t4gG0XVblqf0/bu4/
Xn1Ns1QFV3pTdX7S4a3efj2bzAoXYeOMXt2ytlKKeG8pijPjZtaxZwaXPiNoyP+xYvxp/eShUnVd
lzX7P5b5b6eoUJpH+EyrcGGBw2B/5RZ4Jm+Ym/RkYSoypmb794vys8cs7jlqbLpsyYZJPevnPedb
duQ7aZMtqk/lk2LUZwXalB7rBya71tW45hD9MeC7AY3D2nFHPlLuzDeJzKNiIxu8zvGV/B+1Un5K
yyGFiLIcBlDfYEI+Bxk18RvNDyL88NYLP7gBXQb1SjqAZtWnZnohBkfMxmv+/r20H2XQ/76XguW5
KsyQTf2HifejCozCSspsIXQmnzTBodHKQ7UZcugFegVtRLeyv1Kbp7oGWRpHzlu/e/7Sr93VoXv8
+QCTfjHx4nYNCih7+8oRU06Oxff4+7Eq1h+eRlvQ6Q2bQzXs75rub5c9JnywrDTP2DbZBwZd75LJ
oVSTj8ZVOQRUnWwPtmK3fbKWw8pFh1ATdIjf+F/Pj1HLoIlgKGafeHC0a+QiKdqHS/DWbakCUwgn
tT/SXovIR1GxvBrvG9bNKAkSPLBf3Ne8U+7Kjdd8hJ+JtC/wrj1Sv4QSq/JDlB6+rcApPvD5IB+7
rxbLHCDIiPWuhxfHKR9pAlvXlyq8MNH5wTI9oRt0jqi7NOScmpfQ7KWPjW7gM/8gZNUQAX2QTKnf
PDZRdqHEXFAS+ITkR8kXsCR1rW7UkUFjT4rNJ33DcohrT/YVftT0ZfbxF82zcb+yRYOe2jtF9gEa
r8YhBWiJyzBMOstnPpvQ7UDrLDvhr0ONj5oZGK8360M7dgefSdGznbpY2frCS0WldnStk+G2w5Xm
ZlFObKYv7BH0QXPFaQfJTXyjnCHxDw/3ef37zfCnBIBGtUP0L5u2ZTvq/66S9zTJ1IhdEFVxNxOj
NPdDvMkO9SJm8siYKBPkFSsS9JphPRTBx3p+uDlAiIwxLZSpygM4fU0LJrha1OE5Q2gSQt/maq8e
/0D2/2Gtsi3sM0wSVVmTv/vEv920svkI2q7gQO8kWdlSoc8xcgAl5K5Uo8f++2n5w9b4Px8m9pbf
PiyS9advGHxYgPe4unwmYzZjlfq/1P7jaVR/9Le/Vw7bFjmnKnMRfj6MSak2nfWQ04XC+ISEyX28
JbPUC/rP8AiKcKJrzdDvLbciricltALafvmsrpbWYxb1EOiNRXRft9r8STk3oyGQWLuXbZzL4h+7
hf2HdcNRdJokBlE18cIPwbWT92araW26kDBslf3oV3NHbcfhYWr+yopxgsVwgW1koo0r+Pb+WId7
0E8SK9gW/lKOTOpLjZe16qj1j+iWB1EPSBcOGS5TilwOcxTtXeY5NvAG2VyXr9x9Rdr4FUFDCBk9
DaSD1CcYvnR84rFP78uUSueLVqhD8J925NwJxd6L7V8MZJ165SA7REQpWr+3KBrmLK0VIaxRduN7
eXkxhUk26CTwH0jcHmY3fZEnSE3jJRZ9U3AtBhSDmDVp3tZe5yNIK47PJB+rgeUZfeMZfovi+RzA
9RC+VQXAWp+4+h9Z1f8NZBzZRhiBeEbR2DN/BIdaFpllIRnxIvSXZTaTlGOTXqR/bc3/9/lyZH45
psFyoBBm/+8tT/6ZFkapQr6CI0BRTELucGwBpGEnSxLn/6Ot9dNmifueTyPsVCysoB3r2+jit0cs
aezYSboqWUjZ+lVdJYrEjUU7javYtzcFeUEer7mjnwncscSalPY0LgcZ3HMFOUS6D4olf/Xkf4OF
jn+wPNaj6R3JpzZR0d4r/1h+NPNbafIjuxUrJA4+nB9b/pndqnluNrVzR4gzso/Yui6LhT7Tvwev
7FkE3q6e5r8KMfQ2ExQRxiHgetNuht9+xzMkZm6tAktxZwwuWlWLaGfOatESpXsEgyOHX1GhLja8
5PqcaAem5sbmrEJ09z3/Pw43PgPpd0rSnRg8mdBRdphZlBjoYMhufF+YW0GiX5mkc6pohzHfIz4g
R8z3DfLXWd7zhb80BUqAo88X7PH5okAxHzIbVDBYlH7JDCOby0ZA4sHH80Wm9ozOvgcHldFggdym
aygKu5RxozlOxt/mGJRTT7jRwJnOfz1XVoQHNIWOip8VeAMMJmYyp+DOAGTM6WBadlaBoRFYe1gd
/FlMC+aMtpZj4j68GnAOmQAShc5Qjp2rATWw2eEwDbaL/Wjc07EThtjz+0ib8BiPVX3wYpIW0A1y
92CGmBppHzObObz7J7tWNH5l9IUKfHMS+mm4Vs/ifcR7ifcH+MeHUv2GGelPUVdRFUJyBaYQViYD
6+BGwr0/FT+ExyaKvBx1oCBegpUfRgAAoQ97DPXzwZgwiulc6N3Q1wFGwzJBu4OkBaj+idZXuI6x
a4buI3CsBrQpDLW7ZQoDnDFgqOftVFmQY1S0VxgZRo9L/X3RL6oDdalVTe+DFjqtXqrkWAP4s4cw
9ACVS8PkvQ7GycpZ06dkRlT8gjXrmoye0PfXzsxoMhwXrfJFeIhW98WdW1gCUmIvHQXdAY7ay/Ax
oLC1jBfqFrXzUvwSr9PW4r8MrELzxAbG3Ga4e9ACWSJKKLuBxQy7GLmQ1gl3dMxh0kDNiCCqxfet
Xw+EEEt4z1CLckOPwiHYB91TgUtVGBdxMU+CBGdBlYDUBhXrNXq+V6iB4TszwO6MS5Bn6VTYY+Fg
73ajdmi4MOYmAgnxWNRfhuiQCTScUPMD5oC/zB8ECRP0QMSwQETU+IWxHTQFCwYGstDx4+ZPASuO
Tc/gWJ4edKDx/STsEIGWABCD8oxihRfb03ouvI2BVODKrAJhoD0ODhUuJW9XQjugGPIB9Fl8RgDw
JAMOGSx8gAbwBF26aoIxSFO0mgwiMJ586DKB+SYQqwUuWcxEhGJgcwbKfZKB+ghH2MpyzwGEHQHA
hJgqPgyOqJdwH7fEYMGMvgdH7Qy5VS0oJBoSKXF6GFRd0OHkGP35fQiKaTjZC9aYKzzQII2NNfBq
SP2Kr4DrMEU0Jaj/HPKXhRE1boIld7LPOcrhIdiej61zyBHFODeQFR4p4F/aeTgSrFwhmRXXi9MA
XSk6Q4TxqpXK4BoxAANtTP9gbN15HWQReWSMCxo3DUzF8r3gqgkiqsBeFOMATAVSVibnhDuOmEVm
PstDN8fPQ+7g72ltjhNew7tx5S3ANQpenYNw8oIj8ThrwxXCJr4bAyBIaomV+D34qGn/VS70z5RL
ZXEfoZtktAYFLTSvnFMP4w1xDn3imlRnfL8Wc0F0hfrArweLUMaTm+8zhiVVnAV0pmiQPaDgpkI9
kakysxLdeYlYPyJgmaCTN+LHcEobPy8pNh1sXumMMm86vOMmlUBx4R7ilAlijcacjwTpAucT0ij4
k+DWuOccbrMCA6mKVUWsJWCWhqHApUyQC6M/rl2HJ8YWVDpuSugrU4d+ETDfdJku6blzbRA+TxCD
RGA+c+hl4lkS97zk3lBUMyoJ2IFf2oR8NN2KxVasbT1v0QIyLuHJJRTS8cMkBzdYarW5dFVvHbnz
TGhEB5KPW7PA3JsfYqFiIWr5o3BZAE8AJLpcCccO2EorsjSH08aOwJKYcmqloTMU6UPKjYVTB47n
yspygctVKMZwEotcmKUj4jh/wojRGretz55zEkxDZiC+IrRq3KrAViChiMcuWXAnY3ex/z6TaLdA
nFbFQEUT+gI2CcV3kROK0dBDXtKPwYaCfR2O9MHGuLxYJXgJmOVgoe7zIeNS1Ywa0baaQQt8DTiI
HFESWfEv6eaP0DGIZ7rncPPJICiBGN7nduTZC22VnYwV3M9VzuSVsYOVt8AO1twIaXl1ilA3ZCWB
CpRs4calxx6uowh80aGCqHDrq48SexPdzDMTUOYmVlx9ExwBXJ74s7WjL8RMmrXrGhf4qMFPmhvx
fzvzHAHZjo6kAuaGt+Q/9qa+CrYhYO/6Wp/qK39x8sHgnYif/I24UU7+WdpJK2nHASVH9DIJZAuU
H9CoV9U1OVJeCb0EuzDhNscuhcUFdx0vu5RHPJvaATdFGiACeQoCqdgqz2xqV3/KPnnjna1BuO5P
D2b8tuGa6jtvtCmYMdmZG3Mj6N0VPD9o4Cv7bJ45dI3eeunKdH+P0VGITJfGDm9Nk3MHlBBocA6R
l1/ia6JptA3+KUP7tQQqvAEiTrECUxJ/wYOMzIellTngHVYmPNsB67hYahmcKfhQTqT4ZH5YvMTa
gbjGKECswvW8HkxvfDhDLSuxNvCuPtf1DkRU3mgre0FB4X4S07CC+AgLdiUucre5z2VwUOI4xMvt
hXlA+UPTuxnc592m28hT/WAuYhr0cxvQrGAaNwq3GfRu9iXBdjaWKHyybqCzzQi2djbn1RUsfCBV
bF4tP+GPgDNDC1LGWLpAEWTil9GHBbLuGh+oYb3Kd8VO+wBlwJonjzIm6g1YzUAG0fgAKtKYRgHT
v4ZpGb8FqB2W6hpG7RJK85LmDze5gMX3q4RW/Nw8KHDjZbjxADMPyM3RIzWMc0Mw50zsshPaIwdl
40n/7xpx+aKjea5OOas7XUxucRtEbnAJLrGNP6lyVaC0M/WJ28g2XzdY0nT40OBEg0VFiu0Yyyne
JAKy3oNeFfagwVbcWCkYZlPipq1PKPyRSoF0Eu/xWlY4ajxE5DQnxWVHGh/AcqFjEjFduObF9kbc
bcJKTFwTHtB+kGNmqYmLsu427a4DEuwvxB1grcRLmk20kHniATTKa8wrwSSLFhLwaJ3mGKzr4ssA
Mq3CygY1fWcNQVCvgrkWhhVwNSEod++cbWcLg3UrgMDBIf7gL+5vqngDAdkO36ylwy/O/Zam90Pj
DSx+WOfPGgozaxm+RUBxxS2B0IXla4Hqy8HsWNCjuTAL/B7G9zlMWPoAc4tvKG5eVFNMh0RsJojU
Zug4AmRDxSnYxgBsc+4dfQqtGnAN/js82Wvxehv+bkupnZgIOirj848FJhVgHPDrHIFzGJW/JOYk
BffgweYM2AUBFPsvPIUZ2mXYF48RSEtBnVIFLIJXvqYlWPNwIhF30B8BMLgRe7BGmKTxJihzmDRj
OAoUAIBQIe+liiV+l0PRsOfGh8SezYgc5GNwTjiuZzNYFPAoENUI1rfAVAiClUATNYQIcHeYO2/m
DrkiA0aBh+LC/ZKApOz3MWP2COzcYpcyV8e7xsytS7OC5wSHh8h9bKQv/C6eHMKwWD1qN90w4JWv
ilW6STbPQ47lUbJJNwV/k0duqrsPn3+Od/Eu4QX2u/gdHEva99CXMYIIEcA5IWIEDE1fC+wjmgUD
5K9pgOE6HL02+MYmtOixUHlDBOBhmNlzRk0B25pzc260GACCOmKHwakz57vXYHT1ecbvTLgcQGrB
1iqYVSA8Fn+JfXOLhorByHm1tCl4MoEkkHL4qArWnTaUGDm3OfsPAeuFjCJwuTRXjvkyYfVGvj5m
FhJTQ3h0zZyqByP8OtgnEEvZ4H7hVRBNROAoYqp6/ACHCAttFR8t6FI5R5asoR+M4KLBw22gXiB6
gasmwAT/kalAlmzF/DkNOVCLsvA/5U/I43k9ujTcn0FLUO0U0jdmQemei98XOmaaiHp3kE6YqH/Q
bIGcB8GW+GlfwZEIJK86pgJYBkrvTkl9kx+Lo35SOXsPVHbcONt6+Vw/1gzl8f9BRRfSfazr232b
8m/cWuvn/rFXHm59Y+Aup+e0vW/BeVxNqmVrU9Ah5DkUhBXYRHRP+va+SLtB9S4QSXRlSI9esxDz
SO1s8KIYhom9cjj+pb57goIqZ5ig8SJM37b1u73kZ23TY/6bZhFWlOUsnSs4m/MGJZ6TIWlWxqyl
tC6xqUsxdYo31jsjkTvh4lOq4+bNeg9pbR6ywxPIxNO18N6LdncMf7DCQxkSYG33fDMZ5l0/34TR
kYrnXPrmb621PAtrpv01Kl+kag6KMJJskXgLPzOZg/n/DgccyGMOmObAf2EDmFh4hstUHoRHBZ0u
iz3HuxFXXqLiyOV3NkDxqEAzTceyzL+fKVFL54aQBhbdSdI96tTRPjtm+uCONweKO6Y9kTFJNQxr
IY/sASQIppzqOriAluBSwLCil+d0OhvE+zaHYO7MHZNNqxIOzOt6P1JF5pCYS4OxxSjwGmY1Zpai
roAHFq73G1G+EJ6W1cIRVkjPVU6uzJA1p8p4L7EofpPh4u2CnYKqDEkNVka4Tlmf0So82Ft7K3La
ZkYqPJcgrjzm2afwDDUoLoC80uEsiqtdcnvfueagoUYBrmEBdY4a36PnrJ06WHJaE37NDSJr4qTm
SLNZJAt4gFG3AJ2/zjySCWoTdy9CAq0QG7/GYg/E5O+76iCA5ArsVfGuwrwMg7EN9ocLUb15moMk
4qCDnaCVlaj0QBwuiYjEHiAiJH0qfTCW7vlTfN2imVjxYVrOIhCq0ViCjxChaxn4M+GRYqHV+a4K
iYpTPfIELU7bq2M4Uu8dJBcVCA+IkjFcO0H0EmxA8YtOFAo3AccXJSxBpYWuQFVHotLLmRfVrQxr
O2f9eIu4PylD+NsEw9lsAw8KoGUFZAR7NtIoytQklzlZqyCli2QLjDW2082YVOL/UXZeS61jXbu+
IlcpWtKpohNgooETFyZIsmXl6KvfzzD/Qff6urprt5sFGGOkOaU5R3gD88roRha+qJHIr8pkzyly
2D/t0kHR3aRkkq5yikLnQAukNCV/+arFiuKLSArJnpDBxRygGJebHBnYGNNZwDTLM84yEI95vYHk
1JolV6SckASDgY7CSrNA9xAx1iMqqDgj8xNEpGSbYulEe5S0tkXRSR6sJfwrSssp4j0DzPQKVRYH
+Txk9MSXiKsF3xX07tg9RfBJ3kY0zJCJ4yUi0SoqXt2iWCsR5mMiMnZmrJjn6vY9XajIjQFSxw4w
2TqvF+ziwEuvupsMXzdkcd+75+J+uhGPuemmvcOpAl8urEmhBFA9shGfm1iJ2lAklkQ6Vf6iCADM
DyLSjoIQTHkMXegvMEDXWiEjiKwosjGoG6IBA+cJ0by78gFDmQUyDQkbi4ZcciaioKJfZbuaXAsi
gi93Rqq4Flo4VzknypJIW10HSwaMeAHZz2wlfxviGmcvZSjqj+9SXGypCVXywKlPyoRSJITUgA3u
qg1RKnqCUsiEsl3I1t/w23XYrShPIqWShnveSfwmsc6kTCrvJrUnm1os1VWUlaRGhGImdYn8Wi8y
0QkEAA3XKouadS+6BVLijMrXFiWJY+TLQA0sBbRv6Wqi6Fihb0BRlsuy4FYVAxBM9siQcZRdl3dd
hB4GHrdy5DZhPLVSGqk1E4dbayg3OO7d/FZNcZHYlVICuiUY9YZyN8xXEPbnrF4nVi4qZxcPy0rg
vBiLGsyYSANWu6+vI7puct4F+ykE1lCKtOhMc6Hy/KE4dHxm99lgc9Vw08rLZWNuuND2FP4apLFs
9IP47vaEtBJD4maBxHUyeOMnJG/vniyM3llKgIVmEc0bwwVobSjy/1GWAPSTRv6RKUT6fiECQJgl
EwoQe8D3lyAjXzVQGF17PUb2YozQQYmQez+6Y2R+oJS4lIeBg0TzJaHJETI91xRSak4kRR3CUTMC
epsgAk6lC7YfTACKOTPE8RVqbkOIXjr1AinOWaR2YHclYaKcM+iu1KB0VIpEBFReLNUBUcIf+DWp
0qZU+OZUylAvDyXXLwPrXQoC8bKislIeWhYj0EQLsM2zW/FwuFAPhgOyOkcYurE60fqh+NUv5G0q
n64WR0zXB2zuibs/ixAJ53PNxSZCufCweBi8ohMdWE+KmpQyfCT7g/JnCOW3nehCeHWhPFZt2mAI
Kx85fJ7XcVpAZImf9wGb4iZlMMxIe6XIuZRCWue31Eng+aJQtvf2XoO69uR1LozKLdp53NoDQuSi
2VVHmohl3c+5yok6NSTCT1SD2xAHRVnqa2TGSl9hGcy55bofabAj59hyQdSfShT/JNfrTrzoj0R6
VYsmrCiLyQ1nQXOc3TkOnJsF2+nsTkrKtPnlDUx0n/Y3FijuiUoyIdClczs0O+rP+bMo/k0iiRi2
b2IOK12G40YsuyLw6XIrcjXegCQIjjRK9EcR351t0GBjgxJ19JGHiCWikof62oWOSBfgxszjBkWC
gKfQeUMuHvFB9DAXFOgWON2i6M5LqeEpfJa6OLfDE4w01jpJJmr2uU5W5S/CGxFbIKsQCfXfx6lB
yVxkF82luQS/DWmekjkLBIoYstvRyNhATpc2igzC6RZlwdvhpcDRl1o9m429GqnRq5TGzPDaBOKs
UWMnauE+lnK8xB2U4UP74lYBVt8fbHvEOIjBMlbZq4gBN4vpzPCjKQDpZgHwyGFIYAUH6t08OO2k
74MZb/VzXJYbBpLRDCBchH24hyDQhpTzl/t3RMTg/bgLlGoPDecH+EWWVIn7lYV9ENED2dMN5lck
R5YpTAgE7UXUALXuG/QDUe9REbNvffWVdS4Miw/pJKENy5SOb0jKB8iM0ZdgsRJhXLkWip8ETgub
THxr3zM8EFHQYucS4xX2jRL5nDKnJ5dsx59HL/al9nUXlq3rmi5KVrxPjaQCYpcEGCUGx9Jo2N/A
GuGSQPdfOl+iC+qgvkDIGOSvyKGwEaOnx5Wcba6LObq2iJVJqwyJTYZxhtbMDH3h+pOvGIoZWwq6
OAjMs+4a6FgiwcvuSIaJijWJjYyR7Hoi9CjW7WI7cXmXOMAO7b07gYtnRZzWyMagZcdLH+X++932
JXqCm45WNGrRCC0aa7KQu2wFj76UNRXtYtMn/0DE9o7UCNHpSiGcICRGhnTLhYkcm/xEAogeXROS
Jk5XwmXcUqhrYI8gB9ugw4wcI0LfpOcT638RdOygFUPLLPMbOeq/iqhdsgkjEw5DDk8G+RJzFzxK
jrcYrtxiirJBTLtnd+h+rzm5C47fCL0g/FkTS0mnUx6ZmA/cjG+QspkBTC/ICokq5FqCG/tw+syC
/Q7tFRjRayxGaatDAancaeE9zvxul3kSe1ju6Ittb/yQc7/DQyeqZLFBUU5aAfLov8lJawY3/pQt
hxNYc7cuBk9BIxVtVLc5xP4jCWWEch7ii7LDAZBH2TMNT3c/TAETmEPNYYjkQXdZbubZJon6t/8C
3qqmJTCZP3rDjuaATwVIRwvd/ANG0x7V8jKNdraxXJZZDwIJ4WwCpxUVhk/FgyjDsyILLYvXgObJ
yGlr3KugHljUFIgiJJWe6LK26B12gXhJIBjhvVPv89GP8PCm9JCWRaDjxLonzygepCgPLCMvHH3T
RROAzqsPHIM7FPUjt7k+MDNzIT/TwnVCqi/BwGP8v7/LosqCKquGcj9y0xnc0cp7xwZzvPk6uZKt
NR4lE8x2yamClpd2vHj0MSNnaVVQjaRO8mCw1MqbEordyykBJf4kQEAwXOduHn2SBC9dNC7qFX7i
0zlxwdYGpLAR8rePGPCyuk9Rj9IRq2yxk7WaKfXt9Qdatu7epU/tzZFFp/BHcKdzXL3fo0gOgdKi
InI9HXaIFxk4CFzXwUUz/5pG8L2GfBGLGNvNCgcKgjpgnjyhIWg9hlCmPWeB3hnjena/qMD5A0oF
LlWlx44xtZgEIAkubAOG1OF7GenOzRikmKPJPXqF3s/PizhC9P48wgaBryTNFRmlgfmUa3ZkVsew
ZprkD8olz07EbEO+/JRTgS/NlVFvbiZGZmS6KPx4T3IFGB7gOiYh8SnWB2KZpd/ybzALqOoT3djE
MvgJ0ALkpxIqIf5meSO0KbFSFayWw2PvW7fxN6x+7+IeDmZYcT3KtVq5799PTwf+oxeGIV/vfn/u
dtItg93szt1PM/jcQiLl1xJasCevX4yMxgnR471/4u0w2XTBiTGjYAJe5KKTUUJ5hAsRysjmwkzJ
1QqP7MmO2JL9HKF/MUdBI51TG/l5wZWgkbwoP+r1FpHdBqGRFx3kQYJaIWb0/ulhkvfjmpMFQG4O
9B8CRAsCmIvcA/ZKtvrh9nqhv158isgrAhXmtA9N9+XlZX3/tXjxbcwMVCYR8AYeF1sRWh4CeM8c
8e81haoVRy2S0Egx08YLVfeAselaRJln7gFaNIeTbTUPYW6ssHFrIEmTk4boTjHQlcADrSGMd24q
N11w/45nr0cCN0VOnok0Nff8gJwWuuAXBkBl7icm3KTGMxGpxGt5J/7mzfuFHyhIHjNZpK/ZFmvu
j35JNt8vT6ALNHQJSzT9BDiBw3o0PkqxoUUHTNxR5euGd58BIYAEASgTc/F4UUDKpSjx+wrwY27u
H5It1xtIDk4pKp/qZSXkQXLx9EENFe5r4CQosDKFjkvKPwQ6EQ2oFI6uXMYPdYOsO4rUSIlxV9AC
4Y5AiMNF7s+VOwOhEQ+aFJe/fY8mIPcSy5Kc4EHm7QCHNUIycwXPzTtGMO8EuHDkthi82YJZidC7
lieoqnus/ywAsgiAAPIXX9dbTvaRZDsEGmM7ZzXkPvUyrGxlSMpHAKVcb+fgxCMNQvqb4DbfqcVI
Q5fXyDzrfnUvz2Rh+SivKh/Ng7mTyF/dqTu6us8VrVLYuHRPETusovzx2mYV9Ih4NSGveJB+sCA7
SPlOniV6O/LT/JEvzsiec/d65wUqadzW03N27alP33KgHCrfT8+0lK/PZr4c6onGsRzAkS6wumsq
l1zkjg/KmrTYRoQjq+crzEU9cDDh8VFdQFwXbAx3I6/0BFRwxcusacJk+Nlnj2hEFohl0WdJVjGu
hOQ3aCjBY+UWqr75IGdFGJgmC6dBnw9a/DrRPORY0Hc8Be0do8XI7WH+8W3Gx3Vg1+Ub+nQCvAmK
aKQ2EPa78WBjKDxDQJxlioVJEBQIndHEhioV1ORElW/eQIZbpoA6erH7wFdMPlMZ8kjffMmEJBdq
eGWDoVobkBdhRdLxqoZ/BViAPgzgBv1FCt4xcIHhbnwf7sBRY2gFLPJVSgCSUyno687g8OG3qJN8
xSRRI7gBwUWAJgiqEMcsbdM/IO+FKwGaHxSmUewrtibNBKkixJ6KQg3SLVA3LwEmN+jh/j76D403
t1bplxamX+3HiFyiNEQkDRQUg6AfzKh7HchNVfrxOMS9iq+rhdrd/FMJ+xdzVVcYq8j52jyBrym/
IHkvDe3flFH7tB8nyNvVBn0VCK9R4H0abrxVwUlcOIsLf1PcTqjvEO5R4SDkQ5okFiFyNNJXM/S6
Y/oEKHcTNyMyTi0/xwChRM6x/paQixYElHJEHmRQavRV8AT0KQX5Kdsw2S0/kcyW5yCe4x4Ij1zy
eMlk5SsMwf6vFyT4mA7RRZ1XCFgD4Ttw1y/ytuMLXpcY8KKdxnhJev87VkwPQUvQfsCkZ6acKP2S
7FimRtoL9CD5q5SkUj4xTb6RyPG5ckzIMyHQRNxHuWfvom3EA8UQXljfCrTkAgSlD9jDDHAF4MlJ
o5ENfDG9/na4E937+W5y49B+6Nz79RctUTj5GiTg+lbeSQ5PAeIsV9rENDrR/hPoCnKe+LZhHsJb
eb8XQfkwfggIpviSoxVD0/pB8fecFeAYTJeV1/JFJlzqB1KWAE20tdiWU+4FyfJvrw48K/vTwSkN
kQYZKrRFcdOxiUlkJZSIAB1t0lNwf4TdCb44OMMBtuFzhGQc9iFV6HzniFdTo2REMD4JRixWDWS1
S153Rpy6wpUH6U9qQCcfzyjPQCQb9QQWU4koh+se3fs1Cv/osl2z6879EiyZ6GQn72X0s1gtGKNH
JKqZaCl6/Fb4UN5e4UmyqN/tXXtNRLiUoJwhhiDQo4bbZdrYdAudlXQYSTuu96zUUU2kmUPnpXrD
f4fi0HExftiIjSOvgmMcF9uH5qM3z99Cpfal27KFYijFXIjtMjBiKikFPpKyEkzL8Zb5eBVfSCBA
T8XTxN+WQ9S/B0RZWR4EXyS/+vshWBspzWDUc4O+H7aGNsGmDAnyKOvF5C4IGB5XqzHI3TcUMIlC
kXX0SxSd5UqRHU6uMppJ7HNQhteMo18zwtgwseuxXXnxbtx+MW6590Va5SbuMxwEfjNnQ/t3wLqq
/AOFDHa1yoei6oZj/klhnrSyONZkIEjHEjXKbo38Na0Wwitilms06g73L68HGNw+YQA2LwmozsR7
Okdg6zAp3yJ1w+55IQgc7x8oLHjsAW67QGB9z4IYBFGKPR86Fe5n9PbxEdy+fcD0wFmOJiCDFrNe
IGjKaDwz8e6PSUSAsQ3R8ono6pWNXO6xk/9srSBAes+xR4D978Ng/QOa/m+j8EceNo5GnOYlo/Ba
LoktKFwk/j4qbu9G9wE8WxJKIMt58UGATfwjUS/7lvstbtSct/vQupsp3Nju2wfrFjJctnsBgPFW
us/PMs8ShqAOx0yzsUZf9++Ne0Omu0e9VcIdSQeQd+OU/+PM/iHB1MEcM8MQS6Fq/B2efXHSyo4V
LduMGEdcebVz4pMzVdv/INX+qegkwOy5BsXSUBXTUa1rqvsXYLaa1U3txF26Sa1iXQz0Rtr7YQ6u
Ua3D2AIJcD4vivNjx1MDksEZyL1iXTbqbdVRDK/ytYK8l9Xz4i6DfQ2lPIF10ynvNXp1XVZDS0UF
p0WTpsfNwqQpCcOtU9EQykh/y/jGbk/eaHL1XJDsyRVPnk+PGqi1ER0J6pHjAMqZtZNAKM5f/2Oc
5Qr5WyYPvQEOl8MtZGpzIPd/H+i+P57julDMTdWmYa9v5+VnMqHtq9SRTbmmapCsHpJgbzWQEJww
saAXTPXXUVNerBiIDHSf5gRZqE/8EeGEKaH4oCJigQp+BbMgKVDRafK7tC92oKbSYpMe6b/X6/MZ
6alTvUhMnMOROUxTJIkpqVjob2fFJVQmajzuqV9mBJGjLTS2Y/M9pqpnZrcXdi1z7seOqyRrVvwL
bRqoShYl/Am1QQN9x1KvbxsLb+Ju9PeI8J1RZ7KRlU0Ky3Mcym8cY6pv2nJ8VnPET/TnXMefr47/
g0Xyv4QXBnjOCNu2qXAp63IL/+X6miBh66NpGci6HP3WIevKitCYc6RtGtgp3RAT8KJcVpPhD8lr
UrXe2XzoEDTai6xQhgRrA6Xsom+tHKtdpQosHf6fiuzCeaPXH/Zs7v/7RQEP83+uClvRNGM+dxAu
tR39D35fah1Tp0s7E1RXtzhn+lNqIeyZKEx0XD5TszYa+H3HqG+eTThCdNCtN+RwGpwUiaeLFaiN
GHGSDFmi5vVsUT5UKZDUPdpnKMTTHz93dtCmjwV0bTsnGutpWCkrFatvB1mgVNEf07IO9+PbABPu
VNATRovrOHZI7NhvzaitkgQoa0c6lX7E5Ktt6se0X44syv19t7XBciamd+Kq1CMVpJiqAADWUFCq
ptVpdJ2f+fxrrnwVl910QW82b0MW0rd8jowjMMF5Ssuf1WZmkwzMiu/J7F/OquYWHQF5o353RRfM
E0ojR+gB6rSsLG7f3Z5ocDNR5U1edKz8psTvU+1nfqn8xIEz2F3e6sbypxMuANb+yaybjTWkB/0c
IymKFnZCIz8WzfDiP9ZS5x/LdX9dTf+g1PR6pg/FwGpaA1WRqpF4l0rChRg9FQdwmy5rDd2SkkL1
tdtN9926ZsPIaYfSUlYClXqD+FmJLSxkjgm57mR7fILmNLvDMGD2OEeTh164BX5ewcG0E0bkGFJB
jaoPuttU20DKRDOCbOQy6GCb1OIg4YGwka/3zzqNaYv2A0p+VF2lyffbn7c9qcpSiI8X5Pg8rkWp
a1mK7gY+aEHsI/H7TYuawgaJN8WUi99Qq1BewDNTlczJNRtS2nQlTS5Jb9HjoGfSYbuOqxXN+nF5
/BQIQ/1WYkp2Ae6QrtsvC+VaM2yX0wdVBATrP67NdXxXrw0BygBSKJYKHE32wXuhvk7dsiO+HO+6
a7FLxroJpCYohUp8jV6QeaPwpTO2UjXRghklpa2QTHBNoObkgTOO14anb7Sgf1KCcVMR3SBQhZmQ
lOZ6X1khfETt8V7PaIu1/El9i34B7lbONvY7oqHWl5oqpQfS3SMxwMybL8/eA/W1A0GOlFuY84uP
GiwECynJ6OjWzT8MalPUqRmsnIIKnm0cglQ9pFwzcy9PFx9eDQOr8lOMlgOdxhP2fteyzBweL9+2
gD/MTf0mBSwpl1I+IfSzfKZFysBUmqiFyeNOjlEqsdxH0Hzkg4rKEFD14Rel8nSmFoQSTti4/M9a
4z5so2+aLtQQcLL1phs03zlIOZD0+sj8Y4gtWXlHGYF4T6I9qeXK4xhKXeMolYPrVS/pPM50AWZm
gRQrqJEQB8Jkdp/eZbApIvHMcK3bZj74S4orHrEHqtg4c1E04Rjg2vz+W4Y9lajTeu4pWAhPNzJ8
lFnCMwUZa3emZpWHRwS3+IJzIvXwqxhczDkwperGtMtomhBjJEwjevPRcJbqwRf7FMVO+f6Kp79F
IwnQJyZluitPAiENCN+ip2S2Von7pW2LYEqPaN42Ggb30wl6lG+x77hHXD4Y782ghiseQOXAfV1y
be0OiXV39xaQE0iuLqhzlH438RZX7MlFgHZ/h+c4Vefb9Ox1oA2Rk0WaG+d7daXzgK4hAF+g6lhb
3Ni8GPNOrN8b8kUcNXnFLx2BRjUA92QnIH0T+1EdioSBxVm56MIyUB5VVMILfgcfR0oFFjXXIpoL
awRtVX3l0B2nV4O3YxV2d5QAIMi8wa1ckd6YYiTnY2GE46880MSVTyVNqRO+eIJ/qMFlSC4tRRJ2
XfOj9WjX6yAH5RG/CSIzD8ixB6z0dCoos4jM52F40nyU+UnNOhxdUYNawfyFlC2fgIHCvMBJU+Cg
1koj3NtIin/ht/n2ev6cDQK+KzyA/fLhEug/QEZBLEqNpKGoI+kwkGIa7ZIc18EOSD998YBAhoSR
rL8I9ztB5miL8RvnHQoblDfgSNMokybXtNZUwu4UP8YjvToM2d5/R+AcgmZ9R6+NsRJcaxo6bxg7
BeLjSq8uwJGXr7L3YzBCSJG8/+J1/uATV5GrAGyRiJ9wfvDqUNqTbHJ3A2sZgmQI2NEoecY0MgLX
mkUoxNFmO5Jg4w7Gn+VPPv5+LvwRfozkzJQIcNxtcddlzmMwWoJp2IfM7SL1duMKu6ETxCYUzeEv
Af8u2Ug9M1AhA6HzTM47i7onoblIbiu5fUkPLIscmkj0PbhLaTpJCwmV932AHwrLCuZc5Coy4XJo
eeTQOKVllwFWw4eTJhljSLdfuZXTwaCB3aWmF8u58HIZPlCeXC/HAGc38MByujGFB87R73FUFFwN
DdBpkeINJSZegoQo/GcmeqLBKFUiFNmxD5Yuj8mGJ813ac9JJcPCOgcNtutzJSs7ByRPS1fY/o/E
5h+CONibuqppyOfppqJYf/CXNfPSdUOmZBuULpjDmjqHeV14pbh92Uq+qq1G9gIp00JNIBtEW50E
UVZEqSNLv+JMrwOLcgS35QO5Ux6yK9yhuciCdJLinFB24GOxzSz3fvRg0ULZ7XalC4zYJZG85Zar
qQbQNfYFRIOlNd+TH4C/epaqeUrRJf+mEbXG0cX7+LhleHn1z8/Xv8e1v1IPf8t2/hiSP4LxfdMn
WT+fso20nboX2aMA4mEKp7MlywaNOUGYbyBv8vjtUJXLM1bqc1TCPMwxsRWafSrXOAih54eh961w
hvcFuxWhxo8wO+cvJ/ze0fFgFCuPVPvsfc/Yg9gSVhhrrgTYd6bsfF5knyX61XQ34BW9sfFbIf84
xBzS77BClHxwGSNOEFzlmd2QfZqav3btIcUAQXq2eQmDBtfntiAWyiLzDVQa8CTkCyNwyhFay5h7
xQACxA9TsFUQtoGbyO3TsSFf2H4M70LLSHm3uUTGsJT2oU6s9bv3S09EeaH5QqR4pv+EEO+jbLiQ
UdfOAYAYnyWU0hfWriGoEpqVfq3GY0RGofV6ul0kZAYp0XfyVI3y4kLkF/k9ckYVL08+CQlLsJz6
2gSEVq3K0FpLx0HoghVvQ4eKbj509gUCZtq3uUg++8eBAdUXwo0llluciUHMxfRtrtH1zlW2cHnU
pQsW87PdGs9OOLwLV4sm8fsJRGp1Q4dgJZoPexgEezgyLaQaJ9CW05usUTkoLCEbwLCBtwmZtl2X
wp6DmVYfYCfCYLwshL0x3/Lr2xb8//P5eXZ7ej49J4/QfyD42Nvk8SzPPiDSy4+5k1b74cr5gDtE
k+Wybm4g+aKbAcNO7jx7WBbv9BboalDoBwTbwF6zdmV4gBRBICu9HuEMI3S+SKTRGUi8czjsX7hG
GIwr742xE76e2rrSpcCJ+0o8ZfuXersSzvHTgw0BtYwG6rK44UUjRGN5jIt+PV8K8xHhOM6UBuhO
ujrW+mBuZofhfe7VhGDtXQbSVxQyE5HrjXab3nsTc+Pn9t70aG67LOUGXGHYea+zZ9ocr7Q1rjAx
fCH8GM/vmt2Qej6rLYVGlmrJDdieWE5zOhWXm/26wG30F8moAPOSymv/ze7+i8C47mSsvsladjId
Q1xq0SwsH1Igr91n6vdSOZ/j+SSBwrUDckPFk01R1vTkWZBRMxbrFCgJPXBUZ0G47dlJ9g+ot1NL
FhII3ZbX4Y4S8PPRhWIqHtMLiQtOb0c+02L5GOCUJEQI2CaQWIbytPMj1TSU4ukCCHlTfoHWAUno
25F7nCgCNU+ewNzTxuGIV0hzgTdAnROzz9PWhF/yY63y20xisZxnJdSIt3yFkDOB2PEh3s7uj7fx
VuI1dYVfGtukBB/dUjoPQnNRMNkBAskukwH1qdj3JmAFAmOsbwSug9prLtHDpwHmFWwPWx7uKaB6
TfYpEFl8LZAlAOv3MdicBHMASAmCsAEIwy9ngGwEKpneAcRcmL7kb/tbARSJ06SB9g9JnL5s0d0G
jXaMqgOGRPBZlhLEYInJai/QFUrpHFRLhf/y3Ecy9ZhMYGdKvCOYG/vMYjYD69fiFikEX4kGpK5u
ErOcmcIMvJ5ganBBwN5RuTK/Y4HqAYaOF3qIOzBxAQWIlQFloQVXp7tfgEtgakgklXBKAjaSk2RT
v4Za+Oze4MS8IGrguGgeAftZZfdwLeRABXJ4wtY2uZcrcZFIZybAyoIAQpBHxFdc1AmTb4cSXOYB
+FFpTWAhzKkLAux0QKQZVB3pNmGc/HW5vmVYJWoVIJNA1vDRZCs8XMMNiiaCvtwTsPz7rngF6/zb
pviHFIYxvzRJbrIp1r4g0QyQb7IVDqRvjhsvKvfQEwocySVlvcONGhSp+qA/EKjD/bLv9nfSpmwJ
JGls0RC4wpIojgtfibgqwqHvGmnpSxn4fz94659L4Jrp2KqtK3QC/jj6Ii/zxMipbeSvAi1qycVP
H/BC8JY6Ag+Xbdx8FdCBGk5seILckc19/y6ApBzhipHrw4C+o3/K6xHHwykOgNAKXzktmi3KV+1d
YJnJsnzF/mIxgk1GfCOScgkYvIA3gecAvkblffpXASWCBp0QmYD0QV5LOSUi011h/baFc/Ag7tQ4
3TONnVeBkZGHgHPmKGX8MgG6H8KyUP/MOfTjVt5aJoXOBq+kdCDuU2H92oBlAiXNpEnRRi5wgQTt
7wGebK41kFfZuiVkOAXUyXCMTAGxXBUeFjEg3yvR/xbWqEBmpC+N+iER4JGEuibFFTCFRmP+2pI/
sMqz2WV3SGkWV2JzQhVF8mABHPz28KXOMAvgnpLT/Lb7eg/lzxtkb4gStaWkr5V3fhYuY3rt+Uum
LJUZAgVJ0n08XUh1sbPEaS6wbgXcY3kAckhh2VzmfveWHEhh6aO/CQAIuxDE2BE4w+ZEWp76+3TX
uoB3HBrxD5I1R0v3ASUKXMEFvcPuTscDZjbMYyrU7Ura8iXIH9mjjj8orUdC1QCizN4EYYOjzte2
aAKEcdBw3HKmbLAbdfObtCPPgjFVDDLJerim6k/6A4csSCIZgwDx3zv64Pd1gJwrIABJdrVHM5ju
OvS46b0BBNlS892iGyy/pUE+ldMC27QVEMHen2/RbwABNeOQCSRn3vLpcAeqJjggqE7IKVGiAG6p
Xz2li+NXvDBeRL5EJyoVeRAJx/TF9JyjuiBfwX1fIwjCA/A36h6CeYiBf/fs8hLh8Hjja5BVtt8M
FOPRCzBIxJGcR8ECXRocr+MImvCMS4XfFYo9yAjY+5gRgoMhWxBlE2H6IFV1/fPOAc0A4BXogRQo
+oIXkoKIoEgu66sQSQGd9fc45Mh6CUOQqzggV7EEzA5GAnDWwxG5CoshHPChJCt8dUik06/ytqTz
rTwJ0l9yMMkQWX+D+v6aAfvqjWSBaHN/6HTPG4VUjcWpjYyd9IfZ3Z8lL5sO00GQlRmAS4GAQzdY
dAuDXfqalyXfGT9KvgWOaHtr5WFOnnmMYL2wlS1wTL7uHexRM/wSWeChQ9KwZs/F6wY1puumhU2g
xDPv/X0Z08kHxcHx6kG1RTqCM1BvdC/d0kvneK9Nf0AW+1ecKGiQi5CF8E37AEXE/qoyofOiktYL
MT7clY7QBLIKpyOUUPkXP20J+aWUavpSRJ0H49Y4Yd6T7iT+X9seCPnZk/UFwHxwcVU6SO6M4eLS
eDDhhly2OLZYPpZ8rNsEQ3T5aPYSSQgRQDY7e1dBQP39/uyjEnBfr2T4BZZSkB9f0136xVinLhJS
bwGmChpD0Mso4rEF8hcB1kYYEzDy00LbEQ1I354pytlELjcq6FY5GVSlyeNlj62j8j4jt5YNRmoZ
vJ4NWgoiwIIP10RnH2jggcQUWcoBBA1vUmtudkfoIjTj/mPjVP+nS0I2ifOZoyNiSaLt/NE7a1sl
TVrliMWNVq7mqnmX9ZN3VopgYDqQBFNxJGkM8KD2gNkBxHSQ2XuEQP9L+9OSdszfd3BHMekw2bQw
sZVTpcn3lx5Tc96f9nWdZZuCJt6AYP8eAcDpRN1q/m3p3uXI+oiuct3ez/Tv+ATcJ//RnW96ZK5q
EnqPDva+XRTDZysH2jnUYk0cNc/F/CHVqQNkmPnoVP9O+neevxdj6anFuxZPuGCBg6sBqdtYEwzb
+vSYtNTAkRlEDDqrcOlJzBVlCK9VpqdWA6W5p76VAWwasDWj3qzfTJ1IE5MRVKjcVGCWM/aB4ewj
+rVPpsCu7lv1fW73L6f6aXbCnuLbqQDY7ovFqaWvU2+LPUzCgUOyk7A8zf2jNseJI/3/n2xHmevI
pes2DtzKn5N9tve90TjjaYPSc5I/68kHs4ym8DllZ3KWaX5TtfeohzG7s/mzYf6HZrsqpYk/55ju
NE1aG7UyREz/PsdTjk5wl6Snja5Be6OL2XX053WEXvUpmOWm3yPm5sTvxXDfWdkbcm6FalLTLptV
dVH/QzBQ/x/FQK41VK8V1FTpmf8PAHwya8W4lHNjM076qtU3+jyancG8AFYyjkvT/FFQ9m4nxx9Q
g59QG2+6zaVdD3RokyoLi7xARDkNz7bjV85Io895OcbNsu72tJf90oIpP5tFvUEambDbqjSFbQMm
bruoNIQi9NesgOx7OoZFPwb7/uXfo8qrGtvfBltOD+9CZlo35qr+xw1VDMOpbpTa2OQw/iarX8T5
9JCU7gBFI0e1vkdvBViAaj23Fqrwp8IzJnprc/jBZ9Cc43ttUUSeKJmTmF1WcX1vDZtZ/dLDzE9b
iDV7dOXrF+O0UZrV+fKqQp9Mj0cS9bJcn2MaApx5iYWIldP3ubxWiJb++ymqyv8sGn+co/z8L4tG
7diXNpsKY2NYr3PMVnrzZWxgyVetr8FTt/fAjLvpTm38pDGf9Wq6nS7g1iEqWArGVhBCzvU2pT5S
oyd2ui3p+PeOvho0O+qVNOwwJZ51RKfjhSbte9E9aRnofwyfE4cirZIEhRbyA1X9aKy529Nmggts
nT2zfzeR2h8qei7xuz3tA6MA/QD2opi81GRtr2O/tgavNB6zEncJZQjyfbK+wOhLq0UD4ImgP4tO
dYD4YQsUk9pRumDk6YAsGGIo8aBnR49m8ZmKJN+CFt97+PrhHjinHYNQ2cWD5KfTlWzXZ3MR07yk
rAvxpo5moNPa0GHtwgE1ub9kuxnaGsiA6033kDpJNJ3v+0u3nBWbf58xSzKZPy9KS9MAEtgIl+qK
SBr+ZcKsqRjUi9YZG8QRXbV8Us5HLp/sNuksbiINmIDm1uZOwchRRYF2tMuonbRHuLZ6caanpW0M
iAGTP8v6MCXHp8nd2qBkiV06pMLL7wRsfn5/VAD0oL1jdzSaBs2/wOrcN1s7/y50tE86qJ7mzO0R
3LuYkdKw45owfI7Ztzm+PKE1NN2WmB+ekPk9K/tt1SW+tqcckJGY7MFOQU2ZnQyvxJKrnu3SfPBZ
aHw1WV76p7L3j+nr/qR41lknPqaWYV/CKgmUVMGjww7ylKiop0aNS6VJ097BQems/8fihrbnP4y0
QI+48W3LsMw/0EdJch6SSbMN5OzJFibrtmExGgzbHyaE7maHXqsOBVKGXXabD9QxqW0jRTML4spZ
jvs2sDBxdXBfL4u9VylaiWAw9jkprgCml/ZQWIlL83g5XvJdfB5uev1lX49u5kB6RNc9tVhoSC+N
MkjQ8SkUxbdsbMAetBm6QPQgZ/kyRrfghIIyFPz8hDELsgl75AxxyNW5y1QrkmUqtlEnsPeLbtY8
55rFDuGO+/O61s+77IJha65+qdxT45Asq2FcNtZrQ04yjKnfEX5mhtdoVMVbtEG5xeeOl3TbERH5
E1oQdkLRPsMBeF3Oa86xXnb7H2sCT1tSgRvebQojg8qteMKKByfpHDF9h3OA4KyV6p2uoEBFETKt
VvncutPzzlfa6S1ORpqOVbfrZ+/HeFwqOv0jUD7a/D7WLl4i2n86NbIR0+aiAd6OLAlX7/4ERnLv
X4x+pzYMhE2jtEldu1tm87OXqt9K/9RgX3fRnqf5AkvcacRGs/0s4swvMDcb5+19yVHWss6o8W2c
oEdcrEqO3SiwJwc6ZCo3e9DGHbKCqKog8uBomC1xA9UoI9mXRWc43ChkSUr2XNrVd8+CEJ+Ixwta
W91tat6r9udUf1cq3pLZc5zen6sTcYNnUaB86w1AAGJ8QbVs0zhe9lXDT5i7yuiXqU+cNHzUTwOC
DtuJL5SXgu405sZIJ1iv2RdUEEiYqFXn2wouZvl0vp04v7fiAXek2Sf1j7D5mL/MK29OUfHuQoF/
1WBUzR4GR8mGo3Va0N3I8WXvBcvxdHwaVLRYTkt7tlOQXyosoKJc2HdIW1fHxYTYicN6gmXnzG1n
3yfcSVsWmNHezBDxAo6jV2mkTqOLjGrMzjYeURninj/N8chpPltSy+5+NA5zqoENnns5JpRFbW5x
johOIw4xDit5OmwuGDcwiVamopW7nXK0cpuzb6BYOUsw6t6jQ51jQZrMo3I6RfVUbIZ8iFJteTIQ
8B5obRbOalBBkujJyqAKb/fQY1SaGCrXdWX4xw4trYbFyO6XrYPtqRlvVMxn8n0cgG57SuwRkSkF
5QFkGvZ6vZ7HiCWewPzHJMMmZmnzItAM+s+sl7PEt+vbPdCnowXktoIzbW3L+EJA01pvNYF/ZcXR
hcWtto9hi5bIFNN9G5I35UJPpw0SE25iUa9m6cE26MGhEjI3V6aBZCpe8LUxgiMIzuefLAWK3RuL
+IiaN3emcYGlUVPsBxx3Mo7PsxPaZn1wQdK/1Xr3aL8OSuslBp3oxnL3rNz60N+cM3zO2SZO2reB
AyhVNLcf1cX/I+1MdxtHsm39RAQ4Bsm/Gm1ZUlpO25npP4Szjs15nvn05ws3cNqmBel23wYa1V3I
qhBj2OPaa/m6+Dlhp23EbUwzOrrez9jr/vRo21mDjWwqfFcc26C9jHRwMv5k5OjHEkoGD9EqNJSC
EY4F86a0pnUjGD0QPx30+3ymjQVmrkPsF5XqZOKJohjlj2BtyayFsYzT4TBw9xXExhTXXrcVSa8t
aJTYKUZjZCrEL9SNp5xUZoKMAUXckuo6aerwZNZb7teinupV2oqjkd4qRB2RqUDz3m/VwVlaDbyf
w6oMiBqVblVwEaJMWRb5P5EGlcrYrBRPu4sHJogIwRai+5VZNJVN5zb2wGz3gCmSR1BUNyPF2C6B
D6PPnvqAzLxQT05En6gNbnN6rUNd/+6SguAm+KeO8J4DvrJnHhDUWK/8tMdTU79EefwYTx3qpZSX
UZrLmJtR8+F/bPqCir+JGv3RaOmq4giakEFBqIHAz/UuxYDoqKgofP+OCobtML1B36779HfAyLGZ
6/fK6P+eGuCBdI58NCitdvxtmi1RNKNaarf0UzSxa1j/INvP6hcBx07xhlzFJhnsVaEHi3JCaoxQ
wcjMlZUpd2pSrgawlrkJyJnJrgqur7GiJ0krdeF7AGoyyEKihy53t7GWI/naQ0VHw8M0FhNMBzGS
X6493DguEzuZcQQWt4m6/pgQIqZRddLhNHMyWuChvQ+tpQH2tQTDwrBw1fnrTFNBeW61rl3mdUmU
AH+1SY0+BfKPh2ksvC8BpFoqqybVVnnzZ0pQJOtVgAU/29JC3hbH6z+FeAodbK0CR6o5+ITWsDD8
03W3rX2akI5pqPozWlkgyefweuwQ+jMRHvWu3VZ+tezwzJFVolTrr10UShLwfAGUol0PlCrRV2n2
u0WaOg7Mg8N357ax8KHHC5rkLkQpzNXvWuOv4b+bDqyXardF7GuVC2NRO/aNBa4xrVDG3vSoOgqc
ZDuGuLjlmD9X9t6hHK8mt1JCbLL3tu8AZYxWqZ7e+QRMbS7uB7DLE1zgtvXTibNla0+7jNp1SQ49
ymF75alhNHF0t2NB/c43loFFvb4/1c5LaHDYarSXP9hJfieTuk5CKJMmUKkHHyHRZIxvipg4sOuX
Sdc8OlA3pO7PXoVyFQVLIsNKDI+laZxydWMG1Z2awU2dQq6W5Tz038OA4JuHrIJu3flmezMx0iUo
1Of7OoXDuD/0qA2iRgaTjoIKWXWTVwBwcgJSPzpMGQxrP6KhXykKtTf11AEPC5y7MhT0hH63zU8f
8UEr+p/Jr+9rp74Jy/ymSp2l4pprx0YalqMREcMZKtLTUbGwvID4ZDOg2mkzO+wIhPl6et4t3biw
3NdWuAxG1A6v5u4SXzmL3HWd3F1TVQe0+Qc+81PkHhjWGCtBr0t+/aLbRSXkwKkF7chLR3saae2s
AbUcvo0UCJti49eHwL1Xik0D7Ulsra4rSX2bnoCC3zJtuO0/GNC1WYCb21U4jJ2v74s4REFyR93A
aw/R8FHKgGG/Sf/hJfRvlzMY7duyLmzrUvoF3RBdE9qsV6M3ZqLVzajttYnaCR3R5EXrtnYLVzSF
3x6eTmjrI/+X70ery0t/K1jojq6qBmAYA/lmFHlkyP/pCJwmMIOg78q9WyFz8VDqj9X4K6sOhDY6
U1T9WrFfzPaH8H+67p8mva2pg+MQeEiK8VSCw6Cdh3Tru9dtLXfZlSjW/576Bys8RNGu7o+T9jv0
/pTq39B9dCA0ZCSiudLrmt8i+Qngx6k0Qh9voWXy9RNCY/Jiq26KvQ3owtMXQ7Hq22VWMRjMjLd3
pUBwbjUduRTbtU0LiegZZthzhiosx7zYTxi52rnX+mcLHRM9eLXDA0Kll89HnxeU5MeBNKeOagld
Q/Li68eZTmXFpucXe8WGLYVZjZtBSe9yx00XWgNGBemE3mrvRKZK7YVN6dJTMtgHCxx/ckJmtoRa
t27hnLSAkjvIlJikOgNKLdmQ3wX845HvrZKByP7KrdbnlbmPnw5QnmxERbJazMrAVt6aGRgsyI1b
pV0O4bDrfAYBgzK+JdyoLf/ewHujQBbYlIlHoEexv7RNde2lp2OiE4Y6w7IuKHD0uLSITpsBg5hK
biLEj9E+1d1V1bazh/vpJ8/qW5WWOaHmezn6YtqyNa3fwqEZb9Cqzss/vV7+NFxGDWCG7MJN3kN8
I94GuDRcSdvqQBQZM5KuUWPXrpWlPuZNPptKuZmGYVou0lk6Gi2zazcGkxOVvcihNFZWkRptago3
AgeZar8rnJeNvnCW5ivdfoZOXA3J6tAp7hOI7BjpkNIZhOflED4WwXuluEwWPF6+qee2zjDkYWuu
5ar27LRHJ9Y7grN8X5H9ZochsbddtbSsPwMJlZlpV56hOa9F/GtD/r3e7KjSUqcK11n5PvPDXU82
ppfqrWUG4wLd0nGw7ioHLEQZbcemeBRG9Bw0432VlLfGMNzZZfHSRmSdhbauwGN0Vfvo9Q657LhO
c+AVuosEFpUBT1k3L74BnL8A1aOEt4NAQNgPb0JtOvUMGbv+fTJqqHF4byEPawrFrY+S1RT+vby9
H3XsbxdA6Cq6WRg6Ku5fDUEbtxayvzFUOpW9mOBonKx+57XtuvRDRL+rOyWgNhR34sbqhmMt6IKa
9k0m7+ux85V/CqXeaY72HBJfhWpx8NW/o6BBmw3rMs1h1fbT1ys/+ZwBgAgFBUjhyqLq7CdnFFH9
NJ2YbaJxEkWvilfextgt5Kn/TM1tmtwPRI4LzagYTSp+FxozB7a+DGL3rifVNU2gqb2/ZBDsJwHe
Hd55STK1ngKxN/v4TzXW17zh3BHLS2VS3dYFO83vll/0yRu2XR8HiSjz/WSJBc6fObZVoja7iZFm
QQ7X27ehp68jZD1Xpq+25JjY33qkFHw0agQnI+jwb7UxeAzicDF2cHIl/5SlJiPhsUnvraje5WJ6
LDXQ3nb9iJQOnwUdS6RsLm++du49fv6UmVdsm4RJJZOI0oAuKV/LH9pY20K8tOEx7DxG65qbrgWZ
lewUC515x9nA9pl16sK6H+NirTjKld3V5ZOcX2HTQn2WaINA56O8+Gl3yzI31FLPCHIphEZatUDG
ph3gfXWTm6aaHuh8HasCej7sWKM/eSH0Hla4ViJBjgZSTaBtER9zKS0p7J92D97ZDX42gf7f/FCp
hmua6NQ5pHVfr4HrplNrDOydtCuqk90orn7jt0z46oAPgtFc6E60DhToOy19m6jtkj/naCDgqre2
LKEf7qdfZeaup+YlcfuFK1WGrhhA49xdpRjLzxNYA4KR2Y8UmdZUeQoheNFQtVNWubatYrCZeYcK
MdG9RQebnLCp1nlPSTg9mT3TMXF2q+Ce7Gg61Lm+tgXcPtZbajGGjSu2XWRzi5rTuQ1JoNXsPi20
RcUkYBPCoRrSbHSuut1zMc7nL5lf1TjOqS4k+T4hOQynE1pQxFLuuFM56svP4tyroBtsSAtq20hR
ft00pc+rvPUiNg0eBjgNRtw70Pe8X0+UlOLwx+Xl5mpK0p58Xm5+kUbCyMQL8n0Zv1MhdMxVDl9c
8oooRbdU+u3l1T6C9fkD+7zcLFjECY2BZbFcnK2rfushWiqUt8mglOufdID1gcJAuK2vL68rz+fS
subXTU2TNpiaPoaevl6j6ekMWyHeQvPp8iofyddsGY0Wj627gpxR1WdfF7a5mhstxjmtGfHxW0lD
Q6QRbJzk7wANZUMDpLEZYPKAWLZrW2+XGDf6zqFpI7LXNVfMxJm79OX3zD47Cko19ahj7wt3lyDS
7Zxi750clRWj6Io0+5kngmoqEuEajkmzP6a1P5lOow69Xml5IhEzMiByUD8BmNDX0HT011KOM4ZF
N5EAk2J0zD+LWUpY1EUVpx1SdHb02tfDUhHA4BCmdKuKSvdW6O8WxbDIHn84NpoJ+imEYgcLU5sV
rOowL1qHeLB+Gik4LvGnUKIrru3MvhOi2wYOREW2ci6EFlSqYoaIjO8LsdbdfQpdoWvKykBqv5St
v7hy7eS1ml27L8vN2ot63HfpkIWI1gYUZXvaGG+uFLVeh8pbBopNO4ywyZkQCA0H1bommXvmMD6v
Ps/Pm0poTdyyusKwQLEtpeJm+jdXCWE3Y7+ZLIbmh+douGZKvn81ytUOBlK1LNJqbfbY9HIoY09Y
6T6zGTxEpZOIi7neH+UTw3Tpo1rfdA5qF42/bCHVcaP7y7v+3XB+XX72trpRb+y2M1FejH5ZzU7g
zuBDRyANDSomOJzT5eW+XyliPstgsJt5IKSzZ3ZagHfoJlXnyhOBILySuSfqxzHdVQunfi2pP/dx
OugQVHB1U3qIr/ZSi8KxC3IEFG0YyQ0C4G6bxmuKjKkpFkO+xYD855/nUGRzDUT9QMrMHKyija7X
eBFj8d6BxcSwLfJfISKp/bOSPFxe6xsgRwcH9Hkxaco+maqsJFFJ/Tjdm+q2YNA8Br0/ia2vPZf9
QSm22C2OUDQ7A+/U7LJpa1+7veeOU0byWEsXgIeY/YQO6VBHd8N03ygHvHw67khFaZeLemva/8XV
+bzW7DCFkQRqHLO3MqhlvXHclslDxVyrdmiv3dMzHp7NFY4lQxga8B8EBZ8217cNW6kyNjdjyNh9
djMeJ3RV9CgQQO1PucxlwRJdPtLvzgelZtQ+VTr+CIXPqRpSQDeT7trpfgoe2M6cu1o/UJG0rnm5
D6vy1dZ+XWl2UVWU141YsJJeJMuBijtyF+3OTeDZSXeEhTS0BY+S5pIkPbn6Ts58qGkIMCSU2khX
xczopVVTenaF0Wug3wIIPW3r8JglO0Bsl3f0W8UXkMSXlWb2TS1TrwQnwofqpyQGZGOeuKWVv+BR
sGDvPWXVW5peuavfDY+JiQORaXzU4z6KwZ9vD94CYhOsKt/3rwAYuxPor6xYhTu13F7+Sv17jebr
erO30XVBTOZiSEMH/w+9Vy9xVjo09wyktcox04ZDi3YsTdSjzFp6KkXgeNbBaOx9o2oXauHthhqY
lLPMzezOxtNf/oVnNoTCpEmuDwmJ6cwBLV012IpoRLD321dTP0Fql/YnwJcdI3fpbuzeLy935vly
qz6tN9sQPXOEAngk2I8S/cUAhPtS9e861GXZVhhAkaXsaXTlGD7S1dmrcoSt8XxNklrLnq06hImr
ZrYaSO8W6gcdDYHkWeb+XvnINDaQSAhgjOEEmPTy98p/8XxhylUusaSsAc0j9iioe6UO9WBfFksv
P7bOSgZrfXma0t1V23htsdmTasohqsd25Cv9hyZ85SwxGF1aL1Rx+99YClmI+78vmyXf6WCUWii3
FNRrVG8r8QFxTU61eeXwzpikLwvNLGIzGE6dW2whhE9B9FCJA1k6GOCrQcnZ7TMNiZ9T6YDNax61
oFbUpFMgfeYAKr4TLzhNw3rkxBdqcsUAnnl4QLNh0nEsRrDNuSUSmRlZseMpd3YDT8DJJy+lrrwk
tiSYNoJ+f/X7zhTEwGtISidUtg3M7yzG08IBSp9BV+486By1aWWbf7sBpYc1/sxt30NKfY73bhhb
argLVV8IZoOBidcvq7K4kjCfiZEgiQJFR2CtkcrOI0AzDcYm8JRwH033MSMh47EdXqxOWeFyHGbG
XGg3qptulxTVMineE2tFP+Ly2zzja/kNVOwtSXEl245f47Q+oDczBS5pVPhga90aHZtiV+vHPvFX
+NkWKhhFWRnhu52/kkFfsbzf7jW3zMUcydUNsNszm9SQYMB75JPXaN0Tv4BHRFhKPhVn1hUr9N3+
cdXAK6M0zcmrkJp9/VKvSr16bLC6Yfmce4QPwa7xYeAHqAF6BD5rfJBBiXoMXlrj9co2S0vwxQYC
jzcJ1DSN62dj/b8unrVJnauY/bt6Wk4gNh0p537nbyM8PjMPv6Ic+mh9g2CSV2zvbOWK/fj2rFme
0ruhCdt1XNueJfOjkTc1IvbKHchQYrfYKReJtUUv2/efMv9qsnxmOeozSHrblM9N+2Mi41OEEUc1
/FRx48l3bY7eimQ5zkr4vMCJCrSK/X9cG/yy8Vx37kqGcLBHq+6yZni+mJ5qFWLj6PflExDyYX89
AZjyOHhY7HQo2+fJnWpnXWJWk3fXWX/7iuE4o1pbfblqGDu2WmeBV6xFvKkBeBuMTEG0xkYpSMHz
l2FiXuy2bJlacsVyUN4DZLRzoDkwr0zg7cd17SIJUgDqLRhuYWDRf5CYR8eGUld/b6Jf6aAt77vp
lkLGY+g80SgYGD8MWQheAQOMlc6s66Av/R4yoJCSZD8uPWU1hgwlIn9NpT614OEof4fTobRgJrgP
mDLTxpP3l/Tt8lZ9m9xhVofuHQaS0QXGGBzt62X1S8POyee9O7+HFTwL8NqvsXHECYHJee60relt
REf8vYuQrcugZrGuGYbvtpF6u/QKQlb5+C0zPz4wFeFbRunJJvVGMd/jBHbw2JFR4IbpEsN6wUhV
QbSPCSobJJppvfupvrGuZZHfozXKHlholVfL0MO3i1NE+Rj6QeHe2XawjG0fkjyod1B3NfRXmYnQ
F1KCO2/Kf145hu824yNudmyBbeRizKKLNoxUOwIyc6dPEwx+/m3lAYJFwjMnXNP73TC+UCaQ6DjP
479ACiXkTUkgTrr6pL93nnnLro2fIsvVmGqZGbC2a6yutd2P4gEvIrR80G7wiusxEexLZr8o7XsS
aAsv/dMbgGoxpHqj0NSH/BSeca2DStQ5aNovUw2AsT5c3qvvfoTAlnOiLPxxaWY3FnT0CAC2TvcS
+R6uqT2PHsJ/zWH0/NXlpT484ldDItcCIUQka8CPKX/LJ+OWMMPSRNDy7cXLBHg6WRnjW3zqMkCH
4MsylHAqfcmkFACrraAf3/rwwYINCfprvvv7BbHJ4qDmBISicU1m3hPXqVQirpN9qR0oB8uoegKl
RWvv6FobBjJgo23hP3jLrW13tT925mHI1okDUokHahvzanRYp2PdTWWy15qlT9uTCCpMH/oG/33w
/lH+KNHd5a3/Fi5yAS3huHwqWEBGzb7uvON5zFNoTSIrEDQz//W9UM8cAGDYQD/FNUMor838qD8v
KH/Qp6OujF7XtLBHrQbMe+a/UoXgIwkO7elQlMUhrU5T9NxN+ubyh567zp/W/UA9fFo3zSZVC502
kcUzX30pyh1nKh/51ZLn9xKE3FMHsBmFSIcYfL6nozoJyqzJvtEp0BnLLH4plJUTUkx+0UFng5lc
Xq3MSWPxbV/B+klGAs0x56FYlTttSIuXRcNXVuugBbDexLWa3Nnr8mmV2UNVvU4PFeNf95OeFHah
qbYPVXtPP6jFbl0+M+3acrOddBlMyhWF19jA/mhO46NZPjf9tjGedCtYa8D0w35XR0hNm9vMYIxv
esFCUK6jDKNKwaaM6ebGvGYkvlVfPg7433s9u8ND3YALdqoEUVptSTxWBu+OApseeo9kxTSq3Bj0
9rWSykdSPz9imVh8wCg1+udfn06gF1kRM3W7F+WzamwlhEKiKXR4QdXmRSAxYS21dlpkOWJvSLwJ
f+0Q5TgZIi/TC3+noD2t1qd2amG/r+HSkigF1bi2PeeeuFCF7Ri0GsDYzfzaWA7w+3acGoAlSjHS
n409RG5AlWLKMDw4vz7Ctry52lz5DrrkZD4vPbufYRnnFd00tmiCFLHdBwOTQ7Ad1M4xGSG1zOg+
qEuJkKCKYcfqIQAoF2jZLmhPg3gp8neLufTpqVQe0cltfGM9xQBE1RtXWyu1FJGv4J+Hnj6mSWoB
9oUbimnkAYk5pBL9m6SyruymPNTvh/7vzZwdepsluZr5GBPW6JpD5DtLrXvnMMk0OoDYl1/cuQcH
XNigrkSRn8Tu6xXL/CkVRZMx113JkbdNQwuKVQlEJG7I0Ztb7xrI9DuaUZ7Zv9d0ZomUX/tuPrjM
ktvdshV/EsBJQv0x+tOSR5+UP6b6lJfM8rXdxieFJ60Feh4uGgO6C5K7DtbUHl1xHW6N8anTKG6m
j/b4OsKge71nee7pC5htqXfYQFjmKQ/DQkkVd3ICH476dDfV9Ub0O6DlDLwY4KnpG6v60+VD+chk
v90Bw9SJFVlW/wjsP/kuL6UNoirsUERNxxa3tCsH4z3LX9vuNY/FJlFgy9EXpc3kvLqtxYG5WYZW
q0We/0rofHWGvZCvUEYUtn8c1YMxAWsTz4X53hoHOy+X+P5GY+7U2zvRMQGinUONNaBRmyL4xlin
v+gxaCYRKIhMAqOh+pUCco9hs7Zya6Wp6U2F7iZ80X1i/bH7JxEbO4CwS9qC0ItB98eAV0XQbQww
j+htISNJwcJjybTDwEa+KfmrM0GSVCRXXP/ZS/1p+2b2iEEdszQmzoygym0BQZ28JN0R0PKEEo2e
PyDeyyd2NqAVkHDT5eduWx8hwqcTi8ZKdeOJd2Q2zTb+ZfgGAIotF0YnaDfrHyGE4prKFBUzIDrU
bg9u8w+l1Cy+HlqftcaShdBxuD7uvHDQxjFR/JAn+64x4dqTU4owkrnjwkinRV8Xq84QC7tnmjA4
ytxcoTjG/2vhcLUfYjt602BnF0X7I8iUdVJaTxIQK80mJaUkUvdproLTIKf3ob8TL4H7FOiklyTb
FQKc9m8KAVyrYFN5PwOlX9Vxd1O2cAobJgNR2GLnZRLOhuzdocKs1soPZixW0ztxYAjcE+RB2J5M
MMxVBm8Qf3Wz5yKAxSF8UCpE3Jk8TTJGrnEsHdiNqjTXcheVYeeUTDrs1HrtTrfMwtXdRlQ/leCk
TLdQzhYwMo1MwcQQOAvUsegTaB0DLC5SSDVyJkW+dCPAeuq4DIr0UPJ1bYu2tLkDixKoIyR3UEzq
OTKtfATeLT70LRMW3ose2cDVkkUbNAtJi5EMDx4SGdlDPUJcFB2ndFpn6XsJoixIABqw03Uubsyf
dgipkl4+DCN8pe2Lyz8rmDIVIgWgANGfhc5dCJGmYt/7g7OT6Ude7swY0vvhEFpwFKbaa9wyw6+i
oMUZaom6Igosxzcdo7os+oNspfqNd2N64SaoEHYSyn1NcguqDf9iVeMqC/VVDCtkCnytQJ4oIQOq
GhV/ibCQc99lV9LMsykPebDDM7FlB21m/ifVLyeKW9BpOQxf6i9mn/4cEJwn+amYldwCG10FgXUF
P2bIYsfcpuJ3yLEkwQau7qunY2JuaqNOicG6IBXcR8uyQESIMpCtv+cwuiA3YsCeZI7PU1TciPQY
ZtOmqXcjuJ2kFYuQ9EW3wI1Ef/sIzZkMPfD0ISBHp+FXO+aNGiKyNz3JvzOa7q5sGcE04NAW9Ol0
0M7XWNXOJQCfP2gWKPQ9fBVa7MV7xagWinlg97j+15kqvhf9bE32u6j3SlqSubvWJi3smryN91rw
qtr3o8EEQrsbsuQtCcWpCuKfqeVQwmoZ23wfyOk7NlVt+tsRhS/tsbLHHVU4lDg2Ze6D/0wWpUv9
KYt+obopCu+mBH/vd+l2HN5yj7ZFAt9iq+K8riC/ztTk+BKhmSo9NImsmF2BEu4WWghFvGc+cQHy
CN2uMP7bFIgJts8qiVoxMdvLwKp3S0oB8qy6Bun4aI3Mb6FDys+8iylM8QHs/eQnuNtJayVWLPvG
PsK+TUvHWts1TbABJB11wyqrBVeSTUoenOokofP0TkT6oBPzdFMi/bmmvnMCcQgJXF3faIXPpDDy
gwSHCn9AbfNHXIxgcsB/nyLtrr7xKwh2QTLWMEwq2VOr/CmQqCLtDrRnw6u3rdHcXHaI56LYz99p
fH1tqtlMaq3xnbl24hfrw4nEDdwIQcD1/Fv+yy5t6qzOqdQmxBSepDrJn1GvwI68JwRDhZYDSW1Q
Ux7zTajDFN5BNDrG0NYkxv9DKelcqEi9nu4EYDp60zPDZjalM45J/BG1ETHlnbpMNOT1oHAxTuDZ
EjB+tlVeq6Wdq2AhlUo9xwWlA3z561aHqmJ7uNF4b3kvlftaVA5wTkiTXKiWPuoCScEkB3hKRBOg
iEIgZgmbUNaf/vMT//wz5pXWIXRUxcAcdeXJ6phNWo+ls8DLMsml+deSiO89SJIIVENALjqSHGje
c7OVoqjchuUi/T3R8NXABmUritpSwKQG0USavXDnRhGsBlNdatk7z5p4Rf5hF0URzX6+sgFnD8IA
Qi6QrTXA+n09CMXNraqL5E+qkvUk8pVi3Rb48SCI9969GTH4vbQdOJFt+CsZX/D1GwNe22fKCG73
2iEuZcFtULziDJuULmJQLWUFVlVQ0oiBFRCDwKG5dMd2OU6/aDGSqBnWoRTV4l5SZaUiuEN8ZiNj
tdw9VOOTo8MSEhgy2e2JlYSDiiIQ5jJgNjdBebxRdlmxlVFAQ+wiCTDS7jlzD61xorxc2eYPPURw
zRkXWHATA5IYqOMKFOvilDneZhFr6wgSXzdZK/0uaV5K6Krpla6aovnhEJh0kcaoTLmJAPdn3vOo
Ik6LaXeR9Vi6SnilfGScfYHQlOHmmTihnvv1BLqgGYqx1HgK7pNNFDVap0wjk0yau8g+6V54X2ti
WcSMfyKnHKgnEB6rovzpMIjv3Fp++UIjTe6SYcHjjyOHZCtQYWTX69s+O1YY41HfRfSndPgkJje7
8pY/yr1zS+YKOiQ4ByC5cw8V50kdJwJLRlgIl0YE8Q2SKO4TvrCC6qqsnhrtPe5fmZakn5Qk7VZL
sag2JL4GFKC1uzeTF/IKkRCKJyfRE/CqMiyo652LSI6iPDnKG3GLGyLSAU2bP725CTyX5NbyvFKC
Pmq0JqV2mSRFZX6XOWt/iP+MoU2B6dqTOXtgNgAuWsmUpefZtT5FmVCMJt7HKUgBrqYLZRBZU89U
uN4pd5M1rNWOWJfZ9HztORBnMDMRUOGL9NfJCH9DFJmeRnulOFvbfMrfEl/bVz1sj+LF1A8qo/zL
kAOUfhKfyPQI2yFZosBpiareWNNTwr+UAZAlQbMJ3VsI3j2ut3qmbNz+if+F+WZWf/Q8GokVCTCh
YKU++0yf47d1OXClHzSmK8irlTpaQdi3qVL7z4gooOkwQfjLmO4jG3JBhLr84lSJaTGq92tmy0iJ
XX1F0R0eMJn3WMC8wwaJT9jvyPUvWyfzXFJM11pCHg3LVOc1Bb1zal3Tu3gvGuhfcu8+M8UPBhw9
Ha4muq8VzCSj5j60sU33tT3owj8uQs9dNRGJgEZ4Gb5M+cZXFpF77wBriZEaiYNxmRiDhM4nVCdr
9Vlk3SJI3VdP52NyVMgVY5G06bFkhpJbHDA355i3gfpiBdBcxs/SFNcpg9H2bTq2m8C81wf4DQDK
g+r7YQKPv7wP35F00nF82odZcUC4hR0NJuHsKFNh5U84PRVMSbnc/lJGUeTr8Pwth8R85JKAflni
NHrqIXL6siZOS/DrUBEuFMlM5v7HYzXy54EWV0E6SPjkzIRNQRWHaVATODWvVL67AGkZ9ZUSc0zt
RN6Qy9tx5lbgQjWqf0yt046TxYRP8WgxVlMmIj2GLWHNXCGOovnARZFF+tkTEeLl5T4mHmYG7st6
Mtn4tJ6fT5D4IdW1p7Bvhf5qinAEZK6lhT4AJSin6ba5lj8UjAq2B+yO0XcLYdtLeb0UQpshRvWS
ElfbEDyHR/m3mRAlHJ46SBmxW0xaiWWp/E9Yw6laH6cqQiUi9RYotunBjWmuHuDSgzuyXZnuIk82
Pfzr029eOSESVgMzY9XIUNAGpFCFCSCOruJyXRTZn6Bs0dhD8qC7aeHpszM4Sq3p9vIWfSSi8y1C
jRJrCO8nwK5ZGEH8pmkaQ0D7Nn+eIDj1/J+hgJZLK2AEqZ+a0oebJz52rvXP5Kr7wdTvOqPfBCJc
ITO4DFN7Df1RLYJ16IuVJxrA093aqPtlmsLqVjIRCHtmBT3LhHSeRGmNL6iUmcGfggLfKPDq8Z+c
akDno1sfw6SUkj103bpjFFo+hAQbLY9BMYM1c+SjpcbberriCr/PKDE9hbQIzWHgvZbpzMJar4uL
rDJ4CFQ43Q4Gz2LXJuNrSOZeRNUNzbwo2zYcEVWTIex2mgIDfgrA4r2K/lbhNTDFObvx5ffM4lu7
z6oh8yvYOf3XADpB+gnEbtIdFc7GEdWfZiz3itPstWTagFjHC8tckjAznMKj0aQbE9ITJ4CNRjq6
y5fmXAtSBwVn0kO2mFuzZrs1GYqa9l1KdaM4+RjzfhuIQ0rNwYO8WpNjAlAB+ESQl9eVxnJ+V2kc
gMN1QF7Bjv71OUdWqCitS8ib+A+Z8pQOW9kQoyD9/7fM7OvsPocJt2AZknZiIL6J4PaqcTq7iXLK
0HbkOAmg1K9fA45cT63EjfekxbJ0zoAHgxYRp8htK603Bdp2mkPRtbt1zgh/XndmFPvAjjw8FlGf
cuhM5KSiVfaLSDR0N3mpLZNrwwGyzvH91P79nbNTo2TqxYHPdoY0D4wTk38QzcoYizt7+eCurTQ7
OGribWt5fBmxErsJjHhsGc85qFfx4HKPvn0TrUdsP7wzwIy+np0eB5rZBVMMUZEOdAy+TT29LQPz
1FM1ZdYOHLpNy1YW/PI6ukvb/krF4+whQporCXxpFxmzuEKLHccUHT/Adxhazh5k/8wgPNSDo6Xc
dxBFaLa3vby952+sLQGJEkqD+ufXrw49J/KiKY/3DrJqPnl/cesTslk0i6sTp5kXSPOBBvYwU5eX
Pnuyn1ae3VkljtMwUBICB+OkNxRxd8TX1IuH7ErgevUbZ7e17N0xVZKMOieJ6QdCxlGGjWUXt9wl
wFsyIs8s/3qx7gzaFTLUT984u1PeGDU2/Hsf79JyfRmItVZxo/ToJ3lQWmjlmgSxd627Mpcknder
HPL8vt1qapW2KplKGBz6er6qWwS9GKgfpPrWKNfatJelaEEYKGdWkSBaekThV/Oy7xQZOF+ISTVu
FGZC+3CGn8K01p28IopwdoAd+ge7htYOeWYt2fcUGeXySkoOmexs4AaWCLfUoqkAnOSdb+RNZ8Kx
2rXNsZmORCnh305ZOLDdXb6CZ2qMOnUvyAUAHfCf2fEMGu2OyWBzdBJZ5ho9VI8osclJZW/VOFdC
V/2crzOY3oI0BsEz6rdfz8LzjKmdXA+WvzB5i1ukTOmO+tFzUtJ3rfJfKCu/t0N1zGChSL1sPdby
BYJZ2dmhtwlp7PRBtZ4iQtodpYvHFPrIys+P9Sh+JO7bACeZiQT15T0690wJC6gMQujrkll8/dGq
34BZkgk2gG3ZmyIitjNQXx+9tstLnX0un9eSFvLzpWlzHW5HIjYuaw7lQEQJMCjl7INsvDHl5rX5
TU9rOijEjZPEV67D2Yjx3+uTZnxdX8/D3rcULq3m3ErYhF8cM7gNU9JX27pHb/ijpOM52VH2/iin
DzoSaGayK0tkKIxqS23+ioE+u/0MRdFrkINwH1CIT1uSiUAvPRULwgwcCDQ6g8nHHL1zDbx5Dluq
0/L+v5Vm7sfPBrsJKjY/7p+wkg3NSnN6Gv338X9JO6/luJUsXT8RIuDNLVCeVfRFibxBkBIJ7z2e
/nzJPrOHKtWwpnt2dPRuqSUmTGLlMr9J4GxamIA49kYB5ju+0Rv1peM4fUbOvntO0STMu4ZcX0Hh
NtqJOfGFrSFi9Gkc03QbgoJAwP6lsBEP+lDWqAPueyIEc+cB1b46U7yMZqw1vsj6O0NfgaByzAry
2gIcw4UrONNpUjUBgsYqm4bTaaHrJ4HlN1FMglwf6BHHWIxwSqp4SPIRPyjxbQc26sKaIjr/ddem
atKbp5eHEsCfGzLx0RDtQiIGiFpa8Q0GS0g77UEUpS9tsjDxr66ywY2n3cyE4vvFz9YrsC//Wfwk
NZhyKY+sCjV/ImOQLrmEtH02HhO/XHBe0MakOWqQ2k6y6ZYmpEJsExhkDzJPIkSXFDKhfVchg3nh
us5F7a/XdXKkFZPVZuVM1Ea1f77Jx1uBSYl2VXGM8VaNaL5+Sm2RoznDu1Z2O3YzUErR86s1c+Pj
3sw+pZPHNu6qzKNJw++1+EPoBhrs+vReYfX3/UV/8nL/fpOoRggPewvi959v0q4as8Sym+ROzHv5
toLWXMdIBRu5dSjR3Mzb8WPO2qWp3U7KwxSiYObUKSJAWEaX+hXj/1EHsICmgz0mq89OHzLXYBgA
wYhpe2pIS4HvBgBg7zCVt5CRMwD/prAqMChf1kzm2yS5kLOeYQjA4oDQQcUIl51pyp/3JdldL7Ul
LyNBw0a7M4EVoDBMK9OnuW/nxtYhTNvmkT5IBOacsOEMdwEzge+f7/mjgyyW0GDpmnwKZvVlywxL
yY73TvAaqAf2q4FBY3ovxhoGTZygW1G/JuqrQ8/hwtrnciwcNzQF9LWt6KdO9Nao9cZQ85U6NoaI
I4grDUFaGTQ4QrHLrntirkY2UZBofb/yuYrh68InCYUcBnHfJE6876WdzGTc9BeVfeR4ZlaYdPoi
LS+A/c6eRiIVMFB35Eg6SQbUeurnZtJRYy2uAX75/getAT4e9uD3d3b+fX5Z6SQViNtyVBvLiPdj
xTDpEOAkBHSgKO5bRyMNQDsAiD1YPjM2LsuunEOYwAcU1HMo6PSOxGn05dQdk8CxkUyMRfYKQ62n
+OnYSJ39ZOVrO0L0HtuG9BI/7PzT/e9VT17npOZZExlaLFBnhXKQk2t6iaEqGkHfP91zEZTpEDNG
qBMw/k4ebpF3bZtAa9nHe8BmKuYf8SLK90gXmMTz79c6h8hWya8RlQI1Y7Nd/3yWbRcnXW+g4AvO
qx0+wJnUaE8TkAFGAUoFNylwYSLvzgFfwiNI9X4lSgKAKAkJslKBDLzoPHwuF/96VSfPWleGDBcE
Jd77+ROIYzX/UNVDUbw2hFL+JbJcwfe81vEX7w/Sdm6wGykvKsOdSyogdwEqgpQN6O/kTUiy3Dj1
PMWCTCF6lIAq0S4ys1fZpCpTaU3HT2PXry+8k3M77cuyp1E7MvUAbtkQ7zPN3KN3EOtHxA+wxfFq
6XFkUpWnr2LuHWl4+dCdpCzPsesSwyr6ZhmTju8v6Gy5iE0PJBrA2MDVT45HSxqEURUXZAePaf9k
4tHBWVZqj4MaL/oItawIPqAVo1ei3mUkWqmfMHNcMZikgUxyKihGloUlc/Kmhc1OrykSzGhnVOni
+0s9202gSwOeiXgPb+LkxAsDuwm6hJM8EugbXEGpp7ViYXeFS8fNYShHOkYyelF36hz6iO4QxSqe
RmyX03PGbGJJzgsp3lc4VMHmZ2CJGlSyEw1sQqIS7pBOcHpvLF6V6HeHXUfU/Pvknz8u4eSzCbNO
jlFVT/a1fcyG1GXWIwIyNw4yiEGHwP59/7zPbtUvN33SNQ8A2+mTxE3TvGFIY6bV0gxRVbVaF8G9
Cy/33IH69Qmf1EBTkMvZLFJL0UedDXF7oviUGV/Q+QbCMPcXGtNnjxoYjfAr0X5mWneynWa01jMt
IuiD1M6xJ2rBPLS0Nw9x+SFwHqRLl3Poz596mo6SrBgO+SjyKp9Sx18OuK7Jcr1GpX2fmDE012gV
60+xcmsyRC+05GhbDNFahg10ZyrnMMVMmoU4ZJctGPdACGEI4ZnlwRreUz9fGcxd+X0x6wox9ZHv
tPJd9JbYFgFYj08cBIp3JdNRmBJkg2TeAY4LNWWzPJdLnX2s9v7KGJyjONSVxt4NN1F3Fb+E7Vra
mzc5pF307h3X7O62gnJG6QVADJ+gxJM4nVU6Z1ULTk2lP/yEvBx+ftqz0qL/S10qaZrrJHi0lHe6
0700Dj3OchvJ3VHK76VIukJK+EZXGtxuypf/YPvSz8V/j9kKh+Cfp99gVpU6O+SlWSrq94ZBIMes
3lIgcdn/t7VOg2jaNJNRkQ4y8KIl7yPfDPsBqJY5/dtSGLT3dFREkL91dNk8Vd7Ow8KQUmMmFGXL
EHOCPBBdmgTEWJNd+EI+ic5/7dUva52ckWOdzNMUjuQqWreellroLC1fcpl3gBCXeKnY+Eo/e4cR
fJauy2x8NALzSZkwnbrjVOtqY6nE1qJTYIHK9SLotWU59I+ibI3ScufwZQfoDyR6eaPow8qab5Cg
GIO7uhq9rJF/5ALPDLhawkyXDRtb6FTyc0QHQlg3ILGKVwMWkrmceoHCxNSwHmPB5yJP1LN7C0ZZ
HyjoyQh46AujLUnrb7Xbpr0e/XTZ6zgWhzdlX7iUa0uBppLeJRth2zHaWvSpRUiVAFvmAdowFI5F
Adl1tNczrj1Vi9AegK7gV8lZZ8luH747MN+/31dnB8qcyfA9RS8b/sWfmzhMZSNXarKUDHyZNlXb
0sY5o8U1Ek2v2FqTJRtC0bIPt1GFFYxvXQ12vFCUCQouYnwWbd7bisyqzQ56hVMOs/qByauoYs1y
ck39btIcNxoP5YBstvwiDyHWifkSWjfKFavQmRY9Kn+Ew7l7g/hRh+YqQshmLOStGjz1drT1mVyM
1UcKYaBMnr5/AOdP3i8P4KTuaWAV2rLDFmSuZzf4CNI7L3D+8HQfNWVKEb4zgfXIX5jw0ae8qD2v
n6sxIVcJ4S+IvhCs/3wFZkjLo605JuyGqdCAKAEaFqkRrscfoDI7yxO8qyDFYnzYOdpjOYOww42K
mYOA+4avtr4rrN7VJxNHF09/qBvLm8JhMeTTdaIf2/DA6d3Tm1ci1K+wHKabycySF6B+gvo4C5mI
wynyBBcQW6+Qd3fhKZ9NhhGDM0zoxYh0nMRKFQa/MusEFdq/IFcovASD6F/EtRZhcfMT4HRhUZE/
/BVdvix6EjSRxI7KrCLzbK0j/jHhuE4Hr/iIb4J47Ug/wYHAkVI4h8VLXmGb8P36Z7tsTBs157N9
go7cny+28+V2LnvWHzg2MVjq7krgULFlrX11bTmPwAZWTotVqvaktPsA5hitd4RyyEkYJdNhk4Nn
2eouvItPqOnfj4WpIJdGunnKSM7ivKsSEeCB2XCWkO4JyIIF4o2msOWA4YpWsh6tDXOXOsFTB1gk
0MsNBV5ObLCZcBcJZsaN5DU+8iKxs8p8ONrzE22ZEY8tVJoYaqY04TKgn33sGVq67doM5WRviKsj
7Tly6FaTl5qDxAdgbB3EFFsAQkVUJOxdkv8Ko0DKklh6J/UQ8LsQQ741yUWEk4+m9W7+0doLJcE1
C69KTgc3p/tTOKUHDTmjd2+BezTUD10ylknwMsTjlRTjfQLZc4w+oaezFlx44WeHDDSy/3myJ8dZ
5M+YyYwdG0464Frm6frOJnGK5usEm0BC4Vj521JG8/nOtMYFB4nGaVBPyWPLpyxINt/vwPPBDYNg
2ASi/nJOcvqWwY9fTcJ8CsTUvwQExp1EpacJOIbTzm5BuBMU3GyRO78xhblwAeITO91rZL/0Wmiv
k5KepMB6RDWK++Bn38PBvrffQQxM1I9w5VtLQ17TR2txUiKT/H7hc22Qr+uexBtfD7O5Cmpiav5E
ogDm3LDu9PBaKd+nS2qR5/oNX9c6CTNFgFNrCpRMfOZ5ep/Cl1L7taNfKGDOvkwEljghkCuhEXry
MrPAb61BwnWTbgsnJlMjIqnw9hDwROgqtLDgMObIyQwyuGY8mZzH75/q2YpGFBX8Q76L3fOfEa0q
0NyXjSLeB/4D/rnlgMUvcueuoh6ZXekyxupm9hjHv79f91yh+GXZ012UWkYE9IVdBFIkjJYQRoC2
060oLik3nmMOCJ+k/7rBU8wEDPoe5kBPbIx31DRQRHDSmZVdk0lXknqktTTjWJEuHRpZswVMNlfg
kXdeMlxLjoNNWb+gZllW2vH7J3B2hAfkG4EpKjr+OSlfK19SinnI4z1GmqITzxguSyaEe9KN3Lcr
gUOC0ICgJV+zX5suNXsoY4sAeNjYWk4NLuDaiTpPTg+Wecly4BOK/ddnTv4CIhGaCcTSP/eFFQYm
tgElLTeqzGko7mLJd+Ve2WHRtlC64AbOE6C4cjEm5q3EpNf2t4WSLFDHMnImCKQozpr2IbNXKSmW
dozNrgoes/XwCXbD2H5odX2pM7f1dRjEY7iVcW5t6nXlXFJhPTv2ELnY/7+X083GF1j4msFnxgc2
G7qng620/Se8FX/AD0jI+Nf4nKJ6Xj0WygDE8FLr/2zsQhGabpmKQKBx0lVFHWqqmir87F8q/gGy
DIhrCcg0wMH/xfj1XGqGMh3KQ4j2OYiF/PnuGCx1rT7wccEEJ6DQJeRrHrGJLJ94PRMjUFu/UPed
jyNf1jzZzWFVFD12vhyU1V0vjRz1eGIYa8ucFpRjDVSdqqbOvXAcnp3UIftiI/AuSHangk+jkbVh
qHCrTfEBubTpi1uAZ7DQsubJ1DMYEIUrryTTdud51ZvLVHqO6XpQvNTUe0LIGT9Oq1zbmE0P1rs2
2QsHnQKzlvEvZma6o+Ocy7jwTe/4RqfzLdZpwrToImD/7Bb5ciMnz691hrGB1s+NZMvGmBbchY+V
KmnXoObASJ6+jz7nwyLgFmBkoo17qgRRslGnHoTwHoD2trYSl3Yd1AZm5dQkgtTapPchxXBXCWbV
XP2eoW+C+bEPwfiJj79wPeKo+yve/Pf1fPbAvvS4phL7pnHmevJapatOodaFq8zJbqLPsjNcCbp1
1NjQeQq8Eu6ECIoO6xlXpu+v5OyLQK+ZXonNpPRUMWkwlciwOi5E0C61D4PdAhiWdvWdlAw/L053
zmaYhsUrYEgHk+wUxmLIY8iMivU0qtOyNLZVy4rDq4SPr7YwELPL+eU2npdGsk0RXORHbROS3ik9
Xq5cz2Z3Al2IcRoSL6ektkAFOlirIlJNS0v7sMKjkKABve5ayXMsxIiVFwVvVnL7spVcofCQqg+2
HaBMoe+aPnswp1tBcAloMYCyF2REh0F/Hb/6+o+55Cyx7sPIXOQ2mh4m/MQY5lNrbqKQrkH8Hjuf
HUuhNdT21TrmpespxszYNkv6hVT2EyT6154TWp7Ybgl7nZNvLhtsJ5bHiCQkDgP3wY/iZe+8dwoM
8Ga4moZ7TH28JOdsEyUuSjxqBXnlRwUT12D8M6vtxul/K+BpzZeo1tdFIzHJdxbEe9gGhTuNOHJG
yWLU7g20VpKl4JSUlE9srX6KN2NLl4nBmlTchpz2Cha0TiEfOkm+n4vf0UwVZN41CjY4ier2+iu6
CpBbjUWPw6tp5ts6LFcpdC6t/N3GqKXR++2OirxJCux2VWun4Vw3EO3rEfhHU194fJ+n1neP76TR
JFnxhCs1e6WTd5inIKNeMMS+YQPhPoVAd/RD0kBcMWpJ6nsLXAq6TjLoJDC5aae6Laa/1jNfoqfN
mOY4FW/6KpK1pW0AWquXSU1LJFPchh/KbH6S0DywPD+4tqbnRtS07b4Jwis57tzEHFYR80iqML2d
vNJVAGTAPa66cWEEKkzMa8wavRaDtRHNt4FS17jc9hEp0V/PA9gdgHIYqmim/nnsFtZgWKP4knke
sb9SBubQIsnUD8BWg8lciWbM98Hq/LH7Zc2TzMLUcmnUGHCJPJrCVGIMhwhUlL0St+nCiFRG9O2+
X/VsfwsA8j93elK38B34ox+kTNxFRspjlcpiEU/Dxhnvs+bF1u9sPb3xwVNMgkXl4AuHfFVGVt20
zTK1BkyogSIxqMASEvnF6MoJDhXDQ82EBnlX9jdytSy4Ecip/BCV9Nyq3zkEZ0lfor8TmoabQZwX
zYIJpQFAYK4q/7Y1/8Kdni1TsLUA5q2a4PlOMim5U0cahkQIqu0Gv4WscqfoKgVzB8zw+4d6dlRJ
Pf3PWifRyA/6oUbTC2BKfQeszsvW9D1IoQgQVb+TJBc7NE/Dlvn7dc/doolCAeQz0bA8PXj9Fo3f
aDQjUYaAEZvGXdAua/OxuzSFQEDizAci7OE46GCQoIr55wfSqjOOkChB7o1YdmH73LWQvabnYYT9
F37Io6BCW4gxqPWyCR1ELj4axpXMR0o8zumsLzmERXNeMJ4DBt1imJsFzVZY32LXBFBsJyU0uMN5
E4TSUwdZLEHWEy4imjHpVq9ssnw0imqD/mSXbmo7uZpUoALpepIMml+5sk1hVQOt/FXRthqQplAt
w22mxmswiTcaapxyPQw2tsqYScK67TJ5YTGw6WFwC81pkaU46MoEmAzLA8oMyooj9baQULvK8F4A
Ul5qv1Mw+nEB4eMY2HiDTRVKV3ep+hzCuRZMt9nXN9Z8ZcLl4RdW56nxdTsinBsiLoReKdgo2Xwc
UfhXkOcQ4L0ZB9CpOk5duUS2EH8j+s3WQcBxCmll9Cj8DOjmt+NSiW4d8xjoOzEMbgdvAkwSfZhW
/l7BQ6XhIOZ/ov4MUcCyMUeV/B51HH9rGbT/8SpypeDVmn86t22wbJ1DgJpGlbsj5H8BPwAyx7fo
Q0QXuIxoOUIgy6Dcdt3ktaO9RMPnU1zoE1SOPV2avAd05BMwqrUsSF+wppC5eM/R9C9RK2pT/i7p
hIFhZ0wLMnocngVLNfMRHGHEK2yV2s+5JYKWENzdbkYbhwZkYD2NAaJHxZI2BrRnMRfizwOZddvp
zomeNOVJDfZOuJkrhDUIU2H3msq/9LTzgGUX+geO0KoD9z49llyoJPRx+MuGejATPO2aA4fAEpZQ
zjzfYWwpIiGidOC5rFyj/2mtRHKkN9fwLIUE00xiADusKhi9CHEx9YjTNYzUOx1qA+3QGeAIMUyT
X8QeoolH+I64EZGGgh7I0JBCTTPUcL2/CUBHimkT4XEuKw9zGlR2bmdEY3vzVsOtXTOlZW52P82a
RaVhLzCHpn5UKG9kpVuVWoyfJChR9psWHUwMxEnXLIQBksm5Sv2PZvhohIM0lvIG96czPerVH/C3
XbXeiQc25JmboY9nSQCB9rZWeZ8PB0Im4N6OsbjPcdxotyUwd/Bu6GB5GpilT7BpkSCbCTzMfCrs
32E9civvs/6eogXE9KKaji2fabIjrptK9V6m/Srrrgv67JV5AVp1NvZ9CUgnPcV5kvQJrQliX/dK
1fev4oeq8GJD8ezgABE8lY8PuRDgl3+GPl5YoncZKwnBkrxgpx9SocJs1K7mP6vaOqADpq0ZOZK2
kE4y36FLzm+ygWd1h0GR0G/5PvKfTR5g8aE4TkAGQXdyuuVlGMNuVqO9YW7wmS+YVlpoIbz4ZYH+
EUPbrXOpYD/b8vy65skpl0lFmOcVa1bKmuZil+keGGG3Vun/1wdt2hciiwy3LZKARrAxwEVeQu79
D/eNxycAdRviiygBv9SalkrLc4g0ceRR6TtegDL1pD5FgbEOOS+gH35aAkXKhaP2XGnJgMZAwQSO
DX4yf66r6v7Y4I/M2A4xQf/AUaIYO750TD2k/kI6cX7HAZpDPp82vayeNPCgmsC+NvpIMMuRKfFm
prR6RvStd2L2Y+Xmum8/AuOhzRHOJFdl+zFH94fB24hhTtYgajJ69XChU/Q5/DxNkxlcoAGhmcwO
T0UguiB0nHiGOecTVgVahtGKWrE4R0VQ1VvhkQdASgo/QOWSPHNKhkz9J+yiQ+acWd4cSR9E96wu
mBhJGwzSIVRetY661NvGxXp4kaN2Fk7h5vsP5tz7A2eKhxTcAoxhTj7iOnYCZu6wbtGGdYd6WBmS
vRBKvBxQdpYuaI98v+BnfvnXswKjjHsU0Mq/HPtwpSpDZJWS/Wi+NRMx1D8AnidBAk53LHuwy/li
iN8z69ZOUdHOt1rquEFHcVT24PtFq/hHI/9sMWOb8tcqYXKHpExE8jJBFhbiFKbquKOCmKpEBQlO
p8um60EevD6zAEtAliDPwqYR6TFX+NaJY1QoAQKMqAsEDzEgWBthuQCuzUgdczTARDSq83JcBUaz
DSZanQzBhJrB948G7B5fy9/PBl0vDWce/NlOopeMwrxu9yhcCP2GPHQWmGFkiASPmrEhqxQqD0rw
5HPBWkPtPkdeFtOTlK5CRFZqkrFU2mXJu0gmTTQyImyTTP1BzVFPRDKO5O0KRf1tjCQMp62ALc1g
WMz8Hi6t28TJ0g8t17afsgmaVVKtrOSRjSvyGngntG4A1DOZZ7AB0F6WPkhUxFHtSMehXklJDzz5
tlHUvW4iQhGgYFushHyPyBslBQdSvg3GQwudbCymdCYzyhGXskgIikmMS2lGkv3a5cGnJ1fuQxtv
azWGUDF5OmK8aGKpPPscAWwA2dIwH8fkVfwwfoU2jmDuydGbTuZZJGudMkoQ7UWZypdG4kFfGmgB
L1UIC4tkjsEJrchaee2DbIFqH699TDMhTJhwGX6d8wbYFdGrVu7lcFyFSbYYUkh6AD2EvIzofITk
cENoewa+BLTtEJww6Rqk/D8p011VqvYNZQ9kWpBQ/NBUQzpkxyeHB/QLQUBoLoq+l491mxBqQdzK
gpbXKy+gmGQ4gTEzEVEZkgnazIfTO5QBRNvDBGlKZOPrFFIGsf9Rj/FCyA4ituz249YalnpqeHG2
0UjM6OwKTVXEJhoclYWyDrzsHn96+77Mpc+5tPjeI626R3At5p4SsvkqofXTFK4Qc4kgG32/2c/l
KXi36lTcdCTRUvzz4Ciy3tFnOknC9MxvnoZRnBqt8sJk6PuFznUjofWjRAvCERTcJ7zry9GYMpaL
u04S2BmKmIIyJMA3eokmJrwtUnqxcdg/4Fj/xTj2ESK0XoBxifHU99dypp2iATIGg47xNSIYJ9GW
Xmk3OiLaAsYDsVbTywHoLXZmuCvhp/4vBifiAD4JKSxJ+xMxFmFjd1Kg1rmF64wAzJqKaIYnGR4R
fMwB0hlLtn870sgI3qXgwrly5vXSbseglzRO43Q5eb1JNINerljWiYGYdbe9/zBYh6IXek2XRlHn
1hJzMMNEGpFuw8ktJp1mV0bNiWJQTPJxqD5swADCmnIQX9+//wq/LnaS8KRql+gWCrWflF00pkuk
XZ9p80CSj1tAcpf8Qc/1UISGyj93d7Jn7Mbxh9wA7i0k8WifQFVHTVuInxRI2BK0+PrZqBfZwufG
KcyfkPARLxEpl5M7HfQMurDGd8POEc58hvEyAnw3NX+HaP+qAPgCUTqPFYAR+dIe3i3/o5junbzZ
l9hKR/rxovjkubHnH9d08jA63QCFlnJNYpwSavIjiZYFJqjO7GuH9Cnu7YWNfwFwMnRmxREtqnFK
sMsB7H94ProGbMWGMXCKdGAMoKR9wLUIPWgOMwe7dAPhPhB4UFQNI8eZJ682WSQv5mv6a8hktZ1r
z0dxIAmdW2tS/wP8OM/HwsIBjqigev8ZVc1CNruys3k+MgJDtbdNpHdfiOnjxcH4/5Jc3bnShxwO
Yg3UO7Ly0xoQRrvihzI8JTpaNAUKjniIr8zdUPcXEqDQhZtUXoZkBDmp21xclgU7/x4MxdB1QQHk
X3/es5pUlVZP1ifCuZUXxtUUmFsLa3t6Ho2dQYS7M2BOm86RLDogNVJjaT8FJJVs0v62I0f/PkSc
yanh6eoOKjZgmgAq/3lBo281jTFyQUDFyHPQ2IFPg946sFAoRd+vJeLoaXj/utZJs3woyqKS4M2I
YTETYG5ZGIT8J9KYf9zSyTMOWq0JMsWMkc0WHjPckqBVopdRSAtBZv3+ps6R7/5Y7iQPrsck0Xxb
kO+Y4ILcARbFOSlKJg5q8jcBzmN3OcyyZONSZnJOCf2P1U/OrkCxktjxgbqCRgFuQE1CwK2Ycdnx
/DAE+sIR4nv4wCIMF0a6KBTEJ60jkvT9czh7sKEhxTiP/rJ1SpNrR8Px6xhopuEc0UNCkaAtPgRM
Nr5QWZ/dRZTwhHnBx9BOQr2h+k0ppSwEULfwc8TP2yvat4jcf39D58wumEyCDTJJDiACn+wjCE2I
cjhAKgyODE1vtlGJ5h43lV2LCqX1HW/qqw36iWj6a9QtStEvnXLdlc5KOARg+Z0G+7lpvSyvr/om
EnSwGekO8XpEHi9eRKcLZ6rGE4CijCA4QiQb7HJL/stkaRNzgIXRr965RCI7f1R/ubuTbYvafJs0
AlkJO5WdOxUeiv3MOpD5EoxwNg0tUp3S6/unenabfFn2ZL9icCOZZcmyQO7EOAEFZSB29NYAVf4n
oc2BloqsmWh2nLy/vGMciCrGJ+yI7yIF08eKrNZEgXcxXT4fB74sd/JAldqaxzgHsVWGWN/V9goX
Blrhd1hiUtfrGSXTzDtGfa+xfxvZ/ffP9bRyQL/OBL+gfmIHVABjJ8E1Jvnpa4AMx8EbV+22fHbe
mkOWLOwF5imL/rpkruRNV2niphde6Skf8a+lTx50r6R6YNBpPqIZ+lJQYN5gLjL/Sn9DrA84Sz0l
cMsr9RlDEZqa91Dc3eDZeO2LJYLJ/YVk/vSI/etqTt6DbTc1512eHa0b8z56NXfWqryp1vZC/0mr
+7r37CttF3gg3S6tfFIxfa5MMxeCGs0iBoknZ2mdxmmahml2RFWh+wCAIBT3c7rzCwOpzY8BKNRG
ftGe9RcNt0jPiNfGs34hDJ+6o/51ESf7QEs1xxrsJDv6x3iLOmj5YEruIAntxfEpWo2Y2x2nS5tP
PNMvJ/tfi57sgCZTfCUfWLRfTckaoaZZ385IF0LGWac1Itgw81xddqMfTuiO0oUPnWLtwvon75yO
WKFkCu988ACclVt5h+gPDoSHamkoDKkWUbJJ4CUiQxsDnN8jtfFqpF786B8AoCWI8/4eqTNX/TH3
wj1Dpw0mHP51uNbX4769JT+FY/ehrJKNsikO0rJaW5vhPthA6jSu/K1y3zzHb0qJbqNbL4N1eWUw
dnuff/RXMfqOYELc9CZW6f0uG9A3y+Ha2JS/k/vupRi9WXYbT36KrsoH40eSuV3lZfdUDPlvZyUf
kvtylaPDucEVekM/agHnamlv502z5i861/WmXMZP0pNy1zN022v32XuFHvXRftbgh9+O90wEe7da
6I/yjfybXJNC6Oiv/Mdq0XRe+DTed5prHeyH6bZdlq/VNnzKnxTPXEmjJ+0Ar0gZkHqPbHykE3at
31hL9VndBtuZn1wtDFyqt/iWrGxCHeaeHt4CR6HWCmHmN2hPRmF4im7RuzQ9dUlXqXmaXeShV9l1
f2v9iO7aH8a1jkjdGooibEjPuU4886ZDXTljKL2Yl6GrX6c7+DpZ6aYv/br77YO5XQHIeYk3zrr8
mNNF+pRt7Z+gHb3kMP6I1jLX5z9kvcvAud41D/Kbctt8NMWi22CXelNiBHmoXfK0++Fx3qkr/cqm
o32rV2tphyB448Z3wza809xyWs3JCk1TJm+y75k0+dpFI/gXbsmGvu87N3qT1/IOc9X75Jq5jbTp
vP6ZPxuvxZ+AGABNdaWHnnpX/yw2xZU2uMVGP5hL8777gRmpmh2iDjDOSicJeFbwNsHtYl99dKBT
9YVNp/nZPOLSKrvDXbiHAQF7evn92XE2bmHciZgl+RsuSH/WALphl9qQtSkHMgTtZZiEi1TbjD3q
yiunep2KC5nV2QMDVaB/FjwJlGY961muNemRluCeZxPewnjx3hH7tL3mp79ylvOGhES5CpbDolpl
NxmyLD+qH9YFhY7PXPE0boH5g4+Ggw8mKSfdmCAd7baoOiL2Wvp5CHWve9KfUFPT9skddrq/3pN1
8DjdVoYn3Q+rdFPtcTX6XT3y3z9U4pu08Ruv9ZoLJwnV4JmAJgToaKWoFjX7SUBT2jg1y8rmlTyo
d9Grussf7YO0ImEcHVe+tn4TRNlAltc7WCC6+U+8ztWXgUbvsFYeKig5v2Z9GRdu9zSvtH25b7fq
tX10HtIIt2hvJsFrlrSjLWk1KOsJVmHpSbfqHTS4ltkPuLld9gawfV8HSyAv1nRNoyJZRQwkXrN7
845BViQtR3VxsH41H+EB/Ro0GGRUhT+6ZuXblDpEX6fG4GcB9KBJF7Tz5oWmL+YbOd5UT/r9/Duj
sf2WKgutWRZX0mP+M3uyp2X31M0eV4SYuuiPHbRHA8+xfhHXC+OXtHf2w856RAA3KvkQ2l/zL2tr
Xpe/JAgpD1GybX/OtxxyfIF43jr91nwbtsozvW5tkzTehNI6wm8zDq/i4yTox+/VB4oz4SIzVswp
JpC3fGQf6isE0e4Y/6QbMPCfcZH+7io3eKl2oGb6iFRy0yWbIdkY9TZo907nWopLYxpYQK26bCUs
0q6TXQBixo39W7lbTs/jGz9UedODDbiiqnLNwY0k2nDeMKDN4kZHS/bCD7BzKS5JH9m0MrfqY8ij
FjMiL5U8I3MZD6/ajXZNEz99C3ZSSzgNHwji/KH4B+DO++y2pLZQXUdMkDzpOD3z17puUdDjWoDt
a1zE9w/24wjg48rBU2kT3FgAIQ/Onf8repT3bbKxdso1XdB986DufdWNgELe2Xt71V3V17G0nJ3r
uT/WxW2mLydOlfKh2GWMx65w8OPcT7ivu+qlK7w4dLMdBu3YJD7UIHlyIDWeBG7muhrXGAAp9/O9
dK1cWyhH841V7/4+vqlD1wZnK06Ht/jNupZvcA0U44ZdabnVLyjF2Xa8YtqC82CH53vqJbjfeMYu
faNjYu3y1/Fp2Frb7sYA8OZmN72xyEvPV7EeBMu5kZLNiP7TfKOsAb2ozTJ8lQw3vBnwEl1m+DZu
C4fRjts8Nz/zp6xedJoX3s/Tssc+7VcC4udm/MDpy3+cbrSdc6uvgn3zy7lS1uHGugveM1gXbrbm
fy4roXjNY1Yeo96lwfxhbZVlvixCV3pM6U/edNOK8wwEluI9J2gcusbgKstkK18pz/Zh2CEbsLeX
0xsyvPi5HrKr4UeWu812vgUoU/40fqfv8lsF/FJxR85gkFyFSwkZPBjr/GpiV99cCprKp8zwadRE
JhruGbI4yDOeRM1w6oFZVHN6zD6C13iHTymcQ1dTFn7KhGwj1ZvZFqmnpWFPt005htfV9XRQFVeZ
Fw3lpUv3Ubly7njn3SGxvfxmOgDtQ5veucOpa6u9lW8tWx1Eqe6qv2dtY73NmHW805az8JmI3XBy
o3qhR5za8mM6LuiiF4/lU7VKB3d+Km4D8Kc/+U1wrmjGT4U77IuVmE+9xI99uHBWqboweMjhoX4f
r1XNM39Jt8dpK4BCt+O7+VPe13j8Ba7zoL8AgvCLhT+69S/1BabWW3xhJk85eibeOybTFkS5NLoN
Jwm0Eslow6P4edQPKmMyUMlLHAfDR+MhuJcWyta+I3dg/kaKdGPF7njwj9Fr3AvmZfc6hwv7oB7G
dBVHrvGzMFYhyuLYSv+UUq8xVkHkcXDkzcb45WPH9gHXszk6sgfNs4qXMr5y+qLgh15pzKPfIPxf
ETfC13qtcESsaJNGj81WeTJ/5ci0Z+58ZWzAnD9wWCer9LV+kn9Ov/RNfR0+SXfJ1n52ruzb+CHY
x/fGIXwLCje9xvdjM+z1a21p8jkMi36t36fX8516E/1Wr8IdHtTpBrBsSXb43q61bfMGFnDp3Gor
58ba8k0z9N3wYOx/u3Sh5yksCrDuY9aF5e1J8qNg6xGVpfJQOiLyl+oiEC4XXvzgvESs9/8IO68m
VdVv3X+Xc32oEhCRi3NDzmDWvrHaDgQlmBD99OdH7137v3avVWtWz2nbJvBlvCM+4xmi/vyoJPoP
dQGB2P8hdv49JwKKOw5PUxI5M+jY/hYzKvL1pvTjo7gYjYOTBKI6Gli02DXQRwr+pE1lOTxBStHG
3SgeZ3av2dKUHBsl0aRTfa0PJ100EebkinCEcdPLm73XvGsW1HnUSX5+9CqNzGf0bBIlQ4d2K+k8
Q/0NeG8GAXLLINan87jFx54Zhsn1xNxIEpl/crV+0vl/0xp/EfFfC11fmv35OBkj4rSNGv3HiNTA
Vv4YP8wyei20BPTIW7etc6sNS+fpC2GHpIj6MSaCOz9MMcGsUsqRP46Sc/mkQeEVHF0GmLWLh1Om
XYDV6BanVAnVzX53EvXyc5iPq9ijb2rS51gWDGHTEwpd7VNl5DdLyUCdWseXRYPduXY01T2X3vNi
s8cmosMjGPkCWM5HAT1AeFkSmimiMXoXg/useJvumoel0X79lX9M16fCItwHrah+aNvm7bKkgn0m
87I87abrjBGHDP7IDFtavTZ70ZY3xSDpJuXNqffY9nOFVh+9YVQlUcbDoAQCxACSDdqKgSVc7Y7p
bNFUMjQMhlkuRrs2oCS8apDOZLrIHG3O3cln5uWF0XintRjX71Krv6xRq0tp75/WGLPRdsJdHINF
ZT8D0WLE46e0bczOeq26d+Ghd3ezdRjgeyg212DiZgtxp4X512QzDs/YKH283C/vH0UqfbQAwzE0
W2krgw69mK1i35fjraLoAvV7q10/tuctL9f0k6ugfY/28xPisMHQjZMfO56vz57iHdcgVdbHvZ4t
i8/SFezbFvudpcpb/a58T5J8ngfNHWPfuuSvYsyzGtUblZq4nsfTcPxRO5I+6PanjeAf8d5DCC0u
62rZ9nrulnEXaY4aCW/NKgvH9gnETXy0aSg6vQ+B+vd0bF3HRr0+azpFypcBwEGNHheznJGdGQqY
k2GWxfJKRLop3VGj0ytDMMnEEvh8UAmb+m7KPqjax8vUdqV1mmChi1iynnMlLRLts90i5F0N+jbd
r6at8bqY+VLYkhdmyIXZLIRlgYdonwv9CizfarzOeZr7eA/ZB3jDLQjh7dPpvMuJedImdlTcPuf4
Znd8LBMPHE0u6cLisu1aqC+tvexpYvBs/UfjndMOR3bZOQ/v4kubbMcSJ7n1XB7/MOhR/E1Z95P7
0aagiCDnJpSSfwHdeKwuT8zgWp2hvdjmSwzkOpuLH5LDvl1fCIkXV19wRs745Y2/eWZs3baPQHCn
lpjcdllc29P0ZF9s9Hv42jaxNmcIC79PSUWlVgc4boHcnt0s5nrGIhkYnCXr5ryMzJJN2Wwc8MsW
HY84k0wis5+u6B+9cQJ7SotvPPa0SDBgaDeBtaWQ1Hsj+2aIjrZqudw++9RjSGhAcwGoGNXEWxBM
zZSSxpNs5ooZinVZS2ZhM4DD7yzR6pwikdM8Ornt6rSibfHfY/F/jPz+spzjX87VTWJoaXk+n6AV
BpejF/Ma0Z4D0mmJ3L6nD7P5fn1qy7vPSuIgiIGcyIubV6z2rvZ2TE8baYELWNsXly8Ey1D4sJ8f
BSVwnIqLPf5oMGR+6cupXOp/YuiDzPTvfgxeIY/Du6INxG//25qCpJh0x1FRrW7bEq/kYaKscU+K
6xC68iUm/DOUTW+O/FtIq7vS6WWK2X2Rtdvrt89nROSH4r9abQ0TlUmMlvfO6G4/7nYZPTaAEKWx
O0EBXBPtZux7qx7ofh+Ei7khf+DvnCuYXfTzt8xYgPWt1dUP1VbcgvR/XD1cZaRXOlRA6z0RzabP
WdKGt3fm/Us2pTW65SCTCmK/KmkJmb9x2evwbd3BhRyNHw3tkFOvk0evnxY9HZFo0f5pdMzPhRT9
UyDQIgJ5mSpBZvJIVP+KsxmNFpKHbs8ciTF0THmZWFKK5TrPcrg5IuKwHMfMGA1UIHoVQtJJvEU0
s64+e2P0SeQwQl351Sc4wE7PnoNf3/9ERM8P6U5E1Ai6SN9DC5hcFw7NitauQePb8qwamqpRzBLh
0VM/FuZg7WH4iGXABnq1Oy4Y4PIi4rjWNLvpstWvGA/7YD6WflkJ3+fwSWRK5vwWS670lonGNcgz
Q1mTVcNiQQI80ksHkpGkXwEL6h3lfcyx8QW1VMEpJe7yz5/jPW+7+01w2/tS3GzwO4qjMa70fEVe
r3deX9MPFVtQQmNk9G8lXaVGrsc96jcpzNpQvX/fY78H1w0qi1mgUDzh7jH+6PdM3Oyeiyd1XDer
tarX4dhR9ehN1L3SzHyPBY4IkR0rM3y3sN0+Xhh74/Pz+qck2K865n+dhILnN4ySVJgJ9b+3yhRy
WPHZjGtc/iiJvP3uTkem0QeOlzlpuPMbczHaPIKFq6X07lt/WIIhoPjljTG54z9H/10myASha1W5
XgX2m13oy/5ATsRsE3mzdGCQvARp7eII6TvZn+or3/g+Rc3hRpPNV0baRTH//XR+tNq/nc6v+Gc0
bkE/3ViMtbogiTIyokcMm42ZeMdo4n0IZVQY+s7oYoh9iJ/9mUsyNCjWayH4fOhkdWsjcJs/LNJv
iOt/XSL0GXVm3PTR7ybtZnocN0+ZRVrnXqOr+tvIessNQq6oNs96Eo39aJtXxls0tg7NG0opeenz
eb3p9EcKQtkOcU52Y935aoY3OctMT9PUkrYAIlvdKnXXpFcnUnTzm4LUyb0fTqvMvOuz/ZermUZp
Wa0ufxuMA9cpFLuf0h/CTnnQxn9b9f98v9/pz5z5oXRf8P0es/XDKGJN3zvJyzsgD7m5JJKbpyPv
5UBAZG3Y7lhEv3RXruBlJop2I/5hXyqDbfu38/mViGaozOU2ycR6NV2ZdK3GotkA7dRls9ChmwvI
B2fG8qWTxGktr2utypDSr5eDug/fBZ9KQfAQDGZpb1pjkVtGNqXW2Y9NN7Oh+0oWub44GSfjDyyf
/xS7Q/z+P1Iy/bWRm44Ol1wbttKa8en6iPSGftUbI9O/hHerMzaDKm51f5Xr2u47+JOUjv+h+PW/
jv9rK/c9PcBdy6q9LtZ6G9lLu3KmXm5/9fjEgCfBGBv54qsyUslLaz2M41x322ikv+MLtHpsuO5D
n41g8tH/hHac/JM/8Ne1+bWvhVySrpdCYgdto96MuuTwNvXpwDI8zupu4sHd9AO7J3Nf5iu33sZG
ZZH18Vk7IpjK6A7Ls5Pp3vzDCeNpQLbOHbkUVXySIyRn1te73q+OySKzUUvzffx9tCeHWWa7s/W/
a6h/thl/ucq/PBu5mEyL/MwqS9EWnxYCvjhCB4hIY2N4X5PlJGSXZCkLKhsrTLo+KKWHrpp/kLef
NpV/2yW/IBTj43lSMWaEXWs0un20UCtdoMVCpi/J8nqJah9g1230N9m0vTkc4ND366k6/+o2vf71
sbfTzdOMaYG5m/4+WBwX3+yKr8+9qruzb6hB6Xc3c0ctTIpYRhl9/vtC0v7yj7t8ANoqjLwBvcTz
H+/zos6u/+//iP/3+Hr1I2GQCSFQFqp+WhInfr69vEKXJSuhFxmnl+2v6luADOZeNba1d9bP+n2+
lL5wGUOJAunbda0lil56lODomnot1p1tPqzIRrTA7fpq/DW5exT90761RuDGY0AI+T54ldAdmBeX
BoDdnfmCYPmjjR4aku67i4f+eXkYd/3hztzK9K0sBbHRG4/MOuk7xY/fxSjnwj4PC8FDoyxKf0EB
odKN3cOcJNSq4iH8Rfe8IZDuNzVvpgImdFk7s6cOfdRDv+EtbWZU9bBavB3/IjO/iTqW7R8sqvTP
WuE/q/xLStpRJjGtHq10s6ORMfWTyl/2WCdxTmBo9pbF2Hd9AdhHPwel8e/X+IcR9+8i+p+DD2rh
L5e4h5XvlOUc/GyNjGJ+1gs38bR4nr7mKehufcfxL8bqO0uIAj/h2/pDAU37Z8v2nxMYZPAvJ6B2
pz1UpuyR4GrBrvdCL79pdkKSTG+cl64Gy+tqiVUm6WwcS2c+uD+9CzSF2gR68ya7OP+tPj8FH1i+
08sINyq1beGlk6gM0rtd6wBV9ad5T/1FPYN6V8/9EfqpNgq7dlpDS7nCzdSmFF4bn3tj3ZrB9uRV
+qixaHsTxZ9K8ezkLE4RhskQvFnwp3Ds78nFwc8FkaKiDgYE269YUlAzudyDi0AGgka/haSo7AOV
+Npu/KtOq8ylA35givr5rZiVC6yFpxma4ThWrY/t21sl6/QH1nGT+mMqGkkBx5xe+pmppbWxkDZQ
BTgzHJN/lx5GtfyDhpBlZkwpozHwO+2X+GS3vsgvmVIDKIo0PTqcnXtUYMnmYBrmDJXXxQCWNCt5
WqTzKT5Elf72MkkCmomgL71XoM8FI20+0l0c+yffincT82NazYURLkO/Wc7Hn17n9jqaogsymgoM
xnE7HdVBc6JvdmcP/Tj4XLgLrjYKiquxroKL2SeBiuMznZ8icjoj/VP4/KQAY3ARy9k3t75BPgEz
UOuW5sQGDt7i5HzfdaqO+c3sdv++Tv/oePx1mX4JeUd3uipUKNIWP5K8vB1NDM+eU3vBAx15aW+A
/DJWuD+zIwO4/7DJf7oxfm/yvx7+V+Ln2Y1eFUg09tjNrvTefLt84rIXOi5yIrpLYDHusrX36wMA
DTvT997Uu3beOGUSKigsLdrs9smwhWL/YnzDLmK4xJdTokK9WDz10VR3i6RauM3e/M6txfds9u/L
94926D/nr/5m/nmJD5UuVJTUK6mGcvhjFgUvu8E5ORyWmYWtvKn6xHNKWz40xpzSpPaehuQ+yS3u
tBlVuG2F6dLHKILe8img8x1IXeeJ8vmHLfGPkQiMiAo1AsDyf2td3b+a2wQe5WqF2QM7A5jF15Zi
UsTZ2ThSs6LKOVPczFds0DyeYvbmdXXVn1ZhoeJo0VszecRm6d0+6PBM/NwW3QdsU0NduHIku33r
rVvwchX7hJKsSTpfl5TMfuJ0W5jdvkEP2bVfOpOZaiproDaAJKzaV1NqN/54s4/R9eTIyqBI9jHw
gqdbz4T0T3r9Z2bKb5mDKYhRHKwBExB+ibyQyTQM9OSXhGRsZDOypo76+SLBeETLgxFaP9+BEVG3
ueFNFPqD3vkzPBIu7Wn860r96T9fFujdx8kaOyPrHBW9cUHt33T5UC/VoN6QUzPRCuEolax8yM1S
Byp1zXm9P5dTF0SUSO2xMsin0Ty+N6/ec6msRg6Yao6XXElo4XKPDXH1CCazEVVinDFm5hra17k1
W6Cuf8gYwvz5T242rpTIxBBxSqA6+uVSafLzITa51KzgM9Y7U4qfPhWi4G7fQxWPWnYlS7JueFG9
LXvMTHLofnbHTm1nDgCycOTc7HMk2/BohK3dh0wN8FUXeWDUbnrZdK5kTCLAcPOre3Ybd+I8nDYB
yxzsHcU+znKTfNTm6BbATzwxfIXlDrYmlv++Pr+Ph4ZGXfnIGOROwUIZbvmnaMPt45sHmlvI3f5J
aaeWeEj+oPQpf0COO/xSPihzyh9Z+9lIs9vNn5AxfxkjiKvD7mQDwdAurqi6VwZEXjyYC065Sc4Z
gozMKt5JJ1M0fX8+yLtzr3hXh0e5ITkpgN16lyrr+E7CoXgXhmeqNfdf4FB4MWUnbaEtuNdvtQWf
CbL1TAF0+9pyMF7X8zp+aQtheNFx/fSDU9h/HNfAwF4f3RYAS/a+f6OeBMsinANUxwvVLNbNy3u1
lHmlEw2ypjTLKZPPHk/gK93HaCYm4zfp5/ZCHwh32600m0Ttljkd4Ca8czCO725u5Za/CwsHWxVM
rYtXG43NXjDB9Fl39+o31sOtgszdO4/gNlxeCzJ3s3fGLpzNTmXfoibJjNq5BlUgeLl/XLg0Js+x
I3Y5Uz2CrAhGaVe0mFFmj11e6DLBo7GCuysbmmNJJulEU04FW/NOs5tT+qL/cm7W/jDhTSdrP1e9
E5UHKZCC82IcjLmVUA73QxM8yF3n6fn9OC/cNoWiysxspqbZ5P/s1qzey7T3lLDy5Q2TMqJp+kJE
j2vyxM41qu1zrNpTv0xP3shRkpsHsnM+8buwC+HuThSvjurV4NZeAV1aZ7uPpOASAfk7+c2ijq6b
M35WHo5m5Inj2nsYVHbMi/N0qriJoVsOrs4pFZI2rDi7sa8uJtFjplG6FsHqkjXfKekkPh+uwT5W
d8+gnFWcO9/YLa2pLWPzaQlmdaYUGU4WK2BejBIDd7Qb++JoKTPMHACW1C+e3sRmHp5V2Uf7mDC5
YVckUnCadU7p5oHg9H5NuVy2yoC2nODpNlyzkXlzquS+KLwxR+0i0eiskmdKp3NojraPqeYo/iUS
UiHNFleufLUUnMugot3TDCSj0TtS8AzwWPFWuyif5W9ZcrOL4Bq9AtU+RaUjbTjf6LJqo3uQxQ/n
6HJ561mBo/rYCKmaXg95lEdXXzEvdjaXfCXV0v1cWOZR6V28zr6Fd+SoXJHzRVYhF7UktzBplHCg
tXvbR8Li/p2nhbv36HlysqCJi/n9/Rx3y957OBpG7Yr03ZyjfeeyZu4xlnyYKKh51l6OoDNnly/f
UsSgpPVWLPB/vopkFCDQyT24H+qVll43EGX77BNPXXxSE40Le2KJnuAw9yDltM2cLNY+FtPcKZ2L
M7Wmzp6ML3IM05x+RuCuceFqtooDP3Zbf7B1D/ccSHPR01ya70PV7oOpM3VamwIU+dnSyT0RqGu1
qqIumKRgGAEiP6xLWHpkNfy903p3h7Z1j2eNsT/kEMd+8V7ER4DEEzIFgyDUzn6A75sP9xr0duGq
7pgs6IQiIRUotsfFqcMbon6ec25ggiUrc0esjur2ZoWsj9zSn7jQzrln6xaektoev48tkcyTLbuM
uPZViuYlXJuc9zHAlfAZDXOOqi9hDkxcZMUlByeYxHdhn4fPNyazvUMN3u3cHBT90VJc1VCd3M7c
1r6T+Czce7x3ivgWtt5k9vDrsHqX7Zs9jWAM54e4w6G33irWBStKCZDvc/QFi3nCpLgbG+5PI4tB
0PpiqB2K+S3ccw94dQTSAZtFqtG/UFnAfNoT95qwo50meQRNkKd5en1/hVnwiFkN8NOafXcuiWxX
rjKsW1i5wPNCTIT9jM7R0W3mnTds65bvfXdILZqwL7kZgp+5WlxZoC1wkGBsDTnHGX/bxbwj06tR
RYJe0OVKWvIm82/BcQVq1WvWks+ErrAPIcjxFfcEiMa7JFeTmVCLwn3EAM3CArcK1Lg/cXgkejh3
p5rtvcrr4gEkhu1M8qTw6YgHQQifod6yNQ6Kvfcvy7MODapz29w2p0WXnNJ6uQfKzmY5zuslecbT
8rqWvot5mU6+G+RI+p76BbfyYPaqdb6UBmv22kY/dqtaY2ZfW3ELsEGkUAv8s1kLC2zmEcM3BnKr
mtm8zByqY7Oflz4e5gN3b0rp1u1BXUMQfHTzJe//MXnNWtxi28/rcvgswPSzEfXdbM4fVx4DYiV8
/M/f5zVvK5d5ClV5CqjpbpyWo+/rGjQWCYL3E89c37uQIK6grJkv5Q81EZJijjv2IWqgls4UEN+Q
qqTbKgmEe2vowRUdMqb13T9RDiYTJzIZWN8zAU2/yLq8rBASdcl+fu3EtH0YYgrqFFCDEKqfSqp+
Dvpc+Ll97cbzcbwfGVpYHeT0eNBCNaT2qIbyckrzTjRZ5WG2keJxDCasWOSz09c+PkWw2fr5bOQ2
5iSgtyOYBBOM5WlGscy9gN3jZ6V5txU2KarI90wsytoeHyF44EuiBqMwCiSKZA1dOqoP1BkZvxvw
ayHhMJ1R0gCnhpnGaFGDHsdn62GJQRWdbOYdmHlUsetzByn0z/GFxgXZGzsve+Q+yavsnQ6TP3au
xtk5Ieki3uoEDXXWYbf24OtwWvNmPwcFiIZp09amNGsLSelNLDVVPYykM/b3xBSiOXIk52g+3ceM
BY+r+AHq+ebcrTuKU7HPlFQzl71lFcHYInqIJmZlqeyzo3vic2X2Y2VV1suTwEoXNrRugcSOz4I7
20Fxh+e1oLU7T/x4JWe8jdJ9sNsEV7YF0sPsWM62WMjePuq84fM6Wit6wP2eandgmzs++ORoW8Fu
ggkf2ayOzsmDyJY0Dk793Sn8blPakl/ErdcC3WD7q1bGKQ4ncEkU9qeGGujdcnHH/o9RrNTVvTwS
WYg6KleMbXT7BM8lnvq1V3uosmAMTq0JXmnpyZxS4UMIhuK4OrILTCmAR9gq/b3Vmmf0AMdB/fGb
W7wOPkNI7vrFeGF1wDVFqnd1p9HVkIw9uAk656k9w/1O1MYkJha/cS9crG1nHi14X2i4oLPCveB4
lO7NgsLVyG3BglLIvoQKerMIJF53JrYb2VM7pmJi1aZkgT3CvcdntyrU1dg6ouxQaVzgsTWoweEi
yO4D76mw6RrFMxsu6thCLMyj/foqHdlW7Hp3w9CTRfUqLqts9qw0h/Zk4vze7RCm2qbJxTk7V0vy
J8YUzYff5hBTo26v+oEcP5GpZLx0DBT8S5sy0eL7qvHLRJnXQe2q0R3vSLV4LoAKwn4ZA9KjtKE5
c6tGDzOP0RoJ3IwEcGR0dK5lRKjLemXOOL243Hqn4GrjZxkPU41eAxg25TXR7fDagO1nfDw6df/Q
+40SULqbnSMtYACXTlyMTQzo3qRjYzITkstygqQyRiSSvH6eRbI7iioXPvYEdIJ/wRY383NMw++u
ml9jWrgzyIq32paW38daZk7RFpT8Y/1Yi4Q7xEMXrnZudX2gPm1UHWEREATBUj8AzIpbADOER/bs
7A6eRhM0B4AeaDohkKK7z/6aNY4Q965iXl01fDrFehIN9x4+oKKUqA0xxSeIoT3ApmV4GhkXYORf
HSQEoRXiiXl3kA+3iB/BOZhEkv9yb5uG6sx4LnslGRvwEngGml0vxGAK0BrfxDnyfcvFEPC9ttn8
OpwlitjuzEv4EywRBOFTgXVYqIsnlCzr4xBC9VuiInoe14RK5EnQHc23tvhvY3Rc89jwQlCdx3X3
QZ/DuvpGpTff0mw8m7zJibpQUGCzgUIoGUKh8az7UBbMNPwe8WLmaKu9fc6N7oMWg7sfiLyIeVQ3
YxwJQbt9JacTd6Wo3kqRxDNqOKF606e3XZXb0vyVkpeDpYiVTuVPMa02/Y1MPKmyZtNsoP1lmk37
c18mkf+l7YZ8/uy0EkpcQtWR/Zr9PXWJqCKJhHoblT6+e9BgAXqDhi3nThhV+5WdJcpOCmpfjAS/
SC/zEpDzOa3jfSJ+9yh5NFeopGS+NEIMjTMB8r2iMfedztxQ2LbL+xp8dfWuLSCmi5TF9VtIxA+E
c6Fg3M/r4/waNX69qFDBPya1YcnvqB91IbiC+8LBfzryjc42wQU2mdCDJ4Q1YeB36ZhXixaQgKQu
4QKdepbklCSjn5QpGVaDnyS6tcmMBEf0yhleeZQt6lBI1K2ENr/ZQrontxnhMDuj4PJFEuhQDK1U
EnZ6PNMSwdX46pdIOmQLIbzgasveKZV8aTbgQbQF5+X1yWQ2hHEawdzUJ7arwz7RXEQ5rTkgLmI0
iQcvvVmMCClU7+neA8rmNsSENiduT6IJaKJLiBMJTAXgHRqWnisMIGZtKZui24XoJJqMFMKImuRk
4x9QgRbOSawtpm8PgyndQb8D17V6HBiTMFzSgMMGd0KHZokyCkbB1WvSsy0xZ+9JiDQBWVaAAiNH
KRj5bD8vvy6RthO8T9U8HqbgAEkahPtojGNQro4bORUXE751Zlfh3WZkp9f5cgSTENZf8+RE8CSX
QQGsKW2xNj8g5M6uklzsARWXR30C9XtcvUvYVylWU4XPK72T2VDqqoPJp4JuEucttq4OqS7A9OHI
CXOs3PwrjxSPqJUisMSXbsPa3Kfn6Bw0eKetTX9hcgul2YhLDMfHcFVqtOAQEhYz2AJiKnPkFp8R
nY40QSrpOH59YESw2NdI3vS4bP327l9sgkqySq/0HMjeEVQf9XnO+BQyQpzUxHBJpVnnaQTwANS9
++HpXGgcAWCeZLMmug1xFUF2E1wVXUu6UAlRQekrFENpfY7va/VDIPf0nO1nXVin8h2v7u4r4JiW
ZSp8KAhRMx92wPm9D2kxEBb7iOgK/2OEw8kXTYkweSONUITAdYQ2ROEP/weNP0QE5y8xUIkXcAVo
vKyIqUZsq8FgYwTfTskpab5eAWGUlfljhewjXsMMlCFsY4TrVxZSgfobq90f2qANoEAL1Pl+uXdP
G20uzNW5tMuGV9PyOKcjJ1tJoCv2y6k32smxlN4OCqDW12zvio7kOagPW7LvZpiCvzKhY7Hu5pNH
ROO9SoHO+7Q40nciRCBpfSa6JTnuwDUUZhICBquqtVNJxzBimw+UPAXyifSxm4RyPIJENIUvmu4V
FNluvGspfqyYS3EzlTlPZqvp2Ow2whwUwW4yPDvZXTb8kmnioYg32d0OHSCvXXcAANcfwDJnb8Ub
96uv/gBgczI2izFPvDb0dPQbAuJVd+Aug0vIU78OxRsIZ9LTq8H8HvoDaLXhlwYI7Wi9Nq8DnVH0
xR5RVRvuFm///UvcnBWzeDvVPMTbwYVsxA0Y6uuKz8NYbXhI3MjDr+Ps+Hb/qhc8RTWBV/+87Oed
1fAZr019ts4rDkFv1ysgEVEvFHyhBwr3RTBXufT2fufL6UzeKhjEGgHqQ3VbuITAeBqdUTiIjYsZ
dVVEQjZxGggnZfeJ1sHZdAtr5Auo3Tqc4H6XZuvV9snee1RC/Np8+idv4msJmF8iB8UkIho+C7Mr
k3a9UYLIXJD5BiJlw7uK/1QEHe/t/CY8h6d1gXhoMf6W12OOa7s7CPrTyQhvzyRLWpKwE/Ps3cOX
fgDWSLtym+CvkA15OiRRyV2cZ2JAnWIO0P0zR+AUq/MUSWfb+2MSGRXemwgIgLWK4VlDOb9d9Sx4
hXJ4/2qXTfxcP4BhnTgcnT1D7BvIB9jqEvq9tDgLj3jE9UIeVMgKlyOlb2tvTxay3wYvH+FdP4gP
RmgUIc7oRj7iiMvBcSa6Lyd/r2PEN0Ib2vKiITlXLcUVMT8LBfLTnQaqP02eH/KMbuc3yhKJ+DZe
5hsxnoSP3SgV4/wgzuU5jSrtpmZ8wU7IbZrrbgdVRUKB1SOc/K0xU4pWq7mULgs87Ot6sBPnr+vE
KJMmAp3ZH6ox75oM3XP0NBulXRD43Nc9KmyQvNcGeRp+aZWuzkc1G588hgM//keHsLQkMRv/sWqT
aqZuHpF6aJNLcn67lPYlgZDgjTzB2zN6RNe3ZnZJ9g1I0NGKPIUvbOheEDY0TK1GEcHLW33X729Q
ZUf5Vgv4OVwSYXNJmlmbs/WAwcTTz9PVOP3YG2UhJ6+PfEkWfy6bBy40XVCzM6n5pTzkIpbDB3UL
PnemBXTmLbTg5fULOdSCyVrmAk/WL++0u8dy2C+q2W2qF+yUakUdic480mmnUFj0NuH9sk67ZRH0
/JfDLtWCI5/+wFzckZgiuBFVsSvsw2AhJgbzL/GV7+smbpdP6zA2bl5z1fd+73VLkWwb7vEZJ/oe
v8Lne50SYnJ7WU6/27SZj7g/OAft8sePzjsD/vrLsppDJrhsMptaA3UeHmuX9F4MnncxNYe3X8ZM
r/t55YXWj3esCODf9/N7O/zVLsudHI7XqPigSx8s/X3We2efRvygchF2u0yb9xrEPgaAR4etpLHf
qlgMIZQAmtiziVAvDuoo4hXJC4GuN5KnxvmCdn1PIhaZpEIM80Uy8YR4aG0ezAd80s7Rh2GcvpXa
3S9Eh35WOv3vziTNSK7RC2OQtqOxk75X7+jDOTAXZ4/w6d1i2Xlw3BFsmXp8twtvtD17AnlmEqYL
yT3bx0WWaKlGbvru9d/Zkv7DIiWlPLtTyMt2bXxMb+upflmrT+v0DhMmPJJwB+Trcl2C+FxQ1aRt
eCu80SgxWZTfk8Vzu8eFK0Er6yp9DaQzSCi/Q8KGpquiy0aNT9gu9QIaT5mXBzl+1FibOpBjBbs2
/cxW6lC5z1Y/OwmN8DTV/0/UeXUpqm1R+BcxhiSBV8EAksTsC8NQiggiYMJff77d9+GOU93HrrKQ
sPeKc86V4FAe605zmnWzVlFiXve3PZjviJxvm4MqD5tD/zNIt981gt1fthua5HNC3Bu2HXOPSxBW
v17Ka3BP/ViJu23q80HIXa9vS7YvHoxpKdzLZl0cUj/1tQXnk4i33afyTBtZ9Opl7+r35vcp1FbO
khO5T16ak/1QOrQbADLkvzBkIIPA4TWxGg4R37rn3o2BHl7+lI9tOh9p0KRcuRJn62KKuudZD9C9
sOArvBzluMa2BsZSDXrcCDW5MxI2ESbqPlVw7ON8/Rv/vDy506loF5aXbm7xNX7RNeSul7B65v05
3czfTJ7pu9+/P6li9yKT7gJoyGExLabAmOChYgrB/ReQ8T5HPXh6a21uBEbwLAbvFSAOuHjnbNq5
cvAdP7wmuYf9SFoSf0w+MezVTRa+UWh5Y1oh/kIe6EUtdN/+xoweq9fm6eX7+6pYcWH6TIdRk036
o9/44la+shGQvHLUGxnBLXgOtcmLuFV1S2q+lznByfDrWWNxF2rnatugLIwgxZGZNJS1+dNDCZE7
YM5ZdBkqFsUZwk5Q7EueUknpSnjUjyfNryERHg20PSVN0uR9GQppDrEzSOSxNBakxBJH1xu+16lL
DycSu6xeEucGIPqziGXCbL+Juv5NFzpQ0jzCFZRLJsqQfWZxozjQwkhNRZGTNF2Uklm1AeKtnJUa
XKhKiv0hz5DrTujNTHpxOyIKAJbCJQ0RmXGtqGf3KR5/NxnRd5eYARHETgvbNZKzk8dGCxhkBepN
C+S50O2EZC++2Q+MhRE/ls3fdf6PdUXOVviFD9FjY9Ckso5UsTGnP/+WvCM61ZJsy+vXH8NsWeaH
ho7LWgpv4/IZFanz/qwQaNXNkabOX/nRUJZGPc6s0e0x+lmLVhkp6Eg4ZXnIlGELO+jn1NdTqUCB
uWQTfow471ublB8IGBt0jeVm3O/bT2vWISWkTo103CLxDJd5B7yu956lMNHJtfRY1wPLGmSKfSdV
hWD6GXQfIjRK1MEnH0JQxAM9PL3c3IHo1kuzXj7k5PXwJSxpPnxdJgie/lBVoJWlj/vS5H7d5vfN
V3dFfPlFHnHEIKALj4pSP2tJnkLIgIp9g+C7RFoZh47yL/cjs18wt98BeuZryOFPWiEFNdrPugPS
V0yyic5a1mcKNhdSBI8VaoY6ID42Ae4QosCHx/LaFJ4wHVPFRdYEflgBr0xUvQtUuUfyiHkXoRL0
Zt9jqgnCoD7/RV2CmgDKjnEPGO3ToTIaWPOv7JCzM4ibSUEOgNfrH0Yzd55don3sWkqqZ/Sic/UK
CMglY3G7TF7vIdbvd3etfPGRJjoDJd4MGJ5oj+XtxS/6dbq6fIa5NpHMWcnlIAqTrj7AOG7jipac
NZOLhapHdbfof4ZoVucU8xmxd7OfcmKK+S6x+Y6e9+CLoIURdFRdoddV9K2KA+pYmzttUxBvaMvs
BHfUdOXbXHNv+4dxYJAArXer5ygIXB2YJEOPjOlB2iRn1IUY1xG2Pw+epcHodkrZKhri4+KokBLd
Vn15+nuGREm6FtSaI5sLlVZc8quRZR5Kw6uUqFSu1Ui+Lur3AqubwpJURt/3SH14xnXUXpCkH17o
W8iHoh6W3fiWTb7fFX8/0sVHGVX0u0mJ6uU7XXClnIZCDZjZUEZsEqs23o1hzlevsoaFYr+NwGqd
h2TzoxvF0fUbYhfz1WDyoD3RQLW2O6hDpavK++wVZlqkvQLjPhGnSTmwGul31wRcwF3/LlItxJSw
v8oq6Vej33sEk6P90/vB7Rs8lSHp1DPdPurhVd6U78igDCHZn9rvq6PL8EKf4T3h0Vt0f7/jdqsz
yHV+p+tUuS9tIn+CpzoFC5XWHjIxBti9L2Rgp01HtTG2aE2BRwQP3Q4elo3EtglkYt/cnYsRtZgm
dQAABUrbt3C6o85bVwzzgmpzvt8mynVQHn/7/LJJL8P0GzZM1VgQEjfG6NpjusigaqP0VK2+tSMa
OgXxGyW003XP+Ij+7v501Cgf5Wz5gEHQ7wlpCIWj5EbdP+4H5YGW/Omyt942ciK/QW+etsNeDVp3
BFFKsRLsBESoksYnzr+DAoguFFxWRq0QukN2219MF/ZEdYSvd7OLJ5R2G/pTVMLy3ZXG+HpE+904
93K/NwWm2GsmdTZEG8JjRxdYAsiacM7HOoL7IVvYpEfEaR976ASB3Gm3/RPrj/QqQCT9bst/j54t
f537vl+O1MKzguKVFL/hj+7X1WWo9kcGVM8jQpHkmTunisY1wFHkpWb9EDZjM83dMlDbkIERFFut
xJTcNyUnJEwqXx6/lfGDyTLc8Cszsmzpr26j0qDfNgZbQSEjTH3uwi24J+XCjDT/vXxFMsExQerp
2Q70c3NORwo5PqGBj44sFAg4kNAeIThaNu/4pILbdW8HBgrj8AR9Y5eviPLWVKwWv1njXU8NtXNi
uRaDJ3j8DO5SBi/m/+ALNLtP/+ZtXzQ7Ve0a417a4Qf6nmpjyXvimdiVMmhQHqegag3KzOkstJEG
2F/cNn8X50+MYEO10eYcO2a6jsNDz9dsouIAjrbbYlbIyDArlz+oadjqJ2pgGQYdHh2uWYsR7W4E
cTsb0DUav7bZOluzDB1capzcAqonkqDHVRqup126PdBHzzXlClkUNMwYTvB7ai5MXxVCWJyV4qo7
TonPvS3bv8usWP9obAi/b3itq2ysmbIpVvA8N6WvRdmK6v7062XhJX7s/0VgWtRFZvQ+/87K5kvv
ca7PLjwQboU1GDfAvdASZtFS/mztRfVnJcBn7/NeVKm2zpyaxk5PDahLACFnBunAg5ZFRN02jo/Y
CpJaYkx6N2CmtWXaUPT1ErKj+ILErWSO8XE6mMgI56vQhoVbI47nefGL3OE1gmTy4HVszjyOj9C4
GPA7IM14/m8GnBDW24oyMGo7bwc1YEvk42kSMaYbQFzJwDcmu3kGM4osJo4PNMWRa4iTdk2wBgWN
NzO8mpk7OxMsfjrov+zqOYR0+CsZ4DNiWfR/4XfYBwhEuaOwq8bpWAmoUWR29xrkP5v7xbLpOC79
kNblN/Key0qX0PpHFAWIFtw+dfDui2MrjcNpwwQ0DIdl1meBCdLlAKPW9QaqxJg6/7Ezn4PeQUXc
kGXASqN37qpJerrC9Ia6OOy7LT0c03394b3SrRzmh/w+yPF688c2w8FfB8DJEDEiD/yWdsk4AdqA
pfPqD/LHgDSR73zAlXVMtRig5AN3FL7wY5B3jKeyS6TOsFA1nNQV5MAcqa7f4IMskew8sAgoAwDy
P8tjOF+w1OUd//ztZRogHC7snVjxyvwDvebPpeZWGzSSStVWLk76tIWCGrskt4mYOKjMlHYOzSi2
9WdZVfbrj6FHucxgwkEXvukPbnRiVAAnNA8Ba4ExR90PJi+w2aMYjyQ4rc/7wFir6FACCuVn7D+Z
Ysh90Ft+EmZHtrvPElk68yTtnzrCwmK3YHitfY0dPQGAx4Ry4K8xqP8ajrEj+8E88fjeHtWWhM2b
LriCWArIQqtNzmyjU7ut7tgJhjQwa8BWDdSHBkj91H8gYdj3a67byPnn5TugBEr9EE28NqHnV9nl
xf4h30LT3hwQ3Rp8etKFhJkA9zwdDp2NmOUVdzT4LR7b70k7PwDczvU1cT1VR33NhM4urJdc+ftA
evYaFOfsUHnSDsrrx30HD4YZgN0Hjve2nwwCU23kYXAuV4YgMkr20NsIgQ/UJpgDhuH49wKKXgGu
luWbMgACMSoH2KfMtGQMX23LBjMN7UzIVjtIBxn6oEM7iHZWNVBD7vd3xmpRTl3U4NxUYSeMHfeP
Gy2t0sVtLK3qI1rA5qk58NihBvOAeCRdTLbHGczlkDXVJ5vmpmJMPnF+4HHcDx+ErYiqSWU+wrJd
Kpub+kaB8NHaosxpQnQhzgbSowGEHOi0spaU5EzkLpmXtkF8cMMT5ctYo/EqLxjCDGxiQVHEQFBv
bh2MlLEXiJUP+itWypNGeLoyVz//uk9nr6UxbUNtdZmaW30ikTjdF2VorCmm5dHt75uYkIl/M9Jl
QvZuKQH3iJQta2jdxVy5yO6UmKvMD+2x7+u76yLfYXRUEjoMHLRvQofCaVKGbdhlgbVCrx2H5JAz
1++Jxjnxtf0ktx1ZvrJ8Rt9Fu+uhlAHsY0ct+bJjjSMYMgVJwwJT/nIA2dyEBCaZBVz5ny6VtKL8
9/kTZeELVAA1TNkXJ97+OCAXgAIEFggzbe15itSyG+YgbhCOwNk1JAKYLCoBh3s3UJFMA9gbIBPR
YYbvq8esogiH5kK+s873v+dsq23es4yBXDgYKNyPoD5YDxQwYVgprIpZum9xTxCbohoS9V9O68za
piG6/F02QAejQ1fuM25hghfum4I0NRUKSun4eXdQKcL786Klh1SNZRrXqDv3SNPsD6UxuE1vm3hQ
0L3fDD5z5D5CQUL/qkuZDff/fxI2pASMj2lLmJaOrZ/90Wxec5A+3eiv+CCELl6afd284LvsdO/r
NSvZfoYmRQn2FLAfmoZijI14Fxab19cr4emg51y3zKe5PJiLav9+wh3xwigp8Qjr/5WDErToy272
yHGZaGoRRfyG1i9qme9TRdaLGosUX7WzRF21QZYjkAsPB9WTPBO9OPE0cZdURiFxEZuuGka62l9K
tTsqMrDiZXghiGSxY7sYYan2Y/clVySIaFQCrD1R+KMRArqqEw5LDO1knjqNH2RibozUmVw/I7Od
4qqe1eTT7tRmnEnIlzRbNAWk9TtuC7cBI8sEHitE2SLTh69a6Ly00AFkG9uMLJkMWz51XiidTdM9
0gdN3Gx+Lhvyy4x79iZIHOSxhg27mk1XD/SY/+snUKiHlkYycnOGTYTENs9J6dH0viOU4BBEYQS+
ldNjt/eY12JfgccxkIMFkNtG5+Buqj8aG91SPeitTeWK0MSiSPURklpUi1XKbexReU0J7TbD8ur+
h7a2rWFbUhuvh0jvGCdH8IId6mRhuPB2sB3YRznRC6w51FUXwmXtsnO2Lj+2HqrouCluuSk3v5m1
a85FWCRXzX5Lw/fqgnYBXquM0SQpPKa/Esd8f1FlHgSOvh2gBQ8zr87H397wm/CSXQr7wro7XBIP
lBICbqbTucM26XhaO/Uj+NxGmIpKdlA+aq0BelTdiYiTNANLkWIs7qKIh4PM1gQPrmsNhRcC/4eQ
ww+nBd9/RwkFW2DRMOB5jO8QOC9XRhZSOQTdElz+tM3VlZb9eTP86zsAFcLgKqz+oD0z9aih4PYe
pMyZpWWzfO3KXb3E5koH7iuqDlhjggiqMZ3gH94CUv6Mrb0G3Qcazpc3L7CZ5Y4OCJZemuljgifM
0V0fFDjPf04XRjk9UroCszrBSd52tM+EvOuXgmuVO7AwuO/JDfg8Oc7c8EA8n26n5+p+pixLyVhx
3ytwsr5y0hbdiaDhfebNVN/m+L9m9c/Z4Nv7VIAwVPfVgGIWEYEKmeUPo4X6TopqW2dXtAqJUgDK
f4RYoZHazwjzyFJ5wMl9iWSAEPWNAhXfQQcGc4mNXijH3hzbSueFmi9xDafM4/geiOVfum2SQ1Jb
zalM2LwLicMbw5oPedRn/lXqIGlhMPhTlA9IElil5Q7ZjXxj/nWheUb57A0T9LVCfnKBrFn2Ty0K
AanTj5QXJ7p67SvCZATPwmJbo4y0/+zb/Werza2kT4XPIJ1l3hr2daevKNceWAd51FtpEebyvUsx
zktpySWTMn09jRD/vrCm6lrafWfMVDaP3xm3kuX7WD/iLB1kp9uMYJC7RqROVGweSRK4kfn5989f
Pz01uQ7d76zakFyzkXAzFZLQhf1CP03ZEI1kjIgafGCPH/MD3//E4q7kQlqE7XY/i+qrVx0vp3p+
n3yTNMac8dyJuglAvuN8yTKs182/Ki1zqhZ5SL5ZFiNqZL8zj4TTxSpKy/xMmmaIB/qSSM20U77+
AtiGRn9k+xCswFhAHvNU7X6EJQfepLNEQNRXNqEDvRZwS82CkBOt1NVj8Yzu8wfl5v6x3jRnkhXq
pTMjUEiqkESmrIINwXOyLHqnz6b4u5LiUSCJ2kXv2GQ28drvYXPnsMzcD6g15pHTfJ/J4TkYylPN
6gdt5EyU0D9mLf9s9hA6EkaZWuBbTVuwk7qYtVwJyT8i9vuqHxGKIRVI+YumUCZsBotfWzzPwsUT
mdAjepAnsDMxevWHyyRyzddkeeP0WDdCbvLen8rA25BoAINMu4mAb40JVE7Pgxmrszy0Ao50B+bZ
ospFM2j22l58qhTSTsSBP3F3RRe9EM1ygvHrtAEYoM8QLRafzwanHEZK+5hrKzDP03IjkJ4fx0bJ
kl7N7uWA7r+f222GxucahwcMY0pSMEu3ddAFxZxeeMTv00OldtCOHwudDPcZXWdcmg7DQp26mLsH
XKYMvMB7GIJ49jnfUApeUe2XrkQl/sUfUPjjPGGO2MgKROXgsoCdR23L1ebIR/sVhuFOJ0lO2k0X
y0iDct3WzpyLxb+vFpeFHlxONHW5rz+bjhKpoDXriawZW5Kb9ptVt8c3X/9qL/V7x49vcsgsIW0V
el1E1k/SXUus5PvHKTrG203YIMKusC7ZgZbISaickKbcMxy08EYPsi4MA61y5IK2XPJFGvQXsXYi
5eGz8E0sPfjd98ppGd6ci04NwxWF1ydAkEQb+Pb3DwW4JZ40+kiDI1gk6hIa1QsK7xe77tu4c9IM
hN9e+NPKLkbMwunBGMXqUXxbf+8EAyLloo0qbayomdPjHacnKURTeG5GFn1rzX8u9TPLrzrKib4z
F3LYsBTU2XNVx1QwScAoLS8hbXqKay2vfv/4Xn0D2uDJZyPNapeSKGhxc4RoIsiOwWtKEInwST55
AVC9ziEjH3owBkBwrY1FNe1A4UNRWUvuY2ke0mm5bWMG3eG8FkrU0tNRvc6/zR8h2T8R62XbUdZA
v+25v2yvJyJy3mqcidfSTf/4g2zBRmXPr1AUY/NIwWeUrQC4gMDVRmT18dWlbYOk2TP8/iAJ99Y9
VFDfHooI22J9c1tHHzJ1RZtLux4ulQbn31ANSLzS+XVh7UQr7rrOhlqkRCTFz9X3bEbSjhrZpt30
jnlY+UBNpg83mzNMAybibWFO0+QW5yv2/BDWSpLCgyr9Ztab5lPm3ruPdTMRiJg0+sBBQl7upG0e
q4uPSsKsXvQ3/dFrrq6KpI47/7kSpcIVhf8dPTrYDZVfLoo9k2O22vqFTl61QP0O8ywUwQRmyyK2
kWYSygnKJBunYee+FpQvzA3pQOszkHlMLjHp8+oWK86PkqUCQgFB1xFScUiYaZCEOpA8HdgeG0gP
Fm/bu+Nwfvu7lwW0aNZpQoQ9aSZmBIIDxtn5sf+d2STahiLeC5BlRtvDoTZjlEPyTqrWUjp8vexr
5ujMJSTkvUeUWTCi7Ca9cMzaeWK8uiFWkOJVexkSnjJRpL04ajsgoupRL4H3efiuCSwzwkuEK/5F
mKAK7i1bxiG9Ym/8DtVYXVtTOuwlFVwdnCFIbLfAawJhMeawJdzL/hGDhgUjmHrlnnZ6+HWzmJGC
s2sIhyGS7MecQk3cbmFRTH6ba4JLXWV0jdsNuKZ02huNHxOEtx8Tgg4iItqfWBGdmnA3JEqhKDXH
sX6T658BE5ZDTPoufbZFvez7WAas0hLq8TiN7lPy/3LxXvUhGuNf/dbX4i66T3DoVMD3PAVHPmtM
mRbyWNiyH1ELkV/8JnRV/KtrxmhG9OaEMJigDUrJ1uwjaqeERL05bkZZ4Lv6c2OJHSI75Iv6KKeL
ce+Lt1jJ5a84oECRXGdAZ0cKrd000mBvfc/s7hCuKEXY5146XxfKnGFB53TSbegqBnhqiKf0br97
mtUhhT4SrcRcZ/t8spfiNkZ/kdmNzIilgsTXFb20DLFlER73TvhSLoXMLsd9P5hZ7yjmgCo6XQWm
9wVM+CZ1pPzWsTXJJJFapihCEZFJ1sxIQDkXqgfAZZSOKA4TBFIvYZUSUhX2+quNuKu3LSLVBEEU
JxGLp5nQP2qjYRfzyUTkPLQftNOPcLFkJ2QRGGAgYDOgl//atJ+/205HK+E+eP2B3X4fWFs4SzO+
+khH2o9YH/48dqavbcpTtsd0dlsKKliDBHHJ4B5xq59n3A1ZOBuIJzzhXrFD0g3VUwrgyuLJ/sau
cR3sb1x3txXZzwSh6iPlV4I0zpsSajrxLwtzY05uMdfLOiOAoF2D6AfVZ+QSzvm+z9VM+z4hltqM
2HoPkA8iMKFQIMFGeHsN1kIKIHVcY/WMfDSG4Hb6KIMisc4vhTiMAbCUwDqxkj/xY0X5nkkcJ3Lk
fEIFVB9fFoZ34086VL1/HUiDpkXtlouXr3pSUPnNSry6LnQq1w0/+XryjKF+R2t2WXzPeWiMK5fi
16jzUhtnNWy4feK/llL0DOci1q/zoPrfn9/P8qyL6k0vKqbKopjma0rm4DcMEIrVDEoZHKVbYK4A
i8FNfAIfF4g3kIlxBauiXKoQC0D4BEWEAjc29jntO1+vRl7z5RRDfaiD9qJaH978bkRgEjym1DCH
Gqf8Gd2CZqI5kK0HeiRNO8DzyAPEtzEznGA7Gjba8wPkGpFcZNEgjAKizXkG5chwyM45phz+K9WH
0vg+ZvYpaF8EikeP6XWMQCZ9Xd1jyQ/7UFI0ENUUVQj9bN2V4wKWRDqgNznDb00Y2o4VBsmLohXc
NPczeqyAUAKpM4iDHshw1mASwOgGYhlaM9XjDme2hbaxjp95AXwwhoxmiBBYHf28ZsgA2kiCJtv6
KnxcxWHwrVCotJde+LUrOHM51p503fnukflm5INTOqYN5gxCo8SIC90T4N9ngN6xl4K7uGAlmlXt
X2NYpSGJs1OE+kweM3zDIx7wCX2Hvcl72G7p3E4IcgcmqakGz4Iol2EUb4g8z+nFZRmMr1sFzFE6
Em6bJAdiDcI/nuDZ5mPLfTg3qOKV4KA4ugdi0L3GBk2Q/gjPOVFg+JojWgGwVW+QiuizRH2x9wj3
oFc8JsBmFs0kXfTdZl0G4kox9aTjEyhTiKvDx0j6MzCKI8F3uXroxnPHDLvhifVRThfXcoWfyvYZ
Q34Cx/ryHzbxjnvzaZuxJ2o3T/KQUJXdQe1pOCzdLKn44W0he8bMAiJVRK+RzA+7EdEISFkJ04BA
uwogl+05pHvi8Xx4NjgQok1wu6Nqog9094K8J2RC7zGR/qjQufCXWT8d10u5j7VMoQXeLaQrhzqA
d6c5pI+f/OQOr1ffFWw6g6etDYhLoFBcA3AjjjLqHDE45gIw3nLriQTXWWHQUAG7VAK6a4wVoDLw
TUe6/RDkLdR6peDn3QIQowiVAoRxhZ0KddahFZTukweTDx/jS6zC5CEcGGZAvVQPUI5vedkUyAYA
sNbNJh83Hd5W9dBypDEC9i4AkFEJBNSEBFPzvZw8BSrui8/nRo1gwk4uYGj6gRqZs8bPFtqM0HFi
ju4BhN5FLdgUhHV03v3aRRYf/mw3LoIMrhsM5zAFkf/y7sA0exyjP+OjJ5ABYNRdiVNJMWYyg1UU
eESXEcz1mTRZCYw94EFQ3nnQjOCzTHU3W6owViriP93NfXBDWzOBPbDOZ/msOzyB/2uHYmauGb8M
feIB3eJN4yFPCEjz5Hp6hL1NOkn931gSz4Zbo8DB+7gft407N5vqZ4YhhPK5XFy25ua5+vdrWSKf
qzhLLvyBhg1XDh5enIevzdvLViUhoWAXP3jAgl1Vu9YMNFzQrNLoQriOxnDQbi7Ak/oLLb7MPiFQ
lHXfVVwpYRIE6vWG1xtZoYzmbT5jKUQ/jznUA+gV7brnWONiJgH7b106xEMzuhJUIrUzfgaM3Bk/
PSzLiI+kWoT2JpTmBn5IGnJdTob1S0eDGzCVZtzz0Z0AfQV6apYRSihROmEmT2gk36mUpKPfGlDi
qFqoQ2Tv4asKKOFrZA7INm1BAFchBHSABbmvcLkfS4gVrsZ3ASHAHm495FldJPecCOj8UY662eWg
JH1EXBLdnTEvSYERWU4tXwl1xGiNBaoW9bpeV6IAQXuuWObeN3hD/M2WCNfzMWkCcWSoTMk7Apgi
yw54rzTH9kCOkAA/Qe4dde533B+VMebXq+OX+8H/V37f/2KAKSVimYpky2wit/MxGEgZlKztzme2
+lSKdfcFUR7xek9cH+gYV7AgpX+qsfBblhkUzG6dec24CFXECjCptjb6+ApA6c6FXOLeKJi0PhV7
soKx4O5fHXkISxwEkZncx4aGsCmnx+98KYOb84weaI6vxaPMqliQgSAKisliaCfJwwwSv9iXnSs+
vTe9RN1amchA27nS1i+JRoUTTymbSAEjWDBerauyLp5h5dAA1T0WxKzE1kkYJuoQ/o+U4Bpjwmc3
Z0mQcYkrEIOgsNDnJjWEeoqhRrWBxcTt1/h0jhAj2DFqlkCgyBZx0nyMhNwBTZaRxaJiHJJXQ6nJ
ZpL745KzMQ8bcLrE7wrOe+2qQ3mvTF5oguvbPJBYJTlhCsIgiIASP2PQccXjl40oNY4aCIj4F6jt
3MsDCJQMrzAcg5soQ8l5OJlPL2FizcW76ymz691yii7AWB+sUvuNjFGB73+PvqMeC/UG6xBG55CE
JkRlIqhk+K05hNr+6LIAhcRzfk2fdiWipDFn5TJjCeNawiDNAwZ/OlwDgjyq23BAhjZCV+uFEESD
Hib5G7Ue0zTgpBlzcymowDfyPXUIOnbMtJhAj5RAdmUslIShLFcCkYe8tf9F/kHQulrIxT+45sqw
t7yG6lyOzJ0cyVG5hx0FA13wVF/BDS6J+ddElAi+pxtkFMEEhXQCixQR/I/JCLIvMTSYcWbAU6S8
taMyuUGaaT3FA+M4+8YShrGB41qurLnS2fDxd5nPtNFImN3XWY8yH42URS4ETjg9poaIb2cLa35d
ZRynXquuEXXnfIHIcr6oV6+zNM/4fxZXgnuHkpAvsIpv9Mb16HVGciF5eUIi5nkdpLNi8YYEALXA
h2EMw9+aqDCwYd5E32Puq/yChErK7ygYe3LUGwsxHou7ayFC0gsleLxy/GI+1j0Cn+GJe0P/EApP
xX3qe+1KigTHSfHqSTvpvFtYAazWCCFVqLJlWO8vyQOKIUVE6K/a2GTwBWvoH51P2CBp2guf216C
eWJQSrr/xb9YP2lJTdklgdAHLHAhb3VB4zP+x+Wj96Zu/1kqdXtJnR+d9pypncj1A8sa1KKQ3651
dAcTBQ2Jp83wBIhSJyjRvAdOGC7Qex0scNB3dtn5lCI+2k3bqcpOa5Agmb5xbV+EW7dF0Ast/4OP
RjhpUgBDlFjE0qhwISyjw1PxYGRXBahdjtKEfQLhzXLNUEssXmFFdRKn9WttMRloLm1pFUrb6jq6
QaW5vmMDQORfJ4bB9NaP5ZXu3BJF58dSWT//HuNsWM6fy/dfNa8o5yL/ZXdAvnff4Bu85lVkTl/z
xnt4r/g7pnUoDC/zITc3Z56NoZ2t8q3s3xegYas9yD9Mzf696YScTXlWga42uARp4kwFwlEj2dxU
+yYbpu3UmH3P1/gmMOckPWj0rKwdfQHqqVliHmmZf45ZbT/7A+DHRysA6uURwvvgjczjJabJTp1C
w61ePbddCp2FPqVO9KynOlMFmuHwr0ZNuyZA1o7kP64JMpFpdzQWRIJyDQgrswFc30kx5eCeRVhY
u1SKMMyXCMMXPJHIykYLnGwkZFPus4pw7QKcHvAzpbEfxGOVHkpFmCRMzpN5kZSW4K9ZLk3ukMDJ
F6ItGr/bm3zWRpwFSAiAdb5SBSPp+bsGjwkQYQJYmoVMKSBb9t7eC3qoQtAF6EcEhQ6hBXo3ZAK3
IYxkouIM+RBGK/EGIxak/94MBZ+pylYyic8KXxAp727rqYLAQ/DUGwtyfoYcCn3fsXBqLRxHGBUr
2OrD/jQPLP+NPDzTsppRDZ+xGil4ojvobDyinxFpweIEpGwGzcbEwoG0jfrLPs1bRA7kWAHLHzy3
BlbmuZWguF/49o0per/4elBCJXnQOwPdsTYNZmTYZqgTFeP8qvWHjayg/UPuFgrZpGOrDx6bKyVd
FCqqEBAttGoMmAahUbD1GWoy0zGdAhvdXxrILqgnGW2GlgMfenwSn5coye2gJXByRZRRrUuxSbWS
WTDtOv9jixxy1EEP7MoPFFp0dCgVrO9LBDf/ve7WnzX747P+HP7tIWn7fDnNEiRhOe8fgId46Rrh
hqm8NPHZr5jeuxzk055PYc7PpvKq84kbs9CY5XsmP3mvDVXyGXjKGWEc4eeNBAxE0fAD2YApEwTI
1DYdQfd6kL4VYRkL3uwPmOTLfSQfv6Bm2MEkaFHbKgGSCwx9TgyXwcJFVEjIVqzFo7YQl+iHZthx
nL7/mNwCQSf5jW+wUK0/lceMswh6EWQrXtPodC9BC0PQnIj49Z1Abhi/SVRhVU16RCQXG16Te/HS
uOG7z4k1lILHsCXs6EY3F3nlf/T9x3CM2JkxlmbwNz26wwEoYNImiP2oDTw8EVWhPEF88kTXFCvm
vCbdwEMbCz6a6Z1o0s+fVKVLhJ7wvJuPZ84u+9vq43XovDATzpddYyGuC8cU0/BFs0aaGPOU5JdP
sN8E8ujXsFZJz9w+QzlJuYbfsQ6Rv+b+ZghZyU5ni0QK0vFIBIsM1GKGY06SIpQDiTBv5G7U8Niq
6DARGj0IeAh0hxQUOWA9LOAXNW6LRI0QSgAggSJDjhpSx4WScnDoFKGIS3in0nAJVQhqKgM3hQsS
ohofch7sIakDA6RQoJP8jFyagRY2wnuI+CBuMYFOwGNQbROJj8/0MifsRA2rhwPRYeowXHlCIsdS
YZojFyXe3diE/v1RhUhR5yPQBW8CgQMGeJCSDZHPIqkRCamEgTCZegCYfZgHMLs9tIeGZniHZVXt
zVm2YKDWLbQ2xYJka5EmbyCuRJXjmmAJYTjOtl0z2Y9gqfNQuYDe3fjXhDsBNzxj7A4iN14fpT+A
eV7jIsZEUGj5DI9yUU6ZKAjD3UcQhKfw5SALY0RmLxtxTMOp50Th8EdRR1HW5YiJG8zhpI5isFKe
RI7lSMK2UkZAMpQSCNHolYcjRFSuKDcRhHgPyJc3ZCkqr6M00oZUk4kAGiKvFwpSmBgoYPeFBnO9
CMD2OulM8WDj/5gRpRI78sljy9EYJ9WbFkgzXclvLfcWFUEHcVAaMz9kyDqASQ6uwa6jZ2Ci00Ky
kEA9ngm02YtglCDHqxLGk23yuEwEC40TWQDUcLGMLkEtxGLpWMTFwgzQ//KkuDcuCIQ+KILhDMif
0ZVywfcEZlCvhNoH4ZZL2JEzfYdE2jlT2RqAEuSxiexYIZ/OSesbaMmATKj26KKEiCTZ9EeEYbnE
06LXgG14zj7ulcjhisybvqXiF/TH6Zi//iPszHYb17It+ysX9VxEsW8KhXoQSfUS1Vv2CyHJFjuR
ItWw+/oa26cezo1M5AEScSIy7DBFbu69mrnGtLxl9K2cEngv0lVUuwTu6oaZDH0hShQv9pjB6sPh
1OGzT8lRLncajd2MOhAj2+8pYdToMYw5LLopHkRc1R1uyYNJcYBVfEUzVmfOBPCOKx4muegUsBYe
HmC72ZZekyeAfGmcHyJQXhUwGvunh7wSQlkRxBOgRCcADsy+CKSFCWbCXko0qjjbLjZYC5pWY1Fx
cKiXSATwfPRpyrqS5ljwrgnrF0SjS3OTzonUQHEhnJ3DnvOjAA/CkemnOygULBSTNAKF1p6NgXlb
xg09nn8gJmvTFekGPLxuJK/TuY2vDlHyIgKsQZC6MZfSnGCQdUIuOkm2+FxSHSNd4b1g5nDYTsqJ
vhbfoW3TubhbHdUTaIizZpYF4qEmWMa8B8JaG72e1w8bJj6I7acVbBWumkcpU8MEmDNmOIANFLnv
ZwiuvDqvn+Kji2SYTcT0nXE6kiYvsbopZ7AXjmJYIBYz9fexxuglbhUM6qejLBB1C4Ys2BseLkVf
yQv9GPLccwwYiy94imqde4eikPIn0WdFPza12MHEBCfPycM7kR9bs6MB2gG0ZAz5+9WbPUkF/Ikg
cpBTrmH8X+x0Uxw74TIQPPCc39SzeBGZi66WYpU/xBDTzRfRuDQTv/J4Pmw0Qp8mAbDyiVkOi/cJ
PC3eW58IKywaSvRmVyx0biEx7zAmnzI+6VuuBVivOZd31+H77rPsw6SEEn/l5MwZzzB0txS1J0SK
Hpq4sUoRCrQeW7K4sdK4g9XE6DEUnMfkjvdTOIGpxVg1uQsDq9rxRYEyOeG/Cf0M/A3F7n7GgNiM
lOdQ8thy5qIZWFhaDOyUO32KGDIZi8Z6OzM21pKDflTgN5aNi5U1FLQePKGXhMAIULQL0dcvwrEP
0HcljFTO74y7xsik2Kl0WFfpLln2Q7z8QBTclxJZm3JU6SQcpG1DeFRtQsiIzTVFiX0VeakwAtxS
WbvqACErEq3qCu7EFiQUgJBQTjQ/nod7Hf+0Fw3xIz+zfg8Oz2m7evIGVcZA2Uoz8cf3FLjDgmxs
mhzQigwtQi6x+MP9jYYgiXD2wd5GFZBk72zNMVPtZLckHzo7Ezdicw+BUt19nj6oGd6z36k8Yytg
eBJ+SXRCHX6G2K1Lloy8xlCOnyRzgKBf4mgpd9GGdBLEALPWQNt5/+K5snXGzlgAIwj01nyor5ak
m3RuKZI4EWZa3wR/0LJ29ib+ec5s4geRY8doxki4HxdtK6+zq0BminhZWYXYOwhEc83aZMDcV6Bx
irsnwDEKPknml7gd3Sbn3DI3Fem/M1bw0gSBOgXixpx9drJZ0eIWV6BqMtRFIlku/8qEK2hz4TSj
mgZaQBhz7TLy/DeQxNfkDTRNUMv4Ymav05WMTlaQ7F5sRCI/h7d2VW5uCBLD2hJt8BPNUbqTtvg7
iRD4fqUOwY8NF/0RnBT+mDoz+cXK5sIERu224/6lVGxOjORcnC15PAC4UFBUBViHDO3h3Q/ip0hb
KYByRxHB4uDhUKPRQuGBQr/YXkuG3nlq/dbi8RdQRfttTEIQdQPB5+jBHXIaioXBlGIglo81Tz4E
fsjey8uGvERZGYSo4rtD/z5mDsjY4UDcwlUDnvahg0jLz/oSjr6+vJ9lRIWol1bc7BfJrIT6/Bzv
k9BDLvehpQM8gQ2gK61zcGrgdxOj2PREqKFr6R55723vfEZbflPs//9/ujOi0G2cedJKoCvJmFdU
x3nkzTnyMAvj63CJAsXCTCqbGE0gn0OOfLgj74oCvmZGspBvu3MyLPbdOYLzjfD6LH0y3Qz7pfeK
kXwfJ1v5HIN118WUCj89CR4/WZAF8jkPWgTp2D99pWv94zZ9LThwAHfet3mQUavXP7KgR9QeFF9w
URevn3R9W+vnEDzGkJhDkDiz90CdiXzAxD6TYi8Nl2pOqkGeVgKwoSG4oKfBdm7v+dPUojzIENIu
XiKG2D1pWVDxpzkEoZmYELgnI713kFj2/DXD9Yss2Bo9kIvoQ3tZkyrm5H7mhoOfDFBagc5ZUmGn
BFuPgIEKT9/J42AHt0OEHkgoH6yFvu0Bj1FRpi1H+jx+HETJ0kRhsDIvNpPsDg0KMloApYBHhf+5
15DIMyZFKkK50T28ea1FUC2Drr3TmebMFYDclzPI6YNSTANmc6iZLmG/ABG2br0I3ttjaK7B06A2
d4JsGa+YbIUwSk2dzyB4ltVBAcJwPwnyI2t9koJeu0GjxXpvVFBW/q1ng2Hl83FkwTsE+2ODIGh/
/wuSAFDcHVfeyGeHp9IEqe7wAtDRQhllWotXUhAd1ekdHmW4ePJ+AZyL2NX/KnlJ7BXgeCawkH9S
HNzfVwCg6xhEpeo9PG41FMcIsCUZgv/C0E5EQxYIvGjMv0PkKXFWyCAtc84RY2SMkOMNBbdIdGFU
XnONyKE/hutoA4GRfSJdCVQHNDM/vIL59AUIVefAk4lqQuLbkDNY87QZCJ2hAqsNL7xFxogTU9P8
u5mvQBLrh7pLAQZfKXuSr51LP0fgZGyqxSsoM3fCtEAND806V1P1UATZXqcnbG2eP/1H+/EChFFP
0UsujIXKaNX9iJCruGpre1tecW6dq1uU8NXRgK92Q5AKggiPEeTN972+MnfOJt8zG8B816ZlHANQ
CAXKXcU1bcEobihKs+ArwK3FPv5hD18TgyAKiAfPvXGGyjbV6Eone9GbDj8zil57c3VDJ6IspYM5
z4/U4xlkQPVxm8Ufd/QqG37pPs1+HMOL7FwtgN7M4RDPy6PGr8zcbnS2dWxHOFZ0cbAYVALjPW2n
FfHo2dw4qyqwaQ23EHRJT9HWzX+/Tl1WnM8wpDmW9WX7CfPslH5HM3gpB9w9J84W3Bj7okqU+mQ7
oSKnnnOwx+1ej6GCd5Pks5vTul/xWlIQVQJ1DX+6fHgNUyUXfpudkpOMsvqiXXD9e17bI8RoRiQV
hVlOLyP3zX3enhugJiMQLxDBWqCOxMkugtLH8XGErrt/UMQVQ+ZP9nptp0zaFeEtc1QbwjFxeeLi
xa8JhMsMtViTuoJrTOmVTFYa5rBo8PSFZaat7r/9PsD8cH3BAj+GBv+XyuJTlzndANGp4wbRWNm3
CJEpsr1cslMP8fiEc4YiEMUp70aNqSTWEQxbaJILEgaawYK7JTrz/GsA/EKW9I14F8ILKiFJ1I0H
WF5JwGjreedblImTZTqRp+iNSQurkUY4lS85WHOO05IKQ09NPl5I5Ikc9PNo2nA2W0F2wvFiWeyg
i1FAIww7kBYH9wOV78mDKcyxiF9ENsdRudN92Ea8YclSwZ+zIy5AH7z960TTJsSu1Kl4I+dkvDP4
oqTPI3YJgQNXArKjdbpTfQ59HoYBIDNcl8PHpJ3XjMjBuJWGOm1gIgO+S96IO88SACWdf4gD0/nO
zzwH/MrZpgFv7gToLsqBBIljl8N6J4+fH1ACCRgozG+e3CEGUKckSSSlwnCToPBOjwqpw0RfsG7Q
7xDwl1A7GVafFSQvz2sGEzAn/SeJH8obYsG5RmDD0AcG0iE7nnSplq/AGT6XDTX5/PQA+mO5IZsG
XQwMb59o0AUoE9ACwBg+3iqa3VaosFNuLChOsLLogaYxwydXOhFaAPmcQMVgdG3Lfr0D4gfl79ij
kIL5F66JZnhAyIyCkBVtuso4WnQMRN+hg1XLfCP6AxSgQxxlf3GzDEkSyjnb8Ku/RCfRBYkO4q0G
pcAZ8+INh8p8dMYiNJG5gSItEe2PdnWHc9iuiIaC/sgevxYhDQEK6zATU010UCw+r6DB3TmisuUT
HSBocZesbJbO6U/xxEzKBjSYqWCJ7ZyUaC2ejCC1abyB4cI52pw0DeRnMCLjaP9i+8ygRubTO4yx
mpLCWxkpkp9TcCcooOVpUul7zqRPwePHr/ncfSS0iLVVS/gLz5F/35qLN7aFiEZNkHeVbiuoE15e
55sm+TfZ3sZinuF366rO9hISH0FQkP44E2B7pHdntiKmSuBh0/b9iba/BVGiHekzI4KCZUjB60wj
/wePoj01SsoiBEkU82h2Tujv0dHQJvqGlgA1O67XI52jS2NviO5dHA+mN8G3G5mj61aFGe2uicIo
FRCPgaAhwEIKmtlYrsdrAqcPQqnXnsAJnQv0cREVETztGet87Vsukj/VVN4IgaDnwmonUrp7mkGt
XS95hTqYBFi5vBbMl+LH2IJtL3xR6TRnfNtsy9wojHmOD79c18D7XgRlj4X+JBCjGBUUa7C8FD9s
P4dJbi/BCK6Q99P3FO3omE8szSW6nuGmISOVKAYQW34SXYKmlyZko9QUg8fdvSZBhpKbGJMm0adg
ob/POCZvCSO5u4SromVjCmfLeE8Hx14m9RBfMtE4v+3xB+ZOA0lMAUFgEoWRJ6Vpa1L5nGNTtD7c
D0LHdC1YIOX+ZXLxt69fUn8zTL/ygJ4ux5OFPqHehLMSJZjQpNpInye4GM+ZoWuB8NtzxmuIIKt5
g3QjDLIdGifqw0wA7uKVPmI3YGehuOISNuPQicIARv1Gm6KNhcEvz1OGoClb01YtlyUKKzRPNNlz
6lTYSlBaqoYP7oY8zrggxNUEoQWxXzU5ARvEUIB3hm26p69H+WElbhzPCAi9qALWFLjiHytAb8lB
SCucQ6aZR5/OBLMxoHXIUw6/ZYa92M8VCgj9p9AZ3IiEn+PoBOeU9kQx0sSzXBrsomT8zODDKoeO
jNiAN/23pESHg0IsK5UjjS6NRDGU5HVHAqIDNKfGSU2JI43qCH1lDzQlScKbjeJOF4YuKPVsWtvA
lSm/0RVNlm8K0ywXqmd0on2JwrVwWHjygjzBwrOdExlWorJDLbnCWqShatqgZc0mjlBwUCGi/sWp
Be+CtFBEjWBf2Fyksbw2SNieh+eJXjCjJnNQUJgbVXSOBZI38zsymCToVxTJxvkJuwO60Zz6gSiq
WQFMcHY/uKsgQWF9Mg1HlCoDIsNd+0iB4UJIzbgGItqTFfAfTgLbxemiGNnZAKh3TngL7f5gih2T
ewhBf/Ye0+miAwYt+RMA77jid7C21hXpcH6g8xuQJ2rUPUVEXMybUQvtGBKzR4OdIkD49Z6qm4rF
oB0LouL+KAU0w4mf2NJpBDxFsWcivoriD5mAPe3nwPPxAxcHdsM8LXzRJz1nNCz0jYttuq2hw3UL
bZ6MFfjy3ZUk+tjTka5pU2pHnDfuPsk3390xWJWdlAt17tnrTeLRrojkCdso+s1BrrA+xCrtEbZQ
GmQUkyqeuE6qOL/4NugN+Es8qD5yF+ljlaIcNweAD6r0t8IAOLKhhmjSL2cl8RnYwJH9vCba0STR
Ligz2WuMzPnu3+riupqxgsj4K//NIw1HOfWZUCQYfHXHIUMMOM0GlS8YRzTkd1z/UsXRg2AFGuCb
AhWHJf/u86DCQybmJOLApZ4HZnE3lYtN7NFPZJ+8AXoh1c5Ne2yPFprZqUI0adD6R19wlK+3HT5o
xjFeNQRCCA5OQgQANPyg0w95INiWAmpPu4ZClUTjYiS7D1FSoKq7eVKwSjYOZQgO66Oof90xIs9m
LYGVKJglG/kKmppHFq+oYQEXpthxNFEDM4WDRCDesfKcS7JpCJztdS+I7ub6QdZk8k50hAMt6xSC
Jx3nQ86FyTaWddTfT9HSwAr8BdWzmzakdEhceR+pRgnphSu7BIoy/ZAbfa0KrrFzIcI7patqKV9z
7F+qa3JQgoJbZi6Uo+DK90cZkviNnhF8Kpo8lGD44M8rV8RrNK7OEm+lxutEUHSgujUWlXzqYtgb
CA6VOk13Fs+FTzwykSaIBSgF9rTjOYFcngmqW8axr3lvIO3ZGBn8uruKV4e3kNiW2COFwyzqM8ju
kEYS7YLQFtUjcV/M3+iedPlLhKdCiZNsiAOHpBWUTy14fwcb6xiv4OQVuasGa5DWB7Wi+yZBOHKn
pE0teUb0uzQu/MhoWYsnzjunEYmNcc0JRyIkZv2tGese40FNGANNB7HFc6GMb0F9vi/683NfbrNx
NU23oP9oBtbTaIQE3Fhm+zvVrluQgaFTobFR339SXE0gR1ogvaUtjmwEaFRDc6xcQGRSC1kznISx
o/b7whpHUDZfcLla1yIy+gW7Qi6kJQenlG4eXVUdiDqBOLWL9+Dasx8T8IqmI3lWclIYA6KfKAUs
rWGy71Y9/Nt+WVoCMRkg35uajJlUCxqaguoO2zygOi+6QqJM47Bzs6ZIocSTbX8rXM1aprmsM3QK
QA+wfTxr4KhqCEwbzsJ80qJLTijBQN486dQ/0lN6Qo0L5oxELPaIUpvrX88XZ5M3/kU2USUvwEXa
KpdyfpuImhxRbHXlFyp31/s1/CLEt0DokFFG/Mdcs8xQtuQhfEA6Tr8O5oTQyeHh4GjwOLYXjfpl
u2oDEZA26IJEKB/PedNIrEyA10IXoEDyjTbkSmze0pxmPW17ARJvg3aFpQFCPRns9XvmfDZIWIof
6bP7ENX1hjAm3DifJnoIKl8Jh2H6JX+IClj8RYtj+2jdfJsH6VfKHym8Ee78ECNB3iAFJLQkECXI
4VcRmdIElCgLpkCzUcXf9tKnEKDdKG5x75Z0Zvc05xHHUKNGeNWNrK042BX43H0gSsfOjmQdtykd
GxhMw3mJySOofwMZZy/RAs4JkW8kbEsO7/WLjdhAg3Q//GYKvzYX9wMuTaJgfiDPQF8gtEwOSXdJ
fqxcxBZdsQ+JdI5JQwDSHbeQV4PNnUU27jZQkInB36IjGcQTcaTESBN6bmLDNsWmdRIIfNBRJVYl
Jdz8X2nTJefswGSEms5vdiLyLqr9G9F1gP20tNibhJuBwhXfWMaVy/LpqYXfGpotzhyfCvRw9w9H
pJk78mNSOkKSDxvVmkIe4IxfeF9IW+1CAnyq5y314ZY0U+GAzZf4oIycYQO8VqCT8Tw5pJAEd+2o
QrZSj7JLiro3non6BiJJetdIJmbVh7PKAuXTpnJBpdbe0J4DGYLgQtRzRb23mbZHiLIe1Wr00hmj
gWjJJ+WCuglBtPaprZ4fAMEcr/pAk2F8Op8WA8J0nSD+RmLSU5RvfyQmPCiwYNQ2oCGGrQYqMdSj
+GqMaIJSwsFoelOgbkjQrMJnXj8WrC6xPslUWH97YVe/xR3p57W/rRE13QmNSSHWBXXYbEtQnvFF
+rm+g1WDdjbifzmJA5SmZtibjO/5sLRCFISgwjK3RDgtuR03CeuCj3pBbH3+TUm+7vyOsHttoj4m
gTjX5TAP8qD+EV/CG7B+/SCtWhS/cbn50QP9+QKpMdLJMojPtyag935h41ITo0cVBk/4ZhCesAD7
YUG08ziK2rkow+BHwtg/mQK3ipSDkgcfl7slLI34U/nzIAPgA4AkWGFgxcD74FsZ2rQJJe9DEiMG
JDpCTEtjMRO5wu/NyIOOWi8pVyvyB3FZd/qkfBi6gPUe2dJgwSwQOukP4col/gbRKNbZxbTe6zNR
ziYnExoOussfd/JBm79UQMllLupVhokihY8MM3TxQHb5RsFgLe5IREoUBtQ5R0/4qCxxGhEof890
RrEQy5iKiMe3tbG3JuzAXwDhKZjrtLVbblU67Siai40GGW5gMB4XT0uUF5C9EKF2k8hdLuH3sYNr
4NGJK3ei2ywkIxgp0KnmuCPj7c4FshPRHyClO2Or8oHH1ZgsEM292Pvlmf4RYapOf5nuv5jBEH3Y
lJ+C8hYxPQMaQiZFLVef63OWG6KNigwOYZtvYpZAR5VkkV1zLyS2JlLg5IhSN1Bpstfod5EzBEhQ
UJ9EQbhhj50UC8Rt9GOF4gD9M+ZUIk0XYmuQf0GNFHgrbAHITWeoZkh4q6AdFVNGP6cmafB7+wta
pVtAHRGvNv5PV3g88aMFBfnnzVeDBymn3YT/kA+WeMjj7sbgOuPaNIf7RTcJZy1lfvHrX7+/gVbm
a8YK7Qfx/4l5avLqeyAkEb0P24LhBIE7ig/iIxV0V1FbIKRLmLwgS0P7ihHZkjR9EX/xEQp6HGTq
b+a5hYZQn5tcwjMw0Ty++UToZLfm+LFmcY3qr8hNUA6JOYaW8YruTCIpOjNCLsMbL+6C+HRsT5ig
7d3Wr5HGcfySXD7npf8Yo6Lz6Bb7bw7p0G0QCAMRoAaDglLUWkcKPH4EW1hqiAFj2iXdEaHTrMcT
LVlpiMPZCREtC30OQu3tE1sZdK/z265EfCI6iB42LzuUf/SWSooR2a9SSkxtPgYnpvuojBLU4NV2
Q16NKGdYIYDGFJcLqQcvRP60639fd9t3mC9peDcavufWIj5DjTHGeowADNUrOryczy7MIRgTmYnx
H5WsC88F0iZ2SRJLSogikVxKJKlvFj9oX+6wOk/HDIpRI6c98+JqKC5ODPQUkB+F8QtMcWzG6NE9
6dEj8id7bUQja82mijRNlHHz2V9yAyE0MPEwQgXCmi14l1Uc5l6k1tmKOgAlBnlc7lGmLBuP+7VO
AiSv4tAPmrO1EmYhjJosNJpN/PsMESiUh0E4etlgXIogatFhohOy4WR4G4SkzPgNUVVDvMcHJjIz
0GXo68fwOS4WqGE4kSTe4jf5kDPpBrgd8YOYFSmYoGazQLOubjB24O6ZjE4pNGbEDIOQ71BvHoo6
ACIbRr/wxpmg/eZrucBdzM+8f7wxjOAB8/HRmqGgwT2BdFOmBogMm05/w3Z4IxjpGJ3CVl0EiXsO
RFHnJuUo8EO67bvoH3w7DeGP+3cvU0szNdnSbMvQTEO27D+8TOMur59ZXDcbQnrUjmOnG3ZMUlKy
jn1o2PCunI+8hQA6fjd+tKaL04w7Xj40CLczGA0dtAbYEBU5LJxCKP/HdHztD5idDt/I5xF81Gv7
iIxDxZ+ih4KC/M2+wPHjrb27PSpHzmaP6qVPi7PCJeofjOrVP22c//yAfxgER1Z+t2Pz2WzC9zyR
XcOEeV0xDlgK+gqsFW2Rpb58hDDQeGYIs9aXoKCPa4aOqmTYVR//47/+1//9P5f2f0c/99Vfd/a/
ine+uifFCyt59R9uuPOHHXbj6Jldv7jhylG4oTCD8HYp2oGmwAZ74AwYsGhWBfOJIQOvbqJ70a5c
fhAsnDFEwLJnbHOwmh6vc1JO7M1/vjpD+fPyTM20FMWRWRWGqdn6HyaubdRHmqWVN4qktO9C3ZM7
11K/LTATsAGpivDI8epFEnlKGamfEVFYaCFzrKhdhK+r965c2JyayBAhI+UjEyBMNkwf49oa5ena
0FahNnoX4y50TRzB2BmteaTdBq94XPYC73YHUweV7Qwvrfiye/yucwQlMCJ7mjDN0+0DKfbqFyPo
qM9knOumqe5pRweqGfymuZgaP0ZoQ25PDzl4cUm2j4doadAlaQgXeH9JYSTdl6/hpDoCYqBAgGgW
PN0S/L3e+3UYdKHfKz8673zrNxC3qqUJ9eTpRx1ijv7lx+2w7IbtsaErTTHwSYrTAb9o57k2rh7b
ewWlc0QES6R7QNLeccsGr8ijZLBoTl25upGQm55jumgKI2HAtOgDspuBcQFaCwZ4EMKzwmGi5f0b
pi9Pk4bqoTza8J7LUY+fFU8AJGAfFJH/Rl6GaeJWkr7CzpVxusxHTTagjbktcbWL4Zt6d8tDAY3J
HbqL/uFlYEBHCuq+oxmSKyNMQrm8QWFPHH3EuMJguOXJZXm16SecMN24rWcPzECZbGUX0ojGvDZC
obDsaMNQ86RIc9Se/kvxCuid13fk6pkHqAUgzYshg6kJCkTdV3ThUMZJLuWpGt7c5IYx5JXWEPvE
VgGSSIWQEe9ymQa5sI62QcMHmTQFGiPP2+6LWepmUL42wA0jHLf6ZfeC/K4zXDKCoVh+QODqdkk4
Zh4eOKiRe+EWCD4US1S9juDXKHgMZFutPFTqsEGdy7IDCmeOosYNV7i8wBwICgTHq3z7ZM3AdWDa
HmsPbBFj+JdDMxxKD/hU4tkgekkeXi6NE6A+04YjZQdvJd3eDD+mYPUctLMeVMDPjeGw29C0Jj6j
+wU9K5qoe2ggcBlt3ZdO1UKvROQUYUSGEfYxV2bhNkf51A2VYgaYU8P1VoXlB9efKY+325oze2Uf
+N0LsCY35d0PYYwQIMNBy4kcecpXaKgG88XkdZabth583u6sHQrJb4LHzZXKg/z0brNsBZpBZzJ7
/1oq9Fs7H3WFyqtxD6BggpVUV9FrjOStcWEwgeGRAQwBTaTdznbF/kRXv3ffzgC6/bbdKDavtGeh
sq+HDV07mbbQE1gosMVVoQyojZj2qMldBi1ACklfEQMXsydvSez3myTzTMArO4u/KbyElXSmsAP+
RINhukpZwJ83RYDH1MpjpL45OoRBtS8xMPMRs1JZ2LDSny73Fe5jt2BW+nHoIvKWQXixCEoZ84cf
1g21n/f8/ZiwWB6nB9y+JQQieQJzgMLSAwDmHmYnbALIw3i69QO+FRyRgy5x3p/Mj+bmZRDeFkAJ
GK5vdgz1Az+SZdLCJvbhw3TQHe8juHf3J6AID7pJuMxipNEI+g38LQe3aMSGFpV+yHB+4cF3BCwT
/xQZMuTHe9PsAD32+/+8rev/bldXDU02TVkzZVX945R/SMlLMjsj29tfFIpSda4RJOIBeqqI9hgl
2mTtoFT3OIHSasGICuhV6YPkwthBp0li4oCyM1g9XDLwj2N8hhEO40YRPEqzHjBTUy/LasAWpiBz
pjUIHoxU5stK5oUzkJfG5+On+afYRTX/iF3EWaWapi07jqZolqzw95fTJikiDl7lfya1Ghm1qmT7
vHKlo9nRtqXGRxMLpAInSkgKAgO4jYcA0B5jWCcTEnBS4mjw7IcxZQKmdCASbuLU/8/3WxOn5N+j
qt8rszhILdtQbVv+4xQ1XmndvfUnHhA/loPDJBy2PpzFcKvGsC51bh4toO+nNAqfTPznYA54ncor
O9wEnB8mStmMTp6xY7k5yoCKKw3QqTovfhhxqax/iAE1499erm3pqmFZOrGg9d9vpBJm0t3oSqqq
GOTZHIJuvOs66OfD4qsmG5NnPXaQIGXmIa6EiGAY0TFnIUVAx7O+Hd1jsE2iwlWAz0jd7IyGJH76
/BpxqyPhQ44En15vfcCVErxFLXzPVaDDtIQZCIHnU7gvkLhHuXTpW6xkbMLkofCW5Vhw4C+oXouX
UjZV+3HRzSqU7QxUD1V1JF0y2e2jUQeKAMofu400leC3ytgw5J6isHlPUKwkeFwChySYVdwSmCeD
bX72cG1YStrg3Q7UaNuXHtjBNF8UtzWMJRlK4N7+Vr5gmyrUDM5G7jpsLygLvkKbepvBrgWbQ/UU
1cfxgAkwM3G58Ee+sLsRFFybgRB5TJHQpL6nux39wQiY5hjEvB6Oq+TCwqzQaqs7jRZv6FfIfS0B
M2mwESUhvk0jcI7GJTQ2CfZ98CtkzhU4OosaIzjkwE8Y5eemHYJcZGif8Zh1oY8idch7C5LEYNu1
oXYDlpFOcGWAVUVY6c3Lw7P0jD1DAy37udv04Fgi5jzWpjSYYIXSd25XuLruhYknfybT5rPc1HsT
N9jMhWtyB24AtMeesGtL9Tj+UvBJYoinWuWXOPOdz5IiLSgyzAEAO+Gaso+X3QptH5vyHEwK9uqK
K+keg0+04dH9MbvSw7wcVCtWA1jojgqU7cat17xHsLsytKAXNsnbVd9F8xTVLlekvrzqJ8dNTBL4
StkAmylwZbtmq5+BJEFrSXjIlktpwGnc58o4PFWX/VxqfQhmKhqiQtDqahsKqfuAV+oMHNbGF7sB
xPPy5tfZOHkP6nRk7eJoFIWuKMJ8UN/Ty5HO2NQT4KNLF1ryO2MoqM54JV1Yc5hP2Kan3Bd3NJ8p
5Gw3uahMWBIcpRMEqhIje3jQqLTgzWIqMz4jUiyXMUrmoSNq/oAjAJVbNCzAt5izFgrEtIA3XXmM
j+rLFHNdpkKxWaJmB1Pj2kVebUwv0t44QaOOtoVr7pvSzyzxXf95U1PFdvovm5oj26Zi6baqKX9s
t8+wfpmOHWd7WhffjW9w/uUer1VKy8Mjqhsw269ySuYTSgOayOfkXfMBQvU/X4f2b7f9v12H+t93
Kz21JNOQ0mxP3RbeeOfH3ybDv3StaUWm39YMQwqQm2CQUpieA3kFjfR2vZ2i725XgGTP9m+P3d++
CGwVdTlehJaKEtoSafKfL1X51+STjFq3dU1RdYd79sfG+uyTpLc6vdw04cctWna5NWg4CwqzHThw
hdlnJIiLYZgNnBJH88YeaPXXLfuH4+hfDkpLsxxVM03HVB2N3/+Rc6ZdEtZxdys3WdXUg2jT3X84
HSMQCs3j+/4YJph56+vMYn+Cmy1CMYWZ9l69AWB/2oOb46UZIiyMi+KvV4nAPzUZ7wrtq1TjaqN7
Xduk//SUxTX9fbX9XrMuK5qqcsorxh8hi5K87cc9z8pNyTQOafEdF5TYGkpJMpEg4fXdzLHHzl0f
PF6UvJqRDuWyZmyOOQfp9f55GzXhWHSJw49UQdfJIGqCZR6nkEVwrCkztSf7sCyCYX2ahlBz8zL4
h6f/50IVH0EzZNnWdNVxHPOPKECLtVzr9ea+uTHhWT8Gln66WRJR5UHtUtd4155qoO1RmaEiYMW3
Q1aGpQLtrK9HVfIPV6PqYrH9/Y6KoERUexRLcYhJfisTfwuXjDax5GeeEAQiQor84ua2+iWno6nN
HcbdmUNtB2KQOQSn6jVNUAdPAF93IRBV1zENAsOt7ZFScUQMtWiUlbNK8smxSTjzYvaq1ioAk4fH
pnh7jsmq83JpSr5tCqq66ZlbFe7qAgc3+PK0MqNxTpMtdW/lWG+nb4ymqeJ/aZJgrTbZrMBYDzAQ
c4qIt2ga957quDr9cqhLdKyAWsR+3A2bdALVQG8WKczSHswjR/0ENJqgZYPkuA11kLy3AR4YkjaC
51379xU4ZThYIBzjj4oBAct/1EOQufgxrZ8IeEMX35vXbf1kZGSjIpgjY7m7yjnDmuVckGaVPlD/
uBzHQdb4ABhNQITkpGUxAkqGSXfAgC9dLo60y2MVf0j7mAHsL/Ub7DFkuweMtrEgpXMVy34RL0lM
yfgCkNsojX47LxwInAVr9ctoBsmFFAr6dEqLlruYzcGpbPIfqJRAYeVv6FIYLtB30PHdQSgcSjOZ
4bx6Et+HNVAzPi8/Sh+/1vKONRdyCqe4t7glTTR5/rbhVX42QHiwAMlQzpoalfl6X6hDE9eIFdK9
dnn7oa8jxvlifZAj6Ju8MBYu57QKLJeLtmFamQOOrecA7Jix1pk5Jvqg7krfH7cBaxyfNNS7SxxN
jHRSmMeeAvFj+IBvm+DTNC8f5Epe4wxf1b5FOpZvXvI/FAEVW3PEqfAvq9+WFceSTcuxlT+2YiO2
b07T9be9QdtYwdCOiur04cHuZgCtZFbmucx9cGzfoA1nd8xNSLqR0z8uov/6wkmxn5BOJqWrn5gf
GCDG9vVptjFgmw8fHiIeGVgF814bRYhUAv3mWQEVDfUmouWypsF792k2IhQzbi5Gj6J5jB5FeXCC
DZyjRgpQE0InJN541LNF9SuJLwQE1XjO0096Rg8cesjdGik1EUljfVqozmu/Esf9Ok1nnPsyAdUH
A61uf6CRQbXcQleh4wYGN3f7/m73JQNMsBWu3ARrK+FNwW2ApUtYWxZDR8KWm/7kgYEzLD89B+jc
kKbxBXMpLjVeScdH7ba7bIOIPtu8vksc5mVfuhQUvWWmnjp0ecz5je5XXk0Ja5LSldcPon9RSGup
pGUWzgpeAhdDdjMqCYipmbMTMAiiF0R5a5tpq+QsEE2QzWks90M2JE/7iVG8GZMXEeJXmgxM/LEe
Ay6iwqzxuTRP+eZ3PIrRoaCxhhAEjG/rO90XzNZm0NZR/0GNGYtxBkiPw5dH5DDh00mBfrWSgcz3
N3iP0GGZP30U8XtiP2JzVMXdIZnlY74G2uQTO+FonS/YvxjZSG5josthDe3fY7MrJzI8eVH90q/Z
qWWKje5J52ZkpgEPmEToQbu6oE0GkY/EiE2F2qU8AQyow2gHOqYPxfn7Ldy59QsEZDYGz6JHKPvP
nIv1o3B2L33rOwKJPku2sI2WSoSaUfKe4+1JFjY9zoG3mDfXHBuHdHDt3Cc2LODEruziLaHSuj3y
qcnALEVo/vkrPrZE/Ya8PoTmP1BRrtYuhpyeBXIR6A2qEtQEYtNtvQoOP3dpA3a2xT8bjRO1Fqhe
GCG+B69M6PaROScCG0B3JWEAxkYSSfLKYXPvRG2PRUS5jPX2PrxZ2KAS6QZP0iPurvN2qI7UBQXK
0nMGGN8uCIKZ2Otyr0WixZUeEE8s82mqujautCfcUmI8725YOY1MmkNoJSFMsxl54TXZsDz0zmeG
Mf6WF8rQHFU+mqTtK/akbcSZgSAU6G/k61+y5RavER+CMi2lnQKIjzQoKQv7vGes0cLyCdkVpCTM
vL/c7FMd0ENyaWHPBD6PaizDDuvH8VdzSP3j/5F0XkuOYlkU/SJFIDyvOAHyXqkXRSpLQgLhvb5+
Fj0RM9XVVdkycLn3nH22gXHaa5CzYctc4G8x5m3xvzQjmTRdba5Qc9hcg5hYVNnqHB0pIm8KQ3+6
yMivLR1x1/6MbK+B6IAegn2BCusfn4dOJALnHL0n5jaftWDHnwtblEyQOLiryp/whAoS4wN/asl2
liz6Z9BPcN7mlOyalTSXwNbQ3YDr9xc9t/rL9NLb0wsrQfobYcxf5Q8Mrh5lVMyk3s5rP8FLX6O7
RHv1BwxL0Mjwpzamhq+ytD3fPJyNZRJXMIdDspYBhhMUw4ze+RpuFlqdYgsF/ChWHzpO2vNFjNJn
Txbsrbf57VCZwDaJXeDX3NsvDgEOkpsJzMzd/OBbewF2SE7wPlywhNJPiMk5wO3PnkiPEoePPPJf
UiSj4YnVJTzFp+IaZw3aCSc0ORwY20NIKw+dgxasmNfM2Fhx7Ie2ZI70XZAFO6+8BF4QgDQFwcdt
Bgc2oYvyl4jzyCVbFTECEa7QNhsLXfOdMd9I/VftcEXhOYwG76b67H7lX/f1w6Ex+UMSibMQ9u6p
+8aXqyQNdHQOB6SIxuiDhNBmdg1ACpnohf2heEi2xmlABurPoLrTxdSbzut9t6tWHB4djlHFozkW
x5KiKUAkHLTz5hFux6wpWA8gvx2hU8WSKz31kiVkezz//cjNriEDhbP46A9T8jTQKH8CPt40nPGo
U76xNRBYz9YvPqnYvnVgUML4hTVjxj3voRAO1uehO7HZ2p/xoouJE1UeCROMKwakXEQOUHuwdMIZ
WjjFmSAmRTbV9xjV2iwltxesnmcLL8JqjYXtDZLAlI7MGiQzoyk/fqrgXZF3X0MS3SZPdgjUGRCL
JKed2kx3hm2I7HocDX8cKmYTtQJhQGfVwTnD72DYIkOaJXPOGy/bPxN4VozQif4djgxr1N92Lfx2
J7jMtF0QxvufDucGOJm9nW/yf9MWYwB5FDnf8JFjTbC+EKwMfEDGxTjFlBeQG5CjDwo37jVfFb8T
Olqe2VFfczumlaOVDi5zvgTCYhr3clO3ICROC5OXohhe3YUadUBZ/bwdYSLPYeSnzIy/6/ICz3NC
jjHbnFM98R5AFKr5IFEOHCESxyNWcLvgomuhI/2JGqC+hSDxOQzkqthcME5Q4FQExmsG7sxPOy+5
h4RJrGTgC1ujcskCAQGysBWuDXEkSPOBHC2kXFxmJDtsxfa3sDPoBMw3QMcRmmhmfI+xNsOM6a7T
Ev8Io0kV+lnNlP7lPDkVbRZRYpawa0gYZRmgsv4VtuGze7mj18Rkr854xAYEE9Y8PE9/vpvk3P68
cCwbcFrjLpC4DnsmucM0y/8KnsiJx0DIHvCBYypVmv+3Z4kWQHE4CvXQuxFrhysIcVRJ2/uSD3/5
XkhO3DAaOhB7wvfkBlBSYXvQWeyoywGjV9AhEx99rBcwOzTfKHJHmgH+7haHYgPLWVtwHMB954S1
2QIgi3K/EXIf2N/QYV64xhfhyksivOe0daDJBpip4eQg7Rls+pGF6TQlBww6+TrFggb7D8CdBYZE
n8g2DvG9yR2onK/jbRctrXT5JMIP3j5cIUhWjEn9UZoCq58hLjjYDHlbbKY4N0DB3oeMkn5xuvQ8
b17bp4mdWwHgimxil4ARjAv3yRJcCgScFFXTyc0jyIs9uNBDPo41mFtsuM19af1Qsbim9XQ0a7Rc
LDHFOyqzFfwTlBKUWsqGeZMDKT7BDG/0UZHsy8fiu0+4eOTg+DQw/G7e7FgZrKp/BBlZcyKUrGVn
XVEEevyYubwuU+uCC7h3v9yOw45JKFvcmSn6AnU1FcETt9mSyvB5EZhzXxM+H42UP/1JH7HdzHMY
ZAGv7DztpbtUzH83S2efHc7lrMZgMrG9y3XpeZbsBqGLwGYFNo0vFK/wMp/srPY/TsXlc7+1RetS
u8xo7X+vLSMI1nXAoXy5Vmi5roZ5cH0k1ybxm9ZlSYi2NclMl2QXeJX1QrCIHxw/3rJixxv/jQtC
o4qcwFdczTwBf45Fv5V4U1t/jouucl6+sq5dauOBkY9JWYrnBJ6COb50p8mimUeWhBdHY25F87nl
gDZxk2GlE8SKcq6Y68hzW9d+ZjjQNOa/E+GNPAC1/Q+0BcO3+fxS+hi1jVoKKoTxL3k1iU+x/I9z
vIPKh+OTj3e65V7IKmEhu9ev6V5z/wrAiJa4YXtCiEfpAq9AdGKY0ZxsiOo6PkZnJc/WPd2wCCG8
wh0Z6lWwFUzvdFKw/BJhguNvxFFJ24LTi8Tbk6ALsSb6L37942/xMILHB4bJd8wtj4fwhHE7pltI
DXy8rqDO8GkJxGCzkVhC/DF2dC84mzfLSxkrgdmvQHtR3VDBoIln17Wep8rBgWab215ACkWIDy63
kvEfrtJv+1c3A28ucYQTUgMPbY/ruL3/Sek/t3Nug41wzKOu91CBjd+qddHqzdCxoOE4sAYid+Lc
qbi3jNyszOKAdBLrUCACzH32cPdFtgKjW7buBkMm7iVlKTVSMV49BIdJUJjL0RiywwPydJtp5Ony
b8v6QMypI+M+VZjra0fHBS/w+A1to7Bjdv88tL9doPjtT5I7/cT8NyqKsnt2n8KmYMGHDBgtfYe/
5Z30FGOjMWJWrQkpN4zGkenxfz9yjsaMlYR7w5HHJPh1zN408dMyfd9PvcXvPsIosET8FiG7DOjG
TlBdWMsGa95ib/Fdqm8zDPiWdmUu//2Ds4T9ATdGM3kQT8hmrMqZusynLDmADHT6UOfG9tsu8NC6
WVvCqwLpr3GMPTOp8JT/CVgMxefJPyCG11FBf4tNKGar+JMQgBKCUQNiKAj0r8wr5krnaNQ7W9oT
1MhQHEaHH6u2MCICv7PKlWDvQ4h5IwCemsEefYxXQjfdo9JythxRTmDMBHP/DGpHCX733r/I8p5b
jeVVmLjD4KKH7bUbsE0jEJkNAEALyRxdO9lD7AtNxXU5nrBgURCaX8F2Oy4jVEDOdcdjBJF/PIRG
S1CU7QRXXrVFagWpeR65fjxflAfsbVa2+rD+v+sEA5OfZs74ZGRtlSMBN+p9MJWytZl4J38TZu4Y
ALdoguaMSMUFw3Pd8DUsWtFsMpvETvyfTNwOYxI6ylO1gb/4bhgz9A8Uhx/MGGKLKxZ+rJjPvSl3
TKNrlPulNT1phUWKGkEcDMcTRgTZ/jN7HcvJ2LBgp4PswalIWnjCNOfpBY6xMLB+A+SuCJNpoK4E
IsGVrEV2UlxvzhPMNGLZbSH6tPOOBwnNEUYBgymSNwVgRJ/OPpO5cb8owcs6Bi6+SscPqZbZSLUu
gY44ILFSg5CCi5OxbL7LUMvNZLrNuzPEkI6rmm0LxYSIMhbP09mXmSb4HCa4dfD9K2BfyfCE7Mrp
oDNMIEXgKU75YyxVVJ6ETRj7dlgJkFuwcSUceTpDkREHan+VsS4eVvUtmBQ2zVREfgdHB7Ql/Xfc
1yhcZWpZ7i87DNd6I96ctnIKhCXPptohaYegdEOqptmt8WsMK1o6PdtQz6pxUH5Xcris6+CGcaAI
EvSenN/ZI6sXAyVIcejqXfxdi3Ew1e76dIu+No+v8G7UZDaJrkPyJJpbQjELIPCmiVYvzCM7bJnS
eYE1k/REmhQLfvHZC8KyHnk6tCOhFPSQl9ChE9zRU15uRczei4A5paIF2SPGLRImdOdp2MN2SwOD
tmgttZu4ZzzpksD9xYaosSN8nwRc92cN6CUOJ+CnMeMlQ1kzsdTguih2qwfN9sZoC3cuWuR4brx/
PrdDIkG7kH871RIQIiM7BYvVgkaxDxAsDKrOPPhgJVc4HcE7NOrNKnwF5KpHhNqqm1pZEzOtqHAk
9iUW1bn37v0peeu99X57LcAT/uA5TbBnMI0PFxOkhtqGiGoaNuke9l6OHT0WN42di1YtLKTI/eKf
kdtEwOuie8N3rnPVdt2SO4TPMdF+od3e3PdtIX9n7V6rz9TPOdw40hsEO6R9KZ0UQAeERprrr0DT
AlV0eeOPiiBIIxv+s+pzm2h53kCCoT+xyv0tAgGIHZLfp9W50jZJvhsU7s8m6f1MPXMFJc5x8JrP
RsQIYsSHp5MfMbbb/Zfs8XpOFHmtrgciHG7uYCwUXpe3q8mUdGLDAa1+Fwv980dUfcMb67BB5mG/
5C50yP37JW/zIffgHcgKvRA5Hw9DXfKZpyIwMRYassd7RXDGex90nC+ZTuwUd5bSiSnmioAxQ8cn
7T1RJk0i4NPIjwnk+9gWZMJ5A5IEx08I4Efu6Xfxqq3u/ZC4BwpUGEdu7AmiZXU15K7wiKqZ3DnZ
O+AOxuxu3BsVBCa9v50Y2U2yUrl9EoiESJYX/1ea+asMkuHn/Q5N2pla8Sqqo8JwynUOpBi5rOqK
6e2XJtRNSyfiBioA5ouhBxg7aaLzbu1IcoSjGFrqIymgQi2/Gkov+w0ErrGUTDKPbrL5HqxulzN8
5VDprQ+SHyjQhaf/SrrJNxtUC9Ms//bMQkLwLLpurjTXNbpMGDRDfem9iAmI9WYWvAY4Ie/y+pJM
Ea3VcO+z8007zcKFCoMR/MZtknVOyg0CU5OXOxiX/uUUHLLryH5bbTCF9PAeJcxYWAMYVbTaFioF
CA6oN7J9T61P9fTFWpnS77ab/OiVFeOZgpyBVQIOFLlpPhvedrnlD0ZKGIHBjC8XcJNacdnRxP8j
DXMMtiQo+EdQ8cQWFiSpnDKf0G2xNTlNesNK4GZ9AQOrfy25Hqd2m4T277k3P+sET4rEG3hDuzzo
T9awHf3U69cffLbuCjuCvzxKuKRgerwrRYBpIBv2q+DyNSfEashghyf5ryBb65DuROJrUUBDv7iG
scuZx0lVNY5EV0HxvMw/8Jwc7aGM4aLtrtyW2wmP67a8VuNFMWG7tduW1VxBAFvga56qNmmjYKAR
iBO2tYqZQOQj/oPbqncbA4Y0dYM643AsP/Pwj3/LMFAkSeKIOiGZmgK1pGKPvAq/2fPfRqpd1RYk
iIw33CLIUfEtBq5t7Nud/6wlUmnORLFeDaCCTwO2CTEPhL9Vf20OjcPsBztTvQFKamNhGJyRSKi4
0lN7kmId/tzeZjlZlVLwggzzXw5Nz+b6sQW0+xLHjJUsFFJJCGwnTYLEMLR6XD4gT0jw2ixmhgBT
FdpLQGaOzsLETrGAc0dunbiuLsOfjj8qiTIMddAcMf/cQsxgrq6w/AgpEX1V9SPQF17cMKfRPlfm
YbrOs5NOzpIyT0s3hJA5eBXhBld4+ntyTt3vLvRVlIMVwJUd2yPkANoH/WavAtOnF8ZNaF0qnwxU
dXCj3z4wjvr6tYMxla8I4gIBA4TdcjFC/2P+9JhZEgY1fnv4JZJV8WQAvbsKRuzEd1NnF5Zwur7+
gX6nG5VAFICHDgSguJ8wfJsBUMlWuYihngvWHTs+l687/GWL27oHGYQ7ZBtbAmxPxhOFiIDLR8U9
Gt7UUZQRziCOORvld2R2xF9X0oCJg+pl10+KHPKoBH4qP8Sc5vuJapOZnvA/gJdu3dDNRCZ5oYIE
0Y3Infw4rVcfTjY6SsmT8EONnPS7UxVLbJ2483AoIkX2CD+Q2oRUqnwMlSddLLRLMP5qzD1ShFkO
GY4sJtUD1OeKGEgvsNBndkKqN5Ufvsp83HRmbKGnihf1UuLZiGqkhik1EukEIs2HFVwUXlbEL4yu
rTfhL5LRx0Lho8LMw58MRz/lv1uHuZALhw8rOGn+vd9+Ru+Y3vqpLfXOwoFX6EO2sR5fsz3Iv80M
Ua33Jt4mc3G60AEQILGeDchxOpfOnKw+lLKRLVLpfu1ENgdsaNgscfDJ7IjQkB1oo7yBpiZP/LRm
hGYN2qImI0z2k9wV49VkWFBvxNcefbnujFNZIl+yWQvaqDjQsxk1iMJyMPYqJqk744K/iiNQmv5p
+4h+HrYGmYTSIv46EfaEXCkmYoS/qOYrocn2tEsqjmv19Q+c/21YquDLwGmTQCNdhSoNB1S8hDQv
IUaKKLN6EijChmXY0jWgE6s8rZ8DNENc+Ko79RnqdiHOoO58ZUoaVu/sjV6JDRMV1S/jPwWTu4/X
oGFFPj24lGU6GV/pgyIvF0+S5r8/ppiDDV3XXGDvMNnrH8bkuBbinMMyH7Yk/oy6D2J4xhwfwdfA
PxSLdNq1MjsaNu3HCcnnzsJ1B/YqDPEeWuDU0YhbbOw2dmLF12JHoUrrqXYhiOCzGXFC3ZkQzqba
kQoXNSqzIwTRgN8nZfEu3BALH6k0J5UHio6o3rrxTFJAsqtV/vekvk1Iz7e1tiU2mVQgPCo36tfi
BnFRyVTyRoWHaC2VS0yu5Tp+algZytTb/vD1DDIJiGI9gkIQDaWlD5U/bgj9JRyudX7ht9sCcvXW
Vj5up1v94GrEx0XnCcpx5SKw+3+KZTxcpfwgYYDXnz86K4lCAeMpSWZ128Cd9Wv3hsw9uBVCiNKf
hDYdQikuoGuYfIA+XRvICW4BVX4+hYXuvIChQfH5gpFPCrLRzRt+dDICp8ZfhSfI4Oo1BQ5IF/iL
sEwXQG0W2P9Gg4Feuc0kED90PoE44r+uMkvIpAz/pb+E3mUkZKS/KBGifJXhkTrDSIwemYuuIO2u
g/K9e2FXh+K41u8XWZ1PdX8C8VFDSq8+J+VyUtqf2slFO3xbwO5hNhuHaIr7AZZhQpNg6pCAN2AC
Op2BHTkhdgYDn+/tpKTYv8zXX0+OENFBRAlzPoFEom9+Oc0XjuaaDGAuc6a4LwZ6MDcCg8tHR6Ve
4GUwNc7IWcOomj7x40nhXGa+9nV0tuSvBVnqBfxISYE6lD8pVpBpxF+xMtfDL89qQkHTd/5UpxYy
qdmajwNb5XaK/kKg1tYuemfK/aCj/fgK9k03YtHdTHB4kjTM2hiGNKJPw5G2c40sX8PO0Qa+LQbM
ZLtnOTQjx+U1+AkVDi5WxLjNfw8wT2LD/r7taQVJlyxOZwIpgZqJgREQTE8KPVu1JYSWxmHyqAxH
Ncb2QA4tCkTqS6p+CCQDF+mj8ubV7IYgANhWsakHRQPXOZvKuxStFEddaofPnAq4JmMb6nK6zOFX
bnM9KKd/tFqUuNW2O77+us+G2jIqnULdG+GCelcY3+C1KFr7m/sfiV3O4ifEb9ADZKLw65BQUY8y
v/OZdeU3N0G9J9gNH7B0prmfMUrg8zx0IMdr+884h3NeseC8gxFUma2I5wXMdlMP3ZRQKEybgYwr
O01d9Xe8nBFdhP2CqhLC4zcnssXPqr+vxmtp34NedST+iMde3EjVjIsaNY5Seyk09nbGXDfUXFQn
sFZ+0sbRe7s/iDzz1U5BlgghnnAqXGW7HT+TSnauOnVFN7CVk6AKXaWGUMJRbEEcbysAd6U6GAhY
f8rKFt5LZuDEzRImQAoACfF4IG8q2J05jWXCull8E1f5upHhSUjBazcxLHhobbgqPwteoK4ODag2
pcMwz+GQVjb7c/PbhrhlrqM3cwKBLVtYhVNPxERENNMWJpD9Je2usJIkwF33NSuZC78dJCyyFNSY
7LydEONargYRgbD+UtQSTBB1e60RWlWwknYNNOKX3XydWHV7mLAHZf4O6jMVwu210RuHXftVkVNq
p9F+Ovic9ZV21JliIxJ5MXku6DBNw9gQIFwTAl+a50zzetxR4IWCPaybP71mga5usatPzY4cmuni
C7OeojldoS8xMGxJVxPMK0gtw5W/MWcZf6dsC4qADzE8GO+/zk0305GFoFbH0C5e5vIyQxgEWLEq
mMqkVsLgQXNfw04rrRZXL2xmOqKJLTJnq+Eigrdioxkxx58JjJJwlkYtrx1gO30ESIenL3Bq5mr8
5y930Bw5O/LnLzW4/eOf5GZnU5e/z6IZap0pu01GtINDyTbLfcjaVoILCRNu871kHIkei8qQpDlL
3HcXEbgJhssSSuuAS/JnjIcU/4k3j0El+dsGvqjvddJ6H+Rg3T+yuCfy7EaQDt6jyqzCkbP7R7Eh
1/b4sZKdDqeIudltxzcc8F9u/XfrU8a8o3mFHSnxupS0tQ0BdKjWzW1XY6xUWoRyMHaELBPfNaDm
CXNm2GSW/i+iD0lwtow2vPC0J+NySVa6rqECDKTc6dLdm9jlol3ywWQCw5E+KtcSGr/k1ZDZR+5u
wCUReULrTdUH9RcbPZvQd0WetblTRCtRA6uxEujzUbPpWshx4wtl1GOSl8y01Q3fgYnzWldLFsvH
xP853ZM0jo/Mh/DOXTyT7R1hdi4W4OYjdTE+madnFCujdzqO+iLBznNIRlZ6Jz/5RO6iV2H4NNlW
NtyMrbpug8odyCpKyHtgdmLWtIJXeYEq3e2P5QOyGh5VXokeM0CTPZbXxpYCVqEnjnwFxCw6518f
rcfntglxKJwubtlSxQC9X0m0KpI5xe/3BgncFiY+8rt6vFAznp4MK5Zq3aGuxE1A2hehl5HlAcUd
NFGxMIm1JNS+OgzoAw2JMvvOqK+7huy5GUtaWUpb/U9dK8vP/LYYDe0q90P8WbUgDfjCo1BdvuQh
4g369mUb0vUs5hgcTUBR+m2bn+ICubOmOid96cTnFg/wVP/CmaygFzC7Fh+vkQm2GFkvo+mSc7M1
S93roaOgHbhQCnmQN0LEOMgKKS65xF69jtYskx5TlqZhJ1pK05mIfuqpdDY0PaRUVFdd4urQvSrc
1GiKy96Dk/OJ7eqektQBywaWdG6ikzCnZ1m1AOJeuT88aL3RBv2oxerzWbDtYW5EoF+yhPgI57Dl
12GhpX6aB98zejdGHXjqgny/gxv7FAyXH/UnQoYEIstzAQhTmdKqh/GHzjV3oOmq0ex7/zDBcirB
gcYGeGVwnnC8Suf27ZKscQe7WyiXLRvD1O3OT2iCBZnAjEFFi2Z70iAttHIIcHOBIcU4ywJgx6wF
/1J5pkx8co4ge6dT9/Y1q5tV4wbbmVuVhkmAS+SnoDfxuiOkzaDvxOLqN67GHRzrnhlUSqxyXjAB
etMH+rVxksCjTGI8h6jSwVqICVjxrN3vjzQxQwTnhHMy0qBOgfPCY7miHNFzV6UhhJSZMK/cQwGp
Gvt71iemS09ny8Fot8ML/MSZBxGSL1HRAjHG0vHyAQAEdXZlBk/gPjtmLpz/ZwVEC2V68TJ/YVqm
Xqx6nTsaAGBLQa/zMhugc5kNl/WqLlK6M0+CCxWOY//Wjc9tZ00JLWaQzq/OOOtufuE0MU3TNsN5
8Aiz+9eZ+FNHspndJWhCXHl4nkuF4asjYoCKOula7esd8S8MZHDtpVC/PYlIxQ3T0Mz3g00SUgk7
ZHqzb7U9GXbqxki9F06837tIUHLqJdHckPyUqJx2WZATGW8luGRhoKa/H2XJCwwYWeBzyJpl7y3F
3zr1M0hzS3E615H7w3z63Ptmw++F7FcSj4pM5PvGwPsDuyjpN2lsEQ5IQ3Z7tEplnwzzVrjf/Ip2
xYgsFadXpK4EPU2eurbIZIXu+28i/ipTx9C2fXeSkVHqC6nZfL87hahXIEp4SliGpmiz2IeGv7x1
Q9BZwg7k1Y2ttKYpbgDYmvZHbJdCuzRgQXZogPx3s5bYE2/hI1EZ4WLzGIPvrXrjkMCaSkAPI1x2
3jmA4MuKcCJSZqiMAFUvN8JIq3nIoO/tZuoG/PzLsn9JR5VPHLJWvpXFH/b87aPAPJEwDE5YnNtw
GIjmjbz/YISIvehIuDUNh9xXk8y6ctbqjnxHPXLJdyJRrcpS2KClZEdUVhrIAM/qzti91pwTHCoD
NxxxPQfExKzAY1BUAQ4VHlCAvmgI65h1P6ABbRbkGYHYBJmhsfnaDZ6hsaNO59jOeMiLJNRbiPEV
q5FRZLIzAy86+j/0kxyGvLtIcAJMWCoJdyih8iNptTAaIAqGmMjBBqVtfBb/J5rVnFitw1MsFDPa
0ymxBXDuVSuyLlO73CuLF3UlvFlkYwNO2pj5IdKS2N0nbjWAgTrl2C3B8+g3EvPGUfpTQK2zEtwv
4Y/KcFldeA8MOImzwJOHwe21gsXBjv4PUsV3XTCivuLQgM+PcC7WjMTGoCqAIquEdgoIbNyF2Ol0
aHrkbsG+Vtbc017284LJgmIX2a5RN0n8V+UTc2BNdLT3ZcnGqOnw5V6Pnmiy/Hdgt8+Wn9vPVPot
AC3LG1BhHsBAj0UXSUTRCVZDz6ZBKaox5WtWKRh7w58vB954gLyUaoGAvrU3YE/U87Z7ZOw/X/vD
Ex2zfJJm3ZbnW9TgRs9Qj1FGBBkSseLrBlRODwn41mySpTjZqRKm1otpudcjWybSs3uUw0KM2DbR
iSIaobhpf9RuWzcrftVqinieiWHxJhZAvcZUdWnPwI7VmyyZyrwHRAVliTj15y1cRAVJIQ4WKZX5
9xKrG7ljD2OVRRsenhBbpWgdyvu8PGvKsvxsBfk8JKgDskUuIe5vl320LnnYE+Giho9btJk0m5ey
ZiRUNqv3MOsReDlKuZfbnzrzWs4t4R7eCjC1Tch1rK7fybydzHnceAUmWarMLe1PYU9z57Y4NALo
crlqpF8ZtCaHZ5iHUukeL+CirGLOegqdBK1MB5240hddcdQYBCgkvsmdWTy68VYkyziex/22gagW
TeBDxAjKbM6G77wT54j0JhPsTOXf7+1HZYr6VdicpaNwO6modt/MxNk4itjK4r+c29eyV3x6rL3Y
oTVaeelYJPeU3xkZSeHfvzeakrDftsmFzSBUbEPyVGWjY28+LLLw8WpWNfey5dhxZGkvwZcur6/4
wL51w6hmgl7bFqmacQ9AQsw2GXGFFc00GEywDeodT+/fLd0N6CT1LwUIjBFcD5T2mZZnbpuG54Do
tsyBm/W7P2THBEy1/9jfEvQAwr/AFWlyHuH4T2ekkuJw1POdQA2Z4Mkx5ACMTCfjVpiwuLrTLXNL
0eFnmBExGlMYVPRWCm+KwZ925Tp+kGUCVSGiwmoWlhAtBCOEY4ORhc4BvDQgNUQ2pERYHwDx6aXV
2WF5Q5b/7HuW7spduhcPdtMPz2y7Yc5ExN5SRUmKheErcvn+EOZlcwrXOKNVmmdY/RVA/M9SZ5LB
Tix5FXsHsWeMJNUgfBwyZj0vPagI0uM0bOfJoyLpleScbid5xHfQYR/ztfxomQ6mpsJpiAkXFIX0
klFGZeybPEIOCneOfAINGRCcOjg9xBWNeVGfI4q/ClvSt3tE+u/HOAIVbgE3PbMqyNhkHrkQdWZj
7iget4Cr8p4cQEayFmZcW35qtO0Z6SyoXqbwq9LZ6wofi4TvReWqe0A40sTGAB1m/wtZsz7wHkZL
KfcXTYv1XjYoZgtUNMp2sPsrE2uiRgV+y/FxIITKYrIAHawARBd+pjCY/imAwUTM8X0wgFiX1/ZK
IaowXgFXJrhIcqekMBZTkieYT6BQsDvMC8xy28DBOMb2asyfT9F/AL7MEc3jrX6SMUbnQYNA7zE/
ngPZWsYervAT4m70D4D39U9O7OoXF4lnKVk2GCl26oDklmpKS3ksnK8kwWMA8FkhcT2C6re/MbYG
wOQWbn/QVG5XjAQdqAEFvDgcRzAQHkO6bmcIMuZjakY2vRI4O8ndpHPPSmcVOdqpWwvYZeHfBC8o
v6Bs0o+G6uNIri7j0tUgXUGCO6qO8k9IkF+DsMNRG3Y4L64LR9j1HdTJ8WNOZq+dMsNOyAHo5qRs
b/MQOy7f+I2ePJkF8ieN2Ye4F7Ef4wCikdjQAzEAONWn9z/MCMCpAG7O4l0QzGh07socfANtQmPw
ccVmjeS1DA7KdANDDAqTRAwdhCCD+Esa0ptVVZZKNfiQU5/wkdhwC9l749lFBAAJRNTRi4UOR5Ad
rDeHiZUTIxzbBosXlOxhgxdPQrTRtvbi4PI15dwJu6E2Jfl847NFRG9XjjtGIkzvYPaP1wXNMqQc
+8Rc7PV4u/BdPnOQHCJrFUZwgUFxeqcJQFZkUGFELvuyWs4M0eXlv2xaVDe99c3daPjpCQUEccOE
jkQ+pEK5h+8dIYdNbstfu9BBBuHNMcNflTZTZPJ4NA4f+PrMrwOJkO8tlvrB5I9EVsXMvh6sDKJq
hC1eAuK1qgg4Yjxil+wfMA9lW+YEyrondtgqj/LtwJw1BmPj4tfAorAqFg3WrDhf9WDKPoWc1jMp
FBExU1kwcO29r2wKuV1FeGD1sHoB4+eqZn4yChg2OCogewKf8zjtSPPBJlYzsbILpnMiLdzOGlUP
a0zA7rQRZTxLr+WYe4qbGIglOxJGR/TV3Mxd6dJ0LPJDe7idsu13/ngRFz7DIBBSiM/EDtKDh8tN
Zo5RGtWuIz/9ykD5+nZGmRFcThpEBNcEocUYCVJurDQEctAGVKdE8Db1lDcAKwPOGpOt6m6MZhVs
VAzxt3iwHiBbvq5ckvoa/mU3v75+YUGCj/vYkbY71acdJh4jqvYcWZTobTWn+Kd+AB7K2dWruRzN
ZIoQqkeEyfz6HjGMMAIC0gxGrLz5MPuOlPPwMdmF7Pfwy15jLTOetaJTx4C9kP6bbbpOrhlhf8Oq
SW39JJySlfiMfEw+uJxTgzAlbfHpMEuGRezXm5T48PiR3xvobITeGrvhHxAOza1+4J+CbAPFhCoh
rYqAFsJ8k2K6rXkieO+1MrEkDn9zstM3t4XCNGc1lnvsL483iaf8B8vPWniIx5yhWmVmJAxoDIIp
nier4iFiUqabOWN9kdvoyr60FPb6ovbAcwwm/3DX4K/LJiyX4tHebN6ImTqQb+xFP/Izw6X8jXOx
sa9d6ac6T/99Zu+R44YWZxVaXnt5r7qS211ttXNzHL1tQ6bfhCUgK9KcEFMTbEE0Uz6IB8p/+R8f
3aBfmLWoF4NRUr7uYc6Cc4vg4863t1h6gDr9UdXpi+x+pXsDyq45p89Kv/SrzofdXdnZYVpY1aFb
f5f5dYrLonBPl+wsMOi78VGFkAxFPmOcuceAied10nk4/vWgAJNDizqaWve/xR1Gbhvbo5cjjzms
Beb50yVHB+UQCuPXTCO1vjT75wcfsYsqgRxYpWaWdwX10o7eJV4Wj8kKUCi947iANwcXFWT1TtlL
cCNuPnCLS0sg9q9E7e7QXFTNAvzFuISGlSf0ZuNUsGPIAjA3FrnNUSHODYLucSr70JLowChWmkd3
NDBDHhVijA8KCxyeBBqO66V8NObFCrDNuIwvtgPRnemQJHuzWVZXaE8WdRfRpyHrCU8D8CrwFoxP
4NJMqCatLBvLGwompm2rgkZt6vacK7gDmNqK24hU86uZfKj3ccQGqZEiwHBQREf/ea3TtxsGkzGA
Dm8L84utxsTiweHX7ig/pAUTU0JF0FgwiEkPnKrMm8bP/2ZHwS39roKJrim5ckhUPG/sdeh2QZoo
iB/USBXnk+50yx5HfxH8x2X0oP5SIDfb6A9aExqpKfRypv4vJ5ctLT5WzIpRYyqg5jMVEi5gOZoW
wrVv2HHMos2Yi8FlnqwUxAB0gCN8xycBYCFU56yiBeKsc3OM78BVQTe77YtqsBmpRtju/I+kM1tW
Fcui6BcZoaKCr2z63hY5L4Y9KAqC/dfn2DejKioqM2+eo7CbteaaTYf7jBuEuXLBIIQ5OSwv/gYM
tXdYQosO2umaAuCW9RHQvcQ5+5YMWk3q9mraaka9Z3TAXIl/quCtU+uQs6jaaJfmoPr3KULCDkpM
QtPMinv2M6Gmex5gnanb6m/M4krhj4CtPWZU4JeoYSADMCTtlDrwgGrCRD7zsWQ59XQF79ofFiKY
jeVh91gQ+gndM4F7vUQgahQe7mOYXr/N1xx/PCKivuYPevgAXBSbUXKBf0l3gqUXeYstEN2IYegw
fu2QHY50GOKfFSbB4XpDAciU+ALQTV4g0T3snLtRN05vN1w1c7yTCSwf/J2OUCJZFYSJfnD/7czw
XCUKL8SMagbORGmnHG8cXehrYahAeabYkrUMrbT1NPHRIv5XmXIug2SaY3OQVDYUmSVUXdhKH+/j
jYIBwCnzpfmX6TSYKGwVr2eft8D2FucTjqSK/U04mnQ8RUxcl7HA7EwY9xZz/EQQWZO7VGBY3hWM
JLSbNYxOoTYKpKYarU96fki1U8P0gH0waf/KODf4e4STcA2woKx+NgbYfkcX4DEe7iulF+AEYLtI
eGRBD3FajM1X2trPv+7iRbOvpNCXza7LJ+Vx800wOnfkmLaMz7OxUBewafCVcztTEPYiBE5++I+t
OsXMK9cvdvfNGr54zM4MsGYfFgP3AbcEpFhUWYW3fZEKVSIIGGAbtDb6+1GmThlRmShwPew39H5W
I9AWXzylHkY/WwffDmj8KVw7z1XPO0+fbs8kYRNi9iutFqhiJLjPAZBo+75bQP/TP05nKgcAyc05
2cgZ7TY8mZwdyvThs6UugG7UcGgFKhP9H7mquIujw8POnWgD1bmHH+etyluoILdcCW9+V9HPlYE0
TIzinsmAw+WmsYkc1r+rIXxx1o8LskkiN3XrekY6K0GjBnZESyKhUk4AMtKHHi82/Bp4rlpRhQ8i
tAsIyJCBoh27HV9CrzO5B4ULudjsOQwoGEVgeY5vXonxB5i6UQUc+SqV89BUo5uzDm7AeBCCygjU
gWqjYEXxq3YKAwm6quHkfLyvIExJYxp+XYGIgFKY4hLjKKdN7/6dz4zyheG5yY+zhpPR7uoCnQcA
YT+PbpKIt5d0bUZuA6TcOoBKZBEsLxaogZ93oBnqmAdY2AmBlP9mw/k9hYcrm7NGb4M79ZZeTzkJ
rPcOQxvFpqsOC+r03CTFRa+Y9Os/0fG+1gthTS3e+oWUJElQ/+7kH8aQd5qbQe1oQWsAJtKr9Bmz
0H8FFCNuubzghFDpP7m2+pjW/GycDcS0NU5JvaGCmHaM7LoqXIZjy8+SySv4cI6UjZvX7XnYmeol
2YGkq24xIaata8yvlZM0U7mqR/tDkCm8fEvT/2eFSUo8GdjudY4RMPIJE3DA7onegcYUJWTIiGCW
L8vNz8vTUzic1g49DsOX8eFiYRrDb0NPFLO1OdhpUmXYUI/gnRt6Ap6LWDvnrVZwPCgeLPK3IQlw
cPur2RtVFcXDFlAenDv3AjTdLOaIER8zGJ7HALkSDq3BkEYWv2WoJx37MiPCW5BUbFIbE6p8w+/1
mpxpvB5ebyrb1hNWqECXLOvxFG4O7DW5A3/EhBdiYPRdagdaYThpzXRkCfwdOn9l9OQOwQe3FM0K
qTffg3Ce6dj+iB2bGPvnAvkDUyc6BQelqYGUN6ZB67hYLbLEz9scsrT4Wte+/kL5recTlW9kZt14
xL+h2CcEj3EdjT2YYRMIfsvxgvf7TmqzhpREzPfZv8ab7Llav8R4cQ3yqEBxHRfJOWKdw8lZx1cY
IMnVfYmBi6pU3IyPvhuHuECI5BT2pj2CDIf2xVXD7h6fJ71Pjnzu4aLn/ZbAxjZnUPSAJrZi8fY8
5diRLsu4JS87k6EnM5ZHO+jhydrvmdoKM74rZAxyDN6JPJETRQ4LQGadLWVE9DM6W4JnEb7jcuGt
Dfw/AJtDWI/Uy1e98a9Bw8E6f0QjNP2M9iIccm2myW430HZ4bNkP8yU4Q1OGjsxc3HzzwdQaU3P6
VUObEj8JiQkGbq7fs9wfBBdcIwP4e29krh8DT8IuZ88mg703ZHjORGBgDmY09gqXCIrSUpRpP775
SqREcCEm8Be9dbB2On8vb+0M3KFZuPK4yY/8mQnz9Tyt/ZF7czhXF6qAYzXJnbPDwCIdM/H5JQ/G
RTgkS0P0PsyooFmybJqvXptlut4/nHJLMVc7DN25qNG122gJEqInxXo3WJ3m7+Tf8T1ITsF6zvmf
p7lcnAOSj6hqmR1Sg/GXycCdt/TYOQjowP0m3yTztOnJiF6exh6DKfWPr9mY3QRympUC0JqIl8xR
UPsPf20xJQfmALt38ojjUv86iCKtHh+jdaHbWrTVmMRS63gfvmft80+8S6DF2dg/mfxKhIBgEq3h
jTnmZ5xuBuwPEzlOZZA7LoeCDXcESBNvbK3D5MK22i7FRvHq5U/0pvLqT14O31oeeRwkTA89zFPe
FqZFtrQjQXwIVxyAq7YdtjTnBgxQqFLFvg1YnDnyyPBB82J0d2NKTutzfNwO6hA1bXL5WhQNSkE/
hYHadL2nTFCnd7uJOxi3cmnmAvDUpCOVT/6H/KvPqA9yidlLToSaAnYxxx9OS52W/t+hjFIOd4hS
LNLxhkNyf0bsArqDTozxjEgbQWup4/hW6lhVVi/5UQcITVu3hp7LbYZzgA7pEo/sbovjq61S9lON
XU2G4ErHjNQjhDncyHp9GxL2+2fhtfK5uNiZ9K4GbFh8094NBgg+Npg3aRkGaIWw5eYPwXQgnJ6Y
4HQK9zkwfyS7KUEHjBMb7hq4Uf8wwejp2t3pnmDu249bVHazT41O3nqhl+REeDlY7aHZH3it3hJ/
99kX5gFbcU6+saD8oUsvFiRHL15bfvEvla3oCVofSyirQsxUtjLnCfCYYqj7FqcwIbllxtXAjYAS
Fq4jcYMMOShYIAVNThNaqJGLL6n+dgON5ExGKKZmFIva6c5Q+v+mcCZtnFdBYPCUo7Tq6qe/yx9S
7SVsmE78Ce5exVySX4lvodWjTXk5fTaB5CqsdRv1XYq9KWl0ZXwnVyknaa+jY/3gjgYMcRmLuvd0
SUHvaDaxQvwQyLxgsio3oCI+krEofu49JDcVvj0WmzZLj3DSC7J41f8entF3g8Xr7Od2UqlZ1ZCK
44jnqCRtI9B0UT/rII5sFSZswYgwdNY8By4MTXYd0glxWRSLjijjj4bbR2nRxjw4bH5O2MUSQbXO
nDMWy8i82OcZvVd/0bMIGTOKyeFhXuYU22ORb8DM/TXnBb08mDSWooerDQABCYKaDQab2WJQDsTE
IGfgqqbGVARouuFtAWxvv6DaHv0+SvnO08KSUcAKIhUaJq0jizHpIlnGCAwcclZ5HlKKKq5vsyOk
lrGaIDMIBgb0ltF8/jCkoPHh8w4yNbqQ6sKNUwXdFeRuNk5zRjju/cTdGBjQrbgLqx81F3uC2o0a
U04wW+7/ReORjBAxRtTPE7ZWgv2veAcwv6QlfqQsoexuTpjc0bdSUPUmb8yYVl2DDAoM2AB7p5qu
2yweQ1aa/FQH+viyJ8DDse37gVw7hct80909AXzxExT5sguROiiZ4xpclFYvXSegalYZr0mEzMXa
RttN8/Pw4xaKa8ECIQ1AEdxABKNVYPO19xFdDgECg+hzcFoMayr6DKYISwmKlmo+nCK84aTnow6Q
MzWeswSXAYo5OGXeAsk2ssBEKCA6k5N7ji7Jz0vglgWt6JosZjbOiN5oABY99uCOUZt0xGVyM95L
xYDebiZc2lyazMn5LBdp2i8yfnFPUJAUVMcMa/3B/IGiUQ6GKahLGpuHr1Fqv8yxnW/U8AmtFioJ
Lw5Sni0hgyihXuhEuGFRTbTGVVypam48mJP98oBkOahPsw1CWeYCLpizfRNZazwz/OZoRFxCe3Gi
sc5UlLiVSPsVvvTJfluVi+LAOJAma98gFMG4UXVmoOQW2LwWQ7U3R838zRiiUlpTJ3uLj0BSxi00
mq/Bqk5htWpof5jcC2QT5GHlbjEjAQ9N8E3kJpQfvetIELzDh+Q9R2MucHXx8hp5SGRKqP6pk5sD
6dbFvATMBZ4jFCUirD00ik4puMdKLPFJ9OCcxy+XjA5ZhYxNSaZ6+M+z8U1GQbqmkr/GSJXtVOMO
Pc0wAuWlUrPre8YVEPczLWxwpsdqVadutgro9LzzXU1Iw0iXo5x5enNG8yEFJzdcSPJiPgnY9yxH
CsPZjkpVnPlQnT2o/cicMW/0oeRab/f312DxM/AJ+nar2Rezf/gBOikQJNse0fN+dWwjUNuSHd4C
W2+R/8syEy0FwVUnJmlSC/IwvdGU8ndxE6hF/0oGI8SnLygkLKBbzWkwDJBPx5GL6maP8JYgwtzh
H83bjLaGWRBll6/AzsHIyaW+vXPmy2oi5eAP27QwglvKQe9wqfqgxuT6lCF1FiQyqs6+n/+tTUox
ZleQy4ynRZHG1qKN4D9U65hUOF24RkBCCQAOcmbaO4p2qM3GZZFAe4DI+++DXZk9ZNjnVMyK4EL4
Y2MGnuADBFiFbYMkWJTgQxIgTnFBMwMZiH2gmv/2qOi4OIJeNZwgVIP0YewmGFSS84COQlesrqmy
sCpSk38wgghuKQfYPPx4y0jM+5y61GcY+ZAykpuq+8vg9hACjJSUKLPLMg+wtajxOY3WEcHqs3XU
l+4cmEGytIbz8f7ON8fZR3E7+zdZBi3riQgSwIKEYcYT5CAGdcWaZHGJH8x8yJd4AnKlfb91QVgX
zSL/k1FDCqc+n209HSZdfjC2FocR1s80slMoFZhLkAUJF4kmjYBK52X3QV36lqx7KmJY4U9J4pAM
VWXBsK+Nczhkd2lwWDFc0Wm8EBGR2nF6Mo5Tk+YAFX2MQSi4y+E5sptFdysfMH9oq0r/UJotGwYj
w8cNjadJPWBIc6MzuTmXHY+6/iOwxRx7ir04xeOs6/wWsPyW7xlzQ4Rdl9UdCqAYtM75Zio2TXK+
ad0mega/Y60JDNHh3A3D2mG44rAOcoYPNzrR5GxcVYE/t3XSg2+w5vvtkSRQbhEUT9jamN7mLePk
92dG8X8Iue57OHTv2edQzZ6zmqWPPqJyPpaaSf+jjoP5TvDeoCviN8DkYsVreLQawz1tKLNQcDpi
K8HD5LSyi7oIh7YjMzdjKENUpePbwO5ZnVWX4Oz30n9MP1iEPSGpSAE8gykyy8HoyOIpQ9wNnBsD
dVH/8RAK3ghQ6ce4QbmA6wdCS2Q9pYhgEXJMA7ODtl8trwlvC63jn2ZybFxY3ZbCDjGPuDF+Bxb9
k1NW2N7B063mqM4CTh6jhzuaiViVA1Q5MMSB6XgK6FGKEIo637Owhlkd9o06IhwIx7boROxCAH7A
tlFh3HKRRiUBotTqnCHcvyYzWukZhSfAZODck/u8jEaYJgZIye9z2lFmr5SxDSoCHMCwcscsQmqZ
+vsTOONjhg8N+AvCxim1kCUxx48Jr17veBg1vCx+H96EXjYy5JaFJW2yPEEEni7sXyCZG5vvPX8w
lX7pWmt+nwJQpFsKuCX0W123s4DSBGODwoAeA2Xb1/LqkVhQ8dFRQeKrwjFXk7ymsFF3ame8QAz3
MMkuokmnB1BEwfwa8cOHyeHqvkUD+yfN21B3L/Egc0h/I3MWVOsWYkxsl0z3IbHgZDFm1jtevnnN
HMAQAE3of14XzRG3QocwVbJebSLh/zQcKjrEKt0cwHEbr0ZEdBQHbJsOW9nUfNzlSMCdV/vRSp3Q
uLsE0IP7sV+5rTHB4oa8A6OOuaTQ5fGB8S5xuCY2wPdcImMKl1MA7zSmcqp2L+5yij9BizThPiHK
mrbnFuacbPQ8A0UM8Njb/QDd/iRDd9LdtcEYCZVNnQPz9ed1rSYC8IDjZKNKoo6TV7oyBRSHT/im
HYQzHCCUhThrFnRhKRgJ8NQQqyY+Mqca7Iuf/3L4FtN/wC9rDm8hSzVGZBI3i7uFTcH8sRwyjCLS
g/rZxGmYAc/lrlcHhM/Uo5ivG9h9W+v4cNIxUrF+3CH9PX3pCbyEyTK3E+MynWZY/GySFVSK8CcZ
RtIlhqPotqD1ZKH1zE4Ij9YvAAHJHRPjpMEGg8hWQdIxtQSdNAAVWhAq+NeSWY5oACNGOr5js9yp
XCRKfMan9Ti2waES5x1zVmdM6f850t8Ghb0jCILC5uRGawE0CLVG7yH35VcNM1pdEpL5fVyHVCr0
0VSllXtJIKOs6IbCRjV2Y7NlBLq8U1I/MER01w6ni/WZcywxMvEvIYDziXbpbmsuRFXkeXf7u0CQ
EJZ0XTKRKmVMhFkVr/dG1JiMtluvBgG0uQzLQDHURLlRvY5HDFdST1BKsBsf3nMsQybpXnKnTeCw
BPcVIAyVuy+J3ywS3inCCB89CgteLiDwSfAj+PrOBktxo52P8GqmZY0gs06+nPiDAHYmBuJARqOY
pm8OqnWkSQUMUUII1ajjgnzTX8nELDwqbt4mbdh/8DJ8zWemY6tfRGBUc6LDL8MFVfRJTpZvB3TK
vlNhtU6BrSPFKEBpOy85qwYWamd/gUMpgk5WA/EJ0kYToNbEaobWg2km72JN7pmkZkCAxcYIYOOX
8HwAKErKn0ASdm6TLtYfciVLRnnXus45n7GaX0LqCyBwAEBejF8oc7pORvuvLJpSJ2iAhXQgzJS5
WdUMPo10w1wRZBysj8PgHbaLczz0+6TgYgNDYKs6r7YSL/klq5vBBG+KeNvQbKi+zSpkAsRZ29g9
/OMNldRBEqYScg63OXpoUqAkVYBcci4n0lQjag1pXPPg+diAnbx91ZAgR00+2Y1I7mECZ5ZEsZqf
eJqxXdr0S0b3i2qCAY4ZsW7nt7Q1AkXgZG7U9HH4BHB0fX1tip0HoKZ8diqlzHeqJE/8lFSXPC6v
z0RPsKdnClAPS7tyexvU6m1yQc3bMjs/wP6el2EdVtaa3YrKNiMSwugDUGeLY0MGLFvj6wxlTwH0
RmP/r+GwRpS8Mr6RUyLUMN2KVRAQCRrJzC+gxKGHxpOAJehlOvyKFvMBWhqMcq+UYcYP3VCj9/ho
vM6P8cSqnboWOxYFa2LRxXRuCXwDuf50j0fosH+4kTlAiVd1KtXxGO/3koZ/70dUBYpbTwOVoWjs
w4LBHJWaaBx9IeUO62U9tN4VfIbVnbTArn8OsQlaIdmDfKokLbDZdJzAlsSO9EUk9zseH5ByzPEq
M79cbKxa1IL63z1i9oyPJlaujXFssJipML3gnkXqPoGpiauKcbMeCUzT1q5C8FXeHM566E8t8Z11
A1LOsOfC9mjRWaIzp+eDRE/pBhkEYHby8rlsYSQ24jO5cQLyCjC9J0VSH9+MO7NPTphhcM6t7tME
Tho8zZwl1rGbyrsWrGhmN3hThHlPv0x+KRPY6qAlbzo3/334ghB4GoqJtfXmaJPCS3FLSU6StyzT
rYv9cEAziW5ygRtdhgJXFCrg54yEe3D60CTQJJdL4FeW2BnGG24/+BLZC6xOOHz+4W2qqNO1BT47
bV1lA6HYeMkut9Dz6YOb8Cp6+sM9U0qCwAQffgAy1Q8H8IP0daOlOThhV/WcXL3c0owuBkdJj3af
ER8Ugop72/yxXOzaB7ENYZQ9V7clnTb38tAY/WniWM05+Tgsun9rMVPtcnlmmOoqFLbvXRH0sFsd
Wa8JkeZWhhOg3kr7ZW7OLg11HqGQtj824quFHH/wG+n7QFD70rQqRYkdUKBCNJppFsL475oq51/r
BWSPsO8AKUKjXBvE7Q5XbP/j3GbySwA0LxkyUkPR9mCqBOXN7rqNX+BSiSGkk/BWqQZAUu3L4pe+
2Rox8FzPHGTgXB7uStQeoJO34xXkG+Yp1GGD/rzaIUbjtZQznxUPIeIeAt08KAF7TFIuTDKlcOjj
Aasf8I90muSWgArFqh4SaqQDJgyFd3GhutqgS3TYM5iS66T30GU6HihiytT1bZKttITfR6lWLqk9
ErxonCuloKZPX4m84OTtM4hpY22KSonVwS5eltZhl0fnTWNWOxRECPqAm1J8y7y1ixum2jJGHDcC
4JH/Nn7ffTDrG/UB4sHdoPrAWJOrAUkSFJ1fyt/qZ43TgI00gsRRwVCIr/hKG79GQ1XOuHYN9CB0
ogxiF1WM9pW1osnJVu70jfusa2RoEV56SrwIKYYfqrraBOTMrVv8ARDCC6QPhKUFTBvXyYhZDWRm
4PeaS7sbN0CdUNJ2B4kBjuIDZpZ/Z+sgb/OGpEkJsRchyRkG2sdAvgQkMyyGK4lb+ijlGOIPfP0G
JA34a0L2mXMa6AdW2QG58tbmszpDqCYUVtBH/QqE+gMwS3nBP6HgAe5X2Z5K+ORcViMejcEgyjRP
gfz47SGPk4hEWqIeCSQPQHUAAz9ijr0iBChaToZFWtzS9ylMx8q/rp4pEVM0GHlURcqUGqDxVTny
ALy62rKGQxoSrIEEmNFwx87G7vJtPuaqvuQIO0NjxEHp3w12B897+BS0TTjm7lFEwvt8sQavVn87
2J6sp7PQdLDQj5MgGuaJMPEldpUoXWbV3ASvRWNfWKw6uDeKYA4UOOMdscH/REd900nyA0xgGyw7
WrS8vqu42w89kJcLrlQy+aKKtUibMjCdkeaKGzc/w1MAGeG0RSgcADyZUnQmjN+kLa5orgb/fRw7
fzUT6p7RjUkVtwtM3KjhqBqHthxxSO3+xxtK//oGZ1Vr5OLYbADD449g9biJZaikRp4nORIGumxo
GBrwWl+QPqkxiiTUnIjbZ0w7u7ogxqf+H1r1HcqK1weVHlqjsX7pI9O7cVG+DRqxbru636FPlLPi
ZOe8w4+PX9f67deUmep2wOqvl33s/FYqTRgXjo/siouWCJEKxGOP9zUeQibuoX1a4vuWfr8jZVxv
ZxB1pxh5KQlSCyJRa4EHWN9kCOmoIP1nCnLWf7XoOQ/mRtJMlluSifuVyFWGvukbg0sB8QfWxMmE
NbF21/s1O5798pMSVC3gXlLRrh+vxOL8aXf2DjGL9sfX9q9tL6WrMQ8bhSI6Ka3S4pCBCyFgVDFz
0Ixyts5kba4lKg4WIcKh2s5oDDzQeAu6CE2Kq8S4AfPoYxj9sRzZ8zT9/4tEnrQzA1UIzYJqL3vo
CadBzFuSk3nwnynJVgaWXGYi01w/zNIXb6BIHsvqNdTPuehdXahNV0RoJ1/yYn/ua3ZefRdQyrmZ
OO0UP9kxxtF3knoQALnGw+2XqPqnDWAqVU7yxD37GDy5fTBmYH4d6hkHZm96wmzhGsgWeY3BIZ4V
An8hKnD+YHS2CKpB0Upbjd9VtCF33YDKRaFAsQqoBlxOYGbrkndIPwtR0xlwrEgHT6aZFJGZbMcV
CubTlkmi7Jn4/sxjMd1AT8mVjhAH9YmJX5NdONXk5EV368WZCd/cY7ep07OxpUyCd9o1ZdMYfI0d
NI/oulD46gd0eILdeWa4QM2lZ+cZDz+SdO2sC6oj9UaUE8xDuF5wz++71wBvGc7VHuP6PscTdILZ
0odvDk7YFcfHJPdUtx/hIMstI7y3pZrZmQ+bg8jDgnKY9UQJL53Wl5gBXU1z/jf5mUxVBm6a+wmj
G5NmjbNMCRG7MjQd6ZsuN3Cpp/dFPyEqSN/9THwSUZYeMRjlaX5EQj3mgO3Ss7M1n84ww8WERfWb
cijAtnF71JaiXmRD2ppb5G7xQGHks31daWDRYNs7/hznKDNpiuWS7GXVG9s7eUHADymEugTQob6d
Lp4BOV0YWuKaR75zPn3KVo07/gOzGg4ZQ84muU+vAhYTNkrILyCYTBkEiNNcDlgy7Dkkq8SAVIC9
6mWL0Z7J80yGUUAt4ODgjI7g6kpcu4qxeOEIumK0+cSOEFx+Jm+8543ZAjeONYcUa6dgyLocTH8M
mnRRU7RDSZDDNE7QH1nURJBYufkgZYgO5ErZz+XDg4H9vwnAiXTEGGOAu9pvTIKYztOKGdGamUTw
MGYwB7PfNOt4bZxRyrEEi1hBer6tF8xvqf95Bsgki1hKClqna9MjMBf4WD2LqHQgZUaptX7sCUiE
fLSeHdU2TIKSFb0mThjLI4/5nv7L9iQmmVDmiKa/myfG0bj8IbEj3o1mWLIlyNm0SEdMnimcafib
x3+CC5VpE6W/HnGDKTbzedBIJB5mi/EsFnnLfgyXZOg8F2sjiSQ99M5Ghg/0ja8BSgoX1adkV2hx
1+p42J6Y6F4dLJQNqIgeTcsXpDIDQfV3xJVGKdcC5hUA6/Jyw9eNjhSmhPjQRGCgPAVv9skpZq7e
sCG3HRf/tZl6+EQ4RT51rL/e8z635rRPqhi/2O55+VKLf3bf3UG2Akk4LWwtFeW28XfyjqQeNftO
zTRL7MZTeQKRLa2x6mGwvrmNaFdI6ApGgTwr1SUNn0PAHCOJXyJ74o63XsFlMnelOfLfTHiKOQVm
fwXwpHpgdhdXumEZQzA4zXh4zPcGs4cDwadl1w5cpN9UpGiAjO7+M/lNyiXWBZ0D/5QkzAE2oj0d
86Ec33s5d5SP5gaTTmL7AzkD312otijOaP2Z2sj31POAvyYXkVUkP9PNGxeOOmfoyiRn4DAwboUP
0yL1/odlwbvyR6BZEP8hSiH+4Lpo9AV9CzAUhAl1ge2OMUIqrMJoEupkCFFtlPT+xova9OA+Q7kW
A3uvwGq50fWuTQ9ENzunLW0xqhd6m+/2gRzAqJKnW28+R5QRGBogGD22K/WPh4P9A8BZEciivnOo
uVeAtRmlrc4pdkkt7gYbblW9mGIlHJ1TuAEcouDd4DxBl7MS8CMA/GZ+K5RwHGLT6d2t0gb3nzUe
Plyy0YOqaN6YCYLx8g3A3CKoorYSpdjLydzL1vHSwZxjhtPgbhGDBshHzQyG1myeAcDMLZLDNsmY
6BiS+kfPQDFEkUVBbJXRHVqCNoAWQvGq3xi543pggQoTRMFjc/pMN4G5NB70C2swiRzVS049Xqxi
DY7bHe2XZGdRB3y8mqILNAnPYqFxNBYUS5LFNaKgAdgeRmqEL/YOATWw1BBQwH4xp1+M3CEjIcZ3
66yfED/h9gNJTIPqBCp483CH+OGkJbl5skbsZFLs9HaZgx37MkSOHn6KvJSUUx2wh9nLBKoKR1kV
nwAuuwyLRwS1Y7QVS3Qkx8A3139/HeM6H7IfVWOJdc2ycFpOXq+PS++dmPSXjao4Zd5lr6dV+rXr
UvwANlFzi07AY+fpXUDxyJGNS1EbOQ7SKmfw26ntYXaaXbDvYLgNJAZxEPsc7rxx1tjrbd+AzXV8
RevtxwQfNEj7ch72M/nAgGPHcfVUBdaftNxQdIBx55QSWBDhsyZKG1UUxQyGd1Q5T1Dvi/MiJuVM
F97YE+Qp3i/ArkGo2Xl6m2pWH84rVKyzXRt4Xx6X4CCtTFZ+Uy0mrwfmNYzewMDkH99wng31dJC9
RAS8BsQDKvmvMDtqM545V2jNccMNQ267c1ny7QB+PpuGTbIW9eEc3gmjQGdlV8B4UOkR+eB3bOXQ
ofDoZ244eFrtlqbD1wjeTE5bpJy0Kkm5hSNFgF/cplVa42HN47T5mBKAOk8Az6htBynHZTUbBFVW
R1T/I3iEK0gwCzW8ri5Qpi5ch5hYWF9oz7hcMBtZ+/dMs3Au4756xoRmPvhGNO6MFzHRuznvN8yO
N+OBFaeHlU/WUbW9m4Sa8e/83oJBXQ9Of9bZQ/5n2Amo9eUTp99s5BYhlF5JjaDgWsjdRJh11pug
9DO5S7Nqq2IjX7p5gsuqtXoyfjx7pa24/fC6HTtjVBlWmWA6H8CSwnTcf3J9oLo1Hlh5zWBdppVZ
rijUeXic1Ed2OTIehIXBdwpbcruOGug808FkxARrbP29vcG0s+8lxVaBhU1bDI5Am8xwNByZ3VpU
sCUOzyu/A4wrHbrIsGf3oxrfVko8gMTPvbSBnzn/ZWotswjHLjUnHxhMkQrmseAGnzKRshlU4ZQB
kktSpV+xhCRTW4z38uPvfzNpU49enMOfls142AQrduGc0RNtsfkOS/PEBNoZUIN9GBho0HB7yfHp
di2Zwcw1Yl/ncopHTA85Sf3pqEHDRMqPQBVRy6SE6KmJ93EMf2x2IbUg7O0ZnkDHmQDZmdgegLO1
NnSpeBzn9mqweJr9CYPjpHJG4X3LNEc6B0IBZK9SGDFNYJxbWB8oqV7plBxIvCZqF0ZWk6o2rgaN
EmuQZp/ti5TD+rjvPxLROVD4ph4LCjCIA5PhRcq/z1821pOfkdtU6cIBwzI2R6R/1psyDqljjfv+
3ec1DJNxMg6KreqWC1TxrprIWoc0BrbOxOyJIGdljfTFZDR5Y7CBIFKQo2O+VuwE/yn2jdj/rO5E
ZcJnYF1ynl+XZA2FRHhtAKJvpLEbHafiWQ31Ir3iEnA2+7nFhj5R2NVLaLsm+QXmyOJ8TW9AaoiL
EmIqyOVmf+NzAa3Y+XrDPX/9PQuKs/UCBJvfhlhR79veONzg5gPg3Jup8RumI1/cWdwTah56lAds
wj7kiiL6GJib6c7+iz4ubGeviFxebgEVlO7sPf3y8EJXlynJifhmvYLTt6rdFSfEgXcD65qZZoBP
fHd6d/p/Yyd3AcdFduHGZOjs5fB+SQXh9gRbse4JS8xmqYblQjWusyGhV6RNEHQBGqaXV1x69RVH
Jw7L3AWFmH5Q0+DPyhtTs4v+h4oA6+/KuTst0SJ+gycHpzmLkW5qX7rS639ENVUHMgXmjuE1UNzY
6GGnyLZAh3ynUZ8yEBz2SPfBr8G5Ucf1TAVh1bZEuMucNuycnIL/JYiiM81PYv2btkO7w2o4OU9G
NyDs+IXEVQzLGnL00xkbm5+oIYEea2MdsghYk2rWTcEsxEkSDOhFuMF9TKbBdcKu/6GvhEWagftP
6kNp47RtykWKApwzSk451+aCqYl5jfEm4YqXkOY/7pce8d5px3IPndj8aYw/zFjfPFkSbs17QJXN
eHECfO1wK7myyv+y3eWWgiloMbykTnkGd+vLJB7ezx3Hdr+KczzTmJ+pCTQRhK1MBXxAGIJ1fS19
Qw4687dOsyc97QteQwtfpiVYL6TWA9PDTPDpN2K4lDc03iruaYv9OqkK8g909Xxx97GK0Jl1OIQy
hUrGnealktgti/sOOtfxjGYB6B7TCWJTiULR7KEx1Fdkq1nDmOPUyVkz4El2Ple4qPoe8IxXJrgs
Ihl/uJ24PWp/g78+ZFwT3vwl6Mk5jbiiyeaAwvaqi4xnHQ68a4ThRIxqm9/LEAYCgcwzqXeKKwPI
CPCCIgc3Jqa9FJBTYYzoxYy6xJY7HIOUYBQ+gZ2QRevDDAMkT41VDvalktXkz8mICylH6YjpCET/
LrZXs57/gvBDbMW5j4s3SmYZddIzLk6Z3XjDhJvgge/cjF6qJTBezW+I7+IC8RLBDwWzfOq86xTz
nevPfJGaWlqnX/x44iDmfkgB4cFx49mle9/IaKUzA6h/cozTUoUpV+jryX1DXhH+hogu9b89l7XP
QWX22UUD+zspiKGXdIwO/WG1fDoPRh90Zld9+0o1I2w92Ot6ac2Vv2s47/kkTiKs0m8QejpxITX6
1g97NB1f7iVJj4OveIICFcGd05vtCYAElR5cE14iLq7wfcMywG+zDuqAYw/bygGqb3z6j83un4BB
h0cHMUgjIAObO54M+h0Gi4+QERUnccch1Nre4rLFsZvlM6wr7e9yvBvP6pV8EB3/sfsyo2D8AG+g
MJY45U16+hQNFVxSLI52rAPnkipu5XO70xHoP1exCFMiUooIOSguPfk8rvzMdjncabh28lfH267y
UZSEo9IY4rYiCa/KE1sXvT0q+v6BKaoSP1ZLRqIGjLuvXRDbAcshlD72OyxVPvGkDRaTttEZhtch
Y815633tF3zUgXjE6hbnFngS0F5XGCtRpKQokNyCkkR6R0kqUWVel6jMrccMPj4RW30Qe8iEcCIq
3di6HwrcLik7/1Lb8I9gFh2Sa22quw/7iHATngrN9zdjUZGFEMszH54yj/kW7NUMG9C7QK3m4jqJ
59SHuSm3A1B3SYWo8ujKGWIEYwABeDzjxnK8l81AjmeMbT2zWcaNL7GpBU/BKGggVWccw2E2mP0b
kEi8hj1LPkHHevt3v03fMH5UZrU14CKokTlXrJF3XQ7CH76NV/2ZEzRtwXctMMLi/6Di5MemFTUd
MzDKgu9UW3w91pp5jQizgZjNJTaI/uPrPHacV9I0fSuFWg8x9KYxPQvRG3mvDZGSUqIR5SWKuvp5
InvTPSgUzl/n/JVWhoz44rV4+oqsWRwHR/KfcWBOiAYjd+EW6f3jD+6eiIYwr8FNcaaziNzF4TVr
BhbHqDWQ++TkvWfHB9ZHj1Dax4KIWwyVz0x0ktWLG5TEHVoRNNa1hg8MlKzobjk4/lB6Zj4ym0Ps
kBTZaQlqPkKezuuJ0tUncS97tB79ksfGVxj5tPANPIrIAsPshZWv3PKEaWO4ejIXu7hoknNcxDrB
0fQxoLlmQ+b5u/hvSAfFHsbaG/28F4CNni0eIWHTPdRMvuyyM3fhnfUSe7pJNkT2hRwZSNO8346v
QPQD7vXrqsCozkvJyInUiKI8HUgAhG4ubPRhZI0Mj0cfBBhaRZzj4pnp43OmrLimisxEICy7GsP0
J+HteSKFUiiXYIli19gWmoBL5hrSol/MyVf0p3Rh3IvEfAeUBIBpN30sJ5dmXD6nhhqYn4WOTKcO
jSpUEOMiemV7ZZv7O7m0GMmAzCu3FPq5MT3eHWco8v8uim/s0QMSQz6VE1Z2X/fhOQAxMI+Zmzfy
JCk4wywhNpJJ8g5uqEqoouyzSMTFGrmHArQiCiJBg1OJhMZeg8oewmD4mD+HH57/I7r27/M2pWhj
y8RsZc4MHWz8htmfniKhoIOWkC/EYaAj9knZzj4k9ZF65Ij87y8ksBk3uJUmBl7p7RkaED3Cg1M8
+A0Ki+8P5yK3HT43934EHSJxeKlSCXG5Fr0QGWIlQIPmgA8xDzOS2ON22ykEfSaOTpv5VK5nF3mi
vgaX90i1x3dhvn2ml8e0gceRice61QSR58fBB019DuejoU55EHR9Xsk8WwUvzRNQ++PeP27nELiL
Czn7XIj+ihx8SZDCJh3mNHD4kpq+me1sQm/FH00NZD361qllZ+pW3d5RQwA2goux+bW+rkekSVjQ
HLeEgAcNnBlMlHMx6SwDsL3Kb6MHgB1DhN77tr697Gq30+dfzD/JjZOmifi9GeesK2aIVqyFLETD
+R7WecCPyW9JAYWN6NbeOBjrH2GlBcQrGASzVlQBwrLXrkrBJopJ4mmB1Bj+PxGP/ll7V/SfNTlL
BFWEjdVH8FG8vfvmVCbKr8ZJpPYKTlEb/mtfo4o+JtJXPv0z0E8b3DjCn7GwcQDT63Vuhg6mLML0
LYzrwZfeS85tXEQ01LxD6UA+0L4GmMWq8qLVRBi7jDFpiMsylBZlVi1A40Z2BrAFpvv4xRcAtmkL
zjpDLIq+DjYaLmHy3oIzJ9JcC/FqQUVwlBbuTNKq2NX7Yrecd9kT4otyD3RABoaM5Iac8YKNDz+r
PRL4qcqAH3DU5Yh4WxojZcT+x11jEFVRDontdJ8LAOLwTS4L8xBL5YtepyPiSjl6DOsd1Dl/LuTq
zVrvleVOj+ybELAvWRecXTjHiHC/3wb8ulpoSZtRvAEoXSQsxc8zaEM1bv7eED37CmXiJTaDZ8jx
HJBByFwecIE7mnQMcGEj4i9OmRTcSk10PAcaovlH3+EET95d+DnRwxM3z8heYUlVsEQfM9x3uJ0w
pCLmQiqF8/Dr/treEq3tEHqFfuMv3DuxIMNL/40CARe2+5kD+iYcBR8E6whs7cUGy+wQPLJ6VOJm
O8ZPv5kJewBsIrwxTzyed0EZ8yaEOhqE25bJXN5itmIS10ncobOAeVPzv33mlKByb/60gHUhVwZc
SFhPBSRaBuxmdYASd1E5rnHQkrvQ2SiLmoP4BDQJphKpAyLSGGcZEj+kfcKTWwxOAyIaFvXq88ta
0RLmDsXTR3O/wvyo4jLjz85u0wdNfIeW8tYV1B7JnsTUXfp0RdDnXU1FDbYT3H7tGChz+gIfS964
UIWiX4+dAS6VkjsNXsMai2RtfBTlENl/AQRMyelUGwM4AlK9Q1JmyE660h6XiitSSujt5nzwX11Q
KDWAfxdmuODtB+ddGyiODrZbZAek9DiwRi9oEfJdkZ4c984Ye1uCSBLH159+zcSrhu6S+9gT9neh
IvmmzVh4s5kr0ESGgoR84ENiSMIHcQmtCeZzHJ9AuY/4wlCPBh7hRYP/xkjpVdmeIEMw7oBjY8gD
bMLBTS0waaE4oFxtsqyGHKrhYMmlhRBDGpCgXgIaUUGwiCqKT+EUdUIIjQd3Xe5BnEdvXjniu8D2
cr91zZCjSm9/CcbIjUyYjr3licaGO4TXFzCaDBZ0BXQA/sG5MGwjhqoxOygwr57R8ZKS/8EJXVT4
vT1rymGeAaeAU+FBrIDI6hHvBWMwWxijh2DiKYpGJs4ZcXQfOJiRuXbILRt1Xhu0kHEMPtT4+nki
OtMIXmURCr+LM8PDFQ0G+j6CV0MSmbi4BYLdQWQKjuOA6HogApb08dQWYm9Exm12h41Hc8VwLotj
90xoAvvN9D4mffL9Y1Mdofb4/W+4AlTDK/4q8zFEymxzEgFnveOqShV0NLz8dvTBv40ohVJTpgv6
6shUAt5Dwfql98Wg8ezWH+HzRHLwmCHmYdrBTehXE17Pr+Xp5Dl1Q0o78CXqVkyRwxmgsCFyjprm
CiMCHAVZAiiG0d/CmCH440fb2ImQJ3HZ2LN8PTszABeQ20gEfDyQqF8vEE0XgGLGKMfLY2VZJ7e5
hOGNDZu6OBmtaqAytQ+RbfDrYE6HakiLMFEbdMghiRUCLn102rLjlxvCTyHli6k1QDDCHdbMJmXP
XNzGCpcuHl1+NaQ0O9RYjuyUPaPLJMQoZ07zQv9TJnfOPyo0ejkm9LZvzujAQDOKYPIzmCjYp9Y2
i63I+qJrxc0QXodZglRlBEK9vwB35b4Sv6J6Kkc/GePHpQ/3BMmLmaNJc7YMUp0msHysYxS7oaUi
XAHhYFLANQEJcMda/H80X7GTNKPnTxFxMbizZ3xGKKMN8rDs/dpDZcL3uXMn5l74JuaUMx8bkeQB
hBA4jep7cvdlbknYBfIUEArAXrBQ8IpYbj4rf1XsT7i8BAgIDPhdkYgr6GP3scqDaoszcgyTG9Jc
8jlgE+iLJZieEZxCevock6FTT+lz9tsGCRlpaFxqnEauIXPs1f36TcweitqB7wyxDiO8QeRC9NsI
zBOBqrLmdkpOczAUeCjgTzg/dG+nwXGmnNNu1w3RvkBTYQ1A5S98lepMWMTz6eTRRxs9e+xAVyDx
jPA40kGg9W0zvHikKrJ1GvF5B4QPb2QPG36mQfU0AbrxaQXRz4PMV4yNSqIPqRoMUVUIDZPE7kKy
coBFRWG9/STsS8JR6kwMchcJ19VCBXdZC/9TRAKEfQXnlN4wfMX3KSeJGQmlodN3xmc8b1qCALg4
qDEXNo9WyMzRg5jiwcAJL78IXYQlCQ11n744lhMRTSCuG/ovQe1qDz6Xb1kJ5X0p9JUzobtt40//
7v7YQwzU7OJcj8/BOZG5zFjLbmxHBQYGQagji3aNIY8fbJGeVBw5BvaQCAHBpGWdc4Ga+worKsrj
R/Ad8KoOBYGEfk+okc5zY83uk5jjKrM5rU7EUYRAmUtvhVmgT9YaXBC0lszccw33HUnQ5cQBTgD1
a5NTrB6+HP1vv4yOvrbTGYIR2j58eyyLU9clzQfl8Dk/jbtUGKGwFI3e8ZcjenYEZCPLBUC2ymhK
/7lxXLSGHPUlsDYgvh1RV86sJVdQJfhtcA+U3ecFfH3hZvuMOBbxaJVYysgJRrgmrrcWgGghJ+WA
9KsBrMrPZaAvVi1FtpxbOE+09IukvCggxjYdxjzMpTrQZudM42hv7cqf787gR3LaA8pdkRkDFmKS
m+MEpCvSmPhhBhKFtngQ6XInGxcFBUFdj54MSOSQdmERQE009ah4syY/BzByJ/DLp1cjk74EhnR4
ffY2EecXEmKnRZ0+SMPswqoe3Mj07ELNWSjF/gm5bjE2Mgsh+zhG+KmALh+EFE7hkKLPCEXtL+0q
CMF5OQFbfMDfENzsRZhyXBQR9qsrwR42xDc2xJ5NY2JvLip0ETldf49oyHjqTHY/r5/HokZqRZ2p
vOHQezzHuPWcvbGmkBA+aXjBr8cKQHSAMFUjqAjAODKT2DQGCNiLW4DHj231jzeNWfEAn60NJgZa
nOq4ZTa4M3IKfPq7VvvEXLLLaL8w7mNOWDxwhKEjwEaa5NkLhsS5oNnhO3pP9gDz8Mxe5FKeoDcC
2hoESk0TNefi4SVVJ4QDNVsp4zsT3hFO23ivtrmvLqu5ObnOHynRbtF9hfIbG4EKt9F3+Cuaswli
dmZwFVoL6iV6r+uc4Yo8jL7CIAA2RMGsSItkqOzVM3sIR9unZQlamckJuJfZv0+uMX4YkAl+/ynO
x21C0FkKJD7kTuTj+fi7N31pKnRuHfC/ANZuY+LSw5xyEPZtPvYA17mN30OCm+SFeuiIBXAY/F0J
3S+1sZTzElFUpx9PwP55YuQgkiRy+fLvBnNnbzPkS7ePfima8uq0QMSDnrdxbegGcDiIDuxElFYI
q5awbL25Xe9ZOVG8oZU+4xZx9qj7sYZf6loa/71rx+pEH1hIdEjEstzOICY3yuc4xsCBnJz6aisW
qTP3gDbphDKKQKdZE+gGuRZLRCZl0CHSy5foXiAtjdc/E2Gf9VYFmFNWHe6PifyjzN4xotkUnUQC
ulEjOWaC4zIC1aOPa2HD5vzYst9gAviE8B/QMqQuisNyj0Xe/e65TC9Lk/6D6xK0wpHT5yUgjbRg
t0WxBG1kI9bEUwguGduDW6TEtCeEHY3C7+Dv0h3y8uBLH3xG36FoFa/63xFB4gk4dRXfg6KP67RR
3JZtgRMyO/jW9oFXQOkvhDPrnFq2119omRiqSsoOgr0SkTCnPl2xgGNaYCf0++C6A4X9Ds35fdXC
0vWtGUTgsuTsxR/PGnG/8hKOu4S+oAEzEOkhX7GoGSheMNW5IJ07FAZ7lbRpdJK1jz/u+SsR5I7u
SvWVWw+z7MezxRU7BoEeXvv5lsQ6Aj4lHs/wi8FiyylVhK2u2aSlGSszU9WVUnhUKW4RfkYQx3gN
5O30wnYjiothyLnZuHz49QZNO1N2CBYNIiHlVBrxwuCxNHkchqcQR4BL1PixiogUvDdpkDo6D/AN
wAGVKksBAOxPWtByfDLDyvHlWwIAYOpzrfy9s7OJeJx8oEH2lQAS20cE6EMY46TiWKqQNuxZyqpW
OTo6JKEyL9VDMjUFp4PZSmr71zFeJ7xo6vbI7gMagv2QuVpB01SMj3gB5/hA2pSfjdUTGpYznAn2
hz6BvHAsCUQHw57uubRkQTmS5QTzhKJ2WrB2PIBKhcGJPFB5e0qAHj7MV4SKFJl+9cBueFFyhl3q
E+zR2x5d5Ky0wgvZnpLLF9sodmCRiCiyBm/aLI/eCcfUKT0D1moBn5IRTkmkyX4I79pIyFesgVpw
WOvVuxzGaAgQ8kHj0reNqB3WnKPpw3zOYbNaA7Giq509/s0hACwWtTkuVdN7U7UDmIIYBlubNfhA
2KquUcSnE5PGB6gZYx7qe2ks2xO7casmunF/4nOCyOKYztngQDnD2fbyU5DvpPELPA6eOjPxtOHz
IrslbgAzjtw+tEPEF0j6TcsYvtO33RIo0hTmacdDZRI0g1YNm7N3pvsG5S7j3qLB/MjhmrMzGYEL
k/0CKt/pKTtwf+MIWC3tzrhXdiyBAP3S0bembXJcEiHaHCiuer9cot+ORIngcHGPg4pRryMKD69P
Tz7AIRwnagJpAE+fMk88M9V/DaSV88K62vyUk/aH7wBh/nbB9QEb6eZ4t0W0KowBNYFIVc/7OxVs
vZeEcNdjsQJ/liEJaLkhCIwzePQmChrNbzu3j66NgHBSrCpOh2v6qzQEsBng80RanrwZyRZ7c3RM
zlNCUn7va5wynAhfHl6d6gTK5ZYE6x1OP0TBtHlikjjH4J9pfwFIzd27Htg+Xziyfo6hitwAOOk9
e9ukWac1mNv8tnnNFW5EpCPkWZAxjFFQ7z02yuy+pn4Dyst0z0NJcXXDU+f6AkBZFJ89p5ek5ZVg
DyJQNn4NPpnJThF3i8tP/QPg7H+zd2YyQnIRlL07vhtcqEjdeFH77ArED/mfPbh9u/i8QhPdbMg7
UcyMFUQX0SZldBtIJJxiOr4RWnrP3qvbQg/VJA+LRpS/1z+nkYJdM8Gn7xm7krxAXubjwAxZM9n4
JeKvpEyeNAeA5qhcXHxtxPGb7J2sS2CtcMlf0osvzF0hY6ASa2uFwIawpT5u7UT5m038kR45yHF/
qDCoNU5ojK9JS9zFGSaKSxRh8i8HJeREaMnXJtRoSbKSx7XMusIXaDZhrJ5Rj/J30JLadu6zAKmm
uKt12SNKioK2K7rB0r/svx+syXXgjNDGpO+NGXwXHA4FwivWCp3jYp9TyMiKu4nah2f2rRk9GKh6
pSnlZ5vJrhVnkgnLzhBKC+qAvjN1o82OyCmgn6gWnJhjbWhlVIUc6Uv4EjBLDV9U8WoovtouXlKK
WZox7YVlGhOEtOYWrD5RA1pDkU5f4QlqI5UadQ5dZ0bpSB0/EhW+qWDiwMFMs7cxu2yP1wS3fI6T
6x08awQ7QiqhQO9ANVs0I23h/EWXHIM5aIu9UdjjQa4W5bJNmMn3PGBrxijuOREEUefCf3ZJ/mtx
4MuMoQ71l88/u/zn7m2KYCsnhDkWyAKzhlAFpPkYwrc2IAt5sRgs78vi07PfQXXeUglrP6ZoPdhc
oaRYXoD1ut6B9X+IZ4KDjbyVSY5g3yJBDcEpUzvrvSDupkdEOFdW/8PhHLY4zFEb89tOUHodGkih
whivSl04ZBI7QuGHDvvTn2NR8wxQQ+pvNg2zq/Gbp/dEz6qUUDnQYewOLo4CMq/Dc4JAlf+Sa+4D
18/1pb4VD0zdXnFF8w+BCOzi44qvI7U7qZKaY94Tx1QzrElTJnrNv4bg4+Svg9wWCd8W3fvCzCh8
HuKTcooP5hd2E5VfgRET6SvZDhayNsQmRKSTZMn/7t7CdhFSM3fD4LC1+XsAXWK8PW7a6+oZwIbC
bIUc2n7MEDKTPb5LLMaTauagCISXGymcf4g8HmxmvRED/FJx19jG96TsEfa2RtX4RZeCdnwSinih
XrgLOaNPymyXB+qsOCxHIrPH9n4nXIW9eBj0+3a4Whkc1ZCYTFc0O/VW38Daqe4wJpgSDNGdzTZE
Qrg1HLEHtN+jRYxpKaDxmH9uvY3ibTYkNsd81CbIhj0F7si/HBZs2a9eKqTy3PF3T3CQ5uY7FOQ5
TVeohJxoHE2To5swQ41ZMIQy55YW6ENgC1JrptBhNfoIwYTD8Y8T1m0Ln/bYMttyWguZHCShpHTW
LaMEBu/wzEK1JZCA0Q3X0PUaFBsItTszDGCZeJ+rRF2Wkvek+NJl+cAXKcrSSRQXq4q+vU3PG3X7
xLJdJEwOfPo0/vyCXgynjGykAZLR88viA3kjtfEb9YZgp7hauNphTIG/U3WJgAMyaE48Dmfei6sR
t2IOoMawx/JLWhsZo5oqFHF4ZFpA+TBjwqkHCF8qX1/ys0gepybDJeU+5IMQTXw8asgvJWlhrG/f
c5gmHrS9hHpimMUDYENhIGhEaQVvFDobf30bnsKD3Dvs9+LFhmz2X/zT9Pb7lgfMeWlzdU/cIJLt
08Pp34Zc71Dmvw4mSSo6e2ZqRhfOjMmaI6XvR17a9NKUy5oLHMP0h2PvhWAIrNycddEz93mMKXIp
Hunn+PcJy0SMD2JmgA1v8OfiUNrkaDcTwYubW1gO12TdXskVmGePg8FUjxBKjh8qd23Hc2lH9d1v
gakIPr/GZ1Ssjm/DeJ3o2Y5yjro1bqpVKXqtXujwULMpMEwDIwb2ciIm+vwXbEVZyxOEiHGzFWge
5ap+4xHEcu0LzZ9bDUWMh+5OSLwZl1RNoe7IpDmZfEKr3BmAcV88D8iQY2fx/ZFgSEgceYcKyVjU
ScNutcOSDMhXlB8hmY4jEhTqlUkkFi7xFZqujWknNYoIXlGmW/HofZqh2XIg4eDHJIJOGU/xwp+9
xkngMMCrIE9mTIblyz8RRvumfNev1/Yzuk++G8qoMTjX5wAWyMx7ihZKSnxhmccoghgC1rT0bPBu
0HrYa3h42QddZog0Ph5ks3YM+OALI+0LNsmvOtf6vRD/QDwdu2ctDgQU2HA9giFeNxxS6qHdjF+4
L29Y/h527yhnRRE7NNTg6tAjNtEz4TCEPr68Tpu/6wXb0skYlJeYtPkziDoJGOxMLQFILOoUEzpS
1DpAQwyyOQHk73Wh47Z6o9fC/6/9SKB7x6SSVyXBoECwYMa5mVTl3jptHyS41X7erABNaODiuHC4
X2k8g80q1zpKR2o/qO99D1osEg5jVkF0A+63esjNCgP6FbfuidKqP7/rlXJlePqYu4rqAW7UEnaF
hCXkwcQ31OImAHDks+IG5QGjET6K25JL+vHXk9Gg3iQ+kHWjhslMYd5llRgOjXRiHI/Hnq0TQxE4
1J3KrgPbtihwhlvpB9f0XYiiWdwOKvMVcSVUPp4C9RG9H8FZRmvmdXXWQLRc0ueN8m2/aYhjEn0b
pq9y+JSyz1rczOgUUP0CEb2WnL3RRrtIad7IxASdExG6jqcYidyVnYhcHA5WxOc7Z5ZCCblIeLcD
80nEDRjrPRVs2ntrWD0gfHwIUDKka74JKTFHBSV9uCcI4iu20q9M6w/rzBMSgAETMPIef7nhtAo7
a1rmfXMKZWFz2ECoRXBIs+rWM+yN7gcC6R4RvzXGruN3O316jFvww4UysSbv5XHTzklzI73B/VVS
a1smdZ/aQZ339vc0vWKK9AghAwPnZ3AyPuIjNkmTl3o0WzIv8bxAgUVftwx3GJE9LLyzmNbmx6SG
z3j83CZ0tZYMhINi1c6r4BlBorkW+RacEK6YooS/U88+UQdMY49efeAZEF4+RROlK2OUgrMi3cBI
jAJN/3F97hEtubvF2oKOZfY4cFIIXfQMEzxTSAdRovLlItzqkeIisFA2CBLuUIV7Edl7dlwBGWv+
B4vYk5Pwk2Siy6iKnpMzin9zMqBtCfsxwXQjfPtJN3sN7WWVSKPnPEduSAkEy1+esoMRQU+mBUdq
mHxoLM6U42f4wE2LlHx9C174huEoWbXOCTd/rruvocpe9hHaQrTDgtkWwDbXVTA/L0SVOh1Xe2AH
DHILI3xgz2M7nNRTTOM4LJB0YCjQmcToMAWRR2jM4NMEtLrFYkDKGeQ1X+HEb7vgBHsSP8dSH5su
e4OKnekS3XFRyzs8y16NmB0XFS1mAMLMD0Otw3IohWCAhHnWvakIjjOZIAHSwz+s/I3K1YuqHyIH
cHDYw3r2heepoGwKEvN4PGRTwBeGwp6DpWiATZk34Ihy+TGDhg8JlUB7CnXmUVnIV+YMmPM7PMSB
YY3ng7YiYhznOSEdAvAXoCXaycZHi/fiayACfDqlxoDxob1yDm0mzt0yMbHIu65CoRSg7h2wKdnj
IhaQJi4TjguGX6CW9IlpC6aQoJCJaJNFnbaIvklYDTXfTou0haXFS4AWO7CBcWFZsH3QGeepi6Y3
ZkOFkakSIef+gIO3oYOwPRQ0D4scxWwcJnw4K4I0EBmMBQR9XIqmGMC/wxOqEmmYayMMqxA20xA7
pKIFYRQSsazeCryQlofsGb+BHUFVeqQsFRsrphlNxQAKy1VHR6QcDLX3zDyUsMQMfPiNQHGKBGRh
+gLsfSI+7ThMsu9FH5ZOAgzBqLacw/rFrlsgXiYMk9kqlUMSLKMWMqP+Af8c65wuhbnKIXIvpZJJ
i4AjKHrm4Z6y08sFfbxx8ubNJgiN5c5Jtf1Z964Ye1E2EAxi+RpJBwCj1MOZif4andtIBl+nyYr9
imTzFoYL7OlhxEo3pmyCApIPKQkYgUlaxL3y6RscKQ1sLCz1jCB2NAi74ctrRh25XY/Ra9bMqh9n
XI60hck0KQwTnXddoN9mvRVs9nt8DYXT75G0QG09pqlLQOokFLPxFwx1fPeeJHGjKR3ZXMD3RRWB
FIl9mqg24bMsF4C0DECipIg79DzGK0KptYjOjhDCzRnzdw6iAaFitkUgQITQAj6e+GsuzI70aeY6
H4Dd2FEgPoNThNSUw7x/EOEP6opy0hlaEzHgnTbctRwuzi4FHCjeUwxU03porW0gvupXCqB6RLXT
0UtYV4QEoUUewggLzMZbB6xMvlZw4A4dE36DJ4nCuzFZgMl33kUWGXdoY1CkN+QtO7MqK1tvQazF
xh4S78ztzb0C3IHiBZKdUVgcgy/+c8cnFjD/pG2VAXcrama6dIadRyJf0DCp92g8p8Xgnj0O6uYK
DgKyZHNjz3REsTzVCBAMG768/YRcj0RfCUEPqDaUO9W+Rkr4KIsEcyAlA04PaP3zcrWVgbPpgGy/
yiCBEb7s4f5YNFDpgGHLcNhYeaxhA9IhZRp96zBuVNrTLi8IK07qA/ZfsmJckhl7ozvf2y2N9WUp
JLHNH6oFij+oUxIRe/qkmhe+uQQjzgeYVEqGLBwg5U8xawbn0eyWEMfy811VRENZRCSFQKW8nMQU
ERBJVw1MbRHSj7BoFhJRL/ncyXA2dMSt/r6WgOk4lyYGrqqhDZW7aw7m+MmrdOMWY84jO0e8L8Je
/HOxCQqh6EQGAUXLRwnh7JV0yT2D1vL2UEbZaYKllywqwYGrI8hyCNmKeX9Mt/hHBEKtW3TLLO4i
CKyedlpktDOF7uF2gb5RuwS2Bb4qAPEj6Q/IHamsYzuc3jgwUElImM4H5b6QkwjJi4gtw0aEF6Oe
MnAh6Bq2s8vsvSgiEQ0A9NumLCaj8wCbEv1XCD7H7zkQLkP0e441ciXENQiuInNeLsX21VBYjriD
fd/T1oV/HQNc8ewJveKsWIT34ObvS95ZO5FtryPoWgLlsEakD4EFAaRSP9AFXbZ0/I+L+RUlvzAL
PyJl5MTTDqUOAWXcrcYo908IVXJWwi9ieyXAwZMJ2g4ALjguz/1HREkUlG3o+K9VG+BXB/fk/cMd
tFAR3uskhsCVoaoe2hsNPGduZTKB86QJYXU5UKNKh0Zo7BCkh+rkkZ777AGpRYsLtXUjSfcKEg5Y
bvaNUG3vuWvgt2KQf1zGdHSB27DgGn3+nQ/AkIgH6xzvRghT1acmU6w44K2ESXyFrAaP4I0rtwRf
qXjlQWiwNj8x7QG8kBzS4mIES4N108EWn0/fTlpIslt02SrYX1CPC/+LtnvTqOuBbwbP/X3WhmQm
+izqV4Tx5cBuuCmf3iLffPfl8ir1kPp+1tx4qFE/Qm42aK8Uz7uvJWSR/McYRXDSiGuYl+mpsid3
siVxN/FrP7z6IjQSQ3CEjLHPjCvNoAhqztNzEju7qJlCjVMx0KZ4t0+/3CMsLePr/Dh1su/0wTDF
KBVUA3EVY+sKRJAn2EKNx4GYEtLxrUTNvn01Ajp/8W5CNnww1ZFFi5MGFcwLiQYsodcsuGqReSA2
CvS0St99QCfMKhTmYcWaqxGqloVxaGYOIR6IKhYWq88JV9iXqF4RvXsboe7nM/dETQl36XVLTsLx
ZdiKZl2eDBrnExbzLuSsCdjoO6Nma+yRLl9XEEW79iwoyxKSmN1hcJ69cADScI5twwZ7Eg4IqO7T
WiVqeCOBIX1Wdp+DcaqGNWcLE2AHC1b9cznYfWn6ECHYCqi97B6PgZYVO8AnVr0BqxML9wkb+HTb
/ZScGLAaJOK3/rAhvAgeU0AceRyNB8ovd0yqCMxpbSQhAbIQbfvrcIGK8h4DvAkog+bPEbHXK2dY
xZCp2f3nuL5PzrwE8vYyrFJtcdyDxL8PqOCeLK0ANsQljDli5IzNcLt+dej21ZaeQKLzJBxRovHA
RFENnhuaG/nb14SaQbpF71ucw+kQVrZ9gC6VA4OHXgQdjdKX4HYT+DQ3lMJAfM6+SgCrf3Rm8Eok
v03/YltEkNkH/dRdDLb5/BLBDKp9/GukIu5E49nM6g1zTCEyUO4LexjRBUs4UaosEXK3MUJmvd0b
Sqp9kksZkJ3qaNOW2BjqN3EW/yLohb3hXEpS4/jJmMWFwt42tgMn5Lgl1KHfOXEnWISNWB6gMuxj
JVycdMa6PQT+WDhVHvQHsS0GvEsMVF/AQ2UnWOp88JX+an1QKuxNHjxiV0vU6yR6H+mHq2HXkVAn
AFYxwlJZ0Le8d4d6wCQlyghoSfGAg7kKyROcQZJO64W5gfXhtMnSvORyzfJdOatjoTTEFJJOERmg
l5Wy7/C4OB4+Aa4MPBrCXIB0gBMt7Vqd8HAdYQP++Y///X//z+7zH8ffy+hy6o6X8z/Or2Z0Kc/P
x3/+05H/+Y/rf3043v/nP03D1ExLV3TDMG0k24bu8Pndz6Q8H/lq5X89y/O9u56f1dxBCDa0qeZA
WUFElESFFkzyAhwfhxSCop1BxS+7AS5X/AHHyQ1HP/rhU2SgqWO9mRI9pizlvvpj75jSka8jjM2z
tzjw+VemP5qmgdjgJScSqehUT8gj6ZcL9cOsig+RcoHJY3/GWgxAEVvEM2gsLwZTFDfL7DTB4Dxj
ReLY4p5/rwNGHgFIciBJahg4BqFqA5HMeqZu8wkbghE/+5flv3+1NM34Vy+XYVi2rTuq5sj/38tV
v6VW/nzbas79So7Z5QhsJ7rIH9xRuEZZYp6XYf9iewowkcFy9WqpHWsJ7m/cdxFeS29loT9Fm0hd
/IKIWgyynnlKKES3yGJ9eJbuG1xq1fLD5XmjJc+hEnhQnYetGlf8uCtRjLnjgiRUMBhoVh7JCW0Y
hii4/dcARc5p8tpewCJwIr5Rrqc6BEC3umOgJSmC/jwjceB9pOC74hGDVHGATO9SYH/7Jy1TjeD9
iB8EdKG3s/0LGQC+WYdIo96ZMvumTuUeL0iqwhsjJVMrBvuSt9s3yPjND04Tm/biKCCFpo20x1S5
+TVyUoK2UJsoHjCjPj7NjgwbyIvHZXZ5ieBrfqjaUqaNf8O1pZ72Cm7nTG1hkNFLik48a0Jj4rKR
wkv2Xpgp3Rz3SOQqKb0HPCsWuMLTfjgyyHugSn120/1jzpG/RdhJXEHDJu43KzozCe6hEgDod1yv
JBTwWHlKtN35jv67a/I8IGembWgPkNQ1rvpAYd0V/h1aFYCSqpXrvIvzFeluJKJxF7M89o9z6rdH
n5tLmBC58tMPLBKJmmDukI0cjBfqzv4Mat5yNk2LAywgXDlk91H7RDbdIiDI07gdg9Y3HOM8hXkN
8AbOYYTZ43SwciYS/4TFCZkfmODhNT1jbmWAimXYTdJ8IOZpUzB69TElp5gsKJHU6dp1YAK/2SGg
aetdSWf1IWP1vTEmIhGpmKB5EEUarRh4PgNd5GW9SqGqAkGD4v9G+ck9T95zfuBxAGFBSCYclgvL
Bh4/ZIxHOi24C6Wmf3j8ckTnK9dkN2mqiJUEfxaIcnJTswpedsXRXUZcz1l0Bd7nrIUwoe01HHmU
UUGW5QZ/LEkErc/DfZ9wzAYvwuGDz4C1XI3ujnAY/VE9O7ad69P793e1of6rm9qxZFVWLFvXbOV/
roHO81pVqnTiuBE/M80JX9AFEcy6AU6WWoHyTEuBQNNZ99dcRrKjNbCW9+07+ZClJyoNm9rXJkpy
GnM8Y2fmirkjM7B+631TBlJ83aCqOG06/IfzYn45RxXGBXavO7It5pRb9O+fkK3Z/+IZmbIsO47m
aIZmimXsv63qjuI4F+Vyq+d3zZW6wVX3Yc5yIiyM9KqwukQ3OE198pL7toWYwTshq+CYVUdqnVh3
dBmJ3adGV72nN9rEmKYInntE/EWbgY4yJjjowoloGn7PAUogDWsQaBbNRcR6bUqY/Hd0klPlLCya
3aFaK+1Irdn2bxOq/+4E9R3y8x776ZVEGmILT4UlVu4rEHGewg2/cBd3rolVURq15MbD9yMw63BG
370bw7KyrnCS0KzgUIKZPbiHJbegAgIbIhYtxXfytOaoTAVB6Sm3YUeGBslZaO2ugJW5n5PjKvcN
bG1RKwVQGXdMvjN7pBKZ+PA+XVDR1TSXTbcg2BVrvxVYHN1YoYn1gov/Th16iE5qT9LJBIfktez5
7Tlp+7k+Kjc66WcENzuBdgEoOfCLSR7EE9EV8ZtvM4Jm8c4eKA08eu/uowdF1T/mlwZwXoXekwD7
v5ScYpUvjgv8dznOSLKcl90AXrGb2wf93usYDQW3iUhTIySl1/wCNevxZaC2nrTULDJ5m90zKp7c
yrAUrGU4pU4Tp/MpUYZPZ/lnzGSHBVoZXglTGWnb76Ccl7eAuLcnaTtIlfkdT7abnr2/cRr38eYV
nX+bfZlgiYUAPIWvesSf8f2LEjR9UEqv9ysEvohdyB+6xeoz1PEYLE72/yPsPJYcRbd2fUWKwJup
cELem5wQykwJkASS8HD1/0OfM6idVVE12dG7uypTBvjWei1PQbTVcW5XPIyvCdIIUoP5lAZjk0k1
IcSNgiz0TsuEj7QBW3lEfc8AIC0RfnFf4CMxic3fuZPNReTdKFy6IU9ns/V1el/AcriMH27VjciW
aXbvrUSKNUQE4BAZCYl3I8Ykc0vJEt/LasbYe9sL9M/AhkGMk7xG04hJIPILtLOFsHcpLgxn7cCv
6XIJJtIpBTUrbMI+rm+SOa/vr4FOsAjfC2ZfQkAATp/jCIj0uSYhJCIBk/hW4o86F1z5TRRb4bb3
RbMPwPx1H19KzdzE85zoLyJAOyx954xwnZgPjka/aKiTH1naTBZP4UgJ+pNVOGmgaZdlx2ERewZB
HuHmEbuk8qmPo5iO3+ZMe62ipw2PEx14+vC16YYbA5giNzUwC4avlRr7CdhuPMnzcYY+hDQhDezO
Egk8AoR8b8PbjrDuuhkH5SwUJxBKiJlFYN4Ba5A64UKs0JcBF9ipPCpk55VvAlQMPcVhQUvlkS0U
s5LBGFgyt9TOFsjnBUkiRgzhfbwswJflb90k0hA92RIfBm85u0bJGIIyhzJQOeiGKWmukMzmqhWJ
o+tedspd8iSOSAPb84tzQpwovXEUq6LzwyuFJHFH9SezSCOP0viUUWFzX+nH17HZ3lX7JQxNNEnf
CFNu1/vy9lEBCe+JB1ZGBqd/66gM4Kf6W54Xa8i6lz5tcF5HhKvkYxBYRnIa3N8uxFOksqsakUsl
gHq5YdBBjo63AFWpW/BWqO2acKZVH7CIOkv1Vt7FV8Dtru7lEIiqwmMEZdmSCQCWJe6axFbnfMaZ
NokIbTJJGtR1q1q/gDGB9ySvgcA4RwdCREq32rOIXXHVIR0rSDiVlBEZEVdxJzwdZJBoVlj3G/fN
3YChr8Bc0qxlRiRtle64V9jBwNQNuhZZhyGD3Czr0zVTtm/wT24CeNdB35UebRvJrnGsQRcRte/L
h9fyrtuPephexKUOGmY4GpzN4fkJgg4nVxH7Aw84ASyWwfqKKRr7dPHEVPQavrH1BVYCTh07D3HS
+zi/mXMYzSMyR6RpZUIIDsXgAv51J3mr8pV2ZmIxEt3NK9zA9Wa76rbkScCC1+sdFQ8Ng4Bt7TEp
8FBBaxB/oNtMOW+Tt0zDF7kxXFseTlWxtgU+6wtDTXksSbYnbXb13qZ4wol5qdBcWiVYkmbBJrVe
yrz7KdKQVC1BMnM+ncleBFNDXsV4s6wgGuDwoKmEeXEftQIOD7JD36pDmutJvyEAiFAagIMrjjRF
BApfx9/hl3VvgNbyk57bJyPquKQxnpjxY8gjdlbOzHlejIm+5vpJcPH7gy1DaWhiYXAS0pTeXsmZ
tm6q83v5PCj0Jr7tHFfz246Lqahhi+cFIji8qb3TFzOfQXIHYWrcRx/yqQEdu42L8Gx+3gB39grX
AUHERO6JbC6QNfCfrw0NpZdU7zFDLFbIArrSMfXPAhUN/zxw1YyPlxbpacofBso2PR39AwXPrWNG
55BIOG5RfMAWu4Vym6Gea5Q+rKGikxKlIIC7vlfoYQYEYG+We7FJir9cP2giK8DlTToyRz8WgSbk
esyHd8ITUOgvB0uuOTZ7qnJJo29sEXiRhtXvm+zc2Zt5MEnP79bchGCb1RZrszIvjuqGHCSDGnNM
BuZVCHp5bCJZfSzUfTpg5CRFulrxflKo9u/iCMPLCVoGVJ9bfx/AGLH+NIDJumGqoqCyYPf//ZcB
LMjrwUtvpdtOURASoJali9gqIq+o51U3HeDy4fGKlL0dF+ZK4BlDByXHrOjkH1Xs1AYusWoiC458
6KZF6d2+OK7RVDbwEDstnuAzVVB0EZIL3YR4dFKj5uqGT6hKooAmNBVysODfaU8VAzxK34NEAfZc
Prb3MQ+lAGkJVDeRAxY/wJwa9Esjd1xl7F/jRFrxiYP5P04VOwSWZsL3YdY2dWSl3Pwx56iDU40F
xVRcldytZftNJzAdScnqbtgJf2Aa79DsNwQukkM7NKgRivpeeeNptefbFjdA5SeXnGVZcVsO8pCH
hVX4rc4HYg2kvXAGQ29WFOixrL25S9Y8KThpWLVT776qT/kuJcSLe50xZNIv1IhvuQ77HRxK+w0q
OmdC7Igq8+uL0VLC55Urju0GRIHJ4kMlbWASua+roVzfPJgizzQAK7LW0eipQ01HXO+IarZjpZLq
V98QiZAoSEIc2i4yuAOLts8QzhuiByWjxFPZzr80YjSmOgpbTqZ9ACO6jMBS7JggwcFQ+9IgrYph
/Snh5waOGoxF1L43v7t2DzzIEPjyDMlD+I0KuplBPG3MljitYfxFYQtCgE1SekLhFaSPKHa7IvUu
+JCg8edgU2hKce4w2Ueiy3X/7kYinNnbMj5DMgCJPOUKJAwnRaPi3yJbWqUXhC8casWVI1eApSfg
AWxswlTzPLWg3xNdnVTXEL8HtUS9SoTfsO12hJXFj9lbcbtlLGFTZu5E2dti6rvg92825eJ5iNl+
0APpLu+hPuQgZ9k4ozrzY3BFfoZ+RyUCw7Tu1RhEPiQARTzpBe3ADNneC4kBV3I7ac4IaR77dPy4
OTk/cJu8eoTjBa9Dfb001ZlTEQlTGwSaf+rDIBaodsxv7P/9+j9AczQLdbtdI3eTvxUgIfX7cSQy
h7w2OtBAiaYPZOGl1WkWr5MYgeDp/P0hIPVY0E9oTVMUXdMFVVbEn2tl8rx3htqWt10+fqUnsI8i
dMq3JV0YXYLb5IW6utrKOsUE7v1CWGfgKPqo2iebwSmlWqQeIgkStkTjmxSZgpkUt38svuKf1kRT
1gxJMSRTVaUeHPzlKZWmRdTcb0G0g5xWEKyRozSjJ55a7UP0Bjsi0FnHEYZdJ0YEpxObxM0j/uNz
UvQ/fE6/voof67cSRGKiVCavwvAiMjOgFA1L+4i+M1LIrmk7qRYaKQLMLqU3YNVKNsE+2SlWCImN
sJKAEKe4KoShPGeDh81sUzWLZ+7Qw4veP0ANf2VQ03lY7NEjofaS2ccE9G7dfY72GGg7rlwlH/79
2zf+ACoYgmyagiIoiqbKP95VaNzFWxPeH7tOcUrdbgaL/tSi4x7FS+dydGrQq3QW9byGjuYZ6hj3
8IgHH9NDmNntQl534UnAeFz3Y3hCsuzktogh2hP80tP3RXfar4AAsyniisi5k4vK44PJv2Vdd7kJ
mgex/QxAGtGJvN+dwhz2dJghkQs+TxBGRehHJEbwHPR0v+DRMe5Oj91thH+Iuvkn0gPjkCwBNYbl
w5ZDBxU0cWhgreu/f1bin/AKQ1A0XVdNYFVJ+IFXvLPELDozIseN3woCTJiRFI2gVBTa7cnb1PE8
PFyVBhP608bZQuJ+9Qab7tQdeZ0w24Ex1UCgsFsdhHGuDevLm9OuIApxf+Nxji1InSNUFA2r6YmP
wY7L5t25JWxxY6M7y86NsIipjT7fMBHmK8QHT57T0XApFHbFnbp6lU6Htom99T4xlb4LtUaNenNo
4GmYaomdER2CsUyQBzJ51jmOflRuEckbbDrvbkM6w4uAT26xwbjPneDJ/i10czJzWYeL1FFJWJvd
09Hj8gitckO2KT4gJDix27HnNV7B9ILOCyAvtTRh9xp4qeKYpdN8SWvCHrmObss3+zdjhi/2kqDH
rZdLvw9A6QxC8aIBo7qA95YbtLi3na5arYBl7O9fpaIpv9/NMAm6bIoGY5Gi9P/9l2dK2DVtqira
fSdwE/cbEEvj9wDRnjuA5iDRECmBNMbtuHrv29C9kdNgIFQzFy1406pbSgdjJBLpIlp3XNe6qzkI
jHEwoQsH6EEBJX4FO43CWeicUzZlVI2+mSuYV9LOjVhC9k9yNKHUg0mJZul+hFQ5Z/gmKOqZKuuA
c5DPE6UlA+kmpsyjRFB9Cyfwethe6oFzHxFDFtEsf/O1Wc2GyL7sEpVyQ2Cakuln2+DnjIzJJ2Nt
SCQ9bn248gM2LIPbDCEJoCkPSlyn0KiE0T1NlyzNp/XcdGSngW0PkfUIc2lFQbVGImW30bxkQq7n
NF2UKPguuEPTxfuswqvjv8TFCyS8ZRfDhNShSD0zmysz3A4l2UGxlW5FDJQUvFkRCeOgB1iReZzf
MYr21klIS65sArxjGwRJ2aNaAuCaykcpdfD1Sj2hKZBsvlV2ZgHGNkywOuJIg2Z7joDTH3z6ENd8
ggsWQG3FN3o7dp+ADzf2/gmQwSP1TWYQQjUmFTm/36Bkx6Tp8+0BBRlJga7GWi9XHQqUCdz7kCSk
j+FSdFbl4WySWA+RbD1noj5cJ8pQIXwJdhK344l1IPQAP7An3VxlGzEBntn0ibIZv+2naQ3UhWoM
X8TxCGiVrfeF1y4z4k2KbX6usKVwXM3FURO53aFcmahhk6HEwu8Yim1AyduAeg/Ne5yoU77Ztw0j
akGrHGUAXErcwCgfgb1gecZNjjLJQwPKoguhAT8I+TF/f6WkSQC3w5vOFPRutPYiwqXw5+Wo5fyF
Mg3kw6o26bK+gJ4grZ02aLfTUfxy5WwDsvZcmbhUQr/lqeH3Kyq1euFjGRUTuJW8HplEJ2c8HciM
6atrKaO0s1EheilQXmOXlUfvj5q7LZcuQkbYG/pXItsQbCFxOxKmv/Xz66P7KC4AudmKn/RGc4tG
Y8XD6P5tXjqnPr4e/YAP4CBey2Vo+jy1crKLJe+GqkFeG59P6ofJFnxY8K6PUaURbnhb39W1CJSR
3Q4G6/cdRRDONERu/Xzj5dyIBCGTzn65zyJYIjyeAI70mGQ2apDGuRm0o1gkKcUIFmG9s3pmVrP7
i3HZyonkpZAInaHLEkwpBCbN1wXxMVtjdYlP0ssvFHSZI3M/gDYc1YGd7Z6yLSZfj2YEUcGfL2u3
bC6hPs4/JWWW86SbKvRaxC7QAngCUpvH+AbdjxbwH49A8Y8nvykqCri7xFn28zCTzVtXttljB+dL
7Af2kvtMWmKvQ6WY4c/++xP3T2OmIfzy67T/feCWZVU90wG/Du4aoAIU08eEbT3XEkjUSGdH5LD0
+8yQfqbGHOTKb/qocH4hW/LNWYOwFajmHy9L/tM5IOq6rEimaYh8Dv/7spro1mgGM/CucVX0b365
DwjZ3wYohM7vFaheg2n61bdoGpbeMZwhIg/N/8fpz5d9Po9zBhPweIajZ7r9Y0PXfh86dUE0FUk1
NUWQGYD/9+V1XSfHohDFO2aw+j4qryzOwSWRF7kKst1nbW6lu1NhkD/J5BcBZfJMVOfyJBccyFph
lmN3MkDHibEARb1zPszvJ6wh8SkFzRjymCoB+EiIl0e1MlfAPsCblCHDBxjV4EObtkcRNUlk69dk
0d0QfPUS+Y48L74u9lHYTxvzqnYA2OH41wkmB3tF8j39+/VjGr9/U1BfkqGJJoCFZpg/JlUpUjMh
7eRop5EkQBXizSdLM2o3TBGi7HALacExuznhmc+pQ7WrOyLpA8lIwxLOwptiPhhF+qi9lpLHfqO3
8wJj6svF04lx4EtIvEpdp3RsFZ8cWvF93DxXlUQAB178/Bx8QCqWLH3m/N7roGcNYaRBf0/39DWi
uJtXlLOi9fTHXhCmROXiBaSfpra7BPNgRi4Yz1FLA/xTVPdeuCkzEYLF1QB/EZtnDTg5zvMpJ7oa
OQl7/psHG+UGPMgQoeFAC+YCdgKXfUxs7aYccxoKe50BD+47Y+6QVzKYlG53WGKJ8UfiGDkiWeTE
fDx2ponuDJlknmx0stvJbf16z9WDCZURuzldjOzWLnN9fJt3AcVdzHQegEyN5mzaILGNxmHjJ9yD
CwEyUBtntDCRfKCOHpz0wOv5sK56rUVp2GA8JedbBcblUNcT+DGRE3QM+MZz3s6ljpQFq0GO5YMS
AS/lxoQ3qIh+CD+mOBE4o+lHnftQLuRjDHhSh7MkavCbEKgKBA0XI+I3jcjwlWzO75ZeK1B+/hrg
d+lUmN+XpKhZCplT7Ntc4qEX7Es2Q7Kiqs8KHJijbfuKbDsy/LZbGFhhSXnNh0xSMmVBYG07RvWC
o6o/E3PRRxQGGvf4AOXdNa8TP7Df9TWHSFqVj4eiiucc6AxPM8N92Ac5oKxCIZFzIIZeGjvmA98I
dDZCKlFmvgAb/C+A4am5CFkT7GkI2T5DwN55TbAuMmkKa65cYbBo77lBXmxvrRauMUUNodMzf/ep
9DgM8FOBbeJfWAWBU/iAYM1UIc9znTIXroS3VeefJbxn7ZFJi927adzEtLOIqJN9PHA6YV5eRUKd
dl0+uT1mQek3FUOlskA5UdXXSrAToIt4mOBake0BQRvHJ7kklNv2fwkMyQTjeE6j1H97g6+WIbqm
4YPgQMYs54Gyrpg2L3jq8bOBrF8/0FiqHw88cNU4XkUxSi13AGpU9vtKw3pxlj24qbLeFspZRBVG
5vpAhbOtLRAzLO0lKcaSrb5GDG3g/+Gqri2RwgtE8yhGjCnYojKGsWXFOhuAJ+2YBxrCg/IkK7MB
quZ5voH2EgjfxqmeMdtYsmYboh3tGajeu/TE9PdCC55jSGcunFe6pdRDEpoWwtZEWotcgwUedreH
/GwulmlGVx8qfCAA0QaqSektJcyXBL+bD0RULoF4aMtigZNKolxykivZzuCK+hrT6hrVZIaSK4pV
QaQPGe/KKKMTmXEv5tuwzNrmR1U78TvZSAqmWiRPOxyPJ37O25WJdTbW2BD7TFICnN4LmQuAkL5J
P5YAxFD1Zwx1cFSkSYINdbAJmUpxUYx5YgeLohvp4oz5axkYIwxnJccaT/LIpj6bYi6HVfpJYjaq
XmEEMTVAzsRk0+1BCAFaIqZ+rLgc1XMdZ0DHBO5mZ6bMRvSyg5lZT43AOaKfJn2qJ3PpJYO+SD6E
rTDBLKfNM08g4ZH0NtKCPmKiziwF7nNcmQjUwA7pn46Xb/J9Z/c9kQHMW0AgnaN9ldvmo8XAxOP4
NkX7O4rol4U3o08cwT6OWVxeiPAl05Mzt+isGFc96/nW3IfL/Ns4xEg4CKtpXRB33had9TlqIatB
YWBAig55cOiEj+4ocPLiE1W8ZI6yBuQMataTAIaEjgB8QRLA/eLpG4h7iNbZDPrElGQD7ARlJeeu
OAvWgzFh4tg3lmptxzz3p08Kj4khsxVy8UrvhGSM3xdkTpn51KBwmvrkHioWWeSETqE1mGKWzcBs
8z7pXlrR+7yCvGMr5CJS3Nwc0m6Snh/wsWw7c4WgnLW2Jq8o4G4aB++ZzqKNo505+bkFVr6Bt2wN
ojqP3TjjC0tsfcc0PMA8k0N3IZdzQVW21ZnKnwLEwNJCZAbDgq4Gw6u5TPAiNi7PYR7b0hKseprt
7j4xk3z6I2X9IHuThxsNguHDNW6kS+Fe1r7NWZ8IeqVU+lPYVhoUU69pRw7+CUepUz4W2cS5A29t
X+vsYrBmoFuMbVy+bIPEPQdjOPA3zVJ7syXAYVgxgG063UsW6muJHzJd9X3hkKDbO3a6g9Haeemw
NmgTcyrwSOJRgTiabfY1lJM+T4Tokg6P4LiguZTPF1/ZWbmWCc0DQi+3quXvx1yYBEf40d5Yx+OV
XWxynyPH4IiyH2NxyckEoht8FBT+qMAiVkt8C4v0qYRmfYyfOJjtYo+7nYLkYh/EqIbRIQZOM8DZ
aWun9/S5ifAjGDacmzK6b+9f9fSN+86HTJAxPozQVivLDO5irtGVeom4bCHL7ewqHIEJ8T9CSjdU
rXE2e3frK3Zek3hLzuupwqPz0YxzXt4pGEF3Ezgp+YPKDqbGmFU8QV3hvWlMjrdA26s7mCMGmPrA
rkjGDrxzRcCgTEypBCfNV4V48fK8uTDJ+kh0ysKJuUo7+i8n+m0TRYsAMTtfJuH8CaQGkAXhq9n5
cR2cCS8MafXFJY5SvzwH2OGzfhzy0sRusr6ZhzuH6fV5KU/qtd1Egl91vs63WQJ73w9VArsSLAPO
lQwC4vWFuFqUV5KyzxCk1K4qT966J4TT8MgH+QCMCYYmdMdt8kZcHvh98E1gd5wMzHcpcJvDM9Yg
fAOp7K13XN9DD+Gcojov6v/EfyCr0u+oNfMq4JKpmGicTLEf7X9BmGpJUuJMGYS7J4DqmPkCEEQ/
vIqNyAuZcNjTboeyZVygigPX1UnR4IThsP1O4Qd7MEmiIxXrgXlhglQHXt3a/5ip/zhS//ISf2wX
z0gRUpjNcKeSMOmFI5EGCgzGaH/Qm/tMdjP45LM4BE1EWc3TN7QOxvdBHuPxGCkn4cQJc5LXA6s+
ItpeFIsIH6o4JwiccEe4Ex/fjyW63zcvthuUz7JjjkHXJpQ30L4BZWrdljcfYpzsBILTZ98Uow1w
JrFLofovrcmbnHB9Q2zJlAhKYqo3XIHLt9/3FOYT9R8fh/Svj+OHalYqKlEp8iDcJedHuXmSF33f
BjdHUK3y9HqOiZmFeRNbJ2AWm2iUi/eNSyOUDVo9VQXX9GFsB+RNf//9a5LF31f1/lLSBVkwZRBL
/cfurCVlJ9eqEe4YKrbmIqFLgdjXvmEHJhs520JcEODgRCQlriXaNYMd90y0lN1iS9IkYa+DefSp
DMmnHqfU+4RnjASEkZgHwelGz3k8BzLvvpsjATLrmOdDiSififQg+I8rwiHBR+9ISibN8o2DWqpd
ErdbAjwVNrIqVFicB89xZzObg9IVfjMB2eYawEOApl3j6+URjzzH0yDc3BqK0rAJK3fuZPHGY/Rv
OqUUyV6wKt/c6FPFK3xUOksO7nhG9GRuaRRlOiXdRkjrDgOuK9lph8FGdUhUzfsAXQlXX++t0oT/
ih0ggzfanMJzROkoNPtYEYkyePMDrqhWIdwJQ0XztmC564vFpO/sEPsoXklQtmV6FPD1Ejz+JH4y
ReyLsxRVqM1AmO1MRAx+Qjlz6pyIreRoJUWIz9opP88BE6OTXXvpbzoazBi1lukkHOP2R7zbzfLP
uwtavMOQTSYDUE9m9a14nPQLZcmLwARVr64RkfNDxFkO6/VpQPEmMjXENQJPUXQsbA102QqujNn0
vgEyB8OtcRHR5tb2VIj4rfYZa0z7vcaBm7ezWicjg6R3sjBfEA/ZLVA3TUnjY2r1WjJA1GMyvL5d
qpgobkK8RqcGswcBOvbLDtnATGJAuJwM8l+xAC2JMgQVJeujOHYMjA4xQAcKbjiyOkQkGGl4Z41E
ZWPk/eM2UP91G/x4ot7rh9BFNyXcUQmxjMGcc+cTcnjEx2O9SaakjU/E3cdxHXxw8otHE2kI/rPC
vVF3yEdFavuxQGq6wa/gkRXvNMfOZuHp9yxzIw/zSdlHWWkrJISgYQFeNrjNq7lReSChkXHyHiND
FvQZuNSWPz7TySF21BHLXQlB65tHzSpnT8+wCb4/w707iO3saiSc7hc5sDVuhC9s62JHaeyLgLhN
fZFtWk/OZIIwNY4YaW3k9aC3D/qJ+KmEDhfDC3eeD/G+rTk3aPjywp1G/6fhMawvcb77EEYkq1Kp
J67jWbTQkDty+1YTdR2MkE9TXErsfzDlYQ0KQImY2cuHuFVqlFTYPHFaq2NEj0xtvStO+upHDxEq
bd6Rm6wdszN22G23IhbaZuHBjMONudDHT3faLokws9VrwYVKZzky2A1xLfqyhL+nkTRc1r5oLe9j
oG9UmNhEd+WCCwivMCFLNjIyDDGiJXos7TTnQfXN0/WLpOBd+P8t8Pi/LG13NbgjHxMGVm4C5huH
qx6UsvKyveTShUz/x1ad3X3ji/lztz6gPsDtRT+nelKIHipHx3giu4NNb/ZG6zV52pTQkhyMneAj
PjMU0W4FhvwN74Z0wQLfGQ9GRLSteIS4KQ0s9bhbxNhkY7yaQDdTUrCtCKMQbuf1f3VyR+Af21yo
CwrnXtxzyB9GwInH9yialZMdcuFeaqWPodnYNbBHLijwOlL+EF0QKi848aZgSCucM6O/3zV/vGlk
xTCQjGuSqZs/zo5U1NU8eYXRTs97TQ1YC/hY41bS9cFE3KGcgu6RETjXxxSP4dfzMW57BhHxK+Jv
YkhyPwndOyqqXjIT7BVW1cLRqtEdxQzyUOQk9whpqD4ECQwLVstpeVIiCDzs+/epGRxQx0dU4AKm
8LDBbZA0k56rnz/pdx4go/T//o61Hgj8X0GDLigSbLbJu5YNsz/mfxm8irSMn++kDndUxPmZr06F
nXZOxsBr+DPyVXZqNuo0O4mjhFhjyX/hdgJaYq9yWNvW9BLzxCPQXh8bMVv2y9KXuAdRFaB5JNp+
Rt+4JU2oj8jwA9CSxCwiTLD9AD1gPebRGK2oMD0NCD76+xsTtd/lWrwzxVAl8b93qP2Y17SyK4HC
0nDX20df08hD/ewQS0Jb4GvB4x54eEnU29TE2ERTjdaX5yKox87Zz3PYcT02EXyGI5KUCI1/f7yW
MNmUcODATgkpJVUVIqCeQ/zvAYIyAgI68k+JBwz5K/BE1ab6FJa9yOubwl3oWi/CzlvayqJbtUtG
BUpMRrgOLFToHheRnxGUIZCLcG7dhHwrcgywvhOVvJRG4hjvrf1FATSzJGdiaE2BsUeNRWUx8xWi
bUvFroAemz64lhF+jPPeRmSOf+NEzjOwBwkvE5xZ4/uWGJsPznJt/ZxAZzxJGsYmQYeszwjd/5j5
nURxEpw/tTmWeKy0fU5BzHFHbo4tkqHk/v27+gO/zFekmaKsq4ou6eIPtDps7nezyJ/hjqwwIhYM
AmExSOLbDD+LPuyhdRb1vFjII+hUm1CTWfYJZea3hJvQ8OG8roH/YOrqgZQ+wbDsk/QgGQqeYnQi
9sQT2a8cF1ScjZ8+y5ATbPKpSQTUa3eqXeJDQqs9lMzPf39jotjzQr/dXr+8s/6U/uX2am7P+zNo
XxxCXrgm04iQ/swlaZUIV4Md4uESTnQEHyTdXdlU7JsJxd14ZlhUMQ2YVuG89pmz/sScqg9pQ/zo
G7NJmaXbVRxdYquYvGfGMpsIm8GOYU9dFVwTLVEFg1nN6ciD3YC+rigLpL3bfo+YQz3SLUaUDxHZ
rpANE8xo0dkYc30JHWfjefWaPqDcFbAu9bcoMTxuOH/5op1uWmcfOBShfdy3DzzR3C1rLsvtg7KD
v39wyp8eS5A4SIhw5Imi8OOKKErtYYRvIdxR+7RoOESIaOTQyAm67okwUj77wniCs2alAp9sfnBg
UNdRU+UDkY6oyS9P5RGnvldcwKp8QgI4BvXhS5zQIGSOUCD86yUbf3rgaJrCgxR+0NSkH6/5Vkh1
dtMLwDBmaHbEGYobJF4ZsyOxVdQUZcIEI06Xn170GHOGw8WQl/zeKgMHdqbGW0UGDuAR33Djvs9o
i2iExGMeOGqyMEcVuc8a9g0PzLw6Psk3+gKBGNAAKe2acqHroA0unuvezSPbMjMoOSgBuQUO3paE
wLOjvBQYqj9rcLv7IUcPybOLYQj4x5Mol6ELbvHo3IHiBAPHYC3F1s1qeagTuzy/M0ulRuU5wVVr
EgL24ix0bvIUT9VLtI33hLBFkYHA8JJibSCSTxf9eYmoGIG7ONba2S2emN+gJa8QifcugnBh+Cbz
p4/n1IgIYa0ZZvI3fws9Iy0+xqK8jwzEdZj78AHO8G6XK4DtpvIak9pXSNF8Fa/wcYTKpktHHZLo
eUrxrOI/kpXCikMAEXsL6HpwwshH8sC2ofZWxdnwJB+Y+BT6x+Hoa+pxAaW5fbAbYKikhUT1VJ2r
yS4VBOcKwYHIPQEgXsW8UMfNSk8m7RJnIacfyDNmg9K74yMhI2Gqf1QOWKX6QjFOYFK7VYmF9nXR
07pl0ZK3y9/wNMOvbTP1EonTU2DfIEyPVWpWp65RI+h2X/CCbqbMAgJ4KgxElQMlUNKReYlXKHL7
qj1u40Owl6kCpUdLhOpHboFYIaRlFv4CE8AEuI+Gsm6ScWj3PS/cF82Ir4W4EECS1K/8cEUbgk1A
q0uvHKJZPE0CCY3kGskjDDrYHqtyrpzYHAezJ8vjmoInp1oHh9cLKyEtBn1HkHP/huSlOySiLQQQ
GpzYgNLZo/7E/U0ITE0VLZhrSoE0kCb/SnJBOYsPDJ2YGnl1L3QvNOM9Ycx0DGLgtGuMLujzQToJ
McecpLqD2Rt0YdF9EJLRtxLVcCklAdELHemJaaPFEY8i1iYEqjjvpQWWexWLHzZzwEf1NknKOYnU
KXkaqk16mTRKH7bIL+2rZXuHL6EoHAPYcKaA3AFfNbovjiCuvZCww+hhm4aTk6a6K6pzdk3qgxI6
7y8IkpynqeoMPHDqVEVY67KVkiZBljZQA98rCXnt8vXa4Ex6fxmlIyZDZVvorhBPu8BpsRcQV8Pl
Edryh5A7RdGrWF/7YHoHlmaXJ7msRt2/gMjUafBSLaBs5QjGJBDOwMd6vfvmpeWKi9HODLWSoqwh
1LUMgUbBnNdxCmLXomWoc8opJjGuQPnyONPRztYcenLXs0lUsEQfNKXMEm4yRGQ2b/w1xvbQsafX
M0BBoCRcy+OSbqy1ihd+hDr3NSbVQP6SEKUzWZSOLjtV6sJBVvRq909j+iFihWDoEbGtSN4eWMhu
x78fFVI/k//PEasYmmAiyzBFSH9D+THBqsmzFfW4ULb7PsxcH35QXUh2WTdshhdUwEPgAi6L4Rnl
QdvDBsPv/d9fwe+H/I9X0A8BvxzyciDL8aDKFQoWdYC6/n+paCKyFIW09dkN0XCa//qdvx2QP35n
/6n88juT6l6Wav+utat8EL7eq2qSX9TZewBFMBT+Ka34x2f8A0yQTaNtupZ3KOybiU4mCEEjf/8Q
/zsd//Y1/hjXxSBKa0HnV2SkqJbkZn0SpQGYukZlw01onegEH0aEyQ//8VH+NqL9+CR/AJm6Ltwf
A5VfnJyBzlB+fP79nf3j56s/RDPiS7o3+YCfP/gSTq+z/g/A818fnPpj7AiKgd4+E64EQko/PuPh
dtuAiRRMidNdf8m3w9X39/0fX5eo/DbtKIZuymIPscqSKEo/bruXZKYopUxhOxixTFUSg2WAOopN
P53SerfB+v8cK2OJpLw5sjGZTtHWI2YDHy04QQbcthe30hhk5aGNZJZrOiuWzwRdNTrxLHciWFfI
q8+IDoN0hb52a4zUvTCpP/u+RekQfbw/a3hxzMlsCXhhj6BYUtR3xmZQaMB7bEEgN2dBGeIP4ZAn
iYBURaaEwSfSS1uVSAoYPv/TIbDrvwk8JzWUfFvoZ/B2XDn8G9SVcL147VnRiXElhBbtFcy/0JM4
8QCMG5UuzJhdcgqU5Oj3lcvMF1geBej/3kCWfkri8IUAHlNM52MFU7OvNiLJj6zimJori6Nu8EHO
auKgUK7h7uA3QNLyHhysCNXglZCtjqsQchR6SSRFe9yG//pCRaG/if/nDpR1QddE0VRlia9V+vEY
08JHWYspC7OBxMFJCZssvWQWUA3CtxVcm69XX+YbnW6n/Cx/AaBmLPDzfOAgpCWniYyf247IAI01
MaIW2wn3AsqPzMaZBJVMOOKTeaTpE9YrXxxh+uVbwUz83rGkhiQpPabBx8AvwXjhFQEWHeEBnyFS
VtHaHRmoFi6UweL+GDENZiUwCdjK8PUa3tc1XVH8NDJJ3agi0Yxp0jDmBruC7GR3lx1SkXxThlvz
ns/x80Uc4fj59sxq9XpOsY+8D6h3H/3gRgaWOWoWUuxWswQoeyQcsnkfcFce318Iv8Zh4FHESGAb
RUehyKFJbOFn8kVW0adyIBURZQuGK8scDHUCvcBHn6rLvB1fNQ/GIDrdHXNOTDFKjmhZD6mXkebC
+L4uQSg0CojQvFCkay6oEeEhjoaSnKe5ueOVTesDNT/HwSRcRVR3aB5NuxMieG4fGPhg38stxYr4
xwCaMFBBopG5doFHmMDx6tPblNlcQ1Pgmd/4/u54D+DPHv9N2jN+man5huApiVd88f9q/PStI49g
OpBvLwjGD+fFl7EbTI15eiE5cZ58QhVSWrKQN/h4iBTbgf/5BeMswezSGsX+/xF2ZsuKatu6fiIj
ECzglrpGxfrGsBYVLAAFn/58Pc/N2rl27IyYc62Rc5iK0HvrrfiLs87FtT7vtpm9kNJiO4yQPEew
E5WhWme+WXNIIh+x/lqv9T3Joo/HdPbY4U+PEmdYE2+GAI6k3zCxuXvKEl8Ym3Ch0QVA1MFGa4MJ
umIXCS7JQBNOygG3jKTnZxoFxaerMwa1q/C5lIB+/WzGzjssTKLntIfeP3YsJFlRM6LYovu/8btC
XQBFx2k/UEwm1peZVNH9qdAi8a+jTw/+2w1XL1LD8ZW7sr6QhEkWSmIlxEnzsSOuFccqavBvReQC
6hoAohjwXx0qVoGw2ORm99HJYjpsVPufLRtnn8S3wnUYI4PaJ3OlNJT8x+SS4jICthmPWsQ7jDK4
hM/jYDLwX5E0l0fFLnPrOf0DxSDVrYCPAzO0UBicZCyZCN62mEz2F9fl80CumSIcDpkM0vTyAmtq
ChcIWhg53qSiNQyOG/F6fxCdg5fzCZrd5YsRKoAqG3A/UqX2xlFyQ5qXk0+iYId4Y64F+GOmIjvy
3WNVinZPDAdZgsqJKV0Lr44iXPmG94e/oSDoAdRBYWLSVadw6InGWLIssvUzaJl1Yb4IoxhYzXoT
yjN+Xz39S8+7nT0cUL2+q64Yf8HSSzbzW7QbQBa0fjuJt6T3u0OIgTKNFkkvKRbdHW9N9HR/vjzS
AnVVmEC/tUnbGE2IAoMWtL5in1F5dTYOtwpQCuD+GTH4FcFrfi604J4MpuDKzse3J7JtJHyjrn1N
nskQHaDlE5LOYNSZvJnAvYMBoN81uHPjEmsMqctYXUkzdHrBHxioxbhF+u5Si1U04zl/vJei3zp2
xgXNaJ02HG8HiWIyKSMIlwx1Vyw2mLPw9t65955/d/exurwwDjsN1yAjpP2sCIazXiKPSi16383i
1J9cTmD0Jdoc5hsFXglCv/i5aE01pRIAvxL1RR7IOOzh9RIORxYbvhBmI1h05S+GJN8DWPV4LyuN
UK3srxIeFWnRTLIs1h7Wj+Wdv2hAEYf7rxSyfg8dQ6ZERG9CzvKdWb35z6k5vDyKXbAxkJo7vpz0
VoAIFQZFyg5gG6dpNtZ2KCfe1lztb8E0CHP1Z9jHBVh/J/n4F/JOq8dRm1AefRaXpRYII/O7ebef
Hnp5yxxOj3lGqJ0gOTAGX1rsRh5dplebJ9NMqNlGSiqdPukVlA9ichSxDHwRX7SA43PYKCbnS9za
nVPjK8QkYV6pLhEFdDjns0hNXgemr1E3yJy+z2jR7e5Ak6UQD4uoWYL/YnoZXZ1XqkwuSKCXiY9P
DhrjZoXUMHvcwcGISsf87nFox4/1C5IRgU28pZmajPpHunHsiDVAqKGDNEadMjtqvuZly8D2jpkt
VErINMFw0kGkH3Ns0ZaQkDrrrFoXqdTm1P/pGYbau9p5C8b2tSMKf7Ta+GSBWsnRx3LBcXQaxJev
u7OHyQ90jDHkXW4Qq6TEx0cXHrYIAvT15+QyUTG+2HUHBivlZuPHNP+aVfRbqZSIGOyEsv9aIMyS
VlEnvFqVRUWPfI4pj7hzTCeq8WsxsJroizbasnWzHUfnh6DgqFBmD+9tN3puNWTmQSbERVBHfUta
fldQK6i/nXxWhlmIpAcnPJ0lsGCBFt2DW6rSSd91jxD5VcRMqJ0DBYxNo2cjdJZuhCwPK6LHAaha
3cUu8CqnhDOsK8I+FJnJwD2v5N1g9/FvI/xHqVorIg/8gucaQX8h9imBoQVk+zIpmrWoiKlf2Jup
dlKDYi190Ie+nxpgSUnrCSWECvkIlSoOpegeism36RUODUNn/xmh/f6j5Ti6Bqz5ENlvdAGi4boe
Sehl/mZMxAEWIugk6aUIvkPvKYzBoexdA1qQCqKqBRpBTE/lcScAdZg9zef6S5cW0xxJzxYc8SM6
EIOY863h3Be+ZRUimj2Ht37jbF+M3iGMa0TqmpvzWDyZuJ3JfdgZeGKRAHyxt3ekyVXTL5HmPaMS
27jDd4yYn9dJ+951dmVyilWDMu1u3Fy13zwFSuaHiQs7FKbemIYdmTeoZzjYOy74A0pjiNaxroz6
TtEaP5yaQm1UBtqY/6XNsvq/C6Y/ieZfiWhXlobqsKvJclf9u5H6HH7qevD9bSCVAx750BX8MoND
+P5z2amd4y2bV6Kbi69sj0Smz3FWIDvyWH6k8aCkrXiGioJIYsMT7mZmr5plRaz1d2o1b3//KO66
cv9/SZuB2Q80qQ/eRP6vVrV0V3Ktd1Xvs4cV0GBG1gisOZqEiO4NYT/Eb1g0heiOQg8dgxwEzoi3
s/5gKHqhv2rObzr+q8H5xB23Ix5O9AnXiFB7nFzTJNJQS11jNBO+rK/kK/SP09vi0PJOTL2/Ww2F
vQkaPCiM9l1250jAmhEF2r+20tCMWmGaiF7meMyKPxzm2NkAaDerO9Svb24tl0NSq+j+AYWAvbZO
TVR8HJFfe9cRC+iGp9E9rPaPa3o+vSGeLnDdey6HXb5AfcK3klkFFq1hAvqYATySAx0D4l5pKOHu
/XEe+rnUo6esc2NwPMFbEJ1ZyFhIh0Fx6zz0CG4BY3YM1T28hYYmGhTPUP2abxlwlYbhHmWQvX5h
tmt28IHlwvDDAL0ojZDqNt+UICQ+kNxxktgm6DXPvMHV5DwFp/DTk5e/61C4iC43vLLaKbdvpi41
2A3kKnn7UjUbkwKFFGBEwyygnPCS3dBOOvtsQuO9oHm+r9EM4xjBqxsLxdKs40QC769rOM8gfI6q
nLVOKjFYlOfoQql+Y96nEdJ8xnK4X34ld+MPP1DcQDMcAN05pKRms+d2hOwuvTgwfUz4oq2+LhSd
y23nP4RHuCmI2n5ED6QUkj0dRDle+m4YJJk+ASWjc6K+dLBk/GGaNB+Dg5XnhdQxr0+eKmnV1W6C
6fQ2A6Q9GE0+gfcwgJpRaGXAF0jEeoII04RvTxNXY0rY7FE4dOzoY9p2GXE+l0Y9pp3wcghELv8G
IAz5f84j/4GkLaLLqk66PCVwkTLqOdASkso2ttcf8xnC1Kfg1SPEn/RysqP0OO7kGZfvPIPJec3l
geAgQVI9xKdQIQcVbw8XXCWjZlAh8NXNnI9Hc/1ugsflY6+YLF+ZxMKd4Zs3ZM/kPNc5gnm+NfNd
qinKiXJxN7TVibPMMBAsj1V94XDO3nULUqFe4xLKLIbKznDTb8Df0UYuSIcZ1gExRi6G9dRb28EW
fgc7yPtl3iJEWKjNdAuVfB+d59R42TNNdpjNMF+rIkCfdpyN+PzaHWe267/9rrX9naxw1F3DA6fS
0UeDcMJRjeeQXg1QLx+gQc10zvYvAbX+GxiFFJwoIF67wkndWHeGxghCJSyMYK+txWtR8i+7uBHH
mrMa3YNRaMUxTWwG7nQ2JTvs4uS7smZcisYkeVPr4QrtC2DPqh2vFpc5Ei162PfjxjHSVlfjTSz6
Qr9o9vW2K3rzMeNlFP+LyL8O7fckjr8oM+jCUEUPF22tj7428oxCH3hl9Le1F18FaA0UlQvxr9D1
71Ibr3D4e+t7qzZj6+4awvjKHBMDvVQYlr/HsmnEwGrQb7nZ+9rmNiTheaTqMZ5Vuc3vnO7LXijO
CuDW10R0RzGAy/yG5ibB4cby8RSmTz9LLz4DPI937o4OqApv4+4JcX88hS4N+uc8yf62ByFLvAcd
FkZdeuZZyinUK/+6G5WrPWmQFYPUsSzLF5Nyd+Zzz+sVmG/A33ZpkvSA7bf0CfFhMgLKaRTbVcc5
r26jGEimMRbRXDVMN00fpv+xVnyXlynfjbA1N/pMKnj/0Do7x99QP/IsgdyABupOHO6ftYUiObO6
RvgGTFeGMdLuF/oMXIN1JvrOC7yc/VlaGGm9MU/F8ZAvfk8aBQb+hXoP6yAaUDaByTlPv6aqr/gK
7tkmN7hHLmB4MWUBRgSgCr0Z/Q3aC/vG7WO0CYxWjIOT9JRiOp26M2MVDoXSQm9KfniSoMrgar2V
ze2qehmh76foCIhVgsv9BVcwyAsdVrx/XsXv8XYbqroeZobjsaovKZFBd46SN+I7WT6W9KmkG9Zl
YvEtHfTUOg7iKscqcPaFu/gZJXYiiFoabjvBzuPo+sZK7BjBKohIffareCtfHArpVYgAU+hYYS6b
rOjcxGrC5dFrmTkfTA7tIuVxxOSHH1Re9MEy3lZxa64+VhhSOnXeIfI6PsqPF0ZE+mJRgUzHPUW4
OglWCHLyL8MQvbk8XGVT/gsTPGzf93DAseRhdiB7DlcAMTa8hc9f9DwBNxzHQ3FrV4y7AJGhee+/
9RkWSLob+yxiic7UfIOpH2KHCepacfwEAwOS/qq7p83Enbs8q7HEaVyQ2RlEojLkrolF+ZkzpjgT
Z06FMe7zXF0839LD3Th0peDwQOb4pmMUl+bm6es+FmPuxSw2QsXR49ksxarAyTymsYJz0+EgJTQY
D3vGE+TdDq4p6Zbz8WEgmGxjy89NFgJJvbDsqxA8rKfoJmIUrw8PKIenfM7Z8BHq+4axrwa+CJf/
6Lyr/9UaV4aMyXuS2lcluSdJosf8H0OM5zWrr+9BR6RO8yWN4GkiOaTDHSAnxbJaYscGFY8O7Uu3
v84UEQaUkYb65jDB20jP1+JEEngFAHk6oFSBnMWTHQiIQMMuwmK+QINHJzUMDauw2FKnCsMGb8yA
BAgdohgGoYSeIjdCMCnQQBM70e94J5f99g8siPy/5Ylyr9sfgnIX2OS/5gxKnr/l8nXNZzcE07t4
R5vIltATJNur46nYQWd91LdCSB9eDatx2jXiWfqPq+jJ/93kHfzHVfT+mkZkWZ7fv1+uYolmI74i
pBWgpJE2f4eNAukF6M0DNEq8tkk19NyYbGyQS+BoS6AKaPVKHDlXDcoV6wxhEsUiJIgw307+UQSI
C/mrCOBCGef1+z3a0r2/BlzP8qpon552n2Xzn9fd3Vev9W2NdsGDNHBCFSeKY4cyYDMUSrJQZHrx
FZ+ufxC/lb+f2nAgMVnUhowyFPCA3b+WaFO354+kSu0Uassfe8Dlj3Q8w5FwPe3veGwVB5oxAeU1
ero6weKSGas4/UXF+MvhorvjMQjJfzTr/4su8fdV/TV8GV7VbJC33XbaOvNoHWH7nhS2SM88IpYe
ciiTruS2pBPqGXj+Q2D8z73/z2cjPl7psl/ZuVoPgvH/3Ld1v1Srzv3bTq8bv6SJgTIj4QrFsdYX
Rh7ItJgAFKo0g3cd1DOsv1NYsrfjNVXMs4VobEgj5xxddvfTfaCf0dhCxk/vnlRd0KkulP+LN9oa
CVCXlcLY+PuP+9f9e3H9/QXEU/+PwHPubbTuL2/a6XmOFQA8gXJ8t28HoAnXf4kG9VBd/2sp//1p
f402H4/qd3uXg3aqYHH5AuWS4xBD+84EXl0D7Igf8xzXK4cBVvm2URi0cbElwaR+/KG7x7YE0ewy
S1Cj+esO0lxoUwpbI0pyGGKG8gnom6Bv2AlxMmFOghaVMRYGTgRylOSgPZFKgOc60W/AZn7HuhgT
z8eX2bx/6HpIK+XBHNQGBdv6FWt6DaVl2eMijKBaEa54OyHVvjGC0p8z7Wm5bHRphiDah/qtBAZJ
V5H6leaeYKIIfeAhHBkKWrPw0AZEVJ2Oc/LumLufl6w1nbq+50eveJ18wXwDTtGCKk3Ubb9HJSM1
5saXDeC0lIG02ekWWRvk+E25BaehI1451KPX3AZ746PT0hq714RSCuiXgRwBf984TzAH4PiIfvZ6
TZkpG+sbEk1hd0krXB/07A+4Fr7D8r3xiR2YLA0B6VP7ZCB4KIaQUfjqyzmjqPKEZxTCJd4XQDey
920McZHmlXGW8Bn6ICNjyixyntWTks0S3g998F5UiMYPNXYaANuihu3lvEC1KC+3aGLaK6jgX2xC
VlPYqH1yrOXcq2oPVhGWmnXxYFgL4OltSKXCMAk3IkA0etO1h6ZqwUEMgs9+3iTzHtwnBm3DEYYF
XJEO6EciUTeajgNos3APSKqNh3AwFoCl+6PmM33taKXuDqcezw21E/aWwWvmzUgcSn3QkqykA36j
41TGzCjdBGnauidXGZFzuUGEe4UemKaRkmiS0GyLyVv3x4VxuIAiZPt/zKDF9azvDVe0p4aWGLri
j3aFTqFaf64WnVA6uhdDwmKc3o75bkeqNOXOoAZeImc8mvOIuiYqueAo8rkZoUKDUL3Jo9r+QOFk
8ZmNcBZ4lrDna8qJyhwj+3AAKYHnnLl0rMFDmVTZ/EsOBm2js2fgYVXmz969jJJXDcACw/ThJRwm
phIw0MHO9Y47A8tr+xJ+OLc4x+qewiM8N6bqM3Iir+KduHzr6YFP4PgxL+QdwuDra2Elbg2XXwut
cZb2CYMl4QcQtnRiyGCIiEP9DmYYs5h5CymfBgUHKIq1oMHo0f+sxxZWRb79XCxO3z6dl5wGySeE
eE9vRriIIysxYQhnC4/mLjMb6EPDhMHNqTfeRAUa54+Y7m05R4Z+ICZUgo140pJ6y42Ucws1g69q
0C2J37Uhfs3wcBB3vS6OHZrQrueqmDfhWvDeCNEldLX5iyoh4OcKghuUciZtIqoLZJnbMBQurTmK
qx1PG9XEqbRYEoly0k45ZG/RBrvgEd6znvR1cgsL75Z1zBOiHhtnp+9T7Il+jQ2moZGRw1VVDXVg
lgIGiA9Yl23/tq/YUpCDt+JmsyauqndvbXpPHbCTjF4bBgnVG3E40QiC909bjU14wdxiAIU1Btp8
75rdLvNHBlmzWz9gflyt5KHNDO6t6DX9dPbNzUb2QuH5F35LExoGfmu25Qih8p7sPiFodvQONsWH
FzwIBDPgnbAEiNEdzIh4Ka1TPFUUDA9NvAMVuEQYBN0dIO3mxT9gc4BKFt00HILHmGvPX+iCiyhV
eb3jDl9av3RPxbpwYAPssEp2e0CXFn8AqxAIP9BRpt+kObYI9yVo4oToQcxy/ArecRkCs7vHUAhw
Snx4zxhLXli+F58HlZbYd6GxPzQ4CMh1hWXi1RsmT5PxL52kMh74m/HGFwpQDE1tupZg4JM7slof
jE64Y1dmNVwed5S18jp9/Q0cIATuwQVDCzEUhqtGx+wtnkdtNEZxx+5hs3ON6JejqoG14T3uySEj
7oBmyMN2nxAQL4h9baIGAyNKpU6Y7Yg/tKrngj3SBxEKaeht39BjCJSVOkEdBjTiC39F1cZN1szo
XdGIhyo1eZgn9L6Adr/mwz2qctHXZzVkbLf9eUfPdwh1Rra7fkPOz+CgINV/wRhvHMSBGh338fi2
ezIfGKGXBsz/Et7DfDtMlCXyUl6VIF0dyMzNZy+HdT69GNcUoCBDxNJ8j3DWA9hxIf2FHnVxeoz4
GCZSOUy6acXMNPqNGjpI49upn7DVaHx4wFvBLuOe8RUIVLaCL5gv6kyNAN0aL7/FmhiHlgAyHgXA
HZy+JAaz+fiTnIMS0VZmbAMxx5YRmrORzqWvfEa/l7CBvRVwco5YhpvBJ3zMSRU4eNTutMwtlC4a
Btv1jHta7Ym059OZQpdH+DR+yC9AXjsLB4GH7Mrr97KBy6KfJQ9xNFIPziyQNQiKCw1SObqjMK4F
OWd6xA5rEpgoH8qXLkcJw68BshcHrUQRxiC6f5iH7Ifh79BCPN2rBgOEfIfTbZi1wD8knHBKn0HC
Cq02JkedQ77jFsI7F8bxsRzhn93dgxth4J9qrMQxgjSUZln6NHycJO5+lqKQYsXUuZaaXmMZXWgE
S0e/OfMnNLl7wXsGqwqYYoVXMfacmDfwiBKJ+0JjUI1fQa372vg8gqmV6aqLGV1QYJPqV6hM/y4M
dfv0OAr4kXWAdRmpgqYT+Aj7563AwQPuZPhLPOSZCthKRb95fY34Oo+gNZL6pT/WNwhUwPod7vad
jnPm9ix0GjES25i343MxWD2crjlwwAdPgUmqk3PS6zuCYXU7keh10qdHSxzdHANJGXTXlQU8B72T
MpARK32e84DQ9ra6KxaOoCf9WRS3NumTXG+JshcZS6ZhDU/OHB4QtYfkgezS7DL77jL2Z09onz8H
WIMYEOlHirFJ0BWuUFcAlOpsADIZF9WQ9puE8n+TXLb9dU1ja7htPmZ5yGmdQ3Url4ULaMnpGtCU
wePyhGYfvjzyDwkYpfvxgXPNx0XcMKMjGSujS6SSV6HHjocYsBqNhaO4wxGPvkAMc/XAN4n5LMFy
/3jb8k9HH0q8DhwUgy3yFoQjAZSAyibX2g+gQHejCyJXwna0a2fcr2zddTNXwxWbBHL808i9snmR
hSRcb7KnyiQXYQh6+CXV2+WEkfynJ82leUU3Svg58rT+/4InlkB1OzU3W5mCZ8HYOx8N4DbN3+ZP
dCQkf7Aufx5j7P0tnjH2tivVAK1czG9TsCCm6jZd75mB2hbiFlVjfoGvY5X63JaAGw1khGkvbjQ0
SkWrtt6jExurh2zG8mCKnR9VD/4CXsNGudykYHpr+hr775uoKuFKjrKUVS9r83RxHnSU6ClCFjJ6
XuNWQWn30i7zHgMlubQ0zjRLHOKQp4R9AWFYFVC4AEVYdAnhyV5jtD4+p9+pTzcufJ76kcQA/B4M
SHU8iJHuRQSonvHha1fidoqdgBszhGBmx1/8FfLw5tHy595NJdSRfBw5MENHIMUf0kQQdoP0E26t
PudUf2u+QjuY7PeAV81w+ktIstEYF+cAXmCHhwvbNikQPx2KnLpYInGPTAgwKObQpLcnjn0Je2tO
StKE7Opmp/xEuOjvh8kD7sCp2PPf+Uva9AZ27uWgSq9M27HChGtwc3lud3zXTgTOF+yEBJcacOXe
EKyKAEJ1go5NqZkvLljwoTUpJLgHY4Io8bviIeU6Hia842fV4Gt2scENtaiVKtgS8VQFeIdko23d
TR4gIkTloOA79DKi86SzR6Nx8KVoIeCPmwTINNkus4uYCPnDbbfv1f4DZoBJQbGUAEdClsXK8XKs
9XnrXDxRh/WJhA/GbdlEMuq5RLaq+m8PbP4cxFJY0atpj9qi5NCox5+0kbEefDnIxQyM9w44NgOW
/dm5B0AhaX9m3iNE1ASVwJfZXyOeMKtxsB9hQfI6uxJegCQ58JKZzpgdZkXvEq8Ro/9OVSAcoLkH
Ru9hc0Q1lUBVIpRKukC3tL9BHtLsZvYjus2QvP3t8ofxcTXaErB5qfeZDoLPqE3+XquGoEsUNDBR
dkQ+kwQa89kPbplGC/fpZtUX9wk5/43vva2hhwP1+wYO0M/XcIf7wP6gie/e8Jixi9gVqo5uJcKK
QHdeqtV87BLf2tpkhvVCMaNOzhf/+kbjHiF640GsJyB5z6f5q4In6QEqveltXW2mb74ryxPwDnjV
hbLolIgjOuS8XB+zwe+AXEDZPYyCcwgcW8NxZ7Bh0bnZjD47vrwExYwuZGWUY2ahX41Ux2gp0yH4
fQBOlszykHCfMk/MYgTLIMrHLMuP/dxrDNQRa4tpo1Sww4ak5Xg0jX8oBJkFace0o5NR6P346XbH
ZwRJPgCVl4SR5vRdYjvuotjIlkWhFRVMSjMEgfkOwVU2FMlUbyYiZre38R4hq9FZvqfd0hu0+jNk
+KkS9jFrxp+MnrfT9UROhFEciJ4ekKuJYKxrHuEZeYna3UyU0cO9h0RPRLm0hLyeH3kLUAjjt/eG
Psa4hBLaE+L38R2nVPWgTN7uM+h5YGD6Vnf9RGbgiXeaKx9AabUjbXaZy3vcVVAH+tIa8ImcxZb5
zJzoBPKF/QpYmMLM66XFqUH5KGFQIi2JikMSGq97GgBWYnw9tl4h3D5nUdvwH9DD3Q7SPNykzy2h
aqKG6hR62O8qWpraLPMuCAZQ0ZPioNyLCsv2Pvkh9g6EdwhrI1SpcBCQo25b4BX10kdadAuB3CBh
j515K7StfogrSElJyjkpFgLy4wKyeQP29DjNU0QShnCFkTzNUXKYdictEzUfZaEz47qPhe0ZeCm+
WiPs0n5OMx7ABVbiwi339fLnKDTzIfrZ39V1gRiheihQ3ATMt8E02e6UehfSn/jZ6KAO+nW+ZF5D
0GX6tYuYmPvkf1mxfYpwSlQTijqwLM1sGZB29PxjoUKjIUQMZqzSCfclHpwQoCQjvzofqEecuUyI
mbAvwDsPMZiPr1hJwVpjMnJ874SWRYBDziYcThRaoDu2e58VFsl9o8fIHY4XsQFk7qxPbVEJM50s
wpfD7WeJ/LCzI2fVIjs+HG9gkmt3xAecGQ2CfwGgBfeGicQiF6Prz45fEjA+i2HhASk/qqPNqiGH
5tNmnbjavYkMNKjp/K7Uq/VEoheC9lD/4Kgn+gvWb2McNyE510GijcVUkBE7yv2MxlR7M62wdEU6
HkMg+GPtw+ZC5RWxSsJRBUlmCjtuG5EeVXLcFJJn1/he4/JhV7vNAQji8GKf6Z9zt3DalvRB40iN
w6UxpMCBCGIaMDQSROKodMXCzfwhYbMxcbI6EzIqk+97yZfnMapCwMAAhjJNYupdA13UIJK89GpB
dOUXg2uAbRU/wxTvgF6WrawRXK0XMoTAEFU9Y2wORiQRPxKubhbGjTlTeUZ6TxtqrHjtjPhaMoZ6
oeBjCzliAirBclcyeAYqh7YDaFUiJl9Itnih+AfKE+/ytJH2fESPWYGNk64A5eJzcYrin+MLVCW6
q0xtsHtJiejg65HIW7Sv2RC6FXit1imPhF7w2cTOY3lzCKVv2INnD/VdAB6MIL6gzR1eCwSXS+GH
ahDB0LunfE0+RYT+m0VMJ1rzJfo7cRV0NoExPAzt4RL5OQ/44lw+/x05vSbgy4iLYmdxQiDNjCLV
wytZeO3XPa9fxzu2K0goCplG3uGSPo7cmNuRbocB050r5HHSSgR/at78FoBsPVFBmwrnDBu8aZKt
M9X6BCxGpFpQB5wMRp/gbkvRYL4p7RsM8MwvUfQ2OhsTveR6hrZoPqb9FIGhAC8NTZHV7h/P/kfV
lcXNxyVK2f05lET0ztacaJyxPMeHSi7HLmDvaRNMBRAMxyR90Sx6ANFXrA4uted1toSC+64d9Utd
lxSOIoa6N69dbhJ4lEwwFXxxVxjw9GcvIte6TvqZmzc2smtuLiw5v+lnnTPHEdqkbQkdGjkohi8d
oyaZ2p2Te1TyPBkCjwZneL+gLEa8DBpghBnxTNRQZsm6TG8UANg/euDa8IcpooIDBFQ8nuojJICG
VH71AndVTwGyQp224EVMcTSUATCHOAK+g8gtVh4jHWeIz3j6uZly0CsNZC3zhN9e1r3FxZKD5/gZ
oQYjW72FhKkqkDoWKcDd9O4jwAkNbpEneSIFTU9HOwO+5EzW7AHI/XHPvfibmJKFMXVAgYLAB23z
Gf0NfLOQgF3jQ/QCPXs2Xqn2MPKkAD99lGGGNsLjmAqGy0CPjU+7rJ+kAWN58T57nVGGx/O6t8Np
nIqncF6ADjtmw9M/9NyM6TkUzVTz+tDCxh/80Nzz8mnIO0Tg1sX44kuLNlBj/Kvp8zOZo4Zy0IqZ
DXZ99HV3SJ8f6hFzN8Xa9kKSrqSIu9vrBDClaoPTdD7xYyqj2fGwcasGvfrYnSggTe2G0M4H4wAK
hR69CBPd1p3QvSGRqdwXdEJQBKhsxCL1gRYQZTSzu+kFE122/rhLAxo3KbfSVzAdkBAEuqDa7ZL9
ZvCVWSvJJc4MlFUHXk3UJBW0n2k2Ji6yIb8OJbzJ6gSB0pp365Vefepcfrq4qlvNEccENJ07l4Tz
AlR1o+834cacgAwS0pJgcWbMK856uv1DdTfBY+o3/4EuN5ZUr/X0gfiK4vJpPnCoj9udaBjR4rE0
uay6IZw4zJVxYhvllhJiralDrg8QTSYNFpxAyayxXKYDa6smOasPsplJhLLIj6SqUIZy9+EjOQDC
sEJdk2zYGYwALL0XRH6OJrJItmR+HIzklYYtrkmyjdJtQCqMnNouC2WvS58wGIzOM5Qa/MqXPYaF
zx37dbPqT7B0mr8gpBrS6OygWeNVfP4VIRjS6c2ooK620I4aqeEZDRu+F6JBmUcmafGpDY2nA4iV
2SCphStoBq4J3i5p1bheDszfjufxDojRDModeUoOhCsi2Zc2axAHoIUR3oNy2TmWGj6q5FLnqQZQ
txtnDtzpE3lLZ1baxaKZAJgFqSN5wKzG/cLszJEyYXwnrRpx7D+Qe9rdF/KKP6MicOxPVO9GjfEw
SUNxWJDR0PDz6Le7YQar3wPZI1F4uvJKnTb+M+CLSF6D+Au2MyZzLRpt133p4I8+4czqHa92G4k/
nmdkIZ8FITpVaP25XbdevwywymcdhsLQzon3b2iJdG0q56ofe+bkZqHKnt788/i9ewY3JxsPd9k6
IaGf/QLOzNqpoxsbM0KYmAZORgiHwDDuxKwkLgbfsqMUgXJ0ZU5EDGuYAyh2k35GfRwA9SFcFFLf
83YADwd0odu3h/s8Rt+Bjspb76c0x5AY2v6m+QS44nuaTXA82qLH73f0d4qB0bzH+MyWtnx8oNmf
UAASUVhI6Lb5rNQgC1S4ILJ18zUbV58ZuRcl2T0VhQbn3vlmbT7WC389/WpWmQ1aDkVudDN17vNm
9TpiZ0qXlSEPWVWw8UTpA+yFQupq/HbQG+DCcbqoHgWMeExUOOIPMdW4wccZzYJ67Aa5ftBja+Rr
TrAWQGLH4PSre3ru9zmdmMyMuDPFyk5ek7P73Z45oZY393PozfG9sofuiw6nsrzFn/CGvr1+BTJA
U5BOaBZs7npJqID6xfrQu0Gfe6jSDKXSYqt2A/FE38En+PGbLECVy6dnadYzXIWQgSKnYrbHOgak
x8Ybt7PerDdvMMUE+DllF1cjbEI/qM/sqeM/S8VuY6iF84/Xrrl1I5Z28HDIu4wvnWJ8uw+/rbrs
qzBvsC6I38Fzd92YaiglFActsxM6bDQN/IpuhkbEIkBUruwh8U8XTOTqQL9jGsQ0gPKwH10WFVOs
yWb64PYEHYtUjIxk1o/71sevzaH/okLoJYDs7IGuRZrzmJKpii4CTHcQRtd4kABh6SWdY72nL9dD
Ni23nkDKVA+/N6L6PX7BaCIyFmgGCLGdyqkTCjz9fHiWAuL4mj7jekqTr+M/AaxyJiCqKsvMguzu
w5EzU6JGpafH2GWpLmX6UShhE2RBdg5tfEs6jNFOyp/9hEMDkZODc960ehFz4OSaizv5iDnqtsVP
d0vf9SIMER8rPDrcHrq9oxttcO+9BsKPPCVgezIAxJS5apAttmwOlgDPnQfpx9WtPdl8pSr2h5fg
Hj9GVZyPXiu8TZEFq+LX6B7LJj5y1ZwmZCKbXHWhGU96fA8hOmx11q/9g0EPlRZG0Mt69fgSY0QB
YgIUSYnucKusLMz/OHM2hmSeRxX+xKo9WDJjsAlWOm1IU44bwJpQWW0t/OPvtMRgFGv41kEzzu8E
Xe/u4LJCQjKrL6RLQ19hPPGFD+8/kk3HbKf4IP9wjwWIhro2BiRA8Ta0Kw0NQWxUzkAjckwsP3OU
ZnkYD6+af2maCdlinUZrsX14wLboC54Bmwh3iBqaSN8nfpyewiqCPjdoUFcFQrnx0OyGW0YjLhF4
0hYQ5o8pl92ffFwOoItwbv+4A2TJGOGgGpbbmv+LgE46UDP8RuRsDp155MXsr0fDGzAc7timukC6
xEdxm6AfQ5zEQ0fGZPs5KYDhMp0AyFmHrYfzOz+T9ri/6Ov9aX9yuru/Oevo4Z2n5ylV8Pv/kXam
y4ljWde+IiI0geCvZiHEbKY/hI2NBGISICS4+u85rug3sZK2vujqrIqOyqr00Zn22cPaa9ntC4BW
lhdmV6ImalTktumykWYKv1gIkLtrOCB27wnUR7xTfmqpg+boSKWDUiZF2d4RcFvky23WgT5Ilibu
ShkcrCqL40Di2rl/pjTdcMwJ0K4YwcS9BgIBRkpyZ3S6tKTauR998t83eleIO+hIIfSjkAHpHE+g
9aAzD8mEPneO43VZoW37DvyRhG29AXHOrhsPQYRAs3kdxp64tUtPEslyeZCASRSCs/fZjvTFo33v
ka6IJ9IoWy09ptOH9tNoTW4h8W6/buoTmG4tqbMMzkOpU0zuuGjc/QG5BFh9FdLsy1GULI6ol2EE
BrSlvoMkqqE1tKbdCBcLkhuSLZTxYiJ3ZNIhXDe0lTS7ouUphXh2hwkpaAgkcn4E/Ug0QEMOwTO5
TsksRi7pEvht850DVbF09m/r84T/DI0RBrdBXm5hHGVVKfehfdLbds/itsOlxG90NoJk3T09vMts
t05lmJDRbsUmwa4uCCfuTurvPPQ5Zs1eE4oe3tPxARQ+lN50QPOlWFUyzPwEiTPP1mz6rYECnzOg
DqQtJjKJ91g0P1/fkcmkNrEf78Fy0K3Zq3PJcG1d2QYahJ0SwFF2Jh3fhvcOFkdC6AlqbFMvDPUN
BdX2jqimhnTIplefk1yuz+l3QRokvItCz5TqREwUN9RI5wIEgAcmON4tr7aQhCtb0MXbb8LF94ZL
FfkwVwMn4cP7xaQ2QCKLhvFJPr70a24TxDJ0fLjfF/G15JqGTUfzlKBmgfzkW6iTN9yz2+CfrcfX
gUSe1ZrD+HsjyFncvk5v6Yc2rPdb4vNEqa3VaQy/xS2ph/NLduOhasLfyur7UX+5UqxkfuqyZown
IQ62mau0BCNdNI6H3Ceu3bwRSCRW4ZClcctPR3BzTLP+Ycgpu3UBRGPp7/4WZD6iN+ZbYbcG2wA6
8ABm1il5eApVNEJ4IDU4psCYe+Drsg61Iq6wFNDh5BO/4BP3FAXeaPqosaKSdWqT26e4bMfCEO4W
0kcB5chlejLfNQNjn/bOb5eaGcXGFiF17QMis/BOwQD9o68ibHhXYnaYr6Y0fWU9zCdyZmxmg9/q
8E8iKNLnsX1a0BsHazYRA2w9QQS+gzYE+uzd/GomdY8XcHPyRYkLCWDaHu8fbPIulDzM9Q5fn5VI
WR5vPzo1AcsQQHdijBkppBV/VPvYtmmbmlAiJqIRlcGkr3QQ2N55KTmx9qF7mLQ4gBCbo/4KYniP
pk4K9h8aRyQxLbKCcFcCi4D+xstWu62PVVBW58nmc0mZGJ+IjLu1C1mgbcibTSsoAWGhuvW34i1D
ZgGbRY6D+EjpYemGh3eSgmQX8TxqiLPXSXIYMixbMiQ5/AsEe0ASQTG6gkofi4hc5ZqTKU+OnyCN
bzV7O4SVPj6wiccxyHWYM+L3qb6zOrQVXOY1c9Mmlhi6eR/5ejA3Ngd+6IJfXHqd+dwG8vT5jqiM
2YbRBU7Yw2B0CuMBdGpD6h5ab2nWfbVPLYTB7YEpoLTq23s+vndET4DdBRA/wnW0Di4cALTgEfcZ
dzQk3DVJAFokdm8RGKal+dl8E7ipxuC02vozSXZnzZCqznRyAtAAdJk2bxhXdxb8X/3J/mOQB9nH
ZsTby/GEjseubak50kcnBWgb+Whx4FgAUuehG6Wj0XrZ5XJfPGSvvHvgxYs1R5eDITQv15yKdWJ5
t+HV9Pj/dTSq99EoG6bT9bHOHxid3JO5jqg6U9yGxsDaasYgN0Ds5oJ+ZETifAFNxJvkMbWPNYjh
otvldUftt81v5R9cwbd7sHHWRProEWUBPxHlAdSl21rnLJksybHHV8LCnQDlDqj1vOk14/O2BdmX
e3T917AWuEtUsPnt+OuB9pwkoN/rVuFGzii79dc1uLU63iC9it4Aqs+fsO3WfUqkWxcGd5IHZkF0
hipC+xLQ3JcuYakgw+hgEcNt5A2a2Bv1BnMbboCVEhn4l4COCiQvKLzWa75uJfePVmeTDHbJB19G
Wf9qfQJapxL/pr+P1gO6G3cuYGoSLqwXTD/U+xSP5QFoGHN4JMs+052Az2gOLGh0KwDCyito7jMK
tQSoTqUCNHMMNFfuoXnBcwTZrhn7s1kYXgzHGe7dY+QtLd+ZaYvAcXqyN+7J4/EYYxkOCTzqpIZb
WPyNmTm0y05XvqNQZ0/eQxgFLsZxgOtPY6Q5psOelm+RBhgfHNjI6UQqCIPpBPevQYGUWmSMk0Cz
91T5t7QoQRdJnztgXIZCLsO8iJgqjAneUlDsttNyHLIN7XE8un6QppwSIzzcaR7Z3Ee+B0AxGw9v
UXClZ0F1DwZugOheOgy7c240jjg4Y9m0ZXvUnEo0nFi26drDpN3BS2+M3c7JsO0R6H6aTXnNrC2s
YKL4bdI2sLEA1tSsCCPMLzDxoHGoR3tAJZY2KBsqj6qXx07s1mmbbnGCPr2YXg7bXTod0ER2e+OQ
IKMl2xiNtOmo5kcjbnZu8KTmRtyk05A+U+f3vdbKjQIlBG2rhFrfFql+3WrgdQVMMQglE5KnHbSA
FpwM0CcUwLFoE7u8pYmroTFpR5g0WqTOpjmSPnCHjYa3JcfYo9QsYZx2iB0EI2Y+CAa/f2mjTItT
/tISG4+i7uKiJvDiieTWDeDFxuzgh5R8SSddiH31Dz8aDIfNzyEHx+B8wHIchsrZWPQ+UGZwh4Tk
lGvfcVAXFIgSx54nYzpI8JVxxg+JfzKAdpu0/GCMYveQ+ZMEkULz92mo5TaB8jTEv38CSKvX6KFG
dxYcroxFeJg/NuRJYhQuRvdw7LhD252r6y7SEBDAQTNnQzk6SnqeFwyqODRVgWX/BWzeKiHw4f6S
TvIerHswC2cL8pbNyW7lbC3DGO4MfM9O0e7M6Zmyab83SOiCDu0NdOzV70vyN6FseU1KoPtk+bgn
jS1be5hNTjA6QNloAou4OZSbrJC8wnDps6t3oKfG0PfJJyEIYePbTbEDOgrtovi9tSho0EwJUV17
T0dmvun3iUcEkY0Nx+B3UosC1XbTo6uA2oK5612+xH9PlWtP7YDS2HkKbU7T+SqmHHPHl43xpk3i
yljptmhAoG2k+1a43lpgAXNDHwOr8QZ3wyvctkno2T0b7/sVgSeZbWurOm/pHGKHh/m2s9uiF/Jz
AJqRq/yVGzU/Bops0WKBP+zcwvz7/fz8BDvhRkeLZCkIC6gFDNqZAEQdrXpfnlOQOHQ+L1BJf148
QNIcT/ATOk965dGoOqUlxqJda5Pdj3d2JAh6yMh+bGzoD/ZU6YcuZRDdFIbQ9MAf7Wl7Ww4/PWX4
OTlXGCf51VfQBKG21Lqua7paMk7KXW7pm/qhGHMOOrKVuaLFjOi++7aDhLbiFJZ538Qh1Jryt7az
rMpyqfVir0THvZTHdH6YH3sPUhEYgCnk4jZk/3aoUpNEsjurx9Odoej/d1QncykY0FPWdA72umJW
4g6X7/jzrEodEqqU3VvSeXMfw3JqgeQKoEninQVchiRQ06sw0nLj1XsiqKEb9bpSl7Xye/JI0nOj
pbSKMaRlOOtQlme0boMGGJHYBRx+sjIbfc+LsciOkPEi2AVVPnjvjXX1H+MLuh/g0GgMaDmJXXiF
t6DMPZNXlwlisNxhnaqhjpbE2U+8TXuBOBrklKK1TR813TpG39HcuoMua2Z/rpWOoOYVQEMovp1k
QBEFmKgKfofSI6/9vo+ygvG1hdRn0yZWYNMP5IQv3XuYDFJqDoMWFCmwUfXzWTzVjPd2s/e+tVEV
Razo0H20a3ASJbNoRS6yq9q1geasiAQA9IEqGCYoTBPmkzhmW09vFKbcOLh0inXKNNoi1o2Dwq0D
/0XAXSjV573H261LggT04OXz7idODa/10v79RCivz/mfHSq/o9nx1Lgk0X2cgSBL4Zdv0e0B2Ap9
CPyiKVyuYnY0OomuUPR2+7+PL79yLp9PSOkBjGtXaVnfMP7RLsBE13tHA8GW695o50EXjIs7X7cq
evOa/+VYol3CkWy2uOM/X91HM7kfUul8H+eSCyJMIvi4doDPq8hW5xZtAGrr7b4mpy1aAgAGpwcg
2l56ceiR1Om7eUDcY0cPuwApD7goNU/kpUX+BdFqA8WphJ8J+BM+4dEO/iioiApb0RzI7pMobOxd
eg1umauCpt/6YHDVVUakQh5grc7S9/1Qe7+OlCPQqBw9HrhMSDfklBbAURnneu/RWPC+ER6/UbFO
kmAPnh30FWnKrEetLL27CYIaaKIBgk36B4XkEGjl9iG1kfc9UGcGh/CW1i1eSsrmVMJBfyHve4Y4
Km23bs6BpK5C3p3GdmKkxM41IcfIX6I40QDXZSkElvc24C0lh9PMhAsLRFdK8TRBbtfQ6t1GHkag
5clJJ27t1i8Uux4cqeTN7lp72YZ4lVmbW8U4QY27c45uEoJIlJC1gKjIi50UycENtSYI5O0zknQg
bMDMJUf0cR0waKAPqBrCrOEJVy9qb3tAx6KTuV1FAZKLh0/qEcfh+ZMWkPcmvEozcLt70ZRRWADh
vGZ/sQxz+2MPr3vvQAg/RhLXh1je02BF+BCMgwY82G3IMCh1tuCX6GX2AnPjHST8BHwHq/nWoD0E
xJi1oYFKxtDMFFctnONaZxofQiEFYBzMwqigPQy2me4oe9kZpzao7dneFJIYx5DCfOdiL7A+bq+Y
9R7BIrN7ERRtBxpmHjMFSDa6KwDTokmIukQA3wdjL/lzKIaJXh1tkNpKm/qMfXcLBzgYGGm+SkHh
UtQja8OoU4PmIQu3hDlLiHEUpx+jyiX0bNG0M4rprgcdGD9411tapwCUIkFQw+ic4KbX+lewVlAG
G4oG4Rk/IuhJ7QJFnw3lT1gpEvcLGnyIp079KOjtRpRz3ePM0QGuWxsgUKAhV8cOGu1wJVnJ2zEE
K3TzChjlUXNiJwQzxc5akBgJZxBiIERIvdWCtBDG+eOwGJ/nt9GGoI8fQxatzY/Cs7uYR+oy+gJQ
ACXLbABR/TgD+Wfdu2eYvuJezdax5bkv0LobUuSbT5LWCiWIxmrfebh3stIQ1nunD4WOfM2qDQH8
gOah+kwfAjWwh1dMOWOc6WYS5JEp6l37h9Gc5KHC4W/rTva+7SeeFD7Qe8m6+3YKxcfFjQZHeNMP
ndxW7B3TlSHjACBKjW2/oML1WR/GVNWiQfQFuIy/Gn1OOtQTZNztzVezg2qrA6KN/BU5DPPeuSNn
Mo7fY4rCZASEdNxmXKOXa7D0WvwBGNDI0O57PBWk611yuOmVLPppMhWE7WjsUvvRgve9yJFFFB2W
rMGtK403feiTUXaLLdS3QQPaMBr5pFfhdWKjeH3OIfqaYyolCv0g23atT8qCPK+okUAhg2wncGOz
RWpJ9Ot0op40JaANyNi3KYSESCmMz2hqnd3IBDRIpRQcxhYSc/gK4V9YwCHN2xf70SwDde1r0FmI
1wUOC0CPZJLiN1jvQxicfHId4eFt7zQTOH03KiWtfb/pRatlIAUnMtD6e22tdaSLi1z3fl4sFKhY
u5TkHlwZGPdW1yFloSbZbpLYe3Mz38FeYFE5hOoCisex5u0GpMs2mOv2FSgJSasrr+9jcjVvbyRm
iQ8mRViAGfT0CUCe80Lp7NELc/Hmdx4sVdshKo7p5h1SD9W9cLaotTiQ15By0zuXIJ/Goi/5OlAg
E7OKdz4D3rUwMpstt0Ya9ESfDAK7w8vN3XqnATlSDdaPjg6LWMNpyeEZVLsGXx16C6Ns75xr3Uvs
numQA3+ptqN6Bzm2ywlZSD9dOle0dh9uQiqzdwBmRWIqB4sFxXeHllQ1aqfnka6CDGoKknajhUwW
McXDagzv7oPHah1NL/kqSWY0lmyo0c0vG8FKCDnW7Quhz+GhHXt7S/QjpYjw0RK0/NJcWtk23bwd
QXI93nwU4DVpQBzdPxI6ePJvuSV6N4VIZIxEBumQE6KNbQ3VLMl4gHc52xt0/R6uDHSGBqemUQAC
gkJjP67x4py822lYfKloANGa4GVkhNtsQ59Ft4ViR93ctpV7p3azSYkwtVsuOg/yCve1+Soi1lqK
rBJtKE1k8366CctzqxmpmV6MFyRJ6eLikgW02Zn7RY5bKY+PbfgfrfAY4NA6Cp70aRQhVEbymLIh
DqXVDJZXgwz9qhA8fDUQKBt3AV0mSa4aNfFH+9EGV7Bi52kXnp9stO3NmtmX6L5qGP3MvRkAkM6I
I+WjR2IrENIRGdKJITsDGOWc+idfZLcqEn6yImKbv6KEp3mXAvCdnhz2hwyvXaUzdAtEv5dOro40
PM3u7aJ/c5Ju3bn1tHd6HoYN3g7A5ckCcMBX7ICeceiucOLVl4hgMuuLIhVmNQmA/hPCcyjoIV6S
rAUuRQ208zBWcpt6PLSlPgl45k9SKbPq6MZB09AaoLRxdtLVfnbvYzWR9YPDAyV70nfLz4eRd4/m
ShQBaUILsOKTx0SdyG38M7ou6HHsazgmoy0HhiJ2Mt8QR389QmhCaTpq2uqYhC30b/KoEWZ3m8ay
R49/bCwIxtebrVnQXFtrZyTvKpzeV43qzwerFE8nx0d6uckssGiPhSLS/lqlnSSEOM9QyBYCbrZI
cO8qhtWrznMppr2dNH1ZPzeLcdJVBmCQPRUO3MLoXGj54UOWLlru73QD0PGdwCgYtb/UNjBPb2pL
nrla+jS1owvaadm8wfZKco4dxeE9tQtO67tKEMlCw8u0JVAW4DVI6I11RrU793bhzoSVGBqQunX0
dHKZV+fmpBV8CerL8Pbp4JYiadjsdsVeXRZjyQQFQyQNgx5XE4fJbFotm3eAkitdOcODgRskwrmH
CarcunxkJm0/5oD+wn7D/n23v/MSv12nUtC9PxbXQ3pg2cFe4mmKjkXRF7r1z6itwNwNIooOQVvp
bXyIScGYUbl9UI/NOjypZPdJP/7+RfLLoO9pnUrxzybTit3hiGGrGx++TgJgCiOEW33i5IoTV47/
tSZbsleZep26JzS+xPhfq9jqQ+s5pNDy+7SUV2wTdU2XZZXcDVzppe0/1S/n9LAhQSR61Wo9gXWL
7Mb8GiCYLep3JjcZgChGaGtXpi1fpTqeBy/tcjOv37Xrco/RHIEDEiLznm6DvqPed7a7uSdaOyrm
+3LIOnNtIcQpEUX/fJ/SPJGWD/0ojvvBIRKCeQHNQSFoEoAUBb2EZgmg1G77E2oAMkobnvyj9/tH
vAzg608fUTIq12JZO9xkPoJeBcSLtg4GPEzChn9i3vNvGk7kR2ktq7Bmsjik5WtVb+i8zE1oY1S1
tOC7Zb6JTvtdMaZYbwoq7rMFrpXeB1oNmHWHDlwKtcvhxfufkibPQ5fuz+l8vO3lA0NPFHPngBUM
QIvBi5Dx9jeteghcyKEyaN//6busj39fc+3V/X0aXytlQmP1QB5U2xRjAaNCXSolRSYDIoYA+GHM
Gl1E2g0kHqcLNClRsNLNKQqoLI02KkyiBugmbmFK4fqt5YNLA/8c9VqWWpXIf2WN67qGzjDsQi3p
u+DwVNuItudM19Vljt2TcY9OztKH5cqyL/4VSLhu/b4o6guvpSE14Mmpo0/CuKXbEF3kXI5vbIp+
QMqM9rDRhXgyIx+OglxvHyhuE5ikiDTxmA0NGjr45gmi8L+Nx+BOt+6FLqmUSzO6eAgd/P55r7LX
Pz6vdE+yRqREp0NcjO+gLz+EAzgs2gQjBgCxqrFemN0fY5UM4ePUVO+6wvnAOzSEBNnZW0WhQgtp
F9VEJLSrXEbxA0t38ceApbt4PxR6msgMeIajZoFPRtM4umcYAzDrhfkWOfsL2cWKJRU/9bdRS9dQ
OTSly74VFWNal0iV5K4k2gQp2hjzPfU7yMfs942TTlsV9+87P/jLwGWpEfWybTZSjb0kbENblaqz
YO4Ja05qA7Jt+gUdRNYXh4u+jTcIRIbcS4p3YOQ+MtRuK5bhhTV4Xvy6+PdP90ze3OR6M+Hgkwcy
P5pc92WHXDd9/xUPzguL+2OgUq42lxvxMU2ZtmBUYJ7WVAGMUOWmyi+e8R/DCLvyNJ/tIWoctynP
OGypZu/h3WhJpChvbqvcoKqBxDV6Gqh45JvTrpWIOAcyEzJLgEO/iTyqMs7/ZUottYkaiI7cXsk2
HU5Hpb4vavn4BuWNSMDB2U5VMPr/qJ6+vBN/RiqZmdaOgkstZaTC2Y7FLl09Glc62ggXncDfQ5ww
qKxgiY3/+z78GbRkb5LGIZaWOwY9Mz0a0lnIk82AsX2pLpe9eFY4Hn8GK9mazTKunwsxGIedPDop
WWAg0+7GybxKp65qrJKF0ff5/R63eMJaAEyOnMEbDBXsnw2rBVnzqpv8+kD+Z2oQv/08kNppn6jS
nqntqb77idsBRaX7lZpCv8/qLybtuNipcb2B3bxC/v8B6QHtocsOhQ/eojj8X6KNpw2TpZLZiLfN
Wm0nFnFCy6gHNdTXAy9EgTvnd0P4yjzJeBq6UpdkSrelS9a61M45ajti9Xj13jRrPtL9ytm8OuvP
o5Qu2O6wPCWbup4TZNxmTRe3G0EMiCBCmCcIJX+f0kvD8Txa6WbJm3z/QLxTHPYQPhC7LwhCMIXm
7+Nor47E8zilSyW3Mnm5OzEriB5olfaSEIwcrlOcQJugg57ZtHVST+L1goLum6r7OBy7UWxt38mu
k+iB/0O0Bd+CvqCqoPCEY6lD0rG3QCf+22Up3cuTvoyO95ytFpbbT0Lddts1q+7/vipyxaqUw9fa
Nc8uUsYw0GPAQHc0xmBswc9j2iSvcq8rTlar9I7XHudbPRN7QKYEMrG2cw3UIS0h9JzRR1Gx41Un
q1W6lXl0OexbqdhxuEvgaqCUU5Anu4PErFjFl/OqywQBXE6t+Z2WenpmH0lrF8dNOR9LLmrOho6a
C+32BEixSL1UFLTll1bgabSSFZCvh8sOAa4cCFu2Lqg1Iahi0Eccql2ld7FolwGHt/MOZADl+e8z
bYi7X34HZV0h5FEwNJJeWtPkmkN3md3zseIqKOFwkYQuDapH1852XBuJYJHHg5ANZWIb3gN8R2Sk
XPoNvCJI6FmTTLR3yVy17EZHD+/O+91IAVpRWXCoeEKdpPM3KPAAYjJ6OChvjYVjeZuMjgEdk2SR
69aGZNbv83oV4zdkVOhUBfZgNrJkhWq7QpUbyytrut6iW3Lsnhygjm+iMQR0tguD+GW0carAcS93
8mnUkk1qPTa7xr3OqJNbh7jaJxcO20DV6fz7jsugezSoghWiUV0vvbn1R6Lohf5Qx3B0NcKku5vf
v1rhxQeSD4vOoOFUpm3+vg9ixKbaaICJQXijNOJWVeuxkubqeDLbY75ofxy7wxUy9s50B18+6VFI
kauihBfJsZ+jlqyLdN7XzuqZUVVjNiM8lg0nMfsupN+Q3nve5+D3M6NUzbJ0F4qWnN3jK+NZ1Eyg
aeSXQ/zPiB2bpOsoN7yKV6FySLHVT4aGJ6yuZ/cbQ1p7cJ5j309M053aRnvk4RtWREMv8ro/V1T7
OZx8Sfb3e3JXeR0SY2a1GPLe7QHzNQxf0NG7nbnkmO8HG1yvN4jDqhX++378HL9k6Ta701l73MQK
A8Xu1Ts9QJtN11l8GI7hUuCfi9br7iNsrytXWvzon4bu59AlJ6hYNprHRl0MzaO4QDaebnaahF1a
gl17jncXGx7I+c+KJX9h3H+OWzJERVO9avKScQMHZDKQcejwXdeOzDYGHVTs72e4XnWGSxZIOVxb
u6gQw6nkF6FIXRSdnmr5lDqNnhPOrtaMXaff0fD9IWtuQ4pvz6eoWdi0eAh+/hNZdUohpJ5PZsXX
KS8tF8nPpiK1NEWXSpvQ2u53utQ6q7x0YegsfD8yvoau25nawLHXXlBlj1VhIv7a9acBS6u/kbdn
hIRSFUqxACy13Wu0Q6dh+r5PGPaloXwxuNp2x3wDCW6LZ3ZQdeTFlfrtC0obcpaUa2t7FDfcCXu+
6u0HgIyY97DPJYd0g4seaHApVYVML2ByHLynqYu7+GRa6knc1K8Kaw04OjV6fgz22J/OWWmw0ANv
ULG39Yq9/euN2B+167HJeJNgUeeQNYEjQcSAdbl++K5u9wEgK0f0ROAksNomSDkIFmxS/djVgXey
rHA5CC3PTMGKD7xg8vvFeJEA+7Ec3wWmp+XAcbzFmyufl5mTMIDZAKhV6HMXO3IbnIRhz4GDiBaV
9WBgVQxedQy/M61Pg1+VI/jwnGM4yevGJLjQLOYJZugbs+YekhGgkcTM+ytauxG7sLtCSmRQCZiv
un/f0cPTdxTp7b7ZFWKP4J/W2uKNCynDjH1XYwGyTqtN/0BQcTJeFOd/Ln3p1dnkedY8Z5lg3LNm
TUGW30RKiE4c3+kvaSfuaKtmD8mXb0h2lUWs3PjSm3Nbastd/uACInTmTWYP52g4PdEF5Pcvczpx
WW9z3mnb5shDBavi1L18df5cwjImO11Kl+v1yMbXje/eFEyQ4yPU6DyE/XUxARvaxtqW9y/HLds9
XWu26gnjBrPZ7GYh2SBMnjB4c3tp8PbQjvH7kN8X6BdDJ5cMnSJtc0U9X7hg4E5k5+a3nGgA1xk4
riAOfx+s8kKVjJu8lZMIZW4xmHBIG6AxzMWi8PekocYYV99VQ6NDh65sak5757UmI+JEq0qm5EUz
zI+j/e3CPl2oXRLlOyXlaFuBDE2xYQHTnN3NYsX9Cj9IvBk+jAP9qRLZUzAf8+5bu+oblIoX5vsh
ePoGJW7c7+n9yl4HEGosdLi6U7Pn+LiuHbc7h7oBOJli8M5UXeyXzsaf0/3t3T6PnCoXaZcze1A3
xnIBqz6xwdjBY744Gx8doG4XKaTft/61y/w0aMllvpEJVC8yR5vVtnoOmJu96bt9d9o1zfU6mFRl
VF8oavzc45L52h42lGzFgAHJ/cV1w6BD/2t4ceBr7XVT/717QzsrD2i2HEyq8kZqhQVRSuarpjYU
SS9OKsk71pfZJiHvuANUoAfr4/Cf+MSYm+03yMVtjyZvoerxWbHoFX7Ut4l/2ul0m7eucpOdhna/
hu3kjrnDxLQNDlabDH1g/T7gt7X4xZp8d3g+DZifbq2koXLBZ5yphY6MieFvTNe00zmOelXbx/eP
+224kvF67Bq1S6HyMD56oi8vCNGFWAD09n13BU0GMljgEmzbXG/dKsfpRRX45/kq2bJ6Jm2PuSbu
77aD2WjcbeSCR4jtoN8is8vDMcSJX1ypTgMMKhYNRSy1vaQwSuR9MK0KQ171YJabltLaNlM1ifOO
3pNsQBKJ9EHPd3w6yNYgmaG+7NvTOa8IIeIgM+qEDFW7/zJO/HPHv83/0+6fo/y+213YDnhvHRQI
zJAmXZdezmHTsN/QKKn0EsQl/uUAfBv6pxFBHNKmJYyolZsTQdArpCgXIf2MU/DgmSNUwOYc9ipr
VnG9v/FhT+PmSmMr5xqLDcuwBxmOP2NYR7acYW2yPBjI+SEG6I2sretVRQhy1dhiTZ7GPu4ft410
444hMgPmuHvrA3IP9S40IFEfwUrQ+TD07atejaqlLlm0fLO8xbUlm5vaAZe72V58jE+98bBm4oMq
yBO9ERP961NdCj3jSN9tLidxy8L6qrBCSEdjSrXU4orAH646pJIhNsLxbtPouEaZqcoVFC7Xbyes
5JJJ5+JImpJpi8cSIZqHHfZufb9HGC756Nghd4RrRm8KYpOYOKviTlX5/mXwUeuRtXayeKz3xmQG
RVaKoA/32icCogNm1iUw9KpgHVVBaFnZTNvvo9Y9Y9I8XhYkWx3FxKYSdnXsZDzvIgZZZb0qfBKt
lKqM74dDJh2YZoAcD5bjKlJ5wt8nx9Uy+8KSw7ZOo7Rn/v5kfb/Ev2zwNwTq+TrFtVTNcq5TcHUC
4oxwM1TMXiGmm5gdoRRKp363+25W5rYqbpRWSlzm8ja6XCNCHJJ69R4WJITOzjcOXv9ss7m0u3vt
llX1cFU9FN8VuqcJp/VdclYkNjcoQIMCrp/1wvvCUQO8I3I6LDQS85nZxZC0bc8i5Vix4uJV/m3F
SwZMXUpnJTtzp+8ux+shXAUarb5jHXJsRqc1OE2a6GDyTlaF9K+T03+eqDJ2q5Utr1Gai7yOYJXo
0XXOATMM3sX2aDSouLwvdMJ++AhayXpdbnp9e96KpRbiUsFsG6MNAtM7nXgO3lHv4zQaN+fD482G
dE1wJ672R2NKbq97PdpvD7vdTpx22553SXR6pre2BhNEejLD2rmQ3/ADkWeaedCh8LRWbJK4cKVN
Uuug2+oKpRi9WXZgD8taus+aO5XSfSBSYF/DZWe6EtfAA0tS1XL9KtnwY7jSSm2iKJL2LYab3Jy7
SZaZzJfju0VkyF3k75Jxl5sf6OOmWdV88Soy+TF0ycJvT+fdrqkdVTAlJBtD0stD9wsuHaoHeKzV
TrmYym8rW3Ja1evhvt1H+3+OPwaHML9mkG8z/DOkrP19B1EgG5fFa3Sr3vAX8cCPqZZ81uzcOC2b
GqssCglhiNIrSSzXnbpzMdVB1dtZMdOyS5odVGknAcsmneGE9+6YSQ79/snu23PITug3iYHti+NU
VUes2tOyJ3o5Ljf3WoOJnp3rahY6VGhQWYaIyO0YXXM0GFSmjCqWtuyJ1prn/XFZZ8QZgaY/3Lhf
QAU0wzUJ7HYgEjOUMyquaNWQpZC6qRbq/nJnyBjSKJNUFcniPYy1N4hZV1MbnxuPrKoy8so3eD5D
ZbBtuoui7UVlVCh1cYn2pOXYVAjdzQ4xJf/7l4f2O9R+eq+ujVum1vbiFIUOGXh0zMjDPji2qD2b
pH0vMNrsZhVr+8Lt+zHLkj1Ksqu+TVoMSvLx5kwoyJD47I335hdtgmbDIryca2DdKXlV3ptXxacf
g5cs0i39j0UKZojR+z1Qbn1sgi1ObrWz98IN+TFayR7t77Xa4bQ/iGSnkCbRDWdGltX4Wk2FoDW0
kWxrpWl4EcT8GLRkibb3TW15/WdTrUVsOmMYnNz759IjSOXgQqxlrYPPePsv70zZz8z3wLmKE/uK
sReJGVil+i1zdUUVvWN6EN9BbVJxlF6ur6YIkV4QG/VWaTelRy1Lt6ct17Rjhc4HD1vPGEYadDc2
AvSj5XBAL2Sll1c1amlXz9o54pGJxTVllgdnvHeHw9Uh4DElm4lRCmilrDL4L7x4lYaY/5tqaVdr
+UmTk0sirmp4Yk9d4c3ynB0MkNniiUmMxlvF8r58ZP5vTHoAeG6fzMNtt5W3qsyY+JI5+OiN1zs5
Pi0ABlkPZivYc850xMaGEO6tGPz3CTckYaKfBr9usqiQrwwOPaQhCpX+EG0U3lTTODo4lOvJoGLE
l0b/abrii55GvKd5et+22NeTOMBCnxW4Q2o6LoRjEHtC9+eNKm/rS2v4NGjppVFPzX2miH2dUYVf
ukSgRGbCdRZ6H4KdDAoiGCHBC57Y5aoaxas039OxakjirD/NuVYvGuo94waJVdaNGdKW+M7ikYVo
fSoTlQptbZHm8T4nVQfs21f4y197mrwwZU+jn7LsFkfXzT8ZAJHTSikCCb1y0QPjG8OTJ+LirdH1
zlQidX9A/3LFpv9+mcG4/vyERDvJ2kNm03GkBKBm7MOINBxywDvvdbPrIePDZa5bFcNWne6S5ard
D/u4kTBzrrP8Pe2W/YUHhQXxYkLDSqP1Muh4WuqS0UoT7VocT8yTvAOVGBp5KUsMV64Blya+TMVd
+jb2v+1syVztbvJdaW04V2RW6FIl7QAJECZEyAEa/hiWCKOP/LabOx18De8TkmjDg/zg3XwbBZWT
r9jkciX+dngcd+rln9UmbwpFCE7O0CBZjx/3zblY4VmpFde6XFzPb0fquw3mD9Lg2t8YYxj+4WE1
Wii+UJw5eeS3iEXrbyOKBfjq9G0O6Gr0gkf/E4RuxXa89iz/7H653C5v/mPJcfR6dHOT5AOuRvpe
tCoLT7YyE1HxdpQL64estmmcDyyAkGoTRy63Q4Ix2RLAJjWk7ppZNgAD04ycSqtWYcnlklWrHx7N
vPl92IPMJu8E6NcB2zP9ZnyjN6xit19lEp+t6Hde+cmONaNtTVePGHFroXvE1l9IA7K4ZyrotPCI
9rWKEV/h1n6MWDJbOqUnJZK4zhPhWoraKgkuxz8FEAaR6NoZfeiebEgqPBM3+vN/SyqAkeVd1hoK
3Q4/zea1eVR3rVZDIQqcWbPNkOq2T0JRwFrgzgWPqLfx4D2ALBUz/y+W5c/IJctSz/e1zVVtKfjU
qLuGvTGcYsbyk+jF1XXMyoYgzaUsZo7MweXDAz4DLaT9Lhnmd0GyNf7836LFP4tR9nyb+uO6jJWa
gjHPbQeXW+SQISmxVY63hWdW8Xi8Nmf/twTlvGoU0/ytSxHUB22ejw8ym/AfNsYkzTssvQl4Yg3t
jVGVu/4vh+7PuCUHKdn9P9LObEd1ZFnDT4RkAwb71iPzXOMNKmrAYObR8PTnC7f2Xq5sN3nUW6WS
lrSkCmdmZGQMf/xxTSuk+VhnOWp37eiVU+9fIzIA5mjQEV793hsjkgSKWuIF07r7olR/f1T+yFd8
pVMyN6zLnX0WZlNJMs6ayF50uW+Y8h1sbhTCfoZ6Y1b8eP4RrNiTGjCp1aaGYL9LoQTctJTXvY4H
cgvPW6PhRYlU7vYfaYpX5NjrxXxz5Xjbr/2kQWZH0uWca426l9wo3eNQ7Iv8kafYknu6vNZOsjpm
8naBZDYnEAEPBi5pDsbdCu61fYseq3ARTOTXGhX/Z72a7y+pgf1owwbavzDNptKGubMRETJip2FL
on4Pf8a1/bMcXrPGwf95nxUbtppXrnaZJoBJ+31C3NgkMTnwPgRGrTWXYpQeaa5itDZmabuKE27O
c5fmMwYk9yoLmgRcxiKC8L11JGnXssBcUr5ujDNv+/GG65RKbXc9VcrVeLGWxYb+bIZ3vfUGrusR
sP78ELE+llbQimTmj1dtZ13Xt7v9FNZIwRbCdQwkqfteubh7KFgZOgPSlElGADe88hepprjBhGqv
dYOXBBJi6NMb45OHX0QpfaorOhaVeH99mWLDnPvtUDUWYsOAbQjnAKaTEb6+yNMaajFID449Q4jm
/IJ5ejbr9TvbIBVOcI1CbWA3qbqRnxh7PyvvhwQtP493v1zse/33QluKuXKu8WlbXWBAiNuxV6yT
sIY3gqDm1OJpbLUgIR+LJTGbGtFFil6rmA4t/MCIq2pGsXaarvbGwsBSvlZe658O003DGcxqf73O
5PjmkRv1Psp+qeqOmRsncfyX5huKvL/8Nyj2zKpuzjWiWvkGyQmNqOdGYJoxZP8fS1b0NuSlKZYs
tZYXK7mZZbIG/nt3VmKSaOpO8IQQ27E/eSSg1B+vCTNKfmPoa25aoWefF68YsdLyOqVZKdvwd6LX
le82PwWXg/cVBxS1NHtb9FbkxSmGbG8b+8Tastq4eSVeB9s2ShnDhrvjUlsDy6cFZRRVkSs5kap3
laaVxaZqIhLY9vssBpvLaBAXgcFHiyTfuLHy/g2O75dMUbHcxXUOd+NWPSDTz6Di7mQU+yMyXmxs
YzwPtU9wkaHIr1GxSvV4XpsalRR5ALG7EOWGbpMiB9ORskwmeSdGKj0+yiIc3a81Kt7UZXFYV6tn
NKfdrXx242YbVKykn3qzEJgXCSjARRFEbW/zLyjDmd9E+ovpBENtCqbIXOUXr5iree1q7Zdl7ivO
rBWue9OozxgBwdNV/UEQnD5a+7DBjImh3kBr1FmtWVfuzrxsrUS32iTnIQidNcOo+YKzBe6FAMJ/
vOeFgWJ+qYppum8Pm7i8Y6lnr+uDZVtIdZLE5icZayY+UXRBmTUyddurGCjDTmrJXtbo47LPG6nP
HaIIwUzFKMAsCsX5wWPY1ZcOh6vVMMU2HWrl+XqfstpnaazqPhtEDd2Q3hsI/0a15jcl6MSTHExj
7LzBup70f360BlJ3xIrFMmqluhHfZfkU22nnFICTG30GHgpN3mtIekKz4aKv6qufO2TV1TKui9v0
XBeT3O72scmEC6MRqT0SyAAvxj4FS51MRydTMVjlZF6x56V7mR7z/oqBdTXYVPZGo+xBWeheBjgA
jD30p+z8aGA00TZaKubeOHZlDsy41XtzyblajWPXbEi8gVps+NyPztEHISFhznDub19+hi3e0c53
VIKLjRTxoOO+9YLWhobWMjwHzNR7N7/hBCt9rbrau6N5aLNGr5xN3mzWh/1lxbY6jdd3uO6kZyka
BJ3DM8U7fc5Q40WovttyAeCyDhECpiEkpp+QtsNv5dWRVkueVt1tKUJV5+2x6rWV7nU4Fuoo6tlj
vg/RbXfj9yfz1ogZ7CucJoaReh9Zq5I+q1JY1c/rrBJz7rfb1X56lFvi97vwIbjzwM10Vg5/TAT2
pTNLmntpKaYwvU1v5VWc7e8Wroc+7jHDbAV613sCt84l+R+Nr6UYwvrxXr1fbyIRx9ChzoEC0XsY
uG8f4o1rFVanQYr5s+b2Kq0v2VOJcUFX9ifuZxS1AtCc4x/d4uSAHhkdxcwdd8eDES9Z3C167dbl
KQvBLDSjQ0MuM1z2mB4yrQ2NrdOssSaXNncpp3US3eV7tqfd2eSeIXwcL4iwChk6Y6itnGjMQE2x
dLeLkZySqkisE1SF7wIJoU1XmnjEwdesT+OY1USLc+u727XqsiKXkiM8urE3m7cZOjMYvNAfNW7N
/VMUB2ON0MI8W+4y1hTPbE7h5DAvY8z9rp8VmE3DHY2InDq93ti7vkCT6zaexqzW/9K9JBnI5IEi
1eSlya04NhndsavzaEvM+vrKqJ3JqDZgSstyzO/LZxRUWvQoPh26P9JZ0Xg2elqIiMZlybj/c9+w
3lrOfBHLBtA6FBLAirmnc4iHiyxf2f3IEDgkpnTqrFMuxSjtT7s4sSSa2vmvbTCyTbr6gRN0CJkp
OT9rlEsnTTFI1cV66UAKWSZO717GNCDH4wnhcQBFQqPMsKoNRkkjUm7Ho9NVbFJtUSndSzAaZA4v
sFjx85ufgOrJtwEw0mmT7l2pKWZpb6fXVXphiTxqgjCXAmvzW2zuzn3CAaMH6/EKi/pk8s+oygVR
OdUXyTRzd/sXkk1E4t8dQH8+y5uHOqur2c66/H9OUVfWsn44ZvFD3OQQAUekjdHWG30PmCQZBI3r
izZrqXk3VX6SyuZ2skoSgbf9dzvq9u+T5iTLD5eipxPFDm/sa5RGZxLqij1KbbN8TyoiUnD63RBN
pTdhlJKxbUZuin9C43IWqwatJ6/xxfzLztmtQumvca0L4Vs5y6jS0JTrlnGCeVkWv+VTKLR8VydR
gFDyptostS65Ule8ovNlt7Qt8Yqe/bC/Dv563gbRW4fmfLI5KwYHPtbeAvZj85f2KgZoea4fjxsD
ib60vUzWQb0BgtUM351wwvM6ieD74LKWol4K9AYT8Q5aQOuKauxvXTFMh+nCuNcMtpk7+37tzYSW
YASvt7gSxyb+GVdp5ekSd9rTVYzT1YrT8uokT3vXp1FgMvmrwe3ktX60GR6Nv1RXDFN6sappaUHG
5ZkJiF6/WWMsN1WPmj9we4Y7/nGaP42v6khzlXT20Fb8Jbt2NmoVcdMkEpbpirjahBVsrDjavKdD
HN/HOqVLOtiKkarZxtraXdAp8Gp+/9QEbSmYaM4TEOIHfFFSg9c6pHJYD14aW/GcLntnTV4HqaeQ
vF3FlwlvEcjzESpcR5PowhDihXKb8oPT1GbUdOIVm7W8bPZWbZNttPSPxeI+LMntWL3oBWYPIvFl
0Cg1h19LSM01G67RLVtxodbrBW1NW0lo+eKInyNu7nTAFfp0O60ycK4kHG+6ME7o7GNhlacG+tOh
flgzcEx/v0fx2Viv49WJi8t8Acb/EeK4e/9FqsLCJqJN3RXv8h95yiEfTlO7tDki79kmXpXaIeNd
nsBgRlHKGZtBa9v0mD0ynAYNbSfwPyi2bVfMaoUZUJk9yb2+5Z11q51vZ/b5NewToI8OhkthlrUy
gq+/YcTJlz5lWOy0/VdodgQ5obXdkeLH/FqedOH/CjGN3KMLWawP+jeGzHfW6JLYob9foz/ilBO9
JDVmW9zZYd8HPkN7HiQ9rZSqVRKNNi8nhENZQyeuwbAtdz9zYMv2tlo/roA9TN6lP5+hHPTpYJmH
8/aCYpFEG8Gy+lIlZdRbQAw49+uD+Onxsv/hHfwjT7m+p3h1XxwqLJunAEs5Mxu8vxOslu2PSIaI
v+o9MeR3HAeCPh1+PZb/D3b6j3zlCpfK8aGUpqjW1aMEgMPTHH2DZMZON8AYaEeh/sPT90eemJSc
VpkGvZjVBfv7nDk20whsA+u8QwFPgpb8lmZ9xRf3jzzFz7hU02tsmMgjwuzvxhldZOJS9492AQoV
9Bq3kwvfEQOf6fDW5mK061U8DLs2TXa7kxgOCh507mM5wOPVCO96T7yDume32CL/Wa5sR2577Y1V
sjbXzFIA2Z7IUw+CuomtkGJoVpp71iGYtWtUXAzzXrOP1ROW4uZl7wDqi7WQ9sMPEqpQBDw+06yp
8YGpUHuC6udThUkNyJOxv7iPh0lt5c6YyNjCZgzTF2rdTzKPxRsEZpT1IvYOvZa5chkvBU5sE/kJ
BIUeE0xlnrc2cNEYzgwMnDsDinhxtb7h82TYbxeyMYoQzROd5KibHHlDE5wV0QjkbZbaNzTflVf1
1R4dpwm0W/Wa4HZGgB+pH35vIYombSRGJM3CULAGtjdkMPeP5lQKi/E5y5lZutyyz1Zi1ktnVI8u
RfFEhKMiRQHJoRN3d2Ba8xitwvhXnWC5Qo/UQTFhSWm9qJW38nIw/a7ruMePd9yBwfeqnQ4/aXy0
stQuU9+Zgv4/mk8VBmAsSnAMOdnW+/1DfxL3R5GY7V6PyxZDUfxjBzoF+4e02X8veaYPuZ2uHw7J
2a6gYM/dRYOujNbKn907ITh6QqZ4BNalYczWYUO8bN1m65RbsWfmfGqnxl0MDFDMEF9XEisjKFjI
ns99nWr/Q2D6Z6mKPYO49HSsr1gqKkVLkTB5BiPXfUGZvGtDzxUoXsYjXVJMmT1NztbuiDzpSpO+
iPcNUyma6O+F1ik86fFX47E101lPtew/n59rRA+o0C3yyUIuSfNOO1AEn2jW1VcJC8+vWi7X6lVG
hcES9/uBWB2n9XQpjiyBZze8N5owBEe0p5PGpu/i2eloM2OFMXZOorKlxmUxn57keibus8x8ZJn0
ho2+PwcLzwo+oRENJJ+td2ALz/KPYJUQebWCtvS2l6cX2DAFf/qBR5T8Ot7bx9J90hxj8aOUk6b4
r/VdYu5La6RVCD7DiUwE64PHPkPpQue25JPIQtLyAiq89HEdXE1wB71b5wA11T4Y+pvuT/xEF+Jj
5Sq+P7mvUt3Z621zNDL3A3crpDK6BZlE5jXwnhY+4791KTStQMWfrd3T28aQbbDcI20QnDTOx2AQ
0HsI5E2bWZbv/9t9za1Psf2Hg3O87c+Io46IdxWGBN3MWBtAdgiEo7HV1UmKb2tOoOK/bo3/PDbQ
q3VNHz8HfkPZzjGIVc3pZVTFj1anOK9Q/SaV85zVbYN9cLVc++ng+8sF/K0kREOQBfDiMFtWkBU0
nA9Sb/lMa14ZP+NzE3t0ZFfDnlB7Dp+1AXjho5vbB+Ud2DsLspOiWLeoi23uv0+ETBBnw54wN+eN
Lbn6vR25aAaCWjpwo1bLFCsGy8f2nO6QTrAIzKI52sxcITLk5Rs2pt76RWfFirPtwP8N8AxQAqnG
pGLEVzM51UwpYTDo412sdEh45gHF/rF8zbWVW/K3g89JU4zJ4oZ3myxtExDrrtl/73PAF4YicbgH
LNfcp9/9scRCnLLMqfjP+hRDkZQJfON9HYksb+u2jwHEy+9A7icMmXW/XStY0WwhDCouyazNO408
eqZOua2Plq0Yj8vSqNxXRzZZSnLQ6e1R7wXFyNFtQOLdFewwmASqRe261nCJyjySrVgSx7QP93kZ
2bivjMZmtPe80Q9hJwJX+TkItk3oE1+paLP7WqdKd9yKUYlvpzqNW2w+vEjyZHTfywHlo6jqA3GM
G3QPjfVkX7rNVoyLsdtCYGix4FIboZfsfaBqRfYOPzIK9vBFgk7Wt20XWo6cpimWo7w6VE/AANE0
yfwvB93+ukG9EzMKH+ixQ0F97T8NF377S3eJy7olK2aDIZaJWZIzhvekCxXybFKiA7IMDAjd4iJ7
876UnO3g6/HtKoa8MOujWnYcyzQNRbH3zhQmCbOSKVe3FgESg7mFW/1pNCvdrJv65jJvcgj+5Pyv
OqprOeGKZt9uy5t5vd5l1eCkQ0xXOKjBoUFrHlmexn2pe7eK6IEqeYmKPl/mcf0yXbDc9itTwvfu
eUQnZNCUbKn7UkGsBOJEZcMx+VIt31ZxGS+3YEWzd3H1mJqlqjnptuNB9z1pxN7RZeQcP01MyffK
TVsdFO0OMg663cQfOz6Zeb99Gz0+9yzU/7tR+XPuiq6fT+bVqCz5EmkMDP3Y2w93Y6pbQNTrHv4f
Fo0skNHehgCBxqJ7xOe6kK0wJ5TbDkXrl/HlVK3L+cPgCF3RZDIald8kIwQvqgBdQWIyWFnzoBQn
FnNSFbf/UoexYLWx0AHhtusS2fRDrlrVfel0IENtDHWjSzMM64PNVptfp9atzqBQw4TJETTFiQmL
9ID2yUCMqIWkDWrkmHKzNxgc/Q79t97YGTTo4RI+RXC33s+XFhhVbG/+e/xqc+yRgZDL0417AFNE
xmbZB0YuPbFZxvOtRSvGXlvT1By32gK7uxur5eLCceMrdnlCCXzEQ3Q/T0FKAj8C5tjiCdPBrHWX
Xm2ETRNGaxoJun4IeUsOUEf+1Y8xIr/rvljD1LO6MIOBFuAtO85d2uY0ml6cTP+jc6Zi6Vancxle
2rI4Ma/U7yXZOmfK5fmJR5xXTaD0RmgGT+NFSHpkTFPKl67h6x8cxT9nrti+G3zXFcdgG4QdiYCP
psUTzN5wVwBY0Cy42A/OLVixdOVzct3aJy4ZczJ8+n9nuCtzt0Zr7CBgKO944f8rna6bddsiKWOb
FbUsdJ3vd9Wtg3rJNIUwnAGNGNG1R6UzwzNSAvMhQPEeG9IME6re7bxUxSG24+uptE+421yk9345
mO/DicksYFCjDKekoS1aMMips+z1Sq3eMmgNv75er96uc/PakFxIp1kLY9t7WlEzKw2oxB61paNC
7ct/o+JCl83ENipzvhFWo7HlbhY8txe/tCLPsiEM/osOGma6+WTjOl1aDd4+BGKr9+yKPKz8hyje
Rr1Wu5f2Bz6kLRno100T8rWNH1L1SF13ZAD7Jxr/WDNCrXHWtqQX+bJ54codnB7n5fLOltfm9XXW
F7ZziFRfyPEEFCsz4rfHqlEYueQFKheuWqou7qsVq31+ZbHTCK1Mm/16G092yTxZUU4MEK3RveRz
2aYBgGyT7u0ppBfJf4RyEadTxzmWDdlyeg+49elkcuyChyfdEn3CXtM7tJ7SLq8tDKP6fmF5Sx/d
DsXN2FhTe57aIt2H2oRBuhSol6/9RTCBPeck6R7ipqf9zm3RBPms2X+dtinuRWlxOW1Oc1MMgh1t
1p4MlO6vfOoPbP53DZpqwhgY6SSDSkGoHbALx/bPPNw80cKs+ZrCUnn+IBS3435drZLLVLSB/mXx
+ybNbzJtEqiDwvNwsP3H6y+se+QkqtWo1WW7r8UisV1F97pdsLPrFg8OPh6o/VbrEoFJFmy5xvhn
DKoPTl2tM8W3tLY+3WSppQbsYrsOlIfVoLlI3MmkXwmNZ0owAdvPnJvBBeqv4KOy8IzJE6ifW+Pn
S/M5uiugVqHMdD49byvyOYx4eO2uR3v31pP7PwKYIfM/di5PL3kyrK923EthaJc/BcXmmWmlNGce
JafQ7lZbr7Pyh7SjkLZ4CdC7NUygxO1atqrCdGBerGLtdpudbR8zsb6khcC+Q7QWVaJO66OFOG1i
qCinbdesmmHVCRfLWeiTK/1szfP5xD6zyZeQFE0I3kgKMCcXxI0tlOxlfQ2m6ILnZSoGdl6/MFaw
jsx5TL3Vzwqao08Ljpct/ZALGIyFiSHuEq8vvYUOGFLIMJMXr5jWUnJL15tTKj4OXg4+lYx5iDco
+RlAG/92T+0RA8OlZSWzcBT0obp5H/9MA32TWVGaKP81iqm9HOsVkJJ8jZC9+N0bVM4SWS7HS7/S
gw7EayT9sbcOW2NmAmhMTWHhLy9cMbXLW2lrO/cjp//KjPLJIkCsDWIevjAOYQl8Qir8Z9MDuwHX
zv+j/KdbvmJeS2tnd7cqB0Jr//0OwO4eu7MteQW8bMJ7eWaTL5Pw3g6fprPxMuFzdLuQgeJVu5fb
haqUuHJ3YFOuTJeXM0fAc//KSxeCdwuZ1UixrvvavrxRBX8NN2SFv1dQSgJtX4YbYU+h8EEU2Fwa
LlSTQVCP7jTWnjzM4XhYuVIsvbn20SOxOfeJDIbPX5qHQvy/R9+t+LClclp2GAIuDyUlxYpPorwZ
kPyhuRcCiKHeJhbV+vIbpTiki3Vqby7zkzglkiXfdr8JvwEkUm/jWOhv1TwBha5YXqBihE/L3WpT
PbBCyy1ToGDA3PGJ1B72AWhrjyKj25l3sMhPFMf9Rnv+otlhjXWsKtb4REf+aV+5ZprRhRKSHKoL
CS+uH6H2FOD0Y3mF1j+/XsUyHivX7X1+5zYwNSIA+Ukhgk7Bc7PV+HG00080Zriq2MHFerqsgQKU
+JrwdhpJsx6jbt2kRWzP9b81ez0n+iCzovOp5C8/UlzV5s3j+cGG4gGbV+uuXcs98b5T8wFl8fl9
DKtA4s9+0iTqamjHj8iRPZKtmDxzcV4v6FTB5AlTrM/IKmF1jtZexvLQMUIBaX+tZ5qjzQD2j+Qq
hm5+NUsAEi8c7SWEIhsOVUxKH26JOQ/PbPe18a/yEIJG+CZNT+Wp3oJiZCwUZ2OGwgRBFc0bRCN7
AOt1CPucACTK7QaDU6YNcxjJhBzJ+LWH6TVK+48VM0OAPPh6tTN3adbjys7BREqTHFl2MiGTZIin
UOo1nQBUZXfkOgEEtB2ezB7sWZJyp7Jh1gPdCRZSpOQuiUqRUj3GjmHf0Z5tYEQxA8Jfdx3LrQ4Z
c0JFWmgrEi8r2gIEeGNAa9AZ1IMNNNa8pjS8NrDFX5qHtNBnz3+TYhkd53o5VK+ZZYS5vm+QIBLu
IXBSkLjjIMMaQpg4HD4+Fp29UFttL5uDkVxg+wSpFKJR1D0G7hvBIW4bZLW6TGBhW3p+lYo53MXx
bb29yt0BhA8wLJzsI+wFpaUtRK6QojNu1AN0mYQHuvsYgTk80mmnywQXIiPyn6FYyWsVlrr7glXT
jiolH3IRkzAO6bRLl14qSflJvR0Sp6ONe0jaYT39mfe/4u6UBDUJimFbC1wvCpjzn6TY0sr+Np9X
ljxUMq2B6WEMp5itG2EIR44VDHilBsCL+bHDMdj59pcOMqlVQMWk2qtqeXrdyAdIv6z1susDKG+O
6viwZZ+SwGp4gyUR3hxtfkbjwVmKQa1uT9UDfLNIPvjd/rULJqRiuBg2YL+k8MhIjcdx6o6TkIGI
OvhEIceJTfW8ykzhmgME6bfvZqxvlaOz2ctTwixG+EDpbqdpgOqfGx1YvBPRnjes9nT17cL4MC9Y
uQv3qXmqTM3tX357NSJNAh2X+83EhM+Lx+jbFp3KRAul8PGVL8yK5+Uqyh/vy5v6tbwzJ+X39uuu
Kb3uM1BXzi6gvfbbCjoUHb1WtX0AKilhC2Gqr3m/CxOT+W9QtH13rNSXmyRb+zEbvNPtz+CHaDA3
4vvQTrx7bwA9qSRPlxDwAgz68b8ubxV3dXUf70ZxLFe3HMHYQ6eo1iZSACOXGsNosEjsP6kS8gP7
7uQA3F/4db5HpCpewAr1COTMriQMadiJn571RGWFrmLuSxRFXO5vh3LpspEvIW0u6dnI8TgMT4aS
6ixxseHPSVO0b4otOiU3pJ1CgRUKjnHkDjD+nd64pbvixeedk6bo3H5npMf1YS2eIiESOal+F5Pf
bVaZQFkKiJW5ahHu+FMVvnLa+77sQJuHE536mweS+wZF51bOfT091PgGRpsxIXCI3Wfo0j4S3wPy
THpmesfJh3RxLrQZi0LclJ0TrljXxbZUrVorttvHeTO86QG+Zyqc9y9BOoBMnkTm2o2kHrz19tFh
A1xdYJBvtssIl9NT69psBespCatrk6ChpPEtmd+i2RzFBq/u+yoIXq5BhSFnMDwCT4QbsI8hnA/x
bsEOBvf2yp8sGjPDO11gjaiU3f7ure8cvWviJy2rcZoOj4m7GkM41l17cCqLEypp/bIPxXDCy9ly
vr2Uq2TBED8k3Xf/+vKJMxtPZfdp+wYTnf05X3tvTMokSUlToOvR5v5Cl/9HDL+Ju/U9ITjxgbVZ
lvc1XePYwo0yHa28I6AuXZqn+GXInZnicBtXgBnLM2cGqP+dGXxO2JTEyuiT2IbuvVYajQnN2zrc
T7F7+keuWs9KKvuVVStlZwENAGCBbq3FnOhw/U3B+C5siTgmDIqGsmjRb7SePjqnZ6CM4x8J8fQM
nJp7k1X8csmN7Y7xKmuDbZAS5g/Qr3AP7+hF4DGAY2yXgT7Cgn9uNHSVyyx3+ODKZhX9nOjbHPrP
Wro0J1WCPGggZpP99+Q6h36GWCsBqytznOugCoNpG9ACYIXSYHx2K2//DrZq27Vy2bRAIFUyZcl9
ymK1vFb39pxdgKxLwoTJSHYA/Bm+MmDh5+fHD1Nh8jovUDFXSbKxl/E6RqCMZ5YRXsy6bPaZt4nc
k/tCsY7uEem3G+sw7sVuem6xirVK7dWmsramxuRZhlmhhJSQmKXlT6wXfGP4w6chjhkvokET6Tjw
nKjHfUX5NHtQqHq571Cs0nFnVG7ppmSQvfH7ux1U0mB23DuzfQhWhUF77cPn4uAmkdp8LLs4YM3J
Vm5/ldGAsEkhG7UHHVUOZptsVHLsZ3xEI3mxNu6bzNjaYuCIziCna9Bbqi1jFGbp/nyJWs6xNzCh
WEfboLOUSdU8nM15JPnCDgSHJDh87VBEzbarZRxzftquTjsECnOEeIh9eneykafRG3pHMhX7LYmC
x1te7BHnFqrEwMfjdXe7n1G7bdBmui2DJ3FKah38Lxq3BOgowCAtbrgw/MhJVfyuzf50Oe2Pouyv
jNrgLWagbCDeUM3vgE9hSB7jcKZo2NTTBf3i9vzNvuVEK05YtcSru12iY90ul4vqJHN4ONsXdhi2
so1Ha9JzHOlulW7BijNGhe62TKYsWNLSOGPU4ifwDsMIR2MUZjV4e6Mxi1QQhM66snTGTv5oyYpZ
W5x4U+0VulWCyVqYOyCn716aJQZwUKS+M9o1qsUugPkOhw62uHchLR4EyzZYSAFEaY9f9lj5oKpp
m3XTqkCp7qhJTLD68Xx7rHPPZZ5XH9qv4ciWMTbCNvaEMyqTrp4fa3r2Rx8JVQyslewO9GCyCzLs
7rUdd8iGMBbi7ibVzAUkEnLd7evLaBSPYc+nVoz79FNq/gAXGY8XYELtuasd95URmDz6LMXenupJ
bBsxe8FRwFpHv4jRbTI7ob30S0TkJOvqEBHRqToCMec9HVoeFWWHjIkrKOynHn0HUK62Fv7qe4Pv
Nm6XOiTLIOuo9YZQNhHK+ENAMOCZtZ0JRWX2X+eo2OuYgUS1lVjJ9vMzAQYPtDCMge9867WkDV6X
RHIKXOa8QDWjWTrudgkQaQTSBcbIQx6GMPT95KU9BkbaptWjTeWXZB7MsJMUZBBt1HuStVP6T25L
3LiUGh2hZgjwFmgCc1deaE1skqPtVN0OYwxQQSJxoUr8WXaHG2/hj83v8RLodfo0Hq+6Ky/mVzvg
oKjh/NfCZOE5Vwd+jmmpvGUnnyWlThmNbH7WOttoWBoLWBR+/5KlmPyNPbVtS8wB+UBGDQu6fphN
ZJUsoHsLaa3bCGVGp9U6uPRvwAXFbUzqmjRAEWzt13coj4A5XdmnDcTwE8CoVHLj0C7RRMi9G8cw
3rvLbyqXKPNjM1AUYfySqtj/Q9V2buXMDNC2uAzpVUmGIe8OjL4tvBsiH24PD63OChe9tAi2TOim
6o4DCPz3ESf12Jhatbtse5bxCo8RiEwadiIP5OlTRrGjTbsWbjKDN7GxyMSHVmx/eZ4eFseSIQ8P
VQDpPMeJdjJKEmgUiGCG/8KjoCPoj0TFzt7r56W5OyHxCA/6qx31IWoWKqGmS3AtExuCCqVHcBga
va4WvLG/BCuWlM7jY2Vh3QyBCJwZwbNdua/Pyc8awEBbptHZUShYVNPdjYW0yt20X6T0AWl1YKy8
DoEVRiCiFAIUmEw8HSa+Zm+KcjK/PlExmNvEKtFWyt7IZIX38LCjcpfxpay7CZkI6Rtmf2Q48Snx
W4chaag20+s0T6FOKVTv9l46bK9Tm884e76kvdZdXhQBcEjBA2ZInbyCEjTLpi287NQYW+coNz3Z
3mLHMfaoPvk+qclH5xDCFGpf3pd+PolOmnLD504luVoO0kCpVPyjBx0AgMco+OitAP02tMC7orDl
1/IU565iH1MoyhCY0O2IzkNCPzOBvokZX3vN81vV5/EZgM+BS0sAaLRI/zhfPxK43AeP7VsROuTX
xygXvj6PN8fb4sBeQ8+ejh0ySJLiGrm7xgsN2otJh8EaQENehmBE6IV/dnQWtuiRzp+2agAqx3m6
B3mKklPjMV9oSxwIJx2AM6iAyKu2dcDgQqOeF6lcfecW326HuiyaakbVm5gNXAOXkquLwcEFooI0
84dnbX+DmQ0FVN23vGT1Rl9sO72nnD0dgTYtPX2rAxZlx/PpLMK7YJOltiUqaG8Jrb4Z51rrRJ2k
I/H8d0Im1Fl1U3d3guPmWwgSesQBrVM38U9V9+e4ZaIPKObD0n3++mkFmx6hb9kXQjKAKnPGv9Ax
PPfP7Z/xUjimgHbSL/6VbrwqvurZLYVfx/bU04NKCqKonJZhKn4/ZmZSXpyOIC0kXCWCw4hMmtEi
mnaoccscJA/XAWY8jYkvyqD/Equ4SYdSnC53lqjW67vjzoR4IOqYHoOH2CZNzFaEY/klTH2wa+f9
PC4hjDUKzYGDr7Sg0RaSzE+GfH5zdhG1Ag7rRqn4Z9X1vx7f5aKa6a8vUOxmKVkutladXb4yUy79
lPYhWOsPzffSwi1d3Jk0/ZInvrhUTKIjqV8yg3tmZBphrb9xYYpufYwTYEyzM++t1dS8Zv/wjPzH
rNuGYmg3u0u83KZsEA9s951UmQSSOFJgTDkQPcZWNvyf75ptKHZ2cV7tD2uIf4VpXIggsj5FyM3B
9nz82+Fbv/ZfsaX3lWOt5pTr4UfdY9in7zSyXZgxQm6q5q38poxCNd4u0hbbticDJvm89YBeLlsp
oyFg/ahjYfWdfI/fN3p1f989AB3T6U5eU2gaZTgqsc0nhoOHpTGcehodLIzx/hg421BMa626SLan
s2x6992uMcrnIOEJ/gLN3ZdnhJqpV26QJ9JlCYrvX6VGndi261XbVi779ry+bUqXrSSJGBs/WnRH
GNIhWD6A3GQ/o70vt8/LAI7OQmNqLDHcf1O2nHTl9t+txaW+v+zEXRdXDZRT2rg3YFitet1Lp48b
E042MVHLaMToigAMUotOWeF7gSm51uj1qCOZrbcAx54pByvG4sHbtfQsEm2PrURhYFHOfaliJTaX
dQmgMF8qM1WF85/gsQSYZtrpUMjFw2eSqHakZ4avfLQ/yuU/Hu73+8bkdLIOp4pfgzMeLNR+KPJL
AZNvBsY4onrWA+29IzMhja2eH3dlvNUVti29H1boeOQ2QrEP+51TvRhcDUG60PgFKpq08WS7dwGZ
VAHl0X8iUwLpZwYgK22Wq6h9CDWnIbv9aF8Um3E4bu9OXFuJ1r7T34uvS5lTnHqpWfCW63Iixb5P
btWKOaiUS3HiMIaIZJrh0V9Ku9sknY1GvE09GWuAKWbrtWSINd0FUQyDvd/vts6ZhSYEWKBINiSt
p60+uasRvhfzA9DGLaMfBLBd4eWC1y6jpcQTerMr7veUZAxdIQDHbfdN2q433q2x2pME/YBRvdp3
AWxC0RK7J1wc3J04en58VBmx+KOjUny309aZ1tfL7Kiq0eWTR346bHdBrb5TIH6VSYPhJINn1L2X
1XPNrQIvdyMyTu/0GHVh8Kel6PPl4r3s3LgmFM/nZg8ulWWnDWhM544UG+I/56xyT+zum/i0NORr
IV16lUCemHoEqQpT1UhcMOZc28xW1LFezZmWLB+XS0udTMu4xRfRLd/nRk1bNW/dmESbGZiVAQaO
Mgwo18Y0GJaWepYpMSEPzsdRTPC1fLcuJ2fDisGZ09SyYVL0aDT4DDpWBrMUmMxw+6/Cl9w+K+b0
vGH+Z8nGsJW7r5R+ZmxypSdDRBiPPGalGi3MBnk8WqViSC3rtLP2C+SRkkavZFQOKUDT71uNyUlw
/YQF8s7FUnxrEcbBjZ+4o4v7AsEYGRx7BlIRF5Q7wsRsnpnHt6SoMFktVyFhBqtFt4ml2JdqpTat
3NPYyDqJj+6MJtodSXKz0Rw5AeSJ7pNQnlIT3DwNKRYNn/+dhct9gWJp4mu8NncQOGbpCjDW4TKc
v0utaEBPHZEGeXqMx5Wct9bZyoaL/u10crIVG7Fbre8pBlZcQGwcuBFIZtOGNBY2GTjBVJ/aBF4Q
bCxXvv5FxrhVdssdRvystEDz4of+z7eo0yfi6WG+MadLA4IQ2toqAJFJbPC8BDB042a0hr5OOQsT
Voy1c+r1St0wTHXU72K3Oaxu6Zkr+CzN1HvX+EgamB4SegGgOUbidMgQ71yDrII885DCgJh91gL3
inze/Hcor2pyu63NpMoloZt9zqgC4AiEGUz1kWhZPzzFKopvbdOoOiRsmYqpzqRYHJJ0U6usbpO4
Q6hpQiJw+zG88zNzVA4D5jrHJBLfjWA5oPMEgulJkxQHpPD9zoWU4mpEES1l9IlpS5k+SKlqecxR
o5yEVmizebpvVQzIOgWxUd8tb3joNr2HfeZHBIQmXjZ3m4TCnjZ3QRUK+fNj21CEa6zaZcM2alAS
w0av3sxLnNiHVSmlHtOtdN7fHZkqfxrMQBdP/YiEF/nVp/U5iN2nJGw0tCFCkbOVl6/czmt9a9MK
F9/wfahlxF4Tfy9ph4zW+QYsIylNHqiFX/Ln/rhRpsA71BFeFlZucp+g8k2szO05wTjdwMu0/Yl7
abuEg9QSiIg0L0VhQJQXpQREm8vZ3Jj2NBUiCRxcR3qd1qD5piUZ6zmq+XNpcZVZVjDlD38YWPK1
13MkZVAE1STmP0N5lve1o3VaW3+tuFtuScwhjl1GaDKCUv7lzGhki71n88ewfUb6BLbm3FUA8Xpj
UDkyHXYiFGco5FGoN/oRfnZpGPTgStIbX7Ewj1at3LLbnH5iW0R23+ftU5PJebR1Q0IJBSUEKlxw
hwaKli4FVARJyt8w1QDfj4vtuerMb3jZMhzmnc4Xek+mzQg+CSJweN3WfgNa6Ebb8jWXWy7voxUr
Ntc+WGntdGbFcBmuqafcvE3TD+lziVxhEHS/iWpkluyH35Kkrka6uBWPpCtux/V+OU2dHcoOdLSN
a15rkWHKuDxckkyDzropOKCdS8wNtbxGuE6/FLt2Pp3mK6PErrdxAcEnZ40K9PRSHT7wxsmAyv9V
pGLK5saufLRT0S+pmWFBwcS7b/sOmUZoTgXkpOvJKSwV5C5yWUniOtMz1DQXsZ5rt3wDcyaI+FqE
r00MeW83SeeCeHoLBD8Kt72eaLUwn5v/AsWi1Tel1fZm8AWg7eiYp3MOKEwEauHJhxVAc6hF6cO8
MMVubZkzdV1OOdQKZRoJZ5DHIwGhHpV274ng3NeILEyS2JR6+QHsbhrK+m5Hu1SZLjjU9ils31+h
bySRK90vs/fFwvs/0s6zSXFk+fqfiAgJ5Hgrg6AxjWn/hmhDY4Q3EvDpn19q/ndbU6Ohnti9cyPW
9EaXymVlnjx5svtyiLrkY5/R1EtaryvqQLfRjEDz/M29pqHtSHelS12FwvcoS1Cve+ulV3XOQEUS
kEu7xtgeUmklLcX2kqBp1vqQOUEtNYsv5vHP6/yzEnLjCpGkm9WM6+7onbFjBkVfi9YlSMN07lsX
eM2/QKv+NurMW8+viwQRF0/3AbqpK/Z7bqWnxDuyFcgkjAcv9Pmi4MTvdWp3nTglrBJCqe7F/sv5
/pm1fFRh1nO7arqHhc3+d8kKkhuiWFDyNKfO+zqCQ6o5b2VyW7wWP+MpJjsdV47rs8X+kgcDCGrA
quqj8UWUJu2g0BwJ/uO2KlZ6N56tjPru14B1pJ4arYdxXzpHPsevgAMjyigyMCCd46ldWMVAL4/m
1lpdXVnYNsATAQEAbRz7r3Uhcehss+7wKrbZWZ8rxmnN4cXLNCJa8GGokDDbU8RMtkvqxL90ry89
PW7fGNWxPCQ7a3VOxXZs/AUxRyMk+SC9I2sbv0Yi4vA9dymlq9T96RqN3e7p3Zz79xCbzDYS5D4V
qWv/TDJmWA+IEzc4xpFgoQukh3nCIyHR5pQmCGURrZcP06gTU2pp+F9BiG7rJ0JKvchrRNEhpOuo
XyPMzBpgctOgFxkbSNjz/jSYNSlUw+s50ZT6+vlinoK3a+cNVOajGQa99ToEgvTTpNlxu8Kc/R7M
4i9dlUkpoalw6k3Fyk5rhl2fLbll2NZQKjk/0M9ecyBIscYdx+9A6QIGb7Y3zZB86gKxJdSpNDdB
Brlh4NSipmNaPV0OB0uuXoPeHTD2WrnDQO/AoAmXTGfKy/2jf6666gLvk/Sa1MeM99R+27YI+45b
fzP1a2gbCNst6lQGr3eWEULYbowGdTJRtyesu4KmYlArq+XM2184n5IAGMdEw6jhUvneOz3c6TQF
/uIG/8xWMaTL2fZQOSfcd+J/4RlugnF/QkFCB0wfxEVccBEZHlS7t2dZirkUz5ZiUY3NNbkapljw
FeU5ZiigMLgr+S9co0v4js9PfuVLM2oZ3FEcVTGry3G6WO/nTPft4WHTRQwe6j2p/W/oqPrWv2K9
bp1cxZYimWMeLhWs24EKqRTHaHMNjrPojbElsdxPWs+UCGFMArCerX9+Xw6Jr3TnWVyPW1+h2Njp
yUxM6yovibxcWKzVI8XpnbH/yGDoOa+edY+lHNAbI6ru73ixShauxDf7MCE/MXuA6Q+tNDZan0ew
fpo2PlL+pBdH1xj2PK1ecArGyaICLY+bG2LZkY4hvnjwYzQZo1dwgzupxdNMtUwUs+gXqEU9x2Tn
ZN5V3hIU0msdiAP3zqaBMldc69n7YDJ5SN4m+MGv1Q7FLUu4guB4Byq/0AQ1+/PndnvkrYjxmrrk
pe6Vy7MehcUwjm6WmmtOOi/IS9LDjgGnIdHS5rnavMFbOvvzRxs2TZQ34I6WgI0kWJtZex1n7ezj
m8asmW9N/S999kNj0nPbUPi2ythanUgSYWIBfj9QLn2gkTrZKsBWkHaNk+FoHFS12ml3PJ/GKR1E
iTm3c8IwBPve7NR/w7Ru+EcJGj4acJoeDIjMSGFLH0hQ/7B/2hI/QF8mGL8LwmU8CFKO0qLHv7wX
ZkQwcIbjYED3t0VwcH3N2foLBviPaa4qFrJe3SwzUxzrXxd30736a3SQ/BPy74gtBtLBYmBM8QHR
GcRV0hiOUoi6YCvzp6OwSylt91J3CVAQUjNEZcX5y8Tx/bz2uFHW/bP0lCJ7QnZsEWxJUoULcvTa
SK80C1v8CsWIbp1kljlzdm9PbW/bHr1I4yVpJJkEEzKEVUimRPGhTkLgL2Dcz+orZtNcuOl8U8eY
vLSFdgj3jdvDA7VC/420dz/29/6x9z5u03u2+UXrm/8aAqhk0lXFOe5PS/a/3hSBCZzjY3sOFCeZ
Ibko+uIszeuYr0lhx8/16bU6Porzj8HmoQis1woxDn4eaaAvd8v23n6Pdb5OjswWRrzuDPjVMkfs
J7fxDPhHsUwW4gAA6N8erJROWjhK+YEvDDbfrRxjt86DdETsEM6GdMIsY6+/EkppZShamoSu7wn1
H6AWg9UzRM5uW5t1+Qu2/c/hqskLWviSa31u7rMVzs+9M5G+uxSdYGRQq6a1kKHxJ3Wxq9pEKa1t
nOVeQjpKVSATnMPD+xW48RwgF3z9jqSnMX777bXO3/gbPkC+F4UZOhuSapWVHKVuV1pIArq1OmgF
YuTv0FDSjKZ5UPJApjDaZj2uTqce67mhrwLwS2sygZUrFQ/sohbv0jwoeVlYYTR7jFW2xxzaCkGy
KFJSFLMe4WocFgDlAQmq0bYLNcQLdPMUY3drVRWjVL9k232a5lu5DwnKQNqG+/YQ1TWiIqS48Ky8
Bo1g6ODQub3EOnuYI3KFSV8Tx7a3CyYdkq7kqtJW4H7oL47+Grx82Y6nLaLaEfKveA02tJTQohzO
f9JZxTKp4qLHleeVC99xqCS1vZ2xBNJkwBbNj/ay8/IyH4LgD7nFXsgz3j+9djonKmwem3RJvb8L
7qLXZ6oB+2kbHRbg9bu9FCUejj6pu+nH7aUid397m3L6aeEbq7Pa6bKfSmzTbV+WPoxae+4TTHZf
1uh2v6wcnlNk29Fpetl3pKnsgZdlHpmUULTgHUpz2884Oj1UwQuieavT2bQ6MO1BR1whyqHmcZpQ
WORHl/AOubkemMFzJx5KSb8UAXz6wpl5772Lxgd3oBfVLlCW7kayN244IJ0MLShK0TXrvF4aOH7o
5+ZkJoLZw8rXEdd15i73VQvrsTzvLicn4exsCTLpyNxiJ/h6EA+djde5C5ZiWTcbNzsfHNwFOR7W
96bXADGA2BHHkMOjxVAKUEbTkW7cv7wtruMi2+1ahqr7s8NLuZrT+hXAXW4moif0AThTbx7EQ8pR
71BLRevgc0KmQ/hqyf0sWkNeXH2cfJ08We4Y/mElauhiQCExq2T3f39dNntz7MxP1hX3GmsIeXgV
uL0JlNrYecgZL5k/huI+MDUPbCmTii66/wyseKze1XBXO8++4j/ALOUyJo/DJObGQfEh/GoJZnnQ
izqUxn01y7aNWo1UuSE/LxwvevlYU2rvZNhGdzWAPNzq75sQdznTO9ihWmJAaWBfGFA5ZKdlxXJ2
NgPWUOwTynTjA4d0dm9DJm+6/F0YD+nlC4zRk0B3Gl7TiK66ugCh9B2yTbdmVA2r6qr7vMrSbLWo
ra/wE4BuwCiFOvIgnYtf35uPstiSPtRtcik+VhhV2WQKCxPDSA+cLjLEeKV440PKegmTniUeAFHQ
NlmXX/nHgS4MqaA2jnk1j954dcWDEcYy+WGY+TGoNOZReuiIEuvTbSNe7sAUxlTijsNl4yyuGYvb
ptrJlNAZGHwXvvJwUL6mJcfp9lJ52Xewk472aneF7cAkKUaY0nqylXfAnrdeYzN4RawPFpTuDJW6
/D/TVJ/1ef14qnipnCHo929wnOcI/krBOAT0YDRqh7eXNf99N7ZSfb5n1qx+XJu/zqxoDa9Daj84
tiAT+R+xFqTfSYqOvpEJ5P+8Wc0nanHoO377W3Iv+9a3CHJWsBt7e51MUQdh7viMVThYQAH3FM3L
geY8dyI8GtodgNkYwvLRInOlZqSw9ordGl8v7tSes+fyVqHJQ14Jki95Hjg2MUAEejREQdDMX2mg
Q4SrQ5pL60zgYf3PgKiPZfVAu9Er+oHYMT6hgVYe6R6ioJiRe9Gmcadb8lLea3FE5WkSRXVvetpe
8QTEUU9wZ3BohqRSGFQ61xxhAUB5BHLW7Hb541SYrGK3nGOyry132C1qJUVbdVLpDScUGKApjV8E
x1EHIZQHXm4VKTbDcqt1FYIzl5u0Nl3nZovFZcypn9LtDcMVkQ1qZtDHNZMs5ZR6hSGVl8nO9kvb
FEsJZ4o3oXVub+JZuApmIWoYLfiuYjG513PhzA0AjSodba/58jte+Ahlk1ezajo71pe/3mPJ6ZFQ
mAwfhgTb+c2KozvMNv/jC0Jq2Z60ekOl1rTwBcpeT93LekrHZN6ol0b4QW743GTs1O/TOpFuFYPZ
zq+jhbHAA9PsQLnzVRhaeauyWt2yF7ZMHgmOBigKJdG0CZ9McEAlUZdzq790VN6yvjhWceOV52q6
ny/Ts6w5SSOogjD2MOMxOGEEUUwvlS7n6A/TWZil8ly5npSoXPLhsBw4mVwotOcCL6wHE0H5w11I
IjcSFpe8zyI5+fXkPN624OVJpJ/PUCEyY+V6x8uvfeYTeDDpztOaPBMPvfaA5QacLe2t1pwtFSQ7
nKp2enVlgxsoi3wQep9p/ZL68xgtNTygdZe3yusNQh0pMxfhuLHoKlhmrRbz9fjAyKe7XSR6N+J6
IYA8gTgNJLkKHDx91j+FJkD9AgaVizaiJ4mAdy239ata6gRtQPeSlGLFdWg4lonWm0gx/P6UbjI3
rSf2+EJzMIpS7qGViQBGDtNSvZr648ay/QwHBQsv5udrsIgXgcckbh+IUiZn8TuUJ90+VQ3XrXDx
bT/3TqFNYHXSD5aHN5U3Bl5BsOWPMFfFP25r/eMyZ7X4CcqrbqzS6oIuEtecTNqgh+09rNlWP/V5
0SMIpBJoiwzPLNbpYJa+58WhFevv2u5+d5zOsf4hNqBFMne4MLACU2Q3p43mwA51VfGlbnJxSMXW
X6zU2VWXC2YrbcneGrzltEBCp4b0LcJ1Gvex1LoWh1MM+9Jaee5qzgylRy+qjmgYSkVcDJSJz4jv
gKwvDqO2BK7UcSkOrJh1Qt40MzfMU4iLXYRVxEmc0PvmlUwM6rYDisI1T0kpOF4cU7Hp29q47pkp
h5kS+F/1Z9T/SVEsc6Uf8vN/PrqKVU/Ws9U22+SrC+/FBVhERUUYbBAlObhiR/TaQ6XVYoVp/lF9
Ua0cL86Cpa35Nn9+9fLOG4qzyhIXVAKJDybxPABA6fOsofbgxlm4JwXz2ByhTESC6gU4FNXjQXMU
IHMWwTnjxdHal7Lgt/itip2rZefZaZNi5+rNHb3FBV0Bep0M43QfwJ5NAuj5E7hhzjz83IWVxw40
OGKZr6/BbN7L9sFtc6e7fY5i7pYna2fPjpwQ2mW/4ebkXZNhlv56dHU5ZZ19UYs3jrNKtZ7tmT2y
Lxs0LDHxjSHVwlh1JhnqkR3dcisGzfEqy+N6z9HgzgmxsLnApfUnFCCA4cLQboA3ZxQFnnytbmCZ
h1PcacWwLS1nOjMTzLi75khSow2OlvogetZDLiVDBm7wNYt1j3yeVVUf+eK4ioXbM+XpFm4MuAOt
zpBZ8Vt+Tc7/6nE4nFPxepe+PTabhw9KEJ40Fkd7nhQrt3HnzmFTY9KwGYQrEsVDeh/Fr2iMSD7M
6N0+v24Z+lCcrGLh0uuVlMJFrCoGThr3klcQ2Tr8OLn4/AX1iyE7vkKXbdiX7Ap4z5rjDbcOSJwv
vLYBZkiJ9u6omKRK6nEbf38Plt1x1NZlK0sDuuLnKvbRntUvSeWIfYRfAvKFzD84vfRfwf5/fek2
Qy7vjZOQL14Rnlivj+46yRcHcE/U1lYxwibixIDlDzIoJDst1KY59q5i4ODVOpW1kVsUHGrUI/1J
7dSYUIkHNUTEivu1BR2849sHQfcG5GJ+hblmMxptWjWGRbn8Ra4amz5soeT+CxVKm0gwE771zfh5
Ers9kVXnXYKWMeCbSFq0D00vssNZ7AU2SIl4uE38TJZp8DV4uv2xpbFW4Ri4iod3vVT3qevKx6L7
Ra6ROxJ3hA6iNbi6I6DYv8txU7uYO+6jJf2wOHU0W8olh9pmD1dWKJCoAWoOXil1qDg/xfTZybi+
31w45jjRsPmlhQK9Dr2MSiSz/fBx8PcpTQivCDg//KpEe92/9+6qwHh0yUHoWmSY2oTYX2TPdS+e
7nwq5nGdrO2ZaczEYnBOePKwE21atFExKdAGauf1V608os77cxW7OE6Sa5KNWZHzvcD9bzT7OMUg
ZRMLobH4ORMSCk0IF4irnvzpkQjr9pHTvbyuYigzQ8o55AOQ7JCMziyk2r9VD7bNeeD4j7A0Vx9u
uG9ohtWdP8XgHbLlLllWxQRJIgnRKfjZiE/w9N4NaOktBQ2aETUvgic/LxiCa1pHRdZif8OQcg4K
kx4AhEW9iTqSpn5jy4J52iXYLnW4NUT8lI3Nate5fTjYF1hyBNRvXXaV9E1jiIdBsBbQWhLkuRl+
aWYpv/ZP0/4zrLKdR+80TZZHhgU6sQIAKrNpAoWuHrF60upXyisfj7SKQH308f9DBl327c/xXcOk
+Ng1nTzJXljli33xLonlXQR5xm+e9yjb4CbFk8q7R7mtqPdJoWXz0HZbT1pu4l8M6M/wioFZrWx7
OasxPEI7jVa9N+mLSP6IVgm6E1yaiq+bP0Mp9sJYLSlPGjMUHegCRACixht2a45zMUSBon81AnlU
YvLlfAHKQiff3PpPx1fNhpcf65/PUM7Z6mhUndThM3aR1Ny9CRbcgluYV/rRrj3UjFd6cckKWnWH
amsz92QKGzyfVZOqPa1KSZaoIt/nrTNpix4h6iXx6khL+JGF/ONIFUZUHsWlae23J8+UIy2dM1Go
k2QGqMuyDR7w/PpKcwQolAO7pW0CoxtaeSWR8nLmydGVUk6okgTny3ABNCbVjJd7XEZ0aZqhgcyU
VqaulP9bL8xaOcnzQ7bYbc6/1pl4iJQ371FT2pjVQJyHfaP/WYmcrT95fua1jsit3T1HFGyI/OQi
XgaZCyHDbC0CogzNESgjoRQ/TTn5p/W2tjdT50JdVjdk/0EsJkarP+/00UoMvs5SPqQZsvSUF1ZD
OeXO8TDdLfYMCf6URLl/TOlZlNd12kxyoBlPztStM6ea0VMyPqLNSoE+Mmk0K22tgBon/Wrr2X+V
po9f1sr/0j5RurulPIq1FP0C27Q46Zno1wnqBX0YraqOD6s+Gn23m/9tnirMvbWM8eVQlxFFEE6E
RYceHBr6H3ceqR791ssQauaogtx757g57xLONW2seBgNitEFypSyhWewNo+yvoCYUDPP0tf45/yo
APe4ejgeZgYX2fbxc0KIUTDbGvFw6fqfEVyu5tecKiodeF3KGSrclBzcLhhLb7M+IWzKMXq60CNA
3N1WI558UrUVRbZw0kMdu6A0T1ccUjFZUjLA9ZT1TRuuP+3h1MlkH+J5l0QdqnMXqF80h6BpH161
tBHKQc1Mc4N09kulkCydpXU0M04Wm9ylHUrSTKa++XD/ANDSqr7yJSv6BsAzm8Gn6a9e4p4ZvB/6
j1QwzOlxum+AaS0C8/XpP54ExXhtlsainiR81x6MrfaygxnXmGQLlI6xYSKm7c9Hyb1wTfQtBcqt
WA2tbhwjz8rlkAvHwb56W9e8GOyNPGQfuLwxWjAQp0gbNHX93cshl+rPaIo1yWabzczey7uJaD5u
ASjnjip8Ka6Lmk9mS7flfzl6/wyoSr1jMtf0cZXpYby6O3/b/1hFLaR/hkOyo52cDjyYNuhmdHeH
9gzM76Y+iVb+OP18hPy8uMabAzoTBh/xtA+fhEbEcWsNr0OOOxatrtOHLk0UkoD/357mWlGF8c5k
KGZpxniCL4MlSrdG2q8QvnZil4IPZC7DWkvn5pe/Tz+jKj7RbjFbLnY1RgW+fKuQKyQVHrPEGE/M
Nqwl3YDlZvtnQMWsrJLt5pKZsrcCWOKLDKn7z6mWkIIXAZjY7XtanqIorKvi/3jT1aa22sqABE/s
IQron5D94FQ0dTrv2rEUm3BKpvPzdMtNeeLdBSUUQpYlqqgwRrQRmsYI2Iors16Zu9l4x8QqFF/c
i9QzAmGd51cB+4hTtK5T+VFxa+BrVc9xHeVCVJbOxqokjJchB7ITju/yXkgbyMEdaN0ij+1ogDvD
M6A5NKVVvnXog/8bWg5V4W6ktfnOOlcZmk41L+uWeDTO0weh/sTqE41+dtzBIXyuJygx0WM6oOQV
7PEb3UOzf6Yb+O0TVUrTKX6NcmeW5t5cXitXiVygR+Nc0VsvaMX9K+5V8E6l5pd2r8tvzc8CKLem
sjs69dpCDjF2KHvk2rRis4cInEjVZ81ZNPjSxSymHNY/XdefMZWLc8r2x+1Zxnwy0AX5aMWLZ+ka
AH1es71loLWNTKlH/62aZbkq4+7o7lbmydiLEQobwoVpDddt4QbAkECJ/+twp9nBkqvz24DKeTI8
93y8opUOltug5pA86bQLJxUmCL0mtZh8ycX5bTTlvGSH+sJJEkZDyhAJAYr0pTwLkLwnqvTBJc8O
3Z5hrWTzfhtTOTALd72wN2OWlITjC9DJx6m7CL0FWgCt7f0moPXFEP4+GrEkJJbdjWi3reO7w31O
Vf0XJtg2pIsbNDPI17mLV7i+Dt13ptn5eHl46VLTzFWJob8EPcIQvZUqebZ/G0sxwa5nbnd2jbHC
F6IBXtBh7HXMHrXpvdHAXMNQ3Ia317rMHvw2pGKIrcpx7xxmp/z4fpAOcFrH5kTYxmSClvH315MW
MypzyX4bUgkrT9vp4uzKLEn1t+ihxHFy8cYjcs2Dgc4SlFFWfhtNcQAXi1n9NL7ka0r/daApwN3W
9BEcgaCyJ3El+TdoPIOpCW+Evmww5nQ2QrOvqk94PR+tujFPsYAktsj8AYIO4Y+5wTP+WCD+mO41
1+2ryhja1rfz3frKtDNaZcBugMpBa55+fAodPw566Ek4kW6apZbp56qoXuB8akxn1xXT3IZSPIW4
SYOdjVEpkjh68G/4OGwt4mXURjmoPCpGfllbzS5udSOWEJ+ThCqyGXYE3CiN16k80uaLSo1hYUDl
fi7d3bVuLLe/wjlaTLaEpfJJN9poTD4MUdd/Z3x+ZqjczuzsVAmd88cFjWphfAHXxz7+X0bTKN1o
8tuUR/O39VQu5tib0th7x2jsXWMxgxgi/cSC5izBwmrzr+WX4mduysXkbLoolLJ7L/gFeQUAt8JB
4QUa55z2iDrvPX+Jb0wvt0sFS57MkuPyVF0LuYTj+QYQIRYW8lwzbtWa9HJuTaqvSVzvrYJLX0gw
RgM9TOksK9WGVzcaB6dg/qEFvOQ5u/Vdim96mhrezrL5rqddBD4CwEoHxeG+OW7Er6/BO+BEW28f
St/Yn6OsIthXM01rNY+jTCgD90OKakhQSHMPMYd3qDILw0fHSCj3lgrDKu5EreLusvGUYcmMELRx
Z+8pBvjkvUHG644b9O9s0j+nTNVCqK7S7GSs8F9epBYQFJM29fRMEu5/NRyFWvX/MoJJ8RLlaFjh
lDlpbby3LXazjRFkM+nB6VNJL9SCiTDLAlSnx/SH1KZuy63vz0wV43RcOMf5mMSykEvyZsxwPD6T
QNhlo8yvt7SkvbI8029TVaxTbVbbTqdycMURfRhWIow9eZ6g3uKm+E+3PZWy+PS30RTrtBx79dpp
u+OaNBofD8SLbWgpIn/3JYQEzWC666EYp/2BJirWhsWUup15tKG4lRafIsC/jnmuNZa3LI1WnJuK
QKf1fXLZmGIC8oJCoaIQJR0CtBCaw8m0u92EEp9xdNZToorlpKn7hL94Zf8cHxWSNsCLkpPBjNve
41OX14bKAgqy+nu0OnEGNTMuy7j/NmMlihl7x/S0XMtppbcbrdUDsv3P5M+C5hbKmf5tk9Nxw8iq
IPR1vZtfqjtOz/rFzqvlqRxFPlA0/CU/OLh9frSrKTa/YAWu7sx1L6BFADeh2fhF1gbhkEaNY56U
rOlqJTXKcPbfllRxh+zNZeEeKzKmpDCutFYXfhcPXH9Ouv19D8Th9NzWTlecq7uZeTxXmGzliDRj
dsztANrek2qfDDflx6MQhrIu/C0fDMlmx6Me1bFVdtB5fTBr1zpOJqlX2DPY14dfUyQoo60JhaD/
ZisLAypbWbt6MzPdEiEx4DHsPgCVt2DJoqjTe0dqQWPmyi9GYThlF6dj3OjlhuG2YfvFbBAh5Qh5
9HyWZ7kZ3p5dWe24bbisJdiFa1cNxfmwE2+b1mc8yIjlhkih5a2bO6+IdulmVgaE/TaUcuWP6/p4
XXHlfM4J66t5l0UaZgZX1IFh00+c/ic38tkbPRvTMA16oGEER+C4FDPEX9rIV4b7wyIUZq64Itf5
YlurjfMritPFroJBory39FP8gyZVPSLLr4vLyt/MwqjKaRp7ztqrjcXvonyJYBTVLuIx6nolX/yf
56gcpjoy50ZWZbQnh6YQb/cNIs+4den3/evdKzmw5uA6un2gyq1QYYKKG5ItF+YimTNkIgzmxj39
j6SAZwq8SS+Zu18LK+6P7s3+y835OcqKO7LJatl2KS/Y6Y5K9Ya4elAUPjvgNShUUCWl9dxLXa7C
XBWXpFbNMiJTWd6nlysqLBJkS60lCju9npSiaJ4V7RVS3JJFurJ2Rp0pktZ52XYuwVPtXtj5wPXz
iPQHuOrn6TNOo/jZjuKAtAvyqfbroHl7k3WnWNX4dB3a/h4vstRBm1OVQ4Loz/Te8TR1Fqr05f5Z
ZFUlMzna6Xi8yg/UC/k0XrQWxJ78KOmcIJ01VMUws3lGj12XsQhJhY/ObZnjQWMMT76OO1XGeiza
Q1UJ82JOd7BqGOxwZ6PsLK2fUOBsPUA+mEwurxITHYfNO4qZYv0zUxrrF1ZVsUOnbfV4ukoglhMP
EWp0jeC8oM8jmVhEhIRuOWLSZt/Fvb7C2fqPJ0ixTM6qtrKNGf7YLuqeuTrdhwm7eoRkKoSA24Pp
bJKp2iTHOlgzMbogjtwUkaWayfaSvKMpTxYyXTpcnBfawr2q/OYbj0x+4Aqu0WEzvZ52R0aePqWf
KP6/SWtRBJxp//g6vu9VEjhjjwGxtmbKf3GT/jGG+Q0uDJzZq2qC+ignGcxRCN9O6ELpj5qAnKQq
daZQO55imfbzXe002zPesUH00PjwWwLlCI8F9SuN+Sn3rn8Ob/7zwuTWRyND5EBCQdE4EOsDR1za
ykuC53uhC1Z0k8tfnsJ4SfVYzxaWLCbHh8NDI828VIKmvK5m48pS6UWroAIzC/OcpsZJxnp5uxe5
odbnBGZhDIMy13r3on+Zdyisp+IKOXb1srsI8Nem6g9X6GM4tKM56LQMOqpT2arTeNG9IH/gMufK
tG5JsOJ0w7ALUtzytxEPF6FmU3cZylGnwvwUY5O6VXM5W3Je2jjwItMqxHrIP79ouHpxE41xza1C
4bws7dr86lHAzfOIL8KIgtxOY8psUBODSf8KgDtC19IOv25buvJsR2Gmig80vlLRcs5hvZWPyQlt
f91CTQz+xy6mvAUt0iOoCSQjI7yL6midQ5XUVhFoN1fxi8xjdbY2t5xhUszcGDK+MJ1eEexGLe72
hLVbq9idq4Ua1U6WWgaSvqY0cvF/LfCgOYvpnawZUOPzqVBNMnb+zx05NlCuwbJ6oRN+Rs9kzKRQ
ztbYA53t+QOXmSfXXV0uSvcF2AuIHJkJChCpzMOM/8e5KRGaZW/SKbAXdjUM31q0fZZaQMEsSZvr
rU7pLQFwsgzLhimvpqjcmbG90CZPIgX4pffwMcAraIQ0FIE16s1oCzeiSYyWSi3W7I83uTCuMku3
5lQOmzmzzCMUlBPJBbYn0tQR56fzmnXeA4Dh6tW/vbo5DHJrXMXK7rbewbayfL6SBswjTqk5HKJj
YcWQBxrxtonUH5KRFAOPkRCjrUX4pXuqy32Swvyt37Gp88ZYZvuKwDXHz833xkc427+HYrtuXlFz
fu7seLgRqCEdO9KhfqW+fGFoxRDPl4vFMRFfXqpPuLCN1rbtovz+CYddxCwGu2dU34m89WdbgIxb
q6/4gNbOO1nU8+ahU3fWf/vV+yx+3bQiCZNu73X5rS1MVLHDR5QkqQKRxN2xwVRFPuxhOAb9MyE4
EetrFjaHL2/NTrG49dnBGO8lt/XUXbRCi9a/duNeZHTJ9jrwnPqx+0bTTwd3LGxWOmimwfPVRuCy
fbe+QjHGSydzHFNg7LD9Bm9jOAtByx7o+ERaiWgGUp6b+dpEYimQ87PWaoH7qUKRUSp2BEeCXFbe
0SsvYH6UwlGNPbZLPfrCaApgNj5Uqu7xwDkSR/dNcPJutz2fAWfY/qJ1iNqV5vXYPffp6CDgJFnF
VUaBwvKjHiQLKtivPdptIwmJ/hdIPpXr3PKBtwW31Clzl7+NhU9VDB3UY/pL5FmFrmAEu6AWNig3
zl6e0a2h3Eviu9btg1+eySiMqRg5Y5/YlaqAMInvpKH3mPjTJQo2aWjRZmGFsNw8WL1Ipcz5u2P5
sN4gY+O362M+jZV3FCvnkOH8lWA4BUR9dMIKaDk3/Hw+RkcyzPhftETV3MLyuKQwecW8eUhKV0zU
OJk8Th/onnRagwNLK2mCoFAL72num6PYtKk1O1crCxYbaLpNc/dVU2qCfJMeytcA1GK0pr9q80tH
vCj37wrzVKzbzB0fFvCcJUYxaK52iRpMEkq15wumqOMlaJdVMW4r28vM+prhToERiyQtEBDxXrwG
2dtTo6FP32geC0cxZOtr1V3tXUZEmkBkpugKLXljnuYAmgclixo3thzY+1lRtRh9PTeuqywP13kV
79nEStQyOztSDTgI/TNdLEjD9UbwfknjNqlbHJyedaiezl6oxenGtH7yauIY0QKcvj0P0MGGseWD
Gry/03sGOYbbxqIcsS3MWjFQy1pynNpCUnp6al8CEbgh2SHRLn18wgiNJ814Gpug5o7sVf3gOJKB
eKo0Q7i4eJ0tGEOkcoh071hjtCc1Q2pOkquYIWNX+YcO0L3PYC4CD/s4HGuppdaconLSV2E9Fftj
ohHlbvGqH9pSxyyazT6M1BbJ6+fo9dCaUbOP2uPtGZoygxuPvqsYocXGMg7Wnk08RNtWjUfvPqYP
SzR/6PTmmtXUGR61UHxl7KzE2eNWZQGktuXDzvdPjX7kEsjCf9VlcfNY7tbUFMOztCtz0xacKRek
WGII8loK8n+pDIxL805K7lvqLp9ur2o5jaSwlYoF2h3smbddMDSVBucOtxGezKQ2HOIlS830N9Xw
KC2Pvr5uj6tbYbVA/DJ2LOQJsHwEZSRRSIpVegKWQOEbeEPNLMvx9p9ZenJ7CkAJdI7t4gD2BDsH
f9xqedgaooBm8qGZVzkEXBhJMTVVs2JlFMDJyYGW87ZGVc5Ko0klqPXQSxxlSJA2vxewFJ900u66
W+kpLtFlTwPHzSUf+qMa3c/oSASeB2Wb9pQ4Bjwoh2cQNo0zYmncYk/ubWFtDW/hua4c3i6uwQth
wYtI+KHuMSWtYSLqQKdl9+oT+ErNzCPSiY/fzW1Y76ADMNrGNOXWHC05sjduk6dYJ8jNy/EeoQVQ
IYl+Ya5XAp5x8ujIHZDh1Qwnl/PWcIpd2qaJaaQm8ydH5fpXSEOru8/OUXq7RI8QecLb4+leT09x
ilbjazUzc+gNXOgUPwh/5lMq7w1/hIqIbjm14ynGaTGtGkdzyk2t+QiRy9tJrDHE94OWgJQYul2a
CWpeT081SVXH3riV/HWhk7n/0BDZ0TkaGZ0YfxqXZGD2NWOaOrCiLnBc4RTP9/P15SLxBIVC0hrh
fue3MMRv7SuJTyfuvtBXbDBK8K6p3X1Zz+n3+5R8IwzPjlMyhT9BzXJK0htZAl8EvBEwF7XSSXYk
LE5hkdGpw/EdR/pZvNYoHIM6TL/Jp+62s/IrMEWlpO3YSES534kGX0gjvb96NEuXWnO69DxvXiCK
Rr00DvxeDQZTj8bdOX/VbulWQ3OD6oq5PHv2/xg+AmMjH+eR1OECjZi9dul1gykWc3kwYaTJCySa
CuKYDem/0acs4PvQHOv8pDwFd+O21hUjubbmh9lMaJPw1XNiBJXmdtRBBuVLZ4c0hqGuGMbz0a6v
Dw5DXWLRKkbzh4TclBeO/lOjb51ZkGt/a2KK1Vsa58SrnTnAOdoI1W0O57jtYBtoxCeQuE16ZcTj
o4tGdU95XTGAZy9dLM4pI7e7dODuLsMH+HxC7aF2RfeQ6w6LYvxm7rS6rSY4ZhJtiyWakOYAQ2R+
mkuge07rit2zUrp7b+n8h92r+/ebAfDtcIgRwqsOYDuAi2fUL2sRPd2pUaxfMl5l64Mw+qSKRGg0
E2mlKCVlI+BKLZQmh/Dvx8YzFLt32Zqr+umc+2F0DBlRNULZvNBo6jmGIplVum08UjGjayeiico8
lRI2vixp95BKNrAa81AjNJLEuZNwDd7F6RxoSdN/gUvtmutYVdv0VAjverIQY1vI09INKeOdfMJ9
Z20ZKtQSCOXY/7myP2MpRnReN4/Ty4mVRVxs3RAuCcHfY1Nrrcszud7PQIoBzc7/gy1QdwIClgYS
Ph07YrvX7wNxo07iV0T9XhfmaldTsaXL8yZZXVNmCLcfZp0Ic+Phgb+GyGdpQShZr1vrqZjT66We
7dCrvjws6oQM0q1DZKzicbM6opQAaF1nUctRr591/cOipsa04q6YXq5BDCUIBkALYFGoOlJV2vxu
j7Xax9rtVMzp3tmvXGn7jt0hpdttpK2W2RxSQPbsm3cUimB8RoDqOnNXbgh+ZqtY1qq3uFbtscyW
pRWRsLnUQZKoARDClCP+QlJVY85d3RIrNtY9jmfLi6Sq9uF5ShIZdKb2uYGruZXOStKhStpdtpIz
uol+iz5Hsu4XMbv0ZPY3MdpPR//51b3rRH5C/delEfWlM+l7MPiqh+HoLuh1nrNGJ+WS66Ff3YlU
TPXGsK3rLsexiDTAQBotBCY+Tb6S9ygcbPVAbGlS+Oeqq/BdZV2h18UG+0XFqtyAt4cGhpp+ADDi
9HSGcpfinyPhKhbMTnerQ/Yr2SM6vuRYPsZ3ZPDI7kvqu5cOyTEB7muVXMrfwJ+BFYt29gxcQiHt
cyI4DXTvRtGk8cA1gGLe9/w0IrT61bi5SXs2Tfyh2VYVvTtk1+nSE3+GC7iiip4CPLKW0DjwwinJ
hWekfYV1+6rYNmjY1j7diCV9ES62KPR9Qig9c2wNChr/4wQVw2aMrzNvs2M0JsKLkXa6BjKo5O+I
TKK7+pO2X8hf0oY/G6rYtNlqX5tNxZSG3HCpGiBF8/DA1Za8lajjeL4bdw4h2PMdvtWgfZj6tyet
woee6ToeTSidquFYRt1V5WAup+XZuVY32850efDr1iwyL2Zg1x/HSeTU976T3c3tWVizLuFyv/TP
871fyQYX413zGXJ0C6/Yr8/wHBwtG0E321Ms3mkxPTnH427bWU6HWSWqGhXfoRfpbn/yvdP9ykob
6+XddLOI5qtldF1oDK6lHLR8eLtGFbBFVzHpcMbnFcLc6+K6qmzH1U1nd/ZGl33yND0e/LRW96tT
p1G7LBqrzfNh9mBvKp5vLQzDn88v/mG58reVWrwys+C4+U4P64Z7Mau+V/crtUtos1m2/WYcp4G1
W/Sqs/f6HkXNwdyZx4tsHtTr09Bzs3s7+Z5Vu5vEZkC3MU+dwJ16YW08jp3lsZvwX91eazlU6lI7
0saMdgZmzVDnWjHGh9rSPW86m9lgvH/bZIPdvrtOM80wKnSQr6mDvpBt1wzHsVUy7xKmznRc22w6
p9XB36WfUEC71rgWp5WkM4OuPbdiZ1ZrLLfPh8oiWtuxaW4C97oNp2M0Go+Jb1ln/3qYmOfBMt2H
Y39n0Pnj9LirX/IfeedZ6/bKqCjl/32yV62bVc+wvLry2NPWIN1uDstN53KqRefT/yPt25obt5lt
fxGrQIAkiFeQFC1Zsi1PpPH4heUvY/N+v/PX7wXnnB2Zo7LO2bsqqWTKiUHculevXt0YW0cbqGdX
qMUdw8c6RGF1mm60xJJ5achRe80HU44skzw+iEb3ItvV8Ap6GhheomXuHE9O1weObk1OMpnPNeN3
WcJvGeYVRPnjq1d3pxtHiqd48NWNxh+zmh7b6C1NvKaq/L4WrqGZ2y59TIdHvPclsyHfVgPdUR2p
4fYh0nUHz0YvYnaMJHTS3pJdqPlhqLstzWRUPH+/xCvf+c+34pkiyqlpoCPpChvzKZ8ngzflntv+
xN+nwJ17z55rSc3D9yOtQuI/Rlr5DkhU67zr63LfcT+hH7zbxZnPjV02vWbZLppuDLfyzf9nOFO3
GKW2bq01zk2YJ1ZeYGI92c1Y3mg3GP7Y+XO/G6tbPUhWrvifwdC+i+MOC4uvBbjCnqxWm4pybwzU
GaBytL2FLd5s13Kg0YZ2k0OyeWMnDymmjWuU8cEZ9Ncpy+7i2GNWLfN09BKr8tM42QS1fuNMrmOg
zy/kqjEpwbMclK7T/2Lq7CWecCaZlj8FS+lpNl7hSpeHiSADkGdS3ZOZay6hkyTlqxhzj7ZeIypH
XfOWnRax0+yDHaY3nnq9tlGXX7by8obdToXJEqwd8Q16oNMRjxs082nmO/qf74/gNUt7OdTKvTOi
V4Hdp+Xeqs8zbBs/WuJEho/vR7l2pXCfGOJ2bnM0wfnqu6iZTSQ2wnIfidPS72DPLTuVaesb5Y1z
91kSsXYdeE6NmwY0ySZfm/SoG6wqH+1iH7b7qTjpxrJr7UYWAxp7jDurfUk0r85PrXXQu8ApgCb+
B1MV1CJUxx3Da5hfp2qRVh9idFDe1/qhG30dotrm2MQ7PvnfD/Q5kz9mejHSCuO3hFaVFWjFfome
Sb5rKt1tCrbrHpczafTDvNTSjivZtBBB2LdA2bUdRWc+9dyQLXQ06vs6zWlooKdqabGHIanT89Sf
Mc0EaMxgN+Z5fSRcUc4tvLPJVqGaUUZ6Fvek2I+6n6Pbt8kBCY5heLoJsW6MtEYdtSi0YSwxUp7t
kv5oT36zvFrF4eYhXWuwP02PAPAgaMXE0BFqdUhyzYham2Prig7vS9g/BNp5mo80iFy9/g8apEht
mOWY/EZyWWrFmXdUDsajrrmpPd1lQSGj2XBY+5D3Tjn9rozQwa3VmlNooRmkvh8tInlfyq6DcDOs
gFCINJf4BhS5etUuZ7E6gE2DRwPEjKuWGsccn1C9KTy8tI0cs0yGCd/03aFIY2dunXruZLnMN0OD
a25GCFP1XmJA5uuHjQVL47ZiVrE3y2mT9JFnzrUrEianpvD7rtuLXnPiopVp3m+oXbjLXg/PXDwa
deylXXs/1cmmSHVnbrjbcs+cFi8Nf5CydAqzkTC9mqbjBWvNkiOkaHlsO7Ae0P64My08zK+b07vJ
MmQ6ASzkfmr091p+rMvAwxub7iw8Ys4uASSLxk1HDYey1m0N/T6p+n2KDc9z6s31Ke+wPkXt8V6T
+qvR4U2FyJZseFgsX19+d7Xm4eUxqU+2p4NFC9txOwMQVd1PGoROFy2S2q0vwtcRGI+0cF5R+UTp
UeGptFmcgaKO1uxfUMIhjenAy9rJOJ7hEuFGy45LZEnmW8zN6c/4qUi3VdQ4gEZuTyDLW97HvHLS
GJWvWMgybT0aPVB7G+THFL8naIO7pdS9xn7iBU6dct1Dp/kp3H2S7MIArA/OBCKLlhTeYI+yorO3
9OKuifAxlu6FdbpNSb+pBMK38MMOX+dQSGIejF64WO5Mqx0z+CjzI7MNmbWveF3Zidjs1XT4CYRw
VwvmcSu9Qaxds7BCNxnjwoDPEmvdSp1MSR23fbGPxs7LY/FWxpEcasSX0YuecmkmXpeEdyKJnbTr
NzdDziv4UOjwJNC+21SHm/5qZKuusISYi2JvKxuw66CTXKb3snyDrU0nnER2uuFTFLJY+RSMCK+J
VvwCQfcK+7I+S0vdzIp9ZW+xSZnIXcs4TvbRjs86sgyTcEr4kjg3ffi0KWwcEdceyt9vXOx16lpZ
yC8fskIMVpRZaP2T4F5HiHDqZpeEubSr3uNdfCfIIRne04EgsDnEWXdXTN0OBzLuj1XaeFmWOqjl
c5butYmCTT+9m9VbGg2P3y/WFXchAKQFJ7YJH0jo191JqkSPAlA/Kk6g8THhR8ZdSh4oHqH+fqRr
5+BypNWuUFoZXc/yYq9Hb4iUDPI6TqdknmWjUwfI9Da2uGJWv8xttfxEs9VbFzh5Oc+dqaSb3NZl
M8/OgO7EDD3TA0tzxHjCpR5IdWO6V+AvOsVSAw0cGOXGup+eoVdQVHHsPSCUwuGctltgN7Pwi3mn
Wfzp+9W9FggIiue7dQOoETHfarLGnKDxB4+BZcjBjL0ktJ2xeG66TM7EAoY666K6h/nm1GNky7qN
HTIEBuGm6Qg8deIo/1rcahO8Vj59XgG4NR21fgj18UbG1/Nl2hVKMLoQuz5G7hA9BLFDluihY2jx
ki4uHf1MCB+MoBP0rQOTwLp4D1xkaO0Gz7E7scZuYNvPdmlr80DBlSBaAiCz/mDiaFcSbTbzfa+/
KsJLq3eJqe/1wVf4eghGt+6ES7AcItuVxPbG7Fhbi7RS+9anXD0kKMRheMzYRlCxAh+dGXaFPdN8
H/eZTKsP1onNXHrqvIT00FedBEOo/lR37V0sTp0wQIH0m3jCKy3FLsNP8uF84yQp1PvH+lx81Mok
6HFnARgb+d6sqIfLOuqvXePH+XOIMl6+HPrRryrNiZZOLgSWy0kAmBBtlTh233/KOkX7z+mxFVVp
WJZhitWn2JkNTQFd8n0lDnhKTUJh5szJdioTF/ikGM4RuhHbcGfYNINaUn1TnC8yCGJfm90YHGEg
0bJlHwfM68SNgPAadhQc20ahpqXwr2p7L9jMKs3HTCek3I/5u82dJLW3RdeCeKuwXI1czJ05pEyi
C7k/lT7oieRm/KSu9XqzbGJR3YCfA5O2Ciw6c0zCDg887WPipyM4vcoCBqv8vERjnOAjsM6iZB56
qbp1MrphWLhAOGS8cWauneN/v0Kss/jGnItGmG0JoOrjFMTtKfj074g7LICr70/Fn4NxYggGFp0y
eC19dWlybYzsou/yfZt7feOUuARwW1b3eR2Cm9eBKRP1dYm/jrc6hFlroJ3e2OI+NMJNrcSZSLGN
Qs0NEJLnU+boRSnx5qUTZmdrOqI10d4AJV3XPxuDuUlCHUsjjgGWj0N+aVepy5PSaZKncSk2fTXJ
MV6c3OrBD/5tmUyWeeRPcQpeFMagziTT033cLfddgNKa6mOITKeLpwfA3V1lDAhTNJnEYtc2D4k9
/ahTfVNGyZs9VnejgdOfo8lMk8rGKGVLcG96Kkt9W3Wti7iAime0iu9MyarfeNlcBiNe5Koyh+hI
2neTbNgkD2kvnIwlz0YyA9BzzD+VOscLorj3cJ9sznAJZ0chu3wgQJG70EjdxbRcdA2Wlhk5XRp7
RVl6MGE6ees1gev7EYfUrTJTRtm4Eani8nFV8IBJY/hh+yOIfoXUG83YMZdTyGCAQLbUVNsY1ils
D2g0LUl7TPsI3txDDwCP15Ps6mxjBxBlG0y2k/EsxiOrMxfPUDh6arshS+XMuKQacbP4rCBvzktH
mJpntAdSIIiZ3muGt7DS0v3+0P6Js9QhQgoIvYcMy+arexolSTxMUwFLxs4ErzOYWywE/EuE6Pf7
kf7EWV9GWiubA2x4WJMy34ukdZLYG5e/wuk49t4U5jiNOys9/v8PaBICNhY0igmC7KsVXLREmA3B
1Ez9bGuDUxnnEqVgQoxIKx2KyufJjQcf//RQnFyOuMI6Q9EXPCgrLGaPKJIlLnhPHERFqn8/tc8G
L+u7fzmSCjUuLDweErFYs9SwNVkgiwTwEfe0F9xlzIchVQ6YBx+5Fd7wfJ+u48+BGcIl3aQM0Pzr
wESLSAbbkgPOHdFKHWccXZs9RUBY4yLNvnbzwZC1nf40SPbY5lRaQXWn8x9IJPb1sYssALxXVLn4
Ux9v0qn2efFOWSND2KCQ003UxA5O4cxnFynIPn6oWrYHlY4w3pxNsC5yEL8CEt3xxfhR1p3TIaHS
x5XHUvRMGEdE1qbfYzX0aBfob0tyawWunWNcFhWaUB14drUCfJrMpZjyfD/lg4Rwyu365CHkA/j+
/lfU+MToX5Iu9qrJdrucuxFlfhvMjmadDSvdgE14BlJJQBs0EPcbhzryqgqoJXMbhvg++4sNHyks
WEfKu5IINwqIpJbtYAHhSwpiOooXKNpWzqJ6CpW9iamPCAp814Sw4ZguB7P9ZReRNMNZMhOZ7Aq4
bbjFUl4/hP+uxJqNrad0hJ4syvfR7zrM70lyLmOubCnLfDOrvaBpJHrX3jj619cffKUtLEH1tQi3
pROxOqZl+9AiThO/1QiluzbcsAI0ftZu2jCAVrhwNbO4Q/6lbW1/uAPMCeIN+my7STd7Ae5FuFQ3
7M0VAI/rT//9spVDBme89EOK9VhAi/HiQHs30p/T2ZBWg4HhaP8hEmekerWcwe16GfyTXd/C7+vC
GeBTfAkoO7VIKsBRhurSPMS5VY3CzPZxfRbF62SVjvkyBg9tdc6Wn0l4nxKornm3KWCLEWDEOH3T
YvhVXrpqPavhFG/Rs8eBlAdFqlS/x65WdXavpdVO29ZL8ahH8FczcRlg7fc7fCVxjK+3P4NT9Bkk
69wRiolTMRKsIxsLJ2oT2INwjwcAttDdeFP2koCjo0OdeU02mm5mUUevOo+UbwH7URD6SK0Ybwoj
gK/2Y2nUMkwxR6x+Weo2Yic9d/Ji+bVUpzQAYvj+46+dToswhr8F4qc1b9HYom7iwc72CpDhtQc5
VbsClAmbaw9RZDUepqC74VmvAc/LMVeOzgr0kceMY8zCqzS36D+i9iHoFbDXGvvGBK8BhsvBVj6u
5N2cR5aVqfQZIDUuPZwccorK5Xy/lNe8qQW7xSgzoFNgqygmNoOyD6iBaek7rfcNHLRhOA3gXL8f
5+ryXYyzMujQMqL7a4/L0rS7IlEbluZ4Ta/328Y387fvB7tCe3I8Z/Dfs1pnJ9iYjBReMPvME5ND
3W867W9cwSk7duIeiR8HDiFu/ZsJmCuUB0ZmBrUN6Gvw12rnkK/I+l7M2T7Xok3aDT5OSQ6oSeL/
5E7U2F6u+W3kBea2HT9o0kBm028VCxP0Hx00QN8vxNVzBPoJz4RxYVlrwU/ShU3djW0GwY9S0big
+OsUAT3M0g27vK7l+7SG0J8YlkGAAg262uDCqLUiYg2sYZ/LKTL3gg5eE5QOCQ0IPOKdVk4uTUyP
DLmTWa94zNKx9UQGHO0CCFLQr+MCj5tGT0M93qc58UpxiObgkWfdMerDJ/Saha/tt4UZ3GLJry0T
2CDB4erwdM5nsuvCkgdNEWOpmFqm56nf4cbxLN3ayX2A4CAKjnWaqHg+YO/4zLCLHAtZySF9Ytns
38adVx2LjVdVIejBUxx0XdNQDMzoewt3klVHpHqijDgI2gdN5T3SO3DeLoXhhUVQ2YjZql3lRJTn
A/YLoAAoyjdoMYrUQ323HK3XduBySDy9e82QwWh8XMGy3o0ikcghf3/gPuPvFXTVkRJUtCdCHf2P
EpdqTLVlbBG0Ep+9BNkP5HUz4xQhR1LpBzYijBO9U5xuDPv5ltJqXKBFXSDLIEykc1f3rimjelmM
BcfPemlY/VB3b0YXQOCFZtb2e8jEc1k1W2tGsieBXmiO3LrbIIufqLwRVDoQyMwCuAY8cXpfWJNE
y8t7HsD2BqIFkfSRMOIAl8jQRpCcc7+JsH6AiwSsRwXJHAs2+ojckhb4qV9y22EVXpyz7c0YDzux
RJNbpqGLlwmfIfF0qOnkui7z9nU2j4HxQ8SbGamIIdRlkosdsGsRHSGfMZpiz/TZI9FDvRnazA2Q
DEOkwzJL5Qi3Q7rj5S7J8wMxHvj0qlJKpbHNIvKaaE9JULkaHtHmhZvXEFVHlaumYYiTFXtzx38i
V/IDPMGOhpljl3tt2CnqiPJGJssB8VuimQ4WM9PtR5BwTZbKqLLuOguyPMTeSRBtqrB1UkBQPT4q
idYchC7tsnNPG1cT+0F7ZobbVWQzaeY+w1W3wIQrrrC1yYPQM78xQQNUuziO/R4Jvix9N3OyN9Qa
kF1d6R4QffRXsRQOA32FFNKMJUXF5w9CT4ig9fLMssETmQA1mG0BRUc2bJrc06KPuzqhdz3r7tIy
vB908lgk4XMn2p9138pMdyctc2at/+vGUbwGTmyBV+KUylFZ3q+wkGVtQAdKcBIRq8XtLFHiInvQ
N3rx0YnKLedGxontptp7Vf7kZnlQ+jar9cGissx+nDlexRpaJzToDQhzzcwJ0PBKhgpW9ZPrujBz
umY1FlrIZHsso5Ulshs/IFcakndgmBuLcA1WXA61uo4cyS9S9uo61ud/Un/GbEtdqkPeJrlrI/YC
BqiW14mVngW5Um1t2wzZmVuh5NUAClJDU9hAN0iDqlW5mHWMwo2iUZYBOo+k9dtledFo4+CFE1xW
N54Nn7bB1gQaubEGaqPXJuly4BW0CsqxDgYbB6GL31TGHgElbDbhpyk8ghhZGqTy4//cGFS/MejK
DTfp1BW5mm2kn8cBcLzyaYdkdOPMtS0RYECEVZm1bPJ0878beg26WkgaDX3A0CnZhsFDTl+VYW3H
QyGqLZDeEsTbuaodZFS+H/mq8VdpZtDCOkLDdbFjZsxLzxMc7LB5N4P4ZRnNnxSTpFO5DRIYp6jY
auN5WYqdKM6KM56SVjI4cli8tvxYhtJVQVr36WIPFVQeZfMBwPqk5MUdJJ5a/4EciJZV244I4JYJ
mYYcgoUtLY7p0Lcumw4Kv1hRs9di08uBH8YSfCRNd1OCpA5UF1WSHh0TVlmQh5y9Tzj36khk6Ubp
DaLiMc3fLXjxcAnuvl+gq3j4coFWTJYeN5ZeGv3nHYjCE4HuIg8DF+1wx/6g5zs0Q5AhSV2VzIF8
4cboV43Bxfaon1/cwCE3x2EIx0+7A3moAlW4D3MAcFK8KbE7mKdwrhzQagGNHCQAlYvjmu7QrL6B
FK5Z58uVWFkDyuo5SNMpU1qsrHBgAlXIg7R3F+8UJdwb/vezv2p00f8POgdb4blV3NiSSNNI2GX7
KTh1+YHyM/yq0CY59TdIM31dvfWJwYGB/nusldW17GxcAg64X4RvI+ChTrz3AEPlyJS4I7yeKj8Y
oufBPi1560Cp4wn7N/7LscllW+/r5tRVi0tKJmMACbxGAjTkazSXn8aLOkWtS4B8f7KzOwSlKf2Y
FtNREnLIO0E0Q+rZQhGTg3AZI+oi3GIa3lWC3gIJAambhyn7MHHE6y6RtUyME3YexS7SHmu/gfXX
S+SnZ5mUO7rgWLS5ry4LTXEaylFCaWvZbz2SBcbBxhAqUE3eq7HbQBke1bri8WcbUSWRnVnd0em8
jFsFiDOAn26Cltw+quRM17H/wAArUSzSFTrL8T1H+MCy/KnAPTAI5HksflfgMdWFE3QLEq/n0n63
0xMYzy5+UFiHzUdd7EPYuAIEAJRKS/jakN82FEZmHLoj0IcNTRFAE/7Pqs23+LywNIHbYqdBMDYK
txC3+MKrvA5IEcsQqAng4tNWXlw2myRD2VW4bDa4kSj27CFwFogbCeF+a40nJS2ZGttV6e5Zi2QY
md7Eq03FcsdY+A6QNlpOHBsSB30qbWx+RxqZJX6rmff6aBVSzNXLbT3mNYZAcGRMgd+hyVwHYUOb
jihQiXFR+h2gAfYYGi0oJhCw2Pjm72/lVZN0MdjqVtp9OwdDlWR7QgrZmrXb5w4ipfhWWHzd8l4M
tLqSvKuioRchQIB2wC0kwwEFDcr0sRYZbWMHv6hNYKYBzRW//7+b5crs142WJ2aOWWpCDa6UdEib
YZ7fD3PVxF3McWXfc4D9oh+xc2Crmu7YMXWt8+IVDMf3A312T/kDUl2MtLLeQ5CADQ2xmiTAi5jR
/KMsAtmPrmYM53ZAQq+xN2QCBRyyjSE0t4lbFTOo89P0yQZqnHhp7klaOiFcLuKlLKyVCGgew2ej
xd1+Q7VGboLXzo+29jvVQjk2Zz2dkRTMVcq0AIKDCuJJry2V37K7+gk4OmncNjedRY8hLRo2IRSQ
tWnKiRxNqFhwyzYAD0ovHsG44V/BUSqzBPSrAr4CjRXhfQLjkC2lS0woGPDD2DiVyI+iDkzlfDKV
Z5pkYhqy5K+dUX9SwiA6qyaRSAPsMph1a2nu8Dv7KX8wxh5iGk0q65TUZHNjH66BzIttWCPbLp0C
IqJPvgRSlXn2kYNXk4JRuxVKXGVDhK0zHc1zTYuvM4zNMNvzwu10v9iTa6G3JjROynzmHZcxEiAI
ZS1QwLhLGeLQ2ER9DXi0Qh9ciigqjTKk7hpZpecl36n4X6WMlN447N+mgnjKkNnIEwnkLmmLEDiV
w3QjHLpKjl3OYWUFshLtznkRpPvZICg8W6SB49f0mA/9MM1fWDq74A5BZRPpkfAr3+rseY74poLW
FQEDQsWwOvLgAaoWtx8h5i10ZDQ6aYzGA/CaAeXL9zv8+Vb0HzfNhpxM6UoQLK7iiMocNDBQ+GKe
oMSqeZ4iQy4sv2/tJ0QWVHtJA22raQhcwxCZSSikm9G1kDsEso30+ME2fqVWdDfCwzTFFi1T/UqT
k4bWNabYatnL0r2ZdAvuItow0CZZ9ED1OxM5Vs0OndJ6z+aTWRp3fWFALm87pvm3lfxS0QOS2Koe
wNCPpIFju6t6FC8Wfy9PypdiX11b0++gbN60+oJk7SI7ASVDU8nQhH6YgbWAk/t+sa5IgTgRKq5G
tRWHlksFZRc+dyoiAgNeZXuaeXl7VsmdRQ9kZe/wCPVn4YaKFIbJjdLcU7IINZEb33DVo118A/36
DV3YmuFgg3/FMZOMLg6It9akTok6Otj+Zn4H2dRHnZKR7waAbkQskCOr1GZvV9sbX3Ml9oUnB/3H
kL62xGft/cWKNAhCk3gq8DXst/mogBQiLZQjkKS6yztnea+rW+hXuezVif0y5NoLWXZRalwNGb7B
0IftiZpq8c85EBBCi38wfh4JN+8/eFHcuDHX7BTGNxne+Ub2GwVqXzcgE4OpcZIDeE3pBmhQXXHQ
sEoYo0D1oP1SdxgRn1k8Rbxx41I4xjS6oCdhQLu0gxY/2oSJtYMZNfFDkLXKZwTYzz5p/gKhWiN2
FzuIV0C83jo/V5w4Pt+G3g6FpJjEavmaSdfieoETTyBEtnLPHuEjn8Aol2npTaDkGT2oxUsho9ES
FyIdvXP6UEBdfboZ0V/R/sG96JQaqkaU6myFXNJxjKAXhqOvyn5nVPamhcVO9MIv9WOMAEJMyYYU
oDfAqUJQbjJfFKgnxjkz518BoK0wJ0fVOACGsPb0/1C3cfWEX3zhar3qLK9aVCqne2x1RJ6j+NdQ
ahvAA8je4snYjv3Z/f5SXbnhX9ZkBX5GrSNLNmGHqgAZFgQgY/5aNacqSm4c5VsDrdw73sfNSMox
EMqygBlR6IBwIToiZ/D9hKCIv3ZnLxZx5WVAaE8o3oOXYfpvrYJoOZtky/9KiuhxMOsty3Rp2uhr
1/2ABkLWqDWZ5Gwxh+V/oQuxnPlDZO15I14W48wQ7XbjS5QlTt9ld6LNf9r0taa1x0KoIpF0L4rE
McedKuWAVAG/3At45JgoMufaO4UsvNOg6GmIh8AUL4U4CnD07EBR/5On7yVgeglHlxeRMyalrxtO
2FQPwPUhjyFgBmdkGS95NT03cyC1OYWoF2X0qoAo243TLsPVr1BoAmcP8ZAACYUK3k0RfSCvm/eq
zC7DrbZAK4HUHynfZLxDvgAmLP9Q9lxFwPg1YPYnFHQT4z0LoAGKalOiYQXu4yGEBjYBMMAz0k7U
PbMMNmYYZYucm9L6AIWa3VOfuCDJS8x71CePT5IVUAg6sx3v7M4dssIr45cpfFLUHUJBwMnYerda
j4eHhMEqIE1nH+umcaAWz5qeO3rmlc0hj8+K1iEk+cim5wJ1MwKBo4rJK25IMDrAsZFK+ObHNn6j
kHjj98f0LeKFwzsh7RwlGa3fD8br2BMIDvFOnPYc5oNr9aiYiAWKBJLNUA9uvCw+L39oZn1XKwBl
nEIQB3PYuZZdSoB4FpxQd8Pxh4UaGxDcy3Cw6N9zcZ9lpWz45OijIef5/cZhvmoQGLVVxSasP1/Z
f22EwMpsgVMh06yLXSDireIykPjlhZKLaRXzk9bcfD/sFT4LTL5FBUNfCUXrf/U6E59Il5cYFWYI
Oosyf0J1IUddvyrzTz3M/fvxrif4mOAUmhciYKO/Dtg1golFWKkK9hQxA2wB8B8oNWXwgehSsRsp
Mh5IP34/8jUQjan+O/IqZi+gUbOaESNDzZgXT328g8Tfr9JW8qg/hsEe76R8MknGZB7y5WVoLF9l
Rluduwpw9WbiiPZVgVQeky0eQZMcsvIA5dkqo2aZsqlrX3/6/rOv+lWD6dbn65MQan9drwEMzdCi
abESLBfkgZuZE2qPBX9A8Pb9SFcIFEjl/x1p5R/yvrbRdAw+k4fPqBxQDNO0C5BtQp4MKeHvB7uG
eb+MtnISdq1FWZNitB5ZBpQJh+QVEpIoeebBtpx3BZ5nAH20hJOSncJN3RheHbM/0N7FZFeeY0bF
2SwauF+t9SDs6FklFSmJ6m+6bHrDMTpw/IkPLg9V7t+P/amJ+XNsy0LdPeqG8aDo1y01Sr3itg6v
VebQbs9/ZcgEi45utDlCyR+Suyh9pQ2qtSG8jOcKCM4reCsrsBAVMge1bQB8G3AvkE6XPXJi86ac
MzfOnVJAVjem+6lm2ynx7PTFAORCcLEJ5t/JjEpOIVvUDTPfZqNDk790vKBi4Xd9P8Mr9USAX6i6
+L8zXF21OW5FZlfY3Hw8AbjraeXZzfs8btv0HpmRNuYopcL1iSGtmVwGM6ADyTYZqtTnnSIeUZUK
/3fjq65a2IuvWkXRXKSt3sa4SnHhxd2ZTFCh1+A4D0nqiafJuL9dRXb19kIDDECMAit93XDCzGiL
CjUsRFCSfVIUMOl/D92BlOfQ2CkfCVlIQ3NPaKOb3eU1uUMWN4HoHfEN0cO771fg6g2/+JrVDRds
iWNtwcH7p/ghhsmC7waWwf26qbO+fsNNS0BXocq815WUUxbrGqnMVFGXYY/2U3hdJe2QpUXsaB4U
jdJOiP8BSzjIiyhvUIV8w+ZbV6/5xTestjwfEqgyLHwDCrTBySlP076aOo6jVm6QLaizYaMPH7A/
adQgGrhToSZanhhJ8DwMUHFQjoYs8X3xlA/VUwIyCNgO1HKG/eo6pBUW7gAPReDBpyOCnb6uJbqO
oa3Lu7lbCntjZpGD3jjNfDJQKNGOvgVfMSSTC9aQlAWm7usQ4wRRege6U5DFBdOEooUCaHGKLYmC
TiAAoGdRvpUmQX4peWTDXVZk/vdn41Ng9YdVshi3EcThleM1T2a3C9Mbk6YoMkApRxk76BcCdcoM
eQYkGGCfl35DkIk0KllO7A6JG/yzQgb0zLF0E8rPMFPUZ0wVNMVHo8pcijo9AfkIocULmoJueuRW
ajvcoBDxxtW+erBRRqVbNqoFxdqi1uZAsmCYPkFFy45zqLKtSFYDLiJY/36hrp9rdCyAmBVVRH+I
4oim2Y2hMbiO8K0Z/X4Brs9zd0FYgMTTDNA/locZtScAC9pUqrzAjS9QoOyPrcLgFpp8WML4zONd
sCNJvZSxFS7pHp20JRg1XCcEjoD9Kt2s4v1p9gc0ILidZFm/x6pShNBnGQwNbdBiBLTqV9+VzgJt
D9mMS827+8ENPcr7D4SreCXaw/scLxzFLwNoozxMnlTU0UKaqIIAkFd6NO/QLG4zfqoWzwhsuDbs
0xqcHFoGIC9mWUpJEsWBYw/0f3JCLr57ZQjaOrXstlFLhhR1oZ3Q8yvCscWFVBwEyNv/0Rb9q2Nb
4Wp7HDqSigGRKQwKTkmboWLCOBR97oJpTqqPGdYlS9od4OONoa/6nAsJnbKJF6cDlq2lM3Jv+wmN
jegOsRsSn/FyAs+hosMuKbaK80Y1PZQ7mHxvW+qothnOzq0CuE+F6H9xdh7LkSPZmn4imEGLbSA0
ZWSSKbiBsapIaK3x9PM5e6YmiMQl7Lb1oq06q9MDgPvxI37xx1YFxcLBtAR/afZj1DJ1+mnkPRCA
cyzL41c7Ck7jNDx7gGhk03MrW4LqdXCqSz3Fd0prnQAabMjOleEfzYRxTxkrWKyBUm0LZ/qORfqm
dmLX1r4PG/8oWehSoKjgB+fAOousAud7V7Q3GF7S7SH9CNPsmMe72kK9gr9IZB8gMre9abiO9Ox0
2reAm9hmiidQbhT9jeT6IwD0+I1ZgUcfmP+Cgb79T+wXzc/BfKnC6lazPgDjH6C34DW3TgL6USmv
hnnjPxLFA3QanENf083LtAhQSPCcJd5brno7gVYrVH/Xx+U+SMeDlP5VJJYb+tpDAPGGNKBY68vM
9cM/Di8zEMNQUebRaA983hmO1niNJDjtYgTSldseOmydndP2RZvgBvvDJm+3emq50vCjCH/JeeGq
aXdIpXYDbWrlRC4Bq0iIgPrSpHOA64p07WqfSp7vTFkZZ7ceTe32QL/ZVG607FTbz4Zymsrneg1L
MXcQ+s8LAMcsElMIFx/R7WrJPh57yUghlING1H3/NpvGW7ltHptS3qnGHqjF3qyszdjbW1Xqb5F3
2dNeTRt/n9O1EQgDsYHM9JUmDEHeYKMyavac6KPzMekIeaD5YldgBaf21ABUK3T7xs9hs+jVLcqJ
JwHVEamPannHNtD+14IMFoMuVPFUZi5CMvLzKw09H8kVXYPcUu1S9cD3o2eu6m9+uZJYLTZYr1ea
baVgkoVOo53eWjLzL7m+B7HlhDLFMpIpPtMD8vnaezf8TdW8igTBSS+QzNxcqjcQLjet0z8ppeWm
hH+b2WdIWvR1HFwKgxrUZtSZVHb8B9Dh6ltnelfbiQI93pQPJqornFjEFKTt6rtY4vgq1yvN3oWd
11NuSrx1S9u1zn3SnsPgl8HEJv+nkJKNmr2b7C3nL1l+sIBqTgmvpnm22Ulk38rwHKoRfN1bSXtK
g62THKZxq5mXwfytoMloFI95lu7T5pJD1VN36B58/Z6WcqfrXy/+/Oo9teXYmpHGe/KScw0kxRD9
Rmk60F9YZ5yLcD+/DtC1cBTBNtcMc7YYOMpYTH3S21Q5UxLY1pb44zB+FUqmwUad7ltD3RTBhZz5
68dUFw//9dqzkr8GxVRMHWszCUkB2djpveW/iMUdudjRXVWS7K6R38BYi181WGfdvi2K8BQN5s2Y
3fN+4BAA/pTvArIcsKCKUvHhjE1iB67eQVWQuu+6/hsbZajNN0OyL2nsTk/t+NtSQDlt9PKmTo7t
eAeic6K7yrQh2vnmHdKkikLZcZCUfYrTgnKWq6Mef4uSDpa2sgXFvS+z4r42EEekKvQ8edfmDKgJ
Jkbe/zYBM/GLI3BUXmce/PBitpewlR6UHC+P+qKWx5irBtyMeL4O1H+C4hGjZCgWSv4iqbeBRLN1
w9HovW2nbJx6l3T4fdxo9lGu39gWXn8RaqpVjhTOprPcMUy2mryz8q3WbJJhD/cHVHaWXiilUtqH
/IM5kPrFyK9pzwYtnOACEkeuzjBn+ki0yKXxjeAJv7KRdrV/oMMRqluQRarq6sbJSH40ECrHyHYp
LbcUVKl/9iIInfd4wG3K/FL98M1vFYRrlD9TxT/E5rcE2nDsPA/lGXzBLikTV8venfiofJCX63LH
SCy7KPWPptl78m0KKc16TJkIl94h613bE82mJLxL2RTqeEO97A4FIax6BHYu0YkOpJR/AsHvUNrY
LqCjjUKnX0/2oX/jcdiD0g2dQ2bsDR5kuInLIzNdG8JetDf9F8vyXaYuhjEiIPVtHLJdnBQIQ/6j
G97Oq3236LdDResJxmqlypcG3rlUjttagk6ix+dol6C/BHS93MnDQ5pevAG8WQu7hDzF+6YNtzy9
1wC34n8rOuWSElrVFPoig0T9d19GxwIwg64/K7z3QVeOKn2npjYeoaR+fd4WyyRNg9XNPWTJ2kcj
+CquBP44GJmH/EbgbCxnI5otsCHePPpOjYuwmAUCTtsrzwADVlZe6vNcryyC0NXKHYIbIeUsGi0G
BO/L5O3jckPXwYY9r7rDm7oGmlt+VrD69Hs1y1LnIM1ArXQl6QXTO2V+t3OsF2ukrdFcKvOOGF92
6JQ5bqYcqXJqKJz/zQNTj9FN1FC1kGdFWRdkeiM5UNoBGWkoNBQIpm21ekMgb6tdoe7HVXC6sRTI
r5ac1VOIz6hDJvHEJbjb4bvlPWgk8MXNyDin36n6VvaZ86ovvvpDtxnEHaRw1aRi8Ttf/QbxG6++
czBoZRrZPLaBpbh9IvJ0CgjqTf/Lr7cdqFRnZViyRB5WtKsVZ/mVNso9vXhWHC9Bt2mCHZjYpkC/
Y5OCwA7c4kcAQHbYMhcT7J1+bWcvXp9X688yjcLym9ELaq6w/EZRt3ICK31bGEDJToihZfa2glyu
b/M1cMTcT+YjcRbGI4YO2RdixuzubD2ljichmmA0GgDrn3FjHs34x5ichvHdgc3GaNSR78Z8M5aE
uP7RVH7LXIrMENK7sTprGUhSMPND/daW51R9/voELOZ6//48cAifd0KO5ngaOahIdLUQJGAWqozu
1D8E5vHrhRaU2MmwLQfGtg5zG3zT55W0ImupdRHI8F/h7I+v5YtSE4Lzbe5sphSRkA0QO704l/kx
a1dCqiHO8R/Z09Xis+1njIlc2UBjCDOQ8Lgc9YvR0VLrNunY70dnO7TjdiTGRaDhBxQLq3Tvy/p2
sr6VSFESBRAb2MJrRVXIucFW8NzoD7260TP4o0aEaItEw+bBk7eRMTwbqHCO3j8kqCJRt5jLCXye
sas60hX5khv9qxXmm6ToNomjPaThXmJpy6QW72n0aRnp3KamTWhoEolOfB6bp76qVzotSwPM6w8y
OxJTWvl6avNOGGBW1mH4h0qfVu1vB7FvfwVw8JGe/vEB6GSYiKXB0LVn+8wrzbhw6jil++VtaJZu
AOWTyrd+zRc4FMZBVvam9G1UbyAfJOQxSgfJ/ZAwGY93RZC7cFs1dZtVziZiRI1mnk5SxS+OaNyZ
t5G3UfRqJ9Tt2mab1/7FCTq37rZKE7tjvNXN+zb9GxE249gXCPXAhULUPtnGqVune624aZ333hg2
tvRmVudRf2vt/HsCmrTvQJ/mP0rzbjKBsRfQRir/VqeBTe7Rd0i8qcMhVLKzYbTbKji3xkphuoRj
VjTGvUgqop0GDvPzuemFP4tGgnTb/K2BdpWPSAiRstb9zvwneY+Uu6LGrXOt/z+39/pP3LpadlZv
FGreNHXGslrjakCl2wPz5sx8RpNMlGDFrUUDigSvdFXlsc4vtOPJAFOAs8jIfx06ljYqisyUozaS
X4TSz2/AkROgB4KTX4Y/Bw1x+v4V3BaMaqMB3FhAXd59vaB4tvlm1S3WomeLeqc2ixZSknSmVVig
bFFnZHxduUG5i+RD65zWAVdLd/H1YrPv66dBK+mlUBxQL2r/TU1OXQCMpONWesgrzr8THSnBIabK
Ntxj/6nUmbdQDdf2OQWuXAeeOwaHCHOFr9/CIuDg+pfNtkA+IJoVR7yGLmeS7XrV25AKTbq8PQw/
yBM3cnahX/71qmvvfnZfSn2oy13G6/DUQ21xFwH7zg4gVMjdgzW5gpXF5sQ5u+tyC1kh2FnZPVHQ
IrLQ9hE1jGY8rW6rxb4dvUPkUdlVjFxmGzmTdNPLJihQjFFFE3Mkp0eMFY2gg57dpdZL161cfEsP
yNwBXjasFAS35wm9Lmu+lynJLZBBj5EHVzwqeZR2QJ/KauXTLZ3T68VmyfSUY7hdmdAu6UhTn4KB
qMwLmXQxHYbubvXjLYk1cZEwtAL2A8jDVj7HhdYb26hUAN4ipHOnaP53FQh3DXy5Lw5G122RdOwr
bPyclylSD+Ce7pAmva9BkEkAdmQk3B2UVzq13+tVfSz9V/p9XNR1YNOMo9jq7olonh1t4sR3ywRt
LQJe7aHsjWgatD092MIVoP7LrYtpXhTte0nPugq+d8EJdnUWnLThSaq8+ym6z0pv5frWl1La68ef
fVtdmpLMMsXjp/cKoYHsahOrv6dk7xc3er1PtG3jQO8t3r3SpSxmKg7ygV/66EujS6lTFSdcMQmn
vzH2PkPM2XpKt6fqUrVb6aAWD0zVd06TuKWHtEH1JhcU5PLf5s9+up0Yveby31q885MnzI83YTGs
yI0t1gxAutFHsTQG4XOhnDCOlMZuAHf7gISCjTMJ2NwbP3GU91ZzW8tvtfzNGM+KdIy9LV0IpVq5
fD/kW+c3AQMhBUEIG63eeXqsmbk0mX4OINM6ePq+qI9wpKTspewmugN/txhRhLRX8Dyu7Qvb0bXr
/GQWz2N835evdQpFRHrOs3OL3pxWc2Htiv5g+UgkbwrynAYZQRe3kpJSyGmLR7P6TZNDJI0SklpA
NN2GryJ7xd4EM8UYFysA/1DBdFGDlUddDE42wik6956gqs+ifeGXAbN7UNw6vWX/UsnlRip2aeY6
iCDYwkOF0f+a/sfyGbbRx6YVRU2gzkOiUaHQ7xASaxK8nisWLpGUFW7E2NFVxuno8ZLi5NFL/oq7
+M6IpL3sf+s96ET3I0Y6KWzFOJE3prRHlmgLC/Q0ce6L6VTTWguPzXjSUqZ25a7MX+O3hCliNdYQ
z7YDCeLgP/fBKdT2GqglVTSIwqNajMdwAlOjPSeCOwzMhh0CQfIl4MrzMG9KvxNkfBwvpiLa4xRq
qzeR9SJRy/lCgRTJcv9J7X/j87ML6d/L1mOuyrsx+Wb39tFsLh0ktJb6N50iYKN/6/XZt7IfDn4/
9fhLM4KDj9hCjaqTfT/o6VMrZW6r3Er9cxhux3Tfp/3Wc04JOi2duRsz6FT5NxpTiLZunJgYD9DN
iv8WMpE6vdnJvCfEnaUo25WHenC79GLQMzOnS+90DG4IZP2ui1zZ2egeAo+PHv3VEn4MKpOd/9RC
s3awVdHTgxQ1jAYBVnZ0hKTXwHmsxoujR9vUOhvx39UU0X48NtXI3MtlPjkUz4756OnHNC/3zluX
pbtYlj2GeeVzUfp0BomiBoVUMSCPH9mevBIiF2ctgA3QgzCRLKXy/HxDGBxfvnYiiPEHX9pJ/sHz
92FYuWH9HmZogT147Vbtj169dfy7XLqTaT4FfeU2lqtrr7FxgI1pZCsWLUulsCoLRhWpgMn9Nctx
dF2p4hq7uVv9JaNnD5Guctu39M0QUDVIZZs+2MW/knY7rcljf2hgzALa9dLz0WGpDE0eVyztg7oO
kAoZvqf1Xgu2yBSJLfHG3An2J8okLWV5xNTtZqr33as+3agy3mArX2ipukETQxANNBkI5Vyzw3CK
Mc+cmEvsWatOlv0Xw0ySbSS7OYJR9y0Zt5MJMXilpFhddxbt/KLLJ6cl2nFImQEMmsvEgc9QACyC
9RHeDvIRKnG9VnQvJdU8MHeJoercK3+knBF+f3rLA6t3lbqlsZuYzBm3ZBY0QYB0V+xGZaWeWd5w
NpEd2V708ubVt6WPkKhkK75VHvIMEZ3bfJI3gXmIfvpP07veuWpwmzc/qV/t/+oLc/4UkAz0eP+I
8H2hOFUYgR0sYWDWmDGB+99B2/4oW7aNuafl55OdrrWWP66O+Va/XnhWxUXYVsDiYWEtfvGin5X0
kCsPVIx9B5ZwE49bM2QAE7hjf6c/TdMly/dtehn7x0m/NNYvzXPb0wAhdcIghdnCyjcRZd0fvw5p
FEAFugJPa/br0sQz8s4DNNbUQv6NmRizHRLQ1ax8ccd9qJDJEDkRR5ulyYHfmUotUFcGjEDN7fA5
CWHJucyGlObWz9ze3sj/1We/XnWWncITNcA2siqIjaLaKurG+6EgD5AhgOMa1pa6fWggf2++Lh+X
ZOBElwQmldC9p9f0OeRHkz3abQVshvfqY/2mykeubhuUrwqFRRAjdbi9qOMiBxKddXnY1VxnAa9B
M7bjmkvbUhuFATokAdDK2D/+Ed+sEUXOElWu3nIL+9BD1TT2ErckbFT5znr2jMdIuqn+0i7w4I3p
oI2HsDr02fHr1/LRsphvNwhdCiAWIcgz50jobV07Q1vGtx6IH0PdRozaRKBTH1B1IR26iyO37AEe
HvR+B0y6yu/0NN7lwVtgPiSUEq330gKMow2RR8GN6d1FBRipvzr+OvQh1OcGvim/3/cOcuPW0tYq
ns3qpokev36QpYERdhb/Psg8lA1VXXZeVkHoRefaOcj6kxycPDKwnzgd6PptxUzTeC5eRvu/aIew
ssnLA+JJjjxrYRZkUINjZfGtWZO0j+ZNYP2TmfFWgDJy7Y1ubxtDlWuKG6NsTyuPLfLgP74fCYyq
YYun/5EyZPIg9JBTjhP3tlxrOxksFYYarh6+2Y3/OGjxWbZuwQJDr0IxOCvxccTflNRNK1dQlAt1
PhLwsqURXRGd/6MuG0aarmVIQLFP6MBq3m8dzGj9oVKWgFRcm6Hw1y48vWge4y6DNvEfTPQOOQBQ
//RpFJIB2Nsb5FNRtbtXsChtqYziztwnSuzmWnmIhvzMdj+WnX5TwWrjzzaFQ2s7MLaxOrjGEG6q
+mmYfnrGL2lEwqDLz+aENVN446SivVxS7KNcjlB4E7qKcRES/gaod/2trs+Ir/QpyrHNS4QeKaZJ
3KvbojzrCECbSM3lr306vemds/P7Y4AIWdW+xNXPevJ2fW/uiTlTnWxQ/hGz6NLaABaJQf/AloQp
ojfFFkrNXirGA5olnV6Ber6gGhcJld3m7HTTUYCM6Xs7CtAIWawc4kzxQYtTn4WVEg06gxGahf1O
kEK4AR7EtYAdAxTgckc7ZoRuhiLgRC+b02wJIGwx7TCTfPKLcjdAeUCScSMNlltC4wxyyP5VeOrT
lOKWVqNdoFXaQvYeLkWIgW+gulNnQYO7SbDOKi0KqUzadP2t073Y1Lk230ioxGlSvZ2a5I7rvq8e
Gl58hGywEqOWzuVQaoU7TsVdYaqnGK8m5WLDHTSke779IcxPziRD1OvDjVz8DLL2lITAz62HQWKE
8/VRWwLqquC4oU6zxZEAn90gQ9Cqct/SM0vl7k6zyZimc6dkrpGWlIr6jS1DJ3yVomSPoihwtqBr
Nm3ibJJkFBqFVE3OzhAJDtR33ZToGj34uY1ZAAJc0AWz3702bA272Cj12u230O4juxPGtzJRgmvw
8+XXWl3glEn/IXwm0KuMJmBdlmCcKXWrldx9eTFdYBRUkrs5lprrNE9CA+1OciM6fo15B0lgGl+E
MvkaGlaxxFufB0AGABRx9CZoUMwfDSy9QipDoQDpo8NONzeUXaxkD/RtaVvsDa+58fAjaaXIzVAP
ibqnDnNbr/reVa9Jt/WsN6zDK+pVSmETKUf4ruB2Oz4xvvPOXajnhwCBkAhA0Nid+Fs1bcCDJt0K
MTfO+Yd9AgjxhAMFISLtbjP5J/+aDx2VTvlxNJAnehUcrCbDt75AMR2IsMLIUIIhwojRM177ljaQ
Ybt68Dv1JBebTrh7d93A7LMAiZO4iXRH/n6rWNIhgJcJ+GkYCoGKBwoPhWCIfphtufHGdzQERt2/
TSvcF6rwYEdcwuHvdmy2UQASxnvIKCPTTH+0pBtf/yEVtSsznezRoywYlgVyfEYylgsCg6SNWtPX
kq2ACVvlxq6XTJusCB+bwjoFjNe6+ptXwdg9TPWrOZiIr71oTX7RA2AS8S4bIpeS8xF+0P3kdJsc
GrBVq4TpEMWHXaM6R0vF7tp7SbxqL7gc/Wgdcg6RY2DC1T0qTQuYp7nxcQLL5Rev74SWzZTiOVP1
99qggTcGYF2pp1Z/n5h0efJ4bKdmO6TGYX90EhK5N8fstkHyc8rvlRblCQa2QT1thCEC4P7Y+5C/
ExqQsr+DmGrzcuisMFuIwBzQgdeTlypVtnZ5DEznW+iV53pV63bpCgetC15XzMAZaH0+nH5qSGaK
y8dtkT0MdXufGyO1D09WppvML7foFfsEXC3K3KgnghLZ7vsp/44fy8rJXSwJYIvapKb8HOODhXaF
/2Bi6BilQ1vTprUaWoJeo5xTI993qk5LSgzVDIJz5Vg3E8YFXwfYpfQBpTToF4YhC8GGz++hbuy8
4wN96LIho7IJ8BGEtMgnyOjEIQydQmD+esklWh3AXhmdbcpuoNPzGkij1eSbouMCkhZwJi6dwm+y
g5ljyP/gUWc6DRTp31yPqAgYTsWp+jA5RB1UaJiZI9CQbqUEXHwRVz9K/fwioiCqGWzCpCT8FA79
9OLA/Bn+DQwnVF3XgZwLNSeG6CamhBbehETSzwt6ZulbFQazQoa0MvqjkKXqHCwqG9X7WwE1L2uA
YEAAemefu2MA54jysuDMA2FwKgzLKIYtgfTvQO/XKvKOvENY420OkV1BnQ7xd7uxTnUerAAIFt4V
Px3bJ7A0tKjn6saYJg+VWdLBIOmCmICiCkpXZQUeVPhPr6qHLS33cYdieGTayvy2CdK8SMKC6hUi
NqMSVyG3ktFyBlY8JVi6vOto4Hy9R5f6Fdr1muLrXR3KUs18e8pg3FXshREKrz6M6OO9dpa2Ufud
hl5qbjG1Ke9FDG5ckGp1ghYAwgDc7ZqtPdE+4KoIRPM6KjB+jA/mWMMQ4ANhD/H1z11IyZljWpwl
Eg4YKrO9VKC6Ug8tjEiPgbW8l2VQFH+N8soRWYJPoWQjCh7DYaW5hmyU9kYWTRBz1QRXsQAVoyE5
yPF9I2cPk9XvBUF2ghCUSege+ufIQuEJtEhJVqr1OLZNUuG6uW58N21V6FtmgXmqwuEhk9YU35ea
zWju0MkkuGlgvebHubBaNZeh0jHd5SgLsVOhhQUrxkvfoWdzqbVkvVV7b7WPKDx45ZOaY4aIRrH0
W8sHchWGLZw04T3x9cdaOvjXP20Wcrsm6yQngHtG3KPJKSx2AROTQ6w7D4q/apanCT8DJDfh7Sra
nCmTV2NnqgH9F6GGFCIEDkccCSSRNVFKFdnNWD2Bdwuj31b8hvrH1w+6FOg/LT/r63Zj7SdQuz+I
ugE5xjg+oId8SqO/M+ThivqHEJ2E30jlA3tXWJX00k1PSWiU6T5GxkxDflMwAL/+XUt9d34XOTmi
8gaGALOiwsef1ypU+kCTfYeROTw6Kjchm4ZoFjYkjIeMC+WGCLkSotmCjpj7r5gVtLJ1LCVqMfhZ
OjdlO+hrc9aF1BqQCyMSBPhReptPSULMSBSohbRU5DscIdDiQyuWAT7uRCRPWdKgy/tCOQrV7YOc
iWPk129nIdoSZdHbp6XAO5pnBOWQlmHkecKP8bWqkCol9z7oMPJvL2Oz0kBaiFs6M2UssyAy6aAw
PkfZuM/wdfVMIM5MGum6Mu7GHUOU4V8/k8jmZufg0zqzaJB5jmyOKXaXXFgNszQJDkS90ohZyuM+
LTI714HTE54tuESUYHr77KDnUk4vafHed6gxKNu8OsloI68+3NKwmKE8Hqs47Tq4/c56YarX9a0a
BRk68xcqnRImbwtYJ0xfKQDxzpXILFTPWtkny89rMiai5nQcUDSfPx7aE4mO8wcv9T2n6TZtkK1z
cDx/tVsX6Z/kBdbj159xiaKkg4/9d8nZwZWUfrLqiu8I92UUXuDxWSlfGtqlk/D0hsXuIQc4+hfT
N/cmmj5pDojoI/bDWDwbNG7gcFSZvUvi4ANfq/2OO3Uv6AsNNrH9JLn8e2qISB9x36BjJLxm6BOt
frUlHg/YW4p1+oi4NcybwJEhadHYYOHYo3OkvIgTMCQMzTPkg/ODPr0mFFpDgbNPPrqC3tNn8SYW
+Z7ys7PDre7/iKq/FOm2KCOAUsZWAz+Op0rRvgyxhPpjBJlDpk20k9Qnbhe1uR9oqU+xcpME/4jE
US5S4eH19TdaOmqUMuxHahkImrPNWCWhGRkWiHoT+Ge08+LnVTmK5SXAA6oqWExTFn9+lZvZpRb5
g5ymtwoqroJLQhvr8PVTLNzROvjGf5eYNTjkWlHGpgIfzV5C75S+34hcoP++SiVbe5ZZnmnVYTc1
Ns/C2CmHGYT3UL6Sra8tMb+FQ8PIRoEqZwmUJlliXdlTBOp5gLW5TWWbDU2XbhZgywofl27gfSmI
D9E2PDpKtquFxWSgncWoYtDuBH0yme5q7y3iZNrGu2ahk61jvc6fi5um2hlRdoSYv+tlbSV0fNQk
X/3CWbRqwirSlaYDdF78qFVsTgzzaNfl0dN6cOjJMba9X1HdbuWYX+r9lSre1oN2NmlUADEoROls
wPqSITAWbbAXgOmo2LedcvBpcTlnAVM3pvberqR7qGYKzV5jdG5SooeCxHHph26n126lg5AlREFP
RHY9Alcq7leoReNvFd8V6GAKZDjQIQzFhGimihqvcdcFd0GRHuI8POsIlvcDPKApP/gwooZcvidj
PyVe5PpW48Y1hCTF11HgRbbD7G9qTyddyXYWhGDLR1Ze0bZh1FHQPk+MnmxgNDTN70vdO4TWXak9
S7TbK1LjkHzI68qzbL9EaLNaL6X+ggoJWjgTFKSDTQc18t795B3M2MrVspSCXO+mWZhvGMXCGWU3
1XgcCi9okOU5RTJjOukRMQwKrf/iuAMDIFPmP9pcdFtyxrHwbTaHFrxKoHmpt0UeIifPq7jTpcji
YLHEnQnHicz8c/DKlLxqfFXFAay606Y3DqQBsTd5EZ3Irx9qqQbSr5eaxZZc6jMrbeidx6b+KAie
Q15/E4B9E7wgVoHnDE2ASRZzRGurIBMWGC9tPO4cwFQpXs1sM0DFpa+Jkj4GrJX6q9OkpcBx/Rtn
wUnGwSdoVNHfV85V+pwH74qOw/aRWAjUpWj/AvvrIL359atZ+Ai0ehSM4gnykCBmlxQ8/iYrE7rl
jv8N9hFTGkoQ5F5Wb8OlCanoqwGoocfGWrPnC2TV6EJv/FjJot1ql/5uonsadi/CkiAOfxSIO0TV
L/G2lfqZQdTXj7oErjHA5dqYQRkOhbv4Ale3pdWYdWZ3pGmyivFS9txVd1LroiM6/Ay+IyKBR+rN
RLdgbcotnmwWcD+tO7sS4mxyLJAOHzm3BDkHZtl3+4lQtqqNvfg1UQugbpIpW+YpR5BmSYrPCZd1
do/Zbx0K4Xy/h9C8xkVYQhBQqijUgMxFZcaun1+monSVk35c195+QAwWwhrCGB+Y3jdamNBVlctA
X8ozn2n85A2hC/gy6fj+66+6cKd/+h2zbVXRQrCrFGtc2bpp81sw6363Upstbl1Cv6OqhCpGD7Mo
bJuxgtYIa0QOUHW2quvYkKmRoBwYrG9K6Fog9cpNS93eRduvH3Bp9+BWxLt2ODTGvETX66pmSEZe
FJc/UBqLTH/vo1pNm4Ltk8bKSqz8KFbmu1Whp0XFgh2obIgXfnVKUjMqsrKDEhX2WAA32k1L8T/A
/Ris8j737jswOoOkaptGIdNmTioge1Vn0fBEVZXRtPYLr5B9gXR9Uvl35MYbVY934RDfOe27Kl0q
3XPTfNy2nLhQNWCClw96Zd/q5OiId//sFVhfKMvIY4aaRHTfZaigMqtqaLAG3zSo8xMGYem4qngs
Yt1XTz67kEq9bFo14cnL/F5AP7Nc38jjoZOxaxNzgCh+X/fCWdq/KhqNhGA4GH8UP1Y/aWpncwt2
vxCulGxms0gInivFnaxNlcAN30zYEqOZGqBO+dN5+np3LZXMYvaApAZjZTRDZ587Qv4JnCpIZ3pw
yAL0Pd4T2Qm8aTM+Z/53O/3lGyv9AfEe5+/5esnZe9alvE+siptgwhC4fq5MmjlnkyTr60dbyJ2A
9VEZqZTk7OTZMoaPvxnTYIYrYbotD/14ZrCGrTUavSFXv6c8f73eUvC9Xm8WEfNEapK+47Ei71xg
lWfdgSqrjbdVIb6lgpknAxqpC60wBs+fj6gv5WWseczTtc00PsrjS45DhRCLKGjEFwhdJ/XLNNwz
gf0ZSCQ5zHPL+EduGocOT2KN80quHduC0Fxv+vZ3ESOszzAYddD24FvY7P1u2m9yzVkFNq52h3x8
k9pmP8U5NoTvCc3gdO3tLTVRDNIC4Hc8kJDN/fxQmlmMNBGZpI/kP8Eu0LbIG22K/NzbBxaUpa3M
VLJd49ov7hJ6nx+mzXCfZtWQF7fMNEzsmOgyxqMNIvAZcEJcB3tQr0TYSi1X9uWSaQlP6kB7sjFH
/QN814dWbVoDDJlu2wWAT7Ce2xrFWQv3dtts5AkDdgW6QY34TpNuJpOmfYd9UGIdNP0RFaDG/qem
s1XUu0ii9Og++iI1hYqv9QggpjvQPoInYeFnpKbFyZ7MLcxEWoqhMUBcfdLZLqL513ZPUf1kp4C9
ETTwhdNEcEmzH2nM/xH5NukNtJHVv5mg6xUZX4D+ELbWZRykY9Y0h6xDzCJW9i3NxNsw+HsMIRzf
Gt0LkxF4xdKreHdBLZ+kurvppvIhbxFFsT23RBWxMS9lTTun1dAzgNHcvHjwroWSYMu/W2yEXSgk
ilY+J/5aQrZ0UkGKacDl2Gd/FDlqkchyWbHVGvuZuUMJ0vZDwegkiLRfB4Wl8E6TTtynNJCd+fYK
bD2q/Kkk1rVnWHW0W9cza5F+zOPp9Rqz9CQLrBqpL9awIgDEsXcnbma+H5iwCGi8pFzY1Eb9ntv1
3qneaIvZuF19/ZxLMf36N8xOb2o5ki8Ltwn6yrD50vYOKh8eWV+vsvjhGAk4GBKA8ZvPy6lVVLR2
eVJKxgatUfFGkd3ktpLLlQdaigtM+P5dapa0y5OiltbIUuMESUe5gzYIIxcx+r+G6dghwrUGDF/c
KRoybhDLECL4SLiv8q5Qzss0zghETMFBQrNe0K1cvEtjKLb7/19DPPTVGjVjx/9QE6kxzZ54IyXA
3WTUb059eMEle+sYD7oNe0fexrUD3BbLlC45o++CnP2I7ZFGiEFN/evPujSGuv5d8ypUL2NjzC12
T0V6PYU4NWTdtlcKN5mmEzKzlf5S1eZhTO2jUOhxiE819h2F8lCN8RGioZchAvujqp2dU6YrR3jx
eBmGhi0B3X2Gh59fGsNTLWl98BA+S/tTss2ktTbP4ulxGLOLGgM0yOy7TE7Wm0ANPzBrkOhDgB6Q
utdToqW5NVHo34U+ssGrDRBEpdPowpjGT7f1tOOCGCEqNvhkuVmzG6ezkf4qxoepvPe+k4JqiBZH
u7BzJdiZ0zY9OeZ3/Rvk5JUrcXljXv2uWWmuVnKn5yO/C6yl2j1HqXQqyqcat6OpD1yOuTVuEx2t
S9BbsXcupXMylmcAnuTEg9tLIXcoXmZSevp6Z/4PPwxsB1axDEg/iIJXLwzZaws6G2GAZqmDQkeV
o7KITWae/VCaYV9HMsi/uyCqwHjtagDmkQ4I005uDAkBcu1OeAqWsY214sqZWQwXDG3/3w+bbRm5
y/N4zMBKddKdkUOLOq22/pd3pehJCXg5PKjPG982PSXQHchI9KO5vliFPB3I8teveCmmM5m3VAGh
oQ01K+DTNJKTomAVqi6G8iXGCPqHXpfg8n691BLhCJSO4GYza7UpeT4/URSaWjpOEO/qd089Dx2z
5DOXR0czGOmNN/Vv2b+Ru01LeeDbK4uLDzK/pa/Xnm1x5pINUEIYVn5xL3P8GGaTkcFthNuNJ/EG
c++vn3bp810vOLvBSD1SQioP+38Z9mjE6qyzuk2WdiL1lS6GkQpYGPE7ro6IOWURFuUATARQbBDo
p/9D2nktx22tbfqKUIUcTrvRgU02RVJqWuIJirJJ5Jxx9fMszj/bTQhDTO1xySXZUmkBCyt84Q2r
9/7iqzimcNISC+VD6vpqCNxB9TBW7Q+T1qwUKxFB0dVraKnSov87yoeh09UoMIM6YlCL1YF+aX8Y
o+f/l+744np3qOUAKoDAPWdY+WMfFplQkqC/aZH0jhUakzcyYtupvrIClr4MNVfWOwrP9AdnN1fk
O5IMwuVj2oz6TIfQMn59vcjWhpidEaGd2EMVMQRnBDcXQ0jB49dDoEK6sHUMqJjwE6F1KPMVVspD
4TgssrsS49VIrp58rgHqwwnxrg+3ILDRYv1eOjtKZBzMyWS4HvCl7Fny2jutNJ4H9bkry32R5qdS
OMMDvO5HYcUCYm147Ar7QkcwNahl1ZcAzK+gvSlwHPQbtar3eQVIyJZRSI/2zgCieUIWEL8hbcNg
ge7/Th2Iqvg8VBhdQtKFzWG3jhsWoLrPdnvuQLP2EkN5lks91hqoa+k/G+MNb3PHD45TvTv3SI6V
MGNysnfRAO8GzG+7bhvBZRCPmfjcjearzJmIzCLtXgWrQhk0njN1DzL2XD4O8rTbmjbYhvQOvcG/
7wJEaWLjJlPsB+SxMww4x8ehCj76b3mWuVrvHLUaKHn5CERiLC+tXOy7ut4PSr3T9P0YIylhqc+i
MpdTlwJdt7Vx9cmDciOeRO7zrcNkpObfcgttIw1vumj6IaJGUeCbeO5IPoQhWinST1O+5ZrZtIaG
/mOLeHh8zAcBlYDCEO4apIs4PzTE1m3UJs3+txc1Wxw630zwFA4g8Lj8hyerlL/7/LeXZMfKjL45
MOFTmgeIYDp4LKhTsW8grwS+eZICmxlFrB2tHKGEpZ9ZntAbd3qClJ6lHtXwfaQUL+awQAdYeDcU
6ftgG3sFJkzVKce6K9DX6je6b4C4l3edYR88z0IK9BEJWppKLmZFbSzDizFOI54f+j+ZfjA5Y6kX
DgLcX55gOfm+dguPv8tehS6uaCgmaXowVTS60Xg3X/rK3wIfdCnuVpO5Fz3iGk6giDRrZC0HNTvS
FXOYs0DobhEbInqBFBZA0J3Zv9XpxSSdU52XyqOzcRktuF9NekS0oaJKMFHQ3WQGTVhkCXoZidb0
XoZ4Q7gXB+qBNJuFSBtRt5Jj1da4Ek77vvmrwGmJ/KMN9ee0nVxD4SP0j54m40z6WvNJwubvQJH2
KjIBTop6KTgXWmQ8qGhuF5SBC4qXbQ44d2y3nNY5Ipa6+qD6Nul/eBDDaZQVBslx+6OR/K4A/PcW
0qgN5jw98orpuwj18/hVpqsaI81F2cRN2vwoFJZwY5ge6+6NsoGdgXw10p3i/8xk5STmRw7+AhSW
BP4RncKA/5HCvlO0v0TZb4irTQVOgna0JqQIQGP6GGgOcrdtgmcJeYathwzLwOPApYGQwfK2XlLf
WcEiLF1pQtKZPg3/Gpo4WK8um1bvrMx0qEFQxuFs5kqb/MdVbM3SZXM9yuxu1kajLcKcGijfWS+3
lOCHOwRWzbUcafFt4BCIKFkYKcyugV6NPKCvVCTBjFN54BQkVER69uubYPFtVItrEwUwy5yniWEY
x7ZkUmENFEFaehm7s8MZh+LKqv7V4lDQ0k2Gw4JijrTWSysqNOGa3bRbOzyDiuRqg0xI+fPrd1q8
QA0kPqEeCELuLEqTqzRzyq4lHKiFOhHamizdr4dYUqwxoPki7oQ5Hu3BWYg9YDiPTDOhJ5leH6LU
ingsul3DxceoB9GQrKYLCsJzejW0ap+nj2horM7oYipFT4mKvI7JBYHi5xXvaVqoKynm04agk+j9
VrThqw+RY8SDqZXbRnFITVJfGMB6EIolBO6gxbErTHi4AxZv3GdrDa/FpMCwWbi4SYDameu4WVox
1oUBZJx2u5kdmJloROWmPoDm5z/47uJBkEeuspN4hIEWycoHWgpwgEGoMOHpAinzBmNmWHHU9aCT
IW6Z0wXDOGwGHThfUfuI9mVQvOGhTVnapG+ug9BD3wltO/EgqIRxs0wrucoSvJAUCRAToHEBSp2d
TpAKJC+oWDGF8ztC4hGt6zT/XYccitYPC0PtykbTqr6gTkRoU1CtALWsFA/YEWxatBRSbK00y3PN
DnfVUsYMwodLdtc4OYjT32Xk7JPAO/rjP72DPZa3k0JKTM9jK+01L9t9PbtL6A8DhByRvU7LxJwX
PZrK8fqwFJZ41LiCVxj4gkZXuD9srgYQRoAa4V/V46E1H6BvQDSi5JWn24KPDRKd317Hoy9+cdXE
vU5DAIN89PNmUNXMkcrJpKhE3IRxXXagu6kTQzr9G6W/iseK01faMQJ1ycILiUOh7HI2sIe7auWE
WHwaHTEAi5sILObs+B4shHBrDQZOVj2idCJ4vPBv7b/X33upx4rKKpQngYwEVfj5vU3J0cMhgU0C
NZM3xqqJuyItzsJ/oTh1wbNKHPb191/sLCEAhxki/DaFHf55zK7NgoE2D8Rw70XrCAguUM+wTXvT
DFwCz7XTHrQIdak1Y6ElByam9N+BZ7tIruQWqDceNU2SoUSmbUz9YMS/e/Xs8VX16LZB1wyDqUw6
oS0P6EdVb/uOkPSUKj/1MNw23W/DwLOj/+l57XYaLwonkfLdm3R00OERju5g1CuX7OJauHroWcgQ
VYWj1Y546HYLWVckFGxe/KphoOVmuHL0LV1/11M02wfciKmCtBV7M3vvVYUoDYjpP18vgKW7/HoM
8cZXoZbcTJ4Py/TDP4c8D2MZpIQ40+21D76IMLJsNhDQOUyrtFlRzuBrh5YOZQFNE/qJ+M005HHl
dPBUn127HUEVwO9wemu3essv1Zeuxp4r+EyJOkh5UYhVfoIX7I/o38GnsZ+7+rUw3RwL1q+ndRE6
YNmi8uOQnHOFfp7XqQ2ygbz06uJs0jMl2Z6UqT6XzmPmr6yWxRgCkiBhs00tyDFmi7Ov1dhrphwy
E1DBor51oCmBQNXMei/ROvCm6Tu+2lptbvwuPQ7kp4r2i68t8J41gD6DpIqL9qSThqzMhji55vU9
C9FHHo4rhrLs59nw22CU4bjHdx3ZtHzAcw46NhEdm4eSGFUR6JNITq42qhb369W4szVXRa2khD76
H9wkwlv8P0NCkORIXXnLxf3672jzVeZZkmLjrA1lS/qeVce4eY6rALYmhQJK4Mk35OcG/VBDFYxr
zc2cuwShvGFYU0NY3mlXzzGrptaVD409jj7sPsEP1y3JwDdHi93JuR+Nu1Z+AwOBGVi4Bl5ZDBev
vvMc4N06TVBidPqx6j3E73C9VYUVIdULg7srjzZh8gJJli3gUwqo1hg8y9vu6tW1zwvNKFSU+vuU
44zTxMKaRJRiKO6GBIZU530eAvrpf7XOaJYbQicbmIY9O6knJWkMyfjfdCyhSFaebHDb2QF4yFBe
VpbZ0pHtKBjH0H2gJ/AhgHl1ZMdFGPeAzKI7ybyEKbZuhnYjo6gQ+duAo2V6wSsVT0OdppCgAPNr
5AVyHLm8Yri1xnA3KOPKcfeRw843OO05SD4YEAn86Od5V61YnwzUBO+i1DhMDu2y8IgxYRbcah4y
mcGe8LIrjqQMQ77hAkjyO2qMmepOgUwceV8HcGg8ZHi0Q97jev2hy2C/dEPnTgAHUxmFI/Ul1B7V
+C/P8ikJv7zpQyGuXkUZtjpZk12r6Eb292mMC2u8QX2BYDYiim0zhFj0S0TpTLAoVZRPjKJzhelk
V1GPqm4KY8eNBITGbQvKkd0WPzRVf8dVYcplZFPcsXLt/q8BqBROLO9DyvNTmaPI5aF7WSUPflMc
gL8N0ouwhcK0JonwSrEunDFxKe3MVebx0sF2Nd9zTUCp1pKk8lgDVEgwcxYhk6hgSw86yAKALytL
biky5buy6FA0R9JndrVkAYWaLBqiu1KQ7ZHBjN9IvWy/u9vQaZjK9a4GEM6FO0NkWKxyGRGRj3bt
1TIvC9SFPrjVFKhVOz1ZdrwZFWWXH2VqwBVAdTvI3cDDvRoiVPeSD+M+VaPDlEq7vgt3Shb8ajRn
nzuyi9V9Nqo3zfRXpLZHva5vKd9SX37iB+6ibuKwLpLk2KjlPlImCpCm66kjdbPyUUJOssy2YIaE
EmmRJoh5sHRGdXqcYgfFT0hho7bB3fnGQKie2pvou9vHAdCrFAbbobuMEoVR6oq5ZCBCn3eQ7nCj
j/ONqSARBJ8VVLfjmyT1w45CIcVEq5S3QO6dhtwnhe7FO9noLaj1jyq5L79JfUvVdfoWAPiM/Rdw
HlL2zOVGkVsYF0EGYSn4AqSF/VGEzK6e/QplhSI4utz9iRLhWGi3Nodil4+bqNmHNuXozERjbA1p
uHhaXX3GWYIReFrqG5L6EZXAZOjSS0n+C4CyNVcStcV7D/SLzg1kAYAxZ/deGuhj7ABGvkvfm787
7W5MjqxShFO1beAg4OKGHMpvX2+Nj6X/x8kH4EYxqN7YFN4+n3xSZZtCcTi+S9R3xBl2TbqlxDpF
B5RIMw27db6v3yuPBtaYXvbs98WDzYI1cmnno18Tp6dex48q+dGaW+D+vtJuHfNdRsAQanGQ3HAB
YLd7TgCeagifFCqGWH/7Yfq7hJJQKtFZCWEnUcalAV86vyvLvGEL04v3zugSYlgTxNUFbB8GSMO2
SQ82R4UoP4t113njAeLOQNmLRJ5lB6Is7bV7I4H2p14Q0gCIr/blTeTDO1PUg3gCan/g1S8V9lwc
eXWIvbCl7IQwLkIG6x918aS7mt/ZjV5UBate2L+K/S9JF8u5jBdLeVLwW0WCBJ/P1jpE03k6OBzw
lpy45fcyV9CheiuoUX/9tRfR7lDB//O1Z6vZ8abEDwxEJrR8M/3svoUQ5jfTE6AH9W893MQ/MSKv
/hsnHECYlGlY2wTP+iy8aHyzMENNOP6iTeaW1LnA01dbf9imoTBVRnTClraFtPK2i1N/Naz4/asT
OE6VWNYihoVBZpXqDaxhCbMIcrXBD8+9sRLYoBCxdOSj1acpZIgEEjMIgtpioqvaKAHYlUX3wXyi
LSd3xj7U0I2iHQzXHLks7FYkcJMWV+9QuWk1ob4ALuERSGYNaivCLOhSti89olNlfIhZNhmYqCym
h2M+5sF48GLnWOQl3qlvfM5D7P8VIbpcWBWwfvMpMjXUh+QH8Qz47Byq6BKk+8Y+0pPW7scRxx/i
J0m39x/cWn+PQ6bo68j22ctfaVSpPpukFlwhsSclGXczuPjGi0hu0+aB+rHKNqL7okZ4v9faoxan
bEML27R329BdSqvIlWuBUIl3pZwODjKX9OiwAKCc4sbUvfirYJhsG+WQ6xjpCXAoqMbkOaI410cD
OUdMdhuctUTfJFawFXpYmfwQJHRx5RcZ3zYZ189sslzhDViMlL0bRAAPBYpxBuGPslc1NzdSFy0Z
iGfUvLJI1H/z3jwYxhPFKezb6mQHJmXMDkmFhc4u6jGKdVFkqqadwssYTznAUVC7+8kYb7oGcg9m
OaBiUXWgEn9LS/nekLzvSpLT6XoxaSbR6+wy3EmC+yQyNor3s4qRmdNpe4byDaZTE/Y9kvwUpkLN
Xz10DWSznro8WzD7ZmBGKoxLUSGHrwgr0HyIUnwOkbrCZDkeyQAD/MEGcz96xp4qhduH2k2kbGgz
bAygma0CzPYlzAZCQkQe1BcReSIORh2OOclyWuWofYRqt0ft/GCx6cj9tz0ceuH7jJBLHAzomPVu
4OcY4d1hrrCpwE1zB3jhKasH6Fz+NrVAmdNJ6I8twicVL+dlmPDS+UTX+1GJWbTpxXbiG9DDWyud
KHpeYN5sTHSNudQDqyfgf8tshd7pJc1+Tv3Rn24z777vfWjcZ7s6V/l7W57LuN1EI2SuQkUiDe1N
qmi5dCoM48EcLDdobBeBwYkwXImQINQQ/hYijbbLNrfoWkbmm0igVOSeUsQGp/CXnj+10VuOp3xT
04S4L9XnUDbcvDvF1a8iQEzyVEGPZ7V0/QsxCIlfaf4Aqm3RMzBMvE/DA3CMG90zN9lOk5nr8xi8
FMG73Mq7suxQIH/JiGUg2mqWsR8iZVt5idvL/bYenhNTOmMqQcMb0T6Ys8nwIqTJxC8dOrKiSuog
q2gObugfai2GgoQJivpC4xA+A1pvQS65aFXRF/WzS+Rzhg4mGvmgu5lJJNbHX6l/X/kISdFcfdUT
eT9iJSP5ndjABFNjcs7pvHbYE032baAiPlbAnu3wWenpNOj9bYIQZe+xHkF88FpsdSWiRGg/pLRR
k4uvuZZ6yBJCz/plHAFSNfcOLfqg8m4nj93mFD/E4iz81xZ1nsw6c+EJg2iZWLBxyKK0HE+QXRHd
qQasfAIpWcncBCFwGlY1XKC2z3dc4n3KF0UUzUYaO7iFOJwMhzx3sfSoQHgYKPO81DbsBbrrcYF3
H4qwoithxtWpm9zMwKxa1fcBJGNqMyJ37hP1KPT3cvtNpFxZf9tpE7vujWyNpNMfHkGnEFNg/mKP
R7FkgUdM+S0B+VlvswN581Z4CKfdieLEUWMHh4JqMWKpGbwGlkpN6mkwLpVGb4QJdvx6mycmQXx7
g/y7Xd9Y3HkxFZQxf5PKE8dVEj7T6sm5IRTFjZQcCEl8ozeOm2T+nstp0I2NCaY/mcKj6NkVJycL
70I3SQB2sIuKtD+iDxZYVKD3qZ7jcPcc16i6yyeMDXBtUm7wi3JARagJ+pnTcCewLRr0staTgU/Q
aaoHt6rVs8An0Z/bmuNWaO1rHHvNUN5AA4lsspTq0c6rh5DYfR21t1DYNFGGED51XNS2OosMBsNv
8zKwI1GQ9tGhYGpEjgtoSnw8zgsall+HQAtBASPinipclxUwbZ+DAtP27EyLice4jEGNeHX0Kgwn
uGHbfLhfbQEvDQf0l3ieyjFG3rPwutMkCao5wrWKv6P1V/XvUfyIEJLAX6wlEB9lyFksb9JgJOGE
DM9RMhssKktv8jstugPXemcBmkmo0zlmv5+m7AjdI+rLk+h/lvB8xhIFvrM4lcm76Bpx57AhI8ED
KUyI7321EVJR5Q8ia5v7hFfEjTm+YRdEo3Lk6KvwOpV8iGwKp5Dc7U2CEBY1RwPSafBPgpVw7qMo
8OfriQweHL0qy7NPF41dXgQhtrJN3u1zwMIojRFOl555n3Et8jWhS0VNhP6AvW10adfieDEaydEr
DiBb6BRxNWNgfBHSycZjCvMo4kwYQ/+YZR0HoLkzjGEXwIYhZen2mYhLgKsQRMSqgFtdNEA6JbVo
Qsi+erFA2IfeOdMnnNmcUzfsxrbZka9squYuaH4XobMV4Rs1w0DGbU7Z6bK3S/xTEBSu2N6Gn2+l
EVmXYlxp9Czlkiau8fR3VYvYa64oG/hqLLeKEd1VA1Dv4LWVgCcB02lblNki7RDHl2h6NGlDg+Yi
+lrJZVWx1P74Vlfji1D5KvZOHbuuTJPxFex8zaTe+Fwkeg8DAKLBOJnHINa2OU1YuNnMg3kCT40d
7tSD85s4gJHqFUELGd2b6Ms7yDU05bByFizk9p8maVYWUpUI4TbDpBJJlxDMLlLONQd4aEH/XeNB
/F++CLkktD4UlOYqZXWV1UUtNifS9CYSYRhw6afmw3JWIbrFCqI5c/FYayIvS+LCdMcNQ0BdAPHM
a21FU+j2kI7RnSc9pIh9mI+9YUAEvaA5RhWGGNe8ka1XSLxHcX05KmhVJIRkwziwDXeFfNPCJ0NJ
QwR34jIV6Ew66iNiS6n4K1DP6N4zwB1fn9RLd4NiC0oLh6eAuX5eQoY5jXIw8XVg6AT+ZTBfcuKi
kMhtU0vbCmvrr8dbgtIAQ0Z70SJ+F/fD5wFzc9L80dKjO3JTwaoqwIcgsdzcIlMy+Lg/7sBx86pJ
e/bady28lQmBvn6G5Xf+9xFmK7IYItMEcfjxzpn9RnVgbAVExfZfqoTywNriWOp4sCyQ1RJGhwqM
/8/vHIa+0OVhVdLrgJlJZpTiTdIOaLISIXA1oLXUmb9CCKjMzkf0L63pkiwfFlcPMSt8WYNUVlYs
R3fxdBZ5lGh1eeMPTouEcnQ4XXqr3ORed+dZHduk2TdRclSpQImcwdRgM1bf+VGRxgBtggaHE8DX
32WpMfNpnsR5d3WegWSVEZdVuHvqE+txCmDgHqCFAAQGyFGRH1GXWhlT/J3zMxQKPWx9VejQz/tx
SeFUXRQzpj2dY9yiEb4Hg5+3Bwy7QuWNhIE+VEb8LcuvK0OLdfbn0I5KwGLI6BPM9h7a4kreJvRD
AjoTlq2ByZ92kq3h9ISnkcJmLFxBOBgHjCzIOIeud5vU2iLSfOPxx9brsEsuG8CVTIXqipD5mAPe
U60surRtMZWvdmlV3wYwSOnOkeYp/jOJL3cyFzVTUwMqY2IC1OQzUNfgy1b7dEsXx/WzzMpog6Hn
Xi83kcACYCFOooiQoo9c4foiWAogBZcYNxuQis7cixXGV6ZIFUM5RbDPBQSrnLZg6kTkphKcoPQm
zvHaRnaKhDJ5mUiBh+Rd1EczPtYwTa46rekpLE7A1VPN1ocv8Y3aouYyc0jDglOFJKp8RqNMWrXx
XViJ3JcE60hYwwqd1U91BDTTRtB6ynFHEw4sLUexUqwt+IUOkXk9zOyLemo1VGbGMHQrPFR5vK36
zbhM5mbs9k3jemsovKUNdj3e7K7JVMm3w4DxOHRRaaX5Jcq/WMl9vZGXVs/1MLP7pEtCvzNihK9l
dNQzYtPsBmUySf9R9qm7GvUtobHwyoUwhPSvJXhln09JZ8h8P2lCPlb+kKOeO1p3HpayaQqmcFvj
aim5Xfo76n98/ZaLp7OQ88TfDJ0LzsvP46aSodCWgsYZRRcEjTcF5cQQ5d4qdg5SidKqjD5+ivTs
mrnZ0n2NPQgZHsRek58/D5xHkp/pkcC9gsDX2I5Rv8++cRRJmbKjROrkKwt1bcDZVRmUg9zXBeDN
/6k3ogkkMjsBPhJCaUkHiD94/np6lzb79UvOZte0xrZWIxYR8MQIgF19JiASIMK0XIOgiMef3zu0
SmE+4vSia9bsXEnrMPckiw85OBvtW5u/o/gp4LrsDyGnJ6IwiprRyrDLL/jvqGLSry730TMpDCeg
hCEG5SLTMM8fWR5SlMS6/81k/mes+RYxy3hQw57iOFGEPpxFEipDLyFr7rrHr4daOmNwpaJyBWwJ
2ONsrdBX9hDrAo/JGcNQXFGBCmHp/etRxEk1/2TXo8xWh6PnjUVRlqaHLvDMRfA4dStct6W2lTDg
AGLHT6DRZqel2SlGPTWibVU5uCtIuxqCEZgc40WO0VYmRgmLH7mOnPUjdbImXJErXlof18PPTtHU
iQplGhkeh1Qg9a3xAOoLf2jG+nouFyPh65HEk1ytxKpqDCVRmUzpWCnvFIys5qjU8PVxyKWugBk6
71wZGF1mR1V/AKIDKijXcyA7G9m8KbtT4/ys/HKz+mjKR8ngzw/970eY7U0v9n0ow5x1tnJCS0T3
gUMF2Lrl+c0AQEDDIJUmbNjc5iq2Jq8Uge2KPj2GszFlDk5koxo2Vv9clMCifTT5/J0dmicIpZnt
7ENqBGExbYUElUp5M9Xye+oWMELRibp4yimUq4Mo7uRPZl+5vvrIlokzC4LbBHlt2tC/9uOEYkJL
IT/cqvVTX761VIZr/qtsi63f0MkqikM75ZjX1w+pnGHG1v01yo+JUuy6vP2Y5x4vPj06NXH/YA+/
u1/IwT96Jy3Qb4tU39t67QbGt0L6gcwCteGk3o+9fqjkZxvIomh2G/BXxLCioFDG0g8/mr7rKfJZ
Wn1UhvFmoJNU1zSYUomCcHH0i9dBb06N8reWDfep7OOJ6qDkQiVeffNQxI3iN0mCfee/T7weAOxT
nG7jyX/o6FtTf2LH0XSo7X+wcEIlKDhZNJ/6bAuPrsZ/mVrq2KUfACra5xrFrTa3fgXtxQ9710nb
B3EEoSv3JGybgunNqfITrcIJm8R4yF3RS4BuTIsiPTAGEtluBLqk7h+gs7SE/fH0EEv4eU5n5TCZ
tP8KmpPyDa+6yabf4pkICzNOVeKQnXpLtqRk05brdD8k7dMI7xLISAZ20yFK9e130ctEyRV4UnBO
aCdWnf0wUab3M2XTG8Ndpf9ymOqko5Y+8vnNKMTiT4OxVhyTuNnUBUAEBhdMr8qhgam37/53vWgf
QI+8hGDKvt6zi8EHZVdqBmA3KLHM9uzYe3rXmkCQrWyjGrfmc2IAj9hp5CN/q+rOzFdqe0uKGub1
gLONaMeyUjsRAwZYptI08aq3kMZq411ShP/7iyC2NMYeBhXF3Cyn/0A25DxkhbWdCIZAKG/k3GDm
Vop+HwjdP04IRJ5JGUWGNkf2BUo96GPFgymg4kx6yoHeuUJ6yPRsF7QOHc9DEr3SN77VAOl67Q3h
/dYLoMGi8ceZ6vdA2IxuU1J4KeR4a8P7JAAAFhQAXsMBRCvaO58+bFZOLrTW0JxAUCUI0Mo7vZNu
FAw/x+aQO9SqJcy55XOWobDGzr/PB4QA1OJMCXef4BfkBcAuzDdxGAnJaRtXzr67JIhwogG6UWlL
1RmgE4miA2Xgr5fM0n0CKOzDHxi85QcS+uqUNzpdg7OFwwSprHDdyNLHMP6tQhKjxPL1UIshOfJz
QIqgiVPTml2dQ5p2oxrjwoj1j2K8yqRo0zvF7QlRBBW/XeenaZ3gLnw97FLoAd4DeVuLpJV+xOd7
bHLKIFZbsNxkbUgGoXPqd4fVuGBtlFnSVgzoAVdNAeGkOYW47BB+ZOhhrd59i9+LV4GYiImSPpc3
HWoriPKaJg4BKSc/rWG4sIp3t06hWRwJ3TDMxtjiiPd9njctD3O7xEXlLvOfQMJ61ZMQeACUEajW
RshD5pRZwYm5nKmwxEw6eD6/s5rJLT4HJScHawQT0oP4/esVmvedNBpSdNc5VEGHU6q+A7Y3rXVZ
06WExroaaXaYSXC7LXnysb3JnzPaz2BnRf4Ne5rOOdp0q/jjxQHBgSLhjRwP59TnV5PjZgwHmWKj
muyIIhJuWBDmuVRvBN8UzFiKXvDXu2ExfkVp5T9jzhIMmbKzWtSMWcNgp9kQw+IXGn0m6JI6+njP
EVV8SLUq9IbEPphcYF8/w8prz7FJ6WgFCiX1CFDOPRkcFSThnoDphWBiAzEwYPJ/PeISoQMyh2LD
NoQwA9T780wXfuU7Pk0WoXpV9MPGLt5R+kabdOuH79l0zoNKEGckA9dvvGFpwYoJQA6vMy99XW1i
rGxEU3HlscTZM7+l4JhY4IHZygAtPz+Wb7bdZID3E6SKgmaeiOjT8QaxCAQN6MAMhM/4tm1LL4JN
fgpXn2Dp2Lp+gNkmD9GrRr2DBxCX90T0OJWx+PYlfaCv33Xpo4v2Cbr03Mb4rn1+1QZRUinsQZQS
stMp1eozqW0bPJvOxfRfwJJ8Pdzii10NNzs1vBA3KS+BjFmFTwJ4ZJxT2syrx/FixHX9WrOFFaud
RAGN17JEtEzSAFyNVgUYMyu9J2bE3+1h9eUW51IwBDRZo8A1pyeFPU4Vo5jLuKdXF0inFj8nAm9v
jG9pioedgPDcfj2hiy0ptIzwTZOx0PhDnXhsU0VvGsibsnwWtAiSLC4DVNOQHqHsUzrnAvx2foNo
P5wYehNAZL5+hMVvCncdIhhOmBCgPi+hwpJ6BDN57U5GKT/eQUYReNtVc4Xlj3o10OyMzKSmyIKW
1BeK4kbP3oVOHpSAKoQb+YI7oF/u6OP/f72cNSvfTYFD673j5cjjxMthuQtU6r8qxBAK/Z85tGaF
GD3rQ0V1+Io02YAc2uEzvQLe5+uXEV/ij3PtapRZISb31TFRcdi+E7oWRoGETP1GuVzI3mPQulvv
HS4V62wNiAHKwgQK1uyLKXJrJ9SCMZhqYV2eBsvfa0jSBuUOqzgZyP9kPYSWvV9tTy2+6b8Dz2to
nTwaVTFRj6E7vOnVg420aymw3p75hOLh19P60WH5Y16FfAD/0A4zZ8e1auRdZifQuc3yWa9jtyXz
DMpuo0soSf+QkNmVR7RY2lMStWDnfxX6e0whUZjZlMUOa9qoUvZ1XcKkwAgy/CfwShfwkeA07q1c
uxV/uDbiHbdk47yzRAq55EqWviFS1SDoIVwAhapqqlqH2Kk+wpQmrG8Rus+swm1LvrH9j7im4FEU
afggoG0eeqDCECO3EW6tnsfhbWgx2XFQOGrf8eLxGn8/6fGhK4HP0bXSjPq53NdGshPCMjUmlV/P
4mLSimKAITqZhAMfJ91VRGk5vjZNOWRgihyBT1cXHG867HwAkVFBBBS8qySNFsslQMQnEVh47udQ
3lM0Usy/ElpZcOr3AqtG833l4RZXskVw/yEHglrd50Mu7VWTolrLxdVuYwC2aECFm1sJn3eEmu6B
Ggc/5V8ZhRMSw1va8WUNDXLv2Sjl3NRrZ/5ifCK4SiqSeYiGz9Zb2jhtFo7kAEiVZSwiQTPW/Xav
msOHQ9L/NJ6Zw4CrT6mK51K7fD0hi4c+7RuCBqhCf/RT6kzOI5uoBFIIdaxUcLNoOzvhGqRr8dDn
ajNkSLUIMM6jUkQ5k2aSINYW1msZIcVVP5IMUw3aFMqjaGrY6ePqTb50fEA++xCAwaF1TkeIQtOk
amTRV88OE8bEIG27XZ3uVRWr8ZV1vxQ1XI81uz5bhD/GEDfmuxiobWE1G388kk+1bH4JLTFBa1yN
j5a+nkOVnH6UpdvM7efVHChdiygGbM5WFowq8P1N/u7hs/P1IlGNhQsHFueH+AawmTlfKZK6vvBl
kvyCEiMA4n29+47WhzfdTD894LDWOand4Qfuh7bixuHOF0pqu2bagegv9Z0JGF6UXA+GtHKtL35g
OuZkH0JNeC55oeVmXcgjLFqpRs/sEVoS9UN6AziPcBB+PQuLk42yoIywLzYOc9ELRM3iuC0iFBLj
m7r75ef7Kjn2SrMy2YvDGPQ22Sk68M7ZNzUzy/Bqgx2J+4fhXOLoXnA2Vn17FnM2bnNx/DjYFszV
apGuqq2p55uOKTAr73sIwSG8a3tXj25GCUO5bZScK/t7pD22070n7X3voOEdN0EjPeFk8PXkfpx1
87v36nE+zo+rW6ORaqUpQio8nu8gqRletNLb0llAbpY79M7G7BOYo+Dl9h2pdGq6BvdgXb6YznvL
uTka6nEYwakVKvqIKTLPFU19HbzmOe5XVsKSu4aQlBYEPtMwyGM/77t6sqsciRPKn53k+ikmYBLK
71mNG0a7r51ha6DLJ6d0TarsQNljm99ikYpam478suXqgbdVpGdVDoSR670qyRu9GrZBl52cIdxE
hrbRBmVfhf3G6P7pGjToGuhxfnGD2XjnZG5Zy1AnJ9ZH/dhaw96DaFBRKwpt/5uEh1eNxXfWWXtn
6lfui6WjgIKmRkYNpxuHGrF8r74TQnmtlwv+tNl1t4r9LvLqwT6HWXIMa1T38peUIKOtnu0gw3AE
O/tCQXjooVZMHvFFLs9eYH4XpZBouogIREjuaRJINFB/lbmyrJaKotREQS+CkTZFgevz4w65FI5+
Bx8Y2O/4IkN76bbccfXfg3pW4Sfc4TP29Upegn8iumRySFAFAoc5G9IeIl9DJhYAmUKMB/lFuakR
cUAJnC8kZCVHiXLfYxKlu/+mmvdpbHGQX30dtW8dxVNLCg4Q0ENh9Ud9LYbMszrSwnX3aaTZOlBC
yWPeGYmYtim+eQoEjhz9RBrpSA/6t6teRUs6PJ9GnIVueIXWxRCCRBKUBZF+OEDSKfqjzFJxo3tP
UNI2bUIbTY1RXR9gpJG9htoZkz4rdzv5NzWwsYUhmPVY0NlbIdBtgB1LmmFLS0Iqqo84S+rPACus
aA2hs4TA/PQCs1PDTr06mcriA4TMx2lN/bbU7z0Xeqh37xWtCwsCDL4GK0MK3qVVTqiYoNkRy/jE
QQhWGdYfJWcpkhLd6fhkQ3uKaAGOwUFwelaW/8L9ZaEIBe0C/1bBjfy8BH26Qt6ksPwT/ymCSpx4
2i2CrAZ1ToVeS+kd5fZY2xcHbrEw9Gz0X408PTwPiGeuPIpY7VcvbJhAk7DooOgqUEpg4z8/SubU
nVEOTnLpD8pf3jfzzntQ4m34kt3y5dt/rAf9qf9tyPuvh/0omc+G5f0pomhChuuPAyAqokKSgXFe
nkWgBP99J2/Rgd0PbnrvH/2jffJO5BdbeZv9QIDhQd/Ku+QhQiNiZxylTXPjYCa9jX5Sq360/orc
p8Phvtgou/EH8mpbbfuKd+qN7KqbV9mddv7W2/hbZGs3FX+meir4+Ze2Nff/i7Qv7VFUjbb+RSQg
IPD1GRgFR7T0C9EqZRREBMFf/y7qJPfttjtdubk5SXefrupCnmEPa6+99tMBMYlHJCPoieMiw3e7
5WpqJnZmTwiiYfz3kwS8Iv5lzYGbYbzWSA7DWLG37RcneQd9i+waJo5iKW7HBhfaUxjfg8YSos4f
TLeuwTXowO5GwgPC1keBKuCx3t4SHq8wKMWM7tDtJBh+AmkLWmOdUMXH/FqG0dkO2phmsT2hCsVX
hYo8t89juSj2sjlwCI/PFDSoRKR3YBkE7DQXKBgB7DqLbH3mVOg2JRN3ujTmIn/6yQfgPOtFem8j
oDc6X0oEjUhEZhCNPqNWh+OJ/YA/W8q2ZEPjlhU6uYZlSdDgg36zK34H69JOD/k5WQuBimLiE4Ms
GbrkpwuUQW8EMkpQk93FlnrIKaYQ2v1uc3IWL7ejOe1Ibil7UGhzS6oYOgeFle6o+OBB5+U+nGsN
sgHRVinaSXePB9EdjMyEwvhciwlUGdAwfM7Dq4+vRM6U7Y9TU7jEGWkWykw3u5VKbyRnH18ynZji
rDIrFhGVPmj43FwZukbJsEarn+5Fu9pMyFK0lus7f0CBoD9gBq2vWTiPJMVUOPxSeBAOYwGkIvx2
MXbSknuonO4HNO1OTrdzdigOj/NgpwykDXLQyECOE1OmaGHzS6p4KNGvIq5TzFF2nzQh1SylqFDT
wrqfRa8/52YZPh9Ec9agmJLr+uaX/i2M53FCbqFid/7NTyxkiLz1NJZfIktCdYzlbuWDB16MB8Mc
XM0S2bqwIh6bg40eRj4BOzAmurnPjsGEkMTM6dPExDfvwVushWYFkDcieth4KEXPoLzCIoaWkNmT
qbT2bhSbTRUyC0QTUArdQwcDlhoR8C3o6R73zUJ3uTWxn16Ne5RglTLi4hUUL6brIkwO5fKO6zqx
FTue40kmJDno3e8O4/peseQGExjWzjcWmKWzy7CzfgzyyG7KGzvdiT8wm9Qx7Hi3Sr9ezLdiSN7J
Q9/ekmt4JR3DsBDn5Vztm0SufAg0Wz+CRKGjL/csvghYnEMwBBNeQ0CRAJWhECYpYEYgJj0z3MwW
rKczYViDQDp2DUxp76efqGgnPDelMxCd22HwinCAhYEsCPvJynwDcf96l7cQq1CNJNbb9Bq2o3ER
3ZsT282q/Mrt1ANas30snlbl5lzayZ5ql2sIB1dWtHh52frlVf7VF1Z5GC0ipvEp0ZbpRlgqZhdM
bJzs3MwZukL8yhy362rqpmCh2dQvDziLInmE6C81rzqJ1xGv7dsPPuu7Sv/7q2HaNKJG1B1GFvi7
+FyfxHlr9HUePunEgrIzWmqtiqNfjVxJy3vzzipec4xcIrKJI7MQ+Rzy3TQyp5gsR889WVmLHSqL
5BORjcLQEehO19AqqohsXR2dHMPx5L1upLFlHH5182/np74BbPC5Y8lEG8PfCcoZ7/L78Ut/xEIv
ZyH0q9h0eZu9zJtzn92cyKrJtx+cTXhCc+9mZuxqZabAQQayOqIFo0lUSO+CMEYlGk5gvh4UVGZP
tycwYBgGbCY8ZaA+0fXzR9c1/esnBw4GYSh89um7dBAanCZGKkhZWPMHA4+ZwSJLeAkNPgnK6QRi
k+RUw0dIrCYKhZGnJ+dKOxgJ6LXRBd7hE78L/q4gMyMsCeI6AhUdpsMjxzQjoR2zyzpnLm4FNZjG
2h9Tjz+9L4T8IK4PgSsJ/RPK+I6/xP/ZvRPVvBDSsOFwT8FwEd3e1P16i/QnWhrrilTk7uB93HJW
b6WPJ1g0l/j4+BiWDUzzhDYBYiWvWOe8poYHBteuCnsRTicPC9i4Q74s562VfF5tzZRZxlIeObH1
cA1eWdUBJB5ENb1pkNWD3DnyYGu6fsLJ8xuP1lkACYcHIhNxJvO7iybJ2dQEag05EkjeRPPWlA8R
SwlE/nASGiaahoWo7SNVaL4YY5h2cw/UsIB1cgpXWDzhHVk/j3fiyphpC20fUWEmmPiVXf63Wd33
uQapD0Kv0FVHzv+W79yzTpiWspiGKoKRbC7scmsBwsbxAeFbOvnJWL/hWt9P03D5NWgsY27L+1mc
pHrWdM8mxVlUrIEe4FXHVYFWh4VfcQYPHzLxCqdjH/hSTZyNtfjsaY9w5zOnDxzI/w6lTuAEiQw/
FAbH3oKyGsH9R9JNvgpaccn59+3/r13o3Xz9+sHfkjTt+agrNccHv7Ebq3nDI19Z1vxJIfFAc+Kp
5GHifxAVV3iLU0oquknJZtWTTyul1vkcE+fUENP/2NZcMDFSj3lX8gEeGyzeBMcL/2STMIEnMByI
sVhKF7vZTLOeuGZPJtE9IkC47pZNcRd3n+ecLjpqrVZpR0Amw4vnLOEwICGi5PGCStQd8JWI/iQl
+V5NGvdQRtaBQYiYJ4lm7be7CPGdR172ZRoy34+sl3kYeGqP9mO8hAZO0VxC8FIjLhQoJuuRhcXp
kn4t7TWsH15kp8Cgd3RXEkqX6+XWtgeyXpcUFgSES4RRazdwbfuHosQ3Jv62gwpa2CHQArAeamlv
B73C5hU3LUpChpMlJQShtDg1Owf6jD1m3JCru4m5Y2nc2unrkuyNhOJiBxINwLsk9AaOA9y+Mguj
ClbviM+c5jRxIW2HcKAmqrP995l7n4Y1rjPSEMBRWGqMXpXf1vkpqb0EVmSCwMY/oBseobqzOr8C
wjWLHycsXMIebH+Kp74d8R/r9Mtj3xIdDKZX6l7FY1vXq5A39Gh+Ri8j9vU0pZuNI3BrpbBPOIPP
9kYsMtsHEzNwp3Z2ULCTxbmgBf1h8947gP9bC02F3zUwgfMP73ufXOuH9HglsBsvUzLn5ZfMurl6
aqhDFjPItLhtR44ZEcmV5awyYf7JZfnDp/gm6f+xNBBCQBIMLhC6+H73Ql0tauhkw6dQDk+KrMhN
Fj46uztc4GLhj8e/aCnudBIRH73xRAxyshxAH0eI/5XNtvBRM+MDSdkdccI8dhHUCJhFECHOAfjZ
CGRR2p9gecLgDXQhXb1BWC7uXJmj8oHYp3qSGamcoOQhWphF4t6W60tyePiXKMbFgcSOiIB+SDfy
Vw4tjtm/z6Mkjjv/j9d/L3X1rwRzHMshQQjUvvzbZJbmLtoJCvJR4cPh6heIGagKi3B4wQCSjw8M
/CQHEeEFGFqNVdPXydk4+v5K5VU3apE2ZiyYd36/Wp/GMafnBJETBGkt+F+SsJXoLLjsQuOxRc4X
JZgw4lYbF64pITaurLnOAALEVHC5iI50oi5LIpqVky6QM4IORSAXjit7eXpfU+715sfE94rK/Joa
/N9L89708N/xxNAkXFTcWaAyvx8MrZt2ZVG2SWjYNc/JR709zE+OJQU7w0dSdTyuqf2DeXhH3b6f
ieoGhnZO4ZjQ2vv7MyfDFJshXpOwY7r7hAOtwskCehBHiVbMyJCc/GQa3qXq3x/5fgBKsM6MV1Il
4dR/MMRXKww6QkmlIYV5Fp08JSWSqYGkCwliRXRq52wp/HAHpe9K9vspHGWMwWOAMAQEGn5/7z7S
2m5SYa3B00AERnpcOCAgKTypbPYbHzBLuYE7amC5KpJcqW71rFx0CkBQIm5Tca6B9eSAYXKAjJs7
shmhhoG/UaFT6t3YtkNwbHaf5UxZ4psQMatrxeqYP6/pBqIBL/AP5jFQ2uCVUQduXYPQDwYGmdPN
uUotVGpo5BCDLlKH5BEZKjKY6AJBcxu8ciXDkX+WJJjOd1dgysAKti/aq+YeajULAERBaNc6QSTd
LtSUHl+wac95C1zChS4Osv/l6CIzaP2QuoSNu7fABlw0jX8lxDWY4XxBBXD5Wv/7fP834uGPRccE
FVQkoVryR0Uf1UCtU4diXPQ7uriJtwXcTD78ucTmLxa5h9sIYTnAL4hZUYRppCNkf4y/cb3ZYAJt
YGRW0ZTkXkqciDkSHMqEdkC95vAhOjlv5hPuzKErxq/UOXdkZzWM5DNkH1eKMGr1+aKcH4/AURgK
3bv1ElNBba8lS0zAoOHA3PVXS6b8C981mE9YFZVzQpfCLEKM9lOmDsj/L8YQszARx45DvCEx+fsx
hKDkkLZxnoTe05XmDaAadA+h8Z+JrjofaMcOZox3AbzFoAfprHJfQNo6m90IWW2ATsDmW2Pihe/K
1r33AugWsSuNgdjFsH0jLJeVBKxWu17mHFUlpJW93eMfClSfPcgCR6/3rhSjmJCiWM6CRPN9wHfw
E/u9jvBvxE0TInriSYBLjE17Ha4viLIS7gbHG6Ln4/oLeJK7dt1j6/AbCUIYWTJBbhrQiDc7wMtk
WdAph7rWymCNnVk6z6yWeK3b7St+/xH/kL9b4P84Z7+s6luYfX9KsaCkOGeeqVDT+1p++YePKyAC
GDmrdJLN6GQBYLqdHZNVwfJwldKVOXFVMrHG+HtijY4IREbS0q+B2C3ZvkzvbrY4ruOpOm8OSOJw
nDamZZUElivF8jmzGd9JWPjVCgLxcO01MXMO3lFCIh5hNZYQHLZaHCRDgDfP8B0Iymq6AtFW30+d
m3c7netP+GqNBnBOAQTICfzZqqfnM4RPSYCB2GRWEmz/DB7OnNfk5pSOifidfnZkpaCz2MLuIyQ4
W0PGsbdEX5QStlegDxt3Iuyw+Z3XE/N+whQeChEDrtxI7CsOpp/6Go/MDgduq/KO3L0HQdIxmK05
zBsTx05ejadnfNkEB+6T04tIUnYHkrWOrgSVysy9AnMXkWhEc32+v7kwLyWt1usc2OXSQ5iDS7s5
sJx8re0rMD/EV1hk5C58XG4NB/9jBBPA0iPeh0e5ChiS7YMRJQiCjNhrVnzfwyuu7B0/pqDQIjRt
pEERb4kS1HZGBwt6fUxb35lKtmx5sbfIqxhbGmzZEsGsbciRfclksIAwXr7Gwzje7cbOCcwRPoBP
11e2ti8R1fAdiEOtxm48dOKZ60thSQCx6fP0bCgsB/nBL/0tK1J+tQdvIcAEnK9I7LIxWh8xFMM8
fOATHczpETjW2eWLDlaxo4vcxzW3vuEs3sHUmafN3CHj9QtwbfHbGqvtMXupnG5+al4ujY0WMRy6
wV7+lMpBvesHK/YeRNymQyx3uG/i4WFeSR6gMrGsLDMeLBPmR5/SvvXQaAftFO/qFgAFpjT7ROrU
T7kOGUW7mFd+Ra3JRm2gxkXlgTXmLgvAmqHaAcwLV/kE7+rqDECoISpZU9k1lkhlAYjL9LadfI5q
bqxlHRcNMshocAIBABiJxDGwztMWTzudR6gyNUS1FWz2A0mYi670PZB0vwwfvriDwKL1MDF2y7kx
YPGwxncTWp3O3XyY+U51dERkoot2NpwthIlchd1qPAF27smmc4xtZHDWO9F0j+sE7hVrXlDbNzMz
JfPDFqu+8pIZEtXxxpMP7+tJcGqXNl3GrD9jgtssXlUBNKCyCb3aH3czsWKkshA8AXDZ8RcWpaR3
qCOgtf+HuPOvCYmEiWYj8Q/DzfT37ROiwmgaIw69j48xAx//m899JLLwHmYMrAsgBJyMQA66hQRu
voE9Wc0P7LBxHCenK+sBM5XDyiwICTjCDkr3I+j34GhJxWnUCQ0zjpT8Yji4a3aEO5dZl4RfkBCy
xE0xHg9e4t/hxkQanecfbuD/v5fxxhWqpbaIGkWPEW60sLUQY4RZMchBNhugaCngBYyXQZiVmLhI
KzhEeE4gLDEfXxmyh2R+5VMKBJ2LfPSwq5JYCNwcx9z4p4NjmubBRDK9cjYHpG0+/ryZm3N8I+6A
Cce6cVYLRB0OshXLsrjtIiRzXaqY+5k1O59nCzhcZ36aO441w9c7vg9c2ElKOdy9ALtvcVRSxuWL
SOOEgKZcbYuyArwr8nZ3YtujCVoCq8oRwULjFC/nnzab+ekEcGKExLdQ9fQyOp7VL+SHDHSOJ+pN
ayA8CQk7KwgbJzjS9eUro186fsy/t+CdRfVfqP/LDryBD138zAwdc2GQcHstB6DKxUsOBCImkQkY
eDBFs4CBf6wu/37w5Jtj9L73kErBPDh1CpHDd9hDMiBo1qZ1HL7WidO6ANutKyrssP+vuQBsH34A
hgqlYlhZp0LAdNsh4t5HDhyolfpXWvuV9bITVodQleyJgjIjAaOKgpaCs/HwYtL6aONeTZ1VjXrZ
wEKM1EIsgEgKlwGAW4c/jNj9DOqu5HYGjSyHO0HR7o763WUaTFbyIqMXDVZ+j7+H+RGYOyE8gPIq
Pg/seyhwKKfGfjSbMmUPind1RkkgYjGRRYJobh3HtDQxiMzqvNjVVrCio6fnDztiOZ06xiqC10ae
gBESMJvDBrPmfbhbzE+AJ4X2ItRbIZfrNIs7im6ZW6B8UDspW1YI0oIRJ3yh2tC76C8JO2BthbdI
v6/6p7G676aLuzcWKmULA1Nx2nM++KUJOhqWCQd/MUaP1sqRGeZd0o1DZvzJ9ruZFcA+rAcvtBvc
eRAmx/CSKLAg8/YETqgdoTAaBcai3un0bjauvBaX8rz7BEMMRXOU4VBxg42uPG3TZHDRtVdYGYqn
+e4nvBYF+b9YkF9P0VuWqOlo8ehfTRyKFIVrFGZOFS0BTIKEgBglWp66BYodqINjlgBwUj61FCvZ
wNQghDcBaSQb9RPUYQSUKPX3bMxxEnrHD0jdHCKsoWRfx91DHSTFzkWL6f4KddSetucGc2FP+rY5
3ObTKUWdzivmIFuHV5ogu5G8io4lurEaEJNFxxWmsBQh4XQROQB1NY6N8iC/SieLu/3C338pixwR
5MtgD0+Nyd0uH0hZTYw36e3cV/BdMqrB7K6RlXolZ7DtcQpXt13CLISiGPlObsvSX98OXU0ekFmg
Bb+FmV9zVN98oySRbKEbRt3U9mvfZxCHphG0vksChbrygL7ie6hL9MrEzTCTESNCFh9mbWJ22xeH
a8iCLphlOCloYyLdQFSoAqOg3LtnE5LgRkvKmfqpkYZD95o8sFxPJoDyF1xnU2IsQUcXAYoFxwfP
0L1YoHg9MfPFc164Ey+fp+u2oSLqKUGz0zadSqVFv8hPugUvC9I9xTmfkMQSD09XWVZch8SEgeNV
UFefH8dwU2OQPkby16JC9VPnjfLTEXsrPFcQnhO7ZxWHPhAIWHEEtU+ce4yAJb5vrnTYkZVz2sTk
vPq8Y4tmCgMBn9GHZRc0s7YtxTX6ocz6V6D013P/VkG+FuqrUnV8qI/5BmHAZrMZrdkZSadjcU5t
Owpi9vQu9r/NNuT2/nbhJira9DALG2qNbw/Wn60gKek1DpGnYsDMCAMcdH+slUCHtWM1ycyNsYMg
Hi4cKqYnpAngPOCCaUSaY6ecr7EuMkGShaUsqGHrcH4qGah3+a+sOPrKO8piSDvxb8Az4gAdJhR5
DRn2Kdw6sh96tzviHOoLhtYgU36R8QlITVAkhmeXAViIfou60xcYHLwC02jEip9k2+OcfMHAZ/SQ
uwbZLstw6Y2F6vsM5xl3JmaSDOOFPVPnCOiQc2yfOFlTIDYwm5AQIZpXj2FyZa1iq0K42tC56Pog
OU0Rm0DpHkty2DQU4uxr1TxBCM2qrZxn89qKXVgiF0qajsSgPU6lHSqSCTXmIzhVzFq4LYVLHoRg
kZGCSrPZ9DOFnpAi2rmlBiMEIAFKaXnHDKwuQrwE9X8txBCVGYY1s2hdz5TP/T4jnYWW1EURjEXb
kg+snjWziVmuXjDwkivDB0K0dPtkT9wquwKKN3JJECePhZmnnbjrit2toNzeyQXy5Y6HYjtu+uc1
jJg1+Xi5Davhr1DiAZ06AOUGeOwNFZNvtEGwwDuZyUuk67DEDJUxe8V1fN8doebAxE/JQloeschc
gb5AJWsMQvdjRBph9UPFVF1kBzBeg7eW+Q0kleWdLBuvBDMGWd/lq6QX9TvnQ3B+QWKbASWu2OVJ
BCfil5sFjBx//oEW8F32/yNaUSDnO/ZTTv9AI6W78qgf0AwLMY7Q9vVjO46V4ak7j3J29W9QpQcx
iJFNbOmz3chDGlJUeWFWtSftplRTgkFDiwiAq39fSOlv+JQ6Kg2i7+t7cizu6y8V81zX1TqpBGHz
MEvzap1Rq34y3CRcsJ9qyPJo6f5YBLw8mBGI59Dl+fuz9Pqpa00fCZvCaV+Qt2kLx/jIOpqWHJMJ
AM3WSx2mcZfiRLamotnJy746BTTOGak2HYfdJlnYejdfVO0bAoXgx4DgbxkFgtr/+Yhv6fkLxcy8
0vARjTUkOWqMux94gfkNDnjTt5l4oz5qSec6Y5PYftgaPIugUwxRSJR915AJSD/x7t879E62/w6x
wVgF6RyjPyeYNvr7qglJFN0liIVt5Pk1wLAHoNfJrFhjIBGExEmcLKd01e3aEJMCO3LqSeHJS0my
OjcSWfvxosGA9hMdrbN6RzCq/r7S7fuUKjm9hzerOA8lxoVw9UaeP6Rn7zqWf3zwt7Vso5empY0h
bBjU4hYvU1s3ZNUCXQGc7U6Y65bujwNYpL8wQEAAQfVPQjO+hhv3+2rF8l15CUMnbDwGc+6DI3QD
S2BkDiFy9VFXF2EtPbM3tdH7zjN4nHgVWR+M2cjcjoLF7S8AC1vfPxwE8nJAnWp9IC8GhbnE9AEf
JXfL4MrCANdgxq39wBST89mO7zjFqDG2do+2Tdclh4gTB8Nw8GClUX+agP9yxPAR9giCNaU2+wFZ
Qt/KX64XUiG0J0ATHTX3t1g2hZrzUNxbHBQEGKUz8J51szoAeWLMFD+87cMUl5DaB0LxsQXwSbaI
L3wkkKAnfLxAzz3MTUB/CHdPdSAged4AdkShAqbanZIbb9gCYB+iupE3gAAPURqiYPLZETU493Yd
5ocXOZ2w2pd4ijLLaX5uMdTQ/ATWfJ1p/BNYo6VamoVCLKaDsd7P3NRE5BmmLEchLuFrEQslzjDa
i4v2ugWu+xOU9a1R9G6D0C2F9ZHlsTD0BhkoRiFCxqoSNvPCBM+YrORgRQiizM8b38ODJOBpPhA1
bsGPZ0AIf7jMfwt/IP8/yjGMzBb1rRwgPdRn1cdSHPbzwplaU7c+lg77iDDQCx0l7KnTRMYEE+LP
PRmzclH+AOQLPUdE6PS1qh6WWFDcbPvJAsGdfOjSDINDlI+IoLppbB/AmZD/V6fJ6keNC3WMzH5f
Oej4YOFkVK/HBu+3m9W1fYsORm26AXTVIVMTealymb0E977JUMJGoNHYt8XAB1Riw6EJhhXS8Ztv
TNHcaeoYhhazq9ecCvThLlo6AQWdVg/QXaOVNlPnnUzQm1B78SUqAWQKHgBnpI1Ba/fzzJecV29m
X7KNqjBGrAMBnxwfM4wshOh7Dwd+0F9U+4SG97pFSoSITGMNiLLZOrdeFqpwOoDRKW23aPGEi3np
ZJSuQskOMwAPdzBzlgJK46fanz4pRhkrqDk56bnYZaDTopL0Icooymj5uvqMJNIB5DcLxemAEI9A
QWNipJuF5tSFsSiWLRBl5IdTDrUP4dxx3cyA0dvlsXShAhWkDAhPyuWLAj1l+aIbFjjLxaqaX9Hk
7BZnTHauqOhdP2WMBnOT5fWnI/iHgUSjpAH1LtTt0faKNqbfDSS0zF9NgX7YjXIozdjKVv8+4X84
0N9//HfC/Us8IT2ut0q54sc3lxSxWwUmu/nvJ/xZ0X57xBvm9HgMUMOAKNcG3K8REduszmduWGvE
cP9+0h8G9ftBoBFiUij6g9/jlbiQQSZMJWUDWVx3ioKazIHW0Mu/nzL679/u1dtT3tzkdXp/JNdo
omzSlWp3XrUB2vGD2uJPL/K251cZSv3CdHzE8WqDEUPUg3bRFir7P72J9GZbUzXt60wQcbTca5DN
K6d1RPvfj/jhTaS3vc+kIuquGbYkJ/kKtBGA0pjR42Y/7PyfYfHvm/L99V+OsSx1GAOY4znlotzc
RjMMT/cCmBaRciX/9LS/38n/OWjSm2nNm4cqJhBA2cAtHw5zJOKLxd4FMe/r36v316OGwAAiTCIo
ee/Ni0Wa9ppSDsrm/pV7KAUiO7b1H7ibPz3jLVxVtRv0D2Q8o+XXGEGEsFSPP3nxv56CX97j7cqU
WdnfX2qPZ2xlsHJpvsnaMbZN3OH07xX7M6iCUoKoT0c+McYlAGr+3Vzen5n4yrVqtAF3QJ33ZOyg
oZDubM3cV7nk5mtpD1VyJ4bwsmns//34P8KFt6e/hQu9LsmN/Lphw2boKkfBBd3HqKz/+yF/M6i/
vePblrWd1mRyVysbYa55ExdtQQppQgnkYzRYnTNPRIvND6fkLyce6q9oSoUfkhEPvZ148YGsRjQa
PPIzwfgqMvnh54/e7N2uoknXgKQD6l3gs6Nt//edu6XPTivQwLzpJBahsv+iB7lxhoSqn/dhrQ9Q
raZavy6SUS/8bqBPGYGrgr6cpwdgKUVNSOePr2Qt65iHZxsfJcjEixsKDCj7W7VG+9nkZmJUZ4b5
3JjQllJZZLXOX5jF+WWAmj1AEtaE5ChGB1BIMOYeBm3ViBXQ3YKSfAe90XmGkASTDtHM3AN7xAib
lMhrqXNiVM0+MfXhsX4hDQdTXZ2AhD9BwwXQ/MxBfIjpVWlpYaZ0ObloaDQs5yVIvKltJAv8uASZ
oJzYZahDwDXfSqmrA09vodvNhct9ie6NFIQTtLUEL1Cmay4C55qYQkxfGELLxUN5iAL1K14LQOsr
9JEFHZgmBorVyQLNzWhSf2w6/aRJrE+tDhSyB+hL6N4kL5k89ndzUltiMHmxp0CnbRB5CUbcUaO3
mgbCUWBKNKAkAcLGM1nRsttGRW3Ajo/oTs7Pt0mAlOueWNd0WYeqCYagZIRQzC2tOMXUJfKUnBgM
poTpWwWzwTBNE4bZe14me0Am2Yv1tYUhv9WnohCoBRvo33mMkV3LJlvh2I9BKlXR5TbhbbwUj0lC
JHzLpnQeuoUXKiAuSpVNh2te0bZlEI5BN1AVamicAmekD5NNipLnhKVHTEOU15ggh7P1cCYq2JzH
cjITo53WYIAdecZELem08SSg+2GHFlxyVU0I5yTqqpx+1kd8+js6+SrzyvG16HjXwuGCYZcYXKOd
tCu5gRMAYbYq48oTQbSbuhBchU+NaXpGCFrj6/l4DgdMjW3oY465CNlcl9mQPSCK5N4hXyvRTp5P
Eb2ITAMYOFljpBZZGQOrFDRkamhcN2Xw6XPWyWz6wvwR8sBQQgSmBWsiLlQbYZ1hoTHS6U5wM3Rx
cxcAi9bjpD9LXIFXh+vUq6fqyhvNnIpWmXpRmKKnCN0heoDuCmmyLb70sEVj0XDjWWFCreeGzrvb
AqPH72j3cqPtkNIE1A7Rn9JqMOuYp+HYxCjP2vBZUIzN7FCKO5Rg6Bnr3JM1yIgTDQBxCiKjctZn
sg52XH/jNRrpI56rFHqw9cRMJKrnwct7OSIkrwr71UEfaLyhE9Vs0XrPAMM2oRzcQO9DjlVR/Pte
JfddN8/mw40knakiAWCQUL2dboCZfSjd4+/zMMUwusbMThjSMJtm0HYeSyzALBOJvHCvatZB8aAw
JXAbP4rcmQBnHXiOD33AdM8YMzCtGNf62O4nBpnu65hNdUsGhl1/YF+jTV/4akOn6MgDmAMoDsz9
GvPqeB4YQGYFpjZM/VDO0ymJc1bOHyh8tCTZjZ2XsSNtoM8fjRMTMa4E4+UwzA99o7evCJ05qx5S
tLMIXXz2Ay05M/2MQhH0zuzkM8N9PJU3kmJoas7kF2uW8VJ/MAABMhWzMX8Sj/2Hge5QqP32BENa
9Cmpw6rnyJwM5EhWvxLn6EqXpt5zo4Jy2AA2EMIuo2Jq6eteWNwSmiFeDx6XlBf7qEMPK4/mvR9j
Y1LMgyXF8S7a+oeCUaKYN+/Wd/qCfC55zkofaQRKYSuMs7xD1vlc+dIKwlQTpzuCGgmOEkY0k8dG
HUeFkucew0XBOukNU8LMeg9KS0/wr2KuPkN5SqIbm+BZJkxXQh4X6SgA8V6Wx9sLA9IYEjf9bj0r
J45MAXWqkhsvu0XlWKbNlI+9/YMniH7F1DImFabaas5QmqXXo+uzWGWoAVfH2G1EnFsWG1TUmX7E
uTB0Mk6aOtYFl5+m0ZnabuD3bB7PnglrgNx/CVPr8dUsM/T+wIC3npyayh7i1uVlereFKxfRTtuY
Eo8+0HFgXMrtE2VXIJMAwwcmA8fvl/nHvUcQElX7G3TRBq5KlibMZCArDWbWQSnLmgALiv1HEF/N
TrSzClppRPCTiicHY2vARqa8MWwVJwSlWdFRtzVSrMeqLNZ4KJqUpp+8Rm6/1qN5hwz7jlEwbNDt
aQ+m4t0HVecBPfIsNC44zkXHqn08lz6gT44Bm0TMaA8YLHiu1ZY9gGnvxY2wF3KOrghUTTIbRqME
Gp6Zum5CXQeOR4BL8acnA5xtVCjmt5dV2BrKQShR5grPBUuIIP5NrnYk2Fpi3tFdA+aJwMuBTxuO
YbZgG91wg/8fZee15DaWreknYgS8uYU39J68QSTTgCAAkjAEzdPPB52YM6WUQhlTalV3dUmC23vt
ZX7TxJfWGazST/Z68/R4EBZSPqXUQlHRQFiWP9KukSNgUhGrxFwvaWxjfJOwS+T0agL1PSNIRexo
KPzJxblPnjEDztI5M27yOoYxFWsYHBzeneLoNOPbADV/MUAB6Bbqk6dhVaZXLZBofkBfWpz8K1bn
w9oXHjHg3/NcoPk9mFTedftg1unLinubtBAgE67xeteAVAxVmMxy1MxpvkhfMpYjOX44ngG5OMqr
tfAFhPl1dJOne80sjcY5I8Z1wqz9aT2uVkna07hKGSc6yAjz4XUYb2OxtNMrvEN8RKY580HoZTai
i6DuKutR2A8mwTBWTn51G5ebLLfVsFBtPOOk7cUxAODvDHKmRbkwWdrDfmJ4jXpRBclDYC2bG4yH
GDJfg9ukuXsXyVEW9ZiPXftgnNltUGqv8wanDaKVXcOXvI8Qgehm90OzqOAeD+wcbNH6jPfUwFbR
8DjIu1NwOyi+Nk5Bac2OAtKljjZwtMNjgheSsbpGSu0kzOPb2ODVTRTanHglAojockcYoo6+Fdd8
BFbARfBK2NNLQDGSncEM2xa63XI6nO0OA54j+iyWAEcDuBBrl4ZRER5XZF5Ei6T06n03S6AAb1uE
nbZXw+lxkE9fOztdG0nCqK0cUXFfJ/JA3uPNrS+eggbHw1HfHoC+jhGaJPXVayvv/MYezA9FePKf
mzv3S3I20cFpIBiw0BVXd2SUMX4oBKHC/C07RiSbISwiDaLxrVbHb1VWk0GtLYutaFoc2bJo5YYt
L1g9Na24r+rpnIeJ6B/N8MTsHB0BCu16VL0s8zW9fAF5bRnJn+2b4p1ggYIb8+ST85zxz6QPeeM9
Urd5BdWlr5jqenYpHXWCetSTdKdy8kEvIi9IwaA4DLqgSAkHAC+P0YBTbQGUBjwXfzuUIhOfCt/g
h68qTKUSUu8P/eTeFiin5Zr/uMzlCpF06wXgz3T13SBmRwDu2/bnFnq7Fwu5CazQr8u+TchmuliN
0d9e/fJOrasmKD5Ht+gOX9Pj0QEMpe9iMkLVBwCP/2i3p4/iZqlD/LAJ54YIECKq2uFl/NADfXl5
Oys2F8yF0GAo8JyIj7jCTqCxyvvq8nLRJczPjp74vbyep6z5o254iZHIyph5WPJQetmD00p7Yfri
ysqkkWL06p+r6w2feMv4SAbWhe4hwInDwyCTtdNiWpmuALkPlfGbbxR4TcArwC6NkuDQ3N9fExJ1
gCniBL33G93OxtJgAa3Ng8A2+zQ5BpBl2lwZuU6V0ByZq/QyV0UbbThzLjB+3pS5L5zcTh2dFvyW
1/JSYInt8ODl0xdLHIRt6XOAm/0NB4uxhkE34MmKprnomAMvN8YJhPjNEVkCAaHRUbY5yXby2XUh
vpzsHWmkT25kXHOZGIhw/cNrXuDv1NIWGZDHHNT97H9+qgKhXDdQTX8lQMWRowlqLebBFXNfc1bA
qwcT518+SetIzhOS6Z06ajj/PrF7Vhm0lxgkDM9xOUrURXZ3M3S7wEpfMeAALHoBDvb8BDodt0pA
wqVjgvocckTf8rBdth8ZDhq4VzwdbZS/VeP26NTkffB3yWlvhn02Q7Nx8WDSH/FtnGXBFZzbzRIP
J8X/dBX8PnZHUja/vnuUiw91TbIk8Yk+GX/ht7jR7ZykByHRrTJBsSdH26JFp8iirQ1M4RYRwpIt
SZSkuBwuWmFXMjCs4krudFa8AZGJHONiTySmN6s81qaochSEHEBczJoWwoRVVmIU35GDZSO5wxsu
eG2kyQWlDnleUYQshIUCfKJ05TeRNMdt9o9ApiWPQc/+OnCzYdq5os8tqG6yk+co2kFBe34cJ9rD
SV1y4iNYp7tfrvpt5ZN0g9HBKxY+V+F1wB1a6/qlHZ1r6Qz23eYqWdfFOWh1R0P2w7s3Tv2WLXEG
JqnbCEMRitfiDq4dqxSveOvak5W9q1fvig2N1mCosMrrWbV8AsR6uML78avs3ExDOiegcCBFNtlK
V6cl4Q8Hc3PT0phP7LqJaxWxbZs8X5/XzD8d2jbXBSu9CwzNNSs7VWz54ZBRaMBfcfdYSkNwxytK
wBx8OUijUXImpSAb8vB9UYevYqR88Me9xilMoECbDlbJpDUcWfRvodZGx8pWbv23Mr/Kgd0gWZq5
BkfwWNaGbAONgzXM3I4jciJOAQSXjvyhcY7yqwD+YKgNWGvSEoA9dUoRCfcNpl6fkDy2yfiMXdOn
dEKP5Er5E+AMT5JSTQYP/zwIMtE1Kk8DAo4f/WIw5BQRNi9G5oA9plpjIbMRUDznuS2SDDyZzmnA
bZhqUM1hmcKoQt7cQVAsOGePuWMM7Me6nRu8VzIBbPbcU2m14/NKfuFcvq2A/zcWvysdm85jfwtK
IjRFgpc55YaTvJupmncLLoVlLgGQsGFly4xYfuzVN/yUnV4yd3F7OcIGSQm6HvmB60onu9vBieQQ
rK4Au66m245Lye1GSuYdgbatB7UHifthJ8yfcuuUulz02Ccv5eHYOjc5vD0BLRUR60uTA35hO3qN
shcumrwN7VbjbDzUPi5MdxaUE69ZMjUyl3K5l8QH1iKHA94LbKPaolYhvxMYsst2z1HzkCF0z1+P
wipvtjHl5T9bR/bvyAtx8Iy0GPOTKj4h4KCOOMwYsDeCk7dBFpLr8MGSJmxX5OBZeDza9CdObxdk
ArDfcZMgedftZtZGr8quWpulpsVXWGl8JBSOl8pCEB0qYGI8EJhIccT9hTsDwoNgUBN0CMxq9t2/
G25DCyo48eWWD1CqgTAV3vQgo69zeOZjmSo2aNQD2zRp3KIH7zh3c9XNURd4bpslWyFjk2KMw/Tu
o6lDIXUG81Zn3ybIQdxDIgq68Ysu5GAyYzFxju/iwaTtc3gRl8cXn64Kqd4LsRw1ZuLWeBV13FSd
q0wuN6ZrLPm1I3ycXq1Dvqi8Vx4psgiR+1dOOsSJbK334YMvmlOi4XP0sHsSxs0RKPDWJz+9+4Or
RT5BPZBAIsRVIKBCUN84aRQQj1HTsUaLkTDUKEeW7D14hsz/xq/ooWEuhIKs93jZGMOIc+09/6DX
wLp4FyjPkSjqJbF2eajzZ5sEZFen6QDfZS3VoQ5+AVGOCjkHo2NwyQjfeE/vNvUVNbY6u4fNUKa2
X2gfd7b/O2KRiJeVqxOOokiy8FXq8BE3W2Le0ZGxQKZy5iDb3m++Oa/2dwaigEZhY65eAATIWIIz
LeYsKoFUyY5wqDyQVuXu6N6RyjpQRFVu7RUDS0BVAsoT+ocu5sSxScMvPSDHABdnpoEChjKB1Tlo
GboJbJeHZQ4ZzKtOuXh9ih+nFXso35CQ52/PSN7yR8nvvzp+G32izGvfmF8/q0mx+qHb/LfUU0Ld
E3E0Vem52t8asyhMlIL6lNUliD/DpyV6/HjcvWIx4CHXNUpfQPe+tHkHg8uVjZDcSkJm0ZJNS/Wq
db07LmhsvVQrudH6bzeyw+n8CjnvxZhWQhKo9M7wMkcThzIHNoXV3WymdzqtAISkYLxNMheWPG3d
WTcFrbASCuu5Zs8kQRqpM4ydIroOWXByjKGOW3owoL+5PzsAalnXd8L/4Xazrm+K0+zP4WNjvvDh
spLDLS5r4LGXp5U6p1hFDMQR5vL7DVTBbZm844xVfJ4ivvwNPtbRXVGTcbRETJRJrglH69o/CgGQ
1tEtqGdgxr3UE+18Um3EVbWTDhwrzn2o7R5ISh3fSpAKOqTP86gM6SgGCXWGLzQulOaYabncq03F
Bfz/U1R7yf61OlHebXmf7bD1OG5kt2eqVUAVj9Fxrq7AYrCWCa+pJdFtNuxmifcUCdFXeihWhneT
uBirqmY2P7BYxT9h5CRF+rMmwcW9FzGQYEij/fp7x748UZKI51xasnKlp30EBxyZkn00wsq9rTkX
jf3DoE6ky/z+7NkQ57DYJrziYpKzbQtH+GpvnKASCIV3jphBgAgArMSVTnYJrBApMfvoc+pl46No
VTRSc6d6MyjdBzazqpoGPxzfBS3udH/39fcTbaWags+u3/XtHSFFJVC3gmDTdTCxfVKJRfiJBc2B
mzy0qU/91KaOmb5VmX0tO9jvk3yTrm/mWI8ZiUqRYoBDPX6YJF6yXZ6dyxvAiS6ht+qk4kQCunl2
6U+nlV1DZGtdjZR9MCXhgDhfA2o9Wp0andn6nog8FbyB/X1l8r0+qpVUzKt71LmX8ETDc0H+QqMR
4XSR5P/ud9cIR9B6eiBT0pYXqKB8TUd4OiyK9hNulbHRO0c1xiR8SU5tFCQSvBS6GqjQVrUDg5AV
2uyeiiNjCW41h75pV8PPCvTZwDehszoF4Xs2ULdaOr8v8wzEpwx7gMInUsjy9uIrQEaKZXP+hKdv
nkKmj8dkIQyp80Sw5R1w7moqHN069QYhtwR72aRVeqfFXpMGXkY5PFZPe9f3Il1aEqDZeVM9F8ll
lr0f70Eu8vUc5Nncx0iWvLp0bqBP6I6hB+9ngnOqsQ6cA6xsQhOCrOFqqDAiMU940DEQcBrJ1sF4
tI7YGjTd7X9Hvf/RiP59zN8bSyCKaIDcwkHtW8F9zioJS+kadBZjlevw7jKpQYHotCWzoTT0O68i
iFAdGaMHTASNaicwnVtg2PjyIibDt63fBOBkmWdO1SnRe/Xamcv0IE7UifyOthFRjOnKzNhXfETK
FvhmbwqTpIUWJbPLmIbZ6EpjF0Us3iod7y39WreaddCx9ckLILbGN+uC+mx1IVZdwyJMojt+3PTX
mGnF4mwwSsIbVKn7+D46TZJdGpWRYG9nxahYZR646OOnOJWnT3S7UO2ZdY7oyd51QgmHRYqFyKNz
sS8+rFQU/ho7Cx7hJUojbUotY7MOHRYOcj+CnfhlcJkxPAvaycWnzmlW1Szbp5GxO3n15nrIVvnq
NurlcKq16CWR4Z8IEQwcAjICx3Cf/n1WxoghLQdDml/V5h4x4AmzgIQvfCCIhqdalPmZT1npPt2G
rGdajTseUwC4jW6U++JEofkYV0A/SaO8ntDxiLEUG+tzfX6H1tS5+qgNHgc5uEQZWP4mYMvBiyy8
q8dUSY3FjWnro8dMghELlHTEVMOvhi8fMwWn//5ISMXPVemqc3QQp0w1wpevhMwkAL7/knRzj07h
JUOyPkeLnk/OyjTGY5ipR7MtgenxzbJ5Nn+ur9P7yzpPmtw1x5S3QRmocbnPA2Q2fYBlC7i8I3mc
hTevjY+TnoLPDNsfbE+7ri8UuTXruEhCfX7e3Imt8UFGlucRJOErboMzOazgGfGmCwg1Hf+VOPeR
HhTLMujVr9QxSKhoAItOcZvRdQHuY6UHeUBFeprUMQst30NtnpLMefQ8vcuoGeWRCITbJz0e52Pd
Q3bLPbGy0qCbcvByz8yevcS5PODFJL4Chdl0S79aVYhXqHGYumLQg6fpEfZVWHgNqvdXIOzwbLFZ
mV4PzD2u2zjz7x6KIzbtWcCbMGEQuwzR9eLHy5dC0F4cAbOBmwzbTTnK3bPX+EePx6YOH4zb2Bwb
O8ZBMWp5vurmoREeweGfvMcGOcjpdcNWQnyUyOfewAUt5Kk+5MhcJeNsQpvfbUds1ok8pbvu1/4F
qqe6us6K6DK5x00wGF6CAbubfN+nH1z4z+DsVuElRC56qHgF5K1nbDoVwMgzf9TR5Td6Ocf9ddUr
ROZeirCV2/pSXENxvY5OBDTZRc4kJkHs6VVXX7af4TNO5if/HpeTbi6DX3kG+eIMwCh11HAAPKf2
q8UzHESaV3o5lGuQmZInwemWAmFoBPKb7t/IQjJkVE7RGVtLI8h3TahtmwkAV4sW8keZWMxizP1t
99zlq+OkLxDm6WqwZrLw9tz25n/2c6Lv0+GTSsY9r413HF/DilBEj8G+eMwDQ/3rFCsAkyBKkXXH
uQdh7K39QkDSQdNiRsJSzJRYQKuy9ep3eZovGjRgz9FjVESrNyi08HfhTXrGxPRLevBC0O6YBbiM
JPj/F5DxkWoaaRPRF23ah/FHEzUBTXQUD6DdWt0YsO6msFHKBAPqi9Nmg8Ba2K3v4cU5j8F2DLPp
wAfZV7u9SkLl3Yb5tJ5jZxWDop5pDJpGz8DwynDg99KJVSyNmGpoI4zPvQaUDZYShVvMs7Ac5mG5
BIkQUuSSsmeT40pf6sPsIC+kGXiBS6wuuAm6jR62yVzghlqMxGzVao42Fqvj40gfApkMxf7rkuUU
W5nuMbakLp1vWxetegvrEVkHRg3TzOuFN49RBQRaQRuhDmGZWR80sBxKKs9wWaBBdpDGZkjpFJ9H
hX0cXVxMXjgABoCByVc3qDzFT//hHQmz56E0e73T/01G64Q0WAOn6gLc9av49UObWuszvm+Hpipg
hYLpOJrNf/gRdm2DVGStJUuBE6WF7z85DpHURTaj+qpDCVSyf/axwJzoYRXc7HsEQ2Ldgjy4hy3r
ILUpYJ/UcoRoplEMLmgsobOm+8cxGxeQhIsajRrlTpF6RwT2kF6gezvlxdVv1zfqU1b34jiqGQkF
Bshgwy3jC16vy5/yg19mfN+eVKcLrxkIR+tYIn7D4FzbNn08r+dkSelLuCKEIcEgHyqOy8IaS30H
pudSJsxg/p2Z/IKF/+vK38qxi36UykHLlRUfAh4BkHkn4sBpcPREH7U4NtUl7GN3OYHGHZu7S/DD
HfzlK6OXrIFHNVRYId/z/uTS3O7PkjuAxAuNkrvgGCMpIXSnPlzba8CeRcCpXcP/6OOtT1Lv/vsm
/oStKeCyBRmlfL4ByoO/1x7FbQCNWbyZS3PSTjgyD/gD///jSX+/xrc3PbhcdTHLO3OpUqJYpw91
rM8E+iDST1SAv77Q/zxMj5/7D3rxck9NJOx4mOdng0QxHAiO5ccYgZmpShdxT7dEYjSQ/gQk63PY
70vp/71Eavzfr5ue7y9z0N5NZgaWtFY+6eZDaAILc7RQKPqpkfC3q8mg8iSjz6mxgfn9akaamnqn
VeZSGZ0/9HjwNtif5mdXAU7+77XxJ6ZZ0WXZQDwBV7zeYfb3C93Q3Gtf5ZnXGVUrbQE2YfrvC/R3
+v29/fcC32B+8vnUHU9nLqCNjiEYrXkRC57yw6pQ+9v84yp4MuBUSY0N/+D3x+iKZ63Wx5O5rLck
aDEIv0nJ3FE/SOsqIs3vmW9wzi+f2V498M+Xaes/DtWnsbsuq4h8jum3WzGkZnI+0YLCHdCTb9+g
IY807xpp22N8W1STYqYPB4vL14PfTnOpHRX+v9/WL5DvPx5E/7bM2ry+i+jLmcs8rirwUjaoleMh
/5A4Yulm0TMXfijfxD9aE+jiaki69+Wbjptm/+//s6MMvcouhfo0lu3wFdY7LSqc2q0csElzgbrn
ByvCP6lTvy5nwBJBRhA71W9L+0x5qVf3uwHT/Iz+BtrdM4TWV3Usj87BDX6wDs30bsm7y+bf77Zf
A99frQY37/9e+Nsaac/5Sz8XD2NZhycHmFCcWEXwDH46dH64zHeWgIaD3uOachnKTj8PLqsq1Bge
6Lt/P81fT1VkMQm7MOgMPIV+/2yXTilOg/JkLLN1tkYPm44gyoH+OQaRgzyvSP7MQC64eD+e538L
wf+98jegeoaXtlLLmQHX0aA+LMe9ltdn7ZJJhpWnoDb2w6P+7QD77wW/rdD89MzMrOSCp7CY0mKn
ijQ9UCOe7u7AKCzL5SkuneIHZoH8t6CC4jXaLNg9iJAkfn/DivQYCJdO14F7wy0eJVNzbvJNL2it
vOJ8D84CFa7Klzdp+GbEF+8IHY6ihboDE8N5DbbmSe2jT8m/fgoTf701Ga6tgkSIhvv477dmVK1x
eyaJvjyGUtTz2S5+4fR0+80QIwC0PFLv39/gr5/gPxf89gkuonRV8kdqLGldoNBQoxEkh/++xJ/8
RiIDurr/+1A9ruM/gahMRSU5pwN9KaFk9bQpmelKtBsBFnbny1P0YuKflpb21xeJ7aUKXainzH27
poHZvJQWDdIKToW2GPAzu4DOjrIOIjYFZRrF7a7/zFHhVaPnCFgf8iS9gpjp08+wJbcHrxcWanu9
D8Ck1wNhSIjA+N1a9bYJNG8hhPcUcjp/4Xl0j/lfmCkMgsaFuAVi6UfKRf/xvwc6TvT/faZ+//7n
Pb7Oanc9GrW+5CaQ/gAsu/jcSFY3Sp1/fzH5L0cHkvYo/yF2oBuG/i2WG6/y2eVCqy1lT/lswzuU
v2J5+zpuTSbw2G5cl90S/RltYCVDgJyPL6ak6bZ8H0TncTs2o9bXNu3K3J1myfzftyb1H+7bS2Dv
9lREWesps992SHHT20aTGw2yFhKWGHoumzUtmABXlgWlkrJ7jhCfzLeXq/XaMwONa78IMZV4Bj/c
yF++xm838m3nFMr92kkPbiQZiXTeaFf6vU2BPEbvi3bOdf3c7jraKolN5z96/ZSY/21XIRzPVAoO
jiwpcr+z/7MaLpfMzIXHRVuiILvrK/XpWXDkjTzE+W17Co5xSzqEq8W/H/tPWTV8OP972W9Lo60E
85EfK23pbJGAQ1pqghzEpNeFQ/jvMEEB0ws/UZdiJ/XCHP7nO1xV1x27HCOuPbYj1MUC/oL/ZK9U
NM57XvHszN5x4BcTCJyPH+74Lwf3b3fc//v/vCjlWin3WuJFbeMRf3HHkyW3Odl7Do0Dx4lH29He
25fuaLI8THgCNLZCy/IprFE13LnjMc2CiFqWe0e8OwjsyHYRFXN913Ijbj+a3a1gFs/+fd8/feDv
iYBxS7tSvly1JXgH/xVWkblpVgrdgOUxrobmqKEDTYnZ/HQq/22HoYNOUUTghET47XhU5eqUXcxC
W4qL47Rbnhb1oY0Gs4Qs+rmhCfjDCfTXYKOIukbtJRi9t+Hv3wdnjbotdUVdxiiFsYYOmDSwljR7
/04A/vUVdmP+YsWskGbs1RV/ohNJfymXIDgrKleHL8WQ9/d7OJXNeXCUXirVTK9/2UsmSej6JGEd
YJUQ37zEE6Yl2ltGeAzKiYbCEKUoM82V+dNp+bfl2id/ImNmQRa+MxI5yk7y8wYHCLk0lPcI9cjK
zh8QqXTb34xXi6/1Dwut/6DfQyqlgoDvLz4UUJB+f3j5eNKz+gZL+jwU1mXwCjr7DqEd4P4PS+sv
wRtNWfy9IGQLgkqd8PuVjGIg5QaGF8vuZuUplIbb3PgaIFvjP59u2XpiuR2sMy3At5LWVta6NIw7
NJiRtbIHxlAE1fFDhan8GcYhtSssL7o4/ev+FsYHdU7aezRey1b3GzocDM/fJfyE4Ilg0YK6Te3n
KCNfnOxil4yaet2qncFg6+oaICb0lQKw+AKUDf4ZE2eo3YAlF9kHYOL8wwiKWYr4AEo+qt0cTnv2
bPKTB/af+gB8PB2xbEU32bHE59/falKbzTFL9W4J7aLu7PQTDAmIySeeju7ty4heWzNWFkcsqy1l
wUl9XL/oEQ8Q27BODMsP0pxuxOe/F9VfdpSO3yYhRMFSWkLZ4vebums3sXtldbesnQI5WBQthkZ0
XhpoAWmI5EAnA4sEgy2SaW2afj4FjdY38QnJ/76TP1X/eT0mN6GQzvQ24d8W3fGJC3px5E7g/mRu
NsfCGICmaD0Wz09m6swOK9DMsNn4gp9qfJooHw/SwJWwLZfduJ1d9yL/BoLXZzmBMSkcwKAcGQ0x
Tr+6g2kTrH7M9Ppw8/uO5JaRvoTfjPo5d/77y7uVhXY/J1m3bGUbqTZkXR5orC0kVL5ByrI0OfPf
1PXg46eujviXRgWXNhEhIfAj+/49/FyrV6kLlXEjrei867CfuiG2YX0gwFEj2EQG/Otnbw5U8xN9
Ay8NVE9ijqWhQ5jzQ0gWyrxSDVAP7v0yU3m7dubntoSYMI/Qq5DAbwNkpDnCFDknAhttCZt5Nl2C
/ofA9EYkBvHTUSPDElFRehu/RavVGz1w1P/QVcVlY4rmrDoTtnfQcgFsi2KUpePj5wCGNWgn+upI
YqwRxeg9ZnqzkP7nj5/qzwKqf19GHzzQdfxDm2Dwepjt81p1S4lxuDYSh+cdbac0ghL2eRyzE4G/
HGAbPlY/NSR+1anfVolBPFW4qopT4q8a6D+JzePxUsUHTqnLi3sOS1yAGAt/XYeanwYmLoYYTnk3
X1IwP9IDFLmiaqgtzvE7rbAwWTIaZQoKkOlpPaent9OGaVHY4QuSLgFujGQgjP2YzpwOdteVOa29
CrCWOLnE0lgFiBJUcfVDRv0rY/3zeSg3dBJadKe+hYxTnj8Ssah4HiSuMJzIerg+uHCQuIySddO6
IAk0K+fMdAvovei0vJN9L4svpiQaELuVsnzuyq1cW1QA97CYtzPE/hiaNDZiezfBumWecPmpVvrz
AGHWo7BdsV/pVbK+hZf6+rhVmdI+loVsi8AUTRgV4GWZzHaHexrU9HrVKf61NVpCjDwV7wwNOz+I
s9P8vnhBpRTdhmYPVhGrSzkS00A+udcuKLNle/vhDat/vVeMo0nuSPCEX4fhf1aMXif3Qa3zho29
MhOiQQASKG6dPCAkhyoOGxJrqHQ7y5iU9oOtrnpwhwA/pCtjiYaLU/lXF4YWA8qH28EnP7lQvlDH
PI8A6/kAtwJE1hEcaBEz+XcYF/9UT6UU1f9z899O6sLUWvU04EUr+7oD7eqmL7uBAWZ3pf0cGUTy
jfFx38mMz/bG1QJxDhWh+Uz3vdozmEtGhuBF7tYD4VowNrueWDV7YDcJa/FoZcDWv2oDCodzQ6yP
NPuT9MRnEFEjHb40oVPCqYY0bHe/1h5YS2hcYKRfljLlCq8xEDTsJ6+T/POybdc1ikNrAEjql7rq
xkwTji6mg/JKfSt3+U79KqcINQO4H+cnq0UU7qv5YITXzdo9iSWw4lqxELhiMEpScsbVEVB626N9
HgOr7OOJsQdg1ZF3LOAR5Ip1/3xsVUBuy3zz4BmX9RT0oL6RVjKYpRFAROQKu5X4nsFxnJqTy1yc
JG/GWMLCpbXEXTIvwG/CnRhBUtG5pffrCqwRJOgziIapItgceZcDlCERpVoEBfva4/GTpbj29wWK
cAmoo96M+VstUJ9l/a4fi8dSXTg8NdDPFxjBaQbg/LOd3N5APGZYFZbWaXOdABqONeca51G7eGyK
qT5BKWRzB12CMSIJ0A1a7Tugy3IqLLMtJXKDNJseVQsj1v3XWv1MP5K4CQH050t1lb9D0ePF8kZk
2VIa6/WO5cnh36sYZOCfRzvPJgikRgZx+/u86Wgol+fr8RCWhDcZMLr6znccLMBzgvC0L73HRxJK
i2wEcizAJPGrHqYx8L6qse+1peFniHzixVWRVt1IXxX+GKSmQMyxpPwsEAZ/eU8wsK+PEzArZVZs
83HF6FltHWk/4P3UwybCVgTLUDxmvTRu+LqOvFVvzFHUoTGTrUcGaR7POBh5YMo/mq/L/DqBpQf4
tB1m6+cn+Kz7vPi4TsRhNstW54nsSaN0fJu/AOEMQGxO0YwdYmmDtjl+hf7lapNwPT66IVN3AFLN
ykA+aHGuHAXZIkyPBrjhVmCIpF6b9s6DI4d0wTAI8e4Pwb6NxRhsxkxx66Ucd4daBf2j2cnoOFWD
8hMlbL+CGouLQCQChb/D/jhNGotl38zUE+wMkB2ZPRjLm+4g7lstMm4z0U+XtDodmI8F03M5ugbk
xd1b8XYbQlhCXqzw7/hKoiU5em3PnIYvW1oIW6gVgAirrTB82Ys6RkmWhYM0QDLP3u+O+aa89/iQ
J6HyERcHVCOHg+iKS0Fwhn0rQlpwzqNTcG486NciUJTjDK6uf58C36bd6N96At/FKWZJfEq9FHIM
wKotfCzghkArTvZp/1woGyNohqcA+IaJ3+vm9flcQqcfsbABaIfnWRlWMBgSV9rjhTmVAihs+85j
l7ckjWYER+D1WY/bdQvwkmVIGYAEHDq5/17pRh+Ofz/NDZFtLPYFACej3ndo/3PWdOfsKlaVdGPU
eTs7KcVPqwX4BqCAhN8giAFE22FkIHjQLfMRBKb88ASyXJlRic3ik9tiAvucgApdFDBp3w9mGZfS
2tTt9/+xyusFd1HX5McLBHFvkSy7Vb8TADp/3kicg8zT73FNK+EeH+FEky9AfOlEIKsQKcZvixY9
V+eRsiyHCOx2RFmQBOH6Pns1TgcGL/2x0v41Jfr2VpjIUaZpKlkOAJHf30pp1g1OoS/EgMZ5oE+S
Vf7VbvP15Ut8Tw0bNt8ALVSsY6J7VA/lIB0BMRuX7tmhgIrPm9fcHGuzZCWNUMmAHXR326HuAYCM
Ux/mL71nxgVTCQpDurpuUDafPWfKCJlx0nOcnIekqKt6aITCtI3ksZiCPy/H9Tb7AkY4PeEYMBgz
2IqwX5083l8fVaBOj0vkLcJqfh8VkxT342Sojq+bZGfsBuP8M3PFyRWOSIxUOYYux2k6FqflQZmL
u3zdDYU3efLanoYywuHpyJycp6fpzc9XjyGahGMeNwuAwcfnhThPR+mqCJ+RMeqg99cxRskrXJzB
JN0jvG8xr7w64q6MUbmcamDv2qE4FIN0n6B3cptRxenzLmpjjcHJaQiNePSaJHv0uZ/+IO62xr5F
6L1dioEUFrH0zkhgUn0qkTw5h/c5OCxP93hqdGrNsQSsUAlvTjq6T8vpfXjbqtFxfHXVSAgk9MdI
h6IrHmdKyCg3c00McIAMPqNL0IBbfw2vk7IHoc66uI2vAHQuPgzLEEbZoYcrFoczZgXLz/l87s/B
CNoWjqTwO2h89SrowGavTBk6r+9DMYuCUY7tEhyBIQEKRT0mcpO+sgFebiN32uvjr/f7/YF+a//L
PhH6r6zerKQXGtvynwFLCnHeXhsxtXoh+Je1PDmTyRZEsoPvC38EliJL3Xntjv7R1zCuhYbNz/OW
Vwfej+4/ppBkD9QU2gw7IAc4OeGa1IQ/FscC78XfMwvIMirrF4Yo8E7d3hDpcICK7fVmSCZiwr2Z
isBZ1DprGvQ83dak0Xqx0VgkoeTRMDsIc1Tue09nhnB2CpoUdUbc1nrpS+iPofDLnab/3cJcdXSc
JqkIEM4/vwOk4iBY/1KN3O/7TvSysZZLnjXFDSGzP0FI7ic6j/x/SDvP3sS1cG3/IiRXDF/dsU1v
gS8IEpptmm1w+fXnWtlHOjPMaCK972ZnSpIJ9vIqT7mLyAFLpCU/GADDfCwAWZlYwCCrKAb72OfD
/ChsgW8WPvACV4vWgZWjWyxzzw9rL8aZfgcDCbxNOFCIHU04xKwp06Gbzo/ZuMX30wJGO+XDRvWe
vtN/5nCt7xtDQgjVc/E57C7JXVEWzxzxO1wbXnestaiNkPwiM+yuruYSohA/con5At66gP8kOzOj
oznLrRkJL1IrwvD8Bl6U58KTEKr7wp1XvAPEcNCxPBl776Gizv6Jw+F+goY2ol2fo6VHnXu52uLQ
IogaWLmcvwGnaK+ak/9uUhTF9/vPz/3dx/UyGqG+3DYLSvpcmTDTUFzM6f27uVqO9qNosE0pl4sL
xIqptiFu8ZKt7cbcbkFKIk0NsN2KADMLf4szQ36hFrAXT11cKEP8KZQ6hdj/AMNMlJJrwue7JwzC
kDXqIU/Q0zHtkFcPlLaFGjoGFQEuM5hHidcnXC1uUdiJCjtf4feBNNk08K9A74StwWGK08TNns+F
qfd2u+qYuJlYwvhX/Bvd08zlqDeTTQSnxTiKp2p6zNO7M5q0zDXzVgz1CflrMRc+ecelSDSFL9Vj
xJ2jnnq1sMBAIgbTBKdrn23kks3YP1oSXxUv8I3OlTbyESZUTLZkzMCAs7B7qDn0hBsJrFK+2MKe
4ewKydH//i4+d/XOwi+dAcEuAWhnOhaOR/xAc4s8tb4WT1B8QFmPoOiBk934TXDsXf3OsM3UXbTG
Se8ZxeN034yNcRd0LzmHOusSLLQQhESzWZlIlLcBwN4+cVcHnEvgc0bY4DbSwusE0bBAmaWDMsq2
5UwCBKyFUBNQVTitBTBXCeX+Y5oMOwMCoeA14bxNxxCpOU5Wt2HtHnt1FE9OkzjsDJMR4hMBur4T
FPeRP8hoNJwWWXCdK0TpBRQXEuMaHrA0hRkUyf1i3x0xUNB68iVIWh8MPwiae3CCR73js1y9vCJO
Hr+8GDsnfnY/3t/3mwnAHrCICKWOTvihGx6zZ6r4ApSaL9VVssOQONosn6HfjJRJsfp3OPTdQfjX
wf9W0isLY3O8dkqhAngxFx9gmNg0bkBlxO8U+Nk6xFqj6Sx26U9mFR/CQQFW8ve+IHuEx7jVXK3x
xjrQcuLlH2ph6nPASeVHmxQRibxfcFcGdCWBZqW/+HbBaXW5JU2KYJ0KveO8vQ1kATifX5C5VpiM
reAxav3Q+1B+es+3CpCelS38cXjP2+H1IQ/Pg+oDCkjQ6+J5dw/VkN7u+jJr+/jk2elARTD6EVGS
/QlYqf1Zf+1omN+psF/oidAZ+D1Ku56l1rnIYw0s08UML2a/cQlbw9riz7DPsD79mM1wIWIT4Nzg
cQljoaRXWeQFq1X0vWVND+Pxv+eQ9tfh+eWy3gr9pS4fY73ksj7WNDFhBnDki02I81xMG7EbdZgv
nyN2cwfbnvl0LBzDvhZ4BwqjQOHNMMZx7N+Xpf7ZMPx9tN6S9vjYuVeVwmUthEYzNok7EQ7Mvn/N
2T7FhCYywTQOMea5QFLMExf1ZOLzn3Aff6kh/nYt7+XrPL0f4+rFtQhBaRENEAsMsUgRR7c4xE42
YddotXw5T3tFW5HLmU4PB+FY9BOeqv1nMeP3axFf/yUDystSKpQ714LtAy/KMbyQpOOFXuZkIp5Z
b3ayOGhSLPuIAuaB2MXZ202MDPGlGY04FPk+wpgZh/RdWDUF/nSsr8TZ8vXv5/gnyRWz9F9m/Xsr
LMlf58f1Ip5jQZAmgjVhSYg31XdPnGPQR3rLm5xN5LnX4ou4vIjjdiQCBTEXL2CoeNzBcQxL8eaJ
6yYeFdNSHJNtpiaOUnRy5xhKHRh1xEK/mJgLsZdxQoKqQTvKgkVakndTr+Gg/u+sHsyxBcZa5P9p
5tKP1A1DpUuliH3glycUx02idG8ddfYhbBhF+M1yL7mz2X6/H32y404mWIl18QwKDtQIwftNxz8M
+983m18u4j0lzFNZemCSPRsSq4qBhE/0/ft+RNPE25MkKJzrES5FNMEH0zlX8uUTQ4ci/P0S8W81
6v5QKv5uMf2x/f9yVW/bf5bH1/ScMDTseGh7r4c7YT62734H9mLmTljSRLX7CdGS5ynT1ZaFhHkh
a6lkp0lB/WMNjdGJ/WO3Xmwof14bYpw8NDjZ6ttjU4/ZvX5tVB6bweQcEuVzMYV/saKINS3sP8df
41A1QwwZf3pzcd9v7408JwciXWxJYDR/nzKULJ/PTXXWZ/XJan1moQRR2/33QvzbW3Dqtg2hek2Z
4G3o08crMdpVS6Ol1ERS74EZ7P/fG7wdb3qrVivpyRtowau3Ic9ojf79Bn/pInLtv9zC20l1zNrq
UZHELZDOkImp41uvPbxFZ3hFPxlg/GU2/PZeb8ePftmk9fF+0oH6lQ70TfsSkXpYPxa0/vLgf7ml
d/zvMXukz7rhluqgPsTT8+wzDhrnh3ETzaL32dXFyoNeoqrgiPDWTCrSqtIrXddmFPNt4+MW3PYZ
3LOO/1OoJf8llsByvgPyQWWmdb93pV+2PtCxcuvB5JuRM+vmbiI2Ho8shmRruvjhrv6seTMbfnmv
tx0uzeqHDMBEhFNrEFacensyzu38cPgJNKX+fQD/77be1k5TV/oriTfcliiSYJ5N2QELD/4j9fWW
XuSInHIeYEU6/unAV/5S8vztPt/WlZQ1z1bx4M0pLnCiiON+vRMnvbdcrciut/MfFvJ3P+TP+fJ/
t/u2zh5JN1GuV95R8z6+OBJE+AWGigP7+8zmgCbkcnBe4H9ufDr94QT9BiT/6wLeFl+T3TZsJTxa
ESigSsAHqL+JF63o1wec8T/NpR8e8PsyLF5lXrSSrjZLI7Rz+hl1EcMiHbV/lGMWY/ePW/tupv6y
QupjclFKytvgBkUcNJxNWCCUZpy7iXnzD0vkh+Woi6n1y5tJ7ddLuZa8Ge/Vx/0Rs+QXtosB/R3z
h/f6W5b16zTV346w7q0EY1aL96IEz2JEs4mIg0hzH2GrNz2Ei3BFXPzTPYql98d4av/n4vA2V7v1
7fqqMMIhoUQT7Tpr1Vbn49/DqH53Fd7exOh22qqs4fihS/Lb+n+lceceS2dZrH/xEk+OKuTDXH8Q
2IUfa/I4YKu5OdwplghsZw/hKfsNCAXCuqa6Q8QtKkj4pg753qfDg5/sKSF+jvbMgk8iQxGgicxP
7JnEveb4IuqNs5PbIxTBcFYExR4w8iOfJm3EVvy/SxnCWj+aHv+er5CYzKg6zrCEr/BAcpFp5MdO
eOyiykfBb/KdNfGdGFeKCPRMDD3B6jW1PWHNSmBYEad+/5EIdU8o9vm0oxELggNXBGtsAtzghFj2
YZ+tyYjv30Ob58ILc98iJscBZ/JfbI4oq0nFwaMamAJsjYh8ET3r1SNt+uJWPr3P5X91SbYx1jWT
AytCyhDInwUBvAhRzjKDuWrN+drhgIvueYgxWWkSDY4J8XV78XX4IjwkQPT53JOc/WmOcR//+hoD
0VEJvVVefO7r6I5F0nqYiqNoOj5Q7bOfodHDqV2HQ9lFQpZ/jR5JT1zCF+uDFGIhCualieP7VJj6
chF8/osvjqd360DRpGuX9H8FePTrMP5pV/pbZi7oaWjuCyMu+X3a5YBAklLpSrPmE7XGFhpcqLhi
TwlP+6P1qUZoLgmEGYjsGyAR5N2sumVeKFvRYqcJCpQFQQ9dCHnl6LhDgmfIgroHzz2MxxfqybQP
S4s6F1W0mooQijJ7mUBbKJwyHBTr/r2QlL8s1g4YTUkXVgIdJDd/34/q47NI5DY3dARFGNSgwNp4
CDy9HBWNc78zq8bd+Tlq9UeSm/fSAONq8WhGXTjq/76Sv1UXfruSt2BfrtvGRrtwJfeP/FAu6kG+
NgqhhPMEkIkTMW4auYVUWF1aG+QaJSvDzRnp5y80X7SPbHzXTMTjy9xCSE67O6XunRIHJUegmAwp
WpM/XO9fdnKQ08RUUHhk8FlvI9dkXfnW2aA73tBaOk9Os9ZHOdBD5Lb3xzEtp9Xmbl4lU+3raLp+
oeSGFjSNuKtf0cWU98k0vVnICtPvF/psO4ViLIEEONjVvy+U9PbPDVnQl7sAcVG1olf7+zOu9JPW
elxleXaadT/k6NkvvWx2mdRbAJse2p6UoNXZ6xORdnxkAU92/TaauqAsdp1Js9IG2ayc5GtUO5Cd
38sSYBFbY1bPK7/ZHfvnqD3UPjdDBZwDDQdczg/nWXu48akSBHCAaPsx9bNQnuSfpwWeeRN0DK1u
CEESDYw8AoE4au/wVkQvvPRUZEQ6toanXh0paC4cTn7mxK74RrAcXnVAsKeFCNIHVV66QUHtddZP
unu503FSH1+BfstH6sTrDIxVvssX7SDudQatXr1jaNXZv4f2L5BTGt+KhPEdzx+52rc5ezbUTfLI
r7Kw+xEvcQDtaBXtaNbMZhPRkvJGINtXq+18XrB1/veqzbH4798X843XfzsSuRiOShVGGZnr+5GY
NUf1ZXAxNNK4ng/F+xC0+d3sZpns9x6nykQ0OxKsPjl50M2aA+QShbqr9WO1Q+6Ie//jcsg5YM8D
bIUU9vusS+tTTnqbMTa7xG+ZckRGMNv1JSs0OATEC+NkDgwwLpQ3UuswRaeHno2oeIVE1YTW63Vf
tPhkpPgThyOO052/rxEwtJCch7lFIYVf/rc7txMNyCNvBdzkzDQC24Wk1HF9w88SfTm6akMgLRW5
AuZeiM/xRvSr2PZACmc0atAAz6yzbCMYimwg+lTAtiTN8pF/TAOZuQ+w6EtexG1Trq37oUAvCuDL
QXqZF1YtyrDD+54mxdHe0Gg1uCdOAQfDV1f/LlEKI1geS1+Ezwa92+53u1SY+15xAaQeNWYEkDSg
Y4X2s3MGbs4fvvlodg03bYo7KGUzj7nMA7uj7X3mqOPkEx60/55Kiv6XXBv/Fg0TLr0DxVd6y+RO
r252VJJcnl0WWD99nLAWAMZLSPGwGLFy0OzYjxMdRWkMR279++7cv4CjOw866zNAzs/zstu7DGM4
9ssEUIeoJDZkaEMFPhtPUHUbe7cJeGI0j4dEUg97RJecpSPGhUf+/T8PFuCGMFvdT0YjAhbK7x49
vEHkgbNlYtc44e6g+CRODxQT3RXCvAYWBb89+6l9tfniUAR/uHBNGn4YXWixJqllEep4TuRFhbP8
bsjQNn5YTCcRA472huWZIjQmMOFxiLYkvvUEPhmhekTxaU5pM5iK9p7Ci1ptZvHlzAK5PFitSAIH
AQ1Q/uF8OuePordJKorr+WG6FT1S0UhV3K4HMMcVroUIGPeOI9FgJezKzPljdB+jsSmUOzGzBrGX
JuYR/t3RelUmqjPr/EfCl6z8JXsXSB5Y+KBygeWJY+SX1ORkGK30qFdi/wAfaEs4jgsPYNH+18Ns
mKDHNRyKNSZgPSwQC9gHfxL4g/9eKLVSoxR9LgEc+KaKsTR5LDAyHXDSfMRTTIMRmotp+E+iFZo4
3DsdcIre37Hwp2hkiw742fJGVCk6Zo7oEMwKEOJIn/XEt29JXsSexXpAvRBVfEJG9o8NeC7qyXxa
rA5Gz9R8uJx2hj5RYqPfiHw7Gs82T4WYUZSk/71o9L8FBIJrjFEJHBt24N/HTzrdHmXc3ki0R0SS
TD7CfDo6LqlBn+34xvZL22jpjXrM7pkXLSORqkc0k7bBgfVf2OF0PN06/lhsgz9cHZDDv+zHhK2C
8IXF1h9LOtWVW52nxCu2zt4LYGRNAeGD2BsQRL+2+qLECjaPZweAI5Ld2hEdAfbsGQumMnny6F87
O5bUd5YssqLlMopkii3UAUTCItIdgRrgs/SdbR6f9PHdexkgUpTS4P2vo0k7gNUkHni0IkQX3avx
dJD0BuPDmK2fhE4co4sxZ8CagdtYYxXNtzELLIo+I36qMz38MDp/GjJpDMovg/N2dqanR5o1G0Oi
ciWeXLhgdNbcOtUkTyREQteArgztjDF6av+eOLIkGkTvRyVvjrOh3hYSfG9H5bG8Px/SIwV9jJPH
If7IlmlhpVCI2hbS6gDgY8AhiX3Hkwh2BZsHZuNum0VamNLiCEeCZwGO2xeJ5DdM4T90Ccnl6rtO
vgGzIHAb27wHr+JIMpfxK+rBzn3QONvrJDOx4wHBITAoW4G0C+b8GqF7zALihbqO5FObNL5RCwKM
0eHUFr+Ks07loAXHwh9HcsvUUQA8SybmHr0fxuk7GfltnJBZMiibqgiSUIB/Z+8VV7oBKc9xZiSu
oUScROrwSTXMsNHgVQQzFogvXLozW1ATwvVf406Bc5Dhv3aSdVzeFpJTYW8zQoMOnvgQ5Vat7eY0
dDUrVk2JxjtC32AV52jRV5/qZzoDFj9uG1Y2y5CsXLS9Uw92DH6eUbovl8XqceAiktq/EXIgGWkW
mtUGFRVAO8IkfXDdaqYaKg7+2D25xJGDGlZh2NAWhPgkek1sFPNaiTBE6W7AsMY9uHBYnBB2JBlG
XKbCrZzNTRGU3W22OJc4Pdnd4Hn06pendb3mMUAIipg7LX3ZcC47HZeY5b+H/S+1FqFuJaFQwcAj
zyK91f7UtiTlJ11VZuD4qqd5Sae51CsxtwGBewJXCaYFVnTm3pFffTkq2Bdwl4tqyBgjJzk+LiDZ
Xfh7udQaU59yo9cPwokY5YvNFfkqAipU5OUeKF5Gpct7MN5IK0pyX24GOdIuTysfbPqx7tSGVQJJ
v/cNN6tdAj28aqPXTI8j+AG4B9UXH7dVLRvRj8BkgIfWaYfaFou6Q5z7BqC2CBoELgCIUiNjbJ50
B6L78W4dty3JPracJxYQKb5VCEu2sV5VwaFrZkHktxUizUczxioI7VHvMkbHV1k1Nwcl+eYWZiyG
k3kxEO2KErAmG4uw89Z42GclfYiFMnEPvi64AGrmueuUqqsvlYVR9AhJQTyybtH866ZuhgooYl+g
xA8KziphwZCHygyPMOgJeLk9a/NGDJYJdxFca56oCc42WyW1lcPrc4NZOUzhyr5IeDrZDyUkQU4z
Fw4jtjMVYeXJbBNHIBrdBuHGaWg4MfJ/us0IlJ2oJSPNNi2WCeq0VzPb2MjO3k7o/tulx7+uIpD2
2lwbIZ+PHFbl4XSlDzpHK3mQObr32nzM6ObKG+e+bV3ChwIFw9G6Jn0NClMzIpmTPoiPlghjTlZx
OVyFKn3aODoVlKMt0Wh7YLxm6ui3xZbcfyq2Cl4chDmmtYp9G6VXx2DegHnqZ4ecr4LWvlhxbVEq
kYnBD1JU7y5Mr/6pbbNCFAp0hyc2LGHmqPNi1UF9jTV1tJsJwrEQGwocOqwnZgpfuMU8Wm6TuV3M
lU/oCjQXu6CxXTud0esWIjl0WvKNx9RNdEd9jIwVnit9dKvlBsFcVGA94l4UWh+xpfkqW84J+WQw
YnsFXVQ8B/AKIYS74CtlAxQvxbSyUAnHaqYkNF5cn7sO8nXYW7GRdpgnVlp5xxVWH/oKb6RStfgn
9/3tyRVZ7fBU2QWQy4uTrZXPs9GTNEeogMOYk/q61EvV8etp66UgjTOYcmdYtCN26QJlRINy5bTC
GazhXcwzutHTNsUpzdqAXuuYMVU1jNgPddfk2ci12WXbAruXMNV+OPe+A8q37Rz1PLjgKAaxw7Tf
9pU47ry6DX2FmRRgCOUKuqiMzulzH7uqLwQvU/fqIn2J5OyF19XOvTvmVLiXhbl3dWU/5XswXeHP
QsdF/O2GcKegm16dskMbP3HjdeJKPrLB+wcQSw8M2/riKghExY74HYCRu1mKvyGAKGzRg7v39H/Y
QOU/znddA2FlEFKDP6CZ/Ha+q9Xmmp2uejlrzwsX0cWIZe+gdg3nvEFN9O6f+bVeoeIPHloQ9pK+
0KKtYKELqVPxQs4VwvbVRkcVUz75e3guAUrLKJN2PHz/jgNj2MW4u+MV0caTbRX5WMmRbdkuoo7H
hnKNwFJ/SF6BkZMC4Feettc4ZXsgsdF0RcB10KFgwB/ukHg7noYsLfs9+HyuGfcB/lXmCvncOkAH
N3i5eAzeP26IP9ZB4d58hClhpQg90ZOH1zaSoVDhPDYPH28hZC+hV/M4GHG4ZEh19LsgO09cTO2J
S0oj8XPqQPnvbz2kPNBIV+0nz/b+vzNBDlVfcTYeLFC6y21H7mF6hugHhYC9igWEn/npLmMsM3RX
oZs6zfefUJazDUgXGlqsjRAM5SNePF3xYiW6VfB07865h5Mj7P+nq9kN5Dc8gsY5nzfgLyvTu3Pk
p2Bx5qm85ED1atQ0BX5X+5QDnbKU7iU92Tv3bh+yJ74P6geatuLdbh+5K/7VpXfpofvY08j7klGD
lCmpDb82jkYueONrkqsexPfU37lh5fBVO3aYw8EVldS7pyxRqHFR3r8xjoBC9w8Eih4hIHlPIGWR
UvVF/TwPH+HJqyd4Veizf09lGITvoerbVH4rDMi39qaMj1I5E8+t9p74Ez15/hLkYcUj8FL+92Fe
VavTz27Mn7Z3j9AMjsSEQuIzElzjLEqYbQXqzo9JiiRTp3dHwxYWXdKjGfGZoOl4i8THpad6TSCG
+Bapns4APxnMV3DNoP9krI8X6+LmyYhR3rC8NeZ3R0InPbg7DHiEmnRQugnCtQ+GXXAYoZ17ImFE
EdTvQntoULI/ce1iLv0wVMbfVr0h4+8KKwbybudtqG6lcquaqwZrR7af8A5k05hiFdrCiqwIHlBf
MztJ/NfTe0g9bd0eGDQvfHxXsAx4tfo3uU+c0kZ7GIVhTOAw60MRe/3kqF0VeUg9+fy01Jvf6HjI
C2+ix/iZOC3E9jVsNr323ZSmGSroOzhyj/Xm7hKSdpcYIr4SWJTGAF7jZa1Qmp53E6wAnUdlVY39
gjalW+pE+qrxlX6axTalPXGcazMeziZU/MeH9pmsThM5ttB6lrkV1MrKlT6++vVXBccjMZHVxbtG
FpjejeG0dsf9qTDjQx61T44KZ3dfzc+6hQ8QlbgLfkly7cicwpgDYRnpqLWppa6OtixBJESprpMB
+D2ZSC+caAxxURA5rcvLK6fyNsOtytHh1dEiuPardVGZV1oFwEMSjyNLjzkEcdLp3e6OMilloiM7
h1ZV9hqOhaPuEUcV9GG2Mn4G1CCRk72Y2MiluH1FV3Rqn70StfDJVbf+PTkMMB6qqKe8HX+IrlNA
JqNB3/NdjuNyVvOWKrfgufYV4L2TgoTqfrRaAJokWB0ENGzVNOzszjgfU8Gs22YtYzgqYsBr6d11
53UfYj2qf9aWPtUFlboNOeg6Oq3wt4bkm9yCFAqgU7O1wqFtmZ3DBs44yWTWdlp3H9Ha480OzwPB
a2gjhJ146QheYmeRXzBQxBCoqqddbF8EpjGnRIFLH15A6AcTQzO1pjeAV9QBVGxbxMglS2GOcNvj
HiCMAxaXzLqcESkf3iD6WRReIas4THzl4oTGw5c/8233o009DKi77jxVugWbcRwUlt8QQC10Ir3x
EXcEexNqUaPi37cmrsvWIoDEnqfQTHZG6qDK5OsWnvZ4BEmTdmIFTCVtJ1NkepjTMO0nskXtf8F4
ErQhB1lZlyh7MIWs2wxHE5zTCUIXFwJD24ECjA2it0moEJtGaT4MYmbnhJ3uSF35XyxRKLvN1Ni4
sGlOodZnqlw/X6tWpGWhpvZLnFnMawvBeITyMXHioXZls8Ve58IDvUa64R8XBe6M22RwruwKIzhM
u7p8I/Z9cu2qcH+p87m3kuqz2Q+v1GIK70kwSeQnI5203vRfXcRKnFs1zGy+nWIM8a83fqnmKbY/
nkEeDGtvHct2WN6t6um3zg7pAXYjmT08oYlOIUrHf6NxGsPnmQ3IxJTgTlacYTaGTDFv1pEC4l16
2NnuDO9Ctcir4+i4hZ6qT6nn2sxD6KPD7OJ22PW/TgWNtrkoAgpvD/xN5lAAiV032zb9W61PYuh/
VKdRwyPIhmSLRJiuLod0Tgu3wISksUJucNHyu1Hcf5rdFalEx6x3pLUG6PO8sWvOP/jPq80Z8vVM
cUfpIBmdVwT+WEJ2RTi+hykB13OWbo2gwhZSmHzOjynVwIAZqlCcagnXAoSwLxCl6bxddnJvrCXY
ftJI3NWhCqt69LiYrbCoYe77Kpeum+1icvp6DKp0XmUMU8hxFRzxIF4/ca19ufEDC2SYTCVzhco/
rDEcA/oxjY3Eam8lp8avDFGy/i1Ql0/ZHTXIhdtIDZm9zTdfjFZxUbpH59J/3uBTbVTztWyBREVG
gIxDd24BmVj62ZNaAyi3GHSnFwtXOgoWhELBMVQQkZ/wS7m9HF2NRG2rsHYHZBj2UfXar+gsymn6
xjuHr6J/7/qnFVuGShzY9Zshq/d47hWfF1MbG0bvVS2fG4dJ9aLkZCknF4+YFQ7Z6MCf0Huvw2vb
zqfxPKfGO8CGe/VcNkOswK65E36gIAJfE41TZ0ZvgIOGTmEqTKoTwG2Fny4N544xxsZ8RgaF9Hiy
cZslgHZxpDVL/FuxiLm5MsI6yLmjNbDxjQyqGKI61uar6u3UjWngH+TR01Ghguc4uoE3hLKFvA0F
hoL6jy2jX0GJ4OG/YB4Dgr9x8Ij137UPqihKAWbQiz5zIQ9VXP9sXXbZ0bIYX/F6Uo1OvVoad/E8
vjhPqX+Caknnivy1tKsu3eRJWU7uZ4fJkNsx2IYTHhEnC9epAO6dGqWwcUrg1LWVT4qW5YIRgUst
UTVF5p+GOs6TAc6L41g2X3BZYlxZKbfq7q1jI3zeWKdRJ9AW3FHL+LoCkf7qBAZrEPIB5rxym9MU
G2zYOvx4tfBvk355D+ULqiyqKzmCcFmnJuWCp3M7ZaZdfYgNB8Zn5261CoK1DGmAsmu9YpcWILya
gqwVr9OzrVxtNepJiR27gEWQYJpxuEO4PgnIAgRdAoLNDKtv9N0kQmk8NijnqLYMhcqpMGOAgPXx
crpBl8fvs/++1tk4+cK2rm12sLHvnw4vHBeHGNNhMCOZ+955fiara2zmyGZEFitkY3gErEgPX+Rz
J6pwvaaoYscvN9lThtj08HaE2Hp3tNbkdXfa7Pqe9IRIigV6HKbL8uUXG5JUW9FsbLF7GSiX7/XU
eokRxNnjBWmzwo7ZbmtmNhxWkl3mW21uQAfFJtKRo7wxqMEYHZQccq970cz6EiT54pj2jsVnPFKP
4eaguvZayhaF7txnCcaQMFy5R6sZ1rVVUUY/b9koW5/5APvjhaH7LPtHSK2M4pU6bqjx5JjH2KmG
IeVIp2AS4SOVLJoRaJgTjAB8V6lJPBbdzG515rV12Wpeh7o8vNi7hb7+qQoLahdDrCyXrRUdbdxQ
NOe4QT2fvfej7ljlgV2b1XhZ3AsPYKKgzKBIVSW7pzHr9lqEGLNHbV8/VJcqUkHtjert8NKxMnbI
weVic4R0cYCBFfDBOVAvrrOzX67Phsntl06n8sst1c/XV3616+0DmVQS6FxItrSmBoVBv32QMURI
feqXDe6m7YBjAhAYzKfJhliXYirbxaY7UIG+IEVS6J8MwbW3yTmRxxm6WQ7Hy/PiXbvDLOsxrDE+
r7WduRRvQzaCAfJb1H/ObhtXYE/Z3fvKw5FM4r7O5HKzx/izXlFDxPrHLpdPfBJOGg1Zo8RkoPal
8PJw4BzUy7P9mm9eLiCb0j/tm5KHqPQ1SPjr84L8ZLw4LiX/vkasZaM4IvJEGCrUJhsHAm0jh+0J
xZIOhZ4pxrH6d9BGJ/PhlL5gLYanY9All6cjddJsIDtxagEWwuCp08+DYiUPW+Lku1vKDtma9g7e
WuBvZMwOkl2zgr/fkt0xzrJ+6+sLOfl5J7fSdV7QAUAWQkwDsvLaujk5+x3mJLfoST49zvpP6kbD
chdjxUHLbHCBctZjH/xSv7IHOx2uqMS2jgFRWBYLOCheZq3QYBm2vQ7mC8QqVvy073PCp9s0jAPy
pWmBYoCLH5OZs0bv/uG6TuFQo53nlxsbaw8avNNzHX3lFPxF7apT2+fcunSIyXJi9YtN1CcF8ayx
XYyniGCvZ69+uOcYQHqphdlKA1k3jU/hayZZOSHrVu9i60XR6tQLN3cLuYL0o/OymSU1EzZHbGJD
5tlxWlOcK+2LU558uiQK2J+19rQNcFJmtWyWHKjoV/kSDdWFWNIkjsrTMXLTAxXAF8kOzGPjtR/R
S0FLwmqW6k4vQsNlJjM4Z/90tSSsxlXrllm3pw09nV5HC27LaXm+WFdoaaYpj5tLeD+QkeRRzsge
8JHyyij5ann4Jtb4T7QUzB1MLXPwIKH0zTJywCEUZ7sDox1CcjnshhLllWMopUFa+Dns7EilaO31
08w+jbrCdautmxXVuBEnRtsjXGwIE7vYj+1w2IaD2kbQwLoWYnAlssvUtd3LIP6qaQoM63mtuiX2
HE68KgfKqWdLdAwWZEv9ZzwgCNFQ+uoM7rCra7c9rD91ahiIewRSzlZoJaN0ItnFtpUGCE4IQbLL
RzVBNcg+4k/bKfGsHB3X92GqWGlHCKxh80Oiku2Swv5sj0725mzdis9Sco6GdamsZ99obLr6J1xx
OIO9FyvE7pTWeT1pqmiyPwb4Wx33pezqG1vljXQn3WZbXMgNDxogoRIm64iOHe1Lr3hYrbFZZr1k
hmehXJEVhdjP9uvPo1dNcmwsiUYHx76Oys7NBbdEtT++9iXwZOAymMZcrHkbczgYgxlHHJpBz47D
NCpICylEUazrOOeQhlHvtJIc9xXdtUVrWN+/gEE8ndMJ4zHrlVrKGG+VctcQBFJR1VHr/govOftN
e5kF9fTlYQO2pIzKQiQLeclusao5b6YXQiCLneEChoS2G7UimkSWMjiVFsgrZUbTSRu352Cx5o/S
Lj5ArJDmYTOC8U1GwDBEyFSlvAsEYfQiq3+5m1nLaXOEseFgESVq/XEddREPhTm0zGS2e4t6Pz2M
CjEMv2O3v5iT+b4AWLfc3Ny2tjwGFfVgig5maUTHfdbYcMsTkxrsIzDopwEKsNoeR2p73kwffnH0
Zax9GkKOIWUM+FQbZ3K+D56Lp44n3/il2CzpKxp2pCynHqFlK2zQvWBHxpAGEQ4TA1o2dGxRNdNO
QTaEwmtdW57dgOwdOBBNiJt1v9HNPwXC2Y1APhHZjpZOO/TQZkM2fyWQFrhokymVNYo+jnZyNXa1
ZODqfqeFNBJ+oOg2vUYs5ipKsb+cMffwIB6/JNNwJtKorjwKEmANYtOTtxuFN3WU6DFKqFvmNu0k
EL+3PYd9OW5BZdQGrceSgWo2tqzMH/34breVMKb7s370WRRa7Ml40OM711lUoPpWwD5bTkXs2t1f
Q10K1HE9pDXmnDZ2Xs4QMCpOqwzrtIe3c3hq5L7huXLwKga8tsPVE6AxYSZ1f46E/fJ4myl5kFwm
kuS2W2N6cJzgmIihciV87bwkas3v1aRcFdx9frU6EUDJpNV74aEZozLoVLvs5hsXcyRfUejOltSM
tLbzygc1FtsTzXB0LMIpfwj8U7PtsvS1DzUlGLIvKw2UC1ZLTqZ6qKX7LeSVziNZ8nGEBk+sWpPp
HSE8KWrl7jEQYRtu1/JAfbqVpGLBKsk40mKdaDdJX9v4ErUNlKawjTTX0Zmz5zlI6LqhFIMuIBYK
pfPYJ/HXXSEbWqdgAKsVi1coOkpnv2hQa+fj+vCvrXE52XTCZydUqS+j6IJoAadW7aTReNhp26zT
ahMk8liX8fSzMjtuuTc9DNbXyi1aHgn7xSAAoiqCbFLXrxI3LbzWy7qThNB3QRb34ZMRxr1Fe/0s
ojydlq3ROoPZj94NvlKadRvY6QjFseNxpmxfFCBXl7tHkpAju4JnHN5M13F5tpLKptFcjG4Bdszo
zwCfsopmTz7w7OeJ3aUK1d3YtT7gtNCG5wDRMUKPOd1DOsytXfEVj85q8D8snddy4loWhp9IVaCs
W5TJGZsblW1sBUAJRZ5+vt1n6kxPt40txNYOK/xBIZS88bvP31y7PkakuR3NWBls+ZXPpK4vBgG8
z8oVPpI7PHhp4t13sbVkw6C3stDvPr6hHJ0cHjX9oYvZB2zdKaIyqua8YluVhllB3R3P5Qs7dVq4
EgDaJvElTK2nJvGwMcVmSmYxD444t76ap/cCwSmxmYPObUKt4Sp/cmWjXWgr6KNus5sa7/oXWAHt
l+BQGxdjfsjQVuv1yHt9FcKQ0SWFfLMZqMourtYjgjH3E2aP+u0lHVST4BC8GZvSZB1b2N5emkic
j631tC2O9niy0V5BhI9jjXISJST8ppX7stKLmYqQQCv71fPQEZh/EJRqwyJvP+7KjsLqm3CD1qpJ
uzlxYjbGNyrx6TBrzMCMDg2ZTF8sHh0ZvoloCY3pPiPLE0i4+f3tPhqX1Ovl4b5BLvnEJOztRu/N
MF6ABhSTIOMX71jUt8pR5a/ocXhbp0d0Svdx0HQYCrbfxDmbFOdxxLEZlZkUBy01ln35UQFk2g/y
+rHMJa8pZkToZmXT267D6ky1HWN7ingd2Co613uebo2UCXOmdV4PUkJpQy3ZAsZTRl/lKPxGkd+1
jHDA5K32SAyh3xthPLrpGQztYQJc8VsJD4AYo9QrFFxWhJHZI8h3bPSsj+rhRGPQqO6k+nmeVaLz
V6BVRzX+eNw44R+VC9Q9ujXAUijl4F9GpHXiCZffnDr3dqWS866xX9iSCNTnJPeKFwCWaEfXapdh
wBfq1ydqZRwwwzI6S99V+dU+qC6abu/LBIq38maNiyT6psc/pnYt7dp+89R29wXyYkfNuyM3Um8y
dE3WxJ1Qfb1+pPKVHNsrDfmchDLxOB7fwTjYZL0aWAuRghe4HgJ+7rJTsabxemBuXZ4+4YxpOuzz
OvJtnUOPuzJc0N14u7/sEih6spmoW3bVSai/3PzrkS+U+fOIVXOH2l+HMGizeWylxJmsOJ4X99Yx
P/HUphevKvBr189TcsjRzEWowilIKaY3fFj3cuyV1rXPVkpMy05bKssnIXW/zFJM7oM2X7eutGHK
5f1iRKWa+sO3QhgtAldcXpNbNI/IkBwL8Ya7gxns9JLusk1SzgFocuTIUlgCTcjtOBxQCNuYP29k
y6xZjeBeK83iHecXP/MiNU8oDhX68pW4hYJQzOPCiSZ/SopnsaPhUclJRXBB8aa6+0o5r+92H9sU
PNSTeAxmQDz6NNh+2I2udLxu+PAZz7UEH8SrIIiq4CJQLuQQDan5CHAmlzJNt3jPlUB6L/X74qks
SoK+l7IySDTy2n2yHKguVEG/Vjg20xjOX/071hSly/d8/HojikdVbHwEmv6r0hOlT9qxGfEQ3oAR
DCLkgq2aSVetS2zOgYeg4ckuAmxnTO42+6qsHntYdm+7MNRZNM+38etWmfhK8K0Ii942HDrPulCs
vZE+o40aWe69sonZZbfB5tUrSyeWvSpbS7gqgmukigLSubkk1XyiLBItbCLP42wHlQBGkj58+M6B
pRKA9Xe3yen9qCrR9K/hTeKjobkcdNGseM4TEsG3m+lu+ThJRJNp8sHk1V/nNPqI/Jfo7wKTAagr
Zd5zbpVuvaCgO1M/i9NrJQ9hdI4XrKU3Ur7xOR5QtUkWtXQqKK93We8a2b7GxD2lrt9/vZ/XLMZN
kho4TzGbIsCEqA1d5WR08Ivwps0uwVd3LL7f6ilBh3b+OqV6P8skW0GEq0CujyqdnKHBBhxoVgeb
x+youUirNzST2E6BXoOCLUKgTlOqFstsZi44OhrIMZENjvNNaB6iI2Zr+0e7HaZuCbUAJ6V29BHd
vWsHBb4cJV6demN//3nOH+8b3fBfEhELs3JN1HrC6UVRhC+o6Uj3VWu4Yyb4Fz3trdJ/jlvkTU8d
BW75PPVrCkaD3ZCVm1B6Dpx+1HMzalFY4XpdtmHxN/gmxnazAJw6z0ci1xW7hzZrp0v5OG6fdy+5
KKBuaDAN8zc7dIYMLSTlJ56RfkGPKeaI/NWw9P608FJGGymeJ+bu+UswWoDeuzI5cslue3tINsXg
m/HNzNY6Am8i5SyJ/+YJpd4EHGKKxWW1M1D4AZ7xDKNDxfpE7I+4v0G3AS/REd/KFKTUp2U3f+pP
d05v9bqLNzXiXE/3NV0WSwvzaP8JFIg2yWzsbLc/CPd46+2/8As1duY+WxF+v9XZRFs+5r0aPChY
AAGcGNRPngc90OaC6m2tFB9lZsy/zSaMNfcE9nY+oRqAbSYQaKrzYQY8YDprF+mB6E9FevhBQzY9
Aun96NrTVKMRZ6fmHPKOKmzIS0F/etP6dRbljmdpC79mt5FXRrt8ExEouwdIg3NFLkiN3k+Be9fB
tvqgJVzWswL8vrWJgcx4erR6ojcFBPn4jlxGSJnYR9L2VnVaRHvr2ajtrRwd5G4tq4FlXOYohba7
VESwMSFBo80sa8FcmF5fPy+nRy4oXXYib3GHYjEWq3R6vqM+Sad70zvxdp3tldP71GOSqoTGtvim
3EZL8xkvY5x8CctWcjCs3idFJyOUHyR9xiZbFKlba94UEMLFWmVPX6HYMc+fLlCk9Gj5r+NQeUm3
Bwv4TnfTeju8fSKEfjUeIxAkdDB9g0bEfFxOjH2NEfxeBSx4vHtsERT1cuVmyMQrAPeRkFKG0Lw0
V3qrh77/6Lu5RVs28WflHsu0OSern9nndyaYfN85JWIzKIzfdkNmNs4ec3Be29azXFIHmrcAqpNr
SpfGyFhUza7KWvzBZ3fFeW2V5yVCHfhxmkzX1mTz6CnKrPVqE9/3fNm/drll60iFcBoAXZ2GnemU
7MXD5Pq8PauN9Yf0FA2Oxn3eEHcmMPybWD52TkzZx5ONnLiLiPKLA+bDXJJM2DSkM4TqcPaDlFds
hz9jl4bvHfaMF1agtSbdU8wZZ9zzJMOmI5pA6iocsOzcSPtoW52mQdbYwIuKMEFjvLPHDw272cWw
6BaFbzCdXZZggvoPaKgZep8fWnOTxNbMVKXLloaPB2EyKVLVHxry/II2dAZU76dtA/LuaQQLE1kV
F/IofdjEpkOt4la6omBAD91jSCu8S2/yc1mQQN7e2VE++iR0prWpzO+JGapTWtuv3ktZJkrLPl6X
Xt/SwWDnevVEEAUYtNmjfNg19iFe5Sirx6LfWhlAtowCrd1+Tg6xPwlTvHwCsCyfpWsN4kRG7xDc
BN6zV8raIJCqn6mvgXcBADAlhv7sQM76xE6x/7i8n7MncjuWU2NgXAfkdBq/TcEE13Sgm/MJ2BYO
P7B64ehYfrRBhxc4S4KcIvUazl7oMvxIFaKLzCsaUJqeua9AtDmgewWCzk/QcO0dij70QGygaFHt
RB/4B/x1X+YHnQeFN3kt/4PcTCwAI+IbGgqsxj+ETbUcuDQgEg91N2vG7vD4U0D8pMQ7ip+dCzZK
34C0pq0QS/MjZCLpQ+G7ShCRXEAM1TMB1ok2E5Yf65qqGHqzwLPUcPzsP589Kl0CgpIiqR5xVgjt
tdYjgwZdRO8P+LObMnziDeu/jluZsk0K4wO6XsCKHosySL5FY68V7xpiLACC7xn+Bx8St13IM/Lu
F8gXARZ6/z2+SGgMn2EkxPAmjOorjCijCulcg6D17z2f/HR/I+7C6RH/Njx+Dd7yyR6Ll29orVB7
RxMOLXI+cgveiX/xXSbacjofGUpxgyMhmaAB8yUPEAagr6LLvjY/hrPqdetqO3U1u90+5qoWAjwO
kodfbU6S6fBjOWXSGsnsRVyvtOL2Mk6a4nNCTruvCmQlGINj9iWAUk3ud6Nbu3K8fznWisW0i5rV
e50uQY4C78EUeB2zdpkGy+Rrkp7amutvBiyhXzML8MuxbcoZCNSJ82pEoah4+dLd0fCBJd7xzIi6
rYPCLiWHJtg/hGlzRI3+YToJ2Ei7Ht32I1X3meZZozsOnryhoNmhzNsCbZVmbYDq9t0xYCD9aqZj
TVCccwdYI1dAQ9d57U9goAwED/bwJ90D/KKtl4f6d6zaVWe/prNyCLHo+qB8NDcZZjaRjl5nG/ad
zWWoaNAAIb0vthkT+xHKzdzYjayGcoZi8Nh8VGFLIusb9NMsP75xDrE1pp3fqLv2OJ882X7F5yAq
4FFpzRcVZmAM1ZIoINkrdqy7VGlkLLvl1n7EhCeDeRiIy+eAbSex072S2UiHOA6NzsnOLP9VVTBn
mFtZqO30jYZ/43s9boV4aUthuTsk5iewnnQ5VmA0SAP2EUhLaa8fBT6u/5h4j0kAPN3wWcAFoq9M
JgCAcMEoIqG+LNB4JVUnsMXJvr17xCkW/umd81K3xFfwY8kEW49+7fQ3Ywq1oaL66S/99OQwyRZS
ZncBmPBX4f3kVIop793ZOdwXqlWLZNxHz/0+V76e91nbByPdKX09VK4FvCvdZJ6WeklPaOW0VAbw
qh44/mdZ7KAx1/ocBrl0LJFUB/NAfpQ5qIkDxziWHJmbigAKD5gHum/HWHPogharMPPaleJoiNGK
WHqk6Fnb2tLq5t1NwclQIrsxgczS+Up0l3TCrfbkQUq1ee0RJj4ry+87JxUFTXhz83GlLKcsS3QL
poElz3hV1Wdx46nJB71Bszonxp6UpUn3Kvhw7E9XtAITW5OXxdfUe7TzodhIyq9lnZpj1wQ4YRv2
5ERvN7lz+IDnnlW/lL2JydM+tCZ7BokzsEfoVQ0pq8V3h/xpWNCir36TzX0+BNUqpug6e1NygTsh
YM5OTI9kDuydsjBI9GL1DhJWgIDbBfH8Dtb2DdsZfVNOxKD6pXLOqDK4xdzghvp/WsTDoeQ7r+vD
k1EcFfLGno68pqcwiiXl8A2BzlGAexH2Fj6vxfV+bXXekSISh2IHmhNHkVXs14sGkObKWpffhD0L
QAH6jb7vJ748xxKQzqUOxk/NlW/K6JByPL5T36rt+8rE1CAKQQ0ghrCQ1qpEKk6zeAFuTc/oEA1i
ht39mEbWbyeqooj5BhTAG/7i54JsavOVuI/olvqsqsC8CaQud+VHYUoZ2Yd38+9HKYPRBfQF1lTc
9fhJtiFchMLUL8GmGuAV6QpCU+PF95602zFDs5w9iLfhR3NPXK0WOnpj54rSKW2pf3dkcgGBnUh9
FOa4CCQB0LGwGyZ/TAl53p+TT2ofrnGhkR+AjHZy8NP9KcfTQSCnp7TJXj7BD+jhecFdi0+TXRre
EcPR+cs3LqVHm/eL1pOj4fDS7sQTwd+FEjsyS9alur6u3aHbPl3pA7AxKFyVByYw2irpdrMR70ty
VPlgBt6MhoAqM1mYF4viF7g2VArFEY126oHquQtT5ofsWjTFOMlYegLLLebS/ycat1j5lFlCSrb8
JHfglZ+0/wPjUv1/tPHNmJNwY0wz9eK9/KdgfrAVoOWGtVjRGey2lMY2TK/hYF3AyW8ovT3d0qsP
udefxHybfg8Bhn6BmMxv/uCcwutTJ+bjoeTMI+2Y6gX+YIanpnYaDEt9rnjJltoU7412PmLV4tcE
zlo9N9SfyP8CaFlYufK7IBAJkYbMbvinuNjAsxFvoIqnETBUTxfwx7pZlqH0Y/rSTxnq8+aoODHH
+qY+tCdArX72D+POUhT3EoUsUgZFYD4oYsJfmgLzBtv5DyTNgwf23bLwcjDirDbvPp8C6bimVzGy
/y0mAZkl/RSgefBflBfMOZLjIWB7WA/ckCWAPH6+TNegxP6B8oXpOka4PVK9IPToOjEDgaKLRw2s
Bewt9+QqVKgLisvjL6a5Ljssb6eH06D0shvtZoEq9EVWfJu4MrELk1JxRrRAAiW4X5F3eDPWKXPx
Pxj/9N8mk87/P6VPL96nOSQ/oB4ZZMo0D3Ed/hMf1yDRmt3F7qEsxGWUBRCX7zv7d8lkflJ8O7Id
7ZMPsRS6reG9doIrrNvi809OjPei2omRE7Oej+fgtpEzrAovc4tsXztq4Lpd7S3mO01A+pIsC435
3B3l//Y05reYFI8bHLA8bP/S9WROY2rO7i3wz5z283yZA6vvljB/PMWrse8Rxjdg2bHyGP95R07m
j1D8ESB8GfGx+5pp3Z/FvOrXfGyOcEesJDF6zVE1HGhN60fY/428n0nxL2ViJJ/iQ+ZOu5ushKtw
xRIXK1I89+cve8kvlW86/FcBrcc5IZisxCahLO+4O4k/6lkscMEjCt58PJU5oXKYKY4YcSx7uXky
fRqj7yU5bMeb/ru1MAeR7yhiVosNhxFGaf8Y8yIjKZY+vxvNX/s0gK6FsCwzuP0C8MSsYpqp55oH
w4oGbwIKFJTqVJ5RzUSNpAwLPtz4R/tO/jcwJTByvvwpl++fLITU4DU/E19wEWrGsnDxIFCgFgiK
gACli/EcWQtiTbPDUv9NwZunEEUiTw85QVzliv7uUezpmku6DyHDjTzlev8X6+NjBTFAEAA0twea
uTd40XBf4D4NrqS55ESpL3+m/uNbbPUUFz4FMF0cA//IA0eRYBEuVeGDCoUrHwCo01Y6dfMUxgB1
2gdy0yQ/NC99MswRScW/qf/6iMkwWk+i5PnTgHb3iZ6epD8+fAXymhDYXmIb1/JP/LJgGhDBk5b6
1lWB37sUEVocKlf5oLkV1xIcBpFyiByvJr/wWtwTuLHyzyoRM0hrJyUJka46gNO/glxlKhIh9adY
Fmb4gurxJ08d6codjETYfikIQvzlPnpnYoRJ72jXF3H9k6hkNSr7cfIbdYvpdEfsOWSB/OKyk880
P03lQKGl1uKtFrfY2Jmf8d198Pi4qXJclsP5Pd4iNscMnZdXEs8m5pKdSY1/CzQRLJpNi1rnlC7n
o0Y4tZIwMYh2Mduh7r/GT6m54Knt3oVUCVH/63lW+q2Sed3EicxtrYfRYz19ajPN2tXMy6ldsj/u
Bnnf7oigngTGevh8+9Y3iBKaY5OSgMoj2CN4sujhwan7uYOfsRwjIaKZmxmgM1dijRnb9qTFS/n3
PrgJXLZhpUn2BFhStUx+jG9DDV46zh4LldS7cwfVz5KNMaW0YS0MAFmRI8dzZfxR1XXcB5MujH+j
dFGXF3nobGU9pS0NzrCfTe7uANoHtx7LyzuvlW50IohRNc036PBDIdM3Wbt4a2EK9YHvf+t9kL2X
tbXTjDl+BXQFcpj7k+XQ2EMI1sV6hXJ0IBZ7ruqFMuwhDlSSQNPRaiNiHodjc+mYKcMy0TZvy7OK
MIu86bAFdhO/Tp0J7PLhaJehdHLdb+LlZPSHZlHAv8oOyuVFK+qUExg63B8xeX/qdfvYlBy82rcS
iN+jxbozEyFqDzJ7ZWV2mW2sAjF9ZoAFgvYjW5vBMMB4kYsgKknImJtD+dyDuD6mAIm6sKlXarKa
KPP3E+TrRZpu2VfudHrZq8g0jPi7jH5ej1CnqF9C0QVseesaN1G4eVOCqpvXu+eXZc0M1aUnvQKE
xv9MBOdoOswy3DZSUJiqgD7UiB60Z3PEw3xClL+Bvcr+95Mcpz+9rRx6w5ZHR9+/CCfAHfggTBP1
AnqLbzQdnl9Ctzx4UMPLKMHv7p56eeMbhRkTVQucuec9/N7T9JSfqm+heL7rN+ZM/qE22EvXC/d0
UPxL+zHY7/Gq5LRVJtFMO+WgB5+I6iblPva6ApWQ6u2AGL1RCya8nb1xSEJPa988ycmDgiZXmOMR
Aihv5CwrZg05T48wg5FysvNRgWJArYX1SrimefQ0SzMUdJVoC9u6BPwqarSpV/rdr7pIfwAmwbar
nNJWL0ioOCrtRf9038CxkJz7YZljqK6fAI2n1BelUNr2AIZiW98boQITBEwrjdNooeXL25iH2S8+
oNqA/cHzc4RH4BHRC3u97BGUMz32pTkGA5jGIH/SzMYd9g6g63Rg6Ji8f9ELkW3Tz4AZVwAM4XMD
lTsDb38/N88z1N6+5QQGC/8IAXx70MYcKM2D+fs+qFcZDMV1Ott/Fz7LCunB73zRW/Ofx6ISACGv
nsxMkgYiCqKhZW3i6eZpe9+PaVvpW3AAG3Cj8Sw/FDYocbpH0OdRptRXoMqn4bBNv6sIdoqt3Giz
KNNZpDvawwaJ+ThC9Eg59/LbxNVEGlVdpwtAsmQ6wfT7WF11wmZEETgAPNkmmrqvsyMlP0JSfr13
gfAR04Z17QAVlRyaM/JaCqLT4zieYQcRRYI7E4oo9ScZEP4afYVDx0oln6Jl7kNVaPeIP6BWs1Eu
tEw4xSDOwN5R51ktDhJ/xsr5UzeZac98fdbRZX7ABHm5ydclOszUaE5l3Nw86Or6jfug2LdMkYCl
y1AB5zDBVoXG6N7rXV87y/5HOiPgpWOXupiWgBwmv/jSw+vGVEX6qL4KcISziFJrxGpxAEF/TwSH
vA4Bs8fg4nsqqMzPxqbXWdmkTP/AZ8AhZwNTtjIRGpHI7bqgTDyNnjUoLa9fIinlJIv7B12PhOaU
pxFmI7/jAtDL7b0fn2IUrWGd0+mmOJEvaQEvqs7dQyzEwB4sTjPbR/28w0MEu5QaMrP/KALwFukc
PNlB/zLPqvCoi/F6OuQPT/c1eCOyQ10BiHxECWsuJidztZ7J84oqPMIW0paCrsyqeQFR+o29gIVl
hUJ/C2zY/asF69rgUue01xqTzQrSmK+Bs6MIQA9d7EfpWrjBhvV2ciKs6/fMDr/sUPH4hwo/TkiS
rsXa+hCGrCOR2PUNpSiCE1DH21V7loyAfmj2wndI+YhG4Gz4q4w2+x1Lg6Tq1n5JH9cpGkcYo9ws
kLxou2yE2mr7BwDAOLTabHItaK37f+0CQZbkKgeo1Ty1MNth5Uv9ThBq3khTXAu0+7S5vC4wXzhI
SB1lrrz4i6BfaJ/JicSY+58FtCZR0wMyDxSt2absoyBiCVXnHNvm6eXCapmoXvwF6LlFJEp5sfYo
kXRLaGSqzRbuTZeMk+LQCx2Wg/MCHagsa9khQrZCi16e3WuzHdUyZGNM8GoOVMrZk80j54buqFCV
/h+Oz/PU62hS5zRbwNWmm3jTL6TPBCUpR9oe2suupac7g2EARvX9gXZE3dkUdGLiy9zBvJI7QhxH
J8fdGB9QFUx66GIV5ptUwCQKfFrMEOFvOL8usZvsKZiFCZ0bWri75OUVxJKhuZXchroV9SWvsq1v
S/pkC1jUB2gFJF0BEE8qFwikZQeoFDuSbu95B3RBmAEKQ+Xo4zFO6fUCQATNhAdLdKwX+rKg8ulS
USZbgTuy/LfDonL8/gKVGFQI19HjOU6Wz+3nxIuPCkt60OiD0UG7+6pmm81GZPeAcRYAJKR1Rw7Y
gcO/50v9RmeTdxWWPvt3IKpf0ialJ0MqMwJcdrt0+TZXBX1mjIk+jEPJT5qhZHxXEoAVZtbDE5rz
6b7/u59BLiu3PKYCg9/b8YFEzrmG5Gnd3oYPYuQqDR4I1o+dMavLXSPRAzq8KydB4OvcFRvlA2CH
PDf0H44wvf5BTEb/yIdF+d6aOtsG6MvmqxF10DVbdXWWPu7aLLlvVmB/mAy629c/kxrsGBgbkG+x
7NcjdSgBSKFGAnem8HOc7/JviivtjuqETXEBdPMwY8ApG1F2spxnQTfmja/VGKjKbymOcANFMO8x
uuBnlq82eL02xICbUvU3oItmwF97daviZqcHpmzPxw0tcxUae/xF28LNHis1Xb+hBUSAauzJLTtv
LYySWhecBE67pHpsbGQAr7l2qJc1KG+34CcZBqo/NfJKt7vsD7KdMKpH8ysuvc6kKkf9hfojsQyV
fpiSo1+v9AVsOCiZJ1m16xIGltSuZG0VU3tYvLIPORGZKzeyy+EeNnePpukr8aYc6dGiBhe4hVZK
0jHxojtd7tcyvs83UBD0bxB16hOrKXN3zapdQRub6B/lEk1hLsCxy+fTG/gXcbSldmWAS1+8bCqI
iXW9EwhuUpr11hGMwarvdyinxlgSr5IDoBJ1mBtwiU+F//zd33fqr/+RQ8Zq/Dco06A9UNUvAf4w
TJBpVK924DXSgYZa+Tdl0lE9+OmemwRq6sOekmYDiJspxDGX5XMxZYw4GoylnK0q6Bk9hDrkJ7oZ
FA+OZNQ8PhpCOJoeFLXoJ6moEJzZA77SNbwcQssOmAjyJfFXcc7pteiLblgoS7oYIHuUDSoYKtUQ
wqs5jZ077F4OWO+eecZXd34tCyqrAH/R4KQ9U4VmvTI/FKRinnbR+fBlm8G535oHWlc3JE9qv/Hv
CqneRYVTvBlowRa6j7E15txEnU/v/Tybk5m7+4QpShiFaao38NmcpoXDXZH/U9u2y6knHV+XLJ5L
moXK6fJt3Yzl9PklLbWtrGyGdC0D5VPcrLUpdpB4rsGjSQdTm6XsK3+k6NGG+NKQHRQIIKjwLNir
vOdJP9LqWkY/5EJ/U7tlePAD2hbLOazgu8HBbZsJ9HoZgM0yD470kV1rXfg6jGBabu8ZOpbXhfRa
AcuBWFOr1OX9aMr2sc+2C5UIsP3qnyBw7epchgPNaNkvQV44PpmO9FH/YPW+RT9lpKM7S0pgLYiL
wk0OD+szO0NkHKxqhVw609oh0phsJ38ESnwGhecGxmino6eylLjXIP+EQ7Uo9u/Gbike9K4FspAw
ZLoA7kav5LnUj5MDadV7Cgj67Zk7eVdDOhd2bNGaPJgjhgNT/m5Aembe5Ag15mk/eCyJ36AmNGt2
MmeCNd8ZQHLnd2AR8wyxkSBvw+g37iz7WR5eZwP4O1xhbPhaRNksPlbEkfRekCy3CzrSE8sBwxd7
mRQcHlKQrTT2MYK43tZrEiIy6pkOQcKPm9lNcx6+tBz3/BvoQM+2PsMdVjo+wKLdm+hJ6UNyOCKy
AUKWTasbWsgJNZM2D1BfUYh1a30ZIewY5lYfKlukiaycQ740lgWHmd9DTUoQWJpyWj/sV+9Eq/sZ
Q8Fig7YDTNSwY0FQpKDAMXggSl/LfFlTNoUXZH7Bi03fYfJCuIcgnq+gC1XTeYlD6bIe18JjUaNl
Fbkv1cMYZrQlClOtm6MKxz04ra3KIZDKzAixu6OlAkqQ0UyWoPwGFrmVz5pxzVab+8hfoEYj09hu
g76GJL9utQ/BlB3BFSJivGmnu6YBJoWOjj3RHRVPrOAd48AqFDby2P1QqnBjXuU5HJOv5g36BXki
OjHDxlT8w7XT7Od3emnhK0raEqpu9PsaAHHYpAuIWBuHHjmaKTPQunu9208gJ4di1ii9PS5el5aT
N8TQC+Zq5rBzsH+QEBFKIaRi85Ckz9j7myxSOpcLpAoDuZvRO/wh1jB28Pa+xkMJDcbWIwjdCAa4
kqehycGCIxMPNAQRdJcp+/gQFUqBsfbTL8JCMgw/M853on3FL3V4QK5Be3CXKHsc5P9iirun4qRL
vqo4zWhf1u8dpaZxS/oEzo+yIpSY3lH9aGWRvgjcnDqT9tn3nsob/dgq2uCDQdxMAjHYCEE4j/PL
s07WV4ETLrJbmDIzU9kqt5AR6/d+OnWNNUBCeiiJp2tbaz0ToQlA6ClnwrGKw4eDWuW2daNVCc9p
+XYyTmZVx3NDP09fq8U7rMhAbK370LO51B04qKaIa5KhLzcThFKs1IEGzqgMGSwwQt30O7IAK8/e
1go6zsf0576GKEizR5A9i1PDKbgiLPOmYG7GX9Ajj+gn56b5gLPigVCQwxtyTLBxmX4FvBZFRw6N
0YWr32Nje0S2J0c5t/D+WC5/2co0vezULsoVepDIGTVIkqirzEd3SF8XJDwXfmEsXXTZoPElXgs7
l+WMn9d0Lj/lWXu+Pvcp7y25cbwyNvIIkA5CAg8CIjan3vl5Zp51CrBWxAKKyNa7c5WH1fcQ/RHg
8j4NvcQ9E0zZosi9qi4R4F4n+U1OxSVR14Tq+ArDQXFJ5Ktvzogc3g9Ab7tdxF4BmZ4NBIwKYbY5
e5XOeIGKd2BLaX4rXvmlbd3MAujFBE67NF4eSg29ORh4gw2UjC8oILgVg2L3C71FAWVLnFLIgYUe
eW6/tw/iePhaVFg4Uu67+/jTXkwAiKbHnbHBfLcLhZLtd96FPL7q/kFlOIi+xhrJA9A06Gq6Ue1F
pvOdJWvZ9gaoV3zb0f2U7GWlEbRzm1MKPXdjEa8H2kYWPHsNMGbmsrdG65FO7jfzgwn60e8Et4ey
dE1xX3fTbwYFfD0ZRfk7gSHIGDxciIO26g1nBQyGBtBDmedf8VagZ4QqDDf5TyanX/SIlejuK0DH
GokdLSwCroZ75x6vb3yFVyqCFb5wSmTY+f9eALWlEPdAooTBZ46EVghUGFoi39tYCD73C6EjU/ul
/8AoHAEBR3bgcfyT/ZMAquhgefjriTTpdK7/ANUj+QPGApRmoGQtkCuRl4FgYfkBJKKXyW7u6igU
iSK4aFWKH4GENacmyYVkIA5vd1gLQmH+m/1y2y0fhy2V//LfnFukRHntg8cqmfeEIWMAoSroF0K4
Kbui2fTdnBKUx8XX9an2a1+9gOAkTBKqQoUnNJx4TIgjuqgmMrJA32GfI60zRUJn4pBZnQWOUGBY
yr1mxz0vPnhpigRUMhc/ggjg8X1Gltt9u/0td4dVQ+j12pQ7IQolwqWKYpaQiCq87iQHDWUdX102
a3UJMAoarQPEiWYcl2iP8Wf9BVAN5txwtuaql+QIKr623MKXGlTcbskVWRQPxkAo9ySoVaWfoszF
pukVJF+8jyZEfsAgolYF0kW/iI9f+vlVviASJkhROFxOFjxNcQnI7qjavALQ+KECvOxXDCny4uKv
eDOSto6C6Eqo4eW/TcGyAwbuT4B0ck0KcYwr4kLNMMvnfNUAd3liRSkvJoF6Kfjg8sL8ziiGotu2
Ht/gwvX7qWoGGixkDH7/gOIJFz5oUd9Wv0ufC/C4mlU+pyzAQyIm9VjHMk+NuCKMN9EawEZgQRq/
sWeFrCChGgXw0EBn6p3bzGF93QYUMIdPsn/WFRo9LFjlSFbiWcG413G9Vo7oTQW1131SRkR7asAu
HWUC3a2CKqCywouPD46tB2IHsq/Wex0oLSRAViYRBv19FKL2qPjpdMN+0HwCDobewodAi728yUEo
c8Fb2rUg5VJ6ZbSvhDTWskJcMyRE/pvSfbI2MtJGJZJeKo2m7H88nddyIssSRb+ICLx5lYCmMULI
Sy+ELN57vv6uVTXnBiGNBtN0V1dl7ty5MyvNPPJNfBsl2zRY2NIXya5YmxKY+kIPkFqLBgzJ6OuC
Vvd0O3tlS0puGaaSIJDhW31V0kMHHeZv9S7TnIZOWlRrvBcRkjBNyhQond8rP4wH3Yu63u8Nh1v2
wFmQik8I0rN31L611t/F600G+6MckC8dd7Fun5nOJdm0Jq+ZJr1CPN7qa2PDqJ9y4wBqS+dg8Xfs
1eu0y8bKHISy6xxvq9IRoi4wuCL3SzHDuw7Nin7O77l0SJkQUSNXaLKtU3iiCs+U5r45Tqu9xd+E
xna3oKvzN1tcMVyM3aVNMQu9RC40Zh+nww/Ga5CFQ6IYhWRd/mP2t/qb0/9rRGZz/EQ6NG95eRGO
hZRtO1c/fVx+Ry14Fbp4kjzeJaeHXNcUYqFJaPO0Thd31JV3oRvm3J1av9KnzJ5NwpFMkOfmnq95
kOH5OCPrKyTVfqaXa8+Q6GWbV2pr2+c/QnNqS3ujI0E6uNInZ93L94zuVPSgqj4e21i9rs3CkKv/
oCv/sekYqbQOEo8O+ti7MeKS9Q1qy/t1Z88mFt0qMcywq5IF9UUHvUEnR07dPD3Bd2ric1m8hYEj
uzq/H5GSp18HedAJ6djx/Tal6WSXejYaZlLldlusQvGd67km+eQtxPfic/pU6c/uxk9LmmzRAogs
KdXCT+P74WDLTrv0kVByAY1KMcSotbw3539MSX/Vz+ROyPZ+kpIvwb3SlpsfyMTucFAkEU3ZcX7A
bEhZNhn2l983K4+l3E21N01Jj1T6MJ28kV4tn2Waex1e4NvvSWundPEhkV1e385eTFBTZjKgEGlL
H7piu0R4M7/JNVefS25V+W/UWqe0w/s7dinD6Y7v5SHX3SqbgV/a4y4wBrMwz9y4nFxW8y6k6As6
iTTXHbHXB3lp1Lykm5fvDmeWlPK+SxcGdhin54Vt6TCJy9tDiyJ/KlZBcJgqgvdpWmQ9luhw1bzQ
0C7fzjxO0x0iNE6fljYpm6/3UOQmw2nLxnlTnsw9kjgZ/QkJp116ReWTyiOtHX0342MHO3pFuam9
b/dBmpHpfmKi1x55AXVycnV9sI/6JSl+EDeMu6VHWuR0ix+VRzrypbn+KbRdeuMt8UtpC8RJoP7i
mdEdW6yjJJhihSZ3a9r81dwcPsnwG07ZNVNNqty5bHvk7vG9Azs69KZ52HRSj63yoNR3a4Ti4NKu
9C2J3LU3bGTMJ1mRUNbdYQ8ztWAZIv/QqJOlJABulntzEfE4BRNfHy9uHd4jCOi6aXg24e824m3F
DS5BNw9RULMmqkXWM0KGgWKlvWhUQ2tBuq1ePqfv+6c5yX1kc28TFrF9HxW3IK5K14gGy0/lHxr2
1SuNPSuL7i+tKYiXrEiB/oe2hUSTQUqjQNe3qFRStaHwCIkDMjYVTjaSzDa2Kmo0+ad28YOugWwX
sWlp8MYJEDVDX8NqY9fJgNKYW8GQZRN7Ii7+6JDY5HUCH7g+DC09xul0ihc9dQ6AqUPnQGnLz6mC
h9q0VggN9Ew5nCD95FLHEfK81sfX0P+CAmjcgz7SRnn5DzGh9POmg0VVqEAvrOUtpp/yCnaAxmmT
Lc6hdBWxiG5yoJ4sKtdpg66KYL/SPSVQo5v19/H7RLkq/owFM++ebhfMN2/xsFduX17odUs79X7+
72xBHVPjj6CD/FFj+mOlU2NBwPJy+ESygkYCp0X7G1rh6aUKT5mfGhCB9qJ1Nn6mR6EIcf6wS2uw
xJeu+KnYZNuDMtAoCx8+6++p0JoxPnZ5LIvdhZeJcCdfLwYIyPaDCUVgK5TJMBnnBugoqb4BdtPa
gJCLTdCzTdThg+Lb/G55h4wVzFYGmQjAxA1gaLwM967rDbMJir+prsGpxle8u9Uey7qvjGbZtZ8k
sxbKtScWv9BNJd6DQ3v2hyNiUVefcTpYAnYJYeeQcTrvHlix++byWx92aOvCwTbcXi1Qlpvscejn
m67hkIbPtg5kR8L3yRecDiuikK7pEtFgAIEfGbzu5eHQ9jyZJcwTYYlYxU6Z+HDewbNclf5Th81M
AjX4nl2HvOjk60xrMcByh6xpnVElOUG7AYJ6ALw764KDGW8ii9C5dNoAmO76lLQBi5k6zRJygfkp
3dqJMdOn90CK6uouQ36TcuPk2iLvN3qYvRQHjNEY8mL4rOHG8MGFMnNJmCdRyYQp1MAc6Lux7kKD
MboYIp5bMnPGKTVBWFTHMcs40chzgGGsfW+fKG0jtb1t7ghBCtxBuoRSl5K5qXXLDQ16+SI8qD5L
iO2ok2DE3yA5m7s/GpLceYuKidtnBIcDJXT8pgC7fcwBOzKdbXP2R6g1JwP05/wVUFza2PQptnic
zv6YK0zpPKdUoE20hsw3ndguRq2QN3L2SjhVvjNOmhItjRMIIHRwnrJWMPc479rmUgA17Y4Tuvva
W9OlCt0F8r7P8/EG11T7yXL1rL7X/CCbTP72zUUHl/m4bR6Agrs1HcP9s0SHVvqqIgW7oIuy+xDa
wYYShlx90toCBSYteuKxhQaqJZrlMN8yNPikQ8SF6ee8F2et6WGT4MtyzCafgXeHNXKSOsMAio3Z
l+arRl88MXqcV+OuWJTZ+LxrO9Vz36O7yUOBLO9od28dyhGxrp1ls2TgwMTEBcVgw3fWws6bajLt
sVtqrR9z3WwjW9k2MecTYIpSPH9vBlpnVIfY3w2iX+jsxuEXGSMtfYMf+KB/7avCPCWplJ4XSBwp
+eP3QKUwOzZ11k21lWr3Sk0EczN82Z/iuRptlkh3XhEjgRi26enzWATPnD4pfk01OxSrHZ+PdHmy
ZST/cXFMG8hGMCKXVpkVka/nGtsHIrv70u0Rk7oi8iPSwkSdGxRMaYnxC6GRKhoNw6LjA/kPNmxa
Nih9OD/XaAZOZLYiFC2+EkBhBwmdCGZsbLtqFp7Lzdl7AcOXrxvSHZ526SFdD2g7zKRxfmG2tQUF
99sCNdQ2dHfc/M1yuIc1OKM8GNtlHd5696lEbvw+Agfu+8ijGeJ84wRqYtUVE9pGfVd7dFl1beQT
Zuw0pV89kjgcT75NktNppopwzVTbp2tQnwh4jWRWUR7dYBjeyZ0oQwBEDyaVcnKeS1b9nogm+2ej
VlLMunbX+bZ54jroQNs89+xZay2JuDkPj2EX2yKjNG0YnF++DOHHH5cWHYDuGHciax0ZW+nYd9kA
2LdptyQiypDCH96rw+Phh1KJ3vFul9JCg5IIco35m2x9/VDkEFIm+ITm9WX2M/oZfpcS0mXZbzvy
iuAr9OGlyv2Pgn/c1MvwTerB00PNBpownMtw4rQn4DsnfW4vzPrsZzGCRlg09882hPbUPMHtr8E5
Jjqt/CChYZlvOnTNHid0kaukLivuJcXqUGL8z/DVUGxDQfD5/VSrF3706z6dae6w8N5z1CadaY6e
eud36KLJF/II1uOq48FAAKzb47u+YNUp8WksJNVX0EoVbB39F0j/kcKk90m5waedSloiOkYZNftl
gw0c06ZDOuMZ2RGWwRNadRaeXI9vP0Iz0+6T0HPPNnRkpwgUK93Cz+g1nNyEnhhQgLR28StKT8aN
xWF3+GlrXzAifCfN/N+AwCIdbWn5o/yBBWdHQCagc+jI/Ct/iKz1kwETj5leKCmIUih0J7YggmsW
UcbqPdbd3R8BIYIfZuqOoC+7vdnhlqsDIwVaBacCSMwJUk0jLHT56Yg4i24R7ygxRymxO2EVokax
4upNnfWV9+8pq6+VWvnnSpPaD5SwWJVri7gMWkpWCxo9kD/UKTY2j5EIOzw6SU8cy8bRSkGtc6B1
C99IlZtAlNLfFvscAUfpcADNAMgkwTNB4+0Joi1FvXzpXe4Uze5ZQks86bYLGgshWTT70gSqvHkV
4huHIRIQgLiG65vG+k0k4njqoA6Y6WwgygIfVN/flm6XYR3BcjVRVQKQfGYOQj2F6IiwghA5j0uh
BSvi9wolAGJjjSkqHyaj7kJ+JFBF0P024XaSOvGcB+XG4stZDDpl2m46/PAcrdECyqXftFg3E5gN
gVH1Q7dHMAB8Mlwi2NFhgrs0K/NufFTxu4ZuWX7rmfFkhFCiNcgQoLb+Gn+PvdtiakLg057clYmC
t8TExsXb1AAf1QzfDmnB6dMPg5EDpER99ZJe0nlSb+jRW1Mijiicp9ESSuM1M8woFjNJRCauo9ME
nOoBsLpmfKWapx9LfES24w6X0TAJsaawbnoHSlydNau6dkvVCuYCBlKaSxsGY/m1DAwc3bchdCRr
HWaRXLlBnDF6NarIJ9s39osgdoqRE7f/zaFzsLJgThA8gwT+cPwu7e1bBPdMGnT3iqyB7JRlXNlZ
z5bwVIJQ9TIKhSibpAB+oA0ksXu+jc2uJkPCsfwL1QwExCgb2ekCQgV86/AKj68sRIZPa7+V1HLR
KfDXPxSamW+6dTNbx1zQOjn3qozDoS9rzaKhHNDHtbH6ydaLMNZWneFBE5+78gqWnFsLZuK7ysw7
JGSMJlQmg4ZXpMjQokj6mEEzyxJbBrrqItNIqfDEWZD6Z6GW/qxnrCQniBaF/cizAAvWFSCnxqz7
PXP8Ozui0YELhAxPCIMsKeojA9kt4S0Fvk5WlEZnOEG9CCeuHaAQ0v7iU0pgj7TZp/F7W38RXVm8
kDw3X5Agz3vqHx9W3Pfa75HYRv553pZ/3gO0w4JkUe5vAwPNVTJFFvUCX5ZrgB3wg5Gdpmqdc/Z/
Kw68bDiu1ZanVQxfLAft3zWKuMvNeevyZACFhKRJifqvo+/E89giDkf00pp/BCFmcKgQuz1+fiF9
U5JHpCyh+Ka9fI47MrzbdSr3RLKNHN0N2CJx1/H1cW8GEUjM8V5D+8vSgl/krxIZg0sHHpnxPcA0
z+0HQNyLl8E10kiNZNjsK6YMV1/j3rh3aFXvagQuIB0oyWmPpsgPO+LncQ+qkmcNvWtduhDxHlef
B3Mpg7x7eNd3W7Frd8Ljnw3ivZyaz+P1dLIaLA2TfpI3+sNUy7B4iPuaZyqHBJoWpkiuWeCyxtcM
B0aDBCUxJMzjuADIxDuaM4wX5qeALsGY6Axnsfi9doapFSk5Ciisc3HuydttRLN8hQVOEBfYV1Fu
3Ihi9uG76ZvR9zM6r7hFhe+zRmffl3Pb97NswEmpBI8ypXCLVqm1G1jmdEouVC4VIbOKL74Te0aA
YG2W4M/Xfb97PlBfw/sqFFRYjFEJBRmoWKhngkt8iZUcwkUfEDIP1vF4hArNAPEH+MZwfJIm4Gzc
5OBEjR6ugh0XQuVLvfiSq1uzYaWZtPcQcwJp2K28Hbs+V27DEqb+HfeLGMI4so0hJmRyN74vUrRB
MxtcH+IrGPLAsIEA5l3xgGES7C/eYI+LMzrbN/ULPPiNwcByjjHLGGSm3aXFGsP20tsPwA4rAMws
sKRcPq67sP5YTnkguAYco+1z5FSO/CzhTFgwADsXnZ8yOHbxFHm/G4PIVLhJyDpZ/5oTWbDWSSCR
FPIbN1Rh15LS5aatiTt+ikJpk9nAznBuJF5qKSqsOI2HrCXT5sxPXKl0v9ddHhyYYJrSSh8+jajW
v6N3PAZyQRzgj2SDbAA4kMZtHEoAGTJ/pOfjajm1yOuzEMFiqVwRzU6D/+kUX4XPBiPHZw3NhCBk
2nInrzJ4Z084wggxYo6THEIwmXBZ9BftYR9YV8aJlIe29umibf0KRYtfsW5tQeGnK8qiMot79ilb
A747IwookOl+THtHgpQsYawhrdt15F53gC5LEQnoQjWQ9XgST0dYS8I3wrky7CVeCIrZfSNCgG/4
HmeDCHNPMiKyKJFdm5AuqTY0LpkC447GHVxc5jQIRYllRD3jW5bY+ZE4iQViGSPVdszk/Y9nTWcQ
sC9TOQcnjpx4nR6IsXCUXIDBKwvs+fylASgDJ1nBYfUPDgPWG2vOlbsaUDXFEhFS0nrGcrVY60j9
Ijptln1n8eERFmy5PeEn1v1RsRpAokWloR8Oe42i7qyXn0bJ5nQDmtSLAzEBmItQKwiy5KOIv/dU
KVqHeKVMTqtiWZtjy8gi0eT62NEXWrTIX5aFETHjwsVKYiaESrR2dasNf4rtAxHdha1bzL3kk8lL
4FKaZZhRV6UpEg2G5bIRc1uy6hVYwEq+l02rCaHcUCPXpuabn0qy684/syyN9aeR4IIWAjZ28F/f
sfw0t00ahUwLlU5sKVF3u5UTKW9/VumuuwE8ZJsX+vD/FRR/nTiAX+DvKuXpy5vz7amZ+SAzQ/bZ
TVZm3XAgmlPs28PWpm53hkxI51gGZZsHi6RK7BtSrNOYgQy1pbyzBMTeYUZT9CpBvEjoDGpRHJlr
Ejf0bgDJU2DMJVO3azWXMUf2vUwlFw0yyHaP+B43hDEGcVOXYcuNXuz04PdOQBI0o0jKfRpYcQa1
XqY3S6/tct/zznG9lFP16Tqz6I5Suuw0D/SmbezbJBe7xhvWETtzJE+Qk1MAwE1mtyOJEl2BRXpF
6kupn0PprH1dp5M70itgbAOGMbxWtVfqZ8DoNQI1Ya6QE5BJdVyG8GDfhHPw9suBGnr8h0JJCXyU
n7dvhKcfGhGT5ZhJ2BI6wRMqk4llIWYx4OX2KRRBurIvdLkOboEDxwWaYT3S9VeXatAYGU2dtz+X
B6xLwMOS7VLWp7YZv+2blt8ZqZXEPn5O0+t3zAAGXFqlPZwvOmXRH0l0l/pHZqw0N5D+RThbDOlF
ZEUeiDoIDjTH4ZuF9PBGmJBdtp2+EkU422v/p/v9LvJSlOCu+ev0Z9xhWkXKg/j2g3Fs+6kYtfob
SEv0evrLscYKAADuGitG8QO5CyJGq7tL3Nv8E3OEdirOB+r12mtWOA2a7CUwgHAjGvZ7JGWMjw2b
YyiNd2CEOsiHuEgzSPvm+ftCBan1oSG+Br/LXhNlcymSp3OIFIOSdbJ/vujScHNskogPAShxK3Sq
Dr83w9hHRKbsi/93wWfhr9KT2+C4y5OjJ00q073nU7NXXTISFqiBAsl2ScZNC1IEBuJ1B7+9w3PT
+gECnLDfcfdTtBPqKUmJYoOxHZ4uLTYdy6JmUOShu8bthofMi9zLtC2rth7osnFmv+BbyG4afNCl
ig/ot5C3/M6RPyw9eGd4J/0By/E0ZEOhLPbLXcMCo9gzKhJ4uXdYHiexust87ymZ0UIO/7B11N+B
jGLVr1bd8ErQuEusjqUq+N+H9WHWHiOtbxjna4lZppjqWa+MqyzyY0eACUZGE3P8or8wb/AAIQDH
fZCude7oZWVQSJyBFEpodkS0pSfElwBuoxfZ5QPAWy2Ajn+HlyY19CNoRhZRAaNf30kisOlACNuF
7FJQDnVENAs8vWFr6fOK13eLqWujAIIxZDp/Dsm5zBvXnriIUIKYNh/26poSTm05g0iCeTNgycBH
iA+Jb9e/bkHFLSOyglKF/Nw/Z1tjIiAxFH0poT81Hspkdv19snvUkIjFDHYkUbMhHBKFRCI2YjnP
idwWW7erfvHnStDku4rdaYtw53Y/2PXNgblT/Zi9e/KIaSjIeUAs97O7B+MFNCgvyL4+9KvZpddG
pY0gxyOAd/bPksBb2Ebm3gVW0pnmiZZ+8y1COdhZaz5ke73oPJc5bStWqWAWCqDq48/pYVa53Q3Y
9IB5ROE4d1UI7s+ejZHZJBTleeP46HQLCLte/RXhy7Hqms3w66z93+HBZ6q/Vo4vAnOu+/Z1MAzV
dobxNhMo8BfNPVK2hKjL1oaq73tx/KJh3bmMrtu7iUxEP2jbHnyPJ4mjwHnIxVde/ctwyP85nzeD
DE5FaFTh2oz1qbLG/BD9Y4r8fnMBohzPU9WLxIuwLM92X+UPqXi4ZeIl6uhYcFAzVqXtPrWY2u/R
hv6bxcQ9iLQENBrVArV1WKSDsERI4OoG2SXCbQNu+gAyOW0MdamrftPvoL96dAo7neBgsGzeRGNI
bZDnotmX45Y71CrqTEh/UFX3jMnD7PnYYuwKaQ2tjAbrH/nFetI4aRJdM0QG+GkAyrfYxDLpA746
CxkhlMk2ba5kb6RFOr4TteSQ7EleCHD8PfyuMWuds5BzYS1sk+KXPDcZus7emcfKKlZvTn0lY1LZ
qrvo+cNiN2QoUbSulZ7LDuFprwDf8nO8iGh5NRXa6NrPzuTzK2aCCD9ST1vyD1j72x2UBqEKsOcM
qFgDWHLJmtrwEq3wb0SaxXo+YBmvULSyoyw8l2zqNoQqAOWyzQ2HyHNb/E2Tol26fJCNWLHcVs1r
zwW1qEt+rFgvmg7vioGHQZQ/mgzCNUjV3aPGxLu3TdCweytFet5i5YDefunLa0OCB1b2m91cA/WB
VPCT/SO6uAIOa1oHco6DSHVIzG0pbNgO9reP4hNzDsj7/mST/NmlGpti0xtGqTrb8XUvTKx8c48l
VIpoWyw/lmtk2sXABHvXDuzjYCyp5Ru3s9g2UxfKKCeUpHUUVoY4L7JJCNZ4xd8HGGCkJXIbGSh7
pxdqLu4k8xO1Q/ZFCM7+teoiROJ6+j1baxOOh/g5LD1MjEvMVgf//bX7PML5GVtL3kkdL1FnQdWR
nbmStVvJmrtitwY1eCuY5xdpwiqJG1ex7LO8s3vuzUn0jZ8A/lTCIsrhFfUiEeJYHbhoWLsV4DEw
WXAM+O/IdtOeBmysT7NzjY9iXW2nyRSI8md0VA/S4MLWErsR6BcXv5M2UJZP2f5AICRIdh7mH9XV
jdjeb5QOgdZHuBJsFSO1ZjdA4RXFJPxdBmwJwXTTWQIYoC4YCFwHweOaB61CWGb6mf7k7t8+glyz
6WJacuJWtVLmH6CDwnaYa4iKHCQy271w9XEwIZf5hBInR8u8uFGhfSv0+VMymNPg+bXgum57tAjV
RF2K/TRzR2UdPsH+DEJK+X7VThyRp7nZIYlh7ky7pzjGkMxWGDDxXIVAwPN01mQ/BATZRGwu0i1y
jdn27k8cJgbcNLZvvMLfS2yE3l+dnuyAD9g3wQSfQuMR2Fu5JbdOtfXH/msPSTxsbuoXenez6rVx
yB0bYtQd1OoooSMp++Z8lZ9EMfTFSBfgGxDO6ybJoaPJBx2NIceSkEPygnTjkajCMEJD7AkjbxL1
aZul+SOUBXendnOq8EVxR0wtk19NL4zdv602yec06YnBzHo3mUPbRE0X+bqWXTdG6ZbtkG+vpPBo
mNfdt23G4cvMqtaSK7M6wEMZm/qah3Pu2Znwmpy+sxC7RnYGsjFcl6PbJBMCdVR4zwI0fV3wjawk
W1hFuOidGtKxxTVkqkMcjkvBmjZgPzNcPDqSO8Jv/KjKJDLn1MA8S/vlSHyzS1WDVpfcCrrG4KR1
1D7YsCPE2TZEmpDzjxkOc2Mya/6vzMY5kXPbE+ttyYwcU2/nInAEZjIlwEsYezc2MSCn2yW+y0jD
f0M8GlqArBulD5+3e0lQbLMw3VTW6Y34FxwjbejUxtJwL839eV+jmhUxmre4WuO5GtkMMxKBrVn8
ZVonfLuB3v59+aajpQwW0E8ISBIKRkFX5uTOfyiE0CQql6m1ZLkyhCyB22nkfsTCDqyLQR4w1zc9
Q9xFkMLmSfhtgxSPpYqB3FKYdcaSksI6RsOajGFOZ/1WfjZlVkWSJsMWuTajQzQELF7THmbZlWBF
ltHkVwmRV+mJMyZA8nnyrmRG0/20LvlsOiwWw5R3qEJcp16cSS5Pt/wBZcYYaW/cDtXLVvBjANyp
Io/1MsimmZKVSRdk06EROsCchxudSh/osa8JDTd6dn3JIjG1T8sBa4nV/JZ0cD7ThLKeDS48UhEm
P13McUW5nI/h5ssveNMr9Hv0NYomcfBOlujkx639LbJ4IPYxeGiFRHD8FBBEIlNOHlmM1GMhJb8s
5goabHPOm47BnxflPXHsR6+Tr1UDTQ58AuMwfHbt+2ME7r8qIOtmA01tem8dQvkJZtyHv91D1jjb
14jo1TIY3vv7+k3Xenbig7r3MOYZjd5RNmopUU4mah4UCxtA6ym8K+rheBMFxs0cAssjgMp5okjL
e6yL/ncjgV80fgSkZpH7bFltUpinOzs9CZKN305Smb+Bm8E8khkeHLgROjWt58Keb3ZSk6MTY+MD
A4U3fV2TtoZk0kHuCC3/xYJNhJtcg4k/L9L5b7bdrV5cgdlBJCw2f46RdIajMk61tzqN4TO/Ef6F
vRp9Kzs2cs2Ek4y7BLIzkcvBozigJmj9uB91xWaT64FRgRGi2ssxqbFelm/yMYGN4cNhOr85reNU
Nl51/UMRNYvcJQ+IDgspnYd1vVEzmnvUGnhr4z13AXpjRzQrJttb5HRYud/eMq8qWBFUdsG7ocIL
ujxnCnVlzggticeWEeblD5SznnY+6azrXmC8ZI0QRwrAQMnmGifphYaZxaedc1421NYLvIT59dFf
9ePSPnMicYZBIq2Dgkbeyce+DhtL966gIdbXaTSi6XBGekP8Ukl8uRmv2BP1VB3fGn95Gz0Rp7nc
Gv8j+Ih5dlfI8i3yNvI7Wo1g2iD+vTDvpAOOyoOb4ysK2LbfvhPptTc0fpFf4NcAEBQfH79ZIXwc
2eIlcSy8PIfXRQFVxEUIUdgliDx9gFMpKFJ5XzmxTjdijjgEaJtN/HqE67eQUSe3JdQzJDUwXafZ
P/qntmtsHebQ+B7Vx1F1WQb6UHdOHhoMGzZ7BqgC61BsvaBoQvebI/Xsw7MS+GXJEiGX7v9TDIT7
4HGpE7hD8wVWcwdpkwQlyik9L68v2x5+xEXvDbIfmP8rcGtzMIneHCejc4Qz5FYgpfZ+gN3ouScq
G1oCSFfKYuPCgkcFj6ulzcUwmT3M73MBphG2/u3xv4S4OkofDoBZjJjuMgk2uxsmCwh20UIk9LbA
fPvDDUXoDJpH3nKpoCfmT4xaCwytGN2TF/eKrpQ5GLuTo+uAQ579iXE7WLlDTSGhf0ikaKUmrVEH
WX/zBKEgQRW8+atvjClJLU5IUeLn6eyHyhosEhKURwjvMrUMBwKlDQy8MZgPotnB+PMAs63Lyd/T
lBLgT9NLWjsETczoJk/HtDmWrXRXxBPNv7I/9uasIkeomi+lwdwI7cWkTWMXUinyDkANdgChJjJZ
2e/PywEbhX9BSW3/mnHJXrRATLnKElIOGP4deoeSGuXMeSYMC6+HK6VpLoDKZnKnu007YBlKKcLY
/MNYT7U3b7EhkbkPAwrgceB2jbd8JkwCmrJxgzcPHi9CtJj6PN2xt+KM6v7Ctw3k7MIn4U140VpT
gSYzhttc0mtJscGFYimr6ojov6DuKMXFpfrSMtmyJ2pzjr7E5OSlQ1jbMVIOVIF0QQhsDW6JpOFF
9cYk+GDaXnk732VgLfc5/Y1FgOpKeEAIKxf5zw6s/gwP8Itl5P0uSW2TP9Eqm5Ikk04cu+oMGyoH
0ExAMqpyizSkSUBdoVsYTkEq4eR70Kz8HS+GanXkFZ5OJo3cwzKxGNx8pNjBz1inRhjN5j+v0hLj
BiIJMQ/hNaH7+XfLKBDQ01zFo8Dqyt/K4FpgZMoTZK0ugBFl6KxycxDYFYdRlRKd9qAhOavil8QA
RaUnDKv4jKwgX8/w9Y3iGV54ZkqpfK91jx7P4yjYcVAndRxNe0zi1+/xue2zN1TKJrIY0jfLwXTw
t+UUFFhsYR7+XUqD/Qu9q/uEnck3fekpT8dL5wK9paTWudPbQbGzgeioQjWsHzaoTklkt0xAc4Kh
xNWzyqBe9ZzgJhkjyQ5T01Fd6kE9K+8BDUSgJuRUrlCafqm6EBVhpHxhZaaNc4+RNs0NeXLmVdPd
yPAHqsH9//lu2bg8UZIPkTp+uEC3qsXJN+cPox8blNs3XEVOrZenH7s00bktCYbMMkN36HUjS5vz
IWEXcUUItHZN+tRXbiXMKomEbrZeaq/vRvcxLKHbCTXdu7TI8752SE1H8/O0hOT1rFaQuSbb8wGP
5qB4j4Mq1+T7o3xzw3mh1OWqJZFkfDJkHbOYqkzoZ16ga2EB0zUjOXhobv/MN5ZIxUHPJVk23uDJ
dWOBtSsQQhYA3uvGebB6Izh8gBMjM4u4ryOBb9CIvA9ILfi2bTpZvA8CypabXNjm3R9f8Ui+yxjV
+HmCCRwRmwXipDX8MXuKhSXsLJINylEyYebdyWy4XoUk8l9/s+gCc0/V/S0hMPNYVK0PF8WUwOmg
g0H1dt9UuuZaF15MEaab9FFIM7ztwAc8ibN3jUpAzqjbngVZuuPAAsElTNNKPxYyGQ6JWbQOgiwj
FTM8lwdK3QnP+F80MEDlbdPyf2GGyIQE4ot/C0mRc8r6VkiW2J+XJnFB6CjoQ83XmxEeq4Mj6XSv
4Gk9WFrBCYLM8oVnCAyS96zc0avXu2mt62Y4oNGoCxDm5R7j11aIBoc9zViI7XgnMQkFxFC4UbEv
Ixw1SB6S8gKGEHBIx69g+IDCxA78qcl0WAUCBKPfq8Y5YCoqQa2pYljpiSPENKIRjYtrPdtLe4M0
VSVHpV/lTIxlfZ7IAo0t+4A8GMte3yl6p0SIlBpSJu8uVQGP67cL1adGqhYQRQ5aMa+QT6LEiDYD
Pa4FG1PQX72jWE0977Qn35tF/UtRPz8BPHKpHNkxNQGnBupwg0fFdnp85FEmk6jntDgJ2777mvew
mR2619Nhk+HSsGvgfexaezUmHhikOeKjbCkc5J/Y3xAUc1iqQin0rA/oFCIBOuUMqX5i6K2Biu5D
xzBuZ+4xs7/zX6Ro8KJUQ3CpPbayJLeIlBn1V5REGgMv9jcr81hcUy7NPQqZiTMAeEbmknPQpn90
NBOuMk/FtKEawxsSb0ngujiS9RrhOjkZhdDcDBaPQyv572xglgeExUxFlwQtOWrT7FtlF7wQ8bEc
p0LKM43Bh6gHabeNcoM8vLSZbcJnrHNa7RPpmeJbftE+1Le3rlQtXDujwaq3gEg60zlJsUipY1ao
RGEnzZITO2OTDrqftFgc5lrIzPAzv48YUbQXLltU68OCvjKlfNVkQw3jf/xPxChibdcAtTB9mp65
cgn/QMsR0VIXY6gdYyuLllxZzjqnvGEKUUCbVrttuqTVQeUhjEGZRCJTTCUEFqKOWrMH1SOzFmCY
VR3gK4FBpExF9GD27U3v0JjdeZ7LlLjgjVoBh1duNQJ6k+j0x2Hsq2TuvQMi3Ei8oNbpKQnzf4c/
NsClngPiyT2CDdyp0AuCwA2Rm4tS0a72hFXZotAnFvPI7holuaIzgU6SBqqy+eqr64DMKRMi/jZb
fOnkv+D0aXGEd91XG8HRAnwurdo77L7/JRv4QYIBwMDnymythhmgrPkdlmfA13MKBlSGFMpohNv2
sacnNPU7HZtxb6E35sQNEzA2G7Y1hi/ZT5U4KwIDHu1RB1VSmv+kZZiZOprVotmL+NUcnN8gZ8qF
vpX6BcpstdaERcTODBX3/kKxrWEbdjxPODTsKSs3K1BNamS0t13uAaJffl+hF6j7QHZWoxT9SKB8
AehuYPWrAaErHl711Eejb+zJ2RMiAKqtmsx9Be4Tk264YLpTVnPRFn7Tsp/JbXbcUGPSpkBIsaMH
CFwnfOeSS9k9M/8pAjIVUPraPtrx3DWxbG77ZuJVS5Rsu92TZPWzhAqqXhpRKol4u/40p1czHfpR
PimWsP0+6QnXpIIslTEFusLHeMHIhp1dYVhdZIZckrHOYul20gdt06okSpuXT2Ml+1dP+P4CGptZ
Q8rG445RcHj0Y0eU7zvYDLP9xOYanGRoRs3HzK16ud59vwalfZMBL5lagOU1LnHAFMPJ3zrlTUpS
y/bP/GW65/c4aaPzhZkAeqpJHL2b9AxtErCgJdgo3TC9AyBVqIcIK02hmy3uzSBdqI4z1+pxrDt2
7VD+w8mtGG+TJjRvoeqeMkINP/IBvIL42dJVTHqKkSexiHw3+4H7F1bbUcJ0vrIKNb/ECZBkwhFW
2punozGBhKF1H7QFij28LCskkK/NNYyG76WVEVsP116upExraMLKb8VmrLva3E87uQb1O6roD/f5
f8rECA3Hrd2QvZ1MP4pG448acfPDq/REq5yGIjObo/BXvYiEvIT8LE/q2D4fGRplHZOQb+UiMz85
OCqZD0Nt/En7KKGhkQ0kSCCg5khVUKW/Fn4oLo8eO2gtGCIHCV0Jm0gwCpoSVCyZG8Mg7YlhkbpU
4o72tO2giffXxAhC83EjigmUGQSdSo+2kZyT0YGdHdBO4CcNBS0tQJVKt0yDMUMiAp2bJV1BvGEq
QU707qil6CyS9YB31ZH3PJtSJTgIcmxDN6GPNpPS5Frqaa35OH0qPW8uA7ggkgAqBF/JfV3+Mul6
IgMU3bYanfdqKS2Jd19TnvVaf0Z1M5v/oYVDx64UlDoCCCLrK/6QbZeZ99tFLtFugytAB2KdaTK8
I1RrVWhjxcwTOviCP8AD9eOKvj2qWETCWSTscXh0FBrJvIsSRAsqXAhT0fv4DSpd/NeEuJ8Mn+BT
tAsh7lY547vFkh4l4OxwjPIdcOQpnDsauepzpuOqkYQZYRHCpg3YGROh/z0kNvbABbHA8H7Vq1Hw
1Rp9sME8uST2rmmdVYn32F3ap4/8R0GhoAKrghq0wL6kWiKnHSv1zVkZObWoBYquUfYMqG7JfSQv
BZuRaTQLGB+mMGKOUS4Mp4APNA1tvDhv1H4V/LDDDnJ4R9pJaRBcY3qIdiFvWakOh/MiCn5dsbKL
okbBYZzt9HgKgmZsRYBp+lxaCgA68YAgFmSjbEUw/0Et/2PCGpOHUUU4yisylgX+Ms6QirN02Evb
vin2FjibArA7RzTPmDKpNYo8ydFC0kRhli0oNKKoX9Ji8Dcn8sQK0ytAK3oHYmY19b5HIy90kZpR
DTPTAfPI1d2wwGd8D2fXdkIT7zNqFqL52bxbQ/gxa2/jh/QiJHvvDxh5E4JuZLFE4cMmCXzFFt2h
UYm8izTiEVeLuwXKmHY1ySu0i3m7zJsnmHlzcIR9Og+KryEEzfP5bn7cAoJTMzhzyOikAxoWDJiz
YK6wvlwBRkpiPycDDSVoZeKshYaGtqWcDHcfEWQUduIvPgjqmEKmyU2sU/ttrhvalb7KDIDrx1TU
mumgGZA+sLrJ5kljxDnGKftvzT3v5Wy8Yragz1Bqb4ggeDei8hQD2uZfk2cWDBJJxMIq2RzXLWkk
55fL9UDiKCxtlr0GwIW/pGbEZRxTSllKHTuF92B/mY5aIOi0zryH2XhVA+dbtU1OTa2M5ZlKYoia
KJPXMjgFmeodenOAGo0kvVf6R6961RhlQ9G0c79INx3XRY4ZbiAnomSWNsddroMrUqBn+oiP4mL9
P1EiYBSmH20kpiNQbx4eAp7UOzkdM1TaFMAbgabiJ8cv04KlY19xukOgSzLLWKODAfJLlqLX413A
0XwVid45BzGttWAW1O1TCvg7284yKJTXiJmLNMVAnwxn0TK9pEa5QucZdkWAayjCOGxbeVKIPAcv
sea3HIVyjUIv298F9sLkOZWwL/K/5o0NhQ4QOLvmpc/Gf5mbgsQI3zPv2Ogrn+ZJHsvzDpv+xU7b
+WAhaw23TFIm4o/tbSgHRj49A/sp7LALiXIEYwl2+KlvCX00IM4r57UJdHF+tMFxirou1L24alTn
i+pc7BLvil2GSeaNnVgGc0QaYMdG2KmKOMaSGKUwM4p0Fr1JUrszU+f1+5hBY6Erh7AI4RyXWu/G
jDmvkSc3k6d8QCXU6W2SSihV0xxRnCvW8+lpywxSYiwjqwL2y9BnIp43cRpexFy+73eFiwG1Byew
muFOhfdOST2QV1K2bKZy+3YBV4HqmTwhlGMiGQXoJCJE9DtL/ZAuxE1pKgjGgqmQ+DXntAo0xZzk
XYwhHF5at/KKLM2RvkvBqCASjyyOk1TaoUgkSE6OCQ7D4hpfNaruMdazLhOgd+8Bhz22ZW2I5hVE
hCCguw5AWKWCWZ0sjkH1pyqqcUt607Qy4jaoR5292UXXXsw1SjdoF7QMkArILuVsgR3BPcmIiHdR
kmjqNI76EfummN4/YL21PCZsPWB07ZnmguSzJjKSMl7SqURMrQt1tm1xSeAj60ZAGH4oipddiQ6E
HI1LOyx+4k7C1vaJVNAMZ2PBlJmWdb9EaJSnhQ39jbjjpmuo5iFTe0EkzR1lCn8aK+kwzq1tJw9F
6PKKVKJTaY0kGZqArI7wnGwWZEd1sDavpT98oI07DkSDzk2gfZIORsW3TXkcBf1pTLUZ3Zkay7YL
35X+hO3gORjsQVg5+KwPDvysX1GEZLCZfXH9mVtRKmZ5rE1y4DqJfOiuTqqG3ZxIW1vDMiEMNERU
IBNjO7I1RErGZ8u66Rz36vK3r8757fvYFZCA8sy+S+wqx55fxJYEVNAix1BL53ZX7GbA19lfYkVZ
Dukdgj+9e1Di0C7ICjvMBjoaC11Vnl7TL+eczl1P7JkTGA7ieSqsda25/mjrRbJND27ey1wYPSr4
v4GbkIW+WPSKMLVWTc7dPOJa16WUhUob0nY9ohkpPpcBPU4+VwTvWzymeUJDKVRyI9qok1OP6VT9
nhlabbXZFROeWgT+DfKds53K1PwJZPbp8QkJFGW1fms5IS6jbS3sS5jiyMK4K1pI+ZdRSxrF6gdk
s9CTmgkXsIG/lvDYn78zG7m3sjjIzeacVcw3w1DwUaYCIETA4dtdulbNeh94dGahuqUMJb1DDabx
X3Wv8PuKhmbplKLbbpk+noH1P+AUCoHm3n0fmmzJScXLG1x4qHrBS7BdLPXHlMOHYhnbNBGiB3ew
Z9dcXIKwmWd1QlLjtnay+xp7q+OMeBY3YchtNeUC1aB6M89SEl2n9t/P/HXYGodSHEud1SdWUadJ
z3FlVEStCIoz/bS/7K8StvHt0Fv1tkB/ulqrUh8f6rTbqNQFBtVbmB264e0R9ZSfN8XmjLs4IDe/
velUbC9XbGf63JsDPWhAsfRbfqr/zG+L87fF7FbqSDZt1dBza3ysTqSd6ZqcTZSnzj+oluWh1YUn
F8pr4ld/wmFtUeXRpc39ZLW6oIe943eYcCxx+8GcC7f0z97Wy1Sqnr/LSafcq2zqy7deid57NHXM
fx17xa54LTKvFueaI+RfU1emw74sr94RWy9IKU6asF6kskwLRSmuSSGE1xvO2seJni6hzpGmTkTS
tup0E10Ltkyk2N3OKaDLLL7ZTMjOnIRyWPVYSkKfCnAk52Cii65EBssxN2kXGpGNQQVSIohgTXdE
hKcByKzeseWY6kAXqtTRNFgCGSk3Rpjh0rUQkkZSPJEsWvBvTBGbAtb42Elm+7horAa51pZ+Bxoq
wUes0Ng/YppUsmP8jAQ0GVkWmytkzzf73S5QY4Q9nQPJ0cMv1Dc3QPWP1cOl8Xb6nN4P23Nol8VD
rtlj6yBafn9MaJ5B0cju9qm56f2PqDNtTlZ5/v4roopFtqcsrnE3xuQJZbyOIIgIqCyv/v9pc//q
rlwnJyEIMz09Pb1+G3wveh201GL6dH6pfVq2Lzbm5r//XALo+Yi2tXZY/HCy98voPw5Veg54qa9u
4uVtQG7xzXfTUf9Nzf4HjSqidc+z+BLUPxD/rKkNDDwo4wvBHFeuPqJDnWZ7mtac8O9dAxDofNAT
CY/g/bsOI+ANglcQSFsb1ceZOABc5kCTBeeH9g1EEtdoCuq60KaGNxCX4zOkbyr5GIJEVPoaEGvO
HlC2Zo9w/Pea/OC9riJvPsjGwDWnK9Wfv2Ppa+AVKWs1/osXIA8em/D+ceiH0RpTekGBKl4xmkcv
4wWabEA3EeSr6c2Sj4z2Umr47IJ9bW+vVfB8gcb8Q+e8EklLowJQCsBpbrlI+yExzeo9MOhrOkDP
G19C2/NnPgLLWx1lWe3hjLLojT5RaKp6Gqxd1GzwvMXpCXx/no/4AC3EwsGdCBmxNdoCkekPbrcG
/5FWdgLJ+51s5swP7lL1f1V8tC/IRtSln4Be3gGiSdobSGgAnAkqhDrbgmA8pAEwFckm+PaTqve6
SbMzKOO3KFQEqHVG+/rQx9/TPoPLtvltgFwvfuklsCLE5VUWmVAMJn4dtZP7EERywGVwXDR8Ffcw
+cGJhFhxwicJBuNqPtXHPl4fyz+TgL7YguE7pNPYFwEgDwCsZjojoUewvgPQ3Rugjq3FnZ5eavFV
Yt1ZAeD8N2r5Gl8B9R7AO23ofkcLou5v8772r/7aWgyozNwAnLaJfzM4czSYCznBbKHXgweRbO9h
+PaShUHjPaj+fRWVfiQH0ofiUbNOb92Qys4wH9PEgfYkA+pjqtV1NWcNhy3t2gMTyf2CmUU//uEz
oa1TiFt6y2qnh663fOy0YFkuhh0Y1eQTBKQjo61U3/1k0ozwF9O4CFQXUmDvNPZ9jkg1F7BtREEM
pxPUePrZmZppjM1z/WV4yG2gxAzPp1ZqpudjO/EOe00ZzgPtUO/BUdzQz+bnJx8jCoe99yx8+rx/
Oe208Df5wCsGXkqzj3W6xbeTDNNt9O/06oJu5fpxCLZ4/nmh0YrxBXh+cLn7y980uC1jjxZWc/ce
vsAHYgssJQ0GMDkP/1dLWsoyG9snuvxsm6+oXsBW98AMxF1DOMceKpfgJW4xE73smx44Z4XS1QG+
LAr7eEDqz17fs7hd6iSJAPwUPAIgvxT1A0Bzwa9XxvTYWTpgvZKjms8ewb6b1p1XxWF12rvqMJnv
BTSe7nl+Q/ua/dXHSeZ+OOC9ph/3A9D16uIOkN5XME79BHkVzR6GN6tve0DGIj+gFVmg7AxQB13Q
sYHcfwT3QBnPYLznOHAWNBvQVnucA10AcBUNNquNse3YMgHAQeoa+fRjf6SvHZGV6BbMHnQY16+K
r19DAeQVM6abzhFqc1RpsunLdHw5l+HewS0B3vKcRpL/sS+2tHWWEq60BfL+46IABr44Qx5p3f0c
r9NR/gUR1TYMOskYFRlo4kDPztePMnw2QSCyiRZHAQYGdZ50WZgZXvSTfsR2UCzotIxWJV4cUbbF
fyKWKan3ZwGujY9/Jonom+KPp90Yhph47cShBL4EcRixDMR6JQC2ki5MUlMq/iADgUrQZMruPNfH
JAlwOC8IUoxAzZSonugVkmksp6SOvCM9QPxU4IQe4r2kUovfodtImrKkscqtb1RKwlziV3m3Lv+L
y7p88PIF2AxPkpukLAXHlxcB/oEtBu5ltwFr7yAqikZ4SHwlYhGJJ7saSRUR/sQ8uARbcR6KzzoN
4wMSDxjsZis1fB2pHFoYf+ukYZSTsAnsqeRpiAtesF+UkcH3ZCyAj+K9N+ktf6UjwLsCUSPlgzQU
4MBMH0AdcPtROaSAiqIcDF8SoiWFI0YdlQR/msURec0n5I9cJuWHADdlKynqk4wWgDBxpv8l/FSf
g18Zt+TJCGQEbvOtuJDefmeKFv8yZ96hQMQyIb876T7yRT4G5c4SNVDfIWQsQGwmUfsxBgSBTxR2
SXv80xxEXxC9WkpLSfDwXj7F7BsaMpNSLwXmUrwvOnaylJ9xQUhayTfp9isy4yhFFbOppq5UBXlR
7BuJk8oSiKPLXskySC2YRFTE9CboLfaJ5K6J5SK1rVI+IoUqf3EsQcB7UEcgV6SERWwLgXnE63fI
vsRzJslaf7Dhorfh85NkLvQ0SW9KppcbsU9qa5cAcguui9jHwnjmTvIfxEGGpwrrXdwFwi8R8JgN
2Q/CmAMcGDJI4V3JcBAuokvBxl5Jgpl451yyBTDTCT5YC+FveaKLsUQtHv46cQAak5uC9YLOjHEj
CcU0+yGj8w2OJLb4nwaZzmuiD0KcwaKYkaAh/jYp3v57pGjcMpS/LFlxH4iXQ5xK4v8QG1r85oJA
LFu6eicYiPkuyadi+hXsQ7rehs3cpg+uJFCKISzGreiXxEbRTTkiHNoli2L5hnT56j4FJFGWkzAo
N4hyKp6Cxz+dIkya3DhiNoqUeJv0rMufC1/khBQIiUQQKSEDkbvk+l9pN60K/5/nAg1HAHhlHjJf
8YCIpfdXwigJ7Eg6XCLQJaP4R5yxsmKSof32t7Bekh8kjpJyNtgMFuLTAWFMXiYuaZpZX1l/aEct
MR1GcDeKu0GIR7r9XwG++CjEhSeU+/M/SEXn37U/j0T085dDM/hp/L0Q+w0E/EZIJ2ZNUabI0B4X
lDz5z2st0RaxgaRUSmSphP9pvCmq4hkcefGAiM9DYt1/Ne8iZiVXAnjrVYlWKgAzIpixuE0BN34X
+MtQhdYqDV/RkJ9nDDkZNLjH6MVS6qVTVCb5C0J78dX9L0oMhgIMIBHbByY8PUnIaJZUXAlFiO9E
fHrJt6yn1I0LUpaslfjc5Sl/YCbi7+NEqDxwURU+L4OUZGB5m0NGB8alpErLuIQk8v1/LnupXxB+
RX8XHBRt+z5zeJpNVF9m9BchEjaQXSQhn3fBqGTYyPaURf1bC7UIAYORUKJkBjqgT1HdsRC8S0rA
EdZSZSuGXUYuDwa5ZLhJBUOMz1i8v3+tgaVJcDT+c10J1jmgXICeTwRV8S830B2RdzcqJftuJHFa
fkbKlxwKesB/XJE8PPEbyId7QDjAhgyfoDhKmPuxvo4lh0/AfGQ8Gn+XuyXFRmqA3VFqeVJ92hK7
5iyRoIQCrhgtKCbPg3RpFrc2YBqEKsTEBSUA/UDKyUsggQRtS8LKMo6/8yddXBdkAU7LD/M9rmbo
LKUKRqA4eCMTFCewTFdqZsVfdw/5maty7TKRJEepKeMguvvyEcEl6UHwILfQnA6Gr4XMRrIadQ5F
GXhJNqXQCCQ0fotX9ihe0dsqXQxOLs2xOMfs9WXyRpZnSjw4+xAY+uwj+1A+5Q1yTbzQtKvjdsEn
k8FKmZAQVqxzqT6WJM1maFEzKyAsckraI8f1NGb6DG64cd7HJg22JoOT/L0CpZWhV+e/uTbUG8W4
xGNeBYoizm9qj6Y3+h/gDscOITdSAg1/+ZDPb30iqd7xyPn3RGK/06Ic0ibjqSu1LURMCx/obqBt
5CT8W6H/8cDf2iqd355rIvayMAJbWC/FSyzqhmAQCGio+CbeibEw8ONTH8tx/mpCFd0W04glU/yo
9sF0VfGzX4+6h9Ez1N1JaDSfmrG+3hc3Kp1NmpS+aC5UeAtQ99av65TWn3SZWJdP39I+yGK13QVZ
r/0E4wyrsh1yzIcFPYn+ub0nOaCC9iItwUF6IcdVSCMku4dfLR3Z3mshTN1PH1hG3KRvnZsXExSp
8ZdIXR7TH0v05c99JU4vSY1/zOimKmBK2dzhJXQYFQeXlCzK/iNqwpYSxpENJRV9sh9l+2RsLtjo
H+rV+m/NBXJVSiHl78UHMY3JK8ypTYcHRE8SHpYB/7GSOvSEFXkqzGicBaTVHRlnhURdUc9aWFZU
N3m+bMjXUQ/0j5LC6gcwcya/cfX9X8K2BTgXkxtZ8jfIt3CAz96c/3b7azxc9L12jznIbpe9Icss
D/sDpJBeMxJsFIeUJDSIilmhuYEM8gaJKN85vuQrL5xhMu55Ch1yQjEWeKn4pqRg7hWiEXbv7aD5
36JCFpMH/VZsXi3UEmS/954gwpNDISGIUJJG5vxdhJXooTIwAwRytuxElMoXGu7/HxwtnmgHun31
I/OzoSNQPJtOneTj4chmB9sitfw1XVDsj/j8Gj7oi/4YxeqYXrKC9c4xBqJ6Qr3lqdjj1evrkPDz
2bDH3XlAGbRvGmcqnEd5dSoJOzWfryoo9+X9n0ZjKAvJeaB1HslceHuq6xAbwexXjR00r6OFUZYt
Xs8RbVhp6HKmL0ZJb4Tpz355dej5ZtAS+rCkxfP+RnS0XEeUM3vFjbLFD9UOOIY0w39gK9/FaQNn
n/QGR5NjenG0RfuK+2WBb+JpDmvHN0/SVjYhXXCOUylBOSVBdJm6o8T4oKlw5yn0UPce8ci0x6TX
0MCYBpmv4puoGH6rmwM1rsY+s2iNin0mh+v8FfSH3xSN5XhTpgPi5wHTypQQcEplSXk7IOLqPEr8
gR0cZrqfl3sTbyydm4dPjm8caM8RJ6zafMbqRDvoD0l6U6jYUcL6NrpsnrRGu6pQ5EY+hn2iJ5cS
dreRRflKv1iTTtf4SwLMQFjSSKMhCDqd05WCLnIDfz6/0fMUcinlevkzoOHbkJafdjRnVNxyMA6W
/l3UQ2aWmqF2aLAEhnNtuLbs4GZ8MOa63Nun4r7Ie9/qcDCg5XB03nZlSSvCS7S4muF+OU92+aJx
fJd2JPV41/VLuggSlC+v0ysd/8RDEq2L3lcInQwVOuxSIsBCCAi2+1n2/nDdB0LfhGxHmlZVhh/n
A7+jPX0UzyE1Dzl0NIM+8EHdOiR0Pbxu4RRod3jgfAtoB9C9K4o//u3ovWb4+DubEI2VNpa6HcB0
OWlKvV/ggOQvebA7QEh6TOIj1M8Viw9pH9IM8bpjTeA/Rmv3C0szQ+NAETztBk48hZUeslT03K2i
pWIge0fMjlVKHyFe8dtorg4G0gb5Ag42ak87izctYSj6syK7mYaur5100sajJqS9iHFY54tn2A9z
YClvetBXKLJwdPQ6Am992chCGR9ddRLSt9L00SDYQPOVCW7Kck8vcDqfRbIdeIN6hhz5ddoAtJMQ
6mGraM/RC6u83fLm12VDL7brzq3QvvLjKwAXar0jnx38ca/wzNMc3n+yt1v4HX3UTj+tbKw7/qUP
5wz0l/XNjsu5048RBG2AQkqMB26EvpVJi3IyOEgVTQBURuNDqaSsncNJ5AeThh571Y83/VC2rckr
rMcm0teQbvlDx2h6msMMwbr0LBpkIg6669QA3V/34ieyofdTnP+0Q3/5fbuN1m43pK84TKrJFU4/
Dz+HRVeg2n98FPGaAffDqx7E9wXL1VizmA5xRczC4a8tjggKpJZtj6UzdFjueQIWDMd17tMG84Vz
vR73V4Is123/QDGCH++gne7M9JP1YFVfdINkker9y9g32biTPZhHW/cJujn8bBh7YBu01r/nMM7W
LNet8VHuO4QdpHj+6o/NY/DfK1qyGNnRPqGg0wK6Qpwl1smREUG1hpEz8bbdojO/6PbojJC97kkj
TqSEYE63SfAEof9DO+BLh9zwBG1XYV9dcD8v0VYEbUWMUl2xkU3iMuQz92NkX0kx3tTplwZNrKV9
jXkq9TJkQyEGYV6F7HTtoCQbo/3Kbdz/2jym47dtnqLX59WlHRjGfv/TN+3wdv+OlS/Vn9nFsmnz
MK3Wl8t1bLAQ2BrNZTjQu2FakWBGj8bk+MI4p6MxvYE3qfOrREsm7dwJraorp5/jo6AmEjPT8dlP
7IcbmIIRzFDQ9gzLln2oLrJoYVVVgLh14JR+bD7w0TUEfDj/r36JKYV3/HZOqZFOGardZz5ETdyR
c//3MM4vpLxKoQwLWLuvqU1ooRFxbdqTzqzDqDwl3dc7yzueN5xXz8fvs776iHIY0x5Qawv/KmQ+
LxKQ8BeOOeSAIYmIcNsLCPK1gSl96GkWrFxeK5fGkPRfblMAHfqFHR9Ldd4DnaLvdAD/tW7cqkVQ
PSMKVfWCDIMONZSk4kO5b5xn6FBrVZkbQ983uhqUg/sUpr1zhCFjFXqgxtXpwMaWYxEGLvcauSM7
5Fa8ka+69GGXvERsh8mO5rXp7s5CwzrJDibH5c0ddHfccCCkO+3grJlIsuNJ/EkvZtmGmM2hH9AY
g6O12Kc7Ax8zEopu0nj9DY6xt0awakJaY5b7aJ0jEfrJ7UlcOtlx9rO3kQDyuXhT7uFORDw8XRzT
HVIWV+Wu3F93HDlQloduW7mZpgFcRGql/LXmqbR6ike8sdgjy2+7eKOSaS6NX5p6qJ6zo7u142Cw
xhyuOUMdn2OHe5pAoUn2c2+QWEcfYQUpHm84w5guszur6G0IeMOHZlxNeK0NuNT6VtG1wDgkA18/
y6uLvXYopdUuz65p6lzsi710nmIYyjLepDvzwKjyeijtkrkoM1e2UCZax9Cv3rOTuYvDMt4wY96T
8DIV7JwzRcrJrtjLuJQTkTDl9AzpJcWLEId8Z9jQNd1dNpxvQkCUEeoJ6H/A5KBkAn3izeCs8yXf
050M11nT5ghVoNhzC3OwA/182SCYYeByz8DYOryZR8icEQtwzD5Z1fdFtL7uEmVuPDkpCDxIFhDj
K33WLZXV4up1x/IzLtp37HgIPm2UOJpAbxpI+G9wfoaoKuWeJwOWsGa8zlo7MGBDmEgII+SB4mhn
QpX8vkh3PC5dvQL75C453GUKyY6PcLjtUFcSeTNUKffukoHEm1cSvnkHAiU7670e0fq9DDtOJQ5A
ITtOEuFdmaGyFYLuWXRokLf4Jt9PoY9CHFpyIySN1o+A9YvWvIuVurB5kl26q998GMoWkdHAgqSk
oOgwOBq78GSZzaBhbKzTkzv+Bg/dKkUqP3rDh6Ph7WR36WW3pDt3yU9cVLUR0wPeUxhfzh2ZJvPj
d9RCVpYJXAOt5iAQjUPUEXYCY1PFl8Telg3PE2F67XSV0DoggeviqCzRbdk7wj47vrFQJs/gG9sx
3TE0/h+tOxn0e7ezfoyIlYIteKkbTVlXxs7PfxuKEcWbG6wIUYTBeYSIinKPnIKJ+Ly8mUHBaV0e
QKRozfKxj7gTRuZTsjOYXr3XRHWC3/SpfIbptmw+GtJB2CPC9JcD7hflKLls2se0UefmQOfpv05D
d0P0u24QVMFvl7Tehf342Mgq1L8a4bkewECSy0g31Ne/HITZLeQfCpPrddbM6ic6R0x2X1nS3Fpi
87pKigBvvBsfiTPmIL/2C96ZWejqhqga6GAGrZuzr4KiYoIuhvAwF1EIKnV1vadBXyxde8wYfp3u
h831i95fo3Hn+1r/xgwgZs18mCErJaca0zm5sKSoUbn58jIaWIC07o7QAkT7s5w7od0gK/6z+vEv
PsQzNkIBxA/aIpaCPUZw88KszT2aS7ODzArV7OhE4UCdvwpAoxTqSVD/xAgy/gMuAPZLji69gem3
MR6M2EUsOU9GB3oqq36oXrdsC5VejaffttwxIEvfcQUReYCWRfN5p763CdJqZyDMj4ynBOPL/n1S
InNrXLrgYjdrLc2xXUw/37EOF376hbmVJpGjgDORc8KtMbDHDRsLMRmPOLiZdZ+EpsO6rPR4Xofw
WupMMMSQpJE1uwKEq/LujLARJz8cZHfDJYTMSqJ2t/9qdf5AkVCfF791UVrv/3RrJmaJayR+0+M1
l1HZrNE3ajqHOCun6rtMX7fZz/IF5EHe/yDGY+juxHPnsTF4HI/BnsE4G+hiBhpPVC4aML2NU+w8
YQ7L3eYa7YEvmwtqfstbqJUpvjlZlNB8TNFKySfQ2i02b0LGPiq0MbA87TF9wMptsUTZTC8bCNSj
2CvTizqpkmOF1YNa4ExsZ9QPFZI95XKow+hoCZ1990t1gjFqOxmWHCRHq3FxeqSfd3RTeuGxqwpz
+ArQ3Mxkg9S48m5Mtos2RzxdsjHiGGHDoW8va2VlFt+6gro1ZlKiUA/YSs1nZB1iiIJlGy14GcIL
e5ijtsB17o5E4VFC5JrymPKca7Vm+9yiJZq1U/yLGYHwL2+rIK7mPEdOSxi7+eS17MDi/i81Pp6U
lgCYd8f26ZesiJb9uABUnEvl6/44dCw0cukOI9J7sQsf7RcMql+33RlFlKOBnQj7GTgDAUdOfNJJ
VOr5KEbMQ7zhfBStF4bNsairAPplNDJCj2SYSRiDmwmDAjbfhZUzQR5yHTIzCYxfxJRSjdMkvBVL
jfIeDKQkvANtKKc1zIfpWFoeRucFq4e+laJ9TY06lP1L30o2FxEWsi9B8DLFrYGG9gqeTPtoVgEb
Y0CllDVr+4VqzVDQDUxOrGOHnByyyEUffATUPtZ7XoUKDs9F6lzphg6ix5oRV6VGiWSbJkCT1Hjg
4B+vRyBcXTAKwpu6Ku4r/BxpO+MkQVxotNUkzONMoPyDj/AkUyxufPy4lLB86lAzN2wPkwhA5OEw
KPAwos9dxIdyJzeHbC22p+jMzZ20Cyyjke2xCjDFssZxr0zh1iXOh5e5yZpPiICpqsADyCp6xXuN
stKzKVLneWaXMQa05If7abFGFHTGI3QMKIuj5pcJdMXi5S4H2TS7TiG64kwwsZCrnAysWSPK5pXU
oeuQowuDHuuq3LPy4hm5kTKD9oDG14QwP6Fx5Du7S3W3nAc5G7bHn5aNK/wrdAFFjRyE6WPKHuVx
t3jEGc2/cr6kwhhsY+gPB9fXKWyPznnHMiLhL5Y/36o1L1hysuWgLhAvzn7gFx7NscDBwkDxUuC+
QJmF10r8M+z0HCYNUTOZG1c4E3AbPDJ2wMtjhZ8DjM4zjIUhfcekTwKjnBvmJq69ixPUe2OYe79D
OJoFiHu/vp3NZmbXYUJ7ky7EiYLdCfNiEojDKJHdjxHNmvEkGI3uss8zLB4bu7xfso9S3SsxctVJ
pImNBymL4j+2CmuD1gxlAsxH2doBHg0ustnfyi3bHQuJ0xF1jH3Oqr9Pkn0rO2WM8y7ptp2+RjGD
Q6BcA6TgB2d8SvMPIsq4j/hoHqIOpNC4WCLcmRSEVnHtKGFLDBmsBYr2biNMVE5d/Fr8zGFRPECi
dm4zTsy+ndVoTi9P7X2tx9T3EHwRU2IPwQPw4ZOzq91eUClZdVbHkNYwFnewgDf3E6nW4wm7NJ/6
ff/K0T3MjUs9P1LnUY8jfdcf2GEQDRudM4+9fHPpZz+G3VhBBKiqrW9JkFUnUbvKHUJAzgwIjIle
9Yuszt6nT8JK0vHe8fUE+JXsRy0WCBzkOEts9pLL3PlY3xGyCoJh/YtEzH4c2J+THTWHZ+MAwBJl
DZt4/sCTwwBeFMaW++oxRaeA8TBxFf0DTxi7gBOkOKL4QFQuMOlLMYMxkQjZvquGcoQ1n8JOiI/m
QbyEWgljj5fANP6z223LMJCpB0MZ5rgOyWUu5w02v+ouKrSKaGq5i7iYPUXtUsL8aEUh27c7Gyco
hemYH9EzcQY3Z04uuaxs2a6ohvjXjlBMfMXXJDT4XwasKno499h8XXc3LMMcR5ey7Q8S0EwCnC3Y
Lg2H1pE7jdPf7QfsjoO71Q5/r9nymSZ4ikF5OQbk6OEmkds5FJozVop5Mg7agR6ApZ/tSSo6ZMd8
nx/VM+HYE5yfy82Q7CyjcPh9z8dxip7IoDrmEFPGHeZ7mYp2wgTmi0/wjD2m4HtQSPYTpvQegdic
//7KlQoBxW8y/NKX1xY4iOQLJjLFdSmP7w/sPIZ44vRA7zZOzJmZaAdOpHsVtGBCnJvz5Xjh8Hgj
UQid8VlzoPGKYk82D/lP/YKBc4N5gtJQdu/c0TyttXEyD+YhXdX7m9jQ/aEQJbE/xEQnEBFrnkpi
FSsjs5cHyh+bs3F4zyaaX45Yr/saXxIS7Xhnr+Mnz7gnOzLifXfO2YtCDVagP1hUrB2gqEgcWXAh
nnwfUDSIXR7zGVnry3vaDPXMofdmCuYKKZtzsZf3vm1VjhugG1gY6C407Q/ouLgX4Y/iyI5ku2QQ
hcFRCpcEsmjtgTldnyMcbCdcunguhY24VrDophDWOKBnyHT7A7S2oSKcxbnEe/gHsU7dGbWc7pT8
CB/Lb2/2wByBdnuNyw3LkcMTF2YDm8gKawcZiHZ4h+Pf/E7rZj6acZsQCuKgBnRnGCKXTxFqhgTm
SQ5nqM2fuzOP6nlAy1uEuh2eDIQAo35TV/4Mg0BVuOi9dkxbpiFjYXC8723Ey+BkyPwGh6MtniEt
ItWQPYMmsheXMY/P980ZNYfB1ShDPgPhMOboKP6Ghx5kt0QCSSM05P1QjSfCm8DLsRjRvCSR7Mic
2MIK64q+jia8b997gwRVRA1tG983G/iq0R1odU2I5e1ZQ8OTN79ZNT8iJWQWsCTrhxLC2/CXsVw2
NrV9wl8ACyEw5KIQhc++b3kvi7BFK09mx0AbaCI8RiBmy4WM8XCrrJPsepaJDczPR/7GW4VjSN3A
cOISupMsCOdPttdFsL93trXmAKxxEfru1ly6W4aFxcV4mjPMgTsJV/K5Y+fwGqHpW+xkODU9Bswd
Yo6/ifBmDpwJtG06RD/WGsrJoOAH2WCsoXArMGmwdQVpGKAsPI/HlcsPst25QTtp9lhYlDWFMw+8
4W8rounyhP6AX8A48Wzcl28Sy4gYA1v8eXaXuCN98VjJtAm9bcSfIfwpE2eNjBMHAgLMOD0RN2w3
ChUOjJC5yRiQVexEWE3YmtWhyhPdE0rIA7mNRUAP4hobHsHDxqPjbYP/gnkxGNxkxLC2sm1gKzQG
7uTJDK0+MzhI+35cf3hvjzc90VuzIzP+25+3HRbjW8rK26Q9eI7Sl42jbulw/Hct1Rb2+JIAtSHR
grIABDq+r1rsrX7w75FE/iWPvAfhbAOjEAy/TUMzzke71RI6nWKflgS+DGpgB33wfGzu+jlJHQ+Z
YaLzAW/AwfqYXp3r0KGA3Jko285UiUVwfmKDNvrOtFrSLbdGjxdUYg+sXhak+KsLhpJEy4wU3Xag
+LicEyfyBsXqjoZsph9ZTCCwPPEOzFMioA8UGXSCHmXidr7Dh0w3xz/ROp+Y5CatKNCD9NenhX1b
tV9ogBj5T7o2kNekjXIUTnVeMODeR/nEq3VrZxgcT2L/7HUnP6M94ZSPuh/OQ42MM/qW9osnyOdo
/IQby/XjvkMVs4qV9fq0gQcQK8lLwNJFqaouAQovcgFtCch9F68JLhkbj81jkxiJd+2GjKN9e5Ox
6KqxKOkpievfWsRmwSdOia5NN2Y82dH8l51CeqgoL3txpSfGGWt1UCzYBVCwsd5hPnizpay6WBR4
RUtazCsAHH7fUUuQllhOSBVcOhJ24yQovks6skfzuhoiCzG8eKx+jbwu+sLOcuoNe8Fd3NqtOMxR
jvlr5f1iwfCKDG3o5XwKCR2fLvSYSeYpxakhniVKqGMn9eF7FF31vo9iJsM+wMPmivJVgUl1W3aJ
bz3wQvCwPcobxbmk7W7x8mOYYrQRSYK0IPcPqoeXosNhvr+wZotVyrrG9cOzKY+0LFLP0V33DABr
PcOafJQBI4uzMepWktYSRODMV/qVlW3NYqem46j+oJoO2wyzHMfCPfp4aA/fKSvfuHzW7iIjeFDc
SCh6+uZg4+RSR/F7jZb8bmug2j1GLJxLI3d7nBBRK/6V123jLhBTuFGfrpd35A70uCDqTXzr/Rvk
h1xqts3uewAmqknJvLVu0RqWx0GChq/3cweoGdP6hexP3PJ14+lR2McD/Bj+q1s48GR3mz2Lf3Y0
veHN0GGLSzaNLhN4hFMGo+mu7zW785zM9Yvbf0rRffQ0tbqvy/rDsCMvs2Y9K99lVF+kY9f6jGwf
d1jZL1/IrjdrbcE0JJU3DrFk0JDucDej0m0KWOoLbgUjaN3j43739PzcdosXLcPsIyl3ljV7Enmr
NzeCeI8PspmLfs4qo7hjY+NVv3TLuCYn30bT11D9HqGo62yAsLjv08Gm6JY4e6806cr/U6UpwuDl
tae8n/TJZ9ItiniuwVto8kU2fSWfj2qiFv+6+qPS/mPol7j1bihgMCPm6eWTR82VWLC8yNyrs9B+
cp5qALS4A7+MYt+uNe9JhrQRxeNUaTG+cFSQx1FD5Dspsd3CtMZFP+6KfzeanMIDN+ez6+cpOAiV
0vsXd2vV1Mpo3zcXFwMaXH0ZmsWdYhvw+Ek3uNS/EUrCfXB6UdMNCTPtPnU6gMxvSzUmHZsdEmk7
RSeji7LOkjBKQ0TgngGZXzQAIKbYRZavmZSWD9RdQtftAR3fDaroaO6cKcRAjNxvHWCztAEItnbs
eJ15DXol92Lj5SXYotD34zed/DZnPBot0Y7m6RWV7isWUvfy1dKG3pxxymI4ii7yzKYKDmfdQ0jW
oXyQJ1R4SvjnL7vHZXjZx6Rf6/TdSCxPJ+tWI/v79m1WpqcYtZdeX/7TSn2WEhmAm5JIAF6/56dO
7eTrE2/JIFqhS7dsjFT/T1NcP2pb33h6JdlcFYyrD1TP7Sy/j5pZ/wTgV6XdA0uWJFK8E/tu6Q47
YJQZaz4ZPGz/As0K0S6WDwoOr6ziDUi5GwvMeDKe6twvQYz7HJOd05Xaqk0GY7FLlfgy1deu2/ud
SZ5rog+znAynxjfSRXMPORWtn6ZbpukPjpE7VdWOiYdoZlAv8bBBCq+v2LbnnkFz+IDDYMDCcT6i
Vu92eQZ5t9TdL8Mgpjd/5XgJ3a+blHKXc6IBZPWEhDYA9aT5Mu2RkRfXPA1sZahOkdh2PbWTT6fY
vygquewv0NmF5WLOuLZfpa4Ioab9MSFfzMnD8ru67kXPT606XAfWqmZ7K8VOgxufsHx/9Ws2Xncj
4eN5C5WHHEMw35VEJRomntikvU7H9Yyz5kHvOhIJ2SApo61QNyroMBg6lFURZQLKe+tCZ6TaQyN8
DFa1/pFpa2R6DVUvxzvNbkifC3WWxlw+LwPfsugd2v68iDiHA4ZIap8L2oRJeQsah7vQmJmiea8r
OSuBsaRQ6xU87E8weV8Ejs5dOn4FnLvKBWfD6uHO2ZOUHtV4x6+BS15HA2jp89ifqsHmVTUessu1
xv1J+qfTgBphw4wSncEnzVdCGMAk/6hfMU5hjv7E+xiHlKIB9esN7uDm1dNycKgGJ1k/Z8mD9MvE
+rkS2Eh/OJKRuJUL+ySfqhv73fPT1D6ggixuNbZuCxV8COAiKIXUaFDe+dGt8C9IFarx8up3cPf7
+7zowowOd/l/BfxuV2FCz87kkyNxG+dhUj3HzOaBhEKQve5rRH2jfFxu/9plaZEYcJl03ZJVtXG7
BeptdVWGWl16ygUMuzho829FWZvtkHOh5Rks2usxivBvuysFvNDE652j+/QGj2Mjn/0xkk+Dj1rP
Ht844oT4P5pvadNkHHlk+DdOoFf+XTfWRHmC6QjAVxyY3Qp0OWQk4yjYWNs8WrktwZF/ujogzevY
lA8eN0/xcZkzrVvd7Am5SdT+UG3otCFUamszqHB6QC9qtLoYFn7khM5PTKKnz2FXxqHx+sqo7hwc
nHKYstpQieFG7Y0ELyoJa9fr9Bf/p07AnTr2Im1mVRxQz8crtHb49AfdXM1nrjO3XzOrm6Q0MIrD
hkJENa2J45g4sn5Nd6qrqOBz5YKpQ/PwilzAh99qYJROsgrPZ8BHa2cx6AAdo5DqRsaF5l3gx8vP
3Rrnt1XGJccKSsoi3K9nuk3jDUPnBNSMjaru9JKGYvZxQIlmu0yTzwt8ppcEMq//UXUIRdt82aVT
E1yUNrSLtcVe43baUiYfz8vEvnwUnZ/pY0edKsX8dUfTqkqCreSCaB96npLsN7S6edypwes1U5z5
/bU9WMyyz5fP8teuaf/OwNPXV2THfssU3QTAk+v3pTjVxVfF8nSrmvut+jiLrTWlWpw58mb9lNnf
bvJjyR4FghLuSBVtkjrLppvEDFDNzl35yy+2+Qqgs7rQ9cnlAaxzPlOrTa+jpz4QceP4/nV54see
JmAmOMuMqp58lCiepU9UUHTt0bP5eV7/07R/j0HkOVQhv6JT0Y1f5f+xdGZNimpLFP5FRAAqyCuT
Cjig5fhCtFoiDqiICPz6+2WdG7dvd59qZdhD7syVK1eOlLBzBxNV7fPt7Fv1rGJsinl5Xprasc9J
k94wwtXHPp8vuG97RXEbysGKam2woF6g90FVLfSeihn7LSzDSfjOA50JrfAKk/bUVUHKpLQL3o8B
qdVfw9ieSya9tI3O7nX207P/ugTdfJW2eFnjJItfyqb6DrgFY2qAOFrpSqHqrXOeVErXV+g4TSHe
R4PZkSHd9ezCNtEdU6VI7QJa9bGVSDve8VcTKT7t5y4Lk0YJSW1TaYmiYQ1px7TPqffgM2e/Q2tZ
6ndZ8aXDkdHjnHq5L+robtRw2uKfQEuFmVXYCHxgXu8T9pq2QIo/ej8da2jR6jV189zhE+VBm/JD
JRndKGNv7Qrq3KH3w338L4wazb5CCcdsEFBBLsLDPJkLNeYeNVq0OFmQ6m8u756t6Q9K3+mPx8jz
mLev/UY9bs+16fjRZYHPte3dAuT0GD7u0h6r7TN1eX7aAnCs8FJUOzcsFDvbi2eIWkRh8wPu+0J4
zLSpUpUiFI6KlkpeJay+XJ/dIqumtd2aJ0+GauFwa+NtWxSizng2ktUPBrEXZHsOcSpp00RGqeqQ
UYvKbbq/o80q9RJWpE8q6qyRA3sh1wdLwMNqu4qb7r9xcbAQBRNyFOuEXyN1V88YseS3u6NutNpQ
4Zd6Pco6OgfYKAzV+AKhQUgTHbLJ6TDTKTWcQesKz3E6vSwRHehPKIP/4qxRrof4qbZgwMyoO25i
da7NUCeF1qiobj1TQmQ8aU5xBWHw0lPXcDlPshNvwa07P1K0QwaUapdq2x2z9eN2+g1W7yDd6+OL
ZVdRumIim/k7oJqKWpHnqDtmFJgahi6ldIFFQZ0ocQx8MojqJ+CBgmXAaMtkEm7gkvXkXz+m0/Cr
crvoDz7GDYNt2c/ap4xYP6+xtUbuWua0U3iXm6Oa+LArVlpT0wXX19HAQEHqAVvfvaVe9XK1josx
5cMcGRR8fuOPPMd1hXMXXADFcpu6UFN3voXTX6KldNBmVL315K2rrT435h1qZik1BQOo4X0utNl1
fV2na96ZlcUhdiWVGWcrlhSWOGaRsEAYRVYbY6fu7qZsMd7YzFxWqHyBAx0Ziw3rm8XHM/HC6cNN
/jFPvZ9mXm7rmRnpu/bIktR36YnVxffbY3/J1VGRMJYQvm+mx8Beeg6agSxXRfWZWbboEx3ri5Pu
ZY9twvzAe3ELlH8p+xRDarP/ikO+4RKFiHst9cKhsrZPv+3RxyJdEj4P1neQ/Kq7ats5dn6qrdq4
SgiB4nJx1V3nB0VlKW5l+beLZk5HmqN15KnYKXXplrR6py5mXxHuzfGP8kih6tO0222XPafa1Jcb
vKEZnSuR3enNrqp9xeZ9fMpNNTbVpHfsUrzX69gZp/m2uHja9vJl22pblCK/OA0IXZD9o3bo+Fhr
1AGflwqj1nMpRJ9BCQwbHFjq0KTyD9XCzugeIvN3X/dmybyddWY0bp6jHhYhkczsitKgFKAjQayP
m/kXPbV2k+DCedJCorcQ/QBwRZz3egOSXm/QkRoTk3Cq2IVl42HyT8mut+juMiqd++N2i+tfb6oD
CeJkp8ZGrE7OI0DjIVY42TEHOHSIalxxzWhc9Y3lKP7Y5qI+JMsOeypb95c8QLmB18PdzQh/6A5L
rD9mkB8nGG/RE49288BIatPryhir1H6zE6WHcn1owHaLTb454xweNB7rG+u7fCOwx45lzkKoiEme
b68hC+C2UxG/QLF3IDplybjwXSq7427cW3SmWPv76XNzScySqIn1uInr2XPTQym5O6inVxPIgYhF
HydL8pWxNhWNh87ieWCFp6sOStryNwx7dtIWHCDPjTWsUhg5rrHjb4YUwxcHhiXfdHfsQowDN98h
c0YE9rCbWFvcqE09qLuUMWkXVFbGnGPY286CBTSSiuQL5Q73QYabxoGKAgMn3YLLqjvu/Dwk/3J5
hOLAmgWKqqflhuF+nMotWip/Jj9DfUWOnKr2MajsR/Gy+Jce+41pYWfV9AocP2QT5gfGgYnj3/ly
uYXkvXzi2sVqLOrA0n0WejQr6EkZb9wusIf54bb574qZXIEbse/KAz6pvFITd37ejcPK74wQwTKW
dK8iovK4AcPwGtJZZ4YqqghJ9IW4YyPbuHtTiWmwvKnbb5+ydIraF9kJ3q49tsfshOVRwuT3G1/X
Yumx7l8IKVSNEYXj4Xy4ytNl9+ILcIb3azmOLQSUEjmJrczjd7wDarM5uxMWDO0frzYmGIuXHzDY
i3TfLpKOn/xiE7kOV8AS4Xt0MLULjop5PWOpYtJ443SPiUrBl8TyMTFyqY06sdCeisst3+g+vJ6L
wMVcvrIvNtgiFG8ay8322ZqjUp3jmHTn2d4a1jPemY1v/XDIchJf18h3iBXlmLFcPNN6i+nj5Gxn
+bj3E2I+8WiMwklVfH3QIztpbW37xRCVdu94XzdItGO2MFLIm3PupqVtHWEYYV+MiYZeJVJ+H7Q/
+VcTs7p+vwZKs7nusUjj1xpzfUZWYivqoObWPIINvvfc5K1B8RZDd0XUorMQS3WxkSXAKebSF6QC
qEx2CcbnOH/WrOdS9I40a7PujfjeY0+g3EEuAIrJlouYs9vytlS2lyDf9alPa1zrX0qRY0HZIWVN
duFRncefrUcpHdVE+NjL3MExHVN8aMNCoAgvSJ1/jb0AJfGME1os5NLdWGoVVfdG/637tr8x0MZF
LsT5UrPRQ+hKZANg/1MTRbEV8rD4+x4D6b693NGHUmlYeewXvlNQcQUHBhWGDkRxMvjOGzF+8qSo
OxSDiVQ31TSEuPqpk7mJZ7kq9fVPDzKY34wmFYJ46YiaqGxweLvUm1We5kQw9yeGvxSRiJtztvu2
OrJ4k9cIGqpTOjyOVwysGR7+9OxlyIFIdWzFw2FzHVpRuE9GgElEkSJxHoueUyBWcl0Ugy/VY5SI
hhhQtFGuLopvjr7/TvBlvcZzr1wE8MFjKbgNqqU45/zTDrYK1zuhuELAaDcbYDpfd5eJ1+PM1x0t
km67OsVBaNJolMg0IBKly14fFs6qN1KQn0NZV/6AcklFLlxlp5UOOK7o70DNCy728OoW9uJq4whF
PkmToPzpkINiKjr+84d803lGPmkCWQvBhjCRLjCic01VDrbYN5y+azoXHgAr9g0sGylqimtNT3Ha
ISeVbyL6aFAKvBflNDRkKY+kIdiutO8UGGEzNohR+fkMQbigjqoRbC0fVhMKzqK2V7obKP4e7Z4G
SIVA3RFxcdTIXESrXR8WytfpUdjQujBn3T7/u/A3OZAVOG47lK6HZFVQSdGdyn8PN9pCdiaaMYyQ
A/3EgYLkwJxFaSWE3cN/EEW6jSdi713n4ireE7Ar+5dHY82GzxNAa/EoX3aor/rpsyilxG+VuRcw
s2wOgxmmLcX0yQiox347AEEUFoxJgyN3Kn2N+gMZdmSvKMZWA/C6QItQU2ANY27WlKvxLmTyR9Li
itqUiYgnonjnKaeU3YGiWZSGIoHQOHCZbEgc7AK2HOmsbH5nLETJnQK+acHSo2PrtB+ct+nwPumu
atechogTjdX5dZ8in/PXV4dKltc/aEJduh0UZO/bqJzSW9kREbkKYUkEW32yfQPYnOF5zMINmiH7
kBJzkmRIMCcTBc2dgqWSDGCEjxG3Ql+AEgXo7y38BKRvAJuQo+iyceXr2EvUsJQtKmQsCepYnA4S
R+iTs7U5pmnR0h/qYSfK6RjQop5p8T9iLvfl9Z34O8QUukRuPNVlVkQ1SUsIliJhwaYsHWP9HHwZ
3wvlQcpa1AsMx3B20qmopsI2vjmkOSigqimcuk7zgfhaX8ZbZOovi8cYjM3uuelCR9aqM7wH+ye7
lCKyPeEd3SppeOWarpNhmRSkn0sXMINmS6grDaltGVl+6iEdiIzACgPk98IGt8n5jFH1ctF+s//U
51m3r4E6M9BCzILzQopiCyqO3z5BD6pdDxxH5tunstgmqYHyAllh10AQgaRo0HezwdklwTN6uuCi
iGJIqwLVs+jMSruuSU1x/usfkkKsXFi2Xo47SF1sRZIm4JaWNJQNTP+MbQlfk2YFCYYcZRG9JvcJ
avwRGSQ6eYqUP93gkYk3D5KDm5cpRRrZ5PrvPINdbE5JBsIUkXa1KGOO5UHOP+m/ktLs1YdCNFxQ
k5I+5yV/l8w/+UfSln8N1/ChhkmsBuQT4v7NrTfoOyS798kY96aXiDD+evpihVgZUwLEGIzwg6dK
B9sID1xbfNCZxPFrFf9Dqoumb5/+5CIh5YCzW8ODBWgFunTPCCNkfzA4vp04jU/AzCAZ965+Z8pn
cJyladRFPnQWHxQ1A5KC3XF7TE8ocYgh42e4hxHyWbcIfj3X/us9gABICpPTxheKPjhcfdPJIwDG
XK4FVPgJLpA4GRfRCbGGL3YqV6CcL+JVeWWUwBcPfNdYMlg0r8ClBmuN8FGNMe45n5T3gKBOtmbE
JQXV+CCaSxu/QQ4jUR6I21gw2UCC7ItAsXivfIGOF98A71Cei9dmcALyAJ+AGJRyLfUHDwznDDOP
BjU+rh5jr7mCNv0EDer3vKE8NI8CcBngq3INGhcK3oRoG8NFznP8d0dlyFX0GDXScUZrHKSAGyB8
2wLPg3zPf34YW2R/sfvfQBl2pt1xTeg8Tk+EC7eIp5f8BCKrz4ynNsbyiueIJ2fAdIaBe3MzZGbp
dQGJj8aOXAbdNGY2R3D01fBuYMHfAA9UbsPLAPsyItP0JGAT98ftlG6a8l6fQDcd6emDB4yPTpRD
jvthP1G7nvJnh3Z7/LgJshNTKe9PqNIMcBb5bcwdgGgMxuXDZJ6j54FA2qTLOI+EkMhXOnby/DyN
yGGLWrHMHcor6JV+gxfwNnsFfFmuhrvdDOSZ5HbMgTygLBGZWdzSYXqivQfvxnwOmRrGmA/KLOJI
86E33+ThCDBiLhLLqpCnpZ0sUcSYMISVR6WKrCM+hHtdZAjgAj3I9uiOP4Bg+AtT0YrpTpg3ypyZ
QNZd8tsMmFdwM/67GQBUWUPGrzv+b/oU6VAzYhQEJmOWeW6mKk08k3trI5AIIBPW1jcwRTZXMgfy
D9jliFw2Ua1DnqbDdMjl2OHMLpHTJ2BMkITe6NyGTcIl5X1w5YmZO+gDzrn/06Fp4U4CREaEQ1sG
4b+BeAe8dfgOBNphmT2GqLzx/fCOvOUjlGfkHJI1J1E1ayvx2NADUayW9alNWQ1jxutvraIn0zjc
WPSuAc95XdATLErtc7fwvynrjm/15G/3EG6ykJNf0JsHX/h7C3AYUBL55JNEFPtQBkYGmoH8m73s
JJ/lRrLu26OI7rLArOGqPb4DQinwE3Unu1xUt88RD8MP+brq8tBkm8hf/cosJL+shBBkU6PDpjwv
G0Nx6XMT0VXq798+HKRjizpHluhjSBT0kdX9CZLfG2cn8kFALSA4CFmGD2CXh0WITYCmTtLTRzYx
lY4Wz8Cd0SNTeETCJ3lca5j8k1tyacBu2PcD4+F9iDjuTBjfYxn+Pg/cD2mjoRlx5SFjKT/nw0zO
GRxlwlSBtAgqQvs9M7KigiiEt+Aj0FAHYC3c5leGqqsyja8QPuK+M+JTSgSMyaDW8hLJG/jVAQll
2v92JUNzZKmH7bFRuYQmfaFC5P54vkeoHc8X94lbwGq8lW6fAcJVpSUcrglPc7zVAyI0wjJLGfQL
B8BIfgGtb3s/tH7KK4+Koe6ctgm0LP4xt5elEjVzosT+si8NI9Q9acTPfVz+KtvP+vyrba0fY6JP
ZFEwjwt1Rzg+BbXqzNpZdy4WZd9Z9Mc6bYFoqRNqs0/4N+RI4/TBLtHnGfy1Fk9Xj5OI9agckRC6
7nQbuuIQZnNxCtP57SedQJgx4g/SbKULJQUSVS/1VPQ/VyQxkU3f8ENpJd0fFzDoJPIH19kwB2Qr
WLjYDInKX2539zywKjhG3s2ISTNANvGsVuaihJGWrcwpB5EC5+Sa8tgiVGQuhCK5uJ+uFFwAGPVg
iATawVwUCHWS3JyA6LLX0U8E+vyHeUz/0Zlx1N31frQp3+AXbIcTMBFAhyWGrj5UqUc+iH95eQ0A
+8fhr5xFmHbJQ/YAB1l6/GLnlweGll+PE2Dw4XqWpFw7DTOIKxssIIqxmMLiUByACejUG9cHeHug
pqQAugCTgBysVH0nJpaEzUNSCSR1nxueBitHBqc4oGeh7z4GdUWCfmDuuEW6ImcFxoFlyW+C61co
qckAsPsZTL7agIfh+MEz+YOU66sv0Ak0azlccAAoE+IS3xqYW9094Sjbf51X8g1g0Sk7MWQko1TQ
p2TZW3C9lwc+/jzk3wD0So/pHMfBvQOvBZc9yz11sOqdDiUc/Bu4STC3esrNOaM4qQAkRGj2cXN7
YKegK5xQ5CQX9Jsuaf1hRoK0Jv8SgqpN8ssVtakAZgVIiwpy1x47HftF2EzLio2MPLTuFX8ay2+c
H/6wQm3UHpN/WAp0Xf+xlJJluspOKhYFRLpDDwLw9jU2hDfcpOt6+o37lpMRi5NwaQTjwuAAAgF6
fSSRYrC1FZskilFJ6uRxD8ls8F73C7lsyZOAaWOdO0euC6TR5+1NGPYjUCOrcu4ohxEJnaf8zqAn
vyRkygxlNgZKwFhmSm9G/Avzymu8IFWgaPCVxcD1MLT8JyOZ/JKoBWtadcfZHpNxXZfbdiGvDKQC
RtfYrC7GhG8yD4wxqFF3rs/rbTuzhp1Fl1bKESS1FesLsWxFEjTYnDIXtJt34H1wgJKldMaTdwcA
6giOBULOauHBeIzriRHiT9FKq8A973Q5f9uYMQwJv4PovwOR+uCx0jX2q94KQHXELqbr54HL9Hdd
8p6EXBtAp1RQ82rLb9aQrcwq5YDgvhlwZO8n25uqz3ySOQDaxUAxHtg3C+es2iikhnGq6bdD5LTo
MCpNDCw9xGa3uXMVsB/XgpyUwHTkgOBGCYeNP9uPh2zjlo6FlscspyfwvF0Tk1KrNZevk1FgCf3D
G4vq6Zlw/EedY4Cf6E7/5URIALIc5LDjWRuXNIySeV/DZQlwdQaf1Av5Q8aOXBi7klyG1XHL/q9Y
tLfN+UACgkXEAgZg/FouJxbnA8Ad2RQWzKNxSVrwGSsjuWAApIfsmj6Z401GKRc1M4SnlkN2R1uw
+XlLjCIGCQf8cWJqeUu8Ig42Xo6x5OXxmkj+sFPlHCSJicIAZhR1LUlSFP79PqoRDLuh+0pS1ucO
LF4uyxuA5SY3j12gvNmqOEemsDQwK+KI4SlQgcrUP22AP94d+Lt7Rw1nQU6ZmeHMZ+4+jfgUfIZ7
sREaw33ANeAnn5hXYKCwOhx4rBUGekeeWVw0xMtJBFLCxVCuz9acB1cb2WoGmNvLTXshg4zz3tY+
uTkIAolFrdz2qw5wMGUjsftyByN/fSC844J5do4MHkcNL8+88Xa8FA9VbV9nh4CKwUNcb8r0c86w
e8jLFEjhMi0cygh0qgMuKY6H6nJVEGNycLw9MRU5Ywwig/aX4wT9/LNwKqa24/W7AaaESddJW2K7
b+KQYqKfBxYR1kR8KJIJiuDnGDGeB3+z3JJj3DB+/JCRJuuKv/CEzMjissQ0MU38HasoPzncNhIJ
gIXPdADadnqhkugzVOf0MQECt8gfQC/MTrwu+9tY8huXIOEACM1alUhumZ2sH1wv5pT1wsZikPmd
nffGD+FYZkDJOmC8vnkAds42qEkaAdiRqHxBshLrJicMMW3pMBgcF/wiYDhHvBIf5D0ZMt6NuzOg
PPDlJe1TsSnMB2uWp8tYjxp0No/1K2mWRoabQWEj1C+Xj9xc1g4Txzz+37EtZCWa94ity2ezh2wa
ksPMF/43M8K2wdJgXZtmBNbOcLGYufmXyXm52CoiDx7w9Z5xf9kzzYwHzK++nKKkDIAhbw6HBccw
f2HxMPWc3Dwd48TvTCYDzxZnINnWLIlyK9YQs636nBfiVT7lP3lJeSuP7UAug8HnvZqY3qc8J4PL
W7AtsTt35J3ff2lRJp2sCAkWBbUTG2ca66JjtWSVaILh17lP2vK5uaJGpqK+JrfJ+u8x88gxWDjs
HK6JmeHnYo0+uJ9nOhjypixyjGYvc2X+mRMg6lxSFqwrHo3XZ975FsQYEq4sFgnfcI3o6JWt+SSj
yvPwFBgAXh/55CNjgXX53I/QHzjNe8YIs8CIc3WWA9clZcajnK0x39emGkvVmAAWRKz+O7qwuawE
lS5OOxkKGB2IYVeSxmXg7mefLUBugztKNofUK9ayzh2yGCRqyYIUHrs32WGbqPnpsPYWLYu5cTXE
2fYYVDV+SQYn2zOkfIn1w934JVth+zzI/9sjy4Uhhu9+u3jtZ8j9uAVmjVl5gdvh/aCmbNqcSIw1
G5LnI4eCjDUXajv4zvz13vfJl+DJk9pogDvfTsLYjkioLi+DkrYZHRpoAKL6N6RKsn8ajiDUhVgK
SagvOWGGOH9TkOfsxLJMfntHzkgiLhLbLG6yb09bnRNw4h7hFy2JwQZPkrTzByKi59+sdR/rbN/E
XKQbZyeqEdfmqEfqXETnBVB+gcReHESZsec2AjC0o0RVdnYZgbblP/kI6Qu7XJYkJa4uFBEQksLl
1Js1Q2L1ALT2RC92KurIInylXwn9GTVXGsDkFPdP7yuLKgtkFdjj8P9kQgdsKnY9rWwOrLscEnSE
Y4tfjDXgDQvyEpIXZR/xHrLjS9nCjC7nEf/OOuSgKCH3yl5MT+kas8oO4PP4O4JF1JjbMVMo8AeM
CjY232dTcQt2uxi6s5gAThIuLRuHe+D13kcYa/Ez/syRngfsOnYvB2Y7S/fCWzHFnGAD3hzGnT9/
EI0bEvCAQap8rmlcLA1HOOug/ohK600NFeVtJ50BcuGKTsmx7FzWOz4Cb4G1YW2zcTnoOFkqRUwD
uxsiHq9Drq8H1lNQYIe3lLJOZKpZoLi9Rx6OsxO/G26B5Alt0mGQAQgH/1t+bA/JHEOlpovAkack
Rwhvh8wed+RR8Yi2NTJvFCcRNCzaLQk+nWDLkOfKD455xKpKh1Zoh2tjzrhqx8drYCGPQkkOjEYK
wcIzmHcHCQuPjdXM9Z31I6/wl3zEOeruhAJCm0NO8g8Z0i6RrdPLJEerbalASFCVlYgcK3FvUaXA
F9ql1W8/mz5Km+A501EVst/lJK0I9mi+pYG/X13qY/I6KOrAQolf8yozavHecTOj2kQ9bkQvPKO0
aZQor8MZ/6DIAprnsIPkuuboNB2ELkLTwx0/KH4TevD17UszQFV5hrKhox/UzSOyxpqz1MZXV7VF
mZDW5jbtmQF0HiHeh88J79GwMYS1jOZrSZZSFNGtaevrTummUz2kjfxQdaXzJRm9ErHmZt/VnKv7
DN7R52FHPbLKSB8S2UXGPps+B6/pOTQDfdMZJARW0e2fFnwOyaJ1ykk+6QTapDchKhu9R4VDuU/P
aT1gk2kNnRpYuJqrcMNXd2TYNspYXaBQeuoTVRp2fVLBDcm/k4J2lIv70OAC2cbkFlQ7Dr1hRR7u
PSElFdzIKNJ+0C2iNqoja9qgJK66pKZ9emjTfOQcm24H66DQKe25lDYNvY3Bz3S34+ghZBFC0xMY
aM9teN81mWlS99qC+e/GRuI0pEqMdSe43ILz5BMpgfX7NrzrFAd0cJlHrdeH4kV61ybRRBxsxLVP
4gD9k9GFW9G2yyn9/jyb3jgl1+miL13vPNHsxQPZi1gtgxcqW75L8oYc6stDnIB8CLXHZImnJUov
+ML/mqDe3n65SDIpNyBztM+7zHVbmX3XtJqcUTNlaWFvpsYoxlDtnbvNpBusVJKxnOUxFcrtqM9O
Xbz+FbPXuNqng9v0MyGbSfO/n5IDZU7XoJhCQO+CHiu6oLTO8fojuMEOPqX7+X0s82lnmCKfBxEV
GIWXdM9eYt8mqt2f9+DdFD55nSEVEqTmzj4NdEnObfBpyTFmAV2dXOkgmE2ozQooraDQjfQHAD06
OuWBXEeDjE9wKR0dV3xKwSo/opIV2IPMH6B01wUJMlfluE9T17XW965w/9fFx710EZ2H60Pu2C9h
xLHxRwVjyn7K9uhS/ZSJ3SMluzLozPia6iAJX8TZnNJBVmypbajKpQsmEWlMUoYJGF5aEk6fXUG0
ivscNZO3pC57cHrcfEu2yRCx6x1RrEkl53dcrHX6GSyteXd2Z9p/e5NrrBqO2tqXrXKwzp6lY67C
/E5isXMWkpicn/WME5dqmbsn3kJgioJhGhaLJnPINuc0D7DVXyjp9ET+zq/0d8jmlV/pUu3fKpgJ
8sQrar0o0CFvIioI2iBFeJOy/gKG1kpr4NsQZAroTnqn2/XbbKnAs8c0Q3xvp5xy365PSUc7rTdW
w8IpwI+uyNVCLC/JVlpTHEQOPuIa/HXq25uEDLGpUek3gP2dk4yHxG+4CacQsjsaepNv4tESqUNx
AIm99P66/8F9RFD2BO3dNKe3fAkb1qxnORzu+EVZgBaYMFKRwKOi7eb04VggnJKW897LbcQ1Jpsz
4PYAKhRf/RMyTVxsOlkET2xQloMXsh2LVzt67ymDk7P6BNOluzN6oR5zYOJK9d8RobUEw/UUBjug
xPsyTFEISXAgYgNHn0f48wN5HaR5DgwM1Qa0tCCUWOGsA5PhfvI84s1RPl37165PCqGsQgKSFrQL
D/jm1anH6+PiCchZOUpIkApDnuJt+5V4F2r51UFC2AvQZyAkTujVe8QQ1fUqHz6xNsX8Yc1wNK2f
tjO7GUMiTaAsxpJgmPCwyAaQ96BPMEjl8mrNUtp6qd754buAJ0RfWT6psHJbLsEXEDK/ebic/TGj
8L7E75Cj75g9ApAejrQrypikKGlba4I9ZT7CimSncaX5NyjHzyWo8N/Z11zHJb75OPGeLPrLqAfD
Q3HJNZPTx0DRMfNLYwvpTEovwqja9Hd4Ma+TscMNIMUG+UofPlH9T0L1unmmQ3rDqJPL72WszQrf
mr7/ISy3wX96B70f7unhsyCRL1npWwRji5TpM9IWOY6eNCsQ1XfUqv5dJ+ZBxOErfCRU5agVcO/D
jPwwrwsz76v+XKmVoeCZE3/AWlAvAU49dRmWMcodAiy499llmCsD/J83vKWMPhgSYJAwr0DToLOT
soJc9hYITaY+8Qk7cFCaYRJSHVDhAtGm+dAEKLgNX78dFwURw6H41CW52zrkPYYiuEZuHnnQl76l
/pMiMlIjJ2o2YLqzb750UdmBUxoUNxT1JEe5fMSkASR792Le+0ivoa6MsXmUwonzT7ExiwD2Ev6f
lDNACF0Ta+DhX+DUfAf9OQwn2FbWkXnE1b5DfMxHiuldkF0lJKL7AzVmEJe4LHypn+uCKSaog4OE
BXrPkVaYMvukJnJ8FxsfK/nN/jE0ulCacBj/5aQf4B3cpQE9Xhp55y18zAHRJiwdxAPg8shMJc7X
5h72L/R3j8PhuGL2SAfdwwx2AhR2u8NJKT0EFJdeXvShfpMUJW6+r4sNY1yXdGCiTOw+pNfEAowM
EMI68jBgovRRZUET3mGYWjtDLRaVuwAVLWp3p2QPoGwNRAQvelJpPIVhCegF4lUMLsv7mmxe39kX
ay00nOcIGB1geGoeOhW1b57+cijqJdiYaNMKGcNi1K5hXwvKDsTG0Zj/0DJIgfUFm6EZ5z93OkZ9
vQplbbyaTMxEcypm97iDCKsyQvOAoOVfP3gErdhgHhmq9pRYbCaSL859YsFR4wRwrCn7XOcEAIKX
qieqMcDba7+wAjY7p4V+CR7YZMA7XFg+yJ0yoKGFTsnB9ZTfp+o3IoYtqmEtETUeAJwn2mNJiNTT
nHf8RTGggv9BH+UunFBrSu71lwVbLRCeAyWnFGaHjSRhThRAnHN5bXDBn4d+ZQ0Jc7QjfjAWBmCO
sYcnLHxy6NqEuiDqRCDXGdUtlyoG4S7BIcP3/UhE8Rhm+8f6ORbqWuv9S2EGaSOOcjhWN+eDt7W6
jdi9UMBo+z1Upg966UB6ecNNIBYcmUd6yuE19+dvElCQ9dxHeFkSt/ZmLw9+46B26UfgdOi98oEh
A7Fl+V3T9yogzBnmY/cco/Tu/rtDLhFf6eq+hg0tfel045Lkeu9honJCErYRNTZra0ZDJyXqmvQm
8m7LBzyz+TswYsX/7t/T7Oqw7y5RtSW1AJjGSaBPrJnJftvfuDw9k2Nkdf/RYiR8R/gVPBCAPCGZ
+5p99wzZbUlLr0jv2+mFjiTd/TVxm315CfuvBRhHfcDg4DoS8fy1YLN8VG6ly4PkmwjMNLiJBJ+c
LKAPRAGfk0YuBIVHVArYukPCUcShBysoH0TC+qpCUpHiHtr70EHu6u1fdgORBs9vRARDvyiFzQFP
ilMdehzNjhEk6Q3vyx+Y5tD8WAp6TMc1Nw9LWne2aB51dyixTEq+Dnjm5MvECd9ejbt33UiHl9f6
mwDN4LjCYmmP+ah6De4DRCRhFW5ow+E9lgU9Oq1NvUcdLLZsoxrS9uo+RH9x+ErAePoxe+tud3On
DZ8j4kY8PtSQA9g07h1fmRYrP1+8c2gr767dQyXNvhwQ/yJ1RyUb52SIWvQ11NDBpnbrwHKZ9dcE
BVAgdw26Os4HmQUl/JSkKHhujEuAkckP3QE8WeeSwKLTsQmcJMJjQ/WN3jwyVuLMIjYFwZtaDrEb
1dCCA0drTRpk4IzAZCOZ4lO73A/AojxYKw7Nqj16/328l0fABt8o9XDWbDHlT1f4X9UfzICgoInH
1wW4gGxVU6brEC62pd2tHe2nvcOc40sO5T5O7sPos2lFCQMS0T66ljUQQ25AvJS8jXphFVGXn4JW
/XwmSMe7tKaMiug7TmM2iWeGt0W1bygQFaQE+tP4SfETTClkArYg+l4GjzD19rjHaBjXcAxbOpem
NCokkoGF+qbnIjWnyyet1K1NCk7JBc9YcudKe/aqzzy+l70ICcLusjPs/9P2lk89yoTE4OQ7f4+/
q2aMrt2oXuNRt8QEDQf8e/AdC4cMIzLowzkt6NQN6uGeiN4GNPBCK7znQ8ICZwInp7RVxeNi7Jhh
y4fM7Bdra9KZPIf3zS2snXxFSVcsnSvaQHN6MXXe9pUAJHvZ12U7xGHuDWvaGFRu/98FMBTS0Qhd
iwEV028kXRFaz+zPd2lmoBfPGZpYVxQozSGlohBhmsZGT5QacWJHpFzTcdJytIb5mQJuMrI4GIo5
wEPFMJP9SAxXsyA2kZXgl4DmYisdSraLj4MeGL462gEEN6IY8USmUeJ9cFO0oUZJ2FkmpX0mNcXv
rAzgD2B6oMPfR+bjDZhHSSM/N50tolgTddKP08mFCnGKg5SDvlJfDvLDBBnogyVnp+g63V/q5gjG
anxC+6mTxSGiEgVU7DBBwwr8r5eTPZbkMNq7jC4Vpq1N/HLtoiJg5y2CKGGfmoKGgjKnLu1GelJS
fHgbFW7pY5PIflBk/IUqhjPhSR95WVRoEA/RHUuoqnSvE9mvRwUtGYhnlFCmbjK5DEB+IGpN/3oT
0eLPYEW9oOOlgTZUIYfeaKcGiqjQ+i7d3Qe05HC/Hr3lnyClWD+7HXUiHgXp4L8pQgkCUei/RgaE
JFT+Xhmi+wBl3wwl8/iKSh5l9GUAsa5iOeHHLvAUyKNz8ILjWZTKKdEVATvME0kAJDOvPp+Fnc8d
30h7cFxQOUYCjmaSd3JhDscz6OT3DyUGZyLLAF5LIMPtP3lIEnfxoeApoURQMhNEFCl+Curj5YBw
DBDMJMEq5jxHpcE2CKGVH0VA0gudG0Gjl7h9Wk6uzKmg/+J+oiH1RXl/+1Cd6u0aJ+P0nj8G1sQK
Rb0VTZjNNTSZKSZ8BnMrLJb6sBpkmyT8zLQxPqsa4rFBhAkEtwTgvMyUzSsoON94NKTZ7NviNe+j
J/MGtgXjxzFP94SppJD6dBKrwu+2ho98vP4+qUdDRmcH54Y8aw9n01ZXn915UVLrA3Yf9yAuyg+h
yDH/OCroBNIWD24eW6ilqvnmEntSgiu/G5LOAzs0jSHuR9ag4+hRJEtIRbaHUSYxCP7+AXYT9I8m
egz2oQPGjRgTjOs/9l/lEx1BFm7EPwanR053ks8aj7VOWTeUDUE1Ca/+8FOqBwES07Ukf2aP1fff
K2733WVvIzP0oReGQ14gp+QGWd7Cx3eivSGJmHs7huZG3p1baqSA+hPLHKg05xVYlhMLF40IFVgX
DgT0DnwnCWMJzxGFxLMCyUVckfSlNSOiI7rmquD90PHOxv6C8GYz/Kjk85fvHAl/1HIG964PzQED
ordiIvDgCAipd71fAv3lA2eCR4PIAmqSUCIPD9JbQt5hrRzJX6NNQl4CGRaP9p30yUuJ9bEsthVd
lkBL+AzWqBiwwiZPwjq1CtQh+BhcGSnNEKaRuaA/J6c8lN4FTHqiQmWkhtp/TVXoY/daf0J0T2ws
rqOvCZIB2IkUKXaQ7sMXmq2kvjEBxczHNPlbULRBY9GcoLGB58zi9jliOAthVA++4XNgUr31eXrM
DFxoHBZ43BMBpajT8qGecOzdg9w/b0wOxgJWGRS4GOIJzPGa9sbWEB9fyibo0wRhjaoLOW3hr4Ly
lxg1rMvPdZzMXjaywP8j6a6WW0maLQA/kSLEcCupxYy2bxRGMbOefr7ac3H+M+OxBd3VVZkrF0QH
B0w4DBO1RG3bXlZTnZhKZ1u7Y+bmms7rqpRgf6QmwSlf/HBX6Vw/QVjRwbFkaF464a7vS9L3igJW
Qp7jWnzZA5X4XLqJ4ZvVYuN1S6CTNLfRg2W0mZ7j/DHFUxZ0/7Gpe2qKH3ad93nj1jyXdK/AWImL
mGOEwmQEB8LPO9a9kZn8PyBqaYaXfC5hpmOUYmy7LJXfkLStdynnP3BFfZBZlVZzkHvD2sBaPjpx
QxGzqGAr/IUravY5eLRk4I54ltZ5tRXlrqFDFaSibhsvNQ5Wo0LjVM7ylhw98KWCbiCHdP8qZif3
wb6fn6wpDGiIKwfK25/059LIW7nUOvycTTl+17azbHH3cxhtes8JMn3XIbT+2PfxrFv3yeZVgZv9
7U7BP/X8Z99UpNQeoMHg123LyLbZLLHyt8UJM7PoK3uQY4gg43IQlJ3VLLVtRq0KUqrE6CJCgfXB
luXfHSHLtwW1lb0SiKMFpug1CoKMa9QPSUDlBaj23j/I6HzicbunwgBzmr5FL8l+qIxpXPySzVc6
C6wXvazmFeWu1dy2t2Ncd2kbbL8V2dtaSJfHPDHpqvjYRICkDDwrxCGEc8AeR8AH5WZx1D//2Q4h
cnAqxoyankl7vzRoDgEYziFuXQEC3bIBZw9r03J8++2QJ/+gCwh//O8d5tkAxb2+HUUvs59YtNyW
2SUpeb9nyjsNoxrWToHX4GNzdeW25fcml29gA7oYTJ0HW5DxbSc8LHCswW5ALMecnQnwdSpQdv3o
Q/0QxUufbVdjRUmOCKYxTRn6DUibM9Jrp0PLEuZCTsHkB2SmNmsbiXaJ+YLwT7UBgkOIM/GidEWT
/XA9YMQDrTnPDf/rjbOqzGfRKXvgtoj+Y9aOi4NBkwk8c/8WRm57NnGYue7WM3ze7LhsRmLma6Ko
YXEgY5H/FVC6dt8Ht6RmVlnZ1nayEHTMcIlTVXtbT6pZnRjNQzmYjj9amVb6b+YEexI4GwEAIdgU
MR1iLgRWddgncZw9JfcA8Gw/Ba23kx6lHz8+y3H4dxkC+JoPKGBuHfSJQS4+B+FUDkifzh/Y9KGE
Krh2lrjIzqJj+awlPdUDN4RO00uFmz8MvG30FtJoGKV/pky3Rw4BRmqT17cSAluFZJzh9q9DynHu
MdiNj9PlJ7CYYee/24HGNxts0mGapa4k0wREaESXpeuX0RJR/lBNpV1Y/IDeB5gN67/Z2F12DwNm
R18YahUcgTcg4QZhLfkR/4u9WaLPflCudd3TjL+6l914t8AYWqFqHDf3Ao1tmdFR698EVmZGcz/D
3o412dfveuk/MvZ5xGaYF2ui62vsvxQ7gGxr2rkL0OgQx3VC5KEW7TtOJRy+AdXGx/br0XNvvM79
0+3ii4zA/rPzfeTf5ievEfnQxTJJ94EYt/egcNSNZYvW15xq1pD38APmybEydJdjWtYVnGA/iXWf
f6zrNr3zgI2tG2llcdeu4yo4oOr3L2O14ry0r8+KqDySzbIVbWVXB9+ZjW2zNZ4F0byRofnBH2+d
ZG3uZTHPG4/mrJdomikKTYwPBGHWXjWMuWpQXs1MVva34r51LnN0HcbHeA7ddWPVrWRaquBH+UgF
/rH9OOKu7loG8Uwq2lf19qpXUOHtNcWJ0fFfaka/bA1Uz+3VUGE0vUuOP9QVaI31YN48d5KTc9+o
RTl96r4op5yZTfxtqGvY/+ed4+fqJzG6S5FN1dLjw/DW21C0/txaGmpIWRp6Noq3E1+7WkhkXJaM
OnqXkd5p9pce61i18Afhswe6wGasc2wfG4vufF9KNQuV3NvqR3TXn+nKspj+o3R7jHbv8y3LhHL8
Lzfk/xDsDW5k00BRxOw+Z6Qm22UqigMpV8jKXHfky7a2WtNVJWHwdGw8dOXm+8i29wmUYPrEXoaQ
9AJSyFOfW4VzsfUd76YogdLlVGd06XHliVLNZbSvLiqP2lbzzjPXXZNtVDGgN6Lbuks7/+1Qy8jS
U6zUrbNN/VbJOHpW5ayIvHT3LpvRjaWrofcayyuInhOTgAmJSV9bFf8LVoo2xnzJNrw8Fxfvp96+
Gq4cMtpbrLSobNup6aUexmx5GfS3uqSF9g3OmuDlUd4+StePi0aOeRNNp6xeZIVujq9pruvNKIo2
vZvZZuqbu3wEbWqza4Cf3muYfdLNUm+h09+b55mAGmD0+cL+BXJBbxYtK7GfY/SFid25CvRljoYi
SqwiNvoakQcB0snau7ghiZ/51GS+9XKwLcqHnvjTnkANlWKzvirP6mfFwipAE1un9dxF18tFTwqu
+r5znoiP7esYAuOf+XcpOXFvq+vpShnVaf//oLgi5fvvup+pPT/i45iiZ7qqxDpBonX+VQ/7joue
PSWyrOX3mpD34tJU5zXBEQAu9WcrUzYGQ3eC9vhF8+kjxd669qof27nmy4AgVsk3lhFHrHamsh3s
WrP+sqMbpCGR7LXvAFidbRpWhhmCuR2XQUMa1GvxKfes2qatKDYXDwXQGkD2krabdYJwsC+boRTB
m6V9I0W4dlZGEYRRgWYHOrdeGuAUsrEz6Ck0kYcylR+cyFADwpHRu97BGKsqYR7FqEwR8A3HNbOL
VRkSUD30rDmqS9Vakw55oNpoUM1Fm8q9nVCtBd3qZpyRNHZs2C2b2/52Xlp0RUE3Q64qcTLDkSX+
eqobssLZfWJ7vj11zFnaDhD8NMAoN6MaffTE1LXhFI5iaKGgiBKaj6oxRJXvTS6OzRQES9vTO3bC
MEZBB2WYVRWBHEsHW1LNeBUupHVYGEXrb5234GF8eFpHhWpyZF8Q/pv+PFfP1VdTeE0vOTYhnIiR
usnaQPHDU3yFgsRx8Kbaoep82PThsKc7/cKsTYRUSzfTrqi8ad5wk3OUHVybIZw5314w1KUvbN7H
y37uKw5/ykPRP4+q0G1Jl+w9eJd0Fy3vNPe2czCdvCsCSLOMiIlcjxdleyb05Sbolpzh7T6JTcFB
qP6aqEqAddACkrC3Y2en1jQXqOOGFEaFn+Tgom9JqNvIIzNv9svOsXqapnsZW0lzbz6OtgzwLdQL
DqaXy3Dpnj9u69JzfBmJ4y0xE6qdSZEl9EWrn1Nv9Q6O2Q5YH/ZoVcFuqTpQVG/yQLHSAVUzlVTr
Zly/+UkiKMlqMK7AWwo7WFzQzHpwGe1+zh3HNNIBHaipnDlIWMlq9HXz2eGq9GrFPw/vq7frOD7O
kxQXcLX1MNGxbw75ka8GMNFG1LzQbTLFjE0LzV3Pxdw7QRYARHOuzj5fPo2ARLM/lbLFEJ84JAo2
xmyvMAh3OdNKfub/xLKBhnSOnpfRuVRopiPmm4Nn+1U3dT1Ujg0YVFvj15CGV5OAVN/1RH0MAn/i
EbR5dMFVIGIp35q1Ds1EzcnSu9BVt3NDgE043/J/BWbjA13H3vkWlLGnFsCilhusP3ZDq8FfiEBo
ClKKrs3kl0vRXqFe4GyNAOiQRnFhPS5btmp4IAPL0r6zGUk892GPHf51tCArEURVHUB11V2P587S
nN4RiF5NODgWv8/aURQ5yyj95D2EozfWTRc6PXl+mki3F+/KrDQ5nj3zNEpPknrEWXXft1o+rVDx
BKFss04/45/M5hvx36tYcPZjjvpHed2UMdXZ/tk+VyIBFS5UtstGAMmWVN+FkAUfhWnTqfuwt2B9
3CpYsu/ZWTn2vhAFHXz53tbOztXXuX0tp4e5qBDtoGxOxHkxMdp/7MCsy07K3hK32lC927v+/C0X
now/hbMNPUfiE7TSt0pqqBYtB83r1ZV+Rh8qubr1viqf23OfJxclBuvqCl2yyf5U3uxaK0ZYGys9
e4cmhgUsW3Fdy+SKjtEIWHyEyzoVDcW14QfciIXQbSjOVOMEmg5KyzxXIwVyiUt6J9QR5HeTfOMx
yjUT0wAki3+7QQcXlayGWxVjpNBfExgHTbuutY6ZaFPRPwBm0SlKJiCjbOM+5oHofHLHspNDj5d5
P12aVeLic13V2qJ8by+t13Otj+9hpokW10J1Wzl+Tux43q4NshW6d6y80rIaWu/FexpmziGxdoSK
xCT5OeQnDPiayvjurJ7ryK6onZqP5q67bRwbmZl5635wGi2ezYdEuI5PJ8TAWgyi435KmcNgoPKD
+qs6UU3fegk6bJq6U3T73toRC3U8IjwfU8r6qwYWqKSJnG+1V3PeOLa3tVcr1RKx0XawCGqc8cH+
fEprSJI6oE0JwFkWxbXYdSmMJMPRHguhQVToBOuzz9DrZLWk0X6vMYBlYOpnIi7B84H4mVLynTqD
bAGjatWbE+THq5SOvVslUUlP9ESaHjV0onIZnjs3i5j5tFEHOse5sVHwXb9MiQ2dgjvAsjz8XEWo
DsWTS4rf1QgN+bXjbIhwdaNdFSO3a5mikzEp0hvU7T5l0/PesiqCpXpspMq3OgSwiGJePjO5sX/G
LYojENRBV30V9/CBs+L1H6zjIFY0gANIksr58rG8VCZY4GaP++Ko4LlCf0JuyIcnrXxqrrqPFvuJ
t1N93txXVdPBkgETqtC5lc4VGG5T8C1ifWc/uI2O/BxCurugy/rxL9mALEbXSRCXP0t9z2SFKagA
97u3fyyq8d9QRL404UzAc7IODq3zH0fVhkPSuREGbAFSwt8Z8oPhhEkIzgLTmNhYlHWWjeIgtsMN
NQUHSc3K3wcmIaeIU7ElsajMyo9a4GwdKttdIx4CyoKCHWLhgIaH+p6LZZTdiVsFQ4R7rDyEoAoD
jPuWoZyY25z31Xx9Xk0rAB/lJb+rTtCiF75DVql21Ic9jGTgMGJ9otRpGcpx450UuwylTC3Tuge1
z3TTZh9CXm2HghAwO+orlgtiQwwxtyxYxdUquuH62oKlfXgZ4DTZQs5O9bTets9D9vVtDi3G4GoM
H6m0ASDSa7Y5uUHKYQ4KJlIXoUa/6Eu5YbheocND4jgbRSc/dJoQD+lkUk+S9vEKmyf0klUrMIO1
aY0LuU/6I42cla0mG1keC9lq4lvAgygBFvDdOU/QAIKAMfqmAa9Xj0q9MNy0klVoxXICFbl9F4bA
AshNbLiqp7rADP5LvhdJ0D/7qFtO2YckFQ4/VI+PZB9bBr+f0+u97B8wkMz3JJt1ko3gxA6nQD7Y
dQJMDpBwbJIAK4LRsQtq+ztYC2BjzngsXobdw/BRy/fm7dgglSi9vq770vZR3JgVQzgPU0FHX2fU
icoNpgf8cjYwESmFFPHFdDteDLHyjuMDYu9H7sKHu5j6is/rT/v49D7esis4fmS+rr9bGey98C7x
wHe7fT2mR+dWKlD/mswNNgzhi5gbb7M+3+fkOXqz/d5Upg5ouN864V4/SQqTzpHgp2BjTzZCnMMD
PupY/LQfaeoWZfOobB/uADGLdfncc6K25G8uweUN+b8SoipOSXgWQAxglunaLI3AQ6KDgt0dcyVd
+R2VGB6mljOLfgi1mRewLyAMqBD0j3mmd//CKs6TwPPgKFsNH/XQMiGN4D1Vgs/wr8HV4/LmAfZP
2Ub878mX5W5qbL9Zmh3v7Hc4IkksQj9XCVt6w+tkKf66MAzaMlMjtA6m+QlYddABL+zyLglDFBhB
vh/zWC2Ld2rRbq4LcVODJhJmG76T07/ji8w7xGHf95Kv0qX8TOpJJAOFWDIklRi0m467YSwVHOf/
QW/Hv8ubb80T4sCZXPpHB0re/X9VI8QVhgdLf2dhK1KBgi4XGGZPkJrqMvtDgfdIAvHIUL/Tlikr
bA26z/h38yZDD3QgEfqBxy0owLNRgJEoKfSLQ3kCwj8YjoVWKlxq+jv8z+DhnQOGQ/asaw4SubpO
NKQpzdrGNO35Z7iNrIwbqH9h6s5/vO4C8YWYd4JDBWFr0+jqijIJtA4Aa2Zo07rxYJxPwHDZD+/m
6pzvPt6VZ8q2mkIuG/qpoRImIc1n1yfMAi4N+j4Ouy4rrYaLFww/eMbvXwTD/EBxBivbP8BgYj44
JSbcck9Yw7QNDS9iZLP/I4wP/wwtCm7Q+ZXnOd3eslA4E4U/G26VXZln8Ng4yRthBrLq0VxxYgSh
cT16REwwGXU/nfYF8mXse4L6yuv79kYZ//7s3zDe0lWFF/zvWPcyNpogQFiohPUphWmQ23A5GSJQ
KWq6iWP9NcwoZayUBd5cossF2BTKr9GZ4Te+hscocIdd4lXt2acZNJfaA3BurxjKYgyewjqvElpA
W2FH2CIlPC0fMfXozPgx2eEQkmsRua3zlRQigaNoyrbrnUsg+lqiV2g9iTx+rjt8PmQyeCGNujks
ck1ZvFWUdQ78CAx1rOMV5nWBgVwUXP7OdOj/yz3nh4jyfyEprRPkiM07xmdasaqokJGIpcqa+9AG
C0Mp09tA97JOUVDTQIM2tJRzxhioRG9GVfe9nIThhgfCznotSQ/qUktYqHZsILlzqJvKjUkNxwaZ
eD0gPQXnbclkImTzcN/E2AVOpYNlMisNUzsn8OsbUGiVQah9msDcCnYNhIKm/HN1M8Q/Vksik766
LvcYxfT0Zsq5TTQKmS9vhHyIIwBGJaKLVy8QdPjm2AuSgg4tzjZvk63AAMM9p1wDHRRDGky9DiZz
3t+oE5DMGC5ZoNHLOP5AWc82if61BjdGKeLW+4KwNvm9MpslB5n90pnxH2VwgPpp7E9uNPvE/7uf
gowQ1Gy0SLLUws+8Uy8vpzQj20NUuNb97+M9oRFmBQlAHpHB9tZf92BJ5O8x9tLx0gnrpLef5n78
3brNAaG3GhcCE5FYdp2qW3zSDUrHLzAtzwBuj2wWcqPZp0lsAZvePJUyZ+DpSZfTyXrs1KDpqufK
lCOzz2efYSDjGAOuxNC+QOtBkyyyuG6uB6vEBUhHCWNIHe58Vw6Tqk5M7NLxcz4g5n8WlbbwzteH
3Ms16LhxnyBbu7649yF9GSldRVzZjeJ/18/cogyWUOGQRnSDJ9cCj+5T6+FP8pKwJgien7q2sK3a
MeqyVFbnuk+hn1M3K5KF0BdsLWnt8bqW2VCalJCSjGMkhzmxQhjS1bSCeWSHrqUPz5kYSsA7TqH5
Ve3bGp0Mhe8dGhcyqShZZZ7l9Slq4+VosFfHNVACZx4GmaZonPhhftsImBXSbVLdRwUV1yztOHnK
PWs4gCWAOIauLt7fhTUdFNPG7YSVOgUO11tVAY1JgVoBvjMnYbKBWSGMgiPsgl1CmMxx5/bTWzpK
qh5Mjjaz9kuWma7My97pD9jW1zyOtteHmRNk8lnxmKncFDZ+zS/MP3HMxXgjh3j2VZQ4ulYtMR9/
yv56ojZkZcVBxBAinA+xWm4YC34HgfZ9eUMKabHinLHSD89eHmM7HvjmvNTd4rK8Idiek03rsAx3
6I074zDet4t7b4EFBgGzDw/Sv/mXJAbHUGvLJCC4NyChH0EAdpO3bRi3qfTwFLxFmjOmIZmt6+2c
rqTW2NIlZgu2lGw7bN5k6Oq1TNFky/8edu9cijoOTFTeLJM5exNr8L7xhXHafGLiImwhVIX/W9lw
tmH+4JN/c/dkewKWJFY665Kemaok544YPAm5sRYeBk1VJRh06Ee/zmbv+ahQ34xTQGxsISZ+G0TH
/qaaXHbnmqHxmFyz+KmmRrHVG02TM9YtOcSQJ/gjSz+kDUAKgLab3ItodVTH7ML2D+ZuNiaKgHhJ
j/MoBkUHp7L28lafobpR9kLTZ+UNQlBx3b+akxLoaIVTtSRdzxTzqnYahuHoPUw86LTLL23dxcQ0
MUoB1OLRYXQSBBF4a3fBaOm/FyqOf9ajunuCRqLCm6jO87q+zTUzb2qsjjmHJ1UFL6LKDZb39Syd
m7hL6KKFYhMxsqqb4CGRKjqk8iXTMPi2cz4UDygcW9PBuGkthYTBHw4eiHfeEZgoeuaQ+kveyO3M
PTyb4enBqPGABzsNPnLBcY7fcJgLqAYLYtM8xdqpzFtgoYcg9pw2QUKUg9s6+Jx3kvaLcy0Jdp7s
85VXrKGL4YzfO7Kiy7Ex476lwTgOePyZalxGUuS1OiZK6Iid2wh1EpCag/PxSCjzA+llWCfO+1lK
x8422o4D6puoeTwr4NTaFcrg/5rZd3w5WDCCQWPWQjwHcqTZzdGrdrbjVawkyvh9kS+u1fnGhwgP
mWquhKvZ3v8bQs3ruXa8xpG+t2zvNBPraMag7rKy4qF2+z7MMesKzdyjeCtuFqaxTZJhRPtsBY1O
YrhT0fw0MtczQksMV33YW21hM58P6HHRC9eNZXU/yOFchFB6G9arixUMtRb90IshJ6SBMRgzkzNr
NWQis4Lp/ndRLnydeqdaATx26K66ieZtOm9aRWrvVWU3XPdjnbQmfDdMuJDoOHApzI7isvqaqkfQ
JPIwdhg3l7dHU8IrghnmKSgqMT1NKaPq56sjqhgbzPTnAKrfzHTTfUwLg4LKBUramXXO+ONcWdlD
PyqXUeHtXj3iioTPkKStb6+rswar76axTnRoHkyUNDgVg7V6sp6F5mklQr+ljRZvW7WRkYlAm+uX
KAMVumJULd03lOaWa9Lcl07DJVoHAL52/orX9sz4gHBKzRek7Nz0OvVb/YtMopyrpZqMJjspDJFY
EU4R+d7Rqbvvz8dnyPGtligdOm5eIy9iLqAhHCJP3WXjND1M41C/qRXx7GwHs3xJ/2XC/v+WxdB4
bHOrOxyOnVdzMVz/xqNTCx5XRcAZHNjn7Vji3eBMcSB8eBJ8RoaKYMAvhJYP+QUFWHznZI+EQ3ah
m6GPQpdNRlc89bZMth90NExvtH2MjW3x9LOgvGhdf4Vcft4n1/6qF+e2CUYa/ZskjFfdvAP40XJ7
yVcCv+RYvSCtLXpADmBJMnpRASZax/F9nPffWPA1lh/XvtvdpYsb5qbndgC8r7/r2rZ2HQg46zzq
z4/zR65z5RBhUi4MqHit4uEu7/XL1/n31DyZnd2jzVeqeRjGvhbdxODGhXR6MhrCKjrUFhb5fLok
UVrUZ2td7K7xuqmIRHdEX0u8yctos4AMV67Hnu8Xkx68r5phA7QbgQERZh6FrkrDQdngfkKHpQpY
f6pSYyMtQkPkXe3Ui33fJ8qLe0PH/KqDtztrxBbxi57NgxnAoVuoxAaZ6WoIALusmSJqZIev6SOE
uH3P+/mfc8jqBqEUY8hUlEXW30/KbG1VMdIrxQb7NhpRhxLInATipGpZf8YneclyxdjXbrhsFwbz
mq/cZe9aMeCubbr5+n5sHjVW8A5X3VwHo0plIrBrYLTROpjMFZow5Foqglg4PQy1rkhYSTYCvbjY
Nk6sA3g62MSVuX+GdZix+g/54oNK9NJYXIrx7xVyVuzLsdGe9c+drF5UMpd5nsomOk+8Fsfo7rma
+lq2pKJVEMm3vzFTHJM6OSOt4wCxetf1E1AVh4TP19e6//jSbsfbmxF6wtuymZnqZUH7YSAo56wZ
J2Sfw/OISnK9eTP3daYODJMgYYt97qq/s3r+HZW5sTUN40PaWaEYoxSi2pfjo1Vz3VuW0CoTtfu+
NP9NVl5HoQtFvD50FdJlmOfnBsS+b1w8FzMcrNZmuDcbQVBnr77WfCp0sejEf+0E/5YQOFSQ82kz
JYAEpXECNt/0cqFphyCDm9+zIe27uMX8yDQe/b09Ccvp5oULH+v3JCqRIg3tSDsOXZO2UN7Oo/UN
264mWygd+10vfoH7gWla3B6EK5R3h7JIdUNagoFCBQ8M8SKy+Uzmk2uiKnMoF7LkVg6razjvDD2/
zBQ7t9r849E0jG4HntuycWDfu41i9v9Es9A/RJvusTGTdFlMDxOdZd80on0LDAr2ZL+z95te/wHz
/k6XbVYHBbK553sAaFfDZG/Wyo523Wx9Vl5ND83L8MSeqXiuzn4cDXSUlRfHsYpzmTj7maPKwfNJ
giAACFzd7UNGORfKbBMbrfUw1XxcirORY7uZUV7wENeJpirXtoVdudqNAffLcc7mO/uQydY1Y1Im
xfi9nok+B6mBubvJoINkso48bbXjOLctUusVM+KekMyjJ0e0wH3LTTPTWLwInf/w5lgj6XeLdNl/
jLbt53uiM/vnR7BuLpu7n6fNNh+OxO9Nb90xPOVGCxTpb77DSYfS39x/5FtH3KG/zxwt6VeSN48N
xDlHsf5+dr3YlDRj05x7dvfMpKO8qmBRCfvuhp6iAFYu+Ppb9JlB+meHg9DfTU/d++/DUZFQvDfF
1VZ9wHP7gGMdin8j9Oaim8Sf/dqNloPdMB9uz7I/7+8N454Kv3QpBeTJltOUDDiqXafdkOh1RHva
kC34jfi86spUervUDUXKu+nZ0ND5clMAYnWojDJTu7ZHAD0vWK6iKhKIdLOtJ17umZVvomyCUJ1X
E/11acO59lDhSmoLvdUp/MYvR7tus+sZZhA7e4919owNu/xeq6npfJx+z/fSGJucVxUb2QYP2X/Y
HbKHAUq2vq4uhkd1bEqtcGlevrJViSQSboq5wbKR6jxYK3082RG5RSvEyeS7MqMu7+w9+7Gr5DoI
h1sMaXNahenakcc/ubUwa4fw1ULtGv8zkmhfuo+h4is3jUWJ5vn3SsgUG6RRK96TPErp08yfEp29
Sxh5CF7TePvczvAu3quWeGE2SDNq/qsie/ee/rx0+e++x22a62am5ekj4cRhfRmVXz8NZnejA4fl
5ZTCu3UG6exVtvDw8qFOYgnpECRl6LFSRPpsgZaEzRHGCP7dDDqmjtKclUNjpXn3DL+M9+c1ORFm
0nHPsIi8YlL5yKoD+UDCsFtiBMR7N2MYHCPOX1bTxeXvahjGMY+vwOS3OzR2btW9vRvKZGvu+0q+
aswQip9xI90Iw7uH17iy4HuVPwLp4YWIu0f/jZc+RmHUecPLmNl8glKFCFNr4QP1yOSray1IKJlh
GfaFWYXG25TwHj3quj/jZG5KJkFno6Rs9GFdNB/GoXsKd7MNnxxPwlVJmgCR+R1rfgM/J1tfuRhY
mE2Z8f3NuwulC7MpVlyEAF1G+V7CClCNYx2mO+f2bRqvo0YhtDiTQOK/u/IXp+3uZriWqNXlLKHo
IHKr4WOZziTbqcqy7TCZF2/142/8/dY8/nrVtuFckxdd6/jr76xECYDq/wyUPW1uvi9df1Nf2d/D
SOlUCN1uwQD88ZWyjzrVUs0EGC/U2a8vbu219eA63n7mpoFT7Hgx0kqXsp9rEbThSNtV5tVd99if
4Sxl+3Mtw7mdbL++NxUCmvT726Oemy6RkC7KO9vte+AM6W9he0ScRRVAe0tslurlO35SClqNWAcN
EuSXxO6OtQKz2USz5ha1MVpwz1xC4yGXlX904Dif21/q4Mp6jMtaCaOpNEYBbi+t6LkB47IsHdcW
G+lmy9kW7S1dQJh/L0TiXSvpcmHs5OwLuB+or50D+h+/EXzlEzgos5GGg/JRHc7tTSPp6mYqH6op
LtzO6A5DiWjWCYNVRJbRuhlvp76Um++MbsqBCcwipnn8SNE+MSjvHtvxsZaomPsK54gzcxf2U/7W
45zbs+ERfe6QHA0zzfsfVyWjWWOoYhYdFWvcq90HYfySwvS5NY3JWL0bjwtNIMbq7np4TOOtZ2HG
3F92uTUami9tlxF+6GAValg51/G6SrtSongLxteoXGZvseKXqToxbeli+owSUQ7TF9AMB/m8PCU9
wdJ3/jqWNJ16MttnytK+4jScmoW2do/q8sM5hj7rwroZNdVw6EIN9a62YVMRz8uqHrdAZRgg7LHM
gXjgJfQXQySYzsYKN3KtxFSJJrPgIiRJJ1X5VbvVvmcVh82X1fgx79uHOCdcmqoDlC/zF8TJhxVE
4NbOlkJjobRlxpCdGCxPHqMXa4PSEp/l0rsOLr1LL758y8e7OaE9rxzPnWU56fhYZXF6J3E1Tyo9
uZ56h8zEJf1e94PJRzP7uVOcb0um4KdbCdggmzZQg36Aif9+Qf0/C0Kb3LyayuhUyolb8foYz7lL
3Kq73GCOBpZuJfLf6+10pebbZqlqt2AIuUX3zY4Z5S66reOlJC21vSexLi3P3/E9nqxJErL1u7AH
02+w5MjQ37SGQgYYAmI69fJ/Ziy66PyzmBXsfY5uostKOjMDrvCzSUphfAuAt1Gr2R46TTIt3aP0
Yt/EmuOGEgXCopJtXc3UUY6ODHTCb9rS8unyYOmzDlPoLj6jkv/tni/H8rXDNrzB7ttgAtLpP2hF
dIF7M+HWBTkHU22AULz9wtXnJN5+tved9G+mVZguf71zzmu3NrtSenIaapzf0WP21QOXb7hJEmsF
gHQurdm0+6jT9T06542IE8NXNz2hSitMM9+3L8bucP3W4Vzyakr6I2UeI/lH0bjxTglgAR37Ou3k
730Q/7v1TsPkH76OGvdXpbIbpSQs3RG43bDS7Rgd6Rz/Cdg8GsSyys0CdoGcaSKKD9xV5XMak4Gv
DSq4pBXKODMrICXOj8u5ipWTEAF6z3jxIGPBtEY1yhDkO/z/3i1s5cu/uBQwB8hn8vMOCVOjxag/
dV3QcmcdLISO/cfkzgg1qO/eTk6Waf49la/cr+VlEte3lFmX9CHZscueHEOOdwD0o2Ti1muoBzz9
PIanobCWVTnP2JI/A4suroupKP1z16spWBEDZJi+JdyFvaBnuF5l/asLOHTv33nl8XjtlwZXH3dd
vnUveaBb7C0NI+vFPmlPWZtcB45oDlLrshS9dM1VzPCgiZW2v4/mLdtIrwTuFpMjnVhsL0OwGH8v
fOFLTza4PaFWWWZL6pokqGYWvp+/dxkW7MIwKezf/ctUBez3Yvoe/NFp8tbOJyrzR6nAFykeNL8W
ZZ4SW93s1n+//mZD3em1v2+nBrlBqpocOofdrdistHVWHCJ/5Yp4lwQQM00ug0JeOrkFCemlpeOm
9J1z2N9K923pGhbIVpBGur6jxX203VyPhfWIFZOerOlBOtgEtwUXhRLkzu5NXDTS2/u4iSYom8vc
n4eKLjiO93Z6P38Uvp/8yYqvPFQ58mKb76OaDuO0UJr7/WSURYtZR8l9JZzZGcFjmoFZqRLHgXoU
vX6KSQKXv3x4cOLdPNzB9+N/fAh61V2+8khEs/3nzaD70NiqqrCqNDKcm7b1zb7me+TpqlgBHXKD
nD4sexsktfaJW+DPLWLjW8LUe/71YF4Sm28rFyq2VeES3Y1BFq/KBYa3xcHZcbS7nCStbcvL/LaU
ls2eWXxu8rU7lgiuLWbCoXPiKzz7TB5+1ofedjbcxHvEA5fGlrP0rMGjJ4wnYN66f88xZaGVS5CQ
GlFqvK16kEqLr4L9nYa/wH5gn7nadXxHP/QArriaVOIce6zadxMMuOFmmHkMl/gij+H+0rrk67F8
9ZionrwqRsa6caHJLXSys+kjxyOsbMBwLHTyQKR8AlQVQrbXNVne0oKNKWRhv6jqttGK3dKzJmc4
iU1+FJlWIdih1pBWDLoXrcraHXGbJyddZ6KM3WRcLESREMMAjiLDdCwD9I4Xj1Pe3HUI+mD7lR08
jTYLqpJ8aVdloxgxVuGa9YoyjXP91X60T+1td9NISyq7lL+wRvArwy9OTK8JM/kTUNIRqzU2jVfp
UPrhDFwSdEWXx3Wnta/E0V/zUMvANgTYB5U0mD9X341xGT+SEKpKIorjqK3LKfqWZcU+WD3Xs5Va
vJbvnKqcotq3cRL+zxOyfq2vag9uYXdpRFx6my5IaYU3E+9kB3cO3xlpLot6mA7nzWfPzQXeZJrf
RqDkc86VqJYUdPZsXIK4G0Ffmgc2MO4L04Xohk567N7rSTxtpimKEgZIIHjbla/DGaAdfq78rVG+
FC+RaRb2l3mwnzEkLy8+lpVceWZMsewiodUCZePkjW/l4BZCWdiTvglJMwks5qe330WN/xl0v+8F
KunaeXj2fRjTmJw9WkcmG4uGj0MirxL2hF8qHJtU9/qwjgw7BG9WlY1NbSPV5Fq7/mOPYjcrv8LM
bX4sb5COKsiFyJtnTCazxUfxgjrzhkUngU2SS90BvPi4fOSbu8aSx9UWnc9YcPHz/Dy9I0vvYZKm
/dVHZzYlY0l8HydECm+c6bZNwt4N+bPTAwpfZhhXxpgpJcsvvm3L7qLxs6mixFXGu8G1nor+RCER
vSZLX6ZX0d/45eoBTAU2hcHO3RUNExzxhBqZEK0TK06uoTIrTjKjvVH/jw253Md6+/dX76uIudAw
ZD0FOvsaGPFyu+ROoCUfSuU+cxYLeaLTqAQunnKz2E8WTTI0XSbIqtDgexAijjwj3j4jkGnFX4N6
Ldo2V+3Yu3S0ZoH2lHM8uh2RBjZEbPhAnQl/reAqGUyxi9Gol4FHpXDjt939MN/MT9PMBjiDRyc+
uMVtPY7nr4/4sfc1nq3bZyp6TmlUa+zMonyNsVCXmdPbi7x0Fk2oM3TIifdD9TDOvPMVMNwussZr
m5zVcQKr2bHnJEq3Hu0DdxAsyt6pvYnurVUzZG29ovB45Oo8pjs+Xi3R24xD8ri2axDjo89dsh7r
JXAQ1n+IHh1gO4IjRcFwjiVCd3MZZfTHcdwdYoLiq21jNVhLdE9vZGEhQ0+sSTc3msRphvHVNDrX
KFe+cJCZwlyf0+zgIUist/u+ShwjH+Bp59J6uVhr0eDDMFWUlHe+zcnPUkEX4rZhJfi3BK3EhRsG
vpjvu+7OBoXwZPo4qNGNNZ1Ukv9fCJMI/hBGcB7rv0ewJKmQEgc3s8pRgFV8ILKufp7uh4v+4tdT
VL+8Ac/c7QfkCwX+fdZ5Nm01RBh3y+4s9moZ5Jh6vy3yIwFMNIsYztWucgKkJkWr/zg6ryVFtSgM
P5FVKihwS46KmL2xTA2YQEFAn36+PTXnzAkz3aOyw1p/Wv7V0mIUraLj9TtOmMwZJiPvyUfdD4pp
FzEhyB4Hpd8z0dey5cGYsBFzLhngbMxU6m3ErDKNdhtPsE2dYnd4llF02Ydx8NiSPDRhWFD09Qqb
jeJhJuUMJgiIO9d7uaO5chrPmo0251YDZur7WMqMnnNGuYFKViiNOS54YiChfQzybEgfoJURWMln
VXMArD4Vt1fu3+lK9xauMrAu0MEodT+T/iEP3uF18aIfUS9SiJ4fldQVmugaFdiQFQTUz4hRcyIS
hQ8QazIKm3wOEqzFiGJdkSIy8lBzirFlUz4Bl08JEVAD4MBJZBGzud0wpYF+FWIHpJ6mYZnbcJoM
jSJX36qm4sFl+FY0cC9SUqL+EfUUo5Z68/aPorJcIGP3GE4bkvs9kROmezPirHayiMtH2F6WzyUp
OCNOhf9XGomZfV2KGZy5/OL2JtgOyXyeAPrrYKu8OHKEOCgLffNewrAaK6obTLVEZsUEtTkcHAA0
i3aCyH02ECPGiGYcB/vjB5I+6LvXGQczx22BTwNDjcb7w8pLKNDX+yOTzpHXQ0IMqyPzJ5zSw4TJ
7TKecEQb+UqIcKvkMxGibTQcMNVI+9EI8+7pfTncJ6PFOCJbkcMeDBg7L1pxm1s6GAAQWCWrlvha
bOmVq7J6uPttpFQL+hvcFk1UQr3fVvfF6ITw3Cija/Bdd45kvebcgTDGKZ0eIAb7DQkUdkoygDi3
kO545eTlPWw50czSF+LiFzOiyDbRm0nJ1iOpCO12qw/d9FTuvgFvx8oD7BQ4U/X9+oqDa4z4QvaR
eMgOiIn55ruonJKEdZEfy6+KQ7Ov84JQSfNVIg2Fd18bDQ57hvkaH/IOceuazYwydldMXzZHKVyd
7PTZ9Vq4T8QQE+A2e8xAFs1MNwgqeFYve+y2PL3Kk13Z5Qi2mYUC+TNCKqiEzH9ihWlsSeZ9QADj
ox7pf+8JSBRvjmFgvDb87qf8cMfwBf/N4DU8mrZA5yQPs+ljDZ0JUYnb5CSmDd7AH1HZhjdcZ0Jo
iJkKdUHq0G4iygGVourfx5iYAEKkteQqVmnFN0/yB84ougcpYOgreU+bKXAULGgdYp2EHu7cymQ4
MEBmrkM3YLGrDntHAjaVABOB9gzy0SZPV552PsF++DhPGkASalgDfYrfHhqQEJAyTF3lFqfTA4hh
V67pJOg5HhAicFSy/uNNEYdMMCk5PWcZO0hjSQ59Fb4eFLY4DleS/7WRz+O4z61FBvyhAuCw9MCl
F8kiIouJ+GUn148DBBEVJwkia/Gh1LQoMADI/FFA4KVyqm22Ascr3a+gN6mX3L7dHPb2eEvnMEpA
m+g6qDHuW15SU4m+Wj2QctkA5f5m2kxFvDiH0LSfYEmq9yNnmHCezXjzCvveZ1mA7C8F6Pvw09kV
iKZiv8Bu7b4gL7B3gEE3fqUL6ric/ohDSGG1gZ4MBXIGQQIEwcNSAK+KzftITv0W3gDgYEIYCOlE
IMHg7CmAHUE3piCO+0ImrqP6sbPVKKwm2vGu6pBdaZhSCEzexxvN36rjUDxy2H52zZFharctzdFn
lzp8XZQRmBwWQLrn8Vm+DJcaSViJsqzX8kJFrnyS9sYIYpOQgcuYJ6LqQrDQ2j1VgB/FBGMIbL3f
W8qEBX2XpGuOgPa65H4QdBgaMtk4yDjhOdLHuTEc69LD+MkGZsx7juLVhNLkxcDt3QMZ1xdGSeot
tt0OvcrjR1rTsGchoR9e4GFk7zdBacH3eat6RuNMvga6PmTHXDtg62huwJnA5fb6j+KCgQMgyjxi
THagBXtjcDfVc7nOKLsZrPC1mV5A9wGKkpEe3piY5QCN7n1TxrXHIMMf7lHChOjXcfhUYBfMw/yY
e8y6zJt8GbJEpA5JBvxQ8EjmDP3LcUneEB3c8B4i0wfdHJg3a1za3ay6mXJq9A+0xrydXFiZ3nMp
2rvZnxI9EUcupaTd5rgNwCyQKlMdF0Iv3vGBYn9lDQBGzjHR0WmSEtDQJ+//sJq8UNkBIzMBkOV6
Fn4rwDCYeLyUgIK1Xsc3AgFBSBo8CDqfLG0wfOfy2tcf8JtIBj8C4mQv9mglV3TmELrKzRhfXjM6
anYk1AeQHrjOEDNlYfRHBr/8gdAEFgIf+QAAqHq57gN4dAYoBLiZhqK6Ed14tlKI5RzaTW6nHxMk
oRlYPKOKHPc/jXx/mbx8/UoOEuQYTQerALxoTb9+++ksZP4gPlaCYllphPwd5KWgyVDkQ31wKJ1T
PfGSxXR6/OkLxBkk9jyiTveSS9Y394ol4zpAQEzO0VuXfoY8NCURdW1+B0xPc9LMKh6MASD13qw/
NhDPJyE24MeBAwcPt6GEKWcvqAjpXlDljaVw/ZHmSWUxtN6MNecNMHPgOO7xQomL1mVEsfRlOA14
/w+TNpkEBoTT5aagJEJ7wlTDF6pivaAR4HhCF0z4NXnjYL5gXT2Gc5hDTURTo+ekNUZbjC4QRTie
h/fTyCQDdxTaZ8WsZB04hNRAsnteL0MZ6ikP7iFycOQJ31ROMvqwXFfQ6N0ym6ZIRYbNmAewcICc
AxJ1fJCaKSM0bfXPob0AdiHw652aBYvxixQJm+JxeHkBU7Me/j8KdDwgPJ9Ls2f6iq6Bx4GbHdvk
GdyWw2W25TB/0s2xPs/atpoyYYLlmfCNJMwFWNo38vK61RCx/5VTSD22q0AXV6TLDS8dSB508wVc
8ncsPBg6QDmUAf8B2Hr+S/oHTnAgD8SI6IPJ3QBMRICZ+wNulWVRGBrIExG+ZzDhUnxces25AFbH
f/41fxrOvzU3TM7oBbKTWT98yMQ3kBVA7B565S0bFAEBJwlEt0wbxVO6VBs1hiRF+Aj2RA4LdUdl
vGSdUx6g+8O3I7MSuS+zMbiSLfj8581AbkesOZgvf6HerciYyvk6i7wu9LI91p4sdve1wspioHy9
rQmxYJV0SE8afCGwvOyCNz5K7hYuR5ARnMOp0WLZu1m/BdYcnre4CxpY7x+iGSDdigm2TzxLBvuk
gK3Fkhuz2a90kv+xO9jtyiDqAb1gj3ALEHLUzo3NDhcYKpABWpkJrwDsjQPmt7lvgW15X/KFY0H9
ky8EcYCv3Uwc6hxhqAHxiLYrLlDeLgi7euCg4tNozqCukOjQ72iUZIwvbFeUMztOLvXyPGcnbv9F
hk2KEGyS13sCn9OWgzX6ii5hBXEoFWcJ0TXtQUHcQG/T21QsQmA9YvAJSGaG9brkBL3wZEFYEbqk
FzDkfmeUW4XUVv16kk+9qCcyzvlLnWsrFIiQzUhzLtVFhXQDK6HfPoDfZ+s0LNEJpheJq7Fe52wZ
JlFR8EL8Q1CmxpdofgB7UokOvw37UEOoKuoSebbHV5Ov3udHApD9uHAns9o23L3sDNIC8PqGaDxU
Qj6evIc6bgaGNun9seR+Pq+6Xlen7PRaCmHJEnQVWii/AHZ+ZbGY4MPr83tP3DGM0WspkoV1rlHe
Xu8IXwkyy9tHUHkAvs02tSZ2HmcWXzFArMe4K3z+5zaz+jAf+MDY+RggUGIzY6ozlM56ARcgVmTw
LtKWqwWQKrjyD/GUN7tG7PGxC8yafAj74F360pe0ucWLTmkhg1GR4pgapLD2GSg9QPBkF3erXOe7
/qW9wLPEFAZI7WJe+yi4r3k4pOddfkclS9LjQOhwk2vI8G6vOPQ2JcFW21vSozMghQOwEaYPmdV+
ufefW+nEZcITQLzJLh8jstFhkh7M7v6a+EXF4A3ay5McjVDC88ck2BByxeyD5ckGO62/1wuC6XAD
C/MlJA+yK47Lwel74Gqtjz/rG3dH9FfT8fk5bdYjF287HFirkwoQ/0IIr2b+2XGeFBd5ycPhvvwl
nxl7vrigs+sNRRGENB0WAgwf6J9kz/9Bk/s/aOo9Wb6CD4Am8MqYnz+HIQ6Ei8KRgDbj8NnhwDiM
GcKIchC+kAJULBn2/RiIrzAaJHeYDSnojgAmC+yg/n3+vaiLTMKHcRtYVC/anKOO39IiA0edfiOq
ZXLmqPweRipDcgxOkyF8dqT0DF6wwNkbgRwPObVoCur/pxmjYhb3ee4VlxcCK7hWdBTqlsZyo25H
yT3Iw73bj+u1csQRu2kP2PCtn8Mn+Dk8Jl/8Zk/SvyCYyT5pJ81cC1jDWJDpIdoLBbW85SVysL8u
hMb56uw9I1M/4tx4JT9c/v0VfBRXA+pECBuaGb64Mx7R6K9MPvPnhNcwuSZkTx7e7nVDpFf4CnuT
9/p9fHDubO6pjmplNoqex4rRrJD4kC/b4bJ/+U7rycNjwLX9iBHeeoqTesMFktG4YMWH788fuHy3
HEzay9irwn7M560qTJoyKfAkgFW7t1HWBBmh3A6/dj4j4FDIRyrRE4yYFm6ml2oy+MS594gG/uPU
+BAuFKV3nCXHxw7uSzbV03BaTtTFdf1w0lBePLGpKmAcbPc9SBXyfnHk2vd1FXIhapPn8efCMqIg
YO4dOvk9AWIk8Qgz29iA3SqtcsKlO1HWFO6VXWH29u67+sBEdk5va0/WNvXdEMjj3entKfcfu5H1
naCg/K1VaKq1On8NgMC/nrruoDGd2hp7PacgQvgL+Ftfnrv3rPRlBO9N8pxdg9c5P70n+Qi21c/+
nszsmLOKOLVGEZWyd/Pf7itWiDp4z5sjLyjuwa25I+eDfZwKGnXi1wNI8Tq/R2Qd/iQ6+nKNTN8H
qnYLZ0R8T+pXJukRKJ9a80mEof6wM+5fVItB5mJZ2lbLyky9/0dlE2t2NjLYJBqSs+sCWz8C51rg
TUBkNALzz4RriZ06DjMXONfmlqDobYwCIcPnoqxlJtC5mWaUfjMhY9+HlL5DQqL4t5gP5gKiz/tu
5ia1S769jh0FPQ4qQYSxyF97wTv4oDSgrqR9dfaH8UPHEbbJ5iN0uNy+P0cOXqLyRj85ewKREv/L
CCeFtGoh86B0lYK+94URtH/8xsfuhrSHQuiNsHjNEUPx+bnR3HaK3xgc+gGcHNz+u/QoiPHX2/wZ
PQ79o3Tpz3tQk9brwjcxHjEAEN0nE6YWiv86cy7tjT7g0UyZPe3Sbb1byFgHJUL/ybc81BmlO68W
4PeQL3mIdJoNctea5j6fMK7Th1YfFR7OTr4VyQMZAbzES1Bn7Quj8xBKkVOXjCztyJ4sjBteJfvZ
TFQgj8elmY63sl0f9ts9u+9+rAnpQvfQIdNUCPE5fTb3AzftXTE7ep3Uagd6rlhDEiQpT1C/OWrn
8H4zenFGqEWIEfknP6PFjN+EDD2i8fa25N5p0fpergDuB8AhAirRjd9FFLaDJibmMh4g0RpO+KxN
bn0UTRRPoPnfJVYe4TEaiu6KYDwXH+mGa8jb47pwR8hH6JfQk9L27kbIzZlITV4i5ou+/lkiIfnL
CYEanGQMFlwraIS+1utQn7EKObTACih1PSMNxaWMy1dXsjKlgOSxiwyagloQBnYq+eQdByAG6F7Q
YljtFMYiE+VQ7Q4CtJFkUOzj5ji26dHQ5eduvsNQyQEgWWMCsDLC/FH8k29FLkpE12A2PiSn84re
1tCE77f+ftGBgfXB6NDtGKVsoQFESZWwf4O3xTPVmR9hIFpGad3722+kZR2ptmo/vPffd0MvM56O
ov2WZGYZ/nl4eMZ8VAoEXGsjJZTMLmDbTYVg4T55IncGUcgtivnc7R0pTVEj2UJG0qJYrRxKPfsX
9ZyKHCbo53qqxvtF3ya62kVIYY6c3iQ3BhHERMom6W1GyBN/fp2gxLA+MxRtU8YBeoSjR1UsHcab
Z/KFTDrDYWBvnX68n0+ku29lUIFPE2UawCGZxWD6PWN7X/FMgw6Z2yC8sZB/k56Txz1DeFX6nvjj
C3NgtZ56GjjQ9aj6b7OHizt2CpbwXZL8HaDpxzHaMsCkmr1tEXzeA7kV2Qfv8HjCo8gU+dwCAPCz
TTNnt/LA9t7Dz1E2d4ZEgg32l/ADFjh26wmfPqfFz8rc+2TgUCD0Jqx9u/VkVNmMgLXb5BNxae/K
LZc0t47Baa3nOwFwpcCk3LWIQlEuIvfgcSoIQ1A7TVSvnt/t/6nE0pFkL0g8tP5C15mgSHVOE2Z4
2DevtV8gZ0AUkWIwPoRwtMbrGQODQ8t4eLn1nLZounAVmBo7/OZ0s4WI7UdPRtA0q87o8JmkTovR
dnYXKRzhfgljwv3kc9Q5yAGnla05GaAgiaBO30qDX5AjJlMjQBNvfB5FpDssbk4/Llfy+XUhbGRx
fFgnTH4HeuDgty5dnBZ2c8pASZFOpRfR89MTHUeYX9wbNOxzNrAqBovdHMWiX5ryMbsnmSw5RJ5A
j6lFenWoOdDVcbba2yf6TVJCiF5oUCG/Zq+LjCKIsGS3TZrzGJWrdrzGQoJH8CmZnBjKSeNU3Nr7
gKSg0+UKgyt1q92eWPfqmC1akUVivbcEmy+4ew7vKfpYZKB8JZyjmAulYsJndoffmVKo2Ru8Y6gZ
oDqAU0ldRvGFmpD+VfXe7t4lBo+sDW5sdGgZqJHQgpK5tWjWR+a8EYtDcIyDjFXEvKKGHnFxalz3
T0YBZdP+7MdKhFfhC8j68DoPeRjEzhjhKSUk2mRQR0ezjh8R2IZcmUaC6PfMuKj6yyx1tqbRN6nn
WXQlFMaaqXgQpmO7FQAvTh4yVcwvR1djPN310B7qhwZ6nckP1nZgkd7ndES345v1wG0tJBDo4Z5T
2iSmZImCDEGdFYp8G0ZkuXL44jPg3mHB8R05q34WAkRfhdRZl4iKJcZYAWcGItiNXBejtUH0eEHg
5+JsmuQxo0Nt/pzTz2+cjsieUuD09pBfH/lXdzxngfBxkuogEhh46b3ZYFWEuLs9kAK/Mko225YY
ZOxdlYmeg6r985/mQAiGgUcKLuTYEXLG7FRTQW+Ae80W+7UGNtcMFh01D4mHRuojBCYL/UHlIIiv
NoTSRuz84bM+xcwnsVS9x0ZoWKoozqKx3ov2XuGI0iXO3HrVUnYOZoCMtjRTbTnc2xR1txmNTzKG
exLacrg3lrkMA6fMUkPyHwsqVbNxHuFrWngxuHqgOTVjwL4Thc2az0iCcsn+AiBX1jXS/YpwOUy3
FtHuERl5GJ94C/yMoN0aLFKLUoqEHnINMEVV6AxPA4HpOy+zDh4YE0UCrES0HIWly3FIE/PYEdEz
19a00WTgonFk6jwL8jOjgLFk+0SoFbmCPN4ITxBhKGjQxAVl4JA0uvmJjwwtQBPW7pcnj+aS93+3
LiIMloQTniUAEWc4IzQMuqxoiIwRQzGfAogA94SQueYcJISou1Rdp3Iqk1P7ILnoLvx0DI7XFexK
IGOBRIUtclZu7kqkEF43mOqnjbv+OJJ7+SwAN+zvnCblyk2Kln1G8JzDsHSrz+I6VaFi1VRePdbz
+gRrPaVIIa5FZDCBxXitSvUNqM/EUSayDaeUmvx/2mt/rEP3ziqe8jesD7RfU7TSGHEuIMEhT8rK
CT7TOOFvBDACtj42lfe0iu3o8GLxFb4S0KoYe/dro681lGRHFFJ4d/koI2iKTbEdhnIYa/QTfSa/
/Rw1RrEcjWOJYoKN5NyQKzkQ7tFnM2KPjygyh2E77VC2CvXnwK0t9CpBywYdh62tTd7oFDSx7fCi
MkXjNLRT7+GRLJXAYDOoMNhvMngXUc9x2NAnHzvwmyXn6+46wUFvfe1+ONlzQ6unB2u48Bia4ivo
TdW4RQC8SGuG2lEzUL/fvi9bokQl/Ei6o0fWwrevuhma8FjlLo9+y9tJxA+nf/9DroHaGK9DHCOC
Iqd22mCfMEbghnL3ODoL/6Nk0W5UIoTJSM+A8kzSWZUco+4dtvkIJpBFjAmPSxqcdjE48HYaqofK
bCbD8E2JUDLI5L38CLkDbfRFmPgpqWMgc0Fp8kOEHy15sPBpzgD4Ae3qAyTfeYBDDPUJurDrwxwJ
n7Z9JXuVzC0AFIK6ycuBSnxtblLSLwUdIW5teDGyjd5uifTPq9f7LYg35f+iPINs4NFNsSu+1x/z
Ed7Ov79y9VpkK3laed8YX2bCEL8t2M9jo4bK5AXw/F6Nw99M9oC2IK1es15Cn8oeYd1SpI3tG0mB
N1+NK4wXZExN0/g7fSz7nuJrzvd8P2JZRUivBPTmuTNi4WZo1SkC2PI37H7qdp1bja9ZranqwKiU
eJzzDuzkRAPZWD0PQ9Alwj7wFCFlAcTLIAVF2vRr8sW0iSzOAwa2Yk5BP+NQ6kUt0TYShcrLKY/H
vacZHwTkKcUHME2xEBFRmSu0Oq/pFzVlRFnZJ0/MfSG66IV7jMYEa1FtYW67WhJSDXIWwrZZfKT1
4Da74XRBX08Aa2F29D4EI8uN+3zP78DR3EY/sjJcsJcPAaHE++X2uDYfQ7tGdEDmqeyNRhH/uU/9
goiQ6zRNvbSNvkhVMfMwYWRaMNrvPe/moMr899PmHDHvi/6qOuBjMrToRv3GlkWrIfTnhS9iT1+c
cyRbXe5YUOugnH4v8DMVjBM37y3+Da0ebCnQ/A4qp4zTJQ3sPe6ThN165du5XaAbe6AJP7f+ufz7
8G4/B9EbTQOqmpH1/FnS0xqyFOMX7TYJt6lZ/7WgUtTNYMl/oNhsioLoHOa8beCwGtRwP6NBLYHA
AUnI23z/jYn0Zfoog3xxfLfOdxw2cvSUvFQJtXewr6YDySsI3EQAQ94pxPd1cv+Gt9a9De3BEPF2
pt+reSMtabRbbFeZ+6zWr95KqoOs2OT4esiiJ2aQEYgMQ2JCJf79mpimPlZdIOSFGJvS2UqICXcz
PHxm5RrQ6DW7TSKAkGv8W1PhQBTBjdOQocES5vBq9aYoA91gFBN+KgZhvhz1rABi8qC6taDecsJ8
bz6tR/DZ3SXriTyDkHXMsegmWVSH9ieC1akcnzGJfqssplRedmtU0qB5mF95lLlB9pYA+1bNFhhP
115Iq9M/JEfEB64azOqpmOcgHOwqhW4lwr4IaMTfz4TrU714JANXAR2M6CPh2YYrvpe2eSQpCbOq
oRCNhVmJCjczqx/zDlHM9hjig1YBlSSzWrJIRs5TYnTDPANyh06OJlgSMbjMZkBBPuCu3FV/v9Ne
tt8i9gAbNoEzQk3+Q1O5vi+1rTpPlcPHfvuDxvJV+2mBCc7Hb38rE3XFyKSauh8yiAl6jrqUqF0y
ot65W1G2CwQgy4UbH/QJRm60UYnmQlvIRa0JFhIOIV+RvsOA6fESjSoPdZKvW8jleY7Ooq83O5Fy
t2h9krtH8XPTgBJ+yY2+LrowY17aGYACvLHYFQkBacQ38mndXJUlS9s7ssgqYFxnnxmHfBU6iYEk
okyJjcGyKbdIXHXpxASZzx+8V/H34y6G5kGSh7UJ+qoxxsk4GWzRKXmwH4SmCPk0U4V1OXluWEnv
s6Dkoxf7mgomaaYQGF+eeWUWpJziXQQCt1RG+RBMgO6SZnIgeB2FuJG7fc3IcZCm2hRFICN1DAxs
iDO4MjCS93GidELOhJWakbBGdYCuuZ9BCnBDYIQYA73i/SIfCIEvjOecEbyMWdw94DGOH1W/gjSj
gwQtobAlxBiiAhsNGAhSztdchEkQo58Zm7830yHQ6YQUfUTz3hd3pF9ZJBFuUOGI8RGRACf30NL8
Fpi7MfbmNgEbNg6B6eOP1fNNuPrQtn18QnKY/6pKCF65YZGn0obe58fXSjQcPYQ0Ekom8IU5oe3r
fMUoxW0HIWMgb5u/wCspV/ePzdMiW2iVTaBXIXb7fFBIab4MpxsrlMMohVp9hfrOKEJG2up9uxfR
HRvZAcjva343o5HOX5UYV2tn7tUvl8q2gqriOZMuBbWqiURbnkU6Fp+kmE0HmfxHaO2kXALEaeev
I4KFS6z0CnDPDRfO286i64XbvV2DrugyLdYHoZY/e9NTCEEQa2z6tJD3oCHLyMUkksUY6ghf16Nz
5fddgnOQ7bUzbMu4lyY9TwhxRAAfmUgTAn6W8gR9xvoNoEcdifSI7XNjXhUEL0sAOAtBAIZOprqG
vIOY/KrZOBkiCtrj466IAuGkRaQQpfPncni8R7OPC/6HCU82QALISN2cOWCt54wkIVYXZ3RSbmAS
kYH5+7ibDZIn+3dAnPbNobxBLCpUQkKKVdNIjmOR/SghiSRwG9XW0zurFq37gsmWprDuvQMpwZDA
IqqQP91BFYCo7S9PjfxVEnZvCaUMhfBjxmbJrSPnC99IhM0w2dcZgSF5V791ebD5nEllpN5CqM5w
VPLPdifgB2hQDGUi8BPJpbBfVwEWDqKXPxH2QE+omTsPzyed8yj8XhhIBBBGXv56dIRLNEfYIIw9
gRsFBQ6+JiQ0eKVdzDXWmOY1ZYzWE6kWZSCRKHeQkQHRFqCt8P/oVwHIGXx/UWN0HQBZJFeHL5RC
C04sc898C5HvWRHsyGwUWzKIDTPXJEAjwAHSD+Q4D0FA5wz05SRA1sWmQAERM5NSPBmfVsTC4wv3
agK+BPjkaIBkU4BRY9bs6hX/6PG6ST9EHTNR6bX5LDX9cTWB+VJSa2xcQFRMTAtBJdV55MkHbx5K
vCcqsTdNCUXIca1xdgY1JukHdT66IrJFmLGKJJgBtpZY5HVI3IEjtEZfFOGoFTggZIfOX++B4ojx
Gq2BqhlNnMzMSHHVIqgljAP89f+xxR3D/SXZJhnyJmJIncMdl20thlHKFkcUgHCeEI1L20gWOspY
JptyboggGFAODjwS+0gWIeEeTRivkk+Vdt4ASKPXbnzs3jXPZw/gKOsnbjo6TBptjkeZbE2OUvJu
NB4ms/zAVD4gHdR4KGHEnwgAD+R45yYfY6YDPgno/jBUMsdvClRIfKaEApyBagWt0sPY5gavkjtf
DA8RPkWSdCi7EUthqeVzsDpM0ggAVljrHLIBka2+QyFkf2CtJb7VyLgMiUsRE3HGfMR3gQxQz6kO
EYGgkNi+YVek2bDv1o/dbxB3PKax3Sd5MWMqnyDN05lSuS2nsK0MJBODxpjgz+AziFRuyBEXk/Ra
QBlee1h1nMHHQcXwI2xwaJJ1davsJwMVD1xqHHEKwvYGTXcX3Ivpnm30tZTKkpsl4VBIu3H3MvOI
uRdfRioJ9wFqat5A9Iuvu/sug0hlX4FIRRqObuaFEUA9DF7ravrBu5/OidCmpKnQYmuM9Evnj2lL
7lG7Vra9BcLpK19/KZePOcfTkaIvUcj3lRZaXF4+R1KQxKlCOvseev9p9LbPC3N66W3nBZYM6l8W
VBFoYbbUYnIcSdxBqP+OxscvnjGrPQ6WNbLNGcHssbQoGE2lc8l9ju2ROLvqT541VIb7SGIyEBNG
PUafhbg0V8PdJwBU4oXUnOpkMjLlJZHdEQkiF5Y2Ewq896KhYqSd6lrWZrZk9u1aM++oeAv0mCLl
BRk0RNR9dr+85s3kZaMjC7gDmVculKDkwSCxx66CYrZvDgPZLWfihnhxI9Y4MUoi5lFsTArx9/GG
flxZMCLKbtcpSuk7w2mxWiZVQMAA8lUaEYSqTVRH9TInOkzojInVMWB1Zs8Zc584/wbAIbOURpN5
SHgLnsZ8yJT1OzMy3PPQMlGB409BRwaeIV5mF+XzcaBxehNyxA1fCE7NHwc9vFWz77yaCu+LcMHw
g7Nvzum4G7p7uCrc+CE5PtuhxZwsLrg6YhYfSvFs1g9qhy/BZlN6PTSGSBLsG8M7B1h9vxwRYiuh
5mRB9dn8GfNwyTRjcBDTW7DF8JWgSwTWzJH44KyFu+QwoV+BqRN5rww+DGWDCS9E1dQ2sRN+t0G4
yRSonrUHMvsle3oA8iyYMsw6AYDO/aF3zML+DpX9bMjRj6KCOaAtcb1FMly1qxaL8IkEIT4yUnaO
+YSpDvNrjJzXa9a9CQY2tObEj6KWFikE97WCY7hvEIcAOcncJfDeNZQX9w23KD4DbNVC/0ui1ouA
AUpR4EggMit1wBWnqv4M6DM58HPGQKGCmPcABHJP8BfglZhe6N05ipci3ryM2+QFNRATVcs5/bFF
ISZypOmeaXT5mLxiRpgLACiqYV1dkP8RD2egu8xzgv9TvfLYbjPK/XPhc8y19NItLvAKxiu98JKZ
fEByOslEqaMl3E/mwBhFysQmt/v42g3WHcpfX2JG/S3BujlV0fZDAyxNBhJO8EwRtY3/hxT0F9n/
hXUDDuPeRTvxYRLDC5NOzf18R5suZq6UHok3KIwqJMoEelGYyMkAaAA/7AV7rCMcFMTDEGMw4nTB
kIEsfQxa+CIuFXRHLFL8M0POchQJHJ9c0HSayHbxwONjftIbDwG50tmDgV4kZ3EMv0GDWQuIhhBR
eUsCMkMQAXA/RjfRvah80OUcRBnotubWzqb8xi2mliOOSu4bMvOXUkQJoMaPHVcDrPuSuXLbEbjh
gFB0CAaXdlNgHjfKp4oXxWPFR116lYuSRTivKUlEzGwWd55wpJdHaZ55EjVB6jbkCpBrR20zIJ7p
HeckrQuuCtc5oxg4hxiu8iX+F5t9omw7ii4hKcf1dUJgTYgTzwVgisiJ57QQPEDLNUE0nI1yI4Go
jLqNiOJvQNnULUMYCTCCLeV15cE4gn8R4zm4tFO8HqSPxuL33Y/ogeNy3gAITTMTxBIIQsRMILz0
YQRQQ+No4EYmKNNVSda5z0XxgmiX2w4umQSayd5FdGld42KSJi1RPXWIeixh3SQAVeDh0E4UAOC8
pDeRVXlA+s90iyz8kdd9n5IApnc+Vz2XNxOArPLI7UYsmlBzLckuMadH8DKg2CtrP52gk08I/54L
+QOZV1TKsvXjLso42DiBUUEXQJ5QoJj9set5XzLX89kb99AX/kvd3nbkVTqjAO0BxyJ514YI2McY
5fz3x8F2aPZ3fcdN8aP+hUycZ4suaKk1x8y9UD7Ur/V0h3fuf23TC9AFY0zDHiLWL66uLuoFgylv
l1FBBI8h3vuuCqwFjyRHrUNcn0PgwoL3QVRNag23dzPJiOTvjmWAkIt4shcODVYBiQ6E0NkgLGwD
UsnZIgwxMn/Mh6mi+/xDwCCOUdIMNKKdCZJFKSxuOqoZE5Ii6k1ujNFFxRn+dzoxi4D0xmk/uppi
LBJRPMubn4He1kQNZ8DGqNTnCMcGR2D/edsJzVfHYOAG7J0JSYjROPZJXr2Hrz8RVFsFTFM5Ix1m
xIvo/wosR1h/KdSziPsv1fNjwbLBn4R/hsnnlIgdr76nE3nFFBVeGRYGES17t5RYdL90QtY1gui2
JU94lIjQNr5rYAqXjCqqJ+p3SHD4Q5YdsVj4jEDirDvpFaSxA9Zw72M6aX1EWngfTREKUVDq40u1
kd4L3ur/HcG7/ul1gKKohMC54Z8g3J96EaTSwLFpKwQ6CGgO7RnBDzm7nQCryRiaGHMT4H4Ht4Fu
hVy/F6qo2wxTMhzNB7OWIJGZDwRSOoQFz0MZVlT0bw1vmt4Kg2gajpipkZFPcrUVjinxT7HUMXDB
eQE1IhQAVQBgFxyUGGYsObxKrzJb2Kl1Ezi1gZ9RcGz0oIL+EHEVhDJAsxEoa96x9NRIZmpg0dZW
ljkn35b4JVFIIx55u0/9SWwgbCFvsmccaXio7ZmJywUM4xXfwo9Nke2CjASawVthXxqU1aRNkBDl
Qmgx2WIf5qytsfl0D3CiJLn8GKPEp+mS8oKgAAUJBFEeNcYFNsnHI8ifJXjdfaxN6HY81K3kO5JM
wn6/E/wi/GvCe9Gjb/o4PEl+BZ4IUozBQxx0N17tnQYBrQl3G6cHD0vo5glU4ZgS6YFIvTnxSyg3
lfyiq7nh/DLhjwBMU8FSB6RtcAQhgoXLfLOGOVNQoA3YOnioyIl5E37JJIANB/PqjQ4IWzfNbMfb
pjBh5gjFD+mdwgnKFDkSxBHl8veQYY+p+Y4yH3dVFAAuQ3v/uMxJbPG5sKLxIpt+uHkh8slc6Vkj
fnBTcLwg4IIgV7i+EZ3AJtG2iOG6DuM5IM3APjhg6eAYKEf7wA3El1WEs3DyofEh+0FAw/O4If2j
E+OzmHSQQpaxhAI837aCM+rqw0qYxNUss3Vt9ZwG7dVwup/fwv48DX8+Yi/J38/7rNrc660qD1X9
C4vwyOj51wNIMZ3PtsLbfFEAVlpjvP1waiEgIBaq8EboPHpu3loahBqpDou8TB7drLdfPMFpKe01
e9haSm5/78Gnc7/Lp+oXo/m4i67D5IWDlti/KYfN+JJ3qOJ9dPoIFehc8e4oeirS060XfiDmqMLo
2UCv/O89WNYdgQhD/5A42jdaq6eZomKHW/qaT8Jo8OzgnFMjKSwS5MXdiSFt5Pk0C0TAc8Zknoj3
D6UjIWITdNqAxMq6FdBqDi7TOjfF/kF25saDp079CmSPcUsVWtWcEGWoObTfOcgcER0FlGaJ6rH4
6fuxjhkFMBJcWNvrLW4aiuwh3lFCxQHt9kDPuYmK/UG2fCJtWmINUKJO+GlEPgBQviT08iUV8td7
Z8frY/ltQhTc9Wsq42eTRVhItXhXvEUza/x3/rDv5Mc1nRjb0iFrRU2IWUDzPj9eckHeU7rp39ca
0XkkBpWTByrUUTGt8V//TlQBXOiwDWBQYoJah2ERGJkjj9L0qz9WwDL/aDqvLUXRKAo/kWuZgVtA
kCBJRPTGZcQsZvTp5ztWzzhV3V1lgD+dtM/eeP+iAkK8p5MbxTcT/Y03/P5kFnAfPhA2v91Fcual
T35OfhNW4mcfnlrEJPtP2v/utOJ/4MASpTWJDZRJ/zyl6kbXPPVeCkaGsKqjqDUoaO5V3LPdQvP1
4m4JMkWWFLYnE7LiVgTeJYBVGaIuUioOLYkkc3MUpGmdPfpHe0Qrb7SFMJb++iFmjrc8o/UnXYyQ
N4GleEPlv5tXeRV2Qo2GWGJVygAjHAHiGBSqpvf40jHxaRad4OIAIaQ5H3Ze6gCrRvx0ujnRJpXT
J1SgACA8es/6dANHV0wi/kpwDB7Zi1Q9zsCoQigInLJTZmXWdBoINwBuIX8PA8UaPCvF2+Es3EFo
BvsEdbWWqY0RF7bWaKVkWtzOL+klOjn0B1mwqHJ8AxcQUHTvNdwBkzojvFKsH+Act5RmODq7WTfe
Lt6US/k1BVlK9n0QamS++iqu7d0iM45O9gi5EXvnwS9EdZwaVp9s+d6C6QyVd5IfZKf1akwXgPFF
gA6r4jz6eEj4uqSzoV99IKwqtXJyTkYdVMiDtmBVfxFeKXbJ5+5hVgxK6sVkq+0XmiY4iNEu1gwK
XBA+uh063h6gIlGaH1xHYJadMQMBOBdde9SAQYCACCtcuBwErqA3J/sQ9h/nasJ7tP7g9hc8r0RX
EU5chS4jbPcX6Zy7TQMGxb7OmAYiwRqBzL1bT1isUOUaNw9g5LbDOwgXGFgsLd2TDMXhMag+0rx5
JZg96MCtGAcyVTCr6ZkwRTDqYjAkXwOWZlyNVVBw4LV5Dm+Eu0tScERqAFAB8QaFV6weRCmkFsWF
1Yxz+Jcv21pjENfmZIms4RCaXnjVmEVqox/YOSO2XoAPyFsfiUUuJn3j5G7nEYaL2EIVhNXoALLq
YHTsJdw09GCW/S6GB30H7vnhSikVnEe/TK7AWJCixrIB/7g7GvwSWtxyQTj4DZerp0mfOEg1NcJG
WoH1To9yDLlYOAzNelR3Cp8Uuh58bcCfds2gXBldGMYvR625Du7gBu/5OWuCstknAoa5o+0DCGmR
2mlaMDLj8YiMN+tqZ5TJNnmGQFAsbf12QPQwuQerPX7Yp6ianughhGljuI/BhDuHl66AWp7pT/rS
PgYpzXteZvs5gNID2bslNch2Q7/k9KVxoNVISRv3ZW037rag4Ln0d48OfiyRP2CNmf/iWql+4ayD
D2NQvz1yhE5BIfEdz7RMg0HttTkUTkfY5p7wAgiEAWAkUfgAqRCsccM/rxqiGYcbBJWdvc/aAhUJ
K32BrohNg2RvkSgGYyWtrGXQtCq+oFT5aQFCT1yCDSVYMX2mzxwzf8bkZE5exhgQECsV15IEr4Cq
W3TQVMblYCod+0siocL0vGktU99kWvqtnQWcvnGzj3v4105V/0pbLUv8FUH5c1Rd9d3bHXvNMpmx
8NTBgbL6rt+GWwcM/qBVw4D2ChxATLv3OUp7WQ1Nbwjsr9YTQaKD0QCkUxFH3nY97Rju1fX34ezf
0k7Z6teP9pdwaua8Ty7GpyQlAR0jdhWaAABHqtd42fWSFMfWVjhi2rWhugf+W26218kecdMjuYl2
Nrtm3zI8gcSoRV8w5cfpuZx0SSgLne4JtAsCefAUcirXotZ2Xl7TZxnsWnHjYR/wjmhPaeOtmydU
vsmcQKsLIwSoEsqDpIYJcBA00WC4oaGNrBmCB6gHsSkIG/DNrDPN4wpKgHDCOhrKrKRQUdpT4eTo
w+sVxjAA98hYQKTRimoAa8FfwrTQIAEFpYH5posdIpWetJ9/6L7G/g3i44CJ8YSG/RjTBU+yk45t
sY11igalfYyBfui1iLUM+Ulpb/UAEByhJFwnP9IZeWp/Z8Ynk3xhXR/1gJDtKQhRPYFr445Bzbfw
geBoSowHx5q++oDgdd1VgauZoRNj9sEoGKO4wzuSUcAgn41gb3gbCFfkCRTTNjfCgSAIVvCKYY47
erbxZ708ix/GxqPwM4wztNLgzOCXnqJvXBgJud2jHZODJ2EI5v3nDsiLV3fEvjbUAzkfEQUbM2ju
hjeCpYNBZKSIeR9mvBnbY/+HjDFO44CVbXfZMRO/A6dEYXSx96/Rmdqj/aaOFBMaswPoaqfciYQy
D3EaujDZzHqMKUELt7K1+yNp2FchPvgwUyC4IR6QK1lBQUXYQllOatorEf5863HNIs6TivrG+xhZ
H+AyMZOOO/DUpwplAvh4OmYLlx93RWpTxIodnTwTZ4C+oq8LhyaLP1CwU8vh77wHbiV9bSdMgVlw
pZlqENh3zA0sJXgdKzElpBiMUONDVZ67GTG2DHp2NFYH6R6/mZtVFg6ypz5alWZKoo2XgBRnLOfD
lg7VbcaFQ/dBQFhRDSJI5W3kSYqeipg9eRwUcyVB0+F1OTV6fgMLie6xJtio/OrsZ03dHQ67ut1h
FTI2svjI0jJwsBvwQrpkyAAwmYx1hiSXPn0aGSp9QH2/0IKghccH5tMd/gjzrodhoS/IEQ7AdFJL
TMSiPS2qF0gd9mDWMgsSmZCg/KIsed9cXlUn4M5DMSM03OgJFpFre/Z4L2BORNOVHkJ4A2PoYtEm
jC3kn5KlpuLcBOAmEd4SZpuEGPGr5/hzhDT05r/0Na8EFUgacRDSA8IZr9i0ilOSoZZGFlYoJWnJ
s2GzoZwDaJJXUaj/zYxQGsHaEuAhYMo+gExxTIbDhxFMlpME/4RVCJ2useZFuA/+q9d76Hy+DIim
R9Gj16D41rQ6McJzPqS8WQtjunNUuGLRl6ciQQPhg54KkFIkIDsM1/oL838bzmOuj/wLOBsLZkSe
+bUR/cMs08zJGCIESK6PAJMWAhDxVomXQTsk5Je1wWFwB1SPP6zfB7C4kv1DV4JqVJjiRFzNW48W
GG4Iyh0iWj5dTxfQBEvMSwyMbcfbYnQWKWyU8DUAEreuZD3pTONzxaJ1IXYUd6hioiDcJBdIwYSK
IYqt8MOKSAoMp+59tCWgbZmAlugRQMuMNgeeBaqzGKBYh2t5GkCZ4AjD85tW5WVzvl9ivQjJmhUk
dbeSJkLAMMLW5wA6jgh34Jdvcuk+utWvFQxlN4HDwMT2eknjs7a8bi4bpCNhygRHCqcMaBjqvIye
g/oK/RK/Knn8pBiBSjvV5GaskE4W7iRh5tEcUkxk+4xPVhuSdiUPJepfMA+nTfYcETqbuk1SdjuB
Bje4B+foFNBPjbQuq5flShLchbk0RSHcYp9AXkiCEV4ys/AKb+bOSBJsIwgEzqmiE3Z/YdWBWxl6
YagtqObVKbycAph2XWi6DvqCVBE82l34QDskku5W9PBmcN/WHdKqoH9BFvMEwGd463ThmE9rSVWa
zQL8LmzFVVz4gPCkxwQCSQ5UOndI00xAknK2Sk5/m+2chyu0oXjYIBrbIO1uHHcA8QuDKBAQM345
qfLSPz6M4mjvEeE+eiocPoWpdq0d+hMnv6Mh8vEJsO/VcLapz7cUFH2aEB/RTYNxv+W/aXXcIGZb
0x+ORNB3iorm92tV7I5fSFsQkPIc+7IzDmfztrKmXcolUHg8+m3oBGkifdk1OCvIMJc6AhTbo78n
T0md8+7AXPetB0XpNY8u9c32dvBByR13oDHQ8C/d8y1uXigqKDnhxsFBBPPR8qluPqjsw2kKrocx
rwmi537o4wwy7eQcYxaDuYf0VuANFccYqfOBitr2uwcLYw/pegI07Pbdx3vY4suvtq4mYeCZ8hXC
ofBVwREHedrJmwV1b0ecWCGn9OmfWU+gpqg7gt4YY4JH+/WMvGYIDb8NYAGZYCqlo7dRWSoaGl9y
6rAqQ5muRhRnxjj09izh7Qmka34DNt0WnWbXHrq0bitsQoyzH+wQLiHqLtMCVjVYg4hpyN8fOW1L
T+kjwsL+hVGC4jbd4nlJgpBTmoTQ3bz6pAWpf702OM9oG4Isxz0lXPqaC5VjYxtQH4EFzZLWkDuh
A3KTCGdKTwEJVgL/K9HZiHqJ88g6dht4NllZ0Ihf/wy0Suk3SOq13DJ7XvT5gd6fVoDmtT2z9gFN
iE4zurFKaS8i/TSCpmwEnzilNw2FU2AzvP8Dagg4tCTK+5JCLsS+UKjvIi6JMDc8NqsK3RA0v8zW
Aorq9Q68MzlSELz2Y6OMlF5r8IngdeSQJGzhg0nsISLAQcyRRo8UB5rb4rIhiO7BUcD9V7TxtLho
sP/g9eWWTnb0IqH77Y2BUVFWIFViL9/cupyDkEQTNeygiQlo4iVw4PVYS6HBJjyVLK49P1ByKxAI
Ac1sMJLornPydycqB2z5g1MTWIGomBE27lCbPQ24exQbYXbsfXodGqoI/gH1CE8bI0JtixkAvV8Q
ElaowTa8GelOBglYp+o0EvAmmNqTQ7D3K5xCx43ZwWpSOKJ2z3JHsYCxQCWYChk5xgYqKwgrke+v
AXRgyyLTCqH/EymXBSASznfJeYtSInYcz2C1jfNWf0GPGsKITd6vSEDOYEQw8KCWRLR0ywkEZyAi
jJyKpH4p70ARJCLuJQ5r24juJulu40ALLZCXedOik/5pvYwWbRjsJ4rNFA7oJcFQU11TBoLTUgbt
dJbugMNA7C4RFvzTixvpkPO8bh7IrADoXWFbl8230SJpO6N9trcnj9i15WDTevcvEFcHc/Oo01Zr
ba+ERjahTbdlqaq5rS0+SrB9Oq+vVxbRbj9QQVggXK8mZTO6CFXdfaUiVMUJdQ207/h1nSgwuKIQ
Q/KOhphaeL9lT0ZdBc1rA6BUiwF6qTXWccPsXM3Z/DvsggSoEYI/aJPcUV9vuXcfWg2nA4VWHRI9
UfXL4NMDILIPKWlOhJEJkW4H2b6eihgGZwMQlBd0j6S6ABF2qO/BEt3rBvgtFsIRpx7FTJ9VRFaP
tom2kexIg1A/AG9Jzy5J8M9m1wO5XERkZbq6GnIo6FcKB36Rnnz0s8JPpIFJexsqDCtolEcYPSB4
bxqICvSxL2CPoPwnyQPvgU3JmwK80Q4/1hMIVnIa3dHHPToNNGAByJz6JZ0e0LvSHYKpbbnHo6+o
/WbDIYv5JKVQLK6nMfTO1T0e7ArrQ8sM9EoPa6eB6O4BS32o/e7dOqkmf9nTgrw1K81uaPbz2D+3
fTKT16aNhNT56SqUGqndcebNRnXFK2+IAbr1MgDxMjv00aRXO5aiYs3cy2nYpPx1dGtdCspQfIH9
JvsKavzg758uoJjtnSyosb/FdxpD4cZG/JZWPvppKF2ePUg0jvBosNjB/9BNRevKWMUPQkaLLfCg
jWY27MSX9BQ9iO4ol1g7u9GTik416KyLhv4cP3yqWgEsldCVP0YPyBqcutvdlCnR5nA2PtoU3EDD
oAGJ9k2HTClAvTG8QIGQ9gT3qDt+A3rpIiBgbUcfEAmV2YL+DjxRcKcvXslryzLtIHhPXzuFkQqQ
BAO781bxflKuKGQOnuvLqA6M6zKFSInmN9y6FxK54gbjnFNQpKIgVRAUwcmtaYAUZ/pSsH3SEUPZ
JtRwbxr51Xst93a9X4M7BvWubg+EIAv6hdTVG64/oqfoBG0YvEs2BRHaj6Cy+CEBUCnm+Dhyea2o
BXNa1yoBjoFddaGdwkMD3oWO09Yi0UYkcqDQLhoLtLtbc8jknH3KKePf7A9wrp2wATrDp9sd3Cg/
kMWc6T6KVT686pRjn96DNPQFCwomEqw3dK/uh2iZHLEzC1TjRRl3RsVlBzIDajnQIRDLrTr+MYTt
ZIZjDDYPXiyOwMGdC2GfejVG+pShCEmlikp3i6jt7EMpYWuWRvuuSONuJ5VIn92TwiMNjRyFlKDa
5MhanF+UnuwL+2X+omGV5Sy6xxBOfq02nPwI5Q2p9iqYUWHB36LNewtBC8MIS6kIkJUFL++8dISy
62k/GkK+XfS2Q+z7SkXKxpMaNFpNxovqExWNHqw85pFsxIuW6gWqY33QxuZHmFMRTOkQ60AK0aUa
RKNyv1x3iML8rrOFfLs12KXbIfV+/4C21HZZ0Cn8Wd+nb/JRFL5Qnt5aUUnkc8LB0BLJOM6o8bwN
6HoupHSjOq158MTh20L9S6BBaJCCvwrOPWgYh2cqLC/nGZPcx3umAtw/hNvedfIZvgn+P/HLh7DL
xOMmtQvWYkiCzkaFi865WdKsk/TcuvRmuB9PmEtLMstuc4M4NMCuKtsmH6exKWNa2pw6m9gUlAQ1
cQMdDcbvDY61MKWH99irLdE70QxoFAcN+EnosGk5uFBvu5YgKRniagZ0pO+Chn+KOe0D1X1QCarS
W1gtrv3HpDGereg3ZutTJL2PCPFoTVKSml0fd0gZ7407VlTaPXrKeD+pu0/BoCH4hydjtyYwET9Q
AibopgHyRA+6fic9k7fhGBf9oZOrSKWhEQIlY9GS3oFek069hI5t0DfStwVVECQDRifSwmP0zCDK
gVMGpCm5f4IHASt20LipBdCO1Yfd9EQvAjgb4FDvzTaSPtOtUw/uCGXAq6yrSQMaqVWLQoxCFJ83
8ktSyzk7vrjbSFyjTEkRoTu5Z8DfSyBMzYyVDyrs65QIYYO4AjIDmRCwBSEXaQKQDt9oTrWnV0/a
vxp3/T3sLu50OQFD2a6umRJCfIDg5FR1m+vPHOw7ywk9EXorWtZ7BLZKSRrjPbQcQBg3T3qIHwua
LTgM2lOV6TintWU1rhZtMhe4btcpdAa8srl+T1lSgOpQ7HLbmw7Q59FuvE+/Iah97gWYAuQR1KaQ
QoVDinwbHjq1otMDEUaYTmp6Z3VY8LI2KSJYQqG3frud5Sm5xKwm6xjdJtQCPSW5MZujW/7Mmh/W
znHYpHjCDLmyLacK46qELQxrC67GCsd96xboHwMQs74hDFnuLWz49HMPQMJk6FT3mT8lZxPW53ep
PlLFymD+YWU7AJ8/HJ8U6dGmUJ03Em/v6SsCXhgfY8piMEVC/3aeXANKdD+bT3myRZwpbNKdCSjx
sNFffMeHGEzFeXQeoDUcvJz6HPife7XYcjQTc6inyLPDHaqR+ixQkzlGXUIfRBquwI1QW0Oz500H
I8UkvL8LxWqBViN36kBKDyQaqoDoSjDejKsl1CaZshQVRCSlOFrfBOGP0T5uM8keiPgUPqhRx1MW
UEuMSzqxSIFb5WoGehRe0QHbrw+0FK7aQwhZD4Qln4FocWTbaTM4hB8EAk990LJCwgcnRIwqFRoJ
Y9gNvMuoG7EMQSMgThV3fLzqNUGQv2RTuwfOwDtwDAhlLEgYv2M0RybX9RPuXmYgvJILgFKVOLBG
E1m5emcKwjEFvtOJ7porvaAvi336ci4sYTiqiMpULAoGWQPkt6dUTDPVeB+ehxp6uZ2wEYFZ2+Gy
KQk0BetSqO8PUMtwXJbDTvAYH2jDa1IoL2JQ3LAKwslCRaaZRltxuF36hYiIcVF2G+HbvUMEu+UY
aLptWkGlKNlOiAEBiqJP7bzHtR8Db2EezEYk2/rNsvgkWtq0QeGRB0FsfUuv5pHACgVkuWdKOzC+
hF8qeCea5xvjE4byZqnB3lVAIpFmIQUKxLOnJiofBXcQRTqEv/1t+pzDSkB6Ddj6yUgkqUZqjuhi
1j97pVdfgoEnyhJVkLKn8HMMukMFgfrgo39dV2PkALY0JbHnyMavX27XRwJsBdQt4BiDwfRNJn/r
H4JPJkSTbbMYqUROUHbth12n6i/EkdoSW6DvB6U52d5BMwAsZNNTNNT8+1jBrwLahuW+9+hkorOo
Qz5reP/owscq9wCoB5hFJ1UDAD/fIQ1PdKe0JjT4lOnF1WAWIfy0XinT1z+uWp4GsAqPbqCA+YOj
CTYEwCyATVNuAgknaDTo/h1IOTehLdKtL8t+0wEzQX7sHXCGafIRg6Ot+UVSGz5Ws6xFIbvBq5pO
kbZcOA5tus5geECAgviYkKZJaRQpp5v1pdFpXPOrt35d1KInsKfigRXR2Lc3PIMOJWfEW5BRzynZ
YTUBkS/PzgmDDbAJcCapQSL8ugNQxHkSm3bcIgLeCOzpMazoHH7CAYqgH0QzFyBUSNIbe/Jep6Q+
erLLDoXkSEFU450AE4QlMYSvsfTO/RclDEJh7xsQ0SKAdJmDxHRO48Piu9Lg8fOgQ756IhlPzEJH
cHpd0YFxqhm3+BZAxYjFxRzW+tfxLLmN6H0oR8Xw47KryI/dIvpZgloANmWxrhz6b75LLa2trn3S
0RmgV4uoq8JxmN9S6Jzpy+M7Oq8I7cBtQiB0QfQIlg86VoBLoaCmBXuyOsX4McHwfPUSkC4EyvcN
oCA25xW9v2OKi9mN3/1HXAyR7X2bKJd8WzrIhHJ1iQ9+K25HT6ih25BaXAL4RhdtwMDv4AsxGraY
RswRPETj1wIZqE0RIC8LKSq4t0IHeD6rA8rQX2/u4xKA41m2lrvkjX4nhjLq5Df/FtJoMZYQbsOu
F7YQ6TZBuj4AguHASWaAsheK6R3bi4WAkfo+dfrjvg47aqgslTG+0xhEUnRctTcN/53cojaA8gk2
CYrO8SdqdwxtVM9nQ+AEpBUb4Iz2Zips/53wedPJqfaxOg9YlISQs0oBE7AhP/oLZjNS4HMtb2b0
oJGDgQSwhnmkocaBzixiiBpLegff1E6n7TW9+oBgOZa3iy7XGyl25b6XM/+ZP52qMuokYKTYDIFP
3IAcAoivCdOyr5IdYuG3ATGpTnNDqE8yhHqZ8DHVYvhK8y0emn9EA+RMF1d79fWE6AVHZ3pat/Mq
q0sK2ptR+kneTieuFB0gzn74yq6OsqFEeMxalKYbsRq+IcLrdb3XAIIEozmszdnY0PXW+vWG19yj
CuLVOoPuawAF2p2aaHv4PSMBbFYXh4JrGxVlQK1XOEcHqrSp2ztkhyunDZquAL4D85F5pKkZOhoF
g0EitFuZGjjJm9E9uVcauM69nWJttx6Bcr2wgPIgIlqD5YHAjvCw8C4A3uv9g+odOZvqYQt3dDd4
QMf89G+PHsKQCI1eeB/wRqVRddbURQlgmQBYknEXG4MGhNHwz4GKg44OtYqKrmVDndYAoEJKMa6m
59FzcyTYhj2qRoFgQxNgY/WgbSZp4tVORX2ErnDSMGTH54KhloQX2tDRmS5NpNx8NVaGVd5CQuyG
RmnbqL9NnMMH2VcSnqz325pW+xLUyIR+VM4OkPPuFtg2dI/obc6IRcjGAl1icTcMjnZ6kV8vqxxj
B7vDt+jYNBYw9cxBOJ1JHOGG6tcaVkk5Go/l3riNeLPbw2yC54Kln4QuPQzQ8NK52IPLqGhSCKyo
y25B972GTbIVc2ivOCOEng5HZFGiys3NPX43eluerA81EpI6yH4WsICTOqQtJLpwuRvsxmm+n5zm
73EVnJbvtD5FyDnVqGHAHzXvZq8cYlO8eRhX2/OT+/h5lpyS3ayE6WdFq5ewRD7je/6kU3qzIznO
mbDvPY46rdOfnBUL9eSNAilbu603CGDBZr8CeLdAtzVYXyjzkjv49g4N537ukaaoau7thKQG7YnX
rMo/NL8W4QwoOYtAaNsuPVppIghYLTIe6Wt5XTyHx36xuEsXQi2nhecNSei04zBj6vQFc26yt6Xz
54mcOSQEBCboQ16FUBQUQEG/zaNXtHXYtx4vJNrNHSSpAFbpJa0JLWdR4aICsSkG3eFJI+36RMQW
5IKQm57HoEIuA2V8TG+sgw0kUTBftuKT/9npkDuo+dNXh7DVpTfo4UvRO1Ke0R1KNByEwrihhAIc
h0IeYTT0ABQ46OGsGyyhNuhPTiG4AwjrurrWAn5Hg7DDVgK79jw4dQozggt9NSF085oZDlkF7e5d
gGLCiUqwwhq4zA9wcGmYorfXWj3yWXzlwBl28svoMsKr1zzev0k2RKOedtGMPV5LU154C88TbQvf
gl29jPq3d6R6QwTUNO+NQUpPFocoV8CVPcDTEGRK7pT08Xy/2k72q+f8Q65XHlLQtaaUFyhCvvm3
lL0fzlQqm8gLEJlfUBK9BvzJT0qRHKBHjmzJBoofXC+unJdq+lQys5dg3zaIJDgHaOtnNfD3c4oq
8TmVoOlKDkEcNtrcfh+1S1q4hJ+MDw1OKDt2XRXKny4+rjyHNO+OTBKtBSkedwaXU/oFsUIxEi+B
2hgf3JEmA/S90UwEGaMg6V4gGLnj64aRlgss8dToDk4JvxHToFodYIep90EXCkZGCAuoKawKCpfy
Ly0vUX8+JDMbql60EaSDEMg2jEJUIIC10yCAyvolYCsTzwkj/M25MDQVP6t8OEjfGbPK7KZI0TsM
QReIbtclhUbSF4edLniZhDdy0wesONSlJfUpFmLhtQEGkVr6/U9lpZMf03tGdi2bxbNYC1W+dvPG
ssqL+WwKUjTs4klvQQwCLiHvrZCQWFHRPxtALDYfPfaIMwER7BAG+Fpy/+TkTGbkxjCAJ6CBASjj
hy/xta/69KovUPlrkSyv/R6SNCfM4QtXUXekYO2ADfjRfgvyghK/osMAyNQTw5KygyBqKi+VFzV7
i67B+0kq764L6CpNF/IxfEr6++c6WScJOB1+Xft9l3Qg3RZ6EnXNSAOQRJsreTDY94BKS7Jpz3fp
COUi0nAxXcg1CHRAIBL1QCAEFPmFiwvsMas3B3xKiSE/6R4/HVz1cAFTtv6CiydJUkFeF4BC5baS
xI5sO5G/UiSjwI01ksGoox9AmbZHCpTBo00JTC68h0w5ZBoUbJs46W8E2CnkgIKmeCd4cAaZBUZ/
M3l/U6OSQaPBbwzvOlcsD0wAe05kUQ969tY3b33FuEFpAJi1aUDoP/CyLGNNcHHpjjEJF4tpvTdl
LfIBsoZzGXrBHgD1qvQ1NyODKPtBNqLsDAGuhC89oSE1TOXWSffywYyKxyCR3+CfVGV+q1+qakgQ
kcBgTQhlmdnwuXtZItSWuSRZOJzEb65aHi8aM+Qq5NYUS2Z815fvlJ1BqME+y4vq1CUFiPG3ruQm
fiP65RZZ7VI7QnXkyFu+GK0HRRyRZhIAidyAPH74NqQW6pQFpQwuPX/tDenFOTtkH20jurVAXXFS
yOgyCzR8yhxgolmU8hCwSDjdycp1EhVZN+ACRwHx5LAUcIEoX/rSrUTpmpOH5EUgQkd0lv4m4g81
Q41C97K9kWWEDr/Hi0qVTAO4a7AGojYkf8oW4zdyZ1K/509mjwqQYEJYilOajk26YngtamS84oka
6N87kBn+PfYIvoBdo8iGQBK4DYmzEVEnSSOddW0SZsjdM8R8Up9ThaGWK/3gkoBD9BVGsjJry39j
x929uCpaa1FKtFs6kKBVxqwzJLJdZaHIReK8ULSXRb9g909z7ynYMwo8WcbhIWsMB5I7zfP4o0ve
u7A2qxj5I1APIqf6NTHijNl0xX9ZPmgauQysLE0CQ7hBOwwZ78xJ0PAbNEJKNZFNmER25I/P+mS9
WITpEzXSsz622YGJWAViPT6TpAhXOl3IypWLk/lg4jSdcioHAC4+twBU499DoQmnCXoKVFlMP37M
fcqdcvuMlELjSsiKXshUTKcsGB5SnP5BaNjtzBMHyqAvOWtCW04NTlJBKL31fkcfcJ4s5DKajKqs
USB15EbgjaNDz3D/XxtiNrlSwOosQyiNsaMMOfPOUAABAyaF1LA8SbBV/C53SbGZlOGApa3iTAb8
5jPYJq9i2KZy1H71hUyCaAKLTnXqj5fRS7cim9FTwy7jxgZH+kPjSQABWB1H3uJhDvKaHnLiTmUC
5R1kE8sJ8TtgK32Z8AYfy6dkMR5HZCco4cvqfzkc2RQKZg4Ep1bKqqfRnWZ3TlAo3759OF5ZLRd9
9Ye0A/ZlZjnG5KpTNTrpbZtxX5Cc59KvBmufU1qWiIz2xVhHy7XtpLRK8ElczUC1mVYiTqn3ykNO
WTkRwPb4Zx/cBNC5Luiwv72XKXoup4U866SvVkeQ9vKQRn5ZaPIlc07SjO9i+mQpyl6Vg+r/Nb/A
FDkRPlEPdiOg5ZA66WOuSdTDxRqA41qv6QLiAT5syoTJlImPs+DGsBXYraX0sx716MRN0bg/3DFi
HHApegATnO7VNdlO6ihMwY+0M4CQvk7GrO607g7uPv9/mFdOCA7FL0xOnK1ylFYosQmULmeRH+hI
MberfbTrWu9Mo6SmPe3rvEUrCJUMDsqMLc1wyGb7O+/ATmJL4tUKXR1P7GGLwfjbwtPBImUmMCsc
h9x8kiBPAVLnoS9/BsYROy/7+WXm114+RR4b3F7OIjz74kFwcWIEf76CDIW8B+AqMAlJ4k94JCyI
3x4imyImIxefUi5rFcfihOB984XcG5VAz3tZHosHk5f9jiKuyov5OUil6ZuJLNl7g48xAB65GW4B
Q7LEJ8GQsAAcKQUNjL2shz/soczNnwsw43xjb7NCfi4AG42zQ84HsTuyFnEZ5ND4/+CwaHXhIdYT
iB/7JF/JsZFjWJlxhkssVipr4oigzY660879AhEpXDnWT8AsLoaD8oYcQGgD4uTIAwsvLox8yIJq
OtTVxMzuIVPgKd1lpHNe1ouq1GrjCgJzA6sJsEr+xwMojXr/o4Pc4UdcyD9zw1VQEhV16nA6zQdg
a2Fr+/Q3stCZpxltAtyy58VeLKcVeFpevmrpK0ahoeMWyBn/98VtiakBXqmvwMnyAV4um1LOGNm/
f18SaFN05OcQckPpB3bH7E3mgS/zsDzqyyV8KfTf1QyyrP/W0JZ9swfJXqFHze6paDjYDxGnoE3j
bC1kCmRsmB1WB480zMVpA6H6b4nKYchvOSxk0CFK5C0WbARZDvDGy7I99KhZ8wS2LgsYO0Ff/EJ2
pZzw8j4/m5/VUaCeDcQ+yyeKaCHCQbyn3BshQyZO1o6E6Q6u5z8vF1eHlY9TY3jsH1kDq5rDoRIJ
phZP6e/olFNRw7RPp4sF+AOE17k+Jq1AC5JXyIL8O6KE0o4lwZuTX/n5QZacIATwrOWbsWWq41XG
US+nkpxLoNG4gzy/mXk+UHCNxSn9eQ2Ag6nk6qHFOmQiuXPZrWEoz2d5i7MMiwhNNrDd4h9LcymJ
RymR/m6YcW9ZbRdOAbf0K6rNL0opN3OFHCM8f79txBkBgI3vMh3cxL81d8aZ8PIMi86mlM+q6ThR
kPwzxUyyV3mkCWByq/i0qi/tqdKcCmKIh8Q90nUtlp4UBvghmXhuEKtABofLp6yuK8iYXcX3hdlW
bA6ozj8LhBSe/Ttw8zz7OyUUUwyjnHJySsp8iJN/AzQnQp/yZn9ni8x/lslN5NiglewhdpFYXfG0
HmYmMPXfqSnWWA61KZBfGdaUEeUzpyEyX2Lv5P2FC4ZL3nHYM+4idS7WRA4/0gWkrmusUZYfThej
9+Yy5Je/BZKDoSYG86bYRCo1vMWZjgj5ovRBF+oe2BehDO8A6yZ77AGwAWgDm8t1R0NxGLkKedKF
bSlbd4GHBI8kc0srpg3wjIZrCX9waHCB+hKoiGWT9U42iciciZczj90vph5wLd/Ek5fgX2TcAYIl
XxLDR+hHOCSLBFcWgypO8Ed6SwjsacOHmgCUFUsUUxtsowK20r3oSM9AhQBchCMSmijQf7hcZL9p
tMvJEI/esTo6eSoHCu6qmGowX4CE/ndKMSm/Tf1nrGiM/Ge+Z72VlxGfyY1w+YIPJllqnAdFuLM2
pSGe54ZlIOOMgym2WJaX6LLJLeI5rhM87JyvAccI54TMpfwOc74WV5NjacugysCIiZLbEtog+vTa
gDP+Hkx5vB/N4sFqhWOCq2NVIbv2wa7FFcQ1ltX2u4SBrEcJbmTVkmYj6CHjCl4NS8GBzTKX44K+
S6oteQmy4pR1wkeuTmWEvtEWeipZJdJj8eZs+NA4Afz/ZYu0J9TCUIUd6Mo4QssF56DJYoaBTKcO
jO1r/YLdo4EUAY+zocFXMhwO53MUz3h8LBoqtnRxgDsGedwCeS8LlELav8BNjn+xOoUpn3ywNpxi
IoUrX3tDxcJKt4FsWVnQDYsOff4U/6lDoCdO5NdkphZ/jrOc1SDf2yaWjY66jyVI7+VLj35WVfbs
m+7r34yI24UHeDIinCcyZgE9WT4dv/j9S5nHBVQULPWOxcoWHm7hd5bHayhkRPKQuJwjsHcy1r7/
NH1e6tv0pIlj+nNkZC+I6/03v+JHSgwkdy+jAFMdjxa8EohSAbMtzY9dsz4230EAHWm74RBckTfZ
cGmq4NZpMKuZBaqPhYWmIV0k8EgRYcicyPBKvgVnBGgRbf59MqAsKPlIOdbFS0oJu1mRLEgJYgoM
G+R3tBRoIJl2fJF1H9T4GawsEERFCdjYg6EENW5o8b+7yklA9VIAqLK9/1w9YTiDIg2nHAgHp5qE
n3vUV/nutPHB/9xC6ctPwRFFUtwVQ13pKbl0aBWkW0j8APYSvRI9tsaFroe1OIVtcQoPZF4EcboQ
j5rgh70k/oB4/tOM3Q15FJK1JoUpOdan00Toq1QzEY/x2uP8E5stO0ViZ1lHLJeSO8BkhbQZiqcA
5S3P+LPu3t7+veZt4NBiXxdXnSP86MhrGbiQffzzKaiDHwaFPvhd1bAJJX0Tm9a2u+DsP6y0xeLv
OFjTYth/uIXP0fo7AfI97JqAkiQC5xTX+Gw5x9G0M5qOjMyMbo0lq5azXk5cnANaH/+SmnIifc0w
pFydanqe5VNplAND+Of+rBlSOfppoRFvWIZ659v02cjuF9cBQ2JJ6XBG/Voe0tSDPLE4HGyMX2KI
KFRcsF9YxSDjVolFkDlLkkLCXk1n1GjP5KckjnVYQwhhxe+RdKvcTaHbwsM26y8Bmz1/y57udiwa
W47E2Y8KQwx1Q+yczFiIPyXcEDKt6+XdWjYCTT5vMf36Ep3XaE8VLP9y2SbOeYLNbnNnUSLW2sXo
9cCKmZjPNc7g+hcBcfrdOZFl4beYL3aAJCAEz/vhElO5klTeEQq0KFx8eig6SM5PppaSCF2h57H4
lbDg4H/KsGgs7RLujS49RFxvuBD/QwuosLB89r8Ru+M6SAJE4lqVZgbJjFOL35kKRjfiXwBAeNBO
n1/n9U25NamP3KlR5YoDZ2DUQEOXdmya8NjVAju3Ol4D6AfQ2rJtzDISxAXDvqR9t4JMmxT+0WnD
QYGfPr+j+JAhgpDe4WdKqWZsSTDfs2emCBIP7tMyKqNngHQvpe0T/B20b/weN4cUcCKvlAe5nLzC
/7wENDJBDRu/ws8UyVAeH4hUaG2I7kk7a2bQQ5FhrgDNQsVy4UFhN6ojewApHfrDcOiBlyPdz3W7
LG4SQ6TPyECIK8MpYf0d8IRdBvEYTDY/ayAZow8ewd9hAybUEY9akciSBJDsFVnbcBRJapKvOz25
4jXThj+YLoiVxfVkKhoS9dQwh223ALfWRB2XKtcvH2bWQonmm65gIJvuCQ/9ZglbKIA5uEH3qIVL
1KJC+8H4gtT8j6gz204daZbwE7EWM+gWIQRIgAAx3rAAA2Kex6c/X1Tt/k8Ls902BqlUlZUZGRm5
Mxv9p0bqlFepSm6M/ZEf1WHyyoFAR1JHY1j2/oZaS6UlfFWW9pOrVYHdF26mCYOApM71P/wGuXsI
cWGbuShO6O0lkYG19Ad/8j4I4mR05VXI8dEyoXrHTGTtfviWRY83sqsdwznEP1UQe2ILhuPFVi6T
hwGTZ6BVwBkzNhs8AuuOa3XIIS7UGCvCRH0W+xRaQ9+hQFfcRVY10ac1mPhBGZQx5AsR70RRNIom
wBQG/NGCwatjvm7psoqadJ8IsbWjOEDoOPh4XzeGxGMrgSppb5Eu60xljFaMUFrhX7grFDmQyGXZ
8WoT1sn205oQF3XH77bec3WL4TaUm+xi8ukT/S1QidQUmPm4VHxq8+zSt5DvduBpFrSSO6TPAPn5
72pRIwUQ1lxT6KKYVNu5POGjS2CJIBT2Ye8Cr7A78GcZngkWeW9BMphnU2KnXUhjIvCOgSR61QfL
t6NAqQFZCukWs93RlrACzb0dLdnbuMCa+blFdbLUQGz5g/9sCWNGFIOePaMP+nLkzkBiqd67MaVR
nLAWBdCCdWOvCqtBuBi3H+wsgQEyYC+zS5FQwOBqzwZYDXRxnHUURpF8HhyWA/7oSg0WVPmtOJr/
jVbaeI+hNl8ynJSuU2XWyOuZ8nm0v0xVeOtG86UtDDxEDijcntGNROmQjUckzp5BSb456DHrF6ln
DekNwYahjQQJ0PGzpvqMEk2nHMQgVqjHQZyd8S6zxge+5h5KP12YS81cvp5zard37bWrHR3vScm0
myDuj8cCkY02sUD/yDDTnxFFoFvlQc+6pLH/1ktOHQL+Hrm6nKqx90eESPXIFmv28Tz7PGYUY95r
L0zDj/4BlWPvhqnEWMblZvHIatjT5W0HlXdP6RJmQa4xkkisMPqKcajKNsf+SX9udrn/bohmtRzw
c3crpz+O7S0hKcxtYhIy9R1snuzJzvjMx9q105e3Mh4blBcAxrChuNPa77UCaXILLIscMCxv6rPd
P4o/dbB6JAfbpN8A/MOElIMyHsiFwk+9u7/Gi3Wc9xSzLTTDKZWpxFO8pPGUSWOc4pb5XHmEMTst
0SWqlWZJ/iqR7vmdcmQtCa1BiQeplJEmTMTX+Mhs+/Dy8fRkJ3JK2SpLiugcaU72ANRJfjC05XUr
wvmQTfg0UOypOzWqG6k9ap6BvSCTPdHg+iHBv0diw6G1h3rJfEC3EBgFtkHBV9iN1gOfh9tvLAYD
y392WWtp0xgmOnMD38PrnLzHe/0AWVmXuzmEZzqpDnp+vWf3BYP62D3074hP7Pr4mYuzr2Jda4eK
sM6UWvxQwnqojJZH/9C59G+woXTNmzq7OmRR9Ffbqc4jtIGIzW6pBMp6L5gO/hSM8FSJqKGQDeyq
PikH+T9TNX6Sbqh1xuyOBvufSFi2eFOn7Q0MzyN2WoZSBU4var721LYeW/gFkCZvEGChn0OyyoJO
wrHF/OA9kq3e9LZUUb7RKbPxhZAoHUNSeoQRXSVc7K3S7SKPRDk7kIr1DYV6rrv1db1bZ9vQbC6Q
aAqoeqf0tw3MazEHbVbape/zV6gEdBYzpXhToMupZm2hzI9MCCnmyvznXYhdHmpHUgljedOwR/8t
gTEymmb/Z+pTnWG2OG1YSnLKX7Pnoe+FZWikf0QRbGYkrPkJADU713/mDleclAPJBv2lIDcDYuP5
/efXSqtCJtxirDpV/FjBzysfNPGCkVJ8bqP0EXWZnR+kKsHq2HrksTDpWNjRf69hP1SeL1XpTSaj
EFddG4PgEV0cmTxmO9hfV6ciV0A13ErVP6g10F4rf3MTaPfR4RBuCvxdHd14QaKE/CqGQzEBPePZ
xNjtbJggF1XZDH7liz2qpfKpaxaXWacEVU1Z7VlNk/BUmU9QBec7uroSXHBT6Bt5HJRZV2l1n6Qi
LAddk5bSNOeh/pXcxpClzWArUJAvgguxgbHndG7htm1JEixsKBY6PpCqNXGhVpv9V/utvRl46vjX
nLScPt06vVzmSduwNjlJEmvH0U3QJS2yDNGHoEgleEzYZ6XbnMBEoGiz2UyMNoBKlbVwdATb2sXt
osbwpfBOTv2rijgv0yUNVxLEKcPbCnHiDDRwmDt+BRz/qJKv0YQ/C/tdaE/PMJjatc4usJsu+oi7
OcyNMf9qbAChnzWDShCE1Np9CtGIuqJ2eVzmqoJkmQuOuA8o6kUnZO32g928GG97UETLl0oaqcn6
Y11u7CIKvluFejHOjY5hKnFvazpAXEb0a4fQs0QfyaEtPD4BhFN339xR0Gj2QdpKCSEC1cehBcFZ
tHRjdAAtHeIdTZUwXngbeerV3zWHYFRUE0a23hlPkW1UdgA5ovp++h5IiPA7yH7Aydw9yh2g6fQz
/DQgCEHFeiXUdF9PTYrNe3nvAf6ppg1opwfXJgoiNWg9tV/Mv/T9Qurp17g29ZJtBqEOC22+OS1t
VnKv5FDKddGAsrK7My/gBihS29ILCDB3XR/0m00ylW8z5BbfpJcaRBjljp3qDV6OAwBFnQg6+QkV
PkWaLt3ZdqhMamfrH6xA+zXqrQ4V5DN8ojkt6mg0q7RDg5bQUwIEQ/uVXDeb/9c0xF4Iab/D0+Qc
MfVaSoTKNMNirqn9FPqy+LXWch/6meDeomMSCuYKOuRrllgAP7c8z5arVwf2XZgdvjONV7S5RV8V
0kXZfHwDn4Qjm8DT847H0TVDtohWkQzo6wHFsAyDxC2myG+WMySglTxPfwaXP1pmF93sbUieAJ3a
rx43uqoSP/DGEHnIEc4qxH2Qenh/HkR9V9QUiVQgPooy/++ZYuD0SXLWPOfQSycqpanYT8/lsluk
5wDwKZw7/3nyHxsfNesSOzcNt0gROPSP8c4/72oepVQTJecitf9kB99rOuhSlCepcmjLe3pjhC84
ZgOqy0twd3eOn22c+gk6SUOQYJQakmhGlXKqX+yeKRXbD/PdTAcp4TaiMtFgoJzTf8HKG3CLK+Mr
qfwJAgT5NghrVvS8F0JbSj7IcsqivHG58m+M6AMlCTROEBZh0wNSR27hVTmiZj3zMpkKTGrpdFPH
dnPzZfcML6i2W+comqMl3nJz9uHsMu0QgaSkblNBvvs2yf+92+DKu86ne+3N+s8Jokk3Qj7KAukJ
08SpuLfxgBk3lXvRtUwhjfYCsR8gFoGFk5xBrDwWlUMZB22PTDlCgy3TjXjCX51I16eRnPx57fmk
jWqp/rxUw02Lo8PwXvVNVkUrSMQcYZzsFKx0+QOG7sQnyWXRZmU3tCJyCNLt2vMzTdMFaAh0MPAZ
IW3KG4J6ib8OnJmp9lgxPcK4URhC6S/yE4rHDfVGYPsJAPoU5rhTxRZK64fKWLNi/cm5lzTtV+g/
eaM6im4DTtQqF6tUlm2bTjtHzIlwHxOg3KH30xp7yCr1i4CSiTrAkqFRC0uFWCZK83bwp5TM1Mqy
N1YYlU2qQFDMN8oHtwxBdw9vtMAKAj8Y8j4XVD6hV4OGRmfCOfh4r0qmQzcQ1A2Sv++EwvfTsFw7
w2tGCrj+6d8mhbBI5RAl/tP7ADbgq1NIvBdND0rIRVFgeP2574xbvlU+y5l/iq/+iN6Pr4q6IjMN
CNXKfmm5ARst1OFDrF8LFWusWZQIvhHsTqENlcMtjX/YbtzUgnmHYZEfaXFiad9aVqNwNiq2hMsi
U1SolhrIGsCWY6Ir0Wuz7h/tY+xiehbRT/8PTDLu7vv30T0ojLfIGWACqFZ89bEG1GiUCEOYZ81k
BNcTPB2cMSgl6ATTDrKBygQRKDATtYgd6i/n9JIDeGWUaMGBJ15k4gGPFMtKoZwp1ODCNi2qfR/1
DZXmyTC7/AVP5A+qmSNWd7sgSbFf7Vf5mJvBWr8uPjSN63zYPAmDAWIUVt9iWqTSSkEOzxt+J8YP
mQIgIxO8U9FVboqimMJQXcVASMjr4lEWMB1r84TVKRumpJ6p4KW1E6RMqAdfFMepu4tF0RJJ64bW
NdjZ2OnklhlalVpsVsvCuhbKPpUQxHiFR+rk4B02nh5WjJYMHIgeM7pKBSwE51iICbSI4+3+tZvt
ibcDs9xUshhhLO3gPrysUn+7LhavAEZDHhXKNsL9/dsAM5wbY+yW6Wku+HbPtAzo7Lu/LjHJ6D4p
NrPt5zA/PZI+/5HK6Mym9/qHYuBdtsI8g0IGEfIQxRR2dp+o18BiauanxTZCn/X34tuDN5XmHkaY
pjeJqPc6280tN9fKacK9O65Pf8WQs3EQ4SMcjt5UUTnLwwzVzcpjQUnPbbGdbptPIMcW5NdeGe3S
cr8UfFuFJWv6QU8CFIhQImSROh3EW6NXrUg0MYsoxm9zZllWD/nSHiIIzWfrg8hNbgE2GeDDULND
VEQfzGsLvXMMavAaErjTMRM5h7FDrVpp+UP/Au1WH6ShTvxCud30QjZiSVlO10FtGwB7/AU6Yon6
DqmubRNaKnhIBNGZ+Cmn7f7XyMTLIs0+du1to+Df+gXcr5c3QzK74CMN7iXzQ/sy33XP4WtRnhBq
9s5o9m64raE6tlzcEnIWBTovfuDr1R98WInipEKb5jadQ50uAPjIlNc0Xx795qJyrRjvIF/XPm4O
SdfXqDj+zF/DAl7JDK7OafWNn52sYa6fm98OmH39Miy5BzpWX9x+f9BuNydl0GogFkkPXas0U2zT
HmaUQGaKLyMdNEZ7g1HRHm1XzSGMO4Hq/RhJFQNM5ApkqipdxYSUFyB3X6rFZFGZrNtmfGdTEclY
WWjrFCJ0NczPf/ViJ1keG06rNJ5FaEkOi/NUt0hDl7RTmYzgVi1tUDFrrDDG/Fx62bQw/HVoOucM
XseKtwlTK7a3O6JhQD3IEdHLggIEOPG5Sp7om34SOPEAAgiO0Yu7C+xXJUbXY5ohrFB3+d+vel1l
FjbEOH4qaAbeThWKXL+r78pZPKco+GN8jlzUjswsAmJs/HIElcKBLe2hSkPrumt4bewDYhsycISb
je1AORQlIoiOMGGd90qK6KRIKM20pGtS/CAtpLfIX/UEcZC/IQIISsFtSFf3a4tovC4OC6Xb2n84
xBFVduBODKIazgus6uf8PYQ1hJMmfS/yKsNgiJI2FyfxeGd8mFyGjnIZtBqnpmeoESL061zpa4MK
4G+vjt4JmGyrXKheu+nWHlXjU6Rdm74llNGd6ZdGPRN8XZ37t30z4Doq9sH+SIVpJkwmm1M1O3xE
pXohuDOEgbO4T1Oj1Ah/LSD4Px4V/7/vepwmt7/b3+Vvu6kgpnt/1OjPRtFG6eXz2OZQAtFz4YiY
6L9HFtUhlCe33uPv8UfJwhtkzjyKyK1BA8xWS4kHm//+qd5ifnaLb7FD2y3zSCOmXK7CkwM1Yw+y
z3nKw9BHJlsMlordfdQylBWZxxGQFumBopxYHlDQcFmv8+zaWTpLjKlSFQcI+SKX3eIsAuFt3ucU
/ahMoOqkrR3jWCUoc256/BK1IyPfhFN38q4nj10dL/d/D5xh9DCoX98e6njVeBPw1fAkebBL/l3n
qWVqead+i5oDaHGOSo2v8zNHaencvRNcemyEIRJgPOlduFlT3YILukOdXbrtaQTZHhS8sjjR66Xa
lUo7sgli3VKz9HeY3Ca7ZWpR4M5Rao5cyxHChHzFnXF3TPhsEAKaF+PhifYs/qo4xnS6aXNLcdVA
Cj1FdP+VAij0llqWAA4ltASCbOpXfEQLDwCgDPmdoULLfzCQorQvvqQa7W6Jr6HUAJJ7cPKpF65c
pn04cYAwj3AKLS/tBrwggMUiOoxcEJ2cA99TKNGFnV2ZC2ERlvSwEIKyIo+MEUEjok7kTzteISYl
D6CbVC6giYDCEuI34s0Iefp/KAPvodIaH1AiEyQ5XUx5nRArcVOn09oUc7fxWOkixrKmPYPWLEsu
jyKK1XSwBtTgS6nB5ZYMqwWd71VkXUQQQ3KMH5GuIIwih4x4kpKqwuyJtLFbhFArZXMWCl1R64mm
WTJKeHAyICtC8p7IePyeH+I/K6w1rrXfI/0YKSkZoVIE2wTI5Y7I2HW8u6IzckCgSkGPQp8yoQ9d
qb/oVdEegcKJVEdlHjN098Qkl1tD+8HvkDnPA3UYno/E9T81+QOWvsQI5lF2ynqi/Su1h9kKvtGB
jNV831Pm7oLoKFUwBY9nPIk7M7qUVL/DO8gblSO5Lc63x9Jk7qeW2TUaoul1HsELVlxqCfUdsZj8
GpEZSKDUjSDHDZJ4nxN/82Ionmc5JtSGbF0+aNt7zpO/FL5rUn0PtVxLY+rT6TmCKB+Baop+USZu
dZbpNRWYLG7+mvdgfeFRv+irlHdL4xI6AUJXnnhyxJX7E+Wf2TV9P6lR0XFnfUq9xVnSKQk0Ecct
Nz7PjxBOc2O8bS4zv+aJv9XbkPUEsbkOVZ9znt95a52OOStekV6/WZxrvjvPC2RelRPVwtXXDX20
Mw3vque5rA9xM9EA167XnemRcwvvDFwTb61AQe8WhFUHybqswhAuTaVDuM1JtG8D87SJxhG6axO4
4xcmERoLW16NvgDOJ12WQ12Sw7Ck13Rwpw6pcVM5a8SY7dsZRnXsLHHnMDx5xpx4hBUNk4V7dPJ4
pgXiGQBK9XhX9jigHzCerauTxRAWxkQCXCqPe8rDW92k60T2NM2kaOfnasQJGdRDE2zTBPoXNFF4
mXnwPZ+AZ5pe88S3dMD80QaTnoPjwlju7pjbyIMPIVJiWDbtUudkmliUW9luseUg97ql/9GxJn2b
zYL1Tt+JZ5MLSsVKKm+CwtNl25LLocYZfLFxK/XG0gKqY+MnCBJkJF4CE5wvhG9AGTCHgVNPKGPy
k+YUVv9UMLTN5+u15Ac6ObgehkOC3dM7qDHjjgzN8CRU5RDTX75P7y9wkMF5DucMomn1Detj1SY5
RUKMvJcv6wGNxwsjmC9bIFWYB9iAsw/BR1KGP1LbsNKGzzmzk0Zm5NiTCCTO3IbbHekcM98OcYk2
k8xuPHIG+5OO+IZZwgPABerajKienYj+ncRd/93pFEkK+o1xI5Rg2LYViUsfiDRy42oIPTfDmBR3
5EOdu0WWBWopvW6ema+Ca3/j4z9k9DoEPcClSfUhodI7oyM+BjwyDkNBaVKD2kjVdTC+CMarbutS
/UXEphxrmzhAqAuxLsQ/d5VBwZ03qWMmDaZahDcIMU1xURF6cG7oTtbUuVAJIYtaKPOTdg3v4lHN
ASIYNANZDHPOgkQMQIdiPmVeWU/VbDjoJCMFrThA30TSXJygCeG/KlfByGHLlTXEa8CZEv6szVOw
RZHhEtiOaAZWeG+2Y0sWUw7AUuPECdUoaBy09So2/3GatuSHWQME+d8Ga6uiUGyE2pOCUaUj0/90
RAR5d88oYIjtpJsBFReAdoGXWBYTyssxA7XZsdiZ3VMBP8q9CfBQumkhOoFNzgjk0QHEpBS6qT8X
RexmyEECqwV4sTygV6uKQ5WaiBEBCNH7RIAQYmRk3RlKIQ4g3wZrKIw/8CSVghAbQXRbracyhxNS
SBre4dbRmvAe0AYv4Xf6HJvJgjXhyu/6QfoXaA9qBTyuTL5gXQfSjm6bDqC3f0A+RSFi4skzkbNh
4xGh7HpTFjaxypG3FW9BF628Qgki2xsiW9nUSuin9lIFBAnvsFUeFBEyjBIOz9MsU1S2JNLCJylO
UZpIEgLWEtcBOrPp/w1K4ow1Uagy00Uy0xocnbqY8WDKDIlo5yKt3SlM0LDQhRVWhzwVocH/Mvmc
N57QNRDlQ/dDiQXYVhXQY3HGuGQcLy5X99fkav7lNSKlSpUwJWujeSQ3TbdfhAAy7ZIBYRaQotXU
VaGbSK4qE9VtZQyBtpiX4o4YWgnPN2QtUoi6sma5amYCVBd7UQu8VjPKOg079kdb8kI+V1QBNXRU
NGIBKQHYL4qBQJNrCw20iIlfhpOdj7cBR2DL01CXqA2VJR4PmS0q1KL6YtyaMknhcDWUneIsIEQC
bdLYkpPCSehmxuLU3NXekuPpnsYXIC4xOEUPdKiKgbzIsaXh645jrvzOhZz6mtYmlUsLY/O3r1S7
mh+aJ4bZKhJ0h4xBMISRrq3hqLoRkWq53/ECOXlyeMqvK9DLVDoLKuPAjnVG0MpMeg/vdLlcJWCe
YlZrTnIdsc3Lm4wbseS/uJrQGppEZUW6TMk0ItyW5UTTid1fyrsku0tCHBlBfYlcCs2UJPkT9zef
J9NJyE/iVzrDhlxhcod8Ps4nc8Kh2brOlHNlOVGnw6FagAz0VTBjm6yyi+dYiY+gJSK/yLulw7L5
3Ad9LPSpor/p0G/te5ulGM2qt7QJfIWwkvpRxwUtVVQWaJR094mZvQPcQR3q0KrFfO6SBUH8xeb9
Wfx/SrDbkjHZbweJmF+Nm79QWk3vx7vQO8IUPOicuR+U6Yx5BeTSlIploCJ1qf8QRaJEtkCEJ61u
jTvdQQMlCqHpGGqKoB+3xKWkOE2djsBrOG8kk6kx6cTMON6YpWcCGkTqeTeTl4Qa2yWG6d/cZt+F
Fk2J8VrMDMjuO//JX9QWlKfpguNOLTbsdBg69bHlSKWYhop73i5FuQXO0Swsc/+ZJxg5Km7AymFP
wBXUHcN5ZW7IYUFrm+pNZCVZzT1IrMIh/ofDQ8ABegQKE1lJV8lE00LUn90NMwrUjO5L8Bq0OhWH
iOxEcXHo4HGInoMzwUkrSuEzmV8Ie2uSiOuhjDfrlcpuTWN6zLLYTPUVS5UH890OLXuBr9vEHOCE
kk7PgqHKz4vjJEslEF5zUWCQTdpC/4Wr1FqJTlrkYH7hAUkNlUwt3J4rVly5A2FOs+b0wDRRuYj4
+SpDluEvQ3114LPRdVP0On9H/0Kli4ZmVyy2A/FWTc0jw70QX8KYUc0MTfshUhfc4EcN+lssEU4U
ezhhXYmMuzLwJH3uS0DKYpgM6e06vk/zb/2aTOl5RRbX/8QplBhCyCOQ4ckl1I+DJeuL28Fgw275
VCiva+dwWKCb8PlBbkQ3OsqlaYQZ0o02BLj4hUe6JraR244uRAWA1MiaEXUUexTR/D3bQBepTATY
kGw9SJGkKQ8jISCAgZB4E8Up3352hx6niyv/AybQWwNB09Dy7rjIAkd0tpwB995i/qLI7Up3aD2/
f/Wc8mLbK+7rfCZeNnq1ce4wLf46H2y03E1FbbiXOc6IuCcC51AICLWAOALJnPDticb5wQH8jX/j
87Cw/K6PgBoKOc7zFKjTobmLcTUJ3x30peXL79uXe6OYaeWe/nOYuG+mCAoAirNIjCQUNutQ9OPQ
YF2EylLninLGY7JzEbpmB8Xx7sttpAYALedNtWvNr00Hy7CInSc+oKAA7g4FnPIv2RIomNywfSx0
m0UX1EuwU1ABpQGuLVPrIxZ+R15e9Qkn/sSpUrQUBNgIjNiVzQHuCl5oNT060cmObkeYge5Ypklh
O28ilWCl+Ddd8RAhWcDK06K2TAqKXGAMbptsiVMCC6UBjAfLLgbcCxtgU734N39fcyDY68BbGC/4
T1PzTEsf0E/sq/7NjM4u1CIul/PGD7FsVA0ABihxp1gDVQeoyE3mXxbPEllVrk93Ozbna886NSw3
0mi018Im4jAyhxcYo9jkKf7zHFkeUKBE3HO4pIbCp3GLjBULGhCm2OAiZZ0YXowWZaJcOayFKhuS
xUmWSy16vd7wMnFONWCMG4r1tQ8ZQ3bfGBdTACj7sFQMiL0W8dmNSVSQ6mTVmYMBhv8nm4WEQrHa
k0W5VtkxH5WI/ZdWQmym1ujI/OhG65BNpBCpqmLXAp3NVKB0Jz3nBIv8ALy/IuJxHkYwaqgg9zkc
IMumURWFZoQhBo/lEeB9Y1qgp6Hq/l86UQR5CHVqbwitFxVyChW7uDIB/gN34I6RziyAMN31H21J
iA+ptm4xiXFXyu4wQDkdH4I9gQ1gp45HjGJSswaTCSTrqavX5ME64oSL++hDJvLbAyIlL/SNPbev
+lQei4SKxKSvAdCNl1EH14EDVGLYdZU6CjXxh9LuHuddPCIxnK19TENj1j5qXU6gMRlwragOpZha
cdoaVT9ny0vkserQH2hSczFMIs07uQLaIZiFLVlWOSDW+2BE5X11/3DKFOCpHQZb69elBYrK7Jnz
djt7JJVj17qVss5aSxEYXCR6vhhTTBkmpq0N1EfzZ4D1bD90EuUTeZ9rZSo3/O6xptYJbUu+9IM5
uWOo9f/KFcwp4wHwPnvcPGY/jidOH2/bmbKhMzXlrkUr4EBaVskp0sdPfu7Ej3opQhbKEBlxxN25
E68KoCSYHUvitDeDoIHQUMjWXLtHuKVI9vEs6/MAPOyQqNIuvuX3mldk5ZqighxhNoDQ/xqzYX6w
+PRLiMHf4LjFOjJxcfhBfxJ6I/opoLnbIOvNwHAat78XEpzCEO6I1/yU26DkDSlVqB5GYcYGevLi
hduCyAZMQixfh7CP2a0oA5dBZb/MQ9m+Tz9xv7TIJVVoCP2oxtMOMU/Li319Gzzp9YSK/cy/n9iy
H3F2KFp+mbSqnrTboQ6DAowOcK88/2SRphSfSoiBetkxHZgMOP4skgWqqC71p2zcIpEbEQQRScVO
fnLGmlxML1PVDY01kOXASW9QYb/qaQ3BK3tJBEXmBemQe2VK/KYgw3zOH/OrT98fUmeJl6bo+PuP
ZktQMISIzlRCZdO6WryzDJrC0k9dNqfttcPQB9jVGt1j5fweH5irMnU0Q2SMez1mRK/3zx7KQCig
FrFC4aR8F3uMs2SGCXYUYGA4+SC9B2bttJAHKHMpCRjxpXmGVg1Hi0PrH6VoRfekh+LCSCtNfX1R
OIUAqyYYxOzh25Am7255tWBmcDvNe4sOp/BAjrx4evYotAuI/RXapfaDnpsPwtlXAI+srXrXLY29
tanQHRRXdZFnMjAHofzmqq+IMAS+1BOtjn1zzwvx+Nlqzt2ToZSntJPKFhDEyW+il2lXrxAJw248
kB4YMO299mp1anZ7wFyOMguMh3nvXP0C+Y/9gAqoKtNVJmhBc18ojNx5VW2YkAE6Sg0vfgoGorum
W2TcPj4/bnD9vTY3LzJ3Rkn7GJeZuxdRQengepZxPbmxOqh4MgV1DNzdffRvHXQcT7KPrF3KfWvO
6DsgrdhC21eutUYnPXig0Ar0wPpQ4QvpNDLmsOWER2i09IviUKuUHpFbuhzvyUlCYkOOiOGVfbBB
yb2CtF8eUxwTlGC6xkgHBEOuXbHwImZDVG5iwfSfMrwUcFAViuliFjLv3F6DmRhHkdKRqqglJUmY
o8OyhpQHUIEU6FG3v+73z9W/8d2TQVfNCtRlIC3xFiXkIum5DrNTsIJiKkJadgySFcx8V72PWhSk
IFbQJQYLOBdZUbvoODuzTdj3Yulqyepm9BZTNWqq9RH5wdxkqiZM5gXa6E15o0IRH3R0SyhKaqd3
dblsITvCZrRb6dD5qMOSWCy2Olo5H8EjLcI43WlivVXJI20ij6PH8rprCfgjMjRmxcZyMhadWNxn
OWpS19diUHi48fMUSaCjRj7+jU7GqbKCTAwrUhkpATtcHlwWs7Vw04x3Efzn38nzwO/rhR7kwPag
vVGH39pgfqqEJMR7lPDHvfjocZN0c7TeFYQhwqCxEy0ZV4DxipmcW1lmO6DYEBA4Iw8PwELlGpvg
krscemGGDxDK0QYA8IGWHa4GJ6vaw2uIouUovMBrbQ8u9J3iRRNGgEKMIt9pKeQbTH4bsXXKiB3o
p0veWQ6HDm4K58hi0D986GolY6QlK2eExVyD4Q7MyLnhc+9qxlPhdXI4JKZ1Z4HGvp+v+Kom12GG
EYunK4cdxE0neMVHwGzQBvhMV0bKMupJXwtXI3unbJyhgKqqTVTgwn8mQz4J5N5IJkOHrdqx9fgi
lGrSQzdjMWux2xB0tcxT9ljwZGB1ffInVIYSRT1hOja3qRuzwpVc6So1OPiOboMZLL9ZE0513f9l
BRSByoWHC3VSqtYv4cMAyKrxmZWqYp6zbHtk8/NPs1CjVS+7HTyO3kM9mu2Bb0CO/pVUoPl2v6CY
nXMXneY65NeEyaYU7alvGQT0zUQDX0bXCRzkKtHIU6kBBogv/ibAVJXoPMIf0iceyyPb80+nC12l
Qj2BuvSGFKF+xvJ0JYClHKEyvkq+jlvMO6KRmTKjMg0B3H25B2Bxi6PXyagjG48pi3dK6zOxbN9Y
AFovaQDND4L1vhIwb1jyzB+MyBiQJjG6bJRQM71lxFDD6N7rXSpIya9VGmh5DBFSIjVLLvZMs0pC
AfErejEmwTyUUUVLF70yL2xPJsjV9/xwGS59CovciEZ2zcmEel7sIFlYbqDWgeK6pLMlHNt01QFU
VR5X/9TBKZ2qBanAHxVrWftoN2qqErmQExZFd1OHVBGUoJbeiYwAEttoA+py922H7V15Eb2Pdh5h
XxROypW7VxYlVXsGmcpofkMof8ciFPvUpDdg4LB4Pz7rsz3Bj5Vzr3v8/3NY1GjoktXLhOdQUSPQ
bVUNraB+96gzwb+B6mEO1YXEClMpXlEPE5YAaoTUeZDZgVSbqZFGlPIY5V1GvupgkHcqfPNYee4u
gaZqZrFLlvz6oiWELkztaFS+11koyCHWxQBOWwpO0XAB10I4Zjxtld0xJSeZGp2aNWX+wLpKlZY2
rA6zSQd/C9gCKoPdZcoQ9GhTMbaFiaShZqbhiHZnrkgCsoY6LtUpDp7xX3ANmXGsJ7NCe4hmUfzr
h6MXCfhvbYT0fSUM24hJNOHyt9se/rlQyxQRYoretSjudqAH5TAAhiGE583j0kfo8j249F8cl1op
2GUg0jgB3Ljul9ZjWe/Ze7avvWvvET8pS31E+y/34jK5IFMmIbwC0vS7SPqMu7jo06qZzNCPHKRg
dukr0qrUSCVIME++AarHWD1lJU1oxvQQOCd7qC/px8iaHd1SDySZWBdrjj3aMWx4Xz/4PFrDlGHh
c2XQKc4F567KZzdIJGyqGbJPefeNx36vPtuUv/T04RdUrsDRRO4Cz+PHNhWAKAZ2TOk9RfnKAdAj
DhD9YNIVxZ4qzkC4x9wNMHlt4zxASTsLdns4SkBt/IoaEjm5ijIpV8w2jCIfwnuc9Kty8VTTaHxo
Lo9Wp2zNCA6GLIa2L1xib3I9bM/MLu2v0teTjhGTjHsuMgZ+jUpLuNn0u2VfopRjYaJ6Uhvy0jBm
LTlZuaqTIlD5kR7ql4fcNAqgP/GLQxFJGraPDJxSnarStQkEpFj/VbIShjbX9T4XdjHKTwl44hsF
cI2MbJoyY5qljDLkEiUM9H+aoNIMHTNvTXmTqCpMehGjcTDkHO49leWu1yyUoIWSg1VWYkazlen3
WmyLgojoGFERZfS1Bj3ojhnqM+i2jYbHkqtYXyFQqjiNONZ0T3XpUxToxQCaYwua4+wo8EkRTrDt
/Nu4e/gFGEYpCK2YVho3aQlbmFXcYU0TAa7Kx8jn6LAw8UqozlVezkQA0rjk3pulqB0yWrGxq27z
goSAEgTZRh43KgpDHIlQk1sBv85F/huHcZZkkY+u3wMaHTxwSuSYUIdeYUZIxSPEfuv8hDYoNXAG
o9LZaD41mDqrMJqwCwgbiPEuViMaWp24Gk0xOX56897oUpGvpfcw460/Hr2rktxgIoW+Ngzpb6Ie
8K6OCAC08nh32Yoo8riAS2XQFOgerfDabCyooYPI+WjSWZG/5C1jAWpKbdkqLOmFsPwol/zQsk1V
WfJTDbaAw5NfdcZ94ERaowbcLBWpSBixROcvk7dlj2xhSYMx8Sn3UjNrDP7JCzV6WhxBoDz4OuAO
mOuSLwlwRZAgeQ6iV3EYYHYwO3mzhXKnQkE0zdi2F3idfKMbIrFHyT7iI2iHUnhqwA98IUtmNiMT
RpQNh+32YEMrTgae0OLq8pmMilwiH/ICxFM2X4aO+Ip7A0Up6iGC8iGRICrUUmsfRAuPcjSit/XH
RTGNOr2M2w65aSApFw/xUZxWhcuxyoftpWldaGTBqph6J/i9d1d5owIi/VuJaVxRY+W9/YaKcrgq
LSOKl8iW+PKy414jkixLtMd0yhsFCzZ+unxIVTtnMeu2nNDOeptSTiIpdyrAMNOVLP4GP0rzX+/C
8mFqTzjxaJWGNyueV0IcXaZrRFmirYoeTkjy/9ofmsJtXfqeuvnqOyrBBsYZkUfCP8slCjHW95RX
i//Lwijg1YM36WN6+p1eSfzjR6NJO+NOvtV0FeEpKK2sqBYdRymz6EBIpVdpvnL+uNDrDx39Ihdw
1HMQhCEEAiBtSy4+pX1kV/lVdpCM8wMdhXAD6A8gxNrf4kJ+W/bYLXPp6rVJDEolan1fYtzTrUJY
CJOCu1fUyleWVARK90ajRg6ULEmhjpfCjrivq4BrG5wvcE+1Wz6QcXhE+cFu+Z5m4tOfHBhVGnxU
PqMVLnxnodMQGiYn5lB9tiSCQ7frf4jCqUoHJIiomgt7D3wBw2X3NTJEDYlDQgv7k6NE5zc2XAkj
E6nWdRv1vvKKgKaQZseTh8tAhQcz6YtHTht6hCccysyMKy2yrL6O1HK8e/lByqlTu0bLl2F5mCZz
NpwV+b8TWyWINQR14K/crHLN+Zl7tfSqPGFTPiLc9Z5cA52HKeVFmsSGCR+ajOX4mc5Rv5d/Qbk4
jVobRzYV83i3wWlfvLnc9mdP7Fx6zMC9RVHDHptgW38B9syar1g6Hy+KwKDX5ufFeX7ON4fJ04Gr
Wr3fVbBLhgkUkQuiHjo/TCbv+XeeTEg9wTiHuMszr4NdC7WWB9/QXyC5VAASy5dAb4GCBl1u6ctK
p7e/d5khhsEL1HQNZluKWRpbdP4TPw9RzHEf0eswmOWaz0+VIigoXM8hOZ5DfBGfb4ebJDVtultx
/pvg1fhJs+PepvHBnVav+ikjusGnVS2TCKoiov/iOxqZfFugtAIYEQTzFlu5Xo2CYK8ZLUfAFBGt
vpH7Mq+gOMW9gGmEJ0rfTDmsPOVrTxyeTf07LNQgugucfIViSF4a4sshvf8IyVTR1IrSD0jZw2NP
+TTBmS9qpbNG7Vj0Ibtlql5G0Z6kbSA91y8TXiP1/u8QubExdFqSJYwc/pZ1wnWChFh4ImQyY8MJ
MokGG0Pmp/tRClmBFqm4v22QLjKpGYX1e3Tq3lg+1EJlYnTUnT+nvltm4uPwSou6NT9Os4UMf8hK
MePPbgEdGbw4qHO0n76Ab9gg27IAtL6kDABH3BjGA1D5Bdj7vzWV9mqwQTVoDNOczmwTtJ4Zrmf7
2WaKZ8KslyZfu6kIZaY2n24pnr2bug+6S8whDZcYbHoTO7yEH3heYk6VoZmJzSLqrQ55WDsqZZTR
pYuJUrP7Ck1M0v7w108Gn87Z2/ZedAehuyCyC7hWjXfwaWeDLfN4H2BfIJkMzpPsaEfnFGSNW8ny
3DusnIj05vwTO0tafTTREY+UXkq1kRYeXXiD8+oVFZGpd7ekQdBor58wv+61i1pE+FjcOYfgttj1
y3Qxc4DRgGX3PXS46e946KRbj4AY4wub/tjN1mboU7z9ZJlppujZ3j9TDbahLOLdoNtL8POfK1JL
1WP0DmcTZ5AawPC4tXf0RXpGaTiANkGm/Urok9Jru1EGAvO5dtt1nhvKXgFoD1T00n5uUBhppygE
BZJP1utVTGEBVaWwJPe7e1cwX35+QOGDlx5cCDsIbGrPHhYppK0UVtE6/roFGv6g2HoGpU4pVBvn
POnVYjMVoStDL2evTGMK4q3qd3GL2BI6tOHrPFEyJQ/ZzXU+/rdRamAsfgOYkfG78qAJ9Kufrl/r
r1qhfu4SbAXbScZNls/Gni47z27S/4bP/t5NxrnRw5stPotT/7EGjuhjhHs/34HCnhmdgjR0qlnt
uDLiLyPtiArn/+3mRA1CoJTdlLOgmPXonZulYMFuokMOk1wvG8ITb46DbC/Xz7Nyzx7yGv62RzdC
j5lEOvsaJBSgBLTJQcoD+1n07k2UlC6tssedpn1ErdzZICBy7H9rO3TaLn3qMJ6NYuD473gW8Yp3
7xck9RmtPmpHgKIqG0ua9rvPxkHNp36tEw1JJuw7tD+Z5pq/Ed3Hw2RUjrP0tDr6Be9ErnTHbHJq
NC2kg7sObba0CKGAJT/4xMrqI8IfkkTxn+sfdkbuvsAwUPXpmYzARdOSyo4tXUjT89m6vFav6C17
GyAR/8T54YecUX6omKhAm++hTRh82RHsrnCYUKN9mBxQ37WpeAwrU0fFI5a3MKO2MYu6BX+tGpJi
kQKwKxsQ/SgQarpFhYe3m7yg3w13k/wwzer7IAzsqCCmc+tcOrm6skqSk911kv4sSrXL0QH+uUUc
5D5royx2FZ9loeEV/Sv8RlG6Zp5aLZp/PdEJi3wV4EZu1qng3kSEKhQLlxq9JT0Q4cRL8JGrBNya
0UmMSo9G8ndrqMCJkmTTI+ETakPa0c7th+JiLHb3faiUpg2FUzVC33UT6tiaoFB5MjJUxISQxtKw
GE16ithoQUA8JSssj34YdJXKVJ36+u+P/a9SlcyotFcozuEQZ4GvyqOdi7YH+jXCZG/nu/9H05lt
p6puQfiJGEPF9pZWQOyNS28cGo2KHdihPv35Cs/ermQnxgbhb+asqlnT8E6rU7fF9r8pbQjMJh+4
pi3BYSFc/j8reKWgUjfV8KwUHRwihTvfmwR+Kun4Ig5lD/+u2ui2NCkJgMDZa9U8udfgRK002x7N
yAR9KtYX6qngWXxM8u8xaHmKE16BdFnb6NzXzqcd8CXRPTurtrGFr+hNqtsvofWFEN4kMwUh3GMJ
x1pqncBvL9zBw0r8pvv4e/6e0RH9NWAzP3Rq2/Ve4Yum4a9hNYHHIiaIU3TyrVFr+GZZpkhwcIiu
o9Ky2d/OWXyJDE6b7eAUL/p4h83ONLBusJo94UpNdq98higgi8+B2hRXqfeVX5pgfZygQI6ZJNJ5
FZCYUAagPI5ExSDylNG1JAYtkioNRrRBPwnkw3fNEUIvJPyFSUIy0maKwkDJtMA6/E25FCuDYNOg
0F+hqDQG5Bng1lqhIc2K2Jbz+emAMapt+w4RrJ5JAC0mWDisIhkVsarNhr503rWJitltAP8i2iC0
1qOKLvdIwzlQevmEFLnKBS0Lk9mDZox17/604XmhbYe8E3ofDocLmRZG4xn0LdOgX795GcYRf4fo
Ug4+FYfd/DzeoZimKAu7Dwg+kyw8x5mZhjOg+Cda4gkjuBEDHe/0EKq6l+Y/6jTK9HwOCFTLjG/a
x9Rts/G7e/rnp50wQStOhvOTTdPgNO1RAl8pYRlk/juueebueHQqoSLO16RBhSijDJeBZ4djz38o
P6EaA2WQZ9DMMA2YoPcO3SsXlEDUizUQ7Sr/NBqvwWFY//uQcT+Z0KoooUEQzdLVV8X0/qOdsW79
Y1KoD4nqPbQeyCJFf/5GJlpr7lT4agiTlTNGlHjjDzPPw1ZQni0KlFpThXyNCFUwD+mKterBaMxf
C5osLULhbDT+mn9+PxSeAH2u/pNLSLBYx6GZlQRmO0o6NebdmkIviXDJYPf8HSAOCdsDWdoXWhIg
emCx+epT34iCET22LAbbaqXD0KZXpPZ7wB5lUvK/u7PG4QnICREsgY6Pqfp0pNbST0q8ZE/33Ru1
R2qnNOh/uqfK9zw+TOiWi/z1W9PwA7b0g0wf1SJroZzeaDkcpTixH+iuXY2bIR01B5e/Vr+x/ow+
o/vs8Zd06Jn39m/LMgo0hXuNf2+WfcUgVbaRLcnVtnuL7+GO5uKpV+s1on1QCqYzwFr3ElAe78z8
zgZTpntUIxf+cupgL9OaLyoO1urq5t60w/zEPK0vIAFTBQsT2O5yay+hBWZ3V0gP1RB8/7qrVa1f
DKYK4idtG7bwYD1dUJOmt0h74CNd757DuQ0CwAvQDBqJdaV6vUbbSTrdxtv4S5hLDysRCBZjnUpP
v7VonS7FtW4iwgpNpkeN6rTcJpxh22PrW91qTnKqWbiK3VBCU/pFv3Sn9gyzd5wByjp4nrCm78A+
BPxf+2Jglbt9F3txONxfcBO6iLu+xglIkYo0dgVZAT4L9APA/h0dGppgtngP0EHoCKPRucZNlDvU
aj0QTDGAMguDgT2Gr4R4UJW/NdJHPJcFsAv/MzgjgrEwGeJG+8DodwvMA8P3jbxYG7gVPDYjUKNQ
tQJ1+zHI5x8WBt1AWmwaAoCm/FcV8fXySXE+U2mU5uBurdH5nXMa6K/ZdcIuzqwjfmJxuHF5xI9o
PIBk8v66aCCCEIrS6XxjQE0I1vES01K5f0FSrSCqIGBYOiUz3s12MxUHyBJJHpE5qkc1qxHqmePh
UQ3NosFHNaxYLxdNEvUMOH90BDvwuE7Fh/aJHuwsL4Qy6MfazKXemC4gqzm437d0USecugG6AweH
pSazhCv/HLgN99ZuYPRYs/OILIjKEdzW8WV4Rwu3Tgr7dhObBgJ4TBMrlMKtM9lCK22HlGsik6kA
I5GCg5EK985xl0Y4Qy0KQiK3hanvHAcbl1VKR4b0DlhQeCBCQS9Fk7ajC27TvSL7p6UK/ATGJBTR
EDER8+vsUTDDYQu4LHuAljaNhb0Xjk9IMqyxEb+93Mmcsk/JIc1IPyA0zxCnPHtDgQ1SHr0n2xSO
E3eWXoYvjrWs8SD02Kdw1fDVsGYkCWyMhlu2y/aT74k90aTUedyG04fzsrupvYguYMg8O3wgfk+Y
g3aTdiM7COYnfkPTu/1h0mXQ8k+aWLwxJGqCl6f+1ruB7x6c+ldAjPC/xBcrvi9H4yarAVZpgJKp
CybIp/rdxtWg1m06LU6qxB8itr/Wkpq99HBGWKOFda4+2mVoqF5GAczTITIBe953KdMZqXy7Bl33
QYuJD9sTyTwaP7YtRRSJM6szTPUqNFVE0ABkaNf4SeX23pOao2nKaWnxgTCR4ZE3Mj85EVM25xB2
/uLrZP1qzAsylwnuTLHlAXPmyYFPjesQqCj1AM+CYeC0ON0XS1GTdR92GOlJk4gQ6IYHEBOwRJ2t
nDOmNBP+S15rKh24cN5f1Bc88G9Bi0kA0wyrdqdpTTdQxc60ycfKeZLCKUBV2Ha5f1GSgBuY1Z/0
M6eO1c3sz+RYPtwmKobFOo4PPKHN2B9+Z1Pp9FiCUSig01S9rmTf39N+8K8rFSyrhP7Vfq5YQGmD
DQuC3CmhofZhrqUUHfthUG4LESxPJeZUEixRIIEW4kKqdotrBiQ5Oo+kslPoBQoyrUwwR6SBeR4r
zkVqI67oZqsMvurWzjQGfAzfIE85PNm1r8Wq1sEnyWFflT5Hawc76w8OqS8cYkWDCjhKx3dMpz+k
yc9iY1VjNv2m1Vmw3WsssAn5/cDA16KFHmzvPlcnBA4Y2ceodeOsQntaSfNpnuLKIJ+bk0KOnh1Y
BeQm9BBbSR6lVa8s2JcA/dSWf9NqxQepFQKAMhYH+eThv/l0e0SPHPWqpyh0zoDlIyJD4nYbsCyG
uZ+FwkJF5ejZYOn8pGyCced+cws8Lz1NZMOi4zo6vO4KR0XEZOQAAWFPqF38u+RrARV4rOeevhTe
CjkPCwMNVnWi4CpXWo11YsrOCuzea/3KBzcJWr2P3sGp+ilDVRVYNI1Ek0Tih1nNkUCMp0QZjUhf
9Bt2VqpI0TwCumeh2NwkKQDiZ+sSs8Hanzja8PSuyvwF/f7/GDhTctNS5M/BiP8YF2USPRZHQvZI
LAknjrbD4x5YFhUPRH8k1hyzCTSC4kFQFY3bMX8hjKIaskT2XaVvBfgJ5KnwXBJi0QWkFDQa4iX2
mEvLYq7C9kS3VObNk8QBhJoLTfbV/mAFITlwxrPpcc5jPmywbESUW9APkGBN5wHXHF7vH5+PI2CJ
rRKcquL/qHo+wY0otXTGaNvHso0CQUcElctWx3LK+eOkEDvws+YI7UM5VTunp1REk2fH4RqiJAx7
RbbDvXX730eYdudkw0ZqxTvAUfd11ncO5/H2dXOar0QeSYvHtsi+pxuVXsS9ylDUFe5OT/HDUHoI
Tiz/VoowJZtoYRwpwTH2X3RYEG3GqVqrm6GqIr/NyKRLJ3nhsXq8TrD2aQ3GOymp5iKSMZ5M+EPV
hOIIdS/8YqskCfIkkJYZozmeqHzrvdTmT8kFmw9XVe/ONOU7J+1XBgeKbfi0fHTlzpLBlEkaHktw
Wnxy6Buhjlxi8bQ5aqMTf/EgtxC9Tzc8gBAQXXk8ULZAAfZ+eKKcVt0Udb/KvoU5YAtL7YT+nozp
gP2k7pZm2Px5C166+LtQbk8CpGxoqAaMegHowT85SH/fU6zBN2wqAS1/HTzFIlTcuUI96Zh2MFJC
yPAeID81cC2AeOI7oSk38UlMG/zqA/nst7r04GDJVeXXrrfoY5fckzomi29VnKg+mG+hliBJLxqd
nDYGADcP2g4wYioW5gLIeWyYp4LrCh1CrQ3RdAqrVYZO9mJpMtvvzblnlBA4P+LrSPamF5QKV4SS
31sP1C/aMun85F8+P/7SClrUS8ENSL78/ZwmGhaCYslONU5rnFnddOqkqHgMD235irwCqAPxAZJL
tQokTZ4WWJswUjEIEbWB+xHnmUbV7Bjr+rmobtUQVrgtzZi0GhqJisV0eaXiAElCO4DTASmdLrra
dxKp4RXyeVJXIwvfwzD/OQwp1DYxGjnTo13tr1S7rSu+pbs1flB4/ebEA0MNDQ3ZNFApzbWT8tX4
PRV+IJclfXY/ReG7+e9esbI/GudhsTR8ttk4AZvGzMSvAk7M4c67T3fec4pejt1SVkaPzXdX+URH
0qKI8B57I/C2Gw400o1pAwWKNFeH+WWLLQVUItp6ufrC37WLy9TkatWb7mlwGug+3RCqs0Ox/Xrv
DK7gNEgpl7r23vGZmBHm8HrzKWza2lUSLuYRMFnv7CGZ3VmVrX3vsf/AsTVgJwbwiSCa0/cuSLBi
sY6/9FBW67B8CF9I9lOdoNy4ctftauvez3hL+TIjIu/WOrehwEatUnKS1woDpAkTBeeCEB1tzFis
mtzgEeSgR5drPLfvJNPGXdBLUHaCWrasPRpByQzYhVn/BbNk9oftkgcRD/2uZT6eq94Dx9SxloAV
FK0Ybiw59habmNYprVRQ0irgAyKnb+pQQcAW/PvlNXpv4D7Uu032EeSL0j3SbOALS2OtLAVAsVGQ
MDTkonehuxEsSN2naYO1LFk/up/SDPt3JZn8w43C1Br9gGeHa5EoxVkgORBlrUSeFVdCAloU+B0W
BCdaSbLC43O2oxstaHBbqQKQ4knGM4DA2EoA61RBjpoLq2/lUCpdzt2t9eNI/8LG0V/JQWRFEibT
VJMHzJWBCbRgec+sKWsGgYF0RMIctKn/YeTEGP8IhmWHZK1jWULjgbcksetGy7/p6PppayHXBpNj
p6bqheY0kJaEtQ+PGNGa7ji92teU2NA8QUFmzl/2bJmqh2e370LXMVfBBd7e3T1yKIRLJAPL5ZU2
heUCkLvZPqFucKMdjunJ/JMNkY9zsKdQ99T4ERHPllAwbIhle2G9SXOo+bcC3/Bzz/AvwZ7sK41q
xL0lzyD2Nds5if7bezvX5W74crvgEIyNjTQQe9v/BanoTiYjYvUutotMKm4U7DZJ36o0qpH+qTtl
Um/613Zlhhm6j6Jx2V3SDmfSpd2YbF6+dJD6pSw62/i4ahXKfRnatoaQVqqVpOAsDNRcVqOwIkky
Q3WIgneKWemM7mXLSRiORu2rJYNe6Xsx5urXHc54UVfE/wnqifaJ0vnhM0CeIGHDhgNACbOcpJYr
pTCP2/tfkT6ma9gL0ZGEft/ek2XJucRFmRu1Xqpb9qdPezqFu3TJt/Ydfnp7vLqU1/7m6zwr+ICE
nqhYi1lt9WUmJYzLC4SbGLOIVEVrGey9yuaRKYIsvIK0MlQB4NXBOejneG55lVbhukX1Dh+73jg4
z+fWKa0/w7Rd7j4Sso03OT+LJzEYtwso1Fc9B4PlH+YKvcV9AqfTfZ1AGKcuyQ4QIEjb8BXw08gc
bT9wFSslzOApVEnAO6YEBkWtbpL1lSZPAy6OdU3SiQsRt8xcwW6LJefT0fKjvUnFAc0tH1WbVJEo
EAh+KWVhJ2L17igRBQyLDsphY5dVftEWJbT57Kky6LtPCvY3Me5RWKNQRmJQ5T/AFXMOFjGDSoS2
iAjYT/lJX7rpntbTP7Aa4E5PSCe+RtQ81H9p+by3S8vLsPRTBmYZ3rrmk64in84VO783/ogXmmjR
d5qupqovyrrbs4Od174SV85YL0gTSXBIYrxtP5YUnWqtBpOha4eUiIpetH1jhjpERUtp0o2vrFsP
8euRUeOLeiUCoqzLoehnJVl3TG2EFlGyNuyxe3Kg2sgLrzq8MXnEsX9DcUP4ha0mFLO+WoA60OwU
PkkHq9hUy75aWH8tGp8dvHVklqO9Xr3bTK5GihUlNzXQVgCn0NL4JbR8dionZ4fIl/eq/klioJ7X
Oj5ehtuVCdX9UvsLQBByhhPNP7TQ60C0S2DERda6xKwRrB3WqfWLGOQfLjuURPHRcTra7WU7ti+1
b6V26x4ex1TQ1j7de8unJWZWau+MZdry6+QDlXD7cnB3udy8/BI1y/7VCNNXdH1Fxs093gK8Xy71
pnUBcMfjMItf9/B+9DKyr0XvCO1yD/MkoH/9hf6dZ3/XDP5luVOqWa+jbW6d1l2Guxd2jnWWumfi
Oecagxx6Te80MmbUvs63KKZeVgWEhcAQoLqES+vVsA6J/b7aR3aZt71o2FgL4cb5QDPDsv+xzIOk
N2Xs6qh8K4EKRRD4ZHcnp/nWsS7e9tW0d5SZY/oKa9qrGcGWZZUC+tuo0gG88MoQbOApbhrn0/3o
PPkz+tmqNTbH6b/KoNzPoma33M/RxI+z6dFvdrfwz/3aurbmvvrVftC/F4sA/m0t7EjKs1b/6F83
e9hc4tq919xaJ/oJkfwR7p9tM5UhW2neJKT5NUenv9boOAb9xvnor4zzU77MujQnJUR7L6t/h2GL
BWJ8aG8JB0uQAVTU4gYLddavLCGYr+MFWioIUawWUrtGhE6F0OgVvR8989J+VoP920/q4fbiPUCH
qMA54vFj1w/2reIeSSYxRqIRRW4119uKl+69w9NtkC1idEXCdoedoXLIrnbydQn4dmGdm/YTd4Oy
08q8CvloKarvsXrEUdF5JhAAxtB89E/vsJRN8neYbDvNPDie49qhtzsPyuf4WLFrtaCadepYg4Jz
7TrV89RkIz+1d4vgVvcWWf96d7HIM68OFd6HJRKUfynCxb8HflL/quHW6JSIMC5RLagl1s49hlR+
u0Z48TKvEaTkf5fhEwPgC+3abu16DMPDBD50CTKcVnj3W+Nj54Ii4d5pDnZMKXzhSZqqgzseMycW
iAdLSitKe7dJFmdYKKtV+YXH6BUurhnA7QWk3ZRSisE+QUKAoBDtSbCTuAcvmyZ+ZfDBSAjYgdBy
H9FswE3ogrwfLWhvQBEwywjlUT8l4ou7d2mXQjWtKalEPxnXfgEKcJxqJ35jRDEA0x/vm9Grvwsy
cN4kvnLNHWThT6s1MnuV2Iiq3cNqF1+mn1k2rc3MmdFGaDD+9JMOKb77iG/oO3ZEN7lHjNM/kZ/U
Zcxt916jcvs5rZ1wxLTKwwuS4vXpX/q2akBzR+v1tqqgAWwCZby1rRLoD3N58AbhuzhVurU+tph9
47P17JdIBxHNQcbvnQs9VVBJ3zyMuUlID+EHvv8WmnusyByannfeDbt816S5sG96Wf/UN2awo9vl
00kSp4G4JVtv1zvENU37OHwOKzHL4fi9TPvZ8tm7TreDwzM+lm20i2mP3ayw/sV8rLGA6GW2v363
P9X4M/ts8lFrdB83u6/EarZfSwPfAvpe2EZY6+XLVlD3zIC2l/TCOA5SByc5NBxhGm+XmMAeIiRW
/3FiBdoRLmZXxCQY0d1vTMYa77bvNEuDpMX6GR/O3U959EgGu6ebmtjQDZJG50y8TrG8ER1gX8J3
e98DmqcVKoshXgMLGzxINL6IfLUe/HY9kl8O94/VjlMRCUgxLhlmr3AUA0+nqZ4k3eqjWNRfSRyQ
+n+jv0GxGxAlKziXxci3QUvWluJer6nWzzsazYk6P9rZit7kEQauGA8k2MvuyA1ohYtsmv6Q9su/
2p/JyTt5Mg44eKlP1xb6eDPl6HQYyYRED9yheikBywo4xl4YMBiRn+LQxDp5pbuVTw8Pqz5tbOqA
w1v7Tf54sAwoiymrJLDzD9Z1DUY7dMa6vmHpMjtkqIvUlvtw6twbYbPiVWpOpekAYkBGslzDF7zd
O41UYA6Bc5DdUFhEJk+BwV8DxyMkEkhiJh+W2XVysdMqPqL2HVE5CtiDdcXz9WVXDPsIr7wmXA9a
oPoPhwCM1ZT+O6VNY7XdWq+Wfzftcr2dkDmvr7ldLbs5unQqYah/nT56TWDfst2q2c058zXHFKJi
oWFEZVlf3pbwYifANBDul1UmG0ESAaZmWCcW3mkZf2namb1DZFi33hk7lZv16O2BqE3LGCV4SiNX
vDi1c4eNilFLtvkOzdlltQuv8bFdrlpHAvU5oQxs/AefieWbnng4R9QwsLj09v9KJByTy85qLA2i
Zfi/qtVclaav3Kqyor3WzU0yzt7FBptbL7IiWvyhHU+J25xFy+GcPoEEpoezdR18qjpnF310i3X4
abAeuDeqjBK3WbIfC5ud7rfFK8PDFM1LM/Q7I/B2WL8LFN9qMUjkxlf9aU1v8zzDn3H/trKSlWUu
V2I3uEXm0b7zylgubDGjtl8kDlCp1Clz9crWgqo70DlgXUqZiGgZgTIqAbLIX/YFt1rTNrnmwyaX
j/N5te835wYMigcrjFa3xCYxLd3arGWtuDbYT/L+rZN2r6EBGYTeY3rsfcbHGS6WKB5/zPa192Ex
6pyCfVDtH/xsYpTJlQ44suRx2kPb9482m93T5DSp4Dhs+KfAmDQ5W445eJLzrY3hfgII5t6f3n7w
XLXmafcQpAioiTLB8/5dewi6wJTa7/7i32kBI3jr7Dv4OJfsMqW3Y3KwXZMRQSvi09Y2mENwpFhc
I8waMy7PHaPX5GrLLJFY96dKTgkgPb+97Ot6S7JLS9nJk2Lgsn0r23nJ+tC0wU/DY/iK9xi2m8HV
i+4e1SqdF4vjCehghBUwgkuEyz8HP3VvVAmF1d9SbzF+JE41x+HcAgRjFyY1n++nh+kFWZ/jYQw6
zJfVnzvkAJ+0ZI1RWPcB5zsIQxCBUAiHuGZSCsqD0ux6jKu33nP6YDYi3LByfKiwZO+UgzKAx5jx
u4gFp+La/5gm8+Nm/yebdgLvC3Yc2QYvYgS9zZ8zUSSYA9gDYeCTpoamlDXVrcXcPMaEVif8LucE
YkRXybgy4O9pzX4BPF+RgLw6+wHG70zys904MWVQF6b90/wjR/zLpEGTQF69uaQGkgk7uL8t+qTs
F9YJF5ydfUXAgQtgGfWit2fo+aeDc07bj0kJ+bgZNTI3Md1G3S/VBoQz5/F152/rHuY3fNKKTzjT
+eT2MT5nLIvM8Fb7TIifjM9EfGzKkdl9eCnV6cj2YSlw7qJYng5sftVJo2TKBm1sGMj94/SztWrd
z/C9RuvQRuO3MhlOEUnzIreZd2nv2VuEIIhBBelvymYRGCM42iCLT21kiMAleOYYbv3qoUnZDhek
vC+u/9shvt4yq+L7+NLNw2qMCTONUo40kjWm5eg5XayrMwRl9X4FSJ0hudpmqBJ9Y/OcIqd6MX5e
a1bqOxoInCKX9z364RL7E1bEYOsjrWrd7GYnoekm7rZ3jBP/EmGy6dTGxEDURh0DSJGA7l/9y4Q2
LkBNn94pSuJWsAvP4XGwHRnBI2JHCxGh2ckkwawzj3bxy9uNaQ4/Nq1LO0Fam3cb0XnE9MdUiIof
WtNWui0CgTyqtu/ddPBBx5uxphoegXul++khU+kYHuLz7hWJf+84MZFrVpDYS0eghK/is3eG7Ilu
1ZtcN1d/Fx3brQAFa3RiM/bRTgenrvFb5eP+nfuEhaNaB2S41mEmwMlRV4v68O7VnM+MT+Cm/jku
E33QMhlo+RKaHWHE0ELQQdIvsDlBpT15Z+JOrh1Jd5crGF4muH9PUwQugK34sO87ZkiviMAIk/YV
ManR3VO8l8F90kYCXYl74gF55z5IB89u1v8w55Z0nzhGzX6r+4m2ftZ5Lhc7pwqI/btnqxt8QjTG
/RrmRgyoWTbZbw4H0PxnVO9v4zL64lOL5XHhLToNXgB/dKZO+c7GRpeRe//VueHBV/WxRXTe7V2M
6+SgMsdvenD1iFf/HYBbaV0Dk6yYusXiS6FxjxLI3jZcBHUsD2vRvXeI0jUKgJ9yB61n5+mY48q8
OlC7yyRounm7OTSRbtd9KUohzRnOywNmJO/400ZCTZW9OTj+lP3W5IwbzqoxrLEmsz0Yw9cUoehg
z8XYrdVvjAS79vuiBKJBWXROpQsF03F1ZixrLpvFsD5DkkuNNSYpCGYBLD7jF9qJNjsv8AQStCdV
3xUsZ3FJLf/L/zJ22x92sy0r2cNaLM1+s7vosss/ImN8jpOXTU6LSSmXvMXHzABrTO/cqcatcW2M
G21AzUVEGSgcDLJ1rzQkoYmPg8yreqZd6VTa8qOjPXL0oiIlH2JI65EvhtVuqd30agyEVsjEglM0
e1mEC0m4GxzjU3TuLOJmd99rJNZzhoKkX4pPcz7Ze3IalKcmLbT4gW5yMSxPeG4jmQwkUW8i6mRr
mVC2Cs+AkxgGFu1tfJ1SVEWNPpDLGWFSc42fB/bwgPd9xMKIL6gUR5OA/JXmBcRrRIeTfMV7I7r/
qQ/2kBKlnyZVQ5SmXAa65AzWufhLDkm97bSLx9mE+OG6YrP+1xg0Bs2egZSzOtpT3VVjfC68mv9B
7vHCs/sYEVy29yyaFLb2GP/UMZxotGRg90U0ScO7trq1V7FBbvyCHLhlyuOqgya1FUiDvTPlbrCa
Xt3N2Bi5hM3B6Ye2e4jSa70k2AXvQouimtsDjA68PbgapQOAjKzOCcZXJISAqDSgntQDg9pV6LC6
U3M/CFuqyD+afKe8z65d3CZ6DlIm6lGJMeBR5hfqCoC5ALS2TUdNRp6y4L39Iegixjqt7rldd480
MDuyPr3bNxC7cpvlCKVbc5C59IiP89Bo10bGKPuhfoXuNZ/o3T+vTihd03E9vtHkApbv4Nw2xEoQ
bWaXAgO31SWOyjbXEROQXsWtxL49HJbwZHacVZbJv3QEs7i1HnO+mW0+1BnCbZqsSv165x6WRue/
d685LvXvtEvwza7ipcagRdsJWlaMFDeRnX1WxyY92jBksyrUc6ImaLfQRN+WVMQQKr4HR2xSSVKw
H2fhgezt5VAKqX1CdZIEV4OjDiswihhisd4697eDYP7WziiJAhhInPsD3SjJAtFUrYGdzriJixHb
E1ApC6+fdHNnC4BGGMEZnd3O9gmeiqr7B12mcOErQA+2Mw5ShWFlAKegzGmfIZ4h3LnatfiMd/P4
ipEmV2uejs5o4Z/9fLkYNEbmtW3+I2cU83iAPKLdPC14CI7h0UnBOAzTyv7dWWqHx2XLztma2J2J
yBLnWXb3BOSEqyVKUoLyx6kxBcmL7lZG5jWibZkYvoj5ce8lJgFaFt+nKVTztDaFCGtMoT17PKER
AVDMH/PDkFa0o7xoFowY1d9OG7P3YNuFMkLfzHt9plCtzHPepzJ7/+MMlikPuAQPSi2anhHSZtS5
UJLmnru7br33CcvopQmxiZ33oFQoWuYKwLp5n6d+wjsdAa69ZmD69d6i8wzTiPHWqXhvbx9TPtHN
4y39lBbeM7r4tShFy7QPMhq17ydnBgRWCfSzoTUa5QWRuv8hEwrIY+zq6OaUOk+KP3Yw7m7Nz37v
hAyGf6s67227PnsxWZvWAzUGth5or8T2sWY8Se9YAmr+u7PrVtesG7fNYTvdteaEZDcgL6iNX5Sh
8/0fkRiAeZTNL/P3PF3XTPuFKTgpNjWaD+vNjKx1Dcr6kA/QrwL9eotSRx+U9Hl16jilIG0DD6G7
JSRtcNXKb/5ef8EaDAWgWc3fkWQD+vXukyOL+mFFOO4RqZu/Sf8x4Mz8Xd5yLfwEj8lr9YqazADG
DPEkmdL0RHunvV/C8xcnhgb7fLm7Wz7+vfuHiRTnXA12HEbhadNkq7zN7tF2ACvap7cOKQFD190F
PZmMDFXzOl7hfRFFlAwMhAUgn6cWALKOyvJvJ8L5Shq9cpsOWuOflgNVtx7wKJUhyHwNJwVJFKg/
wBFxLeCBbu2rlWpjxvAsMC2SwssJYwyXWDx2Ll9aFYeDDqGjROw5RjYqCuFiOfEPxTsUO8irFKdP
mQuiRMG3g/HviWikTpn/vmXHg4HeXZYZfBwJNPWJUD5DoMrQYbCmOP2HT3PBBYgyZNUayBLrhBnI
YDCaQFDhp6oK+T8eWfiM8ExJk8VQFv5AVNZjoYIVG6+CqYS4Vkk+dVBsXXzXe4IDcFMzVRkI4TLA
QfCv0MPKV7VlD6X14Q9BL+aF5jGvAlmmZ704nujuyHz4xFtx1gjT8RZBXdpb0erzH0IcmkNAAvO2
sE0UalP6MS7k13ChyIh0Ulr61DDHKx4Y/GBlnHFhObECeTASDzYcBc+fx4g0JcnAAxUdEmc46NR7
M7czUx36htJzATOQbkVrCdroQMnxB4S5Dq8rAu17ilegaVALaoZbFIvzzl/GmjLxkHcvTrn+LoZW
YrLv7XuuhsPN73BTXNTVpt//1o+NcWboq6IcX0dskCBmC0/kR6x67xetCkViUrffRWWNz12VznSc
6g59EGVr31mOuIqjGapHDInh+0QobqBXZ91ROCIeGpSsbsvXx5NWm4584dvCDd/vS2CNBY/pd/b2
tI++mPJX1ZlXWNOgFv9TZi6KQg4NRilOzEgE3fdWQ3OlnuGyvZEJl8wgpGT86pMkMGI0Mq6lpB9/
XQFWupjzVTxXc3T1QEM7KzUQCcFwLtrmjA2CzAwJAEh1kOXG6/YohA9dWCPZ/66LeXaw2qEQNWjS
9rruGt7/hzqDnWGxs+mNySwVoPePUaHbvOh6QoUQYk4aOE1k+CBD4QFGomuoeB6pSyaZHWIPcdll
i0uNIMxvcMH5o268OKPo61o65nglg+Pf6jsa+XD8ylzX8OKRWjy0DlCixOtHjDp6uEeakVxi/DUo
28fsSHNh8//LKuq5T/fuzAFmYPxpBFAci3hBkt2hLEn83xdc/MMBruMuICCcF/QieqiGmtQRfAZR
+oiS7D5K0rez0NAWEQ3RzRnIixsYZYh+n7987M608LL0JU2VZhdzAB2X7yLuV9dMDZ7lconJy2jE
KePj/Hx9IAliqKtM2/Qm9OUpbHZbbjV4gTgE14jQlS9oFUB1VLaSSRXFhCRDkjZJeKrG5Rec9bIJ
Ol+XTAkZP+EJspqyXNQpvRRTnDZZhVMyDSQ1h1BujlcE6IUaNSoDpkk2J/c7kbhy4pGL8c5uUJap
FlREJF1JmNCRkjJ+xaWStX0Fbqsb10pKNBoS6QIjm1whXGQRA7NCIIErSrEy6rIyQzFEGQ5ZwngA
alHCJOAaiSl4Gb0y11jDGrelFbIpli1cfljJ5mOGE0upBhG/vjz8lsYBBpkSuwDWMeJpehvLkbQo
Iljp3STYU1mJXnW1WlGANt74uDkwX2lgaLFSMdu1NMxypzvtTJnGcgVRYSt3X11jLuONqRmWQ+QH
PKszdZdhp4sNxwYzGC47YuQuFzUcTWiEt2A40CXTCZFVLN8OGHXZrXtq4tq13dnLfbkUeSxLDmMG
+A2tx8tuxaTUrlWhO3vwDJ/hgoLbqvMZVgnub56+Vx384OrOcVoe7v1r+xp9CPyC+rq+LpO9MDpw
BoskikM757aGxNyME5+QVeaLJ/+8R2shNe+uB6CY4dK6oxbsM93PUSljwn1kGKCg8sg+GRgVQAFM
g1VXzRgh8yhP5X9YbmPhgKJKfBQWn6Dll8GFEfSiXRmSAWNKyzwGDlYFG1keaEEjcKSqtUQfsG9J
qKj7fYTIDd2VtFeyLhChb8LFS/iUwUrj9Enctm/TGnW8+LlA4oxJ88DPZufZVwogcR2CXC6n2kN9
vfnR/qOHBB9HTBSzvw+aFO+1Kyfr1v7jx0GkMSIvpgBXlCExcx0pSz8n6+mzWqfTg1+dqdMc025W
nek3fde8u0dynSTYu073k/0EEchQXU6qrF/8WO8TI+0n1+mzzV0HckM4riaR1c47TFRTg201v9UL
HTUv5IJz1mdE8YJfvUVwp4lHcJjwW4MC8EJKnjKvhatswAZJNc88gAC3mPRNmQT7/oKaCp49rFKM
OT1sSBx4H1YALC/5SQPgv12n2a/nvBr5drvex7Zt2hruFAMaOEoZXRIIDqmr9+Gg+xwcMWLCfYdJ
iyyFXKjJioOzIc6dLxbGYIw9Dca9006VwJ5NcvfTipklWurUP0q7Jv9tOEdwIO376jDhJLVPRRWA
LP31YnKZllkKa8CQIGJTtLBnuC6onwaGLKT6p81pA3otpc0LS+RiQyCUU+mIBPXfqPBChMNf3GJn
cjcbVD4K4U52gAkOVi4Wb7gDeVdPeE4un1InQYe24PvQkBJb0SMlOMX2g7r6gs/5hX2A2BODI36j
XEJv9g3UGD1USxSdIjgK/k9xOCvTZa5QVcqVE96h2q3OHsuUBNsy5yar4X9ogkjemV7fOEZ2ZKdu
jwiOoCV1ZeBH9GQFvfmKHxVqBeMxKzXpIuaMPEeQwApftgvCMV4Q90KE9mPM3xU7sMhKRattMvEQ
VI3nyPn0r4jQihV31QsW1D3f/p7VvXWiG9xo76Tx3qOnBFZMjgyZwBdT+9D7MnCl6b53jt936ywc
eevJfzzZtHAe/t5EzN3aOXyi4fyJJ3xbALV+autLtwO6h72352l6gh6YUwqd2I3x9l5wkQnU+je4
UNGykoqXOncwhf+eTpMiamnGj6BORltfFX9LRR9oF0y2e3HXC5yIJHM/UsuQ22rMc/4H0EwDEGr+
ME4/RfeE91FrjQq4bEb3WH3xRxIMwyv391MDKKaBv3qNL9U7i79UsGOODa82rrt19zB9k/OvmwWd
uYPOTHngYvnqU2hV1Forf7k7MVbEeInplVuwnuzsirEUI3Eb3e3RbZRYEyxKCALKLqq6CgZNI1sR
59/g39Nrw1haJBpENQ1Ctvhf/EP2xn1/8A9F4aRWrp4qtQmMtcdJr68bYVzRA5pwmZoq60cUL509
2Btl7KU4sA45jpST06uXwl5W6nVZj0Jp2qrNohcr+PN+KEtjVWrpRicfKq+oJeD/kuajjfBoHnbG
/KIFpvVwzV+pNonhw++xAKI2UAwdlnImUx+d/fLlpVhKpp0C6AKGwaGhh8UkxWIIDV58ajUSMnuo
ZZ5e5op7LtE1SAyyrPJVDa++VD+irDV6zvbgb9KdjAbQiY7OK9EnQfhoZ9l/svLbWcvuaJTanFGd
97+1HM0HaGn41CR868HfiGi/03XD3FIRK55wii4H7b8f0lbukAO4gso5mQ8Za1umpvgpzxWGr1b8
bzUfn2mfg6sYmaRSS2RROmmqedBoNXvvECkKvaCvDLeSf/WOjMjPyPCOxAM0pgJoGtK3YcrgnDbx
AaAetV2e6ftpxX6V+IlPER/jCCb9y9ErJueScj50y+3o6gwYNTK6+x9R57WlONYs4SfSWiBhxK0c
3ntuWJgCIbwwAp7+fCH1nH+oru6pwsjsnSYyMlLLle/U2WyeYGthuxers6Qq+juvaJnzz17s7lG/
yrtQ0fyvd3Pu9cvgvdrPCwHUpq1Ny0F971osSuabMbZK35eO0dBP9DP2D489b5I9JP1o1nKyEnTl
jVea4UI9x4ld90TJgl8y81UvuwZ6IWudT17yL2zNUDFyLuDbamV642e1wescO5DCLFUatoY+/VN9
uhfyimeVCJbHWN9Wq7yf8+aVRs4b/wubKlXxXOeN1Xh8auhw9PQsniLE5Vcxb6YjQSSbFYJU25ga
jp5Ea1rKG0jZDOywUKdQIhKbj4G0OSipzfJW78nXmxPRHT1ez3ZlH7Ofd9rTmMqba9ZuvPq/HGCr
XufZBNEXEvFTC/SBkpIijuwRjSSxgK6kBqhMLBSf+7tav1/xthNWKC8RF3g2EZtC4yS19uGHyhTd
/UltiIaZIkVRcK91cXB3gA/YG8BMoiAqlI0yQ/f0UaxgtD4hGM36wyGxaN7l7BJPumX88+XNO5wI
mwP5yjYYwsfjizWPuh9ABztnOETLs8Ogy4neX8OMGGiDrESanC8WVqB+IXhg/q9l0laWklqRYcty
1owfiZ6AOs9AlfBHNAkDscv5ZUoPSh+eQykZiPotHknGXJd+zo2RbG/aqgr9Qr8IJn6eGEN9x5LM
ipQbD8xWo/M8rhUeA4MZjKXz7jjJXZp7oHNii2vvBlgWma3i3i8x99gIKvvB9dI87yKTgbng4oXB
8tOFEnA9eRMLCQvxBwhGu2+IRpBTKBCqfGd2bEZ/lT2cU89oachBsZ42j7dlhcSokUdLnD370Oix
BNZfSf/HLpcVsesrPsZ2J58eZBzuYFjXPu0j2d/fIkmL+/OaW2aLbvvsCaYs1PrbCMOGwzAQCeHv
bb/s9fu7Lf8/5HaILHNzUVGM3GZ/5+b0UUq8IzCJBjnGEE/b/+FSaB5vcG/dmvbCeNwYj1npP3+l
rb6KHFCqI1ZzePbIUTCjnbkZDKVXO0MBu19DGWa4lRK25WypbGJWthjeYv1R2yrJPWFV2cK7S1UL
fvsi5e0rINgH2wodwLh/Bgk9AEkoG3GxmCvE0CFe0TfoS96lHCS/1Emov2+XsOVk+3BcqH9vKx5v
xVJtCGRB074G2/vk0sPPMWkpjmucMMd/9MiZPxiXzsVvcDodwW479P1cUvHhEPAtPXhUPZHsYDfK
N2qD4BXlmZuTLQykFxtqyy4T8PiVk2RhsxsZ3CX0YjtpaqUDpMkx/duMRmA0jeYdWH4a4jY7RvCe
25RXaDNoUdillN0Uwaxp1cMqCj1Yad6PRmnYK3xd1xADB8UeQUa9BIBRB/x8NAscHrJDj+arWaHK
zHfEzhAbicYnGoH30J8Moqs/LnbtNtb8JVmckEp27N67MYGVTC1q2AgRch3GwwYbVyytM8TDQvPS
eLcllj1mAiF2D07CwnRuGDbZW+h3rBX4DYGsrewhRqLkbKY9gBEaFavzBrx+5Ax41g2bLNPYIrPd
cQ13jaGMtLq7+7sWukadxoqoZYgpspw+FzGHVPcOXHe7TWMfgj+WolFXHCOrKalMkbgo5Mj+nz05
Dp2IDoeDorE8l/65956dHFC92i2w1dTeQBXpL+i0AFiQt3whodxDeQqL3WhIP+FCNDXGGXWIBzoE
VujC7yhfynvUdkPM7G7barFghhwcwxOYbNJubmu8tDWdtzqEYzs2pxDHiQCE2azPWuvw33BYRNtL
YSgxmWYrAFYcfMJqAoTFghkvi0yhdDAa0WBK3imEbvaSqimsIZ/L0gT8ZbTKVkaXRooGSzfnjGM3
9Wt8iH7ONuRVM4h1uz5rkgiEISKi2aFOrHgEuITEYbFW1yDQL7agBkmS+7ubzF4+BvrQUcD19DDS
acgChAKGQ8A4ShEPSffDqArWvBPdi4CuhKtCpzO45lnX3xVgGFAVIW56IAAwY2emoSW3nonDdOXq
2IQpCmdJwZkCwZ9eo9wjmxShT8gCUz1ZH7HmaEhT1BecCgaD7iyQgSaIotrOBlRck+sbtZuXW0gt
KfYqtTiN2KWPpAlIxyubrIBVzvds3xzYhOwyTK9agbS1c0JdiWk0TK7BNZPSsD0g3vnjIZ0rwDIf
gOm5eu2nBH8KRtAMZB/ouv8L0BuN1cevVHk2UTn3Z5W2vMzpYukNIi9dHmmkmS3i0AH6GQLeYcH7
DZZdg+4YbYNUw1Z6etzwI8KnMj5y+Th9rMtOt1gXhjIH4OWE7EX3ug2GQerYNfRL5UCpyUoDfmn2
CoTl7vM1erikc2BdI1FEF4QHLFdu/gInLnEnIv/JZJvH2ci6aSlrMbCWeYdywKpQsK/Ph7Wa0o/T
lzCuy8nXJyWEG/CC8xtp0MnFGAvUHa+0YYYo9R64oNhy+Kopl7QwkLYUx4+fErcUYWB1nc227HG9
ZKfoHLuStuijlNra1MEs+KKrB2T9Qkf/3YM4R8u+9i41Ue6JHnNiQ8WfMQ8CLojhDi2OmHwkh1Ln
xS3zr8E1eFaf1ahhNp/gP00Yg10iO/jQehzgjxZs51yoJQB4NEJAX6QU6sjB7o5B5J94RH6hlv8r
1Aq1s0fpm9XCIfMWyoRF9Ll6fA4/RQzPjdtH79yVySWaZvlUCI6XHKZFSMyBQsQmzu7GbZk3/rQv
6BgciA/grk733gtDXCWah8CT1Bi5VWVuC/xs6YAtWca2q8lvtxY5r0S3zS+yKMrA7KpwLZWaQERB
IsT0K8z3gp7QLZ4qvk0FFP5TeDqwwyVIqbEOd+QCkCmijV/DThCsoItWD9iOKZwiLAP3+mYCrfI4
NY+oO46+EnFFeKgXKGsbwmzQGwTuS78Lvdt03anzToNwo5ZRg3qivD1hQWXD3H90piHqgkK3Wl/z
9NJDGhlJsjM3SVaK99Tu8/F0hmpGR4SP1QqvnJTdYHKnqcyxwUxojdchArbHz+A7uMJpl3i9jI5a
BKX7G9IIpckII9gmTAovd2FSs6rpCuzneKDUBRMNQCD3bxbtsQwpTOmXAQmeCcFNo6WH3ckcsAZe
Rdz5Tzvyn+2oH/Pn2TZr2UqLq8/2sWvitbpm86HIK9e8jE/jEvHE1JgnU/Qtq/vhIcg1c80I3iwM
MvQIX81T26gfYDWLqw+mwjMqbLAXRBDN/PuhN6LWIp0P4mWobck8quqgqFg597KvUSdrVBUEtx9T
QF69/WpBom9wIEBbV0JQvN5DVRfZi6yjXJMGlZi+yS10NRWVAl24u73XnwkcYiIOJgXrvACuzwzE
pT77MqUm8zkMvlFrPI3xK5pXtQ6x8lSBhMYZ1FKkG3R0VTpRNUJt+WK3aNGu0yqA5Nax83JB2XFl
ze2SLpD4wj+pXEYZCC5TAqGcQN4jM1QRTDijFoPQ5IgeCIi325tn1CB4oWHwZcGjh0uxQTCwsP1U
u1pvy0MwGIVSVFLUNs431Bop4kiepAeyX92c3SOFuUKv7B+qh6poQVLv2DeYAZl2GpfXkjtgYgWy
LQ9a+iR0VoCJo7V96mUbRT0ZKuIJHpfgilrV1Lyrtv1DU6mR7uK/PxI+khIhIB79ebwngh/96/hK
54fVlFYs3Wo8I08LsFqrc41LS1ACUqEAXyH/r/uYQQ2CnaIWOg/V+86E5xfhIZVVLDE5e0j/coFf
8mdU2Cs40JiNVUJgRzCd+PSXKmlLKuE9U9esaobQlfA1ujs59HT0N7QxxAOkRZGBJ4QWWSe/dAnK
JxcQLm+5lZP7nnOTiYu48+jbnLkURB0oTiN2LbWDtd3QgpQxSMc0wB6gJQ2XRGiiGVUZ7KopZSzE
DONc82puppqWsxuZ1eQEfnVni6YKf8T3MAQm6SrFNaq2Cxuem5uWXjfccZRa7Bb/oJWTEpysZFnY
rwBobjbPF5YNyEvB6QA3LY/yhQ5Xm1ElBV2ObEMosQYKC4zhoSOxV5khbbZsFveIWq3Wmt6LsS9s
4rDLKNm1arya2MGySDe10mBOJt2434m680o7k2bpVOwNJrVquDIHuIHz6hfk0V7SY9+5tEr9B/ZP
UVIGB5R8SKmkGB/gelwIoU9wGu+DF91ir9qStEoPSUumQCe4kIaeov5BdKiJgKj7crNzrkQAPii+
yNgQYqa4gfIglhGsvlBJplJIADX+DepBzqc4TRGKLgIN4dhp6VFgSNZpaJL2sDyo/GnF/BfLzICo
BzTupRVGKngwGZExoaiYblHpkgtrF8iv3UlJggf3CEhehA7dcwJtioBE31aAWUpDHu47Qv6EwsAW
5KjbPnG+QKQ0NYaGoWxVid5LQRFxiUIqrUKZoQruQ1Ic2fImONWtzDvdGWgkYRNripBJT9c5so+R
Ii0hjqUXsCJVEV+vOfjaaFJryoQxbi/9OUBhhcoT0KqURbLVw1waPi2r4WtdaUNpdf3vJ3RCuqg0
Z9V9m/o4Y6F4cLG55uQ2lgvitcp5hLGERvNHS/+wXErJSRdczyL9I+MHQFK6KyRFH48IS6DjFVDD
yUxIQtSOo6uRnhn7bJRF6WZDAFU6MkdBoxqETm4NFIioj2z4hdafNrcG5wj2pIm+gmAEHSVYB6mQ
6GRuPSN9B20XJQcwZxWWSogmWyxQu4g7JWVLlkESIh8hIbVD8z7Ik5YIGpK2ebnGfpcgyJq5YXq3
9kyri6zkwautQNeOQJhiLxUTKiRQPFTz0I/pfuni4/wlvXCaRqAhygVYX6f6a5drLNsqEMA/13M4
KLCXJv9AHhgXq78vV4cv7RIEzWoJk1p1NY6son4/BxnlQCJ5CMB7lGakRlboj+B5NVI1dyAWhL2K
D7kZRMpDeTgdlxZe4nIdhV+T0LtfyiXCjmDm88oXmNCJaFH9oYoX9TOtXcZw8oB0zr+GO5Lm6YHn
IcNg8Y7NPkCV6i0vpsdm76n0Oqu46HuulhUOsPZBhia8UliGMTfkdGQhohxkq0wrTe/GxIbJlrdO
1z1FA61kpBrT6629yopReT4rganOtV6DNWpTaktlxk25ivIQJb5tchkyYRmsorQblHNqY/0CqvLa
WFoLC3IeDZYiiDtpaA9aP9V7GkWovkenkQvTRVOzuNewfdJCXVr1E+WMLxkH8czW2H95gOyhyarV
6vTnTqvp9AaeNeqm79BdiI6mlUh+xuoi7NGxy4CLB6kYKg2G/tsacoMKWAVSZiZNQhYSV3qkO1hi
cYrZKxzJD8kZyppMNc3+GINMs1xa5RoRQ2SE3DX6GQTkYvbgCdr6nucTtGUVEKFPkX6+Dkr2Uiev
oCUlwUn/iUNUzfDf1cPusjG10u90LzAHpp9dcPHvdHe3gHBaVAaLd3hxWmOtLAFggjnSVFQnVeHy
KJzLCqxdkFtoH+nNlmPUR8tG6wQzN5eeKiO/NCUYiol8nsq1FFKFg3AXsxeolJlOe8S0c+7QC0YI
aGEwdYpd+VpdSRAU9HO94uyOz9NoKg2oEpat8xIsp5T5FwDS6QzpTlOko/ODrMpuV/QsKt4D3kgW
AQt11sXT0fK37DV2Wb3rWRxcIl+jCVcw8wcBwWW7gJYlNbkuWUT7QQFKWREIPm6jv90JXlTS+wUF
z6bkYE2bghdCX2ghkDnDAyFsAAizmWvsbbo0gl3/EAzhMXL9gTcT8KfdTgGs/BPZYloZUYCWOiru
km7WyQ3TYboqrsrayL4oNaK2WU+tlK8pXTQQD7R+df++mlxEwj/hE7a6y1mWrkE0GcYmsII3G+67
BxJReuBleWRxUpvBL29VCiNYLmXXVEkawpswBLZrBCB5GK0IuBtAGsSMFbPmzulq0v/oGUFYDasY
FZ5Ey6W/DatbXSJMAjWxteqU2ozkqiyJvIM+m9y+rAf/z7zKaSxGligCA/AVCJ6iQmZrkOki4hBs
CN7hMrDsRMcixGYhMnFNk5lh6oFNCiPoxPBpmIjJJyli+I+2pbX3aeo7rkOujuWAZSHg1gcpptB7
sWzTw5M9wooJ9VrAOEXFZFq9OPP5lOkxeoJepSdryp3iuexYEJnl8/Q7DZ2WbaQeCBaYMTkH6ODA
jOD1SAY02fVIAEaMl4cG8UeP7hWGAVpHUAUk+jeQQKxeR8AjpWfxPMgLOGgOngUMe/MdJC6XV5dQ
+48DYvdp0xkpCdOsl/3fgPwefZMPZDU+Ih2zqkOWfLLSMkYmIJhnQQWjrQJtLXUKGKRvSuLgmqTZ
UXpqOkGmTENsWGsPSfyZeQn0CdE80vuy5yQBDNL0z4fwt8BROhqoC2vF0mA6jNDD+8/nZX7vllIG
2B+eTR1drcbawiyrIzCSHqVBhpLIqb2mVMUoKLSN7aOmlQYpkdNXfK6wRl5Fca4xyryqPDG7S5US
kLsURoKjNe1AzpRu6IUNBkmgCtegZtWpaKjSn2IvYDAdFSYEZamYahG9fNORJ8ySxxtkf8ArWgrZ
QkI9ZBmBVWk6EUuOrgeie+RUsMu6TLLmEj/RRVNIyVByUJQs3bOacmSppfQ1qtVgBjgdUTRr8d3f
L67jyOauimQjGo9+/f8soiKXqgmdqGcMoLCI1tVWnPwkpxWdUbkN619rVSs1XfNyXL/UuZRSl6PM
Wp0kGuiyhCN1XskJZ/rKOrNyU0Q/6ZJJjlo9aPjrFdKAjMJjgB3/hwwJNf0kZQa8SSgUSSVpVTpN
GNJAQ/iW5oYjEQ9QKKgwpACu7FV9LRouSf8Utl11SsSkiXaJMYDQZ81dGhcpwgqU0egPMAl3OnVk
oLrH4EsEhmUktpH90h/FSSo2LclZFC/hAl3GQOAOrdGd9jbdtBKnhlwm6fsdCTB2IRtO20JpPqwi
HlCUGBj8bmo6crajNZpNXjzjT9lsFDj9vhiZSNHROymq3KHxblZ8tdwU2EZKYbQt01VBpmv6t14R
RU1tFwWj2QOo1TUHN+/TpfOHC6lc7NQjH9uJaJEA+SmikF6jYudv48UjXz83cwtl8Fd6tIS9CfvI
wMEfgJ9yLi1ThTFs2Skj4ump1LpElhMzEIWYwkyycw+b6TXWMoT5lwYqn9qyfvh7p5dBl+I/iyCK
bImScYL01AtxVMlXqjIktqz+SK36XtdIOz3AAIO3e+NilN04ZUy+gghOmLqolt2f1Kg2J9KW7LnT
6QZRrDrgCyqiXEO6kOv0dP3R+cfjA4lViqIPVPek5YaeKJc6nwcA/TVHa3m+DF8nNL2TWiH92abF
jmklxtmhvwFxfXhyH6yrZjs9sK80HXG7Q24hra0QLB9epRrSwPahF+VTLdVKtYufgEJ/OD+0rIgy
swe7r27SSl2q/29w9RWhwF8qF6hJVY/2lQykYa2ljZ0dLE01CMt98AkJ5EiYWppjxaST2r2vyR5l
CTTdUbpP2q8PIxqvdF5W2HmEdXcXzeFMav3LMrmmCbwQHdVKxWB6AtaalHgyFOhNRFMMQL8EKQlY
eqL8qhq87A+PgHRNbunItRHGdB0fiNNY8aGHbmI6oVq+LMUn2BEyaxqAVQH7lRYU7DL1nyechjia
qUheuVlsFugm1ggqWvqpCu5o7b291eBLaxL91KVVPH9vD7izbQ613F24DecKqTUK+tG5DuLRbRSr
rRz5GL7TsPpCeJcCPDk/ykeUqokQ0B+miXZ3gu0JokjxD8V/fNjSOZecPXjjwUUE/5J+3ajkLB1+
VdiZO171Dv1P6KFatMy198d6Ql8kiDEOk+swuNJVqL5C/kc/Tb8AWyAmPUn+wCRODqI4VrdAL16J
Nka4gqMlbkx+IUZfBTWCkGGQpnOhFIHsAvSE7AEWTmxIpikcTQ8Bks/HvFyafGnlZ/eUnCVaJrP3
7Dk7TPar36y4iUPvuPq83COKsHf3nf7jDiHPdrPvb8vNkXdVnF/6tYxqRt4xEcn5OpW88968N+fd
e3N0zP6r6OzRTlHzcp47/nUs4vSX/kET+vLvAWWV3i+mutCBPs/zuK7va7tT7FUIWpc0jCZNo44U
RzNsZOUTVT9iarJ67N1SYHqFYJnyafIpJYjes6rqtcWJ6aiSEvdVJykT5geWT3cwDxEB6cglrzQ8
QVOX8TKSxYYkcHEr9cdaLpckVKHB19EAe4WwQONUaAwPIgI/U7WYYihhQF83QJ4AYoB4WyeXFABO
LwUngI0JdCil7coHFkpnzo7qAHsEdEj4/1kL2Qx6r9HmFVdP9Tm5P2VdQhUEOSP33RF4ovX6j3s+
I+YSZKZ31l1dE4spAM65mrCXIJ+agUo4s0Wzea2BHC3Wodu9BeS1QtWUNYLqebg4+pRZHU9Qk12j
Y/nQ/2EtpWiV4mxlNEo8PgRR2Whzqa0KaJw1+xN9trAnolY9QNaxeyMUQFGBlBybBgJp02e0fMBZ
cqAQbTa5BcGZil6UxAqIIkghV0JckBOm/3Okg7SrpFiEV/qcLMQXElwiF8OBrVALbQj10bnqGao9
qH88S+GyY7NR9EpLFsK1OKA0O1aZhr4VEJYL4As9sHg2JXlcSIE+mUKp3J5uDp3ptA0jSA1CoSR7
nRKEiYoFw+kulrlAKgQD3dx1EQQ/iOWUeQM9R0C2Skv/0YmU8J07wWKBYQViIHuWoT02QSDVbqIX
0kqAnGyWdyh0AlUglBpg8auDzUGlAtvrbSo0flTnLSL6XxXOc6taH4BLnCEek3ekPQNiH7x9pqPT
g5uvLmtpVI1CuxrWNEwhAz8FAGfAQZ7DJDoDpUNDn3WkuyBYfbQWSZiQBZNecGcJuFNc5XxR7K9r
Wa6VmGv8oyBUC71ihXMgFBNSYBr2dd2zoFU3X1Fo5EHBpjqzARAXPzvluLH25IxVPSxWn36h+8HJ
k/GkgfPTv/F4BbFPxXw6V4wp9V1wdJhjU5Vs1aVAU3+MUnxCM4xYR+KJ/Bgnkeu+NVSii167KwBe
mouC2mlBkL5EqjEhnV5G5xz66ko5NGKU8hdFai3JH336qST4izxF8xgZl8gkMLk0y1P1iWYoORJO
68lWsGpaHIpO1SSlda7MRFEpuqMshxehl1YX2Lo2qgro/9riSDdJrRaEnhAzFkBYrH22LvkbTSjZ
W5KXgBqTeGkLC5p59SNJuxan0LHzthMNz40Shpcl0Pp2YgqCmxvEgp8bYRtHxZdrbK4dRt1QdjlJ
rG+Hk/qSjeDiWvYkmp0bufEL6TT0Y2k//ysSxg+j4bG/71t7x+x9e8XFc++E6+UIan3HbKEh45fQ
29kUSQIPsNir6PSaE3PvFtc0qT6gSWBDGOpgOxbGd2Lu7GrcKrJrzx4CfbvXjpk1vePD+WzsBXpd
W1QNyIDu69+jkbu5coIQcUbMuxqjpOLnOkk/xl/hJXG2ldkVgcLdfXLs4DmZYCPH/Vde53Wixx8D
c2oIfFi/3p6xYnbVZnoaLooIcZqs4Y7btHP/GbCzEyoWHo6gzIjdo3uhpg5kGtZM2oTxLHT8oplA
P0bbHl9RIK7MGOI0DLcomzAUp4Ri2b6T7yYsNdzoN3RziXcaRb14jnTn3i2vzyXXtlD4fK4f/eSP
aIcw7AFKDpvyw1U6zVECogBEuArvw3YSrNk636LKd2TGfI5hy++hyewZ6AjczdlzVOb8b5vyCOmo
xPnmnMcD+SEvj7IdnTz4GDSaCBFgDboWKnuWc0ncH8pWhnPb5L7okTweToykcwnh5fImmViz/Wo/
sWiJuU+YZmVBYb/Xo3CcwIYmvQvovy/CUDwP9ogdvfsHzOwrIM3ts7Xpx66gKHyvFmj1QH0AMtST
Fg3vQ5e8XqM2kvcaZSGaggvOnmGqsB+YEr420JUBRh59UL6IGYQF6br96dpjynfFb2DH3Nrvylw9
u1wEzbPa0yfFHdgar+CztiGqc2sSeqKd41+ONKfznLJD/+6N/PR5dHPj+6oyLLQZuYeyn79nLAWC
uUfn8HBjAvFpoX9qlRG/q3RRRFg6yeAEj3eWG4cb4f63+SlA0MCYickftsDvWVQDZMb7JIk7gh27
H42Y5tOhkbpz6dlwyE/o7VHGhHZg4eUnR13PeqUVVs9fnyCKKLHcfCGxxFQ+5A/Qavl79F8dlNVe
RFh0DxcdtixxUX77YoAM/GZoQHgxO4iOrhW5jwiWkWv+LSf8Io/UOEgKSwFG9NgcI8T2+AJsFBFj
7RXQeIGnZrWf3O0Z+gKoTiDf+PCPZoNYludebppbmkfv44tot3smJGU2guXy6bfNvsM4nJwa8Pcc
D4UGrMA8RmeACDRGEPp4dkJuNCEuIwNe7nfHRSWGO+6OK8tyCztq8Tx5xc7kFa8VHXvTgi/rQnm/
7J5OAc9CEucW+i/bsyk6Tdj4EUf5c0PsM1hf0aeJG8UwAx7vX3mIolf73o5HNpyi2ywG+ydvhUye
vgf944Wlfzz75YOfQIWzsHEOKmp7PC40Gua1v93HnTlrP+QOmuYjeI9yMbcHLcuhNUQ+sU9Y/ayH
vS+yo8ipIwuE2SQ9xpLhrCevxbuHSvnsCZuGEQQh/HW3BMOsVvJvUBftdWEqzRvMAyTaaT7yLHqT
6MegB56Mn1zi5HHWyLMVMA3s2nj0Q/T0Onk0LjNE326z85eug0/FeezyQ+Pgl8bx5jNHHah8QXcs
KEe+iSAT2xquEOqNiftGqmJ92RS7xzWlc8uF0DLHJhyIQLq3i3Ne5NkD1zYpXvUyMmZXlt1LYboZ
unsifZIhDC6hONyYbz9qcWMQ8CYKZ4Y73XFjnMUdJwP4ePPLRODbM2yNo3qv0Mt8g30zdYwJLIYT
r39517y6Rzr+9p6JYBaUZvf9dplUeENn9s2o2mWfzAVVixuxJfX4bXH7g0U/usyOcbAPA1RQ7QXX
ZblDmH7BmnvazneBkil6rR84TATVZ6ey/c0/5aoC7NKtWv40DpR2azYedIlFk5Jo+HcZv9bntTEK
x69a3D93lwP6dwoETLvy0NwdOy82wMu5xN6BBCZ0yUnKDOYItVRKuOfdfWC9HSRGJwg7fNtPGt/Q
VIgcxCKWc5w7BZmKsi8SHJOmhNWXSIXsYRb1EPIdMnq5ILUERKBiug8izYStUG9Zn6bXsUXD4BNZ
LYR6+1zXovaxYy+DBPY+gSTP5MJRszy4FqkTcGDi3q7eLepGXXzEszAOcy1rGVTOQfnRzpWbhtUi
Q+QoaJ8gSF6ZYwSCFuVpNCcdDYpP/4JyzPxVCipF/416xMc735plJG3Nar5St0+NZb7NvN79AD7j
yOhFY7zEcsW55Xa/EYr0f0iUEPPcFx8uSIls0q5Zdv35acqC3XAktBs98UNVVCL7ewT5LIebkDs7
N1pjCAlYx5ISc+G1oS9F614n/EsgGuXn73lYz8/unbj76Fy2P3ptNvjvMiOcCuCQhz7GjKtulv0P
fZzkAQiI4JRdq7NZDkutSof7UZrf/27gJaUJGf+x6CB78T74X3rs8kwVrV1LAVfo+xm/uPJWv1La
GMgIFhqHA2RKfH7ZHr/QwMT6gMvNfvPjmhQ6dl/r49PJMz2r6FpkJxedx4VRleG2sCtbLhuk/JKC
cPzwngd0RiHoI39djP3DOqI4CyeLpC3nfBY24S3JLWLS2KRDKhk6PM+QX7HuTv6OtIr/I1Z76VIj
rxHzIWVwDMATfDXhPZ2K29sWM477YMgo+xDYDiOPOiOYXKGGNEvSLq7RlopmqHjkZ4/dAc8xw2uY
ZKMMm8Lqobm0g/h9mBRnwHYjvPyTVCzfug3vf0xGyWkFFmCzEhBMcSLJ1S3TAGM75afz/VvuKrPb
Fujk/nAYXJ2Mjx8nInAteDifMmnn33K0pK57a1UK9YLdel7r5Wvt2DeW3u/mfWnuugU5mOXgVxf1
ARoQqW/g9EjplBF/3ONoiM+qlMKD65ThlYPKvNiztoX2ss+okbE1vSBFfNTItCIDhIbRxeGLTtP3
+lWQYdO/nuvCNpyeJmgUR6sLe3KEEgiBwZVhVmQl1H6OrpHCMjZpDTqNzFr2sTEmPRtmpzxP+hUU
XIBSEZl/I/0LUpJvEXOBz+Wn+uR1uLkPChV3OWF4kT2prHVQf+Wrj6Bh0gvX+bwfDnPz6mVNE23+
6+2ZBZigCukSmzGewUTWqnFGs/5AnOSeeZ+vxsB9ZhGEFqzuLjo48Qy2zPawzm/BQIhE93Fw3wHg
nEYIec4S2ATM8HgNCn+ECii6dLmUh74xuE3L51R9Z1xqWX3WVQxBh/xl9Vwde/n+DZSyQKwHc2/6
BNGNPA7wWI0gOX4QE//VAfTGvAMhk8V3gojFr5oDijGCMkFm0bmh9rS5I4fD0sQncmj4091vYA2w
a5xjIWqyEl/0v5F4U3UBdIXSP3qj9fYLtTeMGSEvUdFyhwlCu+r1Z01f/cdf8ldGAfA2gq82TTB/
HtbP9t5EOc3DoszWMYiDvdzHNYCOoZBFAZ3ZCcBBaJAoHpMWOnq3ZdWmeYAp0nVre9yxfXJQMB/B
EmnrCb8ho5ncKShycnfvgSQRYEX/EvoxzWLT8x8qvTFeuVoYvaFqF3oGAvFotTPVLWGR1UMUc+CH
f3283RGymuHZ2P6J/dVQTzRRj3v3iYjSUbvFZknb8rc5ME7T+1Egf7eu6JODLTzIXBE0j0KXQ8LX
4jcerL0FYqTxs3qYfMteBWjtEXC3iRQvKGYHlXBQKHto9jJP3Tq7lxHfTAAIXYvauYC6An7oE1cf
H79kdDB48fxno8dToyJTePusfSBKO8jToVEa02lvfqr7b/UUV5Mi0p9cXK90aCS/8R5gCOdUcW3b
Yyjii8a7i4dGcXRBhdoPz4H58+8AK5Q30fGrJav7M7AQF7RajHEhfeSw6GhKLtUDGfcPGAAire29
ys0zKumGH5+opNg3Qq6aNbquo5Z9ruaONdN2CyuJOdGNzXXOy7CfF6bmdf/c7+3vEbYrBX9PWzcY
5Hw5LZI3UFre3Shk0WWH6uoPCLfsvWFTxkhb1fdn38h5n1ft/fTCv1zT9NCM5Zl79x4sSVSv7osc
GF50mrGdp3GQ0ChF5NOwVwbT1G0nYvjPqf4gdBknRZTKyu6dLk6eMWTbxFc0eD3ud4zY475lFr07
NVaGtN5dhtkzSYWePTrHgjyEnOTeSSbxfURyik9lQqkBCrU6vFplSBGrz7FVKQ7MX3cf0UT4GjyW
w+TZioyGmsQu818yTKLaF8rb/FItMjruWE2aVwRFf93C12VgZImvfgnpJxzj+jENeRP6WijmWbX3
/AVgmNCCYCUufgv89EdNzyTML0EThTA4Ka0QxzpTNTmNbqV2BZEzaNGkg7AltoXWcWjhxPFtwbF+
neV6pFXfcusJTGERs5tBzkQyMrrVfvvWveLH1z4GsVJoaRUcdf4lKP6VujFDJxDROawv2STsuLj+
YG7v2b2Xg8rsfOuBg7OIXqs32fs3eJwEkhfxhyy6ol/K1c9hu/ydoktPOGWZ6MDhitYA5JVHjfTB
/tWsmBHp9UtlfeJyL6/NH9OzTo0c9UlS/3NQqnS+JPXgAoQyh9Xv2UCu375UZYsKA9ZV+VWFUlHm
ygFzIOj/3b0f/pLBEtcmr2XVXi8+OdD9WHtc/0hNQtNLLr6NuAPwLazdqJ4Hinv49rXJLIDH2Uso
8/HC5+B4bXI398nBfaAAC800af7sqsIMtjRO3Fzi7QPEsB8wOKiBFbwQVauktmRuAlpxEbzU/dK7
HHo3DBCVWcLjTXFYutBc+JyX+mYbDIELhswzMdy3U0G/7+2Y99b3RXSIMDxq/25xc5y8mrcrzuT5
cpEYb8dXwmuEIQmsGHuU7xrMzEBDjiIBBI7eMl87/qrvo8u4ewRb0U6kuh1VzWPnitzY35cgpOw+
vu3cinvISHr0w78Nlh+QPgC+zUHZJ4+AmVOiHHEvUi0nLEwPPR9YHun84e3/ygiQ3SV5WN6UFsUN
unvugzoSyhHX1vPRJPPPwcQG4iLv1RhjoJRXpzIz2MgA9KgDVpepeF/SPix4VemJIr97LrrfDR72
5FUYQUMdBsIoiCtFTFInm81LUvlKvAJw8LGWLgguf+MHkz2uF+3qnVgA7j40gtLmFPdJhA7QpEm6
36uyNclDc1hZ3Sf00sEJIrzlYjJuo/cWFsW6PCX1L+En38ZqafZj0zNPjedvikG4VMaYzfvFz0cF
gh1CAKQcQEAqFSoEpeajrHwD+1/eGlG1YNU++QCaP8nHEb1gUsIvKClznlGwlKQA3otcMKx+NldO
C+oGHdoXFit1M3aQvbYeNSNqxXSBFFH8ZsMwrxNxT4/aIhxbwiaoQ5+8cw1p5zZvRLgog5Mjl0M/
VwqoZMU99BTxWagIvnJdCgxYZubi8qo8rX70rtru4di+UsRZujeEFJaNU4vBFoeLzy0P6dCiBbp6
DN3lzyH9fImXxBoBRAh7lA2ZAl+Ur2MD3JiOSpo3R977fUJM/WgjOkhXQ3LzcxXPggvyHr3nYFKH
c53M40FtKonqubNfzDtF1K8/TZMpmPTWdKNlYFE9TMGIFyPOkeEoeQRZ+eudaKVbuAVITX3Qe3Ov
+P0Fe99Cm9AwmiGeeoC+5MeshRi1S/25dO9RFczkOS3n3BvZozAm92w6Bnk5F4WMld09C3ffuYU8
YJOrc9ne5iGpGoA+SdrbR3DFS8j+n9X31zeAhBaWWc9Dax19oMDgEvr88EnAycx0Gy+Iunl7OTFX
TBykPIjEEeBpqfVA5L1d/nnR5lIHrcCgvJhjMrLLzYdVZWLx5+iid31bP+ZLYjMYcejejPajKzOf
ycFXuRnhEIJ72B3M/Obb+yYuv7vscltFh4x5SODPJC8vT63Gat8ennVwrsc6SxOYx3x7Cbo881IZ
nwLQWQTi9wGlJ4SYsc38T4IBphRTaOlUrAkLjXQlfPh5stVPI71nrA9u9LfxIYmI3DjIR05InjK8
IppWajyatlUnHzquvx+f1Uw49mE5YjiF0zSIiELmRgEdEYqfR+/YL6WKmJ/pLedYA6LO6+beilBT
nZMCHv3Cs5tDFvntcx9PdnDhViaTCBbctU7OTUwU3bwBp/3rFL/eCQ6bUTfRObDq+c59dmHk8NSC
ND39/mE5KAubkzz7AW4I9I6YdVfsYpkLg9MMlAJPAzUckxENCHTILI3Q/9VzP58rQi5GdhqjQHhi
ydSvG8MvMrqTAm6ub20tIuMFznjZJ3RiTiNp2scVmMEEFhZMxKiJMlBmI88lrvjPCZ4PCIesoeTn
U50bwJZrsXPPzSR5VYZ7hLm9N8+FJmMkTvmp/ZgUEL2eX0bgcqjIkmyXboyVrx2btlkttt6FVp64
sxS2nyTsjLIpvxKnVPZCkqfDc/3+BuG1+0g8AyoBthKQnekfn9bzU+XISVwL68Opa32cUz/6Azax
mAG0tbpAIxcy7fHXpccJWA+uReib+OLQL5IkXi7BE1CV/NDwXtCGmF1BFNZLFnEUEM4L364C/pJw
Xt6BUWjnO8iHklLsWboomhbcc6+44rLEeMrRBe0EoK5BIeqBIpvv2iNqvtH/hgEBFlBwHhbJyZR8
4f84Oq8mRdEoDP8iqwiSbiVjjm17Q9l2CwgqUcKvn4ep2tranZ2dVvjCOW84bw0AxPI1rBJdE2ke
jAP92rEGBH0hdVuOCiLyOsOJiC1u+T8AYhieVCoBY3qM3IopYzLG4dYTE5xHhGDF4jRlXnLNynKm
Pf2OrTGKdRXLdgt3TaONzy2fd/twspIG8CgPpDKv/fHopyhlBLzBgOorQToUaLrDQO5FeKGyFxBw
Be2OTn3wqYkQGzRuyQAqZi9xe3vv4+S5FN676XfbkN9nJyChhT9hWX8DxLEGIz5QzxunzaCTpPN5
HbJPIKggml/cqwKBOmMyoqb/KIbLf6FIYHgnkzVDUNF8Rt9Jn8SpUolLFkyZ2B20T2WBZ07WD2Ot
YrBE1wtruo+ZtrMasYFPYX+4uBwOfCiTJJ9TIcX9HJyWa6bs9nnkio0rZME7XDXPPcsL8KbpZ+oF
XLGg0tO9iMGghKgwwW1wqPMM+W/o9yP2AgQ5AQzqTbW3i9TnmZVMOJUWTf5bgvuyOg3Me+F6UnpF
uGKlJeo8JZucc6d3OLr4PY/3d947Yb9Wo2XVo5GDMkByP2xK5lKLQdOvpRee9Wg2Rqwwi1Ve8LEp
E/k7tZ1UOtxUOqDc5/hg9P6MHkKeSdV1glEFAQ0cBJb1lw/TEdoNTKeTHep8Fjc8BfvxCwg0VlrT
Fbcr0gr9MgItidmuRrh1Cqw4E1cD0/I/C2PxhvlYUhw9DuAcX+yMsnXQY+3pgGoiaxj+0M6oH7rK
kuIll7yMI5EmFqx7jJDiBlWcOILduz34d4grvGNcCZPZG5WSDYbK0X0JryDK4o3/W31a1L+vRdWb
KTLrn8n8wTVFOuxZAH4LIZxz/kR4Afm7rzbgWskdeDr9UgDWj7zAN2oVKv9VtdRk5nhbUoswC+CF
i7uwCVCjSgsj6Ioxi+K1qf1XdnkWCIRnz8lXPP2T+gvVQdm4dbfPNOJdbKpe5hRr8l85AZoBYH0z
Toe6mjJDUC2mGPfDkoJUxpnBriQxAyHeWQ5ScP9Vd1JGKQa6TErHzJQoghzjVxiLNRYSXB5kQ5mM
Roj0CpegqF7LRYRIeNl/DZf8T1qm/+UpIzXQBJT9aYc64uGPojQ6TxKpCem1+uWYUvlaF7iQUDiC
hLxhSYgQhtcCQvfqIKY9m2nLl6cwL9/pKrPgIvobCMdEtLacMvMOSUdFPtpkp6wolu/T06RGHKcG
Out2R3KHwcB/d8oWZMMHT8RNkKUpvDsKL8mVbQQlu4bvuKxuTXalBW2/U2DWgJghDonfkhCXhUpH
Abl8Vmm+zVfIm5lVtSVy1c3CyUzy9Y8ZHTg/00OFgWw13Q8rLkjpW9S2AksAmg0z2cC0vc9ozqWg
aPVFrgVc0rFXAHDgC/gpJ/QWME3WQ7pR+xdm/YvLkRl5HOBD7hEewtxTw6wGm3chQTSMBxHKU6Rc
CYGhPRgFICUD4b9YL18T7CXYSF3ytFCA0l3SK4JmyUQ/kXsc0a2ASr7/TwueNha8FT+eCfWKW75R
Hf88kKmzD7MZWERxiuZg7ByzCew471LwIYeA8oC+UY4M5js6E4olkU3VzVkYpboT6oXMbKHY5hiP
a7tQYTVigEF6lB/oayAcEWmb6pBkw6HCfsOGG0y3whN/RHbuyC/632qlvoZYJ6bWNRkE1VqsW4gD
Kt3+zvlFLtnEbonfBseMvKfgpYwS48wgsaQmpAc9BRse5Vysue/cpcyhcyC/K+RJhvB87JInvWls
cYgx8fTedfMpte9D9/im4zGLxqady3wSbhcg/viQIBwliW8dkxolMbBltEuM7mAZpGEZ/8LNSRbs
j+4lOyp9+TYNPskR2SazKVaCGy4H67MItzFoW/Klzdr7SSwY0yN4nDCJ16NWAGwhGIcBcuNPRMqv
lrc3aQ8AgIxlptTdTl2CCpgJpcz4/kCX4YVDv91O9DXwavWxMGOmHhuTg6q5TxAjTAgcpA5koCXX
UBI5MG6Z7tG1jBeHtCVCD1CEwnKgXBvO0aq5V9EymdjP9qgDN0oWmMfgD9KdioUGSmUDTZDApKuC
aL3uqw+Ej2Z2JFUhPsSk8JqrualXCw6Gz9lQw9kHYTA4DSThay4gtEgWCVUlr3HWqT/8dr03c2IH
zecpIi2ECQavVYOvIuYw3T4IWkOPbayp5mKOgtQZU84+9OWCy20EzygtxT12rFFYLP4W81yx1Mea
SDta+fRHN6mTFQK81DEQiEEyUCJsF1oVMw2tYurmf9lfjg175AttkTnegJJIvNbcK69b1M90Rhxw
pqWtpYnWOP/urob2s/6JUCVTOkdQxVcq2fZYXFAtfuwpJ8Gmpr8fUaxPvZqcMlqXHVUnA+qlDcS4
sSOwAiPlU7BVqJdvBV8vuBBoKzjCum9A1DNIJ3Xe3I19o1lT3SQIMdyy5/PaFsg4jM6N4E8B/XbU
fyFMduVEHPRTAiXWXKrnsWziyq+DB2HKn+tkCk8uLGvth5q6ePhvY99C06fCkiLi4cNAf87SE83o
yMBOqwXSwq70H6SjMR3+jekAte7TjgYPl8fzu6S8Cr/YpMnz3qf7pqQmPIo9jdW4O/j1h0SkwSlj
txKN9FqRjRhEwGKPfR/kFhBwKm6NChbARarwVncD4Z3c3dfn4Ff6agLcsKwzM6/dugpiVJjQel5V
kYNQ+M8SBZY75e+tCJ4/UphS4sf8PGVfs86aYFLaRuGl75OElg8wJAuJ9sg75/l0Dc0NS818AtNU
eKRhHF7atcW6/GLd4oqtEze6x/FRlm/c6YK7rQLqcoqQ7jsVTUj8Fo06aZSXpgg+HKWXuJq1IIyN
VZ5hc6GAabu4Pqsg+mHaD5o5Yk3r64jOBMmVMkhNreIuYMJWbhFpIFPm6/GWKh0vITFjt/PzVECa
Tx36M6OkylSR/yXugxmEWZgi8/zWp0CLACtmjCWc38AkivkEtOggNev2j4Abskzo1q/aSbQLJ4Nu
cKYMtJg/KcS8BA1mfpS/K+Yzyh+bTeApLRhnEPccwGNW2Wuczk7M4C0n0t4g1EW6hyeQ4cnuKZj1
gYDO0RuZ3jNgq4ct4ogCTTdLaf/5eEJovgerSmhAZnVrS7lnoA8mEqdg6saN2/zNIFpwH8bj9qI1
gSa8tYw6fc8z+APCA2YxaywMXqL7XhgX4w8E3nrdhg0dbSLaxm9O9pDkFe2ClwEHzjTBQxkxOI/B
XuINjLUGo0di/P1BOyBxtdpGZFOvJHfIdLwnmAoiLxFNKkEREE4HGzcTAXDMl9GmX7RT7xv3tvIU
V0YdSfhs5adNABZLRRAvP4apRnx8AC0Xeg7kcZafsmsFpurQQJnycdJYMno4G2ScqSe5FZWusYFm
jRBhA+9zGvZedG3u4q1ccIo/bgzGZbQwWwkmU0GMim2f5KVz6oQ/EdOT+IOzeBv/0VptaId54mrm
SkuuCAhHpEKwA2Ni0biFOCQJVGXDcNjK9IWARtHPZ4IPKw4IEP2duKJJTfK6brOrQIodZOTGOFY3
fm3iVpz5CCgYZJHxnMwXaxXEzxYWZO8xJ40D+i1776kvb8qlRiUpupq2KPz2rAE4bp78qJiwgZl2
UNZ8UWYXT9nJ03uI4GM23D/37CTT/LnjcmSS5YjSm7E3gMaEfIqOS8upTyUyQCa2norf1OoqlC0e
4GnBcbyNRjMq5lSs/GtRJdjAftkkq7F6hAMKMQZpQIERqdkwWaM/1OaiO03PxkUvIU4YjjzZGbt0
rMeqhfRLrlD4xUcVMTRuxaWB1jGAWwOvmWxVbhxkM/Ih2ihBbw0ScalOQeKDCgSxBUEiurOdo91B
avbhJN4R9qoS9XcrVyMxwRf8uMktzb8/zyCci4jm11PyQAKIbuD+0mWkB9NGpV370yzyS7lFxLBW
2Vff/I3DJG7th860HBRtr8ZqRfv5Q+AUD9aWNWKbRJxGf3l1pgDgQh0Lb7AsSu7/c1/GQmtBrG5A
YKc6a0jVPRPNRNYPjN+j8tYIz8sz7R7qCnFqi6XPfcXgycXkLIZghB/InxM5dLQYFVMkyAj9geVF
E8G9W9nPNHi31vNK6ycBujus3KdMekYCdDmx9QtHG5e1Ji4g/sIpg14gOfbaTRobcRWrE+EtzzHe
asIQiT2xCl9cR9qtWsE8MKb+VyDuCkxCGIX6FykAx0Bsh7aJqc845C7T7Jav3wHuhXuj0bIRS5Te
peUQLo2MnEx6NsWRHTiHXEIWW51QN7Iz7mMLbNMd0gEZEyrkevrLL43UTW8q++FcDGM6DajBy5XD
pUodw/wKjc7PrHnhoquyrLC0HyaipfXMOBV5E3U0r4mBHsql8YogRNlqOQkjIKL09015gmxDj8Ik
Uptvy8WHhl97Lqrgkaxk9ETZw2LldeRCQZxh1xFNgTdM5Gb2B2/UFvsWt7v12L1OT/8o0rweObMY
/EbdcG0OaoM4wOQIBRrtxdWHmtVt1uEPR4StHGn+gFp2ParS5vDAV17MEUBUjfOumUjIDNGQ506c
cbZ8P9bCKjxWwRvw3H3ddPTd48AQ0VjSFhszQG0eIbnU2zE2STJMTpt8k9EvON0vcH26AheHL0Mb
QlUEZ3obDbjd4vUtEdj6k6pzLlkZCNgEexHcQaUiljJrMvkVfyeqL69T0c0H0I0D8EGfm1MkSAgh
13poU0AKbs7IPaZrP216yRUMMcKqZCeJFwgXuohCsw414Lrh6t3seYeGApCvb72b0NCaJRzQogGV
m9WcfLjZrWz75oK/RV+9YH/QcggurQqdS36g+AUx4qus0h3fhLKGb2a4qP3WHcAMJMsBOfqftovv
EfUw+wLBcSBuU1OxQ4o63P676o+yj4gwxLJkgDCy7zVGR0f3ApR0eM3qMzYPC4Eb84zawiTgWrjS
1QnGaE5Rxs6gVGxwtRQ+1nr0c2KVnlewn/Qa4mLjPIdbf03wfmogFAciFAc7zv0C5MgqNww2b9wJ
yjmv9qo2aB5WCZT+MIfd52FO8LQp3otEmGsKD5wsB4MOW/6BCPpSCOQKg3iD/SbbwKKzN9boBtsr
D5sfiQLUa7Ca+3XpqZf0TtWt2xEJU+NoJGp36Iupq15qzilGyHRAWCM01cwrEaDyRI4OhkZtKSzf
lzgku2vOLiX8uiN5Dlpad4XiL2a4JUIQ7mBIAMExQkJpmb7AGZb7nAlAA7Qpp9SwUEWhWNZ7G9pW
IVDQ6vxGXSFKeGOfMsMNz6bYKh5SZsoqyuiJsHpEKJsA6e3p00LCSPJvRYRYehxHhqPR4GIbASob
axtHztRYtKOb4enVKKoYP2rpy8fv65eMN4THa0yOcPkIdsgEInoaJnVLHA7BgKP3aHoHoAE9axVH
4T002CSIxyp/pchJEy9Nv4x6rnwJiMijcXJ4hHXVpGdmjrLk6OoZtAkWhZB7ZQ3C3JqhI8AVSL89
jEbJx3wxijpQLvJOvoiSN9DTuvwuFFgfxjKNDwDZREzkGSmkr71qRhfBV5g5wXXshE6yKHBroThu
L82IxFHPZKcQw/2+j6xwP4WKRVzPXH1LR3YHXWYRlQQbBlrhDeqsOAjFt3zqIKvZQdGwj37VfF2q
zvN3epY4x/XVtwwS6Ge0l3RvOhoeDk77FTmfVeylZyQ+X5TGidWg3bGkiqhlygHsfWj/kwP/ykkN
6bepWc8EaeNIvMXvDdFStwyAM7t3SEK5khgUq8CpzTTwjxtvkrYoMaCvPJESMjC24jXGdPmlc9Lg
b9VXRWS/wBSuquAgi4lmBlHdHeHidoLAQQHV0Se+tpoiv33YButA+BX86kaMGAzoVbOhqcLv53Ic
vsCrNieRoyE3NJXQ/Kw5ANk5I1sxTEzpVg7mTA6SzbO2pduzd/IT3gd6Qu41TBWHblfdyAEQ/waS
mIjzdD4gWS35tlbFWH4B5T0iJ+njT/GcVoqpvPyCYU17+JA3KcJA0bzagflq0b6VnLzaA0VO0M4R
6UfSy/DZPDsz+qDTivwmvb1ZX2wlj1ZB5wHhvmT0w6hlVMdTIGc3opH4auEtmF82ol0Df3r5cvlX
md+mkL8nzCfisZ5LHzuRnC6Fp1RNtnGuvs1PTWxkMCHjMfJfz0ObzQ2Iigd1y5mj81gKFgc5Hc1L
R3MDshX7ijALG0s4hqcqkdEVbEbcH06aJyrZEaiEtEoBehF54zrufGCaKvPkH20kIYaffpkGtNFg
mvEUBut56m3mM3DBOuhjWCiXz/gDnp4UJB5vFQVQslW5YOJgmp0SzYwVswPbKOZKYk8770UzNydK
FLuIMcqXYaeniDBAV0muHyFAJMXPID2qJoN0iK+9NS4i0TGmwqoX9TrcyPNmyWAxamy7OE+ohL9S
vBcODT7MkGKjReEraVoEhDp7HYB99d3L70nei81kxXU1o2EOplc0kKZ2Y+qam8IKiQ4E46Lld0XE
c7wZkdf8ZSB3JV9fOVPrzLv/FX5KpEs9SgGZ+l8g7ZvBfhLyyOPWr9RG+RNHJzH3fJs5FzfSDzAt
jLs7YRzilu0p48btowbSscXBsyj9JFD3sTX2q4cHxt761lVL5ARpfFYBv3Sc4TSuHQmIL2FTXSnD
4Aqm2zbHeAcky0WH3k5GIz7WOyyv3VhEPud4O/yOEnbXsIimtzT47DtP+0n/EhOnwLlcyYGE9MJ6
Qa+RY2x+7q8v+tVoqddLzTA5FGpqDrfYa6cQjxBaW+iP03A0/mKvtkXh0FKI0XD1qPG0xeRE05Gh
3bvFJ3nLQxEbZ5a/fGkye+oLObcnL68P70W404p9rXMa3x79rmiQjcwk/WWqLyeK4LRAW+1Ed4dV
HpL31vWWRnoEashxQbID17HhZGTXzWURBuerSX+zBjXaoUXRBB4axkFzUYGPKusJ0aycQNS0JqCk
4VoY+aiRblTmY/IIuClVNTgpL0GssSX1sqvowHWVg0MtC3qMrOTKnngFw4KLR5CxNowPuLf5C8iR
MpqWDnYDDsQY9Q9At5Mf5VwtOU282NH9F1gAL7qZlT81nYalHxJy11iuoE3X+g30SYE8AqBltNBQ
pp2S3moTD+cfzqOnpQLBDv082yhrkTkDGPpR8LVMDVFXiBGvyar6wkK8QO63FU4h7Q1yQ7AJM5Uc
mFuWGJR/J8ya74T8CoBTK17xMf6E03tprCJWTMbJtuJuWmbE7z1dZdUF9Ibofhj2wCYeDwJcAwsy
aFVAZIJNLXlenHoelVudkDlwDm14rvW6LOx0rnIREh4BJoJOBEGPPCeu0wXgLxFFSiQ/CyihGZaS
uNPTUNvv5mfKKQzTV81CXDftNf4lKw8eqpsEgnxohnWGcAOaQDu/UIT2xektkEIxoiGP488HvUmc
HuskRAn8tgcQdDL2sDlE0cj6uLwpIVqO2FqVMxp2kda7Tnki3jsaqApVZqFSPZaLUjpVzC7TkCdP
cLbilFX+a01p60Nh+/h8gUpWrNPClR/zh7qhda8CiKRhVSs3SQzovOqlcpx+5QTHVGZ5LC/KNZXG
vcJVJ0ExbuOpqzPtQTMl1FE+CAF+eHRfJH5/PA5XqA6GMa6FfZsAVkz8etUyNRet3uq1VPa9x83O
5Oi5gs76pJ4Lh/uP+S/RPdqfmNx5aLfYt96nNy0mc7G2TJ7+feww83IkOZ9LT83o05+9FsUcTpzD
IrqSI/8N2sEpcM8WiMpIzPbKBZoLTNMbxCSUvyjM2+00gFdIxkEj8QGdD0eKxyQus/0CSoeEdbM/
7gL5AJTDMrIzFwELPRp358ATFFYG1BeUG1o6i2NqmVwnN2Otr8rbAGSOAYGhPFTFZyI8fqbLAuJ/
Nb2kP5FDc0XvxWuYukjkGGpn914451n45fk5hyd8XxEkUxKycpQFfxRUO0cdq5RKeqej7X0eKE34
VBuckozsR1HPtjDTQ0H+DfLZQPHCTWomB2JjwO8lG8l2P2rlERGjnn/6XGDU8dvnEcyq/s3XIrJa
7YelznbyeUrdAXrIfx2oRyeoDdAvGs5rT7INMwke3w9L5M9XzTd5s3DXBFSSn/o8JiAalU/JWR+m
G/1jA7EKihWeHkAIVg6OZtgGJoJ4274snXlrL9cgWFjXTXhjDWmeTY2fVR7iMQVTVo4A9jPgbWPG
zuMLqiG3qhROl8wp7ss38RSZWYp3nDSFyMoow+CBoQjxc92wRbufhIf3fHlGvNCYMZv4n/zyaIMP
/g9ONf3xVUYYq7OzcOm+E6xaAkgTYyo+KI4bh6X1zu0EgLTf0X3LEz+LT2MTJ3v8p9yA0armqYHx
2uBS4W1J13awlBSdNLioo4Pgt7C0fgR7ckQDoEE6JYor4PzCDyk5ZR9IVDrF25fAVhWgFIxAlsI4
W6J8yboReN+/YT3LjkCxcURl4D9ff0VxarI95BMsEOQK3w/SnDYKgST4Ado3xMLe9OFJFF+JPPNE
w9RAHQjpu6AE6aNVyiC27JjTWMdz4RNUxKvjsKwQOdsVEgfxWqdkzSOgWMgjWnxrpRN6iidNb8cU
vnMr1KYKt6cQyOl30az/RRodXynEqxDou7QenrHJmRfDgczBA/6y7qC9tkpn9hIzhjPUgqWbobYy
X8shDiIRwY0rQcJRFhVACEwGisyBHF6GiYKu7YTLA8R8AV0tpctM2dCwixtJdyrvhb12NFShGVoW
XuYCRfTuC8SNwmofnYkSeHhZQJ3PzYYsY6sxKmCCk4zggRrtNKvwe/plaLT7QGT9iOnLHKare7jD
hAGGKv7KsMTZAkrwYQrb99tiVsIyx5yJFAboudnWr4XMPFUGdIdzDQMnnFmCu0i0p81GeMQWmKFG
bpW6TvDiGU7vldrDyiGzYkKQbyKV+BTTIgahnOKJwTnGEZww9gTU3ghDYANLv+WvBmLmOJVmEXsK
fjmZKaFNsZ+v4vmA+elgEKnGbaskjrYStxLnG5phLAm1/WS3LwQfeHOLcteb3Du3BRYBZjyGyCTd
9JCvmIVQgdFXixaFlMmCqxbRGZoQKh99JxXjx/4c422xlq+6QL9tinRSz0AOOhjrIDxXa+nw9AGe
ZWwdgy1myK8dDQqw3Kpg+cgNYAuZqZOsMDRRJDz2cHa4v8HsqHM37mQF0fj8MyDavxpr6hSO+vXB
47t+WzEDGsaCberEAVQoFt45cCdp3U8HELRzC2nGbyLqzS2D6U+4A8g5F7v4wNE6a6nT8az/KNcY
pfP4g8XVYZhz/iVL8GbC3iUv3BsuKoXlcKlJlbZ4LsJBftnPW3huDrAGSFDtigisk1DbGm9rsHXv
Cb2ujHuqobF/zDLR12898z4gt/GeIYRnGhtyCArZjOHa7Vo55YgtLslnr+VOhtA+szTOJ3LtDZjo
j6V+tfs6tRjnou8aweL56zStcx71gDGo3MW5W5MrklvDZYoJ284DVZpNUQPsed6P1WtXIYtA7PVH
3AJ0/Uxfhn8A8fUvyCws6B2B5oFaAtEz/BYGCOyGbHZsWH88ZBWAuXMn3y/7sQKi/+uYWN5inSUs
snNp/LmYziNO/EAYQ0l4LuDS1iKjdI6f+8R9BeVRGAehs0Cy6yz0BPB1WPRTen47kTW9TDzG1D2t
KQjdhGzxhjxH2UJqi50gnWdr5avdtSfUfCv1GDEOIveTE6JHooQw00KsPQuz9KmXryETp7MN5b4H
sAxCMKqnptRmHFBwfShcrtM7pTA/insyumIrZPORZ8RMrHxsUCa3YvU05tkvqrgBr5aKO9LOKNNY
kLi7vPcuWqK2Xcq7+DqOQuLyy8itg7/kI9N6Vbu2JwgiFSzhp6lG2/QHASam7miX7mo+t+HxU+oG
Hav55v1+l39PgLPU5jej0EECLLe+Tpx1aMn5zPCG5XsfjsIvSz1/roPsVmtqgWodktCMIWziPb/A
29WHXwBdcOtx/aSV+U4PaPqhBbpNzKgXfSeshjM2JQEOByEaFggY/eYaH6Sl9ovCVv/hrNZSny3D
IzoOq3AdIhNKvQaOJShX/6VAmCCaeaL42neFQgDbjluoTFAunWRfsf07E7NE72nk3mhmfvlEvjZC
4PBFvEZon63x17ROeSwUd/iGbRQ4bvhvh6EJwq3EVN8ymFBi7hpzuKGcmF7kQ8vF5cPtGrP/weAI
vNfSV1vaHM3j5wWyItvZE5ecmRnKnelW1P233f6kZ4NDBYrzCMHXrqf0MNwoORNjRwkuNYLd0VxE
+eyJ02Ymn7Rupv6kiNcu/YKtEgmL3gf6ZjnXpqAue8nuFQ7muSLOJ9y94nRlELY7nLm5pqtMPL3k
XahaCAggO95wwaXuccNSnjAVJ6ViYM9PluKIoL6aYHTd9V9MYFu0x3eODJ0ZTowNEXg7jCy7c+QD
1on4e5odaGKUBSjuQBYfyq55b3gwHXuag5NZqZtykVuT3+gr653yJgBnUEnvKYuVwwgyg1JyvscW
LDsWCkxG/d3QfJScI72A+6QJkPkVW5AB4W1m31M4Zj1zueKyGb7ZKZ19hcUIzcVgguTm/V5DQ5fQ
oESUpBVy1AMicHAKkbMUIcnUxroQVU6frx6cKERezPt9nvmchqBr6T5jXCxlRQm0aOFgAkTtX/bI
ybZz+gXD1n+MzfsLDIw7A2VfY8JzxJU36TequAVYeRlukQUPWn5qoOfyw6SX/zhjfUZ6A/eRmXhq
BQ9yBTcIevWXXGLkHuvJETd97nphiUgESOhpInWUOguIc8R1DwAuKH1CdY7yFrkmmuAokHJHZzLc
ODWWEgDfVkrTNcPyT1cEeSTd8ekMjL3GnzysqKn4X/Vr2LuTiUkNWyBgigPALs2hAHgxh4Ibg+gJ
bvBtcQLd0XE6kT8KNVfdPpUVnysXu2F5eHbXzwa5awuFCkkAEAj/f8rwh/lvzjpmnbBgs0WEMhx1
8RdaJ/wcvEjYMyYs7z4LsupWNN+vGzoR0B39qsF1ABS/V92w4hot81lJo3+lwA9/+039le9pjIFh
kBo/GZ75sBAUj1ILeEB4ncr8MJgL48cWGta4F86HkXcTJpLuI1wAHODllnKuXden3I4o6/mDWE56
fmQiA264VlpFaOtTqz3i7m4jhxzWY6FBtEW5SZM/ZfwuLcwJk8K0QxSMh/HYshdBwGozDbL9k1xG
i4hMdLAPPeAR5Wt0WO8jLcSuPYdraof3WQtUHsIWRQrsQ/mNbq7Cszd7pnZNa2N8TY8Dk+Vyf2q3
f9zpBVJB4xp+dyKnANol9L7MTmb/whfnuouEMjnxplDS0OLmLebi8OHDpCXwSFQ0oZN9h4InKydM
C7wGrHSfehlx8HGh03VzEr59FkCzjB01Dro9WtuEBjat9+Guvhl1IBYQAOuK8Adx/0ZfO6tOH46K
3Wed7qAQfSDFHqLAA4WprsISHVSAwmlHfgDEml38/Z/FEt8ipl7xXeNN/IcOz09Wb8QO3P1WOi/X
TNgzP2PbBjnGwniCwY6+pWL07LOQYOzKW1ETBZYAiemY2d3Pl8jyA2FZJTkaSjtqj2rAd6pRjjL1
gsnlDDmSdrExK+7lAikAo7oQck9Fk+O9q3zAIYNwAKCpaEl3yRy48Twrb3VlPw6R6vDhizQYD0jU
DwUBvowMaCmOZ0yrtPsTE0j21Ylbj51OWgT0D2dXM+OwBJ36oSvd17/GWAWGrams4pXAPD0mPKAZ
/Ak/B/ygWO6A2ADCUe748RoziaBjeWI5hScBwydekjlrB0cAixybI8zMCmGUPHEb2sFkjtye4xBL
orDsZK/Og5ClO6EJT09s5LfsPPZyaSKJgl7hD+nehLuGVCnCBm9xfNLIVwj3NhqCv24lPhn9xnOc
jTBId+EmonhkmhARcbe0nQ2MEtEWOqMlP3hZ+VWhc/SFvs8Ic9u9e1fCiUKr/CpIVt88t+MpzdxQ
tmRsDk7hMWfFwqIF+zZnp5Zef+ZmgZ1fUZsv5R8wRwjLGVEqlBNQKU7n5mNry+R+HlC46M/0U6MH
xKn8sUEw2drHGEkV4MFSDkq703FJTf5EsNK7OJIjAz4VH7/38CWggaWk4sl89mxfzvhhVl0Mj3Vj
Atbz7uidA7SxKN5exKyQ+3BmhhSzClXyFirYH8wgrnAOgW7Mj11fBpxDK8HL/qh1BfJo4iXJDXbi
v0lUVedv8Ik1SxyQrj4Zd3FZXjNPC7p7vtJa671pOElx99He6B5fpSUGvVq8rcdgToJwXR3ke21S
+EuLTz6niTIlZn79lEGyNg79XOvM4vf9NJWtDriNM6mzdUZdZmbq04mUmEGZzoSMtPKkmzahWUFD
0zoTgvjGrpaWi5WW4OOKLSr8dqGdkm8+JMaWyEr1NbqmpnO6QCW+9v31KU1DYMmfq48fDWetNGtQ
Zt35FK6aH9vwrjAKlCsZLWVuK7tB9oUXZLbEeo2CssDZjGvaOHTDro1LNG0zkS6yt9R29AIoiovh
rRR+CuPEP4gV2ht4CObbgsSAfKrJb9G7xnRNtGDTepJQmRrVpXpRP98iGy61Rl6SQY42FvwSBREI
LQZX/fkDVp5un1734bXCY07Ac/UBEwT3njMCObkTlpdsHz39V2qG35rs54qbP8/JRcRPr1HZlF/y
j/THlfjQtFmMWkYi3Zd+WR0NhNnrXE9whOBEcTKUBum6R2MsHZkBgAF+8JU5oHT3O/nBk/9+76rY
+wBm4USOvUm70YxtwzozQ3aWQVGklseB3lm3EtAxxYpRGIxECalfgyseKlThBfZyG7oFyJv6J9ye
XsvsHFMJv1dAJMyF3VOvTUfL5od5Y0wxlQjzRrNrFxe4iF25eHKAlwv6kj2eiwGsbHDyMzxuD83Z
fHfcRUmgocbgcJnyckz5ghaRMZ3T3+n6+aeoOKYxacyUmjtOcvh0tA46rKqZjVL1nNMTMGf6st4o
wOwX27QM3p3Ptc+vSac4cZvBBRjrDA9lMMPjENjIG4VJr2DFA2bykeIxJJvEGQJ2cMcwaIcCpXU1
pAA6cfXpk0qB+gZrJPF2zM2BBEf5gmK32PBRoE6/n7i59+3lM9AHMiEXYBNbMia05ac6FGxzxrK0
EIQvKwwiyjlq01JwoJSQlshcIpLV1UwIcj+P48RYU7CisMGeixMsWlXMW/6LfZia9xfNV96Ok3yM
DUCa4lDRAK/JiIAmjK50mgBblPrHqGDmbDIDOpu3DhyZ916AwkM1nVi2f92h/GG6hWZXfNYVPNg8
m9MEqYvY+WSWvKWAhWK94Wtrnecb2NlwQZO3lRX6yHPumgkx1hujh487j+ZpE/0RQo//xW83SWmR
P+8r5QyFyfpzKhw5EDacWMwt1zaT7UJz8xnJWG8ntT4ufDQWiQVgzIvsIZZ3u3h37kN3GM0iTuf5
D2RP/RPC0cq6g1jdQNn+bj1DOlJ2jXb6JVuzpy/UO9co3JeG+5DTlROeybl/jGwatn3bWxjw2yUW
IChNFjisZLc3pGKcfoQHNf5H0pltKapsUfSLHANBQF7pUVTsmxeGppmAgoigCF9/ZtS53spqTmVW
CkTE3muvZt1t858OC65mN1RDnSlauRxkMCodjQG60NIsSqaRFZ1gCsdU3dyo+igMUwv0PeSJddqd
gf/1+JydmitD2buQTxuX0RICC7vy5L6uX8zoeuKihzPWUEkCBnItJIVw6VHn/BjuYMW53AeclzA/
1B/hcqSTC6AeVBTn+KGekCaR9/JHs/yYvSaiP6RLooVeC+yhnoxW2gyd7ZTWJOr+6Os/1xaLLPn3
vmKsXoAiq9Pil9nk9D6TOOXhEpT2d2LMOZEZDYmVSnNbr4iEZtiHEm5V8qndrBckRmoHL17CQyCF
aLd4ln59+Ihtnf7vj5r4yIm0awNunV3GxSz5PlY6kWGHe6gqPKDlqh2thxrmUSC3SB1lF5kkmor7
OGy/WJl5+foOuVABFLt7qWTL6r76bj6oA4lqqD8sOuSO2kwlpptz0VMuHYCnj1BPwcJANsIuDeQk
4F7eHjPufuIoY7EC2QhhmMXglw8zhq6Vmi0i2e44iL3XOt7hnXF//JQ6pk945kQYgqXvAPHg98pG
iEK6I6sJ6hphLU7NRBxvTEpAUmU+cqRQpcGpezQ+H9XawzWOWi9/nHJoQqnHljPAJoaaHItODfUr
YKXfNxuVLbmd5wMgltElP1IBMwkUexa84/C9NKZ8e18752C9wa1y8/sZMu4DP+rPIWOBaLtMEB4o
d7F9EGYQWMpqbqu5o4ms44DkjAdzhhxaNqOtKWFT4thg1SsNXk3jANILNQBmGRh4030VFA1W8uKG
MiJ4GH4K2bh2byh0BhcJKgo1f68w4YFeVIyWxTCQ0MfYD5XRK7RPSj2GeAoVC2pGlnCPF8HPJ2eX
Qsc4kuGKai4GVI+g1643XPbE9geZHpWQNK93KqRFCfsLPYOO9PTePA1vjBOg1T3hA4C3gKFVoA4q
jOlX4qa9C+Ojc0fqeI98RBo2nq783TvWEAx72v2K5xkrCZ0NofbzRCg8pHj96vay0nkf8FCq64G6
gpooJNePP6x5qFThbmrypsEUGEFK88Ih0f++od3dgncyKzHOZfmxBV0f5VGSj2/49o8FmgBa8EZi
xqN+A3xnjUUNe/rARIAC7qZfMhjbNQeK9ojiOnxj1J6sxFLe3mh9H4YQW2ePafa4AjYNJDcezSB1
QrOlxnzMvnc7NIAgsCCQV0NmXx6gYzqJ59t4IV3Ihn1MctjS0DqwbPEec7Zk+BKk390wQnvsPh5w
Omx0XNAZX/4NJuMLq+q5rCgJqzGlnDKpbH6zhru8ERIhAgzTFdNFwVAhIfM9bVxAUWpcaIYtfG5j
AlQ2YHa7aC/JQUJZh77vw79//+Nt3pyEr2JEHGVMiBh1z+Vpvr3v+U/lmn9Y3byn6fK7vZ3qmOI0
/812/Tp2Ms6FAEQ/IGFjgRvkb7aKG1tZqR5YWmvWJtyL5zQX/kMUyZipL5GIfcEt+33sG3MVdrxm
ExLokvIGmIjtZ4Qk6Z8pA9Khaom0hVuBSObzA35G/cUTOu1tNG0vPEIpIZAJzZIp6l3OPeS+KFZQ
EXr5lCahgaelzygbA6aThjk6c2RWXrtKF9q5guciQYd4z3Is1+PlBWuE5gplg0ahuabwiOiq5vma
Ebax4NbS8e30n/4AuS07N0dc/vQFCsb7SQ0autt/PnvAKaiOUhv/qr/7arCglLn/vWp/mHgAbsLW
BK47+iFSPQDcqZwrjvLWu13v08KTo4JvjSko1A8ai88FtgiNBPN0VDJ59PZKyyBtkRilCd3f4OZq
0c3ugMslG6K/GhZLpoba8YNnY7YluwFKDOMqqI14tTwoKqBoQEvAanwHouJCqmUCAP3aCAFhYKPs
VPAiWDIlej7BgkEQATiWDGfIc+fPIEWGYqnHHAoG54XAenEvg2IDq054CMF2oGBJznk03PBlPhHe
f7YM0+6EXRhSL7Ju0nWzMA7skDIG7MKkVfRHkD5lnHMEx6f66/4SrJOL3csFrh0gL1/9A7An1eUx
a1P3fXn8oNt5MP5GEM/dZmzBeSpvEYpb8Ou0XRxoYbaUCEMMbzzpOnxArjLTItrIhkjQ0o0/DjXb
Zw/Xxy0q5i8uRg+QlUamsedio0WDsH4SiXxM3Jw33rJk17V/LVgV+O3eeAMZtFNAOfaKECoqfpMe
qugbsYmDVTuPl/pieKWzRzpKgaEE9x0qWA4tqAwnpKjoprhUgvEDaUD8rPhP9xXxVSYSAb2cXFLv
9RvqA6pJrFC4iXJ3pCHAiQqPpbeLFInCGTFp3zJmbIPPfcG5WQgIyXmmUz314twf9q60w/+gG21S
TFbfkv/unU6DZaa6Awnbm4c3zveSFNy69ShfU6xK+iEr1vi4sNTQlBgfaMZhkcyA3dINrpP4SALr
yVJwl/wSMbaEh8C5kTG4cY3BjC+rIDjFrqlwlRt6HT+ZSkMvhyDAdBY1KgBjOuNsfz0Xz6H5op8H
0+onOAaNR/PuGcpapFYOHQ6ivmIFRvJeAXeiLMMHvRu5iAs9W/ZQicq3yUMBwUbKJi8fCP9xDADa
IESC85KakCjZsSO3xwSj8g/sO7MZ05RhspXdHXwzQ+jyuh5koCqjHwn24m3VV5O62tbG7n2bl5Ql
xeyJWF32mnuox5j7eUjcvuplUB30dq1x+iKxGswoJ/Kb27S7ot288kOnwgdedmgJfOyv4Ndx9LFB
TFsKlydgDxNSt6aJ40mptOmopV2xytXtg8CVqaQ9wMRJnYFbQGgyCPBq7Ce/xtbJZ7xnqEHWbKFy
P4EZuQcYcz5nzKheY280RKm+gmLxOAzXw/V4q2hwBe1ODh7joJO9THK6xn2hDK34zh5tOH47zRMP
KPwBIaPV5uO+xcP4/c8I7uMatdXNcbCddEyEWrsXPidmfqRvuqMQpAr/OMa/iVbJhjtynphGE+PC
VH4UYBanZG4Nb0XYi4D7wZT9qSvLePmp4VE7y2eMP7BCHKxAi24X8V4ZXo/58ilNzzBAEUHDCZSD
3qaXWrOAoVKThAjmrt19RlRs2vgLQJvEbooKCjjst5/e1tTmhS9GwxgH6k6O2SM0JNXqdafVrfiU
chrSk8PThjgAKxM1K98QrDxoirRaMaEX5EsR82LhZ4aPica5Q5wmIl7g5MR8Qi6Gt4IjCfa9RZB3
K518n2WKY1LtAHvQ9B1u702CseYDJk02geLxd980jArvfgf9a0eB9+wYcoDc9rLTY1Nwt5vGwhia
TSL+OtmZiQ7vEP4jk7WhZAfx02V1cBkpcd/CGc1tcHoxdpKMl4CDmW4+vxNT3AWvFv+7eSJj6hLk
MV5UyAiwZqXWk+jjxoIUiFkmIwCaOuThTP4QJqKIhMM19NT1feTpkKWN1Qe4lPn5hr9K4drmPm0u
zsgYX0sGAwP+Se4mWx0HH6ZI2JePz98fLiUzR+MHoASuGNgx5rYoswmppapsdfTp4mHlkcULFPvt
sTDYNZAYgcNdvsw9PHX1IivYMcjOgJuEo0tz7g7KX3wYjfBdNpk9AxjRQ6gT2LBSuwSCB+F8qgu8
KPIYRviMs7xMfT0+8lRQZw4YPpxhoT4KolHyXaG4OvbH/VKDUD7ESnJJnathFFAdP/hZU1oIKFtd
KWRI5EISg88C9SkcfqV2dLoncpprl0KTy3KPkTZaFZaibHE8Ku1cQ8hNDYXpmUkzQidC0Ogmo2vt
ntv7C6oQA6Nu8qLIMTa3D0ck21NpTQu2tOYTad9NGxvweWfN/djHPF4KUFGofvDBmd4wN4fQgk9N
P2NDxpJBgWhhlAuNOI4PWY/fKZz/9PHPxJvw4c9y2FifLuoP/aEod/kroAGtT5xoo9Kl1/yuZWhY
Bh2VdT/Jv4PSp46AfKZa2JkM79Z7nnGxmY09alyoAF0oco3PVIkFDONlsLcy97N9QTZ/21VMaUXn
Cy/4XfoNVAz9qgOeSkvWmLSjmypn7LQimo0ROiXk73Do+l95P4TNorEgtxwuyITHhjOoGAPhVjQx
/ALXys1YOhqBKlwJ0uOXgeQd0wqh90ehf6vWuAsqOA8BzIxY5fxn+GqIQFsYt5/Z/Q+B8k2KymKd
0H7/pY2dDCfNwBtpNqIIRKswFoEADwMsS+HcfTyGFzUDHMJW2Zk0uMaDvfZZ5IiAyvMNr2WWTnHM
Y1/HWyC2EvRChsukc/Ta193P9zYfP71bg0QJWsOuYi8RjksoiRfsF2/IZXRDS4U6DMVzP68YQcEF
iX0MJTqYrVgMqPiZI/ii5KMcuLYzoIIbrnSL9OO2uKW+ffxb2I+aUQDHQ951fwg8jVAH+x5ao5QN
3YZ8RVBc7UPrwXIVeynZrX2NoIbGwkvj+fYg38HhU/cQisNnFjT7byY0y/LvmxU7r5HCYKGG30xp
UQ6lSA3W3Zln4HV3qbQxHkH0y8OXGm47DNkLNTzu3susOVIw9U9vMMuYzmfDSAXtis8qdcPP8GUB
B9QEyGyppOE4aU8Kjsa6FTbU/xs+SnfXAPbjehIqsW/WX2YFxrHWw1pHNzKrgBOeEcuiq3EZsWH8
FmMxeY91D2+fB1jC25b7w5udEMF4jF7FenbOF+qTaVSFnUGCSX6x2WPn1BgxUVpQ8wG0Zi7fToKP
Kigj9wKDV5h6d2poCtwebCKbLOD20ugP7XjgVHAs+D/u3gmyOr/uTsUtGCezG0zTymIWNXxOZGai
NEu4pFOu3ULohzt4Mv0XfQJc6yi/UANAk/MKEuRjF/Y1q2ykRZoaMZj57BlIQAb/bGLm0n1UU+kq
pgEs2YAEnCkUwSjAqt+2EU/v6KD6csL0gzNg88EO+v46AbeMvpub4gwuPXA7ChWe6/HQlzrGTOfR
w3nvbhEt81MXPgK1cpQNkgRfSogBAPq26uaP8fGOJxJ9K3YW9iOAwJtJxBjZ48x6HqsTIzsodg3L
Mp4WGFrVnjy0U5ZWaveDELlGPXCLnEdx0kM/ki/V7/uz0N4PM/3BavTbWAmGJ2NRZlwxWpL0B+J4
gY6dJTrV165ks6iVDczUD8Uoh58Q5aBSXlASj4lk69BIo5x1qnT1RaUYW51q/VIxyDevxzOUZ8L4
uM+n/6oE22RCizdeUrrJrD+o4IbgIIZj7KDU6NOvCtQG9w80CVNa5LqtDD0JOdydReLEDA96ozU7
UtuUoEcHrhYBJgLXms03C5lpaJ37RpemPjzNMNNzZ0ygwDcFmmTTOQ+x56msY3YPi8Jq7eeO2tLb
vqx0/ruiXAZpVU48xd+RezeunxHcjSUL0edZMJM3zOdAWrNH29huxfsnx85MWg85JAr61A37HmLq
2r7tGOOQwAEXccFM6oQfOPT8katstWm1aLZ8KzbOmiYtu5lYI6LokaKaijNyh4ABucOeCZ0KgJvB
FTufQ5SBtnpRboHl1sE7GLt4Xc2G/A3mxvX1jkaW0YtAHhbfWb0BEezC0h35430+0eiuarwgFoO7
rUDwIgtEvCQXw4cACQqEL5orrkMR9JN7MF4r3tuNfeXETAnabCiCwfBze6G+gf9vKVbvtCGK+TlF
uPOcI3kMX/MiMiYiXyydYxTms9ZIldOkPdMSIwGwm31vQRbGbhL02L8MAfpJNBSvfIqK7qObWTKB
n66C/cPcGa2lA9VCGeVDL9nE68d5vH4NIj12KDh0xUsI/FLmHIYaYhRcY0asIwqS4n1kGvl+bkdE
gOATw5EDEl3hFfAw1Q8R2AvX/SWy2oxM7whS6PCU2MCnE+e2e/p40hkdVhomrufAirh+mQzo4p/P
ToU910I199+b9yY7Jsfv/DuvF8JZKD/dnMarI9RRCLxSeDwy4gqw2DOgU6j/SYSYlaEOUz6eDOMI
lH9EjBwZd59N36E7E0qtF17QNcRY95Mtis8MKi8uxN3COL3+kFG9zgY9KFSlOazJ5vxaFcdR2Ky6
Tcn+yBzLvC/gCgYwyK+vFcS7n5KakRM2Cwdb4/zKUfeiaiUNU5nnrBSu0mPVNov3l7MVLxF8GZDO
U4/fd3V9ym8AfEjLWbowHFTh9zZkUBtxnHWdQITHOOmObRn7qsLruiBWvPZNobFAbMzGKPtFjx1W
mN/nEuHCQF2YDcbIiCeDb3QbuF/5ClO/hOjVLThsQS/196EdOEq5SHKMdF7HR3p+ooTk8A9vC5QL
kjVKoJg+w28lLCTRBxvAhQiskzP4VfP19JCx12PDNiQjmhn45e9HDahZR/K+gfqA44sinxUih/IV
PiCJ//S1RQKTy2e2SgFPPoXLTkIlVmWbF0YTlyz6jPZSbBead6MxVbDY827cypeZDSZqrQg2qjII
GyMaFfhFunoBeXzCcCQbO8WHo0ubyfI0luEJIpiEUSV7uIf0CofGRoKm+o3x7SI0QA7xy0A9QBTO
G7OD1XA8G2S2dkI/Tc1KqMS4pJBHoMdpB2c1QtIMWJWPoNheK6z7isE6hxPCQV6dCxryfo3zjF4d
mEfFcMYYH1MiotTtJnoF2ae19Oeew5jzqX6G2nc5ZlzUAelL92ny9W8y+WzqOZdCTEhizKueOtxH
UJOs/6mpSwvV65YYJkAIYUPXAIQUf6icmwaG6bQiEJjCEogXS1w6+Y+DCTiZE/XdoZOn9u6pWNu4
RezObBTHfdB4cDfd17QpzaoxjKRspo3RYTHHd/MW0JLOVUg1rBu5XpUfVy4iX73dzyjzuToGScMN
uLiHiEFxlOyYM7e+LxTUn01s0ynjjGIW9EK8bcbGcus3oMWZauf65MW4pnJiaul2XkG001zsu4e1
Iw2c/rkYgHOCmlOoKz/fAyhK/IfnPcWt8ZNi259uhJHvGfiMJkl1EfWWyDXGjmrLs2GQ/WFXF/BN
i2zYf9lSaJDIYORQsUd25iFKduON8q8JGEwB4CfopCJyVAnpheyLYlUoI3jursiPMH8BQdEkDwec
7I7pozcwJj1eFVCEACAn2OXjKDLQGc27NxycDfzdIMvh+GUXKAkwlgJUJA7XL/cD/EdeaOUGQUn6
GWoADE3KfXezZF8OOTLPI2P63vduHAjno2+kzflE9agEmjMIW38QVFNtjhWc101xf2BSglRtOpor
V2mlRCI4pAMZxQQjxBQ2x3hGnmjLbkJgk7AX06fZ9LWB1bWrz08mgRRxDPhB98BJjMaUfrnWQJzM
L3JkwXhOUfp0Ds6zvHv6AAxHvi9gx6j9OrkqkjAQx2xvLawjT/pnToLjzjfxKsPiURBX0A02rrkg
wsHdXGprseBPEHNYG9KkCCbvzUVibvjp4QbZ/3/QgqferSFQ/iVZfqbZDGaWLxJkG3pjh3G/c/c3
MGMv5LM479ltrc5Hke7J0+KiR/WiC8qF7FsDbzyN5403CMWpnXn6P4d6gPQYAh4BHZfRkZKWDvjB
acp9mdGzQs5kpkZr/U+tAmeOTwK36H7RkoACK1OQTRSn0t2B2cMIfbgHi2CR1achrtTSTKi6EU37
xZJnHZP+L94jK2FSt5J2z01+bTb5Bm09JhW6bMPRYwCGKVd5Yvn+8Ij1i/sOyuPA//40JKAO9sDR
+nR085BOMuAN0iXPmJnB4Bj+5mhQyDb7uCpD4dkwqifM+izFh9+zAtGEr2fgg0pYy5P+iKdruCaV
6R+vckTCCTahhvmEIYezxcODPIXarNx1HrmNZ8G+XMczBqVIflqo/lj59QGf+6WfT5ymmvVjDywE
qys2IkBMlF5yAeOJ1YkdywdnG7zAcDDAh9bXgzyEEr69hflhmDjC4mfgY3Ng57wfw55iYrXVLlB9
0xMWVWy4pWF3ksX+/2R9Yk+VMjTQNzolLaIVwUR+/AzjIDasQR4gJRsQctzYquLCftaoV0wio3jT
dktCaOqyMLB8HdG80NRgNB7AF/38jpCUkt4AzW5bXju+6b2xkg9y+J3d3e+fwmyErhacagmHvye9
6dp56rWBqnRkB2KwDhL18/j5wizg/Maq2RgKQjKWQLhZ0UFiWw2n5agf+6jdJ+tiym/pTKBwiBXM
auXbmQxCnXbx14gaT5qiT5w9ls/JcxmvNEeeYLMRPMOxWPUdJE8e1qGbAG3enDGHO9qe1M1v4FQO
jva6Yo6aKAkyCrnxmmsaZpeE3WWH2chPBpsdQ436pw05tZVNSTgn7MPvEdRvyjsaAc6nIV06jd1i
YP8pETu9wdTy5cAwb/CBXj7LzTCxX64S8TZa6pDOvtMeWYDuzssnkGxLX1bh+8WxNZUclWTBsfUn
CuTxnhVpw6L2iMmM3tNBWPnySt/wUJaxRRue2HRqqTAaFgxYBioGgBMOY9QeIleU8qIVCAnRa8oa
ArTxdRkKFbjf0BLsulW6LYNkMVp98Y2k5IBUia0BaGPYk0cdGfSM4yjRPWmA3ZbfsQVYGTI4fpti
1c0ocfr2jZCnxv+cGuTE5OKQs+ArOh2zSZMBmpb/vd0siADMzLkTQgbj/xW4SmVp6yfuBU9APgty
O8xaUTPid2BpVyiqLxbofHTQrt0COQUivsV9ICxmVTi9MJSFssVGpwqD7kvHwUgHh8GgX6IGRgGc
c7uxfaLz7+wPFTWGhEB9VeNhYSAdVfysrOwXEiZY95hhy7+XuCG6SbtHcN5BZrRKJGb/k0Z3hjPj
wHAqBYZqgjgLE7XMDMeL2laxtkSqDlXIxNtAwfpgGMgjLBBkUOpj+jKhsuX4VkFHoUd5OTGXDl4A
+pl28R6wRjH25ry1GW2jkGNNjMIK2kU9ZtBROkoB27pj7AI/CP6HcVC6bS9xkmh/BQsJS3BYSMgh
7PJ96CCE1LsnWTkqYio+nToSnN6wFMk3QPgRbbFLoSbFEebuFrfT7e6PgZ4DvtKgn4CaueMjWMCH
chL9rbYeLhH415zYw2gIgJuDp2T+8AleRgYO8QFvHvUGUG2cHnH5JKxp9BiQkbBSIBAeIVYP20BF
4NzxdjFYkqrJ914ihOIIJrZo/LAlwg1wfTLiS5ZsMuZLmoS0LGOX1emGbyuNavAOGVqF2Nm8BkEK
TPp5beCRy3jkxC0IA4T3pwqb8ZGtGMTejjCdblEptBMpcUtuK4LKcLXFDwJEbjDFluUV4e/OvwUl
9ibE1kJWKiRM7NZY514HB4BlxqLJebDWBT2YM4YylXhhlHnAqWhZGA5q9D0TQAooVdW5Oks7Mfbv
RBoa2/t7N/pDqcJk5CUshyUeVkTLO3g5MmaP46DNJ0C4TefiiafjtyVa7ylfrCA6Amtn3A1hONbB
g6kXqC/JnhuMfv8/XbKHV8AOyF1o/0Jnt6O+g7xAJEPb2l+Ek80ER0X+o/DhJTMFLJxZjknRjDaB
vA1GNB2OnPEM7e1j+iaUBtPUn+L6DnKv3CeLciqvUBP5tW/42kTBSrVaIrlzWRcrhY6s8lTI14IW
Zb91Ydc1QmBE7CCOqdiy/2U7LnFrZZDLlzGefEuOqQXb1G1bEkv98zqgzI0wj3XxzV2R1tig4TAH
1y9eGit1A3aKyKbc6/gxqfvvosS0UZoYAZJM6HXmeJuv+l0dfVCi8tV4Tm9TPcz2CjVpa6pAVlgg
hcTc/nHXjMMrgqwPWMkRcgUxEXNDLw3KeTuXZrRR/SXZggchvHa528UpdQHkZvWyOBkrZT7G02Mc
Any8Qf9Awah8oLEhV1rRTN/W5S88sYSOccYQAINvSMQ2Y5ubK/2LKNKhWAH7XCDc01k+YhfOPOMy
CQJpRLYSNl47dh/zwINuHhh0myfDnMG5YfMRP0R26L/oWIzVOYdJE0AWtpaX2jI5y2yt6AhQ7tPL
H7HPlhfxFcAU59kns2UdX46VCG+Dcwh5m9pFN4MEqB8HCR/tlJ9QgSHP25JGPX8L66z79LMoZuXs
BWkLgrJdnuVlwQg5XQjxMcyDZNL93idQF0bBGBGfiG7Hmtx7/3Jxhb/Gj/AKLL7kj/jF04PXWDqy
TFxXwKQCXycUH1A4nZxkJoOHigfCJTf4dF/mi+G0JKNiSKg38Y/eYwFZQPFfi9s6joY+5qv+c6FF
Y1L98k29zREn6CsQjA5TTIgAjJotvjsm7NVcZVQ3ZEiEX5yXtgwhfWbPagqN4OPAnUoztAC/eGWs
cf5d5Zy7X7fD5D4B4ozf63o8+0JbGvqFhveO/aFvwtD1ACpmS7YSvGbNqt2UQRF8LOaLcwUm+fOM
DmGFmm1Ndu+SMCjsiswiIM9gijnq9TV/mhLFavDa4VzxA718XgSNCeUR/bWNsUXkfpfoT7Zf/OtC
4DYLiQA2DqihHAyJ3oRzwYuxa5KqrRo7KA4yFBsIT3TnNS1uvCF3HMVQV7AwXI6QVGvW6NjsOS2b
vUr7ahzHn1mdTuT69G2msHhx9iH1A06a6Es6CMkYVymISfBM2THd+3JOY/xqXPKfhIhKnEmGeKBb
X5e4QWyhIOQiVFFoj/WZdnsc6+HHSr9fZwjjf0YjyiwMy443KB9IOgi7OCPboQ0AAjXjDdPSAtzk
9OajcdIW9QnrGiS2JH72sNDzI551V0atgP2IlejMGXSxbT6j6tT+dlsIV/3jCZHYYSFhQ2OeXsEn
UtxXsGvc0RztaqRfoQv6yeJN43VMFgynmFAX5qlcEb+UYSTB8T9YDUM0LqDqaWU/K/v2JsHMQbDE
JFyAJJ0YVqTL+wPHKxgVQruZej0DYAk5rw8pAyeBYHisp5Pq4baNBSRU0VhRDhMfzPXYyzR5NCt3
opcGlLJhH3GiNMDeIiMNqQIQ+vMzHeE3A2WOWT3kcZBhxn7+iJZhDHqgfQG9LeJq4BDg0djMsp/x
5eHpSA+E455+fWyrdcVuwAZccQLHu+oFYxmTZEq5whmzIB9l6dBJJnrvMHCdv5MH/Fu7X2d/yeUR
+2NYKCJEJfxm3kOaSqUjwX1HCbFJbn5NSVxOXtA5POXjI8GWSp+IXKIfRjOSfC8VDtS4DXMLnk5f
2liwU6op/gjOFMqaNny2MO0BcNM5QB/qIACSl6f0YaN5OXFMmAKSdq4G96/zzr03H0sHrtB7CzW0
+tigKpkmyEO3l6N+o5JfgHNWU6RJ5ITBoXqfsA4JHweCBkAyqbuByheQkGbQ7s7GdrRG2Kqs+Gl2
c+9MwGjX2LPuhClYkKrpJpkCgByh5IPSoeJ9hZsWEk+2BtBvgMi7PWC2rpC/aTb9tHvYcClFktZO
R/T6ImpBWKkP0LyeoQohUAP9QYAD07an7rjixIYJCkUZXxtfQ6o4h7/LE/a5ajswr2ad4pk1xkiJ
4CnKPZoDU9q1ZyXkmeE9VtmswkgB5ghUYGqND7ogPu0OtZw6BXSa73NCZfJ5Ii51v7dVxVRcdNQ8
wzhpY4MOxMQ/Q6WCKBz5W2FBKobmgNnd7doI4pdLKYExNMwFTEowG2ByBYteuV65njiv0t5To83T
bX+kG8PknHOXwGbo++va71Yf0oMzpCLJkrgIzp/HJkUAhs3vjuSTFzR9rCYuCYcnOxNqHtq3/VsI
utJ9GWQbfZnPc/e20Of6HAE7CQkMdLzcfnstXyOZNFPNHnqg7J07nOuOivICgj6mJ0wPAa3W7Oju
6/4nUViyQv51CdzuMXsUQZ6sjjZ4Ulq5QB0wkyjoiTvkFzUL6nQHFOgJV6CMQgy7K85wWslf+hwH
C6jKW3nz9LuFtEgyU94omPzjSudgiH3o5pAxJ8Wy2g4vj8XNpnjaKCHJ9bkDi40HAKrG4AC/AYo9
XH5uU4ZZxg8lIg7LUJo32q6bG1N5+1lnk8Gvds0vWphMquVw8zoqvuyMt/VfE92Oo53BvvaI2Kyn
bOo4GcnW+5fnV+cw7c0SexO2irpxeaqqlfEzDLnUYaILUIT/0BB/moCFP2yeG/7y9X3Ozg9pn6gb
iE4GtW5Bnuosva2eqfdFMU8NCz2YYGCACOJyQfFQGTC0gcVIIwNYMbKewn5I2o0moC0BlGEY5TBW
XrNRtYMuiMvg+zyofYIeSNLCekh6zjns8bdMVhkYOvlgHHk16Q4+saQgI4RxAsoAMGa5D/zAJJCh
95cLrroYdSIERU56RlM6HOMQYcFPJQqBwSiuLTSjj428Lf8a6qTTZrG5O5seL/PKo/e1vmYURT8r
ah4zMy+gLaY4HyDy8VsKClfxN+AWJughMy5WpfWLGA4pKHNoYKP6a8PloTrHMJRCiOVbz5sNb5z3
x9tRa5+LwUiwJeZPntBElLjktzYc3xc9WWpDusLuhLH2558IGgk3pFCmn3CrN5B91RrfJZJ4QfZ5
X8JAO8yADe4h9K0KytYdtXVBHTsQSjskjTL3mNIeQRUH+/pxkQMtSk6fNVqLcsuYN5kyHFBDiOxQ
FGGunWhJYPX/xJ5+YHv1Bos0Ej+SFSyd3dAFup48ApoEmqMAX6PU0n8g/QcyOdYSPx6sd4egHALr
RWg9Nq42j4b46wY159clwsOGUsQLHY95us+HLl+UL2zAhwXzCkoS7MEhN2jaFtT6kELFi/we+70a
WZmPczmFLKwprEwlj+VMX81drHgtLuK+sEXxYizO5KqYoZjBx6yyFpcLfwEUHec+cSuBq2xWgfWL
jNT5/U3tleeEQys87h9mGJnhb2NGeJxbTC4ppNBfmKij+Ehzxp8xF7A4kGnfU/QPcZQ4qQ1m4PFU
zDDqsMf2ncHo12KoYc7X6/VyecWCx92BR1k8e/xIzT9ANXNNBC6ac0Q9TBjHJpNYjIa//17i33kf
+sloQRHD4PNpnmPzKL4D8T015s8P3x8vKCaOdrx7Y1tdie9pYFE6/LsC4vmFRctzjLfjvwd7tRpY
0YdPjX43GZFoCnlrpdWbv+LCDZxfHv3f/b6fgMNPHiarYTHEP5Mrd2EdiPXBCsFT/7a+2ZvKWm1Y
KFGEJoUvni8g57vAQrwQLzncvNnhMJ22E7I2rBOaQtGDTA6LCzQpPgNJ/r+Xt2DYxMvg9l0WG6GM
ItnFFu8MCy4+pui9xPvB+YV3hoORxbSKa0uX92/1ifssVmHjF5b3y9EKkuRCwsK1EuqGdXOFu6a4
UV//4xcYlsAFQTvz77lABbNMRV4yWHI/7afJpJ9Ws+FUvJRpMdFU+719rJ//XsWSKtvhXdr3pfhY
OIwc5jztCOkkeGSLN9nZuAEvX4vXQoN97gj82ENRgdeS4oON8WkCJ787Dzv9QWlo8bOFph0VRQ8t
Y2Qxupgi+7AfNr0L2LL4OyNH/vdS7NbDC90Hvp6k8Bszp28CvcA7bYy6dCpItBF7zAtDOJRsGeGK
kDEIrKFBsFrO3FcNZ8fh4xADWYzHOMcjsa6RJQFSsX3zEqxf0UiKxYVHCqxgzG0ClV8ddtO7OV3+
bSfbv+l1epjSaB7+dZli7ZXmX2cul9Pd9HCQrNlu+jcVv5ku+d8fD7z3sK7Y/vInh6/LFzucTjxQ
wWnGV5mdZswcFgQ3mxdEHiCXBKLZC56FxGR1Rvt9KB+/l/KXgAoAA7a0o7hNySSb4Hg7Vbi08LB4
pbyGSLuHsOyhdvvjCWcRFc4jojX0hyG9w5xdExXbN+RMquaoUfKommOSPRH7S+uIy9ATHgMRndty
x5MEu0KEyjKO1ZwziosMyGVqyA8mo4E2ebIJYvY4ttlO02t9Fi9Y4ogK0NEx2UpWoucWL0QDrnjB
TsRJWFwaw77mXmteY0tcT8BbB4knP6tc/etOxdNwdyWDykYpzeJguYrt6mv+/vywgP/f5sTvxaRG
3IAZAWP/7tyuMgOS/EzmN1wVT5xdYrv7t9ChxIlfVSz5r7mK9tF+DYbvwvJyXh51kTkPo+j3dyVG
P+IHAme2BjjAfD1+8bv6jbxo77HdIPDCG6HC1dZE10/zA4B1aldJh9OiuMiGa7i4SvI0v5csEF/c
2f+fcKiTbOflilFzyb9BS04mDMs3wPqOmAlqCVEX82Cij6BUnXPcgZTOk1W8hNdfsuluUBaQxmsi
fQ9xvdrVzsflOlm73XX5l9hLoGb7qtsxfyAeZWYwfBTJG1hDYi1S+jRd/zF1Xl2qKzEW/kWsRQ6v
jtgGDAZMeGFhcmpy/PXzbfuembnc7tNN41SlUklb0hZYrP72NjbO2+gdGHU4vVFVBPN5nY2Bwl73
tsYci57XyRycqEw485aiURpAvShDG0ZS/ZoLGCqCHMpImm0hWFq6HK/LcFdoSVSXi/JdLa4WuX1o
NrQwGw8yLoWmj48edncUwZ5Ars8MFfUhnob2orhjg5rSSxsNRSl85VBiBxPHHYXItjNcobwj7nmA
pIQgP3oIVlmoZcT7dStq2NFKai87PxdeLbqL1mjSGi3crhvxFNmTngnZaVMoNAtNNg4bIxW9d7Rk
B5Ge4iRVU9sBv7r6jnD5b/dCzSGcq5hJVDZZV/5NSLAJoBOl8pRaF1PKTeuPRiIoDH3wEOTY30lo
pcMuaIwQma52eii/U1H5sVVLZHQUncg5sgTIQzuhqK7PLxsID/CZQdst4+WhNFqQ4/DJc/SjhIUo
upSnGRZtti/CIcbM1fcwdLyQ7Sgdohq30qBkA7IZB2UGdKb5z2SADAlzmjen0ylv3yyUWpBoLCOX
jZBXwWijEtcNiwOnGjkV/YVcKZkK+NWONuVPaLjpgC41ZhRxdJJwXcojePBpjnniNPyiKMGHu6f3
DPVBXJjcYo7GYJkmg4T/aJtt18Zfu02faVJObeJP3n1OArt9iC4DKKipfvygwkgGY2jImPHrPnzp
401T5hU8olDPv6xd582n9FwELI0Pn6MTBbT6BVSeXlD8D2ThwfXBe5nZBXOrWXGkAj+tV0vH4BRy
jkyrCUf8wrh96nzX7ekT09TM+8T7GC8tSKkvCO35CJUNPjpqOg13xp+FvZ2EdNI0c1AmErXkwfXF
0GGU/GdDIMaMJbfKBbUkSTRGQXIQH1fPh5mJa2bGjD3/J9pBMCG5PJdjo1que8FY4sA5yBUyQk3E
E9Z2Rj2nyzAXXGCLnemhQadxPD4YOl8NcZqO0xmHyt+Ix4GmlxPs0H4//QRQpEvqLlKQVdOG6GCF
vjm/TFZJR92dOlOSptnIWJKDAUvwJF2a2h0s68HAC8OE0/HQM3hbLl7dLfpCaU+guBIgySIabbls
Nqzeku1zyWYRjNtFmbtI1c0aV4wgto5mjyPGPC3PtLG5UCTd7nZXbvQyvDOmr1Yc9th/d/3vFilB
0pjzRAUHYdFAZteNGT6u9TTg82DKbtbJ+KaqUePAXSsPIOI6XnsMiMH4wi2E55m30ZmRu3KluCK2
H2kHTG4wi3S9F6wppn2VFAPkOfy1fojmHcufAI0vsVSM7ENMAJYqnAN9URUFuwll2SGJoVDtPaTk
l2RZkABybW7ZPXvLXowpkgyOFhdkDVobYxyAf1lYIxKXdIo0QWfE4onIBfzHLotpihXCLglREL8s
14xhzQhkm2jL1voduFFXGhPHkzNPxw/uJLV5ZLtEA0Z59emlvt8JDax9IrWp+SMKEvQA7YhUyirR
+OfSryn59MiLVhklILypG4MCKp3tJ/OdTv6DZfkvchjHz/QOuT2EOH2c/84ZhumMwUGdvj5OgbQE
2Wpw/WG/xfSZ6PV0wnQgMofrz9tEWtqpMEjM6fPhn6whnohfMudzflj3ZiZzL5lqS9CsHn6HhieO
58NOnyR+v2agGNvpXzl78DX8fv9trFl3LIT2NEz+2DCm/KnX6/cQIhiTWVa0Peehf874aSPBIjNB
niTnUhFZlEJu4KtFqC0tD8T/NP2b2S8a/f5w/cUq4kk0bcg6UiubjzWcsIJQLSyV9bq/s/TMJ6P9
scZSB5pHPspER9HKnXQ6WJNn7W1slDiZ3oYtPGdHj5F8iOjRrOO6aVvXFq+/nbB1ZlBoG/kcwJ/7
bmerPRMo6izIQ6Itk4s8XW0Eh7tHaDXDukMuqpUYuVorgwE3iopA/39aFYd1NGC96krRwYw8PjIA
ckcvhAOcrlQx8GBhyUpCaUseIsdGFaK8kC0+zEgjLTwku1TcYybHydVES2k4NLtPO5UO3QfxoiWM
Feh9egvDdQwRxr5bxLOm9A42JnEp58JZb8f3XPimTZ9U/H5AETTdpiVcH0uqQqpf5bLuHkddAqo5
0wqrutJY2XsaH9mw2Qv7i5AJU/xymJQbkDHgoBvwdvBwmEw+FVaMGE4ZREDOBkku/CRHpIkht1wC
q+rYoITqu1mxFq6uBGdfaqFpsoCvhoz0IMKzY8gxvdlBZLKi5CUe4cdwu63uH+41aCqevbTEDos4
w3Pkr0qSQoaYDHseKY8OQGi5Vvpz0WTSQ6yAMXcU91DRvav9IZEGlcXNEF1iSavJocZHq5Z8Ut7V
PgMtB4u8QPwJqpXUDocd0NJfdKVU/0pmaC4DlCJh/YUMk344etoz6bl1VBIIXgOksQyStlX9pH33
iF+WWfxSbOSnYcwKX7g2qSUwofDiRe7bf6FA5EdO1clO+En3lyR3nlxj8Mdo6IVQpQKJusOWnFkr
2YyAELMm1uzFxu1AmiFrxczhzzC1ECxIT1CQrZeot2P22FQ3wAe0a8LngKKRpBxRswDmPnH0y8us
EPe0j7TB2ncvnNSRytXejDyv+33fn3fmbD8xzmSN91DavGK5QZcWj5MNDKKSHsMwarGhkFfdqNGJ
zigIzLJ46z4pKZeJr1GSzEhSUfb0ohTIxOIQPqV1I/2KREr/66zWZ/yFHEy/Zs6bxG3mfqyp6DFS
03GK6tOOJfNQ9qeEPp1NtCJ3+Odl+w5v6tFYo9g9sgV1+tSiHMjo0O7Pm/yPKpuGugw6u6e7leHD
PCVFe4qimPKIUph6R+Im8UGBHGwnQSMg4+x8NtLO+aZjuCdkb+ioVAHoQJ6SYVx+jT57whs5kYrM
xmWK5aTHYSi4U84wSE2lYInlIacpCGR2aLOE+ZrdwuyVDFajDqarMvskhzE0Y0vwgAaxiIP71sLg
sfgeA1kyJcQA/DEtfNg/2X61sUyxiQSKAOZveuAwAfwePliMTaM13I4wwTxGRctISjcKsU7vmsAC
GhCGIa/dgzWLIY215U8/rVoTJnz35DfGvwZ44w3EcYNEVhyJOy48PvmMuLzGUgu76GuhyeCQdGhM
tU3z6UimzCnC8ec1rrvsJVraVGWmWI1clh+yDnPfzgSUn/XemCqymmXK6EvH6WicFqe6TtNfKTd+
r4+D6zw3Zg0Aih8gGrq0aLQGfkDvgjF0bo4MH70o53NPsSBUwZsYQE4Qa9bYYp/yVZcEIVmIGC8I
DXkd3LYcmKIAUy2FTWqMyG2TkVs1UYN8PEo9+cwqS5hw1pI2rydWtb7wqeEKQxM9bd1XDliOSUKi
2MeleqTQZQkWUfb6NwgqFtaoPsUaOhg9bk0ysN5Zf2a/tyZ3MJVulmPQ5meUJaMpcySVGf4Iy5+B
reDh97qLhRudZK920UJSTh66KDPoZtYOJ1g/S+/ooTEjx9Sp8ZJbWBAUOUA/Y4FX2Ym5a0RkZyxG
Lp4a4i3LSzvYCTJEvaB9BYj8kjisyZd3IqOJrhoG9V8ddhoBBXpcQZcZMoDBkeNzsItYbFAkfyI5
DeSzxLVlfejxUsPmn2WO5Kd7ttSOFFbFWIJIYMppPumQmBqiWEcsBvmCGhxpIZn7GiLZQ2AQmLS4
Jti8wfgFPQYkANzPtbk3BbLxZIwRC127fXYLxJwR75D1oqccD7qL1YBPTqVMcimsliSkgMtMwCIB
lHDR8ej6E/arLFihSUI20eap0hgHb6Pfa+qO9GBaJ1K2qTnPlkl3QOA54RtdCrYEiAPeYueEiUwv
eTMapWw75Lrpfou2LGF/avJuAGhFxOfnaCXvDPSWZjnKUIh0X2ZJag/VJSXjIX52N/ph7ns4NwOO
CWsOe5rwhMws0FoIpwUpBiGJ2GAo52yAJBmpT1X6Z9vK/kVkgShJ3TOG7/TPKOvkjMUum9HFdpMu
ZVN5OegxRLknYDN++3ERizOIl+R5GrEUnVT8YIrzLjWqXzm5tmf07XqJqTPW3aZzFZDJGeeyXZht
QWacdjqOSVIzEMU9TZhZNgi9q72ecyGCLEZg0h3AcoGf9VS6Gn8KQFbBEddo1i/Ftxj/8CaEPFnf
7wz9i9nsQ74vUWSbk9OI/a6VjdXMdWU99Di7hlPQ/C9JZyDdQ1C1qGrtaXcbVxgpXm9tTP1ljA6X
gbu3WGIxDhfdA5eAvMu4h8947QhgSLA42JW8aOfm/kPuyyD64F2aYSki1jGaIwANZsVyVWx0jGFX
mkqv1CTRbV0GNw+h1r2k41XSUzxQPzE7DY/AgkGXpM+yXuP568HQWbwgs2APYzOXnmKVtaWOcBRk
gS7XOUxMPCSGjREZ0Azhv2HVGSXuuG9sHj8rmWIlYU8yYtrMGboRYg9mhtqREbT6mK0sWFIG2gfZ
wMecsjh5otaI9cAYzKwUX0MV8z97mtQCV21LVqSzP8Egh7OdTYnGdiCzjDAK+9t0HFuy6UhjgRJk
71Y78s2xOqXmPHC9DSs4GiQfiz0z9LB3ywwl12MguS2t6is+zwaVyMhiKXMIeCXVaibxlq3FnaYS
rCXnOIPUlJZ/jwhwIwz6GNC1ryiS5C5ToArvTYFKWBoorRiR0pCNlzHClGkKOdFSajKimDohP9gk
Gboq+Z4+wAOwRwk72kL8ge7ivH0BrE8lPZtDhBUUBmdW4bM8BKfUgAArEf5gx5VSb2tN6dIEsrmc
NvbMHuQCqVGHxDPvrDKWfd2sWLAQW1Qvp6Z0KcRhDt+ys2lkmZmAsvW07LQz4vmk5oFuWmaDzAT6
5aIdnDjoLYW5yG7IjGcNtOJnCyIWL3vUQrmSXYFOzHWE1io8JXQClY7zeWRT00vrB6ePNxWOQzjS
BSVdB4hKiPLg8xmibXyWyyRJorGRxyCFv/fGguGYoIYRaveIEWdJ9bq3lOrJNmpFadpTgFAI0jhI
BjJjQg4fPzIyBB/2SBbpTgDmDFDmLzDnwoAUqZQNfSFrudLft/YtahLarCi2DyTJSzJ/SYECk2Yi
Cntuccn+u9PMav1nb/2bGJyOJilMYTFuIErhKzmdo11ltKl29myNYHYbWI+q8DdA9frmcZE6TLmN
mmj/FtUTXD4kn1wJ6FBM9Od+as0ZA/eMIL6qE8N+tCjnrlHz9nzPi9c9lHtzuhI9yOPirF9Ibv6A
OAWVnjoy1gR9Cox5xv8gT9Ix2J8+1n0O7ojJMoPR6EPOJjB12cQg59kGB38ADQ7F+cK6vz/DudBe
kkhHp0Lkgqr9WXW8xcmhgONyqMOmGD9pZXJZfStOtWq1L7SkKZAp5hbGb78W0n6yEsJEkisgw2SW
Cdi6X+xqyf2Ccy5rlMjlqF6gghinBPdrqyxQCgxnMazZhWV1eml/4ECbwiNERdDf4nWhPfrPu3bI
nhuQqAtg/OyRtgKPOjoRpry43CGNTUQcFELmm4ca2RoQWr1IQ/mFZPM0cn6uYtdpvUtH3ymlBX2a
ql3ti3VeV+rDFwhAjxRc2mzs26XllwL1kkFdxatgwJpORP5rXFoke/yobfMBa7vXgB59YhsgTZkz
Qr1foVujihvIX86vqcb+Nkx13UGMqXi+WRBaHoJrZ1cSk0XhRMOd3KiIdf2w/4odZcN4m6C6JkGE
9BKSLN5Xc5YbPUoxhU51c18gjfo1r587OQgieJh9q36jVNtvF7902DL/ilQqUtdt066aDHPzegme
m16Vnty907Xzd4IzukrTHZ+Be0ORTEsZ+qxsHVrIlN85A2LjAvUu+xZMv9HFO1aWf/VkF8FzeTXP
HXieaZQNjdlavbvp0fOpLH9Fq/4LL+TLkDnw7ZPt8qIJSnldusJ/Tt7VAF9lMy/TKfk9akBg02jT
syZPWwIqlMmMvtFjgJ5ZRp1d2ofarEWnHv/WKhN5PA520YHXsUuST6fQgt8CH4rUIGLrN7/+I1GD
JPKa2sGjHamS/KjBeKnubm9t4r9FYvzj3OgWQDRTpH6W/OUXm83Mv1DEc50zzZUxeeMNrkwl4k05
PDgG5HuXjxZVNjWMYDLzUXpki4GJUPOpXHhS61mIX0qYYvKmHxPyCkvhC6sIl5oeNh6p5/V9E06M
wtUiV5Y5uF3aXKIYLc8jxHjbphhv274H9c6sU5OEeTkHivUmjEWA1BtairHFOhQEu3vnuqIowf80
KYVOqBSk5enmADG3GEhOpISRcARHJ6jx1n08IJ4xEA8WyXUvia1Q28deQlXWEZjrD/RdIPjM/cbQ
pc0VQ1HUnc42XO093zWhT3kSt4HQudiClChHvmXvBGBDvezbKNGDhiIiSrgb6VfdvrOI4cyEWEsL
R/kwCroosH/AlVFU8Yy1Pf5VCRGMc7cmDPH08DRJqKPX/W4kA04veELQ4gKiioTCNgEp7iSUN4hA
K2Ct0PWuSbYT4W3QF+rG3wYZxNNKcPV/L7dKwhVYLbTw5cJg89qI6mVfsU9zysIKi1xIKJpqg/nh
HEAdKKGnQ1hxa0ICUaHohwgPYlh2HzdYim2EfnE5q5N5TOnP29+3yj1YdQ7GblSls2eF/UNjCikM
bWxeO5NUq2edzPdiBAeCVPhIKU8U1Ru1Adwl5B9Ssjo65OzLIqsqoh8IDcWjI2lAPaqNPi2GlQV4
XFr3mX2FRIS6EHMP1tjJ917eg/2RdIvHJB/sCi4ywa4eVVgp7SJcTP1nUp5S7E0Vw2dx7ZW/5jn4
EHZTjg6KtuZd42sCIdGJAribQ37pOSrQnY79GUIqyDRV4lFovtffIUuUpHbEhsRJCiC+BuscCq8F
IQjUnc1Q5AL0VtlGc1EBQDIHPJBbm8KAq3/9YjDVngaDiDvXfJEh6x5uzu1uV1hMc2o1CAwQw1I5
EHsZ29YBajcS4hruZbEhtTioU07vv2AwJnZBozR3g3LBDuyVQNKDT8k8qePtjroZF+MCz82noKNB
bw3zNnrWTdipKv1n5+2TupmfHAdVkdEdUEzVqtPow/FHUHj9IL2/C47x9rcVO78uje8U9dBla1wL
P4v1Ly7XjPvWoefiOdlOmJxL+0I3heHv5hWColu7WvDkqSGLX6LHB3VzjzLmynvOuSlIH1zTPDw2
fvFxvDzo9KjRZhIf4R7ODjEVnpLnn/24mweVothHj60EETHoFVWA84J9yrrlKNFlTmF/AwvtU//y
wid6WHWq8BJmuNFHQme9b55jr/PqlHb2f/jqlJfs4LQgHHlcXaZCsphpsxDu4lr/Q/uBMqzmVbey
eNpXNo5ciHrmW6dK5xR6p7Qb/b/WBS1Pdl2nTMEfOA//k5VXG1/nlBZTvKWsuFerSAfQa3tPscMB
EGMBlvFcfJ8kid0n5WXV+4xKo8+oahUhkE6Kkztr/oY/U7Z3EImvq1hhFACfbNJHbhAbjG5eflgY
c/+smpzX6J+a+Y99WcEpsB9Amw/vZk0VRbeXfXkbm+S7bny6UGwVeyVCxy45j5cFe96JWjSaYjZu
3r3NyphZv4dd6VDi3WjW57dRcX0AF25SzE2qdP/0dL4gUj2UIwr5ynzTOHACg2fEsF+nEP1vyUv7
2kdAFAaagAiZlasfJGNh9UKbFodale/DJdGVjh01UhkNaGjepN9N6t1rxdy4d4eakWPyF1BKsjub
v4SqGMADulv8sJ0xQGCBipl/pKtUta/BJ7wHNfpjhdt2ccp+Q8NDuGxKJtYOlbe4Ww/yKE20xS1k
UUN/at+DHGWgF8E39q+iOqEGrUeHRZXpdV4ryuKrozNrs6Ys1XKN9oSnL3CNHgQFuiPV1vrO1bOZ
RLsdBL2k3pJrYMGJdzZ61XVxCGFcY3ztQR0zRGnQlD3fML9v4xsfR8fwM6hPsQGxVifsLn930j+t
GpyCRnVAq5Hjojz5do7dBwxaxH3G+bJT7EBXc6PIHeN2umsNDhHoIJw1V4hwqxaK+Lx+kdFwcuBY
Rg/AT3bZ0S0JikTMk5pNu0P4DYiFbqGMw0gjvNCvskVQi0muq4d5QXIU3vXoQyZY+1AxyBgvNfdw
WJO7/2drBwfJK6UehLwJ/DJmhSqfvYXriNunsGUCPjHdNEGOHqQxCWX887hLLDNyCIRMCptkTaWO
FFWKxBqo5FOdhHVsKw6Bg4EP0aM22fimboQg58z/CGEctvZKGAKfU3hE+C13oZe8VHbGpvwkBRcU
PwGvkk8I3qVICuiPovYkseA8nYjauVChGZO3o8xIvPLV6tXEy1VkiGRA8o29mUOmZIo64GYpia9A
WwjI50hEUdLYv8QxeaBKPhFi1YDzeqoYjbZe3HQ5mAHhRaKZ/AAcAiY8pWAft7JHqrhFpSmYOjly
/EnOI85YUDfBvt9wtgr9U9BGG7n+CILA02qcFRJMwDSEQt4cbfWpyWwskS0GDSObE2JZgrNlw5Mo
fUR4ovDLDLkUdkk1LMCiklmA882EeCE/ZU5sEPeIiHLTYyCTrQdhKwU4bIjpXIQZOkYEkZhFW7gG
eOzBBpQSKIQu5lNUV7BMcVkFZ+ClgjJIBkoAIwS+QMlx1tJQWgbwKZ1HaLmERpkhhItvIncnzQOU
GQ1eAXJHZstukZgWLUpQQtSjDs4E9WUwUV8dHUZN4CRCx3vbn7SY31ZrQui2v1auVv9g9fFMj2bF
O5pr3oLkn9EXJsVTUtnJWOoFDkESSG+J0//ETpE3nKWCaTYJZoAJpfgAGDRYbd5OCsATaL80vUSp
JhAgOQejzVaOu0vkjwhJrHzG3p+5xr3+OGn0iOgVMBS7PxekhMpdxppgsGBhhWsiLnHwdbU8WpN+
n9/X5CvIIEdMBJAw+VOCPLofhZS4FYA1TZWQf0HSAlSEeOj+9y11uBQ6zPaFGWHk3cw8FFqROdsZ
1DnuZbEboMc+OX0dyHuqEDlxA1qFAE9ch9tjjIFueBbuOVucYJjhIEmnOlqRtjZi8N1R1O1GEchu
Q7DbOD4FcUWoEDAlcSsdStrE3UdmxsuZzUAxbBVrGSx72d1J7kn7VL6AkjA4GJByvASzZJDy5r9L
Rt6K1EL0DwoBgQJXJOA6s5lYMLsULBMkxIrDV/IYQJYgc8iDZiur7oJz8FfgPWZoSRIDHR3vQXqC
rSsBCAR6svJ4PPqTEATmkaRlEgXK2jyawlRaihpOPgqOrbQdJTwr7pApRiWgCwZ6tPRdAKgS6sSj
ISxIKcy6AGF8IeGA8xro8TicklPBWmYIQPZSXHOFdgIMfTR37YiMS26K95XvK4C+SoyJjMn445XR
UKdmle9FQWW6yM96eMoFoMsE6ooeUMTwFZ6SrtQilMaUeyAUQ2FiaR0OlQYBYkBBFIxEn0rQElmW
yTheSoKJmRI7fqZyh2Pm5HsK+wjD+z8xSxH9NWsbPSmgBJMwi6bqyRxOThJ+U4CmdLliCjzVjqRB
hdj1ZHjcPIKUSqYhhGB/AeCq7QcJIukuQIAn06HwVbMXQnGCGlW1gG6XpD6Ozx6VQhDrCoCPTNMK
lLgUkixNl6rYbCXoxiXawEoaGcZINyDx1wMfyRBlIXIAooM4h6ESssEkE60mhaQVUXlhXqLr+YhU
h3QLiqPRyhSN1LDQOIGOGkySW/igBoBUcSN8dHl0rit0j6aYAW10+U2REFR5IlFSmBIIkQRZbcZF
M400owN4ECJ9S4S/jTaRxuY22YywZYkeaR3p86SDAKpqDWbROQ7jVqftkpPGw7RI2cn1NLq5LANH
PxHUUzj6P4RQw62X9g8FjrNnl1TpksKZw3QayfpnsWgodN/6fiCmNp5+pQY4WJi/k4oaeaLpkQzu
wwJ44ORanukYk+CiVTUogCJKOJQzmQUydBKtH9x6I2Kz/pE2k85NPE5HS2o+U/WKS5G5bBHyKGlV
vQmaKvFIZyQoymkSXeXDv9gwbfD7QeTtdIfgqvxZ9y7BQ3UT4gYaZucYayNlz1a+MFoO7XpiO2C2
QbhnJjsSKJvdI+7JxpDqfuVA0WVB0qiQmvJ5PAWLtOCsCnEl8pA0WHR2IVoh3dJGJyiuA6T/D0aX
GDGZmRrLPZnJ/yQ5RkOmqhNdl4adNIhaNPyOcKA+94r1ZKHITLMJQaYOgzHQ+ib5MdE9SQ3dNa61
ACZkS4B5WCKXVjE1tJGWrG4IBYgT7ASIHaocI5aN+/F1rkkFvwnbs1uNDmtIvXfUBgIZLesAohBl
IbMxKEa1fXtKoCBchT1n/INRffWjcBZ9Mqek6LG4YUpMC4PC4kNBJTYWVG6xyLiNMsbOGgcITnDM
2Xr7iYWyoE1znENg8Vjn2J2XyXP6a+H41RazacMpjX6tHF12KmNQSly0eEe+2DOuUmU2oTo3mHlQ
E4AUFtfk/q+OrfJXtZhUY+QgUrkbeEywuVf4O1H5r4UnDWEVd/6EBGrcSApw9sGQvqFWEgcS5Cv3
tTa9Gaxn3oErJOU1vUKB3DZxqY8PchLr72dwjv8GtFHoveAIXr4mpwgeqtM0F9e7JasREugXbNNJ
ziB0pejpvEY/umZco/MQKrPRaXhqX1fH/rXXGNX9MohKWIl2lAnSH2748m9w56PpziOS6ODEyhm1
FhRH7rVDvNupQA9Porb/8a69XBv6by4IvmYQ7jbpx+ksyIJu73o7mLEvlCHAk9CpBT8yJYhLuO/2
pg2bqPPyd8PZgOz7vLGggpLO52W72tnNa04OTvx3m956BVdo2GtRoADj0SQLCH6zymjnllp18jbq
FFW851T0D3+9p0PNKdkHDVM16nTx8Xdt+jU0ZwUjH/z8XHvvl5uvds09OVSft6o0lcKGhlMREW0X
Q9I8yt3PPNehU5D7cnfd9/gYvfy93Wg33KpTM39BY33q/uZb2hm/1vk+7eTtZ6uwvAavzneRi2ru
Y3ToXqJj79U5Tm80wf20i6M/c2NtVxungVGh/Khq58g7ck9ArE1wCWLAdMkr2UUK9Av2j9fXyl4f
O2+duvqZKtP09XVqbs39rPfzL8WluNdupVfidSNlXb7wxmO4rIt93hu51Xf518zFuTkcqcElaCCA
AQUADN3OpUpp8IVnYXAZ1WyYlSlPImBE6O5gjggqdheUFlD7tHAnrZYy13a+gkwnsMMTIVW3ahGD
TPgP8+zV1Jtk/R6NllK1MpBxtcpRdpDVSB2ooIIscFnpKM2xyvxUqZV6UREGWeXN7hLSfJlAGBtP
xQgQtrnypxa4TmTPTc7ezKi5dgeaDtMH2zX3xpB0Uelj7aXE0MkTLZgzmgN/rUnBzMPMStHa1YMT
27xghW7MCYbofg4/JeVlBYrMYLmjQK6lH0ZcCuTHBEBpTT72BKoDDucf2uWRuQf1CCZs+kE+MdL9
UWBBCcXLqBJTPpglckdU97YHS2JUs0dk6No5rKxul8+agFUc+rRGI3e0M93F09ElWw9IO0dVo/Pj
9iZ1fI0VO48Mvyjq1rltUmMPDnyOVMfsHNgr2/jj7DxbY9hqfUxZ1q1Oaz6nJpnXG1lg4vBz0oIO
OnHBnHGxK/aiTqNt7rBqQbJpM/Y2M9BVreAB9O7VVLlHrrO1XgGswa/gRU30p0ldtE+8h2aYkEn2
MUR9uCn4/xfsUBGMpbPr0QmM1kIzj083f02Sfhya2VC0DMK8OlP9Rj4H76D2Zz62R2aXbbDLsnK6
g8ms3+zFnYo5FdvJyZN5Sp5FF2GA6Mkouelw3xmtu3XikUVYgZQsIGyiHK/SyaaAmaDjmP1Q88Ee
DjeMDel8qWwSrsS4uMiPj/O/+dlruKU1BbxjraQXg1/wYVqq9Q7ewxa9aMl/wh76bj29EnRHJQQK
zeA8ed3sh00bZ9iRxLh6sZ9QC/3RIeyvmfcuQZGvS4A6a88GxUl58txbX1gco81wN3yMqhMAKXqG
MJarT/LjxTjeV/cVmq2UlJL6u1lK5A0cpqpyVMYmMTb984R9gUozFd5V0MPbBcV8kMjBL3IJS8Ff
eHRKD8BZYo/te7tE2aAq0jjMfabFem/+BSRrwglB6yd48iAdQT/S2xlEv0Lce9MkO7dZYNLSYpvw
1zzDpzfzKFZMU2oQ305nOJw/zLN1UmdaWpABWKGk7oMX3csL8MdCdezUnZcLvQGFXCfnOKUprvtt
fsmirXXBwRDYs1VJz7C1dw6gsbO1oeAyAVjNIr0ggyFtpPxLG44g9+psmw2a6DRo+WxWHZ2cjkoO
ROKuasW29mN4o/23LvRwz84ff4ORwDV5E2LevU93b+6wZJa4U3ryWJ82X+7XO8K7WpgXU+VahkdX
AvDlCzXA12TyteDG/++4bUBtsln47yVK3Wur4EuV6HX1IBdAubA2lfa6XO8x3eDToKAk5yj7X+mv
qg+p81K0n+CUApgUiikWkxWwKH1AedBK31NCgeL9igUrEvwHKqfocNmXbbzsD4cddEMFd5gyXFh8
uY+PDflVF/IDo5TelxSf7u2IJnnT9hwaXaR1hwfh/gBBKzbtAVn8qFz0kxZ/poRFjqiyVq1HZYlw
CXuyXhJ+xHnvowJbLemYu4WCHC10OYjF0JtXr+ZDW7xbHiNMGKh5oaXiC3UJS/E20Ghvg8ZqC3XM
zyaO537UhZOxfw748gjC+XdOUfHvtFdiJ4XJ+AVluyc1XzG/XtHYwb1kVuKHWXcosGf6aQeHtLBX
IjlZPopcqIup/RO2DUoJJUuQXDHzWrfzotOZ0+zJn7CwpbKlE6AgR6mg3p2L0WJ72bnVARkTaHqV
XqPUF6LIkS46AXtl9YryJLOCuxPa3I3E35bW2KG0zLulL4pbYbugLPjgZSV33Uuzi5YqkQtTNn69
TCPDpsDe9vH/KSe2beiGz5Dl7DhMG43qsPVVdp5edbyhNJthKhozOhx2H52bMYf/+MtVT62HcVx/
er8ae3H93PtRfGs0hjSJiwnKgGU/rtbrNbpAaTe7mNUesW7ocujeJL1A10f3RHCRzj7Wo0vPb8ok
FdY8UKh+BYtVUs5qVbVWlGTTsAFbHpgS31B+izyAMvUyhw6lBpR+SV4JofNdPj+Vc5QSy2+TXyBf
ldRRMD/lieBD0mCx9yGTEJgMR6fcUy2+SrY+uK0fQLon5WcU9ZOLSoMr8hN2nR391+nel1avVgGd
skrLLIUm7+aJzBZdood8ukrFWckRbqGiPb5zDkVYrrHOKdAxw42VeJldIbvpK4nzIAkkYBy7tIQi
0vmhA3pzV6WTjE2Pz0MH3t7zvODAxSa37RqfYtVZqNZFMOXOyqHfepSFgOLIeUzR0gS/V59WRhyO
HZSDwGiqMxCAq/E4z2fk8pN9CHKi280ghYuj0b44V1+Js0rASgS6/J/LKLe2aNZ9OcDKac/wi1xf
oJRUhZwqQQ2DLvUkGBJypsdp/i2O2AYUQDOsDwDC6My6rNy1d/vinHwBrfo9E4LzkMxo0F/AfF85
M6UAX5OqoqvpJLjpKsTKfD1952xJohIrJazp34R3wDMSes67kATxYJy7l/w5KkxSjYTQIoEUymz7
GTS3N/5I8tLN6HwbViDbuEwkNM8fmzBxUtQu+SyurLzLXJqo4Wb66Gfmx7QAii+xCAwwibT5o528
EdjhyomwpmThRCBelwBKo6aKXl3MshuVsEilkWvrp1Fqo+lyeDLeAXasiivmBel/fYmHvcj63GB8
FmxWI9oYYxHjCxYFEh1hs8R8P1uNmJZNJn8VqQIK9WjY2HnoF37WWTpDmfl7w/bZcDrSPa3J0yKI
kNqiOkT3cLNH6SF5B7PwbcENoXvdeC+Y29FTuu3RZNK6GD52MPYg15M9K3WNVcvRUihk45gMAlaf
id7fydhWIhgNdEj9Em7YcPAZEDR9/1eKodiGaAuELc4o4RPOyOzxCcFXaf5SlpC+AY5UYtKfBd0V
vdE0pydfGbx6ZVBblnGbLU3lr/EXwDg+QwjlqtAQp1auGQm9ZDOqml5CqJcwqYTogKCtLEE+kXQe
UEmUeyQCaf+lMkgx46f8q2V+L+6WjLUHUgNNPobkaFH0oEwJZBmORtpJP6jtIsbcB2Uqq1Ia/a9Z
b9EqgNf1f3eMzI6Unci2ytUh4qWPtLY6jEUEARbHdl4CYPzZQ9rEpYb4cv2HT9fvdOpyIubD/rfZ
JzHO9+WDVI0JFUHU9k0E7kYu/02UAgwNHC+O1D/s+cMhxhcVflqEZ/OTEJVqXodY1SEWt0U9tqOJ
pH/LrAua3M54JcTAoa39gIN2a16Cuvxg3knLP4WI0lyC/sAwTpzbJNGhFohU4WNp0+u23JY7MSZ2
p9OReM8L9rDeJPpulex9cDOo1MPrSiWfxxiNRl1GXFwaHI7FPsKPkfzVjTmxTR6HeKQJ9Vgb+tZ0
l/4a+SZk1wzaXmtHtjmNNxjNCYubxgWZsa4dkC4UDhYPF1nkIZmbOec0uK2z19yntQVc0N4sSQlD
Kg8ygaHSH9kQtWOpeaCIXYXscKyQE9nl1jifPEKdHuCIL3nbIj/hVr54e3q76miNQ5qTqhrZWLCz
iFgF51esBloJd5cLB2INzyZmY2MvMwNb0izpI5Y6fxAKJDKpNPIZa8gMF0cmRabgNPBKNtbQiVGB
LHiuoGoyyTc6FiWp33Py2BDOu8XdE4s3zp5GTDKkV2bVSG5litRxi2lVjBEzkjHDEfJ99ErnAzow
I+fP549ONsKyFWnWh88jixFCI/tjd2w6ZqWWczpEzJRsKjzrskPq3iBTfVeHTJ30YzKzM1NUJ8gU
pEZUf81rjPm+x1yTx3ozhyjKeYvBJEHKJL6jp5C2fuNaZS8ZrXLDnqkpK3NWPv0VmxDejfRsmrfJ
pObycD9cc8WHVoAIxgO1vtAk19zO15pMUP4mAA7WEQnQSbiSB04bWV56WF11gaW3cDmDREIHrNCS
WjXCKV7GpV9VL77L4G9ZcJ53Y1GgTa5xd2ZOrS2loZemgCD5AOaxL2mibFIPez+XVfd28BSxml+o
XM3vAtaFOw93jOU/Zp5m0VE3D/kfOotcd6kkqSIRx5SZ1Etz4xaXF7jpi56c3e1IKrxG/2ma8tjX
/+4iWzcb2pMUEWn5VAerOvoa5xA+XMCDc/8GwQbOkrbNVLJnbKLzuSznP5pLC3uiMRnrXN4SRzsH
h6bEA/qE8H6ZFaFlo8m4sw09mduuhOVt7SM9wA90Cq9qCIGxeYmKuHmaqSInQzOa38HHLaY3JsxC
aiDngdk0KdKZ+9oewd4GKJPJ25KwpkseCdFK0FpIZAUp+HVqz9LqhAF2huyDN7aW8Gb9lRe7CB9P
y3TIUXXghwxUN72ztTtpa0PLRTop2jMN/l9NSOQ/QfFNWomZG8J7/HPf49vM3j6dUsOqP0E0TmCW
LzjdNu06yrGsBaWVozGUSOatcxfee+5bm4y+y/fSTN7ZPi52sX8HIZDrpTWsHVjO185t2MLZaMXg
6QXYIvwFfxvYeIWCd690mz67PwAVeBv4ZJ4k6P8OyyAzwWZ3pwy3XApCIFiZA6I9SV8SKglXzv1h
bshuqvhnT35bnZbhMmQaroZamoEHaFF5rRnWPkUxdhUVPce6kpEhX+bjj3ABL2gfnv/Mc+rAq/ez
MVpABVvCsfLLHCtNJV9pagW0RoyyiunY7YGLFZTRbn3pCw6SbbEi8rji4dMHF2sJ2xaQFJuVPRu8
icfxI902vG0iKiXjS7/e//BCIAFWFkseL2oB9Mo3/LjF6J3CaY0p3Xx0v7ITL8axIzk9RvqufUaa
5R/BlfAkKVZpBnnHdANKd/53t0ba0HtSszfuYgdsd3fkQO+8kivFW0u/i58KGDG1CDWUmn2yBOHP
ggsCgcv8ELlEWMOO+CqoSGIxuSDbpB6Ihoymu/ZsmCMF8Ot+XXp0UxdQWKpGQHjBmzwJUpTdF3GR
MpHsLINBLpJOJsNfrScUXf1A6/PCeRJzh0KbSh+Rv/VO6woUVVG4jhBSjXp2KlkV1iEWrOCfPvr/
S9Dk0fDRvbmk0oPDSK3jCGUCBNk96cezTU7A/xB1XtupM0sQfiLWIgtuFRAIECCS8Q0LjAGRc3r6
89XM9n+2DNsmKI6mu6urq9VpoETWttrKtKhBBOwARSZZfq+XJtfmJkQvoio2ak2cVKerv7RxfUGh
u4qElUZECwcNZgnzt1VT9uYXm+K0RYF7CmkbZPBUUaNik4Hil07DBkRVyislISIVFsIyljn1HHIA
rDOgV0zAxiFqUUR6a5UfQxjOaPetaNke0vr9hQTpehXBmR0/aM2BZnqBaaq6QIk+vMBCJuQNyCAd
HopdyfRtGgiXXlfulOYf9F0KNgg7ondO2zLo8IVg3cq3C6Siog+M9+oXIucpuvfoJXYuNySKSI/R
WxPlpjXi2z56lumpCSHcQUARH5eerV9vst7IVJ8gxHOi6Jpz+UEc26GcClLZN2TL+9JmS3GLVRfk
z+Ue68G8iJfIbUYOkiQbOTXSn1I70NMzSIER80WEQWtQ2dYt1BpgH8KIL3whrjfCSye80x1LmGgX
5suw+2MVmESG4tHc1bakkXUZcky5Zw8JLPwtxXYmD+myMyJL6XYn0mxTOUK5mOZoTekWVUEuDuyJ
tAAGrYhv91sNfrvYcJpLgVXhx+AY4QuJgqU1s0ZdPVEBlPzXgX5aKItp/GpRBOyQJs+RUlTNq+48
opToZCedA9GFtn82uIYcD1wz3CQ5Y6pMUtzxF204UJnzWAzdFqhVjiqokug+k3yWAv4KJIGsN7dH
S/G09spmQFX5o/y29o+cOPw6bu87N2Cp/zC6W6wiEcwH0z28A4vQFQDYREwlyWEUqCS1nG8NWoEq
6kuDtuxA7wpWof0qum0YPGpRSU8jw9QAQKagh7/2/5YMv6fRpv+gvyIZ1Ap9BOrrYuM9uU9248c4
x7xEF61msUwDp2B1DTLtNSS42o1MyLT1aFo5OFE9FGvZxU4RL9+eB4v+6DV7jrJiggnL0DFD/LJZ
d50xnUGxCnSRzlQ0wXsElhH9QkiHJLgeA61DCIi9O7Omut5+U+fwTKSoMSQ8W4Q9RjWHTjsjY711
CSC+Ej3KnbaZZHLJCUExLFjcI4IgEqfmahf7QPMQUIsl77VvpO1dkUD4CXBT8oqATng2qKnRPGT6
XVoFdOrI/VyqnfeF/gDhrXGe7RaP7qVz/X1kUbnaze+TKeLnV+9TB5hHgB2xbvT3HOTb2jCwqQcu
gKxLpo8YGtE/itzM1ckEdKkB06i/HDUp3X4fDj3KT1ZoVQeIKaeRg5E2rSFI9FZjcqF0AE7dN6zG
2ZGph+ji3N2l3mpRolbELSlJgbpn/GxVI/ozAIG/+7T77gsO3369wheZy0eYGz7CQ3AGPxVGf6cR
nVDXKv3Rdsl+8BjRQne0m+Uh7wLqfbpkSGLaxnGD0Rn+K0v3MTrINhxvrFAN70AxqsiG9M6sb6G9
AeWjeJLxT+EpPOB2Bdu+2uBdwEHk/l28TZRtHtonEq56Ta/qy3L/JMpH4l2wxRBA2/gfr+AvvfkI
hIruWXhukKhtfJaZ3ouAW0FGjrPwCo6DfO3tXxHNtP4XeA2hU0POuLwgG9IoKnHCd00uOXnS6A6H
ovuoX/r3JF+GB02Wvsa9QsdbhxanzC/UFTGeAaDxWmDj4RHQ5BSGMQhJh5PEOdme3RuxcwhhF5Gd
bTf3ocMtZD0yae/wK3sans440wyQPfU+Byj2ATLnm/ErKbRLDu1Q/duldaYvaIvVXZaPoEprlh7i
x70pmUSmpnSFbnk/c6vlgcfIJ7TpFdIheNz5t03d8W5QQuluiOItxhJJ+ajcKYUF2JvhLVjP1rMn
MLxiqVzvQoBwr9n/TwQMZzmhHkLEOFDQKEj0pu20fZrfmqU9Qy77RImmAkiGgCUuatkvJJWBMgaO
V2kp6FBYUsYj/ETV9hF4slPqvVAYFfLdIq2pU62rs042ZARsHiWHd6wIUyGrlioOqZxSG/fQKO9G
uURYiqphPsWlrJImcMIjF9wJC1Eh2pMNKEX5WjWkxyz6yhpAClAuRJN2ubSpwPA1BumlUzuEpJW+
U/P/bogseghNc7L+NZ4Ifsh0j9zeNFAGfj1EvbctzrD0AtaBcgdvd0gZNggHPdFwcSuAAgqO736m
t5HzCJmbP5QLEWBUCHXf4OrbsE3BXblfhgzwiB5RAXzJ5myXQ4IbWizjGzKCMXHACRieblexoxbl
ap7+tFPt0YwG5z1rYsLbqBrq3N1btHmZPXnWuH8EQH50YK0SXICNfVBJUW0nlpbaJoodaI8LJwae
Cmpn8Omn8Zkg6Oe4TDfjtTB3VW/t0IyUNqS1ndb/E1Cvadi6lZrgNQXb5d9UzsaM7F9Q6RK/DFF7
pfcVWy9O6G1KoFIhXkp/p4ih8hvyLDYffA5zSjmiWizPjC7L6GM+E6e2RXSRoiGMG2rEeykC7eNH
q7y8zzYoPW8WtGeldV6JEI+cBakgMPG8X7liJtePELYMRwe5OdouNy2KFutPKqmo0QrpnlY/18/N
QqPEcq3rWfWMepZoF3UztTJ835OfwaHN0sGh0L/VaPKxHVMz8+lf6K7WvkfVartCjdWrtmlkI7Ua
In9IDuFOoi7TkfONhDRex6OWD9GaDy+434X+ldYsOLVIuNPz7hp+Ok52mT/PJTH3LCPQ6X9o8LBd
ZtbDDQWhtSMZsGs4pWy4uYdJdaw7A/nUUs25u0v+LfCuaTzy7sEOO9YX6AwTJWiwZpmEwRLlWqvk
a0WaEW3lWjqTQgOa9X0JE5++8O4o/tICA47lbTwj+RE4ZOC6W0U2Bm65MeaytNbU2ASV+sU5YgI1
8KkIDrKka+jslmiKd40V52TxWlVQBLPJtGUhR/B6IBXBXpgrCDp04CDaVnwu2HaOZyO/iDrqY1D+
Rq68RvVbS2GKcjNMZz9SIlG2Rhki8bN1JOJof/qnn3dYrZNBrUDR3tDCjxaz3RKLw3KvFwv1WyWg
aIW5oVyt5YE+TTJQM8ZM+TSeBNorTS3wUUG8aMkTDA/ABaDmsOQNsVJZQ64QKiK+DtjlUPZK4Yvj
L6v+Eg5PsO2se4fwPVfq9zBcEWnKmtGxjCkG5CBxGtWGw1IOoNVtWtul3EEOmYtTDtawsSnmiUt+
pnYhW1we0jGqdSdLvOF1BVOlfxXiqttDbTvM9F9ftPn7lxhTaszqwwrZkIcEhmyEoMHRAdtqu76R
GwaNXOEEAQ+HxcYqLAX3SdGnO4dHnygsQbCB8APkC4ilGBjTaVGtzPfGxsVnQnDRRFDthNWCp3/m
mYsv7JPLCevnT1CVANenUYBUa/IjVQOyYzxgI0v35Dp7Q9IVIZ+yKihbun3s5VYNAfR8MtwK+sgH
3hgZdNXgjwuhMEX3d49h39vDCIShOOKFHlGsKOM0xoikrrShqop0eyuHTN++acvqJdh30WgyIlaM
KzZD6hFOvMImFaXmajBS5Z9aP9NmN6tKbjFKBbsSL8ANpcOy/Yvkl4mJlB5vgDdbFYz5QOdEZ0VB
V85/kIniaoB4mBOkk6RFqbV5ijM7h8Kq0ExglsIhbhB+2ype25D34sZ7maqRRJQr7HNbbJjflHgH
sj/qOQlIPVRK1mIR4oR8/UsEVRBugV+8T9xUZEquxgK6Nn7Smo3DkHAKi4OWVnlSTaQpoXxDaxZg
//GDoeJyMQcNuK7aHVBo9rGHKsvvbyMh84PTzQ4ONoijJGQUw8YPzDC4Ocn8u9iIorwLrWqY9ePZ
RDn3dHLGowQm4s4Ci33XAJuCyYTBAcjJ7y8PWFrFFGTm9ZHfBFvBwaHamIxFNAByKrrkINgWexkP
+6c4F4AqkkyoTabQBIvd+4NukNczB/IGW0oeKNDS/ZWTcFTlifxuc0PwEq1/CAB4I1TGS4bSgkyc
KKNty5Zf0EoyNEthktIKQKW3mGjthFwWAcNCvsE34RL8eSelUMen9KIW8ZJ2RJMEHjbgMFrg4FMp
vpwkCeBLqs2a/3uq/+jCap+wndqVKXUN0stlfPAD/cbcXldK6c6RpmloOrVrSCcRDCiFuweffjdO
HV6Q/GeHAqi6t5wah1qmIPWzc3pXgecab0Yed9Z9tLc4TJsoD6gn3o3mqSmTKB1MmY7ORg3/gnXT
PaOSEjq1cpdIqkjCsDaNr9tVEatyzNI9OVD8ZbjKKmy5Q9vX8zEQyiRi47qtx4bfphTJOItSQ3CR
hEO2V3JBDnUz5cSCQVKIExy1p77/ggjGiHIKJG0oDJE09ZOvTWUPZd+6VKcfR2vOMeEJHGpVzPDf
XPGlMAFF3+JhPzB1NFwg4oQG0T1QNKK5B8YyOIhcHEqroBcIGBn1KJrqU9NWgsONHzTZEHMO17/s
PxZmGiCPvbDByq7N7oyp+uHsGipeX+3H+QvSYVrrU5BTV16M+GjJh3pYih4v91K/t+gBpq1uMT9O
prGnhyPQ5SVcMRTh866i4xXr8jqo3B5Q5sFpBpjjnnwgE5BcCewuA1oEnW81ulxUso0DRbIe76+7
xWlcpmn4I0HAuvmcbSaKrZlzzOzjjMG75ywCPZSx0rwjIIQXNv50wr0eCQlnxnm5xUk1IHNKR9UY
xgeZsrMPJ49UcwmmjOLpW4T+HrlBO99ovtLqLOBD2beZ9dBqJkY3mpa2IMBCVLo0A+BUcfOYnxJ9
lak0WdcSuPwoJ3q72kBJSJALJSRD6qgbgId4PiPVQKH/JHKPDK1YngwOWYdHDaEqKnyO9dKAMaPh
Q91Nj358fl8f01Ly8zEeMG1v5fOdOau1Iy7gO9x9qf3lrZbDTRLX/hrIPEiMDfb4SLjpNnYYLCpz
ONYBOeHhC3tSDZUWIaASpaeqPeQbvC/QVCiQ3GYhI/ZK/EPCOd8m1Q6pzp63j8HDmLB7ut+FUJrS
BZPtawqmEhFCX5IMtnTH7CK7oU3rAYAagLXWd+GBYSqQteofcA03xN5bnvfkb15Q5K4HV6mcFBdR
jwylkSs6f686jB1GJd+6jqdxb1WTGykSSxUQd8Vjhwsq0S1+8or4/xYSt0HerTRNZie8hcrq7Tsn
UbLcfH0TafPaUg+dPk4+OwgzLtT9zGVprmrLzEbd9Zio8LhkL+CNEdeI30DfLfJXeGnyznRrGWhg
YyZg5Vzkl6WwpeWhZXk2yVuTHBTTi2/Kp5OPp9jtTnt1GmsFw3IdURJSvDh3mzrpMZ/cIRXnhu/3
hq0G5zaYkWbHYonnq+zABCvEyza/p+SAQl6TCom28LRyZAKUdFUGTywN3CQXeARwJNvSLhBAgpkY
jIR0vw5cD7L/zNgLfhZCw+Um5pjBG3eqOkBn24t+NOTYhzpoCACW0AbXn3O8cctNkQqQuQBgOXAv
sAm2xFrhV7p96LmSz72Eely8Y+dJApNMGwvDYR3o6hLV/Bu9Jb8caPQ/ak+EULMRCgXcAS9UaOSf
pQkFwkCSmjM1ljWa5SNNAWZpX0BRcGNbF62DdLtigGcsrNCigZpltY4NyqHIB5pwUr5e9SfrCcwU
sienEKkQpm0tFrdnmlJBCHC1ZmyhgeQ7QpWrMGcrRVCgsH4jgQ9uPYlZ2JhmTdeYIqVO9LopV+OU
5AuzeqZzHWlLbxBou8wzwHOD+Q3J4vmrMZ/TkI537jG6jbioeGf4rvrkocsrVK3ZxA2ZBnLGeh1Y
H5Fz3EVBwYTVHDQUM93hc5pYsgIq8SiGMwem1fEQUi71ZSOVNiDt+F8qcz5XYZwKglQXhTVSydmp
JV3RZ0A7QXPWBQPvE4paUe/nV+2EdnTOxDllpsRb6Mwp04MXoypbnOyUDeCoQYIQmgwQKwex0yFH
I7PLadQqRPSdDwa/aAF/FyMZd4WEf9dOdcAYnRHz7qJJWmF1ar4S5ELA1MXDs9VfFhOQS/tokFBX
nu8aKilw9JJfEMpGlWke2S/meXZTZ4Y9kUep5VGvsI9K/Ct8kM0QXYJJDscMK2jM1KDgG+eWSTBM
4B7xZRo21tSNXQwWOXkmBG3TfoMVmfYSDENxkqTIIlfpSvOtjWmPIgK6Zk5lKo4QknYmgMXohRsq
kOAUcd7E6NBW5D1rRxEsQ92njgOu3/GIcYuNSjKq5rJSKRp1MPqofOq9ZWuMmCltNDDxGPrlu66g
fIlH1qNUO/X7BJDMhnSTfdfBSZmH+c04YdSN9ZfLXfvQlmW713ukv7gB1CpBywgLqCk5xdFz3+MU
B4MA00wlfJYISNt0uKvNa8yvKgzbYDuVWdMczpTO00LSZYAPKMxRjKxiZbTpRipTHsFIlO2y0snK
bMihU7U4/XLceMNmyToydKxbpV/bjI85sQ+7qao0eVJ0VqopLyC7h3RA9D0NUS/lajA18Cgyyu33
NRnITFK+zIyoYE5/aRfA2c1k8Zf1uxDTZaBRj3rRrBpOlMFVpE4zYW/TLDHp3xua5WUhLj1aY5On
nllSz2wGt3hUThGEJMKg6xHxSByn3bQ7iT8BnSvFuyLwiC4uf1BhFYnNMLF1E7BSoMQEwVgJKiIP
PjaLZIi0iZsHMiBqBGZkyFaYp5X8t9YGGl9rFre0TR5KA2MJNsZkyijGkwlUKhjIluukd1lz3o0O
0XDvRxAFo6yvHHxM3r0//ASIB/bYsxjCjcg+syGfnZFoDybxDC3FrR+E3S4kwZxHKx12cElADFHs
Amc7hh9I6hv7VnFN9RDMMzFDDLvl3JhEQ+jT/eEMpgbsHf/ZqTTPNWzfrFjj+2xHhK1jDetCEpMT
fAAbdRiFT+iFUYRpkmU3CWRQDfnpxqAtDc9Nbpo8Lz2Ms8/MfZvghXGtNVTs8hdBiPErx+mJUaJV
H9/QwzQYkJ8nIyh7x17pSpVgt4ufNf3ScICGMBL/XXSEypf8B84S/3TUCspkq7cNBoATPoJzC8Ne
MSVAsvryM0RdF0ot2ijEpdFMK2BoYMXxdZXT19YAh8CNglYr7AYTnZw8+0O6Be9H133qVqGuiCZ1
b5DN5Xct2lnxUW2aAjhtJlLInnap2oVjQ3zBj8f234STR40j6HUnUkju5NqI7cFpnIpgIDKBLt6B
yNlcR0uUUqgJyPazg8ZIKNAQ4UmcJxUJ4WWwx+MQvUuU8RS8/lHdNJLFxftb5H3pcC6c6hNFFKJn
Fes3PIgNvlLEqBDH/tROYQ/h0vG+pTfe8C+KdTl9tzaTX4pnsWQUYDQ20BUKTAsF5Hnt3a0JRZje
HQALzjYgWGFg73KyKvQ/tpNPFshavdlU2EyVvR0IrM+MBVxc94rbdK2jpo02YADwc6n1NMI00lSf
gNw+44+epzGVyiTd2fjOu9blvxIY2JpWimkpU2S47WgO96rJUy8RGjY09zigQhKHQLotkPS81XRU
xlUPR765aRagXKx1imQo5ebYGU1zmWY39VTRNChhP+OAcD7WDRV6QMMw8vZKdMrk/rlJOEpM3zjW
tRMunb0yDPict4GSV6B8hSbjzHflGsPk4ilvpsoHZc/WkdzLk5dtboK+SMe6uPjV3oOJuzA6d+WE
2svLCLPcLds5zpB5vExbuQgNLrIObFB+eBbSFt2qeT4lpf+yd/9Ps+BGcutXgSjvUt92HpMjtZxk
+Np9qnOdRoWZggtjpwAGouJiHzeWtIyb6eqWlkv7aN8weEqwDLlfJ8xUmpTHIFTFiWCcvadaOqEo
IgFkF8JQtIh9U2S8/2joQ50Cc674XQorXl6l839HXW45UStk63enCCIjds8LbFNlZEWfu/uPnCoy
E7PGLslSxFTi8EXFZq/+jheHWv90O+jCzIbQohYMPYYUlh4LyZHpDf5TvE/eycMNJ9JgEl/DlZWp
KFG1opt8NtNhYh6Ys+L+NOhDmZL2KXV+045Y7arkZLoaj2/0XhqTvDY7GmomegSisfdhs2tWwnix
irdfrImRd268U+aGIqVOmp80RHSKycRy6+77u14R9IlyQcaJId3pTXKtFyZzXI/+kqMTGZPrYBcq
bQxepEMwcUMGb0UpBhJmRA+a1EVdKDBpZ+q32j0S+KppOxvrdtRNj78ArGKNvm4T+fKKqhU9m7sR
PFyf5Ua10zwGBGekKWV9AbOgNI4L0UKgE7cmt6fYFoodUJYZTXtqELSd7UfpiHfubvngF86Nh/TS
cis/hwEp15H5yl8krASkg4+Ml4zDIi8eKWDK6Ihd8EoVxiCUIRSVssTBL+ST3wGYIt7XEbllCuhV
M6E7HzED+YkAvrzWpheS4gJLWJBKh7wbrX4uZFYkZIUBHYkG8B2B4OpVA/lFO8Ea1Y7w6Trd5S6s
95bMcWi59Lc+TMiemc10k7wZc/0lc7kNws9MZQs5cwvhHb0+kS/jrI+qzGKEm9nr1/sbmpMwFOvI
QiP5cmIcxDHjlU9phu6hhsQG7P1n4mbGg4ZIvn4bwgttT+PHk0nb8fO9XePiVyvhxUhhUorWz36/
qFvJhLtHr+SvpjrpFWQsFWp9PW+tVeoh+MbJdlo3otOV65DtbqrVab0AkdTNt89vtCV5uhO3N24I
TZxjBZRzcUUGu9rclITgMOqyCNNThyxlNcRBKeNESo5Ei1QxxB7JtZAhGZG0b2o1EgCR3riA/TkX
z0YaKlqQE03MAbGS3KS7GiZc42TcfXmh4zHbhJmq3x3/HEjC2k+q1kS036r3S9UpLwNJi016Ri+B
QgNYVlosbG84HO4A/Eps040o4VA2VeeqdREl7JFCttGLIDaxP5QQ3XsfMY5SIGlWrjhC2Vb1fkUO
ORx3GXgDhZwdFO0dAS8j/jDSGYo9ZacEbeKEi12lhRIbxZ4rmgTSq7Wh3lsKqRXSiRQHtWakIF6U
HfugrPdfiy+NW6Q2bfse6YUID7XhLekbPs7mfQn/YFs1b4glTL6LwcmoMmjDrX1hNj/1dlFlvIse
TCbAECCjn1/5B/mm0IhNYL6Btcq60FKgpvOiVkZhKCsUOCJU4ogc0RO9LE85W6YUE+0L5cp19Fw2
sLLkMECcI2KGcNN687/KKIVXqx0X0AKTB523vl4E1Gms86XDAXvUP7GMKj0RrVDdTWy12svINytu
0UmyJy/XKlIhJ/oYWr2tw8J2ikP/2pKYtM4qbZm9J6oNlGjeOMfG3pseAGX0cXRZTECueJgxREET
g1aKXlJzMkhl1Z0rYh3ssWGl9q8pXTByZMTTqeE0K/pV4Ko8kk21zeeavJC4oO3dvJNT7M8ExSDB
wSHlJT+HnzyYi2QGBQ8KtcTPiThr8k/USAwMFOxE07ScoE1DSL7ybPLDtDCydLrAcIVhWHgHzJiS
QNH3FLKT2gKZTPnst2O+osPVnYMIgBjz1ArqrpNts/uve0ZszL1RI/q91EkuZXjXLjl6bxSyJkKn
LZ0FgTSENf5kR7gDRpBDmSYxs+QtwCuxtYp0Ycn2EZ34h8jKNonG8bcQmFiM1FaIGijzHQIYn+sL
DaYyOVhOmEySYhCFsVlP4DFT5tplJu6RHvGYYLUxTb0Kq2mK8HXGOOiQOfdtEgYaqnKHJARWxgay
ISZruTpDSizujXeLzFg8y9ZwwZR5xr+QaAG1zgR+w1k8ifZkorlzLD3+4p1rIl7DQJEqBe/oCQeO
6BULf1MIKkvtEGAg0Gl+J6utqgyFNgpaKi5sMLreR3gcEPyJOYmca/gMAIty+NkRmFNdeXwKYE64
E5h/2OBQmUldKN8tEBgvYRfwBYOoyrcsNi/sv6KeDKxxlVavvDXROLUzdXzUpBDkqABQFYAUKz7B
GqTVRkR2R+UGxZNAXBd5NQrpBcTagMnGbWv2BQ8niLHf+DLyaewbOgb2ja6vQ375UJyisE2u6yMg
RMcBNmdJ54ZjoXzlQ0nWhdXsu3lcoxmrWumcU/yOj6c/nkRsJbP/2pKWYnPvn3oH1raDQcAl8pFG
rRdhz1/hzOc8CppbJWI8gGq/XDvybiHYT4ybTKlfrn30z5RWqOxPtQ/4lC1kJ71XqDqIFZXM2oE8
KK58NHma8bmrtyq1PCdXv50ijYtyXTsDvQnIXmXuig3kfskJq8SCjHWF3s1q9zmH2GTYBuexYSZ0
5aJB5MUZU6GpXDUNSK4nubYVKD83R3gl+d91GiuG8xXYWbkMTUqaKzQtCLMt8dW/Ra9LYlGfyCCw
RnU70vdaKl4OcnRp8Oq+uuIqVOA/K+mucE9GahsL6xUXfS5ENMfMYY0nbpEmlyJtjGxbHLBYEszi
dKbwbm+NBy0eK5H0u/Iik2qmLNV3/hGdNy3olIbotoKtap1amGzAAlNmLyoGerqTZQ3klckV07Y1
CeEbNEJ6aSTyM2wA989xm+Pd/ct88wsu3J+xZAIyP/JElfq0IZ8MQK62j/Us38MSdzU3n9nMlcel
fyDZlkWMXXAkuOEvgKimcpmVInumRofaOwhPqDHM52Y+AV8GUVdZhGSkfxXmkLIXNqoCNtmCM8+c
u/DePiDArG3NLYwqAFZv6xRCjcX50RSMv0ENDXlufkLpqtAgpeolZPFMpZlMU66Z0hPs33pd0Oy5
8Zd1KAaOPyqzWBfkrZBVpzaNcUKWd5BqOS8Kh3U+5H9JveCFgyIzIuyd9xEJkgmWF03uraPPP3kH
I6PTpQuf4yzI+GrIqFhBiz6szXH5xS8S5AvUyxRdpDUREksmu6tzjz4qctkKy0XJ0iTucPJr97gy
WDXzSZkSeXo1jK5eaet+MKysG0SzRL8FXVFZz2cA5KpOpgaNt4YSW5rtOSSITRSjagJOCtlT2hav
wZOFFCPQEalMeQNGzMnlnyBtFbHC6UAcVH9Jak2nlkoedl96n8QDV+/RcahtpX02BlXmlIc5X2qQ
wE+tDaOG86NTLnzBIgy0qRO0cuI+U2kIpuZa192u5V8ARlCmsOyJV2Tz9DpEOjO00d6UPaqfCl51
hX4TlksOksAWmX226dQkBGZPiPwlbgftKukDNb7X7sl3LHOidVZ0eXFGGIh8UsNY11fxncAereTo
0uzuNhfU/2hO/fJkT2MkNkBkuCWxqMTXeSy7DHo9wrILwZaBfmLrvxCNcxcrI9+aYnaFJWBfcfgU
eCuG1MNePwTptDGaStDYg/wZWpK9pZozcs+yD8aXIuYSWM15tW0SdXj8JfRG50eQtxpqCvbWlKbG
HMVk3f7nNYQbIiPNrbKIQPnLbFNO68nr1+PYhOs02NgFlXrlp3zlyPMRQKkH7DFcwe54B6s+hRVv
iABxEvetD00PSZwMCmtJOYLXRTk42ptC88yXskBZF0rHLUiHTZPB7ZNspXkOpZzSlhVTj5phmDGJ
SUSQZRdIZdw2xHLoig3U6YFiT0EFch6OAfaQn128SVSvdXDP7LaKvwqRE1Z7UjO5U7lW/kkHgikt
ixobfPcLkaByWXpZSmw99lwehSo9JzLpQksn44enEmqB6mijxpGul/CAXpYA1BRmtvBDgDpZZ6YH
KcgygOUFaGuAIpYinG1pS2WMtbyIC0WduAd4NWeD9OMFyU3aY3ZVTrpCkUcWU/byEl2i4QnUeqiU
L4rxrOhgwDMg/kjp3gKr0mLBW5l74Zhyry4kVkH2w12kiNq+r/cUnJw8thhc+3VbCCljfEbqCFDk
2NnwIOVdQ+EmEM6jE0NGIGeK/mX/j+zokTfJ2wakY9GqiRQLCVgnBoYmf/pdkybf9T5lLq9qYq0E
Trn+INNrd1de1iHRWaG6HBkanfcKfpowYZEyxet2RKTSgoeJ8gAYDx4swI1Q/OEMj2mJs2z85XKs
e0meqbJFKsfWgCaUi0wmGXxqhqSWBreGKY7WDIDqhieHu4rbhO4MV90OBnv+V+BEPWFDvXs9syh1
e8tnfVGXaw1MwQyqyUUBgorQ2im+gDKc2A8aKFyXyjrlIzPBap4zt7FpxCYbgI7iqfGthnKa/TDA
9LttEqEgjsc0Yz119VfWzKgViTF4xJnXImDJaaD/CscBl0nHPDWg5QIuwsZbHkJpzY5GFeKDY93g
UBatnMK53Hg0CcGJYhVy9m0YJeLHjTS5ZIuVr/qbJe0EalFuUUHMvtHMQGDX0cTqlhRyg96pSETf
5choZFzF7uEUEV/rgiwoahMjFiQJkUet3y4owaMReG/nvqBLDl4/iKF/r/aSJ3wvD3e3VmgBa/TB
TM/ebePfR+d2Nb4m6/6OEBxnbfJs58b50al5TKbfhwF9AJL77Los1E7+ASXPEl24K1EZfJgsXzsP
VjoDNCPsDTeTKm4aFIq4HJEe/im3s+3r0z0nB6K7+IJiA9JmTy+H+A2Iwcq9JplfquA72VEpdpJc
8zZ+DouTS6eaMEC3/koNVT6o7OfGlFYX3Z/ugIw49lT2Q/7bo0ZqtL7/nrY3C2e4hdjtZvCsqp1P
c4P6UXangpwObWBbpdZrnMuyY4UapTLV3ofZYXimMnA9KP08EMR35ofxwX/90AC0Sf1dvKNfF+rv
vWmUaR5Hp69SrTLZx09YNd1bC7shwyZticqy0mM7TjOdfWqruCSFOy3Kh5+NwArNjeF64Kgv4Z71
zqMnX+1Xx5zrba8AxDxa9498KUPZfXNPje60ex5yFY5tJ96GcAnpPUbz198uZW10jHvUE+TsREYM
qXx9uTTn/Um9LpyrjNetej853EXxPBMy+nsPLGlOKofPa59ExZRrcQYbU3ydwqqnGC94DhWka9nj
Qzu0PVUSVhq9H/+BHoccYUFCL24w+U/UkYpoRvemAY1JACf/8rSZnzKyPtalEo1DAYFd2sYtkBeE
rD62Hbc0QIKC3ZIPZFSM5dlTqoeWJ6gsHH/5ZzgQM7X73XXPPI7xraVly/+4Z+uuCP/75Mhy6J4G
ZZocVJhOCb26ek+9UC6NApVZQg4ry+fsRmMkRjGdUoqR+qVoRc+9f6WQm3oGdU+RY1j92nQ3XOV1
dxtTsrmN74hzbhM97uh9opH5dR+hOxmU+L/0dZxd6LMgmaEL/SIynVWyG+hx2Hu7wY4Xpr1pbzOY
9mjLQ8+bS6MYXUeFL3oCjHJfa0Q39yM9q/QCic3GxRxiQWi2bdCQf6vt0Jb1p/GKpVJy78v7ctfY
zmiS9EUzojdtsRhigK6cw5/r8vr0eVrmN2M6hHyteDy+tqPHVzragnyX+g7L6+uIzhNdUs6j+/IC
yuIeR/qS3iuePKd/z0Ub8G3UC5hS8Z/hqhy7H7RLH19OP99z+umo0AFg6+R79DGJytQ8rFvVOrtQ
/t7v6b9QytN6KU+LtHxIh5Eqev3u6RYWdz4tNwqg7bRLcbwjJvYSMKOqaxTILBke0xghnzaeuGvm
50XFL34COAM9c5AqXQDbZ79zi9tkNV/NMwWKmtwn4J75KeAwrNws8yeth9IOUPLtSZ0uzV2Oc4e0
EzRNMowOu9LZYhOT3NMtVmonZAmPM6fQP6EBBJSY5uefSrDDTqTeHvr1Kagim1j06XpRoMEFtRwX
n05VV3j47azjFr/zvxT5XmflGePyyneAH+CCJdzHF8ddn4IrDkbFW1OcRW8D4NiT98FaArp8X7Nu
BQnR/uW7NLwk2XF2fiDabzmDdJT7KbUQWx3t0V7NtIqtFTyV3v1GETFz2GrM5VljGbejMxS8a5+q
hvahm/YN1R23F/sgc3R64h8vDCOMVorxENOEl2tro5kXVcuNMz0idk0GISRqdIsJdgcm32AbQApG
AyojM4vYNClUcg51XIV+HMXkmFr4omt38aixqsXBkzLD0mnAE1mmteWq83TTzpv0gRBbWUtgRhw8
HFmwMrBh+Ic4DVT44VgIhMwGzs+nuR4U40zzNNwv01k2zqHASUUSTbugUDxdzuBlwZj4fNEvQ/ia
QZwCZTTFXMSE+etetUUlSPvVyTQcfx2eaPxDGsHpHuJVv9rge2mNKewWn2fvFonh4XZ2oTvELnqP
y3FmUkLAEG5mQB3PqLQ4g699lZqV79vX9PczyUxgIK6jafPaZF6nH0a/QE8jMk6UY08xJ4XONa7Q
rG65HpyH0Mui9YAKPLJ5k4pojO3nKEffq3dYSagBX+1cegdle1zKafsyQC2kV+0Uk/3oezRNoPnh
SkjF3AAq5K8hQyNAjfUBTxaakcNHwlOiAQ8ThEITjI4JUOQ64fzIJxA009uEnFwFWPKBFJEhrq3Y
W5A3gZ5KR2wyrqDz1QZJl2dEQC5SH+vUehWN6ztKvstpOpNzUyAOpiAKtcVNNoOHDxGWLLhkCBVa
2+SbwsYnBWfWjChiVys/bdzi7jf6ikxDNJDpWlGOKpHzBXltj1YlIjzoFW1a5d4e7Uom+N6J1vOF
L2aVB8rAGPAQHfuje1kU8G7WHncWY+Ma38miLB1o4tyPSbpyc1zFefG3vHzh9iDsQt342XvHG4pn
1cLrQ4st99MoLgvj+wwjkit4GUTVirUSElNErFdpkovnqEZgRgL8+vtq8MHtxyNMe3Qze/f8WzmQ
cwLevy+vM8Tt6MtFWS8Zr96h9W6XRwzh+9OnI0z3GZ2+GDLZZXZU/D0P15PVsjx8NfbD9yi/pKXb
aeDUaIiEthhhzsmnuGCN8BRVMlBp4U5t3UPOO2PGC/4Kg87Y1kxT+MkBDo04wM1PoZWnG/0S3IJP
sobyErYj288zpCuL4qLAjIis2rv9jg+Ty809DjNf5zhRroPDTRlhhy4+jq47ZK3RBdazyQTQrkBo
kh4DAvy5kDThPQJ3BOTwHQFTcs6oKpJiGjY+APSm+yq8UI3LffwtxGSfCDXRn48W2QBNSeIyGred
WqU9SRixG/VgELWqnWu5+Z5dFtgq43Q+wKVz0Ay9R9adgjTWDmhp1O94nBu/ingLBYJMh0VcnBMq
fLRnKSKH8uhSdOudOsg89z4NW/pOU6pA+bdEKddBp1NAiLrSvsYODkXxQv7iNLjPXo3S+PKz7l+a
kLDH+OKdNhvHh2qsiG7htiIfcHNf/T0tRWCacq+AQh3dHISftXsvuvnh/veM6/N2dxMMx5tv/Ih8
j3Ltgo6IjIXV9+p3g3hDBRfcfxfdQrL/pTy/RCVdZ7o8tguty9p15mtKrxImwuvQaa5mt4qbIsdA
Orr/mnBzoGq96VOonKx6nIFmaeUWOLUeFUD79n5YSKa1LD2pSJvQn7ztBCETfsI1gjKR3CD0D9Lv
U/MTFv1jWGhCpMAhL8Wr9ipMgypGEa0bUpy9G+yKlHsU9zO4RWwbqdhtkxtghQznvoEMDRChFtV2
Qo8MHmPp4FD5RDQ/g6qkoJM6FpE3QRm91VC8jX17TUkxwpkQMFQ8oyi/FIqN9YosQeNOraGw/z7l
ipTdShUExIQYkzogfbrMt1RgrIcVZHt5759S74Zi0puS5qKhc0gdyVKjiHwJb0X2WazDXt+CEhQm
/XRxx0m/iQqiutvXvwrlu58O7nxbBAtzeDjYPy/4Ws+WQy39I5h2xM8q/6j2OFu7t+4PMimF6FmT
ko9EqSSb8/aFMGg5kXdQ0AxCD0IkbEKLAmlIUXArcl6mh+QM1c5KS1id2ddy2jm3kC5rSVtw27h/
tartavtAgvxLWoW5sECZ+o1taVegArENEeFEC9KrKjb+oJOa/luM0vcF0CAooUi1bencrRr7r0+Y
o3RDVyFtmLyKeGT/1wyzqjcIU7WoVPZuLr0+/Vys6g8Hss3ZsGbKiFRJxAhlnHa28yBbqd91efR8
ql9Yig1R0G6sQ/Xmxf4FQeQT2MQpOFFZSKVS8O4WGzTfOtUpX2d/MpAB22YN6Oy8kuLgk0ipoZCo
0hBFEMSoKZYiDx9CtOdHWmYcUUsbdyDy5M2OiB/00N2hUqoH4kC7MfRgjkGqSCL5CC7Tnvy3H+i5
mlrGde2JFwMmtjyV3HLOVWm7BHFRPveL3Yqvei2tUo/aLyrIiI93UX3aowytYY+wtobpqpHn7Og4
VPtqayTRzzXqRZmApn6m365UTNDSQ0ucK6kLIA7WbqS7QadWX7fsJq2gjFQ0zOPTGO3w4DRW1eWe
8rUMu6MgkpwfMJq0ljT4dYw/xHDsv5QuPJ3cKtdRUnN6cCaVjmU/9EhZSzXIkWHnhuYDMUoU3qWZ
IZZjztTSSLrjLhJKHGMs3ohJHFp0aYyyUyPfxwWuOSQQtEwRni0F0llUza+K6lLvd/wzRqL9b4FW
ER7q7265tWW33sgLi8+VwrzgcOiOJVU77aRK7cbKUXKG9w2VC6qq4hJYKUZ9C2Fr/r76Gvm6MyTi
IHrkOvl4LZB35T4Ueoo0ovQLgTP3PgmPHRQ3USZtOb3kCJSbk4A1FSz1dxNPt+lQaaRq4grJkMax
/lmoRCiPfQyyMZCMT3xgYGER3w5tCSIJaHrDfPpbhFDTWxDXTq8IACqHpxZyq9j7Ov1JIM4LvJcH
SG8bACmSyobOI++QDqP0AVj/VuIS0JPjU7dOgVKZpnS1B3etEm7sgDZupZPUQ1ybUKoCmNwA5zK5
yiiZpi+CnYgPrJMOIb0/hY6jVN9I1Xi0j0RGEZp4brKmT9T/mDrPJlXZbgn/IqvEhHxVgmDCrPPF
0gmYERPKr3+vhmefOsWePclRhDus1au7V9MxQpKu9R2l1M47L1QWx5qJWPKJMKTivb8rdFx+oiC/
5hfC5IxNnQl6I5092Ul+3AMQJUhJ6JZVkSec5UNvR//nD0YMnXK9PxBDavCTIDzZoHEXj8jfu84k
W9w5+p/CJJmEDiGlt/7BwXDFFQLO8JDVViEWksUeU/F7zO0fc7MlyZEd2CM44U+51JjRLiSOI+s9
cw9zMy2hWkjzanZHlG6ATbhwmODpF38iqgSbYvjCG5fFBNg7D/j0ZoUlXjyR2kkSJCGfklCKJfDv
eNI/VlIz3jO3VNT9EhdJ44Ib3JdWXeUFXcgn5QaslyZNuDzQARA8yzxgud0WpAntoSxi3Zr9GVYm
Ua/eN9vlYcLCZjJbWBJyFUSx+2r0k+gBJ34JFE3z4o9sxhTOyRvinVfQhBUR6W0V+xcs/6bqLoKi
uQmqvuiDg6GqcoiKSWYPJJ/vidz7+lnuXMzjVE5OOyrjRMPi/akEVQLm1N3X395swAKNGel06K/2
H+RE3KcqYYpHWdHxWvqTZiCtUZminxrUgALrBKCgIbqTMRjWYO394txFyFewPTSRhGPrPmjrVQ27
mFxiCQvbnvyxfgUbEGuRDEAJqSoE/CPGkB1kJnMpZmY20JKpa63/FytYC4MVdqMFX1qD5byS2/0O
EFz7O3ONahAVIadGXjfBwnVAHUTc1Q+y5sFEJ3Vqk1LTiEHbrHi2QPW8Fj2ofUT259YrQnmv7fWJ
OUtKPKOj+KrY7WWoaEDqV/MPSgjQBFQaUMUCPR/FIQ7Oq+B9fGuVj2ZSECsyo2UHQn8Lh6Nr99JF
JNq50N+jzs5qsm7LIVBHleUzRfL2WcoLpzj0U/1e22yT8EErpqoyZVslkUnAlC0GMz4IFCtEjsDV
+N+JyMZFZi7YuufdSPSct3zvjzx5C2gP1iunbtxLOO69Z6+Wu/kbTlOKUlF5La6K9vfExgKHmpji
GzoxkD/6qXsOa2ivC3ZJxU0h7n/Y2781VxJGP7VYrnDNH5PllBlM156Gk6Dbou6ftUxoZF8pJFWf
bV+XXzu2ogUdMmvV/rUmdDXZ0UKd8hGXP72Rj3v29bZSl13aL7UvnePI6Fxo73MclCbxpr78zO8D
cRR2gLIUq13LKa+Onsx1FRGP2fXCheERm4SCdJmEJGbabkk7xr8o8Fe9gQM1J2ojNZjFNoUW9AZy
Bf4Newto/Xe714M0g7iE+j0bJcNN/tcSP1BSUwsTVfTA1hsEgAq1VdB7OPxmJUvRCwH4B+2ADtbL
HiRXT5wC9rc+fMW8fC3GpArx4hNQ9BVszIKy5Ux9Akj+avHmd2qUqSI2WAGcDpLKovCrtK+oW6gW
S/YoRwUYiwmWqR+HOseQVQcZkCPtndphCaUSZKxrTs6y8CgJ9jhdCSlFBt8g959NetAhw0Ey3eSC
nf1URHW9O9ICDB/PuDvWWoe/2LBpGdTGgVh/TfkTff2/zEUMarO/J6BQKgLMM6r3+ZGKZ4tFyMPo
88cF1iuK8kWw3iMAWqwY2MhE801CRMW/S/9PBdkyClLZDkWM/SoLy79DpyU3zMqz3fgmOuPSz8DK
QMd0U6M2i8LPD08OAQvX1NVpoOGkPEU2CMXH0dcSUhwKCQt3pvJEA1GLg36zwxzQ29NCNWBSVLHx
PEFHEiEpIYswiPT3zBeFObL8fDtWQDrjN92YsqV22L2rWvLmjmKJ+CeUX698lrK/2K+4jaXF3FWU
9CLwetqQJd7jCg2W6MrbpplAWB0fH/bhinfZ/tUpp63bNsWs9OKff2voyNNW3Aijivukl5LhrLEH
gVMiq3h6kXhqAs4RIRKlazGGP5ZLm2pKFRec0tR/xOrqf8pK9h3Kytd5lFDPECvwPlNPGdw3MEDF
ApXIdbVzCyvWV+6Z2vBv3WunwkKnNbY0i+kGDcZYd5+VVnJu3+k3/emaFQQ/5rhCAjlYT869zHsF
OCVhudg9kwWszsSMu0F1vNumAJzH/gmLuHur2s/IhIwxOYkfYfSF/67WhLhXJxjIV7kyPhDQ7Abl
3p27R2kMzg62e6JJduiWDX+J4sWoNIQf3dnBXC664ezIbvI1x3l0Lts7jqCYz4V0Oh+cDzZ9YzqY
z7JQym+eu42HxmN+DD+9l1frPvq1Ttm+Mtp0gD20GpzYJO2fRw9iglHab7Srdjqo2rdV6qXemUYw
2K9ODsd2PNNBiWq2DktXJxq9u7iEM3370Wg3jEbR6DBM+kb3zkfSv8+oqs1Ok/PoOrwNP32re8To
8USr+xgZJtkJLW6ocEHZqQRYW4Jrp8CwPXkXntysWxo0w7X/2NL0phnug9S7D5IB/U2Ch1v1d/1S
L+myfU5rYyN8BhWcS2VGRVffeTr/zG/T23TfAYoFFrz5z3m8OW6q3zhMjUoTc3ie14e10c6X0dOV
cCWwOqX8uH7rM+3gKWdRTaUeMTz0mn16w09qo+PcmpQDoBy3DBLUA0L6zr7NiUx17s6BcofJ5O9h
HYXVX3Bz751nh6bVPlXtaWWchUZoTelYPBDPpuGoFrzzy16tb/ZKFBmbfQmODaRF9e/j5uQnNYDY
JprZVQq0G/eu7U7arRCLksSiiQw+gP68WJPYk1Zjsx3NQa1VRqN5GvDUl6CAXFNaZ4CJmJOzIrUI
KtgblhKg36f1xgwBtPntrk9gvdYkmZu3Do3wrv4+c7C0wVKT+BLh+/w5Tr+wRnbuaedxb78vfmL2
sksnqpFlMuRpB3P7O2EUOFWLc+f4g4X9V1zC1bR1g+CPrKyC6OLpnw9edMTW/D5rHolf1Ar6ROjk
Y4SamvY5a9cJVNqPV8t4tqNBBb/NjfXN7rGJB1RZlBs27AsFw3BtVwlh3AxkPyjPDsO0H329CQxJ
9ROHuX2FkDFr+ObVKY3Lr34JA36Mkg0Hl1QgqkXcFHgVR51jFJTGjbARWmNrXBqv/eOvmhRhRjbg
ZwPS2jFjnGwoLPHrBiqVMc8O1gaixSrRPfdf3SN2d9bgwWc1uNJP+BnsfHXA0ue1L6AMnGL8WjwM
Ufd/tew8aOukyKriN/waR4Qcqepp+y3c6aTCMeDA7rqNDgYfwds7dVIa3KjFzXXw6R3DIzJUPRbR
KX9V91i4gzqmhgY/4XvwneD4asUgcHwXmAxjfnEnYNIfNIdy2quPrH5taP73cf20LJCjxpDnI//F
bk6kEEEvL+z59CL6W22dTyLSGPdEtb1K/JInYiv0VRon4cTPIYXfnmRFoXSRACgcV5gu5Zo8S0UK
jdxPR34TyDtIFsR6kJ9YGUexPXS2lJYyKkZrqUi8ywSPZ5Y9lRxEDGyMDn7FA+tnwp+o2178zD35
moMy4AAf5/mLML7qJ906H0mnsEI+dy2K+R+MNkgcbHlrZj29pioQz9y8Q95mcrNbe1EHOiAdXD7U
JmSxrNf7BC93/VXh71loXhDYXq4yemWll/aM2QJj6EO8LUKzZE8p81+QgJI0mSLoSlALUTVX9eGm
V4L2J6K7wBOFmarAiPKR5RavN/I7aLk+WZK3Hqe0Y5bnDUw38TwS6Pu5Qn02lZeIMmSRy250tNJG
jVsGS4x6VAuBp+4EnKFW1qrd34ClL+2UJG/4+jb+UtsMRE0uefU/fUUbwPZ3SPiqsFOIrWy/BMUq
EWa+KwD/uHA8yGgUv0eXnLl9yMfo0zeJ1wj4r1HrFDsWafOrvb6zdhDaV037suvXj4u3uWx+09WJ
ah7OTaWgFFj0ywxEAK869MkhlCi7MRgO4cqg1C/131hECs+8u5GPaZ9PUkJiQsRGrMIwZ8HllLTV
vcgedh2xqs/uNWcmiWQHsc5V+y81iEqZEU8Gc2l0nUdTTYVXEPnrjg7lOrczPvl6hYgGd2X/E37C
Mh/ZQD9d05tNdoz7Xo1h29tz1Pv42QRqifemMZ7ZDjMPR7TMq4A7BVH+AILHnrIAOY+anqb3c8qs
ITuT23sVslrCHEpcc67WYw03c0wenRInfKDbq3NFjhSPPyQszEk2zlt351LzQ7QjkwlGskvxEsn8
vgPpmX6Tr2kyrjhHymVrtN3wJ3ScKX8cA3p1kFC8W4oelFWpM4myrLxdzQuA6eFF/pESXZB5VbxC
y6ExIOE8LIokTNfjxLW/k8j2BCiU/Wbv1nl0GuzlEQkxQCJe8gIZlIgVv1HYE35/k3WoIZ5CS0wp
AdKtvrwuFSnq0A3XoqJssUK6WutWOieMpmT6mi8rkNgTEPF7O2LzIyP5eI/UL293NIyGm3J1YwXP
A1wO6rDjyB2pcm5xtuJgF+6m3We3yizqH/rgV/3GIHtQ3dSXxY8UUkQAhN38gPkDaWBPG7BuY1Ab
WD2j2qoNLgfbjvmBEZamD67e2Li0a+PGOFncF4dZiYjYaOP7NDvN0sVltoPO2HT2w1J4wZKTE1A4
oICgEWHSkGwFGL53wRnDvwObsRev7eyFRVXN490BtH2863pep7M0qE+2fHOTG0F28Cw0sKAWswab
KwkreuW9s466Jnd601g2XlAro8y9XbzjAztuQKn6vDx9TsuYX24OmNQeFy84aB+g0MwKK3DU5L66
Nmxsgd9/FjTSsn/KnEfJ2ded5vfLqaStOhso9Ka09do+02mUdpqh4T1ttOQdbod5PrroE06DaiVo
Lp/0B8yGp0FtZxM8H9dQOWwD6r2qFw2MZw1Cvgx5SqN3J0jo7g9OtX+n9QR7/vdneRivh/IvLYZE
XvEB2ZapoPajhCBA5QUl3p9QHRCgMbEWDilIl7Ecz9BDq9osFbYK06iUYBLeCDELk5UGnzMaisGd
pz+RklT5oCkoLVzeIkoGdCvFZ7nUJsUjmSQ1llIjAi6B2CAcqWBTCKNRpeaDMFnER8GBJGozAUUg
jAsPBzolp1MBC/pCqyktSvIM/QFqORHEBFIoWFApINJcNT6QkrronyJ48u1E7RkaJZBBJPG08DnA
yR0oEZWdoqD6awcX6GvHwKbSLofg/qAO2ViTujSr0SmGk9Aa/qa9TIkiG1JoiNRUAqgpPBY6J1Uc
PkOVLeTQq4YSjelh0eBJjHHNVxNKxSjg/Q16S7wJwYST6Hgx5ekHxNS2AEL23KGioENCPdTaJfDm
1VbRg6LiDmREPoTF5yNNKFSZsMheiDtZN/YYStKaZGo67DL0VQKfKNCwGsuJ7rfFFiS8UqcsmEXl
WoyweGtK7YgQJvsR1IDhlAylrypwSGbS32NLZhAvDukvikUZxxlwixolCQjdSYd4YvGR0CWDpVFe
2zC+KKyD4uGbzPvZA4zRztdr2mePx/VNknf+4E2w9yY31bARU04cNS29ONAynI7Ok5aYTzxqpa24
5GmqyVd38p43vjXysjXyjpqpV/mN6cSpj3MA6YCW6h34TOSzJ7veRZwxvPeLBth3QJM4yHUrCIGl
ZMmLLSNSXG6t7oqs8e/ESNrioWLgGX5Rwwyid6Ip7RVgSwW+JI3HVAIDPYXoDPlT8b9+omq9yCQ7
igMv+9ZTTvWhnF/U62VKIGcjRRKaPkkgRuCLDgp6loM9pbovyYwq9yZVe9FLVNqndnEW1YiudgA+
0FLE98hcCFyuyddfot4X+g4pCUzSq+Lz08HQYa4O4iKwpG1RDlpfqraDLgklQjeQP5tOkS++ll9D
/HZgOipcRPYh8ElvS9BUXsxBYRFSW+qBsCzC0pdqadqy1h36BoOSfS8AEi0HlS9dWqpjNWClDexA
JTzKTM7YWwWbmSPUR6+C3HY79X0/aiHLAfQJ2f8lDPLGJBM5JCay5a9GvmiOOxxAUes2bQS8rDLk
E3iHy4OIkd1HnALdKiZBwKCzMYJWgLWm/J7GYySR/wpxxfsoZJFCATmHLPJqJYkhKV20hfuqPZky
e9X0OM/c4n6PcFLYom6d4t23zQkD8/EPfjacUN/j8S3q3R5Tdgyqx1GmOKS7yL1zUXSRNy7GWhJl
hNLjwk7HvR4g29/o4x4IqEIZaSI2lcgo0RsGyNCHGuc0uRp+SdJ3CGW6dCzceTMtVkZeUN9rUYF1
UUhAVHoa/Y0oO3Ux8gDohKnKU5NPSR6vh05xKp3yZLrCEs/9H5a8WXm/pTbX90D+QHeYXA6WaB45
8C/k93/vSycmc0/SXwcLLkGKpdYZTGYQEsOgl2IJxbAUA0KmMXoxL/4SWVYIUxIIZap3NReFlOhD
cZhhlzevaR3CbNUtLSUnkm4Y1iDZTcGzEqNULpi5ZQhEL/HQcaEVFUvcFk0DJserBzNQo1dFSFTZ
ivD6sgPRrVOyIlAVBiXy90pbZmE3H6ckzYXSUJMUNpcp85NuzvnSVNStXHv8tOn15bvEZokXtrsF
mzVYNLiPIgTvbP5jqc6vaKABO2a8L5mW2yGacjUVGjO1YqRhvjY12ET2M9fPIfLVzN9+PaDWco+3
w6EYP1NRg3To7mMCzzrOhQ21i7+CnKi8oDf2yhkAaa484GmaGYLcLpqT+ojVny0AUX2o+3Fk9pXy
5f/Fj8OFuirqAXBmwO/1QeS3VImOHLa1QhcDsUQwdY80mBFujSBkrNTC7B7reRe14bnXY64XEL4C
UyDcBamtiieQuPr0CwuEdqtOiFXSDFkHeYSONQSH9mkkUwtqGCg7qKdQ3Wt2r+hHDl06AjubPKMh
07AC2RGmPSk+Va1Qc9rDQO1p9/SMpBZO7UQW7Su6SK9i/623LzyXOanA2Ft8/0KP5p5ktKuhGj3+
zQ0GFE4wszA6w/dSt07squl7+9ruJhlWWRPhGTqaxOQqaezJ3nQUsbYaYxWSmTXXqZCr4CSOIEbv
T+27/sQ5IY0XhVKaEglkSPRQ7xRd5OVdq2SG4gZFT/IzXbDCtt7qVyn+6NZAjPllLSXqiVquy8hu
UFLRUNTOAG8NkYJwuMYIuvJ5riWvUDz822gYeHLakOEe4P8RNaJcxrXrnyEjiJpg5Tv0d/FykjRx
/0egziRPnMSpff078dRUz/et19nJgtsf31Q5a3NkBOW8XzeYvexYlG7oAnSW3Q4x2Y72mpiwjhBv
q0xP2EcR/AdOK6dZHOUgg5emdwKtff4mX4eITYovKwEeNJ/X+btuh2fAgUOBIYJkbu2/PqCUCxiM
+W2mYcNIQmY1jFclWjWzgl0jeyl5PakwoCLgipIC4L+CRehu/C/+U+E9A5+j5J1DgB7i1E1VVpVy
GPtv2L75rEK5HFtUmsY+zj5exMXly51T3u4nu6C8kEHTdXajGeKX6ud6pCqW6IZzS05NgRtvpsLl
Qdjs/oYWxBptl1rOi/IwNtckmEaXnxQdP/OVQeswkDb7gqKUZKalPsHIPwqEHwOo0VMSOFtlNBpl
yVs8y8uIVW6j4kjlAnC2SB0T/+4LcTKDKCyNrFGJQy25DEceNgMzyDsRSg1OYgg6Aeg3brrE3LdW
HB5XURuQgaKLVG3FJZRsHB17Lb+ehei9uOC66DKsZWUIH61Qq+SW+KrN4sbyaSEsagQKisRVlRhC
XFaZjmD+TARZGCTChAR+PgLbF9rjPBJxiq1Oq6L2fXZerW5MFr2WWGkiBWHrFmhnptsnt3xmOLrw
KiSrFCQp2kAW2RoDbwdCEDu4hHws41p3Fb0pNlNkZroGDNmKcx9H3Tf14w5ioaVsakG63A/9ko+5
Gkmu+WmuYRRkhHigAcilbmAN79YjCtiUhpJHIIvGpKIRPDeFoVURBxaJFPsoG6TsspVKKedQCfPR
ERmJnILExCLCV7SvmF8AaQGSKiAnuMbWJO8+qoAeTYrUyZT7CEZVP9wuCR3noy5ehfgOygXx0qcf
B+kXrAGE6+c71BBZLBfi8bpdHmAjBPekcHAXLqj39wnQsw7JC2ERwA7gnWZPgtAcb+NbmW9Q8AUQ
NNjUi1JS0bhWeIkSj5LulKr8xXKqKEuLtUZM4f/WzM3aBEOpOF6QxkDKWan+EdLIXFx1QVZrO90s
RfK6gAqnVQxVdCburMaWzlC4IefKvdE7gP8Nn0b4JtCgaBZYRKAqRYSvz3K3FoUoV+/m91MqMC1S
sEN4Po1RvUIRuufNkvOevIf/qmFH77ZQWqYPcmtunOhgdMcj0xS0ZTArVYIXOnyknC7QTRUmtVVR
dZs1h/VJZrdU8jUh8Ttw6m1W183s0IE1c2EczzQ7UQlSLl2soJQQEtN/Kg/9yNWYZijZHZTLFafa
k/JHJ5xvBS8KYBLy1/5uUKFAI0BxaRQ1rAXK+BsBI6XIZJgGIiTrdmmIQUYc54Q1Rh08VhJ8SgOM
NvtNienV1YbCcjVSjqxQvCCAKV0iLlIUq5UNBjKbE/XXHzVamEO7Ej0EjOdX9B0Muzxyedkny0jd
srNDK/eMu9MqxPB/1KIOmAVXu2pr9JN0+QL1NdgE6gy2FgHgGHIDjM/hSHHHDn5GxJ25YsuLZl8g
4xKY3Vt4tWrIFEcx30h/R0p0p/KGopuyxVM0R9D78aA2h+bw7VpPti2NelljQZthNGkurL80JxI2
Yjl6zpMu0fZo0p78RwhYqamx1iNxQcUuuQMUwpkbvXP2qMIu7T7qWahlNG/GqiZNM/yjpP38cJHY
QVW21lukS1juHFMoGD/tE71Q6IaSe7+f+L82kjZy3pSIk6l/bo1GNzAPPVwDv9TRdObiY7eyMCRB
gQTXxwxeJCkuatPZeZJHFo/X32jYaxJpeVbErHgih80J4rVKCeaRPwLjwTEZIsRKXnOanVvgD5Ww
OtCkFbRRxok2B8RZq3Xs7MtiXG67unj/1OriKuGZg8hEfCfer1YiZDtbkbhKPUpcW/OnQe1Pl0QV
AwBJrV8ASNT4NWZMDnEE5SaT+8nIT0cREV36GOmqQxAGJYxK11WOrhRIm0iR+It1oURBm88OgOTW
ycE1ESphaYalwZmS7W5CkfYr+johIS61BQRnlGn3wT1pnSZ3KrWXyXH0nNUXz1k6o6VV3+ym/SQw
u0/AEdq581EF6aiBJT/HBapcR5UnY18oGnO5V2giPnpCDWQIpGuhUsxPY5yLuSF+5WMvp5S9WZPk
X1isScIrtNj+ejAwFjQcDkOx8BS9FtE/BTaCvjo5CQ2QSZK1a1DR61CSe6vfKVhXBDX1utDtFMZD
dExDVmp6RecgLbfqzXeyb7vWvUFbU6MGYn4CyRWvUQAbQZ5Gjy679oIMi2pWIfv0bZHs0Z2kZ6zZ
4ZFC9mp/yaaBsuUQNv6qPdNtzkFe8p1eGbZuhNZxDbzjWINuCkJAUiQyi9SUCiCEdhwQJpKQXVnP
vnCFBiQBdydBlEOF4uQuy8AyN83Npc0a0I99y4I4h1PonBqoCSnChG30kv8WoQfjHHHKOtA5bP0P
kpsjXhLyk5CHBEuaQ9LMSsH6qDGEIcWFTdog5KbgJh8JjNSUzxY7BAsvAy7jPomNM8SfbQ+fqw1/
jmv0wWg8t0dQ5qnYZ9/FQlq02QxHKU7H4GS+UgdpEWX9g7+mAQ+ykzN3hq6Bld/aprJJ2DspB1Lo
Rk/DCKnSL6FhtPdl+1Mi2aAHC/RUSA+kmlSGX2j+aGVhLdZwpiktALUSyMmbj3r182yXKYGhpgNC
S36fpCjYC5a96K85a+I1sj0unmeahWb0l0AbuVSME0iXdQkt99NgH0HA1WA5OuJSYu7oj0mRH32R
f9/ExPfposu9BH9rfuju0Wr8IT0lEA6bI+KkL1UC1xQ1d5Qj93P5hhvLcr2FvJfx3vhK/jhR6u3H
v/VXs29K0q4M6A30VWQThbHoMv5L5ic/ZVGAKDeZiNwrwz7QX6i0TZps8JPCh6ewat4XTEEvshHY
7ZyJzP609CrapwbH/7c2XruY1W/gMeo3I6QEMBrxPJjgygqPJ6CefBsomsQJMnfMx36gihUS3gmi
L6ogqLITeTrX3t6oO7Nama+ePRIRlaWIQuUNwXfa1jeqfWKggGMSngm4FCgVr7cHs0Ce86RaIgxB
j/xQdKwoZNfuEciJMmfWrgaWZ7SP4bUVT4uXz9OdFc7KBjwjveKlFQHfKfSt5EG7+pcbfwrdOSvF
w+fpeVr/5Ca9PZL671Bux7wSVpV4GfJanJo+aBCN1YQ44lQzg8Sv4gx898/TfajgJfGp0vnYL/TQ
XfjU5OaX8W3QWK6HCDvIVLCTBjjk9KH02btx/g5W7JjVwPl/XM5V7n0BWkZLaoAJTuTlDFTe4Hry
jtR+UK0JeQBYB4R24mJi5LmRfVGtKWEDVu9cK1yRFTnO4AI/bNXsxvbFkT4E9dfy9cs9LDwuuDZE
VxHaBAtjwFLnQOtC6kyPfacZB4c0eEXjZ7l1IbD9eHXCxZSBoGO2ISXCnxrQZMYwImFdUyKy71dn
t9rfuw/Z7u2OJIvarFIY1SK7f+jCiLwT9yjggi8yxZxp/VzICqLM/9Sk2N6USKtwItXJZbNmfSKb
PI1ulRbY1X27/o5spi8vqYfqjzRsRVE92tkvQYQM/sjG6ZGFTsmh+xobJM2CmT6kAwU+zIKpyFZb
u1ahfUerbplF6gVxWX4siZMNBbHdsCgvdcqjBiAUSqAAISdJEDo5zLD601ZKFMozaIWVpP1fxM1q
8XAVm1U8PVV1qMSpSqcPfrrkcJv9NEAxCGcIfr1mu5ZGwI2/S88k00CDeP9DbY1B3ovuy+hiad96
ZyXcz2t8iNKs9gPqe0NPNsMvD7KhrK/0i/wFURJoAz317lxGuEVGrrCu9Y3hZQmd5+OtN6XOjid/
5ZQBep0FmA36mf/2Ldd0xZE7dgoZ/75Tm7Ndb/Y0eKEJXm/Hxkn7heq6daIdznQL2UhgZ/J1cUvb
eucJ9QsJag5xqquB2nHVKY9oM9Bh5mQMLqz9WtJjre6C/kWddHOFQo9qU9p2Ke6vPrtloBYBYmmI
p4FWk7PVm/6nBTiwxIn/f7Uf/LyS0xbEGWG34+jqQkhO0HD2WzG2xYinuAnLYUTb6SKy0xkJboW8
gTuIojLZOz7FYw8UCyoOMTDyKyGf/ZEdn+6SciNts+X2LqwSmjiApegSxSpX6qWMcBcqRBFxQ8NC
A0PpowaWjka/MI4szH+UOkskq8cV7HQlJhBf0GDiIXAIP3z74alyS06Fdg1ybBM8Fl9XKgkq4CiE
F8Zdx1r2yY6szfhiU7lvi+5KMwIXIl7eMpnmy4HaJ+elL+cY8GiqSPqb1ENF3L+6IohcXHNBr8SA
WKH2y43lm6trdi2OzJdBJapIYoUhrqQySTW76nR87uy7MWrB3oUKOI/c0fFAPQ9kLCknfmVhggHE
51GgJINVIeMXHqHjKaEuwSJ6y7bVva2SIPMbfKW3ooYZoqIoKgLp5yLTPU3WSiNAC4IH2lH5Z0Zo
Y3NZHSHw1ebZVCYUaqVcDELwbYHoeapMSFxFeT9Im3Zyb1XBKeH91fnEUBRAbtGCRBZVF+SbmJc0
A6oqhCS8YNLCrgsfX+Bq9e4geawSmOUZFkKujgvZWIky5aWsRxxkuls1mCQugn1q9ASoyJQC8H2K
LxzTQ5Vlfd6xDtt19xi1dL4JYfI1NGyalPRqc+icUwB8x3Tv49sP4WTvTgWNmsngGl44au017Ryd
089tWobD2Eja15eXDIhGpFPmO95cOm8GV6b52ebHjKwjlyxu7e72MNm3+SoCFIUz2gxutTbU0fEB
lh1/1PhrkDYTo88rGYwde/23/jMs//JjVuzLT3l+e+HvWp5fwtv0QZALzP7izy877/Ps0SbzEkax
BzuPnxLKVM/ttA8zoSJ3g2ovylqw9w7UfbP2vuF+YH9wdk/vXbHNm71/9qymn1u8eLSbqpyC27EX
Vbxq5KXvWSNr334sGucg+4u8azYwK71DMs1KAUWQRt1dk92dvZoRRPEgrXc/Zc8gt/Kr4Yf4CSxy
fMc+/P55BOXK7LG7fJfB7a727uTc3p00ddcV5xW1rzdURU26A0HcONJreXYm4gYefLeeZXtHpYad
GHv9rxs55dFpVDsmRA447QevvHNrV68GlypxG29nTU2+5l7uzu3Zjk07g8JDDYesv8mdat3qTkx7
VWdtduOslcZOkyF+cvDYqcWox1sWeMSOdumt8+j8dfw9LMrfz0orm+/DO4h8yeMZ/JNdfthJdXEx
4napjC4Rp5ot/jtg7yX6r0LrqljOHR4luN131L2G5jMwDuN4328e/XW50wRF/GGc5CYkxrCe2Mf7
mNMu3Zx47TyDz2i/LVPhwTcC14dtmjd4y9k0H6g7UbvJ/Eb5kTrXzGvgnwvtjSKw14io7dcfWGlA
NhOVsh/VzL61J+K0nNh9e033+WM13F0XBlMnm1m0BV2PjjgWfk5uCsFkchjVtjWakz1aT6PdADYH
rMLcU91H4X62rwIlWU2+KQZcKq04gx/SYrBiovEiECjb5/fTiU5OrW7f4zZM8Xs/hoK0W7vVutXO
oopjmdZKaGfpm8D8PkfsntALGDbpvn3P2mdipwH+DK7VvboZsifYQju/Ubc/b+e5qLOMpO0y9GAn
PejzixX9YKeI5Wi/BYSFVcnAIuJEnocn9aN1+S3Dx0C4CP3HbJ0842FbK5o2rwfl5vR2sM+4CxHH
cpXxNVpUw3e9fYGET/oP9xEJGfHM4Nq/b0vrzpvkH/YPipjfx+zRf/XjMifTMvkZZ1VtZQfHoMRE
oImuHUN+FPA1+xG7FShua/uOE2SZDlqXjVp3r7vpotSNxqVOfXUhqUfpTQ51bN/hbaKLQHtAfYEA
stI9YONNvwU/2dbG++EfpKKh6UKZHuNiYH5jUxPcwszGsIb0I28AnC2bX0e8ad7sUft2fMfsYj9g
7VKJWMjiyHA+PZECg/inOm9gP4qwfWrM1rg1ompeJCf8ltI/TFwYldiybG+/dJ8OiHW9ew+FUYfG
05PULa+gp04/MYUPE016ZdiclCcQU0bZ6LKjb/RxZg4qk2T5sWssLXlpB7vZv9TlOd7bvV//eo/w
knpvje4VNv3XHul7BAf/hiaabYASy4nU4tZonX+akMuyX/qafV2DZ1idPWbX2fv39XVe3VHpb9fj
O5nv6jKK6Lz8mWY0uKUc2N+NPk3CXR7SBECttC+jT71V6b6u/VOcTisXo2PdEvf2xU9fs9E9BuOH
IP9YXllslgj+IZLhlHGgX/2u1jkf9rN9pdZ+0FycLTHcL2+R+7RAQO1zHSoJrjUR8NsVeNvyP2wP
FAu819aEeInocGtRJ1F35xji56G6DmhHfenH5GlYyDxazTPuA6CO10Or1n/L9ESWD5/W+o8Fu0oh
F2EgDqJYNlPLpbJOf/imXTnbZLg12lBCMvr7UFikevp9lQ6CCjUWRZm7/uiXjx4p+Y3IBh0I3SoQ
ef6Bp5zr7jlp41kBo9tk+2+2n6ldzhBdOO9qu1lzTYPnbyfAg3wLFHN3DMM2DRmfxPD0CJ3I+3Ha
hLyq4uOpz7u4uXh4EVfVSTqfmHqj9dtTdntSj7L8ePEOK7yfifHzgQgF5QltOy1/mm5c90qmkzAN
E2cd2yl2uwjtY84LRlrrNLL8HXWjZ4+0KqVMKUZn/HuaGJ0SgCd1NO+MKRdV5lkZ4uBPHSoQoVm1
Zd1aD4yDafPiVIN6UO49vJg+mJEcBWBBI4EMYvfaZ0mp+5HbHMjoD+4ENpsCAhHQdj4kIlUfjSes
QuiHM/h8p9/K4jRKhtdfBtmjH5Oc9GevOTkyckHyD4pNJfs6u/yegsfRXm+rScv43cNT+orhwhD6
wlc5tLKsfSciwGuBThCwOrtAtBTirq7I6Bi4UXQQy2s//VAaY4sDshe1bmNRa0Z+b4dEFG2AMVJx
Af3Q3B1shekS+selYXKL0om4D2NFWszz5yeIz/U2aStmxYwbMn166IAJqy6+xuQHaae/h8xZpfYY
kTdSM/dFly576ajZT/gOVx4C8gRuyg3GOAZ7mBeBU3fu3Z13ovT87FzxyYFLHVxxKBboW/f3YAqW
j4VQ59OJ4JGzFPI5cg/96/gD+ZGq6eoBb87ySiMMKGDV7TEUuDqzso1r7bVrdK6QT6tB2aX9U6cj
Bq6HUSQFbqzo2WG2Z7KLCAYxraUw06GYNFaUH4PJUCuH/ldCQ9hwTfvkf7w3vUEzehATDMumlyia
0ItZBTt3K+j24NMSQiKkJ9EicD39KVV3gRNDdcLSBYkGlymljcHDN0I6b4GhxtTe0MN0yoE1qWIE
+OL+S/vDvHHOg6t/3rBQdykTDZkJy/qk1EVYHbWeWI2wKdEBmS8oi9HQHqz56KI5RYtC+41QrRvr
zCrViQ7enSowlHHMXNYk3epZz5CUDLZ/oOarvlpQ0TEELTEz6YrhRSTmByq/Jy+BysrUS2HmRtxe
Xogrtgv2wwrO11iSuIeuuNYgG4jL3m0CE6CjnukJX4IXELXhZqCixnyCS57B/4V/YQIzCb4oU+et
8XA5cg4QyaH6vmCg2XRXKyFIxyE/YUbd6QBQCg/9D5mdJAVP3DXfDAnwh+vXzTsEtYWarB6HFAqD
Q5BM9K7RKfSkeChDYp9m9My68AtCCwYxvuqAI4zjKpO/Bf7oVqmeu3WcOVQoPuUxQANKOeMEE07o
5B6rvPdHUbxPDzV1bB2NaOdN1zYu+kTPhVifRDFlf5TpLN65WF39qG2ajW0kuC5udc55bPVeYBhK
LtUdSy1AlYguD7QxQwONQsniKXh/HEwPtw4YS5KCIDrh1jx5rWo4eZJKNkE8wAEn7AXdevjwqmGy
OE/esxOY9qVFjAD5gc7mtW/Wvns3XtRxiHkSheA9t2HxxQCSpNO/Tq8ulVNEUkhslkcnGmCGxeI/
j53dFE+38Oay5otyAl+IDLDGaH/7FKTc5tehJ50FuKj7xi2vPnyH5Pp9mMa/CcrrWx8/VCQCZeSV
R/tEpBMD+qDR3xoTjPLADF69g/8MXgjTxni6sNYuYGSHar50ntTn7N771X37Gry+ktBaHUGUlvuf
9TeLMqu3wco3ZWV+9bONucK0k/hzcaNDCyKnH8jVhHS1qGUt60vs4ZLBcf6eGN+PadkxMQWdVv4w
0ln3kL4l2AnB3bra6XgHVeQbddGsNr1vqt0rJOhtc5WwriAgDF9Fa2BrkgYoUCB/nsLrMh4Q91fd
U+9AnEb5oL5E3lQhka3MjN5LCFC/NHn+1aCZOSk2glan2S8NMx/LzMmTpNohaE3vrcq+nUAAncZk
CujDqCEFJ7++rLPpweib1DjJTWmJgqr2aZnLffe6b5Ef7sdf7Mzs5enghiYMPCtq8/KkhMl4913f
EkRcyi1e5kqRGnciaGiUOgmVfm5hk5A6bmNCiajvSBTLNKQkSQI2OlI0mVJzoM88p/CYWt1YGrzN
p78O6s/W+zudx+NK4c5lxa36d2kZj84DNuibT9JI9DtIfs3uYXn31v3K7LX40GSku++vVwlawboa
7v59Pi0gy2TLurUekQe7yaxMl9LhbZKO39PrgtUuqC/OX7sJ8mukl6P9CLeWNe3nibXR1nPRqCxi
iVtrmY9W+vs/os5rOVm1DcNH5Iy97CIiTVGx7zhiEmyoiP3o/+vGb82/TLKSfMYCL8/7lLvs3DtP
RYntN+ydQe1JB+f8h7oS74OK5cJ2OYyje8P4hE/v6KO+1v2YT1QwB7TrmEP2rsgmNgIqEdbAlWVg
VZeryZOzRrumZtFZC4vaVN0W4+TPT+2nYMd92vt5R+6BPqH/Wdzd24ZJQJD2mZkxg6oRzd82NKDp
Ybrq7aa7/v7nzPTjDzWp8Nnfeenk41fX15BHnKX9c/cakjbi2W4zq14CC7a2gcZ4T1ASVKbhPjgA
/UWstX/y0zW7wW88rDG7KMLtmdHWvITYw4B8PoZ7guYyYYyzYnhG2YgyXTL5zGIA0ZNHcLTgsu3p
CcVulUDf/USri/GYsVIq6IJM4uHD3gfvPmuemutZRUb2PSn+wgnydkhKcb2wyiCGpr8pjH/IcbT8
U+DWz0kMUDWKOc+7Jfd6fXAej9Km+UYo4t5tEkZIGsdbPw4pBFOIhSANFkViNqRMmXN/wnhW8KFH
do8My/wPutEgshlhRAXaMgOU6QgZXcz+FqW9EQcnsmQqVxqxg61LbAAP4W7LVqlAIn+anAM9domi
ysw8RsfMYUfQO8ar3xXNFzo1CKr4pU0T+IzX+Emi0iL5u1rHCX9BTomci9IQxP6scrfZLwXVXnlY
8Ffr3ey2aI6u1nPIgAq6JHHS3ZoIiro1gnu9nQ7r1GAXY79J3XiU9uu/79+mk7I2DxShlLVHsLRo
e0XPZZV7T/jxEb7XXFgenYNsWKHDz/kaFGaI2Yag98M9uRXLoL4oAeFf+XsmECFSZA6gW2RxWf8n
xAo5YxxP7zy8DlZ/b5ixAAn82CO8Dg6nTo3h+gYZXKeBwrVbWpBAWGVAfGElXC0bIQM0JrQ/9IZp
35oQOd8c3o5oco8ATbVdrzHaveBCEiUOL6MC+ZGlwWqh5kom8bI1utkQReqLMn51yAKhlwfjn0wC
xbMnMRkR3EKbpXGMqs82PMpL00oLNoptzYrxRtiiQeFiNlhsN7NU62Zx+85QfVFnNpB2qofuiyyG
v9+3r7tOAdUy/B1a9vHhliB7ia73ULvscfR3u94HElnDpE9zme9me+UwiXe241CSMru+Gujx3x4s
mMU0r4gkHyYTlM2xXeeo6GDx9pfN4YPEC0B7CP9vXASXUdqcxnCZs2lqr4YICh5GV+f5t7M/Dsbw
m+Zw79+7pILuYYpEIVqqd4h+O/u81vAPbseUo3+lbr6MD3Yy4cosAHsEqBetFrBYZ80fZP60v3AZ
NdnZI9SWJlzEwuVkXPj7gAk3IbXHxHKRAc5pgtRYxBNYqKOTXX4KmxT3+I0Dhq5fXtwXu9/X7JAa
W8gRrdFhknG9HgwDHgOsAbDQqwWtWiselWuGyRreUaDvZkeOxao33zqfoLapDqu9ClyGihno98By
3H14BGaAzf152kA8+urfh7egIn3/pE8zOqBtPHgvXxEkcPs5EX9YY5aZ4tDvalHHhxxKOPEoqszQ
l5vBRRkpflGrY4UADwI0t5cOCwg9Te6kQzzllObZfXQKuajWbK1QvOzrmI5iY87W0WtsVhPUMwnU
jQ1T3WwNuKVfg/WNVuQQWgj09fOk1U+YbTzsXY+felurNGP13fggRu3A/jRBTBQHR0huK+cYwI3Y
0sZ9oiaZDA9dNPnofRWiirejIc/Vp/709DW7hAmK1ZfwToDmIh2+0BBYEahpz3XPAC4ZmHwsxCXp
0ZbTdhWUCRsA1hplk6k3HxW0QC1gMQNyE5SLfiCz98lPro5ia8srRU+kjNXXRmb4NK6iYFyYt8K7
y5mgiKT+4bs6kuh75Knx7bJE+tRDghnzKUooKjIuihKnr6FTSE+qQ5Tg/aMqDc4pxSDNPE9il4s5
7e6G58kxQP/QZZktP3D4afgjDAj+YZCMKvPs796pOHRCmaf8iLNeo3bgC/k3xcHW57uL+lVl1Kv5
98Tj+1W/9TOkU3aepZ3G4GDSI/uFbDdJPRh8WwpmepfqRbKxEkdbMPqlGlztkpR2kAn26yi7c15j
++Gf++jAuoDz3LSPywataFPUCcD5bWztl8lvnfEJoLAFMac1in/v8NNfHkQbFgIccjejx3X39pOM
7DhDNupoH+Hn0mWrQcs/e8kMwO4stc/cBUCUIxGt5qjepw3BiMl+j97dAkOhh/VE2LjAkX9tUIRG
2usNZz4ekQdTz1ZRPoRzD0aB6wv8v2YgtFUAqI1eXOJcAclvoU9HyD30+VWZBVyEXYK6AVaCJczU
xqVZgRwNzlMkzCD086y3DRL33s/It5RoVzQBMtGTbA7YaEs+R0dTLI2uloA0gkgcD0ZFJcMa51IY
fBcwXmGSEYDKCJhYlMwAk7i9aY0twKxyrBEu1QEV4ljFXsL8RVPUJXYQMBpynvRlLFjReypMi363
8wB54Mj5Wnzx2PxhEFn5A0U7wwGhxKONoMHA//f4bpx2K7NkUorEvRBhi88QLj79CLGLhcVKuc7J
wHhKpkmiOEAa6h9/Xmw8zCWok46DuttgnqOBmUZn0orRJyNVyqGHRUpvJVOAbvrnO7g9Sv0fIWE1
VjpCpmIP5RmgfOc3nbZsmqzpStVhkJ8cybkK/tNse3e+JDOGksBJRRxn4stTALxkrsdkkamgQEsc
VQ4250DyGcR/jssrHxKKia67C67GmMAuglGlhDNbfsPPiPedc0cKqgKnyPnyRlbxHYkK6qmbkLd6
UU1sUkRnPBs90zOxLrB6ueg/aQqUjB5WK8hcWUy3rJ4VOIHhWCYQoh7GkvzP6jHh0k+c/CiCj+GM
jdHDuETCUInhVB28BNN2UfMAS8Yeb1Ay5Oi2h/fb6jNz4peie0Dk0HoiLW83Zvj6lEQXgQgC7cly
APazUJbmspE/G8+rqVrUC3pyAGLVWMsTs7FlsOzxgvhHkW3GTuA4YjYArIQb8GG9BFaQ2LBwnKhi
V+yAIWFv27bAKX1slguCDxqKZgiRcn2gqstwDxl3Nmk19c8Sfke9uTJP1mXY7B8K6vJ+evVj6uq4
vwJS+TRLm8rmZl7oiDMXYBXFeBjsr2a8Lm1oUaLXv3nNJWe+m97mj03yd9s8DkDEzEalU6l3HnBl
B42SlUUkiSd6g83ZpbsdXn5bVYMBycVNgqr96eGd+wLroD4JKBuELrqhC+jEddt/NCbUyxDUDEVi
WwDBH4b+06zj8QuAPQhpAwcVRJJ2xhcgpOn0f2yI1Ig9ziWhz9fyB8GdEyhYsQJCgB9TXyCfWHLW
ddOvcz6RcA2acutXpJM8uh5gO5ZI2jOfv2qGKwSXIGQZTCE5ZshHWXIEwlZEY8hloll9F4JZMiAz
siSKPRq3RBRp/gI7i22mqXoR+ikSFvfdqwE+E6J2N6TJzHWuAXLGuwAnNXr5K5eih8EpYDWaxfyV
cHMvIObQubEbYAPn0XgkFhxPfuhcZx+U5OY4EKK+AlpOL1ljZ03JK1tqbglLnbDryZ8mh3DTilZX
TncguGhKe7D3PweGgiAQenrtMjjQJDcPnbw6Xq+wlcD0wQgnQArJBngvFx6WVxBcgmyJhRjVFwRL
OKrsOXezAHgDxwg8meyPvRp8ZufJPvzMSlA4bwMwE56wFEeEig7DU7jffMb3EXmx+4lgfQZbHp+M
Lx7KguHslsbvnjib5fXDPxHuK151Qupuk8gs75NTeF6Wf8X1Z2c3yTz6FPkv4PvJ9IbjQDa9jBEN
d9/TdH1xyn/JFIhiO4N4drFWFKzPPnuJwQAAAW1rP8j6S3QBEKduedgTDEh/uwnJLFRY3jGoA77q
ZJZMUIEcmmVJP+Q3HaSdC4qdy1cnOAW/OS5B7/hSQb6Abi5ZHkHbC9UgNx1THVm2dD5P5jjaeXrI
d08/6b4CHOYwSTazCt6hdAscrQ/Ql5y8L8wg6ciwTU6QoCICbXtgKN5tgJQEF2mn0bviKQWJFY0g
0vLMH5Z7yuNLRjLZ9JTDA3Rx5M8IyQBzXb0q/jhjiya5c1lyeqk8Yh4kS7QT9E7p7SKLxOE/eBwW
QJikaGaU2JE215oVe4zxDYEwhcWNkg4BGMCAXgVNXjOqshix3cyflpdEgB4HnCGuD0KrA/nyF0VT
mOOitussfJ+UjGxCPATBGY0lgFaxoNnxl1yT+eWh2P2l22m16ph/j/p/7MoRdpM5WZ5HjSJBI2DH
anMYszngshHpVPMO8gu4T6HAPXIoUweokvqS1IXmE9S49tprhR/EWbz4ICiBqQsxq71KkFdOHG9K
j1QFn6ECKs5hWSiPIPWt46+bgk3syXVKW/2NfxHxQSQIrRrt17xOHTTddJIkjKI4JiNnRTOdQLEd
3x2FRXFuShBU2H7a8UiIWt3mQuzId5kt4Usvpj9ivhzQJtEOpavLgIqsAcglGb6ijBRk/hwV5mUW
MzMD6vl1MkqHdKpovk5rJwNDG6bp1HvvHmFi+ArPTCVVUpENxdhMkvpuUF1XaBKLlbysPUcaCp4Y
UFllL9/X0CS2SmOGrDEHAD1M7q6b3qTWA/FQp5AvHAFMbgSXUSzX2xZqFIuyZS/gauTMs15gGJPs
/iNbasPOsx6Wfn7laqXdnJQfeDzwQixofIiVGiU2K7li61o/mveJ/k5XFmubaQPItRz6ooCpfeVg
s1Sg4QmkzdryhDtHZ54rDJc6LhkjAtbClaN4LDA3pT9ZHYEYCXYExOAnUFuwncOAf3S2BL0nHSi6
idVfQig1Kn2nGtkRmkjXkDQUmHoKBv0YFphzd6KrTtRxQJNajt1pq/2kmVLEgOXln8IXE1pa4b8E
0QY5oXqDMSf3Rkpxgebf9EH3sx26r/A+Kv7SREGmvUnEnNyyNj+xyHjnX6Iq6uvcpCnIhoP+ex6L
rI/PN8IHRd+rDbI3Yumww1BQ+IWyjNFjCzDwchlFnBH+EaGH7kAuzCN+TnFZ/G9b+h7jgEipK56D
RiCIlGVzdo+DpquIpyiSny5dmAQhYq9WLYXxDYjQwUMQCx+ekhFxunp6aMXivCMP1v9Ft4CXEHfG
I8WAsZQExFqrtwOd51N44lGRVjJ5JyI1ce9J0xzoXW82IIja0BBl4SoSooSvRfcW5FYKUoxrnEUf
OmwMh05ObhPAxWHRDvn/15i+DxgVis83ARJ9kO+Y2kgcQ0DgfyawTEeAqmra8yUsChH8Rgm9AKRW
3BOZk4kImZMkNzjZQ8aH5dmFoSvVSiF/heAV4SR/RGGKjyMR+/Z2k5lNAY1WUVb1CWeRm0ZUaHTw
Ui49XvCB0c3e5QdGC2/ah7dfqtMZFDL31GUEtizvzBKKeeiVzJOkjbVd3dvFnG6IL4a8NH/FaBdL
SodNfLANHym85hccqa+qniicDZQ91rf1e1ybXIf7YYv5SxKJCJHbi+UIxSuA1pr5GlxM1QW6oR9N
sdAwSxfGO18xXZheOZ2o5ojfJew3wzfGQfBeRAKj64lirkSmhEcUA1V8GSbigczMLia0BmZR8/lU
jwc1hVwztiAqgePFBxlFR+aC8Pf37pFbM7rhZaeZNqltFry6T/xmAfbYOmFN9G856+iLdcQDLYsR
yi/o++bg4/VadrQgzhPz2EG9drGyrk2vaZe9W/9pxoOiVRhKeOluJs7dPDjwwAkzEY3Gqy2SoNjY
m5V+Dc1otj51wUyL6K3Z4ANNpFvOOqsjT5pZ7wBdDugdoubhDEmeFCl/0FX8lV2XLDlCx7n8qhT4
RRLVqpVRH2LMytLXeA7z8nHX4+vbX/fXb3OlxfVitN/kabX411CE5USMJaEbumHIJNVm0YQsnz7I
elFy3yZYbkwL+RGUuWDYYM0nPAV3139PO/wLwyS4USDgZe4+5BMIgnoXbF0WX5u3iWiL+3Ef6DF9
bDAI5I0J/ZjD5BLtYJHO4iUFc5RIfDFXPlEI1mcGbQPV2g6qIZbmyto089yH30INQq2FOR0kpzyH
4ascRmM0PnWIdVAuwNiZ5CMh1+pJJ7cBpzbzU0fCulsP7FrnNjxyWUiummE4eH6R+MrGYyTXxLpd
BtvPJf/2L8h3CdP/6RAIJgjQTsBvKwDgUZhzEaAcEQIm605/4c+e7Mbd/drnyp4NflGS1TamGo9y
FHZ3Qhot9l4dTwXRrZTYiJyH3kuQ16S4Q4gmqtu/TUY2qDQPv5zK779IFSXvfX5mW2u3PHdJCyM0
JPjcIy2nTzQg3IrHJwqjOO2S0Qtpq3qC7ZGCQapZO/uLey7ME9Un9CMguXxv7J5RlKdfbMGjgYEI
r0AQLBhFMfyImD6xiprIuu7G0mgF1eYjTI8nhEiTojYfIE7KSkIrXpRRqbTeAFEoAK60+kT61QL9
xrFH92vrKIdKrVXqWhQ/QA8Rea4grF5e+enJDkC3B6NsifI0+FTc0u3Q3vy3xfGatyY6Jbz03xGu
AEBMxfTsoICymMHj3OMFWUUDVop2XOmc/yMaZYzGTXgQyC4z5mdlHMJVp+FcensXYYRT74DU9P1H
e4MICh+qU8br+06+Bui6bcF0HMx6RP/NlYfldnjqFYXgMEEILsuz96yxAA0XhyvE7E+/xGag/6qb
hZ9BcMFoDKGfdh7dQ7gdJiEyDMMz4JA93RTgJNDs3h6oqgVGqGxRAPHAzJ+9+0yyhEW7RGA0fgia
DVMhkC8iuX9ZB1zR6NryBJBWcM9WTIMIA7GlaomNsvq3DyoewQgftdq/dRPZX5goMygk+aake+ls
6Y3jedAOh6HEvv+EvNATbQ2eRNAYFCrNql33GIgbD1K+IA6zoG4/+k8nGTym+9EWANgYuGo/G2y9
Z5gG18mO5HOx4gI5GUm4M6uzxKp6h0CUfeCcekOo4TNeB9PQqXpV742oACsZ3Onbb1CCJ1YKa6XQ
KZeNapmleWHGPG644GVaZZd1eoOJzHZXwUDHuX5wF2r7AGZb9Nf+Eu4/fcBrO7bLzOKRekZVhSiz
rff20/jZ2W8lFbhymOwyxMM5CoVhZJXbYzqA7ItdrDekrFFqo5PB5lE3WI0dUfrv5gLKDiycdT/u
Nql02KIn0JIkplX3Hj3Faem/EUgn/IfRbd/HxaNCrAKNysNUjZsLAHQJ5WW9a9eQ4LsvVplZ958X
oyu7CLmQVJ373sgoXZC4qJqVlslEi48SsEViWVRerH4u0SXao/E1aTqkoHw0nTKL8PcGyfCGs4Um
Mhq4EXpVqycEVyVcKQ1e6q9grPyLcp/ilmYmLVtSZELLt2mghFmJF7zdvMBCntXDX8pB1oW0PiAt
o24h3RMxkGJQTFXSSLJBRmXjb02kikIy5GfUlLY/qrAY0nVEVZk3u9RjJsWFGPtHRzVZYmzHmG5R
BEFl2I/lyyjNJUQniVqSbspGEYksqSfPTdGrzjD9widwkn81kyqiedGdI39uzZdz+naBM46oOX7g
4gyH03nvRHmlUuur/LRU9sv9eD7VaNQyPB6/zKsWBchvA4Ap/hj5QdUsIxSQtBmpGlFVQK5NROfA
kjp3Zz6a3JLK2PYfREIWSA3PhleHxdKvdHLm1qKDFkYXKCfp/mH85N44eTQDdqGvcsYZ+RRo6IuJ
SzLSVy4+kxjhe3DyoFfZLVBgSCUzq6z1lezrBehGKA/IknVs9N44Mss59dtyrNdJHc+XD5USb+Hb
zvilLTb4JWfZbGq9u1UOyJ0lgDgoItLfaJO5Lu4mHLSvsoNih/Jp4gXmKNIX030lzT5Y2ZWlkiH5
3ij+S7hZpPoHM0MWFLqwqaMNBa0KNpc+W6w7QVWEPKJzHbrrfua8CcvaEDhG34xdWbs++zpu3N/N
013kXYKibf+54fCnAdnbZpcm0CttA3YJOEesfaRE3D4bjzb3ySQxCVugbcg6/3kXQMH5qgyk/9Rb
C5YS2oI1/KE1CqRLN/y5CmhwXof6QeYHSsZxx/KUcWn7ovG+M7b2qb+naqQxTapM1CF21FrhNqV/
jxpKTD+vYb5YzEZ+rEeDmTQVBuBeV9aGj+8RlS5tMm5yeHirlB8Sq/naIGvn2ZlX8q5qVPbQpzVg
37WWhSVgzweKfuBc56VhGW+Mqrmys4WCBsGjPlbseC4QY4wnx0h1PZQ/8kngpd3qAmXEiejHcKvz
JjbNc/Q4v1f9V1IKkv48a5cnyKPRtFKTCG6NpSvwwqxsUdsZYP/4eoNAN6q2JdlJFToCIvhDr+Qr
TUhqvG0HSz5LFKi0HMmEHFbvzUYM6T/JjDBXsFP9h5iW1PloWgZcTtTq5Q5dp0ZetCpIBbGnC5Ip
jaLXbqgkSe19/izv+6sYlFoPGQJZWddHoWHW3Z/7m+4LCRSt7A4iSr7fetuDWtXg/FwYal/a97vR
reBIFe6MYrD3Ltt2bZlWOxdoqMf2DmfMUrf5/tsn/VurcyWDWHw+aF2aNwrT2Hrs2qe6lX4sZCIB
QbMOas021/Wh1W0S5GjvYC6OFKxf6H3cl9vocaLwXaiazGl9mPrsOceisaq1qe9/SXTDBL2jjQL1
85fI6x4DzDcv4ZVsn5iXR1ViW1Lq3pjbd4BEy0RZXOtvPIvtFtNXivFvwwVzOgVMxWIimkLCkrB2
ccTEZ4Q2/n+D7VfSbaSmViG3Qho5oBQQSCSv/R05+flDMisPeaRalPTqt1GAx4ajLPWbo2OJxj8S
TvhAe5C3OZhx7UqgTnFNvgbffE55HJN+VZ40Ith6B6uSdYJ4RJ7POI09aHnGyRC2Sr6v9Gim+635
LlM37A7+ica+e0F9WLevJJmY+xIYqFmiWJXRM3zDqd832+XS8nVaNmisFFittHbIF37AvrUs1BBT
rO1mAsVo++GI5JnwGaqKVPVviG18pR05VVbV/EZGRcLd5Ai/5oHV8QuPertcbbXTCv2MlABDETB6
GRuZWhG/V9tyv8zVf0gLTnFv3tYA+9jn3dbJvb3efrPoHGqD6vbu0Ts6DO7eo0gyy2pmf1ZhQDtd
rVrCuc7gz5cyypBVwdu4eLU6IOgRraTVooys1PvvXgCDuecqCNWjvNBelDFhi86mvtcoZDUsAnVs
baqufqt/j+mNMf7LD7RWj34LbQfdCVFQAfOfYErYMQ9RRsbj+U/KQUVEUVACcC38NQ8DWZweFJGQ
m16tWp5alW+2VG3AmsCpuJMkpNraJBtc9Lp2t7k/VxOlColWgtnmk8SIrUYiNZIT/Vd6Izyc0JIG
uQ7fN+abG7TvI4xMSopTWMusGl2NzmNaxMZB6t7SKpaclpK14ua5uW/SeTHMFq9Y6u4kTyRKu99H
BHbyE5UiKUdI578BsbACte3CcOHmvHf0WHfeywHmqCmIijRNhDAVQABKnx8GGx/EGmJ35ZBuzZJu
fQEgxqFv7b28j+3EGECorvsKDNF95/TmGZVao9fCRF3VYpvuM4R/Gmmi4UF9o/Ouua8UUrjEugrW
Uo7QWF1tBm2+SiCliaZFqaYNjcNag0M3k/h63Sp1GjQfRglq68l4FbSGDW7xWM4z+37m4+/zn/65
7nuChXGjGHHtvz+2OlYIfQpJS32vYEw3rla16b3JZFIvoUDa926xcSBRZmet+Q9gPR9vfUcBoX3a
eqSsr4fPT81dr/xzqPkbUuzRSEkKcYfo/rgumnWrnpG4o9el/mfnQu9rnzjd9OJfmV0cze0G4lPr
ylRVqhY1BGBkDi927Ju1rJ69Dh2LSzAAesnjccLltZtcAQtjArr9ed/te5Hss24/99f2DpYeNh6V
yR2qVrP9mlU/AMfByWVFkwZgX/8dnMLVGn3sIpx0rweucEtPjuNrLSus53YB1RcjyTpH2C9t0BDG
FWSNUXonbdKDaWoBCz9CtSPHggOWwi6KSQyCFYYLAPUqf6insfNW4Ap1k0vUurAixF5eV8evCptE
6dN9jz69bGWRubwXhVfvTAcBqfpPAmb83jbTo19ctADgLGtIdFNNpQhJeekgQzi6gX9qtwKsvxme
3qpp4hICb7VagIRc47AuNa0DmXXFuP0EJ3T+g33UyMwb4HcJ7yadI54O7acA9Idj+5xahbJZvdMJ
atBezh7tUsWI6+S79y3Y3ZcHSI0jeD6FafXVLi/KZbNR7b7gXJwoIfvpbsQHR+jERsZsZHuKe6/i
5JCWuTIzQu3Dqk9vTr0yfh5nSli/5QjJ6C9N3Nn173DbdlZP77wdKd/Etse815zPy7iA4TNsOjHO
wXpuQoDwRjWQNuC3P1B24h56zL2493yyGvunzKo/jbTQq1w38CIvWxYSlw0Z+oyD2j6t91AHjOcW
zC3eJRW6nQ1zOPx7ki3q1kqNkDbrsOPE47dzGxVZz8Dx4zAOkMe2nzPJVrXQtpf72d1edW6ckSzC
zRNzrFVfX4/dxuIIF0NNSjG+d+TFpUMH1uDz7Dz5dtD8MM/eFdqVK3aFyaHTLPt1DMT3yHyRXR6m
95ublS3AroKvoqbOBIyBbk1y18cXPJkW6M5TvAQB1cDwMGL3dDOqmmr3FBVZIwdkfjE3QadOViYZ
t1P4DVyypKFOiDTqyEfcDDhUFOpcIILbjsawuvMMgX2enZFr1xmlcx6zuerVG3Yh6bz+ssm9Iv7e
2T9Obw1YvLS5lFJiwjoOKkzGwAGaIyJ6GjaNGskBc4WSUaFt/UCAkOZ5F6NJxgVt4JMg2YEL9qRX
TBufHCvv+6j4mNEyf5qrhQQiH9EtOvw2YuMa8aXMW7X5oqmt2OfagyJtaAoPbwIErA+IU+PK6mDu
PoXu4cEYhd7vvnvb0l9FBu7df1Q6uwoeuk8kpJ3nzX/Aid6D+3uMr/2Vf7s9vHPzbZSiT1bxa7PH
thhs7yViUVyvdJOG+WgFD7OC7fCqCp3m8rLKoBvR/bn8pjLPbm2D48dkXY/Qpd21B/F7IE1XEduP
JlnUFgwAoxGy51z/Bi23r3vCA6WZddFVW1zKPoiz0CJRDSOei+wVK9x+cCV/G7ZNV+gwPh36zbZ0
4160zWVoXe1Ve0XBH9l5adz48nB4urTXXTDK9n/N+m234Ndo7DeAi9UgKJBB9NJZeSTg0DlHAiFt
w430ahrDIFdKLjwCepQwZYbXoLBC36BdSXpQC8avtJvVAQiSup6sJ8n5q32Pw615QPGGy1sX+GCQ
QpDRLEIFJRf8GXg1U8hteH+F6Mw/OtiL/lWBV3NhON+uozqPVww97lZqPvFJUPdRFh661bCAShzl
2SXMab85pvJMnoUbfLH2IwZVhVBpdQte18T2mIRy9jD/UK8hRWjCTcOud/xukkTFtQ4tnddsyZTv
aV6b0csurtaHu5nukXK3j4QQLkJQhxALzQfXFlpxswa5M4zPJ+1Cm1o9H2mq8XvFYLjQRsqXXLjT
oPw6sSt1RT8Z6ZJSsx/B4Wg8xkK93JrG+BCgoHhql2YXB0b2O4umKK1JMSKzhbwh2tCP0/jk7T2x
1WVJeKs+o5WuDNPzJooKAjoi9GYywebI+vnNfErH8KdAJ7HglxwAmmevxFq9u1IVFNaLHszduJRj
SM0OZBNYT90LYNKAK/TjsZNxSWmurUYPKk9Mx0tWcbCDqMzpq2p2JNlHvBC27UduRSGHh6rT6Ned
G5n0g5Dw8mqHYTIGBtwuPqlA8PHGXbndxXN4UDc3lRFYYEpT6ShSBPKVcpBlgRpnwhCBRAos/26S
yJDHi38bb06AU6DdxXA1EwxPVatwDRKXE9Si2pao11fDWKg2+ZaQ1NonGoTonknAA6m2K7FXAlWk
Ey7jpRvuk3f+TZAkPJryz4Itq3nI3Tf6vhQfWffNGNAq/nFoaRTx1zCnAwGSykAM/kGZ8uH5dO4B
iRIk72EBVGo/hxVj+rDgTiHU5eVP3KMnpYd/ttEBoVTjjAF+oiXEIB/yJ++cpdpIu1w3M/UNlQ5/
LwjNGGtuiaak+uh02OvwBs9O5qPL+0aVoVMgxrbWCMeWX9bp3T51TowJyMqIg/42uNhFKEp9XBIw
1QLmRF4OJ+yGr8gwpU+di72qZvP9V5vecDMXI3pyaeIKiWfCXE31qlQb+IfXVHRSHgdVIH1KnZQm
Bh/Z1tz94sXWbjKtyyB/sZ7wQ3MuULLJmrbtWQWrlieETPVSv65rByYJTzOj36phLXWUTR7xnkul
8uDANwkqXS7yXMGxaPkNAk1GVfFqk66ap+HJVZdDpSXX3WpB3zNXLWdYrzIV/MkeaLSQgZrO5HNP
VWp6RkkAAnS7drlRgVW4CBinercRdCuLH3lDizWtvDcRRvpHjJD7iJvKtu7gbyBw7VPDH9BnYL9a
XXqanyz2DC6WZYDYv8c64rQJ9EJa2zbFX3siTySZxWjUdqUQjhlAITEY1nqlYWmIXCEpqeQqi2Ex
gJbLFfbLoyGy69O4+Li0Ls50GZ9WM5RidN6P+/aSUKT2c3kon1/OSvh9pz5uMZzE04J2VIfDvruz
E+k2mD3IZ9GqU/VwMfajByZr5/HuJ8NMRwO0t6Pb1rv2z4Pj6Djajo7rx19x01pm852Pw6x39Gpk
DKPPqDlejXV13uQhxXxLUzuVdhC78jLlyBFRA1BvV6VbBY8dmfCp6yUjqAouTTh5W0wbTDz6qpDt
rrQHUaigqJORX4k8FpWrGpxlJny8pW1f2p0aQZH4coOIz8r4vjMJ78ljHKow25BBdnUHWZ9/VMCt
g14HEAqb/W34mfVwJZ6Pn9UYRxQ6M1Wo0copMZji4Bxo2WuVaCKlcy+5LXGMH50MPez8Va2OVhNv
1pv99HVrYThYBhzwHTC/05KRLmrr7Cf9WSGK9df6q2FcSCJ0ZFSrq0XwAbUAvw1WfbcbFKBJNToF
kA5M/eytRTmZkCxRAHYo+OXmwC0fBDJQIWDlH0KGUIdKL1DGc3QVCnRfJxdvOypN40llVB6k+IwM
WpdugYBOz2IU45ah0/caPbEIYix9N04crA0GOrerPurQ1CHUYzNUDxifVLofJikD6VeXF41+ayRS
l+gZx/AItPDZAzLpV3AoKZnJ6Aw1+DhGziFYDeGiEENXPQlO3d29f/RPCB2hidG/8F0ZMPFlXu4q
Gio72Tp7pzpshfVhnLYL4U5fCuEbUUaIlfyhu+o90ezsHf24YaZvo8njNoK4rzi/HQDjyg2q9MjV
YZFbuVfunXGTflL7S0WvxWaYeNecvnAT3wAQ1xdarZGFflIjg6JSMDxnxEYdu9ALRU6ik0rFtMvt
W2q5n6xmlF+ZUeUmmo0+sW6VzdLKWkFL11CymmsIt9jl4AN6SnT1Wf/6kty8CjSt3J5Eux8IeThy
O1fSliXEqKVmyY0lSLsBPzGaXN+ewcnRzqYEFMD11ShCp6QZyDHK/cVwAkPgCyro8BXgeffzWMRR
PItn9clp3pxUl/VlGVvAF7Td8DrXLZ7G68qmsWkZ8ai1Kf9V5sg0ZtPaHKpVZV6Zy8fi6OzW97+j
U9roafbOa/N2G0ENldZG7oDYQCZLIlE7GxIBFpc1SAdSldKNosTP4WR6VQKJSBgQ4dO+sk8VS2iV
A2JpOHAcHNy/PZ2jgpfBWKhzfqGSD2vB+W+PCpcge2/AekqapQiFKmMovaYyiXFuPyKtT30K4ShJ
yzJLDZc96yxTHSwSZZj47iq9ViItQzf0CajQ5AOteq01eE0fz/aqC04lz7+Vhe/FbeYPgNaTjMkJ
scpkLXezlm96DQwMezxcYwkY38GxHH1KVfIIdS/UuZi3lEtJ5ZLW9leF6p2vvRe8ezHV1TZ7OEva
ZfRW+jQqq6CM+iKYBtVz/+19wB0bn5ZxIuB9bP/EsApG098FqPgVMHi0N8ByFvvu2Q64bg0P2JsB
UbQ6OtCypO30ZAIHY+VAzLbh+SAAw9S47C4AJs022jcFWSiQuyb01SkENQPEFyFYLm/oIc2QmGxc
w8MW/v95IsEfSH05uuGLVtUcUS095wwQgbZO2nnd3FcUO3S347IJlQ7pT9iIjBYbQyxrKNhY4sfg
UOjEwxXQiNIbCtUXzoDaJ2tdMe5MvaTCjjDKV6a3Oe2CrjPhEetDurXa0TUK+KJKhGfjPwQ/Pkxg
mfvX+jxzk2jK0GFXb9OJbY124MHrA0akXqGz+pFjtLRY9XQlNMiYi1ZskBn8CKuc+hVVJJhvMaED
qMXkSRz/LBuT1w8tsMJ6O0srxgzED7gec+bjp8sHQxBmdocedwAtSKUAirSj8poKHk9Y8DEonkH5
sht2wrVygLYCmvwftwNAO3oh9e6LFg7RDx83VDtbdvQtG1Tr4jbLgf9FhTHPz6r55tEMGQzUWAmI
Z1w68vRGSbE90rNSc6ixqkaJHOg2A7ot6ZJRVFL2mZeDUMrVsGvsowfn+ndlk9eeqvygu/Mfbf1R
7FSWN2Jt2Az5X4X8yLzitvXGIpMkVK4MyuTqPHlK3cUuat/gyvuvPj3JfGCubTQmJ0MvZHbnQkKi
Y/aecyYER3vxKreBjo9WHsgOlYsb9TYFWDh3jd8crSBASZsGHyMyaYDcSC7j9rppHW2BoeCts6HG
4PI0P4Ow9RavFpIMbERH6iVUUBZ6JQ1m/Q8yUhQgQfm8qd2okGFIidhSsAqe2l5uw7+YpYEK4cwF
K0AQ2vov5A3FqsGakQCVeQ0nvRl3bwuKvk9A6KPoIElJxnYCvIDf4CpU0oOJWW5heXbuZbZ3eRbj
S0yqkOEIcOvvve+tgB5Lwb3KJPOn8VfeGchokp1vR9dpYbgbx2MqRAwu0QEqgVraPOf7aYFp4HP+
nq/C0/Q9P02Pa9lg35CBzexmkwmYJ/tLJUz6ip8m+5NO89NiGhXE/tG7uRJJ3/GZ/x/B8RZa0nLE
UzLXdAC7ckuxj2L+nVDyq0UO8N3P+kdUAcW3kIsloakf57c3leVXuf5qUn7gb3kGzK/b1REoXlgB
AUUFFy3jQCANXC4vKmYepMxs5+1COBUrSiyRV86Nquca0l+Nuv+A9CI0ICmYj0q49qkWZW0FH3BI
TBkeIOizkCxoxS9CCRwu0LTVDqM9GhhfSgUCETmbayuLHWq7MQLq5FkJ4QC/F/CRzXFzTAvhu5zz
zf6K1owWuZa6UrYFI35yfebaNA64FmeZ1ED8rn7WmFiVgNJrXUto1DlMxlw6yt0TMiEBumkHy68H
jWGh1wzkf9qgs8HsME+VC901kw6c1XhUarFSe30nYVbRt0A7IU9Km0a/r8sAFBut+gVyriplEFdG
DRblGFJW3cDD5Ivw28xXzfIdGgxAgmYPr4BvEAa2XPiYu5NM3xl3KVORDPUNOWqmgp3HTAeG48SI
ToND+gti01GjMyq64TNP4wzZvht+EeoNQS0BngblisOOgTWBTsDsnWRKNQZpwA89t/NgqD0DSIqr
ww8gZan7c1b561zanDxTGuByYWIcNtmbFS8lQLBhdAvTmDOkZIymDrdvB+CZw5JRs87HT2f0iIVc
Z0BoysqMG+vl68WiQRvtBhH8gOrRMdJcpTr+H1Nn1qQq1yzhX2SE83CrIJOoiEPrDdFqK444Ieqv
/57E/cY5m7Z3z23DolZVVmaWai2dXF1iWETwNjS8T/SLRudD4aSgKpee9mhFkHPK4Bf6lIqGL/3h
TpGoAoF6kSVBEYZlDNbPTXMyyecHQPn9zet3LrMutGp4GJo3SL9yB34k63p92WJYLjf2LArj3/3v
u1v8UYguudz2GpK7wyNYx4F2jm7vituy+BmTC7UVv1WV+5l+YQYN9rI4L/aL3aA13A6iERFqsp/E
HIXxdy5kC6mrEhulNrBvAU3zE4ZXDxrWrlxLiXR2zcH/ySE1YxQl2LddcJi44u2/BbOl8bky5ylC
kQN46B5pJmG0QxSEdOkmA0111UchXRo0FhgQ+tr5V6Y+/hyRSvBBBXNYgpM3f7g4YshrAaIKEO0B
UGBfU97EdHTaz7/nXzKoQq7S447hACsQgukf0B5U4aBuw5UaXAL8cnh6Fz92y9558Zp8JhUaFRjJ
Dere5OPf3LfzCw+0F8PsvQ6T4XmUjPejx/Q2jQbzyzT+VY2brQqTkwaJKpmXAxMUmXDF5ilEhLvL
wWeK8jrHGa8G/cfF9edya18AKmUIF3XRtGO9X+k3KBlW4tdE2xFuH7cNNfw+Zwts6Tscwwa2HbVu
TFeI4AQy9POeNzrA+ORSiUELQ6OcT3+aKa7sRx1EBbIKRvZv5bvnbg0hhCgWUj9vXST2aj3ivcij
Gq/1jsbaKO9QCaHJfifioDrlOFRazx6BGZPbBgl2ZaA0OyVlzkeG02hnXIfz+GmEQFa7IzZX2+m+
F9PEsbUh1vEh0IhxDP/Io7FZ4X1l6dXggQSP6jF/wYGvtSpwLLJpAcWDhmxJIYd5L60nknSiBTHC
xUCCiodAoCwAvHhnKT8jxYz5s3V7i7AAZVHkUpIC0qwRWMeDdEBEfSarMjtOt8m1p77RB+bxaDQe
JMEHNQ6b5ttULpEDltyQDTMaCysCVMzt96UPJM1QmNMMOwZqWw0UC7bgy229A0UhcvA60LuHyYkj
misqcaRM3yBn8VDT0bD/EyWXw4bRyzXSoZlqW7uJq7Ach+RtyVAaZkdULVVqOmLnQe6hugi7LnD8
hNqngLlandv1OrvOkllrDEneSezo9+4WqIoOmJUNsiB18YoD0sezh5K6FZ6mBR57WGGkj/KmVVUB
h0a+9pSzapEId44NXFNy8ozWkzJrwACevbJsXQB9FDE974NJinynR2Ql1bDKzEyMTnlouvAWEOgB
5vth5m6JB0N3OV5uCaxy64gz8S1/Qb9z9EJ6A1Jvi9NliwOdM7x5vTXrubxSOO6FjmANz96UVf7d
sLceNgLkGocRLkKIZE+/h99358LMjQb7jxrnqtjPTtkt4zR0+P2aGIsRKOIhE4NqUhGobayK+YWP
s4rRKj7NdIKBgykN2cW0h72MOwag2D5vmYYZz8VykGD8MSgCazyGaf86umFiK0fa8qa4ecCAYlPb
bPsCH7b9Xf/EIU0vJijdRn7g7Aklg+QeSwe+9cU+2cC/i3HHOrR96pfnMtWcjP0l5SgffhBCNNWZ
tjDTiBVWnnRBygNikvaaq1EkffuSREsMOz3PIsyGhLcraeM1BY0mhX7HJNeIXjceYsm/uw1LahPJ
CQSwHUcfbPGVN6cOsO2QjL13G51HioiHsVkkq0x6O+fUE7wvmqpIiDfIpcoRtDmrIlGpyHPPhvXj
tDV77rute+fTcLc0It/WB68RxFBGER0y/vCaXK0Dntw17TQunTrLDliYqP/3Xl+5y+hVL/fLOrvj
Vk4+27/dH2juAfsBKPG0Ab3TpDk84SsSGaR4d1KCK+C/uBKjIWEhBjSDN5B+LFFodBBN/x35sEGV
2mJYKNVQA/SL9GgOXV4roT+Srl+vtwQaIoM8MbI/pqySoUDCt1FUkg4x9YvOzh1O381UXNK+AAmA
s/qF/7KzwhKmswcGX2yqXgX7qsWZU7CIZtGs9upg3TmIvKMtPPho39d7UOG9DZMRAQP0jQjRGNw7
bGvu8BTa72I/OXXL3MUAtF/gvrnKSK6AwDfPDfj6wakOCot6yPDc8BUUw2wIrjfaz5pjUYWrc+p7
C2Rwvg9pB/u12YVkHmPr3s5LUdYqpT/jlnEaXTDsSIF+pEkvZsYBcfr9ZFR+jmUDDRsvGdP/NimS
ehxqTnohfUcNiG96xGuR0CJLwkn5XivlPuPgoc1HmxBbVP/g14eNPm4vxhA2k7q+LSBYILO43d71
6A+wn5pnmwJbeyn/iZH6HugoBRXAyCZH3G8FQOFlfkFeFxV/Dhg7XqbFn8v0HRvwMZur7VCL+Dbd
jeur6qq8in/roULX2Yt636PRaa4bfT0lRswM2CdZRWLesFzvO7g3wuOUkEqIduHPkZ23HKrruFq9
jN1oN7pPsTAhg91Qtlw3ONHcKGegqVGGQoEiZVt9/h1sp2fc8qexo1bsm03ghi3N41/qXDG0N+M6
nGN/ORACl+1LwWx1kVDbLzwDKJgCbAGCA3Hm3gdspRjD6XwhDEHW+R/n6l7dTAiDX/GOA1zWB/Al
B2AsjGt9YvoV4xeWQQ3dTupzCVRoiMCS/ENLZ3HHdEvWh5xy3xdN6LXR0Vzthppp0Zo+R89RNo7t
2IaYCP+13s2cA7aKdsE9DRUwnlhh/DymCMem1Z/66rP5bKqr/e8VIjeGZFAjq2YOUMxWqj2PXqVf
6StwqfvXnBdw0/JL9KoYU/wCKflggYJIis8RzvJGIlw+LB9QEgkkJZyXvGLyhoO2jIsBgFZjtsNZ
2+EVLh/9rVcBgqzkh+qTU1/jffQ49I9j2eQLSzwCZHLl6kHcE9Soo0Kg2hr8YCrZHiavqxMWU+nm
8NtYsQv9KyOVeOm5yrxe63yLJh3bntF+zN2CP558CV6CjrCcO/HYjbYj7JzjYdLHlpmQRATCKb/m
YSiEy89Znmg8vtfpBLhVH1aHDw+eqEpxsUI1flo1KnZZEM+wNJ/ViPvNcWV0XB5n56hznMFt+zLc
sLQicsJipF6ByigMmtwn7a4yZJEaDvhgcscug3thlJmT/XDPOYu7wR6jLgeU2Fw6s60+cO9lcBtk
7ow867iobOrHZntb5Pa+UcrfkBVhALAdfsqLmvPeB4/ioGaVxZcGIgzuwzOCpO6DDR6yK5SpspMW
u8XeAcGgUSotwDEP4JEl1Lf4FLVa1e6xBGJJm90cjlYjlVvt9qjbHXQXvhTagn5/MtPwPW99MTzf
kzGHA2zpYMOBnwf/fOz1aaRqNLPv84183BEBYzh8dqx2Z6JRKqgxILfPNQX0NqXyJqVMnEu7bZqW
ZTL48+I1On+P9qc/lOhoSHPkakDudyAi4xLxdFIuYdfHtqQ7dkYOzxB+R9vqkce0n8Bl8CwxtfVP
uzV2eLSNrp0X7obHwm+FJk1WwOS6Vuk3t7hLASwukB/Q/kU2IY8buM4wbfmp0GlR4qLDHa7SV93M
nrOiHATrKFFPbTbJBxIQxHtz2E4xSCdmeflLhM82/jr0RoE76ZpvJ9G4Nqr1i2yMF/vQuRBPQTR6
FX/bKw6Kg/KgHlaC6uA4rQVnNuZd62lWTo953E96Se8EdbkW7KfNUF9Vosum4979HI3WRLTzj6Uu
SGGqDpL2ms8Ip+FeK6+kVUs/OzO6lmavz/qr91pnI8ncZ6O937fa19TJEAY0LLb//YYlCs+Pgqbf
6FcHtOz208gGXCMHyuYnqiBURbQmgKcqo+a5XRnVwY70UdZVPIuoJuGp3TqlPlzEonMtmuXEbOBZ
U+wrX65PPuH5J33bZczkEefifVTTy5Nhh+TFdKbzF4gQ23c7mlzyjgijlyBWQbX7w4Qa4kS5Xxre
4CsNz1mnDgSJezo4475zgZuTtWEzfvBEITM/bA6bmBoP5I69OjJvWLLUF89Vc3FE90/2x3zP/KVK
HxwaLr5IGArEOOLKrzxoMVQW/1EoMINXla0d8VRGu33bQlLL/zXcxXhe6yqYZK2d9oQUgxXnnRYN
HRFwdjVLoZx/aqEGlRQ81fdfDonG3hSGAJ/o0WRFfDDQUBSgljRHLUOFPbW3xLVSrolvgkwXyzlR
jjT+j0yGkEhjZIEiqRP5IhVdSaNztICOio4HjabnPLGhpgWF7ufSPnktipQH46VU62jgLKA2U4rD
pNl5/bzwrNET1uNqvumUQBHjkrz1clndcLFpY2J1anD70Nto9eroRvFIarQflJHzBLvDZHmflbCs
gHS3HQjVxc4Xk10kI7eOSwnaRSrBAbUvmx2tPbVJN5ttuxjxWvCfADkK3ZwWkxLl6QkmjD28w6o6
d2x0r2GIpM7t35nuWO5TbfH3i8/xxuFWTkcQQ2a3noqSxuqDCzR15GjXLwwuPbx8mse/oHwFAobE
c6RntOXU74NkcA6eOOXXvbqHxPCBKBLjbSi7EdCwTIYPXB0m7Nl3DGljJ9nETslRyxJTXK8+ikFw
cN0+d2rzJj2hgpMBQ3NQO+I+zgP/cVeQTmw1mTok213pFiVjUVta+CAq4fyMXEQmAv3W3woq7rRy
ix/2YHqlxUViT1F7OxejSHsWjzNOF1/Cge3Y0c88HLFRXNfBrpv223kGZ/MZ7LPfCCAExmofvXgB
cfr+D15kunwv98EL5KXag6BCgU7L6To/wRf2yj2Nna5DjgCseWFIfMTYWI+z+/Ej7+N//HOAcTWI
zttOOSXyL1P/eGtHCACEK2tCTxXg+OjETm5LNX9bCSblCdBVaVgZ1keVYQOOIa1FnSoY97RyALNU
cysNi+k212hjVoO6jwq97Be8sl/s18bvEQ6vs9K8ip+ajsYwmxVnmJ0j9twvYl4fF49JtHwsdj/F
cWPqVriMOmK7AGG9YF2dMnAXftbUWNeujqqNiJLehACzz20yE8Ed3U+wYbIbF+zr2CXgvMTRtFJ5
duV3HhaTZxp8aiVS7YJnXvLc5syQWzVmhSYIT1CTk2Vj1ahtMdh2Dl6RQYgCiE5utqXi0TyeCh6D
J7PFp0/qQNFsU1ouDnsNFGDW4NXy/ldaVpbZRB0q2aptGbsUYV8nJzcqLqRBkKCHZLs04E/v9hZp
xOa8SrnY8OHy8SafTO54dEhqWfv2G/3cx+n42S/5YVj1hAnuTS724s1SxNX5NHhttsdx6jUp/rC4
Iuthm5tV8EMY1+biJ9IlHhWAMXeIZ4swadReSR31UdJeBIgOPyEKk97HTQBFAUmHl76YK+KxfPym
B4M4DdPwM3lNqrMb6vXdoDA8+nev3hc5ruSU1tsNw7CI0URn0Cu6blUywHxOAHMQQSBOJPtabR86
s+4F9huW0o9eFVPOn2x6wu0wJR+/Xdotj6kpV7fUU+oZWZoxqWpTB9Mt3YTkszDA+ZaAh18Clwtz
P+54zV8teo/8BhDAyTCNgcJE1ZZw+mGFnLKAqXkTHQoQAmPPGAJ8PbsmLDG27IKf9BDCozoby6+A
+DtOxlforOL5XwB6mHRRpHfrZnCQVXpeu/IYL3q2xqJtBynzAnSnXG2hvwKmEnN/7IgzWMDg8O4S
z3sVviDm3KV4qSsOFIlD8rcFG25h89DCAUI7B9eS/eQL6hIGYl9Hw3mjZAPoVZ+uTfVAoIXX2g4R
BYbCj9WJf88UwmV7IUFyNNMtwyjvrpjWdLaIRXmoZtxWBHsznZ6BVoRyUS6TezE38nL2MV5ZLsUG
/B6Qg9VBxfyL61ACE4P0wa6ZgcKoWBUmANNRq5pvELCkOVhPHPJPv5npaQc5M+MAWzSClFavG3Ow
j7oxFyVGy42me3AYnAafanvvAkiXuZpvHZKW/3eWIIZDGVjj0sfOvOfeFumlBmAn2ErH08jpDTgU
aVjyzSgGYi3IZ++/LRTeRd4fVgEjtsWJUuPFrC+BWB+DzNeIaBayvzW4DPwaNm0YbeYdPrGYjHJQ
kw9hETckRRP5avBEuAxuCAkO34evzJvtN4fzb510UOZ6ldlOy2xO6MzNfUD6EOoSfS8QLDkjHTKM
iT0gHeK70Nn9SDYJ8zA/bvwk+ZjQFHWL3LkJd59apCc+cjAmaONNTT4D0KPpp5012agfIa8RbZ7Y
qEMP0ZiEfGWRkfCHsdlpbercYNq+KlsM12M6sYjLD36KXAkVFjWBQCyP2piziewHKzx1J+8wX9P8
UbWExR7pU5Zw/Dsy5wwdcwKNABzaBw9C9CugF1gddOhrF0St/FXejkGJWHP4e4/ual1XQHQs+A6g
Ae0lHNGfqads4TvDTWP2mMBho5biF2uuHqGcvVWMGoVwIYgt4sI3Mmi8HCSZfDB4ahMSPwyQ577x
UxrPNUfLv2hpB2vi+/dZlVbb35MSKvwD8efe9Q/9W+8Btt9ki9QoO5k/iJhFZsxRubO8dZLExVkz
/lkZgE610sSWsfeV/NHKZtWjaeEG1BXchThPg0ZXR41xbfwJm5MGLdwFZoNYjivrOVDmPoFRIxdw
FYD/Pi3xfFqhFpqu58NQsif4VbhHE74HDv4CPw+jyzDrYxrbuwZnL6X7VwDFUwuy7lxs6hvKWQri
uZR5B4veLD03pmaF6rKcbbRDQpD46pb5ddwodBxMpXZ8Jbz+8c4q9XmDuciOhMtRV2wGihjBHbi8
RGBNd7qeNcA8DRym0EYJqV8sqLvqFIf68eI0iB2oo+xU+WwVt6cGPK4C6FGhrx6Luizqt5z8g0/V
zXHx8maQ/UT92fIVm7e11YG66uUeeodenSFQ03L46eup7mCj4xIN3iEWn0DGK4INQPHuIbjSf9sO
MHxHV9IaRiYjcwilX8pCeVFA8EN3A7gwLzBamBuytJjbAttRpqPy4ySydFmMDBy7FZwUY3v04Yzy
UwL/IPfm8kBZepB4UDjDbv/JaONLfqAYpJWrsCGW8pK7Q+0F3VVy44GHTswPwk1eTOwgcELh5MH7
OGawfrjPiR0K4xsU+PmkcbJwUm/tfBqJKSoYLqMkyFp+urf1ERZm/nndBUrnmP6F46jKhJZdn+Cz
O3oNK2MNAon900xpXmlY7evQZJqIHjB7lYhesfOF2iidCCea4FQklN660yazUGBycDPdvX2u1eFZ
+YXeNx3IySB2kbQqJVAoOLyMGwyaG6O+oTWMX8RVCgamQzj3VObuUGFqqN6WKfPY8INxCk8H3xm8
djaxVWU8LRto0ar74oQf2jjztkUFn2adH4/Lsvam0/X6bjNhI9izJ3geo6/a6ynjrpo0tp7OGXOk
DdtjiCPn0ZwQoyfaRAv+jfuBjfEbHiVFSlkqqb0OM8ZyB0zzeGMrj0YkwxeWd9/LA3c1VhWTUIr2
iRu6Tfvi5tNun1YCm1x5FeN1um6TeSgK0KVXJ9zsNB0E45F1cOs2J7fuf21hxgQRTkuda82Kt533
7M4d1oVOY6rje8KcKWatfiO3rnlMHSGXKF2CB3NFp7DleZFzZuvOjncmq6nZrwfT8wyUguOFevk6
vo3pBtePwVCcQAkjEHbsLApyWt7DFoQzzSFXKZQfd1tro+bE1jUvBRI7IeG/ETTlYKsW2zVvsunr
8ua2EjBR/6Kckdjs10f1UXVUGrZ604d8q27wFY97ItmNuJ1xV6iBpG3k/20lVziDdUot+LPQUKEM
3FvMMehSlF3CR3aRF7t7KA2edQrC5SXUgI9DJ7OK6/rvZa57Em4gL/yT/FNEL70Wz+VrTUeTA67f
8CXKJ874ul3lmvGtw/m53foCmQ839e6X11jGI+ixtMFrRKnuZa2tC3qRaRP/LSVTzdywS9NLs0CF
3qPLjRbn4+21Hx3yqB6zKWayeSMALOkJLvFT5t3IOuOt3MSeU2mLDnF6IXmCCHiHhpEyR5ao4mqf
evOIqc+o0IC9z4zBqnTVYNPfyYwmWqw540SmBDSuUN6IxSxNbRPk/3O2P0RT5v38iuUm4YDoGXXY
EzJUY6ihVGRtdX7T7mv0wn8s7pQR1kJvDRgthyxBzj9QZ5hgfIbeIa6eSLsaYwxth/4wlPDEie0H
jTUNirqYavvDgy4foJXnxB14IOqAtfwTNYamuH2g/cyPDIOW9CJBhJQ07Cul2+ZStBGY3aCR39lc
tI3ghQ1yfZnVEC9gKM5mnrfpHvTRdEAiYe/57i2FF98lJ/YzKpqyc1yel9H6+ldIu6PLewUDDMCc
reu+Ai+Dr72VqYwQ3Y+LRgli0M185vT+L3FJmyIae9iCUkEczELN/yz3jN/r3LcuRtxg7GQ1R3RS
Ysqinycr1qG2quioNyf3Y/ZP7WmxI3tTVsCne59+8dUUPBY0NoPNKim+yiLOGN+uKVJfObPSagit
Syz7sOkewUNE/wQjYlR1ACQ9eTkjEmSzpp+PgqLRQZUwXGGlIj7qflZHQsAnVjVzOCwBBx9g4UAL
VIefqlk0qyY2UuIeitb0ZfGwXvps+6wnpWTfFvc47sAFoN0vURaTLL3bUp3+L5IuurU0s+pj2slf
zBd+0HkzZoScT3IRWrj0Yx+2CEc8W1F/DGUSw+GBP6VqYBbOv2273rtmbVJDSI2A2X3o4hBL1e+m
5w6DhRySXiKO+vwQaSUOeZpQGInhUYBLL2a/cp6c58+CaEAvQaaLtZYYRRLffPLXwmYPvZYf2WVq
nXN/uEJ6AueHa88d0Oth5tZ3+1v6Ymb1NjgSOrI413Dy2zmZmGTVSV2a3F6J+FLM+5I+XWIDdTWx
5IR7icU2TWcA3kD09vx5YHFz5k/G8CxnZcAFg6QF9P5YNhkQiXadoY8w2dmU0Cbj0y96750eVO3f
wZgcugZXzgyNGsB10iVx9rauNCP0dOEdgIXTOKNp/2JvUMWDPQNTxIQ5qoypaa8gs1Yn7jGoQd+g
tyirs+rvl9JXZ+HC9yI4a5cQHpYXombq7XCbOgyKHiUaFYyKydiE++mRkxy6G4Z0bwLEWUpyTngO
VX6igJmPiuNkVBiMIqUKSBwQE5QYjC3MU86smncmFg3TpX9R1njNaZ0DxsBYzIHXOA2eYWtWhL/f
mGWTGo8H5fCytSwsCzPYO7y81s/1Hll9j8YRnSF8d/mT1AdEbeA16I5Bs8izTeIEfRx6Olu8lVh8
2KKCf0PzopVN9+LaprWwW+jAHHYhWqRM5rg6OVVQ0jH21zzsXY3yoOaLPlDxX6PqGAH6qBhWFunq
vDlviIUvF9GH0lOManIqE4FoyOgUaC/YPLsnt/xXw+e8MUsWckG40tg9dhvwmIUTMciRRtupn9MB
6W4dAtVM6mq1Ro1RdVhDLLSffUb1cXF+Xiqdj7slVVYUTfI3Z9zYqM6sV4D3lq0MjpmTOfxZZTeu
An/WqUHuHMxrn2Ce5jIIs+yV7efkGj4nSVicxcE2lFtlLNGHnQ8fF62JvReC05fI2yIl0P637SoV
VTHJbsVqUUKtg1E5fj1ooFzRCG0BOABfG5E6qiYEcZb1FTMIaQ51/2C4HNxRWEfzw0TViQ4KFskg
n6d22aFbI3V6rd/gDGiSiVqYstxCJ4tspuFdGb2w8x7D8vQ5Lk/vo8fwMXwyuOjObBIdtxA/Zyit
RyoCRi39u3HoiA4JKycAbZqCShV4WjmhEoqCSlDIPmI0EPQIQepiyyGwzvl9DWvjxvg0U/arAxEG
OTDIj516nJKJ6uw6eXSDjmiGmCaGfIPq3zkzDUpYYYX1R7Nyx1P6ao+yv+zvxtxR/7oozNJAiXEZ
A8HOk/hOzw/X4wJnv+6nrvKNPZJ5cGmjNVTCz8x0l5b2iNK3jBlOe4sardyuvxk4cxm/p7dxMorn
OjOv8WMoHw7xRzM/CS5hZca4KM6I6FhJo32DLwMLezt4Y8W3B5kVYCPM+QmlZYe706hi4tUH2ZJ6
hIF7W3iHRQMaDJI8XD9JqKlWyNjfz05hUh6QnEHCfK9gFUBrkkCNthR6shpWAfCvjng+RavbbxNg
UyCj0uiqlwzARoIDfpllW06k0fLUfTfbJywHAUesqg0qZIt0DmSKWkPOxGIlqx+MVTL76xRUBYzk
GIDOB3wbvnNEbzULihGThcwEoiXMxdq02a2ArTRt92VdgOHBC1n9wqV5vNrFYvvMJELmcSDQfwhS
bQD0g0Rxj+XESQCqaPkOm6DVeAXeAVLpy3brq92YuZpoIjFa4fk+sEZkUmIuflE1mAD+JUCmd4+B
jGBdDx+80vz4TE4klaTNc+xU/e99ewJTrUC7j30mCRfGIrJduWkZdwX4qlBcXh5hp74mzdkjeAaP
0XtcjdqMyMPYpWxch/RGyrBqaMGxaRR7L5wfYUUxfQkz2hMTmY8Bak2rjFCQFgow6cu/ULK8w7NZ
MRFXcmW/KsP+7xyt5pGW9xnJHTaq+KNwILvLOKKBDtFJREmKwlpQCxg+ahYHDZ9J3+hXUV6SUDFq
FPGqFsIBy8vvIZFqwhjSA9kVU4WdjBxrJOpP+KQDtV+Ad/EMz4sbLqLCT+TmRZ1CCSTcRra3X2GQ
IEjNQHmyd8n8TqCQDpQIaNVUzqooVbkirJpGBM4q/XiSlDrxhO4GJ15F1cWoWoiZVRnULabqFXM+
3NlprNQj+D+2oX76mQFJN6MclAOBUWx70CCGF/DrtK+eQImogtb/hQvXBeKLcoPsCkVPfjRK1//b
bE90EzhE2YaafVowdQe+ScqIC6RrFcRrYkPivTHA9YKgVcof+qI7zs817z9yC0OS8k10a1cos9XT
kQ3CF6WUpq3I2BJNaRabsYq4TDeLtF9fO3ZZwRTdA4qBz0BIhgDAYl9Nyy2WG8IoMWKEbaB7PxuX
prv16/f12zrmEPgL+Fx6krKN25t/CuvMq6JoFQRdZGya5rS2uGZCxnhD4lQlDnFe3WYhtye3ahEA
XI043EB82l3mneYivh+h2pBFSaGVpl4gRCRkHnJDFWP/Y8qWV/LW5xTzO9pisRd7L0tI61fi8vy7
MSsxv4FpoChAxz4zzX1ZjBA5+V8QkD6q0lbQYoYDxGe4m+m+ezI3GSzkwfxtNa152VvJUn0hsJ7g
saqNb3+lFWnDjXl/4IH0gz4VZmI23SK+DL3zWLAcZDu8o9D8g4n6Ov+5tgoyLWwk9YVqvM5p9f/o
XRJnoRTBxk3i1D10e9UUwh21tFW8q3zH0VngTkP9UA4ALUf9UZWpAmozBRve1scEQYHTsN7z+lXg
pC4FrWrgavWoFUdhiPMAW9qsN8AcR5opMmWJzOssYyqo1IQFuLVXs0JTPKHbe5glFGGctAQl4Ntq
2ZlbYJjlV8e4gyQkBmeTkZ6i6zLvTEJScCAhyXsgrbIRA/psIV/0PtP01OHl+I8tKWqjHuJPSdMs
K8d4qhxeFqKZkfbexmn4pmCB3tRpTKhrZKNIQcNuc4FbuZ+hFSVnIz22EBb4eEDzhYe8otNH9bWS
b8hgXERoVT5ShSTjghXbCkctq0qQS0BuhMHUZ8xcJghdOozjY+VClCL5BbzXiWcrlm5xN0s4C2Ai
9uXMB9DFAnvxOsd4WHc5OpJ6dJvo9hScgqNexsWSAEAGpzjnXgc6JsLyiXFdkQy+tAFBeRfjvDqv
JLoUwvg9jr1GSGZkkaej8GzZJef7usLVUpOWvhLzfeW4W2busjoOeq12ixouYdWuerL7LtNHvORr
YMP42jVmi/MGS4NFsNZdG3hrz/P8BR3J6A8p0U8JPmMCmbGxkuPo2alQvMJwpN64wCtqoU2UXlUk
YYBTMLqs8+3LiF8hBaceFQKmELzKGKVn2FxEC4Hv5x4zjwdC3KXikwEF5C9q6EO/3NmTQgrg+vYA
xWWXqjtHOFBBkQEw3Im5iNDfqP1Qo8icQHUlpWoOaA/1cRFtAaZDsc4lW1KldmIi6QnDMUlz9OOA
jEnySvyib8frNDqM0mnye0UHI9Rlz+vrJiUHDABqNvFQx56D0XSsdlHkmPkxfzOeRTOJmFDE6icJ
5s5INk/w47zuoeei26hJZ0INSMBkIqNut8gUCEmEzMMubR71x1gw6mvKKYnOoFkYi5Bw5CNcYL6u
YBzIBfRdiq2szTzhYRqyLxNMCUNAIP8ukyYOVWgHbZDQe1HqEHgLrAWYHASCjYBmwZbAmlimTggF
toIDTY1gZ7CQAsUF9cNYEtOpeDFS/or4QMeSQLMOGF6Ed+5AM7kUpoBlK46CkQxqn0ZhoE1GRoHa
gpg2wQCN5RKLK3RjyyKkLJ4ctWheRTNTRpC9an5x7MWo134FTU3mHkQ/dttvHFREUYdK+7VWXWYW
EHOXNxlTkr5xZ9tXcwo2bAUD+y/MkRktS4ewAPGMZUmqQ7yOLf/TpRPPTqKaEzeQbkjM2juxu0Ps
mN9IipcBPXu2ORhjpqxYyyRcu3mJDRL/0Rse6XTo8Er/7kNFRrqrsak2Z0aLWE0I2vR5G1YtYuD5
4EKdvUc6zXKY54HZxxub3VOXWPvolTXNm2yt9HEfnbOr5l/+3PJfomsn0+qS+VuBNijeBMwnrFUv
EAeuT8k5NjsC65kjCo/T/bSODHU/RQkpK0/+gwHMy4G8/gcvXVAERr9DqsLdBilhTpGGwMjkbOjS
Hz7ifEzcsfGO1e6fZwBMAFdoAccXjM2aYS0OFCVBr/mzvys0DvR+TpNhMQk10N8gveeO3qTmrquV
KqZUpe3dDA9If73+dlWagTIawWafbg3n4yZZjpq3ws5k2sOAOxAqzIyLRBlFnxzBEFz7RbrXrNJt
NwhC8HydLmylM22YTpq37RDP8xwLxpGUwWP9Y9XPF5V1m3DwvWn7hzbDu+P9fPdWNVvwelvuySBO
eHpT+6A3USWsnRkeEaPe5IvbNLGxySC2KVGErWTIMEisFPVEFC9ZtcD3crCi+05sU44o+2gwNHqn
zyN0rshg+ukhM2sX9ynl+75gfMpmBJxOhqBckp4kKV7GPQCPiif57kwL3aluxqw8RoO9+hhbzm0l
EONnm1val1XI9vXNKpyub/9F9BLVFqH8tZNOj+PrVDdPtNBtpu1byg9Zht5/mxbADW5Gnaq7P1i4
vsduZS4V5CzC2b/UaVj7/rtL0cZmCjpcBF7Wu4IckWQWUO4JexbfXwwGcaG/998vq5e3Sfowefll
jdOWcYg8SlJoh4Ukmu1ftcQgo4UAT7RTyBH13rc7ro4ZgoG2qZu4zHMB7D0bkfc42nxbuBs3odY+
zcs0MwoWPr8g1g0rGZNGAnO/SCVlB6TAEFP+RHioREBcBaPMxBBuRK1kenV7f8vFzWM2aRaXm5pO
pgaaLqxp9SrJZYdMpuNriSiuNxw4KqzrL8NADqtLLiu6HRDVQNn7I1cLffJhV9WcQsEE8XYJldG/
aWu5M5PK3RJhFNWec5y/HBkHFxHc7GhVS0P86eIXYjNTyTdok8lQSfdMA8BNrXL6eHSr39aep6x7
Yu+rZw0CTqTHVP7SmdRcVfCkZ7zmtKv1CHlP7s/sAs/F1qC7tiYZ7EWdGoQ5hnySbNJ7F5u/8/aF
gasSB0PhDxFxhO5TZjEtSyH85dS6tD6g/zLzhtapgfPdYj/+ZAz23CcdulxRn20OysdsA3+AvJ2r
uesGa8/eQP8gomz07Ppx+/fYP/Yb1ofMja/BOJ7KNTiStkaM5Nt13zzh2Hn5afsxbWwev6/pFsX4
dh7botOmsMXYA9w5Qk854khiTpTUurp1ruvyA0/qkllw93YDlOM+JKxS7T46LuuBpQVr3323gw0N
NgL8u70uopxnKzCSbrOLQJVebbF3hN/fBBVIx4e5iP13RxgBU+zHiO2JjBMSNC4OfTb2/W2XVhIg
TkrZCm52ml5+RNF0aUIn3IF1nEagq8qSDiYbPeXDNHM5/+3pZZW5ZwbinWY4RdCIfaODqwH/3d2L
ceQX0ADdFNlZ+FxXY5yg+A4/dnMurPyOCJs3+IC3XWyxuX/kCBuwtoywIQUkbNMzjLDXSNm9Jt+H
u+IZLPYWVrzLYPBzFd7IVDMJx/ZrGhQqVAptRWPpyZqow9IODTW/UepBpXSuJqxgUlnYHGYdr6/d
DPsw/B/pNDkt+2JoJSky0m2n8aHdXNmiUXYXr24BLI6OnYuVFTFSnvV3aN/YMU8DVEpIDhlL8JK9
g+pZx2I6b+cEv/znQ2xU209eu2KQVYmuQr5BiUrcQ28z194Hx15lULA/WBPQmDSm6/mGkToGPl4E
Hd0hCv8blh9ilma7QEqkDUAfZi88Ndwbpnur++BMhoE5HVJoHEK8yS53L9h13LTzCDQECS1TtQv2
9DK3w5p7GJIaXdD7JocOdNCsOsjaRZqCsIEgv5RMqs8WJFmvlXTfYBMD4zTAcG5SWtySzs/2atq3
yQcPut7h7ZnzJ+6o+GlTrdjPzMRJEbvOdFnDe8vG2A4ocQXw6mlm3v6n0GyXzazvj5rMH3ui8ZAQ
h9XCCsoIET26mE96QmZM5ME+r8qpsL/WyVA+OWhfAbNlFnKkycFdINq8odCf4iXzMc9r/tjxbVCx
01EbCckDotBjvfrsjJbnl2Ijnd62lrWXwZD59teNAtcCBISz2H67rVnX9w0jZkGX+3CWP2vhX4LK
gGxkcgMsAGLNZaOgUVdc2IDyM5Gi6ozzBS8NpZqWdvqwei3SAXM5jVsA2PjqlK7s53XvGiaSlB0X
md3wj61ebfCwYFFO6L/XS+Zmy2XySEpIeEEXDds2PIOITsq2fEuzfRie/fWUEfTHif36dI6FdfVF
4669rBitj6exdwtRQtBNqAHzhg2CixADOxV7PTJiLoY3NVg/uF2MuNDJrHbu3UkbwafhVr9nj79S
ahwZTlK+Wv7557ZSub6omyro8YxDxkX7At9C5SZxO1DuDvvr1lnjaGiEYcEQBynY+6HnKvuoKef3
bBIBg2joebYbUM/BlzDsYP1DK0hlznIgaR/3xL3NCNkYiDXpH6zFwPeMxU9ugdhlRB/yirEzFjvu
gPlly3t2GPm71Chh71W3howWZmzdGKlsPuYVtYnigLQeX32G3fnt2A0+4GAHxWcQw7YHnCX2qkVm
Ms3W8CHyd9i3iCy8c2r7P+xitm2zKJbCUPx1yWjTIR1105pRajB/i/mjFjxRNLo+k3H5/q5vDOi2
dhkqi4gF2crbnQ5m3a2D/TQhBEOefYgwZMxC42k41Pr8Nx7xlmOVOyPkpJxkq3vqj/DERDN1cWqj
lHRhCWuKCQbsglVNj0WvY7yW+xoYDePuYTj9ReO60yL001/6LNFc0U9AgFOZRJivNwg/dDRv3qzw
Yg0UXWW4abs1jg9WpWpsKPqgiJ/PGlhznvA/6sD3q50d2uMaI8fRVs7ABY0/Wo/t3niMjyx94GuH
MZUD3nbaSHOccT4cgJq2M6JBE97Bl95X4t7wpU4XcwNOGOnwrShtHjbf5OgdvTviNP79jesI286D
ypK7ubtz29FzEhdcaRx4iKJKqRgw+mNtKwGAEtE0yQ5YcZkNfTbqBxvuQX/S2VbsYmLAWj/+tYZ2
x9aLTdXE65CHuDmk0R6jQn64Yj+MikR6pFHM3Bp2FIh//Xaf3dtwSvY/DaYGyfv61a8QC9esfRXM
OBNHRrbkDTNr2zB9GoYnigbcGiNg6Rue7QWk3659iozHwawG6DQkQ2Dndk0m8YZhywjpZADilP7K
1mTjChjBB8HdhCL5A1+qjxGCQYcd1+Zx5ee0n9hilrtZsVf6H1HntaS4tgTRLyICb15lkRBCePNC
4BrvPV9/V27NiXvU9JnpoTFCu3ZVVmYW9tRne4rInBCdBSIhxFb1PokVT4t4MeKqZiaP/t4sduqO
YgiXdWNEIEZt1Wjq0vR651irbsQfA1I2nQ+CR972WGvUuq3JnIqGEchNZiO3AjbXO04FJZJ15jRO
SvMPbAQS92EQ9GB6XO3OnUYY93qEAS7TXBMPj50uH7wnz71ljEQ0V/kEYYT/M300urAi7jZrrQdD
Ex8lhHdT3/MtpopizaEFssVLKghK9TJPDQfHaq4CJoZr4vPHChTp+C3Wo92bsyV7kl6R6THOjRRP
MxPmDFEYtFiDrQmLcd6cvALmQ2pdKkg6HgvW42RQsOmEsCRxyeKurHR+MOd3JDzjPsyLRiTGTHHu
1uJ3+QcmSHMCueH32fJGjufNtdr5hVarxA/PRDvsXAl6L8hGYBf9br9AuYzztbHUuNntsKshbmRv
SuCXXA/Q7SDWLUE7uIoG/HHroVwhBwjD2Q252yzEIMb2bZttJMulRI1vd292qP/W+msc25CyaUzV
/xj3Rm3Sht1bRx1UJ6fuct2FzF3papjK2+pudC/Gr1C48IR//J/rx/zO3uvaPEbIS0KAY9cZOmf3
ySm77oyrUVojnitsLB09rN4VL1DqHNL0ftzvQkZTI8tMbgOYZ8CCEPjGpQ9gQVVLfYSCGpsQyObA
DQIJ1860U5DO5GQ/DDIx+It5Hyyqb50E/chkKiAm0Mi7mwswemPNZ5Jv4wAOrtUo+uIS1Fj7FIvh
SHPwxJA7hC1AHEKs6InKNcrZrHIPKJcQ1KglvnVxCSBuM+oLXATK4AYsvjSuRfxS/0FjYm119zgV
noIO7ZFuhd1p112TBTfxaWUucyb+zMlLMzA8hhAfwtwQziju2fPP8NicBkWrMw9WDG2i04FPN5np
tlHgbzLiFT1dg0Hn7ya1Cq0ZJOn05LnMfQbIeUeUvvfVbzgNcg1E16iANyROIU618GtwNUO2wTj5
4TV8dK9tKUPeTCrf17M2qiwoF5nWGjK58mBhFTB4CLNX3BxUGn0wPwxyVkvDgl2y1UBse97ZweEb
HnFNzUv3Ar8JhMF4d133Xn7Ccj6PtgrYktcz/xerfpbDPmz1OgR1fq4vRI8Maod300NMSataVBxR
d5ClmMERskWQKchaXCLWvrpS+hOvp9djOJX5Q8vb8MQBIYeHPHjcTTsNy8pCUcnrDbYuo6D0PJja
cV9WvqcHSR+H1wj+MuGDTHP3lLWtVsXTJtNyprPfUkD2+q+KhWJxohuYD3wU/xgX1W66LHFLuhFA
lCEwqIUaB6Ld8jm138foDMtdoI0OMTBVrmk1UPDryINcgrrNcJb9OjMcT/HVzdkXLJ2+jmxPaz6O
yXLEhcUhv+UtPYItXYEi5mqaMSOPVDmNyQRNky4/ftlg5Jc+FyrNUrVMGYPYXOO0Y1B7aT7U3xJK
d/HVyJXkhO1Bwiu6zWhOCowzQ5nG3YW0p3dnbvyEy5+2GDsn0gL1ZgTpi2svE7Aa73xRW1AGASGX
wy+i72Td2cfrToo1C2/WxPvMSFoiOuDcpuG2scH1IcjPtjgGPIL8IDtQ80mMMg1gFuhKU8YpsOe+
jXGGkLP8nzADQacSI+omQc3FdBxSqqNaRW/aHmZ+HzFGICPoaD0bSZ6s9FsdWXBi0zL4U6AgmyZE
YrvFnCqKav3Ow45DBult6jN18aYW00fAZ+x7VzPrCDF8mCEg6gwTJyGp/bPzbuWah/q3J5aBxlBl
qdn5MPldekaO+tI4bxgX3BM4WZKjDVigPVRjHoEsnNQafHBxCNwQ60nyjVSqAAeTBukX1cc5lp0a
6kP+bW/xvxuslY2/HabvX57xWFoakLWM53DRkGRolvw7NhONJFCAU39HJFmpICWc4HG44MtEOqry
lnSZElKsZzL7TKmztagYlzkqiYYf1MZviTNoAoh3PHXPw52f6VUASQWT6ue7Ffewoa+DOAoRlhkU
VptUlUcm6pmuGB5l+JvFfcARfSqqVY1Q1Tn0Bb8KXKVcMvZSwlC6/bxFQuvsGtmoDDMvPo6P4zO3
yqAMjFGgxY8EBa5FeqnLMoomFUQFOAOIc85c7FhxFOGCpXNMT3RURRkqk48lQnrXHJKHpieFPhCO
s5VWFd+F3Og6uHMAL87us9ooM/oOXthf9O7YZ0iTh70cdnO40MHt2zYBJkixU5KTIehQzqsRpLHh
Mn8RrEqMQOlGgJrLnUdx79gUXYdWKrEafhFXP2O1iPsEeX4foTA8JBqwGFGIbIXhDIV7PbeFrLkl
PToZGwl68PUtNjaHpZRr5zgHFgyf5lS0a6PUnEaD6OkWsSecfWh8OMXgeSTrPxNY1HLMB6IwlSHk
ikRZwWbq7isR++ztGwyBUMZTDGoxr6nCa/rO5IOgQ75HosCdDHdA9hn8wpWLtU4aiecLGNLO/9DV
5hopJf+JetImr3xfVTvfwR7EJFFjMhU6FKzypNhMxwzr+lbqq2amgpGaTOrwaOVLPiAZgQ6BlyQK
bOPplS5Ds7I7QCtEH0ju7CWo+voQdHtaufG3sWMNXrHQw/K9cZ6TJ3+h/U0npW4Rpc12Vlpc41/w
CR5BroVBZMK4z06BpVgO142aRwstyjWOH/tL/CLJzTnTwbFeiM7w6J2KN+8xrYJ23hai2N4/4XuR
cYvoJPlflnRi9TFsU5iVsHXF3xPfQig5p94ip75zochXpcafJGbTFaMEmN2Ty840m4yVE3fSZSNF
29f4DGGy+BEK9f/jK+chyCY/b9qWwkHzdaZNYfvilKe8ckV2dcokKlatUmEJMyOFVA/OpFmlTc0k
cVihXRVYilfseVzR2j117I8OXbVBbYFjDKqkQYmp33/nv/VsO9tCy85RjVjw5DONHwOf2UxxSHnU
rEP0be+i/OS02M4vDNuYV7r5MMvk2uzs3ilFpar17nwnd5xqzvFzkuecTDRy/cJFOdm19pMXqiXQ
ei65Cd253cnOvqLzB1/CEoDNLTmMN+iwSFywD64285ClZjVGwcQXs64efLJyjtJcJjUldHIA9Gh+
PjzJ6nUypJpSpFW3RHWdBJyItPp3hPNTu9wRr15dFInUdD9ds+LWy206FQ3oFOska//6GQ69ePQS
ak39AuVMFs5h1p1ibwOftERq9YVrikyqp+ivtlF66HNTT0asf0l/1ZlF38CTKoyLsVVl+my+8xtL
v42CBiL+C/ivfXUhWIoUoZcjo81U+qMXUfUzbOCie4jKrc1XIUtER9245OjvEBCaBKhV7k6kgmra
1sUqc0cJjGWppAsXDA7Gz4+Ytu5v8U4qwVNoQySCLdjE44VECBYE47P4rK59whCkaTGuNStEoyU0
J6RomA4lnwkHJBtdBg7jn4NT5WaWzht+wGi9ubWJMR9Dz3UxDAqIy4b1KpGAoYln2WnWNJM/vlrK
ZYQtDA8ChjJ5wD91wJddegx/Gnc4rCXpwkPD5rb25Xklhdjdu/Bdvvx3xEo4nv1C8rroh3+pj6Bj
N3t7p8Hb2wZb/k13JJDihRt9OuKtp3bJZ8zxNc1Ldu4iehuqN6BrPsDmKMRo5SHj8PoW8u2aEjba
F+w7bkKD3N92eR0/u9cuMn6nZCtnUNYAdQhZw9vJMndTzuMPZAdvFAtvZqXssWd74euC4UeEz04H
G5COXKBu8+3qMa/FAOncNi2hzyl9YLOBlY2QDR4BpN7h1b/vnQ/jiYYMlm6+m/LAwtQb5x7v073a
Z9yNX1bW3VNh03H9MvoQpFwgiEy6NaVLN8hZZqvTtfRDf6hNgfKFrLunjxqy/GqxyPlyi5Mgj5mh
HpaZzEEUDUKyhdTbedv+z4YpVbHDORObVRsi6CWQuY4Cj66Qm4v0HWeb1L8teEWQmuRLJR++qZBj
8kgtHd1uHHCDTKoFMiQ4BqBHLVzJfERYegAbjradAg6HdpEr6+bf9vaT7WFvbes70oSwyMPbv+jZ
nqIBdQ4PTlkB7fx5culqvGYG4xuQ+zn0+MuwHJ3qpeYnnHaLvFdzOXklhAVolhs1dt0srpEPq+qU
Yl2ATAxsSi+hcyHaPeBN7utuuuQHeJDlhqJZMWgOOYm+r9u77q67b4t2/6QgfPtFgocW8DNWg5a9
GoOpHCTep6/TU8FDoOKtIR9/glz0i76D7+BOYlMZFf9+NCT0jS8MjGgIkLqfelsYJdvOgTAkVrQR
trP/4H3CZ6lP81ZfsWYsvdSMZA98fKKrKEiISCiVielqmMRD8ot9SJzONWT2dMS/VzcZDjOUB9Nh
8QhzZBxPX6YF4v4VmEC8J0oEp7E+YWYQOmKgo9co2ywufrMaIMlkuYkqxbxappDTG4Pd+5/7xa5+
I7/fYbgm32jGthlfBrRvnooe5cqnECZpvYqvBQ3rTnp8e/fk1tHt2aM1W8QinSlDRftctOEpPF/W
/WU9SUupsr8IkZAitRj0zFLO4W+F89r42CfQeccJhGnEDzC1m9vJZ66pVtVxDfcxXN7+zQXYMhlA
AqAailEG2xubnrKx+gOhTQ/mCqTykKeHce/wEeaTKSM4skk2EX8sGaaCEcUIahjMThEftakyHZkA
/NyM/4Hhext83JovxphosbSyKReylEgUPqp02GThx4rp+jZNZdwDOps6DEp+XR3wQvimG5RqUrJ4
CpY4Cv5NohPkMTJskwfkB5IajJBWbXxYPYe1oCrrDWgkJGwqQmRg8JxTS3bE5duQzimlA86iiUBZ
Znrn9TayRyqXFd1xbAHUPNl7164IbufWucUYdZopOqgVPH5JLCQBOkonVYKItPaGvgYRENWfOO9v
MGzTFpOEMmXPpO9Y38se9e93b3+aKqI//ju4Bm+jwpFmrOQGjDoFQ2SXYGirY8l76pQwe05oNtqZ
oKOFALIJzPHjr0HH3zYtv7MKgKpBUHz2ts4egdPLCjTMfrXCZqpI+5JnxIAKa1J7S0tQ0W+xJSnH
5x3/+qQXeEiiHpa8Uw7S+GCByrBVy8KBShIp/ku+vPaHhT7HGBULIlDcKFoJzl8ycubxE6yqJF1H
GcCsWeaboHSr2dGRwVbDxO2giOMJ3oykfmEAdmZK3naUd8Ac7KUdjQH6JA1VW1s8ARXX3ZvlMqI6
Hb2LByCLPrMef5gjON8h/YclwT+6pTCPu03NX19aWSoBm12tutyfvc3fF2z2r3CwvkW7NDigFDk6
eBoyAqg80oiV6eLjFtTrvkK2+NkWUih3XOYRmQ9aw1X7CS2DpCLItDNtBuUlUkldg2d0NRe1/Olu
+NU9OrkmjTQGBCkQ5Ot1YHOa6Vf2dkzvmsVxCQPNQvPXxn4weWYp0t2Gsj8aPvI+zdo3am3D6uNH
Gkc+mZyWYNEUcYBkdt12moEVqB+k3izf9VsTj+aTBvSK9vVxaO8IV9YuaDJ55ZZSUArjeFOIiPzS
VDbOCAiNmqK7RpsY5i2KUnqRpFagZD8uE5mqYgDv+0z4wRV/VbEt33Itf2FZHdvt0NazrGGSfvQv
tpEtlwBDtmBMO+WgWbNnUIyxQuPSSEJ0h/ZiqLHUV/RBCO9EPGQcTviwuOgC5jBlmc+Ef1f8cDnp
UeTaUcUfJ5Hr22OfJ7QiO+YvXuTxEmJ4KEW5oFnBnCISakLhZlmEmpNlRVaw6u2bJ5C9ox1zsfq0
cbijZbW4LFkRIPOcw0RdHf7Jw/uMQvRKO4u7WB0s0wMfAf8wQXuHIVuRdefytnweYw1i6LukD1Bp
dU6wZI/knKYVlLAcewGwPz01FiWNgaa3uKLu6935PeDGHrpAbYtiXtEBzNsTDUk2BhBKW0aarsw3
cVGY9fVwRlQ2o3QOyECeWtiZYJ0lsqtS/afhQaR64OMAznMrrasOuPOSTBiBvYoJkcBUZwnVUUGg
kqnEdxUVYlLcgV/TAwxRRRW5L1UG7SQVDCKP6fh5lzwMmdQ4pIxNiVS1X7ZY8fXvPq0WbgcPYn54
h96IJ6SUeHAXydxFTlSNicI2fmEWezWZmt5oFq6BMqmNPRHCXYGbTdis/5bnBoIg3maN8CwU54rq
rJtagYhPDA+EV//wpv1NsMUIE3KxWhTCc+QzxR3MgYmUNdhERdMLnt7s38VqFrjSdbYvGyeHN8QF
e+QTpK2vPRp9WACy8lWiUWJtaJk83SO/MPgTz67CEw1yXgUKWtnH0o1/aMoLDa0+zRNKNtbo1Wp/
rTMERXVcdLZyHgL7J+f8bBWgfDYwp7QZJmQYvkjAqizHNuuTh78ifSnGOegfQhV2dvdgZ6JBu9Hm
1wXuNiCE6GWy9N/uaNJsAS9LciVDXKoe/pQzQ525rFXTaBTeHlCo5r4al/rR3rHdgq53wKd7rIHO
qlfFifNIUV8j3ftgaaiLNKJdGnQO6MXuvF8AH2rXHtkcyRWGgRlrTtNLFzbdpRxxRsipoo4waMIV
ZogEIjp0HyxiCDYTLm760S0adsD2/BLNbjpX/LIad+rj0dsixukPAPosjBw4e2vuCZ5nMXl0s0je
50yaIfrRxP0h7+Ml0AEAV0fGb9Eo0ytQBGXF6OXor2oo1HSyFBdVXfMwk5czIciq784z4qaq1qF6
iXYAjD7v8bnSmV/RZBVjp+AB1oiOK1Luw2lQ2fqCfeXRk8LCitH/DvftX7wMrYFbS/qUc1sgFKky
pshVpK8PM8mJyWtNbvS3tYHRYKAG3Xj7vvR0ZyywtUakS5dGuRQroGgL1iHknVhXsfn4NIk5ReY/
0LOYbWP2Kmmyr85wi6vqwl8QmPyOT0aasDf7frKyCKWEOWJThwZ4oIyCL9r6fofEYNUhQegAvHWS
Dh4oyDhJCRDh5xMYhtxt5THZhfupWC0RF1e+zwZQs0kxJC7uyB+F6McdKaikpcZIcpUMJWM6eTYB
ll+NfDtyeRXR0E8YAHSyXP7K9vpy4zAUWH3T/AKmW1RhQEIjIJmOYzYBxiJwr4jBCGNeVHGxdpBX
8XN+Xw9F5LW4M124kGzSK4R/rm0zrMgaaiOI3ZhxQ2NSmB9xncIg2+rCxx39fdm0hp3FdqvhQHij
XJ2VWRfq3fS8YB7Q94WtwZs3X6RN+YIVn5jf8LI70mFTiVJ4Px08TstWcmBYntQSi6GmgXLyV4ik
9SKGwyIfHufCfzKtxz+ZD6STPJ1o6FqudlKLhcqW+gkvvKee35sDrqnQ3FodwLu5ilb+2MLpj9mD
K/aQVXJmoyH1a1WdoxyDuFp03TwaPU7QatvXktYldAMLZr2z+S6iavAefM2EV3YUDBpvDqwBYW2Q
Es2fBgM46cvBABbTAAnMkw0CIwu+19u1CASTxi9MnBKI3BLGgLOcQlBxzGbhqC0Dz9dGnmAvHyya
44AV9gBvbhywSX8yKF4+jhCRLTjBYrwjELi7OP0TMwfa61iiip9/037hSRSF1AARiPnT4Rqqpvo8
IuLKwAG8t0gZfjGzPuTnnsF3VMr6DRIHLTn5ZUtnL1sbdRClZFBdm+KYhCMpMfI4u9w8GJmSV5i6
29gjY6IY/ky7Q/AXjg4sboEINyibGlnwhSo/UjzTDyUIExogQJqgLjBXB15bcD+6XdDcnduFEkdX
Bc6/pEfakugjkwwD94scmx4a16zuCD+lh6GuhcGn2X+F5505GWJ6wCjGNKL5GhWhPGon156eYmUK
fYIVBBNW+DAAi3gQCZxwUhOFhHqoC3pNiQOBnFeags/CIXSceBS8H3OtqsFcr/Sy5YAlQrZB9xjM
hxQDyyuv0kLZgVX3IUGwgd3SZSwr7xrHFZH2mZs0eDr/0owwqt4FZiM3UFdB6LFI2+Sg4bmjeana
ZjGggtskJ2PhAteOWNZ7Y4W+w5EpDZ24y5vPUp+pfPxV4Ms0W3MclDhkQQZy3q4nNFP7ECPPuFDy
YAUFbHNoBMLMvg5kLLLuyPpafQKV8eCGVPu71hnrgNPeVhMFcwBp2PvyQ3px1NwHTsY6Ln/7l/WO
dmyzgHgC9372+MJMSDVDfy4led47xBnmitW4yRFw/bI2McaAjMfCvyMzeY7Q+HblYbum7VHs3fDh
2IL1FcmENYdYhW8NCBtQbdp9e4IZb/xjyX0TbL6Yktp+dVliHbEPaA+g3Aof5DpAhEqnnx6G19oX
/pXAhkWuWmgblNq1SdHazPe8Nf9+9vY+5XIByKQWX+qXocZ/PHb2C4KtfWHWNzY9N0eVCaq6cuPO
xQdkHpdgOj6gd1JOo6XDKNEqwTtolnBm2gRPhiy+wzOGRK1DJB37Opav7LQtgzGSRia58f2KXoU2
YhEGpQocDT3Y1l/IP/eM7sPDkE8Ev15zFQmu2HmMvjWLGFOLmnuaq7FVwmaaFADL5oS3oMEDG+6z
72MBgRHEZzgdY24xTmerEQYgE2C2QdhXw2OF0TJx+ubm2ES1XcZjjb7CR3zfm7a+sO7NoA/u8OLI
enB+EeWWmnIOBx+JLo01mMleIqj+Z/gZbjGuzjLt6cXEzM404HrH2JK+k/4HnDmXT0GaGhOWmNih
HHhNuEJYZdApIYi/4Bujw4fVPO0oKMAgm+OEK6NF5KRpaIDVz89TWj+tJ5gm8F63XRCItmKGDpHo
UV2rMfCfvYBaUgPCLV8vpwCnueSt66BoZK/i8cqHXJoQeEckQ18KCdkUyYgUJnxbK15FAebBUIdh
B308yefUsyJXhaFCop4I+cglFYIWQQ4Sj1T8NCI6EkOiteC7ApoxySXuKf7J4g+/RdLztBEuKr3k
O4o4ij4buM8Y5P5keeQUm6bEoSZQQBNT8z5P/yR5V/pryFAshSpBA3oowQTsTI1lHkYHf84lyqeX
iIdwsp0+vaWh1IlSKCKBtj9Ff+oOgGSZfqjkUmiV0WGOPSzrTtQKTZunafUkLvVcfVM4InXZtWB1
z4Uqp3QBj2pWHEn+BMooH+8Jl6GsXxYCtgh4C6rAGCUacAlD6pQxop5UT/1mI9TGrMN0tdI9hd2W
wc5tBrBXY6qAZdUeQLvmDg0YH+zZ2Gwd7MaARid3o1tBKV9uqjfWaChj5jGt0ZsnIX9lm9aQaPq/
+n25gImrrJJi0mQfVvTETYmcmX2yQO4+ohSFAyHYYVQj93YnE3X/WvBNhVL/odwg54Jloi45B1T/
1HVR0/CyjSwuKBn8rfQJ7rBf22CFdcEnVgI0rr+XdWWSwa636eWRjt+2MmO4Dn6ezHXTEJFaNilg
7wkS0gC/scG4U1FK7s1sSOnBPQG1MsqQMljDv1IUWB/QnQ38h0/nJxAjEBwIDF/bi7xK5CaDBQ7s
c7rRU1L0KsiaOtIKz3SPzHFkEMADyiBeMQQTvXftZPMcFYY2NFAtKEa6qQGl9vkTprcqgVxdNa/6
qhunNmEaE5lB87mY1j8k75qNUiDOE2dzXH3Bl+mHzBIOnl6FxpI6OT+/1v+1v61DQ0BsmQB05UI1
QxZh4Jh6gExckJrsBLfs4KtPu2Knk1u0CzAIkdz7BvsEdycj+MW6jSyYoUTkoNopVFvIL3AFqMhr
hQLwYdgkmy7Q/pFq8NUAFx7jluJgjci0dLwQiMI3/u1RTz2SVlcn4SGHQyBCZEtDOVlpK2JoXSjv
wSN2BrwlelJ4/TflfFggWSUj1dl91aUjxegwyWAXpYyVswzttgMQlA/4JtRQNany37NcRhD3pP1p
JD3gBz8VOIsa7xKTvNC6L/QH3hjCZrXOSm6V2gOrRh3FgE2OqkqmjUqM5VJF7kxBq9sV+D71YWTy
7q7LeIT2EbOP0lxmM0xdYP5ggdZuSG0HiU2TNPVJG58nygEoZj0NfCGOxko5vvRP1wxgSlOaVJwk
Et0FzTqE371TmdNf4BIuNO7NdATDQRON8Wui1ynLKC5DU/e91pyJzbw2u48z3BgiUsdpnvyjtxlu
hvneGUYtE/6UDugAogSyPOIZkWmmtK2bu0goLigR9GLhGZ+ajCHiEtahBoogWujR1NO09lntZkJ8
GnWWN0dqVMUlQSWKgfih0xLXrpVu1VpL+AuJMKAtVtHvjDEX2zCkbn1kZIJUj8AMnUB+O0WXdWPe
o8Sq+id9uquqI/Msppa5GfPmWTAx6uSE2VcsHrI9TswO/vbOOaH62jlajY96tYDbJL5ajJ0uEPCg
Y+KXJfz6RAls0k8a/0XkLliC6rgOPmxmlIFnM08GMYR8PZACvxKl4rrJ1lDKNdClfwk5fE+0w3JY
IBl/y1oaJnOcZdqp8eyrVdxd/znc9Stj6a/gI8lkF9yO+Hn1M90yE72I7ammV95Nuj5yngH6sHkM
jyBciN6Qcao9sTUuEHKDgCllWgma+/tGJCrTh9TwAX4TjYVdX3QhKWCpEFDEXutVO9v5JbjuQq/W
HolhBOWHWhtn/KckGgUZg20rYa5QMsmedaR9jN3e2kyODALnbX+HcGrrdD64twoWWickHBcfUbRe
YV/f1Q9JuyLSx3+hxUqwescBxlcGo4eR2l9WRxQ0KAGlOVGv5wzPLAfbDMYZ3i9q4TBL6Kf+VSn8
oCfMI/tCUgwr9sCL2/Im9fYg5JCcpMSwvE/MRKCnA2ANvE6zbfC0xVHhCs+p9WvlmzKigDHWKSU7
7Evl0y8TUzkt6uMT/yz1s0VfcMGURPttahMg22LRJ0Si0Dxl/VSnV26opBk4N1bGyrA2fm6MW2jw
rUC1r6pcw6udYk2KLVmClLpSr4vCIYKgblV7w++pwWSIG81SguEjh2BWuVRW3S++EIgNIxykRjeD
i4oPoVaqDvSBZs0qGn6UVmjzac35MfSJKvvpfyjV2yQQegOGKwI3pAqeitJSOZYuDR3YmvO9Zihy
JxvOMZeNEiEdQmRBt6SJJYfgS+JghQGhe8oHdUfdUMqhAcNNCZ7J1zgaCyv7gPopw5RaTKyzNSxi
vXxVfnSz4ZL9I6wSKU2JpqbulXbxFUhVe7UijG7QvyzFGY0eRPBJjnzv4BdI+Z8yjnQCDl4v3dJl
Mq8N/tMrRXq+ecGbACiLMZxHHyffbZzRMTDb0Uv9HPCHb4hvAWYCKqpdRsmadnPw1PQQ9UQSONWs
eoHrugwWUpN8kVZeGBZA8omrf1rUoswU4UnrXQqH1EEaxRedeC4v0WN0cehzqZDu/kme29dCwflF
fUW0kDu6RxLSagnou6iFV8/0iRlWIOMjOLN1HXkOMWk3k5MvJ/Udrhj5ujqTt/6lf8KtvYpvmZzL
5HyFXBLNvJ75AWS+7HZnNCwETSktYB5AepRCzQc9B1U6kjWUcrE4qXRm13ZoxyKVPpMbbeoza1N2
Mv9GaLKq00MhBuYvNJcYZn0MYCevENwuTwB7uX965XQKhOIPBcMSNbLxgf7rinm/5iFFdEW8MoDX
WnDf3SvMyk3jFj+BBuPCoDT49p7Joy3GPpx9mZ93t+bY8L4Vk3boTpmzSZCB0W+4ppWgWLF0Ij6g
6+Mbec7wPq8kXP9dZGlipCry7j155GSdHCNDReOUZdYmfHIq4MewlVYtvqY5O3eJqjmbn5TnHMPL
5NdHPHtc/Cbv5XN5Hhdm53EJ2vDsusxxOy/348JgP/4wi+DJFIpd/HPvAW5TnFogTM1uu3O+OU3D
AzweWazILVQC8HRWK5Na+QQkr6G4QnFAnKXkSg9azewAssBQMXXj9YskfEN9m0Z1lVZI9Fnkssww
zFtxExUVTNWj0KYmkKJEhWsDaT8GJIgJCVJ/oKNdyEqwvK9Bjl5+yhnHW4hseZkJserCT6g8+rlr
8/Gn9i5pFaoWuF6VQp2qsiVu+5xlU5vpJxVTMOqVoFPSU4mYDk72ZvfRTYdI0Ywxg6P7ham7izNN
DS2utl7IxAQNa/MQlaDm427Tq44+brlgH2gGAlbvIwzFYA/+bMCU9AtvhtLXypEbIp1cPnsu3APU
KSy6sM5VR/kideAHS68Tw1K0iG79fffS30zew8y4lgAns6Na3QGMO9Tg13mRwm78wT5iOZ1lJ+u/
4uQycjY8OEzDSnc/+IyOA4F054Gochen7B6HygzQfvyltSc6G2ZEAqYw2iffyXY0NSj/MtreXID7
NQNHHg69HjV2t2sGWO87ZWah5/zbyzDdX5invKIdOeesRHJTY5hICd+UaRO4JSoyrNtWm6/RpicG
yjbSh00B2MyQj+wCI/YZDY74e+nT0lYAYxFgiWtNLHD1uURQ0q5YhZhdbWbZdbWLsVs2CWWQtr+U
ctW+dkuz3yFIpW9m618KS9Fn5XV0lq2P4QqqqM4zBk0ujeVQ/i/oucw8OQ32FhEI7mjRxyfJkWuW
jlr4DJhBmAlzchdwy8QCFunqYStMPhGI7xCSf2Ix04peJSyFm3qe6KNSVHpBlfay6JLpPv6xLtDl
X6X1cHRedS50RvI0OEtc9BdnRBndaIiRSgNLhfloMBpcafuRITQGDa0aIQfCIJ71akeqPlRImB3U
iV1olRjxRQtCHYtrBPRHcJVc3tiizjRwGDEGxifSw3O1+8U5KZagkC52DNBaxUMxf9WewIMJYbyx
nBFrHL2zp5jYRa7QFIG9q+CaVOwEMhDCDPoOPi0Gni8i1sYEmJjJ3e74VrXfCfUXLcDFpuyd4k09
xzmcDn+rO8MkMBg53rv3Z7w9ofb1343pmpFqyBZJUVitoluYjJFn7vcJVjOxc3B/6+TYLYhKklDp
TBMnDv6mv2cAEyOrvp08Ho7HBqZfvUJSCopghSQKSblznxc7Ga/CwB/ZHZ5Z4k9ynSw4PIOsmIVk
llU93/nCGL0ercuCLC7+wnLGgaz3w1jziZ5cvi5vRnFgm9Jet7Db5KTl68/WN5CMCrmy0R2kLB0T
QewXVhup5kJwk9g6JvlRos/Pb829d/NfZLTZevFOwquhP9pI8/D4042WrZgQt2m82kx0YeP99J/M
koHEleSjdw/bmF4REtcXF0iJsn7GuegebqKHV2wD2EdPViKX/S04RR/vyoDLR3C3S1Ehwl2gUWkg
DYbT/valifrPRQnq68XKkNrcnQ38H6YGFOzzG+Z07uHfcUn8utfb3vqhaQYa5dSAAsQM4JUb1NOV
b1BqXZe2LtLEi6dicmxQYaZu+43FB8MhX+Nckhvf3tbrYt0rXqVXG+/a626Fp75YpZ21Z5X2K2+r
iLADk47mdrjpgQBNhASaelBsbjU91O0pggsqNaSlihCTe/ElPaGANUBlOsA0fM+dNJHdkFGJV660
TxRjZVRqYFT+tdpFV2AljkY8ynzeq/KYvTlDAJoaXcfTU1rhAT0Zteb0ol8J4gSG98rtKouZnHrv
6t2TF9+xOVfZ/YyVF+rPyuRkHaNToz8fOfNkeSatVuGt44P6l56RYUMlgMWMfx6ykmNuX4eUBssf
A5scuUdqc72mv6SmgQCJnLrUenuqlvU05q8qtWVPY0AMC/ZHa36gqFULA9QhUTtDxibCivSgegJa
qSxwGq4qkHXo8Z99eHxw87up441K7h1IslpfdP+C/UrmXEzHdbeQo6cOhX/C1zABCWLOO4mFWDqg
RpCl+sfV72E9Vx0VE2p4pq9tq7LibtNt19vYu5rjdGa4Z6VewzpUXRP+qdTYQfEooMTwHuwHp/n+
wE8YqhymxxRM/tUosq7pv3cHdceTs/G0faaruXpqwOndK2as0tPPv+3MI3oNds3BaxCgBqlBSNw2
DxhA1UtHwP1ykAW2MQd9DgFLQEs0S2QuvIl/tvzXScZM06PI2wPtADjii3fUQg6sT5ehIDg4mH4Q
wMyJnvZ3IN/Hm0G/hYPDJZZbICACJhwCvY+6zvQ/5e4DEiJKKnZr2dhTEBmpU0QLpD7YsTmo+kmL
vSlqDW10KT1epRQwqziB/7UECfiMWiOZa9c0KAHuIJsKZl60R3lcJUyCSoXzkxSxE19birLEWGVH
ZMwmZ1aoFIR7hjSCbXFK1zlQ5jGzhvpOKRaJIoX+tkvhzv8VJB99KeqkHpNe+4CGO5U86TH1G8sl
G5yySUI2iRmmdhIY7FayNpzaDDMj6WTrM1UkGLLxQjC0DqIRC19OoqLypKEhs9Ds0WP8HAg2/zCe
RaON0vOibVeZZqknX94iRCalGhibABrIoCKPwZ6UNuLJC0vWPtTlHKAgYGvOYgLFxmYNNHg7t7j/
/UafBW3RUksmikjUok3vQFP5hBUZajRSD9E0dkk5vAMKUsvMn+jtgxIbCu857YPqU1KdNqL5rT6C
TImkzTUZLPm2oHWa5IpwMgfSG3nCCfo44pmI6gymhxEOi/4y5orr3QIHTaXsac2UQ0OuEkHoC3Qm
9RJ9TQiQFYGWbrCPZXYhA9YN3QEl5DfPEWVU7qtf4D90FMf5cf7bWRobwqejcVYaaHX0jhv/vSNB
fhR7l6KzOfRzzgu7zyIf4H3KvPnLHQ4XapfWg72eJkmZ/rnAa0xvSFRWFQsH+mo7txDhSriAgCYG
ZQlugie7m9ya6bELH32AJE+QvqZzaLDfjcRA6eJsQ1dotP80tqjiYD8PqosLgcpZsypJd63q2fJf
g497YY1e7RLwkK9w6ob1k8VoVLQSpfAxeDs17KegUkWVcNc5Jtde1jl1siSBMs4tUDM9Ldx4d3gz
cn1gEPyCmRu5of3n1G0b04s281XtGP5HV4m9RI3KvgjXfJm2KngozTxyGNW6qnA1vYE8hvRGSZlu
qDK10NIMsr/jDcpbq0b6ebGyjiqxfp81qQzur71sL+mh6IJUsZ+hvaO/acm/PCEp3RHzYke8um4d
i4Wm46ktoytNjDEcctnrUoyghhE7jFRaLSl/ShfD0WJEi4IPsmb2UXHQzlaVXtHHuc8+jrojOtRI
nfr7rX2fXWdT/z0Q6lJAuKMYl6IQULHAHxrK0in6GOG08Y/DCrQOZpTQD9PlztWUUIgTcnj7YV+C
3hmzaqWPhJczjtPiHT1/eGsryQpDjWeSRh+HCH5jw0I9YBTBPJc4ZCZ8tX6HgUcXGv4Hngv+9+38
RoVF2VdjR3M75G4uVe0HEpUYr6pU0HsOXhDxsLb5QDNQABVooqgLc28i+iNuPuTsEkOl0BaOINHy
gpY+DWH6WLqsO/SdFHd92PfyEEpz2H7MOxJnGFWDCEmMxPDPaF0CFd1fFCwVPM6yXnFUHJFn0cyn
6ORDx1YNpEN4h9DIMyJS2Wtz2PdEbqdKLAWRSjhKj5OUkkAVKhUVkPAbZLjYaxgLivGu4xjsgwd8
Yk38uCHEr0An1aF+ijAoQd1S69BsgejdgT7Fdi1KkVjthbZmUEhmRK9FQIFgAohSKjp0iEGvd54n
Ya2CGXFFF5wKpMSsvcXxaozH1s/KYHGOKqhkfTpTRu0GbzpxnNukMNnXrONInQRxuEU5UxpiXhQN
ArOd0kujs0bvTHsrP3EzsVoVgPeQoRIfelM0djlrVQZOlhsMUcQDlnKZaHXSkB9KCocEOREbGv0i
m+e58dzZ9yEIKN3TJvMFkyfU/I37TEpYN+76AuMBgYJzog/iEhc9OBavwZQO3OqBT8sKT84rg8Ig
1gPlr+g99+jFNxFUrFAFYRJDFYghOtVWQ+px4HMnQ+QvJMchBsYA749FoYVr9f2PGEmeTs2xLPef
oZiXIHS+XLCLsYx66UXz2pYf8ErJ5Zj7B0xCcA+q7LmZ3rteAhNm2+jUlrUe/19bRcI2GfbytrMq
EcNkK1G+ozmSlz6htM1M1n7+aBWx90UmU7G2Wat2kYXDqTaoqXGNHcp5fh7SPdj+nO3dBmW+E12o
vX9JbpmJyNJrwMef5OGdjGEqOsbt4LHI4TkxguWCPGRQwQPf28ZV/4HrHdxcOv3X8NusDrL9V+va
3o0q8103Ez8a67AwPKHhuTJTfNu4YYez8+Sj/cOmanVJHkGVCNPejWseIqcQGKIWaxIwL35RAWs4
9M6zM5tvMeSpu7nFc/BissTUPyQl6vpCJEvYC9+V4m+hCb2bX/qf8SlhA+d5jj4OJAdrBFYcaRD9
mUbcE5eIfXvbvvZLqIQK0RP16xo/iik5PAaoyHpODlpY2Ax4+I9yhAsixQm3vDQiMrObAAgsDtAl
hSIFo3YrLip2frzT4Ky0vswYkCgLTrNzw0k3y/y4c+NNbrR2SgFTKElb3rN148ayRIWkzLfgvJvT
EGEkVs03eE9F97DEB5L+4NHdLKsYIsmm8O2rWf2ALyZedGZx6TEnmOZ2lmmxP+cRXeOKp/yoRpp+
Y+DQ05/CpOKxfXTWaJAyZMCFDuNkJuvoPpbMphhM6yhbohI6lx/EHYWrO92y9+jGrLoaDCFs0eCH
QrOSHBJfmTkEWrVKRSbFBolQshC/6EHwGC7OmJF1VBdJGKUZOdCFoSiQ11O9oSCmFrsE2ovm8GHn
vc5iIWojX4j84C+Ox/1ZOI4jmIw+j62DCeKt1jznTOYqdNT1hroDk1VddlG/BNCLHk7lwqm688TV
gU5oKar9j6fz2kpl26LoF9EaqKRXoMixCAIvNDAQFERAQL/+9r5qn7tRtxIqrDDjmGOSszeK/43s
S9wjTiro+jvWQ7P8U3rPpACUww3Ob1ZvcslzEX86O8XYnzpPyR3/QeWkt+WFpUjMC7M9IV7ti3Pn
GVLd5CrPAAEE3rLPEHkUr9HjYgX1R3PfYStUCxUSfFU+ZrVGJILoj1Qt0LMqeWKGPM8hwYV1yTtm
u5vnG5SQ29LT1J6nl/l+CFt65V0iVox6y5ex9Cvv/ENjoi4fiKiMUUnLpYWUxlWIqAA+OlcyOIn7
+FjfXp9PNDj4LNOL5VbKza71PBIUxA8mxOqRMpfSfcXva/o2MWGr4LSNuGF8PrPagHJ1+iIizNRc
YWfdyzVTwwKecqXfF90l08UU7litUwAdWeCDoCRBQejTCoxYAP7yIe/zOvocfvZSIFc+apl95/ej
Rql5+hblr93HXC8NT+WhRDnzZ6UKKfHHd5WuwXzxe7aVT1d28NuheZ/Ka6KZ0AjQJ2dTyoMibn9C
A3/7rH8Wtnjs53vlk2YMIbYg9b5OAwU3IThgFcst2mbheQCBOpjkItDweGbaSBpV1iJj5ghfbVHC
AhfWpGUMEEDpL+BTe4VZvPxXoY4e6wjWQ2zxTKWXbac7gM+aVqXuejD08fgYbKpXChstAIRg2Zmn
gYXVqLkydYMfZDLrC4KVg2Lr64+tXQjRTLmrcwR6MhixVA4FeJWcyj50SjajwmAzytHHz16Uepmf
bfOWN1pB5+Zm2q13F7HFTzKCklrkK7hHUS5Ogvw4SFga28rD876nlQrHKhaI3p3BW+0PXRZD79lK
Ojak/4WlZwmBVdkeX+s0efwS/3SkfZhj9DtBsRNJgYlUygdazICnQaKwbx8B3JsUS0jAXRQ+Elzd
Nsqu4AEAensbM3oUqN4HezAsIKK25NwgcUQuPk0e2xSYFyYflDb1MUxaKZyzO+m93zVhhL/Kbf6F
2kNyKhiEF4QghJv/jzGHsCVbp8ETwLvLSmQH4Me28B7hBCJylBWWjEuVmo72cY76LkJL6mt0wvux
8VhVUVj8xAyZgP+Z/GIQAkycQK8pawxxscxP7fTY3vT5Nf2e+R1mFz04Lr7S9Wsedw6dDSAYSFuX
aDoBKmqswOVeKovOukub0eW6K0WxgWWreA0+A719xdE/0zAB+FOHeFqYISG+mNs6G3j5BLDHkKXi
WSS+Ba8krjld5QEAmuc3m6JPSuaB1jmTV8lzzcjqclCvoARFkCFDwVkgk0NmeB+RZSX+dB8hmT9n
7D04PVopOG8MT9HoJ8REvuMsOj+BdOibIqjRralL6Ze5FPzi49T77fx2ki7eTo4rJYm4XdvuzCSc
d6yKetqgJqm2ZWKF8e4jCDuYGqdIofz/B+vJhyEzOSQMDHphTJ7XdSLVq3bio3Ckhf/5HRolkVYJ
ZiTBUPoXqsv5xwMj1PL6WcOrt72lGqwD3yK06SMhYkTcgpwUHKapbZxPjQGHH9kffgnBP+DkiMHZ
CRu4k9i9XqYDLB1GckUWWT62pBo8DL1444empJ8iZkLAX+jmFrCefvgMbMxhpS0aimxHxyTHQj9c
Qg2Cm+aW56cGPxyGDFvP4WX9jwhgjZLWQ8fefoBb3UEACXF376HcUV9E7RHd9rRLhaihSCejh2h6
hb000us+9YxoAWKZL29Wf76JqvH+jXkmG1vgHFCe3nXoND5RylKYHGeHGZmnCwaMwNF13XyNPX3T
oToqaVx8+ytvCKo+lm8crPSDJsMPVWj/bSpPt8qOVCw3OcnQpBBYwIXNpVwnekIkRRfYzUhAjod1
Vkol48qQgwELR6IfaNp7m8DtVKPlNoE5v3O1zPSIzzyfTnUq96UMwTqqB9pfbAbjeDi9VNQJK+8U
At39tXqUa5B2a7rokpRgc2Idz1cblibLYl2KiRpS+YIjw7TXY3+t9fG0qC6JQcI5vkACs10qaxnC
mqWCz8DoqD/pH5FG7Ss1i39N++ERZbVNxlfjAJv3np+q3gR/h99mmasdIPmgSpgCSCKy/dpzOMB3
hXCmetogBVMWiCRCXUx3CRkU9sKSPMwm5vkutOAyN+mp4gTmoK5/uZEYLQ4edu1dLN08xS/x7Wly
ff9oH56xHp52UXFf+qZcZ1NJryt3wgug0PvEjWHMdCl8lxtndBxUEW+o75/54lZKI1SHGbYMUfhj
dXTpYbvvB6zDoWbcyg0KNVsPiRPvbLeoNA7VMowoBZWUVL70aZha5g5nVFpSscJT3C12JA9pJEQZ
QMM0HhNfII5AYXr8+MyUEPOnMqs3J9ovtIX/iNLRvAOM2pzaNwKroWplMl/F4OLfRLm9kQirtTlN
8oj7ViTVLGuKY6tTYfAlHfpYGsAnEw40mUKG+fr+PkBesI7o2QB3dmeChDUEa65I6y1Eej7b/04/
mYSIMH8lJsekBaCWSphgi0ymxFAHSKCEjCao2ep2YhsXOGWWWCHlQ/u3aSjxStrE5ZrQVdjuw2/f
B8UuCddTgI2ZkHRjuDWmpiKpsQHo6xq/RSxy4zutSdYsJeqGrBN7hqEiMgtNLNeY5T4JXPMbQwhD
qPcDOJqgsegdC25oQZjpCwPAdvJfqo3ZSZTbJuKaV9JuT0AFQkHaIvL9moteDTxTAznBuiWnzXv/
QZUNp3odxKY5EDgnQuVAnixIeeUtiUl25uR01aOuk4Y4GGk22tlTjSTsW72WwJAeIVYOV0dtZBns
VYX4Z4JcgPS7a1GKSJrBq+ZPAk0QP5KFim74qonjZXgJr++aOET4CZ8VAFpfK+uuowntDz7OlGj9
+f1aTQJ3RqLSEPQrlJLOCXOaELnUHEOGkA9cMUmN1ClqCjXkDwMUEWG7VyT+5T38lS8J7VZWaSOQ
xaDImieTDMMDF2EI8L+HUEFz02TQeiKuKJ0I2TSt2jCSzJBAazMQLDw7SZ+jHKRJ0udcKn+0gfH/
G8zhrhgXhlDqKzzgx3YiUB0NCafsSa2F4oVw1Ckxb+7oRuDbhdVihm5E4jzxpiHwLV37jqatU3Xy
1LkwNYNF9Nqa/JQHJvcHfDzN5SquzZNYzCU4nvYM5V+KjhMxbGjUcnWBAZKTuytsccP1tDXTQY0N
UnWq0XiJD5lLPL5oq6LIWTPhS6MYtktwjoQ+6DIFUJH2wg4NK8rrcvGYGuB2FgwekI/hL2WaXpdn
N+ygX6sZIj8Q6FEaogIvfSN2VSQg+HIBVk2XulbSAEcanhTKNFW2/IdUFj9h2CA31N92IMjE6bQY
yawbXCIrfMLhHQ96PcDztccOPVchs/FE/IUXjI6mNIAMGzk+fPSA28OoLdFgHVlpSA27ZqWNEb/1
c5X+WxyPTA6ikPhStWchlxZujYS71q3phaZBMg4cc724D8g7BZMH5QLuIFE4vgLBjdpI3/3lXJHm
JmdCkIgdOoBDGlD0u4/N6INDGx2V7tGc2kfjToxBfo0ffFPzFVtClgrSRRsO9vJjB8QuIUxVYzHK
xvkupTHguSUY+4BwqBj6y6a6UNFcVzrbe5KrjM+/NChWP7cOSWlTHiYtpUwJSmUI3oBF13jxw5ai
jEsw3Hyv79iDIF6Hp3xJ4+spwsAVFniGcdv4kKg9kJGjmJzmaNtEIYn1D3VAWIsyDYWpok4a6KBc
3mHntsgoEwiStZtaVobeeYMkhnOsnCmAhig29Ejtrd2myH8kTH3UmGPzqfrQgBQkwwFsNXZionqj
68gbxkhr0BL60O22TTzYHLDLzLQpDKWVMoc0zEsbplgYfLHrOJkP3vWIitQKtJUQWU1o2J/7N0uI
4CYivMKCCh0vcMHAvGDBnscCsTFL7c1JBGYdQVDttdMTr0lnvPq3Vfn7JmxltFR9KqWI1Pfyz9nV
1zy/yj/vm3eMlsh3/NAu77G+bx4gXhah0Pmp4cw//75Rzg/LD9/0RcbKoebvq/mD/qDvah4wA+Yq
Xdqo0uj+xMXqbgpj7PRKr/HPl9957k0K2N/xZUgr3Uv/1n3Y4gxm2yfyge1boOb8ax/6K4yz+NY9
8YYLgbfdY+lzhtt4fKzgOfK+C8zv3Vs3vdzNbvfK4fXcPQGT6B77J7oJfsdf8c/y6f3pPff+s0wv
c5PC5G90GVnIs66f8ANPjdTL0/vmdfN6W2bp5PN65JFnkF4L74X3R2bwXklNi9Of5e+E1xfvf7TY
mJzAgE6gXgSM9lS+TfJTDN9Pygv6WXh4oDuE53D0OfqZ7GiIwp6CitQUzKH/V9n1P3nFx0f82ffx
QdDyZ/kRn5ccJP1dPozy6JZtXHxZ3CqplwOH+og93BfQrv0yM30aYLeBRZoYESFKt3LtG+bSFWFn
dLYsszdK/EtyKdbazxhXUbv/bD1EH3AQdR9yrFRzvScogsyHXciiX6gEkdaDRdjsIieOUf+n+hx1
x+1ajDCgQnsWIRzIqdeEGgE2ogN1KHu2o/W1dKw/P3dNtHSbESt7xumeX9btrZQZUIAjahAS9jV/
eclVFGCxtVAQ1ChcqQ8n+IR1TONo+pkn3dTbvPH5RcHFhUAyROBxS0XLpXnFVF7An+JmSdITCDDD
kmyi2QxTvd1uE+xaIPyiPkXh1yiiCvteRhy2a3+DPibyv2QgxuYvV7xsgmgV1Uj2jxSgyZNlRlyT
yFbzmkl+U9NiDIX1uMs3TvoSo9xD+clj2VeXXXJLyzF4NdJgYz8L0ou3A5ltlqMmbLqmGbXhxV95
s7PfKrlJTkrCjFDgqTw211hf0kI0XFFy7Au0qcQKx9j7yzEhAdL/TXjWNyV4Udoks0z5yIyzXNJK
dck98QwGdHMZSYnyEmKKvEXeJBKhuhLhpCRslwVG6Vb15+zc7q77xAi70Szqshwozh9HZY7ggP1U
TOdQn99vMyMRnCwMsfqFQZ7NulGp3Wd0cSyBl+RKcOTMZmoTk6wcmoF2YIhyjskVMnbNbrkLJXj3
fUDKtruk8RYdYyz55zkuXl+As+kWtEtwFQBy44FBV+YiOFS60gQ20VqOj8xHmbztsTRel5vd4a5c
Z7TL5ShiAEqMJePOgZIpHDcJsEZU1Zcg4F1GzBbDFBjr+YAoPQTybMm4jVkP4zEBWsCqjDtzw5mB
00UsqhkEBLUxDOjl8fuAhUDDt4hpjYZlrhKGfFyxpedMHnL3zkDwwUMO2ENgM6xDzveShjhho6mV
fyqz2cw7Ayxt4zNOOGYvlbvjBYBrPz0A6cfo8cLS8BCk6bv6b+MxggyYL077WxrW34f0GeI65FFg
7TlhbKk1KoY1UqwFROAD03sslbvlDXfUnEW8lq6Q2eUOuhHr67E8W7aZ8xKp3i7ZeqgImIR7NOPU
hK7fh92ZUzMjB+e0GlE+M2ztpjDDNmOjk6vVwX7jnbNarQ95BB5fWHW+9Iws6vcJTvVjcIsU1/Fb
H+8QWiuiErWVCBLEmlKNTATO9zP2D1wTL4ivItwRb4gM+asQS/9CQARZAD6pXe1SiLIcB+dyX4vf
8l3MmSSiXSy/5So0li8bFYtjFfHHmIOQHQjFfzyZWD64+PqqbXIaNVQ/RAslHzFMGMZKiIhjiY3C
AbDkUNQ9jV7tZ2I2WhAEb/4qNJJaEXHiJsRnjUbYD1iCXLPH4vJrCCqE5E+1/3xAmCG/+oq2fj8R
a8Uyxl8/Jvv7VfZWvdzGSioVv+akWOJYia3lwMBHbWaKYyJXay9kYCmx4kOE7Y0DJq42hsw1WFxq
CiNFWhWN75qWDOfQythVRzBm8qKfCJ8yYRLnyAj0U9ghDFyKUY6TyOJfnb/feBZ/25lZ1PvEQdQ3
gwFu82Bixwpp+0HEWgSg0GVtsmoiPsiAjjB2HVfEP1Eor4BHEsfakGjWwtI4u0PxwgT3sMEYDL+3
zU+4qBiS+R8MNlTces1JbM64IMa9ZABaiT4tlwr3jLVNxhrLXCvum/o7f0I/zF9G3/b8ZqyS9fdN
8YmPj3qv35/NIIYG4YpaQLTOujN0yyX6aCARCVxgsT3X9sRvShFzCGvICxoP/cPKF1lCzOgPqEkb
ew/UC3ZeQvamoGuy10FOsOUSdJegWkSC7RC+KgBY4PirCjIBRWBseNxUnSzZ5DQaK1QRCiYxeTMy
n+IMty8yZQNMYdwUnohk4wwz9vUF+Twr1rLNLKkfA03G/Rr9dq1dYwuzfPjqU6xZez5XUf/9dv8M
NgZrv4qvAMeb7CyHCbuBKUZa/MOgDZftLlGaJSLUTa0uW7r9220IuWZlRB5BqfEQfDIDtXTq0cP8
uKM6oOjizNSUjJe0/zY2iXSYMWaWOVCMkmOZIJWCkr4DxVDJPqvl0HBdZPpQZfIFpeoO7DBqUXGY
iQwa8R70UqH03ejOODnvHjdnIQLXvUeYNQTouN3uLFumSZlYlu+GZRcM0K3SDtrRGwk6n5HratCg
DrpN7oWDA8ZGFo9nEjqqipHSSD6sqyWqbMZ9MmBU9VYBiuJHJsbJB5suoV7V9neNugANlT1ExHdZ
qj+gTnPl29zWWr/kuo8QHB0qeCNGip85z0NleeSOgR4Vx+keIidGgDAxffj53toso2a33b9SGwqv
i/uV9GYIaZsS8RhKUt2mZP+wj3Ac8J5a5HDonlDVTQjVmkM8icj4OfuSvYUfZpGz7o6PfD09BvxJ
KPqnRtSfKixC3Ks50shM155+LNB/Y6iaaRFuRPyXUC2eOEEQgwGEPVoDljqKm0iMObkE/tRZiQbG
Lw9BvYRVIN2cWGxGTIk4hLVl4QGripF8IVDWQejL81GvzfuM37L50lrgnYIrRekv0/DQ69OqBvKj
bzxefd+/Zg5zUsH58hJsZIBquNCnOsSVDfXDSzBXm4wn4NEU7Ic0fKsg5JIHXlyNYRz+wRcqrQMP
UsFUBeOqOq8/nRGpgRpj1DFbZcpa6UIpSLQ6D3CGol86qxnTD1H98AK5DFZD2tVQwZo3h2IG7kSY
Kk0A/djwsRuZmwP31ZSnCpgYocKP7gfhK5JXBHGKhAkNGRpYSQMvSDeTAJZhD1P4Vg4muT2DImor
00VGyZPwlHPRusF1TtTK7i9CIA0lhTDWpPUdFY1p0hCKkOIP8Zk04XMiUASMDEo6t4RjTVwSE7K5
vOI/hBbNfLWeQFBCD/B6BtplYImp77Q4CSfCj9mRyjLmOCVlw8FbEwCyUBoYvPR1YljlFVTyo2w1
g2cHrqNv0F5s9wPjIz+iK838noCFa/vYcHQM3XnvEBdQXlLq/KejRc6lwMYvBlJfhzO4rrgxL+i3
DLD8BEa1I+/AIbAV8aTLl5EhbEoymjDfpQI9AndO8JYrJSZ8qjIChv84EwcbvH7XB8khje2FE0xd
zrxGkoNhFSSYlliBz9HcyG5iyXAwb03CgAxna1KsEBOlZbCNJw1xtl65CA4BLRMRTcZJ5O/re4in
CnzbvVF0XHlX+WKrsc0GVHyRNyTFKIuQiUcqfvEhEGC/lI6ZRlxELWJ5AhI20RAb9V10sXQjvB9T
u27gbeIy4iqLdRjv2pyaL562mpDYLlcEHwXx1QHNWlshwEtvns6A5eGqMDaHQTBg2xsFJvNinJd1
wnBx9aym0BrZUDnHAHxae6c/M5PPx3YdiVj5Y0BNMzFCI/S2/YA+HZYPwo9U5TCs9tsJ/atIjpdJ
mL6DfR44H0S5mQuu7F1KV0fL9nE+CuXtSkhQIWq9Tl7rDBfgxwqnGZzrsusZaZzgaTPQFkt6Mip/
YNgQmki8Uzl0jpy1L+7PDdWZ0kMtSDxadCnQyCG0BlMxm/RSGgDy5kLeb/X3QRM9/Y7/QsOAwXAA
opkiNwZ7F9lHenikZg+lz1todmKzIxh6aIo4vNB8iylq4l/TL+mhgn+DUujSZbPZ5C/04jJC//lJ
tfIf7gheWMgbqZ5wQxKg4AxHtAuHZhsTYzZr6xnn0GLdCOWGRmOayHtsaq+L8usEMjC4BgcMHdNm
ItV7yVcY+wmxVrcBFB0kABQpUCLyN7udz7Q6yPwkqj2d2lgM1hBm4xy4/T2Kr/nT73RzKsPK3z/U
awaWJgrDatv4zj6hXQvJe60xa2nl4YK/nfRgIgaTw3R4H0YxZjcmd5XsL3oJHj/qTPj7CbVKJPCp
3FvBM43EXa1orBqeMeW6KYP02JaKKF0lNWnyFBhcjHeyJgQBDRwbuGfjcmcMxavaaxCy9QDJhGC8
b6uhXRX+PxNJqTwTeqwxb+8SrRCN9q6vivbESsUj4OwAs2izSXuwoBtWmAMBNM67VmTXuQmvHEZD
vIfRigaJKxRLr2hqBxEUuneu+NDZ1Jg+RaThDKuCgCerpEl1B0vWcXGxMjjwUzfRLnOafN3bMvqb
uS2WGCuEJO2TuPUE0ckFYtfjQeRJkpJgS4afZoYd3vlIrtT6ZinP6EDntXS4oil9G3mHImy+qM1X
j9ALpTCgH6KVY07eneJrSqI7XBdUjSMGYNXzxD2QYs6uKm3KJay4SWbNkK1/YPTXerxBZsdAQcN5
aFXNjXPQ2opMfsb7JG2+6gkU4RN+lCExI057Ju+YlAayCVQ7/sgr0idVzVK0+ImASShDH9ncjCtf
ZlIQWr8Iuzk3Q7pGck0qndzPyXo2gZAsO172F9p8l6cTFghCnCslZKiLhgRoTdkkGDJsowkFAyhJ
yNoUDav5qkPFJ5nFAStpOGRnTaaVFm/ggxPFZIU+k24NdEnrnaXEmlP0q0lMCs7NZO8a5mRsv/0D
Tyg7UkHLCbWVVPJZ7so7U72+Q0I3cbOa2xQxbelKQuzB0IRhIZtDgQDi3BqLY/kBsmWNa19G6gbQ
SXfX8eJCLo/zkapD1th/XBE9pW+VuqzF81mtviRDz1hyGysmM8/FTb+xBLmKrwjFoFZkmIELHkYX
UKKW08+fmuvYLKhZOfsv+3FFCReOVC42Bgv4pAYwDdGKPJRJAiVGUCI1/2MdGrL76Kg45I55F0R3
dIozz0mjOIfyQtckkVXcKWpUsZVlJO59B8wrgucg6a8h0IoGtok+DDpDvZEkNRlbdAqROOaJxcnd
7ehT+m+bCQyR4k6bGxIwVkRoBEqCVtNP6IgrNWEecpXqieuLf+MeCCERjimfoP9vyhZdUfE2atQo
PsMhkydU5AiecHUzFFWpE+FIsg3YLjEQGDc/ogM/r2b64lqHBzLEbt9iZCMbj+ytJUfYB4VoAv+s
8hRLeqUDTtAFobJt0qXYrC6tTp1y1kgr66BhoLnuE3gne06zlU3mplAjTiBKXbEFTcuMRqX+uYYS
xXQgM/3aSjL4PZMnccxaT3ZVmulV7AaQ6QMc+xyOL83VX17SEGPlswyWNLdBjh4ZbvAnMQwONdWG
FMT3qrPnHH6QnrXrrpKXHWW5xAfaxH4LJhW1gKyvyiNvNBl/eV5DV7CJGV71CncHK0wo3WKtDoeo
a2KBdXQg4g0rkSz5RJES1OKNrjVZlvYvKPBkB8+DQTQHNc3UJOa8l894W7CvbYPt5Doy1an5w0LS
6GJ7mi3FgGaDejAHBSHvRtC0ZvsQ01hHCE/rFhGI51K8LRMQI41JhEQXpQ8OlyAQMRpCOm9E+5/f
cBjhgMc3NPhviC0eEd36ZJ6JQNUg+Z2P3oCdlGKUQO3lLR7NyT2e6gTPnk0N4DfFdwo5nTMAMIZ7
PBHrhElhya35wwhQrW9UZ0QoaRQjeUfExfZwsVJPKEG8L6HNkthSjyQzpjfDDNV17yEybQbE5pk4
BpFBcp4vhm3AWbKeEkkw5R2uqJU2OrEzomUkIwA+xymainy8ZYln7fz6GWTrx0vpa7yYFC8lMrLd
6yo3u3UKM1pekPab5gdmNOO+LKDeRcimkSYT7Xage1Zh8gRAWRUK2LHEUAs9g/Cp8hM/VsCrth4C
LNGlKQsSmLot8Dh4Lt2EsEw+wPyRhbvS7ldZuFjYmBCtoQE6olZCm04lgg0FR4JZki1wY53TeXdF
7Ar3G3kSCMFdNVPkoyzuRfZBGO87UcTwN3gYP+xm7zGQGX4GFZGIgUsjIZ26N/Ik4O6NBQj0TPVx
auWZxahfYO4P/XPXHNuFstryZXQkvwa4nvRpARzrtQ05JpfH9gtwlD9QX/nqcZbn9h55pKZ7Mlji
+Q8jesGBbD00LG0+NciTnRpJest0F2h3ClGaYuuVaUEGhpMfyH1lCRtcS0/gNkDlE7zo7ru7vu36
1vFulOoJlc3VnoK2s6ryWLHPOG7kFBZUa/AtwqKyZ4wx3O3qp0zBykwRAK+4ZYYY8ggEVD6uifx/
NLcFBzhH8080D4FtRNMzK03mPAUI2ou9GXStLN83fDyOcSur3RNtz3SMMMhWyhVAN1/YT84nm4OI
MfAwNhfbijAaAdxcaJNI7qn/bGktL/TNioEyIPpGos3YUCrU1UCtCbD2XMuvDB4QiCSnKoBSSPxT
dIdb9aP+1742ClQ1yvRwfyBDuGWQigzRnZSg2vRaBVBUfgddzh0EqkeUFMpvmCjtV3SV6CAt2QmI
1Unr1QpOMKmY+jg8NRapClAXpoXfiX8fXDduXKu/hfpdYOpXdILwhHHhFbeqUB//PnythsMHCapt
yNCi4bH2EKysJYo29Id+Imq2px4nOEorAdjYgxQYYHvuhtu5IVsDUMqLPUEnGjMQ/CXyogBESZr8
96d/GRg2aIzSWa08I+yVnJ8ahPDy2xtRMhDtRri/iGH7oSQGTDeUpsSM6lAiXZziixPxQHCD1GQa
EFoj67FpdyMygb9pGz3iSokmYOz1VoEQGl05wiLTilbFz1kddBljHs/dw4gWPL0dTT2+y7dtGSBy
epJBY+Vei+n+IRdvUr3DsZfdLL8PtVyMn0vD+VeMFOoEmcGW/gsd2/EgZNsgCNE8tCX/TdeSOmJ7
jKguZNVAQwyT0mP9DXXiHyCyLBv+Di5GU1frEE4R4Jhko6saVNjszAtfCTZHGWNHS0HpV+42Tjw0
ynXJNfu7S8Mlr1IzfKna1w24tJE/ZMdh7n2Ai/mRIaQRtq365D9EIlfBAtT/oHa9N7b03LRZISwE
gb0x27ItLHkIZ9vuT+yEDXYTZJot+fjcJC/nKjAXf9vWcnCnQ6ULpuYj+iXK5mzqD7i+WFPcFS69
K9IA2JeuzDdQCQ0bChcgjLuXnk1RkRdu1xq8ylqIvqDEi/djap2Gj8+/4+/BdXgZpp59PI0fxuAf
T0TUqfknTYCVcS1/Hcs/pPLS5eO28nUuPT6UMuHrnCs9EHX8LCHX8gSu4LldlH4IOYavG9nQ948Y
ogNKzx+rSekj5UQJEh0OZ7bTI8GMXQ3LNBl7qTHdfYilCdCmo70ZfmjLbbc043e+1oGcBMgcpo1h
Hvov44BLOk2C9PUXS1Ka16uQVx14woNhW7JpvPeEMR8zQz9zdEDcbOsSasNjrVIkMKymctdoVrJ1
E6dBKaGxaWz7wveeYXV7/ZVyg98yskFnR0/HaLJFzu4z0U/aInHcLvXduUKgxefYWkFO7ScCyRcO
iOaRTOseSG2+ukq6bUxl688ESHF+SiH5+9fyCL0LUH6WHeygjNEDzhAdFfh2ne/KbCWJT4nWMHq4
7WgDPSyCTnQjntx5Vrg+riAUovf2L89dYH3tDA7IUCzeBSUTOIzv+hXN9gzylmZzOHRdiXNDlePs
tgY0dxY8SugnuOTbeq8zd1v0ViAknRU/oFjFA+ohL5XAc20khJUxYHRQ2H/Y0agVxspVLZgnqYGi
rIkMloh6H1sGOgf0Cvr4VdizK/Jbge4cnk679Kw7omuDsWVcngsgtiUCtIMvu2lg5//TYcFEByHl
duHaMCCCf5bnyjVNyPRwNB0NZ1TLJqm/8sK+OrQgYYhxTw3JeFVMKAgoEweZEk3aeHuextF6PwQk
AKeXs2z7O5v/EWicItiVsg1WluSriN0xzQ5YbihSaouS27ed5LdpCGq0HC4ELLGCcHl/Ydlxm7ER
BP1yhrE3R1OE1IefsdAMG2o6kcgAja4GZGxN4C58YcUnPvCcqaYoT5yDFaapeZPwiMiiev8x+VFV
xYoGz0RfmKkL/dhpXaEcJOzX3YxO0MAbRTfafGxAfNDmkoQXLWC8U666GhJBSRHTFWlpTFoAqhHq
h6YmoIjm3zJdR3B7ifgPaA9C/RBBlRPVnIn3K6b00JAhXatDT4vIC2vOVWaIKldT8AHLbKV1yIlL
cdduVeHIXV0O1gFRZTR/jh0CyFI87xkThyAlu0NfFu+WnaEhMcEmwDlsEejkNWPNavrEuUoO6yaD
mrCSxVjSgwFDjXvTGnAFSiFdLIHDPlDyGFwe2A9pXuHwQEXPrSq8Wi2AEKTjmocy/pVl9MHUmq+w
BEZfNb55YtHRl1Og452/i6KAa+g1i2HmM8mi1lgOiChcBYWLcRgCjusu90P8pdVi9ehd9zi/VzfB
NURlhW6IsSeRusZyBO3jPHc/EAhuI+lEqdFUUj0D4lMYqFzeZ3TbIz6At8F1cR7sLWQe2n+ETUuX
bCBXJVCAOPBmg6j24PxUN0X7bo9cPZvbNUVlCsMzDYks9BH3zYXr/Ckt6aX1TMaSpBPIMFbuH278
c1sXzHt0k6O5cCXUgu6OlWrQ7xABqhQwG8iN8Gwmce43OD1uMz+NnRrH4snvONVb9qQl5xzCFQqL
gaVE2mNehk5ebMkQFg/BCCfPTJNQ3taUektuUrXCTvS9Kys6sDtskb7SauLjbH2v0Wwiborx9R0H
IJpHBooVQ5Sf6KpKW8UyGuG09nE926sMFJA9TOsauiecAKOrMcKd1KNEimogzVlR7/UknGOHFrcR
F4Jf+hJTkIqj5NJxuXh49ycSWkZhLYo32G4l4aByBlnrzvYAI31Dhs203BzpvGKoJQV3xfFr2HqU
kLuMWvNNlfXCBnOHIRxZxojaIscJO4e5FfY8Aade5qKZMoMHN1z+dTWY5kZMGNXJa7KQOZK3ysAV
2TzOI5EuljtyCsMcXzLpGjz/rnVytJ9I6Znsjd4gzqkcIsDDPav8OHGYPsiRRjEGq5NsJnhkeIho
DMONWiLASkY81Ekkq89srCKVaWBs3RnzXh+u/GQdIOcBxYaYQn9fowVivdDfjr9e7i0W1kftCy6q
+vedutjt4HIun65V+grmSxlKW4c2XMW8zn2DXAYZTKDA1Y61fCbfbbibSCAXPCIVzKUzaLzAKnWh
9mPeyHVh8jA5PdYmjjcBDKYvtJ+hSw2TF7OyXJqur/qrdxG6nFHf5/wXjZewdsKC5m5AfKss9wHa
zWoAra2t80dKXKGvRUn6qDVkcTqnpOH4CmOdyGSOZ5xaLyMcUvQRS6rG3hQiFO7tseK1Ouxf6Cbz
y/gh3pFDS8CUZCOaaKXEElCkaiTp3C9Gb40R6W62BCFV1M1KT8QVrUR4W+vQhJEZAXeheQ/jIIID
TADwk5djRDgHhDa4J7GZe0zoffnFxn52XVu8fvCESe+AUeDdYDL5gsuYUsrdqZSanKt5Cp7/rG8+
1ovp8rpWkGsaKs74qfJ3UIsjkBRJn5VHYQRAjemcgXjiN/eb1kcR6zTUdiEhSeAyl46qsSKw9nCV
8XlFQgjk8/NIyuNIgiBDkCBDnseV91dZJRAJcOBwbJ/BMWsSgKYf6qslO1jzkx5KHDmhDcfdc1KF
QGjBGFzVhdtVfsZFPOwn/JMfiuywTDZI70dcCgLTxIS25cVftIHXoFglPUOkB/JW+dJsYm6RP34O
9W6Y+cYM7whxVyPrlCUy+SyjAl1vErVkCdWliE4k4WQVvKvS7YiuNYyahJEtcLFsM0WZWGXXphEY
tSeSJ15x3ZTJavsHxCVKBzE3Z6MrvbLYBdasKKSSugav44k+NXhsPpmcSBHoHKgMilxZs1jNvc1R
ecq+FdbmarQaZeoK6FVP+yZIisYGJ8Aus8p9p8thTRyANQsdSzD8DIPPdtk2v2mVxRv1wtC3ajce
YutETuQoH6eAvOESfOGf88ScwRjvsvTbiotF+0Db2ccu6DRwvXYrsVDRIoNUnurh8v05y//zj3H4
HYBHHPwWlCTb2cvm/EHW56P+W7rPWRAKb1S/N3Td3eV8sT/6BGR4hY3UK1bZlNfWev7zES0whCg6
DuF6w+o6njQPsWMItRsX7NdNQMdoTyYjkHjLSpQH7CVqsCzrN6Ss32FIN48ZYRHtme0QIw1e7qVs
jOMKuQsU/LRHptKPYRL1g5AJw2AthYnYW2UTS85wmKxH35Q80eIZZpb2R+MbjGURvJbMbd/wETxx
sEXVEX0pQpBVqN6fN5dWBvzyrnrsXcj6XsrFdCmTqxVT5e1vgzbk197TUzMLqfT8BMb9u/tIfT3t
h3BsX9fAbiiupTHy654Oxfs6beTXrYflN67tAsqQdeveTm87RfZve906r0cPy32x/NknyIkx3s5k
+qnplpJgNnN8auzj7Jkfi79ydvpY2V1rm/7it/TZP/C2HuD4UwfUe3f/F2Vpanymm+8afkUs8WV+
RL4lRSsPjE++Qk5NVZhPsvBUBM2S4rBN+9zc4F53vqN7j1qxVqqVgxicTsgQg1Mt1nBr2XzcKjH9
uDyUUVqXIVfN/hRw8l3PReTCXgEUaDqQkBJV715dKYpGSG5qe5AsiGoXtt6QdbL3Uo5WafYzBbR4
ahUwmnQWWDEIG5vooIoownlW/qS6Sh9srx6yzL3BIcQy4oVseO+eEnakbJQCWiqEFW8bW2TdpEII
9gkiIIXqmmrhTanIBTfBOhYa5+vs6UyP4Xyc2XUeHqPDie5lC2g7Owu6RdDzp//7WX6y8UIappAs
TUV/f0p8QRW7q3+RN/wsQSWxbWyW53aKgHUvW1u/fr8+Ep8qgFYvNp9W0Iht7uUtlXDQvkkdEAAQ
jGboPS/xEgAViVNJNkK5RJbN0Co/gZc8zmjLQj8YdkSNrrd1U+TSxR9l3nmmXjk60gj13HsoXWsP
pUI907mU90LXpZSWc/nS/X7dtBZAqRrFZqpZbML0U2ze2nIMf8bHLmDj7rb/cy3tihCIQQA8i2i/
CrfSmZ97uOezUQ6TMn6ofrz6tKwaTyjsU2dzLv20H/cV/jr8RRdwmdT7P5TgGrsSr2lKcm3j1nzz
QN3T5KEKYLL58MUrcMmew39QNz1UjssMDV+fpjJEpeGsL2Ay1vYQOnEUEYzWBCQI6GIHXIVthIAX
gncEkwFm0E7w+xmwzgNwDiDxw48qxbgw8R2BcEMBMP9tHTqbeQLb0Y/SW7kdm/gWVBWkmpfuAeLb
TesbVqdPeJEB/wHaaA4fSvfJAv7oc6P4nmasDrHjte8/ASaMC8C6H8G+HyWEvQamERH2n909xe8x
pcFUJvjErbJGYKN2YL46TT5G6aq41U2cxswp3yPePcu9wN5NaTPdeRu56Sa+MFLp6hlQ7EyqNU4I
Yxb3OZMuTQoqSbytn/iq/HX4DUJtKVk3YF1kunV1GHF5pwVz90b5rTdsA/SMIZiE7YK+ASgGnitA
h5i4l+uKTdT4qybkycYCYpF2MILcSsVRjqZQlFPAcEsECDODbflaWJN94yBveSzvFnAgPo9ZTZ5Y
3oX6YAPX9LEcruUHeuf3j6oRtCGeBdYfgSCxOPQ4gODrBD7ny49pwutqb3tAjrgFaXK5H571teAX
v6PvjTL8EM8NlIkcSvxSYG385L0g9rmKIVCeVBO+sgdqPwL3w6504YSn8hV+sc+In7V/Xi/J9h78
3XB/e78wNEI6tYg4PJHg0mPD1PW+lR09ddYTiANnrUrmJTXcTqBE5BILtkN+YH3Oy99m7vfVDLfy
GeW/WR6umw1lKZSeRKe3PaS8lXcG8NA51Xac1MYPt/qxU+zLn7Wb70ElPdW/qtlyju9M5zOikxO7
HFbi6gniLg4B/fHLEajFywkmvtq1dh5CUwJxYKF64cbk6T1EBYjUKJKxF8RPb1GCLiZ6AL/0yWV8
1lPNa3fRunY/65sWbb9D1QOtm6HFf6imajDxwvlsJcS5ka5QyMOAEhgn9yOQKc2xdpGMX6fOF+iq
zUfEZNJPC1wVAw+5b3SqUfzNJMMlzNut/fHbUh4H55dvB+2XOWc1/g7+fkoP2dLukaZNiw9QSxlV
PoFGoif5Bpg1mnE8C7WzVFwQRUBmLZlaklQA69jxjKDtM9jlWxpfdzaDNDQ+MLl4MhtsGNc48Ulr
Uk4dn+f3lheS1I48hMv8QmLskBm+z1cSMmNgftVBvrLvZbCt04v4siu//A1OhHJpgxCf6qnJ0+gG
hBpzP/vQyEeffPhS+rxWvzq53ct2cP2qb59KmX3jWE/PSvTHAfb/mSkX6Qm0K293tJVbVL+nP1U8
gwPONH8/dmptCkDHV6rHca77T69aevgiKcIUhHuHH81d5YCpHsIujxXim+pRwccfX+UsIaHW4VI6
URRFWQZ2EuGHKmSxic3puyTLyJAL+4iyrVvHYk89Dit3981jD4cSm8xvggrRnvpQXhv7nm2AWaxW
WLoo3QxK1/MGD1P/d2XYUGsdI1idPML/4r3BvTS/DzqJqJCJYV7bE5UkQcGv8HxcuC0j2ZnWZw/r
kL9MUqWwd/FKiCisSx9vC6K7Rm3DI4Q0E/tUB/DyfFrpmKRiLYaE50//U08mpnkTGUTA81SBUbwl
ryZSk2qgM9obJlCo6dEUWHasK3fOIcogUP/mhXqhvmjZSuWp/cPSx5qtQ9bP4xgOs4uunQME1skK
55jsC46WvHwpF1qchy2v0kAzoKXuND6XiOq7gcZApluUlRRQua++qrYVkP3T/2kIODxYyOBSdHkC
Q2Q7QwnK48LmXCbHEMH+VD2P1BE+PB6fOlJ+lSxq1WBS6RBEaF2oBH3doMgpxD/PRToW/KxylxLN
Ht5g48eao9MiEH2q9JJuEol2DeByBPuyQE2VpJXWTxXqCNYKGMhwLd5fUmfgT2ueC/8j6ryWE+e2
IPxEVCEh0q2yRM7YNyqDMTkJRHr687X0T53RYGNjhMLea6/Q3WtUXkJBgO+gtlUX+wu2EysY/yeC
+CPJ0wjVEGLHlZK9eY6ruQ6k0XkMqs5jkF9shBZNFErTYTqsYVU3YRZtQn09/m7Cz08WrXlnBQdn
fUE/tNx+5r+AxWByK8/urqWbmmIHsBK0RyhsgK43sE6OXKxBkfd0zDqzjLVabeqr8U6+yWPaDF40
KazSRUzbG8ekGWz7zN/g1j50d91r+0oYsd1C9nv7uvpamXWvGEQuB+SavqgWanevbpVGfIWqcRy/
EA55847DtBq8/d1PPaB7JYIlUIzEE4G8NpWEZbNzR/fkhteJdAltp4J19KFpWYITegrNqMwgaGVV
sglJu+mcWqJGkHDA3AT7KP3bR2qJVgkudGI0eJv6dYnseZwrJXEJ1SNst2g6FwJFaXaqrv7ge5HZ
UBBEg/nl7KtwNkxObNN6R5oR9ZX6fyDZ6bM8MWQ3DHSWpuDaQHf/9J0vR0jqpwOtXkXbii3WW8L3
WXheVKNbi74OfAuPixsyqXUX1DAesRwTxRbql3FA6hcJCgkYVG2jp56FCj5Um8WTbo5LYwQh6dCk
Rkh6wF0RQadgR379sNxDKvmCATNrZy5dRV/c3IxYUGTRJslxCDH8MZVE8qHLOrmdSperp1C5IOzv
CRDV/jlzG72P80b2pR5sx2ogqgcS8dzcCgO34mxxytLc19aQTakTFEtI2T4y+yA4QdxVhxbtReyl
J76z4WT8Tp4lD6bvxa7HFwYPszUXjcaUcIRPGEPq7JLkfuEVTCtiN9WgzvbhBhx9aenjN7QOnay1
49H80qZWV/hkQdaq4PV1kC3jCrF8AtpLuuseJyhPekIqfjSJOWkgTFw5/CXV5MS+4tAYi0AvyGGK
cyXGIePzg4f+wd9Fphb01k8FLxmIrlzL3MfWwePXCRZC6J7hrI0gWjY4+p8/Un2AxzUF8RX+/k4T
XDJEdVBfNPOGoLrmKl5irdX/UwPyglgEAxLOtV97Bk3UEcCglb0gT0Wk4VKviq98jy3bHAWQp5ev
gdRVddeKO3f3Nj9My79S5wEBF/G8YdY3vP2XTIq6qlS8GVI7+M1qs4WqM5s8LlnxZHYbHTW88cdo
geM+/deLgs0hWp/n214CvoZEzTUyL6SEPky5SxZ+fi8fUKQazonHf92GAbj0UTxCrbYgjonKjN8C
iRnS1eQQouDnS5QHQpd4qnBRUUT2uoQiNtaeq8TwoRWtT0TD/REolG8DklVvVaUJWTTg5N8UjlUO
KMT7Euod3wwEqTqFrd07SMqK/7wH2dOuXBzL2tmfvZuV6rolQP4s4OCgSJqIYjQ8A4nFamAkAu2i
I0jOmBW/ZNeIXHtJUF9Qtychpgrr4vsD5BnCShaTrgMMJIrJ798v4FD6rAKY4RhhDPxSscV9vLaA
502b5AeUIyerT0Ke5pi4jyP5dLLUI7n+cr60DI5Gf6NRSHXYHXGF8gs5+Rr9DiBTgL9hdDFjvgLL
DhqQBQ928IEUD+WOISuWPHlbcEGwk1gLKcjgBu3pBXhsP2l5Sl3UfWyco+nuMXZ0pXQqz4ApAJ9w
P25/PJYqFKQY9VCDf2KFXHm4xWUeEboAsMmEXPyjukdnkSfagL/JkMCKiVB3pRw35RZwsxS5DNaj
jD6qEDjsDpVqKn8DLYZMop94Qh8SZgz//waFHF3swXXcOtL/YFFmk6Mg28Ho95bowm1sazdF2v/4
XDWcV3xFLDDlU3bQHcyWPNstVraIllSw1LwkBETcjiZ2X+eFmo7wkUxfyiQgeFUuev1gTCJvVX7Y
BqK6qJ7Y70enTEOa56/Rx05/Hy+Et3dyx78lcv9f751NTXxD27rO8DEu+b+bQFqIed+11h8FAkaG
PEEpRWIIuFfcLxkEwOJK+lPdX/t/XDfoSAwAgR/4LT9LAr4UrXvw5GlzwqZYtAW9xAymv1OQVBkS
OmBFp/BJtFBok57N9HckmgZ0SEx9NagE1YF0v7DrlAaqntFVYt4cI99KevTCMvkPX0ElDJlPMqN7
emgWpv/mal1+eYbzgysFkxIDptvQjbmhI6kJaDBIylzzSrQf0T5ieTS63CNl2DgZvSB2KW/M1yJN
T26QE/81J1tn3X6Tk0J/mXhJIei5p3lNuDuCjpJjy0CvM5dDbtMov36CidGalj0jb8qHwSuacrWm
CrQGHBlffwGyYNJ5hWmmmZbjIrgDlKnrUUL2QNicABY2hD1oev2SN8T4V+leKUkcIgV1eKaSwG9X
FCIi0qyqnGxJa62x/UesWDKML1wa3Cx8keDZPjoVf8VM483D8Vj1Cep1CxAsKwqaeSklymsNCk8o
PXbbyh3rFV6WaKD8fgpbIksTxlB33EPpHkb/lTFWMNoBzsKeXMcR1VGQD9GqC3ucPiu9Sw/UEZEE
cQpFDN76cflcDp+oQ0UmqsV5ChtFQFFBtfc1A4KIYKW+0LeJUtBDjpFctwpOn/8ykQXGN49gKG7A
Ydl65X18nTQSdGupa0+UURTyaad3k/jus0gqglmDdgMyR7EKL0KM/zcrjtzKfYQya+cV71k0YDgT
gLnnNsmd6OHdtmgHbn2J3ay42HkfFGW7uiPKgxTX5S2DkAEpTdwr3jGRBKt2t+JNRn9y9/rtfNjJ
HsK0FWh/hDg6y/LTvpAzIL7snWL13GoQ2eduuJLd7b6aJjFdtEymHifwiWdyHC8hVGsuERoCHk5R
3VMpt8AiSUi9j84cMEvcQiplfXDL+PcSV2CYM7aUnypaFjEkuxyz/II/GWnGK73VtCSNmEL5VePa
qQYCQJCvqoXgbNjEC0X7AM26xpx+4eQWJd+LlgiX4oILdfqR6J/E//Dsahl5e6sHbJmmw6G0Qmsg
0jE/FKqV4T5DMrragFZ8AtEbdRsFrxocDFSJ3okMB9Sjw9MOKHUTZiOvUG9StboxqNNEIP8B3AAE
xTgXxYMukyuW8R4WsaeDfpeKpyqs5paPdbEniU7QmRc/L6QwROhwX1RfRT1C/5CzXny3ANMyTdmL
enp0INvkpB0YMt8ddpJPkaJgqqqdIMOsusDpscEeJVk+UHujXFOieCa8BHOvt1j1USxWpM6vRUYy
AMTVMbXE5auhCoN5J3LT6Rg+FVCYX9MCS0P1ioQ6pINv4D3zop7fk2QD4gR8uHCbegDBpDil5ENe
GYeZ8HBFMxMkh1msbbxQaZJy869SM2h9qBNrkxqG8A+HMUyjaAUMfqhq50qSmejpWPYprHrrNqI2
M1jFfK3DkEcI5478STB7E0QSSb7zvnT8wP8+BzbLxwkjYUi4iQfd5Xcr3FYsWM21onvrHlJM2LhN
cOzRi3QDZTUhLrwhV4MnPd34MYUsLI0yHKJ/IOyAApgBiPIDxrsiJSvVrrwGsVA+OdTTcqnOjiix
FJuEeHAx+GydFrma1/hxxN6cPq09eTt61tvLN/53cHnEJ1ia3u0+/nTKo+PdL4mivA42H6ThqJKU
7PsNLNHR+bwnw3vXwg9oMgepCXOvQWusVguVbiOSIZo/JIX4VKogNp9NkgOU/3I4rviLBQkZqHdb
oBpcZMhgC8wh6IJijDK4ZBCVUGEfXPwV1oZ6KPIOQturdqzMjuZmb57je87OcNkGT8XfMaSl/xAF
bVVQBVRTiX2oUh/QXBwrvZGDAsvB1Z3zt/Gmt7cwj2LDqzzTRwRpyGXmziOcxZKs+uVaPoPmrDTa
VoGHNIDWKugLaDD0+ynlzXue0MG88q8Bz6DkWdSSQLMKVEH6aA029OuxOHzIWXHSHEBvKMgAE4kl
B0Tfy7ajxB0D6JgvuGDqfMxnWREzhtKmzSImwLOWEGrdTc/sw/5nbaTA76iVNxEQWgRYzX6Ro7KH
8uQEOe8jwZDbQMLraDaT9gxyIYIUkI+6gKvVwZYcEy6Fmy5KkGDvvV0JptGz5twbSC9zV3MfW4Vk
sQAShBT1aC6FKn61ayfXnKqGf+Lyrr19s3upDU/VrfOGW3hzbybhxjntLGu/OI6I6TVyST3VxCTi
LgCSTlbVW+kUvBbck1zqTDdFKUHQ2dxwtOGQqOUGG9xXesjavhTCDYzqKRKEWRjnhON6e2IylBB4
pR0rigWwOEAjA09G5Vv7iyTMB/WqI639Y+eBwwV3pLOOPy2IW7HQAi8EsIWIgbkmlBdP+EG2uTeW
CzAechdYE5itGqU7CgRI0ht4ClLmLYQVXgst/VqHAUN2xmcGEcOsgFAAHecwEFVxPiECjmGpcwnu
7ijDQWbMqRpO2ACuQ8HvTNHC1+zq9BujtMO6+AhADOMaom/Qr3rBDL7OPqoEJmU4fEs9zdwNJGA5
jlavOjhyD+g6IlXZO03R2SfWZ7m8x7hZN1/5hXqnNrongztKbxtS0vZzTZ1m2lgkqfcKrdfoOcuA
JT0pqYwMu/HySmCwz3aw6fVo1e69WjgRoV1CQXQ9Mudklfza3PTRHvk70/ckL5L98ZXin2fOzXk6
fbK3vCvKjWxZFp1/qSWgJCRVjgv05Iu9Gyb0Hf3Q01HNWPNwmGz+5BlRICEJqY2gmLxO3oOaaEw/
KZGmVt0UfEj6t6hDtt6tY8mhOthKqHd03ott73fa8IBSVcBXFZBhkjZk8xMHfwB3+kdRlkIffpKH
fOzRacgjhUGCTiRuMLDcI8XDO+akvEXZNhBeKg0ru1saPmb5dw9TiwobXzcuQDbluYfAdLeOSFlD
VjqBg7D7GBwUi3hlyIQHBcQ8xwms5RieApZKd3N31ezyl8xRJJDs1exrK1QD7ifEKb4faE83uyLB
M6Mep8SS4m41wT158UjFwgnKWVw/5GeQE1F5joogaU4xPUUs71OxVJMfy1eGrzv5mw5Um0JMhaui
8sgEEnmbeBBFMxRV8KW6Yt5UaF05GEzaMFro/IJsCsnb8Df+wbIgctSOR3muBsdoVuOiTrQY8TmY
JNYmVGRQC5NGTZug6IT8bwghdgCRlJrciJiFI/zyZqtgycdxJO3ZjOw0Qjq4a/hxE+LcP7RZ0Anj
o3DcfsMRe+oqPpccTDPASaWREefO5yPWEo+UukC5BrfsE2fogrCG0x6B6IcghsF3QZyLjAbCOtDR
tFgCvhn2c551gCcZBBIE4jLgA9fo73mZXlGd4zDx/DgqGvrGf5hPgmGVrBPca6XFvqBirvgrKcVU
6IaT2Kx/w/YkHsDvXeMyd7v9dtxeDds/k91sDYqahgQ9SHULsIsNBzxh7/sEQRGi9TdtW7W4ybEM
AOrIWckdOlkm/gv2I/PMUzStO98Lf4yrJK6HsD8YMK128nT0h4t/3A+9IoyRxFvAb4n1DQCCvXyD
rgwHvBfTL61lBSB5QYcgZhhh/lB1rgNs9JSFQ1WAEZRrO6NHhSQp2QBcjvrEchttSQeiturtO4xr
QgBnuEb9i4BCyw9LMy/WiXpx6Ks49Mv+8sPf1JFT4nZ3vxjg7G5ZrYa7SP3RTPqFEnDjX2r6aiKr
GNdwanRRv7byzgmkZ+tt9TwogCACMDDj0RspSNFMffpHiVlzhT2DSH9Pfdpp2+cL8KyHuAO4vHyV
D61FX5f4DSYUABFXhGBuLI+9uAWwKOTN4rRw5bKuWHu9by1XIvyCsAffyPXkPjwlO3LH2YWDlu+I
vBW9mRBpkQ45f3MZv4Q4A2sj4DxLECSwI8C1k58Fe6Q7Ua2KBWlTMUytDrQIypXFe12+4Fjp9pf4
WDGbtN1Yjjc8mq1q+wjw/jpQDxYkQ0G9rrElj9mWVjOlLlr12HHdYYHxheAfD1cQSoXuJysH9PwD
S+UJ46h4CEZeyPnmXXWnH1+EvQ+0R2mnXKLqXArvUgSSTrzaLdLbF3CfJOFPuH/NuTwIaXGuIUtW
fdMrOM//PLSitCd3N+fwyDGjlyWLdg+LiZUdSpdfKD/CfzpSIlAwn5Z8MaKmQH0KYQrRBnUnxed7
+ZJwUTJvuok2kdA++sUcnPgmmoscA4aXH6RXRAcgXgZgb7EgA0tCPTV4ARjHuRAyvwgV1PKggO0L
cFd2aCxvn3/w8GjkJ4mZch2g3ofGSxKaFsn4DXiPIcAMhAkihRgdFEEZxVBXR7aLrMETjo/km8Xr
0ijRptdp0YzYhmQ2GKA5q7HFwNHE1W70N29nywfr0CCaMj7535SbxECFjp6371AMK9cR9yrejIAs
UXF92fcZ0Qfdc8A0AWCl9Nun1Q2cXKSBmXZkK5dksZdKvQhmeQTEpH28cGm0NxY0OgMQypTIzOS9
GLANiWxDqdwHsfcpi2iVO6xLbDxTGe8WDFW+u+ELj3nIT8cA+GGEv47II7J4n5AwYOxHJ98Avogi
BlEqOEWf6LPqoyXh9/j/W+6iWyPpQxgpLbJOytOR/mUem0FBWSAiRuha4O+Cul9Azw9ONRLzcSDI
njbJTKvamIASuDtLo1P+riAW4NInZC7NDzJ5vxgPDOd8MBDwG2zuAKcQe9L6pqYsjDnqIOBKfjN7
+uBNIqJn4MMpDHEj1cT7HaT5nVPFgV2yUzXV1nDDHPjKHxbsTMDzTCuRQiTvJKUNiINqVFuEqwpZ
c9O8WGA+TAd+An8iDqUemkEKq//NIfWVZabkV1tuRNNZdyRurXAhwQcMnl91x4zwI2ZGABDYclWE
Uxghh9BCFtQtMpRLnItK0H76Kb+nKwFKWspuqFAEooTl9EjNBbeDEkwzUOxBpDnU36iQRTPqFCuO
3KPTX7L3Oys6t1/5lNWKFZiQRzA6fB4d2WoIKl+KxucJv8NMjeVJi3lZc75z8KoGdJ6TA24u7wl5
Rf5Kg2wIoB1PKLiEpIYIc3NyqOIJ1JPB3fVLXUo3eWmmQIpuO0cKidSQ6I3d5i1U4RUkK7GIk+Ww
BLNWETktyWH1H0yHB82eatE6sPKpLSRuqafEgigTtPwhDFLfxXVY9pSoULRO0BISUcBthNKI3ENO
NqAD1XolPXH1rlKsVIQ4MKwE9eNdHDCWDYCWKxgiMAG5d4jLCV+BnjaHR9AoSXAVQPWyPEj9rs7k
OzkolAdkc0Jagl2gTVa7Vr8BLUOG7QHKWBr72tRVW9s1PM7oJxO+CeH5dgur9BW9hQbwg9aNXqPV
vF1kyd/O1AmPRtNgLTfBhu6sja5a2mpx1TJ69VobepzBq1Jjm0NworZ0Ct6z4qH5lXOLAGOiwUBW
SSQlMtFMMVp6a9O8yO1iXoGgQicusthGTKtK9Kvn0oGqsWyjAM9z+sXyMAPlyJihZJMxopCqaoEI
sE9yVTKS6vGhyZKjSWUvZTE/+crOp2lBK64Hh0UrWk8eQ6Fvparh/7e8XigTcotrnhwQPo5Tnk+l
eX9os4BQP8k5t2ImFaIvRQbsW8fROHAQeA3YZEyk8h7ir4gOxqq/YD7rB/kZ+ZIgcy+3JkezUlKW
ldLHyUoIw0rPhNAA8rVzzE7hAFWpQFC7UT5TtRXxFuCAyRAKGl6sUaL3sDD06J2Hi6Bsyr+kswAv
Gq9KQ7PIEnhLOBw3AAeCw7wNWVA2zgKEN3kUrc16o4EzuuB1g7PidXkwcp5wmRhj1YICo04USccY
JT+vfrNdm2xn9d+yoGW32XlWudhHAE2WXUPvhWwwdf27TYES8zj4a/3md7zzSyFO9vvtdE4BdMuW
O+90WLuV/yw7n5bIdknsk478RiZBKR3cW/fbhawnsrIA3/KR1Vm1MyflCunquyOZOOy5FVgDMSHV
wElrKPW+KiOiCj+uIFdTRgP1Kusse61XCptOVwS4Jtyqu7uLZK4Ly1yBxvBxdZ9lQjQDJYRf72KY
zIhMIYHaqh30CTuWsyVh+suZYVpvdAGVYOGWFM6dAInaBgAsJjfiAUK1Czek/WE8wNXz3CtMo6wf
1QXYNPxXiqRw0K+kPrU2C5x/7BT8SlIQvE1rtiRkVBpgFzGw48LSQK/A5vC3SsKQa8wJYZC7ik/Q
7noYa8nvYm9XVk6/Iol45pPQHhFSGofgP6MlRBMDXMZMO8IKy9hjm3v2LFKCW/aeMoeYAkqdiH0J
EhrHgvTgFtwYvQq1OCwJrYfyoTk7DullWxjyvZhDO3eVXyTAY0iKkyoY4qjmSwFktB6eeA82bi6I
g6CIcms+hB3iKCTsOdL67JT4+2b73UXJYyomZ+1brSxKv5Wnsx4BEqXx/aZDY1xQH9WIB61C3wCj
O1WMpYxfzauMDfpHFtvFffUFPv+MUj+FxiEmvolwxSNXz3hgiNY/259D9MoJ9jUyZg2yU4VfTJ5+
qlzaPy/5PDS9+wOCvaRGzJwoLs6HHqco8yrLj2+m9nUK63l5wtRpzGqKA3wfJx2zU8PF7py82uK5
9ffViMRuz1oc4h2YRTI6MyCadPDpcpL9muEB1o6aMNsTp9xt0E0F/OSMgq1afudVYhU/KRTXEICU
myTvqtp7zcGT0simPqr2rMEOV/r8Z9L4vHiYeUc7MdSz/9oaa5oV1JUndMOi7YoEotZdYyknR4uS
HCH8c1kpraZPWDYKN4oO6uqX0xzJV5PQTtH2V+gbo8/KQ9H4FtYjEL51ncqOW4QFaRAHltqV6IyZ
ppMI/GfFjG/N6vqIx3WMOv/uFyJQxUXRxC3NTtzE1pEUUtl9jdapfR81FyVwzxe36b9Ah0T7b+vc
ptViMXblbKjots0TezyPnxgYHGPZRRlVGVI91+iWl3KgCLLxidiBCUKwR9ONKgbWicBIoiu57hHB
N/EjgxfHHWtaBJYM3LHcfPmJWE1oxkXBR+oxsj8aAnJwUQ+igaACMgUSVMcxl9ufB8bJCkoU6lQc
KvIDMDIQFlXXGtW/pVuhZtIPohq9nnGT+G2RgyfcZbXQgX4rdl3gackUcFIhMUOv9gruIe5GnbQU
xmA1xodXGhuXeJNr53AeclZvlLTGTOPxLYjUFGVM1l+sJnZbtLv+oFfx8S/t7Q8NYHWk2kSpXg+t
WFIHb4ZQQZ42KeZCRg0JuBUz3ux7f0PoTPtVe3ELSO+ivrEweK7/+midJD5zj/jt4e67Zt4Th2a/
HV1Rk71rbmk1OHbLTi0W76oYsmV2qfB6oZZuGyfLiw9a88REI3GMGVVYpe0cV6gscASSxxHJ9zCW
4s52KL5YWrSamK9DaWRUOGitvUpj52liN08Xu+eBgnKua/RqqdvMvtOgNLTtiO3XSdpmlLRF8b8s
6DZKLaZ/aG3bLBhAArbRK37F28jq1ejpUB2ABMshfOf2ZnpIg2fmbMiF2KfJkaTwHq4FTmoaPkAW
v+3aqDlZg1kDeJe+vfLDsF8lb9flxRe2DBcGyPo1fLH27JwLlDP6Kuy8tz17sEgyGtmEiVKogIus
5jlFMVYCSwoqofMzTcYkzBt9AzfA5wRoIuNttzQHtGhnDWOIHP1cWXoNcg1kDeo61qzUK/WOP+LY
67ZcoiTIaG2Omi3CD7W4Tmz2L39QJcOwDvMbfoNlqsGqGyYKn9jNhUuFI3YUS16+niyJaqLqsvWa
lxFWkWjupS3T/PET3oochbqqS2Qi5ZNljrOBvt6jbdg0SWLozqqJpN4ht0EdldT9SF9lwQ5jmbsd
CREMIWNADYlJjbBDPbtEGXUlzkNnoXBBZuDWFd4AZ+tqn8bK40kGmELGtmc0g+uuK+rhvuE258wa
6U+Zzj2SW/uiVYhOVIMLK4Q5YdbRpbi9kBE5c5X33fdfQYQl+yGPV57lHsNe+PFWl7SYbXb1E272
cdYgtM3yP9F3tfYSDQgHm7dL91YrQSHQhc0W01Y6vVx3HTpR2jOAoqsbQPmEuVhUbjg1wlPwcIPz
O3jNSsPdqFEKKwQuVYm+VBk7i21cTSHXY0CQI8lQQVL2jB7Kv0b7FWk9VKKo2O7R4bfq38mvws7k
yVhjoMguaerRLJD1R2k41Edl0zIunrzAD19lkxaF5qamu0yLPEy5rgKwgH4iRgcWGQqD/wal/4S6
gfdf+Nmi+cm6KtUixw+kVT6yeJWYhAbAM0gYqLgpJiqFpVDtXQ+I5OhjdBPm71iadaWR/AKthC8G
UBEv6GJKz+SCwSs2MzCDRkf+hAy5DLu2JrV0KR5ohxpDGib5OOCV3GShVYPRMqCyGYh3kzoRWJ6V
iYurHq1yE4U10bZQB1DFJLlSU37F8iQZwU3qA2aCUDcSSVWN6G5epVcfXb0PLcYKsqr0wbY/L/+A
dJBEKp7eGlkBtKk4El3bIj95IzAg2ODYXjiAyk9oAykaPycC9EswiQMeSHnmyop5nciXlCqTjlS5
SGUNBYZgvMlua50TD02CSEgixcXjEB0i+kE27bvpVkGekld8/UIs9pqLo4SoxLnUx3MFyBW8wuNE
Dq4+ovggnN6Rou+rI90pHQLtq90P7Obb5DRS+wAdHGv/QLAcPePAUGdVtabwMyn+UZ/Wqd1IXKkb
qE5Ue9Te0A3/ZgXFHVDW8jFTiwY5z3UWT3nj+tpHN+/m97dtFXTrzm2ZQ6uB2Ba5FqFaYyA2MrwU
e6hjXFK7ElgnH5qgMeO0VFYGjETSlKPYkjDWUaNu5Eq0Qi1J6/eueXdNLAcJxm60D270YDLIGVh1
L21pzRF5V+kiUca3lB+3HAoZoItHzcMVWDv1zNEFLqoFpkB/IEa5shCNqMFbkwg8g/mlvEWR2dH3
PVkebZJb0ndlfMgRkoxSpkWfpSwgTkTOyqd8QMJD6An4HJwQURMv5LT1JUdydRPohFyCykCrD6VR
WhsoHSVY0gU4jpDKXCMuj8Tf+9QOaMoJXBhAWb17p/Jci0ocXrFRfcBzI0oJtaoTrvz3SRwMR0n+
heWM/Ak1RAhmnlEno6J8ShO0xRaA2TbYzYxujSIHTaw44DyhtuXCqelSSnV3S9VViCGBMSDbWfNk
Keie2IkVpwa4qp3ab1cgSh18wy6LNkjeVbkqk6ZLxRkrEadTFhpq06VIrAKx0PfK0XF/BBgkVBQU
mczP0dl3TLKZLRJC+85lwd0JHzO1Z1P+r7hrqgS/HChDRJ3aq44yZ07EwFQC/dQOZpRhQDKQCwZo
nw8LgRyoGOQDRLCV4lZqeCt5pSBUzzSlFmqrMRbErbj1XE9uIh3rhMvqt2FwANtW2a9NAKwGFeX5
ZXrkYlXiY5QBP8t4VQlGMQyPjC6eFPlEtW0SaBEIbA644qsQyHQSSuyUEqZjHZ03STGU0AJz672+
799nqM29+jo6kDeYXn+bRzcD3T0sb7ykd+mm9Tkwie6+Ee6PzqEK3el2+krfaFcEJhq/vWP7msQ8
252CZykuve1r30IEKLHrGDMgOJ1jDZR42krah7LdeDq7CzoFT9IAwJtO/SaueKXdgIdJpSfezo3V
IcwAye5R2m0SBTe87Rr27TPKInEu38D2NTg4F8aDTuxHXDmBqAU/FjnoMhBsbu/eOzwCM7RCM98E
sQaZ7FuzfU7E2/tscEcpf4rcduoIe6uC+YV+UfTVoHOM8glJn2qQcB9HOvZB389bG0JBZnuEutWF
msQe99OiL6tVsht94d81yjWB/wvxpRNQaHoJhLWPQUmoOax6HoPZzpOchSADSkwIiBT9E5UIxdUl
sVpMKsBEbJpM2hij8XkOnDPIyD2n0E0EsLpDbigoDmUoD9rKfmmwueU/NAPjr+wfI0Fkn5BXnn5j
JJ7Kx3l4F5R0fh6wWqrkXvZR6Rv6RLzncWzXcJ9fYGdkafVYj0WgAGEb32E5UuimUq150+SYpO+j
GVMdlJdPeHG7acZHAerF8a7Exb4Fwsh8I7jOIeFtuUiyqZpGgoslftORG79bVLqVrjCM66DqVdA8
IUle92quAQNPPH89F4xIW9OBj0dXZ9xxM7q0FBJYkYUpA+ucttLWBoBnR7+p4poQFXapp+JweOUv
fUDd+fBBm1kCxAujRaZdDx2WkDfK9yi1rJtdzOkPfav1in7Wb84r1Qj3pNoEQcCMCBSF0eEh/1/G
aY3pUSdIsuOOpEV0UVIaUlbzTTfp5akbsYDrujuCMGvAyxYSjwO9mORcDAMgL2wSxvkBepTYK9qe
bdMXN1ss6gLp3miJDCH6g/ic90lyA19ebpmtjVdjHHrHDUANk5/NVobSBnRQzZKDt8vpTykwaRFW
LxDUtUFGJmMt7IjQI9nsMJHbJ4J7Qrbh06+O5S9nXPzOxX0PL+7dP5O5KPQXzYE5uHmNb6VgT6SC
CcedGhIFzY19Rvc0LAclskXFI3Vr+FINZ/oLZ1OZjItb7rIrdvcZnZbasR7JRP7jfe3WkXMIre9k
cvcb6rcr11JKXr/UvHKsNXBVWQpB8Mn9kl0g8+AdurfxfXD0n7+fSTk8QQ4BRnmDYF7vP1vnG8yM
csM3LPfZ2lXdUv99ditE8jQc3vgXWIkl+xTTk9AvWf775uUW7+BVpxXybuag1qRm8eki0mHcpdEZ
H6nMbGkWuevRQyovBg53HE5oVZ36xWv0qTieyYaWummrirBWt8Ei/UQuwXJNdHvB0WM715abbL2a
6ewpvx78R6m/g2CVTcojk7AUUSwMLoP1ZqfD5Og8YRVbYRqUG/a+7FoG2hHb3hOU+sY2Jteo4V+6
d6iKUIphHkNy2o8PpeGpkyBXsAIO1CBLElR+P6zoT3szqOKof+Zl5jdVg9bjGdaBuIGTI5D8lBwC
ltIQmCTLWsPH7l1Hpe4DhvnvPfNrvxlr3hpQ8hrKm/WLGWNGXsI7U/UewnwjIePdz671dZnhLUys
/npSGVa6mh8kf194CELSAFv5YFDamS9HpY2jMhziEsqFIwFDxp780dVRKXU4PCLJw3zHFF9m5X65
t5s+5+/55ufcLlUpzd38LfaaiUyB/zi5To7fz0k6ug7KnSopz2qbVpwoJG/mm3k6Og8uI33dLXfL
9Kv2k/5uvkrz50/GdhyiX3no32jH+YoEM73G5uT23Vy8V09G0yQ6Diqz/fdncV4dV/vVfXFfrFfW
12lxmuU26hKmrb2QdWW71FWpGQoLdt5yxR/eYhuroMKOYMOaUDss34TudHYb4atz7VUs+9q7jp57
+mH1mpm7BkLdsVp6PDq1UNsraIRCr7+xH//siUxwiluaejdokhUojuL9mQhPfGitBzEAOvm1fxpe
x8kS9Nn9YN9I4NEODL+KhphmT8cmU7wNUsp8lbWdhtXuqXWC7CVq7zb35Ck+xkYLzSuAu9J1sZBk
0cJUBvdbmzfRnXj8lBCUqKJ70n22s2gX7mCz36Jdd9PFhwA3tB2n0/tUAgqH7qGbtU9dVBi845fl
P3HmtMqYUcqAqvGVWYNN3nZeWMJhfWj1tVTuOUSZdMnBpJRt1xywNsvdRp94kzM+L9PLVB+0H2+G
2/6OR9Iz4k/8ShkkT//+d/8TDU3eOxlT2fjwM6OxUd4glrCBoiVTGUij8qIfWM+3Dsxn0lL9cl9L
9GFRY6RLkjVlnN+P+aKkeofaAKuweQ2UkCO9RfgkD0Dy7kh9/tVidY3S1yta0Fl327rG786ll03g
O4w2vaTf6Nf6zW4NX93q5zcgfLBKi+yo9NZ63Bw0B0lvR8vKHfTWDVups+ke2xWgj4pP5CNok3ew
q9lrPHEzSM1O/WDvGvP638cI3xWWl8nZBc4Fd0r9QulNiNaYJp0qJ1yImRJ9LIOdnb8dGLPbJCMK
vIykEVulbdTovXY0f3TYxuIzO68es2Z+h6w+kYIKxSrwGqGkxS/IggvmrvKwRfJLGNYrPPMj9xhm
LFRXpfHOEHXxIVL7dHWaRoC38l4H2KEPrsfwHiDRYtnPklNDr6O19xvk5Kiw4ulZo+QcigIIeyE2
w3Irw1snSedevp+USvf9x4pVkldLZNqwd3t7C+zcfRpO2vCsWyt9OtsF0vkNp7aPS4ZdJvavh6WK
l5BEoBxSdU4o34Sp6V9helqhlbj8NG3gNmQUehOH5J5xCu9N90zd7xs5lXl5fo1OoJCg9QX3vc2B
fyggxmt0JuIHKnDBsXfe+cYVrQuYi+A5e8midvVO8SE+xdWzY5qIJrvGTwoIAu8fgogZnmKW8UY1
OBHIz04Tzt+6d6tU4m7O5xmaLetuc4IJZY1x1rLe7rlsZ1Y0uhMCOeWKnYx3BDw752My8Y1WtXu2
+teqI4+9vz77zZ/KoLJx0rp7QiWqWXJOvWtQnRlhuqETMIyCSqsyq8xeaVC/gYoWEkkStiTZTn2B
mJTIA44xtaav8W2YDY9HWyObpm6j08iYbb8/s+sEqSbWk8muYROSM6NoH+Y3ZyS7tHfaiaXItfAh
Bn+qxuIgBr42viDSrLVJJH7Ao1VjdlSH1S4Z4QCcRmrXJ+f5zS91Gj1NhaR3jq65Wa0A08Chxa2t
D+65m1z4YLKXBJk/9aAMQLfsm9gtZF5KmK6ShpuFyMYG2rtY1JBCRZ+3tlDnP2zyvUQwK1wOXLfG
sojJFN9CIQKbyuAveenM+sosliEFpCQymtiqQ+sK8EQWek3SJT6zuPWTjVu2nHtybmXnRvgkX7Vh
1gkIIl+SHUwfMS6xk4ZbpwzyYvd3CsGS+zffwlTOlht7CYJ5D27jEWc+2ktw0e9eo6fAWxB3ov5m
cKEjEsjLWCdA7YeGSAmUVp0M/GD4sb6u1zVSdL4ZIit0JrGCh+JWY6uXEY2T3uZTAH02nb58/yCC
k9qSGu86WjNvZXQrgUFgCHt6OEOaAJGcOcu5ESukUKii3MTzP1kCLth8h2fh7fta+TZhKajx9d7N
Rgzwx4rVlfe7x7FYfUJssz4J7UE4plrqmWItJsk752qk95ayGawUrTS3IxIZk8Mt62eyvTww1KBw
ivyRGgErZNaexZVWxoEafH8Tsoo+CWSqgbkUefsYSeCIS/dT9iUThDgAq23BJn8mwNmapFltDVpZ
SGWNLqyT0P2jbXv3trftck9bpdOA9a8YpjgDlTdeHPF6Yn41xp9hpfMg9rq/ITeqimEgHkAwxtI9
3Ux30w+vbaNz+0NMJU75EeEHA0yRJA+MPy21Ch2e7QpEdeqYecwsxK2UH6RxgS43WjKWj3fhJ5xv
hczGoZv+pD+6MsKWl12DBzx1/99VkXLrlcdmqgjv4Rxp85nBtyw8FQ2TUrAJdddEuX1G7wgNjZZU
IiqT8vgxkETTp3MkbBFmnc93utwyVEoEuVSWj4RJb8/sFlgu+cIgQH94zV545LAHtFUWewQ+4Qvw
kA43KC6RUnLwUKGbV/vvGBXWKpRiOs/r+R2vxJAtzpEyKMfIiBXkKg2lUyoyeWZUGz/krlKMyaNr
Y3DzFacWq6ZWziebcnwZtAAEY3L3oumh1sdsFmZUx5RCgsQuAkelG6LIDSIcin9EyOrcQKbrEmKa
buy5CAOLNbkI9vKAjsAtmcktk3qGdDDSOGk1KSCUWFwa4QEX7/n7/L3Qw5cfa+ElLh5Zz+ho+3TS
2CQP2qq1cBZ7p8FpcBhoRBcRPPMxyJaITLRFazy2Sx0DXQtF6PWgjavcKXXInaHOutwzsoz8gl3b
50iSGbf2jUzadDd8TA/Dw/A2zsYS93h0G36FTIyEis7+Z0XmBdUk5MNSUo674Xl8GJ6G5z56Gtx9
ebNItHlXNCbOvtY1s5V2yq1LZ9s7IXew60hgrQoTP0EiCskTtgw5pzp8YQOx/qoDFqtFDbtVR0tN
VPM7m5I/KeRJkj/+O4SQXYouQTkPesVIP8RFqkBS10fHx5t5MK404l4trSRH8jt3UgUW+QO0fvq1
8adbaz/7SYhuwbZ9j1+MhvJo7dV2pGfOeYomwcOT7DH4td5LFJnNCKRZfzPajPDwVioFy8Ar1/k/
os60O1G2W8K/yLUUZfAr4oSoOEe/uKJJwAFxxOHXv1dBP+c00U6njQPcw961q2pnVBI1T/efBuUq
yi3EM0JEKv4t0Gaj7UbuTZpBmpkpYBaxfbT9/NY6R79xMBpHP+tXGQS9k48qFLc4p3f1HyBj4GOB
7XOeifhu3EfhYQrmMz6wdpV8p3XsOK1a8NGwGF2G6XDHAjos9/a+Tnm5F/uHE7ptThVJI0kiWMCC
eAGHmBazeHodlPzr4B2cuNiX6Wd+mbIhJvem+bdb6rktQWz8rhzaClXJE0EJZlzyJ7MpSMvBgOu6
G+ooL/ar8sJY3GdYhyEcKXwb5PdSYQdSpl6M0wNh5WX2WbwW66UyqOvmvBGwLFmXQUr8wlZFEfV5
UW8SDY+re2D66wZMd/d73lTHosgXk7tApOr9N5nghQYJ3/e/6195W95mf/FAwfIt0DKpYVkLZCwj
9INsGXMOo/MBsT2h8gYb8bN2tpJjCuDkLSyzyTCMNd6zdorrnKw8yp3Yj30Ga+/Bze5WIbwzchnP
fWLF4suhXZgdOoN6aIfcOD/DUrgbMlQ5+9c2gI179WEPMKL3vYi3Zc9NLNA0W4oZk3hnRrnUKxG2
JcCX2qi0m2tDfBHXCAIsfE60Szlbu10ayT8ja94PC2sX1H7Sx2hXbx8/TVK9M36UfqVMSWr/Y3+l
7KnVUXLs2NsKzhuPhn1s3E5tqtI7VsaKm5W907P14Sph4xn5TncHz8GhUpKTMfNChnpQqDxEmtB5
I8S8RA0V16oLVfMvbXnbn3JyQJUGGI/2GWfZBCJ/rWnkt2xq5N+d+amo/TK5JeXqSPIWM3OV8gnw
U9xUZgXX7Rm+h+aBQjvZbbE1USKhshFmRAdQy/iLZku7NkWArQTzBCzWJGtgykMxBX3FbwnRBbkN
FSLSmyZcFL52Lit57xftBbu/ce2wIH5AnN9u9d2o4O3FKKIk8JfEVPsp9SMurLE2rOrUPOm9NHUm
DDaIwWeMA+B1rYdfO2BWhBVmK5mvR/bklC6dd/MGo/XmHT4uuUWd00018Qzr4tmoIeaoDMvtWp9y
aP8Ak9JaNzNQrsdfZR9YIzVhPVLfg8bN8cwPHr0qw6bW7fh1BStzqOmL1SqSkrq13pEDfrz7tJAo
nrsOtIHjVLX4y/fNbJVJc+7jLPaO02h8nNJeYuz4El2s6bBTVPVV1z8H6768eY8B3rwQBek69K/a
eORdFQSBddvyRWEwqUrXWybR0AkETMnzDr4vQycsNWoKzVhxVR3QYXRBFNh+0y2RrIJiK6hN48Vj
Wfzo7p2DU1AbVYZPGJ0jeKVDp7/mUJUzJYGFR5a1nmytTRMuk4hWEmCINwWdInNv84TuaOKEmyQk
Fc+kHdXhXxOGF72ssuF6rh4NlEHN1kbOzPI9UCESEQArjyANYA+s3pKvMtE4u+YWP1zqBLh5o0pW
JIJuhHtBTGAku375Cf686+tDFgC0aMZZSzXiuHttvVHrwMPict89+GOtjJN5oAuH/cgJnO/GKXj4
hys03yNV5nX/FEQDNaLRh1JFXN1l/piZ9Z1rM14RqyaNBwQrmkuQbX6l31Jl1F1E29AoRKxD+skV
dyhIizZSbd0gjsBxmkuOooJ0Lo9RWTkvSSiwwlQC2ELFMaHaJ3IN+V+8xgqSCtAfnJOyNekwEpYP
ZAvxaFXiPuVj4s21ufxd/jRCTjuIuEZbJBP1zK1SL8+gXheXiYHJhTpORUlIxMWAVCGAuY78wPZK
wR69kgPBuNY3mD31iQrap+4N1BW8ilLhHzSm+vY5p4vM/JQ1PkFygjdynup4z09h1rUZiHYrg6dy
p/HXtZvBoDHoU6FJ9IJ3oKNo9YNptMUoN2C+6NhTPS+q6Rptd9pKi54HhzqX6YiieOUMU4hH4ata
ekHxkFW2BEhrX3ybqpcgVjoRHkqcpOMJnzgbfroIExonaubC0FQg1AGaKwNchpEqqUK0xKynOtJR
XcHmCijFYmsjiFTxZ/HYAi5A1OjrOPY+1EzQ44O78nsqi9S6XDwcmVg4myoov0jYSCS1lDajmbV0
ltlmvUx+X5sPx+VXJtZCvETSF1aVk04gsKd425zdWqIvu2uNzdAaVLmJHW9ClxdbtADsry1pjYoD
/4H8SmetEy0EIX++fQ3mdf+1PVAegdORtbQ46drrxL4bOuGkUpCKWdoa5dET9dKdioJakfLi7YLb
qWVNR8H9EPvjCZnlDWPoGJbks6BvD3DN9qFYJjlZtD5UtycRzuBNsUhAhx9ZI2iUQ2Mkrdud2Qmv
49goHz3z4lmrq2e016uCZmKw1l15G7IzU9XhzlqLmf9ck7oKUYh//Dc/xWRNRfwRiUmEPAPVdL11
3NqdJ1hzcbz7AvgAQkgaNOuKmSf+39dKfv056SZaPCOX6kq1y991yJtxO/IkxlW4hDc2tkdRSD7a
KINv5YpfKjcnDMTk/3rD3hXD4dxsGNUBhqUKsB89LtzYGki1oGVo91fqmBgqdxLiamxY24XJsTG2
g/LgM/wMo7mz+mx339Uvi80g6kW9tc+Ss0ZI/gpKX/FP/FPaGn+n7F/Luvfb5as+rNNhe+iM0nkV
/s3EHsJivD8aO0g3XOD1ylldv65feurPNrW9z/YUJNC/mHlHKDPXgH7jUM9GGFf1HbYck+pOsrDI
DbCXe4WHfaM8NqdpT0e1KzaWdI4QlPtmuB7Q4qW/5l/2tDp1Zucva1WCG4HPMTs5VvSw2k03pSW3
GepIFq/lIb9dOpcOLxSzi9LaIufAnYP00shY52DKR53zNCLnA6Nd+xku4BXvPdDi57Ayi4mkDuqi
uD2brEvQco5BqXfzH/Rjglwl4qXWR63LoulrYpwZYZem9s4rS9oZD2ltZFoYtYuVJsXSVOdvkYkM
nqjma/URGxgVVF5IFtmSdgBwSHWLWL+L7UhaGhWS0bNRZkhQ8b92reutsU5b901GGeKQQxTao3SI
UWlSeDVCPAlB/FHLsBzlzDvREJ9No20xF17b9Wrf3Tk5ubbC+HgNywymUgtKuJdsDhuJYPbtOrG/
bpLCyBRQXLlK97p3iwtmdsuIOXrJ4rCwp6/wOUpZL1Je4o7US91tVCmMOXsYmffLIxPH3t38wGSj
tx/n2snHhHZG9vx1Pxqc4CnqDImteO1KPGkz756w5RLf7Ji0jM3PEqvyuVsfmhC2aBnGHNbaXuO8
YpHA6OjuBrtBPnit9t7I1yOtSupDhrk3e5ZmuUKrEg5+lVnu4deHP6AMFjdvZZ/RZD+LZ6Vpbazz
wFCi1Dww+rW+xVuGKMZxpjXknQ1IcL+2InX6kmWEjlP3wFtQnyP9bxXbeVEtRex08iXrlquVpJ4r
dQghVsSIvbN3ba2/U8qpFq9QHVpMGrG+RD47d+kaTkfLSpB0EiAKe0EUnhfQkKeAJjPQrDbk5m9p
VKWTLTiU6p4pqpxUZZ9e1isNNFqEtWYEcArnMZiFsg2PobNmGTjccL3fhxltyhz/FKbjc1gNLogU
/xubgDXAN9DaWA8hJnKFDp2ol9HHkTLalB6js9IiXVVI+bLN4dda7mbRzByrJsg+BpwIBoYRgIhU
RQ5g/NgN8YuoNIV1ep7WdQDH5IkixXntpHkBn+z+MKPOKuLwvVdnVCMiWdRzPpKoB7gQoIXgi+kp
0qZ4i9p5EA2J+qjCMlH14EUDGaoJECHFEZXmSN9X+dkexdgrNBA1+z9pE5GjVDm6LNJXSoVQUCP3
kGB1KHYTjT/9Lv+VhgqW1B5chOsjPEYxzLXuIcKRMELfGlhJMkCPDFOCKHX+rA8Pg9LwjlP7VtdM
rh6KbLUcVNA/W7Aaj2j7Dhwqi+kgInV+8Ijj00OF0CHOxKlzjXDvMboKcCGskGEvi+LVndVBV10m
IMJSMVpAkCqcNdfWiLsnQj9Av8iD3NG8sJfSPBJHL9Yg8dkxAgaKfXXgbFO2sge7/npaHVfGlcE7
JNrvEO1zCGaTibIOaCFcT6BxAJoOF6+9J7dVwwmWM+xIpMfWONTTEXUPyiEDIHiDp8LWAm3W8cnB
PeFWgvttX5D9oRaUbi0HUCu4BUklxCYebOSJU6wwsefXvbnHsvVJqaCOwZ9Qr+3vdIw8Bo2pFCjP
b6nJpRYvVOOVgM4N08P4PCX0m+uWjpNx0TxWdeFDJ/t5dY3vCtejGhx65f6zf0JcDJWRc6qrIYJc
Tm3px/PSSgdFljfwrjWBNPP1+KpNPqNTz2E5lkpRabZuL0AliTexVWO8FvnzWY0E/WIhv/asH+On
9G38WD/RzB7fqbzdF2BbC4rjXN8d3LmMOLE6ungqG9b7umV/1Htfurv/LTiHgdm3+ymYIMb5/qVr
cmajLszCDDD/2RJ9B/C/p4q9ZqhStOTrRgj63l7/7qAr17/iM8Tzzyj9MqZtXLaX+w2FWPYYSmL2
4JKB2zC1OQwmr/pEaFTR2Mm7sJtf1o2IktTT5R4pnDHmGHzCWv9J5Fhnn6f9J1nFZ+usyqP3KGOF
GtZWtdV9e9+mf5e3WzOph7lm3T0btKRjpgRxeGd1OozTwTG8DDKI1WXXXqtVz6xKoctCJ7wPv3Au
x6rw0SvBf0DrqUNGt7VxJdRbSHpsRjpe8D3Z0xFg+lY/fbsOa7ty7SsUlEejHpSCMlZRYX2qt25P
P+F7/Bx9Jq+wjDU9Tptd7Pxx063jwqLw7IGcNO7fwDXt6WFRnX4mhJcKjs/kl/l9fIXVa2H+ye4I
zzisLOPf+Pez9wx6SyxK01OJ5g9uDJJVgVa9hx1KQ9R3u05IfsfxZO9mkElQu+Rf649rvAFY4/Zn
eekIStXxqrplljHdtBvrOEJV7n+GFYJj6QAUoSjDl9DgQ/iXyzbIqTmkHe3N/ySyfEIu2jednrhH
wFq/sY8560gmreUeUBeb5W4ItWaHg8yGOznRlLo6E1haI46V36UksdaYUfD5iaPm49yoQPUBDh/8
2FWq1tJovewAJ2Hr7d2f7v7Z4PPUKPtWetHm/nBLDxRRKUn2ifzNgQJe5LY3NDC4AfYvfSCvPV5K
6+V9cV84y3QmhyLaDFN1xFIdpYAESNIVSHCljEQiYbVDL55KGgMFacriLXlnglGrs4cNrGfn8WRt
wIjhVhsgy+UGtEJsI/JSmRyY7IbA49pSxHTBVxkhcKdMGwAQQGBFA3xPapISFgtSrM6wpvnGrYXg
PrdLVmiPCnmJVy1RryIMCemVnKrjdDJ4qUtot0zKgVAOSZUCIIVAqa/0tILrRb4/sH8TNBKODlc/
amNsjcEobz3uPsBFHY3GZAPmHppEccJxMWoe4o2J/3/OBytMim89yaKV/F06u4VGE9/zq0oJpZvm
x+uGFaFOVvgugpa0aUrrdTD2oH89/JTfyx9f7ZaCHWB6T3pqDcP3qMpkUJ4QfX++MI0Y78N0QNNt
+laJxY0jFUvrrf/oJz65VRtZWvf/e0JneX4tuqVkF7p4unR1NK/CKRQhJs0HF12FQ8XMEgOg68KZ
DFmF3AXeqCUU/cmpQjlqkXGajM/LQoLrIma9t4rQzumbwwLjubNj20RS2t0jsvvx6WfXY+Xxqwbi
l/3UItskkiVjkBNDYWsgt6493iASoEk6YmOZoWZt8ldx/F0n6dRbh441F1RqtyyUAcUNyGd1n5pf
GyWfChLA5TwwJi1HgHNgZoqVFXpafRPWPe3MOrFWCAMxZnETTa8MtPYZvtvkmm+WDh5D+iN4Ue/y
RRiiYPIeSPkjVRG+FoyeFydYO+OOJsfC1aREcngkywSfDOEd0KSJTGZiT6yRM6LF0SAdKHXKqVN0
MDB+sbFg4t2oqhR1/XXXWrIhwMnH8I/wAiMHXryyFSbK0sZT2kNlletRaajVSFIocMxQrdQ16G2E
DTYRpuJpVireDOEtH0HyU30wVgZWxaTnELf49c49V2gKPdQ6prxdwkO1ulfoehlV3HSkrs3qyJxL
hdnH9XdeeYQfjK/oE2ScUqZ2sSQv0dco9jnwhhQlV6hOxy2IwgBpMq5aLKCNC28uIlSBMXTyaxDa
AvsAckvmK1kErCJUH/cYgoVJMzJpfop4qwqCQF/FxEXFDYucUJ5YAOsjD9iaoCB/hhbGq4CtOaw9
hqw+lp2Q1MZ6JBTk5maK+nsF87GJP4ygk2qLYUaGemtvNjvsBschEdA/zQSuJ3gsgpbjXTXGNwMp
I0p9rI1kbhTClcbciPiZH+EMsVwu2phZhB9COZmnbSXhXmArFQBU8Z1oCf84+QkfmT6dXOQpv75r
IsBp8sQcfCLhrzTQkxEiVhdqlAEis1A2UoBoFNlzE8PU34CncW5A0mRqvUKcudE75PMQWUvZhIXi
cENvbkDSMPNoUmyggPr6QtEueZMDjKCJfPPX37Kp16FprsC9CNcVlAueZB7iHorPDm+aogFOO3Hr
3htjCyP3pvpAgnSQUkQAv074gjtWQgLqULZwlrq6u5lSF5UgRUE8zOhQDFqsA465Lr0OwXNE4cDj
y3sPVfnswEjib/xJxHozB0mDRygIZ77wRhzIfMROsNT4IfVHpOBiEogNofK6pOgxv59A2NqjSCc0
z3+qU6+fUr2ZRRY9ufTaDJBO8UsSRmg4ilaTNGps6eR+xGn5S+8ldqWd+UUjFHaaOsMDX7Z147qh
TtK/dSvuP53DSv0jYQ0xvD6YcqbtnQYjD0GFo8/Cq+XlI7kt5P/Gw0gDQQ9NMYLa/PuEfC5+KR8d
PGCkqFFdRtT7UJ/rMdPf4Pa5oaRYIQzlfGxq5HNiGcnyF2UIaigiFXKGBxxppUKxoAdIVEEXgnFR
iaRGS4Mn8UTe3i5rmKgMT43Xx6X6V/2Gp3I/4heHaAJK7WlA5E7csfe537OvYGlLtfT56sEQtkQm
gmT5QGeqhmT1FQyf47ezfdwb6xKM3fj4Q4ERkWDJo/SaIHGf7ZsWOU2J/g/7jkHA+3BvxJbzJ0KH
O/SYe6l5VqX3p9I0glnZw0BbdXUVMI/UCmfESlQycajvGRCngEXhil78o9zjMKWmzVbszgBy8VGg
BWYzbNeuTWfC61TITikN0ioAFQoPgP2BXAg+Ls6Z/FksKJjhDi1JHKssxMXeZigZMLvmjhY6EvwS
ZiR+6qejB/XLtfdZaKRyhduHvoleFqoHc+VA9UeZiPRPPKPD0CPl07TXZVLTyqxHTSXXxWQUUVhi
chUPC2tT7TLIV7HmFBl1R+266kHrN9CTUg6Fzhae6dMChXMxfmTNmGYqSfD+ef+gBBZhiGYfooeI
HCKij2gzeZcDNXoyj1Bk1NpFNosLXPUgPjJmUAHSGFIqQcaTKkRRL25k6KsF8dPutXUK46VoboqI
BdbEPx+0sA/qpJ0IDw08y6T5U+BR5JFx44PeL8+aSV3yQ0P5MEqa1cV916oBag+gi52T7gm6Hs00
FpeV3bkmQsK7Z69AFLRIyXxDZie6jwPqSgE7O3iFR92oyjcIL0Ec8qWdpVC6SB2KOBTR6CZcS4sd
XTdbaefrfCGAfxKu0VoMLnzkFa4p8k+f/OH+Qmct4DyVYxiSvsSwFGaaMoiPZ2aIM4Icy4knSX/c
H8bbNwoR/Zlhlz/BzobxZ3RwBPWIJJUr5A+m46A0BfrVfX9NgzfpbucmIWPVpRH3CCdFliCeM5fd
8vpzZVHHdgxXpLqsew4R9r7xQ1/zH55oPaihhsy7o+mDyL3qjaE23S7Udf4Lr7vRfCKPSpQV+nQY
8uQ95WxaiI3q9CdQ4wP6XeD1MFHTgL8fp8knIorxdG+hdjAGAnkE82iXePp5yUo5kGTOQnCozgEW
I//1hShVUGkil/IloVfgGXUUF1r8W5LbwohnB4qGuCBUGYkOzkdCkOtEGsnHTEiLpKDCXIRqfVh6
0Vpqxe5JmldaxBMKS0MCgATA7UjZnAZR/qOv9VdgjBbVdbfOUGS+xWxIYidjNcs8zKA80dCW2p68
9aXCYWfTVMQ0KfbqzFh2LJRQ3KTsLw7Ng1suolUBv7RNwTyibCxs/DIok7CipmfIF4UZgWnC0eQM
9G4XCvMCYpMDj5ThVGyHKv8An7O+8WBtyymIq77DW4N7VSCk973xICJs+cpQt8MAhLaLqgpJgct8
8MmEmBVlXkaKEx3Fm5AX+Ce/Cjrz6zbp62mKClrXAisDVT5vVOkUYZmdQquFcqOntQ3PZhztOIU9
Nrj8lwEGgfayFr7+jZ7FRBvet1h+TOFPXAaJutTqgksJj8FHSzlHid+742Woy/1fLrqpEEHbvJh8
lyFUU21G03vShgbGA1JP4AjcmgvCnKWd+sQDAy7Iq3P/eDk9DqYjv0E8IidAFpBmosau2sGndLJN
3R/8mkaP3kizVLWkAreUWt1kFMuLTddFSObV05U5fRUYhhyTNLKNfzYqaLrFNojJf5RlJnM4t31n
BDVhBB6pxEgoKQLxL70OfGme80B+oZ8WkmiBqbowulgvspMnWmX5aWg6aBkSKConFyU9hTFFRcOK
MwcRmnTDbKXjD13PteTCQSb50fA7t1Cj4BiioFCY9gnv7JuLFSjx3bm7ctoEg8MVXUv/LxLhgYVu
ZCMjdR7MJVdVRq+j11WqhxMCqb4U6cVi+chND5nhLHK0wWH5mJfH6m1U6qWdOR1TJiwRI6xzWfGK
hbmIG49Y+vLBMOzAQkSieCPfL7R/MNga96HdS9gwdww4pZ1CbCHHwKkmCpaJpf4px6mcUs0DzoTC
mv854bEhCFTTshCYipH/gm9BimhSRa981Y3GCYNGEp54N+A604yJ0gwdYXWFBEvrGmm50pnXVcAc
cUWwxFZNZjNV7CcAllB1QICKzhfMPdQioPsCVq430V0Q3oK307BYLX9gurOCHHtREO/hX6mtXn32
GlX7IjwuKytxdsQggGZOLyvslbfbMdZPbfmx082gkMtlfm7bq1ATK3dhzqxhXCBNKZW8UPSjqOtQ
brgMImgaV5acDFYisCYOBnArBrH5B25ba5ZogdhMxhm5IUX/IOo85+ep0ciCLIh/9uExFMDDnNze
g3vGxX95uJCWG4dBMQ4B6BmNu0E61+XTW9BaoC1cv/UCJBiqabwmtFYRttfNiizj2WapJpVV/J9H
nPkSzJVDNsKyqpgdxmAea/+r9eMspTWZ5hTcK952urVQjuklVmcc17cYUju4TW63u2BbGeG5Z2NM
uMAleJK1J/4sIKMc56HulDVliGE9LlALsxkiH+bMNr/VFAldMOdV/SuocyjIComAsduSjTuPGTQH
bHV/fwOs+kM8CqFD8ea3tGolVi31q9Tkk6ZTmVtRs4J2AwiJaJdR9G49cvr207PbopmJLSy74FL7
DpccvRmhlKLqT6M+uiBXFlHtDgXdHN088V+Bkr9q20Nwmlv74ENXny9e6nR0K2bvkzTxXqlBg6QP
5/f93Iae+0av+2cNT28XXmaKXrF/oS9c5/oM4toXdvxpdXA9evGfFWSWJ8byjW4EYgKKLiGNKvLc
rXhgNX6qxgU77rUNFhSxiGBUAxR285fZF1lXFHtRdy3vM+L1n7vgM9pBHct8Pac6WNVnImVI+wor
2q8Bkmf+uqNnoIH8Vhusnj/MfMRBh8aHrQyBcKF3pTdAu/aza9zQIHdE6cBjvFPubkNaFdCtA//8
GIyJWOr7GVT6h2cL/i+8PNpjw2kY20e3Pq9EKESe+N2GpVPDsN1X2rKBSGH0BaftPmreLG8Phnx1
D7aXVTx6dN7O7ZvdAlaN/kqcn4SoKr1iM8KmWUPKQKM3354kQNq0PESpAQnn4NZGx7WfVPzo77SN
/lhb+H9+fPqExzMbwjE4Eg+wiYgqIahFxWtrBApbkDgK2Mx0Y1p6VLwjZvgX70RPbPb/ZY1KuW+n
/VNlUt81jXJjX/HqGIa9vnjT9c7r1UqflN9eX+925d6ubi/wKubJpyPyBjVxSsFs9MP1Slb04ITe
XJaFUoIe3Ll+NtdWVGyAWvL2bEq01vnBAXA+nz8bc4zten9/UsOxj0OpNEjXrnwP5nodXFoGZaGu
wyY3Tz0aLdcaZvRlxR7uBFc+bOw9H/47uEC9GpRbh1Ci3SeyBo32eCCJQyFvsLHQli+oerdpwi2z
5lIG9aReOyIvdHTSaSA342dMXWmG8a7gHmtLEp9xVxGZYjJSJ4YU0/89zFfJzK0iePmVr0GeIkF7
hdpzBjhY4zuuPOmI6FDDu9BX55b2iJzbetaksZ6up7JrUNCHfIrSqtVFCyQTCCzmcKZSPpavTaAB
/CerEtkaAzms57lZicVs7RGXgGeAfvm1bqkP73j88s3Ro/UavXzNFrshrvlWn6ewVBD7/vpXbd88
Z4LJf05ClzxtR8/DalsJcvvNOkNJj3yUuh5hLY36VADOK3wv6dAl1oPxihRBFN98+u39ZzY5QNY+
BA5qIAg5w4rpktrSLew1fhJn9JK2CXfNuWpZKVc8u28S5Tx4qk+tRXsuVpD6txXe4N02rCAlRJ9g
UjE5gfIPwxALVF2ZI1oapA/gWPhrhNvfLWtxENRaSFVxBWbJQBjAVcW0Hbd1oLfueDhmxebxAsTA
vpCwbmhwwcpTbIdFr7x2xlVpc27HIasQr8QwUDs03GO/B+Trf39vt0Pyji6M+sCdtFUNs0jKZf+O
K0CIOwpW7ohkZT3FnsBYKpQKsgFhWMmISgqEchePrAZgnvYHiW0hwpLk0oC2H4M21tx4Syfa1hry
PuyYr4RimWeC36iSdgwrgGcwgJ+zT/cwjkMqcQ6JRhI11suUtcivOc3Ls+nse+nLNbBSnieoqn5O
y0/wwJDwENgk/Vx3H5Ld2gQXRzRN3QFOvzWzGnXbffYPY/D4Ie8jRQRc98o/RjdLXPL47Nwsw80g
R7yjknYTTnP/2iH1NxN3WyLLQgoAq+17f+rYA85jbWliN79v3MnwKy2RBPjF8r753PfutwZuFEaG
gm6GfPl+9uvrxgn6Fna1u9a5TM9f9xf3TZd2J7j2It13Fxjl0/xHazfzTXgurSPMfg2C38S6uLsO
sYcJE3F+XrefJ+/8Y9xc54Bm7tSy3u01Z6oNVhcbnoNEq3mFPjJ6vhq3/uvzsxtFq+riem/EuAIw
ja771vvdtteNGpl/D0gjSYNaWKWTCP5VZuOuZbnJ546P/TpSgdkZxOhMJeS1MDuPaivpVGRz5ZYg
9qNZzLz6tDL54BRlPLwLihssYSCxv8Cz663T0O6sOc9oWw5t4Bruz3TEQk4IGxOa+RD/qRTPEUxo
OEXe2gnO1HcOrk0r6bd/I0a42I3SBgoIna+b93WLwWM3HuQYnTKvABiFfoJZCvmGvAYfqsHLPy4M
6sns4gkU6drWaDlu7HhVZEikTuVW5buMvK613rnlaaX5nuyqLqBbtdJ9Tx5GeLy5p6ST/hyW6c8Z
lB5HSrbUvcs3fNEuI2s8ukbw33GbnsYm+fP0PDZYpcef+SE8DXbhcYeiLR4naIAPU4mnbHYbEeaJ
WVIq3rhVcMPB+dvaGl/WFuXGGyQFLjX7y6NBAMTXG65MZQQp3MkROlac9/bxZR6955alZ6SbRd1z
Xh3t8yJ/eWtsa9uqLyWi6ZcABXPlAd7a6puhG62umd5Fo2MHKdWjy06DBLq2o+3prXsfxL0Mp6be
s1tn9ydMaqoJiI4LKoQM5X8hpzlQZz0Mj4SaD++eQg08kn9j27Uf6TgMk2E2SyfpJL9HWgfxBaED
jafRonLBYjc66WsNAjtbj51xQpa6oNRsLlGW3ja3Df/zWHuPTXX5HqtWba2qcLjE/0J4SwWzULEY
9EZ/9ygAE/ddyQZybyQa3CrSlytIyrmWLkYbgtYqRVsi8AAbsvEIMxbKLLjj0j+M7uQWE80VB8Kq
tWSW3hdykYUkNHACGYYwv3FQKD9dI/+yltdNFf3Uxh5UbVfSaYiuiEp00MtmJZaKCE061HSHdUQ8
l+oaqF6FYdnqEyeN4qFyLqD1VmFdixkJ4hO5fUirJkKRuLbSXlYQV32gSziTUp8Vl07A7xZhKAGh
2NKnXrl7jVw+Jdy6a87KiYWl51kpFlSymQHxJ9UipdLBakY6ZUH9laWIwgM1kTszRkFlbzBlzh0Y
PTyqKTWMdmFStIlo29gzocoQuCoHKv22bEd2nGf2Ufw+PXNkjtYTwnCorJP1JJquJ3skslIRSVeI
SwseXu16X96Jdv8QSIpd+saLpf8ZlbEEsCZIms8OlkvQRq6J94ENiFEh0+bSlftAoYosB6hqECrh
MNA+IWCuIV6rMlrZbTE2kEcJKui2/pbgjcbLCGdfzcP06UmHWwZ4N5F24UzCcZ7dNvEv5tuVZbIQ
87M6FfUq2kSbbLnbYFoBg/OzTDaXjTOmg+mElrmhRp+OUrfos4s4p5duUOXAvrC7hVSn3pUh93Nx
asdOk1HvMAywLGzzLBSqS+rJ2VaT4is2C0f/DQ8GzU/0hfcQ+rt3d9+Le+my8r1HqBrRzBpfFiRc
OtKWhS/DvX9kziWT8uI8ey9Ky+fm+LvnuGygOCxuC/XyLt7uCT/UWTQ5zU6zUnieHenZPIpH702d
33ls7KXDtUZQTp97zFaAi2FOmtP3eLeAU8lXLW3aVS9acDZgstZgnlRDsRAvi3hm7IZmuO9/8BLJ
mbHq4qnPtPPqexclktIHO4wmu+FhuB9Nyp1aLyUOnuWtoltHqc/Zz3tv+mCh1juuypv96vpb3qSX
5l7vsYOTrjgM177RMzCkOPr39rV99FH2QQdRj9tCGm20WGxRGtL1W75LjfOvOnHm3AIIItcZJJHN
Dg7lqY0FL9cH99quM7ZPDe7C4+/pt/zxzr/18Cljk5iU9tOGPUYqqcWDKQVRTRQryUVF6dCEcjz2
UA+8k/9DYAsnDT3SBokeZhrAqFlvhy++bErqVOOoTDUriyN2BrI0SEbmIjYappTnKFd2PvDc2jsR
IVQah2fnfCBMXqfjx8Ezb42sighlCC47NPdE0+kJQxfSbZLbatxY45hzbJzN1vsr6XZrvGEndmM4
ThG+McNr7wnVY9dad5+V3tXsX+zAyDqP8wOwb11y3/u2QWGH3ZMMlKbDARFxaa2u5KyfOgq3jNxV
AzkbPDeae4a4dw2SMA1LPhtjybda3+9gd/Pik4edVveSt0cWQ+fcrofxLIVEFM/oNs3FUA8n9HAI
EmstHhuIBlb32YnqsOke3bjYfolCc5Mh5ITabOIRIyOfzNJ1Zu1CDlrr3JgvgCc0XcVoGeMBRjyV
gqVeUUdpepxpgh79Cw+k1+UZoSO2BmxEWCPw2YFgyu6HIW1CjWJYIzgoDqgqMuI3u/BFnkyLs9hi
JqJtIpYyRS85OvBVR2gXTeowwh1+tRTEfRxxsD850NVZUj+VAdDYuCkddBsJpoPtFIFwihSWrCB3
11BGX+on3Qt8wUdw6Z7RQ+rAyoQYoZATP76MSZmjNEug1aXcXiz6ojjeWfCb1lSeJIJKVFBE3B7w
aTkn15r8p+NXfmZ4L2gmn+4F/7tnI6UyBWAa+XfcQCkbQXZCyMEKwJ78W17gatGS55mJpRGRBAOi
fePK3FBhm/6r6VDNlBRQu66Uyug8+rUfRlHKjrr3rKnVXbfW5dYaCGB7QUCKmJSgcEI42aritCY9
ptS6L5btjDlN0HDSeysRVlbdG4y5fJHkfp1Q9nQPk/3oxlYzQXvAIti5z2qL06q2yGb3/pU2vxCk
CSwedzcGsmVzJoS9u+ALF+xSeY4b/eQvMImq4aVXG5SCelAbPPYNe5owQC5YTpWW51l5oaeXTlL2
VHCkXCzIJCffwRrWgZ0KlA0pyvetLKezyw+s3F13IpAH35jGm3gRL0rzyzaiAvu3/zOmOA6hP4v6
uDuGJXkLyc1dhvTydFd+S12SH+n88Z0qlvIgpjqZ4joEdcEFAxwKRSZJbT5nz1m6oiK+Uk0a97hR
aSz1aoQqNfolpyA64R4QiC+1+hOnM+tQX6/Dsy0NCEvww6hwf4gkohzJXKZedm99uvvkomNBr9B1
2YDtPtkj7F6pL9fdiIcmo2T0gAxV7WHPrRJQ4ot8Ap8Gjd0Z6RoGDXJfk42BGqqr9Im/ZY7J6b5w
2MPou6moTEeVkSRlsg6p+oublP7i1hoUuPJQuZxiTShxfdXf48AoOweU4gEh9X6A8F7/e8O9ST+7
BUQunN7/2AdJX8IEgZ47LkGN6tCuXfo+xPMD2jlmz66dlNzypHpukPFbQ6yJeNZzuWO00jsxL4N9
vh/w03iDLxGu3/jaDLOegeIKKgQVG7/LQo8E4BPIUwekuCv1Fzlbc8Ofncs17EZKtR3cQI5z2nNz
WJPqqMYJ1kk2IBcbQ7N/BiNbfbAgrfarfSsQhVkGSOYggofM+fcjGvz5pTEEZToF0eJxg+HTpjJ+
U8YXKVkWDQaxutV6hCj2ezu8u/pl7DR8B5OEq7/v7XvZyUsAOJkbVCG639fxvsMqg8a75JucfRm/
RQ2tjwoo4pHULVXYhvjWD6NcX42hNWsJXweq95py/gHNy0EL8O7VIpEyvwlf2K7LbjQ5wDQ8kjhq
Mu5XIAtsyfc2NVGfeL3sDfA3EZqLtMgtjUitQCJUKndcDG64R+Sa41hLyIlAx6qv0jD44XYA1oq6
dO/qfSaq2VKGopwLL14FVJQgTSl3DgtKxPiRUrhV7/W8ATmismhwb2SV1u0GgBMenYDQLeqg5GEV
ZefLl786nc0r4Se0oQhWp9EiWjgzZ7YPChmsKoCVrkocUhauR1muGz2hHT0Fr1tz3UfuRaIGXxJj
+ODml3pJrxTAyUVnqHhPdh0K1MvdyxbOc3x0U8Y5ypD5cV7+iqbEuikeIES4xK57zAu4dbSak3rJ
hkt7GM4L7IASh79Wr7bVMX9PihtPODWI3qmbMPlaT7jjN/8BXiPGV75+jK7Dd1/SsHpPjD/d3iuJ
x55tU1O6pyPxZZdv96waiXmVTjqUd6HER31I/Z6sJSpYnRyYwsVUluL9ub19HVBf4Re1C7CgA6iy
yRse+ybxisHbBmyodi41700mNKidXWCwy15QQ0rZ4t2KpiS4GNCdS02y5z2JfEDu0rGe3cPB/ZB0
gC0/vMfvevn4fSPgbtM74HbBYa5Jphb1H3TVXtmjx859lAFLUU3DKweCxKOEBOUyvO4aDjVyz5oM
T8d+dXxeRBB/YJB+HUHOKAU6IGSfUYKQ+Uith0WGcKtT6eOWkeAXesLH6bOqgLniaQSphjoqBU+U
lbJ/io/4GBI2/R5w6WZbecvmF5IFgAhQB6TRMv7ujTeNMS/umaFNHI49BGKoSnv/TUxwsnA/98r2
docR+KdxvJCSfzAQeN/bQg3pfgAGMTsiP34ipgBFxLqPpOl/NJ3XcurYEoafSFUgAUK3SuScuaGM
vUESQhHFpz9f23MK2+PZtjGGpbW6/9SwaIQQHfNJiiyQnre0umBCqfO5eoaT9MDkpwYmp2VxR2R+
qhUp4hsyt2cImj8ABwwYuGcYUFH4Ey70mj1ZA6e3ThKVW9wJ50O0TqndgupEZorM8VRDihTmmxze
Gb8JMRLZD8SuSbqfLETloZHN0f0SrEGKHwlHlHiiobl82/iWhmZDfJYcrzGAI+EM5gXQM8H1+xev
An1Bf9vRzDSguQ2EFBfZmHSmILPwfb0J7agYSyS7U+wl0uqKQ8ezRTgD7UmrqzjqBKIDG0TBlOaC
LblrjnQLdpw5jo11Pj9N7DzU4kIBCgANx01Fi5hU6H1vImJn/6GWtv9A64J9lEu5mT6X3ttKO6vo
5z3ufXnf4U53ox0oIpLwa3cWU0wKByfytFl7h+bc1PLx9xeAB+Cp4HgHABclWsmIyyEYOPAlAk+5
Sf/v/aaE/Pmh5a/iL3Sqi/fobwYEM85fI4mrlppBPkr/LfCCGJ5EfiwGTxl4JR4QARKEWpWPQtyK
2lOABn7BAYgBGQmQx5NuQ0by6nepaVTCtNzmIFLZ3wScf5xqpCuE/L/G0yhUeAKqKMJXmekrHGTy
GxRfjXT2DxTgmK3E/4wzBXl0+2vqT2FP54ILyrczUu7XOyjVjaQWkV3HLRpXBcDFZ5rBFsOCOHo7
ZkdkxX/AW1EOxGbw2YaNzEwYImVqJ0ZG416pdqpMNWyZDy6qnJgzNystgM/nTDjqchJP+ccY72Jl
GdvyzgbRoH3Bf9hFnFSZ/oZg6TkhwZ5nEZokrmah8Tp4hp6jf7I/t8tq3S7rTbNSd81KOSiH3u6D
B24HGte/shIFaH+OIEtKSG6dd5Q5xyYzxceQkqeASiVnxg3ZmV/97/bc/X4dP2eRmochk6PE0Fiv
egsYrT99sDoKOT8qNHXzllHCGCK6K7HfwUpNeEeQB+PWp2RVi6M41kXuLjyUzCYU1YrEEeQcJUem
KuD0/MCXMdjo93PJU5CbWFzhlPAVi8VQaDS5/br5fqXbhgeebFYD+/n4fGswaOd2F2O4Fok9Xg4m
vODNTmfdi74vQU1O+k9NnXz37++ZjovSm/cWnVE17SCjbthC7EbFwzpoLc+3nxit9n0shQCa8wYk
55G/xnB63dACQdYxS/ZXMGeUWfzon5u/mRKUd5ShFCLFaVB2iEFC3NHiihP1F20C/yJ/OBYKSyaP
dV3VkqJLbrLsSchC9SYyzf21tAcbQlY3TyaRdM+SbUGqw6O3GWD4f6EZg/VHwxDp44FnFXBopHqg
rGzMD/JUUtXmn4l3M3n8xqqo7KE/yb4ZL5kia4nmmGCwMZzR45Eb6DND6AXK7pNBIelobBAwbULw
NpA0/9nhyDD7BfXA+NFD/Bmzqc1+xeU6c3FEsyOKDXFSiOhcHCPptD+LNxXntngs/hwkkjXwdyMM
49ELzeqr71Zfb3QnyIPE1ClRHPX8jbilnYvcSK7agmuagP0VsONKLsYPvinx5EX3msIpAAKw3+g5
Z6/lrTstC+S5WP8M0qsHzoe8Laxcc9gVRq4UIwQSn7f7epp95Biz7l5Fy5BMHglN79Pp4UF4HXuM
y26WxdTYybu6YagQU+g8acvKSjxYRAqikVJGYTTvajYcbm/TW6DpL9FibfDTn/PB7BOvVCSR57aa
kc+w0j6jYvo+5swLMszs2yCIdpnP3mS84wX5fQsGVnTg8BOsq7rTGj4pVA/pTAYWiPE1maCkGhsz
fcZ8VvLlmDXwO+SVdYMlAPMHR4nMS8DTcpZRAiKXScgd7CPSEkRVTg45P0RB2iP+hY82r+9wzgDd
cNb7PbPYIQSxJR0beBRAmj39W35u/3fw7LcyEIIOD4mHTH6Q94qZZxJTjAtZrmqht+UmYjBCYZCF
IEJlR5BjSjwQWG85O7+7v+YJMYdLGosH9PgbldQx/V0HsOvUnEiQFEStc29OxiW/x/f20l5wYnFa
fiz9aUOz3TxLnBM5N+JK5h203LhuayapSp1LpYv/LTqHZ/YG3DzsJly5A5RIXDtsz6TEc62gbsjN
F7kuIeqXFBfNX1FZjJp/MdUbBzry49R8/UNmlkkDc7q5LVmKoGywpvPOWl0TRr6OgeO1WQNpcG0O
zeGzyzftpOTgjUl1FKej3CSrLUUHQ1lJkuQAFsyTUyK4WYW/G5BmxOhd98kYOZiJ52S17zkdgH/C
BSS6YWh3UUs5bW77Tw4NtqgEDhHZbH+ea6MwYYnnXQwx5SS6FEMbOQ8zdrGYwEaOSOcdcDcGXv1Z
dAm+SRpCwnyKAZ+eNZJatwf2/NVw+HlmjYN2hYsTT7jwdTwW79vfUA/kljZ00Trx1za90/Na5lyG
5Z3iMaQJQmQ8f2FSH3dHg53w2iL+kAQmqk7k5KA84OIt9L9O9pLojKXR1kHG/zA1QchhRUGC/pKZ
GtffJ8f2IdGEcvtDiURKIHlhfxICmm0JcSo0630znZvoapuJRFI1nTnJo1SAWt+uIYD0gamkVkZg
gaM3dG18++AsofkRobvyLp8fVPtwYV53bUEYS8c+5N7/lDuSCcmoAGUksYGECNr1sTw+f7DSAhto
owxeXgaiPuch7tTbXJpfAnLHAZreqXaHhBwb1O6YfLcaCIXk0xp4SeWHhV/TaUveE9hG6P4cSkFc
sM9Rs244zZu1tiDaZMGJ7zO/Seh+KoZfWkN4FogeR+7uOelDdog6Umzo0t7/lUXeCnmk5MxWgGXo
zVsTfaecvly26KP/3ru77m54aLbNFr75EGErix8xRtL8UTw4kdk8jW/lu3Fkeqzo9ZBwMqAqwV01
hMujeRVpiRzscpx6hA9oq4aKgvyhiOAGVFJz2QtSIohKEgoksaTAPSjqP3nPSJ/xx7LL456nEoRv
Z7oapnpA6J45vBjbF6ZdCTMW0+9gPRS3/XjABII1PQk10Voc7CBIUFzyHXzvUqczBlgK5I37C3YB
HFnIVBaYYt0Khm5ySk5cyPvhXrzEGrnN2jKchbMC0hJa5zbmCkdKP8SVIk8z5S62uuof2y2k9Ova
JRnmBTg2QDpFQ0Q0eYoWarDrbhqaSu9L/f48wqPv2c05PDbnisDt4KsDys2KFXRUo2WQTVbityW8
xuf95qoTgeaI5N/2t2L0V9cE7/123sT3sy76jmAtaEcII6TOpN9ASzK9PW3iUedYNr4G5+yrPg7P
9THe18TSpXsxesstGPuCdzeA3CotN1mmQE88aKEW/8hF6WYkajueP5nISBR0RiD0cz9k0sGb7lg2
u94Exw0vDJbAX5/kn8cFc1TfLefP7Q33mUGOg+QsvJYZh3zn6zOJ1sk+5P21JdGBM2c+ZF65jGjy
Z+28c6y+cm6dx23DFK8d5yWrRhYOteCDZJQ+chOIAs9iUA+1TP+cf+ln/cwJIjkQDBFC9x7RxzYY
RenSoGld/dL/KdA/wNc+EoP23fLfduSRKGZlmMGIHENgxgxnwxzGa8Lc0uNzO3gMHuIvFC36bXQX
rXOXFlgOVFE7i8ZRtLBiFsiYNCcz4GRXDQlMYSKzLeOt8BcyAQlVFWL7x+bxAFAC+4FKEs0BwRjV
uOK0jybvdEQlCpDdkgQJmJ0TezRruy5OUDrwJSa8dAQE1P5k32GyZx4AtUDpxjTgqlPcuavninD6
hEhJIf1iFBrfg0XjWVRyxJVFfYf6dZrkC9F4pkvU10hMnmTZnrsF6gTq1iGWw9smQ8vqM9av5vUo
J4Kk6ISBiJdf+qW8NYtlsVRUM1mT6E5nJP7991gHa+mDs+AQ/81CksA66bF8xMhEvP56BblbiXrh
OcLKmTvGrkMfKrlRMphtOJWhaG/R8P6mFSMJpSGk0mZBMW5j1aWli1D5vx3mBBA8Bo7c3UuafDpt
ZcVMiiOpMtPrIplUTMlEXYKJ0kBzTT1u/Hrb5xEERsMcsydKnGD9pjyI1tfuvFhq84oGUOCiPp7Y
FD8OhdGU6AEuObAJIoLtHpOK3mcwLncwb5ftMkLUTQZbGNucbMm4uLRb+bbCfUFdDZyW0hPM5PLr
EwNrx0w2Zse5XfBN/8v/FRQDtdmhkr63ZMlSHa6q63uqnOqOjZSE1vSfelD5DnAvMEDS9r+LaxZJ
p3cJoMsoAgzzifS1cTOSYo/GtKBkiUmlrRMk0e57j7tpGzkhftXhJIxG5RY71bRGQjit34637C+C
zkJ7TQeNG2yTIz/KHfC3rJHvodfjH/kn/2Z26hmXmqNvkmaV4860SLjFVmVrj1vBbBODhhMxC1vj
GalMGZndPS+4asZLvzWTSY59CKV1aRLbh7yYlw3WKbNeW90Nczt4X8M9Fz5Rfk/fCj2bS+7NQVwz
SsL59J1G24fZ5jnmZboM/4WXcK9Q4zDarCE+TW5EY4fI8AFbtx0KNQr2BiWN8+ISB+FBiocNJCGE
uz8mwMAgGwGmsj0hYaJLKJGXvcnSD5bE24Lwfaayexbndhod9Q0JzBlXxMKHoweuAlbjtXMRxnlL
kO74h5GJe3+PWIGnHDD85SrRsocXYtHZJYja5XzeckKv2k13k2QuBGT0IDLf0jeSw0zIkNOlVu/P
P+vXDDiBUXdcWazG6hgRJsjzMHw7JcOHmLROgCIYSW3qRJOd2pLuxGr6O4ljgOBk3hlSI1xQfE+O
IixavR2/nYLS3Y6yhANKbBr4jUah6k3rrtXfqiQkFNVlL2O3qBuoHjlbwntpBieVJ/OU3T2X14yO
5ipYyWuaM/zheX0j8WAqwymkVoETQmxxY0sx4R066+BmwyRk9w87HiQd0hiSV0HVZ/myIh17lu0q
jM2jPAUJeHtul/EvErsXU5knKxVIdhwv+X+FGDF2efrGRUq8+rqzzKctRgzxYVcz/4sKvc7GKagz
2nJ1RcKBjhaxO/9EVtHcX8Di0B5POzNWiGNXNWD5vkTv/zH1nyxwOhSREHS8rXvXp26nb6clzTgY
o6vl7aWbAVYTt43cPkkTxdgHCghBfS8+5ACqeqoZKJnhLj+XtPB0GmS5s/KQTfKwgrFQIDUjRBlG
U9nh1wDdE9xyRZAiKdL7duQbZFMjn2RZvfmU8DUmIlIEgghBobwpfZyeYZYImL+9yKlRSyJqjWfE
U1M0e3YPnwLiieIn/0l/gnFamNk1ug7hujwz3sEhRggKCKMl/KU2ETKpp6y/hIW01XG6G5CFB8u7
KtF+KlbbA7ck7l6ZoB9Q3RBBWWD5ymzI9ByuHFjqGu6wuKd3zkpEcZ3Eih8a2uhH99sjCruw4i/J
cmnnv3snNB4Qht3O42VC0K1na56tnEPgJ1JePvtsna2HGH22/lgHQiVc6U0wQTy0btcP5aSiWoPU
1dnZPDcnxyJ2Gm+lLvX95/e1uiUjDeFBzhCYZqqeGB1Tm1nslJv4QuHe/8KBCDIeoRXiKEOl89UF
LebPBPLV19oaorSFBig29YpwR/mjyfznySpfTlMsW29qUBbixNdmQeiU16wdKUS81ZP3qqEBgZa5
tD+UsZyPgDkREVOcIJJEBU5AEJVEHYp/EHho1+Iq3LOG5agjyuy/sESsLCSiSSgAiOuX5LbV388j
iQIABlQh4Ncw8cpe2fcvOqvrxAMMyMKSQdEaWRgGfIskpkiapbG6bZ5bfxtQML23yfqzj0nQ4Sll
0xAfVboM1t5aQqwCxsifBRNTyUmT4AyJEhs6Mo4+RyAiEpFk9BLaeh85Eo8r5H4wFemZxOsGh/yU
3uXCOeW/up/hkmURWaRZeMSSvBiSBJXufpDPDcapK7nUHC67txuvUMgAlAfOA8dTL2MIDvNyiR3A
LV9YH9WUcu7DTINqGWNNWHpnwW6gXIFPP8CkFJDeClqWppjGePwCytDmORpayd5UqB3joyB8H/v/
z2hEdMLfAOwewFJuZZirybcA6O2P041g50BDICE+xqoDwkwJZ+zfGa8sGjUA+xULFSjj49wY7OUd
1Z1ky4sWDHL8t3p5jfvUo9z2am3HvOaKA6exDYm2e83puwGKCg1xi2mQ3OaGUH0R8QMEty76J/w0
QKnprAMaMh4MrD5B7AjQ+N8uVg6MabOcWmYMtqVinGD+vEr9+FcAd+dCYwl9xcgnFpqy8tZ4cADF
0xEHFzn5tI6zxJWvdthTcdLW+3Tbn2c/4qd9jv+mZFKgHm+orwn01M+3EZAbj6TdJ2AZH9Zwxknt
z/wZE5upwgSWEYCmJE6DuwDoH0tRJtE1CYOHOc3Jh8AWsZQQtmQPhjd/Of3Te/E9WKFowxFO3WLC
bOn33sFwh7i7xv6mE9hK4epQd3ZzGcwjZkgftWAj057dkqFHKrA0PLtLZtn+FdhRTfbODQPlYJLW
I1/bqRcdKmFuoBaumS8OcHA2XlMC9wFqfrpb7qJ3ybNrt93W9MkY+6pxGY+7zHkrj93PUsXlpHZd
j8FmiXHpdp3AX3GWJ42l1E6fjw3NfDeDM8MhQxk1SvdrWvmXGc7q06tmT9rJIUoW3pNy8zXV6DRg
VVvJJR7wFWMXMGCqsLTnKAb59p0cYcYN46S+yrFww8mqhxjJ3eMJkDNvSA5L2bYHUGeGmzCdIbeS
wg4+q/dnaUQY2ccqSpR0ppCcpI37F3VLEJEXr5gz7teHW3iqWCwO5U74UzYz45wmSHq2GCi7+4EV
RG7lcxm0BlEshka4HztUDrn7ZAyG2Z6z4cQ4D3BpMCIGbbIKl0HlKz/B5xq7dThiYX5QX+7T4axz
9C4GdSDJiQpdPTOePjQeykpzu3SuYIkVq4QVyUXG2dQ4HkqPb29++0fUpP7TcJFmLtnMGYn8byvD
gr9scjeZMHa423ciYxwQA9RdlkgRWdekYu7byftYK9Oiu1CyjU8GKCY8BvIO3agV9Fa7A/tvQLF7
R+WekidTwpd1fipsx0Or1mHmCX03bysNGCfiVPRIbrpB91C5PgrKO2MSECO01XI3JQ9UMz+AKdP0
tvL9bVHvtM9WT7/78dro7hnDyAH+9Jw6msFXGgO7D739tLXQZmGIynPBf/udi7o71ZuYa9Ug65Li
0NMmrLMGJ8+kYC/Hf3ebtUjwlTGQ3m3SDl2vtRnyxdALVBzjKv56VmP+5zXKWPB9Cy70g7fooLsK
vEe81O4hc7LL6qgq4xul2pOY/AruhA2WCh8hVDU2CPtEX8fdoa87xM9pxwe07e3S0oy2b4ryU4qI
rHete0QdxChrW7a7wu6sdGwiXImgDVugEcMpgZrX78UgslLgR4T0F4LkAIYQyR77GPw1Ky4xvh87
3833bdu5UjUlg/EntYfJaIifXMeqYL4vVC3RlrO5lKK4ueQHGLFjnZDm38wUZPlDFHGdkMfgPQBl
Bqr1fNm4rJNZjQWms/OJdSSu5NHLxgzMRAv8jWkMTMrFptCkE0LvGOjRjo1FbwUahiSXkgn2qbBC
GRLAk6W6LIL0rKOUJKXkfGOKFr98mrRm/3HDRLAoxh2JJuREmykjSrUESRiaIjgBxOq5026+ezvl
37MHZ/67nnaZOtUqO/ry6VJGw5AOZ9YjPg5tXw8i9xjUX8+3qzY7JRKiGzBStevcVVWzUW2FGoeM
GIZ7gi8yFfQJ3cSJ+8FmlNn0boReZPyZGlorSEDPqt6rp+6UcGK8JIDyjK3v2TGeOUbZwZN7rs+a
6k9ZJx24VBB89aAxkxUHBDtmULpFz0YmpdN3OV2y8DqRxeIp5ctJ92M2shNA8ekcQrSuHO+bdl8H
lH8Wp9YHnE6fRhDs4aZXLhK0lTwIinAC9Dg+Fcb3BEumjbysGGlTbuFdSZS9Cl2kM7SvyxgitJc7
zR4ce08rG4ziQ43SlTKdct70Kav6ExoZNs9wbSgW3diwZ2qELDMscFMti0XvH2Y2n02YfmXxoVZ9
meqA7cPSiJNcKek00ZDlRIv+y0oP+jhO5zR8SfvPH6492gCYdkwBMMFT/lIa5mKZ48eollrvwD1x
vQSodgNXKWbR0w6+qUe7QIkEkro5+oHSvkOY/PBp6ds3SumUI2SM26QhuEkZ170RvhqOHKWPGs2O
mOmZj18U9h9HhoqI+sgYuEpt16HjUym6HUZ/MIBH7y99PCqhM2QmO0hCMlXBtA23Y7jou4FHgZus
QX+sa7Nb4PaPSXc8eB2yzipjR7c87aIQtRo5VX16F7qtoBnO55lP3KCxCB6KYhXxLmBwGyU7e6Hk
EcgIMMLTAT3J1BGgE1EfqbWi0afC4ssysgNdI/PQRPyiLCWzkkmc9TisEHkOMTCZSBqZngXgqs5u
6aj+rIx1SrMSBmu/tdGJBv96vDR4H3GKYXDHQlyMdOx4Hyf75RDgGO6tLvYj/0AH/t5Qbh2aH6Dv
df9+YylWblmtu1gTLv0zHPLqhgw2nXp9zj5yucJw1QzXXU4HXCwwVKjEJK0subwam1eN2MgvSdW7
I5jYEviwT2eNDJsGRabd6++U1XuJl5nmIybfhlEea/VnuM4mHBycQyoXJOgdiAeuosx9U9517QA2
Adz/0ed1w4lCpqRK1dp9Op+nU2rQQLYe2GjCgtrC1WEgAXqOCwXWZd7t7bR60w6sJnX0gVW/6Hzg
F22t3pev2aeZxi+LZixGLIor/1e5+qzcqLYqco6aUXJta85e99bFT+XWtRUQY5S4TPHNyAikkPqX
hKOBviixA7FObpu8XvcZmPAkM5cgnMQu25GFIq7LOKz3PgsdDZUKQLuDLN4jQ88bM6M4r0Y1V71i
Z2SDMNeFQcep2yGSvlx5FNUh+4Jy+UT3LFwXPE6caDSn2Wvm0Rfls2e48D4r7bYt4mmL0i7aMg3t
c7lZ72wWa6uaDF9b58II2ZLInYP+NogYK9clgkUn+qHysno4XxfxvR9ZKJF3BYp7i0TpwlJmnQ25
AeeGVD/CLFoKfShuMEWWFPkQLizB2+0U88HbzrkcsJV+XKL6CAkNLwgxeEJ/YsP6lNjP+9/Vpscp
Mum7LCTLuALiXsAvCvbQ3GafCCjOQVFWZDqihJN0GsFrY8Q4DNwkBOdFl3CbNg4R3QpO8xIRARKM
uf5D8A9LY2CWcPEq+wXAVZdsN5xWlNW31XCknTuvcRyNiuPtNfGI9KGCSZbvcAqsKrVWMXqr0z5U
nW5/GE+JziKeVcm6+Wy5atX5rV2U+bQkwoSIo0nnPePaGnamyB9QJR2r+Kgw4mxwLr+ZLdKAKl9J
qVEUu7MdHjTm/s3ezFTBBOKvUQCWMPutRyNsdeo5Sm/lR5MgSJ6a2I6UcUwkysds4y8kyG2wRjld
dB2jPSsYwv69UTLCyuqmHjhFtnsXa6TFpnbRiQAj2mGZhra2SmfhucMW6cYIRNjmJAQ+hKEFOScI
IqY/4LV9LY1z3lovUJ/fUq9Tc9JJ42+cK9rQ8+srglQ3AJhyExL18KFrm2GjQyNl1zpo+l/yIHpU
yRdI1srdBB8q4Ss1F0Acz1tzUtsVL1Pc2xAmjuZiTpGfoIbicSjfgoCxZ/Rn6hFga9q6MlaXJx+6
mThqE0FKe6Zj55mJxzozBda5o01uy2i04S+IH0Seoyb7R2He0BcuhmhizgU25QFsrG2MooXx0/3x
PQuTYNcQrpi1oM05fgZcezU0QL9rNgdtBnMOy9ebtBJ3/mgA3LYMewSFWXdtHwA45mrEAqxP82DI
K7zEPkFU2/fz6uEr/9e1qwXKAUQHvp2CctBeWdG6r9g5G8JX+DNEGEF9dYyn+FATh0Nfu785zT8/
gyOddS+yAZarQ+dlDnCnckQQNnT2oaj3yQSolfFCIMgrXu2Vv82vtHoHYwuzAEXv7QfIXfp2b1Fw
P9c+gEFIimZ8InPT8v6xx/ZQ3chIAKbA3tkUXALjf0DYnsAluqNcBkuDdWxqKFPpXSjCGyxuCFXI
xPSdwTUIWcfjSLPSF3aNZWaMeo9PPgEkLIewhoNoBEyggkgsod9JgGKGux36/Lpyz4LQzlHPuuln
2nDNGC2GD5rylv74vQVunA4VMkjLfAKBMxS1Iwc0+AqbRLOoSdqCHjacmp+PRq1nP3O3HY46zXiI
Y4zodQ4Pbafbnau3J+pG7ztqMsuLubcve86LSxw3+mD7Stc80nd+LGjz2JF6mzcSm2o0OGbArkOS
oNBE2+19qGwDuPpryv6Og3Zw6hw+GjO5NRh1D71usjHWIccA144Adc+VNkGRYHGevras4k6fSw/l
ByopBKQnfZ31sDwiXFyg0mRJDsbUl/kcFXewrXb56cUmPuYMUlOIHxRWg21nW9KGXZoxe7+nmwqU
eInNATV0Fzuoc0P7AjjwPQTGj5zebeTno5ChOT2GFs0KDrl4TjTrIB116BZUp+GS3+FI2DIyjMmG
DWpSZCe7z1Sn5qcjfuiL4c4jB3JEOybG8NqFks4eb9XEp/r2Rp3evFNMc8RsQJ7fnrfw6Zr9iTQA
ORPKzGHk9vpW2UG8QS0CPN+deYlDIddYRnr8oAum4/a/dPRfmJOyZRntBsqqQX/zKL+S7XvNZHUU
dKXV7NN14WE6e1bT9g2ViX9n8BzhWyXmpztqNMuD48MGir6e3t8ITshjFR9ixLfe9LWZjcIWHpZk
M9whWGutenPjc32ULRlCesPDFhIklz1ob/QrbSBHgxNiljrCijwC5m1jEtV9O+gZ42rwUwczVG1T
KG/UcAqxrRVYnjIOSUHWmBHBScQi/83U72zYlBjDw7wWZdyutF3sKG415SOh9a8H8rqBzRXZ7voo
tN7cq8x7664BWfb9iQRsvU/qUj6TaNnhdohqyS4Y8/rTx2pi7IcpZj3D9hM7eD46zZxG7DZ0G5Lz
TYBGgjC2DNqqxlSAmTdWqsmuGJq1N44WxcnbzN64gfRL5xqDk5+0Cz4j75+4FPy5ckTwvyfxJFkS
EC6TwXMC9gxKhDzYdDgpL7W/1uh37x5a/8Ss7ijpy5jmWJZlsXuSKjB7vqziDmNZ0nw2xFiJIk5B
gkcLVpwb0y4IfH4xS93bSlQE4+aBLnQbgmsePsgOuPhPBMZO6o0rUnuICXgtUjj1fA53xbkE8tT7
wa+Otb3HPF3iaZgSFEDn2M9/Mo23wRneOh91xNKqfskcrV0kqOy/jIpfJW+A+efbd33sPlq2gaVa
UFJBHLtZ7uIjoqtTHtXNfEHmimYZl5qb9hBvToJYhqAOEG1Ap/do76wAEMmYKH03399M72l22bLQ
qfAzQ1TkJprpkIngbHpHvtjMsyM/EKOFbszyq6HlPCfsIpcXh+95yJNOBIFv++QB03SOagQoBoe9
me+5T0Sn2RHfh6Y4yMW9rfHgF5co6ey8HLXqovgZ3kb5LriGhyZgp2kSmrNroG3D8/PBIUZdR+4R
/Nl7dCPFeRSTrhQzV4g6mIl+jLWZDJbxzcZdmDPqEAba/Vyxd0J8lcvkMCRzFcUXLrUuEjeH8lWl
FEbjv002eNP7td2nIx6Cj2IzNCyQfJ8XG++rdihHyb9BCwZv6tS9Mv+S0JmzOkcSh6eA54+d+qu9
Frtsgx0ewc1naGXHDnzlQZXRdI/BGSIzWapuxTpB+COhjiQrTpdLniOnd/aW+uJG2kQyvaG3wJ5+
kSmSMgQcyd62YEQjM71G2QGPhnilom0z736xt/gDxxgNGM/tzYRlYK9NZ8/vD7VGag4Vq7OneVJR
hyPhZlO3eQH1I81+OIndXsekmK6yUzhYt8y7pCdY8d1Rad9OUDNAKP0RfSEGTZJFycETdb1ZwKVd
1OuTnYZ+FsYzdxLPUR/ItTrcL6PvfLsHfAeinkGyJFT1Vu9fsQ3ONNje9+CLuA7OErSWxTJZU8R2
js1Q/mmIdVAdMbujeRRHDtRrQVXlJj/Uj9n+iTB/TL3yXnY5P1uzuTJlgdKXkL1sJU1y1/78vDIr
8WV4AmKCcfpFYYf+QkowEqVSUBCUqpT4ImN1Pq0bMqO5thm8sKmJCYwuiXztycon0/GRsAaQSL9g
wRZ0GD5hhghsiskHTT69CnSDZ+m7ZqP/ULdSToQiIgZS7bMt73HBHJjhoVu4GVdNX+R7KoBljwFR
gNh2OlbNatJhFibyi5f5Y5DNGEzBGEYo96NRfahOqDDc96p3knGOnKHjiCBxZl87DfteNX4yigX5
nekl8/D17dUb0Npef6RMggPm2pFPr4WPk2/GK/0y6eM8hwRI8WKywaqclLy2h6Y3xsVc4fHLRrzm
yD3CUe8UwEFxNju56qBGwxEa3XvlsiRt8MpYSRVzhqqSAh9OcWnQv7XsA0SYlKsUu4EeW8fuYIlr
QzuALnQPn+uTqBTmIKpiF/8nnwVTg6IB+TPsIKzMN62gzL2Wodjv16W8FuGqDJ1BMokSyyDpTNyR
3HUy8rE5IyHkJnnlMhPpLzLdP5FEDoN0I8lyyHNyjB3aUVtxJS0IAeXv7LG/p+tmicBajExc1Ey0
fP7msieWxDXwCvx6SGGJURvQzUyJELJlvunvbfq5slPwuDFkGZdX4nipGUBR4jeXEHXflRDMbNSQ
9e5jvJVXAEiCm7ilhYuSaa9fbRmQUyBzR4medkkNY9AxuBCQFwYGiYuTTNyJBP2KV0HOjJu93Rq4
NT6/mTOiSFzi8Iyc/2ccTdkOPMmCJbH/JkbKQz2aZth+v6bLqWeOZbyNcVHg0eQhYdPmIW6I1ES/
4zn0GqvPAv8ZTMAqGj2I9bc344ZXH8AfD/B75bsEUFgNUaE/P0dRy4lmSOLOByPJf5RcwUrSlFd3
kg83Ecl34pFwfRQwmBCwb66CIfG+mCNGCA0wR+zzw28Unk0kuKQjtuakU2euRpnyWvLc4qjZUAQ6
YuyNd6hFeVr/boepxOl/LBIpKRdlov2f7VGmTlM59c4pF5UtZ7FMzTQYlFv9pheIj1829XAsebCi
g0THyd+4bPbswBtl7eFtJ7D3TczSOqom4TSHpMPPF1sa/lptogWy8+N+5y8h7naZ2bdDj3yhFQrw
7mRwVD4OyM5zlgRfkFEU5D0SAN9Wv7u+0YYZI2pvDd6JcBr+KMPSPPTi0BMGKizR3B+Pm8qUt+Ik
QaW8jsfZ9SxapNhc3Pcy0uZGhB9iCoum6ikQgcTYvc3zWSP/CuVWZRazpw1Fbf3IXUpa9mdOvrVE
XKdk263oqGZv83r9VUDLiJrVVeJrxT6iuyqaHoTwaDXEO1LwOmH/4OY7rEIz3JFfibIR348T7CTU
Ep+neGNYlRwovzo8zC87kCgbBnF4RAhMaE66NFzOShCMGT1hcDOLvtt+MxXjAsH9eVq2vkuP7Tfq
BswQvU31GGBh8M7RiogaQF/uYYh66zZlNwdf6wAeXNJyjuikahG8s8i6id2lI1edge7gM/FoPhDS
LDC29b6pSnLfrggIHFW+zcnY7PotJvvOOUE6zRDuIfZL2t+fT2PnLI0TOsZ93XVCcM/UAQMFvoMG
6lkxHpZrzwFoGow6BXlnjr/RgX0pDn32PNq4Zd/t7stJ0kXV4lcr5Y7JfwiJE8OnYHCdkWSEBLQ/
NbYM6gqI7kIfj2hUIwckRs1nY117kuKzClaIsAG8dRzycJU22pnuc+4hDnVp/yuUGUf7fbo5wyX7
jgIIAWp8wUdp/GgVgxa6RBliu5l7ZxBwTdQ1xFQXci3yqKmdmVnH2w98WkHXyYMmzCdkz995it38
a5Z8geOXOOTUEtW/AW+8ouQViQXzVzaKPlHQxtDAbZoHi7q5kjv0wdwODK+br3wFqAqV5G8IjMou
va8a0aT1HhdXmGm45JhkuJF3BtTYk6MExJ7jfwLXj1wUYQMLuZnO85GQexnuCaKaGma0lyTLv7zV
HiMJJNVVNO7E3VmfnyE6I3xLuzoys11am2iKAG/Tg9ex9XL52bEOmxc7TveEoP1p8W0wzBZPJs+b
bQzHLQqrZVSc4ZJToRkRBYPCriFxu75Ns0zq9RM2YRYarvn+R5CnPgOjAO3JAQtIrWDYTCEGQcRF
T0eimtTpzQn+Gb9ueMSNH3xP6a5dF8kIEUn+dgYvmbnCBHJXnYI+sQkoyaqbT7Leo6IMdhhKRytf
o3Ng10D7C6xQ08Vsga16HVA8+71FwIGquRPNAIFRbvDhNW4z+jmArbKY9rxNBMfDy2wl+YjA7moR
Quu/Rv+j6byWE1eDIPxEVIksbpWFABGF4IYyxuSc0dOfr8Wexfba2ARJf5jp6e7ZwyJ+jz8nuziE
jJHdsNtbd+vxKQBTewQYi1AqsREDMRFb70n2smpX+0IVBqrONeWdrIlm6cMpWOeWVG+B2aQfKUaH
lG5jzATDq1fq4SPNZjCvEfwMQJPPyIIpGdunApE1uKV1vDpHsmwjAHusbvobwJEfeCqf1witC0eH
MoCZZh5F0WnA0t0HJXz3HvbhZ5cUMIDawXMkRjm5Z8JGzgOrAWwOKs6ov1Yx6tAZQQ3tpZIaBSs0
eNFhDcsU8csOMPPMXLDPhntH78+MhgoOjEDLC9DJbjk8gg/T+eNjv6pWdu49PgHV81exuV9RYWiu
CGdTOtfAdsRYD6rne3T7RFe2/IMFOecUD9Y9LBOqk3LVpvcdJ/BGa4Mddoa1M3lW/1wP3mZYG80+
/QrGJlUbzhhnGmpvvejsSs36zTWW2ye5v7fqYNN2p8T/icAkOTtGszYq4glR7hyKoHQBOGQOwuKG
mQVcEEbuC+iOUflpv/xV32zvwWrOi02/ghv1h42oKfkgFDnAdUr4vWyN5Azdhb/r7dD7HZ334D7g
l6wYKEWYzdTrnnMWKHbsnf2mOFa2EYHS4AlaHSe4RlnHpotFI2KXQ4Byhx09m2bp8z1gNJiv0TXE
AbvzNjqHkn/OvOfBq7YMt/7yCriDToGYnsydeEWwNTKSQ+dFn5yGvQFSougOqRuoch3cQRlVw7bK
t+hqelVWSBxjfGwoozqqBnTvAxwh5mfwQQjXpANgke8F6xg+FvSfI0VhGlnVLqthadd+o+sIt1Ub
dVNQpFUky5+NaBxj914JxjZD0J1dWADuw+KQ8/m5ts6O0ROnKmG8s/BWeu/d/Ey7wu6t4Rf8MmlE
GfFHlpDd0WYZJBhu4Iswf+2g0yieO6fhqMRkGax+qbtcBuxBfFT/Lle3+LedVqng9WfxO7mRUBhO
1nAvM+wvzr1X3EC8tAvLSzTl4S0seUe2evvHbizNdFNon4aGU2o94gYGbjv7erJruOTAwiwioR3P
uKj2igiWeXiXbUC2QMRYo28hKvtid9/Z2WdYACeEjfhefOwbane4xmu3xvAjKusYQ2rkUNOEsvjo
t/+OU2Ney5zXHH8x7xITDD0Wl24OZM3O8ePgNS72C5v93n4H32G5HZkoe4mV+hQ7AGFYCEfEBsQt
HiTEA7TYAfY0SNfwmUEaTU8eKrghBEHwzClfnsksoN4Di5XObavhLrwjwd/a2/F1DE2hyEIFB6EM
gSHAPQIB/5Vrt6LMbmC6tg22WVj4K/vHqETBgM5RbPTZ0vSebYDHWh1EEHpY9qKn04bDiCgv0KGr
ZpumR+HBGONQH5EAjDbevbftF8lLQgAaDzcOCh4LjGkpeTMhCjzRmcTg6e6AZfpwI0twx5YUygvs
Wz38kOE2YXbefpM+b1eTp8hBeyijoPDN2e+5f23u9z7cSOMXSk/0mRRRcHy6l5TOFZj2otf+nf0W
6G9KESpa/WGBwQpwRR3zQO3Cfn7yb717l9ovb2uN2mff5oRRNS83nN8KisJ+NrMhjh0xE3vTMK3z
wbC0EPEHh2eQHcLV0zVlwOE/t0G2p4ySnq+Lzb61qyalu1u2GZZb2mRhNf2Ky48pwxVMCEin0zws
SgX2RPfCRlaLNzPv2mN028XePeI9+VBwdu6zW6X52lk130ebxYmqjp11Ng/79xnVjyG+5u3LCJNB
Vpo17iX0N8QUkCjvTRn31HxtdYmPFIA526TbDAhoGveN/ZhZ75/zymssKR6xOFI93dh4Bdxau6cN
xDSLeHNWHWcT9PnlJiv/puq+sk73hQzOu7XO1mnt1uvOarFaPAi6K+5gfUlOVBZa210I+nruv2Lq
J0DXcISWxm+194ZHJgS7cYoyLMeyDpSK0z1olHHWuzKZyr7BzmPCcPEu2l7t1Tk4nZ0D3WLYIDiQ
Ozgmeb9ljE2Cdr/YPjZJsWxc/mhSyK7M9wcYL2j2g1qwxqFDtKDN8KsTeyZvFxQPSS1LwPPnFs7S
WygMSLcr64ExpD0Inpf8QNqn3FJ+XFfSPmWw8uE609RLn58INIGKG8qLHCqoOxgOqd+DsuS6Y9oS
bXz8DEJUzUVC5dZbupcyNB0b9FfKJpQgy0dqT4EFN2EZBFGpe8yxKHFkvaSXUH6GG2HTsPZ88mZ8
5esHeVI5JRUHSEV1v7zhZHd6cmh4LI1aZn8TNBnMyT4RHhvQI3W6ru7Rz9sAL1KO+nv0YIjNc+ed
1Jt1vJvYEpX96YlMrpeeDHCy+XDGE+BVJHWl1joiGy7bWKCMYFRyU2MKIQDSdJtusYu0OQSnpl0Z
aw2HnveCjT409ELp5ZdZrFrZzmM3eK9ckzut6y+oTIzfy+F3D9uf9MII9Gl62DICjJxxcL77axA4
FnpYp9TbAVf0FwfcO4PTq6O/I/vB3nFuYPW8qGKlAS5eXpjM2qezNkeE+si1CZqMzuiAUTEEJyoi
OBmT8VG8yI2dZnRn9oCp329QI6AAf/Urt6ejbOo8E8bJqDiSgdcVESELuncblKnI6hFy4cR2EusI
sGXKNaQpwwteNu/OyXljSUmg1dpShzk5vAG5iNPUY7GQxzybMvm+xPerjpqOUExHEEfoiofAu0P3
Wr+8qI2Qza85n8AjYAUve/32Kbmp/xwVe4xa+5ezi9NfmzwQZTma5qhEO+wFIectuJetzZy71TJE
V4R+KCA4W3tJgrtcJAuaEvQw7I+SupVmHt61JythZSIIKrnybPp2y9ijx8thBXoTXVAIqJ8ZUvhc
s/ekR1alCVPJgxDjtOG5u4jVbzRsfnrtIk0nKm01YdktDf/sRIQLdlLwaLsC9X7t01cxqDr0GKPB
VKRegauxGhOqEhKpezhGAtMEoN07pmWqHfSAxJXwRYmMJt2B0+iu6dW9eAQ3nvfCV8pNNm0NaU29
Gt89iuBUVSBAd/c0VSx0V/G23Ziovfeso3v5+/y7R4TFYPQav8YFvNAABumpgeSYUgXTCkIm1+zY
02wT6IS3oTMqY07zik1MVVgtWHieGBtqJSm6wNZexcvc5qj5A+BM0MTXb8+cdfDD48DBVvZuUqBY
hfLGMz15qxktPfLTwhL+RyrTIuB40d50S16nbE9+ZGU8GWNgXLe7Xf53uhO2N93O1kQeRB+0qXpV
fV/wCUug5enFIc66k8z9YeaOhLv9YHI3utt0R8e8iEMbNAeYorRncxIfFrx98+yvm8f2cTTr2HX6
ehbQU1iVzqd/pW19hav5AHSdnpbXVIwJHIWwNXimzxTFu48+PndxyLxNhxKAA60E0VlG+Ttz5qUE
DgfKTlR1FZSj8F0YNer3QxlXKu0WZe/txj0E2YwImx4N90qrAk2YHSu83+nMAmeUZo3eqf9B9KUG
9mpDZ7i3Tikp2ffwg6fz4h5WYBkcJzfr2oWZZsdzSfe+TeEa3jMsz/z74owMmzLzcQJ2RCOWxfGB
Sg77Dbo2TjYcpOk8+tna3y8qP5tAtsxm8gxvHEeGhcJ1OFuqjZ5UqlCxf26dAu3T7qFgnwqJdsWm
1VIooeCnA/QDnbvk3qGpqM/kXMJ7/Fiwbh0ept8eYRCY7eGO9m1I3tR1Dsrp/Db9uifIL61oDTf5
Y/aEALmyf7i243goRT86fNC/Jlo5LFR0k4kKornwwl/Q5i0exkM5p4DsONw1nKsfg3wl1KxpPgfC
KrlgWOqPHtPFxn1aIKQoW3BgL+X5Q4TW7m1VRuBY4zVivO6zi30J3LNGuH40L4oLvBmW2H1z5p6o
zbCSI+kF3KDxfHE7rw4wnHktM0ACFl9WkGrfrAKmSJ8IkYasrAnXEst6ZJc3NRKGZr05okiBqpWU
V1Ht/vu5/x7u3u3QzDBWAQ5jWPPyqBWxGYbOhd624WKV/+G0kaDjbcHmkpIj8hIsoFfYSUXr9IOk
DLEGSS6pYDXdL4qgMtF2QjJc4CHEm3ubVu2IpOqXcE/gQBIxhx9A/I/3BLKSvEnLO35O1Id0hcmG
0k2fWcHqRb/3HiLKcloymiQsV/Qdxea7HlQ4NRvA0acPDQhyjEEvyKt1W3KSaj12oo+Nc0lqFsYg
DdM1RaJWaXkvOVBqiD1hF4m/xuJLzmOv+hmNX85dSSgI2M6TfRUatLVuwGdV2ntEUvvB+w0mQ4nB
CQ2yayypjCAXhbjz8XdjBK4hUL9V2tu3tWMADmA5v/24VSwyYfNa5pyMhpzo3nCQx03vo92ixHlY
lpslqgmIqBxjvsfyqeQ9KGy1gAOMejDZXq8S4SBt8SsEioT4A5IoYrb9XwVR9ej5xy7fXg0xACCm
QULrbZdooV7erB7OaCEKwEyR7bdiQLaBkLv+aUwbo9odPvtgiwtUsNu4mF3XvI+zG24TBHXZlTTL
aohtfMwslt/xHTI93JWx8fTIQjCHmMuVdbXARi98to/XaYNFB5l/v067lTlmVjxvC49Qk6AL+zz4
B3T53Xi3pwvftXx24b9iKi6PBxWRX8j7pqRZdWAMXC2AV4AUgGYYqYMMgQzgHAnXxynwzrPEaGHw
56qeghuvVe3zF4ijXKwdjlQibnZ9RBSs7AYBC/yi3/eyTNiRXsUjcaje1keV4eO30b43P120DxAO
kIxflys6nLzggsK+dZGEnTvVjHqjY3rlSnOVUjh5wlqVS+l7SrH6vG/OAHNg3lSI8y4ejlonDy0b
APtrXKy7pYpPU+DbeAMSgVY3ov6ES/WsQ72FcBRzOWe5LKjzGB9b9SU7Wy5bj0/WjouyuiCYjlqu
oN3GtJOvVIlDKyPxdSvxLcUtBBnl0qBxcIAi/biEuQ3U5RWZMzizTq40gp/UDbjl4YqCJ6v/4Oa9
TJ8jRQ9HE+1hBppcRF1cAR30oRw8INH93O7tmveKd2RJ/nVKoPiN/hQbHiCXUtQ4ONApD+egxB79
6H5AXLbQCKrO9u/OSelURw82kl1AAT9D0YOEtV/3C811v3rz1lfqwGWcz1dn4sFzp4g4h3xyZ1Pe
2za3vQ3GnYUt0cFxVD5RmXArhn0v+HSWBu5av22c7TKKdWzelxgPXhA7p/y3bZb/3iRCsATMADaA
+R6T0CKonVQ7xhnkzrpeMcwjkYJJkhpioqBARXkaNoi5YTt6u7u76V4WrxC+DmZ5MEipIDa6GeJz
Do4wm87ADN4QN6b11j3+8n/NcC8IEKxt0Zv98Ev4WBcaM54H/O7ScBCeASbgFhqV6bxM5BqZdW8G
WEOTO3xikaW1DpFIW/+eZkfAJT0KkB5r+h47h9pe7a3gGKZApLuE3rLtbe/JRH+rqnWf7mlknf0d
MOYLebOzckDN6Y2/rEFsQbk6A9lYxRemyUPYx93PdtFHJSHcbYo7xJDebEzwVcgTPJgi2+YBxSkE
nAdXHLC5/WHj3Y+g+GxB2VDwmymEpqL73NhrwMZFwZcLnWuuMMO/kPzcAMu4mMMj61jDL9JSo+bh
+ksaiJXeOiDVfb4dWCC34WbjfjACvBvxJaTmBQK/xN0PPGr2e2u9vIntQjmoeFAMIGFI8cAvSG7Y
58MJ1rCgeJ7fGdgdQi2VwugoaU8mKAC4ISW1XLvTxJHFNTz6UWAbiXpxrJ6ZiK5XdNgL3UKTYNFw
qDGy4BrDzQS99fZnBpGRoXqx6whkU5baXZfsm/+GLOENLLf9bUBgx0eViE4VS8Wqyhx1Yw6jIbBN
5t143+bbkZJWqpbcSF5zO8c630M0XzRowb1uk19jYB/i4EIfL0FJ33qrCsSANb4KYgWKnSdVwHHP
xHgSf+yvT7bSWm5urbP1ecLhjXowWkJ7sfYLnm5XbuUQjk+/MdzmHsoq7PIeySCbNAhbWzLVxIOZ
/FRx6ieUC6SCYxresfz52Ge/xtUK/ESi/3D7aR79fRtk7bxulrD6Y+hBoIZFWGufkcmuUI5PVt4M
A6EKrvBkmc7d38VU4OVQ/np2ubcCMRcXnWgjcP21Hza6yDEw/leSvs+TdEJCEnHl/TqT+oQffBjs
vGVpfkZoAnlpoK+7AVVud4399530kHzS/aIGOsCzDeAxP+Yd0LkgeUkSJrd3REtq+OkUGwkXXgD9
dqftp9O+qCHvPB4OcdWyiOBiwjSClLz4CF8VLWqFholq1UfTIoqSbDKO4XtJkqYFaxpuZMUbKjTk
0Ty0bjlRezrkZwqc/Dz1prLjms6pLMc3/RVRoXI+FTjVnlE973RTZgpjmXZAajDILoNJzNtLk6AX
pVf4oCcrnSuanepN4HMGWGN948uN1T5YmF/QXiht661OT+oP2n9b/aGOgzt0QGWvYT1b/O77upRd
OSgEi2lAO8uozU/tuRyqVJrNXybhT3jHOxriquj9/22omqrq3fwhdiyYUfTKrf2kstycowyywPX3
+o7qv1h94CdyrQcEeK+Kh1gPez0XF2Dy0FKngGIWTgvch0Wlryq+rva6ycV6jz7oOngbv7mL65cS
sIQWsFgueosF9WWGhb/ct5fLs71c9nqLXtKLdlbUHDCsSfGj5GVntA2HH2ijieU0vVPJLg+kxHVr
Sku1byO9OpdBl5pei0Pai/U3fG/S57zAjSEB+uXqB3xqrVDnpM8F5X49hKZsnOKYe1YWI2A+LzrT
EtnRvMTI4vlI1kkt5lSp+Q3ROA8SGV6vqwvCeJvXbDpoM2QQosHr0aMu/4xOuNB8HKiIP6we3zas
mPyFXn7J/8CFekgi4u7dmrL+Il7tvGhkuFisPLgNC3g45O9VTnfV6vXAGVK5qqjWXmqq3o6jKTkb
O+m/rn83MhYgtbAvOgPEwT8ym3jXk2OPzLL0ueJy4AVJkOHISbIK8Qo7TBOmoBqIv6E91wlW1HFP
jSG+jc0q1pBkiDPk0ppa3Y/zccMgghqinsoaZN/bnIyRs8k8iUmh/L7PedXv598ziyDBVW9a0HGy
PPmsKUvT7QIVGJyWp6FIRF6nMj8Z1fE0kYZ6EAw0VqJF8mpe8EB7NJFGyNhCyoTpvI7+t+qZJMPP
ViM9da5D9eHTFKH/HqhMiVUreSRS55IIk0VjeWPDgz+Zzjbzjg2/+h5AWiJa3a/dx/HvcXAPS0qQ
0AC2uK2xXBbxGsYFMTT6tHQHs9t0UBJUEO60Z7RBwE8ds7ntlM264b2n7i2sa79hwwTIgn8MQC4p
zBZytwn7lIItPNUX/FZauyaHpDF4e4eEI8IH8ev39v7FEzFfQrSUGD66dkGkVIIyWERrP6KyIvin
GIL7wNrGp3H2c/WqZaYkBEdU8JoxPD9j6cT5ygaQbakiaXF68Dx6tuIC1mKOOs5ceGQ8m8E61n0+
RUndzA18tGRtpRuSXUsWxvCEXG1TX8xWAKVaZGj2s21hcmy6p7H4T5DxQJE4I1BltzasbFfLAlY+
y6WWtv87puHUQk/cSsd0yxyCnm5BK1yQtTU7MDg0aWTxaDeQblA2ROGvp177GRzoKi95ivSISl8Q
cZ3jfvXK4Xvy/anYLbQUkwu3+8KEj6bZhmnqXhg2bSiCtfbxt9I5F7D6bW6RWuO9azcGQJzlOFuU
DLsKJ3/Cda138Xwobe1GsEsOPzSNO4zh0KGnbvKKTc4p7S+11EO3g/1CcG4B651DyTG0Wmt93oZV
CqdfnJKKDffIwRIzQmBe1BSsnNVuYSEYGAIUKyprxfcsyWVa6wMuNB7IUQ/BB3RfGoWunDRleg2x
lMsNyODlYCfBTbRCmAonfAV9/NrdNa5g719gQH/WBmeCGCVyj77mm5BWpqSXUNF/Q11ipTV7xjQP
W9GqsDQ/ePgTSUgCCgUjxt2ieUNMn+EfeWuXDWu+j69rJYONlfX4O0xhJUiiiB9rYbw3nGJUoX/a
CPF30vhEABRUyGvJG5Lx8opNUq35pocjiNGhecms4+J5D7ZUiq/0iMMV4oJHL6h1Uva0u36XW832
BluxDBgPpFF84nL/982odlR2cNr8/W2Nj8t1gmuAg2UTzKrMNituA8wgxtkt7P6ioDnahz/qzrBN
ds1G0b5h4V4MCmPaDY9RjHuv/sE9U7hDEhqqpJ1h4VGAT1ux8QIYbhePnxOCMQc2ZnHvIcg4/CDr
nn3oBOe+CFZmaKzWXUiefNySE+ZkCSYAkt28IbT4qMZwK1UX2LcnF4FzqzCoFzwcINDbQPdcsXZ0
Vndv/WR9l48WfYiBuL+9tPW90EF4Ry6GMIB5dOsFU9P/s6aQNBk5aDFmp8eQ+NsEFCNsvBtgEtGb
8hdsh9aRv78Vh86bfmNUQp0wo+IEOuJSH0VqvPOLnXtQt6uIIcDnC/axzO42ppPX+YFL6S6Accmg
9z44U+CmAEsEm1R3Xe/v6XuLYw9X/OM+lo349nFN1LHWJTm2qnDLcLOrzcbFS3tVakLSbfCOi045
vSE5yjoGiA+q9e3aAem6LQ8JJiKAPQdoQbsMt1aUXvSBaN3TG5SjaYEMaGC2M0hORvNBrrkC914X
nQRSB7SJwYqEkNiMFj8lG072RfeVplvsdA1fn8anTTSDcsxsV5pgbebHwpQAM5bsFMOFuJ8svITx
Pj/QQpc9O9/zDj6jogg2CjLKOa9gKKG2y8+u2TyZ0aFvuDXM/5HebIdI3k6d7bCynDVl7CKwFvCW
ufkNSognVB/4t2nOv1HFKtDedA0/tJWl8OlqC1MrWLlwgmMR8x06ijqOGKd9H8G+aeUPZr7QElwU
4u1wO3y5GQZiqoS8YUXCi2RosXoPIXG81/4BnxGCNBkK4umDchPsouzOGvYWF1TUb3U3o0qC4HhB
Cf958qpbF5o1hUS2sOzpGmeXO0t19uPLXMSvFnmzEX38S5ANZn/fkhWcTLYsboQ1QHdq1DzDUm5Z
a9faL9tsQ+6xkcT6t6U8SvDeZpcpszFoTQT/DCms+/njuZ/YVU6H97y0w4IHSCeEnDozB63FTqRF
LbV6yvpgk6iLt6YWvkNNnO8KQOuC1xsDzbZ96+aqc2fVSpKqk6RaXYA/h/lEwiZ3hZkeDqCVRO2g
EZIBDNMHDmwZADmHinduPdLPX8aoPLbltf39vFygBXQaiM3j887+UEBgFO16L3qwj3e9eofeGoNL
Oq4NDmmthVkANln1UeGntPhMKl06hSyMFz6Nlcl1fhiZWwuf7ukLdx7M2x0gceiZjNgPeTldfSwo
6ej5DkD6QuK7ZW86PXeFUSvEVMwly//rvuCyNxKiowxOtxSymXXQEac46lToDHa2DHat3Iu3vCCw
eVONodzFNsQmQS45LtWt7OE8+0X3MDm6RYpw+mw0T84NcIU+DiW6DZheDeIrBTsjKErkrXuUgV4b
th5z72ck57vBdZeY/UJIU53FfYKs9bRch/U7QdG22v/gy8sbe9AddsdbLAFF39gsqUMSz0TlxYkn
ZgxgYHV1KxgcL7KjOtYEmwEU3c0prESNpI6NNhz8OzRxDNf2peZJ3SXuP7vFs1+HdeBVqJF4dzxb
kJKRodERiKF0aL82k10NdHp2aN+nj/jqA5nw91hEFUf4EkCePPvVsM6+wKGdACBZQNZ+HRNPakfU
uehVku7oWgKc1r9SHOlvcCP31iVM1QClwccxqkfLhVhqj3/aHaEMFqXA3RxnzYEkEkAYMQiCcfKk
Q5ODEzq1qr3+vy4L7TMQxgfYpdqrIwKRl3R3NnnPLxVStlt7Na1WwhemGFuvZhJRQ+3AJ/eAIRCy
Spq0VP6uJj+w13moHC+jQ/uB5/Ikw7snqcSbFtxUHOmOCa+DdYV3e8CX/0Nfc01Q1FwQLFLIp1CH
BOlJt671x74sNmT0gMiU6z8eJAijMUIWIr+I5YuGtv4nhtFzYpf5XJw7J0z2HnTHpGiMRYaNRQxL
2MzGpeoyIoRA8QcJeQNo8PIhB2KwgLfVLsJdgbYTczpd/3koluro4xtuYV5vBHViEN9A/s0QwQf4
Bhv97d/aa/z026tRgToyiW+Tw4JsjYsjzUXezRKM+5IuwWHvNWpptgtquHJhAroLLnuPftDGYrXh
PRs0jiyv7cPk2j7u3FofgLI42V7EMaiBFeBu1kWI/nBKWX9TjQsVUPD2EdPWHoKIgk0zMqQkzSJE
zwGqIUAT4Al2XbCaaNZ/V+hDZPPLWjWEt4IMpmSV6Jdl2GVMEpI9oXi7XI0KiOqxiglu194HYiNl
l4JzWYBFRzxb+e+0wCMDKnGZ/kmUKJ/9Aut65p6GT9xHJwiTgSAxJKflCO3aCGMv81dEd4dK9BmA
diOWb6CXh+SbYzTCnZiM4SW6BGIcXEgjdCMf7QMJkuBf3GJ8Rd5aw2tW8a4WaVIBezdvtBYLBemo
zsELacIGftaE4k99/4ugka8FSwj84D8qjrJgUC5V80lquyuIFN8KrJq+ZLJvO3dqV3qXhrSQacGP
XqVZ+0q4gS3tCrYuOtyr9/EhloMCARsUcjXDMlguaP6ytMH/mgP0KEsh8IOgCcIADj8YCRVEWwTj
wwAHg3Gxc4CcBp8AyEn3jkYHLwCpB26gaYXHrwYjurzao6rdHBztoAewNrM6o5/R3uVN89NAqNZm
sCQl5Z1QTLeWlIZF4+AnZ1F1QDX2ZElRD4SEDYkFlziPzB+sRmEb8vscBpiWPYNSrHb5TRA34Pwx
alz9r6LZF7yos9Fru1eGyz+CfV9RA7VQlWUfvkqfc3JfqpZ5hfJmD5X/Dw8APIKr5sO9M4x3JAH8
LJRsDpgxbwM6RUAVN4ALvCzYRgWaxHQqiucnK6J7dZqewagUnxJ3N5XF5EHGrCn4ZEXQPdw6fzVn
CHai+GTa5tiuLaU+0zY0fh3mlIb1b+fQ0eHI6zj/pc6HMo4yGRCwDEfBm3S4h5MhHA24jjchcCUl
yKeyF5O9c/wZT9hIEQ4UiYLyE/LzSN6EMycLnwJUBDxjIQItMkkzCRaU4ERJtLdBkg6EHsq4riRp
B6udFr0rQRXQz3RHEVpQ4XDIc8rIC3WDjlXYoG7QVV2O4XvZ7jzIsF+5GasiEP294gudIngfvKmY
+CJ+0RBIv64R0ygEeXu0Eek8nUKckQMoLlNk9srjMoyP/IcLZzpLX65ifN3IK4lhMDnSG0ae1cH/
gKhIhJclo/2GBgMgL0qw0CfQBW1ckA0CR/jKG5mgTE+Aph5I2s5CiZojZLw7sMc6iQfkFJLOKKpb
8EzmRApDCt06QEgoHIreANE+9rMQSv+dBZ01XnEP1ql4lXGDk6zNRdJNV5VInRN8xW1Ap1nBFH/+
BbUS5a3KXJUAfzEs5eLKafFEobE6Wz3H+mnqviVzFngUwOv7F7qMRHPWPmzE6+GbYJZqLI0gdJHM
PMXVReKwwAN5Rf2gq4puAM8wJnqPMpDGuKYC02DXHCIGEplheHQ00JWGQczlYZdE2TAh8tPZ/SjP
1HmgnRUYFKXuKvu4yO/q78Q7LnIwRpNZQWqSf6NGEls4ziWcRn501XESTHXY5tlWXw49nZA6Rac6
Ry8IXPSbURyqkBZqHn/24UlWPyiYUtYKRbDGx94k92tQjvnunuIAUNi09g+kTQTTJq2l9EkBe9aW
2Ilfb5IVNwFKm2UhABwdsGAPLq5QWimkVvOCZ0xZ2gPJn78SaHAboCh48blu7TIXtlOd7P16WOFK
0h1TOjIJ21CSadWLIbfYWtxZB/nojDqTn0kH6bMLyOur/Ty80T+/3+0frbFJqAK5pvPzg7UHpYSz
NR5T07QgQP78QBgUq05W8Tg3u7QEA9yESyWAg8HDwCGbcBkLiAl9JnaeAfAl4d93kCngJ/5lMEz5
swUKAgCmG71XpaETT4sNAzQVbqCrMcnJ5VRjOd0ixuKEa5QmTCDhLBHrwbSNxzlY0cOKfig9dUYc
oI5Tv/+OQ8YYS4QWlJP7RWW+41jPodf+jlogr5BLmic3en29D6n9ouBjsYFARlRXUpWShE0FC8kl
lfaA2OmrJX7WDV4adaDuOyZGT9Ikib6qQDZFWV9TFdGnrogqJOsemmY4VNSaJ0ed1m+7yWbn668/
aakzO9DI3qJ7e6czYJ7p4WyAJaieqrsMFoi7WDi/RyWASqdWeZUWfqRaTCtNCeVfWu+0cGUOk001
lMTw9Tj1qPiuhjrb+gX3EC3onFPwZfWsgVpr7Z7yQHGXXig+tLAr59XfoHHt6Frp+y/aIaxLQxfJ
Baoykfy0GhSZ8nppijBawUjL5xRj8nUsB9v1/rUBPD1NRr2b703PdnH1Lj3eQTnf9kjL0ftSMUAy
wzNpPZzPtaXpsFGaeU/aLG09rX02m+xcSDsnQyvmocOeRIlJTZj4vc7RdHoMZ1eccCB/tKqpkTx6
BKp/EE+wdqS7TKeog7iCjlhFouTlhkYZs6REqZe+5ACYlKLJpG9jOOnfQQUSuFx5zAydzY+Nvc1A
awkrictJSBb1ELg06hGC8G/xsKpsG726Q5lAD2Ae3R3QPRZ8jTB9aoXWAqNDUEFECz2YAmeTlJm7
xTnj8JdCHFBQcYjsebR0+f+m7UHXofDI35CmF/UZJfo1pknv1aMw9MA8lUUFfPbryFrpZBNVM8mX
qGwC3LDcAAojk9Vys/XXI7NPqdGllDqhKMlaQ0003gyObUit6iBMvRT2MAas+kQ1QqSm+mA9uSj5
+Dh0e1SDlXGrqzZ3B7WunvyodizWXoeqaOcHcouXr0Xc2al58G87P5MW1WSXlUgTiYllDaBqtFrd
PwSN3Za77VyTWcyc0hI2+oHQSkyYz7JW62m3qFv7207dn3QUeQ4GvajH8oXlEudYyP5338PV1Yd6
IlMg7eFLaCE97WmaTbBXXOZ2j4kYyP9V55Uso8dlW4eJKlIMR4aVzj0Cojw0wSeOR6v6RRTAFOCD
CIzgTIiooL7MomrQ5voSQGkCU1PUs9DvSBtwyWdh1WqZUKljJWVdfdksu4wQDThVrgkl+FzmH3s/
6ullNC7+hQFagnkUHzjg04hR0DfL8+IS1Wh+W+sXhrqs2lPkoat6gelexnkLSaeoKvhpLir34oIC
mAGrU6L9hIyA3IDz2FtQGTtQQuDXAsTdKhTVMu2D89UdvS/MQh6vCohWS064yhzrFvFfwNgPBoPm
HumqDo2COSNe413BIAstr0cCBH82rzPw0CgSPWtlj4Kls4hE4RWu9j3iNOkxcXoJ5/nlKuTiwDlU
/vFfSjilqB7fFuq7TExO0a6jB+usi+CYQWVEvUQpUEVEohDibq5ETHBOWYziLEvVzY10/aZT0Jph
bNhthd5MMFaned41dEU0k198LcOMBJ6Ai6klT+AOodvb0b1K+VV95GGqAU+/xUfWKv4UYqRWrXzh
0nKeB0waQXSU4yuXP0Wtq5PbI7rsaSdg0cmvjQbIw1alMs2XE8omrKbsRXYv5XHaFNM86tJBaOXk
ubkLnTvQHycxkGeZtkoa/wDHqT8X1doY82itvwxddExNMMR8e1aYpKW/TS5BYX06158q3syTkxXd
8+IojdIpSz6P1DRQ6DbNq7Z9oFnRQYHj1PbEol+LQ26EOlInvkiK5U0NDpdLyKUjJdBYX1DJgt5d
WoEwPRhXSt9Wnkb/LchngIYlnTNJMCMOn6XSdgqBCvtnp+Yma58JwCT69+UW8F1v6/eSZPEd25xH
dmpwVSYBMYVqZxr+M1fbfoOi17eCJk0D+SzLwsuCPUhNiBxSl4MvOvuLXsNZUgVWFqO3/w1cCN/1
LZioV+X00hN17weMTKalprnWEZ1KTs/wZL8plQzZdrXqaM0R0Pqh2aHmxZ70koGtOWdF39A6z3gY
Q8oLwHzjt3JX0jaNSlK9vOBOKMDQYrgzWLlPu32+6nxjshg67IqasMrEGrG8EcYHNZo+gzbmKvAR
9ZimjDMpO3S4W97yv8Fk+mJxwrxI2bauTsrCp0FQETc3jjVx0nY8Zy7FU7ZTDSMzZ5lquROLXqF7
/lQkkOqUxhTRoW9DHf63lPIPgS/wiCjV4pHMhSMb9nRO7ZxQgJkz5JxBMGGQ/c/vqPhUENJVh9nP
m8hzSOXvSs2LcCpILG7k2dM0vWgrrRMmfVMYXSJtv6zpvG2K2u+gP1w7/f5fd2P7v92ipic0BuUC
H1urQR8eBy9xE+uDN/PNtNJU542pCVNlyBOpKLFiyVcPsgMLfzHYOlXMu2XTQIdpv1WxWjjZOFuC
PJo7b1yuhktTIB52oPPkygJ0aKdcPKaIXsH0dZnI7tv9UPwJ3cdFZ/3QK4W/vv/HRGMNmuqac9AC
xsuByv06eapvfCOnVaDAgoDvrzCmD+MVg9LimD4L3wvczp9OFI35cM4rkJOTpXKnXtvHUKJPyxxL
b0A3RVUa96zOrGc6d9bfPej3gbePDiwf0RI41Sw3NowGHsg1IG2zETdD2SbvE12bDP/vr/untz8U
T1wcA056Tg9fuXk3Np1GGp7ZkL/nhHqIJLVCpVJo4I+CR0rR076QFw2YZUwzpube13aAAUW+17AA
LHp4NqGFYOYznekI/0+ncnbeMZPzu7cq1NCWz8oys3usskaHgEnAkTYbfdBHmBGW8Yr88LBZfr6v
DemI4x5CJcf1YE7ie7K6v3Wilb+nptdff6iTlSYRgu12/qiHnUI8JEGEXqAnY63XKJqm04LOdr8b
qkbI024gg9Dmm9MFl4Uc/2K1C0xcw2USzQ9BDGte54PYUcGIgARsbkKhU+eWghwF3TXmh0qUCtO/
e83MZ0rlc0EzQUCAbiRcC8Ca8Yl9h+CDNA9FZFv3fx+vWcB7pQkQmbCiIk28D/nV3ftGsFUOR3sY
9fx8yvDGuDRJlh6YYlTFucwxJ0Koh4rmNc1i3cA8xLGilUG7ZpM1cJDTOJ22mdAKjE1SaQIyrfBf
sEinTIfSsGKRzPQUKIv4UevRCjEGRCEGcaylUr/gZfhOHLT5nG/IBnSyhA9pOdB3/DnziSEbT80m
9Rr+VDQzBqoXA03kVVzlRmWnRIsCKrEIpM1189Q+01KqXzm1at3zp2V233gh4vjorGMDA7uJ2b15
KywVkEy3a2GhU2tpx1y5+dUtB2LWqFb1v8wBvaNdR1uhG7Ab9Vy88OmChwIDi3uqxy1Ksmik9X6O
3U3wbIQXfFlxETThHM1Me2Wa1GV/3qjREdk+f7AOXHW2UE4fEIkZHtvw2Lo+ULS8PvGjOFxvkEQ7
O1iY07JVc/Flu7GTPnCXh0oNx7XGteVO9Rb337hFtNFoXeq9DSx40tvWnt4MxbDyhONMiFon1w0p
HoN9lGOE3g02oiu+Zddgh1wxhryR0qljgBwBPscKA5aPe8PHoIE0c1BNb53Hkj6oyFBgJQSr3mt0
G5ndSxsJyn8kndmSokgUhp+ICHbhlkVQ3He9IdRSBEWRRdCnny97omN6urssS5HMPOc//4LusMMP
1QhpDV1pUp7eYwVTdmkUL15R5d+Hn1PGaUjwKkC5hHLh6UkLHhMyr7gtuwiciK5JmzGv8iBPTh9r
Za/tm5M90APuBGa5DXoXnjz4TJOQWK8j0+1kQ1LB6v6OLLSYMC2hNn76P86R9alFUcn0wFH3DU4e
+lSd4VeNycmdzB4PZ4qfOHUs/3uVr5AK3kcGzfi6oHjY3JkI5osXv978aiftJNupF7IH65sIXGCe
+MSEGTQbRb3uvNj6X/2c+xtx7olnPT2WCoGR7qt0URNhIpwCWdRu0+FL7yT475J/7tXnZMKjMJ6+
4Ad0zAnAOTetlyMsILPx3jlPgDJEC6wmNP7E6OBb+hFG2ArySDxB6N9g98f93rrqx32N5HsLkjQ2
I9z0B0jtfWLS3Bjcg4i+30Ql5gDntG6OS622zUmXxHFDBKQqTNiEq4AEElSvONDxe6PkJ18Nzh8m
87CcB+UNeSzhKuomBUF/uwV52yu8FQMdtwgyKYRzFzf/NaO3MP+yVac6RbbIErK/svsI0YxiCG9c
+AEgFsmLPQ1/cTgOAT17TFruVp8oL0hM3bTYPVfmsc+PYQp+kBREJY+BvuEWHjHZhEdDjE+FH1MT
3PSr0rhYLIMbuuniCyEYDghzcHlW2CQF4MOKvzTVJqhnHtyZtA3tKSlcsBQsDwsDlfnc4Jc65vXX
l/j+bKDtn278xfRt03Qjbn1ZeKjhRXGX/BfrBmj4NsyKkBsHy/A0FE4xO/Q7vKjCcuxTc3jO7FP9
GdpaaCpRubVll0xYCO+UEK9dDRHQV2cmnkVv94UuPLxhZT6Od+rNL+UB6oP2rCBmGL12BP+BQNme
hk4ESDlzS+JCCB+cVn37JwaA2KWnw1v/fmBoiRs/9UlZeLitNIzZiD3A7+2JJh9HbM+C1Y75Akmn
WnSPcv81LPf1FLuGfvf3OEvbL7Iy/fhePDm+Uvc1fFUXgw/RDjtpau++R/gz5vU9kTEgj7I4SCKY
nhULJH+EmEE8IQj1IgseJSEHgkHzNfppeJtxW2gY9fkSyfFoVb4UfYiQpCm7dQuXgKipryC46DVx
tVTSgMbE9Rk7HT6L//n2a9xJrBAezGthwlwlHiRG7M1c/FxxjEFcRJ4J4oM9x49CIIe1UyBwGBu7
eva+kG5CzFzKHlVMn1hKGD4zW3WNt8iLm5xBsuTDMuqaICM9/dGIALASOt8/PxzTe4EHHzH7pX4p
p8W+x6l41LFBHjJqyqlsN2UuLFLMAC7A9B6BM19f82YjDTDpnNurHLoKtycOrxBCFOy9cV9B0IZ/
1TE+vOf40rTIoYmVF+xfrphB+BPLbvc7PcMGkurPYUr7W5lIiohllcMn1sOtpwfxbwC4jnkm4+PZ
+wjc/sYVhFjDYm8qgQGjAblKja04WdE5+L521o+IknFFlvz2SzSR9ywxq4we5YC/arrftt6DC/2e
Z+ieemGFo+GjrxduS5HxFNlIGhZq977J+B4o++vY5byY6WT3sHwwSCy97o599gl7IShpJiXiQhul
x6fm8c7KlcK2teVjr+a3PbZBVyRmFd/l8MOKhMFoRlIeudV0iZgMsn8ce6zDN2o363nBH/+f/yAH
T7UhavbMcaiBRCONxsNIGEVyJfCtJXRRO/+WQvfLd+duvZWvxbRaZOec9LQlHzqflxQq3BTxvtji
TlLub8y7Mav22cVZxfauYaO12flh6JINjEaFIgwSfc9tQHoOBIxwHuikPCEz+wSkLqcOzv+/tv9E
rbJoO3ymHZh6UuHpll+N0S1asxxSLJgIHfu/8kJiCTfe+yCLUAB+LNu33jpsrRxVDc6qgFPYc3Cc
w0RAEIJlF60lzKBZ71QUQnSamH2lCjsGNEw5cf02aPXasBwyGZ9gATLS+j8ifND2BUrEEm3cN+56
f79xeu72H8mp19b2y7uC4YXq94iij01TByTEB0MNSElJS7xFOIKST9gjv29PycTppO5F5qa+kluI
BFhIs3l1Wxxn1jouXlVgfwLsbH4qtCT3hRMiRNVBEj5muI2jn3x1HibpvbwvoSGZ2Tt8cGwa7RGL
qQex+JBwwkAIxNLI4Uvpz3//fB5QqoInCYuY5UliTImpHWl0TLtvvkI1abncpKkZ2ZWPnX6bey/u
RugHDxQ3YpepQWMoYrIROV9UMzDgzGrUIAbjegEYwteBd8HJkf4z3Tqy7I2dcTZ2fGtzTSccHXMN
9+/4qo1IkVwq0WdZY029iSdpH1ovsezppFhVaN3W6tODq8jWzx1C9cTFVecNCxpC3KHFPjlVXJkI
7XUM/DLNZy1nxCbePgIDLfb+pRAzFx+4yQ1bOC+BdOcu2tP4EB/vx3qW8UrhdXDqY6cF36EQUsAK
GQ0zED49EoLoF7ECMIX/Sg57wvZupwqzx4yCNrnTo+ZjbsIUG2BiV2BguPbJ7PDc2BFIgRk1lG1K
HA5i4DVYMQBOzZVsIQ3LGKpZK8xzR+DppLhR5V/y4XOqRUZk81mrQQdfE3PaWcMArXPkRV742Quj
FCZMYIgJe+fXBYPnGqtHVl/CzZo5Gnf9Db3r7cxagRuZo1hLnMfePFIhlRbLmojKx7m3ze/+3f1A
AqNwMnDGxRZZRFS1tkvpAK/QguSQ93kNUETv8Mm+XmJ6PQQXsLziv+yUjp6b4vg8Yt1THlFcLd8Y
0vxjybRrjVitEi/s1sfgDKuVTxloW5Yk3ncGCbKZHmKOzsxTQvns4GXSYD29/A2KZcp7SDzJ6b39
ikiEoj+ogGWICx3k4wGoAJEWtykvwNrXW85r/a/CiwzkgoDOd2DCfcY1jMwlhfXAVueh8jQzOK79
HOS/dfIGutLTQJnc74BXlEDVccMfpE1gINKkUKZa5rSQCKh0E9YiVDMCol8rEqPjXbkwNt8lwUnY
zQpL6nLS2/Qu7dP5rsp5Ny7mj0u+TFAN58669ZJBMnqP4kjZ1JPPBE3a4j7LZ3r/tYp3CNpUdmAm
0QRL7siiJk26POq75+K1UgmWwX4bfg9c4dixr6gETYCFgj/Gu1v0HbwHz0m1+hxfq5YVPbH6Nb4B
j4WFwyTIYIRFCEEdWDerfVwjRuWkxPr251erLoUlhLYSwRqb+woLlWN9fCyS/XfwXMiq81g8FiRK
YJwdY4ac/PGUwPFDDSnopuC/50IaZ7zCFJYhhAmqDHYB8UV9R5ToLpu8VUeHzj0hGhvdG0rdxWOi
BcWxmOBtcK0JQX5M5F26emw0VF64n8F3+npk+pz1c646mM+URIOySFovo5nENRx4ZofWDm4Jcx5k
eph1ons+1/zIVhtZxBUp13zFtcxnSIYXBdfQOsewTY/mucEU6cv3t7wJoiE4hvmh5wqIlRhkPqwD
EgdkZ7zOtk822Qs/0XSeB2WI7TvmDJWK8UOziiMbos+CT6CcYH3o7sFaKgAkTP4ju0/AMZULWQdr
uhDOg+fUnhThbSOfC14tsYl9dScdTMV7bH7DZke01PuMpTpkswbNOfPGPUQ4as9IG38L0Um0qAQM
yth0rDKHbMWt3cH1pEO20YnzJ41oB5JBKBOcBCNEmGgjbXK/tHAwKZgZkyquiY/bH521buCELx7b
m5wJRg2zKU+QXJI1m0KCJyc+wCBRiQMRnsXy2eqsqj+zFf9Uiz4pXafB88Rz8jBMktR/e57GKCMD
eiKcO9Gdf90eD6DiY3D870tEc/NnOHStU1RIQjnrWK78DMnvotuSh/Ij+G4dOylqBk7mxOF7Pid7
kbA/XOIZ/4v3WMV/cJLAA4uXiT2L19HJde4Hsxc6amP8ody2hIMTz8CfDQBvH/kPo+MWh1hK4c05
HigRIKdoINp1s8bZoLpo2y7EM5JDNlP9T0QEFkqAGs8dyaWxRA3+24pE8fQQs3mfIJLHksODaJgJ
34KOSar9NiNVnR8pmH7p3CT4CzHL5Y2L7c1Z8SqVE39QtjCaDsSdjKtLfrEnPIEQq73XJAcO49lv
yz9wzPPA2FO22RIVQnOpyBT8QmJPxlrE11Glv8fPJZ3v/62GKHKEieJrLjQA0EZew2bc8ogTsom5
EtZTDKcOPGc1L6iSTkZUL9t1b1uBGZQUz9+JQvsMDD+h4t2YR5nMHRHF/V5o0P4JTuF0Hf0wm1Md
6+fmT1oAFz9p4UAJdtl/Tyj1KTQ0DjIIlprwjubweh0+0wbnKNszqJ7ARj+0nzffgk9Pp8CuQseI
XyJ3/kSDptONMO6wMUelfSF0AYM7wxddDIU21spUGYAf2dbIYI4EJbaMN6/UXPNfZA/ggzJlcoue
5QrH3oIbA/ue1S08IOhWqUL0w5uEBVj0jaMkwiUix4zVmnxwxQPthfWuiBazhNWJQzOj8TR4c16g
rDh9iFXDZJVEAt37cKezFHFWiCmXSIV0K8oLQm2h78qECQT8QdM97PCFsZMxEwZPgpfISIpq4+F2
+3cZlZQKu4bJkqLjV9IJgrKrMqtjCcp0+Y6eON1F2utb5VKSNbGp0Z1/iXngWET/wOe311YaAPWD
is+jcqBaKBkYoDsF1dvIx8+s29YnllaxxLFkTtry1F7gocni5eTDPo7Fx9KnYoa5tiBQfsgGgdUs
ErDMK4E02NJvfXaVLyBvpP/xLVrMBfKfvF1czhhHs/Yp7TwUNHX0VvpqHMqsZKKKHB1rCS7iX4FN
yD/FBflZW/AZsBY2LX3Vc5UFwMRJXX2fpIY4oCHPE8RxXMnY9dnPqaUe19/iueU1PpaU6Pf5+/Aa
1ktgf7c3NtAF/8ZqmI6MRXeK92/daz4+G4fOcuPC4tfAjHL9nsezggZuHv+xMtlF+J3thP1KLEHP
GvA6sYdll+ioRfgauDubi0RNhD4yHX6yfa8YSkZwg/1mjViC2L1RBxZs6inmUyf5G7QktB7oHr6X
dvFbfSeN2AfeFy3t8yooG//vbe6H18HcxFf7HM9RyiWnQmJOqHmfbYyXuMeWptSORC7PqT7VU/xu
WOgJ++7OPtOhG+h0kJ8vGi5CRaF+Mvf55XVhAzRnupePOHlJRL9H90NH2Jc5MCbV/g193Nw+DgR4
YIq0RlWHn5I0ulGDqCdppobF8DsoFx365A+U0VuYr8wzVgtDc/naobKPpMUPSDoi/29xXz+21igZ
W7M0uF/Kk7SwF9bstjQ5Z0KKR+tIWfZbPf8wCv2jR0PSQTC7tJOQDFklkUPObaWtCAAMM5U9hJRg
jsv+by9Pko3M3ThjoaaT+wR4b9JuOh5wj3jaz0offnZPztBPiFAAK0x2mEfsIMcxr2j6KZnZHVTL
fSCuKilDRSP8rEIaFrnn0ZVgLorjawyNjUA+VFFTlBOC8Ciw+9+/LSTW+105qHDAygYdgTW4pxXo
b0YmLuvKtTzrPZf0N5wEz6zOcY90XQUwzLVXxvIVFiPUZWwX3HM9JyN+9qQjlyf4EbQTh8dxSsYd
746dc0n4tM1Z26N4xVksvfetE77wbB/Ah4CPWF9wBy3ri/1nkmn0mZZL5RRbWkD7C8YCaw7jF6xH
gzx8H7IpNzDA6fAZvi8YIN8Nt7c2R/kOcdMkvfQwGLWElaJM4uwJjPR7KP80HDlNh+AALGXJCGVf
1te3FpOFkQ6egaju5r3x6qFPhTbzbj15eIMSlDnZBUGC1vM7qo89r/EB0wlcm70BfoJHesT8qXvK
nkdWNKrrDwPLHX0kHw+GDIP8ou45eTNPvmD+28ecF69qSQCbo3IkIF4cq/FoSnyWHml0tymnV+6/
L5TbOIM78VD3k5CIBPzEN3gcUwgMUSFBynlde7ZAKuoR41uaNemM1gJPIbKoihmZv5MYlADn5T7A
WxoidKXxbTYsI3XIjaIPv5BWmexzYwJ5ATAvOEEr1BFLon6idp0eOL/rE5eRBZz2XGHkXO7/wQ7A
G58BmanNhmjjqhL2wbESZJ+AocIHbLN3zl5TC8jHZFCzFnJRC5rBgpU0QiIcgs0Ppz1+2XgdeuA6
mC+0jkxy+Z6rOCNwLiZSZqw5z694at6iOcdUlQ0Kk0XsOfAokFbtvLfUzs2VjFUiFapNvkHEG2Tj
cvzAZyAb9KaYKwRkvMy+oTSi7z3wpBAqe+fbIBv9durYJO3FDhlpsNkGCWwWheOaeRF840O3a9mm
miNH8mN1P2p9geCx7mbIvzIc16Q9BnwgWu0VqU51lHbJAiA3es2FlO7tEXkMcllq3nNGPOMAZBGl
fQoKtW+P7HcjBVjRduJ5vcM8RH2wGQrXJAvwJI9U8p3vi/aYL3q75+z+c3Z3SowjN6z4kA75/D3u
lsqIe1gTvJDi73V4QARMaAfpY0OU2K4oYUJod0O8pz/L+1AfYMu8xOqWaoSG+w3XPHWw7BK/sWEO
TZDR7xFtTFTxUQ8L2Xv0xQilx+zoHtaku6cumWJXdZ0voAiAmbQb8C0gUenMe+MSmFdblC8VCrSz
vUM1SJgz+dwYtw4B4iOQ8T/us1ZgatzyTM5soYYUajXqKFyMGX6SYBpwCi8J9aWpgaxo/SOjVD5D
GiZ2rRiYemPOdgjdAATi3/Fyupf9hjkTymcew0CZCePbj+BzKlMms3BFxWyx9G4j4crG15WlDofo
4QKKzIs0+C7SrTwx1+Akiw7zGNQSPK8gwTz/KaclXJZ7qx754+YYfu/oFf5myqCb/WbVsBr+lvL8
jc4insCgvbxJAKemQ1/RY72JjodEqWM1lCevrbqwRzeSil7RbS0qocfwgdrqi4SVeQ1suTdzJMGQ
IFMRGPlFVofgBKcTIRpIQkxE8Q1s/S+HZzFLI2OrhdVFidJ5Oxb1LY5kQwKsV/XggaF5N3oiu9OJ
h3wiGmaVTTuI/xoG2spUmWYjObDGvKr5gyE0FxyXwdsowRWLeBApqoYqnIMp18R/hw2/2pAcdrgx
sf8M/u3mbch+iDeEMqigbWso5dGFC9F2gMQETEowMn5CkL2tQptcBRkboqSvzXp8FIK6RWBIn1Ea
S/IVinT2ri/ooFgvCrW65dOdBXMIhGN8mqEXNiHuOyxSpnsDbPH/CVVQXPXh3UB6SRgdYyaC4oNk
Ry7sjXQnvPpg4whvjh+DcTGZFpOdCm4nVY1r8saucInhQL/4pAXXpeZzaoK3mwePKTMyj45lmE1/
hKc/GUcJ+zgtUpCLKtEvQlQEGUmY6hd7LLkPv3CQDNkn72NtocIASfze6TmV1/kce4aonnYRXcz0
e2Fd/SyHc+iGATM+2GJgh/X32kRczd/uw0f/e1G2gr+R8SKqtYYEuxo/vRopVILSUKg9cGraq+sP
N4CY06M4QLBa9J+evTVGWZ9ZypzM5hHSpzlSMbYGpS+kjqDSPtEycEVEpvwbWJbMV1yueA9EdwM2
/SKav+e0uQhzagSQ/RyZmRFWB2RZSM44C5BH4grKeBC1mcfN5qRIF+tZPbshAZmeuhWZOV04Xond
wrpS8iy5bo4RGjQg12xf/wGUjxFZI5tm9ZtXeXNQxwywF5+BEipRcarmCMXfC75Iofc/bqp5+uax
f3otv7NnSSfK1jepVqgm/fZCbfqe3+cg2fR2U7o/5cT0goZ1WW85bJODPgAoHjyieGRRcuwpuGmW
8Qamf7wPGUnla+LG8RND5e6la9GEQwPFz5gAcTbPTgxRaUzRytJiU34khLG4Yvw51UIuCs44RLii
3QR9Q0rC6IXOYSXv7+N6m/Phg7vTHoPB7ZMh2Ste7tchyEE6tyef6OHpmHKYs2efsb6Ldf5U2zZj
a6+gJC36vS2vj2jfemltvhN53Ky5dZcGMdQbxlcQVvQhdpBCts9xQDXAqWKxiWteOdOvxcruc5sO
8uED/nlEz67xOurZk6z7ux/PXuN71CG8KHjEfV4zmUhCgPGZNjLC9nDbo5PH4xh6QEovyNjBf0Lw
H+QT0GD2eR1vBgeslSOgbgKvYyspBVVSGd7KgWGGUAFwnmDXFbQL4hNZekIbsUuAyaEkc3vV+PQU
1QBgrMU2XRrVSF129fm+MVYAtsofxoUpfsikfR5/tqiMkGNU1wfk/hpguyJzVvgpoqZnnkXfd9+Q
EAd3CmfF+Ni1oD4oa7Lh4/DEvpHSGOid4oLqI1AnNfmPwBUkL+NhT4+BYRUfg/AQT1Gg0s9+/JzQ
tnG6zUa8JmqOYW/HsAfXeZLSXBG6Q0CRpy6t5ZOxEaYSjJ+d9O+1snb1RP9g7+gQQwYGVk/aQSmo
xyzReiUsOE3/Bx4AShA7aLQLQDMNANYvdpGREO9iTZKlhK0UuUt+PuuOGZ+4n0M52nVBvizXZlQv
zJN+6unOY87Qfn7fgbcBtuP3p6O0wM3rD0zR4iBxcOvtXUiXu9HRsa8AcCUO/TYSHE/7DAwaLnIx
wwaf0col4VgByEV6eqmYAlzKuQ3YxO6KRQacA+S1/IDXn8QoIxY4ZvqHP3BJcmAOHhk7+69ngsMy
YIKcRZUPSINrPxFeRvDCKbbwDbiIsceLUQGbqaDX+imORdveXfSIF5qfu0O+LObPNQ5WD1oH5NWM
iVnhGVWhq5EpuLaByy8aGU5zHaoBcKnuNEjZaW9hgMITNPrckDK5Q1iZ5AKDAVOxG1dRveaoAghI
fiX5xUfkqLbHbK+d0421vl+LCmdkT+65iLFob+Sg9CBNQqnDQy7z46aPgTDVJowVxNQoknt7FbvX
lBEzg8F/gzw4NtvXgTAQtu9qfqe+zhfke9GWkclDeQMiowOttJ5HTf5rxEAm5sh9bRnp1TwYiPYg
yX1uRXv00PGa81+Fn2rhV/E11Bg9Dtzfq3+PPRt9huKqhV8xdH55OE6iWtUxLhnkyCdp5Ldkgyml
/z9ogrtxbHtc/Nvdl+BS4bmMpJBP4SfymxH/d1ikGjizs3z9DhNI7gjk0twGhZdCCjhw4+BZMpIn
hBaCLIOrs8nfPP3n1jPGahWHKaNMGNBsScxO+mCNZEFn2G0XZAHQGW1L6Nj7eHFLXPX0AyMgpNnR
t9y3pEJJHnHfVr2te65qOdrxfn7/9Y72pR00f/Gu4OJ93A9tCzpriIN/frF5CczduArcv54/whar
OSajL2cfT9MVsHrfmL9pC/fqLh0AmwBo23OLfCaR/YW99OI1KMMUG6Q4VKf6+XbkNnbbvl+6Zr8a
kFsDFFoMJ6T29I0hOmyMv4PuehN2clpgesr8tunxWqfEXF/Tmb5Td79rxeZwRoe+EIMO7vz60o3v
y9e0C4QlEN59GCwTcDZgsQ73veDn94Lat8dYr2O9dA4+BBx1Av+UFiDM5t7c47ayfC57wll2aEfE
tY8a+D3F7LO0I5kqHEjgWA/uIOeEeZKo6chjxns2Ccfe7T2QTlqU7Z57XEMEdYHkufbIJ0UOHp1k
SiA3UO5FZ4fDSIRlTsFDn4BSjcP2/FWc76w+yfSvpzT4zWtu67UYBuDLMUhmX0IXwRkw08aiksb3
kCE3Zb8qYD8z3y/7Kf3RscF6/fpCj4sX57f/pvyCD0MNz5ZkO623JxFg1gtkpqkErViAdIxr+w2Z
kh8Xv8K3aBaE9Dnhs4CTzDNC1CqZ7hO6SqKA8x4VG/7O68WEsDh2LCdSWZyEcQ6K/H016zYFsyO/
N+TbuV2ML31Onwja1P1BBRqWwZoBxdfB9VAjK8r064ncX3+KiXnz+eHdRtZrl+LsPHvNFCL/6qGq
uXdtU2+MAID5yk/lrjIY8OPZjzSk3si756ahbQbVGcZLBi7KzRXGnpyP8AgP8lSbt16PuNRvX0M2
jw9AUPWVoe0qUTyIB6QSjM1RPdSn9fBxVRZ4sgx/k96aOHJXG7MAhjF3dbb5BdU+AQOMiigZaQd1
2pAn6sh7RiAJT1DgzkKSgXT8RK91GZl/6v4ZYSoLTyc7pet4n5GmJeaL43b22D75pU3UVbeo9t+Z
MXmctHEyklHZ6AMiJdYVYaHSQT5/p8moiNLRmyFKwCsJ8VCKlAlZ9RNtUUaDMlL3hf/21AGmMvPf
0JoyopP73Ny8o5Jl1Jt/hh8XnQ23exzOWEkDI0hGZUSU+qDyOh7SucKBm/QD3Eht3FWhSbmkjY6L
oJ4Arc/uW5uuoyCaELYJi6oYQ8maCJsCZ40nIhW+w7TVW5Yufwvn6MPDqA2hRxDgWMIUR0eagl4T
xQ3v8Shfv5sWLy5ylbkz/vE4ImOaXOMjZqER0Ft+yk/m4o3pebK0JtrgNmqwQCfnj54D/5Vj+yWX
08HX4r7h/8ZSwBAn4ZEuz9Uh0cijL87qmx7hsOh1h4+RMVXnxlL40IeRZ7m439kesUXoloVIhoMY
nvwceYDt/c2FgsAYQDFGEAYJkX+b86go9udeg0uhjeTm/3gEOMe38ZzkNcjJvX5Dc2R70d/8Dw/8
i0nF+w9D48QFTwNpebqEQ+ScvHiuAAzMvmgQ+BvjMUZXfzb03H9/y09v8FmAYqzDhSD/p0SscKKV
OBZsUPOxuW1CobnBBBB4CldvBBAyKScEOkot2KNjKnRsGIpAjHTtPWeNRg2GS5gI3Hbaf09O3h+I
Wa91WhiqnC5MtiyKLweHj4vE5Aj2AoMzShY2LITrmIHR1DHN4i5hTAsCJpMfRD6O+yK/C0jqDs/H
45DJmOCKGXQ+VdJhr+5/ZSwoIiK07wPmw8xq9WrQQNmyPFyrEQmq3rv2LWA1S+R6GK46ymg6SLXA
5BtfIAYtIKX18A0+Ibb422NYFjOZoHD9IneRirXazqqH5q76Ltm2JDm0A5y3b2PGrCr+xWCCfjck
3wS8YTN/HCtMwR2bZHuf86mHyJ2Uxw7IgviVO7Y/vbP5IHsbsqDH76UFAA9nnWGxj4kq+WMBYaza
yFYCbEK63k4bsnneYDnCDwOid/EGlrJtK6yVTOfMRsno+YgZqt7PQgrCJ+0XbKq32yRB1ox4l8R+
gDeTzEEJd8yYcrnWuWhOCeB4FZIOhAiOiXdhsUPGePkrt7lx1PtasqqT1S3sAjJt8IKSxvnfRxkk
qZfDhPsuy6tCGjFGigyw4HjJoUqpRTY4qsCMWQzETFEeDioMv19BUw96P/8mu5gJk/fevWcPC8O7
7b2am8aFFJSSHOmfawSkejHan2KpgsNQj93yC8Bg+GTPNziec54qmJSF9c/niMGSj6qZfGtcN1RC
f5nYk9vxo1I/PyU/ZVwntij8yV9kCFxxRnFr2BO5/7WH7/PdfWa7Gv1IG1SPhYnUH5Ic3mpfcY5w
4P/hpJv+pX89ycdll5Lk8fRI98rYM9jehEE1JU0Akm0gm6GuHSdPECnflNzfgbOGUNGYMMKUgEZu
fspjhuTYfJDnFZ860xXGqNWyGw/bpRq9pzqshF4yaK1xua6YfDLLxdsE9tWIQhmeNjwHbluRPQmh
IPlrpyUF15qz87d5fL18z3uFIFAelfFnLK2YpDHIe1Fmog6yxFCAfhFDIXg2zSMkBI3BpQUl8ulQ
z0Hhq/8U3c1fwct2W/JqkMHHgfkIbX3T+owhIJbR5FNWE2HF8PJLM3dzVSagaMCZW9RM2f2eyizT
M6F1WB6NYw6fYgPqB1GugrCLei4XJmLWnE4Qz71NQaQXr4YBBnGNEKp0smpqn0f0HsLYyoyX4IeU
9ndsiWNaGaekHMCw9Ovwj7/vNifv5j7ip6gU+QBpj/C+UIFnm0D/h3DXFF2amxOX0JB06xkMBjlB
arIMXF4STQKBvXw3Tm+Z6hkQDwGBisknYYMYPPFIHYL7SsOPNEzJ8fn3PcVobAXmlWlO/V4xSYXn
JeGdage2LjhfSi+E2thApEfMis/lD6eJHjpxnxcOtYu+78tJZw2IMC4pwJLnNX8GMLxLZwcBrgaT
F/OXUP+FZjYgoi83+i8leNw82myeDIYky11BDgF0akK7v3WC7GXEQ4WwAWAuxBRcSIsUFDxkfKik
vxL7A7IDvV/lQ2/kTTAmJXVRYiTb8543z4JZ+ehD5KvMiPQBzAIZETMG6RQv7rlYiEFOI235A8RK
zYW5Zh7UvVNMI10Rn/R+Xrrs0FYMOeHwWTRCb9qsuDhXwumIpNzeRK9maeyR0GJRA72mHFQ1l+rc
gN8WLmPp3zIXQyyuKGZxR93PL7+g0wcl/SnWQtgGXDLE8z0+Ks96+qntVhAcua+0Vc3m817J34MM
qctsjmTcKQwu7AkeCmvclF3l+BlzpDG+ojj7CILmM6jn1ZUR+gf6HWZ5MhQVJmXMgToFOnR898mp
IzYVSilE4JxJ0+0P0J8f2fHxMLRjDXFD/bAX9AhIYPIOCZWCgqQD4oeXGjMBm4qC/O/odrABR5yO
0mgDn27azbBxgEpnjO7z7CzjWfo+wJf/kXC6ec7KPzpUXhEvU5tKf+rWZpjk5dt0KnSt2pQBIjD6
Z2eHGmktKgNDe/qC4pVgSocVHeOYfu6jlTwVp89W6WfjbJ2tq1OytEeAlOv7BMB9lq3vwLpoaRbZ
9DOtrvqVSyKvzT3D4IKR/qkAFeFSiHE54V7p/HVhDtxeen0ZiKo4JQeGScaC6rJX+PEonlbTOGJL
LCbaMBnBYZGO8sCedxt7yP/HmB7N7XHLWBYbJuj++2wrJqUYD7L7tWLQVF1I7kTPqXkSaQB3t7mo
jMUYB15UQu2fPqbjpJjT0yXB3WfA3YrUzxhXNoC0AxSe99ma6lzApdxPxxbObjPMDrE+vB0/yM4P
pveMoA1JRYCihnF0MhfDMLgwJJFcoIk8+9WC6R92LiN2DxaSWFx9bkmhpDD3n5B7GDUV7bb3v7AO
rM2/4KmLHxXEjtecASTPyNAM6g0gE+jh7QzT+HEGJ1SAMogcveGFhZ5DSNJufbjxwT0wB3XIf9EH
BouIZu7CT0RCpw9ZPk/YkR377p4kh3sDgl/u94AboZWMM6GJsI6QfLN9Cmq/e096uStf7sN/YljV
70DV6BUG2SoJs9l3fD9AaIAlwNhwZK2K7QdcUYm0rXwpwadfeH0mc+HMS3rnQ/J6GOlDYk7hS4ZI
PBqOGw7osAu5Q2t5lAL0V0TQM4IKiDphikPmhlzhNOfDUYF/XY809pdkHrPFMPii/icgx++W9kkj
mpd+3PAeClGyRGMMdBz7JbdeltPvQQg9uMqoJFMP2JJvxZwcntUfLGPlH1UGvvij8pikgjbjymY6
3aph2e67pUSvxSmdBFCl0TJxpGWVl2vzijPtybAPeui389SmBIgZdgBzFpFaDRTvjiHBnWgI1Um4
edvISP0yXUg8woCz3323covv5/H+igoY5tRtLRxDyQAdwaISysyL2qewTnfI8d83YytpyyFhvzJv
l/BPJK9K2pVxMvtlJaMkxqmtgVX5A5D8EmxsqB0MQPBLmJmKOiq//R84uUn5AJjVs6e1cW6ScQbz
HatNelbEV/J9+4NtjvMLMy/gb2QgOd5a/S9HrTxQzYgRJvv4sx7a9z4aBE2jNmPg/hH8OYGKSlFx
xp4Bbd5r00YVhLhFM22JklJoWartm/6oGhrYbzGugPkFNiFfMKw4VVQkkGX3Rj9bAnszzruKyeEG
w55LsaMZel/hzDMEphiA1XA/Uo9tmiN0DxYc7++xlI/6kd0dQAza/mfPj+Y5JfRfoHxThjvs/5yL
nOnV8bmCR8E+uGtQMkGcgO70Xshj6MHp5rGCibY1V73FhwhYME3elLxQpqogO4b8gO/Xr8/G328P
2QDX+0hCuKWdGUaeEZPxFgbNSfQ0tC9bqEXGnwqzgi8Zy3wh7ewdyhmmm4KGe0jGcPe051CB3WGQ
dDZP2aogPnx8CGNQa3qlK/bFxC32II4ALT3NJZf0DPMqPqCt4IpXW+Hy0gwRQkD7jfsKODx5j+0M
0EBaF5DQyql+QVCRF642uv3ZZ7DDjf33qhlk/kb5mrnGd40oSgZDnslTefluna5yYbyzMxvYZFwQ
R9XMlT5/MglRtF8LKjKI62TaWs8AlQt0ekoqjnsoUWhDaqw8Dsq+2YomL/Pqfbm7b+CEaNP0CLLP
l621Pqn3/5F0XluKalsYfiLGACTILRkEVBTTDUMtRcWAGXz6/a3eZ/fp7qo2lIS15vznHy5+F+H8
Fkoj4moSWomU6MyxOewtIXhxzGiP4fcbKUGuZBZxGyRNhFMq7tvWhFdKqUwa30jKEMIaAlsyH3Mm
Dn+s3kvWb/0egEoMmSehuJMZqaq8/Lmg62arO6XETUfn5Esm9kEQmieUbanuSVmTCGGMiJvkqvqI
6RlSNBuOSYfqXx995+85zSqXMmnq9yG+3ZGYi2kxVihCbwWGcUAa9pj85qykwdnHtqUw82on5bAB
03v6myvJiVztk98irXyPUbPMTC4J9F6jOlXF6DWo0yY8RieYSXV830GbChgGM3qtWDptfXiKfqHJ
uA0Wh/cOjJGRHANu0Qj6B5lq5+DNXP6Y68l1dGFfrcfKHFOJ5DaAhYuZp5RxjVXEbrJhMHDqbfTk
sqZKwhlXGVYkiujC6sNEVyI+2CP57qkFBvWO6ZW1eNDbUdKdifsNSD+6qTGsC7EgbOETcPIq4KsZ
qzRrB/V0P5fne1j/S3NZT/RRxRW3rDYwH+jsYbmUNAV5maupNsZNe/QGxPjGrKWHRAx8v/PK1zIj
eIBPVjB7SRKJbrHI9sUcNhDpcd/NoeAykcK7pwJQVA6u2nCNCBNlf40hCyK46sevEbo0PurgRhBO
GR6DJiynytwYUVwcd8bytuit+Ku+ejBNAqtqwKoOc0yeg8fGhA8nj0qIV9oShqqU31KZGScZ7YOW
Qa42u8dKiOseuuHrVN/Ke6bUAaLAPT3OSYzBwic/0D14jD7DMurlylibQsPtlt1SHp3XQMR7efvd
yks5Ctq8CbtPxJULq7aZcFZSMlcnHPZqfFxZc2V+QBz7cA6607KH4LVb+WCyjxG16vca3MCu2Dg5
it+wzABG5Ny9zMox9cV3f0qM7DmwlvpfPWMSD94JOXPB7j277Kmm7zN9Uq/fIPtDxk9Q3u7wPuSi
YcYPkzo2B5U42oNrihVY9kYL+iwogtAUPQumm/Lu/KfivgtxiBOHbCKQPT28pCZU86oQ3MQh3aIM
5jOhVP8ubjgbsYozcLMmwlv/G/TCA865RwYb/Uh4SZvFBzvE/X1RUovCKADtYVC0RqIEg4P53YR8
g38RyR2ky+8/biEfE+WnzuSYe/fglGyclFS0XVshZNbi+54lk0Ebe49glWjj9x7KBPOIQIcz3s3M
LSS1rIE33my4nyIzKLfH0XX9WNdT7DxTaQXb/bym8ANoXvT25qrN5Zdb7frLz4birJ3fmKcq8KkP
/mfQ4qPAiRNfsow2w17yRZ3UX7JLWQ4RvPM+RSm10MvRarfpeZXhnrc3wkYPox4KIhmrbPeHMggK
MX6zN8aoqrz6EWPUixUr0GRicjLyyu49osCdL9bgl8nhGR0ead90G6BvnLov3hkh0arZXtmMsQTR
xSwMXEzLX1xhbC50K8ypQasYSsVGjAaYQ7qXFIL7LmE/uOeXleW/CyrNY1jBe7sOX8PDBFNv+8kx
A4Vh2EwoBGSCw1AJKVNdxL+oWShTEZYMQOEOsWyjCmbUWE2uwpNpSU66a5JM+nLvHiAUqZ4Ns0s5
Fv7Ud68sRIwgDRDZLIItwUQTbf551PpX9M+Cr4JOJOJ6vQ2YeLhI/sWPjimihyk2tItHdIa2ITgt
rd9bUJXijQXjP1A93OCnYuz85u9Xaj/smd1GVK9ZFytRmeKdtRcUpiYixz74osNTeCccluDJMFQK
L7kQ6qvQIg5bTDA8iwiLE2xWZJq4OlMuU1Gc4MzckaP3HZExQuLp6DS18MwfCIM1Ie5/RSUqsTIg
yhD/w5ol7eo+hpZvbY6sJ3W660cXx/ReArZHlc//XVAPB2QzsHwdtregRWBaP7inNwzFfvMfzrxE
cw9QSZNdeE+P4+vw5L+50s7uZjau3INd40NsuZcJAFbQBETnhpdhNzj6UqRtmvRESpSwukMuiWGB
gnWWPO9Q07yhRjK7FZ6rsl0wTsTexftDJ4V2/kX4A9U3HYP4FDg74CCCUYvwAID4Af2DD0PvcsFD
lMGMcA3wuUL83WfwGlwHHLhwIegxMucEYmeI4S8uAcJN4+AzMuTRwpR/SiPMU8GIgoP7pdWy8FEr
oS3W7NISG58+4Gw8Eryu0ptn0UYB2LgwYnnPPnJjC9sGNFT8NChyPZTzjFzxbeMD0EvxXmBVznSl
+DhTiM7nzqcXFn3CNkFwHjj5dEEVFO4HTgLXtJ9jCgBhjV16hjCbnci95c0QCgjdGPf5b3qefDY1
Fhw5/a2ZvzbvAFWCLERQ7aaDsfedNe8Y4j1VLUtZb/obqjmVYr25JuTKzxWI1nMOAVGVjxFNPhus
AVvJTMzktpFXQCAkhNV7GAzG6sKoCukkEgo4A2fiuIUmYfksbrt3AT+jDn7A1iB6LHQlwuXbuB6o
M5S/8ppAJmo/9Och97w5+S3reYt40pyjstkdV9Cs9Q0FOURuMWZe6cmLmwacApU83uajZ/AamTA3
QCkg4ZkoDP9k8ARsDwABnlCNhQrzRbPFZTeAPTZmnVVjYh1/9HiVfQfI2kKi48N8tnyLz8EvvssC
BW43ZTjdsZkP2PPz55w/U4mUtI66+xApSy3XJ9LwNr6kdOT9kbV6xc0c8KBasS+z5PDdz+C4+w3g
6sLnHF1DZdwfnomifhW30WvW4sy517bAA31YOC9HhcLHdWMwNBdsHOMU1A1qYNBHh60EZcrZ5XN0
u3Zy5LR/sHBQ45ZVQWiMFEZgp0l/+eMEj+UUGFD1mgm0KQpGvHOB3A0hdnsMzOw8/Ga0Gv7zyjqm
YuOvzshoj67T99racJTpeH+kUJ2SDa2O6XfrY3ZcN5NbcRieFtzXS1kNhPffRt4xLK2TT50cHzOq
C6QaryoATry+PPpVMjmRmitULZVPg/fuC6lIRQyvw7NNlRbW2H8S9gUoIVdRxj+mMIblkPktxRJD
3sM/TQmUBjpq1XRBnzAZBAyl3Wavxkbgg9EVNDUBSXnNqeDCoRdDvyWqXSO+MFhofe0Y3WtQXA+U
DfgMGBfzh4ZMP/Gm/Ihc/dSKyEwxZC8rBnmXCKrL/BxRBP9LaehN5KweNoEVGVtEcullfVvzDCxD
ZoBWZUwQ7fQ60mbXyY/J9YX1mowLqNQw1JQhzZqHzDn+RfBRc5Ml84wcHXfPWE57DGi8dk6Kqd/A
ziTLDEbub6kFWKAKUgSlT1jFLcR3DRTkF52n5gJe7Ow0AmR8rmEF96AztjBmjZSzHDVTMk05bSw/
COeD+56fhPLnwz6vQzLDqcS7j48MR5AcSzAPoYRGyP3JiYXLnDJWR/Lfx0xASegJxqi5psCJyG81
j8HlSB59Qn3+GOrJO8OGY/gJTKJ6+8F7AwE50ZPvTh8AzIbvlAsFucegHEPFaEYg7tICERFmCSg6
HvuaURFiaJAokfrZjo0lipDzsB/hmQGVVd92/UI+5EciEBGwv7zrz9PBLVGZD5lukyFPuHGL9zzO
q9XF7z9Dnfv55ZGLSYtotbllLrU38iKna4PecQi6lz5mz2kz+y65/ksX7wbIbn2smp0fPBoEvN13
/GhivUtafBxMuo/EiPF9jpRMGVeC5Os0nY1lBwWjSqHQ805q+LrGuhpZaqi8Rpo6OQOhndDplZt6
iTrxAPtLowmu1p2Qp4ue0L0WLXb7Oe1ni140k8EBC8gHTFpMkyxMwRK5olf/+A3zspIYVKcHgxbQ
uQqWD6bDWKIznE+f5GEi2NkfmDDY/S06SOYPpRj2/UiThcUxvb0cXbP5JW9609PYjB+zy/Tm/nYQ
NT7wFwmugZn0b3b5hPoHswZ/wMVtj94aCwzGTgKZAV9B+g1CQWQukC93HExqeW3MHn+s5+q6Zinh
boUUfhzU4ZezuawAAvisYL4MWDIimNcMjEmIBEHXp5Zi1/uDZR/n1+1xXs9RhmB/tgcA77MyftyK
I1xcWOc3WMQyr6rfzgfDyRXTtIxIBk5ft+iHvZ2xYTb6nn8RUMHU2iDAqgngfE56xWMHttEuu3Fv
Uonv86nQXFh/H0AdCdnVy8ewZo7gFIns+sFPOUZfedi8SsxgnKspUI07dGloFgkYzI1qVWQDO5eP
QyQA+lD6yfzztLvoPeqHDGKroZbyqu491MbSoCMwSRtfYDdqmMiS/gI8XkG4lTz9ESr9gnRMSICC
6J4wRz7Bo4wvnX8CT2K96Rbmc/PFlo17sQqsoD9kxFnh1sK0i57jlVyY2dI/aPlprQ2lMZ6fpvcY
HKE1ALe96R47V0Sp5t3bK9H4Qw4JYHTUkv+1Yp3COVEy6wEe653odjPCbblYe/jS9M6Lz0bRUx35
2uqg0DWpO2JB37bK1cPPqACxWPPTog8tw72E79Uz/yV3lqDD8vQHbPnO0uavTaRFl2EwQF/MrUhC
UJ2dox76AUyn971FE6UXRH3/Ar1ZLyk3RX0M13usbK1hGWDhCR3zf+LtF2nLY3gljU73aw+WPpnh
RElHL5+N5+KA0j8hykHzBb7l5t0g60IyUnuIuflUBlN9HaMD54bveBV1NGHbd64V38BYG3cbxqha
3Hmxl3MjBouUmyPF4Hd1rUiWzgCWmyU7wrLH6Z5BG+Qjk7IwwtoIo5DgQfP7GQI0Mar4YzhIqBOk
K5jijLZDYbzMrXCCUrm8j8lHEV1xwFgFZIkpGQ+XaDLBzODxcyu/HO4S6e51h5Cf8biqxowo8AQY
vXeHITv8ZcVwgBYS/AuWtPiLbNdcQnYTXjfMEJ6+VFjj0gxhCEmM2CncCVrec618cb1ZN7m2kMZ9
H1ZnIwI2pDrsUDNDqwFL1b2L6vbixvC15EZl6V29G3J7QtSogC/xE/iJUrKO4AFpUAJJnXWegE/Y
gDB1XHwxwcWNCgqZMjpQPv2VgzcF8RLhy0Lr2zq4f+0+JeatNFkvCGgN5UShFGQzwGCoYAA2LrQ3
veh5amIw7Fl3iEoxgfz7rDu/irQJJdT68qcl5UYkboI+Io9Y6DMj5A5HTY9GvbgMf0V/0BGw+ln9
iuffffScNMEj64HzRG32S4GDCWzAT8v7umD18SuT4kd8GLByh21qjU7BBTV3j+884mbcBEzQ4/vU
8Ovte6gU3bReSgHBqhlC/AQCWM95JvJClVCrC72VNJOc7o/lgl3use5n4IKsMfg9WEIO9Z1cptd1
dOwmSPipmBFmYpbu1KSUcbIKGe0c7lwpbV/GQJcLCEoOiiQZSjiX3wSkpe37XNYV5MHiF13/Wion
OA6L86JH0QLxCdrcCHrd6FtQ61FiPgs5xQzKPyAnOIb4deXNQBmfB92ozX9jafbL9RSWWrelPt0T
YUtQK5lS4I6Sq4Z9/xMYg+/klT3i3sEhDdlr1xVNAMIBQFPmJ50gvqpMGhhyM2tNtSFbFoSH6+yz
r3QPp+Lz0z9ymLnUc2ghUEpYMDtujsb+Mo3HHYkWgufDhli/IFGuBcENxq4YOYvHwV4g24aLoYSz
kjBP6xM+xhwGJIxSmurcPhTGvBlDpGhWTPzPIun5uOiOoCmCi5BBCgAAuf4cucdd8Mp5zAeGZkEy
NMMiXhrVG+NzunE6XigCQH2IfACbYA+sTINplwNj46REDWqMp98oKdOOe0TE9Efy+LGpz0+QWdpZ
OWk8lS3u75O3EG+Ai3hZxvy4NP9jZCprPlen2hAAGxAGgufYADt4el+XMuMhosCH5ugn2S4Riwj+
YJ9axA6zJjPWw4UCB30W3fF7VC2fkT56Dr4bbV5tv3+99WV0mfbDa3FBNQHdiDVgYJ1cDVUnutwV
E0BqfBYXuAyDHkjqopwbXOonuKqkYjUs9PYTYBwZ0KCAKnOc3pphW4faQvmJP++JVHpH2C3b1/5j
uuoCMm3SB3VhEoInAOw8lhlKjPZ/44XOw6uNy9KdU4JA1Hl5BBPhkNA6dA4sGD+ndd6uEn99PXhT
pgDQr183OIdW6QXCLH9u2EFCgLIxFMb5l2Q+f/vz4O23zosHL5NLlMwDHgdZg5f8+sco4V8/znYu
nn22t+I1+LU17BHMaLuNBalVGz48PqcrXlO86RIPJJtPEvX5EhsIiJjCQjtZGjZ1AH9TePGGjOZl
ttSd7GHHBWGuGaEoPy9+Oeui70+4Qu0JgSm0j/6R4JVwf7DHE74dYu5cA2ZMash7J7uAmJdNtLBQ
7WL9yf5FsmTxOosJBHg4cXGy43WRESqw5G34gl8xDxUPWXsegeol784fGe9PLkvPIes4gz7hZ8vK
WWdLdhYO9fzj/fu6cArMv3ncP68JEUSwXPNE4QDOC4hwaXGwA2GRv1wW6zW9yL/PseenJkFjvJ9g
qy7c9sdSNNmPwz9ia8O3jYs3JLv9XrhX74FqKqJgRLTl2Yn314BvxB3PQMwugJj/D40w/BRByIzL
3QYyokeMzIRnwU0M/w8a4IDxNJzED7xqAbLoZITlMGbhqMXOvwN18YtJw0cqYggwZBPIWJvH2Z6D
NCFagAwFPho+Sc665y0PIUHZxT2CeObFfOjlMuDydoAM+dQckY6U7XjZc9ZUNw6Hu4NvmZS2FWSq
T0xA6y37Nv/2dbMl10PfDrLPv4PHeSomMRuuw6nkk8SNo4W8M2ePNxYfxcDEng2YsCbytm8RjlVa
eFe9Uy1uQzWU9qx2h58Nk67pvN8xusAZwfxGDg73oKd4iN6vR/8JK5vNHGQKOrIWGahPcNBcwOZl
6WQx7CFypLtBif2AKeweMR3gjl+WOCgo6Oa9inblJSpSDX+6c3yA6sxTkWYY2Q/WaG9004cH+IFv
mFneUXUIXX8I/8nwe/LNr3f8ih34UbvQmQ2CueHUb/r5D3ABAjC6WLA+mF/Y3yBAwROGdfLcum8a
elWQBmsoSsx5ke0e0g8kNCQYzjn77F/erfKoq+Hm3l1jCNrNF8cVw/4plS5lyAZCAAjGLQCLi3Gt
GNJ8S4v3WhjMKVO0T3HTc62BzjmkjWPIdnOuMqMSpGbMzMnh6AvlE+4baPRPfk3qk4BDhBzp0v7v
wDj6KU5Xz356UEuzIx8Uq3YqEHZohq04jsjiNdhTW8V7SyEpXYaGRlz4HLQf/4CP7UDHYWn9zk5L
Gh2hnxCqQ8Tox9yAXCVEOMLtHvQT9ytURiBuVHUM6uGoR2DQTUhGWYWOU3XNZ4QP1bUf3qXsSdqQ
MObr8Hzcq2tYXHCdzlMy7T5OOQPKg4lgbnTK2oKSr50DkzEWuo2vfo1dZ0em2cE3IbOGEp2HZSe/
MQ3KFW93nFrRCgJOTrBJmqCcg+IO1I+xZvFgSSPIEl9AZghs4AckDnEL1ghzDK0S772FBwVd6n9b
qG7/i8q9XGiMrbGRYBD6f7MHqQgKwosWgNebSbiPwFvpYY1wct9390fN+YoT8zJ4Kr7BL8bCN1fF
ahckDIaKmZwkwbvntLUKkaQvEreQdpkxnmythK2EfyGDBQMIZDM/JCZCvC9pXm8Bee1jQv8KzcrD
AZABPySdN0xOGsK7K+YlQDwXRFBO83d1dWaODXa94Cig4oxboTlh0I/sKaJ4Pm2pw1tMWahUwQd9
Wk5sAkrYYOCtOYfIB5azxPw6lEwAO/fYwncxbj4XSjN5MSG5YWgFe6IVlmomOz2EeqLu/hhaImdC
RDBGyhDIMHs6XHoYkdNA4mBLQUgpxkfkkjiEYHg3ZHu1y+UKOnu94yYXHU6+VCL5Cd7i+2FP4k0c
UKkO2xMkADPuFuagILm8GJc2fpU1CWcUxOhXnvitePzkv9LlokHVd0XaongM7bmivwiD5lhhOM9U
2+HWv6MLeRKvSAG4/gfF0Kf8VHLfqAaIHP8spCFanFSOPhgJQBGFbt9iNYAr4L8W9LoX6KRlawgU
diwH+g6ahtDLEAKw+qQHIuJa5zuh3noYgsVsUtJI2K1gjCEq/mZ3ZvZ4Gr4wPWO6UQG5OF8qF/zu
0CzZ5fyNZ5om/NNe2XGpSY4oy2JEV1fDpyzjvZqxOr+OWck0C2MCV8I6pHZ6XUAN+HJMhp5N8jlv
gUpe5wGLo1QHPejUsntomEg6GtUA2TgZGYPUDSQoYvYJOgF01HPfiSWJck7thwi8nokGqu+yxH0J
qZPmMIzbXP0Mvjjaw6pmKbeJuOSavDvaxfm+wgPhstXgAQBvbS4PxFlR/7Y8UzmeAe9u1yF06SvX
HZMHOXrDoZ6+1SSok8PXVfnR7fmIwpk/t6VPhs1oux1heL013I8tibTfY6B7oxGEYhAryRH/XZy8
5o/R7hVKXg6KxLhAeHtX9q7CVjya2lGfYT1crSCHKS50tK4S5rsdAd1MPvBV4qF1IZ6IFJan3pwd
dmn/HglV0+MfBnQXHhHr1ZgxW25lciQPKcx6Yz2FgeaUo0uqjnq0U82KQhZcZdqDBLFDq43+wGWD
j9m5yca0gfgIIpGhnbNvU8zEorxx5H+VlKgF9hOHSuThdGz2/zZcuO/8x/YrNv/GYf8txL+RHyBq
LFE0UCDUPuXWXkztHIZF7jekBNnzEOqV8TUQEgqmiY+VwUXDmstppkO8XJyDIQQxYCnSyjtkzic4
5TXCpwP5lN+gGZxmB4QhOig/CgE0g31gGHRxTHVQNKb9CP9xLMTtfLt72Rx7zg9HEzsUb8dJ2OWj
YDtC/cyEh47H5ilOnlvOTuPI8rB/h904kBjxxXSjuboqira3m5PpyFphWu6HBRXqOiYSVG0yBk/T
UqGGeT4j1Roe2UmODnX+hQjGTOMuJ8F8I2n24+6fqLp6uE1erO1VLG4MSiQQgp75sZuOdLkqrUQr
77YPT70EFcmcGrHLUUUactTpwx+gbS0Ed5cri0+gv9KzNuLhFcY/kAXZE1nTIS4Q/XmfWGX+amMF
q2RmRYF6Tl8nt+Oty4HW5SWEYYz5Ym5BHR26CTU1PFPr4Jt5CHVMhN4CEEDaQKfy4jPT9tSDR6ED
t+yeow9rohG8wKgIQx31mkEftynySsth+cvoKgE5dLSfp+RycGV5ZKmxQDOqQI+h+gMNU57wuxWI
MgUCAkQVlHskoaqBpPuqrx7c19XrPf17dLK/ibT/Wc59SQttTSEFw4wWLKFn2KGZQSZ1RSxgnxhw
nQJ+rhcFhn/G8VF3q4UOK39/WX4nlYvuhQ/dBtiMMVFAQIcJqRWeK/9j+C/4+7egwtUQf+Sn+6tQ
+TRMP0AAlPFIRQqUwmDijrc8PUdJS9nKmo8jUdrgJ8xwA2Af0mNRpc0/WzM2AJZ4hN+fueUZEVsM
hCie0s6rQu7ZRyzU2HV63plrl3Pyb2ykFiU9kQJX0hwo9wCFFSot6FRf/IjgbWFBdhlLaOPDDyT9
p6NjX8/PRJ2F4WjjfP6M9X1Vj+GJcklhTDxp/5DYTxgiQbdlHehjuM5WT5nyTNk7oSvcUOi0gSCW
om1hi8I0DuuBAVM7NOKwQxn8SfnzjTxUH9R4Z5L+S7aUJA2gXX5kuNGCealj1gzU8glgLJrbhunQ
VIXV0u3ehL1ZM+s4BPPT3kvlM7O0QC1zqU7Nb3IERQZDnrQ5VacBgVNxG7b4q3/tRe9dI+dMsJ6T
L8r620ptNudL8TN2usSbFoduCy/29EMltLD4nZ61dYwbg0W8zMft32ME8NdDRnsOMaaucwFgaph6
M3r8Z1Tb64v8cABHJPMvPeibnolsSAtkv4XN2UVleL5EMucGbh6vCT5r+hfd+WFbm4JMm3it0Dfo
qbRE2jqejBmBuyGtZsOyeBRNpSeaT5Y8sn8mIbOicMLySmck/ieiPekk+Z/sxonoGvm+6JJIrhMN
EH9Pspi2MeuLpKelCK3jr/SP/J7RDNMl0gF7SxKQvSVfZEREwXT1sn+tMg9KvET0x8nHS14e/ySe
RDrUUtuar+RbJyxmep9lgBzky1ZNbstrbM1eKwUBGgrcr3/inmb9UuOzOjZhtj7S3tWrLGYETrsy
Z7fSflGJXL33O77m5swB7CnttYTBMlglSydDEjYn0EFGDMAsOnaLHUrTAHre9LZ4YC/FYP5n10t5
+oLpkdwLRqay7pwpN1e4HOyML9WE2zDiIJyyddS1CdUPPjr+tYyKIUYOe5UL6y2BQOJIaX/S36J8
0qbvAphWOvrWzWWIdyxOQ7A24i8NU3hL4W3ElArufHKBmPf0f3uwsBvyBuAtxEnwh1ZK8Fy0ztMt
Ce7ARkbQjbklBlpOUGEAKskNDh5OHT40Vho0Ci7WIdwb7M3KaRWUYRtXhQhAprQlCKca1BlVK0Tf
5k+GN4WfveFc4ht2w7UjGiMhIYHg2F2oCcMzEE+EeS+inoPgemM922lz4zRQ1KJt4tctrOkznhSU
tnWNevfg8AiAm9PnAZEH8+UDxJXztLftMupmtVCwRkX1lvLrelyDeD8znQk1StdS6AmMPdwnjOSv
i44J5zv45s+8+XtpLCo2SeN3w1ZgB6ca2y9gYJ+NwLOA9p8hO5ZB8cKSUTkPeJVMxnDN+9rsjQD8
L8u9Xx2tR3KcZ0FVe4TcT055Z9Gh20N5gZWIwNmA9xh9PY9ei7hFjn7Yn017DAoXCoNFaDGQXLBf
6tGS2zX5R+jyAHKMGA+79/JME7WDB4aKFP7Izf1SYWN8LyYkLQwOalEhj/gwNyudls4G6iwVEixO
hogPTNqYmR1E3ABT+RvFElU41Mz72IJtjFRP0Ky+vhnco0tiwcc/jnQAtCO8SD1gzpnjssJDGKpB
6lFdC8cR3PsaZuUOAsIPfEqI1TRHrY/tlwIXBgPpX6iwpmsxJReGAve3wOOA43GopyoFazAxxZ+o
y+OOzO6BvpTz3gi3wfV5YRRXQc1lDsFsympRFvnVNajPsWwKx0C6rjMnZA1lHclSufcPPbwsOdr2
lffAvBG+LP42nUtfiYaXQzm+hKclsHQz5Si803JWzlgmG02w3ts/yO2nBc/4VVwqCNJJMXAOf5iY
TN+eQrrIAM5AdhriB0PRnR2W5oK7kX27A30IVDXgc1svByu4KodfSROngBa7dzBmqPZYL1SucgzO
H++7+W4evYHgGWLXx3DLB/T4Ur3VjpIK9wkTv5YU+FPmCSQx0wT0Q0CWc8gY4tjNzoWOZBdwRR+B
hKi5nLF10RJBI6U35fpx75kyZXfNybJNNkpIds6OURHDqWdwy0HukV+1v+xVr2A8fIlc78CXzc/8
9xn87z4AZXhupFBroJRcF5eT8zSJZbdNsKu3vTTd1RloqWTQBFlk4hSuE7puGqKBPQVy4yFYNZA5
CMMvfYIFCcpvkgIZVRUQ8C9V+s8xfCD3szd2y0eRH98JMguapuqKukqYFLCZlTfnDmlGK7jXkPf8
6DN3atH0oSG68scDDlG55hVHukSMQ6EnfmYtvdwdMjEXWosp2c2lFuKuwh0k6qPrviR0ic+FOjwj
ipaXj9DM4eGyiB1cZcPEkIHYI1KJOGaMh/JDw3/0Ep+weX05py25MCUkWIvBHg9BuIE5mC94VVxt
7tOekgPt/At2s/yNiGEiIcAWzKizy0ofP/r4vTjCJQbTUph/vwhq0p/iwmjFqPE2xpHPP09gSQOc
YGCkzHub6wQKWvyB+vgJhaxneBzfgx+Urz4wsRIu5LgfwJ/KjzleQrG57cOUFUnKt7U1BHuo18jO
YF97p8jCipxzKbzazyQqCEcLfNeK6wIIIWyHx3k7wqCNCRCunQT9PQTtdV7mfYzvUgmyzs27zJVI
n97mJ/yiGNbM4RmjqEGF8EjlASoDa1kPpdFpV02+83qigf1rc7lxf7TaNN50yVAKgLJX5zi8poL0
8RveQivpE3o7phNi5Mh/MxH16v6FeyecUBwAslI00G6F5GdyvdE3SS59E+0UuIGn+di1k3fxHUg+
LhuOlNzDU2pGVlTmZnRKkYEzYY0OxR09eC9i2Bw/fDkb3EIlUoZl8Yx7f09SXYUW/JDqbFcnAmdw
CyMVs8+C9HA+1N3CisE2p9aUyPXkMJVjlmT3iIuPRmLR1X9NPhNl2k6eKxZThqfirCG+ojM9CeTk
AERAZ0o/xYEgcB1VKGLqTBI7Pas2X8ikqGxAp8BE+IUv2ObMgjB5oppqhqb/JDCmmUJ9nuINlR+z
F17r7mX93bcL+JGwHYb65JqUqXvz+jlmXsVzg+MXdr0bxm1Gfpm3GB0un3CDMnNq4ED5RlpPXsID
lxLhq7dW/vS/BxXdVJ/Wm/v8tMICBAXH7ryTN6gt6N3BoCbqxlpS971RmqX34WFwCu/+GbLjOzyk
v4lJTzI5JNa099eh+ptz7+PMo+AG2F+puUJtUNkvQLarw+/Y/UCbYFmRmHMU/ZW++Fji9j9NCQjC
js3IIfEt+D6sCwi0/yaM7xnsuBQ3vQ6OEp5X9glGFzU6xf93R6mvQJokheut0cYK3cr7RpVBw4hf
dRm/1+cRGoitgQ0hOCjx1ns1/Sx/MOeRnXsS2fAlyn7o/MlvdAsxHnSxWtuekwWua42jjvuYLepD
kbkOsDrrxpJ/LkjLcU9D9lPIOH0XGnInofewOa3Ilou8tXP+hICqgie6Vi7xn6BeCuwib8mvBRnx
xDfgyWFS3+JMF3LekZpMH6Qw7b7Cc0xhFARaSZYX2fN+ScLKYdmDQ6iHj78bYgIRiAYfMbMWlxxZ
HHk5K9xeKQMxLaLXsO8WhWN/ZobKlMt0dEJJhI143o8hx4AKf4HAfW3fj8+jL37JxwEM+TF9CvTc
evAZPZbI8TEtwWIQRyyikFi36KLzdqpixWPMuuI4oCkIuVLTZlD60lr4YqCo6nAmBkz+uE90qA+v
QgrPTvj2G9Pe4eTi7gBxfMm7viAYsqyVGAWxNha/wc15XO03eh0U5CzytQi1AP4EtfzOKuoaiq6w
yyxuaui0nOpjbOB9ODhvj7w8aR82mOn2OHhnKrFCp9E1+pA2jMcjqtaLC+8+AB/RcMLoc+FNJMao
TB8YGwNqYyvROFcxLXaBy9TJzbJLSsjpc/le1s6LuoHOH1rO0szLP5loL/QNMKjSC3PAMnwv+bfu
T/6jW3owAKByDT7I4OBfIoOAK3VyvliFGQ5RADLrADgR0Oe/3wF6jd1t3E5gFfZI3hCefiJ5GVto
B5TDXTBsYZUHPfFv7Ar4khXNEKpeoHmkIKdgYMUdQUo1Pha3Auo4OWp4g8VXdqifXUZUSFiGU8/7
GKv+mzWhMOPlBVn8TeyHIBOU9haTpJDqJHi0tm4I0XppBEfAgqmyZj6MUVbrwckYVlN1+0MNNpYj
jj7zntga3zHpoYn4zA75cXSP7v4Tk/rbtB517hnkErv/P16iWtbLaqnv1cVr9qUXk31hC2ONteFp
zcxlog1L/zu6L4yhGv1oQk+DL7SGU3hcnir7+dfBnsnVhJkN43KiCkbf5DFjbJv0kJnK/jU7hW++
c8refHUWYQbYelWj0xoz4INDyzV95M+pBjOKSp552v6zBkbl5eo/JP2L/uKxlmJ8DqIGslvGUOqO
N5E1rsALq9FnZmD+X08xFJhK4yY78Pdmdk9qzAWmpzV0L+BlroRjYqZliCnL5Dpox1VyoXuYdn+X
hdTacmQk8vCYNPsjJbWwJWrjw7oXNF47/vpo79MnvwvdVR1VkTExU+yO6OwEetlLrw8xZfMBguCg
ST4N+W2hs10kGvFN3dCEn9jGcDtSOjjcEgB9KXXQV+zNVEq/PgTA1pkzeTZIYiYDXrPnuPZTCvH8
W9If9oe/GEUGljWXREH1q7nzX1YlL7v0HyE9HQiQguU/VVuObXzBrAlTpo/zAMoVLJKB5NSpQH5z
IERSIP/BiIg/PZBYnK5ZH2nOaNyATtqN2OVWNBuQgo7jdnMSSzd7Hgx80gU2bxh+zOTxG6Obr8mO
0jxQGa5kYa0kfG2PWCU9Rnc6NRyGIYgyIjqGsLoyEf6dwsdKLRuHvIGFGRMF2uZIAQb2PbwE/cjK
XoP+iBYdqFmw36siNzOwThP9yDU0PYYTjv4fT+e1pSi3ReEncgzAfEsOIhgw3TjKiGBAgoBP/3/b
Hud0ha7uqjIg7L3WXDP4qVObaGWN3KjMt96aqcPa5HQsWCUI6ySY/gReBw8TVzcrdxtLNoCIY7vm
5MGSwum6LZw4ciKgAdyc1On4hf5c9UCi+7PU+WjxtG+9J7U+dOEhjfCraoz7XDFp+0ORnYH/07Jw
4F6oHdxJBmZXq8GBr9uhy/DJLAjqwAgEGs/Y/86+Fv6IuBYy0wXAHU8ZtyEbeVuY7J8r/2uPtQeX
KY3jgJgFolqB69iq+toNQA7QFwUn1d1vveWz8Nof48oqaYf7GhcNukHyGK339O0Wfnm4os6SHcQj
k3s4skjqw6aUXtSk8jRHP9KwMNJJUQBibxyWk9u0tRQD7blLtC0CEZpqm6R1+MRDfv7nOJnOCaib
KojkiosCyHfc+x18Rw+MKEg0BK+affR6/gm/zs0jCsgj7koYiOKmnGGBuJ89VhBeJrnwYbQaD7o/
S98H7tBzhaO6H6+wZtqReQRpSQnH0/0kO8CQ7Md4You4JHkNeQ3Q8MueyzlI1U3HwdgqVpmX9SCM
MaEusPqmaycVBkY9JVKG3AELnlMSycZnOrJziwAoa8S0VTYxvDUY4OhMgFDffJAtElHPhj1c970s
uOI+Xxv4h34CIXt5hgqNvqsQuIRV75A6x6w1sDOf2JWf+WnOwR5P+uFoXq8zKGPK2n4tmrdaAdlx
WbA3ZvoYQheSEZyvUCGF5TZGPsDWj1E4DuTs6rP97D1lmIi8mpoRiUGCCFQdw4KC1yNMzWf4JAfX
tajIqEr1MZLvQri8PWmh4O9T3tQe3nS9Bi6zntH+363RfqI0uCz2gPCHoGImBnkZhTdOc9BVMKeA
N4+ah86PWRyUVFQk9Egh5segx/zHdUzYAMaUOqroOxSq2ruTG4bcn7qC/NCPFw/s/ONJ+SQdTROI
ET//8+JpYARIohPgV5/MN8ipsMni7YbnNOmbmSehoqDIK20y4xQogxi41YxEvHSOC/o5PvKqjmD/
wvxcdkhJhXbwNFKREaW1bCcjXfnShxsxRvqo4eFx8S0e8aVUdPj/TNA70JYbndyoYa4jCiArSBLe
I1r/bqLnfmMaAlyPaDFxytbEjv0Dg1ae3PbGq9XqXJOmt/UeNWrO1Fm0pB1wPmqVkVG2blPbKe7P
+nvdYjKDGxSUSmyTRFYf+rzbpXuSjxkz1Uvxh/gjOY03IFeCe3/G5XTcTD44pe914rUAw1/REIo1
kThINoC1WWpZSWu6SbIeEfLPvn0NxlZMVaGgJcrX2Rq86Lw/DQ81ZyawsJdXKgZ2O9iktcgDiI9c
JFSloMvNuq0NmmSxYuwnHR/y04osJkp82ByrdvX65V8wmyU6jdoFZQK0dzQ7ABF4spGgg3ZwqL9S
u5Kt/cNqX2GeTLD7uCXOK3XbvRH3jFKG+qE+xcnEXF3077y/6Nw4HEjsIJ1LYx3bTw7TQMK/lcNk
dJ/at2HoLlwXcUt8k6/IhGegSaBceFoABYFRIGIiwhPxG45lpNoy6O1hp2jwgjQIyQhX2EJL4yXp
wWaRNQFfZIbUdZrGynkMYGngm4V4SG9quYmEzIGXqfauJg7k22R2ZajMSkLTxNFieCwoOC+ILOIR
DCgd10mUzeLZd3vf3NYS7PpU1Wua20Y4a8YQfkeIAvBIwUVDHa5GNl01dhojcIvfpJqpx/ZLGtB7
eb+qvYkwIzopsVoHLyC1A2cPz2B4ul6gR1yQ8xOW9T0KbxbU9HIgkCnEqZQEsYbwQroMLvUFUns5
FlwEvDPrTKsy7YGsBTtO6PLMpW8iKZ4jw8CLLu4hET0PRxjLSjjFstpc8ZdRQbJirgQGLx/tzkJ3
vNcspxpEBzo5ejbuKz5BuGcTYwlpVSgnIGWgYJy+kmDnqjjacK8Fk1FRf4ub+lQql76GZulJ1FWt
DXBzdLAJsxKRr+egAKxdBRz6ZZCvpd/MW9AP+zoPNH6Z+78SJ1oZR3fcXYD3aG++G1S4an/R8W57
LV3LpxQEa3tbd7ew9KNuKKSQbw/ZCsbTUBwARCNlqhxG67Gb7AaH8ueHCX5RpEzMiSTRcO0cTBMs
PvD3gN+JuKtWH+ykjJ6Qj63HoIeExeHoGdNleUOAh/pwt4Sx3GD6WPNjNYBsyOoEeJJEnIMlIMGO
xN29bLz2ejVw9+W0+7Hll9mVzSrDy1S/sdZDf/vOe3tdWZdVUI3N4qeRYGTJ7Am8knH2ffcImOlF
z91z1vOyWXnOABZsxWwnr7ByINiv0jB1hPFhvhpt3mEVjrxy9vHbdYxTtwRPP7yiPjwlp2L6DAnO
PPaPnQWd8s84j0OLPc+mvTA/EOgiHPnXFOrNkSXpi+i5E2BBhFF61+lN5a0c1vjnNcF7FSOEuoCZ
V3TPuF5UboGxA/SVTvCY51hCfEmBVYeHXNDGEXl1wUcOV5/VfDoIy3UafYRrzMun78Q0+7sUBQSJ
vWjWbzOkzbOr20XOj4+6Gy/2YMeDLR69HqLl3rY/r7e1aNFyiqPmUOGY8nFaI5uMAUt6LiJ7qwt8
dg87QTrFAWvAFg/qvywnnWPx9yGHspx84c83Tp+vb/ME3dMNUhMzQB/tAgVH37hSKV4tqw7bQJ5L
231IPSUf6OCBKqvZaDXCqyeHjv+7/FI4Y0d2nvaCwTNWjFgYTEeTwhw5N5rnx0RyRsvBUjBOM7sO
e8vuF6FHcYTAkV1irpcFX1PMtEHL52J7jWC1RvGlu3thQQK3vT9rj3dwgjmpJtTZHs317ZwfElx0
xkZ5GGyv5/RMfizd6bY5dKZp1PCNm1V6VwDGngNlg5XKwreW68C+e0oAmfaS/RVEEKyUzX3VW9Bx
5DSnYX/ODDc/1B+DzWffw50K318NAhLjmjuo56lzjtdDytEC+FYxmTHS0gPUPHZMknhwCTImxiuA
mlBNNjEOmhXyJEhNkzrM1tSaLxFnSmdAIELvVG/fG3pOZcP+xetEykHE8bgzXD3dJrJlQSx7UDWj
PwHYIjGRRWb5CvdrmBIGHlPTZAo1BorMO9YzuFN7g8/3NuixfsFyBmhH24I5C5I1Nh0qADrPK5lN
XnMzCTtkkyXED/eUzO2lYhCHGQ78vn9+ONwVFj9doF8wak2Id7HUobzbHUSqOMu0Bp5JgryIpkei
o5pLzNSXRJAT7Y0CL3fo7TWE4Co9CxLthlj7Dx8DEq/3fsu0KMAtOy8MtKX1UOc6QhqYtvAENF8h
+ABMHjzv3zulKRtLTSrnidioeDlc9AMcJHbXv+Jv5L5XyUngC157rnf1PA8lKPxCGAu4MoTx7WJT
dEMghVjxo4ioG+pDlAu7OCS6B1IAPBeGl4cvVfRtVnqIOLpzOH1caajWOGi85FR6iRDmlKzVp1TE
of1S3/hR8dPwu0Ad0NwC6IbKlmYQsp9s33a8yrAE3ud88T53DvW0PEHzYj7zwQJIxItS671WfsUs
GaeCjcwQB7cr7hMccyvt2Cm+p+emNxMDl7/x4idF4AK2aPCeDgQ+BbNw8tDaXU0H6t45+u856uK3
20HYA/xVTLkkUXfmS6JflUsxNYldcW/UjuiGkk01/QTxpo2STbalou2tOpBkuyqFIu8cMaHefWPc
kC+YzXXxKoRyAdb5l64L7xnBSoGIXQUjeBqqzD4i+GBs6zcG/QeK+c+5STEfFDsPdBgascPeoKgO
clZluMyeDGItbwfzwnut43NxAMwGRsWrGUfOPmAqCCQu9ud4V+/1krJRb2Gm0JRGiavYlPIw8sW+
dMDMZtsRpqHJmW0rOz/FX/zC4AAPrrf+MsQ8F4BRS2WSeO43Eug9zt2QYINiPZ4MQ+qLQaJdKXGY
+4y0znIw7wsujJqf3wERQId+eMeRGfOQc29KxVB48PLFBAYsmKRfjiav24HSTJmna0qowsU7CP9A
XC98SkvwPF6n/uFuKiBZLZc+HvFXLR0KO60yvG+JY2F8xx7Bq8gay/vj3EY9FhVhdlbSRWN8j7Ae
0fboQq8DgVXk+mLKxdcTyI/iNKBgi1iQOCk4556Ll895l57ZNNjM9yL/nEWKPQi6YvYRFMqXGx8R
eG+5RkE6nwucSghA7G175NhjkMrYjvMWW4/kqERcRtkSuTEmzpQ5S3ibwpv/fhx7hS+iARhlF7va
Hx9GZ5pfNGhd+2sl0xSd6XWes4dCAiHvaeD1Acb38qz8hsPMz83BvDMRPUEkh/KWg6jM2zmEA4eA
FkIkZiikMTCL3hbDJe86gxtzw9IGyxzj5suEPF45587soOyLSHzYHBItATs16q5AKbu7caQsGby2
5LYxNybBLIRgqO0aPIOnwlHv6saZ8fSgB8yUxe1lSgmaLJclnW6CthYy7Nd+3+xO36Z57k+Ef0HJ
oAMKDN0frxP9CjOXX2tRzX5EYZoHuhIMPNIdptneIHiwEYTDVX/1/ZNXb3pTfK9AYVsxJk9AGg3Q
IwIe2c1IdNuH+SFfn5MDMVG7GzIdQJ9WSHuGaMewhPRzA6RsGDWtTg2ByV3utdtawPKofLQz0AcU
05fsAeeybrH7lExIYkpFzDCBb9nG2ZL7hJtQYGK4IhmvxIhhBLZ6n3QVwJIDJQX2NXjPUhyvU+zf
cBaaKq2WERXODATvrnpMTN4H58UBQLYG0RdSr5LackDHOmgmd1p8AsIrLwMlILUGzzr2EHt8YFXq
vcy73rXzr8ncuWKpv/THKotT7beb655Rr6owJj3B7BhDgeC1HQjjLdbGFFLPkeuOEhUe64spKTJ6
/D+6ByjBkKZeAobAzO0FW405NcMGtdxcLwzXcZmgd2HjIIgRwJlHPquW93mOvVg++8y6CJGmRLku
cYrWCGmZ3FbfxWCXHceMBBMqfIG7a2PMCAAoVwwXr39UiJ1FuqLpowL/bMgB5qvVk5FkstwpbrFC
Ry72J2aVHDn37tym8TKdonCHjIGCG7kyzBh6ShoEqkf2aoAYmM9015f9rtxkG+60G7Tzfkh7N3ms
aQcQf6Dsc9I1RgfTxL8FGGAtX4fEv+NJxVoVjqYYddrE2Rv9MLaeqNGUOfMuppU1BtUY69PBFese
oxssOhbPs+gFfMXrOGObGMRhqGAIJiLn9lPmPhhWjcNfD6HV7nCRT/INfkkcAHsYtBkS+1LnoH4Y
0x8ea+mQ7K46rzqV/6+VfGPeBk2PuQ1lKkcCgA6N0vZl9x22AAh78a5aI4b6Lau1sJfpbAF4rkcc
k5EjNudikZBf+1ooawyYI+J4EWUNsYOKZ/msnH+mrTNcVYueh0Iu7Hn42cM05iobi6Q8v1gXa2XI
rBaKRnqQTy9P3qYHOjz2k/qgoF9af6P9Ad3a9jONbYRp123z917C/DezOW9uGTH9m6HoqNfvRcl9
Vgt2EXa38kxn0js8G1Umnm4nif+jeUrx5iDcGq3kbUNHdUW9Sq3faM9dlzSIHQZIilFG90iZd9k5
GZgwFGJUAsLzt592tt/aeegNl1UA7ZFuGe36Dtb1kBnqueMqbJ4b1GivxYvkkj/G14/tWKSS1Hj1
WTytkpa7Wis+YUMa22XAYsc+gPoNkxgKnw7urk8LhTgNcX8haQlpslFO0z42pEujY/GLX1c77cC3
B9+oMOAACqzpFtX9mbsVRVgmFuPGYUu4oS1Rm7HZRnQkwNY4M4Amkz/dcMd9Br65gX+C3p/cTcln
llZHHw+DDUYAHy112ACNq1XauUdxPXJGRH4VEXPMM3vMLl9IkXA2aBwmztvc+Tix2SCMrsPvVKIe
hw/1Q9Ypsnl+bIy982hF9gAUtWUxL6YJFDCw2eUV1Lz13xaZNtjawMvGeAdWDA9BcfaT4ZSWJET5
wqKxu83yRRXli67NqAp4lNBt7jkcrG48jq4++JOXbfQJBtrHCcYefCECgYSnRjWTVvWftOps4nC4
eeMK+J6/52Ov4lAINii7LltwvIBYKdZ0LBLFEv+VkRUIZhccJdb5jv1lD67xRGUIkKGdxjdoUZXm
aAVnPax8jDC9xwwnWsLPGAd7oCgM92A7T0VDI+AvppYufmo60uQdo0SIJF092fQn5SLDl+7ldw9Y
V0SjxCA8+431zwvsnMfFY2Rgz9zCFyIKcOF1FWVYNgUE0WQBOO3uhdyns6H2g07G0g0qh6sxrsh9
FeBwP/vctZheFfV3NHC7pHyl/s2+ubhr4OyFPiZeKOGVvox5cZcxOI6qBNhw8VCVYK75q3CkM4B0
Ne962LDweNgYHmf4ZU+KMOzhSXrIjIwDheWKjtgDZuvgY6OhaL7EMggBx6gG5TMGEDpxrcDOWe2u
S36eYeE19R6tlWV6EUFDiV1qHSoe7mC4HpK7STC5yx1iXki5QIlOZYSJDVPShpQijeZcPsDcw/yP
wazkJ9vOpoBOe0rn4w20SZw6JC0Y08vs/B32T5LGKMb/wJbxBT6+4//HqhmIHil4q0FHPewO/sGn
a3ruRNfDeP+jD9XNS93gCNcaG9EU+eZQ9YH9NN/f8G3RVo3VDa5yBt/b+XwlfpFf9X2MyIzKEL9d
YWO0n33NeOnXBj+y+92Grz8dbp5b4S5oPFXdf6g7fcPNAyzlkwFSfsat3Bbf+pq+Lm5dvEmarusk
AXAfZhCYPm+BaZrO/z47y5ePUfuZ3smD1JgqZry4vSPIirWfLEBirS/eYFHtK7gEzJJSk5evXR6I
bFBeZ/g3XDs4TvwViOcYJArkDAJU75KE+RIaYn7CMRamDSOwl0tKgDoeCTXaLYqPuN181qSQ7ChF
u9N4ndvY2zEmh49cRe9nQFXXnuA7PTgzxUheHYmKv6M/+rjcM/K6AQ0h0GVPwCFmNrIT7z5vDIac
bt99hc8pLA+vWsbzzgyVHAJqGrkosV/6fl0vYvtDBnr/UinY+TtjKJ5PC4V+BwUchRmVADY1FAAG
VUuyUgIYkfIsYxV4/6RBZIl7UkMCMQYhFIwIyNgTR+IE753aLSsiQ+L7lGEwHJOumzJHe057nPrm
jlOuXtUsyTjhTCicvGJO9c1/gTK/NUwrGsoSYBxonMoZjyYGhCO2QNxmSPwzBsh6v07Wm0t744GM
DIN34qFATIfM1Peo27uwWlosw8AD+mPvKM9RohMpHLUnMasVhrzAz+aoZRXD3ApaJjwB0LgdtWot
gj16kIO40mBaLB/4g2KBdU7xrhkiStR6M5R9U0zVttgJM/cZOVf/Oy2OXUwGp6Av9BTDtRR1DpDf
GJvArCtEO35vhTPsUwqvc/iTAOvIDMCRZCe/ERFkJJKZFzoKqVdpvmUHkVFh128NFPTO6K3VSmy2
yKys1cR9ToeXvXfbyC+NrTgq2Z07WvbCFEEDDacUGaAjuwAoDBk9VevXtp2Mga1+mfTAQsom+2sn
2VftsnjvqEeolqg6rxQy/N9R3tAdf5fsHvQd1Xl8kPMdRclZ8jAwPCCXWNO2orGEyoD1J3SbzMgp
3ImUHYYf5mBkEHkQNUnQnNJnsgmDkVI2jaZYhNoZIlGcb727eLB9B0FngAbuLzktgwNIp0HaGMQ9
BOOayDvDv6/RxZYnQBX2HJtgbK7jIQUmrxqZZgAqfIi35+Tf38KMSMYUpeMNJyNNtLlklsBvFLkf
iY8de0S+IW9DfTAXSYe4gvI9nGYhVAN9WmObWIINCBlWbpw76sASCBAruErLpjE8TLTbGlknAZN7
A53yHfe+q9naIgiFOAztiedDFLk59AMqX1XYxGVaaQn5EEce+TDuABAuuR01ilr1VKkz77RaeTRe
3E8Pj76Kk6syWLGCIV5tMrncOLZZWEeSbvIyWqu1uviKdU9d502xGVvw3mzBlatIKbmaNyhNLeFH
SWZSnUlrIAgLhLvlyGeWZKdmapbon4m5CuqAeu7OwBOEYEtSBSYBRDld4q+G1vYV610BUanKsYH/
P32DkvwaugzkOfaAPZozouPxFijjvc79eNcJiWqh8LMZgEaMRqRD7lPs7ef5TI6eLmjJFzk+ywYu
lxRvC4ITZiMw7vu5T2sLbhfyS1n0PuQR/+Jm8VWaxhM8goV36njZ27Xzwm1k6j683tI/IG3e97t0
lW9GUa7v528zdjHEmdHTRF9o7Rgjs5+XE2VWrZhC34Rn9UoOWETAmeCtUQR2g4eXrju8NBcBFhc4
eOIYNy+X9e4TxozcWXZWfY9oxwOgxYP1vrCYxF2R+Rqs3s8FnTDGaP9oQEP7gQlcPR+tmlNLxHZz
oruTcW4E7PyNpwfa8qlXVrUrA6oRnGkrq0uiZdduz9xC5XephxKziDAG1Ok7VEE7LbgiAphEdPTi
7G/YiAcrXK3ZR4beg3vEAdNQKEkxWjZxdmVMj/BbPxRAmoAYuggcxkZQF/6KDCYwvun+flT8ynci
A3jyXT73cBtFLArnKBXEPGSpCbUY1RcQ4wNgkdoMnhp8dm1o0rPyFmuElLCVkYMoDHbtKywyrD+c
Zilu7eoJCFX8/ICfI6edLe+u40rFv6g7+Z54VNQ7vOE1zEa++eJkixmk3lnQfYoL/DkRs53C4IVs
TNz7CSmtcI0Ve7koNdg68KFsDSyGRTSF+M+hmlAdiB8Q3xaLhbAkFBdVYXxNcXCIpOIeISLYe6v4
u9qCAywsMkU0s3jcIqvzgdt770yMhGCpAEdTIH+Ch/FyYXm9XLZvDv7DZkauV7uh1+dN/Fv8pnBN
bPQdrb8ooCiN+ibjzSV5EHx08VOl6J/gk+Kkc5CF1xTrO82XjN/bikCPqw3XBVPRq02UI0bGzXKw
Eq+hzHPhsTEM4zm/mNok4WP6YF0UT4kzW/zV6Le5+Ay1Yt4ahFHvrvZOPCDxsAZ81PhhiZvClxDn
0l3p7MRd/PjPhx6GeEi3VRKAzdqvI4p1wk4JnufDWc7nYTjZou0htUalkNWjKMFEiPSeu30ntqac
9rW+xtLnuplqIPZBsIMbOW9ftz8bYJ4xnA2xubYEC0d4SAh3CGHTAWHFwQgD842+Jfwyrksoj7yF
6B7xzT+nVqOeQ761lYjpnRKF88e6GgFT/pbSVn8i6sTeD6INgN//b/jffZOUpp6P+LBAJZ0vl05w
YI/harqqPKE5TlIGRqkde7XaAOsjwFZvU85BQQ4VtagogdFXI+KGRmlT5wqe5uEBCYYrmDe6Aust
oDrZroSyXNCTuh7k4U+K7Bl767Xw9xRHlLnYgt8jHIIKgiri32WEAoHb3wHU7cS1RPQNLmZwNqG6
/nvrrXq/H4m1oBDvlAaaeOCWdT6uw/CuTsJC364pPHavjfBqFi3g12IuD8OsL6wQmnlv2VkpDpph
R3GwbTeGGLSig0TN+8AtlLANvgI2wagVW149hZZe4MxNZ0ujxfMrMD+QudTFB89Pr31hPlpbtF9m
Z036Lt+thCsVrRsZPOJmWDbwHYTL80Cdmlpk7NEGfzxqiZKZ2xA2rehXAYac88CBQSoEwXC4+OyI
1wW6AOMrWL98NDxhPFTxMBWtnfhb/PAVMXIDS40Snbf95EyYX984ImJeH4+VSfXDyw7RQVuLMxY9
sH0hnwuxL2cn/1q4ERYoCM3GPlw78WPChWUtfgmqHr9Y6D0UteJ+ICLfTUH8x9lAFetXlxf5TcOD
+kndMYRnkfm31AAkWMIsNTgU0X6VxVaHaeELy8q8cAVuboJhkATUhMzz07/8VDXImvLl449JEHRr
1JcQ94tLNe+sHzu8A1pKYILU0eMMGbICK+OjfWQvS6ggENUTGd8a47ePbSqjWTwUz3BN4J0gNLz0
MVDDcKsCRVSzI2PagEkuzvtAg1B0JVD/xKogl8kGRdkernkSwfOmH4MCLmLg8L3FTb2j4zNzM6Ho
JzgtaF1nNZxQq6AesQl51XrTfwOEf7UUGasqja1gPmHCIgqeG1N9oY1GqELdRcCa8NIVH6LQAtIM
W2uFFX4ENdoR/3U70CBrpxrAh5pKKAioG40+8dQlkifWGQym1nyCuQSviiS2jiVvCUMjmbqwkRRY
orDD3t2zAf5wVeYDrjtSbSM1H+SBY+6Eo/IXRU6mLTKNs+CmLzpUQQSOWcwVMC8RbdM7xJ9sQHSX
+CDBUCvn1+P3XOFje6ZOTri1xBCfBXnwZj4ZmQjgkQqL9psqvPRE/nW6APTDD/C2uJpXMrahpGgn
AWTujQFFcBxBnxeM3fd6b9ytsX65mlAf3BvHihhanh2eGlSktGL2SCPjHmD0yVGgnAWjtTt25SaT
xyV2EsrnxGFMCLwMGwMRF0sXZyIdnmjgNGaNfeb5spVSBAcEEJBfhJokj/UWss5FmvYZ5xCy3vH2
rd4NyBTYvr6HpqRrz4xuAsWhu3isBjNmYPMvApQI/UT3BOoNx+GN/SYOMtI8jm28HPcvp9xF40a7
bu4N/va2jD8i+ilI0Qy7UKUxedz1cf6szRZ/PoxAKWtO5Vibvkob49SPJZP697EYG7yz7RujgBYG
TeJeF9gwqmtm5XA7WdiCwTGGHt8TBjEDcKLU7RN+yUWKhuOtMzyW2RfgGL+FQRyfB2MV1wPMpF78
zNhKClOI1YjHGd21O9Q1uPOhiORGQQnnk6cyJdML7kYk/31xfgXTKXR0n3JLhJAnjR3K3pJEOGT7
6L1l3LpH2hZPRImnQMPAWDo3x5T7uYpFG7pPKEjwf98bKXjQvcO2krURlxhxY7V535GbdviseCYK
ctD5J8WMGkRWexx68zenNYuI+UbE0CFLMYdQ+cJDmwiA7uJ2QV45+QaiKaFt4JThCnl7sQ91ilBh
Lm9evhBBmUDM55xr1qVWRRfEhSUuK6HNSTgDSXQi43A0xcoEpvS152DH02BIEwHfxiQXiXEV6xZr
hoRTDdpuhpDwW/sBKrd935IZGw20PfNfpnKwFxdV0O9xoQDmfqZNtOieFXCRE1wnDiU2bgodBP0u
UyhA2laoVVNs12YwI3IEb1ACFgX0BHTUGJzxIvxGRwyQbpNi050p7MZUnjMIAPvj8290BJeQKBJf
6uC4p3hkyk1tfOG1ACSpcOHGXgzGA2dRX10nf3yhHHm1b7ThI60n61f4bMwa+oii9eHufkG9iIhA
cUYLSAlP8n6A6F3ZIrBOdgfH20levU5X2rnl169P8RAPuGLBsqDgFKBfjzxlTnhs+pyE2CnFLhbj
Vb2AzjaPPbLbQOEWjBsOdEcVcwRca89NBCksc9tlFZQzuJKkbvbWEMlKEKGRGrMHAl8SO+fh7mSW
029fB9RnDVugKhxqHZJ24ME/52k4tGqTOMNwbIF5z19rrtFiKKhMdOZc35AJ0E9RArK+7vZrtMuv
7XCVniqnCK+betEy7CZCiLFJgAh60bDlyozTCCAWg4vyfPdZ17KeWjNvZFQNeGzRmbVLMKSvZow2
sY13o/+0aC9L640bLmsmZuqxy1moibX6cWBfgkxF9hgj/8FuH10vTKDTA6P/rNRjyCdY4aI1PUEO
3OP+CA/whD0juzxbP9pXIPEQp4crjEjwpETvo8n9nYtwuZqIJYPtgzjOh07vR/1Ig6AYXROlG3Mi
iEIwlT/gTflkuGCcgEMmD0ujG2RPU0doHWsVvaPNG/YdNuLHWa3qmqfZnsgLpTX3bN3bABz6G4BD
3RSfdr+/xVc+/36o/K1v2Kh9sEVd33ie7s0E1Kif9JnO7oTibfb72hP/XvEN8T7jTccFTedueT/Z
NvikxtuMe7ZP3K34Q3HKj3FDHtcvRBjb872XGtAjmSN2WVRL1gpklFmGI2BRHgKPUzweANDfF/rm
of7+z+Ox6ZuVrot3HiK27ic+8/XKAxXl7vj539/8xT/+/eGX+UHxtfh1bt7kprl5wFXuhk/8loBf
AV/F8fgdB3G//J74B0eNv02OoPgmvy++1MWNCIQWHHizeTrcBBCtOJgrntDG06nHyTngKYsHNdO9
FQ/V0yt1ZHDkVpVKCaKfPO+PU3O8LNaVNwz309Gc2Zn7jCD/mYoOv8NA4ehT03hUCa5CTsx3k+n1
7AY0gyM6MwDofgY3CrMHNiqm10N9GCZ+fzt2ho2FBfI4HIdwNcRNPjXYyKjmJBGeygXABSpxPcLY
y/yYkOkelxzwT6Ixd1CjTCVDkrACgx5JMDrYNXoeMaYgMBlgEQiM9XTfZuZmLrYghkz7krkdZNpD
q5h8NaGE6aCdqdEU1HpJIyX0DPgg/KWmAn8cGwjTTilcXmbjf6wHLAWrEC6TCgtQ61QOQU6mpLMe
cI3WeqFD+CB3YKSXeI9Qe3eme+ZSHxx7LABSRnItO19uRfiPBd4JQiT1FGHoiGW5Iv/w0HKgzNCJ
MFqkLOECJ56ioyPYtLrqif2BJ/dB3wzF3pD0EaXUnTWr48p+7bzDdgLlFdRWa/WXgzmj0RgfjBpJ
gFUboyKdWUKl8YCB17V6i68VQvdlTN7U1OQlAzXs5rQ7x6hjxTbzUrt1XhyDNCij26+4i916PZq2
B2lNCMvsOcMIcaKNtYGa8/A49RMOEvFJ2OthpUkH81dwhBSvCB8THtByRD2PlQ9P1a8DadJddVdF
GHtYP5XwxBFGAX2vBJUPyTywApnJFS9QX3uv3wfB8e9Yzz9KjvyibBKGR9RhZFNnkNSOT4iFBOA6
vS32b5iPiaEUY/21EK0IqP8VDZwedlc9nJRHsV4s8z9a2SOcN6dnkquqSSxpPfaS2u441+AJdNkP
OwKinEoI8kicPo5jGJzDBeDIIJIXsPNgWEMU4sfZbZ6WwngZRyxMUih+kSNwNgpny3AEDPnQO1Y1
kYSJ93OOHoWTRl49p/XkGmY8jnzVQeRS6cpxELQEUj8mX/gYeAZPmTiQPIfb5ijYB/lqECSr7O89
Gc4GQb/lsA8cwa95uCTV44V5oxntLbq770xwHbGvijCVcW87miQRd7jfjpZKmByea2UrbbtQPe9e
ZTYIYmhS8Z0cEVhIanzUnV8pAu7eUGMSZnenex2bPT2FNfjg/3MQpsV9hSwHY7rGZU/PvzZzksdk
vxgtrhOh3frgtIyyqz+7YYurTCQP7167a0hecRiHb/J70cnWHqSDRr2zaiRwdiQ4AR9B2eddQWh9
fF8QXncDYriQJ4t06dKMJy/7BRUWRbEpzeTFw3sDD7MvoUuhY/FSXvcEVzRzP6V4wjAqhjajPQHE
iEXfMfp/BE/r76NVZsvZjEmvgRzEeS/STR9BCjIM8+5nERXDgp14FjNlv5O5QTrJ7MPOB8cjoACx
Y+8zrQOsYeFuIX+DeG3XsIhZeF5o0SEesFcD+Ah6vDTvsVCC4Pu3BVGgGjWOe0PfJFt9C24I6MGT
+KcbOi4InFh7Nxjpd9aSz4RKKBTleQL7aIaobbFfYM02QLY23FFtukMLrFUnBwM4Af+sQAq4dl1S
iy9X1oVVBvWUvHa9nLdOGr4n+QXrPoq1nJIM0wh/IOInBouEvD+t64I1AxfNZMZVbyfdZtP7HJAJ
31mUKOb3LBuygdWAptBiAjLvCNpN1dGhifIZ9U03+vrPKQLO7O69SNEw3Q5gr/PSC2+4bA/tsvRp
5Rh9UER1EKUNNG2IjpUBBhQMsdR8/74rFJBms8pBwhFCEJO7HFoNF9RHjEc3vV13CQmdKk5EBffW
NDf0uA7kFJ8cPXrNG7tzbzqevNcg2//exz0Siskj0iCBw69jEhvE7p37pS5j+ucPzDeqseecIQ2l
Zw+XyhdsN/1aIefBkc9lQgw5YAhIBVA+7cxFfGXfGLs0qgbnAFav+AP9NatszjNJUXeIrFZXYoXA
7/vEYaFY7SLeh7TFjBFUmvsFjztXAbVfdzVYrJFeAeeTUYI2HxekvYr3BhmYPbI/EIUb5R8mJ0Og
46tJ2/bAcQ3M9Wo2rHrw3iBV0HWRNEO4IsccARWEgl2n0VrsnUcEBat7JE137L1NrIqVDYcVG2z0
/KkkOKBjSX9zFQ90chPrYg4VqhdrDXK82HiQACv5vKflXJhYjLTu8Xu8kWOBw+lYfWLkQhk0hpVj
YZslhzywWtv/vaFwP0kcxljCfOXeOzbHGHk2FKU1M+lSZ5FgDhOrH0RTI/OKWIRYlB9Xf3jzMlxR
Uc5cVRIs6lwrWO8ULJbgg6vc5WiAG6OJnhyJFlSp3glBnoTLZybccHD5KXNLGU26LFGV3leMxz2U
uKCe2NqjUbsN9Piq9/Fm3+PvYXToHnCVANovTak0+7H1IfX7ZcjwDa8m8WUVu3ahSxxfZoatp9z8
3WPkScZVDlq+hYp5VRG9EPv5fcLnwVcTwdFP47lMYg7Bw/w+aHxbHQnU6MKMAFt/5rs0CzTDYycd
kfUEeQZ3TgRU+E3AEWY7GxKUlIKjjR5aXpNwM8b+477Gbqh4r/blodtdcXNfMv3ydJIwAGGgcnvL
xqicE7VFZPOYV+8lIbvxOnv/9gthlpgdlW4yJoLHVQCz/iPqzJZT5bo1fEVUKT2n0gn2vfGEUpOA
2IGKAle/n5H17forq0ljFGEy55jj7ezoTGImHQx1VqpQEeOKkcFhl0u9je7qTCuXPFdjDpJk0+Il
rsOtLZftfaJfFuVraBObKsdjbs/qLOtMebJ7uTZbPBNH5n3aUZed8vgolzeIeQUaWI47Hb3KkWQ3
4xu9P4OmFk7Tc7BnapNRh3KDSF0EPiVAvZ1gPjmvsG4o1ma+UYu1DZWMSaNlFezQINBI1HAWrb1q
rmFFeOs6192K3HooSFuOqgFbbFCZEw3q4niKsqzVfbKe8RLVw1sa3h7w1EIkVMpCYaK4SrrzRUG5
x74b5ZHylf9g64CVQiG3RO70EO+pKLs5ZIy7qh7WBzR4tC0y+gIoHwOe/XMO5YBJ+iVG7fjT0OPh
VRw7hH3Ol7rtntFclLQOf5HxtEOoOpB0uhLA5ixgv025EmMC5XL3SmyPdQDCJnpnBJMNklszh/tn
bIl9IrsI4iX5d9akmGZfDJfXEnBjaGxUAmiEB56gzuXN4nSCjSpT4gdt6TW+LKzBcwaAOdIm1lGP
07HWT2KYWjNQYeQc5Qrnos8PpBUB3fFC2TyCghhQqbnTNcOLDLohnJU5nnArIKYFSkymscMZShbI
6i6NSfmtfrgQU6aB1RVQ5gYaqc/BU0Or/4aYOIKbOED+h0oPurFxwMYDH0lfOT6CfAfXL8hxBNFB
yO6Qzktie60DwKuHnVUfiYlH/s0U6eoo3VkIIMZPpukj74RRDXcVpSHhWr/wF8o5pkV67b1Nv6Rl
9enjQafkGPN6leExlVaQS6a3d5ilYY5vFjaHtm+i0tU8ldrJcTssZPt7d5IB81OaodcOGFUK6gGo
DTAOyA5jDmSCQ50H63hDjoNZuyU+y6WfQreDIEpxlBA2F3QxfRay7fPsq4bXHnBEqKF+EmGAKnmt
Eev1xq4KMkjAv5eO91ADQo1wlOVIaf4JdCYIiAKESL0i9mDBeyKYJQFgdOXxr8GDqYCgBUUL2IDE
+pBQT2BLDFf8QKQUf7/IOPgHdOJkoPf09yinquMki7GKuGjk0LYugeAMqkAOV9heEr1xA7Rq8Ump
cGwiM5SJCMlos9Dx3M08hInOUf3VMJ36FZYNRSnNePo29HCxagNFO7nlmvepbRE4iT0GP+QP9wiZ
UNk3n6q/3CjZEqPLhocif+KPHl/3Fr4IHopQZZLiCp3McGajAsQMA/cGFdHyad4FRTyNO3Einko6
TiT6zFoAI5NyzcxJtgRlMB1ppKVXynQPmZWjufXC/EFMp4MdlgRkZQ+/M6pogf6leuyQyqOkZ2U3
p2mBaSYBkD4OGDTUWQ8uu7dAlp+4EgDTlbQ/k5sN+i3MvHROqPiWtymiUjbZAoCaTO5gWQxRMAh4
WxOypeSgsb5aczMSuiVXVvhWdviBYsVsTL6JxPDVFL2V34khcUSVD/HgMbxFPPF9LYQtmpQQef9w
xpSzsIOg/4eVIbPmxMB32t73z/XHB38UGNcMb8i71Zj8SrqF4Le4dNGKQasVFcMMSG68bVx2aMIb
hvFz3l+Ed9fwCSeKR2AiY88+vwLm4hY2ewDJIZ8Kb8PTHo8glnAmKBrglyFiaYIJ49IXmgatgm4E
8+XuC6FDo98p7nW41PRwAgYD3g4EV6ZxsX2D0wrIB5IDUgqkA5stcwMsnHCgmWM/C8z0AxAU9YIo
CoLMnQST0W4HFQ0PFyBCuTlInuPEybPBe4hli6Bfpduuh0+4Sh4DIoGWBgWBvsZaDg/XNtz3hFtC
q2UgHiHymZDeRjuUeH5Ac0RwlDQAFABA6S1++/2+x6Wg7OPlZEjS6t/SNhkK48VZ0A2SZgzTEJvP
sA2g2AVecNhB0DPdYLLjOBsuu+omYU0fzIxradvI1dwyqCHaEWvLuWAWC+jIgCHwhcUBbxn3NM34
zOKyiPlU5Y9gVPEyQsh5DXfQAHevJQahfaHsTEbB4QDarLuj1tvhRg5ftB0msSDNHX+i9OAmlMLi
6uAM0IN8B+I6ZgDC4GAUypN+/NEteq47LsfhTNpAwxvxpIhoqkDyBa/vAWH8yCh58xUNI6J4zdDE
SoAecIhvEm+Lk/Fv7FKx9V6BnHYexzATPFe4gihOWNjku4xzbtdJg3w/HQtDAGoqHzd6HTghzIT2
I2/amdwifrsOGjdlhg7x4+LGuUUt3yDmyOB52mBrz1SOoqYbaIecPxAOnptDgezYuBzUeS9aMBnK
p3G+lBlHKEzFsBjWwYiL+Y+69HG5g/8YkCNFBtVOjprrJO8vWwoRSIhBcpRtgK0LEUfwVCFCyfMK
deg25BnKv+KWpuR2tN3JTf7HyNzKABVHmhAV2ui0JgcGi0XyjPg+TWlGFzeekCwoTegjoR/Wu7QT
5eVhf/77+MfThIjGPXyTCyCHyCCQxhBuCNBB5bOAu0nup2Ai4jholn8UUuKMQxlkxbDB7wVre1bR
e7U/SVMT0AtkCxyKG4a/Ly8ZoRUBBBMITO7gB9+XZi2qF/6Xxq1U8RXTlJwLJgJYIihDCK+T/lTC
XU5c99889Y9dotEurWGg3OOLh0/s+B/HA20nMCGGPvBEhKUCisORAMKxgUaPi3GPWJHJrYppPc+o
wmDhw6eOI3vi309g7s4MNLNSKfzjstCa4fXlsdim+PjVcWT0yv5APYf3Kc+WwGw1cUHBPtcXJB6z
bP7SHyKUU6Jd/1Fb5DQK5YdigrMEoMqHnAt5x/ITNkh/Pxe1TkK3hS2CJ5EnZ36HEXKU8clZkjPF
kNDo3cnZlXcF+5hXwZ0ZMglLASO6+juzch7lPf87vx+OVX6D7zJInv6/MyHn4sWawhmHZtThuYVe
z/LEV6zYnIU6kmBR4cK8F3Kmn/JdSDryMx4zlTP174y3HD/OVxAHKEXh3vBOeDwFa3/X8LQyXcll
BOzmAwNOEkAk9kOhXfvvAyCLA+ySfi3sA6EwQGTAAfDEy8tpk3tTbhaGFCxAcmd5CRpBIF88Xf0f
L+iPEcTncm/J95hCjR4pI4QG8XJ/ow8elYwPqUn+UlEBFXloOpYLD5LAqyT8K69HyNLfxABlWe5L
WUbl7HO9Z3JuTR0kD60CmePyDixPH0NK5TOGuw8ACiT9+EFITytZ3MaJAqAF9AfGB4K6Q3R1MVbj
EslTyjHI6wlB6t+LPPgJpHDfmnDp+R6Dj7PHCcccjTcmCzOX4O87nOp/Z0zO2T8aiJiYgYLBUSn/
3qosIP/e8D++igx/k7/C/DYC+zf7ZkF+BLefR4rOoxxwrrf8DMZHyqz/Ab3HY3KchRYZpTZD8iVH
wKCD98KH09eYIHXqP2QX/I8BAZ/LDV9zk3K6uTFk8MoyjaCD36ba41G4yuCvksgg9bnJ+A2YoZyX
nGHPszGwoU5wPmUqkP85g3zIVCJeGTKtyKDmFTxxqb//3Xg1tjtY1XMe5NjkLFx5n5TOvAtIH3iF
4r9+oOyVb785WJkrMkpdHsIbkoMveTijmoMWe3wcSN0TvVbpgb75CUXuSH4mb5H/kVTL28DZi8VT
OuutJwuleFLKHc/9AR9PPpN//z1OvoLuNZRT9d9jOC1yWf+RY/+tYMpE7kw5ZW9PmdCKGMqNo0xk
IPz7yxr6b6zIdMvazo+I+5Z/GS8yZchHOrZnMobkZhC/PRnljYsRDRPXvxeSzxhb/z1eikx5VlMq
nf99/Huh/31tj8wZl4VZWi4mpgMcpXzOID7KnP3/j3xzFmRWk8EnnEEZcIRwcilkaOLS+d+cIf/T
auc78Cv7cLEZCvKcGPfwXDLvyaD79z+HTd0ns5XMhf9eSX4qq82/r2So/b09fvff2/y3Avzdanwv
GUlgvTw7JQaVAfUBgdzybJi+8xNIO3+aMVQbE5lsZPC+htnF9XMbZ41ISabt1U+c0Y0dt7O39fmN
u5kV1sGezhkBTuiEjqGWbF2Q6w6CHggymguWrRK7atEGCggYxW5a32qx9isEYrNfjFu0/UDe4Nkw
u/ljXHzLISYPbw9f/eADrcN2zXzI/HToIPnyIuX359umKXf0NYgKR/W7QxW8YMdd4zxPD7ecZ4un
7gNoGB94DI+Td44ehXs/wXSmlQrC7CITP2QQBmMMP4IH1CL6w0FmxCYBOjDYnLsfO+7O9OJw/GOT
Uk5rIMrjLTiLgH5Y5fTW8Vrxxr5OEaVNT7n/xLr1YHqa45m3AOFn7qmnUBW4n6oNepHjNdNbHyNV
E61AouJVnAAVPOYYtdFML1g9z2FFsnM1KVdwCBDW/vMmS10YeRVZPVkMc/ey7r6Ar8xJ6QxRcGRH
dS93HRtDVBkz8sND64Bf7Q3k3fAI/+ngxshmAsnYfUzi+S/O65YTVrWHoKOz15JIGyL4ePZo0KG5
t5kFClFYXXB37OLcmzKISRMCO9wSbxazU6576IPwV9AtXHL8E7aFYc6dvyqGROJOz/N2+9i2kwzC
1y9GG+3ipYQtPL6v/E1TRZ/ZWGvRIvW+in1yfC6v0+e33SfstZWwCZgxBIbarC8qsnD3sb6+eyae
eBYdKwmZoxv8ibp7W7qvL5JXkDwcsQS8zStYCOaBPnTnAKhufHUNTqhnRM6ymaebZvb60qY2s6kW
cmY7xxddD4j3QbX9HO/HB23SowM9/sgwRJtSAgk60CKPEpOqb2hwo2JNsZtZ2Zt2dD0iIug3B0QK
5UH5ag73yX1R/FAIUr7gHAzGbXRyomUWFYzKRapCqOebgFpEGwqKVUM07dzAbNtpCTEuqGr2BwUF
dD/DzindmGfYEg0dC42Qg69sqIbdhUagt8lOExpXUUfv1DVpfEnIxtAhkJKcKiT1Q7lA9IYeqn+v
Z496/b5jaDR4I1CGmAOpkz4EWBKE2GKem5MbVqLF/GVE+WcK+3eTnvoWHurgn5hKEHygeG3HexdR
1Ya0fKuwgLDzCYxBVnoQim9fBdpBe42UsGmhjaazs4teXrMRkwWPJCiRPkjPHP3w4yv7asYtEKSU
h85A2lGfuBiqe/3HnHZnd3RpslO7RWBUQ1R76N2CXJ3Tuu/S49EIqvFeE5O6/7Pq/GCzqauBYcV3
a5paU/MT2Zc6eklWaJAoOI6EOj4gWh/rjFyPzvnxwkQM8UtHCovXaecdocE+62OyEB7QBPOpRWSj
MaqMqfruV2n/SvPCuMdqd1ApfYlfwm4j/S4w6tX6LxtW6c0rLiNNixyYC9TU3UGOeKo4EIdsQ+TQ
sSsqF12U21ZQ57NzfkiC5jJ/50AEF1/9dpJhHdtpTgww++uMWCRAhVCFEDO4d0L1s4NeaVpif6Qt
sC0vkWFjnBTRSCVYIwv18IU3SR5jZT5c10N68jjfX/e0aLIhmoovTG+iS2fwwvkGBenr62W4SmBM
oZtYaXzlfOD6CYcFP855uVHwR4P7hIsDJUUZAh50SFj7SicK2Qwq3XAQJxyLFnBm+EF3ao5uw+fa
Wug7BDE/p3ufwBIDBBm+y9tvP5A2feguXRp/tdt59fCTeA7U8DF8xs7S+AI26uqe9md3BTtBJfNX
9/j1M6JpfYJZMOLjm/vWvSs7CaVva1F6CpDoKEPjSL4SCOAXEAVaEWhBz4hmPQxy9/FK3Bu2Efe3
+7yLdfrppQMLuF1AP7psn06o0MPifVBPWL7weGBqwlWAz0QTlOrrNVNhnrWNa3w7wOKtCJStdXf8
WTYGVN1D9f1gg7GWGM+Vs5ZFoohK+ojtrEmCS+HyIIuuC9xFyJVAMrFCKwEB22fSHekI1IT+9Fil
tsinaY5fIKVdRh8IH+XgM/vM9FE96bCxfgWkUi3rr24BX+EiwvLOzEn9C1nlGFVpaWhtaRlWSNCM
b0uJ32n4sPt6Ms4fy+Z5vBLBRHx8Ps/SA5kC9PLxElH/EuAQgCAZgYxGXwHGMsqHWvOwQ8BY7vGK
UG9VWLDoswbFoYEDQBHZeCSiHqN/p8AaTNTQxjzUupNJ5b5mr91pUfrFlAnAxqNiexpcaEB26IPj
n3WFL9zQ3XWVh39tyH4DifFKKCmYKGJa3ARIzz54dkDAP2GM9+yDBPv3r1crcXkJBUDRw2E1JYbW
WhM+OudrE4YdRjiAN985AnKu8Difn77fkPJLtzO8QLYC7yH0hzRSBAIgRMywDppsNz15VWQ/oy5y
0jdVQ0AVAnevdCISsQjQIG6VFHSiZcV6tUHuBpE/DT6qd3/53Y+nAW20fSV0rh7pGd0WARy+g0TX
+KmrxB8sRrl7EaTBA/y91R4AIofAn3ZtDjC7fn/lK1IPqT8yR1iDzkj9BpC4bKB/0qg1iTDomWnI
KpYcG1IVrd8OdB8q7dLFQ+K9BrA1rp5hBKaczV4y+QRm8BjbW949HUyYgexQmwUFVU336UhYlkpV
lYbwCQvcD49YHQUNGUlCVGyQRa71AJvbABsuj2iH11r75VdakPNOgHOsBw8EMJPPJ86qO/t4byze
sAJlpRxCduzAFO11sKQCND153CXcIjqmqu5pa62fE4OFTKqEXnYZGIQL1n3+vU9UupU0LvGjP5NE
4hrIFiYpaZzPYTk0Ys0lJsgtwgt0I+SIbj1Eq8xuFPJp9IF79w6hfJDjsFIJeErwgRybr/HrsVNv
fZi+6mvaNYe356QsQoxulO7work5SfYGPSkCBcq9To8LUAboDN8A28O2Gexw+6G6RyjJxoHXtQGi
XPAk3H0QR2qDougTQ/P+VsGeyKZDU71VKTEQHePcf8gm1uaJsNY4NE34giVNcmu6aI2JZY7O2aKo
Ble6Ztz7yvLaLhMD44iBjsHwfXF6rRMaAYwKpw3yk397egonvRvVbOvTgQIA8ZwZ8LftflMN31V8
I1Eh8+9a/HAOxRn8ytq+kxVpe8UzavVfE4W2aQRJNywhZEX2ud9ijNsZmZ+Vcd7Zn1XdmabJ+OWs
qmSRNRvjFTeQwDEAqkJ6+noMTsqfz2/xxMk/IrwiSXzFDi2rr77mtBa0rfrxIF/zB6SNf+m+Y4bB
A5EjTRzg48wFIJROI33uynZ1BDXLjCyTKxzbiDNX9h3jqNir82uYG/OnOnPwwIaHle5Vc/tRl+f7
4PEiQwVNAHu7z6ByYASt7i9G26xuyOoIStwZ/as5KJ1xiuSvnQCiKvnuee6r3dhJ9w/UTWThGEEF
bJcPNXtVNruUnLjkvcKDpAJT05MNQGmbxBc8DHBuvQ9O7eSZ4tzez9nB3cdZveg4i3c2rylvHXUo
qS/1oM7m5zdeKcTPJ/7DjkpQV6pnwiQchNST5Dks6O4lMbaRCmqZJL6qy9dzy9vjp61KtaZZ0Vtd
g++TJGMjTwA5sPpZNjfJhcQyPN+p19/GGRckchWj9Pbz0v0rRyM2fHMdbLZTHtO2QbQLqPWKHX1u
pfNPMwFh5tgu9YJVpJxl1qF8Hu7on8+LOt0n58VJnd274fsVn9+rDikahY1mdczhp3id3AYXe5W+
V+mfO6iRYoIVZ3Z0KUcOSypvpZi1+rG6TzMNSjC/bVir23NbneP3kzzJ4/N5KJ7bU7G+OmMO5450
gYyWFrm0syjfq/q0MrvLtDNqurPMmF9pUCPBa6NP9wtb1gdN8m7Mneg8Y16RM9fV593Pxiyxd3zS
n9JcldPqTHL4+sXIVIbPdnS5T97tlDP7UtepM34344wHFMvi9pWfVqfnoW6nHE96/aWKgsWwMm2w
NQ6cKcf44GEOiYMvVRwLqKuYy3T+Vm8YBY1gn2gJNCqjOigY8KWXo61TgpMRvJuA0S82Nuyq8Iw3
vQf94XPAOlY8PPviqQUWHfRudGYngImmd0MMAqINf/7qkygi/A8uuuVqaP0w8AIla/sdUEWHuSfI
oPJ3CcEMCjpgmvsyDxrPjbLq6YvEgUbZOdherH5BQ+zK8As7epCcIj6pm3FJqwoD+4vX1LubpM3g
jU48Letq77Q+0UYiewKX6rb/AaK5ht2U45Gn4V+NTi7z4d8f5sbbkBd4Pfo3O3w8ePihePT5k7b9
TPtW7kuenTfBnw71fj7kX24Z1RiUOiWu4rB5fkEY5UDY4uQPti7a1bvD94EuoJ8inCcqOh6okWkV
PoIPC9hp01R7o5ip3aWdL07c7IUcMYfwvPzm6o+mYzObVTCM3lQaJpCvg5mPgkii6xogik+JiKO0
uuMHe+v+WGbC+A4N7D6TE+QXpPhXliSrLL03v5UTdvTsQmpKqRC4PrcEoW3bf3w2XRjUtQ9fp9X8
jzPNT2zUuDZH5TTMyfXpDhd1M1VPmztTohldLRaPAGIDRrApGxVx7NsIZYca/Pr9ZLnJ2My2IzuP
4dYAN2jTEqLKWdKGSLYQg7jchzYHdt6nCxqIVEb0RlxpOqcOrGoiGkc3V2HNE9kSNPQ/chySi4Fe
xBDJadRjSfYQTzbaHu8xaURH0EJMUEkCfcytwkUSQOnJacqwPAwfswwK0QjJCttgdDX6+nkKpDR/
9OwVZX/Fs9EFXdCVuIJF7eFvYROr4cUG43bNA7WvE2JkFkpBSueO2sNSqR0qY7C06/4x5LY5QepE
cUPgD85wLylmHu5jd5qomC1M8ANVvu+/YGIpDgRmz9pihHf5xusVUr8ihQQub9PG6kE1EyIZx4Nv
qLEu2O4CWe90FA+zDz8mvAjzdmR79x5rY6tK8Ox9X2PG1+09vupv64sE1MdPPsUeMyKKFSTtYKyg
/zs9rGl8FfpvA+YHUvmjIBcdXk9BZ1nibNc3fhI4/6eFPrrPG3YzhEJT7i4eq2L9ntGAsLcsxHQE
xi8KWygzzre1dY6nX7TnmMUpi6qvb+zD+VjvTl/aSqEPu7uskjkPW94nDQ4/oufNhp/18xeYI2CM
hM6Svfvd5+3Qvd7jA+fSKOk7h9eSNsviOVasXjkSgH9d4jVuTT6/ZE7Rg6mZycTQFfZSB3yLDWcq
8oufm97LfwxvRhIauSZmeB3QfmF4UMWxpiKiQeanLC7DG9y9ab0qRtoCk/JWTuZpz5XOv/RVNpUW
zQDZSx6zMSl5Cm5ajheCxvftmM8Q4TO5ceLXdIRoCDQj56iHLa4fS9uvBtzC1K1xwgWbPyf3b1ro
OegoXSwUUzjIHh5/ir71BV9Jzu9d0ne1Q7NK+zhs81bYVCZkZfVwomN7+fWmkCGfzuM5rD/3Yk3u
vusgn9IuoL6I1FnSuNkXKVrW230Tb0idXHrGQkePxpvojk5VD78xE8MKrtzdQFl3/y0nnYfbbpmz
8ZliE9RKcF5rkkbSu5MTtGYIv4AvFtBGQDzDqk+t3gwz1oIetwCOwSl8pqW6aXfpxOZUHOhq7Bsy
3JUIN10NXllPiW8zJYcNXs+5k1hx6lXzdrWflzgOMbRR8y3aNbq9+WszZZNx9i7x6Wj3Xms2Dbf4
Tc9k2ZmxWevitCseZq9I7BwjTtp1fJ6/2RfgVBHzAG2jKlR+YhJfDB/DrTpTWDv/TjvMWBJ1Rlrl
qmsD70TCgbFubn6VSb60N2zQPzdI7c3w9MXqSOjN/fcJNrK6oqmfGXFneZVlyDom6NqPOGjQ7rIx
4jJcLNlhoyxYYCErUY+c4tfGetLtYE43FieYNKceRuUyWVPAHuxaDPOZyftdQFn2RJE+IWyOJo7p
5pMKlGBewCEoxXBIBzZZ4RfU+X52PdyjGq8k7gMPspuX/GKYyNKc/UBBVgY2bQS0OD19DFIGVtYG
GkwzaoZg9emtaV0gUzAigblEvPAcyK6C6EpkMheg8CSkEfSntsWPFxpFMsLgOUAhFOzuTMSk6NDn
hcwKdEJKd1+dtr2tAIisemBIXX6H1gdC+euoe8Arcdse0z2QYqzPi7CJP319gG0MLaZDuriMnKg5
PNBwvgTdngNjefVID7BfRqVBOivQGTFUk08M7wBEyDV6oHUmC4K5gWbt5xDGx5gt9oarxezc440/
vB2egX4nHNx9VBeoGk4wKhRv1QTN5PgMhkgJ8LUs+yY7J1oUi07cDnFA4RwJJFD+SlsfgD3+xObo
Ep0Bjp/jmrAKoMCocRfoQSaoC3zKeJj3aiiCVRwrZvQLvSvC9kAfQOoe/dN9ltiAmnPbz+jgCk/j
ET1n+SSJiqCNtAF03kHmvQcaxoX0rbd4Tg3aPtpct+zrsRUoB9FRn0HozqHOe0BIYCORQQ2Kcx4u
pT1Yf6JQHnQJmp+fRz8/d7jbmML02VUjYO6C+7GqzmEI4hbRRgIO/TMA03g9LYA2VUPWoNRE5Ep/
dvDCS6Ad0VF4hejG0CM2SE2ziJ70Q0YFsMucZjULyrcumgwkKCsUB4d0cj2ocQHkBLNlaI6wWwxu
owp+0HnOJgha6nmOejwidMK9Y6GDF5eXTag/3BT/ZTpg4XFDugYiAwXDSgo7AIMf9r8MOW2Qol4n
W+U4133dN/raxgpMt9qJbwEeGgOMQWCRZRNgIXgInIoBOZbgceSLIB4HjKCZEABV4thjBOnMjLgx
58oY6/oR1OrTz5vOGBjSe6BGbGbxYwN78E97Uux9qkAyUpxxt/838iAZlf6uQgQD0Yo6pIpPa0zk
reGdeMWwHNBn5MgenjmmF08uNaHCaOEUUslSzKfxrgO1vbKykVQRUhlwdcgvnEZy+KAneG4wXyju
aZSOTqE1LwbtHHh8fNmCjn6bEKusfuqbUzWCPwcLD5sObsH3YKou6sGrnww73zgsUZr2mu9iIGZH
eNP1SX7gswdGAJ2FM0L3M0B5F0PpR0PxRldRbhF54NDk13ivEHZ0AFfDVRuq6Nl7ExaZRN0k1Ne1
stKgobEIiLnVU5bMZy9vBmZjeu+GNgqs2V97lUFU27Hz+/h0r4sxczI1L6RV9qdK6jfvfa4N8UGm
iM1fMYuvdp9gbW8bg1Px7ShBCtpQHotyZqD5NtlwKBh/UDY9yR1kCFJO0UfjjnuMzhOJ4S7wimwG
t0+fiZd+vk1aQp/ZD4hg0yz5ymbe5Lpzh4EcwLRlx3rCYSZg10tOUC6JACbJroSl9hFdjZFtdNk8
9WhP3qmg2cwfrW0DTe66xq6oke1PMz7pwDzcDJ2ZAhKNFrpBmmvofnkfEG9BfjDLs4lRCL4KN1CB
Hm0vDa7D3U8GDpMLFBM8QOBJX/rtdzLuzCgy6V5ffmpDAiBL2qy1q5x97QxB1INzTlcZmjIiSV7L
ImH81nM2FpyggZil0ZodYm27qlFoY9yMaTPQH5q0mLUPsiYoXr+zqkakQnhY6ATncYW5hxG8wGzx
/flKyZIC9PWzHzQOCDnv7Lg9hMUjzNf8N0J7rOXwRcC4lrVjNnuFgqMTbe8fEc7AokfuRUGOJB70
WRBrAttI1XuOaU8NMB4guJPaiNC9KUl+faEEf2AZZlNav1ExNtEptQgZHmH9gw3C133P7Edimzl6
oonvLBGY+saP9nXeF0t9pI9O884K00RS5h3YjyzzgnOehnpkYASLM/ablCr2jJhjUvB9NrD0uxiD
hG9J25pjV+Zr2yzSd2xjgBsommgvX1FWp+jeDK23zsIEcta7f/mx8M3DGbu/dbAVfJNBZkQPirT5
7bvcYdu7zr7yJSRNom8X7DOqp2sBGnDqR9fgOgQHTOUmliz73nXiEDbjTPGA6luUP7N65EwbplpE
EH4+HJl7lPtfA3alweVbnJ4wB/CeEfBqXLFu6DN6cbjbAG6Mn3Bk5pRv+j75LaZ4/t1HOR6Sn5Ea
3aNLHxdhYuHYNpAvEuJlJMs7IBolFhbuPvXhddCgK++QcwSacVleoucvpQr1JDYVhUcR9Vy/h1AJ
ES4eH5g14zi4yaPyF4fRSIsgBW0JBJo1fhKT+z5F4TsyD2YfDIEQNZs+ZhWf9/UWwrTdO88nT7J+
TgM6hOw9lA0ecafZM1Q2FZR07NonFdwzzAxoisW4K9K+fgDog3ilsJHdUpdc3lp1PxV+ThDZc0Te
f07i+KiCicDf/QYX+LAYpm4ChQLyx4JaLiEkWNCCDzCM2cPB7UKdWvrAcDUV3k6fs/fpGmw0/RtW
WmxmJr99la3F5kNQJm60URVXsT2CDseV4GYRYhOg+J8XCief1JZNNcOu3PZ5de2b81bTzROuDlhn
fvZmbgfyCAZHMFVr0EDQ4dJVwN93DWTI1WlV7XMAfksUJfD3m1SMs8GitCOuVFwU4CZ2dVDHCYJn
C80GhpqQTvDHp7KkaFU+4uJdURpckaOV82pW/URM2ecfQLUk97sHlg8aJ6SyQ2zR6XeIvy+h0RqN
ena6n6C8B3dEsXXoOOTpMrkgGRAbvQc8gU6ocfG03jNxuRvSTfL7wFl5QLkOmsReGp2OuifVy0rI
eieXRqYZi6QSVigIhvv2wDz2gs5JVCPT2XNyWqDj/hxMxDtugS/0ltL8/tP51SyWBJpM4uF1Mnvm
Ac1cxknaI5+jHJwDgT1/1RUEBEL3cKkZW5Anfy6qn3UodKLJBKz26vZ+lsgpmYsI4VwTeF6xL2aw
bUHdT5SlP1TSLzbt3LWWmPgRFKQ5wqzn1NOKZW/b0qa1WIe80oZ186TCsX0Q0zN2TgwilhCrp3Rk
TYRXUf+CUaTua68GnUgb48KtkPyIcoGIgQvdFuhNFeEfrpN4GW4nQN7fN3V80YA8h9e/0KOSxmaE
amL0frNH6PMvFucvGNgfZSr9LdqWgURbZEt9dmetua8dLChduqEkETXhdY0CKXv02eyZtX8ZKv3r
+u7zUAzahpch37savRyKzSvUO/s07yfO4Ga4T4xj37McaLFzmiQYRECJgfqLv6UGgYtWturr5JZj
a29XuFw9V6DElE8KLkZVeJtgbQVt/Ro7qKfnEt1I2QYV50v/Lde4+StDZtLuV+I+4+7x9oZTUZ09
7Mo9+0s7oIHooxN8xUTzXpfg29kW74j1Z3dq2OwkxPg83Av+8iA2RwLHQLJmcMGzKfKkLmGRNCIq
IhPFlh1zRnSVuJWjUenQU5JB8RypPyglCHxOBy+QrkvU2X/WjHT2ex+UFt93xkifC8DsQzNwpoZ0
rCCtmdT53WW9QdjWbsAmWu/Kd9itfsqfNwvYwVK9xxL5ge11WgjDODjuO+f4um5ojNAvZPlAmjI8
l6G5YgpzFvc+CtFiKw9oYty4kvjOFi4GVpfIYLxvk6k5hZxDnmCfrRzeKITTs21Y2/FrqFEnILu5
k7NWi388b5+LTczemtnduHlpVLH/cZ0jmw76rpN28T6e5upeO/lcB6Of7pDSWgGY2xaT12yCIAsU
PkOvwWaAu8YYk2XKfmHJHvuAMG18WiURf5cWwfHmJA1R0vTrvu45qGPvwJyO2GQQPohHynN5wZvi
Ep4XeE94UHGME9bz/QvUIFThw5Qo8XZeRl3mWQK40DpFRmzwRcneB+cKzPVLP8viMzv23QdTHrpc
qmf81nCZlvp2qKrU92fdtVP/k+HPLuYc5TEBcmQZoBKjpAJbvvpnHkceGijsfW2+UI16zt5B+4Py
2ujZWPZQn6ye9OGQUCyVfUnxc4sbxhW0gmWXTQzzJTZs3MsPVydKCqNiMjcgMhOrQnVYhzcyWYmT
e/s3isl3cP5B/nY/+2lcb94wlWHXwlzE9oi9cOJpdmCn4mycoGVGyGv3Cuy0almwCIZGiYT2z9Kj
CobxKJ905JmopyusY0giJRMF22pupbL35MRjloSB4KrdvA6vTXGwVvXMXpwiZ9+d20tt9AY7ElZX
egmg3BjsSOilfusqeYMP5KsUOSbY4/VLM3s65DDav6pHNxmqV9bp249+/psjH2VPcDk0OGUylpkN
v9+cBdU9M0vjcgymjIgISHqihW/qbviFXW/FhTD82zqNdASVh9vBJFCSzEsCOF/jevxZdMC4eu9i
AIYryK7i3w2/6UwJz41BYl/UttwoUPXPS6UdnTHmuONowK6nrPo31D2b6otrVdG7EqdYGwmhVOg9
ruOmePQqtlT0iT9e2gR3m9T34AIPIfM6mmuKVY5fEXj5+rV2XSBLYq9S7zKo50YL9cplEeA6n2AJ
jZS1XkWk8eLKdvGO2VifGDvG0IlWNe0vGobkheAZSX3Zs3bNBHQDj6F89niN0zzMX9PHnYQy1NPs
njhtlNZdK0hzz6z88Ayjk/5kFcBVub77pzwsErCJfaMubHXcNeIKZwDUZEXvyPJhwFSDFgOhDAu1
5NuZVXhqfXr1jG9QYL0H5he/ziKTd31Oi63Se8RctXcemtwYQbYuwQd602p7IuSTry3v4RfM+Wuj
cF84RoSGZEhyJX6ztaSEuiU8jTrM0J7hLEgKzrzZn/2mdi0tIiVu/Bhkr9+w6K3iX+uDzAx7p5/3
iD3K6Uta/vOCGNK7N6fhgJHbM3j5Rirp1vY3h6h+pSMMb8Ubx2PfHnaIaMK9JXiOM0l7yVkAvkvX
cqFQBDwZux5u8vzm/R9R57WdOtYt4SdiDEDEW2WJnMMNg5xBEkGIpz9f4d3/aRna28YEaa0Za1bl
m20QCjvOP2y7XLf98Dw8NYyxUnxypQ8jcyrSJ0vqy40raiQEAM8tPKatehOQDiSdD+j6qc1FW/Wo
iKQm9Y3RZebXmMVi1jl2aiKtf/eIu/fT4zStoXBNd6Hx7u3h4djwZoBJHGf18NqtZ8hyAozbnWDQ
wZ8THkHGCI88ud3RTFHnvPQdyI9f1GcpHUIfNfzuKutsWkhgQWYKVB+je5uU7JKbDgoOK52Z9dPy
SXAIPRWCqs9RPsi6IH6prQOUgR+YNrNdC56sXRRz/QJsBedgHTmoIFH3gS3ehTECP4dkU35aGxQH
5dYJ2VdqEY2bn01xIfa+VQoWwX7+mUQNNIDHudanh5qTk1tmXfa4jWpHM2vdWxWAkm/niP4sib/D
B2zvh3vDKlN4IGDtL4YgVPguP0ONowrSErkEaOEcIrIKyXSLtV4C1Bw8KDaTFHm12T7tLWzZD5zJ
XkXU6sl6Nur9S9lLwIQD1Tx5QMfiePSC8o1VcCYg7xLePeDTmxRWgaY9o9kBvY0PKiWu4TMAfRng
hcLC5P6jJs+8ZMKmShpEVkD00azcpWvQhnfoow24l8BxQP3VZuA0TFMz0mQjktONNA3e1bCS+vH2
UAQ/5sO9WJ48vDfqgOQmJ7cMHh4OjDAS8zv83VDh4ytWRNxn58RwRdHJf7DdAd/H8w9yDwcTVm8C
Ax4GmG6U5w23IZ5CRvsdxBbdKMpBwKMsJvBp73by8ENivQbY8svLBNVg3bETDC4+u0VxulK6N1YM
gfu5VdyuuiXn2KtTy478fJDaMFT4if/07x5iCbCKcI2gPCk7kQ9/I+qyL7dKUyG8Q9BwnxZntdkN
nVhqVcT5B3wC+kGMUl7n+B1OdMrEPZgxidmU4fNzuJYU9CFtiOe4mxIBBB1xBlOYZLXrq29QXYES
+JiV5WEK7/+BDgU96UZC1Mp0Lf8Ah0NpsOSIARZprNaNk9dLCF5sXvu8/azeK9qOoGypm8nFVs38
BmNcg1XsBYDILBqWKMsp01OdZ1R7UO4iFELloNyFzoSIAi36RhRWl0CITv33EjdCCZdp6q9Xi6dp
xGsn/CWlZNKqDxp5PXge5hAKx0VL9cZYqCfaUTRDMKVbcsLPsrDNAnXJjual/2y/23cymNQU1Iel
bWYw1fhx9zyrTSvNQz9OgNMU2cjMv8OC02Tnw1fBRFdspzMccWLeWG5Oxax7Uu29tcVXk7kAryF4
2LuJdbev0AAihmUXXUCV8EvWvQMIRi/fIL9upFT+Lla+EbXERBhBB3hqZZSlG1AAtqr2rQV6ryPO
QhUCEyBssQ/xIcVmiN78nFu1cz6KfsDbaDPbJ5qf364YhRa8nuEAGMIoUgxspdQt2BG9WyvXxIs3
iDHsxwvcUWrXKMtQvfPulB0WnUObCp9ntO5NXMbuAS/QowndS7/UyPxfhy3nT99rICgQ/mSIE13b
JfppJe/QjBj6qfufWb5dDZ6uCLTEgtR/TS6jQ+86gKGGqSn8KZwcBIq966YwzlOqq4n4KActZiNr
EC0cN/EGQkA6ahAlfawi6dPbKjLEQHIF9ffQGMfD/d6+l6wyAFo01qlCbhc8yQhZFPDLhBnL8xTa
Mot2NixlWaM0eQS5HmCs1/BTt+gI3fGtBEmvAK9C8/GFmTCCaiQyFtrjl1G1G40eq9uI9ZOgb7Kh
HHghPzpw8tHOfLK+EbA2lsa7Uy3bZyHa7X0lyN4hnc0cHAHADIsNqh3rBcSwLnmfVSFPiLt5WH3R
BMkNIrBxpWEhHyRjwiA836OZTmEioFtdDokgSt0ylKFtAh8kiz53iEK2p11uey7sik8vtyUE2WPy
+XW5bUCKT8MFkZWf2hMmF/GG5waAVr1TpjhW91Mqx1S2EPuhkDQkCTTiHpPPD6qyb6u0jQl7nhoP
LwzPFwcbkJ3tb93dHwJldTmiboDu8FDfOof11S/7RRqsTwu66hJelFh9eUVlhMYAGl80kRgOZAib
H1M2255Ss7i8zZ4btbSoJPO2C1IBrCDc0nqXPTpWr1O77BwN6zhEoiA//YQIIwZ6oeKShted2dtl
dKV6fwwNGrpZ8zoqH93C8NJ9jHm5SxdFLdroQ/qXfGqa1HTAobwwwtx0AZfA13nWvWS4+MCUCkns
yU3ByVFd4u3UqNxatSA/ozxxQXrrZRZRpAW3H3JnIEsFdiAjiSXBBLhCA929GqAdaXUsan688Krj
456qY572ZQqYtcxUj89+en4gNDk0Cl8HqMTJ/3j8AsuVBtzlqJUHxX9/ANcK4NbnPA8NolfmRJT2
nTP4lmPewVDnU4u6QT6V1ST2VQGmBk2JaxzceO9nKFsBy6ViCeLgYu2bmNJTzgGyCDAR2iVsasQQ
tGFhUDFbcKqAlB193hQq4XMZkF9T7KENmJtgo68jUv32y67YFUDT3RojlF0CW6Q0G1LUKgbVdrl9
pslQ7xMNQMxb8tL7T1X77sZpcKAofrxbMJskR5ciS80tPCworHiSXgQK4u0Qs75gEF1fWIFVlnal
y/Wn3ILyCpyaFrMO19YC20y00UEXZffpsehvkwMIPCrJrHGmFqjZ0SglNXqgzwiDDCMv1LuUoZGY
lYaMF9BSgbTSkM/PUc2htFZ0koKFJsbRu5dsfszZRPNxAaiPEXEYN6xHLVg8ww/4tiT4nvxy1soX
B5UbMIZuhEB81b1l/v3Yvya9Y7H5uYWFu/PgzPufUJxTmY0vuY1OWxgXge5SUZFa7OgAL5R0/S4e
1ta69ERvK+p/ifRh5C2QlEwoiCgOkUuGc5aZjTy8gfdmlRUspKiDOm6EQKYA63XBOnbviMzn3Y9T
9Qxe+ByQ7AQs0NL0Shb9pNnjFUK+9TKX0NNFuItHMlcWHC3AOs5lQpQXvtx9cIUI683PefthaVDs
gHhyAIq3CvSGDu59/WGsBgFxB2qnZmqY9zIUTYgtO9fU3L+sM6SIzHuQygAcor9ftd4hVocMnRE2
QrkfyzJr2UqcB3nHw153q1a38ps2/VowdW/rVndNIcmZvEP+1OePjXl1dJ2WnYWrYEZHCbIzLnzi
b4liu1V6bsdWnd4bQxqIJyUsCeYKttQtrtvr9ov0D9Hjt8G79+4jmlyNuPWloVdoPLbXecF/wJB/
dNRaNvxzWF3dIJDIRtRVqOlCHSEtT3rm009QdzGG4sLXlB5aI7+5OgAuTM5pZvXv0MibBt1EL/+A
ouU4FrFAkSYeXSa72izx50xd4mzV4EUzIjek+OmjRUzfZUo3+tvUMC1VYnNIo4tuuKYBf1N/TKaJ
EEP3+k3sMX3FvFrZh2GHnxQgmQb28Dt0qnUjaoae0GTXkl+heG+V+wAEOHQ9Fj6nxSvx+zrX5dji
ETNdoafpTSiPWRQquDAAvKFiwweIgo3f6W/rFrRFzDnW7Go7BxdgkeSEIhEtRHoUq5X6x3+k2npi
SuoN3eccyn3m9m2u1yWbyRWH2hnHl+wO2LhN3GkDJ+HZ37yKXuvvlfDFNFtz3CMAHNEFEed3tV9v
1wJ9Vixt0L/ye70UNKet7dXaLoKPCcX87GY2L+aavIsD3HGw7bfD9igsOGIaJeKizK4hYABh3BNk
0ZDSiGe2EoUyUA36URdvox+TD7MZ82ZYM50CG+zvrKTERSzb9qFPfQnqRYikoRMDuc7Ab2RhTNi6
IIGIxX+BlnUfEm4Rm9PasWjrc4gB+o9X+spExcWBX9oGCGCLZO9KpEfnhMeWrUOjAu784Ou4dn8k
ZmSbcSCiRwiY4BuO2ef34Bo8kKJBRIXjta7Oq/N0na3Viz0H3xC6vdax+Q6f7K173SQi9thgCgt2
kQPLWbymaAIcOFy4+Q1ZoLtwCWCfzLI3y61989gsdgpeui7AxPe28kFsEyDATfyws/XHou3GcoFn
0an3MjcvauS4eWi/q/aBdndvATfhqX1pU+6re38HBIg8PiFNoTRF+q8jR1++Yn/bNJWRPaNQUKHK
8KQVLfkzaaNhrn97ezH7+Nwae+IaMlnk7n8zsaQpLHZa0HaJJRbbRi9xRM3OBcOi3ZuygGWvynHF
YspqVtbJ+O0k0Mq9Ad6D+mVWi4MmAOMAqV2HVLK0zmNOo2XerXrSPbyNFwO86mUM+MOtdWCArpv1
3jV4767Qbp7a++6lnUKDReKCSdYtcz+M8WoXPexC7+WmbgIuoYxRPgeG9wmZGfnZuyrVjqpVaNNr
9/ctKkbQjdEn84/eZVKxdWqyTvX3EetOtKo7Rt/o57tZt9CmBWTrhrnmNXRZAEJZb9IMpv16Iso8
9POuVkr1d6t7z6XWjmhBz0N9TmNX9+i88XmrMFEa0PA9aKaHb5wH8wmsek7fN7w2WUVziS+kPE4n
M/19GtabG9tf2K+1bHSPt30gKLXwdVu4Wngql4Vf77ATO2DZ+f8jPyCo4t8SFYDOaEVVoRQU0SO0
YG9EsawO1X/N3pbs9frKNqcCHZxb7wY2oHVuAWcB8KJRaxEBARhu4KywmbqPrZXEDoZQsGy33qSJ
+ENkzpb8tzCXick9VgK5OeQi8i4BMFc85U3CQkjKg2cl3udWDYsu4U9Tm/wRoE9B/Ynn4TzxUBFc
/tkARYS755gatgU5N0+ovSDuVV0AhjkoqvJ4UAAhqwtS0kJ4wwJmLq8YU9+sNE754NCOxnSWULiq
sRKhGm3KBjPu50FtysQaU74faBapnwYvVzuHzWxJqEGHyBf/KBj1nfx5PI2nXBM4GWG75EJwQSgD
4UJxnwmlIskqPCdX79iSH5UXffvUUkB0Ys5AAjS4A4qP94QlzRExEzUjH186ks6DRvw1OQ02gO7E
f55K14LJdIwyl+9nxmXSIWziqLZ+yaKNzmN1xlezOZsAtmpm7mRiTrDVfGHCdciZ6ZIWVvctmvfO
n/sTrEZD7jQQcbwFVORqkAPpJpKgCnN5EOY472l5QKOSb1z9gOop7ddb80vR12OU4hIU1lDTdC5B
ydsvS+TFEbNtL6Tg9+08uXoTuEml94EqqD6QJ9cjxMUR/3h/xFoBWYeGzWvw78Mg8kJ4oUYqK+oA
QYpzTVEswKUOkgHmX5BcYiARcYR+CwgZWNuDptvDge2ThJjwm5/rL4ihYCmRFBX8gDyyzEFCSYYO
+QF/XYB3PfbZGIQLNEtNwTXGmw09CYC8gEztg1dG0rTu/+jc+eV8CnPKnFiCSqZ56XDNQq5kT4wi
FH2Af9HIoEzM3HCXqiA/4wo79EO/jWP4nSCVyBNR9AJ0BSp0DoKwsDrPDfqmCC6ql5d6dVexEYne
39eipKwhQyYy5YZKMi0+voCpk6djBem3Fx21raAnA/YC0gqiUKDEnQqZeiehXKQ6WStrHVGeoHUa
h9+AoZHGuWE0zyg9Gs0XwngXZC9IK8EtbIDf0Ae+bXQsdjr2ECCO63zw2/CLDRY9F400YxorHSxM
T0P7NDwN47F4oa60ReuD3CA+BZXed8385pl6ylHjSiAj/r5YDcxUo0yrWynk6W6Blk7+dzwhCD+P
tdTeTA/GThXnjmyC+qgHJi6Rve4WW/l2sYX89fA7qI2iKVMvIVefzsH07ziOjQ7jDcUfBRiduUrP
6Byar/AR6t4Y7MdIeACjbC6qkB4kU/R2p4ukeaZlvLcrrUrryROdRLJCzxCJ98qcAYgEYVxGrBaj
PA1b0I76s7/bcZev2HlKRcZAhaG6D26p7oPYLbYkiPtEGyxan3e5AxC0RNzAfCCIA9Eg6IkVhEzY
+cwqBLS3tTEEocniVggloQ8RTSl00vHTSfu38HtgRwDeE28N0ske0QsynBDgpv/cJqPEo6jlvbcx
TVSSPYC5mblDX6i5b7yHBUSk732gNm6OnqF76zJUCYitYCddxpOghKL7RUQuHSUFzorOzz70lC4I
XJd+LusDyPqBGUbiNvrHAWgPvuoApLqqL/OHcEpT8GlfqSS09/Q+pWsVoXFVX0cBaGCMjI7UWRzg
HnpCksjwFkPS6yL3NzT3wN6VES8WhVQxPGMLA5G4iA0GcBK8SdRuiYlXnXljU3PYrOBCtMuxAy+r
1KK+3BIjjhaQllEMaJ7zDkb1Nk1cDAxQQNQ2PJSKhwzyCchOTkHCz55nIIO/OLL8ZKVkD0TeRa/E
y/3OytF/PcxXm643VY8bM60V80yNjDi7wcgovQy/7jJdQDEZra2AcdRPAAVjM6Lo10JLdRjxm5v7
HPyR9qUjCQ8JMsmIuqs+cV1CtyTBs4gQCXWG4Pecx4ZkxCL0nvx3sAgpcDF1zhLkFkF9SPWbN3eT
SNBPE+pii05JtoRagCmhrwKUB4yUBmlfalNij7kpC1uLmCMiDwOUR3t6rQQN9VxfeZAYdaSqBHTK
p7iAu5CI0K0jx4HEJFkUGgAOb5GsSSxBjzm6ufw9T6Q/BtBSxmW33h3DlhKaPpw+Yh22tgTBpJtd
RO/q0ddL6N1kLVrJHJwYckSICXtXR4P4pzXGDPZET2ep7q4UdBAqfJ0lUaB97FIHJjgkFnjTjXty
03cKz2DZcCgIuQVGRCGk7v6lCn/pAETC5J7qmjfuIiu24y6tb0tk3DoKDoUAQ4S1EY6iPpQ8jqRi
dugThcslBQOCwRfJSkarXFGuwg/RXtMZJIS7khyUvcVAqYNgixGBQjEglPslZUT2HCQwkMYzmErQ
h4AnUcaH9PxGIKHkTDkZETitPHwLGlaSWHp4jMG4nGcO6Co408bvau2JyuSLDqSPCupyP3YreC2J
2D7QPUCBIsqWjnJIqj4WDQrpN+GWeowumB2Gin8pYd0hC3SeND0qEHsn/l+koaRR0b9uL/fby43Q
irDLqMBLx+lLJlACJqDoTMe9CWA1rLbOzWhHd+HfHaorBh9wH1CG7tDZpsxd57ty6x3uYVnfB4Sz
Puqb3EiV4Dew9b9ss/Dj9dcDYgH/fN6te0WXYV8uU5FL9pfs5RFTlI64l5sd4d64kifefxmhKO1R
We0qj7xyiTL7y6IgFrVhoiRRU2SkiEgp9p/Alsh//uKkdXfCAmNrK6BVwnky7wgVjU7O6BKirjaI
rMFut1MaW7fL3V8wovWhxHe3O5hoWEUmGlYT/C8BNyVYs2+0jT5SWF2woTwv0AjucyE8zhyMmkwV
Pocja4coU+9g7vB1HIhVhu3ZRJJr6zWJ/nbR7K6bzfaSkWBzORoRdM+qPKI9kwqBXo3Jf8vbo6em
8sUKZh5zVWCfdTrDvemtt9ugPwyG/HKoGH610k+7zclMlw5u3d+NUXdI6U/miP4/nzwBSnoJyZx/
b4jHGATs1DjJwRXQ/51NOkgudQ8L9TNenxdh0kBUfNDLSRYR1j7A2LLZK5TakLQTHF7FFrFcKSql
WkLgTWb8K7OoELGtE0eDU1rY/YMLJxPrv3GWGudmfDWhiQSgxoDBx55+uKM9yDJfrTqQQ2on0B0z
VR3Zk6YMh/g46FIegFuZGKeMQF+IbtBfKWHEsIe1RDgvPJg9/hPVHgBTO8/0xAJwE/AAPKJhC7Su
T8CYMP+vwi50C8RIJOYmSBzn+kArBOhiTT/czTF9rUmmZRngtPu4b1+1x9uPNExCpJIhXbKQzXDJ
K6MwKjrAxzIJUkflMEquWPRTNwd3IwLv2PknxG0HwLurbzOPJ9ANOUvA5ljbyC37uhk+5mF0dCpg
+WlLQWAo0lzFVJKjEpEiXFCc9bv3Ie+nDPszF6oG7WlFK6dRGaL0qxp9Ldb+26OZTnEUilS2jmoL
z1+ZEYDD/44y00FlJ8EX+rdGKeirjFXt12zA8b/ks+7syYTIi+rUmxiGZs6HuBhJa+i1KC+ef+mm
wmQlP3tHlUWY9yTOh7Pr6V5OjTWDj9KZGTH62YhyykkZwvg2QAFxo0Dl86H8t19mtAqWs3uLZ0Jv
3F3MoA5j0AWxPz8dPaAcfgEWNXye170MQL7RL4V86AwITuY1HZF+fcwq6EeYiVoQpsF5Kym9z6BI
isCwAfOjniQoU+8eMnzAW5S/ujrvLlhCCF3Qjnv1ItewcWH9Vx9MJJyNeDqDI23TEIH9Ecq+cNoZ
Dr1+F8nAoM+6BdWHQ5ZzFmMW64lqpFIBoM3BZVZgPhdOowNPwihPEG3yy6h72zC+yHIUisQgqDJY
sklQ2knBsrKrhWfAxgCToSVLKaiyW34lVIVFkqgSVRasb26VZ4gC3bRVxRIJ8tvqdOJwpcpjQVtq
GGBTqAxSU6LiSAfKxFm0+QkbvdPhUSu+5SF8lu1s+cv57eYgtNrt2WzSnDiy8gz140TWiUM5en38
ZbKqYsrkyghz0UqUPLXjaywQis7se+evTCGvVlOrhKUKhEDPQD3153qMXqmj6vdrLeca7RBpnqsq
tI7t7priNwWFn64g1rpH4TH12Zkc4ZL44eQb4721TAOMKdfIHB3MwWCw6w16dbs3GISDZdjmE2DI
31Z3pvoC1U9kDLvyo9RFGO+QKeXj57jCCpWpMv9uLy6eLqLsm/ETeCGfJ8lhUobOIkZOReFCW4Ud
1eEX/tcDOYcHBJ77qxaSwfGzhQsuhVsZdp3Ip1UT+aLh0o4tt+WeS3Y3/x3CJnSZ5uhGp/Sn/yxY
Bgee2EVls7QcdGkLgKUVf+uCK9OF7hPmNLHt/x1KcHvEOHJhnImDiXGUG9Qxkyelgd4/9FWGUXVn
FnIu6d/1mYH7Zc9A8AFlo3eIsTmSBJZoT4tQuOSB6qRzHeQhaZbJ1CGSVG7M3BJKMZlILYE6QQni
BzA5J0HZbZI1hyTOzqwpp1mgyQ8xjlbL+ecyIsrtIG+gXpKEKGAYbivWrem2MKacgVDaUhhnLtBf
JR/+836u/+/q/fYZeGkO0TGKDw8qod/wMkNBjCxrcPmlGwLOEIE74AR/x52ljklhggukB1EWpMIj
0TOqViZ3phqZYmUtgNWqwBWAdJvzz7Qo2zRzbtvcyWMaGpE3lcgXbSwjgQTpHNleMlLet7cPzPLF
q4snBWsWLK4LDUluqPUBcmAyEte8o3ShNzUG2/3zW2Bkf7ygSiBVO1G9ZA9lcWb+/l5uD4IvXHrR
lIeP3RM+9WWWmbJThCvtRoU0e3vXk97hEZbLPNIeJJPivGRITy00MtLZgQabstONlBI3f0UYveCf
Gp5SrVKr0IkdeCDNO90Z/V9lmBTaPalhqfQjXswSNR9xGd4oE8k7yaWKZDXXKbh/jl3Sv7Uwbh/Z
+X2D7E+rmMT1l5Nqy119yJTlG/78Q2EYhwB2nTc05UpHGA4DJqPfgYHHvDIegg1mAlxyxqpO3ZoZ
bOEwVFN+xl/eAqWpiJzjRUk6WhVLhlzJFw1gvGrFq3HI1jKgg2qwDiWGEmxmXG5OGDAcssS621J3
u/0LQlZw8WbWHErk81Ib78J84l+pSVtxPu+wan+mFAt67VFoddV/UUQE9RMpRp5DVWRUWkhvHlSl
K7hX1FtZdD9O0I6xUrCjBUca/jvwgua4t9lsVNVSPCMxVPEnKx3gJd0hkrtS713jp3NkcYTB6o6J
aFsBG+/416FRkPtXd/jT/WS6TksGrgEOrSzqCjIXWIvlsr2k9jshxHWIWfnqdr11t+w0Z+3lAOOq
ZambCIMpx8GeweUW43cRK5EPM7q5+rUqe//Caa1eBNOPSLhL3JN2Ds0c+rcNtYOYhuSRsAgx+qrx
WNX00BuFi65XIxxOnCo9akCA+IU1b4qv5kyhtzYP8748t5a61MV2jD0r4h6M+AiDgS9nQV1mgzX8
7QH2GtGQ7KDUkdVkU6ttwsckcgZZAGGQQjr2V4vwkvAuggEosZ5exE5LeLkcE1TvdtFWJ+uJZNaV
D4PgGHtJb+MIF2vMkKqhe0AakweaMafWg8FEXTscPNZDEd/fQvyvQ/qB2r0UJs1imMdSFr0/Econ
c7iCBDW0z35m9X9WV1y94pjlD9kxSuABUufaCr2ItWjOstSthA1Q4k/QgehzHKES8qDTSVEQggkM
nhEmb4CCMyPDAkGw8a0BkRwyGP/dVyj3MnoKqJ/Ymsm6cTpOhtSXmjFYtahzRZYgGdQn2egcYtZB
XUeD6ioCTL9Kt+XVrUPQBfcKkCKg2o1oUMSr80fXHhR8196rpRKBqhHg5FjZxbBK7QiqI5UGqGsN
mVRihvPVfrW130UfyexA46+6TYEqst9d/QPuNSxI3C46j5DorlGw6z6bfCj18ANMpbB70z1GfU/7
VEUg7dNfAvPsVuzOnXpG3ekwW3Fs1Iadd1AIvkMAP+Ry6DAYptG8NAp+GSUUysiLEMgFCm9M2XJ1
Pw8fELcAre6XhIdk5GFTSjPSySVzH5m4xYg7LOVZy58fJhjZ9SJrp/7nYDTCKY/C8G6zn0Znux3O
6L8OkCTsaQH7eG1owgherm44kLcI9R/WH+HeE9gImXjdyyvsO9DhBRDatxDLbak+yDPcwkoDBJi6
qCB0ZQPkd1jDdFVVYpQK7qtxsUhtbJR1VX5k/ktlSFCDFCGRfmM9a9foL2E0wc9UfKWR/AvoXHmT
AQoO0OWC1O/QqrXRhyOH/2XxhxBvA0MWsnENHchbtlJG/VKkjxf9KnKpyAgyNQqmeHJmIIXdXujq
KLbz7U8n7anM+nSL3tsFDsugkejUFy3ELfcF63Lrlx+dL23QfViLJ8lPCDgaIWQy2g9uIwYE691T
ydRJOXbOvyNqwR7GezpQPM2wg/LYKjPKm8lEkasPepE3ONs7uKF7O7K4qdbKnNUjtv0OLkHfUwTl
p4rC2TzyYPATd08c13YEpurWjYan7gLpCLmWmhfvMsb4qwP1SC7kmfkdTomZD371hBxhQYwIc7Di
uwPPQC10OTcIcxS7r+QAjtLq3nqAE6rWFidEvF6zFXYuKNjJxCvG1wZQPiXgBdALHER1nUeHJs/i
pw8ACEObBBq9ED0LXlXZ5A2st8K7hNM83dQJ+xqKOEoeIpW93qBNYQJJ6tRsjMe7M0ltDIHhCdv2
apSDaqAog+l6Jq0VJdyZ/M/TRqIl9PvQ16Vo+9VtUn6ihg5/jH1EqYO1I/Tt17kPi/jBxdrYPZov
mNbAF3oluvj7Wb4ZCcR+6yftvD3CVhftZdImwD8x/Fi28jYVk79ai/6fUGkh8w4jEwwQcX1mX/oZ
E536jaw5mCcwArDDIRvJEPMvXdf9f6zf1w7rG0sP9S52nOlN2jmdxKpMtOiF91QopT3GNvntNKS3
FcThL3eq5MujaiMS4bGTxCKgG9jbgIYV0aB+c+dnxIdysp6eRA0vRVx/Kt6IZDt/0dwl1PlRNLhc
RiZfNRPYKJ5qefD1xbnQMcJ2cG1AnHYi7/BPzVrvIjUffjmAp1K7EnSwv5GDT5l/VhivgFfe+m/N
UyCGq4L6yxi0lnlAqBCdEEWeZTibeWCo4E55SOwQJjCtq4/w4uPqPGBf1JI4u3yjk6DIEbzW7xHa
Trg/k3BlMy7ztOKW0TugTE/s+BfU6r0UPb0fivwh8sCmEg7mMH77UfFlzUH/3FPXTiHEdaUeHhyw
vESlr/hWZudDLW/y10vc3GPvXXAp5mE12eK9DUJMGHvqS1xQwn1MN41CNQ+VMbPfpT6YhdISNIZV
IMskXOXEhnrmDHMgE+AUjZmKPjCtTavUWMftchPZJyDbG/Cay2S66N2XryVDqu9ZIbiP1RV7Mlcz
Iksafu3LEGrQr/lB9GpG+4jSc5Sa0ZpvvxEC8PlJdRZN0yU+FZVDqnU508iBVLTPVWjG6JnSdGrW
wjftBgoUe5Chp2ESrC7MkH0bkFmg9RLZGFqAzaxa4OZYeC3YPVp3cDAVJ7X1fZZHp/PauQ6iXrHJ
mm2WtOE6cRMgDMzAxw5kT5wIIH/eZVgdfAeHlkaWtYVza7K8tNK45MIXvHI51+iUYvctmbeA+33J
ez8AFeMHb+HCCM4lv/6CIM983906Hcw3Kexx99q9mKW+Ormn950udgiSJDjLml0GjLp3yxPQ/BES
S1AVkF/Xzfe6QDmpv9i+od8EV0ZnheCQOZeHfz2DNYdCz2M0yeL8lXBA8xu80nzgiAdQ5Dz17xtE
1ECMEphNIE3N6jbz/UXGjHOz8+DeufinPpPZnfzkA+8utbiTU0us62+2N/9xIBTovHtxkDGRAn6Y
fGDHGFhpkL6oTURj4A3ION/Cayed5EDVMzp7bRRjN0EfPnOgjC4WLJDWTAtnjJJTTqBlayYPeIat
A4KBGmS57CqDO/Y6IZwFBY84pnvtfueF0c3JhYBhykAaIsDx+03SbgN0bhrOo/NuZUAfoTyBy0Qc
rJ81+kcoDvn15neQWhh0NmEKf3PN5LJ/cP6FZbR8UDHNxHAOmJoxw/oOkLbIt5jLiOHzNJnt4Swm
gN+4+EwFsYGZ86RkRRM7M7+d50tUDZURd/n2fpesaXVCupCs6dJ2mLtnlTlJ+AC/BEXnOJpnk7jx
5rF90N/fWYrfp4zP7FCGEifjmzWnNOFVD9tFP7+Cu4tnoGnKrqqNHssn0DMGf1g1jGwNbjN6j9C/
FelDUVcDDIKx4SrXmb6yD2DgrvBjiPf7PbisFXjNI9QhjuNcwbyR5eyIZjWQDG6zDdPP4o5svECy
Jcbr6fP4XwBYB5wm46KQ3W3rq3h+e/FcZcK4pJstE8lUzVmPh02VPuZDM+2naTx/bV8jRgsZkUDx
A3Rs1VygDAZncR81sA/PP6qh3b3Zc20hdHSKkEM1VmRvk+IeQa85tfmY5gwVBLQXzNWZom25UW4U
CCWBM+Y1cstbPZcad6Z4NQlyS5wvreKHmc6zu8NEO5/4NoMJPTc9MLI5vC/zVTvdwfRHRz7F0bVU
joFThqQWmqN+6eYw8Uw/FtJQevvVaVyBJrQ8PZLqtDBZMGOWb0QcjzGN/Nqc6eJxZfweDCtbEAel
0bMb9zMGTxFQwaHyN8tX/4vYO0OQjdyEF2jXO/HutyLSvSg9im0D5LvJl1HzWlyBxVVcuuhy0Q6G
WvuYt75Hxy0eiZXObXLXZqnHwL+dVLBEjWh+G4H83Bc8GDXrsA2eofmA0Ikynk/tBhv1yJsMoFEz
BP3FnAy4UMbdAYYUmGr4jR/krDt7vMqS89/zC0B8oBQP87wRH++h8fHOSH5CkA3OZrWfXhKrenP2
MDFRudzAItiHdzc1rGPJySBIwIHFIt09fSEDNkEUokAwhrIdVq5saDgfr7AsL/eAYraYmVPNOTFY
2VtsC4r7TfjEKBoxONE62s/eeRrPDHIz/zV8LCDWhtzRXEzfYyMT7pzZ3xI+9SiAecbrQaqbWRdo
XZmMWR+W1V46BXDHb9SEfEGEO047GLLwPqhMMAng9BvIbsPInZDSAFP4QKtdnSGvu9oz6Trh3cST
Uv86qQ7jxg5OwNaRnureKrRAXb/nKXsAXnGGXPMwkOySr1n92EbFhT63TEIQLrj669LBvnzsBfV2
JlEONvefqh3DYPvt5l7Lc3H3ODYLcOAd4TuFGSQPpQ/EUCgWPptlqvCXwevQj8Z8CkHqSZ/b1SWU
Y/P74DQ/zaGXRh6XOSMmizAYkMbzvrMVVoOv2upB0jJnsDnZnsGacWonCUN1G5AWhQ58XpVWlpmL
ycdhBqVfXZbo/cc8pj57TKpQKEyuEAmfp99xGVIzyFahBmPUEUa6qAXLQ7TNP839gGHGbFWB3AFc
+6bUB4Yy3zfO3x8AwpVMwGXONpxQNpxcWuXNuwDiYzG/jwud8iBZG1WvOIcnICbRw96tgYFUj9AS
2J/up4O9Zl69ux8Y9ELIVMEL4w4osS6/FMVTK//xcgc3y/kMMjNR/6rZJbqgbBj6M7BT9h7hvsMH
YAircZNCGAPrjyV0Obc9pMOMWJW3r0Hk1Rku7B9X+11KHMOEkkxB0io4n3F9lzG0FZaKDqINnJkv
n5zRWLBHg8cG5QD2JdcDdumDd4Tvt9Konvwv40kv/3tuGdGkggBmwqwhHZ4ixFu4CJAgD/M6ZYtk
BRvZ8BcQEfNMyQBuhd1zee/WVnHOKi2gM0dUg3EPBFnNEqkbXDiRLi2jZQv4w86ACrRvee9lIqPu
cwYLz4lAaP6o8tROtmjsAW1A8X5DmRY5VinAElacLlZysvO0FaDWgSqdGBrFI6jYyxa5e46JKCqF
e/tKr/JgQd6H0yISwUAlUxRsF/OEj4y65p4CJbHau27CSHHgrAoA9b2r7GGAbWw+liWGCZicfYS1
+W1awuzjKw2TN3cAB4b2xEN+Ey+My8ttisyHo1J+bvHNnWiCaNVj2uoJ/JdTBJUKQe/DuYOmjtfV
gg1HcXq1KxALQ9h2tc+FAPHV2rfz3nsHoiO0kQdVoM50/J4MRnvPm5u8/Dr9rXeP5DiAu5Hd0fu9
MrTw9bKF5+bdfMsWxoh1/zXMIwMes7jmvp/Ujj4Elpx8uGVSE8KwPVxM5vUJJ4rJBzvuOK2wPBH0
D6vN/Py+o2xONe6lN8I3SKpeKSceLUahHnBMX70iZK8ML2eO6P8hUS/a+4fLZ6pS3QKuV3bAEEbE
bORb8yhF3cN8YtsAoICm7pQPSIt9BwC4zpwOeMMJ+rjsgKfoE5C9HNxGfl4u4JDOu/Mqu9sZKI/h
vVGdXRGnBydxcHnfX9bM8D3L+tVZMUHvXeKt3H/qJk/JJS2SZ0AHOgX/xKedgWmCNbEINfQFIn1+
jhfFT5/LJmwY4H0Ax33AjvYYuqS5U13hjmGIoVCFJ3+NajUnWdjpNrd6dooMdcEZuS2xqpdMAcEx
AyEBzc1OaUlLHJQUNelttUNEA6CIAh9TUjxqR/MkM59MZ4/zrYgA4xIcIarBJE4Teh0+hSRoLA4W
froG584aPqu0TxGJebA9E1FQpqNtRi0K1CgVZKJl9wWW5dCNUEQBoEXCUgz5wJTsEO8rQCILJRaW
BEg3JA5HxFL0z1JNPzfIK+7mYncm/cYV86T0//E6LP6DHZFujpNNHYgeTBIxRB2LLjgEF40Aevb5
bW2cfkNoSRTolJvfIK64t1ITRpvHZcv5T5YvCA8RRoNWD3hUZEOuGdEDhfGjhq406qfO58l6t1I4
FamuYcr3IXbpMypC1PRuJ714dRjdiNgQVntaaCVUno3vttSpTZHPfv8fVXe1nOi2RQH4iajC5RZ3
DyG5oYjg7vD051vpfXOqE5ogvyydMuYYe+Qx+e3gxKEFwDk0Y/TEcU99rciaWQVWVDOM0uLijaF5
U0GhwslYXoErFzGR2DgOcg3iApzyaMlgUw15UYuTKkx+DUuTI4mvZI8KwPQMpilr8t6bfxlvbPr4
BWJbmSd3aZrm5k0vUEMAMOrF0yAoz2Kuti/tETpGcUA90XjEi9turB7pTSDObfW59hnZ5XW6ubnx
fkL6goCRaxC+Z6Lhf2COEYrDaLYoskMW63oysETchLe5qlPOR+BjIiqwYMaN4urf++fBNn5vZBvz
7yWMqFIqqXqBcsFWXNJfhze7H2Sc1N5e2sj+uX+nk9sLeNEDV+ERKF7YsslfxYmvc/FVO/e56PWT
PIvBX01X44wmiuLWa5X+CF4P7B97T8E2kl2Wk/ef0+bLTjynECFC3l4O02OGTKoS7UyaoUa5cdpi
0bzAzu7yE0t/nQ2QsBdn3yeweNy6SSvZS/c43rcPrS+A+AG+N8ZkmyjM2ba5wQkFdeCJfp41XSBD
sm7gSOYdPkUKrPMY3byY4WvqMsuiUcXbMASfLxrTRXtOblVkOS5+c0ULX9jmP3wy0sBQZQwCNERr
S5QhrT2urrfTewblQrJYy3ydfqKFtBghXMMk/2mSRnGlTOdyo5t72AzIqqj4VlgnS4PNq+3/TFe+
qyOHaF1Y9ubo7fFPRQ/5reUX0SQ+tPbuw6SGtjzlavJfS5R6QGpAq+qeswWCOifzM9LJjq7HQhr7
nFjZvWirsMSayHMdv7FM0Wnob3YYr1nL+bXy7ASFjCJfNqGwqhM51g7z0v1QSV5+dsvGOV49oQTL
Du8ZxPD51A+e3exnspcC9uSOJUPVbjbD7swvozYHY33hqRr73/1A7TCClbfrF0bKSWOFlgASusuA
vh3ZTem3G+LgwzDynRqj65kf2sjmbQxYwZPJ8g6RKOIzfEmqvmMfydt0l5tmAZCXb4dkf74tpbad
VK5+zQGYNnxsd6xFb8Xsrrg/lDD8mbsiAR6fq14q2rhOCnGYjwbHMR675CNDXRrftLLePxdCpJc0
TvfGUb62M6vGaV2SkL3hJ0xV9qcKKi/sLLdymgiM1EKO9EIlBudzL+1X5Rg2S7ncJMu0mFGsM8k/
VLQb/8hPKS1yxKL4LeaDhVJMywijRY6Ch38OhIEZmtxoVSOT/mXfnFjipIAQHchHybmhvXq/VjcS
MhEiM/njB6aM3O+5+xw8KgKMidImU14yqTI2vfzkKzVXvO7h1Jpgwy7F3zelZ8Okzh7rUVw5h9L1
a0MuoJTpJuyp6AQT7bnx3ub179RJPsGhd03u/JFR9XHSY435O4t0PTqMrWPn+rER+djUN6/8ok0G
pxE+nVHm+J3uzUfr9qEbb61HJNYhZ992v4GA9Dmb1FON5CxLNm6Oi3rNXle2nbHNWkmH9LsGsYFV
4fUz76cFDG9hybygADhWJrMEOoKquvtpbrgZ8mHnakm/cyNWIaWWSc80PWcxIVqTc4LVDFKDKtrY
vm8+VdaOc0UCPiWpfExuUv0NCjFX6//3kVOEFcKO2Yj+ZmKF41sUNOoDjuLUUOYywjgf2xS2Iw8Z
dkUx7KVq+8wb7OIuQtknA+DjIFcWOO1uH9kZjk1+0pxG7LyNOCAbSIp34nrpFDUyrM/KeNvnGQat
qRLs90c/1kcb1r9iT3nZXcIKJwqwf3t8JWgT0nwBg2XA/lxc0oDhzGZ+RbH1FK6RvHLj+FGliqhS
7wZvdSjtv5dU5xgtEG1MEFYHOXEkNRSXUuFFbMOb0Z0s32yvY5Udv+F4SALPCmJhLwSvfROkaMQ+
J4NMKj/JVG0lOGwAvg6lWKx0pk8UCQb7Eb+sEfkKS9EuhfGmEI73jcBmFvS8GJzM2X1RbYvLxmtt
SJ0qCzMnTtikuFecL4xqE7eP2NAVOKDLCDwe5kfpKAnyKHgRVYUM3zxRXgbbtOyJ2MbqXBHEuAB/
k3QsKnxIC5BNAcCs0qddb7Ks+9nHOztYfOTt+8/EdfDYNpfpYWr3+Vr3V4li7FJ9cHTLi2UlPX1I
tiaKJ3hVwHExB0nDMksOL2TEfgsHR55lWQpA7mUpmqjvPjKQXpmg4U1hL/ouEd6n7yassCym6wv0
1VulGeKR/l5iTYmTfc9v++zFeWNSR3NWmzeUSuTS/a3luupTh8ibp6jKwmdOBQMBXICD3M3OTsPw
e0GPhmvJ65hmUNViwOgvFriJZqtNM4NE5hYU7O+YC7oT5jSihr7wJ3qy7fEXcx07LLZ+S5x6SvOB
l1Ol9TTSSfbIeivuk4JF12vfvKNEdzG+dZ+R6FaitKmfY63IObwbOZdS49xl/ATOwfxI7QB/LITy
czDnInE5WOujVJgq5dS5uj7+CJWxAOfz3qIr18vUP1KvY6XHi89sYZsYIjE+tH1ivefhzivbPeL5
kNekJVG4ROqv3FsIl7/MoTVgV08A55Aq7S2Aq0NHKMcGJ5a+P5cXJ+bl+v14xnMuxPfvG76JLr13
eDR2m/KNXEkC7dYabOMmb4QzhN16L/KSyMHcCZtEu6tFKSUPaAdxn+qLRJm2JZon6W3JW55MTuXb
hs5COTwpYh08uxdGbrrhEe/tKjFbMqf/zAiPihFOqNQ0k0S/IoNTMYn3TS7aIsI+czXAHZP6I/Hf
VxYkrf6+izvODw/ID0NlTQHJCcVpBI6f5Tj+7Gf5eBh5JGBCfIUXRNfy8xnkfJDjCtztIJ+2xbm2
//uhoDJP26sLN/GvBIUNTFDiiLI3q/ddfHQ5DJk/Qg/LZHU54rIFrw3YXxKcF74peySwcWItEYQQ
Z1rEm0Q6/KCKZDTx6DzGQcRwOnh4fItZnJ9oGYODHp6f/u8nymu3iJ6qHifZduYaPul8BFM8ejH7
OfnMKpfxfyuFJGPSyrZS6nCidpRoz2ZwUqdg4f20DWXEdWavnzv7CyYiFPevWrhp8bY8qxi/CiGz
naxucM8GrDJamVJIcrkgyGTJLmxYjZB4DgntAGRCaSMDd/s9VDAgAVsFwFKoGJPp2UJjwhzVxwEt
9zkej+4FuatU3oNEbkDm/OVuy2MAgEy+gSFmFLRDITgDLsBdVQKgRtzyL28awGT/8qqhGkM4Fzzw
r0TbLJZ6fUEAilX/IQfBs4FtvgAoA/bGh/qgsxXlet3vPv3OAG0KGA1B7UJ4DPCcwCf9UpoRDiT+
oJ5+C4EKgyD862APRwr4fpiebjcgwL+OeVrvdwA77MagUznJ51cx821Zi5RMkPFmGIUciwQnUkp5
dmjeRMYvstUh/0fqJCO/N28zuXXXv65XL9WShBPvlB184aORI0T6nm0dkfTUI9UIAmFJsYEBFwNK
UUKlDdBZKvPR9bdv+pkMAv46DCnajpyiPd4vEKKkxDTgU0PFV6j52tOZEG7IVVeSzsnKpoYX2dyW
Lw6M7w75dNLHt2EWLsZQZvDOAlV8EMWMqO05lRdIgeO+GWoVN7Uc2lz/RevhmkEDy8neLZwPBInF
Avx3+8tJ7/+qzkJW+gWBFnLqoRxq191044WQog+w8EnlWXqOQhFTSNerkgxRMYAyTjWlx1MTViY4
0s2k3PlTKLwuSJSun1+kwDbQJ9v+zuNheBqyhjFXZ+ukrvzemtv2si/CDa85r9pLwi9YI/xbAiN9
5HtSOXgrnD9dP07p2anPPPzh1QJiLVRvhqz+q4iQHeY/XUCOXk1OQ8XQxff+5fJveJ5XAuqr7m4Y
/ok8CPTv25vuvp0ob/utgHl/3CoTeB/6a/Uo8M7p7zJJMoqGtc+K0uGfuqtb4SqZGRlHRwFzc1Oz
tKxu/wITs3Dlu5/NTy5e3El9TmbZmSzET5oq9XUaRc0cHUVH4dbvigoPmiGcI2ugy4r2w/OoiLb/
LrV9vJWuM8duTRcaUAkBQpn6Q9+lnG/zEe51143SzQ6tk/UbWic0YGjSHR6derYe2PPDv0cTa5pa
tHk1/HtOA9X9fbrvSxyEcEm8uFHvmJ2tsefvXNUG1edEQvX0c+zf26fuqXvwCplns1kJneK5XdfG
JDjwwxqY3ac5m05om133T+nCGl5LSwtrwidFy/m+Ig4UugE8ux65glo9S9v+gQ0g2uYWLZ/Nw9B8
3Q1z48SimBufp8JofmJU1fCxUAZyWeHfeRr5Dv9y31F6EvPK/lUSHjLYQlTtyhmq28LFguiqJSRk
R9kMJtuQqE4DAW4lo/f+5b7DSIVSvpQ8clqTWnYfnjAEXIbgkR8X6lo4nP9+jusao+B61gdMkr9c
T7xwgkN/lW3xsTLgSDn6BzTLqp8IoHKxtIei0UKyzrJwAY8FBYKIHNR3fOZ0xjQ94P5OgQPfVXhJ
+h/m99+v4Ef5kGimsPIjEUQ17r15/99BdrUctLtFCtBLLPS5q2zVMEh9pMrq4k5Fq1fAr0m82fgo
RqJswMrpzFuehu0ZgVO2EgeMTCt7mCv1A4leTFPfgDAzQf5S/PDDHP6Gkann8oJjfweKXprzV6nR
6mSZP41xJ1rw/FYsjoF6GqygIrhc9l4sWwA0jkAtvHWi0Pgsy22xCVCe9lLfE+vHDqquxjxXyyeM
vM839vmyJw5pm/FcbJSVto7WGC3+DKcIJ/t7+7P8Ujlav5zQLzd5O41WmT/NrqFod5+lc+0gV4cD
kqhPvLARJAAPvPRZVQcch3YL5QpTAL30sySmy5Tk6LyCFN64Q/fJibVjY0FZohfiCXzqWmzMPkok
fplDBIyQ/tgwhFqxi+avkS6TiIzdcaTtG+OyuANDiIEhPFUgU3e9NDcgCJf6cuo+PL00nVjdMNtr
QYmJ2mPI2XvhPGoAN7GrSOSJ/t5jlfX9LZMvu0/W2jXa2k4FmfcjZ7cXsLyc3rndNwJpRzlS7d23
U0mL+Xq6a7pY+PLjZnBormDov+8zo0fdhpKwMiVn9qj+SPUf5MKKUdiVo4DnouTEMOi+G/t2Bh9x
Mbvm30F9U/yZLeYrYIeFsE9muKOl2LfsqAt1utfYgVTGJUIge7uuagLIUc1EN25X0XTB9g27Shuf
snMFmy6f6QCblBoanyOsWbbTxNgscUvg0WpTM6jEF7XspxQD4/3vBJz6ZniTXPnfdYRr+VT5rtkU
y4Z32MZa4lJPfSe+5+0Ab0+eyuENtiKICYsVwoybXBSE0WF6Sshn5gpllMhAuIy7/L1CfGBOCQm2
LTJXsFK6oDnXJXK+GGqR68y9MoIrmYH0R9j5T8X5NCD4521mxLVC8+nvClEnL2y2lyJJ99BIAmQ8
jnnL6VjQk1YoRqDmIAPBxnBgZMJhBAlC5V3syKmvJV73pbgdnZ0Wejy9rdzFtsl4qRsozac+3PG5
0VUgzrk1x6fRVXDp7uGSqUp5O+DYGZbsDpeRyYcLX2uDSSucJ9xEYBjKtgQRAzZ96yWkG09gHg1z
1DOjdbweEEobxROi9HTaKMqzUwaCndxyn2c4MiJNLNGHEjRnBvdUNVlxlZmOZJ7obO1UfH2HdpJb
MtoBqc6z0/i4LRndjmfqiPEJ8LtCNrTK9ZCEynQYP+r+mrLo4e/lNGCVLnZ65bTCu0ZbqiwcCR1P
TwaqWkgAozWMmaY08jc1N+CrWuNackoyGfSZK+sR92I5QuLqakebmi8bE2Oe5bx4+46Hmy8tuCQs
QH5CsqfBFUAVpOlMspEe62QkEWXb3JEkR2UvwQonRtdsHMtUF/G/OfrXiqGRU2ky6ZYYJl9GNh4l
fWJ8yzGidrVM54nWQEV1x9KdGE9aj/F+tKsFYOSim6TgPrckKwJPN5QKBBdpPXXPZqZGR1i7qwj/
gsoQFj4OY8+ybjJSjYtM0XDwyUlLr6veR4pZ0Cuh+sBNrDhWXEtyfXy08tUgOvHIGKzhTQ6Wu9+O
DE9zxjEAOFqcGYqGc1nBK4RpIk+wMvbN8QqjyXfC2BBbeRbOswTOKpWKppdxMNg0r3YvTTBQAlNn
UYdRGxodJ0j5Nl4bspbUggu0cDZcznqa7c2nkcGiNlHQnunsZ/tZGF3emrRc9+akp4yqgIIDEh/g
E/ZZU0VILLz1GN/pIxhCAxPo++97MFJWr727tZ/Mp1Q+atkkG9mspNBVDGsXr3A5WtQIhIZhEI48
CdPeIFnUAqDW9YkPPsoKjUZazrgKDecyALdE5zdwDXxFB8Ksa6XAvme1BdkrnSH9W3dd2LJGSaZG
Q1VQgA6mDIZJyxG03rNuNDtXaKRgul9CN+mDg7XOfA89bWjtZyGcH85d25yq4voimZtydGUMObBG
mbt9d3kbh/kOOsLEUYL6LcvHd6sfZ3d0EJkOl/t47scrj7H17ThzdHPjUl5OPbNkWcTVsIZlLJwq
KJCZb8cgC5bAg/kM6Kb9CVFAuD0xRMBSe1QQarjXn73lqhr/lE1ODTIDmMh40yr3GMfCAmC0uM9Q
1gQh1xODFAbflJ16JQ+aA+8oMrjIJzZTAy5YoEbh2/CJj7N/LaWSSt7QMmHGT23dAYR5GvuMsOtL
vjdodkT1DmHHkAQf2DZiFjK7emjh0NZPK5gDhC2Mq5+pLqdaSEP97QfeEPdYGUZ2nuZdvM9fV0uE
kW3ghN0iNzAXmAbmRYBoxnukpPR0uNvsJ3xkhVAo1+6u+DT0fBjAuYH4gFWJp5YJt6Vh/0CjgxQM
/FiPr2qXsVNfw+rl6Hafv23qMTYwSHATvy0+oGA/GVBh0IT4A8BfBzkHJdOWVWmsY27j/WxVc9fx
jIXSfJujTMBSUbX+376TkFJvuTPQpkT+pSzq65qiFTMmTEPz8U6RXsxC62iPBN90tpMa2RTdGRnM
07cgxrH0N6AJdIKoKjghuKoq9wB88VBvUDmeyjbkSemcHZDd1OCOZu4aPQIpkBaZwXFGOzbM2m+v
ITFZvocec0HBCrBuSdfUki26ELox5Fh9UIPZQSTyi8cGAATABPBmYHaVOUyEqS8K3b3AyWJR5QtX
fKqa7sWMtmKxN38GR/sGzPax/ApC7EfAO7ASwJPtDKz7lj/2Ud41UDz0c9+xsda4h/Vxkhofmtvp
pGXac8cTA+irSiBRuQF2ysZp3VUzQ+Ddqo8LJWoMZAYiAx3xYhtWRt1espKwOdxRzlPd8bEF3GM+
NnBbkzftfPpGtuK97JsYwauzHqFPCTvIqvnvAEglQb5u7iunouJW3ECgJysWeIaViQ4uvKmJDzmd
UwX1iJHI6yD82o+UAExaAn4uQ31ZIXwm/B1Gis0HsUdqgJ7mE54dQczFiquZfS6QEoVvhiF7V6t4
sSVkPwlpDlbNRyfeSvzcPpbvxE8FqMy4gG0MoGM+V/f1If9aOIsLyaa2yNdL0NB0Bc4+faZFE1pA
YLlSurGrz8HGpWFyNZmeeTnVVRAFkaONFcwZePsRk/yWaO5h8ZXB7brLxrGewACBD0iqaHz4kKRA
iYEQ+mulGS+mp4BtJfobTXox2rq3J4LNqFsuTe5tqfMo+nk0P8XGG/PPVxSasH5++0JKVHIURc+K
A7523X/Omf0qrAVAFrHvJXB3sGWERzWgbI20gBkaiobPhM7OJabtTRld+AUsNdlDOQ6LRlXALKzc
gQUqjGtZHpsbVLRYjN3jgs6RplPLSu2tZRtgx/YQXpmPQnTHoLjXL+PQLWGZjFQzNrbLOF4R2NYx
4eswVSEO1cnq6sDCbKT9vRbGJi3jnh7xXuhMJkv9rwNNs/UoIhSabhk2glb/jhjQWZf/ujycweo1
MLOv9s6wPlvMrafhet2GwY8ju3ViHjnIbNG0nCcxzbAGnj0P6ZaHRBjhL1MkFyBA20ZmKM2WKp4J
GW4q2VK2nQNJl2zsA+Ncq9F0PYvHB1S9AWrezTVzCKfWs0TNlGUOmp+PpiRDcpp7NQ63xkKqjSTR
V+L9IRkJDW3bBKdUmdQ7P0rJ3/HhWM00NoN9a5sGJSGcpTw2Ms/Pe+hX8dgVMmAV4oT6vI7I5dra
FA+DpKzYL66WMd6XfBTutymXxOnP78wuudvPB8B8M4eQJFc6J/IxY1z5P00RAhT40GK9VTo/XQ+n
r1mmPi9AnNpmYJ6AltHD413bN6XMpXXVNkcgA2apVubz1cNt13v+PH8e8WoKA/s0XQzUI+vKqRoY
92VD8pOhs+YKCZAdSg2lSNuNQMwKATwGSawM4D0FwPZ51SCOYOSHGVB+3ZEb21Y8LIoJ5JyBN1Nm
7YXX71djkl3ct/JfK1gVGx/iHBG2bd8aCMbwdqwMJ/f8pPooHMeR0XJ4CIIDKsXPw/0P+Y5XIf+R
mEEtFENWLlFHv9a5mnvX2knwoK/cUKxg1Y4UVK77DZhdtckKxbLd5J7IYeLLJV6W5ZvwxJdoVxpI
R46YetW6vhpc35ZSxJj2REx7IXKMt16/FuCArdD7yqbYD7erwz9PYI6d66akc8x9vPG7SHEVgx1+
DLIjXkA7hUS6m6qG4DHto209+bYu3eG4lbRK5pEVTpUzSQJjqXL/MbRmyBmga+Wl/i57Fojh5GPd
6j/yq86mc3xbUJ0uS/JJkoDSVOV+p9nRYzB5FKTS4gLdH5camSSRLZQEQrui2YIeSBleX3ph9aXX
Eo17hQSOIBPWMtJz99lmjQtuSbRTAKh8xrcKFAX2QbmlGjqnd+xh7E+PxNa6ZF37dzNMMXm8bv+v
xAapb7HbUKIXG1PLww0COE2tgWNdmHwIMCPCWNZhfBw7+Xb4SIo8rBv7IHBAi1L1YI+MUbEyRH6E
meF9pTSVrnD10hEYYTLuSy8UAstCNJ0HHt9ThXyWhM+BKfA9XVnOGbgx+yZs8kRatxuUW58lgZVE
2qK3r6bbRWtbtnecxkdXjOCNtPGPlwMasryDGwhefpykvQU+0DcoADz2xRGvofQQS1y+f4Mqs8dg
AZpnSoFrddEJaO6rCVmkEn7ns38clsUYChs10S9BlDTACSGlQkphczM+OhLILh2lG7pKEv84u57T
RDk7u4Krn9vMGHIbFYZWqEvpR0uqEC/JQi6/+Agh4EAn8WpOKl+i4udWdOSYWkICW47xQKFPsqMU
UWX4Ez4c4pNh1XAnybpvuA+AkD6ai7YQ307Edq/e+lE8imG6NOFQ+dBYOZK33Yhc/SXd4zPBqIsi
DIOBJmxBnBPwIi/EnnKqcIvP0bNkvKrZRvjSzIzjs+Qs8FScs6G0TqK6HwlJ++toT5NvdB4debK3
cpRZxohxRMMH+kQHYB0rrqlaKasuYSh/kkITBCaMmf+KhqkB9jfLfKe+xcrESHhPYatTmTYWquGo
sV5DqD+8LGEgeieyqLDrb1NUzc6RCpkD3sKfTXIQRPoJouh/GOVNvJyFIeLpdkmOVo/VfTWTKDkI
/TE7Lh+LW2XDze9y8gs5LYI/LFNVGbs1A96k+1GD15bQQa1DCRTrfdkUWK1iBCztp4E/TZsG0dah
pi7LXVjYiEkse7f3yGg1SCN5abALMvJE4qXS0ef2HGtclTExbHVq151CiSZRvl/VDkfrTqA5Xr/l
SoEF5TZoiU/DBg9A15s5XHto/HIdMxBhZPHYljsLRbsooPPnX4AbBB7D+RuuynneCpBDt2okE4dx
C9UlNfTiooziI9Z/MksxaEbaKi2WRGOXbTmd8sz8C7lP3kMIlyuMsBo2QgX0SSbeV2roABq7n9zf
UNdQxri5MxeCV8vBlMMcEbohMFLarnvkbEFJt4Vd91Hz9Tkln4OsykESJlM+tuEjDf5DV83/6HMy
M3JVARD2UkHFcB2BX/luLp8ID6uPUENNPdbKGR3Z5sXs7c5A5ACv1fToMQTjzGYbd5vorWCgzfHm
aUxTznHE+RVvvYqr7h1gq35rYqcAfP1+AVDgSQhkN/lQ/W+1/4wROxdW7a0UmgT6iES5QyhlV0x9
besd7cLxewmnCSlmigkj3ZZSTs4WBVOgDYIWu6Kre4hsHNqNcTl1HPrkqyimmOA74vALvSkELT2f
yNZk3OXdXVNIDsn5f6cLl6ZCEjNdLcYRUhUEp8IH5Dr4aG0+EAz8PEKPnRXgfs6Es6yktcc3w0dQ
q3FBx/hQ2iDOJdXHqHXTnUx38vsoR4U3NrVj7zDgqL9rWgvj/tcCfLm2t7SWbJRTjJlKvd/mFYxj
y988PuP39IA9wc2uZATS2pOPpdznrbMAHfulqGkZqaWJBPbR4ojwh0XEoIkXleAeauE+ILSlJyy+
Q7xNEGitl8z/NFuRjhrJEIQIumVkGp89LTtZj6/iTUYDJGPdJpg0FZWGUFbqnhgvhhrR3xAcFTjI
4m34ZRuw1E7qhGV4b2wGhlEfqgF0NoLDkBTpUDx+c64uhtcYlsHAihr4UvejMPmHIiy9++xan4Ck
5lPD1a85ti79jN6wdhSv7MRZgdfHfASMVEeZhBNufTaq1wyJDN7d+GZtldwP+jiB8o8lh3nXcrwZ
hsw0XtlHtYKw5N6fVILwc6wb7a8hKv94VbFiKcWzC7+GDwNtV4bcIU5wxXA6Lz3f7m9sDTmB4mnw
uhT4IL8MFruR3zXTJtpN1x7vL2M2y5SBEeVKkFNidAQJykgDPnrZ264bVoRLoDnVrc94I9bYv23X
RWvM/HMLDQd8Mymma5EggHZ5X5SzhOuymKmQ04/2NbW/v0cw0t6s8LEtv2XqOWO8mOstphiZ0YmO
X8hn84sguhXIuPGfjpa1xehVz7Jyo7X5m+Nnu0h2indTHxs20hwaC5ScvibNeHfF1ZqppYlbwsoq
Icbq6ib58w/4Pk67a219JwS2YNRXMq1ojUpGcTKMK3CATBneuBF9PByF+B3yOrCpd1NoO3+Djnwj
0jdeJ7dSpV/e/2qiDuNuF6GrxPyA2Vr2Mg3WWB2Axkb0g91rtD8UCC9dfViGH5U+c2i7LkGFXt6d
8Vbt9xedKxNVvv8zUERtcvVn63IqXTqbgTI1Cm019hl+2bcbhkCcszBXgR3EU8G/i8KJwmUCHQOU
VcgcSmkGxQWsYA04YqHfLMsTq6JUdxlC3TUgeyE56s/V9xONSlW3OemxlWrEEYRXkqIkowTeg6wY
hPR+KyZFHVLkKQipIGqOfxCcEJTCEvmyr5HuheIo7KkeEqbNdM/0cRYVxeKZ/Fg9Au6JaxK64bGv
UlJJyO3RKP+6vcNR8tnmdG55MxdgxT48J5sIcujGWZjUMv2lhvwII5Jakx0y2b2hU2ZpuwL/Tl9Z
SLXVe1DnivWTtdtX+uMbB3rz8gXzjX5z1dE+JzHM+NuSl5R6V2BnrT5U1yVGbuUKnlOzqr+G196+
nrQy1WMK8c6fucaECZMpHI5KTGv7Y3DHno/84nthGt/yp5+FarFo+SwZqsuqjDXbr63qnpNbxSSW
WpZy27fHcPERTK79YrhsEJC5N7ecnISlus26fj54c0uBzntl+Sw6sDd31+olJ98u8v9nfybt5yO7
lU1u9wOblhxd25furXP8jL6lObDZojpIBtxlSWeKRbiuxvBSto879f3Aao9isIqY5KUMG/frUBOA
7bMPVx/LeWf18bf3gcnNG9kRUxpldDE9PclllGnbWvhA46AMnP5W2wLYvUr2ucOtwBp1Svuse4ef
Q36kzJDGfCEklKVdvcoCS9rWHkUm38jmrbZvXpU7J5OYLVJePViYsA4oFmLc3UfPqWPCCCgyXHzk
CJCgKfizYybq8qKhTtg+67P7NnCEQonVBUHfczQP1D//bmrXfZbYSP1D7StW7jwR9oQjsAIZh8MA
HLVy2arPwVi9j5Z9ot1DVUF5VwQmWJzUge28Y/u/NZ3u3IaLUBC5robbUUYpYRBggveR7g7ntNcb
2Axyg2GYrduXNj8sZauVA9yc+nCrREsMCKUDXbcVDF0wj/y2HWi4YUIq6RnvisrOAjhj2WetSmO/
grkhLpQSBbuUDthJneWBBzbYCMF6jpWFZbu35kpWvPksqU0quJLQzYtubhxjQoeNPTQ9dbAmXEp4
nenMwMIslxt/+bQkkGgqn+5ZcqqvYKu4qf7Xphu2VM33ZV9r74bhqOox/+jjTpAa4cmRp6F6VBcc
DaqvSYXfWWdYU6z6I5e5NTdD2m5GnyiDtwy+KScORXuZZQT6IOX4Kq+pGkijAKlXzlMWrpsEsWLD
J2d2X+WqrPVl1cBpMFdmwaBpOoR+GIVrCtv+ljEssd6OfP/7O12fV+FdiMfayifeeBR1Uzhs6GgE
j5ahhfPD6QQwg5oV6JAX92/b5oSojUEuIGUbKSmYecw1e3xmbAAgpJlaAecQwAS7dRMM/8J4UGtj
PgWzLFEOrYepg78Xxv2+Te72DyEBMhS664eDUbTiOWLo+T+khDkZeMlC03g9606iM9w9+h+Q43rg
XM1jLbfxCgZlauPD4RJeRkCW95B98sbMGl7z3wFfZVs8WEYaZPWOPuuOTCghzebJeQo1eh5pzWjV
secVng4I5Txa5Q6RoH3m7VHXpQj7whDb/dlTXEl3EE6Iquv7Fly+rFCAWV9oJeMfR+jSEAlMBfJK
KUIwlnBhyXpAeaAV+btIQDlB77ZahdiktR9NNsi/nKQsUAxQHWgdjrOQO8k0c7UzuPfH5V5QBa5o
Q8FNRMDsKMXtXWnq3l7Wu7Tsd1bldFd8B+NqElK8ECd4VP3+CwABzpfnhGfuJSt587r9w4oGLWM9
mYHi68mmCBqHUH8uUIKnheYDJkCtyHFLPDj7yWvgB89Ch6FYqG4UYmet4qZIId4zMFLij0J+a979
z19I3563aoZqqiqzUCUEbCSkUuf1HulvyjmOx6N27p1/c3v0lkgcSq8mluRH6diK5dWA7Vtrbdc5
mchlZiIHGSCFY542L1gOWwRHcAdCNsveQipBba0cgRZCrhLrbt/RSlzKXM1qqmHvyrwnvtSgM7DW
v8e4wNSivKzk+ipZyLz0uWIJplcw60LIZF85CwcJ25aToGnPmewhLpP+ovtqhrhRWCJj5mGwptdc
+8z3owz2+9VoSaWUCVSrJ8I2HZXROWFeCsN4NTwIRikKqIQNlqPXUFQnF1s6jrIj43/ndoLpsG43
LnoTQZCYqpEGNwxRF0R/njMsTp+0xnnDd1NPRw0wgHSeM2x/VioqOu3b1/DUaV1qLRAAmc+PaD/z
gxw89iPf0Z8XRyGwujPdQ1A7/6CIU3qSTlwNEQ/2UsN4P9nfN8a9eC9UtidH901J1wmBrQsP+yTs
OgkKdtvnqswtU59RWS4CFNNvUDsKrx7f9NuQm8tf+hDGK+3fvo4V/JmTj7DFAmNU+V/kIHaDbb0V
aOPgx8vsQsZZYsIQ42G2b6R9Lu/zN3qkdr6W2OFPMHcmxRRhIGLReC9RiPk7mEDh9W6SxlCuvXmn
XEZcggLY+vMrPgUf6HL58ymUrZkK9Dbem0gPS3mNe15cV1LtSfH3339OFZ71lyu0zpnW+U8Zo5lu
Imd907JnPc4g5RvUD4pFiSPR+Iq958oQESGRD13FDSoKJ6hLFgNA38po+0jWfnOlnGDOV9C6f4tJ
U+7Lu32RYFIpnO1Q3RMFWhS+5RHza3qzgfFq0tmqp2XL1C7vd2gNiYkXzOS5v7bghW3pRNQOY1nl
KfCuAR6N2Lsl9Qvf3jFHDpJf3MxJytbY8yehpnFUJCJEf/PLeqq5471nKx3s6zEB8VDECEyNAM2a
oQ3WhRgAzD2fbe6b7836x/yW7yKvNccX5Rje2f1vUjmEmD0aKKWu6FjL65+zkOYzv8yRBNy+LUw6
kL4EmqU5zq8/8b25cHK8g+Cz/ix3r8Xvg0vkvdbyNxMt1QjkvoEpUjSkkusZB+1E+6Qo7V3HrqGB
Ax1qRAx72doJkbQmNYYqE96MpTjY6keEl4WZPV2kKqcJ6t3t2yRhVhP/PFWzPyoAutvWPFXEPsp6
5XMte8k3LdG1JjHJcIEkIEnAAGCne/nz24QZMKnbN2LVSffWWLYUF8hhNRsxFn0rjkPmNuRL431/
iOQQKC3O3y6aX/1epPSRpXR7yR9GsfqDxsliU4iI5YJgvQ1DDItJrvjl8tLSLlzhmz54G5577M6p
uIC9zTJKjoKc6RoRF0GbLUkceMH6e3SQqNy/t2rIC8lA3w15Vnp2u6d3e9IggR36ETycFd47CQ1z
ThSZpdqwEDUsrNa/M1Be6TB4pCvcZN5NLyFwdq4o27m/HZD+Pj0qFPftBIs7+ouzR3H4syYpbD2r
ZFbl+K9Qe/JNls3k7wk9xN/irOS73GsUc57oJKIgpQ8jNWAFfBkd2BDSBWoHbRCAHraRZ+UvCQwo
mbdcnAti6pFdzTq//p10TX+DEHfyXprOhZQXnWXvWnlZNfctke3kqnhpPJ7FJ3VKpXdZy9MeKPzz
K7hlOQkaK0LIORADtBwswhrxk6w9V8WQU9m9Z6KF7PCKHuMjJ/ZbXL59h8kf6x9ZKu+5Urx7yxVN
qWvxPfL7IH/zIFYnWVOJ9VPt+IcyngY57FT7UE3/OEDiM157ftAXPEBCURzbkr4WjqwBDQ8W7SUP
PfZ5RxRTC8GCZ9Jtyat87DGjwrh8KE6juhStEWIUZ6R8Z6XZlxcWpuEWL+Kjnx7G0JsR7CocGv3s
z7IVJgI5OiM9uMKNnJEXlHV4rrsvPisW2B0j1yjnf5kvtHjDbPkj2sUvnfwho6iGohDn9n1UOOoo
rv9dLC6Cc/FDzfjowXx3JyyJcqz36N+7ZNnfmRFkfCeryvb3Vt3+8miX6+JuLe90fFa41hpMaL+Q
4BsrLRUkXfZ2dH22pVf139jDWFgJ7uKuc27pcNmbc+syOJBCkGSze9KEZqCFVG0gZjyzUvpdwp/n
Rz7+Q+92dqcsGO8cGtvCtzGgaE2sRwHab+zduHYOyr8kQgkCf2bAAlpX0guu4AA19pt5FzmshDxM
2KawW/cWIbJYObfCxXKOvbojXxMuOtBhdzbFHdLUY4UmBXmGcPRl6S5tUX4YUe/zOmbqVqq67aUY
FaGSIfOeFCEi2xDuWblDeE0M3v3JrTXMltvg/kZMDxtCpChokJX+LTEsYueKWvEdId9NKYWHGmYB
HqKzOgURm8XYBPVhuoARJDnzgrBIxK2xRxpriLrK/iY2mn0UrqqC0qUchRS4q//RdGZNqiJBFP5F
RoC4wCs7Ai5ou70Q2rbgjuIC/Pr50hszPXOnb7ciFEVV5slzTrL6vAfqY/DOfl7HmNINFhYrijXX
VetJH3c3M2DSDSuRFqJe5pD0N2F2XAmHO/POhkT6uXvPgCAvoMy8D8Mgkm3V8C8oUlHJr1pkW0KV
eJAA4UxDrsehqPxgxk4pqMW69R7oc17Vk1QcXTx4JAcjMW1Idt4BOox8hQxxToPn3TsgN5bU5UHO
D9/KX7/A4s3njnz5uiIdrYJ686JlO8aVUbE7UK/AGSbIQnLrLKRbvC9g+FqlTGs0bk7JiX0eOu+c
92NhQDloyAlWwORgbPIhgNAq+XoFyIL9IAn391AHSdt7BGBZKLIEUvEIblvQI5EhziQvPCQg4UPJ
0YSbXhHT6QMSBnzp5XcYUwylcnp6WNcVI/hW3N7mwLzGrxw+/Jv8VTlzpmTqbUHR3/QPhqcgKAjb
pUvVKOHt1CLBB77ZfNeV/FySWMnAhXwvSXe6//c3wQies7Ur76SiNbsnRMUM5YEkd8N1UmdgTOnz
O1YklWUZRkIpeAZ7XsNRnwFjCbgh6SGDwNjJ624MCmGmRw5OE/TgwPl+BRAMN3UBycehF3mgNy6Z
/wbYy+ov/w2M4BdyJJJjyfgl46xsskfBxsA5BD/+zNkVBJeQ1x58QTpwWarsLUEx+R9RFFcjCfVX
1ED5kFhZ2uWQ2lNm2NCu50mV7eRjHvr/FR98Smwuh/heGkUMPvaLNAjii3cSsjvsW6/eMQsFBmll
nAw/sCooIyWlUwm85SdysoSklmAOpPoy5HTANTnbygayEPhBMmNSVuKVbFLOC52mrPxS0mYpXOS7
f5lkZff2cqXYYAlMItDCv8GQwSTD9mUSyVukIigDw0fUAPKgE+hO2hdbucM0cPgrEoQKz4K+jQrh
ng5z6BoaJVTu2a4gikXtjlWIrZYIQOCLfh0zX0zeI6AGmT81D52RSs0edG2eVLTLXadDFYu/lJgk
OhlXiilc/x6/c7wehpfzQF4NJ4vOx68BookP7ajIgbX5veXccApshlDaaS3bisur96ZvgG4Vmael
m/NM9MpzOGr6pDUl+USUBIsPXiPFwGZJLAMPH5bSCwFADv3xREaSxkIu7ZMO94XOTFZMCCWsP5zZ
HMRWMBa7IzhkkCbTK5IrhaihtoRAJwxkqMWUxGiUZSNhoMRA2Qh7rV6F0ewFXH9LWuuj/2QIjV/s
yJCKhTsh9ULDHhiGOZIbL8XBXo/0qVncJ9TPZgLhlHO5gYA1TIHjuDNAcBK2UCCIxx9pJ1s4isEI
T8e+vUZgMyPfZ27yLCFhpfjKgrhrFPs5/VqDgRL6lIeH7/HVZSvb0YDGvU1IkTywbOXvOLr81N/e
D7RhPEPeIHaCp8k5T8Y0pAxbW3ZOQDKYI1fAa7czI+TQg0eJ05l7oDp28+Btx1949mxjt/Kkbg/M
z67QTA61dSfn1Mx7Z6K+vePqvDvjKTgmYnrcwQFby/Pus6k3yGBZLgyr5nv5yRFFUr4zlv0lkym3
077NIOKowk2lOgWp8vsNT0GbB4GlkMWLdWe2bFgQEHraOhYPfgh9HG4a+hTe92HpMaRmWIyp0T/H
SjzqwLwhESQWfgIts4gTvElQTi/dO+WCdmH+BbPclajYOqqSBcLwY/CojmW0AmQrZQdVDKdDGmpv
oeysFOjrUzFtRioI/L8gmY/JZRitEGC/WBAPkT4sDrUHheOlOy+KwgQqEGHdV/wtvG23pwk/lfMi
UMa7putRrs3t8gezLNpPQTiAAfTxsFyUNJgAzoLPQdeCb5nn4CC/Bn14IIxfQKugcvGedv5uk4Jz
7Tn8ezpMSqoGJI4XYAB2RH0uO6gg4OkATR3WDXAwoxIwQTpYodymiwvdJNgpi7GGIkrQWEUwYYRe
mLsClLIckvqnbA3cBkEiUFR/uQzAlywx9E6hMotzO9iuLGbKnK1E8FCglwgvaGA6GohzV4FAZamV
H8q6xNqOD6/Ap7J+6QN4fV/aASfCIph6rMTz1HsGxx0orPF9G1yDf9V26A/yAGa+LJzobUB6hViA
7guvIphugcYYzeTTPnNp4aKzl7B0yzJJWs1BBPl4be4bBGIsfvAR5sC80vZFluSuqw8oL8seJk8v
CzA7DgEh63xDjxeOMn/o7AG9fX/5mbcwimTjlIW9ZNmsnbUAoMYSUdzF+rQcip7M7VOCfItFEpj1
JIs+RU62pwZtsiy/5QbPH7nsHF4WJ8ff/j0EonMVD6Cro7C7NC6H5HcHwOPGTfERRFAN3RCrcGDM
2+YASgWwzaePkJryL5kdgrTXHLUap45OvP+L3PqM4q5t54+Y2nMGnW/J89YLWT9TJdZuI0CmOx2E
PntEPjRxI+OmQpc60BGB4hCTo4yqEShByNqjXnkQDak27PjmV6iilP7BjWC4o8o8W7hfYRbv6Xjo
9mkG1Bu2Ih1LD7M/y+PTtuVSliL2jKhSrmTpu0biP/xw4SCyKSDI4w7of88R8/+wlmIbSM8bougY
VprVo2cqPbcqUDV95p2iMaWrxktouR5cMDfCEATIFZyb6WHRmIYSZS6ZNrbjcLkU582dki1dtvYt
jzd7bCJ4fr56zx5jwLEPBhXuVYfQCfrNfkEESslBGucJrkzhTRSPGBdIhOnL/dfc14YVS28PQG9l
k/vY1PeLtt25g2shHhmsRfxG/f8FjQFFOR2UGgx0L1N1dLQwH8CSwkM9D56Rt+z7C0sf4X+9fh6a
fcFmrrPKmykt/tJbeG8coit2b0RxH4gT3V7CLGkVLZ9f6il8F8Trum9o+4a9B+Q7BbOtDAqNNTiP
V39+ypthHR+TSvsr2OJpmItSB6+r9uTSoaEnZukk9jU2kni6nubdzk7LkwOw0eEWsieVpcu00j8H
C3u0qgr7YPAnvz69CWJg4eCbkuMn8eYZghPHNGuclK5sBSXhW6jqwRkfJ1xNWhWAZP5mqaONgL78
vA/22whUAyh8ceov69KFTABPpq1f/VePKiUUNLiq2ux1HuiXIniLxKueGhrNyH/7Z8KMNiyT6bMO
c+5XdXerxyQ7XF39mRzxC8EDQYaabQS0SU1HJePWUXjkurtOb8n5A6PXH4Hl82Nq9a7ivUV408Jj
9zZqMxRQ78tmlKq1r9O1mw30oMY9uYFmW6n9OwP2Viv89HJMUGmc1gMFekaPdMQH5KX/7vv3gtHX
t2gGn8oYIVZKzqAQmD2gzhpDvB6IdjT9RzwZVKM27QOfcX0DM7SpW/HrPlBOF676aYFurYcJ62ld
lLqP0uI20mscB4B5ZGanmFEYzwEeDzyCGT/tlzAZbmHdXmVn/D9qPSqf0RP/pu5vftesVj2s+xXZ
UU39AdgJImkXdqFGmg/TSq3CVjfpQ4l6TG5PiAEX+DT69v6Kzs1USZX1RXkm5ZxkDN7YkenGOKIQ
QQCAbyZEMeo66aZ/ivraPDU+EC8XF+gYPbZc7h/SqlMxro4RUsdi3G8/rX4zTsstQpu0CdoUgVnh
0Rulo8bYvPMN3Nyn/nPVgxtQEwZIxX3CByCRRQnYHKkb3ecFUiasqvu2WlNp0Oad6/7+THLk3VCI
s5fZbUccwmhu9rth+6ymlQ6/aYbUkPGsq5sjSxxS39MAuUuO/b5xBv1ZfAZNe/64z3rYY5VSyOLm
9PqFqPJo9HUbdcg1BJ8YVVSC2Am9fj1UOq60Nb2YHzyA4KZ4ChTkRRdzVKx+VNXtRykG+liu1RN9
iIbB1kYlrM3gLhq2669Bav5wFYjRzZDSTLU6/7TsnuFAbbGq1K7XH6iCgEFThbXglFAXN14DAoj8
N1P9atpQsNDKkJXQSLK/2ycGwILdscX9Jl3l5xmBi7SnPtq4RsJ34PsbjAz8fgqwtxcOPChQoKrt
mj4cNYxwPCJHDAxCI6Fv5AyTaKC397azbIrwA6xKSAAjiT3ns+ljJJrFPeQMD0eP2neMWa07z4uF
lSrPQLvnlIj41fCFG3OHZgwP50CArTzWQD5GMVC3hQorjxbnRCNKvr/SneUag7RkBP0YAvdAfbXw
cgT1mJzqyYnMpIrLy/xMZbRlv8BoM+ARDDmJ169pcNHi99O/1Pa9hErP1osvr767Xwbr0iA0B7LO
vee401mR7gMm5CDJL/KBFu5f8NItLdvCW2QX1z99UtbLddrQoC0lP3NLXANyrwODowCBbpwCzPuc
DXG1aSnDOyohdivTqF0lr6RH6GN3zcF/iYdftFDy+60Bdjh33eZgNyos5D/tZm1gv6Lhn1KHmRq0
cAHRJu9WfH1MyMbyc6TroEgdGDHtyYdVuPr5gEI0LZRpLEQ49L3gvr/gk71Z1c4LhW8vLuslMXKr
GVK3IRjssTJdETqAs5G2woBi5lJwY4m+4FElWR15Gs9aj66w2s1uHrZ6im7QLHIIDyW4J72y7AMz
F9vJdMQOeS7AGCmk4/3xXB7uu2cVstnVxfCqb+0zY0J6fM8mxj3OWR5yyudHONyDezuzDTbE9Dyl
O0eX5eZA+fnWdXGTYZmu2sQYOtZpXiZtSm6jxmZrJdEn+kf0Njgckc2xImqsUW+WdDYlnDtOwRFD
ozMk/zvMC2Kc7ikCUrizJ7GQZWSmKlusBleCfbDb+UMRS0Jy7bByWscd5hEnnNgIXy9yedRYmFXB
NSInk/SVwrr0zmEHBMbwbmFK2wHp04HAgEjp5kzvLkEUVOSj107yeP4ZiAs+Sg6q7ttaensd5Y/d
fD7f4WhC84aBtZ9MdnPqNVhFkEyalFRO1t8f95Tub2YUeWYgbiiBF3gmXSzZdflvMe67p7AKztT3
umgKw9dCGlvd6MStjnJOSL4mGAl/m4rRrNOc/gyixfhsOtO9dEiQTQsNWoTrSt+ewwWi2E3QijHL
ZDcBG5Mg+Y5Fyy7cLdfAJ05Mvxw7ptJNuqDgxcL7Xyat9CStWkvCKr4uS1YQsOLKnC2Rijl28JcE
EEuXhhmQdZtyWCpzHEe+c30aGO3tkL+sgRahIIWVr9vR6mquokza2s08b1iYjhMEs1Hwt4h+hhnd
RTcmzn83D9r/WFoNGRZtZMSCZbaG6lPPhVpx4j6xGgFmVqT9b3d+ZVmrMcP7mJMjHEAoTliffAlQ
a5qPdc3Qor/sdMo4EMD6dG6Rb0VQaucm6T+v3EkDiKs1Wa5JhYhKuRJizqBn/v5JTzpRD4AVIHAS
qei3M9N+Krc5HlWErVACkVFObqb3N07MERU2N/j9FYY5nK2Z6a1WkTOTRDUCBoSXT5YlfaM0RhmF
yqJc5H8TadjUmW9pMZIkGbVeLAYkQdmdzN2HDhfyVVg/mxVN4zbTCd30fjDwtGlIsUdVw5eUX9dy
4iKXRmBCq4Y9PXUHg4nILj+okncvf0fpnm7w305R34Pud1JEV7jn/e/JnHndXA6FLR9vQyfkLbm5
ZC7kJnQSWSfe2EvWko6MZr9/v4k0hhvNkrF8e/g3bOMFNjkjWkvK2bB7gtTxK/Ql5h9JkRkEo+95
8i4eAw7A9EeIIk1WST++g32z/uieemU45Tm5WUm0Ygih8MlXZi4WV6pVHn+XiZE4G7yJ3t6vow3M
ILcDw/JmtFQeXFhM5ASgEZNlUaQ3Q91JrbCzLqBEvHnGcZyBGnHDLyiTBqNr6FZocJJ4HS9HnDIm
QslYN2mAbDMRKKda5M/MBMlzpdVTgikQZzjarrdu8vv7m8y+E2fkYbDGCa4GlfMjXkn7feFAZHZu
FKcodK4rW0YYbx6oFh5YgTl7q5S7KYolVSAtwTWbzpoACGbPGrm4R5K59lFkwPCYUgI7msOfk7vn
sYNday5DJsOEFA+JmLn099P95F+7nAudNya7vSwVhcVyEdrLMPSn+6k/R1bDV8hS9ZPDho2XcTzf
7UIWhrUMmcwhOd56HVQm9GEGnWacLlPzIHfk4ECB9yIvSoKA59J0eIo3qyDhVgTOYOBYnvTGCdYM
44gX8P2M4XJnmPFyrICp746QTnFUhpiUg2rteruWdQIFWVjYYbikuCfzUi4pngVJMuImcYlzezLx
wzkAEb+K4bYyl2Sqxiyegem669idyRmfrPGiB94VRZy0G0SyrtJYzJVnkb685mx0CYZ0D6ZeA0wt
QnLRi/PpI3rNcuNTke7BwreYqMIdv0nTaDuNcFeiNCtdz/reGJWIBbADx2Qy26JqpffiEhSViYbZ
kn0M4GjaE9u3J3R34dlmls1mtJ/7ideum3hJsF7K5a25OgZOxgO3PpO2Ik5uc2qVNaZiRS9VvjIz
aqzIocPwLPC8nukl/56EvyhaRd/9I/BkWfUSPiL4+4Xeb/7yJLC+RlHEi8Uka+ytGBAn+d4yc6ha
jicfWZkUFoJ7jGkfjYbHT6eygAr7uG/SrPoZJkd7q+DtsKxcWSZYFkd/8pS6F1R5b3eJ+lHmijab
L1nkZ7BI5X7LrsB4uvCjZbLIM/pxoyDJ7eSPLqXjMT/j56Y35AQTeebZFh1n5TiMKg63To2/GHKx
+mYuAoqwNxZgleVenmbBetl+xNlDepTFuz66P/r8qjYs7CUTKNzzPMhJyZ7nT62BH7fM9dKe7MJR
AYmvZWL4EsuyMwuCP65dFipmIh2duA2yULE3jaGPQPF4ytXIIuMNkeBVTkvzTuuugqENawq6dI96
msFZUHXw5q1oEu7t1o4thzWXWzu7W38P0jc5lTW9ooPAK22513wazwU5g8km8ZcNeGwsx4q8gFuX
JLMY24I50/3OvjrYfudhaU0y25+EIRf4sOfzCR0u6assT3o48flOfrHcTfYfc2qvXQ4ge8LeV0yL
HeS7+g+sgeXb9NJaEhPwToHJOCfP8wJ37SYEstZvsuX5OTEV/t2gxOPR8eRxP5jBLAJsZFmTzRui
B9v3ouE5G4/Hf9xC7rFJo6qh4824No5GlZHrc4bTn72vWszInr16WFbEK98LOrBDAOE/62B5Cdsd
I0SnXqx6nMRc8KHM/WCb8FrZCmc8dubiy1HwFwtnQ68JF9zEPlEYZ8IQPshu/rHic8ADzB2ECSPc
hXHQsZXgEEVtV7Omgw+Txv8gPJS1gBe0rPHBclYdl5grgsIMki6NcvsWGxEF6+cAEnLfJLVWE6qO
VgZBNYSNMoL5sUaCmFmvnzcF0SlgLUCvRuiDN3vHZHpcpzWrqKf5XXg+tNbrCiuC6vaJmjGaP1ul
CHylLbFMxy6E6Bct6G/QznMeoa7/ic8qui2rwy7zV6xoQ9sEB5TkvaeLEw9JFk9CFmI4aqtmTau9
51in/pC5zQy8d6VGGVud33ebCEr0KznhIlbsoJXtHlCnEliz9TwdyPb11dgc/OtYUH3Kk4N8VUVQ
RcfKl2J8x/aTQEVjfeAlO7ilkZQBr7sq6uwzv71JB5cE7c4uHayxFoP+uBYDtra1bVtgy6zqkKkj
4FUqRNkVDupNBUR2EbcdfOBbzT2uxBUMjd/8PnyD7aYonKWeAh6rzKXMxgaN++09EdOxU6LMr+Mv
DIzTV45nbL56bcrhddxaGkveJ/2YKU1QTxDvNlh0bBkl3mvKXN/rAxjUTz4dy4uA6iCBCrgvWnfq
cQ8hiWIm+wTnfkO5FU4xAC20PI2DCIEatzkqZELafUfQhMnmQEXpboTiChKqsHO/1GjCgkPCz/sI
l/1yw47AMI6loFfMeFssJm2YVbXBs4FNvqXMX0pH4OJCH878L9P2zYCBMSKc6+wpJQ3OkKsBq2lL
NvtX63PBBQHfbU5B3M74hHpebvAulb5ypC9Big2a4rzmD0iFVErxuOM+A2N3l1kJH+IyfAMB/BY4
wCCTqE1lD2EVRR/d6I7jZ7TWacIqIRNcbJA5BEsqJd7OXkz0egOg6TuWqtgCjgGaIRZCfKWOLN1r
JCbHZwYPY6LEGFBbwABb2edj2LogKVS4T4x5wfpOf0354DulA+BbqtOHhNiLf09JLPEQn/ilSItY
EcndIZH6tew959khWb/m0LbN7hKaK5C5hJcMBEEO9xa81YoB4EH4lxfYwJLKHBI+nUHil4RdVFn5
/mwuAdWJ43BJwF9RzF9p9hcLHdol+6ygAp9n/ImoSUaFq4aw6ZxnwiB/BwTmBB0cBP8cUhFsAKB9
02W1ZPqgafKQocFUlprsx2Edbvlkf4R8z0j3XnMg92YJcAZwL8PRXUrHQUMyCxxTPc6JAQJXZiQp
oM+hZDO5apzUiXhU8cGifEkDUWwXzSy5iCKNMgcDWTOhe8DPNHmIAP0hNpNgU06omNDwrPdcYw8F
pzgvXkDBRxRapJ5x33QGjACfziSnlh8du07/V14Mbw23HmbhACYnxO5Ze1/OjV/oCnar46B6K+cP
Cit4CHEonlMMa5M25RKAsza1Pmgx9D0SL1dh6jbWEu82LkLZ86YHiPMwS5QBfcQYxNlh+MTekZoG
58EUZQzk7xUZuG4dhryBWgY3W05REFwqgdQOmbKYGM2+QwZXu8/HtzCvuGDuw38et5lbJzMNFjVi
PXXJHXKOM/GtW0I6L+c181bSHtRnd9TcM+P3MgSy8sAmqK+kHEX7bcu7M4wZxe6ECAjPlVlryvcf
JzwHt5pN52VNrhYcUFLwD3kXdiGj+WQ6fVpIfKz9kt0WYdDospEHvCTexHeW8BYjD1tS6ho7TQVN
a5gtsLy1bTho3sWtzW+Azoa+L2h3S/5ARiaOouGEiH06gYwryTxEcL6kreAcrGG+JPZha2fb93fo
pc052e3SjSXD/Lbt+zZaXcchIbQdx8TmXX6jW5I4SifvLSat5AfT6RRgmsWOPHgtMAaJEP9w7H8h
yZZYab2c7wj3iI1HsT+d7n3yBml/LvGgxF2SS8rJwcrjoSAwWfLjdUN7ZGowcmCxc5W0R8AFSQJG
rDprd0smNSILWC7XRLwSprrxKJbAn3/W61jsQiWS4hCgNXa8Jm8cLUlq4hEZNVlFjbi1tgApJAUg
6SCelyRiuYUhRifeI0wq6nxeXE0NuDkQxAAlECaJ1tREgBlePczezQMw7WRfxPkA+wiv52jQEIR9
gquG//3nQ2Bln0w7nBJTMF7+XtrESmQ2/yYpjMtamlX/PUPExkAeXAohsRtsXcmXgsCVlFmgFcys
OSNh+eoT1eWqYhCn/ZwuoFuunRtUe7AbwZFuMoqTOf0TxVxoToD59Mjq6GF+tmgSajPjppNR33XD
gU/MR5mVbdcMdzbJA7eW02IY1sRlEszO1nJ7lpLbUZyNRu7R3Y6WS84i3kpAwm3g18T3XikjLXYA
FxNpKncZbhLPPI1JRQROZzqbaxUuomuyIop533qE4Rtjg6MizrM8Ev6eucx0EioHpC0WmsomHIcj
YS4Vb5fiT1/YXbvDvZJO1bW1g9QhTsDYeFqTHoeU4jEHBfO1cY6zJTOYvga8eQ0Dz1zSzwmLWcVT
UcVK0Cu3Qa7vgHEpU5hlmMMSArMGs9rzI5Y53iJ1BhzxLhuuYDtj6tFbPqTyPsgmhHdO0rowUsLH
ze1bTFN6iMPEuFD9LtDJmV2kmMkBcKpjemfpy/2yx84mgik9zGYsGLYCwbAwfybAKT+waMz97mxG
V+aYtfp92SXha20O306ChQdhNSWxoDDL6O0IT5J+ANbfCFSOgqTYn1OyJnweR9GJtuUrUmeNHFC1
WnFEHLvarGqXhlJOFL2APa3o5d7t6A75G2mNRU8hoIsrxOhLQAC9WMjRS1u+Kqs4S/PurkdFCPnm
4jMmZu/Ti2PMv0nLwTDEVIfPwXvwcK5+G0+SdGbgnaAHOpYi0vZWmPJBDjEzY5uzDEdL+kP5DUAP
f/gZKut8CtETXJaKIVk06Fg6Jm2HjU8qJz73UD8vf9VW9dUFliOBJNkHxJOwS8lDmDZPM7nF4Mqj
2x8SgMNgq/k4iqzBRLCPaBMgrKHAyVDRGhjCjnChJK/ZSghD5MdsY/7MRQ7HqoQzbp8JDhDnvs1x
Y8xuHx8X0OFpAPsdNX03VifnfT/WvKzj9HKzYhIwL8cIPODZdl72TQuvGF0dBi+IeKnbfIYKzLyg
CWZ3chn0lCZ1BiJ7JL923Pc7QqyyMxjpqE/8rq/R8t6Ao1aM9QE7nVAwRhA5Y9w0iE5F54m1MJxD
QqJR6rH3kNRuKf24d5p6X1Cpq7AxpMsODL2853SFfwY1kamuBNUs7WBv23EOPfdYq8KrgdJxewHn
2+2ei4UuJNHOikzhmm450W4xape0THEe9xWJCNQenZ22T58YzEyqqH0KqnPBt+XrbHU7837mrVV1
/O5YL8q8dEB64iFx8nsdt3X/mM+er9GBlsJFbj0/cBPZVIshXoJkaNPuGd3GJ8OPHxVcTxu8enAW
RwX3SXYx+Y/7hWkOqyLrTmkK8MafAnrB/JXZFLBygWzwSHxxRBATZphwWkaNGSRQddYQgL+/knyR
1szi0s1RZsnb8pLZTBCRsQfUBM4YjReS5o9J+YonXSFMeimcjwjoYbKzwLEGQCeyIQp98zwnm2RQ
EeSRh++NAErUyB94xbjPIFHmC/PwxdE1EoMdT0kehU+dBvZso5P4gXlz9uSiABhwyp1moSIN/ql4
Aw1AQCgPA3QfJ+cwgMolTGa+XvHF+XhXZMOzru6WPw13/0JRI6qCt+GnSJD4bNQtSAlmFdHyw+r0
3CIPyxtEuiWFu9x731dUC0m53u0rnePi4+p5K4nw2/2wi4UDHLfNc9x+bekBd5n2rDpDKmC8xEQ5
t3rajOITz4jhVRgqsUzWb42f88NPT7YEKdXQFgT2STbpUAyRcpWuBBdSNEpNuBKf7tE5/bl0atql
8ZzAJu6ZKRXvI33/UiRQRmvQXd5ZO19erfjkEmdaKJntrgJlUfTBK+pWnFQ67H9U/OhASt/0DRPD
iW27PdiWcy3fbG8UxXBPhle4/TDRmHUUheDO5Lyn0PBdguIQXO7jVu1uqW8JI0AnR8BNl7bj9XSb
ccxtt43gq5E0ZUvcu9XwOsRUlASgR7NEKTblu1bfV+7d8Nn5o1okL6pJgcuAhxfOAHH6lv8dOXgb
0oDxJBp7H+jxdbJ5Nd4E6e3PKFGXGbB90g0V+22pBFv4lDhQH4DbMg/CTY1Er2zWW6Lc4oW9DVYA
yu2vBdHpkpbW9vA5OPlhc2zFmvEj/B8xpbbQ4XZ3FYTWF1wQkstKU63nY4Jt4O+jD9qvBNTGH5n3
+hABUXhrQ665jQqqje0ZDY7grFRU/Y4RsXxZ7DiRqzqmD1LRQVcDq65znsJZgF/UNA+qp/Yni09X
g9Y7Y7wbiZE5DQx7q/BoeHA8K91P8XW52mnpPnpwNDSMxv1aqax5XcwN6u4BnpAP5r/YKd8uolrt
tFLI5/6ttdBuq2vmUVo/9vE1slulrXXxM5QW58Yr/vRN5kpOULluPvAvcDBT9pSm4Wg28I0+k1fX
zruWpvuo4uYP+HQVhHho4+Q5ohwJ2UHOqoXGQIyY4V//HRVbI+RSLe00OZDnUrEfP4/0UPEObVf1
MXShD41Ct/L3uK6CfvP76dLI0Ian0F9CeCGRxbFrrqITe9ikWtAWc4gg+1fcp9P4k10A7lq9aXMY
pJawp5UhkNQhZkLl9YKGtDquylExfSXktfUoJzW+kkBfAXX8e+4Ddp6Rw5HuFLG6pldN1zlkvpGt
nm+UBuX6ObuxpTmnwXP7QHk3KqZ8BkYHMCXo0UaXmMq50BouT10WtXKdNYM2iP6k/x4+aSHaWCzb
9T5DwvW1iu7sEdh0Shd+QefvoIUomGba0pi2NHFsRSGWzh/TPp5sL7szPnjHfTrtCrPX6hl0u7Br
1b288UNaGliqmjciZiATG00Bj2afUgcSD9vYaJ34xFan+Z3cv9GfDv8nrLNUxAcAXaV3zmxSrD5O
pyhFdqyercJpr+pde0Xt970rsQkbqjNVTZ67HgENWv03PYGsx+rD5nRCG5HSMLdNTxyeZyGRwvp5
cucEhut9/P55ouvRUac7rOiYbpRFsyBtu8yCFDwgYUg6d7q+kaqaXfhZK41HG/Ug8tg2erGr31d/
WIy7ndGd7su92MAJjUL5NB0fQDQwbbSL5jyvdid2f5rPfYaaTpaXciHFEjMpwL2wv7hTP658pTup
9F0bTeRtqmyu2vich3wqbDSEFBm+7cMM1QOMTXb3Lo76fAMFAWpY5rbSn859SJcc1tNr8eVqfv+E
39BWdOQHNNVBr3AeX/wHakhICmP9ssD9Sh2fnu6JPRe6n2Hlhv9kRYcSRee0t3e5LDo9M8snn1dE
zxpUFvCx7kXInw1k9vPPrQj1K3EDavg+dud4cS8/ba9Nn5vL4FnCbmRu0rvUw+f/DkcClOoOl1iX
4j5hhPaCfwQ5jJp/8xrkfPDpEAMfSeTzAPIDtKAQ2tkXrRHLpV3TXObi6trMfb49A+dWoVWShWBE
/krAF6qnyK8RGc8fpBHQ0nS/KlblY17OLzri50sP/noWfk7sXjrbip7HXS2qT0Fx+uEFHKHtNHRd
zyBuYszF08ue9mjFbGXI4s9+Cpdrdjxs6BYEWyCFSFCfByyLx9wDs8tXGHudIpgaj3rRaJFaBuoF
zAoGju63ycO0CPKnyvZzPDIB2NkIqXrsXpASINBpfe6JEUCwyMk80XGzaFhcxPXiZv3wki2blAyq
jxT+TGt7MDy49UKsuBR/BwUDzIYw4zF5vcRw5zVo/VaQ8N+kOS/vTZW59UY8f/HzYgR5Fd5G75eo
zQSk6UD5fUy4AX1tP2p/fg6P3xdbMQtvizUQq+q0h2DIzIkEGuo5cFgX6khJ6DP4CR4bFuHuh0DR
pFndCRhyj8vP7q0RHMFmpkv2mZUUfuffk0kQVzOevQuKPGlb7IOzoPZGW5J8aAtFSIxgYGS43BbI
pdzGLjVF4xf9B5EVsjeAS9SdwEwrwlZteRY3ugMrNMwSDFYofVMB/71O1RSvMhvJ42nTBtmD7cRd
gcFyTu0HbT+PSP0Imh8RO8WRhKOHzsl8sQEimQIn/IFq/V48gNgUM22Zp5++i5cMZCmwz9yEP3p8
u+j6mMjlSsMxg+dfRd9OgpOfLLZrKFQKuT86RM2EowVt9GMuHn/30nrsuVXkOc+tHqjWA9RSmPnH
aZ8q24E0YgCtNd1dh9JShyCz2txnt9y5ACHrQZbbxg8dLQ99p7r68hRRFIZyfPWrzqhz/KXb16ft
Up+j/7lacoVt2gO+6NvLJRM2wYuKcfRr+iO0bSlGpU8XG7uP4fQNX8lIJM5NqPOzuNrhN9R8lud3
WNG7R4EbpiyaNKjwXxT50PXpP9rDM2YudVj3h22Is2f/wSXybJ57B/iwxAzlBGEZlh5kFhe/Agdv
HK2ZAhbqZ3G11wuLDln2ccrbGmwlFAraH8XHt4odGlCtPWjTtuMyuPja07lmwsCBp2mkcYOQOh20
ej5WyMQ4tErnauHnDT/xi67yJ6xWwvKDT4FVJfcjAJ2lT5VsU7fcz7jroIE+EPJ9yNPVW/Ds/Mju
N23hBdBfMEcNFHVsMmXz0317n+ShLGpSk3p4ykaQ61g+n+jd6DUddgAGwcRhBkB8Fdu66uJiiyGO
QqfrlFWVs35ReTUCViQsUxiRXuPQn4uFgRXmNXxHiLbSOZsPkWXu1qdQO7haB6JtER2qQKfJoX4X
bevhHpbXQY0tvBHcN3DnQd0J4o7OEU/UzHlCL2p8jaADwVttZu+grYQNkdDLrnqDaluV4TO1sg5R
mIzFreOkxSRH7VJYFzVqnXD5urxGOQGFNn331jcI/B8xksPR8mjXf1U3qEWriHb7Pbw0HucEXhve
aXSM3sd9TIuHSNLRHhA7fOJLA0AO9bo3L8YvzUMMd4HOVL6+vjk13gsZ4C+mDK9A2dQ3klse9vcB
pcm2zlx1xusxxiFdfb4HbNUg0k98C/QNP2ci3r+J8xvHIq/k0QTyZ1Ce7DkdphZIvGEEMt40XXkA
q6sauDRWk/ZT7dvKFV1CB44OfWT992Wd79igkP3pocRkmn1++hgl1m1PUYmGqUs8DgK2F1i0QGJu
t6naASqzFRZsHq2h+tSsCr76iyyEEo5SIdjIL+vG5Tb3X0vicZDuz9kn+CXdZg0/7+BnA1pH3dam
UsfPw4aywSNuUX7BkefoH3L3wwO7OHVcddVV6E8nnbxojgbETODIcsdMKPNBd6vOWBJPzfrEqt3m
u3RqTF9n+/Jwj4Q0vwQo15Wm2H1a9cC+xQ6ocI0DvWLW7zElDEwQFii3lgc6PwzpA9gQWYFc+TcB
CuCJX9IpLhyg1Z3cVdasx8ZvE9XD19+DOic2yuijEZ0aVrF/ZPEbUu4oLSGEIo5aPElNiEJwTNh1
UBXB0qcB52OkGZTjC5vMuUZJSglzod4Hx/bvxQilgy3LOYqeN20QVBhsn5wmep1DfB4T3vSzba/n
fvh5HjLt/+PpzJYU1bY1/EREIAjirdIrYK/pjWELikorCk+/v1krztmV25VlZdogzDnGP/6mr/rQ
ig+K85MiCpJar8eZbnMt47ErXI368r4kyVvHSYxm8q3dFDWz+HF58EaR4OfFX9kfJ2hyS/KYwaAl
Ovh2aHbT6jMtwrKCT0b5eGz0i0jRg0B/rsLqyDd1ucqkJXUESJwoQyhYC3nfUkAzPkvXFAevwaTt
KIuzyeO1f3989JfUMjzU4pDjn8Tp0LEqIkSRfOYs6nMP7hI/ytGejpitWvks6v5NfiWO9P05tXap
GxyXi1XFU/DhU3AiEMhXSPGknQqpkgEuhc7b+U1TA3iRJu8Q6vqurlxSWhQ+2bfzfu67djtE4fX8
FiMNGmmZUlFTYySsgYeIRjijIIYGipqkTyM61PkYPoavgcp8+Jdnufp+SFh8LeX88mQdlXEt/uZX
XsShzc1ShcyeerH4m9Vn0Xk93nZbbJjlhcTp+EGd3X2FXZaxm/TbVt91UX4JnoZirGhRHP8sAwHB
kyo8S31jTVQZo0KMBAB+MTbF3xo/O647Rlrs5jDQLjUyuNZ8DmDF0jyMv+34eWWxPJx+OKa9J592
3IMTD0tzozC/fl5eYS+qz73oE2oTffW+lbemHOnT9MjCEb+JaEyWcPQzejo4Ip4yJ154qy+ki3rW
ppy7GosZPvgmbuh0XZiv/M5YxoftrEG3cMmur03nfYQxA5S8r/D0fy5pGlS4kxA2UGltuwsX2U2S
GL4fPGXWW0hHFHc4rATSBN3AMT8bGPLDwa1GfDgZPBZjpDOhhedxeTESBA7xhf2NYn3Wz+Vg0UMN
P4wO+9+ZIRkda66OcgBAxc71ADuHl2ZWP9woxTLJtsPV33Fm3FkhovgUozdhGGlXQDCJCLwhUGn3
xrIO5e9OuiiI/hf8DFxfVuMPG1JBl9g7IWKTTrjVMqWGN7VoQKm4oGu2aqgGonNC9jR0NMODG5yy
c2PF2prGh4vELGOR2pPJni67tCTozItk+Qkx7Ilx+Rm3ewTIImjte2S8Lm9E1MigHut7NQIBYFyJ
55EBSiv3glYEP7LO3WnAKLOHhfkYsmzb3VI7s7q+Z4fOoXlWEwTrHIJRiRs7ntqZpcRjHJJjhxgz
HR8mrHUkcAzkGyYIbdfD9SU+qso4oaxgnPYn9PUomg1kU2jUdX/YY4QjXWJg9AehwSpN0BTnSY0I
VQE0pxO5sp8pXW+y67YjnYUPhwfgAUwemeADZJEJK81+KfHUpkI410bav1vzXH0nfWRFG2WFf0bB
9LnnZAPv/lumKN765J/esjxKWLgr99vaHwyRpnlQbdOMBzFpN9XWew7Jtx4nhSN/2BU+s7Jc1oad
f2bGHUouzrw9LnD2q9ep6UhoHT++G4Od/P7AtCl4BZo0GXJi/A6f0Y+XneV28YmyF2x2HS7HuOso
KiC5/f6+z0n8uKLTlxSLN01ZYhhoz3RPr0nhAMeQWiBstmpspRPv8avHUWckQtMf44z0dAa1lVAS
3zm4XbZj+3oMFupziuVeYwBlvt9z/PUU/MO+i5T05lgNXj037U8qppcvVxQH8SbW5u3LR0HN0v1U
QrDpItk9mbM1YwoRXApUfJR0L2VZG1csDJxqF0mnkMelCoX/y9cx8xByhPHhhqOxsAVR8AkC+HaR
L7IDwMpHgs5U+p8mHoXkp+I6ECVKvXr+Adx8jvQc+PC59Yz+NW/G1F7sxtBEaD5ArodjfojFkHi+
z9uiue0A0rHgYWQPGP8PcFcPI+5/iBzxr3g0fp0fojKmI6dM4Jv2KO2aFVfZsAw4X++x3bzGQ+bz
5IWzrRTiHkV2Rd9NvjjiMtgW6PIVJ6Wgoy9OTHDydMEDiP/23LwyaYUzKQS/BV5ixgS0ylK7qFfG
rb9p0LH9JvBxUAZzrt/A76lpeL3ssjwGv8QPYxFNZcu75VJFYkhpSQgd7//B7omR4b/tkP4NYz6W
MA5NNy0QirLVQn7CZHung8bxj2WNG5X5aJzkue4hIa+t+1cd1U/qUSm455O+7KbQBHbGjZUAe+on
2buU9MlFaCwlC8ECuzGoHgcEbgJDpDJo3xZSRxTxKNX4KbZvXhlMF2zlQAx46SgD3jjhkW33dnrs
jndMN/mYOZTsmxxkdUzxDqsIDFiF+YCKkrEkulCMAF5CfQwzgnzdb+oKwTsKEDZ4anw80WKHHBMQ
Vd4g7zgFm4AYRfJWYg2IjhRm1Ll+xqOtHjoSXYo4XoLtwIp9Pyx18tF4Q3JIB9BDSaTbPAAaN027
QUXi7KTLT3uB0Are4KXwyngrLHvA2WjX2O5rLrnz9025H7HuDuTZMDkiGEOf0UfshsIPaBYpKss4
NnnY0xXIKiFWgEfATUwsoxRBZ3LP6Uk+8CbHj0IGuTVBvbAwftM6nZaQa0gCrtwh2RJssi8BtMgs
VFjj1hhY5WMV/mThah4vG2cdyD4Mj1v3bb2EGZylnVWbaZULLudlJv6+Y1w0YBRUZG9Be8LL5GGC
+XEPdlT2y1y/xyoI08Nk2GwWW3QCDFV+Lp6ofFRBb0vpyuRVgkmvjg4hzt04z/VmybS6ycjJYN2x
cqvTXBGFsHyDH7OpFvnfJ1Sh5LyOlPFgtI8lzsYa+FYyI/A6yCP6d9xjQO0dw+PzgAZUQMlBz8qT
kVbCpJwiFG3VYzz8ayfNFWDnGkfp0lj0w2SarNoNJDUiK+M9XggTxivjBKsfUCDxBpn81G4F/xdR
lofFHD0UFS5mSMPwHtyZdDDBxDNnbESd9bPgtzhD8+3co3JMzpV9cDH9c2p0LvNkKWxeEePvoCLQ
otq4FCHNou+ix2HCI4V9VlbUJpP7tWKkJJ1UYzQgvRtQifkFl/y+f4R9xhVhbPJlvURgCogGAnSY
D8nU+PiVi/bUpX8l1QCzMIdL1xXzPGF2JSTXQ5sxE1Spu4+HGCMpDbpjPcmcU2VR/wlVkYeHzjwL
jFnBVBJ8ZkdbL0UwbIgRAatcP8kYzkFzIwBkYjJ3D9iAqT+cxEQ+/LbUXtm6wuKRubNTTltfi9JF
E72XjyhbY5gelhP573AZYrn89wFtl0fCti/f9hwj6kddmAYi0eAdgdTkB5NzBvoE9mXT+/zwd5iV
7sd+Tr52ulLnfVNo/Bmc4bzTsAFxrrSbN8g4mumAQguzuc77rjvm7AGkR/7dICGBa0X4KTnxVPOp
kESrXO3kqPHjmW4PaNlH7A42QPrkPhcezMW1XKJiswd8kL35j2l/H0tlLMggBsDhXH+vVOIH8oKf
VvZkFR9993TJbAy4sSpkatQXCkHBogTJXgK5SNvPor/mPtEv47geUeOwb7DdsPUAMPzERJfklsGq
d0H/5R+u3Zljj74JNd/k5eCvyxie+E9ITbDg41DH3PiJ2wgbwKo9/jBQxNYAv6FuovwxJfJ7jMlC
p+fc/XrWvUcfkPQSOmlBUh3uSsjpPCIhsjFTYnwfjOP3eA+VILkiUqzP9DYTvCXCwwa3AncQVli7
Vev3qfp706aenYoX9ne/er1tQf2UmypOYeZ9+tyoAT5z1mv2u8mRMaWyAjxD1Qdor1x/KZJFYfqH
JyLxIiWnXekUnHTMh3/o4kYdgbfNtv9X/ZXlqDgboASZqXPBMIUF1crZCAHXxrrgxuFfh6YixX0a
QR4kFXwlx3tGrXBmTqBErDPwAuDYAHibWO5AGuICsBktQWnUsJrIrGL7Y/ghJPfsuVgR4+3brj9h
jisfDFqR73Vw6IixFInDfMZVyGAomxMVgwPbGciC60yjX0UdA9mMekUM2zEufXuUmlBOhJM5FACb
IQ+viiQDFklMI6CLi4wgHJfHL2gqwEswlkA1U6curNceZ5Wvxd8LLL4pVCmlOCkPNrW7vuowx8YY
6cEoWg3Saz9S5xo1DGJ46mQWReJk2mnBpcIwgxKRopj1SQHVvKjzEvtuCkKvCXKXGXZvIYv7G0vf
xhiCMSWkewKpFCkDnDc4gnH78n7OwFdW0hEAIE6tvO/pjYe6895Y1Lcfr7/FXv2NzwWCTsTRzSzr
ezFxITJxbuNC86TY+7HYMBb92i84zZqTt07BshOPv1ExWGRDLyWySZ8gHS5Rn8peapzuvJgv10b7
2OfNOhtgtK3trCFzhcGAOEKPWjiVnCI+Z2CPdYe/X33NAGu1e49SB76nYSfVpOxZXR02xkqqmNu9
jypZwVyi4QEvyk9Q7X8nFbaO5ORWupJPGOlPOqad1mOT8TzD8RAszwMrG3RmDWJs/+Y6FnIEvLt5
2BzlnW7+fMbwKTZLd67C0YNp56jkZNXoiConw30CUNs1PBX3SRvjUcj/hafjPxJ7+lKb96wsYiaL
BbkUqgts20a4PAe1FVsqih+OWaAi9sV33xJtqEGnjW26h0shEUTf1oeRgoXLvVjHMWFzPmYkxdeV
uVh5nQf4GjEzPkwBYNTQYi3w2yxan5+j2HG4GDFOv6bzFxv7MJIivKktcNBRBe2t0gHriOuDuSDo
TXc2wGQpAGyg4FpssxkdReaquc8m7D3scuCX+MnThmGt9WYfqyeVZsp4kWvOt4WUYOFrSSYPjWax
LgyrIwKpEoajrBeYteBB80n8r7YFpTx8vUc8NdKwJZQG91bZBPq21dJhBJtABviNtYEP5b7jnq/1
+Ez4BfnrsnYwcldxgYfRh8IGzjcmMKxJLNSwArgHI77cpiE3WC/a+ZdL5WG/BwEi46dkthpZTeqE
fI7BaUBcGI8jY2A5TYz9g3bIABzv+utne+uXa/0ZGtLm0Ns1xj5/rVIGe+1cfs6eh7nRRF9l1yo7
NoM4pmPo5i+02vLgO9J/42poySjSDlPtGRlsHDhi4Sb5C3AiPzzDj8oUE00FNDfVehSmziqD687A
YavIdY878UHHcYEfYO6CgdsDjyPEzPGYDjk5q5V5V9z4QbTdnCbrhTMCxij7/AmajqVbHX2LRfNe
fcR0lK2opjnKaajDnjI79PaGJly6m1VqYAly2PeD3k7DT+/22WBmjJuNapesPeNYHrFehum8oeu/
k/7Rv+m3l19Gd596wRepIK/g4+CA7ieAG/SyWKK9nBJVXul2IfEDVuPGXjZlXZe956Rz7pDuEGiP
FDuZ9PEsJBYi6HvTnsWM0GKQ6MAFCzCfcGNL/xvCR2OdIvkG7hZq08l9Ha+/dm2lU2kPtmAeZgx3
h0CaBi5VZxwpDabpQzHo1dFkGPB8uIiEc3w/3tLN1tnue5h+99hwcuye2P39aeQh1TbdrYJ0CyRw
00Pm+FnmBbyrTujydpRa9JhDu4e7aey/I3VbFNBcRnxeSn0x7rv+e6uQw1GGMovxHV/Iup6DfjOM
kZqdKtLt3rbScxs+Zd2SavJ+nK/qZPjUw0BE/UXTsoLgno/sb5hO6NGqsFgQ14Rt+itMF8IfHub+
ionpNF28NtKZridH6YHOYAYt+h6+PawZZlQT5Uzb8XlDlaD3zZctaOy6Cu6+4b1SAUw9lkRSuQOU
Mii8OkanYnd6QOn7uTwgtPEKE7CXNVgMFxWjkM6mELwfDUhoaLSRJCCK2HyZeHS7ZPqcklb625E3
JByGmkv+x3lLAy/aP4wPqVuIjcQjiMWT6jnsOQl7ZiK0zafXWlu8cLnERO0vu8IGTJYglXximMK4
7z8ZVPciRBsVMu1/oi92UazQwniSLRTayVvKWwZZBcNFqgGLlkMEU75j54f9H7Q4K8ZwBH5EF1yN
UfgeQQW7sq0h/QG5Y/c1r0JLB8HSYgbGkQA2F96vgvyJ0u96PrMc2nRUHJvY4Zfh7OJQCesAV+uH
92NzB3EnyZGakxem2cJW9G6Rz0GRKHR4+GrzXY/Itr/j+mgJPdXMQd+HyhcaGnTgVTVe/UZbtN/b
6dT6m8IndZyhhQOOxfYjSlFBE5ukfuqr3Kou8zMf4VmKckil2hAiYiHOxjX4H5kOA/DRiYWQd41n
61j8XxTJ4ggk9gqWGpEyGqbcgiQrWJIcOrDzAUbEuIvR1ZA2gvg04w/rJVxN4fP9CgR7E1nVXAh4
oZ4hhftZgq0KxGiDxAqpHH9vuPdn4Tc8YiNFp8pUdKfevsAiLDC3z26wH67x6Zn8wD7f2/e2IpaH
6di/waoMi+oLyjkS3QEwpbB/FJNQNjI2L6IqyM/oMRP+t3282AqEoAoQq3DYSyhqWeoh7kAEYdnv
Z2NsOid8xyIgweWDDwkhNhs/QCRhRHI/3xPxRvQXjRg+FtRw+BgC6uEdTeIKTP6emLS8VTHt5Qfq
ZR1hKz6XA2hBIetwM+uv++tDavbXjzNgaPnX4hUKU8jDThMk9xDb8D/48wm/mIrjv8vMRZs2URNp
U+kA+NqtyLD46WSRjb4vl1/BHRPa0H9fjTb9lFRkKL1aM9kxR+VPbwVuBZxLJw1seBDf9BrAKsaT
PrdIw+6KVx88mRwE/NiGYxwSuOX7+BGUB8/IHAmiJ8oDTm7ayX+3fQMfGkvuz7mlLUkzCyZJh7jn
5fIzHV4ayYRb3DlpafrARBh+kZVAWuTL5vYT20jPyAfin2hl/vtiFVBfttYR/gFmJ2kWeJWsi8WI
cXEPJgkNtGFyy9cDViyzmiJ66rfmOR0Uf5BM+RLxQ7g2QLviMRg1i2cWtwBa7F8skdxCm6mZXwOp
4WlNKlQ5TjE0ie0fC1plw/LAfAPmqwaKxOaGH9edObOwSuNXVMD0dgJLBIakAKU/U80AphBfytM1
FEdK0HEBlvFfvhCnYXPUgQ/839cTsMbslYHxAp6nO142rCGaBYnl/7/eFZJJHAVLqBW0hQBx4EOs
ytzCtgTo+e8LxItvmI3TNx6ePriY+J43KmGkVEqRYLNg7QV4jnEPFApw5X/GeezYfCPwxvPw/N//
2TL4Yp/i8Xmif36ei3LFpCkk8YBSD+PR44dGT6jn7pnzbhwwtA45GTFWrCZCNMPm+E86A/lfrKMJ
bYxYTb8b4eXWovMTAgONHmrAd6krfuK/Py+rdze8T//nJTgetZSdYore0IkRGYLQvsJdQ41UsmsJ
Yh/jooD6/Pi76gtlQqEFJwRzWY63MgIoA87YkLa5wOB1Wu4eEe1HFRKXqopoBrxKDn2zZ4A20HRT
hwp9h0CiJCjmyIt/VBWw7kPZlm0gGdtHN+P79fiI3vh81XHKZo3wBJf3HzKCEzmKb26F5TzYhbpV
txCQqJJmyJ72jCDUgKX/3Iwcdgp2L2TN8yJIfW0CmZElWXUl8sNoqCNcAKGli95PqGB0R/EJWKYH
ZGO5+6zn/L5QdQvGt/hT4wxcR6S8sX9BA4Q6jpsyY22F4ysgFaaR4LfMlIR+73mpvQ/+8kTv7OQz
0m9nexVyaUEvFppisCpuU3rL1MJw2K8Yf3SE3TElH+9xRUVwytX07/MSolCJYoKzxT0JU7+T+B9u
VP8Uvip4yGCOX/R7XMqCOYf9MxDOM/Ke0TvKozIaTsoIZoAv+Mp4KKrdhDkDAUisr1yQlEO5jJMk
uRps/SpwmTato0L0zcUcU0sWa9Ar5Yov8S/BeGXENw/oco/d4/zY8eG+LGVNxaLD4cfWBTDpafUS
8f13T9u971+Ts3KVTvJVxTNZvmZrvDfXvS0pUHxyUPQ+lDrDDsPz1z7ba1uai30OVTKbf4MMEqWG
F/UzyjDMV2012/W1Za25xE6w+ENrY7TUIbzMgnc9ptmgHFF6EXxTGMpfGD1oB0oLFg1813QgWg4t
nnU1AYTm/e3DM6H04agmc1YZRm/CswnfwrtZQUJI5s0HKx4z6bYgx0RJ/irnrQHaDP9hCCQsviw+
77Y5dSBgj6GXwe1DD6Y4wPu9jzNQx8kfL7KFH935dDVUn+g5cRZyCORaQGsEYzGILN4AeOFGGci+
CCVVJ9CH2MeptfuiPSsO0yLepvdl1zsbYLa4FR8h/RZ7zTWMWRtHB267ecU5ni3jbg3pPB3uYu1v
qG0O/T+++owk9WRXNruHMtuXM7oZTj3EKp8jfMPH41hKa/W5ll/bX7dkCU9webybdS3UubgbI6dK
8JphRZSk4xAIrQdnjoZkQBMG6fI1/vzEYME4hAwfyj4GU1B/FgxGUt3GhCgrrizn2OxhCwu3i1kA
MDv367esixIpUpIAUh2DggMJSguY5AwPsgKTOwvvsVQ8CTVskOO5JgRHNSCPsMpAOO/7a1G1TMrp
AN4XorUB6id8G6KT0Levoh2OPu78O5pcBNaE9zzWH0LtTkMywopSaJ8D8bOrv5D/HbHFCB1MFv6J
UdCq8ZOL32ghHEzuiBPEf50zvg1I6rfTmSNkCR5jJvozgQz3cp+8M5Lc+oqtJO6j2irppBkELHgZ
2Xa/QCnDFNZ5RVc4fpdOUzm0it9mb3Q+PuDQMerCZR/vmJ1RU0DAKWvvrgZl4pCRMliw135p8KXw
AFsAG8abtJNTD3M9uhH4OBgCZ1yW8IWTmqGJw07OR0v71EFZfHmgyWzFLfRqOhsHogC7IJQmrfLI
UuWkitEWYgTKQIRHq5wfvLLKaWHPoMHGbhOyIi+D7QdP08bR2gmvDZ4PRB6aovYetJnT5hPuT132
RDGZ+pky/nwJE//XIBz8JjKlLVGtAOmUMjZe3lQzhhwNNeHwjKiQ2vHG+FBh1xSVxN2kX378cQ6J
kR3yKVI3HwsdG3flM4rb44BdnTypCsKRk7xzcabde15+OPGqvtKyoLniFFRhkeB1DK8ELUxahBKO
sfL+TclCECHa886iBqggELUQ+Yw8rD6nToo42dmpZfWv30UPdmDV/8p7nufAGSx7HSoACEgAcO3y
/pniHnYoNnwSfSoT/omJK2MkzJiHZyZPnMVnijs8yzUpkGkaBzsVmjTTKF599k8IoV3uR9QiDIew
yqN+yGF8QyF9JUHNROnfYAzQjPfDfJ8x3YMxEB8tS5bq5+0W6mvG5fNkVI34CXKuxwuSZe9drig7
Mig0yRG+igalFYdFShs8zhjcNO0SVhNv3kj9PnBvvOjfmBpWt2TFiIuemQUJR8mUuZY069+YYTHb
QoWAveVP3RxQN+WhrOBUxhvqt6NfaRII9eXZtZ26Q++8gj4II+EojP9uvPzXcYDF87lFXt47p+Hr
CK20VISqD8UGrHaxGpHjQynzE7wrya1NBWPw15XeCEVOQOQDnRVhmPN/Y4Q5DQMwELCRdseS035I
kwSz2g8h2FSvDpAaNnSJtsZ2Li+j92stLiq55/Zlsiihevafbqo66tAdNJhbugRXFOjn41P9NhgW
CidN6jVYRx8fqQwsX72ym4ZVEZGEi+F+GYdPJFtZMYMEBVxQyyHUZkE/avpTVkFZcb6QdgYTpnta
DNtT8qEnlYe12m3TRT30oAmJxRKrV2Re36NxWL7vR45namCTofhwgIvqzE+otY9jmkKym/tI19TT
jIoZ2xOuhUSPGpbMGHbbRrP4oB7CPs16axbURgQ9v3b7uy80WvpG3aQMYfGknSLOphqjKuUqg8KE
5qT1+dQacXolHmgGht3SjkYBWQESNJNnhh7OaFcwOBCoeMp/AzOu/6s0G9IwBpVbbKvlwdJDiXpR
yG5h8UjomP6ki3RpF4RUR3A/gLq9wUVZ6OFg9ploqT2Iksvzr1gMSYXIFp/F40IB2uyQhDvGSl5+
zvJFDfPldw3qGYiyAV9lElt+3gFbCWakkgVNoLWSv+SP8DGQjDsRJ6kVU/pQZrI+IjL8+51oHSNo
CnGLAIH683ul+QR3ggYHV5MG7LPQmjEokgZwQim7yxZgMe8/esKULkpk9kFWwJsOZ9cSEqVJu8Uq
hXgL4kI95RJjdWS7w5CCKv4FWRYbcS5OyLFQeDCSONxohygL8pWx5w2mi7IMxMwb8AXpPTNt1qeP
gZ28jkl5NnnuXiYkS7d1UFn0xvclU6kxHx7euIaPYtpvIhH2SN+nmmcmp/bLx2IOj3t4K0K24yRT
ylRU3B3CjiZC5RXyoZEROyAog2AqlsyJfqvteMOBtlh2CaVKdvd1zfD53+G7HubZ/gUBYfIlvUpg
zHANTHXxdeD1ojxtbfZ5c7Ad7rGz9uS1wqugb3VH+uVNVGjYv8h/9zVTj34+UmZgeNVNGo6+2E1A
VGBW1i8I3YzEuUS5xdAJMiTqhfhEw4m79eOC2YfkC8onI3Nlxh4heBSdpWC6yIo/PMH2hyeCGAGK
gIGF9Id8NkFx8vJuCWeBcx+2IFclCzhKFIbw9Grarv1HKJBvPCNlBvfyYmBsQDJok6CpIFWLj4JV
COo9xK6enX6mOKTG94AyhVhgLBsED19/O6zOMKR5Jl6AgjNiMYZlwBFlP2knmvBqRApRVPYXRweI
gMjuYOiRXdlZ8mEpVGw8OewEYUV8IKzIgkGawmLi9IJJojgQWaGHYa//OiKD41rlFTM+hh8goSUl
DAw/CsgADEcFU4x6DLIfwQEDFw9FvodEQAZeq/NKeEX8erFJj0i/6BTrBe8NXqneQrxTd98bHSj5
EwP3XtkpkVpZ9JGslwR95igekWdLLJq77pzRyQ5JUDCzjcJoHE9JDp9kISt7Gp4ykkfyQvL0BcGJ
3iB6mepseP66utPYpVOh1i3cOCQthdYG6ouZ6ZN8ij31G0QA3Cm2NU+Q3nUfqpnVguSp53z6dRP3
uW5pfrAYwgHjGaBRCOS5Hj78zzTbgkxNgNGdjEYVhYGjQUc4BD3O/i9An+5A1zS7WT8sTqpvhKo3
9B/4O8Eod6sJg183syFOBMSNE/97t99WNUmRcFknwBpbt4rJbxYfc8dYkIe2JM7ZeW10Cx3nuAk0
L9sKKLG3JKlxgjm5mfjYS4bQMYhAVN2HJ0U5UXzv6e5JWBA715yVNhih9CVuC7gMzGoV66MN+Cv0
cCxP4Ivu3qvBOcYsTnF6u+yYHnW8rN8rThGVq5wtEl0gEKrFNI2sbVw66Ctt1j+WE34H60uLMqjn
1qfPrmRld+puXMLkbMkItA4g33hmUhS6A7++xdMk/LCzr+RIMTVfo5reMAuzSEQbfbno3dcUCxH0
6tSjQL95Oyava9pgqXmGq/a8kMvg0McjkH7h9f5z+zPClJgzTfq12RNxXa9dN2d2wJQcjcnDYh0X
gByGqoBdTnlCMk6L5RlmvOqfYuy/l69LHiY4El+bbXXV512k7ZQfovV7FenTeKqGMAUbFCPbZNuD
J/EnLUrSok7gzHKASAI+K9srMCCWH0DYEyJv2NIpGX843xQzxFEpRtakjGv2WzHlGzoXLKPdOjW1
PxHkPaSpHt0Z7JITdk6gC+x1d+B9rNLOJtm2W8NhS8jOGxfwX1iPf++x3Hf6qtfgXCFGruN3cBia
RgA/9jUZmLFtTKBm7LHFreev2y8wwAXwKjF5blfHN+cN6SP3d2Qk4Em2VqMkYKboDr2c8S7nWj/Q
9w/gE+6YHgBgYjtZsaZ7QmHe2JQ61oAQARHQKP7Og88oW87akuecAYo6gJOb+Pj2qC8fDg6zfn9e
TyF0AjxDBsSeF3CHZBusVcrV/TokMolOInUA5ub/7K7AZmz9O8YKGheF4YKZdG8Rr58neE5+uyvY
UqN602MiDXEvOKyeC2aqFold3ntbWpVd4AYQB0ptktdi48NVWv1ZP9LNgfWe9M18IwUw1VbEg9iJ
W4fZitFPOqf9r31Nh4MAHGzgKMAdjDlIDWzcfJvTC6vhGxKR8Qd6N2Z2nIAPA6aHhwsAz9fOt/KM
0OytfNbCwUKovj92ZYunTNePLa8LYtekhMbD843uawis+kwNeQNgSs8Jcyiz7/0WhLcB4LPE48xA
FcGYhUqS5tKWxsx6YQ0/GA+ZYNvIFLO9wrBfwEzVdfW5MookefCEd7VBPcrgatJAyjrWguX0hbR5
pYunZ2a0TzqFA898pkDi6pHvwswF3SV9cLXAo2eOH378tZDyMhFLzRQFInOtZky28lP3Mg71gVlY
RNlDKVIBX2ArBS5N0YmoEYpKKQBfOInPXthNU5o5OcIYmVHhB5B6M9xhf9SCIQtckrBf+PDIE+DR
vU22WzZArFobAVVCTKVg73YwlWvWXr/eJ75kS6hCljFVon+3yQ5YsgKh3jC7XYmZUIB/VYirET01
rSpDqrcLfXkFmOiwwp7UKc4CruoeNj+mYQqjwnhN6qQFq1EUJC/7fsx36hsADUK3o067KVUCOOVR
2SSreMHJPIgotae9HrXRw6n8w5qYkTktt00KHoOOw+x1rXGfTbNxf8YMd8DUZIL46L3VQnXAyS3t
29ocQpAMnyco4PexdKuWxqT1dDvDgAPl26XvwaOgYITk8tsiDebDyKPBieARBhfwPUBtIOT8lnBK
oNQKUQcYGMmNcONlzPfRgP6HcqORqnjZ+l7RTUbXqE6+ThIC5QjjjYmIu+sxrIvDQ/DbkZ1zgxLI
jn9HJzp9776YSo/zAIr+1zXGlV/aEsEMF2marHMHBN8czp4KG2vpsBBB8ddOPOnP1rCZoO4lGAbr
EY8hrQUg+yKizPCaydA6TAdWMwEznWXXw19h3oN6C13ltVZmddS5VMSPSP9jkvM7McJ5mr1pcyH6
1UtB7tdaWLq6RwBkUBB+J3xRMUE3oabM1eBzHnCJ9UJ9it8HNAhs/sih4OpjRDH7ngdWOWHN4OqJ
g7tjTL/s/9fqCth3xW6Ps5wraLAV4KQMeY3+xC6jepa6zxWFxPExr+2KRBmoAZZOnDqO5/ZJx/aM
YhfcVeSvAOvi5iHmZgxBPWhKk8ECXzb3xzIgkdxG1YF/B9IdSD8CsYUXbxq8F4ZlPqPLH8RE/NJr
U5ZGnj5LSWt7z+jI/vGNkz/Uyxxd5L6Cdfy+MFmwmYlQdFGtcQHdmKEwzxjY9YyRJ5/fRdrZCJjo
nLHkuiWrBzabHpyHB5dB65dBZpK3xvTMSveSC0UQqF5MW38r8LALzpPfWcNUEyt+f7iXrnHQYRn4
ZUSuWAO3WTaX3pQZAGKm2+fIMF+I4xmYwLnFW4Rxj4jFpg5lRTxyMVP9sQOCtMEohiUPekJsGebX
qCyBL/8dFy540mso7J9/j1lxvMMcZlNlynTk5CncfgiVaUdqH+F5MUdZOF6APPKo+gYfV/YrW4Fy
AGi7oAm6PegZOTKXASU+Ybm0mCWBVRjuJQAUikMjTPnZv4mGh+Ro/kYOhclviEwHJFuQNw2RzQJT
FsiDiht1L3fCCyZtigKWyvPf2IRyHBSCX6Uih5fMw5KWQXmK+wEqgoIwHMiyQLUURrxrpvO56DgQ
Mgx39GJQCink6Xtx4OhD1IEQLtzVFEDvxmaUFfUdXMNaGi3hRNeosL8aDltp7n7TYsFwfVQsiqDP
h2aYBaYxfc69bMx4wtEWkEXX5NSyqbw549gQrKc5S1DeYlcmJmsMKlgC4JfkmJ5PIBMimEO1DVO8
kaJH7XLaIKxuQOhMXi6nGOdbiYsJyRFDh3kaTSgrM604n8BHFyQ4zjXmWDQ6uOHTI9j5Y0HLDiBE
GAn35jCTOOmhaDN4BI3b6Dfs6ml5xEAuIf3bofPixKA6Yg1CfPy50Yyw9H9Y7g0A01Pmduh3tNnr
pszV82AHYzkXl0Hn6Zv7hPntI5LC+541dgL/PFm9I/iOmPKkU0Bnd7hX9/l2EDYZUwgoQxWSk8Ek
2X0WQBZygJL+AKUMDT2xBSYTFYjyYy4puvD8YvisqCAPoIPg6erQoWEElIKORvQOZhID9JTC1IbP
X6AUeIKIg4JtIBpYeqMcVR/p6YwcBbVciMZ456LP5KdgkbM6GXiGjODWI34S8V0wn1mZO3GEucUc
8R/ZHRk5vHmOj0YSSIITJGmGYwZ7D0aS/5rHmMb9Lq4ygBQxdfyMOfoCK4OZwetDRLOIF4gOxRFn
gkb6EKNHwAK4Bhx6cWkAIA47km7JjRFEdv5FoGIvcTWQY/YBEKCxxLmHprUUV0NWXPgBWPL0oVyx
AEAIG+vE/PpkUPy7cLilKUUqQPeHvRBn/pkRRbGBX88VRLybLPAeiOaUwlySPAIvFau/Hu9RxeRF
BArluKEwc8Xqhb6FnhHYaHgmzYjweubCNxoRkuB4VKERpvHh4ekxToadB8/AWGSnnof/QaCvVQ+u
YU50G9wAPoxc3Gqr4mSE2SQJhrNHZveDftAuhqvDnpy7U3+BXmuConYYU1oMIz4PPlYRASlFr5u+
FtumEgAmVdieMUgx4+MAIhB8CSCdv8OUZJGzsipw41gq5+T4m1O2GaufT9hJ0KPQ99pZ+SBAggRR
mAqwaLsTAy3OSpQxKgslqaH6tY560+8GK3+uyAunSfLXv93DBxOaZUsbGdW7ijdNVpe6zdbx8TdT
L/yjxMxfwD3G/D2tZ6SDLqg8jGl3ermDoPaVepzcjGm9hSpR/I+m+1pOLFmiAPpFRODNK+bgrTCS
XghkGu89X39XaeLGTE9r5IBDnarMndugVPD/kEf4q4h4nT6Yho7vY4vVtrn5ca+CGzMViwGW4E5e
fFhiFtA10Qb6eaOIHWIoVZKrcEUwOigY4XbMZQe53r7pLk4Ppv30WMpRmyMmyHH/+fpKTILlzlt8
dPmBulgYpjEClawXq9LC9hlr5L/dAPT7Wo0QM1mzeDzAoPf58oyW0rw4zgu6HQM4JAL6epJDcyHk
40ELcI6ebCNMkodJU6pO5mM7eX2cvs21/qUPpUQ309PpnCQBaNZmuV6hdm14GtPPwzAjAm3zowRV
7llaifddO9ZKfybb887q996fzqXI3xscBgrIU8cBPlzhPVPDXetmBruvzVfI6c4jM68bt2a6e3zP
vm1bqEqj4/uutiShLgpj1ko2n91kd5cpLmHzrayFpEnfla9y4HO2mkBniXEVyYO7JVzFlBSoLJ/U
AOd8BWfFYhGWjhJt73NoFZcHhM1iNryNUwZpjjpaeZ9PQ9SNpDgxWFVqBmUrhsytmnQGAnxepLmB
qbAsBBlLvm8s15cC1spKQNzVF25TeEaWJ/cpWlTnE0wtHKF4Jzm4wNYxuzq7r3xLwrfGZt+ic2lv
NFnJyN9fiwl15AFJ30AD9RSlOC7CZSAieZ0p0/5dYoE5jiBziJVR3nAs9S26FDjcogggRT/EBpPw
TG7QSI8PP6vwzwcazI+XcPrAGvH0qbjvztCeI9TI3YY85pEUZcdJt40XmMLKp038AbEuUg5ZKzsw
P87lQ+/YV0zJDsWQxwLBY/rWctitnPeW22HoC4FXT+HhwAvMCFZMyPN/eW+0OKl3m48FDq+2vWqf
5rMQCCkz3Z5kOzdWTknaSdBI3MklvhCJDLFxMGkyLP/sb3oU9JWKopmtfzvQfyBjXge3nqk4dWlT
mmDtz4uLgbIXM20kOKt8OClgLMDgjHsSnrsJ8q5bSxGBhHP4oWBzyNrl5Z7OIHa2/GtnWzv3t30n
pfhbnYc0k2XZ+++XIEmkx44MYDFTLWMCNYEDzBlnTRgKVWPfO8ZQtrlTdOOz01iAbzbyITY6t+Km
8q/wdickasWik08q6+rBdhRIcyjFO7fqpo0LaVJak9z2bmhYSkIm8gQj2oT3bHMTxEDQAwhD//rP
5qytgFt9uy6bKDA/ErK/sdaqlxrmdIt9XUl0UMvHlUxnKz0d/b0BpAe2XZ9kJsfKpk5uxJ0DE2X2
nw2leUpb+6Pwdcr3k0RHO9QTkDMEwvQY58Fe56v2NOGvc0SQZ+MRxce3ZpDt16blb3HS1a996Rve
5B6d1m6oLYEWF5oQMG1l/ouRWmRKtZlYHo3D17SWLc0bybrnWUv15410/aoJebZOndwo9xlSxY9l
6tzGd676EVqU/bf3HYEkIQcIEwR9vJTekBHt+7fStQ+5KNvTf7+/ko1the17jmpaYGtKp+GwrmIo
8mr0cf3cfkB6i/PW1yKyQY6mtUT1yb6cy4zeMmRQPIpLTPKnrwIQWudyZvBqacwAMcsaHSRyC8S3
SbkVGIDdAssMmU3jQ+01yTTmFU16FKs+8HZzlUz12LqXbxUKAkhs71IpNB6zR5s6qkhAnH7f1JD5
5MVvmrFZ7lR6fhAE0AywTLGpEYLPGeCJG2Ny8Jma4M2QLdzF7+X5FpUK1o9M71yb6xOvgNixcoqX
mdlx9MvU0OZuevsbEX/l+qg8rfdrOC4PqeKSQyPLVVUnZ+UzFhaZlEE8qf20mI79laDhhr2GPMfD
0EQtO8auYFw3VtpoV9zdVv2hV0BoDGPzE1V6I0t+8Xl7i33ZWK/9ezV1KKd/j30ZnIc39ECUCtur
E5uwBKfaFmy4TY+KBignkCNjIKoFfpJzne35OVCDVLpICNN/JjlkoqYNXljrDFaVWtmAOzf3Yzy7
xuMbOlFZwtBWSD/XSqzGbZz739rsZVfPTRCnrOtEC49es8giraZLiZePA1fDfp8e/wdqaBznl6Ag
NcdQQnBowp+zV/j8FVntnyqy8C1uuSDgBg70gWmBrX2JYrX5JFXP1UPg7aHcOLSfjZwGf1HZVO+N
Q+v1kel64orVZ4hPh5YUOudS/nddOQ/kasHNcDNTsC4mRqVDZcNjcfUPA7Z/AXQJ8SsZL1ZVPZQu
FCEVQNavSdiNxsybrNdcfXOocHwJZAcoNbeM7/LBTckGtY6XMuaMymfVJSKnbnrGX5ttOQh6VU/M
9mUZic1kfx3Fol0pJi2F2Th0fEqh0lelbCAZ2f7DLnGs/EyrphvXEjqi8f+ldYa0fRzHages6U6h
eKtfhqT/tUQzYcZziB5Npo9f8/a8eR2x7CGJuDWV8KUrunlWFmNx9fZxjjy9qm7+wrEsShLgHGVV
RxhAVSJvnDOzGIP+QjE2Svcw23uXJl+2Ub68rtNHnSagD/o2gvzP3OTykxgGHjRr2f7JgLXrqBNt
V3NVvM8Z/X880HDCifjjfJ8LoNQEYCmQHNuJZ2zS383ojmOC/GVn3lnOBIwUnyym051YU0UtvO4j
EYmy+TphBO3qVz5+7WOF0Lu5qgP2OSC9LwfrmWQ4QWWZCAW8ngPoZO1sbM9ZotoZKgGtVYikWkmF
bWywJUk5FankiyxC6gcBucd2rnSsTqNLTdB851o2w8abI1DAGJ5/5ipbui+FEEo6N8ro0di29q3p
22lyLm9mGZpDqr3SefiqAUGrs3lptiLxasWq97fOuneZJeB3pez7abwbF1hdlFb/7vPypnn9eDiV
GDAksNG5XzDt268rdZZxQST1WEYhOvT4u/9VjvBMSE3LB9DUTi2WFztXPK/LMfxG/CbM22NFeUIG
oOCyBzEfrL0ONe4FVBFTlOIaE5t9ynh4tQkj28CtceCMM9QcXPa4SNiuNFaB/agmwV9yU4aTGwkX
Z/VcPi3Lay5wblMzU/fJqQQ/tUPEl9z/k/QS7ObOqLvaczLOEBAAP43FGqlXgIIgrj69+VHelFG9
+Jg7D/mt/XnFYKPsYbHPpj1xd+4DZNy4/hXQeWC3WDLt1LcCYBeFOoE2Tscl1j4aRpnSfYAHVFmb
TcuEUElsRmynvG7LJoc3sIk9BWrY/kk3PHRyfJ1pWvVs69muxZEx3n+yI9Onecy7ZMsyAYFS74zu
HGorrqK2YilxhT8/xKlwXf2DXW0boiFfO6YJt+BspkeeZ6P8v1TEJw7EcHLq7LV/pMr5MPTEHzDe
hFzkjWevLZt+7Fr1c7YLuI794dy5bFqMdnjwoJHF5+9/PXA01f4XkOzKWL4vUmkNtA58cOqlZ4FJ
6iww1tSmuidpJgAbXsY1iKy3qQaS2XPe5wCHJIyApn7MxnrG7fZ3mJFKUht9UY1AwLxGo1A/7rOi
Md2cKi6Td7WZHcx1sy17vAf7iDj8bzrtZKydc2q4L2TgAIP9xXaYZqV7KeFUzPF7kGztPfBWVIH0
WMEZ2/L1js2EwM6Pvez+Up5eB/xX7IdSKheZwSpVumzCuNbDuvBb3uBMXYD8nwX2F47menrzPV3U
UDWWUELcIs5Gi2P3bkZwzYQJs9e1T7Y9JiDtlvUiVwBvHSRF/fTws+6kzBUUz2L99PyHZ1O/uAUO
YPsEPhFG0M62nTNrsGYP869TCisyScKl1D+1AR+xc807LwF2lUKol2qymUiEVda61iHHMHkXI3yt
Zo7tPOX31da05ReIiW/kXM0d6wU1EJZhaUP/1N2FF1dPTpZd8u0sr4jo3jcss/N/PAo1phXM7+hc
R2EiUX21GExMqdcPP2pwDaYJuaJVAVkAkYek7v5rWs4kKofa2iApUzyfRBwaxpXv5Vgfu6WYfEv+
bKTUgPOJCh4lQxiC0+OmcsrWc9e3xDAGZHY77/fV0E/zKUDf4oAsub79XNVSVFs8jbGuVdK377Mc
SGVYHTc+lfhuy3AhEM6cq20nKIhfqCTmEwYC4tapDjrh5JecHSKahLhZ4jLi+1pZ/x7oR77WrFBq
BUrKQpTOt85tAoYTH1SsET2RjkHzQXxYqCMEsKvIx2u8e01mOAbBeIBMMij1JsEoyeznVTnFZnhl
T3zV66ubZmxzKozykgR4qSEC3EP2Ir4k1CmkA4+17Yf0LxgVgHZIVZ4gXcagx0pMtvOjXAA7DS1C
Ijz+ea/ymqcG3tRvXHINW8FEMX/+jNPyEDkKe8D/olzoXD8p+l6yV7LPgBjJbWC35O6DWtnEbIJ3
w6Cx4ufZPsVKF+KZwa2m1jDlC3QHbyeXOi5f5NWnik6KSQNWDZI166lYealpGeFsHd4YsQk+Rhu7
Mi5TzYlHL0qlgagny9uacHDKCYSpqq0AzCfF07WyRSZn2miPfvkhotsbCDCU+c7PMhe2zIxWU8GG
yxblBXHtsDnZb90sAc947yb7iTd2Nm98QY+14+zeeX6u75UFZ8VR8k7AEiXReBQLaVK5MwvC9u7L
rbubkF/X8+pnEjlwPqy9mpwkazvw14KZW4SY0N/baZfVxbk0H53Mj6/dVWHIKRXBbLvppB/DV+4z
kcSBK3GA1WMZf1JY68Gvd708YWp8V9qOUl/pR+m5aOh0CtGaTPBMDVJZLurnTWfbuN2jR5w3RXep
ZZh/8vG60VWTrlm8uKqbxBv/QHKhbW2TaSFVZjFA8dgLXyjS589C89q5ev9EbrDtx2TYlajqnucA
v1TOu2xxz8BHNP16gIq6ci9t8t9OijDqutbut5aC9tDbL+S6MFerbSBaGDUYMl/+ZDf80hFUXhPF
925ajXMS8MpZc67Tw/hY+Sk/PfDppo9RAMRpJzE5NfLJBtQte/hni77hrS+vzkEnOk/z9PXLlp6z
Tx03NSODRd7SLXNw2zqjbGU2SWcowHDxM0/31yHlZQH92j2bGJ+edyI9tp1z2rLF756T07qFWcw4
yb18yNdPmW82U8l++rPA9X8bXfqVlCmXwe3EMA4hpPuKFXfvAE/nbJIPckfrcf1k45sE9dSESX6m
BVeWM2+53svz/jspxxAPt31iEv8VecvMMMDESyVmprX6gbUpd/X4O13naPd7QTUqLn4fuvBYlLtU
N6QXxfn4Dx+BBHIQcKMz28DjczJzEgfWcJBcNbWPCPjr3u0xBuLA+s24spEq3jHzJcJBM3SduSky
E1vl82Pe/5o2iBblpcY7fiVNC5rJZPphLz1Og6EligbTzHv7CQC2v5FumYmqn7GL1UWFQ/nyhsLK
5zK+b9lF7gySFw3OTpl5i5/w9N4+PuoXFfN5fIn622ItPzrI+JQDE5vc2yibiUx10YXBHkeEaqOF
Fpxo7e1mXJyJEu9foPX4+DrWY9wHpumUXgVWyvP6trEItyNr47W1aLWRP5uu6671tpc+jjb9xjzi
TJSPda4XWqefAyFDdl/eazMOTRffpTmn+zZBK+9QZwTb1o8eQwx6qu+cVYdYKBYgdeamZXuLj7d8
SNCQHHk5mCmGb+afz2cuxtWr0o0ZrZHssf8fgLqLd2yPupokc00V/r+z2Xd6sGhpApINHjX2c7QL
N7SCJVKh4VJ/LMAhXfxh44eObRVSdP08Vn3HvjFRLWoQweu5xHg+fiTE2qaKx+i25qdUydVTQ+hr
7l1LuQAud88fMIr557z5KMPI4OrV7GjXwvU9vac3FRP0mXmY7uT2Q+4B8SPXx+ZGgaRszSmkUSn/
K5JQA1DszNgUSYD3Sf5uDJwHqWcNyRfjfHEzuX4/e0qD87VUIDdsz0eFTrJH8ZMgOL9SpUfb0bIK
iETe2Y56x987TKH2dTpPYs/WC9fq2djEYhZ66YEWhmZBBXjdNDcon9S9qXb8z7XROJCxHd7b5V12
go2gvJ4gBsPAeAova5kQ/sETII1hpJNp75PRMm3SfBN9Ma2fjGwniyi3jNyjsL1lbTkQsUYWuSvL
Rgj2QjPCJv53IILP17d5RxL/K0QGLFflRONUSYoe6e/ft9xpyzwyGunuXIImtot9IrxWHFOhpTUX
KV/lsCCJ5V0FOzlWaedjA/hunw3CrZLqp82BlACZ6uoUbGaP7oBtH/q/wCBin4X7j2rfHrbNtC9D
Vp1O1HXcpncbJC61T7jjItHhwKUk7dDJmbTtlMrmxyzrErXNyiVW48FSkMwlvCmqWFvX8mMpcB+v
1qlQO8aNWP+MoaHP5iUXYXk9ltkmj2QuO+6LD7RanU4QhCRnqziX6ehCh5RPNeiZkKF+SA6yyIl5
rGW0TkHzywqE53XsssMS4eFHhVhIYNPXhN6iZ6A2V0jR87G8RWyEL2Ad6QkYZClj8R0GPPeGTAJ7
J2hrDYRMdLjk8GhMVzwxWe3QJ1AZ+sAFprHTeWzEnZE3yBrzefYfZ/yAjoIq21BBhtkUkHYaIsY9
6TAQD4+AzEvR8vfDlpMTBoDBsdILXPSYPUg+UBAHn1geyBzJpLTnvpP2WkVatnHmVdpwu+9WLr2/
LRqO3Z0N+jFYh+3zZmj6Fn91/Zb4oeO5BbZmxxf+fvGLPw8iDopJrolIQ/Htp+jCs5Fr9Go5I0XV
bRhVkvW9DoZAj6xxYTJe1zF6xqsf1b80tJaPp2rxdW3R2/TMPjo+kXg9zB8q/I6yxcU1WclKSohV
TPfCmIj4/LHBURob6xUKNCGau8rqkStjmmZhINK+4rGJiaZHpbdZtCXB1deDpKQyPOxgc1/MTiux
I3Fszal4GICZi/l3Z6CmfLKvLDvbpinNINeiPe1tZ1eFc0+6qAMrHzpP/LkCVGNb23WfnUPr8XGT
9HPuiD8b7hvhXTfcbl2rVwS0+eeykash2tQOvczXyxR+V1pua5/bzrxGwfB9/bdX5DbmnXOl0P13
KEPAF3qHxLstGh0dWJuuryY2oU1o6tNOruhG+Lce4epMxSY+6t5Js9JwJTalV0srp5+GEMYmy8b1
8zUshO5Xetn7szpF7A+sJs3IuWIzKBh0c4XrzgENTU3XvhqwyrLx3NMcIvWWkF62qsL0dEPlTCdR
m3/eagmzNlhniII61pKD+dujSxlGjo8C1YFF4tWd7EuZVtLXC92kq/bs7EcnZiDFV/M5njcX3Ved
f0mhvZo8ow3Lb1QXnVCmWJleP86pt8VWW5x4h5TooRrttBVUXw4Ia5p7+S1+CW8rvLsd/FjAZWfV
yQwumPUGdVg7h84o/XXopJu7waO6dIpfi/dFmYnLZkN1QKZcWTmnmZLOnG/rVQXhchyb3Xa1zbWX
yEe35mpavsZqB54xn7HBa9X9ch7f7/Vb7nNzj5D0CxH8JtPEKYrDS9B6gjlUG/2Q/3OJvX76d5OT
80d0OWZt5JUpIKrJUWKojuKtsevOj1GiuE03X4+e9+hQTc9ub7lbKA2G8QLHyMSy4m/fveHJMC/n
x/bBELo0bdDyp/sZkm3n2a2U4/Ub+Y8C7PJjkPVRwMGobVgjwR5vvub/8mMHrZJpy5IEtxYXpC4Y
A2OoA+G+3oLsO6Y5zVbIm7YDYZ1/P3qpIyycbu/WN1k0ElDTeYXmudQHKqdOQ8jCo04+km0g14XC
Ft73KH8qv4Nhly2RTNmUPtlmTzb98ohhHwyI8Vwi549GBWGBWlzZwtsbHYpcDyZlE7Xn3uqp7Sfs
ytSxYbv6e4iwJe2vLXwHx3t4bXTALU4PLbuy52K7IN5a9DyTfSeIt0unnmdso7VfbDvnsVtEmT43
qI51sw0AtsbKD6tSnJKDwvONNhvDnlu/3ny2GV7O9eV24tfaqNJGPG4VqHLqwwZsf3RBBsg35MnK
c1XTK97BeTBdvsmKsMcYOOfyVRC23RH2OJt3cpcSZuGqdSlty1tY9xKzdV/LtvPQ752BaLoBo68h
TII8KU3FJqTeKYi+E+92IftNfqvtD6keuVik3nH/bphyHIiot4M9YMmg4Dh4zkBZiuh/mx84z1JM
jYrxz9UrPpZIir3xPmWM2oNdXShw+W1jhq5Lt+KEHChVWg3miCSxxmlXSQgg8IK6TK72m69XPtqP
poDdVcX2c9+3HhNVj6891WjOvH1wrM+vKoXbPxrbQ76IEaD1pgNsJtJ1bFL3SXJ0N0Sy+C+H8iFT
X3wv8o3ksxqbqkfd9eXntcwSds+ymdKyFC+0GNpsN9XpeLEbwu2rz+24EHXdE3w7ea5a/YHQcJ3o
Lz8s4ECR4CC9at9QI0ruuNNHvrFszmtzfxQIi3toAZOzWL62iEemM6cPP+94/e++cjg7ZVOMw3mZ
sovfDwCmGK4GJX+/wdF+7E2JB4yuuLlzNTR0sX+atYRZJ1m0pZjjw4xIo4h1dZ154c8jHG2Os1co
JpQOp2F4bx/n8s3PoDu1jEs9YAtwAW0rFBeMWezfflvYwztW2rGzCN4pnqE7/ZAIc/eF+/LCVYoq
S0EU/uwHOs6KWe/fg4YTFUGKx2UH0MhfdJhUyC2KBdpRLhRssNSAV3I0v1cllplWwynyaO2uwW1h
XiOO0kac2Ltd6q7DSZ10qlNLgN63smX/q1kguyojz9JjEpjUH/HOS4CAyU2HwsMdTuk2UMLYbxJV
Nb8zeHWrvmJBGkRBuFMrhKPeLaomQFz6f/nBWtKtrNzACVPFqjTcqrsfMM2jLo42aydzKXm1bllL
B/YT6i2mzCD3rt0EURufs1GjAyMsaYUBMEp9xURGhYqxey4OQ3R6q9jKPSUA8UB7xEqaszNiOh+u
W0sByqxGI2urCa9f1QkFALdK+HWNysrEP2LbVGTurqe2cQWWN6TN/1/6UGsBUOuX11vs3fTTq1yH
yoqSJocBvX3zDeA2LIpGYuhB/ko7X1fdnXFS8qEaWw5wDHLvQR+MYtJY9e5jXrdIV8PrOVq4tO4D
DKdEoEgZMc4fI5URykrMTAU4PsjBOdpLhL5l9NwzsmpcD9X9tgIA4JrNdN5rYcEd5ZxmuzcAxsd2
NO3lewVeiKz8qmecY1zg6Xi58cod13/PMuyWgYnYvYvbudrL9lA5kmXF1Pg0TLSER3Mfy/TXLXO4
qCBtGdnZ/iwhqZz+TKHYzKsYNdJdqyapjA0ZKEFwtDztxZt1Kb6m3UvWfy/YrQZVNymVCKLEx4N0
GR+xjJP7ro8gzghjMKGAXG9Q24d5OUBKdiicnYcZwD2abwxaoTnpQiv5m3+03TXgPu/v5dIubCSO
IDbh0IYCOpxlYH3nRjhhFKbzRPu4ERtW3bRiXZ1y2TS/cion+zejLHZg1QvXpQdLSiF51XUjhLM9
POF8fY1d4z25taaIIic35RN4YrC26orGoO73DBbf2ayy4NzOp8PFrc3FYqKQb8IRV0PDIwbFlmke
YKKa7EAbZ+5a1W0HsHvLC8DKSLTdAm4n74lTThoFpsuxEZucO1lwo81T0NdkPeJNwyPObe8yxL7s
ltlDFMt+3il3mIZ2T+na/hPewafAW4E9ZDWq49Wp875Mvkfx+2s3YZtBo+8o/9T1sN+EPpsGJ3vH
UdAU2E9Il9SRvF9vxa98tXC1UNFELN2StGOQlSJj3vS64lzommGSdNk0TIPQdNfkHrYKG8K0EUaB
r8p9zlwj9k4W5F6zJ/ghTldotxIbedkXRsrbWyrQN8H+IInzv7ThRXXReDyKYxkTxmmNAybeCLGw
k+xLkGG671t2xCVrRtp+Ts12GVq5hzqKK50ljAWEBNf6jQW9RAC1NyjkedlyBVRtDe3RqC8xOTUP
QUrx6oBmFuVe4h9f1d40SkgWqT1hUKVWrgSOHGm5LWb24FU3j5kc4AtdpLauKg6jVd2btolucdal
jMQxUU7N+WdimFEQ86meHCnIhEP8Ij/V98SGB9YWmO5fu4/CRGf7c/xcjxI1rNyPTZOpcecVRE7O
hIph5Abls5juXcvZt1vl/JN0+6aH+eEiUkFeO4jwd1GPDAqYXToH3tIVoNJ07Ekun9iua8w/2P3n
dnQbzsdfREA1fhjv2fGjjBvwnuFFm4ouPwq6+utb32XJt+azr6uBI0J6R/Fr8aRnO+ZYmiS/tG29
fz4mfG1UnO/TKG4KPHg1MwPDH+BJl8C5M28bhoJ2vpK/kNr7i+OXKB7T6ms7/P2Itwpv3WzfzKwu
76K1Z5y7iOhhB9PGvaqW7FrDH3trVSGWJt3itwuzpI66IFSqojjgj2EhhqU1smc3i6NeDx92dGe5
Yy/sq5hOz0pyHHZup1TD7MKozKGs10i1gHP7TqgGHmHY5ujzQSgW/LDXb1fcgUi4fVVsH34bj3sm
BLU4gJJXhyOuhwu1zAe/s338MzlmGaG0PLVidtZysp3KjzDGUUacxsasPTmTnVtNqTSvep8/FwCk
qsFPOqgw8mOzGVtEM3FhNsotRyUX/3fqadXC1pVuKZtNH90BldsQPKA8lnmI7YMBjdBj4FleC9IY
erbKAV4LXADMP6nvxwZrMADK1aDznGl0AxwxkwDlCDP/5AwgcC8jqBoLWX0iq4SiPlOhhd/v6L8r
bqsxEK5SKG8qqeLImQvN7rw+fDwvZzun0bMWa8bs1b3N5+77oQcggWxchvM+iXM35MsXIqObATbW
xBNBmMpTTfBkm+LUlRVYoKgFZT3ZZJnFo6nap95x8kJubJwmU+z1KI6B6AJkBnr54Z+kQ/dJp3sY
k+hcaqtZcsjqsHeM1q2FwIVB3hilmWVybGupyatZxWC/oaC2aP4FqkGyxxtismNC+ygdatYlUu1w
GlE0VGCDT0+J7aSjxs6aTVmx2VwPLIC71kOERG6ATGa6hffjbCV13n64Z4R8nt33pc9MJEakcdBe
g51zk/sgRFWVhNJWMpWs6E23bHcTzcnVuAWBFqeRLfrUhPOdJvKP8tini2CDbgKc+4bTb00IOyky
BYQPEjjZEk1pD7Xp4PAdGCmdQzmPcsz1QjOATKez7+W5/Kfb82x/Pwd5lp+1fWXfjAUpwKZ1Ruad
70rJJ/s2dtr9y/d5nO6ne73VGwfUksM6YWIbZV3wZ6AiR/m3fO/87nr46g4YmEWVqnu+E4YCHUs4
0+erXFrZv2JYjl8Cez+8ILzl3uJtvo+EkI70E0KvSo/GccRcmRtzliVLkVhuoPm3pYjCAFgyDI3y
w/3vralFq0PutRdCEh+Ti8Hb5Dy6iGrNfhAqyCBReXQhfrsPRTgNwaZ+qWuHt7XkzB+DkA//sS9c
6k+AXPAdoV26VsLX5XP4nmNwbDYUb+UutezMMeUrx3k331iU0odmSIBNmzHpZJtuPp97hZp5dZHw
tgu5Qpteln7jHOhEj3rs2tDkhvo57BzMAIUd+p+ARWpFgo1G1YmLdjd7ztLXlgL7j1tq+3H7Gebc
qvl5n5L42YTLbwfPSi7isHDCvrC9kKYVfohJKXD6ukiuD3bUNmY7Ai1YHGqzqmd6maDBCwTcP05O
qOfgMvQbYfABltFdhrKuPq+cujCd8X5mGyGrRcGdo/iokO8w00tLe94ad7Wggfpafn2lavMB82Hr
XBjg77bBwNmxtVYdrMpmib9rfDYXNfvxJflHVhaHqWUd/NmKtW8NJOTFwOLu3Oup6q2C1sdDe2/E
yA7IYTG87gWaak/XPJ6foducf67gYrtilE9GhWPlxjk8DPgAzDrLYHYVqunF97rJGnv4B7gECRsY
d2nCivSCFXdbCb+huDvo6+mTvHf6rEf97q3eDuzpq49TneM/QgLSvQE1Hw/hSwVGPNc3NniiW0iz
K7HmbVUcsbClsGxea4fPEYAbe6t87uTeruP74NmQh34tfl1caN5JbY6T0nv/2dAs4Wx3Tqx2QWUk
IemgYnIQr+mkqbkwe9UW+fKKLrLPl6qkw/tZ19RIyqNlZ/mVGOHGNp6SxFGrlrBOnvibIWqrnnJZ
fNfNM6CogHWP/SO+XKx73zYerdvwYarRE8ZVP1fVbeXHl++rELGsf5U7J4f0qpNWKSSAQeVFLR4h
gZQpSXPFnqeCC365G6eGuvJUQhgwinrV7iOH0u0nPVvBiD74jOCD33B0ECS5hGF6wnk8LdGDF/iQ
xm1vCDd+1FMiGxnfRdo7WFYAGBW00EoGKjaz7Gg/meKlA+zKFxf+PllUd47IbAbJPlW8By+JdPU5
VpN0iQqMlYMWumQE8GPEB33DIh4n+5ZvCdMZVVplB25tGV43H63QEbppU2ULPl4ZL96x2WF0AH03
jZM9MTQ7+UZVeRaBN1u+qpko1gUIDLP9Lxt6K60cCiunDSWtcuxBQKu/xtve6/fpVJIGM/i9R9Nr
SVB5mkzR5M4AfaTJZ9vuMi2K307jZioEbaPAqhobXQzhho/yMwtzfmCk8fwNX3D3vL6OAx9m6/N6
DtOzunqVSFfavWP9UE1U1m/H6NBBRbm1j/VtNJ0QHw5P4/TP4d96xETu7bLhgq67mnmLDSy9NxHb
16dpK06FtqlQTJ8aadu4Crn8ULusKvlUJ0fEp8B9W7enPQ5MD27OpflnYNVLh6aw0Cqbk5XCl9do
o2kGK8Hp+JhUjbFMXUY0H7FBChmifQ1I6bO9rFE9BYHxomfadqib5bkpj+PNB/x+XQvGR4T580oP
TxyDvXyosbgfJoeJpsAOYdfOCS2gxeuoYopGG1X4QvYPksTz7CgFu36a8JmaJIeFNufq3hUDrHXv
npS9n9e31S+aF+fxbG36dUaraRz6S8Vd8YwZR6PUO7rjBvP31bn49iBuO/RN+Du3BqiFM2d3zfbh
VJN42Jjn6q5mPDp/JO94hutUR+WBc7kUxDOcty9fhMujA0Im1ce59DpUCvnhdiT/kTZB88I2L92V
H796iw3+gokSk1WOHfG+rfJYdVcq2WW/8GwxyJ+42M97PSFF4Iy7mGjOG0ykmcY9JsEeexVtLqHH
TTB06Fpgi3nLp32QnzM4NGteHRu8sBddscGfN1eMXIH3jemrbuLIFe9ywsYdnhmuTdaN+6Jh89Qu
xg+RInTVvVZ3b4Ky940MO5huPtPRNgcrQbbT2lhbeiOB2NH3Q4dLKdGUuLlvHBV0euD0EUz/ZzpY
NkGXqonmeWWSnGr61rWvcIf9FEufLYW+WeijPuTva7csmSqBjxFJprn4DkDM5+HHIlnwUHBk5nXJ
q++4KYrBnVoN8CVMYG4g7XDR0G95u8ZNJQsRNA8sKNAH35eFOOpLtuIF8PW7f16r6ZGuAKa+OOq+
mamm8H4x6smpc2Lmahm99cdB3FD+v1+SqQHNAzg49hU+YT7MjyHiKCR/AD0LhktG6QqRk95yf993
/rDx+OyY0jZWdoTGQRDn+FHCLpu33q2eHzM8M3lcBoHEBrW2BpQXUgR8W2LZ/uwgEAF4w89EF2tp
mPOzxfs8+C0rVD5PP9D9zNgPXH7wvsOLL3PIe6hjVDn/FRVKjVBZ/GFWOXRLFsipkB3Hi3UeZc8R
NN4TDk/FDZQUOaUltwNr4T6m/05/ZmPQ/vi+ulZjCh8pr8R8u1mg3N6MF7fCID2WSolFOvgkA3ys
zJu9ot1mBLGEvp3a09NYV4WLBLjXf2DDpB0W8TxC+7HrGDYk0BHN99XTmT97fwUb2yqHDx95Mx4S
vFgb9PFgvr+oJF6Rb/VUVPdQe2CjcBqGcPq1xbwjLjZfw8bhKCbX7jwGQwARzRC8ohwfgGMGMKL2
8qts+H5RMv3xh2R5U+K8EwG1XEm4hwT0gQAMyQbnr/EsyBZrbAdwnqELF2Yu/yGs5gP5QH0g3joN
0Rj3qcZ52rkGON0gz3SBwKzhiXNgM1PdqQlhtwX4ZSdTqKbONTiGbnDNXi4VrsDfCIHBCdTPWUX+
qB7zrzZkNQwu10qQRGSiOgSbLjuiy9ZTgsqQ8pOJzCYHgQXZMe4NlwSKby5KIoIS0wK84p2SHG+P
40RqHL7vL9YYvwbj1E8AE5EOqo8EIjrmHQud55sMIzcyW0inzKOZeLc945Im2upmeC6TMByGoNKU
FQmAFDafULRvojDzYF6lAMD6y9c8aPD5YTV0rvnufP+aQ/B22iMJjj05nNqAZb3zM/I+z2vgUZP5
Mlp5fHxPf+zNQ7eDcwcULsTJIouPTV7unbNt6a+Eu/6tHVi0dKhl2QtWGiFxrs7lz4NntAt01/8q
bcg9Ti0eQudveLReI5M1PKYFIW7ZD+zPXrD/E9ycqRjZGve/NBP1ZypMfjz5VOGuJ5LURBmk2zqV
w0R8JadH32zozkesitJogL/ugOw5o62mo00PBRVKm4oIGp+pD9fZFZ7f4EnmcgMrNOaiY9Rsferm
iAplPMjXhT+PddubzSfu1nF8nhkhJe3JhIoa8nN9/jCROoP9Bn6xm/FwZuDOBh5qbU9v33froOD1
rM85+AaKjcWIbXNhla1DTg0T2e+kzMjwxj9fXYsXxs4LSyPphjx0cqrZZLwOab8n2tCFVIshr+vn
Dn1ONjDgwlYFxFcCJi85wgRwOctJiaDZ3f+KHTB+n56iVNfrSeXrvJZWGRQBJaEr53PZA35Ddz4I
Ws+cjMXH2+vRDFShhfhV1QDhL1umXfZ7AcC/zKv5/locxno27c8NqmLQKpK6cZZ12Pg8fuT9BSN7
P0y7ehrIl93yXIktR4ngNoEObeZ/TA094nXcTr5YcY7Zj7jKB9edHJhnXayXu7A7rOOTQjcO+Xqm
m2FOZHh+Rti/FdtDag2k9ewAiTKV/1pxQrgOHtdGevuGnZKLd9CrAtOUkQjhWo9Im5eoIczfVrUF
xgdCRy79z53v9t0MDQItBBYBmBkeF60vnqhm+y5atp/vJ6tLZBEjDATyJwOzAhlHjRo9wkBbB0kv
o/UBRwBQwnW8aZHp9ixBuwYv/EB9ZZLefTR54uc654/boWQSnu3eCyzhaMuLF042uvWuPaioCDzs
y6FmottlNNjetzMDMCewWMgL8dSp+eVjPCsIYxzhuO7M3ayi5aMIzssG3quUnO26ea5yekkcrOfK
k69vdB0dUybEzURy4MBd/I+o81pSHemW8BMRAQinW3khvIcbAtMgvEfA058vpdn/GQHT3RtEqVRm
mVyZE3Y9EHeVBWstfswPsWLUPALiHWzZSCJRESNlsq1XWrDVM6XY9O6A/0f7zmshYBxD8wo3KzlK
tm2oZskZAtF7IXR0cI5tH//8j0x1hyTPoLg4hhWod+oMo/NaF3X6+/RJbF1DKglYXsHGK4c9zIEc
a1LLj9GdX+DXlvs/Q+WJ+zVKP7P4imoadvun5m2/fmVae9rA9+YdamOP7SJhIcpKl5+x8ByssZSL
pIGpytToPlY4S5zAKy8/gdFCJKtZa9dM60t6gDW5kQ/N5q91xV0naN82e7EHBplgs4+qVvU7K88K
M2A3wdw7VRtFyr2eVLYQp2KHxrnrJIS44Qrq7XmBR2Pn5X7LLRdZeWI5CzI+Ne42zlt1iEgpRil0
RkiEEmci9+IQdn4s4DRYlCf4WOwdJpzKFIlCxN97Q7oBMJ4Q8d8Knn+ob2yzji56RHKnXq7vWxeI
4y6Auz72eOx3OoRb0L5iECDNdG572y525xOqr8S75+CiWB8fZMxQt8IyK5wpZwPyixFWJpZv38jS
HBx+IxWDoTbJ5ciMFP8MajARBPHiLQGXG5EzFKfiEFpls9pMfinIaYSHCSrbITqSLIG3Xf3rNN75
jKJiDVgEvxMshhudsM0XwndFeIieiZnoRyEuyL/RcwBr+4JK3RPXc3lgWRHNYcSQc2Fo4J/i+QPp
GbFHgimjnO7ayS8wnvIP5sqaYMcp2NaI3Dz4zIKPkKzZRkDDiDABIigusFMVPCZKHZx/TDjSox+y
nLhci5oqWuy9QS4OHBacaIivVWMbK61W5zvNGmeaE1j1mR6PFhMhcblS0rgK8zCz94B9gIuTSCHx
b88INCExEQA0ZhEZFVRyR/Aa2aaiSlMMoLZ8/Hxr6xPXTjw1PKw8EGcE33EvA8Mjur/1mFksUwQ6
yhI8FO+joEYytPIVDwOXxCyQdRgjWhg8zEyahaG3CwgrU55BWIyFDVxngItveEXsCHJWxMRUI03u
+60Y83M+5E9EKGL+UW/Q0/DYS382GAX4bHSBUKvwR9qC27tQ0L2yPvXg4swqaXaBMkgU3hDOw3TD
ruBrs4/CEzai1InzQZTtAN/gLRNy9+kfsCUIIytADn7oNYHZxM0dhjS64Mw+6dWRDL71uD98JfF4
vQFoCFsagm2vOsa2Tktqu0SeLWHjfgz4ByRRicfdB6Cy+SQnLxaaGBGQnLIZs9iDLoLlpeJhbFLQ
xiVtI8jsECLBuhJS7Thg0xc4bn4md0HnAFqRWcT0eoPR8Pja59OFa7fm0/V8F2ESbjp2zpdh+CvD
3U76dwEC5XCNnlfEejwS8QQbocEdyfCElXUH+gakIel48sL3Jq8VAkJg8Si+uEHt+yIKjF3Qp8Wk
3MEEY9hefGKVW0mTy/TGvs6JiDFNZLMag9kxRFNzz4sdO44JIreecPZjOA2wmukhlHdaKIoeUGSC
ZRR1RhnCtLTQfDZoKXYopc7k/6ixgoAD7CCcuTHR7xOTqMcOAA32FcSQFunYxZAi4JNrY5OXH0Qc
zyyBCKlQkyYUROEM3rdOOpD9tIPZIuhA/Jo88W6TKhsIQTFzn7c/gHEeBfikX1ZMlPReAoRQZBt9
PS2Tm3ytBY8vpNgCdO0fhOsZGb895miS69ZQvv0kBWLbpd4FmS5S3RQNUYSWELYneg5vBLoG5ECY
d0geTAAPU+OCCc8rpyErwisP5eWZJF8v+0HxLeCzgNC/4hgppq/8UKqSwwHKX9xgxXJTeDAXsQd3
dgybCiY4anDkeWoQMuiVn7fMCTLR8KmBW8bIg4jCLW3wFHiQyFHU8succTkrD0TAdQshYcTsT3/g
kzxyKwYr74Xm5H+vnApTjMGY/bAFFgWuIn2UJ4dCkytg9+CB0c91IPrJxZGKvi34Lc96w7rJkqfr
IUfDa2nDZg6F1SAZ3dAco/FwKG9od2lzo6QWawZkVOyUyZLcFsRN2fN1yeZqZ0zvuSaskysaga/B
d3JFxQ2MMOaKFuHPZC3Jb+BSqK54gazFK9VvC/Zy6vtuC9yMG6ksuhU8GAh9ExJb/sYPYI4CSgZj
Kvpc+EuL1w7XkzbjstgPuM/yvej4lAyVduKoD8psnxir3IS7iX4aDO8P7sxxcBxgz+KewRbCO3QR
ugRuHSZ8ccMIoRcYKvkNL9kD+DUjHY5pXmkDNE95NptNcVOdfExfHXFbcDpzxQ2jGoqOxMLOTrTt
oZQKS9LqtmAEmCu+WgTUNJQLUyem38gnShteMPD5iusjxO/hh+yB6cmDHt3m27lVcUMJwmuEWXwc
5DfmKr9hPBaovEgf1R9gbIf7blA+eZKuK8F+Qn9VLH2+kHtA5xbpCRZ0FYRSKMZrNprwkT2ePCQD
xQZCIgE4N7H2mH5BBSlldQaYlM6FYsHnhxpKH0zElPWCD1KuwivdxRloIXL39AgDDc60+WLPQsDf
K8RdCACnXwRVzOVYP4kkSES26bigfrTKVal7GTrcC7yjPQ5S6ibxM1ODSSGv6VVnAuMFajJjDKQ3
iS/g6/lZ6U6SbkQpQM5gV6ffehyUcMLlz/CQZ8FVkrnhnoALTB8Akv73yJma/dkagJ/DRIUGl1dO
p+lCiSVMxsivcCmQn9NnaaVc9gZeGR74VD+NV97e5LvOIRlkWG3wXXjF13qMGGBAxqGsAUbNPE0c
qmZBQgEFZ5LP2/QUHzmA0qK2Nn18IdclBsrVxQ4VeTy4z7zOzyy6INJYjCBiwlGE/rmNR/8tdm/3
FUGB645kSR8UBmeAcxiuqHRl45UH3413L1f2MVLff9ODOARIpsKEgpzNC44ziONKYB6fDVoNj5qa
XqKWHIJEGgJprz5VrRJNsG+jG9y+h8WOp7ECBfnh3qMGxiLMe+KiU4A3oo2vCKoJ3DwCMVT89xJM
HghkoIeuQny6Lnfg6OnEw6NdmN4CoxM3jc5tbEwLnR80RXDV7e1CB5hVrlHDzLDBivCLQfjRfgVi
FHlgYhkelry/bRL0JblMmvP2DsPCORDt39/h4hWnbFa3PZyPhPghXyK/VbBrFLhRLkLR5fr+gs2C
qo44WZUNv/xxa4XG51Av1oYoXVKydPhE8bw/v8A8Wus/HCTwANA55Ebfc2rE3DkRoCmOoPElRXqi
SGsODsA2rnZCYTroh18r93U/CwqNUfYKb0SKvK9fazJeMCgIWASPFkO7culsWYu6uTWlrAfndvdr
DxhV0A1oHuDjHlx+VH5RrNk+jrcwAWxqHkaNd68hulwdHYN7FwvgZOBSuXmsHsyI+qNBzL22Okxp
l/s+hsXGh6nee49Kk539gSvzXX+CQPEqDcoEd5QcV7qEYxGgqxI3R761SlZsDyIEkVbaQbHVefE7
No2LA3Bk7uzeIbKVxXX50ITgA8kzgtB7YpNW+epeKL8ncQZQxioTsIObFQS/1co3Ho3qxuxtXegx
qfH6jUFqw39lDGOArRb0QJ8laY7vvnW8BMTkCdafcKspar0gpXRzioPjBloU8pEGlmijNtgXCMjj
Nzu7bf1R9Ko1r3a2bwY19s6+MMydAhAHVRPQtAsaiArK3XDPCt49hF9y/tUgB+87qHzoGyY14Gtk
h6tW0qkSLXy57xdhWCRsK2twbj7J9a07f6LrtkUbtQSC6/EOKMfEtSvn3S1DZ5Pv71Ax+3hIEjd+
fgKcyzkc7fLM6AJmh4Auccp5H8OGYiKskehXFjAoR2QNmG5gKg9pMLbJq6xQSgxqT+dxcBNo3+JX
zhY40rRmX3wPQsoN0yLwqjzZFTGSlzsYtC/WBPAofwTsnB6gY2zUg07E0ABHoQl6fvrw/c4u7W5k
JNEDhOzRXJwuneM9SIDQjdZVBy0eiHnIUDt3CDJiaHsqM6oI6mWSzJCgUCwGKj+itNiCqL9BRRzh
jn24Z+7Bzvc0qV3kf15lViH43Kv2998WKe8ta9DsDEoP9NdjA6katH7KWkOSQSoQZmrKo62H6c1P
UelbL1yo4bUSa81jNPq1YZ+1DtZovV531xfnDYt++wS5wCL/btysmfrB6N9X329wNCkD7667G6wu
CMHrC8Ouf51WbG0CxqFwqI+cc/DyeGOw3Bf9PJTGJdFdOMiB2zV7N77jKrplZ30LIrjvv1mc59MG
6GLTmK13tNeEs6wyPEZlCK/1QXiMW0anYFNTSja04hrhMQdv5S0oEF1xC51iC51Q0EQXPlFxKy4Q
eL/m6tj7Bi4m3wXCIRAnpmGNcMf70tkr841UultQNCJ5VQ51WwCJ2Dlv9LJ1n6KACl8LYZk9LKI1
pQ6Mzvfp5gZYneXwRsYc4hA4vj6wWH0nhV1H3zfnCV7bfQWbffMIm3cFsUU4VOxqCESlPH2Mq9PH
ct6qQJnRgRSdIlCJksNtnnNMWKV5u/73Gh+HSZAskwA259B09s19E+GHZq21fsGshG3nvuxuF12c
/no0QQZnOUN9ADQHkjeVhkFxCGY/awG/l+wu2Xrm/BQ+9AiuisCk4y9udF7lZ/nZ3bs6qDP7pME9
w4qktvOyRpev82nrn1BdtZ6ehlsCR+Z8WLYmE42nl/uFtfrN5lKmk+JwO6o04zA9SCiG33qMsYHM
eI0S53rRr83ms93oPaHsByPGR4SAs3SHi73V7/e7Z3vDc92d81wzIKOy1WSiaaoVPFXdFTxqiDsM
fTilqJPsfBozwbAeLjrSnEx6KEh4gCqC1TB/civdU41fti1gRg2qBa6NwuoYGqvL6DICJgCAaNei
AMI34Lw5h2zzGJUIsIGB3Go+TFgDZgDLCXzFoER5srZSwbx+Bju00klo1lSByY7F3pT9QMqThZQH
CeNaThBzMDloQfNApALMHgTPACkTKqOdMBUTag/aAxHdHlwM+PHDJ04PfoQsIHS3VIETcEeIaIfC
UXs2k7rboTeDiprfY7tdYP152AAjl3mAGzj17aLdhgEIjAEf0wf5pIQ3B3waJBmA7YvFDzOUxNr8
I+CQ5ZkUJITQqJx9h2AG/OWOqJgkzmB+ByBAqQIghjcgGQnMwVDA8+yc3CVKnBWbRhCLKTgeTQil
ngQjsRpMF7j8ptAal8Hz5LaJOFDGorZ7aDKpkbzo32jEg+uZLWesMGodEQEOnHgOisb8nd4ptvLl
Un/+kELn6uic7Oy6QE7b0pBgYZ5EJ6uptVkHH/3QEX+cYKDTAijjZbnkW2jObNlu05VIh9RzBHDo
YYbTDFWpCc1YqpFchD7Pkq83Al4k7sNb+Dy/A65Alw2fDs8z/QOCUSCh0pbj+QPS1BVwkiUgLK5R
F6HYLyAdmqbnssh9W/5oSTNvc/VaZimVh45WR7Fe5TcdRNcBzwqxvwXc85o9ujeVfRYXP8OB5K46
hscIj9j98Eoa2H5Gug0FK2yXbC5FoSJkOoFj5t3ZnFgHCBAQxTqbOkl3pa37F3K5FzABREE7naPV
cnP+wqznHcSW7XwDxo/OsxUHc6tecF8hNbxOazGlXptTq0cYDrq62H73GZbpjQWP5tAD8KtDa8mr
Rs6zfXJNNBUM4Ls36eJxI/fwFkkg8NGEI/rV5GRZz+lm/wkJJTlA/Dh79Vdy/lZXd9UB9MQxdwCB
o0N8XO4ALRi9A39bHa1GozFF24smWiCLLWKM1i0Eo+gce1+nYNvwmPj4ryF0CjbYOZvYonVzHs5+
lALrPWjiNuijdfNtGNUhu666W/Ds+iJAeXBOwXIGpfTRewzP/VOX/zNKYQDhqoANwFudZzwIRajD
mIj3694wJiKAewPYqPka5bBvpLOB3ZKxgCnPCjq6OoxeHfpdd/8cogFj8xPMWgCfWK5wzeHVO/L3
CorAuxYOnh4EkoDMM0d1MB01Kx4MYhVQsRJSzQMs1iVwCCy56qUzYIKo2maD7uLRheLeGYK95djX
9Xqsi1/wau+hsT54Mbs8Vb42+5NthuuUmpD9hx3oZNFgZgzJH9YWk6EGy7uvn7Rqw5/GhIk72x7E
SIPb4q7yWkjc445aeWlxWEw5vZkUjDVpgq2t8j9IDBx+mSCbIH5CYuUIIMBFBxpN2FeYmnnCHWNF
R2P0OParbYn8Yt7j6kAAxfHxZO+wt9MCtBcWJeRJoHn2E3s0QeiG+cRYbw+ybt6HevOT/U+2mayU
D6YQReJg5khqQ77j4o2Z/TMuYbdCAPmzBbV2ujXHnfF4/HJAUncSZ95+u5ChcxQ9tk33DWv6B8O/
2vxvkNWv7qdbRaxgPG6crQ6sK4xr8gbWGGbCsX79+XqVIIf+vyIIxbFiKt7dFfUZMBYSDLBXZEis
FdI8V2uxqMcsNdPD2f72Tfz0IKFGqV5ofuBsxNSKwCEVyNk6NXIXY7LYHvoZYLXO4NsSR6/zXo1J
zz7+8zA+7Uo3JhhmfWDFvkWVEvonlRa6Ve1rc+9CUeHCzeLiBUBt+HThdmGmPCA0RCFIwh09cjHD
Z6RDAl5Y8sODX2NFytY7jYjS3mm83Z89zZH6mTvk3p3/rnJVojVwXDsvGntitlLE4j5tlEBwuU4w
qQNNY0CSAeP1yuAs4qzpmXdg4uoYdm6TB7OnWT9kCMsyDUwH7QKv1Ko6VexIvZqNMqyYa4zcKyXK
k5DMz87udADVNsAghn9/NafXY8HX1qqF0yDOrjWyaAvrqikluVRZ0zLSv6DzLt7FUw3jFXzeMbX5
9F2yREtf5/lu7kgBcYbE++E/1xp3XI56Yu24IM0z5AwXKMizQNUsaGN5ikCShW48rVvD1pBCbLc4
3qddoK7Qp7Sk4d5Nf3ZLMob1DaV70dbZYj5mvXNwCCeB9rq2DBtQQ0sreN4p2xSmO4b77t68SpA9
n/bR1Tt5nw3VmVOxsOGx/CJayDXp2MHyh649VukR0/MVZavA1kmsI6uBVgH8Kt4Rz+B5o7dNR5EC
Wd+nsezwOXD4nYfrzOgRlrHMl+HIWnc0DeL6N0iCvXuHV4l9ttJErMcpkbyJLQpZjvD296EyLUxy
kN/G1pGoBcxMNqHMdFH/MoQ1YKihsTV0Lg09HxB9WZcGkXu4D1ntOaOOt18KSmDf5kstbBAuOKDN
5aIET5BUdU4f14sBgXdujEbb3T7XKxEJUWuo/gZnZkM6yXDLNhV9nIoGjq2zQRSCocBCOhwOW4uC
3WrpG7rF8Reztr63Fto046AErWerNW083caU/xaLIYvugtvPY0rm152avoa9pvWi4C6eLT7dr3NK
dMnPLrFfGpDz1QzoR23MzoaaRvtia+8O2fC4alJWDCNtbOOzBXcov7K4TFvDYT22+pudlwRpU2nl
sLverKlF8Pc+ReGEfLoT9qV2mwUlMx8xeFJjDLOMtbhZ87Grihgj/FmSwdqn3qykWv3Tue2zEdwb
2ri0kCBvgeEPkF7+JyRWzBigrXhbFHpYzMaw6uBk4Oxt6iyeFleKBnC2z+ScTRKdmwm/4grKF8j3
RuwPE/Qk0o1mEk2iaBTVbKz0rx1NusFm53S1Rd3672ExqBBH+VglPHy2MkYSHhy1Z1TEkP2AgGP2
XSbL3JRnZ9vf9k1ej3hWD+ZWcz+Mh3rGw21C0BmJ4vkB2Z3KOTiVZ5QSUsW7V0SsioJ4yYfi/BU9
oqP/hpeZSm+2R/w1iKEYphFt2vS7Wyfo4svisHVxrNLAgTav5oyuxliXof6OZGVu3T9MVeC0fg+e
HKwezMl6WpbcQd499T9i7J1qD5QSAThZan9/x+Xf2/qTmeRDjDN8jo+IyA2hELcfvQel0EsSeiRH
YbViT6WOzGa/ndxRVtUmqpsp6WgdSvXl4J3GSKc4BqQ4dWoLFq6W6tcwF4mK5FODRm7YHI+W3CvL
o0Hdt9SmXy2laj/s0vNuQnReOYHXqODpvWzO/AT5KYYQCVhV5sgA5dPQfnmQqgZyw6E9pYFqpEIu
OrTwatFdypB5oHyt2OizcW8ksnvIXcra0Ako4qZUmdN4smYJCnCQpKGR2ejkkr9s/N0Xzi1Lf2be
p9Y9VjP2+QnnC2sfrXv4gTPHI/tWMEnOHsP6F4FddeSrUNBEAvgHZ/JPoKs71WC68C9hVszsXgU9
X3UD2rnh3L+GeoX8elEAe0ABwWbumyuCvMSGhWv70Sk/9Mv0f32GIixZQ7pNb4fC1knFl5OtI3Fn
lXoCGqqCd5DAiaLAbsEjUaX+VM8lqFXAC8PcwwHS3MTW4WLTx8NFN95i20uIABA/YQaaAf+kuar7
qq9WtW9qPOL3ki7nGtWN/0xxnBdrKT9EvvdyuaQKHTmuh40LtcQXyrv8D5dujwMIYhy7Xt2o/VJ3
I0d1NTYpnSwxXnko2vSxC9L3SRWbjk19B/QLRz+qR6B5Z8eVl4lvgOt3xHx9MErBPvD6Y/hIgFs0
nwIGZjay7rUGEIgxLkh7dvbdGkhUwNHDpQ2g6RTqrk5OXETf4zX6zLi3BuWZcujU9xR2cYKfAwQm
nRpZ/8qI1aCLiMl1naNNWEgLUvNrT5xR1N3bm63T7WbGu6xWnDo878EAj7Rq6Uc8z9SZ1fWG+KW9
ju+CYmoeKeaCCohXaBvhe8jhWWpyqHyHjD19q1GO1ICP3he8ZgwlzawvoXjNJjhJqMrmx7yoeKiW
If0qvKTmnQEaIMeh+wm0IB2mJv92xRDXdNKByUwgHOtZY1UTWpet+0b8gn5Th9CrjFJK2xip0Gix
ThjeawE3Brb8Fb4GdBbT3HDaCHqJ3MOXgvu8e+lROADcALYh+rPKz1qItI6QttBg1XCVNVVuP4gk
6fmkk7OFRm8s1eU5lBmSH5Co+jtzWZGebIUwrUlm6hA/c/ds3gd2ZDrBOQ9zTp+N+Z+VAjtCGlSt
NiLWYQKX6yMBo7x9bWRegmxfuRbftHGzzEFjoBNjYY3WQYoJgSGNaoa8BtbXbQ+geOYnudH48YOl
/NUPvjdxGx8WWiw5eZeQkEMdrn19OrcW2sbZ8MdjzHr2a0GNZP69sMbHftJhy5Lpf2ATgGgrc8Y/
VoWIP+KauKBm6n4iBApZxTx1+dWok93r/eWYVbBawGOhrUFtuNichFRNOtFU24yrzfqWrXAEwBzG
ZNZWmINF2+hQr8AVat5qRh4dAdn1EzAxiDFBkAdwkvKkP7j0JVdNdU44CJeEVwjygPiHWlirpA4q
6hvZTw8bi7pNGASmT1/LqFZpKsxwReHhZVAoaqDYQRZhSoMi/1Z/qLaYCPisaXiKKNFkltopBC00
CLJQD6vPsjYClMQ5PqwflBYSwYIIggBLduSpgv2xOmQTm2UcZ/jf71pNquBnKHrkuHdgyHQ1B1kC
W5ce/LH8DqimoSDbO9TCoDmpgBPUzAyAdEXMFhv9okbhxsomohYxXfsoambtlM1U1jLMGKyGWAQj
+QkUiVpYN+Q+OfT5dDnry3nV+qwdEPUqLXt8MbgdTjLisyzmmFWaPEwf3qdnkxsqg6JHNR+eYhYg
UVRIN789WH6bVRQ0YE/hnHrydo0VBXwwGH1W3LKXBoyEGyM8dnbabcXD2FGwBDEdRkRl040ZCzGN
jM2wAb1sOmrDWC41Nm6cUxEo/Cq/N/AGyyVvY7uJLnhWDNdjnyHoXvvprtvzH47v9xhN/LryYY/F
YiWnbfnc32z1qbB2S323VIe5CiMUpXaCVWmkK2ifLK0HtFJdOGN/0cxbsgO+PcWkMzuVf5m1Z3yM
PYp4HPelmIYTj2xaClOCAez5vt8YY5h3UHrXTqLwYBYTXBIxHbSzfUuGGXzxxFRNi0BFu+BgJuuO
qwF0lEzUyaw5K9CK2BsM1O8a8eqXrbXCxBvcEO/VvMiCgoOjR3hxa5n4otwI3S3dQoKo2Uxta42E
NQrTTdsKF6r7stQw027GQFMwnmAmfcziFlXciPekdxewKnP3p3bMIlCj0FypQ5g+bTp7OTg67WZ3
7nblx0UEcmSGjRAmmACmJg7CL1SBMD5H0YRoPrbnx+p0bk6n5FTdv7+/HhejwZO1E6NAIVP9ko6o
FW/b2T7BjunHneLdnC0fG5XBybLp093YrXCxE0zTAfW6j7qCKNh9RAv4qygkssN03/wLIsj1C+9h
WfMLS1Y9DjTKWG2S3iGixpXFi0WMZUrrm0y6B9sqCxpLwrdJQdy9nTSh+PCe7e+BaCUMHX+Ki+lZ
Bg+okDcKhEDAKFeAVJHSVMpiOKBhdx/dLKopm4LIlaYCt3kyovhEc1eHNrN/B2OdOT3iXQw7aBxZ
qPc0RaY0uB4F/8qSTuQcMl808xWZg8DF0zyXASATJtspM+eKD2k06o4nLggsDQWTsV9VZkppPoyw
2YSfmR3aopglk4nWcs0HRmhVAS8GV482qZWaxGxjjLNsT0ayI71xusfaWxSd2RLmlP0L7nusDULr
ukwpqCh4hTxhqgWxgK+BwcBmcYa5HnGN7g4lNA35Asv6PxMsW/wYWFQNss9qXheF0ABRxc7R+4QQ
yNHT8IFQjpvFiwtUNxUg4ygECWyK5KD81DwPgOnCMkIhqcfNDwB9eNv6tq7h8QvYc+vgkWn9FOkQ
Kr9gvidtl16U1iSzZbbm5AJb1yeF7yp919aaHRpkFJ9CUVFzTDc7NBA1JHMMUW295V7FoITUbFU6
Zi/HAZ8pxWu/iIqxg1sYX1l2iUZcKHC7USh48aXRSHOjORSVMLnw9dlRAGixtyudUufD7eiZrTdv
AQ3EdXyWOHccv0hHIZJaiREUKeRKmjF9yu4JEcshW1PoHQn2Herq/jsLw8u/UeIF40uzGqH6U42+
zQoEUO0v1GzGmZQO1YrgjGHsRCT8BEr2xzCHiAVV9sdM7K8xQAOk7nTkh7fut2lGJ/fb+lJH+yGs
QwQYWgkTBcdDZFJefp3C0gUlVQL6+BBod5UHJH9MO3ABORntxlUPEHPJ/QxiAPpE9sQJSNZL6R3Y
DgJMYloCNel9egged96OoEdCSeu981xTPgYs0/uFFFXX2b2C+9T0PuEheIdsxg3qvd7hvfNqGQ09
PxhcodEog4CtgqotursITmlmAR9HaTR9csF/6cyGJwtCTwDi5YYWAhaA9Cm74OdQDutgQKebcpbv
MllsTgTQ2YqhmarA3fehAW/oW/KgcMvQZ6lJMDMxmtUjpPUCnVF2hCzr7GDq06zK4kDxuRYotHNS
0+zHncx2owLLE2cT3RZHPN3C7ym9JeQ5uHB1HWyewRNLvPZNfTUQWMF+Slnpo/WAdFD9zvfSH2C4
eaFppREo4hAKNK1rT4RoYEVLO1AtlvoGNWDPwaX35vSiD6sQROs9B1g+FQyYbQATE7juewj7BxdM
AXyYX+icOjegkay79VGBq+GUwTtQ78lOgrOS9RSAM1aWvDb1B1g/jQ7n3oEfmS30TCDAwJeTB/Kk
ffMNmOpfA1TvrwG0HGQ0gOoiHb6ffqEHOK+JadRwWYHm4C+ZfD/oZw4l1P7ZbnlCFN+Rzlsc6f7Q
PYhCr1MaHgRzYQVrAbYWlxbwZ7E25QHIX990A6RU4Gx7txbqoNBtdZJFDU6izK8HZs4YB1XP+gUx
4PoeEgb4NGqk1cRu/wViSHd9F4pG6JoR/+Wqdd16wiZDF0opU+16Sud5AQ0v707vNPcEUDujCBLE
8Np5Dgq40j20coRBh4aAJqdtS4gVE/OAXgHggWlTSHe7ba5xK6fW/iDaOAa5y94uPbz7oDaCjmZ6
wuAAMYvdntIFJsDjPo6EF8hpwJbyxqJFjg0nRRx9LMnxmhgF8El43qkBSOABew5qm4rwuQn8RAsD
K49y+XWOMj1uEsAX2AU2/Ik/7KcMHKKy8Cmjkjrl/OhwF0KqJykOKlUsdCwNlIeF/QZ9DY4+nyLd
0XqgTcgJ8QVgK0Dkb1mItz6s3+YKehfQz7TpNaqRlYjrZvDzvvYPlHEb5k23hImooIiGW+KT0WYQ
vp04PEAwiFHWeNVfRHdB5QT7JigQ3N084Ujw3KDkiO8xcL+Ld+OMRg7McSQ2yAhwy6XtCd7ePmOU
0nQ2LrmoFbSlgJRaBfcDPIoER4gJGe0Vc+NdO242JaiEO3EpGQAsu4jZsHQ08guWwvox3A9MldaL
aO7SisMRqgQAvlGdIkWKcq18d5yuJyktKuZREa5190AqSr6c3KLTxU5juuvkP9ascnBljXrZF/Ib
lMKXcapxrfneuY8ipjhHB90clfJwo9tXH5cYlqkoF35Yms608epvsTXIEcKscQzBZbCoVOq17se5
YdxwJaAnC2wq4ASwTapuIbqjgXpm4Yc2CCsW3uMzTYbC0kZOiLAOtBeoEuN8xOwxt/oVrd6HhH77
5SUIewePGXqMojPvvPtH5xndmtRD+9UWulN23GcLbmL5DSsd1L7DWkjm1332L13Eapov/9GUdXJq
PgNgj2hnpVnN7i4CZC++qP4PSrxrB2OtVRwlBMpy7bgjpwFpxC6OPj1/CxDmI+lwJamZED7Wkn8G
FHDuF4LqiiHVzoXF6EASg/gbGxhh0R33ieEDJVM5qI6rwaWLmdmEuJRO+EXIlUHxEX24DgPDfyl7
ZMde/GjOEQ5jSDpnceb68xlZyBYxFnR4PgHUH+TCoR5hC3xDM7unq4CXYETBNMlySHm3b052ED2g
u2DV0cGhPXKUy1h9QFwIDGgRkqn0dUdz7NG8q132SBNe1tbZ22t2U59oXNVa16AsrLC/ShLoU897
BndHRgNUJEgmyeR4oaeD4YVUCOOKOm7vzRpVZYCgyw2JLXpGwc6lg7x4TcZWtYxUv6DLLaiUfIo8
FTuvpmw9uC1YA2uQ2qliRcvxPZzD+FNun0GB5UiWMQ8RiCN8BHVcbiWZe6oFPepjMd+MgAAPqDeF
eqooZ1cZl7SewBaAEsIGWOzMKfBx6CFpu8ZYs4srMprRdlhtYWNNt/UnsoPBlvtTCF4efGAeAw72
+U/w8EjPNu42kvPtEibUwAR4eLXy0zsAwXFtilIROJ84ZfluP0iMhuf2pX7uP5rHfjIsjNF2X94Q
w3v5sGv1b93cGOqvcTkyxwAHbxZ0cLnlazYfoVHVUgX6rb4DqwENH3LRB4re2bMDIggjbLD71Hjb
8NK2r963NcffJwrYvYnKK4J9AAddtpR2ZeIrzEw2EjYb/i9zCKhs+Ox8BiUR9LjcLOqmtOHhwSC3
MofPkJXGMRo7TBPUGqDuMtivP/x+pwns7rz/1WJfVZQEQXlt2QrOUqAzKI0UiFGsbguXCDefZAHR
D6CibPdyWCkzT2MmmX0kyyZO7aUsLvtoFdhUIVdl08h/h4hvlDQKrmu2sjX1/fd1gX2f/V4b4bOj
DTGNaBDMVZAEOiAcL6q6AGcSZbn0atgN+46ISZ6wgivGrEgymJks+q5GsGaxDPOtBe1iBcabPKkE
JmrBK9L3cXZKv0QKqguSXfog0KtDKY3sUNAFfjQHUjGmGfbEf24YlUj/7dDsamojxksD5mBcRTiA
5AtCMUDwWGeTXQDvmEK190G8I/ZEqQW2id4lMTHOjbWSAXGIdtGfcCfZe3hasTSxQtObwCUss8Ar
xXYXAtOclyQM5o8avl9rTVJQS/6hZoneW/aWmrd0JzbjNmB/NxgvOwzP7F0zXd0Hbnj9calfaAz2
nCK0egcUArzKbIcx1WFPBr2Z1oF9MKLV67W6XFH4M1vQQ5FX5Xv1CRl1Gg6ZsY8JDFnSrDthk8Rq
BJzEKdU4hPLYUtGC5MsU34ZgSj38n+ur2H0Wx5BDKoNLzdMdL7Js6Xooi2uVKE6gdpw+yuL6GSLN
hB9K0WpFyuVmYuoHJQaAzs5kZtyog9R2fYvyJgp9Z7EfNP7oTIzagcld0J3QkywBl6bUV34UQ5mr
DlHH6G+6ouLo/1uHvYMBx6VeB+oPgGDAW/RVECjTAKXTSlxG1lP4zAMsGLVIoxrslVF/GfUnGqB2
mYzkcX1eY19xzwmeUGKXSl1TtAa9FAXuEPPdbBSBjaIDxwPC5rSWe4RcNDU5gCAhnca2g/DhCJTr
41CieIVNC24ZIpzElBpUA4KkW5irLRURZRV2yPrA/SBH9pUZh2VVBa3T4Xw/IFOMnB3qRC7fSpHS
h2LrmsM/nVr8GWMM5oTKhvdT5iEl7BFt4TRUx9BQyiUorjupEurOOwYgQzvfKB8lYxg7t+0dedZk
DIV+sO0blCIY4Z0dAZnQ+vfPwPYokuLY4mApt0gBAsCKMz9jbuP6XICtz8Mjuz63wwVw0N2neS+k
QetnJEXL7AoKeO2hUCXYQiAOgCZJgXNTko/wzWPbfYIeBJ9EYstWzpuDaV0qDoQByq2PvZ1/R/gH
SiDiIwK8omXF/QGJDjEQEH5rOdG7YelR8NsdQScbgIp11oICwLVvzRjZrjJb8LuRSaiR6S66AzZf
A2cbgKe7h+Wtat+D9lK2G9YrRpXGFXqHwZG5oX33AvP9DmJ9lDz4DMWURDlgSWaArff2UsGXZc6q
2VtsgoR9mBW/sxZmGMyTc0M0FOPJGp5JhTztKc4DZDOEwjjwOpy7B7KZvWXrYkxxyTrN4uBtycxQ
hO6BI6FZiqUpEE71PQ2T6058kwZhW5P5OgPc48knWCoRXNL+wU6MCQjlGrFpwRAhSuFOnOpEi/h/
DAoKXj97JTRnOUpSnliIOHyKd2BzQrfX1xxG74LYj04GwyBZHBPMsVZj1AwAqUBxGDwHRsOMfrCU
rVE4xtTRdKccIDCwhLAq6IDv7NHMAiZbAjYHntPL9AK6gDpy5DFPjUdY8QS12No54NR1w79uPjGV
I+dNsnqtbpN8GyJz3l32KR50ANI2qt37AsGSXHfbmVPOkavv1mUi1G88J+jQIcOw9osrcqcTSqrN
bunpX7AYY+sHeBBolFVrzL07QaUaZLEYjdE5qDiJR0TTvhPd3Iagsxq/3n5Za+zH12juJTAJosmG
asA7KkIf+IZSl4wQwq9TzCH7EOa9H1olVPYOPgQ2CNGF1W4SPhoFn+p6/q1Qh9ODW/UK9v7Oi5u5
oBAmgyL8uTu0/lzozB/o2dTsIiFuapRPzq4I3bh9JmYPMGRRWm3B3xjoV1Fkad9r9huHD46ap/t6
W/YNBMyUcsWt9W3EMGZgCVJ1j/vBirt1j1TM8xlIF+Dw4S6SR6ZsccpvhwS9DKsA8zNEmn5lfUMi
AflZWIrQmYBPGTk+HJPlGxHWh/0EiA8WrgrXcW3nf+FYJ4s3PjGp4TS0x1+PorjmxwiN6BC9iM1B
etKqtAvdIkYNdRZjOtbfdnJdw8fKOy6/8NkSxPvUq6ZzTbiHfEPBfeatz9U1kBNmT4VKoeQkqJLs
nTulSnvqV9x8wlppw+nOH/c78OodCmWqc3sLPu3Zrnz8Kx+EkspPiNlRUnJ1nyX4bizqf587D2aI
O9Y868jLuUCYUGQm524+gpfli7NjF+G1DNxgi3gSLAIvlDf89xW5Q/9XRgsEoR0KXCXD9KjYHyqC
2jElIqBCLrTOuvxxnvMN6m2Hfz4D6ANwvkem0H5Juc7KMX4J+/E/hZcIphKVFbwWX4uaPyYlhA3o
c8BlRhAxKKNCFkAneMJVq+HHhrsu/FMA2eu/JRRdPKDR2veTYnStopASmcfup9J8EIs8dV/l1pZI
YrmVK4Wfan1fReiz/PZeMM+Cri2P56/2r9KsXoJv0fu8Pdr8RSuH9Zx8G7eBqg48hKvz01gIryjz
7J6zuBx+oWBNws+pWSyPodRIoMhK3AGk+GU2WpK8W/tIX5Dr/T+ezms7Va0Nw1fkGHb0lKqIKPbk
xGGMAbGAdLz6//lw7X8TXe7EgjDn5CtvsQcINVB6BvkXmsORmBvjtsPRef8gBoacV5cvFZplriP0
zG/46Y8MPpf3a3XwcxITwWdLfk/NlgdtdD34DZhCFL/BAUCcow9y1NlJFPsRHUO+Edk6hPp7E8zi
eSdFpHatftmHiQUX2bqiXOpP2wO9vtxou98NNAejb7QgwSPxWizJsT7CXRlr3lLt/ORkXehswVsD
186K3LzNEzwGSwf2rW8n9bUU+dKbUVfaEH2DS5t/cTonwe4w6dQn7YVMeycWonG8QYvYFBMpsdjq
wva6aZ3B9E2NrNG45+8c9puCYBlUsCG5dVvH9Bkb6KwlP9SV+V/2AZciXh0F2EQa76H1IOsEiJRD
AqW0ZPEGKKLpsKe47r7MZwYJDBswRAg1X0EHywzwIUQGByeETFOwD6PAUOg+rYHGrnlEt3yAgItI
ZLyg4KBai1bIyI54K+ZuaUajZRez73g64KRWkwQxDaxV7rPsaNbNLrWJraoJbz4GVgl/gZ08mn3q
fCBzSLySrxRsU88Mbmb9mLyv+guBbpQSHyaHOnuib6WLk81AIk6u1VQZWhDbDM7Kk/Z5d9pZQctD
QjcSfhvLRQ+iFhdkgFUWluhOvC7n6BEy4+CpsY4gyBf1VYZQxFUFjzIfBTfkpAswt4ueKHOmHqeK
UxyhrJsL6YwyuxxhsKsI8I0NUkB2rPweElKDc71rI1CIIOUOBVbqqHtAywI/0BMDi+I3wwjqPLpw
ELFVbfF9UsiEotWGkQ7PibHcoKEy1BUk1cwjetiJqAiPLrA50Khjbcbz8cJnJDmrg9/Gc0JV2k5Y
woSL6Hsp6hC8HIUHFlP0CdircoVbhXsP1c5mdMq/fZRme4YPJPISnB+KxgfiyM19+c0XEmV5EiCa
bXQ8a40ns3N9+ExjpJfJsapfLJRvDzFV5g+8ii8hu8xoITHn9Yzm8x2lcaDmZ/YSp+9EsfiauIyx
SzHHkeMJRGcVDfUxbE5gTqvqdzwj67PKVSfVn/DltGqDK+JVQRNVDsuAbLtSkX1HV4XRMCYc+C1+
O5gcdl12hEmEiF4v1XkBnoifT0rJz6hKnI5o/uQodCGwIseVj3ur9ffoxHsi0TJAwI7637OvvhnF
wsLIvX4f719n5C86HFYijsg4Asuk3U1J5rlWcL96LJF26d1W2XA6bm278H1Gs/CxfVKE9zeZvxu9
nOGVsI2zHgRuj3Q82+Fv1+3Oj/3N1V8cW27HX4ZkUgPN78964srldR97kOnF66ust8/2ehR413Q5
zrxRDRrmdhqmu2607ty32H/kgdcLV0F7n3cW93w6fs9eievnNbILy7jj3umvKKuSw3KF++u7LQKc
wu623FuyvPLb3F/cR6tefugMdtFg8ywOGSX7hzPw3cfr78jXxwW6tR2MznnE5dt9wpmySeFyqrnX
E4rbw/bk8RJFcFro7V2STfOH3fW9gC9KLRu3LAiDVzuLJzlHgcLsaNYrbOVo3cI5u/PMvHlr+PvA
xpIFAO2C1yztTMLxBKvn4x9SZDi61pHhx9a4nr06k2N7caPm1Xe6NzHahstPAwpTIVzwBiOYjBNM
1dipW2ZWyIhk4o9S3SXxvk9KJs2eFR8ZdqB+wC5RpqY2jYgOIQg+i5mBKGCyvNMNQN6GOmGGlRf7
+CPTSGQ+rA4ZzN1B/AYxQ/YlKOwk1fF7fSN48jYRfaJyxKcerRHlMQKvHYRxtY/cABpQLDCpe+t7
fGSOZWEhLk1UDvmW+QppELTtwt/xcPVmLwqR1CIBpL5Ohihc+HNOfdvug3A7evnp6tUIZeE5Qun8
/VtKFX34B3awWFfnAET6lCs/kczqQbrDgP+iiACtrYeNqfd2Bj/vqzlAgM2NN90LF0mMPbnoBlxS
WP/U+lcCQPZVH/l6kphj2sCh+ko05KkSOiC3xaBwW2Pvjit5ueQqWrNM+pATvyIkoYJi3WtTjqsi
rKtHu8f7lBE4PSnhf3VGq3ayTEE3TVCH5ujc3qdruaIW8lu618Qt+iJLz0lAjSQ5IBblHOcUfNdg
f7zBFAkrb7CsFqmb/DzXoaM44PIRIMR1aEqz9gJ+B+IgtXPZfoh/riyzCh6Cx8VrU+vxH2Izx40I
nzrpgpGzIWjsI+ZcGC/6lvPj4m20Vr6noECLQaVXfg/2/mzgDKxST50rZUIqmFBHZig/LaNNsULb
wbw6DHuC/ZhnlVisbILhosYxy2whTk60UWkYEGPWWECInmbr24yV+z7GCo9VYUnzNf4NnxqduWsb
CIBbFw4rVk3BBsgua0w7ubSgIfpPO8w2VRJqPEpfsww/wdLC2i+lwY6HhlMXDKQK8fIhV9EElZiO
dkt/Y2hKV+Kho/Vk4PmsMkdo6NTcGvL+jGE74oh0WtvO8A+/2PH4xx+RgpWrFuNQuTAyBwPj9pgU
7456e/3lLfeFElEbaVaI+CY9MqRAw9sqdesKiZh00xtPI6xHonVRleqwcV1ndX3+djg/qC8xZYrB
Lsvwo5uiNP5kZuFQ3Z3Ta6R9NA5PLDJ8Rhl47LFfEwijTuheUadiXl7F8I3h/XhruKcPa1GP6myY
lG+Il2S5Y43qDZ9J2YJqY/dy/WbBPL+9SMNAfEvMyWCE7vadfD08dvw7QtQK2zqj3TahiTmlk60e
G6M7Rf7IJUq4xdu4b7XC+TD3bpWdK8ag2B2v504HLyeqIINFlOtxf9qpz6/HT/mCnFptlMLM6Oj2
Zt3urNdWicsJQRC5A+8wI6S/2TdG1LC2ckbbNl73Zjl4W8IL6tAPRpfcpI8vxisf+hl99Fk6T+fP
Bff4bvCw3EbfiJBRJd4r+9d3vU3W2YI4kQgvWSgzzPkgfi5uXsL1dZHyPqml/FAwAPQ3QBGWEWwT
65XzeEH0Ei8IZvn09qV7kb8wNvnHSxZobHvJ+mEP6YvZ4x/EyL/z79YemM28DXigPf/AaBYKM41C
5f2LJi3V7IhP4XNmJVq8+RyrDATQkNWVj+/x4fJHgsiXjck0+ypAhPYcGM5CNoIWPPCIL8g4bxgA
af3t8Wqja5sibkvw9ySCOBMm8JN8vTNOPnfVOvc6m9yrMJ4+7ogFsJII1WtoM0/LVbl6QyLfZIh+
17rPKY5VJhtYhPeGAKAgYMjYauo/KFb38OxeEsbEOUNeJaSB4C8cf6jDlPawsHt+CQ6Binq1iRI6
8slv/Ns9yQ3QDLKn7xnrWpdGGUM1QrBRJNy6FcIK4p6RbWh2I7C1Eiyi4ILjFADB2+mlHvOIccsP
ZXbKbjYlQ39C7ZCWuTSUCb2mgvKtUBQSHK4gm4VWAbta0LB37c+b/QoCR/CuKeufPK7oEnVtIdgJ
0lcQ1FL855LdQJEECRqbP7X701F/pA8oTGWQQDCNgRyBj0NUQDBvc2BHUjEh2YSeS5cLtA0I50Jb
NqQqcmOqQEJtQjeP+6tWoNbAva1oR5SlIbZVaD3dsa/AlRrTZYP1mAdcmFAbvEdTpBiZHSTS3E87
Pw+I1HDVoYQxHxD2/n7/HPn4H55PejiOJtxLkssCypvAiYHshlPCDS1lM6YFg3o7PCxgkeSSTLCE
Xz2pUZhjALg3i17Yi04jAHlQllQZkJS+9H4igkgxz3HL0igvn4/PmuStLTIVjJc55hn8yLsFlFeM
z3MeTI/IY0Wpt4SJ4z0eNvFk/CNdpHqb0V2ikgHnmyenW5aedPvwSK2ZFIOZgm40GJOmnyTakvX2
TjtZ5nY6783ECi44Iy/IDCQnTBYyvz/TsWQZ6w61cqv8vL57gKe+mf8XuR/vZS7JbBJAHOQWShAe
jOLmRpxMYg8KyGam9wBgsVtavr3RyAJbx1mnw02p/Fs4y/3vHVRK6nP6BwDHSKDALjgz2S7Ls8K5
JjL2uusanhjxsRqg9KPHRmzkLKSx0V+/9Hrx0l8YWfWsnNZkpTmVLXSuCjOTutkKo+W1zVIXTmVl
1LrAM8E6ZzTVV0KhN1YUNwG6AckE+CY0RgEyIokN2QYg5GKzWq2EzrzsWS+d4tDNUeZYdlQaCjrg
szEPhTF8RpDETIzhOtyVh+DUPYen9uF+Gp6TXXw6npNTdipO710wyafhJEi0chrMUEifjCaopV+G
kyeJlZcuHlD0oEeyr6VTU1eDoSb/I4w3chthvcFeo9jRsNjA8MoGEl2Yc08LuYfmF4IdFHAvlytG
L5QQjStxNq/QwViM2mpcqQVRIz+Ay0nVybIrbYQsht2GnNf9Ce3QHuR3il3BdRY/h86xMAMFcyYF
DkiLmVBhzDjJ6CrxmFmEMDBdz0Duqwt3f14D1BU0rWyCvBXAoKD1BWIs5xpgKD+/CIWU6h//1So0
YhrVtu3ajvslREbYZ1RVVcF9OtZSAKHIZvKz/HLtaJ0yG5ufhOFDdWM/2qfr9/a9vRsUTObpYq2x
YnlXvTX1Yay5X193dQ9+Humo7XveH6npohsguqWOL32c/Hzzr1RnNc0XAJfgIOVf2WeBRzbiHYKX
Fq4ZT/u3r1Dm4EgKkTKfgisBhT9Sv/Z7Pua8lBI+iPpLoDeELMv4cvOHkxCSNz/dQjvyFFCmFMXH
kz5ODFQVE+3OySUQ7+mdkfzcAASQHWBzNNb6D+30gPM51t4syyM9G+nP5EoRtQZG1tVHRO7UX3v2
g9eDRSIRQJORqSa2WXPCrCPqF3DvqKCjZI57IuKFif6ku9o8KIhkUDTNtax50DmiZ0KRVsHFJ9eq
vzdiZrWaQxKHkSwUUxZZ7sdWy3r8tqy30TXbJvU5I4IWr0CLV6zQDdyXIxsvk19E09x5TRVbsY+H
HgMcPS2YkOFEDuIWlyudcbyDESNjwptw7hgJruM6zj5TneVN46iqXzbJkFGuC0sYszdzuH+YsQaR
d4KCTKgCz8lRYaEiC4v294g2Tqi9ZoqeDXhA7A5Yh/7DjEoynykbjA+YkrAc9/KVKLyYZ+FTU5kH
+B7gkOUbgVn8iEYAXbNVoPPjq9ZqabguJGcYqfUksRjxzKUX5ZgZM6s7yy7ZhdkQYh6g9vfR+qbD
T9ViWyijtTqZIFLSXwmCX4GkqP7xVdfufmmtrJXwnlYtbXnaPptn9yclRNV/X5C2GrtMYM1ho6ah
poy6sS1jr2V3htydwklvh32rGa86RmfH0NBjN+WQy2Ef2Ghyu7QbKK8csNiIpgM7PkXT999t0/Ju
mzZQJtYaPzCeAcsDmG29BXOsWid/eWrQkXgQxuLxavf7q+qBY5V6pbPkI3XF76QJwt+fhOXefReA
hfKwBVZQuNIL/EKmrVh83485zRqKHGdaEOf2OTi1vnnCONZG6/su3D1yLdzddwNvuBh4ihf2H7Mb
QlXQQWg3BRu/NpDbwqkl+iuPxmBd3bXirnGv8PXq5eOvON9KvTiPkDMafSeH4fdx66NIFCERu+6h
14NUtlrawC/xV0LjFoSkk9w6BvpOb5JsS/HYgVbbDnZKPSmkGE44QzWMJyZmayICMGNF5GK5hr6s
8QDBrSsXnNokQ6AXQ+U8/MGAgnJ5vKQPTHbcF0lF5mg3UbuBSA0QjiBuN7KOqF/MetMaoySt7x09
tMzdN+aAVy/QOzFFZZzKwp3gwIBEGRWzhfELavYJymMfbIer7opA8/e9fi/03tpHDec493HNvp0G
KBoi1vgbb7IN3mVLILeeNOoIiY0FeBDUrmtwb3jerj5fqmujl3BIgGMC2TRBoUjYjEPbDGQhutio
RbTt+dC7g35L7WhGYVFDxnt2dFvLeJ7Mr4cxQmhEcy/EAr7aCZZhdaC//8bMbOKxtvtEp7uw/K83
aLeE61eGpwmpg/W032RIame920VGbzGch07tJXftQeXN12POXju0A0gIvBG8jUNxQJcqO+CPpkAX
J+RF0QCkEp2lWkWr9J5bo8TMWOB4Pt3TRtqu4tLDcxAh3PgruSH6vqN5ydIuMNEPVa0NeqhFyElb
BCA3OCAr1RFtUEG1mQhQwXo/Ud5G8qPWx9YXKt1QscjfdH85hhTARcIK6XiFp/BUH+47mRO7+hAl
uvxfQoxg35ybI/ogOM/SAl5ehJQhpcYebFPqzQZtEkDyCPvQakwmx0lhX53CDv6Ok7flT4fr4Vqm
x3EtyykNwpfz3D2ZJvLLIfwk5+EUzMVpZb+5NpLc4fnECG94qCKZkluCcxaAJvG4IDAiyjjPDeQ/
JtNKTjHWV0jpYq60E5rcIViWIEKpBXH0WCZO5UiLYAvK0TpaBWqoUtiSe3EBlDdNNvkJUzwSZDHH
Xd5WPTC7QhUUrITUx2FWLTYXOQZyBOBsoLgCDu9mZZOLhf6FMNs4sswS1jbSMo4wi8881TMj1VMW
osIIVkLSl/9T6HZK/P/JAd7WeV+a2PhZbXNMG+9ziaGv2EeO06FIp30hwXd3ny5dy6db62/Cvw5C
BQzHGer4zcaFbN7yst3wIA1Z+qk9Qi2C+snIzNirzz4NCfVkk69Bf1++inNXuQzKpbA2ZSf31gW6
mwcbBxgBpDZpmv1c1W9aMVZlAgVAbYUoiHd0RYolcWKqThjqAqgQi12O9vAv/A1/R39UIO5LAcsI
RFuA29dJ6Q4wDR04lNCWaXN7LsMvPM2A/panGslX7NL62vgQ/KYgp4UlnMBzjh35KICYh3DTO6T4
kWVOG5XR/og71Dhlubh2UUsdHPxVupNZInOk+we/04qdtt22hYWPFJaCfaR/aqEScaoOvosYFoVU
R1kXpiiIjbSjIVfdfD+g1WrlE8j503Tymgygp8nGk0CCFoAMMtTq5AVyw6oambPXPp+06MinWGJG
szGyYtgAgFetbcy8HdCuiNWIYM3I+myf2SsU0noXrbDr3iQbgRUWAlXBAhGREGBUO7AsMX958Pfn
Mm7g/TcavlQkqLIFdAoBKIJkA/DPeieoOH9GqS8F+S7wN8GYCyj74QrFlWUYgIJwOyuwH8J9Ilkg
v2OufSIGGUqSChBOM3plDH8CdwneI1ruREHPk9IER21UHFpW36xQdegYwWRodgz0LJwBMX6m9Z1M
q6ciztBraJ2fQYc7lCYcEyE1HacREIXXHMYGEzzyblBsrp6QawTDNCadF163sMMlF4dXLgBUQZUJ
nkgAd8MddRYwMjiLmQLK+zSxhEsk1zxqHsaRRBJHckRIlE1v+sIIUTa57Ij4SY91G0/DRvZO1PC4
HoCekN9g8mGJyBuNGZ73ucn/H7eZmZiRIX/tIqQztO5TJCKfODrKKQXiaQW/V1E5/5DwBe5ebATo
L48EQyO0ztT70JEqdYXIPvB9VSqlktE1+RKqL3Lkc6h/fVKyFAR2u1kRP+em35ybDLx11dQORAyH
FihMJdrzRHrC0pebIHNuxkJKXfTgQLV+C8PkQySiHoDmlNXZC4WsAo4s9DEGA1BeihbiJyucMuHr
0NKf0txDoMaVDxBurDKTVjoGL8DDP5wWgQcLRUs0nCEiH3aECJm5Q9jhh5Y6V6UOmHDhRJVz+vAi
F9VU2FK4Ni/y6Ru0GiHD0o6ncELUxngUBqDwrkLAJ3QoeK3QeiQCEO4VlV7ONjRvSwa0FGyAXSMM
JWoBQmQu9ITBTo8jc+5cI0QNadRwtrnGvjlrQ84dVUcTGSQvcD5zGFuAfxKJypQ+11T0KyQdBTAO
/ioGSpJYktXK5V8G+EDrm32zOLUsSQGqU9/cuiEhuWzIXUiNSZQDhZ4qapIfYQfJw2QnP+IP4RJb
cUY2foUcPfm9LC01KoWwWeUFMhKJK9TOlJ4n4Y4IhsiWTgAzfxRERE0EPRGDMELkseTtBd53Wwn3
HOom5NuBOttJ3gdsyptJziq1LhFwkxCiua4JGfStTqOGodmwugWgKBhSwKBTvHag4fxHH5aKl5xT
RhubnCO5CdONLnrAEHp5AzojZutHCjK1nHGwYslCJnjKZL8C7I40Fh2R6tAuF5JM8Su+rFZg1rz7
QiotsvVwJyubyky8qC+g4hi7n/JQbyIcLTRUm9KokOUgJk6E5tWucOITcDSumwwY1hIGnsClA+DU
rIRc8++gHW8rgZD77IYsfLL0dSnKCSNT1kPBs6eU90oqTJ+NL7qQLyuscMhh1MmuxiADMSKzCarS
RBQRZQYCDeBPIPgRizDSbcQauk0vdNVa1LIoaCUjldel2xKwI1JA1NawY0ejX7xcWNHn4ZoPWkeX
z7wDlgJORQItCo7CzZVp/aG7f0qI0OOvFG4qW5bVFzFFXxc0lUQcldZCbWvI2gJ9aSqUe6QlETZb
k6rtfqlZfKi6VK7VmQjIMDpEiwZfHG6TQN1ibtAIStV6m6S4NiU08Zc5qter0I13MeHhkZCuv1Dm
dL2UeUfyjkGs5YfPhp3rmibX8r2qvPssuYMcpEO2QLj2hV4MVsSbAIO+96peDjc1zyqgKdNRDeWn
i3ZVqCEaEP7c2Y6bwWqw8reDVTa7zq/z+KeHJS2kiNH0tkU+ay3Uw/fP++d16fxgoeLdvOfiwQ07
NwbSgxJ+LCy0lSDNlRsE+9otlqOdma6Gu/4O12+2bJNjHqZg6Caof2GuCXcN6ww2fGRVQbdjstxA
iNC8I7Eeu9DxOB/RPNqyTDWbcDQ/PERZfD+TRC6vV9Ji0m9uCBZAKI3wuB0SD4ry10oW14+qjYTQ
n4HG1xFr7gvYI94Qk85mxZRF98k8E/lA2a1HQ3aQGfYhmjOlEES7ata+z3kfqo5Lhk9FYRsaxZzq
xNa2t7bxteyre9FikIu7SEPJAibBIk9kiIi42BMI4/jL1ylrNdWipyVaSbzB9rT9+tqLthKJJuUQ
iVcrI3cARJGdj+1O7hzTSRsdsFm+ORIKR7q8jsJ7rXotXZTB8omovkrApMDP+GjOQkRFDlgwpBKd
xA5IG9YmxqbUF0Re67W/A9EsoXTwJtqWr3FKGNQhTkdUbKRuQ/psZcCjye+XKfWa40JqN4JWvOFx
5oXkHYNENYDwBe5xEbhXDBnsl3ObduyB1bHRxJ92LDCPFqZrgm757vAoBprY3SigDH2yq9mxjV3r
2+rNBdTYX7cXHatjXafPv/6ivxjPyffnN+fqdHP16vTXra1UfGX432fxZNlze257iTA0U/ZNaZf0
RAMI4I70ZLIEgRz/yFRnPKEXIBRzf34WEcbrFF9heqnU5czu+QkgM9VlZ3P060qTjEnb9zzuKs0q
7MLeW+Pv8Vw22RdaC/NPxqLMgx2xxt41TjVYSTWepE+zPR14pe5Qp5SoosUK6Lx8vYP3ENhFdKmf
EzqdMSydEAl3g2cb/U25xLcnm8tRkmNTrXqwCQ1IJaxARZPb5GbZbDV7iBDZ9LaRYSa1RRliUvd5
fFExbCpmkbnNtJOtnU4If8mXFOlAucmwallyatNpMHn8cqPxqz6WbfTbMrcD/wtnGqPHv6RExptI
L1cLq0BcLV/TiWQlMzvbxEOVrpE9i3gZzgVUVT8CYiAPjDa3Ch2/ykBc/5DtKqNN8a/W+0Sy8gE9
4tmBltidebkoPCTZ5L24+VqvESETvbHPfImpZsvSClTSKFW0eyf0mqS+xTGkLIdTUnN1Qc2WnIoz
TJgzWUn854psX7JC5+zEK/6kkPZEOovaAe8oAn/y/qIWJ1Xzwu3qIN9PFAom6a887rD38i1qpBYT
N2NL3BadMFxdtOj39RtOunq5ke8STE7R8rFMXCqo6aatt/6kbikH83N8fEgaWkJhXkrz8rX75ps3
FwVHOS0l94/pbUoFbWANrBesxLFbmw9SgprJJ2eLyZeyd5w6ZqaLiyXfrItYarr0tRNniiVGklYR
+EuZnSUZMW7AvGePlge4gkY1ErKkITVoebboGdpyeiPE5xB409JFZLZxWKa9YN4Nn8oj6Dn9actv
kY9vdr6eorIG/e9YWJKJu8/XrPr+fC85iFjMaC27ZXMKydHlGdIU/FtzVSQA1GYzNKS3A23LYvm0
tyyI/PUTxqGUfZhLH2AuzBoRgxESkGwo6H56A2It8FGtBfVipUZ1SA1CU2R6JF0cetJlRBiDEtru
92889e4UZzy5Hj/UHX+hZD9WfyTxoXTPJUcuICKRtJHOoq7/TSjjcGluS8WW7yrtTJJUVk3iP/uB
InmjcCVlftmkmakswmlxfvyBFcQExMuh25hdT1Ldl8GLtDGwfdFblyCyMEUitNZEUOyzw42ayOfN
dhLGcjH4pcfB/e/t57YnV9bqB0FDCynJ7kpS5xYCh6EXGPUE1zWrRHYSdXdjuBq5I6Qn08njR7Lj
1kZkwSXNvvOsp4CzQemD0dxmVvP1mLAAf9haaMMP3TH3Y2DwRy5KPoD4KOYu1m6mqEE+PRkLyBMy
s4cTGb4ilSkzQ25Hsk+ZHZ+ZXTC/KXKy0VA71AdZptrnGnQ2I7BnyZKJw29PC3Zxot5rdTAfzH1H
bkO2dk8vl6Py8Hbb0+cksxNfxQkDBF/zf+1p1lS8Pm8l911KnbE28F7Bqhi7rXmQObECImifHtqd
vzc1FlzkWoAeTd5kKKDwGwkvaz/HcC2aRoGEFM0I+ChO0GWW7Rs9fsneRQlcOPkSy8I+I8qVjjNB
NNGJxLYfrQeIpDwiur8ZvZmIr4gWRYdwhkCSUQb3dRHQ1fDwWjvkZ645S8VdrX42aLpQsITlq4je
BvGs+gMnmH+weuCeZiMdhCSdIV8ypoRBQaVCNaJlnOlOgZiUpUMvWKbblB5lo1dD8T51QrdnF9B7
prKayAmQFmjMxeSJ192TYiGP/jqUDD8HveOWpD9cN3srIHn7eN/HwRqO4gWLyZ/OT3oB5U3ju7yU
pAgxSUYEDiNZZIsUu3RpAUv3GNNC+adLaYCUQXSJFfgmZATUFyR3l6qWpPcvA6qxjZNMMG1NcGE0
WqYo5VM90PH/EN3U8eajZ98o2jfxCgAlpkvbog7Nxr+UhboepSE7tweBio2MlZ2DKZmmnZxbXa2z
kK23UNaPXXV47Mbrtg212EOT135yXF24P/CARpZUMaixW1iVNlR5wECwBTvwCIXeJfU0Ic1KXixy
IFdD+KuPeQVPwvdEZR2mJ5En8bFswxJU2/WCoAdB83CK4MbYGOmqiHpI5iIBreRwn408TaoU3IQM
BtkLY7m4YXQJ6QxyCuQ8gPnIX6CoQTlAygCxKVleI229JvUhfRJ2DCgdlKBJgHmGbFK3EVkCgVaI
7FzJwRtA7ZXQL3D6c/F/SNkKM6XOJlLPBaz66fUU0EU4Df9fN5MJ8GaTZE4qQfhKNume9L+pgTA+
Ga4fCSnJcUUrbUzxaEHWuRprZ0lFztm/KheBMAFgyWVsQJZ44Ip24KElqr4YmGnPybipWPV44VgL
92NKE+dCRYxYJMsUe8RYl3ZiYWDVRiMlZTCn8G2htDSyPZkt64JEhR3vBcFv0V3kpvKdmwSJsfEi
LZL3lbPR0iKP0t/j1LaxmqSbEDu+O5rjZXFbwZqCOwHueg424jGJl5VZD7E1xjoNiTs0JXCg0o87
fJzhaQaGQrcTABcyyJxRCmOsH5QE/sZwmyhlwv1X9KuL3EP8hc99tR+i24ommXLoHYLcvi9rojkq
Kh8BaaWj+2/qEQx08zhP/0RlS2qfd2ewuDvyeLwOp8dvuhmYclDsxGxg99gNvdaawit+D9TIaiTc
MVxFXJnLnxQ2pGYhBhi1RUlDe697amq33Wo5gjD21TIz8HXTsRPNgnkKeye45JNUHlO8C+fKVG73
OU7iX9hjcJnx4Z/JhSRuLiWi1SsXjyd08Zv+h62Xtu0lh6vRqvCuRIIgWPfh/N61AOcN8aTu70pM
v1+LIxg/896379kuAr8EEvbcRyWuUp9XG8xBct91IDcSGBjXr4GdDcyKmOiqtg+cyuHiSyKeDMlc
rkHAptSXCdBWl1tXfy0/oZpIJdB6UbAIiTZk1kRtBH4kM+utXFeJBZo8XC620azvjuj2ygVUer7k
5tqAIyY35Ay4aJfaYF3ao7lw4+UVLRasJ72oKWS2kxTNP5uIjotx1ZJOCC2R/m2CodSAGnq6y5xP
VVgkL4e2KJJLBVMaJNL7+BRZpZLCmrnAbZmMuh1MCsqhe9ghObiaTETq40U+h9rxqdYInkaQbuDI
pUidA9aSBkCvq6ZX7bF6rG5sz02MSdbGl0KpaKBDcqnVFDVSjDtwqZc6j3DXKA6jdACd4Ll+IesI
2OfFFi58L5oDkl68kURC6MjmwoMOhVQNr9yDF1BBL5CgktVh4c0xJ84lekw0W/Gu0/YS0KPQw7yr
o1j3SWd71Ny+WTu0n76GZua+UvIVukpM9Bpe8ySfd5xHZ9JuuSMWXrQ8UHEEDzyHrhUCbZe6TAcj
LVwlEhh5Y9zA9jlDvNcMdAHeRCito3NHw9wGykGkl1BErhsrGLGDCaaPPxoEnB0Shu/XX9/i/xhW
uIQUJtZ48946PuAef2hN7tyGL6xoeYu2FZ+l+ckUonnRW0tbBgMS5unQougnwsClNiOqlQz773Ry
t3QDtYAYTUqTn8SbqqIh/Qnpj4iIvqyw9R/dRix0nYpCqVwZKxZj2aS5mdqBg6FO+7vmgtebioSq
TNAmld/KUMX+S8c/hioSMSnPp4/pZGfIFZM2tC4OSsy1Ujb53lxvD12ry6UxpDEr9y/junsZtB15
e8x3yIYAt7CJwPmntEr0uxAJdG8ik+UO6uqmjpF2fs/fi9DK5u8B06pF74QOmzUYfvXBVAnSCmzV
IQfYlNNmk1ZbRgyoeBlrt2guy8aukmlBOGlCUgk1CT/dcpJjOYMw9ASLGxo7vd+I0KDFGWyZSuAO
t+8QOoeAqp3WDAto6fo03QPoxQQV1C/oD2ElS7D8nzL55K+e0PEFNxERcHR5FmoWh6aMyzMF7qTP
u9bjaCQHinLy+9ffeA38HfWOx04W2TYKHtISk9MkW0Dn87p6uCxw4VLkayNUlqSxJCGDtIZFaAA1
DWDYtGtFl0IG6wP3um8sYFR/qPbgkP9ynXhH9PLwbOvbCU328eLq0t+gD53/jfCkFl/qoTeGPaGN
1/TRXAWfGCytaJ435fWRhcaIxeQeYrwI7DhcNnsUsnNid3pd3ag0IKSRsO9yfaH7RkU+7EoHnB/M
aq4/OAjVXY7hfWwdvbDej1/WCObn87cbGeVsSLXlcKynvEyGKTAd2uRaDxgIO9KfPhAXj+cD2HXR
sr16tyaQraMb0tREMVS6nOp1OdKifanPS3h5/bR+e8uyb/qUe1hCMdtBwX0Z4YCW7Ss7RhOMXnRl
J3/hWxt7BPNUYiojmSUz7KTn/nd+IfzZp9RlFYrKcJb66GFr+JYN9T4rdYxR82ObzyNvQOE5BqYL
gVTvfmN8CWcGL++BnqHKE6rvS6fEjRX4LFAUo0oNaE9QCf3v+49CcZr3BH05NmJMDyFSx7PWm2A/
3JNa4EbQAv+m6P7N6R7nHTi5UOBwwwb2vB8kuRGzS749dGPI5P5v2DeCvnFEgAwtbJrJxCOxVpSz
hNIM55JTTDRG//Y7hrmPbVtPEwIUVzHx4Qa1v+r/ibqD6IEBYHGlh/6drkT6AVEDR7qP76l0JkW4
IzZb+0/XqVE2m/VmQEYHEQQRI6UowIyO5Cf3NdKgZB0v3gBcaSw0P0qMZTPKIP0LfDAoXVCkxjC8
AOASKQhnKv6S7fmV/DKo+YGWAiIYEHAbwZvylLNJ9/hotc6LpvQC3bzPQiCs9vZyRAuyuxwQ0rUw
N6cirJ73zgcBiasEhtOo84CdorNBFoZCj/wrpVtlhavKZUzZbtT8Rv4qFVuRLZNNBGOp1adN0EyI
SrZl5jQwkbNO9Hn4NrnOSfPlI7WLH5g3eiyDNlVOqXOGdB+l1imVTha2u4fxVZP2kkbThh7QiB5w
z7LL7TXBvYqtxjKsh+E9xQMung3k9Mx39cXmhz4pMuZvAu1v8T1EMlPU6uXjuQCwcB+14HLUZAFP
JymJDoQkFHqGRptkXnGAEbFo3/5k8X52oHdq8UEeVwSu5/5cFKOwkLX/a2/JlY5c8XuOqdEUELhg
ntkRq69aewc0a6Ht39RXaWl2LOkxn/s4k3On0LF46YM5HGRuPkmnuuxYb0+WbE7Fc3Z0MPlrToRU
20XbsEe9GyEfAgS5SbMobuvQRomNBZC8RZvI7gToSMam37MQ4nFQYRiiTYFoNrpcqpmtoc1CJFZe
rHSwFx8CiU4FrTy6ucAWIZi09MuSMGKo7oHKkMtS2aJwNDJh41oVZcbEy2+av+kdjbdXvvQblc+h
A7qwRYmPSuaiwmaKKhO/KbvgbB80LPWqMrrLIrYSNCvv+pi2j6UeF/cdnPLrEjBbtru/tS5oFUhH
sx4qRt98RvRbUaqjWg0nxhq9MPIDOZyeC1QLEQgtVdgSdo8yDBU7/zdnBSHWiY0rNPKOgmELMmdo
KlzBZC/e+MLidEdeudhYoi57m0LK6JOk4ZC2ejHwQFPoz904Xfm+FdJ4Pgoz/k2HGvNH+jLvnKvk
fXpHYAYK/lMLyWSMAdkVbfoQvjX0LTp5VRcE0k0xaoyUY3WMDz0+kL1pKyT9RspR4jrg48RgNdXr
YF3kbu3bQHIr6tuVdUeMRE9m+dfwd9gt1fhnbIzBpk8qsHiMvRnoojbNH8jlQbHkCfAuMQ0F9Pui
d1Ls8SM7at3QGHSMJ5eT6KZDSi1mD386+uIQ1cU8fBmYaD5w21jDFu9GZpJqJV2BnAZ5P+UPxo2/
UXSdd5j0xZzrj0+jLrhU/SmvDTNA8BRpRhigL8D1HX2b7GDGy4hRBwPrfyyd13LjSrJFvwgR8OaV
sCRoRfkXhigD7y3x9bPQZyLm9O3brZZAoFCVuXObZArqxh/FDa6XE2aLEqPwgbmxuYmbXa8fRstL
T8wHldGTwoe5V2XsLpW3hj95qxiPygDeWch5UuOmyUycOPBACi9V5q8k/Be0AZYELae4xB6jLQL8
Avj5rN4FZ0wI+lPmqC7ejtAZ+XfQz9E7YefU4K3O18XG4SFhh4KDB9T/kgz2M5CQRjef7VSmprxF
JkNaYsC7L9UemNSvlC592+LXYBwqQFk/2tM5R5gKCex3t8lG/1uzcZ8QpAvFgTfI4KUkBSFmfDti
19G9TWgG/FmwlxAcpogYDYPTfOb4lsCuv+jptAqlUWuP+R8LTmV93/BIKtdvXPx23cSETMCza23D
/98ouxmmYqsNqfaUEUVluLipPf8jlfxrpMd/xqX/OequNqar+XPGm+boW+wPmMGNgbkdwxjnjRUb
YxrH2HbdW0DmfUaw7DZPTbxLPjvEaYfmN5fxlzk3PguuqWzpLbqszy+oDn3rL29SFXSwibHSPadX
Lpo72MISwv+AMNWD2Lwg+FU3ElPjExp9BpMax8U0BaLs3WPcv0QcDLyGqC82q8tQ02MruIStUYEr
VxNrPw5cfETYYagq2ER6t9iuEPzjfbZ7d1WQAb6wD1KFTL+sAV4MG5k/gilaN8Yuw0lnPdEGXflx
EbvcA77F7gFnBwdgawHNY2jKh2ETNTELXvdQuiy+rPaYXxv34pNmb52id2jumbJUyBldxdw0j032
SowgvqZrowYt/K98NU8Gs6jy1GNkAxCDoVoWVp/oxzjiyXj9HV5WW9w7yhMuZeAb8gaS8wMHZ7Ww
BZ/MdndkIyLbFcAOmzlH6eCgSjG5qmhn3VlbPAKuvHtZdfkYH2CvFN4r1Gk5z61eJS0qvRUXtaF3
xH4kBP84IACxWAQ7SCUmFnbdC65ryPGphGYYzoKDGUPFgqEz/RdWjwMUtM+n/DwxPcfEbNUUrZ6E
+DFvEb3sy6MM+QnW8t6ClVwejR0MZEZGw/7hxU/JOTurXnnMzt3WlMMsYSXfNj3YzHMRDMIVW6U1
VhBSOgAYl8mMwsFb4Mp91fiASG31Q837gsbkFx+2+b6mSd2ewUBJYBOZUmI3We8inNnOMvBJvcHq
Q/z5/j2Tyhbk4XTOMVcxXP6DFsQeUOAqA+eCkFwT5wtMNHp2mvsUB50cEnBY7Vl+1s3O0EKoGAYr
QRcH2eWZzeVeF5f61M10uzgohe0pZmyIiTDeCRhebaz79sJXoef5pIYzoKOzyB8aDyXH5nC981Ko
MMkssTf4ZGGtuij0sjwQ/65QN9NgH5r5kPIj4VdoAXoj1my5GXmGrvJWe0+GjL8hX4/TEZb+K/mC
+AG+LZMXC4tB1UWiOG9agVeXp43DzgB6UODhqFIDi1gFrf9KCRHRimDj/NNPLCI44Pn3UsiP6Smo
wvkqI3+gn9M+Wvrd++TebzuLgyrXttnvIAQ99DbK8LfOv6eO+ju93HiHfYrVDgm4rYkbhEh8JgAT
zCC9z4gXur7yE+CkIEZiP6aA3UlesRoFv7EJguLj9aME47U8YXuhsDAxjMCpsmX7gPJRgLdgw+RA
bsN/jQdwob4halJm24GrwtvY7DhIMQu+8ynO2c7CxyMDUY29O99iPP/q6oafE9smBTZ2G6462ycg
Gx+DPVwXeHJvDdcFK33LvePn9uzK3Se+lXwevoDo6pmKEtYK+xzjLt96U2Hoqa5EO3Xh43QQe9g1
QSyXLTZTI1socCthJegzcQFg+qC6FjMmHBVWm2bhDTGXz5+rbnvFgQPZJcyKE34ZxWrSsW5EUG74
+5bjaFdLjBc0D2MQlgjHFJ40GCDXfAB+/GfucJC8lVdeXK4ULpi/YpgUedfK/lQaOEsL5mjw36bj
eo+51/QR9GYuz46YAlo2zEMwM0URloWPF4tZ+7oHvKfch7LzP8tryU7E+hPsX14cfiei4P/kLz3M
oTIYUUqw3l7Oa+4HolNUZexQg89dDSFAEY8QSDh/rJYfx/Q7fsdzAsHEJ2f5TuB5GSws1U12+Jag
6qwurEZUsDwTgx+VsoNZvCXsvfyJPPNbXAnxouT04gnskONpuo85YbvLApYyix+VLweK6gbLGjmD
jhNY6ns8KxiArE8MljYXhHrOe0LBanjq739fzmd+6ND1ebW2sYM5NoK4JmL5JS6KbfZjrKSxc2MD
5aEhLnfE+dBfV8hfY41DjenwjYXZDykGOwfIeFAKYfJNi58Rl8cSz3YIuWFxYDm/njoIpfngfBXL
/pQwgDHAfz/hjfvYOwQyloq8A6BoeAesy2Rd4grvd/Op/8L6ChNmHbK97Q4siLbzMcsAWGRPR7MM
fsGrgyUqfMTnVcIXaRu8PoB0P1LP/F3vTfPJHXeNUMK9AjsZWE8eBuHM7w6Zq75QPGF0CBNxc4c0
SZwPUeoen/xxHLAIwzurxoKXlYoU9WMpN//62tXCQwpmBiK2/FI9DusVr+ZkyG7/3S3mbeH6Pjxj
m/GchYwlvuNvHiUvJ1jTysVGfo38kbdn/QdoePkMvH/MdpDg8r1exjOMNk8nTrTBFHP9/OuLCOIP
ARBBDksvo8zGupxh3p33ZrXOhGXlclMjHsx85YNz3PEgOER554annCvUgP/gWPFCrD/wv9fX8kod
s2t2528OWEzESCB5Z/caMPX95cmMP0wI52tJrt6ae9J+cAN7XtTalkSnEzlpB8BunjkMxjOkkgM/
jZ4dPTTeqC1yF4c3Gh89w66wYlg9TPgGD2bdPMAlJERA8duPvqcyDxAQ/7s8qLKMECg1QAfYpSVW
DUkRFuMdisYet4tAIjyC92OBkROhJTunIGD9i/laLRdMg9j3eCn98cwTFBycR/79X/1VgaECCQCW
ryPiPQXTYA/CAXhgSvDPzKeJ0IbnfmwxKYq8LHc040dU2c7k0626mqZxVAv4qfz9w9B9g05E1c2P
caR0LvmZKJeTizB0W9GyowBUAjk21VsZHyfteWkA8Sc4eYAXUDzn2ykzkT+kcnZRiZ2QWfocHA0y
69a7qYWj5bEvKbu55y8TqC0LnLdxB01D+xJBUkFDdbeJXmoG4RXCGhfhY0Fl/vYK5prDaVxwV21W
xxcjXJ1tQmNkj1/dZw4owGH1r6uANYiQOVpf/wULDJ41C0nFC6xwW4Xdcuo24N2Yi5+ACHvFZhuE
XhgIoc5qUwkRaF8iSMTYv9yOnbhvV6k5TeC+xUej+NZwZthqsGyF2WkXN4ZDxDGp4DUgAz+5AmK/
kYdBrCPOhOHal5BnKfjaV+6D9fFJoxjbx+2t8JSE4VrLadtz6iJaUbCaaprg9vhJuak9Ls5Z68vt
rrXCWXqqKupq8t8eG1N9seKOfdYWja1g2OmxaC8JTCNhXk0kZ1sB8LUCEzkhmpvIhcJoHZottnbF
B5mC9JZ26ZpvcqBKAINiaJ3jnQRuEWIcoUNG9tLP6DQwlmObxLnMQ07Kb3U62i40cJvCTsfGyn+F
msEH8FY6DViO7vr7HPR3i9SDjyk99/fx3t8p5ww8gn4FdiV6UnxsCbwB13JvH7cesEo+AxLYSNaU
x0b5m3oXnECUnaQPcHJTeQKYFTERBCUcnUJxE4Uu11+UcFx2wnRQI6DPzTgTtfCjzvyQaKPTndYH
gwkHLoowCDhwrBX8U97FP70KIVSzBgnIk3Eubcmrk3eYSKjRAVz4q9xWpp3v5Uv9Pl1uX8az9DN/
iJ8qgu/3DqL2zm22XABlvbbp/e62qQRvubkfA7X72rXat9NxSkBbThaRs8pzu9i57M+v1t/yhcTK
Rls1JS5mfTEuAI4023Xu3u7z7yTASnPUxCt+2qeGAl63R9krsKrqN7ejqp3SUG7eHz/q4KzNzExr
k7jycKInyz75fzuMuq4Kc+PVjwVHY8qQNwNC3QsWavx19snoer50tglHJGhhoeDT3e/EYeODtZi4
M9WXioVSHx6e8Ah0iNiYm4GDG472TcudWl/N8EUmyQMse9PLjBejAC8P6rfVVYWIFNNVqQtTW3Nj
EG/mHEwnJ0ZTvGcGcZ3kM6Ozs6gvWVC6V0pBxWgxGH2THTV7XfRw0H6Lx6VKdniKTTTAAK432gHd
1dnrF7vdI4dhprb6pRIHuGolVs1E9UQoGt6faxABMOn6G8og3E/9hKE9iSs0gbhsYirNf6ux6Mp0
7SCb4tPpMpDDyBzS6ZXi8L+EdDyuaVm28bcSb7Anfq1/2LUBANgavg/ltsNifTvSAlv7TwxH8bRx
/ll6clgPR86CDgE+DRc3WucycAOg6EAwF9OxRcVxOhqwtsH3MFPkcuCAi5xzSe63V4OD9J8fkuVV
F8zYPxWkL7gaQktYbY4x68UdaI+h63xvGfC4aJEaREWMyNXdqhq5/ZVIYJF3ZWgHLqV4rL4ybsXA
JUI4eboZ1NBDoKxeoyJ7AFPTHxm6IJkAr9grm7+D36YepxZpfxRxaxFLV5NBUuSjetS7nCn8wVrL
3EnEFukz1vpUUwPpjXYLMVV5n7Vt8q9YNznDKYBXUyVO9RYPcMKgGTuSsWPGXG2BEhI9EED+CxvH
6r6a7VbMJ+LkF1w6W2rkN7wdVKxJCVwJW/RgW7AsJpIiqMhFTnFQPLCI55RWMtRRcpzVyY4iG/LM
IT89J7wewW1bXLaazEmCLpqxjUkVhAoO/6x15jkyHQG047VlMQA/cRoHMwCWA0plhHK0baItv62z
U3w1t4Y7YLaNWAT9vp+xl8vUp/gsetxt1ocSxOjzfEozUaGEXUvntQ6Gw+wkluO1rXviAJJUOyo2
t1dV56jAGr32hrUCKZ7SbyhOcEZZF3j+f9JqfuANxbnVrBUq2v/zQp8OtYdJBdFGW5Ym3sdm+Mzq
PeCI0Rz4LHzM7rPxwQ212FNB7yoPW8b0pHDzaI6Xi4Q9k+iM0jfVOzUMTYBSHkaT0DdqHwu/+LUp
IYzUPFOINhf2jBU4wyyCHm7tnda2YbiARJ55pRhLXjjpvjhjsVcJqprPM1yafwZwqOEK3EGoBzkc
P0ggOScBXlzia2XZhrUVFNACDOcwlGPocZ3RnqX2A8e6CGTHK57pR28HVjsf3ow2wrfFb794glUI
ZGF252W6xioTTVhV+EHDs6mrDcZeeMI9DoCbdc2RvWGYt6aLUIZ8sQ+04w7DsCK+mMMeaZX1Xkav
mI6VQ1CPoQI3Iw/xpbthfJf91tkHIg/hfsPZCtv5K3Y5t+eWYcoaTlS2PgZfXjPb0adSNZv8+m/V
hoARaBzoCHGdmugbJnwcLjms0JckP0JT6aaT+HgetTATuCLs6tbSnVfLmbhNoqPHeIs6EijWSoan
yMMxh/cep5wZFMtNhRWBAKX5BLs3whZyTsdLM7zEXB/hQxie8CohdcJmyq8bjBKdIl7jkmhcp2Bm
/t9dQUSBQHDsNC34Mhc6e2v0ljfsTjKgqHnTn9KBPniYg6o4a8YBf77CDPGfGdgrcC5XaD41dzCR
tEgEX0gyf9gc2dm1d/68VPe34to1ZzAgMj3U0jXwwIIS4uivKXxopsSvNEjsK+BfeePeVIeDaH2D
ofdSl+W2jLY8sS0CKNhjznG9sww82oRgwE8fcFYPWRvJcw1zUdoZ2JN0d4To6RsOZi3ioIfdYnWO
s1eYsITEP8jtOlZ/7jRsE4yqkQtzyye7xLJ0J5ZPagQ/RjvHrHPyqRhBhqCfuRBOZBfwOScA4sYR
IApxO0tM/RgevubEL1iOyuK8SzxioJlDsuxzlPzdyQI5EsIYrBkP4rByVcsRflqsWx+AYSBmdZC9
dz/FeaJS+htNDNixGSiPS47p4LG/ZLQZHBF9fh56W0js7odRRIGrMaUcqsTcZLx9LEml2t/e8+gC
lCz2u5FaM7dv1gHeB8wMJC7CpzmFebZLJT/voSE3zfOq93+4KtAYpSUxLMS9pAH0ZoUtrPApxwcK
OeKTQ4WpBXQO8bz4YK82TOq8cBfi2ih5pN23ALf8gWFjkLH11gwjipc6e9ZA1qLd9MGeU72LH9oD
80P70TupgmPLo/5cGKJ0TDRqdj06PHg8lDMEkvyKUDudiNaCgXXuzFBUBtfKNpgR6+/FeXm8jOIJ
qnWLhZC17Rf3Rt8x+ol4TUU7bZ9qdVd2Z4GhxODIkEe2M7nyGs0EBq5sYiUQma2LcNnFER+S5Fq3
ZwMz5NiVNZdZlCw7huxLB2rMmSNhP+GLy2GfnlQETNfWfItFDIicJHG6xbOqUKxOKhpIa1NqrP79
LXhAKvuLNFdq4eLoV211l3IqHM4UvG0d9WxUTos9cLlNJK+FD2X6PfgAvDL4MbjejNtUP2cA6YKt
vQxgyUhLe8bZz7p556tuDCSRKAwQuhDuB7gkajgWbfvOb8/FJ7eQiqv75AWu6j2vrzrxQUL2okk7
FuqmGByqwEzjgB6h+gUGJMsdtrxDobk6whkJd34YBkO6ZXDYPqfvQADEe+F2jXr7KJlBWWDGWAYK
VA97iOeNaLKpU8cwTMwefqUxdQpS0OzREbgEdB1vPcOk6osROIZOvNUTZj7pRZ024gdvJ3MURhhS
GL0oNd56h7j1W/h4OC5uTH/6I1nrhyJEvaTwE6DTyEcJ+xbgXC/V7KJ2LWP/YCTab2bQhMHTmASg
I9OcfBdxhA1OikHwaghNkXuV/3UrFbbDyQ9eH+NjN76kmR/VDiHeD8Nr0MDCs7tHjBXedRJ5Hy6E
wukPC3wQa3p49vvO4AXcYLvf5Lt22I3UUZOyWZarLhwLxec0b5FZ694IyjHinu00KWTJ5jlCbMN0
8wUVWfetyVCZAtH0Y1Ydvke76hs3Dmt2lfUk2GhwtPwFHvN7zaRQsxXa38lOwYERjE6gHCRBCVcm
EB98Rh16OCds4nW4gWCDNntleZLQo0isWLu6uWJ6KACe8M9As0FJywnIUEO3Zejtj0CCc6BImwc+
3ZXqKxEerB1FMf6nWW9Pb70UDuqBk5XMMDahXQmBSrGdFHOA2p5q23oWAdnf9GNO+femoN8IBtkK
2oGAJXn1IMg4mMccUFXF8Gw1cf0xzbXd8pICw7GIt7d5q9var9jfo3h0KU8DbmKFh3gvojsVj21z
GpPOmfJgzGA1UBWIQElqwDBkMt0RGwzL4xTEFGzEkNn0OrRlw1HKDwkYXOZaJoa/njyCA/sSvjJ3
DMcZzI7Y+XantAsZz9Z3ct19AS0xEw5OG7l/uAJcVfltpIouhpNkXPR+nS4/OmiRgFUorWY4spSF
lZP7VqCJoVa+FMhL+QliuAjsi0+TfqnHS0uWFwADOirTKw1cOhEfBeUY6EoQSXbDhpd4MpBiH+b1
PhmP7XTQx/MSbW/oqMGYJk+Gi3UDeeEC3AgMxZewQ56DqdmVxLvEWGa76exiPiVkjgnbnCLKdNQ+
6Ci20QTZC+MZhD6ybxWOGVOoOnTLKnODnE9J/Y55qqt3ocbISv4SUzg3G+1HBcF50j5go3aEJjNX
Z38Oy+/opD2P61Z9mE+9Bnu1uveeoKzZDG955iH9x4kp3rTI2RqHvvphQ/RqI1cWP5o/hS1rB7e3
2sD46+DS5fHXiH6YoVRi49/XQDQFB8jJbdT28331V4UXYmKA7S3o5KuwFHY9Pankm5o3YNNccLOp
+Hn8WysNktvhNoXTHGq07WYgFBwZLNitUWPl5nGA+e9jupeXbd4cSsjgpt0j7ELe1z8lwrlsg3YK
qzIcWzBuL0mDHjCYKJEpFFBF31z+XEtcEjGS7O1WvxryxlzstHPy2btF2xHoKdOOySfjzRsQg8Yj
5RmaYPFeC87avIwPW4DNqrmNDqN5K9bbGXLC7C2NRxCl1zKDIxDKCCloZnGb18cSKshRIghidlLN
nUp/po4iWsuyEyqECKtz6N/YNfO/BW039QGzFt5riFlQuqFWzi6gb8ViIZ67pZWzY93l3cILnZE9
/vRF5RmohZB60eqzNggAoJ5me4XdUdoLcsRm3ez4tsxzeY/JY4NdnbZOSgvTOBZUnR6CtKMij6e0
ISPtKGbhjaZIwvt1+TIYCRm+cmMzJM6Nyw+Mm6+BX1afKW6KCIPw7K4Dpq2C5jO5tJjtEvE4eQ3R
COCHEI2gFONjS4YcCx/2XuJpjc+v9OaRPdYurBKLOHYQYUzBYoJKvMLcDkYwok5HJyR6Vu6a8MUJ
EYH+Vbi31h0NjHvdktYX+jkudIIj64TVjSQJ4PLNhFrBkwzfT+4icnewhJcIHBG8l95tstHIpBDh
bIlzbwNIJll2Ds4DtIivCaIFGHmLJ9JEL26JpPYBAYRnynELomddNd0tHu7txr60bTUXu9QeNTXA
PMQLYhx126Ohos3GUTuh/8e5nsM64QiA1ekRKlhDP+rBS7dWzzao7kf8kTh9al6n8eHNeM8UISu1
RRfwwPXcjUo4bzY+GYZExcbYwWUdiLQGAET1bkRZ9iM9MwCjEQfUAGugsVmvgOe/XfkII+gIz9vG
B2+h3v5cOEn77pqaXsy4Qq/2EUzMOMB+Gg92TT+I/SmeT1p8alLZSUn/y4plb6SGr2WGEysQdDG1
7jww2a7kOsgocHVwjQqvGRpfhfClBmflE3bFuP/8dBd07wEjETEP6Qri92gmpZSGrggYVMV75sYE
fFSMcBgeJERiikzt6HUodXDl39LnMEz7ZEh7my7srmxM66IHUTSFwIigS/G3qNnoEbHBJzOBf4yk
DStfd0CkpdKggUoKryywmvPgQqlcov4G7CmcFzgIzLtFXrtddZYMeLdTCyC5S+pLLXHiFdtZXElK
N7rNwfR1WhhrJ4Au36jNapgwpCIE0QVkYoBZjXHkL9aW84/4hddRMa3g43dP6g6TNsippj9kV6Yw
1dGon0drU4Amw9dlT3vO2YdvYLUMgp4SzOiOcfMBjxUiKWuiUD2xemsb1hAWLLhotdBG32vF1j/5
ggnzzwckaMwSYVa5fBfhKsFCXQL9wJH/2EC1TodnTTFdqRv9y+1otqjQ1OwgPqkAe53d/z6uj335
BR+r5FlTcUy513/hJ2UBH+2Erfq0XDtXixx+cKVD9ePz4DoNGEi+TSmjsJIesIkZJ7D5p3Yf7UC6
HhCnzph54vPpdgs99qG3k1NBNgH9ATyy1enw0UNYttCeBADdtvaRtJirb1TsxSNvHt8ZAEycKBTz
i1sQg8PWGbkW3Gg0roabsdlUQUmUDeSWGnlTWFeexhk2ezHD+8HXyL0Wt0a7rZEvoJFgjgRWj4QS
64jaZvBFEYjzvILajIQi+j8+yVox2LR1FrhYxTHrQcB9EBul+ZyF0FolxTYwOmM0jMs88FVuJ60H
l9hkMHmqgCMnh0cN42cBFCAdc+YmWB9mfVzKi6JuS8IcICIK6XKzN4emSvdmowA3waBVcgkYwoQo
2TchpZxoRarziDBYU82nlkrLgMDViRGVDHvFFOOv0+u7Wb25SdzY+opUMxRahuVsDbTKQ/PYd+ng
WDkTIkH9UuNk1wrqTjdwXC4xB8s6dzJf017fjExtesMgeqreF/XDa8qIkaIGRVnEblKy8pdSEe+F
XnGaSuAYA/mVhPVSPD2+Fdw394JK2iJzp2lCP0sfIY03eugeu28EzOJLGdNSVaBN4aIgfkTC3s9f
yG8T5U8T4dZlyFYlIkuV5KLcchTwO5hwuCwTzBFjrwz4lbv/uF6rSz/Hn/RMR7JUWybHnOs38JPb
A4f5NR+Li+DvWh3SA7+d91Ao28dvxZvF7sgmR9w2JIMfhvBF7jxedPYqTKmdivksDf5dMFbEHUeZ
dSoP6+57WXcYelpiB5nh/WtyShvVJKZ0sBPpikxnvuuMLCS0XOBXxWn22wkvxbm2z5my1ynbmGx9
FWhcL/FiaxqLaN+XLkOfmps10BSw2J0M+dilfV1c/bugRoTZ+LpqMzmjIK3sBOyBXozLCIM4gfdF
L6/BaoUJgIgp9qbUHWBKFnT3+seobJddwqq0kwtJheVGCouX+YlERTmgoq5GwtNf4ChSOs8hVxyj
YlMOsXogcGbO/5bHKRXOgwcIY+Z2uXwyMOvZ24JiubZfyis+qB1izcLunrsfKvzcfuw5djfpEWGq
Ex9VtNW8sfT3FSOm8gkPTb128ELE3bPhE4fx9NTqTnWunxY3H0lgQkMdUzHAnttlfWB+6x7Nq9eB
YXzl2ZYboIfRT347MoFCARfb39gjfrNJ95th/33Dpo5buGuMgOXcwZ+33rTVEXHAyaAJO+VJUQfC
nUJuVvHw8sLRoQE5+fG7eO6xAWlXxbd2Awg4zEROqZ7QeL0b7WHoF74Vvyl4sjQ4f/oLJjI6RTw7
SLCdJGhhEvYWEGic74z8lgJqt0eSJ3ODddn8/5cZJ/ANLU33W/jETfDfmgKwoXPYLBiJzM/p/Ee4
1kkCoQWu6OIr8C7p9qTcfMzdNUt/iCLCa5kGibcOd6LBIVxIuUFrcsgf6mER2OUbi5D5/tFUr5CY
JP0g3GGOpcvr45eROMPpgXcen4zRTn84xHJMPUh9BZrOsRLBOg+kyvJ6+OPYy25GouGBFAy3IKNA
lC4x0IoaJMKziFtoBilwM/uythXpZ2gnClpTwwfYyK4V5QxbVjiddGN3s1WCVFx+yf152t6wVd8S
NEM4lUuvgH/CjYwev7IuD5ilkba1PhaQAMuT6QG59M0QVGpwe8q8/JC6KcYfN7gHboJsTdjHAyDv
tql2MjwQci7hihCVkpwlZRXetcVJfmwHNPGcguapx8/K2DaPk9BomwxBksDYnS5wO0Ea6jE2YySs
naIn7TTOb9mRHZShMzIzogQwAHE1KgO3VPbyK1ODKKR16t9pJIGcd5Z1GgqfI5mekHaRA14IUyKj
ORYbX/ycYFFQTLgxSCpqytg1L7jIvVIbstyTdXAt4//ETAT4mB4CZBIO1jqWICZI/p1/SEopmYbJ
is/oYS1rhnXWL5XvpXEwmfZTbkBRyzakLzRUSdpJuXPlya/SXRtrT6GvtH6OkK4WBiDjlaFGvir8
oxhKx8CULfIUdU8hWn4Ib/Wp+L05ZTB9YO8GZbPerzmdCYQVImrIEH9+fIEOg90orSNiVSBT/dnc
huhLuo7vJd/+T6LjEHat8jp6/X5+ZzrVMbnqXG4AlipMGylC6HbWtFJG5RR+EQbhWw0eCS0oMS3r
S0FoIVtb7q2cX3gxmrOMHgZDvDW/vEfKnet3FyXH39U1rA9AnfQMEemJQQDo5PA73/mMvPwiNAGl
Rw3itFy1rIJlbuCRViZUW74Pb4rk8vfcCeKPCGLKQuJG5Kfu1zA2lqfupicKONlweVNNsH5ivLhY
0zg3DVbdUM+aNaqcs4YLHLEPd3MAG4Q0yAdhmUa7UWdgTVqzxejutYQVByw6sRDojVP+d0aNxChi
A9A3sPnTxFIsYmKOGmANLIIjcgPsfcXKnLl5fef2cAnX6olBgvUG8IZAZ3jhp2vYwdxW3eIHtvax
BffIA49EdVQ4ImAXqWritoI90bu3h1v0iKug5SDMQkJEd2UELM7mS7gi+7F8+XUdu9mUVd29/c0P
AEtmkD4pr/Jb+63ueJkGwwHzGresWW6WceIChiMzKj4cOSlKBji+EQUXiZO5gzkF5L767h8h9ndI
12xOUOp1BUjBNb9wL0dXOUGS6T6zB2EWvD5X440hjWDs2J8kmWOfoBP6VbokJiecx48jcwZO6Rrn
fBpbNYCcU+bPcmLTeEaR15U7xJvMSyVXR/vOagH4g2PzzMgKqNIgLnb+YQs1v9b0mlcIbty86vP2
QSMIEfplfKbK5LXkBioYcXK4uRQxerH+KlwNgCSqbJIpOSHvPKYFiwiDUS3IKN2WOH5hjIdTsfoj
Th9j8w1yivfc9IePLVnC2xsSXTjM808mHuDMqPeaZFEm0wCZCgMXdziUtN0ohCJ0AFDke3HzLQvB
93yPT7wbhIljEs1kjiYapgv02oClRzPFAhUir3xD+EH/n2Uu5Q3YgVXY8tdtNe0CkAXKXcMqOHvp
6UkLBOzakVOgorxiBrRsVhtCAGHCQZkIFl+d7BNOS2HEvQFj5OUjKAL6g+k0h3+1j+Vy2DBDksgJ
sjG0heK8noieih+PTYWKvimTtlDMeZ/B1zfrsgUn5azZ6n8GCAibngkvj6oYYLn2ldHP4rcMdqRO
gh+mA/ysS4zv8TM7CrBZfJAIPyZpnP5GfV6lSMy/NiRQY2+Q7WmxqG0RJqSRDyqq8MyRxRGr5BlI
QHfZ63xCGtbBIoQKZ74KofJdv9PxlKTWEXxHmBU0yIS5tbjRpiMLrjsWnTeZfBIqRxYzTjE+NPSG
GDd85O5k3vyjGbDueKZ14gx49uC1BtFgsQ1+PO8I8Z7IdC7JVyK4MnpCtsd4vqIRvH3yi1UfehVC
sE3GlNE7IC0P+87Kip89FB/YXiNjYdZIXPx1FRtgSkczCU+ZoM/Uh0+TQDXnNFwhYPuGoue8epK/
0Wgh7hP86gPv8BJS0GPzLYrnNN8Ij1O0xdhZ+suhWF4aCqjSGTxBRACoWn/C+DpCqgdNzxwJzOTA
ysoschQ9+YuNFH2K8sZtSb+T/xYP1MJx9AQVGYfDukIZgsAE6gkFM4l/j1+g27Uq/4U1MBFej/MC
s0FrG8d+9TV3W/ZAjH8JlMX3VENVquDO+iUYQdq/Q/GaXniHwQss6dz0Hj6LTO0BlHRcnqMAJkUI
IgaVgkB42B2rASMYnp8w81iCmzOQ9RhaR+1JRXuLFIx9U3jHEqAyXOttUp2ychprp0I1GzyGCxDU
yp2M3tIpMZjW6RzgRC5HBbMVL/3qQBO/41cNNqhm0/Ejrs08nFPKMhiGYDE+amut9ZlkC58LCgI4
GbJTw0JKyjeSgZkpHk2B+RMigy2cOrx5yTaJ6KocSHfwWeX3fiICF7hs5LSitGE6TjgYkAbh0liX
MzPDJ4ksUMwcCkjAkh/fJWUb/4mssZCZBKeGQYj86HGkcfz48KXN1AF7432Fcdx+cFLc1nAmOSLi
WvzKH+Eo7NKP6nNJ7RrlHHDW4JnYHmnMITaTsIInK7shdumXNJRX/nwHlofbzcbFbmkjeJzvKvNd
zP/2+Zkg1+DffJf8FApW3Cm/622duKvRjuKNOM0JHrlZ4Ht0yJGLcmB6yT9uuBrBiECz9cSYCrvc
WmFADf2JBQh/QQtGaPb/OBanNmheDPCzF07viDNAt7/ZbNZq4XNY0IpEu/ouPbYJE4iL9cQqRazi
MK2Dl7bBZUKjGmL9RJcxOUERse4Q8gnpVHmcyka6c8xEYK58nNHOsSQxDxO7IOMdg8DtTYL31JPV
Bexc7X7pgSSJDIU9u1YxlHrpb8fWAluBnHSbf2Q8PNiA+RbJD7zJzYF5is6EKfcmqOszMxVpsm+/
0TETTwrCwHrlPbdn613q/Fvm56tkVEwwtMC9stiz+ece93SBtQKRPSO2j2pBuI5E4KQbtX5DDotX
8uAm2hFqK+XrQ/aX5Gl+bzEN+sl21D04LmM/th+hxI82/ImVlOVziQArj9fkCFxOOzARkEa6EEUO
u059wssTg7QEfsJBVHYiTe0aMQsUsrnNWxkmaPkWPSmovUsKEFv9Ixbw8dV9MbBBEwZ/CXyX/kRm
XHbmcDHHJxTURLw9qeMT8PhgGxBeaOsgSCk0h9AwvzCQZIGtWgPoCcYTgOTjW/0GjntmdEh+PDdb
hP1yNk/izW9GLNhKcuWoQJ8Jv+Ah/UzMzvz8q9ubHc28gPnTX55eBJEMMdyykTIbzgOfn/oZaQwD
hsdJeRwyY5Wx0Ld40TqX0w1Gz1BZWbTDT80OCSOU8F48Bgos9b/zHhNMZ4iUzc3yY5ZPUXDllw6b
pvgD6H5BConiCzG76jWZd7sBOyExfF1kXHtUbAQ3eJQA/qHo+FLRQ6jUeguFB2YPqC2HD46qVyYk
hwGReeHMT9ZT95Hfx1C7jyQL2okcAKZy9OFcyh7LuUQE11o6Q7hGpgEJ+nkCekLUg2ABpvzj9X80
ndmSotoWRb+ICBVQeKVvFBvsXwh7QFEQFfTr79hZ50adk5WVaZKKsPdac82GNxtV/CadgDzefS4c
fmV5JOnbr0YYKhchUCSu49N2APEKNhZ9T+dc4SPJVv0JAQCk0a1vPG1tooaXp0mY8xbYrEH+SdTn
BOAdweBfHdD8UZFG/IbP5BKoMyoTkNpkc8UcjgyeeqqcySZhD6eZwtGCdhfjUsg7GJZCUc4dnle2
e3zxeaAnyRxgDvQfxgebbPll/3TYN3Z2t/t3l6sgvw0H4WvPrY6Cs8b0YkBx0RPwEPrmB8QzShLC
tpiWC2CYBerbmFRN+ux2ltynDUiloqosPP0gQPLrLbyAp6y5zzmtXGM77shiy/IP4Pzevk/ccyJL
NjW6K92uFjWOe5BXbtPZ82VUowOThvYVgTKzxWgfsj2RkblYF0Cvw0sltfH6AfxecqdLXRJCMKil
nGQZSCARtusq+nuLagygeWXXHfGINFLitMxgMr6XtA7cj0S321ROzc3W1d1glWUn7jKgSmhAuE3A
qlwBWymMTOlxKHTHUsRLx4/UbrFA3ndkG5wHZf0WUzBpWuvidhGQiuoijXwznGPyZIDzpsvHUBte
pmWsLGkuGe/zLmPTtyTWI8y97xH2yNeC6HnDK9GiGMlhTZzeGE55l8Z/wWIEBUbgIVsKTj8A8DBv
DnLHTaCuQ4M8DG4WwFKUHLDN5/r4P5pV5cZ3gxAXZe/7YyfoWe8mpXMMtflFeRzniBTEQ2gduppz
Q25IqxZno8PVFQ5DsKBcsefDYUQZ857V5HE1EalK8CvvNBsQEp1m9P1bWSH9IKvwWPdO+eZNHKHJ
GigqNiDUFVY9Q4Ll+qf39jVB2FZHYIlU9Whf0Fh/u15/qQ7Ze9gan6vOhhDr24rKq6RT+9g0i7wg
JJRALQmMIioko3Oq+WEYQ34W1cskkFYM3wkwm73mfGGKximicX4wVKB35nRhLL95HYmv7C8ppaN0
I60Lj4K2s9NDxmfSnhbmu6OggJq1e83VIfyx90tk6bGYDkyYZ9BPso+fkqyCTECz8uiNqi8NL+bb
74/74+v8FTU+Rj6msAURJnLFXFlf5m8C0rU5atPhD5ovWurl+1hPboESPvnpHIEqmnHFNGGcQv8E
pMdcBImCgUxQ82T4UO7n1OFaWMkb/IWAe0D8T3ecgVuzv3qzursYMriU5V41b3fF/Dr/7KCja2tg
TZLJgT2z+WfJVUmhxWiTeoAMHl7k8DLpiciU4OlCGf5EJaGb4XPUj9AEVPvBJsPMRDaHjAhx35y0
bhHnnjLuw+jhJ0EGCqI8eXMj5p8/1RnAIEPtQjxAYbYa2JlBDrD+My4ZRkeFz7oA/oR3230JH0p+
Opc5mSwkPuqgOZrZqg5lGtMrgHzVKJ8Uq1YN9LOpAkAa9ItQmKQpB/mu641uY47K/PbQDSQXdoCt
Evzg16wBWFEwrWGmxvsN5uPL0d0T6sc20E2RcvMxhY0AfSwy+sw8iE/EF8hvAISU8fKrnQtXGX53
ws7+2keoiHzlZ5wkFkHuTA0IkVbEI9ic0ERX6ZEuZSkoMj0qpNoExn6f/vKLyyOuiS4KdtRYyTHf
9+aPgd/Hb1mLk4w0JPH6eherksBIXb1yPkE//sqTlBvjrZrVTRAMYefAmCC4OKBWVVAsX4Jvy1iY
pCIrTyzS1UX2OoVoYv66popH1J4fV3AASv2PcyWpBvROdBW42YXVtru6IoQb0J2hIGPXwBwJdQer
Jo7FH18kcgjnF2Q2ECgzUUFgYVSa+eGLmBkhYxonkzLun5RT59QN2Zq4ObEzahOTecp3004ZktSH
VwrBitLgucuOmADwnqhTEHfmsm6JvhQ+3M16nfNIYy8orkxLFjRJ5eAvCgdOI80hEMBzeNFBi7uR
QgTBZ3ifE1KJA81nfoEZ+cHF7ja5oUxhn2mt9EilSJAs8iJc+QBacZFpmMnjJzpvYGbPCrK3QnR7
qCkimm9eFymaQrbIIi7TBaMvX2QnmoCigmRaj+ZF8ByL4MTxj1SEAhRvsKJDZMXu9Ff1Y5/d7Gqa
Jz8GO7rRzW7xhZjDRl3lpf9hAq+Ztbg//edYUv33z807Yh0Rs3nI9RgBN7DjNQveQ+ne1AAhwQu7
G7RkWziHl9QScUEynqjD7CnOiYwszeGqgTCjA+mNGAWTIyTNuuwGJ6L9XmOZyRIwUSKYuqrgjvbP
JXBSwrzGeCLAwpxLdQqb8vg6+XVmkJof77dFTSWRTf/oNEb1GD7B09luZXWrYlQLRHwNf0W7Rl+v
qjvk0b+T8t6KS6ll2C/vgUKBsFPYgHKsQW9NNr7814Wh62oYVOZuTAqaFiB1wBicqspE2H9isB8s
P0NEZ5ayK8eJn2LIYWCODkj2tfdqmLh70fYw3IROD8Yu+LvVYsbJdsAfuP883gI2x8GMM+ii5IHR
Cz6HZTdW67S67Ca9PwofHOCPMb+jbBTSvhG9imsU5g8bPxuplUnjjQo1waAAqwMPbUU6LogdZiEg
F2l+Q2j4WAiD+hkSR492kC2wz0YHdQSXJcW9zxH5jhWqSWHlfXMG3hvrqiKierd1vo/dFwcuIuIp
kUKkcWrinwLAjVpPw90C0QIuCLPUeY6x1zHZDYYiBue5hpwImEsBOeyPLrPBQcLrSDJUniKLENEb
yPTNztNAXopU9WeMU7y3EGdN0Z0HKu97YxMCjwkbHqFeB1Y+shQc+DhR+JwVdjZDVO0WHls4SDEu
EZibo3QM0skNt4A5riAeOhtWRs4vT4dpo3PHSICkRBYwVoUpdh2ct66Vz2FeRGQpgj3r868Nus2X
qTLDD0fYw+yzaoHLMhBjIHz4WUnu4iOBjLnFYkHeM1jBeeBhdnYXD6qikOx/kS1PCnwIun7vYjwZ
4uNmhNzkJgUPr3WAnVRshqj/3MbGdHMtHzR4C0t92NtmSyryTX+Bn4gtzb+EO/zGwKxBycIrkAzU
stLheRysIRS/ka7UUe2+hqhZKT5ex96CZ4MlpLZ7TLHK5P4XIr90QrDKtNFN1blvECKz0k4wrjRa
/23j0InHHWiRR2Vk/jjZpIkzna/t3wTzLoQ5AkLFF55Au00BXVPonXdkTIUMRz09LLE1JBUMGeWn
Byg9b1E1NU4rGkaXsFN0yxRQ2JpY9GhEB/J8Xug9VSK4fo406wSsQ9A2oA4Pga0oyLsQwTH0xLeT
dwVB9C8EjQZIyxDc37mY7qRGkJQUdJmJcS6wtif2sr/UV99Fzc8RkQrBxX8ssBoBC4MURqGoCdpx
+kKFi0OxCXLIVQ/WUjrAZMPSesRJhImv+fFpLJFbkhqKWYYgKloFZSsN+3VdDowEFmRpUJteGRky
Nl19CqP7YbsykP2jY2aM8kyc0oeFbqLJZED8lR1YCPrqVnuXHuFCXOxPtuFvlRhpOZLTARDg4ctS
JVFADAZ7KZbCL+3nRHkvG6ayzFZH34eF6aOLf5oNtVUWcyzFSofqpDe7NPCFzQdohkgDYmBauLTz
ECzAEAvgI81MNwreIYZyxs7Yp41gyHRfQ+STjh3Neex7kTJS4cw5iLWYxfAmUblYMKPPvJfX8B5n
W3X4cBERxpg0cP6ZqS96mHQNJgzW3yxeaVzGKWZ4Y3WPsZrRSymHs+NAbDzf4++lAzoge6lulWy/
H43b1RElKmV3etEKFk31fmolPXWTzuV4+TFZVD9oWe+pq0Fbazv55teBAfduovsbr9dbnpttRyKJ
BzpyCz+izTyYdniBkIvX+AwXSSFLqUfh22KRDjdZMR/V+MqsQ7PKoJzKLKezdtyurzBsIbuCSzJm
/uBU345/+ojGq4+j3Ged3xclU7HLtuHiFq79Z9XPceqbgT5VMM/A8z/efTC+5+wIj9Su+3QmZZwp
fgqc3fFr3G8x4kQ4SGOPXVkqpmAAcglqoCIFPe6MS7rksqVYGnfwxGTf/mWXoQ7ZuktjW0G+/nIF
IW+o/A0cOuMv/Mq2oz9ndmHzr2Hh/5d/utlEtyjKo8YSjuJdU3xLuK2nM/Hx3+fNf37jpI39fU8O
nkv6cFzpxSMKX/zkZii+shm4w81QBCJAuYnQmC8J7Bw2a1SZrghKoNsai4w8pLx/qUjC8pUK2ErG
vbUwhyOylym+cDSvOIqwmKYWLvwe8YAUyX/W6S++fV/mu8ucXsr+mfia8Ee43ePkEX/pMb/rPk8N
izxwhKtfl3NFcrrKTn3B4FXA/oMnkiH862qwxpfs9C8kHB/oQ9qiDt9pUOWIVTQ8F8HcPki0upY8
ACe4ZcvsiFDgm1rp7DrXG2vQdavaSzl/+E3JAEs9r9sBvhh1++vub1t18WXosBhhf/lkapLBldcy
iG8+3Dmi3ZDNEnrwOj/PXbIhPSWb9cdJrE67bn+sjTNfGok4hASI978UgmLYH0sjlqOUcR7cBg9d
g58NhR0YkLJsKP4c9iKL1NXFmlc1FDwhso2O2lewDG8R6oEpr+Y6rIkJN5V49ZvWh/ehOfzw7X2s
Nd5BhHPDt/DUVbcU5Fg+GoBA9LCw5v/+HPpg9xDChe2YcaBlYO1ES27nl01Xi2stwEMPQ4aDwlQa
cz4MqtSlrpIuQCihpdudyct77v9siGyjXA2oD4T/UCa0AzZMASLv8FZmEe8T5lCuehsIuziIo9bQ
Nug4Glae5xvhmDyYKBA7v4lLOqp7FRcWJXrLXl3aRFDK0zJ8CA/n1Wevz9ToxYC1phoiRBrjK1zG
iGv6reR9xpZE//TkclFcnMws/MU5EnZ2ZJIk0DvwWsU4EIwjlPhM4nPxfeXOB9TSNlIbuiWgrEGk
RpRLhcIjEyzaIuUoDDMSvxrY2lye3eneRbs7oE5g/X4RCPFyZMKQHmD04Vs3m4RDMZqGKouJGp0y
0B40+YL3tPT+/emUgs/fOzol6da944WxAgWFyAETIdhQ0fj4YfXEm0+3FaL1Lu7F/U4O9HT3EAMr
DPvYAxU4J+QOiqwr3kFxBGXeOXIGI8zA/JYgRmzZIQ59gu+hh24Y+RM3PU+ZO+nqY3DpijDeBvsk
OeB+G9eEH74Z7nxs9ayQXxBFIiyna+ceiyhN8pPkEuE8SqqrsI4FHfR2kDNiLGWDaS+Ecu3d7HO8
+JfR0PN64WcUn8/Yh5pBSgCUyHItxg3HESnH8bnHR8TmdOh4xPlPHEyJFugY55gjocPuhX2nsN5j
cCijv89U7zVCWkfSamq/iLToGPegIiM2DW6BCKHKjSnsHsB9C8CJF4v72LhSPVUo0eUbtusF3sJG
Gj6JxPidfp3F7War98VrlBrx1eJJEwojk6tQjAGIjKeZhA+LZ/TvV4r4F0gHFhSVHyQ9e4BkVIeZ
Z2eWjNO+5vQ9YD33aS5wGrCjf6FXPY7SEa9JtmP8WCLxCoPFy/QWMSkK59yIg+Jwt23sd8w0TEJe
d/CZLRaaR4ZH43dtCUmzseAA9yD6y43FOcYIdq/tl9fA0Xn9/AL8VcIAY+fKeY89UAHOwK/9s/yH
ikxABwYBBtNh5znlOT6Ju/Hi0sysdnFZP82Kz5/EeQWBeE/IUrBFygZvQyiCBzIHH2mRf5sHHSiV
8ZmGORB4TGbxbSylUxu9qXEl4aDj/b3LPIina/4L6fDOmfXEgLq3ItlJHITXLfx2s7+wgpK38/yB
AjSCo8ObkGHteDNj/st5c8UVACbNKftyvLt5FNEJeFubF4fHUozydc/yTG+a2yJk5IirtbjS7pzO
v7QxgKawA95j8u5mTmxaDddsiZtfnNrndY+nW1gBZHDeJP7neIonn15o2OgyN/iBc86I9+X5wkbj
u0y6/y59zqkREBGsObvoaezojX2VoLMYlB9MrDS4LUTCAnMJkhbEH7TcFvwOvK2fBhEgux8pP+pZ
4i1ctgabbt/ggVyUNltsycE34qbES4t9+t9eLfIp08gWf4F4ibRzNbjOSyMrhMiPQYQbH06+YTNb
I4PIhDnLXyhmuHeHurva/G3zV393px4YEFMo/ujTofjHh6M+/P4Bqy6Ic2KL3oB7DdmCnRZ3BvGR
0T9567UF9O3IWCSKvyFpCVWg2KvxS+T3vR3SUP0e02HxIFQGDnC6wSz8jSv5UsHEw7ifn3YbJAxM
vKvPr8WRunFWq0lj7XawcGzloLvljkgiCi+ODHbgDmXCiVZpJFwe+2yiG6hzwwn/BNu2hhqd3NsS
ONbAnCC7thJP3R6w1OyQk4Aowcbx01WAyJIhyy8+YKunxxTKG0RPIrNa+GtUrVi5Zk4fi4Tcaqc9
DM5EcQP3Dq9aUuRXjMHJtHqIgfbDRTt7nVL3GqLvxRwP7I+OWK9GZRVoWFsImfhoXpsW/lMVBl+E
VPHC4E6FTQHm6DSPvfKd/h7s5FjzL38lhjO4wageUOCV5hwBj4cvbEhrD56DeY7IrsDSBpuebkiK
BUmQPBJfgB8ZhS2BhMWCWTVGrFdCDLKHc1LmwsoVWQU7J0PenQ41EX9MnbMlufmsjHayqbt9KnMu
yCjCGsHciXW9jTixmweaKVtEhTTjBSsIPDThw3sWsZW3ILDr8UVnwbKj34JV3GJXMJ7TwQnlDffR
+7i4mL5iySj9PX6fCemnu2tHv0XPujJAkO2vOC6r80HwQrcq5MPUzVlqyKkA1YBNxEhiQjn82OSE
R4ivtC4UMCzjRbggPLN1Z/4es37xLxHdKtt60HcSY7gxd29onfE5sIUvKP9QzZYeAJbMLJ/dZ9WR
CRf1MWGSJJ6QvUOGDSxEXgAz/Plw14fv+fdPsrlCdhG8aIdX5pTjXcNZkrkHkZGSmRNlE+pWvii8
sZnRcjfWQ3iC1K0iWk78Eejry5gcRMU6vJ1FFiUEbrZorny+iWWcJRxcr9jq8jaxRbFxv7gmge42
wsjxZZxO9eFApSD2crRa1nUkRy/vgDiOb4uCpXZ6PlVA3wB06LLILnCbREoY6tQntCHHj77pfpD8
RTA9BjSxzFef44+QkNAE4R4lIuBu8Y1EvZwmH8Yu/rRwfQbui+gQCKcMLERwWoWfGkMuYRLJr60X
1y3eDfF1+xItOGwk4GDxP64BaAuRx13gBrAO/nCgpFkvRvBYYfLRPsoYk4KzkSszgmcBzMSTwASK
doam2kczXhlUisWIjEDad+FNBm4LoC+I0Mnksi2pcFx5lq46a32G6y0BwV1XnrL4tF8YDV3qFspc
vwY2xMmARHkOg8lNMhaFOKpl3O01v/15X/UgXRWvQPPVDWrWBfL56JEBHWuvXN5wUEVOhGMhDE1g
CXLRMJQMviTjVP1D+wg/HU/E3DMUuFS5RR/6QwdQLZ/XvtFhFJ6/kW/Pux2/6c/kwvpKoxf4CYUc
FRNjife60Tx+ghHF2+/K1Bn518zYlDtWIDY9sY0iGDcztkCxx+Gg84wbGX8lu1/4hF2AlQUWdEaT
yFZskYWNvnU1QIhSV3I0EzW2eVt/EVW0YxFfxCx+/Db7trBJl43pwH85XX/ZADny71jZhrKQd0Cs
qLwnMKINiOQ1U2wQ3Kd1hYcGn5ZczJBUV7C/pyXcmWUDFzl+TbLTPTASu+NqUzR8snHGegt/e3n+
JrxiKTmMB4Encn7zF5D0bS4Hw567hsYK8PU2wr69HgyfkHVw58Xa+W2uu+MixPw+Oi57LqpXSLPI
4PiNBS/0Zk75GeGpvFweKbLRefCrjA4FTcXZaAATMVfg4TwQn/KrY4U8BV6d9wUb5OG8Ul4BLxFy
MceBqmAfCbnfaH/n4gUWq5BLI8Kg1AO1ull5KOPNJCJGy6q8wREnY8kgVMNC6UoxhEaO1KWG84P2
0ZimC3Ui8jggT5lTJaoxjb7wBnqSf3EoZTBwwiY/IauJnKh89DW+HhreCWxFXodIqeIxLvkcVn6S
No1Xr84c2daidzgVVVcyOw+s6YDHHHWfWECCsQaEoP155o+PXCmTxBQ5H+kCa4y/0okM93O9kqzz
8TIWaYUXam1Uiv5UsuLLuHQ5MNomduBRYl9giPFMqIKwMFuUwmKbX1C64pldnUwUSRmfimyEv8/C
nEtUWYnMV+iK1nMkikbqIzv/L1rkXyUo6r2OcVlziXNbj7mqXXIPjXyUzCTrOj7f7cU3lsl5pFIn
h6LnYAHDIvtXtToLrv/ErsPf5nVKS7NXw4t0Xw8bstlDRz3pvknBJoohrDqTHvB/D563LW5jHPw5
IJXlNU7vYWuKePXayUxXiO4T799HNOGssGIkRgPtdskzTLy/yQ1LzaQ1D667qmkTiXsSi3XHFynt
8pbuzkn4X6dNPN0Qf+Lb8kWeC9cKrXDw6HvpmczOCGofErde42YvjDXh6Zmvr3ktp9VaA9S80bJb
5BPCH0esQiMxwRD1hyPXWkt2dK1yQmooC8YbVA7RRlOYr13PaZdSx++8g7w6KTWeRuAcEzC1Zo4k
Ir1Znf5Wx0N0hdJanyM4viahoKzDXFEmtxfCdE/BJTwbfqFeQDw2Wrb4lrvtCYszFHdqz71AGFPN
i+z3P8csVmYyb8QD0y3rirnSxUcIVTEIq80PbdCVnZjcOcaR6Jgc/NIc2dZ09/HBcy4c1JCrTXyq
HhMNhqaQbyPZ2PT0cYEEza/WIgeo6751CKC+mFPCgRxlw9I+AEAEvFfDu9d1izUqTCiw2b6PUfjw
241hlPWOLT03hq0IsS/ENGKQA1zrS5RMUS9+XGzmsKz+Y1w8yClTSghKNjPGMoQorwZoni6CnnOt
8EPjlTEXg5tgQmYkBYz4p18ITGiBNrgfImv/st0x94BHBdwq4GFAf/zvYDN8wutIij7eB3+g6+g6
eoFuvBgK/GVMmXC3nx/8ez/K+LP6fSEcpPQ04wRfcOWz6XZN3GVTENTHCGdsTzve97o5G0vGnhkN
Dn43a3aCuiSKvhSU5F/6FEO/BSZQsfDqx4gjTCbCmJk5EAMMkqjZRIkwI2oXbh6RPEBFAhR5nIAX
3dbA0lYkRZMDMxJ+1YLcWOGb0bOLdgr97Zfxrfkv7ALOXuDGh8WoHjl+zYvFJp/JD3+JT8XvBkDn
3+Is+P6/r5Cpyhnjm0yOxaPEOWrFE+AL0Cn4HKYEXwdFwZK+FT7r/74GrPN3Vo2W0y5+/N+/U2ZP
f8dk2OJCqUgEM5USu1rcv0ORDutephoe80ZG4NjDeoUuDNLEh46cMGUxoSxrE4bGNqx7jTOBCH1/
wcQeQqwjUT3ztnUYbxOSwywaw+LilC1gR18MKepbM8PVzeHEcGcHg89nV/KX8U0ZdUGfXPHi9lTC
pj+fiScsPAJ+tDLKGLiNdBrduAoEMYUPA44C5hZRZCYo9da17t6iqw99tqFW2QlIP7jN3iTBU3rv
AAko8Nbc+QMYqgGcBV2yTwH+dcc3U5cZdzm5lLAkbndLRtY1YT3lNB/5+sPJI37o5Ur8yvF14C40
gN2HrTGfja7rJzMnmmmtoLjvRQ/Vu2/rOMNMEDML3XlSZdy3HSyDYGK3BgYmcurdp58GCjz0Y6Aq
rDbwroJ8w4DVLL2OJwF4jt4a5ZJ3h5TyENA6Wxl/WhzkWNrt2+gas1LcWvM6rnHyAIylTMRWLlAq
GxMCRNCxfMoOOvMv4zW6baFyGBEny96sgvzmP2c97QAYeyVqSOlZr0z4/edF8PhQ2tcjogJONdrr
SX/foSODrE5LGsuUELhFGoNc7Ghv2QRfSAFB2Dq9eCFKLECl83k69bw4CmJyHbw4ptrqc6O6WghK
4MJDo5RCJM+EEP6h3diD8TQD88FDlgvLeC44v87Xw/5MYqyMpOl0U60SVB/ROSluwHWrTHcWYFs0
KiA6AAOLyhHtkdPzgLu46HZf/8XGivSNYTfjeoZpy2ZcWDuk0i/nIyJtDN7g9zt4Aec/bs770MXK
zmgOSeV3Ufqdkax3Eb/SSQzM0wTIkmyOgX0Pr6j0Nq99H2dGMNdf4csD57YvU0ff5UAPQx10rMEo
wbrn5oF5top7G5bgEA0ogxsbljh3Fy0Fo/EfNEwbK3PkMZ0bxdR1/NKnGNAOJh0VO5h6BFEbn10D
yTgTUrIiiEisgoy/f3MFwTuKIa7Lx0zX8WbjsHPCXJHi/8J/GXrczmj0udNTAgSIHLjPUlhqn88Z
ml9fjrmn4XNlPYc1ifYbN6zEZFoPG2NVoxazkiFC0/AVclcq1E+UZw683hW2JxdwWdTrzxAf7wSr
JtIoIEMASG30qGVTjLozqIAaafSly3iOfYKAhgJkZCBcN6+YqU9+A1NmxobkfMEJvZFF93uCpiML
AA/obC6S4ARjTsTjtbjjF10rwVbr/MOYBF2Zk55hS6VnBZoTpyadPw79zB584f/Obp1pMrxL7L7Q
dya/dozNwrKrYo9kAWsMBrhXmIBAF6jAkLBxMmDCyQxooznNy1TJhxOhnsaPTLLjvefzNTSxWlil
kVZb3N3t3eqkETQr/IY2BbaopFl/4+JYKEvUlepZ1EeSjdcQy1TZGUFBwfGpA25KbB7D55uAbswP
hKI89/pkNg1IhQASSRlWOtKCy4zVUTfv7fiLEwVe1ne282k28J9f77G+YlK7odDSVmy/T7j1zHHZ
J6B/IIP+mlqsunLuaUlQnisYBPg+09KBMhfwy0xUmbLdNTPcj08tnPie+WK/gHUFaN8a8mPGBq1i
NwySC5MnxmGpt280pngNET1QRZaF0/0C3BWa8aCWvVoqPoVwMagVdjhiAipc6VawOXDePgtJhVCA
cl8S5l9fzW1Zt762VvklyuBujWYbbpH82smYEX3VGWdWvh56XTyNLlQSkzqhjtdxZUE6yBNiEaA8
JVuXHYeIZ9Gt4Yw5kycV1y6OqqsBG9ROvcw/L6xlDA7D2A6scM1fSbrLkR31rOJjrLLaL9gXoK5g
p/AYMydsQBdgtetQQG4rtYy+rJW9P5/Q+WJzneB0o/4A8NgBOuAPOi6YntZfSr+Ac9gutGTe1Yes
6hTt3L5g330XaTVrdfm3ZOE3ygai4RGLfztRAyNWd41ZSOq9OXFgqej1L/FLietiLeUu3jMS4zoK
xR/LrYs8Un0Mr5wo/1XseVve2NN8Jp3Vpe9mKAcwJX74eI+yHpdIiTAz/Q54h36azVrNuwvK82n9
u9mO+vsnlBGwOSB9cCinM2QQ/MQv48SGUU4/W5xGPhG87+WP4JW3+3366Y67hhL//h2XePAymUL7
POKWZc5CNrd1xd+uZwxG3Pjc/s1EHcHoZe411mI8i+flStatZ2m+sCZg5LuBdQqoAB8KbvwTkPcE
H2FAAuOMDwBpJyg35KiCqpcM8135Nm1w/FihACMeBWvHAn1XCZsAlr3CIay6FQLxn8RKZZBpocBG
ux0g06IAH3BNUHapIZofGbYGDle4iaKMk0IORE0Iq+DDVizv0Gc98KKut3IOx5knklznRbe1C9LH
vhW4LUZ4XztNKfAk86LhxWZVQDPkJmIKSiuK+Be9D306FD7BooE7RtnhP1unpBvpIuKTb+EvyZ3e
a9vKuAGlD1eldlfwUlRkDQnWMyxaNoUWvx6q/58EKf/KY3LnpW8TrvZK6K8Rc/1qr7l34tdHtypM
0Z4vQtzanfodFvW2U21vj9TPOmxEnJY831TVEH4x/hNvadIqx67CXSChm5MRTuCjJUudkdLdPPWF
dpnepan22qJZHuCBcGuRbRc07n0ulowdJtLl5aNaCnOgB5tDi1R/wEXV/zBcb90+btZyCpO2r0wf
CbD0A4uyal4mCxXtVY6j8kBDjt3N8PRBd40mWDijyMDn5D89dSQq07fiPC8zbLEqwA74kRA/a/sB
sqI4xRlevOIKpRHWKQADRHVjBEQO5ZgPN/Dq3LuesUk+pieCT75mM8XuCWnHoxkODN1qeytmna+M
KLzp8XImbbSL/Sf9fw0ZGcwdi5EbRjbCdLiBjJIgCuszt1nRp/UifZjY+nvUV9yGEFWwaqIoQoUm
lPBsxe08LAkFCiZgQpY3S8BPKblOdw0yJbc6ex44LUasdzOZQfKo918uoD5Mk4TczgWh0SnOj2hY
fQqbJrHKXtijsIHkC55V+k3p0Z0/t2w+uf0D4oP5gG8GIur7VmWA3x8DgFnfDO9onAAUX2WznVWy
V5LwhRFdA3Xg6xUYrHRbps5OBqB8MyqYi7L5Igtx+Zj1mXVgQHjSWhPitIySDL/bwb6nRrfx/c89
k1m7jKUKzTAEmMKlRaMrw++VwjOWhXnLe6GRRAIwiRmrvL8SetIP4PLgGydY+kSiIHpky7ZEMjAE
prWES/1viFSUTBUhjoPkY+Ir62ShSMx97xSXHmnaHVZLONm44b93+OGTzNl30zVZr7CvmVmHJLhO
UocwVwjVNTW6g+Ln5UO+Lj/B+2fkpfE8kk4BqYxarvD6P7cEAx91NQzu0fdllMaLC0oillfQ0a+L
cQ0AODXSbV6yJISoB7Ltu9lwQlICuRvsbfxOfqx+LjxFpuU6lXycynZ6sYhp2EDtvn43GpT2EPvR
C0CwkFTBQEQHfTteQo0lYDcoPUjiBVziZlbrJhLcL1T3gptaWVY3b6C712yU4a/8QN5srZ3RVvAB
i5buuO1RK3fM9Fizkc9KqDQwALddR15bRJyhfNDMYomrIGhyP0CXhXfMGmVRviC7dXr0lufwfPam
MVM6bzrt26FqLFWDNM7lOgzD9XbEZ6PKHvHxYYQDvjMC95vG04vleWEsHlMY4JD8t+YzTKqssDDC
sAduePfZlynCKMtZZmWDzLavEIVY131jHiHfOC05l6sG4K5lirNKiNHUVfO66kXvh8WzE38A8STE
6DBDzduogYvOxYzrJ4APVlPwrmpPm2WaIU0uMRYGCkG7rNGCfGWki/plcDwJLr3AUqRu2J898YQV
vleWUrml5Kkfr0ekt4fXwAN0HVp/taq5jQvY4b460f33qt7rk/zUL+1mJRyufclNGcA+GC63IG7c
jt8wG99H6DzvI1zXVx0vt0Vv0ngN6GSzx60sFJPVNABQjIEF45TrgCRgMYv/hjyMhgT7fqC7ZpXF
HKc8MRfns0U5ynjcfZSNL2N8de4uBjOScTulSHP3ulV71z0nNF1oUQ+fVFeEDgtQUt1omLB57EZI
S4zzEolXSMGAhJiBr8SLUnFTwp7hdAOlpL9EbBxeHJ4ZqGKGxzleDjd3kNuYJxh9uBEFvFoeRrM1
8NnNao/9LB+9PYzBCfob+CLqWImkuTzpbuqgN3t4g3mfnY57NJKGv0kdyPMBYaw1NdmqwqaUXkFg
zAFexohoxrg+jVPySHvwP4F1Y0CiQBmYyigdynGyYMEHiQacO3RRzY8/h8tSjckiHJFTDimyt1Xj
x/kHl4bQ0UukEkelEvF8HyLSrahUQLtcsuS6azKFYWkjpVriPbysYOD5299QBEEWnirCb04DR7h8
d8nUKGN1T55UEeAdziRoBSKhbJIjbNM7ui+jM+lMKhnzUOPJuHvMDj7D7f6CGh0JEnScF+ZjrhjN
diZwfUcatVB3ht/KShtC6e/Clbkgs6430PkN2Dmn64vv9/wyFM75KvnxszJM5l+C4Wb9yQ3/D49u
SZL9jLqRbWgCXsRcB0is52SQlHGJ955jQs2n2FzbXUtZiMhzGgY7nzww5sbdfU5SxhAfEK21slDD
flRbEqwgE2Mk0tBZV6OElFXl/IjuiVHMXhByQFjClz9CgHTOJ0Ufk+oO4ZDpRgt6qCWg5hSmmlpo
VrBiJyWVJvZJTCtyDEcBQO48EUffhsI5kLjcn9fVDZGQjk5a2Jvn816gkJ407ATq+PpnfXXHw+4D
q7hHkljGk65pxcbVY8I7izHeGS8I1gppnsC3rew77hXfgJJM8nqjHPgV/MPtj9gF7DfMla8hx5LH
NSR5SwyU+BFyHVzGNVAxf2MxKcF6gpR7RhSe5B3zIZdXJxIXpIioboKE/0XScErmJX7F/CpxhNzn
6LRl/m/8cl4OLoxk/1YQg8XfdBXMKzD5twjvhq7halsuXMwL3ce5Cb4kLI8HsTZCHbbVRjnHfvP6
MKyJ1TEB5IWl8AwCJdDcu/8c4kdPWClDazJdcEs3Bvvm9JhCP2QI7amhvseYfIQHIyPpuwjWCzon
DPBU2FfXoHbheJJm/4XWLHs4zFiwtPl3TiYTLFzCroSgWiTQP++I8fC1ALi8OwVG41hgedgBYPcA
NYuYFywpfiETSYlLTYwlixH7DyvlQirtPK7+R9J5LSmOBFH0ixQhh8wrMgjv7QuBaxkEAnnx9Xtq
NnZidqanG4RMVebNa6YZcXPnYThK5tk0mkP2Gv/2Z7cdGxICFkLarcV58Zxyx5ZBPI1YhGcGPKt4
WpH7TaOPVREju95M5SHJx+oQgFhQuq2F5PFYwA3D8ncCWM60lQQjfN3U4b+57Kg6Cjoe9fyNJHuG
t/ZWoNaD/nDg9Wf9ld+fOX1n3+crp8FDd1eLss80Wrg6gSMgG+abiYvkBwWD4p8KZwTo/W8SbDJg
4F95Q6HNUf8B4pV/9LYAh4u0D4SLIhWuRevsj/gP8QCPyBjx035fh290gnscD3m7HLyVMUY5AsSY
lgmJnwP7VKQrHWeEQdEIPpj7myHgn7Lz38Q5+QRbQYnjaIZPZ6EDNX/G4i/icHNIGcgO78ChDIKh
yIHB+AOWiIk4R8SJO+Yqvd6QDdTBQDD7BH3uyaRXVGUSPEVo2dMHzGcGHVg2MYIhbW3Gt83Abbm9
gKCXvasAolFpoPLFXXiPFgEmN/wKCrRwIG6JMtCHvJijD/OxtkLoyKgPFF58g6j8zsNfAKa8fEL5
nnPTeUKh55+GIOHXbClvRajOZxOuqhnmRmh9spF+kQ42/g6O9UeBRkovw4OgHurOaa560PWnpw5f
Gd25Itnr8/er+A5QZU8iiZ2G0etmsJkN3ibmXPmdA0se+v5Bmle7J9VHhC7nah/sQ2EgRCfkOYal
bxBWIBLjf250R6rqkly24K1gPSCdIemOtxIZFMbI+IPATiOMOwVsdAbmeI61E4vVhcAHe6g6aOFd
kUgfrt76H1Xn5rykycU/BLgyu+j8A3yiHpazCCRaFzoKOeXKAWNUxBYsl58F5G2VoLWEqQwAIG+L
D0kEgMaUgavNeKITim4cPYuyX51nLP4NbNloo3WYZp39L0ps93X57tBbtyjQ5hJxSwVSFYOV5VaK
Qz5PZYcU3Yxn+YB19azp8BtEGdkeEFV4yuEzwTGUeW6Pmfu8YG30zydYoHOR+IunCGHq4pRWnnZ4
9vypzhAa3MPrsX3jKIelf0W5Zy1NPGJzBrYiP5xZtph745s3aRd0zExuid3lv5w3PE8TOrv3zEZ3
M6iPODqZd/ueXemI7KHNsJUSa/thvoA5hTHtAuq2ap9MFcoQzGoQJjCexX8GVICvEKPeICPD5OUN
HOf+qnmeIwvFbK39OJYsfESCuhskWLp+wbRYO3l27uosxuYA8w+BurkKDm/wyLjnGYXtooS1HK0U
7obhjHN20Gc/LNgGzS6+yH96OsKbAicHTGMIWVTIYxwm5rbSYIaZyvA3sKweS4bWw/iG4p47GjQm
nH6eq8+C9O1EmvbyadNuz/A4kL3GOEFi8fjOh/hvKdFWh59DIg47dIGD3iSch+QTqONKWHgODICH
jqkoFL8ltEVoCeu/15zxNJNg7K7x2wxAqpbrNblC48ic2Yx9trhyA09kPoh7QL6g9/L18YvpoM1c
CeU3TkD+c/E9Pm9AZ2pACgLNtxf73/la7hvXDtKdGtRbnTm0GhhjPfiuR8YeZIbvwvhkX/8jG+GT
vk5Hor59M+QvB/VUsPMEUVHlTbO1Cs2P//v8q4s5NSPrU0xx/B6Ea8xZRElKUUhlmQ6+Y/BjNvnX
/od70QqCBf91K0Fh+MAtKCnwXGsbTQzhNjXI8FyBtzXKb+qAUM+pjJRniJE2PAh21wxrfIinQ3EH
ixrjDFwPw8MTVjCXdFhG3OmGUDFRxbgA03RFPAH99xB7FwpGHC6IfMe2O+2jtIhnsnN6IcNRR3fE
UamjI4kRezQsE/EEP2fx7Oc3iNiDGnM6UiE3BqSAbmzlwgohJ4+KviuehSvcsl4zjJtAMVSYnDHW
agw0scVY5AqmSx22ipCHPmsYZf4PGGIOLo9H1W+csD2LCeVvTC+qWUs23OctzYYi6uG5oPtreH8C
LaJ56l9FSCPmIoKw81m/Tp/5e46UevuBTsNNixP361sOzgW7PvI9JDA7jF9UiNAbe4x7IvEgA3Ur
b1HHI9H8uCKATMh+qBo21BxTbUy6R85xLbX95juNlxQhe/wl5kQW4QcwJQsAM5mrRuu1b/HikNFi
9GEwnUfPGFe23pjJBlYfHPEzWpNf8l4DKiWn2pXH1PLXzyRVeHSB+xuS92ScXknxHMa7MvEltsNN
r3DfBHtyO9mOyvpKRw37Dj/fIQr7apfT07Nu6QPlztdcEijH4hw+cIjsMcEBqdvEbFo3BLQDWCUe
WJNr3n7Z8T1EZmKuow2yaxoLjVaeFQ4cYgakOeTOQ9fTCFXbkjoW+dXPVzTKzlMyRGvzh2CW1a+m
xhS3KvcgCx4/MbW2Ld2NNO65Kk20YMsUnhQoc1ZdLEF4i9IXLBmZxhc3P2gwFLH/asmCfgNAYC9W
TxAjNF7RYKmCZlMAA0txYGh6PZo/c2PyeHxh73yDmoxrei6+yBu9kHNoUylA1NY/YLjKSyNU89FI
TlrJl/xPjh8lvnOMWD6nFLUyzN5kaZIaZj+KcvGLx0lN6a3Yfz1j8nnqhzFo31eLXSXHGcai/31N
PoyxKnhkplW7loZEs8FKFd2PY76KhBEm+xcaO8oCvDHzUA5ydrxfOcIlhC2qRrUlanttkn1mWCYT
ZU6LFuIiEq6es3xo4GMyOQ+EEJfHiU26QDYCqysjR+Rsb35MeAsM117G+NxkA0Uqp2Xh2aFn/Aid
+ZGY8oH3QRWV9WN5mimDrAw9uWF8/YgBpStDmeOm8pHAun8Kne0rxIIC13OK7Cjh+Xw0q/exx89r
bpNBk8QuLl+c/6ghvk9KFAtHqrof4kHK80Q3j89MSCg3oSQuLVahDHv5RopXnbZ5A978TnnkHroG
sySHtieVpko/x+D4vMzhvUDuqmYpelTQP+196qS93jtgQPuszH5I5ae6gDi4SvHUTtv3sTSv3Hek
fxFnQElSjZ7PoYRWPJn0zlML6R8xmp9NRpUgqUxhcMzKlzUR0kXQqzgjgxg5nE6zkK4B2TA0XvyW
r6lNTnQOHad8sR0SNEdnUI81ZoeP/En1b6NmN7jLB3hUEb4LhRFVGRE3kbqSt+1Qv5Tqor3ntcP5
AcZ6H4X5VzQGPMTArYiIPGeoz9zLGBaom5CL/gZgvS/DbfE/6iHscghmwtHjnTHbxGQ8QBD4VhxM
jAopKLR1875I/6LZpQ4FMVw/KLi221dQ8aAICp/FBIQO9gYaCtNFy2QlY34csoeJGgZjJNZ9oVch
kE5mHsV8gch4HGWImKfSwiXqPK8elaDj6vsvbVGrIkmNemgDj9bwzHt/AM6wYMhPNqRUWaN6xTpf
h/3UvKAsPYMnCG93SJq7fn7EZ2rj7nB+T+pm8vtN3y8kU9EzW//r4q0I0c2Ty/XP1NUafICC64Iw
8xVdE3PS6kgkvEQpFY/RuSD+j5hEEt2CvmOhguJuQvh75uSLradJwLC1qDCCZsAh7EzgkjI2+AJe
7ll08UbnUQV6y66YNgljATZB4VFlYTb85hkVVlKYW6PkYXorQM4M9hQAfj8+2CysLGWg1xBS3gEX
JNJBHx0IKVnDVWcuzIuTSeX1Mgb3Lvk/hjJW2xF/JmZeoYcwPZO1pcJIeNCTHfmfIROaT8y9C7Ov
md7L8nPT0+G1SUPmEno+TiR8yYdtNjmTI4/Isx722sGZs8HBoAFIBfukdx5LRPbgqoAwkjC9bkDA
j166nYKFvffGRoSFHT8RdKK6KxN9ETnC9xa1hOXhvgcJFnl1y+pFh9LBC/sy/2HPSGZpvs7lRbwD
jJDTv3AHEJCMzBZQIOyBe0bWgOLh8/9ervjGqPMQGI+AselZ7D7Th3+GIiJpWgkgjGOBiaUX8ai0
3N7rJHos0WnTUiM8xsOH1olUSxfqj/OdJu5mM5xv6JRiWC0sSDyb2CTQpeP2+Vym62JK2jikdcFC
ipnfEB4cMY7/XcOTIP3GXhsA8XmgSzPMPo7SKkKXSxeHiJxxv5tNs4cgBdOp8zfRr7dBAcWdf6SW
ALLo+jQmoO1o9bV1e4EuMsBj4QXVWCTWl8GjHeNWEPYfK3yA+ovFnoDAIXln/dtNtMJ6f8FTTnNp
I6HTsLwQ4BfxN/wniNeYitEyhhB8RAtp3I1Nd0z36ofullHZlpcRLbQ8/N7g1C3MVbxFq2uv6sBc
lfua3tic8aVjQhW/fU7VY7w1Z6AJ4VSkjItrKnpTuFoEzkFsGIVLUSghBIAzBv9qDUqBDeAqPIXL
CKIR/hGCrCXwDL6LYcWcEiud4xfON4q0MeVKWjWoGq3t6Av9mXeA3t2i2aQS+z6oX/gD/cW8xZCh
2GLpSQgeay5eoOWk2TW754okvBWDhmfQzczABE8ElpkqwRAC9TRZo/rf2nhACRc7ccEA/gJrImjm
pO7QSws+VzWlNvpiVN3tsHhTgejSHZMFvdvI2ZV0CAOiuoiqGqbmNJ+fQ4DHMRPOLF5j2c3c4RsY
bWAibUakRtqQHXzxk9CmobF5YaG5sdk42KvjpYxBJG5fmNA2B5nB7SuQSLFDvkSB+w0IEk6UtdoO
Q83/fKAkHyLNmtgmxmmxmpQY1qGJp1OV4g0GJeFna8S36ndItEukXdrmobFPn4/frWTF09xEfWpj
/llLk1a/mCp251hIvEPOsLAmpg6RHCs/O1+Ymw1UirbHu7yvpSDKH+nEKeIjFXYWwAM+56RPNi1x
k4iRMOwpSZYo5GNWovr+nFGSohwOZ2FCAzWyYcsYFQLwrzTFIaP/WRUb2YIGhIeePULiHZwPP++z
ei3eM83pjb5DSFzhMURfILuslv1mYv+lK+hhbNIodqg5xA+ls4xJzqJzmYG5DVSzXNBFw4Xss3/g
rzUQ+qHOfVcT7G7uFkpftDsHCnX/yXOizsmaWpYI9eDYCl0YAj3YSi9XKNvYWtA7pAFqCmRRmIz0
/8mgeCdzxJEKYdDPwxJtJSRMSQCF0Y2I8eqnMFCH+uR1LGfqhDBbBFANyaaa94GoepHHajW0C2RO
9TX/4Ug/zGAiNNNoVKNi4vZDDE7nMIo3UOKZ2JEPUgzshqSaQNP7BpYcUWChxMKOGCGLMIsjiWaE
4NpkQpn4uEfnVLX4C1MWNAHZNIw1oYW0rP/xuDQnzBkYBTEgr9GPSIMvakiGNBk7gtMSls4kGN0j
6ANpcm3fYjxLVhb8AAY3NQewAACGBY4COHcxdsJfSboRnZmr9G8ww2ehe58CbOwT9yo7G0HTBOAU
zmgYbgFFI/3KcTajA/tnl2ZDbIbeYYxp8zvTJdOASNSDjnAB+RN2cxU6+9ruN9cX1AmI28MiMCjW
W8WVTxFNCVazCHMoS2GSUKNLHq9DWdu9x9yiJur9ug9SBGJEnUgRKa1lzIE0h+H3R518/8oDYmgM
8k3RCDoNevUR47gAmlrUD8a708srUfIXzvw03mysE3staF5D+ojTw+kyQqv8qvqZQjHjFx/Pek7T
ZNwp3icM2DGNCqM9L8LF9uNKAPbdQOJ1Qwe6IK+BOrsE3CQrsBugHixP0W9j4DqHB8MU1iBlrdrP
ujmj98IzGK5DnqoYxbqUzp/Da/eGZgIXyYO/DIAOEhS59I7pMdJcbWJjJo2oeKdxy961ZFXbQxId
GtyouFpcPPoBAEu8dGG/Uc0xIHdAvrgmMRzuWpSU8EYbRLU9yBtOx+qaeXy9U6eY7tgI8BF2U5uK
wDnr58XYzpCi5p3VAeqaM8Sx6RMu8yswfz7FeI0pqYrgY8aLcwi9klcbhNqgx9iCCDB1qvNcwj/9
rb/0oCwsyeWpzOvzgA8j+y9t9P2MbZrn16mAzNSaQxX7SLKjMLrbFEuV6GLg1LBPICyBA+dopGPc
3XhhTBYfhpCj7LyzKUjQCz535nMuWtRvUJA12r//FpnnnvwhMPhD45nHMP0VfM7QMxyzcI0LNrt2
Ny5/OHfjeuA2rz0uNAe/xc1F8Ynl6J/GJ75g9g9iuIH09U+oMBsGsPNNG7C/nYefebroiN0lPO7H
mIT8EQyUXWb6WEGW9cj6K1oQkhE2wEzghQ0fyB8DdYpjjSdz9qqn5dnB+ynVh5W+puSoyEjCW/k3
SQCQpA2ZRAXjHGBNNDm1sNHl3oxnLxBjDGRVjzPY1oP2uU19i9DKdqTpw6KHozg1EaGkOo/Qw8TM
jV0R4YA9yDcqlHfrkLx8owmoS2UJs1iH/p+zTP9V24EKGveGZCheREn8Ih5FJOMgnIFoAnn054Xo
6ylokeFM37CtGRDZsPdxDBQUQUh3nRlE+IylwRetHSPMil7Rbgd6M+h9bi/7guVkrz4Vv4UeFMUG
2ltBekrvc5WguEb4RKQjNRxYAK0oCNMgyQYWj2jLkXw28ZPCj4e79KQw76NgesqozyTkmZ1DJ2yR
bmovKqV11bShIsexZNFVNEjETDvx9/TBSk10EOr4LP2V+1UTjnLtUuHBw7SVav5SoSUj01sfMIdB
w2vSfvC6Xl6FOKp5iuxRXhcsrC+8ONEKOqJzwCKElD7NQ3zR4ObF5QEbOEIqTxoXArbMjSP1sdGi
h2eO+cIZVncL3B2Ssa74MFMLdCq2S/DBmaS0jFAqYd/HuPMHAYX5c8+xFOKoHOkBDbNGpcJqRKlI
ffb2NdmzM6+H+GbyGcsL6JsNah+IF7YrP0SXi407jneguRG8J5fmiiYoYyh0dmha4mRM4IYqkcC2
5CckdVjh+UtKG1Q3li1OrsSE38WfEtvfMPNtpHhofYFhMcigr2HPzAgzDYye81YD5mIcMZAwmbMk
1OUCYndtgslz/8N4gdyYimyZfsael4hkv44qH0NnFFUV/Z5LIWERG1cKJ0Xerorc89e1FFLjgjhx
YZz/M5kZqKgRz32gjcz9YJGWE/8zS3TAwD52YsIkV0QupPMCQg/b2IwWk32Pdmv6pY7DdFA+9M7H
Lholv3snyhkwMMFPEeO918je5+tuavuixnttsc81T09gN6hvdBpEH23L7PClRkuJUB5W6ZjCjeeC
1jCGmwzC8mbO+377YTJSXlhuBAlIYMmMtVyLkcKOOSYEvMhpZj94WrprZT79+E91U5p2EeHKSzkY
urKPMd14ZeMzPF4G62/XhIq1yFDLBdWlWmqYm8ZuR1/a+AzK5en3j5LNYgzd83GNBZYgjzK6nUkQ
xrMidWoLj1DXJHbkGXx+vqlN+D25NZQ3DFug4qhYDrowa6hOkGFjDAHjJhf8Gtma6FLwTTzbeMQJ
TSo2LpIO0Q9kKAXxgP8Lt1C7Ze+9YmAbEMZzNWpGsmruwsLHnb/CKE2GovLdYd8cSZdnVEKohTWk
MWz5Puqf7Zp8OFk/SqgEIzF6EGvkWsTxwMo5a8t3gzFocbOA4OzycDYPsjzvPbdWtap7OBTzs5LX
4iUbjlldDTyw030ElMrkSWUxVQbSeQTUtemmBDz/u0nsPcgqNemoS8FNT2RjMTcBgCb096IhhEWI
AVgcO1Td55dXRx4nLsJnFvgfnHcSnbIjjWyLwPVSLu0NyUUAnR08o8ipWf9B7HELGGVLbr3fpr2X
zFVxzuiIZGKvVqle0NavKIX058jIFl919DXGIEzZD9q1+2Q+DUse92qmwzxiEfbdbtW4wG1idEUP
+2OIR+p1vIrAY865L+6xnPLDfcnkqJqifKAyspZ14UXqLqsNMlFHL41hkvSaxtpn1JaSCNL4tetv
d8rQSkDf0CTiYTKk7kbwMYcWpArjeq5/+HEvLQlA0D9n4844pGi42LhQaVH0u6CAZuj2gC6R8XE5
qe6sAWVM3vmgkcUzwD+oWPUCaSbP8064RUGorq/JrXiOpOyF8felArn8AO/mvgy6qVGUdNCQW588
rlDe2taf4DBBVn26jYbPnHH9jtt4jNO18wZVXqKRZsq8DhFpRgN6RQb5uKa1zC+OHRrMTTHu3S3n
AGtO2sAgHTR7WNFjfVkSxkgH4Vue1L+TaLESPk8c260atT7slpN86lbh7rV7/rUASBSgIPOHF8Cs
S1ilDrfTBKgchrgToCXByO8ZwJDo3vdIc8LLM3age0LN4AnFqDjmWUTww5NNxt5r0FPcL3fpM9Dy
4c+CtjnRzGGvHHA2cxDjZpzbc8uaGb0xeC6IpIxFIewmMuFQsJtIBvzeh9eEMDzQYc8TyoW1euFT
npMiIuIQSZf7+V85oPDAAZGgeMya7SzAiB03lgT4Fy4f+181leCrt1B9rWz7judGxThjQ6Bt8ajH
3/yUg4vo75XJUp6RPA2vrPbxeTNTgiRpzyu48o2DYEKtuJMRwQRAPwBSzcLAMrFA0MFWPCzwoMv8
RgqMmqxBVpkJ2R6gVcgt0t5URs9G7qNIULSSRU/xMMY9x4S5CLdQjaaQYuei30FKC3ZoRsaIZdnM
GbWV88L0oj1wnUa050PsDuxi+aQkgArlJl47uU/W0hkYHoycVEMYODXBX/zyvoWnwtgHMuLl2/4b
LmbaT8YsOPbFwvSjIlLACRmzaswy3ZLHCe8lGo3LtxYhyzVaS2YWGGBSsLNJ49/PEK4eU2zgjE9J
IGnUBugvErbveniWBmB0ujT8skl2rloFT9PjGyPKq9/qa+8kzLrKWVsTYeJ9FS9iXty5TzzlmZl/
3SJ1bdgRzOjeLqxahbkSUd49/yDrgpartkS3ElFJ/Kv/ezKoxpQMr+w7a0vK/Ea/vJAen3ff6qhS
ZICu4zlKiULlSVmDXqgg18mJkQc+9J7wgpAp4Sps1oKyGDOBLSHCMnQgvBr7ZiDydhCz5Bf0UCQL
GwsLqKpiE5URLqX1Lq8tR91X1+QRr8kMutpHeLmYl9Ds4MVBdCJMUyxj1uVDvqJy4B9NrX+WnRA7
Uzpok/EBsEj/h+YAYw/KOni3h88h5eVYAwqRfsq6Jvh0FNsyxmBOj/g4IsdJxNAY8wbN2WENKvnc
7gfND/R2HneYY1w8lNmsGSz0EQGhaB0ogekRPfjMTU+wqOEIGZ2jM7UwaBQ9xtYhCR3o034Eknkd
/r2Y1oOdoPqwSNnA8W4M/fpDTBN5Aar3/o4IjY9htNO2UT92Lha6NYy1L/bOxKMD+MYP+xKtmiNb
/e28/f7F47mJYyuYU/Z4z18nVViwtqRaMw5rsPsRaSZURrq4ODhzELdIEDVB9Dx15G8Cyiqzfnll
5ga+WDFIZMSg8dPM6p8iYLXh+YSezJ8pb560RB5uXfXP5a8q2hL48xAxCK5YnqNhDkuAwRlGhQyQ
gW9AJQHz0UKdXfywgQ+LJXaRe3v1vgKMY6WPNAAUj6P7btM1+5wMQ+iB7TSvz6HSVLB+qHgcacEZ
tJglBxQV0j4XHyc04SVozpAnh057RRnJEGRvQWnfauP8mu/Dk3EMOcIM7wNGLwxH6Z1hwzzpVEQV
/aEcEaSmBJ0mNSDMf0iO49cSk8YxQldWh5JV5F6OqbtFWV35GkS+TbLv7s0izfssIow1ntB0f1Om
ZbSVnpo6X8XtYcvK2BCFfOpEWObxMcLkr7XoN2/y5SdtU/yAMTbA6Qh/T/ZbSiqxH4oSDYiDnV1C
roK2hwaUWxhEkFEoEzzCef7F97JiygYzA0d+2BwkF4SFjLPYiVEPvWT+by5FagN2EcwKNEiyoAT+
maDIGm2WVgaMfbn6YeZwM5SIMTirH/eVrYhI4zyxkmPUS10uxDx4mAs525Clm5kHlyZ8UEfJbFuZ
07WOGYR0LZIDF/tMYA4TXmxabdJR+rTPti3CgGi3LZoOLNEo6kHY/pRa5Aa9Ts1DlIeS+wKMYr5x
xAh0nS/qDU7+6rOvo4XDT5Tp5xEIIWG1ICIUDzcGnvQ94kOaCGgEnQSyLOgBT7/wBytwXrjrmzAG
WO3HZ+Ll+s0Br7C9fMck5AcbVHFsHgHomYMhDqPAW8DkqJhx992cyRIjloryqB9uKxGcjqilxS/0
wPU+0+3QGbTYVjM157LkcBua8Qvvq+hm6DJPhxkY7M1mhRLjYwRqTSszipHz6Rm0L3v1xSmScUo9
Ncp5DLj1YD8rwpGpC8EdWw/OOijbGzq2BDbseyy1bAOjt+LRENvce1g6P8dFt0nCk0xHKabsmv/t
4cKL5c4sbyfsC72WBK69LCz96VRte4T3N2QapEcQtCHgYLSVsSdANFM8nTFR4xiKB3GFHeOn+BaG
mdCOIazVfi0FcKrTcATyR9omw+0PZjAAWxlCGLezXcbBvMIXFxYtsBXwxRHL6Os7kCayNjRLN2kH
vCScnQYRa+xD/VEVeF+ehdUqM0n2bHYQfGe5/OTpnGzgxJB2FQ0PoVY8W9RZFE0GkR0dQTuehp8s
sZQy7H23hrdpD5QQawAvxlKGNdjwVaSwkLewcTed3pUwYyaVGNmZhKNR09QCRkJHrkGd6blfIK0P
eSD/UC6LmhM6N6GLWCbgSdQMCOEAfYJu+8HYCdRTJrSX2GxkpuKmR/Ld4Zj4c1FY/kw6VY9ZVsSs
I3NKRfi4mmy/PDiJw1ViX2T+95sJhwRKBJNYrhEep7bsfOi4kLCi6OLqRz77Iv55LEVnJCGUWZkY
y73p/hXLt0FHnG8zZKSBxZIeBqLYAbnZZg9W405gM7R+OvcmGyRjQWI0JUdsA42PuOpFRh1NohSk
GNDxuKC0l4g0E0lBdI4fCELcKUVf5qpSd1ke/4oJKaJW8BmKt8JAC4T6ZIAljZCkwmDmr+TG4veE
T1s2Yp0E7mBVjVFxiYIMBlYF2RkUsnQ4fVyK8oNgABYJCBWAmwOdp4y8jqTNfzhQZ7kAZ102wJub
331kIAZIg6dLnqK64nd7IGHFxQQ4Ils6KMgFZVJDbjENiigZnCeIZs+jGaLTosFi4F8XwxoAsXUN
HOwMgTpOzWrAu4p+klYnJbx6aErcNQMobj1svloisd2kBqMJKojyD8chntl89D6EqqKOdNp5jGFO
hWTQU27ARwwymv2ZtZmWHue9n5OCs9ZOTYQlIVDIOkCfz31CuT2NypquVacn9Mg2z9IAVsRzZtJu
iW7dzWynwLWJPZ4hHAwcaFWiRE8xh8lIoh7/2GUZbBxh/xgwInGHBd1vHJNHkhE3IBBVD+1nj1Ai
PCcdHd9gRMYdZG0fkRDgtoRwC2QS9iuRn8w4mJSsNAsljVes6iFf0YjL4O2ncCkE6nJVjzgOURNo
oEoh83vhPUToEKsf+3IF6bdkU1wzUlMWSDeq/QumDwAGQg7kguw7/PWqNPB54IQDzb8JkT8S9ALI
y2P3WsFgElkcRNyAx4YsZV+3XFcnoA/r8kS/wM3DSWWb52lUnHDbYw39h5epAFPUvPQuQD/UZV+v
ZU5Da4WeBObHvz+c4VUDO1p98uhkYhRRWvPp0AhjXPEilQNVvhvBCcIj6OVOyxQygUvqeok9LAR6
qJUg3qhXqPd4kuAF0k9i0sHOF7OfY7n/UnHVqSLID0y/EH1sPvfoFt0gUaF/Au/Cah1HBY1FFxvB
EEk0vWT5dKot+kSRAMWvjwtdQaX+6Km3tz3icDumWfjVcLOlzx38Qkxd3vR+SIX4AxkkGH7l3GqX
+qRsXzcFpQIGdzQdpOyyS6MIQMyC1UoT8FeZlqBi+e1bKMCwbaZsZLfCU4ILhzaMLY1xggIrxmkp
AVh/hvZD47uRYQLpL4p5w22VqHJQnjAty7iZWUuRFRPsxwrzbwKkMH36wW98p5T7pFi8eero4Adx
GoD8VIj8+jTtjHy4x2tcmzixOHed2f17gFMGIT4kAQxiJBgQ+yKXTpclwUx9EQuJfbrpWrQA0O4o
FUIaexD3IYAUX4kKV6mEOoTAEBWrepCOng8SwrNH+cQXZbEXsA05TzaCl0u1zi2YKSMOSyudH8a3
3BiYpgAFQkw9Oz/uIp5pnOU7KA9iOaEqSzg8fhDXeyvhDsDW9PZKENGME/Sxpgv51oBto98hGCQ6
QW0vpDwdbKtX9qePugbXS4YgP+01kJ6v7VuZKS1rOs8+Ij76AKxpsPSAzA0594+zA2UYCQfIDs8o
6x3EI55UiFf8e3OBRMEZ4R+Nvx824AIGEPg9v5NKI34V4uOz66Hv4PFKb+XieWbEWhX+i+XEUoap
tLGgwk0ViRw38/qGYahdbYVwmvc8W1bTdP5hYsrTjzrBpGnADGKJ6n5LTVcsO6ppBLnfk0Z1jh3G
oV2r22pJUUdqyro5tWtlg0X/sV4IthXUKuRvuBysyoWyIc7WYL1kNgSC1r1RRM4ywJEFyr7zrsbv
QJm0QxFiSsrlop7DC178NhHtMwQwSr87yGC5+RJe9CH/qhubGHSRN6SEvkQVw4CrtaeoQIqxskBH
wpKESx2O9xi2Y1DFL2B9NjU4M4AIRxaokuB2MPPcB0hJN4z52G0+C/EmZdCiJIcHZblJseTtZfAx
Q1wUvqtiFAFWhi8fMGfsMHcCjoGd+H1xTw34Zib5IE/WHwrMPy4lsCdVPPMfac5MEeLkd/khhau7
1BvuEBwFOM22d74XB579mTU/B9KuXSmYQzF19LW5nLq92/PCWJNNAukN91hliY6Sg0p1aqTBeyFv
jcsXjAogAXHDr39ifieoXBwVWOcfJxhX7w3w42fBwyMbIruvveM0PshwsJ23a3tfPdIbXaWl96Ur
AlCqHxwbq5V8IXYWB/xyI0/NPbsSF536guWY/dukI70Wy0/uaZPybhkCiowz6AroI+MxDQB1UzwK
iczlaXuviT+FLgvRjukhiyrnDFhJDHWP5V67mj6TRiuaYuaY3r7l/QenvHyfeFo4p/yqXwBdLo8E
HxHUiipA3O1ywAJig+n/5YsXQUOwDAifj4qRMFjTT8Xfc1f8senJOWaU/d6tPuTu9tkfo+nsT+lt
+qgk7+MxpYt7QF003u2whOo5YAXxHpamuWFGax515LFXbfgFhIjXv2RQYqGgu+3CWIEaZN0k/ATp
8gUaDvJX+vqyCYz9+fqb4vTyeWChgtjxEWH+8dBYXWDGRP30EO+EukjEZEMN67/+qq4PpA63HKSA
Oka3HHZJFXcFHDt33EdfQAqozG/P5Lp1Qi8wxSYqdKX1eUBSCsPFEu84YD7miEhziMeFkDqJPGR2
mewxDGgRHbwROXAWw1XLWtOjFpnbty6assRwglikrS2H14Pv1LjaXQUwRvJAKpomsuAsLA8Z3fxh
4X7MrubCPiI0LOiWyI9+/NZ8jgLnGs4zn4ZBWuoY29f+eQ0xGlnd4difLz+SgmzsECCJ9NW/14Wg
vVm0gbE7rFg88k01q+fK/rWFs4fV/17Z2/t4rO5kuMnZVFrB+zwJ6RTjQ1qaB7Wtdm2vbMlfimKa
yQDYiKa+2vIbv3poD6bsrqjko1t1kvasTdiwk8WB5dMKE30okpDQaS0v9SK91Rw/k+Gbvm1W5V0s
3uy3jEKIA93FY3MM5AG1TaTOUxFBQqF4hhYDCag3+62UZYJvUXRNBZBhASbszdl7b5AXdUdUKC9+
s9+sXcnDZG/c9bvEEkI36WGDJEZIj98+MQbJmhd94dftyazKzRam+Jzyy9zTKkvXcmEg6U6Oyf19
TI5kH/r06kwSMe7gxzgBfGB6ddp4AaAIOADxyYC0lRgzU7Z62CD7aA7oPeYBhmjYRmAEwI7iD/rj
I7smI6piyWLP14wH5csKDtJN3RbL74khGGeZlpj3eS0xHkBNrj9dVfPD1ovTQWx7IZbk4vRCPOc+
px4ib4+O/d/L2cgCaZ2YFwIbY3cgO0nThzBUE41oUhv6ygb6koTxAxlzL5ZInwXCenAsoviFVlRM
eebL2P2iUyQx0z6jiv40OGd4ss1QyznjbYSxEaUmbmyQSW4sPbxyB3oLCBdYD4PFjQRvCxEFMV+P
kIbQEnP/866agUHoD07wOrrJW7AGTg4cJIhhH5WRKBSlPgAW7FeOzHqw7nF+yJ5b8dH4RLqNzTVA
oagttd7wOwKuoGs3IG/4v42050OJLY7TTNAa48gV6ysLJxUqVC+OoV6HifNLSZV3u2iYjYyLuB5b
XtNXt2bAKaRfShfZCZSDALTelQqIj4C8lfSOTX7k4DlkeXrlr2zIF3DaKUhJmHOM8kW68gLt0Lhc
m1l6o2OJ+s3pO4ogakHq7hsAjaLCJq5E3eYf9g6HTqUlZEqAkfAa0hstL7wrut6KEuBzTw76Rd/q
JFcci6XYs+tFcuQ5ig7RgX6BU8RVqlbGBXKIumvv511y+I6+I1Lsj0A2ujXmyrdDa2ft3sdmxRVW
Nhwff1Umvw1cEZb9jbWjo8kXnOB6QfbJJl/4n6N1EeWANmEPqVbVql3TunN4Gx7f6CZemqteb7ju
3Emfe3uHdQG56cGtwrkU3Im76vFjw3ZNTcLFsnbsQyTRDdPbc6xvKx75clEvuin5cvN80Zvk94bP
Ed3Ke7sm6Nu6WHyW6CZ+4P+z8MEUieeC/p2gSJFnkhw4E++jvv3c8yMXi2/g04YdBimcIPZghWRM
Ghf4SXjf0phvkhs/wVI0aVb8gf2Q0udCsMxKnubH/2g6sy1VdSAMP5FrOSFyqwyCiKiIw41LW1tR
FEVkevrzlX326t29lSEJSUhq+Ouv56a7R/toh8W2v8/89/y5UdE2PHlw3FksldJkeiak0CtK6SI7
8omFK6Pp/TBdwJQ8QxKbtvfJe5AumvvSbblQAB0LL5m/SD5J9+37++r0COhBjIx0+S7kiSqv44Iu
p1f330FSxr19k1fojqskRBbw80U3zI/tfctFkNjVmD8G7X0vfM+gZ3j6eAfRcI4qUXHyNT02Qy5L
ycFVWM09PdUNC+QAP7URqtQfBNVH0Pzteg+C6oqwDvBsxgHep2pCqHKIUqlOkYoRZt+zeAr51vL6
i6UVD5+CrRFSJJCC25Z3m7TwB3428bjYoLAei00Tyuzuog/7Y2fWXWACfPxmh13Q8cgMx7MR9P0c
fwpon9v+/XJQI3JNDLrmc1zBSoypzWjDBl5ASAyTjlnp8NfqYGI4g+vfPvsVkO49YznAjGwIR52w
/n+g8hbWXEHUyrePKTHk1/ClX0J8acLlPcRETGLK4UpYdTODUBuLlHlEwaIjDyR0FVQEdNtifTaI
qP1+/SGqR8+c94YAUwNubn573x9FkkJAWYYhkvvlGFkXSGuAysoPkN1JHwrgbCTMfG2fnBLkHlI8
3GHaMF11/e6GjwSmA6jy2HLxyYh9CVcJVqcgW2VjyPqWOzC+ECMaYOJ1XPjgluG+IsdVdMpW3HGe
YWzlZow9GJvZh+HVHgN8NqdXIo5iXWh6YlNikYWiuAYVAYOZLomI/r7bgqcWNHULTynGFzM/CPZP
aMD75CsS1LMcISAWcsidDZpfJ1cwyyHmBwQ4p8FmUBMndAgCYM1+OZC7z4ZQPdKfAx/hnj48+R5i
ANywhH4E8epJgh9I6JBcWI+wKBBFC0bhMRAD+JfDCNN5iZ9tVixZvJEgWK7B8XzgjHyf6CNMwc/v
FezQ9eEGupqAC8V7rhBBKE+tdYwFBCmg9YMAQiDAlIdksOsMzqdGPeBisY0RtYakpuI6MPokfLGh
jB5deG6yCxG7Af0lAu0bbDjWWUDH0UzieVuj1wQShcN7cp9JL0m3ksZs3BE54TlNnGp5K0nsrIxp
AQoNUs3yfWoRby5jAgyHHGURZNVgFmRsGAXCJUkezdjcnAefVRArQOtn2UKo0j9LjEPqik54cZZb
jQDzH5j3M4u6hvCfPzATwa4JkJ4U4UP6iWBz9JGXqAndE+bGy0+5SMVQCl4LJhrAY0DsMPW3u5K5
qXuassXyodMfHO5QthMliK941l4W22LeWOXTz7a3ZzebtE9YxNgy+Fsesbf/SStBdVLcxopQYjYT
oN/scOxcl/V1jQQx752uPz3+Z2WrvOuaM2XQ35dHdgD2C9bgIxQ5Tbb4PSsUUgeRPAU+FtgxCFcI
8B+0tvhvCeBgwLvXQQ9AThAnN7cARIgaFW/AmFw2iffekwwU5Pgv0rr2g3hbstrwVv0QJaitk72y
1n6wFRW/klOvsUZ1Q5MU+QRj2bYA/50tChbmazpV0k1S5U7dZqt5Zhh9Uy/Tft4QjJXP9aV1vCiC
o4zrMcKSmhM1dcjYQnEk3iGrI+ZXG7LYJ8pMBbeC6ns7YXPFv9PsDmz9bTE8dRe2XxuqrO5zfjbU
XaBhiFcgUhoiw91joz67jZeD5HUn6VpsJTCfPSbJy+U1RSYpNDdrzKDKSbrjVuFrJOEqABGPWy+n
PoeIR2A+k4gbYaPT28QWRosUhaBN7p33CUN8ioyAuAR0HdhgqmANfJLtYHRWTdQ4ZgZhrNiCEBdb
cHp0s/Dz0KssbGfHZgv6i+o+evTwcptsn4hBNaF2b72Yf8B19jH8CDgVO31jR/gMyCkVDbKjTvut
7S5BuyiPRYtc1VY7MzuCzMQktbNjUK/EAgbJ02If62CrRYBpjbQb3nr1qJQ+I8QF946FQIkFt4NV
BOGTsOngmk2Uu/l4T5BWIv0BkHNeBmxs6XuS7uxOD64K1cxJ63M3QbUCXU3rRb81wnggtqQeTh1e
Y9QJZcXqIfZA0iJLJEN1Ajwo5O1EUJXjy+F5ABYHEW1bIjh+gAodyjGvFb2IbX4HUUPfzQ5vmIl3
eqs3IcsxPQNmrYr9x9nFPjQ5T6KTEJ0VPAlrJ+Yy3jacrXAQEC68JbnkpWERPobZfqK4nY/FgH32
tV3udPVikuOxuVH6Zo2M8cZudMJdBlIWI564a9PPGMJLXJCIWYQnUfVNk6CxC3GMfOntEc8RwpB+
uL2fIp9cLMSYVk/kr0a6Uc8A0khFDzQB8EzH6kQGfUFT4KgiXbHYnOGYmACww0GsOqw7g3gBerlS
BymaFunuwKHMSSfDejKL1zFUMPjU74TXE/Fg8fdyaQK0gUxsUC3PFT7MVbM9eXedXTGv31b/AVoD
+877GD2tij307r6J90HUz8FwmgRLqgRc448hDUE9VhWDKQcAogeH/xUU1sN/e3glMfGjfyDCYV5m
QcDnidaI5YQnhrQZPrGewUksWQqLBOSYiKO4/CORA+G3ws6DWwpbDdcjM376Y0RErBqg9WgIR7ig
h4lJI67CILVGKyKGCvkK4RBtiv6NKsKpcJ0NmMz4A+DAAZeUW7QfYLc4SwExIHdG0DGKvIp4j+md
+UopSHQiPJNLgelbDwh83GGjhS4VeovM/OCHmMcb7geBSBN4GamLtYZ3F1F7hyoNUzaG3LcuoikR
wKR/I6Nmz3g+THqBJYkHVWP3blDvm6bhB8bbh/SCpTcoBNBiZaSMf+jkruthbSOgGnUQPQSCK2DN
qNjszKRxxUqETQ1xMT22v8+Bq4Bb8IoLupxquIWZg7RP7giMYsRjPECQ4tM2cKbgx+PVRUs84PxB
5y93FssEXYlrmk6XVlX65QdtLwGrqxKALBwI3fnZ6/4WsjM8ji8vO8r8oLdV8wzMmwEG40j8iIa6
LRZYlAz6gUHBK0O5siLjuSDRFrPgRD8zPizcPAXOcBlFsqzCivEdkQuqCHZsiFNqHltnIWKKYLmb
YlIT91E2nOM1brlxAKhlrv189tzRWFMv//PvuvlONpr1Spn8Q6D8V3JRfkcCUVxUGcZUI2Y2Gpq8
hzjd6KEEAD8zAOUBqQR3Nbe2BXPPo9GReOUZcaCejzfruFzJrKSzafrj20REfTRopjZhU+CpL9bT
RxSDhugRPI7NPXZRrBUFayy51UR4zwKZ7h5Zso9YVhiYiihbj1LkvcGjQeQLe2ebZovZEA32Ncf6
z+yExqjwdr9to72PgCrIy/I8fvVsTLE8BwoRpaDdBFIRlLu+al43TDgmPabZ+PiaM8is492QWQMk
BSsvhzbVtxdxP8x5zeQtwCKLKdLGEAnB8zE9Mpd4B2VOHxkSXtDnkSIfx8fxuhGFZoNWvaH7Gdz0
KMPAoHybI48Aizxa3m7A6//SoPAk9/LgRf5zSuTxefvoTq6gyVnAXCk8ngTlmTfridOT6CvAbnp8
ZNZwB7Uxk871gJGg9+GIQ08MX9h5zR24S2P3SxOtT/gJM/fY0AlQtxW7YUKN5MYQOUhKhdgKifXA
V4fp87cYjI+S9UDRGwFGfKY7KyMgR83sDrcam41QvSBZmnj93t3BEVsemRZ2w/FrMH1jmRNxVPNY
kkv4XA4dk8iiw4NOvfrVnpwOcFr0HDzSnL6NVLOw+iFy6G15W77htcN8MWTxYY9+I+3fMOl0Hcie
bJgi4EodtqawtkCrRA4FwFhXVyXXBA5QskuQM3pIm8mv8YGOBfFCshOjM0AXjyUMFQTYRHl42iRg
0EFMI/FheicaDyeAmel9kjGwX1IS5K6E5F/hroCOm8xVH6Yw6DiCOe9MjTsZywbTapgSkI+6IqsB
NARoV2xUwylK0IBVaXjq4JN1N/uXvhSK6IiYIbaptmQ4J2Y5HaGomuzt/WPLY1snU6kySibwSJIw
6TVDOofj9fgckW5nstcMNBvRqeADAg8D5c95WXOXcAa1hhvy580RBshSNCXKZTSFlsfJpjdStX62
1fKxqW0WbhwveE8Kr/CIVzSBwM5Qo33i+dH43/N00wtfTsvFcuKhUO+ffneZBzUEiyXZZRFDZR9r
h0+f/J+YXK6bB94avAph6TYnvbAdEtyLSV/eJAJy8MX0ftk0s3VlNY7YxIe9GXFFGr9tB0dceB0m
o972tWoIZx2eVf4Sg2xXw2R2XaCLoKf4b9LKwf0VYF8CfzMALkfqVfx6nswGAGVu7l589K7XEvvR
CSy41z+DMdfPS94DB9gMVs90pVY/8fgyzMZX0jADkiRzMWffy7PT9dPDh3ApkhVhnyXVe1sH/THs
UG3HaRFzMoo2YDHr0kiKQfzb+8kmGvwWg8h9kwcr278CQvHKPYgh0lh28AO6FVF/BauFqXiKU6yf
BiYDAIxjwDgojiAzcdMnE9zSiGTsWsAoQCMx6uwoXkzaHWUOJS3dFi8aUG1dp82FVGcQXqHHXu4o
ZJ1MppV+d4vRA5atx2jZdhVyob+xDGzbRKkh+2zivVqxihOPAlaUuBAX1Fl3keG6xleBow6/xAHg
ZHTqbFP8CfscjohRPWsuQJ4wL5+AI1ad+RV+Drdhqc7uR/mt1irOTvKGtgm2wUf2k+HswnsKEBUw
N4lgWLBYxgCX427k1QrohMQnk08c3o5AlFnlCKAa1GG0aeOHcGKPu1u/qtVed8FJwFDYQvHTe25j
ku5b+3r/ZO8P8zDKyGmN+8xpXIZN1DasvhIhAtWjHlkwn0JhlzgFowwOlL8HuPToXHBeKO59HxhA
2TfBn+H1b5eSptJlx6ndl0dUNO9nf1OYEgTKnQ6d11zQNeCpgOEQOZMpVgt8E3EF5JKGxAIEy1el
VwAjKbjWMNEMdxv+lPDoAA4kHJtqiEYhGgqy9tiEZZvYzec+h5rwSaQFDN7gWLC1vod4+7HAs2g+
QNxM6xUot08y7BwS4GhYz7cg6OBTjRdFb6gcsJx0K4dFFgn/syxTi1Dxy+C5wM7eWRUn9DbWTQti
gyX+Wbxt7yUYHfweaPjALiadwyEnoZkypmbBgwJ4xGCAOA4mafY6dVbU+DqdmRfA4chfHmNDAB+G
YeBamO8T2AScqYQF9YSFGR9A+iSTEnHEZqHoam7CUvaFD2FYqLqD4gTEECgQtusCkwDWJtbQpoDA
S+ALQIp4c3EKHcRMQkxrWyB+AP0eTV1b9T46RcmdN5DSQ+2gHK7f2DD1cJ9xy1Y9aCQ5gOdF/BQ4
br7m1NxHS9nhy6gDVPX7tikmARLCExADYBvIoINZ4rMVC8T2NRPDAeYE1CbUDojhxBeB+Xbx5+wo
cGTQBGwOj2lX4ZUPUrsw3l7qn8fPKTTS2JGZrZgJboODtkIV/WzTKaVF6rB7woZ6kh9s3OInaC+z
Rb54ToPbuNhWJyz1K/T35X1b47wiRNHKXZhaLQIJ3Q6uXmzZExJUg0PJkT4YK1jZ+Qf6ACeVotpY
JbBCADC5nr+gMgCuHyY17UcA/mxZBekZwvA2+RjHYONHgyO3H2II6ILDWGhwaaP048yC//6nd7Fv
2CpZ1nJdQxLA/0C2TeYRGczpe8SHs47uDTcckBbWhC06UVcTwRxB5UlYKlzmUPM0HeTQ9OJlYN8u
NlJl9BKxHJkej8tNhalBjOiIXTgbMJvssI5pIrS/5orZxKwBdg4Z5QHGHKO/rgG5YcfHNZcO+7gF
EKXSY2/P3i2Pjt2RjQdFKOvoIg6iZ0M9KlKqRZXlTvY3ZOryq0WKURr9hRQHRxwx+REZFQXERPhG
iEKqQuyj/Ui0PBEiJaoTwh2Xt/fImBDV4Iw5tjB7w1LM0ohpbU0vcNUjQrxE4kLL4mb0I2qv8T3F
G2rgfvFRIHM2DaRPdCXkdpSj7p6Az/x4EWkQWbRLXDaQLlHrnhvxIOBgec87bjRGChKljpI/OB4v
uDC6+zaz7+nTTJos9nmf7uiHOICOlXdZIz8q2QidWGTJ08uh+NsImRwB9Dwm4RzKWY8ATdHK2JKB
w4ga5nf3KDjotwweojeTCg8FNpF3x0JZoleBjAEaIubo/VVdEgO5H6UOoRPsw/2rXQJUa9QmrvW8
o6NDXSVxhs2z0kHiqoIpPzPQg7kMXQhVhg+iJwCWqCG05zGg8qmzEaoqIwrKnTY+3zoF0N+YSbhk
R+Q7HSqSuYLlBX2FtnMW2GUyp3tparvUXyQrQv0kBRd6IMk4mQMvEwWF2BRCU1F9kMtRoEBp8bCX
yzgiZwPIepTxALoGVEnFrTyiigkYt0u3a3xggu2T/8SgNb0wOkMFzeo3u7/GhZEfNaJnUXy7w2YY
X74mBBO1Y231CIpCP0HJzgmhGqEY3MbxC0cewvuRAHpMnAhGnLnP0YTyGBjEH2yR14uXjczu9KtX
sY7VJAoGlHiM5jlaCnMnsTB6tEmz+NvRMSkwg3lxkgYqAi8dmaKJvu2/TUbnepszzTrnMS0i3Lbz
nvGgvAQVKMZ8oFTjVk4W7UX7YdS5dYfYq0vOCwfLRm031qg9O5gymdWFLC90YM/BDpWePZBAfcKU
oeaFChEvzmvYhJS+zbuL96vDIFM2eVcDNPjEY5SbOFnvzsvrhQW6zcc45y4KOKtuFY/qO4GkBrjL
KLaZXs14hFyqY4K8jy65c59rMFIwVxsGj8jAQ4h9HrMWXJmGIKugv4SmSOgfmR0sBwqYp2OaGe1l
su2FqLGYW3YO8ySLl+/++N6e8Bb0X34feHCQajYjqp0tlh6XJ0TN6pMzsWkkHqpzBmoXbs2moHnA
2NOHWFvrQEUaJHXRF2fVDJlz8P8NY5KWE3Rr0PTc4mVhAHhs2tjrmX0i1N8wWRp0k2YyFk9si6i2
qPNxwFLXB1wCkT7grE895DVlQaD/in2Kv6A7K5m/rLFtHeQWNzG7acicblQuBjdjDUZPlTGuzccL
2Jw8K7YO7GZlDbiJV9RQzUcAXJYF+JmNePMUt4cX5Lsk5mjqAJiwGH3mhFKLTaI9eQYdHWMB0cVz
1hfmJpNPMA0A/hGPPKYFRbfDKqTOGw4U8zKU31Rgc/qdlBwj2t9zxIjDrEAEhMaIhYnHV1xG/glG
C4vNkCF/CyTtNoaam0GiqBZiIrGgGDMAU+O2D5q1wYpIH8hc/OVPhlrGazHiZe3+tr7101/g+W7E
Ij2ILQU2aAOsY3cxGPqLLPJgBYvLutuc5mePN3dH+PaRMBosXo0197AedFwqx+/M8z8JvXTE3pJg
k80CCqob0wtWKdCUZw9TRrPhnblpzpA8MfEhtmIeuRiKK81qrROPjiPsL2cjr+FMpqIU/O68I+tO
FrAKsBy39xRPpzPTWB2P0L0DpI2GecC04nFyu42eRY43NusaDvu+1Ye5NLXbITukgTHDyO3Mrvbn
EUrNSHBlVGJXxhn+1AcLo2JG8KTGGzy09I0DEaoLu6kRjVKIoF9exBv08kq35Ghm75zcTuB/5igy
RwkltsgeO4ce3jnEqUrHy1kpIxrJD7NAzhBHRtFcMcpsWfNtkkH8nYlGO6d25Tybk9SOBcyWUl4e
B3ju1P6rC9pX5jslvaXXdg6nSjJWyJ4mJZcujVDMzJbHzXkCId78e54+0ZpUCTSNX2whOaaXNk8o
Lf1rkjRR5V4pvk9RAE5GPf6XshQ+00X783hnNek2ocSWvpAC5dNfCdhXpCefx8zmwfgmRX6ftedc
jlKCCt219JsMSQdnQq3DLis/T/vCsu+mZECQW6RcjStVhkaGrD1kUDned/oMa49PDyqR701DHpu6
MrqITuIlsOkQuZhp9NcyecK/DpZ7zt/nhcpcLoXnmwpqHdAWvLVkPzD+fv+OMFJMAHl4mUfyN6Za
+ANCqYsnozE7Zpp8xixDY0smA59D6TLFfByJpTLgLuGh+jShD39tz8ld6UCZHrIoonHa5zGkvNzH
Y0CwzgeZa/KkMnt4FCTckhmG3YCJzLNYUphc9b1F/mPX/Zu5OX3X0eWulCaU9GjOSalQyIJrV6Up
3zJojByVkf6rD6cN8054zZmGXp+513diX3oQhguCqflKkgcbuM63O3lTpJUvT+ZH6TKhv42R90Xu
57VmB4XRhRrQE73v7JNT8txMcCECE+vei0nCGs7qymiSVMPLkZhcltEmj4oJkm16/lchc98V2zDS
JL3yOMrMlbr/ZsTf2ynPKzP273mZlUiDMnx9p8ePDKfsK985OKY2rJBcKmO1c3gnvm8CS6Y8Dlqt
wzM9jrxnUgtWLejaZVrhcKMDZHxkVrGSPFFvrr5MShlVDv9KF/Z/GSI2FQ7wlrJ87ayt3MI4SY/I
TJT2C2k8Bn5ukgKaTCL5+5rntPRvvWkaUhyjD5ciY0AjIMmRdw6Ne9QY3OeUatHdPGTpsjAxOaQb
2B9w9MsyATEciULedJysMTJg8j+SlLwIY/mR5UtanrtQqtM4AEL8MGRy4q+NgiCR05WMs5RQMgwy
ORisUq+wXnGApsR+zDjJavn3SaxdyG70+Y1XRqa+9OTjKPM58Zpsivc5mCtP9he/ZK97+PKTBnLi
Pr/NKy4BjioHMaX1kMhrF5uyB2kYBjTsbLQW9hYAe695ApUY0lQayE62YfJSWga5mJwj3Qlmt5f3
5i6Qx87Dv/o3yr/P8ShTRsmaKvej+gDb8eWm+7yxToM7TWB6ItpsEViAfCOlvAGtEOOiRx0HPCzi
H1Olg5XGx7AsIKrLxWKUGHTQyDir2cmY8EhLzbDxkwYoNA8/hxyPbABPTINoTQj37Gcd9zJU1w9f
M4EgUqIJF+/sBYtQ/xdHrfq2m3tmSFvnNYZFjwnwiUcoTQRMsZbhXkAdxpwMHBmKO1L3gcZgUb3A
Dvg/VBlRWHwRCJchxePnif3WN06nGRYemDYCqwjw4zWvjHuIlNVTBrc92NZfWdlZ0VNhVQAVhbPj
+HxteKBifyuJbh8qJkJ4C+H1zvVdaDuRIgL88shsiPQsPuzn3Jsd7w0P0728j0X4eM96v1zBJDrC
5xs2bzwgiwEbfhNfYcumAy+oiaHIM2AOiToIb+OO+5q31fEb7oYcVvNoTIRZhurZspnrWwSDMqD2
z75L+C+2/j02VvjuxKUjrGgsAncmZ38f+5JXoe/IXKpJk36ZdKFtQDAHhoNiTEe8iFgEdH4mhSb0
D5mJ0IJAhVfFeO+hLpoLwxCEyUH7l9byrH8LHm/ddZPlFi8KTcw/su8yUshUeBIQukAKsuojfIKo
n0KQnBI2pe+awmVBI2k+pNc0gw0IbnQkQ7xrc8goGhfYExy+gXtnzUHZ4+lFQgK4vuZ2OjeBOSoa
wgUlREt/44r5+Danh989Ez2ykU74LOxOQHzedhFSDw8IoRDzFRGVfDkVEzRCFaTlKKYENrCmfcLc
/exbjWlC42pyTcG5Ln44fCFETNAetT9i9vG+vAeTKV/oAjD9DEsRoq+QdwgeobcOgwiNQmfeYX5H
w9yzIiGpET8IXysNvxxh7WjAGfRLRxE4hCiLRlHVBG9YjIh6gXhBZwz4++qLEErlCuwh+4qgdfyj
mEAMpFKWyWJPxOGNPA5Nj0nAvcSA1aC3xLgsBdJOpj9vCw2jQimzYbAAkbWDGZOdxxIsA8LsZqPx
opcLDzI6nMX8QXylGD4wZTjPlOF1k6Y1JNyt3ZAm88GkORqTs2tsv8IUGxxL8m3OXbLq0L3f9a5i
PdJ4UZ4sMrF/nzMe3+OazCVZ/D5M0yqM/ae8aUh6c/qZ/ZIkLKArdVymFVb84rtSCrtmaR+kOhDr
5/nd+3BjYy2LGMLf+hls73OpCHWCvY0HqUJZXZ8BQTb44PCYDVjIDVmFaUdj/fKoNT7SU0j/YMlt
4Om09LNHxeSTlCv3svt912pN4mCaFNekOVtptKzcWGGpkAUi5o0IL7lF/qnfZ0AHQvTOCt77TWkO
FTXWTM0nJRXcScwDiatxA3I3M3It5TwoT+oClO3HQYZ/9vPdOi4bWq+tcR6H6jqav/efUENPjAMI
W7SfOEj2d7jEtWkSPlzQ+YY26huszobiz96rvrfzyi0JSg343m8mGcGstvUZXiw8ptZ7pOrZT4OE
JuLjAwHRMN/jjt0iVfp99Ro33Iapk/KEJTq2C2KUJ5EXzfF2g+uak0oCNFk1jO2+hbHVJBTF7NC7
HXO9JtYJFyDTY3gAq0dSkrcFOSlcRSxTJG/OSIISs8W+rQRAoQmhPlkasKOTpjmagDqc3m3Fygwf
NgXc9ZGnTSHyWfRnSSgPCR9dYcCZT2affC2ne2yziJFiFht1jQ44tz64vqvZMSNkBQQpMpDkI7u9
vDsgA5wcCCBwQgyKQxNj1ag1vpg3rKxUbgQKz0AZSLbYq0iOQrC+Y+cj1HgSi0ve6xr+0/nNepvq
hMDR8c4mWTY+bBMgnd6xfNKXmBCNvnV43OEdFfPtJB1ZsCPY5ME27CdE8XBYG2YyuU9ulmoMzqDn
PhPJmBJZuASB1dERj18TIzoyjYimZMAAmafg0aOQITrNExFHpLzI0bxogg/pbPX8DimChFYVKBf9
2CcBh5nrUNQwCA3SknzM2mmau2lkkzfVUWeJW61vrjLrT/tTQ51BJjpTZ0JDWVskOSH9Std+8Nvx
IIuwOs6O+qEjIdLclbsVy8D8MG6Pe2NSEk/KSWFfRw2rcBXn4t3sVWJD+sHpp4PtZn4Zlx60x7Pb
9DKLps9JpHdHD1xn5GOwlonZG6UO948v47b7AIJjdeGqLD3oLr3L+OVnHhF2ftNN5y//E2TeUsgs
r+PUScneM6gnLazhOiRlbtPdt124BPzL+DlPvcf86bXCu79vOJX7nMfz86Zwb8D714kvJVZu6t19
vgX7eH73zxiHwx0Bs3M4SDlx87+/wWWOqywJbn4e3vzoeA+SoAbc6CdBPI9Ie3zzIWpb33yueg6S
IPL765et9YecSyGs8vH93ajl4aX7e5DCrRERefSjzeqh9Ph1/wyL9TlobHeLVRxWRG3FoRuH8lOt
G9s4xM4bkh7zFx/hbxymhb75rAsu6i3e62u46i3IWWNewua0sSTx1KA1a/NJaVqXsCMZ7Rf+JWxP
1ckPHMY4WSGan+Y46EiKfSY7CJndQSOqk5blPyDdVSa7UW8RgYmuZ7Arz9QJ3kAHEpbuwv8Ik4cy
qaaZ05mkBr01UybNBew0nYlfTTuTwm95XfskWGV+GGMy6WAJH5dzkGEjDXfpk79tu6erQ79pQ6/O
R6h+R2QGGKpAiJtHUE/8tDzBJ/OykQ8HmgQu59eQo6qBsX4v10bcwa9Rz8FncV6u6rvyXT5fV6rB
Nbx22EhXPZoiZLpyRsOMM4xXcquchHnY51KAH1wtZahGOuK6oEeOGwirjXglHk7V6Mw149Sak6KI
Q5p85QZChXFKca02lAM5AB29M/ef4JwpFFQ1RjLaIejqP4S1/MW7T01yXDPkzr8r5Hopkr+Cwbak
tWAQaY9cRTUCuo54rf9dQrJ0Viy5/WYREWzRjSMpuotnZP5cpVye8SSyEnArSwB2PtDaDxDr5yUP
73PmyHVjmJ2Dm9UDQbKRhaMBFFtg2ZRtwHZG9fIYUCp/627wrb2hYVz3XEUWsIIV2AOOSGvi5kA+
nJfSKGkaqcwk2RBudjkihXFxQUIhGsLkGMmPILHlLwXRRrn6DsG0VC0oBirEfwKk4WZlqz4r6M6W
SyjIgNtwBQDQS1fwP8O6NoebiDTeIzmTrljCDmQ5WkpxdPuGmXiAS1BaIfgI6O+ps+RiDU5pNoDl
nY2JjNwCGi9Hsrn1N9RJ01Iop2kaiaxyOa6XHJMrCLmXIaIP5LM09m4Bw/67/f+LwV435n/FSZEX
vpfUInUJ4v1fkdwkJ3b2fUkdSymJDB1Wf0NXrBggQOrfBnOcbCLcLjfK2d2G0eLef0Xmh4Y8gODp
S8F8XkypTlqIf4BKaTN3Zwf43aVVcrO0Kh8ltJPvPgxgAOpJxznkNh7wtpTzNAwMOecLCpcS2Am+
/xMkx8/Oltay7W7wcMsBuUQOC+e4fKKfQXHwAW4LyuDwlsRiGwGky1GpgLsJgZSuPUjReH1ok5z8
K2en7xgxKevvqHCXS3YyYfkWlP/9JI8Kwp+/guvHFS43n40SEr2/1tElK5zwcsX3xLedUgsc6NSH
vIC7ux69+JRYeI53PrB/E5Zwp0ZCkGoSevDbgOHOL1dga+EDp52RI62N4FKXKuWzlB85NY9XjyS1
+pkr/n7OW2mOXEHqhG9hXPFtoJQkP1czciJH7oH1HeyqAxBAWkmXgx+SaATqAXdNZ3wp3BmJyGkd
QLGYV/IL0S/l+Nt+vLwcBKIOxF8Ku5HQ7cb/LajQCangEyQ7Z4cUluRpixyoKKU8xBbOcBZBgkpp
yhUJjqaYFHWlG1oHWkWN3AZtyPeXs7AHTamNmNVvfMZtK7XVcNRL0dLCCJmLunnsG5//HvVMjVDR
UwtBi1wnHXh2ADvAYM8lf3/lk4yQ0N2/LRLH8H+LI68Txw6tVYvG8qhyUC6UX7kR1YcWvKx/RyVM
gT6TXK3yUQ7/az73g3/+HiDmgHsi47aVUpBciaUZEldLpIPETTA2xg3UMG6YST3gC2o0z/tXIyGT
EMZ/qwSCwRMbYCGkWJLvgcLgEOEOUhqRJoBKQB4T4afoFaAGMmqQ9OU2PpMynCbSnCs5dSSgvnMA
8XEr5RJIU8Bq0DsURYGfU7QEXPogBS0Ah/eQGBbAIuBA+HzRTNhUXvBz5Sb5eKvKaZKTtu9KkURS
FPbnNr5i/ural+eo1SWTB+R9fvviVGcbQL+SjW8amSrcuGe1IRKvnTq1+mebRNnEf/ZvY3j96ufo
8Rxd+05JBOBnHL3cVJ30blbes+4ziIOS2nl1xsUkK8xX7QD4V3Pv9nIraEmBDlgFj2SCtyBUgOhB
HJ8fzXikeNeCXexfC+9MLLIyMJUDBJ8EcJS8nWRD7g5IZ8FXWHJUzVSRhBvwYY2atXOLSfc8vOV6
3tQJIdVeQG/wNrtpEzDzUG0ARsU4YJ2BNpFfHIxUUydy5JENlfGrt1AYgA6IVsG6g0KtSYMAAgXU
BwE+uQ4coQXspCG8Yxzf4eEtTFjLoBUhEOVGkT0CQRfkV87Jtwji7vsPWAagiSacy+WwQ/hRCqLH
iDtQX5s8KPfeYcS7mkS7n1OXUIYWGJrYImSFK4nfTGK5pm4AYyCuHqKrNuoMcKEemAJ4KQz66/0y
FbKaF9O89OOzDlPaVbUUsA+kiN2Z5QJ0AlhzngcAPZ77tIVXVmAdgCyeHWgJBKDBIxFcIVh98AsE
LBFM+iJ5h07IxE5sIUB2JXziCg8usalXM+0Y/OOWTlNupDmAP8CO4CnE1wjYAtDEFENZ+wucAMJP
fcBUBKnxcm/qEJotOgZ8D8ibbjJMFw9iPMoBmGTgNNCMAXUjDIAlj6go2TMSiK2iU8q2ountoAc/
Wjm//mqzs6/NOhM4tzSCgH9iKISBnW4Kkm2o31SSRGORXhKYJwAPcgQS6ETcFKhNRDao4sjJCeBO
sfrPQQWJDGA3gBfXYa+jPwG+QEC2UF5meh0hMb9+nhB2YN0iOSlsNYTwEIuK4+9wVm1QcDWI9655
BQUKZguDdGeY/MBXmYAzLgYJVo7PMCI846cCtQYGF2zy5lMMKjjsUyFlhkH5npi7I+Tan6vRaA5v
VzlGkPerM3hWI+oDjdc8xr/qlpw1rVnxI5oA6eB8zXmPyx+4CB6sJt4tzNcXu+slq/6cvD7+e9y0
MhjYKwP+crc/xK8+6KDAvOw61JwiIJOA5PT9STwMFdgzUfF7s44NwYtZoyEVdjUmFx0ZzSDaspEN
yZuWm2EyKpwnrprzCGfwKMc62NCxuzmS0kCzCh2TnZMAeezMClOZ0WvNxecngcPCbiwv+6v3cTHM
kkdiUBKjB1qZ+HkCnzx4hZoefCmJCmEbM474ngE52VNoEYnfjocl5lSwL3QejKf1gg8dHw4FMq4H
XQ9UcqD5NZjjavj+/ZCXB1YvAsX9ZBVPHpZkWYZqhuBJGjfMQK4Iw4BCDALsFCB6jt2EtDaDz0Hx
d57mn6fF4b5IScUFwhgKRTYWZJ5Dx89BnS5pKKQfOeiqVVUaFV5vQmeRQY+SEn5zP7Qxb9JK7yim
1gF8TgmZvtRiyGXkel1qAXEl/ZahQc7eItnFoCa9D9mnwSmTIAyOahCmUAoCmCLOT2HukhkZ1vBB
Vx3AWly2x1oXBjG9QWZ31vjJbdUjyHOVWvyXY1CiKw8RXAXsECz4B7RtJ5t0Ueajn97hDqmo/ZmS
qkm/o47f1vU2g7Rw2yMyDam5S7uGjcuogGPotBurYeq9BXKF0XkQQewDkA5WPFhQkIsOvfH9GB01
LPkgWQGZpcS1QYetLUFoEkF74T2BWG9Ve4TQ/pBZEOXwemh4yZJ9+rY8L9t+049X3eOrMWjyUtB3
QJtB68o6O7htPzTmKqx5hBiBPr1IAh4Jy5WY0xzgNOiX1Z1oUd7t9FD3zZTMhYDcWkPedPSOOTYk
qMWv7IhDKBOVq30DEnInTYIRYbMllv0DYfHwQojtlylVgSBVhVCS6Hs4mYZNE5rQdF8Rcbc/++/2
4OyXv/ELozBTZvhaE0S7uS0RvP2dqc7uAHmfXs9ENgKZu1F9VRirkml8GX0JLWDrYEhuTx0gNySG
K/VUTKtA/e3/NNeNZTnvrlv7DPANzkGiGJjw6M34S+cthD5gxVPl9NhmJz4mZ/3DJgQ7eDJUsBoC
lhf8zuDCfAs6GBkgcyI/ShtQxuZ95NMHmCrOSb6Db8AmHsBUfyEgB2w0HDMklMcaYKiTxG7qbV37
/biJ+3L75jsow/q3RPsHXBKSvYdcfm37gXmIJdrakZH5M4xnyTHafOwP9pg+KRxVPz+RXyR4ziuX
41PSIzTHLCDYF5VjZ9ZzVS8TYdJqThnGFz4jDzMKnf9b/kZBFPSmkAT/ZPuHJ/aLa5i4MQsuxN0g
WSozuhhNyQvxH0nntaQ4tkTRL1IETu5V3oHw7oUACiSEkQMJ8fWzTk/cnp6J29VlpGMyd27j8B3z
0lJGSzdkKVYHJJ6zMQwozSn2PxriJOPHkA2xC9eeZHYYC5VB8WUjmj1W3pnfyIpjBISamr29Vflg
wvHWz78PdhdkDfDfo1Q8W/XSW442xVzbQvnFKQvur/6zVRD5dbf8Tlq/WElL6S9b3RbfVc8lVXSp
uTAuZ7wJ4KdBlE+/62bNmmBB+98AzKeNPr62uZ9hHE2H7mFBwWQS/35KFodJAeSVzUmbCSA8E7k5
46iHs3tpvkazujuFCJNvSaHPVvgnZpfP5nFhx1aarU36u/tGFQf85j0proyXnHTfbX6r17pmwU4I
w2NqxREy6U+l8AvFQKh2sWJBXLc6TD5K8Bn5LZtq9eQJEYVGAIlm9Ens3L9XydvEcoY00OZjKTUZ
qlipw0g2Plyt8L/G2kT3E2jEtJGYp0IyaOAfWYMD1C+rl8P0IMHOfhZBmpEZwIfhLwuHz+hD7158
UOktXnY17oWF+3IFfr5UZjnRQYsDdsXn+zWNhB2TcVhJYbtpLtjxchjDaoEHh7qJ2di6hyXA8m5J
09cYH8pkcSNdVPGYeLiQwoujBpap4X02paJBek9pt0B3CaRyll0GQiHvnrf9vYhTDhe6gcn2PL7n
9+1jVq3qUAVJ2XWYeWZ4nds6p7hi5hp8ZlvB4dbMsB1Eei74z5wrmEQ6yUsc38PpAe4dahOeyqnj
qkLToFEXCX9/QtOMkqAqFh8hqeWOZcUvxemWA6eOoGi50qxzWAPzyui8/7/GZRR2yFE2REL8ViXu
IlAUVuCntoJ24o9HwEZ/Iv2CRwWPH4NYDRMOGkEcdhbtlsNTOn4xktgMx704pxSBZeTe8dC0+hN8
zgdTfZ4E7VidS3YGyvRxen/KzR5R5uESRzs9wo1yLLKvRrsiLGwu0fVQsuWgmCtbFZOfiJaFPUKg
IfmymleLY+azLJ3P4ovnWziwpKt0vXGHwlXWxPqpORwwBBMpgMT/TRrZOtjFmLWVU78qE7briJN8
09tg/h32ljk8K1DDaJcZAQS9iR58mQ1CcxVOiZxqxzo6xJwlUuYXP1MN3iwMEEEdujksYsSceNvx
Tr7xHd+b0RTdqnFsGSTzkMI6btwHuzZ87tiTqDDwljJIvBghjXjZZfzG+ZK3xWsNGpL0Ng8bj0z7
27GloazyfCjxckfGLZlgKv/u35YJyDKFO/fk+G1KrqyK++b785VFAhhJMLlbxxo+EEP3ybzZJsds
XDOURAyxhr43P+P84strSqSAjfe+HE7PM883m5eNkXFfLdGfvOevORps6xZ3p+qinAYhN/NjzwOt
xgOs+bDv5fk1fFZfuznF/hlTFTjIWl2cWXneOJyP3M/pKYWP8WDTbnJMn5S5TGjoVQnvMafCXB8a
A5wLcClOvC9RvWOMsVl+Wi/C4BAuQSFgMmQSqt0EPK6o9n+YjUC/87IZx8hr36w6elmjcINdaqlk
8DkqFsrP1Y0I9GzNqHmM/Re0vQLjLgfTl7g5HTASa6HQGgf+eRJqJBmqHb3tlObv1CduBAcjgceR
ihPk+3oFuEW0OHBgEf+Y8HwQhfF/C+ggdaYtGYc+nvtgJLcvMhOzbc3BFLI+YcXthmOEvYhRam+q
+OBlfMjzAuAI8FWPYVMj3Yfi8fXxb7mMVugcHHolmqY8KCTzUzivWDuW89YlQWP/BukhR9ZtV/op
29IpQZiFc+hnSxKlbozW55Am0r/GKu0Xyh60Y3EzxDlTReDFCmrAbR5Q/2G/D9YMfCGVpVDV4V4v
obsrUACx/IdTe4On/1Ro+21+Z4L7mbRzkTGnO7AKJi/nM34thvDgKNZgRwp3z9EOTLjAAIzyzSRm
jJxtWpHa03RDApIgdQTTr9rpw9KjIfitu6hesm9vhDJHI9ZmkB25qJt7oCU2f5PVSHHBAxvZ0dDN
vAcUc277bJ567/l7UjpceHic1Lu+m040cr6X4i/1XSRC0vigG0rn8JUP50mBcTnzZDetnfYwxkVZ
ntX4rfFdMQ3pF6Y6Zmc8cYDImSJ0yJGWPewuRCt1E83Yk6EiE6uGU5MfKyKrwcVl8oktBPYpyIu+
6xohsP1ZDPFvYCP1LxpxCOZ9C1mE4w17rIUWtv7AkZnbaRH47ptV0bEQ8PpHB4bDryXaUOIRn2OW
jNU6w4Ciim/wfe3FtHaYVw5Q8AjvUCTzF+0y9IjKBBxjJfF7qrjFAvkH7mBW4X+uBTSkn/+c4XgF
v8UcuiX8mesPOgBnhyHt70sVD3zjNv11fIXPebB4boezbJIxvRqaxZh5MhpUPK/HxZ47v8Q65sNs
ZOSLVMcSqUi1UIZOOZPx+OKb42Qd/yBvqtvnUa5tXDLTxuiu2D3qxpjJPQQX7CN4E4Upn/mJ6V/W
8jaBUIFKGN3twBiizsQ4vhNNlLZPmCxDU+mzZ3OXcXx+zUjCTqckAhnJEjOcRe+PCeeJo3A0JQEh
Uw3GUpkvP90PZoWEr8NBO9eVNXqYTyyBapsfzcuXzVWJyyVlJukgaicSDCrCd5J5Scaa6qtudOFp
uRx7yd8b1kHE0eBzuaJoHZNBUZkf/7kcbH9BEr2DnziIADWHHmqJ1q4sGkeJ7hQyFy4z7a46VbIr
IIWLsEvEvGSAWdbmtj9MKw+5t8OzP46iKhh+zRIeD94i8GxBFgrnO8Ktmk7VeQNYkLeDfmjT/ikQ
tVfcVrrGHcHd/LIJwisXnZ9BHfJ5YUiWMpztTf5uzZAhB3TDmJcGzaouvZB7r6M56DH8fJ5J+dt/
ToVZ0Ka2m5rSiyaIHlAxh6RVsMDoVXdUIqL/4/DAriqQF0MjrL0Oj8BywTVIRcj/NC//G66pUY/V
uHJX0uzml9tXWDHSmBymrA4XrQtG97SDLOIPtyeS7nV/RlLA/Hlh/j2mcSKjs4XRFMB2MvNYzll/
Ouf/qjxRaE7zpy+qttNAheuFYtLsUHLheaPiOIjbh/PA5POUbw6sZsbzFNN/tLWYfCPIxIsbaz9K
UZXedeg1pGCg2n2Z1Ec4IlaI5rizcqs+Uap+cAyHVPrvBx7MP8J30NGXDVZppTXA0YWd6IzGmBxy
ni67oLBAzTArO+l+fiJ94aXaSel+wPxDrnx5+jxZEt5aCCgKO99UuBmCfeWOdPAwY36BBDkWHLWo
C/jUy/pJ+BmqYQ2w/4rFJ1lwYFkT2v0Z0t7w41XOa/vshKFr2RlyYvVjPXqoUfMWeEYhejRTj/jB
enNwAdHYowuGZ6VCRTO/u1kuLBF3YAT9RRdkvjbrrng0o5oh1icb81KIecSWwqeYxPuRdx3DUWtI
58432Yrne1/QrBd7xQPlnFJwpGJfaWdl+zLoWjWhy073BSOcBTUWQ3ebsnBJm2Xflztw2fySM5dj
QDzTOf6eY3psmmgQsd705+KA9Qjp2HfYId+xEyJm2fi5jysDV+YOoMsYUtMZkXKJa5R06flDRECg
IuA4SMfgEHTOsc9kGAhNAxtl2KdiXqVsEXrSv3PSP8Ia2ePyFjX/N4EQiAqTXm9SLhOAOL8KFOr8
9pThaRvi8wh+ArDsjDyq9P6alvZwRtyZ/NFar8EpksKXMBE/OAXeeatkAeIiRe0/TGb477jYf8c9
AzqW8Z4MWdHr3vK5O2w7aE2wnNYNxiHGB2iyb7xE1fJ09EszvsWU6IQYU8yyNT28kZuJFiYkqdAk
UGKJwmYhY2VOsUMNKbI7D7G4KA00n9qf8scskiaZtU5NvKlX1SLbKheNTU33jwIUIeDlOQyfe2SU
2vSBf0/U8wHMgpHz8HLqrijZ1bJ9+8unWIYs9Ny8PngsPCegp5HfbSirHiv5jwLJedkvTMVuy8GZ
k7VaZ3OAPZ8+3EBoO61BZqf5qc8B796PFdw6QqEQjJ3SoIzv25d7gCMEXOMAvQSCvTeFluL2Jgda
Mjx3yA8dbZNpKXp6f0bYxOw+0eH1dK7KZ/Em4MHxl1wG3h9gMXJCPXz9wU2jeILTOy1N+Kweka22
5jSz35HAEj9x3yF1Y99r4pqhz9OFCx0p234gz34zmCsIc6dANh+wG4oq5kiMSSAjuvAhkRF5pNPC
Dhr5OmInA+9Rn96pb4MZCUiIOOcLRvomF8Zj3voYuHAsy9bTKWYDD8wWrsEIADAxwVU073azBk4y
xR/W0qbJnoSIQncoKJtN6cpeHxITOhkbjbQC5sxNO/2GXPH3PXc4N/xhp08Y9ovrjNgyJjzkrS3Q
eYKvVwswbe14Y4ozP6gW+pweRRtCR54v/E30V+tqieDHY4RTss447o1lXO91vMH2rBgBVVNn0trj
P7Nrdxo0t4GLYzQ+qHhRa3tOw0ntJdaC8tUp0Hdgx3OpTsWm+xvEj3VzLY5k13EU1AOLZ1FGACYE
/7WUATiiBdyoGAFj3ICzOgRMsj2pUP9oOfC8q4xeStduyFeV9XOFEHOz+PU7Cqznji0FSV9wGaDM
pnaF6fy1o5RIrcF5GNS+Woq4u+Znp8NAIrP2D1iqmfVq87WqPd2DYxaqy49qNLu/sNklV4xiPYw+
nTxuZpI72irnag1WV121+GszunWUE1FI19EHhx23ZLtSInAxzdC4i7Jdn2AakXqyUBnjskq51SHZ
VU9DSzUGrrhdcITDtgxWAHRJtNtfG4iuMz980hWwEJDGjYsvd/qd2+Rms+K0HIBYKXMCJriChoz7
4izIsZEA/iXBZwjchlaEE4arZIIX/fusxjwrXq7wBn9jLFf5H3t4rgEagsOFHEYuIe4Bza436CZp
e8Cc8AyZqBF6rAWsxg9+y77kyUsAYOcRdF65Kdw3vjM0nwPyiEYTZX6YPGMdq4nS/gO+dVsvZcs/
JtglmcWGDqmwW+c4NElit27A51Ya1ODYhcnFBT2nRZK4Hu5b2ACLAo8KLjZ8BkAJdrq96bucyD3c
/HmLy9d8FN2JJ4L5fuyx65a0zqU1Aj9AqJ9O8qgfKOea5ODFxyNeDKXmTgdiO5hyHn2w+s5NhalK
SLuPWud4h9lqLaBmxW8up71mUq0ULhkfYBw/syDa+GNWkpDrA8Dq43fARASzOxvQ77CgsmddSpoJ
0ubnTjbD6Bhs6x33v8GIgA9E7f9gFnna0H2TpIRv2e5KIHsXfGMuUOO2IxwOYw/uY359CacT+NZt
QfWo4hEBO20QC8++O6mGwDtGdnozxmEa25nZ9RtQl9dbVSDZSsxuqBEUEvsQD13VhAWBKeECRshJ
sUqrd9YhUkEfA8IhhN4/TKTld9efDneJU5nNrF3yZri9ORGvNTc6UlrvtmDmcFuMTioFHvPFfwfS
Iey8Tyj736mEPYkwJbk5yua7zxdc915//Lg8Vvd4EHINtr4N5AYlfJED5wsSHBAh918Za5QEMug1
b08UBphYpIt+mM+UC1NWeIpwoORZc2WbN2tg06HNq7EPK3BzE8buXODcA+OLU1hxKnhcq8wJWfRM
WbiFKX04HQJ5W0U/izdsAMrTxaMqJL2VFMcjcgRqouvnel8rds1Geq8Om+TMTbKiSgTZ+6yJaC44
+vA7w/g7Y8QpRu66GHvAO2vxknyO8xV8Jy6UPIH/jY8lJzavZUPg6hzmBlNU+KBgbS2MnNu4m345
PJXj0PJjYjRpuqFdgiBAXbGFtOPmiZk9ZoKkzbJUW2OnHylLnKEwMhRXRkyb9rCRR5MNRfTVl5Uj
W82Ga0i1v7MeV+McGhJ8TmFpSVgU1zlTd9Urdi8L03o1UE96iIZSYaA+EfIm9dRS6V+YIuNzN1qh
AcaDL84ZdKfGm3uCMTcD+ZQinm823g8dYchNmxUgEPKg0ekInIfiR4amlD5mGELSY2aAA01c7J5w
SI3X+r1GpQsrbnmHtewMHBLZXKUMaCl+/wZAEsC0vPyEiZXZpTO0fzYmGqTOgogxUoNBAh+LQcd2
5Hwbi+0aEhPp5E4atI3DvMgAlIzf9Ex/QxujWVtDLc8kJio69pJwBNFhm7wW7b/ZrIaxBcuE6xh0
ZAnHaOwOjAE/69co8bS5m4ViMupr+6DwtgaSxSVxgNwN1Quunma8HuQ72EyWEppzmXm7mI9A/kR4
GjX2MwLj+xsixDQTompxXNrR68AovTw0dL9WNSbJhgPdKE8cRenltQoagSKKg6hxRJVMF1/RbdtM
uJiOgYX9/u+oQon20H86w9XA6/UMLwuqgPbPvDnUz5RXA0pdbCFm8u5lvmcgvnRl6Z4RDsg3IPyG
doZa3h04dK8CZ4ZXWi/79oBTD7ycZ6m3RnPpbo6AwnCvNzRHCQWUSFQcIywARXOHOc/msIOvMZRd
evbeHWpICksLfzotc5uQ0DpwOjrX+4WVly3O7xPUKaILS83+McGktLnjNGg9L/L8FQ7EWIVGm4nc
G8mJOLSULTjDAbeULQjMkF4Y6KHEzEMk/o4Zww09vBzwUl1p0zRW2YBcr7xljWMN6hJ8Y+pALkBC
a25RUnlPgjKp4XXjgt+ERykDeXUwNIcMlQnBODJXyo69kc0tAxR7+znVpBeVfrX+2oFuqVSrWDDY
WdB6qs9DvL4trKO89nSwBxOuSv6WlVi9ucLh9hrTsoUvFGMQsGd6iNgSqx8mrvAEjNzrzUkjtTiW
nhvQTJS4PUczeZvAXKnBzQBu+QmvowgZLg7JOCucuKVebkXkFo92InyfmM8dJuqOf41UY9jy3l/2
e0ZhSHXAlA1Gc1DNUhlVL4mR5mch3a1k+97T6FPw03F84n+dfs/ymPURisgMuRi3G3pDhnO48fs0
6mRiEWRVkWu/zC5pUO1BYP9luqeBvJP93x9NMkdZnO3F3yDIYMMdRzvCTalGMwyMsOw9RO+wwKdl
khPwJPiNhddh84M50KRzevjwgqdezjvOpIxrD/SttfrmgHn8L9BNdU6pXZXgItCH/HO2gMFo9APU
7M7tr/OBg4NuMTQnEVZnKA8UF//ShYwpFKSLH5VLQu4cI1xdZ0zQ8w9LbIm4FgRzrfF6O6qqLmZh
3RHLO48j1S0fnDiovyq/OQ6vpf+YI1CCqG+9e/4vDx+wsTWHvIWZND3MP2HLbU8rVbArTi3nMZ4y
Z6ZwjcHymagu48hlZTDgYHApJWYwNH9XsUTKUF8m1p2DjW1FBVs6xPTaVfA73v4+FixkQcs/xCpw
vVHhRgD5E+7CwZDx95ppG04CNne1GgB6R3Oq+Y6a6iKdDmthc4UkK8Ge0ibBDl36P0nSyH07vUk/
fkV9R4447PM54CuAHonk9Dw/v4YjA4MC/S5apnqCDI3wAfqMeYoGZrBW1k/4YmzYfIyZccTd0pwg
trhEwyzldTEpjkjs7HPqMNGs/dJpXNnkyBs4YGf0jACMTzceBGiDcUBLl4eZvAUNHhyfmFmrm9w8
M81p1l8T2iYkswX7urgvvyEpBcle9KCMXS6CtreAyGnuFEdxZDqEPhkajHQ3uAbC1mAEfGbfWHXM
bNT9XdWDjQxg0TosYWqJ6UoS+CQ12VuyHwaoM4q7u4cNmqlEEH2G+CxIHn6RE7oeHkfifdZ4eGAs
fKAL5P0Gv/ObYDX6INZmawntqtjTCuQbM/uGCQog+rvyeJgRe4WWAyGegtZSfMTPf2GMgz0J7BR1
8bFHAd6i+Kslx1dUHovoe36fy+twwTxjjSILHQ8qxpu3xayANMzB8e5hU+Y1fZ5G34imF72wBxAq
EEj8KPnY/JmZxpyi9eVErheM3BayPIzzqW72XXUMBxtwZIGLD0QloaoYv8IO6kJH54gf6Op9+nlv
nq6DTHX6edJ+3kzFT8SJXY71E9c2VE5hq8DLKU3ssZft7jCEs8Cr0f7ekNArWxU+qp3BWQ1+fZty
jVhAOSt5ZkMRQke7pRmDqOVmxopP7wNCiM7EHnmVecSJGvPqMVMLF6QuhBdwMna9KGV+4vfOb6g/
4LwxbVVvC1nKgpLVIPBV3JRpOjnQ13JNf4kIOX4GJCYK1QvSrPtccSsHX73WDpHxkUxgVtZwSnyk
icGiWRKe0U0w44jb4A903iV0ynkeSRsp17jYRk2DgTE5CHuyzQ3JmEP3xJsCux1o9x3TuBwY4Gtm
7HH2utu3EARWWH7dyU5QhDqdRlUydOvm3DD2q+16rc0e48UQcUCEp6v/9HFnMcCYbZSFVHf4Q2AC
Q3eHqI2CDqOr27880Fy2dOxmTwfZwtZDePVQrnp6yFkHizNmSPMe2PlKR5YadhfMnRL7XEdT7GnB
gHMTQyxacpygFFMAjfIiWVMDAxFl9gy0c5l43VH/oOK+eznxOyQERLRzJNQZl2ek09GW0x/CRfM9
rkBSof2JrrzncMeW23J7Z9D0Gd/2+uTZ2O/wd+LNzZjajhaQvpjVwqBnnzG5+qccEBMzQPKEt+DS
v/HOdYPKw+4cBnz0+QbclG7L2AU4ZeuVVh9cBYWELU0eMYz/P3WiRLo43Z4ultPPMUzpmDOhHrfu
kHJeJrxszR8f8aU4ivwU+SzHyh6Xkcq+iVhpck/pqTmgU4YCAtZ9kkayPKBa9x4sp6H19ZGwYwlD
7lwCH16zeuvRP3eQTDC6hOUMD19c4njeYKmBUP78Bp3oeS+dOf08ZQ7Ir4GlblvsSGrEDh5iTQU1
Gh+OPBlh8rKHShDBHJ4ZEecixEb8Nlg6X598CgbUzGB49a8Ff3aD/ixBuPuagYjZhe0T0fgOg0Ub
3EjKTpkA1wtEpwFsEuolJhM8zJqamDFon8gF6xHlNkGCtFrNsYxemrnTYtxcAHxjmGJHASPSJ8vX
gdW/SJxvIQ4zJg/W6jyQ8AU0Upee5hkhwmms/mwUf4Oe3+16vrpHAWq9FvcZ57I2JYjDSOfMwpgo
C5mHyQ5h3ATohoJKtnmxpc+XglvH228/pjzuGyf8LhoANqGFb2K4s+VYxXz/ICwDnyRoYGMwqSKQ
cm9IQ+KMrm8/Oz/oejDAi5uAmjq+TdWgdfD5S5k4ozHZfTfObyE5s+6osmEZL2Z/SlAjifQH+8EM
xpsUMQ/+/CuKX6yDNBrhPSKS46UN1F0MdpIQO4avye3z5cnLZC8a6um+Px94CT3/NoZbjhwzG5kY
A5BPiDzZq3bcY+hOJX6HxoSDc21VU8acChrPAps48DFzDs7B0BHo0pqCVDeiUQT3e9mUC6PoB7jM
AcluvgcsCMXEQB+alTNl+YsJPdcn4wAx3E3jdwjDdXOIJeKpkMUukyVTxzNgEjWshJswGDQLgqIK
x/05vSnw2D9mxmcKOoaBo7sfBT18A0jPoPk6tvZt8vK515w0qsGxdK9PRCyxAeOSMRuVgOaOKiOj
GwLAJ7a+u+qxaJDNbW33zJjuUyhuiXC3YLjabZDbWyL2MPIazfu+GuH8ZL18KX6iavz6vbHIWXF/
rE4cS+0kppZ9XBQGyNNbDE9nduN4vjEmmt5O7MqSEUUvIOLi/Nr25sweRvMnJSr1i0WY3QQBMoc+
4cCIuu0W3wJFeLlzGiHlBSfk21F9yuIPm57Jg4aQU3SoBzdd3o8PnEKg8XQGA0neVEtoq5dOeamj
NUtvRv6C8aGgJsRecrLoQ3n4tN//gp5IosqvFYMbAp9IpLoyHFg816Ra67iz4iODl2aI4UM0gpwc
cIUIF4nv32dfOJ1Y8BwOb3ANeB118NSABK3vWVs1MD+Hdk6uHfwJpK+Ki/8q83OMb0m268AAP5rZ
/fyyI+DKHKAiw40+7sdpxPSm4KJZfp3DbLitQVwa7hRuPHnbC/LrDS99vss1aB5WROvbusLIIF1y
VO1YodmOQgfauyOh6rUkC9aLDZG1N1NjDItNYtnQ0IA0cfZUdPyWgm5WNpTKGZ6JyiQ1qw9OITta
HycDOyfsBCUVVcuLSQ6V3ZtelmED988N1gSppebzKsG/9rvrB1yVzCtcrRgpeaMALwLQGe8gqLnc
8QTMe4rdX3BpYkqIfgUlxd1mrSkZqjPoJwtUnkeWNr05sJug7jBSyeYNUBugUCt4Q8+ofMXNdXQe
sIyz0zPNjDmfqe+lIk0qv3wRLUHW5qclPGpg/06MeeQioFfVJwOGlFN1XvYdUjTzzKKFaLEITXnl
xfhJ+/A0cFmzelby9099CSjhDuId0ezoirf3YzmB9hV/D3/wJWmVc6Cv9+qGnX9p0/MHX4rmIXt0
cE6mkvt1Ga+ONgL02PfCtzsQbECYMu3B7ePoxnji48pRjWhGQ4s7ZKL2UJzHJAKgWcneffYNtV0y
hqI9EPQCd7BLmThOpeNvVldeP/hh6yaYhdBA85jxGc3TEWYTTGneXTRc1TH0nEazYYQ9ZllAgTaR
1/W0pPAlXdwbtcb79P6XZ114B0efk2pKO0YDJU/eQYN+tk5tPUjDA4Zg5MPwA/sSM/+HccHTEu98
tmR/A59An7xO6BGXjNnUFXLIqD2n19uYskVEb+UzOUy3TxyfWjvz66CKCppvzBtAkTaEbLUXLPsw
5D1mfwM7EQEd1QIM7RveV1BsU7pdF90cr8y6R+pKW6T0I1iiBrxeHz7YhxeJoBEkVNq3FsR2q4MN
0YdBR9UZMCSkKX150liMA4uNXpnvDQMcGA6ERV9LPOToEdUJGi/AqVADE/EuPkRczMebABmYS/2+
Hbk3Yg3xnBhdh1t2ymPJloKaNe77mQuNisVDATJ7UvA9ooHoPThTx4fxp0OMIQBmqw4688SPQx1i
letsSZQYDjM/zsBkk6z7FDOdq0zgYAPe60sZDiZhQixVzjlQLw3a58ADYrcZ3HazNGJGwciMHOon
fsNyLDjwGq5EeLMsG41OVqQ26tta8DdIsCOCgAnaxxy4ldXR9VUcQqROm5C+LR3T6AfggiBaZlR4
01lmyn0RzpccSy4h0SW2NqmwLnAaohSmg4x/cItFbxgi91HfWGWQoupSjD5052DJSFORtS+a0n4s
kPfwb23g9GG6zXBIFeai0gZfzqce/owNoUO6Wc1/Nsq92+y1qPdYl46fwbt1PnvEIAPz7yCQkJy7
YZkzRwjBaIKMwbR5WEwgxK+/1gc3E7xGdSRWB4TlPRymGRWzkMv/M2tsGdPPS7NhcpY5ChHdpz7E
qtQDzbrvsS/+Io71C2+0uPnakm2wUlhFktvDCdAEn/El6xUAwjEkpFyVSVyHLx8QrfJdYP5gyOGr
CpKKbyHbdmOyRsjF4MdIt82iwbo6i3lsz1l6plDvIzDeicXS0Yn96wOpK5BAYW2ThKpXzrqJBE9y
gsWT8Rb+7ZjmgVu37teXN3C2RLVhDM9UKAn+ID9TOsvOx662/APHmO6MChHLBdxU/orpnVQdwGKq
zQZ+8Qwrbi4PLEzov2Fz4barn3A9ff3x9FjXBGtB/aphC7rkQ6sVydxTSHURX6u3HuKleRRcsw/V
N1cLlUPxp2/VLfXjnAgyB6zcK5YNJMravkPQ/LjNIEori7tVWdVcQzZJpcEreJkhnkPTzr4fn+v2
+ojE9slWEEo8ZcWVAFL1/cdQyDlstvcTwWq4devObcY7wgabgrRRxpXu0BWppx6MaUYKK+aQyYVQ
ZzuJaC5wrU6WAD7r0ZmuBXxU2sH+H/Ovh/2epz0anU1VuE8FRk4Cv+e1fuKCKVqV1pFmh/PryKwX
isFkyIVYjusP3Qx/CNbhY4ANJ5yRtG7YBwPeKkqi2bTUXBwHitbii0v7m+YzDFiA0rHXvSp2vzbc
tn6HrafwoR7FfIrR+b6E9Twi5JRwPpxG8UkkDclQ3uaXCmCR8dgidSat+nul3eWebMk9Z/BgDNJ7
ukMdSxFCLyzRRBr7nInHCO8U6+EnFHsUSGAsnXXLMd22UQKVHy89yfPU2mc4pwzR1wStjcMeilp5
jiJnDjpOu8QZviwBzpjvHWzBff5L1lJ4zy0kLvnN7xD3MFjiiqWyeYUUJilswmxze0c8bvPByChj
4p4wqfVxNmRMEUrzZKUtu93jpDF6TyfPqCKz3nj1+AZV5PUdE0oKhhTutVBiIFeS6PEhXr+t95t0
KWAv2BWz1PKXD6t11ZAAxbsnGTkXB+UeDb33vjIcp6cZbKqgt6wX8M5g2MGA5lxQp7/dHRUJmWMM
6rdSaZWVwSVfObUtcKr2wnnF/rizO8cj0JIbE0K6D65ZVE/cKGAqyf5zydmUP64rmh5OwhAnT+mE
JqxFvFLwWgzuK2Xa2yG3n6pLpDK6D7sbrD6JE1wkgOQlze7IFaY4APZNYs2GXR2VIYM02pg+s2ic
dsgW4Gz43N1837sguvm/jfEhLUmNLREqf8JuuxjL1L0U0LL5PNUBQFPQ8fCxKmfqwWaEl4YhTMLh
gcMDM388dmAiCmrnneH6Fj9WcK5juabIC9Tza/kdGPmRi6G/7Z/z9cG9hd8o/VPPvc5UUjM/5oxB
KPVpDVg11cNsWMCMCYmLx9WFcavQcYAeo9ET2dIpk7C3i7bpMMP85Kq3Cz5+tEeyRrAm64lrFQ4D
5i7bg1c7OjBWDldNowbAzm8yADHDj+uPsjIP+hs6qweadVRERLeJ+dkdSzXsXcZv5xeDxw0qonPI
roWLuwdWm32uPeIt4A6SRaCZo+ttfpuIJkTyK5QNVO2cG3N+S5FcOC/URsU4JcN7DCPOLH1BNAhk
s47vjiTBeUM7xOMG5r7HMFpm/TGuHpgNL2Xh0xCVYpwkASha4HgKcXNnamen83/2bfn0mZ2YBd/x
qrdUnuYXxcRhQv0V06HGCvyUXgCUw4MpzBL/9wnIfx4iyipaoyzMtmf2SRsbuX1Y7326Gl/i6MDx
/i4C7L9QY5EYXWkximH0oPVGi4BXDlYT8X3d3w6u+pb7YEaAJ5JRYg6jd3Q/SvjRpDgK/TOJwh5N
U0MdWBAWJdwQFEdo/UyN6huIqidCpwghdWsdmGtA+3Ym4ZJmlqvujxJbOVLIj9ZvkBghbHGEi67+
QqZ6OCGLABTJdh0OFbRF+P2w+shK+nIW4YbLxQWrTxOGqRXw1+29F9bsM3TgFDsCqw/BG0GUIPoz
V6TcVcc/dIytVTNegIvlt9NkPHqZB+cDuEa0ko0tjZm48rjwNMjZExLK2E3vAQ1PFZ1Y56v7Km6w
RH4tutVgxaiV4oCbuaGQstPF8HTnViWs58I3EVOjoDAHGWCw2gcEZSbHJI2kD6pOjof7GB96Ui7Y
+j9mKyjMTkO3dZQIH45JPySrjQBwChoUpBUsx9Z49EVYmwxyDAGIvFimmQxtWYiU8X9iYA93lPSI
h9A4vJkIwCd4HZnhf2nwFGM0REIL8GmlcMFAc4Dqr8MxHNyUYTk7m71MKzlB/pWa9ERcJ8gbmiu3
1RtZjTrJ1rflYcuH3bjcOhjB5+G1B1FjkjBUYXrLd4lBFz0u7TXtc2qy/PlSEHDkADQhgSeR0l0z
rmcSC5T1tt9Q/6GSQnh4WhrN+d/XbVZ5zL76jj+ct507Cod2FjZuxj2v/wlewENI+m7OF2jEzaey
MKJhnOxxanKdWGgvJF4uRfLA4vMyTEl2+vU9Hzk51rSkAa1L+AzXMoIsFNKALisI/aiUrAFEG54W
Nji36YeOCZkpIzaaOMxWXRha17d9YwqM3bDdioAHOH1p35WZCc8S3SWx18rOP2LALKoWH9oxKw0Q
aNHx8OBQrPGnSvAHA+r7XPVFYb1b4zvNuZILs+POwl0qAVxe58c7hbEoqnEdk2JaXEiDy3xd0/mu
RfI2jfgWpzbglx4n4/Qrxi3C9VEQDHTe5A6LdAz6WU4UjvXk6YkieszhR1X5zpAouSxUFk3FYbLA
uxmiJFdRZp2p+Vye+2+llPbgRONRrTC8WzNlyqecb/nfJ3rRO9vfzC9FgfGbEPnJiTX8ODRC8MY/
MHmohscynuW4RdBmJfb06TNspyBBCr/V9+mRpDt/NKDcNNmFOP+QNwObor+kwHkHEYPXV+XcJYeQ
wOkjhOvNi/ia9X8kndmSokgUhp+ICFDZbllFRMRdbwx3RVAWFfHp+8vqmIqenppaFJLMc/7zL47S
jZqLwzeW1DSr+pC21jeBxIv8GGrDB1lVF5rEN7mrtjyGPsd0Hc4jvOqoXcloha8jljillp7Y29vR
uDJCAUYw8tBob6QlMlNxJSezpeEFIrK6vuKRMVeCb0owA2VmGvDFRDo5cr+hbYJ763Mw3kflQgGf
0MnmJHyTB6d7fmJxdYJWFughtubr96gcAGTg2k+Ej7wpXWB7+laRuIl6GN8uKCE4R25VT4eNiu8n
2BL+xYqD/eK6dhmPThBUY2iK/5kQ9gmrb9Mr/9xQXodeIvvbzWV3X4BFXaG67XAQZX9ccbCugN62
82fYY57uUNf9Vo/K4XOCe3sdVge+i9ZtXq0yRJ5oyDBU44WYf7MRmJSoF9jpdKelnsaJT6fTihrE
/fSFMGILcVk4mBtUolcH5IjmZEPqIo3qm2YFouTyN/3Gxob0S4C7cbqkm+ZhOqlhwRDxiytxOvwq
Do0g8BK/G1yNQn1fus8Q4Vc95hWcCvrzkzT9DRvOuedeHvTwGntHosxS4wcj+0vCM4C7o3SQVt9Z
CzODDRMJPeUO0z+4qF1+2z1idNyZUe1OzQgmQOO0h3YMq0TYYBB2ygSLYpd9mUq/kC1gBTxNMkcN
32yq7LRgM+D+I2GNCUbHneT7XuF3j92W/wxZqNPn+TfEiMHDoBDrvi1D6e8eygfY5gvjw6uwOXIp
8nyoQn6DTVxDlhKyc+cxfOKPIZwziGnllgsxOQ834LLMfc1W3FPWyhT3nNHVY6A5fYxFUNMzTMG+
henvZSKYqNdgo2DMAQGv3xkb0AKfc77pxOHkpr7pNH1Yd3UoQ4ueNfP7RviaYOzGWtYS1h7oeTek
i2ROEmQEOWWRSej9j/WH70HPD0W0kzoVHppkafO782UXycQbuQ1R6vHHM0FDmfn8mY5QVOE515sq
EPQa542f0D0h2DHWFtsz0p3dZVGG3fE1qsNnn1S66T0u/GyuIxgGsIVda/i/VTZmQ6ADCbZRNvx5
bb+KroOb14BPlC7VO3+W/ffy4kkBZAPaZz2OgXpoh8rknQhDwK3zdNMoI5+D1g1AGQ85SP+po4NK
kfpaYzJhXziJU/elCmE5HzlAMhuNaAb7JtAplpvn18EcMu5JwXzOANnsx2yuxfCGSzkSEaNP0QOc
LaoCzjr6uxErcCDjbl6Ms/WF0oe7NyoYf2b5sIPhFg+5yHt3JLpL5FwEuvLCFMhBLn9pYbsikiAd
uLMu0Ixrw86sjRH7ZCFYGdi8Cjn2C+bwnN/m2togKpVy7cc5wA8JqYBkIdJCjhTwa/EcnrUbHo9B
EV8YXQJ7hzT/1mcsVjJqaQxK6TRuYuhI5dRuqDJg/HAor6/iAIsv4YMO/8k65gCWrRp7pz2PNkYh
nRM4PHIbw6pQkWzuoQEgAeYMrUSz6VyoVDhlriveKjIU5g0asryO+D+4i2iqkxkMEGSXuTB5pQ/B
AuM1cEzBw5Hn969rPvspBc5J5lC62G/Nhr3xVoUYSVWoRmwCgOAQXDHQoiMsXA3NhJ+ftphF1HaP
qCyJxUDaDncdqRksydb/TaATtV+eI3ouuLDv4XVTx5/wDk8FBACkBxIDDBf6BX7nHEL/hAkhJl7N
WN9I88dSBCWBFyLNQItPSagN0fjsmTXRSPJDtIZkKPGTGDJIFvUilSRfr446mBEKzekek68fvhzQ
O8mrpMOCNtJY/I7bgCbxwWYOKLnmZnBaJvWJS8usPXOkJXU2lZ6CWw3Dbc1ODctgKkxNO+F38W8D
+gFMXxZwTxt+28MvL/yKqujmmahJbh6Kvy8tduowe/+BWXMxIS5uKG6ZTkksYep2wa6Di0Ftmppe
+gy6vaDueC15p1TPYrlaEAfIhyLUVPu4XHfEVpzwbJt0OIhOILyhAOYv/DBI340IeuJVvoES2XQY
OkMaMHAMFftrt3+JsDlI91ceGNlrxoQhMDZcSvFlR9fHsJ1M69e+R7o4GjAGk0mzeiy2Bxi9mw6U
eYj8yOk3aBCaJXAmZK/hc9FLEL9wLZfmDFnC31CSEg50M/nOIQQqmPARPORqobZ8TvN4G2IU49dT
heuZ9e+z54qX8O24hCpxSheMI1nW4M5/OLW4zAwWdatY9tYpLTQDTt4hkkoO8QOwDORdk22csvpt
v352atrv4R2H5wPlUXHWk6YjVBYf5PphL0RMlWL+KC9h5edxd0FtXa/TFKAnP/7mxZxHmoJW21NV
6wlvnx+kE2s7hx7Lh0YK1pcK3pYYy56MEVsatMKa50d16Csp1qBzMzFoRIHN02ELzQPZXFzGzAYR
VxEKntG7UYlSNf5W/FsKe5Nf9B4XAyF5fZyKeboxJvL+tQHXv3FZmN5ROY7VDf1BRg9GE3HuSN4d
RhOQlqAgS2PmYAxr+tuwu34uYaQpwVVxKiJeQmby7MqwZzjKz1dOHNTcsBq5JE9ru6Ig5CIxfKRB
4AMZwbcVBfXjTPdAJ/E8mqfL4QtUebfqcT5uoYkyHZ0wsilJUEFqDH03uY5ekTTupi4w3xahrs1E
UFlzbbTlO37P0D2PFWac1z1ywhEmNgwlqfmNhw16NGYH68AJ3YMcDLIDkYqTboifRbBd//aXBEse
wEs0IeSn/P7yeOhlC4DALTZrnVlnWh7k+LGnV2cfAA7maYE2geEVPZ2IB6tPrHoq8ce6wYZiAYAq
DoxBOqaVNQ+wXq9HPJkBVeUFESkcIwqoCpDsDrft3o7WGRcmc1meynkVagDHzVibdY7ZXtGt11If
yZCxq9EzUM+whOUVvdyLZgDotGJIIsfGsMFGBSuj/mNsnIFtxAARZHfCGYHckTMOk2eWBc07ZxvD
NJSPeJhjik6XCUDC+K130k6PNS0LID8cGPAITjHiwXBF7SrJi6dsoc/b+LpTOQUX1PgYV41omKRN
y1cf1ESGp0frpGAwIC445or04QpBx+vJ9thZY2qioRYLX82w6HndjIhoh6b8Xjm0Bh+6HwAzsIzD
64xsN8M6Gnh5qAh1bI/MHYAxhvILFYh2xX04V39GGUCrNBP6prt5H8xdzRQWqROovDI0OOJp0/fP
eU+lt//T0G6FUBnjZ9RyguiHztbghJtxIbe3Iu4+XWn/oFG/RxXs0TPvUIvpptm9OBggZeye7Pc4
xWzKQ8UKXj0ZeOUwe5mf05FAqu+OOFvwg5uKzfQrxFDsJZLYvW8nWbIq7mSFmSiXMn8tH5vb4Yt2
e1gXAY91ikNeIgEqMbnfdPbFHNznsqpnsNBSiB+r1ynlkWflQe3jFu3L5ZcD5njb/8bMv2+MA/AQ
0oEr2axtfDrgvNaiINKQT1mPi93Za4wXZZ44cwk5KCPcC4XaTQQuMy8TpzY5Yx5nBJZ0F/SLDgV1
yV8GH5pxY3ClPQ9/k870uboIj5jXQufSz8xzMXrtOBcjHgNtzWPBiZv+qebAJ4DZQSPxw+PB34mQ
TUJfe0IfDi/uw2gCeB1/Z6Lf0U4S/4K4CKEeyB+7AqgQ/5eMdvFwgJhikw/+KGE7w34CQpFtSKDp
aDJeB/ATOZTnWtqH9NoYnnT3WpIgij7X2rRzmKmM09FwcZZCgF8orr6o7k7dC9BWdAr/q/XrW5D1
CEqONJ20Z+/BCUrZCa6ZjuFtG5ziX+tDwl/RvxA5B/+E5wwVJSQCnWmvXWHrRGIlkJdwskLVS+6x
kWx9ODxAVmI3oHUFlYeFW4bGHIwd/LOHb1srOqovKA+aFqGbprP/kmbAW6xegx7D+Fa4Nn1UOyOf
EfUvslExFgcXR2JSgZsyMWkxM7OA96SPna06DPLlXZnaCHYEd4WSZy0EgmQePYUjk5q6DSy8pyPI
t5T+GVR8qjSLfi5H+IcDKhYsb5spfpk7DX8+Q3HhmQGQXMlNgjb7s2s8G0jQe9vigwfWsF/4vGiC
0sKeQdgEdwvXeJAEbxsx1rwJ5fWPj0P3wC2nrgbv+MXyKOWoPPD2wTEmaBmusTqh9uqM2UAePLe3
frtANcZcz6BR8+TomTQTVbgK4okw/y4xmj5VY/Y0qX8f/QKCjU7puqTatVW+Wwnr5J68F+TdEN7a
YOYhk3xIYpwwHMgJQRY0P18icUNdmatywa7YntNjPUnXpkfQw5q7AB/i0z2rRdzMb1TIvE1WMteB
SRp/spWiJkhAVNXpC3l4c84FAE5rUJNLJ8YKJo0K5XRzqhm/fwIqcY4EWvotiQhEwMGPlUbsvd3Q
I/lw0uWdPC0FWsfue6D3N1fK8C8IiaOc+Z7Rcox86frXBGpV0/fc2FVrwguvBwaga4r7ekIk4E1F
uCWgIJEpRlkJlZMpelgmiNIU8b86C5B6fly7YKfH7O7e9RjY6aj1+Gp22Cd0VQEvFh0XIi5VHNRo
wMz69DKIi2TAFFI5k3hJyYhpGz0AKCeEPFrHnUZbQ1+Jv3Ut/G5p/+HKrt6EcSETZNETBwVm2eCF
yk+0KNtFq8GBeexgZAg/vkuj1MLZt8TJgUvcnOPRZN7Pe/t5Jo3GBpkR+qaxvNHm3Skzgt7muwIF
gUDDg9RODKy5xDNpQC3GZGtzmzD6faEphMctMztglIbc8rgVTQjSFxd7ug88XmaobK3voMH6Bkj/
b1dPnw5FnzxFLsahdF3Am5p39/WcnR3u2RZPvQcyMOdC4Uwj0tAqilETFrx4k9Gp3GjlOPfoDgxo
qy/nIWqQLicS0vCn963CT88vnx57UodXvMaIj+Obd/5FpM6jSQdCnQjnvbWvjYMT9RUXWow0GSuU
DvM8Dk8TvOuLjyLU7/eKUXPpFLmbM83DgAKETHOJU71IForl451pC6js+da1AdGurMyXrzCl2PTi
N9gw5yWHPwwbHPPKCGezbemgPNQTAF1QYTBdrkB6rhkuMEqCj8IFDm6nbIkrIRSFv9fKwc7Gz5+/
SW/6O1Px4UWeCNM8AhPyyTVoSTk2Jumc3UgfYtJHzjR99SSLkK8sSQnu7gjRpUu7bIy1Ovpye8IU
A/sqhCeI3ZQxuUYMNrITFexR7H8H5fhjYY+fMeF/cYeB+41sXEH5VTaUShs1+kGsQc5gcout5vCr
UHd1CVijCduQMSpb6AhE5VbtVRYcJ3Vq5yf4GtAFGFTre7YZrAFEi0PfRjoSs8hZx9eDAmoacid2
l2wkM7Q63ynrnGyiD+qXXRcYZgqvo96os6c6TaPu+opIW6ZFo0bV6QN+J6zjN1Cbo15YYKIFjzjM
970/fSvUcCia2gFWzEQd9Fb5TAfQfblK1O6vJ33WJGphsbtXLFEUfvE2oQWeS0v5VEwJQdsp4pn4
rJ7n7sW9A3pb8oCMV6Yx05YKb/Pug26Cr/g97xVlG6QjFRlyNuUclT5eXRRc3HLE5iVWJRuWx1Sb
UkG/D9xXINbDjWeBG4tDO1//OdeIQLM+owXWkpn53ftwu8gHPCCAbNpauKXfhurInMtHHgN5ke/y
HfhJNSaJl3QJLJ1A++iLGeMwGMkpTv28EhsIg0skroCItOecCmjVGa0CVwCpAHhyBEW9uaA+moJ1
ya+DoCVbBEyY0+2mc1aGbGcUFORGMNtA5McqITppV09EZQFpgY0VZO8jXD7fo95OxvDtD5FN13wj
1RCUmlnL7k7XB7LzgyNMVtjfKzQWvQXzqN5OZKtQvuCFK+/IbyHThLCxGwDggxyEO5iuc5mkR0r8
H0Asp8SQ2AKgsjkJ7sSMmR5g0SWsJxTboXZqIs42VwB6MNVJgwRW9dl5oXRKPgHT7/D1XUBMb5ky
462bmBgWTqCNIFZyzIlYsJBkcIgfwsQPb9gFibgJefwa4AcPDIT/EL7rnz6tI/xK3VsdhQISWwj+
7EV0YI4JdVIPmFOiE8eddA89BsnuA35fHd6WsC7sPOQNhhz/WJJDWR/O6Pr6WALbRgAvG0GkMGfG
6s4mcgIZYRpfBb4JierllofJ/r6IJWvMT2XkANMeSZ6OnOYGJ0r4Dgvb+NPTGR1YR5ynAaJavm9G
mQiRirrd/oQmeoGcv93ckwolBorZWLENixk24oSLu6dQglDOYGeMinHCZOLhMAL0SA/Bagprf/YR
hgQsawg7W2f/CEjJhZ/DDJNXjLOSn4X6RLx+QBgU7p2DShyH6Bz1+QtnjbDBJWvYi81IGzIyXL8G
akSKiYf3di/4wAp1L8j+W0d70PKKBuPHUJaHjiHgqWTc2BUytIdqceyQzG3uOpVL5yEDZ3cjOGRs
oZLVAMxxgsViN4XAjSeMI7gMkbTQAmQZg+qM/ITXli6uozUldf8mCi3W1WPIxoWpkIMHmC20BZgI
zBDIw3tHtgElACe3PgIGnwHEDC78mBcCXZk5jQE/EibFlHOK6wLD07kjAkJczQSKUsBegNAIY3so
yXcu/wfDIKy/UTh7E7R2fusqCERe1gj2Arc17x80pNg7JqfiRj7BFK2PPSKJ3KGNsvefPvpSWygy
qe4IDXddK7g6njUGQOa2Gc5hzZ8zWiQuSHvcsoSlBSoPds2gKlxaRw7X7RG/zN8d8jwmeWSzDJqB
BLL8wgxQ22Dco0IHvJzz82eluRABGYsoPEd7jAec7zQEOQ5MHF7RyNia342/0NUYyjm9CXTvR2bT
q662ZDflo23C1M5W9r+QHBdL88m45hI9B1T7Ay3JdyVcaOYMYQVfCkErq94XJo4/5AVsaj2biSw5
iEzRGAqj38Hz+cu8QLg7mEzJsDD2sIl19hTwjt+zxqB9sKyMgWKdtn0eYzAYKJzC6HzPzQp1ZzF7
LfGRcDEycr9WDKZLoo9w9efCZqht0AziGTyRm0hWR5Xaz1lTAOoXT+dGkKeCYEa3T3GDFqHGPB/K
eJ+Hl1Y1YmOwFYiUYkFwP+hUL5tqnzqXhJyW+TWeBNaNL7qjDMrtvW5FgM3W1iNgl0ZQjW42eSky
g/P03CjwJ1VuVPN2l6+BTxtL4TjsBBwebdfq4l9pOveGACi//PlS0e8MFjQvjV0viBFndY2Bx6xy
MJv9eC3s6JI9oXm87i++tLvb8e+Qzh74GzA6dIh9/ZsMSIeez7U+P/ucrGxp6N1ws3khBSBydIg5
mv+grKkYxBVDfpcSbyM4/CxbESdAscm444X+YXpb3HccAoxfPh4T3GxoTm8MlJl2DbBmxKmG69nf
jtSHZ969aviQSARKGbblLrKRHr49RG1ZuuBNQ5XsJR3M+mCkqis4L+ZBBALCnqFzQEwK3w5C852z
Gr4aVqXnHyfUuL4H8O8g12Rsez+RsUUTQSLUA5s4kunOdFT519HIYhvxdZQiFLawis+EdoH08B3M
kW+TDtG8nI4PnwabT/+IYr26MipFQta+Dv2YJvLMaM34OcCdMSA4GBa4NJe5Wj6Wugt59dWnHBJL
A/mXDy+O5j1kdHw9EEwH93hHQ1GtP/F1RQQ69M17wqBZ4Sea+P0bQ6ABUQzANUP1JEA7/uvrJvLo
5eHXDJ4zo6V6umpwcYoBSdqIrHkSdmaUZ/ZPc4pQtAZsLpScLk447FH56npmS6UWxm8rvATmThS6
9CXEmcjHhioICu+bmzjCZQ//TdyRkDCJIrrDlro0HHaUrXct3NtcpiCO2K9vEiK9X5+OjNHbwqCF
MPyuR38El7DeYIMhTq/kPsjtw2hr+dc4w/wACtc2eC+a3eZpzc0zpz+EoQ+Df6Uft3b4Gut001C1
SdHBLfIgjRosJhkKshTZByvSTKQRnGacIGAlYOf1RwhfqIQU3HHaI37gS0Fa+/rdfk2VZZdEJ2WZ
nyCxbwPNGecD5lg89glG17Y2ETARdqdva5GOF4I4vqfIk9aAE+3SXGMUT+LTjTAMcSLD48WsRZ+I
v2P/NbiJEAVFbNEo/a6iC8W5pwiJbuMLb+53WUYeu02ypY61kfKFsHHxEWfc99rjPGBThFu7wjrw
OSsnRqSMcjIgQf4JIcdIRqRV1FEZMRo55LCYANZfT8JLtqQ10ZcADNIs8Z6Opg2Ah39dIVy78uHz
YGLusR3y/TZsBp/KEGoJQ3RGfcRY9UC9AoxvZNJKpp/QOJbMJ2aX1DeGveCLEsjArkEWbB1Yb2hi
6O3BW/AsZVPFpMm+Bc8h8uAL7pM/X7MmbFYRdxuBYyHq/8vARNt4m2O/Y5UY4mC/SL3GrkVnbOfo
8oHkfcqufX0CRp5SnvEBL/FyF8RgSOeVB91o+cWSsXHFhWNq5RUeR+r8fkLYRYwDX8Rc6j7/QB1Q
+g2RCTnWGreBHgqjUTY94dtwsVAQmXsSA6mqGE5AK4yepGRBJleWNec0VmwNRMYrWT0SJSCcugA/
fzRU4t8mnASZhIYKTecn5JztsuQMDEwZl+EERHOGgZ46IdUrhMLp0YTyhS8wqzlzDLY2iv4s7EwN
Qo50iy5ThJbh4OCXjrbeN+4GfGeY7k4sag6fF8uTnhbriP4rfOwJghnlERQcD2oZR2DmTYal5564
MRhGuzN6LMrEVygHvBfmilc7UnmzHGe1B9kG2xVETEDCI3E4URCLEmXA5OokjRS0/rWDO7YTNDZA
vTShwNKGLdYW3QlHC2a7Q6rHL5eN4yECuiA2J4+2a5SR8zsQJuAnISL9PPmRyAYfxo8zrs9A6Bpx
s/5Y8Y9TnkuJFuJDTQTbvWKCY4BcXbyi6yjV4M0gnKLXRKI3ali5D693E7S4x/DN/stm6nWdsiMq
e5dsVURHX5X62pjwKFJHa2ipjagB91oAF9t3rtXwOrwsrjOkOjDvOP26FAuU/wShTRg/aAixRxvo
kS+P0iRLYfxVK0jMVw8fTrMXCPgF+Id+BWr2z6MdKRjfvL6jbnANVEdzL/vWN0GqMfUbvM8i+U4d
Ywv/ce/Lxwr6qgesqE3oxa9+k5jk3bV8iRHhk9t/UyxVDsKD4LajFrLuE4zY/iodTlPRBmt+r8XP
swvbY66Wtr7oOKOGuT4iKAuDZTeBQoHs3xhhzG7jm+6K/b7F7JifO3x5uCzFF34H1U/lKF7lfb3H
8ON0/C/P72PYSyqPS8Qh/7+QXOA2Rs+KKon3YWuLDL8T9lGac5AS/FSZ5AG8ZUOy/aydsRokv5ip
FY8/QulL7nRLRFOXUepLzrQYbMOEXAYnEcYFWbQSbOMHVi0Uis6D1w8UVFjpHDLsul6mNO+ai6gL
FWBY2C4zQn4FEgKfVtV5s1HAdOcNVwPJWT2Cu4VAGP4sjKKVDBuQXqn/jRuOPmWqECdplfB/tvZv
3A2KQ+lqG5gkw94kJfoCysNrLoedvvjnCqtdGku47qUnycFch6cWV2gmnjhJ0iH4+Ygf7P1Wf6tD
m5Q4G7ApQGbXRacvHXXegg98/ZuCRhfsog6TJpyJWg+L8s6Sn0kGgnAKwhXAotcTDoJgTcIZik4P
NR/L3quXUvAY3L33sojKZTbHfEJn6mZl/jsky45hl0txhx207gjOPbxCC7wNw6YaXV/tJvx8yFUr
iFKoZb/MeSHVMCi+RWJoFsG+qcmOEu2ukCMba55L+zsVgUA8xpxRG5oLBwEnM2Zb9NboR3hCOyRB
mlb44AZQAvbhpSI828e/4erCIuoNIJTYakCpz9JRxDbOf0vopvmmG/HmECjw3M7mYN60oATeoAbB
vsZKrq6jOGjnWWi0bzbuRnbChAveNAAgS5HpLYK3d4iBIhThpv/we5NFmnAt+BXtue6z0AF7v2Po
KTb2A64+PBIeznbH41P3sbFgfajDjg0xwxEBylhuD34eCtqeJ3Nbo9bFCinzI3UotsDPkTZ/Lvb9
F34D4KZb7xbdN909sArAVS0Up9QFmPD+MZgwGeZsBpC8zYE6YeE53Qlw1mX+6GvWUgcUoGyj0z1d
BhJGl9Qf1iHbdY7tuAu88BvUbKMEOyIwIo190Tu/dziaB7/gw2gcr5QNQ1MwFj4gXLyxToFiM7jP
kZK3mO9u1/eBzpzhLUYr+h62CfizgbMPZq2GpQAn7/lK5IHLbohQBA5tp8QlgbggdmngTR4okXsA
0gPGUyfyfAZ5DhAbCjsQOwQgLIYaDvS71Dd3JgMWiH+6pTcHhqJwaQvOOWwmUcQyE2DTv81vgz8R
IDQQafSxlmnCtIOBAIcmTa/3snkS9ve1ipeTy8kGMar2gVA4aWgJ0He52B4jSG3p2XocUA7778Pe
z7gdA2KTbBFFtS8j4SVf+yoVbwbG8hD5ZtiJUnTO9RjJInQvkUlK7LdT9u/cE8Ed3054JuCivAPQ
d6cOO4eOJxM8UJ2YZbMI8FZkPPQO0UzhicLaUwKY/r4UTL+8NN1eHuZAeXZ3jIPckH4N9wNo1iUl
42eceVtcvZicrLk1A4plRIAFRxFV7vLJQiQwnmMn0uzrtLT3HR9dKyUS7C9k2Vu/ZqFC7WPVM7dh
dEDlQVyfC920/7MO1AWsctkv+wbdIxUKzwMdrOLzpMzzoUD5DOtcM+GMp3lg+phRhGO80RAT5vQ3
ztd/fdHQfV1yOKeX6BsePoPC5SsHCOs8wOxRD2nYrHaYrVkNIheuFwWC8EocCNJgu6mo1Xh11Fis
pIg3nTETghRN3tBnXIy7uQeV+jmCR35p7WZCyDaFOU0OxNhxQeQqu2/EYJOQc0Tb36G6QuwvjBSu
R/FwG2x9iPshS9V+3o+Iy4GYm8yZIs9+ERsge/1l9xreRjUdJz608XP68rnaXrZo2FkL+4iCiEbg
emSApCJVwAaOphT9SuaDXbD6KuvMwLb18f4JcW3wQHQd8Vk8WRqMP7cQ095OxWMF0W1V2/7kQexX
6gT3RBhcM2zJB2hGZiwzB34mTL4VrD0QPGr4vsQRhD+qNAWROd0HAJsvNDuYmjyS4oQzbF+frRQv
n9DYju8sGlzpwDDALvQ9QdMiO1aAF6evTx2WA+icPuie6NzJh8qmyl54kBhI04nzEiyvZ5LFOXp8
hOAWuSY2tB/KnW7YXaphPgAyHcML5Ns7rpjViLD711GkF/84//En6/LLcoS7jBbYnXN7JkJaN+Rh
c83F1qgvYSft+BEbdan3O24V5C418BOphsxrp26k/K1Zz1+nGOpgm1dwzTsnBZAqLFH6VObQCabo
PEzigHg4RBhQMA6IgnGfA6iiTM/VQGaWR/ZTUo6evOM7muu3u8qGogIE7R8yiiAizQxza7EXiE0z
woWCAvvb7/bTQwFiKXIYgXosgYBJIxBESJAPT2dQhVKTQpBeG2DnSUleR1mMvpoScfDGtf1Ga7D1
8Y7jrfvI4ry8LwrRLP5iVJfGGmQSIgn6rPN8o8x4Txtx+FEMn9AFsl9hBk9p/BnjBkFcOjZrQD/M
+l1YIERDbWG9T3TXmNbOuNtn5Dcvk9TrrfEcdXNOS9GaZAGKDLYOZQ+Ussa9niuBzQLRurS9+BmQ
oE5pn8EGVTwz7jfTym+sEKkSAgxghJL1zBxlVAWXkIZ/YJBlzM44x3WdY+UTdkfmTqdwt2IcfDEP
MmPQGR/O4z3BB05S7N+Ss/99ovWeVtN21PUYCMhQbKNrwFw7xqtQPAZ/j2LHjiUuM4psew+CSTcI
mEcL7gOWAtWl7Ei3ED/6+W2DkX4/i0ufJ1h0ROsn/LYNRD/MnfHzXz7BsYo9zd0ckZp7P2GZPcGf
Jix9mlSJinx9czkr4NGM9rc+vphAXB93kiP6oFX4ensIJpPl1z2lfzpiDoBrLH4V6WYMhp/0arAF
MQVkiZJv/JNsdUknHIlw5AcRj5xN11hqxqhfwXFUov+2YyhaTAdUyN2Lz4yhgvBRkBdoEwE/KItm
7FQ9hCbGgDNu9h59jxkHX6ydoDVCXOODpdye0JX8VQGUwvANt2uiTEPu9/w5Z4TLsVbho8a1kBgr
AtqN77gb8wSMYLWVAAh7AGcI+ThvYm2qnp/jFORpIQMsY2FRLUgPeoO1YcaSTgXD+eXK3mMk+ebg
Ftxctc9Zjxx1iqYe38DPoBPf5gSMvZ7Ez4k5ICNcujQOa3kNBMDYlcFo+nO6VJhw6UDFHzaff2NE
/XSYoN4j8j+B0vneI4PNmTm5xreTOcLu3ZU5oEsKGt7U5QRBAIAfMiQ/77bBAihhYJf8T35EtaxY
h7Io8cnC3uU95/CI0Xy5kxqdCF5Y94O6+7qQHocl25LODM9cPrxqKu1RTICv1CcyCYohBnXVWI9z
cBp6eVg0D2QitlBGwXaAHf9w32DiG24ssM9ye+qd60l7SqHOBNzS1odNS3+yVMYIpI8aE38wvuPr
5rwYKR1B5pgdldxvgEj4clxAiLIashHtRtYaVRQ8Cqi036lBFgxfzckHlwiApd4Z42bX7j5xeuhC
GsXuxvsG6co4tZvPsU7q5KLx9EpLad9tvE8sz98RlNuWKQfHKW4xy3ZeJ0zSGnaXOlH3+hJaQFLE
4GK0LeJUKfwOzL6Xf3UpSO0WX7YsUIDFuCws7m4fCZTC5kABDdBAfDfmxEZwx6kcic/0NmL6FzOE
8k8GaibJlUC9qn7jYQADhpbFzwHrt6FsLBBlKzx/90RQ8hO1z3GeJpWPz6HfLtuw3V/iR/Sm5JCg
vr9H3b66f/9xgcs5ZwCrmXqU4Qb4qrR+zB8nCWYsBweACXpqAM2ZPPmN30i2YdV1bViQN9hrYOQT
E6rQmafsRqw4e/r0PcqOTwZxVxVetqP+EZTbU3niBopHDEEAJQJcZPhcYA7YffAED/JjF0L4pDx2
dxdUMuvyeMEo+Phlk9pp3M8zKqv7jF2zGHPLdfZNqhKcfFYi6PUWFuPH+DOjXhGDShDXI3/8/yhx
WXs4ncWnZ1P/MqOUDUeiKgPjACgElWVsDVoHqYxeII2pRKcsQjBTSaRqdDX64Sq+4CbyhQ5k6cSI
rNtddqQUeidvX1kCWuXzcp6zW4l7x+fIhZ+SDx/X8zTmeawPUH/qfrsvepY57smWLDJZ4lck77Oo
mkNM46IsLzE8jLjc3SZV0OxSZmG7z5FLlK5Yt+2GKS1DV2nFtcYia/FkDHt4jKWVukRHHbac69oA
42m/ZOt+Af3ATsp7cp9Nuq/gkkVEhZNiP++8gytUG08cwNhZAukVAcQsjlbVS2lZsT1heFNjWl14
tfWcd5fYceMMngcX9BfjzKecdt8JWFoh6mP6EYjJrDd1SUvTnqqYZ6O+C88dSOk8ZCDbvHK4JkyI
NQxKXH0Fjwc66Mg8QFZLx+VSxapNml4m+WIbXTTBX4Pcda2Qo/B1sIP4E8j9zg7eV0fwdZ4uAwdG
pAiw2Wvhwt5snHSeIJ1Q3XDnYh+AwX9Uoedf4NNzl5Qlpm0w6Pa9Yw7uwejkqEdY0fU5RJke2bA9
kTT2WFWTao977KraYaJHmnuAMosRRue8PXOWUEgll7cDU8XAXKEnQEoYihi/XU6KoGxekApibAWp
izAh01dbm5/ynmnrdNndmJtspEQASoJVDT0AtoxQYrabZ48n67uSptqmZf9KfoffCp5bIiDPi3u6
B7+Bwd4gPOw05mi/IR64QTE04/vOjOU/2hdcNVjIVJOTDofW+uVgC8WyXtJQncrkmaQHOADyzjg/
ZuUuB0JjmbIcSvfGvA1H1z93WLJ+aWyzc7qS9gokeqojusAvUS9437j5KZ/Dh7884dWI2RPABDpq
KgkImWjdCtvo2HdIMtCpYLVDTfbeXoPVIoNS00Fcj170lVsNFZ2bLqUdsvo1Z831/IUMRvmMezf8
p6kRqdCp4teKELThFuMwICi3GrIeasA7+AEWXMaONMazBizwmZ2+ut8W/kfMJXx2pktrwe4zGAyD
68AXYV3OzBl/645R6BNGQqZlI1LMsnmPAxMM5nVq7/jd9AswNYTmDETQW8B+gJF/tc7VqWR10+sO
XrBavB6WFHFN5YFoWf0Isse0CdVxCjYXyG2/uM3rNOBZN3vu4+LXMP2QRGLnDYx2dXsV2blCItYa
BBA6fDDpgiKYYfFTIjFglfFA1NDoYDnwEEAazAECqfUMcsosmFoNPTRdN4AaXHS4gvQqUIiuDn8H
t9JYF9C/dRIObICbRMbOQIgclWEX3StEG4aWQD5U0XjRUI/QMHAYtfDzGCJ9mAPmO1kawlzkF3Cp
ZNiVQFnq282pdDBmPvN5U3E+3OQKQxCqB5s5IK++y1Sla2utW6bBU/F/yO1y91MJv6Li6qbQHyk3
+0UEOT5qE37ZfccrZqbHr9Ch+WFzDapanluYfqg2F52oPDNvZHaOrR9wrnzunHnMoQdWsFTPFXAL
ZD/8s24ErWKfV0KCYTs0VzdKoiPb+hZ3deSmOhhBPwDTKCluX07BvBsm69/clMdaVjypdaCImVdP
v0coSlp2zNS5chJUqVcyJ8lwEbG/iojiKBGXao78t7A+sEAvNJosbgLcbIMxcyVInx8UN8xiJp2N
POGTjW4pugsbFXLLizaEMeqqF8rAVISCwgVpJ73M5dYUkEOPFa4B/ManxWT08XeL4Bxx5ETcuMeQ
q20kLAnqFj70q0upNfkNL+Ev+E7TMS0dM9Kbtb9Qdi9gKb7ihjWk7Zh8/THW18XxM2QDpRDSzmyR
bMoNylbyeQ/VscMAiROG0001UJ8K7iDIEWxlhWkxxgeK3V0+po9+J2BiaYZwmlXiEL/2devJF+zy
ngOm83wfn0W8REV1lR0dqiLSEFKLu+j/RFIFPMd/LJ3XcqvYFkW/iCoy6FUCBMo5+IWSLRsEEhI5
fP0d+/St7j7tY8sKhL3XmmuGRhJCLdnkKkJ96qDFecDQfnD4mAPtlcSj+OUZ2UB02pkv/Vf/hVlJ
HfekDTEdsofrXUQdBH3FUWasi1g8op43xyWj+pipWvyDdm0pQ90q1tU6/oHliMwHFBQeZn98zR5Q
W5lgkFoT0W5WvsCSMFX4spcSJpHhCklyUO3L5A+gDZMqCC3hX3HI7s2hXfVf8LnjCzZiwvCx8LUV
+jyKHYxUEdhJe+WHWxDSv35EtnnSb92hwh2Yzu63uHfEW6+ylbrWFpwlCNf1jgEhmAwCNvtmnyTy
g5SddBp2TPYvDef5+JyTJNohdgB7gJcNy4Z5uTZBA16ArCCW2+ueCbBdTeGFTnMvRkTP5uQ2PlEr
HsRKbvB1i5iWneZPB4yupua+vyARl/70+YvVzXscFWL3FG6cv5rKaiiFR49uCq0GNfMIViY91SGa
DjBcmbzHd6wp0LshLmSDoyiDzfaP9FXpUHMm3J3dJT0xcQnZLHmOfEZ/6UHkvPN4bnZtrS5Dt/lN
oy3z+BFmPhjW5BNAI1bL943RvA3d5kdhZYQcc8PmjBdR/1AOeoz9zphpXbnnMVsLMjxGn+AbH4HO
A0x73GPkGN3B1k7101FpULP1G8EBkDKkTg2EDcaYaTP8krRJxdR/hwUOixISuj+c6IAZWaAPfANK
MPMN7HNfzusEYztc5pircVl4WK49ILC8bx0PYellsP7DalsTbjoh5CqyRapGz0wdHWX/h+Ve7OZi
AsXCaK1Zw1kUMYR5OYg/Sdsj+BDDX3nzIvoCBIz7GRY7PbvhUdS0kshls3qPN8IGoE4eK1a3zx37
2XO1CH8N/AsnDItgPFjva51NiY1445zMlAsPOExzd5Dv6GyzCEcovM4CibkvChFKX97wqcAsaIJD
HKcS7KEJWLH+KGVpnEHjSKYtcXqU6TLqSQIx5odlHVIQVL4ghZBE1fXFBgCDldaCiV4AW4IrbPGU
e/gbIm3ZyH32lxKeFLAq9+kP8mes+/he45E6wiIGbgqWhDONcDDh2D3+jH12gWQEpXjJaVc80BDl
ZyBKRzCUv8ub/hKme8PadJEoVYmjamuTuYztKWt5Jv0Qv7ux9t2Vy6A8lVtqF+s8eKdoTc8S1440
xzyFORxpCDOSRW6Q7snMQCHwGHudo/msCAem51xTG6rPXiCMOFghljxpF/vLJEGVGMSRY7K2Tohg
3nNyyr/HqXTZZ6sFGygfg/00tSfY//FhSftFlPSi7F+9iBS0Fw9ooMxEKNb+PZaFfbi22xCT0z8u
DwqF/vQMVDLO1INBUcBN38P4WWQa/dRIMDXJmi8IjBcEDZxj20BDu3tsKbyuuGKwpIKDPVeDLy/p
aGkBGRHIDiY1SBI7IUHp7DGSUeSR1HPiEdFkdIYQ+hq59bE91kf83X41YDPQC+8TxCNB+QaJg1R3
L+jRPcNjspyuQNG/FPColOKnwoIFvOAu78gzMe7FBQtEah24N9KeuoMiZnLh6IPQqkt1Fl8NWIl3
bnNgxtY9tYMTT5ULc18402Ob5I9D+W2uuK7g99s3rjiaOy5F4dWA7fIq9T/A6Hu2h/rrsaW7AFBH
r0s+pcfnoXU1UaYDv0SzCKPOwXl+Y2AULeW9MmNovW2B/WEcjIQDM5sPGzWGX7pbrLG8X0EjPIMt
L3EQuzYo98xvqj9mcu85yr9cnw53JCXReWAW0wipCLprkjhdaR6tlCfzvhZshcJ4PNyNg7UhWlfZ
v27cnc8DUj2GX3/saXQz3H8B9zaHF96aWGq4bqp6as6Ke7rLCCTw2xsb5jq7M6gJdaKXZ6hvK5Hw
BND0/QxGohAGijHd1xkatEYQDqcHv5ZVCS9D1JHozugNWekITvoyf0ce+zdPwEmPMXKDij+Tf7Eb
pZnC0krQbB/C8oUfWOf6yKbPLlx+qcfnGgdGEZDxraNyf165kJMrKxlwMD4ddHNCyISTGGXRGkWC
mAAagtg04bg9U8dGXDqg3hV+Nkj7PWRi9NYRSQMPL9paz+XXxxkSV2sPKZMv4hSdB1GKTnTO/ZHi
KRsKJ/kr2rFaYyBG28AbcfhkyJJ2uAE/NykwKuJvJnzrFIT1TG1nXv/dwJHq4XaXTNQ77iK+oU8x
mr/Dwcen9RGgaNMdcDDDrdmK4N7hDGQ5zG7WoNsB293Kdkiy/SG12h9NiXpizJDdDHLsQn+gKWwf
UyrE+BugjPZRv9MCFbTMnFzsxWBgsaJhauz0P4+CmnJqWSLgQmeUOUYLoExx+9CmhNXEu56CHxeL
7SMKij3nuiQ7bYRc7+UNN5mF/N5skSMs0qnAq6fky9QpVtN5zOLfUXYtgVQGeLkUwmxGrKbl1/vI
54IlsVSlKeAjq42xNLbFqf0hexflg7Gqi8uI7iS1vVFPMh7iCMwmcetEWBpdkq2Vjwnpe54JXOad
zYAHNm+mvjCa1zZmc9Qbts+AE7kMFJYb2oUHKAgUi86B4z7QQPCROV1IMNUxz16hDvuRqHdtt8GJ
dhYyP6fxH5NP6JQckS973FcTUrU+IJYzxcKR1zqBuQJd3nq4VocYR49rYXrKyVYdUueCUHWEfflY
OPPrhSPNgFB08G3s+o1t/EdHXvBp2oOJsM/4ewXqXiXbaPY5Qt0yrsM99Uhopne69x6Kcriixgpn
/z37BC+ujlH1OeFlwJqDqgVL2xFAqAvYpNHBu3xc/tXwesGSvZjFDMCX2Up32DE+89HxRZ3FIPwQ
Mi+BqIYIhMU+4NiZaG+x4WkEGJyduEQQZJJ/ZE0qi3iL0iEodQuVs7yAqJuL4k+Z6j/1z+cvVxxz
31Hm3LiWIleCk48etCWt8KDsPvhWXHQ8hbesZmgme3gY2wj9yaqpjwQs/yVYz+/ycoY8AGgbIAwI
IYiJvHV5jdqThvGmGTn9/QX5hbUMXBCCC6APqAFzQhY8VshDzBHsvPzCkxXo4KDKgLHzyqVLxqPu
6fukdxvO/NSMnBdX056rX1gf9S5/yiRqcq5hMnDGctISJ8q2+EO8zN/5JQVDLQSpHkeIByOCIfPJ
K+A7MD9xnqnPQ5lFUPstiA7gOuMchRAuES27G+7cpyGC2zcq/vJsvklgIVEirB1mFSa9HpZMdS8e
QMr7P+NlvfA5AxohBLx93b0Owp3W5gjnSwmLzQM2gRrQz+AXN85XM8NulFR2Vmb3hUvwqYQk+8VL
ZDe+3SlTzvQHgxlKNFwlCTngA/B0tG8gUc/JKJ1l3EbKsi19tOxq6VeuTaVE3YHaCMFkdG8r4QVb
UHJT4eAGM3jVqhpokX15ged/X7nNCk14f+By780do4MYqJI5HmQTl/93wyRESjLrz4Wbnc2fBC/8
0huYOeonfpYNbkp8vUlWyLHi3gDo5VQcWqZcVHgvecWtXb323MZkfHfR1oD0gZhAn6icHm796XDj
91W2EoqXA9noMsWIzD3Kzb6KleWHWnOscOHQlbwwnWW2w9KWnlndOD8FBtWgEyjhWjg5eLxNZXXx
oCBmzdHdTRQTv3yyJa/W7gmPkDz5s0xYXPJloxCxuWNt0rI5EW20PXolXjSJl4bY+7ecnM9Ho3PX
jaNa0shribSR+x0l5+sVPCEYfEexl5TuG/F2EYSvaYVBVzqLqGPh6oHAv9dJcgxDl8K9iKZPDKxK
/03HZnX7ottL2VXXvQfDGvJee2i1su4NNFN4mUAVl5zPJcK/2JN3mjZ+Ni5JYQqL9HdDoRiKaOsS
YRWCCj/9o87tOzcesbSsk+4iY5g/LHtiO1COmPPC4KA5w+K1YpROmUi/XsOIzNxRPWMa3+iLqnR6
wns+3IFOwciZpjWCtleF04QImmZsMwbdlQgSKp+n0PMVv/+YMzou8GFC+D7teT4lqPvjh7g9fQEq
GqlL6ZLE0+bltad358TRPAX5LH2gQF6Z24bCraQPsKTZC00Uhrf1dNl+VrjKDsOqzKajfKt57bI4
M1hCOiBD0uWKz/YcbStyau4tYXNNI45t5d8DgPaGl8qh5m5nlIsBtSos4CPwZU4jco+lmm3UJHik
ga3OKiCPm/A77VctUocTtX/9hXW27fQryIF8wHxC1dEEJIXQuhEA0NJby7evF86ZnnqT2ItC3JB5
/4x78g58eYAvSY24fv1q35GvMfuEh4eV1MKeos/GJ5Uc7O7lPa/xHRM8WtX4ouJb/fIUCJbI8XaP
x6TThRqXQ0rpK+B39PFA3yeAZd4ByiR+iLZapVminasX1BLhLFKWUefY01CZUtpVON+N1gBpHRgd
mnCubnhKYIPYSc9GmJhySD+UkkPwVOeA9RX5QvBTkXJddFJXhaXgR3fBd/uX+BODR21iQFZ5ueqM
jgNXSGR4LF6liw5YilwEmwBx/KmiU8G4P6unAsjjKZJzVboPWu3I5ZzQp8hs4aw+9oReVLxA64BK
okums8OiUcWslKcYJjZCDO7PE7Jynolumi5VZqHFQE1yVRpQ2lWMwf610hFW/LSrWBnD8cT1MOe3
0QFIvrbvSUO4cX1wt7V0XXCPf8AynwtejZOP3A5qzRDgU2pm97LcDaMlkGVGDFo2jz8H2IZl79Jf
V977pjiyPQEei/4aNl1aSbpKeIne60SjTNOgqA5DHuGYqzEVntDfAqtivLjr9nQNNXnt8F3uUBWi
SfaZddDXmY3vAD+gddElWMcPrASAMje/6HuW9+y2GW1xmWH90Z3uO1yUPxnMMfKhABEubGDs69Rb
bG0hXPR9HrEzvyLXpIrxhi3jgTdDJKqYSa2uosdcz7xh907+jV6h91FYM4JjXGu5xu5tuQ8Qv54B
H7u89Ks/nPr6eiIjFKsnm5BJIhavsw4lz+Rs3/ijwxEvdPV9ioGBGQdUg5w7UJTaVZftn77kxDEn
AVjgcoEszxllO9rioEs32pceim1uC/mG8ry5S+uKmOA3wx1MKrOpPEF5jdCgANdm3uzTNWkjOJP8
TSynAnLWCp+rzd4yxP13BTrmEgzkXXgvoqGE1kD13l8iD/W1tcHSW4g0gXGQNp8Z/HK6D7oCkTHQ
7+gkY5h3lIkyeZfmMcw9+m7omz+Z5NEtW4X7+pMZfdIO8No/BolN6JCwl3NoyLDcxbq0xCbvDuLS
jrurdmhrj65C3hmf8YNpG0O8dqxJ47ucTz9H7M0sl7g38+My3exhmTDMj/zIpn2Zwhh6ojKic1I9
/ZuQsfkbj9iuxfmrHTkoVuK3R1c78Aw4B719+lf97WcdEi5+wIA1n1MitluyeCe9TwKPEP5hC9Cf
PwyMZ5/WTZg6k7FJswSZiJC4WjgH+AxZ0XoKukZKP6/7o8btzzIArNCaAa2OeWnyIMFtlQkNn7yr
v8mfR2sKBl3CtOKRINz/bF5aaty7vmImxDQF9on8R1EI+rrGluUqYQuBMXsLRkwKZLpREfUF4ana
pGxhVNgpcBtTUPhRDIWk0CHmDz1p4kGKUJkVgScw5MTiSgz3fvmDibvdujZEAvSAjE3e7vPhZFf8
vuHDCaH5RRMGetnF+iB5H5c+ThpUi2PsOPEfVl2cj2RyKGBLYU/FMBpfJaL2eP5chDoycoTZggcT
Wgkcynkrvy3mohxtg5E8s6kGzzcbEN4DTzUgSAFaYwTVcd1OgaA7zKvQWOWAbAKC1r5pG/MvOl7M
1OLxR3LgsH8Sj8+tcnL2FwCGJ9TWCR+na70LgG9GnZXAcwVQaXdPOnBowJAe109Yzgyh8ZahcV5+
9sWaOXi/emyFV6E6wIN7U8TMUnivtGNizDnotMrJBgWVN5Cq5OCCI7uF5IzGvAmNq4h8w330Va5A
UDEDiLFh47JkMEfui8MBf/6Qx3Jj/hJarP2MwswO+KPHb2mKsg3WZsisHY6pEFmQRAb6HuNH6zLX
EDTOuuOYYyuQf2EFIpz4HF4SZAmE/sU+lDr10ubKrzDARsYHSZXuE+To0Ti4jqVfMelDmfCL4Pp4
5R69v/FwgYr/+XRi5wVegcMk2na6ZM86jyCBOg+mCqqbwPMWeATsHsjSS/VmCXYovNCjhTQmP7U7
WWCZ8t8IEAbU0/ts8K4HmoW+KliJ9bUGXYUbSjHUs1h8cZhgnazAIqw5X0VzKIIuEOR0ZAvbVZBs
k4DefkHlS1ASCqbze5bdB6SCUAMe2kzs6pWXN84bdrEJ3pXvMIoRoDx4e+yolqP9ZGSTvHGawjsn
MAbPAsbRDsklBa3FMWdCfRFOoaTE4RG/xCC+m/2RqbZwqgNf/khLy9hFn9XI8mWXCXTD/pLR4Dg5
mJ5LH5ndapAUcl13zYl9d1xd1Hm+wf8LAtKi89hlsWcZUACjNGdbRcI9wQ2Pas5hJavPtT4hxjac
ME1Sprzv5ALNpgTYNCfQmLlFm7PkFoJ9mY3wSHEkH1iTrJ9sjGHkAiCFSw+C1PqFMPU7Td03YWWn
uAMLtfz09/HPO4GkIqwUOhK5hPDi9VXuqgUeWOquhMS6ki7VPlc9jOPev9yfLPHpFOboVNnBKM7i
aaUIAMk86VRIf9VBvwFJ70hQubW3+M4bQKDMENGPtsqCmk2+fdCInYnFpvS1YAFfiw2VX2a60PbO
JXNXrJtieDcw45w6cVUsEzGDcrlEFEYe1kRwWKBPfnYsCAoUJNJKvh6dywWYOfm0khyzdqrut+3w
VuKKLPcP22XQ72M0oV67b1RheEfM319KvYrE8kbKapLPoIOB0rEUalOLBAhkXqQdTFlPYEwWXKCf
yQUEvA9dNr10YILNjYwu9GHh6ly/icPq7n0XFNYSi772V/4s+tZlkCY7rD+K332biRseJPwI8DO9
IhiaswiW+JcwKttg78zNgG/1rDrD90qPMFQEvWRWs1KzGFBey07zDbYGeRHqRnxJqM9xQPZAXpkL
xAyfT+GsHDF96RkNBmXtGD6fX0t2FNPpy7cZwQID59vPBhx8YDcfPEgaMcJ1oRZURVJOT9N7aO5f
+S1n8OKov8/cea7py3qGzT86RwcN2GhKSqMnz8wpiyYTs6eHGAHomXrr4XOKWB8fftVB2npvFZhd
SOggQ2MJsGRaP/bWD/8QTKfmeBpAAhca37UXuO5i8btD9DOZPia/mH1yZI5CzicUc8M/Ln55FQz9
1Of2mwgJ+2N7IDxtTaqVtnj58KqgjPoW/+jud8AL/OLRheRo+kSq1MEqVeYZ1HWo6GuoEteRhd1B
ts+3gqGpjXOCMg9PYzK6D6jqVlIHfQq8ST/L5+SoUtpIGTlULJFMwRToC2N2CiaN1cFYcM8mzB3T
nvwYS9KPg4ZYyDJ3HTH07fEj7ZKlEbznUNAhnEerzyIlZUvEGL5wQjLSeN1XSGSxaW7v2AiGTH/r
F3MV9OiYDwZZ6OW7ZKPi80SNx27JaqW6yoh9eAkTJ2Z+y34HpK7O2QMyFa5YnBpQmLiG2oBoLwXz
wK8Ies53LAzuJC9kMcXBX7p3j0PXO+i+nsX8bMtemNtIn3YJwcYIDlIG9AUypIybouVCpBrE9Wec
NsConffpIsfAAbXmkvBelIWv34jonz7ALyX/GR2xImQLEu5e+A3Tb9ybp6CE0EeqkE+JjmEIpJBX
7L4fU77mcY8Rjp3qgdehBAagQnXKF9rTzSNyFVncAGEtF0KJrAn1ArAV30DaDyYbJa6FgOSeMHjn
iI5tdDzk6yCmYTWECCEwHASyfNnJ4tn5OfW6BdepHacwv6HBYqXAnsX4BW1N4tYwhhCpwPBGnoSL
TO4MPZfSJKcZxhzu4/LFqMdSazLoiDEtIfMrG7+sHBDjz1mrPXiaEMlIfAknmFi2sOmYmCOhE5KP
Kgtev1BlIDHOoaLhN7smdoiADb32nzCm3ed3R4oquimgMHlivYIOG55vAXvzidnE4S2ggJBQ5b4a
F/gbC2fic9ImwAjHwBGDKDte3hJfqOiWcLo0JqR0ADtSTtXcoDgNtG4DkfisiqFS2Yn46sFHx/wW
liJMEWC7clEhtUy/YNLGPhULS21PtQyJiYAfWG3UFL8sbKbq8eVBNFt0zI1j3tqVvMyRfxAPceQZ
hvM/ch3lWrI3zuQ6Ho1zh4RFpvpjRMGIP3UwcS2PrOLUaNq5XFKOYt8Hkx/GJnXLedADeIqoef9Z
uVLyUa60R/m3ROJZtB6vDf1hSoEpWKxTMdzI1vms3dW79gvOQrW25rilrIyFecquTLo1HBpeM1LL
oIkX6x5XqfIoH5u9WD2qdb4VhFbBs2j2WMIskws8hApVWnhik2ruo/lnD3ecq3mJASxVCRvyplz1
N1xQ3BxiQr1SCQqs6V1fu3z1hKX42o2w5yXektxRJmYMhmbZpjiIJL5hUSIPjFZkjiG8alk6EfUd
0lVysPFoLk9IEkhWzLznvj1qBJeUS7oqLzvorr4JD9bAHCBcZGc4L1w0bJThot/Ul2Y27DQEn+ZB
jAPIWCBJr0J4+fX8jn7VK/pd+w6qRwccoYzFDJbt6JuA+iNqn3OFsWMhokqvQMT2nT/CO9xh+Njh
RGIdx0g3xMpV35hYfmTf+sbYQbUTC4ntCTqdzsj2zJVNiBWma+fRroWaA+uTAQrVjCZu3Ce/Ja1G
K35zpy2lL1BVdpd/eDodMbInVOzj0and29/mvN5EV/3CD4EJI8CfbSa8dFLWD/ZZmAqY3TCNQ0FI
ru1P/zNCZGjvjamxNdfpAn7FGpPX7XMunZQv7nhmqqwiYem8LxX8LALmALdAhADjbsrpdZXRJM/S
ffXbCOom5M3dYw1X5h9TjB6Of2Nqc6pvEFMUW5BfcLZg6W9JCp4YJI+LpG+XsWDKwqzDe/3X71Hd
/Kb7QsRAG7+vawMsO+PUABgU3+omXWhutDeu4a4/22emM8btHXrK0Z7rC5BZk3YKkeTd+Otuw+l9
7w/NisnJAaIhzPLlE44VIRZg5ezS3DJn5drssp3OoAK8WoQNDH/VjEnA5/w5yxJEWkxTLELQ5LP5
/dza888qxse0PMe//fm5rf5R0+WNsuovj428yA/14nF4BNaSNMYgP+iLcJ5fs12x6m7xaAJLN9Av
UNwBh+GedGA0cJwhQwXVcnRQV9LiNe/WPTDXiLqU7iMUZMkcohmADnU1aOE/PCU+McpKIaLS+W5C
MW6DcWj8c5HFS03Qi5j0QhrThXL7DTmcRYIu5O3J+2GLO1Xx98J/GgDDcvQLJ5QIWxRCI+GcoMFw
42Ue8EbHj/uDHuKqwrI5Rff3oYKiCVYRG3jlZjTnzA0ewFSg9aQTWGTA+2KMAcoN7Il9GKUVHM8/
Nhe1FkAQvEeQUR7OF8+efG9gI75t8eZ+IIcyqal0rxRxCFx3GdSWv7iH7DohER3trfbFRsXD2Bp1
6lkGrCDtwqCfwRVgIBpbyBHWRGoYJowxlWALk07xHz/Tvmw0J0xJlPE0+XvDzaMVQQvI6II9Ufe6
DhdnBv6wy8Tuym786eF1jhmKJRbuVMEg3wr5oNeJrzNuTrBJ33Fb6AdNXb9T7wOFDoeB2i2v7LQN
nKqbzmQN8ur9E3vcwLlBSeRA7kyMGemkd0w9YRPk3Nx37jGmS3wSHi7WHCZQVuZYsDXZwaGz4Z6C
PJRH8LYoY/DBYIfCh2BcsrPfqX2e+GNyd0fw0lHTPF1Lm4o9fP7M/K4+mTggsNFydw0ke2kb1eap
EKwp96RchQU5pe9upaye8pRqAjxeFDGxF9ZbXfYMQvZItDMX9iFNXIWpu65h5OFaX60DCzOZikMe
C7aVCVF8MRJZI66YgdhiAtr8KSQcUSw2LmoM7Yv+mF4+xKwie/qhJnharQe1Dn+MMpoxKS9paeGX
e88fGtZyHG4F0MrVcggxrFDOEHZJj07ei3QdKVCrJpI6Pcbg7HOxnsBJwE4UNCabIjgXtCKZNPDe
rctdvLA5P4VA2ntGV4caC9pLif3VCwIWEMl3gvao370ESFfMhxFDWIIkPA1/+tQUoz+OeFH/RvhS
O5V1+ChuHM5lKWiYU/Fo69M5yQNuCLYONaiAfTJGjqgeS1hoUpBbiw9z5cfBrJfv6C6llx6c7t3N
cECRr9m31i3KbioCpYBlBsJFuJAiyjViv2yPmqQL50LAAh2SGvj5nWCvEf2WyQbX026RxRxi8iDD
SZ0Iu4X27VVzDRoOdpqbvN2+SzKHkik7VqwHPBBv7YEPNBSM5zxsFIBFRpmPWVOqj9/JxnrPJOX4
4SjVCZ2kYwr8+XO2W0aWjvz45iIPkePMKQwZuMbMgGAdrrmRsO5jlBjLgfleY5ZmgxyRA80GvAix
ln6IvJ21IDvSq85GyNBrQtBQGVfWl0ykLwLhkIUMLszzuyglqC3HgdoFV+90HpJxk8IWg5GPwEaG
G87nScXt8vbTiMFU0H4y561rgkLRYy3dMLyG5IdQt9kjvZrpp5Qov4I4t8UbEzXViX7yFLc5v76L
mTl8f2CPDXDNwzVhktc/LGDx7ROuRstfnZVjVmx7azYiY53B5K2bSafHL2VYQ8M5VbV/hok00e8Z
SLHASv4DvdIZ/etdWiFb8BQevJU9TAH7i+6gOQ1kZljeGwvExcv5HE/1OXOtKfsq6xKHXls/kB6A
+6ENX5EcN1Pu6Pxl17jA3hMJVYDKTSDIS75G9GI/G/a0LzUkEZhMR5WKc8ac9OlLjr7CVSj/Bg5F
6klC6g+Z4QGkeiGjBpZ4I638Veb0eov48EomMOsBM9g8X5NiwY0HhlxAW95iKoeH7ugbSirsU8pX
bOkaCFiocnMatLwVLGviVanFuFtVF8PTXYVUDWAwOQzEYBpomar5qyRTHHhX3mEBD+SmjQ5ctzGA
OemF6QcYTvn+ULPyN+N1Ia6AmigCacD/UPWAMPKpZW/hUTJcIKYR8UVHvK1fSsUYzCHTRhPBxTWm
TbrGQnjAofyYDAsudCaxfy0P5Ddqp/999JBc0rW4qOyxpfsAt8Cjbbsc9Yt3zNaWro253gb9kqf5
7A8lyiF69yPpSz4ooXIGLsWEVCWr4HGl0Fwzs/ATLnhKej7ESJprBprubzldpTM5hkxVr6jQ+zYo
Wxq/LTSfVzrnWo4i3J7gNo55Z1JxpqrGi4UsAXSdB8GC/eeln26MfpEfzdEJhANsER5zT+53zX9K
X5NrO5c3iAyactMXLhtPO5plsAMKm1iAYUJ5tQiLGfslNIw2cnV23L9cbMJvfLMzN/UE+O4zMOq6
lUlgJBsgUZ2V929oVM5zz7wQUoTJ850RKLQZittsDnNMSGbaS8Vq2mNWzQY9svcKNnYsB3C+Tuq6
+Gu9bjK4oRVYUyxAJwk1xui1soNqBmdCsFIQYYPesn8VHkVH2nvUHSq8/V6QhXjMO6BdplRgcvSP
5MF9qdaudLMfGLKh5sNo+WxjdEoh/U2ZRgQBfR6VtUG4r4IzpEthgXMpJQP7qXTj2wWWxETXR6Kx
1ZAu/+AR2/mm7On3PvPYUjkbYkeynmLEVFHRuBjjSRE6DaaNHj1mZnvsaE/CTtpxe6W1ZAUg7p2G
IWI1w5sicZhXSW7PdskKJOFKRCmv3hHF4GcLAk3KgU37gMEC+ne4dq4NgJLhhQzYgFUdwbjEkSq0
1BMO9UeQ9FiGgRlVxHJN0CI2wxOKVhgzTotFWhiu0t5jIc7YOan/URS/Od3qnrqDglnBAgjnU5FT
h5szE2DaLY/LxA6DTzEOOELUGxbsaNxI8oAaLkZqgnkDxHMG31ifOsZnkga5w7mhcFMBJKwAHoL6
w5QtyyebTkZpNMnDJcwG5b2C5VNgjiJkLQGenupF/pFBa6EqcgePC/yw8dKedOYcshTBtc8ZVAtZ
WzQvp/msQKdVJmDm2DA9PwOfrd2BNZeVD0DwNoJwRvUgMTSH8c85RoE2L+1xvTe/EaaUEvyiaffe
59QGhtOuR6fOrYPqps2UFuYGMQKQ/EABR97LG5kbE/Hsrz0wlMJyEjsQwA/r1DeTQVrxDtJLMVOO
OWGtzDeyU9Xvnu9TbnG7sJKB8HhPa5r8gGrxN9aDD0G02UUsSF/GHO04dN510Z+Ik5V/WdEwl4KF
qfs61pkaJmCbyt7SoeNqaZzZxlgeS5sIGKy3GXAytkFMk3KQRAgrE6RKKMbqp6scdJG5pGOMRF8d
TpFwipG8VzSI2D/lVsaVa/gXGwOLR1pCRo8376fPjFfTSLV3dMNjJg0BO60WieooTw/I3b41P/C3
u/caykdBjibGBOohbB1NQyfhmB/s8aA5M9XGOyR2YUKE1Q4A3nxvThUxvJ+TTM6RekDKY8LGeyH5
coF8Rfn1B3lPpXIb/PKZL0LuIfKlRfc3IgA4AhakHqKUDv2HKPGh6Y4bdhvcD5hTJBiQwvZwwwF2
bGp4LTQarhjDlaUNoqBS3XZEeIRLDXEao/KgROaPiVY2z6C1SAvEl49snjBHKxfVCMiKHFaFUQfw
7GJETNkk7FxcbRgmqr1PKmjDhHxOL/jksRZw/bhCElf7EaPR2gOioz1iXNtPRLv4rQU6ypZ7CFsW
KcakYQWr1gwpW9Uv+Q7TMKaCDBx8e6fu3jKncPL29R1OHLZbUbhYIQgfFyzmiAGirAd8DnA/JqGI
dYSLDf9HFsNrU3zQI/jhLzVshjwBO7EbdBKDd5GRG697FZLGLQCe5WU/8iPoarowOhhHQd2kzKTO
SxLgLpIX21nNphqPldSLUAzmwWOPZ/0IVq3iGto4He+FVdLwEy+eSxx0BKbbExbN8oyz02PD8Jmh
q03rItbYic42M2fYUotP68BvfuJ+h38IHxW5nyufH8TmsO8jGqekg0X/PrSAkBPFhLSzsx7T5LHS
kyVGzFrtdohdrZC1fwOviAAx3nVf34TfIURjtAXZ3FrHpd+8r1K4bIqtCmOJKmWEjQETeriwCuU+
lVfRTNXn7IUX10YzcNjO4Ve+H7dCtd1YRaITwVmhQn9NY/uQ01nr50pfU8F107jBat21XMTdwIEW
FZgu+QCAhcH6JzzFDcUdaUECIlatysgPD/bm/wmvuBhy/NYxrKeKo8IuFG4+mq891qV0T0cnCa9B
c1YmlDbM6NJmGS3DBpF5qu0VLciNjQYgysvAJ852YnegwzMea9b9mi0sLjunJ6VQgfmerGqVZKn8
/NZXzbCryvnQ3ivEARLZjG3kI1qHiq358eig6eu+IOBhNcTX+LX8fL90NB6+xmj/7Rdiku4G1NBI
YHV+j7yrjwtEwJb06KdV49nX7szmNLK9Z7+IouCtegIab/7CJqBSfzHMjvyqX6TqnMckxbSR5pRN
CcrwlNxzsbdFeE+0PDVH3n2qbt6zVnllGygKbgHUQgKL6Ke5fHmlUzSWBAFV5UQDU6Wmps6jjMXT
IHfJEtIolgynozuAu9wBQTMYrZ1hwOAuXr9FWDcYvhaKuvKB177qFtYs6hCGsolzBnNCt+EmqZ7E
HRie2tYnMJsCktBbBl3dyGtUN5Yc4FxqQTScxoOLz+H7+RQAFgQFUZbM3OjDBJhyFsMG4x0krcfw
WCcPlRF8MZVbF9EBwVe/IL3MEBPyXPAzpp+aaRSYolgUvvWV7Bh8JDYKxrwdzkAudqQfw0dJ9eEJ
cU/DVJrxciemzkzqgZyfiehQbSZTg0OJm2PXorqNsbbeTBIcDBURpPPW36huKWbx6UAyBi2BjeUb
AZnAoJn2Q9r4QbnGVvWAIgOb55un4gQ9SPhBnEoLwGgLYm7nfJBGx9TYEL0c2neYO+gB2fZbh+3Z
LAObgDk23xMSUEh9NBVYyBTptGmDBFB8062yG4hjGbK+EJc7MQB57mo8tqEWrFExti02oZP0zJrG
7op1WzIbLYwf9hLVoMkcm+ztcBRWcGmf0HIgmqsBF0qzH4imsOadn18AGlRkFAseYh64XQU+z35y
ekSgVROaF5hSBbsiUki0mjbGbRXGytTNAOeAPQhVoWHoUPLG3MNBiESZwQAkphws1IGMTInKfQYy
kc7wuFem/wFaIBxZ74aoTHoBa/BoPqAcuxHBnaw8hNx1Di4ofe9R1JQ8AKk1ORSM6tBpVxO0MUSI
NrAy6GiUiXBEJ+HtBBQZ76jK+9zBJJrqTfAG0VPi7dqPE3NcDBMTtjiZop/xygCnA8/lyFC7Httv
5XqyFq+TRXYiq1o4Npf6Ut89/8Gnyk07mayQvMcfCFj1Ff8KjpW2HMMMNxm1X990kXOwTmNrkCOu
uEnlhDf1rzuA1yPi5lBiuwJTcRIRFUE/hov6Fn7i/0g6ry1FsSgMPxFrCUq6JQfFHG9cZWkhoiKg
gDz9fKdndU9PRSUc9tnhDzhE4FNB0P7HiZAXj/EXYu5RdAmvG2VlIjABjujULU1mICDiANfSUgXn
FmUstAowr43XLyoWXxBr0XdRMzBCaoukdC0aPZsvWAf5RGEIQOMK5Xjd83yWHJ2dqnSQncHG+CON
UWlpo1CgCTAGDwYGCPejg1Y80mvQ/3RHmW6JokDKmhdJuXtshNHCW2AX7D757qkRzAV9CNZOy4ND
pEKgiCeUJ6v1zMqXWm+I2DgN62vEdPa6q87Mp8nWhuCKNKHoxbHB9KYQAuGDrjCIAtKZf5Sbz+FL
yTy7n6Wd8HtnWhI/A/VQ/enUf6JVR+b9OjFkEhKerQtvvEBzvne6xnuTiWKyK6TCizWQypoRMJ13
2J9zNBMoecMibMf0qOlvt0ye6d0+3WJFB6qFa43OFtmRMoGvYEbdH6jt24MhHFTSIOvoLMxbsn9Y
+MwJWMwIDv1rJ9OBZsVSP7PuzLWY/uHfLos+MrUKR0LWj5MMGTi4Qa54BygaogJDNvdl0nFxdc1J
GTIDjYAoDpIMpJVO4+qEisKA+LGvMR3ImWvO6B5fk9rTVnRlkCJn2pdN4InQbi05lVUbMju4z2WJ
ZwtxY+s+waYsUSMYGoATcZnxdWYWNzcjNKMRSDsHXj6NCFpiM7q2NIYZJT5P0kanQqGJTBL/11Ca
/gAMTgAbF1sOq8HdUYabcBADAlYyoic/OnAKLh01J6CAJW9esv+fj3G+glKSvCOWdNah2fCe3Wb/
Ywfh6vEBOTTBBkKntPssBmvIVkQYmp9Muw/ffb4WRT4c7lRQDdsNSpYKzEd5mp+G5xEc41+gT9CZ
pRWEoNTLp8BaXqy0DudsxtNULzbmPvIZduVBEPwApgMJwiAqBefwwuMP7N2yW/IQsNDwHkDu8WGd
YfedYP6B9Ovx0e5QSLpP1dNocxfk3MX1F5wEfeOnTW5RH7idV0idMhW4+wSJOQMn/v5QVcJ4YI8V
Nj2vg5EmV+C93PCLsVUWZnBc8zN15Wk8jiwgDOnopzGnMHxeCZL2gASKKbhq3/CqZd5LIsDlgnLJ
SRqYXvJLwGv529D9EnYw380QnoOFYom2wXX7J+PWbHSkrOno0wcTKFiS7huXekcD4mQscmL5qec5
QpYYvA9ynTzIJJtk2zyzDGdI5ZN+zXWkzuhwXoGHlvkjZsNY1aFvf6MKZzbgfdjn45K11DugGkHc
8QrallEWOScIwimNwQpAKBMUtmlynpdDoamyPgCEATeVcBgHKmU9hnA67PptQ+Zhm+N93oTSy7UC
FCYQx9QowKU+SiRXAY1Y0ma6GrKvVF6KLKk5RSCGMKtjvlz+QPnUyk3fxQLahBh7yPN2Hzj8C5hs
sKEnJwEjhWS3ktjgaSCzvQIZ5n14qFdg7gqE/oYWCkQCFZ+hmeWh2T2KSHuPX/fZxaCPaaobYHDk
cwEqGTFPPWxHXgnnWPK6t1/JY2qR5w7KYkhpIK4xNHSm4HivNvAXKFKBt8VDkon5m8eCz0gxDIsv
kwBgg3qECH9RN11iookBeITJHiCnk/BQRaFJPDKAsUYc9F46jS6ModFvJPtHhId+ZEuIPHzXt516
+gq9qQ/eIv9EHnMG3zkRh96Gy5ZdsJF+6XGJBmn7mfJ84jr5GOyOUkB6+VC83lyB2aJxKDIi0kXy
/xHIHq9EouNfgU4y9XIeHweRris4PEiSaObn/h1tGI22kC33mHQJH06a5TQomalpb4y5LKwoENC8
/77YD//pt4DvPOm4VgKi5FhQhKN0/3ewpJ4cbJ77OJuZkA/JzgTE6XEhC2FbA6AmxKkH32jQhvz2
J4+p+jPgLRnKavep2TtsTW+Oh7xT8QB01q3bMl6V7VUzCqqX2CrIqN/v+KqGBlKPTfEPwARoQZt0
RcjoX2jufBCvEUMOhnQ+vwdIlY9pR4heKkbmU7ZackFyxxcXgO9k3ovLip9xii6MTSJMmlz+fwjg
wXqHdJIfYL8Sgid81/iHFiN/vwaAafgKjUzSVlk4gjr0Nbht8sn89368T7fl8vOiAN94XcCtOqkr
BEXJ5nLwgZl5ZSsycE6Ou91+fVzsSf7ZIkGc0XpuA+lfNUCHmXvJ9YbfyutxtcAY0ZGnCCFpbw0w
qA4N2usruJFtm16eO/IJ8m8bfK/AtBLGWssGReg2LEi5l7RreBWpZV+9RrdXwLUGickb0tDl7nLR
+THR1WYQ8fKUNASHC+4XaBRpA4hR+uGATJFuwD+GRjV3bkCbWbOVf1eInrnUzACPcFD//yRXkeks
7XuuqKg9Kn+IkDXbJMxh0g8yGqo/RtoC0CYQqdw23g4MsNJieiNOY5SGQL6QlJhyk59TkgTIyi2j
FZ5McB8nXozfA7SL9hoAD5G7iJO5a1Pl62falv7JBUgIPexrhN+DkA+cgtHiZPG8Gq5BFvMyFT7v
RJkDoOZqOjy16jKbU4rIJ86L1Ejoj6r1Nsc2mGTq+QoGHPKJfzh0ADPVkrtLWURfHF9ZXoM9El8E
Kixe/L0Mcy15fTd5N6GYIiNZDp1yGIODQckHAJVHDYPXGHE1HRMmEE8Elzx8rMg8wd9kyHUjlKgA
y1nwM6RqGQsRc1gyURQXEQKaIpSHndJ3zUVhvVO1CvUq/K+X1AN6gMzlLo+A7ZDJiR5sIlxXsB8a
oXeOdQQ50XNT76TN/e+zz/3WJD4hO5MQPSEilaBIQfK8CBzQ0skg2XCFMQRuEuTIFToAMxOOFhM4
EsbntDsDfbyBo3JSb5Q8J4PtV+YZc8CTkZarjLuTKzKh5vS1+v6ghkFrD05qCKspQB8LgngJxNIp
s4DbSfC748TDZTVjHiuu1JWelrQyPdyfEa6BS8RUwdID3hsNSmVd2IeR6mTZkl4i6JvL7RdUKNkt
0kp3oV5aIV5YRhI4NgrPA/pu6GQO42YKE96MVXmBUMqVFLB72x+fGrI+KHRYwXRodIEmNaIRQOHj
wZrDRJgcRc8rA2uHSlP3yruPSqcPy+gDEuMOexedz4H7+IYplMoD2a0k4N2GgS5XM62O4S3z5TEw
/MzVEU3y+hWsIzBF+KFSk4FtY7Rkf41YTZMvGdQ5Vw7Fopm+zODTjJvzW05AhD4z3GGwNljI10T7
+mJd5iLK4ExUk7p2GhQUFxlaug9/Bt2/HaPrhIb1HrDdHtPEwUZD8xNgCE730Cj/ELd2alTOkWo6
zgwBYfHSWFyzK9cgMo+Tz+Z2JhghaQBJ0eMIuzOo53qBgIz+myGuEX16kFUm0Ofa70+PNch5BDi7
E0OfHgkzZAR9HesbjwYHw2o46cOt7NBVQTJt+fKIbHBrQS6j94gEcPh4eTIC0h//NjVBhqHq4JQH
4sDoAsBMHSuXegJcgd+RAXXir6K5TCM8WRJlRQ68DwC2V+0HvLBXX9iroNdgDlUcPigGOKjKIzET
sKDnNDRXxt8dcT7SvQngRsR6WdagJ4RQIDjLFrsfHMLRp+ONCFe1UMGiNkrDEXMx53PRt1RtKBmg
+4foDYzsKwn4LC/cfKFsvmJ9o9rK2DWg5UcmFfECawIeXW+xswWMfQHEEAhOUCnSsPnEfcz0mPVF
54R89MTPo5qIK7iAaRPoKeZGBRMMbkuOviLtE2gGHhFB9d7DWe9AnUMYR0IZhd4Kx0vSMCsr0R0A
wy8MGUWajGM70hvl4r6HB1VhJsXR+HenCkUyDxooHPy8TUgbjLPfivMwnGoFAJket8FmZ+WJ5vdI
OlEnO23CDj4IWLp5QAP/DjQbwqXoi6BGDAhMFTC00RSLBxvpUngrWy1M59S6SAe4GDIGPGEC7BeB
JO2DN1z9f8dMAcsd4xI0W0I8FPUgBaXfAYkk8gt8IqEOp2xxuxlUEsMfGbHuO+mFjAFWATGKB5TW
A4f6EsQzfTjhwElWgywss2BauSdeCEQEcwterjDHvAY9JqDnC/BizALajQrWg0EgtkJsOzrajGNp
e8u9e+dJGM4sH8TmyvYE0RAJbe3vgSwuBEtKTIAUesSZ+WyfpMW00972qLMlRvHQOcSqVb0qZKO4
eQYSOKLAx4kGqMZxEA42zDqIGdnbO25uGkWbizgj50Ss32egbbbkTySTVxiqtnw6gpg0rJHLJTR+
rswR6J3lcKdtYPoTNk/zxIr7YupZoGQCFI7VMudMjRD8RbACQE105MuBANRnUWmL5+TuCZcSsPce
TzuT4AyNWybLPMAkYdMQ4wf/wXW0OwvQdsd/iFSEqbUQnyDOaoU01zi03kLK3P+sGf5F7+lrSqLq
Uiq7ojHNvAZJ7ytuC8gXWDMJ+yuUhi0gY4ihZjYVivUIiWzW9sew1uublewvSNrYpJaMWjULgfXf
y+xhz2aUZZwLJSnAPWKYycvp9hYghk1fKiRLt+ntWdvZNtlX7hbhwhxlJzQFkoOEyDIoGKsZc1WJ
unRc2d4UnnwT+sfAnUg8IqdTZi1OkxhlshANak/xv0gNAX6FuPSIh9YZhRsb/pklOalzddtgPXQr
/+EgRM60DbFPtOGcMvgIkwj7hk4/bjaMl44RKtneOxwJ3GhxqA9Hyf383HuPZwxZyhEK7n/d222f
brWqUCjGzPoNsw1gh0v58+BeipjDs80jweLOCAMs1LKzykl3Um6JfIxHXYRE31Wb0G6h159frupE
xt0Fr0xewR4atLoD+s/yYKH+y6AnvR4ZdI1dUjYCHWkKQqgtTjP9lprlisYPIwhym5UoTpg+x0Qi
Go7DFxODIPObU3k57ukSmW5Kknuh3dydsvUHhvSFpJu8jofiOX1hH7As/LA4FICGHXbxYTpG0wap
985lvPgvewboDM62Wz6CG84mW/gbn8mxw7YHGTDwM17FLhnJK0ondVwcRusaMh3HS7gsLEP12JjY
Wmq06GwduA7zELvbaWvc9qIRWoofxiqpj1LVkVFsKESP6AQyTYxhOBG/CZNkQSSS+AwwdD4LBXz4
g4x1ZkgxHNknTFbshmiWdDFNmnvvaDPwr++CWGYDVj5QcQZZIFqz8GhQrFm8Q5SgxzwRmA/bEMw8
CX/IOiTDdeowtTnb10nXRTOQOuBdugxyelbZ0ENOk8OASYAAMuQEnlwexeg2lRIqrobqjix6RF0V
ARpznGYMczEexhUUNIHtp+HGGD+ognuMI6s39JHnj2rUO/tIxUlqdE4n+oKzIJZSHi2FOrnVYUWe
AQkGY+u7OSbxJXLsKfj44ElqXM4fARPVGZjKkH8TLM722fy6pJT3JII0o4UcvX9UmVFOp+qaop3h
E08mjyiflwiHZwGcEJxp7lNsAMjlEPEGmV1PqiX8nlg6ffwWqHQTDj0eE1+gsdl3XEBVKOapcXnR
QrTC4pHDGaCVIvvgOz6ecNQD1e/eNjTeyG/xOdJmqD3YTJ0RzzWwNHv4xLeJCD4Z1kDcUeIMUj4+
zPnYwJ9eWtAkD69exefYFIS/GU4H+AICpdZCbaZjWM62hlpIagGuRnK34sfyNSDnWLxUExhY/QlT
II4lkFwOwBkBbwCoQ9QyHAOHwRcOUSYwSdCzxzEI6yoQwa720rXCO2T+MHkGPbIzeZiHw8h6bsUx
vfU5lY3A6CNiCCgamup9UjBeYpd8QNjyIdlQ4TMlNT1qMcUYMy6R0EQgoXucnlNRvqoOlnXEhocL
zZONU+gAxZRm1EEpzC8iPBkGcZh53HOi0gc3xjyZpA/l0BuZLmUIswSe4wEpFP06HdkK4XzUWb8X
gFn2cUZy7oAEWdAEc3trtciiHgKg+LNCstsfkKj/+wAh6GJSkLaxR6wya+UBSmbcTE8XoSf27Xqd
ERGAmnIr3zHdbqZdjwP9DOZ0tAtyJ4dRkPyi2QfEyDZmAygPciNaBzRLkH+6MPR7EaNHyPlJnz8N
jAnNrzRoMZeaDCRyFnu4eN13BhyNxU31r7IQyM55oACgUaHTRwOVXgTmx+PBAcGQzYkDtCWeS+Zk
RFueywdZIxlIKS6XfCKBEC0KNpItuIOAOEEJ/6YCZjlKTlmKcI9qYdxg4cBFKRYkonwPAS+wAqse
e47lcQTswyEVEC0dKlfgaho9ShpxY1Su/Nf0M4enxkiL/POBo5oAc8qr94xcQI9ZT1DWrr9kP7Ax
qVdkwO2yC4etVuKqCOkNMHTTTUCuDiiwFoyg+CP8UFk4pJ8ZEusPNmQarmL582AEQMh52jNEEXV2
2s69Lb4F1NsWRxRXa1cGGk5fp8vf62xs5n91//JlHfs7ZHUKhxZ45cvu244ejnJKV32DK6TKYHFS
H/4pVwfGbBSy5rWTBH7+ugYQpa3UoS9t6NcaYzCkuFeihIN3zv62aYUCDRG3OHeH56HYG0DJI8Xq
/GLfOtIafWmsMrYge/qvi76oX/0y0yfmA/PzRj7jf5k6MX4AJUfhC8mC6MNoJvWZ2L1VLwUGmIav
TQ5KUb4vyzEKd5PB9OMNsSaFgYB+6FSEoiNFzSMxrXD2dtOZtnv+MAtqBiHt9waqH9TSO90XL2u4
DrGCOhJd4MZGueXF6BpqJzLL6Fd7+s+TCdRaQitTQCBIDwRI5+hpgpRsVfN0V0+Hl/5inI7bYoli
4PQVPQUwx+uSF+rEWGnNNdbXsljeIhayLfmvpHejzAHC4SCXZqGe5Snxa4LHUazE+TL7HcTPSRvD
C7NaVGA3MhPu6SBuT9K52RtU6M85Pfh2W25vqmgO330loUMbahRMS6zsO7/fKNY9ot/bxvFzBSIq
oANkMQF3+eC+Rj48yPY6986SfHSPLEBcHs5Xy8eUQ5/wGXmQ+KM1yDOJD9a0/a23jUQTc7kfErt/
X+Tr4is/GJijbbMmh+ITxitOdLR+/n1r5DEXbLCHZG11fEtsoBXf07ykwWchqJnbTB4DAiBIqedc
tT9LIP4U89Nq8cOkNjRZzoAEE26Jqvjl+UN1jRzv/PuwQSxj5RB2/JxUe4xzaMbQlRfSXIzhRw9b
jyrwiqR4OZxq/u994vu6ML2Mwdu2xkmCkXwXXxF/u7mXLw/CV7yGDuI24PYbLD+WLEBA7o/mYUba
ICgVccyz4sxDEzIS3wn5zsY3UFuAsoyByZpPcU0CAQ8c16qSnn4XAiykDgB79UiKpPrve90USfED
ckKBH2qiB5YHlLaPgCEeocXoEcb8oD/zK8QDmRacJTYjtHhdxN3oiBBAundQ7Xsx2KVsFA2IH3Io
XKLG7UKxWyi4CZIpxpk8SqO8wtrlXBMTelRAre/dhXYqr+4Iv8KNXn+6gO4XyKHc0cj0D2QudNER
kqMeR8wigqDI1LL3qYHBmnKEctyxj5dA/kEkLL+yyyRhhe83zwIQA+j72EuIIf7RcAcT+nUyLzi/
wWaTNcSgFJKIJn5NpcXzBCWaqeR0AIzaMzh/uIVDx2gz5/jCv1paop5eQ6nmC6MPJwrvap8u7qhV
FujxUJhDmXV+P+NmLs2Z1rE/nUz42qSQStTtXkLM2GZoCyDLeM0eWDchzUdJmuLP6Gs/2IG2jMvp
ky++QcEdju/hCPXI4RihuhHLGT1kxC+NEOZ3L0R39N9C8QGnMfXB9W36Zuq9UBAVg9FovYcM0hEg
RcEU6eUGMSlAL+ic/OV5CEy12QE6A0RQoT3h8vnb40e1w6ABbuEg7vv25w/o87BQeEeLF73DdsE0
K/8zES/i/RzEQLNA+aH7eIB/l1K8tYGiu1p6/pibbPLeIhhESXXFEvP9ilLrItKWC/fVg19qrSY7
WhGBs6Mf45nWbreZpw60RkqsZX2qt8xQZKrbCwFnr+L2s5VW+hCwg60sXmnAmKpBeaO17peMUXdn
KxCauCdxhf2S5kNuuryT7/I57/zhZrjOWCjEiQYfJLrLqGxv0Gu2CHtzM9J/ymU6NZHyYTwSyl5B
f2P1xV8zYJZE/347NMBjQVx+LIa74xzeOlonS8jPxYJ2FMMG0xW7+Trr/RGNbYbRALMwqz3dSUiZ
irBfKRc1puSB49yDx7h6cN8w+AjTiNY7/0xz5hpHgdaBNmHARCBJwWiOUxQiZfYD8R/EEaxBerku
6YV52kykSH3AJS/40nEG7oofJfWWZPTFvP+HNtDRhZOK+IMeAmxuRhUQsKnSSHCAH8GzvyL3eWEy
D7IWdFG/fXxRasfzBV9NvoonN7s4d0pYpnArPFQuoQ2QU9WwgJTb7A2iHWWBRYPFOch2lN15EUjf
xi0Gz8RrhBXqCRwSdloQj6nV1xVwOJ6eQEqyNYwMzCh8GpgJCNvi7dwBClKKIgCxUs7DRAHlJ9Tj
yBb+ZbijUF401Fc++NzBbLBHIhne8UIwEd/R7a+JoLcdZB8T+8nRw2WH/niA2leicte5OqSCjjqh
eiERV0LhbboqnXQ8CKUfiEaaIy8YeoKLQ9kFk2Nas0GO2N6490GwlI5wTMlDdU4cRLDJ7uZI/JCN
M0D1gDynIc0lIVHfiYOgLRqYawXR7uV3Wv7yCp60+ep+/SsflCVEoSFGzOT0K7DU3VxOBiG6kfYv
DOTHbhBChSJZ+s7aGYMYXRCXVBfUuauy2eCM2vINyMcyCT4jlR3NCZ/i1AcijCTpK1bCl4thaDCY
GktkobkSKtYZUFf4Kw6ZY6k9YzxYgnR2u6iJ3hHEMGk94j2hofFKw3m5g1kMaP3NyWRjVKUc8Dba
dOyjImcDkr5teTHNMW2qEjzPM1uBDZWNtWXG9iNeZjRVJ/m4Q/VOm4I+76PRVPm9JQMGmRHSj0sk
9OY5HLnx0Ff9LPx6t4SAHN4Xr0SKilnhGMEoVu2BA2uSXaoOEXKMMPAI2cxf9vIvt+YbJHkQaC7d
kX8Na8SFHpvGMSG4yr9vZwedmYBILrNnfsEEgf2XnKYhjxsQhlsI3FPIINKSAFlu3sjoobCLoBO4
aRNXSYaGm5yVYD9DrDfFK9TxDYVekAUMin0I8pHo6jCT9Z9jY35dwaVhfKJE4DdwFxj4/ez8tKPE
9A1r9ku71v4dom/3stZXkh5EFFxplnn63gwN2xzLGAAXbrZR/BEODeoSl82wteWpdhBnULpoJvgj
P4C3/c+lIU8QgN1BBKcjT+kxxYguevE9KHF8PsLHYeMAhCJNKMMfYul6XzvIqwBNp/y3r/HRWkd/
Z8aOEdKNLoPkxdHGRc19xKUL08amYeDXf/ewGqNl5t3DHWkKqAN2BCSmQWLZnNqSHAvsMUBb6gYa
vNdVJ9TJ5v1Olx112uzUKcMCzPhg0iDGxEY2sBCssZf4ZOKtpyJ6/InbmH+xUcymbdxin6fzVZ3O
szNEkjbW3ByFbes46bzj/D0+DD0tKn9AYlgDhxNorc19fD7/5R4fQUYcix6aiOkYAQStdY6h0Fsa
AtMskDmwEaEzPc5+gIYLxTjgoe7A1iLwJSjD0lc55OiaDXeaj0k9lxu9KWzoEJixjIU+K7f1to6P
7tOmILH/4iwzNwOh0SVNACLR4x6DrIzQI/x62ChuronyKy63r89vAOR4kFR4UW+CUOuVYzq3BzA2
PFBvFwAJHAEeGZac13oF3toSJOUs/HhHUrvPDvA2T1BNXV+yRmlOVG4aAocinlDts4/SIC38dM5s
jwg3mMo+T1vltjsebGIRvhZ8xmFsWg85zbeL9uUhDwc7dKY50O/vkHAG1mZWQrf9kXw1uietw7FH
HSAJHJjJBAERQXigKrr/IUlHH+I7I0hC4QSSVdOp7AWlAjLf84i4lGDbaaHk0n4S3RI1uW5fsTGm
rboHJuwiawqal0MNlLNwIVb2VXwcw+WL5UWNj61J24OA4r44S7FcRcNVOBL2yUm4fRPP2U9Xl9Q/
LvMQUc+fhhw1aqlHhTpE2P3Bk9TnzFrt5Mfwsn3524X8BBuYfXkF4K5/Ib2isXER5ta3E4SU5xaC
JZM/k+Gx/Y7fAag0mg/sUTmuXw+/2x5n0iKfqLoFJYEEGp8YtiOsC8Oau8PcxnpaP/su0uclq0CO
vp5KZUhCyn+1QxE4LxjfElS49SwVdBRcDYRmDQNAEDuem9dG2SmUgcavhv+1M/K+HH49/oxfiYbz
pE31mzuZswThSOt3sHpvIf2h+q3xxoZ4xGmiTMsZzBdcKcmPuE5CBIUamrAjIYEUtpoAJzVCIiu3
CBxDTyIl6ULy/Of5+1Mkin1fte7T9Et0yWGVicYxVLo8AU70VJwrEzp8cNz6h9ScdIYuvsVImDkP
5Bh7NZlO4vkfEQd586cvOctB8CfsqWJCRkcXkakgEVJE5psC3cp9oEfr61M2fGsqiFsokaJMl2F4
QBXMsnityNGT43poqdbhwJC6ulwjYfCRUikd3eEMpGJiuMOQ4ulBxrOCwkkS+7BWN2fqeJOYZMO9
X+4+99QxUey0CDVg53wTwY0tIZcuLoyihZEI2B2Min+xnaa6k9pEjmEYPGKsm9+i5k8+2JzgdYxg
OOot2M7XPwjzYFcoevZcStkDCGfdQ2ScmNBNV7SmeNzZYoH/puNfY0mZaQ+W2XhmHg6ldTDJmtk1
wu0ltBzvw+/exughHzAJCFUIC3RsxuTzc4EhrRzay5OBfTgx35imsCyzKMU6L7Omk4lubbwbGthM
N3E1XZWWNwnM0BTGpA9rd2Dq6IHYDVBQsuZ/lCmxKAhKN7f+/tbAlhl97D9e9H/5nTmPab78Mx2a
HWNtAuIYfSbOvvNgP9jfBUAsphMk+D+gdHFvEndOXIEzc3gH48hFRdOAwBztGufgeNbsiYOtbs9a
jMzxw6A7dwwRg+nYKE66W8U6TX3RT00npq2EKvrBpGiMCdnSULPbZ75yprfWJxV7C0v9HmvjJiIB
wzjxGJAq3qgiyD/UBFZEmF5eMe7oyTOmyUVMxJBLvHysu6PwYWPE4QBccJlnhb+8o89D4YvJ0MOm
FcsRIo3IwkO0OfFR1lq/TscVtDOOVttXJzhyKJ08tyavBa8M6PO/P2in1JR3Lx8qcp9ParjjuGXA
F+H6Ad47Gcw0QCvbI6FoUQX0BamCdMHWVmbGaljZhM0cxS0WeAIv7UUIMlajkFPC7D3RqzidpP71
VNE1eyIEC4wMrqZQY6nh/cjelch28zPKehK9Bd+5yy7XVk1GofhTBXjPoAzzfLktLbYnJzyYGSIw
D1R7hMkfl1kYOyPdoie8aOZr4XuLjbN1mT0t//eiIffBDy3eMeegV+Kc2ia4gerigImN7vGcTY7n
B3l7utYX/ze0DZrOInyOZukFibDYCKsYit4sW5uMZFDCRP6DN1L+jUBOMA+hBL7j4zmfEFYRI1nr
SHToCS8ACBLZQiQ3bC4/5G5kboWAjc7x0OdkTCIa8bzOcDGacffIuoU7KwrF5In0YNigQTYn4GaX
iA/RKybAEKXAZ/OxMdO4kJ4IXbgnUNsIy5YjBTslqiipmCkemf+JBr9E8KINz9mS8c2MM+/I32wi
MaYBAGr/Pi23sta58/YR2RPPE9B6J/WpWbgFXNLguVX2d7oR4hQ4RRMZSZy8ORHD4aZCf6QVQjuP
78Dp4Qodz/VItPYXXB0DFVurit9xtm5isHY0N2h08ZLimmxpl+d4TY/A2DCLo4SiUNxKieTyrprD
FCUc4S590RNGC0Dc8CodwVrhHlNtQjVjIMGgIniduFNXZgwxL1JtGRpMelhKgNcv+pX5C3RKgePI
1tKCgaibXnjUTuBoT/9cybi1E5qa5iK7MA2BMMyAacnvg/irtimxh3KVJBYdtCasWGVrY8ZhPW3e
SIgVafg2CNIQP0ZRiVAIdswx16JEE+MrWiRynN9+S+nyLcag1Ady3EoLjRis/DyavZ5NH2Cw8wnj
QqkbV5wEDcSTQdCk2dhMeuM6v9/nNzqY1/N3yEBpIF36Ou4K0PFdpGowGzew3u+DU/Mdw0961lem
9OsWfkSGKLM6giKjqbNW+mOdMFRCsYaRD/MaN5tAoxlJlwyTWoGovBg8gMsmFlO0PqCfD3IyPWDn
h6r2AuK17BaAIaj46Xb5UH0Mc1OCtpgw3BPmztwR/E2B/zxDCvDjHhg/yEpjnh6azEvnx2L89LI5
drMjhps+0JFvdKVSugjdLaAMJR15Yj4hTkCmIHV/gbqVFiiqbA7chLkNcxTqNQPmt9XHYASZiMKy
TlGpfQhdL4TpajUBu8mkH7+6Pu6ZWehRL/AMvCcAzxHv6GFS7QCKZDWkwC0tOEVCNjNgXELPoXrH
9BR4W9jZpZBL0W542YKEx9j0uMkOTQxUFNLUeyTOkRPndxggKy6dgduUO3acqcOgi0GNwrBi9J7i
BJdGTKm47BfmL/Cn6MaBHg6MUGlccrHK3BOjn+SHYrLi0lRg7ehJXzJnO4ayemi21fbKWzIHggyv
SFaKKd0oRJrq9mIujX2peF9GOnfmjSywTovoYPDeg2KMNTtNl4KyVgQIuhp0OiB8cSD8IiKUqQWM
STe8B02zDP2/5o/Zt3FzkGF4gaYQlCxtzzCXswSrqE6YndNwAUcsKF6MpaCNaTQqaW8NA36Hs1Wg
CZLnkGtiFiF79EW0WXqbtfhKCAkL/MQ+uG827lBmAEozkWedR48GBgiQdaNFpNvFhDnUB4ObM6PY
PbU5lfqNBhwiUFeP3LoFnv47OCtnSNzImjy/QSoE6rfXp/+hzalTqdzpT9fDap5XqCU989+Oiqtb
AQOpmczJwXBbX3hQu2rJOxl7tRsT1bnplybmeLox5yRB2qBhhJw3X1kwVzVW9yIgCDBoVYl9XHPa
WOYxRt+Rh5m70d7QGE24mLLhEfoB5ly4idcpcYvw8d7iNAv9jikq4E124DPB4ksX58VKNRNe62bM
R8yS4AMegXvDFRNbFDk8NzO9IAmVdNtbEShScAw1Ks8bS0r9zI43aMusChYdS4OlOSwI+cScUTMR
95gk68JdFJCEQDycyg+LCPJYvkYED9I5n/FwwLjjvirQBePnJ+GtgcqxzI7k+IH4bXrVE5yOURdZ
8Mx2RdC9In6EZQzMmiXEq5Rr0mk7w7Y7je7DNSHpgbqHghE8rT3miB34LYyvL5ANS0aFUP9ot7k1
mBn0oKGlyTFHoJ5y0KnCM3Mso76bpyHumV9jjJrRHS7JBcIMD+oQ4AO2o/mcyFSvxT/8EthfVC0N
F9HbFMHAOfTBD81FbaKe+hfW9Ax8+T/IXORjL089etHoZDacz8V4kdkTkk+iNdlOiAgfqCj0SNfA
nLM8fmd7Jpu8Aa17YgqobfWOVhtQ6ewa8Z1hwKlwkkJ3DUpkBNaYeSwOLCR8Xv4acyC0J5cmpqlz
AqkQuBFngdob48c9x6UoQtbyyN3nXosB9uS6RF6Th4weqi7i1wlELXsnoFoJQYav316gYI1CAKy1
kDOF08hTBFqlBFqCEMqHEWbqtgjSnVB9MpGCI2FMxWk+qLkpE2yAiGSSPcsdmDvKCLI7pP0H0IyY
H8oBfE/g25A3c/emR4RX5AHJDTOvU31lsLvR5eEMl8QF8ArXiPNjQkvMZEJedky3rpFax4QymUra
r/5Nxe9bEAGFc6li7XzdmgX4HuOHUUs1peGOQewJOcQLbVGW7wWvJbH1QFitTjRY+xPri8Vr7NlJ
7rTfwaldiT7dNrsgrIEtPIENY05iH9cfkDlrcgpg7VQqSFiy2vI5G0XD2BCMOwXYnIDFjb7qB3z8
aAjmM3Dg2JvrUadOGS/3jQdsPZ2DIOGGPi7csmHAKEtAzMHTssV8lPj63DGPAZj96Vb96ZtD9IdJ
s+WN9egKoHlJ4oNSwwe3d9aNHjAR5zDpUudzU494otgg6DgjCGlV48pD7RvJTFAfF9DzfYsaNYAD
3hCwCjdyPcDVmJvMKZhztAGB9aUhOHVwAF84KlOBEle3kgwZhnXMMMgBeJxegwpy0YF31vKkVZO3
EJpyOwgdF/XUwWfJHSAC4JFY77AUEBVkqclIbiCw+pjcH3ONYgRJBdNjvn/nnODjt7nmQCkC53+5
3vZXQMP8MrKvbLvf+TFdMm2/L3uUI7lcMJZe3ucCgDHTZ0zZ0ZojPIhffatc76PiHUkdjOj6CwId
j3tIoicwVGBKEVsRY60JS4PoUhIGKJD5+B+iA3KxmMFMgKew+728N2OY6X0z8rjMIk/Pk1RNuhPp
SVo8lorW7G8/vdZMzKE8xUdj2NRJ0W4/VRWCRCo38g5L3XXHOKoKi376hMs+KkhSwyc2Ff3Ild4+
Sv/9q3aAdiKYgC2UrDjP2at0SrZeNKpZimBilWQ0kSmzuIcwaH6VeYP0JLZ6eNtlriR7fAAJp8Sq
B28E1FYYgN1rzOICPm9J8mafzVOefZkqt44MyXWDQn+pswkzwJxSZwEo8cAC0L6g50EW4AO/J5dY
M8a4UTEMl6Ni3LarN9ozkhDJfN+m7E3ENL5O2ioZHg8kiBR6mrj1eoSaFBBRuyJ+8HjzL4+/bL8U
ZpSM3lCpnJnq4T78OabRk+2pIKDjxqSginKHdMNCLVuGOUxainT5+UYyevM6GrePbq/UCpSNTyMj
jIR+FkhS9XWkiV2Yj0Cq3+5nAMPrgZSZ3NKZ7qLHs3DT2zW5Gsv+qQRFVbvHqOmXNU5BHyVffUGi
vM15/wCxl6M0XPOzN4WiePigazv6j6TzWnIVyaLoFxGBN68ChLwrmZJeiFKVLl6A8Hz9LHoieu70
3CkjIcjMc87ea4NcNuHO+OB0WhMgkcyUrxDHSw03X02GtaCVqD6oL6XvcCDUUxolBtoNYSAK93p6
SLMyoa0Sr9Kx3/kVvBAjcrryX0cw9IfVYxTpSAfZwu+4QVIkxgOSGKn1um4EkCpv8yrCQtz2p37s
uPA9D/WQr3TQanVpeB8AwaoBHbX/ybcV5IROH9xCfs+VNP4uMJtKdOxltQKz0TpK8RVRTwcKSsK/
iKYa4C8xCqEQ3Qa83IOI4YcX96lKe/DDLwMj1Vu4aBB0u94NwmFh9RK5SIsyElYKTeZWWWR47abv
gT5QCkguJ50TPQm1rq6iQetx3EWAss14907ODVlKpfQtysZKw+OmQF7My00cBsy2aVX0nZ2hHozD
ehkFwioYYap040WwOMCaUf0nML39cMLVYZP6frFoNO59k8bYW9oIBtZqBuJmkK0EJrEtOrEU04EQ
LGW8f40krj5EKcj1qhF+0CdUEHvx9chAPPr2UDQb2cdlCOtQwwCeVCgF5MvQIQMCUy0XwiLWstXn
w3DXIGDls9eJi8wLWo69/y1/7kZSbjLOQIn4lGN63xE0EVrBZXI0kswumq3WkKyINZHkHP8H6qUf
Q0A+VYU4L+rIicfLqCY/kSHtYo0jZtyEj0B8n6WmQSj1pba9I64t3POKF7KvSTKMln7VqbeoMpHW
8GYi+OTMxjOA5Ox5mgomZDiqFdqc/sonGEgEC5WinR7MugGlBO/bkP4JlbAMjIInkPeIMVS4Vn32
7evojf0fReEpDJYCFaCi4dLAycF6FbJlRMOJ7J2gOQmIKXhy25GwxLbkFCeuEX01NZ8SfM6ESNbR
Wn6UdtGr4teHOC89RHCk030mI7N9E9vGI2xg+f6MdHY02isSRxRT3CVTgGizFKpgpggmz6Qjld06
ofXci9ThntasIpPAm1qDAFDbSLfoDVnEDZdsnqxuH3VtUCiY2Rwvelcfm7+WU8Mn+jVQFmLFjRkD
FXbGJvkvKX4taDeqSlUM2P1jcPBhg8VyScUAEymIcaMwEQ8AnOIu0/FuhcVq7InC8a18Zqk+Sokx
OWlSRNaivCglJqrIWrUgfYqi+WuWMRTjULklHRtOvjFHHKCRsPjEhWdVcyHUN0a8C9uHlK7ezcas
P6v4c2XBnUoMoQ/dvj5L1FFdsvOBbhNEUFA9y4w5AwMhEyF3prgZKbexdoJpEuGxlL/KAleF2cPC
2Fm4v86oOSyyHwOHwx9bYsMR2O6COaT9HBPnv+Q2ClMAJA5mwdjEeCpKD3Cq5STqlAQeYrGv6t07
XPCAVthNfGDLu7peEnQhKC7jQSSjcB8Gm8Rp0WScCLSna6ZARf4XSUb8adFPBNZMD6r1SlR9rZfW
bl2e2ez4PkWaBZIygy3TUGAqHKPkgtoE3pnBqZJzzDv6mlbGSCq/uhgaGPPHJGy/1IiuezUOy0wk
cUdimbRasgjUUQD6KxpsZGllrLOiWLUf+ubto+X5nxbY1agyEaf1M5YaRCrQkuzy+87ficqKhEac
oSZWUphH3PIf8cAjxhqYEHQa86BN6qZoJaU8ThBiAuKNCdpbFRIQDlesnU7dDT5n/8KRoXYVc+QD
2EUjiOLK+1ASiVfgLAndajN+nkb87TMEZYX+4IYdwFPQtTTrrZ5D0aPSqITFEDNJhS1Oq5IrUTeH
8b/IWSc3OFSQ3CWiWQMOJV20YBMRY2YZD15NzHHgQhnWiTALka2ERPIcFYN7lfy4yQ2K72Yn0CJD
LteWIKoZTGPG9Vue38KYmzxVH22CuSD0REoVF+OmgL9Y0I8qY+Qv3OGso59PsBp9cmdR9tam3WCg
kJUVsr+sENf61CIjqU5n1VZCZanH32Kx60XiWrCalOwXGX3cFGO0JtGpIXNV+qqIbehFDJ6QtLDA
yDnVvv7k/dQm7vlYPBbmTi1p6wnJUW0x5/mRE6aZq8bZzQr/KTqa1p5XgbJZ2PK1Spv/Zjr233yX
UhXpFYXlK5xSmJBOjNxHpDJiVFCojpi34xucvlhoM7upt2q9Gs0dTTa5mCjlriFqmJhvSupl8DRY
pTIJ35SwhepYlp+58SZejitnkDHMzau23GcSVu53e8iSHusTJQ5bYhCBjxmpz+CgMHqAVVwa4kLU
mMaCKhDQ6rAX88qlSZcU4S7DnW9CyAzT70amjIk4v0jbUNkZEb36YVd08UIiGci8pKDDRjA0Uo+H
g6NE1psbib4ht33ZfYiEqy6cEcJuPWBE1wDQxiZDn/e5TLZWahyVJKSbr3zm6Pj9lGl5KHoRzyyf
mZXtTZ2nOs1+ZV3eWtYx8cH/8mMMUraUMtrKnEUD631o9P5msromksEMgnsLZD189u7UcBZU+IbI
FA6qJZSOnONUb9Nl6fdr6fOFt7fQcW7rMKT8sZuNpnQYDYsWA4Tqlm5UR2CyhFpAukzoCILIKxWi
j04B1qibEg2RLMGjHHRUAzLKQAusRx+T3YUTI2X9ejOrk6xHKZzSUuHrIuLHIMEN4caoMPhgz/Ix
mmfGlLq+9+uz0TGAfK9SMMRRcc78xAtMxqzVsUKRVkvmum45wyUppJ0C0gW9qsrrYZy1oO4CduAh
cv1bNudoiNs4XcjVNkY1zgmhkzHF+kuFenqs2ZRzAFw53jdLdsT8byy4G3v4O8Fa+ysn4CownbA7
1iA1TA0nZ7SuS+5GYgrFN5/CMklCp8v+ongx9OQzfyzIQZFXkvKlmcs3N7NG5wgXLWpsOoDI4vyO
FgDQO2FsnPJTwyfyarqskcnjq36ln5vK3W9JXwIjAwICWvUrMAFMsYb44i9azrSq6UrhM8njKxtl
LdqmcpXHVxtyXgtXfflXi+06JW0uqAsu8F98tBpgD0zipfLbYLTeRYQToyoxNlH6U8uC2zWr0LpV
5odu83HspoTTiQsKa189sp22bApYKDnBxglN3Yn9jwapBbsQq9CL2VY/Eo+9qt2iCFpDpon0qFPv
08ps50RJ9oyuh/qcZtXdoEPRaSy08mrMiS5X4gX/PbfyeYclujxodDBD4Vpax14cvzsiDuU36Zmc
KnF1V1axHkfT6+XV4L+9gHFvkJMobFK0KhmHzwAxOcgKmh4cmXqTgwIu0j5ZySycTdSuNDVbmvoz
tkgwgoyTirzzYO9HpTOkb7vvvy30Qoq81UfcLER3jhdFVewRbEZp3d/a1LGh2xb/tP9UmQhiBYsp
pWnGew4JZZGYVI1v2PoIytlb/fEkhDjdJpuTsK2kv8+b8SH8jyL4jqxlgT6EUtHofhQANMOyTOlc
fhqsQvQ43Fcu0ixG86hNudjlWvn05InjEe0TT+36q1Z8SHl6iY04HwxogdMynVFS1YOXsAxONz9x
jZL71lfTWR1GhK+o/x3LP/Xxw103JBwMO3UZosqOLItjNO1ZjusVt2KYIigBg6SbHuOGBAnBwPCH
y8oRSKVJ1X7UjRmuhrg4j6gPXvIbs2g5zwLkcPwyA97GVI8YE3GDLlKC+jtOFejvGfre0nhqXlnt
A/2QFfpCyZif6G6NrZk+QD427jt4djxddeeNTChE/bPTyFoSPtHhTXxBeyqB1H068FsWz0CquSNj
CJSPA/2IKGS+3V6l7lduNcfAnlTyLBU9ITEJeXhh7uQ63Uay2UQOB5IvbkRN83RZWQR8zn7j6v33
R0cNznYhqhUp9OOyfINtzkdvgE+oZ4hgku92pBqndTE1mMt/coQCHwhU8iYTNb+pEWOZkE9rwA7X
7wGU6sPUFAB+K5iLpEHokcANJv3NRAHK8akVkDPgfJxOtNSxw3QG1hkgVNu0X3ZyvI5KvLSTG3sQ
HAPzu5XyprL87aYq+Tp0jKxVVGAv5MvCzCKzmHUGdIikcFpAQVvQQqnkR0J7790dxxiGXFCt3p1K
SjgDGHOWvdWLoaeIQRtXG9PXYG1iLp2WBfua83RB92EMfnyeXKH9VSFCvw1A06y6VR8dGnVRqeQj
aQqkhk9yDNDcNvqvxV0fFUhkxfr8NkfWRfUg+6ta0lY5Jp3yPGrD3M/2Ud2QaU99kGqoJMYKGBJT
yGEjlt+cmESWYECH2qg9ImkkYc9YdMrvdDPGBmmf4Cv6EC8dzFtwU4O0FA2kjBBgGxT8SsDMC1LY
GPfrWOVpzYBVcWgSFIEP0GfUSqesjhPQSU4Ua/SR6dMPiFuqcPmOgD9eRwUhUS3J97ZIVlrKbHOK
i3tr2G6BshJ/oY+MUGlgvcskhHaRbEywaBFFJSv9oMOCD+UvMj8V60mlUIRrRdTntOJVUi5LjC+D
hRsuPfbFZ9FLEGUorlSif0V1V+JPkvQfA8kMp39NCeZtkl5TESkSoJfxvaz64iiG8zrW8ODHyzb6
zGkIlkst/qHcjD9MXbVzBFVWAZG9QaLN3TT2RwVjPJG3chXZwagv03e2QHpuBvsPxeNb7O6+ikND
UdJ5OjWcSmZ2gPZbhht6t3yH5VrUCGwYm4cx4iRuY5GIMwuSu+ZvVUlw6UsXzzgRbx+ql5KZQe3I
zCXbu1XvtPZl5htB4+WTNcKTE/LEv4U1E66s3Rbtvx52oQEYaYqLBB3F9IVZfsExFe8Vc+B8njPV
yk7ZlmrRK1WY20ykCvLfgxmQhDuztRZQbLBgbMvN+/bXTF/QDjB2gwDDh8G6Vm19wGCO+cekBZI2
eJ89PbOph0vHjREzg2flxOSQl1VQxq/5FuZW8Nkb+msLNWKWrrmUwpy6qPBh+iL6J3BoDXYWo6+2
ptnbr/KtsqV7C70YKz2iRPzLC6Y5b6SM/glhHXPq4AGTkrYfiovxBgN0BSjEBibgjqsDvi6mZDPG
hsGZBp5BrxUb3+z9QFxsp8xXMKT2T4s2H6NJ50lBWoPKO+S44XJeXegY5EL9JggF4Ipvi0NpM9vk
FyHLftTP7t5rM61z0NzOxHNFghpbIFsIh1wHH8lgPjP0McIGPZ5veKQ7DGAeuOGtbQ4z+pdo65E8
i/c653yIQpkVZa098n6OfhedDq2w6eMwIP464Y3bOfTxWrb0DJAExSQRTqhjaZek89Xg/DK/xGt8
fEJbRBkkH9Jori7Hp79gcKic2icpLmRgeIg0WKVxzgEf50Nx8CrT2rcZpSi76MW7Z10LsMQhV53g
J6jSfjHlYjSBiOSwhvJT4UYuGQfS2p8E25CfXpOGAYPSF9bbByNZgLKVPXwXa/pR9tR8nrVPnMoH
AaQE441glS16y2Fyz3V/TV/z35gcJ6e1JhQAIQV5r7RjZ2TTr/3FC607Xs9wT/qD59NUnPkLbhgm
jAiNYsbU9EoyBrYWE/M5AQC8PmgBRun5gicgr+YWaJ9ChnW1cuQ7yxk6Blf+JjGKCJt/6GMwCsEx
gVH/mRGFilyDTGnVxwO/KZF100w+18pWUvBdaYw8Ob73LivX59JuGT0z41nJKOl96g0iv38sPHFf
O/qAYzAv93VgT725T2+zfd17z7+BsHJQniqVqx99wjOkBaI8HDnUb9zM0lI6orukmT03ZK+o570n
cyJC4sgo4xQ/NJZnfISRiwIIaPObHdIup8oAW1V2E5bUw9QkogCubvaZk/NB2/MqopEDgGuLRIP9
Csvsav0qIL3RzIbrboOhjTrJhMW05pU5n/lf+Ahf5HYzK0dDIs+Dlk5JBP9xEb8E1Yldnk8WFvy6
6EGd8NgxyYhV9IiwRm4pnlE8GybT/SOSGY4g1wK8mtPAIHMaxu4cBmYMDBLMgqhctij0KHo5pG6J
8UTQvyT0Jn/q8/dLpwN/l9fpNiPcZg1d17gPy9AdzGO+Fm9lO5cgu+DR+tgBDdo7SuHP1P8BQ4Ns
sgaOhu5ygVRohdTbVh6dYkv25bNN2RfvyZ7ixTjHL2mJl8+O9kU+D/btFonKHH32KplT1JXewB36
ZW04dgsHMt68ev6HLVHoVxRizXsJwDcyZ9p9PFh740BpuAdGOV91i1aZiU+cUjtrE8rziAyJ/1pR
Uu+VfNrhIULiuyPkm+Yir5GtwA49M5nt6XKcQwFhHbf0oZyLT21Zcz03R4wvoeoyRqB1EqAXJ71Y
+Qoc2el+0ZVaugOLMN4J/z72T+pq8cG0hWW66p7mReBpRlKVYePi7xq7xFq+qND+8faDfypodzp4
yVlbVqgeGD+ysl5it1yioXy7sK1fOd/A0BKc6hJSpv60OKtcxLOpLhhQCAgWwd/x+TUM2GDC4Zfd
0nfTtxYgm5X/sDb+Tt4R5bZ8b2hGhZQ5f4XspPcO5+aaI8TUdjmyarMSt8hst5xQbRmkMy4nBeEh
t434CE7lv3rD+vzs4BcXBHZi9Rl/3j/iF8lKhTEb9uFPtYnuwTeYHC8+Vodqw1rHmuzEl4tG95b3
zhCXgxyImf/fIe3VOKJ08w9I8aSV/J0fgJMy5d+PByI0Z4Y3fA+H3i1OQCPRSkT3dssMhJ1/Z92x
BZyUgKJpXXBmvkGqxnpnzKK9epO5ZajSk9lKXGMjUzFREnR+KBGi3jRHONDT9bJ/PPiYcK/JUf6H
I3+LI+5A11VZF1xCLKsvjlnr+gv3L1Nb60QL4PPE0rJjybWfPeA7WijohRekUTvDdXh75CsibIdz
FyDuXjULPJn4TFJ73HcLrSbmU/cYrPnHeFOw+KOdQeZLzjm2TONf/eBp8/44GE3jN7qDMs9sfa4e
DHFBWkzxyOo6+oLfzpUlqcVciPx2p4AEOAsq1JHxZ84URBoWjeSEOxUFKa6nv4giCqmOnbrcgm88
tQwBr/n8J/htZT7DqN4IhG/b2RfuRR45j752jorByR2Aq8WJZbejW8n6ymrj8VxiyZkcoCRbbGn5
7uStydhgCRn03MK1OrCg7bNFc1V/+gzCVfFF62VNzg6q4yVzkGyRX57xOV5av41pR0/UOxnuGna7
C3OPYK8jyUab+/f+97kWJ8ExbW4Eu7uPNj5ZO+cUYlzSET36sFbn0wAEDZBt/IDvY4XB40JmLY9/
eGq+Q7JYbczBhDjFu8Th5JzkyE+u9D0szLN0pF4A1P3UMXfpojGWqMax11hcIgV2xw7xQUDMLzQP
l47qQW9sytGGKa66gMnsI4LYNu618JgdIqCZwG3zhBMIDflZxPkVdbQK0Pm//YT+UBLBSNv66/qS
vrpl9+Q9yk+ZKw0ddg6PnVwMVlUP2FaByPyVskDkTrzj9e3yjTi/IHZnQITD6WkQsumodvPP/Jft
6rmxNC/5nJnSb75kK7om7Fh7w0vu7625l+/jicScyw/TqXt/ArpsT8pKFgn0iVSifHBeB0x0wSv2
eLCO4kK7Wh4qiP9Wb5ClmS07PEkEq29w0NJouf/3+fcozP+Vi9qaaefBftJPbaHBYxJ/cP7AbVHN
VtFe6abk6obY+dS+8hvo5w0YR4aF4aElffBQWmey0ufyclJojQ66IGM3/JEXycRrWWBpsOttTH0u
OM3te9zjfkGs/ZmzwTrCUV9YHsmtRCi52h313c9lWOhkKS/9k/ww9vQS2QiwZJ5xCtLTh9VyZeFE
f4vHOTvzHDzZtoxN8EWKYjeraYaBd2ET7Q9r0tE3I09xukUMR9Gp//Hg424IDsE3MuJZurvI9wyV
dO1V8Jz5kHcWPg8EhvKS2WP9CPaSq9GogTfpZAI1+qz25Ofk2n6/Sg4H6pobe6uS8CV547w8YYIx
bHFVztLf3ulW3UwFOeFo1sz/SX4axhWUayzwLG/kx0y3KU5rN7bTTfzoEGCWNhIA8ZGeS5ef+30Z
1heuNAJK9P8Cdpe+wIZPli8OZjrEGCIUHGbpk9ohvXEvsHrwwWqcYbe4ZXdouybX7dTjWATz7Nny
hnX7n0HhvYRuOGfjDRzlLyIeay67wFOx7/3jI2ZFZ70FmWMttD1TzQs2CO99VpyILxJwupf8uBHF
BREUjgwhdim+D2vTPLN1546/Ye5fTsI0YsgA4H+cZsO+8+Uz8feUe7Anc3sbbXjvyjU6mCyNy9Lx
9wEdt5kIQXox3MZthB35L59z2IlhZOCz6Kl+kGZROb0yym/WiPeCAzV7kF3i71gZXzQRlBivk3qM
xq0EDadzp0Pg25Xslba6RJDDZ9mVWInPnBzTdgLvXtTTsODa2UhFWdh+e9aYP2zcK0i2a/kk/Ua8
ORZ2jj3/xn18sVCvOTiHMc7AOUCiY+cup0gWK445corlY0rPI2JOcaNz4AV/DFa0VbgeLyLJSoOj
LzocEeGmhL56TTCO5G7PCTb+J/KN6Dx2v1RC5EyxRemHppkKHEJoBA2mGKhycU4m6zredRyXr81v
675dLnjoMl1jU7nwMSfEh6wj54Itd0fDC1VXfavYTh/9M77Vbsxr+MUTWkgr2mlMUL7MGxvP50Xq
+S7HfCjPUbiwHU3UlFnCAsB5/lwxoSMEkZ2+j3fqLlZWQbxm5kTwqySfASvg3C8DFE7XHm8W496x
pgG+zRWvST1N94BnwFKz6GQD3wJIOaxyNIY2XiJ38hSnJ4xeKpVhNaNrLmAjRDnLBYcYr9r5jo1I
siF1Tjw57P4yPDY9uVYThPI+ya5W/6+AKaljfy0ZZ0yi5sY/KChPuY1ztyMVkSrtl7eC78n2F7V7
kdSSR+Rb1R//aLvZ9LMREGpIZ6O5PMXm5SBl8tUgcZx2lUecO1T9h95u7t28TCaX0auIlvIvP7ri
yIBo9XDkMkor0NdvZteyJ3HvsygT/nJM9rnLKddG5Oz0WDXi3Y/yCheczMslRlRcopQH70uJnJRE
0m1zJoCyfkCRcasrnyUH/WAjs38ASbr6AbHQkSdpNqfN3h13+YXGZztAmdY4cKu7hIAWZ6gW2kVl
GmLT4O1sIm8IIuT74WoIu3T+bsCkror7NG+da9Y9vU3aOSDW1dpsFwEsMIYr3EpUf61rzhX4Eiu6
rNyE2SEH5AcmwFFcnt7SiZhUkpU9BRijqRr+NHTpwAvwHR8sfx6fgaeFH5KMXENlgPxeQlLzj6hH
PWk+rp/tJqKi2EKsG81lduL1QIZSr6Rq079I53DhfiBMzYGUgBFCLkCvjIYCkSRU2ezs8+GBXKgA
FsAjPdHYF9kLHvhmPId/DODYKkAG0RsIfwIXgddffs1zeoAuKCndyWgGYcSmhboT7Y/s6K/wQMNs
4vcbwM44flOoM15HY+M94ZGh+sCgQzPuXIMlnzSL8Rct2+ol3IiA4G42NBoLJObeEBW/vQ5CCJF7
NG0II6H/NkM1T2wVz+0e2WAvu29tnywSjY0SWcyKOSpqbwP7IubtWXvOH/RXn4iJPKhXr+Bh7Piu
jJn01HLZJOfwVglTAGp6mrCYHiEq58+Pcf1sAf6zjBYcpejZ7sgY+mn26GZ6r77W9JhnwlK69wfO
v1RDVFlH8DF0EguvCr10UR/Rs31cmNI01e4o+5mK0cngXfgkXthUTaJsB+KJgyJKgukxwJX5i+Z8
3N2SS3JC8R+vkZ3qIZ+aeqdJFHjEJEkMsv8weBesEhxyUVX9XkKKgH7GMMLYlOZU6lxK9kgn2RQn
A1qRdDY4/KfugCgC1lp+AEltkk36ne4HniK2LmSw6/AUJSc9OrRUwHQAeUej/aT1BIWZvMHhzij1
DpnyHgK04N6ih6W6ozwlYOgoYaHkPkDlAv2y5gD8yIJnTiCAJOOUxIEfoRWTvBe17zwcbWAyh/4f
3V4SJn76dQdrZspOFX/jk/+VnZGkFYSMzsqTcgPNvSqW1oIycPxqPw5DQ2EP7vDJLA+TIXFbBm4c
HE/X5Mp24gUUuMIBY+1Fd+luzDlLQR2eAezh4KbKq/ZMylDydgguhmZwVBPPYDZ+4fxdnXoskS+E
VsbUBkzc/Mckm82Jv1giV75GTcfs2g6yNWoO4CLAET+NG7Esn6Af2olX9SC6OCZbHGb0Bz0A7oaJ
ja3BzsRPvUML8M3vwdLdULdmIFmjI/D70FgNhhPUa30nLCxrVhZrJIwCRsBVsAD2jvvX+E7WJidE
ZKY+5MrfkiDQ6jBvIFsyWISnhJxywqfCPULm67HdAWUjEIJL5JpLeFcjbV2klQaS1hmsZbQ7frDg
jSMRDrz0n/gLUqgZPbDvQTXbD258bx7gXii5gynbRdmgre7K/+gNGmNF+nDiNznZrAYwlrdodOVl
uvfv3GxzbU15+PuiyyqtWeffi2rD0Bd2kNh44lP8RjOj8hRxNv2aKkEWAfUyvNr9EC6QeJfBS9r1
76V/xuVAfuUCA4pMt8wm/dFwJwRZ8ipBZR500tIOcrsQrmbrkqw31Z3J1J81z4wTkJojmccy1XBi
pOPxRYGNXEvTMbK4tMNL5Ap/792h/ZfLWBFwFP8Af0LqTvA8Zda5kZ3ozh5U746cCBZCuYOijjrl
YXmyP2NZaPbaSsi9HiUPdD5WI5tz7lDuW5KyNiU3DQgkCN2jU/yWc8b0cN9dJH08o8v860LGcLHo
poyAck8vjPHkSofIzRIDTIspKiPECVQxgdbJLAG4Q8bOvHlmGRZIRGC43mbM1n6QMxz6bZ84F8KY
+2KDWVS0Q3paA/4HTqpntBPulJ9M52sezWn4BfPi2NNXltFAUrVehqeJwHYiTSKvQm/PA/DM1wwd
P5wgXCZM12Ce3LtbRBVH06h4b8pn61xljvBgjtzsBy7AnLI9cNjHNhTV+u+04KTr9zVdKC9lxbVd
4FheSMMGXMVL8kJ9VkzWE05jIRh4/G7vN1l64wnjDMNlSGIsHj3o5sgbEZNO5z+ihL/fLskXlCRI
8xDZShSSSGDqH+v66bc4K17yFgMGXDfeNQEqzTp7Vocm8ug8HWis0vpncwLXTJeMWoSf+/1BSESb
bQnXGfUm7dX2SuUpGHS0uXoBvgWb5OAfClGDbsaBumpFlhMFZ9E7zTJATnwrTq3gSj89sjowGVdp
O9XPi4iWF7s5ZftEuzsoPyx2JSiVu/bT/2Tz5AtWFAtXvVSutdeQb4mqAo6ECwL3XD/gmMMnnLUu
mJ0efbYLoAHrBRci6OawqlzxCSqGttYk41Hw/aIq0anEyFFlo4TmOH8vWaSZQ4RLinHl74OrDrRn
66YMfc+cekosgFFyoZW8e4see4rFreZO7Cab4L1wyqpjaLhNNxR+8cV/9eRYpKdyr0BRZFLfr2AH
7VrqNPx1yRd9oGzLet+8iKHVhWXME7+m7kvUa1gdtHSRMOgd/2sQG9uSAU9gJ8mdHoGVw+1mWZhJ
ps3o1yD15RFCYMRt0s3hdFmTlxR/+BQngmmFkEMoJ8O3BXgEwQq7+lXAERTsh/5AWEO1r9GGw6Lu
THQDSEITT0E3L4cLJbGcCdFk0M/gLxSEaWhaFnnvpiTH0jtvXGZfROolbuYNd3CksLrhWgepKyOX
prFyqRfxl/mBOCxD8QEvCAInYPjDhAfUNSq/vl6rUOETwPN4LNYpU/YD6kWRpx0FMpq/yaaRMLBl
RgsWdw/FtNyW7Z7vi7X9ZJ1BdbzlgI49wnv/0ygdUNn9vL9gHXJ0YxGNhhWgwwkRSBeaThvPXEb9
v7GKFQgsxpH8GT1ANavqrEkQywNPZIlGFseahlGgm5E8j25cmbPnUL0fmx0rJQs75REC/QJLBAD2
LdsCNi+CNK1wX5DB80euKzF0PwHgxtMobih9+P9D1ebkJWkXyVoIz3APmgdejU1zj7Gqsvm0HBzc
8FfYP/livoVe0D/6rdSOS/BRApv+7v/o1/xH2pC9eIpofelefqKs2EW0ppZgA/eIVRhkU6Zg7Uds
fAD6e7WQFGGQZJyHnovjkZ10/gZlSQ959LeMlyG0zfaH4nvd4CTv1vWc3ReIBkKu1hu/aUzTReIv
aWaBo2bvaSvkrqjpyeG0xW0ib0N10zAZLLjGxd7gNuvSxVt3YRmr3QR1lfgAET6EK2HYfEBAYcbA
hDOulPaAh5BSjHUOhnN29OFuj9ApH0110bNbK08zJvYL3nvhGLw4CUAb5RuwwJqzSe2UjCkY0UF8
2lPsXNTV4Jk7wjXIuYXxz7zl2jyqQl6VnHM5Mf6ryRg5CBbxDza6CFCjw3LMzmBjDd9DJi9g45DR
TcxAbKdTUqP1LLcMJi3lUuhbPCLkWQCHwqIpaMsACRXA5wZzsuGhVE0PWnbEO9Jt8wijMq2Drc62
r1ysp9S/pP/8GiUENKITkLagJijmCDn8obJNxJ/tQb6HoAsilu6bpm17LHJ0nJNj0uylD+Ok/IS3
A5Ae/44tNNX2MGCj7URMb9m+2eyPmX9970d1ievUuA2T2wZjOAxPTHRENrwjAFnRPc+ek5FT/MbC
mHvRinYUmtMKuaaa2lFoOoJC7irY2MlCQASFXacgBfefJ0YhinkM8djS1HiXUkgdmC36KLay2S8S
ZrBrgW7fmjvrHcZiyCDNnEPPcFDv8RPvgE7Lkmyn/4hSrCvMDkMHTCr//Cavht8JRgB88JGcWZ6l
E9bBX4i52Fh52gZnlFyOrVl8+M27MxbK3w+zoYlTRewtpqonPsVpR8S+kbz4jvdzCpueKOPTL7J2
rOVzPN9YuqizrdMvDGIoA670lCpAA7Bc8VJxrAuVH05A2HupIEu8yLgsTEJtJkBrf7PmjB5RpI7N
waQ4M3N2iGEj8Y2FS5nm1zy1/H1auBW91WkEyLZRHZHaEtTMeYte1H+w1Sr6I9P5SQAgNG1cbcwm
XqzXnYKbfTpeJzs+DhQ9BhN/wj5AAj4anLjb/QfBzZeagHVbCkCEWEA7BBFYmDhPmvccY2Xe7PHb
gUIliZe6fidj6o+2+tK/U4VwkKEG5Ex7kZ4gJzA0vMylODnVE7BVOM8n8MIm/7a2msv5nOQonPAs
PEymaEnSAbo08Lcyz2SIri8ZKDO0PfAJ92s8rk6yRfrtn40dTAHuCOOEOfwO5dnC0Q/eYf2ZTp7T
dxk76dQfqSA3kodrezvsu199U0lX/UuwerunEZq3Tgzfpf5iF2Dije/cfSokil6IJ9lPaS0zg1AQ
ryTErlhkj2KvMQR33nNTXn9Kl5K62VKCyYR5W0/myE73Glk/1nw9S/4Ata3b8hgb63PXU8Wwz43g
iOk+0Bh68mRSxJNbxjgqOQAf4S7BYmaXl32Dsq7Y9NXtGbjF19Cfny1nFnhgyYFflx+nszQvjH9f
igXxTkTezJi18BFZrKdw1NSZxyBs6en34gZ9BvEHneJ1RddYJaSNYOSWtFe83wf2LWPYwBao6Jy4
ys1odlP4TbcknUXiVMn+2G35czImT/kmevQ33tB2kdnN/BYa7f5jrKbcb4Rq2q0hNIMPgrQYkk6e
VT6ZnJ4ZF4MJyFNaN2RAzslvRHWs3KaL1zOwX3LpledA3tNlH7mK8/7i0sFppvus70U6BNy7Hu6/
i3XzaQlQcWJixK1Kvy6svHLa8tVwUXMqcRC48utxwylPnSjXFVcZvxwZKdGKZYeIHT4q031Ct2VF
2Mfz6R8uuJ4cCHwiRIHtjyfdNW544YlwEHCFXt5Eci8p3AauAXvSi3fG50hwyuTzU0DWW89puvOp
v5QnMSvlI3a2HYbFgf/gKXD3I1ooENzcSsM2fyioMtbo5gl80EDXdNvnh/oVRSy7gKF7uIhgayNR
nS2xfpqzx/CyaClq/+PovJYV1bYw/ERUoURvyWDA7NIby0gwgIikp++PrnOq9+7eq40w55h/9CLV
AiVheso1t1xlx8lIm0bGoWamVmllOcQfHo0oTWAkJkv2Tgzezm8arvmpEBx+aKoc7LMfUk0Rd2yD
rl1BG52p763clpu0JG9jQD3i8LM78s/kJy9F7ELPdkwBckTP+O+Qd+WSmvtWhE4eSQvVZ0BDPEJw
EfFPV1SfXwxPoAgU3zTWW/RS4ksvjI+PERGdLrJ7VF/lsmjD6LPIIbOgLwHjpbEsPNCuESif+PF7
VSs2IgpOUCBwNEkgepuh1sWOPLL5BtQ5ik+dL7PPxefI3it1SNEBsEcdaz9XLP6FEVZnztouabtG
TFPEbxOma+Tq6cgDqYDaU6nnNX70mNCiYj5PQMNQZFMAm4qz0TBMvhiL8pnmDlf7XkoAGqnN6FB3
N9penAhzEsQckueCYkHqHrhXOwZsgp08MdGYwxGbBbstAij+5puUv9u+mYm7mnC6ckuL5Yiq7/vw
hwgcQVLfF9PaXEDHK5COTbuP23qN26+L0VS2bsKUSOjMLebINdld+nPl9EstylzijAYCT0d0lfsk
KjSE7bFKXo6WkKwHDQzllmGYTT61sMqzziVjjYAqas9gdAEsOCsnHieI0Y1mw8wnCyzsRUus5IEy
ixawlfgfowAkLBDJAP8i3KIEze3FWEBXCOfF8Uswbj8sRoTkEVP+deIT8VyzF7bdBIe1PH9wdKT2
tnCzoD/+66t57PQNOe21BQLK7IJFA8tEP3SDepDECok/4Ro+qbcHlHF/TOD+lbDU5s6IGmaQK6vB
uXvBoQKEwBPV0apkG2l8aWh/pskHUofprDAyj7DldH3cFqsMq+OUEp5aIjEb4+VSauZaFUiowWxx
zlSd69MIdXDU+qKEaYXZnvgB4mtfgDe6togjrIu9NFfd1i8n0cF7pBxPL3Oq7KI+tm6JBkXCxY0k
1sgl/5XMZdWuglHrPaoVYY34L/6gXgb5Tk5F//Eq12n09qW8BRk6I4VqAJfedcL8zqGKuQANzEic
DNQgHm6KZK2Ji3S4Vp/K9vuNLk2KznCsZuGIpThOUjhNb5R5uP85hQyF5RGxJcZulmDup+TSJQ5D
hc60DH6uAhOa1RkbYvki2NtEl4h4i5jqLYFKy94PM0FHfvzS+m2qf0pjf5RlepY1T5CdBujCyaRb
ohOsDHTiNp1P1PWBADv/Ef4mLyTZ2MHn5b2zoz95lW3Q4jmCZKTjbMIgUHOCd4tTPRf/CIZZKzMQ
yrct+N+gCFRkyU8CNHrSHqkbkG5AiyRkKSJzxiayLYm75e7WfLAJFgcFKGWGRCXnJmTv5hAjHT7T
y6d0s0kfjen+oCtJhCsY8jEAwnv1BaoH2V5z/U0/VL7S5O7Ffzls1qZqEZsGiYvo4Mrl7kor8v3w
1391SyR13leXpfueShcUiCzRO6KC9nKAZNevzo8+jiK+kBYgB5LFXzHoWuTTAqP6ycRP9S3DV3pL
aInqq+hwxprMefDYMuTEg6M++QAssCcFVyXvi8qCC9F3qMsCLJFHiw/S5WANoWi9N8VSCvoPJvMJ
ruYoLrssU5z2xn2NEjr38LniWtbnBJec5bfzwBMH4KfOH5rNYaakaCSoD8Im2TzWR4cfIVGclHZD
OhP4h5IGnuR0dEZOFDzWSL9QPS6QCsLFO3JqtuSMDhFE4RZ3C5Zju/QG7z4uNjEJqoPxBIyNWMEI
U8eVQG+3yErcm5rPKo9w+y3VK+kO0kKYhZxGPxeGOgVtCouSwmTal3ZoZOBuQIBI9BRmcoAjn3Fi
nFCwgGXtQiCKz5xMPF1y4PMSzIIYBRLRiYLhk+9jcDhFft1W6tNTyMHn0J2RHEht8aKEUbsh+hPM
PvJozKz6WPLtCqZskylwKK6A2NGWXLfvCjDGxFPGCxmsye7PlvqcU6WOpBHobieb9EtA92dTAQfb
vX+9/RfydCTE56Y+L5bdjHWsdtFXPcPHOCEyz6vO7BFLUBmGESLbHemc9DAPoK9mkoKL8kaiahNT
rN1SeOxxsE2IlnWo9+xoTwHBJ1Nh3WjsvMJseBoG+ZQoHTgt7Szb6ZwmSdZ2nEz4E5iMKwf5MnF9
RAU+x3w5TJ3YCOMLcx0rJZ/QzxTP3NtIw433/EkKuA1fbDHiPZC22gPiqmJL3Tw89UfOfDeLAiaO
9Fytn6FO/trA+m450XMbF2hQ6dSklq2/HLk8mTxRDJ64HMmnP7czMnf5SggN4qHH5bl3aASJTzQb
0SMhJ8klwkveRko0OKeEekoeCiOMM4JpIUlAAeF5H9sFeW5VMy3cFqSsyTgfTSj0bronWfZg4RHz
8jveSMPFfogOOaFcjRjaeorLrnoBH1YoC2CZjm+uikZkjEjAnpSXtMeKdBGaZhGXw83wbanMzP7n
1vmcJ2EDgVX8FrkFbv4/kAmT6OApKUDRgWYvSA1CJ1hwCFomv+I7o2cRpLvZ9dGvEYdVZZda/fVY
nIkvISnJb4FJK6d9uIO1MCbSIIeQYbymq7hvlGCuZqknndVFs7yJesz1yemSMgDuS0tT/HqWzuML
7lCZi4fvJAOZ5ZopbekyJGhHsHWVgdaiq2fAA3Eo6ZeuIL31P5u0RqTzlQsXmm5HYfW1oDTgIqhP
ZrbvSf+n8+uwt65AT5SLhgwhiHH0ozPDvEIBFXnxpvI8gF480SDz/Hzmupm9rfDLpU1NKwRnuRrq
GLMM6e8bcK2Vq2jbseqUvkK1G60QRAieuqep3/u88Xl6Jv4E6RIUu5ne2lW0Au8W6CAiHEC5UALH
+nmjw4wrqX+GFr05WCnfQV+JF4m+4stdWK6ES1oG2mXw9WPREe1vcJyh5RkG5Da0og8BhaMBwcQx
mw/wvl/YW32g8ILAHh51VUz43i4DByOezDS5Fd8rztFFTGtZBSY8/9Y22zDHG878dDBxh4cY6Bwk
wNxLqx5ZxE3LMkm4YEcZiOY9dy0+F5taDcJ/bMaHDaoR1pjYoTWIvwcozD87Z3Ah7nejITwgfJur
QiXvhRV7GJLhodl4WLnMtFEfYaVN+RvwKSd9P/rjkE6mPDGtOCo/fQMgXYqfZgqHCg3WKx0JSXC4
JhuC8z4T0I1iNcp9MLwUtRTAMOr5n6l8XQEocSa2bu9pGefXvtDW191oXGJ72KJ200/U9kEYXkHW
ULQHcoN+/7iNMERBoUsXECD6Z1nYnzOaKqODglnj7xhT/Ao6C3kewz5t6NTkTCmB/pDUH6RnoCCS
9o7bIfrVcfNYv+z8PKphlBCgw2E6ejUFS4Go/zmsV3edlPpoRn8icVXyFbiCRMJqCkii1ICWDhhI
/iYqh2w5TkGUibH7Em8CbMd8wwoz/tTe0cm4oSeJPVyxsH1m1Vhm56O3Z9lkFkKHcq7CLAJOX5/h
8AT/RQm2m65ZK/v1jWO5QhYTjCjX1/mt+t/tB5vHzyxDyPp+y29nj12EZzpCbcNeuSznFbQXEo0C
cFGGs+PsPY5j5yVAf6z0I7UKgi/9vOF5JUwffbJYgV4OqqmY6ZQH93oyEDICutYoZk0RrZrHLE7I
3p6RAMBg+12w8+VX7oFsuKVIy0ZHkUA4tPOKC3KHf5u+ic5O2JJH5nsjLKSl8vD6J8ZlZz/CYptt
IOUJOBdmkkpMYd/QiVvfaYLnqbVaX0KoMSSndugDtSMTk7YAYGZBAuMP3BY52/Fv0E8eNkWXKHCF
lXY5uqVfA2SYhGYHqq0umSYrQ12wYlhwvVNakjOCArjVkDdWQMyk9vc30TGgh16k84FDVyYEAIBx
eSnLCTFp8BONSf/778bQX3BynR39z/8mJtCqzLxAlHtNEMUWc1qLiJljkMlnFOKltipbvKC5M14W
Uc6WHh7/flZhHxnwuaHvw7+T6AwgaMRQmEJpI76wkQt815U9v6GwmZIXsKT4mS3tFM36gdGno64z
Qr4UBI1oA43vKay3FQiaxnpEWQeH07CYtDbBIexKZ9LTeNMJpDRdBnfIyUWO39EV4Z3G1RWwh6gt
dMdAIEA9sFze+lCs0vC1GfRFZkmAzp5MR2Analyt1GV6t4lM43TOLg5df7nUVsFXBQFlY/xyg9VG
mOIlN2Hm6Loyx6QxLGlPHqdU+/WRuFOZiA224tzn/DCv7fHfz3xugIcjW/n7BEWou2pq4vZmGzE7
qGth9YbK1ojG4nsoduDGOCWImfKSjTgfnZLJkVqHSemx1Yfw2BP9r5oRPbKDrjmOoRZlkyKcBPHU
PfXq0pwFF5htlxIAeAFUlpPPdMSsyFS9RsIPQ/p/r9nLtr4l/YctF1yvRsqGEiICXd8WHiLu2DFu
RmMM/Y40eTwsp/eyWI4wVU6y+YOiErAf6udmJ3jiZsuXylda+wxX488fKtHcOYTw5F8+lwSeP50Q
cr5+7zNcyGMsjGN458Gsur8xD0U2Jh8jLOc4E0jFoPgNgmV1oHXB0wj1mnLjP6+aJ5H/Ft1AlKGF
f7h+pAWU11pz3UdqVQFHnFm5pWHlN7n0D7kmOEkALkbRqrPvH7DtICNHEIPUybRJeXB/QR0wWfNb
2SH1y1XJjzH0sIPoZptinh9t9PDr/0LE7vZo8fOB7I6hHBJ3cIXmnDId0gLxmFacxH1O1ekcI89K
QLZIwNRY22fe0+db5X5ojR9AMwMXKCzRvw1B6yVNkj0UJiC8bsMl9CXGGGJwichYZLH1tXgtjW6S
5K0tvugdRkZKrjSt8uay4QXUDHIqMu/d0SMrHDkiBD1dDKG0ixhU0z5ZjD4nUMqZJBlEtOMB+u0+
Hv6B7V2xhq6MQ4uJFwmOq5vpJrOxLVQXJILKqnG432pC7hxplWzHr215ERJL36SIz8cNLnA3Ov+I
egteJzHIoF+av8pJTjW2S5OcKDZp8rzWjB/HhVOtv4vPlEgZxs3j+u297/W8GLto7+blziB2tgEf
xhqlKyZ4RDU+k1uioq1lRZtC8Zvo2YUJcsdFslXJc88kTz0IjoAFgp6UXqlEbcnmDeDUmtgbdpLx
4u5DcXmAgEeeaXDuCc7vdef/XKQwpQcenZPmjZu5MpakqFj/d20fgwAhTR4fnwdqxDU/B+C4cpTa
4YqaN2BEkV/eH+uPH/QCutwQFi9fXlXI3Xs9POm5t8ToiHjuHDoFQYpyqjxFG5WL0/UlIemKPG+E
wPOkJSeADHUk0YAwx/WIxGJi32SDmrIX+DWhgN6HKE1yo2z8pFTK9RDpuoXoKqB4V6+VsGc1b8eI
5rXrJ0VObw0q++thxaYCwP54w0UNKRg+fWRmqOBYwxAKYG0MhpQ7fZEK7Aj1Vqc/856EPIi0RwGE
MBRRUMKW5ySoEwhenKfT2H3svricYrdPhmZO8YTKeF5TdBEbDTHXd5VY9D5NONaLdnXV3S+Sw4dT
LgQr29WGOUQucXtOa5oWgs9dnuJ23A/hZmrju0M8Gx9wNsW8ld2IJbw1LTzTDniDh2Ao4EO1R3OL
c99a2GPHqtxqgT6juOEeCt6myRJppkxHVHttvuPYLVH/YWfy2kAIRZseHxoA0vl7IoX5pL0TYnt/
+qRKoMCgJMahTmcyIkVvPLqKy4+tuk54FIwzkny0vFhhnjh3wu8WfVF9P945s8Dc4bliYHnNMIYS
WffWyaayKCZDawwCyFQyf8KSomF0qrMebznoMzO7g7ePRp7D3xCuJxA3cUaJIZAurzinQQ7V/faY
O8wVD+pluaM5yLTWyHnzvknLpmHhhjBrMMUX9tipRHCC5pkFGROQXqG6EYjqHMcLZBfjNwERGMRl
I84cpB3ENrEhD+xHFvwSX128snEn261iCJH949fSLckTNPI9+vG2nNRPtpElp3CmcAUNBRcC1bYK
1y7eoPeS5GrCTrFQwnlxnKyoqUgvhGinW9rLwSkRqgP0suDgrhWXRTX7sAOQljCLnrPPtGanQAkm
4et301ymOsntV8IrsssXCLlZXJXx2wL/D5FOQU1ASpxDZgKYjh4+72PqRZC0Mz2+a/E0IDdpW1CG
lDo8vmLUXaCdJdqg+8DGDXlMU7cB+EWESba2CakG+faiKfkxg18kSTiZInRCrYJGlHeCGYv7sP97
nDSIBzaWIw6sBsuTW3nAwhCfxOASe+kR+5ighuSwfoZK+ARAqDP2t3SOCQWMey3e0Cs8V2DAvFm+
0NcvXOrCTaMPuU/AJUG7h8+pHcwcfY4POnBF7FedxUvg2Yzlk/jwVvAJQAM9KMcv2WLDt7HixlI4
ZPWZ6ghoa1OcA5L2lotipm0pXluz4z8YpHrowAKwly/xiYoSNM8of1cfaEmGhQGQHDUXHxS9yVxz
GVwCcV+NyRbGJsbBB4k17NRcXqNreqIeibGH4+nAzj9tEMZlcGUDKBjWkvaASpGosuPUYnRp71yI
EZ0a9H5k449mSPQYmuoMi9QIYgCUgfM/soJx5yRbASUTQUitEQ6RvhqEO2lOtMj5EjzUYTgGJ+Rs
1YFWMJVSQelJpOdlZBbLEioZSzAnSwHIlPB5oto/Pie2BSr34t4PK7eEVEAk+qn5+fk1twGNGn/s
nhjDOc2SHRjSXkVNCKpBKs7BQXg81FKhHiYIKzn23F+FR2XO7Dj/uSqYdUVzlL79AoIpTrmKeXaQ
dw4EIgTH5PPXOiaKnfmQU5wZ43qzOlftE08rjxmSwhwwsRaMsyB0KjyGQoB6vtcVpfZwUk80F130
Ei6Ya3MYPMnqQCpijEUoCHGa/+w1H88k9Ql3Yv7y+dRUIvJckISjSWCMhq9ntHoyw42cV/CdfqaQ
zJAjZP0LnvaxmnDIZhmBzSJlN35ngqlIbb09YUlwQqL6RplNU4FK6qmh43KRWOFUuzXGi+GsDXTU
oDqFf7Bp14Jl2rtLPqqR5Pwd5/jE7WrPZMv4tnEJ6SXcNuU0ZwGjcGnnjzXabZ14GDJXw/6q6iyY
W7rareeQUQV7we8A+YYSdYXqmDv7kGzi+3GlQd6AONJ/2ZrpnbZTWLIdeIqDyBI6nAA9kqlhGg26
BWTkVdE85jjfOqDdKAZRfEwQLR5XWAdCjhqDBZCzaiV+5g+NGrkd98RGsLAAOOwes9FWN7Re6P1a
wCZvhrfGm8MEnsoFRPKGCsVeM1WaEGFgLkY+rVzVqSfRvF2nTKnvMFqoa8IC6B9Yh3zmCwlG9R5T
sA5f6kCyIl05a953iRucgQOlESF9qo2J3f7TGdE9nYB/q4EuKif5vrKohcMAEt3Rx26FVRvARSED
7LwHh1hAewvKNg8H6wiNEr6nx6ra1Ltv5VzJ5VmVVo7/t2X9dlHiJ2yg22FhYHIacz9++/FAWCPm
5cDNDsIqJprMcDzSQnfDGn6l3XDfE8/NPIquOfzUNmd1npAVTOvbzvjolTGr2eLjOmuxhodFThgg
k8qrOVRQg6rEcAl0J9gaCGD+Y0VjxBsyiPfRzhjTsgl6xYy+W9K0RkughV181jZEQVxElqFSpx2F
ncF/+ZLbdZ5Lht1ec1GUNtvNfmg9rgjI7Xxkon17zwq0mmg0rmz7zF4ETNvPzsiu5YlsoZE3in2O
safu6xAemHYQZN/+WE91R7eMHeZMJi8odU/djqhBTkPdl2ZtSNEVPjf1T3V4fbOwWg/vj1OmE89s
0Ki0rPv+yywsFxi148PRjt1mTp8HDtSnA7mZYSIIusp47+sDfdHhix5P3jnHHdEmGBUZt3xHCnci
JcUaOMJfjrR1otEoHbNd9INhSNjrUqb0e3jXLtzj8dfn6NNY3QQ/5R9m2oj11FNxx+z7HQiNzpCv
AVsosvAJwhwZWNKBdSl7lYkWAIeW5LEZaUqTV15Ae37IzPh/Qrq8jXks2K/1R/DrmkWDLZ1jyMAb
iedONFpkxhh4pn1+dO0PON2krku6V7KZM5dXZ0QQ5NO/NuWZazL+0jxmYXvh13ynz+flWSVUv+k3
UnfJ5uQSCkFkwHHeclbHuU4gO0UGLoEXRFfEZ1AFgGmUQymxAihwifo/S1yNnNJYw+dt3bMHrw1B
xvjidZYu9/UjaoMzgYFkDGUp0UF2bNJ4zmkSEt1/kzLwOED3cwzjAdmtNths+gNteQa1kHODTBRK
g/hAWK8pD4Ukh6L/BKMd1zK5yxt+ir2Gn4qm6lXE/+RRyyZselPRojj90Ok5SYI2nnwO9j/Y0uxA
OTKBzc3YJTFm9quNFF0s7ncqoEjzxEV5FPFBHM9IUFmaStxgoCIhcWq5Ym3E8WeVB+36MWfdGoFt
D2nk6TglUS1IwJXNtECBRn9ikMZg7RwQ4VfQ7IwsbBj9YXxP7QSlJrURq4chcxgiKqTqmcfJQq0X
P3mHcIsCwKMyJ1ElinzwvWzD2YdTgFbdB17XXEdHk37mX1VMU3wuWElIhcJCUSM6gs1QxgxOsPw/
Bhoq83qhBNzwDQdDjfUTB8PrFaiDv88Ay2w1CrSORPcE0k0WsYBwzenK7pFGfpL2ZV2KotJdWRhR
bqbDI4zwuJGP9kAYjjOx5njUXF6/lyN+ZUN5sFgWsIxKRvZkAoPS1oNtOf79Ss386PEqHjzOX7J2
UkRdgiRan69XHN/XpCBGhBTu74ibKMunkYriNXk6Racitywq2rVRM30vuYAJUy3Zb+tEWjRP7f7A
0t/HkzKWPVX6cpqHMn4oH/8hbUdk7uk18uV6sAPneh8xshf/xfFaly8UzkDfx01+9x0gb3Dg93oI
ypAncSiiCflUI7DentDJhnaVf8OKSgfpUVth0zWe4okvrMgjAuArYXxsCRMmdmn4vBw7JKyCaBWZ
xmt6vJYjVTOwBb1lpyvbid7LGxmb0ktWHQaJYBHXa79+xVT95DTCEOOFSZeepMIXBf1PWOYD/NLr
4gVYq3SeXCmMm+pSGTW+8I4Igai19bFevT6UjRJpdY5nj05GjXXE0QWSJL115xH9joaCGCRqaUKC
NVUfHdJlkLE3xt/fMPxNhYjbRdFCygdyr024pMWNTsz1cNjS4/aRAP7JlnqJeCDU7D2wiBtef77q
etBqOCEGHfaHvHg4/YPrSetUhXpKejpDRNH5q3efd4IJP3HTSvQG1/YxMORPcx9VxewRHSfZb/Po
pk+S1WuCTZ7Ke/Z7U2RWj8ZKk+FMH32p8UsGXL6w7w2ONKUCWa5RHWnQhqoD2phDERE3rQ5dLMjN
ZIAwZMh52hABW5mfsFZvBxMW88GE35aVWV0xlTz3EvzXTCNritQHRAov4y067ADlXCa8Dz6LbShn
a5CfHtoOJoq1uv0ASnRE8RnFHLw75jw4/uACq0/vmBgzonEN8NxltmSj0IPfsuCcQ3Dby/w0lvAX
X/njYgIJBINISU5pi3cQBiFg42eq1YaTJ0ETqFm2vyCyXk67ksdPm8gHvJWYbFeKK7jSqb5ihEAy
MSN9gyghDztG4yJQ3kpIhGgawycLEXstZr+1BGwIfnj9+NoCJfn7pIEAXPbMsQAv1QWTtC3sf2Qk
icEXUXif5mP1p7rYrXhQMiqBk/flsf80lZcpoNUhxLN02tJBFJ2RY+sgerQbq7ZJivYb/7uMvMZ/
XllvZhy7wcbau+5Kf8msws8sGcAIOxgAVDoDqwy/BxxPB46LkCIMLQhTUBsjsV+wrdFbgP6OQYYT
JZI6SFHkKwUCShSu4KnQ0s/VgFIWjmi3PrSUNHAwbpTONXtG85vBibw2BH6zKiLJpQGAwX6tAo4c
WHbYI+NqTmgOk+6DDYCCZ1oeyK/BX/CcsqxyzuSUrEce0f0CWSy0zVB0RJoRsTVwOfBWzRiUAJGg
sMx6TbyB5hZte8OOwTExJekGtW8vP6EN8NwHmNPBqljk9/NEPD71EwwzbPvYodDlkiFHqCU55jtk
vREhuLyxw+dGMDrbUdBgMXBQJfaaaggZ1A/M4VhtybAbmBRC0Iq3551/ORJRKRtB3vW9y7x+ZsAG
iYHioi1kWH8Rx8ghB4Fy5XAO5t/5fPB48pOvzVIAeLeifl7IzxxUKRsEMWdpeNJ2jaSqwB4wJlOk
OTSzaB8vqzs1YFBM3ovs+MriSPDrSwrY5xiXUW1mC2n3CvoXQXwYBBxZ2IzVYOK0FvByRqN1jUig
GJwpyNBG67LZZo8teWd9JQQjVbMuFdAkRNXHPX/6jVa8PV73SDrpYr9qX9CwDXmE3tz7wA/Bxc+3
htz4rPWh8QFHfCZc0tyxMaPg4SU0rynbC4z1j94EXL31AxAr80jffwvmo9DsWkXWzvD/3yQ3OPOJ
4Rnjvw2oWmG/4hIViQfUJzyTyjLSqVP+30Y+TJ6IAxhBb+xRMVDJXjw8y7XfUsDDGxpjhrAlL0F6
Su3BCq9rx6wAdkv4wuJLNKZNv8Ct4PzCnIRWvHaQXaBZh8TJgYeGTqqyspCyyT7kJ0xIDW681GHi
R+82hihTaUWG332TuIpbFGEJDtxph36i7v+cl81CXiFx74WmKaBer2/zwQwapO10eiB8RZePPOzG
Q4i5w9+ku4BmA56BV8pToU+QdkPyBkdOTDuh6kbc91JvA+GVyrD3m3aah3rs8SgqLbi89s2PcweK
+dvjoOJOIeEKj2HjdcQIr0QUz0SYcNsTHN1fGozCJpdZ1i5UBCgAlw/7ITkNo16vUJXGRShihsbZ
QaNL7Od0qmtzXrZOEQT2ZgYeVL4QLLyo2OcB+W1UYWlx1dxBCpqLRB2Sumc10A3EqQvWaJfEBDMF
efh1q9qB+efniTxs0QHSJTR+jGxGpLYhYNkf0TsHue/mAsYa0BKHP35+XRwP6m1ENoNuCPU8JROi
sQuSFnKLR8h/5MYEvIBKpRx5witn7dJrv3/jaOtIsKcokHWJjvAZBTnyvNAMDY8STAiNlURxXI5O
iYv+2W1Hr6ctLh5bCMJXzzywkyTsQLr1lsniRI1FdwPpy2Z7EPi4INunGQC9TLQdixbpvtRMsLCa
2GFLyW7iCb+CuuWg5aKj3+Rbe4A3f0coRrf1Ad4dlQ5KFR0Akv2nsUVKDpGS3VB/8E6lhHp56mBc
KSZN1nwOZv1tgKKhs4dDTn+OijnsSHacQzEB7pg/MUioAdYXmFn+stlgkoxhjxcdMl+uHipfC6vc
A/h/SAy1Pex40QrxYHZWrjKAYeK0uc35N+FyX3zCl1MgsjY0oiJwZAoobqgkP87yzY+tI+ymxRS4
s93VnITOpP94o/loXkyH48alPgEnIc82qc2ft+2oiQeySf06AOvG5otI0SXOkr6a/k7gumQPuhCs
9jbeOIiicWcRPE/rESc0cMVLikCYzhBlUs+wDakfQz21thyQ2Wc3jr7oO+R1t8eBBmNmQnfAWRUT
/SyZIkmZ0cCx0GCXYifdwQkrYHiD5ZCOP7RHwCdHstz6+ZS4NBF3CGszcfQG+QvcY/SDcS9yj3bY
ayi5jJwRTUeklgYihuZfnyGE6eqhmajwkVnpLIzDZfqxUmKpEnSB5nuvolItbE4pvIKKbwgL74qh
XlwcgGkqkRptWG0ndlBTQOZ+aAOMee/spMvGJ952rgekxdnsgyxbsMyZCfNKEg9dQJYeYDRGAsWK
UyOFiImVoU+WnkUwvshFpdG3G6pzklqxCb4sToVeNn96HMqu8l+8xOqdzI+rC76v6XP2mhObgm7S
k8g4UtzdZRLh2fDWzvTosgTD/5YUXOPusBnMge8c0qsLBsD/OQ+Jywf7oFoEUA1ArwziGc5GnrcJ
BuTDUQILroelISc8dvxzint7BacJR1NcFG7n0o5NNXVAPsXoFMFBUS194jSjXoYXEqxU0j6gzytO
jk8szRJebAziJj/w4SlI3CXx2UFNkPk7Nz+95nrIs6EInR49ugA3YEEBQ+K53NF1aMn7Yid8+071
x6a/3yVXDpsF5BY1M4ghnd4KspT9N/sLp+o+xVE1srVq3KgzYSc+Pw44gchnUOcIs5IN6kgn2oDR
7NLwSHlS76NsbDD3ad/ge1whhuB1odvFEbze+R3z2mCClcsgjW36mgjTC+7QNWXahNuBswLR+ETC
8OqRdpo4uAgxVPe0Kvoyhrt0BaqAz4fjk2B03oBsOO7WfXLL2U8gnszS6DAbGEcSD1DMn3UXlCtA
5GVzOuL9qnO68MC0keSkZnl+n3Gz6DYHZm47OGyuemYdmLxzt1QOvwtoZbFRt2dpgjdvPXIacVL0
ySXgX3g3vOxQYRDBXcFsdwDyYgbRdhDlJaF2jfcCsyTNNL0Q6VXT7vA0y+sLruKLXyx4kCx5JH2Z
Cc5IMbPef9tsWV4Vp5iMVkjl5AUSMo1sjrky0cbsifj+H+mVJ0N1BodCTR9RQm+yBgzU1XjTuUNb
BhH2hjPkEfHhHWVtvxthrIy1RIXweZG4Ax6uEPcz0cCVROxDk4buAsjT/eBAEuVHMvf3wOgMl0p4
eOTC+qInlO0G8W6fM89Go451tUKa69SoFqF18HMlFtxiRZYMTBeGRzAiQkJnZFAxSpHKV+07CT0n
USrWAIgfnooluPQXCWkBCTFfJWFOrLryklwb6gLPCusTMtjOwDPXhzhFXJPT+x1k32np+/aHU2X9
AhbZJJXDWqzg2LlRtUSyogEksofFythbDigbYDqHImepiQhfuEBvfSsW0dfF+zrkC4dV4hVh2YRd
xpiW9jZfUqRfq8dKRoOqWAXfHWqPFRCoukyQq/gdzJ7/JJUHxwR39M/qMeJXL3N73n67dCN/x8RL
S34zJyNrWpZuTVIP5Efw/KvpaVsN4SD2L+C/u7SidiY16S1eCn7rSfuIbxM+mN8QwutqFtkMdjmR
LoUTcBbcDki+KcnG4ljmoi8CIjOfrrBX9irLCe4ff4QcN6X+yqTVY5/izXvZUmETVUzIGLlUI2Qo
qB41VwZjpIdq9QCg+hlDIjWfgUIk4s8kAZezs44yzB4iYMSUUFj8n3/5tnabUt3mvNAfvm26mHp1
TNyz9fw9rtNHZxPMLUh4pi0VsYJgR6jnSAn7IgDvxYeDiBZGQxXsUWxzFiVgfGTwGDylaH5elqqb
A+oj1sXkQ/oVsXWO6lb8JB/xqZnE1/ea3zXAGuygEEc8JPHutLaTAmkms8+Jf/+d3td622M/l5Kw
ViJu3tRFwQ3AyJHJ4bxfFHSgp7RyaiGoIqd18/rtbDwA/PcjIid064mpxHbd2RydId4Ih56Q69Py
IEvoFI7OKNchq5EhsZYSJimZMgrN14qWoWwL+ooyR3F+dyRUOe11RDb94TRFzIlrXtijwX7fCs45
zk83ygVVKa9VvVMs+ZBf9EXhjIAqLAWhFE61nQKQZ7YENCqGCPpf+A3ZWetoRA0Jhyfrwwuh9oIJ
bESBhtuRBQA+/FddvjaqO1xlOFU9PhNO0tnQ7V/213upDpk2MX3pncOjDZ8Bk+CEN5OAQnHi3tZb
vqF6y58U5DaAT9M03plC67R3ZpjYRmz6VZxpRuP1pb8mdFNW+DkvR6Ba2HoDNfGC7n+ExKFtavzO
t9Fcm2tXVoXn7bEqEBv3tyX3JOkhG076DjpBctHgHNhBj3d9+zokQTtFlk01i/ndMEviIWO8QAmL
rEnd4P4h6+S4/aEYXUq0vlzBtL5b3BSBMFbC44JTKxy8YuWTgm+LOJI7rCG464cQX3ULVJOvj24M
Oz5GCEdG7Weak/oCZYIBsD0gLU8QEsHXo15GP9hMWrMJsXfb73m3fngwxD1TZmt/6Gmtx1jmvLEA
ntG5hHw5mDZ/uj3k1w5kaIQ+Fv7OVW0It9A6A7RbmFMN9lNTXQBK2IR62dgWTbWPhjKEcWuOY2PV
CyXOfHZOYr9oXkTfRQ3fcyUsBaQBN5hNREyMiA+2LlqK8TpzQ9gaysycQMoTeNJDMbo1rU1wkD+b
JvgvxerQ+Xt1O7CyJa5vRqki/GW9jpihmkIkCHTE2vu8V2bANqT79sS1zqXDhfE5fU7xPJ03f0Pk
GWHjsXUmTFwRwxsbiEV9PBqmgcXzO9h04KsggUkexeUHl1H5zYQIY+B2LmB/yrRqPg5fl/+hKdc8
ZijrOCWZhDWg47IlWglJDYv9Ct1pDFaNBI3dHFqvARZsrlWI7XDTGbcnyr/RFmQfNsXN+8Bco1s8
JpGLkNLU0ZRp6M3+0XRmS4oyWxR+IiMAQfBWZUZEnL0htLRFEQVUQJ7+fFl1/qjuKpXRJIc9rLU2
VCrTwPqqzDNyTE4+JftRbBqsmRUQ8cnlDGBC5PtbuB5knZhQ4QWgkXQEdgt+ILWu8xsGKaA4WFR3
ISdAngBvHHw4TnLf/0yHx7uFzBp5rsbG/dOcZkoRDZvMxOq9QGgADPJrDlwWbGm1y+GqyMv6dGUs
7ZiCw44nVIwov1NH7bL5jQLK5AlKzHiZh0AXbEDeKcShliKI+MAHEkGx4kRM8yKZGU7Yjq46WFMC
7HswBpg0SFI5xZL8+gNlH5bCgCFmrRu63RU8GetKMTHAqaPatm/22fw6RyhJwJ4JKqHDzkhAEX4E
m/I62n64bdGHSUsFBbyB0iN+BCKpMZuxjqjUHvgtNlqLtdJadOMIyv0sN5UxWBRKxF+clBWQYnfO
3X46zZhco9NN/JcjgnCF2wWq2awwBH0EucgTP2ywapMmpqk9SPQwa24Qau5CsnpeaRYCtMUBCiJy
bwQVox6qi49DuSxieEnuLSa+zUqMw7G5BK15WWbL+t/LksM+OT6shzORlJjs0Zf8OtG6ZIzBSJiM
eNaVGQtoBz72mBIRreC+vwBOHYVqwfSXhYJXgQOOa52x7s5AHacjXLB60Z6+Iak7CG84P3uiS4S8
AMtR1gn+CEEDvHKcWghwDdIsxAHo8BpcwQleUHq1NQSbssPsWSLSDqSgDpL5i4Xs7aoHBcnZXRmC
tjJ7o20z2ipcF9fw6p07j2ifSGrPCU8ka03UX5pcEfC62KiUDA/9aZ/i35nHHkxrH6tBPFxAKd9U
VJuUQXWQROPJ4BPi6+kRd2b7z5gRNbEkK8UfgvkpTVCniqSArvdTYLwSw3JrBFn6h9Z+YrnFlH5F
6xHJKBZ0kykgqJDnGd/8gkX2kKJvAhwmBnpMLZYZJEnKkeXphBfUb8EoD0Se/t9rS8ABwQnkQH5I
2j6/FhSmL94OC/Lh8S+jACFbmTVXT9XE8yHBizps4wxPENvv4AqxjVlW0cgbPTzae4Q2F+q5krCY
h7NHQNx+QrDJSn0C1RPlpwD7Sd2OYvrZwm+rNdySq9tE391VnbxIjBU2gFDwMv1sCn7qCzpKcVAi
AE0S3bCxQPuR2jsPdsOYmuzROdm9j4Rdsb2h50DEgCR4CYB3UG05QjrEiH7I4pk4O6PBFsmo7zlJ
PX04H4JNZ/0cXZFArvB/UQQ1cCnvkVVFkBKndLnGljH5DFRdFWZ9HC2uAS0Dh4THv2fqJZcDo/q2
uIDIT7DmxrcF5VZF59t3xxvdaQRfhUAPPgxuEYHIfF/14A0wvQlRDUJyR0BW+Tzbf87AK16F9f3a
L2ZHnAvtmM21DfsQfSRcRK3KBsAD6jwlFPCGFLHghZPoR42CwBtVFPidDWEgU3XHRKuCUIBaWKzY
PVDCAgfAZXnZMIuwvELVouAX8t4ZYbgC8wcExgq+S5FY5LvLOYPmNX3OoeFpo7IaM+shqpVJ4yNr
NWxohpy8BKK5It7FN+gCnK8VDcSIw+mBVg0dhyB/dsixBVRPWl99qBhgDPBFJ/ENpYJ2ZWH+QWZy
kFutp/lkjD+ihk/n46QAFd/W2xKvpWNrfyJ5nQPUsQrQfj2L6OqEgOgILdpJekb8Jz2jCH7sI5BB
gNnrm71/SPw/rybSrir41cckpbBUjdSVoowuO+pWtNRIEmCS4R5yiP1xW7vYU95w9jqifi5gM2Bd
tyy35GKwlfOY9AYWG6atjqgQF4267eufZA8DPTrhjjw8Db793dSBh+P9nYpYFXCHQTohLT9KJTg/
I/nu6eX4ckK2m7D+KAdejlst48qBbm4nGJGYeheKPMDTAYTQQPfG8P9332EtMCXVCLv9JFCAA3TX
oCDjQJxBGBrnAncf64ilOmoF2PaLiCrKPvRhw5ig5kkzdpYheJQoYxLRA73TQ5z4MibaiaibimeG
Pl4oLDByqb8xUSw84n0tOGb0GvbABltkvTJL6ZZwgZL17eN0GMbQgroV1tmnCgHE3PoTfsMBZw1l
1SPol1Bl42qSuU13xJheUKNTWCwTcl0ZtgHG+4+QhwPrkp5R3S03eH2YpfVtVMKL3CvzRBQDHF4m
yKm/f+vOUlPreni4+QFJIoz871r9B04VnEUpvAFCoRCRSCfZA5t4DfNwNo4fcA2Qlab73ywi1O6H
ME0q2P81gLoUdQn+Pr1mysJwJIwWVy6KOyQ6Mo9RQkFu4KOFKA0/wBeNLuchDdg7XN12zCxZAjNM
lpoJ4Gz9YpqAnDuQJxqiqP8o940TsqSwioD+1Qj/PicE7nAvEDoCBINrSlZELG9DQoTEufAv6DpQ
pAqLwDb/XnsWFGLKqE5jpi6+ZwwXIrEk7wm/SmfdGPE4PeLPKIHfbZloJza6TJyL+BK2DWE/EjEc
0y7Ih0UEcIkAazXRYSzRb5ibCA0V0dWHTiSNRXUynggJyPGSaDKPCa/uGvOUmBGhXYIvGusoOPgG
dDrUCEFWLAchrtNKZW5KRyvFb+SxEcPotd7BI3qF1HWhB85U3Bnxkgwckr84OPiDk25DrM4mP7fH
lMYUQzrHa1bp4mb1jiXf50yqL4nAS8AAg7hgMuswAln6L94PsavpxX1NLpGwI+/QcPIZFKXoxsAi
YEeLbfI5TdsdX+f+pj3i8toIuO9JR7VHaMYYipVNbhBmMbM1S0M644lIBCBdLb4SPKB+k5QhmzH5
QdPNks3nMvmp1zfdz5Fk139S6lh4sK9JVwA5+7luP4tCHytAazv7s6CIJ/gJsm17ZfJyzWuUUybg
VozrfVZOXlEbPqNrdA+HdjLrg2QdwVfKqfo1AikpnfrIkZJ1WxL8gjxggHGBN1qI+CopwusevvIF
EuYZVLluWCQgB1F1rI6J9RFcbeYR+76myuMQi8XcyTdHh2SOGJ0I9SnumTjuFu7NYN/5TyCBQOjw
/6SYyvSoaZUUWzAAmNukWZFGQW2EJQHjmjwuixy2Ix4g4D+odczzzWdC/qJciZkBl+GBXN94yZzP
EtecSxEnJ+zGY7zPmhWxN5ges9fqZV/mPyOgyBZLwLY3ROPFUkhIHd/ZWCGLiXmgsCogVECKhkgd
mRMSQf3CkRACtFmyXvg0ZOB6Ym+yOzlNxBCcoEmFWc9CSaas8ihB7JTj62iKH7CXpmAigCSiojat
l/jmBOVxq0Wm4dCsMCo7SmIDx4PwkJkwUOYX0bQ9s8IN4TNR0Dy3GzvzIPXNqIuNgkxP8DGgC1Ju
Zgg6sWWUV+vd09Xtq9vFnU04A8J1/P5d/kmoUnSL8ogwkZoViznMIx0DwMM+1Z0E3HmQARvh5u8o
QoKIxp8g9X37KUEpS276FQVfpu8jTxq3CwEr56fZNsSDEBMfYdp0MaVIFulmcOqlVnFMTgR1LHWr
6ZO+/fZouWIEg6GnIvRz4Yo6tE2L9BL55dIAByRvBoivwdOcvvQxprTs48AVyAUP/G6KuKy5gwC2
IL4ZI2cA/uKNR8EToTDrmBzpfRZz28xYIuVHjc/BuJxjjH/26qpd6BueEBBuzkoZtBpDm9wTcXHC
CXjXeHKUR/GYhKsdNS4BvJLInqdbsUChUBLXgOlu1seuZyhF1Cd4osr6gi0Iafk03FYR04AJXVOa
MOVBpewnlIq1rsPJsIeWIHRC8qHkGf2jDCusc48C5M9rwAlIPoveoIpgAr1AvDMOv7/Xfa6JIDQY
NNFjmpAoGa/EX906kmBzMgeuERRHuBJ4CZZ4Q7Hc371SaBi/R3OGGodK/X0vtl0gL8IJjznzeAYJ
ko9UdhKbSPXzSpxebPy7XMqJxWnFAb3fT6nhxt/M4VPhggun7PeHZkfkEG7D8UhsgWFhcZtH3frb
3hvNju2Sbz0jtMygZbMIRmSO2I3EO+V5xW8YXOuPuIPa5bqoJR+ox2a1LmDVEBC3X52q02P3txks
JAWy+TJXEmAaG2v34mfOf7/ZBCrJ4yQk9ZzqBAmW9AsBLJd2GwB/VdctF8mILdz6LD9UoQTbBu4B
ECUxTFMyCaDgxnbkjfooEmgWmanf3yC1ufTFSbwrV3tzEfGfJKPYoQ3egEtIrTrfAzfmiFeYaajk
3k/iszcHXh1ul33/Oyl/4QlfYTIn/9TxlFAbldmLiJunIKf3jDHFvocGK4J2IDL1hr2HNjsXEhd7
u5xefJTwIXCuv5dleHE4LPH4hdn2e6p71AZlWNXQa/q/1y9Dtl4fE3Ev2JFtkMdl+PdDjd7wEaEb
EF2oJxRkMZe/R9WSl2ATFfvOtjIkZtNB82yDO5hV7uUREb1BNZ5dHxELa+LdIwokh9z0nk/F5Tkk
MPj4ySvx1/DKkBjS7TQkkBQMCe8hgs+g7vGqHO0F5Jx8fiR+d5O9Mp4NUTMwWMGRPQANrRDyRCmb
/30xE1hAhJfi99fMYxidPD3xVcV2iWf6iJDhXv/t/TlQBIwtImQqtpGq/ttV41SVKzaKk/IIxPnF
VcSZ/z4Ux2kWyRmxh/iIDmCL48SuQGodWqtaVhAlefoJ7Z3YN55+5X7X9AYAX7wUXaMT4dS/LeI8
g3+JzXOE4V25zWHw73biCFOco3LFAbeTuJLYE7qVe49Qq/7tX1gqh/tJ0HTFXuKzxG4Ohle5xr+/
o8VnfYW+8XeA6KKVy1MRe3O6v0PFVg6hN1dsByNGZxXvbqcWEI3Y+ne8+KyP7Q6W8QTw6n6S+FYG
BAZxH6JDih37DGHagTEg3otPvgfR68WgMf59uV8xDsTQoXwe8XPxGETBe1y2LqBHQ9sH5hg94wf/
wapFDdnhSAfeRZ0ZvD6sQyz5ZywHSJYvS3Z4L1Eyi1/hK2yIRsYXv4gKjD4qU/NhSQqR77+UA8Y+
kxn4OA6RgyoS+ykHsGKA7F7xJ1TWVVTyl6lInIap6uoDpGNP5lk5YBbInBnoGCZBzDf0Cj5Q2FHU
Y/4lCideiMlMTGpYvPyQb+Y/lKgQf5js8yemSq+ZOSD4TCKxHB9/w0+Mz8FmBau4iVuyh+n46nNB
3nAJ4OScNResOELexfgB+Rb1FiYscKMmYp1Ia+ROw0mG3Ia8BDQvLil+xF5cyCKASG5uobAeRLol
8pO6xbxnrI21zgQrTkfc7fdjTstKvvw7HqGLJuYyf+dRzWSdO0fmeYM7QbWMfw0SEmha8IOMnA1Z
m2WJz4ACbEFtiHKh3LnuiBOIaxiHxu4HOveL6ohrIIH/9/nf9xBriTQVN19w2zl3LE75t4fYU7wG
ZrbOeJ051Y7pm+z0snU5GY1urMXHQ+JdLeKjtI1oZ5yKv4XqHYnG/KKgo5ooKZifudDqhOTfBUfx
mTouoDGxqT8xDjPxMJ8sNTwnsfPfb4XnmKDQYfIIBKO5Tyjyt3VABAPKTPBfI9oGn+a3yXNHXtLy
onOIOxelqMSNin7w19b0FpLqv11ErIXiqSi/O9SuWB/FF9ChoYmOJLaoh9/3ZPB5cfVFN+TOdaug
If72wQdngRPvQdkQTJTJRpCHoOFFp5NZZR87kaGgHMpanF38f+xQ1MIl+luPWxa3llH5Pl18tDnI
rjOUyRGJYexLLMh/696V4SsWJLGVAxIsIUZY7UoHuleg8RjENvINnP6+q06E8OllBYv33zEIz/AU
xQ3c+UxsY3Ej3+YqXOL3sJNYXqnn+jfkUFTeEfT8bQBxXnWtHKgFQ2ZBGGxiN4U5mQr2biGSGOJD
cTTWA99ZDFqFG3vTqgnU94TZSnxf0crS/08pbly0gGitoSVGtWilmp4l/v/XOmK4iOfFY5xgHPn6
pl5odGpuHfuiXRB5B3F0I+K4K3Y094EOcGKgYRO1y/sPOSBa9AU296QRZIJSdxk1jwkDm3Ko6qEJ
5SVA+zV7Y54sEWEPMU9jgvftknDK/QeBAQDgoye5gBN/QbkaB51MBqq9csAssu7EfgP+DNUx81G3
fIMwRFClQfgA5uz6URAqUQ8zipmQQuAOgdqgUQFJsQElpK7wAdq+Weyqnbhd4uzivtlMRgX9UTr9
oYmNtTS97d5RFVVEgE4Ywu+Tcrj9qOcBViAKXVANDi1EgyZ+sNtnTrpsoSDe/4ozPxE1KOTlEFON
C0OzxJw/ceKWO4HMvPtOmyniOO7Vp5W6JfN69AkrGhHG6GfO3u+Ig2D3Dw53OhaN3S7p7mCmT3X0
Paii7SSW3xNd7lBxNNP7SvebmPkg3aqrZt/bfOa9zXsx3ODqzZ7QIZpVNi9X3WawQ/eimN3eRrVQ
8slrM4zuq3SeA5fY8KIcdTixI6R0C+53p1J1Lh7gCZ+S+MsDi/uLHnTnEjpf5hcyDlYv1sJh3IGl
QUJyn8/fC8KN4fWgLaBuz9HiZHVDmWwxDBVXDruwmz+3vbWyePjIetBNptziptm/Z98VLYHkQdwt
lRWL1/2H1iBqkpvGgQYHBU4X4TljO/Ov/9ub6F+g7hD9Ie5lAJHCvsEw44Eti6U205bUrDvKp1uk
z24QymfXI3UUwMRF6jQ/dJEaDmLI036D+Jm+wP6mPBr5VYbITJ8JW/gJvec7vUW5VyzwrMvQsEGW
bV9+vZNPBvrrxAqWjy2V4FDZggF4XUvzNjJWaqwvnxt5dwtgOMd3Hi5RZV+M44vZ+n3UZ7K4Cx47
pM7mz/lrRVYTFa/9Be8wHCyU6DYjuB5gWy6RwJgNdtKOllJOn137i0ZCTi2ujhQv2VznH3zu4UZz
fmNV9CfkAQgyVI4U6XNK+XkqEiGf7QWUsIr+Qm9KxZyFESD3zQJ09ZFimidrOHa2vvkI3xzZNTeJ
IJGSenpOr3Mdo0e1qYUV595n/oLulodpJEwxDFqkXEJpim5jKDNuN9dVuSpm9aKcPxY1FNjr2Tgh
rMx+P9IP6g9zY/tZ3mNK2Azn1+UN5UhYQQkiMuhhCLZR3344EIfk2FgqDdEonHNwySucaEICuLwE
NYhvE30Hm6vgcokYRz7/nht0SESJKYhDI1xfQm94+oOzcWgX2qa3uW2fdFxk3yN1JeaNAwP4tc9Z
NOsFdNRtx9OLOYh0uszyCg+6Eid4R989Z2um9UJefvdGNgGkabCrMCfaE4OUiYExTVxWTCvnesFl
6KHMWLjYrEpf8E/wAgh1bPlAOTC3sI1ZkGHzQGUFuwj7DosP8gJgLCJQpFPrsYTLv9ACbDIDcnAs
plbOOjgYB85PlpqLGSgvijmCz3+HDFMsUx7btIcwVuoTUzNL7rcbZU+z7gvwqXHGRGkYHlcqvY+w
J8grkF+lPaSDQT6Dm1mzP8FgxeW22FNd9Y6vOWnmU+/YO9Im3A5uKfl98BMsBPxDQf+XpMcBnJT2
44aebyuFLUtEmCkKR//8PmFlHlgdmKk5bcIwZqY9cVHjwOVFiB0dTqr6/QbTmdjI0hPL5hJ8Uy7x
O3FyMtpSZXqF0ZKLludUfMj1eX1DeR30VS7ORLuxynAoW2kDLkdOmRvkBtiZaZl4BrMGrcxtcDUs
Yopmc8HHDjXR5JiR577aBr39BbELInUdpw/rQ4coPz/aPSjqcUVJInmvqUE/tVVU5yXre3cJyzd1
oMBV+yJcX53l14S2evUh3A+AwAQJaYqXfgGYabYnJMd4rm83L/8NGEfcvDSwctXL3oL3kg39ck+W
IYGN2k74Qi1E07sj3wP97RjACdM5qwqGCF8Cm19L3KoeX5WpyE5ouzsVMqXNr+7e+IU/8jYvdaCW
UcFtYl0q4uvcByZFXayKh7omNgdgpuqsjIp2oGybBh+1bzhGX5kk2YByfyZua4m7UsMziG9ggvuo
DnzHmbIbGqsCTeEz4LSSlF3P7X5A/3700Qc4GOfBCqYw3+iNbYn2cUv1qtNjBYXvShA17J/AXGUp
+T/UBIJXPsGXQaWDuXxpEMhMneS3DOGzzz1ZBJmGuZWXVn0F9/tBCfGo6eS6ZtBFHhtSg8NjRpnL
+G6pUecz9AScsT9uT8T3ZQUUooB+o5LJMzeVHYtmIOdjwmMFCnjtJHVFra4iwKhOR0sCf5B5YXcw
5XP67Bl8Voyo7LmQlOnjvhLcJoAv05QanHdgGhjkpCb9q/02mVfHZSwcB8CKpKyoisl3PFT9cS65
AL14noN/w5cJaAEAVk4lzcwr2OhLngq2cvKE4WhqkFmzOYnANdFZMC6TnnPfkR4FIG4j4vVGYUMJ
36sKyZbulK7Kfxm5zz2NT/rW+f4zprpIjKE/IartGrF0JOdljIVmmiMjE/1FE1Qx+z9X59O4CWWh
XRLRoFfRMrS7gDAOMMTxZXlBxSVPZsnFrBhbZwCudgGHK2B+6I/TtVJNFDAGuAREpZnlxgkFXVUL
DR3qRsKwrBxDDSEKPR/H5OtdW2fQ7pR7pOfLAUNf0wKjOfYZnbfUrzv/c5sKsNGQRMnoos0TAyFe
CR2GXa+l4T+Ip3cy2H4quPTt9kb5Zqowo/9nlBhWaTeqUfZ543aSVOtK4m6dVUSD76rVT5/3z+M9
140fJAElBfIr6AK44d/VV3YetZchlU9tisRtCr95g9qEOz6YPAsAUqj/vgSMHghCP4BEdcsBciOK
lVE4ElWXYtrQw6z2PeuhOi6qU8IMAM3Xq5y7FBYgatIx923oE6ZDZlrSu1Vlkt7lbX53hndL78Pv
hP89IoikBfJGZ/JcKQR095LqlQJF8ZyyMEDeqoNv2MJFQKhqr79glBLrf37dnKLts5KChaDkhjCe
J8QLMHiHGw65n9AGEWQxrbNK2c1EXb4TcolEwsBnPQD3JWH9mQyebvYYOS//vr1BMo+Zt+GJLTpU
xyl9DgmAmrgQIM2a7wMmh4UiAuSI0t5jiSfA3M20UK6vmwQAN+LGq9u0IkSGao6vu8b0SfmAM2Fl
Cwp7r4th/hCKB7fLSoEvlXtyKWRXHYZI7ghtJVircG+guyCSYXjyhuuxhLC8Y5h8tAkUJUgbF1zX
uHceuFCbSforn4nK9zP8L2LWcC806xvCUhOqphWK1oDOyDdnKMuMEQRgkaI7fZFjmaihTnNWI/Jt
g3+CWtdHDO/DcxeU2B4EphgsCwVbnvN3jTLKBG51gerzHGuB5fS1/2a2pAtGoZjlh2BND6xVTEEJ
RYO0QCzAhqN6T7BZxHTjfM9DSpTp4EWa7o6G4pbljha/rLNQ6sbDn5b7W18atGNEqWGKTOAX/CCH
qYFO6mYFMw4yd5QU8KkFzymQ7nTKMIXFiPbb4tsQ8VU9xa5B3EPsB7r7xeOy6Wq3LQjIOfWA48vc
aIg6pm7pJ/uKqtEAOch8FYwp9F9CSHDVQkNUhTRPSDqIRHUiOgPIPgpEo0RB6JowSVT8o+oW1eUg
GSBoD/1mbdjdgunTEVyLvuqwplLR8OcJ5YgMwg/KutIINhnsKfovhAgyO08kBEKpOdbKzdS7RTmw
Ogbo1WSUpTRu1W2+zMMlUziOCr1D1SxpQPdck5VGTEiX/Lpnv8jAE6Nx6HdUQPmhMSWoD/+M8dev
9vezBtExgwyJ6XXV0YupvTQmW0hFqHWCyg5SCp8dLAIZQ/izByKikAShkIdQ/UPgfpy5/e+IIjPn
yxw/hBlAGQg8fPkGy4QwMNZp4YMLphhV+0ONRKf1Pz8qGnJfaxDIIHIc9FTPqE0B/Y8vL2Dhk2uK
klvNjPDDhIXOIN4V+72si31FG2PNtfaUf5iipI7GERcp3mNQJtABIflr8GqEbCtukIaZDWBLMLby
6dsjGX6xq6OySHPkrdDsZzeWIMbvQcKTuU+GN5QTrUZoF6BDfWEJ+nmie5xaDTT26+x5zgvsJsBR
5PkOA/K+iDCAIZAIC43J9GEBdSHy2WCXDN3RmoEtYVBgYIGy+2lknBJpx0BMetSRUGBWAsEg8UNy
EIU3svgFabkjwZYAzCY8e2CHRBRIQyTMd5/5dY8WA06evEHxoAbSfRu5iJ/g67QycDduLF8hNLbV
nfaImffaMwY2OeONVF2fTIK6ui0yW1ny+EDzfwmqk8lFCJBytuDXcRDsujTR1cd9UHdJcFtUmtsC
1U+QUW4dQGmfniTYWJKWW/Jj3iSo3wxFXBv+LAkayr7KE1DZHeLkNDOLX89kCiVmCz9ZRi8RMc39
wxp2AW4rqQ0OfJZjY5Wwdl/N24KwYEdSNCczd1t8qbYjdEtTPgirHf7/PHPuxAIEppdFGTylKPnL
PGMqX7uWkC/uTe+iIwJ9hRc9QO8HcwZIXS9EzcUcGuMEXPf6i9I9sWXU4sgykJklN/8N9FByocYf
h8duo+6eW92+bFWqUUs/1B7+7KjMiYtzMa8A2sGMpmOU0Omptf9UkboH1WdRX/aeUz5nBLcMmPDh
u7zsUCT8bvWVjjmNv9Hz8fn6n3BDsW4hN7WRJs/FzaF89AlhbnAhIw1BMbobCakvlXrsTx9a3RCN
IzPRT9rDHJBTRbp1hbJILdkJyWbmXvTOCLSoU4mSe4DswNr1Kcx0VlpP6ukTjLF24MGxzdCxYAoK
Sa6SQ/XJW7N25PL2qepemVYT9btEoNHPAQXJj6kOlCjHy/pSI7RgDVb9hNSsZD+Kbbq99eatBnex
ZdCg7kaYi1IMZFIo57vKf8OZBHKtz7xEZbr0yGjPCFktXvOakI94R990xTuCP9hc81dYL5AwIcDd
udWsnpX7Fz9f0rPDY72QCHHcfzD3RQeQuMOrX4MJ6Zald9u+5kNhacBnM873XenlTk0FViI/mN0+
8W8iiQ3wjppwDyF74vWwhpY4S1qgrhHqD9qlFigH5H5jgaF7xQ8iYYyKw2D9Pg0IJD6BWhNUAtBk
rD9xRqCzJQaKV0xEjgIbMf5Z5pN6xRgnOxK9T5/4tq12BV9UROlQuyXJqhwk4pMEnHY4tu+TuBp6
2MtXSCRtJxGZgg/pq2tCMJ+4XbSLZE2M7hWXRO1wzn6PYdtv7M56801ogNknFs64iPV+QnHj4lQ4
sxVhk4asAZ4g8WdCdcm6D9I89Vk6BazFWH/51vhLrH1A3LDpd5yawDOBwU8s2vWxM9Yil4q1iIN7
2zUhsfE1hgsJWCE+bhLvvdAaVTS77xSgOFNWnzrCNa6XGTfTR1aIbweYV0SiAEgtm1Bck0cbMej5
z826fbIz1anjMbEMgFnFo1RF4jzdMYsaaxGcE7fTLoiNh/VJPOLfbC3qnKBZIxTw2P4Nq+gb0gLx
Z16JoPCS5uoHJc/ytjM8Mo1IZ6tCcYdWEXSxx+6xE61QLfFpUdXeQfeINXqEdBBX42hiYCSEFSGV
cGdrcRI5Lml924lYdklPekTkmbB8rCepoDIUqSKRX0qJlGfAsegES4zj74Gp7b1Md6pgDDxO0kGY
FRHMkeG2oExveQA8hxXLjPk6KP9wjrqgB7OgtxWNhbrcrFq8Z/3jZ9X6xq60NecK/AjtozkqvoSp
BzbL96yNBtPLWpkr88tBX2iL4cKYa0ThsIvkn3vQE7uRUGD3ceJ9eTIfg5v6Hl4xt/jYkcFMd9/1
5wDFdfHy+rPnAbdxU05rqngA5rZU7x5UlDISGI+3gwYeuYqMCFc66wgxGTAAgY8cX7bqCfDjyxk6
F0qnDuaSd4nLNTL1wS26LzkLgfbMf84xXqFL3CdE9ZAtMCY3kE+oS6oRdECBwApAelpMAM7ABcPn
o1jHkoCE5HhgKiHqbuB3u+gWGNPUvQWN10VQvHqWQgXE4QI+MsqLN3fgoYnEWFRs6kj7VI3kzh6B
ASdiegskG6GLDWzbRS9KPSo4OoJfa5gyZWsFOhIZR6jesyTW3KevTh/BNXy47URQSNsA9OMlJqlO
zJk0BqKf1MucykhkE3g0IbHZsjdYUA3VReXb0XxaO+xTzq3v90y4UqZuvwLFysFKG5McATbNht9o
vYKPJbgDlHcmczvcZkDcYepRxUFGRBV3ptqoUe2XNgWeXYn0LSLDTrHIqeh0DfQYvPFU8oZOG8lR
f3YjA1PT5V/2Y8Fk7fVJZHzszvo6igOODL2LGgwDOZHg6ZE/WyF4AHqqXLWbGgUH/NX3Ef1hEBqI
iRwFq9Fw38e3l7mZ2/1TZqpbAQnve8/oFufRdSevH7HOeoOqX16PXgFigmRJkBKHmskcOev7/OBv
f8FviFTiEL5DOpM36DytuFwP6zqH5qqH1JGx+14fPBwUSA/JR9I8T08HGta3e3N9CsRJ5MWgYH/I
2orA65WxYLgwOiMtRnDGGk4vmBx2Ssu/CD6TlF0QikXHHEUjpsjGBoj1WJQrWmVaTj7Wm1htn9QH
y51ZzySRzBLp3iwmWz27BWnwdNKAoonONcz4kebd7OXNZcFFilKgzVAWiAQzELdQxMFcY/BTNRzx
mDECBBZijJOSanOZTTwLGcRAsw2qdIPYANtQuUPC5IgbTYnuCOSQU/j6vIUrWTEsOl9z0I7xKdaI
zjQ5J7sCDSG+OssiUWvBbAbE/d70kLSZCj1PIFHT+4xswCrdJl4eUh4BclUaGXN91lvclhCxOmuI
TnUR9BbNPw2fYYQqEuyrwfxhP2zVuc9TlBcWxXlwRFDF/3iE/UtQ9c4XHdQBfi4CvcEjGHgyi6Uo
M6Ks+owqgxrWiPmclLhDRYssw7LbDZdqWDrYQRNmCZJqD1ebDF3JwZ5AITR1xXgqwBB815BW71FO
YYO+dfXo4sgqZ7gGONLW3aqdXnxdVX7rZF5jUkEgKn0GOtCji4eSLzlJ+PCmBjnkPtXwzYxwGPSo
rn5zKS3pGuZlcifao0W9U7mBhd93ZbCdjQkm0vl4iJWTyiIRiTDg7DUVXQlBlLAX5ytK1kXdJkUO
kTLtBJnY5QFh6TJ9OG8/CaoNBXF9pNvouajTQ8JvvAf63y0xd59aRxmZInlDPN/SHaIppBBrv28X
MK07xh1zp12YrZcvhySXNesJ1QinxOkzcejzS5Qtq3W2VK2e91nK6yJWcOzCPDCC1oHFTrk0tP88
2VHGfBFI1qgbzJ8CZuoMQE4MffkoY7jeZlePsiNzpggyMyyjs8+qfxTyxBfAlDrpJKpJRdmK2tQL
UgN3JponYFYROQM/aeLgRw2SOonNkyMuzGO/wB/UJgOTLuRWk7v7Mq+hRnUMDHIAyBo99iXMcs6K
Sr/79qQFDBqvA+13Wxuz3rwJUJVzDP8FDpaQwhT5dfNK1AxiFAh7krwRSyvdCiFlclQhFR6cOhAQ
kSerRYdousi7lwygwkQ91GLKdO/xK9Dmwyllh/vT21rzinVv/uZ/yUQBQtcm9QQ3D3aeLBz2fAXI
dkY5DmTtALKtuC6SSOHAvVAGB4EalDm8y6qH4H8vxC4OjV3Bw0YbxW6A0wdwHsd9c2D1bMmCSyJU
APumREH0whs4n0XvX84cLooK2lR+mfZIF1FxNGzLMcJFvC38zP24ybYDURUNJpWpTqRoECinh6/F
cizt0mMS3I+V81s1kXi+qGko477GjG9kCRpboEmu/hBd9wcFPZgFHAUkIZMraSymW5LZABs0FGty
j5wueLc2EHw7ok7EZmSmElYLnPnrKp+2m3xqRJLbeZdT6/0AXwabJrLaQzCGJK6YrykcDbcYVgnP
YdlMs3mfhKwQisqcz7RY1H660MOK8pWJ2wuvU75BpMdgJMOBp3iIMZkPizrJVgHO/BWkTjiwbv6H
l19qReVB86NNr8roGejex039Z2RYjStRQg2pRrdn35wBzxcFVTpNFn2txOqHj8190w/TIwQsX5tC
Qgphy7KA31Zy1EVS2PM//tBNvSfgXD+fGVbpJrNLVKxxvKgup6OSDWUiyJbKz3Cahsbis0UflX6j
Ll5baQEzMBaqbEs5BtgsXgH9xsA94VTdNlqIf03sm5WmOhbHQWS4SIA4V5s6WWct5lERWsumFc8S
//lxVKPL6r4RG6tNdaQo5iaDZ0I326QLY0cIkmEHJ/Mzhc/H7DicqTYRdOTOmSGoIINeyUTcHCtq
kCzSdUEmE4tpdpnX/ttXwe0OqGGpzrLlPXyEz2W5pLqTj1hgE+n7DHXCb/CKVF/Z1KtyYTiY/f6X
CWP2ihpaO/WlwHCapYo9oPjfjRGzmq30SChbGeHrmK56O6bL+6pYNU49LWcUU4y7QxGSCImpDncB
+x1ddvKhXKJQtq7CW3iJyEzqc3XWzb+nh6OPAfrGyYkZk2dlLIo1JK4I04cxe49lE0ETxwilcHga
LuVouOxRD+elIxPajJChXcCKB1u8SOKHIirtDlHrRjClPN7O9zOW2eM8ZE5CYRFQAu9WlOS7r5pN
s3msLrNims1gCKOagtjg/0g6qyXXrSwMP5GqxHBrSwaZseFG5SYxs54+n04qNTPJ5HS3W9p74Q92
fRL3M01GX6F/tmrP8n6+lBkfINrU92hTHVEYtptjt87ccdtvUcjdqJozPet7eh6eyRVjsauFg3b4
I7jJFQv5S7zFcvWtYWUB4dzuDkgfb5rHuMke1kdw8U/hbZZtwb7jAjDgVj0oMS//PtKjgJqFJEB3
UHfxaa48i9/qgfAh6gXjbtykKKrrG+ZzB3En7nJ+k8DN1uKu51HVb8ZH8jCP5vHPu3rX4BGe2jce
1G+/oxb5aL/m/9bO9a58U87KGUf4XZ/yPFtXPVgn/KlO6VM7KSflJh6N+3CSzqzZ+ZLokBwCJs+M
q6279RP9Br8emuDFI3h4V/8WngRtyTfmL+FH+ZA+1KvGt48OxlaeKaDU2Y4Fz97YRoeSKnuuQeVj
7WpnjT8U3vg8G/TNqQjE43xL56Jd46MY/Ed266f1XWyDO7x/SIoMWqWtsIr22onG4RhhLWJesn20
l3D6CQ6asGg33hUSx7alz6AwW0MwQDKBWSvsRG8uSRGqN7fdW3DCEPY4C6GkrO7TreSW2MDPer2T
i74JRIlVtgmpwCEF2IEr2oZb76e/gu3q2XA5csSkcqUQ3rGzcHSSluKkq8zlUL0Fl3HXvoH2QO3d
PJa76SSdxCMc9AewiGcPxms1Y0LUtbpGtp73hwzFcMhcOPq+tIhcNnrmF5dwozwZdmP9kJNW5AVL
BzI26/k5BONJuMdLwMX6GBOA1M3IzTClD83OX5eIwTDKJzpAJTl1rgGHzW3teh/ee7txjGVKUQzu
nnwc3OicaOLMbSKSTkgox0hEWrTiASHbshtXEFEharJb/UcZwCDoTTjSa9BhMl4kQ2wRbtlUDpLd
lK61zWMjeW1T7B+tQ77vbXXV3+tzg1D5VXnK++oq7ydHWrZYZqIBBAJcRAOfwoFI2WExI63DdQ/U
prwwxwZrMecg/+Dd/bW5788ohK6Hi8eLkU8psc24SNhe+PfGsVzBhYvkGmsdQAYigqv03MuL4Ir1
yAkwxLF4hufuqb63++yIc+t1eGXXEvJpdexJIoy17gWQgq3uLZojyYWyQZ55qhvGb2dzw9sHUMHr
Xs7tUUROD0lB1bG6Qr8b7+25PNf36ZlDEKMc43CclZe60XfDoXKbo7rXd80Fg/aTdMic5lqu8Ox0
kg3MYnd6luf0I9lg6fNT3+U96nivmo6pvYcfzZHvsuLzuPWP9BoQOoRzt5MRRq/vNRGrW8v7YJdd
e46iusFz0EUlcW+5+V3gp5Znb1efcUJaCm6IAUrL72q55U/iYKG0oSY5Rtd+TyzbtydvJx0Sfle+
mwMJaydsjW0LT1rc0SstJy7HuNJc75sB5N74HY78xW9fnrOr4KKp6sbn8i6yIeDhZlftr7x77zKz
SWLlaHfzlI/2CeUx6Cdrxqs9Sjqcp0MPVwo4DCP6ZAfx1cH3nd6Yd7G16HgnjIRUJrH9o32ktGAz
UyQ5wcMMaI3JZdcR+jUvZiuvUGqhcGyOHg884kHLu+IQntRddkHMfINItuaymDjO1aW+67fqvjiO
+4TnFvBPHX2NSGcjbuS3+CTuGp4OrqC7GgGcU3JRv7rD9Mjc6dCAPPkt0e9KL9Ib3olU0RIoIaT8
EST6tHzQFHM/PPfGjDyonIVrtVGO0VeyS3YpZQy9MN40wAl2kxvfUYO6t5QywbFmfnput0gRF8Fd
kA6eJzkqkiISd2zClUUTnD5kb2MCYN6JpeEEaretU90uUL1LzQwyokwtcsS4zgmm3s6EwNFGhq1o
qphkfmHGNPggcMRrAHR40SHIHMSpraHTrhB8VCVzOx/oFDpL5rop3xp/WAXTb9QmK36i0RTboRHg
wqJRCSJU0KhltJS9Ee1PzMTXiJF7s+g12A93oBMa8Apdo6x6qJiqsv83WV4oM39FNt68ACs3oDCB
h8aS9+rE8MNUvgoLRXaeK2bIVgLwoAOxg6Bt7G2bGHWt4JTUaNQoI+pH6VstHIzB2wS+uiob5t1s
+IOu2I09bOvo3YjuiYiSVebAN/aHirr+c7BQP5KclLPIjw790da7fqv/cyFqW0cU971oT7OiIxC/
p2FipXrORkbmuEriZ75sGcert5iXYER4K/L4kJQ8oiKUo8AzXnNYEwZgyGNOw7yJDvoMmENSQkGQ
cUWNHOCN5B0MiyezMcVPlKSg7hK0phWuYLFnLtheMh2fjeG/SbNo8TxRl9MI3TKAO6zecSdxAOUV
NwXZzWdtLmqWfveAeQquloqD/g7sp3874tJcGQPdCKIrDtpAZrVT+NDxKkdMiR44WifaqoIdnGP7
yQJIRmSbfnNYC+aqjY54yTLUkYvF94iBA3DZZ4dMr+akHvSSzyA6yMxiZ/6xbSBf7q/KFR4iuC7X
G3AwHgqwtOaZzZabObrtow6FUM6tAC1y1o860oHhsvAQu+PFL8IfH9LmR/7RPHiYKLgium127Jtx
/TiY3qt5NYjPVEA2VikqOJhDIgVgV3/NMyWho5gDFH/C5hecEbAuYGvL4sd8KW9cQo/dL0qRTIYa
N7VD/pZ5i4glZTbCyPLdAjeu6YMGzVvhFYrddw0c5gwFUI+faGrGbNdZbLOU9pHzgRa7bq4Sqxq0
vliDDextdqzlWY4qNht0UOb4b3bmxV97MzUrYsyL8iJLdRTS4MMPP0hfyuFPz0Ib1FuxkYxDZH2C
wPepn7+xP0dW9ICyvLXleIlAjarqR9BWkwho4tQrjomXh2A3OAZCupeWnf8jYHIfHnlRArpSrH+D
+pa9hOTGfs0bVyVbaxdbsznJMmcDy/a0fusb7+fM9GuVnNE3RFlt429N7dqjSSPgNiWaD3TqzSU7
I012TST/UWHr2CfbEmooOwsqNZJf8S6SQdwcAignnXYOuoNBfEblAozAskfzLHCFYiXhuiox5jWW
QJEKloTiGr1+hQaNU+8/289CX3NBml3bz6CNdQB71VxVbw3kL91NPBv9Wj+2C6iP2QH1PW9rhBu9
P+roqQabDlbII6ETbHY9rB7tHcYxMrO76ks6xg8Vk9Rx/W+Q0+G81r4AwrCvZSpTv0f2YAMYgI1Q
ImMhPCP8lwW8g3GPAh8NLZSZPvEUh+OFmgF2WSTVSWNom2bLGvMOiIIVohoPU/4VHiLE63txEVG3
ie3KZTSqMJpNSVB051h2qjDEmXHSvs+ikwf/3J/g1o/r9NbeRjqy5FWucQgsVsJVvffv8FsjEDI4
xwVQyPK1CqWw3EwxDMtvNnwVTBEwRjka7yz5Rygq2Cy4PW9sAxSLeeK2D+y+3uonJd2F3dukHLxb
iXgAz8bkJC0TtJ4uKI6LaOLZjCMRyWE9gBR1jSQZzwYzIl7zuwElkM1VcRL4gSqkeh6JZSxYGLOz
1CzbyGwaSFUCVcpBob4KmeRbWyAEwDwsHol1m5Dh23oopaBioB9igvc0AFZE5wz1EtALPK0Ao2lw
WP4GbEQvH0gkdQbXCFgzaF4uN9ekTfgG/6+89RLNlB+jMgl0ULwbwV+ERUyQG+w2GRG1fcSz7u1d
Kql2WfAGoVNBgmyOWg01oIX/h3VvGW8ijyw7Xb1Zidzpve/ag96I3zyLX1qxmE3NNTEZaPMt+DO1
Tp6zXAv4FrgJ8XMoYPsk7OPll094U6LuU+mX1Bf9gT/ZF8sBfIu0+Gu/vBfwbuOGjVqwlc7BLDE6
h11rWyzx4/xUvw13ZFbPQG1dspFmt3yRsZ5g1FitED7zgZXcoXPNsYFtqQGWmpksAC3EL9chIJHD
yAb/obzQg+D3+KOyfML+OJI+mhtL2PhTxkJ9Z62LtfbRHJiZoGfYMlbAmuG7JmZmDodNImZzPUVb
85zw7uUf/SnlrR6Hykl+h9/sF1kw3n28hsSftlt42t1mWjd/nvGFMM54E6d9j1IsVCN0O7Lho0Cj
t1+IaCLqy8Lc1+h/dE6oHfj1J8NJ2g+svwY0LUjBIrLdyzg79ygduOAhMajfSXeJWKPZDSB/9Mb/
SaDPoivZr68jML3omL5IbkQtCi4QtxvUnEV051hLX9DVwaYtdvV7Vm98lNrePXxEEJ2Gdn3xb0OP
5kXTLkTPiWDCf2eA1RXyr3VCXAyQZTEdLQxM2YQob2y7py+Wy3a5G5WNAoDkRMqcgEPmfzlY4ZfE
jSaivsz8g4JL+QRMTbYBzEMw76lkbCRogSuh7sYhnB4qnAmM89JzTdeunYvv8o9ZuVz8NOqv8E0K
ibNZt24236AOo0rV/xifXUplMY08emhHgY3umkBHHpgbrmSRPhLuWjkhT+8jbS6CFR/+5E5E+x5x
hMQVNWlLcaTW3tEge3rAlNQIgoRCF1tLbqVMO3PId5aWOGpUHAxzPWoXobaOCdBVzyA8oY0uhDRb
OAikcsEbqEFBjUgSX4LoWlF819NHEKLfNzxTrkSDF6zmk/6mPgBkDPzWEPcJ5ZSADovEJLrj+Vfs
MdR0qXD6gipZRiFlDzx+vROBB5tvc61naJDKm8+mefDxU+AeMhZh6E2kjJLUYKeUzw6JOCF+inTD
YFpKZ6JSHh1LDFeetqW4l7Z5DErUpC5K1qFF3h6XrfLysHOpTM1ukcr2IOXWFzWdda3HGTBnyp9p
gQ6p/0ij7yR6F4pn3uuOBEp0wPZCeajgOExCWCTaSneU8KbVAQSMiI998MAa4VBBWUveCuHUZ7dI
v/pRthI6txGSVZHQBdcgv/qdxrI9FcnKWeGMDDKGngUaUnJ5c02rfuVldFjDu/KexHvsGKZ6HfXn
jGEWvjUmWmjDd0IUaxBK5N1PWrDOMxYS2pdMjaMFH11g4WZWopODImNcrvzQh9Dh13+pKjoaENua
wByTNnwN0BwiITTN8DItgPDgpDjCcfIWeatUETcTJVhhreqcthHIbYDxm3iUuWFVc1FIcBkZ9MNr
GMUjWjj6yUabIXZgHfL8OYF6ihAACSFrVEO1Klug4/gdi1Bmct1Ccdmw+xTzHLQWNIulRnGbYsst
Wj4RM4n4Y0JIpFNeUZ+5VvTv36f9FoX4+fh1egUqXP73zbvZzYFBtfQ7m2r66zGmGlJRTBbWpkJb
pPVuQZYPuCADpMjC9dJdpdqqctIwBcTkRYZrlxFf/exRGdrC03BnpPc3Neoz8G8pR8ODQqo4SX7t
W7x74KrzQFDVaEDqNtKnQiobSmwgdMyiG8I4Wo7EkSY18CldTUO2HGOEcoNkE9Jk1SCuhwBo3IQO
gnXNdQPTSv5Rlg9SZbkTJVzR9Tuf0eJ0qUENYfUh8UE6AXgCD3G+8b3s9i2bA5mdTM3uUoUZgQqS
B75haXI4Oh+hgeIvQFHSK5KPKda3zYgQE1GBD8bDzUen5cKVrgDOM5xY2vr7oEfZo8E+qN7JpKGc
NG1G72X8VtC6zG2cmELHKCFng5NsZQS+ESvuu0VT7qUGzQgSVUbxlsKjzTInoZZTWhoTYnEzsQTE
06KDp6U8TX4B+jh5RmTyWWv5WUxfenOoJ8AlX2UWuLG21izkKyR/1SjjUSW4/Uu2bXMYIaE2nuaM
HjsecV2NFz9kmiqPbsKhqtt2ac40jMxAkr6jziibr7b4MmNp2+OystCb9tTnDXLQGJQO/rei+nRa
9BMSsBkTcm4So+yqIy6V4T5bnRoqoDz+7ZQ/E4l7g5JBgn/KIrLeNKBeM++i6Y3dypek3kjAZHM4
GZpvKx6klx0KiKUf0TTCAuL0WZX5aATXLNj25d+8wgohoVx9m3Rhkc7SpCFiIZ81rczAGZhBVBWp
PlH/4o5AiIociDm+CNGwBC3BPkEBRygXmrRA3j9IFZsr7gnTJRmHZUWCLkwJ1Bb6cEgB6qj9xqjE
zAN9toiRtRVms1MQk1NBRzur6LtZFW4irkNUyYjkMp8TiOeJzKEVd6Z1EtuSQ/5V0it6Pv08tZqW
6s4QNQ9BJveUgBqK5hBJsR21DNmHYe8FBdKUIlqiQ3rWc2HtIzFtwmAfJjQoW/p/TY2w//HWtRxv
PDVyY1SfIjW3FfNTMmZJh2DpzVeZYk9P0POtjG2XBUszf2nUE70mbuM826TJUerQT0pPQ7AOddZY
xJyAyjfKcCgL/irdAPu5K2TzpvXfKQWdGR7qGH0sBJpMwIkhWMl2RBPVt8c2dAIKugpxd6ODKSQm
1C3NbgrxDfbAdlfSsuxxQ9Mqp+UEWHy5l8ub0tgIbK65KYpw7gG46Uh18zH84TDh/qQCJ+ZgruZg
VfBLGjLIw4Kcir0f0OMu9WwFKZHQO/PqHk1oYaXYaKs6NWi/Vg0h3GiG51SKyJhRMjCKKj1KaGRi
OvmUoIjVet+jmNsSguIaVp6RKq4mhLhhJwGuoEKRkU4gNmSfVR7b4mjxLv+sAThCyR/iaiMuCSK3
R4KSGUmR2GH0smKw+e1R1fYNw/XhjzPiFwbd26FgOGfOCreGPUwwEfBrlOIRhOthqlonB60sPouE
mKscNevpIe4w8uvNUNukpgtwVdVDcm++vBrTpgZKvAno6da1yobqej6EyoRmi1cAG022Qf3lCVwK
fu7wzFKm6uASxEzcNhlKX0SpSXlZxqf48vsvkREGyUBWrjKPdcDKjhqm+ilp4WqxXBcQfBlg+CMS
ubgrlD99X9383ljkbbGbEotUPmzE6jRa40ViysmgLI12Y+uaIN2s8E2l2TBxHwmORuK2+sHk0QnK
oQGBGV1NQPsmuEifzKgyMfgFhCmkkr0FO0q1W/5FlrS2OM56D7spZMKRi4jFtN9Nxjg/r7fWt2hY
X/qYOkYqIsoNIFlE4105j4gc9SD1OzZJANYtDRVliZukLf05j2iHyT/GGkMcX4EwDI1RhiOvvweS
ZAvVAToIz1wfjpguWxOFeflUQLiqwEvyHtl8BUv1NelXBEM6gubJX3V90iRX8bBMSZ6IK/rsLXRE
EAVq2mWcXycSQdyjVaTmaz6MT9bnmzKs4WGJ1mPIvxOCcDd9ZcCjDT5xrzxzQMNNM5eYkUnlivQw
ksqi9x4PxITondScILIVB66lXRWZVC3vNcgcPtSeCFAwdbPgDvUlArlsZgPlD8UiDrR1NLlC6fpe
vFIoDMoW52juX8tx6Tdy+DcECCAoV7UsNinj1wJuPB++Tn7kyDyTNdSGiYaiHj0N6YIY0YXki8Ek
AyymmXxAU2Q6ijwyLDJIKh2tXYuK1VAj/a+Zi5CmuTokxXdXSJdU9zYxAudxspN5vxqXqKcia8EI
dHXqZGxzSsotcMS9iKeIhGYZBdcw0j7FR0FSFsEIXaK5zrk3SVwpQHVUPLTMxuJvFK8VZqv6+KHp
UFv0TwmAGH9cY5lEXS+WoCumdwFzMD/U3bn+BsRZbMv2Gk4v3TCXuXBNEJBLyGomSYypL79Vnbm6
dRQtaClE7Cy8lhJRwzwko6uZndOaF9P/jDmGVejOBZLJZCrOq42Yu37/E6Ld9x5YGjNu73uQbnL+
0zpT/qkhCGsEpHjeu66yhrD6bSyD38PEj7NGOcwJSguMjJP1YMZgRV6CJLyLNI518lWTn6xwk+bX
BK3lQBu3Xr/RJc2RJ5fRcw5dYE5oafrVpsFSS/H9KOzCiE4TDmhNCBZOXGE3NGbIGQjBLgWoXZb1
2aSPISkX1E+pWq0T9ZZ14M5AR6JIPjjN1K1NEwAFgmC9cZAocWOsplQEKYVI/6v5xQdKOQ8ivjmS
Gec7JdB8oV2AO1EvmQw6aWym1Gk0DRafQed5nhR1hfZDh4Cq6tKXiXjJajn4+lo/pQ0YJEJQGsAz
yH0KSJ9arZ7bC0yehAcOeFxFH6y6Vl294JVv/cxbjsGrh6DSKHDnmmtbJluzwW8iKajdUIYPqOej
t7lGHGR3LtJGTABk/+kzaPZK0PB+4TSImFn+iUdUeOu5tp3zs4Hkel2SjZi0e5BcJmtYhgkAOpq2
jHxb1aApDcAbJPyADEpV4e1DhCQDedM1wbKQAMGJLWX0dB1F5adqrG05HTWqDqFD8jMLXS1CZhl3
Z019N/Gne/rcydnNmYmEx8RKeYoS7D6iRuNXqyn8MmssC334ttwRUYS2YjDcavCSUJ6kGcGbe4AP
X6aHkKtFE79pKl7SJI4+ReQH7kIG3ayBRsrCSvsbkFiNaLC8ZmP1YKZMQHjQl6QM+yJdWlTJmXTX
Gr+E5CR8S2osRxOnTKMVK1aGtaREnZljufMhUuXSTfQOUeT2JrYxKKditxVeOZomPKLkZVhHnzgk
A+XgyLV65cxBQnmMCPuErG1YoZYQL3Rckb88DdTSPZBOtXCvWQNXAVSPnrFetQkSFO3r1aR5qxG5
3vkZ8SKlOtoaKOC1xKG8Tdcd8WVZI5c0xEc9Qq+SGGN4W1Ngm8q99GjrS9QZteEoGrAd+2+/wgAA
6rtnuQqeE6K/yUzkCY1vM0psumNZ0ZYKOa7N67kCKMP8RI89WKwutHg7T8xomOePHeU7v1nXYI16
9l9SueyNcl8rL2rgToDedfXZsFVvaSysTNKmp8GWJpKPrmJdlZZ91/BO49Rwtlj5RGZlQz5yfELc
nGEnjxWHglI8zgDDIQ8Rz5Au87FuhI/5FRjAOoubbj1RNJZadsWSS21nq8yumBbM16Anf6Y0N4OI
iGpeDQuheJ8Lp7k+D41DqyFwyl5fO/B5206f70tr5iTZ+ZzAEoqflfwUJoCz+R+Vj1YntslVJkTG
JXWgUG76HohngfJM9G4FF3lQVzy+NDOdtPnzITfIlcvEhSYV1BjVsskInO+qiJE9sXhTqB5LJpKc
SV6dVIxLJUXdJRMXOgzIEBCuKM8jipGL2KF2SxW6MFEMjVEj0n5r+cpmhcJfCRFIHj/GCpJZ9qwy
0Gn0Vun4G/LNdDeq10NJaWFdKxF8Cl/Q4bMXSO7cQrYGk8b6N6tQV6WMl12dYrs3fnnodYogeUad
TzgYU3fymQ/2P4X1QbpRmKrWcEp6gzjYraTc2+QiiV+6lR1Q5u47itEjBMlFCTLSQMTUwJN1npJf
lYfIy+5FBn75YMeAQXSWh1PL0ql+EPBV2HRBygSQ7meQZ6J5ane4eQjX+WInBi4uOmZHgyvn+i6N
hhuz4ZXXWDuKRTvVJ9cUUiQDmfrN+lrU3fJlfhxJ/GtJyUlO0fY1cZyIbrpf2gIWNlqyGQxHToUV
89g023nZMWSDlxxw1mQdGdsCVlWeFW0HFWMARK495pVzW9zr9wYN8DTnuoIH/Lf6ZHyRYF7vN7h8
ww+DASi0W5kBPFWUpLgiMx5prN41Ha6K91YklB0oNXiBZCs/HvONQjr03S3ps00QAVwsEkb4OOVK
h9wCHdZPHQJzLLkC9tUDMeVIf2lZyJfK/lKO73NnrzDws/zLPM7gLHKIxl2TT7gpvGD/MLiGTRxB
SMUBhujPtCGzLhoPlks3fAXtZRTKpcVILtTOmJA3hJhAhEOA5g1HMu7igy6srfzoI2U+1zX8i96A
gB98qx7iFehmBwVFUsXeCgcduVobjbpuGmmlsbgetRZYs/fZCcialywL+5eKoWwmoVqskfw02uME
HC52101LGOV/FR3mcM/ORRodYnsPnzj3P2TpEcpssolEFdNFPFmtZc3kmcJT4nUbf40h4tbLhlVW
30cZ5Uve9XynJhqDOXDF8J686OIBXk9U7n8hsHhYqDF7uumi8bjmYQdX3jc/fJN+PNr7046salFz
diAWppx1X35sCuvHF68+adfTXZNvLIGIr5RLVc4sLeYk2kBCBtHCp5QUZOUt4a1mhSSUUE3za8aq
klRW6QdI0ZKElC9LmnTcBKPK2nqO5D8jn1RFXFx4mMB4hCc771AdkQwAlJys6zRBuHPaRGZw6EYr
cyqz/kgrkh89LT2vglvp3GBK0I25XorVbFohsBkTFnM3LDqdBM99ulrMpwVQLbhDq0dGMS1jogZE
TIZKXHEoe1p/FF1yRkrpM+TKDmmwlkb6nel3Qvi47DNWhbxsbnJXJ2vN/9EpEjjMaZusr1Hdk2/W
Iye4DEs7a/uV5N9F6Zhal1wrnJ5drWeY9BigxgbpasRbSdkokIcV1BGaBEZ1Gd5D6ogqB/jEWlqE
BZen7Soom505smtALVwwZVekNW7Vqxob52JaGzRcrYkgY047x2I2HBGypP9Nf+oixJ0RnYEGgJwA
rlxLtj6zajP+P4yGL34zGgzuFwDrwlYAeRSSeRkElnostbIGwpUkOCoC5OLokX3ZuGJNvkosoMZM
e1RD3vshQ10RM0EIgrH82ZEi+9yZh3iUdjJfJWU7wlJLw94AZ7IeVjYuCp8djPgVC+tWGBzCN22N
mR+zst3kkmzjtc0MPm8Q5+RoJR3ijhwL/W+um0vhzc/oEMxNLR1qIdk1Q+t6ZnezytAtCpZIebDG
cpNDluiYT0vEZS6AgcgTuTMhYYYZ4rpMQRImb9jzgDmRUlQlvEcOPbtjzsFJ3fcS6s3gDoNjhS5M
qEBcUS8Y6i6T/KjQRKc9nMb4KnRIlo/1ySqYsRHLx1Z+ayPwBXhHTSXlCcfIVP9YuSW8wDJ8BRkj
zwjB4wT9jVdEyhTIhKr15pEFhaJZqc0PgI26zrdNtRaHS4EPgjpLzCamLXl8dam4DX2ZzBNO2cQM
6nGumubrTMqeI7fPoEkd/gxWgCoy4Yq4DksmmiEzjSF/iLriqAEjr5iH4h8pFvqYtRJG4HX7mQrf
7EZsOdtlTBgb9VqXLCuZeHTCQZDAL4ndW8WBW/jKTQg4sdyxWi0Qs4YwnUs8C/aXoZav4kno8Urb
W42+ImuM3LRKwdvQbEHDC/k1CvVvHCwLLBJMC1dagwhShXZn7c0W8ZG+g4zGz50DYzXlb4FfuIYJ
awqZgxgaaI1NeBI55QjCDLUtTxyXUabbSWcc45ZAMEJqJSHzQp8RHaIx+3bAOW66blXVd559ZZBo
nbl3rcfLVN/UWa2fey0BG8p94D7CCmhA27znCdqaMASEPTsNE5M56Z5rbodIoIW+EHDt4tkWxzyH
S8lb8CL5YBAHSuwSpmufIp5GbRi8GNPwNlXu1zyfk2NY/z0647xaP8EUNSC/Ii80fWnoh8VIzMuS
zd1Io5aAj/yIZTAtAGTvQzgdja8RLXYx6c4JmgyCVyMCMWFTaLEbgQzxx9oiZ6Pohdi+syLVHUYX
ISWQRovdnrOUE6XetUT41gp5Y1jijKsK0ugngxpedf2im+thXXhkbJy9GkmH8SMt810YHcW8dERe
bsA1KOOnxbw075G4IUpPQMj0AKsFVJvlF8e96Nw5c/Yom/PkHWneOzBgB7hSK80yFn6G4N4wwRb7
ZQrBJKe/pSD1rIuH1E6TA2XMiLK7geUHUSivvwwY8QBCZNSY6KLnio6SM1JUHJkItui+YfIZlEus
ctT8hkoOrWpwpYiLCHiUUzLC1F29HLR1pruE6R44VQQqSmShrzCU7iRAhTziSEXG3yiRu+cIjeHe
YqpojOzfYyCIyk3yc9vr1ZUKp6JIjQNZaqmw0DeyQ0W3KaQX1jiNKQAeqRx/WA6CaU8VJkDIBU1D
dZLidzkCUkKTXfnhhQ6sobUaU7a0AZWcSFmVhXdwC3p6NZJgO7ewDFL6XlyB7ppqkELJudbxhEAM
qO72DEpTU136Ii41sCbZv6zn8yexKTMTHx0f6awBOSwlu4/NSyGjkZAPiIRofyEzSyaJgvxgDsrs
EDfk9uLRRGT+p87IWGSoVUXQp0u82vLl6F8IqjXOc3O1NCHNXGfjprMgMjPLlkh6fD6z5PrImoDu
yVvVnBNNWgc+eH0fxAnoHQXbeDEDhneMaxopdadVFcp9FN4N8InQEbxzYqkuGdjJDGNpsOkJW30z
v4r5MCKRUfm4B5TZaa6z5MA6TjpMgPs8qqLPZ/MDIAjRiWoRqpd5OsrJcy2TfdSY5NvWzP7NgxJ5
PZf/1P6RdRy/w22GO11F3Bqnd2mcJxpO66NopqBtxuYkVAl/RocuBcpn/ftgQQ+yuqXOypyeXo/y
RyVXs4QY3HYLSg8UB36+jlWMimOLhy7ApvFeE1leX+clXiLMbmQP0P7YrmoVrGIxt9s3//ffMgzc
VYWzdyagxQt5l79FYcpS/+r+K6rekNQICmcuW4zxK2Ji0A1PMEJxMzI2x2eUwCZMMysNgz2GBLaG
oFTTQgxn3hDLFnYI6qdPLqETJBov48TlnbcowzWaslD6p1R2P0YZgkJA+2YekLDoTdotXvSRti5F
EEACwjMweXx20FRuU49Wd6199TqCwf1NmG10fVvFpC+HJRL8NXhnpDFsETB687a4/Gu6v97QfqnI
BxkanP9parTW4EVFax819UqNfxh+xez3qjZ2O4YYVQFWKuveBwGRHZW5IopAE2vJAVUM5VDR8red
shlUQI4F/MmmXaVRd5gnl4wqfF50TkDZWwKqyiySrWhvqcE6xUyAHz6fLN9id6th79XeY4v1SCwv
I2CdQqKxJEV/itRRNvgdxjjWXznyrDw0doiJdDGGeLFWEyCVmP603rBg32hfTYEOvP+b/7+IGioQ
HkqL+aYBEW7QZ6krWgkNJOX7fLXn5rSYrq0Jq6hFTtLqD34dHJq+RvmBuiAI5HUVS8dKayJwI/4n
qNWlZoTXzDS2DUq/AYsi0IveUNlADFbKP+jKX91Qa8wYFe+nT/UH4+hlWWcbk2FPKZm7ydq0dJbp
KzTjZax9kNAPXet06Tt96zrp9W1JWZM01mZKWXDOvfSit/56GVxg2ay0AHKHj86TKThsKPUQqef6
K6ay0jz0d8o3s2Y7WRiOqGtgGYAQqQ2OK4kzhR+dRFlb4DtcQg+haFAB4zDlOZmtuMoo2kIEigRI
zTy5tnnGAFiZhqsK2NYSmKe1jpgIFcl/HJ3XbuPItoafiABDFcOtJCpnW5btG8J228w58+nn4wDn
bMzG7uluS2TVWn9EoybNbwv5ki/sk0f/9GAus47eY6a92hJrDweR3zwdekxpaRSAcPkvzVYCsQJQ
imdUe81SziZL+KwlaVAfSVse4ugq7IoLsFrolMkNSCg3gvMn2hYTn/bOtHYsaE3UXhR1hHPFvxW4
nUSCg0i1ZwRnKS2QxPXkQJAFlIs/XsSFppEKphDx1oQbDxXBxK1nZfWBYQRvqVZtrcD7Z0Xy1vtf
ksky7qfdzCUMJQK5luupisnO17uDEjb7FtRdbeQu4ViwMWG1r2ZirdX6NgLz6HlECBgnc3Mb0vZ7
CN7TcGVXt6rz10W1TCostzK9ourliwKkr7eKkcBfDSddFetwclZCoR3Ivvu81mGv0PX9ZvWPsa8v
iYozV89dk/+FxXpKeMjjdu1Qk2GNe1BKj2bYFHHtd0RNivJw+J5GCfvER5yTrhmRvNSgSCmcVUXb
FXdF10OqsSzYMtoCYMext680fjerPnanrh6WjqduCgdHOTXjo0BXQO9Q26AhaIkiC/4cstl+a0+d
16sIlbJPfKU5Er5S+CTQNNe0tbehDF/z2OTANpfpm+J7RKJpbumZ8GTRIcVmlwBXSIs5bJzz4gr8
YuxLSjcXY3ls3cCGZAYrzB5aGe1LslRi1DW9Dl/dFtXW5PUNgFwglQVIG5SPAM9MkB4HMWMEyzvQ
jKqTD2Pu4RV6ZGdWQTq3JO83w0rfB/uBDcknqLFxyFqXZ3uiFOeQIP6PvGuLRKKP1gYnqKgnwDRS
ECJEV0NguHmkvsqJkhVuO4cBbATyQXKgdOPKp8t1bu5J4N6dW0OxhBX4RCBqe+kbLsClz88wY8N9
ZC8F/2wBQWC3kqshUF4RCLj1ePSafFsxf+bVi4DuZgBHXqGsLKCrkq4MVjbufxovETZC/dvAK0Hz
ow9/rXzUWXWsUF5FEV3gjEBhfZYdBxIMZlbQByixwucmD8cgn7KnAl6lQA3/gv7QlK0z7C2+Gmvv
gdqX8LPZI9Mdt0VNb07D2kGF2QP1zv8fVpJwPhT8iEYjKAEzPtVOdtCSkDegcZuHWcc75upcOIeB
bUDvxE7yYmnGJhMfCFwEn1lN7k4+/hatAMaYP4eMfFIktNWgXasOhtMu6YuKbtXDUOGye3SfsdxN
aUWdI61N5lok2sdET5uU5KFAqwRzgNEihPKSXCUNYmEzf+bdF/ffPMyiRu/CR4yahKRWWhHphdSQ
R/r2XhF0mJn2Qc2VY4sHoVJy5Ds33irbofNTxa2FREm3NZKF3me1i4Y3XW3n/lzF/1NlTV83BA8A
VcmOWkCyFQHkHugeR2CTbSdC3FqbZoSieWY6A01n7WrkhuVP6PyxncykG2OsmTSXsH1NkmdqfTYQ
yIyffoD9DT0uIGuo8i86q87X3+OYD7pP17tcpXmPtG1UCBb6z5iVhclpkUlxFkDb3bak90TY5wBI
gUstZa6bRRqJga4cZUeYiJXdby3LQq6K+15WS+nONqtR3UywXFVJGvG8bELotVW741+ZZV0j31bW
Hgz9Go9EF1RvQknpIkW4Xs/jYNushhwo1UC9KGVzLlS0jRn4m9FDTzBZyVUwaF+6Gr/KmncopDPY
+VDoZvJbar97tlJLhepxAoKhhrexA9IvwBWdvaKSXpbz48ll5DyNuSXavkUQ6jr2gmRGnOx0pwLh
dxrl8lq/avNqk03DCiF4GHenAQi7EdoGccuQhdfID0ieaSWa5XtfhJxJmBQcw52y2lz2mDQHzGvV
l8m7m6nmF5QKamXeGsfAGZEOd4HQqN9qDLB5qq86vfhoi2EH2lCMgnG0fOtHEkVAEuxxX5pASlND
cVg0HrxmJC2TsK3YdWh8Mvoz8YR6zn5qvjjOTfH0QyQvuejpuqw2U4HZJPiLrHg/FvcRPMxh/lXQ
GYWswwQpAWw61HnmsibwE8FU91oMGjdC+B6wkdgWxYhVfLbZa3UeXtVXDirpdwLcYuBlSWN6Tcme
tfO7moLKdAYafPVQ1hTUICnc2b65LXhsl3b3DljMsN2yWQT1cKtik9e37hA0N291maHJicb70GXH
pgEFtCC6QgdAWql31ve8z9ba1U6eo4nq2BtXWnMrA5N6ZVYrbsV0KukhijaQjFsty+926q05f4KJ
iIOsYIwJLnWBUW5Ab9DreIoz+9dgv7YhxbnzPFTUUoMUztCG9s3e6HlKc1DXoRqIva1QGshmXwKU
hqxSlYSWgK8cvL0eIj1gbGuS4T3nEJ/gHswB7M5R1oM2slSk/N04n0qACoUavxpj28ApMSUns4w/
h3hwA9RYYhKfJXZOfOns7RUFb0P2meJvKq3o4WkqlpFs/pTZf2gYnNXIWguESFkgIakCKaU1Ottw
fJZJ8oLg1aH7b7jlo7q3TZRdIe09xaTsGit4mjFgb0HxdwDA0qOSF+KsxuMh86EZI+DMCVg2CjEf
g3jeWk+99CVhdQn0Oylbgdm+yadvo9lS1I0C0WBybMQcWGaxsk1Qp0LFFanH6p5D/zez221h4bZK
ixebrCp114EMhv1lIh+BZbAzip0CvdOOm564YL9r0aWnnx7zia2926LGekp8ud8cEs9HpUOtCRkD
rHpmZXwPGoNdgJLesV8nahaJQhfbQAvvJM6l4V8B5M4Nm1Zf0BwHta6jtbCuNYmRukU/XTH2i0gx
L5pGkOFEyqv9K5y3cFQAQan1qNmfPDAjuazwiXQ0pls+ythMfSDie+ihtuYVdPX8AKfZFHKV80e1
VI5OBFGh0rd1Iv3E0iEEJRjW7ah/9Bq5mpyrPNErmY/oNZD0AOyF8Z8SKDhHDJiZdmeimGHKtyAq
enRLwqPKJgy3815v6hwE5MQOeCKGWxPGDLeTW2MoMDkWOB4QT3NfA5AJ0l1jZfzi2Czt5AhQl8S3
OhkeMPTrif2Fa0uSJ0BOrQpnjTN0nnBWkYmwkG+jQuM1oYrPmhe1NemYG9cI9/picv3U/4vycVmX
vF414XrTeLOZMYXn74KgOvhO8tpLgbQ0R9HannJGsoDhaCjFWo/CdViOyAws8NdgbzEbhdEplqkr
pjnkWEXG123G3MTMELhGn106iwCMYISzR7SKimlX+3uuV/4zKPYt0UTFPoGBrJCoswUNBKqgIIMA
4V3tEIDNhzcMUsIH1vk4MPN73L2AI/Xgxin3fqJhhMJbQpZVSfYjf7Dgxgz5c1S62NIg2KNAKRH8
VsWK9LsZ8pnB3VkRX8k7Zr2BaUjj5mhjtxqNOwLVjmESNTNyJXB3vHZ2mm9U36NTRTKb9IcGP4am
f5Xawesiht+T6D554hfR8ESU3Dt4D+zPhMp5a5ruKpNjQLypY7CP05GXnOwBbTORV/nTh4ROWdWV
19E8lx0x4ciis+Q8UDPjEH+fnv4CsYjTf8QSv5f5xCNjuCOC9Gls/w+e5npRwe8W0hmZaulIabp7
N5oHNQNKL1C7JWp8qFPkHY6PkccbvX8MV+DWHGSAzOZk7KepfDUwl5hnzSDYMHrLDfxEG8HPU5Tl
1dIbl8bGCQVc1B7QXR8rIOjO/kd06IhGJQ+LVYmerpRgjMo6a9lzHMrtHNCu+aYOKZe1saiU3/Mf
CE+/UQ13sMeDGvmb1vv2HKiWqzoT5aTBRH+ZX25Cn4Mc5KBVXjrlosCpIOux+1tBg301vMV56gY2
bEuHlnekzxE1SzDiZc6zXVdRHtUUlDWS0GhQwVM6V7WwtkZkbGs//vKRn43qUgnIV4XwUPm886A8
1bJc1+Rq2mmyyrT+iDPHz2kKRK5TdmBQdbWCOtxOw8OovnLo4CD+czwPm2i5ZpNYlbOIdx+DTcC5
NrpGy9TeqNHv0U4bsldGub5DMOFDC1jkLMYpm25lITbmRMhpEdQInEiuZS7XoOQxC17PVGtyPWtQ
5BEW+T4FaOgvTceIGi89jvy2R3foMHE1Zx6QpJPoEhCcTVyfYf2bKNOmZIHz8VBOIr4YzkIOT5E2
Kz40TdPWSRpeM6fbVILw0BiMhaFCC+c04LtA0SjlhydZe4ILMj2kT8dG4qFY87tO5cOxHRLZ9zW/
bkRmlJLClBC2UcNrIh0IC1SD3xpEkHhY3VvLMVY0KBfwFQT82KvsR8e9CWyoeyzIfEZIM6P+0HmP
ydwFwzniiBbGe4zYV5XRxeIj7lRlxyMbRecKd4zS2ItJUVYZIgssdQwrA4JalRkzJcdIYBfAhzrU
u6wY9xOqVn30jwW3vo4YXYE27fJxrxISrCCkySgQFVwuHPwB2xhKtTnPPQsF+eM3kdEprq8mpGDB
LWpviXMDaUy9hOphpCL7SHmWNDLJAay7u7SWtbc4VhupPkxHIjB6tAmKXHiO0rRA0z+5TzwGT66E
tVrQRbrRbp1J60bwSNhWOcEsQq+0gn0G2WQY7RFuubhfQrwrOp5yflzVYqrHaWLyYXQODcbY5ZRz
TMXTygtf7O4ighcDVfFAyO2AUS3x0nuDTKiI5VaxISPJr8UW0FiAaGuBahbbL4J0NMStjiaJ7K/8
Z5jRd+pHbReOY5b5CBQ8NW8B6qLZoICtoTVumvybv9IkOjak4hermL+kGmbr+WlveXhHjDD1b4zy
t2cJ9hiGErvZ+qzmeWYDiJ/hNBr7WRNrpb9GfNeyDHYzBO5zyGqkQ1feeh6TkpBqS3b82edAcne2
dSIKHPlSqkvFPqP/70RSHfXSIlhT0M4UT09/0RAuS4d3CxVkm76JGX0Z92n169VklsbrAIO5Jt84
XdTJQ8PkP9sKY9jALlJDz2skoZcVRBbKVj5MxTx0bUNEw9PM//nauK268mTo8c6czXE8rj56smJQ
VsGk7vP6TUcTMo+0Q372kpR6UB4scKSJqOWidM4BGvKafzN1XvhqF3leuTp6CFm+xyBLMdBB3Zev
uW1FC8ZY/v4YSvCo6Zm4zg+UzfFXW+zAdnsQ9ixCL7a+c7VDRF6wPvNaVGjbkUh5vh8LRreqvo0R
LMcsDpp1NkjT6piqwOEqmOAi/6caOIy5Dg1c+c144rti2rXY43HZTemxrKEaemw+9NJXb3q3ifxd
DE/Zk58wfifk+VBaxu+tZGsmqhViJ29gd8O4nDLnCLJxNP05EZNrZxaY/aKC67JaGDZy6+VB913n
swzvUBB51y0j9JbRcvoQ1ivPOu8BpZQ/CJRAnnBwk2Gm32qdeFgWh2hYLsbgXo2PqkmRIMLkam8z
2DdU6Yuti40lTgIYoCy/6sTZ4t7ilYWAYEZetkq9xvemeBjZR+VH6XEnyRM3H5qoUzgbtSBSgFwE
Zzs0q1VgLvbym+FEy9rB6XZrs3zFRc1+o2BWA88vOMk6+QhrZHAS52Dlz6183I0NB3f1Oz9wYTfb
31f8/ZURpPRnhpBmgE3GQISeth0GFDMAlP4k3Ai4uNPIC1Y6DGX7hkd9DMVWA7QTJKqrwwP/sgrc
rfbsuvm09m1Xt9tPxJLp/7cuSukcAwasb1YD/bitqe4cfs6qphEDrNRHMB4W9H7La9W/GhlCTL5h
w1KONgpKCLQMJLrsb/M0ITlJSibUkg7YBNoQ1aptMAIBFjDodGPEYLfRWvSXm5y8OKQNSK9awvAg
2dbZgNMr/S7Ds4mGPNxk4WU+YcTUHgq1WXCPIwbHhJcT0jbZ/xJieq1sLmrAc0uivT3wxSq9yra7
0RAXllP09DII7v7HsM+5YxGGzlWX3P3ZzphhIYlQDeOLNOKNyW4hxudY5fu4T1c8reNo7rJxWhUh
srdo1mcTtpQB13nHlEPFx2c1BJ/zrRzpP1FO7VnhavxtVeMnJ5ygJkyATSkMOf7rV/4zbO8eunKD
gHMfDW8B+6Lzp7tDfRoyJgyePOSo9a/ChW2HvzGOaN8P3SZEh0VpLALkIX8rsl+TDAwmaKquucMh
8NLoO+f2gkLttA07dhT/WtAm/Pc4//K4rBoK60wE1DBVTIzmDQ0HHR8ZD3DJDZfDdAxlx1O0VMz9
aL11aKG4AhdIAmvSelBMl0RapdqHUvJJZudCRFslm652kbuYY3ETBk624/uzR3tTd2JbGy1cz0wT
UgljEKhgNcuImorpOoUPe762ELrNrBi2aP41nxsgE3+8EJMEPOIR9R7oemhLJDHBS9rvoN933Z+t
A64p2LNIcIO39fVo603mtzadjC5C/oNR2HkzWUwjOOiS0qXGHaWzny/NVmfMoJrXicXRnj3wlr+s
VbYi8ItW4cJydjkg4fyoWVwEVU6b7jMwm8OIHilHLBzHzNYDTAc1JYxF+In4wVC/JvVeReqNHYfP
uB5xYxN2hOu5W5fi6TXEnubD2XfZB1YJoxzFLJLMiH6TcndZOuoWNnAnf9b9U42/JaowvjSF/RIu
oIRI7RwG84nHs/scxpLXcQ5PRjM+nyz6m6ba6xHyqOSoK/Rir5I1ycNt04hUI1YPBrTNX3GEuNx2
9jV76PyyJxiE2S2Gt3kwGniXPOSihdgMHkXHBQx3Bds5fc/SqRk0b5Ts5LVX5KkcXaZ1LKrwKijy
JsdFat53VT6tCStiTg4vu1LCd1sUzNw6dv6vq0PCSElHkUGXPFphE94iYMAJgF4Q1C0TwJ6gLN3c
ISGDw6c8lb8On1JFzLktyY0AbjbZL0LtIMmuy4ix8AYexAzfkfWp5Z8CgK+R27msi28Na/2Bj9ab
casZ/wXsxpElrMVsvErYrhXNNf2914mDYgPCJVTuNqcW4LQZhr0yG9J0Vnkl2pE2znbixOOxcMwD
48HKI8kAACD1Z47qXeXnAS0sQzIciF8nqGp+6lgJ8/iNpzgY3+ZsmQTAvzdOGtEdbYsJnHGjhe6t
2gDGuTn63XgpkrvmRAdccy9Wx3SgletMDf/y6SvHlKaiQ+yne2nRWUbNiI+tqnd9ZYW/Pn7yivwV
cFQoYACz5ELVNg1J6tGx1DbvhJ/H0zbDT9SslOZ1kFiUNxXDfnxIuo+gPdXDxcpfBRwZI+YIrOkN
LkJTDuTRtIGt4PqYsvh49KK4yrTaGxnkx3LgGgCKKJ6m/HS6j4JQGp/IY1Ky42Udrngj+svwS57G
ZKyRqQXxykAITdTrB3rakCDDcJ1gpPSPMAc9FA6pq0zcYhOLHXxDkmIzeWakbE/51xCAXu5SSqQY
qAkrhxC1wX2Rd7gFLgUNhAXBC0azub2KBwri3CevuKR7hmwageC2gdmryd728RXWwZYH251nxECI
Xc7AowiLeoubeLHUJXERbU3iwIp2A6JI2nSJ0jXpjghXsT88zHRtEiDacY3y/afqn2WiQUEe4POn
2ixcXf6jSGowm3Bh2NPZlEf0PjlcKiB+/hGVcl8rwU6otBuBn5V2BHHDBBEbmxjuXk1i9BHktjYr
kzIgCTfD5FZiRp+PH9OrtyIioYYoBaMg+zg6e8xG/NaoIpA05sx26B0uzCKoQ1Rs9rpc0oIwRGxx
5SFhjXLyf051d8Yfh341HwC4NN4zyowdcDBxn4X073CZyO2QPuqM378Vjy8Hc/7rqN+aScWotBYW
xGAQOwtkuqwZCskFJoVaXcZaRTeaWHnnfNy2pQbdmlFoto2RD6uYS2fOivNrPsaKmaD2mmXdUXDo
UBWF05i/gEnhbcmc5VACgPc6gB8UTKIS2MMeuBkwDbExOleN4DeL8F/urLC74hd4tvCq9mLkGFpo
j5GVZtH/owNmi7+FtNrBvDekE/euSY4ucdovyW7cY8zwThR15a9JgTc4gSIAU+mpDedJ5PMg/6fP
Vhgx9kbEcY6c0KffpPQ1oNjU7Tl9k1Z3e3OEBMRXui9DsoVsj2uVsBn1YqqUaNovwIuLoj1kVUbR
qnwJy3o/r/G6lpwvyN5XEx6OAp0ohb9oT9pTeG4GakHOI2Jeg/DjYdbf+Ku4bw8Rp7DP+UoEFn8d
/zgrImYoyJPHJMV/Wz9jQYBVNNFXjTXOW5c+Fr2gWXvINHneEen36Ysn15HdbyoViV/krYChIKjh
+zv0V7A4BTE8CMG6sn7nLMmCn+FjKN9vjCgd6kMJIiXYNEtd27eA0oZNsvc4e9TbdQl2V51nQoCd
0CAEFT0r3+wM2Bcy3/aNTiER77zwjionVZ0O2HppPEfp6QEY2TClGXzrnxy+2RztTW4T0GcR1NdX
j9j4tpp+LTi//BY8SMSr2t6gFPEbN8C0RmVXiBNjFde70hxPZE803OCFLZeYYylee9qGeSiacyTp
j45AK94M+lQCrzgXdJ/hLiGKfhZLDhXqin2DkKSzSLoA1Nc5afUqviryUofstSZSLCnQh4PFTiuU
CSMvjRE9UQ6EPHy4zAtTUFkj3aomy9YcjINsUTnEzkaIu/qjOXjYBro2+sjNGKh4IbjifR7enlNK
BbepuSdRG5G+CgLYJiA8j4zP0eSgQm6pIjCw2JJwKQezX3zv1yceX0vh4S62gNEloWnJSz0dHDI8
o36vowZTWAsK2nGVfazsJUn/nHTYIRlnUTCSYee96OBtRt2zFX45RK6N0AHE99TVB2eOFbyP5GS1
sGhc7MBXLVrKyPSWOXpKm5c6nF2y00So2csIqmiZv77HuoB5OOcUsbO/GgCMz7MqouVnjKKyjDC0
cAOqaQu9g/3zNAN8gNM+7enIbCjcCPXnyKpmqARwIH31sxDE6Nf2r4FmMjtwi7JrOlELW4Xi0nsE
giqe6J/SDwudLIiM5gafW0U3k3uIDztoNqWcs7egtVSf2hCBNof0YbRxkwmxsp7emceYwitWN9xp
83TOP2Xpp+VsDAs1BO+6E30JMP4BeDmoT7WJHSZ/mtreMd447NeAhjinavI4KEYCMJ9gGXT1M3nV
1r51qOLjMApa9cY1ARJOzqBoizPXTvgne8THvzglJkpAzUtk7xtzQ/J2g8Mr+YHRKOSXX66Ll87c
BONfQK+5f7RNnFznNCGtkJ/jhXK8/KY+JBVahDA9kHUhy5Er5Uk5U38iVgOZHEMdCU6a/p2JB3Z5
EW8s+BsWbp7TeP73QH+zNQhOgfsgg/hFxMFwtGVCq8kFgllBKezjc2NcXzK8ZOM/oHf2fX57pOSG
ZClikkRiAjmyTh/Vt2O98rqNDk8hq1g2PWc3ueFHR3JJvjVlmjlg4u4sZGAxk3jPG9ZS8Elyho5c
+AMbBOvCoTFqdLzmVndQF9LENEdIL0ymoTB8BujcKcdRkDBvwpqhZlsR7K25Ef8A6EbfELZhZSSN
EJBDD1jGZgB0Iu7XW0XlA6ajiTcyx8q5Ci/jsyp/gYZlf+fRz1s83t+p+hLU1yg9d81n0e38lwAS
60V9soTqz+QTPpZ8+Qf/jXWM3BTo2T/uKsnQVixT8Lk5QGbRs94TQoC7a1pqzhcfkfY28ZebMR6j
I4OoL6+xw/Sqi2Mrycm0Gbr8FCEu8jnRAZhZ2z51o8ZNtVPEFxOaNC9ZJegaO0mNW6OoSeI3q3XS
YQZUZ0Qys28V30i9cRZO2zM6EUhnEHrzR3RHnZ4n4u9Sj8Ax3VzW/uTOKFxBkkDBeTxGJxye2A8K
e1w1Aj/qV8ESMvVvGNtsIkQndHHeXILScpeb2aKbjSbWI51dYr7pKuE2IaHbI8yztDgW1qYPZzQQ
fMdc1NmsQEMM38IoYVxKsEECXLKpJ8CIXAfJb+cHP7QQTURaNKm3LVc8CwECtMJGVZtuz1kltrLq
z32QnQQoFA4ph9Udze4Yjx9Tj0WYs6ccym3GY15ZP4qJczGk0IFYav+nt7sNw0YMLYtSfAjzdZ9u
cg4uRCTLBISCI/OZ87uFk+f2bY8PfmEbu4rep0RhPfoZcEahPbLnfcf8LnEB5CB5FUIxhP5RLvk5
3rL8GQJclPabPp/tLRuouUgBXyfhQbPu9QjAkxu0jCmyHX5aKCPrpWEDDThsMvNhWt1aj8keJChs
haoic5D3ceE3iBrs/CkyMv1y1+PDmscrHz61wJmkxVeHSV8j6WryAmRQJkFUcNb4s1GuJTBM88mM
vhZ5NllrksbL1PzQIVTKsvut825FOCUuVRMtK2r/kdjGVsehkwWvLSxcXB7abpfrv6GjPy0JFo93
z6OkoUJf1ldXzdu1vIpDzfUVdexTUxDfLYeqVedznio03frFptVM/qrrdYKOmFfbY6PTMuxvinoN
nAmxGg0kLK5UpJ+Za/0FhHzyVA0rqBlwZ5hBQk+WZyX/BcKzMBuytHGk7DywpLlikbQ4m9l88X8X
hssPT5piTCKuTz8qS4SPxTFuOD2JwErJjZGPOBTXsOYdq0Mi9qfqYMrpPWt54SmR7toJW9DBNHss
/Sz2w02ASU8puX/Su6S+Bls8vcwIk1++OwYBpmJNAmTzV1gH3/hToEaUUhwr3L8YsIrt5qdeD/zt
iOdakwxAQKSGiPBgEMYVZ58OZjwLZ7byNnUq+/4neQYzXMaz4jRrLntMo4V4mqyA4uGEp2G6mOMa
YlCWL5568smQTg4xJLDm3UJM35irwG0S5PSNRt1H4H/mUX4rH36S7s2K04jwwtnYbRfjMzSTTQr3
Xs9XRJhsAoZen7EOkhLhwjJPL1H3sK1Hu/apOyCMMj+G7MPAYDVy1WhakKvGjgklo7YfPg+W9+HL
6Na/tf1H0R268GPMsfbIZaHAveH3sypK3RRM0LAI2G3CY+LYG1N2FxARAl8decjj49ht1NHaJM4z
AijLKjIWO8LTkJPgI815514zicHwnYFSg3bIUkxbOp6+8miiyF3QGxmgL58s52qGJQOXcWqTmCTr
gVK4HE+T5wovqACs++3A81zyZkdFsRO5fer6e2Fs4N4OiUDbrH/Erwp5QB5lmCnZgqRu9p2373ts
7+GSD5KIe67IMDqGozwrVM/1dB+1CbmZnL62IoAKc8AwsW+pUittqs0y5UXN3NTJuKqOannsHKYl
4tl0H68Po1zwns9JICUEIzx75lGxnH9MzkbG94DXYyLlO7kEpiut+/iZgBVK45EhjGyaW6WTBgzj
Q3y6ODsv9DERr5ChDCbNm3X+g+D5ErH0ov9mR/ZQckwLRB7er7ELn1PkDtS9ow1GUf7nPaxXFGL8
n8019IveChssPBKA+aP4rE6yX7REcLOtfHQf9bN+6nfzk9oURCTqd/QwKFddIONWfhjTz/ByT3wf
RMexi15s3k3c/Olybp3Cx4GtaVF+4v/uS57NZlxZRBno8U+NC6RG5BQgX4RRDjJJTBdipiB/KZE6
YdNcWNZr2OeLHrFMdNGh2BuI8AaoqWsg+Qku1K0zwWNKdmG2FEa/EBi1M1bAqN1joYqwgTjnpgSI
EKc+YlRVyL/of+zUums6bkQW8kfFLxloIt+2yutkItNH8JYGJYG4BJMpW859VGhhtRm6rWbu0MQR
PbXCd6DLPQYnntip2SgU6nCzeyvYNX51xBNvU/DM/3rxoj3iIEP7DTNa996FeuuiI78mjnattWSk
YXcpCNJAZJTsp+adpbi2e6xPIYRedWoovxHvTvwb+uA8U/fsSTaPeZL65F+CMjRrqluIvkZRboXA
YgVncPYVfZ0FiTsizg9lsXHmMBXiF0MdGqx89kBahiGvGrtCr8WXrKBovUGDxIjUj9m1Mutzzv3b
lvWKuCUEaHVkbjOP3rM7JF2uFMRzHOY/YGizY/+rJmuvvcz0IDK5Mj5MNWsg0xsEDh3dLPQ+Rx21
WNVqfmaSZfjEE+EjsSdseIXtDkYVEoNvnAxZsH6HHQlsmipb2n5tfkBXw5sRQFwvq48WvAByj+jf
YFETxKsitPMtb1EWcmdEJAWXCj6764j3SD/Mr30tddgFLIGgLZUtWGp6HhdXe8QvpG63+86Ryy79
GZJsq2ko9Tpwxtm/Z96vPtBHkXduVkNbORwlUSixIhAw3rK60sY6q8NULns1QitqrGtFg+all9h4
MBhwsijVcRhcJnGfLJSalh0CNiETMgf1CxmowDTRp82rq+RvYUFuLimX5bqnJvjhEej1iuty5dBZ
XR6Ruzn13Z4QRJO0pHXxyvJeE58MPvMnl1RZzDoh3NPaF39kTBGqnSK6IHC0UT8csp/8lt4ZIiWS
6ieN37Kg2GDXeq0x008cnYBnzCzLCERRt+gn+fPZPmL/oLPmLb3UcyviFftNm5GmQqhUDAoTxfmu
RPAbJRZH8c7SfwPqWWSxnbSjn+6kbZwkfwq/M3wV/FkygCkJNtJPhM1unjrLgSzblkzoBpnowANT
Ur89y5g6Stai6DjWO6U4m04+RxStY8QRBeOB1YQrPUzXRkRPuvHeNONm+BRRe21kctUqqKWg2HZe
srFH9IzFEUPk1gdxEel5BBUeq8ecP0MfgAqRSsrZgA9VsCiGjnIKKE/GqWo73lM44zWmf7jFVa93
M1awltknGZWzCjmL+YsXv1lof1kGsBBF71m/8OkDpR97m1aIJj4lTXO0ohGMhW1IBgZZYUSsZC+D
DxplUVVDXa3DAp+I74TXyGnEjoDIvHpYPZIPbRkyl6Bfa3LTFeq7QG9q1OmJ+tYG+qzX/E0AAjhW
q2aYJX3kYmbdGSvFbSzBKLLkbuFzMPSzEbVHUTrQrKSV1dVJpPF9rJxjyvuQOOxlrSuwQOLxuOQk
hWUztZV+B3myD+fsCGMddONSs5FocUY5xngrRwpTen1TaNHJaA/gQuIxVfWa6EpNfyAqgtluNkQs
LQqFvwnq5Lw114XorlV4nhTd9fUHOQK6A5G1IBV0HD69t4TeWqluzemmCQQM5dnWpnOgcqNBb47W
hzo0+34s9wPt4aFenQ2tfsmDbYiSPsq5r3J8EMhBhmc73BycPH5fL0UHBxa7iew34WitEzb7dK46
XrcIRhPyo/gNMU8mMC25axVExJ1NlQ4czAl16/a5sxW9IMiNMveNXruENAsoQi5+fmEqXzNcVhlZ
2fxaBM0wk4u07V01cghlIRGBJirjESANGwjCRK29Urvi+B9J57XbOLZE0S8iwBxexaicZckvguXA
KFHM4etnsQe4GPTc9tgyeULVrh2mc4Pdi7cVasdHS+6W8QMCmOubBj6XwblhEauHY+LrJA83CLw9
ARw9eIeMXceI9A0eNBYBc0xHtQNImJQsIOVZjgmrEco+GAA6aY5kmDn4VMDRe+2qzEPOxCBXJAAA
8jP0pRvcNwuRKCR0mFh4+j3gPEH6BXNLvsxrnS04UGsocAZMDQcneHXesx5p/OCLAfviCYG+kKJa
CBQCBjkXEh+tFWy+EdYeZwvJG+2GSyB7B9W+YWtF0GCCqF4q6Fkw8h1WSDghJkrcekRSKV7CIcu+
H51Khae/1uOdgHBPW9BMQQwVt/F7P/QbNdrJZDJxR7x564HaLzp5Cf08zXwOkLhxOtVRJFeCXPWH
FRmTeHIAsaZsA9VwK4mzGTs/WxkODJglbZYDNws7S/UiVPqGq8Ca6gIL8RrhRanTHqmyXzeQE7zE
Hho0cXgkIxwa6BkYyBLunNndNxrHYqThIlkU0oy0JO8jhj0553wAgHttsFxj/vX0qtPUY/sS8zsh
GEnyIzCBDlNblO2vPl5rBFYmAZKCf8fuCIUbFaEbM+lD04QfNssLdavzWkk/8Rd+YHSHT2IYs58m
dxEavKzPkkNahQ+wUC03N0Ci5hFbH6yXUNd2GcpBpy6exgZkqp2ivGfMiuevCQWGnWsZC8jDKUWt
6fAzrJPh4PftjahqbVkK0vCUyutKWaQg6+UFlVkSbhhzgYjdszk+6h242diA1hxVnPMAPEZWGaa4
lOpHeglwP6YCMpPJfgzy75yrF5xog7+EfjRPencKOxwRd5zUlCHqr07l1TO6xvqaGPjRt4w1v9No
LhKMGdn0OeLvpQoCZHpU/3LtgyO9h1m4kiQf4xiwBdq9cCJQo3ixO8FDosnyfrceFEKmd5SgBvYK
7dyoljIZXwOADCjxkmTCFLvDN9R3Tuwg/i1wYHzaUX8JoWqJsRUoD5LEyeLmrMUZv5GCsg4q0xlI
6jEdmJh45iYU8JGLcvj1789ivWozrzbnL7w8GCW6HQNhgaMC1aPDzDKDpEsTwNiHG/WF3gdPIT8X
t1jJ1hV0sllbBDLKmguB0kxHJWrgNcyQpxRUpEPhJY+4DepUyDCz4ljFZQvluqcwkDYOMUH1VYAj
xzh6k9QHs+INzIMnKEazaJqVCDNRN68Rp1w6F0I/bR+vYflUYLT4SHaYDFsfI4jXPl7qZKki+es9
Ulv9WmHSgKcJBRTMGIZy9ovYE0CIYWP0RGsDNHE1unE+5zedkk7vC+FK4K1yehIjK6NjdSKgTpzT
3g7EWp4/UKlWwBPf6dqu6giVt0VyEPDFINPAsFmaKqKTowJGawU18nqMAjIssFAc2wqvF2GYRGuB
hSmR3wbf+hs6XLqv75MDGhgpQA2tVwPkhCAQmfdMKrGrtnFFggPIUu+APkDFduhJxzcGQ7Pw96De
mLxFX8NVwmayOYR1kLacXCtTuaQ1ACgmQX6hu/XamosHui9LsXuZwQ2yNnlP96UQGaA7RbWWy7U0
bi15jwOvGSEIdzRWjOjIDMQ5GlQnSR0Ma0peoubCU5y4HfIqZt6buFgSEE+R1oseuy0Avsyp2g80
a6GCTsntdqznl8Zd6bQ8Ug5pcpgNl5m6bR06FPTAPqAssy2175s2DBcH1Muj3XxxUEgPGETpb0aQ
ZHLC9B7K3S+myYMyKwde9PTTGSNg2lgzuIQmafiEibNzGw8bo+qKL1+BCE7BDwRNrB09prkLYF4T
aEQICIfRgEm73imD88w9Yr3xYpblJRcBjChYE+AfyOZi3Bcqm+OQbTckfgxOy4ra0w8CRXOkE78S
9gEeINBAotFBcpjc5F8Qc1XfcbcoUPsF4K85Y514DYCFycI4x9w/JP4tn+uy9564dS5/0KFa01/T
iKLswUoLMBLcOAaotSXZHdYs87eGwZBj/jxZDV/yxIWZvSs//6QO61oaD2+SkhH3w7ib6wLDevbu
PEZxxlJD1y9hoMXsgPmZFyFY/hZ5xOhjZuGn5XKRBXSZ5CyzQ4KKqRlYqezCXoBzJ4izDPlBgMh9
nWDeTqHZr0MDu4ga/7T1O6MsFwaYgEgaZexi+CuAKmA+gzDwFmP28PoUVWeMD738U+tfWs+Unw2I
m4BZyfO8g+5QPTTrjtlPGCSQKAupWdb66Yn8tSfXozlDrC8Z7Hxk382ZWRQDlinAUqmnPzW4iaHl
3FPy8svidsJz5p41sIbYsWsgStKrgVyyyfoPKgJSB/Ufdd7txC18zx/DpVRtP+JzvQSAQbQOT5yq
ltMWEvRLxtfSQ1ULJe51HM68FphEyY94Ub+sZfopHPT5cMuOw4b3AcIphSgDbbg8tNf4L+KvTyc5
Sbp39Ih8ifkn6jNIJf196jWzaZS3KmCsqHZCuAsTvwUXOidkH/pW5ZKJ8OIxNvZnAl8JOu4EV6i4
XCHPtGbslubSEKt+J+/1aQtXGZB8pnFbSPtI+zGOXNkn5j7IMT6fn81evmQnfd9/Q/BCBXjfR8RY
ck0YZOqSkxiYB4Q5KsXTFQ4oIsh2RruGl/AWgoEfLYpAXYf0CLiTm3Zh2hpO0v98+7nqscwaTAeb
IvLMODkYVsXOHQnVgYRvBuH8+w8h5xVTNDoXJM8EXyMzc2KI5JJfCgssHbAieSExa1ZYkeNY8aL4
rd0EL9unxxODiaV+8cyanppjRhs+iAHjAyiCDFTULxJKsPhIQ5D8t43/0lbdPwsbtVUu+SbWolSs
3wbeBZUXUqGWMO9n4CDqHre38cp0JL48lxnhgtZC+gPEkf7qgzxl4Z2Nb562VQEpAFUG0pVhOXdo
yacxHMGaDitK3tdJoXDldtdn7xM4OFZD3WWiJHMHOVgWonvQuDF56eCD7Qzk9qT+cR4DrTacdBxD
FyVjqmoTLGzConQLMeAA7KZ1wB+t74JxNnefsmiMZYrftOkY1zha6/ICe4qUCGmKsdEFYmsuemEn
J256rDdM8qpKDNZn/VySmcDAvge8hycIS2bVRJgpOMmOJQX8yrwcBKwBe2Ep8gn/kpPVcHdA1+A0
dvnmWCfxy+IJaf77Z77hfn6f0L4/4dpT5NEEMsQCHpy+4MVqrhxeHnDIVHVCa8LxRfcg98DR5JNA
qchxsqL23PUr7Pu3pUvYwt/dGc45kANsVhKqy0s2FZluyxh5O8U60K+O0/WlE2w1LyPmhfjezlLo
k1S9cJ++7hgD44quL3nQLBrYOI0FEdsVL3hqN1/lyQDkJzIxcrOfekVyPMvg+qoDnYcM0EQECNqp
FMfA5cCULKaf4QqkzwLl8bCsh/kwGSbh3tXarEWdlz9NCexIIU/AYVKpgRKa7qQJC2fVmTDuguLF
rfpADdf9lTeek2N9Gb6M6/MrkmH4OMJ3Zs3Hf78H6wOCQnOJfp7/Ui74cPHost/5IM+DeBG+U0Y8
T9v846diu+FMqbFwR/k1vhDsQp4fNlqAthoCfrWZSBBf/NacGrCc/dzXDi0j601fufk45xuLY8NU
guVxHus5Evh7/RkBTuDZGKhEro0LXB2wx0lSL40DK5+rIUoG35yyn3xuK5olBJx3GaTeUSgK0oBt
XGSLV+Rj/CVgHEfMocGsYK5k6zyEwrtEnl+tBYLOa1xnfavZtdr6mbrhnrsQOl/6piZcFBH+757S
eTryVPxDYF/kq0SdR/l8aNfvZKu+DiKHYXmsulOZnuTuhE0LNy0/qYDJNZnjwp1o8DZaiuYKB448
3aHGQBig8REguZirlqxefa0ih733MD7XIeYh/a1pt3m7tdqdpq+bnkwNe/jEuzxX1kY9r8lhfuH9
Al1uLz4XBumUxqHOVkOx6eJ1LW3oXFogV2NR5oGAYygWG8Wyqn1TuoiCx5kCMXLEeD5sTiV9aSoc
copX7FO6LvMt5Nmvw7PlKbEL2THDcNDPz855i7T5o21xYgPRVhisoKXU+ZT5PHo+Mih6FIgGQt1w
WbxnLZKbN9uemS/51hqBiMp8iLx3zNCV+VAPU6eK8P+UQnt4L+Lu7/1evSi+yuzbKnu70QJgIqgM
XkQsztjN79naSFjsFO2oBXGhyb2sP7XaRqSe6edVaoNf3Ol/O1JvGGqRiYhnMNYoir4S4l3e7J4S
qW34Dg2PV7tmMm7k3jsKKvrUwQfCRWETEQ2Cr49Rgzx48EqMr5iUd0y3Se/Q8dKAmw5J3w8z3JAY
Ygq2nNyS/mYKtjCH+m9Bfq2OnbUqMSlYKLknFm6KSVZ2ieH9VgjcZul3g29L4jcSmhQnIuuHqC8i
XhiPFn4SBdJz0W6qimE2hqRbIT+n/aqOl3Hjjcx9h50o2nwhhpLwAwvBHu4nE4RHtznvSx8WocKw
gkRVrkTOiM82vWjCb0tlUxorCgAKf5HKhCj4AVocfDhCyjon/isNDEDWqS7y1y+EelM7CY0BPCNN
PwY/Hbe9EVjqoepR6H2HDZOh5vciQPURYOdkMkaNb8wwWWuzSFy08U8IKRx+EiA/ht99fyrF6zOF
5oaNwryKbgWcqbrbWMjgaYxCxTeir0hZhfWjeP/cGRu+lIukXIZ6NZDgnmHgjGUwtzIf/9LvgWow
kObukLCTW8T1geP23sKqsvswwAYSSpJu2Ol7J8oL/FsyLAdPaJiQe1Z4U99w5W1ZySgK56E41yqW
DjiLy83ybhZxsYwQuAJblmQeFVDTnuUmFFF7wpYwXdAXa1hmFkLUQIbKFClQxzGo8Excs9GrPPdJ
6VpoCjqXhjBCDymnm65ba3h8N4SEEFiwKoRNYX6ow0JlqZnpRhNORQy/95MNr5h7WQheKt/sZCDz
rI6xdC0r+EhwsftFwhRpmtSomHaqvNXiDh+VBFvmJ/Kyf66LdEMbXyXsePb3pBgEU4ncSv2p7x/W
sK2TYDJ6VTYxvQukYcXV7x5aVBSVgE2MfSyqdhAxAoKeIENuOQafWnaaeADIHyqSVbBG2FoGhk3Z
Usx8w4LmtqPGBevSlvcIoxkEtbP6GLEQqKObiwhgRkukgXQtTJr5xwtDjhfdARawM+6SvHd4K9Ag
mIDh7npneOfYTNbCrf4t7Hc62vxLvpSU2XAUsl1NYz9MjBSxckxp0+TrwljwunoaOLhY4y6rO2Zf
iIvRtplfJc7MwlxfY6SdCPScq7vOsK/Ht4vpcpAhYBoQUAU4GKRM+EpaEzI16AyaIHpt7+ZmaZY0
2w58hKJlrFKGgS6fodEU6lxPTgVea7hOGoLHbKb9ZrjMsD3RQ7tpll1Hotc8Adskyiqfj1w5mvNs
8cic4WSTt8uyZRAOZZpJgx2escEZ6LbxCZ/k20vz9CYOMV2KhIBH29Q6hciv+x9LCNhUr+iYxb96
9yspRyve6T1z56MpHhp8PeSKVJ7dyAgMb4ixR9XHPPvzrSxkgwPdRvadQEXtNvqwivZx7gjmljan
0ah0H2m814BoSM1MPEHDCgeCCYZqiwotDkmXMsvlhM6Kzzn5nIvffNo8dfHzbFXVZwwzG0KW76If
f568DmhSahSonJ0VHLy3d082UcIwEriWdhQPOoA3nFFfJIFG0H6oKzjG7r5GEGBzLEcOFWxx0UlR
xTFxf4UXMCJLwI3vvRS7bUGvWZU8fvMjLHdx7cGWzCcFmj9FLQLQqz6XBMHWuEeWuq3Wm05cJJqr
YJ4UEspwTiXfYPUxqSRkPOWKrY5G6sLCySd1bo4PKyNeSuoBtXzsvodTwoExzEv4s/KK5zIpcuk/
nBpHASRq43ZU4Woof7F806KlUfnP9itOA0R4ew44uUT57d7BmssBklx11FjpL3Tu3vM5FaZUWm8e
a2QjT30RZjOCZlDBBXf69QxGsO4SwFOEDVEnc6FfazGeSPkVkUlebGPpA6s39L6zpB7whkUYIpzD
5yqLTsbbE4VlUS5lZtkWMoZRoUqwc+OkKkHGrNAcsMtdwURn3M18O0Q3q6zacHcPvSw9i6gto+W7
pXWYD8Yqzlfiy5bKJSVQo+/6cSW9A2FKmd1vi+pyzz6s5GBRqCjJVxjtM3GlwRyjDPsqjd8ILug7
W6WM8wxIfK6WuKJs59uWEG5oR6AcFrvSBVzl4fcNeq+l0PuQBaarDQUxno7TGwe0J71uut1Nj+84
xG8Io+5gcaO6nC4liljNjesAL4CONlQDXkhk/xl/te8/I5snMT7E4tVifmeMV+bYcDxgYMhkzSne
YCzybIUwT3r57R33YpcwJ4iZlkZVyTPHqfUc41A84gwPFNFsIp5gWX5aDbgqg3USltVdW7MSPnoS
quMgxJDO7qA14Scxqx84OzJLIB/1d2A+U4PAjmvr6TeD95ycYGawEy1C5KHwt39IszDdOgvCtbWO
WvEbxfuR3Kh+/qLcyRDteSV1gEmdrUOed55oZThhsRsx/XQ+wkDltKZzILJwcDIlSHAd6F1FuZbj
ActYprkEgEEDCXFYXLDXwv3rYVjHOrxmeNCYgQ639fldjD8IpiJu0ihyG6YxLyxrKAuU+Een4Xid
k/Av5tDJ7vhQZmAf2BkL6OAGf0xnr8LuB2ifYBd0JLChkAKtcMdL3lReMMrsaqkBAFaIqwI6Qb6F
leMS4igMA/Evr6kVbIJwZdxNhIlpAd2T3vA7RbUtuePvq+NambEEQCg5kVpAeSCv+2s1MLXgJAWp
kEnyQRQBkw3GEobNgJVrAwApCwAGJ2iGgwdIjYkyK9AUnWLw1NLFgfVua2grn8kOUEhS5kxYQGvU
lw/3QIS9Vzoy4xjoB4wjhN2Az0h64JzxBdPR5QN8nUE9K+l3zcPSUQskEdKHXYmWmoyY1H/W8Iq/
KZI4bshEhWSIASyHspEFYbbS6gMiLIJb5fcC+YtOUDHzTxVDblcfKQuJKMFdF10Q3vzO+7kmzArY
UhDJ2liVT9/QlwTb1OkcnwgBGh8kPdUxhD+p+GRb8Zf4NsJeA9H+xvVZkH0aCwBz7r2JZg1hGk42
5yKpzNOjxeJ/7P3JQ53Y3cgGzuYFE8jICyFzDXZfwiLdCRAq8TM9QlmVoYg5KrMhZmcIIA37/gVE
w6vFhBuYI8Z+i2+DTlC1FZ4i3kfww67Vh7opgtqpV+wB11iCrt1K+KjlR/OASWMhMWLOtMUiOl9W
H8YLDNvTEenmTtK6suEZP/qnNkeHJ73sfLqJGEM6JmfyDPIToZW5ErRtMJheBpGXX5WWhfkNKwdP
tsnCc/r9C9lOmxmEoudtkAlJsuFSJdJ61DzuK03lNAwglumSU16SAMUDMo2K+Qwp2L/8VDi3Vk2Y
FAo98j9xCZvhdYRqC+LEYsTTTnObZoFkaWBVGzu+CDMMDRql5hPyG02OALZBM7+N2KyfNCkm7Bg4
HqqLxQIWKPizgnS0sNsvBL9idso8jhxYNnrkIhDBIQKqNEDo3VxNDgTpNFadWnDAG8PBgY5J/HvC
scZdeLwv0+O4oxMwddwjnRg3nlO5Jj58LTG13NXrFpW3g0Cwwo85w/MDus30pEryKWHpvUmXtCUA
ed17fhPxCNs3TG01CHGPxtN2Nh6rwU7/tFONuYViW99QrADZ6tNzk0H8ATAEZIlc/Q9oKGBppzc2
yme3rFxx0y2sDBa1HT5gbing1/1M/UDHMoKnAQY5Wui1n4PJSUCUMaTM9sxyLjcwSOAEcApEbsmz
XunLfPc80RzBWwdxM/E7nN5AuMOBUf2OeAzwpM8xFjlwPc9Nh6P1LAl4NWPmc5RGgXZJ+hlc5JJ3
jHRdsdH2nWEVwxrkN+YogdTSPHph1j342av6MlIAeM9tVU+f2kic+jO9jmueG+sp7pia4tfE5qP/
gXUg/WY9ZltuXZN8BNW1/htrtGTHAbIJKXKEFRkuP1kBOUVYRp4L1CymgBBkri/BG7dF5siq10k+
1QwpWQasUJRgll1T3ekYGbkjp6wDZpUyLXhN0KzGbozsgaFM5AB5AX+BRIFHSZED+1rtID7Z4Vc8
+btS6ZFroh1xdUgS0MrprGVir5bAenaGPY8NhRmCUnjNjxS2Bss99mi4LAawpaewYDXPICYKtwLY
QPT9ULxcBfs4ksAh9oE+v5GQzfQ9Jg4VreaMHcSWjc5gRFvo5RGkZeS8iVt8yHuT4JQvEC4wJDBj
BN5jbYPWFhfSfLuZrgTCiVvSSGARe5xAzeCWlt+mq/b6ugIP6Gcq+fgP//O9TJHBcYfDAq4gnMI5
WPg0YuYPfAaa5oRoFiZM0/ttPxvdr/cifJnKkXhB1O+k4QII0JMcX3ss5FIQacyYXSxVOT1JAg4R
0Vzh0lqXYludmm204Ekh6yj3GO5CRmg37Xqc9Kqz9pD+FHR7SLh4rZAH5iPZppxCv1hQRuFc6NB4
+km2GRAt/FQ4SxH3gWadmQ/keEY9V4rbJ6pLNUgZRrsQ03KRxBSXM4yTR0rdFEoakXfIjVDuJJ6W
YDGJ53VIicOsGyZQ4nJ+WjUoAmHj2Kcg23XiDrkBAx5WW6Cjpv9lm8ES/neUIZblrIqr6UjCo5zF
AhRYnrpfpLbIdvoZ4VqR6IStYzJ1ZL6KXI1XTFTdrYiBi9xYwbLeF3unJ5KsdWo+MuZCpMGSjQmd
hnoVT7Kf+KNMfIWyaaajo/yr51Mi5kTSBMymvc//OM8xxUMMC7zKcahMcwM+DFeLJoFdQqMlK4Qb
Z6Bj/8qnYHDy3SrDiRob70GttsVPXLvpCuS1Ujvxx720YZBAqIsRScy1Zm92zJ7uoZ3jHcBJROR0
awS5fAPGFbFdToMh/51+cMPoil6YVg0LTo7P95q3jJvMKC/vRAWNeHgwqvUq4BhITDFMmuENTTc6
13dOqZFZqfW0e+tRisd7ukO7oO+Y44HUdlQEhDYCP/EK6HQYLPK7wBRBpLpXVvTLbNz65/0z8f40
t+sd86vmLQPj4bUCtXkvnRhcht25uW/Y5gOzAso0LrsNNN/vF1O4Bx75ZLL2S94bBA4yvtNtxZwq
YvGtdG0DCwX1GrpGJlhM2jQcenhwlIumGwF4MXaJjnz9qJGSOce0l5j36cfjV4czGnKY5TSJ1KeP
VNK6qEEhexNFOVzBEei4Ztf3HaYHyU4zvXeOqbSjQ7SErg6TFuxORS7tpJC8cZPAQvPUFh9Se4nS
fYlDCQRlDuQbDPCwwd/Q0VS/kGiGPTyHNJx29nBDwtYtYCNTuqChQMCtITHZvcF9C9e8Pd8Ho/oo
hv00oLPIPMO+AHTOs8gFSXdRtpdfB8bq7WteGC6xbTnefBgLahhq4F0GMmKncIz391VxFdkKsJE+
kqNJ22VOzzg+51wmWO3Yd97bI6d0ZIwnslmw55jpyF++ZfhGs4IFBii+f20P748ktXnc2a71ui+e
X8tBw6aiqRYmXiHWegI+OH/JJbrcV+D4LCN8c3N1KVKI6dBZrfJoaJ+1sW/eM9AaiPYi7F6NJCH4
qre3FjTm7qksZXVzSDsbNg8D4ZJUBvh5OXT3+4SdOiIJdyhgwvUdh3wpGC2UHcec9JlPKZ3Q+PFO
Ri/EYFjRfXq+Gxo63KUOIshBNgYmJqFNIGPDTxwlJD10tdJKt3axvBiac6HhS3PUEBu370/pdSqt
tQzSYsY0fgFM2om5P42hmFlE8a5+nTmGZOXaYqEAFYP8NSCw+1IX5v+U6gro6MzoV1Zlcy/AD5Z+
SNQti715QaPKaB0SuVmswZ+I7MidAVsCrDNQg0az0kSphe71s6cJf1afyb2xkSFlm9L8zLHB/o2T
H13fEYtdv0GJc3gIxNbDvoOdQfM78YqygoJv19ElPG885n+EdV+oN7K6G/VF0xL3bfek8AgYMdrv
BJJbUIfrDiTcTD8tbpyX8NHeN7D+CnIOIvwY3XvjM2GkMKK/avw7NLnOPLfESIF++MKwrcxHy5zW
wOHr18BlwPRpcuKWLgCfrOVT+NXQ7HWDL+UBrB8zvWQI4PEpJ0Fdt++XVKTyRV80Kzom/tsWJ139
E2HaCCxkYQ+IY5tleU9Iwe9D9lqnQ4Cfv2ZiE/GRY9sGq5gJdEc5m2ePul+Jd8hWgY7L/uuKHKpF
wwoEaZi3RsaME1SfMb6M0GEA1gzfhx5wRe3mOcFd4VxmbPLmfnnDWT1iBjBiS6DjI5psxQ5AOOCD
6wwX+EMElaW73RG5Twt8Io9xig4p4XdrKfZkundWryh7kw6uOELuntXNJTT9xnvKI4EnPr89XJBn
4kN0g2s46To06ZBSqkqvz1qHqNE6Y/3Rv9Yvcy2EmzLB3u6YD3OpnIhCCXZm8prJkp5coOlN/uoQ
XagiV69sK9UfsbV8Y1pCIlazGi16CGnfx+dKv76mpiW8ptHED2Iw8kT2zv5u0MXJi6xav7SVGS2s
PIDIIJnEtS+xY7GqpThAtQxEDpcovDRZxOWzMvu5nm0S4RTJB7gHChGIwkkEQupu4/T5ObaniOIe
oXWzkQZHR4HQSaDmc7PZv0svQXaLyy2wAznFl17912wR4ir5Wu+pwLyIgPsZTviUnzBTx4Cp0L0h
YZHMzYnkiIGh/fRJ7BaGALEUElmoZ/DvMHbRkNe/5uUbXPAzhX+WBxrsFM5zlQUMFci7m75M4l4P
T2NrEFQA1STju3p3hsT+G/USl/5BV1n/dl0ypXZQ3EblqSWnAL+NJVzN6gdhNHuXllHD5DvH6t1v
cMiCAocvINpUbQ2HhIik1pq38eFt+QS2ZySnEopHaYsMfxE/3Xfikh8i5kHyW+u7Z728/77g6GEa
xsCaST48Agb/V20nIvoRThnBA5Bf5e+G8UOI6uEJ0u52BDk/tfUrXoXNhdAMoggx7ixxZZuc7yAn
93GGt5Jz15cxg8x8YaHUoEUCfh4dyfBeA1xaX7E+w2StPxc5xO0KXt/iJf1AKUKM1DQO13AKkYda
H2IMEcWccaS4cPJ9vLAlHWmzoa5MgAW00zczqmYivBqiI6GRgsaKmQmSx9QZP2T1iPUnTKCehA8g
2PtUifG9EIu3NjUZcytGwzNxg8OjxCgNp0YaEQSjyMtnA+JyZnZ0rTSPU11MLxJiJcCIOYMZAOUG
0xQb2gLugdRt7HeIUSnlH4pC0OtNprlMfjzKtH4rbiixCsLjgWomlpNT3ckIsitiOiEXEdKG1Pnw
vEBLRKoHVAHXjOVCeJC46f8hz6XGz5hr9QKogNk9hST1XAkZ6UobWSJpowqovRHeDtbffAn+/wD3
JEsQYjHJR2LUMLgOtPYUfcCOedsUdkZFPYhmbkaDBKmuFyFDIn0nk4W0THwW7JzqNZ/ub+P/Kcbo
MCPhFHyjtJp4OHwCxzAmsQZPF50HRz3VLq8P+h0XDE6iEGvRU3Cnaw9hWEHJS6DS3jgstdzRWxo2
J+Kgk7wuZP+zj6bKB2mw3LpZ4Q4o61W0/wA0M/HXkAitnuiVPfJQy4sBL6BeIRFDwsc5l+1ry8Na
EFbzoDokbiLEwb6ALBpKj8nqLHOyDrM4m1oFRxaI7X0Br2lWYaEDa5pwByDDibmWQ3KjvuZ5cJbv
CQGaKMAkRsIoh7J7SfDP5Lm19AsOiG2huEbqlArOqS5vUSEuPXGmrkXnckR/wwTV7kjogqxA2Tcj
UMMfHhgxyg/z0W0BRVABAalUMdWpLU/sMvo7/Ilm7e99yay1pG/4hzbQhtD4dMd6j8GY9pWhd/zT
DohxJm0S0D7gNfOW7wYqCVQ8P9sDnVLp3gAG3j3OnDPhRjXO/+XnR2QfMvNIdFpAiBZudPY/ZxIn
n/M5OO+yB1KT6AhHDa4auSYtJvtEpqZe8Q3ShhMAVC6lcGFVYE7LNRW7ykeHKY7OJbQ1IRLCbVSB
V5EfeEz9DJ5ly5AL/uhEIaS+gRrCSh/W8LVz8DXIeg5FNWcYa4r9+X6IeM3cyLzC7mCqAIvZHEEC
MvT7Be4bG/7NSTyxP2ds9RpxBa0eZ0VPKblRwf8Y2t0knKtZGjlTJreA4A7hll+DZMi7TfAGGUq4
NDd8Ssp+ssiQUFyQH3EGZ3A22MgsCwvLN5hq4JPceDO1cd8fPGafr3LovuExsK4RU2CbdsvX7ZZ9
CZ+lCj3+qYG6lzYQVQVZDgR54reiylKqgJ68kX0LCj+In+5ZkfsMPb42gR70x8QDYwFQCPHzvS59
+kw00cR/AsCobLvGwUUN0rBNay6c0ofOFANgg/kkSj56rreLxRytPlAx4nJgMsgJmHzRUf2ox6eP
PpcMSUxr8HdCkQbVsZ1BqeFlQITV3/i3TdCKyvGQ0dlOvCCDnTHRW0AvGIVpQH+UTyv5AB+gparn
0sQg8oW/mdcNWJe55Dy3ONM4reYiZ+FsfELdwQmDYfILcrhLxJCqeExPSQxnATEG40iQHvR3FvRJ
6tTCraDz9TaDrWIdT7UZJyr8RqWyhy4Adr53UzPFucG5w3a8k8HI34D2TXRKECz+qR3eHgbud3Q3
ELGpDQSHn4IjQYrDQbORYenDRyNJ6IcLAYmW8ll8swoGCGgDQJJj6A6UWAYFDSxrTM9eNoT/t8Sv
M+9yj46sRoTNiHjwaR1oQbix6E4ZBZkxbvQ8eaq0iZ7e//VYeMMSwwfTVeDi6ejYXaMlJmjC45FS
JJ3TJwH8XAGTdjxAKFNrEqo9Fc0oaD8vArBNgxFHm6VtJJDveXhuEl9PcM2lkprJjJRb/HP+sXcN
jMN48iC0DBgW4lY6WA/z9wlLmehHYuy+Gc9SPhrr+wpRwpKkj8MIIQ8JOWbINnxCZuhMAsSvYs/2
T6ieCL9izSy5QqoDXW77wFOLRy49iMEEUfuHe4jn9+15juGyyrYK2hpiY4PCxAaLHUNctHAXchh4
4xOQArZQxXCVTIMJyrxZwhuEJBmzM2fiV/Td0EnDuCeUwESgYk+ACqqcM1ufB8xRj24EcmjETuCk
+BnQcIQz4UIyCaZWHDnD9KRwMeALKA4iSg68F/pp/j5SHSXTrUT3LsN3B8KpoEAj4pnYxNEDzzDc
lZIHBQVMYHwIIRVzeDDpUADkvlH9mLjJMU9V6Mam8xIOKrgERXF7xIOcBloDBMT3gWX3nhbNm4Jl
ooPNwBfYf7ltuWCDJ2jYi3TFR2bj8r/DRIC+ddi6wAiYpiHQ/ydlzHSzYjt5YpTxbAOGapQdAvRS
G0cZiZqBBuUfl9YUKBjgsDj9kmHUtv3gEpjXH/INO6bENm+c6smDQZR06D+e++632MOXLs7NGuuN
DzZQSZ3D+XHmm/PE+SkQFxTmBlOFD7SQLRNot8KBPYVUcrL2mLWn1y7dDJfEw+jUaQ7V/oXpl21d
4QkenofhUp70i/UQ1wC4585Xz8WnfhMO/LL5b/5bH5Fn3hPiKkACJpyDd8TP5jXx1Hn5vCD8GHgG
2kP+RevLiYACjMqvO6vY6FNVTaFcUxMM35jKz/gAYPmhnlG/tFV/7E+M7vgP+p/oNnzJF2YBMLX7
EzbbkGj+3rti32y0K6CuEJG6Yssb+mVe1P/i5TtQ4Kz+FR/qZjxqx/4K0SbfiH/RrTyJXzFDe3zo
PFCJJZBVtlfmAKYsbypEqAZgy1/S92sab4KbBnCorx0TeMiHN3MgFZjS6x8b9QuQbtzlH9kiPXaI
Zk+G326et+ZkLNjepGg+aXmvRFPMu2O7FhlOROvkLNxeLrNNdZUE4/q9b8+6d9+0Zxwpapg5EDwo
ojmTiplxm6RijAmq492Y6eDyUO8x1VpJq+4LNukG2NZ3cEFZZ2fr1p5hrKXHYjueAeLbfXGsD+U+
Pz4f/e3+9fwDEWXQCaaYrQxcODkigfcayPouNhV4onFldDhVkQPCBHh0ng/50CxHDd80kH68WjwQ
1vQB84kBQcdSoxVBdDxjjoFj0XfBUcQBkczlp0sdbv2AEZvwxoF1+lmxbX9D0N4GBrotPixWP0Ry
pp5/8JdCHRNSgm5niB9ZEfoXd9w3WCLwbXrp9sWHNhd2z6WyxQuV3gDwAELoD+pNupCJNw/ywBHF
xAxCMMRTKMf/hjJv7AIo9z+k2/DIt69P9SM+WjfQGX1TPWTa6jNuzb+g/qAnGDoCyoEdGgy+PYEK
+WU/uQQMishpHgiqLnE8IQ+Z7lGHK5bqgBlDlMy2EYfMjZv4PpHhbRBOdIc9O5z/kP8cVvytpGwE
jbqMJ+xiEVpxMAj/kXRe241iWRh+ItYSINItWVmyku0bluySSSKJzNPPR8/q6ZrqKtlG6HDO3v/+
A/A+iDSnJK9MTOkYfKXfFGgZmjYej+za3Cdf8Qm3+OZmNp/iQfkdIoczXHqKvuj31+rZ/cRXZad8
C1dhzwOXrpHJCj/aT/uhbaClf6i3mcv6aG+SAxZND+FCR2fEstyx0zN96C7vM3oQtArsp8WJSown
kbtJfQdfafzI7nzQ3C+FLZDtcke9SgGsPOXnWDndE8RH/em+11Sk1WHJ1syWswOnB8bnv6q31z1Z
Gi3tIEYFpfn6ZP3BdmHXgZze/eN5zylav2FYPQTmvbIV/jc/nXAIA/5yos6ah2t/SKJ6JDgFmTFw
K/hgzCEkABCBP7srDs3kssD4sCHEQf2IqcwylqqV0Rj+pJz8QKCqi4lR9BdIWyziI2bxEsa185NZ
fepcBA+WrV/ar5h59r/xi417+gHlUQl+Aipd2qhc0A6CfOnIHJn3IwFj1+VN45uCQmrWexolzkqe
GECDddFhS7+qgRqKRGV80SwC0gSaRiS0aCSBiCDsMYEfWUFWrgNWzGdDdC5/WAaDP60g10OmQ6cS
K/t0WkNYw2yyGE4LjAPgojXkPgWuLiBscoNqR99AKdL8Cbxxzl3Y8ZXFZLDGzM8gU4p7AmvMMv4I
t+VgHT+hxgrX6KfjpjI51/AJQW1p0nOBIVIiwGXqaepQIYXmpfJ4ENEbp7QsSK5wI7J43IaGumAW
EQniPJTlb7HioRycsEqMsdaFE45NnBkDPM9dPJMD8jIsQD3ge6BJPGxuGstsXqrz9o6PJFF7cFsB
rUhCYQ9GwcT05gVBhdoVWBpmHfNwFyJd3joDgIhNXwxXj3giRBwYKpFdxn+CmPIVfHXbuHwzDXO0
0r9wsCp8cqVJp0v9g3GVRNaFzn6M5gb66AxW82wun5xDWV881a485Mt0XT8NuDe5yAErYmTMKolB
My9KzAxoxPQcq2UoewLEiipHfYpjR/n5TpB3NZdFQekVr1XjqrUfUGrhJYkccpUZiyBg2PzSvaPT
tsvQYjN8Uwwx2/qNKApVIEMTcOii/bdp8oDVPwK5c/gjmWzkX+12tvxhi/5sHuMZkiJBdmxdbPbi
FQdwLlNBM8ijxlwU5cRFYStvrceAFAI4L3Yg7PBjDLSM2MvNcJwZHwEf0fXuul1+qnAIAp1Kmb67
8+kNcqPOKL9we3anbHI7OJk4O7awEQku4qLsdwlFfVW3OFdYS/jUWK1CtSZrGQAXQly1JI91T6jx
/6cbFJ6m3KBwsuaIo6Fj/AWpv0MPH6FGXGEJV/fYKa1FuM+tSwGN3jWM94GKw4ObT4jW1v3kPgzd
fp0QQQTECnkJ4yYILhKdi9VwOIBbtE6Vb0juEWFPpJeKQJoUR09iS5BFrGus2OA6MAouBQcz8aHb
LnnD8Ka4LZG0it9fYkcq0TWsbQeirFVflvUOW9B4sVdbj52Rqt/wFQZS2W9EHQjPK0BNYzAbv2Hs
Nb7vE5U1i7FXdwU2FnCooQsvYQP1u6izZWEvoDz4SJYbuJFGvUdzrGGON2ykS9lYwnDTFG8gAdc2
3HGBZsNu2TuWvnReBlDJ1wtjTTfBLjE7VZ7xSUtKhwH/pFvDj/Gg2n4lPs+8vIYAT19DBEy+IhlB
k7nMo7IqZQtvyHP3A4KihzNKaYarRbHLDzGfDSP63fSR+7AjtuGX8OAbS0D5ovl6GA/BeWVIFLZs
Fw0GyplnIJodt0K961SyIXZL/SpBE5s84qMBeeHrGycMLwJsBAwJAC9/tgn1xpKZLB2uQmBAs7ik
s5V6/2Zr4YzQqZt9AU+1iNr91g3MfRHWYLRrwjYV/nDaA7VN059UPqO7ARRgFRUaE+GVENjtl47W
AgHOnXEJ7lADGj74bdSlaDIYd76RNs1tT7DFnyAefMCJICVCxNL22DqPnxmmjG97QZSVuiIB6rXr
pJjEelNX2bV7XDxugXScILiHFSTS8JYv1oaVWsejszS3ouVcQS08OLb8yilur9/WOjFHRtgPylFE
IEd9LqNGV/hDQNADQjL7VPVvNqeah9WeHuK1edLywEvG4jxTV5kEecLWZn9mBkQeA7tq6YBkB2QO
AH99tJBDUKfHx1DwaTMTiaLPEydbp4FJ1B1yeHAO4ZsN38Bo5u0uPpn0FTDu92pxgEKVBjiGE7EC
zNv4WXMvg+1MZgUG+lmgBgNpWDq40aev7ZvIZn6Y/+IMBr4dDvRPIed8jDM7s36MZpnynYzRXBhe
sLjj3oiwS91AvIANZY/5dsKsOfNoV3EKjvYYqTDNA04InKw/59M3c5A8XmnxisMSZTvj4EZdR9TR
IpTv1UIwtQWWnD7NFb0PoeCwo9Hkl3Tie9EmvC8Uv1/iHkvdBmV0+QF0yOLjfFEPieoZLiLqYrk2
JLseeBqd5AJV6B+C7DkqREOvX6wjcsLgzLNw0vM8XqcTLyhPXvWl4g1rWITPLWDkGekHpx+mOPwP
SxZZ+HpD5QHSnnWfC2cwSDQ0MFiC9bpvS2a3piFNzMw+OQOJKU6pdTuGJMWmDMDzqXIW3+3737Lc
vF8LL6CAHkuauG4/gvDmbxqS5CgxLRWayNcfuJFuarW1Zbhv6YKhM9BRietkjtQzxZnDmPRNyIE0
iL5E/FeNXk9qI/fFVfTSP4J/MH0lQ9eActXekJKuE/FeVSH7jKrBvqnCfR5tAmIeRkT49Eoy9h6Q
OSWMjxLYGooyOYUQ+UZa/WCXEuA10jaCJ9eXIeWgwIplAIl6zVFZAZsJwxXF8Mtat+I2umC4+jcC
t3b08cHEbgzQD89dpCiK5PgxX8ayXcVa6i0NNHysKiyNRu3eaehKEyhTQbp9N8pnHBzAenlUp5Bq
AK/sZLSrgVpLFA8CupUs2lTFSZhI4m5rhJkVs0w4hW4V9PesXgUjgLOCN9wr9VB7DwBng3Z+AwXP
dixDc5owDCqW/Bb/6GDTTJktL+RTYJT3lvzTbJFctZd2iJdDZgto1ruq2uMb05MULSFZi6XT4qhr
N+ypRFWFvdaQeB77faR7UzKc5jfSFPSzKsynRERs52YVgKTMllnVro6XDv57u3gw1kVwGWseslq2
pQD2vS+MwbZHWK3Cnoy0L1kCYMRjUu9WAaySdjPUyy30guUQngtqtKn7kalMKwE2WHQPh9lU7dS8
FzskIlPmoZ+IUSlJUHpwp3bn+6AYoZvCYUyXBS7IokdauSsLkz3bEnezLBXi9Ijmf1wwmhWZMeLM
j5auEktQ5yJ6Ju+F0y5aYPnICed2sjdm5ukyZJmE+C+TWpOxAeYlY64J5CNbuEjJcDvTY8Mx9NxP
3v860oGLCFKOgHBAE1bEN+zrt+zzFvOMAAd4r4qA57LbaWgQtS2pikoMKVkEQ1QRA0+Y6JAHfX19
ZhKQo6aeKxqWEa0a6V24Vk37V4tAlZsi4K6dKyXlKXUrXl8SG32Exi24teliVb6uQoOBKFQxjS6h
lRU/ITklTa+VQTbTCbIjvGZsnF7icHgbXykkTYLXucw273dkmTHMLL1uoEFvXnuDz5WwPLK4EIFB
B54bZHBuhhjZvixWwErUSNh74/1AbcaLK47J/F8YXiqqlkJYHInfWgnwqGLwnaJYSfUjNbj24r0P
SsBthctkChgnz6h7+1BBCLD7FUd2oXGjN586oq0oaO2619xO2OhxZiMSXuqSG8JIZvw3r+R8+o2H
YDu+ek9H6aD36a4or/HIw5ONWzzu+sWzib/USD++i5MKR6Ljgx2u1SyIw6ioKn+Ukk+N2dxC3Qud
sQ7xPY4k8GGSpPWXRm4Fse3aWR72aoNHANEf8CQTmdMO3k+iN84bd5aMnWghf6pYs5C+Z35HmQSZ
luK3ODXN5JeUIl37OX8DTf2b5+ez+51RzqKscqfBcI3YQgr9U3v1ML/InwcYErCPiTBADzazTda8
cWS6aiXtl6AYPEB7jZ9PrpMnUlfyqczvOVr23gsPNiVtjpqCxQJqKtzcJZ4HIZ7WMd7arWgq4SrJ
364GES7UX9zNj3Ix+xzRuPGc3wz2I51BPcGzloo3CI6A1pjN0raF90oOLb1LCqwYMfoMgn+p7pWy
vO9g7Kozr5bJxFeTkzYgGIxSmLMSqB2S+FAgTZn6a1RLVsdAQr8kkFe1oLyWfAoSJ1ukN4wJdFOj
l5/DtRZ7+GQKTiCQJ6FdP5p//Yd0Bd6kOkR2D1gJ6jDcA9QRGPj9m/aseDDq5DYeCcGk6OfufGk0
CbTL/5QrNL+cNBnmFZtK+41xpUZOPx5b+vAhz3Y6ksNFnBCeldCGyPFHVBFNoFbbAhbSUKw1tpqi
070R332YB8wYXrDg315ImuSEs5YiNP4iWi91ZaVHm1xd4MyI133xFIDFImQ8gkt0OFA7Scm5hl8g
FqKM7cDL0eYSMmDrCPYDsqeY7HFghaTf4gQbeT3KaBhlvB3shGHUUd10gBwW2HqloL6wMSDV0B7/
GjDpSzZ2NkarGRBlvQ0SXC3l+sb4KnKY6BGvxU1g3pZiXzi/ZgkbhCo2trsTndgwwB+24C5g60Fz
TizeYhtWqz7wgh9c0wz4VM5yE4NiMErAEaSc9VoZR1e11t8eHSQZSrKCpYxdvR4dDMjMlSaXl6m4
ynJlIVpQS8n2ebXnI4Fgg/s8E00Rk+/QxUZxenbP0qqjfXyut/It/IyYudBeY8VEz8KXPt8tWQTc
zLlZhLHwTlfEcNPuCAs/+wWhA8cpEF6CS9Md80NTi/wBZBEGk2787xUvxFgTihrST2wy1bmJbb4T
SjyGZUuLUEK4erbx7HVWCj9xZtqDbEr3DHG/JU8OUIX4iOsT9YmL4yuyLe0RgZ6AmvHikME3P3D+
xvBFQ8MNs50R+ktMpDoX0SqDd2C4mn2f006w4vM7PJdkgyp/76aDzMQ4gnGvhggwx8FUQSOoyLuE
KQdaWmMIzgqAVAPLcsySVfXGSknNVnhHmsvis6avzfvokzbWrEfov7NxeIpTCiWogTefHH1q5aYP
UDvOYyaR2ayWQ5NvptGNA9LZ4u6ykP4orWQF8EDBi7eEr1CLwiGiKCqJD9djQtaKJaN60QtK1JrR
LapVV1oEV5lScmiilQwfcylCNdDUrZEmP0aU/UU9zQCC/KHZG0LmvIOB3DFlL+cZOAZTPNJyoqyA
bsIA6F1jYjxox0SvLm1bX1N0DS8ZHegLRhq6NxUdtQ7KMX8/TRf2lBNpaTgjpM8Yr0PZuPRphnTD
z0mgnXTtIGWhAy5jcOlhAgNKPk/CPCVHVqPgRVqFbkMvEyyXKL84tYsaWo7IYFYgsqITFtQl0BHK
6vjK++e8ZweNum0MXwy/AXzaJFsLOOiMGEaXKRakxlcON3yOfBK4sM5/KSjoXtemwaxDqxj1YOcE
KYzEM1uFWxsGTw4qXRD8BdzrOcNBZ0xlIPDKsmT9/nrlZLez549wDpYZ9BzB12mfon65IyY7m8HI
+eJr7x1JgOfqOYV3HgCOChGSQEx0ursBBPrq/02MBqd48uXIWOcGLIaO+OJCVpBNRbYiH6QcSC+5
lLxMx1muZ4japgLzl/qoGoySuLyXXt1HgYK8UlU2bh2qyS5CUCbgjqvgxyM0tdfGS7BXmNu1rmIK
VtlapxF0UsDHgF7cCM8FqfNGJhANrYNkFrtlPpA0f59LVyi9czZ6VgrbBLuTor4vo6+y2HKhuHfm
OmRtRgYAq2GRbUTw8SLQ0VacEvatSVkSfSJ5kSHBhhHgYwNFlcg6h9IrABBgzX2iME4WN+5tToCf
5rZ7WC1iSLQcasUBarQCktlPJ0P7FzLQr8FxZjcdzpnt+6H9SZ/jL08TlDrmIgCwBHSBpmJKxEwy
9cCCE9QJv6+vYi89gYyGn5AUwGqvbJdX4QcEofknsXkyVGBc85NeGWlRY5KLBBmSM1Rp78UDOKne
l2ftrt2Hbfk7/o07Jsc8vipcn/7CD6Nv5XuLW3A9WD2UK7WbHcNPZBjjpfyoOlP/BRnrD8Ennm35
R3UcvuPmAsQq3uTboLoTI/RmZDTNqP2mf45oJc1g00Hwh8iBhb4ZHF6s1DsPQ5E81PRaC98ipiBR
/rZFBDoNvlMJ1qEK63l6obcfPkbg8BeArawBsxjTBWNfP6swCADY7jDUSjlayGk2E+iMtdfNvxtC
TJczEsDxxqGH0vL+kbc0khXIhDdxxurNQAmQYIA7Kw4Xmad3J0o4SG7hhfVE6ZKpqB8MSisFpk2A
MLc9itW9ZFxTQH0KEBO+BACTcj5kYtwHFrdEOgmgmEv9a4SLK6VXatFoeTGuZf9d1QOr2hDPkvJb
0H3ha0LvmM3Ts4lNGrKqDrppNAVcjN/xfWiZGYsFbrARuaM8aXGE/Xy8uJeQXHsoOb1yTgE9SwRi
b2Ovd1+Ytk7Etw8gJGlMPKbwN3cJ1Fyov0lT7msW83L4p3aUSuTaKqCpzDAkGnjN6gBhMxD9rO+8
t/jGmoCpnRi/L2Man3Wj/onG+GJ0wvadsBbF93gKND6PPkkVr8DNdVmPa5Wbgrk5dumYzQMCF/g2
MZSSEuIT4JtUaE9CdlA5jK4BDzbZ7Wux0T5U9RoU01/JyS3GSKiE4KRGBUeZ4ve421GyMecS9Tmf
KHC0KOAcwt5TQMJrNGztTNhE2MmMSOhFMiZ/84/OdMY3AzyyhkmtiOm6wcdIZIWvvlc6bE6t+1YR
6w7zFGTBoCpbDRWlIo1cXH02CsjkYoO5ZbKg5tgZzcckX2IWftTce6R8jbDJ8o9cWZfDIRkOEzwl
RXMRwkYu9DHgtPcLsb9NOs5LvIryoVTXHK7UjjO1B83mcwLhvTNXgYLTcDYuIdzbxPmxyapOl6yl
A0hWXv1gUDkZx4laOLL6nIJ2H+PiHnsGD0g6eI16qpg/97PfNtyLsgSTIPARNMwPdzOijyA+W2EN
LOVIfJhPrWBYwImVhP+i3JfYjkMWQrmD+ibAj9fPFd7rPps+yTuE7KbNMylHfr0d/N3gmOocJ4rF
hIeRP4ylxRfpJsgJmNHwHcFM2HcPRDRA9cgXfi9byrp7vPZ8lxYBVAEh6YjdmbqVvR7w/1Qj1J9W
Sr6BhELbmUXAG9iJmRGjt8AHs8QIMQxJS5/R9JCzPXLGT+EK2oU437oKFIF4wpj1Ztw037Lzcsi3
xB27PvJeOGoW2YdaU5kBPivaScL/H4dDWfZ7DAyXXkO8tUJWi0nxo8zZ9tV6zj+TzwKicSRDKWEI
zC7wQxk2eofNobm06QTg33d3sjR38LNdRtnLu/bLUBVahJQeV0VwQ/owdsT6HPSJ3bTcKqRw6ydc
Z/T2IOgnNcX2xw+ObNsepE4oJXKzQRzRKYd3fRblx1vdkWUIQ7rtdxn8JWWvxeTAOv24xvmznr0i
+gU4/28TfJXDsy4fxCUbPRM60ubplKBG51g1AG/iFZpr38veL10DbRShFwfeAEjxOdwuGaZ2O6jR
jPeR5sIlWuTYJFNT0ioG8aa5G4YNxJjcm7V6mSs7ugRTR97pvIfylxQljFfFbCdxVZ2TPaG+swLq
Do3MNnwuCheqUAKZA97KOR7XOtQP+CVpCCSd20GyGZeYFrhQdHCRq0dPC9h2/Ndw42pI/FPx1euR
QanfyXBToCJBl4zct3xVq6tQ+BD/k24PwaUzXAXic33GslnIdq9pCzMPc0dFW4/XEo2q9jMt/VL4
aoanSCHO2AsSTFnfOe74xNpngFFe7OMfRyOFjxCaK+HCaTd1e6l6LLgChn6H8dqhXIHSWa5AYbLY
ZzCXlCsj3wmCxYAMkVM2rQl7QHQJHa3D6HZDDLVUbRflByfylO9avg6z3BLfj++8XOG3a+Pm81au
TbQtXwf1uWSMjpudUDnUolSUC0ouXF716lGMX9FwLGRX+5mJ9cNsVoqQIgccYZRXXzHZ7krCtOae
f4MLC8G/Wc2TD3N9abbRSopW74MBLXU2o4p9fppYrnRY5doBS6Uw2L5qjF0uSeUvkqc+4BF9D4qf
qvpg3sdl99/zCJAADLzscKK7tC+v0sig23aUrBBnFPG3H/y4fsSMEl5OUtmAr4mb90fKkLHaSM/x
ian0SKroLN7DmZB7Dwcmtnp7RGcPz/BBSWarF7IdI4v+6vQKemLAXzbNbnlRtmwYFnrXnYI1lCl+
wjldcQCoJ+UTO0sCpfHeQrNIMl97g1CFNKsvNtke7yf5l9JAWpfCDhMtDA1X46Omqc9O0pUnNvk3
B7yb+VcCZ0feFvsdxlrVR30i4odctdHBubO1Mw769UgfyWgUsVnjIkV7f3JlIbzwmbdiwQzyk1/O
vQRmGS/ny65w73qCh6BFQTF6exAVBidkso0TFfMJJHWqudwXsHbRgLLm1lTqYbkuCwtszBo+s8Lu
LZz5oF7ay3W6ETfRoT/CAVRXxU7xMQ6zX15qCgfCnL9Gng7K09jjprLR8paGy0Dk2Ez1KOneIVg6
TIIYmXymcM/wIHu7xQ1RDfRE6M94mz0wej5kPvfstWKYDYV8k7APo6MBcvqlNUPSg/1fYUZfbegq
fk2BxaKG7N1c4D8i2rDyMxW2HTIiwNqSeQeEZ+4bdE9ul+KyEMVL9aE/cObC2VH4IIxaWkMxHT+V
9XipVyKlABHGtExk4jCm3air4Qd/kPLCvhHcuHUVSbhkT6FjO78PM6UpP8Oeneg+A9g6Fm395H6L
23KFeeGCZg7uuxn76nJd7TiDsTXDHhDiznI/bvCNLxwCI/+M3/QmHpXGljFhtXBso+RvjrHDXJ9M
6AfOWydG7/UHpm6A8UewTmql17a9DefoF8rIjkk5T99859KHSPFpwlbhUwbX2IS12VtQcs6KPcOL
Zujq8Il0D7P6z+o02EtH3NSm9osse42Jm3iJcAxcyzZPp7s4GbNRpuhTZvWpbWw0QiJYvbvBx5/H
NPzkqPnxqT1NDCLZMB/cMpaal/mTz0OLNYDNacWKxf1rRScQ+jAKEnf8pubA3PeSrasr4R6fkBOi
T+R9sWPcoSStlg6mtIY73el+v6iR9+9zcJt5CU/6k9qDaWYnn/WTP/PgXKwhLoKPHKaPYNXvphXm
gla4KrzRSVbLNZ2wggO/JR0Fh8XyufzLvvGyWaE/dYOjful3Ivxn1sws4rMUflTFWHWTEL3+OhBF
caofrF/l8wXJr1jDjYz9mFEl70A/Dj8vl2OZlUQj5Rmz+NS4c00bdneI+gflU7Uw6FhFLgxm6kaM
jc3ujKPMhuHvx/LKefof2ShzaG+UDd+k6B1lE16xa3lwHM1fgqSVotGFrD9tmLXiiwGjD7vY2+AR
y+wODtKHPXLvmc4GwAHxd18f6OLW5Olh/Wxy+pn1tjggPILkw8QaPRSdYrqdPMVrDXL0XAQGcb+j
XIA8k3kj/MAZ1Oa3ULUjdAaU/siX5TO8/hSJRnv8FVqXyWWAMZTb3sAhHHjwmtNDsYRbBsj2Jh5h
Zg9m0GDGde7CHB+fb5xwKgePE1imPuYp2KyithgcjHUGPF2ZNm3rfX1jvxU/s3UIY4gH8Odl46lk
s5rnSsjsv+C648xQrIU9Ehjyw02g3uORuIpHcNM99oT98glRkM2HSFWz+CY1mg8s/+PKBEfbKfvX
QUeTAAzoEPw2mxNHB2RJZuOLH+E3sPA3ewIbItz9mQnLvWEZO/mqY2MRPxofrYfD1+x/R3eiuK2h
zdvVzPGG4Gy4g3+c7iTdcalzZSitjBMuGJwwJIi4sTdvIudFyZgXldEG4rZP7u02XkMq+jU+guM8
gbwrHMsH6iAssBUoZyd0oy6KoG/mRPoD4nh9Q/0CgSE6klm6em2QoLNMLvGqhQAz00qxZg1JaDKR
vLL+eFTTfep0s4MrHTKpnUzzqc5Wg8+CIP5Umemh8s7NmNTgBevTG7CQw6c4mrGnfzE3MGZqcvOT
fQ8/THJ6E/DZ2IeFKf3j8UaEBSuO2fAKDuUj/CdtaTpFp/yIMAXGqWQdXylv3474BwpvB5fJK2/t
VkBvzdl5WKbuEq+LHq64o2DXYYl7Rj90/fHSbu6Qrj00b6ZHO2GHHsLEIwMU8/dSXWN8DdbvTU1K
03BnGgM2gVIiu6bftWziRvBRbccDp7k5c3yh9MK5ZjvNN2+iZi4hGxzu48DeazhGV4xBvootCNYH
LPJsW7ks5NbTTWFN9NKqodMjV8COv48oGdyaB+P1CK+scFhWB1QMmje/UNgbj9bNbxUA9yE8Pt43
XPFdaBqU17vgEml2kcxjeDbU3/Km7Uofdctntl0csQX+rb/yG6CQN7o50A6fuvorHeKLckIFQzUS
/pPXMHvkfU35DPUFqZf79sHHHAEiI1u017ZQvlxlYLswnCi9UGAHWw64rUJDDf2HtY8NI2p1w0y3
zZ/UeBwQLhLmhiyQDeAMp7r0j1FoY2leuiWCPI9d4MmCTmO7JNXybUGShJFq42jww1zfi/baBz96
LuIDmxzCffcnEm/idITQc0P7wSx2qKRRP7OrUeRWs+XrYB/UmWpcPOUPRJNUKCJPSQBObmLVFvjw
lBarcMdcHHOlQWdDzm/v0VIvvE/hgSREwfz2gVIKen/5t0CdquNAajf4PJzIb6Dd9adTTU+HwgrI
EihL+2YIfQLsmz6EKwcKYqBVtp6p7zwdLN18E7nNyjjgqnPgKuNNeoJxNiut0NlT6DEM9ssfSrcP
4CgID7AibCCSbwPYyFa2xS6yRFe/LtcoX6/RL+aZa8D82Qcbs7S3n/sQEBMMFzBBCG3Zy30EMtxX
7jz6Ghq7XPYjjlc0BPfXmbrz8SFBxadxFyxUM7eK8uEiehxfe9Ue1tJxPlEPrKmTuKcjjj2IXwme
FszhYMq3v6psp0/OIP91ZqNFEdb4rBk0RUgHvMHq1jV66Z2E5/oeng6dkM2kNbQX/+JiRt0WR5F6
9/j2h3W+yR/xtttMd7iqmJcwpTO12+KTXeL4G+05AFc4kLpYnvKAfIgf3d+Sh5tHZaZ4usykphM6
IORH8/ba/UDkOWk05nvh1uBNvThDT4PUoJOZZGKF0twYFtKorLQ9z2l/XdwKbEeBrE35p7qiB1iy
be7lt+WwF27bT/EDHPh1C5E2wCeABELk6d54RnvwNUivMJ/ZwY/ocbDlDGEDd76O+E93hgERkgsh
KkEIwql1I8AZs3YynwgwZCdKLQ05y3Xkoi7of9CxzmYraAbd6Tp9Q8F7rQkc+MEwChCEPOrXZhv8
VFz6+b1mnl6eIF2XuoOeU3eS78bLHcLkffUTctEdwoIxr1bVvP5BBnAY5/FPwiJrTc2GZ2xRNNFW
eYIdnmN7sSG8kQ8IFcEJ32YndudfOVit0fz7d/p7fC3sK7lquJfd2HNneRkDx94NJDsw16obWg/s
yKzHYzRvf3xLlzbG+uvN2P6DKgX1iebB/vdv43/l5p2X5ubxSDHNxdz+4YFmbUbzOv8sfip/SuVj
lx4meHwRFlkWTBzz9O9fb54xuvEgCvEavNDtnNfAaOLf+RW0ovwgyeQ6r6q/9An54w7ymFrwr6yr
9N9f4rLCS0oLVwUTOj9/lvGm5/9XIF1AKrYYifJn/12CBRzFN4YIY9Mb8HXzPzObixfDvOSlIChu
2dkxVgGPJSRXDgYn2CwubWAy8KoCxte2DlUNY+vM1TVfeJ2hT8nNtiYBlsUzWTT0Tr+FGGxD3uQW
yhZPhsttmv+KM8rCBYx/52vlBvm8RW++2hwW2fwn8/UzKlzDNeS//v9eCpuDkaslncvBxXaVHdOF
S7D6X5pZjITiDGTYbm4kKd6wECv3QbtmRre4DLPC0J7dsgo/2Ly/0STiM4uRBRHjRyRN8M/i8mv4
A7OCPhwehWKDgF9Zw/3FkAc53duFLIfBx+PFtAx5eGD3G/myILfM1PcR02+KX6SQGEzJk3XKvrJ/
QGKEGWM6NQgOCskIylttE9cT7XADnMgFxFuOjpUEIhuZtn4AW4+w9oBVNtsH6LWvrIdHvme+qFyT
eZ5mlVftwZhkOe3h7iRQK53pCvo+XgIKVELDH9gPcB+0NQPgbk+QbOwSs/bFYLD+lx6x+b4OF4y/
aU6x4fDZM4otKrGopaSiOkV2FnswK7/bc3c12BDwzLAK/N++qDhPE90nrop/M92alRd/YOC+z3Co
2SvPJVDMgfkx9g/EFRzqg46dszO+d++PkbSy26y/diFTZQC+oYsrgtBflT/oduwvym2+N77x5IPB
ThTPFQQpyldI0amsVVSq9/fJuKZXbZ/7xkkgo3Wt5A6UO5hJfXFIHiilJtDxIx/mQfrBURA1i/wv
AdU2sx/EypA2MG8RdAeLKxUl4zk55TiyEIbho+Lo0D6N6zD4gm6sc5Qnl8G4BXjzNnD796GOBnW0
dX+xgcWDzD3E+wFPst3I2GbN1hhiz9IdQ/mhYlCcIla39f0SRjgOiUQMEKylX8R21Rm3HLk+SUJh
EJ16tNQxpPh4us1cGX2XKY+CgcdCWzNPoMdnoNhv59y1BUgRAj9O8VK/v2MkCkSM5cTbUUlOTCkY
y0fUCq/pGk5nOSQgG5v0NZ43DaJB4iPJlyqJJF6L8TYqiYAhumiVF9taOMn9rlhskwFun8ub5MUZ
RDRjNwnH9/IrQlAT8O4GfnqNGxdC/1bbVcoq0o4BVoPSJuOpfFa0ilCSh12BD6+26+I1qVRzAm7+
KQwAS5e42RTyVRzznBTxioSqf8RBMfg6qsROZkCJzXGheXNItmRXcGDxion3C4klv0nlex3vy4wy
BZ859i80c2+iangXFoRMjlpSSSim8PBQ0IjhAYWZB3JrkoINjIctXSRdhcMDbaUTT1BmbQikWHOU
D/iYcGzhjecv8FWbI6yHgTu7uzGHR8UAg2ZWy0JhKdFSYbcsWkuis8kpoUdhIxJmJR5t0JLqlsc+
ddA0tKSrPJXCoWbmCvi1p4ymkZTBEncT1B8rREyjsEM5FIKwrhikZyJuUQQ0WWDkkY47hB3EHuqJ
USRIet4JQMd5qLFtk5hmQGP5Y7SAzy3kMXjcMCNg1DOZQagkaADxBxT5b0oiSju+wZ/Iu0WJzUAX
TxjNVBds2FaDZCf008KfZvwbkyCMeVyk+8ynSmBwQJad/kkRMSRgMGYz2WVB8gFmFsz+rACmPYAL
PRO6BzTHMnoCSw0dp3hZqK9zNL/8tWxP0KpGVG7zJ8UNAqbXWrdNHAH+TGhDBnwhTue4Rjmfu0nl
YfgDp5dPcImdhWweeTXCZhoF7h5kwV8+ee7WPO3kMiKX7gwB9OuuIW2XwLvqeRCCJ80JB1O1Pb3b
fxnEp/emHXBOi72ezwIZSGyHhVtjBpYjuPYKjXoTRlH9rKRNkp2ALhJtDX4epwzCOJjwfEH2b8o/
hHRpgZ1epa/3DwjWYQBLIfKmm5z6kJxwSWvv5ZOoJvhWKrMmsz1nBw3XPsz5fQmpHlNLzWX66JaD
r+GYDgeGDQ2apiXdtMO4QX0f1FZ7znfyCkj/9/+mY2c6U8XGdncm2qOfwKNNQtXIzYRC3JhBuFa/
ZpMlxkBfzNqRz+IHz45CGQ7TlMlzev1lgzL7+9L9bTB9+SNLCDEsvQS/ypvFNcEBBZnmgQgnSOQs
bv68uJYbzUOzIasWNCCYKNIP+agzQ2WB4gwYAkja0bfCnrZfMU64I41XwHVuZA8dhl4THotoIQbZ
wmYmLIZ6F9HEswQywx+Gq6dx5Ny+8uB4PED4ov+PpDNbUlQJwvATGaGgIrfsiyi4od4QrW0riwoo
ID79+WpOzFlmeroVoSozK/NfAOAy9jM/5nuL3JlbQ01P8RVc4E3FTADS66cyOS5NXcFoPYl2KC4X
HVkDOULJ/lrdX7Ef3H5Z7JPJMnnuisyGEFGWEiJWExBv+Mk9hmhoFPiqlAjaoZN9xXURK3jmZWQ8
FC9pStFVoutX6EgI/ZvKsQU1lcIHCyKogVcYBzpqAsikoB3L74U6CAeYQh+O8ImwwIMPZ3/M8qjR
Z4yyAYtS5chhkp4YdNyVXdLh2GxRck+hfI/BX78PPWiesX2Bmc3079UxCYS4bLLsZzILBsGrAQoz
SC2CTxOqEI8T+J5nhxa20yPqC8GjPWB1SsOU9gTTnlm2AH+ncPirAKoXJJQYXMG9FzIz8Kpoq4OB
a/6Uc76i8ZGTPl/o9aMQRztSG9OLWs4utTsMqi0EdUhPVyQTsb1f44NA69GlRzCdStAhKNpqL6f5
wtGusODmMmz6FgHc9dnVmSm0pET/IFM3coV5s5FeLxLttQlRzbzjhFRg3oq9FgKkm2cXyeMlgFzx
tyljLJ0rZ0qHXBigBhpG9OgYPrX1Gt7FGPFd5LAmQYPCGGfR1pEo4CbwKkFSjZf4ricKgyJfWdAn
Hn73o5I9anHuviLwYvWc3kdWgz/fJPiOzBe37rviTl6Rmm1CqQPCseQ2gr2ndffMdk17wPgO0MsI
VPuhAmBboq7UBoNiz0Zri4g1PhiizMjHfDY2vZb7BQ96hTnNcBxnaEHcRqdxtku7w4ejdAF9BX1q
n4+btNxAITGu6BmvD/aaENvR1VFvhy8Dv/wTMU6/YgOxfs+ibz+XnvghMiBkr39qhvmIeiGhnNtV
bw/4fpXz/gfCCOt3hopOPBnR/vHwEiuv8wpI6Ww2B1tSLDMU3+St0oaKdHop4fRzYFs9hsYLVhbW
69zEG6lYH2JD8fVQuCfjTXP7lV7Y5LmK4I41QgqU2ujyit7rylN8Oh0B49V4EEvbPmgilHHn3w1n
fn8yz32JC1r0iKiS6haonQc0d4U8SymGWpO56ktElIBXiZ/H1/a1fUYy2749PS/3Y7d9HrsLUSWP
ivVjSeal2fsGmheVy3J9j8Sviu9S4v5CDRN1sF0EW59/WCtr2s5RFTFR64Ih0WjZ4atsXJngBfVS
OU2gj7+2MkYvz+3Ih/G2fqy7bb99HcWv4ZZfiL542Rrg5WqwutsIx2yn4dgdrSYrcGcLDFZwYyqX
DeoZhM7HUo7luNnmvOprWyy/Ma8b87v1KB6d5NOIv0vNL4Qgv4rEJ7hHzba55MdRfKUJCKibpsBx
dKLxSUf7dL2Up3c8O7xPhPdYWfXhdE43dT6btyMwQW2e7z/WzB6cGSVlGzgczMzW6gaRXUuKpKhw
1fPrZ7hrFq+FsocgvpMYiTw2wh+p+Wl+br8d1dSm2aUr/LeQ6/0d7LsfS9q1m27RL9rlZN4tmlUZ
yvNm1W6aFezZd9gt6rBZtJvsUIfVqlqJbx+8zTJ88Z2v1Zs50O0A3WO4k3b85t9/swNsc2C/P8PC
efxmsNhxYj5kh9lf9ttxhQy8NuUGz+bXj7J/bKDr3n5b8LdMFaYzXdkre672kPzN/uCuVEwpfsW1
8g7oO6z+f5HBvuQlEu/uPGAtVCusWLi8ksuVofAjj0E7gne5/SoW78Vc/2f4A0YqHNEcl3aPw2sl
z4tDs3gcPpv3sts+1nI8AT8lmYx/ojyqAvqnn5MgJJ9lD9aOTnJkTbRxFTTbScyYjYX2itplu859
q/LerD5mON+cBv0jfknMGKipxsFkuVeYTTFpmpyVs3p+u4r1XnKLkR9gxIID0P5tcCT/2Jn5O7W7
XRHyF3z87LcIZcBYv0DaHuFz1XLAC4tDMgVRon03ivNet+GbR1CHzPVwkF2+mR8S0mH1v7dl9FpO
/bVDDRfWYb94RRy5TuwssY9Yhw/+LddPVmWNtQAtt25bMzctyHy+TMvHrzyxJ6ojYK3q2F+qoxq/
1yLVb7tA7LKefaOe1BMM13KpnsRWq5fivwQ59VTym/7fm1VsF+XEDoZZxFuK/9B3YxfTpGc7XPgK
O35iKLwWc/IuUE4CocY3sc0uufgJ5SSuVjwV/iDH9+OEvSX+JQDmR+E6xpM7VVwsEEL6Uqg1iDBy
P8rxZnJ68vXqyATjCP1NvOK/4CLoQZfuwlvx3s1F+fdt4gbxFxLsmxNv9e8P7O0cUQrlBNAAcVSK
Ja6Oouf0utSc8vg5hV1OT3+gE5/YzDlvixJMyv+aQMQYtBepuaAaamhuEXEgEIuPcD8qJ/Exlbhc
y0SVZivimxwzmxMXq/D5mksGhFZLjw33f7gFv+5Tkp5G/AU3jrs+iF/HjjcRt7rgrnLxlKtMTQSt
GaDq8RIevuZnsWDoLq5M/ByVHuqJ62xdsF75Pv6pLoyJMr4EpIPfwSwcxTlLg9AePFHOmG0kNzx4
hTc/40QXptvZoT0Jj0DClPglcPRiyvM5vU9IdDAdwtDGffjS8u3N1WCMBrDe7Tl4zqvNxJP24/Ns
+dhNImje0SBq5v18atXT8c/0Mdx1ld8tRDzqFkCJmFDl/itC36s8fDd8xw8mrgdpe9uPL7ezwCL8
e1Lcc4LthtzLjP6JoDHPZxRXBOZ79I3dif8mM6DXo/JaQ9YpeWNL2BY/xf3kqMm95zksGVFjbkBO
CcTif/LT4hdLESLYKT2+LrxyRax4rAEVpCxI5QQXXORBoUvyPObRKFb1mD7Zutl/otJnzrh6xzW/
ZoeEm3bffuL29D3xEF4XAD6feBYmYRqRcsRVp0fEglhMV/4v9IEGusyneG5FFz03K7RHmCpdI9bE
EzQ7aFBmXQDRqEhwv5WGBJHUmpmkAoz2lM1tLmNRd9vkP3ch2D4N0p/Jut5fd+X8tsEML4nSFfNU
kSFeuyQqAYD+oRd9vrnj4DFn2vWFuab1f/dFvXkS+rG1WoGuK0khj02+aOcfl+a//dn3Jn5juqN3
brkonMIbuFmgzm/YJSE6/T3nP6X7dttNG7LOSZXozPy/ZSGhg0qdnIovvZrPpit/8LycuF1xHowd
0C+3QTSs5mPsc2QaitQ9hQ+iSRB7GixIaALE9LVJ8A/ZVCtcHsIRSkaqxYx9wuHNueXLp+TDDLof
88lCYul+vFJ2pNZl8DrdJCPE5jWEys6wvtYKgs4qlP6g2HcQkfAqLQ8K8ICDjNrczb2ma+aoTSoM
y4ZI4z1F3dGAI8FC+8Wxu3Sk5phMF7eOZnsyv2befewTz0oFlxq9prGNTzHDFHj06rwqQk5MT6Az
HIqm62GONP081TgO3WlCA4OLQUNMDOa6g4nL52Plfok6qEoAPjLu2B9g0cnczHvMjkSkcgkiiSLv
+3QTaJNd+CmWFG1Pm6IO8ToJsd419rj0lvrG4LIBJSFrICcRXwRf0AEwwnO99O5fm3owRT75toZI
qsYVBpFzVDxHpZELzZ2ezmGB6vi/CMgb8t1VISifm2nup6kHAbkeHEBoTadQuonVMGFxFC7aBe+d
lqsvVt0jXZ0sX51ZSxC2tKctTYwRZ1VJbysTmVYFu7fZXCkEaguQHBIKvFaP81axSXL/ViwlwC0D
GPgGHm6TfPn1m1rQevrefo/GdoYDdv6bRqnHiBBwwYfKkZc4ZKckRFqtIE+zcVX0gX+4vpFPQ4e/
4AQelLXNDeYTEFkhh6VWBdgohexnoeU5C3shaIwJR5ng4/tAz+B2j66Pj1v0vyNc8NIObBZEZAmX
KOS5Z/WFgh4I3OF5Q7WntmVaTjeaAY8xVVvGdfEYofaMFO5v3bgTfAqRIX0nj2UlMZjJfpNvsRwz
Fc9aDpMAWD+8QPnGc/D1DpLBjUD3onnen5rykFRfYGc1IKw0TCTlqNzoddPzuRVQW6krIbWOetV5
13MYpIJHoeao4B3A6NJkGjwGRpANL9eAY+WH4foFEejHUmK6COwVXB4RenHfnjlZcSjnoKAgnAlM
BMnQoCvn2JqotDN5FnedQwjimPXAB9PApuPIIQt5MQ+tjZGWz8wz1LZy4GNhlW4Z64GX5BuH07Dh
xAOjBmQOjquUHbS6L/jZC4zKx82sJmB/9DeH7SK28pbJvBTSQ+oPTOuwxrI5ddL4YEj5wVc9IQ9y
xCSpDS9VMEW6iI6jIE2DLABBjiGSEUzV+fBzYAORLiu2a72lrcTzsysdsGRJ007gb87lAhvEr/0M
bNhPh/vmjKqBjPKK9tHOneHRF7OoNp4ondCTwf+ASaPsAwdMOTbcORrzZzoiLHhWNiEDiMZMYGDg
GFlMVs+FIBdw3gASGyakKKRBWJvMPf0BxLBjiqRgYwuc3/rh84Jez7R3qGeWsqr0TWHJHLVQ/qR+
5CQOdoS+mo276qK/75kUwA2lc3RniLVAepH21Gvdn+4Tu7xA20NtnmY2pALw+CMkwZ1Rb0/jGYVD
eoCLJQRmtJfifZtlLcHmxseFdvDXeNvlR58mh2/qYeHasr8kq4igEOTn9JdunJiJ9QgyMIu4akuY
InxodivISrBzMoLRJup48okPeTWpgV6TxXW0bwjMV4K7mFjQf3ndmP4ZgJowlZvaIIKAGrZj5wME
g4Q3A+5UrMFycRDu0R+0MN2dlN4EtDKiIMzMplCKkfpDsclhtW5INJxT9cbuLlDAv87Hp5kvvTU+
DvoIAZr7LTeH2WaAjI+OVnEhIDYNXhFj9wqJC7xm54CmPNb9bzdeN6xyrr4YnkdEiHw5FQsnQ6NB
KLegb1R9gsxKAX4e6RZ11uty94gvEofRm1Mu6augu6IiNICvJby2p00EgmJUus3EeJeu0vhY0k/T
P4moAqFtQDMEARxnBiUit78Ck0c+ebXGCNOfkOI7JrEAU2yOqU9vhiYyyC9fgElh8elowrRvECt3
h8+U2+/vbspWxUZGB+gIBDYoDmmESuJOdmhwrOvf1Ks8ro/0xdNjgD/mooCxsPQAcrE2sz3FuT2a
YlJjzi6wjvfo3cQQdJpo+kNleno7IIlIP3BheA2/5YxA/uGggsjdR+dF2zUBH7i1dClrj4Xd33dT
b3hpaKX/IHmg1b/X1dtChpjZCaivO4DZf7akYwI4hmtIPZJ3qjnZIjUH13mZWDJ9y8JsZiYkHDYw
xxdjSMi0sEuI4Ly/LvQVbq64qyQuSMXsXCIYlIgUFAQU2z2oORbOzHuBuMb4QfQojDcCJtQlQ/p/
e5mzDE/GL9d5NJgdj2x+BbQPjp26Ck4pX9b9BbQkmrHPT8By6YhpGeRig5L+RIuZ+RuijyMaBSxW
cETyiYRPv+XpfiSzR+y6ArpHp1ONVaYSIVq1U3o2pYMq1YU+IsDbZf5xLReUyvofBhflpY8ziSHy
wiGMuNeZBUnoBmB1xkQLlyxj3JkcWLipxE8+Psz/4wP8LtRzqERMXhnMD7Ul24Q7ReuXBMmXiC2E
+9x8BohRNwJqRgIUb/n0XuA20AEigrBYl4UaCW2/A6xYBgap9ajt6gNvl51bMGsV8uOgD7lFovAQ
pzrVWmKPwfCwxglaEpA2KmdRjMBLIdCTSGT/xBpjiir5GIzwkRr7pqDjYaQe5XRqgXoBbA8/oz6d
D5mZcVK5XZhs9k8HVakj4lRIyp4YD5Hb9be2EQe3gFdiD9ASYmF89Px4jUQZbZfM8+O7VQezU2XN
wS1HbBpMq/n4/24Qhos8KI79nAlzm+ZUFSH9y52kJOAeMXQ10HttjOcRMCd3Dl0Xh8VCyLqyXZgV
xE/dquwliqDZupuZp2xJNJIR0sbXGyDUSOdunK7aCZfayj5lFudEkxdKoxMs049DVQj+bQldyHo9
SagCW/26ukpl8qieYLlj1F98bhZ13mN5evJOfM4MErb5dVAqRCR3SSXSbV+Xmw4en74jT05+OjWT
9S7gSLGkaVwPVxMAO8A7YuItxsiiKOQrgmvlolQkgqx8eiACAcKQr9/ZkiVnnvRocekIml51Yszj
7fN0WqxXxClySbN+cqIKO/HBiRREX679Tcwv8UoKsuXr8j3RA24tEuL1Q56757uK5ToNr0eMM3VE
UUH/QyOQ6zjNF3K2TK4XmsL0x1qrRJziJi49ea54Gn05L9fiIxhcbcMEl7nH8dLqCaBmFCqEOz1S
lKB13kI4hVQCcEV2vifQ3IBixhXwEOhQPe7xyBmOtVOx5GYQ6qkq+Xg1Z3bVT70T3X44c/FSPhWv
OJEQp6Sufq3LsYOdZ4IeJIcxWvRo5wFMAvYGeEjM/EeWmILA6kEjYFWaDBOAJw3M2qGnWNlsw+/p
GoBMNqlN53IkH1+tzytxhE7omYNgZZbD+ts+9ZnR6u3DhrWGhax2SXVIMh/z5vzNFrsmXnc+CoEH
hsFK2GNuzczElRkzAhZ5gg3QrouX08cZHMdDyWkD2vFcXoBkjO3V7HewyKPxpnWA/xqMdOBQK3Dl
dW7bNQCb9kFuSQOP8GAvfQHIDS4rpFEo9NA8BeC2qX7ee+hX7SHZRlhq6fX5vqstAqADsmbDCWbz
tqg7l0N838mvLHCePGLBKyVQI5nJh5Xq+TY7wbq/veZI+Nr2HE0FaPk4fdgypBSkcSdBhb3sBXUn
/AnQykUeoaWzroWPL4o22ixkUjLdQIACXRp+uFwgYZRSNafsEjAgMJGxEV69AkAPlxDmQdg8LZBw
skOEJVTcYHGSEh6nmzFNHMZAw7BRzNFqgMAK8CheMmz98IHOFeUgU5oBaFtrpoH4K2mHp3ZxakZW
65e+1DrhzVBB33SaDSAyBkL5dmonsVJ3yjk9vXCgipnrz1xFN0Fg4So9/m09OPMLUHMC9ly21sOn
qkWMqvSv8y84YPMFZnAbXrnybdnPZyEzUYV7FvOV4i9WmWKB91wNFoo5CH5CcKZjKp159VuVmjQw
/sbgFZDPHrg4fEjRI9V8nDWbr8NRHZ54/vc0/Z2s/T5wXjtipZPG4+PLmW13X87F2r6/a3+718kf
/OKoczUmBpJVygYFl48N4J45JWLtjL/w5zr0WlQASQWMl8DcpMaHWKx9mNMy0+0NWLjDO0w17fur
NpEcXuP8NKZBE6oG6yW1/GTRr3jJxpm4w4Wigc9ZANfa/3kDC5+f5t/PQj3NtruG2KQBJUN0dX1P
DCZb8+vPUH9qQRo/TyOgQOByBM6nbB3G3UybNYDdMFe96foRs0pAYv8/WC7jEhlfzg9gsQMFCKLV
qgYiTLDTBibCf5z47PuW8DPxhQq/DqSVSVwsB6WWuiN92znSAlwXmLRl5pTBa8lVZUfo2GPYdZm2
v1pBFjx9fjujcQ965GNj1D3U7nFnNjq1N8zTeafTcnnMKzPCAAk/Q0cxrn/XeNhY9dNSDX+KZL+7
axxuH/PB+NFF3Fd+Fvl9ZnzLh13F/kOfyNokLLb5uj3CQH/BHto+EwuaOoZ/kxBYS68pLiFheV1z
OTiQewizgPxSN1Lw5yc6VMQNPqJ9VNi3nbIl4pjM72+L0sztkIQMK5X536H2gRaPTrclC5mkHJBm
Of00ZHK9uYwoJKhFWo579jjDo4IiWXvHdAoxvIYrb6N6fDNsjMpiRKWvNNVJRcRG4o++onYIvwHi
IpkQwkCRwNuN0f7K9F3/cD/POWsOFxhwzSiZ0p7H/JxFYILs6aZHr6Djhe1aH3MemS3+ZJeHzGyX
0VM7cPcIZ8qJc48bR+asY3TewL89LXScWbhAWJ4Dlnf2JG79DayUqsV/t+ZojByje6XlQcI2nJIy
idFsg+KgMbP6+XXTMBAovfei1ypnj4qOAgYevoEwtByguwFMSFi8DXz2B4y1G+XtotOLDU0Xe6jj
0WifiTmH52rovVf3cP2wa2Mwh8RvU9qo2Q7AI/iyRwCoBzVhXSAFcTMN0Sei1zU0O81ou4ilVGdG
5dyX+JuAmsY10gM2npx6LSGYrg42FCKQhtn2ZoNRkvXperZUgqe7XtyNPi5+XkyXvbtbr4iI+tP1
DrlLKKRssRjMGwcSJnjiUbS6rSSL8QeipApo6gvt1Vk4WuX21UsxeZ6nGwDlJnoE7sG7mXfj8DTK
oHE7A40N/RqtZkBdZ3vwdNJybk/PBwyJNtnqGb5/6AMFgP+FpweZnkX6AySBBsn8z2lSsIft3wWg
BUFNia5hqa0R2DbOg8hELMY0b9piYCjuH/DCJQ6xK7hTLidHLrqgSgX4Madl4LT2B6D5c83exEq+
Y33gN30/3TSPg6szJuheau2Awc7mq2jkFnNqPRbj9VSzv15rnrEAtj525xCsGKB6Lzc/VO4YUkhh
Dv3CTPZziGpBXArFu+GJ4zbgN5mkDkjDBvxKcUqdBBSuWk6dymI1OU8DM4pNuwDvoVOEIM6yZPXa
Qefz4Biig4igPujAjlfW6INPhDBnxLM3All2YdFjpwj+a1s5yUpaYN9xP6lICYAuuWV2wdsR+akB
duMFIb2xZisFLMyy4R8wU/ZwqO9lfAiX6RI6moEXBZDQd/CAg2mz+kzgNoBzPfrzgFpHZh6Wtf6n
f8y8MaeOOZ2BBsWbhAAoPmOzuR6ofwNEDo36yJvO9OuytN8cNDWP5KKVkuYPoYME24FdMg/eKAyb
aZGAT+BghhgYPFkW+vG+9vr495HbWJXCISfMB8WF/kPnJOYo7HizW/RyUiAXY2MyNnzUnrbcWQ+K
ta7aHckTNr7JMsEa5QrkJcp4hXegUget/ceFHo8usgYk2wzzB70IdonZO7eAFiKQ2sopAN6oRru9
edteAxNLUoruS4KLKq8bbD00CRzKGp6fOBHorzUWvfdHwDP/HjPPAyljjuNcMksbdB5LoAKi3Zq7
aCdibBb4VdxuFaDCVn2svfoCEppYFl2N6Hb8XMAF947Hri87pzvt1MMU3EFmqsau40NgUz/Y8Hvp
aewaMkdqkY0JTkCwm9NYYU1GiItR8h7kDcn6dTIGv+TQC+tF3yG0k401Hy1QxK5U47Ed4vSkZ6Wg
hFQGXAgPMPWJJIHZBxiyAF3R1Tf8gCVa3P1AmUd+DxUUnQNEFzREW7tYNQbhL+n6PWObcz+BEZs3
XvbmJSeBTGI3/as8EQk0ed13MGTP2RjSYBXFrckNAtxN0/N1EothJ/4Wxvtrt62xwCRkR8DF21Xy
+aC8kAY5OLzbxLAFeCkogHigavLOk3ywSHU9f+sHeUvjCQlTIOM31SSmH29+g9o1oWHm43MQ5eun
UXgA2rB62MmcmJZ5OHNAIwV40W1QD7BH8FmNIT2YdWUBhWZiptW79AonzBlACXsct/Ku9ipOfloj
6ZiFDkRCHYSST7DBWVwve49yZi3dwC3T1g1e5ssbGJ/gFk1C/JUuD4a2FI5r1ZUcIdJlTpZPhybN
ubgMQOG7n0W1Rkso8cEOJaDXr+TssFKtzBuyOzTWLUdbpBnH7vDUkBGQrsAcl5biJV3ne/pYid/H
YzqEXrkFg9/HZQAWJEO04V90oUQD7gmil6mQwbBOPMrxnGzwpRmpw5ucf7b4DVCi3Cmr8G0V+6cX
QNcUmoo23BQL9pj78sY2PGct3Vyp9mQRCVjO0dcE+I2DO0ggj5TDcMBF56hefP9YOB7tUH1KvAN5
S7ScFytlN/VBUnmq9wUv9zQAw4Fhj7nr0/PQQnvTyMP3gmQLs/NlCLDxAmO2iUectlCOlfXo2tnN
GvnAnMaMNtrOrAZoMTZBf+XPawn07m4UwdMSme69o9qASw2KfuqAie3oLR4VDws9D9ddVI8h2cgz
4zUfn7dDATjHW1lnkc6ccsVNQTzQTJe3kTOjMAEx3IRVmK1GQcb5i9rTuEIfJa/IIoaiQXNQL5O7
8TCx2Bltk3MCQPJu0vJB4he0Hzrtf2+zMxCgJRUAT59BkfiVd5hn/lVuy2IE5byeCVHim/Od6QPo
hO3qs+PPj0VijXb9ZrYHAl5HhDeZwdYPPAzFKXeJI05DI0Jg/YP8OqIfVgugW2iqWN2+3aF5kg3C
DLjcyymn2sR+QRL4KZkioEP6ApeqwW0Hx19iSuzjCjjcE+qtAm14nJCMj9mAzfuRdy/w8DZEOOsN
XQCuDcDFPcaHAm1e6WDNPx5YTo7ZD8Gfs/DAfX846XLpy/u+p7P95BiAZ0bQh093uMaoBgJNXWvl
kxExAgRTAuyeibLe/smFQfn61M5InLHaWu3j3UFamtIGWgpg+e8CUlNJIvDolxtZoTWH1xy5Ekvd
jiAr7ASF57HgBmDwOIVcBnD9buLN6IwNBH0T92WAzcctjHXjMToJKOoQHn8d6G8gZLKf0doj7SCt
cwaxD1UKTBTKFtLUaQwyaIlvhlnsHjhee8/zF0VTICFvTnjD8+BOe4UlNVqhH7mZui07gJn5HPia
Xjo34xt1jQ7XEf4h0macknGvSbzPx7zPHzvlCPnuwPsN1yPUngUnAMEcQxQBuIG4j5jHARDxi976
2KquZ1RFnh8WxvR1mMACqnWOuVj6ANFTt+ODdDWKWNpkiyuAui0Up6wJS1xiOFE4bw/UZcBsbXVb
q/HHv39seXXLdLTErQqfWPOuowGpjZcqxju2ysGfjjU9FBrhLdQl9kuAwwGHo7JBE1L4z0BJuyGO
gYMn5cw/BPY18wExSpxB/POU5A1pGtZ5iPIHh4ekNXFDHayKE/raDf0ZBjOra3DFkF0xm9YFApxs
WB6AITls00AZjhHQsmewEUcrdnWcj1BzFCZoM/SzzJQZBnOXQ3ppRyZvMw1vkIbVBRLKZnrhCx8F
N5stoOKz5HIrFH0GudfHMYnX+a6k9RRm+F/+1Lq9Qi+i/x0vpXUjENIa5/A3hFko9ewFi9IoR4hQ
SNnPYELW5mv/2F1D9bqczif2YKcq+vCXm0cmOvGxRoyN+l8uFGbn+Pc+58fyOUIyDBasLqyHdjne
Z2NYEAsA7dnEV98WvM1r7eAfrn8XlarhDUt/mZSFyFCyTKwbBHCAt8kxb3TWKkobP9LhZV03nwjK
KKdbdYF3/ObwRdRR+5zGLmis3ySkz3CNZoR7AJvU1gAnD1yLEr2st4/+3zyxGOGFs/A1ZUAKpWSH
RD/NmWDIBqjxAhZLvRkZwhH1qzduP/ot6fclLONyx/EBUi19LYC0WY/JiqLQFJHtlzX92F/I5Fie
2vgJYiWAdM9V6D3fOCDGtUmHpY7vF4kexQi/CJO2ITDyc8JObvW7m8yHmGRsgaameCH8djYNMZap
dQZkOlqw1ekyMKjEDeipFX+faMy9cmbzxIF6VO6QGuGut2OLkHFbPY16S4yD3PIO+PgHfra+uxCk
gaBCjKd3Irk0Sw8s7jneBM8rTaMNWnDoEtEAyjjuMm8rTdZEfwCrzo+jFY3lK5zam0G/bARXd4Gh
6zQEJz9tXManyKl0uHzDakv8hHuGRE+srsAtT1a5vHiPfupSwHwntIpkweg7T5ePny9c0yd4S/ps
Y6ObfzsMQlLOMZBhAxgY0F7XpD2IYAQsn5ck3NJtzW2my1u8ZjJAOZOgxyDGvK3pWCWb5ECHtYR7
2DESg6LMLq5sUGN0q9yJUDv5sgLA1ZKg3OlhvOGK5IAXBrvGp5/X5iQYb/DdoducBuri446WU2YA
8858u4Vxvyj6QGz+kXPqOHUzz0WZUbuL9rNs7dqDZD/CW0h7dzc0wZPxaTrCijIRBPr9HfklrQG/
mSrM37nja6i0I3Ri6SIzSZUOcIdZpq/DYJvBSgeVPp4yWqe4ZjhrzYxrlDiES/La1bjRk1R0uaY+
02Djl7mbtjbLCVXH4Vgfj/X6ZwYEiTl4RThgtRkMH+hpYvZBD/3jM5mmg1cjx7Ol//YSKKgHJsoT
E61g4UrytN+MI9CdxzKJYf2iOtf0mw8sAfVnENGR91J46e/egPzSg8sQ4k/Kse2RSiBNSSpqQ5yp
YAsn1pt0jdgrbexV8cNsWAoxUApguKYaZDn8pc+QU1UNzsgZMjCmp/MhHAuhVm8izzjeyMev/YaR
R3SYJ0sEqNHuJJlovUUeBlRABsK89pXN8w0a45hkQDUdrqcMsauw3oXE7Yj8ispBvlEotPfpllE3
pp16gbOZVuMtgBOfLaqPqehBK4yVuaU2HDgqhfbFUfFmfugut/U8T5xrdpJkM50TjfJ/VMDWpkNC
fVMHaB88LRrGoPzrBWAQNHsIhRacL+/6NiHnkbmniZdRWwKFt978CSJMMEZpohEqV5itYcAGJfEH
+8HxvAas3uhNbyl2tRlTTczWeAa40/PApoS8buQFnSYE49OASQTA5ZzRcIDXzpYnLYWkN6ITlYV0
pmKpc/EUxvvv3Zyhrp8MrAmak/IKUnM1cGG0X2ujK2DRAwQyv+D1ZTOhXIach/Iq95oLazPnM4ym
ND+RggAyDxkR1i5KFYpTPQ8cQ9sftMfgXKvb6S98pZeokq9I4V8AnxEY0wsE+I0oP94BiILegui1
GF3eEZNR/XocgavGQsMAnmTJhSpW+Zy3oGD9OBVjujWY1AWK8/XKa8fUBBVwHeHcx2S6/rdSOW7M
ELEkuOGZMlgh4fSI6XiW3AEWkryE57Z9zgc8Xtx+GfS0ZH9T/VrvTUvJjoYU53P4sSAZ7vu0MRgF
IgXAZBvDwknM/kbhCshHOQ2aC8Ad5vOMvthKiJF05pSRfI50hc6lVIB2oKWj2rbFTpyhK+3ByctH
gKf8N3CUhRoMOuWkgNPsQBO/cfpflVkuIocwcnDYAz1OlyJbzQbRrNSgPYxIIY3FJ6FsxFS3+/Cy
urSGJsE3lxhiipwrhe+TvJKzIKEmE+Rp6BiwjijmOorRMcmevTrJPQAcZ35msEUn87Y83+0b4vAI
SBWMZcTfDSm5+KYnS8v8/ikR1Rx8fuporl7UfmfpLEfEp1wSwo6jBdQDnjPk05/XHnN41R42Nkub
L4730jJ3YbjonUMfpnHqC1f8Ngf29gPvtFSE7ERjDILmkGwu5O4ojgkTz5GVgGlPdpXeyVZ/YV7O
RLB4ummHj7fBFATZ11vm9pZ6ZKm2d1c9ItEAPwzVtj7EHeA4WaGiGcneOXfJkuj5gDVZg755ENYJ
sjdLJmbZL2TUaMma5Zr51WQFbw5xp04wtJINVSVMuDeXiL+4r/4AnwOeTcK9fwIA1neTCSFzIlEY
ucxZjC+ULDzVeIjfeMrwj5H26PT2GVOg7OeperOHduEReG7gJ0zMABOhSEJoZZ3y7tcxcYdUD+4A
ONIAeqeFEioEtBr5svwiRDks9OuR5Bu7HwDwbK8lRXCZ+GTi2wMLIfojgYzxMWUx1iwSXNIr+cdt
hYxecPsaVzkm0d9Ok94Zc7al1kEAHTll3CadGT5v9x+hDYnCdPY3usNHxDpFm6CV1YANYALlD7JA
GoJgEtkfuesSIzObgwB0UHuA1cQEy41eU1/WxJPhkWjqVBtO5vQ8i2sKCVVoLIm2Obp53wgo0QQh
lI4R+xeICXJsJgaMuydiidDOvwI8U13wWD7UOxLkdJ0tni+X0dOTZhqO5buR9U64v9jzGDU6TJzY
Pgs0+ngqDC0YsxHaSAHjz6KI1cXErBC9q80x8gfUJzRT9CGjCi/RMVun/Qv1WP25UwdykoRAO9Gv
MGgE3wQWLHKKpgDPme/8D9Kfsn3QHNwy7Kr2hGlOKcnUqXc9osCMnCMFSyo8l+AxDo7sh7e6+C5g
+FF+1TGFW0e/8pdBjFpZMDe/vUGFTd76oqA4mn/JnNeArT7EREBEX/Lkf0Sd127jSrOFn4gAc7i1
JJLKwZYcbgjbYzPnzKc/X8/8GweDSVagAtldtWoFpqd4uGBggm6JyA7cp9jeMfTmW0D4yCfJZ/NE
8zL1LrNfcR6AunOOiGFG8ci3MK0G/AyAR6YJltAWFAzgJDXPZC25UnVo0NmpK6NGirPTVsEX9yoN
KsDnoQWfU5pTe6luPubOz+8aBdSjfDEXF4EWuav5StqVti/tZnVNR01vj1R8ULw6OBsGC9VTwbYJ
lE3CiE3wAykVWEcU0uGJMv6GVpKvG1fkxC9+NaAzvRg+aiFbwOgPdRFsfwSMko3cKiDIdJOZHszk
AhCRGQOGeGjraM1oT8It3dRCGg6YIQWUhfElGH3A+gvFoHa7P9Av5ENPgBROKSTjMrDR6UuN7UKz
MOPlw9iU1oT5neQz/ocGAg2vF0NXK3ofXpndqMm+ZkSsb6vijVfSVT7kmAn7PNNTRx+pFxOy4AEH
N8736mM+YTgmzAqlux1SW4koshibNRfmsI3pF0CFz3iXdLx1/E68uPeokJmQJosjDcY0YCzw9mNy
Mj4d5Umj2L1b1LrfYFynaK+7Ynd9MW9l46qYs2dQh2Rhrc5WdA0/JZ9QP2WGvCIc7pjjE8EoVFbV
LqxcuB1NelbYRuFqWEKDvbOg42nLjXgAdL6cnY3wEbGvoC2EEbERnjXqWuwjB/0sT545bHv2nor2
wWr3cgIUop+U5Kwp2BmURNquoT9ZnF01NzHrxlE44jCyfnLUuzQ++oUhkvNCpgKWPIOBvxu1lWs4
8I5TugJMVyEA4BoMbjDjoIdDCDWnj8f9FLsYLdqY0lm7bc7Z0/ZwfX2iozGGitR5K+df5fiuh78w
4caUhIv6zhZtsD9CmbCBFbGoj7BQinxBOoUOBtGLL5glN60+gwEnvgs+oQX8DDYK48SphN3KwTwL
KCx6H4FFwpVKA8BssDpHDDpaj1qh1Xew0nBNhLCmh1tEZ0H6gNekGq99xno3HmsKqiD6iUhb7OEe
xQkbFZxpCHAJIvGvAQeAYmnOHVTi2Dn05ikEk9LyEa8DfZe3DMjZ+GDYGCFm43+gyVmkDVvDCZan
AzEffYy6URy3pyJxXELVU4wpLWYkHhwMvjADC1gHuyDRacY4AsEExHJAMCBnk5lO8sKnChFntOCl
QyMM5mvU7LJ+Y0fHpfeQSS7dboCT3WKfh8mJl7fHEs83Fdn4VuWAiB8vyfDUtNul38Xg7mSHxGs1
O3FlKKVvk6rAiAMiA4zMYyuvgp2Jvum0QCgfDkiXzRpxp6uZt3AfmPjkiTg58noSJjpPWiED6h3l
0A2HbwVnnuppaY8SK9+dgB9DWpERDn022JZvBNYI9eQAl2iC0iVC0u0ZO7YneOwm/nSodjGIeUFz
vGBydhlsX33InTuR54aTGwpzrpAD+qTyEVl+2x46upN50xsu6SzzrqVhw4aOAcE1IfJz3+8zoJpJ
BDVH197wNBSiXMbsVmgK+WRfmUUlx2j2jIshPf1q79YLpgiejF1jcIyStZxvi4TZnXWWXLz0uQ/E
eya66pcKRfcDLFrZwp8zGMA86Vfi57Cyp7SY1tYBn3vU7UgxtgoeNVvmrTy3ta1ARU5asFVY15HP
8xmeITxgXod4F+lx9pRsQfUogOBIBu/O9ISm7ooEy8fwql19U61ODO3SPbIBG45XtDXj3RjvoLgt
XgEPnnOQ6U9eEY5dbQlbYZ39IECFHGiq55v6aHMsF3aLsel/E+dJhn/9BJIQbCJ2Pd9mLLfBAz08
TW8khjcHTtf79AyJDrkiQgZowFAE6YXppFHTtoK5TPQW9l00IT6MORp8YX58tDbO7dsRJqmUTGB6
VOXyJroUF0gd1SW4sjh58an9gCrTfQEN+zRAAAUC/GA3Z9nn3GF+8Sa4zScF62M3ppjYIV8B5us3
8zV5QeWVrt38jn3UF3Qb7SS/4e9LytFI3i82DAMzNgCK8hYnf6DysyOk2r4BG8VDElc9PhgXhgxs
bmSuh/Ee+8m2OSyHwi3UTblTP5stsmZ1B/q2n/COQvC0hSRplrcEaizLcbcVGeywy6wTiYR/IHxT
jPS4JAKa1LB5XqQPOWY0GZ7zF92XfW2HnW7oUbfbB7T9+Ob1yHQ1n85Dit+T5U+FRhKSZj1fMWfN
s72BSAQC53PN5gwJHIN1HLbuFqk+RN09hY/yU3iTqvWqfNS/dr4esT4c1rh5l8NHgyFUJxinLom8
Ds6wT+0R8rhVoigX5EmE7AZwJGMYSo3X4bk9xji3fag/+mfzMg1P2cvQrLUzTJpn29Pc8Nag9H4b
zhkw+ApAn6KYFsP0li9rD282caPVuMETi2LdEtqqjAXlD3rhH1gTMDPsC7Ehyyunp6zuz8PBwhl9
Xb1DB30t3udYUG2H5+KS74Yv7O1MEUwe34ix4NMkMfZBnLvwffwgfUNzU8YBKwg4LnLbJ2uv+JSk
bvdNTjPue8ZrcFBeG3TmGJehIdlGpgfdVkWdFG/61m0uNbwOBUO/7gCLrrkU2y/O0Jx6WkgvdGxr
eWHEi88exbjxtSTn0N600lPkUokqAgMOks03VyIOw2iyk7XNlf664JlqZG/VfmCnFRCmWRwSc+eM
3/Xgx4NPijUOErKyT2cvjAS/0YBx8py8JYSs0acyn0AqS8LVvroQIQtOylzxC7QS4SaWZvYze/Y7
/ihIB4d9ylU5XfMV/SzhpAfIS3vNi6/STbmp3/Z78Tp8QeL9p5bBtdT54iqE2tb1dNBgRmrhArW6
u/4NKwzRkGDBHaxZkgXD9YMS49vYU+3swEiFkDRas1Bd4FT4ju1SAcwgaR2E+9VwVpv7xJD8KT1N
e06Dl/lIrgvNGTLuAWQSwiYX65e8s3elJ09PMLoPX8Iy0nE7lxTfPa+ezYCdwI58KA3rZk1JuEDR
6VhASanfLHTIyzZ5RjZ7jp6NJxpcqJ9+1Hhfb/aNASbYq4APaGgBJ3QxMrEBy7YCwIqECwF0fWwf
oTnihA1AsHxBaC/WfIu+jtsbZ6s4bdbyBxtPdWHJWb6g+W/odWz8U2PuSFlKmH37AZ3ZpQJC/IFg
46FvqUa/h/3tGxeTLdDmBfS9Ac1+wvzeN04Rg0+y39174THE3wMGgsaOvEBjpzDT0HZkKPjMOv30
he3+FRchc/M7sR01XgrV81W6EJ0ym7vCSxirOH7+TsMy/H5bHuYwKk7ka/2v/VDMIBASyiZmPmu4
6prqMYdpvKZtR4n+wajXgefSvyr0rCf9ZLwnVY7MadP7FHaU5ehpVjkBkYmnwCRL1hoBVNKLRNEN
2kbOLMfTnnyyawqM+u4Nko7n+bW4ZtcB/02YBvJ6ZILMmWM/5eeldqmYFp2pbZN+D+MLI2KXUOC/
XsGc5kxs2e7wHOluyrRuB8+SNh1WVQvmoVvaH4vvbi/hmns2vOhmea2DbSaTXdWXtmHqyn4cvENT
CZiW7kYcsX+I9FTw/EVC+aXXXpY+2J3N27hnOkypaLs2jT4cqK9QxvGfpJ9VYO2Kq3E39OvChlgy
y3kqscChfYmPiDrw/Qpd0kadpAET9/M/fbvWO1AD3wietZpEp8/us4cxSn0SHQMGGePanp419QUD
eXlBjuOcWpBze7uoL2n5XqR+80sl140ktUS3BItD7fHdMT/IGGfiBcOc77ulNYPgi68O5N4tdosY
ETBxeyetEzyItdbDqPsGaKy7DBlxZdBW8R/ZzXjuR8D1gNHxu8RH8NJikHLrC0zRHnD+QKIJF0h3
tJDdLd4WD+bu8ib+A4YTfU6YAT90bZVZa4DZ8qW6z4RXMPtdpcSvQsz8hss0nVSo83tjp+MjW6P9
vIOZUiIkH5Xq5i5sE8lYLc/ERltMV9oPGCXE01YupwMnELbnPzWuS1fbDc7JL1ZkfIAR/NViwzuQ
6kdWbPAOU78JfKoPwmvm6mCoySQdhFZ0ohHxR+v4rZn8aE+6FZHNzc3i+oI+/ZG+O/ZqVbdrmBAV
7BqUMfCThke7NponOyCYymMAtpxozXm7b/J7EG5q+aLl1DgOypn65DSgWtm9Wc5Nd6A7xph0wpSA
2ckknwN8XWXAy+aPwT6XZduqOhWlyOXl9EW4FnkzGkaZ8iwQ1iyfCzZoGVaA80H7yx3Bj7egI6LU
Dk64uplv2oIwjbzr2yxfYq5Sgu4eXcmCg88pBVVOf4cfPEG36+lvMvD8HOxT2Cuc/3iFlX/iN8yO
dMYoaK5OBONxNO2+DIdCR8lSAwt7UnmZFI9LqPzO3+DVEjDSSBs9xv7fi9TrjCIjeybXFOyIwV9s
k/v7YYa30L5Hw2dOiVC92PY2MGguL6V5a7MPEMGQ/4LWT/sEJb+5J+Kjdz5i5bk3Ucf0X+P8OuoP
ZfqULbh72T0Lz9Jwi8ZDGOAegCdadmuW6xBt++UA96Tkp874WIZLKT0sFc0KAplseTTmZ9B/qxEs
D5Sz85+lnZ5uEe+7LsDvl685v+nKszoi8HJx4MpzzG8Cf4wvOslLpNpYG8bT7N7wsTnL2nDTQbEl
xAOAgRjWiXbLqxZkD+4Sk7FLLNVWaw9yvQVpT8y9taAmXbVgU6oX2lsTwkdytOClrTRQMYvFYU0i
iwQ+JJGHBLFL+GBZwtiK+QluWJALeFIYADjtMCPVyk0ESPk+EitPdMa8jmrxreCMyXB5/mZYGxKD
CCcCei4B9aR7IQrAi5lpf8ZGLPy1MOvJxrVExJizkQE6lZ01Q/d5YFNM0QWDAlCLiMoNRw5hnyAD
ZFShHfjSbcDPfM3YJZk3Cy+EXcdaoWUHHeYpgH+tWcBAgDyAbgzRBHDY/pKqRMoH4xt1cgV4yJxq
XC/mWsMZSVlXuRgitPEBlErTicRbBQu121NDPRQzG3bJtLAYPwCNzetmeCxwquc174oYDj4hpjHg
t9IKHcOiorPdMJCihJBd0zwQNNcA05a7rncDaK/KniaYz2BOPOawVFlGQDyEmxgejF55QMXgUt0n
0n4Od3Xk46ODQTWF/yz9aOo90F4nvCGi98x5B7awx5dehZV7WbJrNT1k+zBblwIzFqgAyd65Tbar
YyRNMa9/Aj5EYIxozZ6Mcs0wn2wOMkZKsjR7wUNZQDlR9ZzpFWhaUziPXkmMhrqZXhEmRWh70cBT
U4v6ANAbXV7EduxVbI3P8g9TQCoY7kgTVYsaPHvG0QL/qo8jpBkRiB77QuC6MBi6Ewt1D48E8ZgM
sN1A2gJcFnugwnB+MXKiBwy//EjQBqYciNPhrToDXKQTcpNbecSyYQ/WCYezJ7xlg0FPDCwKTW3c
RuUWtWvtlfrTT8AUlTlE7oXcereS1QVAm+aLmTUB0UAakHt4AV1DhjxN6+mHlQEzShzn6BikJ+Bt
vwUF54MCjS++eoKZ4UC8wwmAiRAw094C7Q27GF20hw06MCfgC1vcldJYyBgQH2g3IXJtABXWuMMu
FJQWklww163i6efit2BWTvZjsVuEZ7WKk5l5dtjz04JFgJ46MpMPvRBDdRYCskscSM2MB4+tBotW
Z/hd7AF3SZwHbayhLNqozoUqqP+BATJuNayuGMtAeEXZA5l+A4nU73AhnLFQD6yPUb6p/4a07zHA
Jw0iYOrK6g+gz4ASVvn02SlbmwAmlQYPZqF/4T4PckeLeVOddBxoX2wYc4e9VD49ddvz9jYzErH/
xMJdI7wzx+yY2yj6OywCRutN4gAtQG5DgmnJOM0RkDIew+DXsNoNlgnMKCVp15Lt236P6TY/laea
nYIEqepk/lbdZg7fNEhVY7FJoc2FlFRbSqynBHYMPvHwEKEZh29kXkUaSn98AlcLOyADJgsvXgzV
zqF+mJFlKIR+hFazo0hRwjdTonogUgWfJoTDNzNFRAsQL9hb3eDlcEQsdtbxAdiG2otKm0WO4RPF
DPYQmEEtyGWoznHxBRMHWvxOOKWM8gkM9N8Pwc6a395gekW70zC7wpSs2so763nO1+Qm0e6DU6qX
mtE/iya5E68Oa/NfSgboUfdKY8bqQZ/EkTHcYhq6ZWkms7pRvGkHPQvncFzrd+03bTe7Qgra81pC
iKEOmkg1RYEk6hHwv/d4eWWzTi/1C7+7TSEmo8mtQEcIIQ519BXna697MOwyn0PJBd7X/9BlrPWt
fTC3+DRvMdnaJ8xr1uD/+P/xD0Q32DEOvrmFnjAffoQ81tOH95/gshBc/Nec5R56KIfQoG3sI9OI
U++PNJfwJFYypyfYaazuacW4VFeIEaL1d7niArr8jb1hbsm8kgs7/yDXFgoApzSLAWQgTvsVNhxk
nxD7InS9YK0lSGq5JXSHe6GERIhKL5fVGxSWaP6xiHpCr5YSWUFvilKNHFVky9VZaPfSnUKjzW/x
y//3P82vUQTt62O6Q/vIw8Sf/2767+6aAApaTyMx4O+jxCP/92haYZ7zfw/hZ/9u0XxxlHSnoWNm
zMQ9GK7yPwTk/3us5ms+AlPxgOLvn+Lp///fLKy9x0HFz0CYuJfm//Vc6T3xzOKV/PdQMNPdwJzS
yxEVij8VkooYaVuXGNdYNftOkMryI3GA3iPz4O9v8adOYoX4u+IX2tNXbS3uxytbi/vKd7y2iAjk
l3jQv7v2noyTV++hBvcqN3PB88SN//+c/9053Ykj8h7+HpcMAo7270gaLXHlDpfhUrn5xvp7vIpb
xc/zzXgTf+ubfAPWzYsh4kNbi5dmw1/5+2zwFVi5GWPtQC/0jbhd34C6/O9t9B5J8p62FncWb0Q8
mXzvPaLa+L/mi6cW9xEv+9+f4r7D87/7az7jVe7Tcpv4UCruJZ5b3CoeJ+737w2IR/U38Rzi+OLt
cfecB/07+H93FE/490XyqZKvfRcPHm/DWTy9eOC/dy5++u+JxVv598kIXsC9DtkR/n0iHPwiDsMn
nPBRaGtGjXz44kZJ4C7i+UnK+3sE8SbFDSoFzN9/xLwnqE88HAOQi+Wqm+VFPOTvC+ZdjLech+go
X7kbxnEERfx9xH8v8t+bEH+Kp405bgOV7O9TkvDLj8VT/jtE7It/TS98sxxQHEzcSmQB37f4YMU7
VTiFOLv/u1jE6SZ+/X1+jA847eMd2/tLtak2yO/4vdxQNIHAxV7Ib1Ps6769tbeIOHENQ0aP2DU6
DwBX+VH8bNgzqP4z7G1CzkzkgMmrvmYF68bHlF1bnPxiF48UFp4ChI/ANsRSmOxbbpOjtl/PE/kY
GQ8JvfmieJS9XvWrzRTeW2gSoLGFC1eNqq4i6I2tnMs0+pNKQLSPbHzMSF/Cew8nh5W085Em+uJP
c1t9hR6CfQ9BIt73//8L6i4OpzEhLOLNxZ61Eb9wW+VQ4n8Zt/677d9PmHl5OM0DXzE3d9qLjMRq
+YTbSlFbY3ysUrmcoW0YlA3cnLQn2f4to0uVb1ny23rdwKpFQgK4LL/wjuUzJTwcBOdOkFz+Jkc3
3dpCELLd6dS+1JBpVwxzEqjXkHyfmRdrOzrEwh8Za0FFo+Wpn9gZUGkvzlqxX1GIwig1D+SwLDAU
c5Ct/Fqe8mP7jT2trW3oPmq4J3hZIwx/bo5+cYVV/xKc9e9wENQywbwloPwDbKGpKe+fxpf6LEno
UWiMV+YXXSRCmZ5ZJbmMNpg0hb+iMNDHu2MVs1owrsNalBdtrSGVom3qHpLxBLU5yN4HktvZ72mm
C9iLVIwlwWz05NgTgIRE5JOTDO81bLkYrtBu/E4f3SNhG4N9lhBuL5w1J84WrEmxE7kGf3tfgGDm
HhpWLAHOxZhlrObOSyEo4YldXQb5CDUcKY5W8wF5Trce2zXdeoRLvLWyYAYpO+oCxsIMrzD+gTao
wUr7MTgjC6KhNpQQmI32QFfUGrRpVwy202+6LUAFKxeIT2fxxjc1kH2n2257QL+8SneAnltI9ISA
xF7zpdx6gKIvkzyR4A9+PPv+xjwi9yPSCMGlYej0iK/UQ/rGR4s+DXY5Q3wxZybbdoWrBQ4VqOps
+EP5HYIg+RT9obrJjDNgoV7mZ/ut3Tq76V4dg1eeQtSQ9X1EbBFA4YeZvsMm7ggtbpsfnPuMPStV
SIxZ2ewynfRHmL1YxwCzg0vCwSSQe0snReRjcKiPmFP4+k6/hrcv+2K+kDZieBUTU9UVT04Omuts
6uP8h0a1fcege4Rb/jFewqtyG9/gCBbMukFgxCmj/VIjAQrMVMKRpQrX1zKRf/FFjrrTkr6F1qFD
CEF6Cz1URUvhNxoOsJjyEGEssjB26gt/w3rATHVMTiMppdCPqW84NWQAyHINIwqQAk4Oo8HhiPOp
nKBY3wjxNNPe24gxGT6+R3mExQNZk3mYgoCEeAtoFADo0BPrrsZvakW3QvwNjinvAPzhT/oDUoz5
Np1LKOhnrJbQI2FMBjhY3uLj9NXguuScpFv6A2ZPY/eMRbMA/s13SKPUvjRDDe1D6fJomg1stYSr
nLmlb+LBaLeUFc8PYV1kjA1fzKv5NjgA86Mv8Pycmhicau3ckmfqXdGjMeFg2oCV08hsnJeVHkUW
DKQ9BPTws6ttC9oxjkd4PdovyNH8LYZapStX2HNDvfFNeW98RViIGGvQbipZcJOQazkgSZIpIhQ1
LbkO9XMM16i7aMr93z9mm2iF5Wsc/Bn6JhAKXCS+KAcnThjH3blQ/JngVBuAF1rBbV7e6mQ/mTtD
8wUbxoLHCothqxrhiWbRQmeCyJbmnOAXBj+Meog2splrv8dc8348+oS6ipEQrB4GEpiQ4/qP8png
T/UThljEVwBJLPRZFM1hm/fnRd/iQwtzrI7/2CQfwHSwh2NAJ8eKCcuBL55v07xMV3t6G6YD+1n+
pmVXJqVUrrooW/n6M4Zv1M0m6NURFYHgEpHujaDBPMzJtzyQ6IVlQnqHEUZ6tiPzZBdnAM2MX3rg
UDX9krRzT+8a/vCGyO7ayrKr0+AOwoKZEWMueQFrZvee6B8AJOwc36BJTvzakgp9pT8Kt7LtofcA
ZjXPg7JjNxhxumVkflhy3Li+uBKU03we5hULKdITUl1yxdV6N9POmrPmvEaNIMNzrLi+SuEHJ8at
uteah7E4xNbGfgmV/dgfZ0wboJmz70k37ZY1zyGGEej2SdJ+50zUJw9bYbO6h/ozC7eZ7PHwG2nr
9OekWpOh+zRFyQbzNICF0T70UA1GCDg+4zPeP24Xgfw2jts0Yg/DxWpE3st1lDMiqneVfsf/RAZT
QoW8MLclUfQZIw+TcTz7KAp5+yBjMU4HnV3rH/4g0DQEtkBW77zMZAYPLvRA4qU7xVlhqcZpgKks
G3+yzvVXYZgsr3PzUCrxttZRW+a1vNbJ6DQBT3SGlWoK1Tx458KYBcvtpbcOOvO0C2xldiouR2zR
lP6U5UdSgOrwL+EilX7xwUg7HaIWuCJev+gG1oaDI41Q2oP/yGjaJGDFtbBhsJ64iQYyIDeEtQhA
bVOCNorFQGu3pKflwQ1WI6Q1tsdh8SXnVCKicp66fC/c/439PJ3GEG7iOG8kq7qGueknELqHDRBW
vbwRkVpCsWqelS7a9ZXpD6RVaLm5ceJia1b5M3oTST8nKMV1riHZkM/8JJluHCwMEVqXrMFa9jGD
OyRApUOGUWUXHzA/x9BFiloGKSmZw7hrT0l9HZNkZ8Sq1/9ImnVjBB31QgIGZKeNIQwftlauMk4L
k/05gnbR2PXNxCdwm8RwSUjNgGMQQzkjIjJ9dIBo5VZPLEiTIlTHBs9GTG6GINUFR8lKpifVCZBt
Z9yj8tIqrhPsF+R/tVfnfM4NIVaMacsqZKoQHibaXfCvfEDP7k2zL1GH2MNKacfDOJFxglvCbH2q
3SoIvkWMQv9jxg++DGmtUxgMjdcUWPwz4J5tZhpkVBUtmeGEfEw1Kgtn2DZ9RAus+gNmAvABumSf
lze+i0YkOATVtpiDM5HqVveQK4QG4a4VNo7KeOnVVyuwydFEbtHu7brnZAj8pGDknzFoyRwGNfMV
elcHu1plA7PkAU7TcxSAFVBTaVCsUCQ1xiMi0AIyUglPwO4fOozkhnUo4gWY27gHEjB4RQqv327q
ZwNaVjdAYNT0zxF5TJeb14C3as41gaMpiJv21QwNISA08tmnhmgiRtg6ImhHjJB8m/g5FvXOKdLd
gkA86adTV9D925hetPWvEe5lSqK5aE/5HL4o0npuyR8rZ4ghyvQeJcmrMQQPo5I5AT2zr/aVnlwy
A26ZWWd+DqPNxuuqPXW9dXEk3nkZbIy2fQ0hUsrzSitlfyJKlfFMA81TaV8WiaolpBmvfosBpXNU
M63Ax8FWvSFzjfRQT6OrZIdAzt9yjQJuavd8TcT7IHkNu56F07rqo/aSg5GDwuW4Dxg2K1b0JcuJ
vF+0kh0ALoYm76bO+rJ1ey8DwU1juq8H4cfePeaUwJ2uZ6QC/NaXXo1xkaGk+1SHPAWhaNYvPap6
qrbCgPwmW2tHyTfdCIZt9SxOWH0E8rY3HRwdnbNM+IJDIMeoQmsC30cfoo6UA8MjhtykoTQXubiS
YvuDE1yiSt4cczzEaib5NEkw2eoUxVXe+Un+kTXSdo5Dhp34klvOfZGKF90GHyTEYFnHLRiZDHmM
flN6QDGXdSScJmoUVX7WJCb8YbCtamQFj7rpfKdUv/qEPKIeX8jZy0t0cQYgbpae0xGSw9hRb/Gt
R6WzS3vNS9VsHYFmzb9h9DxIK7WQPH1KyfXDTaQJ17Nhf0XhuoHLilE97M4WrSFkIYcfDOeWSEaj
/yjNlx7t6gJsWEntRg2/syny4mzemSRB2zCF6v6YBc8GJueUfmZmbGsrBuwdjksGhDkM8UUyrEOq
lbemes2AD+2QPjYn4FyBuWdtEn0gIVJG8RNWpGEhbChy0s2z5M2JpT9jwnVmdwepSd/zcNrOBT2s
lOE3rcBPLrEGHHpxNrI8Txmwj6PgQcRltGDL0oF+p+3G0nddih9boa0mihF7KolVJZyBMrhD5JJB
HG2oQ1tGh6H11fc4VVbTjsKBVIFLGb4ZFnGpGGHF0zEw+9+M4Yh8nLBjEmfswEA6yNfViLmGo20k
W3a5fp9Jk4l72ZdMUGINzqCxuIUBX7Depex3JYyPMnzGdxPlktS2536Ce25D6IEKN8P6HUs0SJ9A
pJpJ3lTk+L2uumgVZ4dyNrmd9YJFGbJiODG8r6NNxrTZwC9L2TXdVaHJGw3XsqJtJx3T5epY2GmP
e7nFMAVndOuco14iMgd0TJkRqmrjJpaZjIWE3trSY2QhV0GThwkBLhPZEH+nAM+cRVlzAEvFLibm
LGx/5EJdS3FMD8lbfxqM9DuFJZpgB8tpMbTW08S8rae0NXttJ1a5yU4OWcoINDfJrkZhcMysj0Lu
H5I535BRSKX5mWnI+JuAlAxV9vSseA93ugHzvYTcsdwNJGyEkdOLsdBoFZ9GrG+ani9gSuHwDr+p
1V9C6O0Jl5OGn0Ldf+CeBcwh3gJgUslKVnCJdSPhxh1awnLmE/mwY+ODoZ5RQM3/TIfBYxKlx9Vh
GvL1UEvuZIWbYvxjoHJO0wASMJagY+fCdJYrldEqvEcMtkR1od9V00BoLMEMvfYlMSjym5nSmu46
Gd79tC7Tn6g0nlLa66D5QQwXZVctgKE+Rlhh5IAdw8/SRDs7lrzEkU8tMEcCMUTrQ7/m5GEz8Bz2
955PXwZaCClYl2p600MEkTS0+nwcCXqtYm0f6sY+bgHxrG+tVl2Z5r1jYFuOdxOCZ/5Hs8OD1kH6
YN2X23pjN3dHeOfqGb4Ybp9qG96DoyIZLuYXsaybdbKbcJhlKKUTEFFWBwluZd/fauD/AiHg9Dvb
JOQRWjqUpzQrvxyusIhFMTezS+0cyuErUSLyIr9aG2snUO4h+0ib+Lw0PVQdBfJBFrZfrfrR9rqv
yLYfV3tDb1rcXVMK2Rgrm4rKvLmWlnmCt6ajDJVBPcbiJMMLe8qbH0UNNbdXjL3VM/CaST/TaAag
GeQfsuHGdtMy5rdcU7mO2Ot2EJqk1NNlz7aRcNTSZSkYWNhIgHakABgkkbc52pGuZ76502AKpC3t
iLariHjDkCJQd5x5I0aosSl5IUKz8ISv0dgdzPljaPxyk9TYLj7xrt0cebzbJW6QPDCoZWOvIepS
65CeWG2sDE4qPbczuTGBxRVdsZ19txUwYWOhmLflehMDkDcgVdTPXCVaf84DxsJcfDHXRYZAO9ul
s8iLwqe2fcjRtSI2rpQpphk1m5DiONW1/rNRyo0paU/a7GdVfS8shpBJcpKdgwY/qULByAnJHG3a
DMajlbqHRcBS3Fw6BlJFn+2WGcTJ2Qb6i67UvqkeI5moyKNiRyud/jdrCKO0zQfVomuE8t7Rwn3W
VRs7nfETeTMRR7U3m/eiMoAzMfiLla2FmAFBQKZtLAC3wovLZzWZCHN7yOzyCSNAhddgOaTS9Hx/
g3EY6C6UsvJlfBZkEyiFQY5NHCXekfmySbLyUNoCoxJ0gm5tLzOfsEPD+et0ZCmCZjU625SqHhIH
LtqRpTmALzTEUKyswtOMZdN32b5VIdEx76TGklQioixlo8MLVwWERjg6ZZr4b9RBgVIucqK/qiXZ
JgZeuy3j2yn2bZr5ocQUUyl2qZG548hkKdWPtk2ryAfvaG99gAmmw0JDjIuxDhQImf1+bnBpgPsz
x+bZ0kqsCfobc9ZsxDAsHz1LW82ys5VoTPru16mQnsLXD3t8JIjk3ZE9mGF0Uf42i0T/Oq0bbTok
eFfWmXIeZAtt3WChqW9LDC9hx4X2bpxx4RqlZycb3xsFTzKS0sr5ODAJW9JWpfwejxE7NFT7TGeS
PpHAk7u1Asmonx+TUlOOOIwyY9vxQynC2rtljy8COoda3iv0rkNwt/VrpgzoWBhQRTud6WMyswW3
lN7WUc9ybFblx4SCJ8LQgz3LYTiNf7M8ynTjNrRO9PAG8axo7wgjD4zWl0qZySoLelYjxKRqZ2kW
Z71sl55eICqZVMycIkSX7af4/OVluc7ds57WuIRAgbS77yAldZGKpsukQ2bA+hlp03ukj9DnHfkt
nXnz852VHmMD/RIJdSdcisL8VRR7s7BDBMh75AmGQbqMqDGK76TP3L46BBDhLBvDaPtuJlD6u4L6
fLqG1aczW35HWZTJOjTWItXWTstuO3VupEbbRPljAwFO0VacNeHSsiqkJa62Aw6WwBNzvEv0e1sw
LC5oVGNt2xeEPagWzgEfk96SfwT4j+rOeqVUx3qXILPpy7CuTd95GkNECRLJonyYblJsbE7tAZEe
3ccqhRIX6/e+gCZRt8eZcSRzP2vyExIaInkDTo6FcLyRm3Og/qmq72w24cUAo6AACvBSA+OTkvwS
Y545QgrJZ2zEy3NXXmrYyMpR4a55cF9KMJ1hWhW4xkL8yktnHZD9zaBWGnEYcmashtcmVrdt5NWR
R78XR/JeZQ6q9ps+9iZBAGbdjEO/ITI2oLHmSlNnKO/9IXSI7CMXNwCXpIFRKrh1N7eDsT07K7v6
1Wft0AByEMNXhB+2vXEoAJnC1+23g8u4ybed4NEzlUgEddXLUUzI1u8CFY6EowwazSQSmgETQAvj
i81gPIOmDBMwVNpN+WtBZh7QbE1t/X8cnddyo+oShZ+IKrLgVgLlHG3dUJItk3Pm6edjbk7tM8Ej
EfrvXr3CRq/6Zd78+Eq6Md2zWqKQkJ9FVJAAiRAkPmlshWN8HCl0Y1slpdC9bxN8dGoR8k+hQFl8
xrcEN97x3GM4yLwN/RFJ8Vc3fOhQF4SSh5GXB+KnzpCE/yOo1zUCYhyiF7bUo6iKdldsNkLobWL/
//AKcxh7Kscy4Gu20J2ymc/Z7reS3TUywo8K+KS4IRx0+u6YIKkOartIo9XEM4ER6WTVBRABFwyH
XwTgqshqlrYh4bdbzkKvqrep088qitlEHWaVAWo+4XxRX3HqbqXA3JpeNXddfV7l4kKPG3Q6eBG0
TK6DyMCvtPJcQy0ZJXe/YAUV3U3DfARueAhqhIYOHhVujaWLTnkv4P07iq0BXSaENAQCWr2hmrYZ
K5MsNP80Jf4rGOOmUr6oqKIpT3IHK9Z3HSsmaOaGmiXsoeiNNuA+YX6ElQKroNqS+IW+SqEkRM05
TApku6q0klL8Zw3IgyYQYFLUJx/RS8ZhoWqwAHoAj/RVmasGEFRvzzWENNf/E6LMHoBP+jraFERx
dT5BK4j3SZR0abTnICZBB7fN+2OzOcGIkVQIW+xZlyt0a1xKlaNbQc4UOx2mW+0xVvcxGK1iwBwf
sMzDd8LR7x7CtLZNV3U9IqDpptJwY1N8u+012LVIQRT8psDi8oxCQSeNl4607fG5riZ4xE6eXszq
M5vn/IOQ0NRioxaoqr1gVwCxSj2vpBvecuzmqDKSTNe01TRsthwA/rKfdrDdshEj4HBw/iQo57JV
tQtl+GDdqlbVPDLRpygIq8aHQvY/4xdMqnI+hkfI0L1bpgUeM2vsn8uQhLvi5jNpjy3JBNIcl0JW
TJsTtxYjq41z25SgmuoQeyh+6Ui2gEXJA9KkwizME2tEbtJUx9evWcMYawXVrtQCqf7FLId5itiI
J6uDat3oGMUX7mbs4Um+KNVoZcTQMLC10+EhMOm09LY5/AUZCnnfWmX97Ej58IWOnrpciDq+FFGN
EBh/SsoS2BHySfx0+qNGToYwnN3nWNrLAZYCqRK47lRPDYi0KUg5T4kt6D/j3NCdZC19pBnEQdM/
UtbmvHyhCa2DpnVeK6QAQBNnwmq/2NfRpmBF8y2LJks51gCWXHgLzlubM3aIJ3MPrMZPggt3yoHH
F/K2BPWpNI4CyqtE3xlttLjyTQrC4nMc+gRURlz3KbFYfjQV/9qz9GbRYdr4/PCu8Nms9hwE06ha
JjhbbSfKvcXGDflIeHZAFXjfMFuFEE+zpE8jNHYARAhnx8gFGJajW4K04fdRR+JoAt/+wiiCbGqo
lsKXaofwiu40gzUTAia24j6Ml4M648eegyO/yT9r9hfzp8Ny3HLPHjCLBQpSw7wdBWUgyIK7SNg7
FSr+REQvzkm0Ur6jo9NPW4iOcb2NhIPrfgn1LE3QGf+RtKKbyO5y7BP4Q4ogzFVVOySUl1DaFcYy
FpdJcTXYo9biKmcTJcNVSkFyWtZaPbJ3enpX2gkdBgLDYXAOZXYM+SPvrL8kKDcqdyFzQd30r4ue
d+knQoSxLoBob0Df4ZJ2YgB7f7DCzmOLh77QlwkiuGLOQdKfxLUg331947EaJF4W+aCDV0di0+TS
BTV8y4bNyTAKcvXkEdWkq87yse+DVjwriPviduBBL7/S4qh+GIk7fZGT3EDjGwCxLwg3wCY9X7Tj
NC0gSzhE/81I8i1GHMRLVL/EC5BZUnoXUduL9QGWkMrCCurRgNKDthrAHx0Qli8EJBD06a0xERec
RQIPbQ5mYQLVyshXMRomT71ErHyS1Wvf3WppR6RaVmZYXzmzpF6nyrowoWtm39ycTP3rBo0OYAP5
WgKb5402F728LuCzluKyVK5N9ZVm+4IbVWZ7Xgh3DPrdeHR/QrdxJhYWBRwreLfYyQ+Lq9L2KrR4
Q7509zS+9RFPM0wyG2i28/6MTO83xutEH3Nsk13MCsPSIUNybafeqiSGCD3rnlvgQyy1+CfF6QZ+
2jT4jEpBB8EJDzknD66hsBcZpFNbgj0Bf7lH+dLaSsGIYgUrg8R6GMY1WOCYkZtotmtYzINqhkMv
6WH/V9yY8FfdB78FnHYwk+d/VXMmNQuqHPpq/PlNWzhkFnw+CwMUyhWr3pufbxFpQ8QctqCMc7qk
j/dbbAlRiuB8+1P5zHPGx4Z8niyWbTErsUHXphPW9rRjEGw+lXnqA9gRXwKZFh9+iQXniX1ENMag
sl2dAC/lc9avAFcZHrIuwCpoSYFjHvz0GRtDTLJ1lpmndgxSGFZgrTj9ZAhAKn7YV/BqJlD6UKST
nQ6lgZLeHtB2pks0E7AZIdBTFeV8KSg7wnZZ0WDshQ8XQwPnMysVR0XuvQfXZTVVaaseCypCy/A7
JymEAA76fXaVtHI5KYpGO81PLDJwCUCNBrv3vy7JeAXNrLuMGkD3KVnN2x0pzdXDOyA3Q1JLasVJ
ZCOLthpWfG+xXHNP9Y5Ci+EOS3k2lT489g03YufLME751xjzORjxIBo5OR8+rFYsyluUX1x5TjYK
OjruZ9fM8XXG5HHJxnHYFOqY8ssaLcUJ9OUDSI1XKpojxFmwtkVdWR2DA+8Z5iGQBIeHOt4POigw
GgiCyKENSMIw3h4wpUbzfPWbdACsmS+sSNGjvR22BEjoeLY0CC0cPUiJb8imfoILZMIdluw8VDbx
Aby2HpLdddPscfHH44+1N6xv9rn0yfkS97BpYUfa1+uB59TCv+JAwhsWIu6ioqJYf+CItAzc73Yk
K8grVmg/ZLBRixFFQsJ+YIGAGd4ZKjRufdI8eI/MoXoqADAhkRPmw75ULZZz3gP6OdvUcivJOwJf
sIzXFsEJjcZLk7/a6qLUxNZOs34hyjN/2DoP3GvHFxhApDZP/G+B3hbupMqwjS1szyVHlQkbecc4
w+KlZV19gP/QOfucCfpR/xg/5bU5YX9QnKto3Qwz9luM6AuXLIxjGt0MXP+as17ZqHrgrOTH3MOy
0xLWtWLpzeKG1dvM/cTb+EpZZipcKifjSOD2V/NCYVW8IDRP1s5mIu4wBszyWYajjmxNcgRy1oiH
T0PU0Chjzh2gszYXOIEbkCRK1MwB2UO0I6+7O1NEdi/WoJxRAoOEdHfcbEGuksksSdb4J4GKNOC0
NlISEHEPe0Zy7n00CGCr7qZ4cbtiZrMtNCASyrCXxN+sn9ffUBOm3jotZ9hZ4vPg3Q3vyKAX8hRe
cHbqsazDSgqzNTjl0BvgAZzlbk0zAAMHJkXxzn96Zz36G7ULfKpaF33GOggOeCLlwhTmDzs+LAtQ
ODAHq1/4VOIs4NarZL/u8jm8pZciPLr2ZfxwV1J2RDghdhfpDKMkpAZjr3D1d4RNEX03TQ7YG2C+
RwHBD8/NrxBDlKfBy/1nstrhBP6V7m5t66Oc29I3iKo4Q/bDi5qSwkJm0B2gdOOKgxFGdvcMKyyt
iMCXZmYc+i99VSQrjvaR8Sxy/71lxEEwTM1PtW8Li3/uqa2x95BOEzgYwtaANCNyhbTJXmPdw9YB
F/EzC78+3XU4LLD5x3YGO6HHGBSP7hHSNZ4l0ryvV3L1nZcHeRQDbHRlXwSzFiVhComejYuOCtyK
UbIpyqpRlhUaEvR/7QwGMnyVABvveizG3oUZtWwOMVgdgDZT7y06gqXn+dHd1DcCfjkzqkPI/pvI
vNICsaNhwFfASPfGDungEcHhKrg2P+5exLAP1yAgy4oGZhYutXQVYt9BeB2NKpRkbZGvIQ4gKeXe
u1hRILaaBtGs5RYg8iMdzqpisE+CpC001pxA0AS+fIS8yoPgQNwRODLYWmfkGlFv2N9H7cgwj7Ix
coQWn9gg0l8W0cb4BnPJP5DDa5xdBUyPoUJjyKOIZwpm3q+RMxT1nrpKk2LmC7HZUTWphyR+oNwe
/wFshsjCZPO3AfR22WZMsYj0n2xQHQPPdoAf/Fesdi9tGfbLaY3DHBnIwswjYgQsqQVAyTHXmqnk
8WrNvv3vjLcmcQRKAyIW4xizXiqggrBY5GPgfrWjvkFFEQJOD9baS3nV/tD756BXpOhUy4g4wsE2
MF/FvRXOYTWWLX3eslv0LQne3pFnGWFXLG/VcA6PQHtiBOpj+hWBtmLJ1OKwKQNZoijDXIO4MoxW
b0bHamkB3hIRv2rMCmk1mqo6hzR6yrQVys7AhoQ1O00gETpYi5UsSmYa7TmEmisTP2UMOsvRXCSn
YInHmgjPCM0jybwb4HcYWp/s3MpThZnyEm7bai1VW/f60Lt5um09xhtQGNKeVtAhgzvrrvTonZG8
xeYyx9oSFfME+gNGdDQNSLjAYNhHRdpcza3+EGuzYqktMC2gDzIBIVHFLlx8gr/Vpbwlqgw1B1PE
DoIQKsUY8Omg3bGOrbftijkznKvb8Juyh9hU96wekWy5m3zS3xRNDRGQ+b4udvzQAisNKnq9VYk7
QbII2QtsHRDI4vtWf+1Ph+/rNDnnvwJ2stcBsjB5IzCwcOPdll/ArhqcR65GanX7AfIlPU2+kK+m
bslswQwwJX5a9Oe4mH6tY/PQMKdAm2VnG92lvwr1Y73KK2K7Fz0ZjqN1MEvgFu6UPsVePT/SAYMT
uX5vhx+YWLiO0j3wyEYEvT7QfAm3cmTsjcIYDDH48KwytxRG+QueZ/M3oBR8/nBscJWf3r1DplPg
YUQH5hydXyyOgodbWfkX13wh/pT0vsAz+G0A0Y5q1TAncGnRf/HereBDtOfyhHA/f5Z7BjbJUkeT
PmRC5XfxUl5YSE8++bHcJssRhLG0N/OB+i0toKjpUMu/xFWZzP7bkRVIkG0YH2x6psHdRSjSObb5
ZKXLMdhOls0fdlWcSFkJJQDnotGnyHPnxlev2UinvyaC3bxUze5ekg7z1v9SPu5PAwnEql7mH4JS
hC6ePs+vrMM8jrJrK8/ILWQOUq6mONeu8RuH6+TGwf5/gpiWS3rycmMW82oRPGV8Ap7uV85G5+hT
aHm1z3inZzsufLGMP6jTbuF5PCP7BXUQuptz7DYQ2SDY4liNCXHpLtAmko0DZ0g3F8CT4HQ88eSm
8NGx4pq8Vf8le3bYbzjv74wFCKaWmN+tPOoL/Mt1eYwgOK4nfzEwKo8/88bZ/Ch37d5h72C535OO
vsDR7OFlyouCrDTkNHekrf0FsbPwVxkYGLWAot8lCOdVozcd/wokhoZJ4ZVFqwYp4guzpQad1hyn
6/rCmk/ddBDCWPHhwklmxAemBAYoE5I0ufHtHCS8z+3mhinJp2M4TJRVOEEhbZNnxuABPP0V/Qrc
OQJbWHLy7dleLoyXCTZJMDoJRn60qaBlLF3C6IYrO7b65NoGnhuYa4Sr/A5dKiUKG640HaKKv3Y3
1e8dtZHFyk/uzTioXK4OdjV8lFt+i+3ugPRpDG2Sb8AODFoq2YltgRGL+BCwu63uibOAF5FVK+ND
DHW1qs/RTwz3xvwTpZUs+kvF661a+g2T28TdoQ93frRwFQ2j5hJaHGS+vr2IJQLOCQEn4Uyoj4a6
hyHqjs08IWZtfks1ds+zXL1gb8BUE6Ks5xtyJOJJSJZU/OHAUqKxW0k5pUZVHX04CyOIoiKr6/bE
PohFPoZWoyNh+zGCjcBN8Qg3x2XdltF+BQsQph2XmYEuk+38lFyQ+GgM5609Rntp+2GDTYpd7w2I
zyVs6Kn2xWScfRcHTmo0I1glQbW7yB8BC8WN2q97/pZsC2/Sa6E6uOhTtwIj4tvLLYL7YFtfQV70
O8PHsGqlZfTrfSvcvYtsWDA5q3tHTZxHvwSVN7PoF0ct/Q/QgYFCfDo7oGy7IvZbFVfsVjJjKU2j
3+zX+6oOxa/+4o4Wh+gA4fuFJ9AEQgkAHiJ20iOdX6i9sPf2Sk1c8K8O4LeFwhqezU22hInwx6we
4WFlLDxeDa7Hkjf3GwoSEAmIz98vWA1h5aOR9/QU4mrawKqBTmCzqYXU/EXSmz8VT+pT58icmYc7
n08Pl/UZhI8Y4/+UYMmGtj7TgACwFUaLjZs69vhMOgg/3xp++fjxzPSFTtCCiQKFAfuRzCbX4ddb
ueV8pOBNu2M8WA3TIAgLTH996SD7p4enpgm2Kxwz8ehpLHfRDnOnvN+AQMEfdmcBeeo5UhDR4sLH
gP7aknTQQeDxwvc6fvJUYTZ30zaR8O19NcfORyHa4l4onXG/Q/GLBxY65Hd3YgmMOclwgiFy9heI
K70Humn0QLChQWfG4fVmziAyj6mg2QadggtXgvOMvbqFmtb/oCDvlkz2JErtRi4wWR0gVuNjG21w
f/4iuho3VJIaBLg8K5MEoxr0jC0Qi8KFCouiuZCytZ2Qn8E6lPxOurB+kexK4wR2In3r3RnfSe1b
QQY2H4HVVUzcGK5XloKFRGRT0fQndAbvKhBoj+CBRVZkqcqi02YegS9LiGAqaS0rULl1vsdtafgI
ABjP8kDeUN4s4J0Mu/7h7D2qywQ/nrsoU2PhAfunCo7hvCot5nTw4hJjHly2VZC2b4+jQzRMqCaj
Ahm6qbbTnb/kHY8XERouHpSM9Q7qPpyvzsCviFf6ihDdAbtxZhN+AvZXgU2RwB1nZFCfkwsG1SId
C8+R++TcVPBWg347XjCYuYG+i6pRuhukpIP+xB/aUhpXNdyzcjZRHYZ7xLzcng5nKNiLFBlUzDyW
YLRmfZT6LXxX30ZYobX447EBRGXBBQUDEckpu+nqHggAyECeUwzQfdY0IRf8U/GBEGZkzMEBRQHI
ngSgBhueT9ldBa5CJds+vi/Nsf8ActOld+lq8sbsS13VIXfhALZSCAR6tEc5PCrpyjC2cX+FD8zy
LNAX/S0BKyfcmWSEbjVxroN6i3XY/CNbagxUJJRUmYMhanTg3nqQMEGDWz9WWWEeM9MTKE0YNNZV
8JR+KVEsY8ekFkKiF6A8an0A4uHnS8A3zQ56Gl+wb5cd0l2E1cvcRf27HAkwUnOEdOBkL4RVH0c/
5k9/jb0MPAgYaqCcCXpjGkngYryuIDx3xCx/jyNUY8WRlZ+BiE9FN6fJ3bkrVcRoAPdnKJg3Genn
HIozV3J4dHT5b8GYpqfwaRxX7DQQaPJdCc9ETYXDAvA6pL4zBjJEAiBPPfxgKQvXC1qzQkLxTKN2
2yXIE+Pt2F0RwUxP8aXd3R9pHGK2NSfbTSTbSDjHt2iD7S+2sg7AwV4X51mGOTjE8tGARh2ucr5t
MzirFJWBFVyIeUrpsMzAWPbalRdSMcPnmDQIJxZnvH6Ui8OBjggVyeYcSNAPx1kPSPlbeYytDlcG
R1Vhj/XOHL5z6bHfxMqjGenkM/k6cDfxOvxqpPd4QIUW5Pwg5kowbwH6Qi7U3uBk4/294IwHs1zj
ibeJxeYPCjgk4xL84enk98RPQpbNU1KX3FsPo0nkmiUyy2QeIVYkisgCCcKPa5her9gcMXByj0aR
tx3NfZscy/GX3r6dzyILHglyzxzx6niUSkxkRBjQgLIet8L1+Odp5shizs+TpdviQ4BInSq4xQJg
FNRiolh8D4/rqmZ25MNJdvZmkpdO9k80fYhzyPzY6G5xzJgW05c3vWWzjBQmBhqr2lWz2JIttA37
4Ex02RQX7W6mrP2V3THY4fY8y1fKbI/VNH+lOruzG3tkLHVQCq3rI77WpL18kylpEWA6pjjMREu0
cBubyliT5IfQkpfJDvLUiGa8yl88ZIwDa4xBhG60EUqmW0gtMlmpaMwYjnnH4MSRE3YzFfzOTirD
3K2r94GIzxXL6P8hj96nLZ9M5eUNZyy0FJPmSCJlIEJzAol+wjCOoqvCIo30bfLVYOu6K24ZF1jf
9doe+vNobYn4tsb2vOJNJQp5xCMzcBiG/tWEes0REl3pBOviRkMSbiLRgjvJL5c3Zgz+k2RZJ8S4
ZUH+rIz84CIJ39APsvSLlX4VXyOsV5HsEEY1HbN2ebQghrWHnFWG+0jw42ZHd5P9i+6xR8X8E6fc
mf4K8CYncYHdQ3QOlxIM8Wvy3U0+svll4D8zpbHpsAqy3zo70l10ka5sqNJ1+3EyXC5nAkJL+h9S
4LmqUPHYVZ3Rl6AUY2Qnhqa2sDYIzHl6AwwbzwIWpgriLGGvoYjib1Tow1f5F7L1n47pRpt39+Lc
LLQ7OSygc+LO9FcoJjludQQeZ21PwReTM2iaqlzGwwMneDiHBfmeLGeNk44Haas+kAYgnD+b+rpt
vvPgyMI3ZY9lK2R+AKP/BmeCDJBIAR14e3hDNkM+XpT0NXhr1d6vw2oUmQ4gU0RLaXa/wIzqvoFW
/eKLdPEX5SsdEzsi7xsMr+CdVOEd0bLS/5CBu4y9NTXTHXEt7dF2V9ibSM7p96HbZ6hJgjsc3mkQ
HhCVJOWDk4N1brgRX/xM112T90nxGVNGp80DnxLKWPVOyL8DWCT2U/wy0Q6E1RO8h+cJGIX+grrl
Ju9IuZGfyxsHLtmv0aPpbD1ZvTk4TsB7JqLYQGeEuRiG/yH2Lz88nWELC2tWoLh8jFWxoK9TVviL
Yg0wRYcJ77lWjpgY8t8OCeM0LHyZqQG37TZQ6Y9jBkBq9cHG42y8id+ZgpLJAt3+8T8+ZtnDGbVA
bItH4HlaMpj6RB/P0Kq4gV1j4V/daszlhZXgH+T0BQnTOBqwVTbFRqv/JrDHHqG7ZLkh0mJAGMOR
Vl5hCC3HB6k7SMEyzU4oL7CVUKc/Ag7GIeAPuAIYmjHP3kzXtGhBtpabb0i2FDTUvb/ZEqGL66P0
RSU1sNuiSSkvSGhihpiZwNh/+v8ZTJs2jtSWKDw58r4Gj0TR22M+fZ0YD6ivtcCuZkpeijvCfDAT
HPzu7AFBfLbG8WSU5zjtipBYDlUChf1neuLNLy6+/mjoJVmhqLBBkcA9u9wmuJZXn1/DHsKbKVSP
/AXoN3ko+Xh66N6fNFn7T7pyuXoSZiyGi4xW3cNoomUjJEEQwPI3VTbS2xS+Y/yE2mOIZyr+w75+
wSvTtytvW6CBlsmVtsx2rtNqIOg6mV81yU/UcxfTwOlYV/htbQXRiPe7/7DugCvA85TPabvLHTtN
nbMPW/FHWj/dYSF6a7P/qNjSKLY0bJsAihSErRkLNrgeeCKx4CMtSh5N5HiDYCHTUMtsJ9iV6vyT
sw7r8fYvKC/FhU0xPRcIYvNGJamp44jnIuWAhJ5X/JV6zw8BrjU87O61ZDR2EQ07G7ZclxTLlTGX
EgVrzJVsbdK2mTG70QT7hzHzh5ovANM0yaqhYASjUo/xAQtYj3Agn+eLe0RwcYLAxgZpRmem+gie
V2zHUNMmnCRv6A1Ep2Pl9QWzCHEEg/vG6JFcTpN2z/hJl8BSF90XYGdIU9U4I0rr3HnEjPo7xo+A
KTgktpjaiH0wf481FQdpq+75KPyKfIX7vIX9S8PcvQlHpwXxvkVhGV04X4I5cjhugAHvdVy8sR95
8EkdwoDIwhQIRllRd8kuRlfA61CkbLRwvdqwqRRpxemaTlX/gydyTEQWZkA0zjKuYoh+umNHgjLh
QjMn2vOxumIhgPfRSqfhpnlTIPmpPL0sB71ZdEF202AFzMKYtc2oXRzkWzOcafGKmgMOwHq0b+Pr
fAsoFANcAdGyjlo6TGBwBi3ZyjDVoUGky2TK+m33jjsPHBwCrOGQXOH0xMaD5znuljBiJTGac3cL
2hxyXYp1kp7qAZrnTF1r1xAWM9raW/VmZGM7wPmAKnYiL7Vd8Io12ziU38SZvhWYIJx2s+LNtXJc
UECAN4j1LiNdZ+uo7Os3qUwJp3G6RgNX8DSMzs6nCqMYAm+9JTTkii8NpwSW96F/ookiCgZa9ORR
+9gRo9DbJIDg8Xri4lvij6CPdBXeNa+LPuOA6Ql1YV2orqhW8tGd2AydIwKPphbACMaTfstp/pbG
iUU08OO11xFDwhlf1Oxf2T0DPLljkzHBG5F+HVoipIMZnoQ3XTs4YTvapEnceShAnFucp7gWHTkN
YVhowUFHT8BsF/ofs9ok/2cY/CpYVqRseiLYg7OxR80s49rOtTX7qDXHkwwvkC2aOW/wh8XcKfny
4msBiMgmEEem5E1flPusF42RbWLORnaRyGbMICYy1UVbB96XtBMsPfyUeFYLVt7ZX0HaBI5UmM+k
7SkMb3KGc9bSGIdbMBekf5pv/mXCZMbLVkK38khEHceJjdyHV4HiGfYn7aHGhjURrl3CJifcuCHF
OITYCG8t1/R9WlTnzsQnX6yOIVr4CNqsa3rnCnGKmQu2+vESWBRAjF54rUQeC9p5cCYXlKQawnnQ
+JZg2hJfNuPlSDMipfgyUCitvBQsw79HarZLumpd1v52ZJKVDhtRx1io7aJB8jPknN7ioWV2G/Ex
d9vcdRISYbqOkuoU7/FBpBBhWtU60DmRwJYgO1lIKkz1apNXx4w/sqJYbBUhwghiCWiY4FNOOKn9
2J91kFubtrM0zcS05Wi6T9VFacqqNrrrMdSZIIFbhNog93aJgX8vL2WmswEWl/8ZWtxOyYrlBRZf
2GMVEyaBgEiXfimp49PnOJc+ajCqlFelzGpeyDdZTdIF4JHivWOnt3xGjj7hFLRlbNnjNSQtX7SV
RliWk2Luic5fYQKXN9tBZr2h5nNTGwHancz55gLBDYExMzSBqCnmY2ZhVF0J7gkmNePYu39NiXaE
C5BO0Pb22VF8paqylZitPDA0HYOD8toOt3q4mUm+DwbW/t7KkHf1HkqwHULs1F39kGFM5Wb4P9Uy
pNf6kQfKTglujaaszQq1Zi6vYlP6S0jGNnWQZ1FbNjCkDS1YN6FwrLPqKOJgbRjxuufyeo1ykmT1
HDXGOQ2FuUkj37GIyr9MgV09qkT4H/ysTETgrImZLTAaJpObxmQ7KQ2OoAxh9Vg/oR2VHbmM+qF3
YZjIl1HrKcN6K4zuFRUF/mbYJMxFsf0zQzSvUJprbeUnMLd5aIv05EDLrwuAA+hX2Dfq34lcQH35
y6EbdNlad54enlTmvXc/pfmnSgxQNHs8y0UVLGP8xDI0CwECgSr1lnJ5M9GfKkqIMdu6VNEF5gN2
lWvPiV6xiTEPboLpQIDJgKe9PosNO5BRIfT5ugPQr51uWnQGUaFEsKnlSnfY0kJVxBjeyZtdIPiM
2/p+pP43QUwIgcA+D54FeGansWnH0Y5XHRWA2SY06uQbI0dsG/9SZxiP6OlhIH0gVtNF2+WHwicd
BpUm4qNCAH2N+Mczp14EcCI6gIIuiWzfcQGKlBE+j9keBx3ny0IyV+04vxkShmoi34H1k4cHbQZq
ozXmNOZgqmr6rzSbSe1ocMLIrHfY3E9mcdXuebcS8QERyUk/MUuAROkQOEtspRNLFZ+jwFQttTmn
BhYdkFe63jyYCaDxeiQvjter7MnHhAEBdx9ZQ6xoO0Hq7AqqZoJRe+4gPmn7g4lGFG6zm7H8Wbe6
O+sUICwYSOPdT5FkYrojE7yU4nabzx3pwL9IJgpM6kMX8jXaa8uM2uhPV2kWfaDYIizjqghXfUbM
npOgYCBTI5i7FewSH9S1PElKRzQFliPFTsCFtG55en32UtAkJI1Imt2EcjwZ2jVGD6V4b9slJgy1
f+yFexRfWYBobBN4NXwchiawg+BwsJVz4dlWOtUHB1GtJjU2WkR9jNcCKlJMbLOORVQizHnZtaTm
PYP8RRgCcoJ1yX7I5APA9Oy6X69l4UTqZgaS1vp/SpgBb8MpjrHBqDsr8eSFwt5BDO6ZVC01IgEc
j5pCaBhHqd6uzdyxZKChOGfDTokJtX3NQktPSFJ03HvJG6NL2A5xaypTuUlQjwMqet9y5k8UCK4w
54Jq76rZ0vTJuufeZX6wnQwdWirgk7hn+ud4ZQSLCa0KYdN0Zx5P0/Hh5jmoArF9abB9BEXvJ5Aw
YePJeBirUMjRw7HSopkygtESNm6/DAP608rHkqW3hNrmwfRf0bf2GA7MFBPWGAp25jD5/lJh32PW
0m7gCxrickKiebNGEEmK9bjKsRMUmfo+J2PFWPfdotcu9DH4T5B+gC9lHa0G6T3pfkOUaTXqYHfd
4HDgH3X2cJRiwuaCS5Xe9fRKihZIWlF9MoDB3AUcxdZFHw36GBtwlISyJQmbtF8U0a6qPoK6w26y
hvKAt1sEBp+caJXECTzCZdgRiHEU4UsqOKV4oGXjjCLsJ85qQifQfk/avUGQqs/fQ7LM/xuH/Qoc
MAeU8QJzmjH0pKCTHduGDs6HD4tfZULtwlsfgaIt+aPxsleEdWH8ivJCqlYd296i+SILZK7SNycN
yQZsFU0KdZJSsGViWAYAsWbZhHMH3+oIUjuAcoZZiGxrzUUA3xuuFWiEFhAUfelleG7GedQcD7od
s6PJa1inJJJADp40OjIuY6bQakSwyJ0bX0J3H1299oZP+qlUx45NLJkifR7CTRqLuPo31oW0eoqh
7THQUigFHa90rHBF3grg61rZMTx1LjRXXie5O2ksNNBLwg+TF5MQqF9QX6p+NHr3PL5wcmOciiJ6
T3BJMXp5WxjqsqYtKFhOGaih3IieiYlAj5YZB8d4CCWN/r+5LPSeTgONFZJLFGMwjmzXmVzgowQ5
EeQcXeOH9SEruHV2ULMJCuTmkMWjlsHLT2BJw18AM9GdAFovc+9vgsuUfDD1BFd6HmAF/yFAbSKE
oL0TQJVgVtvZsqLyp3pbn1AVmEXDgRzYdj+wah28cytMrjk7hhrbFVCHDj7hlOcWFqx0jK7ySfn2
LylEkFmzTU+dJSyFq0IuVWZFLPp4k0aSL6uv4sc8cmr/UBd4jVhhEHz08PgHx/a2JgFmSrAIBJ30
LH7aG6zr9gOmxz6AHb52lvbGyjsoj/6P/hbLpjFX+uH/mdgqzARIL7OMNZh8rpjthCkyMF5UaPow
XPCLgAV0kqpFDXUPGsKxBwRag8A80CXqXzzF4Sz4CHPhkqwmv2BZKEqn4R3Y/tG+jVu80Y7hpcCS
Wl/K7/yRUGKW2c2ZnQRLfShT/l+1a5fqgzRWEItpRtAAX8hlWH0AJXFaI8yZJVCesAO9BltLB0We
TK/p9N1YpK/N3Sc8x6myAWgjjQzbtNEmPt4nVw149RqfJ1OWmKf+zFrdln7Se3hG1faT/XYkbL4I
GMLzsdiwLqROihZT5bium5JUxSq4/iiP4Y3/qwy+cOsNeM1W5kzH0sxWUidhzz+U635dv6oDYGO/
Zr+wDu3y5b+ck/aT/hF48uvih5h/pCUrmRUrjmlybO9o+QTezPECJyofADyclLzxwxCruAR2HG1f
13hVzSBC2M0qXI7rwhaKKlyq5RvQnBnd3KQnfvRisqQCzs7Qz8tPYtU7rtNl8tDeNUAtlai/eCj1
fo2R6kKCG06XQX4pIfbyYbSF086ACNnecS7AgKGykGzSzqD9UEjBL5kAIJJevcNkM6zSW0D0Ns40
38wBoBJ5y+oOX+qpD8IpsErBsRKc+QIaBFftm4YNaIFZvb1RKLoL9IEda1B4xRecqil7xHDjj/7y
z8O2OJZPXu8QdZLr4GcFO2uC53li0FBNIBDVQEYcjqOoSkVhOyF9ONoo5tTbIWydiX/dFmXsJvGn
ysFclvdohWYE4AO8lT0mG0lE7fwEYs/m4h5M6I0+qJnXXPTs2K69hWQlB0rom6GeWk1E6cEkz3s4
EVjbTdCoz7xHYQMnjl9+Oqwxt8nezYNbDcMNHh5PIGfpU7GSo1RUKEmdtRvQogxpSHLPQ8zeId1V
jA40rUl15/4xkHUEAkI0r7BOEBKisfFoD+E5B4EK/GPMvV60gn8kncdy48oSRL8IEfBmK3oQtKJI
SRsEJXHgvWvg69/BfYu5RiNaNNpUZZ6k+K/W/WagxR1F7abuzwZH8nwv492Jy9s4GcCCqTcly3nV
nyfJUUKfOeqbkvMtrqd5SmIamw3BPiL0Bj8UswdmE0dGedAyfR9aIDb2Mf2Qeqq0KBe9Rt4lxUYz
7z1xF/KyzqkTpjs/U0+VOf2RMSQRG51xCDxa9UHIpAzjA6HNHZsm2riIMJWT4pnSuSdvWqdwj0w/
5VwT6s9Z0Bxrbu/Uuy6kp0zUIoBPHbz3f1+g49FyyqR7Zh45JMMwUt7oaVUb2AwvSnHSZ778wfNX
ntsTo6rZUNShmIVqEK0SOSUDKGxzUbbvpe2GUAqQCHR7imMESFTWEQdglm27AlfhgoIE9SsK3Cla
cLRcJV3fA2DznNyF4MMQ4ETdKdy3zaZIz0BYSLMF6apAj0EzHbAd68qLJlN/O082gUD9xRiXoCiY
Jtg3oFKnVjrCUtt1pNYdHN3LzyUyJiAxe2M7k1qeaBfCvybdzDBThJEcScL5hmJttv8ccrTETqKX
WoPLmaJVIakrNIdZz/oT41kOf+tJWU+dD92n3KLb+cvYvAaQayf8RFS6G/bXY13tKspB/hSTAgdh
DTmGLK0xMr1hEg/wQSYyGQtU/jdIX/ruYJFZIq/YDMTo8XGScmIssNnipqOlQ5zbysHnUW/YUxNF
hpF0bLEijeG3DWlIA4EogPDFNxlRjoWeXVdpwinR2QfKYlkELQtITzFJEUOw1iUqdQ7AEmQH42iz
nPzFhkIwldcVOkVaN8vwgGvDTrOxBGOCrBMc3WAK6oFkDB3tFYNqGnBYEHdQUqeU7J9aJc+GX1H/
GRGy9pp0BzwlA5yUgEA42SSgzaYnZ5LYEFILKV7W3JelR1gqmJTmXqGMPJCLmVifEI0axRVEVWmu
6nthQRbhZymx0p/S1g0xxCNBGLlYq1g6QBxpPpvhA3pI0/3IwSFsVlK7Ms11Y67t6cTzRfGh60+G
DWjkMnEBx+gghwf+bgRFKrZ6caX4m0cbenHC2A7hy9CecA0YxZH/acWIK3C7+ID/MLnniOHASc/v
nuev289GPk3Jh9xdE3lrq66tuLL1GUvP+f20Pzaq0Lr7jCnqxdXJ6j95bV6Dbpsot41yIpfI1td8
4L5d8fO+o0KyMfybTr+q2wIRnRLC13APzUhkqv3D6FqGG0WAMGyPntKUHmoOB6YbjCx8SsW5yWXP
VRJJZN8I0wzrVWhs2V69acZT5V+GNf82T+lLlwIKs71qsWhl05ecHW1E8NTXbMbhyTBfXR291dRG
sX0DC0B0ZfdvMTr3Tv4uyer4N0lPxX/m4SbQbxN4hqavx02swKvk6jc53RWqH0F4SOYBQExdwp+S
haOZz7yuQoUj0OgNjcSd+M9koM/Qhywa/AnGVW8itPtPVK9ipETHmTyaul720TwrULOgHj5SJrNG
jgC6TAWc1TLAWew8suZqgANVnwEAfRIzjDVYbT2GF+dGsPiI1hGnUnLhbVWGy54qq6+MLTZVDBwB
JXLbqK7BBRHumH72JbnRW0Nao+fjWaNyBRSHX0+yFb8jalyLr57wQ+FfOvQRDoWY2L5wYcLxpW1N
6Q5Ipfdx/Bw06VTpLv+R0SLvPhkBXCqJk7k0voLh1NUZOdQn2oDMhFxlFC1DezL0Z1htGbl0kif7
Qn1LWuHYHbqTbnnzP7mChodUm4vMg3g0C35Hx+TCA7i8lnPzayYX1m2XVaRMr/J/o/T/r86j+Q9/
cvNwz+iM+qttrgFIUGHnqoIJothXO/MY4lmj6MAtonK7sOnoTmCAC9Ruk8uTC31b4nkztqRRDMKN
BDnQJ0Yh85oavFN9TD8HyDn4L4qXAPJmeiVqM8J3UILonACfMyGdym9DD/HWRNdY2fYGxbpt0rlm
i/DklNl/Y3WyNa8yPLljBK8dXkr2BuXqxC+HL8Jfm7rn8D1W0CkFUxKDrtdugUPk8ypCAYHKem69
QFDk1MZmq35rPvNZdnHr5yh2ZrEeVIfETNRxbPYZfqnB0uL8hYlrySezuFjgR3q3VC6Z/UwU1vH8
xROkfKEVAI9bV8gELxDnplQcQPDl+MUq1TicExsRxfPc56wdEl2TljmwIc9kKncRQ0q4A44dXMvF
Kio+eEHTpn9iXHy/vtckTMazOHI2Epn2Qic4w/C5+VUCPimUhDapPdhm1b2BhbozKVSj9I/ShZgd
zBNfRaYS4WMgpiL6lJA6SUBSZajlKhIhVKkTTqMOm0FYfJbGU/mBalMIJmX9KejFGiwtQrwMBH8+
MgSVaqtf8WN0clhXmT3np/J5uLAvDIX5ITq98nh4MbRCHujcau1pJKeg/mDH24xuyTPOT55/GpzF
c/M5f4IuepGKZ+5E8Unuo4h+pOmlc6qxhEaRTyMk4grLpHIWg3ooh0+1fuF0VadbSDxKWbsQGJXH
JDwmxjlT1doySOeUChQa3YlLzfmxaz4y3/NjNAqeId2y6B9jvFA+WevC6Ic5uUvqN2bnavrImOXm
Nc8anblW0icp1jj97eTT3CrtV0NDMFK3ExM6awp3NC/QO1u1vObBB/qy5FsMR9pmAyXpIowQEH1y
E8cQ2ZJzRx5bp20wVxWoAPcUdekVHhKK8iH8LLIqQqrjMoi09KPT2M4jMh4pBSrIYvHHpIjtnU5D
McK03ERPs6jBLjAdz9sAdilZClrMoO4nR+vJpFrPQp2wYoU+xXBICz73yKDx95mzKTqvRsrtIxPw
c3Qw4SVj1rMtf80aaibwZUf8BYLGBZF2cOvWsY4oamSOBRpBomUYdXsjtohmg2frjKCfakQL47ZW
0dVGlXLpa+Cf46Oy9iNvQU9gCfD2JhX2jghXFvsIGW3w/PCOt6XAYKh5hG1ZKwuRzbxayFq0V+vf
tsaZ0KMabgC96fAmuRlYNRJ2IEUie6HDJsPkyrCuTCZft2B55h5mRZn3Gk1ElBkvPv8bm3JVkPcc
XvmMLNZauoj5VtO1w9wT29vCwkSruPNX1rMXKRHPNy2fXux1RCcxVeMxJu3ZpLcNsi7ko4iBwBUg
MRG7nCYQK9knnwK6tT/7lfVXges4HB8FfQ7N89urHO/AtKTx2eC0a7mOF52sIKLUttA5U4Tdtw8Y
Kf0l0GGhtHttFCvOS1m+6fBzZhuRreX0KM18MtdMznr6O1ZeHBOcTlqQJW/H9NzaaEh2qUOu1blF
fWEeZMD18pVfNOPNG6UqhDitpwO4wLzHALOp3WCvIbPFy+D6lccx/PRTXHlHFCi4jZn5eU4K85wg
KOgnyCm0+Z9QA2VceZjDKQox8oJ1aWx1iZ4d38MOsjGy51xbBqhJW3rHH0I59joJfg/eT5w55Mas
eRZ+JKRbKt3ovFaHyTzUeEv5JdOnEEwW3tmMPdVELOw64pr6K905zLGAGUerzUw3w3+nLhP/MLJi
1Oe0xqvjDsgqwyvczBY/Oh/JPzjt1e7czMCx4vH71AcruoRoh/VXYv3kOGJreqczmKhJn4QK1Qna
XIWKLGUXg1gxKaJlGp+15kzyOG9N9q+xdgrUh+qwxnkhPh//NCrLBqNn9GGkS+vb0JcdPfV6xTo1
NtsGunxwznWX2YxpxqRfoRpsiWjm1vk/cKQAMosLsq00gvFDyYWCgrEqBJBY5MIrJz871S9lYD9Z
U/NULo3yT0bImG9zKlpSjIYL1z6dBQ1hjJejGMu9qXioE/7x6Uodbw1xjtSRL1N/FME/SJqoWvnu
2VNShpOpgnDN5MILdCKfY8SvyADHiG2J1w1QDyYqlNaD4TaLNtCc8j+l81UQXsazzr+IEh552vSR
az8By4EZ//KXNeCDhr6qg7QORUD1MBIFI/22KT1Cc7mkXfw7/73EE8ggHqQbAyLov1WEUaVrNEcI
zwx3NjQTB5Vqw/auwFM4XrtkHpsAX6HeYanFFInCIGLxXxY0gUuKfwU4xJKSIDrs+DfkBpGNhzTw
gaqHMl55Cj6rKb1KdLnx8K/2b0jz5GZuyiv0pYN/PGHHZQ7PEkax8shYbzvK4FsGeijOlnIVoScD
cWjiGfYYJce0ehTao6i+q/jITrWTXn1/diDda8t4mt8wlyEIdnTjGeicG7hhkUV0NQXb3yA7dqOr
kG0J7rWZ29p0L8kHqDc88RCyWK0Y7RLCgsFVOLz3565PtlkUb6R4dpSBGsv5alh7EYTRHkHB4Swb
TMW0XAYoahuz9GS4PCaXUuP20hEEoAktBzpIhCrUylolVSf8dPLvKmBLHX529blCbisF7dov023E
bRPYe82sdkkaw+Ewd011FJK1aScJr58NBBubZrzL203B9tpaovvpwPbwfi1XUX56Ihn91WTd0G5R
hG1zl/wh3NsPpgmn+Jck635IAZxsutSL00dZnWtMdllylcbvuIFBpdADj+ByRChmIa+o2GXNklNJ
4zEh9PLNhAzUuApRjHzh0fgIyMUiVom7pj2Pybpy4K/+MpBkVCqN22rfcnC1Q0RALpOiQ7CeRHf6
PA1eZpxn/lXm8aTzzZ1fjXBdkgcoHpX90opzpBFNAFTQY06ppAOWam67ySRkYMH7b8dNaCG6/+lT
t0q+NQomjr6ffGL00PUq0P2XXEoexMXFeN+Z2xb4K5DOUm6ZDH6ZnHocRvgk2TOC4tHdhJjiLvyV
AvqJzsumHyAT4gaF4Qz9OybjmNQf/6vOEGNxKxXUBjM8dhN+r5jWc+Yxvzl8g3wVTCZGd8zYjxTc
F13EjSevMv1cGvsy42qgmXFehf8ayAFmqidivj9TNS+iX1H8GrIb+P7OoLhnS7c+26TIpzE/GaL7
MKCmvoc01fQI90ZELTsIl4U6C26c5ZhwHvVfsYwM7l9Mma0b3vXoffDveniMqJ7YBzs2Pd4iJzvY
D5QMQ7CYKoYmP1zzDivHNcVmQJqUZEdo0xXeQuFESxuzXxtUOyM9CBBP7DQ1SD6O6myMWKGT3KNp
wjQX3eQKZ45gK4yJsVlvyuqY6vIFIGczUqTIoZJCZW/nJEfq+XYEHInOQd5xv5AfXKOBVHQKrpQM
Og0eLQ7epJt9UZ82SAAUVWlNip91l6Mvfdw7yq3PXSq+zrgNqVBXzl9Bsytn6grlU23Xn7K1Z66w
Ug7j2avVNKjfH2PHxfW/24Hl+KWFh0jYm0DdJfEvnzfFiSO3X1of8+YQBdblQke+E6Y0FZx8EeOu
HeguyN1WK44RHvniZNV7WdOgNk5LUytPKgVKHXFcBxjFolH000pfAzq9AgJibOVv8yyQTZ8S79cR
YKBuzQAyN6Vv0t01DrP1+GNX34mPEtz/lxF9OtIJMU3031ScWlTMckbI3F9VPys2NbQPDPEalE9F
Pvs2sJpKORXa15CeaePE6jVv38mWHonU0zddfizbTyfcm9bXaH+ZxZ1tuF6fHU4A9k8PEzLcjcmZ
rJNKHd5KjhQKwiWT2xJYlsl+UetpaP/1IX7OeZA/jYaCXXm2mNcTup0G0LDWoK1UYljoblp5D7i+
NXcglZK+eBu1B+dZ1KRydnIo5YvjyKectawK5wX1rtjvgQKHeCatyz1H0QuN2bpchfZtLL852gJm
k7S1qPciof7kjsNNGl4iuwT+vR/+Aqre6hgvstIzRg555cJGzpUZM0b1y86BdBBveExb/LWghJSD
OWw77cGMMGRPdKOm9qj9PcblwdzEHAxb17CpTcz1SiU9zThZQbsQwbeaUfnjcBcHiBInUhdQsJYo
5Ghi+/kjC2+wOULU7tVqJFIazZ4KYhBO2OypG8UXzPfZdta90Xmm0SphuMvXI2kdYkdgHvYkauIk
hoZelJ0T9SSsUx78NmbFPdcAWEEjj6mdg+cCawJdh+6bhCgccMMnZSwYzX27y6MVOCuN0inKt0G8
iT94OlGFjHgdEKQMhtBL8iXMGupOeb+RdJLFVjlHDN1TO08WfM93w/9QApzmKNFm+WBCPo2zQiaK
BBMu6Si243CSzXdbHHLZ0wJPdiAzzZnv1M+ZitaI+ekPQO8i5aDVofeccW2MgpDSXSl7LUXedk8v
ma8KtBiRGingMmWFEYvujA5t/p/zLe9kRiGEE0TyfOYXjQiGJQ0yhPi0WSPZ5QlY9yD/tH+0kIa3
iFmowwwofygP6YhiL7jM2IEPquHUkxEE9lTMaXqBnZ+NreonhmxuPotY1HO1I6qErdWfcNsnfSPp
VcWrsF8H6h57idgbFwXQ0Vt778hjQ4vEQdihcYNsEAcHkMgFR6WEVAEsHAV/s5BJWxpwEWMs2eXs
4pM1gH08F5zBlKfmcsqU2V01++kqgBlh0hyXsvI+ar9R9kU9YBEn3PUDBvQRepE/rBD+Wl39lsY8
CmHtWDNocNYoI31q3kvRNqtgpO/E5xnAg9UWCvnZuQB+DFJ8UnLKvptMqWX8FeCIMolvp+oMKLtK
yfREHRaxT5EkCssQssrNxG4yowkWeoX5juB5lqWjyA/BBvXyT8SyUxsH5KoRZLJG+rOQGkymD2P6
kgP7QeYe3vuagxVMwgOAvYkJPtCIpRIvZzrIxgDP+kL5pQlX5PdYSrdq7I9EesU54TlMr+S+6l6v
X/LUFakrScVKH5DBROHZKoFbO7QEGgrmoZvSeA+iS8GJXI9eM9o//KQO1krtRkjnbEcXFrxfiH1l
8KRvR21cnyxD59VjN/YBSrGTkmp8TMOl0bEmYyPOSMgJXUQ0Q/0NzXw52JIHDMTiAEdvoaRrqPHS
uWycNSpaaLdC5YfcykZ89QpmPdmiMrlMbFBM9SFhHxKhUeypk8o7w/h2ABMN7NizZ5TIK2P8cmwb
Y1F2C+PqqKNqQXYw6/0wnBstfCzEPY2Lft2WsDSi1iQp2MzGJW2ccvQcHfkyaO3oXzEgssKFVTdU
dZhPdV5TrnFi64ccVABl4LdZSdNKQDCjexJTUTCnfYhfIWbJdhLlxyzB+mX9l6iJJIiQWCWU1+E9
jn8Rps2GCjuGND4qPQAk7BWaP3C3vsW4OKG/KesVzCsLDgdJNEx3HMVg68GvYIdKLr28UDg2xrvM
/E8Xy4kAzQC+wBfSKVusQT4LSGAUK0ey/na1wb55KUPVz9ZkIcPrnjKXHCQiE8HTo/5DMVcvQtIT
SRFi5mOpbU5Ft5PZlMH3vROmoYR8FSgY3whvDvD5Q6jhf6pmSzGGJi82KEguofGtGxJdoxTcE1bQ
GAFAfkA6V+TfCXuyztlx7ZZjXrhxTmOivAiz3KAGk9PaDfXmklB4SLLnALOinA5dLn/ZGrr+gQon
ho+w+mcNHAvYH6rWR5Z/a9AeK6bjpMHP1V0gqQzsdtMEryYalDDERk1/MdXgL1uUxvh5mf2Lecc2
sIp5P2A1h4yKajJXqRCcDd3ehznYJngn8c3POblswXIJxUcp/gW5+oU2JYdv7VjZ3pxQDTMMZgmL
nrMfUhL8X7DhiUBRCctkkVQGohuxhl8CipoGjldHQVBs4y1map3m0NT8uwZ1QPkNKlQFbXu6MvAT
QBJK7aLtp4TEl/OHmXEuFs4HGsD/9OBUGsV4vf0Fc1yY72LjhJ8A817pXEzH64cztW5BdQu9Y3Ii
2fQUAhh1YeMKHLzUN/VVXCwlFannFmcI/iR2jkJfs57TEEPxNXDBlRUJctrBm21/HPjouFsPuvT2
Of0pf9A10G7lgaiwES2jvicsCTTXLJoHnYez7C26YTQJCfDdabxJhFGY1+INJymCbbLAFZXbTl4l
f3K2RPqvIFlHsE+/AjS0vG61k0y0t8qGAtUW0HviWlWciG+cKQwUFIxbIM4LLd9K4RqbAGqDrvCQ
syNZSXEXUG7jG+fko67oxhMPwKGImQxwD11NJPCAitp1R5K3uVLSg98fBFvpYomyv6Ye4VueMmcG
BdLyVkBGqLhddeC6SwR3HHxQ40/yVYw0rMt1SM0W/Wlic7O6LO1k59S5Dtzs6owTvbWb1u3rHOuq
+WpAYfqABjpa0bAFSKWoDVLUZPKCzQEqC7XC6oqpDUWF0dGpQ/koo+5jw4Twvv6V/NOAfbpNrrP6
Mxi8HocP9GUYrh5fKyaW+X9AnzIHg8Gr9n0EopSxIwkM96rYNAoRBFTAxm4hakhvNkXTcTj2mbU3
rGumBbtwoMlsyXe/H5Ha11cnWhn1zukAkywyoowuTLE6HEqycIO9KW/7GZ3yhnlDaZYtyHm4NWTx
qrws2w3zFzHrJPbtsgNb0uOt58KtVFLwRq+mdgzsApBgNpfghqvzQKxT6dBs6BWsAO+jtmK7I2DX
2de8OSTKtoXqNzJLvZEEY2PokjY4DaZma5fnTt8E/JAuTb9DLj1h214Oz7nW8F7uC74z+a39Qw0C
ULOYNnSMTU6JeL/eqvnexbW0TP1Npe0bbV1pa7tdRyORZLu0P5fQXjQ2KR1RI5xNW3XaOMzlKPko
GM1a+4+O/YGfP0myTs1NHe9KKNYBt8KE/15dGjObZhcANZWWLF9lBl2EykSAIUMl7VpPmo3pRxcd
8/80SJuxIlVqXPjmh9AOrGmWFtyDBvgtpQ/aARUq33xlUeRtkp8hhkyEuKq+GTQ5x9Fatqa2YbPA
vCXPicDVYWTatrk3QvsY6dLSsWLPaDAtImgLSWaAyYFfrVSuLdEDTGV2A4+iQHylMzXhKFaJDdoF
IlhP0EGkD7X3Yvmd400eHof2TgBM7J+ooWKYTqxjMX1Z7BWt3EJ6y/qfHccUWewlAn4lP6DBFwUJ
FoeuvDfZNqi3pVIsFI61DSB5mj11e0FBEVH+YbsE/HoRwRNT+iO7Mk6TkmE+Yn1FckYX3qzoJrpn
RRqifrDUDyKiC1AFKECy7F6MFxNYsmk5J4i3u9rXXNNElF5QwzVw8kr2a0zDC/KY0r6aMJ4cY6vS
FRFyCrO4P4dQzkxQz7x40p1y9WeEKqicWwsDFcgc2W3n1iIVFipL+Q80ME5mkvk9ARKLlm3/y2Yg
llEIFWRAGlhHmcR0qnD600bNCpeqKDylhIR/ToSL4JdbhoM0VbC0+DUVD2xsaR97ZWPR8E14Fc2A
MB+uIow5tkr4Ufcby8dOoYwFPXhDHoRhhtz2SIu4x2m+UGUBxFW2YPH7byUEQddIC0sjup11LeDN
zDFnUoq1k96cyn5P/DjIMNvwizQqv/c6QYntP/HhZcqpDUyH4sXGbaw+9AaS1Pg2KBu/+Q4amqIj
b+lfMxzUnN0hs+JwKtVr5qu7cMQG1Tl7uzsg2ZrQjaB0TIPvhqP1LBA1qG3MG6hETncJn3AumVtK
/Cb7QMqo5GbR0uFU7sTcCIjsOhjohHOwRRwsdvuNWAbiMq+g6J11IETDYUROW3Eq1Sh184oS5smY
nQpptwiX0hD1/n8nSlqaUYF4nXkoLPAwY0jzKVgmMaApRXwkRf8lR9q7URH1oYpl75QkDdFEgTYU
iIdgFx2JkZXaHbAOdvQqbdDFeamcVTHtQlUDSkjMWK5D5sP2TEa6oGiYTO0Okf3C9FH5g7HooQWY
Ok0uHD6AtO05uvBjoiulJ5jFxTNC1uvI5bKZcuZZ4EjoB+w2J4mngpg+B7ctlKlb5ANxWwZ5vTxt
WP6TglvOGh7gNJGgRdkRIUDdZ6+SnEOPRy++fPYwI0dCzYeFnBfrhqeUDXiA/Epf3SM0Y1GQIUUn
RHKO9tPZwucKfmr8OhqaXe1Qj4fEYTlqPDN45jGNr9xBnMxxgr4OItF5tA8EIL/YGwD+0FWPTCPO
f5wQpyvtiqj59HsMMJNgwgCDpCTrYdAPivBBca3qCjF0s5A05qOAvcC8UmLil/hjhPsKZYaj0lfr
kmduOKQ05udGZiacgMHpMkobZvBZQKb/ReZPq17kZhvQtJAO3bQnkk1XX5yasoS6/VVrvPnw4Phe
EX5YrBEGVdcKHGtcoR7l4CdFyKDJW7j30U1N1mz+S3Pf28AZaNqwoWIpf7Onc2X8dtPRdLZ9tk04
59cEBffRKkVJRyKQ+G70P0e+JPnXSHFCHsF52T4luVtOd1GjW9MSeFMz/xX+gfb7E6S/Ra5ZRsce
x9VSTb7b8l4nxPu8p/JOypZRs5PXZuD6xntfoU94S5kMnY3c4bauUCHxrOUvheLRfvaUlRDmIzCB
TSXEWzOeZRCGrfUVwhQSd8pcsBHT9kx8WTadgWzx2Zp6Y861kB9E7GwhAMj0xr5VNjJXEQ4h/rad
Y33Z7JKUgXQR21nGvnT0WRpaFXGvEyIMiLnnQSqwUJbjrxTftOqBPZy95iRv4gYYIsm0+4ZQhfij
pQ9ph9cqW5ckvop0y26p0bAwG4jCYGbZAU3FcTFqeEbZ3LY6Z2oHt9tOGu5JiPS9b952UgdrjdM8
hHk2cD37MKFhAMC3X4/YhQXzvoWZKfvpWPMJgUDP8FXTp0z4aRWCbojDVcVOffI58jCT9ScTTTYR
Lapzn4T6HcOrAuVyt4dPS1MRINpuwE2UDCXFEqyghX+Jsh8KKJFin+YjYkRRLlRZYYcDp3/RO/sO
aEHZJK4k2EY7R0PBUXuWODbW8saKD9EYUQVOONBsu1ugLaeEOHda14Ks1eaL2MkK7B3gCUHcs0IZ
t96zlvf6XBaB275IJNe0Nmr6RRWWC+5QB3echw0hB3Y1EP9hldId1+6lfwwYE+FKile+gqpoLaRr
6NzL7EoVIA+3jbkbfI66bEXUM4XgSaEXsGLkOWyPsrMjwDMfrIix4rKFieoHHeYQkWhL+5RZnrGG
4L/YWMNqxPNO6wTzY7sbmFHCvYrcCYPrtmWb0lPxsZt+IdHsN0l/aOInBW3SVAkBGWionbr2HKU3
C2BQUT8MwCrE1udEfaCOAVkWH4SFIoXmZNKtRpCcwY9KuQaWU7kHGMq312S7hGDF5JkW7117sLFv
EneXYsteDpZbphsVFBg3rbxK4EmdALT6EpaCvaJt1Crm0n4a4wd1kizc1/KKXzOaX5/Vn2nZIC3l
qDkodUlKpGgSO6gs1MNI7ZPCnkrL6Zl3v2PwUxI8RQplemrNd0XepdysLeKCJhhWEzqdKP3w/Wen
oOc8qvHTjq7S8EGLb9w343vCVGdBXawvw6yPNoG8cu1uAGU7nR63O5WvrnWL+iZP7yXtiDAltxLB
oL1P699GJWta9Q+Toi9rxd43ZepGrbqDDb81OBpZwbuivf/nw2TmDQ9+5389ss6+GtQDR7angFyV
aD821EN2AUjzkam5Mf+GZLhPjFKHVbcg7keK+I56zTM55xkz/I/tcVrh121jV7cn5hLjVhbz6SFD
N4os1ZDRBnIGoTTDglI2Dl51p/Q6rUZ4lQYbuwJuU+r0ZPJ7lhWuEdXfQ9HQp+IYwCbWge5baTji
1WRXRsp3b2GGSdEl+i0CoNTcFwn6fjZt/2mr/E0UrfTp4WT3CpdIjA9cqX8MmQwzugqwkGGXZWlw
zSyxJgrvlqkRcOhbFdlIj8GimNPRjzwl39d1sFIMUHO24r+LOQzFrweq8sa7oiev2k8PfafSanK2
ra8estbBaoL7KGPA+tM/SVYQurESQ0XAjLfTKni1pJD6fuE1krasQBtbI77dmb5G9VSbqESGJ9pU
6m1iulCtu118T1jOWnT2uUSr3bTAfIerbF4uo+Eo2spzUuEVhpOsHVZY3QdtrOrdtkmOlHSsGu8z
D8HHWuJYe42wJtJPTcYxREQhXI253zbSY0dLJot/GUQtIzrRkYKj2qvPFiBPVShX+uvrumOzgIpr
Uj4idKgKxBPhc1wbl76fLPzwtw0O9MZtfBkmxD+bikGNwA0hFyrl/zoEdMW0cmuY6slo7OMYBHjV
w6/IoSahjZaxtDN+kqbw3NrsYBU5DnSVnYhqXSenhNWfTKjliMRUQ5X61OjG1nc7/qH8o1r7H26z
OxU0A6ItslpZtR42grKm+hBjfTJzZzuNoQ5uRvq1QXOyu4KTSd3N6fpfMdJvkFFNKWTlFJxdJsd8
SobwAt84aAP7CmqQ1O+Ck95+k0dBJI+mz/lZ2iKLtmP8CipjJUnhRkwpUW/NsQLCm4+EWOk7nXq8
Wn9ksIIxII+sOQ1HuUkuWNW9Fud4gdB/yQWp+lOUqwv23j7pws5IXClBlG7dvWcjklU1vffk8kXV
GqGZ1kneVJuLWrJvqtJvUrn/ySyQkxEgh8wAGFuMjOUm6J4DPUBDYNJrHf2qhpi/OfXLgrZdwuPI
MPZNnlQ9ZWybUy+pj6LgjE3WuokrodDWTNPdveuuRnIdEeU73xrwTkjzeAdAXcP8ZUjbllsYgCQG
ijB9ufZV+b0cbCBv7dIJf/zaZ0U3QEa6vQHbpsJWZhmHPqd+ZP8ZYCFEQ02YXmYiQV7hZU2+pXXK
ObJIwYWlGYDC4FNxjll/CDQs2I6XtvTBZ8LUwWcpnKovanNvdpHtZXRFJdWRKmBjwO3kFOaPFmh7
KCiEWTdg4PHHTl7Bv4JKBrIpH/Ka1WvK6wfaV1dxoLOXeNnwXfAtH0h6ea9YG5Ox2M/DpACmFI93
mVjMGL9hhXyk6Qas63JG4wRCvQ0xbW4DJJSYY2ybXUVVAghBSH7ZW2dxV1tKCaWJvW6vEeNiG7/a
3Ortj5HieLaFaykJwmMNJE+Jxbs6KO5YBt9hgYauURZZ3W8VYSOo1FZFq6Kir9djei9xsWZ1Ui2q
1j+Wav5J3C9G6uFgRq/ukAkZ4ehAla8aV+E4b/isvTm0WxNiS4KZ07fZJ28syVxVEx9GoADzLyU6
Gl2ud6mkLmo0+wI/s5kXsJBURfnwqW2mUH+nAs9G0pHbGM02oRYscbCIYCrMESgt7jZNzKlRyrEc
OfSVPwNhOEAJUXiJvzSxNrbRe0ZIROR4lEiVJWFwQbm7+1AEmFQNP/varjl3DUgerWsjqWurmLZ4
++jtpuumaC46rVSrdFzQ0AOn5ElHOhlh3jj40Z9lnlLjFMXuQFWxVZx9jOU+JjEoFNNSCWC/gq4o
w34OvD35+Pgmhoo+V61DaZlV6jKrCddsLqXoNrmYLrKP6lXC2EaxgFQUQObUkKXU+FCMlUokbN+b
jx53/OCYB1GX277CovU/ks5sqXFki6JfpAjNwyueJzBgG/CLggIjpWalZn39Xdk34kb07eoqCmRl
5slz9l4brOBA91aSkeXH2XrEeQ2Kb5Dfdoxvm4TqOobGH+h702wOpVZgDmNl5dXJs3wkCskEUEhH
4z2sbPmfRCbymfdUbBoVnEEGdu2AxSL9irMLwI8JE3YmFUySOgODAzdNmyh57zAY6bY0xbp868nM
sQwUEnTWDBQVlfcIs5TKRN9kQ7Y34k3RmP90Zjl06m0GYRjfvPBbz4d3T2MKQ+7WORXDvm//m9jS
HGvDQ47ONzUuHY3CwQXwgW8iAAFmjtHKGkg+Lw+zTUBcMhcHo/N5JWkbgQqrnBEpuw86rUX7iewX
2nAgcty58MBJOEQ2RSpMBSE7+zKjdtUyhAePEmi7Ivmy3G9/ZqKpOfJXQ3Q14yfS8uFWtrzasHnK
CEBLVlFJGYJ4Sg0Qi3ZunQcm++9wgAMTYZmZkS5Uw76csCXmDT8YwEEiKjK/BYDA3h2HO8bAFy8A
DuMj65/b5VvGXubkkN0yOnaGjm+wDrNjM/ZIqO95I9eROvGMcSZNM36SxkffIjUaMP83Mw33ltEJ
0WOIYAg4sFeWgWUNw3CRkzJU0CUq00tgZNvI7t5VnmuK0qXyo7+weIsNgzm+fXAc8xDowz4lX04Z
2/M0/atYMUltblvznxzdX2CybvhrV2iuiZqe6Lh3Xc8fkKxtYxdl/aEwLDpspn004qPR09rOMXMi
6u0kc5nRJP9lgAEZvri9+Jolg+GRsW3dze9t1Bzrzj1O4rUJ+0PDW53q4TNn1LvhzdcoDkgRh2yc
2GRac63kGmeZxCVpDE3gPKpuuN1N5MMYr6bPkJV1KJRnh9J4oB+s4cJSKu3K5eLFgKO0IHaIFOkC
fC6EMy0UD7pp+xSeNVC7BnGnvk8gxbeMcLBdpulZBNeuvGqkbfg5+c46akaCRrWVGOb3QoybGfaJ
M9o3+CWroWC9o0stNkRS9mbIc/lownaT5iNCSwYt9pfJZp63xdbmPHLRmfHIRppHqc9N9DJZ60l8
dtW8rx26aGsngxkZz5sR5nOAT6sLP1PiwZBiQ8/ZhP0/MXYvE15pEb53BOPOaLQhKaCeYr6HowX0
Hpp4A0UnZR4H2aVI34YNhHrlMRrfIvk9uWe330bGErAQCe64G6v42aH109J3Ik9H4rahqUgtsWjp
u5ToEVbBTw2+kmYTZBt9hXwuynbyF/EDfb+h33rFLiVKEilwRw+RSC1un08YfYl0gB3COGp4ZltG
1GeNPwREjxiyZ17xgI90sErQG/ExT2dktZiLPMRuWUqhXejwMlTRmnCtf5nr1aVzzm7xbVlYIzbd
uBuNN/Y/LKZ18icHRpO7lE8yVipHtFv2uM3wmAcoXSvvgDtvAgKTxm9JTr7wOUWtwv1e946BBaDZ
tBcd5E8D+2vE6IiUazJy+LcOE0g4oBDrrIdE/dkBfG0ZYyXew+g+in5PfHmcvMwjvlhr4yJOYtki
ECLdlbdYMOLM5Vo29UIY0aYtum3oJ5RjwU/uaMz/avYruQOyQ/eFG6MeTOss6j6JmNvXvf7uVM2j
hGGQ5Xq1GWvz1yj9Tw2EWzQaW2MadjJm+R89gbpcRVCluMHCnbSRstL0WxrphRnWOAKP8ggP8usn
GfxoUGQqKYGsMphVOu+sf9Ud53NgLAkpCtb4/NJ5h64+I+lP3JcBqhY4Gu8tAdtNrjBpqO1bThxe
ex5sxq3jRblogzXXDJnjOuNlWvgu0wmMvMAOtpZYw/Jwp+cWFSHaKczJ0RbKKd68yt7m9RruGBMr
Ju1YAqfqZYjvZvgSBVsfy1WKKL4NP9xzew4gX5EQ2i04OCOKB7g0j0g8MxauQtJyNqqBMK4cLh7Z
qTSWerTUTUQj5Q0hrJvi2V+V5q+Eyd5nD8PYNNGbB8c55GjID13/ObjgYiAw1s+5tRyNQ6FtQagP
YqPREi0O9dr8od3A/a+2jkF9a7h5OgQsWgzOW4RItJq5QH7PciGncmMipga07XDhRTdC9hR4ss+6
XXJZh65g3ngI9Y9+dsCyM/JELYgXyPV2hIeICn4/1491ES4c4xLZzVp489aTRKJht4FVoLEjQ0T8
I35VfpTYTnBt05k2luRkjtqRAhMpnR0t4zcbjJ5A2bcAN3ihWV99OK/lL/Gub9OVzQC5z3366Rl6
3cglOaNdzF7yT684ADCpSQ+CLACTO0bgshC/Q7YuDs0mYUi3MTbdzv3svtr5xC87V25o0nvyo2VU
kKv81NIcJOQguhLKWfxD+xnsR2cpPguiUVxE4YBY1226xQPqGsvhCwJmDEr5aZx2mrHywNV9DM3L
0ADqMIdNg1U5YvyWQMfqbf67c0Ieg3BrMd6ieDvYTGfTzexgJ0YfI6ZXdH7lif0WpgvkBmQQ4Aw9
Y99wLsHAq9MfaquJYRjquLh7Gi/yJXgz7uk5/MHfVFEkI9GwuPI8GNE2w1fDKwWhhmi88iC+MrrH
T0gueSVQ+K1FtOqaVZooTT1vPa4YaLxJd9T+QGZKHyQRziDrl9OAbXJ48uCucWEYlj1zzW4NcNdl
wkrAAr1K8A4gEHc0ixHy2CH4zU1lXAZ6uwYP/de9EKfAwY8x5MmDBMXtqPtAr8k3h2MIOLYguXes
VlPCZfc5tl+q5BPGFDN//G+uu60wkDiVf/BSj9kPHg+0951lry26kkWCTHn4V+RAlxdVB08aeGne
ruIYkah65QjtBMJkAiqkpurKhdf8ps61msodexPV03uQshDQQlZU/h2/NFv7rAGX4SNQSqCEmmIZ
ps7aBweHwlvg2wKEsfKoXfIal8JgETOIrd0k3ysN6DZwgOQo6xz/SRCsFpnHVCt2mY+20VYPNq82
E0oGpfP1d5YGaZWLqMVhzbwV0QbNVNZxJ9eZ+9rJYSmqC69bX7z3PkP8dsbx8lZAG5DjTp+IL3rR
HD4mB/4dAAUaIyBQgm5vAceevsv6qEE6yhYkIhXfNNRysTfyE4JMV5gLV149NoC4ZlAMvpdoWVsG
58yAD82Z2hIuY/jLJLG2Gle/dLpQ8nF5dUnFILG9XqUEAkBfxAZn87HrzJj1HzQPZn2Otep9nFTw
MYaKotkNs4uwHuSke9OzWyN+NdxIVJdZrx/Aoc5kpmj/4mpABMURjarbKPSL4py4dnIzuK2VuYtb
mKWLsGNyYijfQDSwzs/PmXnO5bOqsYVSAgLS6VmWLm1Wxv0ew22PIEbTBWw5PYrifvI0sHsu5TAx
pPzARTR6TyfLOk7EkSQxgCKqeo+ZU4v0rpnvCcYrJ4pfVMaxRGxHj215qjAw+ZhZ8r5c9ATppD7p
c7Bn3HeNutFFRBd4477LhxPctr2Vtuvleqz9nT6vIqTArknRyH4uZbBkgB2al9iAaZLfNfjaUZW8
j1b1TgJPZULdrINmVWTae2cSaVlkz137FuNoD5Kr3wns7AybyOPq2fNxhDR4I422WktoQIyw0+HX
7LotPz1QGcL9/DcEP7VHa6im3e0kiPiM87oMS9qozu8UOI++E7xHjr7UQwQInh2zc+kQ1XCKWmIi
PYdCrURANOUP3z5FnBB18YuEsjlEMF3cOxUyvNyp/ycRecE/SDS5Rb5Mgzl/yrDvDA9k5W5/QNr0
pKO1Qf71ohX+IU54ocvW3ZaIqZKUAcnfSIkJDjvfDtm8EFjpwpwmFEZbg2XukJFChfJ0KchCU/o0
3wBlDhE2eDIZZdEn+8IovzHaAbci9UyNMERAt4H/Z+7dXoUy05fmJiwb2IB1d/Tow7DG79ISpyol
9AKPQ5zKVT/+zJOBYsAhrITaQguWvnQWPSCMCvIajw5+LnQU532uoheAyF65t6NbL+aVhcCpS+52
i1NgxOD2qOtdUPqHFGZASDxH1CK/x1DSglxQMjg9jlaSu0I+VNB5MPJMyp64pXnbDzPDhZCGu42K
rV+E46cI6K1woLZDuNJRnximhzSHCT1tlib76ZKDxbQ6az+QX3s2E7Yni6GkF9frBvH37ND47xeC
8XDHTdpTUqtWrukM6ZTdBqPMgiS3koOG7To/zIySrWfbIlcCjtXdqmi9Mfc3HOxOBpGspr0y7S89
oF+NKAxUzzIVxU8vDxORd9iwCkh5A60MZ/7JdXJ3dWdXDwzgIhJyoy19/g2i2in/KuRbi/gkpeDW
mQiTa77WUArTMdfcX8+q17yeew+bRlT0mO1p2kyrGag+eakVuGt+ERWbSX/RMImFvoyluQkDogX9
u4AS6LvvuUlYGdQEQGgL6IbIhKddy+xPQ0QnynHFGuI8KI6ky/btiLCSaMm9hzzQd1F1YkxV8OYg
XfiG5FD59uF3nlqXLAxa1uJVEUQUT672EBGwJU7kUTTkkTfXWecKiGA1w15KgJxJFdjSgQBVwhXF
Oqus3jyhXVzlYK76NSMLJjg3L+FKhQsaBB0E5D0/GxLXnIFgEwngQh1BvtDLJWLXlWf0uxjxKCpA
r7t2IXedbucVFWHjtD71ecO9aingyynFntIhhFC1QG7w+0dljZ62oTKyGu6iaxhAvuh4ujUlBi32
I7HZMyUVQtuCwykGEwjpsYk/mBZmyAzgY2xi2rZcvpDEnucZeV7rLBxWPON7B/GU4r4ViBlsnUuc
TTg8803fLyABvyZavmJTwJfIQMNAcTGTRZh07bNu4TrVdlG17vPPLmASpN/5xJWuIRXnVL89VxY6
a9TQBSFTHbLgofC3KRc6vlyD2jnUPzOCyk/kj2RLIFaeDklwwttgAYSCmZs0f2nOJfoUKFUdqgTs
fbI+4JLvsGLSqwwfOYRi/kE5KrgF0uyLacVFiEmD9G/kdtygF/T5GTz8fQtX92mexwxq7zmy5DbB
IJZZWxN/5thfE0ZgVVpugcnkHWMnOsDc78GPz9NTT+kVeVc+Db71wda3/A5XXCfsF+hXuAnZsVw7
DsBooIamS29vbbSUeO60ycN7bac7Lcb1Jf4ZxcOYm2fN9hYxahHTY4mmzXqiOC0HSeTrPdPOTnWu
WSyN8xfo6VKrNhboMBc51ozWrOh/R/euJQT0ClpC2Sbo523eQtsif0LnADfd6aQohDOQ4sisri31
ZOtCw2cwNg7x4bQOYmeB93lwsrPW+6CY6owDgWyhtMIB7BI7GudvM7m8MvLerewKy+fQIQcEztME
zKnaiIRbMKIpqzKNNup3qnV0rzh8a9NeniwCfRA39gyqfPPCsmtdYtz5whVAX1yLjofV1j5H5XdN
hmuJgoLdoOxtRvL9agfxfmCseR4RssExdaNLz74SMZkdEEOdqjY9oIBcBPG4mOcPl81b0SBjbVic
lHXaAxnnIT5SpUDrX9nJgCx/KQVv86gKlJlIeZCWuRWN9j1/70APQoXXQ+ret2wNJzqVOBrqT1p6
QaweQr6rqKZQ9Kg/qhAegNeM2DxmNmFCg/c6D8UhCLnsN96RbikzB/vpXkCnA2hqhzc4EUn6uq6M
Kz6WSe7a+haXf6JMUN5uNfNe2HJpstbVSg3PLFxb/Flqj+IDw7CuCLw46IZrFn3B48MlNkHTVEHv
8R/R1y2PohbuYmb6G+PlqXLsRT80XEk1vmrhrnGcRQEkmsShgCNu4j6FLjp011ESrqqyeYiBi43z
ZyYMSctxuLcohWyn/M1pV4foAF0muA43taCD5BEN26nUnxujee7CZi+06VBjuWja7wmFhd5/Ywlx
uZDzLwiyRtrOvCyd8I4WvcvIov9LPTI1zWFI6B7OYu18tvjuDao1EzlHUz4irLu+KtqI1dHV1Yu1
n4IkeqUrWnvaBkMBnXedcVV8Bu638UqF6J/30r5FY3ZOM1oD0SfWBo5tHBTO/NsSCgUlb+oI87NO
w1BDp4xfDLTFsQdGNzsOXrS3k/oN+wM6CAkEOPvItWkzJhn9pn6pJUqiP24rC1d2kh/iFKmISXJg
FN3ilsJjh/TzTnKXIGW9fggahECLDgZUFK/FepJG2nOJl12mLqELIVfwXHwkM1Cl7F/pyuVoP7t1
gpdl2DYZtlJ6xH2qvzKTv3ndq6wmGCgWmsFVy6bXIxYWbB1Ofa+kEq81nD/KyhGT0kSHVKNOJeZM
Q5qXZp9zcs9sZLbyNeEGH7Ws0Zsx/WoWwBYS3LmR+LFAov2QwVecBJx+8dLqUUsLb0MNxsF2aB24
UAFYAGohWaQ7PcSuYUBAmZi+mdGpKe5dZS0rhg5I0Yga8bFo1+1XhQjdneXOw6fjpcsAGk3ufads
OKNhsi/ol9oN383KoS/YrAAuADpgwALOZMSROkybCc11lVqgn521dS84qZKpAea1CtARc+iHKbl5
dXlwGaSGSb31Gu3YifEYg6cukpcyQcROByAsCQFqKdUlnSF5J8pYt1RhCNfgEXO2al8dcWColkNx
Kwgzo+pRozKguJ/RtC0Q/UWIgkSaX6wI7Nz4NXXpKW2/JDKrWjFHUvPkNt5qYKRhjI+SWZuqyRoi
1DXGCY4dbHwavwLhDNdvSoMQ2Tt/0Uy/jHdZnU7a2dLvdowBt8b81P0lnNWenfNu70txmwpiMoal
2W96j96IdUcluqH7kPrnwgsO1nDzCWBwnOEUk8s6FXhc/D/T2+UD3RCgIQ1zMKuHcxMmn1k13KMg
fEf/5akLWFAF5LgG7nniE3a5sflAGMPYOvB8JX8Nu9gth5xQR/OrpS4Vk3UomCj7sXOz7IxBiVh3
AENbF5x/kxBbTFgh+xgzD+CcdJQcx90arMNec5fFbJ/L1GRW1zDDZSwbpeVzjFG7HZY6vYm6IpXI
xIV0GZNTiX0/07jphA+TbaASu8ilWBftRSnzifHOGHabahYwMrWavtBY4qDMMHzmJ91m7F+9MgPu
sX1K6s8yiS4Jq6aMsVLAkvcnimCbKd+qqrFzjdwV8ghMn8XBj4i8+lP3S0NxZx/jHAucB/pxTIh5
y4slz7zRfhLUoxIfkq8VXIXucfXwEGMR3KIT8xJ8haDFQq41GnldjnjMBkMD95zm3RGVdW98j7G9
dstxJ1Rl+0BMXmOrH+xmI6Xb4A93kdjvnf4sOCDVz98zmzSSSxcx2t8POR7o+dfgcwoCPnbm+K0X
vow1mWPZa8e5kSL0imiRG8F5YPLpRjfNq44jODS224V0XyUuFUNSIIVyjyk17E5m4i1gc6iVZZMx
RCG58rRqnXMsS8a/bYGatdQ2Jep29hGuG4obi28wNe8BclTf5Vo0blqs8hSFdIbbtAUrXB26rESq
clNLBd4gfMPZfZEvaA8QnIjVYOVrY9aYsu2kF74yHF6b/SkkLseqN0OJOdB9ig2qTOq6QL6WjCkz
faRIu3mowCOAtawoEjcwzdOUETRRTrOa1dqoMZjeq3WYs7nQ40Ky7YJSDz+DzHsPSS7jP4piZdB/
KKvoGNUVMQz2JkN8kDMPV+w/0qnouo7UN4bOMLLwmFRC0B7agynyl5G76eRytx8QuqwsFFFpuXfz
epEEJJXROLJ9SgIUJGX6EiO7YFKJPI+nl61qRh9WiaRUu2j0YjxRn+pEHBzB40fKw1UorK75cIW+
Yg8vgbiZ+YDoeBMzaiXEYvZ3k4ZQYozE0USb0Z9bo+WoxEypuRNKd9R+jtglfDmBUrl1iWd+Be8O
xGAz03J2kwTARYxFgiEJOz8PzWgE9Ix1bZzUjyxbtS/KJLyqMBNKcoq2gXXGo9urHXFw423A9dPQ
Lp5bH3lrIv3up+Oyi4i/YhGUUAhKvCSSKUoo/yQDbLe5iuLdbX4KvkUbaXY0EdSpdunYr99CFA1U
hzRNXmWmrS0apHp6UNjvTv0E3OPdDAU1tzIjqA4h2RK5F4NhEYQshFuT4XBeXdlOeWUaEwU1wkVy
y5vlqGLO5bwaG31V8Rf7Nf9/lK+adkWAsyib8qTe7NgOlp1xt2FdzaWNJCo4lRJXLIZn6gRN9EfL
xhIhy3HJjRMUQisQQfFqmsTs4BoT9OdarXvjlfnvOdn8GtrpxPSYaN0sSM/zMNx0apt+poacXPS7
vN89a9y39lq/nwCDDv+sITz4ZXWKzJOgJZPR/fLGfCs6BzBFePRxYOwCaJOFlnzOu1ngmCvtreX8
yhhI0MHE8pYXsLAmyz+Y5UDo3Mvc0rOTHlE0fG/+jL0kwTlXMxB12Q4NfdMNKHhuGs2VOm55RUDV
JF1/7lLxnDAQYa1HNtWo2gscwiZGtOopp6V6uaoGeyZ/cEge7Tiukow3G+eexyCUk2omCHAU/wZX
7HzoZeQzzWSml5KGdMZVKW/svTbJjU4vwiLXpXZ8LMnANgoIyaY41iCdfOg5LeMgDYM+YUrGFO4E
PY7GBN95F7i+JsY6QBDXWl9viaUL8kelMeaj7R3+5vl3FJg7C+dNxo0YC7UfT9uhpatH29IzwFmX
ewOCx8hcsR67VSGYPhgPJ7trw1rLuq2gfKnG+TwNKDbzM5Pjg46xBLNp0291fOaTcTT9nVYyZpx2
6tTuuLcz2fRQaOW6Aa8TETE3OaiSzUTUsX5vaew3GeX8qB9D/pwgwcnGO2DMvOHxM5Z0ER6lXX52
yinskegAQDBomo8kxPNU0ThTX9cpu4PAFdir8KKw3pvDeC5hVNotGSGZ+eOy5Pi+e7IC1AIokvxD
NNdmHM/O5L7kuTjgIdJa4tzZ02qB/b1WNok4OikeQQ20lmMDsGC8t6ITPyE7et3cY3RV3DgE8tYw
26u/q8cCzwQnpL1fZN8xr0c0+2v16WoO3RgLIKR1om+3kBRfHuVxkH65+Bz94cXHCjJyLewVRNeV
7/zGgD9XkkuhNg/1PBL9V8Jyl/g5NaqBOvoweISoBJu7znDaYk9k/U0a6WO8hGrd/ncCsiw17n6c
KHVkPwGAETj2ztRZRejsrYAOXDaLszeFVImkRowvc8NxSI3ETO5jDFRMN28aqlFkHAU3BLXB9967
pp/4GuobmnTeNOfekosbf2tCUs7D+rW2c7HTI4ImNi1A1xlHJ7pwQhbEGsUQdoJhVmgo9IUxb4eU
K0zyygvD1QRwBiMDODHDbuIKYh89iQycCTU9vJ2KfwhedYEwFIbfOrLfIRPqwylNNyndgRC8ABXG
mnxGfVTexeQFlQdIFFB/ignkO2dC7/ltRAWSZq85W410v065/zt91zKFaOhO0YDiIaIDee77z4ac
WbjI1JrNjuTN/gMC94UKqSneUUnBYjOoSz9Di5N4WSLDR1N2o9aKsmd+hnE6qHSMZuf0T7T0yYfq
/7kPm3GgcU7aXRPRmGb0c0Rq2DBXpWNjLblw8D8DEIezFWwfb2ZFLie5N0RCrLhNhGyX/7A/Wx9U
iwnfqbXVB4QWX8Sgovd0yzXeVPKPwkHB6/XmaiEInTcCO0C+mP7gVzbiXUI8AN1gI/QxweMAgU+1
oz01x44CSSCyjmOwxV7Fl2ATpLyhsPDtYpNzxdDI0Irc9uL3zXGcR7q7VHU4eaw4/IiZvDpmgrry
6sqRYE/m882DFp9hfRnwkkhmmQeeQtkuPflT5e91j1847IFjjfjzkQoh2s7ZjLhW5WCr6MBVXF3n
o00Ecw2SibAa3mOneuX0cL4LnOQzkz5CFAeU1zYC3ZYRpNVhUbvR0WDCvGwdH7sIFykOBcwOvSSO
lK61y9BqXADBL36m3NrFZe08nXrIo5LWzP8tU5rbXQN72mGTec6Gv96MX9usWWc0qpN2pJ9P3T3V
HxF9K9/tl8PaMV5tHYKY/QRN0sGlJiD3l91GjPBXRwYt21ijnSmgtiUbv7IBKI0wC9C5WN1xAotq
GXLtyktuqK46mVk72hoaVmqJsUdFFYC18DfCnBHxb+lOFNgw1GMyEXaG3ESN4CsCXcvWS+KGF2er
ObGpGTpy2rjNsIHROajqcRui0Ry64l2vmQpASmvxr33wWXhVBHyFKRbRyEoJFbAAE+wF2ZYmM9LR
q+oUJ4C3gv7NQbnuT/o26650Q/nuMl97Ttp5q16BuXTWLQSdaBQno5AHOi3xkK1SaH3gDCUq5xmh
emmIbVvB1qPfilyZzg3pCtUu9tDyYG7klZvd4jgW6XvlVc+jAT/Zavr/jGDKbxaLGef9QaNpENKb
4rs+uF2MvJQRg8S0U8hHwVGZmZ+4HCpgKFqYrcYKKI+19UwqoPhBRETJrbjhTkFo0K5IExxQ6JCq
Y0YpNsGwVWC9vW0Za7h6OkEyCX2j6ZBb6JhQafc6GKmSIVJEpp7HVG1mp+7nccWzEvySkfTffjIg
M90h+6YPQWecULsBYnfJqIYmO/D8clqV2V413l0+fcRVAdctOvRqYmd0NBH8U2v7JEygXobGr1/5
eCz74RVAvLWjKvl575ez3y3M4dUH2UCOhmcg0NCtUxtcWjlTFJ0y9Wcf7nCao5GgD2NNCzdLjXti
7HhDNbp4Oq3s3MU/bz87KEjKep+otFza5DXHkk+lq8AUWmetdZyq9L7bBNTFQ/XaSnxdefpoVNwe
Hx0TBJ+ZP00vM7nLmZd0yBHj7POWqUfJvRa6Pm/jYBwUCc5Cf4Q5eiYEBUfmwMKnOdNctW7D+GCm
6tIlYAierb8r69vgboX/XbLGdIiVJT9KdPYhcMQrbPnVEVFGmt11FkScMpjsr2Gsb9yiW45sO5q8
KnCGlp4kkX4hX8PDJKHn654twh43KDyJvqbVhnS/rJKdSTfa10dl4EUDigU5hW5WLea/PkTGly/1
oSEwcNqbFF+qK66WsFes9Kpe68yuueTiePAtNJgmVPEFp6Ies71m8XaOkS8E2DofeGNomCtXOU2M
a04fF9dhhxfZyrGD3DN33nfZt5RiSz9cTBLjGgNfwMSYUzTzy2Mik1XBYloa6GpK+WrSY+ROX6PS
cntzTQfdpf9rOZcBnjZnMRcmdzlTZPerRtu3CW45c9PAnAlH5qLpNSYUrq2jdYmJHbpfBPe4776n
dt7526anY42+xaGPpw3DsRquPhoK9IkdMAQPRn8t5GcnuOdWw7PFIEMApLGoAfMSLO4wnyyHiY1H
f76h30AIuneleJorIFciOIbj62yCc2dF9gjlmURI7kCwrekOm8DMfGQBBK9azcrgZuOyIssRP+FO
Y75cV2cbm68X/HP4AGNX8WmzQ6wRyaNGt7gmA9teq5Gb5WOvuYbEEvk8u6hkzNLuVQIJedy2TgII
iBPjCm+rmZ5nDhNTJl8BP3ThP0Imnz6DxJh0mahnNKd1R65p7HJbw6ftTVexkK/scBUXgC7LObjA
M0NttSaxJ8iA5n8Ccp6hZhxdY5LJabsDc5OnGVldO57j9N2EcUD7e4KJaF7ZzFu5YVa2YjGItN7X
4hPGpwYwKNb0PRMuJx6hNtN7JIaFI1idl7PF3Xuo1rbPVE87+TS7mXglGV0ZOrV6caC4DGnEqKla
wNZVoOziQzDmGnHBtKpD+ksxr1FxgF7wFBXXxn0t6T15pKBIHfXt/Br6z1F5xnYdcVcKjm3gwUcd
lnX7FnH784jFQXijhSuhzWT6sXSNwdqXYYC2sTqomWjTVGepggJwnNOcaZhQzq++dg7T7jokpHlC
GC4yTG7lpm93pCEDNChuakNM0at2eN1C2H0pa0hNuCxcnnWxyRgucTWummrRgtTJ8YVy3kXioTKP
zPGqHlszXXVGg8rvC1u9Ms2NR0SM2Xu4ASqag8k+6TBaR2y1JP70a7I5ZX6Nke/BQ6G2QCvPRdmP
YoBW0KKwj0QZHDTSb/TzCBQd73XB1svOiGefSR8zxDtwHi/RVnQw5o40SFBKyAb5qhpDbiCtlig2
acyUnwSM2bROANZ4m9NtkJ5GKs+S1Bgnrs96p2/rMVgNXkZUJvMzpu722C1tyM8hmist+ADXYirb
aA7hrsSvyBnK7MBcGAJFOXJSZQHv+8cY8Z7zEit1X3E3YqqRGLgVo6Fyhqm1Bd5D/TMFBsovhrHj
iF0WhqJ1TXjDUriOarfrH111j7E/ay8OGblqL7Vqel5wHmhw2h5SuEuPFo2WnoLKFnW+GBKanJX2
1DjJUmNa3YYbWK8CNVvHXT5F1ptPqJ2Rkshzn3w78hTevDf7Z7qE3afU3kfnwMEjUKh6fBaF6Sws
ymC1DxvR/BJ6CcE4+XOJrsd2Lk0JSW0X08yt6bzo0cP5b9aJ4GpAlPjdiL2eMo1LWMSoA7jr1ca5
R8Q800kyeRS1n26miHC1vDW/y4mb/WOgO8KaqUySborvFn7ZbOIXwFtRnSzeoIEIKvwfGFMxsf93
zKCFo7NDPSTwQqbzWhW4XpddDE1/rXlpDMBoJgfFqCmC5xoJdE2IT7aPRPntIGSU/FErzbm6aatU
r03IAavIeNgRjHuHSXRl9N/0kjcVQhOX2lZj25knIAWRvZYhLfMAhT67iSqn4FM0pnXw3REPTlQu
Ta7DlHiIayKEhBpRwJI58ftIlIMsq3XEMWLY57rdlsSdjvBZUi7S7612SyGQAIxXjZhd4p8998Me
1h5FZbyRGGncXdm+Y6oeiVPrgfZsvOqcI9tVCIptEr+G1Yujk/Z9ZDeeiHS6ZvU5MU+GOIGgFdZR
F29S/iTewQCmHlNw+AGub9ZA1z6NKM5hQKI+wDWi5e/YuKfoWeawtjZmQwbU1aKC9b0fPTo0MGXC
6HnWngfvTe8/EwzhxovhPtHgfzIj5LhvNFLY6j6r6i2pjvOEx2PfIazyHnXOS05vonBe/XY8DLmy
kGxlRtzbzN7y4+vPBfePLo42ExGhRsmFgImsUSDH5mk3F8RPSBs+8/qC2V7wnYj6y03e8voLX6LP
BXnUT+jckCvTWBD+Cj/fXJ698jngWNLdchnUf6F9C0L/yWl+i3KVg/NJGBYUbOoOQM42oUnSgQDA
nRuR3T3MOweiSovijmbyqmewSCzAYmbQ1k+45spzqm36BPbxCjjwhP3eBGrFy4oYkasQt3Ze3oF8
7LQnYWO+s0fIZBvrIALfI/jH9No4efXtXD58EPYR3/1JqzPIm0ARwzM9mxJQsL4yfxioptEhRmcd
B4cAYSgkUlwIcJ+DRefHTxN3OxhVtCwi56GGPdMW9TZlCGdqgdtHLGr7mPLIdP2jM8BXATdixed7
H6N9jZba0ynx6APULTd/jVFF/dLyQc5IcEOfMoYyp0eUavOUycsrP3MkJtl7Ll/jcjOn+4GP9lHy
+wxoBaehfMHECH2vdrdKw/0/ls5jt3EmjaJPRICZrG0rR8tBttsbwnbbJIupmMPTz6kfs5gBBtPd
liyq6gv3nptvu+Uhri/wXEkMCJGPfPEuu+6r5ndUUci0CKRRieIEYbFIIYSS+MDy0njrUVibW47G
CjgSQuZ6PS2IiYBrfyT9V2C8DRr4BTg6+YRogIEQP5Txy4wxNY7BGG8q4xOiBHZLGEHMsqjV2N2e
40frhXbO+WpO3gX0SHuLyxVTxVY8BdmPNT221WMTq9cSe/OMYGfx/mYckIw+ExJB0WLShKCPLmnk
CCbbugHvsb6WRvFqvRGjSaTb2s84z+iK8n4+uL0CrvWQCiqWleshImnXrZaukls3D8S+LlfFm6Uh
IzQlKs71AAH6RhS9E2wF1Z676i5dwZu0w3PUcq+kh4SwPB4qAp2IG2MQCu7Az58IPIf+FWREcYqn
sCISJv61w1ebL0IjsR8BQQjwVJB+3Q0/A/9+fGJTEA6AgrhyN0P8mGOrV2qbFsMf5b0rkz7X/pcG
e28kGrpm2ae7dMLJCHzKsdDvcSFyJdv0ufU9t++tsTMXJADOd9B/Ou6u1IE2/a2HcQz54mNOTw1h
mtZfJ3ob4Wt0DLbC5WoiNirTQ6RenPw5HXa8MVSDCIA9C+ppfZqsdiMubbdz630rz4v3XvnG1nba
P4PXrgo88NrCjPe/WQ6NI3Z0K4Mp9PQe6a1EiGxfuGfL2T5GEzdIbZIGJ+Fz2N30UziryScd242B
ZC7XDuTuqhADZXERc/yDORiwtU3qZhMyV9s9v1oCLOhQaI2y+KPM+DKA6TD98aVJkSkUNrhe+pzx
Ng2wAQwyiEv76qYg4dP0kPXZTgKY6aYXXsS2RTfTDz8+TDk7b55UQCAfA+BcZb9OGaIlLEBF1hOD
USYR3CzJPDPAatLn0i6/fWGtLSRRAUJTL2AtPhKV2zkJkuDIPtMMPpSKomr8iaxjDXWtjFEoMvap
eAgZtiIdoPA8SIegtHbZmGO40Q1pBZdcvzR8VOfOck8RrRONj195moooEAFN7JsmAO+0X1QuUfFI
UQd0t8tRblE5M80JKcGs5D+modpOwfiRsTJiL0W4oMUO7w8+jb00yn1uFx8tKSJ9+E3wKpwdG1c4
bZ0Z0E+QxDiSmxPSZC6MwxzAH1W7b5hi5oW1Dwn9splrD/BEPg3s/YlWYf4tjeVgzRR96wCLVYa6
IMKlpYExdnxHU4vwLcENwZWTOzvTCjel62HvQAnl9Exo6pirIR9sRDoUkeR8xSHjRDYkdgRpbTL7
Q5RaryE205KVpckTUYqE8jp/wOb/HDfTm1UG56bm/lDivTSQ/OR5RNTTuJtmbtvMZ6Qs8RLix2Lr
c2tnHDneZ1GMIb+UJOBphahrTeN2DPyOPB3G2tjzduMS4HAoQD336j4Z4R8Xf9OHl+wZ+UjQUIZJ
ICCeXcZ5OiMqujOCjWcWlr9LhNDNbmjLzWTV+3vf2QzZ8t94qwN62NfZCXTCpUcbkbIlylTeasPf
1rIKE8RgsIv9ELl8/OgY8wuzqJ9qYCdj1+hgZfFXd66Z48AInJqPzq73jTlb7D8XxpqsvtZFRmtH
L4iPpOKGSISgpzLBonpOyoIfZ4c/6mpJi3Wd8isSHxH5JAVsvkbwbU4vPtfXbLbUo0z3qnF4NIoB
bGyEOZ0ru6yRseQzo+iIeiKJCZhfYCqPM+pVmeJtZWSLtV/htTPy1YL3QALnALLwk6XmkyTpfUwZ
YeBecygZOyu51h0/36bdCPGQznF+guH56xXLMZCk31lj6rLchu4bgZ8aPKxRXvPR50CManGbpgUP
hCES9sGsPWdMK1IHhbuuszYTNu9sWcbIIrwtyG7hXtYLusjA/5BD9GVnn7i8eVoW71/GEK4r5pfa
W1bucvao5Gt0wdnDML5EqISqv07Isiw1OEhdEtEYkIBAmZbsoScOIoTVkM2UR0itDIjsnoOz2Pjp
EGopb8tIpK1w82VRB/ZlgN7uMnOzqqcJwfDy0wcX8lXx2kAnPNbBscCM0k0IVYKPMX808oGvfUpF
XrO689YFWsqOOZlM+Eob6dVBbxlkw0WEWmTKmyvRPA3Q+7z50BJ61JTrDJNazE9M8eyE6ZqV4t6W
YPE4mwgJInWaIYVrAcq37gBQM3IMwvQ0+mJtzAc4cL5IHvQfQwRQQyadU0xpHf0zahBKIr2hKQiY
Aa5JeVvubLZAoGBDxr4hq+txUPt0eAmnUxweyhKcsnWQFph2+4a46LGV5kOEO44HzfXGt1FnvUrm
q0iXvOq/q9qECx3/Q5bCWkjRTdPRM4d3YGKPbGDefaYRbohn1iK9oQNblf2YbfVr9CCgcQfU4fDS
B4D5IO8FA7Et/gpLC+oXQKvocwbeABOnvZU+Vpa70z64cV2VZLZ48ubGDJzrLIDHCSEI+V/GfMTt
2PhuUtFtysZ+8ti44XmYKGZmdxvE6rQ0QJx9MgewQI/F6+xNp7nBj7R4go/Xv1fFzuloQQAPvQxa
1V+F6szEcptp1ANzXVhZLVEodfLoz397PuSZdWTKEoYt6n+biSigMxsZyTw55r+Z3N9IbZdfrW4h
7OYQ+TfdLKPh2lgwh5aSeDROWG59zlInyfAn3h2ScM0RIyaPR/8WOMkxBSJBDLyqy40qXzrHPaNi
3KEeQdUIzpRfPeGFfEMsZPVU2Xzh9DycXoYUc4TXEX2qEzMfKqP0ilVo+EOjuhWgKPtOfeX2NUfP
F4XzduFbUHvephv8E/PFuabhV05wSDLqmlhCpRMbPdwVOQ86lkM9T06bM456Zkez1UOegF0od6q/
GmwWqycjf5SdQeQkQGLuRsu3tl3YHkRo8X6ytf41+EzL8/pICCIgYHaH6XQw3D15Xzg0h3Av/Fen
s64g4hqDUTaaL50Zzl6APtNOKjp9zBz5sYJiqiOHK8C3IeJIY7APiNK9dewbd2AwkO/JVSH4KmYn
6GANkx9OfM3Qp7L7rEHhxqX16uQ/gjGOqcgogLdki+UgFYF1zKmnjwhhX9RMR3vorxbWQ3j/G8HM
nFUChAPa93UITk2aDDpjHmiZMmSt0yNH7otMGeQV0ltxtUft3lG/MUpGkfX1evC7V1GY5xZRgMv0
UExA+GypkKheEM2Z8Ub39NUMwa8ed3EzrPRwYU7mTd+La5PbzLpGDEt0gg5yUFT4KDrNGmXRWBjP
VgqzrA+N7on/J/U6Mv+Gr1BBuPAq8+w2L3ybN46BmW+IoLLIJL3ALRkSmq0RWDqIuqRTxEL0ezNM
33ymlJlFeW7zsSth7Hx8JH98D+sas5+M2Z4PyyRzjYp0vLFdjTk7SqIWt0ZZ7KwAYbK9dXlSSQx4
lxnhus7AaAhCK7PllqATuJToQMqVDXMTf87aIpo442/F/2TDgKFgxslYzWOSmkH+VR2D9zyUx7BM
/o4L0DeOl2BRN2k7wCBZHGQPDZZhR/2IQuDF67kFy6khTphxCmUKc+XItFgiIOawmn9ErrykHMyL
so9Jqd0f3T7u8+PopiQqeobiW8FYYKLg6IICdyu6FNfLsrPvmsdmIUU9hMCV5loPVLKEzq0m3FjN
a6IDVcMwJCzFC14JbB2OY0+EhZrRU3hMQNTv3OMXjKB2xbO4xnmxrWp666kjeJk0RZ8XGRbj05QN
h3II7kXd3IqeCiH1wO2V6wVpVMqm2VB4408jG9OBJAEleShMj+G0m2yLvOfhrdIXL0gPZJusDeeH
bPCbRDvVZzlwM0w0kKRJSlA1G/zhGGagzI07Z/o+aen16vItLIO744oX4foYuw1CfefzjADXtzqI
WBAYI590j27rgdoXhv3MgQMXIWq2KQIiug/9+TQ4yXpGvRrDCGp8xhllL82z8Ihx7N+1a418kKqx
H5CZ6BzwiJehZ9iGMQyAiL07M07ZQMTcCrx9/v2/ia58RFWz7/LPzCgOTGZnBpvGjwGwSPSXgLUw
6hsUTBrR+SXWNWhuK6jXfgDBIecrDBwW77Lf/uYOjg1kdBZaw4WKPI1oVV5HxHopcq0KCfukBeDo
GFRzj2mVG1I3KpTqE2SG1ty9gvEyd6Ye8IJ8tsO3Ian4nlwWpA097mGThd0s+9tMy/jfh8HWevSA
EgA3yaIvSl/3vTeO4MipEe9SHiOQ0NTLO97GbMyslXmuWVR7H5GH05OZbJispuamBLYAnutVLt9p
XoL572hz06A8oNYwsu4tB0Qe2Q/mMJ1LUR1LVT2FudpZrLALXlOHwYgwX1ZJtxjjoUTeiTzWZbqr
FYztb4BeABsUX+ri0KLHbOLxNp/yYjoIMX/WW0XZaulpBAehTZqCntFT6aGwsA4D2Qd6lVVssyXe
eDCCY+YZ2rBQ5uaTi30omZhcZ+BzaJxHPhsWxody5MNSAYQkWuEaHMAAL/OzxaOjZn77/O1GAVV2
Np111v9GFHBgxuYTdXoJlav31j0jFFjsOWdKmP2GnbtzmmPZ79Rs3ns6UkOgDseZabEw99de2By1
aYuDcUGNyRr/n9/126H5GH6ky0YAvn6CmwG24UzlGfXsTuJLRc3MT9/YxapmqZV50d/FA1Mm+NVN
Hn2LvVXuBUX1vaaMqmkLNKqMBK3EU2wreS614JxRfA4Cr0Mx0YJaMDDk+86wQZXDVAF5KF+GoMSn
8NF6P4VgeXf0+K0UwfKEnCKxo22+ONvYdrdpGD8UmgmABGWyuzWYGJtFeLNwi9xsIjrKtyotnwS/
K43y971DP8Dtml5mtrQmr9fuGZZBQB2L7OCkP7HSUHfI0cNqiXdB6SF9pb+08lOKE3UYGBpBoDnH
GrpifrmgEVJPYWpinEItFFXZM/rJHISg53Qn/fz3VCa2tcGyGlCYsRVhOYpqbkf5j590OM0LTQkL
ATC5LcpF3A/y2EI+Fay/ppnlPLuY8mjwhXMpYjFwNBjHZ4hJSIENxMw4v5DSgPMayovgfJrPZbRu
5WnuQXsDaq7HCzFVUMj86ThXW7+/FECqsXkNswz/TAoncwLh16tJoWPLwsanXym8HtSpHZX9hJwN
K4Cat5HYTS7OP86s78a6ZIZ3jWs8ZxyUwguufsnmEfoS7MmCVRzkXHzbS4aPLsJEu9TzkyrY2UW7
GBhWSZeXeg3S6oa2yGJplYXjP4s1X+yzFgtNQl3Vc8S6bywUpxggHhxNrhp4dq/6EAiYW2cjicnL
89RBvPKCzFtNAdPnGJmiXD7Up1jylwx8dFlaN4Vu0egAY0D1SdNLLDlTlbF3xruFV1CKcd17zG75
XUtgGhkH5Wy9ysbajaq5ifgSI2jNji0nXxfdCIxQRCm3itRUHq+ywwutqFambc+SbBg/YMCQWrXs
R0vuW54e/WmVUXvrmX/5i2JHzbYBuLEbU7HM4XBf+KwXYrsnyrR8+tBNCXqFeTmo4akPGqiu5g9R
WP7aNhiHqBxaENzlCa6av+wtZqSGbZ4Hgo8W5BROZ8AHQSWUZ4dGcouoHQNfG5CqM0n2yOWutWMo
iaQdpjy1hXrtCg5D2TgvTQY0uWvUjSnat+sBEuyFnolG2ZqJL54v7QG8+NaP9E3wcyAXgFmx5Nhw
84IJ6higM0cwH7LOgJ5CXeiRtG7E8ascy+d6lrc2IoQAfNCxb3ZZPZ76LHqmKzk5jEfq2ThLRdwI
K+Su67Z06rjpOaurTU2+eGM3V1HJuwEC1p50GWI6aKfJph46It2L7JedGy9Kx00gDYLbUV2Wjk8X
NpLNdLDiIXZes6b4nqv0YDHYaENYN9WlZAiXNAsD0gHv0HiwGgd1XjMcrXnB6kexUhh4xjzurW7J
D0podNS0oQF20q9Q8jdb4ZyyBh3JSDjYHGwL0W2X8GLy6slzMmOxbvC6ZgMh4OEAawN8ZUwYE+cj
tcBwNwRbv6Z5qut1SkqDbvrzIDh1WXH0q+jmtfPO9z/mPQOJnY+/ceb24vqwkvQEWxxZ9m/M2ei6
6cUIa60pW02RYE7lMeNkVEJfURP3OxDGEKCotyTBFqP5OACdqOHqZgmznmm6Gv4b5yiQlmXre/y1
YBcFGHV9sFl6IFmJbq1q613RuVVOy/q5opAPW1rK2uFhtMFu94N8qTvGakPFUoiAWBQzMgnO4Qw2
x07GV7+G8upKALkFY32bGQwWdh4qkKwSwWrjPs9SzWxMk8cRbCS83464niwytnmuQ7Gaaw9CJbcA
w3L0x0N5s72fOWLJXPAainz8a3RwVUiaM8P6lEXNuR8KYkE44+aMu7vY2dS8GX2fDwOgX7yX3BcP
LaH19Tx++5YLpzEdDotXPHQBZTo2mKl7l5LTSiwM8ikcvcFyVt0rrJlVHMIbpvUHk3xNEvhT82EJ
zRWZiHgekf+QFaqrf648w3Sfl6ohiJZVEcu5JjCgGiwJ1xhxlikXQNUYuIvaH1GpVwRAL5WPqrHa
OaTD/Olb6yWhRc/+iYAAhnlhoxR7vxkWfENInPRB+AfggD7XsdhE2slj6Rm9ybnoJzW6TVyT0L8i
TN1GFJ4MAzKMHGlYvfay2PxR6fQPtsG/IAHwtGgL+mF5RA0IYq+zf10rO2GmGQC7iWdjUQmY82mX
+/zFWXq/YH6sTZJxq7dLva64Uf4Mbs3SIPAvneF+Xc0hZyCg8AiGZnmbYRgUVd1R+nABL9mpNrdO
1fxmDnWI5jKO/XiXOeAVjWf1EQKoRG3lMFxGbB59PvzVhwTjBOx7uJVx0Xqsf8NHT6mjlQEGSmF0
+A81OhcDTqQfzAd+gesGm0BRuNuQoL+2KyAGvwWj/zov3xWM0z4Qr7X3YJW6Lo7Fb9Kb7E+abpXx
H7cLyRUN9hhfdnJsLgXa9IwwQsOJjgRhkxbYUe8GobHPFcRdIz2W89GQxqllCFLU4Min5iR6hLpZ
w7YYJgGVt1fIVx9vwdK338OoVoMr164WgqfT3z7FmJnWZI9nfEZvOQwhp1Qkg48nd/mehHyLrJqp
Abxkq2fTj161nLeoIjeL5ezzmRnUTE0yVfA3kKlycRPbtOn1XZAxeeCGJnFPe7UWMCcRqwITVtg4
B4dluff9xhUt9tMbEy1vOS41ydCZ3Fmuf03RwiRDe+xVczVhO+ERTAtGYN2Mog62xuTg0I/2TViS
5echJQbHLND3kOdRCrnrPQKGboI/PYc4bI5L/hoDqJ5DFot1FuOO4BqxyT/ohicZFw+LSxLL1PV/
Uk5mIISrQcCNxRBiUsT7T9kYc+Q2Y7fx6K+yjrCwuodFhBBLWG+R8J/h6F4JImquZWmf5jJ5mKsX
H7wkGG8Kuo1Wds1R9wx71MXX+JszkTfrPQUbxbvY6BQoMKvAKcBGNMbVyLguBXLEmXqmNkfGFi0Q
Ho27h5FcNRKwv16/NO2ftENv4atkP1QliKks2bcjKDhWR6YX+Zyxq6nyblPPewq9CKVQyzuYHSbc
fEuYQjCJoDYqq6+FsFSX0HealzsIFaAws4lNaCHoTgXvzGI9ik6LHaMo6HzsNlvoPdRLTkxEHzYr
4aSSYYt7kpO45Pikl0R95qSJGRWZMKHg3JyGBuQ0GpKsfJh8vuT2ND+mLcapHE0Krj80O9mxZFxy
KJPDZPq/iecicuiY5nf8iayTwzrt4VWjwOhTvouyZmcgX7360zDedAkXZncFUb5x3aONA4lvc8wU
rLZGTrivRabkTGsyE7QV1T0V3zIL3ypynU4CMGYTAOgE4dnTIqM9a9emTvjMyFspbTaGAw9wFWTf
dU2PgbIab10WMhPLDV43ODbHIQhRvU8AFUdSA0fzuxH9idUJnA/MD3Y4HFpfhetcBtYWe5/c9EYH
1c6+Rf58KEx3J2mPe/lsuG+YHsr2sw77LQaZYuvEEtlIeM7UfGNNwwFjaCgScqxZnhKQpIj9zX+U
XPeaGrpNnIdCgz+NnzAsdjFatXqiZEgVSCfmSSVhGbLJtm1kf7CH5xefb/zqUOMlLOVWwBbkw85x
IpgXnMZWh4JpvGiNbgEQxL7X6W8JZgHJ4lmPBpfoRYcyKQ/mCAAL7Wsqn7c5Ejy/9bYCAoRjzn/8
yr4ETOFJ+fUxXc0zccwDDEO6t0dvyG5xztrGA/WAlWQo3pAD7qPqkDCppEhKjpX3///mRYYVCR5U
outCaHsEbtf6KMaAVSJo+z8TaRTO2G4CLc9BaoNrydECO2rN9nNq+iciUZk0cKP6I0R3sAA9IySM
WAuaId8HAH8FwYcIWjKpoiU1S9YGjMlKczuFTwxhCU0j5aVAB1jEpxE//luA6LNXZFdzz3vLPU8v
CZCCicW+HNGF4T3Hr2ehiGcONuLanMq1D53PdervdN4GNloGhBW2s+6rYcsSc590xtX3u1+7MjDa
olJMQFNx0Oa7aiaC/sFjya/V3XyOrUuW0ZPPtpSxzlhfpoQ/3kbI6ZjWOzrZZNwXTlCieiAEDPKE
6UIgCoIjbID3YWiJlg2+U1zDVfRt+PnLVF97g3RejZDuhs85B1cAvlwARZyC1wrDyp/BpppzypgJ
X6anM5hKYf7C7MDukXW3qW5PJsZx2zIe+v49qG8bvZXhrO1jsg1Pjhi4e8tDWKbnxGw3I8tY514h
hlTZa4wsUYOyLAYIZZ8ii0mRbOKjTPkLmACiWzWkL8KbL+2MFIrejjZ7vC4fRcpgo5p7sRat2DUS
az1uMfZMQ/K3FfsKxPCfprF/FZp3b3H+cnA6lqbhfdQ3INMEnHjHhUGB38H3GYqMfWxI8u/AMzIv
hAQaPWTEvtR69HAdwgxgPfA4qVOjGFjl5fAzFg2qI7kyMSozbMNkRXcdsivbF4peOp09wE9zwrMZ
b32/eiAJ9TD2EA7ScmgZRfJak3Kd82lHA7NLP+JV41f8azOaWZk22rUegl4QEPdnYegv5+BPU1AY
GscYRY2pM1Aq65YEkHmm2iDnNyCurX6wWu9U1PPVQxo9ghHNnDs7lFvavIxp+cjA8ArY+mURVrzu
QCYyPeR+9b1NaZFBpQRVozcRmiSS95RaCpYjH/+SEPMdEnjEKHj02H5FKuxoZ0xck/F0Fl45Htti
K2eOs6vlU+oUzsX1dsCx0GKGfHPwcyUoL/lO+MyZI+tqLqd+RIHDFyi1Dk2BpQDtld7iGRSjneNs
LeGTLFZgGrR2BhSbNpJPSja/RmE/sM87kJOEXWyjmvG9zcn25XP2ae2rIt+5iB6jYcfUb6dj61K1
rRKIgSkxEBaL90GsAL9uZIilJ0Yp6TDhHx8qOts5ar7yjGxPw7/kEWP15IjroluluFIj9rLtt4H1
xgbxgKmrwTpm8sk5NBd1RTaq5Y7XHNzIDBthA3kIfkeLsi1lMVyLsTnYxkMwuhZ2eK7zxmKmCaTY
jRFPhuzXZgZHQ7rtyCIqNWk/gJ5Qz2tgNDDFyLu1rHNodR9kaKCMQPW0lBh7bLjdzJtwgzNBPOfN
dB+RJMhzW2XEFLzVUcCABNZx8Vi7d1arkHDpLwIwGfrt6dpXN4FJStKQ/+HS9zIibax35mqG3Z6d
QJwrErsVAmtmkeOV/MrV52jCyUXBSgtDwsxjx0i6AH0Tm/+GsWAJu5Ppvm53efaTB9vEEe/E7jGc
2kwVtnmmvGP2HIXu1QA7PkCt1ld2wX3SQZa2oksBN4pSgQVbicMg5EeA7y4fe1av5czEsdnq/hi6
tpCnPOXzz14LUNkOnaPTE4rsFFS60R+3JUHnMYhDSHc0umwxi3nVCvNrqu9G8nv00vlFpxbAmOvN
nwL/9RKZ6y5l6IGEV50QSfD1x0xGLLPc+ks1MB9N/lgFH3ab218u/ldKRg5Np2BDmNN/4aK3/zTA
/3jM443JgAGdn40W4yeGnoGCrWChaotUbjaWAe5sCHCKlmm/dSOwbMNS7xFjbAKzdGByWswg64eB
hR0Tk/uoxEfYJvsEoFQPA9SAjdNxKPPSJVwGYLgBrFGf5CXiLinN+EKufP1pQrrR+Wfz3D8ifEzt
Cch9iZkfm6ozbv77Lk4oqSPY1JLCUHmkmLsXW8i9/oU2A+tk556h2PQZ4xGo5vs/eh+N79/JmPm3
d90jIRYC8GrSCbNmsdyNFcBGacankQffwCTUcpBwymKBv4wRTDLkZnDnhNjrOzSZu3NHmLOXJT7k
QPk4SBZFXbt8t1VPjiDZes1g7fTHZwgSRYedpXS6W2eji1PsrzCqs5PMOIkrSrpKoXUeUsbf+ZoW
ToyPqbnjGel48EcKBIfTpbQfw2mHRRrTTiavtvvTBO3VQhKaiFuMNZcDQJLqF10aQlhYyjUpTEtK
qH45IsL+4Nkah0ePaZyveTXNG4LcjvjCnLFIXrPjjIlhsLGPGcibWGePZc6ia62qkEZik+nURRs7
Uk6pUK2iHoslVxWqegpl3FJMPO4NcFzPc85K0MQXOSXzjueHn/+tJBBtahjDeixRXZYMkxM+CT2x
DLLNUDIDpYLjrRT0O7jcBtZB9FrwjR75apuli8Bifo7hFuZ0I0wAw3aV+j8l12calNumjSGTcyN0
/MqNdgsTbY2fTwKrqeq1GO82C2GqIUbJa6fktKq3Yy23uQu6Axp8rbMyCeyhPDAwx2fOxeTa0NM9
c/T0wgRNCv0/g6Q6PSGEYrj8ywROzM7VKOa/Bmyb3Bie+XhVwviDpMTWQbl4NAv5qBeUAYwExP/L
/DF3aFq5mRn9mw7zs/nCqzKSx5nFkGMbH9OYX2aK9ZAYsJZYT0T6FMQNFN0ywrdV/zevx/VikCnZ
i/pEXUBC5BPAatqTdZGfAwYG5XyY2Q8A47XD39Yt1sNC/eNN75kprtKSZzzf3AblTeVMMyw/uJoq
uHXta9ixGG17atjGs7dD5322pfgY8YwE/rxvOObnMP+TmB+808Xs32L83gX4OVieeqmNKTPvWIxU
wXdUv6QGjNDWHtkm1CDvTLdlQD1efatmgtu/FaJYE1MLnhuXci6/oXeILqw3DEmQYdsWvpA+PBJx
vuzTqd7WS1ohulPYj2fYYnxGfyHK4D5O2F63APcU+05ArN3YHpL2nCrgWNWyGUFreqs2viUqoix6
TLIGiTPmP+7YJJr3emwywExJNgQAFxAjKnD5U/4dywy+Lf+cu0AFLN6duXg3Fu/UmsEjdXljI+Fr
I/fS9d7Jn4x18V264gG6MMD339A4OiHzfgT9AY0hiPcALwCNudmid15wBXlT/9bbhN8utebnR4I1
lOeAIOpYIVJOTmShLxMpTAUV9VIfbG9hJumRSBnCMWsw6LzSY95mJW9hgvsqTk6Wpd5QHjTqVeiY
3waTb0CfLoyzoeC2looI4N8GtbZDETonmJlS3j1XQxgiFjtV5aUkHIu58Sqat5KuOiDKxWBMkB9z
E0EZXwGFAoVzLWT/hQYd+VV/6CswTlRJRNhwmiaV+xaCldtPORI/ox/fcWBRYvnH2KJ4sT6XkvRa
sm707h+dqEWwphfyaTY/Poc1miy4Z9QPjdoVPpYErtCkubAAiUqYsrCt+QOcdZqq05o/hmLCYT21
XJuoOuidmaHkBI0U79x+9XMAFL6uHiPXh17NOhraLqlkGFdYnTyCJqQvPSMBjk2k1d0eLIJANYfK
Ah3mvTPZO6C4nDNoho7s723A8F0Jc21oAYGEAql1pxng6IzNK1/EgXlAn3w0yMQr79XgHMo69rGD
9Wh2+bGxgShT/pa85NFjb38cdILdHqjUxnHSk+FV16YhBVFg5pD3jO6xaYBPcA8Oo3iMQZ9UDA10
l0g3yEOKzz4jWJt/TpCxF3WXYT6k7X4yH1T/gZEKlia4GDpdwXWrzStF/y643ptmfvL5n0H6nJPJ
asyfHT5dIopewshYLWm8106+Y49BvX/meLSRh8Z0RdH843SvSDNsjhlGSaukjtZudMm8s+mRYrFZ
kqdy0lVIyMgjGXhSOZkIM/UvzkROEEiQ6lF/QkvD48ZQiTisFOQ08QZTwVR/bxv3zL/zqVMNTDZR
kd1dJL9w5MYUtRbQar6nMzGA90QDNm7tIkggOEo+o2FXx18ywYxHtBl3vTbGonbgkf91ELEmTzFj
Le4S4bEGGj4I3gqM5wGKMz8s4xFzMT7klMcC447x47jDZpKvZfAJpgB1bEikMStO5IBOZ+uYdaIj
CAni1kabqlZc0bpT9pkscwu63Gri1lLzzV+9OuI5WwW9vilsTgRvG2JLklxfzcJ5EMCOUWJX+dZq
Cfp1O3Ar8oarT4cIPEF2erR3+23UAZnYGM57hxOiUiYb9oR60HZpATpO6Hjr1oXFnmP8lgu8FqyL
+tvTYUBK/46MVFXwZjv2Zka+5fIt9mv/rdHFSecI6EM8W3IMj4nPAxL5FGe15juDchuT5Nn3Bwvx
EfGoAfjC5rswR3sd0nGmRrhRdQN9M3COqFANcjNN4D7ptDw5Sj3hZUwC/7eT1trlgknbWOK87v4F
H3XFdbN8+s27KelNEzN9qGdGKzUjV7/5tDmHrZHhqjFXeHV95yHum6+4ch7HuP2BdvzsugGL8lLd
M4sG/h9TUiT3XEnukciiawAFxUynPYUXw6+LzRrVj37F8un5MegZqD6I4cZ9H+zynrfQPqu30tmr
fN07tzB+0gfnUMPBJW2YKjSNyWNGOlqNYl1JzD/F2neWtSxHjtYFxKt9j3puJtljNk2uIeIcAsMT
ZIUL/sBwhPfiynMRPnjN2Q8+zXBC5YZjagXHhQjVmZ6DX116tO1c272pImDq2kdj2ZtGd6oSejT2
4efWJCrPQOcroYf0+4wfQ2+N8WSjhZdZ2+nMn5x/NMPlRKahXUBC7QUszhI7n5PXpIct0IhClnLW
ZBxRCnKuQSwm6Ep/BfEU7VwpNgA4i7O0BKlo5W5EF87Bx8bUclgkK9Yx5IIyobfUU9pIHAvGfpDN
jljUldHTvhOVWyoCwKNn/T5Hd9nG3FmRMC6dktCNovNgCX6nCRrHDiM3vs8QZvbGk+JRxc3O7uWF
2PZvQ30lKcEsvo5/XA6FjJ9a/zwlD/ZMEjQyZBM7DEjG97zga+sJOOBMGGARkSeX9rSX42vSf2bw
5P9H0nktt45cUfSLUIXcwKuYsyiJVHhBSboickYjfb1Xj6vssT2emXtFAt0n7L32lNwtNq25t2mg
3xP+BugUVCWgajHtmWCRekFtN9OHjJrcxVZ6gZuwmtPi1YGtBKK+vLZ+fRUtygE+c1EPa8/J1jJG
1GbYREAEYDCcKv2WfURPz4RoREAvgncn7lZl0gLT869RlJ1Afc3lXb0JjMHPfsYiwX6xmV/IwD8w
dvhKo3Fbz/J6Zi0X8E/XJau3llb6O0GlWyYr30TSPiDgUQr9mMiCxlq5uEKnlvFPjdsB8lHZLDPt
vfWCrW7MywovUp4oHyd0Uh01UmftQ97/FBVYqXXQmcmJde+Rr6/Vn+5zzjjcWx00rmKONom0SHQ2
jrhnF6zKSZOupo5i378WbfXOZ4XXQFvSNtD6kizKEl4bLu1nVeEy7MOdM/lQ1Tgj9Rp7yBeHMtqj
VeBll6hFsOrC+HYWiWYDp0p1nUojP7IeA07IcRuJq+6br///4ccc+ja/1TbRdgyeOEmbGVckJZb3
rX5qi4Dn5r/3fBQADcMJRtTwnEqg25bGkfLfDyj4JfzibseUbgPG+1bf+4AuTSxRFfGSCaiZBjy0
g6eOQ6ALjSetTZhgpvBhGVINyV5AJTE5d+OzegLU71Lj42DO57cE0jgBHpPuqj7m0ME4tta9jR2k
+xwwvq0Cc+ZyPaAvVb/4nPXYNnCt2Oylw3ea1twOyMbBGBO+THl6YlmAq5keLWxWdHthm13S4GFb
/bNRdAt3BqLf88o1ZxaYy4iTgzuOv46dXkEeOUQTYyAq/CGRmwfEA/sPwzkNTnjSg+GCnN3st4Vr
Y6IMN2wVyQrykXsJbmGBuzDW52yBcY+wHbTJKp7SGvptNUB0TXo18E7jiymXjoDWZZUof5SRe6qs
E6qh0bv28p4ju7LGg4UvN6INGyx/N7B/1YovgK3oV7NDhS7EIFJcZ6I80ReN5JlUhtD++6SS7lwV
2Trk5iWOvDG++TmrnuQJdgc/oHsrQ97YfjLDx+n2IU1ti6qaPf9JsQGjMt1bEfuYrN7oGpYVkHjJ
WltEvOIo4iGVedhi8xuTKkX42FoPVU5x12caoPhBaSv2Q31N9PLWDuKZTGRwgIqUTdj8KKpVztZ5
sihk7qlNUaVZBKx4f5g29wBeUHQ0i3Dc+wn9D0Oj0jCPglKWOf0QmfcOuUPtieeUcaN6kyIv4DBj
/41CMMtem4I9QTUzgajWFudDHX2XlNZvoAWakSMMV1GPaokytjCuMtLxOr5M1sNkPmMT84jtkxql
S/mbdSoL9JL1zUto7eV6gMLedIzWCcURfNWd7xzsImP3CaRvYMVoio3b6fuw6XZuKs+Df2paezPp
LUSC/tuw863s/o0tIjxtPNSci0aNhL96gB3d8ugRDUoQH+ygCQeVzfc2konWkmIZI8pO0kUhKIHM
b4nOFq8dfwP9SRgwW0hW7GpQBOMSxkNBTmJNIoaBq1o71zrT6/4xzxXdeUzgwvis4kCFyySToXUl
55dQehsr699jwbsLlbu56ixNi+idcQOfzTDux+KsF8DRu4M+f4+9C3INAy4FgSnuyYz5zTF3fn/n
iGh0cpO6T6l4QuIqqIKmcB+rgyKBLEpfrmHj4n1q+E1yB65gb+8yXILqBcyIaYm79seXyPY5OMrw
20DAyA+p/mNMyaSZb2p2gJUL8hTChxg0wEODZ52h7q5ssmgROgwPm7Hz0DSnkAyWcEILkEParggY
dxCcq6D4la5IT3mKbPoF1MVS+NWujBiZle7KtV8JQ9wVF4RJ21g4iHCokflc4/x7h+2GTjXYSu2O
Ycuf4xedPazFsCfRkfvM5S6dWdShyM3x4mXPCWrWnhG3hUYLtG0hviSZ9GX8157UU+yzBICqVycz
3UMZ8mB9I5Nb8qK23i3wNGKf79IclUp8w9Kwdc/qlyn6u1skp8Hn5NeBucXB2eFTSfHdcj411i2A
vTBTX5MMADOoEf+8OAeEwuMxX9uJMUMyliVaWPOkxdTxqT6+pYJgzpRfwIvjvy6sYWwpK4Ea1KL8
uxLTXZV7OT3PekS01QJLgZ7iTWb4zCeTtNq63LSj96uVYHgG2Fvcs7ZLENd0cuf0xUfygfTXf59a
Qmx67aPM/I/JNHou8cXkaa8V108tx3UZwv0lC4ghXVw7d0NMqLvpbuHGaUV1djqYU2Z5IMKOcvdL
Uswx1FF1JN3kQl8DXOfgmVY5ht+Quy1jFT7SKXqNwVYHYwO3oleyXcsIf5L/qjD9qAArhGG/isML
w8g8vhpokvWuvWU2nqGk4uvJcm3N4p2vDXlLMv9QxtL+BzS0gh4s0qvdnHxEtfyzXVRkmSg+c73+
zcsiWkBf2AlkHy3MsYoeZEQNw3hrlHDsYvHXVGQIViquNAaIQkukCuYQ+Wn965G33A0jgbW08JDZ
BuiCmUlxOYnXLmmgT4UfUaEtnkyq2TGSV2eg3fVTQl2RqB+I8zIFQKUsSgzmHgIhTdAyzduatbGP
3ecQ4Gq9ovY7hORCMELMuJ/jNwXUtxLnPWja39zVGQNqP8y/PYasVDsJdEYJYg4hrnrbkJ32otu7
TXmuqmY7xOEutQ7UnKo3snR3XRAA7v+bvgNxgMNZy2NavnvBneVtaj7UxCLCiKPiexGd3VAcADiJ
rbXTnzsfQYlVvhMIq1IcEbGWh7pOmXZmAZVsdGqJ7ujFXieYb+GRbRG9sr4t5mPh3tRZaeTVquQu
cTJEEjCNVDNngrp4hJBQgQLV4ysOKOWYnreuM0HkAnEL6Ne9qY889WnCJ5KV53+2zsR7pt0VX+qv
42pGOel5W3d+5/gtaHiT6AubDgIpbPd3g398xD0oy2pfM/RV6qwhYDhi9cvW493sQvwCjiRlNXnq
X3OWIfFQNKj+THjWBGZLY9FcSmU2nkHXea5cZvg/PfQUtcUQpYByLc+k1HKEoc3x/YMb7hodAXR+
Ddye2/AvLx6e8Wa7J1u+NmCfTYI1NAsKMw7o2blZ8FqnwGOtSJFjPRfTi8WuomxudknWnhxfpJyP
o4dExDW+bVZCKSmDsdefQS2H5yDJXwh3I+KxY0Y0qm2zjVOPbEGMkwH7weKv1ZL9jFJvcNALmdBT
5pzPl1FIjKM+tzQFuXjSA6Jn9gyqmHX4IaoOMDAm82qIWZlnHP3iy5b9UzZifO9PVQlWw2BTmKGG
gMJEhhA3dQLOezU6QAI868okOkHchkdibrudOc0A8Ry+sfF9CAgGKdGAszZbRWO6tJubzgvXao+e
57ciBs4wb9ESLBijmylSfin+qFWsyi8NZQK5dTZnmhzBeUw+2yY1cu5WbbztERSliJmswrpi+ibY
wbKJjZ5IkusZyrEdK1x2EDwy+hc7RcJsDAUdjmBuXWaD30PH4T5c1YHfFOFhMssXYdDI2oZ38aa9
MRrfyJRXk5CHkGLHRNStSpfuRE3SzfV9Nn96SVpMEuCjzk5xF7DPNlcsW3EVUqLXaBDruwLYFAgf
1B1Fstw0BhaFrDTIzxlWo+/sSWN+k03x49m0VIZ5EPgw2sBYTD0EKjbBZF5TbYCqzV5oCfZGkGxC
zUcrgFdRZz9Gs06d0JR3Sc9v76mkuqkGf5dcq464L10jqYTTqzk3K62mQ9AExxsi/jLYzPppgjzG
gKFvFpQZku3f7OE+aDYAJ93yx6Ekb4A8hla890I428W2IVIBlT45T9AkS3+4iC4/mOM1ru+9do0j
zrB2b/OMqY+8KiPqSTR1RU0qhrUgeEqP2nc/Vb21Jq9ezOq+1Nd5RaDgfJu43TXNWDr+jY0STjB9
ETYQLenvBcEZs3tQ++sxpjDjp3dhhbBvULVJyJctq2AFGSostMOE93yysb/ODDyLbDjEdrY3kxb/
sBmwX+HzKJH1l7F2zyjAG/wBHmrDZiTXLAM9xFJ/67bwdM2QbVbv1rjXR+Q0s804pEp7Y1XlTOg6
0i2JeRjAd7MUZbqg4hxC6iLmDkRPqYQy+5zRwvjFrDbszI/SszakS28Ea8lPEA97mlEGzm6PHUp7
yV34RqGLMha02q70UdK7/BQcMC9jl0CtVQDyjOhAu4VQH5XPIS3ak18oZnTBTKNnvgdocODHt1zt
Xxrf06p7ayNGCmA4CAxuZMkyJWXyhzlfT09s13ieIRJzhg5r6aDZDMkIc/AVDfQjLpVBiY41COQ+
QT8fbW2ePK/h6wBDNgDbHijYLYnHMthyFChSF3E2usHN4sNAN4ldNEn5WPkILARWKh78rYZlrxHZ
RwCx/8nQ2JFEqK6OcZZiPXOO0n+wE1kZZrXWvMxclPZvbgPTYcDzM+UvuGVlx0by2vjtNn9rcJfn
PBggMV1C+Xw5EybJjWBxm9QdiVhl/oZdvmyyX7VRi+0btsnaJcSDbxOahjvsCd0D97WPSTHSjFm1
2YxH9tZjOHL4ruN1Zjgwz7q3aKZJHt/NjzTYuQGyQo1DiW0W1wwWt0UosW9ychA4wBygWyE2uGCX
A4pLILp6X70GGtq1006qv2J2WmLZKNdjx6DRWMqeuZd+NQUcTM25Oh4fbG0CcLFbLLvWms87RJZk
lR4eaNwMn+MMbyNOsfqH3/99mwhYqbcygynLyabrUgFZSZqf6UaIX7QXwqvWZNszH8zf62bIwK46
G8TGYi3OsqhhI6LkBtQKCO5qJRpFe7tRt3VG8LLXHSgYJltTIbP18MjGl5BnjX4aVCoQmunYaC/8
ZKoV7ggA77qN92KGgIj1Yg2QMfZbWJchFo4F0pL9CF0HrcYlUCujfq2h0aixpo0MQtxiZ7ZkoPjL
UWjLeHz07meN5UNqVLkYcwOwvQNFGFb1yjip5WWgDYcICZHeP2wPkfpX2WEE108cl+qZVo1DRuva
BwDw7ZvHnDq72vR4qt0IT0H11eLoVKORPkHGyxZDhfNpNJcJKATdND4dssKt8i1x/eeg/PYkHqi4
AZoPtwjD4SwIMjbEvlJXTacv3EQQ+HyEXIxNAh4MuRrDbzvJQ0ThTlIHMnOYIyNMzdqJN5guV5l8
1IVfb2141hJbQjtshWGXZC9RGU8Bup3Km6NFYkXs1nTMlZYX4IoA9BCCX40uvUaE47SpsIKxIYvm
70aO1IneNUZzFaUoyC3m/ZmGcU0m87mQj3KmkioR60X9ZTBgxwBGsvmqUS/E5ZtuHDJnY/c+nl+C
bU/z+BeL6NcM/GWYMDnW2JGCQjgBzHyN4s868OQywOssy+5tPOTs442Vz4CBXjJ3t0OVfZi5Qzod
ZWu0NmM2A/OIf1CbX2oz2PsBlTH0LiAkWW+9xEW7d8c3JLJBHp2Im4/AHyKsQZ04P/3hVNhYfHwa
4XLIGZPkTaMBgKAK6/IPvSQlslj3Mv2NUPylb24wHlwjOxKOeZqF86ydPS24l5h9CqSmzNSX+Smr
sFDsEZbrNKlgWcPyhUJCAeMSsTeoQiTxMvw7xVwgiJNm0if2EbAEqT9SgMhIlFvCWcROhDyo0dap
gp3eeptZ2NsQJyGCM4z5vAeA2RBPs/df55hEdTd5eDm1fM/DL7k4sYRF/psOxGhQoxO9XBpgA6KH
Q1ySXZTPsR3vxoyNX+AcszA9erN5bJr4GZMcj1Q64HDryaOMAAAFCUcE5SSwK+AJnPQh7x4e/oTQ
Nzabpr61yepysclzSFjkiUZo+vSCmyTNsi/MttPwiYzS3aTV+FKLEDdIz9NWfavyQENpNmmcfh9Z
GaJz4wRqQOkBTwT/BRZ4iiJ7hzI8Gn32TAwuEfeWzbboKUsQ3YQmqtlQtvrOy4vPlK5GYyYyi2Ir
JkasIWTSvEChEmMegAkfhzw4fK20FFiR3nRGMUETfKXhzuWRtMptVELAbjKQuS2zG5ncQp+GHa5q
38/LeRrPncO0R0lih4oSM2awYFQ5Loh44dTzpxG/ZSky5PkbGMQ0/hlR9SAFEUsclzj+CMqYnGc1
zH4yReE0iuo3Gdtd30wssRcht38DH6m3N52WfzVqGK5TaMmMMpEsY06ZxnI/whHzHVKUhW3PGLSj
JDsMz0S1ZXiwg2zhhHx5U4sa1JVXDjX0PG0vTnXZvxcKe8HMpvRPPoK4Egx9SeUldc6bLL5GzSZy
T/BZoE7PJInyOtPTs4khrXHBruGjT8J1BIDU0PBCPkzqAHeMdw2vTh8T7JSl+8iozirghXyZirmp
FB4DlGhLBfkiGueXM2WO7beAt5dgFo6tW06FOjv6qvMfWjWunWo6pb15aZHqDTefXQETbKH96SLf
LQt6iHBEhIhklw0pd1ivgTgdh1ObfzZFwxAxR0LUsqlOJmCwr4JdGxEUb2YFTrYluh5Lr7bIPXlK
mxaaTRYtc5ES6bBHspZgtEFCmvvNS0JtJeK1ZV96kwsyWBSd2NVMluPQXD5ZszjWJkceLNMIKDTj
ztTCWNkRhobiAgPnjCuotM8+cVpNpv8a+jfqgoQJXQNyxx7R6aCevWjSxunVb+scc51uOTeiZ741
yRMFB06wbeNmTNmdmuZFdgdEWrK+MsdL/X9xLleK22Wk72VibQRslUWatPvGA+fIScbGLnlnpLd2
NGdlz94lsvCzqNpT77BD9KC3s/pnRI6UPDvUEgEhlVrYXjWfCrTCDYNO1//Xx9jbhbeWHrj1njcc
WZ1giFkP/q4aTnwx0nKfVPXcI243tRPtIIo7hHyBg1sRn5kSnWc5HGR2BgRZKa9Ud2/SHYmJkXUw
3Ywi4RoKLloTm8QtuevdRo8xfuFFAV1sKNu2f8WlrO7QxuKaYmi0qUt3OzJSDMN2P7h006ozo1JG
9dX7h6jIFv5LjWFVTXVn3taKX9tmq6DVEMgy7xxRRTcR3OUwWA9avUDhRmRiGx/DqL3i0ENVAKZb
q7vFAEJtGkuyyWFF4WktJDZ8nnoqq9DVTj2jdH1LoBffgL+YdUIW2MVbvKbZUG+AQ53G9Dd9zV2E
ACzel+wPcri+3jOCpYkrNuFFTcBqKbhuztK8MgV1K2su4fvvGDz2znQscdGRycbpC3SKUQ0XoxPO
dHaYtObpBcE0rq3kKTWxBvs0WSAkY+QAi3RkCANiDFzKp5HqONWiVx7kOqo4L0vjRhmmBoepqlsT
Cv5mzI5YOHYNVUTDSErUxZLijI6ils2pE8wV2D1E7CM0+jO7i3ekLmQ+Q17qQlEYi0rLwcmgydH6
axAfjCw84ORBYuNtnYCNtmavPEhSRbGrCgzVO8faVZb3CCxcbdCDNNHsNLdDlzoRQVajFS04X7MO
B9sktlmZ3dE/n3IdV4gR9/+qbmb8kZvGInEcooKL16TnJmyuyFpdy1UnbN7iMHDkyeoeekiWOf+Y
uKBUpsf8HC0A8oteY0RVg91I7LsTVNjXYGvXrAZYaqybmFdboxZqKqycltddFa26TPq1euZ4ZFYe
paAq1/zxt5PjcehZSjx6HgvQn3SmuOonvdSW8GYqKqWNL5oHcVjvM9C8AHWFDZQl7maWytVn3JOZ
dUJ+8gRbbczzdz6OJQsNfDBhlb5irojLVUJZmFBkp+h8RFouPYSyowyuGvHcX5lgTMCIXbJDypYu
H0xGyyIJD8+YHYPUqrJqVTPpUmWKBrwr5x2VxoOIULzUi3y0tmpgk6i8sPqusLwuL3BQAXCUFw/F
bcX8ONX4vImOLJljsaAo6JZGhnL+rSDOXCscFWAKFwBNJZ14zXjG5hFZ2n7HmrS+VAOSMVMWm7DP
9o5lMe25hgFpdQlafN5r1wfWFvY723xWTVCJNYmCF31ew0jwpkpqpJ3qIFG/Da7Y9BhEyGACyEA5
Thh2Oy2jVeeviZKDrAVxggRKzN9FR88V6a/8aDuVMWVacGG8XY5gIUuZlbGy9lgy+JdKz1ecsgic
NKFvJfkMEXVCXdPHD8ukyw5KII32FGEb1JoFfykPm0/E81AVLGhwozXZ2pu1bwtijiPajaNzKNFK
FhyrUt67DIJaFT/rrrfMp58ZP0HCG1LQOJTTnzKao6WNRroQoloEmuAKvIay7SB0db21ZiJL9B69
5NPi/gQQH5IoiVgY60WWmsyNCcmgTVCfkCfbrea9Gaxy2I8OUP2Ihr3lor/0ZbOIW8U91Jeql+n1
funDi/BdyBPowZVeZ0DuCxCcLgCQAAOs0iaORXxwInv83OqtnuoQEDx0SPPZNrkD5L2gZTVj41In
PwV2YkfnA+o/ZCWXXb7nS5mDd5NrrgLI50+v1HIDLrTyK2XjYLwLfEKqV1aPK0OQUGswfhb5ui1J
CqWPLGMMIrDuOf0XPFvU4OTB7yfOboVIqxkCGLb1zhj/L2THUtl/aj0TmQ3WC+KSYx3tOdaW9i9D
1xzyCXFPq4/Gt7kgEpiMhtj0FnzQ4tsBOBqi0D1vzZHYD4JL+wSmNHRLujkTnUhNivpY70uJnXoO
Fkb4CWV2ZYLYcYMvLvpYlEdf05dhYYKC734sU2UUwy5x+ABCXZklkOwicavSip3FQAVlLxxL2eYf
AavKmd9TzrusvpcRGcpMxDIPMeJY5MJtX2xoHuj2nZ2Nw1i/DLW+D1i++761sWr0wqqrN6iAphRo
dPZIB+c84swY0BwY2K80Yf4HXy8MoK2++W0Ie41k/ZlfdpXxLQjLWBWqQ5XTMcOAYs/R0W803nGo
qva0ZXS2GKLiWvXRR4sMN4rt8FmhOHL9OTSGfyPInN7YWiw3PcEab4zI9T2nXJbxCK609tTPafNB
Vk6zdDmaxPjXIOXRuTyb3CCgseLqAtjSnAe+Yge25TySsjox1+dwVg8JJYR6UME94gNmEYjIAKia
GT9oLF2eTY/VVJwcGMMANQcu9DSKbVuDkqTwtfUv9dAHMOGslK0x48NiU2mnQHsnB2MD8YdEcW9p
yHLvkT8QlgMvBaMlnX6Y8TdjAVQ8/x2DXdggH8JSb0FkG8pl2eHkyRg+SIAt2OmhuqWYMXyjX7LA
zG+DD8OqoOghXLMl/yoGeuxwWx0LzkuMMmzEMHXg0IBgq4JNDdx8qoDpQDSoN3/gg1GtC9dE7/Jf
WT71bbwOsmmbgjFVD7zOQKpAKIgDpsLCl8ag6b3ljGhF4+5jxIdzB1Zv3X0DluM1qhhsBFF8Cdsb
gwicK0QEF/xSHm322KS/gxatLcLaSkBaqDm4YFGllivUXOvONs4G52hfI7tk7tdb7avbSEQfpDma
wc1Jr5kbI9CWHdvDljVWx5wTFU2+ws2MsqLdQNx6nixWbvOOVJQLSBOJ5Aq96/tsCdSPm4IhpwpL
tbnYjbRfk62httTdMJzUgZZZ1i5TL8vGsOrjZHcb07zyr4KDpWpPCo8eXQpyNkqr2vLQhSVqvkVI
yiPspS2LG6R3XKKyJaEhys52Gu09BgNeK3aF8+ykcjeNAxoGWIvmI0IXa8pjbbDLZ+TjExTVEwFT
jfqLSrM3wVy1ghR3132qHUIEyW1LwzW/m7E0+IB0fjbnX4QQ2yGV1wOLZ3auUlg/kXoQK6uU9CCc
M8RwrX1/LMLoB3vpoSc5Y1z20DGq1vynUhGK3l/XVrXsND7svocDyo3Lk973N4I9WCKVIH90xg5N
ULym3qWfELOQNi9ZnT9UpcYJGyF+RqHvp9l67salqrU9krqMqlrhJlwEzqvDvY0VIRFXNcRMynrR
RTn21hsaj7hBykRr7BH1jVaIY9r+UMVDhD93rIZ7wMKPmqBt913HYSvuqg8YmrsIv6yk2s5IMERU
L4kcboCQxGhSyTxFD5uzVPQWPRpabI8u6QqFZVIwv2d1wogmX7WQKlW9oX4c6eV0lMAlYozR6JIt
0PMOq9OwhBHJqaMQjtz6uFy4r32LDgiUEFtgAuvUyfHfPwpvXzWSoJLrq7YC7MDwInK8g9X71/E+
0AQs25pVkdvLrQKWKOdBRwHspLSPE2DwVcayK4ahgWhRuWYk8BsZsDFg8T1uBc87G3+gPmCZSBYE
6BAzg8wN0lQ6Lpl+61OV+JBnC3oE5rwtcljOGz6hWuYgX9uDxtyOZ22JgU4dWTDmttj3EQQAgjZ6
f9ePdNofGPsxqmoz2PfoVRZqC8RXo79bAZs5q+9PCNQVhiQKPmxSIjOH4m/+Fs7Br34jq1gmprsz
dbT5rMVtvTvy1ZVKNGPrK0p/1MbgOslMRJfN993jfnQcWDXjWn0VvFSRbdJSzGcRTCB9audY9KCL
qCOlddLya8xx3GYvNvee3XKhMLFvIhpRCVyC86o5LfzwyuI2wH3ZH0br4liXGCkw3eaT20xL12C+
SQr4BWXBwpnkOh8LYqNxFSne3Qtgma58pFWxHaY33adepzxRF7oaqqpDs/GJPvWqD+ZrTNnqac/I
jT8WQv2XiZlc+9+f4o8t/6Oj4ncgP0fU9HLoz2V9G3LOvsbTj67RApVGIsrBOjjOKZw4r/3BXQ8R
aTnqkJEHyU/hlNgbMUzO/TNAFo5XdM4Cpkmfc8cqsWmeYK1KDeZUTYmaPD7Gg/eTNa+lzAHAVKcW
ljgYCwYv8mCLhouWjbmJf0mfEEvFL1H9rzKuNRdYh/hhxqGMNhLGkfqkdXuvCrSSkRWCw9hDeBIB
qpxmfVUL5xi2KVhvLBMx0TwTRRzyXL9W+MJ7BrU/aCvGTYZ8Bp3z1HnrVmByER3RqO5O4vJ2xok9
Cx3ccMM8xALwKfCHVxqR1fCfuilC+dQyyRtOHVZ1Rr7wJ3udwZK/GEJ8DacIxI7FTAITx4QqAKX6
KN2NP6o6iKoQWUiPUWpkgiq5mfLMOBZfakbvlRMbUChy5sUN071+m+Z9WP6ELQt7pmXsyBuSsFJ1
OfOODYg1R4xeWJREgJ8JwX7JvWrqFiAr5WBHKxVg6s541bAvxTrFKsIy/1yJYVP4sHDt7JqNzmsO
7XGwyzd7WADVUjVjoC5f9r0lEX+RVxH5savdfKX72pbNSLE2p72N2FO08RejU98JuH+u3bAJ8hK2
zblzIWoLfjQ/a97dPvuIh+7d6OQxSYuXGCwVPCXxXyHQhMVunOu9TPxdLSJ+hzVqFnO+J6i82RKh
hC4G7EsJbjh3V6iKX2vrs0FEsiRGQmVVCRwjpbS2oKi7hPy7KrwrYYnbwP2OqvfSAP0FFaw3WmuF
oitBGdiNL2OfbXNYy3IoD6SFHmF0YLpnvIeFwv3qgOHYfy662eIzZDdhtfkyMPSVBOvXtWIrKv9H
d289OzheSnQRJrmMX+o51YjQILqIn70U36pVmAsCvIiFaJeg8VYFru8k8DYEBfrap6v9RbrznP/p
kCp0ZsmF9Q1jK0d5kf8bVHAwKhIyZ5tvYyLdUryWg3s2Bw8qj8t3mp6AdSIG+wZnthbjESdG+M/M
p6UjyRY75wxb0DWsYpXRhJXjr2dXkrCgtGmxOddndlZdl1Mj0p7Z1U6r5aeOk8o5cRMNc9AQLNox
xmW6MCQ05f50SUkoTDpgGM5w6keeVAgiYqX27y6Z2JI6toqLgypeWiIyOQgtSrBsAdVzaeblBqMj
auymZS/6XzR2vYAtvrObQUVQ6N0lqDVceNLYZbn1cGtcyIkL0wRUIyA3T0FijBkgB4OGaad35Y5s
K5TWKTjp0DyV5I+2hOZk/ISort3OuDew5Sy3XGQiWzRY10skY2HHy+8WfLZhRig7v17Ec9lq0Chz
/iTy6tIYmTWz6+8DLl9CBTj8uCJy7oXCuOUJo3fXUPNoVwK0xVwEKAyRDctaU/ikOfyO3aPkTGeN
f0adtK3t7KJ+3mQKt0PxU4fltdKGU1WLzVTHP2U5vth5sZUMWwQFWzm85dU3XPeYsqNbl8PnlP/M
MWOHpP8dkmfhO8+w158G9gaT2RICnlyaSWFmpgwsQXXJGmS2zvCZ17R4Ld9NB24PfBp+v1acXLZR
nMTs9grvPOvVKQG9lRV80V0klkxZyLKhGk6QdqPS0xLfQ0B+N2vSuh1t+AhYxFsari6dcBnSLtAk
8YQNYl+G/j8zMw5hYsGqQoGX6e8gD848NSzDF13erquc2aHNsiHydnGiHwTenq65ZEnAImbC2YCL
J4yGY0rd0bI8CJgxtvg2y/iYESoNb+vWu5uxLqlx1IQkfinTXUvbwDI+N+tXd9qoidXIr94KT5nG
im0Zz68di2Q4Cu/T1PNkYGnGCwCnzYrZHrj9MRn4v0P7UOKiimd26ZW1SZg8aZwaFDDv6m9vGI+5
lbtVzXSVubixCmjJ1UYG5d4sxLvuNVcvIP+x4PLDlW77+9BDMF8T7jXcHG5pZj0VF6HOZMhrhjfT
SI9KbT6bWzLOUH5tp4hWT9ZouQY0BHOXPHVgLMSOImfRCfAVgobKx8PnI1To9L+SwbwKLFNVa5LN
4O98mJAW53/ycIRKgik1Wthu/pi0djMVzlrq8oA44yWBjvZUjwZbiT87VZJ/s8dM8zAi8WcocXBr
s1KOGABbO4LBsWVea+z56u3RufmZJ+oe2dR/Vb1qR5TfKVEwBk8UMpHnkLSdpptQH7Dg58ttbZMs
keYttHzjadCaq+BxCylpahKni8o/BKl71mv0Zd06JLLVy7tTM8vDUK08vpcUfisf1RPTzC50sWmQ
86W8KPkhj/i2Wf2wQ9sK3AQY7aHdoGVz5Mc8dWeztgh1jj+D8DElKtKESr+L32yTBJ/c5cDSbJs9
VIhq1riVyL4zq/+nZcFz21gcz/4HnRVSPdmUz+rWaVnBUrojGQpq1rwBovaKsaOvyTskYPQNUcKu
Q5+hYmjIsgO60bUaEOYe/Fcm3hxO6LIrUiPUDFwNVSU/MZVzOZr4SUBJhJirkjWInieNopCINn/U
T2n8UGdvAwRo4BW3kchlw5rmPlIqLd0YVnlVnh1l8TASdz97L55Evwk5LodB4MCdiMpO7RPT11JP
AUiCPnwJc2KwNnn8qNAEdCWppLBc7PxVDZ2U6IqPdZV27SrVnYPRnmSXLnVUf4W7iyooYZOZ8cna
1w7JaWnQ2nhtxxGbYKsKW2fpldaus2jae4xPkviQUIt/czPbsq+dOGaHCH+FtR2ooKxqvCN0OsmQ
QWOhPIyEwjFODU33yBv2YHNPn8z8bb6GZv2QWbUzA/XtiHPguqDoILjrHYd4th8HOM128jW3V9XU
Ie70yU+op1XTAo7i55x4WgPRkgFbrTPBOqJxlnjTUXs+BJ1Wjw/HYmwkm4z7qmS90wTBM8zMhUV1
oKX+/1g6r+XGkWWLfhEi4M0rCYIGtKJEUXpByDW89/j6u2rOnZ7paSNDgmBVZebeaw+HgPdeFCJr
w9VYlrTdur4gswdAnsaIvS1BgpCya9N3oCKxZvIa+E+0KvoEKz48hYzXVjdJMhLjCaYAw3AruGNr
5ZbPyk6ZVW/RyPFrXAsvdcjUkD74M+rAVYFA5ZCf4mtWSs/oLjYt90GXeGc9FLnZYQpEOjvfM2JT
Al3zhNSv4XUVfQ9Njdm22PTtfwKXrhg3RjgnsQzVBvLbVfjp2NrJIndKIr1dqHvkBki37Npbefyy
KIRq9JqxCs89fiv7kHG5o640JzWYaJc0+EkPLtQfR1qAODbu0OsthfdwLclG1JPTJGn+f90k2myW
NMiuVjbXyu6Ig6j8Qovpq48GsTmHCIruaP3uJvLZKn38MI0c1fA/0RdJQlIWMbOJ6lbcjGD01qNE
W2lIyaK51epHtZxRK4oDT8Y+wnZQ0/fvbHWHHi8oIYVIzUsrd28lTfesc7xQKN/IE+P8HzOVnp34
Bwk/wdc30XmaibbXiAkZeuUUCzISqUOKvOzU6GHGyNBQDk4qUmi4AV/0QII98aMHx5cu+k09xRlO
V8ZN0xl5Mj2c/eD8I3HbzOWvQlbvC7dLeUZd69ed6pcQ0zLOFUnRHEJq65b+WMBNKZ5lUtCwnKSd
F6NlLXAva7FIVJLXwfhWLdE+Guw160GDEFWnwqDFTM4D3NcEBEDr7wBZg1DdZ6+LWW2XYiCuQFhu
moPJWVMy9gnOeEHvNSrOzUZ2kM3wa2B1p2lWJxxSMT4qDFMMYPg9nIhujo69TPU4reBtJjSki6zZ
jwzEuW3eh6X8DAZAx2VTuarOpIjqrPiridFpbAavf1mAap/9sivovI03sirXYzueJ8DWNoVPDVFZ
Y7/UIWJoqJCR9cdL+NLAtlVTe5NyBVTeB7QfmW7TRCmkmlMI8ir1keTRRRqbH4U2p54zNzXLZ9bG
byaxJaXavekD/mxzPA5V8xuEyyHuRVjHkpyL+a4fTNt67abqrsa8ZmO9MCGnNG4Ze1heotnnrPzM
RqGc2TjJ4Kw6kxWEALx9WXbEa1F8yIIiVdwYiV6cRj4tChncgGqlFu9fjTPLYSLc2eeWggq/G5jI
GEsnKYbJ3K4Y2VWS4zXE64rSw5qivVwuL4EMryCZzrkjH6vY+XJiqpZbKr8G+qGazna+j95MWglr
AknX8+oerc7ur7QD071+/NJD4Yex8m/rw859uOnK9TzvZbvaX7zX13blfZ78p//r/2ZrQjX34+r3
/m+3+/19lJvH7babV4d76KI5X3v16nI6Pf3bw//NVz4th1W68l3/dmMSuvX9h7+7MaJfWavT8ym+
65Pj+ur55GPL1efnZf/68vrq7aG1raPV/X44HNbuI1/dfB/T2Iqc0c3v7eTLa8h1/Hj64mEn+4e2
Eh8F5Nal+fNkjL6Cw7fyycdw/R0z09W/++7QrNa73fr56NepNr20ya5Pkc9pw8M9dXym/zzNa76K
tXLbzfPJEzZWz3nduebWfXbu8+TmK48/d/ln5/OBJ59nUa6e7olnzM/PE5/AZ5zc/x6by5dz+Xv3
KT5X/JqPcYsjn8jX5hple/Ho+UweMDaP1YOrwMfzR774UB7BiV+fxKPjq/Kv+B3S0jUPhA8h+lv8
vfsUV+8kfsv/+DjX5cuDON3wjP7/a/MB4jLzdXgVxQPkc0582QePWzxiHtep5zmLV2Xg0f73FT//
94z5ZiU/xIPkb6iQt6fBFR8jns/z0z+J7/nJTyVXnavBI+Tnz/++GFv3mmc0ef89MZ50ueK14zfi
2vDy8TCdFV/4yZUUV5rHpXEZXN/hZSvdNf/c3F9+7B6/D993f2/cQOIi+/6zX7s7ntBJPGhxaf67
cOLKncRLIB6EeKx8c3dy6aLywD6Zc/E60CATF1c8VP5zeL3Bo+wpwdYnEnZWn+Ii8GskJiv+QHwY
j5E/4D/x8+m/jyq54sWeD+IX0JBBh03tJu6+Ff23L6UDItQX2tamcjIzEzrFtHYFvF8EqVZjdKwD
7Wyoxq6HgWNxiiML6VZnHCxbrxaZOXS65QJpbNZ9APKhSTLJfgURbXmvrBdVem8K0jWq33HZVMWJ
BvJqOoK9BoDlh3fT0gArv3X1VWm7VQB42TL9NJRW477WzWOGhMAk5svWWAk4wUgowiU2X9lud3Jn
egtzT+s3rutdZ5gd3fwiRcXV4Ty5yFm2SzLEfPO7k0cNslJ6RYGB67rj5Kk9lkaK3d6U4FEMPP5f
A0h/3tKy6oc3Y6z3qVP+RQz8I/SaM+2xJiV/MsDMJjDO4riOHCMmfL7hY/sOhhU7Vz3l9yAx92M+
b7OEA/hEMEwyVadR8e1W9/Vp4JLJ2CP8RelcYZJbwAzN6MkG6dUw9sOTk178ECYMLPEbsbvPtral
pNBxeqkkShTEhlWUOpnf687NjrAdaihhwiYQ3kmCnnJdp/sGw6uf32pJ3ot2sxFD0LY/QsDaffQK
SEr094UtsREELhthjuE8KVDEjBprDeKcN8v5LBLjrIwT45b8MFE1Qb7PS7jSosJt1L1e2J5ZLD/E
0KjO7BYdRJaYvS2Duiw2MYVzXv8VNdaP+J2oEcSOX0cpSd8MPcBNMALu5Fe5rr6TmlTbUUJA1H60
xUSxrezoUuE2ANAYnXIkZXkVeGW8m5ftAHCp8GLztcJLZtUM9znSJKRH0BAUA25bTDJi2v/lmHxU
mTeDeouuer9gvmNgkPD6hzMfYrFBx0n4VooRJwcNBlcoZEHso7ie7C+wmTiBhF45PkzDrUzZ9pjS
w8yhP8GnyrSmx5IeZNX6JWKDXP0cGNiLw4Rka9gYLQCmrdfO2avUFdvCVHdx/S9EIJYSMfQvi3to
h5wwgcrl2USLFH3lmnwGW3S/U7rtNuwzZdvOb3HC6KJ8oQtfLe+WXbzwrZyeFnE1++p/B+4cH3pY
/ySteUURvmR3IRPtCdlpe7Kal0ImRFLb67Z+zbAHyvmy4eg0c3Ni/ELBVBtQW/tbvXzq8rZFt+II
yymqPs0+ZrAvzeUNHJUrd3j8eHoF59RxOaRq7hXYxmobUZ+9fOQ40PR5W6PQDOVyL9oLFQIIWLSb
TiExnEMMKUtUIO0f+o7vMj40aNDQb7u5bq1bSC7izaCmTK/Cx2SCDB9U65JM06EZo5nqa17lqnHI
1R24G9AfvBUDVMvajTpSFJySwXNalJ3QxyxzRQyQaKCQzvca1MMp7aXtHOebpoJYVS7k39KB7+GN
MGMTE7MuVr8XQo7MbKE6VarNTOlrAFIcbDTcAGhI4oOvi4wKMMGY7ZyEM1lZHlIdPFdm5TdeiJPI
FplozxQhzSETiMN8X8inH3dEmDskYVEIMWoZjN944WD6N/UHlhjANQlMhM8WJy3oNEejnpV35I1T
xzRFcddpbub9XqrKHRHOgJjDL3WqmNtFaGPxcgzVqWjpE/WXMP1pa5JXdiSlRaY/KyZZtAVR3tdw
5MhnfBQdumtOvQNv8lJjwN5fB6nbhkV4JQkjipeXLtFYPlh/SxnVArlXGGKl1PBa6qqOwK9KdTY2
G4OdjJvI9OqZHj0pRFgnbFAwzLu9lP/3vBEa+EeCA8Sx0SUKEmWlDdLJITByTSsP4Jtzy+j2QLJ6
ynFMDOWnk93blu4tNNsQB5rgFMz7YVZ8QYRt92amXb+ayNrVWvHCiEoMORntdPdOHXY9619qvEdE
bQ3ceD2tjLi6TXxf5NZ5s2epm7JtHH3iInFH+qUGQ72lDr2lIEx1WPZt9jmO87NJ6ldVNTexSrVp
jKTldgC1N47JAFoOXZvoRG3E/FFTAZKgUMS4fVpo8dTNXYFyL0tcW3tZ+sZrR1QkVHCtPkHDNg+d
DDTP2qhpS+rtW8VyggwkaR7l7KxabMolnRhznk+LxsZlV7eq1Hm9oKXsqgRFPyd8SsNw0O4lqVOp
s9PY/2ypPESsIYsj/eKaeZtBB8XQoKeW2kntaWPADHE2wwh12/QdEylyTZQGA2+H8n7cIvm7Fykk
60SDe27Gl5G5pVQGPh2sXcmm3vS44DG/JuoecLUnGiBl2l/RFJJDvYC1HN7EZpWQWxWVIH3N1hPj
IrZG2ro9aQmBGJ9NDsZ53mJg11WzdRU0ICgDuL1DGqwWvEFRZQR7EbpulYdsgbTPIq02M84lTBRM
bB2QmwZhAQHdkk5orZXZZzJDipfu94oiTBwHCx5bCYwdQzTwDZDHqWacjBJDC2mH4OA2IBn9YjA3
UmuuWzyNiLSExMKMgQgeTDKGSNxcs9OxRjL7Cx0vBzwtm40fzShhh7PKYZ18hoIolkqD2I42tUZY
xUTBaSGPdOfU+c1ragGtIl5PZG+VezUPPM20zylLjAF9Rwk/a5AEbXWklIQPTM2aVUc7QLhio01S
oeOS7DOP8doQK6BYDSr5Z86w9OY0gcscujCienx5Mq81Rio3VqNTkP+L5U8FAqUp75KZ4ZFmr53q
hJgPyf12NsF6TvKWSfMGNfPW5kLKBc37CkkajDDltKSta8gqgEHaDv2DxGIX2gmbFsWyAxIY+TIy
AdwMKxNsPNtXHDCgIxtKmsNTjdpkqMEmID4IC3Ytm/E7gjy2LqHNl5rFk2lJjrYFyvu9Jydb4Y2t
8T26VEE4wwyNaWRymdTuoPF4VJGVhHJm0fHLAknC48fWDnWYrj/y8W9tcVwAoOuFPACRfie2j1JH
Uci+kSyDy+3nwLsXL7lm18dCH1yBuwtJPyksztcmAkDhVMK7gfRf6rS1im3WSFF/cITMHgNYfqa1
TIU+52o4CSGP2Nmj4g0/bcJ4VDQv6+atUDFBOa4s9WTCW3BXPv+zInAjZXq977isKHcehJWhGdP+
SGKSJvmjRsqQAVZZAi8f3gLlNpHJHejY3LGCt4KDRGk9jqicZKQCihuIYp2rGMsogOY/VBIY8AhO
1uRtqWVrk4A2stW0NnINbh4R5lWg74SUtlLrclfmNw3wLubZov0kkiSu4BXtrRbEc1Yz3nKGlS6R
hcw3itp+kwa+OHJyMNB7AK1T4fGoDTSBBapXs4uI944urQoRjvNSOELS4hoLCUUD/AcbIaUNSp20
wuB7NUESdgqTMku7yLrG/oVmYKTSnbW9VjqbmBVa4uCO3YjwFsYC3BaD4uscTcvsJWRR1N5S5lym
qm079CLskGpsewMMO3nCBAH9svpq1NQXby0huakY3+Ic1iBc0BaJb6aKnEHCXMRu8t+7m4DLJKQW
sehZLOp9kNWtoX+1yM6k8LMBxa/RVVDO3Tyu9eanhCY8MMM0qisYQbn8xMbMHJGVgRA/Nk/BtEyS
93pgoNOTkBQoL0R0gsKTGexs6APN6h++HUUh5zaNt2FmHNWLk2J/ovjS6UqlCc1jSToGkMAChIwz
U1bimg+auvhq/L+FvCUkhH4f4wBTR7FI3izvfjPYsHDQZkmY/L8lCO/zTL7CzzcM5IjhXQ6hKXcO
cRwfVAHbWD8TjrAvE3lTqgseBnrsyr/Fim5FAZYzfh3TBzr4dYtFPYyMy6S98SLaVD75FtTCWkJY
1Zk9Lfu/KRwZgxyb7GSQFmGXBvewMDvqG1mKoAzNiD2WreEQfpJqnizPL3PPjtinuT/WytUYr11+
VMKvVk0gVxbnuRqfiKggCpgHLVFeE5u0oQh7ExGyAL8kdaMLm3Diqoe4QWITnMz5S1n0DXv8JlAp
aKv7qMZeUUi7jvlAT2JT2BzrhNkdNB9MtCPK975zdqmKF700YdioK0utMNbhDzboLaKiBnYV4gxV
87eMQ/oCXGgmiykll8VmBxVnIWq0QoM3OW/LBBB73r2kkk1Ng5LPAL0acBxNYJugCMiccZUlsa9w
IVHzckKhc0+AK9ZzfAKQ8OiQh5t8/k04sc76BSPwZoEvK8VrlWpmFW0HZuOEjgT9p2P81lNGa3LE
x4ktkO1qMNgEZMdzpO9SQ93OBc+nd04G28HJ6QVu05m04nUqd49g2keQIPL/ElWW74J4yPjKJ6kL
5DCl9pjh4UIA7GHEXtiGXvvVLQXvgbu6cB4g+kkLMGyjM2MC3jBM6fO9MjCGi3zeID5v1ZNTlGhM
JKbVAHuHZ9h/J/EDSDKzHpsZcXeU4mMqiexqzbdiRicG/SpxgCpTohQPJNVBcfV550ZdhhIWfQ63
I4S5hDCDkMP7MN4H7WwmFCf6cNSyaY8g5tal4aEd6iuyWkKv2qokeUGmHOww6F4slD8DYh5Trxi3
NadIQ6FnYkWfuUXZxWWG2NpOISW8WQ66HG+5P/Byhm7bqjvJvIISZwWNRkgx0seEJgEvCTO0qMGu
c8nrfK2zh4+xw0mo8ULMLwJNiOCFnFU7wogvYHXQLhvEqQb+lLHeSbCdgxHdYXxTjJ9hOqMd1/Nn
kSi7tDHeMTygmqxOVr9fTIL60Lqwnm4XGBNRIe8ajqItbEsV1WGAcD2s2MmZepj1dWyrt4ZU8wL0
bMkRzhr/9aRfZVG516vkniIOlNBu5p/Q02j3qwdO3c/cJr3B2BCWTXlIf2LIz2PhPHPebsWhzglz
k8pXtg4EfI6Ghozuo7OZSJcaGEvB5x/z5DLO6OxBvTO2GtfTpLwHJ6fsD7aNx4pKlZlnYhEFkZB9
/W1np7LIT6Qoez37vZqKiK8BfaayUvKLXBW8fdWXcN5pi8pO9FCmn1q5FPikMghencZ8nTs/DctN
lI8rHVV9UiNmY6SZj8qmt7V9CbLG7Hxjhqvc9JfewjIyvZVgm5dyvMzWhLACN/6UfAzgEEoEW0q/
Nav5I4YPvOgnu9PvMV9naFVPW8a1zRkJxMd6NIuzGhkbdTrUvCGylpJsuITTLh6/yDVlCoBkox8/
iWDfLAktGDOjAVV0T9u46XCjLDJEm+p1nr6Jg6wb1lpW0p7WlZSvY65kaWLJmTTdHaTsm3P1ftFo
7KOdpMVi8ViC6pGEppcTaVPm+IiItZYm8J8SxdutnH+C4UcDuKGjzCAjB23af7drIVEG4zbCTRFP
p4IaJ2LZsVq0PhzRU7g/nQX+pUipSTq6cEWUeU05HqsC5SUpX8i7mpptssvxzTCSjE08eArXC5Xw
QFNrNA6meQDJaqkCvIhI1PA6AzkfGjgbSKkU4VG2RrddrhmhOk2lujq6bAOpCDZmsP5QMYY9gb6M
hgmjSuL7oJAb1bSMSGCBGROm510hE3kcfi5cnLpNWJxZ/xdnLTdEcsyl7tUjWVZzsdV3CEh4fzLR
KJENSGyHWPV7G/uSmRIci1u2WbZtL5969F7y+DOx+IQAjhO0DzenvMXp6CkKch88mE2c3kK+MOuC
U52D8afnNDGA442+WhBCxI8nerQPZ2nFWHozV85ajwqyKmC3GXAR4D2WAxPf8NfkfdUp31XBejyi
vecG1SQW35SRWGusK2afiWXcGSlB0xhpZQoZ+GUW/iabTqM4t6EdqrMbvu7rUjvnVk7fFLsH77p8
BzEA4FJaT8nV1BB8heXayeDXvcnJiYniKqTsgerfirN1S9g1mGMFzYUCncOmWTIyWMnk56LAhQDv
1Wf4A2p9YzajR/DYjn3TWukIr7v0oc/hXjcpFCmPkueMDy3OaNQNRKoAYMun2GUPviRJvQ0N46KZ
L2r2jj6eu9ByG5XwZpiVURRuSkaJAszLbY745VpZNPvibSk9AUBTLawKlbfC7Kbyr0NsdbfAqc2+
gQ0Dab2SgRRpzRtrzxzUTEw7Ehg1Es7MZ4Wj1bRrfH2amzbMxdvkX2mqbt6Kefx0xer0FlFVhkZG
VhGlWH6fwSQnXIZ814ShO4Eo0YQfmU1Y3kzYoZocrTHlQUR97cTMwbiGBEKuIqXYRgJCixsTIZMY
xBKJOfxx2860cp3moMoRUTEWJMn0HXFFou1MhqHzbWheOxqORtvvhoycs4XEWYKyYT2sK5bUVioA
d9JnMEGCwpOqa7+22808USlnKkEklLNhTU3NmI4bieySiuqO6GqznqhxaDhATUuop/v814Kq6ITa
dsmAJi4wiuxDGPG+sD51SkcboQ2386W2ZRheztbuup1kWQQgzw9Nf8jtl2kvXNfgoLbKHR+L2yH3
QSVT25/kboLv69he4GfzNwzs2pz0k31V0tMe1uMrVGjm5QNKF3r56lY7aMHZ5mBBrjZ1e7il0N1G
LAYDycYpF3RI//qQcgk0Q6z0+7bVRWvHFTEFjBo8Gei0atpbY/QraydFGH1Tn4eYojKopL8cd02X
WXdnmbaB0657Q79WtE9Byd1GTvgMLbEvWFZ1BqTv0GdL7Y6vq6+Rkq7lyHlZCCJSEFEXsw01EHWD
o+76KKQ7fZvzVye2rxraBcb4IXis+EFhFqgPfYk59lAk6cZePMBuyfETJlClIu4xPPCElvbHEenJ
yMZYoRBfgvw21ZcC7XkwSwDBpostDZ5Q3oy0srF5QCGQKEhwP3H6lZmM6wiaghzlQVDnexOh5cBh
CKlPOjiQA8aHIslHHFbJzOoZ3dO0PRiJQrtX6FD0Per8HA9smn+FKRzzQXWH1PZ0zdiDs029oq0P
2kA+W7Umi2yF04jwx2sQv2vS4moOwkY0xChWGUrwegv6fw981OsiXDAwjCbriGC+ni2xWGxreeT/
xkHJc0/vjhoMPpFMH7TJUae3w6qjHVOyukdbfSthfjOIX0H5/JnoRM9Ycnqm0NTI65GZ5mzMfjcB
uultUiI40BDb7c1Dt7MMx3eUEWAU5x4yh+nN4jctwCLUrbwxyuQAMWefkfo9xMpB0842PJ8MJZG+
TBuFE3fhnIbhVe/uuX4ZcT7TNQhObXpoOO5xCFQ8K7oyb1FwkbZHIl8HcNXOvyqTmPF4y7SvoU+Y
2bOaMOd+p/mvXTECiM/I88XiaaPxyUhTsf4jwkKSpo+N3FHN4Wun9ovZRpdIvZCbprhpKNOqNU+L
yICJAf5uTdQ5dQq/CHGO7sp9tyHsY2UaJ1RD/KKrBgKnqmNjhohae9YfOPosyLWJE789L5u82w0m
fg38ii1438noN0HxmpJBVeoA+gFdo3FFsWe7ddD8c/YLVp6ZScNcxHsIsRHNR761zCWNXnW0uPZr
h4AXuAJdrWYf5XjcouHT4LQDjE9Lt+U9lGZiPYnkonebzYEXd5ELBAWfKX5LUKFzzI1lvxiJ9iOC
CK2Ko6Nosxo05+Ls2Zq84hRc2REpLg0otk7oWFF0Q8qNM49RVf6y0GgpFlwR1I5giVfT1xgHILWU
DXBWkj8tUDHGzkmv0mxfCmkW9wNKEQLMRn1dmxbjAUxq5SrCtUUHDx3DWnaYI8WuMT+B3lcvS/rP
obs2jL6WVa8lzTVlJBKEZQMgKoMIvT/gxYFOoq+pkti+L02I6z9Hl4T0LU36u9wZuGBnP20JI0eG
0ZnPAhlcqURITLACyVN3Z1L43vTomBL7UA6vDmTFQc63ufLsacvShI1DmtVZsc2T9JRl2WlEvy+F
8jFRQdQYntYbnGW1HZKvGZ/kXOJA45QgMYKZxkvCzLOxp53KGjrW0g9RwKdQsl6mczQ4aOhNT1rQ
9TXxl0piScGG03Lwr2ks1sAhsIPILFZdhdQoI38Jh0eOoM9uJ7dp8nttBxtl7sGJMR5X8CQi3Sbx
apNwk4dSdYqfQW7gmXzrZJuW6LecEg/T/tlGA8bqCIJkVYXXREUrN0pXJrrpfBwVtuTsWbbnGpvI
YnWbQdZkJjTjqzx8OTR4AXUKxfi4LkpIgUN2pdfl1dRQWk1hnWa3YaENqHAYRApJbBRqS87/NDrD
4NDSwyFBCaHji0H52nYcXrVHWrd7KL+8oKQ+ZBxV41J7Lcx+F5DVTDuNYEbT/ushUoVOi2UoejXo
hCd0STozPS5Ps4CXR4PwAvbvo9BTxOHAwZgbmuNGnfNtbaPZHulWyxFL1TEp0mM4wskYAwSvEidi
jPVDReL2UYn+afG/Mn0h4A/4dsmUscb4xR4xw5yom00aFVve+5uuRgimdDwABJnbINqRpyrZe0gH
dCCUDLkMVgvLSLY46V0c+wfFriE6fascW+Xx0JFEb1M+BAxzh+XpFHBhftul21ojnjUMkSl4u9Hv
IeO1+N4IAiC9Epta8g4qRS+ugSIdskK6dvq/sk6O5DJvwhi7Wij7Q4+uE7KaM08bkr7ulL3eoAV7
RZNuklxf0/Ie2VhDkpTg6uwll8ZjhHUuKwlD4hgQVyWuP3pl9Msyx1xF5E4ZO8X2GnSTusOMbT9F
nmxVu8xEccUNqbHuVlDa4+lbtzd5cSyW9L7UZK7N8meqK5jldFBViPSZ92abqOGFnhlWWLR9nDzf
SZJ8istrAeVWMdAljL7Z06gIJGzyaK9APEeKvF54vzOQyLBViApmxFvAkGcefoCtuAbeVpvkqB4L
CXwrR7505i4dEH60LwMODKlEOjyiYLR02CL6J1wMP05OcD42qh69qKQ69BkxcGl3GLpot5Ca4XQt
KykiAczUkzwfu8G6actfEVyMevB63gr2Iya8BkzBdmKAnBYQYcOFbB2QuZMGxaPyIfm6RqB9dh0F
v1k90BARoJMT+TZk+KpPSqAcszh4FFIKJUTBcndBOpzHxwAOhVS+d0GwDg0AUIhQrWJft0/af0HV
w1flPM8snp2+7rgxFXKdlu8OVJAa/MnBQcZ2PXYTLyI0UUMhs01aqYqnR4jjQu5srQ/9rlefMXdy
IYcsAyXv/5ZdSq3XZpbSAYvcmjQ+4u44E64GTo4QIhFsW+NyMtCBqmBM7JqOMgibqBA8D5yMnA7L
8ZbJrxZrec+ZkLUcHu5KGn+IRWVGal+LwqIy4NXQmLOkJDQt/sDe0RY/0rpgfPufUeC90ZI7hyVX
dspjhLJ+bIItPWA8reqqjT9a+1xlVxuZoXHKkaTIQF2kYVyzkoIvQZAz7uHbbRyddpn1hWqEG8uL
RpW0neDQkxBuIRwxmXOo47mb3gxofx0B2iX5hMVg70e2YB3WQn9U8CD0sQ8J49CxVMXgKbCXoA9F
8NkcsJuQoZ7+FHLnGkBSnH7apA0RNJblZjQgR6YRRBqmcPxT9Lc6PKhW7JnE0QBx21gA/4uqecxZ
vtd6cE8QluuQsK/idUjmDdJGIRltLBjuOu59sge2dZweo3AnN9NxqruLnrReqH0pU06g4VmPXxP9
JQe7WAN6VCeaVHBXaB0GIuF9PDO15Xf8zVHUyol+neVbXBDlMuPi1pxVhdpkLWmmb6rUvOVXlz0m
A5AJ2200fYuTQZI9Om7t6I2ZYl4+G2vf09qnK63oL479NymEMH3A1VwN0UDfHFU7HhLnGpvPrn9y
ooUxn0P0eRumo60pNA8ZpRB+ZKvhoQwWECjsbDJxUuRiRd/ZhPk6+LMyyGdk78nZXp1YBZ3Yi/qz
wgZmnkKSWAduz5ptI0fUklbXoL0u6uAFdbcxZyAAG4NSSUXCnFzHHhqEBk3taCCXyjVqN+bxUFWR
RDC8mYyNiUGWG9sXvDXppvSVF4CY1bLGs5Bc6IE3ly3Q734dUFPkvOmdyKbX8Wc3NBIRdxoskUX7
UlX3CoFBiGWZiHpbPhlNjCR9BD0nCk1utpQnwKC1+WQpZ0HPS5pnEd8bL5FKf6QwUGt+2FnAxFXf
OI7NtopfsnpVQip1DpVl6JJKuSrr65R9xHTnbMZOzdto7mMECnZC7pUWrYL5fWKQDeW+x1oyfNUo
rC1AnpBg9O6pOjt5GpnKyUyCOIgS/2XwLDVNdseJJWI5TBOEdOTQDatJTT0rYYCeZO1CqgRoGfJK
HMjN71b6mPs/m7NmIePFuQQLkpV54dhAJ3X6yZXtRBIHHQg6VOxp7BAtpHqypjW5g8hwKIvXEe3A
8Ff173302zUfhP2tMlpABatP3hO6mzxia09faujxrE/UAvNxyS0XWwm4rhcJikE1XmTS7MD+G3vD
pMZo9afI6bXqXdof25nn1xPQwQKDfqBsznO6a+FQYu+GLYRzh1l/DR2IWKniIxoOcXaOpR8GLc4Q
+SEtYQ2r8ki/sqyydYLKDZe4P9E2WKCDxbqztxT60urPMBdQ94i7sIDgqqRsmtbVKTAc4yJhL5ss
joUpJgMiMGTrj2jzhbPzxP012r+lfAXbDlU9KRhv8yaKkbCrJhKmV0RkiqYLnxi3Kf0ZPf2M08ht
cM1rWF5tmEBouLFLYktOOat3TE+SBVU3+J/SL1ArwG6G+Wzvg5j3l3qyi3OUhS4pijsDUHgjcVYh
iqBki8NZACCuqffyCAZeXUKX+kvPbhAzIuEUpuWk6s8xpH8iBv70gkZKvNF6NnO8BRnhZk7mVft+
jr1J/SVnnjMbKMbXgfecOc5bCLm0K2I3mv9ChX2ERJAefvyIV8aBOTEeOV6yqYYrNYk3eWoxH0Ww
a/uh8zeEOPzVxLNi4qvRviFmBu7eYUPN7PhsTnRLDHcx9bNaEmrSWMeKrLBUEk5apBFqsDf0Y3EJ
mK0t7OnAAVqM1wH6IBX/XT8dZPWI82xVGu9CticN7ZZIVzt/cgCnjQIjsqCpIkU9suhHHv3I2aeC
FqDb6GBdnZJ7BW9XOBysMNrqxi+n1Yl6YXzYEsYvG3k6yTdUxpR+QIIwnnEKBn5p0pyBwaMxzBTv
WTXW2G3/hRICFMQb8uJmnd+NNH9o8XIrc2cGDiutIFIyf0RMUlBzKPTJGzSeSCGEuIRs4L8UXdOy
HGX9FtZvanY1w9+u2ufU+pPhi1xNW//BVufm9nDMK8aFBAzUJjo/5LwY3dTi1RjeSjRBfB0Zibxj
krIRH3RkWgpHs1Z5mO0t1I5z+KMgbaEFeBxnZoe2uqmINu91uqqHmgC0Rh8IPv7O8Te0MpGN7anO
g+0wKH+zZaC7tOg+V/8qrbx3olzMok3JeL3Q4PVn6tnQ/ln4YKQQowED7IJGcacgWOrXeeRwRmAp
g9FVzFfR5pmrs0U+us1pqxnO9nQLsAJbFZ5ShKY53M1M/+jyxlP/j6PzWG5cS4LoFyEC/gJbOtCL
opc2CDYlwXuPr38HbzMTE93TkiiYulmZJ/8NDAFlBYYrDZy2YrBFYDFJrmTowmh8HlARb7K5lB4M
qVRamcS2m5rTLUVlmTKudBxeY3IQRf+cYKGyuFtFwxS1FeVKx72mQnSigI7MlIpSmS/Jq1FDsSkC
drt465DH1fgsQXuUJ0KYAzm066eMwLcKcmYITlyYBQlCClKUmtlk2Ab5prbiTwlc13QYrLO3xFOT
LyW31VofnnGOxdE8Vlw3kYlr5KZ3saP4/fQioBf+ruTFrvWsD0bUnSdpxyImrol2pBg1HV6wIChQ
ItXHak43eFqbX0kbLOQWVzMbberjMIH9jDkmEq1YKRagNTjlOYTTBLQYjYZb7vpT6Vr0IPQ3WyNj
tyiDdE5WE18A6FimBi2FnQPft6JYDHMpMlCoQ3Rlh0r1bCopi9IhM9PJ5sFg85OuYGaRF8S3zA1q
X5qpXCcFOxuGAJ9zbyn70b5lEyUyF38vRXH4DgMw6EhfGumfcK711gR1Wan+NdPEssWgYYBDZrtk
sZty+fS6vl2y8edSTegfKGitDg2e0ErXbOTEXhkcM/zIeyoq6DXgTP/HRc+Wy9OZkWdgLizMT5sd
gQ2ASE/frtWfKq7yaEIRqzfbvFAKOEuGeaPSqZ6G1KPzddM/lW7VQIYhL2YQk2eF/zagFpbJn2f/
RVPiGllEg7BWUs9psyaWo/5z7NmqqpTmgRIM06dZfU86YDKC91benVxcbJBvJi+O6XeTYwaUi2gB
mfvTx10ZS//iKbCoXLiz57ZZkp0bdg2NttPg4yJgw5d3TIlyV/nR5f0m0baqoh2ZUSWDZTfP8ET7
LoeVoge8IK/y1GvWq6wXAU9yJtMbJxOHkHhfihimvXrj6vO3Pax7Ct08JQntIHr23JVGEK2G9D7q
J98sFhZ2kR6mqGoCFWJCai+yQc79KMZnLVq+OW+po+pHzb3IeFoOjuirhdmk/3/+BR0Vcdyi+ix8
vlV3bTf8+7BjQPZqMoZZXmmcmkuvXwgEOOi3dEEkWObnAQKEp7prK7ZXrpssLHK8hnLlCZ7hUBgf
1EOx8R/XUpevBFacwX+F7b6L8G7xHpnqP3OQqxYJoy16qcKqRfBSNLjEg3ZnTbFIPB4zHfZqwRhU
Wo+qgTbRJ46UIEOah0I6MBu7ODiH6qRE2apO/VUuXp6O8tUy4gLJJ1Gq8VIu+fhs7ZEbEkwYeS1r
6wQZ0pcdm7gsP5YLjDPPznkMvqT/bUwg5/hpbAh4nOmmuCnBp7kYSPzm6yEdVjKxWylJXl318v5f
GfazCmU7oMq3gvAE2OhKvWiKy1P7QrCgHX7AZ8BnNO2OIxY4lZs/xto64HHZ0MXAg7dbq3yTPTIS
wmRsths8Anq3pJbo0uLEVA2ixAqn38R7SsFGtO7Glx4x1gEMRDkKbcOTVZmQCxpjkzpsktFz7IQl
10uBltDyKeKkW8ijdtWDZCcbKNXtPorHbeFZWHGdIjR+LIw7XQcgR3Mbex6jns6MWvpIkVulgk2s
D8pZ0WbCHzdp+eJl3cszyuWxcEhYpHivFelHWwF5IN12Y7WvFIMTdfeYh5NBl6AfG8tWvVd4Msrw
mNeYMWV4aSxDciM9Kz6Yw2rT0epjyFTv6Izvyk/XwkzEJivXyPnZwsXnpkPKqqs9bLO5pf8vTcDS
QapDZILQzc4m8g5h/+xrizv4a3R/E/Ur7HfqQLuO8s3AQIM3XcJyvMzyOy8h7mQGUOkfHn3KZiqc
Ks+EeyzsSI1x/aWvhMEvjf8anmm5ddTsk23BpbGtFfeOU7j1rJ24GlRThs0f+f7OzVYu/iBRE4pr
3Edvv6uQXXz+lwzfaQoxA3Mg7jupOnrsLm1jAyl65jExURXlVd9UZH+NQwmOwCQ3Xe161IlJbBiA
oMJnjRxFYs/eEEXw0i2mR5Nl7DQfNmG/UKl2aGiofFdNyXqDiaZhfg2mJr0oKPZuz+EVLBSJd+lU
hKXF0e0DW0iOXdej+5kHSReUjqHgR7IsZTuyPNAxYAY5KMP8EuELgyJFWnOvtr9umi1yDBptz9Ob
MCBu/XQtDcRan5517Np2oTHQRYm2ZHiidWLms83X+Jpdcnc7ojvaIS7fBQY99tvsmZJDqa/JYvDR
4qaFq9EvgEXPE/QuWeLo5gLrGNOjQKj4fysH26ywt6HRUtK6V2nL9v9SS1/3dXyU7Ook9fVHYot5
hFuxombQKP+BD17RBB6J8aPBiaYUcCvKcqf70RLqym6IhvXEWa2IBoskcboaZ9i84uDsSd5HW7Oe
x7QJlFHSmLvb6pIDw6E5dmzqbUABZpcw4nU7mWLDMP8Niu5LZOqVJoOOpCy2sh31caznbyGOOu/q
Tw3js6pTOC74S/w8kirP7QSvEgeaYDO0yE7hsPYiHI/dZ8pzXDp2jbyAzODYHYQflGKPQKWP8Tkg
nlBABes0E1PnJ+t0p+Ek1DiScsM6gHkirP4M9qeKCFgb5azguShQWjIdv5HiqPmJYin8+2cZZjnb
KT+nlnrqgGngtmBz5sL3P4TCpUosiXhGHeDprT7bVFyqCYinoHoqeFLVeDhn+gASRHEMifes4V6R
tADiJodC/nSRLbHkC9YxjYcXhwXD5G6ODBLYA+C1A99vJhogtlvVgqsVl92jzWzGGvwrLT0f6fBB
uS5nohY5PCS0ryXbKYMMF9FV7U14LZvwGgflLg7l1aCg1jF+RcUIrFA6qt54jSgkGWXMauORG48b
LvVb4AKsZ8t32EJG47gx4TTSdJv11nqAIqdjdUpt6g4wkJi8lTIHvotUH2HVjl+mdhzjyFFjdRGG
K3O8JWW0iNCuJemQWbSMWkcd7yL6qeb+tSQJLCaIcXBYukU8NTgYUX1aG0tb2qbuLzcstRgzXGIl
ZDesXnmd7fX21UTPsn4a6oXHslsaLB/xn8pP1RTHIHlDolt2BQ93/6aHdxs+l11F8+lQYg3jAr+U
xoQoMrwv0nQQJxjjg8Y8Bk25mRxUJmpF6GNFEfZGwmDIimw7ZuCAkhvn8GmFOw+jHgcSeklIHRky
o6YyZoJEpvszN+45R1/47fMqKZeZtI9bZcb33Kq/unwTBjVqXfTCXoBg95tlf4TnCbnyRst3FSpA
FR8qHTB4Iv/WivIPI0PKw9ruwMBGp8j0FgVuDaOYcD7Wtpomfa4WeWy7lZaz5AyWfsHvxlMAmGW7
1qYG0eadDyxjhEphpe1Z41ov8e8V89jQ/xlYqmPTPOZ9dMpq9yJNe36L3LCRBJRFBLzpa4gmVJ1S
dypnB4XpsvOzFS3LR81DzG3Xbv7/maxjaYGW2eFF5DWoux1lMOx3goOru3+BJBw9GBHghugWVbiJ
/Xid6uQdjd+kieaC19TYsoVHCBM2vQaUpzY0hCcDHRN40ZOnLmXLYqyPKe57VNYBgENi3CBhuehW
Snwa3H8RzGTBhszj4YFFYMzvJS8QBm5Ay2i1lv8KwpVRffhQ7A2UgARVo9sbArEOl2ms9yuT9QkJ
IPQ9F109JWamOINkwoehH68i9Senw42yAf+zJ2yNd8C8eETDjJCepv4WsZ4gCK/m1pYd/0HmOpfZ
elj8OmXWk4kxHjj0Boa7ClFP8X55gCQVgwYU06RhQGVHQDY+FUiDubqJRBk4o8+ECM1am6zmTHdc
rstuDL9KWX1xLFFmhUn9CC7tlV6qZ8Ljk57L+odzh5X7TK34gBoEViPd+MFwTO7ZP0C6sX7uVxDw
F4F0ksvuUmXaIem58PKK13Ce7ZNw+NABgIICoM/xqkkP+nul5Kv1fvDVNlDQ63WesFoPHUv60qwP
Lt4B7DhdNKq1K2VoYIjQTBamt2fu8Qui5PjJRB3i498q9i1PznZT8BvgKOxupfDY9PY65E5SbW7y
eB9zIiBiRdcBqf6RBA2yIGgj6p8JI4J9iiCNNjYzPxAw600IINX/tOQV+uvA/VatzwjSO4EB1l1s
mUiIgZ3uYM2E/WMAjlOeelwmMs1iExNQIShnubhrBaspYbMphIqkyQhmOLp8l9o69M1Yg/PGN6Xq
lH7ygYIRtMZvd+S5TRQWvyOI61lTHQ3/RINuQfzdRJVQgPZZq1B/Dva2Saq93CrcAeM8GPCPwx3C
AmXaRBFK3JQsn8loWsjOAud+zOKczlk/vQAMuFjccR6RPQgijs4c4Eb7PF7L/Aa05mb0Xj2JuNOd
Og3ACFvTtV29C2z+wDrhWvEDBWCZEtpdFNq1sON5Y7Vnr6KooELsemmUJ1IF1eiyqv1Br0r7O0N2
j9dewyreNdNyfFm12wR1yyqkh80ru3R54rfkR4ZVj9CsVzT/uLdpOWLEoxOzxPBgZg+Ncvc0dQNq
6kIoTffuWv/2RupzmHNTico4smMN4Se3wwkm9Vg7tWhVEquztObq1hgT2PRlgCN9aiRsARAzXPi0
K6RXLzG/2TqopJPQOw5d/R4AR48FjA00ODw/cKaA/1iLaCi55fRl3NLtibtGz3Yd1l/3ZZtvTMLJ
oyrOhfrM6nvLAJFEzaqoYuDnnIldUJZ+tBCIzrXpc7dyY9WnvMMlMxJa+BNGDpfTngcAssWHl+B1
IkokEZIBDVFpMIqwfOfEe8BdgL9Cxs+XtsGs6AyckYvhZoaPluLqTKUGAK9A/AFD2Ol5CQf8hsCF
+tQjpK+ed6NX3XJaL8Ztnlz1AU8rSn83nDr90VBLwgdbj4EjQRCm1oR2VLp+MmlXdhTk+nzdpFil
k+v/GcKjllcxOhjWmYFFjN1cgvqs6bfM2ncBKE0fCwsDRtBe0Yqk6K+yerBjzdwEwtuFPz53sk7N
sdcs9eyrl5aJ8jCwQMuPArU6JzSCkKa156BpnQQqcKwlZ+Eba40Vnd1sXXkNm8IbvrR4b2DGsqp4
rasdO+bomz/DNe/YwIfWUzBoAmbECLxNeDeD35L3dMVqVG/uKUatZq+XN9oJZZZqeXGJPXVmQhe3
yiXnxvmpWZ3eTjs7l0uKTmbvB4vAE//08mQteL0uzr+sH2fRPJ6doWkszrCvZz7/NVtt2JTzR9fN
g+bLeT9ffZzIly6cdOaM8/PXHMfDvV/uKRda6gsn2Ogn6wSnlP9LD7BwBgdvjsd208/N2QMe3Wz6
bvbLy2WYzTY9/wb/6KlYPB5f9ey3n50cffY6vrbH+TA7nmebYLY5nd+nEz752Wy+nTsnZ3ZMZ8vr
ZvO7n29nfBv5DMTEa/u3HWbrz8v8bzt9UYuvYh8IVS55G8/4R6cv/MubdYkBeR04kSMtp5+QH3vj
8B/v/XJuzI/u7PgKZ9ubArDvET5YhPRQUsMlYOeeTFF3z/0vLl9hHGrrM0wOnpCXEs+qAMOh6Kfz
UsaTzl6PqnWbUgrRSDgOVTzBBoe4ZcbB0ghV/hple2T/YlPixnmW6U9n2hQ6sSsrFEQ3lpHhWGSs
rtB1LACp1ILrFjMAlAmCcMBoAaza81C6hOkxwN+k0ECnQcyyFX5S/0nCmMc2cFFAIazj4vRYCYk9
oX4VRbcrFZQClQZL2R84DnNuhc225NA6KvGN3Pwuwx3JcnfAsBfL6rbr4Qt43ryk9sIGZh+XFhEw
CjP0kgwYtZed3r+Dehua8kLmpdAYb2ZIIGMEKHg1tMce2J6cs0xpNh4FXa2PJbd21Iw3Js1VViyf
Y3RHpZ9CQzZ2itJ+SHa3kFcNryB3ZEhBMsWN3LUYKEAljMpHWZ/rwUVWTxac1fYuWaNCudvyNf5r
++8i/K7Cb8rz/ECfN+XTamb7Ifwu7FeUfsl4GPPqVJOFBr7P2edSZLQnfSrJ2gg+B+ViKRdfXOG3
qNJb9u9WehPyLbDupvrwvS8OQnyyofVVFN89+kJzoO0t9r6E8sqaLwqsS5bqxqeL97nyfiPWPfoP
C2TqKJWAXTGj7m9anDzXyf3f3v9tupNZbyQ27prKEqfyIDBx/nZvkv/Z1qsRQ30yGtMAyYAH1Mly
QNBW4abLmCL/J4DajgX+J1VOKQODGC8xyPyUoGFC+QFSyaAt6W7DYi1u1aUfD8hLXIIbu1iK7+E2
bptVucTd/XmFJqd+UjWsASWNWWpcFeHE6TVv8LJ+qVDZDKeh5rWfM6c2F556Df7XbIX9aaEsl4O/
mLOAIewAOnW525nlHFejdIGq6kKOxHCybcsLCPaq+LFx1akpR+C3lb2zK74ljcz8xkgJajlhtPSi
L73/8f3fNsRTDORg64c/VBuBwo7Dc0aQvzzbPk+9X7X9y6M334vUf1JbZ7NKDr/c/2M6CPVz4yPf
J692g/stYJ7gO7JhjJzbffZKXgGL7w/2LK4jbxuO+xv2z5v6F43rYWysG+obHIubshE/CP6M8Oj1
u0/xg6xZMxxtcGljwsbtRDMscz77tYfJm9ctD+nR+IPnYO7cFzeAm1D6NiPLgnh+aA8cP7Avd/Wc
lP34y/8ijdRODYkM07Pq1DoqLoPkElPxsaFXM12a9Equ/N9B+afi+Qp+4u/B2ibdCQkbUhZxkh/Z
/BbwsTGejLPU+tCSj2g8MARiHhTumdXhxF6zvtrslY0L79IWL0yUbOp92GHGQi225F1ah/fLWN6Z
1Dosd91HXBxdddEnVMx/JdJ2YJAChoJ9EWuE/wz1zzx5yOa7Lt+q+e6Ka8MPy6TnvSIfzCCuJSbu
ZfSQ2l3TvHgLswcwHEk7y1uFZwWOot9AfdXhorcZNJGV5tQd9uo/lr4li4wKUMY9tW+m+RyJthtP
JOi+unbGlcVNUKGLIFjBl1tiO2CxI9Vb9KGQ2E82uQnbdi75r6Z4y39NccypBQwfXnZkUa2UTyZa
76OmlGUdNwfgnibrgY9hEoDPafmMxaa8kfhdZdU8dfobZVoLbgwe6x7ll3/yN4YKFOwZfopyoWwq
tozE3Wf5M8OURzFpPVc5mJH4lOnrmQdH76W8Bf56XugubT07XLujveYMPhrLhK1XPYkcP0srWRV4
YY5AYq11wnlswwURgTCrgJDsFWZVYCX1mpEr+xnvnKCMv4xmzsxRXpV8rKtZUFE4CosCuNYCnsgP
J7boR2Q7UMf5xqDbp6gxrottJbbjsG3EttUfhiqvWAIUKXG8khgKT9nIeNY8cyVYgAWHERXnwk7D
9edLe1k6gFVnmP1X6uqxE/hjk9vo87jmsW9CI22wSuQMbRn+BROsRdlxDswb6ShtfR18f5vMMA1c
7d5ESzh4zTGyGP0BanA6YSioSiTPV6x3qxybXRygKl5lpNecWgeJgEcesYlpugXJjY+69sBVJMsC
8iP7Kbywcixt4CHEGBn90amxUbR5vZYHsOdeyJJvKwhPqPatndiQ+Coh0bYpm9yePwcEyXIa4hhD
8Y9JWZZPIEu1ezDtKbBedxHQqdmNIHWHha3dpOa36K+jsGnKGTDfejNegG+B/iGidT6wkmth5hLH
TzoW0fm1lotr3RW/eRk670h6ES1eV+IDGEjFWT2WTkSADSI5g3vQsIub3UnSv5n4Uhh+OiOuKBDH
yOZpaOtGCv3sIUIeK/a2D68tlfQlGXujG9EpaXCNAJdxeMjlE8tJLeBoWOwyA6RdRvy4V7ILKa5/
mCz7ApgE4SK9wcoPspgwV4IQqBVb+CkLUQIuQ+9mlY35aVGzDQllzFZk+VVWUUo3800SBdQTIbwr
NovE3FIItXBUd/eGAUTtC6F4VQNPVlt9W9KGXETVSfPcC8xaP4CJkEQsG1kl5D53BpbKIVtL9ttg
r08YIic7IqVU10bAb5WTyJ6tNWIe4AwZZps+uTakKEDxPotbq9dHNY9Wek5RTehNJfKY5sGGQzgB
eUxw1X/lylHws1pICcJ1SgAWHlm12nVSt93EvrXucVGPJatDovb6T2Zf2ENgKAzqfU9pJLU8c5eH
h0u1nKHrjhZ2rOCWfMiskEzvjFBDrmFGOqD+jhdiWIlrIVJ4JathYDK7sZoH9WACpyjQqMnMMBTy
ekRMu6moT9MeluOJLic0D2D+vwtG90D/SyKI+oxLiYlB5YrFmsPTTCEKi9Gjd+EmvDMepDoOwYDa
SgvZqUITawXPaCp0sSzgsboXFD3aVbMfKFEMh5+4YwsXKdUe4Gimm3e/gTrX0SPUJMdh6jVtpVWW
YSimD83P13YWEhRvTi4vPDQnZTNmdLkmU4DP/a4tfE54y7zwT2o1kKbo+JZLfLJDmn6mTMUhT6Uy
42rvt9jOISHUPGDEJQUboLInkNnCJfY5GcOVxKCrJue875foTnhEYmQL/hmTtTAPZ4zByTpHL/Vr
b6XhwEgrUuyNhpPd3OXmjBjBgmwLeofbuEuJ2zajSaP/19fvAADiEO4z9i8mjH5BHVO7nIwcYvgW
ZkKljT23PJgsTwOvSziNhIQFsvaHAlPkj3+6uQg55apehfHq25zEjjJZDBDTgRK4Bw8GpEL56keY
v4LJMYC5RLZWsZFjruN+TK/WAJBLxaA/OupPYdMbcp/K4w1vJSJc1t1vqajzvpmM9eyt7S3GOfza
TkiYQGA5BfGedus2O5lKMwkei8Gju67HuFDps4KuK0FOqlL2EndwFu9z/TupiWoMz0j8y60Bp+Ta
98A4DSqlwdTWqU9wnguFDQGwCGdgj1ZnMmRfb9nztYouvNlVfQzzUxW/LIAqMSVsdcLtX80Upd1U
1MV5eD/r6BzwRDE40rOPaRICf4hKkUQBLdJRFZdzwUMj0vHIkpSO7mPGITztnH6cToUI4r8i2tXB
HYNTSihJHeBuIDL6zTbF3qlWT6l9t9pWI9irsAhBvcT4btEFc3KxVMh43htj65egaoMrWZ9NW187
nVeJifNSTA5cct0xHqNLDwobf+6yYtmEmGRqj1CGFAAJJBihjyMJ8bGrt5KkbeMfbP1STfLWOhnp
BKKixr7nwkbbAW2nPPHOH2xaxpH6Ncgetf3VaTuqznqRbrHPbAzB/Tgwg6IQEeTZacI82dDfhD3M
ZTWAsU1SrMIfbcApIv+btKsS42pLtddQfwT45U2r4S0Il7deyBheKvnGvBTuB/+zNv+68RMT63Lq
nWGkje0JtruR/ZxbVOL+BzkOjJX+W52iZxRr24liyYnFAVYJDvePEiVplnQ4AAwdm8iHxUmyknhi
dOpaWOjCgl1tqv5IGddwlyyEgT0docfI8F7gLSzpTUtzSD5kcYf21k3tI7l5dtNTm/n7ROAsLZq5
sKnDSWyih9UsxbExMNooXnAXAmOy7fisdSsYeSXlsEbKm6eRSIDmKI296zS57VTdC4/nDFNE2czr
Ur6lAfuGmhO7WSxV22WUml7YzdLCP11xKbvENKdogeIZ+ORRELeTx9yFeOWGq9QwFoVxUWzuQXYm
o5uvLAwMA3FmM6QMKUk3dffM+mpXYugb87Whudhn2PmYKE0CtJmfbadHfE4rKCVgJUsOAkO2fpRa
bP8bW93qwVmr9m66H1m8WGcKMnFm7SVSqzPB71tNNhgI2wYr2sfg7dtkq/f4LsCVZC8wzUuBFFDj
MQtwR09mBV47AF3oL8e0i9W+s1kMqMHSbIy9QaRmqlrRrJZ3ZezkibqDxPQ5aBLNIXOLyVYtn5Jc
35qovPWUDjDEzMKMoNLEF0yZQdVbU+fLgFaMyKLfOrwQ0J96eSGU6FsFu3zSM4Bz9/bKQTO0Y6ex
gFC/msA4VKQR8WYu0kM5XdWgIrtPcgZE3rFJ2Y7ZlrfQyj5ltlOuf6xQOyi1dDubk+G0EXqbAe4m
exUQxbTjL1YUEd8MdZeVTDdA3zHa1GsYSOht+ZoEL/o2b6pkekMAsMOc3jTFxkIY0WRqV2pEYntR
puZHiwOgYj42KC8xsLCTY6dHF5OqNJNhCulcy4IDNVVDNm+xMPlJg+QoeykFNOjCdVisJlL1qGGP
kylEb95YWhaVfwvdZSWnm2i6tPEdq4m6MvynB+0DR47GjDTJzG3QzopglaTPzLwxJPikJkxiSptG
lojzfaisVlpL2dXsqwcTs+cAQAooWQjzZT+w1qeaihwR43DNq5rcXtn+o4NWCvR1xc4j4Mbz6o2F
czWLcKBmLecq8uOo9UGMiyU5mURwpkerZucEXw8xkF6DUvl4vNnGtmIcQQBvYVWU1R712pTlHe2/
fKZNcOP5TEvNMzL4FXiOFKhnWZ9GxGFV68/pIY73rh/hm41bVgnTfdvD3w1l+3OKPci48wIed0ZT
7dwmPI1C+ZsmbjeygGKgZm8DilEo92WhgACaNNK8w80RqhKpirtCpI4yCy89Zwy9eoH4NMcCC6+b
xb+PGpMfLdAYGq6QOtqRcOX0xdoyPQEZWdgQ28SO3uSuuyO1UdbAo/pXwZeiiItKqNrjgpvqlzFp
z7zkrFnfiv5tcPm2wLmGCShW4d0Mr1Nbrdvp5Jz7OeeguPqYfFAKvp6UXYjCPSMMduDHFK6d8cU7
yXM/eyb0RmX0N0G74f8mR0Yy0hpzp6APNa8h5EszwyJJXB3t+BpSE85GfmG19HgbHz1FOv+7YgI8
ixbqmr7FyQJYgDlRYPGN4EqKZRpPV/U09cR9QC/QHfGcswsMuatU7KOUNLbkL1LXOEQxfb5wJC2m
2wiTpuXLy7LWoDe9YgVT48Xzdl57xG4TDKyz6V7PrK09cMRqzlJ06Rpwh0h62U7pqi3TzKh88/YM
eRRJhfcPj33C2KYNLCK9t+fePfMxCgzkMcbMCUoeLJL4js5f0jzNOgF83jRYRdUn0jREw4sCY2P0
VrIusWyHaUXxlcV7WVq2Mc53JVpVIWEl2OFVN/FGLK4o+sU+K5wOofaP73Pb+H8MgGbbM56DUmJt
2Q2kNIOaxwN6u2RvISWAvOOGKL8js/w12vC3c0dHoC21NXIjlSHiqhrk2IKnRqn6tNTJavzjPLds
hbojO1K3hS9/+K2C8MQ0zNIzFtI39P+pxCySJwoHzjosv8QtTJicVQ1+5KPVc6x1zDuxWCm1u9f4
FIYivQdRucXLRqPwLGmHowDPkJIi7gh5GQJnbrFPJhe7zywNIi4FeKVt8Clgjv+Io2to7MKI47wU
L02NasY0/Ud34bLWG974mNYyXk/iI6NrULrJ/j8PtwkpQIZUxex3k8cyg8PmQyiAVMIxCi2Nd8lu
aiVNOSxYyAJDd5wiF1GF7KsFcw1pGo8YNmXMtguqWQuJgw4hWumbbZsYIcsceWlVlPIIK5zTtziS
QdZmU18mVfQQqNJbQWYuMX/jlugLkX2vY7iaegLrV2mqW4NTYGCqmxBgUM7mieeTn2A4JT8SJoBL
C30vWmOJ+RP3UL6QXXOnKVA1hlvGuVXihuYk9IWnZZlMiBkwbRyndIbWEudv5DMJc3yv633cf6tv
/Pp6/pkEL/BfxUefvAU+L97MRXJ2m47c0ULibEnRfQvUo2jxiGXPnq1Wx/LYKx4c3TEW7P30LeRD
yt0s5E9RvYPhL++XLW0SppHi6yAebc7DdtmX60J9sX706peJl6aKSMmOLNm9ZdjGDjmXtPEcjMm5
AVmhi+YqBmPBozQk21oMNRFmjADm83/jLlvhLun+KgTBRtv4zbMJ/2yfGwTY75PfcFytUXe5I1HL
WB1RIRmwigsR51W6rPc4OlXffWh+SB/ugSOGAPWhGNm5oEFGGyl9wglU0WLh28wF63SCYJC5VjME
SfNb96+gOPLxRKsAIViETIVwHDccjVW2xPJinOccyDxleAfoEKzp52VX8pEwvdCzELHWlrE94diI
6teUTakwX09zIFbyaeUepSQPkQfaT5mlSm7RJ454rkoxM1jsFBW2my7eJzsr5STtKshnrv2VK7zx
tyneX5NhoEx4MbfkoqTRkaNoYeC8Sn8mlkRSvWVXnvk8leUTEWjALbyMwS25KhI15h0vmOcQ/ycW
HHWOTueKuTmeC3HxxvHLF/3O4y5IwnUGQcZgpOkOQhaYJmvmPcmiZ3uAksQN3DcIp6Z4jN0aFWcq
EZkD9mW38YhAH4aCwAnVUg8QvLtE8u+dTBLWMsDUxcla7jioarrKIJWtCgAzVYnTEJQyDjiJqFsE
NM+Is50oqFYofBywwdlP77J746gcud8iOyWevbfkHx0VJBp3tUFVQ1RdkSPmGqbNBNicD1Xf7iC+
sKYnUTkFmRXZ2xaobP10ZB5JUGEnd2uOSmGFJx+vIWBSxpQEsDwqWymelNF6wY0TeA7XTCl+U62l
NMeF7gJqFQO73+06M4G8uKYllQ70UwIvg4RjxuNW1HPBZIKR0AkrhvqkZy1T/st105E99tZB+RVC
y5EZ7/OCUWrYdeMDTM7SYwpkZxZ4NImxaYqm1l8sBlM5orEt4OrxLFgA3gj5PVHjUKdgbgo8jNqz
4mQqFUR3OtaS/jEVKy60eSPBFrJPI021w8maWCctJKGM9yXPZswxo0ILB9CM3mU/HaGHZfkx1qzd
mKvnLhhzIjk4f+jKkqTos1TsD2na+/jjI51KRDP+UoXlu5Gts1c/U2/4cAd9JTXxHO/1YsyMXQec
z2q6jVIJPqpNE7PEMQGAx+zBCRh1GiJCcxjRehWXDHWgcejAofztCzxMeDVqw9p2zfjpU29cBdsw
ThwvY9sLs+8Us3lsJe2bFSFtIfjOps9G5U2StajLwTHhTJHhKctMal9tQabL28QDVgIiFL6+oBjr
GANTndXVX1J3C1JvDi0Vm0i7RORLKYLSOUvJ0+cVOt6AATx5Is0a00ObcbpEO6jaFAYUu88gcoxE
OBYTVaayF01nSuXxO0ezvvcxHdbUpnsAW4M+WuUu1QNxsjMsWK0aMVG9wi2l4oX20VGUr5KOadpi
+37vlU9FOaTSRefuTq1uKZXdXiK2PCDwTcSyAjupqha7SPk1OaIWgsk1PfYsDT2eEjrhj5ralEYt
jsYAdLe4j/W/ob3mlFcmv/zY/giPej5Gn7r/h5hMrFynnYIe27w5yViVu/74H0nn1dS4skbRX6Sq
VpZecc4YgzG8qIAB5dTK+vV39blPp+bUFGOs0F/Ye21QW6TqsaAwXcChCShejLoaX9pgriwGboHG
1xBzXkKA7WeXKlLgpiYBnnhBIw+fLf0GGxH9hBFSE1IQZXhmiHS8ShZzff8gGtcAtiKdi9qvGmlB
VffucyIX4u7hT9N4dxFKmZmob8AuRMWzYP7o9nfK85RYG1F8ulwbw36zeUs1MfewykDC0FAtIl5E
ZvAutVvBZo3JumqDcMacx3vkW/9q6LdDCVUzTLKNScYHwpDGtbcJnsta/0Jc5DYeJVt2iwK2UdDa
8z1aQ7nYYeOmoWxB8bY/g3aS1bDR2aCw2z5r4jZDn5EVc8wCI7dhbf14J80JGe6bFogdiL1LHlAI
pegq2EfaDJfYbg4USXbyN5QaMZmSV55HJGy9h8i/4Q70mGVGvr5LQUt5fXYN2CcU6qrwIupZVvZk
2jsEZJtnzSK3G6Tk5GIvwxSWEB/GvFhQy6iRctN8UkEeW4wb8WwdIhiqAlN1n4zstobTdBduTtxW
pr5R/kawVkeNnwNep4cJvJU7QdbB0NZE2r7DTeZgNRZoVkKuDUAtpqA7mXxGHVhWylfWACs7BYug
Ri1cl5lFWhpuaXh68mrbP4p/dhDW0taprQP3MQzA5NgwDtLDJeMuEQgsE6GxFnmX8UT3iZJhwh3I
9mkAZiR5M6dzcajq6ZL2082ooy3LhLVfjNeCl0PWIInf5ozVI+8Sedc+FEtW/C3lNt58/GzuXiLc
fnLqew72HMwAptlqWWv+2Z8l7oeY48E7IPUhYIyAlgAQVDUeNF1jX9euPPMjHrRfsuCJJWtec9Si
nQP0BI26y2snHd7M4TD7clEEuPVB/wSaC2ADaCMP4+i7vFSIC+W9DR9R44VNTBm8J3Hv9GDZWwJo
EqUhw7pGa8AGR081+lLM1yr72zdKOjQsc+WfO4zrATsxNvVGHv3bZL+pftw07o43PHUIvAbPRKL8
yBi2e/ndM3kaKBamhm6PRRo9mEOUWCSKC7sd2gKUyEsluUcIMDBHR7bRnSkmKyxvHimVyuUWs2qW
I9OkkCuPYTXM3gtGY9UuYFOXxADDKceJ49sZzLuU98EfvKe03RH11enEzr5Ke9wmqvI898gwq/rk
tlf4620PmWYReysn3Hbovh0kVLTgTnK3kGGnXE7CFBSCMqMyY4JNnhboWe4bY1oH0S6DYlX9tdMv
umMikTNKDtuvNjZqrLj+S8SvUuWCF1xVRoQCMVn1g8OJyhcxnplHz6JZ9p6xFpm1HsNXZNRLv+32
tSsWMUNCJ5HMDIezhcSerrv7soY3az+EHgHLwSuW5KeQI8GhNZ/GHfYIDeWaGvrkGQc0NqycU6Fq
/B0tEZkBzJHZZykfT857T6nbYvPF5m09ASbiTwadBimF69Cf13UFrEKrNyZFr6EBDS1X/ZjsC1dj
JNQqFutzARLOv/fVzAQq2zBpriggOYrwAbfRdWIJLSDlEf2pl+3zKNdZ+Q/c8SKlf+B4foEVCeHA
PkqGEFWJCTB/1hiTxxSgTOXWJrynLjjpAnkK9ClEB0GFUd4h/aJ/HbHicHZuQYLsciZjiTVtLAxy
uflT+sBu403hnKb8ozUhrdLziWZacR2fauZ77fesPcwmfhY2pH6GHvjsGhk+ZiQMcSiXw2aAxpH0
eys8uZlAiis3AotISh5SmqJqFiezBkPbBEzPKjYiUnxbBDyyBrrWdvnFXYlFouzQzngPKLQ5+JJ4
pEsV9Wkicwx1N9PA4sXOtedMkqLLJaZ6IT9XIUrWHTBmFGSnaFLuchpbsEqGfmkGCLEWAk8GUpSX
BZNroIkHZctmbL40KYVKUDRxuB51hC8a0fIGzI5k74/PFRIMeiSkhMgkkWdFzX+0Stmb18pM1nU8
rDHcIGNDTJthvyZ3TiD30c/RrDMe+5h+1Q7C7BDUszaMh5WZhyc9bV4GbNizBWpliBjJYrl80hLx
EjcxN9+8jel8vKJdDoAoa/y5xcZvoFNbDADt35ElFVs4bFZLJIWLkLWxi6KI/YTGWcDwEW1nSR/h
pH+4ONce2k4d73mIAsbiy7RsxUxud2bB75PprzXu8RQVz1DHJ4MNUANMu5rQSHnfSoJODqpJk+cO
/tly31FIq0k6Nh7wTmtuFoHTyuE86JueWfsjLf5lqLKRca0GZE3/AiIRlNDsYWVEa1jsqthImcxk
G6YTQ/WsyAo2x8eE9kvLxYlY0mWWBvuh+jdF4TFEIzQ4CbD/P9+8JohNWP+jXX+xqWc0gr45J9v6
haXzQkGYCjks1HK51MxFnWIJBGVFsFrgQ1aVa2aJs4NLtX0pOvKXRk58znnd4R3FYkxNb/VEX898
yX13V4NcF2y1qm0CfWlvZmfaJphdJFwICzxRCXcsgX8VKJkC69LuhWmtANkDLwA/BSnPUOBkuMDW
il14hkVYHUu6eEkkCTEa9XCHZMUorQmuEccEVnEXGChDAZMsgiB+60YEN4azZwKUGcjMyqWIGZrA
CmxwmjfOxU4cclpxu4tbPMw7n12TZOIMrnx240s33RzzN0KFY4PxkEG71ve+ln0SUrHoS1QhTEzL
fyMK5JI8oCDRqIopSTV6caJZxGQuekrR6J4pREZO/CXF/RSsGLSNWJhQWBTOh+ynla79QnFZWmJi
esKhq93knGxKjGg+KO/0nYap1Fo2NztuFiSgSXfvyBvZYAePI0a5G7xArDNhYyTYucjHjVqYn125
7ghRFj0jH3r87N5ZiNq5KZvqpaInUGikYCIVkXyzjhY3QmNIoYmWi8ajRcZ6rpg5qYFebuRQB8jS
pb2qimvL+d5RYGJEdwMG6Gr2wzXtzhwCU9kuUcYrgoiSN/UuFQwPFF4zTzkCxA9HOB8AeBW+w0Ex
FVI+U8Zuk1BzjlW8m+GA/MFxYHumJ5YrQXVsypi1Ub+J8CbCMdOuVccAv1opLzcRR086RWXb71PK
Drz6ZcASi+klCQRcfHsjefeHcbXV9A3GmyWdOZKYimqkfiII2w+qJyaJFNwj4C3ASdj2dDytYcKR
O8WLDg2oV17wCDI+sBDvBXO0tkYEWuuZ+eUgqEYhnWSGkky9a4619MZiAzSF55+fMH+GxpFKEdGU
OGUdRzdTNipdNpPfcw311yLsCol7MR9LGM8e7XkT/omcJ1y+9N2fQGJQGto+ptgcadT1ilegZ+w1
jA1pcoBdPCPfLFGaKmNf4n/q4YGs87VGU1qTtojch8pLuZNjpMV6TtuRHxWqIzBcBvGqICpWzAaw
esD3obtfWj4zNvEXJMPLB9Dchc2AR3PRjiMEbFwMJ2gRAydiiToSA3uMWBmZcCsQk6VcS49P05Sf
5fSurqaZnWnxF4qG0OjddjTNHbMPNp81CxbHJueB1xybC5HdsWINUBK85qclwQTahge6mqOBPAdC
Ip99Dv5avAcJNHmO+dlfqaOEVYCRfzK2K/ht+OWWqkNsg2qhG1i+/Ro1Rdms3OKfGX4IXh18ww0k
T+tq+2uIp6GD5SpEjx71GyREqc+MAHFV7H/6xW/DfWvoar/mbxtaS94EPLghQAruClZG/HjG8Viw
W/Hjwl4OXwx6Z3bvHpdJvdxsCovO/NW4FXDBwUbUN/1sgsdcMNvdZUQx8mjRIbESHHndFzxsltAX
jeOtBAvLiUgypABdzrTbB4gy/rn+ShUrwLqeRpDAIW1iTUaG327MaHzW7SvcT55epg9zdBxZ9rBE
WA/WT4sslP1bjhbP98+aqW24VUK+Wou5ZIOBUNU9XhutoM2/gwVbjKyKtaC6NE16q2qDm/PDpDLR
QbqVigSFSLhJzOfem05qDi5iZkvTdGfAgUsOTYZuLOsiOqCF1U3G7KDIQ4ZrYHaOPeaDkRcAc5/A
uZlEaNkYD2s4nZrdHGJYuYZHfeaW+S6d1kXO48xS/EkY5SU3xFtt9AhwXA6RcjMO00eYEYCqRvm1
Tmw8UMiIOmpCl1W3AqgHTY/gwTfDfDkExVnLkX9a07pvlo3/0L104+A+T5HnDBYu2YqBDLxb9M4l
giGlxQQyy+NdW1c/JnfNYyoa03KmV0E5jvRpg4g6g2ZgXOVA9+3Ar/XxLMgceyXFnE5NNvdkuxFF
Ees8dxRweI5xPmWZYpogAaBwYbupZpO80KSH1EdnhVrtJyfYj0LfdQ3x00WFcE3uSAenfTeYORIk
nGb53i2RRxKc2qpsm551VXftI3zdLgu8Nv8/7CMG9sGjUbC70ILkkgwPCQZt0j/H3th6vbfWKv+1
wUynvePYh7TDe8fjJ49bW3vrPPZWongn09yhYK/stxHdZU7iF83ypQEw1210YIJd0DHB+FWAKl6e
DMTnNl87A3leA9MTq26PdhW/QUaUpvFl6Khlc0oliIxslVOsE2yq3e8IbH/jkgtDjSEBQjSUS25y
gmF2sXuWzUmBHy74KNvuqa7/pnHZuHwFzJetIdwzEH0NBrlWaB4C3MEZ2RQnmhqwGzx65L8dY/c9
Yb7N7TqKelnH1uY/wIHWnqIQS5WJXfV34HKIetrNrDg9IR9W/4IufkyDhY3rKYHP2xw7UoENg51r
0Z01AHs1E+UpPxiSXupYadW6BjZTD5ee0gN/3qPjYHBQYnsEERS4e1hTbh0JCM72jr5R/Bchp6YL
NAJFz+wx+Zh7WkbtPXb4AmkNlZWR/V9T62QE/7jJSwR5YQDEHZ4m7V0RKmpUh4qa07sINBEsOcuI
e7tzEQoRJQN7BNhJw3KyzWHz0ICw7m6qP5MNuv9tUkvqtLVSPhK637CLYKDNsA7hHXrBIrHuWqgx
RgsXJ3tM8JfykGgmODmcVdr7RIq7E50qD180IVQFtXhUMb7Dj0U+BZpMpiUjlTNv7f8UIYC9Z4EC
NkWvu44j8hSxxkY4Roajbn+6qOtH4w1NB6hdfmTPzgrcr8uWRcb228CCeh5N9csxt9b3jdWxD5yY
qKu3DWCzDh2AdrCDHyd0rmLUNoIBcvowlLyav5vlEk2SvpHal8n+OvUIeovY+nYYwIpHIN4tixoV
ol7l2SvckhmqiiRnwMTGxuIBLppoHYngQxPuRgqLHD1yeemk+agwolnYWVsrbw5m06gGPb4kLYnj
XXb2eShAmEK7/IxROgyoSdLo0TXUVdVZpv7KAn85g7ezOAUmJDed8ael29p5iQe+K3wdCnsmdI6Q
GR5+h3S4hhwVDT2xVPq2bsffmv4yHMwty9qWiQ6F6Giy/GJSwGqXUmCh++9ROq8K2ugYlUM/BOvi
vdJQcxXPiLwwRyLIyR0wCbZ8DTOOVttMswXM05mhNaw89rCN3q6mrPluc/8yMutOc+sFcVa9ih0C
m20+8qAQV9IDydaeurg455Z5KVlINEJfVnz2BDNZmvREbjzrXXA0lALYAbnk9fQjAqr66IKb+HYA
d7ct0JRE28bY23pkNA6Gk9o01kP86ckGJ8QqdzXY/HwxGik1LIUwva6qGHFW0RvkGCIZF/IF6DLj
L77XqDk31av6VrKOYAiN3VAonD0cDhBjmJ+cnPPR3pWsIAgC27lCPGNY+RrNjm7e2jq+vy+IIvfK
ch33JPVFwbdm1ivkFgP6E1+3YUYwVgvqqypRfNKknDrYpKiT1Krjv4uYD+exJ4wyrA4itDcbPZ0+
kgCVcPHstvpWm/OVWZivDW2mFrASAFfQIupwSA1ASHrN3Teo7+zc/uYAWXvJJp5JlOc8x3r9IdqH
6wvyXuzzEIUnI8BSWZT7XNBei5DhcLRqsUvo7Yi6bHjTGrYs6blgL2tQE7H/pR/MqXPfCrioRejA
pVeN+b5Jd+6j0jhgIbKI7KXA9eznD0iDkL9miXXanKmvHqWJ15afNHNg1yAY89bcyAE4IGSHUWNE
5UKD+LQlMkSTqslnLdLY2ybc28gcXI6Q9N7R39KbkBdGnkACcCjrI4p8fWn2k7qNEYpIRX0IIWI9
VyybB7pliO3YcYv1rA3IuRGx2WBxYFgH5sIR1L3TW4VXqNYJC+rYVDPDtvl2OALTMFjk6Vtg4slU
vTU6YWEBt2RnJKfgpc3hclKQGQwH6yKB0Qk5qRlYksHCGtOviVrK8b0VlrwIirjmePQ2hFWixAi5
7bSB9o1+OMXqhXQTBWkEoqSCpBOh3NG4WU39FDaYpoNfGQISKjApnlwLDCBmA9vF6TxmYEbC/q+X
aiv0Vqhgq2KmfU9WavGjhimEmzE6/lEBaClEg4CCm3CF3D5k1VU3TEpGF7YWRJ9rCw0q8ciDGJkQ
ZNpiR5+x7rP51MKGoJnajRDfSq7MnOlgVMYto3q+y7VNh2PZFytAm0ihaxMw4HGWHPte29tp+WH6
5TMyz4VSXFph+xqmz7aiNYLqiONNA46tjBDQ22dzvBtNAwvxNvhvrmRGf9VfmqWvvyr1f+Vha8Ct
xqJu2SKjFyQaFdhnW04h1zs0bocQAJ0Wpu5CQWhyfZ312O5bhOpecKIIM3L5LQqdEsIi4hFJt1ni
JcmNFVyxrxLDt1uZr5mkL6JIzfx+kQ4aDR0kc58qF7SjdW1IwZtIW0NB1MhtKVnVzt12lucWvqBV
kI651bMUTb48oLcjK+PDoO1MgnsjL7FKDLb1JSb6AIhGkRkHlTFmo0PVnEOftnRz+S7HmWaCXksE
Hl5SBLEdt6PO/ybZKeZqR8+hAxE6z/5CphVtjPNp+HKmdwV3c+tdzYtlbryl63O6hto24oLq/5lF
klNe+dAr0Oz70b5EXOwk3SoZo1NRnMHa791Uvbp5xcs+Vh/nuSBYgcDas5iKfTfw3DLm4Tkihshd
tbYLlA8Tn09wW2JCpaTJz1hOTgOQY4seyPBe7T6FR9MxQxkvYSVZGwHERWZnBddsNrbsBMxga1CW
uoARBtF9lEWyDm+6a6wbzB9uek8VrNxh325ml0QQuWNsWXdSBrN6cdl9S2n+85nUAL30kte6CbcW
S+HZmq+WH0IPKjc9SJgi/7Ac/RAMKJ/h1AFlpCZgPqQtTXYoUdQxIUF/lP8VfXlJ8vy7ydA4c7um
WfNS5O7WUIQ78iR7Y4cXcg1aigW3U16rFHio256I5lvihzFjkjcntoMPq0FWYAJ06nTrrWpNEBkP
BHOwd3DIiWUX54t3ERtrP0bb1Wjeo2P1XM3eq1sjX3mO4Ao5ya8C/+oOGWVNUf66HWJ/v5MXvSIr
BVlGLOwXRSojY4YemkmVtpbRRzuMiIkjAjzeJuO9prvh47jJq6uh92wfnfNdIcJiRA0SI0IPbkP2
/gfdCNfw0/ShZjCJhlijfoTq4E0wPYRwd3ia4fPlusNa1WQFXNL4sJsL/8XGHQlskTYH/xOCJNKQ
+hATTCDwAxkOcn2y7mT/W5l0vV78GiU3b34ETP91cPHDuAMi98SSFYlRQ3aYjgB6RpbCzy4KBpLo
1kJ07IV+9UPCDrIjnTDZtMvODO4WndR/m5yYpREBcRFOMY3IScykica1r5EclHKHHhjwD0QV+73R
kWpTgEH8J+/jPYu3Fqxbi7eij/wfhjDvfXX1jrxZGnkXijIKsnmgSBYRIgrZ3GWG44WdXXnr2bUF
qqXfBzThM7vCatwCI9OqTxn+BdBA2zZ9zfhNbcG0QORb34FskdrHUHsL3c+BZAicTUsdNhPbATb/
5s1xkMz9qJ/MZ5Lke8XRQ0xbb7yDZAFLcTbFf0+EjRsDk4Qcm+PQOVcLdgzqcCLlcJ1HHsmVMDoS
tEupjuHzwRV76qGik+7wFrfyPWTu+JQLJooImJKAeUZcHNP6WqLmcj3OOaob+Yuqxfb4AkixnLnb
J718Ja3hao8jqghRkdLYMbMn1NONHzZhvkwvTYJIbI87AVPm4H7HOdsaObGmTaknwIdO8ffMhq3N
BVpZiPIkW/s0uTa9L26hMlszvbcd6uDxN0Oyl3vHwPj0oG2xW8mTY1+T2gRS0fwwsj29qkeedOEt
BogZN8ErqMpefBrDMF+rmtGqtw0oWEyosRx2NY61sgNOi095yve1f+elYvZvYnzoA0FRDhy6ZuUb
bH/135DjsAHAw5rRRKJaejPrL2ShtHdRy3CxXCej3Ljoaj1mWznj1sCrNvpo7vQgBgWNt5ai0Pbe
BXEP0iCtI1z+hLrNUIKqz2fdwQw+D1NiI+V1IhzI7qx/A5/Z+Jks8wAHmHnWU/TVE7uXcDeO96Z9
NMWnUXibuP4KEUrNTYYgwflXhAzrnHS4Qv1cmFl/yaPyNLcRYKtLl4avMkYmrxnh39wmh0oFUhpx
+Gr0uB58IHBGZH2RznNKZ28DY58X28SD86yRkqQNFNOgnREzYG9rSSiMHGrDBJAbgjxGCL1Oki/M
DmsRa79qHp7F68byyPs+TJP3n12sQqBnaD52hX7V2Czg58whoi2KX0t3fHckIuD3afoooz32N0X8
cj7NgGlfaZfHisEVGsqzzs1k4CgbhPEUUvoTe7nI9Gva7ekRJfplSlISMwGq59/URahobiQfbMka
iGhRPas4B3xflXtlFXGQOm/Y0HiMVboJ2o+2nZd6m7OZAGTH0EiQJ2W7H5X2rDTvaQPXnVH6dKtR
xhQ+G/yRay6LrVMpEv5HXn9Cgawkw9mc4F7N2pnujNPjizlOO2/SuOSl9g1HlWkv4xujvZSdPDAf
Z5MiV6FFmN087XvjJRYZ5mXsUo37CHOWZoZCBRVMoedbSpycQ0J86Qv2uCx7Jm9tBPZLkpYPhfTr
/U9moUWM8SrTD9T1L6F+z1FsCSJadHxmqdtc+MoKLMWhBqWlQxqXO/yBajvyMLTpG3++QLkUHnYR
gztjxEKZKnEGCNQwr5avLucde5PpvcQ/EwDmzTqVRrKcjbegF0vXyV/VAEDlhY4z47tFsEPgMDMo
mfnfuXlr2bYZKBI9ti4JalebAieTEiiGvajrh5Hgo7iqfS94g6fWZXfjr9Vnz/n3xgFwHpL2AS8m
4gQOP2oBfJZY7/mgW5uWF1iswpcvDd1iTQmnVqdPTZ0NpkbibpT7+gtO+MLLvusC/XRxYiNKnFGi
yE+7WJdstu09lfuaDVXAg6QXCT4zhnsBkYCGx6BYVQlMkcKeHfSXx63SM+MIj/YQYr2V69jzz/pM
yL3AqKQtQ8aV3pytBrYb7a/PW1FB54GlGDytvqiRkwFgQYwdUtU12oaJ+smmwcQEuWGiTWdEmIT2
ZvboRN34FiAhaoLuOpCEkQyw9CgcmA5ideluc1KoZFF1mnY2v2L8q7IdU2wEGLM69vahMo84yWlg
siTR8lR5Beakvuid6z0hiNwbGIEQEdmYgruHZvkAGNuMA2+SS00pQoYh/61y8u/a3lz1NQgvGH9m
0i6rqL1aJm1G0kTPUGWoB2o6KgYZvL3ZP/YQ3Zh8MtoBUIo12PWyDV6Z0gX/0zICxVkbudeoxAvW
DHsShUL0EhLri9VvnZlDK0cnFBt/tsVX33bTK8m3jDY0kFomwmJ0h09hj9RAb9bRVEAU622aIeb9
HkPARfMYqIeaZzXRZ4E9olFzrgRLkfhlLUa6RoyyEzpQGsFw3F+C6LkC9oB2FV6OtZmO0rj09taq
3oaOdZm/wQQQhiwgVUtl7SaNGyGmLiOIisJDNIyUPDIUza3NGQ6U1kzkLY8rDjOyhwmfxK5Mzdu9
TNa4jFmepEJ77gLWfHH8HFenAS+0OdTHKB+PcQnyoypAbbEvrXgxO1duaK6mfYqZB4dWzwlPci9m
P3/mK24NWhIOvFx/aY3xuY8UfChJocfRKSERK6gSdLDq8IJgDmB37fJnPZk/3FF75OFWHwZGxMaw
MNqamHT/FDn+u23dp2STMnXL42A5RCPdtRX9yzlmvY8xRRYC1XgpLZIkmfxbcHFLa370E5QEShr5
6Bgh3HNSiiuPu48V9xg/6/iV6hF1cfajvv+Q9YyrvzVhjOrB3HS4MrE1FLxpqqg5dbbzM7JjMHC9
TslayOxnSAiU8FKc3etQgMUxyxeXaIYeQnc+EoLA+iwbCa9ehTbf31tX1Vcb5y8HVBbHZ59Yicn+
aRBUZ/3LKMJHbxKDwAIZ6pK3TzlNKqDwxnKb7CuY5m4eLM1M/uVwVpIZTOCrTy2o8SRavyMaJOag
qPkSVEDo3Zi3KGZnVGyFRS2G87mpywti8E3IooZl6zIvzZsw3psJOoxOwGn5Z1Rb1Hcd4h0F1exZ
G3hYrY1dR5lhxjfV7o6ptUXC7zZ/xMs/AX2JjX2MVl/vjwB7A8m/Bu3Q+/Yk5vbvMKc4ZaDs9+Rp
gNUfw+w6CvPsVMYtcGbGCfFrUWFDbGFttvk/h6Bz6H0YbyJyrCE49MTZ5Owo3I2ujEEZ7pWRlJgA
eS3TtWveJdvU73dJxnwQBUY7OGe8aMtxZgfWAR2kk41DIJ8Yrqiqp1Op3VnxRsWOzZ1RboaQz6L9
1tEuZ8no5a9FYID1L0+tf3WlxNgD9Zm6SgPkOLH/MItV4Tq3oILqF8zTh0yQl7jmPrKVQZi8DKTe
b4NkElBLltty6dnhxjZcgj4nVJDuP70H1urfanGxwW3DGlXCtYKACXfpyH8aQzNFlWLj4vbWSglW
bD7BKM5RdODfIhnXWncMRxj9+Py6k3APWqL99KhqepfjQ7zn9ZtZEhiDG9KgN2AOb+g7omRLiucG
xKSXBmie0DujJWva7tKzKHIniTH1Y+ovxgjhE4zEjKDxAGyLTHK5idADN/8yohJoygmDQEGLlO8m
UmoYQjVsMAJQup/bCM9Tdu5Ysil3pyF6oIBcwfHTpZ6JlKTCq5DhkyRAmsJT7rrrDFdA5mtfUVhs
ktp+CwP08h03FHrEiLFU6/ZLB+FDV6cfTR7tfDa61kjmEJT0ghYU8UsbmQu33fp6sk58SY8Hva55
kBGKE16y9iBDjx45wnuOSoSMY13o62nMNhhXbJenlGcy/hg0ALtufZzL/Dm3K/jVhXiWkfGwkn+p
ERL/wLUXAI0rDZpg9Zl1f25+cDQMtTiQMwsMT+BvfMlzUx8tVN1hjLxyHpAeZgDeUBa2FGJU3dH4
M+A2lbV/kE7GNg+abLPwuJRWd/Mj9ENDQ72CaUX/9DW4ouQEEem6qPiOZ7ERI/lik7FECIIAod1l
dFj9THeOsQxR4YXmd9YJym1oHR7YdooBilHMitBDo6dW5K5acmr3IMl2M+0btzhjaOizyS4m0c8A
WdLhGqrxnTIX+RfW3apjGWDWCoGHBxU3uhN8WwwPgaXgT0kXCwRFT720DyaMvgIXcPAedcUDt11A
+44frUNszeJ4WAXazsaiTyYsAtdLLqyDrp3q9KcRyMfqY8axkXj6ksvm1zg5mRE3A8x6phLayGs4
OQqhby0HeSXD0N78zjBvxwMrP+K4fHCC587jhiEjJYZV2uPHTfpoiSiR4a+LroXcA85he6xfgpp6
0jStczXlCMnhvG+dguRc02K3ieQPNgpJNMKRJ2hQqySIqb3G89jxl4PfkaW/pd7OjOfJkNHGlwQI
L3DE5BxN9Vfmk4kYWs8JxkjqhaPSMIiZI67D0o6IBsA1lUSpy5UtopeWCUxo+n+lmy97ez2JddA8
CgekDgNSndFzjspMH23ES7jM7GbFJwYE4B4dheWrTlZwKrDFMmtxGBYwRqA3iA46Ei9W8z2XqHTu
JiEvvkcR7B7nKLsmxd+xu7FQ6u+ucvD1e2XRjRNtR37ZafTif07D+KNLtW0HkrbeeD2a27bbhkhp
JkIbUj7rPJWnvo6XpQ14iy2GTw+ZFf9svAxj1h4rjumxsL/we0ksSZwuCADUnQ/Eg7mxgc5OoDQ3
thPkLQbLPFJgCYt3la9QSiwYA7S6CHsNnUD/6BG+8p8ZwY+PEzemJEpBh8NCwCLCa++WaNZyZk7u
/FTzQpPQpeWKWr3CgAVtyriVwT5X2c74FiTmD2zX+VLL4RfNX2Q52BLzorXtLc540EcefDueota+
/AedxYDjXdRti6Z1yB4mQCmXZtBSynZvWY68Vumc7EuLIAHgLYiKKPrI/b+2Q+NK1rX8KWLiuF9Z
GiBBPEuS+BxIPCQSTW209mGLMgkAnfUTUxJ3hBB4BtZ+SQCBp7hYQYL3kPsvn1SC7JOG22BKST6r
vlLv6shjFTS7uKGHi6dNmNSftqO9MPlEBuPuu7DcVGG07gXSYgQgiIaJS1uUQYpJiKQhm/qv6Yg0
fmcKoNw2IogWev8HNlvVBkiELfd7U+Bx7QsMgeAHvqVTkHdBu7TGmEwwE/w3ohjltAIL8J+RdzZp
rF3yOGNMD8Y4QEwlpjD9Ld90/9oPSI0X6IKpE1Cg1OWtclZIJvWGWOiRWDrj3pG7a/2RYT8YF2Xf
tRnuzdWEopuXSXlIWxZaZAHn6TLHs9y7klT2T226NRahvOyayOJsD1qIPxQkxLas/rIkW8YyZK5p
bfxgXHWJTjg0CG0m2ynq38rdFu625ZclZPglNAf2ezsmfG74L/EuWty8CT3f2HGz6J1j1ZHQm7+3
8cFnUeCYp4T3ZVuW72Q2DwGJGbxpDe2m01QqPUEgks1szP+NdvH9RuHBUHgN1NAdD1+4ESapqF9Y
9hvizJof2/0JWly6+lbICPUiVGOiEr0pJOuGYIPA38EtRmDi/jAQJXwV7BgWkpKSTEJQF3r1lXN3
VdzsYBX0s8mH4Whpi0t2LGqlbFWfaia8d76a5C4UQMhTnicLp3gdk/Z8Vpxd2e1n7yee+4Oh1t+s
yxrwGqYAPoym2WOlo2nY62C5eGiezDHdF+OMiXfYFSPPp5X/6X7z6bAPU8uBWZkuoXuBc0cTGZk4
8EG6g8hBem2hci6N3eS8JPIeN/DCyZjBkabuyTxtloj81iiZliCNqQYpKct2HYwPzztNETMzxuaR
b25Nj3Wagz0WRog1YCQrmO7i48/ca4dg3cuxtFpRskdsvW54v5poxbQZZlqb3rwJ3sOYsLExWLah
aCqPqpHLeBzDg8zlJ73Ktg2MV8+DGOWVwEcTKCBfQd99Bpa9C2trr4XWHUcoXJS/xt/0aBOFGsp+
K45SAiKiEmA8nOBmOgeAY5HoDxMW37luPzzOwUpmh44EwSAw32zsaOk/lHlMsP1VXQqKzyj5kX54
BYDIckCQwT32OOvibe/HP0xv7yj4/+pOP5at2A6oRgsfpkJQ5OtSjmuyO3uPsamNeKAPf/sR/1Ec
YkfounUa/zgmtoGhzFGdLQvCz1I0lnUD1bNYNQw81HarjU4TOGGLpyPH2uBb8QZEEvU2uq8EfJHj
k3jzBRHkfxydx27jSBRFv4gAc9haOUu2Jau9Iewem6mYyWL4+jnVQC8GM4DHLZFVL9x7roY4o0xf
jT6n2AQWBBGER1ssSwTKKbYcCzmXpcCRIaC0Cs0Xp2p15PS/6YKIB/1om9/j/NSjauX47HDQaGto
e7MSLAuJLLkpVxNkPxfkweTvQOx76rROYCJ5SM5w8gZkjA38mh4Qkrj4SXFWJGevrvfNBMKu/IDb
7A807M66sKBHVZ51bnJ7YzSAK3uEUkzWRnSdYKEWtfVfK/nYGBKlw92Q2qaGhdfP0YJmCrPUIsw/
Jf6TOORcrxbBnuczZSst4v6mw0vVU8j1LE0nluDZ3W8s+A5sP8ZhLSqNsTlAYqKwxklbiHaHMAhs
CNZqFabascSnNtezdwXL7MWXq0EiZUam58cRnQhaBzA9aWCthI4Xvs5YCOTkg6mBRHwQ2Np0IWl0
sAMjW2BmPAvUOsmvg+zPhf/nkIUxmv2Lraz5NT4G/Ekm4qbqkZfu3iFQp0YX5VKeMhFduD1LfeIa
hDKaMGFkDE7gvSzOMyQUULgS+oYgIdlBfW2z+QflucjhFAn9U053o/CXFbmc+8xnSYSMLieCIvka
y+6P4H8byRQdbXYpQww1on/V3fEkLJI6+r2nlY+o7PdOXa1LUkdRH+4EeQoz6B8zxspZU8PDIhQw
+XA+W0AedXS61k9X9wxB811MC9l5GbzCme9KQbutXalOTh5lFhfqWyBGp6C+rPOPUn7bNHz7mPuS
DjEjE6Xa11zrWKfnwyw3obmR7ipoNgksJIOAS4grJmKTP1KeU1a7Gj2EZ93VpRvBmnB4uWGq4mmj
cPpusnxdxUcfeTVAv+oQah+N+zeE/FscAsS/qO5hp9Frbuy9z7zQBE3mokOeGDjk1W+SXwMmAQWr
ISBD5Di23hKTApocrMLFA430wgTdNrErAsfWmuuRRSxeApHdOnkfnZPTfoS19hhNd10yyNR8hrJi
PTDoyDmbND0cXnRWuoqRkHyx/9bCk87sLM77g+XXBw2fOZ1JQqZP0H2kzE80zTtqXbhrBuz3oeSd
kxBEXgJKq4zN5QgzUO3Zk7pFvEy7iIJ7bqxV3ldvIT43uFLesGJfYY/jZkQ3QLYrsyv8AjChcibn
zBG7aeGEZ7fD6YhtZYgdYhUz9u/9YvAKdNBUf8axazCcKwFzANZNRh9O4e7Ill0VDqrjvm3patH3
E0rg0j4Q84W0w37RPh0Alkiq3lL3zaCN5b5IPlsLNCnqOGnsCe7McsADB2nO2DaMYu17CfvRe0d8
u+6+DbqHMYpQFr7skCfKLlDQMU9ycWjYaI1KbMjgcHLGT2il+wSijEnYyFfdd5/u9GZxo+rVLSFO
0AyHgzOIbVIC4CbglxmezbR9nwW/ZJ6z2jS2BZkVTok/3A73aTi/lB6DgiawtwIy3ZjS2tT+NaBE
w6JBRWIU7pZnovTxPwU4nWoNZhXqOnCDHpIPi/EPSTxjihgBrBpaJI8ozAJLD9dQi9KP125bx5L+
bceDU3ggcclgUFHkjNEQ6CQMvHHJ5mzLZT7fQ16WInb3gXPSBsADN686d9FTxAb9irWWsfli3Cwq
TubBe9tpmOiVK8uorjGPBZTrtd16kg7NXapnJ5/QrxGHbpKShMZPghBvSCCDq571v1anCBEazZcB
c4XEWvLxaiPe24i/JDIylA8DZKPSa15pp3R/P9bGLiC4NOFycNGj28Q9aDRf60qtVAz7YAfOP+W9
b6F4mI+ClaTjbNSyAxBfn56RKVn5j8HyvDEgFm3NAb5uuh6zp8VIyGPfHhF5MsmdHC9CoaTQWtd/
25oaiJmKeFUSCTN+lVQODHPLQK6Stj7lLdtL8iRa8Y2ClHZTbRqVNiS7dgOh5Ta7P+XlUccARNMG
spdj/+k4q+am2JHos9LRhw9fJvnzLsSumHwffeuYP7mHZyXmFuKFSMMdb3OEDJrYQFjKp2xU6ds4
uwpqQ/8eUS81dLEO7nSzQcyx5uxmBEOKAWMbm7vFGrx1jupeh3lQzsOv4VJUQxaixi11LMSswEte
6YxhnCG3s4L5EARZVgtTLYzq7jVIdZ7jVe7rmyarz6lmIUVollWrnzIYRF1zjGREuI7AvD7uwL+8
6NFrpptbrUcWYUoaWiQwDpMJbzJ+dV9eEo93SIvvYKdD914OF40mHA0Klh4PqKlOaob/qiN2tHzS
aP6O3DtB6+/9Gi+YddbhUcSWituGgc/uoMjFddS6dWBEN0kLYMSDOpgc9jHVpbKro+eKg8kJloTa
sfXctds255zFojV9OpyuBtqzqAfIXGJINDurXxjewIM00fbMHOZtjxuufguaBsujO+88xPwDbJTR
6LY+oh0CWv3bkKRfeaZNLzErxdLy0f3FMI5s+nYzSx+e6yOPx96fVStaCMafnvZFtOxD6/vN1LBz
55CwAACbR4P5INH2hl6dmsZ+j7kmjeicJx5rWnQZTfJugnsIWndlkcbt4rERI2jnn7hA2oq7XQ9/
hNXtEeEdJTMRDYWrMncnFMt2nV2HePpWL0gx0AJCXyqCL4I7chau045V8SnlLqqR6PoB8YaFdtjp
5fdg3epuWg4DXe64SfJuM7qPBr11JuFZl2RxImxpm52rB0ePuVlMK2opxaDIby05gAbrDzrVoHz6
2SNHFG/ZlwQKrY4+AB/zurEtDGgN0l3etz4fXyecgxtSddDfJzw+lvWWlN6ikiGOdnyc3k/rMtSa
uBqQ2vbldXD8TZdOK9K7Evb4nX0cGKxIHK9D2WzcEuYA0LpqAH5BNnaBpE95Q1tKIddhSibfarr+
PIC2cp16fsxUM9//DmAHtOnVKp6N+c2NdJt96z72vx2X1Gjc9fk5phWOAH3FRsyJzY2bWbtxuI6I
GwKTcSJxmGxdd9jFGEuvGr0HEAc6zTKZEGI+yhkA1gQhcmnpqtQoaMRYPLd8SdUrgIRFFSi3Fu5H
ePZxxy/I9p63OqqDUwXsKEl+QxRhcEQXHnsocrtabnY2obGNoHtV2WJRYNzOYRu3M93siBMRIQhO
KI2Aqtz2sarSUR29+admXzxp9TrCVemY6F5/tPwd/9yLnzx+3DRaIvNfoQnmSXY4DNia8/JfazaN
TfBRJ381gB7xmypVXRwiAOE9zVrnMIgn/wguuyoZbwKqFRT/yryKL5akNJky8GvfIyAbDsghVOap
P/Pq929Gz0LFzLnua8aiGGrqeUMe3TZugSZJro/iyBxw+sAghsMXP7UJiS4OlmU2AmV6V9Kf1Lu5
rr4t2/IsbVLO2ey2gY2sklFITYnUUOEEv7rz4Wjjsitumiu2uocdyNzqaMwnrNtj5C097oLRglIw
/Ind5FwXbAJMr9zURD01OOXUd5zGE2ymM+NTNs1BQpb4NK5QDy4kOsT4rSfrkZmqDTeuY0VrIqVG
6zhUCCKwaaAgS+MY3dK8Dny58Sr3tW/9TZsgRoz/2AyLUj4LGyJ5zmuPsFTNl+auWSJJJGjl4bIt
y/8F3xzVSqhBQRWyABfyoXMn2MD39AghFMIXEfJrM0ZVQ78ed37GFslEgZKJXfWokZGbuJ7HlMZL
+5YVHikE5z4+Bbs/1KJZJQ6pyqyfG/Fak49Jy3DxXf5zr4zawcqiNKpwISTsKuoclXUzv4TfHvER
E/DM/snKbHJXVVe9N4O7neNm7SckbKOvmoyILA7ItbAncxQ+BOtSHpZrHaVR2NH0esfQf8sNmKpv
JW09jsUJhyYnK+A2g/J2pPLI9J8hO4Y811hrme+qMFHnTubPnXCzSf4m0V2rHqVFcDekN65Dk++n
KMsVgql1DgInMuYdxYV6MVdMqNhJukd/OHQcBidqIT8y/8uT4yAZoDA8MuLm4rGvLGLGAiQcoCN+
aRc6gLyu4swe5q1LRHXhoWnC0E9607LLnkkEcSB+Vz7GIX21oMmKd6QN6LXSrwaVV+0jSMdJO7Ei
kwT4OojnYd60tKtICnAOMCSlGy8o930oGYnpq0Avs7yn+t+2uo1YvFFRLazB3WUNc03+2ayNDyXm
DalnZDiAWktXMAB97Gb+9OHEW1F8le1HMPrrTAHBOTDjS5g+LYYHIvmtrZgdAmsNZAUaU+i5hU/W
3oQh3tmKc9fJg6yrHyOadoNoOaz05qh3I7sY5xBaRBJ4LD090mFs/ScaVEYgBv6Je+HMHxIUJgTI
YflnQrA1WLSdEStPUT2cuVvHHbVvui3q81D49NXPItDRMP1lLIGIuVeQ0coDf2a4b4p5m0zs/M6m
0bEHlNeyavaVJU+e526dTzsq92q3VVb+rsiBikQKzXzRtC3jcAjEOCuxyeN8MRAf2Az+UxAhjYZa
tDZXJeXS1GxTiiKHKQESob+0X0tLAcclky3RqBihfx+6FgH/TtM/pHBuMchvxxALpuFyRdgMOtjy
kxJDUTGahCnjojjygkLMaCj5IMQV8FMQ1FSB3NSzd61dgnxRCYEiL2bmPGZzdkbaqVz1Fk5V0y+i
1m6BrTl1t9K16FybvM9V24PYQd7WkvKhTyPAie7i0ZTPgUkulHjF65bCYDME4/P3GORlm+9hfG4h
YF360PovyetnquWbKuRzGnf1rUeyqetQVyXI2/DV9icCHwLyFEw21baJXdoXfkT0b3MLrWavQjBg
V5ErS3j1fCuQvmfSWczpuyKdWBpRYUzXEuF86h3ZCD5eSwffD1k7gtRVfwie6t8XjI9E8OsLcdBz
j5UgyTSI7gONBCoI8wGy8H6nVP4eGG+dNimh6n7prfWU/9WGR6htNdArQcbnhx2NokIbzpNS9Brh
RW/c3ySjSzDEh6zsTR5kh97C4l+rNSdstoQpSi9WXpBtNWfdfCJOqoNND5LRKmGtFUeZ3lCwGqxs
KTvQmCAEQY/h5rBf6mnZOh84htKy2M3OuFZlTmaCoNaKv7KOtt34ydWss8Mpatay0rw2Ahx/Xe4b
zEQeBE+fk8o4RjgX9WkXgGrQILRLdMK1uRUEpporGuSXNniw5PDQVWozP6vzTi3WidkPkKvjQsHR
nScGWSI5POQUIWq3GRosmPrJjk928lYKeTLpC4fhVMVn2w9fef40qSI8VkX1I2Abxx2JRDZ/9TtO
l5BNTtC+jRSORvhRg/cak/hmTUTNM9W3BeMB37l24ocpFoWM8T5n0xnsT++A6/Fw6pEdRuVmhT8l
hFrvQ7TZZoRuRgYi8UI4znA31frmMeg3lyzghnzSFtAdS1LwzQbuDqdsVm7sLlCt41tKL5gzX7B9
Nx/CMfddwX58Pg48kRg1t54O+hKQqmifknKvhEEnuakmAJmWk2yHxNrkcbgO2QE7ZDF15D/Fo4u+
Bp0HrnMLI1UNYME5ly4iO3Qo1UiGQ3mI0TFYTKosND5UthXBW5Q+s4i5/akoJmgeySPlJ4iYYxks
Xrtple53Zm6aIJrngGHnFQ1Y171TDwfKmREdUDiZxlVtEqTzi6lXn7xrVrGe1syDOupjeeaey5xg
SY7fDB/cDZrtmHCOoLj3GL2mDDHwGifpm4UWs7saGmouBzmLbgJGusbZr4XrjweKCQ3fm/EJWW/d
4jvOcSGqLrHlvXI7jIaDt6vjYE0G/Naj0IBkCG/KRkVbVjaDHkY0Od4LO34Vbb6rbG1TBMNV9W38
IMjl8PL6HVJMMgk+C1peRQLsj8whMcisfEmsuvUToHzD0bPEW0b6DIwkdbtBnmsy/4omVQmkV9C0
NgHU7RAXXB+Et3Qgaoa9+zCv+eNbPxOW3yTNqWppGyxiiIttD384IE0FopPCeV7N6rusMg4p86CR
++hiqy2SdwRafLL9XDG6ILSqbi8dRmUHHVH3TAP3KJwe+EC40zgy2Nu3XDdMcP3aJKJDbhMCwiMi
Dn6Z8sXz37y5Z1zyEap8y4CD+F4PfwtFvJksBmflop2GVdBtC6gRIV5h8dVZ6YHbRenguTUya8+u
0659/MNIztt9g9G09sN1LHkAcgJ81jOPTu+Gx6wkIrSUxRt7I9EOf5oeUbIRHLgrWaEqqzpsVba2
IkTMRIpaRvfKijPqPkdBfs4YHOKIuX4i90EmLzO6iKy9g2REVcMgEaJOZSewxpByjhgw/FtXdofe
KHdmi1Fv6EiI8/dTZ7CuGxmp/3X10zifG/nkSTy3ZXnK6NNRlU7jZc6+RkJZvHB+t2z0bG58kx+e
oZTczkdTEbTmo2tnEhkhRnlpKIDNuiHUHdET23rW5kgnKPp61vifQEcYweSmdRWwbCW/lo/xsP8P
9uyUEgz0YX1lc41PMV2wwKm7a1ffuZnFv8DI86w/ldg+ncBW3gy4L22po5HmwnfxVD2S9MJaPpyV
y1r7YvuP/+/fI5v+IFvaJtq89Qf7ZBjxGXfSckb8oE9YhjZYoqim+UWoFyxtZ5/7VUyRBJ41RYQs
TqKJCDH9LrvkHjmMfpLiFGXJb1/SkKkJYOQyaiG/iHCRnt7QLX1mwefIpyqqXbrwk4sFPes+k+bo
Blyu0c/g5FuQCFvIPB3BSTTYbFt1JDUeY8eYc4Ixjfp136q8BZhNUPJEJHB6TmghEP0UaDEDtEGq
Lp57Bn/TzzSRhZF+efolqBEAu19MPpQTHtHL2h5+BlaVHpvBkrfA5o0w4ee5BOu4pIOXpn8scHMa
bnxiiVP7yE5+NFjzrckOM2H0pNoxkAc1iHKbKGxkClmMmtgA4BMw852PPfppn3mnhhwmqUBmeucw
f2fRk+Blr2tKM9LdaTwaPqJxZOOpcsULTH8szXHbkg1RcYo9QySeVWRAigHrwD1XxeuKkF70UUY4
HpKCHc/wpCfskL0J62RpyQaGdNfBaInqte3wwpjO0XSKd8/SuUHRBBt7I95VtB6NYBlLVsFZVzs2
5pIlv9tQMhWoSMNl3hpgbUmEylgjHK1D/eR014bIDGPKln7aL9jirtWy1JLh1ovqnUiYCLXTZu6h
ivXbdGKmVNDaIZ5FZVxwfgYASRy8HeMq6+6JFmwbPsCG2M4GSCxfo5f/pNS5lbWTzgUs8YvII5zv
FRoo6Ns4bQm/cvkNk+lrjpTYq+U8NjxrkzTOoinaZ0XROHf9MRQCszCZuux53OBpSW+ZIR+r7XyV
x79jSuVjQsF1waRH78B74IQtQ8qQsHtXHg1dvrv5paTzL9t66YNuzyJoB/bWTxmeC7ntGRqZUJ1d
hrJUlnBJPJj3d9BBSUUcKf5uGJnBAic89RSYO/pGnmQLNgWRAi/OwJzLZzPcsH1w9hG4nYRGoprZ
oJfEHqDZRwpr82UqpLjRI8Q0UlYdI6q9X+BjTpETcIZ4JhHaIXA6mv6jVyNp8Xn8JXI+4cQfiIhU
RSLpeKYeynYXYRpo3t1RsmrR94h3GWd/dk2zDf/UfXMSSNkTcld1Y2TW3K9Naa/D0vjoJ2sRzHdJ
ZzwH7aGL3cOc9RuCHL9swfuOr0xh+XlQGdmsNCbr7N5GsW3m6iQMlmebmI5xbCawDBFQPURaCVgG
vGwp0G8nIUcRWTcAIH1l6frN7m6YwqqXnqUUKmHZItw0a6RYDy+8pAyAKDvV+9ye0Vzh3GTc8GZ5
7UZ3q3M/KKAM0Y3S2tLr49OBZeR6/4ZorbOpiu+yoSSzCFSfVNRwqAP3Do62xzGEXa5498djOH9l
DusX+9qQxiFYZnZ4GaTBKaVMib7cDU4C1mrakSmXWs4LeHtUtIwMwBMhIunFjxn/GX1x4YeN8b3q
qAAwY8GYZln8xiIQHTjrfa4urUcjpaUfWoe4XrZrt8je0lTjhfmq6ZIMA2Xc1YXjYyMRbEilAjnK
DqfxUcXdx5Gkjf+84pGbrIjxQvvMoZWhhTKkd7a+wUFYVEtWKut+ZBTb76Q9vrDMSVtMVEQd6pgK
en5eUx4t4+ng3FM6I6oSrKcx9UobdEsH/PlAVTlOPLSSPI3xbwcUTc+7gw5s0SbEXQB/HWZWfCpA
OuE8WPvRsCQEhbdAoqjQJIbFblUO/qoM+JA7+twhPKrNVoLaxAcFNJCUgkeRI17XsDOQ/nTXAwPc
QwdW1voTElgx2I9KAKXS2wsneUHJigVzoRfhMS2dTRJ1+8ieNuYiz2um/W6w8yxCAMr+HQr5OvTK
nT7nryOXZsXSPMWQoL4DlxFnU/UrwZtTNq85GzuRq9oUuIhICUMZMF/d0s0wc8AI96CZPftf6FXZ
r00xnkYmpzDJv//Q86q+OATjbu4vSYvzKFr1POqRdbcJhmrCmPWv+HdvDNUu8rAUOSQscT1CnzCg
zc4TWyRmVq6HnJ9B2kSI8TxXV6QimFrfeRra4WpJsApFb9IvGOfU5EXGqutE8hXmC8WsgZ2lIZ7u
7kAaqBzr7sf/xQh3DDCYFIxl+p8M36EfobiemFIA6XOhPYLjR0BG08kkTe01vDHddP3nYMKjOxiS
1nYSq2oqN8hL8eu5N1M/Q2Gf+o8J+t9oRhwBXKHhxs+fGQgJi48tIU4qwUvuwLaEDiQq+PWoHZXJ
z96RduGTwlO1XFw/qA0n9q+6w/Ce9DxPEm5LWJplrZIOU24nbqKq36v0mkiPUczDA5lYs8ctmPaP
HBlT/+sG34MGIRvZcZ2kH3b3RuiEuk85gSBrrSpFAHTyn3Kud6nFupwqJWXu12hP2hRkTfi565QF
hY4+S65dGtkIfxjk0LNWv2U8IGMBWFxH1Mu5UtjFJS9J/HSOE07mJN7ALyrN5Axycx/9NXp0RCzE
avYtwNFqkxuGa70mUX7SukNaxde+YWdLOsounVhgefraH58siWRowd+yXvS44TaGjFvnuDuOjeXu
W/Ay7qvf/20atH9kkxfU7SXCFh3SEvFTIltb9k5iMJRNtZk5Iquk27kQKgLbvLCOKFWSUzVyEjN9
h16thEPxf63vcwYiOyp5GYm80pjB0Nyw+/UmQPi4s9wcXpx/zWlrUr7OqvkjnOLQ0uS6rTwkM7F4
2C14tzZJAa4cnF6ICm7OF0HvbIibYp5drrU42lT+qbNmiK803wiDm66CVvKKFn3FHpRuqM7JPY7O
gkvZnATlOcIBZxGj5CoI95668SbAsyE+dyAECLguo/vq8bDN0CArBGVsDaA4jCiW6Egj/oKYt0Ml
MSDxHqF0D8WvcxVbFUkpc6y+3Obhw+IdjBmmNqZ78+xsMTJbKjPiEtm2q1WB+UmTv1QyjobXB20h
TBJGigyeyXRdq51/oH1kHRZHALQ+D3irDAcs+dULPUTtB9bYrOEJ4/ztwrPpf0cVPo6J8QnmSco6
IFSc0FjUWgeAnF7RpE3/zjkTA0Al6GrbPYtjGiZUaqhVHY7IZu7o+46G6IlVnLfxfMT/uOrhgoBz
htuAc0JzqCMqrsoOJ+u4aw3JM6EsSiywan2nS8YtHsrHXwN6MWtiGSZbeM+rSD6T4rVybnXIJ2fc
7PhT8YULtALtXe1lvP6Nkrv21kmD7ibgqIqXenVnV0aKPSMxEgSc/m1grBp4f3UsyYzxvPZbYcwQ
K0Fspyy9O/prhyssgKDDCkdU7cJWQUMBd2Rqrn1g5i3Dg6kE21Ls8wb/kYeeOdgAOvJI6pjhvg6o
p4X2166qdS/Z7JwH01pVVGukO7HsZwVc/QLAWceELRKLhE8VVAvm1xi9JT8h2NbJs7Tf2IlbZCvZ
qN4004NKGr94e6uYWa8xa53TrYflk5fTZwGM7Yb5zSmGZDObr278mVPQWIF3Mpti7XivsRprkqYJ
+4sUsSqCIfQcswqvH/5B+QUjIWofFj/XxSg9h6dBfg4G00seAB2QhBZvygG4hW+hEEBD1z/DUXvx
nJ8O1ToLlZNaE9ZMbkPkDNik/ypj6Fg9Zx5OjZ0o1CImhjiEKJ2rPl32uHX7msuerU1u3Nx5k3jO
Tp0ytAwUjgOPOkYgsiTUbERNxY3qmCOSp0d0mvjVVh0bilPRnAc2AEEcYxwJ1kUstkOKCItgzHD4
L0svuHswP1CfxISUSChxHAvmzzBpaN/oFAbkAhXiklHfOIF5mIv8DNkfM+ybVUwLjady0Fkt0yw1
HvSG6pGwvR2z/DaiWciYXfnIdUfvpyG5MBzZzhLMjdSzLK+pf68QJNnGHpt5Ep+yotu03FYDNS93
5L96F5/xC0phrz4UyGZqklqr8Th1TOKsT8Y0GfdZiI/AsiH3UcZWw3xnUGhYx4YndnR/wuoxNNd+
/HS5NgSqdg17n4nY0SJJT4zkfb25ERJq8T6z0mm6syCc0Sx1EqyIHGjOlPwJY+oe7lRTfUeENVTl
d2edg6EiFx5msfzi9TMKlgLMzcZtvoNOMNUa0fYfU/4EH9pa5LJvJmZEoqsviTVDGqQC3GZA01rj
NfTeSg5t1flSmoX5sytwOPjxJjA+B90/zgPZU/HanTHW6k+RuYtYEpxKvGB4ghIQ2f+RI0MYxrNj
9lIzkej9dhOwETQQbBkOVNipJWtn3NTu2mGXBKhTGiejPbssRqaY1B/quIDEpwmzjlir4UtjdGgY
XeA2TGPzZm0cOHw5PBUbMSfiJKBhZDarEFIF2F/KqoKZuFdEF903j5bKDUvjMzeCt3bqrSP/6ZXG
EFt/RYakayasbhnEOVuNDyYPQQdovLZA2Ub0AEoooPkJJ8mlc46shAy4dM6xxaLGNqIHj8/hzZ+J
aXOgwoS561mewgLLryM+yQZ104Quyhk7llN/R6XvBkXbeQefGmFJhYdRQ4kSU4MnjNzZiEwiRxsI
Ydwi3HDq/tWqaVhGbUcpmHqMVRgU4MeW+XTMcZZWjvmRdExOnM/MpF4h1qxOou9GhNtI+w47AJso
k1qDU6SE418f3cjfVNSk+Q/CJotGfRqNDRDJhaSHdLJD7O0kRwQRKTPjH3g83E84ZkiLDEDvNcUh
0UZQ5Hyb4jdhpzdYxlGCbhvwOWZQhrP2C4gDiG38KOGfJvnGX73Ie7F0KbDwbr9Ius/AvPQDPjrm
D/WAb/yjZBzRsmwSuPZ0OvqQ7MmS8XxSL/lLOxitqxzjBM4hf8P/MBHPSJZbnXhElIC4bTnwEAaj
hV4lDH8HDAKh82kajDHhmMehfknFo0XWSP+5TLGlZ8gskzxmUd2+6M07a1ZbAEMCVyKMJ6VnjZKy
qY2bBpYdCctCdNkDLuirMRFRDKgaHwptYY/sx3hNXVyefE6GhL8zY3nmqs95beKWh5Kjzec7QCLr
ivfYZVNo3UNCjIysQ6AysxELjlPYrm3SuanpA33LgmFp2+UyhsPXdKvZ56fzFDY0EcEMfAN1g/T7
5YAbiBwFmh0lknQWgjFRJX/aZ+9LCFCkeWT5CvLOIrFIQEeXsymUzZKOAK4auvA4BmsY9WuE+5w+
xsq2OqIY55PCfUiJAxiEJH7lDph6ELRYgRTr9S0YaczerTLk+wAoM1qr3gx26qutYBSgyF+73LVy
vMYc7uG4i6UP1+YWII6Dm0C8WF9+zba3bewLnMJUm5f5zNT7aA7GAt8M4xKiANlgC/GuLmzBeCYx
d4xWXnTGZ4DXUcMxdCu+XKXrisJ94iTYw2lSU0BISXYhQRA1EkGO+cGg5+y8nYdQNWDRPE13HHEt
12enKZHBziWKugbfHmk1x6Wi+sK2HxHcKZ0/yoR22usk6dRAXhys88VnA9O7YWvdaysP/MuMZqnh
SWjBv42JfB0mThhisrSIcx1QV4utrXNBwxYEsdCck+KilpKue8SWw+qxsX8MfIzYdmzmeYyxo/Iw
40Bmm6v98BoOqFtY3CzMuTkqTIogz6Ad0Ql20twXKDx1VQBPAp8KD05Q44ktqbLBSpEhMsplBENE
TtWLBug80Rha6B+NjxG7DoEgof9X6lqlJ2RRJ895VO6I47by+UXxMyeOY9EjAMI+bCX7fsa56PQH
P3+3aueAFxAZfL+qE3rhieEw+kerR/IBZjO1s70c449CjlTH4bKkGIprQs6mtxJ7VZDAWqbthznz
g0HqZcgfBhrzSGf3Rd6VcmGkOT5ZGL29T6VBfDin8fBpAusag/Yfma0p8NmNjAtrWAxQ5Cqk26ha
FSgsuLfEQBoYiypNZ4BNBwvGq2SBJuuN7j3gK/H0YIwDkt2yerQg+uJqZdXyZQNVBQUjXL5Rlqua
KUAjd/sZq8TIYqvlPatiQo2LhwQ3rOPa5exaj7W7AcRAEO2hNjKk2yOJwOTG6FRTmBFRXRSE51kG
jUv/2mRACkABsDZmUx6Den5WyAVTyMSepOZKKcmNdj7GzluONUyiLoV2B/7s3g39r18l18r90Njh
OVAnHMKEZmGtObAqG9MYxEhek5Qtc5kFe/6Z1/uN/RJd9jONir1FNWp1X1I/5QFuYRxB4DIZ50C9
B/OYahVomVMWMWy9K3ff0xsfU19veg7zZHrG/U8TY9D2H3avyvX01CGpTGDYxxiN7EpD8XJP8eMT
TrLzseanyiDFerlmDpkc+ftzVhGQC8Z6YkwDci7x0SLScBGBPjG7juJHPdQHuzE3cZI9RG8x4kHC
wbEHmx0e7zrlfZgHvi/h0W7wCaLiguK6tkqECfz7TC/fLJmtjT64tp53Oac+r5WRP8oBaku21jgS
EFxlhLQ2DYkeZbSwizXHaWCgWcTu2NafcSLIAbsV6dZudygmXMC27i2+COhQqvZBUaSCslurWxj4
YyGwvxR6sh77ipv5YXB6dVOyi7tP4oOnZjqXeY8ekeXuDJihZfuYZzsgrm4RbDrzUTLeL/D1qQxq
aSuCBB1hby/Na4HCftI+hdUse8M8Fym0aK5hBd8Gt/DfYNT72v0skquvM7ilZmH75dnYRMHzoizy
DgIpeO98her/ABIKdNMiBH2RB+LhsWRTFZnmPDzjvwqUQumEhF9LpZGjHQWa0vIuAQ/mkzm6RUyy
tbFsDcxPiNdjLfithLYlR2PlvQ/9sC9i/9TD1ZMGy/vpH20HbNwCtP5C79wN5CEjsHe5n30YM65v
4jYqvtjEL0+RPrAl9kCP804M9dK0rPOI182skq2ByKVKj1rBOCdaTSbtJuWuYZVrcqtGnBYxKRwa
8oKkYiDoGJt0vOU2xZF7yhk+Qb/kwc/YPDc0crBTEXyl6OJGHj6tT/64TnXy5mQn7A47kf/i6ax8
ik0sb0YBLdHeRXBgeIU84oNDZv2mAZPNuoS1segAHXiSyXT0iGLoiW69zBoUEPjdBvYhGv5abXap
83Bpwiiq+frRo9Mtjwupdbxtd3QbQbuBz/YnSLP3XjzjnCa7nsiJIAt0ZU37AXMKM87KxDTQnz0p
thoAraS5pTBTTDvbdC60w4QdLLNHSvEPMzoP/5N0XsuNo0cUfiJUIYdbBIIEk0iK0kg3KCohg8jp
6f1hXV57vZrZEQX8ofv0CZ11WprGF+uPLmtsOS4+xOikr8XwcpEpUCtD8RbAEtyy6LxLIMGVG4HV
y/hbP4ezioZDx8F16vdCQW0YMYEoPoh1yIxTZUQHGUsbDHqK+mCIt5l+UBVQIMCOIuKj1wTfwlS8
HxUoUVQoWPaVqV88/2U62uSBlMJPfamvmnGW0/dygV9FHSpRr6X1lluWRlU6mpQ1cZIEhMwCTCD+
nPGwwCyhLBh9cEZLECN74dAnNMowMwcsZDBMnVe6gVm5uppvSI+zywrxN7cld4AJQwpiJF42aF4x
WKrK72gCh73OOLfzAMLpTwzloMflyhrVfVSbXjtImwRFF9MNX5Le8hgKuZVfsYSfibBU6uXYimQ+
DNhKEj43pyYy/s1slqeI2F95YsJh3nsj/0gZlInI+ea4fW3Vbk+Mn43h3GZEIZtgYrU6TTbiORF/
dQxvVJwBsLumKsEsBSYVBcoyXHrcbfNn+hCxD2hNuEM5MivgfmrztYs3F9UvGSkw1nJH7diHGqTF
dr8YRPj13fei1B8mavVyIUCn2QgImBeWpRIaO6wNEgsJwcTRyPGavGWAiwXQfd2l68gXa3+qbaw0
qV5EPmgL2AipgR2AMxlKS4LxGJVC12VWmo5HU0ZBSrGl8hxhMGzMuPLNqrqaxakr4Cpo5zz60TNE
cLH+uh+H9jQpKzBILCi6MGSbu5oidES/zRWHw9RGgdRTqtmOuTtugJqvS2Tax28RUIU8oR+SP2YS
FTB84iYmkrIecZH0+x91otCCdrmsOb1YAvUYK9CUAGmLq7pCwiefGKuvfp1noX1/GihIcnAghXEw
ABAedrSTAPTGYLCwOCHzXcbpLMwVFfaHmC4vBQdXqD8aQJXNUy5fW+BPGJXSol/14jG0fyk4ZCv/
Ehac9zh9p/Br281TmE+J+RYzOdDa6yoHUSbEuXAouiE8pRFmU7LqcEa3L/pzBJ2HBM3pE1f02qNX
oiwicMHJCobLZTEEafHQcbQ2cc5RYDVE5Uded+Qr4H4zAJ8fU5xCwM0qaa9Hyj5ssgMCBnoiCDpM
0rQa05WtKbQ7Hb/yZNdaG6uZYQuxaYHjRhmHxxFe6aJJ5BOqwVIPfr6AvEt42uPWAx/WeRKsl3/3
XEoxxPYupRb5kacvLT1ZyA9oX8/aM8KHlD6Y6iaLLqJS8WA5AxmWt9V2KTbg5jjYysFAKFWlXbvB
bynw4ZwDSmU2eDtqsVFWgxjTRox9/AR+2AqcCRTHUGQN3D1LN8GLcZjgqCls0t3CTlRGIkLQ6oyQ
1RdYp6qMrxb2NQvqB4S9C2WZQnumLwN8sNqXnpd6+pYR4iqoY4zk0XKpSrgMkSBpIJmOQk9ddoxq
qNpR12XYnTbHnmwS8/kHXU+Ggw2Hrey3lthvk7nfNYDMY+ljIy1jR7+KD8M9Pj+hpPhziHfSiNgi
zoMcfAyK5sIZgdVCmdP/AFYx8Fq5wLV8SROUmJwSMAVxJ4FprX/ly79ndothJhvD0Rz+SizQMgUv
cw2ClPSLxUfKDk9EzEHEIKVMEdBmiNIji/5pSELLIaijvwlfcbNdvkQVbw4m5GY3blbbKAuZeTDN
1U2Tv2rMpxrLTxXoFUDxkMii64qAW+GxUl5i+hl0KRatV7pkDvqcFwmDiU76LQreKFhkmp0YlZXJ
oxyIk+Clt/q/WP/iHHGANDWYgS1o4E+sNtjArX4I1vRuzcOHWBwzMESMDJq1D26vEcA3OJkrYw+w
TmmaEJx/8NQI1iML35AOUEUpPbcDGRGFrr6byLoKvqGxmkbnSINKWhMieKGAcnJL+AbAfmVcp1Kd
SOBMvISItxSvaDKbMsmRa1MO6voraBacnF4ONIYakpNytSuK/qG2GFhaSAqePhBdKmkfIQFZLA0m
Q3z5if9iKx4ViPyyqvhiz8BShLF5N9PFC/tX/rWSkz2bycH9h48Fhm3ILQqsGXJbMTR8S6OEnjf5
reFH9EjWI3PcaMrvZPyRc0nlw4brmgeTxAKKtEqnqzytwyRhzJ8yMpbGm4pvgz0GpniZp+tBflKJ
YyXnqhKj3W2a8YNp4VufLpvYfJChbasdcvoZwVa9Rlx4i665ORIvfcYFa9YPU6+e5yesY+bWhM5P
hPVi9wfBA0QeZkwYlKLo1ZLkd2L/yZj/RWTGOJW/CW6pEba6ZQzX+1nchqr2pHA4kC7WmC8GHYU6
8OHlgRtk3ooohWENrG4KtWOqiTc2ul/L6yi7h+Fn+RXBORp1mlSh8TUVX9BHbD/emIJ4U6+Tw6Ru
V9b7oHx3E3gBDjshU1+J+ivn1ZYKdxRGI/j9pzNEHn3YoY+0BwEJ5vSNrxum+vl3pVZgrozpgV87
qiCAnjAjgEcXQddFaydhpg+2D+wy7iLIz6uP8WiMW+3JPOE24uJhxCiSGfdZ+L0aUXxa4z0i6vG0
VnwFyKktgGbmc91NSGVH41ZT1lpa6rXPhc3wNuLDNyjhvX0OJHSB6/B3rf9s6j+TLcouhJmj91tc
ICyM4yPxVJCnp+Lj1sI7zvIJ0iLwH/zjjEGNyiCwFclflHhRIqYuz9pvYkhBymHgWKCUTI0FbiW+
rC3m2HMLVyH30K46JFLuCkZ4SU/IpBbmezMFqdQheo0oUK9JbQVPEQ5vkUDrEUdbIAECQEGUESFU
fgf3qpuYgOAWYyDeSSXTV8vG68BRQKrTOPKW6ZjpRC9xysmEbHBPGKjQ9JH+CYk5VtBTo/gjbmWF
ULlyn30IkfWPm4tuq1pbLiYG+0wzqIKE8nLpS1nH2lrz2xJqQMopIa+C2oYU+NWyIGcWYHXyffWe
iyzVi0U0KVp5BAbAzpsKWPXE7hgKb8xINzh27afM8OFGmonXxjeDHnBYwq0Wx39RKR9lGs9Y8+ux
JwEBrkOEIV4oQ14nwkhbUxQjYYenfqjULx0UaQgx4IZz6HSWa+FPn/Wpk1kpEsLvZ8ugNDU3kbH6
B2EcB/qjEFbfWtilI897RDCZGN8o+NNao+JDpPMHCfY16G8jrr7Ay74NsfrDsY6eOzeHfRNdkJkC
ClrVX9yt42CSZdNXTRK9JDTuCmq4WqkuTyZxikVKWFJ4z+Uwzelj+Y8rvsA9I1MDDUYrRI9ZWz5a
k6ifFexVHikRiOvpasTDcZK40cyNCXWn+c8CL/Q5L97V3PhUXsdn/iYI7VnHRcWdyywwM+Mo6M8/
IR6/iCQ9tqDMXbMzyDmUy8TtOizGG90tKuXQCTI8wWgrGBlTwcztMDasMIjN9AId0PI0tj0HgIYX
pGB0V5kCjkG5rsk4zdcReR/T75i22C6b0Jx/hvifgN3ClPfQvqqg1LnUOFbUjL9ja6hIaYDWtSuv
q35bZ5LdYQXFqll9nMYw2uYZzkmMpQtmEk17ABoQWuxeQ6ecsabg1OyDgqpoHVsqw311C5AhikDu
srVjxHZZORwRHpMK8SuMwBSci0xKnvWcqomQnvsyWBT5XWkw0UMuQl4N0vG3jH27ZE/weATeYlL5
iJeBhoh6XUV3DYy5svXH3DhaVhloAAJWc+4y9hrQo4xbqAYL0hK2Rvr2DBO3ZXiUtOukztUUII5+
h8MBmW3Ja6LiWgobs1ChW0eQORunAR02uu8h5uuhkrykEyafdMPM0QdOtmf5KWmWZ0awNpns11Zy
VKZmX6jbumYtr5Nrhj1LyFIlBHSuUNc0bsYwcV7E97lbtkP2Zoiin5pM4xR7qsOTmp0H8G5t0I/z
WB/V8X1NasgZ+MXT8hVG6XvCWZUSQqpiqpIHqRqSIA0RVO1PHHS0v528Lc29VQyofckjUY0LmU3r
BG4vlABxavagCbeHmizqhaqmElegL97PlQEhrflSlXIfP0cgt26bdNNeLu6dbu5XW0Eh5NRb5N0Y
0Wlb0EhAEqeiC0x0BFGNqeDs47hNLhsFa4+OxB7wk0u+c1ni5E7LfY8mR2mxBR4/aKmOZTx4g1be
QJk2PdrMZiluU7n8ppcU87Sw5x2JSKJHUz+rHVVIqWlXKaqony3JIzL4MzWEf+H8TxR0zMpaFNpm
FiT4d1soRcqEnuG5kQxtX1bfOZeXCWPomGe/KdSqYgTgmLYZWKnKjc9Jg97izNR6Dn+Tg0zvtCCk
m6QPSeh+0mwmu4+dW1F7or7JImOvPLuDPMiPYUnA2GqwkobgC8HAlMkqmIgZbFUy1AswGqbV0LUk
M3pNjP6FpgUPT2l4y+Tioj/ZIuCJNMDlPtXmbXcq0sG30Mw+yeCSiFoOsSjtgSWNSHfa5iiOzC8z
DGHWxNB5JymkRmm0OhQfTB0VAcpfui3KeNtNx7Kh3M+A/UZfKTO310CWk5wk68FV2sydSmkzmEwD
aB+YeTt1rJ/UQf/CaeEVzxY1xSxbtAblhI+NN5KrHQOAokOAQzQ1sSMUF02vf3NU909hJ4zZR6dX
sHERN0hGENU8yInkB0N+jxe8hdN5ayQqszbrY7XLEbLlJ8fkLsWQVq5oep/EgflKZm4sut5BeO51
mpYFY1K9Cz8qzAe4xuCgZtt5xMO7BwhkYqd3SNZ4/sIAIDh+FbLlFgo2Mhky1oHQlLQ8GvrvM/OE
9o/h6isJqW5csRnSE2xM3KIkYdg9ecpLSITqajaLiKgtA6uofwRcrKYhueQTxkDNVoUh1k3gXjlG
CsV0f6JKgtmFOCeo0EnGuhkAZRIheaszg/7HE1SKHhMl7S2B1o9l2T7UIVhWKqZqUJlXmw0Vyiiz
8RTaaFHe0hoXdp2L8JOsNxjidJwVrat4ljLTa6blaEER0KpfFcQHT39LxUjNiI8rU6jE8i/MlUtj
Lo8cnldSzLNvptWNX/icWBefAyQWYnvcJLlXwrTD082b9OVdTnK3kmFmpc0JVD4tfSO7rEZCaUci
HWoABnA6LByl69Elnp5x7g9t9SuztBj/nPXRcocuBZKgCJfN/rCus7yl4URLX8lsjagfvwsUUcZA
FvESgX4zJori11zpf6u08IsI2XabezlN5cqAe4J09yMwFz2y+axuSmfu+1kA1GRSVjUCI4/l3LvP
pXwFLgkmocLH2zQQsCT7MM+uval6hFKICbhsrlx9rbqpDY2OxvCNZmOosJmKLIqEa0/1Z4T679hg
aaFWO0uJL0wI92DJAuFWhXoRB/iNu37Y4XeXCEyOYTP9rhEVyhb2H+p1UZ3eyyh5NdcOYcLXWVxl
zwyuZ0vBYsKk7HA6ssYCfvrvEJsfXEZFX41EOUCYj7WqL44RqrsCAwCEua8KhMEBWS6eyY6WeCYC
aovrUSnharex09WsXCIx8izdSrC215iMARp1EsZ7MhDuKE2c1aBTEvBab9JVN2gntMZrYvv4MTBx
Thk/FSZ0uu75MocC6uVmRxAYPIUexiLhKc0eGcMtes4HcTllqspnGRhnx0bliITkOR1UzQl/lIbj
goWqCAARcrNt8xqSj44dthK+yClJ43nev6N12WQmaHP6KngEmTGhPY3JBEmIeO7srre+wn4Sofwk
av5hjJk3qaiuxLMRsYWZHYeptmthhg+9DNXpue+w6ZRGc/8srbuMbiXVPsenGKBBzFefLCB5YYEx
w87TIplaiPmvKB7w9oscJUbzKwv7Qcv3Ta8fU6a4egyPxdI3odwzJsAvv+j+JURx4QU0APPP0++A
z0Z8hg2bS4O7a3oESn4MjCqVv1qm4Kxf7hqle9FTeWeSeAoTzJZ1pCcqhj4l2Pcx67kK1x/dqCdP
ry6ZLzjdKqprObEoiyKm9sSt6NLWyv6MFhlyUcPiUzg61jgqyMqE5ljtSc4MbxqZCKoITqoPGE5n
q9cJKGKhZNiFMoRqE+HMhYEdJHNQkPe0+hsMLHauksQYqIIiTxrK0DNTWVpvnqUvC08ZAxkAQlqJ
31/j6QIQkdLpSSIsR6eFqKIgHLYH/BCFvvsa6Gp6siMTwK8M7xkB+9scwxyD827QHb1BB6/wRVQP
u7wG9sZLMZunH8BAavCktYdOZ0KhVaeZ2fSwzpOxq5ibyqnNEgvfxZdGiwRdY3Bisb52cWx6A6wO
xq74RdEXqC/4cRXD6BlA2DE8CtaJWGvX0cJ5BqsXIXbMHhn5MkFYQGkQ69zs90lBNYXsREw6hsSA
LUJ/lRl3DeKXAS42Izvt2UGL9Uo2wUJpVZ0so35XGLy5zxSWgGLiEMGOhqCdN4/MEFZLKQvVgRpu
S64kwg7rz5yIW1UpaAiKPTp2RP/g8DCtllTccNQcohzAy7ri/agzJampDddtnHTFbVxUhjBi0KJT
6aYWjIPnSfcYIgtW8Xpvx6evTkTjyfA4OqaTJT9bphhOmjT7Gj2PIgZCSWx2DiNOrBm7aa8S/o9x
ec+GyukL0+kqJ8a4IMSFmvGhK1HIY9yPqdxqdS0wy7J7XDPQni/6WdCEf2WmboY03bY9fk3DJyQY
N9TM7wwClCqI/prJlFfGRWpL30yOaUOJEw/4eaIJ4LJI1XtDrm5FFVaQDqXonLm4w3rVeE8X5T+e
VvsUyMlCXTsQzcTgfjJ7FD/SK8YNv1IlXUxVOxGF4Qpp9tcv0HSah2wAPuQao9FppxRQzCvdhW7o
DM2nmZZkh4BVNRDcnr+tOvEwnzjW+bgF2etebpeJVjElxRT7XiX1UnIHiKQdPTEar/UwbeFD1ml+
k2GISp3k5au/tTTuFEbJKPw5gbBCoHiWRtXOOU7lQdpVGuFtwEKDsEGPPjqhUGBKkE7EDNId0ZPW
vAw9QZ4LiGT1UL2eyxRof3rvP5vXuClvMYQUnfeZEXg5SsQ2NTUHxb3JMWjlhzdpUcIUpFz0J2Z7
0AEe2XSNnuHO1Lj5gAG3RfGEhXV6zr/rJ8vSD71JX+CqYZhGV87sQDwjNMZ7jRh4sudipm4W6XKJ
rG5ww3aJdXD1EeaCjmkEOutfp7f4mX0BIiJguK09Oe8X39OkC3za7Qy9BLNSsEEX84UNx2S1NyFL
LRFPwiIZav5gDuQnvP8npP1nQZkMlFg34l1q39oFOQEvzKzxP7Vqf5inW4GfO9PR2U5o6wTOY5Vy
skt/4c3YIyyLcBaDHAg8nqhztE2bVjbhnzFjCA7XtL+vVToScaegTunU0ZPJw5lkDD6gtaSiX8if
UxVM42ckKsEzj46UT9QrYJw6gQER3Mtjx9vsih4eF3o86DxGAmOTa4m7tpNOy4DxIESvUMcuGZoD
trhNc0zY573c0Pt8dqOfc+TMK86irx8dE1047qjKQldn+FWQ4yiOF+HRGxzkDGf6NgBd2jUUXdwH
uXBIrR56OhSge0c5xNMsMYUnfSCuSUmK3moNF5WW05EpmSz6z/m1r64UBwoX3eLVCJFI+E4gs3ed
yOMw9hr2eU2a/qPYwnOj23XFcYLyzsCqWvwymjziyvpO9VDb6f01uhQZK4WBl8wZKn9o6nHofkXA
9Oyrw2O/SSAZ8QerxENJe9boVN+xiwJYSZycK7qKHoLyGxVBWX7OyofxT1ZbhgjoLyf8vI1Os6FE
BVJPuYPRJebMhvENMXKqzyZ1iDzslIjubd2mY/OZipO33oWtpJ9IE95G2XTvqgAj/29m+G8CzqLi
OrNo+/at76R7LctwL41dCiVfH9uDoOHYesuL4VtmrJwlyVaRKMg450aaLqv/iecrdnudusvb1fi/
P6iSRhQ73H7q4ML8LjAFlpMIFABACPbEO70SvJK+3Gb8RvyNOJ3FhUKUTUS37i9PbCTAaxGvZUEq
viSgfLG5fIyIW0fG1mVcvukLXT+XP8V3ly5uGYe1p1ndS0+eTo9cvbRMHdiL+ET8zNUUwknCdpo6
II4x2rXxNesvkgAgqTVEsgkCBF1139SoLNNl39ORl6srHhXj0B0VOrRno+KMnAWzgEGFJz2bG2gT
HbVGmwR5oIEiwuH8zEnxgUJSm8s5Z/UMATo0az6vIpP1OIj5NRmADBO2moD3SeeHEfmSVPnrUuq6
+ypAoYTMXrQ1+zVXPKm9pP1tXscJFcSe6AxY4jT0+LT/u2i9TJvxu87zM0yy1yxcJ8oFZBducpwS
rObX0OajJMJEA3BB0C22wgFseyORtsvBMCNjm4fJNiyiR4wUYdzkNJO6Rg5c0BSTdQGe0xDszZWn
RxUeHCSv0VcWUX8QshMHxKayqm0YutMTi9ICP/o0z94LcS2iEWDi7xTn77WIe0ePsqpfIH12aOmR
W8CQ1+6meBqVp8sfy7A4Dca8vPfgnFjNTz9DV+yw7SH5QCYZUlRENkoBvQj9mfGTI39ajzK9+aAt
w/id0owemWtrSD2Eysyp4e+b0i5scSv+VaNjniCUzBdvyISb9jxrPIw+hdwqHDmWZVEntJvwXPjr
A39srZX0vpGDHTGWup9zLPkieFaqva5nY6d+rACbkD/5xhDrEm+JLrH1snBeyXRbeCnJOV1li2yo
p2VK/tLqNx4LT6zaDU2dU1cKFm+r5RIzEzl7x4nPLSbeL6yqeW9lrb5mSpGai2mdMflLfEcACkMC
8zL8WsZM3tXmL8mBrcMLRz9FsOKANLi6D0bhrewNmVYieuksZDhGjIs4hqdKBs+cCEHB/J0VbWNF
gZ5/hsWlXmizcKQToQBLu6EPEbLwg1soodPCa34jLI5HDhwcfBNt19MTLynZBfjTiJWfppBg9V2s
0uJyiiFLy6N9RzAgLot1hNMt2j6szcPfEk14TBW74lotnw+PhmCJ5b0VAQgN9+dOef7SvYwQdYyf
9Z5aVdnDi7qGCRkEgY2/OQ/EeKrglRDuuL9rY9dUXDo8Z6oh60XjFu7KIAOsqY4T3v/T4mT9CDUR
aUoFbpldjJRbFhUNrqzVQ+B+XC84NcFrKJ+h4ucX1o6AzMFIlk905ShKQ0+I/4hlwwmqCUb9T1m+
STYRe2RweCdHUbKd8kuYfK4PMaVGpX+inwb4xzChzV8AfUFGljssn4mKl2Usi8pGEX9GFV0+ZWAt
agxwKuSke7w3AyzMzsTuoDknS8hL5KNack1OR53t92wRozXPWyg2p6EsSZgDD7nTUePEbKL1JL+3
hxQFdarEqKdNZhbzYwlf5+ESlnkgKQqQLSd1gTkQhGT5qPeXWaHLZMJSghkt7WptLeB0wjwXMB2L
rRUBoq/AvC5OLkJzNzJWQ+ILeSCz7PGJ0Mpv3ozWYnZG19JeDLj0fAPOzCr8asubBNt9Ldkj+TjD
cIisX9lS/XSElTF+ttHtGe2M5V4sp3LonRTdLUthsGZvSbh5wxc4lV5p6ei5Az2VvDAPohiOvnye
6xFCQs97g3Y1mSxT8xO6FoFTYTjRihQeJ8q5B13r4WM/sVfvL2F1lLkHlnwJurk+Z5a8nUz2gVQE
DC52wrP5RIB/kSTj9Ulsrw3n5hhp2immSYivtWJeSdqFniJvxXbX1z097GXIXgYTo8dtLn7gG2Vc
iyMVDsPlo/pzeGfydEh2kNOTQ3JYcXo/8auvGI2AnfmGl777ljNd1PWXHdD7a+ELXvT59Mmr/yJR
1yf+5oiZcnlOvNSd9sxdRJs/GQNHuwsqIJVfn1H5nZvS0Xd0wLbCPw/21bY/Ai95ga/gDLZ9aGzP
46sHYqBtr7NffCtAqg/jxK53WmCYDmG6/8iSUIL+EHMVH5Rg/jdu4A3xuaCtniCpuuIGew678r6/
1XNuwyG3sWUMFse0uzfTNs+TQzCSb3k+Zhx81t/v9ZcOQyA4godCD1W2/fFx8HgCpMy48eb3t/Gw
obXl3ffH/c4BvI3tU+b8vpDLax/qAw2Dg6GSw098Flysyp1bEP4zfMuHING9Gb7ofowHmO/o0Xbj
AVvH8tQfOHW0oCQV0c5PU8Cn/Vi806M+sMvtxadRtXFa4EElB+aE4JSXb8Y+fIWH975sMd/DQQ98
3favUZC6uDb85CxEplf48yFe1pzX18U+fg7u8bO2z9fJ9g+mbfiLF9yY7duB9zg5qR3ceeS+/3Kw
sYNxTqd0exfdU/HCcNhu7PtDdKENOyTtMG5+wK53wzPifXvxJO9+x03Nx5r0F6ua/f0GFdom5cOt
HI7+AAKiW/nbyle/yCzyw/dig292sZlAkL3Uw5VgU/nVPdpEm/iOAuLdcKNNCuzoGh/je7KJvect
22CbwJ+be+EeIphjbjmKH2TpOv2Zvt1O90C/qX0L0BvxTYM7acA0dT8ob2zCZxzI6778/jfbl7/c
Ma8aZjZ26Yy2tUM8ue2/2n18hI/WbvstQ1gnescz0MGrwQ+99P73VzqX/X6P+sPGxseutzWTTDs+
micQkXFPJMYG0mHlz9tLdCM2adO/Q+N0SBhy3o7dmUbO7lyQQFvds2KC+SsO2Nag/WxKR/ySvxgu
OWUw7/JtBhs9mInSsgMIPJt0W//E+8Fyxt18EAIhCBOmJ3a8lw+gA8y9N4/hCvFy07/GW3VTv9Qv
2Ye+KSpbcQhU21SfVNMCr5oFB0XhOvMSq1Not6/5dV2odK8H2e6cis01+PJ28cad6AKWbyMnuIOu
ueP58SBx9EV0sdh/AQzdNNeQqnexZ+NKiYtEiUsX0xK6YP4x+cAeFeOtBSvwlPO/I83XVLYzsMta
fEQmdZC+TctdCNRSCKW/3icLI4QVOVJiKqYnxo5nqmOG7hZBf2AeRMAy2hbZDmnpalZOGh+Gz8/j
lMnHAq7u2h8b+Rf+KMfZBBmUUsKNV95d7chtx4Peq3gImNZFFEZfixnx3PI7eOwu9y03creXmKUT
OacH+bkejvIBalP7dsvO66+GXm8jyLbd7c358A8fjne7ual/+7u1+Cm8NBcTtgvJ6jbuBEeSg1xc
Peb9uM+PoYNbqf2z/7ttU5tFud+a3s9ox5BmIaYbD27+9JOV70PTFffiHh+kcR/DBXWkI6sacORl
uFbk7JF7+bTfDxyTvnfbXkxni18K5rBEMwGq2PUGSI893dm2fdu6hvt3D4InhwIkJAiEr9qbgL6S
34OA2bgmiQcZjM2RbvsdKB/eczA113XT7eZVt+ksb8tbajlMIvhreZveJq88xVvJ8/ofyQOwYyWg
fZHeog+LvfjoHphpmP/410xXedS47rlyTC3OHbr+pVpMnm0YQNgmqe/TvfSCiMj5lphu1vG6BAVC
bR7Jz4ra5NU+rvZLeIJvExnfGjdqaeyTGUsi+/lKciAE7df4WtnB43Hr5w2GWIyRGTCEqNAi7hkk
A87iD4EIpXFX7sv3xM981YXNYofuld9xL5xhO9ib38T/hcyy9oDeeg9xmG7JSLKRb3HUcsCb46uR
H+tdYm2oig5cI7a4+XggfP5WPJnz2wj4GeUD0pzN4jUPEgTd/vCgZ/fWUxUij00Z95qetID7idAn
X/+3cD/0B3zZHClYv5m5e3/vGUa+c9Yf3o0j8LZtXAf7e72qxn/wSl0UNS7evqfpGr9DQvF/r3Cy
bC56ZzxK/D11fXLAN1xG2Sa2OSLvgeh6H5PTu5r/MXgfHxObf/2v5J1AN3dCAALu3Pmg60mJRSan
WnOw7C/R+ypfQHh3iwuJdVPt/lFCewaHF9Fsfrp7e+tZz+qx2Ty9ZoO70rFyK/dSOqjmuPEGf902
+faRbh88pfst9TjC1u+Ret5H756CYj2obZYQd3KxO5DTwP9R/NbtPP3crlA7+QWO8Nl5uGO+wQV3
kEzbNJo3zfvWD5pHQtopOsZYJr2YB4QFIOgepDCBQgJJqMNL4/F53/jA8PgmZ+Gmh7Rx+P//6nzF
8B93EibtByxk+/mCGyOH4xpO1+74IuykLSJzt3BvFyYrbN/YX1E8e+C5OT9MwLx/b7iOuJCr/Nqr
3OVM++5CW+bigCPgxojsdhxybngd7dLPuRDGr/WaGbcJR4n4FX8mZ07+fRmk3vC5HrxU0Mz6MSe1
tqSxnNZyJbxB8j51XvSCSGXX73hTRDvYjbNepeufhRaC9Kk9qmJb4PVBEN68Je+hEzxUclMOi6du
cHTl9F8ft7rt/M4vNuKWrh36/X+fcL34cgfTfwfizUvu9xCx0O04BELeLU63+B46wmu7f75b7na9
yXnkFDvr5Vodocb4+W94Ml56G5btLvY113RoU/dohx3rsH4ivHRo4tZzE9TQ4XNu168Km/CR2T9Y
U9g4zW++uMu832/So+0XknZ43+KtozSUX+l7nHxf7hmlHEwseQmCOGpX7dTtrVPhUImdIw+99wVB
omtsC4+4jxMoyrV5WV0sNz+RO+6PxJ3Y8ADOjSudK3fY0FTaOL15dM+uZs+BwsJHNOuNW6hKEr9Q
HmB6/ffuuP39tQLY/4tflw08GjbCvzfD3W//qCFiD+Wfm5wjF7YEr4Gn6f6x5723dSf9Q3ttCwf2
iUW10NvwIPbxAQc6dwwal88h8Ykatw1W1Nu2Duv3MXbtFpark53/Rt5EwOfxgtN9u+UduyhmHg/K
r4YTKN4Gj8a5XXq+B8GUO2OjbbpXbHw281uzkzYaaxEJL8+dGFAHg6pd73WueuGTdRs+AcCXHT06
FyR1N22MG1eQI/DGTHY2g7pD56J1voSX+BWHI087r7t/2WCD8E/3dT976za1N17mi3TLYIju6j0A
qujjUP3Z2z8XFgi7/Th8tAHaM/B0u30Xxz8Qgtoj5pD1Sz2luXu8qtgkAv9hVfppQGMLa8uhadyi
PfCSG7a5G+MlZDnFB+lGLOGxfx+/8t/6S+vc8GS9JOeYLcrqe7HcOCg2OpaPOvysA9XVlnVM7WZe
odBrANLgQ864nym/xC3TUxX7Knkz/JpfeuWSl/Q/ls5rqZEkC8NPVBHlza1cySIJEEY3FTSI8t7n
0++XzMZE7PTsdDMglTLP+e0h7BeN3/jV4/rrrVweCIgffIY/5Hj53Ub1x2u5ttfzszhbL+3B0FK+
CmdiWONwHXftHB/Myvzn1pSBjMjY/PE5Rp7OLDQlfIs3UFaGGB27QLqhvYRf9xgy9V1FyJ4UsOEc
RSvCINZtUL6W5Gxe5oT7qHrpm0tLepYzLPT1uA+feLPxvb7ifmzp7XjtMvK8UL/pNGk952XOJ+rF
dSCneAv4NK8Ydnk3T/dI3nvEC/MXgQpLkttW2J2W35dia5isbURvdmtlgVqIvyg6XFIFxucsPQWf
8Sn28ULx35f7XfqIXspbeKP1p3o3LyEnd+4bq38tl9DOXPgLwo2XEwsjaXsruYI9s1cBQi4pqVgh
2zv+Q3HMd8HfqD3tNNAZH+4zwEDJmLBGWPJsL82vaZdvyTWpn2c+qhM/s/hEEra2T8Ha21kXyr8X
8XbHVb68+ObiMizsVbMNfefGZbkMVj3m7UX9rB0lqgdGAdVINke8sGhRoVNbWSMcR4ckg0et9yLV
SUYhEoGwU8xocxtgq8pRHQOBf031tQLpoLv2ENfv1XhyhhI2rniXE61lu6t2qGloNN8jO7kSn+S3
lb3xyBwKmumoJIeA2hcnWY/IXGCI/xlVc1BQR0aY/PGULhwaNEqA1nqt2B1aFdXv2dtKFCMmz0UG
6pO0v41DqjlbO//k9s2LRPmybq/qNzvZk7CNWeBUj6e0ftPja1qQxAH1xKh/KgNtNbK4j7eMRtKO
gBSqt60YbJwqroCZEw0B3RhVApqH6MnO0P5EZBzI3P2lSnLUcm7EtqzWtoqbgSDct2DkuM/x0xLk
ZvBzo6rUrW7j5DVTd7cpAaas7G4AurXxHhkPHTkyz+guyk8icRaBVoM3Au2jApuezOgo+MKz/gio
txtX6JZUOqfVWuzgs/Gr4nW/m6W1lfg0P38PNQ9MVikpMD54en5v3iaverX4+b3aPqbuvi6v5qhx
kQGM1cjGTdCzHrWsblTvSmQeBjxuovZWvaGfjfjh6ijI/1Wk++mSXFEZIzUJaE/dLddJkwuTqw1/
F8DZd0hhRbJLx4epXwcHNiq7xtYdSNJSf1FtbSTXO4/ffdrDx951F1tBffLikxVPi7S6icnY2bS1
6JFyKXXiZO5wp5FUYaHlGrLcr7UEG9TdcQFit63qUttAVpaSrJTOfitJzquw8McI5jLEpi0upjnJ
tnz/Ro2rqlOPM7mkE44387PkzY8hZbOeggsJlfJKQkJJnit3OvJ7SYXhFvEuSYicxrt0yzEjHB4Y
jj8s0WnwMsDhOfnsTmMFO+WP9bdN3uq4TVpUDALXA6BJfStZzsqGxqWAqVWI59ZKKbjietAugT4h
nE33DRntpIKbt0KjDAl4syv6c9MCUlF8h9fT5+3iZeOtjqw7aOQ8pEh0hl0f+X0BSU2BjmeqwG+m
r7D8OfJjqMXbokXPRQyU1VfrkjaGSSgrxF/LyRup6MsPpOpv0Z2/tSQy0vmw21XaTaFpGzdWgrNY
JSLMUBxGvTBUV0YFkN4/Ch0bi/fAQ7HoSZAp43uRX4nfQcSKfKBW3jvaK+Sns3cv5lA+jRGWTVDx
LsvWtTF9a4T8C4cOFsZX/T5Mzmsfq1siJhat/ta0HRVm7JvZTHp7QwxPDXg8nfNkxiN2XSUDRioJ
OdqfVf42OOolS3Y6AQNRvJOYMmkVgPb7FuNLm9/ikWjS6A5fCKqoSDO1mhMsr7263CEpXLhSeW8u
GYmEcH/FkCAgyCEIYtE8pgJtbyxeJMFlIuq1XDRgGR7ZEw+El4Vr2Ng/uLeeOOcMFQF34RuNUP6E
SKOp0HzBxuNyr7t6umvRGiNJTWrB4jrrW7mdzzUf0JlIqT53lhHp7pKMQnzQUvMA+dUJIvQYgyxU
DYiRZL2uhIHlOWpHBILaz2F+n8NsxXcrOV5kN15c0jtXLU0WtLiRTXGEO3GDoecIHKBomuc7wh0m
Rz3nymccG/vEgK8aHeCcnMsYlS9hXbuxJYKnU9+K5gofrNZvTfiiUAsNqmm3CNH3Tn/N86sgFIbR
w2CQkw3f/L1D5pUAP4RffGgl50vlAfTeoZ0J+S32Qww304ZHVaPUe680BGHbMxbVLlm2k7LWzUfZ
v2u3atAg1aZmHfYvzkSAFAqRBu8HZ0pl32y8wYGBfYLdAdwE8cxCdbrLZONh1MI1Px86r5Gfw14p
CAY8a+/ypKaUbdaFtvAG8xwQY6Hb7m80wrrV2cKBDIl1rrGMiaKJpltANilSGH0WvnPRGnLwTWep
kjyvjK/yLihbwfPKuA7AGEeIlfFHpUO0tIhLmKCrHc6vpFTWeRaAHN9j9e7UETkyAS4GjiovWY59
+wpib4E3IlQiIOekGZ8iFWuOIM2GGoGYq+kPJEohhSVPVDTjHY9v3W4SKCAgg8A+w0hpccVOn+xn
x1gN6U8WvqtENXgoukyNkCF9OnYyksSDU2x/zWbmGLrCK5HmucqBAPhgFKqxbrFuGy3HzsSnIj24
joNl98r1MEdktqjfQVyeYq5DAwXoRPq0joVxTOetZDvyhiBzghwLBxEMMoA0RSNLkd07rYTnpueR
GdJpraXZWqpgu55GkxBFkut3WnrllufurpdDHH1kCXbK+E0+6oI6pEgwcVH8HYmtntxNuCgb1rwz
76Fzg8T6j7m8YXBbZjT6CIOHDmdfvBewKsKgPoejW7Jck54ih8cSRJabHbubZr5KTrYGA5nLFO9q
tJTTSNDdipCega8qeoz9m2I+hSveC96jEH1Hfxr4fbt43I3JOis4chGi/3RRsZwIphyiX6IEavBn
jXYG4EuN3IzPrL3bT1XVHmsjPqlqtvVQ6S+N6UQGYluSCMCVG0xsBIQOJreuJZ6iP9Vx9Sehkwfr
SHw4Aj4pGhkC5qT0Jq8eo+tIjIZIRnTbK58EojCZSP0LUha1ytYz6RFKQStJ/KzxVFHfxkc2kOqd
KIXjlXoZXzGOGmONAcdK5hTvEWV16Az6O8/asqL8eC5wZYvut+3eJupT8Bku/qQjIjk32i1l6kpD
piOUlugUdDPzoWAxJBIeTH14zrtPGKGLpi+2gE9QuGXIztoUrUg7Hv4+8sVeHmPy59E1RiP7u4GS
SiGtggaUM4Ne55aXUCWKkad45i0dqqfcgWfsrgUiKpTcExC68y1nvDg5xYyhqrpsRnBwNAMqaaKo
iAIwn4BAdMFI3Gm+nDy03p86ehBs6Zfmj/JUTwRUlmr3iC3Ks632jHc9616ma4hdOMyIQ7bLt9y0
Pmk38AvtBhvIY9ZTY6PptxKKn/HF1R7yuVWafwFZc4hAHB5ql8FPo/on4OiKCGfSnzvkKDUOM+8p
ASxvMDmgT21Y/ZlWxhSdBNNYpKI57X6LWeCNtTcDD8IU/QsdhvPgpSB3qzBYXqiOiLX2qRQccvW+
nJDuw3PWDKgqz/6k577mxB9IEvqkWhn6tz5764FZLkcHlSNmE8yrncnp1IKEYwVUrDPh7kd7xnUR
E/uSDDerpphEj3Yd507G4a2YHSwEV29s69eYMBP70c4wcdwfzcCYY3nHbAo/5hHmA+ZLmCubP2nP
WNJcKENrOHZ9tsN+rTjKxW7Ejfm5JQpO51AZSH/Rk4s96dLUSQwXiseTfIjK8SqbP1M6qv6UKN6K
CELahv7TSTI+ZMql1qOljfKixmY720+JgwgDV/EoxnXFAd0T8Uh0A8cHd9TBQRMXjkiIOKorE2X4
vQotSseuPMx9jz4Rl2nV+4jf2RFMhxmP85veyna+Vt3W62VhFP6A8DTowALxtC+xKkQq4+NMdCUK
eNNycPBi4n527AJhAXkriepLJYlIxDd0ZW1PqxmhhJsBAIRSEjtu9XZIGf+RmVZgYV2GIPPaN5CA
XjS82KOC+DD15YDKSE8twouUo4UZp6T8IkT0DQo5ay8RR4PHZtQFhS9XISleiMlRmmyWVJQOc+RD
z9Y9hUopSPxMJy6SfKxTQQKSt0siOnb2qn3pR4Zcpt1MKVamuwvipzSR/0+hcyiZ4CEHmnAXcypd
hARguu3DQAAS4pOkXYYRHjmWYp7yWb+Q/6IC+Yd8Eqral1taS1RjaaTrKvKFKN4Lp0IZe5YvHsd3
NRApygGLYEDqBnvOW6GhTYPm6ObPuFmPfL4LqjQG5VUdWb1wMY53QxAiox8i8SA0CEPXiYPMrW5S
1oxLYxVieDcaBTEy5y1DEGmga35T43zn04gQQlmx3Zy8NoUw43E0cgCcmjuuZTzl6kX3mtiPLrHp
t8x9JiVii+nEE8aOtuJPJdBPho5MObWQHBfUbeB3qmeQwzZtSQ7TjHPigY9EvUMQ0nZQqksDWyMl
hJHLUxik3zJlhLHtQn8PomodM8RNtOgaYsp6GCCna68r1GiY2Gg/pWIOTGURcfGmJFRRrFKzg6Bg
iXqVRuuHjgd8pkN+Uq5juvfQvHfk0hQReVG03VbYbKNhM872ysz7516AhPXFC947NMjIztG3JxQ0
VzjluDgOliqedULFVVgGpai2cfOjOv1KHua2ah46wmey8J4I9WYO946wUjzmG7ew2aZghI1509Qt
Oz2/ZvdWM3Y6z/zQLDxjnrXh4+VlPGuncvYJrnQwvg8j1SxN74scxmUU4lTr+b5tuGjEtfVAU6UJ
i9LEgGiTrLAW2GA3bndMGrCL/lpzOqNaoK3BbjQCSW6zBbELyqxmN8xjVCmsynab8P6E5kNv5Ie+
QckaE4HGddaT6n2TuiuhNS+IzhyHoo7uOs3GRo9wlcVEr+RZdrR6SADLONjoR+xeslB14SdayugQ
Qdu2l7+VY/BHHiOSX8zy3EorFrxd24E4RKrPeuVFOzOmISPTKcAFtNevSXaPUxJFEZQh2xCMsl5F
ZQFCHH7Jc8UcNGCbMjYm1dcGh3Cbq199Fb16+sXF6VnXjzCbd3I7Fz0TX0tFQ6rrt7jrjpaJ/Dbw
Ey9GkOgQQ3vVkAYMNAbasuJBJ+7kH4/ODEwhIKzHjY1N1yao6FfuJFII2JeU9eT+7GJ6ey29j4ye
YyabFWE+JFdxkFqMDGhqSm1RBnJo4koYLxQuzGBzJipR7Eu8d9ko+NADXlJFYLnpOjyJbdVhPsBL
1aYRHjInOrcZXjEKCORyJHW4RhAu7SK5OMG6JnOlscRCXqxDnO+0onuyI6R6g332ovy3y7q1fNOl
bUMrOOE4JKmT8dxs6VCWVmIwLH05crpZvsV1kFgyvRGG2A6A27N664ngn7zHe3TzYX2rJw1lUuL4
1vgj6+eickdbhF/Qw0LvOyFJ5lkx8l2rq1tTzuzYJuLwPY//Uw11JPOhKCRtYm2IYuU0E6nsK8fO
dyIjupW/S8mS0pN0LnuF0ESzVAskPINBIgWCCjLcOb6x3kL8auRvTSPDlPmIM1++APK1kQLtIqex
eiw3bkVyG1RvHRbXyKHACamxrVHuRXUzgbPgCYzGTNuQ8HL0Mvrx6DrpjnviQtJH0B97VMVktRGT
9e5q6ivnPecjCn2xLbAIu65xSrlsNEjlhsATXmKdURooOuIOaBtfDtQmu5Csm6jzmxhOcsAF85n0
h6MR2IbQKgBcELKRApx+3OsuZLZyb1jVi3AvF/yYSZWbJWdxHgeSh5jLDVL1QvyeCe7EqPnShn7n
MGV4OHxEjM2ebHmWL+yWqx8BbkMlh2J4/Ji8vGVHpbFNfBOzZ86T7vzjfZCSPBxy+zJkCKo5T8I3
+aGUlyLjd0PegnC5KbviXcqrNK2nbvm5cGdcIjwwDVI8xJZ8sMhY5+t6qnnubTRhpbVS2BM1jEM4
AZcmOgVbeRa2vpt5s3vZth3kyDCshJ2Yia/mieNcivmA1bx5ApysKSidYxy8BelXDCMwvlSxeLOo
K9FHLgDyQ5g5Qc2vUXhKdf4cmYx6fmyAacP7ZMqrNdkkwxsjzWjQoaqWaOCPyNKl+DNF6tVoSPJb
m0ZtSgHik9x88IWb4kmimNp0i19tugunbFh12FzliCIXb74ACsIp/A3Dm0TGVM5viT5Kz5lJ60tZ
n5Nk72HbB2zgDXQxVage4dobCQxlexBWueFGwVEhl0J41geAjDJzYOq8G048niyEnPF4GfvyBZ2C
fLuQns2cE/xTBg8uhx2V4yrn8ZO7bldkhymkWeldAhJqcYXPgKTQ0UNkbK5Jla7BHKVC00rN57HV
toxs9sR1OWC4xfdAQxHi9mG8WPW6aXjDTwOTX9zjluBZVP7QWdSOk3JKSL8fpnmpOPWTM09bSpFI
HEBTQaybZj2y4K7nEdS/+Z5PgKVhdAbKepbrosj3cs2UhlQanRfyO7WsT70HQVafQHgHxguOTdJg
HxIC1DkGvYKEG3OQpYnilKe/lsqS3iOV6ZoDxvWVfEkYUU9pyeBVUHDFTRsm9ZNO3ylRF0AjMtqk
pnrbVMpb3h0rfVo1UjES5XsaIRnzlJUxL/iwGsPdU8e1jX280M8hi7lNgq6Q55ARYkJE5uWsdOWz
mNiaJCjl0qmpXT1CY3keWChZEBdjy7Bur/6+9e5eBQlvdHqQ4B0rUgx5VHClyEM4tfCRiqPeAncp
3LAoWtDKn4CWOoPOlSg6a4Nv8i7T14Ar8jSHvx36viYhKz4htgk3h7QJiOkxsvQ2VDzzmxyaVAb1
p3qJZvBhfoKA3Hh5rScFObTqsnX/MYfKE1LuBxI/yPBvzA0sU0CHhJH7ane3/pkYpnlB11rf+xRs
ctg+RvSFEpSQu3hs9PuxGY6To6/+jM2mfmJ8aNhxPX5LiovIcktoG1ThDXWQJlok+etMC98NrMYV
uLQHQhIX5kaYKtFTA9El8UFu8DykBSPIREd4B7btiiuHZsdF0rPNCyzIDZCjnBo8cSp3dkLpRAKc
l60VZuOpecdBIV1Lakuhx17irdJd5MK6qPrHCOg3HF3zmrAzW+jI7B3MRxevO/XFSs+pgyvBRcJl
ApQ4T3p7C+pfPcU2TrBFsY8ZXeUflF2B8OkNRDn/z8Ap7gQOgZd7LvupQ/kQ/mL4/buPrfZ3LNS3
vC8/YjyFdjr+a0kOEywJ8ph15QKntt9ku0lYNGKGlb5gD6c0G8Y4Qe+WVyVEnlSCH/EaWOj6izG7
6Jq7ztV6hcblJvXSnttv8v7XC0PIBR7QVN1Vs0pmpnuD5wEP9hsLZBMtMYNBF77XhPBrFBQ11nCQ
kH0JpjcGHJ9d0j3TCLsVtDxB+4/NKWp6Lgoy6G20tVz1svyp3JvqXUxsD8uYhzPT0JJMkFQCwQ36
VM1lOVeXcgZK2n6lYzqT2JvHvZ9X1IGkciN9jUj8q031p0TSPMzFTu81Mi4YmwRB19MDqHfqqDCE
Z8I8wZnSuTe5qFAev5GLVqxnW3k7hpwRxJsQbtmHiJjDra5iqqkheDS+pWpvgBwkA9cDICSIKrFp
hEoaGPwZUvm8QKdgOgAtFcwVuIW2tY0Pg18ncANKSwQ9H1XuY3mB24SA9BXxhPWFA2qsstOcxFv5
DUx8zCW8Ji8ceeKC+EKuVUS8OAQIu9WBaGkQJsxtQcLwSGBxjiw8ZYL1jmjVCTh9JDFMnHOwKUob
h4yET27hyvhwo6/aOqroWGB2VBOHQ9JehhjSHUsySSH7wrXetL54Hen66GHUkwDz/hhvQub0E5ax
NQRMy3isKbacK6SMPYBnU9EQtzHvOugxj/vMe+8wr9vciIMRExztW7BLQx1DKnsrKYSRV1/w34Et
RyaHj5VO2aKc9AcDNN6xFhKDSsuUyMGKBmJeDxO6VMV1/apyUVteqS66iiehSHI0Tmj+PFI3XXCf
lpiD1liFraRQ2U9copEoOh1o8RB2uU28Yo04RPxLxXeFkA3EMEiLldGj/63IBkRpRjNmD5Br0/EZ
1y7fTPV3o8t/F+qrkkz31pkvcU4rJuDcGPjB4O4sW4Wd21rEEKsM2wXELuxh09onjFc4//p+n9gb
ObpMaBD54RTVOKJ8JoBnwlDBxJWxdhv4TazKQFtR4jAkH8TsSR7kPxJVmAR/o1J/iQk3oMgcuSKH
v8DGZVNBX1LLNKANdOi3DNJ5kxfcArxEeh+w74BjTUS5uDQsVC1IPCH3uBWVvL6ZLl4rHMk4bbv3
UEG/VWwDfO9YV/BYxOcZ69Kku69TVn1q3BYzNQbog3viVB2Ltl82reQsMc9BhxsIWEx1lcrDB7iR
nP8yFSbSyk9eUK77Lt1yjk/pvFRDlIDtaQK6a8KZ4mn52UlA6fIjHpKF/AZiCzHSdDOzY5Vz/976
eJPPxUc4BVcd8VGOSjvQTmpdboUCKzsdInP6LiY+0+nDDQxyHnDiZ1Rla+ZRvoBWdZ2xO7by3AUM
1jP2H8+F2JebKaJ4wiNBVnGsQEN7LyM2yXkAsCWIox6an8z6nBWkpjUdolt+trn7cMWTXJxqSkmk
UUg1MIAhntf0lwbRc5F9R2XPE4oJjptz1JlwDE4LBpUYmeS39CAzIfHR0Ol5hCrLSzRsTImG9YtJ
QhCnPDQnC8xt6vGV2j+eDulh0yvJN8VlDxpsx5eoRQlwbxgLA/1usq7oFEhPSA05LcM+eVG4vIT+
DXlM+7S3Zv/4pCbkmc2tBtsIVAihs1pO+zSIv/KSRb2pphWfAknBw+9h0ZiXcq6KA0KEPms+TSDl
cv029YsO39B34wFf2ipgV/O4OnA9SmetXGqlNVEOGhAumiDWj5acgnoA6ktoSBtziiHKOz8ELP4q
D7gYycBFIu5NyVl+/aJySKoboEKwaicMr031MswAdRwpBNvIa9oO/d79qWcOR3RTHLYTxWwMyaoM
+G78Tj+R8YUMnWdsjN4sJK42eaCtkWxliVGvUag7nDzKYkDqEocQlIrz2vQI5kRsHO1LiwQ58ajx
4rrRO4zQOJ+aymXvuEO4aYGgveUrB0aTsIFEUBJE5FUOVcg7VHshGYS+PBdBdZbSEn6fOqTURJJ3
ZOFxyWLcrTkrB+Vzsu/SX1ju25Eyo+HPXyOAqt1qQ1mkL22jXP0RN4HenovgIBlKaVmWeP5cTNBk
f++VdOFAlYeIAyNgdrffCx5L+WI2yPGjvTqcqUmR1ULIdSai3kCjIFlMSDbBgZ17hxDZCwkni8YG
QE8fHiKJCNcxmwWB9P3Zru+z9tI2Hw3ZnJFDOw5hXAVPmlVjLmX4Vw34xAHvC1dC0NUrxUTIEt69
6DelCo2XRYvPgG1KQHH9C7dyUe3L9qxeFMNv0peBEEYwgvqp5ISSw1taqlCZTx3v5UhWmgJAfOOh
wTUP3wRzFiffpvGemWe+bBt/KxqzybXrHy1tEHp3juEB295deLkH4vIoxDcvgpdde/MdVqHIrkr2
EfQnZzrSj9ZOskfyuSD0ScmyUwQUkzX6oVJiGmzqn2nIl1b2T7N51MejKku2BfVW3aJi0PXgaJWB
SQusR7qXvKijtif3WQChVZ7EXL4rxLlInUAWUNUqkicVzw7RIvmmHhHfFsN3RsxG3uBuw3pvt5sq
ic4VITtm/LBaZiLqQZq4Ojhd9qWoJ3XDk55WpFAT8qW6+SFIRlKHxc60pn0x3XIP7o5SexPVMQKL
4pTUztpTog2Ph+F8FE68khO+RdJcXD5rnMeKtVPEb2u/9pMJuHkLppNpVKu+0a4mZTgp90UJzU8I
ugoPMpGHFMMqO+ANkkjPKWnJVRQesv4qn6kKkHRCRDlDhNHePVg0OrB5a0W5l5//ntnaIAZvmAVc
H1CQ6R6mBgjVNmkLbBbed2bUhzJmyAusT4PsoDlEQk27yKKgqvC1CDoyZ4P2J8faazTeIbBmrtEZ
hU3B8L4BO0LDktiIZB2ebdjnUtmXHDgCkWZsrQEidUFWTKAsaw3jBBMeZii77WFeJ7qjPIlrqL+g
ZcQBDJvagppTc8zILLaqC4gBwZMJEGaMhNKemhCNQSrbzrTB4Ji6k5eMhFYkv+i4MpulDCyxCF/V
o+Rx5JRuZM0zgqG53I5Gc0jXclRPq+uIAzme351xPDZxsHa1kfCx+KrttTj3p5wG1zY/axHSafY/
iAM/6cyrdIpLfmEKr3Fd42yxlKeZsdSoNB/FDUU1NuhwEoRXblgQCC+xOallizS3D4SMJAMDvtaQ
GXDRayEjWoprisiOdbDNZt4tkzLbF7Iq3XUFWOxZJgmRnPFIOUyeTbkPyBE6A1RgPciYLOVg4LrT
SanBmBX6zCn/EJH5xfCY0xdm2DubzLYwPEgxEK1YkkeGZx2htktdW6nEIzjciJWDyC6gxaVYFR6y
uOjTmfDGOGz0yGNyMafcTeCPsXYu8TRPVAmOTCajdXK4g5rxofFOSlbOgKvTMTQSb06+QYA63+H0
onR9FUaPbMLm5jwkXs7Q606+tBSrtJ41+mc+4hKgsXwCAKqJ5SeyK1ROaoI3wftIalJeCcjFYC3R
RXnQ9saqtCz4De9SkRbT83MF4VMAxhdRKpZyQdg21nTGvNia/KSov7L504Y5BxZg6qTmPX30hvFR
a/Y7aUY6ob69tP2Prm+hpJHslT3ilZNux3wfwfxKVjplwjRH2J/yTb45Tipea2beuN5FxXszYeOW
YA8XimdkFLMgXeFbFdDPVKDsGBM7YW+bYlp3ONa5GeUTRbKFkg9k5aVrcxI7nWlIFe7WGJ5RtSGC
iaBNEKyo4N29gbq7SvaOF22HwvDDQPNTecGBaCJco7MLo3DXOLug15kcc1awSpC91AyXLh5fQP/X
NXZ0yjsR/ed/p2bdHRrr3Qv0nYrShdRMAkKIlNO/B15UUhIQsegoiDrb2ozs6jNDiox2QaEnP/Cu
MDcaWo4Gqv1akyjaGtQ8IlXriMOQMi5MMQ4RxrFzazrC05K0u1TlfGs1DprozheXi4qUyuVzc3TK
p3qg0GOTE2cjbyUjPBkMWhLhC0Ydq3ezKYBLl25bvJtpuXcNer4P5TydWPqkts4sTo1wqd1xu8Ow
tmiG/DM/U+8AHCOhcF5JsQ6xgSgXl62jloue5LVJL2zppeAcrBV9YdtrfXRXtvIowLNbUZzS2D0J
Pd/5hef9AJGsWTImxn973JoBkaGko5ykfoAbiukbcNpJKD1lRvQeM/hLzmkueRkizfIR5if96Dxy
PICnjejTqMQqBQ8mDHNh0K0N/PHfmMK1zS+0X0k0CuWVsqQGOdjkXocBZZHPFdtDurcSn2LsABCx
yHaJio9hqmB8zY2qO2yU087U+NjV+5S4OmnpduKO6DpGCZLYnJqW5ZFeYa9/pClLVeiti+k+Q9M4
Dj6B+in8EUr/ENQH5jzKDnaeGFhVlDNqQvVzNL8Do7hWRJAbJCZ7dbyVGFVOMVxnZKs5wiGMAjD2
LDYvu3tL8gB8MfFesv4fVdDrGDNwRC6DS0DCVKIcFlRuVejaY8AtXr+Cy3zM7UMG9QdOEoybknzB
4OiRkFjWwUWdipO9bVufjBf+l3+vGoS0N54rXf0Alghg3fJn7vj0YiNqm5IuIf7mt8krfiLZB8UW
wj83MYnNN0Kaa8ZrhfttUoC0K+4lKMZ1UcnoIo9ncZqqDU91N2oXOzxYlf47O8mh68z3/qfk3uYH
pZrJZeDoThPGKfB+dfitGQFm/Erkyi9jFZceJnhqbWgQhrd1qLCavQxg2SleOzVdG6Chgpag1rVe
5cKt8UrWlD0r6Opa9WGyARYhWfWl/YC6bdgMC7JBKP5GBEM6NGhuhg/ekCFr1c2xecPf0JolygMx
QoKszUsY6KaYfBjotRIRLJb+uPitO7FQTIw6fU1aYbix640Mj/dEQdvYtElRKnQ2A1LoouMSa1th
FWAPGVvnVLLh5txNhreUryc6X+RuDumORbawEavG3qsNzMs5K196iFYRuQRTcUPi6WK44ZtSUOGM
lYc+9JsfQxIyCIGkoqTdSx1JXu/D4NO07j0yCgn7uOYXXTBqDErO782I0w2GjVdNqNkYE7j5+WGJ
ufZhWklhGAmdYDO07xyonP/T7MsvzTkKzoOPNVtLaAy6p4nKtUfBo6L8BmIDmAZE+0VR+ho4KKGn
O31B/EvL7Cgw4HmSVacl1ToJdHV8t/w0CPIW8ks31BTznzPRK1QWjdTFCc7BTvuLWiZrkbyRo/e3
S9H31t95UYJ6P884PjjNoe0XTI/uNzGgGwPJmgMyjq5ypXq5H5UIV5WtUW0QdS8slb0OxZe9k//t
lGghfv8SAkO+JiTHgpd4cLJuDkGJl0mpinJbxRLMUq0XXbftTVvnOGnb0H6hQrX3O+cjDzpayGD8
HXB+hQYoK90NPHOkYzA70sa1N4DP60yCezr3+6QkWKpzfFFNvg08416RNxvwHJmEC9lAOraJ8cBt
N153HBuXvDDyoaGJpfh7WKNVD0jj6m4zNRDMTIP7J4FfOiNxhaq7YVsTDM2J5dw9wViHkFDoWANw
jTbEBjql8iSi+cwZtXPlrmRVP4idMdPDj4QzQFZEVG3U13/hJqpqrBR3eBEBm4CFvDgioyRtd2qU
fjyVOBMzOWwB5FJNYREqZKmrmPcT4ECKaSv3wY2gGxEFF8OhjwFJreo9gT2j5Hcl9o1oNvRFLm13
Wnl8T/rsHhO3+yfaRkbJL/KR0QUQn+YakvkIWideeSwXjI3/v6TIq6KkeD/R42UOMIEpMy+EhEks
QvFu4DtAtce39hMklyZ8EhbiUFpnESFy4G2L+bnWHyE8fGw/a+NI9dSm7oB/vK88wiZ2kK85gQo2
gnte/MKhG3vL7kHYHW/h8ERf8tZUTH+onDcwIlZSCy4T+5yB6UJDiPDF1IUxVLsUxUf7sM0XpDEx
zCN4pyD6sDmrMEkVPXGISJaVoqNwX4wVP+ZExnJ9Dy1sdRwhqmr57piduS1tnlXikTT3rhCsAXm2
GbwS2FP9jiL03eBLSUPJXWCsGv2pReFtndFxulbzVEy0aRNmv00ncC7dW5dopVO4elCQP+1etK2b
i9URIOduXXEaeATRnpv1siReyvIhdlo4AwIAl0Xf4TYGoefJ6lBh5KQuBWyXAztypz4Q38S3CdyM
GzZv73KBKyC4ALkh+JYmwTKJDgWso29aohsXcYFNn5i2k6R4VENbqHMFLobvpO3WZgqjQF1Tjk5u
IKAk/FINAv834XPKqMjKDX2HkETqUQsbFibcm9ldPhwI6E0BvJr7AWaoz8w8IXzV8OSUxqtGuUyO
gqtBhEP4LkFbtKSRKJfduyzfdWO5lkSBw+wkY3JKmPikS45dWJ1G6gsSN6JG0FrFdYbqNsRUHunj
avAcdiIObDgfKZ7Pc3374mh4nSOd5sX64obWKkf5T+egMVNip5PPg+fG63694NrSvsbGAxftNl2O
dNjmNW/3rje9UJP2lRaIGBtb4YOV6mskm891Ue50hqHGA3scdGSLJ7mG24y4Bh1CiVZtxrLHLLSX
7FycXm3+rSx7qBN9G/yPpPNabhvJwvAToQo53IoEA5hESqTCDcryiMixkZ9+v/ZebO2UJ1gmge5z
/miKN2HMeymx98qMnc58dXW5jWYGV1+yU1zzM2ELgb05UOn5JcdNHlwpT640b92UFJWVOfk0Zrif
R/Xm9gaAe/2hApJPTjisNPM9jTZ579x11COcDf3yNuS80XWxBJMFjwn3zfR0kdJgkZHsGfu2Ou5R
uBGnIkFyjDsQWSXS3nkAOuDrIVI36zZZY256M30V2dThmyc0agxPlS3dzIb+nxIXt6gFpx4ZH2OW
EnlhF0jic3xGM9sGCU3xvmyfS00DxawYLnt+fWd0BYTn7ZnBvxcsRk2qBt6Y7eoCIzGbU0ocwXLL
aN2rYtJDUVRFyYgOgg/VnWiObd6ETngHr9iCSLI152ZnODGNfI1vihNFQhMtVQg3KSpzDJphUiU7
cJDVltGwxkAAW2icw4fXgLsm2PeT3P0c6Is3luI4sPil9XypALdXMOJx6q65NwxyZsscsySFoyqm
jgVEU04SRI9uTMLLKn1Etgywg7i3rJRbDzZaMBI5LC5xhyGT7RjG0dC0o34qpVLCI566e/JhM+kP
G7eCq6qIVJ1okDfyR63NAdqEtlyOtkmREh9sCoVVjVJIzlTgpg4pNtEurjATHnB8u1kMePnrie8h
d+QBAetAkBuzkODQYFZoZpb7VCddM0jRHKRt+qa66Tv23tLZ5G2CmlUi4ugaIInr1CWcejlpeYz1
Zdl3nYeIgnw/KXWgg0rRCx87fEh3uacTACbqVxlmwwbOLNd3pwxPr30b0aUVqfhYjDpwY4zmkSW2
+bCQEElI2DEyJL9lbD0Z6ESDR+ZGb6F9TweYkehhcjOrWey8wLRcRoRYz2n+bh30OlwsHwX2/0Sr
EH8vNGCJ/qwr9AUBKNg5hZMk2ZNNQHBTpFafkXdJ54vVldmm04KQ0hHDeW/66T87ogSB9rmCYWzC
8NU14c70Hpa76We0zSGGDgalEIloNGoEhG5beg0M0mkzxsFowpJs5OADSzKtbMs9KJj7iaopoQ6l
zHsuUvY/VHPlc7QJaJylvu5cDBpMMYQWz7nU1HtwP0RR7jKKdIbumFnakTF/AYdSXDB+6DjoIwZU
hv0WmoQnxuNdk2nHSUH9dBS9CDdHJlY2JvZOuluqGCxTqnHrt9BjCJ5adJ6YQnJmjU5Hl0vQLcYC
fnVgN21/heUwAh+bPjpHHKYugsbeO2rm3VE54GC0HPZwSwchpsfi1KouqnsRkPMmCW6iz8BEqCFj
ATT1kX+7ujFZUGLgV/SPmXwvI4xFK1PeP9Jh+RlT8nd6UnsAKFNOHDdsf+oupDrG+xVj8d8YdmQ3
HyV+QHDfrudo7z3xR9PEV6/Zf42aNEmtLABy0UfpxOV32bKOjraNCGpxty2mTZ2adx6diQ2xfS/7
WAqLJe7OoLyK+yuIsXQwMvOQdLSSycPFrFFNUByk/I+8wq4cH0Ni3bnt5vANSSrCaD4t7ZTVzrEn
kwJ83Av7hwlOWnrvVZxcinb5v0yiVneDYwRNawUIDdcKPyjA0LvmGDdcTVm3LWN9yw6nL9hEbZBE
4gtdy29fSSLtedXDjHaGyvEzIVagBQRcdjh9QvNUz7Wv989+xwq+wPdqYn541UKde+7Ld7Y1i8Bk
Pc7hlA1alu2aA1jKF7BzDjIA0r7YZnLoMAHb05Urg2hrLFAYsWIv8CrzvJFUDcJlGpJ541RCB1sG
ZDPehYq7J7X4pwSBlBI7+w62niKroAGIzDrsEEwcZKnvWxDQ2fXWWrFLHLai3rl0bNoLtEcB2o2L
yx5LOmWYOiBl0i6IZr5/LZBBLBUn2cC2RF3m63K3e+d1VMeVPRX/degTuu4uilPtnRyqhQexn6nZ
iVVIEGdF8rRfK1RQ8mZG2QnWVWria1RfbTOcllZX15NHrQdBMEv5NUPNh8YvRsF2visQJ/Ulw7eQ
FihkcVE56PYwZhnWf5igZwh3NaPrhfKfKMV6NgD7D4YjG9gOFmIHx9Kp5bH+ko14lcYn7HtLsuGv
qFjG4Im6yaSJzVqabST2RKjR0eb+TZ0rXz8DdtFeOXIRa41U34mPjslnzIYj4cesX15WoWXQ10k5
vrrhoyWhjeS1kU04bN7LpL6qdnNQXePgjRzLUWl+0/i3dzKk9mHnt3qYr+wi/rLLZK+rCcWDA9Od
vLcxiYEgoQDRR5QCmcXXrU3gGA70H7LTkpgB9RNoG9vtzxSoRKeU0DepRRWMxZpjvVwclW+KDyMk
Ojzbw33DRLpd+Wo0DlFIs3o3kG2UC8kCgDAR/1EnpAmIgjURoiseJ+AMI1DHrEedmv3RM24VGugg
Qp0Oy7BvFxRFLSdl/M55HhXnOql3FhrS/fBncfwwmOrpLA8XCpPYRNtfRSC8t9gCWKVwIszaEMHy
I/dH6tJDQ8eTfWRLLvStIfcmO8dXTrfrgnB9+DOk+Q2u2jewdcG6vBAH6KdiPi4IjwdYHRBfGC8s
DJznxXwZueAtA8kC/DVQB5BiyFEusXmzrEDAfGh/CliJXQIDYLnWYrJlkstgvBVMtVToqgy0RhWE
mGMUGmFRI5lVcuw74g9wHJmx/iOs7jnZReBkVEhabjowYaxocUbULxapQrVPKnRjRjRHbm1S7uDG
0Mm9bboj9VMn65njgtZcFo2J2mDvXkM+5hhRw38n4PfCC0pf7FpY0THNU8zWnyJM3+0UOhLpXFh+
82d8LVgSu5rrHRFx6F5rUo3mhZCnnM07ySRps8opOgAfIq4HK4OFI2rI38zJICWd+G8pSZ53C9KV
bGKIs7gcEY4EGaRnU3vfi/it8BGr1mlEsmdx1tmKvZXUtpa3exsWZcDJMlTVUV1l9vQluj/ka67T
3lurevq2dKTnk0LdouPqMabUKUGvhMufVZUs1Yo4IY94KzKvsugtk9pUUAfRzFI9VSvo0gEDJr7c
Z4QRpqKCLkWeFgVAKSqqVn15q+yHxgMsNLiO0QGmIT4q1+lSS6Y3DvSCUGs5jlnIs8BJpC9xRCks
BTptfhvzzyTZuDOpiWXtG6p9BjOYcaeSnYt620JP25a8+NZvhqdI3tRoElZ1Eq4Ry0qQJzKiXZ+X
Ps1MEN3u3XKHI+7FF3yjl4z/7DgR4Gtxv4XYVZCCpC3awZlWitMCnZUKcz02V2u5R/E/mIfL8mVB
D1WU3xEF5/wGUllvWQ81gdX5lsCThryfLx7AVjZRTChwIu7PYaYeCapvPIXlI0L5JB+KuqC5hyyd
qtijOUYD1WAXV4mDltpPwFGiAtreIOAKbhDMp7KAsRCHjBorFEZFnp+9lpIo0lbBzEzYEzSQU3dZ
YaGs2QjrcecRdziM5xlBw85pSrDCCRXKqQjhMpxuzerqkeeH4tTVj0lzTGNCnAi0hGv7kdbM4RGq
v3H5nbIPGrAlpbLqR5fs0KgORoPyJ5kiv1JrUqPoVtHwLOCsSu1ng+WgXTMpzHRb5IHTkhuSMp0u
M+6klZL+ZzAzqFP7t+k4vvHxTlb1XtIQPaM4c9YprWvpjKA6fItieh5mQIZ0QITfn1XYJaF/JSRF
yfdwmUWH7v9bI0luyFd6nLLZmg+XsGge+ouYm/96r1unzltKFGmmjoeujPZSvkzXga/xUyuwxAp6
OT73XCMkbLwq9p0+HdRIX01uaDtnZurCmcEo0E1cxnPL9UD2RcmNAByAvHBTvvJ5xvafTFibJiY8
YyDwLJs+MSQDS2u+6iobr0EwFAc5sOg4vZP3S7Q9yh4eMjqhkRkD83nzWa2BEbzxKw7BHajDVJJ0
RYecX9XNrhy4xAfrh5h9GpRpsMc8aaFMY/Pn8NpP4AZINGwwl8HB5sNL2UTiNXKYtmJfQjwWRaSg
N0UO3E2qLbkMRfRT82IgiqUMYpjJ2t5WCQb1mgx95EyuvS/czs+6QN5rtVkHGqJnekvwvuxUBn/a
djstvwn9H4gptyOt46hDZI/esv2WIKVmoOtgDDS/MLS7468X3TCouuLNHT0O4RODTIPmVWG+Fbwv
vATsQOwJ5Xgdl+GDU23hgUPSSfHS0y44475nh6wOGnI4NYB3bdCMQr+rAz8l46djfWktwlE19l6G
VDk0hD2Y5MNM7kWC0FJNzk+R0f0ZotgajOccInGYbw6+ZKrru/jRWcZVYqmT9UNV0/vSqitbu5fU
efJjGSD6Tn8Klz8JB3xDhF/lEqdD8arOJiOvfXkODjkYuINOUA5jNfEtk/ufVbaHODc/1VFdj8O9
VO68JUqGWS4K5JfGaVeYJ4ZTBN0hv70ZRwdII8dhtO5M3adWk+QIJz8Xqoy876BrCxvwmQ+Of6Nf
2q38Sf/9JDXJOOk7FEw+7E0axXnMIQlKxdvwlLueCcU/HSlay6qd/AV8JwlJWMvIthfuCABhSKN4
8SEdqcreHoaTqnU/bXochK/pR6J4V2qgxc6mTUNeOd7rPvbT4SU6K9mwSZZVXrj7tvrqzOgrG+4U
gzWIvBVlU+dw985/jkVyfrpPpw9541XniHTdaT7MmvDr5XXRnrXwk6T7MlB8ohha8XfeQau5Qr4K
6gxJBeJANAW1iBWLrLE1tzUqLOm79N0cVdLGaIMm/SiQk1seLdm9tYvJiXHGGv5JnOZgxEuXVa+2
+9Yt2BtU4U8xIrfOvC3k60bZriMGqspPti4Ciiy+Q+hLnbtKnbEiWfPGRjWl6kgr5YOi7CcdD9i5
qSjh9PZ1+Ja0+hu6/oxjme6wERZ0YErAtLIEnndsQ5LfQuugo+meJDac7ZOq3tkWMZUKEYE81e4y
bITTB8rM789+CSCtqOQf44egJ7TXnrbzozakLpcIebnnErpKp0lqMcIXkhOYRLFJQHV6nBAqEqq5
hwzcDll0hwxr2Bcby3dY7vnbc5gdS3QrFnRza7w7TAs9kjJl0eGFdvI3bwaSt6bvDmFI2WPMJdnc
i8GH/4vDlXCwNtLyTRgKPyNJHxCihk0RJQiY6T4b74RXpdHenLQk2QsIOKuGrZ2oa7fX/yoJ1nHt
GSL1pP3xJfN+KxpJnr337BIiUOkLJc1k7qgF2k4tWT/UT8LHGSe33eU0kkTuU/6X5NYVAhuA1wLy
adXDEZiA+q3VPWZMRCiEuJiKtdHW60msdAYf1MfShkLzEz14gcNNpI9hYLXddugzf4EKycp+bWfk
CKUtj+O+lfkKrzluXYBVKXAz8No36iNFHd9IOCNyfKOI9qq+EJfSbZQ9mx51NGtiQ14jOFqzMA4j
KHJe/Vg1Qqjkq67dYaXMgTsxdYjyS7JlSdLwSH5lfbjrcNAUVne140ZyhscJj3M8GlgdSZuSfjiU
F2Gm/Mi3vbSrd1MXb+3MJEncGikRUq5v4zovO9LJkYPHFATXCwDLEqIeZML706UONHvCbI/VGKUy
tlRcWqH4iYqYzIenhsCXjzqnfAq/cI5ffI+HXEYKyAUUKr9Af1Ga/7CRNqaXot8Ar0lITZAlAvZu
7Dm5uQUixQVavxYxjTnL9/ze2A+pj2+n8L5Squh1hvPRVZ+4hEfZsdt1XRAKo1/Pc3QsI3M9pCA1
JpFlfNuMRSCItU5uNLQZlenrWamvjUXdYUU4B6BX/HeivA+fFkMoh8CkvyltgeKLYEWCocas+is8
9bXu+IgcxEO40nvN2Of5Jhuqr8g0PooSStUllIWLKxK+oxM5aBM93ZMNy2CNfr4N71pvMyQwSC3L
fsjKa9sXO73Pb6pp7KkChrB6Umd1S6b+A9B6bSTOhgJXBKXmqiUsvISIN+vOFyjVTe3HXtZMTlGl
bRvD23UxfoKFgRY5k8tuj2zzX1kzWVoEPZX0TtwrSLUuX5CIbXuxV/SgY3lys3uLCqNkAhhU1gr0
UXx/HdhiJGkcQnfUR/V38rydEp7nEisHTxyPKl+/h8TJBPzPpnRjbAuk9EI06Cq+RZZ9enh5S4yT
nvOp2DoqLq77ymy+JhppFYvhzCyNGP3dcABcvNiT9T7TIf5fgvNIyrFJZHhBanPHIB5MHmEpBY7/
4etqIHHjqmPvSL17C//pJZuWe159hop1qKtNZlASrN0tco1d0uKnMdmXJbUN1UMUBKaJepUPPnbQ
pig+G9F/oBsY9EdsLAz+sLH1Owi37ixv4yT2bqGBX8GvVMWpiwQSChIPEStxnbumirRtQZjYbcb0
cxizy0K3r6JqR5P1p8X8mvG1u+j/iTDTl7UzvpW/ZfRnUDhBTnwD5Zm/FGTaQ6aOW7nUm3CHSEXU
54ijB9AXw3sSkt2Wk/8LdqTOLg4+B+i+P/OCsK9tVdCjTrKm9COPvC8KZbOqc5kLqrK3XUQEpEVB
sBJzZR5qdt7MVO6Gd8Hy3Xks1KDLL/qEmlN3v8sQsqo4ywV7IeV43PTZM2v7zTTTj6vikNnGHe4i
Lz9ZEvaut6PuIK+9OvZEzcteOM6pF6hqbkDGhgVvw76cuSHltx/UcHCzarvUPRgytxUB1oDE1KjT
dYzGl/wqxGrFrvdw7rnWXkNXpldHNMFJ3RN+8YMBHYIvWRHopQM2xMN301v3MVlLqIDRR0UtpqPA
hJ6p+vld0/KNQY17rNCzDZmgMkA3GqYE5C8gbPmynrqnze/AeOp0jxJpaYOWqO3yWz90LDx+jUKF
ByarLkNUv06R+mYTFw+locDQL+4r3vluHteZmLB8lztThQFJTfctcVM/4W0XyXfIWGNWuh8WJJXr
5a5fbNQOXOMkyTf8GTAQcxVEJcFSLupk9ZPXpu+akwF6V2HcstStZhFSgwcCF9iyrKuIaj+utyiU
ltZGYVgyIAspO2mgTmt3q7jhSeEXKHh2dbAgAi0CSNOWoIFxOwJm1b45nKAKcfcSsfwcY1ga9+nK
pJblEzQMMq0BwivYYtP8VyDPmlNGekYs2tccNtHuhJMwAlcCneWzLHm+rWs7JDwqsy/ce/XXrk6A
NUwpr8bc+MeUrC+doGVhO5/YNRzP85WhwVVxdamg9hIaJl+FpaOcJe3C+Pf3TJJ54J8HOojkH34g
dVNNDhKq5TRqd2rxh9+z7iuiIomZ0Pr/RP6HzoNyvCsUyoXkp3JRqyHkqjpu48g9d8Z0TRZoXjVd
m8zgcq+erCA39mMBEfGjmNYr81YK1PfPXqwpN0VdVqrqbEQLGa5GaAnSjUmcR6RsbYcztszyTV08
R673THzN03gDynlUJaw97XII/FLUtgPvHPUrY/RajSSmsjo3DGJRkETVFfjNTg9FqwUMH72IbrFt
/Vg67o4GY1DNY9UWFnie1TgYSNOjY9VQ4hUkieLzTn4bVU4vnawWveGBldiBAiAAnjLQaZxhe8oY
POjYYhn5MZqaP5y3n4p5I/PiPOcg83/mrGbYqtDdwnvwGsn/d2AL0ROdenQFuXU2pneXTiKESKND
M/XdXn6c3vPJ96n4gPSk9puq/EwIMPDSx1AYf6W2xk6+UD1B6HTFX3fWr9Oph0wzedukL2t2Kq6v
OFr3RDdL+qXhzONAm7c8yBx9TfkzxM1etzi4xUeyEM7GfyxJLoaCwkOtqFRwfvklAdjD//EvpfVw
kxwCkuazaO/AraiptHPScJTKyJl6utkInphDR1aqOT8U1oCHP9urTmH4rnluJ1IfK+VYZdZmad5k
yZC68MUAzo3lHzAAHbqmHqF5psvg0NSA7dqAmpqIZk8xxwsTbuJZ9k+GyFaMK51ydG7evTzJBrXc
qNyuKI0x8eTLTVEa1PPIF3jpDYID+xrGq63OOgLVxIiDcLb/9Ep6VHjlqpKEIdJYwbSUslzbPd10
qAhtDenU0AQGUTqZ1W41NABxUiHIQZ2ItKg2tnpJIXk6YxZ+jk7x78IGVZNLqKw/GxOeHPZDF36s
kGSCQpUL1KaJvkrVm2CKo701MuGU9fDHBtxyOEQT5kSlVtcZ15RIvphSI4Ik5ZrO+Tui8TNJiKY/
2HzCcLOVo1WSrJqEIMeuAYxmW20BqmhGqCbstehdmabnhLbhu/cbwsZoI8FC05U1HtUxZWRUqXNw
NLiUfuWhX/foN9y6x4swwTZox8IZ9p4dAwdGZAoDqVUL0quyvbulhuEnjQVGYeclw/hgYoKAooEr
qrrBL+plI4VsADYeoDq/IYyGlLhPzu+kN/fRedXHjAQAEKQ9SBreSURUfWSeuBvlx1vZ8MA01Fkt
b+QMhh+Xay8311G9M8hjAR5Xq29plAN5Y4GCPJLeYfclDK8Ehv0T+oruyrFulc5O9ttN0cVJmsAz
DL9LAv4IVZFvzRpbFYsvQTJkPClr8GOB1pj1dWVirQ8rWH0nXHCXqYM/EmDh0D9uOcnenPtNwt3M
xx9pXxCvPhYS4rmGu2thlrTTT13m7cP7AEDW+rgacZB5dL/bIfoMDb+qTvrE9DX34SErVD+LiBMC
aDdQbTBIs2XxMv0fDrLu9kD8QdPJ4XS8CzC5bpwDO+qprEVf986VKZ9fat6K6Fs6EBcjfs8S8xLp
56llTQL+IvclrI21WtFXVp1EhAbbiQgyMfM98Bf2mSj+4w3D2ebHJu4yIV+K6LoEnzSA2YTLIU4Q
F0aAjIn8kztXr7B3PcD1rMEd/IOWqPburXjLm1nyEtQFMBN/GFpkoS8ZlR1zrxTPiXyccvbdwVJ9
S+/F5gYfExCNh643xUNvDJuBVRb3muVblvpK7l0c9e+piNDd5UTz/QpiLb3qO9al1kpaAkA5lMkm
kyg+yX+swqolD79FKb7t4pb1J32fzcqJfcHj8HP74QhURlNCgVhq2DCbiCHmnrwnk7Nm+BGIZVn6
i+igRf3GAIWaFpSYJKJwiW6pS7+T4oSKIsXepzu0lGKEi585cK3TUbKH58JbHMJqvsWC6TPfwksx
8394BF4pQ3ho+ZujTTnUSNwEumrHo0kPWDWvSHqj6EKt/UFpFx5XBb+yXiH+HT4HhN35mHyoNshV
3xNOMjo/RdhuohDRBY+lgaHFlgu0TV4UPVUtq+DIWaVSmrPkwy3NnTUcSTCW3inUDnWP69E7emgm
Bd9voZINQP4JaJG7VjhWG115RnyfiTB+yAx48czF75rsbTGlcLqhdM852WGJyb49UEUF7B0dZW+S
skU5+9LTXDAsvyInhZ7/4DIzbfGAbnsl+64EaKTShddlye9eaPhZY585RUokZp5br91aR3DA9cwc
ndTPdJag/2/p/uocMGnRmgjYyAspp9vMQynw1JcUOJmYQpU6UGdKjQJTI47DNjC4JyeUXzQYodF2
8njtiQ9mKsRRvMEk1mvdLyc1kXcI4Vs0ioDSvCJbJI7Z2MhZDsE3wttVnpd77kBH0S8uFZAmHhNE
fqC5qJmL9l4QdTDp3Cj8DEVMrmiOFEDfhHJH7YhYQ2fs0WPMHNjPw0YLP5fw4JlBBqE6Ohbn2nnU
f+kkzgmxD02muBWWLcFO7WIameNXiVKXcQv7Y25LkDXHTJBRnnWAY3nn2gXPNVrquiSxRpMgzoRQ
W6t84cXMWiQ53iVMRFzE2tXig8k2Xyn4TOEipzLauZC+hvOlC/c/OYEy9i2glnF7XJJ0P086uvG7
iiDWZmsywq2JDQF0pjL1HwZZD65pqsGfDM3X8VF3SbyWH6fHj5mCr3bQYcLQcYujORl7JF8o7EER
lNIXEKizxu4sU4Es+yHjUmVM4MRpx9hed2+GTD2RMaDOunWjDX8pzUJGiu9HCqPW4pmLT77PbCHq
u2IF1LThY5r/5vnVsvXDv4kubE+MkJIgTCn0YhwnW2gfxsFYjwxCX4BQ8seN+V8V/Wp2oCAYCnNA
wBok9c4jwOmgWq/d5Jyi0COBIuCXh+lmJBpcZ7hLCrmIMWjOqQoPDA/k3IuJtpjK29j2fey2klyS
P3cfUzkr+MZwbS/RmgMXwzRmF1xC6H8wqgwFocE0XCoYs2bjUaL+ikrkKaLBUtdifZzyUw+TExGS
rgdeqX7oXQge3voVgVSaRmlMa4HkeasFloenSpoGcnTpCz2AOTeAmPjHbEK80QolbrsZc/2lri8y
ajAjp5A/iL12qo9Ck/E9BeLMPV4Gz2JVUW4MzQc+yLn3q1/+iLMzUSSiUbTM1gQhZIs8UBf42nw7
Kodcs+kzn4IQPkTCaxJmSxh7jLnai/Kzo6+Gq1te9VL2QFH8Sk4qLkYkYq+HFpULAV2DiluW4CcA
E0bhHqURYxe5dWDOsxSzZL9I0JP+ai/I7sgTJzVkskndyq01IXzrhiSQImuuRjvscAgavMZTtRzN
WjvhW9vJr0KO+UZu3K3IuRHwgBihOaI9Iv+rvKuqhleE9679ndE7SfNY+8vvaWWkcdFxP/0SLyjv
3Dq+ziyBcq6fZ8R/4J7RHTk7nwTTG8rviSDTBl2r/KHHYfyDcFyGyoyDcmTckHV9g0E+tbGJFQ1L
w7c0uKGWkCiiIzPoFs6AcdrJUA7liWHdrKqgQvafSjcxGPJUbaPybpcIVTmp0t/GNL9kkkLVP3EL
QEjghU8fEKHozRnCeIgLgtXBGfglW16q8AiVvxTGNnTly3ofehalGFV5fC64z3JOxLaKSHtyV/1E
Umb6WCNkJYTxjqhFL59zaxwj0jP/NJa1URVooQx0WARTjugBQZhJhP8y097eiteSFUhwVjE+SI/B
NGbnzLpIuT2nXmXtsWZUw4PvQAp5DQWNYH2Z5BBV6tpR48QyUIotcF0MEmPFrsxIzIRHqC53Z0xO
/z89T4E51Saqx66XY9KWL4OCzxDst2fbX8iXtSzQHXPf2Vd5nJbgBATglW+tm+L/swKNzyOW0jpL
/Wr15jnq+raqwve+hkZfDN/UsB/KUSy+ipwKCw/+ibgpfjIuqqoA9LFIWQBcasdt6cSruRHkRtub
3ji1JYRM9Qu3VJrOJc1ujgDWjR6t8h7y0WgIfhNg4JmQ3OSBxwexBYYGs0IDGvo2rxJmvxd2aJI3
uHpQL4TM/HBxfDX91nR2iaZc6+J1goTNGbqn2T5plvcTeTzkpxyJ3QuK2VVO3HBH2aZjrbuigySj
FzhTuZXHa9kx363FPK4sWGa4PNu55h3SrtiSQa/Odu63IqppJrzxkNJfxBOODT0iSziyt1Zt/VEw
mzRec6awValQqcWrKIbik49kKlvGcZTwSbUCZ22S7zvpKmv5uSqvXT9RAq/lz0tOzK9CLA+3ZANA
2yXhT9vLuBdX+HnvAe7yTCJp4oYdkn4/SyAh/oo7Fu82oUuHevvlrybhTDWVlATshZ5G/9Vad54y
ilyqPzlMebJwjRND07R3xkP5XNVfPeRPh1jE4hgl7UwhnhFYh/b6k2N+ul63CpMHknU3ad6nvllP
ZHaEFkkwDTClHP/FNZquilPtJ0RpRCCgCLMoqTN5YmO0eKdYB/rxqpl6hzwM8Hlsete5xFHzURvt
ftYnzDXEqGQbx9BXA7ixMpp447cjPj+veNWBYFEDILZjKeVDS9jRQ7EGJWLyykH64At6X0naT2XW
b6ajvWUZ4m7dJAjUhCsflAmxcrO2dSBuXlcBQYcP6u/Yan6Xh++t5RHl5K1qojW4vx8dwS6UA0bN
1ssweuQWEYQDKO+Otg3WY5gs5DciKHRU5cwYelHvPSma+YPcAYcsvV+D4rvPIb2N9vBSQa5YGuae
ECkfPIhfJSHXzCZpHpF+cghYWiI1aLuDHnHTXGou/ALiaOTjNlGVPWOY2y6irxaVS+fe9FPeXlEM
8Q/MAikMCsSw7j4a+ry9fatvvWkJVESOqiZxTc4XWhbFeErZ7En92FjTGKRi3NEGeiw4B3Lyszt2
A7WzjwOnc7EkP57Cm9BPLTpqWl6y6idTSAZIDQqxovGzU6fTPCQ+F0KJVYz5cMfSyjZg4HMccdYU
0XHuIoB2cWias70QG1D81ZvF13F+Kq37KQ8C57sHGrAsjfxGbuCJ4nUe1J1LiwCHu0N/eQj56xVE
89SPWEbGzn+GfJ/1iLzVs/tv1seaRvzOCFI7+53F0Sjh7rFOt0SQSOdCH+Wbpf8kWkk+PWGJ49F7
ARQzqInNHXdTJ/OrYp30WDkYvXMKydgYxE6Lc7q6muot0g+haW2r8dAK/v2auxRAhRzB3qHYE5uH
lOF2LX7EGW976s3bMe4PvTCuwK0Shqzii0KOPZsOsw4ML5n5eOVgXaP7XS8oc8XhNupY1/ptKwhZ
V7TANoYzoyXWXvvH9Y79zRvpNbeghmKB+ZlQyghb3mXgxZVy1xQJS4Pct8vVTR6d1TmHIHIvBW4L
fnOt8bA96NspZ5kDno7/3j5VVSdcAAdwHCQ1pvbpKP38XaoGc18/vYHyZyE+KwV7sZRVMQiaIibq
l2RAOWsO22m0N3MnjoY70FWxT9h5ZayCbJGFw/8WxbTqZv0Q6bCb5rwmw/FLEOHhIFSp3F9318MC
DniQ2zLA7Wjx+EqNX50Zm15/OBMK6/YW5cab5xR7aRmqeFpaheEWFGby3guBRgz0kUiug5TUyQF6
6cNrov1aBoBvjCNU+dUQMnbPEOVBiWbB1T/sjo269NQ308kOnR3UxKw5Z6V/2D1mfL+r1tO1OUaw
n4Rpriy/vERgNgdVBP3WJqzsJT16yB0RUT+MXcI33l9TUqud9zL7dPyRHvhhl9GZTlvRsCborwfi
IUAVdmMNpcrS3yFVEi/mmoW1yjYG7h6xpuOjfKXSGlcpacbm8Ca0t/nL8ZO9m9ysPIAmm6kMAJVb
E0IEH4RLwSMzI0BubNakV/AEvoR76X5GcyKQl+89/arhMtyjSju4T/XZEHLYb3ttn4bb5T3buhdl
y3tsBOZaEH6pvkQnqz1IDkjZuVEQIz1YezS1AokToEj4cPwon/GZTBt09kghl1srbsmedQsKrN7N
3Rq3acUjQLUVnTwVFgg/Pg/xlbjciIJPinlYyUjnWM+vpRO0Lp7tl6Y5NOSma+81GBaajv6FWBSB
6BY2I9zWxisyGpVuSWvN1wCueBGY8xBfqzu3Cxb9C00BlaVALia4war2/PaeXLJxo/1CwNqbOLpQ
xalMmJCwmtnKNhpwznyRg0aaLj8r0Z7o8b5b7Ww+aAHCmkLWbQl4eKE+2MjeiZig0BSnSHEdKSh+
yc7RGcSKmqpyY36XxgpNdLZDOcHPVtVH/tx825jDs//RdF67jWNJGH4iAszh1srZsi053BDy2GbO
mU+/XzWwwGK2p0e2JJLnnKr6k7Kfua7uDqcSIwEgpPJ8An83nvqtwdx2ZoB/VdAXmWsxJGWPR3OK
dMAhtA82Voi/M5nWFHlLyEn5GYoTlBiaq2pnpO9kZ2aY45BNx3PllO/mm1ktE2thLsNvfI1IgOOh
817go8Tj0W8/82qDBYiEH4lWhfpz3QzUYxumRnYEWYZBEP6V1OZbu796sBR62rIla04rVyEo7bZk
mgJkTjEWLKsP45B+dhts6QYF4vjTAL99mVzbdxOt5xZKBaJKGtR1SBfPOIvH/KvexZ9U8xRBKbjI
AcGZ/tni6H3p/oMlgHHjl/mTbIK9+gn+gqoMsQKFaqSvuXqAP7z9wDwWg5dl5m6b+uQp0HAgU6xt
f1F8j92T9mngLQloP1BLrRifqvo2Z9f65vDoJcZmeNXXJSuZJ5S8KN7FHzaFe7d3LP4230IOUGgJ
+zcIIr2LcAx85E2BQYraAe0+NxJEhn45JM2x+y/OlhrGgWvtJdsH27FeSv++nt/4tHCBGkZOD0+T
v4R/dvB3MQb5lCVENnKC7mnjjK1QBrIF3nhvsl5gqZjyEi4mTzuc2fwTRSoPYIW1w4MLrVB9GDs+
g0GmgLBF1jPOIXzXTVSsLW2Fn0ZtXPx87Ucra1W6r/kfIEyebC1tj10XbBmbrC0OyyVzodl+Mvas
WP8nv3jAp1y9bO3vda7O9Im//fBpWBC2F9Nw1UAwD7GPMeOadRN1nzzfguTqB+OQ//QMV7S9i16M
UT3lD/aU9pJk9U1wjRvERYeMxOUIcie6pdfqaPp7c+o3WDQlst/Y1nOQnMcCDh/2x+so2Mb9OY/W
zjcjK8CCgxFRT+BD+zGF9758zYwXXKAcMAmfeK20OVeQIMdn2IX5tLS+NOdcIzgoGMo+B9MzJWWz
VsfzDExMnixTWL4ZT1sKY3tJT23CQgHvXmFRClyYrlxnw+TRLOiWXxiweyeYD4G5qtVrNj2n48VX
rpo0zPiCGS/B8D4YL4rzqvav/LMkrQdPne42uBf6QQgH0bFwbn7/Xhb3WHtjXolakvhHwC8cSiCZ
dTc+BBLhYdnN+LVw2qM4uCUKzSMe2l1PxsedUDccc9ioZodzb4HuhqOEdT6x5FeD+Zzor0n2MoM6
GUsDfb19dXnCphWOGeQ3+zjsx5SA+5FqllDpOd73f8aeQ605co44q+yUvfTUNsHG31TJ0uvuUcH4
96MaP0LnE/ZFyeXg/r7CnQL8zM2Na68C/V1nR1bXXLFUOXIW9Sv3lbVpNQc6RoBoWc2xjiDyyTgU
4d4t1oyoHe2G/VAEjDJ9RxtH3xE7gfZWj+XVlGL+joWJCcOPsW5UvCqXoro6RKd5U7EZmktnbX3s
NhkboLZ5osOhMMHOxvcv9QPc39g36/qbhc1vSrDYCLFA3Kg4IHDg0p9g63r5rfR1XexannF/qecL
x9y35SaKN+OhAe04ad4aZFCHsa0Qu7KMrhnxH+QY72C74WcaJN96oi7ZTCfyWysqIly8g4tlfKXd
b6HILhu491Z7bJpx38Ts+vPwgxtRMm/w1EJeyJmi/+beut/ynqznBle/DR7dYL3MfdlxvXIfvtMb
Fh+UePUWj4OWth558vsMJE4yRYeQ9qlcleyAxZP95io7tn4j39r5OjjhLjkt/7MwRr3x7sNz9tHV
u/6P2HtiL0JsfdCY+FsXRjEZXE/WFhblnZYfp7y3jDDl8kTdwYgxJ9QA572tth+cLUWGtulxYcCC
bl6WyQJ1+zcmO/lFextwyUFYi6XSOthSdkRb68DeZTP93PbtoezB4tcTSicNS/B9lD/8tzC55u+I
APlA2PApOEOdtZf0XYH55TPihCO0rTD3hlxw50kPus9oY5lffb4tvL/Qht7+1Bb7megt5G/V05tx
rbBHCn/p/PtmgeN+ED3pP3B93Z8JZj8MzG34zndjaSba0jsxuEUHi2eXtg6UHTgDF3bacinx1lE/
kJtw5mKABG3nZK2QpCJExBLz1uT4Py3UbtWlC/MNlvdToD8xSU/dNQBtJ3cRvePJ4Jk0cCTREE9D
8Vpc2EFAuzwwJhKKCIHAyxmQe9XuLXWfEIWtHNF8gANBqWRIQEVXKA6jaPqa44gGQ05JDj98pKCl
pNZmLLbjoYr/G4mN1xZuv4WGhhuRp63Yj5P4TiqB9Qxd27ewstliwhuvB8B2liGFyJX9I/3jIIu9
dfCV4TnnPsWfFDMnf+eaS5yUo2X8AWk6/3QuA9Let5bG72kmwgxaMmcZY9NhS3WYg4aN1gWsm3d1
n11lq7Jmpn3MSBPQ4Tv/qXfOpR5ZqGsid1rrTOz0Qj+3u7xbqWi8ICxixCc4QpQcUhMtHQjB0vIX
pE+AuuNkn7tXOP0TRP1uyanoaocON6enHoiq2GbTntoUc1ZK0+653XIuZThlJ0ueiZH5OgKOdf7t
u/ce38nv0UCOwggHljBZSFhqLaHR0crGXOJ3l8xy6r5dv8H9GhEGxL8XgAPzX5lbfrcdfuFPbCFO
t+bwtsZjhDHIqmRbMZfFySppU7kjdv5CEJ5KFEu55NxPbSLnluG6G3ABXXDw/1AC0+lRmUdPJaP+
h/rZrCnyJhITtaX7w/7XdBcwD39P1JayZUVZxdbk2y36XbThIzA/qXAt2/CwA3Hwo86efC8mRMVG
b646I1/1TDFYPz7Dc/49P1XocrdO/YZzyLJlmSMohcACDls9MfTLmKV+EtxaMzJivrHwdZy/WY4b
2PCEy01v23hvrwDvHCy6wYIIXVtwbHuXLNhwZgzWKkNvEp7CBjIieu1nKqCDqp4U1hEdXu1usTbQ
2n3lLvUFxjzVJ9waWu/ylatWPBERIfcIwuSWDgGi0cCom4W/7I/BeaperR+ZD9OyQRfUj9pPEV1M
rIj/0k+wXcz/eYzOdnGbD90m2geMl57ydy7jJns0ztL9yz9JCfoZX/hi2ZEdYN7T/LBjfncP0C6X
lpSMTSx2N465ZhePN/q4ob4Nts6F8+Vgfqou7Y1lXEL0pQQqNXjAbAvSjrB/YKZ0CI2t8aV/BvsS
M/A9Higq0/YtfCQ6AIA6DLn0VeauWv+Np6tEIkpN0xOw9llMH5175w/EzCek8RQ3DS4/Wrn2oiUf
lvZw6Iw75A2oQw2ol/uShPEPiKUeLmQO4td9/m5foh9tj59vbG6oqjhFfHul/FIqm9tZBdHaQqVQ
V3m2KXlIQGYLOaLpAdjzKghX5y6/dRpqNAL9cCmhxoZ0yXaLLa+zHnhQ8GQkwO7RD0fjyw9uYGAo
K8ICi6D7lN/yrRLyigO9Tf49MYuDXu9TJ7G56d2J4MEJ45qDMXGDT2Vy9X+a6D5Edzgdy7nYc6HN
5DvVH3PwGZaIO8+e9qida68/OACn+ACvIG4O/OVgvLfBp08j/5LgEERwHZLdHSdjeGC9IpXNGGIQ
ko3WiprGD5/r8aXnjhGWAW/7zdXeRS1uw2SjYwJe2uI2ErYPXLENBAur8JHe6c3KcGHUx7J9mOVJ
SVc1c2V/TTBJ2qD2Xbn+BakN+vrybXB2WU0k5pNxx5piPPYKQSlPPrQva99TwRe3ft1yAdCRYC5U
Q+RKcOctje7DVxwNplO7HrRDO/+HoYpQOW14jUX5NbZnELMOjTF5QQ5MZuWZiVAOgC7TaXcHJ12A
XX4IkjhiSVwvGdCGKLIUHOKjU8M8VVHfBCLBWjEbCb59r5N9MaFRKXkov2CjLZi10JMiH6kXgoIl
KGo8rJwzJvFYkwJCTiwg/gSygN6loxMXqVx0LlDL5vcEPROiHfE86N14P1DhC4IKeohASMAIhSGA
/N/NxIYugKAuwvfI8xZgvPj+IQ7CrhR2HXmzriTBimktZqcTEwATxqQ4X4HKOnjgm/RrfbKtu+gF
xE5EaHCI+W6M6XgvXE0M1YHxAnbRkwac7jl+8w4ehYgQpk1ncdTy7uMGoFHkq0wjLPQkpFZBh8mS
hekvexRxouoEvMJaBTrwW4lWB3N6V/+a409qOcKg1TtAMl+pRvEc3ZXurEWfGdP1nHPBgzrGp1XV
5/8c973337jMXvZbpS+cZdDEIT8ikpT5WMzkGFIzA7YZA1ZgM5ff2tEAiL7Rw+qP2bhTvnYpfbi6
Jv0R9Vk7OEsNTrauX7kFtX2NE+L7wEwLvdw0CVlMDMJydBsVqQZqP6aLyiOuhtInLv/y9DyZu76A
V+1qJ9hqm661qGydJwPBDBfUAB0bEZOoxNtBxcJZKP4yMyjjEWlGN6/7GwGWrd6D2URmH6JJzT+8
DGyVYngTzCWRvt4upCGHdaazeNTGu6WxiSSFJrKONpik2WIfh16xzy5pEWA7wYYIUFVqN0wS2LH+
ye+17ETuMtOyoMFidsQf0/0TOTJniwcdBgtKd8AP76YExCFRm/BwoFwckKf8MigFLgRwRP5lKgzF
meIFjD6UVT982Zb+nHAATKm+EuRXTQEHaXbpC03iDHPP+Pf1i9q7zcTuaN75339ydzk31yFo0MiW
3EWT1KLY2mft0sVLfNCgBfqLFBaSUaHZglxDOSZE8ejKc1NR6OoX8V22u6tLa6c+kJo61L+Ocw15
+nhGhTiI2N/vkOmh+QrS+wRoNUNzjFa6f4KbAnONO6AgEppi614TTzg7GfAbq2e0d3zvf9AcGBbX
QlgEKB16LjWPV1c1WxQP6Mi4G0sREpN4WCkD3H1IdeFCR47X/+H1IsRWUs4WZTWchbbXEHjKTyHL
30iypiBSQmmHHk6W1QgPOisOgZCk4VFjfITqkAmRWnPkePtqMHchzInW++vzlxCNfVG/euP43xDO
LwGEqFLvqcY0IBl7n9nBWoOdoVCptoV5zUlssUfRF1HBuPkpsNplGEdrIOWYoe0IGQzg4dw73WuJ
LYzwQDXIRdWs/pcw4M0DHVd9eDSh3b2KLtbUQUqgM0Jt5kIAwsm3kwRTh7qv/JW8Xxc7ehh6T6Ua
HYUhKHB4gVu3uHM4iOmVZJOkN2fMPhxSukri4QJIb25HcLFqQziPomWe6YuODzwCcSLonRN8scsY
PyvS1j/mOn4MMYhN4HZkFAAtT7RCiA/objOCYdOb3VbPTVS/o9h9b0LjEEBAGpTsYGbORxAeuYGV
j3UhBpsMvZWDomChKwlbY71IyTWwW3g/GP/kPE9ghEIjqGtjI5ZIEXWw/1tgTZnoBQ7C0H9ZaYYA
vABmrqtuDEtbew66c4VagHTQ1t0JgQ4bpGHCI4NtXcfFyPpyYC1J3LDQH1w8yC38N/CH/yoJaiOI
ZokSZxvm3fOMUrqYoNroPlbS1yGYz/pcoturMxhryb5OhoeN7dwEkENXAaRj5+rO/HcAjYjAE7i5
KWNGMikuTsdhkNUo9RpGM71/9ULIn8WvC/cujqNrLnljrsCxg+8g8054EOA1wHPxiuCiQ6VIOWbz
4EsFRp1Q04TQpnvbXct2I/YuakeFo17jIr/o+VpYQtCLhC4fU+9CkeS0tVnM4iCgMYnD+SZrHfKD
qmV+0/3PxBb6HFnKch5LokFBNlzq1Wd2oYg4GLkbJY6pOCGsE3xZfBBqH2tvVnxAq5ZYWGqKiJVs
5eYWcdoMZLuu6jF7FfXRP4NVtVygeoe/0RElAyiOn1WbnVJL3QpJInCmnfgZKdXR5RUzF4abQyE0
awxq+eSFmv/znWqjfBsOqOEhj0TmsI9e8+KBPhShE1C1PPGiI9AVEO1oBGjACwRNjWjZ29r/qZTg
u+bfM5o720Tpm7wZPFwtuBMLGSudxP5z1PJTZ2hYDKuREAzhk/WatrO4DLVNIorLMLgplnkV/A7Q
VWoIYvJkZYhWUvaAyms2hPWUUbcxmtcy/zDj/2rlYCIZL/s/FzqKAtsVHiq5wCriDw79kApHnhvI
jZeop+jGTlqrKqYgxkacR6roTxwClLsliDsvFD91FAM6BAvDqVFB6gjjjT2Llz7jGpcOoBBYkdWv
VfBwcfng+HMJOvjHWnOvlhg1wTPDQ8AyLz2sNnmNMXob6KdjBq0Lt1noL+iu5P7x/JSI+A3dWMOU
zAl/Dsb2EI4nz4sfwitmvj7dIoggHJLeDrJOS5SGmCj01e/AZMFkibkFD4JXM3TYerZ/NDGc0KsI
9BtrzfGqelDz/N0AURVBPj8mOxNcC9nk+BSFfRMTIR1okH2feo/Sh2JNMbQvQ78iel8GVg6CTDra
1R9z8SOw2rVbO2uhIIkz5wDxSByHLANsmr0dpSw06wAVriKuzBA5njtrY2HVriN4rjpnl3i9/oQ0
HzujAl0UxrEVPNiJ5WWNCX8J/WiOixsxkTMakey5M781Y1pZ1nM1sH8Z7wPzqjIS5dA9BUfxGIcr
6bRuUmU79o/Qdt+iud/MPSrMjHywpoVmkmWoj0j5SuxF7wTUyT5wwnAy+wx3NO/J7KYTjmpQuKCs
TcFySNaYR2CHjoAHPAzWArWPGhEBKKZCoKMBOTuK7z8MUNJaVQjyinAvVLNnb1KvyEcAm4ms0WCw
oicoYnJPslsIKBnJRh4SH/IeTcMh4wKMXrFO07vFA5x1f2amOcgsjQWYnYmHPCBz1llfFfbx1K8N
WkFRtRB85Nd4BA7qUYLa3dR2kV3W64xdJkKWP/bYDM945pP1bM1Ha+SL9fu4bRc1dWnFM4d129LO
mYcyfguyAAacuQo/2hjdOi07TvCWXx3r7pBC6KekdtXmCJ4MwMDKTQiAsNvstcXrHpJa/SIwr4mZ
o5MyUJ5/Rw6mHjaXMwSIlMpnqVaMKNnaHM96+TIqDFByjBpz0jgRo1m7xCXMHapZkAJIgBCPkJzK
NvlRGHPPNe4eKH9xW9mW1nB0sHtJHfV5xOBuZihWYsosri65NVLP+Msg+K8f41eWSwB2A7uZaBda
hl+tufUGcry525H3AGauDXgpKM0K8hy7KpakseqttApj00nykaEcThGnTaw/l059pukAE/Xnve6/
mRrHEJKVTQb4mxbF75yVIkt8souBo7NpVlZzU+ffEualbY5fGY7ODFi7Z/GOsqbitWXcFs9HyI+o
5DGA1JERYBwhEkjbafEecZobtW4OrlCDB8p1s/T8S+/znyJ0DxNZjblOe5TscNS7aiEgZjK+Vbiu
uQ3+sZi5iyUzVkuBA++J6xZzzZDiaLHG+BBjN4cYGvh6MdVtm3QXGjvpuVJQg4C+C1bPQvqfuEpP
wVvPLSu1q1pNR1xxJHUTncKCM4GLyugc3uo409IJ2KUccv2zpHefy2gt4jeNBMIuUYgMqDZxQjXO
lCGaz/izroI3X4tPgW3sa43pYkZgBK6mkT38J2bFnfoYh/aoxjMj6jnE1xQfwnbEn0IDwLAqD4ga
VV7wUQ8o5836VaISnfonnh5ZnAe8HvXeXKExj2GwoHEdBuVdaJuylbGTRz9RYD//YxJyTJmOeqzY
FWpx+xjUl2gABWvq9NednJOb9S9ZYx/MtsuesIyI1GPZKAfL6C6DifVEGmhbw2MS66pbtQ+I7KA4
8satFtknSRRTNKr0FkZTMH5nZfPS6cmhbN3nMJcJzbTqCFzRRzY9o/HPGXaPiZ6A77T4tFVYKNzr
KPqvwN969CJSpaq7nnFWcQw3CebmCab4Ta49ygbfpVlPL7CzSHFyy7PaHBzEW4M6I6tzb6W7CpoQ
ngvFBDVaQx4FsRjBJUxVxJuqfwnD4UhltrPYPtpAfCnTsz39eC2aJD3d5cxcw6Y8d10CTWm4GeN0
8WcF2h8n0Ki8Z+1uMLuzWEKIQEUbso8kWvYa5ooAdFFknxHSHeHw741+hG9vPi0GLoSFEB2exbiQ
yym8zYz9V0FK6ObLCsqOgQOCXuqr5KdhSMkplcYTHiUYLiZQ7icT/T2kCXQ8FUkjYk+r9NqWJg8z
TVPFWEovEf2010i3GD99zYP1sFtquDS4JF1PmJayoYAbLDS0lAupsVYrfZsZ+YcatzxdNOJlSyYR
Q5zJO/Sdfw5Rd4lZT4l5RkZhTRrXjMWPHcXrGYPY3sQgxlRwJagRunl/nUz/9Vvd+QyEMR62R+I2
45/+mNTzXSl/m8o/aJm3cCPKosI/qDhRK02yl6Y5BeJoY2tp+8o2QCs1R+Y/J5tYfU3JGLLYGKQk
b0jw6Kvg4Ijmg2aupwojt3VPm9cts3FcFxX2Q8b4y//6cVhojXqaRrAcOghdRBfkURhc2EBD2eiZ
B5tsi7hEKGSr9zZTt2PCVK+cSSYiJ9YDIioAqtnri0i01y+VkV4cXcOftDq7hMWMLZJRA3urIXtV
42hF8DXii1J9q6bPIIbylQKQ4FvTon3V1XJdB/dKJzWaB8LJiBgayPS0eT4zaFbTrRzpWwz7KzPj
ndFjtlz2HB3zxfKt/9QWkEc/jFsXMpUfNp9Wbf+kcblqWRhK4SGytV5kfGXDN4L72IqjpZn+O4Vw
jvDsO7VVT9BoCT0Sh++Cp1x+9LcLjP8YajlOzh1D0Vlxweg1y3k+aED9dQPvwP7q9HM1d6uYsqVl
lKgr+BiGeHdrL0o+4w48vuQRMYIK9XgRNFc7mN5rg061dEtmhPp6cvr1ULXvzkQqnt7UIEmgGOY2
glutGg6cV8wqiO3xNolH0K4laZ61sbU9RIk5vh8d/jlABx2wiiI6c6lCHSiZCeu4RZoinGzkTWGR
fUmMCSG2yrPaMF4Xb46iGG5CAlf0acUoy8FMUdexgMyXIft7EVvoqr4gzY7qNSHIMyQfktfspJiU
c9aidhWGlWRGyK9Le+saYpCWwLkmQxgb8yTB9+e3QCIn5ukQ7xZ0NV7gvTadghcr3qyO/uwzlCI5
+t9YQVVfR4KxV3Umuo14kwJWgQYS9DeekvcuJRIO3k/oGFiRN/+8fPuCMT09gmxY+jxv3DZ7rkN8
g7qVkxpQM3ZtNd5HapW5wGd6+J2wMp00VDQJxgZm6z8XbfeVuMNWGZnmRdfaqIliKsNzwoFTGsES
4DtlhdW4Fdnui2H6x77qXmzciIuMXmHWDl5THjOE61Y5v2WK86s53XIool0cYchJzor44sYUNyW2
QzGzpkynmM6blzY1z17+rvTltcfcCGk5Q8yCfB3bdY9ZGjPPTiB0ZYxqygkIh0huj9DeBtUS5pAB
QuXyWXyDszLaRW51iFN/FdYSdo1gnNA26Kkt0w9Uxb6hHYdgem1iGrZ+3KvhoyBsyZlPDYLcJz0X
34hm3xf3VqZlfbEcWlgy3bcFzJva+X+Z5T0Vjrmy8enxunXTAD135Yvqa//s/Ua73hUOiQxKdGlp
4nIoGLpv3sKgXUxcRy3/6xoI5xnqaCEqNxD0nScdmBSh8MFU9XcFUrdYSxV6vqxhmrTxKjaBNwhv
IiAT/9z2KuMy6tZQZo3QYCeTowqGlskQ2kHA2IBBEaYllFfN/GV83iHz7dR9ppXHOWfM5GuLVP8L
8RsmtrtWpdfBtza5NO4CV5CTl7vbYmC+mY6PsfPWdVVAwx7xpEjftTTaYdgILwVVW+pSpsQRfo6t
0UKLY6UpGFQG6QO3Y8/IV4NHDW7i3Vd8GX26x1vsKcR5Sz7ZwDANR/mVossFrJ+HuT2iIdlYbv2D
ImDDtkjUgm3b57Lspif4h1e9SD8GGdMg188bKnrmvg2lZzAnb56mhMsRP9We7KGQfC+XvHsjefYZ
vIQF8cuTdoo0f1k0PxZpMaI2djvG//Fhyo1XP5L5IuEYRkfASH0ode8T5wFaIAa1LfmlTbAZouc0
tP6cAecjDeiV+UDm4BXfvGZ1iLVbcoocKMvwXUOwiIhcFa1sd+rUPaAyrzFyffVcE5vVYesPVEjE
Yci9mPviQrzRszIrOLnta8bPVL4eNzjtIP7UyaUDm4SAW8Nd8vdDQOUz32jrIx0zUqzs6rr5CAW3
RAYdmLA82Xcs339ypvc2JWOpT19mJnxASOqPWI3XHb58ZfAsrRwdlEgh0FLskwF5hsPKZBwgHV7O
Ya7TuvrI8Dy9P6Zz+E7c4Dq1/rT6bcY3KLXM02jFJ3uKv2cfA2fGfLbFelftjQToiv+pbb/aQfmO
ve9dfnnOlF4Iw/ngsYPU6zQKKKBKUbrC0AM3aIhAgT/KS1IYlQ6+q8jrEg45uQD6SuHAUDz1OI3O
HgJEqHT/WV76CCv7kMTt98D2HAFyz8G9wHgVHfBS0rAmPGu8kqRVNAKDf8gY4cmBnSSYjSGfhmdM
h6JleIYYSPzN9Vj67xbGgVC4Lzzcr6DMvm6f0sKF3LbUnHyXkkI7e1jOjrm16dvione8Jt1XBDxX
0TXBeoXtxQ2qt6hU9mmkLipm5iElaU/g6tjtZc2V0Gqa0F8HewmJYaoXYKbbEKJtpStawbr3L2Ko
66OiDikXW45+RrWMfYz3CE1sdo+gRrMZ0BiF3ttogoPx0ojeKKbRS9JdkQZ3jMJeo1D7lTIj6FsI
Hs8+kZix52MXZW8RKcAkFf00JD6spy2UYMI/Zs/AfoWhUaURGcCYYjg1VCUKmjQ0roxBDnNWn8GQ
mGcasOgRUDYitB4YSzUowfGcyU9qfAfrVNODiTV7C5eNp5ZZPsmLF6EPR5DNLQavrBaRiDMSITQC
bj+CNDQQzPfN5ib7k3wurwg/EWPC/mxKOmCIIRXOCybKGLw/Z8F47j38sWJ299iw2IG9rhgMtdGj
DcCHeEiNEZI929bo61tTV77UcbqzN0oNFY/TEeUQzwNoRfUJS30hQnLwtxYEmgsMqx+wRFNL8bgn
REKEfm6vHd3G2nbRb6FhvZSVAZK16JAXn/aYXUzFO6l5+OISnhROa3ZGnvceXUO3mXH80asfPTO3
KJzqdN26AW9qbg3cD8OmWnYO3u1DfB3aPzTtkps9xt8mJwowLaY5eM8RSbrJh/ZrRGhZcVCK18v0
NfomIW35GRABQQkRJGipEGJxTpCRwBDv37XMgb90nKZh95xAIhbzd5Xvm1pSBTnYJ8hcE6MhbFeg
7vuDHLtP/+SL0OuH5D77n8wUBW6VKaADhFOwi3DgLr0ZD1tKi4jCHKuVPUa2ssV2Iz5rIJSMb+tC
fZNHiQdDp7/B2mBpZQRzV/2xtX4ZevT4PcvqR1Mb6/ixcxPDnCxh9xBOmCJjRTrpGPQyAJL9TLSK
NXHITQxUlCnHcDo38yVvoB/YRIdRuzxh3TMlwzl3HuT8IrfQx/EYUxwJgCJRNX2yGeHkykjLRj3A
t8W3Y9ubJoR+dgKJh+UbdvgFY4g39DdAxKT868GWRdDBdeVRE1o8V5PTlv+KwagAqfL0DCBuI9gw
n3YgC9v56m1zFZlngZBCG7eZ8IwU6zp2BIt9WHkGIrz5d90DFHLsm/xa7HxXpn4SJ9ewu7YA+QXa
DoOJATJARPYRiVjoY1LSkiM28c641p1E/eEPZmMmRXIBdxWXLNkR0CxEvYSCCkAcuOGaUYtIwkac
JYrmi5va4qskSkMDYhdbP75fANYVyG5PtKD5XJbv+vBmMklg9OeMEgBGOQx6lvnpZ4FQsCUMQQK+
KGps7Xf2CmqCHzup97wSt4HQgtblsWFpMzNHg3EUuRVlswUkJfruTbiZ8pwJsl4jZwwYHllINtrh
L4Gp3+55kJEcyvfUmivXSk6vGpm9ig8hI1qcTK0o2kijXLUPuUVx/KhhX8tYOp7bc5B5JxBba6rX
K8vY4PTBWtZJIZZJjFPfI5iLgjXwu3DM+r94xQyNHbcAJG7fghZ1xZ+PYEk2zBar8OU9ct7UPz7T
wNBTb78kVGQqjA3CbqldRF4UZ8GFay2oSdwUiDL+TeUH5b+RGJcsLK6wV6MK1qb3pwbFpnFvKXk9
xi/9FjclVsrzfMCZxEn+hupqV8typCJkCujGZzZitEkKbgdcnzp9aZkug9WPpQ2mZyzlEA+CSFnI
YF/Q1n9LmsvGGIx7yHuUjkm5dJLBu2HaZzGnthP3JNCoGQlNRVAy8QM8tFpJ5Kloq+GfqjNaq+HK
7xjxj4f6CXALC8GJmQJIZtfVdoEBjA80Quw6As5zCSvFIpDE+rdsm+q3wo9PLK84Z/A34bjiK9ho
4qZlldypaEH4sSPzaS7mm5wTYq2qKLe4GDDT5hwEhxC6A2wCMdYPcZkTo9PG5jQeMB1PX1047CFG
g3DLAOSoHgT2kAdCoeOVyGsUlPR3wdrz9IsIcDw+fgMxPonKPam5JHV6uLBrLzGIk2ApjBCokzQ6
ln7BzQITYOIHoYQ1hXvcwR3qw9DE0ghLZAFDgbUJ068fnrX+7181N49HLJ/qgLoTWVCN3R7+XoF4
B/G7wOO5VtBNgChNziSX5jNZLYb0Ggx7rz0GnHJPakbCAhdjxl1l2PT9v6dKBzj0fFpOZPv8fm+4
ofvtiz9Wb1A+XGZqFlmPGhSEbYuzB2DQRpLq+AC8YZH9cW9kkwemj/GrjO4KLerAFM/AWHFWZQwc
6tcoYFPPxO+HdbWfevjFwKo2E+q4/wKN9X7xa83S40MM6cXemE9d2D+4Go9I53guZQTWx4zawmHZ
2teaWpyoD9lK8HhUvpivYbhEhcToxyTJBs8r0IXqJASCAheLhhANETuiEZ8JKXKIg7jwAIMhyfWC
UOyj+QmUhDxvtmOMAKCLINva6Jhy4FCLAL1Yybdkp+YasUgAr5pM29n5Rkrg8OzD+kNUzFM4GCd2
8h4rSvOuiXZcWSrisUPv714x4hgUSnq0YHvoedQFJdgGo5JpL/fgVws+Ifi0sAANVRT+8BE0yHG8
ykqulvmw6v5C0CrV6GaG8dl36kkDbQ9YqpYQa6Avy4lAgcakm7fJww31owsJYXa5FSgnmxWsFg13
O23gbdFMMLA3aXx7tmBFEfnzpadOlXq0gjdiN385lL7yVc/OchZMDmL/vcrAjmIzo61i5MOgj62G
wowvxTq2BvlnYl75gzti4oushjOl9298+7alZ8eHAkvIbDXmDyoslrBJsSCAb8Kojb/hLJ9xbRhR
7vMfxQxXMuoIFuZthbzU2FcZGeJ2zSVXVT50vsfMjYqvAlHVCMnUGJrxsWTodNYRumloKLG/yLEM
xf12mzIXAI6G8xRju+Co42qEFoB51Cqirpfv2Qcor0rtRTIHZqYwHpRTzNp5cOoLpJIQRor8BH6W
Mi6imcJDhcdTJPesIKFjYUfGB5K6khcKLBu4O14vYZ8sAQ/qS5I9hpp5zJDvg4DpNPFFeY8beLw3
yRmuNSCOFt4z14/u1xtZc9xAm4Y3+8g92TRLZrJ94BPQBIrnL2FMcROExyaGDrip4dOhAFFLNZ+5
EwtDVhLjH3xRZT/PeeKowCvUrm10lg2UTTj4agkfxI58Ds6U2wjoefOYG1rmTHwhWuALGoHmcr1Z
OuAAgnZOiFgC/RlGHCuySr5MTkDocBrFKwdPUUxLahEYdsRi6Q3JaQ9H2+jVm4vCWrywJvXZsmA5
H3IeXEw3sBrBfI4vxRfQ3VNZJdQzjzQQThhPr5OfOCQa61mHO5bCkQhgHbhxuzFxu8LuTr5vBPNt
cKMdgvQFIlO+pssp1cqksVzKdNZN0H69c5SxtkqcRUNodzyodAL7cTuT9zH94v8EAgC3pXXJHF1F
lBY4bijzo4O1I3dbPqJDPM6YsVPwBSloPC6PhZoKsljA69kP6XzEhkSKWXWsDxO8jdj+7caOfKkj
m6dUalLoke6l9RBI+lf5eQe5bYBXjlA+phRJEyEdQfTXkCsjDQXRSg22l1JI9MH43/9YOrPuVLUs
Cv8ixhCQ7hUQxd4kpvGFkeQk9AIijfz6+lZulXXTHUWEvVc715yWkq34iHLb8fV3oAVYk7cMy1Ax
nEusAi4Jc28iKIxXRnwL1WVx3vOMeWJWOEsTM4bZgiYVRUjOKpl+7jpCZjCYSfn0fnkYp5Y0xc43
vdK5ETufNEDOMCu7FRFg0v75f2zz/y0qgaJf0FoUy82O0aExZFAScQf7F/IJh7WDJGrxK/EsVg5k
Ij6Wt4RPXuRrsK9iZCSKAWDICB6RIvKucF1j2+fMcDDSp7VnJMvxf1h1UiyFtLdTL8ROWXeSxJeb
i2HAM8Jfzng7kCuKdJbjyyXC/LYnyMYdeAxs+m0M+LFnsTZWLbwRsMqpcX/WqavLnfi7I8xaEgdz
fx0h3brd33LrTZIeyfOIRIgpxVMQtBDF3wkdyGCI76XSNmPKSlfjLaQ3XANQA7j9Km1kTNMslZPl
3IMK1ZNBwEvQZsgE7tAyOULIY8D9nICvlAF7tSxDiID+WMr04eExf4/s+Fr60PVa12glm683qDco
D+Q05mADNeenaDjTP3/cvqGyYt3dIJPViohMLbg3OJXHe60dLN60PdyTcFa9Xqc99cmY5LICzMtu
4gPBpZGnBJr08VmJCiUFbr/WjAfjb4gE6wKQ8saoW4K+pVPcN47zot0sBOhvy9mvBEY3qPbGWIO7
uVrWIP6VETJS+F0lomtUId+QigWC7ZGosTMBjyaAZ5JqSJ3z0Z8kS5SFamABr4xRgDJTb88yUl9l
Emtaw49AcEvisDxWXirjtufusybj+8X65j7DuQ7JKvPUV/QioHi7Mbz5Uifw/S06WpTsD4AYWC5C
KyIwUgaWooT59JDjC31ZIivKJGMClADMkW7QAu5+tdg3n5EhCzEgJlV9rAMmU+lRhUDX4UKYgEek
iIFRhID6Zu1we5YGpnTJ04ierhS9xVjhStViOohLkhuHm9T1csnAu2RyE7p5EnqIj+vW5La8lgMS
6EPE7pUCiIRPZG5fl5wvO8OgUPNQ0Yk20WZoAsEF3E0RGybYSSMzILIRPOyfFEeurTJSDraniKZz
Ee4x01sMtiFKZKJZAR82pvTxYlhrDKDahob51A5PVvCAgwlzAUeLIARhuAMW5kr/w9BHeAVOZAXC
o9LNHj6BHbkF1s1wzh06ZfKhGwtA4l6i6BlIhivb2zB/MOvCgsIbgbbieks2a0QfYsENCq74bMVM
d0QUGIoBpRECZ6pGt8fv1GhHTno8OfZbc2PgJ3e5bxNgejBA4oP0NYMRuD74V/iMYjrUZpkP1EIH
X/Ry4VvqHiwF+HQ4lUaFfoQNDQY4uR3MLkO5Bz3XHRARzBHO6K/wro9AH3CgMek08V8X/VCqoZCu
ELYx9TIjhEdGWYs7GGVPkuRjVJuyWLEiCgFN4irhYIYU1NXgkMVc8DQNUlV5qog8TNCzAvWhiAui
jCuR0xQVJ55pn3dmCeGaJtCTBJYwFpcUdbsqN898vJwavK6dIa7lGka8wkJTVpZvpa6oO0mSXGZ/
WGeykOK3gKRV1WnHFkw5+uRM7HezptVtSfKvuQ9gMvdXicGiGF6FK7oFJL9LwjswcgL7k16BoMlp
Ydfz3xIVjXsZUH+zqMyhXeRZTrFPyWRqyZsY/J6dLMDLEq1KlsDZY7o5zJiSa9+hX5NaAovvpmEA
IEPDbQImlGSLuMhQjix9iDfwlDdC+g63Nl+O+RpoL8uBhUG+hgsCQiH++CoQh1aD+kTYhMb7Ukg/
G2q2qCkaHwnEZgAyC7NcElqQv9xnXyktUKv9i6Huc2qOBuVwwN6x1LFFW262I6sSgNUYn3rQVwNw
PrDB90HgKjtuMZoD8EHBgn3B4Tk1k2m3dyGj+Vs7I+SLFe2hjGHABDQ8xSwWOJ8XZge3AJNEPoBH
p1gzATLQY2JfOtfJ65x6C5cIz0y8axoyzyDGuWe/DTArSIYsWSVkSdWataBZZyWHCqbbEQ5WeKhq
WFXzZ6IzMwplP8B6kROEg8/FSErkC08ygMLvhq60uEEK0Tg1TqNLKFlqO+7r/2MayfJUkgtWGxaZ
oRPqG7qx09sd5UC5rnz2JPoQkxpWuiBdTxSCcL46ZC3FEakhmqYPqo4q+dmALhYkSYlOA6o53x18
KOyS9V3AWCxk7DB7nre/wp/xl2qAyW4vGsP4XP0JJRrHABM7/dHGA9hJEEBAYQWiGDhf8osFBXqU
0o2lBympX8X9Y/0oXDgDvmxqTOo6SUYyTRYe2HlBanO6ukmFcCg9/XpqHKpNZEl8NJlJICagemcY
MLITntfWfXNFZurOzKH1Q1Js6qdIoURA3X5u6tDpaaEJP2AHBpCKHREJ1hScrsQILJWUrLk5tanj
EWFLj4FnUANkQRPS4EHwHZJEANOXbKSe7+B/BGtICMQGoHgipkEy0WxxMyCPPovSHAYThScLSXd6
AMR8hSQIrJvZeOa4UgQiqbVZ0ZO2FDDjQGGwbZiUIgRTMGuP9nAzVuz/x2D7hEfsJQHv3bvRZ6aC
GJHBD668BPwVfRiQOwjM8lk6GntcA6G/Edsnt4q5C/zVzXya18cEPpYHNaboMufEVBqV5ZyJUfus
MJnVZT+yfLlMNArgRUc9xMQ0kNr9P6x6lKtJZyD5LCaFSvR8Z6Hbju/VTqRvEvHChUe0iPmkJMEl
gTqalc/G0UmcoQXAolzhauKakW/JxcRai1vPzzUjzBUFiTwRCHBS/0BZzJ1Hjq+5PiVMsQAjYvPj
UtBylQwEEj/PZe0PQBDQ56U443fm24Pp6Os8RKlPykS4TsIAMizuFu9Ow5CpKubBGI/tr6E9rntl
09rbGir5cqfZhN/xhcDekaZ+g04fc0K3+F27U/dEtz2LoM17GIHqxOu8rZeo3Rj3ilbXxwRtDcAk
xl4WJUPmScE07J0Zt3NpHS0zRTh2F8/ItS3bi27E8vg8JEX4AOAy4+bmzVK4Yuer+63z61T9ukOV
BVkYAhZt5dUm7VnWNajxdhnT5GDCxAJtIyraRvqhzp4yJCs0kDs4xFGzXur0bWIp3+7QwhtBH0MV
ygRhSsZtJPPdtbUXlrVWcEyDypZqT+gfE3U36ulG1UGffhRYlPM8AQ9cyYKV8aF8hF6L6XZ6SQMC
4WX6ALC+qztq+jdAwxhNR1M3D+ED1Xvfcs7gHmwo6UbYmG7wmnWnWvRTBrCwxLIRQ4Npp4I5/S+A
U8DsxQlesN7C1avSn7VAamRBdxYxUcv8KQdnMZpUxIjAhsoIakQOKLbNBZ4UzyRsvN+tk8FYh6PN
4bq5JJhFHT7hP+FG5r1YWDW1rK7lcKD8BvBSeZweSIcbEE1adknK0ErI3YtL/Li6d+FdFM+NYrAB
U2HJR9fOD4cRX50OE5wE+j66bieAhHE//6mlxAqiHxnWomZql9ETYC9uRDk/BwGXYFB0pDqGuP9h
H86E+ZY8SmcgZYKGj3YmyQH1fPykXGCbQduhRLZxDmNEe0mvxpOCeoFwKnTGzwydeRFhj3vYcsGy
Rzkc4Nqym3+bsd+K/5n6Tfd47q4PhFe7VXtVIOvI0OQ9UYvV2p4hB0YRoHMBIX0ZQYnlIJlBei5r
ipBSRSlA0+WIHsaMcCizp7JIn++30Y/v5Sqh8lCo85U13PeFDbWEUb+wDmh/UihfksyplU3eu1NV
AJCzDoxXONzs9ZSwFWbgh8nzAHU2Dh++8doCTBQ2iOpBaSFQSE14IpLv03JnQWd5tal/1XNgvDOY
dohWEaNWsKk2PSibEaH5M9M/6IrYaJ1Q67whIGfJgL3ZvsQVtPPNcWj64MGkgjRJnPEyq+13Gyvu
5L9ofcCEzMwoNzBXmJeGrr/S5mBtfvM7NatioeqInnWn2YxKEaoaEQahVdsXkdSGhH9Zguh2AFSB
FAfEQ3HMoIQKYHfevvzpSpUP6EMsuKHIuK1kNbMv4Mdd7IUgvScD5gEsW2LQJka/LMyoXliAY6/k
BMVF8JV5wUA/XvKGBwQiko6oMGZbAacm6E7NP7oMBeQS/bOUfmNHwQiHMyIMMbT2IbMG+FEir0Z/
05RpB1TWGTo4FFD4xo1whp1AaFuJvShAD/akn/cGOGt+kgZgB+RdI2czDWehUTIR6nU4fwFXggcH
yAcFfWzeN5mM1HHvFCkNoexpxGD3Zz9dcVsqavThcL3HdW3cvko1X+l47QZuCxMIF3iPVUHsmbW/
7ChiI+6+A8d+C4NtQiR+OyjOfD+3uucsUBnL60rYEupi/jxixhqULRkjk/NsDOD5RFwVJUaWFRbn
joKRg+e5trs7lhOZAkxhlVqbOfuMglKev+S3t+rxo18RPJ5Ot1Z/URtiR41B3v7ykIT6pn7YETU/
oJxweeYOwwN2oGgf2mNaqfpHSkGqnUEAzfsO5LbK8l4Me67cQMdfbFLKIA+0xWFP0KNCXV0Rg93n
AArvsWeO1Xb6RSoOYGi6bOcVRDRQiInwjU42kcWUuTNIeAAuRR9T8SsNm+KijzuNXmzx0DxrPNxK
5lYZVMN9Tu38KZHOGSknkWoRXzcGldMSxd3q1oeErMuJHYdBGActMOdWoGfFgiNOvQGqAFAJd7ic
A5660RcEczzqwW3q1x1moUJFL8Y+kwFYjeM2OhxOzMDZ5A+R5gCx5siaPiwE1jQCmIrLaQFV9FGg
A0EHY4nFJtLhIXWQC8Uw5PD5FnmxrBLCzFu2lvgNIkGJM2vYF2gDezqT2EDgl3fCD1KLpM8+HMpV
KRY+uiGloEUBohh+1G+cpAC70ayJGq4tWWaTvJA1Y0n7YELsoaf4nmaAXiC8GYcPBjljJhRMWGxL
5UDI3zj9sUM2JoPMpjeMHw3BUApfSAP5YnXyDJVizdqDzoJX64K3AvhULVMYXVS2QwI0vJUAPwrR
ZV/eFDSHWoayTJcFPYOEhomcXEN5BJVV6BSUlzqCxcOecT9OdVwvxHDSIryC5r4CB1dqE5sNOmb6
uNasgYdKCdkMmHUcW0+hyJgkD08yrfpHsIhKsSZ1tMm+auwRDcYFKUWvZ4uZ2fqYMVRBV9fZ1wTy
Ccp3dwL6DRn5AqpzXO+J8FAwwimtQzRLZ+10klQtgtZl/UBXxMFkCBSgamhJFgcSOPF1LK0c1rkJ
CPIVJKTRcAp2RFt6vmO+CZQLq5/aeJgSyKc3Cq7kM3gDFFP+nPVDCa8A8+0+Eirk+Q0kVOnPmKVv
+zcRdDEUdRlTHG6scm1SEhaZ6aYpkSsmm8MAtkDEEsotg/SdZhjY9CpEM7NZttPuWjADTAcnCDP1
ZD6GFVR0BVXCpwfKAnQCblG5TFTGszu6bcxYMO4VYXBN+PUKCkQtcYN01TEeyEuJpHgF+EBmAIGP
9h311J3gyXNO2SzeFfVZQ6JIv6cv8x6q+C/1Lba1sJyI+AFqC/wnwVNoSPr+ob76KMCt5wakXmwl
Y1BWAkfOc2h8ID/tNAQxdXP9oOihHRAJfimn2aLdGtPcr5kMttEAv7KsKipwUBh+ppHxNslISEUk
FtGtIFaBOVGk6AfaeGZsbUoNfrhpj2cDUAlpGXFabHLZKKJcUc2cUS0sqNxISllnf6XRO30QBT5W
tKYbg0oRCdMIaoU972v3Yj9lV7pvIyzx8PJSxlHAZ9Rt9JpCFJuiU2BRU5YVQ+t9jgUjNJ3VTqBT
+DKcbFUBNiDUKJLcNyrJx42COe162dBVuIFmH5tT1yxbpFzMJH+NMvTJNE7tkVLSpWkJarlSo20p
jDJsjQm97nYqwvjWhCXv2UL2Q5znTHU4TajUR5/1fXsn+Z/j+/vMDhr6jIRL40MHLYESBoADItOe
1FNnaMNUmvPNnAGhBYE69n7BVmnr+CVG3HJGj5piUW1qsKtny+CL0GJhfF8zBryRtSX2t6d01TOK
PrFBIh2ZxvnPnEZupdBUAMzc61GY6HT2HgddqUJBXaQY29yA+AJUehxDQzgSml/S2a/ZwTvAArcI
IWPGhE8xO8c5WtO7gJBLk0myylgCQoaIhKEQQn/KBaJ4KpaIjQ6kdPDTf/doFrZzXBL/wHhdbQQF
UWRk0oiIz43+M5QfFVUfMEw7MR+UaaoC2V1Kn5jDWdNu9CugJ3J0Lnvz2dgPhLfYiclpBurfQZo1
JbbGW48jxeCRYgfXcWCKPCfIOt0WKIwTTzGvh7kGNXIl8JXTnTOTKI46apj+RCaygrealXFPfIE+
D0ELUKmk2m1YxLNQY1SHaUTVEbtqM14MtxK+gyslY0a9aHQQUpPtys0RwJ3YDXLQnEh70GjAjw78
FBBwQ/dK/JMupSkZUcy3y70tH/j6ms0hliDM5NJz2iwfisgZfFF6jF9XEriWAj1BZcqGumtxy56h
QIqcJwkfM4ETdBc9hzyepSR4+sK69USK80AiRiv/0dXRo5VYITHIuPo4Z1yrGmDkPUt9d2C1ADqL
ZspCI+bAMFDaVkD/di23O/9VCm7wcH17oG4d04H+u8bUXiKIIueQPDHjRZF0CKhyiWLWQOW2p82F
ZqifqG/Inz4M1AgfAenkMMBB2LkziKOkrSjWW3cSlpuDrC+NX6xqGr3EDkUgatRQpUH6dr9zMypK
HtFiMBj+p+pdnXpkkww1lI+nG8ZX+bACGxB/hFWKEFyijiH314D9beAUZ5CnJvPrphVkUpuphyjN
Nimj0iVdwsgBLr+ukh7qjjnDD0jcc8vJO2+wEM7aztPmoG+n3YxcSMk+iuhUEHjl9Vm3nud33bca
wKQWwnICxbpd2jpIMo6TX2b2bjZh9wlYHgx6SFAhglFi1Ut4B22CXOrm5GW9FDRTY0mep5kLQcIk
xovJXe1mPw0pkmZ8W7en6nYP5lBAVsnr0J+USFvLsHiESlen0Si26AzNuNlg1CfmLgmLx9k5Vcxv
nTJe7jgeKPEtcVuMHl7OyAOTLb3oGY4byrcygfNcwZFeD4R0PyP+qUZCyBmD6LG6z16pzKc9dS2D
mg2T0mBFEG29wlzJSHFEwBThn9vhnxaxPncJ0SKvYfbGANcGEXpvrtTGb6J+1QG0jS4TOBIBddRV
QqslZ0A2D2cNYzFl4svCz0+U3GRjm2h70ZkrPjtST02H1xu/hz0iuL/qRMZMSsUkanNImWiLYurN
jBrgfCcWQM4VK0GM5bRmcCvP2kABgMhpZMRFAES6AvspNK0GKqJatHKm/vlW0TIr31VwArIpqC0D
WfZVJ91yWpJxyGiMBJbyvR/JPhBWG3aTcXUb3xrhPOrRpoEbqD6bIsZ6Mrnu1IYk4c5B7RR4a0li
iP/cEqBfW0NF3dHPrMsVLAP+5CCueiZnBOcyV4BP0Xurbouy4KzhjHsfNCqetKJSmmh93W3vXRc0
c/DNvE10fWybLDkYjw/RHHqoQ8jYZUcbSkZfHbM5TDNjZ9FzHqDxJNtpJkJBgzdDLG7BEPayYBMl
NqLlxQu8xHRtuUUiDzw2BBx3GIZR4Pi6ZnANcXmp8f2QdXsyVUDQqNvveQSb4yW5/rbUChKtWMEk
7fK6mIqe7AFjUo+1mR405wnGH+gbRn2da/PF0M/ObQ1iYMw3+g0yIkZmhNXCAmKqZM851vWhaguu
5rWC8RSXUjBq00MYloJfMNNOojeQBxBn+AJ+FfQm6bkP3KQ+PAY4y1CtV1eQFL12n/Zv93l7Ud7L
p/ql+oz31qF33GEN4nqbhO26XVOkDtEuWkTLdGWvo+UtjFemh9yE23jhkp98J7BW+QoS/20N4MrV
t3L31+2uOFyfy1N3vj7nl+K5Anb6xeOtPyi5d4WH41l5m52dN+WN1PJMCfecvYOM7o/1h/3KD9PL
+MJwynHYK5By7QceEUXPPWyLQX+ERpRRJo8IeDmtYgBBE4/iudmpm+wwrvpNcuBSnejg7qCAq07Z
ITrGa4amNozY7ahuwTd+sDZQsazBkQWQiy7UJZQq62gVBZCJQ9ZUbK6rWagu07AN4mW+/KG1tqN0
eIyZLwKU4FXoNuytBZJJIWKPQR4SFmxdNoPPseLlbXXfQJjMi2woqRaUST24njaZHy++jSVp0o5X
+RAef15foVTwFC/eJUHlpe475stzVp0HSZM/Xz8WeqAtDDgJi39ffhgUPrKPQb60FhMnTKMpDqfl
dQM3lOLiio926OyB7H9RAGV85v4VfYxf41vyPL7BKVidm/P0ll6yZ/UNp3lCbpTbccjXjGsiLRAw
+L5yNuVqjhqJE+Tc2Xg1LKAXXKUrmKK29y2jUNXeXlfuYzHjrIiuwj4cw24/hvL0+aJclRzisdM3
+ZooirUCOwfXnPbRYdh1u/JUro3V/EeeN4VTaP/M+Gt9YCRkcz2MtksrvDxB6cFy3ZXwTrjlaraT
m0VNHpY0iN5h5lwRrixpF63ByHIXs4MdAg1YTptml3KjWQVMM7uoYW/MkBuxAacR5tyUlFsjhB0h
D58xNU9dwnG1YCdxD/UlHGtrdZ3tiz11l+veWQ9b0uJtG173KaNObrHX1/oaCuH17HuChbTcopm5
JcYPmX5KXXWJaOB77rjTks1IxWTVctAhIBpgCCCMQ51VNpCzudB+QsKFyCmHKkO+Lnlj7mfxm/I0
eOD4TY5Wc3LjGpHrbQfXXFCFVegsq1BfI2myNTgX+UsTzhgjQ+gpdNYIM6PhsZg+9QVu+SNbKUsE
AQOEDT3N13zdo9zlPQJ4EP4e+rJl+ja8/9KnTD6Hd0iIXD6xX74YHLrk4Pq6LtxHMK2h5f07MTnp
4TsNmSSCHud34FgUChnTBOJ54XPlIUZSiOrWOZ/376rk23w7crngEQ2gZJuWjERftGcUNf3xKabZ
Dx+5sVCfIMRUnx7H2fG2mYfflGdj182+bN/xvhUvXz4xqLOfH3/MEN/lPY2rcWUfFa9clrvwq3UP
j8W7H7yTdbkooPJQsFNse7f0co9SQ0gmxT6Dr8ids88gXPQT39nDg+QRAIfXDdRsLsnRjt/cfMuQ
DxtKGr4u/T4PmdHN8OF89vxj5yMTz1MRF+C7yZ6n/ute+Un+gsXhEph8H3yw+T5kVv51DzWxyxwR
D4bSPXVN8heS+wa1+2G7i7W3hw+VC58fEcr2MtdcDSGNbA6C/rYfHyG88HRuIl3dPQq9HIYCilxn
fCEcsK/jwlmCxpPHK9m2zzN5MOOxUPhPjsQC4L/Z3xKgE8n70Dvf02LySSE8lWMD/9s9Qui4XHkt
5Sy+x0wt+1aIsoB3Zu7TRdXZS/3hLT9wbNcOKPl5yRqKZx70IF1KXNvRa/1vuh5Pb6bLx/r4hJvB
BUHidZvYpxIZxn7Bb+ihuDTc+Hr+PJcc6bdzc/cfb4SyBW8N5y4HhS/Ci33oSbzZ5rF5uI4/cEby
Wt747xl0rzhdOQ6jLX69zH1KfBz9V/5ZLnsVqp76e/uMXHhG2SWU47lW8vN+e+WMjTXTaq5smE+5
i+Trf+8Pmo/3oAjAU26f2X70ru73G0KEPOSstJXG+fx3FtofKzvvxpSHpy/kAHJNiXVTV96KPcdF
hpOE2zUuYDTyBx7RITp0fufbB5s1hVM4MSLPu8ltlbUEuHM554yotoTf5bu5pe0Vvr2h88EnUb02
jHhb1FJ5rxvvSJCxgAQaqfngjFjaZmL1Ui9gvaurQ/C1AX7mnU5wea82u4uQWX5RznMC1LH/QfIH
v33QutGr/Tq9JN7hJXwKl2/bctsvqC0E0UE56WsxD/Ct8ZDFPA8+te3np7rgytbudvs0reAvd5lV
xUdVl8JHkgYqVjpkvvzceh2WHg5tvkM/ssiC7CBfC76CsuEvjVcfiiALrs9yhCLgrweG4X1U5Hzx
ELRpFxRQ+Yo6GP9NK95BnuU3S3kXUPK8Tl7F5HiQ4GvxlZgKcFJsFoddzDy2x8gHBbpFzq5nEM+H
qXcBWmYpD6KJBYWoYHzDm8JRCr28wqsgGsBIQNT195vzZybuHAKHveTyribY9BvvGiBd7A1PTKq5
V85CDtecUxjIVfe/T8Cn4hXYLfYR75YESdDP3OQZynHfeSIS5GTSs9i7+dHE3syOw4cJ9f2i/Xj8
g/3uiAWMfBez9EOo9dSjbXB332g4nbDee1lBEasNYJOf7QesjDxgBthCv8IqG3xxGbbLiAaPxD2X
/n61vO4/7975fF2f716x+BQjJhZc7jT7g5ubuIP7r/DIIXjEPrvqswpZAIf/FsJatva/wX1ef8Jv
xbpstsyFu9W28zH4mEjzGd8YHp8m94U2Fh2t8IJKjvtjLI7Q8/L44P9vx+ORz3PkTx+z4PPmYjPM
VcKOFjsx/HcKw5+5WN/EqFzdt8L9Bpy+YviUdV56ZEvnkpiQS/O2XLph+HOc+9/YoW9yIjYTwsNY
Atnz8hsQNT4jjA/LO7/h4sDZedHKdJNX7bDYtr7YddmD32Jne5fjiK3HM7MzS0ycHFTZKTvchCc+
YfScHSQmlFP+rLNYF8o9L/fF6DU+ylgeILF147e+tcMZehVXCdQiD06wd83wbT8u+Nwgap+tn+ui
X/ZLNC03/90qMYTzbbYxvImr/DnHaxhr9Jv/XKz9TCCS4r4rfBadC05wWktsSfb/DEE7U1NbOc/7
Ynhn6p7UhqvXL962hbvk08lrQEyzMGaBsxQXlf6bFp8SSqgLboSz5IvYPISSeKEYgRzP9d/VAY58
oHQ4d7/bwNwaCzNxcdVEcLA1jzD30hn+YWeww4PDzj9tTor/+6z4Jy9agKXm1kYLornwn7Z73ViH
99fXE/97pRnvmrt2Mb5ft8zQQ90LL9KvHthLWhz8nBwfC9bS5M/4FvHHi+LuILTgHy96cJhj2hgV
dwnBXGBcLgoWh3jf+9Qnf7uFpDn6N61v/h0wcbsYPCCh/p0HMwt81Q/jN2j/tfw2W0c7OcTMc1yF
w49huvpygtRt3S+AA+sv1U3XqgtJMaZLsiLGDN1rUK67M5Hvhr/y3NSVsF/WKPKZsNT/zP3j29v2
Q/ylOJvPD0IAbhZuSQxp/YQx96PNx9/ym4Xfjc8KAbXzJAtd3grLwhXuWfoJagryVxb/kt7n8Sdl
JcKThOwOAVMJsMdVYYvVWCxOuYG5fb5BWMDKdj0D956yuK9Kz3X2t03pfRsLVoNsgxb/Qk2MZc1X
1mzJSml9ZyfLXPbOdaU93/mJRs+LwluPXxJliafJguAr3DGVfoTUF7fdbSKcPnpx/FatDNe8UOg7
o62+gHnN5/qT4ECfvuIyyqf4s807Ce9Af7CdIata5Be6Alx5cxmjUkJd2Kdf4SOlwH9oOPFwVrVv
ntu1skEy1Z+BCPOyJdXThb1QtiDQ/Wo1HcECePYC8pO94dteuWnXzqpa8TcPPvpdtC/+wgdZkTD7
c7slfvyig8xDbrexUt3bgd/+c6cElsbmcLg8OAVldfdvLB0Urvxkm2xrfku25m7wap/ujg/OLrBP
rL1F70cntMm3cmyc7xfWgtsoa4LI9Gzt2vcjhROc0pO4myfX9GO32mVBum7IbMYNU88bPEDvPt1d
94NxQfdzv95fXWNpEiWO6zmmKPXGp/kLU/pwQnPv97JwYhy9O/pMETOi4iYvsgeArCyu23qLKhKf
gYmWhRh4e1+ckXp0u1XzheFdSlCV+sn6sUJX4sM58i/ua7Vo17XPsBL7BjIF31zK7riFbD7F/bIC
miN/101FRIWxrXUjC8MXX52yhxReMfPip3xvL8khvZHLIf+pAQoJi4KdPfGdC7T/7zszuyyTmdf9
7U0KKJ/szb9d23JBH169xU5827v7O7Hjv9Pvar0+f+zP59j7/QehNH6LPoJrPOuusoJL1HdWykp3
nZX6DAeHl++Tf8WRmijvCmUYSDqyX/q9SJ+vkFbz1O0Y8tW3X/MNvAgv+nYKh6cxRH0ztD/Hf6ZH
tcWViATQPn7f2bR8Sn3V7cTmyd8kXpE4SCIa0H5/f5N4R65Ju2s8levSLb90/7E/HF5wX08/R5wN
gAv8RBoqF+v0tr8vXAugHMGjZQQSSUJPTDj/CJMNPbvqQyLO/2L78gOKhYU8s3jSPQA3R3mq4VXH
mU9hi59IDhf1k8pMr4skY8DwaJA9MT7ip0dJHCRX0YJ+MSM9mPnDdnyVqEIySA5XuflRGOX/ws/y
mO3zF3SeDjRGiGrTl35BtF+7+8W1/qcCyf4sAXd8O6d+oc3ATSx1UB9N9ZFoH1n71dpL+1kMSrpN
fiFdXz4OcTifP2lUYGeFZz8nr8qlxdi/4ty6d/MAg1FH89NidhGcsuuw8jAbzD7SFxRWFxdaTSTL
eTaCPhkjlR1jmj7/lMCub3rN2fqiPwHn16v2nb3qp/E3f5m9j7/9a3o0SB6oaaDWSj9acxOYgpjj
SheP1m+CBvGrwosNL39X5m7Fm55bxYcQqXurTVhVoOwFoTSjrlBca6g5aKNQda/j66o2jHAE7VY6
LYpXiN4Xy4Iasj0FzAra06nLCqKkeDo+gBRmWbkpyv3dNl8f1e3FNEcIEiiG1461MWg+JfB4j+Y+
d4z9LG+g7Ul3FpVzZwZH3YC4yBxAbsd26ZGzuVEZpxKtg3K4M9ExRPqOGaFt20sj9ycHyy8dmwfU
6u39k+ESwR3lSu8r8LtEeR7G/fRq1ZQjC+Hmvt0hCKcxORX7eqRn0lNKdnA6lFIF8CIfS4/GTT7i
6+YMf5RP1fRrlZAxW5ckg7Y0e1WZDzPpad4Bettld7EdjTsED2uLGs8IhdW0M+N3K4v3efOa9qIh
lTAwf0rB/5iABEB7tg2ZTTmHM3PJcW2URW80DwAb+QxkIx/pIyNfrrTmq+rpzEJGXdCeGaUlRAme
tjGKqCZtFiU3YcbZWff6aN4+Hj3uktKuABJoW9SMMYIVlvaTICMgpBHMQ2hSd6e6rNB0yBNarI+n
m6kt9BkqPkxerCCG79Tftnj4yMYCaTZv9Udk1aeCBh7Ayzg9gVw05prbakRZSSHzbFSHubGAs7NX
QC9QCWuZtbR69VwwsgvFKcyIDOgOTIymNvBc44n7ltC7vXIONIOYmnu8ZQyWM8rbMxEOf1Hx3leB
arR+YUZwTHGTHBiv5DWtTr6cN35/t33aV49buYIhCxAchH+zCkp+0oQqC5MYMXCdOgBbqwDq+0Ak
LU06t2131Xxbqs/6/BWIJKxFoJQOCm8tjZW/vjINviJl/del9zDhRYvY+Dlsioyz1jdaG0yKZKqX
8f6gLxjJtNQvEyXIMfGkG1/o/7XLM9Fg6hAR0Oko3NP5c1LWsM+PK6smzAYywWxenUGYxnTByTRG
344ud5g5BNWhMlk4IatRZGCx9VsgPZBWn/xpzJb5eFv1ubrgs083wK0t84JzFCs8Sz4lOs2Af1jm
JY1WOizMgrA7YeQLZEZD0HsIrUOytOscBOdpfF+p3+ctQtXxBEsis/KlENorzcdovDZILQocogag
GVevumkAuMDGwv8C9M1mko+moOB8dKBrEZivsmMwZYd65p52cSJn1yD/RaVOQ4CYSARP+x7ZS9o+
V3pAAldqmvbYMQKgWQxe33bXR7G0raeZWa9k8pxL30KyCHezxxYJNEtDQutVs1lx8WU+FQegPIX5
I5P6yex3HIwVuGA1fga7hEbzJQHVbZTUfBHp1ltC+LJfRQWRbB0/zarH1rxnAd08uHgnQC0wCLqa
9U+zm32u/EibF9YfhqAcYHaMVd3o/hefgr2Uzqqqk26lT5PNdF1tAARjKJMBkQF2yspHZ/EORXZ9
gnESWS5ibga4on5c6eCJTIThNKDmajP/Z3XZXkVniZOfFNgQaE7NLkbVn4qj1g6BGpiITTj4EJpu
Bmv/zpVS6N4RF+aaiC2+QsA0LKL7F7heBRSJqke77pqdwSk700lYx0AiBOmg+OmD9jeGGbTqEXF2
ONp/Ib9Ac+lHYxgkU8Apbw3jXRqOTJEKMYIxP7dQyUlDbTTOwuQM2CqQXljSH5nC8WjHwbToM5jo
qCfFuIUt/RA7mfsFUGtBAukPe1OgPT0MbsRYLfCQo5nS7L5+zwbo7DOC+XFnAWa6YqlpNbVMDNQ1
YCzmTNT/kXRey6ljQRT9IlUph1dMdsQJmxcVYFDOWV8/q+9UTd3x3LExSEfndO/egRraAiaEKyhr
yUBqVMcrHDChlj9H4XYifK0JSB6SIBzYEQts5fJjfiRPZn4Pv71T/B2eE6C3s3uNz/o1/I7vHLHV
T3nXr8Ty/dT3CmHGR3vHB6E9m9eRX3pF2fIX/c7fhCofhx+WKe30nU44slb6NeHGFYv5np5JE8J4
wb62d5ZtfoakqF/1nxoZz0/Kr56u05UMspv6Wx7TY3BrL+VxeOO10m82MvvD/RxBqxbxsbyA3oR8
D5xX80/5xrZe/RUKF4+/CgsNcuNCu8Q/zbtyHL6KE+a03ck5VjyS5bK6if/KojqNTL3iv+oUIZVA
Zb1JGNXBgXnwjs1p/NDv5rm7RbeMO7xoL9al/9O/5s/u0Jz4NdVXwyghoX4z8JajawGJG2HVPgwT
Blkre9jCrcxxAinXKnH1OuTNbV1v+Mma5Ft7k407vVyn2KZ28PX3uDCR1FWXWz0h8p7HYj1C5Q33
yHv4Ka1H8YU9/VqZl/60lw2Nf1hT+qpIr+NjX6KLXNpkMC4jbOMBkHuGysvGeSLsDrmLDkv9If1O
+m1z5akiPabqIbSxipbu1SBie2beihvawkF+cZUlPBFbgtPFA1pldt3gqlOHg9S/TMVSBR8vfjpE
RxyYX/yBnVnPpVc2KOmg1XBSVf3jPC7LFuL5ysF2Tn0YaEps5poPhI0lNPw6FIydVrxYjMzIVzhz
HAbEW/BE8IAXj7xDMxTDu+TN/KHgFI6yUAmWXwa0vcV4q94sTrQnA0A3+Sv+gt9yXM7fHEvBL2mS
2nfCaiRnfvoMWJT8tXX37tkfHAHygy/lqfvU3suL/ZmdptfwrP6YV/fKcmYhMmEZugf/SnlLXMsV
TAjmkvo7vHU/w0/wl5+6S3jDh2vlX6sIwu8yPNtXSkbepHGfBV/GaJTEcUm0DP4AfrnG0V/Rriil
vqu/HuRGOfBj/tX4bj7yU/pjfJRLupIL+tXxles9ffS38eZ9Gt/utfksb+Or9hGfsuN8Na7B90za
Fa7hX/W7K58DVOG7++xe/WP/NXzglA2mxyI/tacUUCTjyZyu/lX7Lm/G73RobwHvgPOJX3Xt6Tz5
sHf6JoyxDuW5vRvfw6W9VnfrE4LjDQJ+fGsP00eJEP2X/1L+eHnFWXm/CmFgwNvZIrypeD/e+1fv
WEDSIQtO75Zo/k7tDz+l/NY3iCNQWuzjfMtvKm85xx78kp/cS8LlDf7UV67SJyV5c5g/raP/B3X4
gGM23IXv7p38qxze6Wt+nBmzQ69cTL/2Z3hmY8J44WpwV7nE+ZHUHvSH05WNivjNi//H/bqG5+mq
/2qX6W34zE/UdQhwwPHOCdOMI1zr0/Dp/hj36Lc9s2qOyRFHsfymk2oBzZqr5Z+0Z2KE28P8ZR+d
3/nXAIe7EcrJDRmvIBg/wTeXrv3RfqfP8dx96lc2YFZFw773x2/pLs5fckmO/FzAHIivIP38WvEi
Jf/mz7329+E1PcW3+NZ9mFfiEulDlC9RoL7GbKzckUP3MX1Sdr7Zl5TzBrXNQr+g2SIW5qgfeaVm
O0NkO+L3Nn0gs0tP3P34VN54X8lxBuJSghU3enz1/uT33viIySXFVv2heZv52PW5leX/SfIqD0H9
zu+7KOQzsYxu/Mgv3z+CuGLm+xEcUT/NHzzks7EYf41PF2UyD9y3zxnHU1VdsJUd35JjdGnM5+LI
gukucbKKWUZ8ySnD8rhAPmkuw8H4GN+Ki/HLdSlv5W2Sv0+5EDJp4jtUSJf8dHir7va3+qWfjav2
EQ4P6Q+KkuTun51fliIvSCBG8uBfmreMOVS2MH7bYVH+TEAZHED6IuZxemclA+XQ7TEgHW/sUOGt
U+FRLLKL8ZFGC6wY/xqe1rvzyYpmXUMpRz6xcD5Tru0kj8qv88nPJe4C3wP5wMnR+cyOXslFTo7j
q3ky/rgP2m8mdxjQOlhYPOd/rDmqQGJ3jt2b7EnG3Waj8X809oLoWt5ypD2/2NJBff5BpZo5S/tk
fOAMn2IzzYEHBBLvWmrtMx8E9o115T9gfOAXyaPL19xavlauLjUD//UzYA5ymd6rOzdmugcYW/CR
OXPhfbMHIgn4mc6QLpUC4cCKPty7Dufm7tqPdb8Q0hWl2YJyzOMLXIbmhf5NqqJ7j6OleJRCOAIp
uyo/4VU985rqWTsWGDi0FKaL8NfhjLdWw5mX0X7jW3LkC8VE0btQv8twA59x6d8RykQMmO6NFOvy
/vmTGwUT3bki5+U98ZviP5LN/r1nnMgizh/42iiq3sx02YbL6YzZPZeLP7u74S2Cc3DO+bywOUG5
uQoB2ZmEXa2C83hFARvdQ7ZhH1+hVSMkU0xesA7Gg2CDJYN5sqDtfaFq4GReFt/O1bl6Vy5fXC+1
q3+KznwdElIB1Ytfyfv94LbP8VN1z5vVzGbpn/pr2KwcJic/2ofz2f+yUOul+qKFV8vnhZ518+T7
jxP2RS4+W+EeU9PhrqvvFoBR8liR+ekTA6w8BgBe2hoAo7aIbACsTQ8hv8E6Yl+OjGg0dpP3Pgx4
Fb313HxqVG9Zb/NLcMsv9YUCrrzkF/13+I2PbJbjkS3R/qidJV5cd2bz7EzmlfPNZTQuOxXdOeU/
9wHoZMIRAyNcWIU4U5BH80DRhaUqdSCbGT/TjEdOZgo5k9SW+UFngTwP5ZJ1ygPEnx4BI92D0S0c
/gEXRdjPVeU55H+jS8SpDufkQ+FAE5MnDLDi36Pyp7FxXyoGhCGUYbmjxd34yI7VpbnoF+3LPSr2
Q3vIfru36YMGvd4rpDwe+sN4qrSFceuUJV72HTPe8VcHxpeqZkEVClacPbRwjEE96M06FXtFMcJ6
k2gI8id6rnMWQ5yw0ZSb/sqg6NX0Jzt91sTGmb2hwFmVzQuMoDWnbVCtFLoJcaJr8+YtV/hcjyE6
mbbDxEbu8K1Rb2UFFy3UPwMkxBBZwWBLlEn6tPQq7yCijcGhbKekaNNVVtjYz8/Lgno9B5hKLJLA
SVYm+Ed/UmsTuLyIlpN+M+nFStGQ1AfogxD18c2BySvv5Opq5VPooWKgF43GZl3ZO09lQ8jS+aDP
LzUmJSqBK9lb1JC95mxqqhSkNG3+4QfdooeUo5Khaqa/LbZJPVyJckOq1JcHvFZXhGqz+RnTwmSY
TJrDm1Uz07C0K7iFQrYeOmrsMUZlZ+J2BKyCTz66BxieyEFVr93Ciku6cw8ijc1s9DFV8zpUwZJj
h7YW1ytiAXceAsvZeWun5wIlwjSnK318g9I71RDOudWQMk1utIX3xEaL52Wd3eO+3oiwaoyM58po
dxWTt2QUrdYYPCN/WgA9YEalLaPuU6GgEwmZSNfg+lo0Qd60HfJg1RLPilYYTYh4hgRM0pQP4ATs
TJexOm8VSPgmw2oMPMhDG75q9I2Ya8oFQcQ9gypYWO/m1tPUP2GkD56x0YA4hJmPxLNWHqYo2OJA
tmoxeRaGJTxt0ihoiL/MEs4VvppR3S585QnlrTfaa42VkrWW+SACKcMUh0SCCJ4rc8SoX/sztX5V
8TKjjiQLFTlYFo5OUfP8T+VX4Wdl1jveWcGhO5bgyfkhtXDgrDc1ZxMpMJjGr6S7VBBlOCp9MZQq
yLCh+O/UpMzTseD9LB4j+dEsPqqqxvsi3uKe1qv7NISjrblrn/wqxQjWBnHpphK+6h9DdFIqQokx
BbNgfE8M1aDBjyO+3RwPuv1KLSGMewR1U6kxC9LXA4U8aEFOia9bhJwCL1hY8ndxCXD0nipgbrD2
7RGjKsEVpvACAVc1ToJ8QU8mdq+ZTyZytBAJCFD2PnwVHWqz92t8kpg0oW+19OeEizpq4mwP6lTW
WEZ4G1YlDkfDykG+qKIf61Bg5Hq5R9ii1OZ29N4sQBpYYqhIUmxjJrywppQzomfJphtJ5hLPf7zD
dui85njaqd0ta/lmFOgvZklsMfP5ObjxhIT11fafm/lF7AItEB3QpG7u1n2mLptjYidY5qXbEStw
xRH7WSTeYB2BSuVV093SC6mfg0ZZPOn4UNzQGbbehOGZ/wjHOwcMDl1OzrAtz6aBQr75c4j+LfAo
nWmMiIcCqaZpBFMROjwYgoFhc0DGmV2O740O/Zkoz7R9J+da1LCB1WymxtyLvsIF8gywxFTj937+
LcMPV2G81vQv/tEzenwzZ+zJgkefFwBu2gST9cStrFicdfdZ4TbgOOajV2JMBahHSGIwPrTkPPcK
Ezce8iFE5Zt9RPD40yJb+Yb3gDrqPJjLtmKspSW/XIRVb6A5HJNLn1Xbot5OE1xP29sLuuEaL6GB
0X7HHA3BfAhV1VJWojiYkvkpigB2Exdwd1XYpPUmW705K/zYbBQIws33QieeOtzXHVSrMj2KSiFs
QbsOHrCKUs5f9RR9+r36EGLB4U5ne1zm+Ex0IDokyfHw9dG5YtfXkQXn2l4Z/wrrxXBfbP2nSAga
iPdYgabc3wg/kokzN66nl24qlyXUO5XbbdqoPY3FIAcnOpFsAo6lxq4dJnHKoW0qImjUvzB56Eid
wkNqIwhajug/bZiJ+KzBHFxZFMzx8h2nB5XdKEEgXXU83rBdR6rbPYz1yAPNboMfEEe9eI+nP206
ifKpjhu8ONmV2f2cjc/RUVjt42BDRHH9JyvtsW4HgJzzVSHGqOT/yBbq+uOLjqS4TPZatjGDqxfl
DxVmuk6pLozAfYBxXEQb3MnALLP5rcQXzQme/cZ94FPTU5M1EDEiap+x2UAL2PiwwfGixYjCZ3pl
4ephmtXWBNQ2Rwu33EUbzq9Vggs68d1exkN40lK8Ps5CnNZGspgU9LP5WfQxNnaTkemQlrdX6s04
/+mdA3gJnDO8i0xNFoeFWjWymqfOHFA0VO+4+mMPU18FFHV0ZqcVFAM0XTyKyDlQaGDcUrf5JsAx
vjBWo1NJdEamQ0aj+QdEjllp6PB1OPRTI2sBqJ31Hcjr5c8xLjS1OW5shmsTRztbTsL4xnacR6UG
x2Z9G8W2LBN8hqh9Sl8U3wXqyrRlcp0Cx13TBqC7w4aK4USE3IdFoiH1aIkq79z3sLmGAUVdutO0
bItrQqE8a+VbXbPy/vA/3fdqCTmnovVBR5H0HpblywoDSNVU91iyYDSAYIr5SgEumhdAl2aGwJEP
zxakYNOEotYHC591/G3yZwfSVmNvdB3RNMpiqhssG1l4WAXCoU/bfWFBQXK2g/2IgEdRtpOLUPhW
cYSipQzXbv6udnCYCJJphkVuO4iPdiL3z7Vp2RVf+qx966n1LtpTnVZBL/DB+yypmSN3FzEz8mfx
7lt53ktK8U5iAaJrekHSDDw0KtgeqTfH4M5wfmIimRNaV5OGjLN5eCVUoHcPYf6X0FvKmABrnDY7
BP5H5LmLsGLlp2vOU7ZovdoY4XlIxhWmGo3JHNrceQEwO3Kq8cDqjcav4ohgt8IJgLkYY5cMESiH
BWLQB73CA8PkACQ4FegbUw52uCDZx8idkYZ55bDzMETTMX+m14k17ckv/2JtvNnKkXU218/xzFHD
zcnJscwnDkKDuWU3nSJ93wf9ukjKjUEoSz9gTGf+cb2g9IM3g1Ca8H/MY6WWr16PhgpXjsAjBb1Z
9qg+SAoQub/NATpmJ98x/2S4JQJhGaiIaFx2uwa7EjJ0ug4WB8oBbUbd0aTPrZYxzoOipt4T390b
E2w4hlZ8+oKVHGvfFuyiHs8nUcrx8uLpiQWYd2rBr/G2V/FntR/T5Elvn0zMVJ1HDxpDivh5irit
21Rf2liEaKa27MtXNaICTIhQoeoyMErA8tC22m/LBLzNJs5Yz7L3XRi/hqCdY6+gBkMIyyKyKQwD
dq5ARO1V/OnmVABTvTXcndqecErPycQusFoeDyTn6k6ISGOhLIeObKJz0ZAJ5p5D1UGb+NL4H3UT
fdbi6YE2hWEkE4Mkh9Y2++KYa1m/KUNXDgPuf8ruGI+bJnumBZiZs1r1KSDPLUdzxGGTJeXSsbBr
YMzlppVIQ9j5HBqgaWZ8fMrwrsA9fi2NQJ0w2AlwdIyfu8xFttC+iSrOqd4GWlvqu6y+sc9SG+Yl
+S6/bIgJw6S2or/q3EtnQuX1ODBgnGkp0lcMRwixaSqCfw7FTJJKifnLs4qEOkI3nc8iIT+5Aasc
FV6MSUjFBmZoFINIRatIeWu8GXnJsQtX8Yuq2R+NQkyJViyDMD5YsfHZztPaMQfMM5uNyI9FKT4O
9rrPh5VYCIiiTQYfffhpRkRPfcGo5ykTbUuu2bQ3OSOe22CfbBRjVfMRvY7Fu0je8B4DOA0jxq3h
QUazjOvoLvjmGTxWt3bMWJ2+fYrAHPGKkUGpzOfUocfHKS1fjCTbiBKumLC/sTihULk2GkjCeBgL
DTc5bxN3Xy3NYARpECu6ghmFw6OEQkiqdFRoMo3P0qdei9ZR8Nh1+45Jn9poS56nxmA0mVn7Evvq
CORAd43lhrhuFd/PoOpW9Vxew+6saabYUDzME7IignPNF4J7MtlVSmoRaMwYg0gBIlECQeKu8I3M
ev9FRD1+CClPw3oGmBu9m8R7srzk4MQfsflw4le8oLhKvlO95Oxi+Tu+FovEvlmMNjqwIkzkuNLc
X3Y5oGW+JuRvYmChrlzAGHhr+TpWP0cCsgLOgHWFsABLBBdj4Aw7M5y42WrnDLNDDNpLKq8vinBc
2v3yp8NU1cvHJe9AFHxmdYpVIms4FLpm6/vpWrszJdOLQ8qZ2hvlDuGsTF7lO6q+/PC017wAd+gm
LNNgZ6cbudYudvQkhXucKiUWNibVAiNuadoHxtQiH8cMImWoKymTgftX/cnzx7FsY9TK4eOXq8an
qzHhMgGj9aca/f0Uu6LptJDHqdFZo94DMDFhrM98Z7LnGAbD/xJPkpZsT5o9CowMnz8FkEpGlhNm
RanF39KKUMaE2EhzuOMJ2gcc9/PZUs2/sniRdR/QqIcOVOKWYGDMpRhwONPvbHwOU/KcGjsdWxnV
GDl5NkmBN/b8k1DoiuYN137sAc86s1R/zYsO4JVaSOfXhE9yBPMISIcvVjJy5FCRRii/6FtrX6rD
L1LFuRS9dg+ow9is+gSXGgAeXBewM3fMF0cj9tTdxwNswZfMfyUdDsce18WyFclHRCyklA1NBJ7R
frnksdFuSwHDFeKhy8lzifhw9fwcjidwCCTVmnbLimo7kHRCIxaCSoi9ikVfi+3mYNp7o4kXAnlI
ti/uKCJ7rHVF5JuaZy4TZ8VdoZ4iA9xFLifKTi3lCcUAeGQL9+4Jt6TxQOoSZs2eGnw3ioM0G/Zg
R3zak1Zf9Ajpz8BQKp5WGmWk+Jvw9n0ymJQMmyzAJJUdcBqgZvfttnUwbClYWz28W8BVMWNzdbwz
MCvVv5TBbtljvK9AitRy2ko80mgvSqAFn9rUTYgXZ+dFnu7bOKtPrFIF3f8qK4t1x1suxYSODt+i
NQd92BgajIRZVONseVTjvUFYaGmkODqiEye1Uq+6JY+T3hgvAQBK4VlrUUvrX+AwPsQliyuuRweG
9Uv+JViTezIz54U6IWG76IhAT+e1tRNhP7NegCpkwvaIG4r1C/9mwo2CXyvS7rq9pA3F/SpgNwb5
VvPDP7uM4KEGi+rskw58i+2kYdCD2fwt3i4JzRDS4moeV641v/g8kGBcrDIpBORqi02EP9287tmr
lGVhFM8e6EABvEBHjTUBEVdie1weZuoilkj2FhogJuGdfanHz2OYc1mx3WNlMDNt/CVsHgrrpoay
RCuJ432UQ0MtAHpwqUIlvm1B3dj15bWk9YRyx7hwRjbtU7TGZEYNzFAnXJlwJEaRQaGkA4LdUuWN
DWZQEBtvhOkx2u4mTJJNZYYf4qEx7yfVeJ1jbZ378FOxrGmzCZKBvOZdZJ2UrzM6585AYMJG7OLT
Rg3IaR3DSCLSzNV5pqcvnXRm6XMb4ytifw2CvVAzFKBPCgGk6j3uVJhf0g172L9x1sh+7deALtSj
fw3fm1nlRn5hObRbp0Z1mDgXyRJUlcc2Y7krGLLlmwEWdlC8TiFcRpCDgYwxiw01Tu7CO1NCf9nX
3mtemmv88peBSV78F8SUDko78bukw2A2gLe7PJcOrqckn4g/D87VCnQ1a8h/yHRaRFgjRIn2Kr1W
QvoF9BoNMwysuP6RzWZ0/hgMZG386RA7pGi7EJm+p25NC9ta6yEsHvu83rgwJxj/zpX3EKLV02ME
Ok23xgTFQzHNrKB07JVqolossl0DMie9k+vFS1n72tht2tcu8VdSwAY5h3t7Ssp+yYcJM2cHQUcO
gn+h0hQ5Gtwaxw72QU/u+5uOgU/l7FiyCa1DhOGW/I0wVDr3T+oeXdchA/mriDZ3DADNiHM18IYL
nIulo+0ad7N19j97o5arJOadNh408Z7dJ4fBklrsMelSfAXqDjs8rKvxgkIwXFPZyMlOpSWK/tI3
vr3CgauRL8cmWrMTygEbYhtQhrDPtEOZQDPhWvrhHw7J68pRt5Bo2l58G9jbOvUr5QDmg8RUSEar
77AMkMKOVodta2o5P7MasVB1qIwvfGIr3X2E/TMnh26CZxq5DynpZeJgh5Gd48ICCbf/bEamG16F
aeCKSTwcGsOl3CJsgRZHVYuNGE/1dUrnwud4g0UjKZ02YQ8xDm9ND3Jrgb+Lo0O/MqsQIBekdaqI
YMR3CCuLidh7KQiLr7bsyDVyyDPhCXWWHcFAeXaQ2oxr2ca4q/5DLaWNFsIO1o7tq62i1qv9c22b
a+nPeVP/W2n0WBiSSeDSfWsD7lghKcvnGURZ2E08XnAAnS58wiNYy4hXZJWZvvLYexMxOOk2SW5B
8tIStczmACjajc5aMeO9EsZPNTVj+0RLCqvGau96xxbVLvPIpy5hzIflDKAnnCe2F2BXnroHvd80
E0MFqwa5dF349LIYnpSeKwHJdO5wLqMUswgJ4knvxVuTA1apnYMns70hWHnpml7pHzgBoP0vsr56
hETUgnxrJBo5ffaKayRYI95tbn2AWLcU8hi+Y+jJG7PcB9sClCnluUR2Tz6KWL9IzW3hecAcb+aC
ljzO1bTnAQcjAEaUJI1KJT6A+C1O3iI81J5MrV150GtIY8jDKerqGoMlNiOfsWkmgVkP0iXibZqY
HY5S+E48SovLCbLnVzeY17B7Y/0X0QrTA5osDbe8lwVDgfkFqpkBSilstzxoPsXfR+639KDiW9K2
BywrOQ2EICfNDE0tFDwfKgwbDgiGyzJlwRegF2mMhx+UTjbQSlOJ1nPW8oEBT2BVSUEa3LFJEbcV
MYSOeHWWWayo6yBcytjAhW6TN8u82jvuLrHI+DN6ThG6LEHduRpaVH8l6bE687zQt1sqZh/MxRhH
MxxWipPVE+1VooykDMvOBJXJu21AuwQA0QP8ACuIHngizfSekkcv5j3iG1Ab7/iV0zJ48Fxx37Nv
VJ7y3iMIat1Qb7FwEpF+7YUZFDEsF7mGGOW/AP5AmHmcfLyoBzHHnZRsyzrMcCvVjBPmGITbkLvr
vpFg/hDgWCcpRK7fP+Hl4cMU1byGTZdzq8BoW39w/WPBseQBzXWVDhjCDC6Hx1A980nift5iVza4
Lf4NSrXv2dF1A16bueUpzARsw4jK3JWU9sW1ksSfoH+ao3LnmM2hGJ0NLdg/QzwtZIazwcFMUS16
mLUcaSNgksnoRRBGNSMOAdqlVLjmhLsHI0KxMpE2h+LCnqo1ng8JounEeuq5wDXICnu7ghGXC5fV
NUJW73LuKP1Z54RWrPGHEatdsSesovDBIyMWKpwdEQ1bBeLny0cQizWWcZ3pK9noTPNXN/bjjB4v
O/XSaGT7BnhXHLt4/rZAdwrh68x+J5p0N9Vw/VVX/vzscg+lEKvxHO2VA46HI6OCwsi3PXmNbY1+
kIQC+KhBUEvMCfeNldjHqI6z9u7CexR/E7avSmfL17sDZjWP4jAUrWwJsBhwMRv24hRRsYAIMlqL
L5lYjUQluKr9JVVQSSocNrzgkZRoYvs1rygWizB6xt4/YDPwAKJNH0wJM4ZJ/Y5wUu+NfNeHq4EP
7yTqK0HcS/oljDECtsQsaLe+jYs+6VLjyZ/dtfx/E7Av1/SNmRCXwwOehv26oz+POVidhM6kTgEr
cIc2tjFQ6r/dkW1nxEcmofvvcj7slNwUJXvWHFpQZeHRY+WZijueAtB4UNjovYWZo0TST1mWbQS4
68fp4V+8BlifqRcbPpnY2pU9npzYHIXWuNEYZbE3kWFwkMpiBoctCij8FlvRPtLXsg3JNDNhMKKX
n2ULxlvSo7D8LT6tlDdmdJMnH2fiVQKzqg08vNZw+n+3+UaOVQUOLxY5pLscgKFG11pX3olaE2fU
L45lp/FS6tcQ62L82oDiO4w8haH5b8hk03/ozrrxb1HDgWIQuQc/v0jzy78lbtV7HdysNYO9WOQ1
2J36qbplU7vUNPymB1OuZICw9iFRJB5x5+uaGEYb4Fb8gZ/F+MSuTmnzAL6Z97jDnQcg4J7yjtmj
+KZpDBF7wrJ0DNpyghATwaFn+H/ac221qxjQGiNZfWwp3dns6XoH6M/A+jg+QfMMwdsyU//KmRBM
GCROZKoX5JMVxfACmT7u2jVHbsLsz/BQNVvvaQec4b2WsyVQvynOxe3egzbS2rinWuw6Bv7Efraq
2ArpAZaduhcGvDsQ9zPSP6PdJSY8HzpkANiIKVQW9EL4gjO1XdvRzUpk8m1bS4ssia760m2aldxe
qoT0VnTyYOx00I3VrJN6l5DQgBHfRs7unAgWzrb4qIwYt9AyTAXySIqLIXUOlc4zQRFKMx3iNaL6
n0X7OZPrqpnuUsM/zeq+mgp/6hwdMDaj1bPH4xZQPGJLJIiLBts51vIt/ALGHhIfw3Ms9HmfRkGn
nDXAaBBLuzss9jBCd/Dlj4kv56mpICj43bAw4KjTEpKpIy1c4GMnkUZf/8bTAFOV+1vo1W+lfTN0
2bqF98LFpCAdTbqI0NkEgbMqfHdZsbR7jWvCCDAxi4eJyzfj0Y6Cop7fu/lnEOnflC+DjGRWmWhC
qebDalOxgnhNseuxx1fam0wOOuobzgC7vIlzVUVxwLqb+3tR37ES5IgGZk8NtvKWA/I1p7Jtin7J
8xwNnjzW40CZVL6UKHAyizhATjDZQf3RepSmLWVqVbs7w1UIULR3Bk9agmhS2xnerjHiDd55vcoO
A991NDhMDH+Rcdkt1DoR4ETYPkpVoZIX3FIFznRjFIaKpm9bdg4xEAxshfEKVArI3pNNfYnEbhg+
FRN6M0UP2x4yD3lXcmqEOvMCRmx8RJtKPmFuJC5UIS5SdHmsjD4kTs3cDUa2HJz8ABFJQSGQje8O
TAbhf7cqLkJ7uds1DVOeps8ug1Jm63LUBiGWYTuVCWDbcTzhYF9CxeVzwTyGIe6PO8duUKmku4xm
GgXBGtewjX5qWgs/xm82P2okRSa5zIJ4tkJKG7O1zlairgZ2Jb1s31zr12ScmDF01bZy6XzOygqp
C3Fk/zqe4TT1806aTBmTExBkmDRUDHsk/kWCExUfOw/8IUW5IP8vNqNnUzElg5Fk+RjhtuJucutn
8pHONebON0i3m5+5NAbryYTsif1qBhxeMTpzSxY63jHFc69gRTEzxbBgvQNs5s+D4oJ9jZs+QJDJ
MyJGbimBcINsl9jJNQQNB/S4XYC6c3YfsOzaJgE2L1gv6wxWWfYG8RpO27wSsc00Eyw/cYme0V8c
QLrReHYcY2Oq5Yf/0wev0WBhvti+dZSushtQCHv1bYi/UjDJHq5sSIWXO9aDm6kbj766hDvD9QkK
XKb0eiPpulo/PXEoyoSj/VYhsCkloFbgnRx6oh7Mq6DmeDWycNUAghl+dnCg9qQfXdE8yulcMjRs
e1DAgQFbwelj3CSshq1FTmi7QnNI6ABCMQ/GhGglWjBGSUmicLFwNsA7j2rRVjdUppF16tx4aeKt
J95iI/ipmliXEKa6jr5FRsKR/9d4mO+wSXXmr1b3R69XmV/1mPrh4Sc009R5M43q0WpdZCwg9o4m
tnK0PHnzkFbpc+G4q0TFtkKJDimnchB89ey3tjNcPErgabIgohfPAoZQISBmKibvQQyVXQBvo1qI
by2nZUAtkPaYQHlQP0xUftYBWLR2xgcXSgroTGDephQlYFSsIegqEPNI+h0ANyXXzy1hr6IQnjxi
wgl2gIHBjZGpQgfdtw9LRsVQuGqz/YD2omqkSelHtf3tcnZp+rI5Q5XI0EmEFbVH5Oks1VNIf1ih
89MYDNTxTJBbiMHds2a9QpqLVuLzJ5kGSkPAog4V5DJO2YPLJDegJ/Gg2ZBPjaSSCR2pStSTvKUx
JwdCPZUMcSXQdjbu8ozWqruTBSKMLRPzPaYVmfj/M2UBiGuD5BB4v2O/suoRNAlYF9kMd1N6pEy6
d2Z0UlMFsJ/43xhaQxS5AaIxepYMEXRwwmmru1OQf3XerqOGwEyfOoLqeoQzH/EOML/F2Dj87uit
DPXO69SiSaz+IcfpwWD5Ae+wyw3+UlVRVSon2AkDbKdp5O3wrIVJs/FovRkDZIgWicLiY5tsABZd
FklhA2EdUIA2UkUoGbxGmsWKvEfERLLrigxxwOcif3K0m9Ko/5ggDgduxRElwxuPgWXJRiUumo6s
HMBcu/pWQRpD89Z7xdKA+TC6NJe0DIb/Wg5I6wXTqb4xWQZiwjOail+qC1AapIqEzgImYq69YPbY
nJzB2XOsE6g49gZt67dqxgC8sPdoRANKrGjacLKP/dfUIHmG6qwSD541QAtEdZbkev6zWmZf4fCP
NMw67HsS4MB+72D5KuE9gDRYY07f5Jjjzzd4IPIg4EkOYMkgosffrq6tdTzs2jZ6Gs1fr77OIfL1
6tCWIEXZXZBpXBO3JHsvzbTc1DBacypDmjqHBhhsWzRnQJoCa2k3gSqrqliXI5QLDvqKOfogj5La
0NRSZHIg2c7jkDEAAsuv8InPyH4RwgV3g2EODTcZUwtAXQYrvDpIWQptWkywo+AaYTAXoLQFzJEb
5LNvAdk22LOCc4hmzSUnYtoiFdsActcYL5c9shjjQ8ggqWs8hzbeuaPbroW8YNCQR5WFYOthandz
82ewAfRnnjR5kLEJXiXtd/s3qgzS4TOa6ZZZmCHWnbSytgFayJbmcUDRwwoNrcUvuxvJIKGxHisG
M/w76YHwFf+dSAQ9ZZ48jNuIx8WjTYafZ9oY7DNwAasT42iocTG0Bl6uCHcJ9g0Yi8Fd0hxWtbOS
ICkD/pstSDuDgxR9GrNuiX8hoEXqdHEStaGFbhRmCjYdfEx7W/rDm9pp+xYa1QjDY2r1JxmymxCv
BEbk4YjI6ugrmWo5tvnDVZfsEVI3Okw21XhD8gYZblMP/oW6fDqVWkRF89UxSZcDXK1VNM7Zlke1
JBNankMZndRqtxiJzpmBiUacitpmG4ga2g2OMaq5KMxJXDlrikM5F3Ek4JWoMtyXPcKli/RBsGVN
aAyg2ja88tCOKml6pPbsQyzkSiWGccO5ZHdL3d26mIFAypZeffiZoK/rMVX0SPnVSayv9FuCNscn
MUtuOpxmIXKW4dZWko0QTKRUElacoGmyyzk7A1rUdCUiJpoplsy7XHabMcYI4MC8ongy1eeid+7o
VeGyAxhZ0bMibWD0qDmfU5jtTeB7CNCpNF6w93gQ3Jn0veQrFcoDIxfdL18G66v/j6fzWmokW9bw
E1VEeXOLVPICBAga3VTQtCjvfT39+ZLZcW727JmmhVRaJvN3GbDNMT7n/KmQ3CXeDKMy/oL5v8wD
fGHwoOjzLkvvbHOJMZWpUXBz8pWLLTqpxoMYWEMFs6P9zwO+CEHPqOREELLE7xofTl4U0WKBC2sk
QK+umdIT+jEngK79gN1KC2p7nGzslBE5DR/8d1AV+msbLTgmxXb+TXZkLtYCjwPwnQF/CTiUEOVO
OURJIMuObGdfXkwdznWW3xjkncwkH9JS4h1fRfW5rN5BBWVCDvKYwooOwkGAA464vWx7LY2v7Bw+
IDNXZOJJ2w2IZwnP3yPTQlJS4GOuSPwJMA5W0zUbvE90FUwnyf1cU7cRAxP0al6bAAGGM66FB6Vh
yAipl9mLJHWD1gN70Jkhn8ODxnQYgrD3XndwlY8uYGjd+mZPu3Y698OTbRxRaA5ICaZL7h2t4py5
CDl3GVa2AjfaTlPPHNDKfKvrM3pVRtea9i5szq0NC7ixOFNFWHhQGYvVM7QmPbkGJMWfxvg0quN4
IueMgqpK/WjeBmCxLvewXDYu6qc5yMi35v/P6dF18mOTq3vVM2B9H01L494z/sg6zjzsI3r63OLZ
1/jAvWFuVKaOJHhiMm752MQVPeQPnjr6anYeJ+Wlnoe1AeYVIBDW+x9gA2kYKYFF2qFhl+LBIfbu
nsN/CSf/qLJ4EISS81ahml7CU2/ML4bE++2pgQd4xqYvj16REBkwIEbQnvoOgW+ovzkBo40VG/9M
yPxVbhBtRkaod/0mExmY+6jMz2Gp+YghnoLOfpnoEJI4ei0fEtMmsKKzdtJ7MFwoMKwnuX4mM31q
qZusxNorYE0GBn6R6KoJNg6lvinQFZMV7aaxZIKwsfVSog2XNdHWW26+rkyPlcecrlqmiRTodtx5
b0MU9seoIDaSWYdJm6L1K8hzpaEzKL1t86lDctOQHd4zFl7NiEvr2/dCn/0piPcWSr7GQjAw3cvk
qWp632CwwX/kDvdKHD/lSX62aT9HFM5yyEE5glR4qKHLLoYLJRIrmne5yUU31l/CRiI3EYE4Xv4Z
+0sejLt8LLaSmjB51JqYxKvQ2CNvl6s9K/EamURqcJaH+qV33HWc0PN62wU1P3I+2pzi0LnPbcNg
zH1nM6kEfwQJzzIQBpN3SlBf8D6AZeZdvTfSM1B9YL/LgIqmt46itQT2VCrw9fmfSAUTnjNIoEzc
EOjUDrfyfcP5s+UZ87Uai+ZL7mypMBZlPgsNwGERVQ/jFL8gUBJV2qKXbxMiH4nXpXwQZl7AKlC/
nF+I65m9BDmFXECwKyEWvfistQTMhz8qI4t7ZSf0JH9Vy5KHg+1YhHTPK94FklI4T5ZEOvopWMDE
cJTfqUyATGxCC21N25Ia0opnhJtaRSGlziWUprgmirkSWYdjfaZgkXFkUCtRDWK0o9dDl2VrPv53
sd9HZAPPR9FlSN3IBSMq7a5cDuLsSLB7o4uOWfPUODxl6Q8pLmSUblv+NvBCsg1sT81gBdlHmAlS
EYpD1W2QyAcmeftsUYZzwKyIjg1H+kIqBFHUIjEqEFJbAAHCQsEHD+X8PlNyes3Gaf9yvi3Wn05P
N5m0nKC/HvN/HO17ZJ7qTIMT0OKO+o42To5C6fo5nftl9hv7glfYMq4zMhawIdtDSzAhZ71YCPNJ
3n8wNp75Dq0nguIZ0JFqsaFMZNxWaP8djAHs56sDAGbFgvxmFMEJ1p2DXHFILXpdPQiVnrAfmrk9
2GO1m7ILUlrEgJF6I8TfK/WH2MnXNBaihz5IE7csh4KsHjBW2FIViq6If2RyAWZ3BzSYJWUJk5LF
l4TKjCqq7LptqWAy5r5ExdOrDHZCk42zZitnVN7/tGRBNGQDwPUz7M+9MlSUupgyJnbIGEc1W0MX
3jymEOZvzfihMXrhv75QWkiRbtiUiQagZjDfB9JDEGnSAJlguBOtolmtUg5dPnGc9s+2cx4cmyQF
z+/M32wPqbGEHhQdBtLOPgU48H6Zbd6B3AIKQoy6ohJieaWgEAqWA9YzDURB4kFxESeNvNl4W4Bv
ikakR14SIG2ArK1rb8M41g05FHKjI0VU9Y+AGPBQ3bn2H1TOBR5/dAjx8Mg5CRxSIH4cZoeHxcjB
fODYeA+b+vDLYFrTQRnjXdFbm5myOGfGYE8Y4njRCoYurgOKEIFEwT3XAtizOXP+VYZKSExMETLg
SJUZh5XF9Kvo76LtlCrYTCjrDK4jlnJ2YGPM3D0cKqQYIGaQlcLJl9mPqMRUtpPslcJ4KwiY6Tjz
TJf6KS63JK+6pClS/higEA7fPY1OTleYqe6R7w76jdcsOm3HP1jtIrWVIZagT3W6ZTfIOpS2ZUBh
OiIjJcXmAV7Eqql79oWTbdl8KsoLGSMWMuB5bGgu6ZuVdH5JM42pXl73HZh+o1o+yt91y1wKPg98
Fb9a0vJF1uhUM3APLSTvgVPAxFwiPiCpcySTg1x+agg7oNAyDIjNYgdFFVXM4ou4PeELRgs98Gse
/wstYEd4nuTsYdCyl5fFwO1PHLfMAao8frQvjJWZf4qMWSaeBKAvgsVsAhOVldhcuEGNM30PUr6j
jFGkkeSklibXnV9rg+8VUl555vyNcPxbW43p4Y7yST0Xuj9oFemF0GDZZPLIa0m5xn9EvA8cNEPO
U3oKL1EC2oVechQtREpv09LmyyrjFM/AmT0QN7S7ikVtXIUHFls684aJI8Nl5VDNxSHRYspr3qLS
KGtwQPmYB5dvj7/mIg4qsP8L2MBBxK7jfxHnCqMg3xX/5jBKr6T5c/qd1iFFbO7S+rIGa3sgQr9D
a8NYPO88RgOOwkvpBavYND7obZ2xfiJ0lh6Da1Pi6X+7odn9FRxJ+Dog2q/UJh3xUFXVaYiA6UBb
9PyNZ2l7V4HAQ8NX0u++9mvDz4w/JnOVpN8M8J9Ih98gGKFB+7WhacYhWa49rGoF6omNKJrOchEa
yNXg4tAPAfTKRWkDtSXWJ38sewnSxCTUMXe5w8byWVviVTHj8dSvgs3wQTpCxpN3ZPBiASvZYsUO
uXW7NUjIL1Ct8SPMyUC7xdUsuEhGAy3bN6APSm1IUfUmxoOBbkDeOuXNiFGe88poe98kYMtq/YZK
ap6M36PL4++XJiraCTAjP6A8e5TvlUNS5/KStl6Ao2ZOZYLXS8DweiaBpcVbBB1OrFl6FbICRvtb
oEdmmy6JsRH7HX0p13Gp0YZDhumEBk9XYVhl6hGWbLeYMDlN5xjQuQTjQrSlMEbe8sIzD0vhg0o1
FQZ/g3lipEl7TNJLh7+UBc0wIZpbrnymaAgwYy/PC10k32LVe0/w2J5dHTsdr+h/csyOs2PYTcYT
UEdu4rvl8BMJQo1dwfbSG1tDc8JTmPyrOpwdZAzILq8mxN/8U7R54m8sK9wD/G3QzFWC7FvKK09v
T2ZOldgeVc254ddykdIXnPyiyErBQQh2ZiOXIFy1xI3tE15dtIMcl6LaZgG6i/c5jGcKnXoonmkc
g44v4dDph0o/9N2h7Q7kLS6kn3cHozh+NAkZgeYT7XFQFS9IPUYu8ybl2ZMISRoL9jyRzAzusEfn
xjBDNhcefh34AollW2pPTCpNkYqb3ns+v84guUXz09ADU46M6GAWBJ0GKVnzo6l8Q366IEt4eImq
8UXaj6gL/qb/llm9wZUxhcOYC6EvgT3xxVhgr9BogNNqs77hSMZSgjzLfNNqMh6mvf0XDSqK0tg4
Qb3ADmNBv2s1mYpU2JJwkyENkq+zsZAIMaYaFU2GusRRCZ90MZ0ixpkxlLKxXFhyxlExhg5wf1gt
jHcB5WHmBJAz5SPCaxmLGTAjYecB/ev7imvNbAkkTWLGGu3ITnEQcVj10aGEA4745NKqZItRKxV+
0f0dgQZt+y74RJcdKogfAdLBX5i03cS488lEj/f5vFODVRMiDmW49wN86Duv1zv7Dw0lprcnoQvR
juGriX2iF5agKdEEdCRClS2yQa/1lQamD0LR8BgS1CDOMLdtTt72SEApt6HBhBXCStzwuaXgEOHZ
eO3NZWO3CabOd0lvshJcnry/tDoKwkDhL3gqY7/Q+SZduF15wWPu3PXqT0070wQnhU9ob6IC6+86
s469W68ne83k4UnIfo1JxadxRusCrUBFwkUvUUaiIKM0XoFSDpXCVI4tp6YA/wnELWUg3lmhGafF
+6Z0LjnNg+CsvMfBrsYlmUZbSAGBHvvujB7loa78kTtr+Aqc5ZFyLo2c78Dae62xQxOBpONhhGAz
4HrHKwhSRhIw02I0yk/OVC8bNwnKdbRLgv0g9BgbqsWx5rHdpRSTX8S8aU5Lu3nptU+RbA5Y0TZ1
u6/rdXKz0Zfa06nKYFdK93kqgZti8hoGIFxzq/YMs4/vitcSQubotw7komRdmblxxGT2kkT2H+aU
X6akPtTCAXzQAs64mEIiCKqM5tvDt1C6LVUnF3q3KlKsNwRuCdkbGC3j5RBnU8cUDw1z6rzp4Azb
LnxPzJMSfmF53PG1jV6CPOCnyV5M/Ef9fhzPLbyOvfxZ4BIIbtrEvbqhNIAJzhTtiUZZGroOSzPl
GCOgOHM4hVaWxynPojMIZJlv41NfZk96XT4BuE7dD4dqq/Z7K2FWyKP1Z3zUm0c3Q/33RhgYM9V2
olqXJmYZ1fPMqHgGZSPtAsSIp42D0DNSDyAeVvomOkaTqmKkqTpjResB8BU0Ur4F7k7eD+C3AFQx
MSOy2eV1aCNAUlsumh4Tfsw52XFsSnPTEQ0E1UU3O2FaR5Cz18NdkrzBO3NrdmfvQZ+uzDVHEvLW
Uo0VxjMz7KBMVhYE6JKf2oSIkSVdF8lTA6gmkVpw93iESD9Mxk1mxuD8/zFkC3NoagVBStrtGoxz
aZRvWvWxITkmIKW1A11+MG1q7yOyQCbDXWCYmnjj2LcaSDvcsXeg61CycIL3CpLXdYLGHixr2Noc
Jyr13ENI3Ki7px7jkOJfjXblYvisD1V5NlxsgxwyhEHqfqOTlnSzsBWyOsRA3nHXL/G0SrNHWNmH
CfKs3U9MRRwowzMQEXVCS83QTDcb/+b96I83e/6s+9NgL5sOX3swffag+lH3qGgDvqEzQyEUJjPH
O+KSlOnLZk9zBFUduoa1TmMCFj8n26I94s8Ber+gi+1aZsB9JiX0bvTcB39oKQJ6boEErbl6Fc7X
hERkSzxYpm9O5pqwwRAmfCGL9VMBbWrTV7vTVwXBL1VLG4Rkn8E6SAzz9ZB6fmCnjwCUzlj8ceFY
dLc5iLQmcL0144S94FNXCECu4hcqV0EfK2YggYE29pbruVJPs4tkkkw83k9MwwU8nOkHnlzhff2y
a1StWni3BqIzn3I86M2xQvuudRzB0FsF+uLJNZ6UoSbgQMyR+aOU45pBzg/kodDz6bgrwHVVrsMO
8VGNxpBJORlwMU2+iOxMALhCHdaa2e9kjY/NtC/bW+CyTUKu0qzAtYs+uCdaGBhIC98FB3BhDdrG
PEZEq6TFq5lURwuUSdocfkVqfSapeRMooRPSw5wpeZTV4qJUIyFmpEALbsq/GLf23CG9FbrXver6
vPEcRmut1ACL5fy49J8dtqUqbw4IbRrjZIT2rpS54mjoxX4HRoIYzRqxxCFqsEgtbc+5KWQ4sV5N
iuLOYweBU5CuOACoOVxrMmPMYkozFjZSDeDQL6C0XEUVbZWpafCM6ZdbwDu2PzUgIMDEwgy+PsUZ
lewFaUCk9KAU1IdGtJEsRFWQB5COUkOvu4wfEaYEKVYqRGxT+sHNyqNrxWo03awo8CumhfHiugFc
+Rxqa4Shvx5dlDuqh+1BP9vA9oL2Y9vTXNhSYpLwFSX1XlZIqt9s/CQ2XiCEdSKLUK4uBV/RK/u/
4sV1I/XkQPsIa8/lZJMIqVOFKEhfY9xZ8jtQS3F+1iVp4tb4qii1P+XE3Hu2xD0UBqgMSKNwoej5
IVzFuY7Q8kGxuQaJEFDIDMgswsCzN1N9qLtLW1t7vRgkh8K1mOqHI/k3nDRnNhTfvePFfmPhH9OY
g0ZprAViNiJroLY60NTbkqSnnN5dxq4jKYppOmXgaIxLXkEqoiKk8bQeBpFv3sYV7D6iIQX90Ul0
thGidgn2++ws7G/LFqgjnjF2YFIUkclT/5k6uj8ScFLiNgggU5i+nBX1rqfBBtGEsUBeU1MaVZfK
YMbkierL8nZLd0w9SnqSMrEutN9s8oc2GCRx0w5eSqXgSkH1ASisxj9FeFumO6zg1L8rFTGd6pV4
iLwOmKDG3LzIVwyUR1MP4bPzFHVtmn7n/DFN0l951ykx6+ZjLaWkNdOO7DBAweE+Kwm9LLnBfCIb
9Qi6Dfp6VqRa3lxUWq2zGaWLvqLlWdp7VgOyQAq3ZKVMmHeIrwm3ykXaFfgcG1+bjmiEnzVskoDG
REr5RsX5W9xy80tFIOeVr3NRrAYiR9NNOH/wJwjrI06FX1AUiiZQa5IUEqJ77ggZOH8ZeR97V1GW
CFgVQlqanI1TCKhGV0klKpiBgX6I2lBDSPo7u0yNKYnSNfWWEV/4GeqSBxkiWkJCooIjk0JIAQKE
KVuZ9agV8xPH04MHQCUSlZI7VcGzRR2p6SW4AUwsuWBsbFkyUxi+21jx2JJmimrNfGNYJpPsL3aJ
zsx6C8F3lvZLIzSXMs2d9I0DIhWIWpEf6PONAqToJDrXH8PVxxe3ble5XhwbuLcAFkQ+o7wGrTQ8
l0mgz4R8JrZPSIE07vIkvSfoS+RHXfGvKSisUD8FsJq18iz/OejcVaEaG/FeUO7m9JLtRK/l8ngA
irlQhshZS9Eh8k7RYIoUQMkvhXsXnW0WdMccy5SLria0PgfrPeJzB6Ad/FVhodByoDysS8B8Hko7
Oz7e2RgTAIEeOxGepwREjIzaUglCZwFrFGYevw63jDESnMHRGLCSucVdIlvCj9z5kxgoktu7aMVm
C9s3TM8TWJuNhjDXzhNUfD0RU04XHab9t2pspxzSIkPzxuWGvG4maHly7kt/sHnXSAl9bkWluFH8
O8uHiz9hvkYVx9T8seTqriNFRMP2hZujKmb0IRe7esRXIowa/CjHXhY+isTZay45R5EAMrbanUab
KCTQW5i49NobzsphveQUopZzyNjZmOtDMHgDAZMZvE+kzJf7AtayP1qhtxuKTQgVY/1gGRSbR3MR
gyqD4dti8bVhKy545TPjcM3NSx5dINALBg3Fvnvq0JAHzzq+5eZoDXQxVO6NgMZQrujxoBWyXxrf
bOjNJ41y7G9ubFG9o2rHKN01eBJIsGB2DwIDz9hyk41k/FCOu8YxXz6DABHbeSy+RWUvrPwMLIOa
EvslyW/mPi7pVYvrQPpOCWB6Yqgu47US/XHgzKXSZ2RCvfgyIbermG14bIN5o+QbnmcdU2urzAga
wG7tCdJXXvyHyydB98a0wlpBYtO88vQbhNgBaoyFzPG++BFReAkWk8skwE7bevG4byf7VGvQtgDo
OQd0VE9rPcRCW87rRDHetQSCKl3Z5vOLCTSnltOTVUFF85HDZNe7RC+QdwHg36pcs4yp0yTENXqp
zLO08bTwsixAtiDvttpIghJ9MHelM6yy5C3K/qBtwPyB/jISrVRzoYPBeRMhoMnyFs+mAFPs28Dk
7Lk6ifrATlma2ffQcYFWsxkRYX26iPfHg2bmW2T1Tvqjs2hCVOKXoDzlBXSiBCTDRwBmmOMeY3NI
u1Ggvq7eBATjjlqJHV9LVKwJzL29AzdIh0/ngAW2wnie/Y3oia5l+qyPL7xPF02HyYeAVAaL4+fQ
ZhfNh90wKdYgH6QrSTTeeD0uGCvdAPSZh6hem0AUM6o0HZa/ZO3q4GeK/qyQnsxAZAMhPmOeORUQ
boBV1ikuBMPyCTnYRSoDdJhwCEmaKHzaF5VS2qZprsidLFlgk3svwuNY9ZggVVFnVTT9xj0Ksaeg
5OrOAYyHwzIlyjfFt1Z2/yzUvxwSWJwkxpja6P+/DPR7jXfOMwFv1VgIoHDNJgZJJ3odBSmgmM6e
bPST07iy63UkF71xBk2EQOEr0voPs0MCy5XlFRuViXngvGn1kwIZaFQq+GUMLh5Hkkc4NIl4FvFg
HEVPeG1FaVhxYTSQlcyyZdEnA5UfgB0VIPo19vHUH0Rij7u1OyNanWv3YWhYT+VDw/IfUaKDl5Km
wHuSQ1E/hy2Ob685jJiIBe7PSbc1FOZwwKS0mk8Rzxnq0uKXLckt+K7y5qVA96A01iowI7RKm8B9
hdTOmy0GSBxVzAVrYKZQU7GOXIbXOm82YYUuBiedsruCy+0YprGMK+FKZvXS6xQmiY+cXVGL556J
gZN1l0eTMAabcTvLfJiJieQQatR3AYKR3YnnWQh5vs+W0cSocfla5T/ybQCGSUfQU8QznBE0ILRQ
p7QE6lKtXiyGPQNNFRrTINCGTiujB2WDchyPppLvA0ZlV0iQWx23H7wrbzGD69biv3ofb0RlEBHj
ZJ9DkqsrRyIpaKzb7IU9N4FB89j5zqaUQVPKHU2IWKNCqBd0KnAVd0sin59xOcn8acIOwKMtdLIL
2vsel/M1WL7Y8qCyRNQdJC8ggLleSu+SuJjNM6LISLBBEonIBUxAICkpc2ES8RG2tMB2zmbte3Lh
0hHukXBGxma6fbrLxB+OiEHlobYRYzvHf7w7zbnifd6ZCUFF5Y+0TRwTLCEaj1Wa0/kSZ9Co6wkn
KXCOcO8QfBGFmCi/WW0DawoF+dDj7iW8ptrGXEzU+WVTrcv8Jy3mPcInOoyVqxD6QBHQSEbAew+j
7i5fenIxp+ghMJOVA7rt6WsrOFQKPov3isnVUFnA3AQsx39NtFyti3COEKf8FBb0AuE1nk9qWbyy
KDq+RmAD8iJZXjcTWlD60Ei0ot8zPcWMiKciOdxiJAzbhT/My+SalNqOZj2hA3cNhuayu8qOsd3k
YU1YJjlw7U/BAGyGx+K9qRVcWKgVy/HLplIatXnrkjwMBLeY2PGAvDhFC+XZ5YCyi30L5ss6acwT
cBNtfXiRVtjFbcBnCFW/gtkAfakX+HXSN4zgM7CofJL3CjLRFug3xXq5sXFJoXeHOOZEDEVMcTUj
MB7+89Itf6syJ1MDRSUXdT4m5xpJPAICHLnUCzFxbio6da6JjA0eIgTM5Relee5zVHvxY1FxcVAx
dcYVQA/tmogCFwR8Y5v8ap1JHlsLOh0zTHVpTw3e8Fod8XcdczV9siW8n8SQahtBKEYgMTa59Gba
bl0DNEq9Mb8bmsnOH02OuVk6slTfZd/OAmLNWxHIulEZ6tueWE3y9aja6Ivz07yL7rYYlRPbibY2
AO0VxS9AM7KQXN8nNI46o+44pIka8sOw32BkEGGxwCFsw8nJt6PZPMoPybaR5RfiTczT+/8sQyFF
kcIED7WlNodGY7xxFzIHy8MoCuXDVA5v5HYCfJ2ZDmKSrp0RsTiRToo7tCS5u0X0b9RbzW1OI9kC
+IyRLSIilqQKypAVf1Zm3ofeVqd5ovFmdE/P1G8n33gpw4CofCxna7Hr4miv9xkYSY0Q5ScfrbX0
qmhs0A89WhEqWe0rDjqizbZh6hMJtcz/DKx2aP2chiTYz3YAvT23JdbESKbe9+uKKNMZpmU8D8y7
0KyMEfAM/tWJQpyZBlbML6hdyOwitLMpPxSdioBSC0ALJlWa5N/+mmIIlJl+rSZxBOQtp2jSAd1J
0No1zMdBEhl63NZhuvHAO9CPq/a5i0QZzeDyuvrOqXUmUMteZaChLUV7v9Z6/ZiEl44shRA6WCR1
CtvX6NYK566DcRoZ5QDl6rxH1JsIBxnUgdqrbrbmx2S9wmJY1M2O5ou+Pk+fq8ITBP4pQcqMBQs2
t+Fmhe2hh9ckHATJo1LHbxLTIdxk1xFzvvBtwGSIPIyrb53ayU51IRbdmCiZGG0zyrm3ouISN4Br
o42rFc9MAUEKj+eBsNP82S0ZdvJcbBfoiNHqaaqG41R5Gxfn70Sytf2JHGMxDM5bfVtqIyk5BgwG
3vY5ISs1v5imOLZQ3RvbDhlsaQc7y5p3Rq4jft6Vyl98GbPxT4AZNyL+K7wNjIUoYmMTsLMtMqkK
RAZNjvGCwRRDaR1MIgeBPCgV0vwr4RhUU5JJshs1UkCxTr9d6B6j3WpU3FwU+PG5OuSbY61nSFlF
/5xiHuVWnVPAkfRujHBo3sZOdz00EKzBTFpaoD+ItQLRyMQ0LOOymOglrZGUJphmGH0Qb87VpjlX
1fm9QETiJqMvBgKhYfGUNGhHoD1poESnDR2Jvw9wXqqBifKxCJ9geZB/OkF1BCOHcplY0RnagICR
3NRXctpBjuOr1oavPPoqFoxLjJ3ZIgHdz1myG4gCEHlAWToXaVX55LKlazCqiOeG2exYp6S4JX5D
bgvAI06nK7O7leheDt5xyvsHxUB9k65Hi5wpavdUhZQEoATfJoLuhrvLELsEy0kYRy2lzKjoQKZ2
xlhkrIU8D2SUS3usogIoDPYfQgHhO+4bD0/cz5QuvtXR+dHvUoePyj7AhJt/Bp2PjrwgzHt+hcdm
DTv6q5Q6PO6YVIIwd3zbwKB/Dqhf53QineqqGa82sZkEDXWc1F1yVyhqdWU5SqCNpLXyllOHyYFk
lvaXrGQuzhWgJNT3CEkzFd4WEivw9Vc5t6GSLbg/SQbA3rIEZE0MZ4nF4zxr3WtMSIYUxRPsZ4p4
OeIUoP1HO5ITcOigxZQ0Fzu4wbSaCMLkNJmyHyEyFPMM7KP0P4AO/ICbqS8OFDdyLrEiODZoPOWy
+29i8SloX4TREoREXmLWwWGE0AcYFc1Qgg4cbl02sSOWafBoUBGwIMHRJIYHplo48A6dCp4XqqbJ
volvJK85Ec6oXmIiXtAG8FfSwdhJn5VwS3XWzQjPOkdxP2wGFCG29R0pPvWGfNlygKUMG8ouymZy
3mV+z4JJTZI05M1BoQ3adhDdCC/HQwcVCplJWtw8GFXN+IQ1G1ByniPoeoxTA/wjXFF/SLmE5/7g
pZe6vwnhgLRObmS32GQKvTcVBFUGNm7E79QGLdVMgeSGcqHD7Dz8AH8fHerFAqjNhdfAz5J2j+Py
6YDco8JqKGfx6yhggFQLcVluBNt1sDZPUC6GWGZafuHd4fKcrOeYmU4FHsK2jjearq2WjULvzxX6
C9iLiTDvvk0VKav2IwBLzzE70oRgR4mIeBEBv/WWsRyQJCtED5GdsZ0xNquKexBju3C9DXU36Zgm
Xa1HhrUDndvw19Z6qe9tBnKEOIMyb62BybPqEhj1Ogaew7ZcUH2K/mb2DKze2AUBdAWEMoguwmcu
AtcJEYbpXSuDoKbgB3DWTjwfcFHEhDGV7biI4p6hLXR6xitnDd6ECwZctTQe0oXx56P6TA109exg
7QT6GeKmT9WdQZmRYXORaLMRAywCebX5BHgjRwpvIuHKUQFiEkLOxN9duVFBb+MWHDXxzrZlAACh
XKLPHYaLlJ1x/4Vl+H99I3REEqvYNrmxincae4CU6g89SMEBs7jgbsGeLpM/QN8nuy295rZBsBbD
7yporVbb0e4Pbk4IFMyw7gu1JLkEslm1WMfDB6sZdU8O51SdpOd0AHVNg3+OYPTOWQWQyFJIFc7l
kcqG4nWuCX4CesvpFbyaFjaFj/wSRF7axSUQqwEjAvP8LiPHnAzVsD0e5feK76rq5o0bn2zqcEo6
FE9i7MV/DX2tzjephht4u/7SjLBQIIXiwMiqD4fkRBQ1Jud1DqDajshTaBqWVS6nAeUyxd1IyJQA
G/q1ZF/hDEFaIwthBLZkSGh/XnK8OR7Dmzj+yPkolGSjNd5GbbrD0KENa5VdVtAbI9CxFtSNCOB0
ZTgVNKkx+NsEZ54r8VPSe2udcsAzvh3jO+7yF+Q/k4qF/mxS7dI/CwFLxATdfRMzkpPrTyXrKDTJ
FCRdITI34o1BE7vvEnfT9HA0FIeBx0gtUgAUmk25u5WJNG/jLjiRDOEaVWRX1ZtQUEjEV164VUkS
UQqO6kQ7LeXe6VDWp8VpyayD5BoJoEcfKdQclX6l4rVlU0Y0Y231PlnmRiJdsvAliIq9Vn3eGECg
BL9PD7piKe4ml11absReI8IbicX9PdXYLI9L80yQAGuvnqpXAlcl8Eoc/UR+IwQyFEQbGFkQ/Io2
Dn+siCaV/GeBgqRuV7OYwHtUN8g7mUZjWi8xDmOTK0SqMVpny7vqGanSTIVjneA+SdCXLhkaqKXa
JXichaGGW0AzeZjtG7K9X42kDISaGuhw+p0JTFbhrKk47X/PQP7/UM9PVAjgOTlhxUAEgIrIERbr
MVBNTI84ANTbrIU7JG1TUvooZ35PN/ccqhT1qBhpKn4VcFSqC4mgONaQUdPJ+aBuYpEUAbfHQYR+
LHbslQvuJg88h9X2Uj+ETPemnZk9UWFJWKOnwjoQaIpQJmbPTDKEB98S7SViZ0AQXlUKMVmsIAQc
SNJRialWqgp0L03lJ2jqRheaE3V3zieLeKe9fLHR59Aezep+pjoxCCiT9OH7BCllMNT1NUy/dTfa
6OU7ZZ1NvUp7x9PIp63cfBy9QCaufpNAIlJiaBiEnAeqktVEswQ4JW8P9F5JyCsafkKbmoebglNj
ytEUuuUaYQP1l7BKDblblTWefos6di9XIHr0maGGIvUOZvUqW23sjmVFGC7DKGkfm+JA2Bm/kaEZ
ETQuzxnYXFg0gyaRC9Lkou5p34KkJ29YWpJaH3ep9wfTQaQPGzHoYWCx4XlxRiKNkTA2/uHd5aYA
k8NHGHTOOYBzLZKtgQiqsGJs9sy3naZTH2AJ4NmH3rQR3plP01CsRACChuieuID6ABkTPBsyYnLf
wEM55Lsfl48yfWTkttCaghFa3E3pVwD/rqNZCIuTgdxcfl4KFMpwB8pUKnJbqqf+XdgmeygQB6GW
l04zc5+j+mvm+8GfKQZm2W4sjCKuCcmR/AFcSCBI6Q/1cYSYNydhZpmcQxQfVSwNOL2oMUPjBMpc
WwzaCazm0daqHZGFv62AFcLHpAotyr3xklNL2GSuYEVGIEE8utQOXqc8IONMvHhPdtVnCJGdMjmm
wrpBJP2EJoX7BJMFjyYkaHcVDwjnVJ8bKQ6KDd3SYPzioEm5bi2s7yT8IKbQ5mw/LIgjrKsKgiKq
8ewANmw467BMfBcoQS5m4QSQBIqqWqSyyFke8ZeRw5AxMM+gW+eMRLhYiEaQ1Zc350DNfDle8Cpv
6uKMamvjoQ1Sv9QoJhnhG4Z8yG7hTJ9oQP+gcl54MuBQ1CAeWDGfOHQZ0UzUj8zZEy2swPgWLCUn
p9SUMPYCBdaLLck6PcEOiXTH+UGD8VdKdSuCO8P+0b886j/RGo5I239VOhpsvWFspQ/hgauVuY5h
TeT1G+OqkS1YZ2iqmuiUGo9OCBOAImiAB9SvmdOtY0IDWd922jyFhIDAKR6N5VEb5FaMz8HwUunP
eYTEjDCSGbNFl/t9Ej+l9H8S8IDx1cUIwojQ5o9hzQdoTlYofuaaks4iy8DWL+BghfpiVjOKj2hT
1YcAkq+tWwQnh8Jpb2PYEm9Oxl9+Q9LnUpzAkcr3GZLl4aItFSWE1Z5N1iV3sJJY2yJnyCxXWMVW
I/oULXiDjc+td174EsW++MwoBLgwI5PBq97VIdFbKLbf+ETEwPiP5OKPiQfAgyacYYCSqNQ33JSF
g6+NAUlxeVe7F5xlxtTtao1l6QO0hwf6FhV1j7sW7hB7B5cAC3rhRP8npnsJJSV6SNpIsjt9zaz5
appTHgz7BgsUjgRKAUp4DjJSTxlJElpPtXZB5TYWwdENb1Sh0kuiVEerUDdXD6ahUT8D+1mDkC5b
7EEPuOUW+k9N/YqrmAQ2FQj/4NaQ0dG5p6gaiEYoiuD3apG7SgzfI+ZbIBPmO4rfToE85sUd6t1l
ocRMsq04NXoJbw6OpZSXNhD3S2HfuEsm1WcGBeMA0PRDEnMvd0wVUk1jneAptbuV1115w9IETar5
F2VDDvUiopM20Xd5RgiZg9f8i85MVP7ABnI4qS35a7ibKPYSxkW40ZuE/LLlsuY+NMRgYMNODlLO
QeSzlXX1Hw+fDe1SLBbhl+bdBU1d2M8wH7Im5sb6ikp1Z9H1QSbkOB1Hz1j9jbVqA0HtS1KHkLJS
A7ok0qTSkiNvpsXnrcEvwloBTKtO66tLgJCP7zPmyBqvSClyy3ziD7P4vVy0fUqZmJa4TEYCSsOv
gdTGOn9nR9La5QiW+HHwobn3A1TM7Ak+JG1UZRPm8X8sndeS4mgShZ9IEfLmFg8FFFSXv1GUQ957
Pf1+yezFxuz0dHeB9JvMk8dUB44f1ieYhlwEeAiHVOWynmNoZ4O2BQUXw0K5wQOEY2iD3FNd6nuz
eQH2roh75byQyV7uQngrESNwP/uJ8uBr2FTh6hVnXwVcEBujAIGWG2fEUYUJTNjRK5jIHddyqbBZ
BQBERM4wlB/u0amkT+jtDg4cXUtNNmVtLFoOWbO8BhpRVdIdTx11AXcJN42Anu59k5tkNkmOcnWG
aC+1p/RTFRKFtsRvwehWJhmhCWslayO6gXU9vYjun3vUoEgbMDmlTGmsP5e5LzCIqKJdqteQmQb1
1RxDG7H3MngJOP/ZO8yWjJ5DkLUwnygchTsQc/1ZI8GFXHhc3vL3QyVJx89Q1fajhgkFUIIrciai
Zosk/zDw0JbhRgUzD2IbF56IlEyyneG8iQkoPwhzyo0arO/GcepJSUw83mFEyiqcqlPJQ76n1GDW
I9rAbM1YkeAQ7tOK6wIGdXD1ZgLR4NX0GgAZtjAnNXcvgme3aDKyON/5OKOBVFDBMXKirtKBN9Ud
6xEGmZg/LGQaLGzbSUydY36R/yYodm0z6YRZIxNGPcCvsYSHwv0FzF4G8RlJsM9935sc+R+c2y5F
GENYHy0AlIsrz9UHPdbG69De4Jyy6/Aux2Yno5Lg2WlofEU/FfX2smRSAyS+Frpe0zDNj16lDhda
E6IT8ZETRDSlB+EhypZWm6tB56okGvYk5CtBtaZMHvtF8lhQInFAsJNrBC5u8DN85DYuZJzZMg5A
pbISLxYBY3x6EVmhfG0WJisrxSdAa42tBdW3h4YnPSe7dmQdehuBjeEwUecNUCzT/sT8YxXn+6H8
DkymPP5tpOzl57be2gNyqxHwYIU7hHvFGUiquURYhnLoDCQTZsEq26rWhY56+dG7Hlxy9Pwlomns
kLgc9PBLDmmFuRn7AJiOlTazxALIkpIVTCoLRYms615h8gJGajYnET0M9pa6uvLwAl9YjI6hEmJg
r26I+ciGveq/MnEFRDMWlHsk/fDusT49quLnf/XSpwglq7JTi7VRBheRCytDvxjglsn8bi0luwPq
vnN/eLSE96xH0VhQ89i07pXW3RKupW7YR4fBj5AqXqb40tbYyJNkhaU2UL+5NBK8plYwKUaOJlo1
DcS1wivY9RZhEawhFMvaNmyyvcENuUnHevqSrVmkT0ifpZvh+GGAAVn2JEwCHeIulU9UIbp9kFzu
7Bd8azHBlC6Ij0Nd5I/MALeAFxqsPuCwIlhZnbHr+5OBY43I0wJwLra5wMViH6al9d0pxaOmjAkU
U+BNMiMNxmEl5x2nuBK/mM5DYz/rGpIUnERhFVCmycQ7Q7/BkN8DLQueoJa/OJQcI7ylFpFBmj0X
dUbdLMTSCl7yOHV7ucxH0DYR7if8Dbrrn2oYtoVD8gJts7YW6pTEKrbkLq1yfUV9S957U+384NzU
Oj46jL0IXaHLCGBh9CIVqvDgkpmbjfAlfJXaQYm2amLgLoGjCZMCwZ8p+YUPF17ZAxxlUteT6YXE
PwdK+BkuuFD43arSNyY5GiW3LOXDTMHQ6xzUd7SeXJi91NxS6w4l4AvAi+gv/POICJxmkeONAg5+
eQniIsID0Arp0bl0u2BcCmdFPMEMiM+cXuHKQb81qrz6bUhaZ+ndLxAZnoGRCGyuZbfYhjoHDlRR
RwoYKFLKYuL+BWC0VX/Nl5Fqjn/ITVJPsLSSP+BpF1iXYzXjzk3BV1Xr5GC6JJ9LhyFDhAt3IS/S
5F7WeuCc9lRqDDz3ffwn6076pvpKJ0a7HaZbZkxyc2QQn6SpjgKshRAgTuu7AzAQdEDGuamuAn8T
hYt6OpTjdJqU8iEqDyYvR6bypntriXhRI+yJQmU/VBa2Qi1+AM3WpgaedKzIITaCLTA4o8okBA1U
wY3XOXEgsU4Lkd0gPAwgvD5zHYsy2obvRjRxHgKDKC8gsPLKYibJFtRWrn2ilAQDbtryKNfOcws1
BabS/RIH2HeBWoFEAOG8tD96jb0MaSAsVmBRUta6Nw1xSYXxiZgOBAFlG8uohldjC4qeEvkQCqiV
afoWbuVeRilY4gqAywvodeZddJU/4ah8xkBWQZE9GBS/MrXnXpHuVDFw78StNEOG0EKD715y/soW
x5pZJbkBQ/UO1nqJ6YgFJUosD2y+9X2GQcMhxl8CnYKeZbTNIqmA3sGTzhlIV6gL4nHbwkHiFcqW
CF0DmPYYp1j1FNgYzBycjHPBF0IMxFia1AWglHTyLCZQBUiWcjNhncCvYqDU8dkVuJUlPrbM3Jd1
2K5f/FXNWFA1MBtxLyWQM3gDhNSJHWOOV/mqNTUW3B1hxVguhiFUsxMEZeVzpgISVDKKsLyG48U5
W/X/sKNCduwQfLxSvJRkClITIIADtQJM8yFjrt5ChPQwxbjXZKLI/7BNXgosyEaro3ktAAGXyQwD
zsELnkpSR2iisKtqnEehLAmznMpRVTHHgTZN+80bAWMBSfB4eOLVNgLTUV6ZQNRVH214BjX0MoE7
gNZkFuSw+4FKT1KbxcNBvAk07qwemAlMT2qmoaWnKu5bX5tIlClx6eMQZ8JjxdMOIpfAUQILNDU5
AXwxGZ1QuqG/BPmJOJpCBwe1sj7JN4dH5cbl2oALN3nKG9tT5fvFIK94Nazz6slpX2mXbE5VNEON
WRIY9TrN3rv/YRDQYbCxbCNaGxXhEUp+pdF1ozvsBQ1g77Cugq7aSkefwHoanbWojly2uCxBacFz
PzrSOnnusJNZB+8T7+mlnU4QuDFeKHZS0t5pUdZVakHPeEzTd6EEm1N+rCGM2YGckAmkAv1FRCY6
GIbCXJKXJyAi6RcV0ZRxEwDGl5uuukqbNaDYanrmuczh6V/yiRytVdSu+UMAHHr7DHoGhQk9guhB
fOcRjNKlwBLNjIUjU7fV7T1XKKV5yS2ovdvDLwuCM0+1/yiVZSyl8XuZwVUqwhyoYbHaHJMJIJov
NKp7psFsAl6kwEUM9QLoMfDVAUVG9EW4WJLidJJ7gWUkVYtDox0m4QlfY1c7UBLK7U3cLvJCGmir
1s7SMbcmRw21qzpwd5E9AsOwjXjDrNP6MaG74BPKfF22NuxBkBjxiBR3sgBFvMwk7NRCPfGXKcVG
0GOx+W/+BlgUos+oLO3+5mSTqLP6YtTpA6W8ipdEwuPmYKpG3KcpgXWdgcUH5jGOSwIKXL6azgVH
RJNurj26nbbjF8SpqI0OtT4upUBhWxrhua+ibRdiSQ9+G2Lba7jVA6eQro5cRsbBVI+DflZ4rU7z
m7cPChMMA7cpqJ7kjOfVc9fuE/VXGZgxR3DZvobp4iN0DMtvJ3/0woeJfOE8eay8IysIR9bPMiTS
XT+bOF9mv6V9c7zHrj6Cefocom2GOQDrK7PwEq2z/VRZB41oITq+oqPsZUkm0KnBZbYwjTF+tpGl
LAc6lqwIHuEj0ELgIku4DBru7TREaB2uMQUwzWWCU+N4DieMWfECug9SqZfl6O4QYIE+K8BspHbI
yFfd3k/bEaonxovzSW6esWsWQroavNeCXOMy2wfOqyx/HqQULiLEdumQEVkzXeb8Ff0V30W8EygA
QvjSgAI1/PPJfhn4C/mRoM6cLwrXE8I1Tip+cA6NkAl5ftCIVkkPTFF9HOS7FkUKRhuC5HkMGsH+
xNtNycCgezgi9ZWZcgeHgx/hxF8OSm7uUYFAudxa+CbQE6Sr5UQVPo7MwWSb4ylA0k92oYWjG7MR
18D80TA09V5yCBwCS2XzKU7gtnLmyyHdpKC8yiWD8p5wqCjeUW4rw8P6dPqTbETZhxrIVgDsJpAH
M2boU0w5WeZV+yV8PSFcm92XKOvETpe3NsMcqcGtmlTlIN1CYwNJ5gLmLJQ5hNZ+Box/5vgV6EaB
V0bfSRcoPD95KKwOAcVmqkGqD3yoENAwGxH+okwIRcYhB6Bg1OAHygcc47uxuPRLOmPzAHFHr3KN
OpB9IL80GGkiORvvjoz0LiFlHJMLpY//qVG+l28V+GA1jLiANEHyNSkmC0a5CLZYCdDAGtQ2wvDz
kbtw7xrRn6wi6hjd/O48jCLVVa4w2J+F3qFTXbrvwm4d4Wg8Gc8tXuvWNgUbGx5Kg8NXe3TDq4kF
/4BQds3+xAakmg9KAYEKFQT4DXTgPvrAN2jAHYX9wIgvoDFKym6pTHAQIuIut/yIElcSJmjC69Ng
oZbz1ie8SJgl6HX4Dg1XPeS+2qN5HbcqyU1Kss+CTxMqIt+F4eHY/vOSRz7qEP+pLhgC0JKJ63Tq
F5QpzJAi/bFBfceQSdyOGDEAjXZcCH6tP0nZxkrDqQiy52lA5s25g7Aaaiy/UcZATUaYZW8eNJ/L
TfmTplzqYDvGVbdkqB+vhZErc3/2SKiEJ5s7FgpARHXJ1q2AlORlI5iaTG1dqv4mtDby5DX46XLs
cjUGCRgfvxFIQiYFDJY5Fx1KYJJxKPllo5RMm/T6uffcpbB7Wu+W4rrNZgCmPkn/FWbADUD7sb+d
h2HR+96mcnEF4134VAjCjWO+xVcvIULKWCfn2Iehg6WuXBcTK97GlyBhvOLFz2aB7y1sIb/HSJIe
DSgHniht0eB1i4HSxSdnz1zhCaqmz/fwiQo6MvflxAUqZ5WoXcUsEv8J+NKtpS+CJ95zqTK9gLE/
f9yJssqVt4L5xsnioXGRiZfDwBBT/A8Q93B/cn6w+A1YVImu7f0iJkFEXXAp+Qz6uEK7luUoiClW
95Au2lNN6TTiWyPDYtOfdrxGXN3V/pZ107VTD2GvQQnXV7EcttCZE/POHYwo+038EFxkADgV11ca
zERohYzc7oYWJki+TOoQEiI/OICOy4YTKMZAX9Jf75UKmQ4COs1Mapn/hXDQJC9JnHJzJ9zULAvs
wioWscsuq/+xBbLh5TTyjeVxiKSvr/X9nSPKjIKNzASfMyceIeNzKaPdcVbkgDt4p8GvarQLCRN7
m8aGLlUDHKaRkr3PrC6vVy5WCQM0xbq9wr+ch3ptUmBRVjo6mV6vMwhSi1xEijvcQIPm3DATk58d
mAhnHBPxPyQEBefSRyEyOvkDU4vxyfWB7VSaRzYkfOzXNqEfNjX8p+FfUVJG827CSBOGjfkbkEyS
7LWXSf0uOZWLG2Wdhk8N0yI2hFO+ZVoJHZbg5wPtoKxz1j7dAmeulX0RT8VtBDPJnTA/5WlUN7do
FzoNFXcVxRqNge6d5j5bf8xev7MdtKc6tV/ynMCBjsZn1PtayamHZf/0YZYXvfuG0w/vCfoRkLts
Q9aQrFlN3PZxEsKrYfrHj1fsV0B/oUDxwEhyYPMsbRikOkAqDDuuR1nlovpKt9x2op0YH7T6Z4Qt
cd/DsTASZHbBmkSEIW1lRcFuQYDscMy5izC4dxRrz2xL8oxs2i9trv/1HE2qaS0q9oLQmP7fhou4
S2q7xvXpYo6c/0JbpEALUWy4Cf58v5WFZVNE+CLVFHRbWJQgE24NYKifwgcsPvigNBqtQ3gvcLEJ
NZ+rMwDEkcZRvBWM+ATkqRnicItbDjjQoD2JvR04HGqDHDNhGjhOu2s1YpkAOYfoR5K5GaFyyVJt
wyfYUzMyn1DeUsddoKMNq3XQkx/92EVn4EjJk5UJmq23m7ADZix3HZKbbpv5PzY8TwPN82HSaKSv
RNdoHOB+uGxI8U0QMzHix9mXoPjoIbVgp2XcpmL+KA4MDna3eKUl8yXuv7sYwEU/Q8Ug5ImJy4gy
Yz57LxFaENivMlYVW/Fhyc/wRmtXiv0CPgRIHwHrKi4qa0XoK2uM0j9QuE0lskp69f9Oe+z6FgHQ
FRWQVGicz8OG+x3g/tK07qLGMiOSofQ844r+HQ8jSSb1maxsxjpQQXoC+P4cRuyVzFRpEQwaOJm/
MWiXmVqNs8x9DbALpzvhaqlU73gUjJz/AXOYmaPVYe6I94Y+/DT1oxt/p3xabCv2cIJ8CtI6Z7Kn
73XI3c9tSMDIcuD8w+YHeG0xXlIi0+RNrGDyd1HPVG4WIYUY6YucoCbjrUSkKpsCJJF6KWf61nPJ
Qx9UsZWuvOxBaJ0Nm4IaE5LaaZ6a/Tx0IsTSZG0SCqWVMHL5mLhJC2qEORL2JhkUby4vSB0Q8mRC
3JqfOrWTMMmDbWmRaAlbvcKGu1qX2knWq9BUlbi7DOxPLkyhiXAZ4yqNLIr+4BeM0Ju2FXKauf2k
bEiVM+2lkj25Cb7yoKpAY8gnGhAuj7F+VRBjtAi/Nf85DpUVvPPY3OX9ORxfkRlxyoM1RhY/UjtN
v8xjZhWZOcXSsItDrmL02Zus26nh2g/Rnr8SCmh0N04Z9rqZ/TOsaIH6JsJO00btu1aHf3jIBNmy
c2CCYTLHdR9ORP5WK/1ZGaU0Jh50z0aBjxGZ+o5OMM9i3g9GXfFP19MK4c+QNWcT8C+pnv16l1EZ
4E4SvaVEZiH8pQ8rGHNwqTkyfksuPsfTmH3H00cRkPLoPfAkxUCKDBosAqW2JNZeaJ7yaTjR2Jpc
T/w7D/VBAw0VDXd/ymje8h5+FxWojOSDF4uZNKxWbmuWC7h5ANjB/+McpUqHH87PEWgOUwwKZg5Z
Wc+xdWoDeCh4NEEJ4sgEkEwg3cLWZ3+lzLFspaNlJqjZhru/NCFtY92nbYNo0c7IQZcsD4QyKv3u
zIhMzt7IhrWM6s7eN1hRUn5zUNKdMDGB6SHUMy5O4X7y0/gUxF9vmJMRXATgTgPNoI/ztWn23TG4
OrgKCId0wJ3DES6OOBJw/IvG2ACd4VLSEbGZFFv2gouJmxkAbEZGY1qfvvHpxFvNe4IKrkFDzj99
HM7zEvm91q5wmanifzmSewewP8weKuIpo75jjpuf+upKmpZQlhr/razzhWO+yMwR5HsgGzfHfIXv
DZAF/1iS3MC9xc8LxKZJDoZOtUYpCPUzI9GIIlxIyO2cMcrF83Nb+G9sBMiYJcP6SH9X0/PIBa5C
50/WA3wEviB1QV11C9t550rSfmx03e6+DYH4tngHpc3WRL6RrfWA+h9O9aEIWrT0KCKhoY69AlXu
EoaBKDWk4fm/4ow2c1AqHLG2CeS38FD+9A3FHQruo8U7j3wiSRBqdFu+iwHWRm0mRQvNvziVmciC
KDUBi1ktfER5AlKDbxzWttyn9AVh/5n0/maAJEM1Iedo4AQP4CHQ4/MQoiQ4GxskDFqcxKgmkZdE
SLI5X+LSIiUMo27GmtQUpDuwgnPAaeHeyvQyd9ylifJcQ6+BgTARvrwc6iLsGSIk3wjnmf9irfWD
/7eUiEgc0cZRLYSJy5o/dkyFovSCHQoNlvDB9PZRg4fRdoRNb8P5nz9IscCJI5gwx30KBdsLj1r+
LLNS7ksErTZGlyzSQmACtWxOKrOr6C432vrM7MBOpPdh01nU71SgwpyiW2jsaz8ecChT1S+pyRMG
Z8ov3XtKb+FzVyHEhU0S3Zr8jH0IlRDvlrmN2v/YQMU26WnAu2aO897RgFtFsNJZ+7VCGsjPCH0W
WgWcCB+8Vzg0+PNpoKIOH5Jtz7GAr8oQMOAJUQ2AN4W3uuQ+JV+AjlfuWkolxptaBNYZ66sUSoZn
Hpi598OnTFAj5v4q9tMM4gXBtCEm34e/QwKfn2Yueu1gh6oOsUew8GisfPsJca2wIwA9gX5BIHww
FiGsy0htbLKtsPN4vVI1teV3Q/Z5hCG78jaarwGCsEtMJrJ4YfFkJdlIxlW8y6a40TDAWaOlUGNl
FervGlNw8fwO52ElLCfC6chwKJxjSUtft290VfQx0mbJh5ymm41PXm4V+IPBMfmgUhldRrPsfJNR
TRupDIfzE52X6IM1Y9wK1lbY2aaaf9AibNrBoNkL8YECN8bZRxeLvvGFRoNPBvjHMSP8WyklkAx2
VCUt2dkuz40+nIMgj85KT1TFfvQf2+AHAlph3aS6tsJ3rXq448jWC6pkuBSAHRjmNJc80JB2D4sS
53j5rn1/VdXyOCvTpQzcReFne/IA94KKlXgiVxbsTw0C4Lc9dsvW3WUQJ3plW92mGvYXiy0ppsdg
th5i99CYD4kBSA6pxLFOLszk/qmm4hpd7BZtsmqOSaPD+9x6qvjDUk7OW1cLmZHiTjm4C88J9rSa
+huJ0Ks8j4AwaEmH1zKmjebokDfct9N3Eetbq20uHB42Dg4DZhjci7oRHEsE6lBiNzaXVeG9+XT5
FqafaIB9/MpMS106mrN1KAPfm+KPgV9jFacSFg77BbGsOLq45VujGRvMHnYh8tGIDgOafqH1G3SB
uQrVFnkgxEmPV0/JjzSqLq4lVYOHK7uL5zIU6SNUa0Q9GHGVjIUtXggjTPgXaNQWEkjKad2NT6SD
bgoFie8s9mFdUa8IncXeqdjaDTEB3FtIPeIXwGX7OpgNXbyK7YH6LMylrHEPVsn4i/2a0Khz7e6r
FqeAzgG94X7w93FbHObAJQQE7aG1trTogu3gGlIMmsKasJB53yT/HGnvYyBKJhxpNT7q43eJxwSI
xdng6+PbmjPqLDp92SInPE3pLSy7hdMg8ilePZituR5v+u59wlihbSELXMqJk3zeV3S2fDhBxaSg
SHiZ6Mk8MjmotdG/4wNjrsEwgckWRiDuUrBuvdcEIMg2P5Oa8b4/n93qAt1zaQFZBN246UBiZeSf
cDRpOlyF/grJPK7sheOQo1OIbxiEBxbvSAGC6TBBkB7NQA7PrXiY05tZ4uCKJasLgjaXFzjI1Kae
yoPzdqr+kmkH4Ccf52uYz5Y2b8RfmxDuYozeGKVxbDYJifADFZXJUGLMn/gZoJgxxzD9LPwOudd1
F58BKD3zqbh3YulkPuCovaMgAw9VGLQyTYZlDA9HCmUmPdQbrAIro+sNLMrQa8iEHjiM/oIhMsN3
Et4swnTMF8wEY7T1ovkv6x8ae/i9+OOhTBU2d6GvZv1AK0F88HwuxL7qrJokS0FydFBR4j6LO0rF
apU5l4p7h7SkuKfhwvUXx78BFb8L7F/oznY2fcTSXwqNZcqJYFXltqPj5Fslbgvx/3Ny6IEjyEfu
jsrLIleMp2ARwhtOHxpEp7r9qpxhWUS+8FvYbAJ6pwCVFltAnIUgMiQNzRDFgQPu1RT5R66l5B0S
9crn5sDkcWEn9GIS9YTP3NbmoHTIrb5XQB662nFfDTcdx1MvU7HxIgrUpMMkfKz8raZGLj36aczo
oW26xN+NW4yrBcMbRvVs++42jZ0NEI/45479SYliDFgPHck5/VHINsNGP1SuAU1T36J+mVp8ZuJj
Zuuyg3GWGidjwyzHG6D+cu+FWEMT+lteBXBQuAXS49DCmliBr/scl0LZkxDILH7Smz1PnOfIHSzH
8IyIqehG4hqiN72mPWje1ZEMGOAfD6DTxQkHa2sCTEBXV0r+ak7OYwVaI0FNkomrW1ySeAqImCOr
8oU5Zkt1JEXyziuXv4KliNoKpmdE4T13PYzbDcMhzNwX2TPpkZDzAGB5CpKTmn5NDoZAOUluuIgR
4idxO3oUrLXi3TatbW1+lvlrXVaPoz4ctWzYzMYnYIlcGzmGn4McFRgbdqaztqL04Y714HMK9ybm
j/sqQpXNkDULSSgUwYJsKXZeivVS5/oXX4PJcYX+AqUNdzQZAFP4zHiVwXYDmJiTb3AOOAed9ceg
w9VeYuaTNhDX6Cp7Nf5XBsDVniTwqIxvPdOjTYB9Ubw6OOurnXGkXBLj1nm8wijPXH8p6SJWzlUJ
0cDiUtReXD7TwDESzcpzqembJu/XVgxURLBcwBez6d3qeXhS4XEMWFUNAL+QSIGs2Rx8vCpG1ulH
rzl+8Hp5jIWFX4FjUka4lKJF8+MG2hH50wLW8abRvjX95g7ivhhs58ynpn2xEmgwkyNhyyQnQZM6
jOBcsffsmdalxHPPHinoLXeT0TiqAAswrGPd3FWh+lphbziEXx0o8WxysYYovRk5FCF1RbnmfQ0T
QI8JW81QNnd/e0IXXf2G8FiNsqUztQvhvk39qXQJv9M+JADUnYxV2UXrGe/kpNEwGKWSxcPVqXQK
uU+rzR8bVIkYpUs0jEFtGENtsBR7m7nHnirahvqngbHqo34U2qoOA0UD6WtbvAkqkbsEx9Q++LUF
SPcozt0gPxIMsMTpVR/y65TBPJ5PQoDkV8RXdwi/1dhaS6xMxCR8AAY2ZNTZLAOpPPAbR2a6yjN4
I1db+aMkHY5tdYHU4+MYC7mxHm4lqAfOzAEmcczlaBPBClvGsxzvOYR0OhHkkfxhPTzLkRXCH5qY
+3A+Nbg7SHaktNiRjpSD5ckdd7ac95DIB+vRV7+JVt9PHMNIpMGorKcphn5U4lNqFBy1yaNu9Men
3nyMPfwwHEYWav7dJwYudFT7lJH/fWpkdnOZPrcDl4Up5t13E3FOr77YJ+yqTDv61BtJEiABRVzG
cKXEFtJIgn8YPCwyrCKhiCglkRCcTzDjfGbEcLBcPr3Lb3A7QLdr72UwW+od7BaApq7+lEsorJWj
aoOFgSUEwRoCgJlwCjBXc+1VUHeEyfarIbt40/wif13aRwcjLW7u2L2ltrGasp/KeSMrmm7y2ufM
xwMqaiC9ElcJS4f8x3iVRmWa5N1C/dfUExe7jty0ApnSveJZpVcXS6+RPylxwRrTsVTuRIIUJdMg
pjvndcghCEKQ5j9Jfxhc/Hng+me2szLd1z+7c4kg0BYKlmC9Hm3NivwI5Yy/fgvtrqfRK8ejc77f
pJxiYBsVvUbrtNsOH1gyROh0iO5Irtxy8pt8sdNkPKDj1o3Rl5yHQ7XLun3MSme1ydS8OlGkoIRF
zBBSv4rMZ2BxSZo8y2Id2Qgn4y30m0jhFmxJ23E2Hg7JesuolCCdGxYnGB9g4YZfjEPdw+QNMAUf
KjWA3a3xsuHhKe7F5WbhPxgTOxJxXIZbudt8gsDAew4TFJTdhzjPKyTeTrAuJaaKFyw1k8Tigj6w
1jFlWbGw5hwBqxXIA4BaY9vbiYSVPsl3UnHTXVMnT2ZwCdPHoISn7nzxLWnPWoiqlWnu8BezgQH5
0u548ecHqqw2w84AZI5S8+46wARMv3FhmJPyy+uCzyhxG7L2JaUSP+6AJOSr5AQDc1I9ONGl5lqz
KzYb1spLT914VBIN0CUcJrIvhHdDS2Ql2S5RzYVcRIQJFGMOmPQ44b3Uh29+be8cYVqFNwmXs2zt
wqEqO5bFbjNphiQuy6rgmtLoZT0IMjwNGUE5Oq8uY+l+RTbzUq4xg8oLnIUVS6aYeFXywak2A/3C
zSXHkiBtaOs9yDzwL+1Yh49xsvxml/j9a5/sxP8e7yLLZKK5Zoi8psoiD+ITeSZambK1t0OEQHUq
dxSDBbDQYPRrFayl6nbNx324DsrBK1SR8FGDBhVy5eCT+GMc6DCRoc7WRXxGLXEy4XIZVB9eEq3c
Rt/3CPxZGfJTLa+5etB9A+dXwp7yAN+gmQbRrnWC3m+BnL7Qm735SYFiaQvVCFLl4FnEPQ5H/pIM
GXHdvoy9uVfGeWc46a5iyGqwuLso6kF1Lmb1FKrNGwYU8F9PCmGDFVgR7iQQqXLvWqEOKE08KvJ5
ZQw329M3BvY8yNCP7fhb0t7z+2RtaDD0YVtBApOcDtArixtfpAQZGgCUsCOQBEuJD2Uo3roZYMcS
VJyq1cXlVHPTt96OMf9kuZvIdyXWVAxEgOHASNcMItlwAhlNMGGZ00VsYpYMQh9G/RT/ZXeBnUUt
hwymD11aScQBxcVkVydl/qEm9qvHUqnN9CtHGdj2/aqIHzTifHRQyZQ5bAqkZ1OtTcJxpQiWZ646
ONwe5BRhFQsTTHAO8kFleehyqlbXKX4Vsx+91xnqYCpJMGdCSKq9KSd6cOoHNoysV5EGUQ15E27G
2q/AZsmd5vzZGT7i21sS98f7sQUqr83jxdW9hSQ3WvRpTShVZrmDxqZi+wASUtBntUa5N3G6rcZ2
KzGobQt+nQx7kj1uRKD+5y5cZrRUT5Xfkjk9/Bh0WJRAEfheXZ8QE983NQcal63VvVBOiHAKL1sm
nNkypCMsY3Ts5Um6EbH/txlNslJIlCkhjpXXqPmsK38fhuieu3bZdD+1jYNw32+C4s1CfyCebgA1
TK1tiA0qvlXiOCi517bZHJTHVHHXXhzjJJIz0XQe0XbJxcofkfTvqXEwp5tWPUoHn2ce88wnDbJb
DwHRQSSfrwuINT4sTaEdJL2NYb0HpNdSHJ8yMHNZQ6JpEZs5Y2e3OF4+h8VOhhcC3M749TU1Z1x8
aKhBazit0O2ElwgQzp0bhzT//l/RaztDhkeDJ45GQAz8ARnGoAaF4AWYiJsixuYGWlFc+ufxrvAQ
UiH5DYa4IY6fjD8ib+syG0qDpYGxUUyryyHeYqQjOmsuVkZGlEZfI+c7ADp0Xlw5QhCbvP1WSAqq
lGdJjrOBUh3OikEXMcEJnYVTwey7eVosc1ycdle1DQPKHOEN/4EhM2hlLkIGoKgnAEq4iHowftHr
cUJxA2GkSDyc6SBQAzcmuWV8Z7IslDWfw9S5Uj7xVPrkTW3hLD33ZnPm00KkFcBeY3ZRJz7KB0SD
ykVI1EI9Iuss2OaEtSzwUfrwXwMOQtDGOzkKWl2zmdRLXzzAl8KZauZ+YcSDTV+eQhSBjNZ8iGSB
M1p64RZpEbeN4ZAEq2Kt9iqCHKNlwh2/CocAMFBoIhNZm/jpM+uQNlKjT4lbbvjyQDqtkNKD+Bmz
+QjkpMO/Y4qHp77hSKhhA54n3IxnWp9Z3YmHhOtgrEtBBjRXm4dWBbOn4yUVQhz+pERgK6ObOvGP
vNYfBPbQgEGnHDZhoz+V51F99KFfCApeQu2vGeXZifJNC+LM4XGo/qQEF+FTZxfnZt1m5Ez20Bp9
wQsk0e5F4itqTQwPauAMtWYkCngjt0EDHOmUM+wUhuCQsUuUAEGEnPnUJI9h/5iC/ifuQBJBuQZY
PciQoVV28n3oMut6emX4vw1RTfh0tQKXjrkEaTFWI/lXKIFx9DryKXLMZmewkSxn8I5bNxU76ZvI
W7N+MzCG9jEEgB030d9HaUe989brxrlCCypOPfdpDrawkr59jwaMYMWymuGJLapnW/Uw//2wITun
jr2nV0ENJYFuftVj5Gmv8BaFcKusW5FWjCPWOPkyMt4YKDBdXTmhxiRjumRs/yIsgCphm4UlRy37
kHsHjLcqj0NKmztQXuDUxv4Zm02MZ50ElE2YD/jUT1LymZWPE12FpRMs3vgSFcSDaNbSdLA8p6NU
NHU9QvKT5yeiy6zFKpQaomvilQPnmmstcHGXuSpwfabAf8qq5prdJzDX3DD2nXbzaFMkQmGGYRPj
Ls2YvoCvpV294ujNwyaBjuYL4DwRl+qF27KCk50e60g7crvWmHvbKRStC4NVEJ4fdpgzPLv6ccyd
c4r9EJaGlE4eOKSpEmRcGFu9nQ6dw/g1F+YGxFt13StMWe7erC7mj9U4blxGYi2wY28Zq5Rpg9fd
ItLLRIAbrrrpTcRlsgxlID0RFzvb1tUJ45WLiM6YpYr+bdg9DT+3cd8Zl9DGCI4iVZssVOaCd34g
EyPpAoCKwRrzjbhKe8FtLm64VawZ36EOkmonocf1oAz5MBCbSV0P40FvcPql5+33XR9g6QiF30K4
GfxoFRQiNds0Y/Wvq7o9FC2L7WBByVAzEiktuP7hJooOM4/Sb7p8cXeABCPryoVtHb2gulL7k/DK
tCTimu47TJMRwKZGc3bIVY/j4EHDygIMZTPhJCEFOMo823iNk/0EfTRB1CkH3axh2T4dJWpNaeO9
gm/jAFQMr90jb5SlV1vto0kAHpUk1UEIVEd7V8T2jkF3B6gYOhuQL6pc0PCD1MYUGb54E5VYybPO
QJZzhXwn7tiR2zSG0FMCxHLpcAk5MmYzLh3Om8z1kvhF5dicW++xUvHwMsZllzBizYob7dV1KuwV
dxecud7Chka951AXRpZD7EKLU2C75sFcoatQ/uwALo3xgQQXClCF2/RUqG91PlP3wMPQF9AoiEJd
GxHmoSRf3GFNNnej4M0HjQsYfByJZgDuDif9uSPX12I16Zgd9wrZhlx4fX8kdOZM5YgmaKWNyiqJ
6q0YEWdVeQ6Yt4ho0wPVx8l458E9Jcp1Yf24BuksoUtnVu6MtL8YcbwkqnODkcVyBDbR7U9/hvoE
FP8Pid4qo6Iq8OwvD058tiZcdH14Y4TFtOSn/eJ2ymJ7QUykp6SLy0Dy1unFgsgHC24O5hgq3wfk
UaSsQnUEIEel5bBWwfa5Dm/WhIcccgLhCEhxI6MajlzBsyC7OFfNcLaDFWPuk24c4f+yqrIGRuAT
1NMBXxur+Je0/8r+aTCfUi9a8TJnih6g9TH7RbK01SmO1InhqGkj0Pbuba0jeTJ/sfAA5xOYVov6
PH41ZgRhyM1LcyPFZNP5Szq9MXybc9TiKg2XRxerbRLFxwjmrMYZ/gkdlPNPETXmJUZ05csE0pG1
1ls0cqMyEY/1zZgzZ24XkfbVElnAfYtxDHRffzgCyS2NliRdJmstQhwTnXTfGxsam4nCnN6nrZDe
gmYIVuH4/XuCZSLsQGwitppzTtKlDXOEwbFpvlj9Z6CCxNV/9bWPa0LfimPqEKmJ87IOw7Ciw29x
3phxhK+xnpE6HSSOsn8iBpTUC51JZ1BAnSuU/7F0XkuRa8sW/SJFyJvXLu+AAopN86Koxsh7Lbmv
PyO59+nE2d0NVdIymTOnOQhRYMLkhOg/SJLVDUqw3IjZ7K9LC7bGUMGLyRicUI6Z17x2vlpcl7Vk
5LtUa0XYkdJ7GNizUMxAVEU1Y/VodljHo2QgtH9t29xQHZcGKw3GVJytlx4mtafWJcuYDSb/pieX
eLz6dB04ya4SGhwUNjryGpNIYiQLGFzqzbdp5as+Dhnt420XhoDHV9y3OI6CtWZ+MfFkl8Tspg5P
pUefMXjlpivxW7XNK3NC/hTn0Do5OwjYQCpSVDosbuRFpY5OkiUYtl+Z/xAgarLZmGYJnaG4C+G7
YYbiYKLj4FzWl8l6QHVJQADlZs8tzykf5KdIN1cKdcM0QrNSu9TWNwD2UTofPMZDFaAb0RPY8auo
WsPgjf3nMkZpNe+6CVVOCbXnVsqAIb2X4bjPB5YOOBCbweqcbb+8phwdqrK3EfbCECil/Md5uxlP
4vkQgOR0Rb5vteiks6EntIzN2B0yZleldodBjlf8XuhbzDGcCpZEEu0paFtoUSkvH68X4p+rTaSf
GP2lzjOCyM8F2IEmlRSrgVTk7juesNKgLY7DkaBYto2SI5/iOGRJMcE4+lw8nv+4NLeFaLe2gxY1
H5mj7/S8WjOnMOFUJijwocOpO/2qz8gxhYWi7EBeHB4h/rbWavIe4BUu/bHANTXB69bD49cHfOnv
ctBYxrIGaxcXjnqEwt4eVeVvY8lDL4JjXFx8Ch4b+k8RUTNHjceTuChvB4kfM12/Cn6Bhaq9eQB3
xZIeYvgzLTYLgq0Lg3toHmtGKWMJO+lbBqg170VM1QugwQLneunNJhPiiA7vnZY3hdqBZXkJR6LK
I/wxv0e4QlOl7bJpWtsY5itdJnJTxcapd9JwFUD+6VFQn4kmxKeqSDaDyF3NC5tc7BaM5EfPLwGf
p+38FfuX4kReQijeZ2C3FQBXg16341SqEzx351UbTqiTjvCRpftubNyaUGoVE5LD/FpH2JV6kHMZ
C1AzaO2193a0uAV+tTrW+FEOXnkdesrpH/AEbCUTzsBz3nwgwz33IAwxj0J+MKyJ2EH+jFdDMK05
6eQY0SGqeNZMQXBsc3Mdt0zKgTPB+Mwx3aYklc7FR+NV68xl4Mr3hmekmadimM8ldUHI7SIqbakV
57j9L+yK5z7OTgJisM8rhcezR/MrzfJcnXybvPvRuyaxAeavMM5hXMrlItl24v1b5/MDcK3NJ86t
8j1AIFp6H4P7OlXZCuE5FwLwDSue0BIkq8cJxlYSM6nv/uBp0hmEGd41LkVcz3IMDE2obfREbfJs
YI/V1W9ArrbcZ3G5cps3ThZpeCL+ikvES8V8BGRt2kiPpeuXfuB3suz4gxIhAU5fNcI1DiCZI8IZ
AO5iQxc01rmCfcLDgO7pwf1re9iT3S+lSBAeE5qsSxxk8iy7ISFTQ2Gx4ToYwoz4LWPrHJTOeZiY
+oNhBMmWI1EmELP3Nc03i97Ciqgi8H9AcdEGCPVAa1i+Km8/MoxLk7k/CCZPnIIkhnJc60PyFMTf
CxobtprVCJ8sLu41kbC/3Dais5uLRoAB9yrHPyH15x64qxdzx/qN78W1oARVHV9UfVmCCbQLrAaj
HJIcwBcqzkoTxDWAagkplrUdIylf5tfpBlK3s52vfiT2xb7H/rthaH8GNnrG7Vp4AYanDgJ02LEF
1qV1caGJAXfsm2iLpkroyM5yrSgCjY5AK7DXJMYTzyJvKEb4BpiZky1SIKvXP2ryL8YBRtGloQw3
vW+Fjl08nSbxbr9U/r+Yf8BWs0iMdMJiFzsfglb4X1anDmalSGrDa1g129HoiO5x93EVP4mTFg9B
+vCq1Pc6cywtHHD0K64Zgxa6G0fRgWkaxAjY60Qg+Q629vhhe85T38NOZsplFycHi4Kl7uFT2R9N
hjkIiWyHyJUk0+qAbw2lkJSKFmP0ESZmSzQVUScj0sACKZI1A66636QFYyU9g2R+GPN8CqkUdQRN
0jgw6xqbq0YhLgBCi8S1Lfu/YNsWRyj/47ca6bOElY32Z53WBwG6u8p5tRP8cRldN36AZ++lVpuc
2GS9/ygYDrZUw7r/tlgHnd2v0nEt3hmj3W8ALkBCcF0TFo+PoMrLvpX7wR5XC6IT0DduKNvArFD+
3CWDgKogArAZwhm6O6I9RsVitikDAIOua3RunG6ad1/ECm4kOz2pMOxfzokNx6DbLCabENMvQPES
j64hH1d5/m269m88c8VB747+86xgxgRPOQpxPeAWInJM6hNIvEvooRbAspr6GPcM9pQrMGjB7IMu
mkOchWFjdutgk0s7BiTemM3BQzw46Acuig7nt+zJJQOg4n5WjKycYpt8VM5DBHjGMBtIkZs3ZqNW
rb+Vyyv1LimFJbAeuPW9xumI95zy21h48BdktdUYK9Xqw0d1NfgdRn4wMqiFSt04ZkRGZhl9X9iB
vn6XAV4fLg0+vvYyRmPT99VPzyDX5S+2aXo2w3vETgufVHKP+69x/qnheMQmLX8dH/wZ2ML9Yh2v
B+hnYmYh41wBa1to3h5sA9/xHyShvqUcavrXqpYep7cfs/Qzs4iJmh990GPlpw8z0nZGDAk1lc1F
5vz93R7wqBoKEQczy4TcKGgPhHjx0ykaIA5kibEdYdqIUG0m9azVqOy4IH0444FNCQKnLLtZoC/G
kjLpQmIH4VpIky1Tkk43d3gHMRfFW9DpnpnH8M5GTDwyQN3WUy+Ry9XGB1ra5Wzkd4c0AsgOsy5O
5H3wkbQhNET4O/WDpGap9l/mkTIw/oH6zVw+LlKmsvEFonGaPsii9dwnz/bufcrwp62OI2lCFfGR
knqMKaD+Fpg/QrUcociE9TaNvb0JllBY7Qa4RB5LEJylx9VZGxlloFtR0nRk/c6oxGh8zaLnvMVC
dzwOfnSWja+13x09aZM/epO7Dxz1ksDQSIz+gZDdVZ/ipz5z5kQBPCIDnz8WVml4T8aMmObm5dBG
0Fvw4DwYQS6hNVWKaB9cxgu+qVwiAueM9MnTyP1oT2FyjeIAWcaT756KOX9wPWdlchlNtKLCiVD1
Z6qnxHd2u6XuHsPFwsII0qm7GdNrx5fCMpReWFANJH/mSFiHF9F6LfHOm+MTJ/5a+kUNmD1fHhza
VwzgHXz4vJHRJ8z6qrM2OEBthdzAueHq86l2zf1gxGczr09izbHoWFfEOB9q3V5+l/y5VHByg3Op
UivpKKel0k/jf4tWXGaCOcYMdj0PQwgdrWPucu9rUUfHIENVDsaXZSFyzEdiW9vMG+HXKG2lYHa1
RvC7bWV74cMk5iENbKspPqvsZEYv9MBtAO1YAGNMkpLtkviI2SGsdR8qG95YFh4552E6fsB9Q/BX
bAbPwlRBewTyAFGV6p6IcDHMn2hrdMSXghoUcGTQiKIYLdwbptDo6Tc1QlNkgoj2Q1I1bVwo/psM
CGRM8gwEH/wEjbxWC900FgvTMl+8wlx53fBgJwW8A5TltOaYVTaME3Xrg4qwDZvVu+OmkCLBduC1
6SYIOO85DIYdtiluh4TMr3cM2zwgEuoEpmkU9xO6Afnvv/kozbFkIcIThkzt0BnFdCLtwbT9Uz9Z
V0Yrcg6AO4T4HI4dLjLt1ZuejBeHhAUd1/oJog+ri5qxHN4YJNdzvdH6kjrv2eGkBBiX+p8h0jpy
/4H5DIwGsBNISJer9JAL8p5CAy4YZmqActpSrS3sbYmp+GPBAOlD5tXJ1UcnUjUm4OCyGw217QLO
1rU4g9lYWYnJc2Ei9OqPQk0gLqAF6Zzxfwio59HKZLUOnUvGHtIgMf1bgRHJ2MzrTm32+jsXyqh/
eYTUjNGEzgEvzie8F7g2SIJGWJEyCzTpIcW3UshqMjJnZZCDlFJKaoLTcUejLvJJ8FT2FfLqTmto
Xn3mHBD1XaJxWOTWLUNVKkOihGdKH7Iaorvq8JWI7tR9Cy5JNBNpgYQDRlreUDXx3TS1WjIyfhgy
KBM/NigTCNdgSWLFiSVAHbz3TE1jdCnCYSixq81YJOKLq00X2TNcW+LjT7CAxymeWkwdYK65+gdh
1qL3nS1oSu7NCLGQ5m9j4HIKKQAVyTnjHXIjNRtHszDsPK7fitmNvwSMNNoXIcwFrJBcpdibZU8l
UeiB9Gy/vRSfUdr7GFLBm6Rul0SctkjrnXVYvXEh/iJUiphRpOjpLL6nZyxAJZpZCBD81sXKD6nx
VjO6Ett4bjYZJQszRsaAw9AeK8n+KD9kpijo7YJ8TvgECYsu4Yj+5SYb/BNwHKZs/8lbYI7hOn9n
lI2CjcK6ncsHORZoPB08CY322E2vVbzniOGMZa6cYd9FiO7g3DhyhIUNNjZNDCVa0FqKHau4S4cZ
V7cgfStbe+PZLGWGB+Rs6dDQuBaHiCFAf6y9e9CUTyXeAl1q/1FuhhU/zBqKGfoEKmRp9xlP6Ra9
3GNuDrjzi4pZzK0DfpNYkdIm6BnBg8tOxA8QyJleNOw6KvowItME2VBWkAERYKtaemsxUmahiCO0
AzCyLO9WYSPwMdCLwVx0/grYbWkeDLwSliAuDfp2wCrLYyjhF0wSMAuR6sK1jshCNat/SSpcWJIH
M9xBI4B99CrTAQ8TLBkwLFlA8iWcG+w0dN5xtuX+7eYr6ASSQvHIWuBPFVa4nRCO+MUp1DDRHrBR
ZFWi7Rd0WGBgqf7HSxk+pAwQQEF3Iw5NMnSXs5xFIrwy+U+m2FVxGE96/iSloreE5wm3YaTCI1FA
9Z7My0dBOEE5eAxZ88ZBJ7khaXcYqxP5K/SdOgtLWkJx0WjtYDOMLpZd3ymDGBYhfFmQwMlFq+Z8
R+gDErwFpxTzAbprjP48eK1R8qNVLDFq6t6xDtRy1J40FilR29YgijJTBxzvmT4bmH+PmEzMJ818
w+3lMWICi2yK4pzlJTeKkL45313GIl1/h/EIL0Aj6cUufzjBpUes02HLma1BoBRCJLYcnrpo3bFI
1CO3N8SDmruuwAiZcwtbGi/6YD7COoZiJNFbLPqeKWoMYqUGejI0TvL9M+OYMDntPWgqS7Ju7Znc
2o7oQVRC1ZsfV1CCYCMpH5y6ke4Ue8uIfDcKBSANeR18KFaJqo94iyHRxX3P/mDm1nIPyPvASZGy
QHQwfC7+X77ANHKmldthsxggdot/NIwV4d6mACIBE5Y4vgfVPRSPWogIhfcZDBDRGciMSE6Xsn8S
1lwV1ZvA63FL8Lcl9iA/QtNvixud355iUFxjKF3b1DkT08d1uJhqB27u8SQW+Ek8nZnPVBcITlig
BtvKQi8Yzt+UJFJiDB5scp6ds0MCz5Tu18eluzCe5pHmaCVr41Ob3+B0r3zYKgRqcdS60d5RT6x7
9gF9kHOLOAtgbwqEtKgJ11vu3f6HpRUgW4KUBO7OLwqAd8VFOkeeZtqvJbQLmmFMW8ROg3/CcSjq
COpChrX7sOCkwBGREbb54jXwlMec3BMH1SfCDC5IemGTECF1TphqtMKcfFroH/Bv+mMzR+mzmxC+
4gucy01tDQwn7nYbij83Kz+00f1gtG7eAAAgSw2tc8L0A3pGQ2AQ4QZ2wtGDpZ1DTgN7Rf0I5aLu
aQVk7EBnC20ZolBuZOAw2ADhJs3DpXBiusY6XehgTexyWRq/gUU06n6KAxOyflIPpD/FLQBfIyxX
Gck0Ny59IWPyyUrYZYZGsSh5YhgXZNeWRctLtrHxX1z9UDkWdThTtxtWWrBKNkkSbw1EL60ZrHiF
BttRRifMYxwjwOjsCs/cwnSTvLV2+G7SUx0+jtp/EQzr4S8InVQzMpaQDlcqANpJ+Yb0iJCaq+gu
B8IILwq2EItdzvF+qe+/rDyQGxcpnPMBaMV9SI1R0UWwSTuDyPZuI+Ohrr0wq/otDOVma2mdGNLA
vKNDEWr8hJjPzuBoMUcfAKoZ0UlLw3pCoVQlW2N5l4sSMzc+VAz5GVKngCYpKTILfod9/qTxP8RO
5Maxx1qQ8QVnrOVHDCq6vZ4/OPUVvC1ksDkWqxavP4S3rka4zRtczJUP3t3OpD4Ib+YC15pQtIfU
f0/c/8qeWTM9MA9hgVNRoFhdpteC6QVvkXm6XDtYYoTj62TwTk5acgj+tRPuseJlywHnvMrbMAeN
ctXC1JDJyxJtc3H+TnI++Z/uVlPQW/KKkDoYGHNjfS5ADYMjAxo2Jg+CkSfjS1l+1Vjui1gCq5qq
jTggB7lJYAWENUBHfoU8C5+vw4VvSYkfFJhtlpg7B4PkuZdBlITmiQ7CwIZBuNwAj7JpxftXoFvU
nOx85VJfKuyNLMhGTFVUvzFyYwsJZdDTT0FkPaUfZEw/6yTw9E+jgtVc3PFM3FnW8Iuw5Ev+akFU
YmYU4xVcYm6cbLXoPzmLYzxLu+JWKXeVcVg2FaIWIyUB4HuJcC/9kAklOF4ypNgM3vL41Wp/dAvu
EK+AhwQJQ7aU/LGaCA51FUKEmxyuHNObMdL+ChND5CLTsWqJ8RJybNb8HRAkQE6ZPOwcWibDeOMW
fJtwM1v83R7vFJhoAEFLGKOcIPOqdiAWqF/2PRVsFVHoM8uMzf5j0mLYLdyf7vRSwaUx62Oa7bhj
WOhAXr9n7TR4WzUBsR5qbMXcCUg/eRit5JJH1iYX3rkCs2L3j+DAjM8hYcC/E/+f+kOnbh7aBNVV
feCUdwMPtjHvzyWxFu4rPh3LQAdTI9qA9v0MOM+94kx73dnn7KRpgXY21qgdXIoKumL3VlNmtcpZ
paP/x8vhFyDGlO+7uP8qk7Pde53RvqO7g9DbseLn8IHB4Noe4Hgr/PrF4hlzIxvWEZO4cTBWDP9E
yJH5z26/l0alqa5hlh36MUHdcG4h5ZPsEWTl3xZ+YGpRH3C9h2WP5mD8U7UGY1SUwjCnvMp9M2F8
Jx5aJGqy/llztK29fHaFzrSS4WX3kwM8Gugo0Qt0bQkNPlnr7CyQf6//0PHoTdVHn+ofFAb9fMmm
Ye3EzLerwzAM4jPqXkHQC/tSNf3GTJqnpTIHJN4UJjwY6suAfKM6YO3OlxDf4AzI3CdfLFo+AtKl
66e6GjicwbWta4ua2dcfcwWFRIMExvm8HKtuoph41lAT+aG5wmirjd+HBu5OMq11NB/YCAVMFZP8
PIcgI8sDdfvGSOyrHdj7eLqGPTWHlWivmvVEGYJjcfA3msr3qD81tXr0Q+tYZ7vOJPcULVOUkDWA
ZUFWon7D/4wu3Oatlbm16vVvbuaINJUAnqSMteYheY7hPozWPo/yUz4WW55E24GxQhpwevLqMIUS
DF8qjchOyZx6aOt/YASZrd8L/M30ZdkOaFuAGLfKwYPMxWGL622QiQqDIC4BRo07D1K+ckpUELS1
hB9kzODs7pSRxyHLJYmc9YJLccecogqMwxhZj+RdLj08EF4uh/9O1IhJV74bw4F0k6NLoJ6QMmkd
PciFUfTulfjE0wI1i9r27fDQ5kaBVWeIJbO3rZm06nz7avAuCYhpi4lLQu8rljsW9h0clYH2R3X2
OaECnZnpLsYALE/8VO2Of8XOgwNh24T2Po2+sg6GV6Ps82S/5FS9AYQuHeFIk7ePOhMEP+4KRj35
I2CZWdIyVwHeZy65e5AUaAEKtz6oRr/oYf0VzN6RmvbUK7Q0a2Lt8InLV9F5Tgm8OgXp+CfxYQWa
4c3Hd7dEl2ksARPFYdv7+tk0zf/YMH5Mt58uL0U/PER+dIkqyPjz4D6oHK2MQ3lkrCx+oomzkY4/
jh5Nb8XAQERfD6n2aTsm4lTjbWmH14kjJVc/0nWJXparvc+sH1vpW15/FPyEADiGrT27+fjk9MiK
2UZL52+AbzAyip5Ge7HWbaNtE6AOirrvAj8Cz7yDFqO4Gfrn1n03lj1xxWH7g8H9H+Hz+ip7FvCi
C/XHCkzKmX6gO5NkZD825bBXfX7waDUCRrIUODpipMXB/wfIraDedrV9Nej8kOV9UG+mwzNmbMWs
xp1MEAlWGsqS9EeGoxN3lVQKnU9qi/XQLcOqqgwsqCXm5aN1LwtnZ+5+jMYPQ9p2YjGjUeQynGTU
X4A+vlmSocXSMbXqGNc9JyCyLCxn2hcPSqzxERS/kcz9fz0vWQtPrphMgejq7ngbOEjskik7h96I
L/AvDjVivQ2igEWvTstIM25OuzFPtin/lctzAi91fRhJ57LQ/jlh8wy1UaYHmwyfMCOtDiKUruKj
ydKZQKHN5pzbd7+GTmrdlbVdjM/BvmiskhHQL/7rgv1hJOPM4WZcgrODm+5c3SnPOU8zHF3jKT1F
mG9TycgQprHycxN8QUUHXo5oUtsVtCgVmOw0tDLwdKUkYOYF+T5hK/0/z70B+7M457M5XFVZtCnt
me1AwEzL75kdhxBF0rchKiIdktrSZIgELflYjRhbMODQIcFhSY1Dr/G8NNaauVEYUJdP3Tmvp4cA
MGdEieQFxKofErZ5UHdYbHopJRhQw9KhIcOkDX0n5i9rrufIGI/RYBwC/3tK38gMq+C4OKV9lmpz
JBwuif6j6Cu9zxhELkW1FWYmUtYZXjXMHrID2DwqqdcBu1q46UYbPpbcJzNrWRRY0iIXuUd1wcUy
XNEvAIj6GCka9qvFZZXSyVBsMZ4KGYQP40hqcySh2dCzYmySGesiki8ejP45h82NybiLa4sjBN8p
2UbXZji306nglo2dH1IcdFy7C7Ik6MWseSI3lWOeFBltgurSN7tRs1AD8gQYWjsUvsapCbZxfkKa
F8CSpeu39s70KczivMKL79A0MLpUgDPQnRseJSpPkKPV6WgyaXk174cPVyNeTrgYqMDBFiGTMgiU
LB383VZ5dC3mp0iDlGVpTxrlYxubjyVqCxH6LYAJSGZF3TuCDIkwftEvgjc4ffSYNupsQelQXPV4
VhH/NYHkx/yorstf9ADBT53hGv2DPHEK4NNGCWgKaQ+MtH7MH7D7ZqCRgqbC/Ww95WpLGQdMPWk/
9mQcBCa2+egVgwfEQ5TEtKHoM5dqh48WbwvIM0iEKJNCPRn3bgonW5RGUwVjA3ymp9HHXIM3KkMh
GXqBb/oEYjwKN7dTKbNbcYhG47MDQS5AktAacXAonLqFfEXUN4WotN85QGXPx3T16VVI7ByLtlke
aDFyDrPYyQ9IwuJlOk/uX5mYu0od27G+SR3+i//+V5aUma2lb1x4t7RWilGwR/FOiQwuB5CPt4NQ
S0qtvwi+CqBm4nTmwXtAHkFcowi72MQNzQkf0S3uoLSynCC44YpYeAzEiMuBwJgnwXZiwtBCC9LJ
CagHQzoSrDj8ZP6vtF0kiWotOA5wTl+8Uk2Kfywsj7VBxg9sEvhIWcU9DEep+Ro8IFTwWcgRYpLU
WTcfrTJIDPoezbKJnwRh4g53JIRHoBQst6aEujW66v5b/W8ApAJz573IxT3CK8rBjIW+KhAZYKOP
3wytGne4CIDEU4fuLzauMWHxiJHiCPsmoCsEYJR2Ar91U0z/QsXXHAN6LAtvtUn/dmmPHQ1Ebrm+
TP4ZBkNXnFLmp0IogIcXWi9xmm4L+rBZSwRR/MWjrGes3+kwZSwLyYNf4eGaB6MTc0NsymMGdsFP
mZHERsB1dLE0eFHDX8B+fXQYG/L5knQT1S+yZvIeT6QvuZhgPc08yMC45TguySVa/fDB4LIC6cfj
bwcvloNCwxGLk+hBXnZIECuIEDYz0kr8H+kOHJazptvqjLmSlPQlgzPXvNL0tvYPJJaF02323qHd
lAQxQNrbK0djAHmzAFIAEKx6PGHMu7I5CQV9dp5h12fL1XOfFQUHozS2VIZmhDhQDam2zZhkdsi/
xm6ivlXts9OgAg3qbcMCEBBOhprjDv0Q7hU9OFJ/NuGIRSZ9bYVJmoxw+DAQcZsKqwFGz6ap9rXx
T0I1Z5q+ZgHKXP4YYrUHwZPuTSAG8AaRpwj1TGvTPWjhl6+9zxVDK2YlWrBPsy0EHLfX/2BvtXFT
+1fClNCfwWlKYEr5ECM9SMWYDzBEEf1S2osO6CLSxkZupN56rlA1Uo3I6WfkFykJsGLdjhaYf3tD
CWBGmLMCHBkNaiKrvdgaaqeM7tURPahU5kzKOAJ9BoAi+aUlZegfMYxCIVswXgEmUxB453nbZvsA
D0Vh6HvZuKe3B6UXfROtFcjQMn4lzmdBMN4McknUgt/9Z2OGIdQYj3HCYq9T82uxnoUipYMawAUE
NilhyqFax0NnTlsY6B2bBTy3IWaCZ5lBwqMq9wlddv01QoM8+m8seb6i2hKGkUzJaTP5QbTUIE4V
zrzGoQcJ04knLlT5Odn9usFRKtsI5xXrL6d/piiNrLudf4w2s38aQElQzG81s6cWmoZ7MAsy9ZJ1
774WiPBMZ+AhfGaphy6Okq9ocGQ64neyHut028SbOcW+ZNl6QwI/EpF6Oz0oqzwImWPB+abw+IQa
kUMgnrFoNDmc6aJWhZQy2jc6JwHKmUj+GhbRuJCexDlCG2R7Pulen+JglIlUhqmP0xsX++bWyK0w
umuyBhYU9oQZlpdHBe98aS4zNJ2lNFH9g5OF4V5HWCGKSeFvlBaRJQTxcmrgTMMTQwn23oKHLSYm
kchyLOhqRLHhAY4wR+DY3MNM5bVpuSrbJ4kmryATCtPxIfSsc/sa99qB2d3IVe2Pzl72pFvfTG6T
pbBIEjhU83F8cPF0KvCFhNHXLx4KAaYivFgDfOM39xOJhTt9T803nIikw9iGWRS1kfxUqyXAEjFE
Sb0zDve8+dsRiA0JCIqLS2FhYqPmM1DDRxRYuPPEle8os6oQEiFrSyfhU5TAFIMpoXpuNqzLlKEx
pgFx8ezhZlEI7Vl7Mqb//K5mkXlM745Se6DhWjMGmeJ1577KKLN/6xk0+vjX2EGA1zg1VI8bkCNi
OBzEhJzi52sXZwChS7GVBJgVrwV5wzyleNJ2NaQnCk7Yen+k7knQt56pceemOk8EX3UcCewnD2rl
HN6o1DomI6OnY2cF7xdrgiDrnpeIoojjiCk+pFXBP11QI1M5xOQcIxbxnJDCCVCr8Q0qWj0ZAqmd
ctSJwylGN1vH32OF2LY/BuzZDASHaqSa8xPLIkV1JFM4N79b/t1mU8qD4xiXuVKf0/Z1/pmxryCM
xmj8mcw/uGgNGNOQIt3iBrU4z9TKMP0mPga2pam6NF3114ifoYTE4XDL5sccz6xo7s9QkKts56jw
ZIVsrHVhltQVnAEBK/ugBfqR6iIjC4bVLAoyVPb6yhpZmIHoC64JmcJh22/DsXsb2pZeiPCU+qgj
cmBIZHvzQ6r641SOJ5kNm7clzPfohLhb2PxCc0QAXWCJI5SmiLgkLfnIGLyIGehiDUezIKNrhKda
z9+zM+A2TvJ1am0DLSKKD/MHuvi4DzeuvlXQh2LHwNQV5Q6OAG5IIGqWU4t1D3OuH2B8MfzHbQ7O
LjS6BnNjvpDZowPTEWx9WLO9C4C7JbAvdrpzZ/kw15AZgBNAqEUlt2qqZlv4OLMAarrGuUgAHq1D
jR4nyEgf0JlbwAUKUGS4H8syr4TvydFXMZtmHGLY1es0AWpGDMtHl/Fjv4KQRgITSRga7H3HuzpD
u+NYsClERp2IeP+k4ndhxCRpcYqjtyl8rax6n4mFZPjtcEGJnwOelmWPx7v0sjEHHPKnasrPi/HI
/HPwVwGQqGeQaBpxmkYrEUs2E5zL8S2r/7nGuLbgHJkIXmSv2FGzWSDLL068y4KQsEhGZOzGAsuQ
ggZmYoQcAKCY9VYruCTUtnRRKq1NHISTLecrEPTIjdg4z9F5mg/cjIZ6WPAoybemD7zhEz9KBgai
ckDUSspQtR2Q6AS52mXchMgINlE6PsmsusA3RqIayklt2bVVysAZblv/NuOaJlFNOc4ilbmJeHkL
QXuShoPNjNHCSuzQEzDCZcBRvTm0IkEebsghKWeaQBRFXA8GZhnAS8Z4UtKiONmqiWFv0K5PtgnL
nmbZu1IeUZ5y0BBV44E4p8CI3afCgX7k0YPPt6SdEITGCW52GQgPA+iFU7Q6iciUSxyR/iVCzJE6
lHeWddS8fTBvf1kaTPQU5sPk5OVkT3jTCnucVZa9pWmz7hLrMC/e1sTyMGRNyVvLofn57bepbVQV
/pEaSGXJhjxdnLMweNU07M+QF3Pq4YrSjK8DWQ1cvB6gpqOfIbTdizY8iVC1W8ofIycYGpPYMHqO
MuhYeX/im8L4Mis8OvW1wCUWtXhU3wPIbR6OR6j9IunR/KtmM6bFOQk/I4T78NBkkHyzDPWuRhte
CHaBMG1z93VU3WoxqwejQQ7BYeZZxqZ4n5p/U2FscmyFht57plYVN6ulHLZGdBO1weJ905L0Pvl9
fgDQvhdWe+cyfHe6B/FDYmTh00XDcJISCSO1tZ6oI7t+VaTEoeJHjfsggI2ZQJbhmxh0PDkJEvIs
Z/qHWnOOKVCGuPk42c8y3nR8lyv11Q7+U8t1hc1f32mApwRblS9eFJzlnQVcFgN2VOIP4bTqS8Qt
NiEs6qAROec9DCk1Z36MvVfjgYskzeCscIYy9Qw74nZujMcnJNKw24Rf/ksPbNdT+p87v2N1yoR9
3wHuUFJJ0U772hIJK6chR5aJOwQTU4/4EgiNue5eSms8N2b10Ubcx5df+86oeS5xi+0ypNRC8DWr
5NqnjNA52VpjR/WByyKXO8jPYz+9dcCimUvaAbpoHwpJDGVE3lKQj1tRljO2onYveX5yY6A/jw1j
wxQaH3kYzfHZGY8cuPiVhdtgsLf6kv6b2gkGoIXPChPbhCAkdOjlyQ6dVWa91giiXGfe53TcIz79
4gVlRW/c7tzeCRZsOBuOzc0VK3qaMwM+qEYlXZjgTfrepbKFKG3jZ/TTwYUMQFDifeoTxWzeLA2a
BVuu4rXu8uhS1m9lzFyCzgnKm4XTk0QgcwHT6ljmkwfCzwqTmG9/ip51U51AKOHsSF1BD37nagfz
kQ0iIB16mJF9x2CwR36rdPsoGzKO0q2F8VZPlZTCpmI+WoCxKcfAke/bhH9dgo77e2Ips6wnM/Zz
Gp5cbRtULmfLiAPMqoy3WvcamGrLtAe1K2LuIb1tR9DPXysgSgfIHuJSgJWopUVnO61wOc8PQqLu
8VDkaItd9N0sJzxXdsaYn2KMatts/q/qLzNxZDZHFNTpnJWu98X+1x8NfKcCFhe/7JABSs+QtVAb
uYp17UfyekQP6+FYJPiqGrCjYfyOMbNYRWRYS8XTk0fDI/EYqG6geZ+EFOJ+p2RKEyWFqVz9I6e7
D9ojGAfWK15cA/jA2Gvw+BxXLTdwnyeP5GoAv3nZjnScj70fvMKeqPuvnMy7moaUfiYpeSauGI6F
AYkk3UH6dhNSmq5F/7oQ4tw2+OsRSN8wq2VVcfTA5OWKbNXa4VGMSfDRLgxklLWxra8423ODkGB6
TJs3UZCMGATrenygq+pcRMFgDk2HTLd+FLGkdDkDQ1tG2X1jfIrM2qK5hPEhapAlg31EuuSXAWEO
R7kktRBmqK3Yucm0EghgZt417BNf22gomMplM+kz02giPiCh+NhtnLTZf6SS+vWwXzLrZcwvFlZv
QrAjILHv150eUOuZEBkGLAPifL2wqvM+Bgk2cFaSb/Mh+nRgVWo9+nP9pxSyoJDjQQUX+BlzBVcV
5EJcf+KJTQmJMc2e2Vx26V+6etoKpdvoGibLvHIu8jme/pmLf3CDWwsGznUWY5pPlllmaOdoXWef
wCI1tafaLFyoPcSR6jA7+d6pg3tJFqh+FP2SFv5r1Ke00DqmzyW+DdaNND3HPM14qXcmxU8B46Km
1McnrwQOYmbb5OPGmKbHxMyOTg7WPn+ZY/jYBhdV2vvWVhc012m3wtcUb2FnN7bhF1KQKDVeIvZj
4PnoLr3X/GzB+TTc5tQ7AUGS/4jxTVztZI5A/yF0FHTxLsZJOcwKSWXpk/g60MCB8P4ayMWM/hRd
GewyHC9j6bAMsJhynQ3DSUZi2r5nNj+C5gMaDYaCbgzWNXIWk2FJKkTJ/ppRKbT3PPmyLXWIMTJY
nE2vPQbadxcCX/+PpPNabuTKlugXVUR58wrvQYCeLxUkmyzvfX291qYi7lxpRupuECics03mSos+
ktKVikhIvrG5br8z3gQFVi661dpGtspIMqiuTVm9i1Zt6FHS9y03O/JZ710EH0i4+sE6ol3ahQwj
IyrS4Vm+zGFonGFAqCZLfSqvkMKyY/iBtkIkuwbDCFVbArrrX3H6MC96DmuhRY34KrW23Di+99nT
K4oSoMqndWuy1ieAnHKIe/Sl9B8l3aFtCVoR+eKzNrF665yXjl2Wyz6auWOCjM0ak2f2/OcI4BLC
hzIZQDvcdbjSDDpqJT+3XoKRPFpRf3CjzDn4LSoOi3m6amlbpVRXZlVtq/Su09+gfNSyfAevrlWU
I4xt+FGtyB0poOBPiJiSWZKdBYTBwCHdulQOQX4uq5qMY7Yb7VdXsyIOFwqIzQCbQsBv2Ee7BnrW
pJPEXo0vgVE8yux74B+3unZQmSmWhKbV/b5lDQgfNX3CIv5KsexxgpgcCHIoSbdA/yuGSupuhqkj
SqJc05lUkiQizS72Nis/ZUh8GKKQ7RGjZRxyb6eEE+IPRhjlm1P4UCBYIQgPt7/HHcF6w7Onv5mw
c4g/swnsbPJ97VmrLgZxJqSlYZ0js9O0HK+JfYipgjhMeQbqGXcrs+wSio3TJ+d8DngrP6qQjh85
QF19D2VPyc3XlJGji64aoYcW2ku1ABlHuRkyA2UfWkQH16fd0WndXQnREvdxIAlmHpcvK44qmllm
31m0b0eerLl8b2vY2vM6t4zFYKUPYgysFGtDl4NSAZUK1pqYWdWbNBd1M1xUvFbjQOojkADD2g/N
P7lhuWu4LyBncnSJyod6fkqgPE6sKqhIGBsPHqLdkKOL00SHjDkqC6PEoF4A0idX07GDjWfs7ei7
c05V9Fl/2v4t87/cTge5VS3UvgOqGG48tMKbOhVFKhepUZ77gECYitTAf2GYw3lGANb8OJSmcRiv
5aWV6bPHe9IYiAaDDn0CuSlsTzrWdRwzzM/Fa1bw4iCSyRhknK2LhXNCw/dAsic1DzIUQSgQ1ySS
RQahBt/cafhkXqBXooPkzedaszheRXnG/l5tAaU7B0xIlUJcMNAios7CzyS+cO8SKxeAH3pWbX3T
f5kIMSl/qt0JTXuGJIkvV0SNUtVbjVczodsYufh4GWH36aX5ZlCUTVz3a0rNDGVvPz2X+aNWPoTO
kfKDhEDZ5TPfDQrIVdz9IUu7lhyyeSgxXyu7BOEgc02ZucuwdBKnEmjf7Bh4vJGMzjuwT2QvBAjO
+DPEPUVjsHPtR5cFXMeYVT03TzHKCFdj7GuSpRDebIb1GdF2Iz9IgryC7xNlQaEraAb/MbwjMcbs
8q3gSv7EpsoK5hKQKLUVm+fNdZ+78FuKdfogzG6oDCHailsCdCGiwz4ZrtPwL/c1RmKvZr/0SW6k
ETJ9gzMa5T8sKDZHOZNnRIUo0KcIt9hLWpcI1TNSpJCkqprQA4KEazrzuNAE9gFyl0RNbk3Y4ljs
eONap18oINnr4kfg24PrbkqoHAgFQ5jKaAtRIxk2t6DDqoxHfD1m0EG5splbJJO3ExGH5GcxqXQ6
Z6WB3mJqCo6QWRrVGivIiVIkCb7cCGAy7jLzPMsWnOjwxsKM0NzFngZwHCjlHLLE2Ig4HX2jTJER
gzMo8sutzO6NMF8UbnlU25tQIfiN/qYzdIIKt5kosmXzEOJ/tJ4gYOylvOPdlQDW1r6xLGAQOCGe
qlGUsULmi2uCG+BbLPZbDm+dKAut+clHexNgnsaw1gF88zhCm/okBIZ0OyFTQkuHHvwFJTV0USVx
9wkqJhT3gb7jmUWgz5yJVU8/dRcyR2kHK+88IdOQwRuoPmoteXasmAsQFM9gs4AP1uwECXNpGOLL
J2vdIoRHPVW7dvcAQbaWehFIkjYd/65H0jE8fJ1p+StyvYHMVU/8/GQZQVjX2Fc3fIEmmM+ktPAV
KagSfd4xoReWIPtsu0cR8j9eeOYyIRus/Ez9J4XlYVOFnJfn2nnSDU0aEeHiWOqXlrJGlehjJtpk
3VX2k5gYktba9EQB8i3YMLKTs8qnSCMMBH0AykUDUAsuqY20bpajnuoMTDfPqF2rOAa7VYuZUXYT
Lt5tZf4caGCDDAGzxUAOOT8iDF6BraXb1uB7ytVYPCcK8m8DLlL+m2bhKywJ1XFWUTOtaXFZcFA0
6L9lid6la/7WKiw4R1ApWXjgNRFaHbIt8xjOmlklbAldj9kM/eXpeXa+aL1401gJEQcTwhV8BpnG
2289kvjGo3zntxCoRu2uTJrCjEwTSnapQkSHCI4rsjja8jOddsAbTgHSMgTDe5m2Fgia4iEfQhx2
iKrCFGQaoUX+sEnRU3J5VYiAARmmCLsDisNW1JKJshm7/CrL39DRjoozX2YA8VnRLIv5MQ7HtTWB
+t04o88rVS6TPa7Eqzmr/n3CJJq3xfs8sqbBgcp2VTAuwsdx8oG3W/mQv2Y8X9HY/SSGCg/K/9SK
9reGFl5x/fZuSTnASgb+BacHGmN72gclNRcAMnEuuVH5YAJirGZvb8EBsvvkeWrKjen3hGqpd1u3
3mSuZOIIFzgr4gpUxq3S3dz+pUrjW1Zf7f5PgOgY3VsMcauz4cy2QNSdRWr267YkkKRsjl7kHnW0
CmZ9qpiHo/IjLMRf1i288THahjZZlOZ7bw7ck79qcKkUxirTmiOJ1ea+jn8D81mfvoOwuhl5h1OD
EHb21INnrHV4rRyifIJpxlqoCrc4m9g+D3ROWcmquSH2o0P30MKyNzsyYH2GPXgxfdQqJFgS93bg
IXPYnufWThnTTT6z4GisHbyABsFdRwMtNNw89lZlN65sKoNIe7GM5LW1piPX8SppmP7454KPS2cG
kn0M4/TQFCyDIcL3CzYTzryySiaiPoYXIDbcNfG2xpecvE76qZgvaPwWWfyRjI9AO7mp0Eaf9GY3
Nv9ouJho0JLrZkjYNf+p3judLV4tUqxLYZHWnOnzTuOAKhuTrgx2ApG1jOGwcbP98445m3ZW+VP2
JOZR9CPeUgUN1m5sqAKruQt28g2X1txlM6oZ72M7bNyZDYBN0hm1ma+s6+xZYACaveVOgyMzrhPd
fmyQSwcAVEsuXRf3qbfjXFbda+MRlMkwBRmtC2Txd46uaPgVJD5UnQz8DMaGy6QhKAiIaY/QCfBR
vZ/gUGkMHYIYcigHVxgheVHDj4D1I1yOo0G4UKtHC7Aejnmo0k0rlRAmVZ0PaQedLo932rwnaDxR
EMxTYGg7x78kwZGTwueQkm9lFXDLLb0W2NbS5e3CKZHTRsVc2mLkfnFRyvge78Q+osbUijs6NSJJ
2Gr3G5WJtlnOG7XY1fFep+9H4abSlVQ+9NSVhaxwHuLn3LbOFM8LnvqVMqEtLtM13BemW8puGB/r
Aq203mEOSB9HA7ThqEbgSIK9lQWnFtNBU2NdzFE21N+12zPVrtY1DJWSGaV4yQRyINnAE+9rtash
glmbsnx3GJCpOHCR+9wVZAuqyq3GbWi5a91GlbSJiMBz+/XEEUR2eqWuzf6M6oFK4zlVvaM7mIdB
+9CpuypGcn1nbiAkdcqpIsdAal4Tb5LBhJwCY+VYOXyzB3cEGq0kNwVX2ZyqRP95i+CTjBpkdHWh
H4XzFs8NTjbEEQReDfsanSLKTZQb1zLd2wzd5uDNOZQN+IMeU7jLZpJ0KrYwgdczyBPajQI0jekW
qhCAfcwXzm7wFHX30KRYaU+m+VQBV/pqsxM/eV+ctJZjRNllKXZiVA3EzvuvXnTvGPhRZfghNLTk
OSUYSs+gyzFkXjL984NfF4gOLgWUfOqmsvnht63OnhnJBmuOyYWXZW0vHTfMnL9qrHuDHz8lyNTW
Vp3/5GZc+cPOgOrb8bxZOmnzLMWDdcUs1JtvKYbdImesSKmaswyylWo92YE4bPzEOs6jt2Y5HILB
FB50QrlKicI2VFWjj8ysyDL6HCLQZGLp2vUlRjsUADT+cM499ag3D2BvSXmTFCTEtPSIpq8cjVYh
opY6MDQhs70a+IwQia0qcxkFrINoKq11rKgiONl6TMMZ27iAX4MUlSwrCxjB40DCYwe1phjAgEEf
U5aBaiKgmpiPFTvVxN+6N91zTfHunMqIB5GyJVrkDTgQ/6WHvyUalSFmHN53m6z4lD5nKDMAIe9V
ckybVx1RxIRQpXxE0rlhA5ohfRVYVMHISR20ZamhAafDTnC+xDwa0c6C+2HSxsvmYgzfY+NJ7xg4
oBWRWLgOeEbKqMFHqhhhshZTaoIaOIEUVXpHvUCfwfXIRQ07cMDwv40eaADpL7FITCQ+pCRM79Ai
lYW+A4Ii5u58eq2NE9aLkC0PDjXN2ib2Mnseman47VNbnjBjtsYGdR3lIbNHSFaPVf/a5eoyI1mG
glzpXqETZ1QD0njLdANDPcLOvHpQ9fwURe8cudcwt+945/j2wvMl03ZDaAZYM5MtmbMfhpktT73S
0nSnkp3loImSKtqIEP03xjaVofSGmWRrfHsOOB7v6hXThgyMg2p/QN+xG7Ye+W9WVS8z4c1mED/a
5bdV3SGE0U0y7Z4umsk6ZZSgy43tIJpUHzhf2+inczIGqoeGPmLYVn6PuohTMuIPiVajZZ8Uyo0/
0pz7rynjnYnxMuUCgiV0xlkVZafLaL3bzSoKVwkJhuOjETOuRQ2HYoXHaQp/NT6YB+tuXtnRIZFt
jAezWxo2hQ379seMPrdCkoik4RwyMeBJEdKj/G2vcCmtjW5eyMjc7JGeq6BGaHNodXr5BLHZmmej
d5nWWoDNXwLgdVjwLF7HQTOuTjUzQsDER53orP2/7+ePxlIiA2OTmi9/NkIeCo9LRJ/Ljc0RXONe
HUsXNBezNHcdaTsRraaquUX41BAKUZS8dBwB7eOM09+qjoIbg7Y0InKZFIcGHMISLVkQ8p3rjWrb
q5jd6+BqU4vYPT4zHCfy8doZNZrpb1lxg4cktp2ZRH2ZDW8NUsfFrh1TGaLBfu3a8NhkrPMFAKul
3UOgHTNv37ADIrDRwpkqcBlTFnGIjLJy/gk8BxTgrq63tb1V51tl3DpL55gBXeZ8dFW7pwVS+ZPw
BbUzuyH75k/vNZAAT3XxybJ17VYO/m/FPNOlO2ay46dWLF6P+dOlHX4irlwOE8RWjvIgn3VQvGYU
J/It/1PA8g7QKkkzLeJ+2VMJH8l1hMACfy/8sCp2/WX3JCuUOHUBNmMErHKGeGexwQ1V/wQua4Pq
ZD+QDiguba25Zaa6MkDMtcSl1B5nPe63C/O19IYhzyMWunI4ABbd/FKx5Laoh+AwJxRnjLik92cQ
KH4VFG6wwmsECT0NR/pu4RUmU8x9yNM9gAuKv8wiYGlgMuzwT9hsIDCL5UhDu4EBAP0SmVPztxg6
yZ2ibeNlpYTRbJy0XTGKyE1m3aOLE5b+FWeMctFB7CD5bogRRNOHmGvsvkaFpo/9XTBeR3PVIigy
DLFfQaoscQQayUfGplNl1GthYs23Exc8MntRTODTbAvrpVE/sDukKaEp+L2ofnlNrLA5G0sh+Osq
EIEfs7vEDbhDch+ie9ns6/x70Klh1kw86nnfegF00TMdbmbf3TSjDQGGu3VBEqDGqYMdkfXl+D6p
995/qetnoIZTsWMjM3mXsX9NURCzBGSzDUyvoxDz+5PCEyrBviQqVeVK4z0AXYE0AfV8zcK1xvfh
6JgoNqQBi3ddTYzzn7SKasBnkXRMkNd6BI5yVLF5msMX9natTD8X7S14qv111qwH42EoLMb6+mqg
/GBtbnWfoNKkEktZ4NO/5+WlVB7sek8/Nk+IlQBPFKwqXQWuZ40Mq71YTDpVyEiUHck/RBhuHNyM
+M1r73pQryI4IwQ6BmjRwU3sRsI3FXfE/4T3Y4DBupUrTaJa5AmX7Y98s536Yg+bho1DegRO5DB6
9FY+Ci4qDpYvVTs80TMs61hixTEeEMzrPYBlsvr2IOtn22lepsngTxPUi3anFVDfGG4i8SuGZuVX
HCbafdSSByebfyrvhsLt9mdFb5K9KGID0q3DJqKFrQ9meJrx7fZMO4rknOgfJYGbfHWZROrhWfV6
1BpnJ4Z/FO046UJvOwDwNyDtLCe2hlNkXJO3mTgRvBrrdiL+A1jBloAjK4ZXdsC3wdSd9Q+yFJhT
GsQZOd9qYyvjZJlvire+uEUtAWPVMcamx+SVk5CZx0jzNvMdlKk4yyuhIIUcwbavbRqQ4rK4q7fk
xOTTU2w0u7ICU1mzgWUtzmzFQGXIHgx/Kt/NjLov2XgfyRPolLgRmNt6Zj6lEz4Vag4TbhKO7Etk
jfCH/KueShZQt24zpkO5duWSWdpuuW7d0Fu0IXMyb6OB3+vTnU9It8H5ZFlwJnERJ9uc7Zxq+uyg
lGnfDHDkVHbl8I+gicnmmxpD1P9R4DN6x9mtrkn/+gjtFzvZB5SACXqM2lXXZCArKFGIC3lzO4vb
J97b4Cv1ILvH5m/S/jRcTUa2kwKwDJTPzrKvOePIbEISWLzxTfQVnnsDOaNKeuE2Ye1j76si2efn
Jr627VVnxp/JfLu6tmCJwcopRnesGBwP+ABL5gey42EwXPULu+93UhMlya9Bn1Vza8YlzXgMEF63
641ew7Sk56D0c8hoygD444zquDnb6dvkTCTQ3MoZPRUnBpTwLSLUX7RVSzPxv9SpOZe1s4FIZ0cI
8B4zkoP3af6ZTDZ4+1eRIU1EUf/dpVzrrYPBdPh0Qy7ihjkRgHN62aHQ94S3tBA8gu0fiLb/0JA7
DhZ2PuWdsFyEfAIoPChA9KDFom27Vwg/NIzlQ1+v/KSCFw81hWY/ZIbiTvEXMQ/XiEpshDQIypSE
TsBC4i8RXGJZUIrK1icGMG+XRw/LcfBIgkF6sh78GMoUgg6km1CrnhQAA/6PP30l9s0NTw73Fd0w
6K3ara5KrZJgq20PENadES9FqwKPUNn0tkfBgaUsERWlvFqkIun6Ak1mgzc5eGdnUKS3pCcNAk1C
+VFm19z6nppTD5nPyO5JczSK00zljZwCshUP5Vf2WxTgwB6t78J2FzYTYVq0xbgO8c3rEEPe0b4k
1jpT4DWu7W5hEcniwenYMRSMVdbRwc9+bo5T/5SyWBNQmtZ8igmgVIyNEpoMGC4uasSIJ8/lzkoH
C+k4Hgu+2Kd/5wCdVMBeq746/MCdhx35RrOB7pFFAmnF4Hft6J7Z5trM+PLFS7231gH3XJqscw91
YiVSqRDl9FmLXktOFVbHc+dt2HSgJ+bzW+u9TQ8gCiQleYl60usOBVnsdXQJLSYFDY8thxUmNVLH
7vzqyj7XfcsneuLvnGoXOvuIu/JDE/FPRkAzaAMg8YuoPfI3RqwQUXbVNwAlh00v+0G/fNK0hY4O
EWm6JP7Z9qEKtmN7N31qhNZbO1zSUu3kydanKmGOL6xpeQNpv1gsUtaIGiCyzR2Hsi4Qofj3j+We
QJZLhlXt3OHuDLehJRWpWasgBRicUKjY2QeGilXkY6jD8VwyTWE4r6AnznC5taianX5X/As6soQY
1wdgcyqcVNgb4AT3AT2/4u+aZlwPNiEKTDLLnsDRFNe0bHwAplvrgXHQOF0d81gx7tg0EUkG684d
jqHZ7IaWzWq1s5TXsMaoNxxo63aBA7g/mMCkqwc/JKgZhndprV3ra2JcUosUi5HAwCbRm9aEjzjz
lqEu1/ktafdj+6+dex6SjWL0y2o+KeBN2qiDM91trNTDZZMfMoWEJiM/wtURtwoATahJO8kfEjp+
qVMvtc9oh7ZGqV1NsDRMe/Yct00Lsabb2vQkrHvb5rMAyLmomuDq0yuEnzIil8Kf0The3pxutEqm
PSDq0xwcjaZfDom+cFxE6xc7L2/GMO606hwX3OOodXyK9hZj+5/wipkDz+yfl6DfTAmndGZcEv+I
BJv2GvzvtsgXIZEt7OYq4J/aWpEHoef9+TKpi+oR5m735lYnk8TO6sFo36Kvor4m6oubV6si/+DB
kRsxkuUmq93KfjOiAhNFtmamY6CFQUWD0DvB18JPR6z4EZOEntA3kaQ1VB6Sk9dRBzGF1qddBr52
7a2MXq2kbP2Iy2QzzQ8YBZGMkhfvqe/G1C2FTabiGvUCncE3tYskRT7zPLrzo84AHa0V9MQbKNJm
wpVDSBbLFRYzsvRjUUISY1F8Ju3HFMjSpOFsABOPa/wTwOR+VsJNxRBWuZXNN1E4tP4kd1cAjzz8
HBne70vAq9PLR1XFL3Bty5CaOyB3ql1ZGvkbCNpEqR3QHwoSTMoarXmeLPUQhzexCWnjc6+BY0Gh
QVUl+jdEaAAVqCwpp6yB3uNiuBkMEDEjiGue2r3vr2i65vzL5bDFEA6kt0OjaTz1+iIL3gYQ6F/Y
tTwdJddL0OzuvmIvK74YvoWXyzzq2oWFPC0OUcNUngNrKVRXsWodc9hicUHh/aI2MY+vyKAGblVn
5fToSR0OuKuh8S74B99NNoxnYxR8vo3Gv5veIo8kyMm7siBm+K2jMJLdFDgGlNYlKyzmheJZY7EX
+yRsQp9gNFfWiFwHMk2YEwnCrGqbG6vLPINXBOAEy2XTHMTbivIHE6uvbwWgJ5l7gCVskFtQAAQI
SxvaB79K/cyKUsxbWRXj8ybSgW9RoXL8wBoMmB6rZf1m0QvAXKehPWb6IaJP7pjG1JZGTiWqX0s7
KZ5xRZpHjkBMeJOEhRq80XVxC33w1dW/sNkrTn3PJ8xE2RTe4T+aDSpe9OXEKA8WKqlibbOrAqnX
gcojUK9v+o0+ESZh92eDRw9HBxnXQQSAG+RjQ2UWIEj0+E5Xfbc3zBhuWbYs9Wr1pfd3/r1lVpKP
YiGjv1n5USseRGXO5FC8UNkxYZkZfFpWvQ5bPiAH7YHdfbc1QgYHGk/hQtDJMUsxM2YxQmmc2w8N
PqWQ8klhX6oE9wg+P61UK+erQT9EPAFAsJ1buRuFuhKryLWnPlRp7XwOe1UnDIcEVCgBJkHgYzXc
Y6Kyw0IDWadAggLRRMBr7eo7y8Q2EqabqNqAYZgfIqjimsMiK7CW3BPL0e3hS11q1eLmAMsOai9v
1q73Tun7rJaSyNy95KO1m3xSsnWMZxHqMj63jMyHiE63rDBQLlLtlwqLw3ATtTH4OhR5zU8PwtHS
XjyZ6BnHeeb6nMxDWtwReo78JcSzklGMAeZbaR6T0fqmy4KqIjGbVjEDiCNSDZhSKPjE9kcldGBO
JcIg7nQMtxDIImZenhXstKy5JhU6cYKQMqRYkYUOMiiXZvWSseEdaRoUdV5pFQKmmLOI10Y97mAZ
4hc0I5E/qCZUFBlF+8Vycmd0a3pnRp3rhmKb8UvrHmJDfQn45ggdeypB4dBUiMrCLz5B4AzjOmOK
UHoHKAx0E2DekRQP9Qrww6oApsK/w0pUPBZoiJusWFcmOUvmM6hwL/D+gXHi3+CQFCwRFnkFgTpu
jkAq2gYfrOzS+e9sceuiWY2I35J5XDZdANIYHDXoFJl/DpW5Vl0EYeBZPWpalTmFrP/j/rMNzloW
PFtwRHOIo63BRMAjkgL8C8Md0XHM0W+cAoJH9mrxIjLZN6jFOgeWXWqAyNetxb1WjuupjlfUSHlw
1yuXpPNyVbBNT6NzDpiiZ8mOxbpj3sUkH/f8DHZS5QOWBECxwZBgEmPaGwx300b0drxEVlPC3EMF
HiGgHgRoyZXrurS/5siGF3Fk+JoaM1IYFpow4+TQ9dBjs09kzKHOxI89jeyXUID0uPs0kO0MsXcq
755QyoRXjXyWC6lmAVZ1GPVAFCHkL5l7fwcQqbSKhJohWwiQFCuMAO54AHI8MOgLxubaGFfRtuAL
mgggRT/QRd3a9N+L6NUje6avPwgtJOELb4f6AfzIBEGAGEupMtKZ2JnQs6eYpFLq3PZVplh2hR4i
aBYGcHZpHGwGW0Q1dNQ+BmeH/Sj+qCm4WeO25ZvMAZtj16NMNYLfMrhGEWqJ+E9DGvOt7Wl1g75B
rI83rQ++KXKlyeRkMp2zwHewaMdMpmmz/fyFbunqNEgYYJo3mKZjvEtMdCNA/Nh3WyNjscNKIzm4
zt9u3HcbbMbVBr9mQGsHVGBwvVUTw7nkE4gYlYhqJPPbY2eYG54oYQup4ZajrmifGGAobLQ6M9ip
jHsUZlNGxufUS5ILsXoB9/l4KpXwMWYFMuMnwewaei9yYYn6nvNCby4GOAal1EAk8TS5XD/+wOiN
yANGaxZ6/dDpUBeQBcVgGTGSEIr4GRI02SZVAMeYIO8t1v6BjhILEK2KKKfIxguq/KTwRFjkuRST
HXcrFMN0OnyGdrVDEjD1wcJBRlP2T3zuPX3ZwG/DxaXNRFVc0qBnykB+fXnrQfN0jPlhPJH1nWu3
lDN2Uj41/UaKQKo+hgoqMdSu3Vb3z1V4DPW90//2M3bqcZE43WNoG+suaQ5aDKnt/jdUHpnC8E6U
vI1ZMRH7htQHg1g25AAmD3T0c9xtJLBKxh1sGdhCFQBCMnYaNj89VFO+cbjxiWkDYtCZpLyItFHX
sAXP1zS4g16BhcRewq4gSioeOB/0efELZvwsyG8pV76cuSYZEXzhwBJiuWlfPFGUtp/eep49DpJV
yEhrqAYGo++8rBKbYewgm5nUF5HjEeF9UJVZSEk1I2qNhlDz3jyTBkch3cJiaEep4SNzmUYLlnb6
2tWMfKan3IJ+AB4j6iE7MJPHnP8XKcyQutU4stuHyo24rQvxMh4QT4KYx5AeSQHC8VO200pw1pV9
q4HAO/PCExsi4XApDa9do9JjtZRm//jx8xmNKFIk8pUV+xBV01Y7WuY+686F95zOHwpZg/77FNrk
Ctmrunv1vGETUd2mzk/qfJTjA1M5mIsd8+kk+Wcdx1XmQ2E6K8BRE7YZ3G4NeDWLFBPPxFEbMl7F
ofRi1W9Cfk1YJKvDjuhBVIlcBBxYan/WkU/XdQGHC8awbT2gBujZkZRBjj9ggFPVkKv+KpHq/JOQ
VMpw1HamfffUEM3Ks+Wc2Y9RvmCnJ+LT/PGolUgHXg1N89qSqxIRxzM1zTYAgZ6DurKoaghRf5Jv
dZf728rjkDGx+YG+9r8UbaND48OVpJ8m1V46kB9NNLgi6xpQThNzQBFyLht72/l3+bXo8hCoTXm+
9vjCezyjLXsIfryi/uFLwYvqBKQbUkmqNxYHKSjbDm3xkoHqrfDeoULMbGYJ4mJgXmPcj3iotUmm
hkRe5PDTZga1lCFyvGovTDsEFisTHmziPtMEkg7oeuxmOZgpfAcK/OpG4+1K93nkuKytd6v9xCPH
s1UiYwsJhBH4K1reTaGbfC0/pIfwJnKkCCWNL3Qny1Y5ZzLIxj2I1z70vmw/ONUNtiE+CH4KkGKi
K8jYm7ldekCQwtwBBRpbTptKQ05kYP6CkCVaEEGDwreHX2NTTqDhwm/KoHaLN6rKCjDpItehfR6P
k4f4iOkms3odzSMR5RWFocJkFO1FSRkr0t463yYRNCaY4Q26eLhDyGaQBwzO3a1WE4Mj145W3gN/
nvdpm1+8ECEigreaoi8LwhMoQz4ZmzpJPCMY1gXoyV9aAKYuoyp1ynbUCgojW+wRae2s2Ouqkm60
scv1gA5tYCivjPnjrNePEVvTJq02sEqoX588BXNrxzq/e5EcIckKcZl/0DmyePRwcWSE2oggnrqo
Q+Ost87S9+p73X1QYMiej+Vfmf1KPIqlbuXB1/gVfBOzT04Xufd1fZeVI05UWlaeZpmMWuQvzzlL
/vSmewm7BbU+Sr/Mfarf4zqlkOOGGp9r/dG0b5Gd4ePbIBnadnaJg5xmJWNHnwLqRLWWElB3YHnP
CJHuR6bEAoGTybaM1fEGINugUGI6SWxw7b8ig8jYojJVG/VDx2xXBggGcp7Jgv+k6OcBlQ+oy9aA
isHOYBgRRWgOEhzlrMU6eqBXegDKFhxQ0JLlnEBxkjvlSq/Lq3TT8c9Im0bfdpUbVXI3ihOIGtSa
A09cQNCBXxdMgMJ9AS9YHhQ8WwW2WMFSo3DvqmyLxVRwCFRFfP78b6xnXWZNCrUKZ7pqYK12ViJq
iBrmJ6xmuDTxdHjcv7Jukklrp9JI8TAWsPF83gZa/3VQ3anftmB/wE2A4pqBut/4CtrmKWhvhCNI
c02Y8TJnksvHL86DJIWewbjvX/vZPWkvRbQCJPU5fxovwXvwr//M/nm/8yfqbu3FeZmepqf+Nj/j
Yvyaf6K34dF/9V/d1/l5eNS/3afyS39nTnFe9i+f3XV85v23v+j41S96hyhckI735b8azyXLR6Z/
zLFJLvmgFUBH73Kafwm34r1/d+/op54IufkefufH/Kf8aMHUrPzX4Ht8pkZ8ZucUL+QlKujnb9Ri
/Em8k/7K/tJX9Rm86XbYMS07O/uU/3S7bmfx/6ej+UVQUrCoP6xPIhg27tfMXDuU/3MfGmOleA4b
wrcqYRBR3XlbkUkclLWzpq9bR1vSR7btY3dON6DefsYjmpWzc1Y+pPgGGUZH9e2fEFQuk3W2jlcY
jJZgnHb2fhFtvTuF1yndMxc5jRvzYOyKc7mjFV8MG4LorsTOXYqT/mg/gOncFFtnO52IK7zgUTta
O2fT75N7csEkeYk2zQ7nyxZ1y5L4+WN2Dg7OvTjVOxqhD4yYy/dm9XB/OHW8gld7QRgKqDyuomWz
ii8Aai/pBWzPtthbB2WL/QZ76sLbOgegmNvuFB7V1bSvl/qieKi3COI21alfWwdED6tpBXZgr57Q
LN2jh2ofL6Alk6yH8DS/TCt9layKjU6zu2uXSrOxWMLMFN4J8AYMPoxcdfZSadrSUiIc5pvcqK9q
+DWKP2dcOZWK7MhfVHLyhEeXLwFZohZYAMPM1rr/5Ntnw2QuoyiLipZ88vks3SVGGzQ9M1dRVa4Z
jcyk5zrRtOsnBp/saQdMbXOUr1uPJ5GiAeazq/x0qCX8iNEfD+PMLQ/z0A/eneibIRV/z10I5aJT
yR3l4vD21fTD6JfbLeWUD3H/ict0RmyodCxynbUAKCiJlAxsMNnEYD5h6/1WBuomzsyFy7aqMPOH
sXLCVRGk/4jXrHLGkm2GemHUqNyjLyYRixTMkCFyLtu+5Bo9MetevFQLsRMUfnstnWGPVh79AWM8
Rr6+h3EaBfU4n3E4MpY5qpwUcNrXfatyjrJpU/9Jc8vvacOewNmHej7vWLyD/EEdo3OgRzgpiCqq
IsqTdaq/efZA32/L6j/GFDF2B1+7UaksbORVFgzpVH9ozFtBjEWNbYeMnIb7KiSrsjE/ZOLCXQ8V
bCVB79ndo84tYKUzBUDp2KuML+sM+wKVzYhfrN0a2KpYzHW9wkIdX0wHwMP+O+EMnApctxxqjQuJ
1wLRhTmhN4MnHq2DnS5dZnMFEv35x/oxDMKq0kM9PYutklGnBfyDT7NKGYvjdu+Wavxi8qUmuov3
KGAEFzT2a627j2aWk/Z5d3uEGCSFMaxbqAbCo/pmwhhvi/waqToWtHQd4EAunO+GbVyVXDTjs2Vo
pnpsK8NnvyHVNERpn/2yVRbDQjOOT5zjGGlXCm0Kac2LIATl8Z10zKKHAwtmQIp/uJMU9WiB/pfm
yDZ/Hddl6PCYE55nbyYG9QC6+v6ZYT9UMZOqllFpTnlZAjGWV9mcG7USSvhjzCQJTwgdpcHwxGIg
oYuwiAqM0BIFSexsgFdHxB7C1p7MVVkcebyfR/9No1KS0YC0P7619+itmFHnhPx2zWMR7GYNcLxC
Nqf3S/2oopwOIFmX2LgiM9+jkfqPp/NabhtZwvAToQo53Io5iqRNKtygZAXknPH052tt1blZr3dt
kQAGM91/aipNRf3HIaa4FjEEH9jqeRmchdMqIHMEXHXnPh1vHeGP0hxn15zBgi2RD3GwF+MJ7ghd
J4k1AVbO4yNXwQlZMdGrTFCQhNOWyVUAYHtHPGHOgxvLpQdSB7TvGANCuHbzO24uZaRQ0KGko5wK
+ZsEkecm0YhQueqPCRyRB8qJlC4ZF9w348IoijO8lVY8xBErvmGNec3TxsFI07iXGeoKi0Rrn0yt
XHd0IXL4KpqBOZiR08CcJOEyuUnJrjIhkKbHCZJ3sBHNOnkgYibRFoygJP15XJYugO0Twiw8obi6
E9AdZTQYQdisvdrau81CoSM2mpt4yFz6BAx7K8ckN+SamP/8blODLJt3h4MSi4z1PuYGToV4W6jn
tiVGLN/UJPaQriV5zaRiDbhHaCccbWNq6JjSK6+Syl5Ugp6MpChyA4sElrHb5vixLWmNCXJ0TTDc
4MfrqXs75m1jm0rJmLVXFqackk18r5Vou3kyLrppv3nMuKKyoFq47A+mSdnpZnvcTixXH88U2aAH
1NpA1AzCk0kuTA1gv6jAWiYo16Hds1qzehso64aVHjy69FVQNzMFeCkZhIfoZEYux9yHkhsle4nw
vugv4Ph4pIiiZOnZLHNqePboWGYYUE8LE0N6EmFWK13ZztO5dEKcskwvIjBcN5U7HmRympTdhJxC
zy4hraKC9I0OJez1HUNSj8FIOnex4m6kpL23JWbP7ppkybUOYAwcDVKTiamdyQa7K6nLcqR7E6kV
2zkdX3O/e6q8mQo8Ta6jm7+jFAAMxRypqp95XT/TVxONiTeoMpF0MP4WaIhs94DUJwlGCJXygX6m
nDvybhEyQmghl82dmjlvKesAV/aH1v+MqbL2eb8Q0aBP2zcUIrp+dcj8UAGHevJh56aGqnV5wzwi
eOxvZ2TWw4sWlyjxtcUcYwxlNredYRhCVNNqyb432evScSnWl5FismF+zmBfcjRIg5szSpYbGDZX
L3/IFiyGwkIfV21MPUYGUQIeRDc6Y7iycSt29JLWUB567NY9dBkBNc1YLYwxf+dWQrk1L7iC0uEu
7wH/1k0Omr+9UKYpwwHb9tJrkFGa1CnlPxi3TRnatxBVcjml7y6tncT9dioQDWJEtpcMHAlxV2CR
ugXhqnUI5dydZtSM1kIeBNJl8Sf9KScBe0V7FJNAOTAnmZhiHbKArUnnWRL8PI3ftJg4TzfyrmcW
ZC0CnXDWNllQJojZeD0rPEVpBTGA0DGUTPECzV7qEH/XbPQkXfUC6NOGQZyqgALzB1/FBDSRln1w
GHkFzV/yLklMXoEwnOwZZVkn331DTg7qnCQ3SQFN/xYRyuIY6D+X48uGojb5CdVQnGMn3bo5sBk7
95CVcs7NaFgRA/IzK5xcnKHEQa9H901ARQTSZDswCbRasTGoa5KxCTk41dqHRJQlKH6HlrIqXrH5
Wd6dXCSD2PxM+eJFmKG6MZWl4hxF3amr+pEXUa42F4UkL2SLW1BLv8b56iGDKXGdZTbbCjegyo5+
8hGwxccMO0wt8K77PMBbTYTR+cXT0FlPeoCSN3pMhrK2AbM42CLS/CL7W05xjna5aTLyoFTwv7XP
iRQkUbMywPppEENVWRmX3/opzfY2zPKI+crgeYsHa6SL69lhtSvtPoPLVPwk/Fua1HRk+KsFYDXR
Id6TethZ07M5N8tgE/K3x/SzT5Zqc408d9U0FEl4iSRw3V32yHEUBlET5prtPTqBvGbEcYuSzPG3
8jA58Ryiw8Q35jAahXHJTXSYYwwsBhHmBRoKEgth6VrmI8abzK9/mCxoRoRPWZCXxNZXtrWs5/aY
koYgPTcllar+tWKm6033zMZMHBn0wekOYn3dtO4po7ebaPVUexcaWNon9lKj91HtgRJGk2z6odqt
ZLWoSbeqy3JD1+YdSsa5xNSIgcxqxqorilUIkQ4FLvfFeXgjIxN52eRmzfxF+TVhITtYXCMP/eSD
n1zndOoSNfIYZ4H/9hGEmdpx21oFLwX3p/hwRg9AHO3KxFtL8BD2xWVBuYiVB9jXtz4Dd6sZ0aGm
KRgGnP1gohpNAXC3rCPkg3iweqRvWCWZa1zBivjBB6AVULSpE4Tp52uP46gZp4W8t3CRW3mTZmRT
GSraAHVlTtpgYMR/U6X/49j+UfLr8uADIOBe6ajLyE0AkuNxafaxmH7DdFYxm5WGfNpPnzO0ubzQ
gYe8v0AG9wgB9clogeBcziqwIKWRbD8L12LpEl0y3KVSibGoAE7JKlAYeHPntHaYYYXfQoFV8+td
Aa0CRV1x3svcUfPOnnMZCQzQnEcJj8wMp3UIhzGnpJvCtefGCPXIrge6oNVXcJIEaLSbbyVhaELh
KPrRx0bRBcxMq+rnLBD5nnKtLQbNgCu/pma2VEC2CKfAGckMRoB/jgssnR/Ez8mhrhgMRd/1DDjN
GCpoQsW51l/H3zCZbc1wlDlN1nVXHJy6fca25mzS3aQzF1J/xjLv6WdkXlGAcisdn1HDenwr+j72
VWkOkR2jsFuRu0nGVu23p46g2zTkOgZKOFoqJ+4OTYft+MZsvEfG1M+m+9KnZybyFfkfbyRJiG2O
K2G00Tabt/q8k8i/37G4AEMEPFf0lqjgBvwAON5Mmf/RRU98YkFZiKwATiKqHrakzACsjt1qcuhy
DXBSKfLSm1pyocTiAyVWqN4nhdDfIb/VZDGW7vwcDK+D9+KnzQk1VBrQXQbPZrph+glDx7HkAydk
uII9cMQPrCZxz7GHYkRGXWGBEhEEnVeOht4CA6xAomw4AILkJGFNKjANSMxfIIyR0w14CGYlpLHA
f2JEfIZ5aiEoRC4A1WczRY0l/CvFQC/hpi8GsjmROKgZ0cKRgw3Hr/6l+K7yXF2Pxo8Hu9L7rXw5
6WttZDZGhYPfc7e8uZX2wT/5YB2xvUseMM+Ik5zZycxDcSBX0CkTfiWebi6+MxwSLXAC8oNiNSX6
B/ML/duMRVZ7G1HiM+wkZjy2DCMMWvCZKnotDvSYxH9/2Q7BPc4xIgxpDBUCyoC7uDloKnzWBmh+
2ZxyQmm5E6r6Qf8KS5l5L4oRbTpMKBrqI+8hwLS0LQkHfTUv+8hiMBLHJA4Azxs3UTBd8RDs8Cg0
4VtHVJld44th8BjOt2T+kr86I3MxSQoBCKrRvdXBcJxQnYOmOsHEkC7rUGn3Oj54ufEnm5RN6/1k
jBxIUJ8bVPxEbzpxfnDHlaH1ax9Caai1na9HcLBIeAklh3gECVXYPbP1QJzZeNTq7im968aWG4tq
BBC9xbDboAKyhx4tZbDSA+VoZM2DhiaMH5ID68clPgaDil0tkTL9qeu7SvHqRfO58NSvaEpQtaMq
Q4/KCPRDpXh/WDYYYd/kHA165mjFZ2e4sgeWyjGmXMtqlJnveQvcc9YwWxGlvogZAa41r91UnFiP
JXU9shnL8uH5mGtPbDotvTn/q23seQTnG72xNcHghp9h/KwaIkGJRcnjg/Esi7uuX9WS2dCtvnC9
lxTxeJH8yAJpymDVop4sR4SD+Uen3YmAWDczz3pvu/6p/sRIlphXg/1zGiH8iAPVwo8YjtrsJxTr
pFLmH6XtLQNPefIYLUl+/iXBxwpOlFjepm36jc3ghIrNZ0YOlkAwaGKC9JV1rre7xuwPjpqfMY3I
z1Y7wp48xvb2HG8m2RCYCOKPAr6iNH/cPsJtDHiAdJDcLMvXcedV6Pa6dQFpFdrhofW+ht+TYSn5
j1lhbjSNhyxQMpIIJLyppG1Dtiexh9BmT6ZDGezl/Im9YNdYjCdrmoNT/kjUnZpURPcLZBugUHGY
UHGZB5fVBLjowUm1PiIRl/E20cJFcVTcoLXS59+qHa4RjSiWI4GDFm4NpE1GuFp763Z6zmA5zOTo
JiixVAzeuAEVchRwcKo6WlxKoRRjt41/tGP5u7aHFwnpf3jurbfeQ/7S6xh4QqwJxYqCyvV9NrRz
h4BcHVR4UlrAZlxrGRufO29MQqSdeWcU54FjZAKg6yLjqkdszXpDr0FzGc/o67qVZ9BeNyEhi5gB
0AQp+sbpMDsTUUD6lF1h/+qGRT4ybIFa06pI0Et0fMTaU+wCdAI2Fyn7fbyomf8l/CeFrSt1YMEk
HzoB/W6hqiAkOFXvaZrsI+NmD6jnVTSl31njMtq9WoWmdfGqP1ZMmZKqS0Yruf3fydHXHu1PEqav
adcR/POoaEgUThP5Sgnq8kLH5f/S1vjXQz3bDB72A7L2NPut1StSh0fsaviMlokZHiJ2UjUkXmU2
n03/WwKgsqRZJcg1vAzYhTy0xFiOc/s02cqOhPIeY98Qfo380sKBN8zSzRHIo8pMqYlQkEF3hxrj
xELm07wG+pfDba0tDrOe7Kmxo4Umt7GmpDWmBUEXDCQ3OOgcFMfSydpoBcEoMkx0Ab6xgTl/hLFA
X6iOu9L0v6QJxPO/KLyj9ES4V6ynrtoFWKAzfE5zSaNnzNvwpa+YFG8n2yl/njqY/8kGF/VOCTGG
PfFXc7/MMkptP3idyhDVenwe8rvPqYbAbTnmj7kjjK5m400KwAHx69Q3UTynXsOEyXIN/W0j9evM
cVn72sFwmRzdJ6t5aO9NjnakieGAf0j1KEz47wbggGWS69ZiJslJj+3z0AonyNXhcu7/NsHn7Fur
KEUk0xI3yhLLzFc21qzSnuhv+o94VBZJubaC8RyPpISY+XXsv2YmrEPhlTBNjGSR0HSJMqDNSkvU
ZDoJfxOeTyvaqsgxJ+OWk6Nddk+2921M/wQyIP1BvkUV6gsCOT/N8hpStwBm1MR+qg0KLu+MznBu
NHIL3glPkhiOCQWoTTs31mhHQ7BndCsN68igWZ1n4gp6JN/KpotwnUJvsP3WiMisPVV3ZDg78geN
bnp+C51XBwAki75QwuQSxDXoxNxC0VHf+kmwnP3iDsRHBAs6zhUzDhUg3i5RDzS3fdUcpKANOUM8
I1ibl7TmeEXMJO2bfPtMahS9wwmh3QgRYg5Ijl99z7WVvXFWeIhwUgY7d280K+Ln7Ts1+c5BxqUR
8ZpUVIl2u9DcfC0YiBeZz3lvryRXUnDUCP7Klbgj0snRI4pm0aNEdqh/c9jHYCD/ayOtI43xMkry
U04bVbU9jDVceOXvCF8YGchhXSLoV4ZBNIANzUxomz8uW8P5CJq1D7LaAugU8XLKj1YNEYmgj7Lr
N6IERJNHtqKqAG9ilit3uviQ7XVGoUWH7wBiOcaeRwqovwhohuR5TvATBWBdwOPVieBVd3n1ACAz
eY5WmCyT/Hm8NTFBd8jwVArxBoJhqt2jTrJ/nP5NmHeMNJYJeGGYftVuzngSEFGjOYIAESOm5fwz
27IrTWSztnxMhXhwgBktKQzC55kgn0EXxwftQXT2aGCZHJABCHlw4oQkZtOhmojgpq4dmSIAY1mr
QAk0gIUc/Og5Mqd4T8hNptEVuNYNnQj6VUsXGqvSXFkEWvZ4Rpwk5va+S9X85XQ7kNnK2WYxgHZL
DFLTbhRAa0NpljqaPy1AAMOtaTySYcJ+azHmB2hWMJNGa3d4eiv97JevHpGACJ9taFIbPMQiDjHE
q1ZgymA26UI6M6kDdbrEFOMLXzGC1s97JH0AIuAl/FDgUwOcSEOcqp4sIIvUlez2BWZzxsPevBYm
OdqLpNpbqfa4lYjhCq4O1Jn2DUIET2y3i5GM0JcFNn0SAHJNuLJOqr5iP6gBmZVyUGJ+kG1HfyJU
kpWn3/QOHzFVPDAzFuOb9PWQKKtGHcmsU4HCsHz40P6Ds3WdHN/pKutIz0h4GUk9ASpFAFGvCqd6
IRMT9ihciVM58bKNNQ/rSgeah8pIXYaxcAeAHCpoUSc6yfQLSTDoAlA/XlAp3qU6JzdIQeBRFqCT
7CaZ/YycrK2/DX84Nqm1QZK+llrYQqSWch4hXOL8WjQmbb3bfHVZvE5rdzOTZNAP7kaeR8mWZuYa
8Bo2UCoOH7YjqrRVfOzd6lF5Z9e/+BBDEzIDwt2gZXYF0TOlP2/sAD2V+8itAiEqQO2cr7LgU8ci
gyjEpeqhMZWQ8i7Q8BmdyPCLHFJ9+21vTYTEEeXbAk/ykcHKhcwu2w9SDmlQMEytw83A0KZS0ZY9
eVdeQrh1/zOgeKASb6Pmanr+MjLCPZ5tVWFolu6jAn1OFXRqYKmarh+CiOkhJKto+kGvKU8IQZoD
EEx0Dcx9TCtInXCb85hG9wow79kSqYtCgTe/wZFJdZR1G+n1TRAn+9515Pn9dsBkLawyg2Do4iwL
TJRsFXITBexeGIj6FFeYKp2RAVkENlDBzLWK9+2kT2/kaVeRy7n3Y3tUCmh8dWZ7WcZywGXtU8I0
iDXoQHxm02inOkQZVIiOjB+KATLr20Uzz1wSGXtzspXVIbQZ3JQWUMVmxTJNvkFyxCUQ+ai6tXdZ
5IgzG+OeaW9Ic357vHgvINNvqQhKNejEHRTxeoiNXTQXL6W5TQhJ1OgFmM2RIYe8NwBZNP60gVS9
7fjhvwqaZ9Of/r7GdfQnNY21704XS6WOU1kDkB4QPuX8jmcXpeSGS+h6Az83h6CmE/aiLXJcTn8i
33wPCOTToYxTBtjh77R4pv3JY6aGjqdLw/yc6D9gVPXwI6AzUmIEUWroYmGGogItRttDozS9eYQe
D/D5fj4wMNBbRsggM2buTH/q9gpWAHy8Yc4KFVeAHKv1/2RDuBqxRCv9+FGBoJZDuJaoSCFnBVpp
C2pao2SrIPmJ50wayU7qPIP8qItNbmYxFM8BCKbbgS8jlso5vR2KCGZfQCrxkY2k/kfk/FB+YvFE
twEGm5BmbESIa00FpIv5CS9+i6+0PQnHWQIUInUBRZe4SHBpt1JWnBGy1riddsj4AHRqGdNrjd1o
d0/BTKg/Yn39PZ3S1ewHf0ojPDYlvtnix+X6/Vg9Vu28UKbsMmYwB6gj9fKiu5C/e8Pw3qSKm3T3
GWH9qcdRyta+ka195OiwKG+7+JusW4Zcv9v40+s+X0v9AoS+6HCm2sS5avVWRwU9ANm5Q7UZne8S
kIZ13sZEXJf2Folz5KyCoCMP951oKPYhjtMAnMnWF7Am68j/6CLzKYrji6D8XvZTdvdKo5UumRZv
vblooBgxFlVbUlmRNBK9XBHoidu0sY4t2gFnX6G1J5oJ9fW8RK23bWkmwjaDXvzbxJ+UeHPurhsQ
F41YHwvhCQDvWGJylaK8kQJA1D4WyUMdg02Kqjh1WIOo0LBbkotRuNO1YkNy2C1doD8OYZvF5yes
H85Fp69Ea8oxOpXZxYo/gfIc9xHAAKKAVVYIfL74lHxoDnpw5xSUBFSHDOhrjk6pY2vSfyqCFQbl
nfR6nkzo5TvcKqD5M0H7zFd0BsRNGWmVcGgun1oxISq0cIRRy/tJ92K75sVlLwRyo2HiJ4y00cTe
Ty6poLtW+xGUizdBpgrIo2H2gXF28e72zbSt0OLAPZVzyB5DlBn5CLa7DbJyN7r+xsagglvEyU+C
ndPSV3S0KWXjPB5651sbYA8LJgNy9aJVCKnthp4L+9F50YYYmmF+EmzSr+YV3a7UXPJnWgl+ZCID
34Z+HSmW+38yspnu3AbqnSkIToylv1DWSoUrdQQ7Ig8rnu82L1LdHqbIeQtYCdC20jj2nDdSzfcA
MFXQUb28CqGQFvMTiBYpP7+ui2Gf1t8uom1P/2uS3tkAbUfJnVPI1BuApWRJjSfJm4b1CBkuM6Af
c69eqJ5izh7d52SGP5PinqMCGtRLza1DYpn6V4HD6jF8S8Fb/xupNqjgrGwDz4kPE06HonIYsX9B
gcyMC074cg2Qe+Ln27RStr7aAZcgD+7/QZZL2dfCSvz27I+gpEKhRpZSXf4u/Yumt9gw3Y1QQB2L
nLkNUswbsDUeEpnvY19epFqQvooADNq/3xxNXz8yeu0zoH7RdBIW0GANccP/Yn4QW83YRWtqf9oR
QHjZydDrDxEVL7hPz8HzG0FtnAyKf6XfYzsAACCdorob7hWMh3EuSHUS6+L6N9nVOqvBf1EvRQwq
S4gahW20/Fbtgej14wxRhsBnhEll1/OQ2GkR6WnSyAitR65d22E542lwwUIqxAkBevW1NcCXKN6o
uiPT3hkUfVOic4cwovPiQkqQJgcsi2wTcLjQrgmnBB0AhWT8xxAdKzjNm8YgEOh+nDfzgERf2cQ5
Q2HplIK7wqEqdbzOJUFPtzhphnvvxksEMSJjIEdYHgebC1+lobvJKPBShtzyftpDefPz8whMO6Ht
5wbKTbPLn5xYnpzuw2PSF1IAcvbeUbPyESPxRYFa7FMudmi8rYZ+NZmitYyiCn5U554ZhyH9FHK4
UGuRBM3jtyxHpaBkNpEeYhYkWJWHhiwR0vieweQlLHLm8TERQ3qrk4VpLBq4MTwGjqYcbsLvB1x3
DHzIrhoBJJyABTVsW8kM5U0Vk7SohBxTN5f3TRseDSGxjB8bEF95yr2cgc/JdFmNIBmMf6K9SxBv
VHJgHKWkAnzLku+43VM/sJBmyLjx5PnpR+DTPXK+cHkpOlN2R5JkObSmmOKrgINlDDh+6jIjA0fG
xWsHDkCHCW3FSOcHzW1hm5qrndMhDggwxjVkRLLDJJD1U8dCiT6mHEdA895ELnn8gLgANEImm+HZ
5kCZouTppgAmuXQXfEeuzUYgAZTwUYINljx8MgE5lBgGrl5lHQtig4wmhEsxhu+muMlLLhnffYvp
C95Zpkrhz5YtTaH0tFzrohNazcBASfKWt0n3l5KCmGMUNdRkz6YLBs+q4G0b4mBZwHx7fwP1nSMo
ODXB+ORxb7QO1YwOeeRtyIat0OSzGbVCdJRLpnWYWJGooigapiAmrjh/WMql85DEOey3z8KZg5Mu
FYjDmQfjB4eEIjh3v53EfIovwqBj5pqBswOmUhBjFzw8jFpK/2BWKsQXwxcx20rhhJtEaftVQAPP
mB4ahkZngi6AkekTuLhphg18BuegERPwxf3GZUKSWAAiD3/FTeR/lULguc/e9En6dvWThjexBUFW
C0NV5QSbvARIeKdgWosmykXMozsPaTE0Rj5bqrkbDd532m/JXyf/1HWShZ2pKy9IjqO+I0UIrVVA
8uPcI9CkVEEXHWOB7cJ43aFZdueBafZX9m15nBCQGr2WaIFCnP+O80ryHX0np2xA+Gg5OzeLwYCD
syBRPj7LfZkM/VwmKmkzVyKF+aeEsbaDz3QcbYXZ2yUUQB3tS+uBuMHhjhaKTg4una25YqF3762n
HdleeIi8YbmVb5tyElEUT7Bt84Uj7TNGb9S3/CnVo9vlijReedB0OvgkUi+w91LM2DYzGI14qVqw
NXXLNkLkE5Q9OEb0rRFtOsVQU1Q3TF8tkd3+hM1Zaswm2OXNC/arLkPnaV6l1OdHBqUomkmmeM8R
Gzh73ziy3sXFMPScgUx3x3yFu8CRXSf7MSKczKjCvR/PTBfOyKPmwzlA04kSpGrWRnPvAvPUtbgL
Niygmrk9ColY9sySyT+IjpCrMzlOVeciO0qIKhZll8nbCUtaKgZCfbx6pCChXLdISgjZ4UimNnJn
o0yiYRCBCLcEY05Uc9Dy5UqOo5EWH3w7GTN0SptSWdqMtwPcRYu299T4Jq97/9NY0abMgKkZF4IC
HJkUSn+fMnA2+7PKcFjdGuW/WshV2aMZAoVM5oaizM9XA6dKAOePOJ/DLGIAJVbeGo9jBWAoxw/S
H3QhPfQa5YpUXXwKTaWKUKvnsOZ3bLgM3EOQ+EAPRp0wkmUpajweCyQfJRyfhB5S6pwgaJntQZwu
Z4IQsX7VHaU1o1nOkEyIgEOwl9Hc7UjnKXQYhv2voFbgRZuYGIhSc0y2JrED1YnvJenKXKAbNvsO
xQ83uDc3AgVyc2U3m639hE6AZ9ajI0hNqgyQEzltqJvdfhfC0ebJvOYumjumdGxnSH0BCTtIsDCq
/0pz0EzpsjR4OYAgwDzQpsxnBTZP9AS0uK197ZSIfc9cCnqDZZW0NJlPmqKtath6Q54sRfBssY3r
71Ift5m2oDm1x4w6EFy2Xcy+kS54Iwg9YJ4vR6wB0EdcpMMwy4KZtQHwONqFmqD6wNQXzfBja/pG
ICRkCSNORcc3VymSfFnxosuE2x/Iq5hDRJ/qe4vFe9ogZNHxZ4oqxsSAkvG24J3hsEqgfWmQ2MY1
XOIC4fGvDrLxIzRwKi4D3uUeE3k5b5jMNqQ/AwhkB9zRbH0muBOGnpECSG0i73eOiibXH+gGVbDL
5urTicjOwb4aV/TbgupU5GswpZvT1OrcU09RVmUpIbgrFD6iBtPJDp6NhVj6FAlqx+yBqtjlFAny
+4zko40/ufdsnlLIASJ2CaSgjjnkJhsKfiGByAAP4gFFCkAZYhXnPYXUjWWv4dOTzqXb+ugz2BoI
GUBl4e5NJqsL9SuPQIhQw/wDFZpbOIxl3ASbHHPhpTBZeNQHYiYDMS4uRrhWmLUrW3YKXg42SwLu
zKagcIc0qgnAC0Gx5HD10xceh3yuw3vdoTVFOCJqsKa9lvU9LdEYoVmNsbLK3+yUt6yQFNL3ghhe
BGT8qJqQAhE+ix5FYbAFHlwy6Fw0LomqLmsbQQWgRbgnL7IJuJgBWz3+Sk4Rx6qWDgzgqHk3M+eO
O8UaApb+iwnAgPFSH+jdEZPpMnLVMyF7WrBLkp0SiOeOsSzEmbEpZuba5P4OdrFovPIgxlpi3zY4
p8EG/qMEtHzAjvsdKFuNoE2ZRBPz9kbS/sEVpeiquiTb00mbyLK5W7qHN1P2dBAjzmHX+DORIdO5
/zTlhaOTBtimhjNIbCjGdaWOL0Q7ZCBhWrSdFLb4r4EdK2Tls+K4emnhiRCnEpeO2fTuDfWokoUn
0DYhTJJHhwCGWDqWA7zcmDP/xUZq+o9pTwuw5l9BViLqBfNbwPeMV42qepgIdSEJADGGolUZOxpK
HWhGzGtBuWaJIVoWoYrlWBvWHOIEWcblcJKClN/1CCaUfofhGQU0QhwzJ/k+w2y3oLbMCebNoXMp
hEimIN5U3nq3DXcdDJEOOcBUw+wnoejD5JnRbgOkivyJA+KGZjoX3J4uC6uormZbLYZdy8VIAPO0
d5Tv2U1+X6gGeD6lkpoIkmeRwPVCAzxZyq0Foh3IqsX+gOcrIr8GJZCCr7/HxCDKetatxQkz5Od8
ZBZMdrPZsVPKcz7nNwwk+Wa6/FIk9Qb9l898k5eKfLs5Jp8Cf1r8oF/tiHWBi1/x0UFzKiibCmVp
cYtFwyl7HbwL0nS5tfLZwwwmiQRphvAaTgURU/AqOyJM8IemEheGU4fjugRvEgEcyv4nSh3eRJO2
TIB7qhH3UsWU0+Qi2Zgn8j+258lgds42BGOJcyqxHKgtxB5fDRCeI4mqkX6Ic9SMViILj2WwDhJF
t/tMefGpckRQhYaK7o5OgOOO9lmAfhABmiwAEIGXnPhvmSUbpfZ3cuD77pZeRxvGo39pJzrzoP5w
9GZX0Gjl3t8ktlYKaUFz5zCAznkqgXHpS6mvpGbJ+p5oQxWa3txC+YT8gbaOLlGOzIAw3E6W6sCf
JM3Z3dZe8m+GdAYJoGSfR4cxbxNsKsJdDti1zyzQPoF48AhBKdSepommB++ijh7etzI66GbderwO
5n0a+n2ADbNXmHTDrJ3lzGtcQkMgn2qbbtcY9VnosQ5sHgpXv0uTrw5skKKBY6NIXOrg4bWIKybS
qUd04eNAmtycQ38H2zqx1+4aX9qps7Mf4lK+ZeXI0RSowym2ab8q1+B8TPPFGPf/VDXceomzMQCb
WJXkh1Ha5HTHcKiZNI62DzwQqtJm1QrmZP2DPYCxJktwCD0jJG8+WSCwAQ9K1HpqMZP9FhM2fRZ1
oQcoJiiIgSY6JeTJVGA23OYggJ28P1SQm9J5m4d0G4SfVYkioJqlb5C2GBsOcU44Gnm0bNQ2a1qK
c7U0TURsMMHpPgneu5G0bszlEXgSWvdna2g/hiAB0hyZF3bnjKJV5QygtEcfqnTjW0afnbcUlGyx
cniOHNBe6zLeBDQKGApZPeuYxcg0OgDvMf3RivbcowdkjSJ5eWWj4aB32MJidDgVi6OjOBo8bS23
whWjbWQujX5VUIGYk4shDSqhC9p1G9rXoMKtkJgyV3ltWf1fk+FcVt5dCBzZURMLhNRYLeglMt04
ZZLpxUY735rUBezy0ljyLKTgAB000+iF6rtGlsineF68jLT+K7aCZefaBCPET63LgDJUEoR3+D4D
qun3OfDSm4iUs9484pQ98NJh9Jis7twOcCL8lEFxDlJrCxRrG/4+tzG+tKyGiWO2Oyc5ACesEOQG
uB3k12ei3YDboajBosNt256KhPgOxP0a97W/i5dgwCORp0QB1+lrR7QUodVogRlaNLqrMJ8unv/m
cnrY05sgQr3XAbIahGQyi68LgdRRVhLv3jBD5y8Vfuz+0aatdmA6jtZvCt/YBZ1CBJv6b6ziVQZD
5tD0DQPh6/zvaU9qd1bEx9zhbepPJhOZPJYRI9YKbNfZ9ReiwFCHLQdMQ2XaASieae4TqiHHRTsT
QDrWGyEbMpZM1nEtqo9U7SMJrqKXg5ohnbZ+Jvxfq98NdgbaVsbjEtThaph6CVBL4qduoLYUs0zx
4Wc/iNU5GPitFCYGpUIGRRZCQY31Ieg4/JKCNgaBYNy9CXPmK1WMrvBDUxnPZf4UDNaohnUS4Otr
/+spCgoZ6maVoWMcjF0B1xEeBGv83fw400ZtQRUjKAHNtSCXYFTS7dF/osPr5hSDbUWxxMCz2Gec
ZsCwHCZnAoAI7kvkNmknONqjMXgqnItsnsI16SXTdnhopt9sBuoJQZtsJd7axfDkw72lInav/9Jk
1BUEONPrbVgM0nIr1UKPTWwZ3mSKFRNhVAN62Og43k6/e4BxHQmfcegTgNAUyGvEvGDOLRsIT6p0
3iNuAfhR2MHVwHyrpIK5Av6Y8c6f1oadMK/0Yobt2YLWAN6I449kyg5RimrYJbWuOYUOWi9a6hje
EmiMExmJBkcQOEqFo64Yrqb1OYhTubrT2fQkH7h4DOIy3PMCUDM38OrARwKsNelNyADpujm00KVb
loteaSNvS5K6JHITlyKjfxhMBk5erD0nv1qEniBDVptNC07s4TI3cpHMf3SiWeKgLxAVY+foHw4W
HTQW0vC0VBiUTjn4DQflNAT8Dpd/dqNVUmMAbL1HCsrY5PiKdePWA3QUbJNl0f+TX3nnpacV+MnE
fSDFQsLZ2XAG8rJCmNXhvZMgB3JlOJKy0boJKdIlyVa4KvZeO06XbWkQ3cF9CMwHtdLD0/xV6+y5
ZWyf6oScE05wNveTzqxeEIjpWyhJ6Y1HRhiMJPy6VrfQtY8iehORc9jgUoJSTnF0axe9xNIGpsKz
iCpgFwy2+P3pPqWQ5KUNW2/NWmDhKuEnNX4Y36TcLZiY1Hhkd6lfvYkhPyNfkSGUTOLIlwH75i/+
4C1p6QJkItIciK+a04XvTJwYNDsB0zSjJpCOyyYlK9Nyk9VkJmsB8R0qRgoPYQV7qaZAngxrepa+
jAdCB7IItIt0vk3RLl2iEAf3USBrB4ZYQkIsROMQUgQBNwxMdpC/r8XMBWdfKYsXjaHwPRTUTGk1
ph4nqvHUq3DpzbDU8QRyOQ0gmfVeVntfxdkPnL0w/OBhAuB2JJDaSn5XXB3mmHAonHd8TU0DoCrU
HeVPX5HGpe6a3iFYS0cNReYrI9HJRL/JHojW2QbXkCJ0olaz027TzOFGFzmZ8xAc0EhVXARAwazf
iJZHRaUhnW7wmHicMD8dKNlYnZBj03UGucxR9tcT1x0hfWwg4nqsndS7gj2D/lnzXeE1iBE5cPQ6
d2ZMev2bgA5SU7TR2SLaWKh4V39nBOwin0BMuFWytNTGXQsiOzTPHUH/NIgwScKykpoB8cvO72JP
AjnpwRgK4qp8zp+RlDy/m65GGx0F/RQAmPo2bgvpaUWUzWRiUdpRuaOj4rBFw1/iIpRagdcwU+aj
SHL85j2HQ5HAJXrMjNqZrSmgd0d0pM1y3kVviL/pUX8ZdkqVdNwAjksNow39s0FKkEetoDLtFexU
594GzU/Kf6kHHS7ssw6rtbz+NOY6D5AyWtrJ+H8snddW61gShp9IaymHW5xtbGPApBstDhjlnPX0
85V7LqenG4y8tavqT6XlyBVZIIqQbsIXy4BgI3OMaPPkr5FSoifdNmGmVpAy6IG3M8Zfm8KF9Rf4
nPYts1l0Uv4mcS8NtCBs8plaZKgCu/fET6vOnl2dZ5ZC0RT4ydYoQAgigs2Tx6luPiaH6bwnh6V0
x8OgXoDzJ4LNed5tNn4UvFHmMKwK6xRxiC2ue8DEVNn0tLulBa4Lfw54KRbRDqfHn0yKvI1innDM
C2MdhpNoZE8fp5u/kWdxmhGyAp506bnNyS8HQPXgKgQQM64i+hibiQpEugLtSDz+CU9Hy+gPFyc4
yZMdEIjz9cSc7Vy5irw/BngE1EFnJHOOHHAyiHztYqFLs8DVQ0p+QMm/51ap/ZLoEsE55Ex5NKP+
qe0HLA0EoLMCsdJDFC+18SLkJk9Yw67L+RAgkA6SXc8b2/i1cRaXHEK5Q1ifIwBW69Dwkc8j/RHZ
IcKA92xj5lLj3YGiAg80B3ZIBl8Obs3c2jEQ8Kalww2hM0Av/v6eZH98tsy5g0YWvhPt7lwDBdOa
2pMepIsyjS7UrYb7FR0bl6maFOil9XPJpT9yYJ3Ee5D+kTItJ6yeolOOX18mHmgDAcl4rSL+n5R2
MA++sDctOEwynBnS76vsDgOn5CMmdE7yNvAHCJkbpDr7d51XWvMKj4XvGg+iRZvx1Wj2iBjBfUro
LitXgXY76dhsCnrzAIBJRDwOEcwgKbe7M5lxp/aYbPiOe//K1dkQH4YJo1VRrxrkfJrxe94bGAmZ
E8EXaNB8zlNOI8ghvIoT1Ijy3YxUbCU8gR8zEoe3PGSFFtREdBOIQTxG8gu7b7dCdQPfTquM34ex
t+bp6YaPbQgLCJ1/Hf8T6ImpW3ACkkTCvj6O5EUTGct3IvIQgXaNmwyuZf9WmH/xxL+p92sm8TKw
ViHjR8Y7DaHQe9hdreLZ4swl5rcvOfiXNjy22zSb11Jr8+M4fYlXmlTqr5gOg+VhJZrAOSKSgnqM
hdzoim9BEHkjZPhGtm2DypGzp1wFWo4G1ojhAPHqtcNb4HsjkOzsbOd6fuZIYW4EH57tXc/fR0SK
HC9VdZbMOlaPEii5DCAkaeKzPdDnh78JKmogsci8YcOhRlta4qIVWolRmH6EeLYe+Po/apoIVZNt
Ot1JwBipHi6iSwHWCkV7QskiuiZ6b+EfQZMGw38Q6hoW26r+HKLFSlrp9DDUb+yJAJ0MQOAlVQiQ
IP6Xw5SAtIhpluFcRTKH/IPVDyRWr8BUarJ8+Q2+fVXmLz1iMKT2CEVUgA/VyDDFWt+40ZH7lfIb
RmDjmuTU7aXfQXAQUXTg4gomRl3HBD4+xNxJMcVMmMQWQkOmA4t/xtnMsYnB/zh2tgFVsKiwPMz7
jxecqTQ2briJ/wuPYcCDpjqkYAMVSRMdgV60Sa6vL3ndmQ6IDs3TrlxU2hE/RxMlj0ZRH/yJOPLh
mGC9VbKdo+9SMTg024kWx73JPZKBFLMRd+njBxKa0sPZU6EP4lyEpOvTC7GvkyU9ylLUjwbOKqXJ
doI/ZiVoPTmjGZCDR8MK3lhz5XFqKPACvLWZu5VKgu/gzi/yl9I1iyOBtdlsguAri9mIpPgbcnWE
CuMv0cfghXZ3oMuxx3nv8C8JeumBzIT/wa8VBRgP15TXe2ahtFLXTad/qQZMCzfBNJL5BMgiDZqu
aielk8SCUodeYXjsia7WCRwsggNVdiVYN30R17/ob9rhz2mfyiTZFAQ7UWiEKJHz4PJpWflW+oFc
NCNZAdFXRDhG67cohCMgR0SJgB3xvu2rDe8WPScNs4qcsTfwy0Y71iLthDG3J33NWEMwtJiSYUGA
0QQP5aMJbCbS5aneskkAmdsrKwdwUuBf6xCNNhCO94KHqzsjkwVwFaBR57VvzoL4AYNNyATE2AkB
J7OQ6LJjFoLwUNDhwrSZY7NsQ+u98y4VKgW3O9AuyQMmyQ2EmYYtYQ9gwm3BWyzgsoMduM7zX2KP
WXC/MSlvAJ3NiN6TdoFdWggKmfwYeEj95Q3OYO3mkALMr+QfRV3wRKdSkY2U8SL68SYgMaR5s/mV
wEGM6zhtO1mpKpmsvjqsnEgjGuYyYToHR/bCeWuCflASSwJI5CuqLXWjEonBM+RLGwykUSyok6fq
8aaSZpPSVlw/MeUy2WQ9TzX5k6Y+5So0avNTNClAsoWF9t41bkLX8OWlfxhqQ/591g3wJO0b1LcM
UQbn+QopIDKZOyTjf+KB5pdf3bG7pxjX8iyg1aTrpoB7csk1V4vtifSpFiLY2n9Korcq/MvAQMA0
gRNNoGfaNKsgfi36c4l3HOu3sa2PCj2op38JdZKMTwKcT5PJbvG3WGMfBrgfq05CTkp3l8GyAB02
4Abv7NY30Zok89FVg63ZxocKfIbvnJOlMNiTv7F2eUfJQxmTJ79R1kpgP+LTYyk8Kx2u/Vz+ZP6f
49MtQprBqFn5Zm5uA3is4j0W4hAN/wSDQzDV4ittapflm5/+bG2Fj9DYgxqjvCTy0iKuEf5JXnoN
H2UPGCD65WUmIl7A8XoMt/eioP058WmiS0savtCrlMv7qGfu+V885EXgoBjGSiTeVLJkDyoCsQpF
oJhkByDH+dN2ILsWokhJ/+RnNrgS+hFdGQFzmtCTUlw4TQkd2sawLvJAe0tfZJ21JUjvwtpCoiyP
tDoTqLV0dGOsLnCiki5I9iXLuIgTK/Ha8d+4nN8qzBY+3tDUeIzHe6IFwKNmdaskJdCSst0TDyLz
e8VOJXJmPdqt0cEhsJpYBStlRJptpWQBineVd5UbwBLaxkzPVNt1U28M9asA3nHeJH5ELd70iZRe
AAa6JzTmOuWX271WXkNL+WbuqyEEFChKg4hbEl0fEDjn+IhMY6M0q5J6xdeBx1VPSQvlPqXeqs2z
8A7eUG9RJQvjm2rRUlM0iMSXNFZfRCEEuh5cZdL/L08GWsM+w4tWSKPiuRXnPkSkYoaoiFDHawge
2j0Ap0ebo4CR0JALKitVWf6R1wUcJuYgfRO26bKrSPhDv2N9dVBCWf8mY1tGo5j6ZwIoEWcTkY//
91vmL9F+i82f/q3XYYuosELKGPTbNsi/jag0kmottIO87b0TCPcQeGxynsihBBAGzS+pXXLNEQli
cw8g5RhDrHTMcwQ1b6QUCdUu3E580pRDyTaRpire+9KXNBAbqaJFAU9ULFb5utazQ9nv5fujb2OR
GZiOCdcjWNasjmzbuaA1FZiFt712h3WsYS4HahEjiDlgu0rwUHKsMtTQnQaGqZN/5eB0a9c9eSTC
vo15cPBBHnu4mK7/lntBZsIaAb3TdjSrD0yJ4a8VsefYBBx/rPw1D1S6PgpLV724zmsaqjsWQBFX
yVDHf8EkwFQleVh1Mm+kwxNyjjTQkk4b2WMWlWf5zkndEkNFzTMTFpaf6dYXnrLM0ErJ5p4hfFYI
H3ZqrjpqzoQiPLnR3nJ8g9Z8JiQSU0W95tLWTe+1IC+W8BMBomS8VAHxufrRYWjOE+o3CwLuLk5S
QAjsozH2Oy/59Fh8UfAHowkR1YQoHeEBFRUTTrMELMpAXSrGDIutJ/Q6icvLEgAykT8JGu75M7pE
gC2OfBp8DTxEhNNRd4m43KjHUqpFACj1MYUTgHewuXJpzaX+gnLhMCVn7C4n4B7VgveedHjX1Mhq
msiY1JcAdGo8PdF99OaFxDxhmt3+saCo2oBimYm0X2+/BRoNGsQK38JlSyCvqNDL+ZGHKpkFLFsY
jOrdIMFBGm+aZOhLWsdGMFlSAbgpxppo24zH4ZXtjZRtLoQfjFsuGXJ5/GboR3l74PFEDBFwiLXS
PIBoNv4r95+SDk9IOEAJtKC/SpPAnCWoy0AkFoaDtTQUNIKdbaznX0VB311B+lvf8sULJSgIhkZa
RVG884rrkAEFzSJTjgzE/H+2H32EzEFCzXQF6ItyVOBu4VJFKctJ2YbsBG4QqHctuBEfmkQdorsN
eqc8qDY1HFcNQWlzQ9sAEkK0YSxClhqvhPTC5BeyQC4GsrEqWPA+PIsa0FKdZ27EnrZI8B4+WZx+
UVUR6xWTf5YRTOPude4xVh58XJ/qq8pgZ8IxaufVjMVPLCGCkUruldtWTxApQnxFd3O0dvCs8Q7r
VYDV+DcckFgwW7mNEKZyvd6FwHG2H+tsHSFnHdT2YpjEf3kD2R1gjvWmgzyoakL+LzbHziVFovef
5aEJUJALXZXOdEL+0gd2b1q2PHpwnTROIdkIWTYsMaFh/EaxD3iDOguBq7I0KIRym9GfiamHxALp
4A2uHrWgvOR/IKZyUwwIhsTojZ9sqQCSW0WPgTnAOrlBPhkEpryqCCC4ZwU/iZxX+g0C0gBHmTkJ
wWaqrRxiwWl+5dYxcu5o5oOapt8ct7pdPBZ2dpB3hXtWenOZAdKk+ayYO7yBHBHs2BFKoipmCykl
PL92qLvYebkGRRHgSdJYuAkimBUuWUAWVGb83XT9hBB4arYSJQZBFErFGUk//k/g8R9b7DCIARIh
LemECWHi6kFACCAg4iXX7M+j0i294wweKZfy3bsX2GxvjA9yic0AYXQ7QcReHsMCbEE/FKwMMEQR
IIAUB/D1dZaseQzS7JDTvvOCAh0LoA7xeuod+1UKZd+o+VH0wcFDxQJbTyPCQHF3WWteAiDTPv9I
g8eSdQF2+VyN2+qralgfDo8faeoSLHppaCkK8otGQc4bDqNKDe5KdS1wlcAh6lhvB0L2C/tVbYKn
iJ67Hf/JJaVx25Xxv3o46hYBLuxGbzYSgxToaKfE0yM2Fq4/GEwdrSqkesUOTjWIl8YI2HqlcVCq
s43Eqynf3KBaq1u9QgHZ7gsNNfuWk0QdmLCc0qNEiCyYt+yASKGmW7UKW8DrOTkW4nziNgkG8+S6
EbMhlYetgUuVAx9XzY+ly8BWZa9O2J9q4nVHPTjZ7Giya5Cqm4XRPE8xsU0a/zSR0HQE62siHnpn
a1ooBvTwIq0mBbtu65cEa0lFXpqpP+Swkyw1m65SIU3avNHmgGfhuq529A0jB52cKv0CTb+wde/B
AbZ2yvIW6NWBD7BEZsdKsGcXhO1+JIoVf+e93JnXMkf+y5AtigpmcpbzUB7hLmfEcDnZ6tE/pgOe
qDuZp4FRVhpSUZjXAVcLq8TjPD8nzrhMPtUIbZxPRsQuhyYu6RDjZmA+p1Eef8IWSqcuFjKjyhEV
9ExpOzbjpVshbfklvlfupFC3uFBgrkyel+jnMjiGggtES8F6tAuvhFsTTEiXPuGGoaIV7m3o8sNM
KYrmD63Lowf1V03Mg2o8VSy9r3N7pXruTlTpGlsIBHLSVLHO4Uy+98Isy4i/pP+VWxj5D5M9nY5E
laA3AsX9xh0apbQRbGsSeVRjEQCK9YNHQQ1AK4LoDU4uCO7dq1zvSdtvOk9fGRGWJ6iJLFMe1IlY
qgIVVAmc1G0H/8roIfQG2T9s+v7ux+j/uYkEMLYAHcwqQVJvaUAZ/oyKxiY88cUJQOQDzKk9655o
5MqNCNfUmLi4YtnYx7a44epz+AGVReibPeZXYkfumgBAVJb0SDLJXKSbUu0Ak2C4VBF+3ykZ4+Io
pKQ1F53dFqqnvMj1pExAn2XvvVSm2z9EVrwSHQ2qoFBGfOA1B6SE4Z7wBsLXoXH1Wh4P3KnW6F+o
2ETjCPwp1gjL/0rpoIkj58z1bo+ASHd/5SJsGu9RwBhBqrjdRnD3QCcEnp7axmJBej8zpl3WZ64w
TmXBmq42IB6CJ6qjPKC9E8GKEXu4WtjSneO9RUHzxkdMiFAI/rajSUq41T8xgMOJDdg38vAib9SM
FztFG8jkEYHGu9zvEk1jab+Bv4oS8zUGdBlbNnvosMrawrHRAiJ0mb5UM93DaYr1y+SxVEKDEPQV
v5Gc8Bbrf5qmr/sseS0dfZW8gzgDgxveC/ClT7wCI4ncfRbZ1g8exyrKulUK3A2GY6BrkkBpCrK8
HchIaMJsBImEUe3SqmGBzYdlRxuHXLDklforDePAzHfX5mxiJ+SQKs8eqFQInOul01GiT01G9AYE
oWaRKIducMtdRdwl9TWz8Xh8pHgxcob6fJTFBGyqp+gUubPqZK1DEb9DOR40JTnFhYayqffp/5yn
buhzsemi9eVIoCydIJvy6FFSK0QYR9mTYQV+Nse+IZOE3PbUMTMoCTIyFqIYpiWnKAZ+tFeVbcgV
J8NyHdos6aZowJz5V1gp1m7c2DIsxGRQkzgxXXFfdFa55fTd6Z3AQzI5X2sMn2LkdGCo5Adp9HKu
hYtB3QxTtQU6QGE1588FOBlyNh0sWDDWiuhwgR8bR6MhLwiOcS8ChuVh9mLw/ZpEgoqmkaR+2j3y
9mm2KgWLlfQ1aEBk4ir/uNErwgwBMAbX2tC5AbMKsZfY3pMULuWpICBExdnIy6rJmeXWYRBUBP9s
TnSYj0ZpbKW1loZLJmkhHBGhyWMUfKszwZkBg5K5h3SS7QbtN51aZvkLVrozzDB20cfO0SEY8Pto
e8u+CeMn8YEzuhU54Q66UyKHpK+KuD6agb0m3LDZVO1F6GbCSnZYMcVoQPsrn5+hR6I2wfvkmw3p
9h0Cgu5+TS50zpAMUoJuE726gPwhigrS9ZwSQzT73XFUbmpM9AqXW91pb6hv1uL5dsdkHdDlSjmC
BGPz5XuS2CR1AB6PWLd6j5CJ6hWaU5AqIZtpxUR5sAo6QoD/bNP+QNIneDcfASyBWCgPknnoiZOY
PtRuROjzJcS2MJuq/xqyJYReJwKRFon/SEKEB/1JQ8Jq8pNX8VXytIFE2cgZrJiIQkEkio3O1Iti
gXtGsNauo9m3z6PNWhLrCHPcOBC/7FaCI6SsJAAoqMIF0kNdo4DawM9K88T4jEVPNTQweF/k/S57
AJ3shTlaLTAWinJfPdpM/B35oeJcUMw/HAqzte8gfUU9BawvhKSMf/iUkImymBjxvs2GJRBmH7tS
z867o9jZ/pPPu+y9g6flTep4oh7cAksgcuucWe8i7OPGYrKSPgouZKSVHoZaxkOWzR4gVxgtjcbf
CT+m4ViN+mrX4THiy+g0NHOA5TCVLJefgdxn7hEoFf5cJAYSGqfq5ae8GZ1jLrG9cltQWEP+OgUN
Kr6P0kp/LHu6YGIX9NlUf9mCSj4J+hmqNOcBDrMOiMzmkfsW1vlNM/U7gV3ksFdpuKvmZK3qDpGZ
w0bhmhXbysiCnZChnTUa2yhIV0nWbRVedQN0tj4GZk5wxqoNNeRTvH09bC2mzp3SJdLp/bNq/ctt
0nPV2BpYBbM03i3+NuMoPkl6Rd4AF9WTYozbehwgB5mueCNNUa/Y84YoBENjG7jM/215dntc8ERy
lbH1PtnhUuBt+e47XKKWXV7jfF6TE36Qu54l2sInNMZFUgUmVd9zfUgn1fJXB0nwjIZKweK+VJA0
CNiHRURkjiHmJyR/1YjQTqUGSFlBJSwksE98DGCI0NgxzkWTTgWSyackyvcS+cbKREUP6iOhrOKK
LCeDcFJCTm3tU2MSdUoCS9BP2yWYr/0mHRoOHOmUxN1YxzNrmJQXiiFGDWl9HBNbHySC4p2gaCOs
zDHdbql5BFsbS/nvBDPxfHDzGTKlWPj5c4Mktrfr5RQ/1e0F0sQZ3dcO57aKFhcV7VsNgKEn+kvP
c24cYruSLcHZmEYnSCr0lexM6fWT7p/Qk4gUWd5GkZgmkIMZQTjF1sqTVeJd2Cr4wMFy7SXdf4O2
zqZwGRTeuqNs+cWJbVpqhyaOAF60C5PTEgyJDt2aWA3OVRmzGJHZHE3+voBPHc2XIIKqZbIXjlc6
Z2KiMoQjVx5HzEUqhnS5vDKPXifTuaWmAdTJXQvJ5sG7TmH8FLguuqGVw3YjxSEPuzH9g60xeAhE
Rf00sov1LzdqxNDPOQpZmhppC9ooRuHKhlLwxsjDsAN8o187fpIQTF1VkwFxFH4/rFH4IQ5L/vTk
n9K3+55QulqxfrmO8MygbgmMmfBpmq/gwfjxfGS+1d0WrPBaSd5qzicVcN1JWNhFMRBC2t1VRDgI
ymsihlAnSAkWeMKMgsW3mv5Ywjqg7LrTK3RpNp7qHrRmijSm/GaFJyE28Km6+KPwygDrSD006psG
cVOk+dcEljcALsvA32K+cqA5dVBWImvIjjjE3ktQHoNsJFbsKBpeKXFBLdpoAR8T2kSXUcCDEi9Y
OR8ir2EXtH4tCjKE4dpRWiNDQfmAfvVsSZyqOb6XhrKNPdaxetXG5hsyqKdNEq/5dIk57Zg17FC0
ksGZ2pOTAchqQ3BY64FIRSIVHBwyIKVddsC8oFl8UALAMm0DeuUml4ksucpjydICxEcG9i5ldzXB
osyipbWtzS8HFjmnHNept/fgZDSQCLKMWKqM0U7zHytmLGnQGnwaur4bAvM4ue3SYdyYIuu90Cdo
QAeOIjF2ItVw0Qmwl5dZvkIe0NgXdjHDo4eLIC1I+r4NG9EktAaeR2ct7I476M9zRnyy82OZLqlV
NOhDsnbTLaO7D1rSieaPux6WfEkzEMbfre4T9tEAluEzYIa3VRwmPCOaDSnqEj+Xgn6Zpn2qhw+7
+xGNFBA3ACjqQHHCD9iDU9BrjqLA30YD+uCeo6Z9t6PxLZr2xaJ1m20iaCfXvuyZNZqneNLpiIxT
qD6H/icwnUfNFjqm5ohi8eQLl3vBh5CRglGapB3YfXSs3OZouTc1Ew8kvihjvJJPtY06nBI8FK85
00sVzbhzUOyt85YyDICnIwjorUe7+cnY42IEQEIsNihjEBx+QYuyYOLttXapYrr4Y6CIXHp+030T
SAjo5EwciAggJucvQfyWQEFzUy/NytoxicqDCqa/cXoFsRXITEDWEpeRAQRBMD8b0jeMBXPGdjFe
naYyvgTPrdV/WUyLEBGayC3OKFJaWOXnp36s/0TWpxXPDMw1KEwxH+LgLPyVWeaPDvScNHPCVs0M
MTUBLkNPuF6+9SuyVIgytHk11Z2nf5rKuuw+Snb79mvHMtYmggfh10xs0TREAjYYAfZrs9qVDI3E
p88hwz2gl+BoAoFHqFik588JpB1TNC/WmY2URWufehUzJ5RMxa2RBc9dNyGTgl/U2Rkx3ToLixnC
Ak4TCMfdCUL+GfeskPXaG3SetBryG6TgxWhaMTcVpOIg+xBbnOCWQKZzMEBOl1z/xnIGfcLcaVcT
IxQKVDI7sACTAqQH6mVyAcOji422HW8RfVGMAAI1xYOBDdBB1Do1SD9qsbZpOMrpA2Ryqp9FXmVB
qtOpyyjOxATngdwHTYMDShqcdVBtPKJxi5P9D/fVUbPVhe+S1wLqAvYO3+jGr06RLMUMyqZ5SGCJ
O4BQpQcHrGB69lOoEE4CoDojhIr4YwFXO9oIFOoTxHeZn+hEsXM8xCq7VPt/rSJkmyRo8otoW2wH
B7K6iIndiGtlH7EY1SeX3uv6g1ZmjwAnawvHZ1Rc83pYCJwkwg26+Nl8twRVgqRzKAXia1PDZMPf
3gT1Yw1QOpnDYrbCk1u93n8cA3hmMx1Wy5iUWnK1gSx4aFLNfFs2/v1JilLrT49a9dXTyvjiDuSF
lAlBxnFfTg9top7rJKGosp3BIjqEKcnx/8p0QmdBoWJsqIZq68OWZ92faAGkT0ebhP0H4GKVZb8I
paW6cfh8Ce0GrEgt95lYsj3u73sTE/us/taXAaNxi1+KNsGBYAmQBcRTu+lZf1kprwbypUhHWo5/
l3WK3HQ2/5IYjwXUALpYKGtLuXsxQ0x9WXaBCRGIYQSjqkkwkvBi4Xg7+muVRLrYTR79UsdwffQg
ZuUcC7LGmeRLdTH9eJa6/c8viW2xKH+iYamS9QnYhHLnHrYQkz/gQITH98hdcGz+aolBNtGT0YnT
wVehhziW/ihmrJgOCfJjL927w0cjwXh9cegh4DSdJbDGvRwufM5HyjSRdURripUMIZat0PSqN60B
xQRWSOx40eb/ImTlLPPjWAi3IPstG0V9lGZHQHgBHFFZ6GjwhVOI7XKLLPhCpOnJLbQX2/wenWZp
01YmM5sR7W6ZTf5lUIYOUjdbxmZ3MElHm7ArWOFvVdGuBcTU6tJDISV6tqXOtcf7Cg08fiJE9Xur
XdSGcwD4vnpjvYJn2xPISfHpIxoVomA5BHrVk6rxJ+9xjacFgt8ieqB0mq0bfAmB5QjPM2OJxzUk
Ljq/Q+6bUCz8l57NBtI3VOO8jeLqRETIXnmKG20fc5uyLgAp3rHhSPhuxr4G7eyU30T3vQ6jz6h1
1uNzUaWsz2jtXyenCRTZR8vGsEI1N15/NLBaKE8w43sHNkdGY5GQ6hhq5K6RL5RGS6RroUdiFpOI
nbibXm9fFTbwcG6EcBtYqjDU9mFirWrJnBvNvz0YxKCwyt2AO6rpnoYLzBQsiHxSFL0OrwQBuWBr
Pf1VNEna16H5x78jGBjPUbmLzztkFxd5jefsX06i392QGbBEieu8n5It0nwW+DmbuJNYIXdlBp+d
mm2ECaxH+0do7BiHU1paJ53k0tL2QUGWaRWKQWPdqxUbEVuCl9KtNaFZwk0x9f3BjSmpKT4TXgin
/ujt4CYkfFqhX6P/lUTmEl30yHreIH+p5vK5/YGNVFhZ0/Ulq1XyJ9wD5yQkzQoXJN08ICVhSG6w
UaczmNXa18tnWge9IV+pX/QjG9RbHJxcBmA4/w/wSeZTFRFo57HkkkMuUyZUVFH/iRxUogk6ZeWg
H8JrcWjG6HWivmtw8pOfPLU/We/t2uL1nqydzbKJj9gQK+HehGVTSWlOiEh+aXjwYxysZqwx6Bru
4nPzHF6JFoIa6449I7cafET2OuQadsdwU47aUsApvjyyiec4A7oy9tKwdYa9lFkPyxI1s15L7Bjr
7VSbToGaD2bBwYD18xlQY5VEiaG9Cg6kB0fLij8mcuT6FomvWWza2X4WdYNFVtHMfjDaB3yOMVUC
Px+bREjJZAyAmVBQNWt0PKEjXgNvaReQSp8Jr4jJVmSIGTmShjGtxEIw4C2mU3DyXWnjWdW/EqSU
zMwbR0tPKYHRboFQIaHd/4wrd5VPJVvdPKgSaid9A6yJdBYMcBrTpEdDOopSAXMWeAfmFIvQmcLj
D1XZfkAAOak1pEe5KVnb/neuatsQhKQK0OuwH4if4gEVNOobBAPh/0hweNUqNo0wpVT/nJoNPRRf
GKS23UTJv5G23SpOOTJ+LU231ZwfchJUTKL/QfTj4arO47HBAGqRpebnKhrync5IkvkCFAncOesG
CKZ9UOP54sCNYcxEIcHcEmEpynv839ZC2pXeUa5uVG5HogBHW/3wFUBhg3Qgw8x5u0NWh4bY4nxa
rubV/QgVzGez8yY/CmQgC/BWkUnsw3MTlIPExZyGH8UYmm0ooZ9U5dZdQgkizYO7JeWCQobcTx6p
D/YpsHGr49oh64K37+5eHMC1wl0KjGWXLE5WXsw2/HRTDAPlMRlRd+88pp5YW6lWuLO67NH13VMT
5E/Eai+lG1I1wOaIqGav98nlJHSnxzxB9vF8m1is1lD9bXM+qF11nav8kxy+llTPga5XrIOGH/52
U/NRVfu6y14IBctwkmodkHwZ2QsSOPSh5Cp0RdXRY3Cs7QiLn5H/SryjhhBdv/fy22BWHqUi2Hxp
YrtItOLFyzHstlq3TFMujnhvDdp9H0bIVeC6ylEHnuIhJkjaY5ipNoy20h/1SYOsO1mmsn7F2+pY
vpwgxDgVb+UTOEyHekY2HqNwCBbOpXtO8C/QNO8cI0dUjiLKmPYSKBmGBvLeJ1/oKZtJDDoMnACr
urmVv15Wpk1j9lRN2PBFoSORBxAkgx8sA2AcLRsJbltmFA4Yh2DyHyg+K3pJkiMxDLr4ZfLuh+Rr
2A3gw2n6KfIcuZL7gIuX30nc6cJzvt1AWyfx3W4kjV6DGiwyPgMStoCxvYRVi2vfIaozwHdTs7Uj
eCY0bd2ER9R6PnGdFCnZvegzoElGHy0MYKvvs60eYm1qyRjVGto2Z2uppLHZavzR1+V7QKAdQNjB
tREPyDvC67d2medFaJtSIDWOpIKEwiZVp9QRiLwHHdsZXJL+Qmev5ZdqDp4n5ECFSO4Q7rhBvy1E
Rw7IVLMTTLv4/LjeV09T+RyF7oszkTKByVHuDbkWSyGeKlf/kf9CkIPODLcKRQNaOOT5FpHylmLX
Z/dpLC0+jXA6PJiuupXPY7O8KIw+lfpF1NYOni4uyIk1c72HB/ceSFVG2m9BqxMq7itxJKOV3tM0
haAfRppW+tPGTHeaHTzi6W16ZZlgGhQDX2ccI9tZu5phklE9PFQ2DIzCj4gMGOxpVTv0DDdEIO+l
5hzj+Td1WV6Ymd+q2i3rBBDZBnKDI8noRgP/mOo/Q7TVWpX9VtHKG9lmWuaLXjmMGnuBmpWS71K2
80Ek+GxFCsjoCDaJ5rwkaNucwFzXXbKfM79kdAl4VOGhwSMSDze1b7YA1chey7C6SAZbl3/qgvbN
5s5mUNUqZQ1ypGruc5URMolBySlvst9HloyQJEWMX32VdRnh4L2k5Xywe2udFNM2zqu1AY03KfeN
tBK6pgLeZnG5lAXjDhy8xZekW8qOcxbTuoh+llDDhckyK90gWUU1EwzgzrIPxK+dbQ2H/PyQPauF
q6/RKV0nZu48rJ4CND5+j93YF4qJycV4zjQsGWR8FyW6cueNFV37tmzfRgvgn+jLKphOVUErjeIM
t1b1ozfEtNvleBOwhvIYc7naKcnKIFlUR0kfjfVjW5EQOnyo7rgcoVD16Ft82KZ1hYQvyeXrZnS/
PBytTxdq1rLLC6E0/h+upFGdvAVB4ovIobZYRDe1lfukq+x1ttIDTOI9CMQhTaWqgjOt4nNfSiaN
se4w7drEMyv4C2ol3MYkIrJZoHpTpp58LZQUMFsDvSm7A3YtJ1CqgZPby1TAnN76CjSsdQDNhXnl
fl0rTDeT2rYkUGOMDHP9dfTzWxraOzU7GpP95oclvNBsbEmj22FeC9oDpuFFN6xdPkqRnEM1OVXm
d66wr8p+kr0/U8z6X0PnIs9YkT7rZKqBHUsViTgjU+cfjJThwzpU3Cummn8L5yGxn9zQ/ahtRK0n
QKSYystWJ7vroS/jTZyCMrQTVFA1bQdUxqn9ORub2H4N65u9TluqBWhUaZ7BNYcx3+TltHMc99Ab
xnr0hsdy7H7D5q3X2NQ9XTDCTL7GbRMIMaQwhZbuBCSSbqUb6HLnqdw2P+5L9Bo+B78e1BFX8Dub
eatDw+0gPtzWMn9km12te5fO+W1osOWm1gkJRKMlTyTP3xoTAg5JI4vA/IqlKs6hY5iL0fnp1qNv
m+sJ/aqlrnHhLcd6WHv1k0+YhNU9qo76JnM3ibKli3bB2w1ZtCtPGgl/6trW/5qSVLGHvnoUPKof
Xoc5Zu+9uW67E9vK2/hMPJcBJy7+YTENlcw+o+6RNUEoVfFed/YGsn8scHdLBilNIGIGCE3jEaSU
Al1Yf3p59u1nUQwEpfGUsaRJsY3PhC8LzR6llJSCR0f/0MvqhAj7Lvfhrir/RJQ2xrwnxBRK1pBj
gCHGfA3OyexZHsVX2jFfW5PkkILsEh121rJp64HCTBqLoyLtJVe2ls1eQDlTQ11uXvzuiW0q8IVd
CKgwKyfVepzjZC+GazIBSH4IETF6iPo4Lnk9v9KREq39qEbOvlN5DHh30B5Wun8ePAphsSisnCUs
2ALGijRHS99IghtDt0jh8qFjOSQNdj2emuGWIBBD/YZFHJqJeHISA2v9MDT5YzZy+tAOSokdLkJv
w95I81wnK1UfH+OcnRcwfD5Tgt2+kNCywjApv0lOOh04kd8uYFcD7p03pJV9jWl8Ri+6LiP/H8+5
zLP94L8S678OXay3eARGbG5NyzYQrvHsItEHo8LLb0fk4o+sdcm2JVE34AWFQavfkI3N52WnbTbG
kN9IOHDapES9IBnQovicYC30x+4ykzMg+qC5LX7U/qV05ttcvMnzjYzkkKTxRnOZPwBJyvpY5xLQ
wxNnkGLolWDgZioJeaFN4DXhZrFTj6iZ8JNITRVbhsTIeh6xpHV2ZC3HyJqRGBgyMDyStAkaStsd
xQWzbPzlQPDWrIPeuvGwj6k2bDaZ8VJ49Iwodk/JSNUZydfy12MYf7TNK/oIcPTBDhaVjz/Ntj9s
gAup/TrtiaxWo2kWCixrVwU7bca2jSCp/5lJvZ/qdmnY3QYDSCEtF79cTAr/I+m8dltHsij6RQSY
w6tytmRbcnghfNs2YzGHIr9+VnmABm73DK5skRXO2WcHFRwZBhy0EWaAtvUqHZLSEh4AbeMIsWKC
DBv4404Nejn6U/A3bgvMOtaWdHAK9C/856yVjHqvXmFDj2aMV9O1UPhAqOg4L6z2MjB31s3+oiMM
UZ4bFqwn0RMmuZ9x5HntOghA9Aa4DGD/jBIGVs/NbR6VvCrfDJuKIsfmLWiSL2B5+tbkOwy+xXv1
aL6a+lqbCJ+nzYSPFk82Og7wNAhsRHdsE/g0x8/KxuoPHiJ+U2YR/Ju/JAIlP+4DRZ0eUcHykihq
uZs5KpvaVtuj5DDTcnaTvHnZe1q8ddxnKgsAcqv9jXANH4Uff5weKfKl0qf6xd2/o+LTdAh1uNoY
f+gt6g21CEXxGRBuHXMVKsNO6dyVDR9enZSXqcv0irRRSs1Ng6llDuHCgKaLWgnOlKW0P6DY6tSl
WEUIv+mdh3SzQ8XkXU0rSkDoARw4IXVu9o9hDYbQ/igx8iznjwQICp5Aa9vHZNzZ6TWjcHZdTMKz
a5EZqz4MFiilKENvyrvGapOrjLKX0AKpheTjJ/Ta07MTN2u/LVmfOEowwK64g5Swu6mxu2qh9ntX
IvRAXrExKJqjTz0WVhmCIIjo5T8sqrEj4y356370eduQqLEyg9Ti5/0yhMLfMpk2g7WBUVEfo+ya
x/WEmQi7z05QoIPVzggbtbFbZVp2nEu8WnEPttB1sUZdbz2I80T44cIbs/90SmUbWTUm1dLpkFiO
1D7y1EAiUb4oLexhQGksHkx2NMYQuzH7tAlGCuP2PoAvxSwcZU8JGAyox7pNt5g3KocIWzwrv3DI
BhqFpgzrL5ecULwmlCkg9ognNthAgLpZFgxc/C0SOj9ErwcXtjSwDR/eE2GdER0cQrryKIV4RoZ3
Xr+BWN89o76bo30LaSrx1nmSHgrXhPRv1Y1mw1033uvRwI8uql6L3j618Y8JpqE79cLSqn3r4WOv
qK91t4bd/6/tureAK2DKk6dEIjpwMs5Sk3isCAJ29sCTkxi8/iZblk0v0SS3jzGudzLgYMCRnE5X
pM1G09AdOG9FL64m+kJSS6tT2GEkQfQqGUwnC+MmAsIXpoTqyO7kqfIoq/oAO37FyKypdti3y9w9
yhR8US9g7NfmjRdSLCwGYIw7HNyoayaZSlKoyFV6ah5EdVWIsewPBlkXCPlGVleJeE3B6klkXyMR
/ozQAN3OhuKnWFJax2MjeGC6B5FDwANcymZrE+fJ6AR7EA/BbrbpE3gqRZe9tDC6lb+58lHMQpso
wX03foRYtUZ3hScJsFTlxec7xBARoZ4DWYkKClRqLdwJp4UeB1mwTq0qV5Hfwu5uiYoYwhczqKyl
ZcxHK66PKKTvdv9UTuWevW7Jh+F/+tXdkyMXuo8M4eD8S/KLoB7tm/a/iug5M12Zol5n41nZyOXY
447Uo9pgMPYMYmSJWI9bewxpKKysTRHwrtwm2P0JrAHTDccG6mEwlEcru/bTdcywNt6YCeFonF7e
qp/lf1bbPBkauY81d0Rgz4dYYsBue8CrSbZVvDqGIFH9riXJ3gHIZxgK//AeYq5VkZYbRlChnPkV
ttTTlJRHmbORneYAjbpDR0vPsbSNt7JzLv0gn5We0HG+8Y09ztX00ubFH6cWatBMHV9pYjVPzp68
on+5hlNFojOKMmdt2TfdNSioU3pyDwfYwZhZMEFkmgIWII3pi5p2zXDxFukocN33CaitkoDiWH/Y
PbVPBeg3r6Jq2kWqeHcinDXbJXthx8/29MnAMaM9Cho0fB+tKuCAQ76P7Y0Sp9IEbEIYk0odWGLI
OZtX0Vw8pG0QmoBrgp8mQcGZiZuYrP/6iN6HumcOiaWCDZIQGqC4p236D4r0RQknbSt4VuwaTPOX
PlyoFgnAnEOsW+vhvLcDeXQY0VpZd59JqfsDx9T4kClsGM3Fwigv6iRvyjelj/KBXNDKSXjQE9yy
0IwO86a1gqex/uUjNgj9YwYKXNpQkKdQUG77h5m+zjPJX/WefIOyNaRkssCzR8F8VGu3aNkw2NG7
zxYj5662aBac1agTW6T/V1WkPslLU6WsbYoxm+YzeQ6Vh7ZiAZWJOHV4UJRetima85/jBoIkzaHS
0ePTOFqnjv4IByf0JVjz9BcKotuEMz3F3rJGHYerUqq8WTTjlEHUiFO4OtAp8sjAPVNRFKJtRWG7
8JwIe8NgX+Nf2AlJEti0dET4NpneppDxHnrO0FgnItXC0QCDYGBZfhElNRsLJbYrIRtAAGmKak/i
cEZjbrrbIU/WQ8RhsSnT55TDQI4+7vXmH1OpNpT3n/bkp7qJurIAcHWBtoerkkvJlLaqDbH7zRFf
+K8D/QYmshKPfmydlLlDjxwwT2JSrhWexqvjWu8AneG2rUQQ3NohBfKC5mD86Wxo0wPUwgyg8Re3
saDz9ebdQFcKMOHiPJpQXikummmER4XkMxlJmWeb3nfh+Nt29KmamU472g13h7VLKG1Y9gfFZ/pz
fGVNCGgSEOEtQGdOei27BXCgazLEbLzocxdZfJKQ4QA3WK0gLjRsT1SVQdmjtooHXsiuGSDhtH9O
VJcQN47UKTb4+gUnpc4TXXhRnuZGOD8i0Eg1txPYiaFxn1x4blyr3khIIFiuMs3Alm7DeEUB6A6M
+qkqL24RHRIDWY4AS6M3c3RjWUOmVVssxHGmi5HvpZBR0OUZjDxrEzk9HzkyQsoaDkBWsxLCjA68
myA/BzAdHJQkvlEtBkowT5rElpQviLgg2Cq9MAz3BMtp9cAcEDZVTuedcyyid2UzUEAJZ4gVwu1M
FcqRRTi7eMWqJOQ3NcznAmJXVOOSTMhJN3w3bzZTY2H8FIG7K536aBWA4waYXMP5o2NhwOC49Kpd
xXkcMQlr6Ol6CKDkPGKcGe0ntD0aZdoowlOEy2wgCK7n8mvE3Wf4lPlHxR0QgEO0oersycAOYkeu
VVBX720TIKwOYHRmHRdj8mwxv9SmFy0X0GlBB8pbhtcO6TVttJYwndoJRP45ZuI5EUKfq2hUYxXF
X1D6rR7EG9WNV5vL3sGtqZ/Q22VXl1TzwSKEbq3HySJtzv101n2kyN0ZWezg/DUaLPA/9HIigr61
l23zlowQ9NzPDPVWrXWb9xwAaWAdxRTXHZmPDAG32vgbEYXF69C0p05H+xjs7cR88kHeJCIHp+EU
4QNs1965WAFksNWFcdBZT1YVLbXJWmVlgCgRL6MxXkrxmUXebsLYo023DUj+0OOyiSCJU9irk11d
WI8Cz3va54AxPv5vK9+rDkY2rlsKs4XT22s5lU+OBSHYpLgZCQPynqoQtOWTebIhxabzH4rVhzkf
fYpuT2fZtSuwcKIHOJEAN6se9QvULTtaVWCqkMaDOT+6JnipRuSmqk07a+Vo5XWyvY16FV1HxYNR
U1+dvU9RPEHcnY1sY7Evam3bkCHsiQvuPczX6qQi+IZavvytYRbUFNYNEhQPktMI6mwMmN+5iLAY
RQCQt+IzjVfCfDUaSn+sDLJXPqNJnsVuIN6KHZzN93IOnvKUNFrQxuan8G3c0FhYCTkN5EGl9Ffl
kLOwkdHW2ykI10YV7R0UvTaZzzo8EU3f0rcxmnmrOfVVvH2Co8PBaZEFHFLIicSBSQ7CtrnMONvP
mzQml28GXfzxKXiU+J2V7E0J8X//uWr8Y6AbAWDLFKeBqZRTPPF9O/2nSL5qsqoc0AUKHw1KM/ms
PhNV9beGcJ9QhWKiNhvImjFf3Lr5bZS/0Pr2Hujv2B7RImY9Wl3G1qRhVAy5os+5vZVj/TTBhphB
ZHxeWMogn8skH9QI2N7rct4a0Bez6NGiyK6AlmDKKKHopJ9LmIU4WSkdjgkf0YQ5h9hvnF9H9z3x
oGhBAzW0b8MaTgJ3c0SoA75hCrLBA1idyIq0GY2EONPkK4KYpM9tZHCAEQpoqp9S6MBRfU1HJQTl
ljPTbldZP3pYk42IwDdmZ8b1dOFG0M0PLaH5jIb+VUs74NQJmNlgH2HX2XGHMLpQzbce1Kvefyh/
6hLkWqkWNJAbOqFeEIHt/iijiZD5R8nULmKErJTUcYVdKR0V/DP3NUEOJ1OiktPqgDfbl5yfzepO
rOgAk91aeFBAQ3kvo2zZxsbVwoBbqSf8gQvBnf8rg+fOupO7rsi+PqEPDhr7PmbEiCZ37ohKDTcD
Dlf9HPzTq/SbIIxDJNb8o9hyPj1yXY1wIS9qM0byRVUn6Vc98qTxclJealIn1Rj381DCgcUXAF4P
JBDwrW0D15BBNGfSUlV8BbZUWGl0LkJO+hhlXuDBnYrgMn8oYZXFjSyiL5nfJrADgec7rLwEWha7
P+k4RjnMed8mCcu1hRcod67rpatUo0yD42oyveU4V35EAX0B6NwalkKjX7XCYx8QQsW1OTtQiPEh
xJpT/WxsN79chzdQuEciyU56nw2rgZY3GeKV18/0pJSJcsQ8w3DW2ExcHGhcHRk8jg0Pef4cOQsb
C8fP2d7W5S2i/gnxZ8mgvcX+MdVYFFSuovSRXTU7H2/6BuaoKOtNOWo3/gY8bi/BVCv5hw+Th/eU
KZ/7aZWzJxsATw3PbItjXPqMrjro3czE3HPb3FPw5gZShNqOkRLPfEpm0ROppU2P/lKsqahQ3WB+
q1QW/W88Qf+ODg0XP2BNarp7DbrDPCNDzYKt00PUpZ6cPFJz5wkncmjPi6TsL17VXnwnuAQJxnew
6gxIOj2vp1HjT+uJvDF6ycY9RzEVVk1TzwRlMP55qbOCcrVB5GDicNtO2VYP3XXi6hxTyFCnPn+J
zPiUmOkzjAR0eGI45T2hgVi98gIzIiKQafm0n8SWFnq0zItnX3377BFEBxgQwgEe2iVhu5lgAiYE
aCNccJGFwPNnkIJWIhgeTU8tQ6ZpeDfxDuPklurkWY/1rfC6h7BTIDXrVYyYAeUFuD8YftU+lx+2
jV1gn+6KuP+vIG0vNNifHiUFGWvOYhp7nNSQ/prFYfSDD6q3SeCaMiSP1PGPdjMLjND9Y9y2xzQx
Nobl7gkYMQF5AQa6RSETzBEx3kPHOWrlKmCw42FMHbT5YR5+LbDUVn83MMfRjX1ESel9alMG0UKQ
/PPEiLzJuYBipBlQmBxCUMnN2ocjjA6Ya8wj+lSFAlBwYF8OG20TK4YT9jSQaasRLcslp4QIUF37
EuInLuMNaSMayo6wuOd4RTfxoZ9DdKg7SkYX4AZXgMFGG4Zy0AmZ63tw6RhfY/2LiT0QMYFialbN
qCuuOQVIKrtHmKsLYFESF1N9qzYBgwHVV6sbOOOAZMVH0GzK6OADLfkj1jSzvTTQZUFeWWZTi43j
l9ahA3M/A/kZezef3W1gTZQGqyyP8Nm5uVUMV9B6HcaKADqYEA2yai+Pb6XnbYGyO2Evc4KsfS7c
pu/uXGeAkzLY91Fy4NrszEfkZkcDqz5IgHOSbf7eNDNQYopwtSJZUbtpx7mD0RccBnpu2FEyfaRA
aC1QZIqZ3ICBLVYQlD6qKmgB6AP7/Peo+Zgy3E3Giw8NB8bGqrTQdQoVtv3n+K+2y4SXa0qELCdB
3yR3wQQrkx2z2INVdVdnateuA8+wPHTjNtayFxrJlJWDBy4ciPXAMZbh7Qln3T47+QZHM1wggWW8
bYWtnBd9BnF+IoxIc3fz4A0qcEylf6mFGcE3aXHBSql96cH9/FlvOOs0YR5wAnmZYZnmKQBBmAcX
YohtWKntxNNgi0prem3hkY69dZtyw17YlLt6wUSBvndkqDttKxqHODwjMqUGYGnO7i7BpwUvyyne
wqetkzf8/l1QWbXVjYOghheMuhsicNds5pItWdJQwIrBWtA7Wsd4WjufWHB3WWwvolDV9kTLp83f
oBzGvYsbgOF3j6E/CQJ5Vk3H+DTNuCGLQmyFEgOZc9djuWPBCMVqx4UJbFNb6WzfNObWpmQYnfs8
pcGiYUVjoC/KBGiTWF2IGw/XwmzYM7ipmVLa1CgSamKG08DofrSldnRpb3QStHL5hnJmGWv4ipUh
PtUXMX7x+ppmC3QXVbBYYRBY+RbBqkBTIkn7CgbUNp8MGBXzs7yo038q8Yk56+0z+zWp3yaQOGEq
iQ/Sh0oQjnm33W23hZuAyufXArsw8a2+8lQ9PeKt4sEqz7G8Vy43sP+D9zOBBhH2Z3P8htHwoB+a
BssKd16N1YfKUlfYups84pTAUcmBS5X+XM7FFSY/QB5hd1x3DJ34rfk9R0qGgFtNSuxOAkphkDBk
MDz14jWbq//oxjfoJMDnTVjmvEeYmeUh4anxC+bJGTaijc2cPRYLx77TM2MqwB3wrKLf8T+B29Bh
8UqRs2j0hzXeBkbo/bwZK/ywgFLjB8tIzaNCnYma0mLAxUZ9A9bOHz6mNDyogIqN1RWU3Su1K2XS
QAmke3RmAhtP+pQg/q3dm7pB2b0+9GLVBJlGux4x7vKsedV16Wvs72QVr/kgct4PGK4szZZEKs1C
yzkdBFyNgmzBaW5OvBIYsLrPspqdO3QYSLTTAvuvloXPSB8AbGpOegwFtv/lYTpptDHs9w4+okfn
xf1laLgJRe7fUqyDTxw9el4T6FwAiGdjL1FQftOB5/pp5IwPOuRs7xwdTR3B0/9Q6k23YYzYLmfI
rHZEEHvOYBUkP36dweQ5Snv6QhHeUvQXPTUZY+F8PBGvu6+pNlKe6FB1OLV5G/UsIoNzj266Hc+z
JHARsSy69By+EXVc1hFir2x5kR4c2sjG1Xnp0sLkAIfTv2o8gukt1dsGZKOuDex3L5ZIrPdq02lJ
y/FLNErvXDqJnTpPP6a0KqcfHXFla2/6XNsMDQW1gdtcdFdz8qjSNllPRMzMxAlhbgXRmK9UMrob
uJomrqKUeHcnPTTmNsDd136KmJfybEXQbmm9O6D8ZtwNmCmxBVztR63nCpiZK5AWli81YijGkhpH
eJJrCasp8LkF7XM3fFkDxZvCUWFpsYfC8ouD3teQeKGP0/M1WQaRatvoTPmJlETUaxh/OPqWjedU
zyldKu+YAQq2QAHQTZ1+SzieNf9q0Ouk1Ix0wdgKJwzbz538lYxK9fcAbTgchUxtdA+XNJUKU8W3
3oVfG59N4exN9wI2Sgmzm9t26zofZOYcILRS6Z6d4pwKh8uNF5IrZh+Hw2RXOxN6GsYrq6L5sdk1
vsqO6iF/jXJVj78TJga1auqL7rWBSJPPyW6GygkIwaSpjvCXQfVNJRVU6D0QTQbOJyuDJRFh2ZTY
S76o+mmC7kefGQQY24ZWwWGKoSCYRuI+AUDES2iTCwyEjSpse2Y0HED0nypnr0aAXrVHpIrHDGBG
eoj34azZSsvLG7L0fg0dW+0H6FUwDYR18BWDOvpNhnQVMGhUXzN2wrVL+aN+mQa3N2hW0LbU/V1K
+6K4eqIkjtZ194aOnil7hJRGagvQ3LautSY+sCQ9ClLpOuXx8B1H4Ckzc049nCdjJOrcweCfh3XX
MVo10ktk39PkJtGujPtevvJPCHsSX491Cl2z6E+thpCYC0iAzCI9X4l8WsPAUoYIFSUDRDJV2Rmh
s6naqwRdsulGae9RQkzsYRliSR/D8yKovRshfJaY4Qy7NJfH0GeAOt9sp/rSrO/I8dYxFH6hSL36
DypHE7MdY0BMO4w4szKWdNtLOkBDiiLPWKX99Oijo5twwpDq1GjhsyPmN4WgqEzDmp6q141/RYUf
2mxSKlnDWRbxs0MB4GVETFUoAoqeQZJ7crFwcNzuIpLgC/ngBEnBTGFC5xoSLYd+B6WShK6tTd0u
iHIIJnjppbO2zdBdVVhs2ilBco14tE19DhXMVWji00IUkNcvWmN+ptCQakyZrcrcpYo8IbHWgmVV
3Ibw1Zzdh2AiYrb3BjI/PYqKgrUJ7giZ643iUTEEAApW6CBeeRuFmnggxH1KsGOCTOrd6hhXa92Z
fQ598qZx9GbRPqZjnOruZSKbW+BolrnKHXANBw6ypb+Bc4tP54b0QYzdOsoz2XpEUDh4ff8JFtVq
AwMjE5VOXxNb9EKqjFCoGzbcayxzvQJRDV9nod5ODZ/Miq1VbmIAngz7zC6I7Ys/zfeh5v2UAkwM
CKH3vzsASnWmje1NhxNOw+eWsJkqAmNIWkDnVXhfnKqpHC69/jPLW8JFYSZvTTIcDDyaMwTYMzwR
c/6xMIhLt92EUQqX6995qNapbf6RtKjxaFozkBbcNDEBp09H8fVb5891n5zYpmsPSiDNhEqbSn8J
lVRCR8JRAGBwkyeNVPFJ6ZVwUwx3MV2qwlkLqDoEl8V/VJCbgsoK7VQgzkemVWKpd7CmC4sf7wyu
Fq53ERFHpfLqi4v9XnF6WgpFwKKxgX4431oNurn2HdQvs4VTOR12s1Q3BZjaYmA+BO+qGtyHkzzq
JKA5QVTQe3sOrIapCeV5UpPpy50tSnfXk/hsBSiwENHPePIzwRDc/BJiAMeyOVKB+rgxL1oz/Kg0
ReZgh+VrNPvErSchDdw073I+qChR2fRHJEdLvfHee2yqQCMMZm/MvS2uDaKvIGIefL2AaUfTg317
VIn/OvIyyM/RLVJzs3EnGVMn3D+Wk5Nrra07mCsEdB8rIlOS4NZMtkom+Wia89zuquyu2hXVlTAS
c+Gics9jPSbXPqfj3CNE1fS9DGr8B9K9p5q48tO1ivfKIoOJuy+yh1WIkd+U9tug/EKNvc2ZYtl+
u3RwV6CG941pM08lxv7cyD7YI2c9hq8ciEYGG6XcV95VhUgzZ676bKdFO0vRWDCehdzDyIpN7J61
MVMcKNXGB1C7ImMLsViHOWVwXvX9Q5g3kubUTZOrKoHG04UIzUleDlRUYb7r2Mcx7ABEh1D/L1wB
qjtl0U/4E7c6KZvh1Zus5dHQN46xqR33vY6eSxywcgUyVFu9YLDI6dSE7w5SeRegwAeQSrmuJgb8
WcBsD1hbtp9OhQ837WBG7ovOhRgxpzHhU4j0UPGk/lrA5CJxTOuj55nGw+Ffg+mkNRjfMfyLn9IK
zllFUhY4lRN3J515e9x/SdSOA0FBjFBIiG23mlMeC0j7IiCKZguAI2FpRwkmyMkRVkmUP8wO1hJU
Pg3hhmn2vx1YR8Fv7XvdwmzkJvfbK8WGQsErso45BfGAOXAuvWTIWZhCYLe1l3SoZVszbUd4wGDJ
JBwAe16kISX3dEc6dORbB8YeSw0ZPFgVnYnLPifnnMoL49cpu1A8m5KpF/NgS3yhZVCUgcWIGBAX
wBYtduZx6zsc9pbi6d8EObu+b+0ZJ0DixF7hBqJXBOGZ5lYT+Yo/QlzqAeJ1BicyzwEo5+MQmdcS
Thpo9lgG20Zw0vU3NZX3zOk5MzZu5eD5FzKiFhvcxLYWhAhAWeV+SAFGFFuVyJcUVlpoEG3l/JR9
zGUADVtvi4+klGtPhBBZFy13vcL8x7NOuFwJMK3aZLR1AZS+ZotdCRev/RYqdxazS5ZF/VOC2AiI
cjqzyYiECPVzhTe82aJmtXUXx5nW2lDtx2RlNh/B7GHNxK7OExvO+TTvVT1CCo097UIcbGmm1Y0U
Y1DElEAvKdqyH1j3dIjCC5lJuM9Y4y44rePWUbFMLoU0f6gF0RiEXTONbr55j4rl1+b4AyF8yO1p
XaU+1fhXKoYNTSU4xgi/TFXdORz1XI3CCotVCuZGQnoD5QO/XVTO+eThyc+LPas9qH572hzOgwTL
i5CHQEZEjgcj9JJ4PdARlJOhqmCbyc4w8bBoaCzuOct5JU5m+8LBG1UXeM4kgSp50ECtIAQee81W
EVXUFsoUYfGHh0DLAYBXfurVl6CfonTD2YWflpYHVRRy63vTtLTR6aq/GnK3gMZA9yySfh/yy8bM
WM0+felg36u/oMAUF1eNhQ4tvsZGUTUs3DOq2hvY8CA+TBdM6jf/1gAB5arY4dRcxCm7j4ShPCex
baEOCHXoWMhBcPoMPX4HKCwAGLP+Vfj0VVhh+EG+UWJKCtREY4HTlPre+FdEGPK3w+nXmrEwoqcg
fSRYlM2dMf2ArDYvCmIK0lXRxSteEt7UWJsw+05ucc1QztyqOneOsMVhs+TjzUQeXZrhxoAkLaGq
ql5I3S5tcpCxhgaJGkNcCHiEG82s+0FzraC0wLiPHooDnddUHeY8O9JsGhRJqtn8+09gywZ1Ug23
u91billLpQXB6j5q6KCBk+LgX40GcSqJFOusLS/KQtbVjdNJXWfaWK+oYh0bw5dWSaHgMfVu9IJ/
82VglO3qxXOfVTuYnZ+e6R8jP3jEI0TTefahuFYwQoej2voYLyG2NNZFRbxHl6w8F22WVXLBSJuK
wz3nPnYeAXNh0xzumLLd2xzQk+kFoIJQ4hM3zOclDcyxmJj/iWWAcLji/KFrJYp5NFFvjuAXFq5S
wdosjBWl9QWrHmVJlkqxtyob1VnZrN04vYUU5OvABASfwLOGHDv+WDQU9PJlCiBPTs2H/p/We6+q
BtSRNltDd0+y9NWYLVxFAUanDs+0jA+k4fvq1QxNM6nIOv25rJJfUT9VzACtgP9tRm6QWs3mJOKS
k9cxLlbt3UWY4VccLirCvcuJZ5RfzbH9gQe7RrP2WtZ4ECUbk5MotcfnqClOSlaU1Y8E1CNq71Fg
AESlJw8KAOSQTaLwKu+f6cESYPZb83RUFxp5/V65yFCc9RAFcgKs4gIHzfoWXbTGIhKXCUrZrDjQ
F9TtJIXm0RUCN4R21nwBh4rFRkMHQVQb/QMq/UBsk4pAEq5d393Loacqi64+EL8Co2biiC0vu6qD
zCPQws2h1Jck1W2VEKEP3hwEJRDaYAud+xILgeJHp+co3yLY7izxAONQjnoInT2Z0frBoScaoLLY
E/Nh2hfH4uCExwtvQ6KAl7dR2V9hPzEE0W5O/y8BV2fiIIBUu3SL7xwYkq4IJtMvnEm4RWvK6tDV
MTbvz8wifCY6va0tPWWSzyeU6Cco7GHQqxAln6/DO2zIXZgeWvEwOFuoqUhaX0xsvZnrAiXETbQY
DpE+DPWq9CKIVeaNpw7H2zP2BudKTfGsPKxCgEfMgLI+xitpPKsJCUZMBiNgkhWSrdlerL1CE0bT
hJZqrjjr2a27kcZ05kL0sUWmT6VNwaod6cA5pAUOWzKP5PCirm01zOL/LSOTy/Sm4ogqoBULIMEw
zQvovl6fW/MS5NERp54V7QFqgKVqmqV8TUjETJgRmA+F5+ehgTzzl/oDA9aEkkKnOws1ueDQ++nl
KnWN1eycPRCbhtPKMdfkgVAGTbD0Cgv2IPbUCZHDGgh4g3quAhCd2dEcVhz/Gr/WX5Bx+eXZzwOo
FWqA3n6EAksVD9xALWCiJgR1ZzuNsGLId+m0FfBvgH54IEpz/OTGNDg5E4q8Onm2BS9vfMs9OJ0z
769BQQVtHFlgm3xxdSUeBCwoGGS6RS8jPfgI9arSd9J6jYsfO8yxXVlvwZMagzvp4CYjBh5PXRyu
+iqBGbJXuKB0Dooq/pQX4UuFBiuxiIY271Xy1iGr6Bipc5ZV5svcc/KzdmX+B/H7U7RHqdt0PI+e
k+pHH9ONHrO6nAFbu+Ir4ohPfIBR1RAyU55Snw1Uf/r2mfOeiinRP3HPYFcQqjkHxa7DtB9tHIRE
ZlNnjyhgPgaRIKDmoBzFPhoq0XCgG2UO09kvBlq0nhme6qFy42BKAvsU4kXzRuca4RjZ+RDEKXcU
kS3ksKlpWoLgtc644MtfsPSmdne1Lf+gUI+V28iHZyOcLxdc7qqCUdeWBmktMywSiuDyjbBCEJE5
4caZ41MUcwe9V4wl8cjCESmRDE2P+JgyqAOgZks5mvXGiOU/J9G7TRsd/RZxSch3qQITrNc7OUYG
/7jYJ92ub7V9PhfmomaAaLR37tmhGPeKVhlQ6g8xZS13rlY+GeETw7dl+ayZKKzir6m4eFQSYeNd
scQ+F9Zr74brBqJ6eUVLyPHaHCTpZSWTW455bO19pZn2oG2ErgNobe6BYjo68CET5EVgC9ReAcKq
elX1u5x0Jivb1FDip9Fdmxhi1BQWDNc0Ss2cqjkfXOIbtVs6eawnj4p6sJh40IkGCbuTzsU+G7lz
EvgNQIckyO/M1ARy1NJDB2pG2wI2Di9p4Lem8nFAv4lmgI8CcjtA7BU1UZj2ZZirK5fRPqLMtdDr
GNX0NBpVosBnWPGejfVweq4dcY2m5FD1E1hy891zn07y1kjnVkf90YF0QJASroAYmKVQpzqiB0pz
O4imWWU1viuN/jrQ2qJzCtLoN7MIEyidLakKmDn8YP/+NGmvfioPPuBoZiEFyawZTiU5JA6xwhNa
g755yvQEI0dnl4XxWzAmL+GknSoXlS3S+coiixKvC2RpkDWugjSisIyf8mAka6p+GeqBII16M3X0
/9qY4GHor2T+7TvDt5VWX6NbHBy9+CiSete78jDy1Ow5eXRt+cgDHYGaqeKS1FNE8e5lLvRs7Rz5
2rdW4UfEENhFSq2GozlHCYL4lMqrJN9FFRshQNccjjSXKlTD2tYNF4n9Tx9Zi4yA4eWppkK909/J
dJ9wij/Gn1Zm4oc2k5mMfQUauhk+O38LMyI64VBomNjr3as1zGiGWmcr6Imp0K3wrG7C4qO0cjWV
c+j5dGhXNowg7dQMN1kO27ShTccZyqKWFgUhV1dokGrxqvK97btL6R40IoEBQmHeP6MKBO0wIU9a
8JK0uV+nHXJu39cPbiE3taf9N5dGtoqtZK1JnWO2pC3HdnIjmsMMx4uxco6hBUogLl8QNjNmgbJi
pCWeeJqqb4zyp0mHlt/EL7SeTEMrLiMRESZL+ZpmJWab0coI1nnkPOHl+W62WDUFNpcdVitosRk7
B+a2dTM4NmQvaN6B1zKZA5NZpItWRybkyOCjzL7mxJCYWf0bG4I6CpolX3zaoYFI1k/JiaJXdT50
+++PAlZSRuwZrGZquOs0Jgejn56xaT7Po/NV6bABG4/RAnYgnuG94m8C2HD0k5nA0HLbyhcQMyfF
xoMDVv9CLo+0+5VP1OLfDKPaJmtvKWShwXHuKWdN4Xi4Gyja/FlH+d50MPNltp1sqMfyA4excfr2
M2ulx2hVa/fVSN0Tjf1PECNPl84fwUuaxTpiakHbORgJWpOClsOqVvZ0l/jHJxG9HKTIohg25mS/
zKX1HhLAQVTLkyCxaCnxBPoO6/+mW5sQJen8C8msLEyGCYR3HtGQRlxHi3qB6IurfNEyJT02MN0D
N1vVfvgMY4OSjhx3RRkCLgNJZR5gFnsDThi1B62cHYuVnmFYbYMXTj5GGPZlsvaGVX12NI3CdhGv
q8RhF66w3eNlaq5nTM0s/FkHN+PoraqPiBapRThiaMwU01dynUGtkVaDwuS4TGBPrXnOHtImGAlO
Gni/JT1QhE18NoU6NHKTIVM5OuvZ4W3hsAcANTSwUkWzjmDDCXolo8Caq9m1Od/C8L+iYlgrRzBX
QvwHHEFOx+5we6y05bcFzJO74XZSI5cvtHWqaFY5wEx2FRBBsQR7/nMw8PwekJwbkNfFL4ViK3j3
9up/LJ3XcutYdoafCFXI4ZYECGYxSKSkG5R0JCHnjKf3t3tc5bLH3dOnJRLYe60/StKjxeFD4Dva
HCRAhnANejbnQsBf7iSK2JAcMJ3QfaNT+LSeZn9kCSznR5joRJgDOsXcapacXlBhQBgeY84sfcLQ
whtAFAuGa/Q4ce06PBuEyNK4cq7HaKOYGFVArLnTKinBbwOLzvOPlXNtG39Bc8VzSP5F044bC0yA
5vVsAfbpCSi1Pm3+zGlZ18u0h7BfazarMTbBhMU+ZmqopevUkb4k/lZnXPR2QJnZ4b/nAFR8GecU
xzUETia4Yh0lU6oGhwCjQU74phx9KWTWzUD71AiLAnpUqVzZXGJJcZ6T6MDPdB4a4qjUId+2Wv4w
+UVSejB141bU8q+F0nEM0Y6ky7dsNKQ5h3cViSIpfts0pUSOTgoJabESMoA7NI7tEh6gkC5WQ9YQ
Qw5ejZxbQqsSkWRGbhMigelrCDyHqBkpUnzhW27s7maPaPVT8d2iwi8bvG+ulkUXDIw3qo2xGNA7
yReWVOgeRrZvRGZa9+3wr+ehQpIDW69glUmfIakgjV7dFn32G9JCGBkFpdWxeRGO6Q7DPxtNPONn
GuJm8RN2W4lq2FmhqY5PUgA3gls0J6HVvTtKhDbBwSDU+2Vr7ERaXBJzmBzF5NxYzQZJ8bduKfT6
AgVgNzPoe4AajBEnZkx3SgF2mp1JsmPE2KZo0dDslyU5UbAH/8GWbFG81ltdJ+U19lP8ISP9NhFU
QDuBqCXw4Ww5C3YmPdgbSk1liFh55U0mf6lTQviTij3xRuojwgQwBb7ADFZ4XDD022xFBLhn3Tbt
lmdUvOXznl890Elep443L42jyOeOVLYiT5W7t0F9NBSrdM24at47zWFkC9d6Ol4N66oUuJkrEq/M
DCtlyy8FNLUwFSM93kdBTlVvdLRqwtkMNfEXs3rG2U0NGm80iZ5IRxgE06Pyg4c+taRNWBITGGn3
OXiTAxsrcym4LrniRYKxL017PUcmWPkngGTtlJ9t3xJcYAIgjsb4XUjm0egXtlyrwuNPbUkBCLOA
cwCKoBxjDILtK4rNsgC+SZ34w51d0i4/+oK9Gamo3w66V4o4aB5tQqxLh+YScuScIDiL/zt1AL4s
ErZT/KVB8Wrxg2l0+Tp5d3US0A+pcbjek2mrJA4rJcNy/q2rvDAV3y26krZ1+zA7Dp29r0j70Bjl
pfJfWqheLASLyyTt1Tb+W3qNoAfTT0fd0xZebbXzmsOEBJ4I5pdRI7Ynjx8KJ5IJA+NEyd1QzZ7T
y5i3ipFE2O6s7wFytTcWpHPodtLK5Us20hnVLziUEzAelCQizfNZlFkmOsGOCRi4nrM4F+OnVZQf
QfwWzSyYGHAJMImCH0G0cseRQJve9MwGATA+AwmimfDTcEjPCt8ZZQU4xUBEXirioAXmVnMBp73k
w858W5xsAmZPJeBKugAL0LJqUF0FlxePaPTO4UHwKYOHCifKgjmGxqkmnpoixfd8ETLKJsaUi+8X
c2FQZ7RSVaJpZ8pajuW/JUBvSChIVhFUHPw2NtgqiT1RmuzBygqQWvwwB7GC6ExTiIUUnh0wqsus
gSXOdzSGjcehNJYr9NCEJpOZUh5sDE3DRBo+JosSZa1jLK6OmrucQo9OXsuAu8Z6VRrtd4EDVeZw
BghlK9Lz0RNq1l4bSanMdq1B6OT3Un2x0kolWqbWesvi5RX9j8qZsTC/asl0DfnPyjAyTyqQxOem
xs7QrtjeJ7XFIoiXnFk7Z1DQ+SolQDLcqfJ+rsZdJn5gyY8zgsZ4ELkpbQF7/Hf2Y0EVpnVNw9lO
mguO7Q6wXf4HfrWtkABR8bkdZm6IgQ8sgne5h/VPH8xADQQYYqj510I1SGpCHiEGZFJdhjL1nRok
MQoYEnQE9/LdZieEH0Fn0w3oW7RgQzbN/4jcbrlO0rkUmWnSiGqkreZzKZmXpZ0/Fkm/4AmHCKk7
2C60LgUXZIzklH1yqjY2hbKWIb1WdnEHJUnk4h4YwS5fbiIqDRsIoyo5RAa2mCIbziFnoTzAJ1A7
k7Cgxuqrg5qny2jD0HBehNFbNkX3VsedFbmayo6aGAGwHulZ5O6xgCnkXvtQfy6jRMHnOCF9ytM3
MiyX4TQn20UuXdFvASwWZ+X2vxWYAyJ/8iGvB7hrQBc8rTBFKdg7rxnSL0BpCXUANTRA4BJMyQJ9
xStK76P1LZKHdAQXBWZp/BhbU+zdi3LIJiyt6Mzb7izCWme2z1w1nl0VeGM+ozshLgYb6Wjs1XDx
O279GpgWQkRsaYoKx6pOG6FRHVTjXVx7A0jsPOY7G5cWqy5rrG19BQnx30DOuqY8+9LeVT0O2Gn6
XYLwqoVAU2amrUNo6YGPGgeMr5rKNwUpVOx6hgpCqKfGOiyj78ok5pJPSewfTv+cCB/L1J7MmH9f
YjvpsKQseKYtZS8cTcuMe3G6WNLFqFIvLELXnOmn4kYd0i8DlJ/w8ZWVveYzwU7MmEla8TzlR8dO
nxF3PVYihOSyGwdgYESflENzZDFAFE9zJ1QMIJQExlIHClag8NzDELZn/d+i+EJQpjIPk4OI2Y2B
YAYSB7JkpHQNbeBxCg+qPH5DuQv6nGC9Mn7y/ygaAfuMb2AMmvObNne4HCR9jFVN7hl1undS8yqu
45HXUed01nuZ/IcHpbjgU/CuFtOE8D/2KeYSeAhu2ak/OyOkzRQImbphMN7jijbYFIV9ZW5HzwzQ
HA/FUZ+tgz04j24SOS9EuYubLMys/wQwPMFeyJ0gk5FZIm0wCTyVd+QX/cdpNLVrkfNkTDcz9Js+
fLXLZosned0iVaLxq+AfcX7tgXpPApzUEyraTvcZDir1u38rac6M6shlDsrXFYrIaNSYwn8jQwgK
AyJnu51VoiELmSbb6mPSiVVoWAo7ErhAEFeMZG96jrkI1WYkDyj5j0pb3uyKzUPpQWk5cNK10cv+
ZB1t+M8qLnlZpJpGPNKoAuqsEOyYow6wHm7Kidw/1Furrh9OgcVdFtfM9l+J3K3j+RtCvIkULMmO
L54ydQgA0qT7JNcEuemiN7h3hVBAXQw6ZogpZDRXwmQnMg9CCS0UHLo5BTRWxB1s43MJEndmETXY
68uYiEx8KlxhfVoSGTwim+qoVh/vNEGf2tnyUgLEHI4ZyAJk2P85cloCy4OdAfSWan8ikXvUmz0Y
rzmPZ2WkVme+U0LTMECqkXICNfbEDy5PxlHS+lezzD9E4kgukrzYS2WI9A6GjB8T0t8qK5KYURwD
xmNZojUuvSV9fNGE2jFndQpGRg3YjspQPvPQ2s/FcJGlL5g/4kiT0WfN5GdG+9ojMQRzD2AyW8XY
FhjVZHNXUH0LSGDLvl6HFZr36TKH6VaTk2OvIX4ZppcA+YHNNbHksL1BrJ4DFUp1aP2ckHFQ6+BH
Libo3Hy5aFn9Wk+PSLvlQYCLnLQzbHFEURzt1jhAx4cZeXDNvQZfj5qctIDcH9tNgc85aCa29Vue
3CX10FOzCYGHVhnpRJDaHBV/cqRuQpvypcn0xrYlXcAe3iwQy468Oz3UuP04cNOJbbsPCL6CTGE2
10z9GTs3lRSVDL91KeMY4fGampRC1IpH2CI9bh6vJSqnKJr/6YOJG7UfRK6x+DB0LfxpFLLyQ3ND
YuVmpqJiQstcat17uDibuCow2OZuwbInvo8US07RQm11jAARMY5pjArGKxJgwIIfAN/9S8syl0w3
pnB1pDRVFdizAZcpy0JMNh1Tdole+4rIStGo/I7gi5RKFRUlTFQde5/BiZ/2Jd0I/RlnL1cKR6KV
EG8MVLKgVots+LRKpQJSsi+DWntSnRwTy9kJtUYaEqQSb8vRPgWL9BIDZiK/Ff5BAqSqYTzn8rlV
WXnNOaCzUN9WU/mvrtrXlvQNpT9GhvOSsIgVXXGXNONdcZRwI3FPzOaQkY4FwToNOTP30u1Cq/wM
5/l9SKerU+is0RkLhtR9107qpzXazI6iDXueaUqKMWpNLcagPqmKTTDkoF8W631YEwphNGy/MrOn
aZHKI4aRin+1JUHczovyVP56ZnWysspg05j5i1GZXIpSdWRtf0U7LwmLU4rfkUUjJMWyVT6ZyX+D
yLpocUVtA9i0035LOLqSJjkGofOJcDzeLSrTypTIx7kyKHm0T3Uye0GAtdGO8Oa0jXrvCFTx9eng
dPCXgckBnDhYS6amCI64btk444ZEbPysYzleJH73anyTdCqAhzo7t7VCCpYMmsFhTysXcJYFLKra
x0gDgYXgTOgnwo3sthN1vzYYGBeovCSfQWj9S3oLfMg4o6c7Q7KOzY7rvtGZvlOt89SZB7NZkn3Z
EWjCed3qVNjzL5sm4uYpWou1X6uVPqW4YgCLs20qKwhx1kHnECNM4ReJQj3rpao8Crs69ijjuco8
gi49y6leLbhUfSKzBe32oOT7bI43Jn+CLdfn1g64ZSfGCXV+7ejFFaECHXwJ7luq/gbC8Jp9mS0I
D+LoUFqD4hYL5UTdbEduSSCiQXbJ/C4+mQnZuWJMO+JBLnUrH6TCuYrfjq55f9C+Uk5zSicxU7AD
if7WNBq9QHE2SUWppdXzOJxw9RuSFXC8YnJelG8gooWm2aSsNqlUX7o5VU49+geVeVXCcSDr8TXT
wVqIAggGyI3ZYKYrjEO8NN7Abh/CO4kBnFrVxmE8ZQcmUc8fyRRg0Z/hWOS1hgeyTKzvaQx3QVQy
GwTHhthJ6mlVdwjzT6Aad+a/qMfNj5R2FBNLBJt0los/+yyPxatSOtdIz2nVc4hO0Xq/m0K3DXM4
V9RNKgLxtiDkOCzDf3OVEByKaFnO7APJnV8LI23WCddk3H0QxUbmV6puDLOEbdWQ11blzxwtwtE/
3PMGK2/Nam2QBO8M87aW5mtT5fltnrlTE9YvQiNuZhVnULZcAW+1dsscepeIP4oM64N4Ht49fMup
ts4iTl976O5lb70QUVm6gd2RC8OZ12q/Y7XsrAixed3Yg6cIWc+Y0cXEYLHMJrpnxbf5rAIr25R6
fl1MUlnmOEEMBGwRLOg+RN5LU5ibsYm8LpdTgowD/g4Grz5DNqpkqNJm+9hH1UhpDOyDNhPcHm8B
NnOMGtumrP+MoSXQMJXcNvgcdQGG6URA1L1bVMnOSIzrIDN2GjWzZMV0XBG3m38QxIrjP/KyIT/S
OvkTL7jglFoFGS4/4uViJ6yZC0pHBzJMX8MyPQc7+0yDyQtTaVuDZUedcL3IxK5jGSo+qrnZUH+1
Nca4wtkqcNxDl8L7SWOSrjV+6JHfzW5578d9rdmFSCS7kiw4YPRmQ8t+K5v4H5sPy7aQYPEFWBD6
cVu+m0OLfwSRszv11SumK1fnuq31GdGhuY1MUXY1f41Ym0pa0UCak9LcaDqsgEauk0HQMLomGye1
3FG2YQ/mfpGlw0ADwpT/dgicV5XMFq812F9n2tysmrK6KvEaAzwCJ5Coj2Y1qnvLjcuSE/ShIUJb
7gExbKh7zQTgko4bu+igf6NdUYIfo3Ac7uW7npCQ4pAXmNobWb9VGjRhNRu/dZK8Nrm2EXnI8ahv
1LFihrafaZDukwoHEJ2B91LBiAvgzMSBHPzMdXcdmlxmWchfHQXJeLV0N6fLPWUk9E+mdQlG44gw
F1H2UJOhxj7bt8Z2iAwU1Uz9QflqsgavHLkl5/nNNPurikFjftFselqVDBwStXY35i+BniI9w1wo
0nJnFA8pbjYOMBpRaLgmnBKBXUQaQ0xYDydWwgwZKaSeBfQEYilUTgSWu8CQctDB/6zxaFpc1tPE
EcXtc1bBcM52eFOZbM4OBhIuXMue6Up14lVjw81US3kOKsLD89l12vzQZK5aUhtUwIcP6NkJwlGk
U8uBXtLKvEyM6a6OxKBCpD+FO7xYOIEiBFgkTI2zurWom6kg3hJ1RkILzQTOM8ID1BjRErRwdfsp
/haay5K1R2eX704tPOn0MBhgLK2hdeVoOKFPtrJu+NWvA+IWIQ+NDULFrOVgIKmO/wyqaAmaICdD
YKgKGWg5jILQaYvryJawFXFIHhnJd619JGgLrQCQnLkQNIcaatBfuv6iGIZbp65mvDQBuA1j1YJM
hzdmht3ha7TLr2g2DwW7W+nQAxTtZeUpTmpS8j1dAXsvSfodVvSpkoR6nNIInzY3oXMapT8L2KJg
nl366oZObi0bX3H4WTFWtZqzEncUe8+gKqtFUVx29Qq8VOZC1jD09cEWPZZXjn9BvRexz5nwyRkj
qhxcC+Njiku01zel3Zn5fVaJyv2QlMMwkt60DhCKNm63uAlMEgI167sZ3iImaBuEnPKiUEK4IeN+
0x5mhvDGeCV5jZhFbrzYcHBd/iE9yaJXrflLFPEwIEMux3Xhq6hsSfR1B8pPq2KX4x0gyclt28kD
cyf2dcXWK1wurQoJqlxp4aElFBNceKtyyATJ5b/Wau0u4DGIknNPhFCLzKHIvKZ9S3hOqAde47LT
m+f8LTvEp9X3vnoGDcXmDOh9wdkc3cQbT4rGGB9UftVbT3chZWyDfc35jNKaJMitDlCHRMWWteOC
E8ipPBXd34wlHNi+4m02PCkysIckhDYRxMHT4iiERu6lggIN5QkTY3JpREPoiTs6sXcmPqCuOI7F
rh9/2CXFNkCAHl6lGFrRL0lySr5Z67ymOINLiaQw9n8dVTdiMj6BTyGxkWv/MCKotNNfraeJqqHL
svdx/YRF6RWoeEA3nJnU5vazMvdBAhgCUJhIYqCQszfEsmF7EiuduBXEOqF12avufNXhPxNzgwN8
nNKRghZcxEdCYFXjKcXZX4nMhO4k+mRyRMUxD0A/yvifr7JpYpnjVzChBBm70OMjI8lJSqWPIcvQ
GY8noc3krBweMz+vCIWvqoMsMahxkgNn2arqnjIZzPhIlGX1UVMQ8JkaB5KXbII4OZZHnutxi9wy
M0ENEQDuNHhOC2FiTY7u9KPn7yYNwkwdCZQiMCknQu6om1pq94PNKFwzHzjS0czcdPzKmdkyYhIh
OAlOKIKP5TAiqjGXvf6bVxserWRYi18THsPeGZgeOVezNz2AktFY/3q/wO4UhM9XvKgNHs2ezb19
dBYFY9mevrWaTQMZH8/NshyJ+GrJDuQoGz5hetamrqGCuuVQDvq2xjzMaDW+FAUoHB+8cZ9ohmbE
sdV2DaACdwuOz6uXKPsPEd3Tj9zG1VWA+JIKw9J6oLjEp5uFvVamF4XbYSaY5Fh0X1hLVxWWOH2l
mv902dzXPKcvAa/9yiJleQljjMEo0+UfUyAJfGej9ieIQ5TVaPfrLRzYTJh8XN1z49Mh/zgHo0bq
Qb3Fa6JgTkepC6gg6KxC5OZo3tyti+qwYFiVsm0EzGZiI9YQ8INTDMu+lV6J8jeohEvgPAmm9NUe
VVYf87+694lxXV2lQk+UvHFptRiMm7qhn11XXhaxcVhvI8FwdeO8TVZ4lTukcDPqO1NGIqsj6uHW
N/J8p2rdAblcpEenOZ22WZIT4m68i9lTamJAT6pvxu6W8WUb/I4BT6RV/fHLy8qyEbJhPTpIeH7H
N50foyBZc2aQitCqiVuhtEnUGr8yiTYG+0voZkKthvdlTkRkD/LWICZKgLytYSPE8OKdps8Civ2s
om1WB18cIpxBCYm1ZNbI09VQvyZ+dQ34Xxml1aJBhneHSoq3lpE9OVZTkcmCRYR/ivsI+oqBfpV9
zzzxOZ6yAWPawUq4CHTCVUcQM8Z3iHGSSqbtMP4OBBekb5EUnBoECVVWvzla+Z9jIiIcNvbM+b0h
XSiwjkV2habn7tHj2c+y4UXUOKSPecR7NHxEG4mFuQtDQkpMsmcAP8G42lNV9X4wBWuB9Wjql4C2
ARmEnq4SzhmRlYRQZhwJz/5t6y/hDmo1dCw1Bgb7Bw3Sf8ZDVHFCwJjD3cFLS7E7ktjWzleAToS/
vHZCdy1KemKwktYGAuJhh4VIxXLa3kzGjbTXPgdH23bcKEX5hDxZqSR5Tx7RBHoueiZUluV43KWW
QfAs2Tv6v0A9z5fkaVcr/qejeyTnuKT1ztLQrmq4g3KOrjMx4gM3TSUYDlR9KKq6K15SVqCKXKFI
241g0y2S/nZKhD5+rCgSrZeN3J9UHFedtS+JjwksnguUs+n0AdbKV+noG1AAnq5SI1QKxCaqH1EO
60QrFzwmvy5dLED2umvwNCvLJzpv8FdFX46t/QjIWFVDb5zPhTpeTavwCpuZTyrJtF3N2W2In7P2
QBKAv8doHDJfmktmbOlFNa1LY/deCwco614Xnhhu8M9yJP7v09adN6LrfFSCqEDJEZzGEel1Agut
eXyfkYXRfvxSAkGAbil558KEw3jm1U+do/a4Ck5OvAq7SEzYzSU91Le4PlSER3bamqNwTCmGl7+t
DE+HlyHZyk/CISquz9aOPCIT+6ogPekgnnGndA4600xK6F4zfYfDq96pOp1FsKSIRNFHy6TO4ImO
m3pjCdv4/M1qlZIULzZ4Edr4v3+fb0DD65yLZXQZ6hd9UNcywsaoJrk42rYUzNT1iJAruCJIrkvS
FM3f0nKIJdO1y2TbljsO1J7iZc67nfSN1bBrYqJ/l0NFGdfM3jJZTOby6Fdm/ZUrykPVp2/irVa9
3LpN9bCbq4A5xZU+lifSPMkZJCUnvgmDhQbzpibPMj+0wpsvJfJFLboXTiOjfkzAxf+BsbiRmA+i
yWHQIZMXY245NgCW/ybjK4ENiUTvQDSTbwnOPZdEltXtT5FWH1ZI9WcK0yrTh4YpWCgldE4ktNqk
0h1msvAac8R/vOmU6RYGzeuosi7Nd5zxQ2fDPohq7Pcg/gHWty1UNY0d9m6NUzUmX7FehheI1J3V
hZvW3CW42NL0pcxeVa4vJ2eNAYwmC0WJpdeCEz9ZPrrhM7MA53+VaGvUz1y9pyO8cUNeV/GKtcqi
H6bgiRAsDEOVwIS6sTx0xK0Ebg12Pv0CpBUzdURcMIKBtcKfnvhDDJyPuItY4Sm60552gjQ7YvzM
3Ws3v6fOeE5wd52x73f46zmkk5NBuqv45GcU8L7d3HqScflbxpHIoGN5MB3Shzlbi/M4Q0jQw0u2
cKHdZBUv47BN+Uk1giYB6Bx8DrQmnFKipzNQaLEA97z/sUFwA6Eo0yPIyoMx8I+XTwEoiXuogvDP
THXvNNZWBLQoe17vpaS2taTUzReMCH8tm+admOa6AaUcequxxYscd8Q0oDwlWXzWd3n6D9OGiqug
CV4Hp93pPSEeWP94iTlbGOIwEG2sbhZ1yjT/7hS2LruSDuT/m+1nbztHnV0ZZU5dEWv2MKFr0XRm
mhfml27B/LTca0nacXntgUUE5LCR+mXbIaKSbewlk/q0x5AaEkyO8zWG9JlHXjlu7ZQELTw+NkKm
sH7MYfJw5PwQF+kW0z3anRaoK11bNDpOtPgqPVpc5BsLhtsAHLFpSVFSUS2VFBdHBFJRj8PQKHRX
tvVJW4/TeEH4RRYPlE1r68LHSNQoqdqHoiTdDvUe+wObDxVCNLYGMh4/SFX8KIrZ4eO21565dbB9
sR3q+hvEnJDXR18U/jbmXqFJUDuXXHMkodJ41beH0NkZe31XiUUIiKx74+MdiUdiFxJuzpZ8XFs7
BtKePy0bvxKWuR4jGXRfQTp/fzNsmSOy34TJDV/OFoDgEfIa5XDhjYOfEwImASGnkQhYUT9FZJOI
hs9pJGOpq+5hS/qKgKEXtrQqO+X6WYcJW5wSSUgI1OMXJLrweqP78IbmgUBAr1iqy+dC+Z+2bdqB
J67nviY4G9GMWDZrajqQB5j9sE6WgpjQbznnaKZUwY7fmvxu1Mdx+SbkOOz8gF0ww6HPYUgSBZ4u
MhjRckViwubkR8DcSE+DK7VXqNUZ6W0gs0ttp31jbSwzvNKehgJe8zv0/GyzCF3Z8lTlKVAcO0ao
DLFC0RV+orQcNrlMlN+47EyHWvLw0GXbMcs/QvlJHGVCmxQ/dUmMHWG3FWnv4yIMbC8z+HyJDJbR
hd03vRGv4UM1PxuLUqBY9618PzW5rzrFLjTpaKDdwrqJ/gtyykhHnDtjZ6znJjroSPnX0EKbCsXO
6EYhpXMB7SNcxpEzvxZ8fUpChJ8sTxstI2PYL8l8yJ3pvyd3yCdiSou7RnMkWYCOn0UFMD2hHuRS
mnF4SiMPEmtXppyKjj5srcjYz7Xb/ksqeua5Y4mnUxsvQ7yROidjcOmSQzakUnSZvgwezWBy+qWQ
jieDqTEnT0qwMYkAMevmUvbvHfM2oTJqjTXdrEIxJL0nSo4AYHKHgHaEJtxo2isS1zoDW+WRVEhf
iJVLHtRnS+58FeYjng9Jf2sRNc+Ga+fLdSnlo/XXDj2mHjZF4vo7DxJsHTYGVFD1pj0EE85Tx7sO
iQNkTSZ3/x4NrGWKyuRBlmiFbx3D3hgQSVuqZFdCFXKIO/8d4pp2M4jvZNomw3jTJGeShU2cDieV
v4J1LfrEf65V8VGl7W6CEx/ZaWBSWVhwGXFFMcNMLX6IIXZnl+IVJ7iTIxuiX4tNX5vadRVQiYiH
DpCQsIOBG5oRBgm02p6bRF2riC764jbT9ymACPThfhySUrjO+nOCOredmLEAkYePhawBIgeE+6LX
cGb6FUOVmNkt2dngNpyBAWLyJgqsM90Va9pWqBJiXlfbZd4dnNgLHFQUduJsEbzrnStCZCuuM5Cp
eGCbQ+MzS38CCyGcZ5PYfj8dERvzBxrQBoMXRIaXsWczyRAHgnh96QmtpyoUwAZ/OBOPBubXLGgh
mJZr4zelbCDhHRhhPGN8skgFaLNAMufU2tYmxxFnPxErGFDc0SrWMltBqrLUCpjMzh8hWkVA/VV+
ke1PgFVyebxAz65dKTMikSm0/ApgBkIDHkVBv09MpTpvrBax80DEFDhi1xHZ6cyuiOtSE8yVBA6n
zgPEDGHM6Bxy3CbsTDKSXqRyawsmSAaUEE8Vdwd09iNMP/mcOdUluJjKyznNoh45Xtl54Zjfess6
zvWAZICUNnxHRbRt8GgRjSyuP9ELLn7Shimcci7PsakCsqgypErB2hazTjRedHI4jVvdFxhayI+F
ZqsA8gnZaksEuTxOI6ZeDv4QjUA+UdqpECc/0MYerWDgW1SCYmsIABMMVGv/wZbsSiWqY7ngxGtG
jyMv1R5Eu4M/TSgRdMzStrwRG2QL6kLcgCt1F5L8qf4zUmdLKqVw862rr6Y6jHCqMjh3QzOFhDmO
Enl8hNou1F6Cdj4a4s5h7WDCHlC8UmVCvNxJ6TDpZ4CWDPFddxq1k85LiL+WT0IjJ14z0o2q4MhV
/jrgIiWqIKXJOZI+KVru1GtBNwI4DD8PV2yMtAYrU8BSYaxNRXLFn8AHotaAySt0QCwbivFXyzuL
XBSxzQFUwe0wvU83cJCG7od6GvwoglbhVYHsW+Wts0oz6ArkZhbKmfxXZaVl0ncQhXZ0diI+C47k
Ftt4c9uG9MZe38Q9cYHAGf//mVZKuc4hjWJWaU00ZayOUftdlZdWzR8OXOqqa//pytGesDrqUgjx
7YBLPeBESH14KRwuLhwZUhMcW7yOqPP/lOJATCnBPAbRDBdTWUHdWeqMNMZHrQ4qtZl/HKKkVF45
npMmelcdZuZ+KzkjO7qNeyzc94G1U435ona0K4KOlzQhgYXD6WShdMZCk6l+8yehPwNVe2kdMK9z
aKlbcQEg4khZSE3QXBYzifyv8doC2fVx5zrWQkj4p7lPp6/YeVYObkBYveYeW42fB+puKM5JxkPg
lNcZOpbto4/I7CblvULlzo5I/hlqBZewDHYGVJkKpkb28QrWjgD/ecZbz7qDI669pFSuYKcKqIpr
tgH0LAdQycs3Bv4C6UENHKBR8AOnRLIiV3JAIFq0BptUCWeItOqgMEMDdDgcqQRlrLsCPtp5c+Kn
YNlUZJsVzBS8H29DTLRyx16AcDH81xF6DNAulk6j27fKNtD2hDesylMdPGr7aEX1RUC3iMHkELss
zzU4o4arI+heU4pxrGrjMKqHE/lRm3DeIyxhmSrrnu2kRmzM3Q2MQg0O/XBj9g3GKQ51vnJPjn9i
HJ8yhEXGeOANO9Rh52ZHlK4LduehmXBrfhh4Jk9ahQe+wBVwo7fsgAF3mDL3mqttyep3pRWTLrYM
m2NlNbyob+QXTMN6M7zy7IX5vv9S/3iAWiKUztwhs69cspPygxR3E94QM26zXXDii/EJofe7TeBH
6+VZn3BEXIl3PRjb9pT7mPl/G8IDeYtAZXfTzji2n9Kz/oT2J2xh1e6GE8aNNbznq/1h3OYX867e
+3dk8bHDC4Hoz6e0YtYv1B0UM1WUyGpcDWDvFwxEj0kvwQvnYhDpqrWUHxLFb8dDEB/LxSQ/JuBC
Z3wuXtTxLsIczRB4miWEi0hiOrXYsmSTMdg+s/FwTX5YAFpz+RqOd/68IPvAN0CTVhq5VENn+W+t
/GnNTWetTGBXVkgS8ncSy/t385L6tQuHQ07oSrvqL/iKXDTCLrHqLgyB276jMPmxPHMXbRBLePC6
LpKXFdowj+Lbk32pnosA5a81XmYt+ghHcic3ZUTUzIZOD6NyAdNhz1+TCmffCsHKMqz1R/bRnquL
/jaYnkLM+nwoc+TX24iCqgKNuAsyZqiIJ1wMoriyRt+gBPwRBkdl3JDGjaCoQBzhlqvveh25hYud
fUW0/YpQt1VIKSHLKFvXiv8wtWR/uz2pXHx2qNYA7zc8KUbMjeaXNx6wfXepz/Mje00uzj/K7kKi
ENVV/4WMU9uZZ7g46JD8RT0MPtNP9ckvimzdkvC6sPmi2kje5O9iX12N3+pT/c5d3uzv6GqeeevQ
0Qngk9w1Yq2EcBBJGDE1vBOuU+6McueUW4sYUNqnQvh3pqm1dtbdcKf57REqoCbBZxOGhyq8olZd
aG/JSZRFSbVLzE2bb4rSjzV8F6xULulHbXZsw/NQHQb5JZBOtX6UW4TBO0X1K5p1s6PN/My0SftY
5BfKru22szj5BAxOVswfo6rp+HO+xqa5UU6A2vhoJAacbk2SPoQnoGSN+Gmh02sV/6BpYVXW3+Vj
GbrdlQjw3/5pnp0t89PyIn/KN+to/Qhk/0X/jpdNtBAZgsCbRauBPANWjZrdiBgHSbtGG6SR8cWv
hkP/Zn3Hn+xDEJTvmCEZ6P+PpPPabRxNovATEWAOt8rBkiy5LYcbwvLYzDnz6fcrL7CDme3pcUvk
H6pOnUB6FdYwn6QpPevPSPhX05HCathNK9jOzQb24rpZEdyISmePRLTHB5jzGUvTr2o8EvK8J0hj
/Tpt3r4o0lfvOEUCoazRWKtHB4AK3u0Wi8ho4S6gshhLLFnPLEz1bv/Wr9ACb7by5b9X+/wGsRey
DXKPtXGtriW63gavsSdYJvfhFNyrj55GfYOoEfnbs0NlFC/CXbJ1fqEmrgxQn7duW+4tAmLWxa45
4Bn2O2MDTqlq+OZncQ5Pvrc2P/11Arq1psTq+l9G30t3HZKsEsbPdgidQqMkR2UHW03y9ESDlXMK
E6K6AYVJGe9YTGE75AbJiNqPGRsKhUXO+QHc1AThHpnuxA2VDpgBLkT5MaBa9e7Qg3E4FMhJbqGq
/04jqhrM0qsqkErfsageJrrPl2Hae9bNn7dmyKjNesnnlya+9OO/lLzyBjczP6UEG85Ts6sZDZab
vn2mycaWlUYVgbIA1c1RzNuL54GTn8UAr5GSKj8azod0QA249PCbNObBH72nhIBv6jEjbvZ5e3OQ
VwIeC5KTf4EGUsWGIyam/yZ17TrVLaQkUfNixT2NH4Zuhduph9j58KO3Wn/T9a8WiTUsGeCBRQiW
hBn+RkW1J5Z9nk1iFYNfIPbRjDCC/lGF2UpaGmWm6h2idmuHJfbvGB+4WwbmiHV1aFsU4UqXrGDx
ALbzpzaVepISWVyeKS87KtneIJaCuJ2GSTL9WFO98fuoO0FNjrRjUXcVSTtHhVzcpffVQU9snyA7
e88O3996JosWHx7MYRk0oo5Z1MBTHRuywy2sjK8VIuASHMRY6cQ/Zf9Jk+DUTMue/fhbhglSK2bJ
fx0jKgTWCnC3QUie/9JyEWFW0ey9KDplzyNyXaE1hiX4TvifpuyYuwBnrvtGJ73pN0VAAY6tAZnj
X7ns8ZAyguVESilPiWmo0jHPAqDguBzRzgUJzqe8MHxLpg6iS7p16WSkNYFFSdFWTZjew9lNzRWb
zSW2iYwexgRoGuKj6XbEirD3U1RceBFihklhq0LziiqF1QtlH3MAD94UmM4YUuhEN7sVHuyJsXQo
J65COAZSUMYQUKn1Sn0mI053cae0DzLTWJHBVDN7cCyJd0j2RE44LR7DJy94N+FWB/qpnM82qo1k
JGBYedVUbS8BZIDcpAPbK8eONzrcdr8466TYm8tO3wN3zP3MswWtfXMQIfe2t/PaP8VkhfqdYBC+
ytBALUh+APCGZoULygKYTi+/5pb5Jj5q8aU6yaMKzLf2QTcHMcBgFtqWzGfwqbEx2FF+fcY0dIQ0
mDVpFa/A1B4OV0nPKNxe2j0JAHTLLA5YxDQURA9yerS0v7eWLsXyGZzh7hRDPGJnsD8AoGJE+zZe
dvlNRkDjdBubYAfy2ju/3KKDjkC35z81v2NeYZeRDqIu2vpf2Ufb4lyAVljxl669o/PE+xpJLpnc
inXpeMS2eW2w3xTtE3EhE7IWz8MckeaO+pmg953uNC8Bwwwo5NN3AG6bxe+eTANhHa8z4zpAZQ9e
Api8wPT1feD6KdOOKOxzaW3d9PtPzhPkaxNnbmSsUDNA04IgRtcKMp0+GnI0hnBvTpco+0/7p9UQ
1/YGYb3JSQGgVid3i31NYz+n3UsKzg1hWQzeLIIpKFqNJW4yutMxwl0UN5v3hNnDIgH27AuWej8y
bjrGA32nDvRL4h/HU8xuphvtKYQnaAbZuMcfIqXVkv0o1bTB0jS3Bbwrq2CYWENTwgw6Kg51V7+Q
anacEPw6s3KEwbkSHWDWxWv5/4aYu36O9WZiB3i9dXGh69fFL44uaZxTPIFlo0W6ow0D03uQ+rAI
ASIqilRGhjOpX/FxyiMmyjgA5h+N/4agyA8uhYmdS/UYNJS8ZbvUFOUZVh8maCpUuPlpssDI4M5G
a5xEugpWAYIWcKcw4cAM8VHIbj06ifHI9hJ4FGE/8xKcWCBj2FC860M0MSdUIa+MV7jjfFyOgRpw
P7c+cxZXSi5Esp/ip947t3hUd8ZvxLDXV8lwNx8JCISmRFsspPtu09JqGZhAmxhtGCUeg7GzqU1r
CdzPqUPwHiPi4AzpZS3hQi5CnqIgcIWXIcgCtlNEgZrhuc1pKBiRzQnNVvnSJCofWWGdnqEEMH7E
Pjc/jlyrxFgBLs0Jrw3gn605syJ9/q7b2J8EN1o+Jp52zbQ/HZ/gYnB4qPQDcjBZuOVJmtxfgqL+
pbhwhexw7/JjhwmWGH4wzWysZuwIq5rvas0bXQVAqcoFH9cLrmpLFu5+6BSUpcDfWvml2wzweV0R
E9hoF0aA/OZr2akbwg+38FVkOC/nbAhu3qPm5mayacAA5if3i2mGDmSuRdeIRK/wS14gQyoXoMqC
mEmU7YRvsB5eWqe5zbxvCqYGxnXezKs8uomnEOHk7ncyc/GcYvKriATtDEeyR0k5Vg5NDOGuHfBn
JTvul5TPpMH/uHGPVlesm552d/rM8N/3dEJa9LU7dCs3aba2QXJA8OeSa0yPmm8h7WseboKGqbZl
8ILB5bjhBSj3h3NAoZZCJhnq/CjaIWvOd4PLdELbWswFU+YtgefwauLjHP2KQaP1jT8e5qr0kgBE
TojrlU7pRxVVdhpmD8G2wtPh6hjWciAAPdNGho0fQ/ufNue49MFS9oCaQGapv7DIWjRMrw1KEoVA
mFqvdtmsnHBYjytM4zim2wN4yh89qBsPGhF5XCN8ds0FZ97Z4/tc2xdbJ0uL3UbySLAIKB8LZ9zV
6L0ExRtcRq/lpskzAiK+TM6alEky1tMjrzqysSpuyUIhEhxBBuS7i3Ieylcsy7hf8fEwDhaEP52M
Tr+wlnls/tnXlRTXwkctkzf5szu+QgxwqfZv+kxQirHUkWfCIlOrhHwV8p07d1eWdIngOoNOK1OE
kLtfWtSgGLOZ1I6hBx8yebHWbhas5s5cOfC8EhcZBJzvNB42RpOQ152tvTz8Fz23Fca/GHFgDF66
d4cnWoz3oQsJF8JkDnISdECgfLEiESOtNEFmoZooNL48baPDOq4GFiqhWuYExgDf1Yr0BT+UTxgt
ZojRDnTgzCREK4THO73yJ5/iqUN48uXXP2AYXWC/KjZpHEWO61iwLYNPVQ+ZHxDkiJ4jG2t8fMuD
rlGp4xozBNT+51b9SZ3Pyr0P1oPMEiQi7cr2XktcmhQ7PEP68kg+9XgvHdNTsjawBN7gZOMzhmlV
lYM43Nj+o8q+Z0oeM3vRxQir/plGDLf4ihEnaQ6IgspuGzCcJLIApSlV01Q+pybgVMgjxZH3VVZ9
lQAETydlxLetJOUrTn60iZEsrqX+RGHHYyMUcQFjNMHrHeZdgz4FsW5X4jQBRqQB1UurC0IXzuY6
MK+u+tlPvwTPb9Q2JxiDrgnvOVnjIJFQWQ0S7I0yReV/a3GZtZXvWlNeY1rbEjMiRBWHmRaRvJyh
/I9tg+mjDtMq4Ji8m261AaXlSvYssAsc+YdKR4TO3Ly4ZgTfWc5Jz91rzx1iZfpzROmi5Sc3pJS1
X3WJ4hXFDqqqRC/2NnRd1h17FQcHn9rT8jYqNgzYn60Up9lVIU0sbB0XAGJ0LgNyWLv+cYYauR0O
q37+Xa+JHUG5D8/ZsHdQ8c8y+auiW2clK4cYW7NgMGWn68gd2GtkYAZ4JAi0k2zHqCbLSGg9mBC0
cYs/IoX5uDcrgw4Gzr2GSd6n+DMxwvE8HeQPtyMk0l15SKi64X4SDsCFtay2WXlLkc3yAGbQ8AoC
jJA2KLc0EssVstGhywTeLZqNg4qeK207Tjt/N5P/FPufOUrsEV1hL45icKYSZNaq1r3UDFY18z1G
e8CzJ3eNo2fsmegG9gWPjIwLnV4DxxTI5wekxuw9h7fI1JZb3Y5BPEEBdcOG+adhDkWFEEDLgICA
VXiO4xHkHAkzKcLrCGWfytfXSFXVD003PDeZQk4MYejWKeNVNww3si8bDCGCNxTPw1PLYRb6KmQo
j0FIz2FHFQhLQ8ZX5J6jW4/wyOAX5ETyDim5bvLV1YZAUjrvryT5cpFeYmI3GBZDc24itkrvwETo
d3wtNbzB0JiNdsNHSAKOynFENY5jVfwg1ZvaBaMix1hBCLOol+kk5SAyycabx5J3HxwYtC2d/h5z
SqOudwt7qxkcjvjV2uHOM8EU3U2JN7+tJu8NHV1dPxoQFbh6DRkj86/D/dz3X75abhvvi/kqFdMQ
5GjjHwSUZnAPI+dzsv6LlBDcC6rPRJoXoNCYEzxFBWQu1WlYRMBlXeetyrbEPZBfZzjsxODlvz2e
9A3srYnxRcfJjxJQGYV+2u2MPN051bTL9RFSf7pNYFQ4ZfiD+03vXB33M+puSQsLul9ZRnWSa4IN
yKtTK8TnfEsNSYUPyxNG2VR+WSrehxajRrDzqm9wuC6WclEVbJycoOdxSo8KIAMP0RNqLGHyzGfc
HuPYe4xPFNC3V7whZKvICCuoLeTgYklq5vA8Zd0qix8R1x3k31rDYQoyYNN8BC0noNdcxgzwJz5M
DflSyT2IrkIslW2iBszO+eeAERgnk8M64V11poog9GSAX1BwJBbja/+VUPAtRk1rsuoSpE1W42Dh
T9OX1ge9JAMtz+F7Y15Ar2sjRNIRA8WT/oTBGmcfv9ZsRcfFDEvOgLyzX7j4BxhoF6dGwaHWZ9uw
trW7MerwrPvKnjlQDVNbOPeS1z7cXQZjU/Xrg2y2EQ4jtbb3IQE6jOpjfaPNHSlKtPKQaBlxr7Xk
oZdnc7xJXCNGiKphbjlx4dbdIUkl9bKOplXZNxuDUGE95q609L1QfciZJAGN2GrMht4xajjrcKNU
5Scnd7yObgA8YrUF75tXHfADZV90Jm66JGub/u9AN9hm4WeqYk7KxBBy/JiFm57DjevLZaCk4m/X
I4/CHwzDXOZ6o9OjHdKBWLAVaBBo8O8o1eAwEnq17l3tEnKEAYWXzMsckEHuSx81JZ7+9AZ+6VLL
rjH3xBqMmYwZPk20CkmXrEuGFDVDMmtkYAHWldsPUMo4W46cjHmGuU5+a+038y3mtNMp5gNQXjUh
LnTw9wWSVNb8I2WI0+jWEpNteqy/r2wOmDHYtGtljDEIVWxCVoKVH0KmoqlxN3x8yQgBkZgV4hb7
8JBjphIigUULourUwshuWMxzxUwcTLdW3WOUWfiEKdElBM/3ccSDLK6/doVzpfPLSG9DyocT+Thz
pszWxYsVfKPi7z4N3p6KNr5FOfjwMKofKk306OcQvKDAF8nRztQD/mQl2+zvkgkCJgYgG6uAyhfp
K+cCEzdDFAX4BHfdLceRkpC0v20hWyQELKGAjdn9oX6oIXAKS0/qFWGY1upBmoM2Dakv3PQ41O8I
E+Ci/qc3mLnWdIh4iTz5DkFyGprqxqaVzA7BoKzTCuqEvSbUGQuCgta5OcGpHXUy7gx8VeDRYBbi
YrMMHwaH621TMutXehtIqwZYCq3+hRCCY5cBQZW5znYxy3+J9T0oDJXTuqXejueVMu0pUT7MujoF
AWnueG0bMWBFgFUqhYF+lTqLRywXhuErCK/fQsfd+9XVdn8zOuGOsBAm1cOEikp/TpzPjLKKjYdY
iwShqtyOhCe05r8KsoJdFM/csQ2wNKtX89od+vS9UHDH+aNKCH3JcatNWF8XJqwxGlfI/k8U9m69
LZwT8GOJAJFLgJO+N3ugLtozBTkQ7mzUXP7YCsDhdvpW/Ej5sbPTkZxMZorDABI/2WwwUWMyu7EJ
LCdAu0ivmf0aMBoywOao07BtevIxQoig28ghWarRRpL5DCyH+nJ8tqKTfC/8KPZJae7NYdgFWQEb
9JwG3HtwqzN4XGRWrEfKZjsgopORSACVl4kxycIyeTRARZN7RndCQdo4IfErwNs1vQMeWLDqh9pZ
ouECeyE70KWNoKJLIFvlpkKqOT0NhxYgQZkdM0q+xovfLYZzwjkOxeoOc4ORDe5m8bNKUYoDlZbe
1XhHqmGEKqcVpgh7tswuCtdE6RHGjhsMXTmetZApYmblZJPveu1TmJxEZmHYwOxvZJ6ooLmDXgjf
S/sMsFWCmrqXZx+LwBA1TOV9RTpwsNYuodRZrBr0JQfUPh2hIsF4AfduzPIYtep3mvVwR+8mrsqc
lRwCK72LSPzAdf0v9JOYRFJSmfJ5A6asBYTb/NC0LkOBfunlF0eXYHf97/jiMMH9Zpln/rFs9oW6
652DaT/3ZY2F0E9S9iv8VUCWbbyAN+nEVK0NdimOGOIjRaOnNM/8z+v91dDlxxoUifNSyK8Bsncc
YhN0YKz+iBbBxjyGRgqkfNHf5RCOgVWxL2roaf2KExhdAOETasTlZnDAxJStqDBH6FF2+Z3g3aYg
nENf0b3YEPsmzo/AYVujpS6/quLKUpdOZIaNj7XRHr1KSRxxT3CoMz1J4gS0hJ6BXmWttDhclpm2
LesepWDDGXzOOIKpD8QbZypQGTBUyDAE90mKIQid/8Kh5Pnt5wfEMcAZbxMMBpwpMrbBGVn8KV80
t5mS4EjSOyTf0DCU7tVjEDhW0NkkrAVvnRCkOGQstG0Vck1Nb2H39zQFo2PQ3WNH/KTVMc+YJDD4
JXBq9Oh3VGnMeVy2NEcmdHKiIhTGsrJQWTSJcFoQLIEa6owJYE7K2SmlLGMSFUCDD6YgK4qa/UcK
lyD0/6UXPDiG+q7YB1ElQMiR281ymX7BPy3mbe9g14otYTne0QFsKJ0FI+SjeiNsbGwxID2wARWW
30234drBREpn1ptu4qQIMSEmOpGBDhdzHjO+cKPVjAsQ2K7frwlKotzzZyqO8OZlVzys2JqL2Kox
oIL8AdPb0ItrWx+DLeWMSUYXaGLHZG94jxvkWgbp3SToRDw9nyPB23YZ1Gv2qo68XJRwbZVtYx8G
T45xffQnTcOHgghdnAfLeStmMbHdkoFHO8Du8CJ/JQ1Sg7zJE29GsvdAostW2Qx9vjQwPUtBJNri
F1GhPE5GN6fC5igA8KmprF3Qy3wZJe1RxbJuBoICuOPgEFTFPnQdHucTvoq1iQcy40pgOLVtLnI7
yjGZUiOm42tO2RKDuToUN7xP3Z7X7fgoh1/RgMHscQD7xEYqzDQReK10JO6zbq5HcDOab/QMs/up
42jjUTH6nbut534POum+cU7swulBldsqNBUWzBioq2KYYZ5m96GMqPJyEmCslBNtA2jQGl9i+sRl
u3ICXcIeNgWnZYwnxPjLPuK9BYb7VIPqNWV9SGhic46uli/kN8YGvecAVGDqp4hKLrxxgb+y6Bs2
M5infEd5DFLAdbBpqWcFZklKOGbwVGRbU70JAz61mnU/VZdAMzlAoCeAh9X1JmcxOxyPITgDuSCc
K1TEk48tOi19D6Ze/+gmOwh2P+JIMEfpG7pgE2tgRrzyqPgpZgWXLgX7PCbGfUH1b0FPtiS6DkwN
fAmpkGw7HeNMHmBVn8IeVT28g5Gck2MPApR4byQoQV+ZN+3obpUenpsif5pHGcrfXLrXuWIs7WOh
PZ4RZ68SnfyB0TsmaHsrvT6nFKMuN59EgtI28YjUoUGm9aAcDXOUfCwUTe2YR09HcA15aAGKKZr4
ldTrVTjc4rA8mcEj9KMjFmA8fevJIhj9D12h9fW1Z92BHStjtQYjGgLomKP6fDTL/xLeTxD96yJ1
Q68veqMeOIiqZeBBN9VuwqnOl9TVj8BHWObFW8UZMEUKFkr0Jhm6OO+m4cBBrODcitKQ65VhprDi
izT+u8jo0+XLibR1VOaXTHIcOqZQmE8atP7jfkYwPcEA1tqBYJhsMc0IhbMXuZulI/O+4JuiQnqJ
wBN1LgIOWvGPoLtEknWayWexESjIg0LpO0C+zqj6giwnOxdUcixfxM5KJfLMwcVB3br0M/zQnnOo
/SytL+nz5M6KLWPL5HRm6u/CZsrKHwfLibaz0FOPO7U+uGKhE53CiZlg5m681D5PoiXmMDDQLMX0
NMhzp8x5LeMBzoR4jeLcTyvEIHfQd8C4aVvtrQpXFBdb45aF1gRPqf4xV5gHQb4bKdizFuZ0hU2+
0Ku0eAcYiZgoJ5DHW4BvbuwCPhTRfvPV8CQ1+7XqPuXjSy/nUziPGfpQWqwhIuW0MFDD3hyPIi4a
NtOobmXnWkjr3WNLAY874At8C6SHcIrz4kk3hnWRnlv65gG7UzUTY1GkgOmIl0/Tvk5pTmuHZwrp
XiNiL4yG4vk11j9zDS47uExauKhTeySP1GcQdMLnKBQp1oe04X/VrnnD7mKbAQfZnbEsS2BzdeKK
U1aclJF3l+PfAzwLS2+hTfyVXzGO5hz4MmZjb6hE4NYro6p2qhK96ql7sob0OE0jhzCYin6fpnll
Q36yQcvFYgTXeUaByaooaDsAnq2ChHOYC4a+nJjX462NYdFTDWlOoLi48q6ikeWobE2MK/Q7011b
0Q+6S39NBe4AlPcDZ6ItY3WDSW5HsnHDvp8WYLV6dvN5gZiISBlb+x9mV/xdIk5l/uP5Ext+H0KP
y5/IYWYtFGWcjzY6fCv/nuN/bb7X0/EStdNa2Jdu9lojtBH7H7W37gVsmmRjMVqNcW0d6HMLrili
M0YQazatKCbwowo5t6XbjJ30aULg3TDItVhmckU1tlTZ2SpOftmnpY7XY0+xfqerkPqCq6oC3rBM
IksRP1sOk2tCGtEmUgXqhX+OqMzkGSiOVE9kKeDCp3igZAuzfYy9vib8VqohC2bAoHDPOt02qGGg
wRm34EyonzpOF6Wh/LRBe/DDAbQ8eswR1s0MWx31Ivumy6sNE7dYxzjGJn2Uibx8OLnahSQslz6L
pYc6LY77gsHNk4eANwGYvfg6s85BYtlweQJ6nT0SF4E/QSptcD3NYmbWgXS6bw1eLlXlngAT6V42
5BcLKVGE+sXWwdyv0xFLk1HFKVTb3dpBIh34Kn0dM3+iyL1JiriG3cA5hrqq5beHcIZtdWcjDxhZ
JaGV7Jnzz3zKcqAdJlOo7587ODJefCp5hLmHf/1Y7FG7ih4L6Sef0Ol3pkEGLFtN2AjtU45I74QJ
ydGAFevhTy6GBNiAb0FtcEz2302RajcqVzfPEQlunLa4hX5lSUdkD/899ReXy2BWTGF+8DlOQXE1
DJaSGPUU8FPDzcT8hVa8Q+47FwPVLbzQ6hsDkXOCM51LDq0BPp/STg2DDoLvH9xAe+7hN6geBEzH
jTYGkKkSc6FwFHtLU5OwR+7B9jNJx0PQfoT0ZF45LOX07qsf4auDWsldEVVU3mkd7eyYTYHt4Eug
kBKjbVIf4DAUBmXyK/qgyMhxPiDd5JRAlsc9hAKXkLTwt2ljQHCOTgSqcrdFypNXnKREUOqE0fEd
pI/iR2pcw9j1KEowejGdnQpjhOVdxg1CGLbqxMS//eLOwgdfUYqTZyW3wCXJjDhJS4QOUj1wKaxk
KNBRrrl8IcYnvkp6XQLFlkItVIq9ClVe6pesb3bsQ4Y/HHhpsPLWSfCf3QP3qOWVZHYTlV4d4Dms
EXRK6QlBYshHHNI+i0ID4MMv+GRq8crsPoRuLrcAVKuw3Nn4IhV0ffKpXaDDEG+BBj+bkFOY9cJd
ewvLfGX1GGxh3IqygEUoCI2HLZYmVy9/xUSCRbHF2yPurs3fsvyTdgohA1fX2QZNlRn7MH/IPF7j
9Otmb2W2kLoGGgIsUVUD1sRKMSBftT5cYbjfdLEFtHoL83noxp0/X7hyJDrQGAmiQinR2DSQk4+m
N9zpHZImLA5MZdzrVDtqWMGBLrYMtIHAnXI+4ih5bbMM84QBfonjvxWq8dn43q/jtOWqeI845qkE
pC2yOCjn9xoxKcp+TO13ga8AxPBUB1fZ1Aloc3+sCzosyDTZbTxWVFrCCvCAubXWuSt8WQvsz0Ot
tqgV85CghTXD4THjO5MyBgfK7Jaagb+U9wg0gpv6ajUG6osoueS5Q2KMw98+JLSUaNRYa1ZaQe0C
ghFqKPBRk2OIl8KxGp9zmijuwxUnzsvffMmL/zqGIKaxjfGrp5wGOIKSIqde1/lb1/AwwHVQxaC/
qNeCYhYFQ1/uNPlnkebVLu8eQ0psB8wY4Mr7L3zphnQVOrgDNQ/krFce1Byoa/nZTsQEl2CtAFRR
90/sDhfIsR6xO7BPokMECFbBBebqwTEH8ZHr10sQgdRQjRxQlvtQtk//PzayBvePuEOvg7Yf8wUL
9+z8dWYhOTDopKrjmvMMAhbGnQw4PKrMITRXMxwQRptubq6Gtl1ZyrwZieRxGEypOPCW/LvBB5bo
v/Hqg86BnzHpnCkq3Ik6di7RTLp0D59D6+4QN4dgzR7BFhKxHLfBoS78VQhnVN68QMM+VtlGhZ0U
l6UMal0dxyWMTntdX0bhuUaX6nD1R/RSzN8HQnLrFmcIbiYoGYdc3+CfC7W4O5idi/QjPjr1i0lE
ts4QMjXDrRRfAf+qQ/csMyEx4FDoxGE0wj7ysFycVuBLi956dA0mRmoHIuXqe8ZtcqsHhncEkWxC
54ihxlC1y5Y8SsHhZMZEz0TrFQNdDEp0QGJkJMoaVS6N9N+C4HaXIlLAIzGOdLvuEOrb3OLcatrr
oPfrRqPfNtqDWNrL7A8UcBggs1flnhnNaP7/Wh8hzijmL3eLjhTawk4nQLcngWMIFTOwzWhwFrPr
k4/CEdAYR1Pz3qVZ7qwHx7rd8FaoQKhJkNLcyfWthNe0GRFf+khGol+i/YYUAlnzisPZPL4xnVFn
4HZ+bO6wZMjN20x+uB547o3jEAAHZvJfQGRpHy5qphn58K6T6WJVlzCzUURhT0ALn1iAIHO6A8ip
+DoamIQBRTgbx0+7KlbuI0uDZc74eXYIYQQELYrXwbDpMkrt00EyN49o4wZKIxa5sTE7jZsE3xpO
tAGScjRkBzMw13QBU/ss3X2bAX+5uwgSjFs6oOpwKKpmE6rRmZmUy6KnQRyMYWUSsNBsYOioxZcb
IzHGpb7hfGQzQK7Lc7IDixFh57Kl78cTaxn69pEeYT26n2PSHTUDtShOBPgQY4YGP/zXgmqfhFDJ
DOwgqodFoQD3MDT0lXxJG95jpbCNaNon5nMceApATTH3iwY3BfKHF0WfHsPG3XeAg8Qd5eTy5W72
D9Jr3mm7AUl4zrjPawhcWlkNzGh/m8GEwT0XTQXxGaygFr8JpxiPoQXNpXl1uMf96cAuHBldBvBh
eRGFqj1RXWJbWcQpcCujWcZDAtzqyA8Yj8MprhR7ZQBP6EwJiviF+DUMx8e/e4LTcKbBDpCkhiwI
1cY2Yzon8bSHnrrJHNKQOa44iUqmL42nPqczhoom7HgLaki7LVEMppsoSKGB0nLDKMBOg5mdw17C
zhQIiPGzAuxTg79ASuynWynyV5cSi3veUfSVbfRPcwpFz8LbEtVcBzfWJTox8K1l1zubktFNjxZt
9LpLw4gvUpX1SO5ny+DJ0fR/vfYhCEJXxhubqUjnaaiEPuXGYJlzXiKmvfqZsWIVvbLluuRNKd9B
Kxob6m9V/tcYV5eaRonJ8XJq6hFuTnSK1OuQpKSpR4YlRYcs04rzn3ctdxp/wyCfidzRwDgs6JF3
oG7jkYRBvoqSfT6hAAJJqkuLFadBOxPPEQvj2qKkpCZ5xEaUYDP7oqmIYUc73A0z5IYCm2i/r7aa
V+P9wh/fEq7j5hs3m15dprGs0wy8zSMAgts3M8nv/nKMS4zzCGrNVMUFbRM530qBOMZ7DuC9/oXu
8OkFsnQZwv+NRXk3csayhLoBeciMNGJ6VixtpwVPPiW8lGF18ukh/MJ+fXgbzRlJIhTnztuHdJHF
eYBVjt//jEmIBU7X4LHvY4CbOuWx9T7wL9g1ZULrHoJvVLP+Vgg0p6nnIMVnwM5Zf5++sfPKswWS
HQP4ui0mP7RS6oBNkr7Cdxbbo+Qgsj9enEh9uTcnHyOjCBmqcZdzifn3JlRA/6UQp20o3/inevxJ
OmwkPZyRrfY8QrSwVBedTn9Vuv+sEcMkDe6KRNbAi4rNNwP2iJn/p4ZrC0tbagIb+yCThPnyFyiz
LYt9Av4VEVlR4NOc+p8zs5OE5HYHL0QFqbQIP8lqPDXlPvLsY8H0XOCVFDGmWO5gp77uGbKwFBVU
IyXpPBK16Ws0Kf6HpulbpToMRr8ZhnXdn8fKP5ogBXVPxSl+13CP4xepumstXPxt5WTXeq9wLDYh
k/7YERCQGn+jQcj6K3OT5qhVHCPg9Bldpd60lzqcLwxubQocqhAV7nFGyEDFjOygaAYGIoxonPxU
wkmfZodzJgNwO1BsMHWVWRBTkh4PlBizPctYixGdABJQOM4q9ATswmaaESVDqqoHB/HEZd+w8+Eq
h1y9ioro2D7A2uLXuXyLoHjR9Iabu92CINKNmnybyPiSUQ2HtpdAU9O+OnohKO6wJgq6uexvHjTA
Ra8IR2KIzSrWvXFt2mSpReuIHiDTppcsCUiTvsMM6EcyXZBeR9dY3mh4lLehAeq2kOv9Dmpg9iQV
LsPPXunIRLi34NOy1BqPBvo5ljOX5k4tfoIbTHdxbCEj/ELPOQY4MPRbjd3TR0809esa7LUd8FdD
uo1q1X4dcS0EpEvT12HGDohU7nba+FwQLhtMPZpbHadXXJSo5QYmNFcIi2uCOhd4uhW/Fh9LypeB
CYREFwgU7cfzW0YKLUeNrv2JLCvHXUf5k090c270+7CuDqpGaRxzlXqbYhilpbIAcenBKeMpXqXW
lodR5bgW1O5OfnYA90wr36QSVo16LQMPhQpwC0FXbM8NWsAwTNctWtjxFrTohHFw+ru3rdeEXShx
OfWDI9HVzL24YY9ABzyjOm438P+B02LjPMCQnXtrI+D+yFHYrRXaKylK+J1Y6PtHJ7g0wSNRwfAQ
fVv/6kI+SvwwHRxjqLqa3kJ1xseaX0ULL0Mi8G+71bZYxoD0yHhISnXDIsEkKKG1PEzU+VwPR+GI
yAWaVNYRu7IOG2NZnDZIR7ft5i3HiRh0GIxnJsZ8Mcite7fquwVKKA10p/7XeVCoYp/iiMFb8Y/b
weOHstDD4sc2vvG+ytRHPZoLYC/ZDnINy9ihmecdDSwsdO5Rv1VYsd1RAAFWT87sUA750bB2mhBr
uOzwrhGjM1Ptz37BQAxUVoN+HvpfsvsDgCkhr1PZTUxfImPaZCooocN0Ksvei8p6EiQ4SHy8Mccd
E/9ucJ8meqUF5otWfPGLK0FRxWjjNlvt0+jW18UTXNbVTNPbWcpWyTiPYUGAtXKRVj0WOhwYUxId
sLhBa2hymvsLj567U419jzpVBhGNRUtQFnTWZGxD+Qk6xk79Ev8/UBee+NzDaQ2wzaEwVQG10TGv
mE6D/P/zmVXnOLewOEc3WzoqJtCQimPGkBbfVnM6IR2GQbDFLEeQpoTrkg+Iwknwh7FDBZAdTQt6
i8lEFbhZ051ne3Z2Y7GZq3cVY2FGEIgLMlzpMh55BE3GwxJBMQZkPynYJXwTxDQykPGQZxsjczSS
7Q/Ru70hEwOJ4VqkPusc3cRL8ZTsyWl4RrfULziAcKN9KP8Y3ZE+xtgH+y/lBd3cP/fdQ3q2MzfX
eNkcOb3TEwytV/PRv2bH8dJ+OC+Vd6bmV91l/FFb6+wr9k8z4uwN8ioPC4Dlhcxzoo5CKMVwjnDA
sY9dcsBZC/zYODD1MHCaJxmpODbzDubmnGJ3x2WIaHJhIQFj5aCzWcwtQXVH9a6i2oD8fydpqCku
WGKNX+mZory9aNM3zwYCQlruUsjZO7iO2ScDOeoGz8NgHDQUESn5JgdzDf2Aeb4a7p0HCu5/1am7
arv2OMPd2+nJs0YFxbuAwG/uXGZA5ktVPlX5Y9bpOJ4NNimIHOzcF4NauxhPeYCW4MyipfsIMR70
lvp8bcMnPtDQXVKK2Tton2S4LW7/Y+m8lhtHkij6RYiAJ/AKwtNIoiz7hUEZwnvC8ev31MTGxmzP
tFGLZKEqK/Pec6edFpC4xp65RYABE4WgqOqAvJiegc/PVPNWo5Bm19x2eYAPqoVTUfpcbFdCDZxL
SyJ8LBVutvgKJnPZnzVAJBCOPAR3Zv+2Wb1mJKR+t3lfDaoGr/3O8BfmG7QhuAkVH2VODUSVYDdo
mblruDSxueajwDPPXR01of6P61aCtxKADYTWD0sOB9ofk0Me7qG87AwZMMuxu5DTABPh6GsIP5j6
5G/dNLsb/cnS6d4S+uGSh9q83x8/+ho3bCM9MsmMx8t40t/TV4n7l+DubClX12SLfiknVtpbfmXF
eh0+CYZs4JG5OrFBMVE9H8AbhtqDhcPgmwEZfuaOrDkmX275ROPonF/QoMAPnsp/0JVB1ahXvh2z
j0yF4FJ6FPiKRoYdDCyKheF371u0rxxFi5rpwIcs/p367BdZEFf0lQ7tB/2c5mBFWJ4LvJ1Ot1dg
ZG/HgKFREmz+jbhXU2RJlpuknuVfPgn6a3wO9Ca8vwBO5cETSEmkOaESQ3nQiqDsfutjRxdg8KWN
qzzCauRTuWYVfvIAMWrPsBZF8WaXPD5VZg1cq1K+vHJEGWmoAcSm+XI1rZXpJZkIJd26z2bitv/T
4MQvIkoo1Blc2WhTKvj0XcA0454vOpPEcrwsO+ty4MJPBuwQQmupbHbR3YozSrmzpI0fM3F7xPQj
YtlxX56GX1y0RBjg0YFugsluK/OwHhXiGSgpt/V3yi4etVW48ny4yRf3WKquYAi1t3H3eKuOJAD+
arqbxyXcfNrCUBUbIjcPmRTnkpcXIUO+MZieC2FxUdcAz8pY+VTO5lcHjB2N2l09lxy41bZgs3IU
xPcxk5873wDTUd7TB/eT2Mzf01t5Awhl35Ygj0fkL072aoBSZYDs1SbCShAIAAQipr2PYQ8uj3Bs
pljH+mMlyMq3j1s0nRKETHKjgvmNOppTQabZ18CC9uUHR+i+URyKna0th/PjE7tW49cHRoGkRNDd
fvwtKIz5rKP5pLno7FtXSfiNbAjUB4LaYDYoKuHMjtXZIm/CItujZZDSNSON+wXz11GoECQj28mJ
JZrx/cf0nXKDNoX0pz6JCyEXedG4SLAYwGeQ6ajwQwZnVGMFi5aYov/Nl+NaE9ZgAsunt13wBRhB
NAwIe/otUn+y7HhpE1BljcfcAmKFhzsTo+ZzgpZqtaQIVcs3sJcArFwrf4rO0TDaB1Fw4x5sC6F0
WshWEJdDfVyfEvIMljnqSqhioG7lMpQy0AAJHsANLvNBEigaUWmLXrIoRYglgMWH553qSUBD2/tp
QRRXds9ZfmoLPaD3JqrYddO9gGKItGpG3b4gXuFqpdA+MWiOa2Cnk2l4In3XE19MlOgJxyVdOV1c
DeuDbKI/Sidgp0FdQZksAln5zMtYTMbUJfXFbVIUyvcK2HnxJX4bP4PZ1aNdaDOlqDgEBEpdlo2j
yazNlqOFCv+OSwydWcOtaerUUFRhZVb/E6+Gj0mfvoe1fIOtcDmYQZt6tf2O1RdKf84Z+EQniPeR
v+fSArr9SJ87KkPajByLckgXqGOxRm9cK8oJeLdT7AhGTvwWHZFns8+2DmJceCMl8zmq8PbFUlzW
tNbv6/70gPyCc8nZxPY7PHQauHcSIn1llwXZgfodLeIikLfbR2zZ/C7re4j6j/w4RAo1+EwIbz9e
NesI+nXcII3xygsX99eK60cBz+pvFdai5H0zXJf7u5m86+4FRbm5nwk1hU7N3Yk7JafugVjBaP1h
/GF8wH69T+hDIiko8OMXexQaIOgMBeUOK5bwIX9Balk9jsuGEelnj0aQPtsuI2qK/qYz7Yo8MDy6
O0eTW34RETiXwRAkEuCVSQ0hM2nIQ1icGR/Wt8EM+4sHL7Vk5b4JxMzDzbgZ57xDW+gp93AGnhFk
Mcm94tB9xBUFPA06FQqTe7+f5nwPwX4hNBOdluGrBikpQfKsQSyA90WXFSXXMQ27PVMWG3sxwUW9
icInvKBd0oMHEqEdWJFnjUbjDYGWFTVE83FJ7H3eVWBRubnjQZ/fKaxM2ke3y5PS+2iYeSE4xdTq
X9c90affgGte2Xpwh73MZxYsCRkFUYM4LaiSXTYtcPkfxRllGtmVSYRvz3RIXssiJivmvKtVgutJ
z5WuIPjB8TGGUd9gtorl3oTYhz5RkdKnJcYCX5Xsr/mpGWP14bcEhdEKwYiHMGrdXjIAYCiO71tb
/SlyPVyBt4Hb1PnkJQtfGEA+44gIHxQIwefFvrJfpjJ8tB8Yb3A/1Hda3eSlTeNLSuKI3Ef0Male
uXbzKpEolPgh0SgH92TxLZE7tRo7fPmbSSJU6ZanvcvUgy3Ppv6wQdpQDzCxHTAdWxKuKjHNZ5zH
HZV7Hbhaa41bjS2fQ0IG+H+hDH68KMXdFTodrndLX4PhgbnBhSNHr2GEhIf/ylwLQAVsl376EF1s
a4bRZb6bBgfIBPOUsqv4QN4NtjLOqStNtKFoTHTYAxtz3MFtwEfuz8CMuvtXMdeBME00/B3CxWCZ
sGgy2HHHWUsJniUkAfvMdGn3ZrWgR9B2tlayzPJI74EkP8s5+ih6sQOu1Q09BAuZdnoSUoA1rbfo
+zN2upVuTjIrUa6/zuQF0opBfoDECBzPDCyDMXkj+nxUNjR6R4vG0LUiCMIUFgjBKL/sW8q4ts/c
C3unELjQZ5RAO1v53qZJJmibxQI6tVJ/6b59TIx0BvlPh6nxYJKB1Px93tw/5XV4AaV4udf/LisN
5lzC687A4R7bfAGj0iNpU16FQKCEBSGEQ3Qw8nUB3C5FDNAj4cDisiY0OXx5o1JOOteHvuepUZr7
obEvMTZv0zqVbf5aIIJI5A1ZiBwt1QQ6XXglFjirzEBPXVUHc4XeWWXsqt6DUmvcR7IieVMh0272
Qhqvb7IdWdpuxabywEKUFVy1ZN3nwy4fSlQUBVXJU0cbGHHVMFcfhtEcElX5keouTPTB3wBkIoI0
FFj2S9cwRkfLmRF+CVrESPpQg90ptOo6XgwO16K5qhSuBNLJ2cYnf/Y/0YmYgs62MARs+P4V+nf/
NNNd8urYmdwwKgUtSRXSJvmoM+JCi4Eta+yQcypokvTgXn7VmR1rLe5ljDtyMx01YdnkiRPzZCnv
cC/6opkLvbQyb017f8uNdrey6fNqGrAYGnIJBOKwBsYN05TfSxrM2AAahj6IcUxrs0sxWsJxBILZ
VLkvOpNg9Ta0nnbSp/mx0I5RAw3RHymKr1j7n2HVNe8DgGpHZ+P+rxqJy1eNxFBiujzpszBI36Op
ditxdc2RRtJgLe5PB25AeuvzR8iZG5/uw249qzkSI48dDx4JI0RfvH6YGDO5Be5ITQ5xBotY6xNA
pTOawYnJqJjvYuaerm670hswsgYGwtTzg8xxH/I5M90JZvkOWhE1lzzEovLC7YVzMEThLklxFt5l
1wLbgbyVXtY/PN5k3ScvpMHX5aErvJWk+J/yvOzt9okdgcp/6WJd2+V3npRQqQ5z+aOhFvDNdn+v
v5jlUB4Py3Z5XU1xgLdgDJHhkOvglGrIrU/FalTsNkfqh+oSLnxc5DhEMwLDzXRNJUL6iIw3ltlV
Ky7+A0VKw7C69mDhMER6mrr9o2KW+Uzr3jGVV4Lvt5mgXKX3rdkjJ4Qy2XZf2eO0AQurjD4CKfQv
TQnuB4X2UDN1BemiwqAgHJnOw3aSUqe1DyPLwtiwC9LnI8A2sjEaPguNuA7oeyO93cEOSpRGutgT
YPf1xKTNP2n3ouCfU6vfpmHpLK8KlyLhGfHvUPTp4XLldPtNoAOBDos17GWX0dnjLeV+j7H1jca7
Bk/JI3qL2UpZvY/zSd/2NiQrM/FpFBjcG0KJmebmCUdoP32xG8K0YvuSl4A6m1sxRcHjqcfYPkSV
fBCNs/s3IqWhfDWbZ8iIdJwr6Nk1jsgUL4avMovlULouBoWYXrxmR0hJWVjEiJNFcUFV7LElkFth
kSsPzdB0pmfzyhU/g8b3xOS+OvZ42k8bz3pWQl5dsoYRVRDvDuvS1qLH9IdoNMmD9BvJ4djsH/dP
Y362GhzWv+2T8YmwaFf7Wrj5ZBMLFZew3lC9FjvdGyf3TrK5TYnsTGy772SQR+ge4zGc4za6BOAS
Ls9DaB10zkmKEzcJFwQbqSv51XcZoTwgYmq/0cBtetaBcJcqeUmH0Lx4xFDT8029RWPE5FiEfdIK
x8ICJiF15ljTtjgpeWt59Vw9Qii/e+2NfHP4zT6Kc7KnYtne9jmeCURl2/zX0CniSYV2CYmnx3KA
JMMWIQPb2c53tFuOab8Sl4kokDcYBBAzCEHkzN/5JZpCDXl7vxijXbKmKH2V5DgnX/3mh1cOIE7u
rmN1zFN4x+NXguPVmZWDxcXzAhgjyDWn/BV0iwUJIK0f5r/f6ed6lhB332i49GH9COe9diDSKLO9
+Z1gqgtSVlCWjrkJRsXXO5dHEPYXMDMybRhkd07FWYnVR9sToprq+0UVr4ydnL+8P3e0RCl44g3v
T+1dDgkTIaeUYv4tOdAgL6F4UGw/8xbS+uRFP7AB7ozcA45eN1tDArTLr4QZJDAtGuY9//8QlyvH
+DMxzYaX5LnEavJXfuUMawB1xCwA2woSFb8u4OOAy4h+LXEkEKtF0zIq7QieiVoG5LdhYAYDh60d
11nqXQITEzTYMQFewg5+LhYGlmfSBNVa6OYL+l14qinFwwyXTGTGA58sHbxfGSYmWGnaSdkWnhzo
5J1KjYluCAnq8j7biPODVPN0uFQUKlve624NVsu78Ebah8vXFADug8ZCi0piZIGEy7mwvOjuxfS0
2KEoe5tI9WmudE79fQlpXVVElTlYCeMCMTl3BnBacMIEMZLS2aInDp+H78FNL+Ieg04JS4kNAAsp
Ws3xsCV4PJbliI9p2SOvRHWvs/4ZqsS2j+b0Z7ltAu2F6SamVpoklYChpL99lEIFCqaQ+X1c7stG
fGjccuV4TP0OcfeZz3GtIznAstSH9o8UmkwiD9IPhARwT6A2A/7KS0Z8jpfF4OBzAlFphjfibFvo
g9KzpCUykzUS8ebSlIo1+4l9KMPwjd4G2CtNBkdsRjc9JuYMCYOUuFIIKYgCg/9m6dGLabisbnmo
8EKQBFbv01/WA/fvds/8Iz3TaOTGxou671mYI4FKG7eGfYrB1pm1M6uYTj3dLf02cv3gTqNxd3A7
ZuPOA8h9QhFAVf89Jl9N/6GotCx5+Mg8fUeimdsBbxcAOs1XmDzZ1CoOheqKsILrbEiZSVAoF0di
1GPOEcs+1tKB3ms7uPWZbzGhkX6j8GHPeaT4ItmVYDI+3X8NdJWVzxpN2h3fAsZRmQlQQDu4aXYC
d3Lfs1WN9z0Hykz6I9GwV76uZHgIyNDVy3H1QDaxa7pf6/Gvl2JWfX+PsDhlACZR91813hG6RZHK
Z9uylFjzGFHOPCNL5c/Xe38o96n13YB5Q7pTviIjYQlIvnh+ebpwjJ81icVNSUon58VqjwjEk6PY
wVJPva3tB7+THXWNdbBv3daM+dBQwYxX+cqyUK+srvw3QRxIk/Vfwdrx0IXUv8lCtbkF7E/bSEEq
A8Jx5vG6x/U+R/la3TZcwtZNi0f4YL603cuMd+zu1c98EG1/4DUn6UFV4/QtMfgQZJjEB7X/hbw2
fdG/rTGk6GA4nH78MoZosb/18bvokAjatIjp1IabB4yWNy3zLXUnHTtEotya9hbzKU9jMkN39R9g
z/RGycItOt9wua1Un5mHXaN3DEdfZZkSPfFWp2eFZlygkBSxRTFV6HukMT8IM6Rrf2HsFaGD2Y8+
8JzLU3oa3hroMDFKZXadQwsptCHyMuTO8k1Xl5Lq6b4rP823Abz1qd4R1UEfm/hELm1A7k2iNziv
HhESrJ9pd6rosjhVyAWRAc+BlieSDoQves2gjqotxOHWza+NFdRI3708j7ApIDpAteKlRWx1EXJs
DGbJAS/fguD63KApZ+A3XbFQpbqf/MlFgKOdvB/WdTQrWIC2VQ1aBvEwwMnNVnuxcaEx9eVJ6w4G
21ixN3gm8GaPcAtDE9wS/opXsMWUV7onF356I7UG59goMV/yqZeR0tC+w7PiLTEZDnGXu7QLukMR
TCujEi7GW1QmLlvilX3zcePSSUHT77RY0CVCtsj7xb2E9yttUKCKWix9qINHtyhTIKY7pi+f0caA
y6i6vYRiDYu9TYdrm1ceb3MRXJBrhuRQsWdffpqf5FcKGFEUj2c62bzMJbbFZoxKF6oNP6RApMzd
QI03eAhweWUY3AnO5BsjhhmDcbdlaPidiO/+MoZ9Tvifx+LIOUY3RMPFC9GuOEq3yj+0/hT1DR7z
rXqmHcQvrapLX0J6kcVhoZxEjY8qx00/s6iIwDt+qEmwckqA+/3R/ekG5ibSPBUbYO0+qOGnffbb
jTFtrVbeJuc21rnncXhhX2aokZ326xe91uzMl5nKT5lZF8lV/yq0+DEjszZuDx06nZnpEm9Hsc8C
q6eXe6wYH9FdfbvAU2Q7oyw8kGKCqKvJIwJ+OVG4s9u4Y+7B/Tz55soFLUAJJN9GLleMir7bnzZm
L2lCNhb2D/609Nv+dSEFE79uBqQNsCMcFGD7TvFd5tB3kR66CuuViiXOlIhD3OI+wx+nacQKLGHx
bYVJmsTKh0vZAJkXtdSHVsZmSLWR/6kIzvNtHiM9tuLk1/jT3vltCL0haKIG/ixvfOBnIt903QUw
EM1v+g7Ih+lLURkLVQsjRI5x+8P0k1/1rb92GENxlobvEEsi7dw9seg4PjxaNjsQcJvtJmBcwLvK
uuct0+SoZ84XXwBc/csC0gc/eGCnkEU98DfIb/IbDcEsmv4xAOcO8/ngXvlcIpIgvCa43LRnKaLd
0R7sSMHyjYg55L2CCEbrm1VqTYHHB4Ks73HNvhJk61xw0DmEa2Ccp+sjTj+rKPnVweVsp/i/zcJM
4kTcI53B9OvhkGYuR8rf5TcHFhAUfAsBAgiAgJ5Uv+bpC9N8vIRKoKr75o2OAT607I8JTsrwektb
TbR/aHa4Ii/gFfmIZPh20BV7WDckrPaMrKJqv4hrRYAchVnPeQofwXIboingphKp54kICMpSnt6O
BY5a7hLi2m1+WLZCpxq2f8wB1F2GMZ+rsAxtYCtabtiuuG1RziqxcqPxB/XzsXrKjZ169ukfdjZN
IrYJHjN12T1uTenjSZup+udXhsRTESI8wiwD+5MHGKC40nr6HCo73p3sD5K9sUti+VwAFie4lqDA
+MFeSyqmy56zhFkwIeUXeOEsvofSBSEy4lFwS/sJLlzYXwsA7ByLo3jkTVVUvZcfNg7GU2PzBGVL
t0loxSjydWfo9TfhRw3reKGuoHkCrNqBasNzTHFA4bq445735PJjZxFZ9EW0pP81cKXm1l5Rcmue
/UHUokEg7ranvhui+fzonRHB1+qzJ2QRDefHbboiXWIYmZKsy8bBlOMR0wdm4AkYhMgixt/45mib
41Ra0HYAmeNRYcMBmc1AksYdOx1ym1i9uBb2c9TCG08Dnp14lFLVMT3bwigcUDQbr2R1M/xhqj5e
IL2xmCnW2R6S7+7bOlCNgALE1Gk7xtPKeepRdMhgl2/Z7augivDuB903Q3k3h4QTqMgbvJ66jq9p
QItzABa9KV/LeUGP8Y+L39izIh2auNM7f81YRJSACSNhmRBpl4arVUN/gEEHcsSkpeAu1rf9w5bF
VSa7Zh88Uot6o7BZ3A4LQgybgWnNCRrLD8fjgc2uRylGI9Hn2+QvmHliuAtyi8JAQyY514cS/f3D
Kc/pr7j//Jp05N9K1sONv8VmEVAshGi9YuNj+cdQEkAVI49dx+eMI+A/Im/2y8k+81JvC58Ip86N
ZBtj4F2wRp9JVoNiKn6AzGj9e7GrgXB1XF+3vb8QJFdRLytmNELhZj2HDDfdOQXAhTZqK8zKLAEp
kN+KffkpfSQRIkYbTQbNDWd8GxkJ3XczqxpLCua3ZJsMruX3+N4DlW0IkvcvywB6AOYNVMbxJsjO
xo2KxLiJxifYaXcJOf5CgrqoXLmvxxuuAkKgH9seshaix/lMhbHQ4TglPpYO1Ud1XorocYVCvJFw
YUeMDTRcOO1Tdu4R6scGhm+8Dz/vzFK6anuc6oBzf/hZz9Xe+gELOxieTZoSmuCzRv+aHBLcBFQP
WTDcPZzkolTARY1HwaWsiJZ4vbxPid8pz/JbfSBOLOW0YOQp1rFHr/S4xHfmOMfJ0dCWm6qL7mXF
xfpkawECBjbO5n0hL95D0g58+7/ZCtMdBzqdJnFpezvohdvuUgJkH+5afmYn80UlYpOpBaU/A9ph
i0pfWsRl7o4u99x98fUHf8z3wak46M8mZCpGYCxPJSjQv6yia6//6H3UqsGI/xtKNnzCNwBe/6hH
7nQI3o4oH3Kuo09sUbUcilMa/BiVGjBl+Rk7bTn59LN4o5iLMtDYPk6ECLQpeCpnc7SvfJ2eXclV
YvtlQ6ND8nApI4JmwPa1vqHUbSKUdujsLQo67uUxw+OZ/HmyZudt5aKg5LQeBR/Su9y/2P0XWDCY
HBgLbqmQJ4pSpHVieEf6SJGJORIYMmMm3BFAwlb/GhJRN9vbdkXGv61xNvDGM6NmbCrqJ/bLDZKe
m/ZBhQNm3LNwCUap9/jrABy0HvYdk4hHSeBKyQLp+e5G7zJ+PpC8G/OfbDEvoFFr6Y0rMQJW1nf5
2yCtZCSS7qAUf5cW8e1frp2pd230zZKHPiCtdGC0LYgQzrsned0x31YYsT7X14pKHrL3AQ13DLWb
pX9lyOU1vuLxZtkvWFz38756G1z66I7kXVxS9Laz30Wj33oZPRWn4XCs9qDmy638ZQTqU7Fnmhhh
JEU0qHw/PhMvcj4nXiu8pCee/PQlc6GaundPfM3je+98ckDyv9PzGVmJe3Fo/2w1h7KWH294YxyT
3wbHh58cw3Enoc2QGOXlJ93HNRFU/sPrIqjNweINkRRXzygzonXPFdIJpAMS/qeL/0wt51Zh4jx/
mjz4ITTI7epTngTIuT2qFqQ8ND+2P2dla4Vsdf6+dJ7vzn/fUhovfwAIrN3MIy70mR9z5tg4lL/Q
KW1N5/o+RO3Hz/Pnsd7GFw+ROP9gct1x62YJ9VvmGU/ZV/OL/IIm7XJVuLvN1o++XyPt3fqWv2El
b2ZnfJwWjLmZg0q2DrSf2cOXcdt8Kf7oUWLxCVAzcpm7IOPev+gkAtvR+xbMxZnkyi0f3ft5YStc
PGU7RnZApRec8aquPhZbl8iUHRQhvFCE0+ZPoFK35hYtuvO2OD8/n8qWwpYRJNywAF1EuH4yZanp
ZR3WECwJGolt/FJv2Z8c2bly9FAZMf88rq7lHPfOqc7IPXSZeyUeI++f9QgOxSMbxlm2Z1bTwQq5
Ons1cVuoDB0cefw/xzTbGcN9Q2HOT/wX4LXoDopFIybNwROHgR3O6bgzPXuvaK4BkwvDgzPT7PW4
vZmvyoyXlAQjn09D5goS0ybcrg55NICz4RvY6b7YkeLSDxQQGKm3jMweaKaYWF6Np/ZLe7XD1kWp
tm1e+3fKAdLDCG9CYJ6+Ff8Y7EAh9GAi74zI9NSDFOLXhTdBufZnvq8n870nKoLYiwkexG5xp/20
5+rgMzH104h0hJ3kIx9BsBfcMK9cnG9GAhxNaAfJMNgSEvk6o6FsjrfE3/xhfWYg1dzUU0L0GuWB
aR8h6jp8FTgus2Ocrc/7oaNJhmiaApCX/I9hgv1bbFw1IEbhZ30FQ5rccurYPenrbNM15TuCLdX5
SnHIUmscLj8kjczb3159vU23itHyqzrs4CCeFIzgXOCd+raibSCdhK0Ku75vVB537k7CvOgA6C+m
r81fOfhcHvQhYtKs+gT3UbSKKpbP3MumTy6iHa2wU2F5hSy6ETQV6i5o/qB73j9Rl9M7gyT9RR1r
xCN2AU9A/xjcEMjqI4axiOlCgUXH0mkd1Djb9rZiMdcFvEorwq53cf+Wt2yfUh1xZaC8ouM+ePZh
gkY78LU8BunkA+ALZvLK7VZ6sawgve9b6XPq/XF6zepzfqSGh2xSsDUcaIY8G4f7ja2Rsypj4fZb
WpR3pAa0kZc3deNaH+RtHIS7oRXfiwD6c0SATH5Ph6MsZgY+ATGk6WA0NzflK0JTT6gRN59EO1TH
ZNcEM1vXsO6yJ8ba/hRkvoi3pkJlDIUAilMDEnXi0b3me6ILSpfEJgyFtz5kGuDxX/zT7qDbQEJ8
RlTWftc7M2Jwj+GI/9q1O/NXOSpH9U3+bQ7S0Xy2Ivn5x36cMrFHcnvaD09q7RjvhCw9N0X5wy3P
+KfR3W6eRAfgN/lqCxcrIHVOkeBig0Hj4XiyX+gBNUhooGREhu2O/uWJ59eEwBIwzeIU5T5QYcOo
XIAoTLROpAQSCkKfz/TnnwJwD80NBHdcwUXcB4melE9X3iztQk8wzo8pv2irL1geRAIa1R6GJBw/
xPI8cLWRWGE75XWgo4MKTqMhjIjawcnu5fh32T0YFTvkTo/0HYBV6XQmApzTlGpk+dVaDBe/syMU
e0iY0mNR+5yKNkGtY6Ba7yg3Gt1j5LrSX4HMqfAatgzFtBH5qKezO7ABF15mv1j2P60/WtL38Mvh
nzcBwmzdDnTw+ioc3deJ4FT7apGwGc30NRhWAvb6wvZPWw/3qeF7s+mhvyMXZp9Q8nInoW5yUtP5
4RUbcG2BK+PzczknLB7Fj/pjE0+nda+b8bqjo8tzA1ZpIqLP5VKG5JehNPMLmkbJy/jM97S+IZGW
iWx2N/entkX0TgMCUPpwoqKkx8dwUhRlsys0Lrgyhe51N+VcMiCdWa8qoTZIaYaa0aDCBdTWYABn
rLrZXp+zy0wuquLbdhFizbaxGwm7KP7meITsIxw9gvA0FqXbYjNWJs2vN19GmrxLNhkUjBnsSxLZ
SymUDDOVo0peamOO0BtXUnDx0M4GSWkXhrCcOGga8NJRd1PSLcV/Yn2d6WOKxYtMAMp98nRzX2sG
IMCwbTqAD0jk7/N+Hc8P86DwQefjXgjDzGp0CibfgADwUiPTpohBpGnJ9Vald98NdA/1oECvr6Jc
bJGOG0yNYaZcSiJLqRj7SMDqMn5SSx7YgNyuTaNaV/0PReIUvdg+SLUM9a1NxMcA7WPIKjqNeI/v
YZVjMKLktnvZG+bivWl/BMam7LTXVCGFC+kMtJJ0TSEGI8DD8a7lkQCIgl6MVEXbjTmNQLJyL5Gw
8kp0jPIHnTsKNkosqYyFm0FbIgIODFsYe/eGzbjdFAnAQ37rKEEFLLfLWc/qFTOZsNdaa/uqZZyt
BkLQzU7IXwlkBL4JgVY6WgupwmwGJSDc9Z0AvbX9nNSPB2noOHBS0AoLyE1d2g1sjRe65LzyAeOV
kX+DS/PnlpWNgkUqPkYuH3Pzw1sJI0fik+MP/8cRBb4cCiNmrX8merSgZbD5EM2W4Q9tOH0CKANg
7MHaxE2BBELgA+072aq4ee7POPCuQrnREHmJvLpMkR0xYGIEIKH8RgRE7p5dkDW30NCl3IdZeR88
tQLDQssAPmFWEmyUewkoLkAtW94tZEeCOLMx7LC+dEEyab8SLym3M1fDf1RoQs3yPSEwoM2dzW8C
3rJgYJFg19ub8annwruSj5QN/ZOSzC/gMucFfZsc2BDkKNuhN9YIkthpWZvFd8MMokh1VC4mfrET
dnwF9Td8N0wXeIQT41Zzijay6i207uScoJW+2M+9+mTYDdU8TISuzgJpgYJBv7kidPNqqehEE3ov
NkBsLL5rehJkwjuwBu6PNU6GuSd+bTM5unaCeQThTKBpwSkMWYCp6k5dxfetcryhwOJNB2JRDmiJ
Db6TBG77chVCFkHZRVZDckY44AMRTEKBZa6Z7ljlDjF+LzSWHF8aDSexAhrp+VGBGUUVX2BUL7Cj
5RhpeSIfNBQLRFol9vYcTRnPvTq8A0i5sPbKkmMTWoTAnpSW9SFPGAHFc8g66jmnIfwIDBi46RXG
jI3wpFCt05RLSAzoUSctYmmMakyBIDzMEl0g5XN4HvApgYNN1u8OGpF0+dvkP5wRIAJXfEgySZzS
Xd8iL21mC6nixh2NdyFuBX7IkmLW7UndYaEnABGlfK2MPffeXIvSdXNIaLIU8vZhBn0n+RLBgjyl
6Ms0feM9puuGn4BF1FIr4Q+cE0ak8FfnoAEmlVQXTxfFj44VDEcGCciZ7U5DrJPVIadb7ITYiR0+
QuFlGRjk4Nve2AWm7BcY4MIvVdemb246NFEsau171oa9BsivpsgxpeeUja9pLnv+mIpl4s4UqklN
QDdJKHHC8dJ7MpO46Npc5bi5zjktUBNyq0HGCqGqCSWTnDgg0TJg+4+EPYcpNQI4uB6JzpVe/eDF
Fmxl9/t7gg12pcZbuy+gcxiETFgyCdIN4iDRArAjYEC6w6Yya+CPLEvlHzBdE4uIANR1CHBxiMEl
QCF4b7P39J4DpX3t5vLQEj++PMawrv9BQ7pwe+UPU/SiCVVbJMG0sWQbSFiCnOYiNo4NoDE+JqKs
aJV1m0gQo0YU3IjVTKyyyWRti1F+B5bQ8vE0k8wCvla8x23LSoB9By+BvaFle90wqR4AbSbY+5fy
DqzmwKuGLyG02UuLNZ0M0g1lurYBwHbO6Pgjp62WCWFL7iBqETZkQ29Oia5vK+GuWNnwpz6AJimc
/xuadpVK7bNmkcqXElId3jsL70vfvDw6LkRq/jReTksvRE+aAOptxIMHC4hP6j9gmILaSR8ogHxF
luN7zfAJ0alC+q3Gyqw7ZCkmABkOxx4ZvI1ZflI3BNsD4mx+O/NUV7RgcHMJAh4Nm9X6V+vtl8BQ
I6qnW53jj770Lwg57xJFDKWEDrzh/4eLrNMnpt8IIQV6OJMiigFJBjGuIkw1cJ3ZnZ+g/uj3wrO5
5OhbqvRkLJhicmKGsetjnmnYzWHB4LrWcdNjfeKzUHMQ7bZznxE8w8BvUWcQZDM0fMUHs1E6LBwG
Q3LqF2RatHvaSSgnE1dj/MebO2DkSWARCdicWLn//bi83BHF4P8EAZcjbqsYaTYCELPhmNe5jsN4
WsXgEwqXQC3J5TsATMGMZJ8r2y/SrjwknSWZfiTMMtcn3GHgilVBkmCTEiryPk98oZW8Y/6ss5JD
NRAfkpCxCuSTapX+fSDBDtK/hI4YnayIyuKQ7xug7GJqaD4p4mEtNmSZiKEfQuQsVKT1mePYYnuU
sJMJZkWNMkwVUBXoKfyxldaIevFVjJeoOtWyuqoKJyOIdFeoJzvAwAa2vFp6ny9MSO601lb65gZR
3SZLFqTBuMI5kcatnejvA4MBhfkmxyjWv6lnKkoUWMAE2i9HQphH15a1/cCFVFEZDhkR2tD/UBj9
H7geHJkiMKHP4k1tX8uiwfpHqAViATYIWt1coBImmCVRnipgM4NaTRAXLFzwgiRKhKgurIKfMiLR
qVUjO/+GKY2F37fhoXT8VkGXXYDU19gK8wfgZ+LIJEXep5s0wP93HyBg7Diw2gebHGl6oiSskCgn
CwtnfOJG0EgHJpmcCoLwxlkqDBfgeRfqJtW+GtASBegK4KA100Y9PlBRb/6V9neB7nACTip0xGwS
osaEArTv+iZi8lni5Urof3e2htaXq0J5SJdMLDHOBEJPsGeiyBF6Zmaw1gulmc2xeLHRMDHq5k28
z9V+Su4vAPjEQQcpSACw/lN7FmU80tuxOIrJB5gsabdBqAD1Iyjvj8NsfCfqPkfbnSCkmXYtzCpN
O0FzGGiKCySfXX/nSDA1+0NqQTrl10LBSncCytICscJJanMZ+hh20i9BYVSfVFoDQQP/o+m8dhvH
ljX8RASYw63bysmSbbXbN4TtsZlzXHz685U3DrCxMRhMqyVyhaq//gArdCJdl1JKIVWxGTVximVP
BbKMNDsUUOU0NAYhr6SXHN+YJ20MqLf6faW4rYe7qh88yu2UoqupZKwN3snRN0UhdNz6109CroAh
oC5F8uuUJFIEjG7D3XgXK1lsNiuPWMUErp31VBBYITkXVbjse3jQmU5BXlHSMTwcmfWC9ox/ebrk
OEiKRacoB7AaJSUZnvLSTCR04XW2QB6Fi1P73z6GPXiPMiaL+ycs88XqMiVlFqsoUf1SP2PL84Bh
ZOd8i+uoZnsv+dzuprzbpqwBDV7MQPZYh+MYtPjJosllgc7Vq7IuFRcKFJ7Mx9kPSqOoqVvp9WB2
MGkaQPiIe8ohLsjRyd8hRifMJYG3KQYXt11Pj4uHeI6Si9A0fBiZQbwuy1eC7SALas7ijV7wfWmE
69Tkn/dp/YbBd883SMudDyfvt6ISs0bvY9KHq+IS06iPK4xEdKTCvDEburDWMcUivnfpfdzdgvQ6
6i374zPjwPGSY0KYjTUZ/zq7xa5cg5+R7QL7nFN2KHSw3WVqZvwksDogUblFFBWRn/IWIpWpagZW
rQ25mu6mS7YF5ve4TxXUlF3mHpyk30gUhelOm9n21p7cJcmMMaSR7GqKcSTYEbJoMXYJNDhcDWGn
Npd9cqAEQFv9bEISHUd4AwSBhLbFjR1dlLb1EAuj6LSL7nNqhi2wEfcKa5ItnuPI0pTzTizYrWk6
SK1Z++a+ir1/6TzzA/8UHhaIaM7FE/B/N4Dw1Sc65TzSxWsDfrjB8JBBLHvW3/nI2aCmFo/4T6x5
PqPfbIjx/v97iXFQg+S/D4v13N08pqlEXfso9XuFFkghEk3Pka2/YN+Wk/1ldycXto2exqQWdmx6
l43xXibhUUwMkbU/tXlc4ajRnRurX4HKOZitpKba48D1pMfBKUNe7HTJjfMFRo9H4SOJCHJO5xzb
ZnP1TOhyXHo6KQuaH+2byWFHYAQcND9dDExREZqtE8FjzkQi03SOUJnaMT6nmdh4flSzt8no/XUG
xmK9FLNA7LYGRCPJWawQxR6m5FrHb0Es0qcRpAfiCKeruJqMA2gdcxYXpoNRbYPKOkj1gzmljeWE
UXWXov3GlYJzU2JofCzLJxwemxi8ifpubjbh6J4xViDFrAQmiW8Z1tMCTMwVoZrBhDAIT0t0F8O8
TwvOAC88BIyfEJAwZJvPYV4/8rxGSa42MUlQIFL4FBB79AfDu8exSHf6cBgj99GXUx+H0fI66wh1
mAIOPZBzf+U6aKZijeMRyrEQvw0Mnbd4Joq/GqUlXCayr/k04n/gtAcm66b9btOfKHodF5BTSHew
ZipkjpXG4Ien62H4ScXDX7FdkfjeYR+PT+i2U69LNBwq+0TVQHHuP4wvobB06Y2r9OQV3KuUjUX1
kQ6v5nwWyUZJFevg6S+GiloDh6LuNpJftOBwK96ZqOmoTNgPiJAsj5MlRu2HJXF46skvz7nw4z/y
oeKkbmjJtRu8e0huGcdhgHe/7Ey5tFS05ajtyvAtgHHR4QC4UAMl0A97WDeJ3mBwWvBk1RONdDrn
V9NTVxfKdwc4aW1t0UwH5TVt6HdDF1lpyBwVgAg/rq1pj2uTVHgTeMFawlVLPK0dOlR03aNNFpWr
bSRwwqnqFaWpmEJzZ/WAaGJQ6GOTPwvahlqzxXPYTbV/+gxuyX9t2tvWBr7nZNJ9jadZTG8taE2s
maceYn+g4PTvTCu8ZHxKWlknAwRIFgHDnKavoZBdEgV7DAhEQSTDjBMzYyw6LcjeESxCNv8I1cJE
OjjPJTfGTx6qJ3B5jJwfME5L+tdM3WK9pm/Ce4na0r04HZM26R6pD8oY7AZ4AqXojCtgPeBrtVp0
ZPEEf0vkJmaldfufh0BxRMG7/K+Td4EH+HWUa4Pt7rzMOmFpoFL4LLScQZtBFEf/jXFnlPrbhEY+
KJuLmFTZMaq6vPgnw0fbMKGTMPQBwLAbtlT6nIo7HAEn0YD7GB21V0UvtYFBOPNLdU8o25X7zbd2
WJiCVOXzi+o5t6EvweFR1tFGApFnoKlYLBXXCm52w6A5wsXITw899MusWd5zZAFhtxeoUawXUjzW
i8S+JHVxnfBbcermHQJHGHzRTG0c2KMhoUFmod861JWsgxcpx7EgmonOyfhOSFGPwwTTLD3MrYay
lIDr8RYwFAqHncturZzm3CiGPxrwlKepzWwhz5q1SzPatwZ6d+syDh73snHHPjwOmrbuYMaJwWKP
SW8MrXrdhYzANsZCYru4ZbnbZMKHPyADhvlNQi3SIOJGkKj2AicouLcwfOvq0FOWYuHB5StID1VX
O5SPE9qZpZ7POREFDcaV83LUfGo5KkxBsHHR1sLwUdAsahY6D/JrXQdPcMp0HdX3ZIJOed+ZRjqS
eQp+8ZhtfIkBj39LrvFLTLjFc4RbAfhIWwUpohnG3NCS/HNf3aXeaclCMkZ3N8FqHSewD9kKRHfK
xTgLkclVeA+twgV52WkkUzsIyzvniLi2xvi/hfFj72C7T82EvJVTgtEGCjcsfNYcLilexREoPKC0
j11YkKpDDsuHm0GMMRbCOzR4bpmVvsvllLVogVAwU2qCUBORgCRWMQZbxn+NdohESjuV/2bXRp7U
77g8Z1ARt8XnGBtyxusNN601GJwUUmna5HBrq7h3dlgO3LUGKpGyb04fXZosAH29ioFPiEMIc/zn
vsJ5AJl6Us6kg1hPIXCFGLuwl43qPXG9vZqGl74hk5aSWI6sbhqYUDHbS41oX2fbVMsJuWWxd6AP
vm6c+wnUOyvVsW7I08CIUvwcuURKoO8t1wT90ujjQ9DQsQAni1YcSJl4MmY+aDUvoUf/i/+VCvtd
CD3RadEUg8DU9BUjmD+2UuXSA/OO94jEmgonKJX7G9VewphE+QyL6CJkL09DsDYcOgAqxn05ofqi
EINHk5d/Ayo8qyCWGEUaZ1HgK9yP4Tl0DzWizZ7xCKZ4e83CehHY3bRulV5v0WWwtie3PC5adx6s
D+xbS7I5iCAGOYrLe5VgHti9TICo4hlKGT4ygRM9N0ZAhZC/ylO1p2vDAb1Pp82R/4o4SHPGF3T5
hx0jQOBzbU0vGr1rXm1mrnVGyj55Q/QmzDt8an9JCEoJ8XFIsvLvI6hmQOfswBLBAy8r0Cu34y3s
Siq9b8lGlT9DzizOO8FovLg1ezmFDoXaXnOTSxMu+p8cA7pYL5gloBVNsxEHEsBByk6/YtYLq7GN
IR3lmt2RtmZcC4JmupE+xoblaNk7QF2ihxGIv07952+4wrSILpbTO+X7jFK74yLl4js8m9wcbr1t
hazNbuk0fMg/FeHqWDnphrkaEvM0JPvZwAza+55qwn7mC/F7OuB5QfIduAcItzgQYZhUsat6B2EB
Y4BKJ1Wwap9MXb1Vpn4y7fLdJvxwiecdBmmQlokB+8ogH/mwL8WTzXZoAwcE5uQb4RacKA6yEA+T
hWdduClWCP5b7migVNBF6Kj7xsDWgTG7p2MzN6Alepuzgu39W44BAQyRfWpD/9FlpLLAU7QzGRfB
6AruPbqIHOkAngE4GZH/+WslgNtXweFOJHMcHH10i2LS3e+NjhkW7+JsE+ZZEzxDg9gy4WiSD8u7
DiGIWe+QdpFv6TsPqU1iTo6teQkQz3kE3uLwBULiK2KjXputc8RPvpnvgN8eO9QqEbfqRPnRjA31
uaNEYyk7eBnXjNIz6z4PBFaJ86yzXeYOk7VXt/1bJTc7uMUM74xPYPd/dCsghCERwn2AhzlJeOlw
rUuhPgR7bmYbSmFEsK4zUl7hURd36LhxEbApyaTjzCY4gNgbDMzoNPpxsVbVp3wHGqBdzQJmgNm/
MbyR7dgxKR3M7GBo1EO8AA9fItF6FhHKwKSAON8C6bY1jmtbxjImc/O65q92EV+KPa37rMD5k1UG
6bwEPBN7swaqvLwQywU8QS6PEYztdyUj4PqPVCQAUrLRlmWvDR0JZwGmZeS9c94FmyQdROb8XvFz
3SRbRYbYMoz0TflV94tDL/DSbB6H0N2Efred6OnTeVzXRMrFmLzk8A/Bdztq6sBmM6PoZJl57NWe
iA6c3TFa9dBT8UzrNX82JvEH36jOYRAHO+bqTR9ol+W2HHysus0/c0ph9RtPMRBNGO97YK4O5Hkx
9W0K7jyZlCkgLSC5euJuNWBF7GJU5cBJQ08RLztPY3ZTIw8ulviitfAcOCcEd+z77NGCU9oU+E8s
qNhlcOdwf9A6rwrQ9ApUUFG7uTQVuYcAt/L+yCHj6MWLWAoOmvUxJeMzl8msn8P6Wy7MmqZ4rP2f
jOpteAn16hHD1OffQ4HCTp6fC0pvUqp79WtLiADDK0Y4afEZQEfhek38Td2F2zH9L00DTH4xVIKI
6edvMV9NXNHiENljMUnXz21HEjFPAQ5liidCjXLtQjoGexF3N6u5A/IzKWID828CSv8aTyqH02Rc
adV2GZ+6Kjlhkf0nGb6qod9Sn6y1X+v5P5Z4OKnPADGLj0ECfY3Ab7LOQ55dEnoXz89fjNnfDw02
y2i9ex9dCmhBSkJT6jP7j8cnH15Kkntiog9qigQPGHLAXoR8hYSCCw9iVTUvtf6tlLcStxIxlDWJ
u0owL6ShO4ix5oQBd+oaqxFD1jD0z5L1jTIXaPRJvpc8W2ViM8Jh5pjJLk64VyPa+2XAXgc1Y3BL
qvopRxiCzUo0fQm00/pPHEeClkpkI731gOE8YjgubK7EMArX8bgmhvthoXClNa0shFtsLiKvJJav
NojxJdgtQ+Ww3HWxiKcUNJ15I51jCS5DuTig9IyJyZEbwinRIWj0y91qMeHR1R+KFDidOdfMpdsH
0HGSa+xibDpgd0yAuXgoiFsMNm5ufyDvaCcOBE3JTJdvr+O9yOnZo+BZBJXma8d4ieIG0DFxYGiD
g4oW9PhZIUJlqaaQgphtrczOORTVdDbpBaaFqCUj3lWa9u6yMeWx63q0wj1NdPmMtj/HhEyWftiP
ttq0zAy0Wrv3gf0QpYOEIw1d+WSjAANLSDq4A+JVTI6AebVD84FjlSJCXornzmvOYZLIHkYve7UF
C831p6TbGxy6UpRW7U84rvRg2fA26qQ452O5UiF0CUVCjIt/kfEkP0H1MJzpqMR62MBEH7PlIWjX
ERNYpuaOhpM6XRb8lOy3lf+Qt9br+SbPWrYezgAfZnCp1btHdzLFnPnamnp38r5xzagzi7waSCnf
fPNkiUidApBj/cgJxhEUGFceqotkNfKZLrT+DhieFIbOtC8mDwOnS/mX4AjkPR5DCEK9u1AwIs/N
txiSPnjZt/J2AWMBWW52tEXbHwf07zdmA1xi7GfFHBWqSBURAtdwIbzm7TfoF4upZmipk1Y/Suj6
ezvDv2PCxDlJElRPNd6bEJvgrNkUoiPZBTVWV3CSuu9FmbsKIi/mltQhaT+v7Gh4HDHXgyawm4cP
cuEJYghfO625Ef6sIUTUJNmBRxRZCQNhle5DBsJO795a37ho4LYKhtTsniXHvWYy7eZvNXJ5je8c
FteB35qmZHHVf03azdiLVlbormuT/F6mg37EEkrIHYl3EVHCcqLMnrmnhmSDPXRedmQrgQbFWyso
dhm4VNZCNWdWTdfeONqna6HRwx9ar94j5KTNSCi7vSUFbNtGW/k6XvQRY+BGIcT00V71A7Qcm1U6
oNLCMYD2RTZpwrobUVna015y0vm0jLv9C0TFGaErpr8JNtns/yFHBFna42QhavB8qEcMWoga0VgW
7FQjONqMNQz0skRNIxBKL2kIpA5NgMuW+4xGbbbq3Vie3RbjAk0/ZK2xF89n4lxWTtylDE2hFIIZ
xhTTIDjtLbEOKkm4JvU1pUkGuNA1sAT6e4aXlsA5Pp0CdFDmL8R0UUPJ1lkM78XvG0hyLQ3vix13
30mfvoRTedMw1sEEMJ+Y3kE1ccw/HIHLWKwzAuQ8S3EKk6jKWu+jdi1fHU+yFWyX44Ibe4K0tbVJ
W/VICcByaokRFpm4dCQfjFzwJpEKMmW2b8RfUlgYEArV1Px+O6mwrWDcRkvw6JmpXEM6Shdz62Fi
woL3gcwNPJ0KLQYk7wEjUO8UVz28z/CfYgl6tMnzM068j+k8VPjRVu7e5wmU9ruyObLhL+V2jwF5
9QbkGi97m5GA8JNsI0duqD+NGScClbThU4ol+tHS6iOGyRke6Hz9eC++wZNq9pi+7xxjzwqhLR+t
j1FS6Z7mZ/kJTArZP9ThDyZWY3Yy0ra8Z4t7TvRq53ACQlMruR79BsKZNsJ8I7pC0/C+UBzSNlGj
i94UDyMHVBldK++/xP2Rk9FopkcpCXyv3aig2OghpuYYtRicI/Ajm6nFrzHiIPlxeSHKoACHon5K
gr/4BFTMowqyaVjp7rdQjCKHiEi93CZpu2Je+d2gnE04PeBG7OUUkW8F+srNpJmQUEOufb+7zOZ+
yvONqYMbe/zCmd41eTZcCtMJVx+KDqthUOG8FRB8cvMdsS4ySGU9YWaMIn9hUH7qtdPc1PwBH6I7
idAvJe6lIZaYo/fdl1udSJJBchGKvVbBb4WcAdANEZCykJm8A4aFYFNz31yQPq1p13bP6yCcidK1
wmvd2I7BdYKMWYYTWnlolTj/GzvNb5lJnjmxnfDOjO/a6/6xoe0eMe6aYhB66s52vnOn8D6l0WyT
7tMHEWAimo/k4TjmWoy5ex55W0PMQZzVZzUufbG+qsoF3g8WaKzr9m0ekj///FxbuYWDkdbWdjGZ
oLcM3XBbwwMRolArOoHkDgDfdenRRnBkRckOX1oINK8GeV8LoTX7qLCeLD6BxJ1CUbXWv4CM1F6Q
f5g8uMHflA0PYoetCQJrEoPlxZsm/rel9gR5Jkzjf3YWnQyltqx5G3OoxRvRuLN/rOhASDr9JElt
01bsZS3qgpDiu4JlmZnvspFIJdJFVoUKMe3Y2AOPGEJPjG9O2+IpQCMCOsXZpVEiRLlxHOEm2l28
80GAupipcAC8JW/H5gjLbGudR+9NjBqoJisas0t5s1rf7JnYJT4kVIN5g+FixzkQpa0TTMsFmXQX
zRdl4n+8TR3RWMQwDHyFsCAA5e4+EDFQAr4XVHxBQvxhyj4hYmSV4rHYhP6qiqb7oGFe75163Pno
I5opoxSm2sSgNoqvA0QVLt2EF1/b3u/yZx1IJyeLQ5FMQ3bmYuFQVaR0T3tmdY92ppilgU1VF616
UrOY1aMTVcmMz2HN3KGh9AowtpU09uiLthTODzMPtLGmOuccZz127dpSwsxxHnpN/ydXkMN4J2DG
2LiIVLSfVhfLifl7GYyVG+w8sN0Ql74E+LtiONRwU5Y2WykGh24fXUz9iwYvlYieQnpDdP2KSVTD
RIToLSNqdhw1j518diNH3kPL0WVCH4k5G5wq2YcA21z4DrEwn5VCp4tJLUSeWZ0nwtfp0Ss8kusf
0jFy5ewL+2cOIH+QAaYcF+dxBN14Xkufb4LKC9g5+AAntdrr6CcNWP5esM0bzFx9D2kzZD/QK11f
2WMtTbcRYXLf3C0CSbTlXSoq6aA7PMYYQvRjuApAvMT5r7UdsJp3jTHhEkX7pDsl1nlstKOMToUt
55BFHh5MHKiEjWSnyZaariG4QyPzQT85jD3T/pJGWDN1K9sL/vATdPJUmd/eMoj1CZ4I9k+HY8Qo
TjkOYZ2yNrDcMM82+IjAfyrHXAYtEcVSn0rlCKmWv14CAIWzIyxHkJW1RKkmdF62v6yErTYy0LBo
3glMXadwDkEsLauHFlSj/6Z+dA9utvcwxWLICB7+lLYOvlUrnBcjyjEpGr33Pk3XtfoNDYDqg9Wy
Yoq48XHxhyrXMQjF78rQdoDW6jZWr2hx+3k/0owkGwsnkWDYEWgwLJ/J8GQWO4VRkrYD9fKdPVwA
zz3yn2btoYGNn4AM3KoUww+SwYhwecUhLo8QiT8145o8UlpImxFeQb4zCoGnHJV7/6R0fPKPEbpe
dabUJ7iq607qBeIGDTj4BGVIF722GKUrXsUBwMeZt00pdKum5Vq+AO6m7b2UayF8ZubIh4wYZSCJ
aHYif1ebCPUpC16tIDM4DUKwU61dxKSi/jfmqE/3bo+Dx6mPjoaz5f/baUNnyRwvsveDL5TT0D0b
VASPgXPxCK4ZzgV1tr3BvsBhgXV0rtbfwsY38EDDEOrrFob7sC7cY+sRCnDgB+q7FEUnI88Z25IU
lodDhF6o9VzDk/faK0wJLe8UdN3OPnqcrwtoeQSPQ2PSksDWZkKt1Y9Dwpyg3STBOqsOxJ78ifzp
WY6GFqkHV4JAZRyzIeQur71lULPCyKFd+yUVJx1d33wquNPNCBMkGYJJpKuzXCUao7euGkr6wYEg
mZxc855l54QtbeJeEJPgpkkhlw1HK71OeQllqTwFfrGa/1pEJVg6XrXntphkfidEUVrdZtL+GFw/
zVJsZZGnvodhcLMr5hd7fLdK2Nqx97G4yblj3N6SfGyDIbBjjSpei/O1R8UsgeWqzdZ6Wf6rPQ4M
Zu6JExy0mD4W5/04ybc5/8hU7ckW9p6JYUv/nPFxirSghErUL6NNjpd9QRp1obhyagc7xRSGHbVS
RNXs9u52hNWD7kjMtqGHCNXAQSA0NfZbNhCiyCmYIY2X4yJjvsh5KYb9bbwdK2bGtMoL/lY2nUSn
E87A5/gW01cBpC2ufN40f1D87bCM6wniCxh0x+ktIWhrBoBy4FBOeIdIbFJU4DprSc7HiPXgPWfi
lmmQsxirShaXc6I0NUExgMR0SCAuslgDTm7mPaWWth6BaBkMXmrzL2maDByYxDG8Mo0CyQ9cbDaB
cJd880ucW23UwTaHr1Cdu/yTb5RjOianSxDnx8CYNyFKY0AXWTNCkBmr1n84ep46hEO1NrP5P6/z
97WR4Po8v1qBvrJ4CN3g7iGKQQXX3E+K4G3T3xZd+6O3N49nIwzoiPeiVc2xFT56yrzP/C9T+xxZ
DanDgBXUbyPz6Qm/0oBQhNlh2aN/9J8dDFQhiUhCtp2AQKBO8Pm8DvuzvNr/fhzOgrk9kMui/5F5
dtS8FRLXZd5qOLIQenFoN/BlEiu8LPuZ/HSTMInJMYS8y5lcsXl8AzkvyABkqi4EhWFeYKNWz2rr
AgV+AppiUm2TDC1RyEZ3DQiD1yL2iboDxXjE80wfHiGGS0jhMdxC5BsM0xbABMyorajeRDqOVoht
QLoN1+e0w6EwdmBm1ftG6fuQvZY75lcC94ShgLx8z3LfAid9NkvIxvysX96X/598PZq1tr7HQAUt
RU7QpcR1KVh49n9wgTVlfMFdjIcenS3zIrHIzuFYC5/KJ57VGt+F5kZSaetDPGNZVSAqCfe8g+eN
zQd1oGFT9oxNHJ0/MRMug5r5qpHfrj5zSyAZqE/z9FmgJnUczI2q8hCOOBig7IM/Rf6Aza922EYg
EnpGlcgVWTKQqWbtN5VR2PSueB/P+U3XmnUJESh1kgMz21HdoGquU652q20PYdweEsgFjYf2oqTT
CD+AcjSoOIsLQk01SVwI2tMU5haX38ItzcCqmf5a6hMb0ajEUQmcTYh1HlOe6dfZzlxXA8nl018Z
mY6QQwwN+yb9yQ+yY8fXLJdby1yLSx2Ofork8+IwMRSQyc2ZFgJ/T6RtdZgkRfajlT53EaxgMoWA
wmvN+CkY8DtlvYYccaxJNxii6ZHNIrxpTt48m55/n39goXqEET0ELwxfhwaUCOG9vth4bFYYaLgX
Qoj+1BA4KNndGYsGp/VfdXrWBiO1pjl28FcJXGkD9SWBTZpB2JSGDUbRYKJjLMI5xXUEGJvh4hHx
hY+JAX218u8qLLZ+tOyAz770rnoxObTFtLUCeZHq3X2JuhC510/bv06Df4bZ8OAVfy0k/lZHIN2i
dkbtsUpfJd7Po+QZVbqOsAhC+ActTMiq9HLCRJdHZHPkThNDtGp+wz9SsHBDP9FjSNL8X0cbvmWA
H2Lm72uMPuGRSymUoIiCjH5xJN4XKw0zb2GoeHAkNn6r7ULEMy3MJSq9Cie1sE64Z3C584INTSO9
dygnT3WWi8iEQijnak2BSWrHsGT3BeDECfBJw40hcfln0MTIdFY5Mh3mNCPlf8J+rrD8M5N2p7kM
WNUpsCAsjMh+1b4xzK0T+tCGvqxftsNhQTW9F0bWEnCtZpWLIX78XvjBRgiuI8af/cK0Iat/Erjc
mn0eSjSB47fcfi6Ls+5tMBhjpWPtAKg8FdFLxw61UqiA496curUBbWKY9xLJZdFwGcKOSQjm0AC4
RKCiGW8DRFhmyLw7SidCiRNO045P439ZOG87qz1547IdEjgrpknGIrJMsp6LJHrri+9maVdms+yU
BfTsmP0rVRadJN7n6OU9AeC59vQcatZEO8q9RnUmtJqIEj0WrN4b/nh4niyChdyQpMiL1HlQ9hfr
MW9w5Q1ApmRSFGAwzEPmbgbF/ba5f3+tKbXiuLDaWoAlb8CrCU7LkBwqRnayQL1cPyY+9Hejdq7z
5N0bTV3nkGy6/EMWtEbEBPofPvUkXTVHnaEwDhrrrYrudQNVjdO3FBb/nz7oNpNcv6yNwCJRfkYg
jE/1VNwM7ywDgf4n5ewSGkvRISEGDiL4xpv54z8sBftfYtZb/tNEzQz+8bawoBf5EMUhgQG2/BZf
XBhJ4sL6Th9DQqG74WvUn8N7X2xa9IEN5wS+AXPhk0GGoTelecbUNaYF0jNkxyS/zrsyRQTJeTdV
+uOc1atp3IUvWEnDMYtuv0O88IlDm8RZuOdec1aWeOhVey+IT60HoUB5aEq9g5r6H7808vXkh3xK
oK1tY2AARgrL7KsvwMpVMA8vPDIFHTq3ilWd4e2gJ08OoFvv/8ewZ+zzJ3niDPqVS7YOD95YfMaN
MEOpwgOaaq7boiPbYXDdbe+Pj3HzlgznFPpLZ0UXExY+9b2FV01D5MZIddLGZK5UDHKD1VB+LJ7P
2vfhxAJtbljzp+Y35wLxDoa2cXIxJuhP5SF28THhHcGblnlGQdVKb7qcI4QFLv3voH/781+3NVdR
d5LoMWPApMX2HkrkmxZxK1uT1wGv1Jp/KrtatT1OG+pKO4bxIn4/g/7Kxu4gzUPwNJcW81OCWqr8
ucPxw+yuphMSdfHXzO/Z+Jyz/1vqAimYhCtD1OC/wTSJW9d5bRcDJM+osFFwhhOzONGPGIDcDjwg
79EInU8uKJ3hYiAXFR6qdiwsEEkcpaWUnKeg2SvYrD6syILSh1ra4ELVwuwE565mNoHOzQN78tur
DEdyGx93deMIoGXy4FSwFB6DMHsHW5ZAOasgNJ1RvhzPRsFwGSTU/FJLc7ASk8S052qp8BilDihx
/yC0CS11f/TM+dQiEhUGVgejdrxZPPUZxUbYYVANlwnI0wQFYe4VYOIkGprG/EuBJD9huhUYntAM
czC3BKFRogb1f7VEzkB9ci5ug4Vq/F/jVShF4IXCwlHfMpew6UgXMMwsmB/x6T41+gIprFgZ5X8k
IIOyU3g17WduqqvUv06Q7RooIlqlw+9DigIIXY9wqbhKJ2pM202wlHCjf0Q1fC3JT53OvyzKbLwn
gETtlN3M8qDjJQT0lGggG8WHMWJLEJKB1EwreZdx01yiBal3nXLXeNbIAUz2ZYbX5Nw3eMkgc1zc
nV7hVWCZ9c6Zk+fer59AnbmPhLctAU8umITZU7pkEIeNlDpObjMrijfVgKkIHVXvljAOlz/VPBPR
gvPaMJQ/o0uLGPjPAUiIV0+wqvyxPc4D4ZIYXJnleqDEyRWuJyFiR/0S0P+g15AC0jQQ3iQDXbl5
KKbyUFvJgakfDpJm8AK5dJ9o2LMu0donmk0wNjci7qcPs2ubppRRctxPaP5GNHkdPv+tRuC4F9xh
tlwnXPB0DTOgduhfZTKUTOmt7Iwf3a+ghc5fmgp2WTwSjawRj+MYB2DvT+zfCYAAaWqsCY4137jQ
IKozv7aRzJA9SOVaiGabJZdjobPM+6HWuIxHai7nOLo+BT23D5oWmWgnRY+/Aq1kOX6mPcTIvlpn
XnoR5+vBm4+xOP+QPu1gSFACtDvXaAoPcnsvPOpqcEhlCD+EOQOzhM5dOGdxY56iNx3Flk7FQMAX
ZDwHV/iy/I7Hc1AMjzZ6Spg2em0+6swIp9TYFVN+boFAGgknTwKhVVUuI5MJNxs59VCUm9FZqi0O
kGEknoRhEgtiAgtrqQ186jPLgP0Y/EUhj285Q2rj+Mu1QpS9LN3ZjkR3Wh66DDRTR9IWgUY1XYKL
SIXZGMlvL4tfrWoTZ59qHOyHkb61od2eR2uTqOa/wjefh1rfegVeGqjfUTWhVhy3jT2sLRwpO76k
hFUZOYyjYjpXmpirQmgIBTKYbVSZLy5BWLIvYwg+Wp+zdl5neMVscW9opVSP62c/xoWGM3Gunzqd
U6bRH0OOI2J+PXfZd+MBHWpL3l6Zpl+5re+QwofxeFUkESrHgA6VeluvtO4jdfFkvpbDtCugFBt0
DQ69LllmTIdHnDCVi2IZGwmQBVQtCli+hi+sz5f6sbeewwivL8qPZQJcQPY3X6OVoznXUbMfG6xq
OXAlJlFoUlL2TTjIGLi8cWLMQ70bsCyVcMURnbLnQcExAniwfXbrEtxCZADIRWZHZH5PtxaL8sSH
SIt4ldDcKcMY2pxybE1xjkGbUMXxyYYZ4tTPKrTfOfO560Z6UpnV1/4C/OBifOXuKanxVK2vUwpi
030yF0KzQFxMQmSBqHEosTpUA6nCvHXCrIqBKRL+6QOc1bUC0uQzNH54CDMKIbGkzjckM9jIzEU3
lDIGkvBBcjmlQIrbs4H5Iv8kQl47PGucCga4YyNhPTHffT3X/KS9g6mKSGDc7M4on5eYYl0x1Wvl
6rBvrohZpYgzE+yXsgfBVPL0TXhLEfKFOqQSq7zfuJZ4Qs1WnQNQTQBRzQdly4e1sD4Ud49/qWCs
1ji0SWBoQ+UlUbcZnerST9CXv8NmL3hAj02H413yGIWJ8ZCP2JDqeP/fOwi0+I6M6rgxvXSV2x8e
76jrX60UoXWw8cF8SgCZAFNzYWA1Yftsdg+a9kk8BKx2Nf4Vfuoy4KZ7mAEd/FY/5LWJKo3vUIQa
9Lng4MTVXUdYiV40BJPv5nUsRlbw5HiqLs1eNtBdNsc5u87cmXYAsTfEfVhookLTYPpUPspq+RVT
oUGQZNqCt6yjQXH8kmO0WdstZKjcfSw8C8gRzOx1NN5bGIUk3/1ZoAEbHXRNRpOmS3gtg4dGXS3z
VSHwVDNzpH78IJUCn+nvFnOdZHwPw3Ib0Kg79quo1oLo4sJzbGyqRgdVUtCQkV20KVVIBCd7R5z7
kc5WBkAiS2KbMHqVt7LAjTOB39rMJ68VLao1Q1LpJOng5PDIaMwptiNKDU3Km/IKTGg0jPt5FIFP
UACNVcNV2B/4CrFePkz+a6uuJKh75vQAg6rIqsccrWx3gp6LI+IXIOCjPDnyjfdm/IUe8NGJ8FXk
w4Sa12GG6mHPbQa30PdX5hfy+P2swUoDBf0lUrrJmyWcHn7mL5kfOa9Vqa0V4SnLjgda5XnA6TLg
nSDkTT+qCYgZfC11UB3gSkg9oazX+qRLuYtUGVN8lyt93upspbrusP0nNILCOQ82A6C+JsyP9rNo
vWutpY8jxHjlLozg0q3EEgnhqAxrukh9y8ybG6zEQoCgkBy/5eRnEX0eza3Tr4oFZ42XuNk03sqg
O1IjWH+7jexsh8OEEUppyyvJ1S5G6N/N4399aB7t/yPpvHaiV7Io/ESWyqls39KZDtBN5sYi/Din
cvbTz1dnpNHMnCOgwa6w99orwKw3luRUi+AUMlesTImz2jnjPUq63Kntbzmmm1QScfuUFMVJwNkl
8FEXwmGTfNvoBXuGgFoTJZgw2wzstHbHZSDtO1CqyYQsA5NbjnHHCId4HM9BY58syWsunHWmgxyP
7egDKqVHLXEwfP+7axT3KDITBT2nCPaykeDmVPKc4TrVWPt70MAzR4LB5gPUihwFyYLhjYvSHCy4
8vWK7IfpFhbkMwb1QUIrYc9V7vIRL96mq8t9Joa3kbsirqHqpgGekeaRHnPD3VSKb70IR85y9rqt
vnt4v+rfDEoBqGwfDBByztAQ5RRhJOCDbdFve47ZIqRuN6fp0k6gQS5eTmxyTaGqAEsPDuy+Vhj7
jsn6IFD5evKzLvj0+DpO1wAZWpHWZxQfKgJazn/9hIwhSqq+6rZ2OmIWs5Aiz2OW/aYeUNtSBuXg
FZX4bTC+IjUjKDEWzYszi5+G7urD0dDn6oDcwiN1FpG+1iR0BlEj+L7ZtvOQegBJw7PGX2Uuj40k
nBJTryFMN1bKlyGXIz2HHc3fqzE1rUTMhq2ZkN0Lc6tCEVWTPmdrnyMoUxYAeYuNVQYrd4Aq6PQ3
TTbVd36EIyWBlHM5rEY7PE5lichOMgGjdQB40e8w5AzXU9uhmyFIge8ItEMDZbr9EPRoAc1Dr+y/
yFfrOUz2vpuRu6FIFwWbZCyAq0CBJLjy1Fopde75eC3ljtFfVdM/TS+ImSJW9rB2OdYmhVPzcGRK
DxDZNgf8ZUpna4JxkjHjNkeNB6ao2kEb4WQw/VTwnyc4oEvPKD1DC5FvPfu58IBfKtRtVG1iZAck
2PMs+DkUNy+yHj2KjCl9wsxiI8rmCdYVnAROJK4YXYboVV2TwVAlzXqYz6ZZbl2AID5ej710bYlt
OVae69lYNSp+qbGPdHUeLvkZCV78kdOu9S/aUyXPtK+adAqX8TD0j7gQEk+ExgXCGpIHs1S7Pscj
PoR7N2fpZp7eQmxyeHaQSlNZfk4WfQtYHdSKVQqzYOlhP/jWaVDRdaB0HoW5tUZIXRjb5CwXga+K
73fWWjXuakTYlNYdwd8M+cGu6SMRI+HaS8CKr0OGQFxGF4N0jQIRxjNkZwu+IprLXaw8nJAEw31i
VMLq0cFD2oy3aB6BkTCHtnrIoONwsjBt8TKcn+DPlhmpQR47XxnjR2WP2zRlzvk599BV+otCIQCu
gbIX+mYPFhhNF43j0HaWbf0z+NAi49z4yvzxoHdNBGNlwAa58vuXwLO2QYzhdn9OBvkwQ6gMSyI3
3C000otFgLJo3hcYC9QkVB8qTvdGXe0z2LogIMk2SN4K0e8rgOgWKkRCAerCb0sCR7uktQYeo5x9
HNrQBSy7OAqsSOk9RP+IGW965Fgbu3eLxMKoWekVEmQ/U78mG/k0URcXsbUPDdRFSfIcBu0e9tG9
06Ozw1C87AgOsK2tjZ7M9qBV5IyqIvjujCgxSipcpNlaTGmUbLD0B3qOrr6YsHZFdQ7wSNIE5zmC
T8q2nf6s6AXzF2XtihYrzLpiWIKxGI9at1Jc3Z3MDzb8YFeHMyz/9AqJQSBqTvrKOQydC/hhQ7qR
p7w5efkP5yfaSP0ZmuXA8k77i5m4e1w9VGjpDptC4XkYHzs4bjX7QZewCbNrP58OumQMXRddpWed
Oqs+R0PzlOcdN1kJ1okvpZmuHxdxbXpCKaurwyaCCx0Pn1H2nJvTj6xgpODlrN7AliIYpCK3n4ip
YpENbf7SsAdLOAE2brNwIjAQzfCvBDyiX5GF9biofqOU+RKWaAKRbUOQR4Tkx87aaJb9PF4jzSrj
YHDt92qR8O6864xdLIYJzL6Aa05teusJWzMxNsCUVSOGw2RvCoegMfnhlI8hMaczk3jHOw82i411
0wCV28uIKZ+57skcsNrhWZ/JBZhoL74hySG/+vsNwva9nhCihoBvGHsxFqNCX6zhBWnJhT/XgRpU
182+TV/sLn5vJNRFJlTWdXLwyE+ie4cTRAHhGjAaKzd4BJKG7AQSTbcDPMNtuzTuJxw63PfivnjU
21JDrbIbPlIH3yqeLLpWG+8SAWJPt6WWYZdJcenBRUxTQDnc4qBmp/WukN/ogu9o+2IaB9gPSOfS
ScAFB/i6R8ny/8NW1ix2wCc8Zmi4KY1DevXEWZcY0bRAsR4mAxy5iLurm1Z4+hG8uQakKcaERJ9k
NTyZpdP+qT5m5xMeP8lRhf0xhzimLzfqT8EBVzfBtg5/bXM31uicmJwK+VKKa+i7B5QOz2IednTd
RVkxq3kHIQ8ArbPAewDgQ4t7tnB3a0PxtkSSCpaAxuZt9B3Cjv21jtN2lL/xKucYuwxIYEOO5xC1
+l06PPU+7Gv3Bq1CtPpu1ded3hRJhlPHb0YOiI3YQ5+RjJr+3wGmCwQ7nCGN4SNzvhiB6AcZpq9q
IdyUtp4sOLOEfduhF8Q2NEQq7KtmB8OGyhdrD2rLiS2ih0wCtxK9vDT0D4sKvxwD9iE8E/sN5hFc
gteQBkB41TOlt6bimNFAOsc+VsGhxuMczDpi2Fk0W10E1Au8HZrvBselXBCbzXU+CgxUGegm5NDK
EkfK6jY6yXpuTe03QkPkBs1ORXhX+uBOaSuxurHPuvZtWMEeNiMOP5lP14qQEi6oLkuxDtLVGg4P
mlb7a3jTfkGSGafVRjNCC4DUut0HoXUwF4OIDGqDcLm5jrNvPONNX4UZjCbdnufEEKnxGCrQthhP
PibGdbAe82llmVCD82/KSBb8fxi/+bn0cq/1rEmfIyOKXnPyAbVIk0uPFx5QY4JrV12xdg0mSKzr
gnPWxb5AJUQ2tKe++slm4Hh9QHrdtOrb4sJJD+0tRpWoi2f9O5IWflLUTvocUdho0sy07UALbTAE
pO4HBNMNbgBp6b/Dt8AfpAPTyUwaBKij+giuXNINeHOIqATnpyihGgCC2twRjSBWLKc/MPAwfp34
3XnbePr9xQPJHXxuYkNAlNOKIEAkZ0QCQQ5vDfdeMmXL4S0Fkr4sMj8jG2sb+G96m3kKEs10MTDg
rCKSKvXspvlyfHGJ5Odcjkd9D5ezh7pZi1UYnM6EXxS7Wh8zFnkR5WdHa8oplSLsNJNpQzkIck2D
p8uN9sX2kKoDkugbYSAKjxXRwBDWjJQQcaUGwX0m0/cDFb2i20CDu2P+5U4MJi/Q6wPiWwMPPiZF
eJYTze3vqXf0rK5T3RE3BmhjTTu+4khizW/W9ByF/ZPjklvRFY9eFxwxqQvfRm2kAuCQ2hBsfbaG
IlINqOZFX8pNRlQpoaC4SrZ0xsz1ngHdGxh82oZMT/cjceSe1fsI9V1lp3fK87atdIkcmVb8mI1h
hdcidO78mDCYGKMDvjGCDJ3BAQ7agCQB2JWufwJE5NrsRnqHUd7461MuNFn/WXAJxUJohL/Tg6UU
lMvMFXUq5vEAVD3uQXkI2uQZKy1Mr1HmUQ0tlM7hXo4X3f+iFKgIYs+eLVjTHT9k7t665oQ3+oin
2vSqLd0UOEsAwSZUP3ZyI2PMg7Tewq8uSHjBly64jeErOXLrlI2iCZvmaJzLidQ83ToyZQyZGFTk
6+XYYgTMMYfa013NdgGcSar83eFvLq3gojU5NuNjffS3oroRfsjl5hz0tohyceRXzMHPY8RQI54G
FleMqhga0QPK8ObmXFwzDiBiZzJSurNK68nMom1fVLgVxhdNBfehpdEcIjzg/bXP+r43AzSs9bid
5HAuY7UrTeOlBVceSUKyYghxV71ihcHoFA3aMBD9zufqU0WXyuE03VuMZSE6XXWVgxZIr2wu892c
TaS7v2U1Gec64prEjrC+GZPzlC1kJULB9WE9RLN60YY5ow/bju8ULlnZEKLQOcZL/uyCx42uxBg+
xd0XzT9grIlBHL1/pJg0tPFMyF92zZV9IkhCBN3Ztmf/ro/FWlng1aiw4RrrzhAO6qLkVuFqrt/8
kvEkh09dl1h2qT2O0HVo7Y9ewlnxzf5O212wTFtcn9DBRMi4WzAdfT/r01nT7JMp16EfkF7ZcDBA
yUuiZFughmTVyfFLhNrOie2olYEawwPaX7lMQer6bxCfTeqec7Omyv6AYK5RDYVSkwKBLmVc2TSP
6fgVQu2Gvxvh0NJ92y2Wa39S67+g7JSaB4gvSgHjVNs8ZmQ7oKZBg9CD/7ugtSphcy0HQq1BHpOB
CYdXPA+gKULFD0v9ZhlwD1Dk6n7IFfkT+yo2TUTB1Iz0Khr39HkiObI94tiL0do0ZbCxo3dlPKVa
5URRn8fFriOew3/qljcjPaX2SSQhJQJVILMlPD/WpVYJLebZxCyCfGEDpbVfsZ93fVH+9iLCu2SB
Wmr79c+cM1GMvfcec0Jqd7alf9eE7MuuHNdGSEyGB3NnVMbFm7U8D4sjzKpGLs0ke4Qb+tgSRKwq
h2vYQonlIMobmKrEnGENNqHUBt3N84dNlOAeAefXYSDXeE85o01zQd3HMQH78HlMJPZXC/TJcwtu
2fqPaETW1BA4XtxmU3w4pDOFOFolnC96ZTG311/ow9eBusL/4orn053mKZ5G+Dh4jHK4IeX8oQf6
ZmPfaYtNLzx0hEeHZPpyTUUtU1JezkD151OcWoPByPTVnlG1MmrPGPVKXKR4ZzbNiK/Ma0RDHU56
dQDCBOid3XQ7oShJ+UON5ej0MMaBKwsOjZmYZJeA3EYc4DVvumR8DeBylQXG3W+wQVE7pfgVMK5C
JCEPsseNHiouiI4mtassZfWL5CNve4Lg8D0D5F/lnGVeI/ZYHqy03pzByqo23I+YMzvh7LZKglv8
cQMzHs1dDl+BgCf628o62VW1F3X7K9PxYEF4Ukwyg/KvAJlqenedqvgc+/YFtJmt21qvMo4fZnR6
bh1/ckQcoDDp4yhOxSV5TAbCxZg3DJsOuSEb2nTI46JUn+OvxvSucVTtG7oteJ14ntd0k33mc9lW
REG07/+5Fwzvbg6nYSB/oBWkcfcSLd67rm11IR84G7s5D615GWlfSv+fxekfs7qZWG3Q2cjLfxBJ
MK3MhCk4HAcwPR6qpRSSujvgA89+rcFuc7hGKFuQg6/wkuoDg8CG6W4sfSb14bss3xaKLxtdr8TQ
FsZYk4dg+w4ArjnAZTa2Yc2BNl5bTHKT6sZglFIj+hItMw27aq5uTPKs2oUzlkJHBvRFMB1Mnzx0
zuKEtjVFVtCj+iFXq98V8852WUCm2Flz++pXg0OmMwOIRrFhaBWxckEkVFXjvhjg2SRQ8ZbltUDi
qqVf+g1rsBw+6WJ8FG76kvkQy2Hj6+oliB4lRLjmb4guELSxviAbdiJ8xUEH4ZICG7Xw6PKbhpis
G9BFKuTbMsP/9/LbaI2M1UHHxF7/5l0/PBbElfaNIqvEPo3YBY3l8jxTqkNZefPGbTvMD42BqNTH
yQ+laZTv63Z+9xe5Nq1mK4E3XedfjL1k+9qQGO9WD3q/lhW6To5QA1c4ay4Opmy2MxeoB+ORzTnG
4b5tHvt5AHLxdrpG6RLrNONUFpJA7DEIUj4lJNyMoOMBLdSZ+a3HVMYL0U8aTxEE6ik4DKRXkrK+
5/8aLQHvZFj58DdOJndITY5ob35yyZRkApcCw+eag4Q5IYqCCWNGiVHADKYzIyPOqrdq+GlNGK8E
3rPT5yb+HJs/ox1vEFQZJK7g88NXgRrTEMqONTI/dCYVhMsz6jfxgNWATHchtSWd0G/ey58w/fNR
x4uuviwxZMmA5JfQ+7M77B/bAC2i7SEXBUwV8XtZEpw8eWQcvbh4KA5xdtH6oZQXmjC0GUDKrbPD
0R/wQCeg75DZVj5Mu7qocaN+qD0DJ6duprkByqO/QViLh9RtKSKGp15AscaKLbl0+8U/2ln75Ubj
A3DijpO4H0BKZPoAE4kDEiM2Ji/yFGA/RFFJ6QNRlBpemeV77B4ktBknEA9YtZ60WNVoFQpHCvW+
w9DdS9+rLt76AZim+hUz3niLO3BgOMUXQ085AAI01XyO4+C+h/qAxlC401NSQ/NQ3rqt5/dOhDe8
Skk0oisgVXh6iBmOzMwPQujFC9P5esnPkz1vVR2/C4vrP/2b8hbFNXwK1ILvNYZ4KRPzlDNNltXp
xEj/vh7yWyTlT4pmpTIRM4Sef+vn6mEeta3EQ5yU4SpunKfetaj+IGbn1lPFiKUtKMNrllZL8Ecp
/2kZXsZN50GGrbPmTUi666qYN3HxFs7lTpOBwLPhI2aE3qsDCiHUKupn7vD/InLBRDqEA3Xmps/a
uqS2512Fy3yE20qTjjetXnGtmShpuG9gp/VIv1UVB6KyWAxaN61KYnQBC5RHe4mTEnNdkIQcrpxn
w12l7ZJFeBSDu26ir2H60YnsuffOfyYpb3OhbRPme6mGGwUnrYz/bsLaNE2cUHGpR9EDxJkwcZ9R
idvwwQFMCZjvN8PiUykQn2oQQBrJ1TS0x9Q/1l14rm3c4TBksxlLCRzJU1wUhyL/a3iW2kyuZ5I0
QkugwQy/3YL+CuspP5s3osGlsyDGMCOuPbMeZIvJ62j6+xKnuIbuzqUeVmSh2FG5MqPotcyLo+UQ
oEqnOBBpjyt8PJNpbMptJloKs+x7QszBkIKQZyMVGE9G0cmpjf1iE7NlMsxMcpp141KNAc36Ol6w
CNPOSvm06TznXg3qkyIGIk+89hLrwc6tP4f8CnSKW0UhqL/uP3882R10hLyXUTBi+dAp+CNkTsHn
rkqLmSJ8I2psp5ecEBZKK+kw0gv2WNqvWkm5ylMYO+hWZX01++UcNtN2mTE1IbDCY5JH291SJ5DB
lLrX6qMp3VdvNvde2zxruqZVBP98pLlm8yg4EszhM8662zCQ2SXsLcAqe1cywcZWlEgsK4HWMhwi
iT8uivx1jmKtncnBg4evOMKj8HMWyGIEpyfcjyRojp0ZkgDVQ8AN8+G0isS0jVjUVhLee+xHhqsS
BD2pyxf9FAqj++w954zPQNs9ZoLsHbdb5bVJ+efKk5yDbZjb755r3I1meYFTzFwcblvrXTv+Yt+K
8YYaV0k9fzbqvMRMINP5UlJyhwP8FQdzHMjxdZ8/Bt68F/OE6mdcwY26jxfjM7bSg4MnGgz054AU
g3YIabgVIog8eNIvaPlSuKYsA2zWaHYpVrnJUAKiwSE80ByOoUifjbj+xQ0C51f7KjUbQID2Tr+l
/67IqbCc9DMc8qe66U6dlKeCsMoURTYGXvTUROlhcV99KOZymLxcvJ4oDdP/tlT75yyokXz/rYJt
TBH9059yRoeCgLFksnZJJd/aHt1jgGhHLc1faKmbUqBxjMmA+xJgeAXhazTkMZmO+cTpvSjm8sK5
w3HwKCl87AagrFPvaTVdS8+nPul2Q7P1jAbkl0+XpOQC4WznFru9MjlN0nt0qnsQlnU/II6LlvSY
xf0+olFYp/KjstR90NG+wRzonMWGmo/NEhTgmHAOuLQRpl7aZ4gDYRcY5K4YI2bxVwty1vCosujK
bBjkOLWPSd9uq8bbqSTdda14bONypyp/bRMVN+b3jui0ba0BZU6v1IA3YBUeUjKIKYaJlZw2QGlx
TRgjj8aJR4zZdd6TuBpPWxM/Gs7wvy7BaSo9WWH0uWheUgzFLfOwCpcQ0WSTXOCYpkZX382tc9gj
yERTFBEYCvaO5BJ7RWYcWfcQOIzcfGChEc7AkO0CqrgiQZDgji28Pe+DTh2nUhTEniiwXmNmC2DH
O5gOTCxxVMKYrsGtkvz61LH3CaTxwenemCyuo7b5Jn8ulNMpDwtyVecKV+w835joS3bLqDPqumPJ
QKcvGKHO5H91JnwArPfzWVzt5hQaxa0PMAUyGDzPCVEqrQfbU8Y7K67JOdfW5+7s73I72nVor7OZ
EVXU7kQND4qMwahRl9J6T9L8o4bwDbP9IW1YYM7/95pTysfSqbBR7i8YzU7Lqg+5GCda7mw6wXqC
sJ49YCbiEW6YWI/6AAIEeGgwrLd6ebWY49O0dDvXfPCwC7V3Qb73UE2Ze34s9r2vIM+oENv1EKBb
wLzdUNUm7QSgnQKxNpnBG9sFMwwvYW4UH+ahbtYMuUErF6Yj3Z1S2XruxHFC3RBE/p/jZbscrzlh
4ELpw7K1Z+xsw+awIIdcRYqSrobtBjnmYhSKPGoLf5E8WHkN/PnFH7cNRuUFeYStwCC4VPWbX1kH
1PVDRrCOXJf4b5pReyWB4ogN/lYoRLYo0ko0wTm8Zbpohh872iiDWflI11Mmzs5SgHFIBtVynczq
I4G95kCjWTJMsvOdwHdFy6H84Fo1uITY7jpR7Zsx19vCBZMQ6cpx2GxvZWRSy5vRruyybcQGrpTc
cO9P8uQOSHNGald/L1l0UQ0ETRKtx72ezmstA9NkK31A1/G1JLsQNrxLa2OBzBuAIFMPZ43QxRCv
b1XmR/3B3fwyw9LyWD9I3eB70VAAlIUug0D2xICpZe++BIwLChDzqWkf9ZtisqT5OTqiBC0f4qKS
5tW3vEMtnaNfQ1YOsINf+TijIhuCMPwn/QWxgjiYAeSbolswjCdBxY0es2hYDWTj8k0u7wrKEaDR
xFIzoFXpS2cI1DEujFtKWqLZiAv+kz981Tg7z/FikxRQXkcQHJHjtVKfIZdvJL9WpcxTGjf/nFbs
3b6+KtMm6HY+YcifMFnDZERLyZOb/vdGke8vswnVwXJfQ3bOyJrSDy/tIY4ySU2Y5ieWjt2eaXA5
lrhhde/OCJsO0/pkgdAFRzTM/GIz/PXF497n/rKNS409SX+NspiArGyj76OsuW+MaxnbpGulD434
l5PPq4tDWxz0Hx4N+b3bxWeDy8yGZwcnC6w9oi/R1dUAzBtyuI2CcKoKku6y1T80n3IOKK7HAEhQ
4HmeF/k5rQ4ToJp2R1dApq5JlCFEOl2exHOvTYygxbyaQH8CoWhTlVQ4tHvu4GAMLrNT2vOuyZg4
SfPVgQAAx7LWbANsTQpAgIljy12VC5xCABbNKY7d7sWiBQhiPI3JqsmZLC3LmfSZUzkwCFeMAmbu
74jyyyGV0uyBNDAbbKDYo4YxiuUnntS8aR0C0JJhW3bfDZtdzPnPaONhKd0f0MJDQCxcL177CkWe
NR9nBME83DfU6Ou6G45pm9+csfpskRhHtrlOm3HXOJCBhS3u9a950pptDaELtpFVua9tbR0iSBx4
DG6LxNhnioYR1WfK9CnkvpDAfslz4QNtBeYlGzyGTz4c3GG7dC1vM/qqgs8BhZUkGczwWMY4FjkT
lWpRvI919SBGhhku+21untvSOBS8wQ77S3H0Ruw0e+NoTpwVCYKfmpmMVEBOGFMNff2o/WShqjXm
pc1L+l/AVTxGiC2t8eXQD0pUIBwOIHjzm+OCp/2qXZskI9MKT6Qr4fR81i4I+sLCBrhp50uqS6v3
wMKaVJeRkkHsXVgVH9SbsQFntS4LATxnnDtw0KYz4N23W6a6T71xn8Yorutgt5T1Y5NXJwj1hYEd
50X738rBQktn7rrsrfTsHZuCOztt6mNhx6cgNlY99gt34mRitUwpeCpzNITV8hkrqnjZ7/14p2w7
W+sCJM0SnjS20Wlj3tlFe+jcFLpyoj1YOc+XxwzgMAa3sywfRT0Or03DIIW6ElPsfDnIeHksXzXB
c9AWiOz3XTsceyfdNjy0gpYy94Q+9THAeESHEtJQx+m5/y3xPNF1W5Tp6AoPT2Fi7wifwoL9UMfh
ASMHVfvbvgzWcC+wygY/IkJ4Kj+srsfJI/+eldqLbtjmy5c+FPVXppn7HXfiSguieeQytI+ueAiT
8WPiqnSJRm6qjYHXGaYVe1SA+hewIRCZtbkVVNPU+T+xDTd951Y7R33E3paHxX+PJeR+GbyIzHsq
xuWQe8XDFEeUA0CXGpXOq59yepi76g32FHdqfYsD82hDXi+wmGQdOPhbml1FXBcicDgbYwU+NeXE
9WlDMJYKXwdsitUJHkpT6xEL1Fyl6/0Yfb7Su9hnom1GBIvwaVZSnpn5p1ZyMuvqX8sYd7TkV1Eu
3kp47pOREIU2BeoyJWF7V/F0zKXT4QwPVqz+2YokDU6ocSGvMBS7xPnSMyYDyUygovs0T2BVxZyb
yeNYke5nmgjFDAfGewWw5SXur6sA0A2AvjlHTum6jP5DnKUkWWNYDTv2fdahKcCIyhjDk7CK1yo2
9nnqPg2MiYUzYynCkC+lrKlwJadliJv2PhDiOqIhtENj4zrMtueakhL+pijkvdeksLYBKwoZbtPp
I3bwYeqaF+2xkLoIy1pVf8oGmbUZMvgDqFZYYDQ+oRk2Pqp2CzUJ+zdchxMXwhMgdDDmOz1dxfJD
//VwogK+hxztJvqMQm9GUuM+ClsTxRj0M05oqhxEFc6b4+6xrAedsEk7M7+H6UoxnN5pQzF0q+tC
/vL0u3DhoOiuAqgHHW1voTqDqNRkf+yuh6AoCOCEVrgnJKrhonbzBLiSnzBEA+6M7WlEHm/HJvVU
2x88hzRwAt0j86/uhwtThlVpxE9O4Z0X09hkWfCXlKSTew8Nf/4SJocq9J8d0zgtLXifgmuUtFcz
gBDNH2MW5U/i9dolxSBCBmIFE+AEq5k+Ld4iq9GJ4vV7kLl4NeLr0Tm8+CF+0/+yqLpzOPyVs4FT
CN9d1thVGxmUEA+rPzS0VF3U39c49z7y0oE9OYNt5G1cU5PSsfiyPSQkegwmNOqwsGGHGl+TJO05
C778ftn7AxFW5pgeYmQzXPWZB3AjvhORi/s+Dv7GMU+pg4cTG++v8irsNUPtLjQ5VG9z9dX6HMBL
9ohF8G8kl2OfLw+L49WrfFEHJ8VEtFD4A0r5VUlzXFm1whLvL8Z/BDp1rutDJCgF3+czFHBGTNVV
8RkIc2/H0amP+yOcl2LeV8bwZKM6mS/DlXCuLE2vTuQBdQNRjKfR+hGpteHtYwLp0+c2b+78Kmdc
YKcmXbOa30IMyuX4VZ5abN6i4RMjyv/0PNgg8dhISX1BRZKwgfB6kRSBTRq+mJzfc8tsFprhpF4D
cmVU9V9qZnyN0LDVFVVF9q/KxYf+Mn5NIwmwwCko3dvH0AdjY4icb3wHjXoX7UIa3C4h6WqAwwni
stPHEA6hu7j1No5ZrsvGRWua73jJ9zbi4ZKxUCbw4/TJHOwAJbkssNHBU3uJ+VHQqT2LAENaL3fM
8QdtNxnW2UkoPksTHoVXXoaRLoYQ8CVxiL51EKh9pF5wbycvmbg6iG3WimxJLdoXHci+ieVw9Bgu
DRNAIkBq0OSAwShpFyUNeonjC8LxarEZu5MU04Gs83QRcwrLQM9QI1tvbwE8JmPArgh2N4URw1lt
YNrSmMQtPsfjZ4RhMbaskUDfb/xYuX9w8IayjU1dd/Tq+HYz+0bo1lB9V4wjvd8+whO/ze/wWG69
+xAWLmG/2ruf6IHuL/CYMyAqjS4uIddQ4ggChqYfHRP1DIbN7DFj7IX4iB3XVhH8qXI34cIyM8wn
fIkwlUEdvJZRKkKUHJK1HxOUdNXCgDk+Ux1TVr7VDj06fbk7HgPH+4IhETB7Ic2mX4azGdf4QxHW
PT3NiyDs7DjzD3CapycK3DW+uJyD0wjsMRyMgO7CCHflgNgPceiUY90cIlMCQ0gLzCmxR1FxcDBL
9jE5zPTyI7OykFrKP8HrEZ4WUf+haaPRgx3ux9skjw8WA8qQWIN1UnnPLccg2GtfFvtBtDrbyqtY
4zFFAzBM5BbIJdqV3kBjAuowbvC0xp6ldd7oz+X05DRoV7HI4L6Cr3I0cxywuJZg6oaIF3lbW2Vf
S214gYDCj4g54OSYcb2XkIx9pmec81Xcruz228UyzqCMmu+n6pbjc1T/Qw1F90UzI6EJ1t3eH4er
2xs7mSEYosNy6eYjQfYFDcELmB3Md9wamvq9lITFZzWxPt3TwkSplM9o9nAXjpHPRfem+V6Nj7mV
ncdhwXKRAI1lOjFfyhGd1E77EvnRic4ZfUS96e3+wx7laxrN+3ga6CSPfsLbKIN94y5H+JpVpcOy
sEwdOEXIw2XOt9WJLrP3sDBPYVyKpXVmy68kAyqY3DejZdRJINAd9kbcsBiVNyo6RiyTPgQlsLF4
ruUVx9tV1ZsCI3X/gZkakKd3msvknXCYMR6/rDLf5jZQQb5sm+441ZTDWXceQpoyfpSWKuUG1Ulw
zSUwi7ThTRdy2/vPc1jD8vuoYpQGbc0PeI+L77R4SmGM0Lit4liRSAf3rcv2yq6ehYTSTTsI3Rgy
wPQPnlhEYQovtYU/0Ts9+n7URvFFwj2EruCq48gO0VarxiuCRhcRPUdLh2WojO+CP7N9SZiqW4YF
Sto90CBCPsz3rRVubCk2DdSYorVXHOgpM5iGFPmkxb2e0A1HEnCTbWIib/wJTkz5nF7nwNxoF1up
B/W/sUtthkngufaeJpZ0S34F3q2rVMDfwMeCZkLTAkzRb4SX3JLIwVcFEj7/DNKee+5Nk/n+I7sH
jzhMchpWy0n7hwEw4NbUUeIZu5SjW6sNR+fiJKyctS7YufL8ycVdjYZvOQnT3wjGR74FO8IlUGPE
sSHC/9vwf33QgDqWL4ieIAtMpz7qmSXT2wtvzyIqjUvK8KjyNmjV21R8pvWPNLuLjdiujs9uqePA
egAuojSyp276aWM43GHsURC+THm1HlVyatW70v86x5GNJVb3CC8LE48xQib2RZ2Cidj9kZ3zL2Qf
NkB14+ScrBFftqU9uU0ECQvb8JgglcnHVcU622OyMdjH0whdAz8XLK0FnLqseXfdR5+PjfE9m3C9
87m/9QkVML+IwwhC42d+GfADXxhNEDTsF4he76y3Xu06kod0ZmTXoI8MznbwVjMJ7usCqYbAxHXc
ue7HUM5b28KaTP6rLYzAU9i/1TUZO3M9JkCyeGomLAaPgNyCQXP60NliH41b6T6glF4b9z6nztC8
KqPbmh6B5unNNd8FezwfHrrR34mB+o9RmsukABn42ZEmluuQF3Loat06C86FPZyQE5tl8iFZtm5J
9J9nPhWDdzAG7Z/Y3HICmbvAPwzD5HOgh1dzDDAvHu6jmosbQpvd4vQQfMxJ8+0l4oDHHnc4Uqzl
wyMPh+eSjEfFRBoyrQYtkCD8j6PzWG5biYLoF00VMjBbMWdRpOIGpYicM77eZ7x7z2VZlAjO3NB9
mpM/d5ITnNC9qmv5LGIrGFd6EK9FM29bPn0mqzLWWk84cRkyUlBkAxM6/YW8h0Uwvray/OVqdGfu
A0x2MYzzP2O0dqYhj27HVde1sBSSCw64F5vsMKHU29NbD6lU65/Bjho1OLDsObfdW9Lyfo4N9b2p
o8SOOP4RDLXKWagRIV5mp6p0DhpWnf9FOHny5rDT0lOFYZL53Ys+NO8j+V0oo9Zc+gu9pUMzeN0J
1GqL9ceCKdZuzHiMg/JdNTsjMc4RwDVZYNYchk/1sSvK4uTxNvf1CyvEfcsncpjOE19Vpu6NXBNM
BSp7LrauauhXgyxX39By0fGrwO/x06pfpx7jel99wfkvz8zOI6z34QUwrJFfO8KKtcJ5JE7tzrJC
mGKvaeNHRvwRml9WI2+TtRt0BF/DgcU/knCiByHtMDFmgw2PYuL9Rxo1Uj7m5OXmW0hNNhtKXO3K
TtkQAxkGO7IqWvTixX4ogY48VM6emT7qqzXmk7PJDhX1i8nnDFuhE+Ao2QvJ08Gou2lZ2fZqN+lc
Y5vLf+gvIge5SEETKwg+2/mHgctPJgfD3Y/T3g32g4k7ACG/+zVgIVGaRI/P2iSHTS7QrsXjasDK
4L9CuXswid/K+Q122GgMTbsMWMhgliqMTuNZ7BLT42j7tOu1d23wmkdPvVfu4uBsmOQEybPOepVt
RbozmDXl2ftoImVqxIsTd9cGDlg1zYfAhmyUJ/4y7cxNqlkHybNuGIT9qKaKlWLvh1vNcj5dhzTv
JE5uzIAA4pYDBx23mlNb4K474grW2YwMHZVgXPBm1mQRQSdS1QnLUSJEFOwtQpBi89vlUQHQWbFj
5ToBRq6Ku2XslmTyxAfmulQt1T4lqNnHisg/g/kuejG898k0S7Bf6I0UQYCyyu1StOROybAK/VVb
YI4beoyWsH1K/eaV3SbkHVY4dXVsx1IIxLQ5aPx0wwipD++S0vFB8g9g1dQGJkpEKMe1fPOr6pFJ
Hz/PPsAjaVMWQ/NkWu1vPXBFce5uB5K8W2iv+AWZlcZPVfgoCKP05wOPb4wAaCJYAF2b8qdYdH5s
MC+eqkYMucFR1FHuxqFx4nxRRXXY+TvaFVflEY4WlgJm+z24jvlXdSdtEAElJdPPWdqME2R4TDlo
JyclsdJn/WN+lSmJFxaTAKbjvD29FFRZkhwGDXHcpYzEqXDhYpIcllMhcKwmxOvmiOxYUEbZl+Vt
Kg9rhnL19S8o/7iZha6x9cPGWOAKK+uddGawkc6wr8ZgG3EMpjUVuIvje/Dchcmpz0tUnwyHqqCI
HLTR/0lNrfiMY2M9xua3ObB+ZF8Q8PuIUgtbbAar+iOxUCRUQKJDoKKRtU6Seu04X+p9MzizogZ9
OR7WjdbSulZ8h3C+VriElDwvTdbYftSDoqPh1O3wVkwKIM7MwglQAq5aYX3AKJ/ZhlaHJC5u3vxk
D596VCybCfB/8WSkCKKnBhrtXs0X8PI+tE3yGPFvcvmctBBtRh7z7vPc+u2dBAD+iZSugNn/IqZq
RmAFywIKYvShMdIPpm4dSAcSR7P2qMrn5NCGA+3Pvo9ezBDQMX+oC29nMGhR96kqsFAZaR0bQcY9
Oc8yEbSEGligLqfq4LgEIFpvPULkDM0cqyrMStrwHarr0aaN4JX22q+gQS2ii0jg9hTeRfKeMciC
wc9+3fsdg5/Jx1Fhl8DIq00bNItYPAFPQNZi4up45YyteZ49J9vxg5I0sAJ8snSo1EKkX1mfP9qh
tfNl/BarwBeQ3/38zhCyx0RhFiorF0GpNtxnq6bz7z/tttxpGHR7uuXxvR+zlUF+ZmFh6G9wjJlI
IX+CyIGfwCqT4ygoCRLTzsCEdhlvgw5FiGMzUosrgBxVKnHlNY/KfORgMW8qmPBGewQCXHoV00XO
mAz9lZpUsT/jw2rLfRbB17P7p5H9mmb/ydTaFpH5yMf2rklkRhGJ2H1wc4wAfTx4BoOSR12EnCKL
tjljvTx1o3ZvA4yU8qDeo3T6nuJTKpKNQMzVdcbJ08InpZZT/CatmpajVn53QQK6hcYTpYqngZdj
RFwnN+lVW3tICI9meaLN4THSNMSyDE5n65i23qMM90lClrUx7zBPUNvnyaEEY2HzNrKzOEbLVAb4
+tBGUgKYXOaLZAhf/cAjODjCxNodHc86da044tZcT2WDSRZKT4+gMLTpZiqcRvOq1V0OPwRyfY9l
s7sJznpaqi2mF9yOC4gda5Wa0yLpjAm7QtFk+f/pFrssra699VphVZnniNd98uiQXJZ7afIbNijh
AGgqp2N7CoHtQ7AjP5EH/gugDlFIebnhOph00syo2whVHpS4lPpdOBOhkeyWA6qh5Sy3nbZyxiVC
S2EvehZrm1JwEtm4xlwsAWONYStCbmE/pHWwtucPPSceDx0YI0JvS5Tl0ebWoAFk1dCscnPfgZtE
glMMD39yTp4c2ppJsFNsT4NTbzxEyVbp7uwA0/7BLT/nnCd+mtcgvnGu8oeoLb9Rsenxwp2XJnVl
sA8cxl1c/9Gf27jqwj6X3UeGMTtOzwKbMzEPKIduCikgreQUzdDvMw2xKBYTazr0EimXFZ5kyPIt
JMwGu2KNKxxtAyvHj5D3TbrAhBzyokcdJRML6qp5S3j+QXc/yeCjD8yD100c9M3e568mxV8I7MbI
UZ6xGMVvElDIJjoyLuZ4BNmWmJbGyV4aPvWXuHUF0BNm+rFh7HivubouBLfQXDIOKj1mHbsBUYeC
SHjc8AhjLQpFupyAbHV2HKxPLfZA2UdBzJkjnh1t3iU5nQUNLzftQQPNZbCa6qMCgaXcesawA1a5
NFr64/7YsK1k5Qs2FHFLPD3NJYrBQH7aHHalJja48nFocgGn8R8YDzPnUHVg6MXIwtUvR9PdnSN0
MuislVZvCoEotON+Lwgwj7v1EBMcm+3nGp1+pIy1GHTYPS4WOv7i0LMuNY6CEYdaPqecN/TpKCp6
vT5NeP2Drr70Ng9iREZZvqeTRHTOEJx60rKOo3RXggHf3D/pK8uPKXFY0eXWRiBxUum5zGxBfibc
5lhB6JyzNLoOM2ZqzvsuAgtfy5UbB/fB17fSJUg56y/qg2axIO8q6ns1yDpYrwkR1kk9XybPe25d
tgspBHdGPSaxi5T7C9AHyF7w3HUQk57ykaEft7GkcTPMbcflVHk/JhOBDDvOMBqrYa7WHorUjOdH
6wymFWzjnvupP6RpjnQtXs9qS571R9JcGb01MHm1aifDa+aOhGnRmWHooY1i+vroIc91mQHOMY7+
bgwIMaAH08MnOcbvXfoRhdhvMtxjOORZn3oBDxpDCRsX8TA50AbPSRAgMs67O/WI/xCjjKi7aB2m
r5nrkjMK4ruIfRzeuQpAThDruMwjYswP0B5TO9/mVZWsDORzehUwR8VF2o1r3yd9WGm8xarw+6Vr
v9meu4LztszIr8mtYJdYLlkzbD3Hv0qSMavlh2FKOhC5gp4DX3oCNQfcpZYTUkKnp9v+Oa2KRW0D
VOBYEI9D+Whop0DbJuFJa/HSP2RfTJx9Sde3NLoN7Y45LhgDaPhL0WzSrRHDteQLnGbd6jd3otWg
Le9X1BIqNSCmAvVrjAlPQftm8W1z3lS+GmEmF99+6p7M6s7uM8YYA3fux/3kiWs53OZnQ+d/jY/E
aA8cjQdtZ2XJyaeDNKmPTZI3FFm+o8rLG2flVOT2QERg1qRvouEYGz4ZwEe9clZWemhqf420utCR
UXAC+9dIguVyFdQQAR0jBMZsgrVlnx5yrHL6ePfRu2FmByyE5jd56VLyl7DNorGt1xq+YDv8BR1v
84nqkZf7aGigWWrTexX+2t3ZLVe1ILATt+qD/2uC0eOXNsGMjc6Il5gyCXQSwyq+6IV+S2t50Ojs
J0Hiiew/GXVi9gbPw5mkFawvRnEwzAPKYrqUmGwiuOyWjShU4v4HVeVAlXwUlflkjNpfRZs1XAQD
ALuOnih8U1Nf9zSPXkXPWJESoPdoq9x23ooKrFP0EVnWRY+tlWysY8IJhAjqI2w6YkgsNBP7sCTk
jeRp9R9pubdZE/mP2C04bvtlCslazUUivLSWv+eM3Y0eAQZpa8hFW8RrryR/zEoXmWXte/MLZOtz
Fsz9sveQEXUlXPtRnG0ODyPW/3qMaByCqZrHQw4un1he86Vm9MuG50FERFlCx3aQOYXuI5FRDm7i
mKi0PaLz2k+OAdLxUMmbgmThEvmAuQHTT46fUhzxtZEQHuPrx82jdNa8bMsKb4GdkhUHI03oFtaa
WL+MyecICiZGSqSlLfEbVGMWhnSEiAHcJUkoQfMbZsNLgKZAs0CHZKFKvYsZQRDMiofWvee2CSQ1
gt7kXmsPY3pXbPOMISrK7XIWbOi6twGkj8+yAyHZr0yaQ8nzlI3nIE+2KGFeg8hfG32xq6Afk3l6
xzQO09Ypif9u3tCj5by+rOVzUxD5DdKG/6XahaTa7RCvk3NLCjoT1kWrE6WEDhAofsdABWy/vGkI
QKf2JSV1WCK+qcGCtAjWF7OQj6jUn2anRZ90M5kDGBqCiQixIDoHprPlzBbfvDdz8Z4gnvGKDR8k
0W8yc1PbP2mQfSveMCEmM8iRMGxe0e4kZfRedMNjwfogiiO8jv5jC/0WHTLSq4A1F5RqFKjcZZPN
H3M2N+lwd9vy7s3FOgvJe6DfiIdi2w9/rjw4nbZhaLH1kFmP3tpYJfabE63t4G9C44P/gW0bGbAk
mTZxsfejcpsoCxjmkM4tPqYIVnymnycCkOqg2rZYMBooBs08s4ag3274WNl0MJj9QCDM71ZHYkg1
7tIogxzZkUCCdMbi4Q8QNpXH1vaPTLAcGUM09qdT22r/lyduTDwa9B5n+vML/64x5h19/55z8Xra
UxHwsvEgkUmlg5dmEUy6DYvr6qOcrgYi5mE60K6tLC9aRnG8HOuRKQPC8cgedkq4HswWI0YKzAIx
oqTowwhxSBJgokwXCu2dOYM/+kjofPSKMQaCwaoOI1LbNHGPhRNv81xfVawNKHGvYVWsLzHyNts9
oXrFfL7KiA6reoB0fbRxp+k5qcU2b/kFhQwF+MD8CERNTevtfI0NTWS+9KjRcQn+VUo1R3qjLsHz
+/jzyIhPsu+6BM3q2IjY9OYxdBPQY5iJBhOb4hXSk5n9EP7LDuyts9MTUCt4Z+zwE0oPrj+pOaxU
wDtB7vXSW8ooBKnEUoJhqMEbp62/tF3UuGHPHnMgrbB/1hGIdTlltCPUirICJjKBr1rLLL4Yk79J
o9xgI+taC2sQDFI/bfqDtieWK0pwkEzxlx/6d49Ul3IK8L6gkClCRAP6FYUD50FrOju8GUs5hexW
Ix/hGYY5ypVe/2MfTYXBTR2h/oCHa/MEhQwFkObgU00l2DGVuM3WDI6fiihkKr+vmeJFTyq4Wugu
vkEXPhCilTR48eprwCWFgR5MFUCrir3tHNt7zXLfptpGMjlvY5rEGZqmPS1iH51lpSFDUI477zFB
zUhU9dbWAKzkyLhJ+0S2RJ8DcpDvfMC8t5VUQwB2gE90o74G3YyUrD66vv8YOybdJqr6wGJwg+GE
ZpgCl0FBTIhE13BUoGI3wuzQZO3mv8UPc6jFTTJa+joqspvNFWRk/llnSIqxsMpcglP4cS09uaN0
+88u8wdz0/kvekQ2GDN2BrKcxtPAq8DiTgUCa4IfD8/6wCi8EKAgEa2XVUJAdQdZh5MfxdBOs+/R
uB3oybXpConu6PX2IwqRVd5hc87I1q3PkPs/g5Tnzop3UVeycJ4uRO5uHHrtPsGIgzCMt3RisRGA
fQorG4bHa8dARcJ2gArvpgtXpC9AWBZsYJlMqNcXcxZR3suW54UDPokP6WTB92UNzXIp7dO1E+db
k5cSCaIoJv2U8oEymuYgO3G1xKvkx4OVnZnJcxTQvRjzJZZ8fFBSFSmPOBHf/sqgWITQegRd/p6N
2Cz19i0H7Ud2cu4KoBdYZCGuqmExxixOun08RBvbx62vzKyAYUuBV7/XH6qBhiOwCFCcvofq0yQB
DZwhqSLm2laV6W7KWDzv0P/WSBYtay34erNaleBWKqAYg/M+zr+Tbe2zAArbk7RYawQwWlxY3dGw
E7i1O9fcYhPMShO50XDFb72s5Ufj6y8uhqc8TLaNCXH/u5LtS05z3+esMGzx31NfjbmKxWAFSJcO
FkLBYh02buHesmwoCRFkIvATnuFsuBx+C7Zjnbg5rD3VteKifnE5822QUJNHhMhQHh0CerWMbG/1
NvMrLD7MngX7ZD77TXLuPGav1sA3s6ZLmzCMtx69qube/K5C6zExfgAM4oelks83LDGc/YjFcazC
QzpzltLsmy3aIjV1T2hx2BUEZfMOqHEzoY10XaSQXrZnJ4HyJze+8EPCDtUzdMj4tbORUlqJcWEX
onBb8cuVbHRKAnWj9odUU8ELAybRRHtR35jxgH5TEJgBiHL9PDOWF857VdkPVL1flZoKmv26nfiU
0exXFmxLS1YEAxb3gFle2+OsdNPrrHVr5uL41020U5JH1EpLePntq9kN22Jwzr5yLTlG84TYt0Za
KMWjGwhkQf7wPuszcz8f7vHMC0/Fi3DTZ3+gzJvDfVV4j4Pwn9VPUTN60jI0O3enWLcUQ43t/BGF
iEMvNXel/aKzZFQEdL7FNy92pfBBHdGm/fQX2eb7BC/arAnBZgFbRvjcMBTXgXfMhLOTdrUWEQMx
XFkGgzq7ebUoTcO2u7A37HxC6cozsO+JfSJqYcavv1p5BqFSBvt0eDcRRNnMcWyWTMpO61rIoTwH
CyzndvIik3ibsWRU8y8dTb5NE+tqKPd4D7nkYmMLiJdh2tDt1LdByxezihm8a0jK3f+BeIUYd+uU
7GD4qJ80mtDXqiOM1iLt4N02CBIne8AiSt2WW4cmSuRQSIBvydx9Kr34Vg8NrsJ5MefhrkMOtBHt
sFUt0BiGf2jUmPJoS3rsU1iT10ckkVUGj6aeX1KNKRrVE+8CYwpn2M0F0xUTemfFRkQ4cjNFyDBr
Fkf0OIhxdHbJnT//dxUXUbsYfZ4Y35xeMCOuHFgI6mCPOOjdcro1vb4fmYwTDbkMSsI8k2Gvnt3/
g0KW5z6TKV0jnqzFFC/XdtevpPYF5ipEHg2AfpbypK5MhwKIiXCvO+xIPOJvJKrfayMRh7ia84Tz
bC06ncDMZCTTMnz3GW1lzd01DVR52GA7+oCpzZSzhjLmu0pVRiW237nid2iMjNBwkEYMa7QErJxb
0xmmyVunmcwp2usUYZiNEJEh7Q+6kQANWteT4X/2mrfv0ukWSeMTNeevR1ivxlRPTYVkQoBlVfxM
Etn8TJQWaWoAnzfSI7epEa+Mxm693uAepEl0JOtAjTN0RuZomdZTO2e7KsmvAez/gfoz6ozb5KJm
rbjkLibluk7jx/BZ791FgSLHRZVV+NVRYUgKnVOYSDlqLLW3U3rzmudap130+Ss6OrYexWSko0FF
9sMRxRkX4cIFewjnuEuQKyHwUrAYhwee5L8CgsK5HFOAiygotLVTe2ez6M8zrYnaiEPe33kRc7iK
pf4scMihLTIFCgjxyKhoKWxSODAumPYdFaGd6ofe0LiaVe6cVKsMIskihK4s0RA6ECvjultp4Gm0
iydnbHbFVJ4aMo1Hi78l0V6UzrNtuqcS/1Fz8gV/+Vk6+uOkpzu9+fXZyWZV/GkCrcWN3k+v6DWh
eCEVawpvrQgSmZ5sk4p4XXY1+lsVBXc+/cRQKYk/1VVBko1L5jspcfMIo7x+SWbCDMLuSNNeBPo2
ZnVVh+v8aNYFKEDc8lq006KKsOJXL0VKzvpePsy0/TEDbjsp7nnyGTTPTemfCzxUqKCRkmXOVoel
bcAXaqb0oo2YC5ylO2Ynb7afcrQL7gSMCRMOyvXFYILra1lUZPoV8dLKRBvGrs0EZdCzoPrfEyFF
raH2qB2UKdAHAy63UWLTrZONWtXfTHKXXu8dHKIEAxjKnU5DxmpNCf/UCt3SB8Qv9dIn+X0ELsYq
IWh5GQa7Uv7NodKXargWjvEOocvStIBF9kweQACYtr/yxBNbgprlCSA8z5H3oH7NZ3szc0M6QHCr
tqNHc7aSwKSmq15QG68dnwsM4TGbATWwHcSLZyDmb9GICrSy2BbCS4do3+OejvlAR7q9Uw9U6tIr
t94mcdGz/YVDDqylQ8eK2I/b30TiHgTPWNK2ar0glEzglkXssBKQairTXEQYItkVetwNqkivyLXv
uA+H5r12/kMXdwClIdGcMu8q28vIhrbIfNLj602M2ygGStztoOc/hIn2aFPH5hMASiP8CKlr56RT
0t4HFj32hFwkW0o2JAUDuIQezHcGdGgsRLYaUHj/pZ6MFXoB1paR/SJBp3REbAvtgT+orbeCLmdg
zq40CdbYPf9lFVmWRoIpiMCHByRif5Lbl6lgsvW1bFN4lBYRqguRyt1Y6E9qyFtQ2QKf5ZBNWchG
Z5tl3P8fQF/UQXFSUoCYD0RTxkvUz0u2wRnXD5hssuF3Dv4Ues9QMBtBkoe6gPGy+qi46aeuTQge
srOm0em2uOqUNz/aQ8JSOkCEW0vZXyCw84ts6xcFWFGKwIIDD2EWZjyWt8CkmGso+TLtXEjEmHP6
T/FJO2IVjb3lwZWt/jqKJ6/QTk7QnuqmOfoMA2bT30flvDGjl542BozEupig3U5PbUpvb02oQsQ2
7t9bLf6bEAUM2yrKV5qGuCUv3cWMQLXDIxjQ2FZ6yCBrlqiZZz7r45Hxs+ae9HS6e17+oaKpEfju
mgAADSsK0/iwPTKtMsaxQ4pEYhuHezYAiyLm85vK/WTMd5+BhB5nDOMw5/Kz6g3qVf8N6uHS5Xzt
XR+RF5cscTFuuOidbK/wfWrxD418N8dw1RADB5SnBgOqOv4TQ32K3Hbfc9QBc9Rp1JUNLKmCQ56e
HV8sIvnNg7IEDLkeKEIYOy4AS0DYpxple5gG8UMzXdCHqK7FZ+w6VZBWUf9Y7mkcPwen3Kgrw9Nv
Sj3Cp4Hz0COjtR+Gtaee3Q4hlLsajbt69aEfrkXF/s7YBhPpgW32OtKSqY+fkhINRC1yt/k04anA
9ooGdppSRpZV/CDGAsF9gPDC7D4Kqj+LPRmbNqWwFjRZllhOABsseAbVyRnrbdv4S9CY3BeYCNeT
jtuPRc3YOOdqxK7BMeaa3Y2LA4aSdQm07G6xHSn77nKzE3FXAjI7xiIAQBpFV4DywjNaQDpUgly8
a2WAjAyX3m1ALei/2FQhSVVy2+jLNvZ/pXji9tKGfMMCMeTUbeS3UAUjXWfjXyTnYBmLgyQ4ewVH
HduHsYaVsGCRPas/j5cpvr6CK7IDkOU231G7tUYOVQzb6kJOFOuceagjtGPJRzqK90WhI0PV1nyY
dGbvYeRuG++HC+BB6XlsVPIYgCiZJT4ddE+x9W71znoc24Nif9QH9Vv1CvGDQXdTxSjCI/CDUc4Y
lUlsC69XIG55gNm183wFwtpq3U8cym0PeNNum59WZ56R6dGJkPlNostb5BD/wsIBFE0GkhpXdK+N
39hCH7GO3tV/jxNO5NnAckP566D2ZWSNt9lCyNlU/VcLjSWox7dcJ7+ALDWNn2Vm4s3L5gU+BznK
CbY5b5Pz0cwZPJzoq0iTXZdlJzkyDMarvA/RYyl8plYZMwA8yLvoI7CwhLSRzOqjaleE1ckDixZQ
qFt4xCKaIit1vlx1dZtYm7EgkurY9fNyNvDoZyAwMU2VOqaXpnu1RXgyMDwlWF1r6GY1TzRCz6OC
AFIzhsxitwreP78Tq0TunCp5Y22rDrUuCV80JuRDj2oKxqnT/9HY35zI+U6KaUHE4MbOp7shSQ3/
tTkNGkUbGgUBnTI6l3Z6DlQDXY9XljYEZI6vvUAnZHqPadaca90myZwNFdSea+Uzq5jbo4OR12jr
x7C3D4bR9+SXOwsQp3HRLjErsasl4yIXN1JN4MIPLUWjv4xBVT70YY9Nz1S6WRJLsvIx1yo0LcSK
5sMZsmVnnXJUTkRNLQz8fm1XLFq0CVUHLA03l+IJZ5JzZPhigu6Qite69oWciNXcmKsRPXlp2Nd2
NL+6nwjsRsAkL+My7iLJPktoG7qQkyvTQ1nOi1CbSODBtwECrWrqXZIY9zS6t8SehNVCyQmm0bDw
esD1SIx+Y9HGGQjeJswr8STA+FSbqI+OGooQZKTfY9ouyiC8+/EAtgizDegADupPUX3WjUTMiK/c
j64IoQHp/ibaWRp7h83Z5DIWtVEcNw27e6g4uWYtCzADcyW+IqJebCdZyYXQzFPYZMu06o7dcA2T
e+X9FkHJZrld5pKeh5Tz2tZg2OarDq02OgzbfZdQnLAPuSfmTgLQZxE+jtW31lwpHYRlg0QWa3XB
sLTZAKXhXGB2HDmHgTNeWJ+eDTWS2UU2vQ1DsWv16knoJ18n7bSsN5pEu3Iw4HdauFrEHP4Ygbsc
2IlARdwqGazRE3UDiipmZFNo7Da9rW9DFOJ3PyInQsOlhLKAv9a4dSJWwr40VVOy1um3J4BhsUle
gJdF5yD4T19FDTUfXHpDJcDJnGcz6klgABpVoV0JgQgHfL77RFtamnHoUSo5oAiR0KCSL6rwdUrx
RLCw5SazC/tTCcuGynvIav8cJhc3rja6OpRpk3GxFWW5pdyG/mUdJSyxrmdIw15EXXSAsWqeDjq+
ZUhNWWTWhw09+CHOaLGk9iiY5nCOamI8VMFwhOkNie+KpBGjA6s5ytqus7ZGhYpLMgygRNBRNMWM
7jJS3+IWmAu1T477Ypz7Z/9DDc9RXIZCUnqYyO/NhV2/pjn0sAC5eHeNkU3oUCNnorD04KlXNpB8
zwB7wqvEJJ5YnEVf8nwHOaYOGzRhspU053la3GcECtPk7MrkKJHINGgXXe3L+6mm9NjAozTYepXR
tFQvfwKu5hVPSZ0y/kMsTXhChqDaBqhKHNQORVMAtjJx84ObTzBCuJX/lwvswwbo3PZT1CmTJvi+
y5iCweZEYPdogOGHXPKYovazRvvEt3fYbIR0JF1j7vIuQxBDxesk+iVjUzl9oEGki+Zxb8f3OQL1
V0O1V0NYh8OavptAt3DTGajaQAkYvnal54zBA2PH3quRYyOcbUqBpJoat4QLPRIpgeO/CUg0sdEl
oJHorYqJ8/Ts8bw1gU4lMt9GeFunxnL/5p5vlgfauqA/canxGy/aJbj3xYDkHFHGpBefM8rY0RBH
NWvDIIdIGhWX/iGa5tKCRuM1ob1QUA+WxVq4V5/QPv/xGJdmUY76qdzTAWBYp8GGMzBB7vT2Ng+G
VqarFPFGLsUBxTFUFLIq4f8z+mvZ1rKNVWMJJczyRnIfGRAGkKXq7lEDox+xkhMBhVu/iAGv99fn
YFQqNXOvLpYW5yDrcbR2+BbyoV8nHJAeh7eyclgsh5uxWqtjo+ZBVnkAFfIudaHx3mrtMkUokVLl
6CzdAzd4g322b7Gb+cCbI6AjrUNywDAdO8nZWrLr5AMczc88zI6wNmq/MgHyQ7a68ooUuSZHUy/J
g7WWpbfV049g1v7/VmUJu5CNjM76RrJXFJCQo+nmFjYP4LCj8InKdB1GyWpGomLYf6yFD6pXUAMd
1Ra1Juxlzs8y6K5TfwIutUW4tXY8LGgIQ4kqdHhcEGLbYjVYKRtvW0k31NLN68pNz/DAcYCl+Pm6
nxldxTx23r5VNX4By4iFlIsipzC6bYt4bJ7HRTl20NW0hWKz+EW/IFvtwvQtzMU9i6nGtHVHSdyl
VEh5p+LbcJE4Xr0Jq+w2t5AVbADzcXmU2XHUb3rFJ8aiMEeiP2jpizIB0b4x818ihl+M9U8OoCc0
sksLc3CU5zCzUVK8eBX2X8Y+PtgCQFtNxPlbPleE/ml6sw2Ftxzh2fHfXzWzxM4nPJnSL+Mkqsiy
SpKDnkAw0XR09PGhnLHoOvvZgotJhoLTEIwLxdZYw3SSmrFSga86t8TUUF5zj/xXsNMQMP1ZlDa1
Dt+NstqJv7VM0ungtbefRib7UHl2ecnsC4OKgrW1gidhTJzbgKzJjNJv3f7raPXiStwEF58RY0IY
T7VjY4wnHomlQwCevJ1e1X5LzVBTt16pQb47AymgrRhTxjhsRWDMvyQF48yUwopfiMakZsR1ZVjs
WNh8Frm9Kk3zYXTe9TDcqGs+LbQvqcoZ5riSjWVmfKRO96zu0AwRLnrHVZlNj5PLWLB6CBKPrlLh
WjA0Jk6+ncrzHNPGqzWK2t6XdXioSPpu6v5mYXBRq4Z2SjYOas5o4vuw4nGxLVFx9zGQAQTvPeYt
tTAwCw0psA1VAdj8CE5W7y/ZLD+1YG0Gj+rHLLtwVxXRifhBJ0wPaguTolqamHPkHP+qqrEdUJPK
b76vlerSHzZ6LE6N0WwRVD7oXo30yjopLp3CH/s1k126pQwH+RBeRWo/m0F69Iq/wQ7PZYR0AVS5
erEpCVyc1+q11jlRN5ToZYxeogGoJ6+mbT6n0Ifc0Hpx2Vy7JQJ/1eqj4NHnXyJ//y/HUrziY+9e
1bmrRnFBnb0pXvCES8dR41x2BjH6FaWJQKVnsXyvDw1HlRJYqHdCDbX5XBBzi3gxXFLJGI2xcft2
Gfp07e2IjMAyzi3CsDIAnIEUQVP391Ug7bGAY6LDK/S9as7SnBoOrvAk2gPl5AJzQuA5ezxiqs2z
x4wD4kWM9c3dqAceWPKDlXQnnxWUxx1Z59VLz0aForBtn9U5NFL2Ni7BVvg6WB2HUCtIFV5VvA0p
yynByw+4Hwa+aMIaTS+01IhWs/OvzsL1B0kami6a8TT4KjnSZuMcppgYXFDADI0qzWc9AFIsWEtZ
ftZGhQS/OqfGh4qpjUKE/VqxHlnFhGhXcBh5mAvVQDdjdKOQAJK3OvTLt8rWN0qUrM48iymuxsNb
M5ELc4ubj2kc/EWW4l3ebfu8ZxHZ7LsZ5HCNBzJ5Ben6qnxOeg6kLAedlPyqYljdVTYF/cSbCqbm
kpc1/ziNC3+j/FZXoJKpsxvRSm1DF15G3Pzfnfg0XbEKMxOaiDp79EvVi3WL1QU9+cEz7FePaBa/
PUjPWxSZ+OoSXFicIIiCTwVXSVxHlKSvQzse5jFlCcv4iGHEnPFhZdPu8zKS/oc6Jo2Bk4XL3mbj
zqxELcAbzGq8/Gr+753YqyFOXqdb32KI8NQ5xEd7vNeO/PlH0pk1p6ptUfgXWSUCiq8gitgiMUZf
qLhj6Fvpf/35Vk7VvWfvZNvAYq3ZjjnGhMpglLhMDyUeyxyyR5cd1by76LhHBEg+xlCdMTrdLL+o
3WyzBUhAwPwjmMFGIeQCAFZo4UEEPQtFXZ3qtN/5kWwKBl21BZSiIbHJ1/pveMlIC8LqDokOvfTa
lhE3gqxV9Kam0wF54ufivamVW+PdYlmyGVpZTpa48uQaZ4M+VeRjjbA58jPgcUYksvp91zPFQhYJ
rAIugGGjgkPqg/qwFJzqwU9JmyViqEzB6qTMXJxob4teOjyTzJZcs5jmYzI7TrnO2WD2jNXndYsV
mqy7ub8Xon/N0J18j0oztfwaEHzTmFNBLoXMShFgOSiRVmG6lkeKDtH3WGRbELZhNKFOoxyYXj+A
XNfF+FH2bijma7+M3vZjsBKCYwNV7UYenCLXTM3TtrQIbZlRPJK7hpZEGac2sxVmKSNTMQIJ1ATy
DCimt8qGhCLw4sjJYk9/+yWKIx+ZNwVi1l3oW3sM6syH+SfNGfhcJ+igUe9aZFRoZ2uRguUcdUQl
qPGKppRKht4S+bQ0pEZOr4h4lpB6pURChGSI8sZmHDAzSsvGIzdUQLoDuh5jW8Sb4p0wFh1yyFJI
C4FnpR8lHeqRsyelEzrunzFTdghCNpSjByiuwR80OPBgDgwksGKSxmT2VQDn6d7pRmKigskAU0Af
okr78XeKmpuQGhgFRA9wNjI3AHcaZQuBvA/YRWGQujNBuibT0pZ4OHUf3EF/fElldRExeNPOdkkQ
rOfkdsIT0oQjD2d7Igb2/sjGXTkqQLWopPH+DPjpaQp3HKdeQMIESEE8rAUoBfXigw0VsZmPgc7S
Yh2gx7iUFJD70loBIC4WPp7LmJC/JLYPAToNis0Czgm4y5DOaJrsg8UPrHVrT61hcQOKrE2MjtAr
TVGOIskuWhugxJshjDoi7+mVLTYX3uXRKkSJLBwscWHiYCY+I+v+Ak08wUdHADluFE0j/hiZd4lU
cDERHGV4/T89e9jMAcGkkECLm6IYsWyzNWMA8UhjKUJ4ulFeaS9b0nT87Mv+mJaDJVFhFNHOjAah
aCvL8Xf9IwAEKa3JaUQPHkqu1UjcnwPuyin0Njm+roeVrRUGhdJwN2dovLQnc0R5DinxrmgWwwJm
CYyiNGQ28UxTgaioEddNAtkOVGwSecoA0KtkllQ8FxGTKYRYwvGjDCW+TU/zDHofZCz82UYMNzc0
nsch/4dLrLnkKSl0Tx8uZ6NOVt5CPghLTr06bmDzBnohTXFGrQ2JkklHsJXCXT/4zC0/Fz1BRqpY
VXjKyJHiyQW/LAhMUpBU9C3iJVMH/r6l76GOyUkpKU2oYozxNwQs4vWff3a6VC+0/9azfI4s+ZV6
p1knTDWF1mxBe35kPB7IvphUw/hSSILuht6w8t30C/C4SNGKpmuyF3Xy8A1YBrmJid+d4zX5F01a
0D4ZgY4XaN8LxkZA8nkMvoFI68HLi4aVKDoPfHpC4LaEpHO4KiCMEWSo4hpGXiOsM0i5a6qAviGu
RpTRG7W5Likyz2bDfsm8aKUJKD8DqLgmRDWZhpAJnkWnIp1M1upAPxx/kzLeSJMkoemNpy+XjymK
ZRBdbSl/ryIJHbinmNdeqLdeRhRIEOjIPHrxuwr4Gt5zuqDrIEBALWOQPCF5+pWgNMHlbRLAiwN8
HGF9GBavRM3ZPkvDo1WWirQLVhQYc6gl+XRMeXgB0VK1+EXMB/AwnQtImheVaqrEHgGZvxjLFsnm
Ety3SEvFIOswkdZVRclkHp77AcWG0dv8NannbM9Ivs9glh6xSEmgfoUEdErlBAViCMzBrCPVDQAW
uR1k1QDqIUc9+fAaSTlTMuzQJQ5TNKCRqzGC5p8yBQU+mxPVwBcGL1Jd8vDZwGKcSQbbAzuv0QF7
FhlcDlGYKEiB9cDifEqMcmk0krpsfilVUAmoo/tJvFlMW3ovVsMgYSspjijtLilK/o1rd5aMYICo
twpkhUwcFEKQWSbKKclBGKQOO5XZUDzgVkRFfU5FUwzy521si8ArGBcM3aCy3bymuS1TPhSZtQ+e
0mPWV9QrgWisUUTe+LVfEyOtJlrwhwSt3u2XTCNW9BvFbu/ndFKIR0S1jYBFTZ9M3qE2EGzhmzLk
eLrtwEI31Xyd++VxGqGGVQbHyBctDXhhmMAvAqJr+aPyvwICjbDy3BbpuRIE1Zg9asrLoOQUz5Wg
dRjZ9DViI/3Y7QReUJj+xbRGfvj5h2XxXSgmV8x2AVZt9L9ngJGJBu1YVaBnK2ZGJJpSHvc6Q/WZ
sCH8aRfFL+ifVdOTXweFoe2LyZdIHfoOaSnIXoJZa9fpCMXRs/UGwFvvX2QZiclQScYvyjlVLuB/
wrxTS0k5YyKH9+gAo6h3kLERmkYATX1MnfY2El6HZW1BPShKT0LqQSQN7aBZbzU2U+quDNOawpKD
33umRDkT8kNAY0Mz2PWb6CPtXtK415aBtSBm1OqPFIjzgGhLyCDGADkP++ndMSJYVU4ZUXDGNjTK
PzhCSB/DF3Maf6OvaLLSqdLVqQe06Tt7HxmWE1hTsrlwcVQ1AKn006XvBGhd4k0u+WKG8Ve2SDx0
vE8eIlPEAPNFxLDedar5R3EjIzxHqalSghXn9w2kW6AL+wRKlSGDLvMN4hKi2UnzS/BQARFFoyCD
TEnhlMoTuA6MbgFkD3chppYyabZZYm3y6pcun9nUYGYoJOV01mh6wC6IdjgcIZSfv0VaXWOqPFKv
jAYU0Ji1pu3yqdnMoC5WlL9AQ8RAAl4tinQBCoQVcAyBkxJJmpjmEwVPj7WXUbOSJh/kn/Suwl3U
aH/Rnni7aCJSXBhQSoYBGyoEQioS2eH9b7aEnRu0bRANFI5SsyiYa63piVICBm5/jGlueMG4AeRv
ee/eCShMx1RaRaA2C+CBnlZBaGhUfVIlOM8ZvmKafTkbN4GGH83y7DPpmrNIQkXMBIe6GjXWdB59
Dpl2LuGBWMjj9R1vPDFpwBTzuJC/BAhPGa9krMLXadq2TB6s6LppGTgimlGSaLO4zTrSM5iKfP/e
1M8IVKcAfYqR+r8NSs0ASAms6us0EovhiGWSiIuh1aFFlb3XIvKLeUJz+ru1z/AGlRJRTM4lzfbA
Pcy8/vYHcc8aBmRyzhbktlVzSBskavFoo6ahijhF+yqiuzff5cR24hnhnMesc6HJf+bt+1vKim0Q
UxoWLndK1i3z93FEVAgOeFrgKjBSLfCNBSRSwqnXyr2kt+3PFMjF8z3ai+dFapdvQIEReAUZlMKA
a6nC/JhB/0SvfTpBFnD4S70Y+xrQCGundNJW1aVpcRERHDlYK1C1I4vSAr8S1UfhdoJFyNhQ6UZA
RWVykhZfn6JTMqlDppEKOBsWfDBBp2iMWRWZLTR3XQhoTgiPowa5jWezn6GVzws1c6MgtyYL76vN
O6OfiWrhHTbyfZeMTrFksGiayo5WxeSlzEmgBtDB7qjjToK8sGFKWCeAzhBgswc52w2RdhqSwKzm
7jJk+EAAVJFJRFWb5kGobgRlSBZw24G3KopXJ40w1DExRiApbkxAmrOESeUvIB97kVMvqleLBLZE
Vage/olD588Vevja0Stzp36Xx3CWmfOm2PcZOVFzmc5E7b5ly8bQJqc24iOEqD4j7aIaAonLHwo5
bD8hs10J8dmwmJ1ElU/wvyBATvUk6xjkVxwfs44VSynfzWhnDCGcWzk4rBgYI3J7zG/sE0BncyXb
jFoE5fEEfO5WLooNeavuQdW1nHEY8wlNyQ6MBkK7RL+TGhB0BAyHjkrDhEXMcB75NeQtUWEKNI6Q
M1++DxqWRKPslNH3WZCOvgvtn7DBAtFa0l+j/svImgRpFiwtGZnmsrGzbETIKVgXE0gMEA9Q4KCB
HqGux42UfiXgF8W3Fcj1TR5iNZRpuRpyJi1n9Tah1kFHzsyQwpmc32BWs2UAZVW1gXTqVmFyRDQ4
Z2W15UOJZ9agUf9clBeBe+lSNG+l6ljAr1wQQlLb8eNi815KG4EQKCsKQgGKr0jMz+JVQqlL/Erw
QLy9kYiTSRHqBGV8KgRzDCW7RU+O/w5SB2xMnfEspnBIVHJ+WS4/B7QjMxxEKGL7Ym5KHqYZUfZN
TfG7LOc/eaRaKlQisTL5zhkKg62FCW5sVsXsuZh6Vz07lzxroIrMRPCHgKNg8n+8qNwqQEx7GILr
AEA7BgJliy3yHOsesqoMJO6sB0jLsEqHQ9VuUaGafrEQRVTNVMo3dIhqZldavpbbU083uHl3O2bV
qCWui5Iu0NCnsdGlPVgYWJsoV/ehJTMwQU4oWm0tveIOKwrntwmuCI5JcD8TmPWBztgLbJs/YTS5
6Xhi6AZmPqrTk73AL4Q00LJ5uO3aGuwzTb4+OzcTGA2jUUQhW5ExQyoieq+zMrEFWZEYD9FAtcg4
GHUufCeJYlgxHDIEtpt6NUMwYYcmUADfNZQ4A1ADwhM4ayBHSY4C/lRmE6hOlXMW/0vVAnxMa8eT
2SksARsiSneZyZTeQTZF9Cc0EGUBrEu0nTSedyHSWU3jfMs/DILbqTfCU9Kiw9z453Q5/akCH8U0
5qCQS/hY1FqlJ4zge8xKXRKPrirlhzry7XYJZ4joUaQgc9Upw4wJLRXgEcaEHwmFoKYJQ9qeDZrv
b00m/ZOl17z6q64jWfNej2hkJh07EV6uJpM585wEZMnMUUvszIcLKWgPNEmHsasNVQ63Vb80G7xR
gkt7D78ZqWjQL1PIRN/rWVEbTSfxHNoPxScO8OdXKHw2UYd+E8UTsDBEhMpdxiXKsJKIUSpioZQ6
bhRTj1YXdl7B78ehJ9hdETKsB+aVUrhK2PGaRitXqijIUAjOGzxmGy/IujLbH5e4kxlMtsWWtrrk
qw///f7ymaWHfuMQSAsqlNTUua89AyMDp2VUGjePYzgu2XcxFcyYBQ3NtoT2SJmdRL45E/N63XaW
IUg5ga+FHrrAkYie9ZzDFwxQ0wApYKCfoS3ELSXG4apr+c7dQYA4hkIBaojkTi5ULsPIDApvDaca
sp4KhiPrYjobzG3NaFlP04+lRJNEXb4vcR5co8GRgxgAfLVNgXSQ3PXUn2YUy3XoCOB1kIG1ToXa
T7t9h40jTSCLZwxVXCeUDL8+acky6FeSGASoqMHQnH9HzZkpKujzQFS3Gb0ryr1qs+vz1hJF1bH1
L8W0BJGdAGBvLcpjm76smccaNkFzwgGsJPpyC7p4FM8C+mRFPtEjdvUM9MxCYWQn7KgxowUBCZvK
NzZqd4i92a57z52BecdMLay03o3Uuiu4lKBJhR9/AXpT2nn5zOo7BNKDF8IebP1F8xn2NBB7JVpV
6KrrJevAoO47om6/3GLHUBtIaVwTRSrR6c3UQzm2t4pyn8jP6BUNgWpl8dFn1LstZgfaIWbgD5uq
9B7+sNxlme9o8tttmZkPEGueFAAZOu9ehfVmpE71jpJnmjDKDwA0bMmq+xHZlXzmiIZ37yePMpb2
Jf1VlQKL39eHSJN/PJnWbh1/tgmJHwwFIOVg7Grd9zhzRDL4llAf7ueBNZeo7USDxZCqsKWTSFlZ
yjT9lXC1wil0rBNYK6cq0NBtO3wTeAiE+bTpU+TxQY7lTaoPLSqd2Fethoy+nVNTBBjlkQTOgY3E
6xCOAgqA1aIFFwGQOFosBR2YNGoOaCM1oJiOiVgUU76GP5EPXICM6FIQryCmjblkqHWJVOfANN7I
+EcGs26lTDcp8+Il7Cs9whWjt1XVgA0UbAt8s7dgLp8VBINZaIXVl6Obcm3NmxY800AjdDHzfPmX
GBNFnGFt2dNPH6TwMWaj2xbr+hqClqjk2d5vpodaplLJbPJEmh/p/0l6Tlq6wAYu+o+F4vZR7Mw0
B6UFV+WMz9pzH+SfWfiKqDBPVLheu9922ABf3i2a937hg3nY1BrKmeum/1xQEyhtqNWlJQNaR0+z
59DMAZ8u7eXHWK7okvOJfubEAENAaJE/KhvmsrGu6nytDPuZv2e9qdAy9a8U5PaAgLZNbpfxPaFt
oh/zVs++gZQEu5guv+GvOqd+wN9CsxkI848kJIZQXzmpxR7lW2ZV9a6BUNAENNR+IzkxoKGK00Db
nZlQdDcqk1Cq/JQ/lsoqZYj/QP2zAUusHuWWW2Nm/oL9gg+OZjGqtEt1pXnM6Bj+Vx4b6Ix3tGhB
rVFJPM+eUKuRBpMklZxegCrFintDYTH1KBAYNcI0YIZmO608vWnV/SIawpwSLIyoT0E7Mj6gy5TV
I+GqncXnWLrI/imOqAHRtdwsYVOnhgv0h4lDOv7zDTX2qlkJ3t3ub/mZXvOgbabSVdgCxoDXyQgV
xgT1NYim4k0/OOitMsArqCLZrrC2SpPfhDMgzVHPRa9x3CvqiT5fFNpKVZth98sQNPgVGdwnFX/u
pptDPrLNAGcTI0EreRuwncBKLIGvBiLLXB918qfIKWh/YT5ZYNG1ZjSN69LDE6rm0J9NP4JHQY+g
M5hak1DC/aeicj+H/AFoD9IMenadw78IOGuX/uR3Eg4SoxmlYLwe4W2xkl7NDRIC3tIEFB2N6tHV
iJDrooO48Z7+UgcRoGQ6uwEQAMkYuvBeuOY7lwWKujTaeQuEi/DB46fCfziUgoYjCd1nhfbAhmBu
m9ndTfoBPomTbJsVhB3sooy5qUf2QhqAUL2hsgjJAzKNhR3CgXahPBGG60G2AhoaGCLQLvpkIuIU
hIQcQXAFz8BOphB/Av/YXlLQ7bGBVjZRXG42xQrVRXTpBP2Mr7+f/cu75XduD0pKasisOERk3JFG
39Jc0hGB+BgpBW/lHUGN1GjHQGlB+saJA5MVG3TtoSf0XcTsnOJKULSG7tfJDlD2rMNTdfBMZddY
q2NgZUZyVW68932aIj+/Vay3lTnEFNuc7omLRO5jeqPK78s68zLx/c2q/yIhsi3s9142kysqQdf+
yBqWgC+uf2ANffacnKOrZ4xm4SRObnXWsjOG54InY83gRX964HO54BUPLowNqOK4AJljcgZcy+94
DeeGjBuFBaZFfeTpkd5Gl1ISSwDC6Qb1ev8i12kP4m55hjxfkClkOZAZUYKBT8eCWvmkXVKXAdGD
amfH6OU9mQA1liuozpUba+1deCzVi/MAc157gVGofXGDWChG+Kgwf0CIwSZHiuD2tlM3u2hPLs27
jefEWfwGDpzbW3Zu+YSARHnObjxx1r94VQhV6fCISufIYadmr2HH6ni39oA06MV7cjLYGeLyX2+3
O02fbPI598xVu82pvoIotNpNfprvmIXfeWa+jk+ZzTydSdJrlmvxf9ZnS1OBXP9VHCYrnhovUHbx
ermFkHzbr38ks9kxn7mmDLpF+tKkMWv3m4otwJQJMfDyzFEGEHoT9Cmn6X6mK/upBau5vVwFJomm
DT3YCcymSeHBRE3MptxrYfLXEBye+010aXbTVWFnj+maYJUjW1oo85jVJjhmsM1E5rAZLMiV+HOy
U8/1i9rnJV1Rgl2VW8p+63bTHnI2JFiDc7NNjrx+w3l5ZIfZTflX7so1ud0WrM8qcGRzuHkXz5ib
xaY/KHtGO6zqoFjZRrGCS7XxT+GpPig7Di/y6CSAV1hTyKxA2Z3xKZZ2SmxKDE63y0z/RAh5KU+Z
8aOuqgO3wq7BhpwW5/eJrzovGM8/tAfs2bm4MjvudDflhv+AM4M5oWvhLCM920yt+jp9jofiwTzg
TtklDm/Rh9vsFrvFw3dp+3CSmjM7bfk532HgmExl0OTZfr/dYuMZ0QYXaMnmm3ts+bjkWmxYbwtF
QiO4INZ6oiFqs56P7vbeDZvSQoZ5A4HCutkXx8L2eZd3opJrKw7zIvfkkO+W+9kuu2rHyTl1J2wF
TovYnsUrcPpSLw54hhaAvM5pj7bSvTlxurpbeeL+k9f8RmFebFU24wv2A37KNYrFRo31BrT2kkwy
WAwKvSh7vkOrzvJP4Je5zdludhtu8xvchDuYr0/9JjkMW+Spd4EZYJnR3Jiy5UqmRzi1yk3dVjxl
wHgm+2LXPNFfv053zLKcqheL/Hc+RQPmhaLnuuZRwC/Jl7NhmPW8cm3SQdu1R9rdhraebEZ7ydap
DsFecrP94GhP3KmJStxlgjVH7cwucU8qNYNH5zLwMzXaQ+JMLbSC2OzicRSb/BbemCE7MgzEqAju
j/9iW0Qb6XOqq3eMLS7zk4BjeqOkg6UGARLBxks1lJrut98awbV6jC/5nrvwGn5iDDB83g2VWVXP
P6RXfQXdNruAS93VQoxLh9GIoB+bYhSPyC5PSB7fVZzmbn5Z3jFTMXwy4oEASkVUCqXDsqaaQB8H
jAe2DiJdXb5DovZZ3tDTueYXjAqhCFayZgia2F1vzug7qdfU7TfapT1oFgaruDb07aJD6konQhMl
Mth/SOc9pN/20Tq0X9MnY8epwUOx2b2zW+vUrxifBagRSrxi9SIKwifD9/4YtuonZrQDZ4W8HYcu
0CVFjx6Ug7Ddkd0Tq6AuTr68K932xS6g3M+PychRiSBFFaRrb6DWG2S6sOvFV3rBnfk34kcMfrlu
TvKdHQyZHOB+9bv4Zlf2Pf5s+cl8MvhPyLIv8w82sPTKnAFkm3CX8r3fjC+m61GrjwDqwFBznIHf
P9JqhIpuym859KcJj++L4aXPGOheZDjUzrkGVp4Tcadf3b/SKdYksL3b/N/ik3Ofn2S8EkZ3uE2X
K74V3jxV0QkyWEKsONEinosNCjgM58HOQDWpc6GTZjvJ1+IyuMk3vCm4DEB7OFmWgvD6lrrlz/AR
rqT74h5/pWKX99/+P5I0Rzrkp+jQIW/b63BU8anVCy1LTgJRAAldfdCYCuCeT8sf/hFnCSKWXhAx
CGwl0M86LNnbZXQJ32pMohWLzvfzaTPC6geGrb6WP2wzFOlYrsaVDjxO0v/J/v3EAF7Ze96TvYb2
Ni+uHnyDhsaYU1/Zuzyn3OVfFjbM5c0qsbUjgazNiCsCAAt7ukfH0ax0svv78rjAmQCHs9sDyTcZ
yukzwUGk62GHgdvVG81gtmKFSrKpbolZtsF1eWYtp09mxCAY37IzgnOxz8yIg12eZlDn848pVrZ6
hf/YJixy9KhfyhNrR5w3tyKMSu4SZgx/C81LCEWRO7Q1q9u+T/5Xgn1nTs0R3pslSBnw7m6BQ8nO
it1hK4q3wg7hjHeDWxyQ6Sb+fLwJo7Bsh+LFl8P3TUGV0rPYGXh3HivPgVAirvXMmd2iXc3crqFd
CGuKR3upXn1sFg9e3rlELAoWxSJmERuEEOZFZJrXPP/2qj2LF1useBDUhOt8XWA5ZrvggbU91Ee8
+Yt6kMbq8SL15ROL3DE67UEmUDWUfTkh7BLFFhcz/nZ5Ztw+Cw8+lK/FRBGfTgz5Kn1PzozDbW+J
pWHRKz4X65bYgZN8qCt5m/347uBmBuyDhAOJw5DvjcItYUPA2M5+cYZX4t4/gof/jxOiwDXGDGdG
7EdE9nY58myP+Vd60p7TZ33NXqyzeueG8Szw+/A82sv8+Xbnt+7ZOmKH2UQ1L4XgoXEDu3olVvYi
2MEccD7HFzsRlP1tehs/2yMfQELQnDEOxYOgC8Tipbgw5EbEzU8ohutkYC1fBicgx5rXc8+Ex61m
Jss9ii5o22onyQ43S6e6jHCWEltiHFq+tmMBiRNh9uV2su/64J+QROKhXrPj5D7dR6RJh/GFlNFL
OSzcEvJkPXLaS33ETLygCoOrz5gwMMc4Ji3vT66EzdI8oZciGu6Zswe6Jw4qeQgR5/vEIRfPh5cB
M3fh6CPBwWAzZ6pDprPYwGFS/TJ1dlRu0wdzXFfQxokBX81h+hGelNvcYoqeSmbzIZ/h+drXRzzC
+Fnuk2Mtdrh0nXx02+4noh0T6uWNHIxr5ISxtuIMk9/xqJ5FT4JmeGgwLcXqqS+cCQy2/UP9qSB1
Kpkh1uVfaEnVjxaxDvpiL/IaIJTJi5xt+sHfatRyaWiSm5JsmWz86QeHhER2WosMXL1PLR5FzDGa
Y/v6Q7TLXd9lcOUB2elt2A+3AqwsFvuQOfIjsBgyv3aEdcq621MiPFH+I5+hz7Wa3IH0mdCSmaG7
vOc7mJ7X/UZZ+6d63xF+ZJvEYPrZwhesKSI56T5dQzr66ojSxnPjVlfOa+Ewadg6rY1pflZGuJqv
fT4hP5FAvNKTegd9smmeIgullICvba/E6wSKLGr1NYHolSwCnunn+F1caic8DU/4oa84buwCIQOP
pb6Syb1vMJ0RVPwje+uv8yerz7HHEsiv5gd/zaPnPGBDBvpnEFkwDUOI3gB6hxHQoYWEDsxWJXlW
wV6IjEdsURwMqTNtaM7+A++DLAacfFAtipleZDvpc7IAgOJbPf6HF6T889dwFOaGAQhKPHyKditd
tt5DeqkstHZjy/ciG/NguADDJtwVW0FUH0qdG+o/2SkEE0Qx/UvZFw43F3/1BxylxZ7rj8NtfPHh
3L7/VT3INdoH1od7h+CIlMv/AjsBPPcDQv8r3wS/Dvf9Q+zXiRVH5uHBb7nr+N/0A5OLrgJSIQHf
BmjWwbyS7UI5whwcavdCf5TWOdU5+v1UYND2JmmEkxChWFLzitEondYlv9E0Ph9rusBtQrBEKMGs
KV02Sde++EWEhCCT+CsPBtPK8CiywGQBFIRFOqF+M2rmEmhEYQF9kWEde28hN0wZZC+ou5g8h/HB
NdF3ZXiY7lt89HY8rw88GyKJOsZBfAVx41xHl5RyUvjFT8XIQAepXw0fgk4ILrzRZvjov+tPzVKe
sctb8SWlm350O8VKyAg6Fzd0AtR4kD/nz5CncYIij/Pk3ZirlO8Rr5OvSJDeWFQejHYLT+ODY85C
YmfgrmEK6P3DG8RjiP+NmI9ohy7GVnqhwblXnfEb+/asLvkpe2k7pm6IABOS4LfV8NnlLrGISHYU
V3yKO/HXlFB+pmP8Fwe0P3bN6c1+PwJtIUYggHmRlN0nIqCSXxPccU5ghx28lev2CK6WABWbTvJg
s8OwRIyizekiYBNx/Zfwc/FTvJKH95QO0MK0R7AVhKjszCdVJGErb9olIUzB8l7bY/sC+2VPP6pH
6XIsNIC40NqtYrf6Js199sfqwe92OFa8FDWqM9Uzvl26cujeT+XWfeB+roEzvyy+57tE7E1yOgsz
Bm+63hMp4UcGt35M9+mdybXkBZCQrIoYm/OL0yVvH1/t492KaxQikT9LGMOuJFV8Iye9TwDA6N0P
tuJF3AKYWJhe6RCzyIu7ONKECqU5bGdf2mk0+w3x57H56KzoWh0ZCbhq64DKQL4Co3ZefiDV7hAJ
HILX8qztqgMhN1k+l8q3TffBrvtAJuUMV+ZaustnDsR6akW27wrjVq8XJ4Ld3+xKTsW5uhYv2Q0s
5iGOeCRgz4G+2LcwmhNM/ZVo4n9seFQqsQvCczIC8G/5KbzYvn+wmBwC70liQBUU00MrB7+rfoZ3
QAHfI/lgfu9O7RFClWtNfj2/vclgiwtf1R/FP5cnsQWZz7eIIdyaitXkg0805wfCMpKMmqAv3Cbc
MJqxD4ZFru0BG5L+Jh/Ij06Y1qEQDYfWd3EbCd9SeOu+xgcX8I96mkt6yrKlq/ogDsoRZQ2rpK7I
pJoIi0iIS1f6GW5s4im+RmT002d7zU/EIo52YSlaNjTVDmpULjn+iQUjshZGjW3GweIvPFceMH+n
wkVCJ0oH5Fw7oheXx0J5+9psu1134q/4Rw6c9izd8cqG4sPYP2IN283sWT34Uqwv/0aMxqsx19qN
Dcqh/qoIFx7Fg+/iIYtTSf5QusRUOJL+xWKy5/AbmTBFlDEezRMznDlhw6/YXbhVAkwe05Ndhzn+
/94hcMW3cd5YDb9jBFOcPYwHTk46cH2Tu9jgKJG47YWvAnNGtvXnCBhuBu3oMZT3ogGBlwGfqLYn
NjFGdMT8YPI4u3iLv/0Ezm227z5KHD/+4R+BqXQQpryzGNaC3OoM9/lnjC6qzR6T1RV34lcmCV9a
rNKJMAqI1t1wPOm/mhRwCHQxRsGe4yJZIP8ftnNHPwa7iX389p7vH2/HtUI7/xievB1XSFKNSunb
xcvwkfi+xaf/j/VsH+LYNJCz018xFjC0xfBNrfHRPOGBl925mf5I0ItXgf4Gl9IexQUy/XfkchuK
XIp4CFQBeCYaz1scbmikHpwWib4zoSbbByoBitM/lYPHUG7Dlv38AF/jUAPFNeO0+EtfrHlsfOh4
lQg2MpsmEhuBxIEN+Eslgo0Bsm758pnawvWS+FPJpy71UK/SS75ixKH4wX4KRSh+G4sT6XkrUcPo
dU2DloQ4t39Mn/yGi5oWK9K6Kt5Q0O77LftBbsC1MKeHzSYmxzGj+8mWv5BR4k6pcb8hnxbxIoec
lF+Fye1JrKtBAA449L2S+XKiWMAK3Edl0jXU/hpD9KbQYRKadtE6Ds48Yw/CGRoeS7PoLX4cZKa1
1zBkdJMVww48WC6Fq+fYsh3Z/osX0REUJAQ2xP4gxYBjsKDhCjbjLl0zIti1xpt6xb8cx00MgsP+
e7A+HwhAELZsH0iXMSOrqg25WBMtEPLOeXTsTmweFIURz0GcJAi9CD0ALbPTcJrqK/zzmLyE/otC
ayGnWQ7YwiSNYP8SjyhcCouJ7hYrx6HisrEIWFGcvyi5EoeNKwz9kcunOsJTBo2HF//ze0xgA78n
j5Z62Lh4gJCAi+XG7PLM+GhyJmowYguRLSq6yzKAaF18LtiZI+VtJFBWKqVPoCNGhk+Gy2bFXejf
9nW/+TaPm/3xaGz27t61zc3dMhx7Y1qmYZtHy7RtwxW5ukfWch2Na6df7b35awe6fT9u7lP9+n01
7Ei/Xr9t/qh02/w2bMs0j8fj99Gwj65jGlfbdHXbPfIua28b+0C/2Xanm9/uzaj0772rH+k86O7v
5mg73+7x6Bj7X8uxj7Zr/xKBupZhutavYRquGeiOZWu6axi8lPvRDVNczLd15cJ+j5ZhOd+OaVvU
9Vf+ChUyndqjcTQb/QqdoG7yGXf3Cn+cfv9hG+i82eGq+a9qXJ1Bt2zbMflOw/g2tiBSdOvX7XR+
Ea/cTLf5H9uAX8/0bwBeK4cNqLs7exA/OkfXsq1fu1mJt7hH091x8XyTbYdrcZXHX8v2V+7117Zd
8+ocj1fX/XUj3b3ibfSj8ete7W+xuBs7M+yfq32tjCuAX/3KQpOlrlxewCJyeebRRoL5OOXWf1HI
0BPDHcRruMVA/+VfLds0WKSVzX+Mve0YV/3b+mRNryy9bcVrrvloWOIK7aOnF8bPT6r//EY8KPwa
9SX8sMNGVcjFKP2KIk/npifpNcXQbDCwlYN9/L8fQoKK/mnPfuuZ/GJnrrC7c4rehDszoC9fEjRZ
gutmHvTYZlSYTEU+oQ+ivr+0GR1xqPokaBeBMc1gLoWDcspRW9AmDN5fRa4CbcNLvQG0V58wE1mg
ePQxf6CN5DGHo+Yr6P295LNnFfkSqSYpOKAkVPkzWIrga6HkPVmu0vFtvdPczJbjbhQuHvPQlN06
lPLNFLTbxRvgf/cZdwGGA+nFWkzOlQVUfdXPwFz8lPkD8NnNuzmIGf2lwiDu2KwbNTwE3dsCdRoV
H5OiA4OdmmQemcc0DxKCc29pLDJ3GLiHsLOXTHTIbcUAV2BMBhUJyJYBhE0oo09Zb4plYbSyA7v1
8T+SzqtLVSyIwr+ItRRJvpKDKAZMLy7ttkUURZTkr5/v3Flz5wZbkXBOhV17V5XR18vZyDe/nrCL
zWXPUG6I4zT1wLkg23vT6KuhBRln5fIsMFMqBtagTZbsfPDj8gUadfdZFhklQy18DZlM/XD6ejWG
UNgdkvPPebfz8JDWdHecprtpOE2t6WYqm7vUsGjqzk9IeYhgGUOKApQxjtZXj5jtS838IKMKcPUC
sNshBkSp8Db1I0kzLfOpxQnI5koOzMp62FD73oyfTO6LHma+2R3p3Uf4d4S8zbRsftRuK5RFX2ar
KtuBwCr0vzdKbwZsy+Z9Ac5AtbFCJYoESXO4bOI49SVypdLSUOyb0D+4OI3HNaQ7oIUnGXc2QQsZ
WyvqqygRaXCgIOK8Qpl0ILcohcgV897Cmw3esDfhmlgSkBd514oS/ZQEjCamx/G6mDQOYWjYzl4T
ZkKFn3XhUp+gWnFNFHfAYLh+8yZNBo6kI8GBFikimzPoesbVMXfBV/9Q6t3Nz991BzEamdrVY9a3
B8Ld/+iMTof0SxOHgq50VBDs19ikSRLzRExlN5xKDESajtg4v/Kq+pPmyKxqGvcghYMyAmLD/kTz
TbxF3E0zwoMosOMb7iIY4woIA+5zct9DY37WXaj3JMooChfPZLh+JZyy0sDJRVDLuIUn9FQ6aikW
n4PAh8wiQzfHEemZDL0TXHiterBQF5fwFRcpQ4SOsP894PIJ4atzSfRFTSKZZLNuMwo/xE7rr6c7
clKneOyAnjRJthj8MJWOnvDYDSLzb3r30YhaAQNKwhvkTnNE4yEMrP85khO9bTWWUS/E1xmflkx1
Tt1zMgAUztZt8Jgy2Cz8TAerz+KwZfE80GpyY/af+XBNyonP65yrPYjCLqWGlL6Tjgzg5ZI1u/AV
3K/T20x1cKq0D97JdTUKH4vrSrEJwNw+qJynXcYjh+6VCFLzqeLS+s6Dd+FR/gVigkro0tgzOMLD
tTQ7LYL0HYzDkdMGpIqRtFAClL7bcmH41V4KKWX+lAsgkSOtKpXdNdDsg3tNs1k2g1BsXam9SEE/
UVZjilCUhJh5vu3W5UKZ3Jh3vb1O2u0ledGp0aSZ3IEOqFQeO4+ZcpNy8UpAs1eo4WaPYz+BUpOM
SAiL1QHRNRomEYvC/5vSsJArJY25cgBBa/xtTyBE1I+qNRkA8y4+YXGjOEpouWeUb8z43Znk0Bqc
fkIfvwl1R7KOH/PqvdJroHsi9cpchC+L688lQYjn0MQ9lP1mqkR9oLkEQhxEBlOHdOtdAil88JPD
FHzgucrSLi49SsDWa6KQ0l52mc/Xp5e9MRG4gZHQPYzHoES5B/YWS1NaG+9gL4SqU7vwf+37Ukve
qW69XHpiRiOPQRBhPhVYGwyMZQYkXlPsZNR5zFallvdJyV0+8XVSriXvOdHcwWQc33ZKos3ek8uk
hn6Ak58/NuPpJ0SuEmu2MWndUSjtnxNRG8iccUiDwBiQ2as2pU+bKhD4fPq0pfnFo4kM9XDZBu2w
v+vB9kXVdbAdxwaWagqXya6m0pyzDL5T2HQ2b3cGLr2uicQgKzhSjDSGIsa58LjhVj2RuPxncHWZ
UcSCwWZ6ms/2ZY1SrSZSZE0eX0wqBY9phOGROvulWEzhxaB2GkOF4Bp5CO9oXm7B9TeQZ7KbkXpT
1JeFmSLCxDqgjZAyYU55D2gzaT7Tu9BTQJv7WnRkyQaCbCSQtmO7KnYYdyYJYiOwoPnFbcRwOfv7
NQc/xY7++rcfTCw4PyCem9MmxNT/+ALiXvsRydtxQexuMpGSz2N+u4dd/HZHhoBQAQc/+aH52HWV
ARoDrj/NF52y/sZUf3ITo9cY9huZU+VUNMfBtL9tWrU8GZqCuWZ0FCjTuYHHVbhYLmqhYGgcAjPZ
B0Quly2eSF0bm0eaAzJg89hH6vmOU4A2mByFCUWkRuANGiNQQF7kaMyb+h6VDW08BEqbIT+zbhKz
UungL2prqAFeOiAkbadMgz5qZrEiBwRDL67igWSL+58a6uFlNVww73ZJLjaiy+r28EMnH3U9BCF9
r5QfqvbMvUX4hLBNFOfUs3YCb8Dv332YLJ0jCuyf0zh9RN/plzL7MKwWVcxUqV+unY/hbpq1ZveT
anHHA/fmDU/7y20YrIBN/5V1sPODyXDd/MkTY2ssIb5E9Yo3k8H4iitvh2uEkqDee5aaGCwGuPec
0a1+Sn56hZkSdkwQscp1OcU3q7Sw2RZJt1bX7QymfzWt1kPyzK0oGi4oNDBsYn/bFavR3+d4gG7y
JR1jNy21n3dy276odY7+bgKcaE+vRFA217yPwT9/KOamw9jiG5+z18ju6bzF/bDwlJgBA3bD6yS4
Q+/NN86IWAXwo3rMVYsVF4wtuHnD6Jl21t3Xw9buV49pFn0WbPsQCEU8NRLq+7yaX35Gyf388VAM
/IJZQhloJ2PvyX6DwzsDA/EaLydlfto9lbSIRO2VKNy+Z1JHlCDWjfcKcj/bP5NsD+xDu4zVE+hN
CgYnyJ0Thrg54zkKtPl9CuTkomxZtpMPbASabJqKfXGYAGXrCzn4UlkYW+M5KIXdUxnVgg+1UNyO
pdsUEFZSQO8hjOgtoHeFPdjcAmmeyhiMzjr4AxcmkKtNs/l7BgLJ8qHkNnQA+xZ9AIBz91kb8qTB
69P7fvZyoVJAhOEJY+jzP0AnfxxUZIE1roVe+y5q+qRZP9Lx/OBX04dDM1n34DOxideHU4Skc8Ie
/7t4/sLP9CXv4QBCOq8J3zbL03w6ZqzHDEiM9TBtfG32TCinzooVZ/AFfzPc1+4VMFIipHTF2JKt
/NNP2IaA6CkUA7gGkISAP07SH3d8mGb7RzieF9x5A6D19nNRgWSANuhw/SfT+AHp6hpP9txpPLCB
DO7WTIlASU9W/IFlI7tm9b9lC/gA9JiQ+AsPkd5hpY3LozPKgAoKqDt9unsTpt+V2VFjU2ICx29+
lFSCv1ugbPX4sOz+aLXxWnUOfXgJ4JC81rPrz4fCLY8CVI2J6dDfvzRPsz8LfU24CTAAVqcehyk7
Aii9BihIub3TwYRdcqGOAzDI0CiAwX9hO5wQUCEqb1/61eFVcJ1E3kyCfZsjfLOLaf3XPM38ngcU
xUiiqBSgtWmROsUN3Wv/lWC+KWVMQFegk18qENQzWMCiyLDJoaC8vjanDFJEgkaEh8UFeXi9HJ0h
uK2PTawE6xSADsMAXhS/VvIJcw+gNUK8DW4H61uylA2RG5AZqAio39D8tHT4dhqYaDcb4ZaMkhdW
3g91TNYzFD3IrNTEIHfyaUKHLZ6EaJXwBXQGPg0Ghvd/KgGSlHsBxf1wa0gPwQ+5O2LjTg8bKDe8
ehBQ3XOpr0Hkmj31IgFuTimWQp7ZADjBvuXZ/g8WAZIIwi1zM0T7B4dyJCAPEDQJYSe7RM1kJLAU
4GsBNUHGAl/juRDLM22K5tyGU7Qu6UEG/093btwkSjiMur5aTevAKJU0k2ykSoHRwGJABfnib+uA
hVGkFW2BEMphXCG6DkVRinFaYvnx1OBQUJnlXnCnI7IE8B/l1M5kH1iMK8HzHIAIDZp9I5qhmzTz
AAXCQ0cpAEgYwCwLzoAwn/t4AxcEP96z0gQKCFmA4qAmUgLIqfwThJ5UCJgSRka1V//4LhaA4ADB
YKUULuqDwAXFjDGFCXVPUWchgKbKBXVFYJlid654P9SSP3zfRxPsoUHpaKyygnFlonhGz1d2GSbl
caeeArnSfUzfv/qZZQPOVbXO9wia9Y9VC67GUa4gY7hSOiuH7VJC46CIf+OHdUFroB7G7mWRliCN
v5/1c8klUsZhpc7op5wqC+AIpBxoyUWZn0tnHUOoBMnmWQDh8SD4Pgg7ozUe+/bDDzhpkDxuCD5g
nDt8jNCCcnxm5gtG7UKTRHkNKM9cpD2nzW1ibfLUvnuDqg1BI1WZmNuobJo9pCE+h/yfGx7zuEVt
LovY3lJC+R1TdZsNqPHKFGa66ZP+kMDwHFOUSHkzq16QZWEwqIJQR9zzoX7DyyRt1x+Y8OCDPFVA
V2pDp5ziJ+fKWuXiUAywrbk4grEhlV+r2bOJatkS56raDH3lMHccwpMZoXbDWFTW0UvAiN8zu0jd
jdckd1TeAfpJ90C0WVk6ZmBD9g12AMOHHyO3A7Qvj8XTZ0ruDS6l6LllwaG4SIKUdYCn/qBFpoXV
fCNdrS0armAcef5kx0tCLe1EDAX08AG/FDUxvoVrrhMwfpHy8YCEDaHWALUMUBrYnWtmHQIcsXOB
TbFa/E5FGrQTY1TS15iK8OH02rH28TWAu6wYwdmgp5bdeI8zhRB9Xa4ZkCu4W4KcAzUOkRu/Y3rO
pHcMxMMf7KFbIkvQzwW9wDCP1IshVRvRZSv4i8RKlCRuPyySZn448T1UEg1XBPaQuT1hY5RNN9WP
Bn9qLEZWK1fGBAFupU1ELko2bCs6+6xR2Z2B2q/ogmiRQIDP+9AhCf65uDXYNUYXU5RSxBFEuZ9F
ysbes2K5ae2SPyGsl3tFAPHpl2APUOc9oySJaxSOIn0lI5AJzAXYbz2rQuwo61Y/c9/YB3igLuWI
gDA8aGGD9uqZXcYXAup57w0UQGJUnojNgUJurMFqEw6D2V6GKf2WMTMLCK7Ioc/9EtPJwXh8LBK4
ZJNbkjO90yKT9C9bECdqJDOCtvJ82Uqq/TlzkkbUBs25Dw4brMPnzFVft4MV8R83aDoOuYYyhFpB
rDty2EiU7m5LNgvfgb2BbkOR40OlzJ++VoSazKeMVEzduQKTF0uLjHZ05LntRXmJnfm0DV9b3hJu
pxJRNEq5gyI3pojB7WVZvlaNBz2UnJRKJ3kwN4Oy1Z6ayIn1JVaAcCrClTbT8Znvqs6fhSroQXl4
iMo9GAk3ibCDTiTJjTgVN7/neYzSryjvXEWpCEV6K6oR5B7FD/aZGIQvp/olVjhF1h0PB/PKOy9b
roG9zXMln1oaG973/uUyVQ4/FCkI7+MXbhWPoZfuVXYYfiaXqLWsEvoVCBeUuLHLpBCejJBCsKCg
YcKtKZk3gH5deAKGtogKy9P/IlTrPabftAzsoCksw1YM+zPF5xf0scA8Al2p6KQYKC/qfeNuhZCh
QrxShSpdzavkQ+u5V/TJY/0aMsX72/mMEM56H2f2Bgq58Aq9Od0aQV4RQ7igztPsOSoL7LbNOuGB
KH2h4UHcRjGJOtNnzHw1mkDYxQ/TY4edDQDFKAagKwovgIlcENieajg4zvfAxpd8YhY51RpEgd3+
7oiKJOocdgD3SbWZQ9gi3bqLqI58FGOZ0wImd/H/gvTyrwqDr8eR4qHx8rR3RpPCF90b+53TPYvJ
nfRlEYUrylPEizd3WDMjQZTeWP/dxRUQGvd0LPwjpR6dQQeqjfvD3YgKjeqxz2BOY7YMVBjod2Sm
qTrCGU0h2WAzKcvkd1HK4bFSykMyhFRKhAmyAwxjYPpah/Fs8GVRI8Fm4D4QHYzdYQfjMHodXCqs
WI28o9etw0of3yL16xmkvA+4o55xm3T15H63G/p9tu5b81CGPEDAKqfPXSIBPoVRApsXpS10Q0zl
62xQ0QvT6A2Tuy0UJ9SXqEcJ0hmnxc3jtKjjtmiwscsU5DqHj7Yc78JEdWgvNgn/92qRPgs+DOGf
qjIV0aN9OqE2kxJZ1MUPy5qXZfbJFodk4FBQVCJV4gDUmDEyhCW0DKOJGE8RAQEzAcTi4/GE8LO5
BnHTvl5vhNwfnn/G4vHvnc8NE78jO0MSQgUMMRDrEM8NoPb2IPTq7JV/Z4IBavoVFUXKaNCCxm2M
qeFZiyCGvRWxRQ8sNGoB1MVH9IdwMaOHDU6a1wojbHkAI6cYOWqK+xndPOmGJtnul8aJgt/j60lN
QMgtoYfrw8vYrfGo9/gG4b10bnVSG6uDQjf7oOk8hMtvw1UfE/0aaWObJmyPiw+XVXCgmYqhJtoh
uqieBM5SlLQDtTtl2iuz/HyrNkAOyIXHT7e9IgOnRZqQ6Eif2UCBbXl5OQXF3GWbzzJYUGZpTOp+
IuVeWU5Gks89IuqUgjt6jN4rybu0hAL6u4jx0ZlKZ6UZKhDi8IJZHUhU0mEC934gavE8+kT2CUsu
eMVVJar8YGzuoZ5em+ldEEuJTwjsRmfeAH0WyvZcPj3OAImkRykeEHcqrCXEw39JCf3WOT+OAjG+
2gOnEOHD66r2fJ6chQQph6YGv+AOTQLZ7z8OBUYEHkEXQ0MkFLkSbH5TTv3y89pksFYRT0n/Bxza
P+qPfGpP3dk4SbkzFJQQPMf/3KD38kuhEuO80Vuib1DIHR4CrU5y38OqTlF2DMwnp0+KQSDJgYtl
u7nvFcEDkUZQF9QU2RynUxKJnPB2vJF/ZXSUxN5DvttkYX/Ch7IIbtYN9sHmOROcP/+fhuGRYv2B
R+FdUVSe5YhdhdqNSyc3xG/wU67zDueF9JAIm2wB6hme4Sb+Dpk8L12SA3I9wjmSBkVcvjgFJhUh
DVjCK8SecOYcnptJusWHpd37JDwlaQPXQwr8oqFsQDkZ4htPW1TxSb5KkZjQgUZ6uu8rjWcdQYtT
hdOFVsy1If9OWdo06swMJLZs7PDbh69ROii2n9vPS2MtB280AreIo+PV0Cfke4hTDCrRoJmLkHeY
Ppf3+M1fzu8Z58dV4q2rVPQIwFgQtFNMZPqWCFsbsje6VQOYklfCbGAMA/EOoR9BLMacjxGPfKjC
2VDrOQqx6mtJqZD3sqLw/twtnCVunfXWzMkfTjBrCaCxzzxkBJnDzB/iuFi7sguB5oQfhHV8gi2N
1yKBEW0FRKjIM4IlwiQRwmrIhWTnZAqkvCgDvjaKR1l2SOvugqqMv4MPQYjD3f2kOIOm93DjHzRP
ATiHtkfgCDepIfcZU+03L38D740EAcSut5Fp06UaFz6mtT8P9EzgTZ+B59U10Dz++0mNJEQMjBDD
5b8tlUUclFUzTutXAJGAAohhB1AQTZm+lwrjL2xATwkKoJa518a183ZeMExw2IUDONL2wYGBW9Pv
kxpfc2GPJlkpmZqBEx0dNW1fyg2FM4nBTrSme35Zd+TINK98DLa1vtcNZoH/HCTGJgUNpZ0xxSE6
ukH4HNkNM4oidivpw3Xs8jvKkpqJXk97xJ7MbVnMH7eYnPw8kOqGTZ7UanzrJ13utXJq5KtL83fJ
dpjE4h1ldNKlYW6k1PSrY6r6VJvSpU1hEEQ3OdTu+IEwgc1Jc8wKU/wIeN9gFFT6hH4FPW2aWDW1
sXuNgmEzv+lzbsjr5X2v6/f3NFYSXQoOBY2QFmOkJv2iJTdp5kPd0ahXEhwx5p4uD7Tzs2FtPwRZ
8kIy9DUxj2Ax7Doxjon1RO+VigHXCEu7ds6G+uZOToEts97rMfAgOr6EecKhHB9ga7FeoUTSAULp
7QJtJqaWe0WvJai8ucPkJo6rZG478hvJhy4ugwxeQnzEVwxeiqqLr3OCOl/i8bCHuSePfD0nxkNp
b70Z3ESvNHpA5NFtvOruJ5TDLzXuciRLbsGg8tbB6CBExIG0hB5kgkBMLCxMNVabjdmkLPbxjp2j
gTZKgRZdZqiZFoMN3rKKXzNlIiUo7oCL+Ulz5uy5V3//4n/2ANuQfSc2M3vNr5NB1JwJX4iz8aqv
GT+TyadItzAFcOif1BlIsaHTzYmhxawDFc9P9xORihOHNddwvH7OiO3Q7k2IWT4pqfKFflcV7VEc
IhiCL4KAfoM7ogbIJ8g38URQnPgCsuoNXymOCCpFkAy9iewSnU8qLEWObXFa2m4VlEbs3KBrGUVW
KGgWVh3rNTqPz7guciyK7MCX47MMuLPjW6mXEL5ct/paiJB1EaHxavFgsoPg6WCj6lIwrEQQSVlc
E/aIBJfrhtyJBySg9xDhgjsLfOz/rJNVwctATnshy/NpoifsBzAWNao5jwB1NPFwTUMeTI+DTSXJ
kBhEaXIIqA6UU4hAFxrqO4RuAv3mJWy4SKooeXMNGHmKlidBT9zgsIQTAZTjsZCTnLnfSCI9oRKK
mcU9Q8+TyuSHJgg0lwjzMKyjPHxvcjQfdPDbZfHdayPGAyzyuEuUBRrxnITPEIsI7qOgDJ7xjPwV
RwXcSA+gEzcah39dXpcINW1j+npb/WkgWLtzGIV+CZNYcHgf5+dM2vHdenKbsbqgDwvKPIhqBHYd
E1CMf+VISjhZUk2cGM8o7Td6CDDoQ9X1XugDhD+GCIawsKUCRNFnnoPRM1USdmm9yRFuUZTYszqq
OYudMwPn1DbaSUAvYKXLQwRGFku/FC2Wf7zCDefh8Gj0pPZZSNx4ciceDn9hqtKcnyOO8WEuiAv+
nIm5wgcFf5r9sV26dLD5xPc997I9sX0ZaMT9hr//9ksP+7ArKYzCqoiQE6SPVHxksOHIyG+wDCqZ
b2Kkj0njKnE/Pxw7Vgg2Q7HxEhlBDeyZ1gSDOViDSFyK4Y5oUzPjgWT74U79He1Y8dxybs2m3rDx
EETmMa1TE2OREW/ROsDMHMYF6pCo2Zoko8Xsjey1sHW79tkoAfFSCoZgtdCnSs7dmA4iY4HY339H
rX/n2dxjBh6Fd7AGONbxzSUv9JkhIgi+VCEYMu/cWfZXhMgEz3F9Il59nZTpKKgd6J22YUHsNLNY
p0iRee9ofXF15MEUL31tSv7iGAuJ4+PzsUhh66uJrVPjlSPErLPLcmyzep0M1RmzJtFGFDZztrmR
mZOjDxFFHGohFiCrU9iQNiO2KGAIn6KJBARqlzwNtQfj4oPfMdzcsU0L2+gRE/21PkfyaDKHEBdN
mH9d0qA3MBb8PeKYQIgYUun3fsakHhY8COwgVpygCjNCXE0Ag0kRgVxt32iw1bhEPwRyRGoSBHmw
Y5i4s8NmlHZ7EKZEEmSzeTuh1j/NF9+9bC4/qH1VykKdkKhQ0mLHs0ERq1Gzn2OOqC13lKGhbi2b
+AGEVIbUlakuIyCHrPyJ5RP8ZdFTgTSTuLc9sa1YxJhAFtn1X/ilCH4BIRcWAWEPURm+waOFe8Q7
xBZ6o2sTcjB+sUIITFgkyDtnNC4CqvH0HT/AB+KAyCgwAsQwoBkof4je/m10EeviY6LqjC0DEEEg
y8ZdQH2PORuOyQnho6Qd9y/fd2dwAO1E4kUqT/SFiYVUyxcTJSqwAtSE+/6xsSz4YNIo9kOPKUcr
y535tyUIl3kGmJGKPhSgoa0IRXgwrNcIsjvLD+AZP8C7xa+Y6ySyJGxm248A0MStyQGFaNZDDfhf
nCmiPNF/KwshubLoyURgpHMO+Zk2Iz4BHq2LuAz+woG5duwFkbloe8AId0vPPYJV4lwWANFqfxAK
TPpBqnj1xhnlXk/YDreCJiJ7DPj9jGKKsJ1CDz8gVOb8uUamUVzE1EMBw/NTPBpHxPhzRJyGQts+
IhLqPhQoUJZQmOF1llqCNeZfiDnSw4KVnxymiOdTYgwOxTXle24tbpTzpOBN9tFuRFSAxgoiMFUT
LNcGtIOFwfcSzZI9InsSp8d6wslAKhFIYS9iZYFAIvsi4MZJfUpX7703gAdAMENjv+Eb7Ye21t4+
zVnpCesaNeuERv7nu2D3grPifq+ojD39HhXqbFQzO5fmPdMMmXd5NEhhjDktbiVlKkm+qiwP6gx8
YdjNpcOfVMeNlhj9b6vNSmn9r5G9o72XHdNj2/m3jb9gOyWDnYOXQkcYZh+7g+6XmgV/MWhoe4tG
jMFDOEOtcUQwY38RTDwn+ncrXQUW7pD1NC24CbzDBud669YZM2hl2qqUz1NGW/Vm4IRgMSxu9dIL
tvftMGfhHLIRVPKIR3UrTQUoHaITgxxAO+7+dDhmioTJ7JP2xrA5GyTmrVNqSIwNz1zk2W9aHIN4
8L3tmZ4v90vADiKZH0BB+DL7h/b0g0PrttKFdpcf70bhr4AmOKrpxkfrJYX+xPkPPb9hEodXaAM0
O6AyJR+1IRvxSVdQBoCzjQLGU9I7nEzhIvtdQZNqqxgwUYbl7BR6JM2uhlVBY6EpRMX4Wa+p2Juu
TF8FspqFIbkF2PlapUUSTcdryFtAzjfEivWT/swa9GwtfPxkTAmg9MpeOvgl+2qRSfx2jfgDyvb7
6Y/P1ZGyPDHtezqAlyJbt2KhK/H7MZHHv9/CufTTjn4YxuwTycPf78VUP8dvNbnTWlrGpqgmPTX7
T1hproRQqI+BmOZsywGo7p0dhaaWrZFlIWBeyVBrrGU4Iru6M1p+8h70FCZahyXekdyTZZ4MpK43
j7GEr04g6sgx8y4mWmO+TdWHEu6/W9W5wkgu5jjVJmDPofv5LrUcWPdBS01QO9m+fTKrv7qK4pM4
3Xta7AeyGvfYyxuAMr2n6RrRi6RKIhm7re/ZWb721vjhUqB9qh5mSLsDf5LnKT7hrHbZyfnIPlBl
ycLiOyF1l+4wMl7h4OqKTkiaX1fLPmdWMgfrlFAG6mGo0tMfGKvhP921XlMFzMlwVQJSWuEd8pmU
XK+oZS6TrzFhgegyPHhYjIwOpkyE8x0Ag0VYPX5WyS7OjTaGjMHmd2HMCjrQlKHAEShmDQVvgmVf
sB8t8DK63SPRx4oZ74h22oAMihJQbRJH6CecdH6LhP3C8BQxXhGDcaE7BK+geP5ELHpsZC+nN9XD
YPV4UXKFNqZdDvU0Yu4xXYSh4cUHbc8JYjn5BrqNGYrozfJFzCTkxzY2iOOBNV3V2ZWhcYhgSQ34
RQ93Y4KpBHXnmRLDcAbUYDErDIUcCA05vZ46CpQvh4rciPiDlp2gh/S/BBFohURYlMU/4u5c1QCk
+Hlfgd8/wUXJ8Agx6R0Bss2iBl/kauVIfdLuLCDLH2hhoQQVjREFslm63LbHP6QDcJa0hY91Kbjl
mFmI9O2z+kr3cOWHd8a1oE8fHSXpucLA0xMsR/pwY/Q7zX6IFGSIEwQsrDx5RH8sqNCf8zjjWQD1
QXfWvvAEZwAidOTz2cTUkkmbvupUK7YCDcx+wWIuetx+leDB5Pic9kMKrmO8Fs0DtFjRCTy73cW9
tdNbHTBvWpWmA9mqUIJryUG/WgpPxTjs8vv63UV9Mf/Q6HF5I6mvZXwcjez8+x7beB9usfB1PS36
X3Yc+4rg2QMyV+iN1Y4cJDHfVT/2P9KyvtDIyvnkATQhMq/86pNQ4WNzSJJ91F2ii2+A6DOvUEjo
ZEDrblergUqQQu1hGPc/o0fYC70RG1+j/f8EfFUPrkPryS11VBqWsIrpI02xyJfpnIUOHn4ISAKg
TjFjlPo/FQfNq3hOhNT92CXYEfDZLm8F8TG60F42EwpGnqQEMJwlAsaPKJggzmOKgC2fCEdI0yBb
eW8WUIdHyt1HH2YeETuZk7GptE0HD+OpowZsPoBpdDga0DE17bTeIsT9xYAr9AAwXLYhFpMH+qTH
46tJKuZ3QTUBE46KZ9DdEoacpgSfxmf51mfUjpkcd4QgM6CnWU/BDFoAURECBVJLghdC55HIdVpt
L93IKRFmn5XvLz0AmPrIJMZ5kQtwgO5kwN4fpqueqM7UDSm9ozVCBHMAlYbB2FHjIDFnUuiwohp5
3VXPxUvfs1FbzTNwlu2HTswWVkU5AYbmM5tY9J5+33vKjGjJKWA1Z1riEfNFOMHSZxuRnumx+nEZ
lUl5IM9Ab+JcTALAlLycSkuI6kiVxrtsTkSOPWTROkjQCglBDLNpydCoNAggk5D8m4uUgMmGRGsn
QhSAg39AX5d2VA7RQcC4fM6fdvtUmYoAl+4Rd/domJ9f91mtBfoIM0nDIpBEtMCXsKIgrrLnixXV
twseS5Jqp1E8LV8MoRRB7Xgyy6ZHCMmQg4kqkZiPOSuKxbL1eUX6H+AYHQbLHfxuwI073fgqFknp
6O0KTlQAAv5clFgroPoZARaNMtgao7eIEy+iZ6KeXArA9H73GA9NFjx9wUVQFj8PgEywBc/Fwa3O
yOrqfQkL7uqqIJqN3aMTNphf+ZTSFzGXYNkT+1YASu6LPlAH1niTs9F/6dNSFRu4zU+v7I4H5azd
3UJ1VHk+pjZW5xNGDA2/e9iXDcNGn9trvYGN3z8Idn2YrGXhw2v6Ci03RGpk5dCsCQAUosPoCobs
GbRDHOSzukmogT2kNT0YFXKrDJIS1Cvm4w5Lk46/tx/1FilazFi3MgYU4PHV43n+muT7KzOyGjDg
mDIfdvvRzKoLxzxd5Fv4em5LKs5iiO11djhJAWEsS/9DtDq8/iknypParGHHjaT1s9SY/YG5vP4x
UIq5KentGfOjChYEgwHRdFOALAn0mG8kMJ5QlPD2bGIaS+WRjGgClAKkISzIH5hfAK2utmEy077K
r0wy7eO0RGVBuAV/s0hCbLS1PAilkga9b2Bf/omvUPcILbZsPl3UQFZYWQXc9iVVURcNr422l/bb
DPcjvIBveDDDg7k7Psyp0BARiUwvVrpErrTj2wt7eCwgH8NrXzVzFhgCXJv8WLAMGMZGLykhEKOx
QWiVFooTdL+HKLRSy/k4TjKeO87YmzRW5ZACQHSlRxf1Swp2qMM6LB71efL6D+240Ohw7bAOTc6V
OMwz0IjftvSt2cFDHjkUq+kkRMYaHTahNbKedqgeB5POsSBNognT3Ix7gOGAoUjgwVGsI1qQdgX5
kcorvR2OiAgsru1IVcE88iv3pwPy+a8zPvPFlFHN6zbkDaHz/2EsOIiFzX0HmHFSLJ15vDu0nzOH
HE2o41DGWUjDAvEO/wnjE22AScU86LySH9HbgxMXR4YaimwTBTf/VRAvieJFazH+g1ZOIxpusxMe
KUgu/91ROPFPPsWS4DufXNjdWUJWEben4rb1QZ086epB3oX6rLIQuS2HKE5kM6RuatHQIoezcLG8
JcwCcUFHWgmYNaJo2R5MeM/dHyAEs5Evv4LOYVKcmaJpgR3KNFPWRxuMEMmMLJaaWHlI6CJr6Iif
jZwpdmplPejUo7gwbaEZTvmRA4AgvkMPhw6voY/nNmQQZYsd5AkHicuKmH6b+aU5KR2GH0D3lrAk
JFKBBGHmgUK9guMlHrPgqwKbc20qT+pJcy3QZHaQlaZLzn3M1EIvtTgh1qHLyqXEykXffUjgqiUu
PeSJMj5llfmwBaT5bfKJ6FVhQf20QKdMFhPfR67K9zDh1aNhMfjRmxYfBLQ8LQrcFG4/q7R/24NC
kBvhxZZHjesv7AEIHQqdSPltNk9vH+z3kjk70SjeVqw9vt+BkWmfVjP+jkE0VwuYb+za3u7gHz/Z
hDI3mynNjlA+qggtS3M62STJT6IFhcWUWNOwD/bF5GP8T0hlnyemZr9sZoaZBNrmi3tH4skrvQsT
2tqJl2t78w1BOiy4+fPG0T32M5vMRHxkPtjay8kR8jSgFZxme2ChF7KZvWV29qyzO1s3BxaDeeiU
1Fu1o6gmleZZ41J1dt5Oxe/o5q0Rn4U7TEdGOvCBsAETAOUh8DK9NV0KLr/3xXtFb8ekToacAFPW
EWP4NZPjTDGq3WwtBlm+ICs8RJ+VKxGg00JN2DA1l8H2FmKFwZDJ6rDkvuC91NknOZmASbvhj7ng
jqSHYGRfzSDAxXH6T9OVTG7y2OQB4DD5v3eYu+PQWpy/d7a4wq895ol0/651jz7A7CZjPjFyR64R
9k4VMG6Z6V9j8zWtgidHhXzI/+KoDIdzDl5nl0EzebFiXPGyzHV87Srg2LwRFoAFLmFz2hYtXHg2
G8PkPgsF3MBOU541z7gyhxZW+gi2DWUbiQDWGw3QyMoWzIfkxYMJQ4I34aGEYXd1EDwEdC5vdjrn
KLuZf0M1xuA8eAmh/jcOv44OQoctVdx3UEnTOsBJrEpI6S2Gup3QojF5ZF67qU96wrPaoF4u4W7B
wmbgoPP6ukrtff/etaVSe1wWVlKarB5O/WqPbbR+f7DzC3QhoKrr8bymA3lttj9yIO9IjJzMTnZc
K/bwA0jbncs9nd8AqxnkkgytH/CbWMEhWaThT9ETheboqmbT3V9jyDElScwEzEFNKKa+pEY8YnR4
1imzT7BYrNbr0YLE73kD5wQGLuVkg8jC7uNblFmZBZpmJWeeZemimLDe1gm5pHXjqbMszAS7e4Sb
J5spI5LpGRaiUTJv1g/Tf82kMTcPFK8RdmtK+3QIKELYLLwpTgPni9vD4svc/txBRIvTs45oO/FX
Qwv/RbkVXyl5lGks8TgB+TwMjzNMJxtkyLkVEfyZDxsCDqfEuZkVPQNpx+JU7selgu4oHlhuCD7D
tuLCrb+Mk6Rx4PzBQ1+i5xUrB86Qhw4mzC6wL4U3sVPq2lYTXgLvRxjPt9uYi4u5Khg2aC5mL3O2
p5zM2tzPLuIiS2dyTDla46U+jnyaIu+1kPFOG2sagpHYkyNWZ+fcTa92Z7NVsA+C2IX1nWSPW3op
FQaSItYbxmr8XdSgssSLH1fDutst4mQQ9YuiLEE9MHAXszNddxs1bm819gekHW63W9nQPt3aqv5d
81q8qGI/3g4oumr+NnbM2+Fvb19OzQ1STTkWlol/mdGWXrb/kXRfy4ls2RZAv4gIbAKvmExIvJB/
IVSSDt57vr7HVsfpW7eMJDK3WXbOueqAbbVgdSSFNV/XuJYMaKVNt7SdDZW1eC5iHpRrue9zs1w7
s1AebV/rkSxvK/jUl+0BzDWDz/ppndUqCBP5+OSVa+3nQmxecv/4GqVRagY8pYk428w371/lONc4
DRypweDz8znY79jq/hNq//13qz0lm9oXQnUIIEI4MOadG1jawdne2/V+Jo3iNFxrFBwH5YtQf+PS
zLnftX+b2GGdlmv3/r1/TSJHvtQtQFjWsHaxHcMO1+8DLmeQHz8So+0HZzy1oVpXF17BP1dfkHeZ
3O5jFP6QHx/jXFJ9uY1yiZBS9cYExlGSSz+6zW6t5ElrfoPv2PT+zQ8dgBpBVuSNsBrNVf/j4yOT
hIiynx7bIFQ457nm6qnf//P7fR686LTfmn5YuRfF12fELmFbJrm7J0DjtWO31Nt/09R4B6lwrYuN
b+lAcVa/IkRGtbdb3QPWjt80jQaFz0qITYL65i1BtVW2jV6TN4e9XgM+r+1as3/oj31LPG0+/X53
m7/gwxQxWuV+ptl+1J7hyWrPtxrxqSTTNIKzlzwxW9173L39m3N7k0T3eNbfJ8s0fg4elPIjzEnt
edP4/Ld2UFvrfpRW0uDqzv9Nkm1tW+tpmMtG2evHSOVD6S7Pw99qz51TvG3iRTUuvXorN7jWF12l
+aCynOZd4ZY0sluqvb6Wah1qoejo6bY5Cj6p5wzGn5+fRu+0sjzGvDUwprb2xCjW1/XERjbe3r73
aD2JSEQb9n34liTydvtbadR+22r2rX16Ger/1P9VO4Ny695vZ2p+W2j8u7WV7uqDyaiYXBrv7/nR
uvb+/v5ZFCs8Jd9J5iWoT0e15v296/NKvaj2+ztvf4ftGW4OtcT+5Advu+alPiw2hpf62/clrSWr
Wvd7bi/f8mNNtca8203e3K4mnYrm2ykdDru+vZZLkuR7Xu8eHVUP/P12jEVy4bkNja+JuecNiMJm
pSMeFTLmekFgOCXnmI7zgrmLBuWsNhozl1QfmuN0V29QKHipL+MR2/TRhKivOYABps8qi+ZfCriy
0+G+C8C+wBocVcar19lX/vv2X+V7iSRUeZ/+4Cbe1mMtgO26jmlWfN+9Zt8zPepsXeLh8aGp5D7Q
YhdZQS3UQ1T1e/szWjhm/pvXBr1Bh+mKCdnX3uPeIG7X4mG36/TeJC1Cq3dIwXY3+b3Uyv1yvaaa
LNwyOBMZK9Nbve7FFX9ubn4GAgV6jA3wvk8bxWmzql0o/SS5NyqVasXBtD1plZob/xc1AjPWPOR6
pknJowGBKvo1Ti5FLEupzbYnneX3TaYOZqTqUQlwar+WwJIAlv7EPuTxdNp+q79Qs4EBIWZYxwdB
wHwYVq06Ko+qoyUwtLpmCk8BBzC65eKTnuWhswJmKQc8ypl7gqH674rF5PTkMGlqhZ/pG2FAqHHl
aBwJEgs7IM/G/abP0J7eBsA6p1tsbmTeCr7ln0rDRS80cI+d3PDyMTNRVb2xlTs0y2zxHfCqvtf/
3L2VlD2cPiMJ95+5zdfEYG/Qw8wHrBzqsNaiuhlFad4vS3Jv4YzoJlDIRMMCeNCZ1S70l/R2Y5lj
T9YUp6unvHwgpVgCXjEMlowytNxJJtbb9cIMQs1Yehe7RJNuGBqxlX65UcY+nqXV4f2fXurxX/mH
sPfTETFEftEujrL/HQgmEEjLxJsNByjAvWNN3vJm+2BinKaiDVSMwttUmaVMS+B1mw1INKQMNYJd
mi8Kly/D03Lu6AaPrmEDRPG4NVV6Vyvtz8XP7tb2v2hWbeSMpwDP2G1MllR/Wd5/tyY9Foq8hemX
t7qZee1t0IPdU4A4Na4Vygbr1/xpXIYBWJgttM3/K93U7RQwZtt/0/t/EVGey+AypbqnhfGoHVcv
JVW4PTJ/pRHNEjWJhdlwJ+RTqEKM72S5joV70wyUazu/eMlXyRK2IzIFZFUn1CpDJVtrUUUdTFgf
5HqWxp7GKuVK4NNVD64PfnBdamXnyvSN7b6xN0D6Y3pun2ZtaOeZUeO/ap3q5HQuMrM0L1s3zaCJ
nFSEzlLVSnbFSuhSXkMBcqbUrl4QRcrAEyhE3Qvgbozvz/n6Gb/p/kx6x1BUDOWz+mriJ55welfr
JnD9eZIEsM2fsMJ8C8VSL2Trc6GxK4qvDJX2B8HAntvumgsQBo16dUkcUqXWwn/Todu4+4/mMd7t
7hEMC2rw4b/7e1W/7FVW39miia9e1m9baIPpODengPJ4zmk3gAwU170d+PyO4PrhpbB91BaV7i0r
vJfRLTomKzU38x9dIcAOgPFNqT8zFmWfOv63jEm23YPa8ub9VoQLaLu007a2zORIa85MT2O4Vf+L
Y82fzLar0wiyey8ZD9+pDkE4Qtf6rQTq5IUu+xfvpMmx231VaR/cemNwF0XNUBnXVoa2u6II1UvD
jsba4TzIKH7vmn4UQJTmMJ6Bmqdm7j87jO61UNRakHt/yWqBV43UmzRCaxrZSyx+T6uX1npWJIu+
XPfyWhKlwbmSa9JlX35rCByWTPR4thwqUO/DD2pkSz1ziPDXnuForc7MEm8jNqnYNsXDWXJedJ5d
MO2C8/L5MR0rr08KrYIv1iVyiJXpkt3v49IqZZ42t+c7PRgYNct8WQpNW6J8yVNPlViHHtHi8jJ3
jjd7wfcLBUKqXMvv2bVlPowfr12qOWPZpoPJ8hkoaJasRjoD+6pWEf3TRA/fvy6rMbSKQbJ/3f1V
Tyf4CrOrjngeajKdCGcUD+PJ46lUbMyI6U1bmQ9756TRaJCINObj3fVjL3bseagVJM06NoHIRzIX
MxkONIQ+IOzO7ae6eJ06y6f+BBDgURjDPxZXPb0GIJ119h+rpSWNc3V79XLemvL79klRf5bcbyYz
4R4thlUjkD1rkaRp/uVAV0WfYpZUD+emIROrZT8/+1hW6T9XmqVFBze0MP2ZLgaK3MTXnQh7ntVT
vJnsOU0nkvg3Yz1AqIqX/1T6CzR45DmWMPNUzcUTYBzFOzDQtVmCZhRphW3ynaVktTjYr0bO0qxZ
HkJWFb/Cap4a2nzA053F7zXT2Wkvtg4X6KKiyRVPOhvVW2o52IwwSUn/0WYm2UD0aav4g1wvn0Ef
9GFXo8wV8Xv6e8v8TgcO7WHxqqsBv5Xo4gGWrO3hr0cDaqDwX/yqetULAfxpaQAty18AvNqvK/W/
j60QrTLabt6nuSevjtY5Cdul9zopgeE+qTLrw2HCYonNiuNy2yftwckK7WphTKlC49/kvY8q+iQZ
NR5H0yax1ekiOb/pNdzfcnfQsk0y39GMn3qwMIGlbdvOsJiay5lWNtf0jjf2bbLsVXIvxgr7msft
41j8umTft2eDbKBl2hfWyeW0bNB5TmGe6kvLABFGVga37Hjj3OofwYwL9NVj8xTAzwlVpd1l5IzO
CpfAID5PwYkGf/0Nljj7tunZGj8MRIdy7x6E9bJ5ivog3bZal0ffFDLXa4Vb6BajIV2G+ARwJbgF
AJ3F6rNTeze4I9/ZW/55GMgFAVv6uIwKLn+WmKyBXUHrXHNMpY8HBT4NuoRXnVKir2zVZzjJi1H+
6Zx/AXHJ5Dq5aXqbprvrCPZMuGzq6Jhp8IgWPkDas29Fi4B+yAD8kYasAfw0qkGwOy4H9/mrL3p3
2jfsfUO0sktz7DEY+Lqno3/dtvSXrR64Fied7+jRa9bDg5inteSDbIImssvPygLUc+q7ktaVIKhx
jHqhQ22AkIYexelwvCoMnaY1GjfwaeD1BYgRw7vYav2HLQJX3WbBo06d0sdZf8wdRnfteghAEVO+
2Itp5Fka031zkqUhGJBKF8UxCJBSz2K5XEKWyQaWonHQAhK5lZsCkOz+DVDaAA7tOdZKsUKmq0+5
QBJK/Qo/sLin52J7NaEfJOkDW1U0zLSMxoPg18i1HJdKd9fT7T7osnrQKpxGe7Xrzg2yUaHSqqOr
Lj/6BVpFKpjpoZOKRskxu+badvOdyYcwdts6meRcThEFTMxA1rsbEWgIWwvgCGyUtXdOYKw2s5Tn
wZ62dJBOrFGAXKGsq88At5YaHsxsRwB28wMgwq4h6au2g+tuYFtnLs1AZQUPt8bucdcXQiabVE3n
Ixcv1+/uxlmXiC8Tcmree5dNGPwFMmJwesMPiCqx9RF4IHMDY0Bx7GiYQz0deZDAZDbvHtRa756W
WUMscjBPbU/2q3PfpWIj2LecYuwfCNlxy8ClQDGf+5yqm7LQSgdn8pBFQ/E6PptrOS07Fx0p1BAV
jXzzeu9qdq6WHcbB+8Jh5aNPu39fDEAcmKOFYTs2VYC5xfVo5899TIHzupdTsVfRgHKodIVkcFVA
gyviJuA9AYNU1OpV/D4PQpcZoockhl93qd7jrqIZmtqNzew/A+KwqgAT2ChuyqpXICZ94m6mdWPQ
/d9jBe9iOx0T2ORrOJs15C0La/f2uz+aKs18bV5db+9ajR9rKqFNr+5C6F+6LKe/xd9DQXl4SI7c
3+gtwP+Z+XKLezIh6C9KOfddTYtuhBYYQ+ZqgJmGoGyAVDNU2IFgAsq7mKcMLbvoWV9fwLHDJ4m6
ynqjAdJdURj83I5BqF3u7ViHtvwrtcpfY3QyVhat7X5M8NgAZ1/wrvfy7xu6EjqohlCIKfsiKr+p
8D+eGAhf44tbURSt1FbHF3xenECCzuiWTF5muIXWUO+GEfyTZfBV+hfL72u+bq3WAyejrOTBkn6X
w6BCy9d59I4/D9VY/LR0ob6SoZnWFAWZmhA4Lg0wz5W0cN+u9u4/Jo2lZCV0JjyG/FBQBQ0Pk4sL
afSwCjmz3Z30yt2FUDSAYQD74L5dSCdUcuHFo1IbUe16je8qE8L7a7O6eypEb/kwkKoxLQj1g5an
5jYjHbgq0t1lUvr1cfb2VhG4txBZogOkccO59AlwBIJCMS0WI00E7e2jupJn42JkuZnOrQjCbZZo
YGlOTB6c/xZmKbezLK2M8tDbQ44hne1X/MNKqY13d78aMqwb8zYvtbAQT9F4ZRjm3+4ZfLo9aN1R
zkG8V/Y8Bu0xEgl6xXBINqwU0R8R9GIO/w3ROJCyU0Ci7GNKb+i+3Z910KHMneLjJIyOcxbXh4SR
Q8qzf+4YKAZ83x1exQuybLuuVA2HZcqPFOJdVQMUTM2HXX+83nJsE8+lblaZ9VwjbmEChjcPTHVS
gSQS2mZ+heHyU8qmQQdB3MZ7weSGdP7W8jjEwvN/Wf9Dn26VLCcxDsGS0Gklze9Th5/YA8THYrQt
tS/7r+2u9cBA2rUQpwLFMh/nleacQvFdIfbRevi7ecsPuMxbPhCbE1McdXW6D8x3vHKhVr6cop5X
qgwF+Q4Tj5BpS1tNgFwNUxE7C6gWOXz+sz8kTsfynQICoqsGG0W4ejivzvUOOKyWQ+Z0C6xq1DhE
DWxhLePyNN5llf7Of5tEusAXIkTlsZVglwutEr8jHFfoIC7x7eL6PClF/o3frN5HBGSR0JVtcmEu
je8K2K+ox43dz327sSy13RThe3R8k51OK2l51sJEpb0MJiW8oeQdVGmRrl1sK+hd1992DYD0j39/
6oExuSWW7XF/zuEtUPSodpE/FwVGq366j0ArnVtR1a3UrzDTMlBrjJuB0atMQ1pEZsCHmQe3T7lt
mwoy4ltkg1JBzuSyPtc9Gi6Ub2MvxPUPsVG8fA/stwZMU1BN2bav6rMyBQDAehl1kG8OTPLLi9MV
AAPZxrr0NS7wR71zlIDKLlrXPD0nMI2q0eM4qtv6fyxMZigYwzbaR598B1+DkxnIpsDDcR4MLSDo
WpbDmWITMGIxc3WLt8/0nv7OM7Io0GOHZ+dLIJ7A/LCmySEg0aDzWrj9R6GKTE2iElibuBW2GTEq
hxd2QTlKCn4qjNzO80+lMx9TALrahD8OEfaKeG82by0eSQgSJf1C0Wwgc8+vfeCc6N//PbAHnE9i
ZF5qMBQZ2GlC/WCJGogAYhd12GydxCStRyWaSoFAzMuHyk1r8rz5N3km6N+stH8155rT5Px+uDc3
18Z9VV9V6ldtwHv9WHW5GzkgnVzjMat3d/8d1s0FwOq9udS7Gay72mJIMv4TyLwvy421fwSIeY9U
lBSS1/oaq/DnS3xMGez40CVPPDJPXa1F4UxZzf/Ay0Bjy2Pfefuevp6+y93HUC70SAymlFbxGJqC
pnJd6udpRzVz92jCwuxujerM4QtNtMuMgkqT6FDp2jhUyJnEuXKcZN/Ls3pu0T6VG8qeCghpRC5B
lFhGFFPejPLxVJlpXHoDAW5ttDlyOp6rGFlZM2LyuvBum0b0eu1H4ffR6+rj+gQsx6LqtprdrdNY
+tqbJXT8Ae0hYkNHYb0LJRRnJarUbDaosv1zPREjqRqp9sfuRyztdhjZxdy0LdjFbdWSmCpDBDQ8
ANE9FWSGmEocy8yzH67Um+gLMPuSFP6Cv9UI9DLqCDOgmFcAcVC1qEZiD4OlDUpOWU95hIHEXOw2
Slh5P0i8OAmj9zIfLAoRHAYtcObLA14818ty9ZzRrgX851LzUGvnDgmcXb4hoJoy3pxXPsGA6Ly6
3VnWDKhAN/FM3p0RaCLMmxI/3Tyvv53XfP4pw0Xce2TmKhnTF5/3dDqqzZspIc6IEGVbt8sMcXn1
Gpyrs14JejuuXwGw9BHUZ0BDhXB8/a6OPkHAwAjSye1HlhGtRstTR8QnyC4bVyI01amc1OEMhffy
F7WyeYEXSFcmEcmpdo3qInlsaYQXB8okO5Uc+KezYRT8Klb3k2RA6A8oqdxwzzpc+Vx8gzQMcM7L
ugG+m6FnVaIbc+pUdqn0xP7YNpmOsPBBAgE53Cwn/vv+bPdYj9xsFph7PD+nVv4FDmMmGCugV9w4
sTCXxA09EDEMilMjZDqnY6O6OCnE+cMtzGaUJNyLX36ymE6oNym2gvwvoKTSN6+CPn+//XcN476/
F7c2bantuROpjJG1YAT/GP9Gy5sHyYfc/5vv2k5lxfG9J6B1DmHl1AlhOxkFCPj5H3qbB+4tWrfV
6/Yai4rOlU/HxXcSgmByNnMjJ5vXSkq8Yuv+3ERWwaFtTRByVnPfy+/cL20DMuP7Q/Owjx2xbfQC
JbmcCqLrEWXyaZAldwnIRdUPpswFB/PBo6h+Fr5KVWm7+a9UcU1+aVAldK+iU4vIAhPnu8DmTBW9
vJb2BMibd4KSsJx81jo+zXu39VvuIbALmoW4AMdqa7URbbQKmybZRFNFKvlaedeBWy2eWlOEzTWG
ZVZ++LEqx5aMC+L/A353285c28SortPu5Sq8Q39w3YzMdRRx7UptVL89vKlRlZm6X+ULIiReYSRn
DH9bjVX54JZXoisJiS/3q4wOAVHgl1+/S4YF/oJGhVHQ3+mjC3c+ZWacNveN8JqroHQNsWdXZ/O0
PG1LsPhw93P+LRo1UN3umsFeB3A876rBeSx3bcH/HiA4X2oLXsLXglBlGgTbaZEIs+hC0BZZRX1H
j6nyN2seZBcXQRxDaNqiC7G5tU6HMAFOvChmcGTzzb3BYbff/bRbvbZ4b/V3J1WMVZ3JCZpHE4nN
TxXD/ObWZfoYDkntbCr6I2WEyBWdLoOoGmcf4Z48YDsN3JUFqz4U7qGCJR6G9laGhUb0G/8a/D9B
ONN8ls3LrFVSNcNjSYTgAuSgSWJ23CkMMvBCJd+xa1sjJ9YmYR5SKZkVOsSgTrgkp1kaLqiykDcB
kNefHdzz/zw8m+P6hHhRTMEPi/7pR+mth9vYFmpZTHEKFDqr68WB9QNXW6pW6BTVNm9gHEF1zRpb
JQX3+/3VTfSbXaHjIeVUkgo/1o8SsMtYPHBYXVXcc4e9YLstiOMmkDsrBt7aOYBz7I/YTtqVEA8s
f4SegbCCYOI35wCk3FIRCsShxmlF5OLzsmqSVVsY4VlI4LjhGAn1iwyyp7aAboswQQH7xu82Gebr
MXH2D4Vk/WP6yX2cnTXlCecfkaYgxhv7XMi8zN/sJEPXICgrKRBpyXhfh8d9ZQsqQR1QXE6kbY99
BBVnLk8+oWddXAuA4rzwtFqfz+maWh1T2MD9VX+a11KTJvIt01ycuySih9c/WzDTSm47bZltgt9x
f8TqeNXy+2PTLGVbxZkb2hDJZfIJrRlq1PsPf5pP2i5yAVqLjhwLQEnbwPdyB1aEkVitMSg8Y30J
HLIOLYvMoq1ter/H1wqlcMF278jrky71l9BnFfFUy/d6uvwMOs+nSp086LJYPwNwynsLYaQZGyR+
82ILyLTDT27jtpA8TYp55su/Wwdttxtd7aLQri1yMeXeu3smilIe2rIUCiRZVEdHayNJIYThHOiU
ilMKOiulZi7bIkVDtVW0k9kk22L9fk59kIhIr8oL+UEzeA0NDZroWxQ1z9OcV1vVFecZNHaixblW
yrW/HpVGcZbcNAEI7VXlPUn10RRSrYdBGvUY5/Nh9sJm0yi9OEjOoCRTFGtTV4XeppAcNkGqTEhL
4pvszunWpKPI5d8NbyRLs3+q/vq7a6HJqssRJIylW1vUDG3UrWKZfhMx592p5NH7u9xCmD/TrMTH
PNSn8J4COhlqqcVByIlyu443u/7kTPoVRmyHjHw2qL/XhLQky0XPxyLJPz7n+uiWfg01mwZvQHm+
0sHjEMgLxBUdipVPxncZi5ArLALld8esWGqSt7aVDxysS32Vawe3kG1NLyiktSijjdQAL55ggcvf
7kBfzpuuyWM9VA6ZPUYunOd0meRukdD6EUNDTk5Neu1KDr/c2/LbFfTk4j8o1Z0hIigcPjo/xdUI
OpkhITi1rj8WuAQ7l23YuvWx4Q3Nv4AHVsNO5+8i+VVAd58h8WLtcvKfK8wDQmqGc/5KRTzmqhrW
ij9TkHG0sl198JCGfu8Hq+kgnDGS8D45T3a3Hs1U62Jr5+4sTrEiyfXU2h8bm1zLzZWulGky6Zcb
G79NDqcYrQ3MalFp6MLeq4md0r9kUbKzcKkn5/T4vH92FP2DqtLBUSqkzr9A2HbuKg0H9T5rHh4q
CH+hsRyg6oWZg2bpa0JW69Y4zesVWtCb5inXnmEmn7sRKNIeb/Vn/X3Fw6rU5gSeFYurt5awwZmJ
so0srrNOnuQKLvVeN4v9XmhgMPgj66WCUFTBUunH/vu6fQogwitR6TrFmY2h7pzlWnOmmz093/Fo
oJkoYG+btP7calvBuoDSZmf4VPGi2ti5Y/NGKIyc07ByhWRfaISDvG060Tbd3VM5mQAZZZqiC7bN
2YLqZyBODxYkMWCAphMIthr+/WU1jQv5pFhplUlm3hDYWgeXt9Q8FdJjeU6nN2W4q/8tme4TfNRt
bjyAWY6JJl51m/ALdsERkfSpoIivjn9W162g+eUm5zxRhr0aniA7NmhCknv5lNWShJrMy37dbP66
5R1VYvaWl3syiUb/YRpG2lx/xOkzKDTIeZ2QeXIpJKY7sLLOhEtmAQ7XJ4CnyLELzMdGdjqc3RsH
6GCPqDZj6kIyO72wAypnHKQcWrnAHAyQPd5Fi5dYTYhFQmlRCYjsR9SQ5FLBwkX1Yj6aoDQ3YBoM
QTTfO29dhChqJrew6Hl9dKDsYn3390ScxXTemFQTymD5dVz6CsYLMBIXR49gnlh32wpAwvzn6Wn1
XO2pOZYBj7P+oG/m6aVA69vQIJoda6JtzbAJZE/zVFxkNJ2am0g31Nxm7SDl9aT05FMihvxQj9b1
WyWs/Wlf51xM3phUjVqwurwjWwShoEZBB06ATMHLRXFzD93/v5GMqDBvOc/0wMrzv+tny89rmqqk
KmoUs49oM8UFzV/HMzyz8hvNuYq/PLV4dKpxx6jp+rL4Tnk+O85tdDIa///VKZ2bqVSqiaZt8fkQ
NFdLbkYhLpa1xnCosBMIbhvco8qWbUhXBCL8vxCj8OLrQ3hfCEtEkXzX9jqeJUt3ky8I3y4SoDC2
uTRCwE/q1wGi9yHf3LZDJcN8n0pt4wqdW1ZdAdCSGPz3uLX93BPMvllFh6aEMFsKX+D8kQBhOf0c
Nczyl1DGQXWQmRz59fFZmB894mXUdIk5vt2qzXdhO1sSx8LhccRuwP4En4Zh/VKKkTuV0Wkg4Qkt
Z4VYbCu4oZr26InFLrP24fAVwirB4z7OEwm6SuWMYj2W2otCZy5u27UK+Q7aofcSGwvRcjIw3C8J
HY9joy1PrtKx/Kg+W7HGIz6eQrzCusheJuvYPVx/H56Mx3BfF4/Umcib7vEr5hEoiMTUh/Ypdreq
N2uCwiMT8vvVqqkOphIN9PtIbGIUJQZflpWjG/vpp/zdbRVwWGWTFEulcVlq79v+0qTI3HM+bvZ8
j/CX62qYXnCiS6njYJOuIWD3l3KeE/WHauPRE7e4X8oZ4kR5gRspICaTJ96t7roqmZoOO7OzBsfO
Ifseym+3VjZKcPLUBNXetAiyN8TYsAWnkd287LoUuJbxdtqtFL90gkTjNgJY6yjZt1fCezVK/WgV
/oBewMe+tg6SW0IlMmdtQrDx9ev6GzTSDy2eUJA7mpky85sWTxm6JVGoFa7raCjmbtLS7PdA0EXH
ithEd98VFnob8rRVulZEsEIxFSe5EsbI0R5RTgVYV2S8j9S5I3xNVkm/rtQ/yqClYfSIS+ocHQ8i
W1IUmal31LQ15WwOhEojweNLqLFol2kySf3PVCQ+7Ydcys0HzSKgDBAR9cr5jjVl+hgPKZua3WQR
2x04Nbku9U8Z8CIubTvTIas2/zYMUsZZCgUG51DZBq9Y2d8eGddJQFGYPz833Y3cvn6PZyKlv5of
mfDMsq32aCBBdd1czwhZZNvLXk6vXyO+pyAoIT7++CGhflh+c/XmhoHuKC2ANdUUl+KAFdsYsoeE
0xKXDjNJNT3z0qHAtXzfjSKke2KhHdLk7XxcSjDg69Wm7IUse9QQ04UvdJOVoqRWPGelxaRoQik6
I6dt0i0kHMRqor7laxQ06fVnGlz8XZpUNuOeoQ0D2v+UJ4NlcmtsBKYPnsRMFTW8vdjiGtKmRWtu
9M09LozQf7sCtvm71Sp2mIAlqfxbT8urfE9XLUaQGpMBo18G5Kh4IgmEIKkrJOQxXVY+0m8YWvUb
CakzjjWpuSOLs13wW+adBdnHKoS6fcWXU1qhKC0S7jEGQW7xw6cKlEICchiaJannobbMQ69YvYa9
Jr0UWkuyWG2ua+2IwLGJcwKkbJN9ZEzPpRDuRLOuoLN0qxW4QJWzqjpn4p8E0JP7a774oqmxuX1Y
QFm02njht9Ka4PB8VVOnMogelNqM1W2ZsMb3Ujt6Q9nXyNOM0vBgQURJnGOlYv6vzNH2rwpJ+ctF
UrEKGf60XZ4FQVw3hlykqEM0uFb+pzBfGjle66vGlziHQVMI91Wi0T2coAZS1HRrgny1YjpVKH2c
U1z6zVLWUDxHPP8+pMJE2cv6Fhe+lHWEto61Uw/QOoMMlRV2WQBWUkTDRzgbMNJc4yVxow1e6FMk
qH4V7i3Tl4l3Mp27AF6ypG6eK1ktxDyCyS3PaB6h8XILsdLxxzhdblZrIJ/wxdx/yIyFq1ILCjmX
erC9lafiJHHa3UmHg/XMpw/ZKrT0LlhbZtd5ZTQcBKqrxEqQKH2h+lMUB9Ddo+lFLlGck4uZ3Gry
yaPJP/t871NRglMVWCWuvCD+OEmkL4Y2baXNh4a7uZ0muVn9gCm0qmd6R1hGnSu8ItjUYuOSKm6n
fCv9T8dSBSnUL2ZB5li4bCH5wJnSuZ0SsU/CpSZ76mPF9lo762qLCxVduns30vQ6E4JiMGLGIqKZ
2BBn3k/PVm5/blaqrUy6lHsUxDMnqeguhDb5bmi6tjb9qKqCX7dIxEc8ZB75xid7KK3g3cikHpmW
hECK50tybbFZ+fDD3ckVbneWV8MvNSSD7RIg551diiWnkODJlnyNJSmUYBraMxMY8o0rRZuV+kNt
86pfJt8/DkNmIQokwv39Ek0ShVJ1tlPsxXM7SihI/HWDpcTq69r2ZdmbwFoGQLSgQSlRiuaWcEba
gbrd50xDtBLqKXe3UbSc2FdHTzjr8BQ0Y3nmSQgbLKfKp5jFDpxWHeWY7UCXX1Ga9VcqU8X1Ha6t
O2U1l9mYQZlHTbnWodLYrz9lmkoXG3kzD6+Jl/33mKkRpA6Dfjjbpml7mfVMZinvYb43WSzwEDTq
BS2/L4mAx7iWfHc6Xr5OTVqrzb+qqgbtBYNF3Qes5R+DGkU9zkIxTpcA2Ei92P0gzQiH8VC31kRU
SFRFc3HMoxhoBn7u8fmU21XZDobWmR2eqZt5++msba+BQCzkNDvWiKfgGVChB/5OT4ohOWkHQjow
HmEQHJanyg/DN7zkjOKR3BFPTXOvgjE5VPiTY3d59cviCT2bCe/ekRFfF0+V7/UzPPGqvzjGTPMq
nvW3JhgNbtne1oyhdZdpcNp2r5vW8qXaT6J2wRiizb6+yw7u3aNpIx0/3Cit06p9Po3EfuE5Nuw+
BFQatax3VlP0oWva1iZWQd+XeLcwzgMztVqnUu6CP82NV1OtmeV6B7f6OTiGDz4Q6ZJeXepfpsNz
14v1F/IooGzAVwxcbJczlHpWkwfpsiW4WbSwJnMtVitv8MqsseiXRx9/fjrTy4zcelaimvpn/fO+
/P/mO1fyReNOyo35MDhcQIa8WnVrTTZ3wIwegnZz2Ibl+7nt/KueBM9CCwzheORMZ7vQjI/XcIXC
vZNruu+yvsizFD0me/yp3D29JkUttVii2N88+VHPTGJ0rhffD6S8ThbbumJEvy0G69F+tBjkOvsw
Ouo1PJYPFSnu+lLALX7dTI2gRb7XcIx8mJ08BGT/MrTEhCqoq0Vv8VsCT6J7jeMStWadqMWVGKOj
atafPc36lXF2UHjK9APkrrd7zT0Qai3ciHTdv73R2vmusANOu7w1b23TVw00AiWOOgI083lHu5SC
eaHx+Hz0RBjQaIse/TxHpb5Xl9CU7eUpavJPyaN9/VpQx36eDef96viaTdbIWzqsKUXR7haB61pK
C+0bWOlHtE0pWc3vAUYcQCsv5Y/ztqU1c0vhrSaTDgRR9ETprZeHXfuN+nsavmMKIga59nYv1B5p
qOl/LwdTRf5fzR4Ap9Uo21mNLrc2C7pcxpWWHolaNYESJtMoyBdgufQ2CzoDxlXlj4lU7c83V3+D
6jr1maxvAneJkfU41NfLiL27t9X87PJWKXVWbkQDukGr/rVd3Xe38i512GkHAyuTTlqM4DCrwN7a
6Ub3iu37+8oklUpLoBY5Ustnx1JV5XUip+kvdp3lc2UsoV2EhL86nF3aueG0/+he+1dGSCo2KvbW
nfKQtGFnOqapUxgeO7MR1Qlvb9BX2Ccw+ZuJV2pEyjuA5l10kadqqVcZQgm2IDN65ZHY0Dh1aOB7
UAzmxU0oCsMIM+H/pdNx8WnWzVZs3LRffDot0CkyrcJg+zrve4KnyZMlJpVzq3QD9nnZLH+wxzDT
VNaH07Fwc1Dpn8u10nBGV05m4W3nAwjo0fbr1n1w0IPzvXZNz2mx2sh0vaDitNb087q/7t+6u+G6
de5NP3c0GMfb0aO77e9Euft6Beg4Pee02jQq6+SyRnMqTZSB/0ZZFXvLbVr6mW/T66EznQ9IEwWd
6qfJLKZjvX40ssfO6RJU0cD5jLDunXV8ASdMi6PN/If8AIWajaj+fmb/AdQBLE76lb427rnTqg6j
cz93HmTXvYeW0aanhSoZm6L5KeeBWmrrgaoz5b80bBxFFmNw6h16wbjT4wJP5Ki3Y1nnvhIGmruU
ab6jAcjLEBSYtU3+/dYI4+f2GvQtPaJ8lPiUbSWFZAGxHGxGsGJRi+wE09KS0Bc7zi4ppij0mKJ/
RKhLAWBDZoxmYe7FMT+oDAMJpyHz3LZNp1kOluPrtu2f8p15OWGxNR6Bs8w9YO9UjXU70+24IhOS
tqUaPoA3mjyHVedQCBkhsyf6+zejK6FxXaE8CWbqAfCj9i0CL0ROepy8xvHhPvLFvEDFqyowyCh1
/FQmdBd1IwV1fjXYALfGvKuJZDcS3nrXqLUeWAnDCl5QF3q67SzP34+4ty89zk7j3XD1qDV1DYr/
8kQppZUaWqTBIfqygJTc5r7pzQMi7TP/Lx/6Wye3PRt6r6YNjlYj674dRx0p9HIABaB5D8C962JO
FDpAResBNFC2nAqexeU817GSgtocx3U2iEBkEJAssh6euLOPjwOJhO1gb60caxHuYoYWZfB10DKA
eqNigA2KFGQ2zLdBg8F065FURxnAD7XtmBORESinnhwfjSpd4TnNyUtP1WczT/eDJdDAG496oahD
HCkLXtnaunDeSBl+4P3+UXPLv2kfyfc1AcJalL2Ys3cy/4+8UKUhkMy76YeUB0SgMuwl2930K2aE
orc90oXINLV0sOTFIAR9QbTw/M73oXcxOGOlD10LD7gcy/Bk7xvdw97qxQwTB39bQvCiEBEyovVH
rhfmWc6HYbrj5VX+2FSxlovLILXSj4Ps23na1dUU+7wtHCT8kAinJerIlxxpyY7oeC1r9FBMZNn0
NGZSfbybE/ibZWYqVeuixpZUBktTGr8OX9vnqlfLdyWGJzHSz930xqohlsvn/PcDOEFAXyHQQoUi
XCKi5SoLmeE+xuM717142MNt2zHWJQy/+b70+/BlatF4QsSh6YcFuFJ05RjM7UpW0ja/BfS7tx9f
6+Gk0vJgvPXTqi9WCTH7064vUBaFLvr5XGPWnw6X1Zdqcu3O+tFwD8ikPT0iK9Up9Fed+fMtUPqW
XU8JvudUuFSaTs79pV8hpzHxFCH+8HG9XO9IdaIKqykS2e/am5EqRzhcj09dpBDPWD0PEyaXWH3x
SV5kGCIpwaB4gGd7PlUa5+6uv37ec1h06k7CvfW+l6VGcO3QGHybwZVvu9uX9e+qnOZxiEwGHFWG
U3P9Lqlhg4rBCIid+f+Iuq/lRLYkCqBfRATevArhCieEkFp6IVrdNN57vn5W6j7MzMS9GoSg6tQ5
aXbu3Nkx/3fWgwuUfx1yiRAa+NWrNLVMM9w6com+avTafuRuCQYWFIodSrdjDpEyyvzsuTtiu2Sx
6MrXheTyxIgkVyItYC5RXNMcijUjCd4gkjPwH9gsYjNhzj0p8EXkMaFEGCJfiwHmAAKaAXrTznrI
lF0mm1vrEoMYLOYuSU/fmdz1+g3KJ8xuS1nPeg4padVX1+/UfpIqtRUXtHWmTp1srgMgXqa6u6Ok
udSs6LzLNKaKkydzOz0Rit7jidZCvXgk0HUT7rF/ejnZJ/7TsR3tO2S30JPzzzsTZXqrEcez64aj
ZA+C7gk1mDfXf2DsoCGHUmiCpZs2Z/HcOZ+at4b1kEqi6XrQpWxjk2kJi81FUtzig3wKNhJkBIEz
awf/xKx+juRj+exX1KHocD6j9f3HcUM/Yb7FtHB3YMOtpbCnPe/v+RyTdlWgCvcnVkkuupeOmlFH
Qbe+/5MSNS762RYu2KwovqCr2tm3K4ycyNrkz2Wie+peps6f7MKWTLv7bqY9H2Ta00Gud3PyzPEL
7EN5sCVBj1SAFnLr8auUq85e5FbH93I3K8oJRay2GKL4Gu0EZOepvlKjNvwo0yofTdAlo94v9jf5
xsxvhDbxKAhwk+nlUt6krcs3tmbBELM3mAlrviJlAI6hwhaWPR2wkKWXVOfy65pNVppp1Y/S9Vsn
96vS33Su/yr9m97PF5MvWuluSv1MFevz0bl1tr9nb+VucVCcdounzuzluH7eHZ63y2SNaqe+0z8n
8/dHfz+rbjKdU/2hCtEudiudsgy1mdLo0Xyk2wctdiYNmO9XMxnsNedCNpk2lfjYTLOu9pjCS+lT
HF9QDBhdCCNvWoL7cY9ofulF+8auu/0ufOY+870KQlyHrvAbqiq+05QEdK/0mWracGgOi9G+PetU
mmtix2sZe2Pd9mlWQaBHVNhvtlSIBWl0ktsabacisFJzpdlUW9DreFDoC7FmnWL3eqiWOjkWvrn/
SHVM/qbimO3ltQbdn/17S1bbds/2Fp0cXLCfamZfSbYXYqTSrVOIW0l1PMsTvXZA3VgtpbMYiaN0
jozd19ZMxZ7grOBEdc/6f0i8mNBBZp/U4vVj3NvoxpoxFY4QJLk7M0P3gwTjbmRaCdeD6EqZOlyg
5G0o/NsCGs/izoh4Ui9a7aggAocH+2Debwa2fwTh29ZMQ9hnCDA7dto7+uRNxQjwNWrW/jtH9I7Z
SEyJ8v4IxL8ZjMp107TE2g6jD0m3s224JVrc/q5ZxVxD1N4hUg00fq4j6Qmqt0rwwS4NHPpbQ+QR
5rqfbx+PDc403zSefoxbfJPwp/VAQZfa5eNHnl8P63drzP+wWsI8sTk8PL7qBcDqc4xvkp4sf4ne
sINgvsKQcTuScI5hXxc7jFZzAZ7QETUp1OvxpPNt93iYDSnhOw5g0e3wHKOy5LzR0xD3ejpOSpm9
8qdQDRvrMAVIys7mDYXC5aWNpOXDEOfu1MHnw1w+UT3e57/Xcz0fWPm5xqPUA8xlYrrnrEFPFZp1
Iftw+Z3VeV7aPZEAeFTpP+hBEzb/moHFF6on9dLzlO1EVBCAdO6pvuR6k+1u0sYSzg3zfrojb5xr
QD6z0BUclLpKmAW4Zb+UXF3t9fgsv1cOzz1qV734Z3JpreO9HeBOokRenr9e52iK/ey0QfnNjO7i
2DSa2nJWuyGvruoYK1naRH77VrwNZ7Nued9d9XYPrMvbcC5eLlZ+Z0/JzAtFUzyn58btUK90t8fa
dUpUs3vIJLmVAkL1TPoJBeDcMd4oNx2cMy+gGKpzqg0ijcz6ufxnn+qnMy+c/OnVk2poNwt6uZqI
ITS0p6VlXcxybYKS4BNN1rWOIVlvqn3cI/N2/6NEh8K4xh9rx5vck+2inxNqaI79XpiiQiEWckxT
uWe4o07Geb41OH/LHNF9t9+pT6naa6pUM9lla+COGTmMzmf24/ayGh2/d6PS3/uHbHz/oev1c9nf
8nW7Ua417Zt9ITUyYrlXfi0j6AxlgCt69K5ghSESatEzXVavWoZOuruYjXXXkdRxtBjsRjeSp+vu
/NGJBh8oRJ+AZ7mT11yZODs3njEvynFclf92ySmMettAkshrYNZslxHITbu8uSx391IKR4gM7OF3
mVL7o6uGDHVphGC7CoagQqIz9gmKnyIj8vGO2n4T+W4luSxbt9/nmD917yj4Xvv4vDJzZZMRpxq1
E+DPtrUAIlQ1LvKUPLOZ78PNAJinXqIgESUn17ruRzo0bxKG/nE6/HrE5tthCGma0VloinNomzvF
j0iR8sxG4EOhWhTBb9nSzG7mk9ES3/dDuF/ioU+IedsPHzGWtDARb85aQOfih1Pe3Q32UJ/lMN1x
FA6vsCcd9DFtFuunDLABN/UZicvXIVF6oCFXlDkorCsH+wL8UuS9oWhysJsnKm7Yd7fIOJqzNQsp
O9V+sJHD3VtSPlW1RBbks25SRkaC1XJ1YWPybVaHvuP9U5Eh4iusHFiIUc1aTW916BfsZf+y/uPw
7koEhv2N4Jldi2gWVuQn5Zcyj+SHdqYbiMxYshii8h5+M99eibo3Mr5TN7YDynSkXZFcGS2e6Ox3
WxbWLckqV1GDRhrCZ6oopp260z+WP/LqOrh31XyQ2yVgEJNKV81iM9t5dJUN2DJqdndZwaWnMBK4
mYQ1XcH7ziMrtaRbwSVQeDyB1bZ/S1OxzJWEZn39aeqYvyt/2ECsULkN4DsTxa5mYaMqI6i0iAOE
RZK9ocD5DjTuZ3pzCjSPYNDZlCSMnMlXuZ4fywrxa8VwKM8aHRvyjmzneK7lZBmGpzQyuQYzbLC2
MEK+35l+3luzXOP495DIOiGhUto6ZBuTJF2sFT2kvYcU/mEBIzAItCyUlhmp9aymH/jnp3kTJ/qU
/bXvo03G9pLcirfbu4GOK5lf5trVS8JlKFHpzIvi05Bm/nA5XPfxZuXK2KLo2SR3IQ/kKJbEMtY8
sQErqM8OPeTXC4YgdvFpdwMJH1a1RNXpli/GrNJ4upZ2ZJKvOG0zOcn8WYKjFs+vLZvxRZj2azPJ
f29XM8HsbrS//TPEaz9Mf1z0Jnvm6sbn/ioStahWRWG9PbsnWs8XXdZzizY8uoyOfBmSN0xwrqwX
WuQtBYRLA2jigGUoL3gE3CfiJ4BAzb4b6FWuXpkEYJ2rcfwWuD/v5AaQcoomgeWtXlPXZ9nVrC1l
RfdYXhtYfHs5pUcZPSMIHuVVV9NK7F0UNClLX73mGmYuP9qYcDyWo+esl0VmFUqJ8SbyfA3U3ehK
7aIwmwWybcVICuewC83BU3Zptn3/9mhE2f4nPyxGTGMlAjbZjbKCTeDVBVxo2hmAw4UcuujAJsPP
msfxAOQrV7eA7QutsmJzKyTZJdt+gOJeHLrWhVaAfZ11y+9YYpwN6EUg/OsymeHjWqZzN0JP3fao
GVP5b1bbV5pZRd39G1rUuDDBAb+skv1f5cvT9NeeZUwlakLQiGPhb+nRz6/qm0J9lx1cCvX1kr5U
7u1y7jxq2gSoyXX46FTpebN7qWzaudMrbRpT3NMkEKM8iDZZ0/QD05g9iHjXMt6wUyRAw2qV963T
v1uhfj9Ag2ry7nW5kdEIJgTAldWeOdYYWXuMKU5Ux4f6RvJ7YB/aV/TeoAVpxYmSX9na7nCuOcSL
Vona9O9Gs8+j+pDcV3E81398lt5fcSpo4AY503k1N0+Sxcm/zA6t3fFX8fYlL8hn+4/UTYeJE0Lf
Zn68PW1GxVXF7KW3C1kKBV/Q1Lpb0r8PmRlDbMXGe20boT/9b5erb4RhWXl5vkAk+dTMk7EvQc92
m2V9l7nUV2dxv/Q3m/vKUyfXX30mT4D4vhrNBjrlv6b9tUgYjz5X7qhjZo+mwigWb/coJ9Wrdv5T
zEkabEZ5LZKEnAcOlghE9piObrWtI6lADCBzelpeW/dNNTL/EYIsxeraFLGX8raRwh0uti285SKm
SB0BxM2UvS6F3oLCWtfB1rd+YwhOdjwPKnHJf/CfAcjHMbmHn/8Pr09Og1BE2SXQL3BMjFEyXaS9
VHZaqI5tXle8wWrAV3gULFvAjTAQlq8CJHq5NLCqkAbTnbNch4XfvqBCHNaJusm9Db84vZ8Vw6RG
KRPoA4N/2RZq2qBUnR7FdkVlfPd+yybqZaoni97u94nSrPpoi4NsE/gRRcyw3qPiHu5j1kZQonu6
a6w3PAXDETH/pcGb5FmLQzItNaAL5u7+FqAuXiXx27fNq66KStrNnPNEAZdoDJir6rtthsWJ2r9c
FBiyHdxTcoVrbexhbtp4io8vh+3eure42X19PcYVb97eFXDkU3NH9da7t0SHbawWwZesAQlnNch+
kB+WL27M9Zr3F+d+RZseRKi6b0MWFrbcc+Ut+5rvHbNNqbhWiQ9UWEV++eLBCB8F29dMq9KRyd63
yS7TLixqD+WEeV82KheMSoCMTggrFrQBbrPkYMKNg7JfdzfGyW2WveuHfunbAwAu/AH5gcohnWz5
YDkEX1s4XneWmLSkWhoVjwgTI3qM5kbxkUpPBrWjweWHIQZzLV7XLzC3GSyCGyUzxSjeO6FBOxNV
YE+wXJoxEvS/IKzVSzCMeDzZoCjseuVfJrghr0/bPgTieEy/LF4xvHnoxNBusbewwNY2PDiYhZfu
StQGclL0FWDY4dP+5ZYoT0mPu9MiCgPBo26uJPu9kqV6cRRPM6T+EKcZir9Ne9IVfw9ygbiPOQ8L
fOwrJyf6iHC8bdiob2ZtnmzsGU3EPcXRQw/DOSB7W70IG5JClpuizUN3YUJhTv8VDD3VBmxaQYH4
YqDUMZ/J8AmDIAn9jGmQEXgatoBYPvqz6WPrpOvBFkT0WxOy4t/ghXFbuSS7/7gqIzSucqiZg6xP
HM7eXn15urMKoc/NlyaV9VDbfyCqN0gaMByAy1Y2c7/PTDBLGS8qcIcTnIR+8kLlSMMPllXf1Ufu
/lO/k3ovEvp3bdINWQp6sbpt1vFLZ60iMlQbuGe1I1U6PVXeY3Cs9kwDbM3s/eP/FX5nJqUJ1pep
6KiNk8uXaJttEFgovgjWz+FbdaiRQVJCoKqilkXj3TD2mOYmdUq157lRbDrgwM/GUxg9gQhy0Tj4
lJYN3T8YtrB6AXpfGFg6SiPkn133NDoBDfzWDMa4SCgbnjnOnzg+r/9UG8x3DEYQP+XbP1Z0rdWN
m5duKJQnKh/Q93D0RFOVLIxAFmCXO7sRoSZWGZaAEw92H6W/nYTVtbub+ChDOVLx3hWvDl5SZuiq
GCVAA/zK3VdUtIVEkPH2nBovNVphfZnUdyDY2+FBlvHTyPgQBqy8CUMhFY+AdV73rR162M2J0TR3
i3BBF3rVU/1hmwgPlqYCQE5MOiuzo5rhPKBHI0K5tQwo3ySgHPhgYf0MiIfKYYGVGXSwDJTrRaEN
EJdqTY/tvXFcyr0kT3iu4Xo4LTYOIyvCJuwsgyLIElXrg8s5jIrfy/5tsvaMXOxQgzIIiIsacUbC
TDphYh0XL+DTmM3l6SFW3BM1+nT6O8PUzwwAT0o2WJ++GI8zWKACwNTp+L5A4KbDqC1z0j2glK+8
RK6Z8SAX3eVQ3Xgpkos85jKRr7cPo7hfnpRuhiBNkgrkAdy2He+8B1I9mYa2cc/mCwht/bN4e7fQ
bJ0Ci8ljK2WUm5JdVcqG2zH/44BNxj1/0LWYXpTsMWWH4K1EbLn8JQMOsEsZMYlQzaVgDEVYKKB8
ErOrPdGr7qpc/rjfxQDrZCAYQ0zhB8AecfGRC/KeSKGnqrWAddDH5PWjLzYMMfdhF8KnEMx8LG9t
it3NKjhbtr6ClC5Eh9KQRSYxVszi9lej+VAEZbcx2UfsQotKaGbcAyIMBQ0i2/jzAPY9I0W/stwj
ySvnuI0elpxSTB3WG+Ct6HKQvr5EauGJsgdZ2YyCy25Lw6FmNYI9286y6yZEYA0Hni9U+DnZVGja
Hh3g3Kw8XTpSTSi3hpUfGmhjJkeVI4Z/Xt7qsHc6/4SAlH2iPF/+jhCcVd914DGeGLEbcyterIzr
8LTHPRJjuXwPimIpzy30X6SbYGVF0kpzxb6UG337Exeip14fF/2T7vLREYvbLclwlciy9oHFeQo/
HkYKEZQeOSls/w9WJswSV5pkib9UDjUzTF3lJWU2yRMZiGO7aPyc+cm0PEK3rKTJoOZ5b0Zabb1Q
kQEd4OCvlNnUBClcaX/t+8eBJWE3HVB0YEDBhxVEplUwyE082xyI5d7K4a6jd+OF1lf7zmm0GDjh
5qWxTbem3afyN8hK3iItsU8HN3Vfm4D3zsZ8af8uzj8Z3SWH7TTuGX8W1C0zlF24qH+BEvLRYnkY
eYIb6X62zb/iXyCLRyfDwfYD3lptCn96C5rB4BhIkWZfXoYYjTQzZfi3aEHsrgvWdW2WB1hpmP8o
k6zhdzKhlxQnacaVjAgkiIbd+LR/IGAwmlE2sf0irOUxY1H6WkNjcM+ksuwdRnm6LrS44gvS7fOj
I0MaHFRmcXZ/qMgYUvME+HAuJ7uv83DFRs7LfLiqYOu2+V59kRfywdZ+2icXNjXDKAF+uYXodtQl
WZRpXkbO4ObrdLOaDsMeTKMdq88iSM+dV2ZVIq2SPYEk68jcDs1nvMbxGdLgiImcoHbCELYZkjdH
mY1eR+jHdBusaz6UfdTaUxWA87m4tJDhbFv0JCAFoeEWlH94CEGrXV97oOUyZqM7xna8X1+w29ib
NEZlIF6MrEmvmmLkALJCNnHVQN079ndL4gKOU5TCtT5qR2bL4D9gIQ7n5HizXfiEplw6JnSgfke1
uNzWtGZmuC2AUIpJkEFDXzVyvyvvTFj8nyiPQVFm6apSk5KjuMzJxxy8t/L6pIhPaszJAWZmm+eA
Qi4DeblgflPPdrTRBP6HwcRrvegiOL4oDewlYaXGweinZiZXhw8JEOdkvy9Jfl679W5US9reozPq
jRj3OH7H3GBV5cRvm/o9kLwdpHG74cr2e3cm+XBmHYoQGQFz2cbhF5WdRK5BeDomy/d1ubr8nVqZ
+f6yebvhCbmsbbuSed7/y2vf6J7nrVx/dW3nMk9pzQ5JvlvsLkqtC+pisvr1QAHOf5+TS6nx6F8H
Sk3z1pxEclYjVHLZqMb9vVeocD3fNp3KuUVLTrnxEkyY63mSOfXX6IpKKj1lmGNJHb4agnFaUCmB
tCpv49cg8mRqtESzhhPnWpuRoes0rIzo/HEHMQoQo/1ZmHRsL4Jj1Te8q3RLiF0RDNuS+ToSfewp
hIxfvYl8Hz1sYsi0yjdVYPorybCVKNHvhZv3ToS/P6pcOefxe4qmYqIrRcEmmRDRjL0aXElZxqVu
9hc6AorAocuTSGNEUQJAwa60QKRFMrRGL+BOlIXCOXx1THLqlfHTBKDevDfaVKx34tGuKFpnWN6y
t02/zkvA0R4ZLukvtR2VpIKpLE2CUMv/M3jE5yvk6Q1fziyxkk60YHX/sYAkGPjyMPmsturuM5bl
Yeo973msArcjLJit3p1Tre1as52/y4jWAqDnUjKlnknbDPCvZMQiF6DYUISlKsQRnHnF5mEA6xT3
fO2HBQNACyr8zJRN2deijlMkLrwBsKJ8FdaNqiMnFWXC8rK7/Vhmaut2/nWRgjg8nQyNbRcIBKbe
tm0DgwsbyF4Mecy/Fj5Ln2qsOWzO84vHrz6ojqhlQorAtynTKQakXhYTj7/w6YeRNnzR+GL5Xtl2
5BDuNyC6h+lFRLT2oyn7CysoLHtlfto6pECjzF0qxC33mBynSeb2lgd4K3ZEFmVQ6z0GY7KZP5NB
Zzrh9XSzjeVilzRZVPDVrH5cDG9s3t3F2DpF9KrucNVzQBjG+aD8TY5r9XWYrEXXnIP3xeah9JH+
GK8GZ3JrYTgZ9cXsnx/d4+zr+s0ZkJsbkvydTOnr+aIJukvxm7sGd4k2GLifOv1dZ1A9EI6ZdK+l
bV0DL6w98OJrHT8qGLu5kVgMIeQPf61XgjR/9P+pRIto4F6947h1m6JZY2O30EL0JG6IJUMnOto/
S48aP0fg8jt09UA/5rkS1hjKwTwHKNyPGE9B8djEJ7Vqpf5LjeJYH+OgUqrtZQHSz9TTPxmflGY9
PBV6K3Iesk/VnYx55Kn22aTAb0Socud8/2tJsm1phJg4nsOhC8jlrqm0yfCczP9oRFyiJxCYLi9o
qwnr9knhHEUbSI5/Ss6HPgJKiYFJiJHwzvcSI1oPMjRyWLp0+WcI7j4I9I7ifOgAwbt2Uv/1kEKR
HgnzDNs72cwsyWm/CfrV6kvM/kjoBCzPWv+Tgwiky9toyPhxOBVSIKNMrn3r7lNvB4ATYptK63oI
TA1gaYtNdLl/zu7N0hwvU4iKDURYAtXkJw5KSvqE5MM9R2anQnYl50falLEr9y5XqV/pE4+0RGN1
sBJg4iNOKMlF7hB7pw+rECiQMhAOqDoHAnboctNF4cKXfamrI0JzXhv4fU+ukdv1cguzbLNHwxM9
BcKyEgyQXXv2RWepgs2pmFbYdoRiMhYPIlupc0x9CexlJNigeaDZs9K53zvn73FPUr6b/kjiXdcD
47mX5eQGlOmWPzSv5Nu5qJ6xG9Z128n3UjhKuVa+NzbsY0bOJJHn0qskGlhAjqyeJqYYLu4J5NEp
0JNF1s8myfif2zA1wVBBiY9ISZzENjNby6EAfqfOJ7SNuEseIgONspha8uar/O2gUHxgwj2/9pn8
RDcykluQu35SYn2AD9DzpSH6wM11ih6T06D0vh+W2xm95um34rdKRTEv8LR5kIWWtdXk/rE6P89G
i5Hzu+sWXkKQ8ZM/SX06J8CWIG4G2+NgDnUQ5TKPBmAWjUk8tOzdZffkOwRffZEyQrp0OwdwWlLn
GMhmqLFiAAo+Q3ZfmJT/ds1A0TgXfiZgcWxEQn2Ux3gq6GDUNJzWEZND9Tsa8mUtKjtAODidjlhd
XuVKq5IUjF3ZqN9DDOPHnn7sTC6ZnqIx+dwB+upQkbIXuplF2z65LF5yn84scTLMjUgTx8XuVgit
LYsKbgLEVw5Nv42yHb7peGpd6OjGBxDSKD7lT7XMewE9jbRTbBMRt9B9F0PjCy8cqYoKlTvoRYUy
iE6am6j1PKYuEs0rxdObZCg30btc3hKFaY2XBFKeF6X27HXc1/M1ez684y5OT7XtrJZBoMl0879Q
hy6/l38P2GZKXz8UhPnzoady//gSSSrvCfo3HNMWyjjrTK/PJS0WutqyrXRvj5R264DNNqWO4GMr
376YXA0ss7hEKQXQZRTce0KkkfWRwPAXJKkFBBdKdPf3oH7SOqcfRUmPJtz20CgXGrY39UM3HXq4
HBtJQJangUcR4bBUFwHMM27D9RxfwCruX0sMylkjVsGYuFhZjC2vLgOwXgz4bgEAW9kYAiMuDVPm
4E+oNvgcVCh/unlXlc5trtWdevC0xR5ArPAJaba5cgqZvtpd6FGEBwIn1HpF+WnEV5TLEHDRBltO
HBA9y3iMSOgiynW6vn7RLKgLonltkbLQL9Wm9qy1T+bUDch/Wy8hbfaU+UOXO9M+ptrq8Swb0wxJ
C5S/lEi2cC+lMtPTB/Akx/7rkWQquK1TV7Ltmh4M0mDT3f9gxGoSwaIhdhfOHQKVkCqVHPEOuxFh
zKhUIw3ju0j+0miiI3tTfcpJoeFi+ZApWXEVEeDf3D4+W2CZg2Rr2Xb3LOhl2loPRQvn4k/B69r1
NdLTg/Ua+gbXYQ8Q3jq4lS/5nFgAlxnaaGYpOlfsb6pwbIlGaLReWoKPzjj96qr8r3Lt4uBEcuq6
TFuk4PTjvJ8P+KAP6i041XdWgNdTV9ZZk6tdh1S0HqwnM1XCYdZ1E4WOYkObIb6JWpYGzURJVoGQ
zGlfpe2Av+AaYS4CxAhU8KkK3ezrdd16MALpp9SG4qg9Rf6eUMEvO9rj4Y6ROorHdqpVyveYM8YJ
32Paz55fUhfQgzCUiO2WyqD9/kMKzocRa9uPTK1tky42KDKSgEzTryOLpNEmckbp4123uOKqMy2J
X7T1DHEPKiunSI9t4sjlgtuMnW5rM25WEsNZ9r1v4lOA1gxk0y47ZMz0a/W18Uj8H4kFO5LyqRZG
Mh8t6fIiSglSI8W+WdQYaSo5MQbxsvqbAeRIPdE/Y43r1+GdYN+5rfgqrVVnFXvceGuijcUGuaPN
Kh6OW+M2HAZSRmJnxstD03eHVR5YgbCKP0FDJd+37trTzmVhSvIysCnsDE91+od1xHpqUzzwyTIx
Z1anZUErpYXA9AgEPUC8+NB7QVnak2aCUWYFYz94VRA09j8kfgSNEg0DOioNiWC6AyOx3Aip0w0a
8vWv8x9MfsDjRBFen5UkVx1ZQ7Ue7UIT90qd21MRrt2a7AuSyZ5GSqKDwJ7LTezoW4t7BAaRKhq4
d2UFlNZD16doood2Mi5436Hy2PLsyJpGVtNkJo66BH4Y7x6lM2gRMoTcxQdwgGIXObsYQKs4T1QF
G0DiDhnR4PTrLHDVvlZZfGu5l21INEQfNCFVIn6PbRrk6FAH9sXzJqOB6TYQX4oO4hiWiSgLY2z8
ShyqpmOXT23C7DlqkWy5fs8bCMCQUt9b/HS3Fpr6rj2R/yo6kbdI4wBJtB5E+gIKELuWn1fgmWgu
aDxiGBbE1TPYUfhxBh6GoF+7ACUG5oA4ru3AbQA6IvrSIElOUiODGcbchhMzssW9ybNmcQJIstcN
Jf6h8Pg7hmrHkAWQAohQancStxHkRE1qLU5ISjSt4NG6K7YttQY5x8Y8MaG9SlsQCFq6GbNN0a17
pD4RxQxfxBBCWgO0NsVKYzxzY0mijbVvoY0o2ISpQ6GAjgkkj34N47Z1uWooDn5CwKNyPdizhpOu
Lxemo0vDjUA9mkmGROKKYB7hsrjAZVkxwYgaAHiXwKbgJvOjd+eAxJaD5yxqKT9s+9QB6kxnsY0g
rFQ2cXgyVNM+FGDy5LXASmgB6NQB6gLRXd+QUoDDiBmRroSmgfyMqJkY9XIRosC1xQyAPN5QBPij
MMJsWlA/g7eKH7MV3dLn2wSif85jOIfwQwD1sncuG0eKDHClLlJjORbJstjHzgjdXKKOBGZI5l16
IYAmlUCu1ozi5qQFRgvPm6JFFGZXvkNKJPkUU5rzRUpChd5uQgeAG7kU9NwbrjCd0MS/f1Ofvn/v
MEyfU0DKuh4K47EZx/zvQ/Fl8QVKCKWEoSuzIBrNFngtJFMSa3SQfGvBhy4IIHCfKAaM3+/Xf/Lg
NeyBiCBA++OnFcNIVxD2iIt1vdkPGxtyoXFNVnf/uxmw00rfDgzKGfiarqJmrtziz1Z33PX9LDJd
GOFSqasmiW1jbkeuKU+RGkrRKWJz+5XrG2zmv2uM4q4sgabEtr7O28m020NEuOGE6Zqdse6plp6s
e/KfOJ6vvNJWJ/4PGdU4Uv6AuxBtO02IaNN2pJxXLg88ItlzTLOWSUsEoTdw1Pt3pAntCGc+yDGi
ca6z3/JDJ1UIYaIw0okwWtp0JGW87EsixWMyy+16IBKiw3navjIS/sTrrp+ssZDuBtN01Q+hxNPy
0Ngiz1gLHUVT9lqoKogn8CyccRUQAPXG7PWfkfdh/actUdaMqRGnEQl2+oovS/J+0hCXTdrW1xGS
98mh8mno+tKogdL8L9H7m7ky/kpCtuwVaZQyVrcn8Swdgxmap7TXc8bdMYMErFMhHNpgjPT6Pyb2
8baky4jGBfF377OqMuAjKM00npm5ieO3xRcEYqMaKwiNjHJ/HLIVZtl7L/kMb6psI0qNprTx+1I7
3Mx5xalk2O4/Y9BZbw772xN93N4cFKQrgtCl8buowd3AC4RnRe1pZO1JnIZqfBTaUSdSVXKSHOhU
P8G1TrbuuKiznasYuwz6l8ba6OmPh6+aWKl1MaB3p9FOco71wwVolf1YynuLBdUur0s3x0Zeu9e0
0TNEjzPV8/qXPGxJceBhLEHnvEIbJwabD+LpQnBkGueFDFq9VKo9MN1r03k9t+1EYH5pneH5xS/L
ojHkanpR5qZZZjBnt6eEQUmleHrCeraI6ULsGihd29Rahjlihek4D8yRtF6tGopUg/oYr6BsVWjx
VqzWsj4depbjmrCEuXNLXPOiJsYEssdsF7f4r9geV96cRTbbB+s/k2jd9PuHwXPnQiSnnpXk7+7f
4Cw+3EEPHZah/ei439Wmeb18ZAejMV5Mquq9sBlQhw9dDSQIkkmSiBUIiV6NA6mhvscM4lAV1mTW
H19ediM2iYV37AOlh8xAtO7fbPClSyEcEck12uWR1/i9giNQtkuJuFW51OwPdfrIc+YLk1Vso5Y+
GwkAWDP9rXpsz6dQSJ99JezG8XFPVsAUcYsyW747SvInQOX50LDsTvBOGH7u0W4Vq1ll25A13Jz7
BnczLgY3uHmXoxI9o9QPgqJCnbnjF1VvhqkQr356nJ9DciZiMGfIc1jWAfd789gRB6v5DqKVt9K+
AR9Bgpx/33aaLGrm8U6yuu7YnAVbfP8gs6sYNf3lKccjinMYMdx8qNohR9xWpd0Je7OoxWhqnJJt
s7LRL7yhII+GlDeUPkR83Qb08Su/FHurbtVv6+/Fpe9VSUb2e1DYj7TQzb6ezY1vs5Sk5e2CAzcd
VA3xDH/N3Zmh3Du/TDdVQ8dTz5ddnf9TcyX6VLURd1/bZ2bbn1zbSB9KNmiy+Q6+3r3YpXskzR4f
Gn7IiXfeaKhuh5DdTdfGch7tyKD3ZptRMas+hIWT/8yWsxwhVe/yxYvaWuVNi20d8JEu2TuXDYfW
g0+1IuU5fQVHefIYkaIbqj2qwGswevD/mPvbKlfL/VCWotj7nG7qnErmxR8GiraffgavgV3e7Uc7
43HMoBgqHRiJzMJ5tRpKI7fbz0Qulbi+J8x8OiReE/ZTE46ad2EUogsEXAbuXtXoMMB1FSj/Prxe
+4fsl+l6ujBP2ICw0ufleKDYcy7W4v6aoH2HSryqLu2rRnQD68rKMZKnijENknoROoSvtWEgAk//
SCgQ33KdCLA7A9euQ8d1/gcMs+s95oPT6yLmcvG1jPP9e1kxi05I53oM3N5vutDOw4C+iU6FTA1F
pKpSlUSvlgeuGf0FnVJ7zbhmQhGgeTO6H4b6cZanp2veKOK0aZs12d3+Q6/FuGpUDN96fVIiTrPn
xCpWX/Zu9lsZ1lrZq+Lp/2Zj1VYS1BFvv5s4v0esFg0/HOKyzWDfuh65aQDww3t7YcKGOVQXQjQD
QYvndm0qkjgOJM1X2MKj3ddhsK7riRihQcOD2A8lgigYKo+OgCLATm4cAOrsX9lzvxRcPov97+k/
UeAQcJ3we4Fkqy9bZheWbDk0VcxHBbwN9qkmRWQ6mffyU7TlQVNohvf+CFLm5lE+drI+yORsELqH
agDkWsZ/Qr0QuZn0itav39OXqn7DMn2GXnH/fKr0ALT0VD/Nh3gqVXe183ODNsUMIeLeGmY71+HZ
sDNb305J5rtngQR+9nfQalQgmBXzgMR1B2JbrPD2+YHm9KnIoSPvfn89pJqZReN2G2gO2JrT+lnK
dLOPOvZo5X33teluLlI0zUnVTapxWvDnT9l7THnZL8HA0FJNELzWtPJWWJwgEZ197rcxaMWzKYEm
pIyNE1R5EVoI9tIP07s0G00lO6P7TqAx/8xW3m64NAIZ3u1xaVpbitqB7t/+GmpSH+8bwsHyFcGz
nIBnCqNFsNgpIZICJTihFxLkifg4qx5epQkJcYJfiza8v7Ifpa//HhMgm7OyNspE5rYtHtQN3hiE
cY6+0AtFbwjBfoiTTqr6RjWo0Jh9PUgPsr/RoljcN1wy22gqSBBbMu8PtOmGYhmQMCPCWNwblb8K
Zovdb6O78lRXxXGZby9vSZVLVh4dRY57J/8r0yu/mCNJv/fJlIbitzE7qiuzS/eQ7yn4rQsN9b/C
pWVM2T070sxlUJMNMi4PIOBT8p5VNan17R2rrlgGzj/lCr17biRTYLlMYTjqLASYCHkF6zuy9Ynw
+/R1WbTywc7halb715CwdOFxNhqPRftAzcTgNR1G+KBGOuVbi/H7+fGHvHuFsBVN89v1k7+S81EZ
8gOp0HLHgRO2giCBDKvCx9XaalyRC5IEe4AZ8/f3lMGc3Kxhh8QGyYDJCY0BeJRe9lkkr+Gx9FW8
1M0SXJt7Wa49LkYBLWL2Wa6iL3jA/UcCdLs+7xew+UdnXxkURBOcU+Z1Kt5/gB/N5ZtPViiLNphF
eqy0KVOHWNy2rHBJeBlJsZBmvezziJAu4yjP7bLVk6JNOwAbUmZSw0phSM9O+nQtNpS8zeED++sP
OiCWCU2A6xvx1vXTGQIgcEs+dquF8FITQaGXeMftatf+8lTd0TFa1dq8AYc/0wr4mBrb83l2H3I2
SoOsvk1Lu4co5Ho7KCm6oxls6rnrN6VBlKHltY7cQWjUHZd8IXIkUGIS85xqvPfPMBKu8DZhpgSj
i4HgysoABNX1cPlhAOW2NxwjKWXh7I7FgIuG6dv3QXd1fhRaEYFgHSIP/svrNcADJZDQeSe3TJJ5
YlTU4oszEOJre7GtNYlUNxP/8hc8VcxiY9WZF4Gu1EroxgNyxjFwhsPzg7bGiYxLYsawVy5NAvjc
PvJN6qLwq2wU6+z8mvFp2XRCpV+90USxRZLFH/DFNXUyNoyNZtJNC6NsW5MphKey0RH1YLds/ETw
5UalI9y6R6+vpj7+dkqvfdCdT3vS9jZcR8Ww0Ei9yBF97WokiBPICnXiJgOJNvvsfiAs2kKSHe14
gNC0eIrsSE+gN2U/pG3j+acfwTvSkNGmmm6a6xr1Gu4STGVXPASsnmLtMVnXz+nnq9b1KPdog+0e
klVNiAtInP/BC4mSxRMY49jiYgElJA23fTqBATiCxOC2KEHKrZTMo5VoGUCLwyzCkev5FaxyzRNG
Pj4LRFDKhW4+tEUXEeDYci6Km9Rck1D+TkVsBjwqVU9fhZttkGYJPwRZNSkw/3aC6WoQI1fKiD2V
3omBnnBWQjaJwnmNItX+ORGU3t8e0fJB2DY3Kv1GG6u834eV99NgEzoxuB7zWaf8rTY8270e+xDJ
SqaOKIZT/13I1O0SQ/K0axYWDV3O+WfhglW2lyTxSPR1m0kgfnaABsCIMkJErtm0HbXkpSKRyH8A
HHjuRY2AIzROOaoh15FbaLhG0nm53Zx2p9cTYrsPnAYMSg/X9On8fcYvNnQiW9fnmzwm6RCQ136P
4VcbuW2T4FqP2uELJhrPU85DlY9IGaD6KrR+CrZDcmhI6c65KkXDNUG0ayP1/v3a8p9GvTV9aplh
/vrWen0yyNgcaQOcX56eOk8Gehtb+pQkSfP6VJ09NTdVcyGrzWcb418M1R1y40//BsNd1U//YiTu
LCaY15Lm0PT5YdOkk9mTUupodMdW8rDST8MEYuPV0dAbTWL0Xy/GdWNq12KFaA94sTkcLuvJMN7a
HDZH4Erhw6L27x88Lz4rGf78mRnRfu8vqsN/I+92Jf/uT2Qk048/++UbPvxU5n7/3n7gPZDTpMcJ
RA1gi/6f9RZyBg7lkLXkj6lCb2l6xGxY3NeyEGO7EXxE7tMQsj4LVZIVqf9QMls+mx9AvdPW0p02
kv3Ab/soH1RtmUmTkIiSN0IdHqD6fJVeikz/4ALuX2H481zt8gWUTrmRx63rfjf0fSgXgEx/jghl
zeyjwyHBzvrBlpZ+yi1ZgOXTP+Ey4nr9Uy9GzFn6H01n2pyqEoThX2QVihtfZwZE3HeTL5YxR3BB
FEHAX3+fNnXr5CTGIAzMTC9vd79NOIecGkpD8VZv3+ZR/qP78QqpVP2cV7UvumrRSaga0PsNKTih
/xPGBQ4Lbs2/xsbqErXHGiRMBN0ktUXE+dnXlwOPLO0RnKZzIH0Mb5HPX/gkWIU4JaRI82dYqvCo
fTALMerByCkqGTQ2gJtUCwRYwqw+tgnDflJeIjnekmQIEeVZ2dA/7IAzDhgrud8e1/op5lkL0F81
KHy7fofb178PhEvOHeQdEywXS+IIEFlnApq+V0KPQ/5ARYsUH8+OwjEK5Q2xgItlVvjExAOxaOlC
naPuUER4Xm2PT9IVh936HbDmxpjYK3oTQMrpeDcXJ46fBPtB4q8BaH4Xci4mCUwM5BVJS/FdRF0T
iXrJnQvuNqFl8EQg8nGCVF3JPPFxYeFd404p32T+KGb9JqaAn8asFRPSrEFqcYaAUUXCGh6mBB/g
GAaOAn2hQ8ybLg3kfIMs4Stvspn9Lzy0AE2RkCRSH17fuEL/yMkEMQWuFYSaSiUkc/iChS1lxxWE
OY1lHsuzyO8alrZOoSbNe072nV4CGGBGzDR9+DAGB6dt/Huet7fPZXNZFzfjqjPyDJtlIF3JKVDv
uDZlMDQ5pWkLVuepwJ18Du5tIpW0ufNPE0CJCkWOqOSJFuIdE+dnJpx/GG4YWE3LxDRzPwBQZwQ/
Yk+o4CimTL/ZYMB+dImiaLXCzFc1QE86MlwPUYn4Qm0QyQB2KOkSRfsYWjoQ4MJH/IFDdIfWJfxT
eg6xyFIoPmG85jvSFBJTCPWFZOLTVw16kKgzvpH2WropNhaFPSWYVY9wGj2lil1fCDJ3vTNkGJpa
SwrR4UnnHHD9p6dR/CXNfUj8/nCxx1/krdbwgJoocSEGz8b1PVY47aIo74FLWjjhY8J0NLijuaaQ
1lsNIXrnM1LKvodMBYghBcyRjAIcsJNtKAmhjYHl9CrTOcJtV4NHjp4B2PYvKnCkCwPsJVTaQQlZ
62readuaynb60tmxockD1UGRD18iNBwVRZ746gVckB57NnlugKepNUhpXFX0MYrpvkev2Ishc+1V
zgju4XzRPpuGNnxHygD5YXmBr2I1ENXGBwvLf6/WBo0IXNsCxMMLIKxEqRloI9ApLwRuBG2dde83
HuoejkZ4bKH26YP6jK7CRKETNzV2QX1dHbwUWOjZ0Q8S239IsKNRStAe37Ztl6a5GFrwOwAjUGI1
JsuARi6kPYOgtEgmwaMlGE1AhuKr0oWyxdr5BRuDwrukTypAQpQIlDM50XCXXMcVxXWtWGXsEyxf
VDKIbQf0adDlOhBvkFevOrTXSvtVYaANSfu7YQ1eIhud89av4Ol1l12MJSacVNWfegiG7r0wX/Ct
oFCEb1NkzgABR/dQTIFG5L1qqp6Z01u6snYiuk5m5OD7F9svkuCVmaoyDyyoHBPJnMpK0Gt2MZLt
JjEAdhCNncFfgSkgY2IygNeocrL8YkOfq/jjKN/x3QFzPy0N6WNFniCYFWR6oCAIaIATqvVIaaKr
HebX4yubtedWz8ZiYz2TOtnakE4B2RP6BQ1Griz85o4qlukcMiLwPkLZkWrjFvB9g5jEVLnSg5w6
DvTZqhTab3Zl+i0ZDeTRrU5fbJf63lriRqLQqD1hqmBJhRv3Q1SPIBSMEOhnxS5LA1Ly40P2XSCX
vyt8PtoOEr+DXJeterotrwRRIeMjqwk+RZIupvEvtNP4SGwuttJ1bq/q//TuBwHJ1rX3yNR8Qs0A
55M8BNISYVMFQ/3hyV5XfvvnPXLW0gDlTjz3/Q93nE/WAZr6bDNIu35hV/zinrKeaA6KiNmtJAxD
BPvMZjzncnXaIgluYCg8WrjBm165Z/+WPZR17N3ORwiMiiGJNSTMPCkJp4fXG/e9rqShPckSuCuX
r+f0dScpCYgPpyWdoaHC3/jrsaigVCJVhD6Fx+uYfBCQAEge4MPFWi1wFyZQcZQ0F/mIDlo72cT+
q+Fl+pjex43hbpDtr3OECCzTsSr3932XdB4iS7091L0/F6/5g3+V9mLQApBs8hkfMDpSWC0F6bFn
QU0EXIkVTSk9L0TEEW37dCAFz8SCx+AQ+n0boFk406QFJAoetcWa5Jk5pPVCFIzKuAl7E/ASBzCN
rAsJ8WFN0H2DtjsUhdEU0qNTAQ+eD/Eg7MeAD/F3rF5im2LGv4VlF5yEMTS6CpeTj7LSOBlDQp+g
L1AirzmdFTiKCijGxHQxUxBAVxG8UnIIV2LgfDECvjg95wb5g3kYbnc0KGciqQuKAMZCwI7zMCLa
VfCdWmGuwLgZAhKdRYfe+uVHfEdRK2gN+MPfIBkSNX3cAufl2fOxzj8yv9yyOSC9h0vyDn9iTHyX
hB8iHiQDhh4fJzGMgXLwLR5gCXLha2fBO3xBEICm5SoMixnh3iCD5gxMjZ15YSG/UjTL/XBmToW8
Z2ycmXpV3uFUfHGfHM+bHM/BqCRKSzmSyefMLabFO2056d/1/mad9coM8jd+JZ0eehwOZTSMsv0e
gIJzA7zJDcvgYPbBbqY5Cqbt55J8j6zee8wNMgzOwel5CBA/yHg4GQeWhsngBHwxZjjLUuC2zHCO
v6XE1ZgSmWt8oEg+zmf5CAuAd/4ycxmCPLrP85Q7CD0qBZi2v+XGZ/n6GyxrginkQXHjtHPoSrkQ
n+assrU/88lF5NGSrTuBnwTclYfzGS2X4/XfoQyAr7CU7mbyqAgU0aoQsr0PqzBzJE+78LhH2uUw
d5ydR8XUcGoGIMd/ppLvDOzvKhzDU+RG+JWEM07LF/wWfORvZvkgQ2Su5WFjuyJ4KJTjl8qWnhKw
e0F5IRd4C6suL6JBQyA79hBzzm6OJazAZVhqfHEu7of0Hx7i30J8U/jA9MTyITi0uR/uiqvyKDFf
WDG8IDmGZ8fJOQOj5wV8hhgqEA4ikS+xdMf5eyhkDHEk1AEk1EhDYzkLtGDkVr1lSv/udVd4EJTx
mhFybWCNA8+ZB86OZeoZCJ11WRiguC8otbW95y1KpPmFa02psDLx1wrx16fSN57S6Mk5Pn9pJHlX
yRe93D4LLjxQLZLt6+LZsyTv2O1C632RS63i0Fy2jy96nNA4C3igl5eDJiGLBJ0BQ5fwblnkZSJT
SJdi9QfAFUT8ErxoIFcXjfZIZgjkit5NZJwQg67LXFtLZptVLIVxOOvZHFXzXHaO2GTxb/ILJElQ
idoWkkil5wUYTxcNKL1PMNYkXRBfP1txdtQwxhtLIUxGrWoGeb8kShn2X5zSGpESGy/P+uSZUhht
z+gSJpsWaZYTXEJosXnRiFApQcgeEs2q+x3S0UO5f8ANpGaWuLxP5wMu1Fph/lJSf05cPkHzv25G
IwfZmHHmd55eCPdMjT5zLnx5b1ojRC706vThyiOX2eh04NSi5xQxINOCiRkudjqX2dqx+icAKjFb
SZj17jTnyVws3HaLGg4X2iaYxxPI/SVv1itJj5cuPUk4aHzq5Z/06KKmEKaR5r9qN4G2qXF4ervl
A5MqVTRxw+yYs/Qg0t89IRp2af5DiTeJ+GSztp5eHuMh+7fauM7ryMVcbhNPpVmqc3xkNGQNLq/+
5QUjNY1aPFqxQhUP1UT+9M8UY3KDYY82T82SZp1yNqzdPKBnavjeFDlFsEHu9G+0SBA6X/dCR7FE
NWydPjRpDCVE4xFxUnNvkeZpIugoNiQRDPPF7ufyc9+2qby6mjSklQr2LXnCULpD8qdfdZVN8l7U
4s8qheN+Xw4a7cbq1rBpqDw+4Sa2Y8o5021z9+1kqzsFP9UC/GGI6hu1x+E64cFEtHTW97ohqUzx
9aKBArY1/Wxf4Hqz2yHzLkTomSZgapsGDaqDccK6JyGiSQSbIrg+AVFKKzVT3HWWEcZszarD2/Vs
zLv5mVKH3/Bgtc17RZVWY5yqve1ikg46BmJdIJ9td9X8LreA2E/65rnNiIwxnRw7GV0l8BZNi1BS
3VgM7XDCkolM8tDJnBQQi2a0LI11vUVMoXejoIwGsV9nBFJtUj1x7UzBEsb63kSHajwhmkKfHhxo
ICn6AOA30yueDQBkp/s/2eRuu7WfEL3/fej+viHxQC92EIf6diZhB6oNFqKuCiiWexEyEuuYvBbC
WhhayHHAHIKRg5upbZKZMwhhxFuXxhvVPcqJKGHHk6b1R8dUsZsB1XTJU1DO7cuKCZlTkagqXcS9
sGPsumlDmXyMabCJShu+n+77UKTqQf89tEEkn4Nw7Mnxs90q3TpgP3WTOpwMg0tIJyMKswADC72g
+JsUHpwVUv2TwKqMc/OoEKshUwj1gNfDSUn6BeGx7NUP3wbs3jpjTOsSe3/ZIqXTMeRkUyTwHLTu
qpmqbcG1GVrZmlctz6q5CfnTJNeabpe0IwNNInCQogux24VghObHDiuafkemfevdn4Yp4Vlg7KoX
3/PYPPBfu+b2+32bNtfOSbGQ7e2OFZCShQOLjDqVJt5f9p3D/TcVZQjeYXDCrMRrURfCrAAGJh7+
WePce+1oNEtsxE/JLYAEBfqBn1NTWWGQ2T7zlQNuv01CzJRW9yAnP3f0pjrTN5RCmXERkmala3Xg
qaBj97uF7lIYt+qC2O3z7zY1YynZI+r2a3sUjLUIxBHkGr2Q9JNLAIo0jnDhUeu2ka8vFmecoZxd
R5XD1/AkLojXJBUCO59+yawFGjgfoUacvbyi4la9B40RXuqbcc7eg3wWy5C7X13CfZZS97Ou9877
17FoiEtfbRU22pF+IHSV2aEgRnmT5muqRQ4f7hYGDxRjXUU/t/tXm+ZywNPQkNC5Uu2uKoE3hRZ0
+5AeacfmsUsLjGUyT6e/La8bAG9lLplpy9KQ2qhD/zW8/sJFyiZp6Ih3YLJQ5IsoeadOWbLfWMsv
2Am8cfIjyK05EqmsLZfsUPdnRIWztmM+2ORjrz5GBSdIF6+uAsR3IQV1KxIRdMe3jZyYhcC53gaa
bhcmB48UQL+m8u8mxzRoJ/AZA7TqKt+Do3oIvrrXDCwkuft0z/3Tmh5v/MNbjvRWOmObzLRUauQf
nR6GCJMkdsOjrVIvNWddaBqOaltBLEhKji6uhppZnzzIKcsBsQaSOzptUq/mPXHKTVf7VghwSt2O
dozTZ6nw4ZqfmZyfNHom7McPW/HLVYc/FDs2IcfTM1uR6qgePlt/55/wqAAV4Pasqe6c1Kdje0fs
C5E3j2p+1exdmhM+SWykplkok8glEAmJ8wfmvgCCTM4EVQJsOxLUNb6kAU3yUenshyULVbWEIrFB
NpDegcAjSTTEMmZfDKtPw04sqIZPCtmA/M8e8ru7gYuBf8BMtitNJgA2cVDxrdOqdy58UtLbeJhd
SrwBhuhESu36P+JH37RnQNhQlnU34qgDHwEzvqhoM9g31ItjDzVB2gAioj6RN/xqACNqUVn+CEQa
lYfHGi2H6uTw6YxIPtuqVxREXaC/pbaUPuYRFE+2vlRulILJ6duhnukazRrrpuos8rbZ7ZsYrju3
YzOp4bEsCaF77XhwblKNN44vi8wMIEmsZdqBIu40PFe0c3JvfN+NHh0aOw8uewCcOCbDpFfrUue+
Cu2g8dCdBmofGB0fRqdPU9GkYu9gdbmNdUNDxa7BZPukKLC8idHANTaVt3bBeUq7GOAr90w8uUd0
hQUPFYn/6t+m0TTZbx3uaErTrQNZgKpzoHvuuDTpEDFQWzQr/ZKW7jwcZ5GeRF68DATMa9bQLHdf
5mXkFXKVvm8KRmKNgDF05TKtLfpQdbYWo2lAFbS3OBPgimdpck6cw9u7Ll9mNLJPaNnwZpr6Mbba
ij1vgVYNQ78boDl6F0c/945i++rSRFN6C25lgDALHeW3az9jt1Q66l+3ooSCSn/UNj/Wcm1a0Wh2
2wEdNyi/uq41h8REy3/4x6DDsXklr2sejTFcukXteFt2EKWpdHti1/z9mmN68rGH3yaTpmGRqMTh
tB1js9L0geNRU/Ix+Yxc8T2huhCqTd0lMoMAcVuqpQqIGnUEHZnKDNpTNqjsda4+yDW5LZ8t25Kf
AdIAKVFp+BqmYX3Q7lMVs2pyAtpqJaAT6myqf7g4ES93/TC4BPjhfuqT3+45+rAz0NO44LpfL0XM
XuUeYboBpoVHboqL6aaowekR4efjhNcUMQEN4kD4RrZnC/Df7pUaGmvKghS90qi8UHifJlyRZTd9
qfecWMdcRCwuLed/8OQ0kXNN872brvEi5t8tU5gi+g6cyGhk6Ffy9LiHk3ueJKMLpLbBiVGSD7F5
EL9lKBmRFpMTkuc1ht0kgld501ghzlFpyFqXPmaKLt78bw0jfS5UErz7SHnDkyVjAKHe1BdfRDbU
Bf2mK4oA+gneFbH9WvKeBmShJA+0mSVHd3mOTln5lfvgTdEybBQ0yD4+seTqHvX1GM44mOval3M4
L2FOYHe8PVn7qCeTDbMhrcHdB36qdiYVlgfvVizYmDWfrDuHJ+6dsrC6eK9iz8hPevTZGj5ieZ1d
PSvIzPMoMgdzrH6oWNIWS7f0Lmt0AKRQpjvKeYGYKXQedEed1I362F+4GZPmSBRKZkAyWDyVKJDg
6d63u1XiRizxv1XKMgQxPUTDp5tjvW7RECjQXmuRQjqlsKthQkeE1rzLHmNh3A14JOv2Q792PJb7
shLTgfwJA0ntFYsK8VBhrwM1D29DPn/gfG6NrmhY9Sxb1j5FdOo2TNYVu7Q7QwHq4liae5+L8xc7
Nc+HLlh9XC56aWdbYW0lCjHywnfDSnB6vP2kF1WQjC/jzIREB7ZcmJ5n7GvG8nmQIhkaTFTab/AT
q/HNMy6HTB4LJeYPbNYuP8SAoIEyScyqGYho2M3e2/pWHrzwwLOA1xhpQ7YdhLrfIY9dHmXNv25h
4v0+D0sv27623CiHIwJDbuFxtGZtPtldydQ4MFkzA5Rus68J2SCCggSRUvVsNcC16Swas/chufgt
pjda2gzhQd8SS1bLGwyWE8q9iAx9MVoWVxcGe11PlKwRjEydDhGmExn5nyz9+1mbyIp6nRQ1bhzI
GlQXJKjpzvA7eFCsF5f1xGpKMDJEXBb6c5+sGbhwmTvYHHI8KESQrJViJsP/3IJKriwl3uT/3z+R
WaknztWZRWPNReq9SWPVDoAdtqF+bopBDhE3dvkAyBuo3p7aECzAFA6wj50hljytpwdvegokxLCC
c+J1cWfzl5BDRJ1huoODqiwCtHI37l/kf17/15wgjUZXFIm5DFkWpr0gGZLrmQS7XtMIw40Q5ZOu
YuVobM2h6FC92xKbkzgiFgh46wzkMoD9b0OS78/JVPzE5ZiH5CrT1HnEnaAkeBhihhWfaXAwVUlm
V/AjsjnpmXvgefIwHv6V4+jWyntsWiPPGRUy+ojt3m71RHFemQx7IgsmM+wuHjCrSk4kGotIBQKD
WYkiPv5iKm7DRk/efx6JGg0BMjgO1zaVlcYMXociFWRUYleKRskMxsU3ggOZshtlHMeODMeXfevA
Dju0gwcmacV5U1NOZP7+NCX7rMkMLrF+WTinMfuaMbHmvG6vRCC1mlwaCgDIoNjneHqWJlTJd4f6
CuWgdNxo2kHZ1+DQlr3AnXGoqNx4jNE1F9O6BtjVryN8Oz70/fy7IrSR8KuPAgpIUDL1H0zCs8kG
JDD75w05pj5cSopuEKr13VTkqjOXtOFDtTSY/bd+QEVg4W9q6gJcnCUCuskQw0k7vVpPzEVWV18W
cWmaSK/ONl5bQYslnWEmA5xreNpdcphZD6Lq0nG6Z+H1wfjRUiQ2a4eLXfrJEF3UE21Goy5zQvUQ
EPXrKFLi0gyPouEAnk1dDxJpTLIptsTOrny0MPAmFvTRIG6qnmQjszBLHe0v/QeRuFOyf7G320iu
P3eGHb+NZafKFH1sBWYXj3FbYCVlTX1b3hpMUENTMfEnyKJfkXHVeif24G3aDbpH0Vfl0HJfMZ4J
5Za/nRfimm55zAF6DhZfnY/FKmQOsFnWMPrqJEAv4r5kk8cMz6uHNcAknbENsJ0Netp7fyZN3B8E
pinmcdDpMnuAM4aKBbeuqn/x92UGSaB6+4hwTvPUJ+Y64jWOGL/xSp8ZLgEBc5880Ps3j/5+wd3r
bGQ1UMliIHYzOdVmASmKWBe1OaZBUPfld0pjdPKN5cqJHlxWDByxXJt4cXIxAZuYmDnvMTWy4ngw
SLnkm7vhLvjM56K2b2Ge4N+dlFzJJRcZ+Nc4UIhheWB7/mvK36lIkomW6z5ny5scIle74NdFpCDw
ICINewRvkWxHnRAvxOAQO0SekZgf8pOFMsDtHIA5cYT4pKjOL5xI7BBxN2m5y+tIe9xeTGYDb97I
pO3XkDI1jj/5fz+rE7WhKuuXonsv84zth/OKdKdUAJEur+QdmTzbr0YUf+mU0Yn5IseJDmXlRMvC
vS7lsLzXdLM+m/2tOwfRL6JO/r5XR8AaPoeI+2gdBz0iyzLtp3yUEhUEQTQV3VmsX8PztN5AidYm
sOogdT4GTEfVt5VgSOBC7DimIXfbvdvwUsMq+ggW88qRM83A69CcWKG+kWMBqNEmGl2RmrCGz2RA
GLyibD7GuCiWFpsZskfdsbyHdHfwEcsze0KtLAeJ2Q0iivzupjrBgBaJzZi8gTVb4yeL80svrt/Q
YNIPbmTl3Eb0eYI+hqrw/Mfphyb3d64Do8aO05Sw0kIlhlSgTKMa5Bvo/lS0ImO6y18JIv2AvGkq
HChfkDyRKzyAz0zRDwJKB6LqZPNwElAafikUeWQ+GWQFTvmJYpMC7YK5hN8LJN2/fiQVvdT4B7mX
7kDcQZMZ+rMgoMUhkRsF+8XFJjsI1dU9MPwNJgWB9efyrvbRIJXcQ8H1kXlitO8UuVQIzK7p9onw
BGI937y3eg0AMQ0eNyO8eOQD+dQKUoqS9riZJXcnakEcjTOOFCgru4g90PtbyzWQsSJIBsmgRXKW
vSdGxoVE0JKds0WQ9ij+hFaWZ8SDowED3P9+C1NEf9oOSuNBAsD+bU4SNZEZVevR9o1sLFpzuzWy
Q2xk6cnYur6GRouzilD+tCsku2dAmNgGLLBgpiE0yInrLvAOx0E7Tt7kY0F/BnI/Gv6FplQom5VU
mkiugaT0hQackSxH+gT9q3wePo3VjDPtoulzUs0ievjtNAQ1Dr0/ftu5x8KSBQeuaOIfyzENbDNW
XJMUPV3vy8zgGII8fOwempMGd4zpwF48AWnwQtCAPbqQYKcvUOMg03JIBFvWAy3958zJcy4nWAdL
cHKZ5mbbECLF+uLTO1L6enlA9D8Qe6JJYo+Y+egsxxdjQ9a544MXqTObWKwF2uQ+UGrvReI6fotD
MO0N5gNWSAaQzXxiTDzTz8VZfRjAuBjy17ut3wc25RYFDvM0OT+uFYgRTKs7LDA8mXBcib0stqil
zy035ZIQ/73JpWF1UFkRXH+Ry4rO7R+pd/fynvhsKh9djWh5ZxMHZ4+sIOLWyt6IW/cehO6Vig8v
6VWNARxgP5TFjVAf/GwTjNVxLzL8E78xIo3LE4fxvOCdv1/KTSlOJFxqH/+RFQ7CSgRLVNVGPkkG
+hSfkmNElcWjkMIPHIUvUWfhTI6XY16bih3af581yjymO0/m12jxYt5+5MnViEYyoNB9DTgf+yhm
iHz/tzMJQPyAWml6SF7FdEHDiO/8HlxmAIe3iTjkV4PyGtCDdiYKy0YR3CfwV6ATaxuxIWwc1jZF
SfilCHfrhOYGpqn2b541XktB4BHIA3eL9JQXD9qyfJ6y2XV1PG4H3Z6ALlhjdBi8gH9QLw5Mg/V2
EJtC5srSdDvBdNvNCkSz+FtiWmB4ys5+ChSOKYc9dAa4Cl4G5whuN1jSu6P4WOkmXeOaXlKxkp5o
8MMT+PI6hEdLXfaR6IC+GLq5JjY2qm9Tzhyuy8kOOVcYPitWaHKMhiKFYU7jsGrG0u3X+4nLbkC2
y5L+NB0SySxICS6C7CyBTO5QoPCDpT/620QNCOREMFEyjNGxBUyhayNbg5rOHhAMe5FAoYAoYqmH
a0niYLfkKIL2iuHLvitka4o6SXAZxYdB9qwosBzaUGOzneS6zrI7fg4+tjwXt9m9eM8nxKE8Mnvy
5g2CEN80Y0ZhMQRWD6ciz4U74sSih2TU8BYu5JjMs8biCBIQa47kBghnyVMTN5Hk/5iBWLM/KZ+y
+/8AH3wEns1pzRDVBakkVNdtLCTsEbfGldj+Qwj2kBTXz9NtKSBIbFrceyZ1tVs1rqY5E39+900D
SvZ0TgNrXW5bu+A+jPd4uzkuMfQx43pkKjcZNx+sLkB4rIsmRO1qQvigtVM3G81ePdV5K8g3/eCw
JV79+7KxzgUADwesS52+dIyKBFFvrgVfvCELMDn24N9gPx+rRN64/tbxC8TkKZfyv7kWCxT4llgj
VgG52/scsx4cTXcIee7v/TZrt3IhQUJN0sQJbnvMklcFAFIewLw7PFbxzAQKX4ujHaNboW0VOX1n
QaSiv2GRRlJSCkgtBZx+b9J0KA8gh2pF3QSS3v7qjgnYnyHEo2nrnwEQmmIQGshQCSsioVDxO1dK
QHsYDu5VU2IhRkJ7/hbHkLnOWTtD0L4EcAO9PyZqqJuj+kKcQ2ZiNwIdoVaVHYrZDlQk+1L2K07c
Xp4PLEb4+AIh4fOxW2vsX0Ah2ncRbZKD354cjv12dNgyCAoeE71qSS8EFEMeCLaFmQe8CgMo8hqM
Wr29ZM8sP4BSCrd9JIj1MjxD/sjEcEqmHeBXfI2UdEZOUnFlYBI8EeCRlvf2qlvP3gqkdaVnOwLb
E2sQIIcU+/Fzbdt89An+4v2PPtBzAN9VRsttdHkBehGEcz5CbvLy7e1mIBBcNWjLpe5DibEJXiq2
n6gv6GERUjQpRyTJea5omSeNxVnm7d4oXst7zqRzuIzFkk2R3nvgMMb3WDt4tgIO8xxB/so+khWD
gcXqeH9uB3a1Q3LuRBwR29Cnyf6YwIIpfg4AM3xiEpMaTVSnzdMRZ0nCScCEbglHzzexAv9ECROx
bZZt6Ev4pz4UMzldSlBKZDiJkDTxxjoHk45M463LWF8xlB9j9sIc+38Y+8W8S8iT+BuW+jj223i3
JgGsFUUpfsrJJcCuOw6WWh0FI1rjgu12m8ifQMdARil0GuCoUAyOlW+6X9mmJAUWnpAAHRkk2sZv
gpq+wLk6i1LbfRH3PxtemPDfHbsHzdf8um0Evo1HuxqeFnEu8iBxn4rVD48sximKrzh1rQHu+uaB
AydqnM170gQOKJ2fywNvYm6YNCKrXLFLmZ5GIC7ADaQiM1g8gk2I1KXlobpR9XDXkOmza0sk5PS0
gb9/2nUFRBeLvAEAax6b6B8M2roBjBT1HMybJmga8nEm8lnMd6BKxCchZPsT2PpYzEtSjX4FtUeE
A69Jozh2JReXj8qrnL8IeieRshriQo54uBAhGUwvWDaI5Gt70eKlxOCch/8UWY/WkOg+OqfAui1M
+84dEfpHxn6fE+7rowC3uahS9M7T7Swux3poYonUDQC3VqIa/hQDmVCMAk07xCV6gYvWxf8p3HgP
THLWkJjCTagrQw9nZR9ptv7WrQAzQjUnD0O+M7jHSduzd88hUZdMUv3A21tRxUI3jkMVulQqEpsG
BGkrZ0QbD8FM3HdQn+1oFzM76doK4wIAhZTBgI5ns2jdmMRbgHrT+d750gxFlewpjns3vad5sefA
1Than9ekxPNZR7fopwYgwppWTw9YRD+2D/MeE+RR9timEcm0zqIFE9g8SI7OS6/DuBu/9GPXHU5h
TW4+e1DdNu2+df6LCpCA9WOTuDwloqCcceMrPhsn1fRvg3hENxZXBd8NsQrSLQOBUFqBODYUXPaL
4b503/tHP6V2/vQlJEm0a8VlILeaOi/qR3YbygvuJPXieg3IE4BTD70uvhtJDOoGsrhyWHcwOezw
ACmYTgwEsnhwzlexsdhOsCrAmQJPKYBFb3HvLY6U/RGFRBkcz2iPSp2MX/4jZYjM2uMvSdXU3ZxM
6B0vcDhIkQ/Uvx7pD5LwCoWwWh33dLGAZYVaOkqvMPbV8SichKTq+ol3rNRKvLKFP3v2HSmaCRaM
1zEUWC+OufqVRfQghiiOL/WQPft3/V7ccVgGv3QNm9z2nfETBQ10dYA4j6XAslnA5KMtgj53/wCV
CDAWxQwGH6rk+SELXvhUOYDRunOECUBS7Dqk7/KM3/hpIZm9+Ia4Vy369aX8pwOX1LmSNjapfGiI
PBlwtdhtqBiGz0KY++nDiYcq0BuuM7/BZTUjOwdj7I5uugJciPyujvm6EaR9ApSgUti9yEfBQl7L
/9EcBB74iyBOEtX/P6b/8UNBZsTeLlYP7fxI2gU+gIgoACD+gOxEWD2Q8BcfHed2JoQ+mHLkgCqn
8YbHKVMji4PugTAWME2wEVQD0quz7xCfP1Vv6JthD2Qj5qwrkiD/7qfrva/+HjJBAZRJsui1VX0m
v6Vr9m3vTe5In7RBui3tUZNT2cBPQ3ux8XNIXpnNFgc0AxCUlYxAUfBemTqvKIAkfDy36dxSRTjn
lJdvyRVU8TIlAwx/PSUPZZosmRcOIwPKnMfJEuSzFSRketM5XXa8wJQkDw5RPFqGFi55d92dyO8M
MrhZo8oLl3GfUh+0rtfYJhGDuD10ON3RrYb57wQUapznpfukXIBol5vtG17To8LVqzPw4aNfkJwg
FXj0gx7vDkXDUGFiXJog8WmyXinkIIAPKcF1Hi9Pv2+QZRzY4LW+owHUdRw2OS5eMiTWJ+WiJlvj
LQgIwC1WHnVLe5K6MK69p6PqzJCC45p725Hgh0homoOD9Ti3pgxi7IDTkvwEo8JP27R/aSX4RcuR
BAD5pTrzToq0Ih1w9fKpkgBTH5B/M76M6jt9/2l8ZYMOqSmmgX8OLkkpN0t0FXndfujeMQKmyQnn
QnfoXWJgI9hxFQpe+3ATFeyrxuS2toMSxJfHuiZZDpDXt8EjUkp/EhAZkVNA79AP/O0CCJVYQ2RN
uyS5g2u8xs8lMGL5A/OHbBj+TJ2VbDxypL5CMkRDTYXTryy/ZJq+YSGHCRpYhc5wKp8mXwmREc4n
W7M+ekyfkPxlGCZkx5frsE1/HRI0ZRhkGLAkzz7VZOxIn8xVEhZ58qxXckVYjaTCe5WXuc2DM3N6
MK8g27v8S4bWoRWOQvIM1X3d2MraDZfQ4CCLWbU9gZfi4XBD8xlTbSlHAJmHadXrrOye/Eaxh/fu
tYcIoO+raiziGyUnJ73ziaWW6jSMNhkOjDqQNjwjQW4NBaDprEqUbOmJwsmUtajqKj9kO1fCO/aI
M/oCxL9gXLBn7cW7h1pCCT4OEtH+jCCg1qDHqsgwsfXNJ+SnEXuiwRwOSe+a2bPA9+/ue1xSSFUQ
uEY1Ma1k9HIK6lUMbTt1NRGVddIhwxdV1BGRevPJi9Ft1KLVp3h+WU3kkLt/Iq7oy5EvLkr+J5rz
xc86w6PRJ5VY7Gd0JvmTLh9dtEavQAIaFzSRvg4uAEfIOt0eRrFbW8sYnig8RjG88sHN7kG7BPa3
DEsi66KUue+Ozrfp8WneKbMn+7412y2qg0xuju2D0dAEamSri00ADcaU/qYiBOTDNHBFFbBHtBgX
bx5uHWMDIA3ueWoFmfxnHwzGq8j+5V2SPQJrQR2PoofTB+cQU9uZPNbJuh2kuC6S0iHoB7Q/3L4d
kI5N3E3CMc73aUimAY/kEyjpiywqdZ6xhCihJmzMD4pnRHwi4Z7DF4Lktn8hK8DmzR3ZDEzXlzAY
SSm1A4oD9wP7mvRUvIYMl8nSOb4B3g0RMPGSxAshlIZEF3C1HrAStyRDswkuS9buUbpovdyuOi3p
7TJ8Ii0RQuRtQvWxjJdd7qGrmgfZAe1tARZJIdY0H17noJOEmSy2a0Y+E7nfsqUhZPHgS0vJbaJy
W6r1N3fGTeMcKtzT3l20I7rvhCtKwz1xSF3ixKZmCj//oXjZJetWQ+mhoW/+GIv4cP4LWicwq+qf
RFMwzb9JEJldSNGgQJbHLBounUqKggDkIR4uRR59YBduWQDiCqEgPykgCXl6FAtjWTs8S0tS5UXt
0TsIM4gYbGD51PIucsJNZDwxgbbveDt4iWWgjhEs2oLTHWOFW9wR0OFsoBGZqn9F/xxuhD7DrY8B
z1r+ogEbV3rDWkRgjAR9Di4GTp/SdfGm4SfgmqMTrAKQXOBVMwpov6B4kbeB2v1kkOWCfAr6zG2N
SvEkMc0lOi0hdqILB4KLdWzyKpD4HRD8+TOI2yin1TlPQxwO8USu/XT4WBPB3EKk5IkyfbD06qS0
iEyU3579h43uuvowEyNWGyz/pvfRvKxHWqcJ9uyDb3OME9R5nOi5fqj3ItAblPCSOz5gWimNbmAV
FROJJpMUKgYiJg9tZD8/MfoWkhUnf8v7XH0PBMoCi+agp1v6tA4tHv5nx6RrKob6FDXTCo2ligBu
YCcURnYIGxIhcrBkq7uYAsuvkD7Fxyv+tz7vOQ0FknsRMqRql2Rb6/uxA1sj1Z6ICwT0Vgz2Vkfb
IznoYfJtGSELnG9C5ac+NmDvgNhAFLcXMKOD7Pfe+NZIB0BOpFhTFVs5j8ijsH9iO1/xjdjrGYIs
U67ISiTaKB5+NPZtTSDek7CoPSMPLobkQ9+OIniaIZLxDgzq5uiG/MA7Hyluj1puD5ngkSSKuS/y
9mGm0zv7mhNDboD9+RsT+EIDI7Ox0TmZCPzWiLi/es/odMYfra/Ml/Qm7F7z4H358CugYyh6h7z0
Me8va5RuhiPeV6febogU9ElcIoQNtEs2FBFQcbd3uNXYAzC7/Yh7c91AU0olzsbBVVDl4LwARR49
R2QtgRTnZFoDKd8o6mEPQVwxIIsZXBowGKuDf4QdQ7ckKkq6UwRCLJHIEi8UNPjk2oMWpd0W4LFV
qseMWv7Yh+drCCwGbCC73fvp+HJe+R3bp2+5KRbgnJgiWAn+a8jf5O8SV5cQJHbwVIxmHtfgAlDR
Dlr/EXVm24lqWxh+IsdQem/pxb7X3DBMNICCKJ3A0+9vpS72OHWyU2mQQlhrzr+bbsmTLbjYF59R
6kCZUvMjcRYaHgVc4Q8JAYrguwD74oDeXSzo8LpkbsGdklLBGWAcB9lHliwq7iTozSRIl2Jlgoz9
W7MEYs715AKClwtxWu4J4okhJTStTsq+MInmoip7WCqqM7LjACNkRnvQigTReuBQdrLHiu+ys0+F
y/Z+/Hys4hs9p26muajFePc/K95Ldu2MO4/8ooVg7NMpU3j5XNwBOJrpKMOZ2IFpkaMZHz6nkUc2
6AyFpwMvJJ4shVsoKrhThrIlnj2xF3DbOK9L+CMe1ery3OBOpuanLJNM/QD9ZOMMU3kv6YdEeyNa
ncjCemznq7iigO1sKUHhx1Ijvs1wXoeFmGVzTV/L7km9xtJMOiDufn4iZRA3X8Ti2VHpNQRi82Xm
6S7FcfeLiK2mmxCCISpH7PNPGkfCNlh9xH+xgxHIuxZpnT4fiHRD34pHnW0AceySZQgPO2UtnBim
daYeWfS1TOG0/tL4ROqxHTvsVGucqnxN7LYl75Pd4lzC7bhkyvdca9zErd6EsuDcTNi5JPo+sbuK
trrYw7cRiIDVlu/WrFtUsjLgkRi4IWIR2CywaPLb4uVxZPJUYM0mYWbPbvAl9quEbZPpRvbrxgGh
SfnMavEKczzJ79FnwqOyfgYCPgpFDPTfPiZYTrZbtoup2ITFVoySGAuSlUfs0BhNG/MiuElRgyOK
N4sDk9sOI1EhPzds8K7++54oJzypFsldQus4mIsqSqy2/R/ycscJgtVp8p7EkPrsGIzOLfEPmOVM
LMh4w4M7tXVEl/dBtr4crxsnm3QnzKIvDqSdUKstDG4wDmKLVUocnvvOvHSn7hQ1YMPUZsSViNuO
Ww39SsP//8ohpxAz5zvAoIyGK9oxQcc6N6z89FVAsdZ4LYOHUL/knBlN3IwqJmuPOTwOShA27Z/H
JGa27FZd8ze2BV76/0X8Q72Y3GeVU/wt01VQ2iyyS1FgUgnyzM3Af8CTUAX/ioU9PyXMXKUyJsfl
NG7NKng2zEjh3YvdFlFBbie6M5SF5rN4ebmyyauAprQmxVWBmiGLmq6UTRadKbc86C8AX80n5ot3
Zwz5/fsaH2UcqXRfM7JDLO1agwYgv2mA/ejinIaF1Iz2QkKqXV/TDNYk9KM5dVLsPo8tvP934jU4
QchjBOjMSNu1dRwyTrxkziF4pceAX6L3bMPOPGlF1gjpVizH2iQHF7wjUtXJ+3RIGLCL46Bj6eDt
OY+dD2GKyGQHTt0Cro43jd81E5WZo0wgYqrdB90kyDLgGwu+wr0qEXVqDYEQgJVZTK0a3vxNvIel
guSCrs4ZlyP2DLN8sw+IT/nf32bxp7JhU0HKyx7Bf612GrEhiXXUHmeAYyGnwj+Mt4rWdxO6P5iw
NgA6f9w+K7WfseqF7tsmFCP0sW0By3ndsuVGQSQnQIoxKmQ6Vu4hpmzRon+obaDeuQFp/H8VYI9s
9Y93j30xlVayBXojE0lCEn43TQ/c1TxQonYcwJp3f0U2LAr8es3jLcbXiNoI9MTRPeUkqgUeLNY+
LWchQMRPzGe7FwVSzgRzWE1RadPOPr37HtJFLDGNxoLwEPE7iU1+6AP4DFAJrIb1IxCHRr/PY1CZ
uicqNFFdJ0QOsIbwZB5ZiX/EkovVQMxlE9Vqh8VQLDFU45wIS6uo4+yxR3CPmMEpsaICa9rtfkRB
IXybQEP4HvkNMbJdVFPUKDxkf+0Rry9KOUroNfb3f6fUIjVAFCASiP7WJCo9/pbZ4iMz4ZhoX6Ex
RBDhs/I4jNxYvRhHqbndjFJSaDmyM5cURwb/NDGJj0wCJkUTkUoqjyLzHpZfIZuP+vhhCRepn2uW
U40kYapPcW2HPqV2dTNA/Fkjcff/oYssmdmW+wj3seSSNI7VHSsmUaMEGiOKIDqTwecCmmQQ218K
+MMm4qRAW2pxIVhZOX8yqlJQe+QhQBGk/fNBhMOQvp06+TKz2XFIUxQg2n6L3Z4egfMXuw9h3sCE
bEUCHOTtZoCnWKSFDUSbsmbz1oAS0V+KH5PF3mZMierkRz4cFm+nNQC9W+niZitMi+HaqSPv8XrW
V03BJGGO4zVT1KKhSxTBB3135TwgIXljgeqOhMMc2J8HjwlekeTPlFlpLlqUxwnYCsd4dNLEPUc2
GtmYjNpgU5JI+UEh+rJDVglyRiHqeJdq4rERk9oqLFNiZYkDOloALJxws/ZOvy+XGFBQYDA7HiXr
47tdqgwizmXf4HnlPkAo/8HZKvLCSPZoQIs0ixx08hAYwAgcw73MfoQ4hLWycIzGHAGb7zSX4iFX
6JEdTTkMfvHg8htDnh7mGLAsID8AvyCjG3cf5SG8rOEQOEZQr0jOgxyNg/stXpPWRdJcS6IhAXpM
Onx47X7AvsqOyxIB9PHTxtscOoyS/lwA+RSYSdz7cKIqbozbE8cIYjQKTYra0+OqHzDP1mSMFfsM
kVNE2AY2RhMjEDqZUuSECq6UAsUpIU4w1osM/fHAjwmMJm0OR0yMQ1FY9JJFQjX+06LZSSwDTRcU
LvbjHtMmcpAhPNTQ7iRXpjaENhq6Ue4YQ//VE9vmwyIyv15xEvQo9BQqcYe2jDpj4GpU/KRqvPBv
+xqQwJNEVgezJ68trBvIAu4eI9+YNxJzomRKNqzVL2bgoUQjaAaXnxlVZMcZa+X23A6OKTs22Hvt
JZqbk9Wica85He8/Cz24LQgElR5mShrv1k6Jyh17coFx130TVdDti8z9DH1mPRFmeRiEjKywTqhs
QucNX/EiWs9tfl5P5AejLdbX7Xh7h5Ia+/pOn3GuxanWkZgP7wFpoG87i+lq9W3K3f3wc4zBsyFa
In32ssdbnDNcibpAB3Gfd+JyMzVtms70bWdVPGXUQksdIm8p/6Q73fAz7jj6hp9qhug3u2BHC1f9
cuw/QLC+GzazK8TaSpnnuKPdJLdREfwYc2XerdUdZrOvD7tTAzXyXIwb3gArZkYUpT/Sm+8ndx3D
evZ+QDTH1H9ZQWduA59Viavv8OGvdg22oiMOWJwooPf7PVXuvgj2F2thWc6idRaBs+itxWJxXiwo
sPmdrWVt9/zFWgSWvz6sp1P7uobrv/Ln+jH96Xpt2759tfjg+/baDvy1z18s/gpVs/b97S/Iy5ov
WvbctecHe1qb9tW2bMt3XTcz5zaWuto61JaNCGPKsaeGw0HvFryjzwtMT1/23D4ckJXUlv8wr4fp
9QAfeeU4HItQB15WiALX1zFnsb764pftAwdaT69TcVqExfknmxPd+3bj2v6BT6dCmny112x3a36G
CDrxyXoKrGJNf/1f+zex/S1nOeA/vm/9bqGIfvdcEq4sqzf76D4jam/Pd5/WdevDPIFDoX50CU92
Mpsf/dvefmPnlwqdRbfxKs9iWSakbktAmNgCxO+uheSBHCLMdqK2F/8Xqsa1kM6thc5xu+Xd2vK6
H5OLbnEBDrbPMT8+uBPpdcFF7MeLAI+bxXEFXebb1soxTQGZLM5n5zyyHOd8bh2L0sOZzWbO0GbX
Y4Ff8Maa7OrU1S9zwQk7ohYRlcji7DjmuZzx6w7Ac22b55TNeAa5oZhH0/M8kyy+8/lp8odyo+LH
nJpa2yOjw3T+WBGBmVbmrLRnTuvMuMesS2HuueRbYg1/Q+OSfUVoV72BYi3VWbNLrwwU9dXEWWqX
didX/jOcNDuDz4vrh5VAdMtUcdUUZvTxxRIbhDN9EVJwAlP/g6Z7jxqMMpLRH9N8D/fe62bOTqsB
XRy7EVHouy76HX3Den4LBKIVVERHPQ3AlxHHYA6+RgFIKP4btk//uZDc3iknD+Rpl+YgG4RSZjva
kCUeiKUSOeVP9yNqOsRguWls69No/ZhBJok2YnjCuE+PmzL9owEp+SlPlIPj0U6eDyfd+f49PLPQ
p/oaJ5eHRX2Z7FlWXWglr6doXoI4BcaP5D52pcwxY/rZyFaTg8gzF9DZ6BBCNFzkIIN9ihlKrbnG
lC7Uz1af2XjdB50L/QCj9J6N3x0EE4p9N1pRnzJB/Llo18mMfmtJC8UkgN9kH27jhRoMJebH+b0+
HeIYoc/61MSHmTWtxG9GmGxs97F1HH/dKZ2mzONZDS4FVC8lHtsxSx4AYG6Ph9iOH96T+S8ACC+n
REkrE2yKwdPmk58aPgrSNhV/1K8ReSOGq9POIBajrXqKxIcms2sW0dwcXSTJbi4DaO8f/TIISDuG
STEQaiIELmxo1FolptQ2FKcHcB17dWxn5KLxZzfmHSxhRzKvdqXIKUDUoOEoWK5EgBCvSKBejTYB
cxFgGts5+hOgtyuVxh052UgkxFCwEPOLvRiVFkIhuAo6qgalwD331AvlAQEZ1G0dKiok6wrUdrwv
FJuYTvgYZ7jqvZHHBKlfZTew5sXU2D0sT99X5mrlFQyUsgrDTcgeReYQ4Wg3x98xBnn6BiozijBk
eWSY1eantehbdMXXMZlKnrTf0aHkMAzNImRT7VSaOKuVcEtPxsNNCdm77eHmCJwCdZhHe30BeDOt
8kDdlIpd524/shp6MVEkffF7CgP5kJUP7fZaFlaz/Hhha2WETCbbqnAUSE1ybKiBJuj27yTSoJOz
AasUqibaLNpGqnfFMnCJw8ZVxBh4aocMKkP0vOxhvCE9xla7q2jmb8B5GkMAR07H1YL0utsh/fUI
xRFpgNwATOqwdDg2kUxElq/9hG74uKLmsdOfz9NuM6Zyu7pkG+AyqqMzTW9MYANKXbPDWHLQ/aKy
5MQWHzE0Owad0HuJ+0LrSB2mGWL62irH/rBOAg6fLgH9uRYdtfn2MZdW0nW4bTfpUeM8qZy2ow0o
WOgX5PSO7XjbTt97gh3irYLYUXILLos2V8EyVFshCe81eXRMQfJCYl3B0G8GrBeKn+jW3Hej45Mh
Et/tTtj4TvF1mNlaYVJXvTn71OSRm/MD2Vw7NzrsWJmbMcUv2JRuq6izUITm5hvjz+yJu+iDZJCI
bVP5mK/v+xGyjuYTIftBANGICiFd6MLAWmNkvuIxQegtuWVDtIrDejViVpKFKQuAQC9cbeD2DDWP
aOK9qHNVuG4UaUH+o8k2ZK46JgCCUD4qOv/xctXabSnqQb7hMCG/c3Ow1mlq4WJPtatiw6D5gvel
g11ou885/n3/jJGF/ka7wTpZaUxALfawDxJ4KG0WpWvqUJXfO8plizzoRl9Q/hOu9HjbIt1m9Pl+
Dh0FkrN2IrrHy2dXrj5LMEEK9d4dXWI6H3oQtoaxlSSO6E14yBtyM9yKGpHbQyJ+aFLCyWruSw7e
4PvvVT6Y07bondk+vbR3SJrpn1778OuOmSPXd80iSUH48LvKy7vF59QWbglDjQOdgr1wJZJOam9Y
2Gy/onwXkfVDrGAdp+y2mwpryuxzGkCtEnCS2iDdGimsEeJu997bOUHwBLRR/jZ2lDoG3AFxWqy9
BNNQgTIXUXHfvDGKq2K7jWxNuEp6WpHeTK+vMyD2Q11krJkwGxPumurlvO+8sXb58UuibgETP7t7
v3ned+0dkJ1WgblGzSRsJh/iZ1n7evvOpL4n/v25DF8b+QPJD2tH1t2qs7XEVnNnlDvV58cYeMNm
Pbb6PHh9y0zY2FdT1nWY/Yh4kNC68x6iyB/4xsjNP2tSNkLa8LmiHHmxN8927NLTSASHEIGwIi1x
nNvKH57zkv3UcMfZhJfQX14CzjW2ZVJC0LDfbR6dBAVl7oboSSWHFW+wqI7pd3xQlqqn/w5nz80o
eO+qjSZmps0Nt8Wiua+35TVkd4QfLqwe8HiGnEAzEHmLnDBCc8lwpXsmzPOeMdKCwkc51cs3epXV
K3LVXqzwenCf8hC9DoQQhaghYHtKF6HIWKWxd97tNNkVJTs1Y6iX75MM3PiZYWELJCQnhtmR20dO
3oxYo9ehtx67P5SSHW30S7AmQwF/+4NxQiywwry2lpZjxCEVOT0HzoZwoga9xqWsnPdudKBHBKYr
SgKKusoJfzqgQmLCDqRzJozuJOSeyBT8rLoJdc0QyVkTkLA62ION/jjpZfhjbEMfVUAgkVq6ffpP
f3gytvqXsmRPfvl3FPc7jWEG4po7Q4IjQvupLO9oWD7mxKC3IHp133yXt0fw2qbbp3zRnWhffthV
Bg7vlJKQTEP6EGHVfzeBYktc7BnqASQGVebEw/mjczOck0gJSCrSyaA1ZVQJUF05RRGPDOGjE2AW
2mMCXWU2ItVOAWByn6b65Y0VPoi5DYZ5v70hj4R/9XUjSqJaf/B8mJ/SNmB6APYA5wxr9PABeGni
L+WOCDOdyuhlyfuYplEnt4FW36iceGxJvEmNSF79XBswntaOMSsctNQdk5QnMVKQqeXOQ/fTwu1h
71KnJ4XOeNvjfbJ/70f1/h5oVGPTpmA0Wl2cBpkz+spUthfcitDaDjhwDtAre4N5/cfICUaF5Wn+
7o7SiBrpbiX6GKOlPjy9PhRRC5aeLkXM3LnNI+CjnHmpbt8NYNSJPheJVi3Il24rzHofBi1xyy/P
8Ace6FbsEnpME44JFFHKRXOGs3CGUoUIH2baQJ0zFhTBE8xe87nWMzX8bQ7v+QvmEJHNLoc35eCk
DSLuRCtN2064FZcWDSU0gmq9skmM9h4b03S4hAwa7LVTxUCvcNNfkXCSKdRSqcQWqnwcNykKmpj3
VcwTr0lK+nj01DKyghFDHIVmm7jSwVQLpLkBkX3V+Q54La4PrDuUkm98OTqTmwiP1QNRkt3AXgoi
+dlJQaMjMx4vBiEIXntHI6VIdrHJt8BjxZe/FRHAtGew2yjNpczUV/pqQLFpUY8BnmiRqU8OU9Jo
TRebSLZPbgLXJQlo4AwWAzqLavqYt/4GDfAS7jCG87q9SUDzv4VD8RthfrloZ/Xh48TX+Tw300nj
CqX2BIUJbLUpgjE6J1s8J5HkvSZCiS0kp/dJdCmdDNVPakvUTtR1zJ4ICcsr3Ra+cAcebvfeJprH
vCa7K3AzjKWtTHaafcQmiUpk5H/cW4geTOgckdWjHmTnR4MRLfsVlJWDN3nFjGG/w/d2965C6oCB
1b5zf0DiI9KobOTqjuG5HVJdzP0TEt3gG9PJr2x+UQl6KAgxrwhKM53AIbmZd8dygNwBcvJWwlhi
WMDQcPpKXQk7/RenxG8nmJYeHnkNPrfBBCcYvy3RrOdAmYpHGWIjxkc8olmn2J1T/36caoZ0xklc
RqVOqxlzcDzs2cFvCYKKJx6nG8sS/87pPCLTp/QIHnWey+q+rsk45UpvC/6NjJyJnKeLG1az+Qux
L9XWgFa5tUBCNeAK441AuxKvgPTMmRAfFCytQ3P0/Rl50Xpc+HpO43EaVSY2B8QgtN+DFY0AE8a/
AbO+40E6S6j8G0wQQxgl6xHeZO/mtOYPAcsQrDdEZ0B0NLwgOw7KNChUl5L7j6LVCyTiS66IuWug
i7/wHzuzyPkBe/cW59SJncJK51OEysEv/J9XeBTEvhCU4N8RDJ+AtKeg4fZvCBgPoQlWgAnJHdgA
N7Fz3bPPgFsIO+EdSu/uLNa/wykzU7kNpuL+IPLJvHvTFyuGvLp7vFXzN703SaYgCS/Rp1v7kDx+
5xj7Dj5sE9FT6tHxbXn4/4yJwmMoVEEekaAW+iYKef51glajmzStp0fHzD0FMRlIi8YA3LrT34pu
wHzELD6jcwv+fheAjIr/hvlfX88bsyKZIcBQthlQx9fISc0ztSgTuCWi0nMKRDggshXxfRLsGGWO
wnhc9cyY4WWCWgUl7NgLuXkRiHnKLpw95pEzsM6d+5pCWu9Yx6KcCVvkUlrhtfJf3/omuUVvhhWZ
Y3YpG94e4QA8s2Osim9cznsKEjY6QkUeqAmQOyMC2z/hArm+kLEo6jsHEapN/+KPpsIwoE5xB2yT
dbrMb2ByiISwX+df5b6ev9fdvN3m6118GtEnhCtWE5hR1QJMEEM8/ngB47v4QiuNuAHbqEGQvSdh
bEF5gDzs7QA3gy8z3ncc+TX78NvT8aCjksdv6o9ppFHrz+L9iBHtgxkzeDfKIvt+TxlhN4UaVK/D
jbTpNiCc0TEeA3KxmO/vCjrmGGD4M2FiEOXa22QD7bYSBCgL6V8kKZGhyI/VC3WTzpw/5RuuuIZg
RTjASFkC5RElcDv35vtapRPyKB9wjhuGnvgE1CCOMIWsjbWUPe52S5xvI/yW1XMRlPKK+U9N9vPo
fhUCr40Pl4zQzVcQdtwdEPMPIOtWxQvEsigRRRaAYo7B9IDxBO8dByiEFVENALeLBGaKZ8SmQpgo
6DOJsQ5ZbJLyyfx5T13l1aKhtNl3R0oGLnIsnUbGth8+3Dz7erKDDOKU2K1VWAKVNIwNZ5Ik0TUy
3UrfnGvo2KMyNNsbvEH43d5GaBe/jH7Gm6PDZ+siT5+cxCHlIoAHZf1PDU6QrO/TEcKDzI/i6aOf
xkMwD5vCgnBYiBMi4HN80zKjQd0qY96km8deBsBLbDtiHqjR2Gs1V/195l6tWHmJhcUlI5PYSMAP
eG8CKCVaAAeqoEFUxKXWzM7wHzoEekk0OGyoM4rWNHr6yKMyrbkqUjDOnC6cf+KNgg4NYQLPN3Le
2qRmiWK7xCbyQ7dSOfcLmkZkSZkxeR7ugA/okREykZJxkrZs/9JE4gk4lC56UOo4ELZ4dNaH3kiA
JAwd8yPYPeQbOO0okL4M1jC0ML8UTdrsczZ2o4U6v/+qX0kC4Rz68eE9IEHeqpAWUE9/yMYju895
gdHgELo8ftgb74B60FXQ7ph0UDzlNvEnQ1RlkM2qpe/UVSIzodzq7w7QudQBP9jx3XsfZVI97h4T
dZ5Eq2pAgaZxovKmpqfpA9ZriYZYs+CrUAYjD7tVU+ywTs5HOMZPmE4AyvoTiTcfHHS05PgPL/Xl
iX1Y3goX4CHeGfOkZpCDo7J9wvgR/kTW4ELaRIsn9TNWT1ACYTkRSYvQNLRoFRmHwbNi3JCVEf6o
u+xKPUYI41CiajJc6iFJZseyR0gI8WPqGJ/EXCAe2yxxsU8Qrx7R+oGs7vtDtZDxOtHrjpiU/fb7
1TfRIMeRAn3Nq/5VBMiYIjAdv/jcks+GysT4yqbSZrBDUugypn7LKXOOw41+rfGyHYmCkTDV4QOf
QRexXHds0rQ9xOxVkzK1u1CsPbsUi4odPs8h6OmrXUJYwRq+SWYYrBUM3EPeynSEffHt5ucSFTpQ
5WPsR6Oxoyd4y+Jt0iP+/Bxb8kPTVYIuPZZk/94W0zAHOhwdx4fhDsLauVyERAdLxrbH1C7k0yDS
exQmNkgGih/ZYc3hS3e/vKJPQwMo2O/c/SybzZ6vZ/CzD5d9cmSZs2NirbzG8hLL84gatJASVJQq
q9VqdnQcZ3FBSCp+dN94vad79wqtV7oclLb63GjPCYHe41uoHeTyUhDeOZqhTqKBzB1mu3TqRW3P
TJz0JAxl6voxXqUtA9pdCSN+5xfMhGdSAY3tthoH2nv6GgcPxuxc09mbxPrUaebk9cFjqqRvgXL1
HnnARFuLNRnnjsa0DEt7QQ7asKQqYR0Ph2aGLxKFzlQsFWtxZCVocFQf3BJuFxqdVH1+ACEQfBB1
s3yTbyoYGiJd0lYkoH1qBVh0T1QMbMLIhrDHoAeJ4I7BdFwhDRU8ewNBJH4S1xhLMaUHSqMtnI6g
wrdP5ja9xGBUrnTuslry6lRP8PWGWZHQyipwy6gx33bc+YwSorcD2YFOZRY8A9INAsA4Jn0ZQlIK
g587LtYCkZDKc0fe82Ubi5Nl7SNWwSWGlwkeFal0JNlQGddOeWX242g0GfeCa9agghMweprn9tIu
sjPLJ61eQ24nZkw+Tgy/2cSC0bRon/klqgxk8ZHHagrVS+xBhFCIwgzSGu8h2qVykgA2kRqTe2QC
E+FboUWH6i5tQHH+RFcaV1ZmVuTUsBWKw9dUA+st3edoHjXkmZq05vTo6UIFfkY1cakzKynmANt8
dUiWzebZ0+WPY0s7FReQ7uyMpyQF7sOBGyHNnfTDSVrPOJ5SBeeOvlSbFoj0Sv+lgpjw/mnH0T50
i2N5Fl4ZwADDijOmcQAjvUCKGGLF9I8AXEH+fVzHAVe/qtwicjnpcQCgzuMD0AE8XfnJjUksHidw
Z3p4z2BBsm+Xzdf4UK6YuBCyVC7RrcJsfHgAqVrE3cJMUXZMMocYG5pNaOTMbk22AXHEJFlQsDF6
zXzNq71Gx7IMNyVzmrdP5ohVc+YMVjC/uN7mJTLbv4lqbStcWbVgqidEa4PNU3KA1bC6vElXg74m
6P1GoOWid96rC3NCgQWEDq47ino9XyrHZ6Af4ilQCzeO0FywizzXDGZA+HZLfsa3Vnbl2+MUw1AM
nfc17di7o9pHCABO0COYueRXECGmHjBzoToUi49NaNZzMwiaRbOWD/UsX7H2IotE9nlFkABoIR/Y
vOm646ct/yKDyBtLJ+SjIirbur8XCrusZLbIcNCJC3klOk9Qd/p47rJ815AnHk4Tl/VAniA6KeZC
m0izjp4O01+7b2FIeqC9xVi3GWqeOe+Jymys4eqFaoDYlXpWvA/cp7xywW0NnlFAeNHsFxyIJ6P2
6hlOIXgj0APa25JxzfiFMnucbiMSNMPSieO5xMbSqYTozvlmooqfRKTU5tNP6QNhPZ9ORKRJ5PWf
varbHGrEdCiKAc4k8hjVOSxshTnx/YK7dFgx81P8iytgiwyUlcVJvHpcbzhsDElfk5bvZYU96JaD
Ahh/l/J1jCBkHnegjXt+pkcidSp1vyP35uGXnYug7s9UUel2QlwJHTTer8xRyxmCP76ZDlYUNBzU
iGxZnT47c4R9l2CY2HoNvXCIV/JNKjlUBXJ/FhqKWMoEIgTQopHhATZ6t0lzllQrfM6admY8Z0O+
xaqEXAV5fu0PP95Y9qhz+esg8+vQxykp9NDYANC3oqGXLYTbRWwBfb1R2b0nbTIZvm35q0z5jo96
xEmL6Utkw7HcPI1dqs6Hip0inFMtwUASNIaaDms6MUWQlgRHkRGF9NknhliFCYHaRNf/BGjwErWZ
qlNp8vJru+/TeXUYgdDT8G0K6Com9VWznlN6YcFTKldWAxwwGiqSO0t0U/7W8U/9sTSiy2mAOwD+
aRVOR6T+UEwReoAz87HO0J5t4yWUVIxsdsnV9TE1i+yNAUEf0Vx5sZPjiGVHBQdGS32nIl5XK/gq
ZRWtZWKX3rdoDmNMDM2lnwvNU78fiS/QYLEwjoPo+rqgyIdcnGk/GUWPyIZjuxnTBhMMhKaJQXoz
7sl00XrRz+uLwSWQXWMfjACbM5kOk3iuk0yBnOj4W8yVKeMF4RHY/9hW2VteQSx7zw2rOHgu8ZG/
RUA5VmZmUzFZSvhSldR7K0tdmpbpdoQNEZldsdEwgERmP6IuW8bEF5AyZThimC5Dvpi2if6HTqr1
P/SIrFpejMwLjZ080T9BiDIZ1wTEDEjY/YeEIwZfl4nLb3OYT+P6zHgWix/CYIZlgtPD4aFe7Il/
EZORcoZOd9eWEu3uynHA2jUkjrDXFpLmMdAVj+eLAFvQfhykY5IlpqzqEfAKQ0pCrwPMJOGTBRs3
OonalT8cT1Q2NRYlgxggug3mxPZfSJYaw2HSLNMjt4xpkrVVqEza5zfVBKUHdYSuCO0h7V4/JihX
TKUosMP8DcTg1UI0mvia04BFDvUXMfvsabwC2fU4FdlI+SJmxA8+CbBe/gnQxMiAmcrlYUZ5QgX0
Ioa8pB/GbQxFiNVM25VBr3uoaVqgFISzRJ3c/YLmFdoEwIKyh3ZA/irc6KhsdNA+t0NT7vbvSYpc
sPL0klFC5vtuaRB9zFQiO5kVGofuJ8jyIHsxigA+kZXSzuuVFDJVjhH0dKhoZW2VAj1kd70+2Kvc
lOlQYSASM0tvUCyLZMpROd4QmoLEBaKFIDtCRkKSlINZqPXe39XA1+9UbjZVsKxQnLuMxR3Wq+GR
d5ZR6kglkbmBQNzJ0BV3AveD8hJ31stwcrL4ma/+CpiSJXEjlExEDkAK7qpgpkftLozEyPjB3WPs
eNGKoeHchq/5HXKa8D0A7vbMucBlF3OJWasThk63kO/pIh47Ffepss80j4eCX2Rj586lre+wgM2b
Pf/hUeHOKuCp27+vflF38mMpqaMfN6NuQOneB7IsxuqIz4kB45MRmIlbfhbM6QA44CObNh+5Ixmd
wnwRZITs2NymDX+GzlA7NEqA1nKYf2Ge5Afe7LkMrUkscVsB3qP/oGjCAoFhAbiGH6Vj5q5jR+aW
4zlmR8wEr6NQXvXmgnkhEHzweq8RK611H/kQf2Xmcu/xEOSNpw8c7v0W9S0eYSi/btro06KeUeLB
gJYkp2UKl84e90t2NTZO5kKV5QTCBy+xDL5ZTlLmn6kbhAVq79MT84lioGs94eZVqWiJtHhxxzNP
x8HILy1giLvar8F24er4ZgelTYD8EftfDSmt22xfsbS+ow4nq5JYwNRly2LjwAqEvqJkB8mc5u+o
Rmy26GYzqk2Ehjx7A4/doPt4bDnsQ+D0fBwUC6P0UAnCCcsdymiP55arzgWW4c0ai0fu/lgMhlM5
mVbscO2M/o2bvR+YEX0lDtyQW8kRz0TuoyCkayZq/PMN+i7W2dx9SUj/TFAooBRGLvJJ2dvc4Dnu
cOiLJcnesWonkpNKLo8202ljyAish2xFij2AbWQZ5PYfQTNbuNCYm/vMvtmfGO7MTw4Qh5D1R1y9
4fDa5VEiuCS362P3zcsiEQWN7RBfo8HsCeM209vHFBRQF1S3z/eLiZC5z5MhznwAjGby4yyjb8n5
ZXFlvBxmOAMJCoPXB1MwXW5q9OGEN3+Yi24pR3A43LDc0m8WJzH9kmOhHGVcLOgPwo6Xy0RpRqqX
38/HosYcidQapQfPKtr4Mz35XaN7F8yUGF2NpLnwEASD+8JgFUz3ZHOg9uwCZrrj0Gc4mqFMhiU3
PCsPeahzlKRcPU4Vj4fyTb/G1sLHmpG7L7d5uVTZydCW2UOOEoJDRKe28a0ctSOPusGvR9aImB6M
WceeknJPS8loUaCwkpsHRA0n88Me7bf31kkKIrrc/hYeE9Id+Uef1BtPKwLgZ+tkPz1qyoBnLTlx
91DdsuQXrVNvqY9PlOEthfQQCXi9pb9kJW++BmxcRFQBNbOzFyT10fOR0MdUHLGijDUhuuWchO7q
yNXlC8BoLQlBKAKYQSA53J8c2HjTpdpZvS2+0Oqy7pRLjlGMqfDWfGQWGL/82aawWeODiv3qb3uH
+r9Sw90Q04ZHBa9xOBvd1LdJmd5+MRCS3iH7eb/t4azZPABNr3cfsS2AHasXZ88VYGNjxhoTJJWP
++rm7/OLcQKhh+oZdoklqdZu4G8yzO0ZuIghNO+d/ov0ZxAYPmOAwfZGmCUt0e/O9CQAzjAIveGp
Y4uD6UKZw4pFe8W8LkoP0VmoByboQDaGmUvr2WCAwKxj2PUVAhOBg+wkxP1f0DawFLIOpghvMwZL
mWCHdL2MQaIr4XDvc53YAIuilPsDYJ+ESo+nzGz6kN13GeLvRlP8EXOpOEvmaIPoIh8+jzQ3Oqcg
rQiJxUuy+NIP5eLf8bkidZL+RmWNeo+zFn0iKV1beq4M5gIWUHOAOBkQxcVkQJZMI459Ymyj5242
FdypJCbzXWAcT5DnXD7E35oLLUtfhJ469asFBS8tMZeAbgkEttgIkBPLNm13aT/p0FHIFQt0GhDd
DK2kS6e3QsGiHlj70Y+z7GP9Qs+QIf5QoZ7RnbAckofCyZB6ga5j87jS2NJ50ZYrjBBChNQ77SVK
KJBRH74WbBp4GOCZcfn3U64zB+XoTOJUUfitINqzK8Z9TpXYQwP7hWJlw2N5lRRqhXWpX8mEWPGq
nNYgYNNCDI/1jESFK/av9lLUJBaUP1wBo/RLkAr5nJER9lqG7ZQevPeMGYEGOouHHbpIhR3jm+QR
QCaM2KoTSnaobepiB5f/fi2beqbnv4mEbV3FqfIiAxY0gJv+6bGJiX2v9A2Iz8GWDvE1XDLVk/yH
GLzYWcRUeb3TaZuKiI3RXGJLk3cD7U/Oh9F2UlDjQPbcnc+0OSAHom/7FPaQpoMCvCCak66HpQAL
X35W3nPkMcoP48yHc7ztLQaT4FEw5nlKkEAcrlpk1exiyBeeU+lNVPQi/h6/vRL9PbTwfxyd147a
WhSGn8iSC2634ErvM3CDYGZwxx3bPH0+R4qOcpIMYLO991p/W5h0ipm+MSmpipkscYcDw8/2+Jwt
tmA4eGVE/Ri84PWEo7SLqtgTRvXfgzbus4dMudfSLBciO4k3tw2isNznd9WSQ2Nt+lFyTCYe1b+8
n+zSN/HZfXzvoAoxdonuC3F6uC3tybz/LtCfISPiEANdcYF+6VkGWzjIa+a8bUzsNLNkIyxTl1mM
67cdn7tls6o9hv46FPe4JglrGlstxonrGF7V/fj73I9PiUO9gFg3dT8rjI7TRbXjTAO/EK/vwnRZ
0fp1GvkGuxuenNGJnqJwsk7/h35xQtc1LFq8Y7Yf3YsJK4X8kKFB+pxzsTKW8sRXt7GKJZqTWPBN
TuUs4KNRqFencXwn+foHahy25k+xED0Ic/6K6R3hWKQDEqhkcrGiiInx3wsFG1TgvzDO6w4aDipJ
w95EPO/acEQ8F/WjBQoxl/w5ILQSCanDaVvDCILhvZcoaFZF77FHsTfMc7ZklA+YAtaTSc/MexBZ
xFe65AfauYgOKhLTFPPIjVDdlyXeXGY01rTeco5+gxZG3UyYqBI7gsIsIIBuGM5z9USINSQnhC75
x4mrdSseasAf8sLLZf8nQgNPqHGLnVi6JqydSK+Mx65TPOESB5T9qFikDMgMPvgcl6tM3gHZK1TK
CokMloSwQPPf74XOiDsyBf2aASHMRwwscuB7SAzi77BAljt0/jedOtzJz592OsBOQhp1hzacdR/f
eG2hCoYdsMKwMrAiPSRmqK126Ryr/YkxXNfJ84NwD16ks1RjpSLdWlXvRTJxJjvkDTdzVo9VAvJr
VBDMdzjqAE79dIJYgayyHLZWW9UBc+4YemRRSICySo7if4SfD65ACAXmR7TblrYyZ5b0XKZKV6WF
NFnfMHBQZwwIz5Q/gLkSXzL9BlY+fFgcHNPqT/cpkcwL7ELmMCoInnl0HkGTSB87O0L4IM/94iSX
Akc6gTmDInGebFH8dj9oAtHsoOERLQkYUzSv7KST/k/wP+AXma9dU+J9SCWzXsjjLuGpW8T0HPW0
gb708wXNV0cXg9eMguDI2dOsVIowfpwVtWNi03FCsCVT6fmP6kPK7QH3lmydBrb3LaWXTYiV3djC
ipKYHZSNE3Vfuiix2/PJ5RtbwH+DMJ2rzgDcQgfr/XsnWyEmwWXyFVBIHuJVrYwydmTqlzWVMkGD
ibNezma4hHkSb2sTvURH7O8Y/Ss4lJXtAuJV4NTtN8M+f+Ki0b8nz3z/2jKuaOZjlbDdvZ/AlvQW
0dWrHHu9/BVfYWybi3pJ6kVPT12QE6usjeKgZPeOdk6/KOICfYowHtFW6MYu1I8+sYaHhn1MnlGZ
tfkKTljzPuZMOd++dRfbtPmkPgpeK+n/NMmGbMoI1GwKzi0jQ1yDpGnkZEVLWD35hxF0Na4dhNJk
IyQOBTtTaFeax5EYHQVAZLhADJs/XbvowLQTg+W8oX4QQFh/P6CnYPSJ9NUr/5u+T/sj0SyNh97L
WGAAY9U063AvkPywzImvEv3yxmljg0vK+ogJgkcbCiKkmHZoYsy1wsP1Q3GUCcxumXh0xLS37YKJ
SdpalOxog67NHvWRpHvbqRfvgafRQDqh/Trlj8+BCFBG623ajWAlX2S9OTdb0ezYrWkVpkikZ905
/eGphxleIp3lDNsnd/WnRKi+y76an5Kpj9gMMUAuVfiqaXqvKVk605XQ6TqkOSACqVzAzkvgO6C6
xM37ylx4olQ3vgcHVQ6IWOUZkeVflZ9rNO9u2xLCEGP9Z68ymcev7tIcwCwiifms7QJ89KNA/U+8
BNpSgSQ8Is1LpyfRdJIv4KQMih4jkqfMuwMtNRLcxeRo7igkkgWsPyjzuvlO1vJTIAQ0fTAWa5YD
q0C+EVFHlYp0aTPRfZzIzTk6TiSr3IKYm3PRkcKZ+hynBEKfvFd8ldrtkjEMF1NYP/U4IshL62ZZ
MY+j39ZDmwFlSqMVoLBG/rVQLvqRk5uckeMELhBxFi0LPkyUbF8CCIfBvHvyPfOD+hdlK92wIakG
zKATtPPNvTqn9/IH6UM/bRYtI64sQFosD/T5tuggUhvTvqiZzuK3ME8xqLsgcgoGbnrYlOyLj/++
U6CWv/19ctt037DGJVEQKDZUkbygiHivJYRJhUd8IYSOtDcYqkv7q5CuMaL/KJwN7OtMcjnQXsv+
Z46F4huInDIFfuVt66MHOiFa9+OEpC5sh2UB2m+Me9pUvwbbfElGH8f4AnFWReG5YSzBMv/mG/zg
ELXES4qwgLYFvUN80ClJdvEjfhoW8BNARsICJiMijKf1ytRRREyIHIGxr7iAiiSrP37YaVxaQ3Qq
Z9rEJ4LO0pl81V+p5AROsml2lJkvO9tgUqCoI7VnTxyIMiNJ5Hfs/6mp3AZConPyHyLHdAt5Xonw
EoMtzZlx6TFjBPwA2IkfnRQ2XdtY8kXU3xhFGKOO5/yuu9ztgqvrXIwbWLdNbf5mqEdzRjH7WiNA
OE42oCYXyDXWpsUtlJmMMkObGi9emJJZtmyFY4YPA/aO5A0CWTMdBX/pb/jx4P/BJcDKgbRv0cK8
LfTSHcejbydbPlvg4rqJD83nZkvxUQNWBh4gMKKfYQtAWhyiDLm9VwbpbZnikhQ9+hU71KKW8PJz
Sk9m8XX5XgX+guP8TEPh0gE/iN8BRschXn8ieiA6hdx6EH5v5a7cjZ5K4WXJbCJkn/d7Q17Xkcsd
eH0lN4+sRr7PBAFLsaru6eugvWnC3EA8UH3MinW9FRliJtrR5AT6VR6SbltrPlKnjvws0SMkgChK
qI/kihOliH2oACQT7fdonkFtMs7ogymAGUGJQWaVtpFEVyVpBTE/LpAUjZmNmlRBK45Jvp4bFHDB
EWTo9QQJ+gCieBmLtKvt18dXjDWldnizEdoLJ2RJD1rRcsH9G5cwQqMz1l4S+Nx6rzCy6ljupHm1
kNyBGIJ17JRuAyByuq2Ub2VT9hbytiRakt+CQpK6epcyumJwG5GVPE03QWe/Iqf+02ZouSkwUMQL
ex3pKbSduHij16OovIo9U6PeuUfmthXtaQlXBHz4uCR4K7JIUP3EVrYr/0KWOlr1oXBwd3TajDcU
IRSERWksk53m94/hL4evVRF8zF7yqcRAIkuLCfB6d2RfRNUeEs22eyUbtsfJLyNVGS+XWPlVHYdj
1Zh8316+GrYa5Tpgr77MUKgjOB+f5ah39b2k+GL1XkeK8xEsFaZhrnNSeTck9A7J4YBdGAPhxzfh
wVx/EIw1BHtYxk/KeTkXdt23PjO2usk+lK0ydCbAlO77EUGKu+IpWRhjFugUDYSIPJpFHK3EPyQ9
HQPJPV7NYDfspu+3IyGFpdiu+LOJYcW1FSAT2arMnjuS5w2nAoyF0g6H+OGNzh4xfIUEgw2DNM2Q
WIh+PrQrLBlh+QXjU/Nslz6l0g0hG+cv9UAhuSaBXHx6FbnpjI/SbY3Y1tfhE5UZU3rDFIQYOgkL
FgzfyGTr6aIDGz0Mj1BhbOY2PUWGAx5omLaxL/5a1Zcf4MxpFmC6OKt3pdyDWiiKkxqLBGgjWFMQ
Ugn0VLj0zih9Fat6kUZ4W9Cg01/TAmXHQcMbgv6IktplPxEZl45fBIMhDizUoNIWF35zhSIxz+2R
2EYQJ68DRAdO3FIjF6t0pW5hvCaW0rvpXD+GCOyotZItQ7+RmdJayjY4QeHe9vKjuIpfQI90CgOl
Ml5DRKHAiCDh9QPUrb8C3ZLtQJ31sjKiIPEiRQ5AOH0ZhTNiwz0rDR0GHHd+0FF2bmJlMdQuFpZx
hjH4B6D54u1Gm3T3+gNHy+HEr+YSC/8YMKMvG5I37gRrjayGyaRfK9XtincpbPlRL5IDOD/y8S9a
x34Lgtm4g5s8OBHhmQjr3sQMivI5loQ56GnMY4n+AV8UNQbRO/jMiHWaApVqXwm9LfH93tiahKsD
QCtm+rhbUWMaCHofgqOOsimw0NteQhbvUxVTaubj/OcpMkD9w83Ejs8b9AB3aICurJB43olMRUW5
ZtNQRAw+G3lycyax9eN1wBb/Jk1jxTGOLIpFx/NiqyfWANA+ZWa+Nc9w3NxaMLcES56tJGtA2YZQ
emM6EWaKzFBslzRYcF3dhfYejuYT6J+ug0JXzd3MoSbbge8zzj55jwbGjPAXxG8gTkTYAfWpKIFs
0vMAkGhXRAk7qC/jBMCxTnTSe7pGCjcCQ4T+vmc06+KS4E6Z0OYppQcqifcuObC84eC0ebwzOMU2
mPzD8X6Ddg4eFiSUwd8scBqO8Vg5N3dO83oJjgfex7eBJjC+dgcYcFTwFp78iOyEZbfrf1CtYeSR
ZHLoo4egux1RmRCcklPPtd055lhY9Sdsg+pFRUj8pvLfmUtw9HaUs5Ov7NeL8QFFZ4RJGDPXISU+
1KrP6hYCAxiHTeJLIvPNqw+lh5MeZDc9EScxrx+M4gBGdieqW7Iy/gCfdU6FU4SgSibp56c5sZgs
AwcT8l2matgNfN8pEccsgUnkoO4gxpfUJ3rEagVSGn1rG7gNxAwuYgCdsyziBwHMNeTwwO6W5kxu
rvDfNYpfwE3LPW0M3d7w8ITwl1SiCmq7e0weyoWskh4Vyyh5Soj34KdvToCffVcfwJ9vvCb4M2ER
sFII/tA/uFStKcedS/O6TsEygiX35MCuEW10HuhkY1oNRCitQlXhO3tbaEYkIrgKkjJ8IdnSyiLe
5KYGmKQ1H7QWZ1iKsx/wLbJB0hAV3b6NBd9meZBO8OaRA4IfkRiRe6hO02LJfYmvwvEt7CF1QWe0
B3WRtuZZStCY/gUgPHTVG7l0QeC5pqrzhq+htG8S4JUzawqnxD35v5RWTobBWHSgRg8EvOpWLenp
a4xLW5qvdeEJ83A1PJidWm6SDa9OQY4xhtP7N0xsHp/20E48BTPtH1rM2W3lqQ1y8XrOJDW7PiJL
4ynX/XKBN4PyDTWinxIqMetX8fW2QKA1V+aGA5Oh7Qev9jAMUOPT1t0ejNn5hU9gVa6A9n9fs7se
EsWnnNoF+SbIVVDfKpfEumv0ahCl+/TEmj9TXjDwehptWTChS2ahxVJfcvhtkE29BMzm1A1/xJIc
gainwvZlI9ckX0tc8PlYAA5PlgnVlpzAN8mGBIbws5vLsHXK+eT/vPWmp9DAHnfVkUTJrgJSvJuP
fPMZlhAEOPerZ7UnYmdHtq6TXCQTdRqfiYXDcIHmUtCeO/IsfZDHZqMnVcj2omq0ZQ5Lz7Cr6NTI
VnIO/TZbvImSVNxEv8jFl3xbBOFFeu1HxvhNL35ub9bIaDCEhhMq3YUwNfgxXYhkAXaG7Y+IAbKx
gilbSjLxgwO5Oq85lSJjyF3hN3jwfcyR/PH8mmA0B2xQXuEi2mNDimZPFfh5R8QFain7xpzvFYKL
9iQ82Bxy2Lyfj2dQ1+N6UJf5Wj08J8mRR5lMLJi6bEX7hw2Rp5XopcHNZbuNnCy68BAgdr4xc70+
SCjZkf//afq8l79LbcOniLBstegNLQVX43cMrMMDQgwTscKbzwVRrHYCYr2bm5RBFK7pEwsWYwWF
oHBJakEQ/eqIZNQBJfiSVU8F9Ade/6HSVt32+N7BL4sh3NgWIH20uOUI9d778oZTJGSzPoaLYl2O
oAVpdCfO/w6uJtxCF3Tt/J16LctMxYQjX/ON/BizwqHrR8EDzIRh+ogDy9KT7r20+pxB69FQh9m4
VYvGHIG26AWbtNtxvzlkITzK7fjUL1WS9lFVYyHx1L2wjznPiC73yTdm/CBZQdG0IfN/2W1eo3tz
VE3T/Cnei7Af58a5Sxk3G5O2HCrlCIS4xHmHhQmx6LpYYGRPn7Slryeb2ylw279gWLUrvsQREGbU
KVFz4Occ+tP32M1xs0eAQTjXHXwpA3iUdQGVR1cFSIbniPOeLPITZgPsBRg6WAAuYu41pyHwT7KU
FiZilA2vNo9c+WefFU6MYGQm7fsv7Dm2RrnKI7PtjyjNvuu1dm/d4K/a7MMzVn9iD8ketwe0iV/x
N/vtFDxtm++UUdiTc6Y/CXS6mggYZZdaCu0m2vRFNfpNYSKYWMb3zJF37+drnrfJkmS2CCgH/kzY
lqULDzpZ0JqMWRA3xlg1XHV4V+7tplozVfqCZt1AjGVBZXCXx22Doq/4qzfVifjyR+b07oc0BGYt
L9qHNpBJyzbUbqV2qVQ/BWuB+BaGysFyithKHQjewYvxMunfam1FLwYVx0uhRoIIqNAt35zmFzis
mpk+9QEOFVn3/LZ/U656rS86ke7B1ytzYARjUTGBidL0i8Iz+eKznSLrvauPndOWpAso9uQLkprw
yTm6MkFApxQcmY7IH8xkaxBmxuIe30mZXoc2dTkKYDIn9+8Fa40mKF/RnSlrWvjVh7Fx1JRHvIXQ
z62j+QWK88dAjCSOuQ36sLiY08ffAAjRtaBWge6e4G0JyYVBR65sZMAq1dJV9+O9qNiuCosTbyrr
tCdkE0ViSEZGScFNHgXeePutejllHOEzwjoh5aEY25aCqKhsJv3I1Hh0nZTRqp8jBvUGAOKleDIp
it2SIYTYeQp7RCJs4tFKzCo66/qFO3YWbiTONVycU4Fe4Gfil2jyddtE2FnId4lWJk+QUDoNmTmc
yepGJQAclGhwWePx78dnu7sRIgaiw/S+yXbMy3kfAnvA7Z5sePgIwCycHNbvFOizIZ8NqtVsq0P6
a0BdXJndzuXx2XE/ox+LZiUvQK2ErOSDdJqgBqTTpFcirGN4iFifHnhBhtBPoJ0IhWPT2r3o2Gcp
eNvPm7f6NVxt1yq7iEgP0C95V65v537ZYRJOlhPMSc869pNnDF1oa3/QGXZ7eYFHUlwvwTlez/Cz
SrFTda7mTxD78Q9+9GfN1IrS+eR2oi0LZSN24HNP8DF9jUVJQrvPAaOuINHY7d92XZxCbS61zmsh
7bFqdnh6jIuhrG8sOjzPsdP4pYvxGn4n1DcSyunGicgmHczv4oiPIR0WEaW0sTDOxRFuov4r92Y+
VcB1yqnoV4uWYtoDrsOSGkAo2Fj86dKiXTUsc9lJN1nw7OjKGTXHiZr7KnqRFX9hkKDHnE4a086X
uLs4p1RGDnCif+a8fSg6ceNHWPPrHxF+gZxWqFQ0rm8Xv98P1u66d1sYjRpOiQaVOFiwc9JI/+Lc
y/+URza4fOOqZPcNLheSITgvSOvYDeW0IY2DAXrUrEjgQAXJSgyXJGfIZxEGGUccYA9Q6Z6FXW3f
7PNwwGQFIE9WHQFF5eVV8YFm5Pjt3vvq2oLk2cEh2XCWVR6H74QCj0dxcpJAxlMAvxWPU5vY8qi9
dzuUHZHTnpigXV/VR3SqHZSUYURq06yVx3tXr/Kd0IDLQB0VYB7p/mN6k2jVZZ4SLLp1Cga/yPch
Lq15c2jXLL3qV4XlTj0HsjLdmjJupClWRhFqF6F1Gzg6UBOXwzQgund2ZJBxCl++MqIDTj27Xuc3
j+L9Cw4YRAs1dIR1PrgVJaixzNJ1g/4QrVhFBQlIiENnvJlkOPMYcjSi9oQRGi+afyQyeEBbv01f
YoQq+JiNTU5xwg0rpty/8Rss+HfELconHiKoXoQYnRf/RODCnOAMOAWhJxDWPIotoqMpOQd82ZGt
YRzK6KkQprydEWrBW87ET1gwO27XqbZq/wwKdDa6HnVrqLkC8h/4VwZE1Qu93b4OYEmvjUkNOfE0
YzluGeXc/Cp5QUYC4WGBgkfQNgcqbMsxDOR9KOmpN2PML3sq6tFymRFbUWpWfkPScBXA/O7iytjy
qvyt7LcvW4cwAVoGLtZBr90cOyPFJ/PPiQV+fhjJCJG2lbR9jgSbjvDK/cpPHbq6etExGRtqL5yG
xpUDOTuxhudcSw2HFUJWAwMgVZx+vkQYPeh2pq62RMVcuBdAa+/Cb4g3bTZxYTUPKd01wJ1MAo3x
0vzGnO+a65ORwtWygb7Ic5x4lCTM4YDYyb/jA3tk2fkcDYIwOwbVkl2vZ18ytjIj08stcWXducXn
fnwtI216YxreUuMRIBiBeAUrP4Xf/SI73ahsDZtD2ly8GXxHaDxVNke0siwImAfD51EZbRAz9pmU
TAHEdcDX4/a/kMjhgbIx7XpfoXYJHKMn/HZWkTJBbAA7VbuWeDA5M4x82cZbY4J7asNRQQdAyk26
44+jcM7Bg+0CURihDzAPDsvHKJd8A4G84Y0EJK7b4KzmzEO7+m9EYomFXkfyVM5URjtBG/mb5lcF
A1gOBHaPK70Bzygxcz5AvIiAoBLZhFhfmGo4IZev9DrJ0wjH5ZiDULfhq1fdPamn8aXbM5pNYMvc
l2tpWR2Li7pUF3zJTDrxde4ugXTAz79mbSf3VzNPJJexb3Da2OFJj008oXcUJtIIVPnqZhyRUkF3
6v1vPapvF8E8M2yJHxP9V+vq73L61OpkrrcXibMflAvUlAJMosyCWySPQp4qGKvPMo4CpBM/MnUm
jkCGjZGUrOJkmenfzTImWx0qJgJAmRI1x5ed8dfcCGparArvaXmewCmxmai4Ofg4j46C6yLfKwJA
F8NqctJBYu7dvV1ztct8H5G8jSaGipMlMBknAGi3r04+vs27DFKQJYd2/iIIUD/kPT056ji25882
NO8SRMswVbBOWpLmMfOwF66v6CQoey3fGpnboXbEjTEJVnX0ctp0PtxRTAG4k37x06XOmMjOL95w
CoD9cm6YqQGpDi9UtO0mSBZaR6/lZa4Y/NWnCXW86cSv75gdZ8fzkrFDUC5jeMWj3XvGPci2sr59
IQ37LCoiZjLWqCXf3yFILgLFHYdEHLpRRws6T6BnATkYTYnXpyYSZtqgfIGIoFLimSA8G2X2csjt
91HKrqq2Fzuu143QRTfzVDlXJBOy+FBI/hQoUvecftWy4VXU/TCHziytAfdP6ejvg176zBa62beI
4tMfMIkwWT36kjWSMEjJRvP8YgywV5JdSAdGDb0sfgLsfoCMKuqs1FJvDlqEkG+XHU1YJthFip3A
/Acqk1fgqoF9Y5X0OIKS6wch3qcl1V/90bGhTJp9IB9fhlvdQLQYXAFQy7pZMQ5oXX7rEwdKCHL0
rCMe+q026cY8fZ7SuSQjg5l8iWdSqQ2ucG1NNwcXw5DLbFAZGmhgj5DRiNA+Fj8fgs+zC1kRRXvM
yDICdGq9bnionVt9vwZn0QPQ4T7Slqa6LHGq6gcTTQjlV7Nvu1PQ7lNueLWr1F9ZngskRdywrljG
SqycXJoPHz+rl0y8TLnwaayf0JLHny3ajUh1RJxTCRM6Ge0MmIIOK6MEFM4k2XA4qrXLmifo1Yo0
NJaUGJwgK+MYn6srrWhv9xJL+pKyKIddTxdKMUIfJkZjq2t1zbkE7I6l7URaIT0q0FXgv2rQF7vs
DVSXSeYZzxrP78dh00bufrqZ3znPoQnfCscO/4nieExHtV/FomRrjZ02vlQYTKbhU940Z3ClfoWn
VvupffB3IgZ9vO7/87K0kGbb4QiXJn6bLN6iwwEm8X3TwWDdD1w6tvQ1ywg2DccCrNXX8syYs62S
WEuDny9e6ZK9PEQqMW4GokAy/EDC/zn+ZkNMrT1nYGId84ARi18V0up9y25iJ7uQiXGnSnMV/Bbd
qf1jOl5lkCGj01Rc3mPlTTWS7oL5DcAQtRKqi2D02OeMiXcppGKCMcW99F43aDoZIFCuElwFqA99
kmtlC7zLxgTSoUO1olUjnbJolZLOJ/kM1lT/6MeM3CZ4NF02TuwzUcnukbskAlU2cAbl8xzwNswo
QxgdSMKRI6JNR+xI7AFEqICiEIEHiOFO8VSP2cyesTU/SClITyKQj5LN7sBsofbhDZHWFxYsI0G8
wJn/SVbWfDGezJj5ptRcjxtBBIw7smWmTDZLeS79lGyeKWN1ArBKkrEsFICMDDDc7snIT7Kxb0vo
w/WEOGQgOYfMmCORWyB/5vy11ueJL7klrDyzisyn8gSv+9bnNqK0c8o0rsoK+RKOA+qFvPZUTsNh
gd+jgZqV3SBDte0mmaOGq4jeWXKRSE2O8YZZEPPXJnGNDVCLq8xJieZVkA1yan8Q0lB9L/GLvAj1
mCwnwUIvnmjmsc0oL7dol6G4KZPTp9hm6RXsBP4Gn2Mo+TphRdHqFizqz+HdW5AiCqkzMaUd/Zuw
msiE0NpDRAN9lAkmWgEdq53FR1TzBQO3QPzo/gkPwyxGrB6/UH2QaQTEj6iRj/c6cxjsuyPqwXxU
R35QY2wmP4xwQgAqTwV2JeC/XyBEnHbiT8Ygme5bY9QBTuUD+0i+lODtwKyRTkSX+jdAZYJGkw2K
EL/Mgq4Fu8B/hlEA2SlJx7xRykXj39tn7P3MTMNNRuG6BXYq8CKZZIuNalQ+p3mFCJl88/QiDm4E
m7BEuDzSvWbgpiPJwIwVYlw+ozsfsBIaAp+giV8f/YbIwkSi6UEgv6tzDKNInwqozisOG/FgbIo7
IBp/gPu0vxvfyVbXrZfoM7RkYJzhAN6CeMF8IlBme+YaJCbykB9Hrt3HAQJrRA9M5VPQWjgqk6q3
+Up/ZKs3E7wd5VljFVSWmCAQ4hbdCagLq2KApPI9K5GVKLMABi+b8WYCuSfv8QYgBO3vSCYS+iiG
gYNxLl/P0ocF+o3Gu2th33s/EaMAnXFsf84F2goiPKMZB0IdjmmOaTkjQSnEPfg1bIJjupdWt8Xn
DJPCZnGn02IdkKrWxz4GV5N5PYHLPDLwYH2lLcVtdiqIWPy6XRTS+SYXtnEY26Uxpw+o19k+WNz8
kKP+wTby2RdnvMgELyHCGyyeeWUH2r5JjuE+XLP0758x6ALNNlwAuCCQPPPMCJVol8UcTubIynnR
t7NFoCR6crv5xWXiKOFekUrJzSFVAGskwisJW0fJRj9icVwl+Cm/wU1CSteT2UZ8JSWrgNUcWjD4
NyBHY4ZWAlDWMa8Jo3Vh057l7yjajMZ8Am4cn6Yk2BKyC3kpWDtdf2Rp8BQ3gIqZdrubwWoc4cQ4
0dThTmbw/dz5S/EAiZI3GBxfG63BLAlYOr57UHtNqzOo6uPi2l+jVEBPS5qYc//Yz8CZMygKoR91
lzB/McCMiG5CAFA8ONi03XHkoerDiFCF0Vx+mfPirrpgMQjpaqtiAl2LknUT7t5uid0U0suriGtB
/LlAMgawjao73leIKKr5h6fmSQwD94nRdDOJQ2FF6pLHs7Aw/GZBtJMduWOyB/E4bufpW6aTQhCO
KVGqnz3EhXr+3Lv/yaC1w7XPMxedhj2ODVhO7cv6cj+RuNuR2xscqr8P+xAwjrsQH8yDnI9RIi04
GvBwfRQ5T6ovDoI2Ju1sFppOxiAp2BO886H3ZoRUaZeJDbu/YqKJxzgVN0LUpV3wvyxHYdpIAO2V
Le+1BeOEm8PWkV5hVW8PTMY8lewvr716JyFlPcbwe9082lfbGkvBr+a2sB9kudz2RYH4p9wgyL+i
uBMYMj56g/WzzvwUZQwpZ2FMwAT+7wZAJRMmDzAtA3T847xh4UfH+shtEi+HsfeGsdfpUwiUKYeA
iA90FIhLNLKonXqLWDmQbua0ZOi72Oxktw92evLVvV1Z9cDNe6bcyVOWmrzEAYDd4EMuMXYGHbLM
xz5oEjOhOyIV9Lr+RcNvkoLcLCf6Q5nD+yJox74gs0XwFm/mQrgh6eKIOADykagw4v2zAUjJHDSZ
cJFIG++kVGK2SPdJsGaZ9/dOdPTeI/5m3smMKMykNds2sKT5zYyXPncpt4Zjq9g5I2ep4Hm+qDPv
85GTfeOu83kaMUspO9LjC8Rf2fzDSCXJx2XxQbqDRllK3ea9zKU1JxTmJ8Ac2Gqt3/LBudw39Xzj
BDcfhSRifv25HsR1CjiWAgv3qafkT9jpMiTAY5eGqybxABTiDPnOaLjnTCSF8kZsTjZrSFGhnWQi
3VogPNAYXRv4BQpE+5nF6XVDEvuDR4NtRwVLAHKt1CM0uEo0cDULIsjbk35uxqwMhB3emhKKrx7T
g/J+vO91ZCP/N3ufP4sBLppVF4AaIQVHd5QxxwCzAbPnBDfSoU9tBe8q7CUVBRzXfxW5yQQZJoFV
JLrPB2pCEzufk2IDxFakzTQibqh6gG3BkGvEs7s0XfO/qEBI6UMPqCByOFX1qUCMxUzCBAuLtDeF
8/v1MMFkVxouX2MkxBFoqSS/nsbaWcEa0C6ayOtABlW4syZNZ7Mw8kxSaGnMG23kOT8MwMHL9KF+
eiduW9rFdRBe39BKpuSXiTG7TQ+uEWSeYC7fw+UWLCWdaxfZM7EtdMbqQ1OrQPjq5fITMjTkT2E6
tGhcy2bWR96kOTZkfGg84oMjYMxguKRwuT1q1Q97L+dWdIzTnQsM8Na/em0dQAylvcdlv+BFYgDi
DvdCuq2S35jpCB8Xm5VJX9jkj44gMuQT/NJbK8FYmSKNrz9UpJ7x9RqJ84Qw1c5OeEkmT8IskSqI
x3FYmeR5vJHTRb1T0nhq0loTrBysqS8XVbZtS4nWrp5Hwq7kZ3Vu90eHxksZ12JF7RfPLprgahV2
G4ElgaMUqEZVClbsolRPA2p95k+F40O5KLW7kK75N1k114gMzgaMOJTMyKsyzVIJYOT7CHy+dXEI
p1Hh5doGjeeodEi3KnPDkaxMvC7bNSmB2DYiZSHw4V7wzQlgowhTuMDD5L2urvw77kIzGByc/2M3
SYeIkTjgmepXmNVYPAlz2WniuZOm9K13dv/G+S2BPkKOynCSXyEkl86YELZXEIx5wXRehHMcbglq
ZaZe0oh0W4yPRuXi28RJZ7Js1tFrFUbPBIXGQA2NRkAJ4I8rWmdcg2xd+fdAbKri1OW8FC1UL5Gx
Kpi1+BX022E4v9prNHQzbHdS8iu+10nt9mB8BsDLhPfR6JQLJ5P2hXZINH/otjJ3sATZ4qISvnQV
nFMAaABhJDMaQEe+yPI+f1H6Dx73Ygiu2K50Lg3hg5hcZOYUccz/CKI013tUiMTs+pXiNIhLZLqz
DzwGGM7nEusOu0v7OZNSPXrkeC1D9dhZPgD7skFoVoyXK3gj5TolsTivEFJ8cmM7YIGT5G+uQwSb
CjCVvcxlKn+n81bay2RSjBUXrr0OplwzkA0GsTXaB3NuNbIt1avaxBGFWU4hQKGmFHshonTGB5Nu
X+9NgvEqY2Sua3b9WRChBOrKa3vBKT9njCTph5m1GkjIqAnrszUSMfhZ9gnUlak457MR8or/Edfi
x+0OHHhc1+eP7yr6SX7ovQeoPVKatQOPMFfNvyJvpqBAoGYqLFm0RvJdRSJBZw4MWHpISpod4hn8
K2/FQawo9TjWt2UNigTUaKMcCnQ3ZyKsZkmKQ9yOyfNkFJbaI3oH6EISgo3PRoEio4VAFQW81DmC
tq43/ONOYD8Z5UfjR2R2H78H+k83PIfj8JVxp+GtEE9hmkY2xVlH2g8WGPgFrlNQGYj0NRABxFb6
/wNG8h4RiNw5kWKnpXP7kv6oSnnxWrT4laFsVv3bl9nZsOwKIjB0tjxUyIGYeFl6fK18aHRrBsQX
0FGAbZXqGbSH53mGAZT5ZSgAMsXmRz5smWQD8UhdPwypDuCHVuMd78dfVbaGGeW9+SwhZHO34X7y
GhgS+GkMmMjlhm6NOosbEooQ7G5zNem5A6tJsUfTFS5eIR+Va+f/XuBtNPjoxAiQ+/8BmtLpr+Wm
SODuwiUW0vJ1JOiPu82t+kfSXS0pli1hAH4iInC5xd0KqoAbghLcHZ5+vtUTp2NOd8lmL8+V+YvX
v2Q6OKlUDvzR+ZH0h6cbIY1DOT3yuP9HN008A3t1mu5k0/RQwltFVIXoaZ5LtvTVjzZdA00VN9M0
MT472+ZSysfgGQS/m0s0TJ3w2HfP+OoSwxnbBuY6wqsj8zrxTXtQXAq7t1Evun0YQbVpiMnnRI+Z
lwnpfH3rW57lBHuty1mMkT9eDxMzi6UcxIF38t/DuQ5GtxmtRoKXq1hZNPKKF2AdHr3NSGHGPURC
36OFIEv0So3Hu1eQCXYnAAdluCYbshntMEhkvkwKE/SZK1k2Xu+hgbnF12o/CMcGCNUUFHOyGflo
qkl2G2j/AwAewLv/XEGB0tiHs83IqAc/nKHJkhg+W6/k9+NaSP29Bud+suk5GaLIJkaQqQ5Vdk8S
YiCCvhA1B1RvxjJfv65ROWHRL4h3+dm6qgzbD8erEfEnnNd0+dYBtwIXjTazWAAuUoGsKt6Lfebm
j4FIRV5lhJK0GzC8YYAuNH0WxZ3vCaSfl9iNMThdwKXQ3c8j7UymITGMnysfi1QhNgZNk/5+l9zs
mz4gAgzovKXbZGv9ZVe/rGTmu18PEOTmPgHNZBV+Fz/ktqBmIO1P3XsfVAWN+RzAI4GsK5cZAHiv
2mYMkY8bWN+MXoPDb+iITGE5beLVIf6eQZgkDkRcmx8oqclz8mK3tPd2YjPqVKSklaLa936gry7K
z2s59xciQ62fgSraofdkkUvRgVsfnfO4O3iiCMgyHZFvT0HannvW+OvjPaGPQNNai+hgbsaXrtH6
ePyC7/i30FJc7+5w+YW1/Tdyl24M/vLWPHXRRV4fhzEwjosiGS7+TcPF6NExZqvRuW8g9FRQfswW
X7UEaeXTOPXnOP2LN3fjF+8hq8I0m36Fc/zHSrZOUsXDx61D/QGLqsGLKxt2TTuELiSNuPvRWl1z
2pev/ajdOMAvtith+T/mLDRjmn4JOjJ+9Kv4qN0+Nj+e9V5V7XAvwIx85u89QUdyHOpcXeO2YOi0
7T25dS6/5ODPwSonQDl3XReW98wo3ts3yZ8fQayXtNDN/ns/m61bbOKWW3iu20N33XgMTBo0Xu22
HEwBsNP3JFgYZsJWkvmzjfege5Pi1V7SRq5h07Jd1hdOY5gj9Ge9d56c69kvNBtQ4nsxLc7SUWFz
OI2X9B8+7hPn+pP5USElJ902sRYWAQ7Mva11OvxPh+h+unf3hpMdHQvt/tr3vg+k/Wk47Y2ZVrsp
jW6/QDMiSEd7fjMSP2rAkwDF8DTWTX5H0Pv6yPwFmvvIb0YH0UG4dQzo5vbXjWvfgFjLiVlwLdfb
Zqr9LRyYxfsEFNSLpBU+wcFc5W6lq1ysaXyvRwm2rcMwuFumhqsfz/AGBNVN9Nsv8nbuk8SbXcR+
MkaflkyELGjGhGrYopcunll04PmXAWu71b9xhxtTa/ixncabJt59Zgr8+th/FP6Hg2rm8uvJviQr
skmXznWNu/etq9XP49f6TTEnVO/rnKNBfOD/bUmboszdHwNrRbI5DL52mBd6b9ekJGeyuE6hvmEi
RObx8qn7GNhpzdIb6RIIO2T4fDJduWDS9PHTXeT9ymls9zI3vO0lUQrKBYqjooL8FtIVSQesJsgt
1bzV7VevXa+felrHRi+VqeyZYNBUYZE90S/3fgS2k/z8BgaCAD30WlGmW0M19/YbWPbxWk7QYht3
dCw2ZSe5Ldwfn2hwlomWPcKqp1mAhx+NhyDSNPKix3UrMbMjrD2IUpklI5/g6+aJ99CjZkNmZmUm
PqnS0lQo7hKB1PeClIqWXZmvj76/u+enl6IjMhPl1Exw6sNeNIa47GSLj4Gt25DZal61Q/e9/8jd
muE+K5tLql7q3z18VYwAlrqrbmr+JFOl4MDgPUgRqclizxPXNp3ofapSJ3rX5IBwy2FXdo236VFs
yilFyMeqV6NVKbcRiZ+O9ve+f/rJbVvuNwG/uSxBZqM8SHtPR6vxvr0Yh4xEvHKeLboLOQEqf/l1
dgxMmlmMphLsSz4nqIuz96eJ6k2mqdI7XfbC8sgyH5IOB0x8aNBrKRgBPIqoZPLDZy/sMHEn5fnl
WvYvrcbxoRlD3TH4hzwCHkd4+Vt5vkO2tqAWoWZDNEbi4GAoFdUyVSQNqEESfn6NkuZuW5ZpXO9l
07ZV+wanRbJQdUe+YOLak/5u36PVNbKfVDfF1F0w2SBM71MCgBFskJ9NDeIs3d3mytHRdWNLTHa3
VwprhWs5PTxHKolOqnP4zOWU/5PsduTWXZL39J8cmABPV2F8purb2WVhSmevt2wedsVLfVoAnDzT
CGKxPdh0E/PSm3BYUYJ3Ya+d64x9WyRj21QCznXJleYAv//AzhcfIulsOXlpJA5lWtCrZC0D6GfD
AC8/Fi9E/Lj7yjfSuJ1HUsh7gqMiiRwp33O2UJLMBhGVWH3O/b8iweIKyJrP9J7z+zwzzHZPrZVc
pR5hiJP8SfEkvKdmuZXcLZkrKveReqoHgnjKhRzuYVF6HwsnoDRXKfV3OpCS81zWbXtOYP1lQ1XD
/8ITSrVf6WbkreZcSXfXvNaV/v+w/4k2qOMWF/9cQ+ES8DfaS+nAeD5zlok/FI9Qqfvaa9/cfr9A
/aRySLkl62lr9DfNYALo9trV+5cC5Isi+400QP3AAQj0YteE/lE7KmwHQT7+WHuXoyrF5VanNvh7
5muDWr/SfOfLxDz5V8fy351NlQ9flWl8MSfRXowXTgTW8feah1L8TZwi1oq+SHS8API3EmHEWvb7
j7iCazT52c5v8yS934Uy3dYSroG0Zoyt9qHFpaPQtaQypbt9NTxW6rGw/k2UF9V7c1FNlF+lcy1R
Bvif3elT5Hf9Z3PX3/XPNaFa9VzbdsPfXyVAhQSw9egWefbjlMQGBPC7b78V6WR7e+NCAUWNABig
+KzhwhT3jXudP0woPm6Lm/6yu2hAPZz66c9zuvRk6B3kvMlsFtJ/u/rtWbj9sREB3CUTwpB9jWNU
lUXJHT5soyfbPaKmMMd9emxbOs/k7ZftoEo4T3f2c6LF01MxvigRV1rOph3rMpcaHZqMbJCmEpgN
W5g2EMaWdWs6JnNBNZlo00a5OVa8mKmKMpdSYq5MddTy7usXcG/a4AeUBJFr3MabZq4Fuv6oHevb
XvSLmwUiBP2kw7VGOA02AWnAPqyqjtqF8WIztD3SMsnNDwP1l62srJpIUxFMvKrmADvUTdNatPEJ
gOUV1cLnmuXPnrmseofcoKBfgY2ntB1yWVE1kBC7rPsqcnHi0LLRnyIeoFz99dpB8H7cZzK2S4eG
GHpZhNV/z5SDiKv7r1CSNBo0vy00+kUzdX/uvgZr7OB7gevOfTHgMsFWgJ3OYiCCTcRqgrBl8fyJ
Fjq91M4iMdFa7FO9bPWr+CVlr6aWCOvdji1r7XPeMzuxzV1m07Hhv7Zu2i2Jy49q+EndStXUXeBQ
UWGLqELyVrjLfdW0x9v+nzh+3SuHa1Wh6SpBj7aqhrgKMgBqmvb32GyfGtjeL/eR1LFOTnONbD4Z
eeHlqsEDHu+VY4oy0rrflUOk4ykSv44vz7r2Rc6bm/aWr+3ZKUTW8ccjLwe9mtLZDmO2X5SdiwRn
pXx5DOljOXqfdI7hMYNDYJqoNhpi+mSi/WcQorlIq8+eM1cZP5v7dFzLAHtdmXyDpno3zVWEKe5r
PvjkhyXud2VZ5Fv2x7QhmrORZXaohkzMv8E6ZaENDqXDb6zkXpQS5q7vTU32ubHTX/qKkQsQU879
O46zGWAgxqxuTe+vSKKXTs3FCEkQAQUnCp+KCceGfg7cmGz16NA9/aH2ZE5tIOeLIACSHMBzLZee
6MVvo8yl7K61wbaPdtSD3S4kthQt130zOLatn2eJT4f2EiJkYzmoj21qO3VqKXHObnpHAJUAmCjf
zi0T9JUNd4fcnA5+8ZkdpSIfkBFeMwp3mCrtlM4iQPzzEBVYzWWpp1OudvrdbJvnKHomtdPI8EVg
aIBQgUFw4jq9l1VflWKJusjveZxHo3AHHask1KFv3wc0pOm5F7t97xaNaO47Q/th2t5q8Ssf/5GE
IcTUUS3iMv57Vek/hcpc7syK9vOR+z4kC5loleh6grPntZ59fpyvzcO2nGBaDqzFgUscE6sqekVY
SeP0RjurbJA3Gr4xkkw1EyKNrReecoh0orc60IOfjqZKuWN7cRpPL9UTGOlzGEjtF/q9xd2Fgk1x
jSwOvmfJr353m6G27LqrmFqU+lgxFmtljl2KwWqRirOnMCMh1LeKJjUar5ts1cOJQ0SmJSzsqaBI
gaRCEHbdp66Ps07fmbCTK/RLlNVX0dXfRjmZCfSQTvIMDzxZxnqq469LVXQUirX3Ya51vc22WFoY
YTlSn6fPZXa0g4T+J+NHGmnxlM4JNfKg9ZqWgJfO/8HEiUbgWhs3qt7ZAjwDmH78+RXM4/eHBqlY
vn1xQEN6ybdTK7GzC26q1+dQkLZ8zJS4T4tKVCy1qdHETZ9pKHQuueF6z+/StBaHRlFVmrsu9STw
BGTAd/9/NqAlHi1xVF3SlimrSH66aFrOAi3if2bvzvjZIpRKi6l5NIINgqlhWqjoiw7FiycdaQat
++hpp0t1l2hujuM3uRPy+8fuy/GarW2OBPV8L1RjjwGIkEGjvsZh5riFKVoU47uyHRGY4xmt2T8X
9KENLyjPurZb9SlVJxa9+KuREnRG6kek6hgExhmsBLzC8ZA5fSpGkwq4XapKFNkfhT61NpCGzYV1
Zf75GC7bNnpO403aY5iZJIHDMkTex59Qnr/VqXW+oy0VLc8VXSrmZzbV0IHRbvtx6h1n99lOXdhB
86yeG9kwx3fZ76MgX4jG28b5bZLiZkWERs8ijEcOhiX7vbvUrpGvy6a5T4xJCqenHcfNvi1dZOLc
yDHoRFm+Rvzdfqu4bb8yb1o3OhesqXTMNDab4fb2HaNscqvAfhClikVrawqhO9RX3Tt9EyHJvsqc
m5Sb5uMjDCHU3j9Mh+lt+Paz9D8tFDWxmWM1VOWdm9k3Gf3CeSZp/Q9wcsOGKwq0l2J/y5Eav3x5
3emaQW2Zfgi7/YnoB9lvH3AhHgZocp5nP2BZqU5w5huYFxA6bf/U/M3g/gmKEUrVQbIYksxvktJ+
pPtqs76cXfVpUdpb3k69ZTE9OjWBHxZC7kvAPZ4utcelGiB1zOrMOj24Ie0pVRFULkAw3EWyOViz
ppcUjas+upTEDg3hwGaw/Tx+7mcJJLdoFSADJCU+Wgz2n7tm8ic+sgvFRwJsHUSoZRVwNSLt7baO
D0dLeC6mOZAGz/74JI8LXmUScwvkjzpsyBHm2F0EHHS27J9DJL/t3z+9sl1ABwMoCNjDihJnu2rk
KhqrmV7G3BZUPc7Fs37Nkj53BdCeZZy5Yzh87p8HDqiXqqUVBo7jDJAaznbbC/oDhUIGgyFi8mfD
KCZrwROLnm9n3jb+bJibaq4ug55+c5LeiDu3FoKNF9Xcgrqw99PowBs+h9uUr/ssI6dXk6NpB6mX
W6pYbLSGPsJ8pL1+K+hpj4e3eM91qw0G94Ow1r9fMQim8OuDM5xBNOlUdhMMOKjiX4IEiefoFtNZ
800zbqR9/Ddf8tEv1zVgIS/q45d9LZ12dMeimx4ZcWgiXzb6PsjgemFDoYd8jMH7N6vtUZqYUkHx
RjYrPZ8YL37tTNlRdkT6Tc9CIIgnQQNAmpyG10+/rIXAQa6xm1TpiQBt0FwrvSa9nh8f+v/rLWPq
YYUw/i+IM2rbRV0H9On30iNnQnJkqKGEHCquoYuum3hubk9JzfFblOszAY0gNZuIVn3V9dwkiAU4
jEW8dAlpb/uXwTlIBiBfkCvP/mi19XCemTDiPepB2g3zpLN1rA7UE1adLjUTDIqP13AvbR2EUVAl
TDdsQQbZsWLuGPmdjvzHAre7Wb666D6/p8rJTBicFXTXSE8uxSjz99zlUri5qfq55b6U6yFCwrYH
AfZCLuDHDJlXXz0b0ZEfSf/oPb2+6Jpva9CvWapnNXmEd0zZ17f5zS+bAFPy05kdvVlM9gXd+I73
sj+LXyOqHdtZGP904yD+3uZ1L6CUz7y9yq4gtsfpuQrBR8XNLUWKQRphnS1AuZkLeJQjN+dcbz/z
oNXv4VmhzN3nWPzvhmJekDci+w3997OdhWX7qV/CRoGcJ/8lRd47f6YJJkGgSW4Ao4XMQmZaevxc
TbefU7x5DWPlta+fqbkXXrb3wBU7qd88uJ63us7P8+1nppftxEdeIja36p3E6dBUH7O/lMOUnZO+
5Zf5wh/93Bw60wj1j0po0BanJQ+iuf88BBkbnjPWthK+M8yf1ygyuc79hO72buvZc+6Zcirbsr63
Jn3x+IlLNe1ER9MPh9YyVsnE6hBPj5+zLik8MjVXPX99cC8GQ26udUo5+RGZgIaCbEWfH1ETCbI8
UxXH+EryR2DjPTI9LT3PX0Lb9pIInFsfDeDloRG/2CgMg23MfpjOVmQa7i6QgRIfzVksheM8/nP+
ZL2jLe9X5/5QWhAS8n7r7D9dIM/YfhEv8WAv29x/YXoEe7N336n46VEMUmGZbB14irfKv7eAQZTY
iAT7HCS76I9rqhg4/hPrnSzGayXIs9kILs2d04Xau7HzVdaBacWMz8fIVEl3/GjKlHo0jvbgFIxd
gabMGe1B6iufDfY+ZHv8NXnrZTkEzZWe4H6aXIHUeX2cmQheeJ375vJTEugcZp1QhhqkrotMNsnS
Imy4FQ6yOc51qqdovq9CrHIsJV41pLUF12sfvpI/i0h/OcBLhPo93V0cTI/5rH9efhKrmmddfpgL
lDYCtWnpOI9RW34VIp/br/xZjvSBXlZE9Ee8fhWiH9tpITXx5Gu6GP+lPDQVXGHVgiLLSS+KDz+7
5dtItSXyefphYi3ESQEZQFvo76CrFr2SLuDcAN4fAJj3uaWxqeM5JlqnHDZVfiPQc05Mnq+aNNEh
h1tHzKWjrcCGicpUXkknvDrXAIDEWzBDFnE6o+3MCx+xQDI6Ey4DqR6jJUkoZpzaSnEIInI7Cz98
DiJZS0H/s6yGA8KXm6TP1dNZShElqPLktf0o6rTMJLWumtTTUy39LAebJX8gJWUke5HZyrR4gF5j
9SU/DOYjWTLjtNLk8MZ30gTe1y+ed1b5jkbhwZSC7CpSH/LUzbS+TY3201KAS2/KCV4eqbz1w2/v
cSPEWt5lalcqXVYU+pQJLO3UPP2swBowhmE7Ly9WFYXTiGba/lz2V4/eXMiyVhL0PF6hhWiR4NPP
TCGnctlmK5kCw9NL0mrnsofHVPu5G+BHqrtRd7T4bGHnUsqiLVnAbxXdG+invgBvyofsXapHNyzd
3EQU7grmRS5eA8w+Hur3jACeNa9acT46Tv/CFxbSxQ1F1WrEDWxw+FkJXbma1yKTtbBgmP549/Yy
hFWNjvVuOa7tVyhSwkz7Ku1Jb0fXs5Lj65OcRH8xvC9jc4ssvUmjAWTXyNyeqvolkijnZiczldUV
AHEvN9tjbwA/m3gvYIPC8jPHJ0keErqPvNezzLzw6dL1kh9RVg+tJlPm69yxtNwrZFGWPw4xwjcU
8osvxrPH0jHFTdVsf3Q3JqrUjXWXrhLZnALrd7ljq8TmShwwdsRHVzVscyv6kiwlcBk68cGOKKP0
ZLBVJsJTkLW8RUhsF5P2yliJJawOXfiZrk6J/u6YgS67O0k2Myjbpmj1bke7iVZuEqc/YgFy79y3
pcNUYXAUZEKX5VxDnrGHErloPYIIUfKXNhX69DHX4ALvT6rn1d67ICirN0iZuYCliKHn14maFq8B
Dw/Sv5UYVuet7BX8lyvpihJm50FVKd2jjy6NewN1I0BGkI3gfMHazdDLVQNa9D02B99bMHySvjdK
Iweq6wHBbwo/+5p+39Ue4/iqkf1NPuoJsj9qIbgHrI7v1ekR8OkLERUX4DSM0+zGaeKMHpGeEYDl
L3hNMv+9ZPFiT5iWTcXctrJL9K/qUli0dOZORcPyjsrMFEmiAede4SzPoa2JeM1r7PyMmZysbKP5
1KpzQj2Qhym/8czYcyz1G3LCM4rmx1m7tOfP4RGU73LFyAH5umxCb/kZ/sbAGxx7MP7FRX7lf097
r1qPH12WjcarK0hgaXJjfpIkH994XYvZX8Yn5LI2uOXgl4mad8iZ/+6Y+1pyXdkna+BZ5+/Mqxjd
N18YEDH5rtKJfzP8WaJKlMqdNruSLulF8dXuwUl6eXHhHqRXXQ9jJ/JY8xYqv7AdcNsT+SgLYeTa
afF4dRoACBZT/SvqL7U6BtJUMyXIqHEeihLrQXSPBFWEbDCxdQ7F+cWiLgMH1G19X1gPB/0G/fGm
xJCo+U4m2NjJ2O4beKt5UuR/LKqTrt2IkWrnBBen1a38c7ZowBfcURe/T0R8l8nxOlu+ZaDbBVmh
u/ze4VCOZfLeFrhi+/5OHobY3aib5vPL1LAe1jiNQojAUDdZTMwpWMT4FKlhkhwyfG/+kooAY1z/
JFOZZHf1rCOpADbwMrsWo/feKlLdXnEwfQTNycClwkU5F+6MZuNA2+U41S5cL5IuyqzIkij0avAM
tzi2qiaXjM7qz4hqIn1Ea5fWXPzXu6AkHxwGa+ZzBVh5v+jxj0M5kazEXv0HC4FleYorTMc0FTx/
Vxr35csexClHRyTH26+n1PvA7Ns2OJ7eP+j72fTQi227jMJf/1YREbO72drPcsHWsFxx/5XmFq9E
/ag96Ubq+MI+WVmwj1+PUFG+7JxNTuPH2188kWcmbwLtP2haDHN9/ex315HGygy5EEkrGpxpN9M+
xgr3RDWdKUWTxaRx9QcUepztGq5Uqv46lOOxcnYcj/SpCB7vZf41tARWqmgRPJR+6lRZInaxv4k0
cjEEnDv9pAdhn+LzS89cHi2nxI5VwR+NuZT58GymOB7rvDHCF1bqklzpH/6xSQXnAd3Zqz2SH2iq
iUN1f6ghc2a2jAGLywCvbl2/30jVfykzj6YpD+PGkrQopacYWFbB92JhJ5osVtX7ID58/FGNJGZ4
o441vPx50cWrTjBxL1WdGxMiXT5djANPag2bVU27pzSnqPP5W6SbijdP840L3iA+Qwf2WWsFTzcB
OKcS0jraFhBvUJFyUQoEzk1/SmyhOH2V1gOVmnMn+nciojd5tDakbvPHLoUE3YKFDQuSKT2G5veV
SmJy7PMz34j7oBk/O2qz42N3K2c9jF3UcdjUUJzvv/6u1USfzt2FuXMzDRk8LT6nQZzCDqpEpjtO
FG0AxlBO05BM1Rh3jFmWGahibOPdfNbuH4ljbXIdpOCPiQNSzfywESKKFl9tFOrDkGbf1yPtolGI
fL2L6khWc+wgXVPchQth3s5Tj6ttDZGrI7aNdB0E91JIdu3pKdQvQp2JBr0Gzj0Mj1lufO8/Du3b
xGQ84ljmX0MKU737tz3QWC9iDedqqm1aWn7J8TpZOxyHF8w2DlE0ExdVG9TrGf5pIsW+FSq/mQC7
1gleA6P7sKq+Ob/BNTc2Q1qWNoV0fUNN0QI5NC/J/A5uD0z04/ZGAy89YeAg2yCQuk61OIupf1sT
4fjVj7l/f/wGivcif/3KdoO8YqqwiZfRoI2ZZkxOk0Tx7ho9YAwWEjGBDXyWW3CjWJVW/StqIqAc
XW2mVYHozhkkqgCdl1Ld1BNNmX2IpPH5I13bft6at5ocqKuDgzIW0mOdRaR6oYM0LWyG8UcvknSb
83vHzu0UCLIeuSR9D9gBwF5K3lsKYo+Mc6+diZWu9dxExZRaUNVW84SZwtgzwOK1nNJLM17LDvDk
y8eONzx+rCYXIh2WzL76eFbCYWPHZJP1b0ewadgR988mvVD6Iuvb3/5YIpGh1srByma+i5UjHJPZ
/oxVZTO7muV9nLIgLC4TVVqKtsXztb29/92eFVS/xR8jdHPTrnGnNNFa1E32h6lAVBIsLohhli5/
SA4AHrPr4PlPiiG2EX0H0dIj8YV2FKIQWDY/rfAUrT1/H5XsbMSNGf6LW6JqUkWwXLh2zhbp3/bj
zo18fFC/nByGBxoOQVHImQBdCfYCz13QvhUWRGwYyfSSln3lcCw/f8MZEbZEjhplFqTlqBx6Pfmb
/N21Yt+p79fwNXEs9qOfWxKWq9JSQXljZNubtnW2AKeZEUp9fl9aREcSjcPwKJUb2RalCF0xM+TM
0TuWVCcPdbWfGlRM29xAQFVWax07z69ceVW/0C7/pvffWbV809rkKUKOXH3/9/IoJL6v1Vc3rhgI
ESE+DvX3fqoa7Vx+oJnMB3aX7c0fI8gK2Pgg2kScWfaYDlTlJmL3orh3+Spt5zgVN7yeuluvyv1q
WndHEpBnIY7G7yOx3xXPp/yNwHGukYy5wB6Kj/F0VYmA2aCOOmbTkJElEe/alZDkTbzqMDsmDTcS
PY20MJvwxWL76v5UiXcFI1OG8odq+lG9DXNf184N2qaVHPsm8OvQAcJFpJSUuaw+ArA0vxOET47j
q9JX/zqINVNSe7HW/WMTINf51+e5dq8RH8j1cY2xP595cRkR022ksOrt/iicNHaJOoRBivGQeqi1
+M6LzL/SnztAtg6jvE3jqgQS7iruhAdnJ7HYdWP77V5F3uZfuiTS+5fYz7h3h1hZSU00/bUMWuCy
1SVc4L5pWn6oO23q14wQ9vHM04V0wOiNL9GDGEDQH2Wlfi2KBHYCa0i973cU/D1v899+76PDlbO0
nhm+7q3VcH3hXVJOd98VL/QibVfgt738jiCNQIoXL0PZrCQVLeXnWyHWi00E6PuG+Rwnp35vXW7F
ENAUn9X0OFM9VEBol9STvZhSW4RV8OpP3UE9JDHbthN13D0hlTvt6jUS5vDre8O7hxWzKtUWJTKv
6VVxWpOysr1IdRLNebUvhVVdbK7Wf59Hi6nPF33vS/Ftf043Ym2xHUXV21jYKBJzg62c6njD7gGN
93wMNYQvXDz30531T3x4Gx0GL3nELSnwa/sUuEi4xeTSYsHOhgkH84d7OetmR+YOQ+Z5KVFdKb7H
BNfPUOaQrZnebhAfKRdffmVa6fN8pzijB48lsNgS2T/H7oRNwT8XikX9Emmc65tuEit3cq4QokRh
gzy70mzLLzrRr113Simm9vznfUfcLlJTmQ8YU5ihrGKkyTlLV+NfysGlRC2CR0W5IHAdASOgD3dj
2L1/ItzxRzn2d91WlMhMIgnOSC8jaesC1kGRy8B82TFN/2x5AflPMwZf/cdzoJD/vTSY5607lRyX
q6INUvCeaV5REfI7pRwNFiEQSUdWZzyangERrKHgzauQQF/8TkecjP5i3f3oIYfSUYpvsRNGHqdC
ANGZkJYNXfIm7AxYOIwOUkrmj2bqEzcpNgRR1/3QuWt+DpTot21508Mo03LHPptVQs5qphWh1Poa
KLPePsAiZCxlrI5zweumJlu7KkSENlLVxzlSqtXjAs+epZuD85EYPvYTs0Nt2yCfHYRyApWN9Qpw
RmJ+PjSkV8BIBuH6XtyNbDMsMeVjJWLL92Hy+7gpv67NUbr3ehUWAi/Mvsauo7B6lujLyghZG0S4
P69DJpvN1Sf9BXKcuRoTONSpdY/AaxxVCZcubwy7C3vsROZhvCyhObyQ/FCZClLn+urQfZkMEIvG
JSLW/EP3B03ob8ZgAEnZxMq+pyOjjTPBlUiVfV3WPeIh3C0g4JzhQf/09GQHyhJrZV10lfZbmeZq
TuuPy+q29Cyly6fao3Mfxrr4H0UrqqIOWIijhL4ISMpjl5aNpwuJGJr4OWroMAdSPPcaub87b4xV
J13lWkWIH66y8vH4p0f4leO0hZ7RgAQ0hoCU2SqbOqMVOwWortns1pMu3HHXEI6A9cVQN0iBRuLW
SX9bhQymQOWwNgJSv/xoPL6OqgyjZGUTFbMHL+T0tQHPbgfsJRvPNqoPHxEMJRK3y39sD1hjDlJo
GB/qHZPdR7DxwgRYk+MPSrvvv2z53aLZ0ACJWo2nI3jRD7TDXVfaCaaXWtmpdOrgfD65SZ0rHJpz
L+ULW13wUYQU1SDL5hAvJE75xYgxkYiAFuOXeOnz8ssD+TQ+xcB++VHxgj19rKhQPb6Xk23vnuEf
Gxgtnv7SEevgsvZK8RpuJr8SAhWkFMvjL8qzO95YL2u7cbaqug60jCNA/jQ3Xk8crpsPSre+nmxO
SVNq7SQYJpxJfHIE+Lt0H8VbM1tO5E3pTra8bDvg6opHjQwjzvOILlHlXmGlWmEzprIE49eLf0WD
l2F+/bcq0kzxJIRAvjXWPyRFcHujyXovX+mInrrX2bUUK1h9tD/q15ZOjX5xAwLyLJExmqjEoiHn
6HiwLzBfGX6zQKPT8ZULp49jvrMqSqP8yjJnO2wn4Al/QLmZGryChLMpEP/OHMhrwq0+BiuJlj+N
XXsDe/Hfmb5XZv6mGXFvJYbrqv5IJ2vFyBhbtpRKN/btZSPZPE/MTHcM+F+iPKNl49qGhkgXtpNT
OVuOLpq3wwgJxnxdNxY/ZrkpSeYlHebAvRVj56NsJb4aZLhvBILF0L46XIn0vvfD3BJC/MaZHBJc
nbvxyH8sW3OJh87UuR4UlNVEvmKr6rZ3nix+QNHfQ9SoheTf1/Xv9LEIDA3I32io3R97uw9ukf97
Jfv0cz1FkhQ8Dcic1ab8we/uJ1K/NHO9hw3z3I7N1f1uVwiSQvpHoW86uhNsfZSjH+eScqxdUDVH
2jvUBygIoHIHcJbhsts9T+0ABVNs+s3UbYj3krMxsq5vHtVFPdaOTJpPec+QQHVDeo3SI3KsDGTu
uzpkgaOtF1FlyS8n5KNQqC80gkERJ8gJH6fawfQg4l/c/crzVCJFtYne6jPSiHQlfezK0+a7LSFa
yrIFfNVin4phsVmysSyRG2zC+5ZPHa5vYP5dmgxfipATl8p1hxx+IdIjNr2vR4vrtsohUok7J8sB
YUMv9oVxPu1CKpe2n8pweAwpCvFDs9LkXU5MgjjvaNtYw2ZcXHV2HxdKPfL/hccXf5gCjy18gA0k
xLL1qh4s1uyZZ2i8sTH2q+5tkGwuHpXnp52Pd3bA6T8Gu1/oO0bbc32bmcNrQBpDgjk4wZgU3dxe
Q5kwNX/Ucn9KJc3Q40RlqtnqWmGJB+7zzXCtAGjE1sw3M73LKNVKd1a1xSBadpJi7auS9tazeyag
E5FEIYMhEE7N3EQd4l4I1UKdv6idGS38E4hXegZ9+HQeri5VFYLHtKXaF42hu4WE9f1VWKmeNWUS
64lvaZRcSRW69VQROVQSjdjXBdNVplBvpgoux6TnFiXBl3Tjtnya6OvK+kvUqzDz6WD2xuOQS+th
uBXSg5Vg7NkjsDyQNOxcSwQsCskv2jnli+LeMZ8IqIsc6QbzPV1eDW4fkUqkhZ5Z5nDAGmPV3c+c
gDjHRaLPlfMP7csigNNsca0b7C5ARZsinX1HHZHE++h6LT8++GJ9cdmqKNFMF0XybHQrJXkiONr0
K3EQlCovtXsl3bbdXivndmTRerZfzfSHyLMJVodHUQfWKb6+XWMHQPwBuRaQCpt/qvUF+KISVZlp
ESsUPuTX2cy6p3HsJcsW3FgEPB346dQ8XV5XKU3NxGYDMMDCum0vn3tXbg2FZWFZjNcgzucKBeqM
l+ajqSC+GmSVl6ZVOe1cSxloIuH+7ot4hioeEsrbr9W9tGktegQZFyIWhnHfy3tZ0atAHCiRt2O3
Mi6hsgA2/kfnmimIxSpO83ykmRpkC/H8o2gKeBvfpURw7l3QwlpZZHYZpAlqnC3fs4uRpoOhmOms
m9PhtXimFDHlBXr+27dyVWiuAjMEizuAxy8fz/a5/49wthBujbaBCBeaKy8E0H/uh+4FOQifiHxh
bwfIWLZDnAYrE6Ofe5wjO8Wri9b6S7RGviReW8TLxyrBloJQoLDUc9MOwHWkBe/fzdWfldRs7wwL
c1WBj3E5W57VL4n66rGQ667s59bK01JOB6ZRto2li8/RxpxfN98fU0favo6LEifwiitZeNRO5S0D
K0ooRYLVtNLdz+t37gKMkHuRDmUBDebdMXDjgVRZDdLWW6SlEkw0p4H5AFbRu2ULm/YFzBV3fdkH
XciWhTvh9zJdcWA3UqwzWvHNWy011MMO0uKtZnLZ73BtNHTXJMbVevD5O7dge/dHJ/w/IwAHEWOL
GbmE4rPw+g3vjE+Fk9pAEk3JPQ0zf8827s6NxorgDvUBxja1KO/reJmvmjnchIpMfBKkhnRnI1e7
+Lws4kdqePm4dd0Xxo/B/6yZR7IAsXrBAAkw5Ge8ck3UY3MuSsVcPTWH6Vz8Ogcvcb4ZdbIj9iLo
ClCaRxGqrQvd1OW9q1mnuHK4pENaMTtApV0IIFP8Ra1/17zOJSNMRSDCSKphHqSyElbV0yg3vJZS
6P1FxnDlyziunlWS7pTImFx6t1569mzGIDPL5o+rJCNwQSoN59qWBfltIC5pR/4W5B7lXfbVyJ86
pRtzNzEtSE66O/ZdtEN+OtPHy+7JsUluXVoEwbiX2AUXvWX53JBhn5YrXz8hj+XeG8uUn9WQaLnQ
IVl2Apwd3aENB9Fa8znE5KHZg730H0331ZxKsgQB+BcRgTevYjDCGyEkXogDQnjv+fX3a23ciI3d
s0fCzEx3V1VWZlb3wfE8AGr2Uepf4vPcyZel9VGmMy7qVUWPivq/87A3ws5QI42FrVxNtMiXjySW
2/b88H7uyzgPTantaoZM/VYg7UBDnUeGsU4s77/92c6Pi5tnLbt/N+biMLrNTHi4WBb3d0WAly6V
Wqa8v6feD83kJDmUJxlB1lxP6JvuzYsprYaTIGnaHLx8de9omRfy4cj5+WbRMJ0o7hNB/LxXYTfX
U1GYmolO6f7zSFRJhuisUMLHgN2OLR3zRsMCV/b2Zpbr2IIUXNHc5fCxBuIbUieXjA6z9FmWfu6b
X/BOcfT6JHOUSOf2jWzPryzbl5kQHWwBNLHnfElD8afn2KTz5hCZ119B1yaPUr7EGvmWRKN+7Th/
8apeavmU5OjUDNlkrDNuUaO4FUYMbEyAZwsxyuZ9SwL4bKGcHS7bCvnsMD9c55pLOkKD8pjYhyt4
vN3CCG2+UGUj2pU8vqJMzc3KLar7eJQYBClhmFkoVGAFFA/NwwwMsKmtFw2a693IzHjv4q+S0sjK
ViHDiaJpVNefYv2/qiT9thstJd5anl0oQVLaQ6jfRuzrLL8Ni26M28+pqN7IBjeVd+PtXKWwn1xU
kj4qvH/RPV68rdtZ9eSQgcbrh5/H4lVRNWndkNC3Dq3rx1PULNSeDoWg67JJ2s769MSSMJ7Z6y97
cjB6rWhZKNP2+Ha9TKb4+g4H/appionFdC+z6Htf9JDBdq2wWM99g8hFlfBc31YmuYSnKzwErb1F
r7gIT5kA2nE6Lhaq2Va2ZZpAjeovPKxs+/ZbcFwnmqfmaWZO1mq0LoeIdSxfGwhkhe7rlycZ5YYd
uG8gB9audnju1qAvjolOZlDaTtf3dGMnc/ORHFbmHa904NAwueL4O1YbrxZMS7wzhPEfAZZvk4P1
+HNvZ2bzh+tIovW7l9EBc0/y02W/dm+cx8G5g12EkYXePmxF5Z07xfaDpH2ysn5de4yDuQW9KKXr
iWaiULK5aQbo5j6VWp9Sv7lS0PCsdUf5E85fCM2uaswYmr+bsq+fnV2sI2wVT14S+uove7k2+lVk
oNvIvQ13LtNhiq1GSTRNI+gw3ahuRtZnsu7ypey0cAYjesDyzboH7yC4zeKTUOaM0pOT4psK9PPR
Omdrsc5l5hICYKXmNCrRByUntuohq7gMA91r468CMLmfdToYJG3vG4ZgnE/pMUoAcqNV9amM1NOQ
ksmb2zSwlyZH5VzNDcpd28v+XO2Z5ewfivhbMzt01+KFrjKWVXrs/p4GlmduFnlsEcxMnr4HQSvc
cZq3gPNlc2RSn7jyUKw//XayzijGEQVFqvxt3eTEyWXtW2y8GIvZOoxgtqmZMWkZlmB1qByH6gtO
V87cqxazr+I7GNJxzYd68ugI+AMwQjmvsvdvTgvlAA34TPCdpJ4qYgkvPUcxJnsdko8rbrnk+vy+
qsZtN8N2pKwTYh/YQ529W2P+kwgOZybjPik+56daaiAwqyn+pqgZdkJe5zG9ZDSGDmLm/xBJkjNz
GcqXrcUglD+0hNbUr6weFxyRFHc29/tspD7tXKGYzRjoPHgDbgm7R/FF6xKG/oU1MRZdurfZbuQS
kxN36zVQPOfLy+ldnABIgtm8iXIk7tA+G/McnUa+HCeW1EA5TrRN6GwqICjCEuW17zfGsaCr5sXw
GkEDQZOPpnJ5tJ165kEw/EUtS+3qjwwKpCnbKTWqVOP64dOoVMSHhKFBRPk/z0YMOxcc2Cl0L6Vx
9bRAoDNnK1p3XE4IiXH1i5SmoR6leXCnjp3MP6AJzoyu1fTQ2/4oWA0IkaC7gPvHHLL1J3TFajca
onz+WX8DDd1Fu2QsLty4zun6NIBXfpxozq123f7m7VF6cauSsVpsJvMdyVd3IlWus2rGOiFrFqTj
hpGLzqrun8InATcThVQQ8Lg/hZAJN681NWJ1/TWu76/V7fdDGV2Qxkf+HVT4qg3+aIDQYM/gDHZB
FlS6QfbLw6R4a5yi1BsNTtswpnTdabyckqVrd3QYlduyxMgeSaH0DPMSlj80JjhstZUEZ/21qx3U
ovCXRytUFOvGX44lq1pJwkwmlf8wKKzaixFld33Z5mziIIn75J2RMCFFMxWmLXVqmiAZ/pMtiGsc
b4OHXEi0vdeDFqvrJIV1+j++k/nynqhKpudmHHnkg4PrOG/3r0I3y+gecVgJ48iWAyKNomFOL7ug
b1skquuO/z5+A+O1sfzZBv03MmTzOV211lbypwcbMs0gXAOjtZy+DRlbuoO006GCqxolUQypKi8A
w8FtuV0zhC6PEwrQybfSqcppU8QQwqBE6yVBkzAVqotRXAWH8eb4aCXrUFbg9kneLVxy31+XBX6p
Oce96rhO4qWzhchvsNgfj3lRYtWosNiuG/SwlL65miteNi618/Q6RXk0Ta8PEEGBvIVRIpzBDrno
OfXH+7SC+Lku43MhY+PI/SK6G7thabf2s9iqWGjFvyWh86YOyXq26stBWbYaC9nFTYi1EolSmrz0
J/6N2ZH+EHLchCVeSX/ZkDpWt+Ggs+L7odQp6Myqi6SHIFJpFnachMCFzhxujiiZoTwqNZOwcFOB
qE/XX1ZzsEeAVjXBiMd72YHoNATgq66bzsvD7GBdeE+3uesEZpGaKJ5m2cm67XgNnxfFJxd9zuZm
JAdIj6PjITo1hUKnK7yxSao+1mD44V9mOxy/t1O6en4t3VNXYudsOjui7yWfu2yvD/Zrdg9jFDr8
D5TGsQZ7cwFswYz4Ch90e3aZzYBlKnBszMJRMEEQPBAe7DK29lXT2AzCQ1zFvWsC8bwGkveqnLqy
vpdGkjk478c+/Cw9SU7A76emTNBdPBLMBZMe5j6n5jpk2XVI7klpHG4awz7KfCp/n/rsL6fQ3tSM
BUj2nTWLJMhrboPTpiJfjjPzgkzC8WYcWfp31tVlJfZy6mevPweXufmgo/m1Dl+ob0bzVfkwMiCN
cxYrtWEso+yWvEbSzp3/ENh/GVtdT7wD6JtkG5Y+L4d+ruO5+IvRrnYbcVsqfDpWkvWkh33sGzf/
HSpU6pzxl8YD4hs38pDwNM4f587SPD6FQXXZPKqRbrVwJlMKOetytZSXsdYz5qGZ0YJZMMqscOhp
mrhj0Gxwkgy7kETRyLZE05F3aI531ULH6LJxMdZYCeJt4u/4xFazFPwxxKanFATIEMqBJypIP+jd
lUohaJqk8n3qsbhwsfO2dgVN559jxLydjBfnbQvZWBil46P+/6ROZcUVkX6VPISFaVU/6tK8tlco
uPAF2H/53uA7M4h1uRVUj986ZE5A3wPzqm7dzUVEjh9N09vl6fPpbaZOUL003JTWSouenUb4/llz
9dhAHKr5TdOe8tdXOM85WZJRMdWx7PJYVJEnl63nh2eNxG4u2zqMNAKkYFKa28DB67D6w7Czw7O8
NlbzlUEtEtw8Dvc7+fJy2ucViOdWg4B2UlRNwEGFoHpmVWVuE7MajXX+crMLMK+Qf1hViJMJ92pX
ewGUtK9DgVb4FDRAPSOF3FpHvs3+xC0+BHuLRyvU+IU/szp7RqwO569bCqrcVI9lAbOY+nB4dAwF
q1DXOHWVHGJIx3f064DRk1yD74u7E47L68/9A3xXe/zTWWhb9Ps+GmjXuSMXnqhHD12OgLwPzWEZ
vpTEbRY/TgDPsxVkYSFAPYPfQ6y27TwRV74um9rr1xQya+7vaTkLQC4siLqX3qVFjEnMRO0j7jhQ
Off+MpjovH4pFGKnsjM6IscerBsnNGY/knoWb+bQzgdCxAg40Dj1PIBOjsCauPFt3k9OFBrvodQo
gWwhfeRbzSBoQG9vpu9DdGzRcfkxzxAOkk0Rn1CbZJSiNOLkWuQSvw58hHAg1ikQwrNT2EpXVxwq
uPh3+x33Sc6E2RCiC8/3eD/5gT0Rhtsx9uYUOnl+88MgIg9wgAnBVce6c0DugE45O4ZBnI7Yw0yW
aXTf7NnLdcRxreF6yC30kYJtRCngUIUWUrxxyVGozK5+4QzybF9/vaz1hxYUqrvGozHuPn+vpWtN
WRcq44NQFJoh1ZXS4xqQufBP7ZvJe5ScQudiI6Pgd9UjJyFpi68pcah6x9BEuncPX+PZoplWhne2
7dNICp/QB9I9w5mUq247yqzkF2Lrqmiko+5ToaYD6Dgs1K4fXB06+/oFvGgwzqGYH2zuNXGx8cJU
HKa494Ns387DxYzJnPZ0blf0/7FL5N9WUR+ghuJjaA1KW3tXY6VmEBnfXyoR++beDtCdU90P2DCd
mjZo2ykhWlDizpiYASvkV/ZjEi7uq5H40MQmp4/fRc7eBur6WSOct+PWPF058jjCod35P6fdbE5a
9JY3rnc2RiJu6fAAaaTJEecDRVD7Eq0at+/1MAt1BFMc1Een5vFQ+z1kWud1+9hPNK8dyV6KYDpB
AUnYBaf5nKcgKdLYYOlzaaYnoXCaJBY1yN8gbCgAhqb/vf9o3kbj4anrYm582Zpzh89MRpOuwzL4
cfZhNvlhdiL6nbqZwaW3/L7844nVkmpfG89GAk5nUAwo+D1u+t1b8n3boAK9N0AOkeaG6770VoPN
LNo6tEAu174EID0BaTike1fDQfigyoPnfaVxiNaKsWa6rsV86mr/r79y/7bTlJosxiH0YaZwxlQ4
zFzOfkV1K5tGmUZASxZVWFVywpQ2H55HurGSVk0Po9Oilp5IQ8LhKfXAZ8opid6Wk9RbupUuROBc
wE5oeG6MMZKNxAKQsQxJj+TnNLuE3mDGpEyEhV1r989mpdYg5jL9oQPACFhKAF1iHY0rzwg3bQX2
lcbE36pcTXBoReJF6XZX2GeDk2N6ovcpNqXr8/ZOnNNFOpRPMwmlxGh9qKaeleRkHhpEIrXwoV/p
nklvoAXwv76G6f5I8R2+1Xh47mcncBonpIi4q42HW4uYWVxPhXHt7/syI8KIwb2tl+hRGKLt4lOa
aEzWdPpfhzobHypt9SrEl4fwI9p/85gtsJ1oCARsxgMAffu3qWpndgoeZLqamY1vtbC0RgF12nSF
LqnMelx+bVpQqYeUCz9rO1UchRAq3AsBAU6HH9a3jJClQx/qvfvHTp1Yt0hC+rTti/kTzzOtYXY2
3VU7duDuh9pDLVUPnwLxFlBN6X1pyI/Ly6/MQPxoBIHy+6HHoAERKN/eOglROUbnRoA0QNAmHwGe
pDrR0qDDGby+/2zUCib98ZGad+6CXITK8uKYry6hFKN384f5jwETSSeOAeGl+zuMbt0HtvQsI1M6
V11Werl/91SU+zx+X9u7ZuI92xq34IXqutRHoZHUK/rWGrI0Pd503RXqaf/F9Li711XWo7BYmVTE
WgyKmvd09VhFw6nvoYUBAdobY89tYxobxN8NeTGsPDRXY4t3nqbjobWw+EMHA8TJCw1is0JUK8pS
1dKSUFvuNrIlromQ43gnQIAaRDHCVEhQIvDWoD2DSkr8L3gdu0Yj7myBJMTXLANMZxfbkzi4xQ0A
6j1s4jN/vGt/N8t09sN136nZNwW9HH++ncqpzk5H5NDEFbGLXLz0P7Wq2B12oZ6OHHLLfDRh7kAg
fKGlxT55J/cOnuvHo0fldwg+9aybLy0GF/wpjsXdP2St6/ROlmgC4NNmzH4lp5fPZGNcfw7zaOU9
VkLijxWfilapiif7VH3M66/gfhBcNIwLZZLghM4ypE8ZBxki1HjIrGhVfPIcQ6R8RTmShleEyJEX
UxdViRs8B79FXaLJ62iQ6W9Btu7rqbJ/zs2UeEcZGccMzgkUkeTQCGOtJlZtyfIjX1rZ9JigDpNR
bvyJ5wEc98/zELEQjt870ihPOfGPkDW4aPx3Q5pKwxIH+Eo2OjbWH6tecrr5XNLZtRc9CWvhl1I0
O339jqeQ21bMvEyOKYXu4RP0WL2qFE693L9HBU/hLz3iAUc3ENpe8mRclbZE4IoL3qD0ZanwKU/R
0uXQtPmUgLj9RIkA1VphAIQoItw2YzO9Tj7maI/Vcdsq9XXHXxB0iCfLmWQt9HkJ16/vOBomOlyC
aD7Wvfw+p7vf8xRjle9/iNry6vmPu/Su3SWqIkBVFbI3yARbMG9lYpz8UXti0RScn8fK3K5XnHYE
e1bwtBgNHbLWSxsTDFr4hY5CE6CwAS3ASwjVRg4sWM1OdjWZrBTeaJfeHbVBhocuDNUtjRuLieuo
MqH5JJ/N4OLp+p5A2759OMsDIPz4hgRp0fBtQuSSOUax+poYqLgaFKr34r10ibT3GugY59p6Mu6d
mgHKM+26BcpUbIXbr2mod197lg1m4ZKVKmU9wGtWmw2faNWVb887md/rhyy2pEAZF4l3hQqJs7w1
fI1CJ3RqygiUbeFp3U5P8hOvcriPmF231sNQSL4fM9rP+3quneh7QfOxrizNeCNNVYjEc2+rgUr+
MEiGGLjTxHpoFFjFf7UElLaJMyWICoAj0fU2297L/uaiM7E27VKXKV6/wbVOlcvAJsCFOczAYesK
TPd0KD/DFPH08HyIDGfedP2GsBxXDc/GPKuS2r+RE0odjpsmCfdN2KqIS3FoIXpShPf13/EllDOD
9qbOMeVdQrwdiFzJCeqIecTrthP0OjSjfH6pe697ribA2lrAU6/LwwyOjEo/T5RyNe+VuL+Pke4N
V5kVOhQPeOdm+qoM5UFAWtnb+t7xZ2XZAd0E+iNizeRHml9O5zBEXRlsGA1MZ449U1/kS1nuXQao
0OYarGtu4d+lKWICfAwgVpP+cZn+INPTaNUFdkxyJmH1133X6H6DNW4znCdf+GquOSqcP8SKpwyX
gbdNJlyOtzjNQtf4sI7C7XZpCQgDlE7t8wc0e3H4bffq75pdw625yrZALxICR7PGEwIl8S4wPv8W
2tWTx7zIVJtH9qa2evDWcw5+uwmXEX/ycywKxpdwRHRNroBfOQSh0an75K0JgTiMhGVVcfDxvIyg
EIDgoRhw6aZm+clZn0nJyo5QPPdR12zFysaOO3Xzw5Rue3/TVVmO8kMJgWB+b8Nxrh+81szoDS1f
fSTZgeoxpIq65g6qd435s5TyeipBIwKAAnIr3ouLTthxYWfokYUOzas2bstAfbYUSdYnyUhOA74X
673sRfN1JYV/rAGY45H3ESjvn2S5rS0hD1vV5Hd/rfRV5/ax0J66l7atfavQfk2zzXNtn3m7XCFC
1Xx39ajnu3+T07Tjc+1Ye9xc6dxLVkTJ4wS3Aa5y79qrJ/1V7f6Xr1ta1bLDZAORf3Dt5/6d5qHl
1Qd4CTd7EqJ7dbwsX+RmqzLwUNqanyRgYrai7WP6+izkoSVjIg7lTTerSQ9rlve4+2thH3/xaK7g
I8R8TwiK6qESlLN9enejVdnMd/04tO66WmsyTcExPZnHInmT7a8GqIWc3zpyqPi19OQx8Be6KGyv
/XsTEizQWYDCwl3PD0FRsoo9DtggwJwodanSgTG3T+H9GtrNSejMug1pik41OYhYf3mUQGsaCP1d
KDHuFFvXelgQy2t90d22raDrvHGZ+SAgig2weH4A65wA27Zw+sjoKLlJu4e+eWio7u/lOWdoNBp7
CToyc9rpUzXdNq85jB4zd8OPx8mSch9WYGW7Kwd8RC1XCzd+V8LlkqAyNWZmxlUagkZF2hYtuHIH
rGWUnwQYDRNPruMWhaRCubT8kkrJoxVIksdbLzHgC40pOMvitoLoXiO+sPizRMLotY+WhvTxBwVU
gzWeLh7MW19UFGhSD70MppIIy99y7hvSnaVpQMmHrJwDVzaYkDGt4p0klO5/tHhSrM3OodET+w3Q
cjBjCxQ7DjDP5b+Qrlra9tMr2GPJV/+d5BOga4M8gxsKpAHP2J/RJfAqFjCKPJJTjR1SQT+D38az
dDjBVClQG/lF72UTbCtrnkkoGroycoBG+isJrkuXGulVg/GivkBe4TvCBgzMKDkdT57CG5ACxHYY
xD7uw2c9hsXOEO4cMl/Uuiq3nF4cp2QyP9fXyKkkoLgQSPXw4t7jMFCGhQgqJZdGyhlD192pKVuR
hokMy/K+fT9QZBTnUwbb/z1cK9XRePmvVLsZuVUooWs3X7cmBBgcb0/FijKieLCzXmu/D+SOUq4w
YGQdWHPLH1hAdC5dwtZlqeULoP+eZkmtRS8H00bnhs5SK/+1Qqt+9fMCc4jwbGK/kc/b5/6tu+48
x03NmTAYQmdD4Ke8h/dwzZLWIXzWdtVH15m3UOrMuYjppmqeNrNAsVMvNKK+Crlo+cP8JAxhQdti
LLFsHFh2jvZfNN0vJqR4RdiZQO9VNzsM6QEUrYbrfGjOy/H6bpDruOtCbwC4Fe9lfSfQhfR16GD/
i2qSIQCedZgHzet9f6MS6uJbfrEXR9M3dnMmZ/H5XL8Xfn2R79OzGvukkTdg+hIkHncSHIKMWOUB
3YVdxZr6MKFxQw+/xjAIzIJUEBIodRZC7ttzeA+t1KTiT7fooTL6696P8gMQ4QK3V1qC4H/VfIdT
gQyekepCApTrpFv51u9vgCWJVKtqRwhASL1e/QwOjDG2f6SyxYcn21hiXrbjFUUTCvI2IFZcLnpS
+m1mhLu+FPE1HdUdOum0n/75yQB/U29nwaVgUulbhsj3GWFxohJDyWq7kXF3zbByA+io0HacaPVI
OEL79ZwD7XNLbZpmINAGpk6+TFE/hNGvQP5V62ZVH+syLzGYlM8trIug938DDibNQg/GMcKSNLiY
aDxL2yqbIUkx8o5jwcGBLJrqFJDm5q7TxLQ2hzcPOqyYW9dcMc3C0O1IbappN93RqN5kV/a+6s05
dkNamwF/ObRe//hCNxgHKl5BYlUelFZpoUYIgEy2EVkLbSov7gE/LDZBfIpbZNB6pn1HdtN9gt+c
mtCH5XcsSm3K5xLqmd7nrVKQa+lQ1HGA2/FP4o1qIAiNExXimma2m2rf+BQMTPVMrfQoHxGVVglc
F1BHIhcjZZ9BwbElRfg9slip5bWwhvdT8ahZR5x/LeVkGezyIDm9/TBWP6tDCwyFinedWOq7cWSE
CQGfX7G+Uu+5b3nl61b6ISMM6P/tVtoMUlTr8+pjVXkO8cPXGCMDPyp8574prVEt9KUMBTE6Wq/p
bBCl4YxvEJkF6SlZrtu6DtyDRTdsLYlfbFUHFyZLC8vfLREeYM5K5HjvQmf7CI2sOjMgg3v/Umqv
lBcekdcI2d+F9fQrkm36jCsbXbmsvDjmu/kx+se9GNuXw8L2i3FFh7gvCkN8nE/34pjSJF9a9hca
pEAgpI5Onm9G6T/UFecbKcEXG/nSm3U9fjPNu7RLIoYsZGCr5j7g8foOq8Fh4JBtL5oPpxm2jSSj
mzSFWrNMAttW3XQMtkGY72OEDdLYubG3zcCx4moDxyTfCs2j9aU+bvmhxBz3px6EAXudkFtFvlLM
hbb2CbC5bLvp+h25NLaOBzVOV85BlBCFTy1tmjLrRTPgmkp3IO0Fv70PMbjMoD1tt6QQGZk0tq7y
rbPTlIh8XVyMgHgbvugNTzVzL/7eJwcSs7L8fa1gGapuZ7vuvO/xz8WOprtFyTLyRLyzWmUzswB0
N/Ue6/GJjlo7vf1aNQudDdKR1kwbJosk6tVuxyLcf3hReBBMHMI74hYVos3gfi7m1x+qrMAcs6K7
yGlutTgE1r2bLBEamFVoT3/cCkzX86WeJRMcKwCUC4JZgNGSE8WtHFvpIdsf/oGi/ue/S/FvRK/h
bpQcqtrgndpFB6VdHz4Rno8MaREaS/vyXm7iEdNe6LhIhFQIKqDHTIel4cBaRue2CQD6IH6c5H5s
FujoGWCLoBPzZC1SF2Jh+rfVbB1cBk5BJUbAPwfEVIqsMYbyJHRhHH+h2VnosDSdAFC3YfMhuVdo
L54Sa2I6O+IQMlfirT8ICYq0mDla08wxTONLlK/Hymaw990vIQU4uhtwUq2UVfFlZUBRVduZogpR
+fikrlK+rsLvv2LVucvgXdNfzJIGQ/leOSljTV2JZabnfmk5yGPcGBS/fy/PtxwP1p5kJNbx+76f
lMMNhLrHE6XdQJvuujFLSW5bNprNaqVCouFfceYNdLY8d1QeGbRtNMzzavJc9znJfeRyZTfh92lD
DY50bbhALS0MSwHR0JLE18FEs4NRq8ZRat/I796tXg9w2a/aJB0/zs2rYe+pRw+RlwW5jh+Hd8B7
uk8cN2GtepWjJpwYf0/scK/+lewOj929irwh5qssdhnm+m+HJ1wFzNPnIXxJlh1Lnqjq2eqU+bNx
vkaqgO22a0/sRiZ3CR//dbTWfbdhJSunkTlACpCy/yBpr/CNitu+uU2H2ePQ8G63mSS6sKjCCqyx
7ET5wL4/jMVS9d3dNlTaUBVo9dyK+TbJTjk113C8RuMqBoL2DvrWTkVJlbSn9Err6Nz+xboMfyBP
o0cxjT9P3IDsoHCNdfQIRPeWnFg/ZNw1Szua98wXEYkkCMvyqrnCVY020aWT72a7L5bTt86zdC9l
2rdzSd2W7RaqbNealtfyZXcqEftITmHoq1pGaRna4nfkd0qRXPuMxV06BfApFLzITWftB0SBGfhk
ma1oSKva1eddSB5ydTmvPiVm3/xsAZcYOYtGocMaAMMFtTAc1rZz7Ee+UVp0jMlsnSDEV1jhXxJX
TELrCzVJ2aMCk9z243JP8iwDJxbUTZ9/f6uIm5wwzFq5KLDIF51zSdPE3sjWLp3VrrzYk2wbplou
VAvC0A4L0UzCN9nyJQylkf8hNCiZ0hP8K/M48AN5JHVXDY1rDdrQ4Fa30Fr0l+J16uvkzemrWvM6
f6SmEyBkIroYgUO+Mmi3UE20aVi7J5IU3XK87FiY/pcvmqXW1o7SFXUwpus+2LGhOL31yC8CZ+tK
Z/DqTnO4eVoO9TSRwbqRaa7N2+SBrbLX3yrH4rWthJJPr0jZwl+L1XKfDyQ1z2vb3jrIBzfsg/5e
i1bHk7N9aP+G1yJ0xZqELVVlyaa6aimc3NdxfVVCxhppTiSa9z4lQ/ZlLqRkBx2ovq1ee7nqhl/7
VRthTGiD9vlgloqA1jdOT57/fb0VAw2dMe/vHHMGYa6UxCf1O7zEH1i5u9piU3G/7wrRwa6S7m0q
h+aqEmsIXvniuXYtYQ3Kng6DfMn/Fc+f696yro32GfqoBoKqXPRW8Mzyw3j91cnbWr3z5D6818e9
ReXzFMWtrPn5LXoWn5UcFyGo5NVfO43fw7J9lM+f5lUZi/h2bD1L83r+N4MuzMcKx615+dm1L26y
qNh/Ed6NOH2YWElI2LoyGsWc+zZsejNNzjblhe3m4zaR25uDmM1C9uUNM7w2rqX8IAg2yIaYd+xb
+a7suZ1r51l1aZgAfp1+2Sg+WrDCupbGs1x7j6T2dZkmuCAttEUyqWg90YILix8jkM1ZyeCQxvnX
m/foC4qZkEEQ+Df1yeYKdpBU02zUaN1Lfi418PTGirG+JNA9O0Xb6rk37z1Yx4XOnN5poV9oGw0e
ZUsFJsDhJuHYxVemOjIpK8/bodHbD0wOIGoQeqYdgdb8tfRgjuT1KSfugyL9TXSQcIOpOoSPgQ0L
HW7uZSqR/jdlRueKPim+ey97pVDOz67NwOZPvvMW6CQv5dtH+hdYBH8quaYA7457S3E/fPTKCfNs
XaJw7khdZMe4FVH4skRkvk6oMu1vl9t6fO++TMNspLUwIj2Mgl9LfVzszpC7d/HVxImDKJx6C6dW
AM1NBNt0HxQhFiNKwGA+LLSdGOInKFU6fvrRg64whvlnBK8HsJoF/hd+dpiLzYRg34qzSqQbm25b
BYMQ+BS2MdcJNRgc9+aSbKfxorOu5lhjmIVqcKaRW8wtolh/3OVjYp0+WTRrMSwx7D+Wr9IT+XBZ
nPe2rcVHiqBMpYMwZNbv7+bCoSq4+/vDK9p9+IyMpVT3NO64plgJl/f4v2u2nMIL9PlotT/n3uJu
mWd/fdBuWzy+SElLbsfupxB8Ft+uvWWuvOvkvEIdPL02c1UDyiuFqoa6YQGXn5jVYjI2yqwi2OiD
YEyT53RH0VaMTW+cMur5fYUjOvFW69y8qOxrD6MKXuVU+1iat8xjfzRMwOzGB+benSrBhKX7NMH7
Xlln3vYt4SBYRnG8jBZUQg8IY6ad/I31010bp/pY1Me1RSeeVz/tf/PAmp8CVVh33FnO+JvcaRZb
SU0KMxa4b5ioWLvikEhNylnZaHDFOM9e2cqmP+8qFlgh7drHEZypHRumUfQaluamk+LFeop2Ik5v
13ng53y46+aMI78WKn64wlf49FeJa+WC05ERgcxbteB9JnTI5C1JIG+761tscutwvGynBycMo2S0
+o6RaLLC7hydSn0WMiTSxr5JYSRbzM9JNovnVpwmrZP+XMXLyX8L9VnELN0TB3i8isfeJPt5/7cF
1Bbd/VeZ7cwa498ALL3BJW/rclgSH4ufA7bxb9Jj+jh1tsQzGptDhihQlPZ89ujpRE/xe8M0lw6K
sPHuLRgV60qo1OazI12F2Usp9aLvmLURD4fr9/T8KPM6FV6e0/NXorWpp1PR1QaSPE7mA49isEiW
Vv2cRPBevAyX3afYgKMNDhz4Bvl/Hlf289ZZTV/v25o5H+V5qbyuPaCclU25QHPY3t6ri35hWb4b
pGnoXnd3dEhIPj7m+mkShe/UzSq/dY6jgmJ0Vb5jknh7MuXZpZ8DhlIEcarMN/j61K/N1GQRvar7
0X3kHltltee68qjOvUK2i7Kxd6j7hhkfLQv77w9t3yc9u3XS21r83wLHOW4iVuPws5+/bb7P4fyw
TrPZ+sqYs2j/wsgtHVsO0tx030qyU2jsewlyvQ8BpZWpJyapoa+XA1csrVSftIkcbqNjl/1I+vPa
3fP1mRtz/5HURalsC434bKy2GSxzRU5Tj0vxPrr1t7UFP0se+RBrha/+aOWJWYXMxHAHxX5d2egW
zd8fREhjFXJxP9iEQSpKHliyIXY4iNGiT6TYsZY+8scqp8Pg1CcqSM/+TPsaSq1htlOgkHjU8n2d
1ROD9S4JVzGHX6gt3yv0+K3h8U5zTQwvbLlprKmmI2T9tybqIJgDTwKlfSxZIYGfL4WIVjXjmc3Q
MdOal5bNJ2ua09vxnbFsw5huastNEc358bu8lODnWGOEw+lqyqwha/mbFYwTbfVj9us8WRnfmdwX
73qZPfNPq6wgUVdS5U17aYb08AU0A3MOY+P6fHQdXJt7tcvHY9G4j+IDFjrWk366HnZn5xiaPRRD
iL6cKHbV1Sfgdvnx0Jb9s2LLf+hXqUxUZErWzkeqenu/NVYf2cq8Fw7xRdF4vFby3fCVfm50juYN
Tq9FiWx0re1/t3HHZqaT+0kYwKsB8JbuxrKYXNWlP7ZWMJZOyjAAHnBCWXZCSb1fKazVIuqJa8JY
tVAIHWYIAc+heu40f1ejBshEUYGdCnBZ1BTfm0EhUmhBd8DEKObKtiVMcDhXASgJc5qr+VRl46EZ
fiHBxLdQfoYMiwX5dNzMpEtrnuDcmz8Tieimi+0F+z96Uci/fdof3b6nhbj5yg8uhbdnN9uc/3sI
5/Pt2+kn/Xl6lzow5WAajUrp+HDCRbfps5vsXjTbPx5MDwqNxQCi0Zz3HEnnz1Vn37p0koPc/j39
4Mb1tuKUkHjLzgrDR/7tPnsOnIun9gWU2Cc2VznS3g5fQ4Gz8H74Tg4yQSvNe23PoMk0cGFE+SVL
C6/K0yp3mBjV5nVBqOfIvvOGropTST7OIaKXueLQ3I223dUxJNTslC7r5upYySNjdW67dy54h1vZ
dpEiVff7YtatuMl42N/KDYumzvpI32Cj4TG4N2+dsfESnUeU/rz3rg8XkDpEheG2S2VdG8Pi8aiB
4oNFcVvdLSri9O1DkD19rJfe633MH2BR3GlInEvxZylT4B5rVEq0BolnyquPrwcH2zxT38iP/NpW
T9IWYMmNdsIE/1LJXRUU7eVnrn2i3zeq6e3+e32+5eR7K/nA6W21iJKLYgF4afaTd1tE3u0i/VPe
GSixiM5sjDNvC/O0ttHlWkyya1s1zvPmf6XKWuKmIrwN4n5nU0by31yL6Wdx/5teDhPt9KZihW+J
mg0k/E135/xZ6IuWJbmsLDgeWhgW5kIPLD8h5rcP++M60X7m08j2V5kunwQh97v/SRlFFKGOP99P
vfmylEuxaf5jkMH21w3eS5s6IYjrMSDm61RKfjzQr3IfqUvnmahnqTmpZT9kLVFeY2TAMZEX0R2L
/22PFHCn291S9KdjZXrXcyPMUg5lTpD7aR/hL65+d6rt7ceixwQAv2jTW344nJhOr+l3N+XQjWgR
+Wfbp0+0qe3PEQeMSGL5wWQbMWj3iXoi+f2vvQL9s9Xw53yHCVjgNIiB78Y9fDQfrZmxxCTfDGAB
u5GehDHJzx1PoCAvCboInfg/p6PDSFoNL8AqaYMfU98yU3cwH/o9m8ES0kPm9u/wlWyyKtwq9w+J
jiTg+Dk22rQvfbwwATFOqDJP1tafhvC9jXCKG5lC5fHuEGydbcX0Z/rf+PNYc+Nib3f4yoyKPogj
uGbMVu1FkTFDKdeYTzbwm7fbd6GRYCUw1xO4cbJsLQbQFo81Wb91n415vFWorUpknFVOIK0lufim
SgSlv9Y7aeeEGRnrzutf8GPS4yK1u/PrRbSoxUeJY3VDRQL1TtIVg0qLOcek5W2idaZ4YiN1dsxU
V5yfpkun22ibqFztmTY9z0dGgZBBXHDMSQWr6Wa8m/Y6GeUo3c2dCEqIVODC4IvBblyrp7ve/1wL
pZSrLu1bt/dFZx/g9cv0NE2PCuS3V8bMZncUFyTi3Z3zcZBVquRK4G2L+idWRzXF4Cvagj5o/iwV
2M5AiabLYbJVoDsGsNT4Q1aeUbqB+YCKimxwgf7+j6X7Wkpl28IA/ERUkcMt0kRBQBHxhtqIkjM0
4enPN1mnjsftUrp79gwj/uMfml/hVgCsnSamAXhSiET60YryDJfz6HastMc9ByoR1Ec1dOL4Myc8
yysrOvf2+CrWZp10z5/Pku+Xa2X3yZ97UJ1f14gVTR7n/4p/hxPTE5HlcTFvC22lG7uv0jcKBEpV
MkvSJCn/tOwvplpAzXS0e9V/aw94lH1DGdvefJ0LrtFQp1Lqb1tYwWfEVJtxeB05eoEvt5/pJ/dE
KIB2HYkYfjh/VT6Ebzr/vv3T/6UXWARWryvplZSOSnKngXdg8QEVmn579ALVHH7fn3901/kPkQ5j
k5/d9o/9UmjQtfrQkmL+7DgCJPu5TtWBgAjT19kZ3gsFlQlTrqRhyba1+1piIQxlVXoJ9UQR5OJR
DWU1zAXDFVgBe5Y0ObXE2Q8PeWW+TkgvKLKdZeuJ4uvhjekCn+x7KMOAvriaG+EfhC+6St7q6meV
sF0BKBdYd4xTPzAWEMyhHKZ8sdwxCfVAq7FtIeEvXtQfHZ2gA9u/8li+3zB4FRqFwfrP7ORka1BQ
bPnotS3Hb9fdvIb84KMeuPj7oeZR78UwVQrEzqvmUpzpyYJfkG52CFVT1gptBOVYkdcar6HvgVFc
3d7R1kkzbyWi5xXQ7K+0OJQax3L+6/h5/iu1rUCiF/9h/LaoOU7d9C610VmIJC9fFu19S4c+dHyb
WrqRW0e7V90nzvwu+K5HkIdQAXBqhqKGDTaLQthG+kQ80b1pezDd1BfqFDAmYtHRPkgsFc7nX3FV
WZCCE0p67ZWpHiJJBimD8bp9nwARws6/X4E/7h9pOE59I7k22Rcocv2ob234CiXuAZlbgmO8viY2
lVt0lGdWP6zgRvOaOAAfV7B2pfIhLuvHkNa0QmMm3XND4f9/Ctz6ewMTHROCewARnLoqe1rMLgA6
9cRPTIZhGp+E1nEnQ3kAkHGSZU8/Umj7BC8K7DaZdlBysTqd4VOk0qac1wNEZQQPXZ/QijT1TfMk
qBDu8RA0jGDXu/saWrCv3t4FmeVIiCt+RsjHrYZUZX6Qer+8JHuPtxRoGjxNSan84Da69shAR33z
lwRJcszfQOKJwnmqlVu00p09IssvmNOYAYMkDIuKwlsmwjBxqj0uiBgZDRoolun+O5N5Fl2P1fiL
4pBRvItmqNpT33ht3eVfv5IQu7kqiUL4rQ/Aga2HzUXAXlsnzBichnGEfm/cZq4cg4Rkavh3uAMy
pdzXVeSqhOXg3vHE28+Vt57XIiCnLzEyMGDZypw5ogOg/hZAEaBS2eh8rBcHpbfZfz5z2OqKpiSs
yqLY3L6T2epu/zNnZsIZiJaKV5fAfl9uwBMYrjCzq4fNZ6u5S7nlXyyTq/2ZeTmh9OfjwBpuWCFi
sFVRtmy+sv5a/T1SDKYXX0u3gmPOVzLbjxwGBuzyXwtq4vu+F15Kt2kiUWI3PGyiPMv3PItOYzR+
0WWDSS5ZGuZ7QrlM59nnIfflkdtjffV3W1XT3ydiDon/Vwke5lDRMi1xfrF6F8fzXj7wNTaN5PF1
nqrsFg3fE4y3WeWUfiPiC0qIbriTyzELZF7NTGOVqcuX1FQs9GOfgOArx1jEhUfynXW2skJQr+xw
eIGbR25bqtxY3PhptbgdLfFobDURKcc/YpOZFa/6fStwps3C237czO0+dn+GHd5wHC2z0W4DYxzt
f8al6KC8ZVa5HSopbQGktTQuoI4z0dqQKURNDxgTUfb7fAuR9NT7VUawVN6AbX774CHafzE+i4P4
Z/GZ/R4nP5L3evxTWHwXDhUP2n8tmOOmpPCSSUFgNxOHOjqSRNXs2LIrMBl2kK14L2/Ptf0PO4BB
YG22aAq+nYuVoOLonAmmZipTuY3ATIQILtXbaDFcJ2z1+m0UH+obDpLyYiN/NbTV8PHuj4vCR24K
8rDf9M9b82qqt1/e8VrQs7RSSlbOW3Tv+HXLh2M/X5LFrIb7vcXb6thD/OVSvSRfNgWG5ctGPbKA
jNodEOmOnndYgHSf/o4z3eQumkkeROl+NslEaOyR/INrnMrWJHzfRfDQlm221z3ND428OrNX0ctu
Sa3trNxaL+00sHWYN3nEaAdiLbfAwhkWQMsL1eIiYOge72THLtfcSzBKLorVYB3al3Wl3cyrgq8b
o6WUVed/+/X4d8vdAt54uA37ESDXKxwxHMtfo19G/5RGbGrLh1u5wBi95hJ7af6DkEn345F/XIRZ
d9G//aU6h4+53b54jG13gqwwCZmykbqeTTPHEiVAIC5BdKpL6NjTPgdhAjKKzklALBcGtELsczIF
u31kK+cPrefnABzG/4XaE3NWuESpqaWCeDDAzHS70XXn24/nUTxaTEjSDK+6ngRrBd3ROwDYBX+9
gPul4dZMyNVkDUElvjWvGsM9OfDq6U1jtmueNQEsG9Rh/AJEcR5Nc9dmauSoZTIE5If8f5KsNnPR
4z39/XiHyvI7o0u3S4vg6lg+Tx2n31LbqndffylLfc2yQCaHbC3dnk22Z0A0J1conzalUubtTDfR
Ci/o0oYl302Oy1rhdfxfanq2nGexctShyKmxgOgWy8uPVprQXtrFzjjdmD93Q2Gam07v5Im3ELqT
XQ2Lz053h4MQ7AiUR6nUzcNZyCFQEy0y9Uom97JAVXD15RiKESteeLlMYHUzXTb5XrZgYsrscu9l
ZhJSDkpkh0CeXreg53nky9Re5lVLHuo21j2Zx0q2T5F1U2f0rKt73/ubmkRGg2GdD5RUNJYItlnz
ibJljvGq9nNTStVJkCRJCoiClaCeK01loGW3zTlA0jFbuUp2C/6Dt2zrKYp4B0uzjRWJV3gjqa7x
AsgVuqsx/KJaZJqNvfUUiSj4oWAwzW/KPWfINFtF/54PvLRHhKFi6p+at0KiFnatlKuAoVdKv/tL
GBtG7GdaXAbeRWyYEmsXZCo8IhmZpNOQ6wGXwZQQmUEJoSBC4lteKDHdTTzamHGALVvzPIhylBgt
mzN8HaluZroBeJhsyaVd096z2w7+LnYjn27pfaVGJ+2PUaACwwZDAyBIVS0rbN3OjTbjii/ttM0m
hPXE+FPTXaniUIS6Wrfp0xILqFArPwThykDwWGxTiC88Ud+l1CuF+fcbAxbr6y6xMt5rAd8Hr8Dq
P9TwVzbjEVFgUkpTOAbvDt0Cai3Pr2v9gJsLgZA8tlSG2FlhmWw29JOCbLIpG3AU/Z0H3qh/MJfx
h3m1Xi6fPSqZZZThQsi73fh1vaxmMDxN72HKSIj2fKAE8ayrAtGXb96y3Wsh5E07QJE3cx3iZRd+
tJAZCIDaIRVj4jp130zmTd92eIXuVgBi9g4TBH9QgAVKNW58zgJdWjnVV3yFS/VwqMWpqrVKk5ez
piHud2AzFSagF3C7HSA7TH2VJx47H4AHj0pOukKCIfMuDOcoCXWI+wm5KdOzK554niLoBPoXEkm3
BcwZj8kMBOHWBB5CaG+9FS9uw/2vqeiItHFZKUwz3ZAkz3cM4r5rHuPIn9ECcRndZP57zryvB8Fy
tkF2Qr6RIQFznY/fJsDWKBRejdruTJPGAc717B7+iBWMe4ni/3dRZfl7mDj2wBtGelq3L/lmxvGc
NX0o3FcxyEyKKNEH5lBtfl52kun/ZtpQOA0xJk2B7/3sNzND6M1JwaSwh3KYveeO38mlvijnt2v6
vzhRT1x7BUweu/8K4s1Jkv4s7AV2tYu7i53Wnc3jrG4TG3c60Tpf65AUpVnz5q1EMbGq7PNCj9yo
AqqrUtyOl5/j+WiTGaxzw0Lc3lxE3hFmfq4u3cMwwGUWb7qB7uO2bZM91JKH2ibX3ko5F6vmnvzY
nFoVYSmlpB1iMR6lptlk5ODQprdz+/Pxdu8HdTQh9sh6Zaak9QIm8iXTXRSV24MoTBeMifHv6u/U
ZLOpdCnV4dqnIJfwlPQHgE1nNVHs67+PrnuXPqygvbWaFF4huOqZrp15lP1EIrltPChgwo+6JeaE
cW3nOEpr2PKeeN2ngDTlKPuSrsF9OqVFQpinT6hfaQrnk+1vU9XEB8ngBNsJwKB9sRmnkL9yOgyd
bj+fsxX7zpHwjMLIL2bwCCHTEzYJeWozu7s5Ay1imvez/WUcEZ1ueGolxNlCsNn+BiUk6xxdp8ZY
jduhD9BIFFOIPe1xRmr8mUQqIYKEioCit5TKzTjW8hM62ChvJ35v2QBOck8guHwAIpke8HP4TY9M
XqfZvoMoou377hDKYFxKrB4spoallcujYtfCC6USdTv4kSXwte0lbnLBLG5mlq3Uzmrx1BBZSL0M
HEQfL2kjRJKmIqH2QmCTDKikMZCHJPbs5/itpkftSakKSJCy8Hk0l6UFHi2LUIXZ6AW4SLJ1SYH/
Ee+p7mKSmxam3rLYT3x4IZ0xWsVJJtRcKFiswB6L/anFgffhS87rCLektfN9ixzk0yiYJ41CqOtO
fDh32zbvMNt6KOpt3oUbav8sJmoz16UBrNtpaFYz3asmD5M8ukPWLQtz3EmN3MUakRDZfBMoax9q
ZI0oQAfUDmNK4HOqrg/oL4oqgItThVf1gDp5tQPSCkwH9kTBiypexQUSEAprRQajeW/9nR+mfkmZ
XU05ZOAnCNQ6qc8AYUb+lecASjj+l0xXUOOiD1Jod+7jq7kKZ1eWHWXpqkY5r8JBvHZJ+gAYR5vN
Kfo4ppvyimj5/mZTGDp8kFnHBt5qCcYw75YUdRcVQqXad3Uvy3qhwmSnYasFWM3AlDluCwcC1uL5
KzCg/TdKdxKxTHLm7fAHiNHJtpl+xara5TeBvVD4Dh9RCjBaakG5r6DTbHTq3vBGHH/j2lWqJEB2
iiwRChs0uxvoKRlITe7J7lnInzMqMPhAILY7vOhGIC/8AIGSGpq/PCAOBKmaB/XIatM9bMRw4skr
jrtE+RWcU+4NJANG5Fpb+sTjRwSRi1loFNvAAwK4lXVLgilAuFEtQkUoo+kV/S+rxi6mdjvLVw5q
tn37KUEQ6Myy7m7qubqHiYgKTFYK9XFTLHA5hVbuHoBFNlIQXkEZHjBN8xoprVSxB84CTnN7Jcbg
NBq5N8Di3tqEB2sAeoq5nWosX6/CpKv6BYiqV2qYG6e02E5zswXku3GjWJSTPvWvNRiE/F/2pfSz
hPNCmQW8DWmj+AJeX8UuyI2Aw/0qod24QkHAZ4+CsKFGiZYgeaQ3EdzLiw8uu6YD5nfAgvt2Eq/d
K4EpsdY9NdPfHIvZkNF4ai6GHI7bCIehvZDtb6DaEx8hip7pMlm2hAFDgSrcBMl33r1KbH4sJlne
c/kwYV1ugLITH5TdbSTMPSyIJIezPo7+xISyHTbTYUI0G5/PCP/ksQ6ARgaMbIjp7yqX54AdHSVo
8IcB1ozYJKgJEnuDQuZJHlEyp/P27l5JdzIf4S8UQhDIqKgWk1llz3/ctWxr+HyEPPnok7uS+YAY
s4bYELBUguQR+kwDaDfQXdVY+xSIdqE77ymRwhspmoa6lknbCDsXHrM6by/WvVyXAbFprYYUH+H8
T8GcCj1GbKmSGQVRTt+zKid5SobgZsMren9UKFPDGdAPZDXpIW5aqsCGD8PrRwQtIoid9jHEt3mk
yvKXqm3DJJwhnRXNTsn/FfvE1SrXXurirPS4DLzqjKI05hky2FgOdxA8IL3+up2PkURIRPT5ITIk
I4pgd3wnrk3raei/++Unuu+u4RFgxVBXXmAlNiCPDgFWakqpPNhZFxoWceopWUuhMZYTCQ/oghF3
ZZCiX/eRD1hWhsFYHmMcJYKSDsqNRUwnFUe7Idrap7Xk+yX7xroyfHuU4jAa+6FEyHSZbOw5opcd
Z/hie2D0G/oU374+iu48A4wI0xcEsYlMAPg8489q14IR577PMvlCQEezUEWkwdU1IEi1vKz7dk+T
ebvYN2RTT9uZdk+ZaUKF9kCYOdxfZWJzHF0Qd5hlOs0AS6nqcsDG686vHw6Syy8TGoSez8R1lsM/
j+U+PD6pHGbvq+BXMHbGFdYCjX+ZgPkm6POAyn73RK8DzGt1Q2IL4gK6UP0hLCF1cmo5qIyC8blz
n/jsSXbWjKO5tRjsfQvFhuhj2Z/rwNZ5Giz2kBghdb+XPKlYxBBvFQ1gkSIBggheBsoT0mGjX5ma
vLA7jUESu2IPiFoN/Ifql1mzFiPmgVlTmwC7rzJgcrrzuUxxacocQ6Ab4N0FsjxAQdMTJRp+fiwR
zpbvjMPTy2Xb8FAztQ1MnDtkCEAzCl5VyMbtEuH5qPQKDXsh1XWK/i0vamHMdURC0Llhg3k26uKr
REfVtqXQ5OtOQ3MuWdZmigMN6/jFPUs1BAwCwsw0qmNmORam89p2kO+UpDdCUI9yXyh0TrxuWvGI
rrcpuuz0sIs9PiW4/kwy1e8h/5YJZYu4Q3ycOwzhC77QCe6M2PCyshy4SlXvMqtC5J9rpSYiOA/i
bTVQawUP71dAEXiVLu8uUXgN9sI/H7YL9ocSU8Qit6iF8Mg1iFOHRTas1A2LqyvRssZzD5LR/G+k
0JlaQtRdXlFPvUnXxuypssgFghlVA8XI5rBLBN0LinW2g3m7MA1EUOZMCU2ifmmFpWXGbv+7DJdQ
2NLu6SgQlrp6cIt1KgxeYRihwqVF1cH0qfBUHunuhcUHhV2d/y5/Jb1fhaMXnW2j2Mxq/zTQbeZQ
TRoGJ7+SeQH/h+sGAg9Q8z34Nul1ZXE85WAgUlm8Kx+fbCYkjs2nURWXbZq1hWeYTMEdedpkvK2F
VFCfj8QoMdr+EsSmfhFwvTD0qhOIsfc5V60206ZPYCDxEeCNRPYqIBj71yCf7SWJEHVVIHYdsAWV
Hx55bKsTn73bWadh8PjVtLwSOqURq40CMu/vodfElQMy5x8FwL6lNZOcPeJcxUlpZJUey8/gVoah
BiUFQTuEbnBtHB0ZQtk6gHtwgDeWrbSscY/8NtXI9qUqHHDiQVnqu3uajEBBvg0KWmRFexEqgI71
tSYCCK8HZ51Xfa9wirq26Si8cbcwIprYbHZDiNdon6EgzBndVYOvgJuYZB0tVy0jF0Nxehme+4B4
sXd91MVZVIRMbT8IawVXZbnrn8efm3VvWXwlYtj12Uzdd6hViJrV+z6H4eX4a0rTSngTLXOYfvTD
TpV1JVr5uUSQeSzN6moIQIeBlRw+XUCUG6SquVszyDIFLE6Sm3v+Pnwn63zA1dbWcFUshJIRn+Ni
cEAoI8EiiiRL82mbIEYADwfM9nuzNymy35nygYpt5tVcpbhCnWHQi4dtQ+jAGUpm6kZmW3v/BOGJ
RsEo6CUXwCfFdSrbTjBzpxyGzdPEFKddIwQl4sqtN0+dP20ySTfxh0zQTiQwpyh//TypAZB43rJc
q8e5kAU6jvAnTpHX8v3fO+Rz34tsw1ybkhDvYfkR5oIY2tMosnhUCruqoMoyXbWkk38XmxzqW1TJ
ANyUPTXIcMQK5eW9RrFRnTkMEsvaZbiL9d4kOIIuDXVv1N96ktcryj/VhO9eTKxjT/DOV5GnsieC
FgHwX9byacEVdUcIDBk6+4q5Wf+6xIUUCIXqFxway21abDCFtWbK9OVm9SAnFlNTcMu8m35rlZrV
D4swRrq1QJuYdW9Gv9KHsMfNdbrlTFF07hoqTTTNS9S3NWutHMdCUV6ebecl7z+Z5c9JQRmmGQxI
ZBxXNa7yJRNsqCFJglC9fU0PivYQO97gluXpuiZS0C9VTi3MwIYE5wXktSxG9MWzxocm7pDaKxwL
dAqt/qzxsBgJFQnrAYHEbLAkhI0GNn4IUxe49wJfoXVKzJo4plEhFFKh0vh87Zk261UsPaEqDsKa
Kg6XU87XrX5Ip+ZafRppaHKDfC72tcXZFklgDA8dWXT7x9CD/h7ZIP5l0seZulX0bOs0HzCU9r9J
TCDvIDAkjaKp1aVjGby1EdMB1JdjEGy/3/VBR6PQ2koC1pgTs/r63rQOzp3ZpePxm/xdhsEmF9k3
UfbYcKn0cOBNgg0elkaRzfPIBGMHQ00cNDCHf36NLIBqobkaR5d5hDNolgTmnrLNztoNvY1Ylhpc
2wYG8WnrWsNNtm6QYoYz9OSWNZwbhi1pF7dtNQ7JyBXEsJF6Y6KEDmWqBEH+rLTz5k9KLb56/58x
J5C4CHdgWFi2cIJtj5HrjTIU0N1rhkcdP2sjw1pDoQ8ccISMgiYfh4kwzWFymQhvHSk4+0iafR90
O7FJPzE6Aj79km0oF1ZNjDLbRAQzFH3tu6I88ygg7GFvlsI9xZYkVJ5ii/gNm/LKVLpOjG6nFmup
AO1gY2pVV4yuQ9WIg0K2QsTaWZLloSsZVjG8aWIX90lJv6UQGp69c7iDoR/l1CurP1M8x6nvBfyS
WBCE3420KycnwuEqvxRfrRTut+yo4BgMA//ifsBodrI83ACZ/ja58yTucwUsLbNbvSCiENV3VnP9
yxQwSKf8zHZ0COCoEi028mUY5pkrzzy4lp18lpzfMJq9h2n7F4AldyyuUTzrSGvWLUwkU3veRGe0
zcEZhG1six0HftRcifrNN4NtTLCpLaMFbHy3vJZCczpyPRMHah4625jdVXQnVNkqrWU9tOYfu89D
NP7vhnd32b/pAbbsnUNLT1wQH1RDsvRh53ox+0vZq7NEANkYqhu5OLsqScu3YsfvB+dB6K4TgRqc
nVgMaMtPZxk1j0C1DSXuHUcJBVJ49Xmreq4N3N8MlOJGMNdM71O3ZogJ9hf8wzzYvjsNAvMvZimA
U5lk4YjYGU6sXwTxtoq2amvMIsfcF7NTLzlHWI6OmZKOfEw6wWhdAuyBIcf4bXZbPjHlieyK1RCd
7OYhTHW9mxg5P0O5kIm+RsvvAJ3DCfVw4F9cb4+TWU6+jYwEI5qNR4V90C7hfstICVbbDiOzLFHQ
kf9PjxCoV369UzyiBrLzYIxoNjQY943G+wZDQfnKqoaJy0GzB9CbD5MTdaH0NJTuzRPsHC2zgxnA
dwwyi6bYvW5nfysGjK5OyH+A58g551/ISzl5KPPVYw0sOZg+iXLYZyE7z8CWIpDUM5UUamjXYFdZ
uqugEithQud5IQEDIjqE6+iBkuAGzUYDvKHKUt8quLf6mP+GMlbTW+wvg70Z9gkHimXIBccHWnyl
7ew8KTSRaebu05Kxa4NX8pSBJtxkGEHCga8qjPRHU+xs2XZ38jsUdjfY0+5bYvkb2l70gX5Ta6SC
k8ZMRZv76zYe0Z7mRGxp6DFBkfT28zrkMtPLv9yOSeHLg8hKBz5on0wox/wnDEIpsIfboanse9iB
vxWHav7rtkIOds1kKxlhyvjWiS7+vzcUall7Z7Vpnwc3RUrn1rKHWsnLeKvTJFd4pcFIkEXge3jC
fAjEMNnfIpuXUI8cZtgdc/uBt8ASWZTrcpoII9xwKAAC0VE4QgrM1RypPE3za4TCGLfv22dVM3um
Sz0luj7FuyEMTX14eX6RLmxZvh6xqhklZ6BQdlTlbVQlm7qxdNOqc7ziYu5x1nZ9y3YceGUzbfyz
QxSmURIKUqpYjovR7o3acjDCJP1KGplCapBOoM/JL3LaSyTihhgmj0JtuOGQOLtwcKzBNtdZr2qG
SZLYMSxFWswZJ5WYPo656ViEIk2wcqJcLjlbBtFiwVD6YHToqZwW2z+odrhoQf9gAOCIb/iM6UlP
9lcl9x4401NTBC07YT+0TeX516m0mYJVJTeBW9SVLF8qIh0wYLatdyV92dJMTLgbj97Vfdy7ikdb
rrMxPEt+yTFL/s9Pu2Yb9uNy9ckk86rO8L+j5PseL3JIQYbggM3jbQ17t0Mp/FWIG15785boejF/
M9OmXBwDdcrs3UDCBHPK4Litsy4kHsEKUNdH0Fdov0twmnGY2eH5fJMVYzXD+yv3fbq0bmFTCbY4
8A5laImE1oluq2ZPrTlDJ0ybiaQlTaSL2XzOgAfiC0+ja2hwyZgx4i78R8eCbewi59+MWS6akrPW
Ag3+d9VRaXA2NAVcvV0mBonEq/KMwPCKA+uEWQjSK0SW9AV9Sv2npeeiRIUw9WCLREohxDfMf7LT
o8FexQMNdD0gy55H2FyQCEdCavURrGul+7vq6v0+dJ2RqbTWzXJgjUy+B7qW2sA11R97c4bqc8JJ
yzCV5J1159XtxBQZPmaU+29V5DVNju3MuQop1cr6l8rILdWHhpX93eMw2g9YJM/06nbAsEYS82YJ
PHKvWtRmH5x/sYwVusre0bt1MRT4dLbP5goLrOR7v0KYZcPP2xeBq0ff9lwGsoSgs0PKUqs6A0Yz
u23wQ8kJ+iW4/Va+ECxd3Vb2r84mkzMgBvH/Pg9aKPV8grS9Out7tB0YUKkbXA6kcucn24BmoQzJ
UNHut7So67GnPE2L7YDaElHpMhKu2BmgIhVPG40DPEv2TbG5XUnMwyAqvU2FNh/XtwQxo+ZDDZiQ
caZ66c4dTo0I7q80fhr1FDaWY+j0OqvgKnh3HHuzqrC0goiwpZfKHMN/A9mtembObDfb0qcmqTz4
Vnt8Pwbqka8OV0630k0oWlGz2QqsE6aT+oZdUadIR6sJlRXVo+w2CsFthdlyu99qwh9ogONfXGvF
ITYMRmi+jjs3hGs5V9JBMokICtmphjnvebSeHtr0BUKMXYh8CYmNQ8u4U15uxvNpNKs5SYhBEDRU
GxZz8Zxxv/iSnPwjbwidn7LCljJbvTvKgBRaqriX3Neld4J1nO/Q30oH8CTl+DrOsTLPf/XmIOHT
QIgzc3us3j2IdomJ0EP42QRFDftc45zbILkTrlggWVws+wX4srtoSiO7+Yar3gfQYyNGowqGeKlk
UvIHs8Z88TvbtjP3j8SiufjJbtqLYvuYauCKugQU9O5nDalZqKzTzVn8ckiIxIEpFFurY3SO37iE
mX21dPoG5TYBRN42UbeLhBIfib74wczOXhVG99uEJiHhlnCfNiUhRpLT2OHr9JIWg7AjGUCpF28f
pPUZfT3hJVnoHApN6Cs5EBBv3us+HNSP/T1rBNl2bVNFu9C6iZ4lCYXMiv98VUn7iA9GbnI3fLdy
NOlTCgQF+qxPpmieGpIoxUfEMOHH/pI/bMblL21GQjvK28XzjAZrB7uGiB+hhBemWD5LGY7IrDPq
MlQO4z4jCh93OEcscVx49ZUi4Ldx3yneh36T2+8dCL/GImTZP11nCzmpQdpn61wVEsN59n3/O+4H
ncss8Il2ehL3b8cyaLPsxAolke6/V6f4vGxRe8H79mF2l8rFQxUxOlpnPcfObf7okwWEvRmsYaJC
HK4TUihjmmVdc+xYH1wkNtoO2cyyfRpKYIq1lUWiCVjHzwv6Z9ALPtq7l6om+/h91ly3qGKaxOM0
z5upeR3HQNKLPJU8n5EstZaEuOMWVG5tfKwFwkScOV3Lvl4J6ZsRkcSBD+msxBlSVYaMnwe9lVvY
tGAiDsPSa+KjMJXj0puBttaNCJEyeT8M+a1NaP5hPxOWG1RweJ7qpyIArrYYVT8kJ4hQWCrbgZHF
6WqQXuPKLV3ViNR2vQWeytW1iqefSSgielS1wZ6pxTi2kS8UGR/KJ5qo7S7X8N5IXlKQ75GWZEg4
40566CHFSYzT02Wo/441OS8EZK11EwvCG6GwCOcclS9+ut2bB+HmXeTqfpv51d5qhNi/DV2ff5t1
b3+4W5Uk7CUx3x5NJQ8vMYQ7aPxsGv93b2zYcc3FCBBfK3A8rf/BO39e34/oDVBYh3CopTLT2bqu
CsVyKlDXhSay8bcujE2yDgTghjw/tFlCPAqc8oF8NfOnlbc2k5+rro62i6kaAnsMtUCUfRupzSj1
INWVkuvaePzcf+Z65+Yx0vX2SVSv47xOsxUEdZ0cCnHlFH+oZRcfrlu8jj1jtPvaz6RKte4KLJFn
+PgTmTy43co4oF8UHAkfinlyKSyus4ZcdmJ32GsJneXV79h0EGohZSchhq8IUmlXleuAPMJgx5y7
TxYVzrWuPnOS3FHODh/esVjO7itqLJ5EJt51HwiyF8AK0y3ir96ZUI6bGp9Mbw9kLy/X+CVzq6x1
qelgBJy4DafPsZFPgM6DrsqAesoWw3QrDlYkTipqGHbub8GKv88/6e/cMcr2kr0LyC5qDcb3ZwA4
N9NILtIq9NeV9C1afyFVkKZvptb9myqGOD9RR7PQLwf0MsdlAyirJgrqZ6uQjZlOVtcbvREgZmUK
igImyrUv3Vn8e0u2Dmo1jvVlI7+uZB/tEtxPcVKgrea1680pVxw3j877j/hcu2+7uWJ7F51KrVMO
TYmKf2HqWTO3eYSAz2G+L/NDWL6JuH2ciz0WoqRO6uji5DsgUBIn5QsX+OS3jCPiX2cQi/S7V9Hi
/H7qF4Xss6DSL/HmbVd/HN8y+WhZPLzcSy1I9muQWqe/1e31Csb0kp+/xdlugimie2K0SPYy+UYx
hX4QiVOpv9ZxIqV88/1WlLmEsPeiYJ6gsYVkS7YcNrdUQDd2siCj8WFTKWx5ehTtXX8SMOAyTOZ4
dysn75UCSgs0Fj1vXwJwWKUcrmN1UxqC/N5xQM0hMDh82Xb6wRdYpgSNGgdzfBzXH++FO9nwc0DU
2U5vp8WUg3WvLudEeKGuGEAt+k0NH2OSSkaBkuztDRE2+5r5LuBmp5kpvtKtm0AFAENRgO6/bj93
lyrE8Gb5lV1H6XXlcYHR3tT34gSQ0f59fLuNM+X0oVDO5QfZZfOqrkaFXwrvHsRBIQBsgaDho2dD
SroPFP5Y1ODBTuJ0DlFfefgWt11ADQMazCa+xakQz8hNLaXajQzsXFnajmC9mgIp51LlUsD5vSxE
mhqrywUuOF3wyn/a9edzxdybSr+ZcZakKuEE+Nw25GrVXsd1n5CdARg6Faur+NNvkuduKv4APpqh
7z13Cpf66lI9xu9nGKVdJFnn/Tqe5jmguDHnOe49RnCFXXBXSPXMh0GrGjgbZx9D2L4M+ZaaekTp
FSrZIBOlfmFaepXdNXIA9Ow9jCG59bjy4fKXe6j3mKa6l1W7QJ6er4TLBxRzPtOYa/95eBfkYXlv
Z/VU3BBXlv0VlWUch0wHDDFDOlUF19sMJRQ3584c8K8Q4IzF/jbVChlTnnNA7wrozvROa/gZitoo
IT1AHM+VBeEp4Mb+YciBekDOKfNiHs5CjojTPR/Iz90ZiTD5y5DbgYO8xfXF8kP0yW9SahAe0K/d
XEOhjazUdJF6At/41MM8vv17wG177hVcFCJC8jhTN/c7HBOzgPNWcHBtKgkAOXIGoeRNrGoce2Au
WM2zunxAqIB/30ZoHJehOGMvt54OaI55qnqE8bz8H3dqju0Kq58JqPNoJ5p7q3l6IvOsOQxIC0w3
ul2F4oF4FDDqmXJKByIFAJ51r9iYAMWazHSv87edmJ7dl3xBIXMelS7hfp7g9urBS1NzKh0/Lyc7
m0l2XgVqnOSSVYNfDf1dMqqSmYL2z4bxorWY2LthGgoBxZjMNXd7vJcT6qSfTtdP2ZqtAhAuyfSR
7dxBlPykDqrucVRHaVzPNJJ9U2Ofj/ssI6t9GboZZMq/4exnU9lDr7IW1+xbR0rHPVfiyCYIFPHQ
ShY+/NeKXOdViEm3IIMYgbsJ2+m4/c9myN8rZzuMw9+3lx8LTc6IOqUNtYTuwfm+E+BNQSlecvE9
Ki4+1nHjlP3OEK/AarMHIHZfYOZ0e/WkcJpQtKmpkVAKsOUIuMRtSRD3hAy2t6XabFYbaTc0L9Zj
CxMjUqqKwKkTMIzrxgR7ppaAyacywjGQdf/I4OTP1h5xgP49xPUB/ysW3fYAXPFRKTThXd6grQnY
eAQbzQX4sF0X1LEmZJm6CoE/r7bZNsIDltHtVrsehmvFM6cJDEcQr9dMQDfnxRIcylMAHwj3Jddf
Qk4P5jOGVkIE1ahEur7OALYisbIKuTgk/XzhntvOBX2V+80QocEP1R+AvgeBNBzKq8/b+PPCLi00
2V6sU1+P36z4Ps5i3V5C0cTL+fNUYVlp7rEpT5fRf8lqridg8n6sbaNs9dBYNHK9gwYo95aFehmk
FY59hrBFwPStG8ibXg7qr5SvfN2b2H785lS+1S8DvL4R3N0lIrfKeJgr+M9rhfIm2jZ4Prcf4aL/
kq7WVqJWKn/xSqvJz7i6L7nkXOXgRyTKLBWZdejLdXn1SRCoHiEQszWi9rZ9USmzEEYWh9oJSYdY
R1Lc7R8BeQ/xa0cIvKPbMKdfwVKjVJNUYY1gcqqoTevee6BztcXfvLH4T8nc5xKIEDpx15R8RFVx
L6/iF0VjxALwOKNzPW/kYCWlBFpnDRDlF7eVue13r8kghnKez/QfBoxsoZU47FT7dXAbrPf7sKQl
Php4pcL0figfKoD+tBapPsP3JnKkyOuDgXf8ucadYq6BVP0e/+2vtdkfN/z+uty/KibgE+3S9X3c
YLADDjHp1Mu/Kob4TKl7gsO1rVbD5Ol1lYpkUOQijicFfIXXRRr+swIuNUuah+87oPRo88FU7B1y
VbVKS4iHTCO3eaNoirkWMvCropJLTgu+JjbGXKazT0yXMf7H/c8JmWq6k0u9czEyn7t980LuMm0F
3UTvTpovxHErtemfZMFwtGtesKtjP6VNirfXGyeHDDjUaLn96nOpO0ePiEgkA1jigggB/bVuazOs
b5D9XzRE+lG3zBmYxC0aPSGHbX2fjU6YDhPkGvUU8QWVK2hFrQvEfjgLlGZE1vE98ylslgtuSC0g
cu6N8+19j9GEHUWPrzpFLWeUHOkEeawuSnqIvCwQvRGJfx6LO+lUGppN9YkKqS6P/n7RuT4m6dSm
lsfvGqxfwdlbXNmHkl/Z89wDV0YPCiletdQTXa7T1f1zNawUU9DzQMxf4+ziJYN94YCuZ376xnG1
qD7y8+rh7hCmJtmr2N9ucjk3EC6nMtXEuqaweqzkSS/La00y4sBaL2XVK/K4cCsLX277xMiP//c1
eKCJmXTGvkUpsH5JphtH3rAB7gbpfFPnlAfeiE1l3ip0d384cJL3BszKOOCsVjxzOOG3bOazhJYm
Cpm/h6KkeuobWwKHfHz6VYoCKZbfNE5/F03m7opc38+PqtpSZlcGXc7u/rp+2SdCgv0e/4rH7U6t
PQW6vze5pZcMAojFxxlPqzLbH7Dm1eNnnfy7FV4T+dfsg6n+rabjuk9UPSmZrQuCyyPkz3/H3X+L
dZvwPFw6eUwguXRViQojg/DMZLtpfE5XFmthPZkv6OTbR3JeFdBQh8WkJJIfnFkhw4WPhExYd7/7
r7ToZncRrKqs2DK810fm0tAyXNzzmvovkY8Oue8cLuf0/H8kndeO6lgQRb8IydnwirMxOfeLBXRj
gg04Y3/9rHNHGo1mbqDBnFC1awdS4F5C4Yfjg3AkHyo0dYxHujwksehzDyvo5tx3TwIyRsIBhu/0
TkkSquaJHokKEdEr3G+mKoYevhIOZFcjn0ZUsYbq3yCIavvbm8GpDj0yQxRw9yhHC20vTwFku2oi
oweF4TJ4RTXL7n07PjETl/QparLye3mq24yOHtJBNUidTueCGyBJx3HopuCEGa8afTaArUM8y3Op
tuGnQXbNC6iDGxE9v6himu8m5X0X3yUFqoCF4QaVZENIsCTsd3x8aAyaRJBeUBdr4IQ37RSwfS6G
/S1zHY44HpIyWvInStqcwUwb8ijDCm+HKjJKpyA5GLJrFsFyvJDVwDaNS0IbBKMD3bR0/lahXh8R
L8OlRFv7IAIHIbO8LHBqULTwBm6wLLkgSM7hjL8kn1mTBxxUTFRIBlQTbOC/42HslZ9AZcBLuciZ
z7DkF/lwDS+XsRClnj+Kwxi0oYEZI6qBQbtGtsQLCd3mDEY+ElaDHB4sxLG75pDQJA8nFknCVsyL
5RA1aPb7LUPdnLdPP8aY8lfDhXBVXAzar47AgjG7ryPmA6FNAj4pVyhQbQlzpP2TQwipCB1l+Gqs
klb/Bafb8HqM2Ez/tc6nXyySZVfDbwqwueC7aUlo6WevAjUGxfMvTyd5OU8csng00Otxwc/xvB+d
1DtoY9Tnh5EsWBEs1lr7YU8x7NRPQIYg7Vw18U98fYYaY26nlra41Nx+MblG/IedGuw8Rz8gFKei
LKLnTxG8DtmJ0o2nEf8ZnNQMxax2lp3inOjdQN6o6l/mJ+wzVAKSNfypKQCxl6Rqoqh21Bkb5X0Z
cUnDGCMTmZ+GOI3BotNnxxLVX4pLgtUQ8qNbxnZY7yjA84l85Pr73NbKx+fyk9QIR0socHhRJo55
KX9EP3FtcXKYtJMB3juQBUE/aHc46njzWihvcNxRVsAm3wWeHHj8ocAxg/azGKw/3juzmilFZFas
v3M+3pIr9E7l2Vm8dTxY2nFLsLSXjgIQ99eOLgGytDLcoDWh6G1uF8VAXmAytldmFJAYA98fc/ja
GhFwrs7Z8jEjLH1FC/ecwTxq1S2W/fyvPH8pUSq7gnABT+vN3T1B/mqivz/w4ABVe1b1wB9xAFHn
cL6aSBY6LPdEI2vEEWcdema6hpLJdzkfanCrLtxgDW1/j+d5gfR1EGjP5bDhkb98tWGA/vITfHuS
9u/NWoZTyHCK0kjZt4QDt55WhWh/mBKB4M6byrnv3uccozogdSJCex0YkklE7sVb8POOMITSp8Co
SHACpoy4NCUsQEWUOKRg5P4640ZFTJIGiTPqLTOoqNaaLTZId25+q37scXbkjSZOfxRTkVjdjvqQ
sIiv/UJpfQbRBhJtf0lD1x0mAj9Iuf/MU7/D8U7PL/r7l4/arEDgO5T4LPuB81qOjhgzYYkp448R
NYTw4IpyYBslnpzZInACOjLPe/Ug4YGMTbSNb7YNAm+XTAn5jooSKQJGPBB1L9nVJPRhauwkD9Lo
NOnHLQ5JXNC7z+IlPIztvmHKiZKB2/V+TXqLrT5MnUa/pIti/vjVz/RtheF/UIFgxcQ8bpHHkUEX
qdChQY2TQoZp6SD4bAuku9CHxrogLXbrJ9lakEU+QvHEVi9AfDQbNJxMLjxGE4fWtSOGbHnXXU13
5QP3eaWCvdFbOY9fFduz/iKdklzY7w0igkgoMafsGmNtXHrs0gLsFBheWE+3xbMFxqWIGhrz0k+e
SAsgSW/OXItEq8IRijaDNDERBgRWyORiIInpI8UWUu1yD1I74nNN0LoOrZQcb5+/IXlGiM3fB1uv
O/qa0hGVWPD6FfgYuhIMdg50+KqEmbyYhxo/dM9UqKm6l+nlNzRRBk3J0L15ClDhWF7TzQHo5P05
V+ej70xdP0/pAp8BbCnaTijk+Q82yuvAMaZQgHvK+aavsPIfKTYn0m3oAZGBJjQoZNuwz2B3MHo+
PfCJB1qsaNa1OSdHZmBx2hzpSG+QFqrm2OKHBrsAqFRqFgpHCk2gano36AlU2ewtpopAcUykS0Dz
fsWQp0jF/L7BpUr16NVwOrJbRvekqvxj3XGRI3vSlgq2and+Cahc5apn/DK8ueLkdEcGvTfuAV6P
bnPcDsgZpNn6EH9VbatrO7Aek2TRbMvoRYBIqG367TsCoJRKnwqwaW2JYGc66+b05kwlCrOBz2l9
c0vH5eR3sH0vQLZvM9IQJ9uPr4xE81ciZpphSRPPeZ/q36PkVOAmlZcjNtaSVSiIPTPmh/ovsRXc
0gw9NDxTeNeYaToKQD7TG8IhdjeflVPAecIsaI7+tPqrQ8PVlqRBImSC6cTc55QHxpmJDLVE8ceq
V8GA3gdCW4whYz7JZyhGt18lfgPm99udP77pjd5kzcrAfWLeZQZUkEr+JcYtjNvorbn6KIxTXD6T
GOYDlADdyfvxPRw9f7JtMsmnaWYxIpi/V8ZRJ2KC5TuVmdX9FNQPpMFhAaHa6VkLs2ul2Akehp95
c8mNcc9JEqXM3g5FaTWL965cYsOW/t5zq/GLDW4TMC5BjlTLoNBEilSf2cv5Ep8qXz2ods9xeH3g
quEmyVggwPMuIFwAEK8jBYE0VnpgLD1+BzwNNDw+IR9hc8AQBu1hAA0ett5UZjhRB+8BAYlR+5r0
2HSBXWDwgk/rtZvh9KZIU+2aTQnSC9Ohj+WrfrNvB5ps+I0bU7UeMLYwtJux8KqN0fmJP5rh/Fdx
eaHorThP7U+AOcimE3oz6lQsKTMiFHG4gq9GBqTLc5JT4bAg7fNN7uO25hI2fvgswD9gHu21w/3y
2jLhKQS5TmLF/XbTmuHqCphocMwDWPIKR6XJvQHog0MA83srPjywdAMJAYnFGmYlLcs5tQn3VYbJ
DZbFECR/qh04GYPc0NAngAx60B8Gdkr7jukxojEhlbjbw5E3+qX3LOZDiAPKVIkdObENN/erg0k8
aGq9W85IXNRuVhcxoeSLrSLZN+UxQslmjJ3kP18070Hy5OQmyO825p73dA7oBSqpCO4LlFkXSwpw
2ntvaVdqmHpZ7zCDzVCzgqGXewQyHnWdueL853PjI/yDYaDp1iIbEgPYOizHQ+ahJecVlnNWBQWM
GGZWEQp21K1A2oywvyMPpz52Xe5ghYjVC0BWVrgk1q4a9KvYabaUCMLthEBA0CAleLiYCH5+qHqG
3vB7LvGjKuWw9m++NgMi0ff6QV7nO8UBqLfyLV7AcfDkTUylsB1O0uN9ZxyBtLhASJ4/cf2VB9w2
61kH+25nUhO42Kh6LCioeVwA8MlQhVDi0s/F28cGcIlVmFE2qZSf49jL2Jrc/KMxhjHgtaFABKn2
gNdo2XHUqaIsbP9BtDIXJfO+Rx0+e6deltcUuVx3Zgy2SGANULAK9RbaCPzdhI8i9PPXoW9d2PTI
yNc5DIB2OpipLrVEsuJfqptM9QueOxjlO3z21/oWvNzqE5YreZEGEoPjsOyEhRD2yf2WpVodRhf2
7m0uwc7tx0+nOt9qdzD7Misby5wkyRQ3JuFXc1++Z/2eafpffTWORMnQ1HhUghTOGJJ/F/G0YFrF
mowXmN0zrdl3u2yaTag2cfOZ82PzyQhaBWtvXuHdz7C7ZjwJq7pbpeUcD9abY9p4yjo4gTDtcmna
9UnjJ1ucmnCmirQAA2OQLbefSw7GX9Ka1Uahmues5nh7WxCnQi/nveZaKAoOgpaIM2Dhmi6dB5DA
jiyFIFs+92r0qQPsJDGTnSm7dslXNb3v+MakH1xbX9Mb/NIxjiUitUdI78f6pRubURF1X1TaVsE2
m2DGEtHaMoV3dJfDjS1yP73XMfep8DQezW6ZBaYM3s9eV2adT23PQ6MXla64vQN4rAgoeTs4Otgg
OC1G7Ci2IA9NsMwe/pT4zTOyNOkxJ234lKAzjjkXWETqujyzhJz3DorE6FfeaedeSIP/4Avb7yvR
Z3i+vqeoEhtUQhlUPbzBVg16UR/FqIcrEpNJCz37QBYESgOhMfCREX7QrA238A+LQIUsHTC7e/xi
XvTF35BZHo5nsDMszbCxtsVkRQmLkXeTFtVjxWlc1/hz8bHvby8P5Un5sm5rNfFo0ljwOGt+2SL3
Yv3Mz1WzNOpfXEuS9vdD7cKQMYVMqM/6d5SbS7minR+Pgnt2aHEBht1Vasz9F4QOsiWwOie20QxH
+kFKhVXd8+7UhY3pnXylzibKnqLSLNyBZ1ITnAGZIcpxJ6lDH49CbK/k3P7+QDUh9GjyXWhL5gYU
PTrRyi5fJuhYAv3M1SPuRWBQdY23LJaM4KngBbG8JfCoikYTLKyz8/fCUPS5E9Y+h8EC6HbD7PDz
iB6DgCmC8gjj05P1fLf4ybhUMXaB30IdCf6oFkvWgdEx2/Q44XCZHsm2KIyonVRlV9GEVvm0OVBs
4pCNPWqKpOkO+oTDsP01aCEwKQUeF6MEElCD5iz98PDf/TTfd3sy66SfwaKHDGLrimDPyUBkPfRC
D8n7c41ihkeSPAJGDvfbfDS/5+C7AEl4BowL+DCbzFGgACpzRbWAMRvfvHn5J+o3HN2vueqaOO8S
4aW7xnWkOflKPfeXktxzqE7jqrA7/IrlSRaOZimVMQW7K9b9Kgn6bWPYPaDiT6qSPWobjKnY4tqi
WqS/I9ir+EWuhtAcb/aIZYaWt/e7i6lOn3H4KWfFzdVTzzyr2PZuqpuNryT/pktryH0e2ulg3pIL
DRvpt+Wyt3oSH6WXA46JjXkc4r+Me60BiipQCbxq33erPBHTQZXpDESIwAig+5LvOFFSDXaBKHQw
6wfuuhpL0kUG6/7wSd0XDIZDMiOSA4fChodqU6pFyYrmaEiob29hop+RSsAYh6A1kjOuHF8G5pkc
Mif+Xy586qe891XSzJL9cEsnY9rKklYzOVHA40mXRni2dRn31S3ABpSveDhlKSX86FvnVof7juJl
AP52fRR+jUXPmr8kc+A/QxoO/sGAbIQN2lwybFnmMGkBEa1amSdXOk5uKuHXNlzb3ZJ5PV0Jf6Z+
zRQJPykmdKwNijpOan04z8vImCo/9z3N3A1/FlTJkMKgiRTC9o0/c1OF26mxVZAcBwylC1wANc+Q
HPES/j9zgOLC4oRM8Ha5yHIR37Yxj7fpbRqbLr4jv5jODchSgdUD+JGB0DqcWEL/a9w3+u0CIsDh
IizimHC2ejgSk+NXDfnYLZDYqDNmseDqezQyHBzMoQaRwlgTzzU8nRgzwJRffuEc3DxGbuApiZ+g
IY6Y4THpArfjh6H2zGXnixkHrSUsRKDrgtaUF3MZk2dnrEC49SlJmCCj5DAZw2zflDtqUE7SqYla
FGfGA+rlwa+xGriPiAvV2OY+P0s9orRUhckIVRyz436hM8jBtOzl3isks/ovsBK4YX4WOv/W+qV0
Y5oWyEe6P3XOaZSi8jp/HkAcwlyI6RZv8sGSg4OBBQiWt2+/neDMtE7msPT5gtD4AMeemOQ+z+qR
qorPCxKRF3tJ90z+zkpf3Biamf9G1hBYsQ1qpqIjacSrwukwVrwHdAaT9gzPmykfwimkcY8pYEfd
XSDbYJATYzH3z9+I4TRoLAAPHOAnQVTfWS1cSZCgCkrbvY8avoY6d4bn5IC1iK/Y2cL0RG47FNUx
u3M1jMBFPBjnU90DboUtBdii7BtPcxlococGxQmzTtIKq50c3gOiqAHMLYLtLSYa9iAwA9JWXUUY
OXPdYD5xAz7nZsuEm81Un3dhF/ZuPM2w38SSOspmFeJ9KE7u9srauBb4KaHX9WrfcCoboHxf8ad1
cQVEo7UGJWSHzyN25BbBWgbWyxHeH0N4HTipLrnHF/gjf2heVeu9eZ3I2ix2d6hTzHcmpGMGrf3A
RsLJF2R6miFd6XhE82lae3pzwS//THnTQYFyDc++Y2rhiLmkLmJEiHHMRJrprDPuDoYUe3MjrSbc
AGxvLvlZFYDqjk1q5eoAs5fgFji/AUxP21wns2SVRpLng53yycQTKqI3v0iZ1l1vC9OVHHg0LqQf
Z9iNq2BD9MBYcliM1F+MwqnFFO/Oz9A4wukcnPtsINucY3j/HCjdOObUS7y8r3p3d8WyKmCObV2p
IigcNrUUDC5J4sIuCiSGoe8JZAyUwg+HI87DclVzcVSmStxUPx+vPQ8dFtChtSgcIJIpdjveAdIS
TTOu3OcuWWnLImIYKCq/ifYHvcKBt+UI0uLi5hnlWF0TTEzyxid49mNCHezBDMdY0hOtZIdrY//L
fqbfoeVa0VhRtqq/cJ3wWJFFWYV/nXAoAAcq0BYhq4BzkI1Bs8HOpRltBMdR5719TG8CvKkeMNcn
jNxvT08wPb/YgUP2u3Mc/ml4PrU+8Z0wSgWKxFjMTrCEJjMIh54XBYBF8iwMu+YFCwlMor/CY5vq
33nhmMW4cv6SMWi4/bVEfOQBOvOMSajsEckbPqHi7QwfEckW4KnwUp8EdBowV7fKjWK/lghKEHcv
jO0AHtjPJ7qvaAkWgNn/kl2SCZ3mElvmueJhlNkvanFdxNt4+t5lQm6DK67oMsbJ7i3GvpBGfzvr
RYqAYvVRu8pn+hlrTrex0wh/yvJmJVf1V0ITBiOHHyQMDwGui4PCxuNRppaQhkPd48CEgvn4aYVI
D3Il6gOeTfpTebBVzpgBkij6QWrlas8ptIIW+BiNLy6U2GJQftBforwDXf33wBpLviqXB+ozBn98
5O1jiQac0CtQcM4+tOATThibHUS0IJY1NgEdDOcxrpomvNgfOaMEEsIY9ckg9qHSFn8MhlH1vaap
B/ZGh3cd+rw1wZeFrwo4a6ULyZG2Q+ySd09frpyKCsmEh0x05M87HMDsRn//sV4ixSRZgdlxU5ug
6v0RQtZUmyLAUezums1k25yoZ3mPA280vL6Ncbopr1ixduypIjBdElaotCmgaL662TdG60ni9vh9
Kk8xBrStzVaYvU/6hUIEI9rBmm1YXDjT6jDeDphYOtzGnUddSA73XggPPMgTHjRVGL0MjPw0KA5p
oF+UMF7G3nfzjfAL85uzCFVTXcN7RXytn8sXXhFwMBfdFFciP5kN5mlEsU5P0LwiXp47WLiniOAF
5A7oQ5BlwK3Dg2Ob8ZNpMSaxQy7DMv5BXnWGtP1Yvpbpkgaa2FULWo1Dr8boqXdBh0M9ELY9zD39
wZoaCXh5sP5eaBUFQwlECyNd1zDtzwZUapiG1GXDpQ5YugZll8l2ix2ccKXZUAmoNN4THgKXABj2
GrgUvsCF7IrnFRCASdjCvHGRA7LBJ018FprgkDwmT80n1FfsbEhc08fyjgUxClFi4+jvBr5az5/u
LWTQCmtYZ3zqQ0WXJs2fvu0g8rn1+eMVDTebgVtwz0VBFsycd7VnYed+6WS754z6ylW84bJzIK86
zHKc91T2mRtB8rhf8USFrrJvdIuPwGWPpqMVWix2elPbxkQ9vV2mtQgA94rfUVjwx7TV0GFL4cLB
NADLH46s6etCd8/3JM+ZKhlefurCjFaHk1UZ6we9dAbr0Vo82XE1bTnQ2iWKZRIybRCBj0uyGNbQ
x9svTr+L2mmtjEmFPKclwqyT1dQR1SmitvB3H8DeEQwzOZC872E07xzNujvqRHNYG/wuNqQYJqyB
rH35ONpU0OD5iiRBk0LIWiOgBSzLbAaQOxIR7eLaW6fMfTHWhv7Xz2+BfAAXmr4WdD7wl60Mpqj1
RHznl/NqW7Mqfj6r20rVucblE09+/F2qy3fQk7M7hibgqItHyMlPaDOI0GAK+x0wFqLVehSox/7I
dR9zAojrL1lBhZ2+/fuuX+cTBHgUUI7hqHODzCRKf7yMtCWtI07KKGmFrx5TDyZT00dEEz1a47g/
S+xs/fJyLFmE1S2WW7U/cLsl+Dutb2MPDqqrEWkxx3EFuqZbOymr/W0yoqgnHUfUzQfnmhchoxCL
SmMnB4g4LcCx6emKmyZqADBT4GEY/xeg0qmMGWvnv912g6n0nvKAWweIjcHVTj30dCh8BxMYLEf6
xHR5v/QjC4oTZiXcF4lbWbfwX1gxkD1Jadsjc3oPb4kxfHUEFWAEL05K9gNuHCziMfwm0kI6J/aa
tUSaWO/SLQpoZa15o0sOklK5LMI0SgMOCz+bgIr9dsReY3qzRQ+bjrncJMzTttTd+ri5Yu2PikY6
k7qwBSMBDra3QlP0x31FZSL8PD6H5/5OMsJ3kQMJ7UiFpOETbt9KIZocTF2PH3L0akQK3Z4HOCEB
gwAH5+7WXOj1Xre51bzXLzzCX8ATeJUeZBCHmo3KD+gZU5Hj3Z69A+HlIphjs5xZ3CT+oeHjxlzL
ozG9vzY18BobTtk+LYb3JKo1UdNY9P50f3c2r5TZBHAxjDox8G6n8jkPXwsN3/u5OT73E5Bzu7l8
omH4tTOA9veM1/YlDxsJ6718HEcHSOzhyy4WEIRehEep5FCNsBSFsQMN82ObqFK8uw9v7FBEjNKL
IL6WO8hak8Tp4M8BKwIqbGtm5+XOAGMlWKb0JOQ349EhPRoWuWEYJBF9+PUJihExMl+/9DJf9b8T
Gvpj4j9nsfcONac7FcHXxbv6LiAPY8pgZwI3ij1f2NmuODyCUkSJjdYs6Rh9UzolyR0XsOzKbbpm
5PbcSaHs3n34OP7IUqlamrEInzauJiE2xZzx/rUKnrR0XHHkRSue5r022U4L21Njv53GpbbkGZj7
2LtZ+vk2560//2KbCB33gLuy8IDMcYTT57I7V6n+HNOBNGh9wazG7fb9dR4UefPXvFnHO0MkCXJT
u+Aa9Wp0kHbFpr855a6JVFd8joNybZMlaU13qF0O5nTCcEdnkOmpcxp/+QAvRLtCbZ8qjhy9lz1Z
T1JwjzIiHjpXmn8mrzMUgnghn/W9JiLDbpeyIESu3L7R6f3I/shNsHqBbT1R2DDESche5UKfw4Ac
o/IHKItwaca2iKZ87BJBAUL5OuKeCpHHJ+FkWfwO/0zm8AawhnT6bqrYiwEuesRzY/BqSoT6i62k
Ywxhjzva9R3PqOYGTsv8l7aGuJLaKjI8q8kFAWVzPoTl7Qg5qj3JmAhM+/K/mX7/2Hb8QsEgEc8J
RtfeaM5MFUw03/Wpm8yeJ25rzkKVKBNeOLN5SXh9/5cl2UkkeADGfBaaR66B9zwVEYNuVf4X5SqF
78yuWxwD20egx+Fb9gxPZyyxM94LWQWxQ2toUdAQDkEuSe3FS/hYF6ootrpw7z9wAgsAmcHIkpiY
4tBfwJTaznnx6Q4F4SUswrF6GS4/JCj86GsmxN8EwG/Mpfq+poEibAVHB23XLMplQoOFFmZy94ug
Ze31LoYFgeIhS7IJGsPewzzi8VJi8QaFUIMFz6wOk2fmMB/8twU5GV/3Dyc+ronQ5y6ghVDxY8bf
tD4j8TOHcdStCmqbfAfaI1cwhAjds0AjON0yBEvc3oIFPFFFCdfSas6V2V1zJVwnebiChM0PUjcE
1+BfKAmSGY35e9IRFXDgmPoMaCZ8xksAFPQrcLVSnKZrH9UCXQuEQghaYAyUbHB/uVGxlqYLB8j4
QCYWpPqQQkOmVJYs4rffFY6gcAof0wa2/YISkhHAL3cZLS4ppTDKwQ/OIBIeNKhVA89WmND+z4gG
9wZvoHAufX0DSlALJAarDzyHmWACyXxBV2LbhhLx7+XVANonTmquSEr9gBNiryo8RCtueHom7IzZ
4PmZ+hPUoBQ2Z3gcP/fN/zICU/gPGI48Z3Q+4YlQEkAmb47KCk0FGgTQLPEREIyPbGoT9ZdHRCvC
lFqDVELwE9UH3SJue0AyqM+12fMKXi55+SOk2KqwC8cSlAFjs1F4ZNriBXfkzWncrcBLsnm+6SYg
OcAAsFTacRO9Ba2aSOFz7Ss+wxpZOP+ZG55ddeSI6TzMzaBkcRq42RE7Gh5bEdwigCPsCfb9NOXI
p4b/UUPZMU+fn7xm3FZy2hcRmXweXY3/XZgBjW65QU7rxktW6Lzz8gX0RNURMP6Eq61803NiUaDN
84A5QxeA01NnkGSYrR7rcvX8SQf2d3+X/glGh1vImqgQZtrH0p90oVUEsWIEb2XNY+lWMPS+XJNU
ixauoK+jfGh/PuQN/pho8JlGIYEGSyAXTGU6RX7VZyMzwedAnch+Pxmtin21JzhmQvw4UT6EdlZf
nN6I2SQA5Uh6BqleEGNKg31EMmwoOP30jbLdj073xx7PUAofhj9ihWkzCEl5P71tPm7hm8/x6of8
Uw0d0oQ90o/YRroFFZnGAtHSuLXrg6hY4O4ip2J6ImTzfENlFlTZ6TFibtuOuZDwwT/ri9fPg7Gi
Nh1cyLfAb4oulbI+IVj7uXjhGQOLiFRPxnrUtBFrmi6XJh++B0UIZ9H9jNobFgNbgIKllEQrVKK8
2TFSHrLIhN976Q9B+ccIMODht6iBVBtlD4cE8+HsKv9yFqAugHKDnheQtjkKMgiUGtykWP/MDFip
6JyFH3INOgG8yQjNJgqZEqwNu6VmWiScQTLhCmu/NnMr/ukD86y74hg3Lcbp3zbkRMBBH8Y8r5cb
P1gN08FlzFiwubxga4AppwlXns4IjtPQzVu3jkilSVdS4uSBgu01oVFjyaesjSpYcMAHvf/EMk5H
5hljAJycs13mPKd4EYXiTAIcAeehJn27X+xpvDcAIMGzz6WwTIrYxMSYRZqAteh1pNUtbN4ezJjg
QfIXTBr/tjR/P54ZSsJRr4Lbhl8O4gO88RSv9Aar98hmcpKcH3+DDd4YC7AF0E8wz9nNszk0sjMN
VKkJZRMXXHORQtzwrj3EdZA7ixBnW43MOedC4qJ8RjlCp3UA+2GQB0S6HKYBDIsBNotnzk35IvVW
DCHubdUwfsjNSr2Upp618nBq3pyfRq0S9O69s2q4Bs2UiMynMyS/wG1Rm/n9qvYM5lPM5EkeJGYP
VRrq6Ql2BNBx0y0Tq3l7egTD1bf1u0gNm6XZHiGhoFNAHb16Rfqi3ivC4hQ4Fj4SIYhyVP8ha3tJ
9rO2y2W1GJzLETxx7k9ovuETOPT1p7DDk2Y7UMQkT74tyNeRTPejzp4PMSPFik2Awsi1oPYVE2ZZ
SWtT91KOwC4E6Xo9vDxdAsgMrXIhwJKWknTJGyjPAuH6RO8z0czMJrmOH8S7PiNliWswlTp/nyqR
FY9T6nznxt9VUW9qFXMnP6kFwF7vYeygmEZf2wuMW4KOH8ojlw+ypjxC/gfE/BlcseZRXoHCVAF9
Csdjrm3FMPA2a9HV/pNrc1ez3cADvpASpsA0BAdC2BDnAw8X5VGLQf91ZDraWXlajTHO11ikesyD
mOIXF4RjMfcdlxV5O5NkU276P2wV6NHOEHbkKSLMoY/24bt7uqRhrtXQ8Dtcqs7fnusBh2GYXOA0
SWczQG9cfgvUEDf7x4OI5vGH1Q+oACgJuie8kugUgTkOeIYoK7EK2IjgFdw2D04jlrW4VuEYggRN
dXt0KHd8tq8Lq23SR59DXru8XDa/sdTnbDT9CDowem8N+EeJoE0kuAO8UVgtPvfFh8OCz4EpO8Kb
rl6U+rR8bDLpDOZxeywQtRUPQiS9F/oJ4Hd1Rr7AGzOC96mmUxhqc843kh9knFOE8YWNFvhOLTp/
dGOUSJr7Wlbb8kw2DPaCD3jAzsshAosMQiwjFV+7ZJnFBTNXlpwtv8DiT1v3eiffyOsR9B/WGbVP
LwAfmvVQdRD3M+Giut0MgmKLDiscFAEtxYRUHJ7y9Q+KOPI7P4FVAvgTcRiFw5CmKCLpfD4M6Zsu
zfo9++ZTtK3lwFFuzCug+VjM5589oLn/pvfEmL+zaCB5enSeWj3j5OaJq2ifAr4tbIkxgcK+BV08
B0rx94GpzhG8ZnzD6QkhXpVcDu32jL5fUf1hvoevGJ+NKpC3r+2bLpyOwx6EyfHmiLmbycy1pJyx
7otXiA4ntZDVPbbtegg9j43C6CFeaa52QEMFomLfuTQdnLGIeYQoPEl/EqD722I4fUzxW6qD+JJC
qxMWy5F+TA/gjrObk/NRfUDSdAkOJ+RZwLe6S0KO8A4X/t84kgfEad2vJjbenXc7Gh4jRCJGZaBd
NDhU67GJs/Y3GpB2XLm4njiPY3IiCyrFglTfN1wIIfoN585yd8BDGHbJ66H3macIGAFQoL8x26SI
igRB332sjQ1fmDKHbGenOHuC9uj252NLrOUZIakcXt3xjjHIKQmTh/2JrRdl4PlO4UjR9rXYViUC
OkhDL0d52cRlvmKPwxeQ9HFJb96nPqQkPDZcF46UHIp4q32I5J4n8Uz/rk06fWVJs3Ez/VwOobh/
dOtzgIcM1a5z+G1OLY5Attt9nv1K/ihqW5vzyW2JpPT0BXtsK8/z1qZJmBJMLO3kwwcy5wTavK6M
4Ua+1rDD/8GEM8G9WWscdridDy6wt8HgUE5wf89vS3wS1tCsqk0xL7FtDQAxW84r4s3mTzQOKxVK
OEUkxcGsn6nLWIcyMB6dJQqA6dNnQA1xbLjDpeDaktU5kUEGEab80QGKbcHJvBO0XWZbUZp49fW2
gcC/1Wev3Wtn/OrIQuaxrx3TRXqkH1qNIDRC2p6pbIX9AA7jsT6+oPnOKhxH7n7fIZRfFnpwv/vG
LXhr4SdZaAaJjtuCI676APQN891zaH9uTp2us5dDHmsK8Im3sDfMuKH2X7+ZNDAA5EkeDi5VNJg/
gvtOJlkQpLNwGVWzP79F0HwnvfabDPYFteRNjZ6DffLtxwUjtYTyKmmI94xQsHfycfjw5eIQg8wR
CFYdKslgkD0vEex3r9/4se7NLfQLJmODEd94EHMfVTnpsI7x2k0eQPkiIatcIWFIMg8KGQdty8GH
aPzuDFUP4b1ehFq20Krt6zvbARj3g+Ug2RKK1X28rP5VCXAYwGGZvKg5Owlir7kbDg6DAbK7uQq6
hfAGL17lOYUZjLr9WV0Ht1n3dQiwI8iTSfpLFtFmYPRy/Ndqc+zyUOUWnL9O2RJewGRIomGzhpfR
DvYKJxGDECTJwxkELOh6yphzr53pc4ADLUzdO72lSZGFFT6nvjBzdCguAVk7OJ60JmR+4qNIxQT0
y3HPtwrfmuKEYpuaEdouNyRoMHp1uiXKNWwJIXUEJWA1aZeLof9lK8Ma4VZZvz4uDlRC6BrVM3P/
FKOTV7spQiP2qtNtWQxQENY95oHjzIc3BylIxF9TMQIab/GGMld3HI5/KPe+9IFvl14a4t+o5bag
TKOyQQxQhlSynM6qXcA5BHa2Y29Dw3vfD9sIrbSC+Rh414DpnY3SVTI24CfAtY6C87SYF/m0Arw2
8l9qZ2gv7ZNakscPi7Od5X9FIPjP0CFEu575d3osTl+kKpnDooRZ05j+sLUPTDjTAWaLqNfhF4kW
RboKPUV+fsYL8A7glBpTigkF4jA08NbGhAz6NG0mRkR7gAskoOCNNwvQYXM7PHcleABH6wkqCoKM
FnUnA8EjggWM9TvJQ/yvXJlv9BaIfb0zfbQTShD7Sfh8O7BUEnPyeUaf76QocDF3UsKOCK3ngqZQ
/UljXxzbJ+j6zQGImsEwrDPoZVT2wzPlEtV3u6/pcTgt1mQKTvJrvAXHeZ4Ic9ujWoXcPq99TK4F
q5kpQnFJ8E0BN2v2mAt1wk6AoTrBivj4bYuz6r8WnEdAFqMNDms4miD/BcXIoKPQQSoQL9Nmji37
P5DWRhCyzgA+IEjBHrsdC5tuKNMC4ABmgB15XcxDJ9n5EQn5/mv5ntNQYb9FMuHiIaxoEWWox9sP
GMb99AHzpQ+g7b+kESFW/PAa28FwFIgWBjsAjIuUtQhb+XqEI2FNTaPByv98Ug8TdsCcwSIHeOWO
o9Gn09U8lh/lIzVY/DzQTBNcpCAGgFltKdWikiftfySd2ZaiyBaGn8i1EJDhVuZRnIcbl5oq4IQi
Ij59f1G9+lSd7qrMVCGI2Pvf/wB/s/LoIEEaWIOYA707j/f/gn31DwK585zBGKiwK3CuRVTpWPES
ZfWNKwSA7dN74NUMW/AcdlhQ4DalMnv10dlBOoHjqBCCo9okl/g4viIIVYHtiz0bDYVz+/mjQoMp
B+cEZeMDtwCsWdGU7hnMMVO9LXn2jXcGb4avRqtEFdaLmUwAQ2Cai3XDg7iVVD2REcT309whnPnH
k8efumMEsxSmi3+0ZYypt1tcG1y5srsZ8aNwGzRofz9HcQyGCkJD7783N8U2Vod+ittDf4hvkM/r
ee0/WcQVrwsUCOFvbWx4QoVbQOdCtzhP+kRO38nbtNrNA1ehvw8HEf3pBI357rdU2JhjuoUeLKSA
ILTLkpNBY2qZYG2boeXBirTHxsHEiJYG9GxrsY1VXx5gMSGDa7R89G1mJxmH/l85hxLETzsvSV6Z
y4dXCEbzxqMd/vnP5TpdRriJsb7P6ctVlyDn68dEnlMY2X+ir9Y9KAL0Hk+fy0tB62gZZrdhLSi/
FUd+g4CTc/65vOwvu2IxmDFhpYRgG0Fw6Lenx/jJM9lZpJz3D48t0JBPBDMbMw4r9Y2YKKu6WRIN
wVpISpYK9JIzKqIC3LYhtWSEPOLW4pROdrdQRrfOLbkro/YITo8mDXBifZ3e1+RBYVoiMkyacTlV
kPRk1VLxm5R4YyDxR3hJa++61xNe6Xoo8LiatIsqZiSCDSiUyc76XdwP2j9eque8kFisF83+toZy
wjOhz8CaWbrnPesCaUMdXXbtmCV01hiH+ADTshQVYe/HKJsL0NryhAb7siDOj//fbvqrTnMrNptJ
M7kaw+JraSQMTrWY7XLLpu7Xc3W9N9Nv+ASJia92t7uuTQw13e54wR0S3suogvHQWRxDsQrlu7Tv
9ifebgykxMPBXlpcV9txvRNcZ3QqEhnY12ndgwuIWkELqUNuYaUPSyCaA4TF6/SLAnKo9TzJ3UIo
t+HgwMOCJUlyvc+o/flB+IU6GhN/GjgUFHF+21y+djdwe4YPjTbHRZHPA7/34vxMnIy+2jAUXrrP
qd5z1MMDQZfMqWDjf68ZoB4v2O7rAURS9OmozBhn4Tbu9pefi/Va1+nFtMQY+2bfJv0nKaPDZmEs
Gojzn6HCjLYG1vWrrPlStzXuvSJzYPRZclKamy+Q1vys2tXiHd1dplDfd/ScF/+GHtsBxwl9rt1v
3WobIMeU5+gqG3b54wBTpS3nKo9BcwmaXQ+9lOFfcK2DsDlYgDEsfxr2IVzA51hT13XBri8Iv9cP
070GlUczobWvGg+4ifPQSBaXJ60VJAjoaJDV2H61/XUO2HL+BQWJRc1vxGFA6m2xo/gp45UWCs1F
1mMIIy8uO+B+OI78FSTh67pC2kXj9aSts74zEz8coSq0rBaowxsV4xLnneONNK79I7nKdEkuueAJ
C6q4RR3dpxoWjNYN+7mDWL4qEHjgIPFl57fv2qJ+u5Bt+7PN7aijo7kkdBc/cBN98xNXhHEr6La6
VH0E1hjEDUb4mAFfIcFGKBfmREJvKLyYoNMxPjLpEQ0gZJfr7XoA1PVY6DjtwU+flQeThDRI4cxH
VgM95Ioh2RczDqAIGnx6rxyC6ZotA+qB4lJak9kGF/cZVcE1uIS/3MM1FCLR9Db5uM9lGfTtwR5q
6Y5EYYJq0dTPrgnYOFZgd7s6YiPIwnQosh5aROH1ZOiWUURUtVepwEqTc+12jwUqHVjNC9kQ/B5G
tF9BjaQpvPyzP+kmZCJAJIG+Be923XntCXYsW9yJoQOaYNlwoSza5Ri9xQeCYwhPEJcdfntYtKi/
I0r49jorIB9AVhEeWaRADB8ZuZrHnndXXX1Tptd9d5D562Vv/NKH+sXSyMqDqURz53O0NJEyYuvg
xIRbfI+h0MKHieABhUx9Pgd2Yr8bOJ8+fmz4HPEUom51Lr9gsGpgQEFmYyyBRlfB3x0D9UhDjIGN
gfWR4d5C3hFwvd3EtcPOgOHWY/M6NKcL9KQZfTCSVO/XT8sMYePZE9vuv0HTNU+fqRwCpaocgxix
iZuKodDoIoDxDxnfArhQ3C57/5V/pEBzacVcAXr3ldY81rcuwzNKT6ZObFpvNC1Wf1+uejDpFfYJ
ITXRTvgrXFcP02JuaKzftH8Uy9FbhZc9l3bv31I+IQW4/CyGXAPMWP95liuAVZ1F/3lxetC5oJkc
tcZ/9S189KaGYbP5bmuX1pmLcTNWdMQmhk1CNwnlCdOXUb7RHHAySMGQeijqaGbW59Z/TmQdl4sN
xSRjt55rZkAi+hpu2/0InJp7/Zi5suT0gPgf8PLx6zkqvhYWEdcGBhRb/Rbzf8llS1EdBWxXqNfh
BUjssISXI0Ugwh2KtRY+UIIl5R+A9etwYU4uWwrzqricyY5MNsLf9pfQKv3+TGLEDY/OmooQlPS8
FCW6ItKEG8qlmZqAWnwPgxk9VjXGIC9PtOQ84dyByo0QoHPMGZ+h5LjFrzhrQ4iV1lskytA2MO6n
wfqdQ9wdyYgoOKgOZH5iPzJsI3qK3N862xOaHjrFfnLv3M9bnCxABmBH3RaPAjFJy+c4C6TyBr4S
UBMmOclAsUBi7lDVrjaKNViovBLvX0PhgQnOx7kDFDCFY2ToQOjAX2z2HsOylII6LI8SWv/EmFO8
8Y5BiXX70olKYo8XbQGL83yCSJ5/ghvSCbDYA8e1tOHHMfIjV+2Ll9X5GwNNnY0hsFwdsdHcN7lf
7ZRdf9pXhXyMTZmx0KKF5IDTgbA+akKq2wjKcreXEw75Hk/8m6ZtXJKyfg6ZWFE3ILHE1I45YUXM
uS4mirCA8+eOh0sehNiqfBhLD7U9bCS2CdyccDMD8+Q/i455xHf4WEtLIy1cbfIK8TWHJXpJr0em
Aj9xfxzzQ6W0gDACK+DuUmvL+pgE20cZSvAWCg+gDteCF977CGaX34wijZ8Bp5lqUGE9ZfclRry8
meGPDSW4kEg6fI8phPUYPoz7OvSFdgsSbx4ra9JhKDAyTIMw/IX+zfKC4nmxBiJhi7tKStk/H/Fb
46hLA89tv6wDliubLO0icCVc/8RQXdCkq/uuHVj4ert8UYC3RPlhYgQKSGLxCD/LpEKq5kouaZ54
Djp6ImwW8KwQBG2LaVK0vwaAmKnyx0gSd2D4QNnVkXjYrPcJLtF92G9RYiyB+lbNeAA/wgbwMWAL
oEa0zhFjmewd/LAFUIe/5R2qJ9aenNuz7hFJoqNDfENfkGKNgAHhBCmS6JlIwQ7uRgAzNs439HdX
bABXcpKbXsOOjH8bBgJvC52yDUbaB78bQMGDI3xOFc2/Ehgoh0g9VKpAuBJMYdJuY/ZCM3fAqrjG
ktPNH3e73j1OfKo8o5zgcILpAR9nCdTwNcWuhuieU4cLfYSQiGUvEmpMX4P6yFFng8px8TV6LAcL
nHeQ4x8HOtuE/bOHdoPiqYbCuIHJA4ehd/jAVIgY7ZIgSKgp63Y75I84fdk6kba0T4szGu4khNJU
QQ3LTnR2tO9GYk+qfxQpeIqN+rXPXEbjNNy6nLDda4KS/x5s6fEZWd92lVvuO2YbU3PF8qPFBjdm
DIzH0WdljMXErsU/mNuPmyMdf0cPJ+gW8BeKn8MlBMeHX28YM1o/gQAj3lnjAQ2Nkj5qBjMfK1fm
5djvCfrfa4nL6QDz3crHz1tVfPACpfHZgeRQQnqI1ScWSFguoGRoCZls5qAKeDcCCX2KgzzY0Nfx
nphnql2Mv+lF4qMJa/gP5G0tROUuMdgZeN3WVgyH5m6K82lt/ANXWocOiwKXL6IvRBjfMelSnBdM
FEa5HoenGQ4gWFL7yxhDW72NunqsOOTxIgZ5GIkwXJU0y0AS/utR10O3THvPpsaPMqE2ubXs1GwM
A/RO4O0YDMukOXzcN7349Re2TVT3xnlUpuimt2wuP6FcoolXqSE/I/iXUKdrdkTAG+gA8S04foeT
oRuMXrMXArv5d0lzIU97v6CZ3Z/uYDHY3FHSP6Jy1/s6jx5GgHZ9oPccgzuV0AKvF/9sDWZilIra
MWNTIsNZQUvCPQhZJBDNwM2inndRD5V4QGwZKjxkjeAa5Skur+7Xonv5WFX6mxTCVCtoILfHr425
hlgBJS0rKdFiczMAvIfalGxnX6u1eyfJbbPO/TrrdoqRifvEG8F+e7D1njEuAGAu1tth2BRwkpEy
TAwcSkR4eHBrLmFON9rSvUwQaj0Ui494vzs6kM3oAUIg+31U4WsVvTV1OYkzDuiimm0zVJO+Sgnl
qeBnzLMmyviXz7QMqxYuW481RA7GEd8VJX7gADo8byT6F5Wowr/tSF5v4cw6Hei1x9nKqgRKwKbh
iRIOkxkxCeiY6I5eC3WqIQyemrAMkH8VyQcyuepVAPGwiE6XFYM4ruytEt71A76kx0yDoMsu6uI3
bKbzLl90WYNs6jPkd3X1QaKC++kMol/SixpfsnMIeYjFYdoAmCxR8tWgmYb92TpViog2eDtYEBmH
PtbC8zd2eNDFaqz456/FU4jTL2BQC7g1e47LvttnRBF3WJhzHHC9Ym12Dq5XXz/qWBJowEGCpHBb
8ry0EOyy90liaJk7HdxVgFqmLrDgl+bx8oclv2yrEF8wKH6P8w0Ict+67ZmAGnDiKBlR8sERv9Y+
yrDLidP3GssJ/QY4z2cO2hhyriMvv0BWxXwP0GEHARkMB5rf8gctx2Jqwy58oeSgLceCb8bJx4Dj
/ohZImkXSRMajvv80keGBLVGwI0caxvV3WI4F/Cc9UQGSgDK/MRwl2oUgx+3CK4p89SWdq6L+j0P
wBDpyRrvld8UHrdo7hgHciLdYQijwz+n4pQsnNwgrDT8WhhBnWcXw6sNL795MmRxfJAxCTNmW6Za
PU+RvEE91LLb0dx9Qb5g8KogtanRj75Moj/+T6DxOtxlGhtOeXhCOFZYOgDpYCjJwyLoRgwUH6s6
+4XbEaGaO+K9T1JcIYWHivmy+xv8FK5mWp89FYeLUHJ/QorzQagw+/ZDGeJJfIMCetCq5OlesusC
WEU8I3Q8eDOB0yOOnbUI+WJ9c86aAz9Of7rmeDtqv67G8ARgvMt+YOoaJA1bpRaHrjC96kMJLGNs
fofa36Xn8ZVGzN50i3lOqDlhjHFs7FsM7ZGZwImU/dsqvyQtzHBxgDpiKzvVbxt6C2jBi9W0KE/y
DHLBlZVQcfdirUi/WHzh2ahM79hyqV691tVEakmBT+5VeDEXFSSFl+J7nzoqOk/9+P29cZ/cqfd6
d1zRyYq9k19rOj1jpr9Tg/hJyvkOPpL1+x76uSuV++eZSABsFGYdwlz3USJfzcwbDnN4AjFHnFe5
q66psN6wRFy2kMFnC0yJrtzroZgjF4Mc+/vu9U6vGABwU6mkKITO1m1VLStIU8A8ppvriQzaUZN8
sFbAS9jZlG74/VPz6XkwdHXZUYzwiclRWXhF5YmJIoR6DL9DBVMXegrVUsTjEyuK1738mmIFlpo0
LvWhhlu/kiFgrweWiYiJN1UE/N5Ct4abJc06ikb6AFL4Wl7C+oIjQHvVfElxTIjk3OIm0Ou41/kS
hl06A+qVrPkKnPOD8bH0W2Q8bfltyS+neAxZMfr4ejLn/S+5DOGWSUwd9vGi9QbJBalHEfADu3b6
pmjvh4N/Px+2FegWK0bDdgLlI/TzgwLdKVLS3gZNwPFFf9INc91+HrSXfz3d4DQcro/o3Y30e0r+
Tm71hA+wC6GCrwN2pxTWLRMmLwTJVbMq+gK+VVS3QRYHTbEb/sLX6THrh+bx/XPOmFuGoOFDlNAL
zg3KzH9brDESRv5yOMAUEpnkgsk0VmX8Wet+4CMN8AGmsoQuxuY1bKisLj7j6V5nnRlMeVtQFBMV
s8fp82Ui2Vjvu2NWmKi0WY/qEeJmNhjjGJu9uyF2etXFL3dVN6runjl+IyTrRhppAmbyPZU04b9A
G9U5n8OpOqerQywUZWCFnOj5tGD0xbs/mGP9JNOXg0JtHnVgju/4IqJcJlgWIA20pHP4IdR3V7fJ
HR1CwODPgMnaS3qb4mbd/TzVb85Ztgcd42Ov6KIetAbYB4SG4shNrY8DBaIvjqV/9SgFGsMKAUmP
aUUINGdCYtL2X3G9gPmMOwa+leA9yJ7lWAK7Y59GC4aQAKmbHJu3Nb7fcEDl0qcLuzBXLmId5QjL
Aj4qwykWq8mycHEcUj8MhiwyGzy6ihwcCH2yNSAIDvnkzf/WIzZjgByQG84kvvJeLCCl4txDRK8M
LB6pkxx3PHprhve3JUSxUBKCGVAcEHGGjiA40hgZseBkjjnGyGSmqYfKFiiKqFUZfTHA+/TsO4U4
CpTYNLwbmrA6NrvMgIr/j8KMex8lNSZOb+rza7noI1Si3vxNzDKFDUJvhSHvVADH2DqA/KD/xZ6n
8Qcoo/C6o23UJt3D1hSfApVAT8ANZiCfI3MSGXz/6UkpUJDB1AaWKGCtIy9+K8TL2EL9i8Imb4cx
kwyzP6p2tAyQarGtGwSaVzuMAKWJlD70IeYnXFigGZEZuyLA5Bt+11BEibPvyAFIDMlTNzgSfoDs
8UvfcIWuc+OTfTaMHtii9w+XVIkJOVzh4I/xynaUh8w1y5iBLQQcrjCDl47yQBndj3gFQ9L64Axw
Us0IL7MSe+zJ85o0VUh/QBMK3ZQRDXxO6lqMPyGQaqToMtiT8T8C8F1hpzHwXiHcrA5lEhwmSLhg
34iG16TGUdPfE3N2HedjVBYM3IQ/B50I4cITYz6Yahxjp9vPkipqdwdL8npBReZJJjIeejVt3Ju1
NRYWkCih+aZvge6UISNkkuYgZDFAD6iictQaCFMuEI8hQ9CW1hFTIUcN6QeB84/fdS9igEyvD4kT
7ABMythQwSHDvNuYlTExIXfGg/3zj5X38CGY0RlJG5YBiaTYWPTWDOa4jL+MAogPRZ+ro+egnqQ9
yFu4LLiBjnBwAPeCKwUYQC+p/5Wo0HkvlcNdZ2DB1JdVdKts8gApf/CHw9iMkRyZDKC6iL0gPb9t
efNYFjC8qIkQ8EjLPPmt2rE2ocU5j15eF99GOlzGx8urQmwgCDUHdglqMn7GgxlD5dcYi04erc+h
n9H3UZ5Vc6JsECJdRgAQhGJEH09f31zcjQ7M4lY8RsFvJGK999dYnZh+q0I0VNCYi5CR7b4S4wPC
tq9O62MalMhEqN9sHnE8UDofZk4MGE7ibnwVye8fh4l3gUZr2DLG45vq5cuFHrXsUAn6g7+HkDEq
2csj5f7IL+BjiQkaM2ziUK4JHsURFxhr1QXxwNhkguA+I9yBX1pWL9sor1DrdcieaKCZMPaDp5gV
Ar/Vig+zVp+Zs8IG7KVMh1t92Zu2nmEbLo1B+KsVkyGWJmFKwEu60+zxfYZGi8CVL2cwzu98YjAp
Jmr1nrcMNAQqNb+PdTTklfOhEkXJi/ACxtFl8sIVnR0l7jxQ87r04XP3eP2GNfzcP5bAUAJJ81UG
9452QhbN6DqfSy8x2L+SU1hvLXChs8u1ktI3qXX/lp+AxNzHqBhxwT7tjIZvQnyjf9mDYxFIA3Uf
JhMwEIC32SQ1iyvBdpYkJy2mMRHzWpFJbgoZFPyRp6fgak33fv6DUwjzms/4eEewJwDkeR/tnohy
nsjBH7tW2c5abFdb3rDqwc2jxjX0Nbp+mv3tw9f88j5BTAcw0JQzjUEh8XuwVXowj7+eiVcVtpvX
xChn/ECQb4VUOK6owBJ6FCtnnFJMZvlU2sIqd863byuPJYo0v87dEs4GrEciMT7QC+xm2s/apQHQ
RDHIzaZrYCn3AQHFlUg/iCLec4DfpG8suICcdkxcGe3wzPZeI04avvR19vMuBDvVL05FqiWf8GK3
s20TEWcJCPua1yPWiuZz8r5pnHa3t3WeskNw60oIgnMo9pARCq+bmH8gr9W8D1/tj6Z91QMYvEVs
sDikGHD3eGn6LXUDCF6tBCQyeiVM03k9yL1v6Jjv49eRRupB9IhbQtNcqhX64W9YLZq+3ZWQhANy
WVhcl9HXe82riTTTMy4dsBhir8XtazOARJl43cCp5FxhlgIa9rn67BI1HiAr+Cq8muE/XcqmnMGc
ra068PyrVwlsasgJDg36HVAusbEH1fjqkb94Rn5KvAzg7giIiYwpRgnwWuPSg0kJWQCD6rQ/JR6K
pisFu22QkUwrDEqHnywXKepgaIyVccutfQasUE7wfQUjBwTnKatoMGjFBqSzFByFs39CT+GPuOeP
MeJEtw/TgK59+knYoFwlwLhfS0DCbveow3Dlnx0YwDJEOEpH1IZ9G0YQTA/Iijd6KdzdXuPBzWpp
y9mtgQ1oPM+BDKGGSiDrdvJpO365OrILcw2fDhs2FcNhD36H2YOoCH8GvmXjtc55UY1JpUCzNpO9
cydY7ciX+UQ7QQ0Kz8zdQrYU5HAUqU+7AdFEKxmAzfCK4Lgsb0xYxfEqTUCjf/hHc17wPe7Pbbzr
VIkuqeoUfj2mTwzQsjry1//amH0ImabsUWQG3T8BLOco17D1YWcaHNMHmIG0RVPGh3vBsp4SK8T5
118z85nnOJSaM40JAcRahGO9Zes1fRINOOllQsnPIzVRx8ViS9m+wrVG6Fgh8gNgri7pw6HhD8iB
TxEIII3dUKnRiMDYx3eF0R2a76pwHnglM6jvMB1XQw5giiBEuq7qMF7X1sKgcWsz6gfxxtXtnT4B
6twq29oPDwcEoHg2AjQnq7t7R9tRTZHN+xJT9wHwrw24ifNlwYLAgtWFzddfNbXbjxXAqT+8iIz3
BNucFquMR0pV9zm8PB5BtqP8SKbFdm7+aXtgTRJw2fV40/SPvxUzoXtcuaYrhSoDj8ekCAfu81Sf
2h4ibwWtartvVHLhcYBjyIyQ0zcTY8T07DuBzjamzFYpPzGBmwL99TLVywOKZWYIUwn1HvAtc06G
ZdrpssFjgBkbZxLwiftIgY6xmP/DQzplix0E3xHrosza1EiKvebhXhKRTJggLytlnL2x/eDNniNK
UXgM+FC/AJ/TzwvUBpdzi9MPArz51y6JOrOR2OAbj58SNAgRBEqRSIXGw0OpCGHombvkQ1C8UnpQ
DzgoOzlhwW6pHgfnP7AymzEpbG/+V8ED2votVGKo7e9/tfTZr6DWwcGZcsZrIu0RTfzyfhjYUuMK
kwaXmkJ5QxFe1tgswNkjSwEMbgr9mTvBlBj3EEQfbJuEts5bX4fIu4TVB4mINccWPcCzhgMCp/El
cZz+WWyTXNbaQ003LvYUXfiuU5cacMxVG7QIF9A7qFLjyGPGMzcZUNSRor4AX4ibs0h84ex6s4X1
GN/s2U0qeGgk3UHcwKi4E0MYjoz8yEMjTYwx9KQ//M2/oPP7XHY5Uwjw4QU45amlJRk7xpSapZDn
hNpg6YuiQBCuyDdsF9hqPyuM8IbkNnEosAap+vJkkPFHlP6EhXIHXnSVdciYYoxD4KdMvwU9eR3l
avoqU2o+kTmGDeg2UrZHbm05f5Yz6klyD5j9nDRWStFk6LyqMkPzb2ASnlO+FiN8+Q34Az/wZWpR
gs8kaf8sR/XLowbuEQ0acKLQuafFjPl+Wgf8QmdMt5T0EJUTDpCiw0VcjhDG7TP3N2eGJ+1+kRKx
7C47/JsoS/HcBY8rbIqFMpZBy7ThQuywkzJuL2PU+3OkSD2US8l5BNzW84qsW6L+Ye/jp1KHB3Rl
N0xHzlgpDf70jPUpxIc0xkPcJTgSMeYh1hbErIsbLaFloHnYk9YOVbM8UoJrkO0CjHjMALNDj0nr
lAEC9Ffxarzu6XHinjEOgOCJ1wXUPfwqHkvyCR5ToEdlTSlXbZjs9ZPHVIukfRXKq09yPRYZikMk
4T7qcp6TWTFlOXCocprJrgGNUbUeALveZdTzIIDBoHDpd0jZPVKRP6cUp+y8XyIgspZsLjDWQF02
UX/6dZUDzCPChJDabSfPSD4VVBHMOmjrZMR0CJEkSErr75G7342VGcOnxZZresKKjZEPEMH42pvk
zUh+LqU9BrNIylkkU2KjLsgslmcmvPDRjt+zT5/T/EnGkKhiXBgBJc4ITMQGgKn7DbPImCCQAeZ+
LvR6ZP7r92qblr7C0IFSb6pt6IeWxZpc3xDyg7l4pU3NpXifIANDCCKD0ummVSICHntEjFbeHP8R
a0e+Ihug5n8mBFwxKUCuYgE4t+5tBhnbRmHKFkbuHs6wTYy003qhSPtB1OEv2/iNuxJuwxYWBwF6
0zEHh7s+1Gv0+8EAQN7SVsxm8Ke4W/Qlxegalhs+kBV+mJKCJ1D9cDyh7aaWozvLOCiHMAXSFfS7
9BHJY6RGI2NMJZ5huhBVCZ7/Eb5HKBrw7nWvIZw+Fy6Jd4IF5mI4KHIARq+5nhF4p2KXYdrGUiOG
8u1hLbArndLfDpkC05yzDpguj5+BefzOp7uPJ8JUwNIxYPFf/CA5ZecCFF5i/TrElQBspbOVxfkP
jzGcYhqfVV+hOK99Tn/hkkHrO1WmOB3B9XZ7vjhwR0wENa/MiDwat3A04BPZXxjot7Suqe0hXcCj
xiGIdfKe6Zicp+VKg01o4aUUY7iHYnfBywASjIV/R+nl3jeDqB33YsR9vwwODYm2STsGEhrylOzw
R6Lbg9S5Mry/Bls7eoQW9igmzBgHsDNzrb2++4h4WkEdodtwBwOk2OHWqX2M0MJvQiZpi20wBfYb
zReW8zm6jxg/Tu40QDvWwVvuYA13Ed0sUjMkMWkebLHC5VpZ7eyTSkLjqDNn4M/exzPN4cu+xz/M
EwDqxpJNuIMLJSmALzM2g/yoMDzm87pyQo4sXSeVw3bcm57pHAETeBJ1NErIjQhJLZOXi70B5yrW
cpN+fPPBLnnrcJRPQES4DPRt2FJDLVR3GG9jgqPY6OjCvg+FnnE1MLSYheJqI2gn1NuHLulHDKEi
aM7v0cMy7GVjT17TO+6IHgUnuVrOObralwSTkgKSMyWt8/bPzi2krqkClANEUjEnyPDzxAMXES7x
bZzPiEtigAHmxuHDZ8ZBvJEhLNbWukiNYiLSm6pRMRXXBnIcMT1svuUMq5PZqB9d0NPdZ1uP7DWc
KbZL3OAd6PkpZk8eXY+tE95TD1n5Z5e+COWA856/xiBZGAYIRbUZgMG7YyNCzWmVQZnRXOGgk2Fl
PCTSIqn3b1dYcN1ZK/DRy2yVJ2F/8cHYmtBC8n7qkEzYDA4BlqnPCD8frHrP69t6ii8VBPHkWwne
GMe0iRWdz5F8HuoOswSnCVgBix53F/ADjEoe83AQXEVcFLQdLYUzbQ+w/dgemqiyx4rDTCiiBHHs
uzjGSY2Pdr8wRKqJ3YTVD5H1CVHMi39pM7iGTuvm6fq5LOeFy17i0MDikV8m0v5ss7JGmN5heY4H
3RipnKvDpe0F1zFaZUKg2cYwiyP7nONmJiwxepHGQ/tGsk/xuBACfx4OqAIWuCjVoMRNblJimVkX
WK3uWiynqZrwh6uim7fN6DCG/cM7kB1kLTRJKZJLyFuYZvhwQFmf72AAPw/h+xLScXHEh5CL0HBD
cGXc3deDmO+T1nf6ZYgJU6TrghP5juFdFhNp8YqfbAMDUxgL1U6LtOw6a9JqendLt/qxzIFlwwp3
FcNDnEBECF4NxFvge3D6uXyNAbUjZQXHzxPiWx4NzGv8bfaJtjH9PxIRk3P9A58Fn5Cbd/POjL+X
Gi2dMfz4XfbC7ZaSfkTl794ztipMZuU/JmlbW/c4WmwTajoGEdXsMebhqQB6V/AxYykAXyfgFGJP
AGwvHW5xtSN/c/OxiqA/LhcGcikLJJCJdFCecK54DNc/4EdyQoZ6alrdHxhgWqXSyLDPyb1dKLbi
IgBnEhZWLkzKH8F4Fh7n4XPXtx+TdjKAIiVYmpBuO6pF33zB4LRuE6IKpwjKvCI0I3MJkxeZCsJt
rHnBCG24zvvbGCGtsW42SG2fGPkRX+PmdjGWyf/d3KeP8A4rT3cH/mBZjbh2fkODyMBZZ6OQgr4n
VUOihcMj3NbeUKwbgmyWSBXwCnl6+w0k1nOk2K33zxNEHmrWIJYWFa4qvNu7m7vCyq630l3c7goH
oii314yurocxh8/iaNbbmBmHaptJ7RZxl53jwcTIcGMdtUnh9OBIbCpcFe7gBf5Is+qHB5fPODEI
u7A7rb9xBzN2B30Wk424R2IWiN7doepUhJ0xsaDAGf2VQBqEctEt/3Qf3rH1mp0pvhDgdl6H7Meh
NaSb5EjLPXQxgR6DjCTIdUZwAUfGaRvCcgWMIpuNAnQwEo4Yn8Ob8GtQ1Wa4YUTrckGGOlQ4Er0Z
zaAle3olhQt+KXfuYW2hktQsXNpzaEiKe0tvjrib6R0F65CWHzEewa20j9wyODLCTRqhN9RHwXel
1y8Nf3B1wQ/kUBHgkMG8AukfeyucTCz+Q3Z9dthf3Dji8aB9xutrx4zyjPd2AbUF2wEXmpAZQRQP
iB/gYaS1mB6Aou18VUA5qI89mgSgRNfk4vkv5u7zrWqXowe2aw/vGz1CbOnEEnVQ6PsmKPiS8eWh
WhcT3unAbS9sZRagqYMhmw8mlFyifizDTxrEQiJPJcAZ1rdVuC4Jza2wMLhwFiBoQ6kIX7n8a3E7
f0R3iFTsEdGIDWJ6ZpqV1hOW2jf+sEXcxi9MW9fSSUZsLVzSBTpjJNcY9IIRP9oGrhj/DpDDXAXm
Ef/Z4M8CJ/IfrNDvoL2yFALgCK+f1ZEPsnrZkW7xjRG52PBuDwlTApwIE3rUPuUv9F+q4NJBaiKn
/T/UwyDULTZFHBTAlM5lqSUsnsGU/C7wh2JSA5RIDr7KI6YHgDNPa7MQp9MfTuUBv0b4FrAklvlR
Gudewd7PP79MxxeAE1c5dDv1eI4M7w3/CrcZJnIWcv/oN9O+0ESYi7lqxZbxJ1LIkSkJtDuTUrzT
sGAqxvtXrPC4PayL81qrnEyuwUaC3djmM71PPSiuKT7rDkxx9nI2VhrY77ACRYCPtEdJ/5n1sMc0
sKozOANqm9ecmBOD6mRKdOEBb57JOcpl7mSzwLyfn8P3utAkWPhgJGRnhrnLANutRl/f+GPfRWXi
5EkdwsGbME+2acccFbI+0pmYfeXIEUES2/LbCNeJdDuDqsD7R63p4zJuI2CBj+SW/KH/oaBCg5pB
SztzekjJ1X5OhMaFE0gh/CdizQYvB0YwNOTkecynBVDoaMtsiQ2FbfjXd677H/mK+Mm/2QRL9zZ/
oYprHQV9VcDEZarOcRTyPuJgmxEeTFebwEa3ZzW65s3dFQeF98g4ZJ2vL3zbucEXHgjEC/3ZB/aH
auHu1pCIF0lziNN+e0TrY4GI4Vb39/rD/mUIY5gysXMHnEwDUQ6xv2c4SiC7pW1El+CG7vtjUQUi
NeObIB2OOOGePIay4Mjy7JTVSDvx3oC2cJ7TpzXXv3agdsOXvKRQXgaMpqGpMB119BH+6HWIVoBb
xE7W2k8wOXgkl43oARWiB0+/A8xleMzbUEwqcRbbSeMenw3mGfLLxlLH3wMjUEaAmBZy0BdFwHy1
P/qsKNOFQOT990yvgX7gHeJurayuA+fLpAEfxzGgJHbaT90uFjp4XrHIA8YSniidzQyjUuoxincC
HgLT/9jnCEktEwXMfYMeSgr/OmKF1eTdUq8hndMDAhc6OJs4jIPRML7u/Bvz5w2gspY8kMbeMwij
eXA2BL0a+d1tJzZvsoaoBbDSF58LmfXNwaCPy9E7mAcoklwn3i9Eod+qNkgPoDHjWyktBi9KqhlW
TZiTGGPskcDPiezboRBktix40vzDQWOIGc2ZFghM8I59D9sSnIV3iJkZtYhAXVkkUI0SloKUgkBt
IVgBaxcIwFHIXwm4pAnCNAPbBYbjlC9nJ6fBQYeCTc+/6TZeJzoszJGIr3z6v9Fv9ITu0EBGEwGL
uDbnJOf6gy3opMX4gTUOwr5mjMfWBUoBxIX9zxJwhvEK1TuTLhlyHOil7DyEETxEqtekjF7jy4gC
VXsPSWC5jWia3JaCAk3IAK/Ps0ArgL+JLjTXdFrADNnTF7rCxx483P2R2PE/6GHzE3q2kItVCZ4i
2Lf2sndSJXpAqP3HN1Kmv8wseTOAwRMaKoJpjPSxBB8U9lAQ+8G2B4J1+rULv61dAU/iidAiuxy2
C83LTTqTN85/cKYYvIaMXSboA2kpadriL6sdfry23vLwTi6p5nHdpLCcAZQGdQp6YdceOxEQ3m3z
WRZ+NznTdP9H0pk1qYqkYfgXESE73rKv4r7UjeEO7iCK+Ov7ydMxMx09dU5VqUDml+/6CluPvWZt
a7N3xio2PC/1xIhPofvC6qYQMMoRk3C5LktQlefyyvDwNUvT/TpDXez99hwHFqUr5feUBEAP+LH3
995ijmhHWnwGr0fHjw57+vRFuB9m2CCnuBEigt35PmkmvOLNl7DOqJ+0F4xF7HljdSmstdEDIuJI
yoLkq0z4J7/bisxTAYCbQ6q1clAdPHgr7io2KtEljMHx6ZGHg7GRjQawfQI7336xLl6ADxNjDHbZ
oVamJUkkFFQeqCe638aZC1Z5oU5hoyEdsbEBAcgr6Fakbwh0GZIw7qat4SoZVMCiA8sF/aqCEb+d
rQ1zxbKNWXK25isgRIkjDYJSkXsiSq2JIBcxllpcIzSA+gzLLb+y2WkB1PYdcyoSa9Iq2XHH4KQk
mXNz0uy8HhMrsxVLjjqlppHKWCK2eV+/SZ+JDT+2Mat3H5i6xZf0Ae6hpFrg/TvxtsFfgBZFBLki
nrwzRIyKRMvhBiKvSESHQJm90fLx7eXC3PNupfQj1KTAv8QG7WGGp48EO60yRgexwBEAv4LjgH8B
6YWhJ8GSYBvchKQ+rchV56t9dhxau4m/pFRKF1eFx9I0vJ9qd/wUmKIeZW7eiUa4f0w/jwIINK9h
BYa5vkX96aeXgKr+VgSlw6+uN0WASqLIMGQrA34dDCTco84HiBKjplqKmPD2H5ND2BjyjJ54bfgD
rp8RnwDsKtcPcWK/DC5byHzEBfwtajtZGcTtsxBvG/SZwM67gwmAczJPOaFfmB7Ep8C30JwzhhxF
FT/gngOJDnHUFwG/Rl1D9549CkXhlPltSJdvssfyAFjywwz6TTU9ZnR6LDhT023FMy4IgCogcL6Y
ITCA+KS2GddE6xDkhEDnsQBi5V3SxwmOzSUlPQpPbfJdkZjG2sk74XvW2DjPUwgUXg3tRnfRSn5L
kK9/PA3BSATuCQoqOASC0xbcSDwhiFK4W/tTvhfCm/e6Le5jXgLKkX9/hZyjIaEivBh9xadmjbtQ
mLagaPku0pKR7hDnSsCTOgRMrxLibIoD0nAylBtNBCIR5JO8WAvWg+KPaNKUyDkovNZ5hLeFNTZX
lwlpIA8XTcULY6qI/hZYELr4qR5BMfgzrqLNj8LSwU3LjCf5Ymkcg7MzuzfoxtHKoPh5w9AJTINL
ApQMVJIJvNDwqgWiBsQO5wCbAyP+DIHOY7Ee3GfIdmMV+vJL/nzrvGVMcADtt6016LYApGT47y20
L2syuNgdSOfnz6EGMNOoQ2sMWU4YU6CuUA7xjz1CHZAzcFP4UszVFHSLPgEIcC4idwuXmz50vpcV
Xhs/OUy0RLoRhDts1Zwr8CP2n8+V7gkeIRTPoiwcX3KXAL7BJG1x23DBpD3l8ChjGRMSLoA5hKIE
cQ87AEp6LnmO844DIJN4Qno+qDcINpQ/CBBSnjEDN91XYqcDaUQZwfND4eHs6b7Jov24Guu6TkAs
R2oPEQvYICJ1PmFOdvfgNin+WBfQafAVrALfIYsXH2W1xVhh3UPBZib8OL7r4jNUw9STLjvjljmn
vz18lDEQ+6QUmsySqIf9khRZdcibEAQMDTQgp8Rwii5ZH/b7PJKiEx3GW26KFQETKY8V3DwGWnRO
/3Q7FuzcO64SMyonKsJBQcU51yWvA3gcoRJqL5QfpKtgG0U75QhYFB8671ucqqjcu2fioVvwM7nN
iBPlo86xAYijCio1HgEiwofkUD3YfmvYbOgo4CnyWiAtOdKz1psp9hlaCFYXXvvT1d13iBJjPZCm
gPwCmpOmBboGffiboIkJMU/gWF2Zrsz/FfFbATtjBOcWsFxNjAXC3rHokCtimirIw4QGYZHVBjpG
yCc4uTG+ZnRR8jxGqMNCKjHPI55S8vsgrsNq+04E9sfkQ7ax47y3TXDxiZR0WTblIY/nUmfjhcgn
iZEOZjHD6FG1QOU7E39PQMfIlAATFRKL3ZJgwW/WIFTi0eehS5OfCyntIJMQZ/8lmB5ehVhA5mjv
k8Wm5ojYxmxDqLhP/pxd0lsWswkRPB6SITD1ngeyxgLOkvFd8fEi6KGM8uO/EBTBDnNDiJz+d8K6
z+LBTqdj3ap8HCHEBDRZz9WWVv71WnLs0FW/FPs8LthCA5KJz4kZA16EWJ0yIFLNhiMgr/jC0ow9
f0U6JM+TKH8XrAzDkae6ELRMnv0pNzcMg30dqN4TvJMAAR58VATcMdJKVFaQTEBQJxLb8G1RXuMr
YfHHI4XsgnjgNdlpfRYyvkeFEv3GrKjMJX0X1LQ8YqwPTBKXYFQR9vEiFr2E+r0JEzzqRnfD7wpP
2yM6LxyCpKezLmox8l/XmpElAm5MfAq6KrgwYi3QehXxnSDMS26F1z94FotlAW6XlbO3LX0tOR9Q
Q3k3l618RkFp8Np24b93BouCHgs3tL5D5tPYcUcLAjFCAQ+DyDCGj7rlmAMdA3SbygY0aUM2DKje
Jym+f/e/z98NxMTuFuc/tPfnP0QnBTBwrBHizDr82vIaCq9ICGyZ1RkfPblaUxFsfaWqClUHzbF0
U9JsI3Cw7ZdzYoedUKTVl/Nv3lBIB/+zVMa35IrSNyfttI17x7UArFt06DaBbqyd/ofOCCSc1G9y
4mX2IuoUcPtfgCv+cDNVBv09TuIYUIjE4Jh5RALRsjIqPWnaViM4GhiFFZ5ocrOZh7z7DhNd9Fyy
lNFPyTQYSyhYpdTcv5EhPQPGFNhqZhS2b8pT2GhLmUNTD75+CDuOs5LyACIMkWyRuMHdo7lfNICf
iICPfzutCCSFvT2gQC3iBvF/uTKPJI1tlO2sTakWiaRROfzN6cXJmfoC7KP+hHxNJ77H9QFCjsfr
Stg1z924DVlm7EkvYECyMwbDFFYNru3hHs+O+IQm8KvAC5j/SNsnUJYxia4lrkUvSQRDwsADnTbk
1j4wI31ZEliGuFtOO2Qr7HQudxe3NxUokGhPBykfz8ierDVnvdP8JxW4CfLGNSKf7T2AJoChYNxG
++PcoBa553jU6b572Iv+gD1irrmL80A9djv8dVCJIhT9NrwOqEYaKkuIyttQgexoeeG0BLDrnHnV
a+5fViIAxPR4DrFsEpLd8SxyDodLoXHYrvy7V0Nr8KuB/y9zkoMjK+O4Sjqkh4Q36aW3IXfnNUas
twHvI6UkJF7PFY+X/wxQ8bh0w/rsXSW2l8uEz/XixO4G9yu70oJflHxmz2D/OL7tzj6Kuh0ICtIe
GLBmqBo8lnzOdm6bq/Qo8NTM5V0b70v3WLsElYl45/N0jsmGt1KzqE7MOea6+DHsB0R5E8t5xl7h
NAdxsYphNbDwV49ZDpGhQnQkNx/6lL3gKYwk4TWYw+87DLyewdBy/oObRhuWsz+zcP+98w+byNr5
5oQpWV63xefhYc/2PkMVpjGdsx2xZRmhwT6HQssYM34tya6btt58PZgX0xtFdIJjeozWBHGXST0B
jJW3n0UB/EcGV/TgYcRJC+78cW5xRafigqMgSyEJ4+WIRFbEsBQb0qbWkKPmVn9tds5by6tmV5fm
xzdgAsGhpGQTZwY43VBDdxkTDPGiRBuQhGJ4CO0/adIhqhd4JU2f5+qfagxg1xLqrV7nPI57PI/O
vqaDD5izQWeqT0AJnktUKXh5aQUIUbtl5XF9YEdh1QPe8MqNiGneKX8GfvoxgxeRB5xGVsiwzktG
sAecXSeapaxBu70yXBKrz6z48p4pOiEqPNS92XJue57i0uVqJHRF/RUjkhk43DPoqBH3JFOGQDqR
pPo6ZnuKbdBFSwn454QDiAXnBbaKJvyfyl6fKmNpL0AeNuWvzJSO7pjhU41o5Ov1PEyZL2jOMUs5
8APr758WMiemrd/EawqSbIzcY4JCwh9iwrgZt1Nz/oiwmC1gwQ0WiDemlphKFpjZ0qfaSTwQhcfB
ygGK2oqg+6xdtNvz3/VAFp/wWtX0/aJr3FZJO/quqoSFv2HvHRou9BcHoMHu483qA9ZFjshfTNl0
ANCIxS7nne6e2Eo5uPdZdq5TQdz+dsKnnOs7ojU3hJlyOpMSAiqm9W7ETkw41IADoNugEeY4De+l
pj9/T7lt9jsU8Tu58Yg/8t5Wgmf+d1xwKUYiYSL6QVQgG0z7LnE+94gjUxzpdLyMx3+9I1J/MTua
TEpUH8QaIrHO44zB6hL3WUCYwcnFDAjTClqHyFhRTy7iuibyRLx7uuOcGpmHEnNQ9/4eI4Ruv4Q6
p6FMwO0YpTkkVjgHT+MDYRuCoYNBBHJcD619AwgK0LeVE/AClIWwJetgyZ3K/bbgtKrmaPOitzOB
IUJjQbAwi6cwQ/ehBlpPOIivKTf+a95ErB4C0RD1SQQAtjH0y5F7oqHLVwTUv8b4WolJc06DJ7vV
6LOsjuQdWB3FSppTEZrcV50fcflIEL4uqevdmsBD6INuUIAFsGvkaiTt+8OH5DSZzDjvfLxypW+q
IWeI8OEqCcfT4WtoLRkqBOti6xuC5jYs1Cjxsayjxc2e4zZCpJchrfC7gkBNLXxFVsgu1N+LcCNC
ZYF+l+JDcFmvw8dW3bPa/nLC6WTqr+/Bi2PPpPHW4d2eyZ6gvM8ZUhq3JESGRRg2OBKXk/9DWLeQ
C5f8fpLX+DOgPBZFcBigmSEKOYa6hb7ipCVTHcOgjz1TZHbRnzXlUPzCrom2X4hsFMijE1wZkRyk
0rB8mvZ7hU3IfQ66CP7E58xM5jycAwsNkuypfLzPvzGuoCaWA6yjOsY6xKmiO+m8MZZ0o3A75ddN
X2hy0Zh4ey1w/Uu+HhNwB6jLaOzRQz6uHVKrTrzg1PIvO/RSpARcndu8J1gD2qQQG/vM5Y54SLXl
DOtfZCKM4eWJeYx5HmMw9O2ytbspaOSSoMgEvp38uTscPCc6EiqK1PCYJTeX+XVKDhWhS/QU8BN4
K93kHU1KNkk5H13jetBwD545Rv98Fd0CM7wPHsDzrkceSp+EvGj2Gk77rtCWfNxLgg90ARgCRdjC
WvxyaXJhMMnWM1YL+gb7u5ZL13E3FimYooTKoU5pzDzBRCE9RkTCO2QPFub6nL/aAYV1MReY9mO6
br1iisiBJZ8XS0AdNynMdfRETcsGJu0ImISvGbZzKAAy8eS0HDwjtOOst0h34GHPk0sgIpJG7UHF
0Q4Y4GSMXigamRzRPZDy7QgGStqdV/A5iwphx3fHwxMQ53kZnTjgMOOK1gNBHpNyIFikxZcPRfKP
IDvMJdSIDWhx9NYoCHCNjKzMzAWFCgkQ4rBgnSnoQRa5kNSE/HwBj4rfrAXPae+IgOU0Vnf8PZTG
3MfsDWCgXFebYw6ZyKy/kJBY7uwlw1x6Au2r8ntQAEERPEJyTB+NPsF97kfn0Z/oBlETvXA94ITE
N5bjN21HXdyaQoH6jvsT4lMdcWdp1H88QZhQgKZWUCM04gOu/Ga2T5q04Q5r+PYTyBGTAFAnN1wP
2arAsomnCDipIaPBW8OftV4T4YsKeswhXNf4DSKMvIjNsqFYRJzq+pMvqiahHSQiBHUSwztqkH/j
J+yrgqktKhNwC649gUMDQdM6SGqUo7zjg0rL5E1xNx8UFMGH+zEXsKpPTDllI+Tw0kEltC4qxy1k
nAULuCjLo2HIhj8xJ5C7A+4Sg09vadGRd2VqwbWwQWxr0zfl9GHedR/OMMbc+xwSRMFoQOFDLmLi
exPLRQOnj7u9sa+37PMHfVAntxlei+QyoogahNND83ALLplKlhwRTbN7TorXByOy84P3z/519fCZ
k2XsysuOzYfHgB5O0b/xbUjRcsDP5el9WBNnS1i9FZNTcUFzdBm12T2HcLSgwSDCKWohmGfyC8sA
cvk2gm4qSa+oU0HvIRnK8Xpkz8Y+ZS0GajjN+ObREHaEWiGHvSKqE6rI630dhUiukTUnntYg/uIo
5SVDNfkuCqqiE9MTR14eR2S/kq0oUW9gciXr9J7O3zjAQf6YH2t0m+LwAC7uEf6cKKgBgC1SGbri
92H5VsmScMqJBQ79WelDgO7iYLDVU3ubCoxO2nMVkRv9IuJYF0jC9fAxQB2Qn5fdXDB3kBAVl1ZI
NF7MLg4SNtyoJpXJ3m3MLIWOZaqmzfAn9sYeo3Jazt9osIacDpsduDuALOMfEbyj5uJjV+BLCCU3
9Fiw9rTcqxTjOWzy1uxHxn1/csfcQ9/XC0UQMaJoB1D+ceLEpH7acljEnauS4snvgWhSsrbIbwlN
XrmeA/NzBu1j+8cNhSyJ4x83J6srhqaQVwGHdUvWG+srrBxUUC8b4juWj5DDaAhMAsTG9GRokTS8
YIswfCU1EjI2gH7YFHjcF1SOzvh5pE9m3xUGoJA6y+kdZRS60WDEoQqEipEXv82Y21xzzu70OUXT
qy8rqECCy8+gbEtr/hjfPCTOGBNEKieVSFbGpKOig6vEUMo/afC4LIqzd3vEYOGg7mjKrzgfAaPY
eI/P3RsrMPKcjfJHQewtQtw2YaAaAJj1/jibW8ST3CBUbv9SucCCHpQXTzCuAhmeEd2+E+imRX8F
vQU7zfSFFBg8moBPwEtt8IqZqQH/AFzqcREDFPANqu2Rgzv5Oo/oM7forA0JVfXOY3ZLSEyfs2V8
82nAINBYYUi5ogst/WqLWpupdFjPbsQVCK0cQx/TQIlgVHex4LmEGTkVZXtwOuBO0KtguDPdhaT1
qTNL5WU5ZktIyMhcGlyjt71sQ8nVBKRiMpGb6UkPAGZlYDL0CqT6lTZxWvgkKmGnI6SbE+a2NoCJ
XsAv91FNCDeCbmoBAqY+k9M5toZyq+Y02rsTkVzbjx/7O9Y4gBUAarTq58wY/8SpL6C+oQehtL0s
HluKUQhkZL8Vni0A8ayNdcpCyfoy6GNi+WATRan4TWXUIv2BEdF+EFw5lA4UZP/0zFLSoG+/FEbM
kD1E5EenypfaJtEJxTFvZQ5uhzNWORa6eqsiw4KbCe9b7OpNwhyN6kUO38F3WxKQDwqGNO6RPReF
X80+SRPKY1TMTne2c8RDScmeYSJGKL1Pwl6Kfi5jjfwuWMR427iZ7OtQ37JwBXdfbEkWJ+jH/Bq1
8Wn+3dXsBAzdhFOu43rVcRw7ze9LI5MIfoD74kw/V2KQH/ctyu1ZvyV86GhNiQwmdozZ8Gv3LXvN
3fVHnje+obMe0d++lQaI9hggfCN6zz4Llh7OpLeO8QwzH4c1acvRiqBFNCKa93MRhoDpxmwE3y3F
ipkxtAgKhTkONW7WkQZkmkn4BcSw1Lt4rz+T0xURA0BkW4mBQQ0VHiOOw/G/1fnmVIG8VSQCnpxr
wnhu0zkSsN5TKCl7zwWfnfiCwrNqtPYlK2fdiqwB7+328vX0xJTATWWiObllCljt6gopgDXw4d8f
IVKzXIYH4JzBtW6dD26hRfHxTyOOH4fv4rn9hutVz/QuwuUoElFIQK9DZXgGnQW4DZ/hDQQ9lw33
jcVpZGbkRZDkOVUQnHU+QRAvt9sZ7ss3cg7IwT18+4+oStXgGa59ZVLTDp1LLHhpP1g0iTygUemf
RhjuAoTnGn9n5EsOZa92AJUo9wNnFOAPndWBlSjuaQ9JNCz3hFXap5VuOeW0geD/hdXuE0t/4EKp
FOgjaaTsTHriMOHvLhG/LJNr+9H5xqSYP71148jBI0K6sdMmuL9HhF0o/A4mVz197Ho7clZwASID
C+TxL/g6b78bKhGuQb/3tMl7VyA/frZ8s4t8nVpAuQR0yNgffDO7JrWnTfjT0+yM8yO5/BWuTCSY
fd2sc9JdRF1OcIn0WBXqoZ99H/BUT2s6NviUHrpXpWZQTVXLQVgA0t8REWZ2aNroCXMKnPkocQvH
AMJBkkIrK6xJhcjZ46L07yLJ4XkP+b01Woj4OoH55pztLj6cJrJe9ESYzhj5JB72ln2T298zvwXN
tr/p5TfnE15mGpeaiIea7Qk8gshnPh9GchO83GQTO8oEHhSOhpyvc850dflrVEYaBRS/ZfXway14
A5l6t0BdcI/dJ6J27DFTG/uRmYNedOG+RuM6KXyIveUvOPEfLX+tmiMpiQ6s2vSN6Cz+zuX47RMo
mJgswwy6zO3E4yFyVQCQWAZm5BWJZAasjVeS2aCxjiUWhCqyfAalAJwZZNTIT0MKM1xuT8glxhpe
2QDVVY4a+++T8LLde3JJ1xP8nr/RL/4c69CYktMW9Zb9rIktOoXL8OZ9Ex5EI6UE3nlF7ZK8Qhct
P9wUMIm9siYfUosmRJG84ciRjGPyfa+qU9h+UEghoMRUlEv4sWlW+bl8pf0GD+e5usQqhPIWVNd5
Mzyr6XtEk2mC5Q5RIzlq1C6NfraOoWh2C/js2AhHVounkdT9S/BcfJxfjDpwtk5hvmIMTG49w7gD
984G5w2MCTiPbeJgAexjowkt0qwvroqaQ7MxqHau0NnSaP+JSdXgFuNsWkYXkHC8bjh7TMcwQhN9
7erbE6EjPfRXwCjf4FkFXO7+Oinfrv7kX5zqAKRXGQ7RS+gDJ8+J4j2nBUsZAyYkr0hGHEh2xOrF
WkaeFl9EjBdZARije50aCPCM4Qc6n8M5ytVi/vVoHXFRmdGt7ZwA8Id6hj+2HJ4JM0UDra0+Cxkd
tAT/6GiHmkgJR0iRmd4IM/6GXRHKCNZ5KBd8kn0M+sRRKE6byXRQfFcyMaaaXWBAxdbzJSyfvBVf
TzQGDsbzmcJOTihUzzW3huEYb9d6uxhIu8MTVLXyu0NNiTyViKIxj5j/u5mvkRdv2qzO9ZdbgJjv
dO5l+Kqr+6DBqHEeJ7uZvLhBkA/lv5dIAe9t5BQhbnmzK6AJhs3gM9TmCL1e2RUae2BslBdfvIV3
ILvNjUSJEd+tE7oUmr5JLei0o8UA5/C/4Do8EE/FpWMXPZapIlIRZg/CSMlIflYZejHkbOimcOSD
o8rT84rTjuYxWSP5+9nfEN9CaB00D806x5TKIZeWksqTONSiQX1kl4tLmeET4ypCcRIhiajn6M/6
uLBWZWC4dD6HTOCPDPvn4439gUfBWj1mj9mFW7c/ZrFEGOn3ayc98ZR/HdNrgCkfvrVCWcilL/9u
QW/VJN9E8s4LHiEl4pILZbhmE4R8YwSnxWLS7YiJAoXcNSbN6kX4GQzk2MjviVD6v30LFeH4NLtg
iRuej+afChojTGpOB1tjIwmW186YeJ8Prssrqd0hrWJZyRGD5UYAQ3ByOdET6Ldsc6TkZt97r6wp
W9T27uNLpyLEcNmeH5rdp6uchASEhwFBhpFsw1oPGFos2yRcISNu9MPpIsCXHFMySkG5SkIslW3D
Mvsl7LwERVEwNuMRYiLhEwUpJJF2i26Z+et06M5i8mDvVxiaV6R78Vf6YyOqw4Yk9IqfrM3kVOgZ
S5viHm6Vqu+9TCoVff3sv9mnQCuYIU4w8MtapQTw3502Vo4ABZWLpZ2IItLiiONz+F4O1WZO7sYp
LPlQPiHAii4z3bDahMciWG9o+APG5zWzFk7Bal3cyrGOB4GHHvQBJCwyHG3+Q/28Ti+4G3hpsLWc
MxDT+9xds4tjZv1ZGRAWu8AJbIn14jI7jdZDbiZ2ymTt8i9KxK7ZNi67FFtPb3ee10cmBePiSzO+
1hx5lG0xIAWVK8ezLhwYuw9i19OBD6oOda+f9f96u+9xvTuTaEuI2oNyELblB8KdJYHc1zmL/KYH
8VI+GS0IzpRaez2GewXcF1ab3wSciv4/qigvIiWYCaRNpH2t/V+gW2Mnw0L59e7X4PcbvWrvdzlI
p6miORaXgn8yYRc47e+b1u9FNQIbsAbcipHZYU8gLm/Ym/zG8qiHcI2WY8QdgHqkBnN/9gPVw2+Z
cSBx6sGTnYsiNzYZjyFm8xrqMZMA01ZQTrUcBtv/ICRFpXp8wI2a7ss1ciqSiJJIDNBJlSHDIqO4
t0CogSIMIOCIjRKUB4ENJmEEorpIpoFfRU9CQBuFTQQ5svRQhSilaFNyQj0E7IaFw+uSOlCSdvE8
0NEjWII7hyT4WqG6IAsejxlaRZwzdSy58tCCicIOyNE26sJL/lrIiAu2HNLIRgWYRieDKAOxCV4+
zs/EEcZG1iInCe8c+xFExXAtnHuYaFDiIWpB4NOzqRAjF5ll27tmJ0nosayxjmSIBEkEQm+32gJz
8q4QcUGYvrhR+Cg4TNlUwqHH/Bg4lbUxighpT5QkYtkeDCQnShRSsLmUVSzQF4FhWUjObJnDGSsa
5P9W/cUSB8DoUnu883r0HvK/fasCBiN5jnrMkZbraARsbeRN0HOfJwolfWDiEuRZdc2fc0ZS1fP7
huC7GxIT9nB+7dp+IA9L6p8Ia2ihrGyxroG7qamMHAwN6oaLSyIEDYskqAFTpi+uMylpPxKv7duU
/qX0pDH9/FD000Z5vG7KIXQlWLjfP+Cm5tGMm9F9XI+rCIj9PsAKa8ZiqTOWp+iRysF6ckfYkp/H
5dRa1gx5f5cIYlkP7sePJzGb1h6mx+AX/0a9SNuTHkYmOiQDtjkEB8h2GSJwtY/6aLFDzhz3rZWq
JFQxSXRLAynKpEqV/Pd0Xn272+GLzZ6JmZmj2rsnmntJeQZOUUXKKXc/kYUFMUQr9OVN+IHzXJxg
tXrBb4A4bVIBB4nm5V9Lehg/vD6WkZUakTK8Jpc2aYj0ty2CTdi+2TIJCJ/172F10Bf9hSQmcEie
xStiwoPTwFlJqFfrMqahZzj+/3vd945jYQc+TA7Z6+J3SLVR5QIiS3PDbRbrIdsaotLHodTpoqSb
kiVMQH3Mp2uXv5xx4JL1gPl5+DnZbzbI5M3BDAWfEBtxqKWUltRKA+0fSr7ZZdaEDVZ98t+cz1Yf
X7I+VjEzKwa8f9QluTrA9mRMypRiBL5J79wbjBobwoejCxPt5JZVRIm6RtStsCFZtkATwfNGv63k
Xbdldt8aqYlFSBXBgs8urDgGgkQjmwO5HF5mVvoJ1cWZJBfs+hj/KO4lEStjb/osrI/3OtzYeceE
cwNVJs/8ffk3TyVd1n2BzRxtVsByM/b9dWx7yW/7JOyTgjqo1D98LY40OM0g7SFoSZ8poCUsm/g4
YUySsWppeyvqM/SwuyHNnKpsAMFjVwZI9Bxr9SG6VXM5PjB+yIua2Q34iVxX/wXk+SCdDTMSQ/LZ
/wEKuve8yDFuLSzclhLlnqVHKi+Ho9Hp7xeahAPYMM3fPVgXiBb71uga0dWHrUR2IZyFO6eONHDT
R2wC5Mj2UPojkfFAzxMvbcXp/bPV+OgHTdwuEecM+ptPjMuq4xTIdgMPROPZeXBDLUEgHRwg4AHT
yEqZYDDdlsGHRNP7scKHSZMd2g6WXiTaIB4sBg1Z5O6JoRyJL48rEy3v9d9k+REH/vs9+m45JMhN
Ij5pY6BW5Apzj4ZifK093QgYfJlDuRMs5lh2boISENvTcG0f5T1Rog4Ky6Bbvnwilo/XI3d4JWab
Akaqtk2cKLSEDL+IA9k9TlMp619dzrK9fTtUYCIJ4kzaYQma1qaVS2QeTw6NwEjmwzF+ONa4gM0Y
nMFYWeIuvCNacblIaK1iHoETqwimWq7jtrd/LNnFCXr9BUQztuW8pC/jE1nrkLOVprn8EIam9999
SP4xHjTiGsZroo+HPVJhOfmLKnstVjbNXiZ2Uaz49jNXDsybvYdzt8QnSssrAAw/ByXkgrtLG1pt
0J7d73YdMVvoJC5KwXtFNKcy1aacgq/b81YxvDIohE+QMwKfMq9eX9R4nzDN+7+ICDm1HWh3V4YF
4DngFIsh5i2GK24cU3NqJkM8OACmavaZ0jXG4PyJ7tzKGxm2cAXx8sWHjfVs0yfiJC0fnhjbTsmP
k2vp6fQsvOM7wc8oJgHNOXKis1NcTCv8V3ArdF38vPcGGufH1xgtjlgcOx8Abw00Td00DmhyQUfV
EUqtIHSLNFz6R1jd5SlxGngzIMyemLIbD/v4e66icCRBEOkbuzamiEgVNoD1SO/bNyNZZ3DG6CNk
uJ0qFPTjaddGxA/4hI7cGJneax8V3yVErzGsQxlHUW9jCIYKDGupZTVKcfTti4sqkk70/Qd6YHAB
roLfkvOnq/wz9XHCJLlh220ZsPBvsGNudaS6yoCAelwFlQMVgTAHIXJPyxCNgxd/G2XxRqgBI26R
xPrvv1C3fAULzUPzmyYgzPDXLjRrgn8clh9JMBkfhOmBH4QCF0cUwPvRUWKZqz6R+qd4bRzkoQm2
gxCJMgSnp1DRkZ5OiEVoMPcAlyA69+WAMMXIBJQmrpfHdwBLSlxg2hA6UIBOkd6iwLIWiQ5idV2/
sfSEvVG7OTXsIgUhsTTO9rifSDYYa/eJae6YZKPT4HbUsFsB6RDIncG2mzmUF2RQ5UEv9cXIBq7A
UYz7RXCBWBHhKv+n57E29G11Z4xImMc8ROQbAhd9ybmCrpk3CrT+pF5CZph42ooDWDGNYqhaz1hF
qi0q47e3xj9t67ww0QKW60sdCSpY5gjRi/B7WDCSp8F9yYzlEsA36ig84+gJrjiQMaFCqhFlhFAl
Bf1kteESzM9wTEKt+HPPMJjShAcW647wuN6xn/7CwyU9nHF5tDP6ZCljxIw74mheQLEiINpwNF7o
yOchb2wzMeacRQa4tNBiIFXOv2Lp/qYILDh2oO/goxHmek4VF9BmnlVMSTdh05KXTfretN6oJqoK
nQFuBJXO6isKEVbOWHK+YxDJHIuurx1xvsi+So/Pl4OPFRcrEzM2zMfuBlXbw7oKKwpzSSAPiZM4
pzOyO3GqyOH2mVqjzsMM6laHqw/xPHphFQQtLfICg3dCQD3Mn7R2bxl8Mk7Uj45H9yHcdOEp0iJj
eN9So4Fm9BUJM7MyBYUFaW1bmx1Cf1Ew/H55hJGAQA7V7L0Df8ue9JpyE9PezX57I7KMjCUg6MOz
9c/QHIzilNUbhCgJgKHkEIGjnAx3TvKPACKRtsmLtnoAft0n397gW2ed5PV30k7lgWlExQjrzeUt
+PYP5BpBx5589QHWC/TMSDB5r5szoquXT6eMAilrcbfj0Y3reiSWJ1Kdf05/V7NaF7QQZHXh4hRt
1LR6JMh8PijzSJKSPNFDYYtCCvRGvXPEwoOb9GuGV1zN/KlwvoqiGBwxrFz9Ft+xI5OBacKyeuS/
tzxMjqRRleEpYGjQhOxPLs9P0ybtLcD6JcvuXd2/5PjeLmgO+IPA+qBGXH448sPFvfoTdU3Rs3t+
B6RJ9WUXj99JmbKMWpz+TefcDa5MpVdxTl4fYOewY90djgF2FYG7wwRBcpP6i25FJLzw3sVLXCK8
KTDtKZ4Ai08B+xp7nAHNDEt3i8oZLvFay9+U/JHpQyAjIZGkC/+J/cyyFQ9TEFws6ITO/IIj+zmz
+P0PtgGQvsVNd5lmAB4b+9CbKFMrKvJOYe2h9g9ogGPEYFtlj5m21z05kLIgYGmKmQ85GHKQ+HpS
TD5slZKZzXPzjdY/R13DZeOMKkPU83s4oaPwOXN2t5x2w6bGirgUY4UR9BFpwF2MvgnqNAzfYBWC
VUDXztC7oJxSOC6rYvr6zUAaPkWCt5BhCxOfiTh2Sq8z/6od2XekCZ/yGXkHQZt6XnlELEHF//zT
uIeFG0eiYKL5K9KE1nSSY7PbvBt9+jEJWkoo7y9KeEaKcJ32cyPuzVsEAJBbQEqs8TwJBLqgKhh0
Ge/KXMLXY542QZ4YDLxfsI7AWmpeuvfKcFmDo7XeHfnDDeqqyMG3bgHrKwsWxSeiQKpgiF8Zm2Zq
EJjxcnvzghNv6b0sGkNfGx4o/gK2cv5Z03Y6pnrsSbLkHLFUb9M0Xrt5spML3KUl6iGzIx1r9mNW
T0hlI7SbKWeEmGQLjrlGZJSZocSzWsEreNWXXZ5v7TY6qWV4HUBiBs0UH3dpuXrhvQYnURT2hkI7
UWx/xm+UVjHm+A/Qv337a78O3BFRa298vx8UCSBGhJnsWQyq0QlLFJAfRmGOKauH0x4sQkoRCXhX
n7CEAbMQpnQTFh15DJa6NfDVVMitZXfL54fxlXv764DwoyDgbLC9T1hMAUr8/vgWoxxocnFNiAjt
3AvJ5HglYA4Ulx4rBhzeOWKGEpUCcxFZJRx1sWoODTrFWT4st15jpyMJ2G4JMx7fLJFi117DbkMV
iPgSKtKXy3Rl/pJ6/940iotNvxqTuUAShzBdi6t48jgC2Ru0lgGw+0IBJUKvDV/s1ZgbQKckBi3n
XmfmrjtWpBMhJVze3Z8LYoH9W4j74cM59VWYARd7MIRRAfL1ye4ZTm4kQxRZRmwO48sWpvZwm7T/
hJafg+Rekf5AGfPn5+HLM5AfCpUEli/QCsOIwZlENOdQjhSA5J4DuPLCIXIigkvsUwrxe59vgKMq
7CVEAXu0XaWnY+8JCU2u8DU4WTg7yLgJT8Qx3cd4waRpj5Q3bGTI8vblgqC7lMS56XpGtCfJW0zB
YymK5TjU9xDKPtE5yx4PFHgPMTmujI56htQsAB8N1qPG74fP9MvDefXPIguxUUWqYYOblEHO+I+k
+9pNJInCAPxESJjMLTQ0ORtj3yBHcs48/X41q12tVp6xDU131ak/ZuKEQAacpFFqJXeZbwYLLl2v
XhQ+bas3N71h1KrJN0JAXorCV4j61UNTfVaAV3dnJTO+2+psdFGGObnU2CMiBPX5Rnl0fZF2e/++
fjPF1Bd/ir/aQgOk4SdY4SK2Ku6ZRMkLyNCOqqCRdpsvSb8MZIwPKT/SfSmN8PR1XIbM4Isb8M3q
neX8k07Qn0memygQbJ3il7engI9lNTdmf3+C4Pjfm5nPbXcvWyft04ecpsDF0WGMQ+5m+sd69VR2
Md8XelCcSswjhYaFIjfWEal/7uT2Kdby83gF0LfcPUvQ+stAzdpn8hNFPWumKk8Nf4cxMH5t5tZf
BfbsnSvbTj4W7+yufIydUU9WkaCBCzGy5CTtZSUVSeiaOZWK1VEE7POg+qosKsii+qbilGx6j7lZ
mwYNp6DLLzj9/nXKlH47yRLZ4SEqACiwxVKTvhzvZ/15t4c2HO1Gqckh+pW0XRU4kQbo75yQHN7C
K/s2Rv857gJz1BiUk4bwd+OZTW1aD9GNzyakJt/Z03u6t92xw1k/UHsLNaHx4XXTOGnu40e02Ux1
6DyIOrbxdlamypVWDGe8EGBMo4PTbY9t5Xvb+hjQUrJltaS1YCIP8ayxkwEV8YCSVb+8iyh1NTqK
H6tbmXNoCVg1wIem7kzcyPTcszVXj2K6Vq1O7dSgDh5iPGoOH5dyvnuqCIMSS0r5Qfsu62gZ54qV
OZnj6o8QL/riwoqz1BCv4IhCXW9lfK3vyov2vCpPPU6VVx/g3TjfTX8Tw41C8V0hWCiIjJ1IgiR5
27h2VtGMduQuKWfRIfItuS0byejvJ1gliJ6r2wZJy5fUsXjbF6PBUUKh63tSzUv3MjoPZrPojuW+
xxdv06rcSr/U18XyERk0LQHuqFitUo0cRj1ZXdf20tSqwMBqMqIlCQ8YAv01CaG1M9j8oUTifl6a
hfGsFK96988imZs7sPbyuido6Z5+LqNLL9MMB7FG+vPUvZLztqHcx1dcfI2rZFBwIuhdIkjUp9KY
nq6XV4xzWfZAi68MtPX7+Dq3zx0Y5ep90Zt3Fi0JhKPFD+KzUyjU9rvKYZTnxACfFtG2g0Rj01u8
7z/9+FPpVL9Ki+4J+Bp12OnR3bIYOro+1ptIOi6k8hJJEPs8djaA/li4eIUDQBfJoQwhT6pFyTWz
IZiA56p3XDfyyTaS8FkpgkHE6IyzUMxZ9TTaD+7PkOycpt4RkfMmw65/bQtMVPDj7V4FIoFYTDFD
/pTtJaplM5HVlm3/IjYHbb3Xt1lOzIW208ymWtnf/L00m1zqeIZr5RDpaonu5Zml5JscupcViT2j
ST1XT38zxUyVUzBFM+0rWLnwGXLicpihfqbRlPnJ4WFyfxUmvdnX74JF73WhfjPQsgnZXJMov/xe
sjW/sXOufPKYRSLry4K/YRh3cX7+Zurt5pnmjul61X7JitbCL8mFCqKpiLVEOaHaJRlt6NE/U5Cc
8WV0QC1Wd8+q77KvlO6/q5QeMTF+68qDo9B733/Mvgtf0+ZhG4IHi7+3UeHN6118P+qPTTVPHy7N
N1PO2XihpAPK7NaNmejUfYzOOs3msY7zQz5Ol9EBDC8PJ3CQ8fdDVPshGSXR9PXtwBUMN51s59zb
BtJXnWpPMAL23Ua9IJ2eyQjLVG/1dHnTOrWyjRv9deb7XtafEb0uxUHxil6Ap+l2qruS1NCfVk23
7qr3cyUzScdbkqR1ruR843VcJi+sXwh/jOjn9LsYftj9rzDMx8L1qp84U1Po6Pb9qO5SpUxp0/6e
jSB7p8m1siy9dh7V9d+qLhI7aT35LHST35fv7McshL9dbqV9bduc1vYPbUkZ0uvvfB+2neS5ar3g
Jckryul+uv3SX5G9ylKI0MRjkPP2UTr+Adc32ljZpHPRrRev/4ptDR8Sxr4AxSY1t5S2ZbkeX2kM
MG4tASk/RJ1X3dtxsl58vbBtXmupbNnh81qBT2a3rBckFGZgnUGdRXsKLcELcz+bcu0L53Ix03g+
ovWbJW+jq7iWEeTmKtIAzDvUMVJ+QsuGb7rJ1quuwHcD4W2exH35+KhsCCwP5eTIB3bMiX8tJdlG
7zQthWaiQTXoOUz09V8cspVdLz3O1Y4mw5Ln01qR8AAP8jACoXzjRJyPrw21raVzvPzYROqzGhR5
pVcdzfRd9B2aZmEiNr9COYAw69D+LLKAv/z4tkhYCwKRt+4LwuwsevQcJ0r5uc6ro4dvki6nX1NN
LlCGyWBlVij3fhFR6x3/Jpt82hIEKOleE/jj9/Nr4n39uv1ljwocF1dmg3GhJnPA2tuYv1JaIuJ7
Rivpzu25KW2mJq8YXd/P1dVYCuOq7wUSs9JlYg8PX0vrnmiCYj2kjQtBrRWqD1eBd5Kh0ED4Jaoy
XkWFgRw+dFXFrCmE14lTNZMQD/Pd+d4ovot5TtQ9yfyuSB4Wzbggd2IWdTJdcgIOOhqNj78EIpso
a3jzQGOOyEBn4m93WFolT17veaIXYGgGixPx8Mez3wL4EQs8KnI7lNtapMh3Rka/aDtBFQusuTSk
Y0jc4ysMjr1kfzk6ez/S8l4ZX0IfItb89YIATNQzwvhnpLt/uZotRdp0c9vWX87NO29z72s7x3Jx
p+XpgosuS2ABRb5aGw9v3EM1Pv8avKb0OotufRJIkQVYydGuUvg47Mtwvns30j47ptvzB3TvoE+6
bo71EZKXgWcYLP404h7Qfk6VBpwhRF6ivemaYUDt5MP89fx+frMWyEicfjT/0uU+5xSsLUt0X6DN
T8a+9iORtSuOsROOB6bcnMSlZXyuXifEutvWvLV3EBEvrQaUAoT1Pf5IR9P4Rig+zorNCpnfz3fU
bwmF7vVWKO8oof8kFPZehgZcoFnt1rxz2XIWMzPB8SqzT03k5T+zsdJXMs7u9AMIEiJWztU+eRpD
mbfQkBQk3wTkGgabVU69/OpzPm2rVSFJxto+yoSJievw7vx7iGa6/ODKIfpmuv1+mlqOlbTbwlIz
01wXXbLNI2WBqTy1V2oc+Xd2GsglWvwl82VFKanV39GkI3VqWksU/hJONcGHjoM9GO2zZajuU4gL
/ZVgL4dZOJXWC1lfBN5KBgvUBmXbawowD7zC4NxDF5J+sby63awPhGBsdGs5IjC0VjLf+fjSkk09
SsPdxeKz1tuZz3GhJrx2i0va1adc3Ck632oxBsuEjSGPKtyW3rc1IjKWYltR3QX2wOzbQQ8lV+Ft
/eqV8a/JqVYaIVlgp89l255XVpNkCLltgGNUDW1aJq3q0vScMLIVOgomaYh5atzXQRZ8EvboFjlU
2poBokL5Y1EaOQfFcuSd/u4BfNuPVCzQNlrjY1nLbfFKmXz5h/sQOItHBXP376WoCiteE1vk2k4Z
kw9oPJASdFL6mKm+3RFp52vp5u1Vrnb51FGYCo4G0jrJmn3BZu7pjQJF+frxPVMRTp+QerGU3hRq
0ziYwfgPBWKfOPYAi1nUEyGAZDs5Ti4PVDfKqeQTvl+bQGRBUpw0rSs5RkjpIININM9AX1mtbLxe
jpCqTbw+NTTY3JaN06O8WHIAH7yXYuWOQLo6vRF+pyhlDlGaQ3HXnHuOmcrjbJSHqSwqkjLjO1i0
vl6GIAXAReXcOVbeCzWkfONRfb3Uhp+G5vLwFjGvSs7VdR8X4nFYzP7y0WvaZzRtXpp/8nLLmWZH
YUQl00EH0A+o9wXwzah7VV9BwuX7fM0Zt8nWEyyz1lR5J84fN3nNWlHoMNdhA0rRybzTxF0/Cm+Z
r2I0b3tlzx/+Ogfk5/u/IyRz9xMWvekEs4z67xAMtm2tCFlf5YxzmpArZKQ11A6QTUl5ViW5Ro5x
j8a9i2+Nuak5/hIiF2ACAc6Eda067XUP7od1vHQANTVEtT45YizVg+PjkIpNQKOkg+b6S6hfdVNz
PpR6TguZeHbgJafxvMfeAXdcJUlyYxFcaXgbeOZYz700MpkqSoiX4UWNEt/Cj/iRINNY8KFOvzbD
+++xfxjy4NG2AWhD6cwsAuvWxJ50PQ7tgxMRletIwV/T9XVDJdIVKVruKfisS3D5dLbQWg4JFjgQ
36siUur7lmiov/k7UVKOT9qiWeckCzpsGM6ief9JjYX3Cyc6ALGatjtuCDiw3cWpMOm5tObP21ij
r/krN4Bw3EdjM+as6yXq2w9tZs18y1iN7KoHaZX96TX9LWyJxcNif51Y/h3S5nWHFJc42dgcFPlg
LOxr5bp85VF2QgM3yRHcHWJukp53o48hCN0fQu1W8ZmNArQPKgmByFvXHdllMrDmLqvGqY4csTJp
32t+kKnnPzL19CxwjscvQlq+s3WXDWUf3ylCKO7ONVWywsw8krB0U9G6iqaKku2srddLS+ajDM/S
91Ldx/s03jmz6PFcfey2cfIlvh7as33nrE6ZD9xqcwnVMh7lELGLNgvBX5nOzdKIqGIJXAyLPup7
r/AxSTaSyfb90GaiHfB/rd/zls5oHhEnUC075GN4h34CSufYu7dO42J3ad7t896RweVFYc8rTuhv
DnhJZ8lkdT5glS4XasFPDlOqMiDztcmcMNfnhZvwPbvDkx7WC6Oe7xJSeCOxWkRj7J3nvwAeMjJW
HFjKg7BV57tfpzZng46jcl0ecFMAeLSJBZlFIpNb6hh+aeg7G7p4qk48T21eJZmfUcXe688r5LC2
7r1IyyzGm88VpaOI5kc1gbjfNr3zPUeWrRMXhy5wn67L7EhgGwy3LhF7wy3KmoQf5Yz/3wQaANp1
u0VXe6rnEwVpGrvPB55n1ih0QRaHQB47rdwnhXzZHpvt+qYpD72r8CjPIX9YECfXR5Xp/JipvOTr
CAmxCrdjdXOL/PL8UALvtx935wlmqJLGiMc7x0QXL5HNGpXh+XqeGkzns6ejcXR7totCaaVCWnSs
9wQG6XKRBShvg23kLJKnCr7DEFSEfhCANvz5JVOVU3HLKogM7CIi8Ple7IX966qUvHKoSbOohJcp
AvQmvcIecMiWLBbT1/M3i44iN9TDZkwVy8h/Bs9gKm/bnhFl9becDV66yT5S5Y67zUVsU/tZZSUT
+DhQbZovn7UDTtL3Tnp0w5MwqhUjfqcXhkoAVWuNRst9nL8hlI6DQgOHTE/W1xUnw6Uq5WgjMKM8
bxHiDeAqsNJ/iXbal8gj2mt1mobyzfAa/2mJjlmk392LpfRkcZQIvnpLdl66DNgg3qA5Pr1eiRS3
rZsRlvMqaMMYQFoG+GJN9Qd9QzFER5ij15LQC/H01wav0mTGBUThJNHiwNQ+e/PidYMd5GCl+qpL
Q+iLzKBkSaISpVlBBc5S+hVvjesU+GifUlXK0L2X4qCcgDAX3mtNnBN+PIRJTz9CWnvK74vUGZ2r
YXWTEnIsNpIf0ND0KIvDM8K3L18whHddGDxnuc7NNO21yf4keK/7zYleyHjc/QWb3fxVKk52dF00
NeUtxtvvY5RpbFtbwXHX6iTtQ7EWG/89hMaBSnB650vz0dPEMm0Lnw/TaYfXwHRFqsiZZ+M30WQn
9HrOFnKGPOebJn/azQBqtBZ5axaaV/MdtG4FUkoZ+uDOkkvZXccbLzGUlkEs5l+ObSXGKMlo+5fq
iyEo3Q3rxUvv2TtMy6aSeyK+v1/l2Lbs5cdN15f21jVtJfLBfvIjeoG0XjIBSBXD+LekCjeWj/N4
KzXPki2IWHcRENl3O+v4uPSo5RchNGG7aMKA1ywEoki+Vl85qSiMJk4ycLRcywHMz3BRQ7U6/Wdm
H+tpKhg9CmMlJ6u3TFKFabhBN7soJLVc66tC9bJq51B6/+LL5vFMDIzAlgJy46Ah/G7tD91XzxCZ
Zw0J8J5cJQnnwc7jzgr7a7YnBKF/q4lu2zULHXuvlZb3/P8996W3q9yrIdDP8l5GhBcxYsj1tuhJ
4CTHgwfmXa8bJaN3UKyLX/LVNz68aVmRQeZL162mdgyreoNsxzk0VbM8tgulz/y9PFdTjHKM0pWt
+MngBfDerE9casyZtZl+KR5dt0AD3GKFX3LPPUa7ngZOUf76mo3WTmPVtaOvz1n+kUoSZcbu0JrB
33y0D+b7kKlCVJATp8OBLkPiaLUKAACV6OZrVk29iWRiZMR2lFRpVOmKnPl1WKTECGSaosboomrp
YTh5719nSkOi670hdkro3fvDOH94ewrrE0VR+QTjCOElFX9SuLHbaX32HL/P/xhUuplq+nNaSk6U
TB8r+2bxNYtW8L8QG+xoGcrUETceBx/FZ6b2YM6L2fKcHqiL6jmXR7KEVni7WkFjyFxsn9wfFVtg
sW0jT39UuVfeVnFLIv7Xv6Jx5wxnn/0rvGOeFhiz/t231x/XWAyOuPxDUwgXHtLpz3uMCrX7xx7U
n+UcaO9/DxgqYNylayRbruJlqmqnFyombq7N7WkNaTgD8WHBL3NME/NG5mv76+8QtAAyQhiW63bm
rxFnJd7uzcKy/zarBkLbWWZCSPKJqS+00dq14/e6de+GtGPFc4avfy0/GJZBcaQxgpee0X6u0sfC
X6xlqMpr28nz/S6ObP/taY41/nX8bhITsi+Od+rexGiLXFq9MRw2Q7qCpyIMwvJcJ6fPjA/KsDgf
ZeKfbTsEltmUvjHOjmLkwrIDPH6SAdopfUWzcbKP15q4myJ9gCI7bhUVYMzfGPt9fV8/bCVehdgh
STmnYbqcbRSKNBVA7kSjgJ6fFON5Kt5d5QRlwU87aEv3prPdVNl+0KArq3PT5kfL9t+DaSwJudz2
76+ZFkFRBVbYYtq6OyJ8r0bnsQwwfrPlgBHW530ifc1Vg1VIey7LL5lCiblm3YAf4zaSEiTbh+6C
ZbZ5ka6SaV7bp58XOPZtdP3Y9wtA4De155ifXu9a2x2ILdNWJKMkoik5OYuHFxK4LGf4ar9O1duk
OC+fx7fWSfMcBm5dQ/4P727QbalQOxbLwDVZGgXNagIashJ9rAegoLcUsMyHY0U2GAf5EPJGigd1
tDU1nODFTzr28Xb3+cdr9/pjvO8pQquOFhW2BoW28yhb6idLIsSO/WFI/9ONUBY4TJP859iodkKg
SerT2a5CJyn5PlG6+FbJFLSl5XlDk5LEF3cCdMGMsRhfv2fO/BzSzLapYE0x0W7GwBShO+auWQom
WXXP7Jxv5j+YRZPd+lQvFkuHz0sH3z41TeMbfddglZZ2lg5h6KlTFXmGNj9uyrPmvrfuScb+eDa/
HmIO0orjNtEhCN287kXSkWRHSM4aKmcm9G/YCWU3VQLBp1dBSwtXyAT/ww8bnS1Z09L1ijXfRsv3
MxwweH2f9WN9OSJqeIr6WZMloMqrz5YTuYC1yrO++7iyG8UXttW8rfoLmf+dYV8T7J5DXslwEHfQ
A/FsgF7590I5TC9nooRZzUnMxr9CRa9Vd+0qgbcUu9r8Ug3cnX3+m9XDeeemZ2IvJKqzmLkW+16+
5jxZuR6Qfba3R/9R3o9eJtP24nPemwV5VKGBl9y/X9EBEjDepmw6kRDk8nSE2ZtzxjQWcRoUVg9a
iGSqUfye/2T+nNqC3HZaPzsK7Vl718NN/JAUqT3BQSheR1misG131vCXegyu7HnBr7v0laeMTQKR
55s7ohoUbPMuuZa3/z2Nq7egjBbAHqTVuML8gFUj5Sg5oi2VpMx08zXtp8qDAqTcAP2JX5mxFVtD
qifGo51UCMqloEl7oXbRVNfZuyrg905i4vNy6nqJlsNFQ9GFJCtfWVoBBgfOkwCo+FwkVCBlw3XR
/lDNvykOB0VK1OFNu4uKuxtZZWhPY1x6rBVV185mQLJA8ZGsOCf6pLjUPrK1w0pa1YrbK5pMK+sd
s0G6J1yMA+bQ3kjFukmJEh7J4Nvd6eAVkYKxf07+1d0enZjdmqQ3l0O5wCXeKdKNCCkuNASXtELE
cGX5k2usBixzYW47/2Rbp35bK5JMyQB0GGGuuP1rhAKwHiaa+aEwJRe5pv+nVjQ6iNSuMD+CFkTo
dRfNdZfvIlRk1KlU5Daz0lUUaLAgzstyX+xbQihDDIfkwqKD/AuZO/1Sa1F7aa28LBUI15/iZFWj
ukNTcjnlu6m/7IQe6uapkm8rsSnZ0LrROXc9Nz/7+lEvocAWGo5keWwYNHBBl4FY9B+O4IUoJ1yj
hgcX/3CHK1w9Urm2IfmDZgvBPYR4CIcMOIfXZuORX2hbxPcF6WSFymjaIDfZNAo9j2rpg0O8kq0e
4ueKKvwFoSwvu2wgqmc+c784bJ097SuFlFKkPbko9GXzS0J/fls+I8m51Pm/m99EJwj+a9blORZd
oqmlghLjJzO+dsl3naZrmwYxsltHqniDTjm+xeka9zgO+xSfBiDMt3vz1t4LqWDEunoqlSvYaSrh
ot1VwnOvPyrb6uU18UbBYmnovEyK39fWhryQbytb+rr0wYmgiJGHl2ikG6SgM5L5gRMO9SULWkod
Rf+m+82TP434DFqP70D866KTajOzN3+dk6UzM+7SvKaFYtH3jmckg5ppjm85PwhQSzLUdcV4H0tb
XgeB/9e3XO/8lh8sv1J1P72XaMslKQOF+RQov/S3ta+gj+AuJmFop6i/mlRC4T57aS0au1+p/psg
vKm4grt4P6TMXw9njVV8NKPoQqYhyPQ2EwqtuOCP3hJbEEAheptBVkvngr6EX59FRWQcu8nrrKfQ
dNpdD2bS/pPdRT0fo5KulWtjeoosJvs3ztru+jsgqbeGXVm8imSCf8vTfJjrIXG7V7j26M4c/KBF
wudRuA0kH1Dn5eQ1kI5b+nblzCXS0nLqJyvrkbQiNKQzznwjR6DY3PEkE8+yNZVuEiI83+vuvPoN
lqkeolW9R3AVE1OU8wPjWUlLzMj5OM5XLFp1AFr5HD9zpf9rwWAlfG6xo15lb/p8gRVE0+G9wclW
mfYO7QcBRQFeY+GUbBvkqEG9donn7+feimEh6XTrpv591kKT5PdJW25pNlrVWRMqhfoqlhhSHpFR
O+7NiCks2wFLVB3DhOcfaQyJDt+lvAcdqMN8TSy+dc9WfI/0D5XvtZvjx28ugh43ls2WoAGW8kTn
ezrs5Tkm+71i+1ItkrFzuIGWzCnVfUlEUDv5NZMYta7QRiLtk91H9ZMcp87h8teado+f+XlbjhTt
VWdKCScLUSkuXp7hw2zld605GkunyYOpvHQU4zZZ/81D8nXzVJ2Ossb1QPke/27f+7/9n4803c/G
XHmVzrQ2OFrx7zX+cL6MZHTsb4bHhvSoaD3GzE5rrs742ZjWHtqnFr18hcEQMXoSJ3GPp6O92Mkv
2xDjxxkx9YwS2Op3Xm4WAm5/LqPwIJEe3UpPAzbxJRGWWEdi5Es00yPyiDNintXQUOZcortC13Pz
QMxjuaGlttIxX62iK1N0uprRdFGs3pyZ7bbsx29pL+TjIaaeC/0jSfygkeNyb6/SoQ7mzPG1aT5F
+zM1V7PT+nT7xnFcvDZeeOcIGM86HOk2r+XzLS0z8dNGVUh277lfCsaXAtFYdFi0lwR0fAtqhKWc
FWqZfHMGH9QcdvpeJroUedlj22glXCkD2CANPrbDSpX9FjRmhBpb4ZcjYKShHMxt2SfaLeBgit2E
TWJRX2cGub5TQDU3IOvvrWmwz/1NVZpsX0js9RezahcUs75Esp5T1XmIo9XBWDsz5dkgvtM9B0qI
fZm5kGDuhUIGyJb+vk72rePkX86d3R5zt5/M/tI9qtzSIf4IAxhHjwguqs8+DZT9pP7ydeqf616x
qL9Ovvp0IkatSeqy0a/a0zr+TucixPXOFYHQy/dONecjM89TDOP0Awp2nol4zQwU/E1mprhmtrv9
Vs/2dfk6X9RmRByTrYeQTu9hFco4xW+n8zaj0GQMZeCCkOo8qxRRMfE1DHlfYAU1kQLZpaCav99e
HKfSw1tfhFY3KVVQ+s/cNtHYHUtLwfO8cG6+ge5wRPIj9EdiukUAJ3qLbsrbpCnq04J/7nrzTYk4
MNFzGHP8FxD0muit+zd6u1RsMjIRU7b/Q8W2srZEOg1An/tMxYcZsm4xHZJxgHXle9UNIM2pfmaV
YlSwskn4+CguoqMpET+eQN2A7IXovWY1/4Sz/7FxjCleglpy7/Cn26eJFTCUmMC0znxcKssWPaoy
gFtZhRXEU75YiK86faYnefPJjRg3EKoXIULkjG4cKcVNOXfyj7Pdf7hcoBdkpcUOgOejUEfBZOVC
c2iSvwScE84DccS832ob5ZXQ8ao67swdZIQv2hEl7cdH+1e8HQR9S4gctEDFD6GIzW385JKwxwBg
poPU10NSZbCM0CL0i7+b7rq9ffVp3e1sFAH1bC9kfD4qufJ2ePv1XJXyzpRVjpBxfkj7pVX12Ms1
iGgXpQleG1YH6TFN5gaJeqFzqB3Mg9DZW/kv08y83UIAaTTu9zWolLJfHxfSyjmuedpXpMNPviTc
iRkZS4z4oUQDKXExxln3k+ihol4AvC2G4tAWrzCxXFvEmlIOJr8WsCSxnfmwfG/cKel6i5hRrJns
nRvfRtPKRjjZ6fWssPMZ3z7u6UhRcNckcRHj0j+1V/eymYBCPDG5dET5lf4UggE/ctBLGsZPBdbm
XwzG5CpLKCsn52mfL1YOhPI2kKRIg5Tns32tMTwaBPLxtrPpPUZCUMp5xWWJcXaQH5gbCiHkq7Z5
5Qm8Nk3gpNjKroR4hTwvzITjv6JMnqWLZDijcrF7Itt7hDOqJrYFdfcBS7qpTRvXc+UqscjJMIlf
+Tx0cg3P06pzb2lo7jia/qSsWnpu43w19XvubWqHDyUhjfXo5tXq/o5TY7/xoTTsVFttK0saNeol
ybynqv/J3F6fs/ixqs3RZxu65kFKUhERDsGP7kV4rZNtsFxFQflezh/6m03kEH1R2SUue9m66k56
lsOxuhCfstUXxzOe3qHFFTGRvTXxQcvd++NZK57jl+NEchucIF87KbITlvmsq+mC+G89AKeK/6bR
BkrbN9CsyH+dqHG7qW3z8Kxln8gWMTLbbv7UeB4ngVWwpqMoLmV5t5D71LK2pW1Mxi8kbPeOeG8f
kMYjzzbNZe9KU5MS2bZ7O8ntvrFXppubIcntAsVOiVI/imLGD6kbvfcA36bzMjwBYFLsH+qn+rK5
g34Rf7xSJgwfcapz7zrsI8+BlDaT3rFxDdk/iP+allx5BGORYmAlKfhveJ+6KVjAL7Br8rOqhvZZ
q4e5gJ4hgE2H5nlyn+zGR6ISvAaIPkPIwfWVGBaH2g6jP3KmCNzedgP8OySvf3J/y59DsRxIMDd0
azYIAbPYkmX9WU36FulPsZOtHlCsTi3wVzy6tYBypLv3CB+OnQ5JROjF2qHGnVQN43u22t12N6wt
58l5EsgxSFyxF4QHxw7sLJp1pU3XHujOlx6U+X92TW1AuseLryMprCkEQh4tadrA7QE01DSTiPVr
VVxByV+zL2QfYK3gydsi38LXgk5EO2Rl/56VIFtIhySoxqpSbM6alxNyb1Ehyzd8H6JpPV07Sqf4
OnY1Ggno+tm6tAvbJfdTM13DAVdyLHrnKDvZ6VszzrRnpdELd8icRKOaxXw59p2HOjFtDJJBcar/
XB65P8txrnGsAyhqKuzfJHR9ONjdJ8fWsrft3dzck9xYaE9wPuJbJm1uEAZEdZC9Y/3i14qAFGb6
0JW9kwgjXYii2Y6MuYYJjZ3iC/Hq02PloD7v3T6ZQhvPbyqHxZ8lPy/hO19d/jMaspP97r4E4MnI
172APzqJKng46byZa3wko1RcVCT0j6boBZ2um/9Zvo0FoZQ1n5Kw/mV0UikD6u5US6D1C4PL1+VN
qe69tCUGSXVy7RAArDUhyIqP1YMsO7uVBFnR46YWTpxGergDrS4VUcmq6730pvbHdPkvRH3uI+Y6
ZaL9cA+F4G2BeFQjklTDEb1kn6Awc2e/lGfDHehEox4I3KlvGX2EWN98aGA5berXdzpjMgnjUepj
Nr5iaZg93bNHsNvNmz4MV92904Pcb3BGJS/0PQjhFUjQPw83xEttwuWyVjJMVK4PAGu//OQ6WZOS
PQVrkY4SzXk9MUxJ6yy8rv4e/XGmjV/JVZak08v+Ez8cwvvX5T8wJtWGBLR0tKVKrJKH+QQzjUky
ZhgIGhj1YcjGqo8rfMIp8JekbO8e/tMRRiqaV9Q0Vf/IA2LeO4ntDKV7Bdse3p4CPLTi7kO7HXXM
tYp4bt36ObmZst/iZCctffcvy1X0NOpo9KiF3TkIEpbAETw0BuwepXhZAhfhYc8ZW8wV9WwdVBKq
TFKD6a8rV3mpnuvQxfm7gZsSVYRe3UIp7a9Mt4/QgN9bXP85GcIbRq9W1vGlpJx23LzGS/PD34E8
RUBmZO7CIKLGo2voa6YfY1Icc76MAjsJ0Lb5p1wfcI6sWyKJ0sfdcxWk/RaaIDr7l62drAH9kzXB
em2hRGg4V78eEmztEtUruUi4PsrW63fo2hn9ZxHdC6oPLWpjyheMwatuegcxWpvYMIONWkVrvE+y
dhmm1GVgMwbWnJDaK2+EjSKB8cz/o/fxn27kq+bf0KyFCJeE6NkIIf1UhqFSeyGOkivNGn9Q93QW
Xc4WCWVxUirDywhAAtm4+ri0X0pfdNUXcbtuSQ3X/igMBpz2jUXJUC1u2Xnd4gU9JipK9Wef2uIC
kKSNQdNuynx4qvzdKBButaCAPpPc/fylMFFUT+KxSWqIo8Krwy8FGopqzfMyj/WQLepPtPDs04Y8
S9bXo8zfxRLfKk4OnVkzaaXjbySMmH8DFH/O9cvg3L0ChEVVm7Xf03wuQcEn0hbUOGsye6hdlW71
Uls0XpobqJm3YkjPBK+zm8w2oQI0UQ53L912KUA2RwG2+ebdEEdrBG0rDvaVFfoUsx68euVkd7ss
k+BeG7xypd9VfP1atAv1UwyZIhy+h/lONsLbgV3dml5b/eYYSQv1IPA1ALWnPXEJ6+Gu/7T/whtB
97cKLVqhwXG1/jGI7malY5c96zM4YfdD0WbW3Wf1OUn1sSsDxIuCmFcUvUdz+7tsh6a55a9VqFn8
of85aRZMtZODzRs7k4Yai83ZdcYZudbFWjiHzSoQameiNhI9IX8gFxqh0j21GrG5ffD4TZTWbv+5
5z/Tl83LX5ZpqGkt7V67+M74gxmFv4rructi3EpDPp/2XgxqN9S15/rIcbw5T3GCBofCcjKeRVQB
In3zP4F3LMQhpZiTW9TwsszrDCe8NANFaonhcSBL2StoCqzqB9l5f9UofjlVUWjpPPImij8h2yjr
vbrZLTN2DUikTUNBy761iK67KhK7QL+QV/8zfcXbGviqgXluBwWp3MtogsMa7l9vXzRnDcpVzYtP
hW0OwyErspEtjXdVJ+FHTZJs2C1oRV+pVAbzelCPtQlSmHGMPprsslVvphWqMUIU6sYm4m+uvrbf
4WiAFxtNzR7hQyDtq1y64cYPUlI4sE+7kbdi+UQ7KHZ/Lgsu+5eMsLY+XkUOTQInDEaxG516+ldp
sY4TWU9AGIeOVe1MOKFKWrkE2Ra8fho7TxZ7elZC4QEVYerDhGhhtA2+mQiz9TO1Xjow8C9eawGl
myg/f3GfmgmIRSbK0x1T51KKPQ+R7AHPxbWO0/lb/e15rB9t7uMO/5VEDPfxfFVWUirN4+OfylZ+
vi3wO0fCHcBdD1w7/NV971laxV+pv4dswKM11OtPVLVjPIfp4exrvA9I4K6jLPuLP6P04ZMVglRA
qZj3rBCGyzvv4L63Cmq15D82SIg4Mey9Ohu4gK1UYzdmL+rde9LKvynMjvx7qXhvCDoijRUfh3GT
6FeEiPuI1viFtNWqfvxhTrHW/qUGJmMIIkAjTtQC5B25IemZ/KWnwgPrdCKotHvkgWGNY1YNGrOF
w+VLSI526rSJJKVzXejVLFlMmJ5GDzarrFhzoYh/3Ibl31EaRJ9tnX/EyC1Ks1lJcWq+uU6VPwqx
fs1JdohM0NnjX6Kg7mZcHM62MWDZcOcHdBgvPwMK4lhqJpcoOBIbgVx1vK8Vw+rxYuZW/xdSBQwo
xRtRq5FfFwGz7h4g6+F1/ltUNx/QrsvvuluoZ/AOcuOAGCQAg/V3sJWGJpIEpIUENcq97YY7wbys
NDJbqkS5mTZOo+1i1Y00bV/9l+7fuHz1GzS/bCDiExkXMbuCZrENUW74qC4J+TpZA5JcG1hulea/
ca4ku2BBtpBMfduUH2cJzfVm7Wdn0+LekK10gx0TT1LTTTY/J5pX0eG1FDfTvEY+JXJ3M8T6F95S
kToM2TNoeZDATBbGCVU+p3SbdQox6EIf2DFSfttd2in6AQgxPQ7lR4NNwiNl9ZQwZfoPavjbGwr7
+2fPEvOXwhBxE+gfY+Hxk/Vd0oPr0qqqgLwClyEUZy33YZcmmwimtTQpV8ExghI/nnXG1iF7e6L9
rDiPDUn06WEToJeFRQj4qdYD8ChptdjYjA69nb1/x3PEomoxjennqs6XJANh8AykcLFFH9yYce1W
qVYQLRxFWzJR02bP0iKKodhFSqH7lqOLxTusxXz7nrJwOxudspN5eTrGdtQ1cxxLXbzgaKOWwlVq
uBL54WxQ7GaHqP3yZDwdTE3USa9Eu0yiTjRDI5YuNcwaDk+Xpivn3rOcK6YqVCzPli9xXuaOBFOG
joFe6C8yw1vs9ejhtN9UVkb5EJAHxXKbkxH0wJ2rWlKaO2t+OJ3DA7xvceFVsqFYGUd98hL8IC/1
hRaEZP9ujGTv9d6y0I1rNDk0l+3iz0UvxbObGYSSKIMsasxRVB35q7pR05Dffqn9TTunmoYpupy8
M53hoeckUhgk+Q31joy0xJw7JxcVQC8H8T+W7ms5lWXZAugXESE8vOK9ByFeCCE23nv4+jtqnRtx
zHLCdFdXZc6cBu7/nyDR7+gcW+ytHpDTyZtYjbScQzYdW/NU74Z6X0khqydJKPelSznlqWsKNlFh
Dv1PrNKItLbNfRPqUuDSwpWH23BhGLyut/1zxVlsf35+H9vvOk7zJsdzijwaz2Y1IV3RWwTwLSuT
JPjrh5PiITLmXaHurYene0F7o2OZ3Cdvj3KU6YsOzdq/60tivEuz7Uuh6zldpN3iQ3me8gRMduVD
bRf0jSi0G9HLjj2UAXEzj/KyTfNRlD1a6CasPaZbBmUTmIxeGxVL9iCpfX6fP/53+T4TaSj/+K/c
CoO2nVVGptsQmzBgJjk3SCpOzEV6IY3poRNXBGOlsg4IjAB1dTH+s3phP7wHuxq2eW7r7DFgPM2T
mn3L86snEUC8QiW1IEbuhoIk6WVc1LoEj3+N2bV1bn0CCa6CuAJkxpzMH14CRRkDbkvYPzG5c+1M
PphYpwMsHjsjWvybzXYChjia8AzIH3sIv4OLLiiGsBBIl1KimVgfi4tUXepchTZxCrs9dm4TaUzF
VJMpQiUYi0cLcW4GlUfHbh4u4xLee755vlUCTmUFEP3iq6yDy2LgRPVbo67PtxpqL/D0VFrF5m1y
JvnpRkf97PwtOmU6zJpjXhpA8dw79zWID4OocPpf99QVq47ZDyV+k8tQLqBajJ8juNd9ZHgeKOK7
2pezufysp93cyqoaYkhSIwyBFQbIS7x0SmHBzkoJGJLgkf8zHgpLvbYsTIfWfulRDgld7/LeYMf7
U13qtbG2HWqULePUhB8HWtwTNHD1L9QaZPkeIFbouKzcbZCneOi44/DSSkhqxKp3yXSghXq49ofh
KDycr0J9fpPCpaDDiDcvB7DoHl+Y1Ho4QEOWcga/F/4WsA8sPnIkpViLivyL6A6pze78MenpqNR4
B+7Kse85nZ4tCBk4Pw+lViAl4RZXFsbTRdiOlPohhleZZGXVjdiq1XfFZzVVqTjPyIZ1xOojIV2F
2AzkI38qsD/F8RanxZFWvIzSn1ZEn3BygOEmIphE0jzKD/6YDvRGsrr572BUW0yOgtYrUY6OxU7C
zeSBZ5r2PLOMvIhBmlM9P5KB/I2unWUz5HsEnTcHHJK+3bXbgIV0bmtK4yBPCaCbTYshATXNE1Ob
mcqf+CDWnCGNzyIZLDfLUnQBuGmVrMQZmfBVZoD7OXS0s5lI7tMIzDFdC4/eQwxkyHtimUGqmugi
7O7nuLfBY5PqH4X2qxxKsdBUrSuvhnVoodhmH5X390U0vPbyDozPP7pYW4wUz53AuXq3fYpV/gHt
ZE+B6FFYlqfB1AQEYRpYijtFv+r2zebqn1XgdXzEdAySq4XD/fzIX+dI3eV9e9t3KSAd59lX714T
+2RYYKCAEJ0py0OO9ZaOoGkLTW/fhv6XM8wcpsMMWpocGW3p4lM4/XwNd39nOVEGKWTVwC1jDZ3I
D2aVpMh49QzOxRsqpgfXyj/SLmLfTnJ8CNFY9yPgB/tdY2gfD+jN8Fpdija655CqAQsM21hsx8a8
fi3rROsnyx8UuuDZ7UMDwwKs7XXirrce/fPXf3zy/8iasv66wzU4tomdhnZbSXRjdrraPjc8d27X
3LROWo5GcfN6x1IEAe/kORjtR9dFlFIywco7MDiPObeSBbAyCKtklAjPVfJHJSPHWADbYRDbOzb+
YSL8QWUuesxD+sF8BaJHiZfETVeyy8P1Qi8GkaokqbhKXyG3Jd4Q291zFq8//De53j1yz0yeDcNN
CUZQnCzFTcRVgKExCycqAKa6rLwlMeoYWgLjvpTKRgIwGwTLH6ZXbxwfRbFu8l/HJpmmcunYJTb6
ESgR8dR25A35BdT2FTY1X1cOLEncjDR9QoX53LpGbvDJpYfbst/3MSOqmR9WN5ILgqvIg/3vdL6b
MenXxFc/1fAJbrakr7Lp2Mn049nUKulzd7kqRVWYSDT3SCdpDcb1d9ubYfZXIt/3oc41m39PzCkn
7//ABK3lOTcwhchzh/qeCipYFpFQSucmh+fK3zSQtWtsFAqZ6occTDFT31dgPzJe2DZUsJ4qJCP1
TCFb3DdoWrIzbdMQJ6vNvinsYlEps2RLwRwLdMr2eTW4jYl6Gh9QaFh575niyb4GlI+T1RwgdfYl
ga24g50994HBvuWqBdyeCo0FRFdnpIeEcDYuZnH2Uy3RlC/6rXxpGtz1SccFuWUApSZz8PtMbz9z
2P+4Ugg/99Hat2WuBAOikILMQSjQOU+D2ao08ywdOuccAxSxgcovgXD8UefP31snLoAikItSYPfX
T0jIOjFkeev06wkRF5qbcCTV447iGBePPZBgNdcltWfZP0XTK5eoLPQhMAAdTt95PX41QodtuPDa
Fr7smRi1j+YSOHopA9uQqkNMUsg5Colr9/qHqRPQ0n+NKAS4Zucg1LJmdj6f7ErTwuU72RoERA9t
wgCDpQpIWWAenbJFfC/yCwI78OdxqlK/6HWxy8ItENhbTTCae5Um+5Y5dnHqy00ljN6idVNoUs/w
k7t2e3Sta14JGP/ZmsFr4m1i11R3tBnKNEpg+T9xOCIBPaeYLlBOV4MGGOdwgk2vGwsMLo1keVlL
FbCT8MlEgIv9DAZyX7CrlCyFhs/X2pT2zXY9ALhZs3xz3bSL4OtULu01nvAUT1fY+zX8h2nNFRtO
i/VnyuRxC0dQuiAbUsVPNR1stWM26cpz8cVk3DNrLW1Md4L7vWiqNmsZlyzctT2ukxjOIbXd743d
/4XVSBzi5sntXkBEZ1+ee0eCHCLTuvxH4RwIrL5a6ViXypzf64EEM5sLL0anxlMdcK3Id4l3+nGj
KlfEW8OXjQZpdEj9a54LHPViwufJAF9ujfevjFafAgTdtkHVX177CzY6YOFSLYVsPtslitONHom5
XelTWXZTP7fvB6elZZl/eWlViMuMkKMgabkX/X7+l64caxJUUDj6G6ECz0m8fmt/AorhvbXRGv2p
Ep093KYdgt+r2x7wscihEBMt9bNvEsjmr1Rq1/I+2LQOX/X18MOVNtiFFRNVyKV2qLCbsUBAAa/j
EHPDprnsJP0g7g+e7pD1fC5eOSicX9cCe7jNz+7KkSyfvRSy7Uz38fdpM2kEaxeD8nnZWo6gpZAO
VBLYI6DjMFhWIrJzX6XryCgGGkKPYMl0GaNwOwkvAwNzpBsO60/C/nAYrFuXamgYb3Je2AQxQr+1
j/lpCUeiSJD2c2mv+nxc/mMrM/tUOu/Cf/xkK8ki143uimH6qi1HoLnVD3DpKmSDuwxzWchL7gzq
yWcaYQ9k1VI/AkfG9KuuqWQajFPZXJx/68BO1SzJ2yzkHAQWY4gkeVQ27TOjm0rw/rrmbqCK+Pez
FfceJwvKI26yfNXIyXU0UQDdS/9y0sMMQ6AFZlZAnBHL3LsZ3WBdKo6onu6+vGofmcd6ZGsaCx51
qH3rCW4of3ubOGLYpQ2HvWrCovJhlC+2jS1XrWchySx2zVgrVTh833+gFfFe9iufba1VYYb5zGg+
vAdTclIDiIEgR93yvWy8eOuWBed4/VkyOGfj5z0LCWQwXN7egLMhgm9IQAkrwfnGCu20QKwarHpy
vn6yw0CoupYOlRDXkikkqsuquXz3b//f2gbFDK2TLiab71Igpxm05v6z9HP6p+KOoz2SrT8iNigD
5RjofCnulUd0FdlFpMscz9x/Pbn0+f2OkyVfvHKYrbu7Eu5xxzdcMl+8zS66Mpsesk0lnX/w7hIR
ESzxRT3fQR446wGgb6xyiH49vM3/gpOdbrkcloNzmvV7Zp7QT2tBopiRt5rn4iZo6DL79EIMTeP9
XUP5ayyRySqZzqof0j/SeZbcldiYtru67CPXmFKzED8VIwzQyVUozb5WBUEiv8xSGqtrcJt5Gfv/
go0yf7HATUsUH+/8Fw7nfG8Sx7D8mbse8tF34d359C6CdEnBpwJrc6kwmr2dy/tjI+1hupfimRJw
TPLkf5KIlt0st53251HawvuEzk7Wy3ychfk1z1b5dbG5drZIdo3sucbmMSOxbUdaIXarskkO06ny
8tmeSofKiaF6cVlvJrc/Z5npk4uy54XInqRk3pS4ndolqHzCToRXGl1jxJe+kIHaSQP16r377N27
ieFmvNQ9cSifIJ0t65txvLGv7CmUaGiaMZujkUVvus5nRl/8LXpXLRJB97/SK1Lg5AnbnqRGkVgu
NnyjcxIBojuuC0vEvsHRxGHAPTc6oOCMa2K7nHVDZ4upgFerWHtID8st34UT+r6BaDCsS61DdEZk
nB4346Vow3g79/ffwIc9FERhPKpefwl8vFWywBT4x7uQZXEbL/hR74uD22HIdelEB9HGGRfM1tHb
/Zw62VJsdOJnHqBSJVrvK1O433ijlB+P8W41O10L/uQtcmRwz46jt0pKXcyN6tdbKFB6SNrXRHfJ
8EtNzQfDyyopM4U4Zxx/ZVIJw2Cj6/WTgxfq6KOcGDGOmlMwmMBjUJ/+9yqxlz35hrh3LSQ+xdjI
Wx7gufGZYjbybeNRoEo4PJUuIgmCKSbaSRIBoEfiYBi1LqwPBS+YYXXEm4x5QS367+WxYLgvqkaq
QY8diuvq6udVXZEJMmfsuRita+vY+1rnJajkOT4i//lsGyYWthF6TcdQRlUaIIBtD8LeYQCqOnxp
feLc72s8ECXbjl7wCVUOQASJ6fSDaD1sCnBVPU6N+F3nsRn7tXfuufKnHxVXpuBlj9GQHWkEMY99
gg/ytRfnJyvgD4c/7xreDDeOOeX+eDLOeoNjbrLtLevbuntr2qYBiBvWuoqEev4S/FgaN9WS2gBk
8EpGkMy6kLKvXUmKgkutyWQGGrjEzfJtmThi8GfL0WjnqfjPZPLSVFyXs6vBK5WSW9LpPj+JA6w9
RcXJP0vHlx3/1XiPpgI6k1rhTqCE2OSVDZsOSX74TZhnpZkkh9mJ4yFWLI15LubHzXHQkydqk6iX
fDMsijFfRyCSJ7+1vUgq9YrIS/eD2V1lNw/XfVm+//oO/j/hm3y1fCIfM7sqfuSAR4ry/GKZYKT4
jnf9b2R8/mrfP0X3kVP0c9/PLBKrZiJSPNxryjpF4Rn5laHrfPUosxHQaXmkIu/g/5aONG/JornB
ilzqpahYbPAJ71+V6KrgPunZMgv6Gs/PVA+M1i2ndI1nWPysgkCGIWakKZezGjOS1xNse0FF0AOA
H6nVCOTcp2fh+uvVWD9+to3weYRIKROprtWURhCDw+D5z+Eg+8ddt8Z1rxSVsKf2Og0s1JZ7HRnv
eXv9rfhppwtnTmCD5J3DRij0N537V9Xqf9FOrPOE9Mdf+hhOqleGpdPck/iRBCQky96qz5E/8ePx
e94HO4m+G6zm+54rYRRy/eT9M18RhYsbaaa7mrYxYPatQMifE2qsvyrIYSbtHsbYz46NpRYDQLYv
+C5vbWyyFC4NO6RoOYv6rZ+pjjPd6JhD8+/yVTCA8b0j6Up62jwimt7hhelxpM1Xx/nKERe2ioBL
eOhRP7WUEcfRZP8bPBTwl5k8iNMd4cecsuXLvUwwgoDzjpbjt1osOCXwXl+cR65a8m99LR1HX5AQ
VHc74qoY35V0a5oSQzXmCG9hF800BbnMoJZLpiBWw6ULd5wUS05buyx7+x3Jowb8XoYjRITgEPGD
ALxsPEjl0+bAu+CCzY3c11n25I0tLpkqLqsCkth973p4D8NcUd+3ciKZ41TxzPa3Zz/eXidL+jZ/
G0OjMnp6IzlWLny2jj/hTS+Fm+vzLKyO7Qctwz963W5Z9lKU/t4CT27qBcmaMefxG/8ZCpPxx44d
vLvVq57kpsFfi5RW4qFM75r7EaGERmgioH972pt+NKsu4IFNYc2kVbBKonfxvVkLroeYSfjlutZn
YemRIx+wthB5WTXEGo9ELxr77+tTTVB8/3kv3w504kKlPtWtIeOz/vVpPkAHYpSZg62rWREwsiyy
uaWf2NmtsKareoYAcLQS3Wg/2PvszDDW7oMPzpCEFNe4ES9Zr+qVJqmyY+s88gkNUkjpAudm+XvG
t9WeodehkbIOmP5H5w63zJiBM9OqBIHtuWrLLmy4AWO8lXfl03DXTDjOmJ1AnTFSgmLpo72ZlnW6
xTZorHpcSLokSzP84c3EhKN8a9beuW5iwgnmCICNMX1gsKS24LYSYqifRhWs7v5Sw1VTx3yuyI3t
ItBspbeu+sT3uZNm2UUYr0fZSvA9DsMkglTDuF64rmMdoVUEcyci6p7r8T44p8AkFUX6CT1/2REJ
648LFyhsuQbeuSMrpdXdZMK7wFxXjS6urPbqMEj4VuGbjddtY6zqp48y5ArP6LqwWWKmaFowvfdJ
w48j1Rm9mK2zg4ej8WwHZ76aZm8/97ohZKaH/teY5tlNjmM6DwW9S6M8qgU2ECT8OUL+a6Sak8To
SbLxobdigUBoo2/LVHt3NNSAYjgmLEOnAflYcd8UgNA6VSLFG4hLqXM1oWE5gD9it6mzlaqitwUN
h+n8M3eCJGmb2qdSJOg5bYvPXyeBDclGYC/1uN5TdQ/GNlq+JYp30t9Iw5K/SA9OlJLp6hHVDbch
UVqmefR6vKVOVC9xcQL5K9iOrcLY+rxOO81NfM5Rx6/4VkSVcsUDZNAs2OwWkMKpvroxy8EoyFmG
AMILE/izbzWL/y1/UzCoH3QxsEGmS/zG0TX0lja7XKK1LpjB8Me29bKxl8iCQKR11QSUfKTNOqDY
Figr3fxefnhGe74c4REEAdj9e9vOgmASPYsWRonSAY7OdhC0rZiqvwKBJMqLecJYKfoX0Kw+QbA4
pAM6AtmZ4/qYYyq02JQ//f33HeHpH/vC88Meg708TybT9WtrTVXzbB4hhtsevjdt1rK3YXp/4hoD
FYSLvUfb3rFVWvsHkTZL0KH5YWl/+0efgndi0jGeON+DX8p3eh7rhX55baCEWiez9cnsvhP4Zy3E
m0EQgL7wyGHfGRPa0190Dp0NY7Vshb6hecBRjY+Xhs0NVcO1FS8EZOTBa9jtD0dS9eyY5EteWHIO
Kr6HNgZh2dz+m/FBYvL5O40T3P6vC8L8v9QkLX/uO/X/LsRn8z4pbbK12OPZs1vw7PckDMYcHkRK
e6j7Gv8HravzMO00gqRmPH57TIvb30Cj1Y43IoB8kK1H9NgLrAWp5gV4vNwbTLlXiw9XOdV7m60F
4uP8ALzj2Jrn1WimEhzslqbO+L9UCJH5Uh/OaIPFVJLvdm75O+0yJebZS2LXJI/WoGuuTZ15xOZn
ti24b3ClEEBANKZxnYVfEzQifgT8YFvbkRxgtAbcBbkkUURV8QwKCPWrs2FQsFXzZ7gWsYAvaEKp
ZPSfErulFsIlxN5BrMRrv+qP+ppIEpYQfgSUMn+KzUsWxWwk4/nHu5Q+/KzucgFP+f3mG6Kf2dSi
OCXPwuvUfSyLZxYt58rmWuOphdREPWAk9Vn1GNNs2JW8u1lEqHQuC0Y+lxLpYCCSekmgkgfYXTNg
PmHgb7+jMo+Co0hEIursWE+vmdSInCOgLmFaFWaWSCXk2Ze/imO03O5xYea5xvmGIZn7tdzIz7ng
rHCyrGfTQ+Fyw/ZIIhSWt/0Ug5DRkd3uySg5872bvOvHGR+1yqu9/ybwYY6nnShAH48wfrTAEo5s
hpdx+/bf1/fX94GZSiCSXfuBSxCZb/EeAh0oJFIHJChql7Vlo53y6UW09GQUERB+YrNnMK4ORKZX
KVUbo2qiqpJVERwkjUO3Qt0y1UhxRtXYxvw0dvPpKyiyauKFMrEUBwbdJzN4v8ZqnfvvpGE8DEAK
oBAtOTMtQMydLCQZDe4UFpFzabBCH0oY+R+bB56rrT0fFtgGkl/9XH6006VMLTQNbF7YNp3T4XuD
xi6NZNu0rRUHMJV29EkvTN4wzBsFq69NGZ9sN3iwY7o06ijzZsZrtg5mQwhzgxDWkjFmvpXNgmhA
KttvD3slVAq513+M+JAQsPOswy2WnGOuuq9IP0oMD52gjUdold+3ouS5VdOVfVfLYaGigBfv3cMP
75v28799bQtBtz2te89WAui5UOuDp2+9+8LWbdSbyWejoylXthdigmCb9vkSfMOy2donVXmmpdQ0
GAcmdsXtpvai17y0t2AZBKRaepD1sD5RWzJuzwevWQnAu1w6KOLcbXw00VyZuALRcOLjbM43Duag
AuCTbURWXmHD7Lo8YZFtoORVrM527I1uWHiQ3EQ6yZ/77Pm97rPG5fO2/aY9OfYXJtmFkBTH78oO
umo4K8yro2b7NpwbLwK3gLnUqaqY4iyhJGkGtsBB0senMtu3Zr1ALZ7hvWsZg24A+Zxb/7pCE1xw
mAZCy7LYPC8eJWV4eI4gULz7KVICZTRRVL0G3wA12NSDxYcRbTio8dVKz67+hxjuT+NiTdluxom3
bBJNSca3Y4ChARI48U0jijwWRCW15F+6nYazTEeMP8t2o3T4FNsWjiyuFd3Ym1ooM4zPM9cWSgjL
lT5bTdBI+zZ8PuijAiVlVX2M1ferjnc6DLa9w5zvTfmDE8cjoaeut4sn9r5q2xTK4EUBpF8LtllJ
X4jpofF/sFNKDZ2x6Ya3jbUO+TmxM4k4PuDoKcDsVYpAxVIMgvPPLsMgQzH8uj/X/jUmRHYdryXl
23VfdFTXGfsUrx1TFKuideajFHcQSTQyxp5cE6Xzqz39pTLZRily0rZeClCEe7PQ4JJDhmXuvsbl
X89249Mf1ciZIabC45T//NB4OcU98RQI7EseP25iy/YlZV6TFOD8SANzue7jqQh7WYUe/4lPhwiD
UPkb/S4+v6c5C22/T08Z6eY3x/pprJC+qMdmkXtxbZoVTO9o/m5MkOZf2/ETw2Ow8Zu7ybrIdXIm
yxaffoa0xG9+NcSIQ/kJtu2X8q5yr74HQ5at9XV/9QJgFbjCrHi0XMubdHGTqmwCgFL7fDps3UiI
PpeqtkUnpdBKgRTSMr0MlakJK48/LUVAGCwWmw2HgBGR/chCzd9HWUYK63/UwE0HwMNf4VF5mZdN
R7IuaB0v61I0XlkfA6PGuIE5fCQfg3xXtRHHUbS061za59a06+++2cFva8fum2dkavJppz2R29x8
rzALATrozwYSe6MFzE6SYQhrXa9gmluIV7jt/MW7EZTmhLBrQ0EKhtrFLOMLsrj/92Cdfp4GFaB1
kw/7b6ws9oF5ACgDzEBlpY3O/t1/d/Pz79dCzxb9iz1REtcEXLGvagLyEqPi2SRNMFE9wQaLaLoS
x+fiO/Be6MPlzsRsoAuoQ/KPeGt/6giz0Y5TXama8Mr3Bf157Ohwx5HMts/Jkg5f1bczPbMd6vN0
8B6ATyc2/Q66LfDp/j2J+UeX6tGXbh1ijVPWluqQ/9OhZc9V5/uO5xpHDKnXuhQacEjHNBzx69Gl
UHA0WKfaoyhenzeZJCYoK4Fn1wxLcygmOt8/YQwq7gN7WnfSzWp3Yj0bWvn3NpIxkutea8n+q734
FVtTDWfV/NZMMWhACwld5NNh+S5b8EyjcLRKgc1qUysuU2A51EG8Z4eh33EqUahVVIDxPvuREu5d
MzAJI30q0dbJ1AtpP4xYN43XmBddth/u7xjss25tqhgcQfAxPmtbFMNF66Iapu78FSBygTKN3VlP
QOagtH/rivIRA4UyM28RD259k30HIVUPs2GL135aQBvng4QxziNr1cUOCqTb6F9YdhRim+G+3k+M
f585FXoj0bXzZFpJjOsg7sg01//mUP+SZhILqFNiYefcdLiyVG9/2gijIkMc8z5dxC8GTJkCC2dg
HAq/WwU0ahBRiqyHL3MBW69DyzZf7O47x2q81qequ5Te3TukFd0XMVBY1lu5i3FYPDW75ts1mbfV
d9OjUBHnVuDcjkQ6umogs9ziduXsACk62ubp20QoLeCsIph+5eaffrK6mAbRzH72MpCcxLpRZ8DB
faMmw+Rqb0fJbM7ixeAO813Cvs9Y6aGwTHSbSGTdTH6B1FHwIV8sifej82g3WPbk6+iaF1+LkGv1
QY44VpD7sam2iKG4I+ruWz644Qo0KwTCrYCsCkv8Er8ECyTWjdV45Dm9g4BEUTx0/BQPMVyCR0Mi
VCklkzVuyheo/ulWsIMJ3Z6iMdDjLDU+Bc1Qq1yLgTCXNIu2PFrxQ+5eTtefrWUlIHGL8yLWjQTP
WR5SdvtIN1Cb3oX1d4YmAZRsDnwuXbAGjB/W+ksfn774yGXasRCpKp/mgJHc7RdshXXyrhy6u8m6
pPveIyrLOKxLCSpCL3uHQbr0BUMO5JWMMmVTjY/foyfhG1EOZz0xa2g7DWTKQYQKmK0IdlBYKDyR
iHyNXSDPAAuIcSwARw5iAiBzk0rQGv0jWtUXwfa3+wtQyaM3fMbxdlK8yc4UXP+XDNe5gUi7+o9m
siZfyrPqK5rl/wTqdzo3X/4z3loWRthQbqqodiIdkQYNM/xSpuuJzZOf6YUDgS7Wu+LYnMw4i9zb
y8cBoSqiLNAsqmgP1tcx7NYg1A3WnNf+c/CaPAebYteovojiBq4Ina9C+8zeL9pPNIMpdchTs4cq
RU84RMlf9TjMqBz4naPu7xbXCJoI3jeW7vnwubmZcOHtC4d5ObU4AGXPYuhR6AoVq6saEPlxO+Dy
atdxOpBMqnvy4aCKwizP2XTUAjWQuZddRKDYuQt5mvPGreCuUeJ0bOb6siyPrd1gtEgZK86TekYs
DeaE4Vp/EfECyYqT5e9TK/gpzI7/MSPy6dgHBJEkH0AlXrgUZnP/HYoJDnTzJnbOpjpCnLIiQsxg
pruphjbC+IzUgP+EWUskh7yYreP+cs5kkPNo0A4TshMz4fCPI1K/vziSVGK/Gs/ryF+00QDq/GF6
WQzMG2cxPNDQe/IT6k6r0cqzaXDYcbJoKnD9eFPW/zcuQfUtvBqb6j8fIbXxSluEBLMr7GurfuB9
eIhpJ8NAGbHP6ZDuxxbb3quPCGtOrqv1HVK9C8jDHWNigGkJ+a5z5idRdRhCQt74bdvvDV1P6OyN
/6nn2N3jQ61L6Y5Hgpd6bl+7NWaC7IqjIFBEgSTuoIGfT8s4nzQjQSB2ZQ77UCOV+AGrbHnFF88u
81dtQhiQ6i57s4kiTUu1bQV9LWtJi203D9ox8ai57eRM40Eo+iOKLkIJajriGQjms+rlDR1ukFKE
+h1WGPYI5VWQivy7N0FVmSjzFlNgnqrHX5uTFwgCs+C6fu2lKzc8wXwn3q3eOrZhhW+L9KBvGnmn
HpvWgoMRFXZ5Xcerrdy75zyRwmwMIIUaisGGCB0KBxzjPNxA6fwdVi4SDiMGHT4CIg7WoR/FvwrN
jDtzcZC+i2G0s/ZlA5OJxVNzPdvUCGKaNqOYa3HOTcAfTvplMHuIUFesql+1bPs42rcMWyJ/UoFA
W91b3r5cJvcMZmm2K7Iow3qSOLixWRdlhQFpzhRr3dqOYjUXMElxH/mLtPHXwY1hwyFjrR51uY1T
aduN6GL2zC9g8q1d5/RDLuMKM3gIrtrHGQ1G81Xq1vpHhFlhTH+xcqAsz1XzqC1Y4UeSUV39cFW9
giU9t896toETjdoDVONjZgNRPtRmtlGEP5JPsM/+1/3fFxBRDw3Lsomp1FThs9DHQWuHPfUUAnnA
E3G3LmaItg9GFwwwRQQaCPGbigWDUlytIwYZfLS8/wTJzAi4b9tNwhzrn7ayXhEPx1IWhynDoZgc
360IbjmMP87NTqadBudwmNDV+P5Co4wLEcJp3RxnhWNzP7mm8qkOokkv1lecF5gu1iLFtOFxOT1M
FQYZbmL3nnVkS0HEABil2PTJFmsMzKsrqUAhCtICB8OyxRaLDkQVXFLLBvrhNvSSaqFsP6g4Y0ys
RPXqzWdA3+CTB9yVLeW8DGjptBxKayngxV1jdiyvX/9W09lUc4v5FP65Z7wsXrmGC1CZDo75XclG
9RX0b7nNuTipn+V9vsjFhNaFu/epnIdQn20t6KhxwLnINaJ9JBasrmjY892PsInom7s0hIMsYAvW
Mg4LINDZErvCwQYP7gjJXtti20zEB+fGhh1SWDampVjb/CFPjjklpfMUCP0ase1zuEfaacGe+OpE
GYo+Mx8TwNy2OwtcrwOq76kalM4ZuzsHrDLM+lY12O7sXQij5o7RQMGxKlniWFRECFJLNDlg3QpI
jc4P2QqZMjKRz6XO8WQ2Z+fmvXmVzLkaQOIXt6rqMrjnt4mQEJ5i+uzZDnHDSWrLKB9rB4AdpSyn
ROSFYbT+tJiNNzw7rDICH5klcgjpioUEypOiYxBqIsVfiNpVkUlaePClaab75kVzinwY9K+wCX7H
dJHvSz7KyyUxEQsB9Yv/nbBUUWObJBzgIH7Dnz6bQ3gm/bJ8t8M4/JKGdVXsaraLLuV29M8IJdJ3
zXVBptWUYMEKAV/RvvEYXxc20vYmS2amxnC5o+UPstk6txheRr8qwqitNDXUq7+702HC5tVhEtfh
pwyjQ6tVwSu42DysqdnGvLGnakPWFHjawMjmp20Wa1zbtHLD0uSk5Rsj59OKTvbsxWbPBfZuxbqB
ApUnN2Dnn84qPbZj2fGchxbiv004zk8yRuz/ow5rZ5ACAhWdLTvB0bFIME3w4bJAuqEuyPcI66jh
gEi5eck5QX0JW3vBQrP56RPmKG+yDRLGhbrw9eczMT1bwEiCptLIZvQsSyAO/hB7zwsilUfNlJSB
oH2Jx1xtFskP9Hr2TzrjkSYxwVF0/+sa2+i6tloNDNh43eQktrRz80wkxR5f317IsZAtnartKVMt
O4Va6KQIZKNhwsPIIKzH38fAEi9du7hRDmIrso39Rp2Sf5jdqWcY2/7ruM0hPUmXYgKstBw9fD+1
tiQIZ2XDWRQrn72hoAjNljg/+7syxiGz2FXvo6AIDXXhFNonW/uPPIDCG3Px1LCfqLyJJ0zreNk4
93LxPnC+/kH6W9cMjoJ0ONaR8iP53NVDBLOc80d5F9+br9xu9qin5om+5KhKonqa4UexUIo5VQsX
k+DFVC/wt3nnTi4sU7hl+SJYO1NNtm6OKAVjO4GwbyO9zaYI4+V1I9l6dt6dUz2QFc09JWQlZSQU
ERz/Bs4Bp+q6ZsENMoGnNrWczmxmWsmekWt5zy8t2fzqJHuZ+e379I3fpXBkKF2J8YqP24dh7cit
cTwvFO7WK/+Xqj6ozu3UPOD4Gf/3/knIuZfzfTSR7LxexWyIj8/hgzWyxUTnioK4q0e7r24CHMi4
om5jrR+Y3UkVHqaL0cnzyZ0u0kPS1SzKxcxHfah3O9NAXPso2NAJMwU5vKvSp4eu6GlIFqfzbC/q
Sal7SQ59l4rLrlUKj49qCW0Bj9vxU5acXslSeQLkMj9glMCM28zWQwl4bsWSYxoYBeO6+tXhqxbt
uuj88Vzj/mFxsc03U4XLjEOsBNbtSxZ5KR4rfiULx1WVyVVsmK0/z6UDHxPFEHYVWsXqh6dN/M94
EqUVoNx92/uyrYjSOYs2pxr7y9AbOxzLW7Lz/XCHL7NlQhcHgqnnzUiAPthNrQvPuGjPNzNdqnBA
TOEH3jQ+5nru7ibQ0QsYeofFVzvajVW9WuGV34iWXTwWzzHyYf2J1Cd68uEwO52K8uCRiRrLIWj+
1XuSy8xSnQ1S5HAdK11Mc+i29814ovq8FxKxkqptP0lf8wl5Zpb8rpj4L/FCFk1ByIkb6dmYF+FD
NmPGNq/8MziuQfX98ga8ZNbMiyOTu5CSMdZjl4SqnqjwcIoUMs/imZfds5R5MCVV3r/yke8Xy9RM
53IpvmL5h+B3zzA68AIVtBV8NTJCAp2LuJmc+OwCrMRmt1kGi7aT+ElszEPEtzGifvWWuXfTvdlW
NvOQ4NE3Fq01OcF58XpikG6JjnMdMoNUpyNorhidZXvpVrK4bviMEquXu+K1m95y0G2mHyqQlQou
I1G5ttzn+IGSBKfJmJHe0rciufbRUX6q70gmA1sKF+/2YCrSTiZsRieEMFqRdz35IMQ49lZG+J/i
ZY41tuvcf489GaHquhnqc3X388C9OTN5wn806FcHLXiQ7iD44HPAwNpehRcUkWuxQIF7Byva+8lR
26JPVtokizG8kqn06TJa0rr3uTSz4zeaSDaoY3FaUovlqY46pdDBhQEZYxilx/ev9lVoqKLmnq7D
zKfUs8xGl+NErJY+D06XLkfgBHv2N95b2x8mPu1P6o+B6oc74mWg8jsM3rva7Vo9IROnKxg8z7vy
8fKXvNXWsvEkbAQS0EmIezOLjXHgttwgfUmp7lRBxiLov3+7SM3puL01TPWY4ekeD1+dr9ggZttd
Pof+IpIoouqk1TqZ4ebGoFfN7FvoKhPBnukRhoCX0i0x3zxXhdSemtuf+Bf+YyCLai0LK1peRWqb
aZtB1PP894XMe4uNkrDlNDso7RaAST/jFkyT49i0g7sSNYf3hD6Gy1vvNa15Hf/o5QuggylFbSwK
4jMwgcj9yfDP9P10qcQZk3hFEBo8iHrwxaFA3c1dNdmOt9VDRUerHSh/ne2GEqeNB9uXYOhm5u8g
c78EshAClEPeUpCA2dxGS0c/slfCePxaXDXj7UiwQuNakUvl/nrNcfCYiBs/ppz8aCNeR5U1oyPK
mxqrl/8oTsZgGD9mQnF3vMXKdRldY24b4MXxU+ohXGKaf0kJNZG5jhB0CIyS7dcfzkuqa/6g+Psz
AF9WHv1kxWD22JwWkq1M4VR8/+WCcdqtIrSuubT5nIrJ7m8QtlN8GJ8W77iDdrg4Y8/rkJj3v5Qn
ywBiWz8umTCeu/FI/t10KROvgsfma1s9IxUg293zX6dWfNre043gz/2dNsOAKi9/dSXUUnsy0/GD
IQJmJA8fXBtpRzESmzuVQkgK9imVEbQOar/wO1fnm6E6ydyr+C70C7oc1pLw4ZE7YFIepmMKJRXM
F1QFOlAxaimz2f5tD8TOFGyM2yLXztymPVlVJzfeSxgkXdunbkFDa9blZ2WjKR+Wvzf6OaSE4K8f
lFODaQFz2VSV4e1Q/qr4NTZWfXFCASDUDRbivNfWUGIY1ZJD+xIMm4RVT7vTZhgO2CHyr+8Bl2ny
tmmvxhWWKYRE+/ocVrkp//4fSfe1lMoShQH4iaiSDLeEIYMEEb2hVDYIigQRgac/3/KUJ+ytOKGn
p3uFPxwBg5R6m2jQ9GL0Qrufww/B6mcrinGEcW1Bgi53CLVaawyiKb+qnzuTcFt2Fo1xhKJSTwfE
jFMkFR+R+QEMRaNcjz9qX3VUOaAF9aEM+vJfQQ2mqzg7KQGxOUJE2k7TgFbrNhzNdwNW3JCQFaIR
9vUggGloHlE5VFF9o1APEaNiRsaSHgGAS3CCZXHKOsk0lJ/E9dJ4Y6CcclI7UksCB6Gt5/gdCrvJ
9aFAMmse6m+ZiK/Ja+S5ZD3f7Dw6vZhhWKmH1rr8WASjys3OSTTbVPweuKz9stq56G1R8c7el2zg
jyyNFTQr7rf8gziogmva0PfpXEEsiBGQOyyDiFyHdzm61b8gMxk9g00rU309qgQHAko7XuW6WLu9
XaRoEOkV6xMJJZu/OptSv4BSHrplV6469SUDK45T43SmqwbBNsBD5AOhs1XtYGtWwVgDRivLi5kr
h9E1kndtkhn6lGIUAy3VpExbMY+1eNBplPwxtov1uVBK4b2Z75LdkimsKxcIkHJ/v3leXwdF2yuD
v+9ROqpETKQLNdAI2lpja4THnj+0TsQqlz9QIbRgGNBsmpntQvPkkHDLfnznWPnG5mVHMn39fPpg
w/Xvzg2AHcAIa9IzLmSPu25JoL7eBOUagbK2rAoMu8NP9rCJHqN18K5YPerlpWslNANB4HK+bmY+
aRNRaPMcknfKmVJ8mXjj9Hb3HCSxdT8/2M/KTRoNzdggXo+16KQddMnb+slvt/FN4kVCdraGH9po
hK4eqZMxOlSnf7bIQmOcPquWZqLJqvE+Yg3G/e/c9RWTnRHHyk8pc3X50OQwRWYpCHeLqU4bMz+1
TlMIxu0+g0573g2/CvQXk+OqdnlSUKfQ9NO8La6IfIyOPTrsRmUdR8z0t8EzEy8wnj6/KcG1LtTu
OWPJX4L7tm+cHlhQ8jB+3WLCZZrarX/HXG/V506Frtuab5t33/2fn8UaQe+nNc82bl/JZt25jcto
qGm9EVNYeXcsB4Zp/6p2/I1iGoRUBiuKJuiT3eZulB4YHv43TEJe19nntPklLkwu92b3pe4+brQk
mJt6L6kQtT/Gt3+Ug+lvkRzgKMMg7EBP57tz2iDwhDfO4THVYavd/+EHphbdeFeGlcPt62mAE72H
UdkSpODfKhCk0Ny1A7g73BUUOkNkgXz7esv0j/BF6cH+LYdumhvJqQc+oFm9q+e8a6A1Sho9owjV
0iCbFCTbIi5i9/gGRwlIAMSJ4jHVLTws855rA2RgUWa4e7+HX3RNr5fmwJYYeru75S1Rvyjj+Sie
0pWxvux6NwwMRkmtfL1Yz1BAADBrigc6oXqy0SqurB+KNv3HFI8sqwYMv/bF6ABa1bwM//SPz2qL
E3SexVU6x/7vfl//QY8Sz5+wo56OtEERoDL3d7b5empaqBEJJwa+/kcPcOh8aCrHBsD8cVzu6PMs
8+M/HS/N3lWvMJnY5kMgnRvhUNC2r0y0DZZRIbUp21VPjyW8OYLIPUJfidBS14CuktbAT/VvJVW4
/SOA3OCYJNTljvobeS4J8DTa3PN2SYdGdWaxow1r8lg+JsfJF8DGmpj1szgAoM5Ebys68ouUcPOK
xnf8aMrKlyquGa4RKoXTz/sSy0Yp98TWQ3CvmX9SUo/ynEKAnoLbCECuQli0UlS+wwIwowq0etR8
G7LEOCpfeP6lh3kvvrurr6crtenuawB6y9XRs+0k8IzrXqo/wOWXmc5rmfu5EkN5JBLBjLoUK9lR
bhISXlSoL8M7E1pxTKJndhxqd+NcS75sE/1ndsjoEc8amX9zgt1BNrK5f7RTffxIXazaebHqYDFk
KSTryBjxeatY/UdOvurB7hoXUnGfye/ou1FsgtA9RHfhy76qfklEw9Njq/a7ZIegITFv5e5T6qVS
GqA015uSzN5qv7Kdv/oiHaWBjW2ax9sM+j5gapt34Uhlrf9Ve9VLJNL70b6Dylf2RuKbZKamNsG0
7wYjt18IpZX6ajh06NCCc9FeoxnrAjNsEP3ocTX8+Rd1T3nbkFytF+H0KtmUgzztO8bn57u9X/68
ZSZXhg70bUWcjW9+tcnv/WlTzUyy/TTuT+dznNGnecx8NOR2p/Enw6Ndb0MkJNM6LRCT4GxRdWRQ
Cr13U+QboEdqJcfJJwFNKREJsMnm/gMal0de5M/vNVHm1+T23YRFkKwUZ/tT/WvydaMBYCtbjUAX
ZLqZMOk8iREHBaXRu1Z61VDOf59kyOsZ/jbxV9zswqq3IkuyClh9aQjpXsSaVw2EpLeTHJZWkuzg
69AT6zOLU438uUVBS1H5bf4v+1TgBV29sHWlsQ52ABu3fdm9FAenmRDmfYIrsFsK2WUt+64Seg7o
chrxY23+XFq3dljo1HPfQkpQMUu9FzKQSNUQykH0itqO5dZTO06/ARB/fLRBrbMDcEbtCm272DLC
Mq6eXtVO9GlbR4nGFFBRiN5mMxwhBfZ4C2heGHU6NtPFB9u4PGVehO8uPa9E7gV2hJFaQD9ygnOB
+qfb5eXtdmr4lhsIt1D08TKZDte2s8C6n1Wd9OduWYTdU6i2FmA/uI6ZUfzEQyB0qBsjoD4mfOkK
D/Y4W+rfaNK//bQyOUnlun9zIcdUwivvKFu6tjZEbtzLm6DC8W3Eq3k9Q1sLWuohv+sJ2IrZ+rxc
/9xNWOQdGdhlnsVvH8vsOHMR6ud685f8WPT1S8f2XCtn46C7a9MfHPK2qtnThCXCOhfws2kWPxI3
BnV9PjU8jOK4eKhR2uZk6ScevasqHJJSruMGlGv9anaRPxHsLDzbAQndXr/a87I0g/16TbwoPmD/
tX9LfPjjJ/k9/sUwaofl0e5a25z480VX5UyhcRPa4jtwviAJABzfdsM9tzre6wh17xUVYwdL5btb
SAThzSHZAUxCq13uC9nGoVxLj2l+W3PnMv/ah7oPg2ziVMwW2+VjvQRfkO4KsE5rMD9lrx9rYL6d
o3j2Jbq92G/LrFrr7/zL8u38qXf1rpaOZEFHX0oljc/Zh0rN6ieZZ8N/MF+oF0tLHnwt0mMRHvSJ
9Nr7ycZHgNywdgOVT3e6nzQCdzWt83RregQ1lMf+AI/nFWpT4WjSsKj2F+mnUJ0J2KUieX16EDpr
TGn43+wbWZETbGO2dTdSnt+JIuDL9EPpAPrJdaQvOooWvDD8XYAlEmtOQ6o+dIM/Kp0pvE9cXcHB
ihK2eTVFgFQWF7g6ffZrA9bmOQDoO3XvgkdUL7YWwBPUMsAdoDIERcVJmtXdjoSds05IoRMGIBUI
VBnmYaIksb0bRq/GWnAhzvwal4Jz7XQBHM+a4BHe710IrfoOg6FVBdMisGopwgmXp0gDFNjj6hbK
xPcH4Xpxkq/phmZpBgIhudWdEd6pzp+f1LkHonlhaof1XclAc86sZ0Z5iDsZrhPGJbq0iHscrKA6
LrXoKZhEuT+M/MpdykOFOqjcPOB0o5CRpS/7UZn+hDFkPI8YzTijWWRI/7KV6nT71xAyRD4SXygd
Tp72TKJRFOlofNf2TW1FIxFqzyhoY7m7d5IjAjg+xIV6jVN7Z04CqOTh++7vu3HJ9Yu1YQydulDc
azPXj3uLKREYGCjgRiqJCRTfzYUYWmZk3FVzEuo18MPWsPq8uvhuDn+bwnZfJIji5EDrRpSMkzMc
mou4pFTH8xoRLzBSB8Ja5B1AZFY6q/GbQ2lAXO2CZ2hlsaku4mDvD6YOE0IjeKhP44nenuLXFtgq
TSBGdAqT/eldbrt9/Hj05/vcKH4RGIdCQ5wjkPp86SsnEElHiN8v+KW40XRoZciM/2YsrDnRZFN1
ajhNjt2jUBg/rkXceF9ZlFtDvl/V4ZAvpjcv3xpSrjbWLnRXnwquPQvDCKuTX8TlOtWOqxhlI6M7
9JIV+pF7xo9izKRV1d/KcrgAdTUz0i1DFoiEeXXp3TL8pGM0mM2Cwkj1AImiNnXQYy1mQd5HF7/N
IYOhznQR6sjxAH2N41bi7jSU/q5nlq90DmrvE0iXVqaX691xcYCBaB+AL0BYd6RR7ka6+TpNMU35
gPGZC+C5nmYj3eqFYr9pOlxUm9V0nfzV4mX8wASxqbtayzxeK83hkEKGFndl6qEtF7U0XPKLXnuv
sxxCs0UtbRH58Hv9QUWk2udf/dJuj5vAACsgMSBAkBbiEtVms6NGNttWJNq+zLVhs/rwYr2r3eov
zTZDZvQkB9IrpIPHDN4bfLTH/lYVOKYLbXx+TxWLAv3h4XhMNtyxl58NL+C8bqCzlWmz7x7q/Yf2
eOn3/bNktgDbkerGdZo23t9jbWrR9NLVtlaRu0an42bHHlZzGPSO+CCYiY96Gnmj7hWvzmIACgRC
a1NRVzLTJ1w1daepm3AT0oDF0azRv6osjIn3b6i8ACggOZsujHhF+STmYbYy83ZN7yARzklnRnmB
nlsoyHj22OeDrYKZq+r5a2dW69HhvrrZOniX1Ej5IfCMHnkUJ/xPSoEX5mqi+fJTn11qvVmvF9xb
sAVoroAezTrnWmf2/FvvxYd85I/uC8+tOc/3E8Sr91x+fIWuafycYtlYLJoPzRpdwlPN++T0tR5v
nUpPPYURtt5cnLxHKG/gqmIAixLyjwq2j+sOEEKv50HNOq7kuTf5n8b83FNP6UXxdFZqzJ4drdfx
qMaLYedG8ASwxJNNas+9weC96mewirVa0qtNe8kk0fg2enHe2fNzrxdD4PNRxGXJaVnc/b0Kn9Xx
8Jcu3EzwXfVGdrz3s6u29raiMmSw4lJ9y0WaTCiU8UdjBnWcdHrT3nulNvTZswZ5ZziteWQgwfE7
tb/rDeXyXQUmqOMCZsVabTAYJCZFsTJ1soUzd6a92vMggWtK7FKxV9Zwc3rxNDNVD3bm07POFFbO
ZhxrhhfdyrrpWcaVCKs7JnEKT9TBA3etZjGJ2Yoapi1rB2sWRnI0E/+r+v3Iv3i0IXLnvbNl8rX8
VZwq1s6/Doo0o+x5W0w350ADWgpsOon1x/djw1HdhvDahyJPnJ8OWn+5dgANKxpsKwJlcbhyLaSe
GRbU4NUc8y/GqB+Tu771Lwg0eE+a5/3YfIQZLMtT3QUteYQfPIbQdKPh9vcSEZjrr19FHCX8aou4
t7D+/vDdwflkAQJPgEGSI29uYBo/lpLF4fX/FXgXIswhz+0+qYHFLsKDRCbULHlyZLeyT7FXpsN3
nq5xaJhgljbSYwW02vTLI8/AmgXiXyYFoZhGSPnbA8VEpyTeRfHWa54Sxqc29cQdcDxWm28uYlwo
W/SmHl5MklxjG2vB5f5uNF38ja819OTWmwuxhuKIixEo2iriluliGmZPzNE6K1XwdDyb+Fm29aU4
a8vOtgQa8Xjz9/GB4tPXw8+jZ7kx7tkNLaP1OJxH4eotn6vBF89Ud994f1j52a/Cfiyqv0YuzGyc
u+8oPZ6VCDWmR6esamTVGdK3aubHKTI1lNjb10aobO4Ejdy4lCJgIVWLw5wg3gcYJz2OwBGHYrt6
Mqxsbhjf0+YxWieLFVkg5fKif0PFCSYbhoLIdaX0bHUL5Gj4pb/jrcRH47+xZ6kjGyGBmSCPIGu1
QEGCUKi/i/hrQtW/EAGzEV8yhUl390ol1XzuFNFRfyupp3VteQd639nq+nY2WL37xpaqeHvTvmo1
7B9o1u4frtCVjHTax0bo7Nt3oMs3JNtjLg8Fjy01LPPV8FLsS3UV6i78bXZNdcvYjEBeR9GW4dJq
GZ7sOj7wtbH/7CCPht9Nqn2wsxoyTxFKRjzjytSkNTP4elydcvnZ9syWw9g3bOwR3GWe7/rfbYia
LiK4wm47pQ9hdBPYpND3qq0UhfbdQOQYtrXP2R5CMR+EiVCfMYSXiC1omh1sl2pv0hvrtE/ta7ex
gMsS9/XmomNEP8JlGaJkcmimn/LqfDlRNVuTV+Is3mxvNZThjw0qLjf1xGXbNMo0jw2uVHCLPExc
fqwDvj9U1jPBwkWBtQRoPkCdFh90iCn5ZZfm+gEZWTv23tsO0gnh4MHGbrz8fcSA6uGgdLwFLeNA
WxzAOD2eQqTGFpqiO51pBDCfXrpJeCOU+xtCyO18hCdwxgl4fiO23Q/vV0yg2+CUpJJjQohpROpO
eTlAMpl8W/BhwQvldlt8vA/DeEzWrvureGCY/3tJmsu7Topddyxpd7YqsyCyKOGsFW9VE1R/vxa9
Lzo+m8YhLtz6R1wfsUuH20q2iNTDFl6NV183whIYgaBUOnaI3owAJyonG4yYPxFvxhI5tZZVFvSE
HRLyzxli6BmadwgyijQ4KoheYy4tDBfQesy0RUSUseJEcBb7Q8wy5hjWQ4KETfEqoTaCi63DY1xx
aUR3N/4Qh/1+peIWMNY/hZ84nkxqkZrkn8oLP330UUd7tHIWn8RVT2Q5/7FbBi5X8f4KFWpwYO8M
Z0/zxYrl+v42nL+DP7pveNqQ2RW3pvMi/Egswiti+yiI78Wb4UXGB7BiQXF7L5oxyUwVMO6PRDQm
2bT85+0l1kkCnbaBWLus8bF4eoS1lRlIncBlUoZOPe0BGexHlrhg5Luq+Nz/EXnkQGZ7y9/M7zmR
5NKoaAUpjYJdSy2mdvXQ44sSb0DJ7zomecBCXZbJ4Cf3HyU0TkqmvrXGHfgcAqgN77BIvgfnxsnX
dhACeVSWGIKHquq2Vl16491RqlZ+isH71pZjRGL8glic8uc4tCGtLN22/qB25WBd0xFNXMC/dS3X
bNefFN/qjyxdJ7vwXv7ucvBLiu27WonaqL4J6YF9g/CRcLP5IpbmHMII+Vw/1b+BJ76T7+TWONSy
jbD1/uwXyVG998v+m22rPYu0Y1CtuYK3WHsJ+bpgopQg6aFiukFPXmEVYr9qUVpCO9sBBdJ6GAdQ
FUlc+Nr0R1WuC9rxHD/r58avuksbNF8GoYIVCzs1AZ1Cq76KmSe6CIeQ+d9PMNHFVtrpdrx4e1Ne
EppTP4/vpgGNBqSGlxWXjwj1iS/3ivepyUYf7gA5S+GSm0Ch/v03pvYxOZA9caMIr7287YRIm0Wg
2P2QSYtNqBMc6xtwt2vl/FYcq8ipgU1K+DZyAWKV2jr76p36TYDST0+yiYU0XW8z6t2ZUaorpxEp
CjDLgrtoOgtNyxVRNwuA9szP4g6+Iw/FV2iicFflwJ/V4U7NwSliA1tBaMVlBc3OjyIqiu3h0ygv
sfvicfhGLCaRfqQmeKQ/SXndyN57+z0gadlf3zL+PJ0GmL0q1HBV0IOUoZW+BB/FsWDlrI1lJRIL
RWoboVwq6QzzFQjJn7oQV1EvNpnYYqJHxgegTlOji67bsYd816edoYn41OjilPwvZoBa2qOGPFxM
O991z2kqJI7qxOUeTaQj7Y3ygKgR+KCRiXAlFqTYUVOTXL8jQFANYQmkdw4SyYkGDrTXS1WS1qrS
moy21VFrNBG/Q7f2AIEkGrG4TU/uWBIUibP32DnchkVBjQmIOIK2r+5JspE8P4ubn6Uts1lHQWYa
yWPkHoXeCV4zIvxYwi2my/E1Rry6ULZwE5ItKatd0+fPtdpzMlhVXMyO6UBrkNA2DBWlwaD1/Dyb
WSXlUL29vwDmwUjsqq0WaKEZV3lVklex4EHD1TZdwzerJq+TCdRHp8UjD1iUg0fMF4BrVLSKREwy
5XLt4oL+QD6AxidciEE/HTFptc6VEUPGZwnasz4XRSockbu2gzy/DiaglPWJVlgi0prloP57IFqJ
dAPa2uOlJAFuh9nt8l4Hr3GN4fqgD/JMM0XyVbMPxvY9tCOpHyyH7w2d82CwCUFargf3uyEqlm8l
U7Mi+q+h/x2zLaLCeDjx1enUiu2X6nhcW0TZTk4kvg43MiB47KK5Pt0eGmKny9KLp+hXPML4oMTL
jJXRSsJCuDaiykhW/1LSZ4OypxnBqLEi6wqC1aEyMF6hL7U1IJGP7iou0HODen7+rrT4aLdqz7Ne
Mhg8P99VJVJ+Fu+rS4BldusZ+G9E0WqO/hX6StDuNGMnMGz1PFHa5PU0ySfPa/C/OB2raic5xmD8
QF4f4Y0PFTlaCiqCIBll3r8ZGml7VAbJV9hoSmGRpC4WvYhCP1AIQeM5cDS343sJQxHCPIo6mKjB
RljwyR56f7H2959IVWJ7i2UhHGfseU//1+0iIYs8NuJhlR4vwenNimDtTDOrvI6CMRnCr5KjibJv
XIWdXfXsxzJEq78f8iGxR85HLDElHoVR0We8yVERw0+OMCIoCpiTFmOH4/AWKVCcwMLWjq8oYamd
Zl3HZRDlrqjdxZ6uyTQSRNS2d6KMKPu94/QP4/rjrYvY96sRAaMyy1B6Zg/Y/IuLi0goThyFZGVY
oYhw4i93tYzECSJFEgzdi3hibfxtLoXWMWCR1kpPxUbBSilVTU8rrXpvFLJjMQ4wyP+LsppvUwwQ
ThAYe3G64WK4jAv7/ysKfKV+8S+9EpzEWcq8Bb7cT+xVUrzg/UZubA+4kxlF7PW3EpvQ/8dfVuao
V4pURxHQK5WzNCjmPQDcNaFWTfgo5iTg0Vqo+RQt9atBuXUwXPfhduKxQAn9/9ydb/tY7mLtqU8r
jrsPPYxrYz87imzdGFbG694S1H3n/f4X+hm0/NP/ceO3oORRIXWweZAzSz9WwlnfLDKYLY2iClpc
YHH/P+y6JsOv2U3hTOUKYzay87/JY99Y/R0yRSqQhExLgU5Nl06+4Onp//g0ltH00+4xYk1qQ0/I
7MK2KGkbAm63Nuyy9nMr5nFMwmHEn57ng7w8q471GGmR6FYlVbSHh6yTsZ9d7qd45m7QfI5q+Znd
VGRh8cIsWIW+zuvLH9YhZQlXTowbQXzEUTzB+DCOIckeltIOMeVeiSJ1/yuGjkxGSiwEqw0dp/pX
M9Fa+Hi1LZe7HJygJN43U/nBfZkuw/XPirYMEhHvThPLMirIzZz8PhoDsY/HzPTV4BaGoftPMPm3
d4vnZDler93f7OIgW50CDjo8M7kixJcoUDgtN48g1VNfVX5eBb+mdu0vlYoUqr2XcG2G/q9OKsIS
aksV4wci1VbsqRt6sv/P3RTxRPmCCr6wKd624bcUoPj021zRCnLYuSkXYd1mCNcPg+EOW+TxR3EV
iqoUnfVcvl9jn14sl3IjY0eepBakrTB1tG86it4jZxpRmPCwmeuwhHE1YXu7YoQSsyzWl3hzg+AZ
j8QX7ZzaJhIGGTkDXq4Tf3n3+NiTpcdvWgGVkzwy0zW5vm4+6r+0SzNJZkfWJTlj/310MuvkrCqU
b3wxif5tHXfVDQtWUlJX/JNG+qNe2jVPOXBVqtIucZCuAueXU13mtugiyaH1IPWSCTXHVDDFq9+1
vBmAAvy0frq87Ef7W+VnTFT/nj1891gvDDbT/fQuSTXKjY/uy3J8nH6+5Mbn5TVJ9YoNYin9tOg4
W00Nc+hqy7sknU9oF7aBldvX2dr+2Eq3ubVviLxBknY5d+fKld9cfa61uzyQXxiXn2lMdVat+bjI
9+zWeJ8Kp5tPtwaJ2tQw397Ur5WX+OXWB2Pp6u1l91SCC1bWLDeKjWtN/zE5Vg8DoM3mCmKzUS7C
ppyr1+Qu+W59TjOzG1264XlbS1PJmRXbqeEXKjcpFIDm/s+88tU/IQh8NU/1H3TZ7m/3p5saBlQw
+UHDOFcz/NLDnDbfONVPVG67363VPbN7ENdMcq1h87ci/8h0jjDmj4DiAMEVDo66uVgUe4iU9r5Z
Gnwn+3puvEbY8j5ztt12b/Vc5TA71Di7t0uDzctvcqn/Jt+R2uR/a5/hwlIrJJnk0OWKu9jVhvNh
uhyhqczqrnt8iUhUYNmFS4EybAElvxNJ3EwUngNA+esr1Za3tMEqockeQaYqwAOXN3N/sa+KZbPV
bY0su1Q2BLMiuKfeTLaLhhqo3wWmQy2cBop3p0sZoJ9rF2kbdaFstOjjna1/NvMvme6m+d65cmqK
1esTSPVv5xrnreOxmul5jt9BVH+aXw9eBEanP53lXmk5YIeMSy0SqiJesygeIphxjEKpgnKKAjcW
p1Av1k17WwlBiOgMP/MZuq96lcOU0QIDLT/vlbkPkRdvz+mufFe+ShjztMkvyJ7IZyHf3c49R9C8
8Iaqul5HKaJwYjPBFpFcw7CVzO4BJje9z4fVINhQmzpDmfodqhP9eHIiVI3urhRbbrNVv0jQi6Jl
+32Sa+yRtenKSYM37VxnOz1b6WXz0rb2LtGnTxCix+x7Iq1OrF5hGBHbplFQwtop8RRhZgrIA8w4
Q3vs06kJ2CgMxTolyhEsR6b1RcvlqgyKmNnI8CI9QeW5qGMrhxhZ8qhonJuQd/7N1D5m77AjnUzz
3Cg1C0m5QZSxuvNDuTILJ8XAZD88DHKdwyCgxYDGw1gXl6Kv6L+IdcJfxwprmZdvNHkYu8ebSvGn
8A9YUu2pVC+N/tdWe1Q7VdWav1rFb09HmFGojBgg7L/Riq9TECGRqwDdxKpQc57sNN274IGLbMNm
lECjaCW031lWTj4ncxoGtMZKjRV8Fh+g/o0xBKg7zbJQFbKvtLeMTD+fM02Vh97nMOpVZlw/ez+N
pi1UoerfaVYcQ5nQRJpQRewChIQ455TIJhGgtj9rT9xDNCTxELGhW3k+t65PJmgr/VBbp8MVvHA0
GvqC3oTuziNRxnUwL4V5zBvuTr8kXp4oQGxBp7edK4gTvT6V/1C1uyXhdOX95biCIcHdC/K39tsN
OHKmYimY7T9a2fr532eucnpgjfx0ZSDQPlVLTAm5JuTv8fYokIwzKtYfanZXJNNcVUJH4v+95hgl
zh3kD9rXx5XGO7Qi+L7aKbz5D5gRUHTEsRoiGj9XwHz8SK3/X2xbQj+Kt9f/6YTpbuqRUetCoyag
egdyk3phAyZoe+B99l4zTczjhAgnyZJXEoSAHpS9iamX66XuqrWZdi8VsLxR0NIzT7DUn4PdMN9d
Y7j/Tgsv+/EBA6KSxgxSy30q1SQca0QihA/g7FO1Ten+PkWOLRwyQW6TVrazrVr3++RShzfVAD2V
WtC6gN4ureJZdk+rGjAwUFXxXxUN6/itehjF8w0D38ZPj7IOkabB8c9AD8ypeySZX5CX/vQeGVBV
XhkRr26VzdOJBoTD7UalZT70Pz5oLuKRk0pyU9Vy1aU9wJt1newVlaz+3m9RJlU1mpDdsmpah061
M93oO/hA6PAB+sfn5KiE9E0ppWAf42KpvJ9cvLIu99SKPxRn7yiIIZxy4Dy+t4wBhAJCb2eX9gha
c/x1TxFikn+1qmWqqbdMPcvko9CaJ/8ufLfv4eCgHvybEYOLfsL14JiAP1m5KbMRdeysXwP2+osV
G9b077TRn50+BOzgzhunbmhVfVRbMwwFOkGYAQn21juLRWosemHsia3TudG1HfbSDN1a5IRmtAvq
JM5aheHl6eOxPFGkfC81ti/ZtyxB91MrNesB6FR2F3A7oyeh5UCHsQbyW/hJ+CbKJ94Fr4Jb2Mhg
wsiAZFNvwfv8bKVnp8iTiKHdDZFHS9xAou9bgPXcd0/dEC+M1nB8ECK59kzgikavSnlImejC615/
tqZLgO1KqvF9zxrOcrq6BwUbYglelfHsma3toKQ5IvTgBbTicpsDp1envF+NxZs2JQuFlQY3Xt3t
LJXvCQIfPp9/Q4eOv0Sxte1ATA2VOe8Pi1zn4628zM1ySb+UfCn9zSka3u6Pbxa97TTnhCnx4HoK
6P/ZPSzt1L+tcjs9LTXP+gQ8w2TGChuqNC9aWGuZyMcLj/PWp1zTi89LPeySJdg210JfaW0rCl3s
ZWREZwPBBFBGEgWXAvNVfaCpyfablnm9t6U9x8alLqRovlyql2VwBMq1/EQZynIXToHVemNdvUsy
3AGD7E1gdzIfKisfShX2EiiO5EcuuBq4wCLzQkJM2iBvekdDUpypLFR/JzvABUaDknsOLBa2jUst
WhrzM+A17TRFUqZkSKva1R0XlyJjtGVrWOiBmO1U9qvVoobYJF89P+wF9qEiRCTPTspYsXl3jZS/
ddSTybY4SgOyARsWB9ell/aHpgNfkuoZ5nSOrkgC9fFgn0KVDrkNDM7aVpkSjxHrAH6kB9IBnBT4
mM9yJUN5k9p9FMo041ljEb8qwYMUEGe2XohdIwvk08q/5uCg9/Xwh+WBsK/PT7FOdTkTeG0wJ/p3
Dz+N3C45rxMUv/ck/5olPnI9sxa4vf5cGt8P67AxxwjOw0Efx5l/3yP+u1+otO1y4nRXccgo85K1
iLzEW/k1nnT0GHR5W/lqVKGBwZ7HWxUWOxFnhM/BqxCHkwSjQaWZ0C2C5+389ILOJy5QnMgrSBd1
1YweoXakvnuUcXYvOBoiDpoFdW+nwPRn+NM79D4Hv5hDX0i4GS9vGUP7N12/aIiyYbtQMEGYJzqc
IW3HWqN1GszbvYNOKUUFHWOrD/zStpMZHTNdKm2lfrxFxYntcJiCEG/kJ5HPi2z/buUPXMPBsZJl
JaZ6/phBhm1qbWgfUpbAIEy9XV/wIpM5N1cyFVjHFsfvBp0AnLACos76+Z2DxLZXeIrCIBJqgrpH
oZWG45jySs0vv9HYvXs5DWDOcqpdbGnwbz7sCIUWYGLzqVEerRvn9lvZkofifGoy7vto3LQd3tuH
f/Rerv2wbNoOt7G5iYqQkO6/BufO/L7YvISdxG9vM8iOvoG4V3VrBK1XJPhvsmoiUpOHL8W6/W9T
e80mAvRp2MwH33273FSbdeuORWa7DKzBO9T1+6SASVOOt0TMmaRIIa/6CypoGDXh6EuziRCNDWKQ
CwWAj3oqtGXggbu/D0ViJpklelQQj5uH3rl5GxV7BS/sWbV/Xd0E7vjnZe8dQJulDHdrph/DduZG
y5ieaW5JJ61EHuxDQJM1Sfy5/YGXd+ZB8fFvMNOG5DMiyWCZVf8s8b76erxUBiG++iHstq/mE4Y1
rUSbvEGapHlplpRcgLvDaJPRywoDP6+1alxQEwO2vm4iyrfSjymY6+qhcSTIiW2eqk9CneYOWP3j
wRnyg9dL5dWcI0EdSRTlVpIbys3LQIBjpzf8j5IdgbvHL5d9tjGHVNbnDCMnakqaSQObj3Uyl4xp
SJQeWMIiRtglK1ohF4vU/NkURQ0K9YyQaZ8Pv7e1O8JodbzvQRA4LGSGgoGTX5TUurvtMN/MNg//
sDIUuqzrv+0hYJamjgpSN9dL00wL/Gh5/FsdlxIsdVi5UI45KuWGrs6/G6in1SnXKFeIBPAoifXr
/u1claHWkPlqwqP+vIsEh1T+trbcNFoT84jOlljoUKPtW/2s/EvB09Ocrf6jSlgJG/F1NVd5+6iO
CiIGm27fFG9axnvFKmL7sfKbrFvzt+tke3+rfnRv/VVj21v1uoBsM4rE03SjgM35+JN8kAVPNeDq
j/XbcjuRcuOT/N4X+8W+MC78S9C4U/070kK05QgJpMJtKMk31czqq54CPGfLlnCQMQ2m+QEZX6Sh
Rdl6XTWCfvn6PU1V/qVHxdFAPbuhd9B2vy0TuKOiwb/lZglOVYujzG/lcqvl9MLS1cuo3FNTef6k
1JC1SAHYfw9P3dvMXHj1r07K3dO28an/sOv7Rhll4UaE7U8toZn5d+sKGl/3jn3dCTcvJTpe2abl
cvr6j8fBhExlPSS3d407kjj/DmwrvVPokq4xHBjhdc2eiJkez8xkVi5mzUk42ycbAGCLXZB/zPz7
GWGscMIoZdtp8rHdb9nU9/SKLLq0Qk1o1tW+myh8Ka5JZdu28jlQPSgDo/Wu4rumDgkV3bm/0AfY
kUvCd9/A+nfeeH8idfnIMijYETWJVPWjh9fArTcpKhXyltaBoC5hFY8Cv7bjixW9WR68ppsbn+f+
QY0HjhusMOAW88Y1YmLtmZWpNYmE83XwCaUnIIbU26FjeMX8aKBx8ozafqg+915f59FY6QAL1Sn8
b/u8SiyqyaGxoY26xbX9sAr9G+lLTS6Vf/+83APHb42I1gtZgA+japvVAonW1FT2KUFeKKFT65BT
DXCTcVYkusL6VOUVF5XeiPkes/zeVYrSXZGiSmUyQaMgQfmh3bOrTiYYocGqoTDQTNvWQ2vw+VVH
KyWOb4xGo3PlPqbfO13L6tvb23VQtgmWuvfdSrQ5YkUQCNxqyfOkRVO4eKyuutSamURbxynfC541
Wox5I9ea1/adu/GZCE/ZJuz2UE+OzXeKTNV901uy75z0kPBIFLcmhclmySCHmAKD79gjyjqblezz
N8mP9+QZenDpGJTuH9f/yswRdcMtqcwcPIg+koYdWeMLjIAX2wkMRoq3ptoTbZoyvL5N7YZGDWGk
emMto7dSNADryvNnK3QmftfVmYq8Adt8eKrF+lN3dKm0XgkJ0QfN0CQUSQmRdK5ovVKxQiWrbh9S
dc6Ty3yfd5mXMZ7CrbHqnTs4W+1bfzfb1+9a9BuUNbVE+sVRoZXq2xqRI9oZXtX/hEV0mMvV3Lr3
XeLBk6yFU1/1DZsxRbh5JbtqhJagvY2Zw3tdlixP+p4WgJRuQoiv8Cjkyk4X4AcYWWmReuXLblra
tBD42XXcBcC/cwGnydfti8ez8iZSJHH487wXei5Xuj6tPMVH9uIO5UEtyafuU+2Lukr6IkNL0h/P
F8nZWwHRpXoGSrGuONQ1OfvgNTkRowtjibZX9U6suRsUV85Vzb7RXF3SnNmWx9vf2t2u/1V+Uerg
G4Gaf/jF56l+rHrzr8XPrXU8tq631uplc02y+94vmwncb1qa664Kk0cZxBuUlK2a26mMt0m5o+Mn
JHYFv8evwdfXwA/fi1pgh1pOA+b9gSizKLiQ++Om9tZ9UsLBJlCgb0s7vlajYrEhRSnpLQ5Lz4oZ
OBnXYvXCofhY9w+aS+FST+PLXYovq21jXxoQAf8s97BLvmZ0F/OlXi7XOZ872fTjudj4phryvW5l
hGB8xBSHvmrpfaX4iwRz/1uo3YnVC7Vipmrj3a4nh6/m/KVUVo7JE8o4d85PX0I/JT6toaOQGT+l
saWUJn7c9HLfIr9d3eEyo4OK5GO2tX39pnlHcyXTL5+B0y+2GBvUXXKBcAqxXtAmR0yriWSiX1OQ
1lGYE3ubdopuH9wF09XfGnP4l6+XdD3LeKpybel8Nx4yKrdf7cu/jzG63sNXb/6IbzM49ra1UgeZ
+XlbqgCmAFJAc4Qjb9AQA4/8QNxbzRBWVUEPVv5jXxeQY88HRutbzSz3KhAWXUtqxBaeb2le/yaP
A66mXlhLL1O9tCpcuRbcWr0PiyfhBzJflLh0B1yc1YtPVvPM0osYXGOpijQsFLGDU51wo/2QAhce
fsCIwIpoMdr7u51LYi7bPtoypWauu6nv6Er2EM4GW5AzPabXVUBdxwZslK/mJK+5kE37aeXK4eYq
tyjrvjAyfv3sAZ8cyE76vpL05PgfSee1pKoWRdEvsgqJ8koGE2L2hTK0gAkEA/j1d+xz64YTuluR
sPdac80QfVawOOgtaQyROMmCXrHToza8ipKOihKkj/gTibvH+ZYOiDPbmuC+4dcJHyUWM6D1Vf43
1BDEw3RgTd5OEQ7mEmtTmLE9Ma54RAw8NvcF+iiGRYLbIsJu8+AjgPeXYM/BfWu9QfCM4etsm/WF
WT59LYibvoQot4IHGi3pakG0JUt27rQ+zMseWHsQ5AUEjMTMldYliHI+f86rzL5KTrW7Olz2+Yts
V+AnI2rfzlPd/3B1JFUP78fcMmD8M3F+s4AzcXhN7uFl34zSDT46s+xLKoZlrh6rDvZyBBye3Bev
lYrfycu9sEku0vxnMWhpcucJ4YAcE9I0hld7sMUDzM8WRXxLUG4HAwzSZYxeXkHj7AUie1leQY+v
cUNBsrpMGEpouc0JYzoT9iqXSYc5QYrbIfksRp9IGeMUlB96f/m5tzTGgxF/fKwfQ10E1fr55JL8
SAEDAv5YJaJ5jByezHedS8JY4xneMMBDq/mxf6s8eY5SFgDqwvgS4KYS/JYpxh5QqgBFiXHOtrJX
rS57Rj8PV7ZM/3eWgD1zJC29cF7hcP0bK/vXTA240vmMK/ReG9jaAWLq43R8kofCjzL9Y2DPjXcG
hTxmK9pb5zvc4r/Mw6oAJsBTthQeI34HQwcqT5fby9Y9QfgUZvo9LxK3hVOGqC/sMwWZN5gDwCJB
C+e0kxzDfQrokdbDtvUR5Hpv2KjfQz7uDvkftD4aVWwUYijdPMTfYblmjFxTYgousWCccRttVZAM
B2ARnAIOnz55fFweIAb7dBKZdwUfZl6AZwY7xTcSEA0zckSYrOB0csvXZuAinuTRdZqYBm42yTA+
mXP9wJyvsQiR5Rqvc18i4o8mGpoqizQCthhGYk78iMicBjTOKPFZYOfZZPeYdhBbmNQytn1tgb48
arF/1C8V/7tzH+SL6QacbgEV/7a/ac9D/q+P2XAAvx4rIijc2+qNY+KTAoHKIWYpI6H87qmecuZR
x5Ugfo90bylDqADE0oM8Epaz+egXo79kaoScek+xj/TkSxuvg+cw63TNqFjU+26k/ePNqdwMEotQ
5qGfhzfImPjMoLijI1yIaceqcLYKMlgKIXPGkbybzfdtF6HEtgx192n3V0uBWXy2Xzir4RfeJnKc
GXJWbCkUECRiWoAofqS3sp0j1qoIHCXVhnibUmJU2/rIHYHx0Os4wraWm5rG6yT7gAatWFkExfzE
H8hDiqDeg1MiY62P5shYCDQN6qzqZmg2FWa8xgpg8JPweda/sciJEeB4/9hDOfijdJ5htQ89gZHJ
FKf/TLc04e+vQWHrRq/JO1SWBChN0SEwU6mFxvYsr2FWZoB7uag21C+4MY4/lfC7Ya8JBsEjSYfv
+RvUYHqiiN8IMAZfumgniDQIG0kSuOAjhHk5oeaMdg3iHkWMWq4xBVJX4Nsj4vgaBzhJ5dLh4nH8
lFPKnp5pYWpuYm1BiA1h8m9jA2iM8dAXSyaMvEuRw1efqM2MoFk+/wRWv25wXNPwZBDKWEs/ZaPf
LPMNgmlCjeYE3XXMSkPmCbLt14LDwR0HBjKhzSOaYnqkH4EoJFa2B17hu21n5Fz6uFlRABPAAqRT
vSiQr37uLAAVMOSknV5ex/pJBADj2UhPeDnQ55WAxEOssxxtjF9cXMzM4eDvFSL931OrkX/jYN94
j/A53Wk44wH+U8riYmkTpUifBHAgwupIwDFwxS8Zdc+eEMLKZQYyOMVmnwRAzLzRIZ9Il+THPotq
ARRAhKhIAhFo047CkGmWzrXdm0fh+1vuMHLafknwRhbkYwBLaqrwz8c+DehJxjowZ4S8YmSqkirz
Hv+GWOoiA2Bw+2/i+RLo5EOYbAxALPU/jEBXFeb0FCB34IsfijQIFzUEjtu/FGSTRfGIXJ1mtMCm
73hZqUBWRgLjfigxrn2JrAVuhNS/bW8sYqv3rF4I9MXwyuQ+WYDGxFmkICxmMrzFkkO33srstiUU
JEanDVSbacRM8N12i6ieKAzwOJd6EYstlyqJsahQXeMFRRKqkI4ogM80ZwoWvWLm93XzrXzOgmrb
jIvZdYyZQSTodpDLXKwGri3n8zqsYmmF7xN9LdW1Ca8OK4HbIJQpr2APYyeN2KxEq44nGWtwTo81
1QNz1fHMCPkeUChcGKmys7M8YcEsDkpM0bXiulCEU+jnCw32RQURC/4/6l+qo1/P0tBzLEX4Ahpk
+P/j3olap2VZYOAJc5U7lqIOMQTxUQ25ouOmhlJ56miVqOPEE0XX4EHMh0HyWkrsCsJ3CrYujFdS
GohNmtaEVF0xE81WCp6roq8YPajFZbTpPHTQd5zD09+xq8WC3HcAaYuxBwY55RRDHcGSj2kcSyz1
PkBUuoOUy0QLE2p9+cOBgrvndWiJVQAWSMQcQNSaUHtxJNk1kUoxvYY0NKIhRqgJMQrarhL3OGRc
2CAZEixAi3h1IQoKx3D2MyzNaS4zhDLPdUqnSe/fty8Q0Ia9+E189TeU13YWm5GYKlRX9/X3e3Iz
Vn/1GHRehQtV/BzTcB/j64O9j5QXlEoYUA1heVMKF3faEFZ72hmUfvtX+JkCPMw1g5Qc8NDnrCDq
rBJmAgphcp9tN+sjAcltxP08hjxwL7RxbHElpq00MrikwnhCVjz7QpyFSlJb8HY/Jt0v8z7c17hA
7aYdLLm3c1s7vKbQwriTqLnD5ozttEg/qU8CY+zZNMnACSRZ4TbUBmZyfHuGK8X6qJt28dfrR+l0
zeitwLUIk4whuNZt/aAh8ds1K1821uQQSX6oRWvcHunwLyTy7vjt8+PeL0PMTRif0b5jXGB92MvX
MiDVpD7oxGhtMTWkbLuRhscEtVGt+7hai7/DmgSJxloOGU7iVjysDw3M6IOSrNUN3ihHSDxHk806
luHSQUINABxGl0P+9HFlYcLwwadzjrszFDvYmnHfl045xfGh8PH1tN606MK2g3xbbFP0WI0xmhg+
oxLEtdvmrFBYos7ALI48qtOn/6SIxvWjcwF4BAbHOo/ReBvo8dUHCoJXgXJz2h9Y30TdC2eQnMjn
mrsTDyvsIbH4Dqix7d6mR6FFitwoXYLHTvqCcYF6eVZ2PAMPp1t+mVQwfxEtqgINAiB5mB9/YUsQ
8Kg9EQtRi9iGLX4gvtgkBHKlMMH58uA3cf4KntFrjl+jDONt9jncGDCpVrW+9UXCMskL3h0EQ/yo
7vT9AnccPdZh74zK4wdcDEveiYzX83P8ml4DJt4ucSATEbpLhHgzK+1iLIe/iUzw9fF3uP5dPGam
pMMCzwTq1kxegH+fzDLxR/a5etT13K0+lxfQ6YA1y67YNa3FyAdQrE9yE5DPlV2Q8LjPQmy1QLfb
L97iJ80DfAMhSIwheEYCY3tab/hOOnZjiqX05DpkHor17gzkA8I1QylEZ6wUxYpeumaZ4B+oLz2c
7/Bq4bnimuRYf0BTwf61FFs5pvUh0yzsVC7e4euK8gcfccLEcP4XTBZz+j5nKyosvEqQGNXH61mw
jLlSwPUR3y4i/cA/kWoO4te6N5EvwEgMHzYyg9h5M+4j3BQ7UzUd7CEKoSdg3xtQ1UYP5zavpkwZ
yN9iuGwMO/ju3TmN1CUI+sjcEEg8xuEvqaZ9Yf8q5Hb/JlP5lJu5YE8NePbYi1giMC47/xwt4KMw
TQg+owx3mWtk/NvyEd+NRVmszszjlYngeyneUZPwqcn+RMv1BlvY6nExTkNOIrsUBtEg46pm10M+
dfD1CeFhtsMlHzXwux4ux2/1WbH9j6vP30fd+uwF6YwB6v4Nqe6T5EHnbfsrDNsWb+jciEfOLwYX
AABgHCcMZ7uY55tnfcxNpQ1IAP5nLU0OPXaus9v8ExiJsAW64Yr4J4x4Bf3sh633dfzlWbsusx31
EJAjRY715sCrg/ol9J39lSupgO4JznvOwASonDhJyNoNRvCqzaP7I+iZJY/x2JMXw8WNuYhMCH11
kEINLYzOcRHfh6u5g+/T9hE81uWm8wr7s75BvQDGhYnRxZ+1cOxtgart7/ImjYjt+NVRvilZ8hS/
x8SN/F9i60Ez8Z/CVZM1eAv74nECf2SMhzv9d9+nkU2pI73b6W3ypScg44kvQr348uM/HGtZxAP+
TyItfjq3l8tfEpZLsK+GPQk2qCuMQuuXSzpxvXhOngP8qScfrHOhPTFsjjVieRFLFWJuSxJy83DJ
+8UfFPrFe68UyUCOKs01335bz8zOg42hlkP2ixtD7x/2M04/nXblkL//YDVQjzUdo0FjmEsT4223
ududgSHve3OKdwz7OdI6YR2QolbNse8Y7N5wAuAO0Q0MabvoNJ5nGdqVcyUrksvmsQMiSsiZqxcT
IMqfMFl9+wp0O214xxG4Dli8jET50blzvxPd1scmOyPVaSIAeIDThKEKD/Jty9zq77n8HGrGIDiq
WPrIYMxhGxNlZy6/nk6qO+CuzGo8U7GLmWqXyFiarimmNoJYcls1pLAzYcSxf4Pb13vLF9i4bhhI
s760+B45ZTXSUFcDh/Bm2Y6nSH/QRPRtCbJja2vIXBA7LRu+4lSKRbi6LkL/HK4LWdm6EhHqq1H4
AUTZb9368izhQEvzUDv93pgrkXGf5W5PGREAzZXSv84LQinI6ysyuTHIh4ZAU/8mt3T6rmIqKrPv
aGmU8jTy+DGYUl0NUuSNLNuQWR35AiX0KkZlaWTS6oiwKrlz6RbJ5c1RR+Xue2BTO1BX8b2E9bGi
QZq52b8NgDnhOOKlZVYNDoS0J8BcaLLkpd5dcFmVrq9xe3R9aGyv+Isz4iZxgiKEe6G4Oxwe8Dzu
Q0xy+G58BWnd+z4VDbFdgLQZBky8Rop94RQHu3cE3AuOTNnLgZrzH+4glwjTn+8vUMh1wWcPqJ+H
PnfeZ3xMyXiq3esZiC2F5tWPSJV61QGVJdZ/smFj2yqhVtKGDyLVEelC/F+RNyVDlyLWrdh9U+wJ
gSKdhskVBBfZRiT7PHcRf8u7cKwAK0TJLSh+kSJv6LWbM4FUILKGBQv9N0/HfE5DHAiuh2npYs4x
p/yWx9S9lcAT3YsyyUnT7Zy70EBoL6Zb9+uYErXruxDG+5rdKIHytZQXbrdW2bc1Lb5fF3keSMy2
KR/+nrfFU1nKB6jOGfLZ8c2VFoAaC+l4DXV4Gbndj1pobfty8VnJsqAxA4+Z8vazyjQXJCFPgLEe
ibHqr+pJ21ivSRVdZuZftgXCDVJo9aQ1MYBF8RpgzsaApPKYDFERg2QV6Br5NUGN6aFyDJtR3y2d
W3TZiXEu/EWsgC7j8/IitAbmaGUvH0B28NyXJfkkuFy8eOXSZbQr0BZZYA6DyQ2D86g7VMx9wb+g
OV6trbzR7AGKymxewYkCCu9jvNML4MyEwvcRCBYFN/xo/LSwDq2CzGfl5QWhScnnAcZsN/SAUwPl
S0HyEbg56pO4OvZE3ANqfSBSSKu3DYUyUBm8p6U5hjiICEeoY6/WPLWCDxUaSxgNiMfzIZ03PMK4
yy5Vrz9+euIP37m6lkC90cwtwGBQd3BPoNtxUJ4hakXGLNBUS9BJM2ZF5ZrGKRrsmHf/I1n82Ptl
qGYgB0zFZ+9I8otVuuO9QBG/MwAqylG6KNFB4QWaJZ1bWvMWAE31KeXJm8JwDvtYaHtEgc1bdBMc
CyaLwo34vsj5JJjKJBMtqq0TBkdRum/RsK6MKR/KhNqrzsQTe2xELMIKwTgbDUgckewg7i+vGtU8
N3AqufHpDIg0gwTJkbMJw8DBr+3nt0TiEslOvMrAMZholvAZsqiH5bvVxfgJ8mhgIXfo80F7U2Lp
c5uUOCZLyjQXXS3ZHskvvqUBwNaeNO9pfRTJh8DvxdzY0pR+tpjOsJEzfGEB4Y2jl7BcgLYGbLIh
OJSQkMEs3ZEyzs2DMS7sJeYaGA8Jito5dTG4g9M7R/LDEMg6be988HHjyIhQqdlAFHvDsx5cnd5W
n/D/GbS48euLDwa3N4wTLHKHAOMxlud2NodWDqZH/rfYyxKRv8jJY5UEKxxsoG4zEYCZCHe1N31G
2rC/KJPf4us/wbqAk8PfiEaN/Dl6BM88Km9frMc8isCM5x8I1vNumQsZjscjIEPxh8l9TywIP8y4
hrShTCMIF4Lj0vcMrL0NAAH3XUVp331rPhBAX0XQ/D6weHQPLB4GLsmJ8pCJQoWjBhfoEV7L8AOj
s/Y/sqerocoktPAA9enx6zx4yy6I/vNqZ5i5LlPgGQKNBlHv6urreldsnpCm50/SgwhSIjfor2RH
TL0UuSWQzgOnZruPxeTde5/6N19amJltrtJhHpj+c6T4d/IF3B8wMU2GZin+B9v3AmmGk84bbrtl
Ru1YrRrvnbndBoRToUElbeZpd0DbMrMPFSpHPhEQ9tMhT6EMCeBOrUuie+WdAZYGqragQAFojXAt
T9rJy6+WfDxQcuLA7G7E1RtCVsEHAhBjyT5iiWpVw/WhJ5yX5nwsu7/k6WK1nPX9NNABy4Baz4/V
10Sp0Lqt3/MZdbLh0RiC8P2riIslNb6RME1dqCgi7n80so/gOuqNgW/vIxlCS039Q6bCVouqFXLs
EOLKIR29om563ygTurLwFfX2wumStugLe/KgJY9Ap9vdQsYewpJ7BN3x6RT+WvZahvOKb44RVvsn
wanmZDutGwnTYuFqIKSyq/lg/rGzhRb1BKc9EojxipsE1j/hfWPl7zOubd1jQlMlTJSGXOAlk0AE
C6XdrVHWCAEiJhRWNrCgP3BEy9SFY4nyWAj4zvnwzf3o0+7gwQ+ULD2g7n+46O34Mvv4XWj+MZ76
kweeydh9KM3K9S/+znCagHnKGWTYPAXol7wlceRAhYPdL/7HFBUeWE+YEh1AFxI5MaCVJozY4OEP
AMwff6iNiOYA9wYXYzgA0RINIs8hrih4SjgR5n9LbO7QwZH9i74fWbsL45e95huAvZAOHZjn/A9g
LhJiSDHtwlkAKxjki/L4FwsrWhLCEbqjDtcTSPSCKcSdkiPlT/lzN1PHuBZOi3U3m/V25uyxvy+M
yIyM1ZWkTA4E5wmPTFSglZictaTaoGUrvAKzKJKf9YQpGbcqRHs6NuiSbQCVim2bRrMY4q/ERkDo
ClR8Bp0vj6HP6EIYlFAWMMDGJLWvuhhbsEoBPnzmrIRanxoFPFAzIxkaGtmNVFisKPfVb1rtueQd
Yoj6iC+0DfFvgbfrqs+oQFiUCbuR5/wR6VAidbRYL045cqg5TLvgdFsaTk04HTib5J9uokYRwtTv
TDq0mT0HhmSbIEpXXMVLJFutzZCpx5xQDBw+iOFgVGEix1iGtnqkb35I9pzSg/CYsDoxyVM6VDrY
K4wvYXHOYKUz4hJ75nvAT+DKbdjw+TG6hMa57Hny+HVkJdhDkiV/7Y80LRKwMc2kMtUgC4py5c0u
zUhDUCqFiBavDuECFN82xZkz/KUwOtabt0vZS+/XWeU+X3ApPsgfxD8stvpSTu7r11Yc+hzYDG4B
3zDY/dO2oJ9hJPelfpAZkyLmBage+EUCMiumPcBolhY9wya8O09YAfgbEl9wNINsos4ofbniQDwn
4GQiLuHRPv2W1NcSEVlhx38hbSsIcKLcPLqsaqGfDxjQchgTNYRvCE9jetgoIVNrMPpmXJ9U+JlP
SDdach/zSDu5B4nQTB7/vIFbOtg3niiPo5Rc2GyZGzL1BmynAcOP4zKmnDIX33WBplTBrlCZ8v0A
fY8p6D/4KFU/BFaRg/Mbpg6kukjUVrpvwNBrYVgKS/Q7PKnrDgYlmC0VLYaEELJ+cDHvXwGCEZee
hzjExeh/4fvTvpmH6+y5vOC0vb4QlAITUpD73wmmo3gkg3cgDYWYBUlwVUwRCfNQCruA/pQ28fXl
C5JtoMc1tzxZSlh4xAX3ThiaOCfoBw32VWsGfpknWbP+tMc62CBqzeZa3AurP4OmbdTbXF72mxRb
mEEwH7B7mFzXAPrUJdmEDIIfmzNSiY2KoggDHEGFZycnRPXJYvG7oWbhzgGj/rpUQIMzCe4zIp2n
N9K3bgwGMFGcAx2codPNONusTIxCVD+bQG/ISQ8kMAT62iMEX8SV7LO5jCr0ULCrFqnfshggdkfF
io0ZXzzKJI9lUNYIqGnXr8AylipEqjeAXnT1e39KguUxLsC0RntKOXzeoEGT6IIUheuGK065Iqgc
iOAWE1kWPH1sEAMZpjPLm4urcvBO0jNxS1cbI1fkjsIeFJeFekRaYpgF6l4FFYI+C6NT6AeExVUr
CK7xM+mPBvsv0cpIuNAH9TZZIHL/tJGEdh+HQWLNoZzgBSlM0fVE2Bj2oDoLpgcdFJr+57CliH5S
Dfex0I4ujJDEgaF38A/Z7mkpQFt2uSSUnZ/BxgB0IXoFqdeyQHKqxtdJy92HNS5cWjpLnLC1EfbU
wqCac4Avs5/GvTlXqiOXkwUNZbv7IvxoJ4xGScJE2jpmy/E+O5SICZ3cL6bRuh4+EMOm0k6bswLL
Nb7rLAzkmRQJOEk7Amq9zxTe5jm7SA6xj1G1lNbsjowBqO8Jm2N4dmGLbFlukMSjPWtok8cYxNIV
4E500HccOxDyLOcDsrIj5eAYhek5Q3+ofQFxvQQVCOk4izlpXyMdeEpgxvCiFoKbCmQEekXHIIrw
ouHpNAgp72G0fYUPCy+WKyRSIETINMMUCz0ReTNQlhk4piL1WrDlqaqGZUTBFRieNhTUxYtTwrse
hKbHYI0szQtVOXT42RXqde5iVIcGypiywEVUnCQeP44XXxVPmugTCeBCpaJPkHaj5O0Q7tc9a0ZK
rQO9APsW6Jv9WJkyplrgAy/tOAMd/IMWL2tO2NzE0tRj68NYssON38QsWBjOC/WCuhuw6hOzdiOe
F20i1go8s5jswrshaBXfy/Ma/i4zR1qyJ1sQOnnh+0YohzsYM4/TFpACmG9tEWyYERPjlhIAsxGG
Q3OuLg09kQ0YShQJXm706UjCHGU+cBGtyBOMWTEdR7vjAURHnzWZ2yOmbbgIoPqTR1ghC/8b6job
jeSG2ScrmGQzYMOAr+FB53PWG4IQ8BQ4d0y7KrTN4o5SiZrUZ8q09hrs87J/4nxQ/r4Q7UOOaMhn
7oaM5XwC2WESaSFzuyGWtvClUWOW0D7mj6PwmzNGqu60G3h2UHbOLNh9U6xeb0iBxxvG8NnQWKs8
6hmpwf0hEUiszI8F0Ub4UXxizVMEKs2Q9+b2h5lLh4aBA+LMP+5jyEnNENIUtmaX5ZeWlfRTFObS
+rYEuh22OE91Qb280ePDCzmzwYsr8hhhqUI3ifFjKOzLBWUesw0Xkh0YGI8xAy4WANTUwr0CM66w
T0qrtgYnM9finCdqIoghBGXHbdigoZmTTJYUCOiQtyGyQiQ2oruf5xyWd1+iyCCeUPPaBe3QtHWm
A4ivDwZa1wn1j/BFt+v5c9zydJJCxZp7V0lX1imybl7PLfzHv5gRmFU/6yDx11FjEw6w6wfsT69A
gT58YIDNvtUeD/fZn7wgVmoixYQBSCuWFlf1JT4+a6lL7+JqTAkZ5cgu3st9WPfG5DEUMQGV2/JE
SjaVROsJw3j2xyhjDU89kyePuOcxJFGY1KmnzQzm/h1+TW1E7e5eZz8AzgzreRnOMCDnkO2dWITD
5YCh/FCNVWbVwOO/vqvTL7tjKBJCHTHub8oEDBWonv3bMXnOAok19GVJFNLjF001HP/ClU95xzbl
yLCDmZGA7W1a9EmeQSjiQnMVgHDehJd+MV9jvICYLqiZ5fyQeVOiuIP5ZfKKBqJ7M0CFgfgiOF3Q
BZfsmqAgk8bJxjfwUOd5/M3qOz1ffTZ8k1KZ23jWTdNAivk6n7DkOzNqVpgnpMfPGtoZnMrHV2/0
ClRxgOVIn9KDSaFh2L0/zZWmIsFOn3OEIYyL77+MvTq3ZR6HozQnp+62ykJpns4lQFAisaY3uPqT
K0AmZ1mbXRBLoqrHEZtFepE/1wojYEabT4dX4wxB2ehidX4fmTNaQaLgN71lpthGZYOfobWHfiMz
m2blIXgq0FayU5wo/aD8kqDFLZF78JmRFoykqWBuwAb23sdvbO706VO2+Dc76aDTXs3J+GD5bRuo
Z+Ecvc7qsfBVQAsaVg081n7BnYLlYubeV3WkHqAu+S3D6ru6EL3MxlVXkSou33c8KPfph/GJ28me
QtxABmUFqf3V19pT7zZ7Q9Zj11PD92BUyS512EsEt11Av7m1iKeIkOB8x7Krn0F8hka6FVkHjf+G
lih75A5kbWjCqGJ+Dq7UWu/MNhoga/vLeLa1OjHfXNTzd+XlDM3G5qENGWYAWD1t4BQsjlk4R8YU
7R4DOOTRx0v83T8q8nZNb1FNmZrSJw9p17wPhG8W6dE9ev+1B+7imRAakKro8NyO66FqxUQsgLkz
r7vN78vXsD/JxqrTeLWrho+gCN9Ac4x1rfVn3XNHLQyjZ3wDDik9BOYx9tuop7y+mx7h9X1h6HGU
kNXnr5tjLHtLdSGsCAaU1GRaIbqzC8YqJRXWwzKBOhtbS8Ro+zpiekp6Ag/kmgodYn1zoVk3J48+
SwLZFDqSK2bc+VShs54/5jeqLTSQrrSSzxRtg+gKZf01Z8VAT0zs7Odgwgr/rGt+HdB8OsX4/vfh
0gCn/WCRgzlQfohgqgcD+dSRyOBgGN5NtYabmIe68cjfYxD7wXn4hJYEH40xY/kOa7Xwi3MJJVlo
EkUx6ab9BLc3NoMO4K2NeIRH3UZj2eFumcD+9yA02ZkPZzfUp1mYn+9fiwhd2mDo63kHQkOlfmB8
0p8YZKkokyuLBSvGQLNBMN50lV+OnzThN3QKtAbQxYKvIBERYa0xwHDL1u6ufn/dhxTwspp/95KU
R0rqfN8kCSJ+deqr3bT25evJX7eCi0JVOOOm+33j25x7rgd7tfIYsTRtWJA/idCqDaW/GmNAQjmK
qPzReoZtTZgVdycWETVI1rT+TuSWPKJhA8hWPj3+UCP1b8ldtnoDQCerx1XC1QJTOzqbuV4QTGcV
rZuR5/n3+vrmupbt8rfV0rB4rOq3de+g2lkFdzcMYOzu4mvnpIiemLXqSK9tCXQhs28Pr9spzudU
VjZvpaWQct0cBh4qMzbXzCtZkzP7lQ+fGCn1Dny1wbKqnqSF3Zdtvr/3cmtQKsIG98or1O7LGiYE
sSHIsBDQLMhEvsD2/kQQ055sLSg/JVdpnOqUER0mQjl6+JThlsBcAo7rB0Orso4H+GLgqih5b0EQ
QSFXMguJWTmQ1N25QXzyDwcrhaOddCuQakgPxDYV7uXtFobFoTK6vJGeVrhX5nGn8h6Qo/h7EcA1
LAcOf1edOtzeGS0CdTA6vnKfBC/WWmCpuAIFWpgP58JAALib1ZcyeFvDBNVsRQ5e+fQGjqaPeKxK
wjK78BuzFZg7BsgZjO23JW8qFAlnrbOukDXVkXJjPwvS3P3IfsUMGmiVyZ3pa9h1wfEr7A5WMHbQ
FG+qK5xW6I3ITuPKWdIUYFgOeyw8d4rp+/JHcib2JI1tQCAvbUmFEaIk3PEMfaesg5VJuITTHvpY
Ex5EjOispUAgV5PsWGSALdF5jFhYCaKqb1MaYN3xtWpk57BdgAIpZW/j75gh/1+J2gyEZPz3sQ2/
2jeL7MT2wg46mAIXKn7/EqWBMa6EkgrliDTv7/QMooZ4khM1FDszEuADu5a0NSYmXkqhDgGwxFaO
dnWfH55H5u0/FvWxNoHU47Nd3IZyDHjZn/y4rReFT272jsqKVl+a6hwM8CsUN6wNB0EnWypzZiai
MaPQrgDLgYH+Ib/ELeNq8iG5Lu75eQAqt2nu9iW4TZj4gLLfIsZOb2aVUsiH4V8AoC+96hkaq8HU
xbpSchwvNelJt4M0J7Cn8QZiGWQdgwQXluE65ZXmCnEqQcFwv2CtMmdwaN3eX2GQQVsT3PR08tUX
ps4bmSJzfcYhWPs47wToFjcvqqODroqFiA2EcomtUWxXuAx5cPJfU5U+BEK7X+GKe6qnl2kxe+5a
9rc/Qv+0tVk56dUtIiRjDmvEm6oAMU8MMj668vuzDsaRUuCdBsuGh80FUVJtvDjwCjA2KTStM+xT
6CakhLJVjnkOXosnKTMkqg9TlI0YatAHMmcjwxUe07iYUwjrBqwzTNZQgMtuMURz8l0xB9bPBOd4
EiGfA6tKPQNMEO69IAziKGDlTViQWY9qNbPVHkCBjTuGOtRayBTDBxdPcYrNe54eNO7P1jWujjSw
tNImyXNwwG0UnuIFktt1fokgqjXrJ3Qp4ciqbX+a3at2GMmxqTzYKcLuRgLsVHCTmMaC1K7UVQr/
BKHZERKI/YsetagmK56+VeU2HmnEtuqY4+eIGqwfqfMf5DJ2NPrVekRuu/9cfneM318O00mnPlcr
ntfbJJ/wIjfslH4+UbBhL4ERx1ahHSQIdvRLAigY9IC5ILmZcxAsH8NO3bAZWX2op8zxldE0dEeI
nB6NEdPttAiLr9Mz/HfqggcSTGoefyx5k3IPn47BrWjaiHfkIGgx/B4i+mZaJwwWfrgSjQhV8WTG
kLBTRfvYd3p1xNDgPBBScI+juyCyvvpP/zWttizn/Gt+fKb9hmxhnqFtUuxo4J/Ab49gPFxEQt2q
D4G9wc1sxiz7DTpQW8zHPqqAHfObl1EhdC4cxwFVm52hi2X0mLlvOuluXKz1WuQ8XFTnUnpyh991
neE7xsynQd4KuXGBZ1kngNGGdQfaxcC6LWm7878ndJfDY8z1dvSeUw6AiDEGMxyFBRHueucSgppW
NsN32IW0uYjPKdQuLi9yu0INndwrB+GPjOiZUgvOUc9WCIni6she9mSSi5blWQYFj4+4mZloCxYk
oYtf+4PdDwOrdPhFOIfCobZ/W5BlAy06Tcz6N79gWq0cmzP9LLovEOCGaALVexyVE7oC0jQhjt2x
+oatAClk4FwAxUEBP0QVew12G1DEUCp97MoM1B+xTeTyuZqR3O/BBeK/TOC8RSIVVL29BFfkkmS3
kPmcuEat09LtIcJGPs2UD7c8HK/2P+o6YtZu8XUITU1dYo6A1WMxLr5Jvahvy2si8oJZQBnhU53e
PV6Kd5I+SdM6z354w0z3Y9W0lB9fQVsA6yf32WE5uB95kI3TqdsMqk+DVIytkRRA53IbXR8O3Lcy
gbhTvQIDzRPtRuMhB4Qt8t6jBmR/7Tfh5cRWTkb8NYfS4Lb9uATBHT2xAVExUOD5kHjokEWWmPSf
aRp4xwVrSH7imAhqQJCX8MmYKwPqgn16d4h95eR2YlQ50mBv0x8HKnMDJoURAuI+Jj0mqHtyA7aD
Kq6f+VnRZ/Khm4kCJGVuxDen59+ICGOeHAdfTQbEOGaRMYH1AnnPkH1up+dEgrwm3pfHmKbPEr0q
BkZOxSsTCUZu6QsUm8r7znnmVN4TEWeMfnovftXhzcA4FoBGy9ldSMSISbz8PSknDSyZGwRIgNkE
I7SIIHqOt+9BeIc1xjeygKT/DkawMEsOuw82qWxeI1THEUykhDPDVwaRgkOLwBUVflYcqjhRfFW8
SpY0qyJhiabfg9JPVqkm9LDiHUE2vA7JAZFbFjALByo+BDxe8aYcsPAouCbgDuI3fU8+87dcDMnN
hqowXCVQo9x/iY+YqD34GvY9uSaK9169VwpXTxyf+LEi0TblXtuIs4EbBjge15EPWC3qBU4qkwHN
vccx/ftLFhEiyLH6oEGdPCfivUeX0yUuSeEW66hf7m/ieooDu0/uE3gFuIThwDFCTb3XIx2DH+b1
5xKybw88mA+snsWHRy/NCYCTz4+ImFTuEhuOPfyRFD0Atj3cL0zDsYOIuZTq+f1wXwgveNSEB5D4
RZx1btdFy3BEvMl9cuUfsGb+RswacLQ48V/cQrkEGee7oSSDzDOIQNwr//uOFuzpxcuJV5T/vb/4
WXGjwa2Mmn3JRxKydiB7RBIERIp0kheJlsKcihMFpyEC0Ymee1ie9q6BfSpuZf4RtrE40oLJ9zfX
CYwq4fxGlPmoxWmrRXtEHSDOBIgQ5a24AwhNYT3gPcCO+EIec/358s8RanJOFD4wd961ZmDmVFyO
vThp4nC1nP/h+MaMSzpj6OIomyxBqCA+svhJ9qkJxndiPMDfoHry+AzcWRO4fIZwEOBMozHk1Qhh
FBvbv6cnC2rojf9/EC4zH7UKAYMrDAeyBCI6Shh+bME3CXJF6qPcDyGKs/LHKuC8iLLjDTlZpEkv
YMxGeJ3z3a/wFqd+HZo8t+I88etK+ApLNkf/7z8VFyLs9kKDr43hmrFjf/fiG+GkwRD8/435MXyG
xafRMChiHaAiwLZLxMG8V+Ii/X+h+JhFwpORb1Pf5CM8Qi4ah38WIPf/V1HQBWmFyJUf+OJhF9cA
YjZ9QyieOK7jHg+4SJw+3t3gRf7pwoQrEk8c9j54ST9XGPpwYnpT3tbDsoxxCkNAgWLATuNAJVB1
BGdOPUpnBr/7dyScUJMXFJ/0/5dlIrKAjryqcMqqUUX8R9N9NSeWJFEA/kVE4M0r5uJBGNFILwRC
jfcefv1+1RO7M6PtlhDm3qqszJPnnHyx8uA8/EYg/v/mCLc2rhe1mS6she9wFdEF5XgvCpWEbg5c
0R6giHfh3lF41XC7xZaWn7Wu9e/wxumkK+YIh3UdfnKr5Hvp6r/hG8N0Y9UPIff7O19l+iTXerZi
jJBdFB9q0Zm0g90fa0RNEuPUKmjU3g7nZoTNIhPlb5sAUceKzIW5EaNgX8spoZFtZwJyvjV2IrSS
EJd8Kg3DkQ4qXX+I9NlqIdCLgm8OVQhsNgwSChFBLLa88H3b9wgBPwj1w1AcbSF05hDOccY73089
jMCJ3jR/vh+j0NNIm75o5XLJslIExydb7axvxHW3vn3Bd9AM8l7CS3i73j7FLg5XDCOiOQ4r4WEH
cMJ+mzfkzFnU6DzcQ9M3v0NHJKV59eMmhJlHY24cvjK4iw3Cy7g7QXbc5g8dWTsANy060yK9GDvr
UaY+GvsE7LSLQ1fuv3d5Qy3/9mtDA8GfxaH+fNGFD1v77jLsLKRvC9N6/u+ehh/s68jeuWL0Q9YR
+R86epG9QzAk5gDBl3o08snCCgur4oWNLL8LM5Fe3po3HPzSg6asGBWfxWL1z77IoyG86qXiy/eP
uqtZBxMW/8U1n44BfZ56dMwPnKF4eOKCq5ttjM0x8jqYCGEv+3bo+7WbbQ8x+tLdH9skrjCjoKZd
E8gm4b2kq+1muJlmcHnj4aYe6+PUuB12cXgTHv3vqoZhTF6wHHydR/9entSm7gXz9u9/F+Q7irgt
9Kutr9afar/+k7UF0n5t/fHd7S98vGrxXqr++zDB0yJb0qX0ADcX/S8sCf87CPchEmaY/TCh8efl
b1hYtqQLEB5p34jpUZucSMhoX+bMrsLP4/oGauhNJeVMSpjh/lDKKeea34fRc5ybIWIjcWnBIQyw
67pWDdiOUyDcx/net7ZQEobIUyfbO2Uiqqbd9KrGuasotS03fTTc8KvdzXQ3SjYEdxN3x6vmxiQE
yD7WgOMHd0yAGp88zuZizdZL99oLyTlY1UD0x1xkaLG7I7E4cr04RsdfMnhYnoioGKMP1AS6H4po
ujbjHCe4fECy7J1F2HG2F+MTpM3pZifNumajPn6Z9uuEtBF8MD7cT9OrH0iE7H9GwWWPRf/HqwMY
DvqHmVhsPi3zUe3wbmqmrsLHJervPRj6HMtpTnn0dxZFJpxP4fiKediir085+Il1j/U1BKTFwalx
djNis9Qs9M9Cp2jdwowj19BUH1yQ8+5h3ik1dM+hIGPAtvg8ejKaCbN+vlNqqZ086N7l0VGMz0+j
w7Qc4xYQSCGuIHFj422I5ZAhY8hJLZX10GVJ88WXcBGphFcNDVA8NDkb6Mraevay5cnvogqTeJWy
7AemqX52+EbsP4wXGD26Cs8+blikD/LDuqe7nKcApvIp7fnHF61uez1/9vP+1k1auNCwIlS3lNDh
nlSys1ASo94nouBd2AZ3uumEn1t2E5tKLlE6NPYSBlnLtPAntHwAqjsdoPVAwVAGsWAoqnJbqT4c
iZPTH7gSRF5hknhErwXKMf5ltpR3pqZkJDDH5CdBi2YawSZk6G+SgO1cSk4nSpVVKExyZAT36vY3
9mrCO+vEB/tfMhs8dHCe3ruo+q7IYt/viEuPFO0dKZd2iToBr3wr7vazqZoT/Iwkn8tfFYzaJT2S
s8jLaabnz2R5Hb6dCLqDM0rvWDUcnpHv5ogn75pw3sKbWyu+5TGKBTJ7NZo8aDfdD20apbH+PG54
w8vCG0ylAIQGujEFVA5wpqirHTpvLXJqcu8GQXXSk6Pzl+ljzSci2t0goniNKBgevB4IZLYfjxG3
pWlhTE6BLkFFFZ/vETJoKlhsdBYbWEdxza8rgDiHS5SaBcNMWExizLZVBvKu7GIVZ92aDxWpofzj
xp0XV9YrSMAKMxmNZOs1suYvdtAF6TaJvRtsWwqz7HzXic2uhpcAp/iF6gph8oQds+oDjwozech/
r7+NfAbJGDJGKkhc+JWMSTLWQ9wj73p57p3rD8bSGFbx9t1ALTUrtZSG/FyGkS3Gs01fH5taHs8n
X2KIC417Dl7/ujOHUSqjGik9cFC3784dKWUIkkgmqhKl+LWffNdiydZuShV9/mcPc9a1QNoxF2JK
Yn1LmGdefr+i2JnjeUU8OHq7aJsKpnm26serTiJfzWBwUbO36HYhHP7N6FdrFGrx5+u2+jvNysyV
88tnCVvEEPYVfpSBU8fbb4fTOEc7Nb6CMsfbeoH5AlsFNJV5bCCEREfn9QmV4hrdx4ZjZXCyJpiB
yzYeAeloCBzxeXC/+A1Ot2FIC1O6KVl6ikQVIV+uk2uu+vco2LcpWMLsZ/a95nzS27+c+mbB1pTh
Q34BTW01FKQg8/WozABFqXx1+udC9ZKtbuZBnXotZTEF3zP0uTQRKpe/upAechk2O5w8g9D8UhHM
vCQKxHoYGxOnNSbfNsF+yJjpzZgnN0CeEWl96kMe6FOCCL2jnXLw2NqM4FWbMGk96Mj3oESc6DiC
F5Ux1rsYaYwOpkFrhGlfvcxP/LiO+Vqch7L8nQHfPZqfiwMDptil4EcjXs1PEVVZUEmHz1ho3Wr4
XtHPTwb0RbvCIBhVTyG5Ho6CVaX0lDAi8BNrWaauZCM1xKkIgoMYdY9wJY2i5Z04Sobe32Ga750q
8zgjyFsLd9Pjn5GdR/hyrMuqRWHCIewEyFcp+LttI5hH+W+o1FY1dnf0Pe/mq7Nr5GH2H8F+LFfZ
ZGh+cqVAoj2V/wY3Rg5nrU0jmKMtWYqzDicSO3xiEJXVSlRs6FOa/RruZd+hGliVZm/NiGsDpl/L
wCszlTNcqvyo7ssUkTRnLHWKM9snSnefr9JEC0KLMOuXr7V4fVVN1s+1vJHpnuyfi2Hv1I7fyksS
OZKn2U0li7Q21pt6F7MgTC5xH6fOdRhTDouJ13hZxwmC9ZrGluXYePurijwPwVgmKdBkwXbOv4Vk
GIq+On1cprCfVQUqJD7eRrnxQm351qoKUVRomBw78UukPKaQF0TVl5YMV/L1R2yWGMfnlh0HwyBt
p99iiAA2vl5qk/1czWqtrzlgY7wIOkM9qtlVXzhWOVOonEZxmvNcbbuoZt1+6L91nyoJI+dzWQz8
7/vJ5JB9z+ItkkZ5zECDchnp6u//47nBisUMW3azKwsUOFYeGT9H9EFBMMSmgUmTWulc9jXsdbPt
zjUn+QK1GNvm3zMXYiDH0vkVHolUmfOAV1EwAJnaI3BBIKk9iQh6Ts5vm8bpXTd/3QNWOsToOJso
c61KpvyB01Q80diyyUj9PoGqeKMePWEnmq4UEi0Tni4xBjH91abxkgsYsP29EAg4+2QZ1QQBQgho
5TP5OlduK5zh+0ZnpPz+Xf1sSTdVPdB9wQHr6PSDyJ/smAf3u26v9BYMswmDEarXPvuQ4imA9Tvm
n5Vj49lO/4BqE0hNfHW8KW61fGU4XdhyOmRT3M2PJUTe0Ml6kzL4yUpzPdR5IB4uNrKOU01X5urM
ujkvJCv33xv9Iupp5dA//hKZ3TlCXGqqFcde/XGWCkabvgqf910eh2RSbeb7Z4N5AhoQ3M49gMKQ
V1TFKXJHY0ET43uWilYyUuxr8TMtL1V2qxd/QgabKc4ZeKtcJL4t1OtiyNliXfWfNA4egJ0Eyh3J
O0e/hQ86jxdzdANvUsNM/QyIG+21ukqbAVQ683FSsFJI+pVDZbyO2FcqyMjNkI6yNC3MC1APbu3b
54oGlKRaMGdRoqYQjhXuajJ1XbBq/9F+5wHIhyY2gEhElHkX3iF1Scxz8JAZ+RkBu3h6IsK+jLYf
oa5E8eKrj+kkB13h4rA0L/qR2vbjzX4jVXNyoA7eFU/o6sVBtvbyf8u68jZZSskwn7XkVwD74tMc
gA86Vs72HlxICGrK71a6QvY7iPs73VslSUClT1BOywEXNW0G/KZNYx9du9yih2BGhaeJo7qJHcws
vF5E+VvlG2sfu8lzk/1zlMn3EcdUY9vguq/ez7dNo/wxH6e9rCBcI8TnG7tpQk2o+8UYA7gJcose
pnlzfpGOeo/B/Petdj+N1r+w3tqznJplBunqL44Q8+yrmuoMdrDRHA0BvLhVwvSWzSDMaoPDoIWu
GlsqK0JEhjsGw91ZU8Qbi+lmnvxexpSfOVWrqYiJJ6YgHdcQdMQqvNjIvIq7WPu2ZJ48N77RPQln
XByMkCuGYnrXeaCp5huE8lw0x5nZokMDRCOa1LLoHkaHkVxq1dnNE4zqc6znFn1ZXKHbuwwnTedg
TmoeBPXEP2Vu0iXjBSzhMF+F920Vjf/3GUnFUtz7U9Ys5/E5WhkI7xYcEi6dQ2Pnpm/2QVgpGZLp
7fqPv9uu5bWOklrnP9tuqnanyIeV7odiK+8ayQF32cP0QH31JEnhnq9PNlWiCNd+6CGCGGnkwOLk
6oILJ2VSL+fKciYdINxHPEFVHdX2v4w4xZFpV7mGDINWIqHjX3wz6qIUuv8NKrbavv0rLelmzK8L
kEQgoAVe8YQBnm6X7E5yCC9fOSB+1hEuGtEsBpmAuehQauk7JYN5BPXmbr47R6d53LDIWy0MEeDV
1RBP1/VQ0WKbJprf8psHNUpTcyzbQ6JdpyvqOf8+zPXTkVsWE9g1Vz6aVzwvbzjR8iiHBOM+QbSR
+T0dK4iOj2aYDvhelx8/k84Sy9YQRbNWaRB0pBaMuXgxcaKjH570M3jh3yOC/+J8V2aMuf8McyWs
Niza9goPnfC/WjBRLszBDLPkLsX3FS9wtZUMgac/VizI7yxN+HREJwITxyYevw0sunIxLvU2XSKX
1ojtdnHSCIPZKIFkLovIKJxse2/M37aeU8DGG7/7z+OpOOnvfl59prbECp6K4GiOkCFslkcOj05K
jVRLcopx7EDbTHmToqP5ty6O+goylfXP1RiOMgrt4GTzWM2UPpFv/sR8qItxXQnzslbRNMZO/Z+3
CinFsjPtPRPm3hMwYXE/VR5dvGrRQ5xOESfKl537wSFaDTJdFbn6vIGYIMNAC76NLjC14Ocy+c7C
dAkLSsmPpbof0C1sbokqHkick3aYVx7Y45vaLtSoVdHIgBKk7uDmHOsmZtokpJCSdbrZadh3+bkx
cqlIEZTUbf3nTo2bsK/dyn/+Enq1lY/sYu1VVtCLHhOEj4c2RZ5LA3ywrkxYjVi+YteD1cspbzJG
uXk0/oJjpakXip9s4zuJd4liKeoch9ATkMVPVzDQOhAvugy58WQFfhRPt0HZUYYXNArBLG0znfT2
dYlTaFGAfOcB003oBxnlSPZC7qceNj+TPZsjzHm2YPHeSUbhMGY0j9caAFX+6uXPZZj3OLJXGLQU
p/Fo3clRluE/p9n9i26lkEwzmW7tf0Nafg+VzLVlKGXtoEJssIBxRMFLA+eYYZOOhfddX3ESJaPM
jTfTYFktJW0GIUa6oTlUgR0kmvvo1M/UVtbmtX4qRcHqwRUoExFrXJ1/4wWGDdig5Uf70jt+3Dpg
hj9hpS277L1doLVTLBVdepdPNLPgmvv0NMvB4hNDjTgmBEinM7TwO8z7sJyP40fvLFOFLOAddO8/
d7p8qI31gQdFCiyPOf7dtl+kxJSsjbwiKIwMZbhEBFl+0IS74ani/FRf84UIzk0ZtHnxYTO3YEPt
6SOi9znmwWFnsIAznC4pbhXaQ0X5bnQs/aarmPKKt10ZBUA7DOBcypcGGfMCzGojCsqTVdzLvyMN
Fs9ImuswzzC3DyM7HnMYLoAy31DiLzrNRrzYTKrNoIWLGrMMqw1ewJxW3W3dPeu7PozhXbdXjxFP
gWY9mI1ptNDMQTbB96UuaMpJ/W4+lCjLiKWUdbyoWXPDHRsO5Lcdr2SJgFTmBwY66oVzLdm/jo8t
bVbBKmQWVmzEFgJ0hPVaDfx9G6P4A9CJeuJf6RdOpr+Y4dnigAVqmYkpaLfCBItbkyGQfX1tgR8F
OB10JGU94crkW5gtGvjwsQhyrCbl7Ty8mj4as7ab2xJsfPBTLn8PjSvtBS4xTKOVo9bG/8DKJJJb
VwzpqZvl1ch8oYwMF+N8xIpiQPrd2f2JiUunSpY1UvU9zinRM1Y+kA9c+CpyM+Tl4y0EYDBkrJc+
qKh1AzkEnKSrdv2Xd+Ft8SEPxniXH88kfVpHa2itlmDzUZkAncOYQkNkysBJyyGU7pBG1lqc5M7T
RMUutI11pHHc6JGc65bstffyyOeHEt6uXbaXkPVQMz/HO2UM5y5DjOSgYbHuTZFIEwLEG1zJQ0NP
s7SfcHorykhAEHha5uLE5y/YTShNOr/LRshuj7poa/mwLrPoV75LmBLRopMB98yTNQH2YF9MrT9T
k7EoYnXOoo3UXyn+YGXeUrDFe83FIVcdJMYSvxcGIC97u+5ucO7l8fjkJ6hG6V5iltgSUJYzaQFK
qKDrmR9bN5fhEgNsSgHH3ixfkNQY9XZxa0G0wESX0eZdSRSqPgLyQIyQg/8QUx9QS1gGQbtsvsgr
+Encwiic+b7SzFe9I04gLoOmvz7YpJoE3+DbBDmI3+JvOCkuvhZfh/I8oNPpXKhThaZt6LAHPdBd
3wyaEDkozOXAmWdxn9J5Ga+d8k0n8jQxVpQWrJhNh3WbpEQjf+Q4MEMGSSA5TzqM5yE3fTVW06f2
F6ykpD5KBfFGGXrLm2dtTTFF6rwdqcfZYyFtLH6lFR7kqj8I01oZkpI68Fk0kd8tK79OEof5pXe3
kW+fyJrwtWTjIYLQFzZC/iBEzEL2mjVzO4x34mjwEXzpw2h0jsuVQaIe5pE+iX3Ys9VdlpzcMwcU
gtULnLFZzomxLX0mgXTGqtEiIyFWGUyYPTb3x+Cr4bh0NoIQmadYMsXvnIx54XhFOgsedSmldqWP
25cuDw+hpw8JiZR6ljiSlBgFtwxH4X6Io1CLV7JThRG+HENAPvYBIzEXAzf6Wexi83AT4pgSF7dk
d22OQBXqKTCa9zn/5FtpFkkQAdMdVzUEwQAfkwbamu57YXCsh0v15J8SK6EwsYctbeoz4gmeL/GK
urn00bc97n7pMfWZyN3VK9nqpGpikPP0UTTEKw3z4eYSDuxF31KhQiLH2FRgbGhu2s7vkngss28V
/qy7YFGfEMOqYj47qwFNCV0FsAd3wi40p3SLdqWhfvKzPEQJ35T+SlxKhRleyhApSZeeERRw0oqp
zqel49pGXdgT4LN8uCKb6fFWjRWHBI48MlbBV9PC/dMtYEjzKrkFp8FYOza7IOyFpMHOn+C//uQG
FrpNdhkByCu5/lCBujMMmKl8ZTli17/p37vPpjOx7mTu/0BrVKxhkT6qoYrW6wxx+++5kmr0VW0m
k6z1Iax4nynXWX0fUKWjSx/HIdKiL+Y4xDtidp0Ly+twEbT9WNz8xSnUoLl8fzvTSotGogYU7b6b
H4XArvRTTejipnf9SRT/Jqp/n06uwBHH4/5zrGXrQYTpGOkAcThs0igxSbk1MvVxsNAwjTekNeGe
CFpiWz2c7b9B2hyuhSYYBHL5FWZD7DpdUwR3plr9vOZL4z72sszCT9Y0kZPDyzHaOQ4vpb9ZXowf
sR8HXbsv5Wi+Pp91S/bz/JFqaa+tBWQcF354uGYLRP1J/yF7cmOMS0xHfGeO5XfX8Rh4HVGC7itE
J2Vh6YKvc6h2kYJCqqRXb8ugUZqw6OMi1gRjNq3jmV4eO+llNaRtZ6wGvguJwQ3mItbOOTcXfzeB
tuEKh5Og0P0d3IZnBwgjDFiPalP21U/9e3mSYFEoyBnN2MVFrh4/8AEixdCj9Is6WUSGwCxRJvxa
2NdyLV5e1z5HIt2uWJMLF3txLYw7TJSH0795NEioCCL6Cp4jcEbe9XdNou7jpv5s9/YR/3//EB43
391/ZVcoKKH2u/JNp01uotZKhnkoQa7/iUTdynDLZhOs/igMDLBSm20/Xlohcdn+CosKl8BbdCiq
H6NJW2NHRSilMo8Zz6Tr2Fb/rD56N8wYU7PBop75K9c4TYJv9HC+8mm5F83iiGXK4dJfuV7vn8xZ
te0pQjN1ta3llmVfV7pI4qDQkbeSDFW5d1eVVDOYuS0jBNyhM+MYsM+U0stCwTnHXBJX149i7Ac7
bfz80vABF1tN+htHV72RxzHBSBijfITrYyZ5tp8Y6PiYlxwqYKLTo8j+CvcuOv9ZNIjFUG5SahW4
iVUkvTDcubL+3ZYnjeANFfPPRCeQkAtfgoFd+TiPkcjRAEpIa7GfWy+HY3JYlhZ/lteyVrAkyTBZ
wsB2uGq0eTHpVFQYnIc8ZhlyNPd15X664ny4yszgjWBDHxLsjdKfEXX6t5H5Xd8Qzcws317JeZPo
RI3Jm16RqJp3TBiyxWsTPtKAPKqK4J7ufSpfD+exghey74lU9q/5YspUkut8alK7syAsnYaXSXFr
puTRnNgU3J743yyd5rrCjqB8GJrft8JmDwRZLp/Rrl7APNe4lBHLtUSSZBnh49xaSAdewYLmZeKg
MgevBK13R50sT70pGw+jm0drF49xCiPmWi6wmFnZ+kCGRY2zjUfnMseA6h8jIjz8FRo0GzccBkuD
RLdBOlPeNA6NUztN177qbf+cFIKPfJk9FqBbY8Qgv2dB+nFjNHCqax+pqZxVLg/9HfzJNdSajrKz
Vfk6Cy0e/5Wl+ukq/XWrUA+FbIHly615YBfrQFh0zofi7w25l0fK8FYaJBRtucFmag6E515FudDD
zn+KFWdVYPCujqOQVeJNF6utoFm3MsNbc9M9BiUXy3lzbRmTl2/jlCdK6a5kzF3wezIkU6kaDxQ6
F5VDVGVTTX78QHO6hSZeEXjBuW943Mq0F9DtZq4S6WS0aljsNIgM6y+2icNF6/zz/gnpkbmjec5z
dFBCYD5kMZUrqsuSEJMnwQo6q77urlU9ATdcdbxt1CoHmHtniaoRSqdPmXXxnx5z0SkMttXNh6ms
xLCpmYOY6QHv8sXHubRsh1GR6SrD3VQ5hikAn6dPCiZOuRlWI6YqlkP10QOo1bPN++jqJEfZ+oWo
cH3NK1ug+7NkBOOtyXBzXbm3a6DpP0L0quZmy5DGBSIhKkIWxBlYvwDCzc+jFpcGf8d1Rfn5MHFu
YUTcx47nE1CsnpiJv0QfRTVfNdm/z8IdMXpehYkpC6pxPMkG5FxdMUnbg7cwpCeIFMgYLKEUAxLO
GtNsLzcbsZcvuTRhf1q09lewQDFTjb2LWuZAcD99rluX0WOaak6mMTYXS+EnMTESc1Gepnpcm+SH
kHM4mG37ingEfethbFsaE+tFVY+T48+VweTZdBnrvkHTyq9Ef25SET20ZvVhMeH45fKsZGqWbWqN
xsZ3+BdEvHxz1wLCqwViM3hAaHXgT0jBkpuaukBaWDCMMFl8n4YSZ60D/ntAntTYh0r2cq0n3JWa
YqlnbGDwfpTv3og0KMuYySQhYI9mgSVHshgfQ1YqmXDoT4r3Rk7iRAyeNLDVARfOyljtMt8BdKE/
ym0yqBG7pPLdZ8HjBtdnoR4ItLWjU+ztqFlVzsNQAevf73hTA1kCudh2oFw1R7cEpgSLq1jQIHeK
tzquJfYpbr25qDKpSXfRPHXonLcfCpokfgdfG1LK/n64mcoLSCQ5vqseu9tGNlpNivHWKlo2Cn99
baHyk0Vw1pREhQlr7KQ/Wdz5gGXtqcx4z+2wnJMo5OchHXOOotZZw0Yiy8ZVnjb8zdi+fG2hfac6
CKNsD5E1fu+suk9VJyeZ+e1firBr41AYnDLI9nijn8pcIKarWuqPPThKb/A0COpdn9A+5oK3nzlF
d81YDWxfjg1fVaKC66T20oPtpPcNwzpyrdWzm483ztKDASs6x8CzT+qwX5cXkkpAB7dk9AJn1q6p
mF09OY5PosSpbkzGYzk8x1h35SrXO+VB5bn+2L6qhz/LxtYUx9gHK6T+BpwpPjN9Ye5XfQuoRuFu
AfZN/YC6zzA7jvE4IoMXhEvpDJzEu48wLV7zeM8Wc0OgK0y0XFWRgHtJ4NhNPlAZhd1XkV2q3Mup
tYneBUlObCanb0xGSh05dnBoy8GHSPNNKoYkBvA44DPkitXn7ByN0n0lnQ5baBrQkf85TMqpr+fH
cbyaiiaJrr6aGSmaL4viQ2zlYZ/HTFPxcRJY6T5WLuzS8lFsuGseic4DL5CdyIpYq3MIj78dyqlh
btfdynN9+vX3YpBaM+/krhX0/gtrmhnDbnSdLRe13uY+ookp/DLAdxhU7+z829vGSsUokcJLlG6O
YgMalLH9zgVlAuVPf1ug12v5GgtjEWJfZiw0jF2Z0GRbOyJQ8lvoq+HV12O199fk0933PuvC33fO
OOFXz5V0SBdUl3HlDEEWRib+VhP7AF5EFHAKrQSDls/l/LF0mcvqM93EgDGJlTpnycGCO1nEpoid
K8dje3L/Zk+4Slef9M76BjTUR54vFl7ppkN1q8VsS80o3b2xy746Vvazq6EBH5s/O+PfJF9P6iAX
+FS7XX155aIl4GOWoIv9EyYBm27Zun4VrsZcWqBvsvefDSM12PUf13YFUEUX/Mp+Z7DBvtYcW83i
hrPR5ZvrnI94EMR+T38yX6wwtKJhcM8G67PronZNd9aP+hHbahWdX9Uk327mU7DT0jPOeq26+5j8
UNf0YRPFV3Nf2X1wCbtqNuFz4LQyOD9EvFi7hVxpWct2DVrVTVlNkSCGtz9bSlP+dtGkKwta1pjI
IGPhxY22JYeA8pdmONNwGm07yWaWA5wzRjom7bDGb1rkA4YV7IGqbjcrSg6Sl13lrm0gxPctDwfb
arQxo9dwuXzJeZ1l+rds3NsTdO3q9cIETld7M5VX5nupegDG5oePl9Q+TAP5NOzP+RFZGlmuCtWk
5FAF0wzWG/veS5dy3QqGxrMH+pXSBHFvWy40MsLz7+N30k1Gk+a9vf9M91PD2EDIcnmO+ijXyCWw
+AMxBNFpfpifzHAEfqxqycAjnutJqhQCn4SXV0dhUBhTYMnd2ONr/WrW6y2VTl+L6NbcViQ615bE
9IaKHYaeAukaL59gT+/29F+W+2FqIDMdcGOL4iaJ5MKadV4hLury74XYeHRH3hCio8NH4jOrLys+
JnuMv1pHfmWpyhNITdDZWhQMCtFA0+cRaSTZdsG+pV0xjQPvGKdWnyY8tBzW0nIucexWWjhWuM2A
9ES+fslilSMYauU4fPaFqtvpnSAliBnMRHIDzITFvpJ98LYx7VDDQBqx/SjM1IROWPwvNYtTrPlu
bT8kQyetyeA0vfy6OeRYHlaFR1QsdtklSWyW7npK1KHScT3bLvw/EsyeV9IxGVAgSKCjz1dZi677
bko22jgMO4svbpLI1hiLo/b6N+9aJM0scMZyhl8r19PV3DVQthh4VHJCNfEGCBBrqHLLlcHj/8K1
UZ8UnFoFD4c5cpKBSNtCNZersRkbqkqsRhz/peo4TMcEcMxlVKAp58qfVTlWNVusmIZa087hSGtw
tZ1lGcbKXMlp6ll/Re/p0uyDpHTwMn8ZuB5kG3mOMiZuNWTWo2xj1cQ88CTFBaK2RC+LaqbCpRfJ
Qksj9cq1tOy/ymzCdA+3xdEhIGcBR17Im9Ryyr9b9RarpEBpRqymSz4coDmvm+XURgTM8Iw5zf0q
IBwWki3/IBg5m6h5Lp3lb8J5HzIilEQUKxW3n6Ezov8o7oxVlottC3WgG11w4KKDutBwQrarUa5O
1zkgAX3Nz0PBobuSuK+o+pXMo1C9llfAmEXv1CHogn80sn+3A67vf6g+3RyBCwxzKv1QkWlZMz+v
Hgf3P8aG8T7ngXwx2PHZfCAThm6Q44pD+hP+fzYiNvOx/psr88NK996hygyjfOJNNXyuNJ9AgG8N
559d0rQiLK7YID1HDPaKn4myJGo/bm9bVki6d//394CTT92KJDsilpZ1brjw/jrnMP52p+bt51IL
Nb/MH0rx6uDrEhA6rz/lLOycfBRbSLo2fcrsIQfdK/4e89CGBJeRkKpXo2tBkkAWz2ieT0knzu9j
kO5MPtNwmVw1tIN1nL50Qr4KtVPtGgWPrOy1n+lCHB0l5rGbmhNXXxZXJo0HHN+BMYo9eCiHJcEw
Bk53hyjfig2NuphFE8o0cH6yeB1xMwVs29Kw6qngruWyi5wXk7BDdC8PtaeMNeSesfJzGucQReOp
aOYBOJf7oGmasYve3OKV3t0OIaH4FLc+nkwvYG6rvzzfZ4bxld7SMkDpZZSCY5/aiz6eUxK2GxDu
7XAnOQ/UcM6eFQQ+C39h9wcVF6mcuSKalpUj36KHd/6qgtsKvD3ZmB9/cwOJaRNykipPnEB80n1d
Q7PTPRtTiMjPsXUFNDz3JgrlSLyYJ1oouvQq09V0/eFuSqrNcxNLtjU24fSxdTBRQcnf33/sKDGQ
5n6FsERK7bFo7nrHVKXAfEGmTlKZLydXQbl8QoDShRKc+dks65dCabkv7WT4d0oyBenn/c89Xkz8
xNOsO6Ast7drXFI03ReBVHaKfdi/OGD5S2vPhRFU8GjmnZqT9eCOFLfxe/ltJQNQZ5VkQOqjJXFr
htF6MqR9KbNrvfpXzRmS58cySt3q2X2DXvRLQp2qM381Sd4j71+ZX2apxWf1OeLrwNtwbnKVcU9h
5ndWAzDeYBs8KWkVtsndYJx8Qghhg+GSY3X3J/ElG4y1JBadc1ovKowZfnGIepU4xWc6rpssJ91O
dyifG/+BoaHr4yjfjIhlHZPS1oDdOyC4v4WhoVLakEKsRgat6GV+BySzt67JFgR058v4NJJEP8cj
ryKCCeVOy6K6bDtd9wMKky+NUJLQHGylMr7Uvuq743URMH7XU9kYTBRokccoEyScr7mgtOijaknU
LyMzeKo3J/ilcdFThwp08EEeTXvC2UC1zgrN3C8xfjPyK0GvLgt2Bg1WU0vEB1FzwTd/aQIetroC
1YFVwYt9FHO/t9pucKgbOeXqnprp/vv30ch0LeBNx5O9epnu+TnI58K4FmOBsBSxoazu7imQqRd5
+FyQdRa64ZWpa4ARyudXKTZb/9I4V93NwVpDt4HAF7gq2WoYipxE5aaXCe3u3aceqfdu1o4xY8Zl
VjVog5fKhanS7Fz5m2tmjAB/smLkUKW1kyknq/dxwfkf5nkP22DARCJQ994D5Vlblp2BLPe8SRBK
YsYVEBISepjzy0hyITg2vKFTTRaf+9q340azM6H5XJht+3P9gkqvnTJlAvO9rGFauPDmcrud9TiD
HEZjyD2muk7VZFiYOjryuTUaJuFioD3vRszQ1S4b4JKeokzG/khHUFbVkzLe8fkqbpVDEuFKZte9
6lMpwU5GleqKFsopo+k7q1P1Ro6GEOyNkmmorY07vEWpR3WRjy7mhOHIhHFFSRl4OMHnBZlgpn5S
AHytEiUfjX483xFC74TfQzMq8wX+w6DmYsp5fawAcXqxj+B6fSEI00PNfr+4NU5wy3ry+Utj8+dx
Lt09WcWTxH6ZyuYZrALtosLw0jjK5oG6vEDjtduPwnRbRYHsxNrooHwzVzLa1Ee6w0F9qcwMrfWz
KakaCZr37vXkU6FdpxmPy3l4gwpupSdv9VvkeEQGZgd2168lUxhwOs5OAhK85vp6r58miKdFEIiP
sft5p8GGugHRNlYNhQwWRjpaZZqTXGeZrV1ykauZvf5m9sP1fSDy3Ce1p90SLx7v9QN/IOQEx5bm
75fvZe69t0niGm18t2AIh/KttkrDG89/93/Xf9k65H4p1y8wCPFqTRSP6XS/88Ulj29mjOI+cvEq
5XKVRCKab7lhMYHXby49zYO/V3BTj59XuEtj0mHT+uXGK9NAAodEJX8axI+VZfpPaj9dxuae3Gfj
yGb626OUTNbSxsavAE9FBd9rGa0XYfG+TK9RRbNcSpeV/Ac2EPnoCK7ltTLBM/LthApCwFlVdz+k
+xtdikPr8JjtMmm1ygV2l19U1pPE1y5JA/Bz5xC1m9zr2Vjz4jxRmOgm5cqMBM7AEttNtqXq1n0Q
TxdF7ve+GSKCnNOCZzWiKRParjW8/NLIN57d1U+hBQWHTOWKrnUSjFCAVWTLFteicunG0tGXdoVb
WBgk7580hpVMBm2eidEuOpzYI813LzD0KzoDb6G9wuvxFSmzspuGIHmctO/81s7Grv4rAuWB2dru
0j/cPuPPivGsiVTlkI4273Yi3xUSUmpwtDx2G5PPbSwSOKi90tky4HMZ2YR5LbbDcLWrMhKmYCKT
u2Waht+al9HBK948aHCY9y7+uAHWrLFrBuhw6mBIL/K1A0SnZaPzgOr4OyG53ibBSnSW1BJlpIUm
yGAREY5t+ucPbVaVotaXHLJJqSO7gAmGGiKBqiqKBev+SB539D5CGnIapdRps7h4ggRx4YNa8Y62
l4aStbBUrmuTjDMGdMp3FLNCUG+D7o/ph424qCyNCTZazT0Hrt6nYnxiMU0I5oNkOsrkPjcjqKQO
qQzc6xjvqxJdXxs75nPsNmLRbd/00lnWvMtPp7yWxe5V2aZKhVM9sYnSq/phUvGH0537QrwXd1X/
DcnlxnGIV7fXqtG4qVzw+IgLMadV/RIfvlKCT/MYq6bX42u8eXvM4BQHDeZi8voRN3Qk3TZVQcv9
ULbpg0MGimF15TC8vbrZbdmrcwM50/ayt0k9NqX0FSxYhjQ9VvVlopXdVuBDj21ZAnvRL2I+ef3d
JGtr1uCZnr8Wlt9J0SI3eu0b9tsyVzndonuhn0qVs5+JbG01f5mRM8p+P3KMgSJrSVjxe2LNtdDe
j7lTH8fZz9NEF+7ROE8abC8uYegQ1E2dtQmOJDifIQM18MMMG7BoqNshhn6Sbi+rsOBZ9tMFGudy
VX2a1Ez9K2hWDirl+xfmz1EUvTSkzSVXqEZE1bqPnTc4uoO4gGB02oPM1VksF19T0TJk97q5gCkC
YY5pDdNHb41RdKlkUb0n/dhHunnGZwsNtCs3B9G1VPh6FUtrc1m+1PKTz2ChnTta48KUHONbtRNo
k275PA8mqwWiFs+OlMx/VVYALFvHmc4FuMomY7/C5ncz/b4GgPMkXTvw1jW9oPJdkPBzG+2vUQSN
ttOfEjwdS46oWE1k9wr4Tr8gmNAq7SNeKvEKUu0w/nbDFEVqRdD2Ku98PicZd+5shapGduQ4qSK8
1pl1Il/oojwsw9I6P4JTxSbcsp2WhppO+tnO/0i6r+VUkiQMwE9EBL7hFu8FCITghhBCwgnvefr5
6kzsxO7szBFququrMn+X8BynPLimsoQxTla/cAKp0Ncmj4/9shRMO8emsEyd2WL0JA3lkq36qWNT
yo7U4pvXGYDjDpkf87SKCnEO00Gq62xYqSRG0x+HX9wutxN3Btwqswscaz1nsKuwVy+HD32ZL2xf
TpTxSzlQq6FNr8JC3uKztHACdUAsFd952om6+9mhtPqAo6YGTuvLOGo5vRQDGMxduvuHxz4UTmsx
KR+rfeOeFxxVcvQn5o4R1xOrRLFqjkK9fJ3lOoeofM2zLbJ9BgzPfXIqWsh292cvRVlCHnv9eI2j
gUP1RRRev43zV+NXKqr6dPsyXrbzc1BfeB2p5bpRvJLZVfK13GRf3oye/dN3qh7UTPHG1uSVjYXC
zfK5+1aqPO6ya5YGkTpM1t4GpcayYph11PLKhgKF6i4khjUuUAIilmvlCW9kzpIWSzYqKeMXlM/U
Zk+nKqBuNcFgWflbdeDLj1g1vxvuHtVo+3W9VpLLcPMuMrTXVX/jd61+4dLZCVTdA7yNPRiKdlqu
1aYYKSWs4mGiG594vRO35k4RzZWiODmWHBVnsfVKAtfn+SWxCMUcKFH2Fsf0ppI61uwYBn57JI91
eWt4UK6iWkh3/oJfJZRBb4dP3/FyLMUn6zDivpMzLoyoUWQ8tcTFahYSG6saCC6IW7ahH+5T7D5L
1ru7sZ2th0ofN+WuyOg66AXqtU5WlWngNFkzvzOFUBhB4mT8tHfCUwU9NDbdRPkx7EUlS2tKfk8a
TWudeL/771ByqsD6K1UVuYWqsQYenl2JuMeGL4IEhZToW6OZJK4Tjwtt5Z8Bamdt4GQLCMVdwc6j
8oMNYNO7iToeTlN17/Z9dqdaupWfao5hii/+AEALA7zj3sXBUfTg8DG2iOY7UwaQwFgpLN6i8F58
71Erz3vczXiqEDtufKnEADvq1TCgwuHb9E6jjN25dGcxMpunHHWn5a3puIbGDih0m795AchZnGFn
fSvn578wrlrQ9eL5n8XP9idNF+67F6iSWC3ZN1MdxdzPx50tO7F1UhYhHbnKVnwcQx2oFwg+IAmX
pbyv+NzdN8BMMHB2CB//NpLZuqkeJKeFYjs/kARNrC5X6lIJs6Ct/lnPFfR+e71p8SN0MZtCE9JW
k1XsB+HSd4hcDOB5LXzcpR240ntRJxSsR9D2u8AAalFyydzQDbA856bNe155qHDRNvbo7pt3NJ03
Zp4ZiGHazvB/ffaV75NGOapYJNOzmt4usdOWdxymifG5CRFct3P9OM1T3SKyCvM186d7aQr7ro1y
aepq+wXy6kZ1czsHxjSQRssmD4OEt06iiKKE97z36ubvjSW98OlHBzcLVsK44lJ0g1B2g3pyHd7E
NpLfKTOw9yUZUm2RBkoYEAmOaYb+PPX+elOATX+WLX1bvnb5NtE8FPVQc5kbfSeq/pSptzB/vL12
xWicH8fwZhZquhOb203TbevLF/XmRAPS/g7yo3P12w2fHlqA4DU7sQks84OSv67S9+e9XNHFCBsM
x2YGfZBirRXD2c3DG1G2wvHfnfx8kxh6zv6yocIyluuy+yVhWScXuVMOgb7fO03WPKKrRyw302Ei
O4r9PtTnhegOoqwoYgwKdwTYCPXe4X0urWavS0l97NXOSKe8FXefullzfoSsC5SeIXecHyaQLkGw
xjjnhVvHBqr5V8Y3KjpYPKlMV0o5tvtdEUKDua27ET5eHnrHRcf7y5aCY2QA1L7Y+GXLKft6ifGx
GaS0KUOHluxk21Gm++w/3uK99KGYjrT6RCb7hEDr+7XCY6gDqu9n+XGmbuiPZPikKNVieFlGXj+2
n7c10MXV+nrrH43PebYQOBK3q6QGq1li1TxL+M91MvNIwN9n7ty5odMky9oy9bmj666Wn/M9Uae1
Pc5TWL3LWy01T2/rFzqYVXc120+L+2PVw/RzNpRp2VSoDuizmaLFGu+vlbaaYVr8E8ACVUkU3e8E
pfo4S99XWbzZQLfAkpXhZn6JnssKTEv/tB4GHtOFUnJZUZz6dQ8SIdd5MvjVKyD70wOSDk/2631U
0JiLrR25puXrJcYZ+IZq7bQL5xGC07Pge4vvasv2fmTLi8jhF6EB0pxnp0UvlVMOAN9doKThVbVp
36XlbG/tuxdvKLMv5MkDilv2lMzAS3wc9Qxagh4Uc+Tn84uGafOhpE10obKGvlfRvXnss5oiO5Sg
3sxFBbfV6HfTZur/r3SyDHDS6iNuWoKsHd6/D0LG1rV3G1zmnK1J8yPEbTxgwK3Mu7Sb4mRX+hEt
H9UStBetE1XBhyAo7H1jL9F9+4uKIKcAUv3Tz6dq21ryA2YPjM/24PdBLA3P2lG3cx7WgnWKzb3z
uW+uRkpdCTQNsQ9fIR7r0ZKMRlYk7GjVYUOy5VPNQFQE1XgtW642TdtNkt6Puprpf/NKvnKGRQTn
9upVOzAr0Te3dXkvHgpmZCmuDW5uHWNLBFyMWBRpF+W+nOnKj9Onczk+ibVAnM3FLFZZtnFw38Ya
2ie3ZtVLdNSIU4ME9KSoDsoKH5Ae43YMFJvbpUQ7TS7h/YfKKYXFVtfzdHpdR+EwuAZCNtlOAWvy
9WznMfbKHZt2G9uFz7k2TcHYDaP6VArImlU7mtNdAATyJsNM+5dhzGA5KbXqrAnf6szGvns0YEHe
7GemkV9Vo12xtwzYGTXAHrBwGfp/0/5pePhRelh4/enPsyElSmuE0LkHHZRZK/oD6P/ZRHg7lgbh
H1TkdPMNTMz8R4Ia5Wf+Gg1TnuouQx7W2/ZeBgibN5tzpOCzTMYcJZrZj6uJRyY2kCWd3tmjT93b
/C68Tch7NNo0aZ9DGNy1D5M2uWfKFn3uPN6vj/LzSybLrnT/iSqHMYc0H0QNBv6Haq/Jh6B4AgM+
gsH63o6X/bAEzSCwh9LePo+On6iucplw+BYu7/Dw7v0nUyP5M5u+b6KhP/ZKLgNmlzj0VvzOry68
eokzYaMyRxpxzv97qa4CIY0oRZIkbC/TXTgpnU5wgL9PO7yNT1Ua/tlWjr/CJjZQICiDH2/ZNoxr
Mdsra8JUiDN33b6TENnKGG1MtiXx+A45L9L3hvGvNNEFeWSyxG9P34P2wl3or1cLHI9vxsNFrJkI
4sAMGQng2+Uy0uaG6YkT0X6yC5BfektgoRaCxqben31MeyZs3hPQSf9CXhXQvebO1HXDIFGGJKLr
efTJKQ4JMVXi0Ez0JXCbspG5kWEaNEr9yYmt2jr2SGhAw9G6JS7iEtWYb9VcGpBz34niRc8ScJMt
oxkeUWA6b3+VFAeTFDSmhwEm9bSoisKwe3BJQiHQUvlzjVXBV0abkmSjMfz0i1F/Uc1tGjB1g+qn
i7by5lNYj4ARetmsU7+23VFDnDg8Od4vUwkIeFRIrimlmf2bbSigze959DYLIREjvaNZCwTfr27K
vtw6UWfVUdHP3zsA65MdPPHtQoExz194Ecr/fvjAvlBC3oSHr1ubRXsnCm2Dr0t986kff6Fa0A3v
CvArcdbJKN5zE8jJU29rI92WhZEa+fzQVPu/fr3iaFncfmw+YpdqPFNY0cp7hnDhVHG7rpto6QLT
5/4m0buFfYMOXPoslRnN5WJq4IXrid6mu866dfu2WKWgns+t3O4jqXU49PaJxoYYELV1rebzusQ6
ghuo7neAgZSjPvfeQEItSvG/kgO5HWDwdCWX6JHTcdD5yOS6loqGcJsd4uZZ90CX9ZcZa/rrdUNL
tbCLInptji+fsq69gKiazW+LMgX5WxXwAAnGWlEux5KkURAbQ8Wr4EjcjvRXSA8e5inFnYdUSBTP
paiaKGa+xIoma2AyPcF5BPZlu+jFjFIMey85IBOIgOzlWLychTNl+f6XZj/M1V80kFx0nx5w9B1G
/C7KSbIeTO/B9BgvQTCILZrB7JT+DdTuemzRnHellAEzRA/FiFSaeheIZtN/fa468idD1g77WNkE
1FDnoHGqzEQhAekQ1NQqBdO287NUaWksRomsuJSXVLyt/lUuKgPqMdK7XCFbTBFxbnr5SGjzefxw
vNdzEkPo6mxW3Ucv+f7nhTemgu+3mO9fDuVDrmJIQv3ya1xqd9NaDNJvkHiMYdPEm7o4/9Rs/2rE
Dd0zkA28T6w8uvcf84PTxXjiybl37cWEgjr/KU3j5fSuzApSvncORKLL9+hYzWsXYPKKfNkWr6Zx
0bN7f83cZliVG9Gle5BeGdyGidLzYyae37Se0mWQxyzbvvg3/U8jYxC6WRNCsBkVnmWvb8ox4J+h
vjclCb5L9Gt3//MQePX+HB4b174qV/vQfPmm8cLqVd0ZDPQorr8zzavM9FTl/iV3yAkeUvOZk0g7
0VIY+a1l/NImxKUKrPpP09zX9egcBDtke+JscvUtlsMFXEXUlM9M30vZBLsk8XhpmSlnoGmnOh1h
jAqAQLsHKxNiI5JCfsUx/25PJQrRgrFYvepg1SDNgR5gY4rnV41dXybBpbp7VrAzW1nwkOwCda1c
5LB9knyAfJgEoZ6CbP0aoxb+TaCVNiEp7Jb/95bSdFCWfwfdzrsFnSoCSpPb6kagVKKBpb6k+4sI
D3BuAKpsTc4j7yYp3ZIi4FiKtFcx44hbyUBa3T7pAh5RHVKx+khW/V4El2LcT0yfNfAqhE/Tl5E5
EfTiufZC/LQ9rGXzgkSdDflTeKQrf6cadMLIXBvZx1JoFv8ngt9Lm/5MYNEuGsviHeiUrV9t7NSI
fDAm5enMrnDxUXSuZoTK623dQYXsQ8Wh/dra2LZ1HdBeOyyKBSF2b2hP9GjqZuXwMxqong9OSJQV
R/Kz9BrfxptNgHdvqe4m06BozDr58ef6ulPzemqiJzQ6srFmkIHNqjIFF4I7/ob5dXlpdtf0B9jg
8H54GnpFvSWU8FiZcv3E6s7G3bXuBLYH+lZwz0uoWYp45+Su8UzWKNJiLRBJ8lD1L7dOdHF36150
BxL8AvMUelCMrajwQoCZM0U9m100KVEJjqmUj+ZEnAovzecs3Y/3De9TUgZJq79enXRU8l4Zu0U5
xPEcDlO3WxRkzv6RKpL/WuLx5MD+DjjRQ5sBhDZRl4Lb9browdixZI1JYbMKoNo5gzFOUmFqC6fY
VNpKVaF/S/xckvNK6oFWM2+kCp+68ERDHm+lqRboZipAgNBe9+olqga1hj5IUE8Q6WleAD3Ky+Sx
kl8MY5SsnI/OD+rgxDixap0SHwliyazCqacaKolgStW1w+4pxArWGjM21d23zruoSUhY1LpEX3vY
wbn6F5UXF1wGAhWieKr0BE4rrELdfIKF6Ggz04obfaA4DRPUQu7JXU6SbTrJLlhSivnhc0OiwNIU
57Ff5wfX6/I+X9JSgUgpEAcoOqhMrKUqi82juU/3etYXla1BVqtKmowGHAkdI9X/VAZQHkVlkOdr
vCSavQdYNTXej3ywBbMZbfCRAYVSLQV1P4jqOMudmmDX27q6TdUshsOjsUbdzUG4av7taEFHDv45
HZV4Afl2o+GieIIkMUbHp6bmfv+ZQ/IfzvwHPdLqq72RhpwTtvp9YwGnuXn726K4T4+q53LTC4qM
08cPFKFYzZGwmahsRUbXnhrU2DeMegZ9EKAAaeDSGI2k25f2RnK4Y16FR6LlIFN3hhJkW90deruA
VxbzKTVRkCMvrK1nNzzCeXLaSiwn56ccoOAa2n3qZFJdkwQXBe1+4t2uhFDxua9jyaNZo3bmXpDV
uRMj9MNPJ0f3J+V+PXtsvhwWBxk+ZZxApqnkSadxaG520zonqPxI9xQ++UvVYrZZnXfzc7qyjVfj
vcPn7Vi/iaBf1V0bFs7LbdGQeVemX7agaNnBI1x3DVtW9ojfA8RUlD++oB0tHd7fGr7D5qnMPpfP
jeWlageQ4f+sH1HALgLn4iCOu1u72gIzy67+6gayXIu0KNx+dm0wxktoSQgegC4sSwrylBiFlLyw
twN+Iyr6yEO+sbSTTtgUtLVSIpQ/YpubSkgU//YX+ZYd2iWzw+zkz5WIfoeJPLuLxyS3hogLmU+o
ClY9qwXiHi2bXrLEhX0Zk6nAtFmvmUCcTPEqsI8yIfswnLDkEBLJ2faChsv6VvclAeRKUAzFX0WC
WU276ZqcAf+4EGCRV96b/uhnls1drJq5lmMrpFnVK2mxZrLl9Kq3WlZOMY1xP7yY2uPwMhQvY5oc
fcWz5EX+H+TyRnhBAM1/e/V/0V9IBIvPq7xZVuDnLjs+0S8JATvbV8p4CcNZViU8WOYcR9YXN/tG
lrYRcz0Pw1ljTVm19jSFHJ+43DND3mEZx3MHUn/cN+BfqXFaXuloDtoJQ9cdapvfpNHotgZKG61q
SVPwdrZoy2kCsXa+rtlo5wSSD5c96oB6fux/ZwFAKSjUyufSl99ez/x75svG/m3XPvk6CJBY99QO
3dK5aRhIxb29VI7gExqiH6Mm6dCCb1JJQ9qHdpdPcS3P9+9Qg7Jm74OwUhsUoAmbKM92Yfd2k8AQ
/JZTUqz3w89ZHFussh1FBvM5UkfkahYFoW2WwudsghnnaaL0JvX/62RsWEyPaxqYoLbR6ifVfM3y
iq/K+nsjg+A0MhinmTUW5D5+wfMs3UT5MhM4BI63RG4VyUFCJuvswgLPTAHk6FQnNzXjl7fcly46
bwhSqnXoXrrJjy0PFh+UGEh260VVYzgFjyzLtER/PgX227pUPKC3PXBYWEYsiE21TRd1psxXs4HL
7/KWKtKVW5vyelMUz/NyZ3zxcxOtUAlhIvizbqAw84XZ8h3Fqq1hjA4ztUqXGrKmdKgIhqukS7QW
PEQnhk89Jaif/a++6ewAQGK+QzSkqYW0SyEvVeIYpvr8S37tBJXpM9kIc93cS8YLUBi1bGP5VjiC
9iWEFJ8WFyqxgWdmy+AAnzi6UnXnfwBReTDcynGsqdetTn/2s+3IPwj849u+uvDkd0jRbaEHZmIn
aurUGiFKWomI5NeKd5KpgsGxIV54pkgvDI7FTftv9j0+dYp/hXo9UVtXTLu4lhYUFT+Ln9x4SX1L
U3ljUiM9+Mh9hHQowuXM51M5+nvH+QSd2SSYhE+htJAwpEkVoWjsYr5GtW0cYGhath25mzrlI7Px
55Mh4231ZVug90Z4fkv0qeqVVh9+OJ9vhNrhr3D85UT6nsJcNH66H2KfqhZauZruQRX8f1UbUvQ8
MyFYNJAXaRCQKHC292sJpZyGbUEBBPeAQa6dqcQpeq5byF3Be9bOk/NQSoYATi6cR13p2jOSriZK
31fUI7fUNGy5j9JBXDW4Xjxsut08EhuOn1Wb+suSo05vPwTO4loHPI7xJn4rJgJJoBXeJi0plj7l
usEHcbO2I2l7r4GlJQqM6kI4rbHt6nmJe4XZy7CXIDDb/zo1Y5XsMGka5YqRdmeShmxFRRihLYwo
/ixcBcZ44G/7omMcHVFIDs/VjUytNwzsvziJ2aa3HabXrN3xd8mGpI3GCJKbmOl5ID0EjRYuuKI3
nY/81gXfyr2QzpXk4LzMNvkzEzjPfs/lH4L5p+Cf77uHYv4euTP5+csSFXMrzsM/AFLY7zVJiWdl
bWbNtRrPo7ECUEEgvc70gwbDWwFyYLdxKEzLsUNbW+HvQQmJb2Xk7XP/QSBg9R/adiiI6HdusmJM
+wC5Tidwjn8iNGK5P+9UOzs5kM9kaw67M8lGY/Mvv+r1qSPSsSi8kx1omNPm85Sr5qNqEEHa/c6N
WKpsdvVzVdfxGNKkDvnWgOiJdCp9hhqJBKa1c3ClxeSdhisllI2iDBcNMTN4gMFeG3aSqTxtHOY2
3H95PGQmUHDNRYsMRaSseQwQ0HLI+NVvilfwolairuTrutwLYy3hrUFfkGOGW81TZRL31oFYULJp
929AGy88PoSxrcoPJV/j0n3VZiEHphWyE3xWK1/a10xhGYXPvDeUKVYQEYAwlnACrN9jfbbGEcSs
kq0mBpRSTgTqmPrxKySK3Q3BOM0jcwNL+9+bhb1qXaCXn+kJNcTqww3Zk6cxBgYcZff9BCPeqxoM
dGPmHYl8oP1Itr1r9q5w9vaTk3tv6VDO0I0VNgoXDQ9IX/Lks5SZK4cVOUgpnyjm+AvdAL8k11Ax
BCASUknI5Ce3M7ympidsdIsSBco9HsBO6ppFoqgWhh0T3fm9qr4/liKnieBGznx3f8GNXPKvDmTy
c0PSEQmSD1T9bxjbll+RmhMH6q9Wv9t8KZ1vbkc5OvHubexLJObcRf84qrWRQQNaONQ4bCBeSc1v
meIzVddM6fnUuCpK7P/mWlnsG5n5xy5NdVl8XtkpE/8oMz+2gmyTIADgg3c91X1R1+kIovL+3MSY
qPJ9x9t4mm4EKddE6YgdgWnje0KBkO2rWzAvSKg1dWP/PgOhRy3yGM8j3V6MuKbiQdxlnmB5zc5o
I1YID2NzTY5aX+WrsX3i87zoLAwdV6ceIabD5YRkw7uBOAVXa56utaQAWzTA6TGEq/uea92T5eex
/CJUJfuzdN6Tr+ZOlMFgcyvkq1+Q0tLifdkzbNwfC2lLLvLHC2L+bS/+S1w1UC2tB+ZR9qGaEp9K
W/zITv6Hgp+NFozoG7hxugiP8x+jeq85u+826p0+7lZx5CHGu5LNqsNnHfTyFnV9hc1Mw3LmzjqP
zqMUy9rVXrWep1rCEJvk6SEJRwBmwP2UyI4+IQcdmdU84WcyjbaaZ7YWXjW7moF27T8GEVBW4U7t
mmNJeBMQrcG9fxiOYU9Yls5U1R92Mbai4kXsMEfNoQXE+7ALU5UDLxZfJxG49vJ/5BG44/Zpv4LE
XB1qe9YMOOm18eyRGAIsUyTm96bqn07RJp+IVzCpyBp1gLnf3uJnoc1qTsOrYP8SS2N4ONicPn73
BheRQWb2N1/ks8JP4d3UP5xbtIPKhPwKvhDkEqplvWps2UxIO4hXlNiZbk7zA2cbPN7c+72B3/5M
7a99k6zUT1wwN4G6KxBpur26R4iiFfiKFVapmgbTGlGacKVINbJIE0PnXxSeHOkrDcUiUcZCsoXG
O0Q+pwV0FaCf6OKW/zVktCYMr+MluUws1rv9Q3oT75dsLS3soqa/u1L9pAIIQNmhSD3cC7fH5ylm
N0jyFukt6KHsagRM1zIxA/7VdelMaexcRMYLOCOEOZuX+Z7vMmga1DR2R+BF6I3HtzMFLKWkAJom
CFke5c26cfN+q0x0K0hK3zsqU6lige1mGPV5anD6FqqqM15Q39fBRpRDGOXZX/mvt6siSGtHTBXw
VYAg9RvJCRrNLQWkVhvSHRseF1H3DrcsOK+tWkc01/+E0IrGeHWxmfRxxFwNNk0952+yFC8dirvq
o83FxoUh5lNVLhFoJ47JsDaza6JKJKBtKpX/+RtMG7EYc/jmS7MVAsoYpHFqUK8vQdAhx0SJk6pE
n79/HNYUCv7hcii+aO4emtNORgH8HxHm1dYmZodGhDhHm6nvD1tUXcP1FtVtZqzNH1FrO0uNaV1C
Sk/IJc2zW1LBf8lmigV432KEu+hYwR65YVaoyykjgwgAoB77OWwqVrsHmJ8v25tUPfRkeEEYslbj
UN7MEnCDwWZkP0gFdUDYd9HUj3FMFRkMg78ns7TjlYarjoi0gmvYbuAZZHxqwSfm50F51LHLWzdX
JTPMRfKGwBin7Cxlm2wsisf6kfJ7LS1sB8Jv7BqHRfH2KB4yLqKUNLJvz6nPtLGfBXW2PQTM5TgP
AztAzYdKjBwLmVX+M8Za1LxGppb/fP6GyQ73v27M+ptErxas/VBJCjg6wtCT3csWUn4JQ2ZTs/zo
PlFj3aYFIRzoJqBfktEuuXEOiCQQCCiS6FjdexC5QqJmSOBx8gqBzbd6gukGwkvkz6SmBItK8V0V
omyfCkmWv8H1cC+ppzLr1iFXv8vCmkpfk2qu4V+uW1C6fcy0PKWjSm1hsrXILppFASy+34/eOt30
b87lCxL18QaeJRl2vsLX4JSUuhp8spL45PR9+U6CeMLT+/QTd2zRMtAqZqUddx2cUL4GHagi8Jdt
ha3GrI5W04n0QAoMOBDUIVxEdQZK2862M+/eYjQleQXT0XYAU0FezVusrjN//aOf4+pNsTyrN6PU
p+fiYXLrnQlOyvddiBNIbopJDYDMEmv8pt7BFahxOD5GRuZW5A6nuSEMbBi8Butvuuz1mFT/Dege
OEsXC4otgqHf4iN2ID1YZqzaABJ4D+615ExoAbob+nf6fH1nd00KAcOLZN8YElmOZwuPwVRq4JtR
CsYRL99ThuuKj5sfpcSkOXUqCbn4p8Cgaiu8uTrTFpRAdWW3l8/AiMMG5mV8n45qcAJ/7d8fw3z3
Md597z4Z0t5CtNDhfStZUQfkGypEXZEjXzIYZeOf02Lzxf0piZJSWgvriEuIgPw+fd/XtWu6cvk2
Pl0v4P2akwRAKFNyDgqYrf3sNV6MYJl0fdum/fuxb9M6Q24JqlQlqim6zMtYTRe7V1P3RjStBdv6
qnnIL4JIKJ/sLBQ/QQqQqoMgbamvdxjeybTtnsPHa+hyFIZ63GS+dMQtiVWcpRST1FwxSXnw9jwj
+rECTGLndooQXu2o5ezFKsigK+pfwVpXxkSAKkjnQfZzb57aZOxPf6OS8WUYApq5SVSwtgQ2dVVd
9DEKcZaSHdywBtaMdZ1lYHo6g9c4kHgcmKC+GqdeOYjZqIXKVi4L1pP06CTdb9oDDmhiN7WolgkO
Nf6oNI+LRiumHFGRZcLs91H6URisx39zZQRvnCS8N1oVru8xggl4wVr0NBaEGKeCbQ/dZ5AHB3Iw
NpMK+YNwsmZMiyVsVtAwxpqqx/2Hr871cm3xBjQ5yrxM4A2iwVLPeGJnPvfDfC2nC8O2GBUohNF0
dY54kDQH+E92X3GVidp1uEaK/2id7YYaxXzlIY4FHTngNv2XOGFsW0+0CwKbCDUQWRdJH4y7+y6a
GQm1RXd+EsTm9qfixqx1qN66sU784tgtP128U+j1nc6WgilHTPKzrqRJdg7/1CrHCpQUV0PW7ni/
H0yTbGz4ivgPT3rIsvYgk+8rXF/EHY8KA4M/D2EFUILNo9bZg+WtsiqDxtAevzCve13IJWvZ1Js6
IKgXGyIFpl8ux+/NCFpQRMT7C95WGe/mKQaxlLW0b6YURfNnLzuhbYeVHjLF86atnrdTrasvYsTx
amTVsgD6BLSRV8ARpl6KVhB/LqdrQx0X79xWTZeX7BjX2ToGjXamC+6XItZLCadW0HdlEa1Llfq6
7pjPt7Id1cohau3FcVvyihdntwgBOGSQe8Z5p6CDh9bfw90sbC7FK3yNXCQgwKfv1Qe65SAo71K1
dSQnzdu1liWipxz0igY9GhA1NYBeBu3xQuUksUbSC9wthswvuzQ0ESXcXLWnFdndanmzcwXOMnMH
EmCdCO2XP2/3/fvZlOgOrRhO889nST5Zti1Ss+oUsZNQFoQxVNEgqgvjEYbwly7EEs1F1FgFHr+Y
oTV/FC8iJjfzaylpam6q8SozkCpncuV7z66AL2h637rUvvxISDddleiZO3uVGrTpQnN8DY9qvB9r
hsYdLbX92PEIEJtgNOnmt817tqRvYhTS8wB5rlHQDVSziqZKYt9ixppO8Ww13oCVFqammA3bllM4
XcqcJksGcSJqWjy9G2fVzwZrhMUrCb4haWvueiDQTQmUlie33ocwoNCyCZxRDHOsBA1LMoPXrUyv
FcvmrBQNUmgrVOUZD/JKW87CVEld1nFizdoE6UIv34pv+Pm7GR7iUPYzJ01+1cneW1T3/r1Yk88M
z4vsGeCSInsQdIct9+i1r+THXMw5wPa7i/LX5v3SXjfjLakx1VCWkQXiy7Tpyta4vlrjnK5f1lX4
8PjxrD4OrVW8dHx7TJKtQ+cBqt8WX+Vl+dp0nWudln4S71LZDBJSGfq5jDVajIA+83UzErReF2Ql
8Yol2I9eBBzseZ5zZZi3ddJROhccTuVUb9kx3/4jU300rqVHme/6bcpuqA2WJVSN5EhDZ0JyRKyU
ne1FIgH7P5J2w16i2IjV891M3WH1LeH6zKV8H/LRd99mR5mSGVV2yIP7l0K3nGsJKisg10bgdra4
WpAGGeKjnXPOwqqEF785MIRyL3sKWXq2ZwMTfiOngF4aCzm4DcxIDZNuhAgQLrJ8nKfF1PhY48Zw
cCdKy8/LDgIqUbGx5bM3cxIp/9LfCtl8x3VAPGXZISTfNH72GJuv0MRRJGSkeu79mUB8mt1mq0Vx
Ozm31285QutO3BLs5FpxDND4Bn8uecsiPu5GVFy1NxA8MxpAcj9qyK8Q8u/EiWokHEvHN99Bvpg3
i/N2bUi3822BdUd43dfxi1BumSmTFV2dVW/gs/2bzAnNpLbSgCujUlTI2+aSo1zzGrnfAjeuDY34
ZkaW+a/YfendvsFcCIKVyB3fSOn5VwlsbxgHpjVerIrLQUhsYzMYBKEbQhaVMHi1TvP9opBXzhoM
tmB3eRTuD7HRbzmnSh+MuB4QRnzrfkiPbiZfCVRiQ3205FEYRvL2JPzt5YFYnmBlU8nO5DuNndN4
xz2NLpzV4WawgcSAYOJh9uns2gKA+9l+ur8keryU7O/pNuD/ZeCxJ5xnIi6tOFP6una/BYb5Z6g8
Z48HFxL6kHeAsnN1L8ByP1y7iJfT/VG887xVTrXnW1jKNuf28cUjmpCSN9lx7GEgCpfZRbWfLcrL
XAn8FGUX56cwpkgoZl6Qnw9sHN62KszWsR//iH1e071jvrhZELbFvhPJ0gOYk71/pS1phbn7iUR/
1Q1nwpro6wGBgaa//wtpfbB4H4ukW+pFPJ88SR5EZb/8CsewdG5lZKK3WLSzNu9Pvo8AMQTt1wsi
mas6lBfPsrZciZ0Ee+aqoLXsqW+ctvZp4as+Kt7I9NqSKlDpa0pyP1NTbM8NMTK3JDm6LjsV7DM1
R1munbJEpsOo5X5PMz0bMjyVMNpkIi0c9YXjJLvtPixweocJVHA106TBh/z39CfZwcduRx/8JqtZ
cuLHkJ6a4d3n88lkwo/VzM/XP+g4wlMHUmIuSX1RNudnHA62EfpwRN+4JxX74/E6Ed2vdjVn9Cvb
Wt56zjsCaj9nDxHtBzygsHb4LzZt14UqBDY8T8XpF3hybxi0XSNydtrWH9EHovDv07mvse5/7Gt2
/EsFVunH8xLy2BTfL7FqgK4e8oihmYQqpCvN1CCoMceO4lQXIwewnf06ce6FpF1HLSGyzkHdPztq
L2MnBEz0r7osX/r3VtLmdJE/tS7HSnP1HdsCoHlCVzTclPLMfFlJalC86jA22RXeweG/8T7or8g7
yJUN3aQjv+h5BF7ntD3Pnr7ioXBV8Tss/bkLMS8ae/UbdBF9yK4SLDtczLgdIuz9tbmsOkdJch4e
7bap7WGvEPd6qdBA2HakI5RBmU6wLbRAEQ0CWgty4IU8NR9dj5VGJ9aiSr83JQVeW+cWGKogwr4f
a81NdS/G651lI8n+PbyXhrG6jUi8FDqzouwTumFuVMmooM7l0wbBqKPCK344mI0qiX9ETQUj64UM
7c5Fn8j1Z2F0qCrc1ZihLUwrhOrzcL7MLX8YxqEq3705LZjhQREZmARixZmGwTQHEOay0Fuz7gos
4mBJ1g4CGk2PaoQ5C+nefF3oBa9IcOt83bkPF18h3f1lnKra/duUyiQOXCyzOVwirD4v4sZzeKyO
jELm/NUHo1gVs1M68eq8b0p/5VdZ9TUxRkf1I01qW/llW1wV2udqm0gqKfjdAcRS1sJ+Sn3H4G3K
6d9F81E6h3ahFC/PliW603qqV5X1QlUc+86H5GqqaGOMMoV3cTVZ7WC+9Xo/mqZCG6qFoofmP43X
fmHohEuCvngTa/N92bwcaYnUVay41ds3K46nrSDLt5JtWojoXRb1vSQ+HHYqawj5W/6Ii9DHisJJ
i3UUfm6y6M8WDcj17/VrPccv9l7N2RnLjDQqn13ixgiBMNdl24FHacWz9QUqZNMnlN3UHvV88z5c
V15uSZnkOKTQwtj64Xe8RBWH/5ikVTtuCjv4Qw17+RKBsf0JYmtq/sGmk/w3YWrVx0JR3lFEYgXR
pVik/IoFIEBrZGmyXia0FrDXSs1nfUI887pnDfNdcBgu4MiH+TC+qQAJ9DMvRRm+8dxIDVLjBQPj
1228HAY+3PqODXZt6AO3QsvKgwws3tgm65cK1LI2bYCcSdcZeIZoTfU9cfO6TZXKXaxK0dkYZ4HF
NVjYmfyZa0+2DSdo99Bqvipqh1MpIQGzkSifqpSaJacxxJKeoy6TXNSswXMy7TRi/Q9aFxYt7/bm
g+TXEFSlrzufE7MbWsf47wLUrhth7PZK8EKsQVlCQ0p4f8nwHJfhffIz0gzwnh9ys3o0bGm20b/y
RrEU2aTLdryrmDFVb64Izm6vJo/RCzTdAivkJrHKsTmVN5rxlSgiahcI+MYsl0dF5/X28MKcy9YG
LntZT8qKm8q2W8juWHwEv/llsOQY/StIp86Wora0WtHZvBuVWe5X118+jabjVeNAHp9r/Au2YmJl
90i11BmVo5eAnP2b9MWkjVdlQkw7NoEJFVOxujhB3qWi2Q3jjb8xpk3uSL4CqcuMnjAhCFRh5dav
assu/1GrnQgoHiqsZXEbWZ8u/b1BWgY54eMKuW+jipUdL8oEyagyYTVrg11JX8VK0JxW7uNF+1E7
t6MRRtt+kJtMBovhVFkxkTlV3c7ifWCN4dRHJEGWjEJPXsx2k4dCepyk1hud6bd4FYdTEPx7ZnZ6
W5q9EBWn2UIsU86GRV4Ur/MZGPdcnXb0+BXwwmxhcv0IAeN8I97YbztBmI8qKbcT1D7UK2FnEB+y
+QLL7qNS6ntl7CvSQjHI0emE4CgJ8jX++M/H54Iv0HDg5ZgYEqaa5e6OVQyHMJ8PRas0QI5SkZL3
IWXE3VM8BNNvvB8GGm1EAztm6LYx2UI/Sjxk6IdzwxbzkCInwdfS5Yps9BwVIVnKmVQ/lvVtQiQ9
vUORGswhYDokHv07nvOHKR/6ki9FTid72apYFkronFB/MzrK4sdSDIpskowvF5+Gl6kZqVVs9p4j
qzVtRkOqfgpu9+d/NJ3XcuNIEkW/CBFAwb/SeydSEvWCkAUK3ruvn4Pe2Igxuz3dIgkCWZk3ryGM
gj0Y50uF7omyuEa6uPzB6AUyV7UT/F3wNPqv2lZc1Vd3KkULoAwGheGqnRHLwwBa/eTrdP1av+Nv
eGuAcUzaH1pSMqpACsHGfWST71PyQo8K3JlzoB71O93PvxWkYFGAGZeGWBOxFfW8OxGiQOgR0qzJ
bwG7Vboia6n/2Ft2KkA8sIbW1oMSJd84gtd8g9Gfpx/ZMaIK07d4ZAPQYnuCeuaBT+GCBoq6N9kG
oUifenztMi1sQWpRgI1POHioJkEvEWQhxgR2sQ+MhwzCmHVcOPQZF8EG3EP6DbUqXPM6GtSjo7Jn
RM+X8bFBmovq9o0IoAkE5OfkvA/EmxObdlN8GSc6WXzy+ZRvxrQOT9hjAOBi3IvI/qt+h3RxnNSM
5gUojjYCG8XfFouRt/GHmDAU9wR8/CKNpH1CsPiGZJVN0y347d7itX1XJmkoVpBr9k84LGhIyMw7
bFcuBm9bmxiOTAkB3aGczroUEiXXLoXfg80JB/yt2FPKxyfQJ8xJWCDUN0DAiZ4BK+ZGDefZm8T7
Z16WQb7Y0AWjyAWgofdETE7kZr4IfuWZLuyE/fgqx7VJtdm31A8joIOAL7cnjYRZmLuMzmfxVNbD
1tiHu2ZjEyDEAcAyB6svaJLstOl4IPKw4sEiQM6YUxzyiDFEI1iVAZK40BcUTCuK6TeTQXApXpG+
cX7882uCAEtUsP8gHc25Yu4Tr/zdBTu3z57sPCJkzpygWNdmD7DvbX3xUQRMUUTwen+zK6yqjc3Z
BE7R8MB/AD4RWme+NY9+z/Z5PRyz+S/A8dyeu3O5y9bMOXjH2TP5GAERb/GXdYFCX2WMMfNYoAuY
VQ+PS9zN+mqukLlFzFPIAkPCLEGXOM9u6b3chmi63MmCrPn07EXEgsab9FKw38kxa15pMnDvOKcx
9lGZuQq2yRs4CqdBsSO99o4bCARk5DAoUgr3BDTC8Jrbm+IvmWzg3Rd8jSE1tlMRo+JwcEJK58SC
sonJLUNPvYLxTqmhpAwbrCooCyArJWrUELCdXK//KYhZcEynWvaFPBoVILgubc0+e6O1f3In5aQH
Wkf439PBCK709F+Dg/oBd9c9gNKIE10pPqP2jLR0NkQwOCHT7uWfB+f5+A5/dXqONcBbBorxLG5w
bl8YLOhHEuxHsQhgjpm2L1S85I35hunUZtOLk8hkCQBFDJR30k/C24WNQMPCjU7J3f4BErEx2OTf
QAEbHCKeGKCeS05dTgJqnLUAv8RLFV+F6Iu5iwaex3kyQbjxK2xLxyd4qbhRtJHl2rhR4udxZyfN
hhRZqvnPjpWRqvqyLyEJ3fqZrhTJX/RlQctkylfnab+CUQtr2yW2GdU41SFUJsoaf+F0AJDK1haY
lSefMsRfIEDIA1nuQQUZX2BrMnTwKP46S/J3lK1zozwB8gOwlavuakMywHrZWcNx/ZfXuMYolriI
8nvBf0JoCnpoQvZB706r47CFCI7YzYMwTn4WwbohRnLLJCm/nKVzA51/KPcNdPWbDcHTxkcbyz7K
AaAM+xZs0zdRhLYYvHSbHqc6wR4Bwj91Q9pXZJJDijPhAq0scLP+QxGy6Oqw3WF+ZO6jOI4XZYOc
/We6S1iQM+lBPGMR8aRlTL0b9wUjFLJlcG9m94mfb3QH59RMImfE1ewO/91hDIzDXrkok5kq/kPs
VHlNVinOqWJp8kN9N7fwLk4AfNQiKiGXl7YVliMbPvNesxH5YeOv/Hgn7wRWPgGfW8hO3H4XMGf5
xa8RTedP7x9LDhb+vE++Tcgt+HEUbzq4xxYY+Fh9MQRqlHPzrnEtqi91T6LiCu/mFXPgXv+rT95s
3DlwmZKVeyEVAPyQex3frbNYdFuslfcvKpRRyJvLh7xgm/Qb7zr6jKkXANz9dD7cF1ziyXpQ8Quf
NlyIEObaW4RJP5Uvv2ST3ifa0OWco7XxlLN3phbOO/hSWMqAwZFlT7AiqBURcphpYbSan3vS5Kw5
GIq+MjcIDihlMc0IePJpsjki+vVEJ/mYAsTSbXLKL/R1K+y+CM2A7Km/hS/pGRb6klll3UOIf2q3
aqHTTm2TQ7WSOGu6XyyD+5rpR+4JLNPgNwRTLgMdjPrHYon3wxKFKk1WNf/ELfXfuo8NHXgaZqeT
ncWUD8j0+4kJHgaAQC/mBak727ll/oAjxvKAW47cHlC+C5tbVj0JUJ9HAwtABzFv2fwmR+2Uzc29
i55mQXo6FEu4lD3bLTk56NHE5N/MdzQXDM3jBTqAaYFsO0xfq2kspk+lVHHrfZNWMDGDJwbsZM9n
c2FiXj+YxcAT6o3IuU+yOqYoJZPzKboVrxMBGZ7ACi+wWQq89vkJY2l6SZZnnHT2ljvXICm1sjHP
xs3AnNOQQFqALMGMwvQEQSvdWDfqImc1dzizvHFCSARYT0AsIABErRIOwbSzYImTcZG43ZUDTQuI
jwUHCzSgY3+t69NyCM4A9zW1GG4Rv29aZ+Ame4FDcACpSY/BBx3vU3+yKl4mWAanj8kW2qSZBNmn
JkFK0H8yqNYiwizC3ZgUOkTO8LUgxaCm77m9AHRKdoIJJ8R52k6Byb7BwWLdDV8aDlO869fdfThU
dOczm/RaDsJn+2F/CroDDkCkXeXBHVaKOyW0T8OScSOuY0ooCuolgYEv+ju3DkfgYjqmvTV5HmKR
nThNwdxHTGTHA1gwy+CNf3VPOV3aDJR/kxyjHZPNXn0dIVhCUeHVGdYns5H6vYIwAgZLEC6iTzgT
clb8LSBQBgcQsn4qx1RAOiyqOMmNWIYlf2y5KGpiWKA4oqazpMeQw5RMhRZWBhe+HM5F8+LdiCg4
gSBx6GGrfTLwDNqKE/3ctGAK9zDnqv7AVeKK8RdaGNqwniHVeGMhRnHTLowLlOAGYzjMV/DTu/HV
hlz1SxQfMZLhGwWiA7MDb+QeYGlmTow9uEsQ2hweGX43BwBFFiqJwsI5XBLGgtkF9hb7umVJtcS5
cp4fU6K1NjZhbIjN+G3qilU2OoDeWHTOHWcLRb7yQ5Dk0AALsoazA70ht4s5KQmw5aEQhg9Mx9n0
3af1D4w66u4tb6AmQEwMIclAVOC/c8pj5dKs8MOBDhMkGCB4D54K8UFP6elnaFPUYK6D/myvRrot
aQiZArL+1e4KOpSD6rQ7eh6UJC/cUTY4p9f8RWq09AYPUUvwbmAP2DgzTmlFpifA2sC9aTGO1qrK
RBsfLb2HMnbsi5rGf6Jv/SbAKY77pul06bH1GSkjbhU8IGW7FCk2fVYP2pk52toyKEi6oS/jJLt4
Ls1zWWI228Zbz8bSIhrkqY/6bRS5MzPp566jFrO2MvaGqQ4wQSAl2Vjwt9aqDZJdqFYPwxmXStyc
S/IsWWp7fbeV3Dpj9RuIvSzlPFTDVTWOx5TpR6TDreosltyJcjXlo6q+E8tgZ3/S7GirVOmpBY6J
VIekBXcZt2yy1XBZkRpRWqw7fxvFIdOCO92u9xbQfDsiekOu3fNFZDnS1pqUSr9Fwlma324e3QNI
c1UYfQeiRlhoAKW5yS2JorVnFjSmZnnNXPXQKD3TpVZpO57JSaaERZ1ychNCrMazrtOTav6vNjR/
tT/sW0RXcCN9r3+LRbUNEzqs8Cw9Gy5k6e5z2wK2Mo+eXhzU7CNXsl0pATzw9yhzh80lgpl90hAA
xeAhx2taTfd0ghclNuE9QbSeDp000d6KkG5aCBhYGDVWHB4GvreDerWyiyTwtWbLljkzVTY3q00O
sj44I8eTLnmSXR6kOmXgCqJ5oewtE3qGBk4HmyaIWrhu1WKwxkVP+GECbIZNrki9raQ+2pyj8qll
4Z6LLjrQe9OczCq8Fn0+QEE39nPf85FWEDQAi8FzZm2KSZeOHaq7kDI5NqW1ml47TImi6Vah8pup
dOE1+xVvlXlQenKklG9OdgnwP/+uuilDPcBMH09lGEi+BGPI/IdrhRujiY+J4i4VE0rBuOoEgNur
h9IcdAJ/hrh6KzWcOO3mQ1Uhsumo7Vx6oKKYZX537HiW6xilavdwI+d9emY6vIB6+VkWyiatNu6Q
LqWEEqKPC6cmpTaNT7E9zOr3YCxvsUIUTucvsgpYp8OuuQKAk5iQ9cNZEchinPa7J50ucnOcZcbC
B8RpWhbYL3qSGmyjlbko1q0lVrYB4OOQBd4wSgWLriOOrWENaOWrkCdlugfi9mAMFKoKh2SrXfgh
CWejsZFx8+w9iz9etacmVA517bDFcjdCk/FarbHWtsNzgMOWFulfeqkhS9H6Q+AZwICVz15D8+eG
ya3jx19diT9GaZUnmRGU0SgFnUKw8ZKYPTgnXWA13dpx+dRGSdiE4q5lJ++mLn/LxJ4Pubg6NVbZ
iSVvdcAqsKwuTsmaghCBNEzOBqElbtp92BZm58KHUB7hidnu68kos/jyGA7Dql+ktKIhlhvMxUay
6Hhsq5wl6P6ZC7i09q9huFyzp9qyRx9f2gTCm3E1nX0UrZx8ARNIkjU9bIPooFkMy8NJ0Ct7Ga1F
unMroKLQ+Ebr5mPXJs/skZwRf7ILdmYwrfkBQb1yjB/b2kf3yN2kMNJiNtsGCGZMPsBfbn5LGlya
J7t+b+udQ2qT88CAJATAtD8BlHXv1vs/3NRKe0RUaeCuL3/6YKsku1Hf2cREkEzBzcj/yoYXq0fX
x/TTjW98ADMiauqU949MPfHSfCql23rJyiSOmtOANfC4NP86i/woY9JvwpDIkmuhPwKfAx1Yq30k
8daC2MPaLws3rbDmLmgIDhdYPOaTlebSNgg0GjvaxHWL8dxwqqJt0XwFbEc5RqxloJ/08j0NH5Rc
IY4Y9FvabgDNKA6aWKUYNjnnDnTLhQtuFttB3E1x4EE33cdgvwfYeIH8GEtTe80rss5GBlw6VfUL
YgI1r9I/m2mcbhYtVBDKm3Pt5NMiHSpZVRlCvwNEz3pvZDt+/5C/jJfMfgagKCpupUDN1nuS/XDR
+cpCh336Mc4fBrbY9v3KgB/ujOiFr7zRUa45OI3xUy5JsRLGfYi3VflpNd/T8WHVNMwRK+nJ7cmg
Yy/ZEuHNUrI8at9K58/3URfvaXGiHJNS/GehPu67aU6ULMT7XRq9GvaxxJ6AhRXTtbN1858QQ6mA
DgfHvxhKDX+EESod1634a9mEsjnkSxCU7KlEQ6njR6ntt+L88hTxMyu5HP0r94RHnpe207I9Pz/o
MKB4SYGcmkuCXVS4phGQGsYU4swXwT3Q+i82b0i8eF1I28sJvGOzWgwfY7WJy20DKt3/chdG9VcK
gdSSv5H3WlkXnAC0R9r96sGzrdYhOcnDOvdfw+Aguyf/jDIkC6vu33qk9Q1OxbPVvLoI2Rxdna6W
wMXRXMDA41znlpyoNuhkjP30CTvvjQsuFVivJznc2/qYBqcwOstuk9rPMSOtlx8NEeapVr8FfKew
g+VRMGhi50rz64zHCpLHsLG8gyqYuNetu0zyramfSu9G1ZQAvsG5y/rJr0S6J4evmmAfb88XxmMz
cqzF4p7XtwJ79oLwc3xGsTll/L721iUq2RqrKz4EN6sQK5nv1W6hQOUHKDC4OaTYZP6bnW0D6+hG
jzB/Bvqtyb6FuEaSydiMGL4NFZQovnKjoq1GcY4uidlVF5cS+qA/7jiDzWwTWg4/eWZlhz76NPS7
J+q1K7AxCOpN6fDAJ9Z9arISbYSdAju5tt+KJvquKY/a52Bs0/rDzW9xAatpb+AtUnC4L6lzY7iW
5ZvQHzwsFCAANH1c8QhT/1h889koAFr2nKqgnV+FtU+BCGFZwdAvFlRCdVyjdpguX3kiOGr4NP7g
q6PtYfhCWVKHJ9O4iC6dCkuZruy9gl4g+pTwb13FnSciwZOYraFPrI/63uorhfckXmpxwEIXkTQ1
I/aJwTIIIcNewNi21gFiQlocmYo53L1xQ49jhJcSxBEQAlQlJFt428SXFpFq4WM50q2zToeurrNX
54lptvK1YbIO8qc1PrTQ2g3ub0CN6WHyqZ2xTwq5j8340Xc+1pg0eajDpsomujtHTNq1ixDm4vR3
oyGzTm31qabJh+vEP1FDNsrgjYc8V4HfMDKW2rFOO47IsLykpY5vUx6ffMWnRw3eeyemckfILZrW
PirUX2mly1QyRcH/trzhS0g0kS3yfWgCNiB96X7o9GcWmkrRtfhbWNw9CJE9E+1xsyg5JiPvzwSU
6L1F1tQgOSGBe6X53sVAOqQGuGPEjGkq87xKR1rTBq8f7A6i6D6kxU7V28+6cNZJyWMqYNVBNC9N
sriVfqa4WIr1P1qE0/uIjCTAfqX9LZrL1DWagva111gesZzyLM4yjgiF+W1wZtL80Dm3uWN8zUMb
0yLU0m4tXbLJ54ibbpHRSY4YKjjc8Y0LmOegLgsAcQEqynrpjvLg9u3JIbqoxkd2ONjRrxLSMVlw
3YsOXRLTSqEvC5sDj6nNaPl3vqStHp2jzfUrMO/CGZwLUynwzC1YNGPEeoPXU1NtbWrxM+O21rsL
Hmi6NfIRMRlMEkCWUCqYItRIzxHsoeom87JOXiuWxY6TAEyf0hGWsP9b1w8LVC1/b1BBxdlz+kzq
3mB7x/Irb41Zxyo0bE6pRPqUcV5khFSE9vSATJdB2t8SYLzr4Gq0mI/yLGTgbZr8oTFaaioW6hrC
Oy8+TQ+OIruzo7y6yE3KItj5cIgjA5vhhNdU0DbDa6xcmlKfqvhSxDe+6xm/X3KmJWqx1Ox+JhQ6
VaIk+PLaHtA6X6s+ZfSnMFVuznHfFveCd61VAAHy6rYha3HUWbB9Yiqfp+/8EPSPa6tkb23jbxVb
0kIXhxApTj7pSliGNmiO4DrxxG8FWHLmsvmzJ5cVok6CbBv75ckI2F6oFXUqIN0qiPYD5WdqTeTA
ErtllMwxd03cUxD1m7TdeYBl00zTa5zNUbixgnHeyImjxLtBoZQUBLNrFp0p11mvC7jLyjWJlY/W
9/DLw4+AEmv2/UshxJ9Ov2jH7Pv8fDG9TgGtuKBgto8cM6O+CFeUvLp4T9Sr60kSRCrYX2x6hTIP
FIYXS10FAwBHmBkw2ZW3dqAR6MZ8b3nOLtXzDUb1VRbfvEo8zJxtspsA/IiXiEI7PVJ+Cgsa3ZjK
ReZALyOYVRa7+N6hiai9R+/2IBMCO6urnsEPTf2NVVfHgaAmWmZsKfCAC3RimNSD3hQAd0DUmsQm
zkU/7KBrVO1nqwTgvyOVwM9nmRG/JaM45zDZPZ5FQ9WPvmRzKAW3tZ+AhXg6Nnmm+lUeh+AjF3gD
JwSnJDdVshiz2dBk2KtwkfXAoiakMERKd1X5DlUtn9tiMbLPsngjXlNb3CbGZ+uShxq1J7uE5aBj
oV/zkJHeCG5Qe9gQVuUiFfZa5UPVDC5unbgzpFIyq09I8tt8gGkJZio8C89JlDZhd1dpXkyvPbdV
6MNpTLGkMsgq8sMvNywgDQXlUijDq94zL+mm8uKqPLhdgDMRriqTwmV8KGa+UXkEUnI5mIkkjN4c
ICA2sE0ywZRcZNJYOYBPwMUookXmz10ECQwARAjwtKKOjHDRKfHAd/rHmLJsiIS2F31+LCngrUVs
WjnOP+IgOAd8Wud3mh47h+c4q1YpG6S6fk+5kTg5jdFfa/5rljl06ezQ0Ze1dMaR/e4a/aoG0fYm
Rrz3wjuljKAYoPWIsR2s078enaa0i3WXs5R1+t1QxRHGMu09aZBS8dUKnidtcOgTKwCrCWRp7Ii5
sKp+cmtAR9BDAOIwWQNulp6PvVrmPFzB7N7ogqGnRoIzJFgkOF+j62x9eBdWifqhu8YKqE2CjB4A
Ig1ITJPixxE4U6+77tUo1kbLwRlqxyBzP20dGk6i0rfSO7QxPhJib5pg1L391gdMrQNm70QfAKJ5
HaFjiA5aj5UcYIvmYVZj6Nw7yy7D/6JTv5jWBrRIRpG+lcW8ITDbwv9r64T6Xguqq8cLd1Vyjag3
ADA3NzEIiMDgrHvXSKP2eNtKiIeswpDkciySm1bwa934HUdw8FLoGJCCEvBBa/iSEnpE3iypxHxO
hadWk9w2JbevVj1KgAW6+MZOVp057oLewdYOIx8WxMaov0ubMSo/6e5JGc5RdpbZ2RtOuXoU4aGp
dwqrU3OliosHWdBGbcZp2Yj+2MaYEebdxrNgoOWwXf+cGM5cTddEokYzfjc24dEIUoJ8YdtEolPe
ORKH6iVCT0CjOmFj0qTKchz5aPeITBTJzqteMRLsnW3SlswRI77xzkpTrnqgLJuaNmK8apxKHAKa
1HbCREmP7JXjmtqke+W91L2XMPfWVetCjQzfm5oxm5ukbxIeDhJt6woBwrYj3jBn1hqlsrQV0sX+
0mrHLG22ZH7svWbrXzXsNsYzwpv4DxQIx6eN0p/Syp93MYelIdcaM0KYEWtl8wh7JhgyuXvshC2a
IDdpUG9fAu0VSDIYx600MXiKSMYiIwNdIUl9uXOtNW9eiHTVcC09bVjHQD2SXkGECND0ayO6w0Dr
r5k/g0ekCwENdfSh1o/RmOrQvmdvVw1sM9r4aHPattK4WZm2NTkymvakyWvUQ/EV+95jaWIy0fQf
qr7OqR0cpZ6411i3KmEKpYyDyoBazkGlOmJFP2oMEMI1xvBiW/InrR3VoeUpLzuYE5fQI3cBVGs6
py0ytpLwwsPRBTaaBVYrtn1I1WrdBdiNVMqtFNDdkNfEhXgJng5Qd13INSTegxynhpJByI0q8CTr
OPBwT1+DRCtjIcC5lUxm08/Mo2ZhkuHYoplqsE3Sa/WI211ksMSnU1GaZJMBmCW6QlJDolcXV4OY
DcBU0GO0EZ9P5OtqiBY6AxrU2EzDSIIJoIrC79CEL3ytvUVPF0s3q4fE6Kblua7RA73qVXcPMxbE
lUf+g49KpUzvqaYiQ+7E3vWVZW+UO1B2XQl+NWe85Za7yhrnNarq3di380GxfhO7vodSkPSBhZLI
r3ZebQzd3AXBhNfVIp1r1bmqRxhleAAEI1j/kBpP5PBV7ZZHval/6/jVF/OkRU0bb5RCztyhWdA0
ChJlOuOQuECq5ltQfqjNX1xDhaLx7lAPhtCqp3cpSLIZDeU4wXZVZ98kELvgQ5OG5BnDCr2x11Hq
eSqnzr5WrL2plkuHk0RtWGtFR6cTM+zo1IIwrBqvHWZ5F8++Zhxw1X4borcxoWWsfiMbOrjLCTCc
61jdtWq7iIe9xQ2lqSdHygX/aiwY6rZF07cr+37570SULbLhudPCpxIVpfX7X9sMlXz6zkuDIPk+
n4fCXEyjWdHhm9Sjx9d3UeMdep3SHeLE0afY8gfoYspmU2baN+otXUGK2KbwmOOTxx4GEkcbcTYi
tcP6oyXIFL3TP7iEt6grxUof+FRquHOmbQ4rZ6egrTaz3dRlCNqg1AiWWruh95gGbC7JVE1KD1Yz
+qpA6zchAtqEmG4gmNouAUaWAd4kYf8VCPE5hvE2UT9cnxDJytkwCywDM/6Z5pXI9rkPyp01NUjq
oL7nhpBYzYJAecFWbxhxLZBkI/vWyn4nMp4X0BS/A5H22YErnMA8Yyvd/Yo8YwZYpTThLW+R0Ept
3Tprr7oNCBoHVTujb4MIejZs5J1gj8LOH3lsHqaOx8Kgr9E8AB8X/0EkcqE3XDSruLSGxlit/zvt
1fZLtV8VEmNLvd1krXswEtj2MSRWvtMCjN/B9Kvp2N0Y/k1IeC40ZiP+3UbFUca3lxntOrT/HE42
xS7PUect/JvBBFNV0fXL+I2fZRJ9VIoNR7ltvvRWeYutqMeITMG1ISxmBeCqG6WsqvPgPmjIQX1l
hAwoB6SchXmtwy5bMil7szxnKdRj3MqTUHUaECiVKsyecWWeMuF+JT2uPbYHMUNVTGSUZrMNvLRY
0NMm/kQXuMoC5aLvLPVKmds1WJOPPAsSChU4y2F3AnyOyJ3yDLkJh5HB8BKysRy/hf0oaOMYcxdO
V+2lJW5hh/rdUrDUwVbXMI5lwburPPTDfFPhmJFn3xf3SmUdGSj7xvg0+zs32XStzDdFjdmJDO9d
M2xctbxWcvzK8nJeWowJaUy3B7zmkBFaL0sPBTbB6wNW8NV3Ef4ZUbIeuFVTxuLAbsl0J/rSi9dT
qQy0UwgXYwKlYs41LU3XrmXM48i+mkH1m1XGi84Y7iAMElL8lQY7+FFuskKFi94Em7L04Xr1CkoR
ZBhRxJ0von2VsILQ7XRpdu9JBCHKdMdXIcbvVK8CSrK6VxQRzTI9QFAOEViTj5rU0eokXRoYpyRG
JX3zxyiaK6EFC0aStmwSEy0WsiP5I2wPEdscKYJ7FWjbRsvw7vFJcEduolg/kRqGk0wqHQR2xzHv
VK2clTvItdDj+xh0D9PLwlWThC+6Zb14gX/QsuEUtBXSqhKqbqaFRCdhRlCVH5YdFos8xkBNgAsa
MllUXbcyA4LDOzN8ZvI4tja+3a36Umh6Ma/tfPLF1hN7lbdkFKUd9cOs2IWXeED1l7HF/AOkVZfV
xlfIcGFP2Dbg91FQ7IousOZlnxNcMTibMvnQVCffWBB0KgKv+hyTaJZxc70cyx3yeh/UX/OVrdeg
ZsmDvekHL6qSH2p/hBgRcIIW8bAapA5zgJCjOkybFfuFbela5TqX7aVNdWc2tO61TUlaiyvUAwX6
kqpP6d0Acfo23fvaqL64Rv1RmcNeuvXN151uRRN1NtL64IXKuCA21k+VX6Eo9/E9dLYOOzL+ldY7
jdUYEn3lZYh2/Ir6/3/yfzPmE34pr3exs53+Dy4BbhrCjTd4Sk0fPriLp6/YaYlp7kytFS+2FwPg
580pC6clacu4XtbffcLkpaZQhRVJHGeYNB6utdlBNfdRyL7Yz2mr9NKkcwb+MHLrRhdnzBP0dta4
9ttsPVaFRYyQ2c96lFnC+PQElN4mfEciJLFqi9OHAg82AAJ0NqlGcC1pdlmvLrqcl0q6bcfe0YR+
kqnQIR28HSSDfT+snDg+mh6OFoO5irphmLWmZ8zLHJpa514a6HtFgsWwxUORdm9BGGGp4yGRDICR
JO1kqipHXxf3zsOpQC/SPwr7ytaZ5N0CslfFYJJFn4w5TWTdFN895SLmxc17kg93p8/6heYgqSgE
hgSSuTP77UogQzUwNo7lHrsK65DcqwxmVGSiUBYp0mebUEJ+hgBCZoRN1HyXj7gxd2q8zU3vMgh1
q+X0Q3lfnDJjrLDWDaCiWnNDMotmrBCnQqK3r3ksWD8ZeE8zrlSR+tvG6tJN6CabiMqd0xkOxbNT
+mfsFt+KjnnXiM90Sl+eVfz8KvuwsuooiyFDbpf9dLVcZiPGFS6kTQV9s8kJG8YUoZH1lGeKheU4
F6NIPuIYmmD1rrjaaQxxL+xhhuXs5Zu8Prhqeg+MCD/OauFinJXzQRt4rUmyVQR8eR23Ngv+rsxd
FmuEDsT2xoikubDC/FLl7d6yrIPSa/MUKketrQxZ7YeWI6YMHbwZSzYYwbvI1F91+Bhy5B0de2el
3RSSB9fr6T/0ldEzM/EG5nWX7RKngjigPNzU28c2i3kPy44UWVUitqqer5oqW5dOc826COS8fbHz
Mtrid6zz1fYl/ZvZE87WcY1NdrdWHn3Wo3xLFM6oJsAnzM+vo+6/dFMZaGX1aaScR4p18PLXcNQB
Hv2jZ00jOhAEt0b2TO0vMw0vRoeDMleldbUvbwQ77+mfVXdqPu1l1ca3vGqdmVAHdpPxqZLIbRxw
9tY9W0rvz7qyuWusBGU03KSFJUdzdEprnXjqymhR5loxYlWpMepoxoXb284J/x0iHPNCMKDwGozW
l+oQG6it7fAjLGsauZSlgeqhhNEL5azgWlkE9ZX7HK5ukKxBs7fcFUYF+mfojMVZeGuzBGjRJ8mT
mTiZLBNt5auPxMrsurtCXXZNZ5k4qIZ4GH3N/bb41J6aPRo327ayUOeuBgAvVcywhvTSdDzU/vBs
YuN7uj6cSqcE8kEUdvRhxXedNQDRCTxaZ1wXfn5hd32IU/x3tPQWDLj4Beoa/0Ogd1teVSRUVXKo
dW9vucW6lHjF5Z6HCI1Y35oJ0I8FMAZXwMmTg4qVbOWSJxnlVx1byDTJdtHI/sKurmFu/Hmw0ESE
X3kVm9dEheojTKnTVnkHQx/uJm6vGvgUhLTcU++O7KN1Hn2I0mNyizWYFgTyDDYcjEY5O3azdSJJ
E1qiTeOxTUru8OnPhmW3dXTtjPNjb2bvdVF+jR0CGzdklVAH/T7i1nTcFh8/571y3E2ZC0gQUn+v
POVeRRC5qDFpiFWm459LMI5IzRd54C69wr36Wfehu+7dNvCV8A3nIkacaRSNqhc+fG88TXeyUbIf
1JSZ11uYfVMl4nBC2FwMbftNm9TarO+d36jJ4ajkJjcg9dlcNo48G7l9ymL/ESi0/M0wXdwUtmea
PfvY/oqLfif5cp2GLzTv/hxrrzuI/2PVWqZGclRgH/pmgHCXacwxVqbx5QZMLeaX4mRoLwPEZMJ5
Ce2pmIHPKVY997kaWWmKeRENTzeGdZtAKQccvGEqw55gWhWFT860naZhwe8y68JSysi0Ho+ydM+N
l2G7tnREdu1q6H9mx5yS5y+yrR92LzD+avVd7ZJYQAK2VAAqvaLo522rgxECxlu4lNjtB0EbbYFg
Gvd858/W8d8Btbf/4+g8lhtXsi36RYiAB3JKEgS9pyhpgpBUErz3+Pq7cEcv+nV1lUQCmcfsvbag
7Ud1UisMRqSSbYhdkQYga6fQnB/AmKTdjBG0WpNNpR8USskuFGD2EvHUkV5T0DpTxk0gTYg/eeES
ufzgK++WeRi/MS75bDV5W+mo5BV9rRqzeKA7xz5DJ3/YS1b3lo4UCpxBplocmGUaaMVkNTzbIn6N
fofSi6Q3SzoODVecr3ebIPPhv4zqJeauCiPFGT1B2EEPr6RSYK8iold1nZSOGMJM+Zka5asPy0s1
ovvxpRL4JQg8rqpsUZiZ21v9OhMeykjToe+FrESjWSU5/Yzjx5BRcjTMCu/sEHAhDX8lB2gW/JSq
uBvl+CUaBdGG8iBrG6mg5qZ2ORthGf6P0gAUKbVemmBAmMXhbzfKZ7VVyDUEWdQ5nlrzvvn011zc
nNBop7sxfxQsELxWxUXfjES/DtsamZqdQZSrdeOCTlFlxzK18TmGJx3HdLFk9KnsweSW3S5RBiyF
brGC8reBe9iFR700V0MneRRF9q0cJizS8TIecLbUmc7cT/wWFQu/CcEJvOLaNr6moEHqaOA28GlB
e77UAD1VL4LPHvRTMUJUzC22CiGrd9J97KZ9Y46WsR++xz4LNuGrX3qto4nEIlcGJ5V15SJLVRVS
vmNpY+t26P9iVqTdOF18H0X5/z+4XJxEXjKmQ1dI6lKUYjweSdY2zU0n/6I7GWMWmpKKMqPE/KLU
IWEeVF0h71dXlispV15VbR+mWnalFJlmpa+UsHYbLXalIiIvxBg2o6kuC1V972rrbkwVzZdBFUnb
5mfvmqQgGGWjV0+a2wh1q4lbH7DRV1f+EN7NSFw9Dx1pww/QwzMQMRzzBDSWrv5lzUcP6oDdziYC
FMWFREHdb6sg+jOm9COUdQju+NaNf5OkrFNt/BaVfcv79ocuYKng6Eh8XqPAZLhU2vdBaS9jjMLZ
S9vfnK8wlRJXE+o/P2JXkmMBRaT4k4vhLRBQHgtvk0RMcWdr50TlHYcJNJVuV47yKlFMGlVlK8rA
qVpmlXQ+iKyi70mGiVkfksra5aoJ/mP6Yavx9ErKiKRG7icHiK8QdDcVXgyiQ+ntlmrM8iot7L+h
AQLD40cjvaJdPHSt8SFiXglPw3y+N1XKnRw8BIXnJFMX01WTo6w6UjxPj718M6CVa+dZSnT3PaYr
TciTozOBow1tPmzt2AXJSjWNZWoSHUTmGHc9pJGSEzBk9jBR6MzaUPu3pYeOCN1Q2DC2wamX8q3I
PThxKNGU7gM9D2qa1ma1Je28qx/xZduYEtWcX4r9eQGLUZvHuf6ygewIZW/+Cy3GcC0Ho5bAGUKb
33QlwRdf6Jj87B/bLTdqmOryX+Q5dFY1Y0LMKCX9LW1/GZdkwcBJixCjU8x6CmxaMLjSNVKmlRLV
q4nvie0gvFpy5JEfaJYOQZas7klZTtW7Hm2KVnX3vFmwCUJM+PANI7x9DFWVMWZ61jp9G22F+gcU
XmMP2zZP/kG/58/zqwgObLuHla00N6qSk+nXez+bb44WuBP6SaqEMaVgfy9kHPH5T22/YqVaImc7
j4hVJUyUFXv0CDVmzb5VSj8S+yyGC637IuZ/SInKXFFf+C+N8b4E0D5S51X5sE7TcJGXbEQOps/I
kN++rv+miNvx16++G4FlANNm3agkrWECIGVd4Y9xl5r5bxXgk0RkGFIiltzJHvO3+WNX0Wgxz1lx
3faM5cI5L5m/aP5WWmrzDC183qGLw7eU88+XXD4F5k8JDeE0SUdG5/507I33wGbvkrFSAAbRQtku
1Maxo55FtrzUYnU7fzMUDbh5Ah3vVPPr82PG2JCztF4VSs0QEpM3Ld+Y1ncKQS+myBRVew/SYdOH
RHJxsTAxtlvNiR6aLxxQz0wcRF2fE2Na5zUxHfOTG4XgYVDvsJPwDJYT45Rtwje+mdVQjCAB2wFI
Beaj+Y0t2+quzusKI/X4Ak0K0aaHmYtZsSUeykRQVkhsT7v41dCiAczI8b2Sv5RlGh5HlbB0Nc3u
ac3WB4iXCJ4MhLeSbrklfyi3pEdVRsdB4Zdt3rSw3fkTELrCey8yeW9g4LB0oB/aiJuTzsiy0FcV
jfxWBbfET3Zs1k8eyHdTdK7n95+lHW8kvlizFt+D0d0MpXWjiTouTjtHqT8ymE5NUG11OoYq1/8Y
abpp5nq9v6Me9UtmcZKs88bFyitTjW1ryHd/7soG/27TJPagN0aLQQwvfxlM6zKmfssH5prop5Ce
XCusAeQ1cbT2g/1S4lkb136pc94f8E5dyd90Ke4X85GusJJuVKKnyAqX3UnohyZT8Q1OMrwcvNgt
hRKUqyK6DBXZdpqKf9HD8aCJXRLHezUnoMZiiCDS5Ic8BqTOnONjdgw7nuoUc/4c5pQ9+sy8zX/J
pPE5ZhTaMHV6fp75ypMp24VGGFvWskVgaELKLO7zGObpKAenuGx25jBRqIFGkWRtWYCFMtTk22vD
TcJsIM8zQodksW1rlCZBgc4JJ0GFqNTywvD/X2XkE5slC7p5KYdi15IBVei1v+neRcBSev6kqHZ+
yqy69x5WbH6CUcddn0Uf8NcCi02UhzjGh1mXKviVffleW9O9Ka72BMddTPBxao6WWErXdjfuOWq9
WWvIcHIzKN1TVzmh+BryNtxrZbkubNTSQSUhx+F6lFrlMCX5OVWNtQdWMWVEYYsaH0eFCN0oHWBg
udWo7jwnLeTuIvEJ2GaNWqqnywt7tw64Dy2dDR2MUms6lU3PV2TAf6OyTa38lKTJHcqtWkXfdRk6
CvZCL6zeG7DeSgMvPNW8k8RIfQqI6Y2tWHZz3VhSRVZ2Rmh5QdNoRNXbwEqv8N0hn7aM0EjRm8oP
xjJHpeYU6tWzQscyl/SZxb6Mpzwo5A9OfJlYDQ0JTTZNi9rQXqWSX0eGCCL78AdSkjyw5mH7FXjq
JR+weSUstDw7PWAUq+M3P99HCUm4YXJSA4bcWEOZ0j7QIL0V2q/Vtzut75RlECPlZqqcpOMpR2qs
cp7ULRMv324eKf+ap+JjTXlmyhZen2gh3UaAGxvjN5zSA9sm5lup4Vod3X8yKsv3SKSvvoZuqjTW
uQs8nFL3qkk+1CAAyKlwvnbPCt9qPzbPtu3okYiJn9+H2ZsiwF2R7BMnxd5K66+wh10hy4+6x8ao
MNezaYNKv+xQyncrvuBEVA+jo/JrUxsgGf2+rsKICqqLGfGSNJOcLVPGBxbsR4n1/7LVfMA7Sses
Dj1lEfPFjR2PQdCXx4TuewrpY3rDCRnmm13xVWXzFqhjRJiHxXMG7SCJZ0ygH0NW79NkbHrQz6Jp
WUBOuHM6M/kek+ASBRZ4EwT4nKny76zD0HeJ1KEr9Llnap+VC31epbPQUpPxTUU631jPQM0J2YlB
BoIkVTvxY8TIC+upeImRg72ctmrBxZEa6keWNDjJJyaanjTCFqIkgHtpN2eZmyaPAtaY+AOYTvqK
vytmrXgDii7SriLDiJiBY2nTsyx5p0aGI4Y7CYpkwB2d9vAAw2TnVek+6QpzYRMfOFSZE1u82ini
IZqAZGkT4NbKrML0kJX4u+jYe0whLvIhw+ZUoTsXSb+N624baf/UYmI+PGFrNjqMQ0rj9LHNteSr
TIzM+lijpbc59sMho5IAJpgYNGitbX/kBWIxXiO2QptKolAY46LD4yv+EgGmvyn41gySmkb4UAPc
Wu6Z2AbX1cib0hZfojY2BmJHpoakiYsnO1hISqN24bH/68tiTojhagxLaD+agj/NHPgOMKVl6TkZ
kckJHIa2IAxKuc01ZJbZm0azEQaprmHolFY6DBDPOjUVIsHYTu+y1uvzNvEv9lEQWFgYKcTCJEQv
FT+7dVd7Ofr9eSxYbZqmINabkcRiFCjb4KUa5adAfWmyRRwl/z1XgmPXlh+d/Bapnba0TPFnTQOu
IFQm9uDYAUi6IBjZVuiXSnI9xTtWWgnwmAq6mL/M+Io5z8/rE60dTwDoT6/FWlXn34n32epz8kWn
viGmu1WFxb+Zzylj9UegltcozFzAL1rRvgfK7CazKTQV9K+ZzEyj4W3NuOZCgaw1B9fE7TQk9q0y
8RLa2sPvRpeQbdHox9Hs/gaVwfUENGw+0pXuWnEpp4kPIUx2W6rqwRKk9/pI19AQWO0qpHX3rOhN
HcHuqLTDbVDvRQEeeqq3o+wM5E8EPEtB1v7pSU0CGi6KVN/53FMNruCcHioegqMeKxwmVNlm+K+j
mZnQydatuQ2opq0qupXM15g4ETOmZCtBLRltO9W7ZMGwSfSJXZb4a9hlNSh+FapNU25xTzDlCMry
Q5eiVVwxArdKCv40Puo1IkS5rHIg8vqZqQpvh1QDT2YGNRXjsjOMl93o/0bEFqMGEtJAOMCdjSVk
w117zZG+aD4YLcs+pZK6ysbsWQvl1trTT15LTxO2KB6MWks+Q286lhnPL0hpiW4/tkm7LezV/FnM
/7eTxoOdd0j3SL+1vvoURg+vbIpH0ErMewD2wrO8X2M0If4nl3ldijrqrYvh2Enh2sx+uM2cNGhW
UoaV8ifKq52nAalnypo1/n2Y3gPQvu1Axg3OIh/yWpk9YoSGpsdaUEuhFdW9M3DlFugqpcZ3GXaD
VinJQ0I5iCA3a5NzR9s6VjAYQs01I+NdUWomWsmq7wBl2l61t4CxdGO2DLkAlNr/9ilcM0LFa/ND
VS3YfsU+LoHcxe+RBMjGt1xF7xx2qiyVho1u6qSLwkYJA4ax9iaX6n06Vn8p72Zo26sx05xUio9j
bF7RCd80Y3ITnHwSmnGbamjA+l3T3hadzAh1IKTG1rlGTNiccnspO8GSMD1nvNJZla7Rb0I0sqTT
aN3NIKHnS208BnivM2+D19EU+hzSw7iHff5aGZWH+dRF/GvHKPwz3jZZJmmQX5BPU55Qz9tWdu8b
6rgW97PyigvtOSQxkmpFuYwdwhn1zHJjq9j6wdK1CQnS4Oh6fgykXZKz9Nd1FZ0sJ7bMhYng2SkQ
JYbyM068985GhBrHxAuDHIjTYs0qZlFq0ol19VqRcWZ62ZcY8scgESI0eQ+k0NvOwygZB686tUkl
Kz4QMl9sG0MLriqMklZj7XUNmgy2Zq8tdp3G7rc12nPZEUDtwebuupkxgi43t8jAQ2ElkVXF3RTh
p2+V9qchsAuidl0yElOY5wPr5tH9Lfr2HsfFOjBRfobgwWWvalc2q5c4IBNJYJ6kA+5j7ATqdBkG
02H75qN2tFZGyvLSko9e3917frVGtGu1yP95qebIDFW5kWxY8eGgghGBE1myvc65nec3viz07wBx
SAwRQ9bDe1/q30aJns3r55TScaBTrGgurZpZl1SHL8uGFUZBNfBaNVxJPkUmZspjzokpp/VRwW05
TM0S0ZifuTm6wSo8JBzkooxuui+uZlD8KoW+UEV+meF0U/PpmxQs/UjXT3pZLOFWFT7T9i6pXZa5
L3kYcCRg90H8TvYlb8FOqluBTtze8x+Wopw92bV4FjllFd2qF8ZMZBD0+BQ/LCa89ahprl0V66H0
3CZRt6o9bPMaZiHNntE02zHzUUZnORtvdTFRlU5C3bSSt/YVaWfZpDxrEZc6kdN/ntWvJsHLxV+r
DMA2e5PFj0lD0BXGdhR3+5on97kq596B2xWp20zXzpWlEujBUEXTf/xeIH0qOY2awyDiQzXimEZ4
m1Z/EifLxHjeam30g8PWwlAz681ybzPKX/+OYR7cNG2kOKn9vxpuXIlBpsFpLt086lvWq7iQ4vhS
TMZf4lW7CiMgI2W24D21WkBga4nBjnd/kIkYtAuSLqLmqCviMvZvmlXfchYGOZ7sWvRc/SkMo5B6
IxsGrAmt5s6T2c76DCv7VHHuikTbKIg1lzjsQstaDqUGIDL6GjP0RxyyHRr1vI5h6srCrVToOe3k
IEJ1JkZryMWYk87TxUTJH1YMN9+yLjxpB5TPh6lM5qJhP1iDq3N4pQG8bFs5Dj0Cr6ouuHz+fMYF
wJXnU9pEQd4we/XibNnQ2scSNfBE2UBRIAX/8JS1SDlIK1A4H+C0B6VxA96E+6xNsb8x9I6pNEKR
bhlWo6vniQrRUVhvdoFELyHfonvUkb7W2fUKaxvrE2hM7yGp2pdeYbyR8pWX1GsdEpeZBcss899l
5an50Zsu2h/FB9Zl/TP1DOqEOVWryfbe/JoQKkVkbqnZNCBsOxID33smM6xlrrbNCwYgbbTvE4Yj
obnn7F2OtCjrLp/qlYG/uA0ziBd2vstt/oY8gzwqy4hSGVuVzcRBZan0jcEKB7438aL40r5WmG+b
Nsa7uv/XVpMg+U9+jVX6F5jkiE3SexNmjManlOeMJKS6GlYamh7OpFDCWWl+1f4H+YFhMBOAF7Zi
vpfkYhsyqKnWaIAsB6h7tGJrBdEbSTZegxG3MRlNMSypevLxYowl+aCjnGBREk7hsZfru6dH/qqD
mGIT5VPg87OUiblsaPJwGCCYLXxGYQMQyGhhAeaMkjVPurPadcwa/rBF3lhdMT4ahtly8GXaysWP
lYXkd5+TFy+LsFrikxpbk6QF89oLRFc2N6SE9XaVlcIZ8YFmXfyQNOmDq9KZ4j5dIWFhSWs21zQ2
VVytO8uqrnkALi2EKGhqXwqX5yD0fuGF5wEryrzvWwcxnJradg2FDXguE5eFDFoKetb2HfCAJAWY
mTcwDbSFXmWfpe9dhGbhpf6mi+Ou8i9zhVg09nfVfRRGCwaezJhUR+Y0a+ugEOAuzcmbAwSdNcvB
G9hoEzL0o8aQLHN0BN2aFwDSJF2R8Ii/EQHcm5BqXGvOhrKOjc+RRrcGJkGPv2jyL4FJRRf4VwTg
NJwK37xzTMFHe62PLMDyZlnlLGz1V4ejlS8oF4+yHnAon0bDXzMz4X9k5o2TAOPK9BefWh3AkWOY
XnQbON69BRq+g9W/V6KLORwYcC7snltI/mbzTJCVl07rGvFzau2acNPiLuy5tnQ8C/oC56I+s4ku
rbYJB64FllzSz6h8FVAHWNByr8u3JGZahEYL855xDD2SSV6Bv6FKHjl2IYQgcaX/45SyIHD19Fje
B6UtUU4yRmZe6eHBR9bPMJ6N8pv7Tn9vYsq1Jes26WNGbourhYrC3tfnlK7OPpjciSba5a+sc+wQ
K+KHkn1ZxONZj+gpBZss3jOXb8hdQZa+Ao/kfULbBa1qwJZlaN+vca0AGyMAQ8e6gukoXrevDvoY
aB4eXAJuAkKG18W7bLhTQk++kCNGTpZjyb+ondT2os4oNjwL/5SOfym/5Qxk7AzYxcq4FNaB70rm
lw+8GzALWji/ciXzIg3uoLARAWwH16X/oAYQ/5BYqBRjsrWrjSNcdKMemV0ctKkgwipdGgDkmS9d
VQtG81IjUSDChrCIHk2DS4uTX3KSZgeew8K8zrQwOOQkcEir7hn12zI9VLHv8IQUAOZ7GtrfFhiQ
/U4Px/kiPUJI/pw8iEGNO0duO5IAeYLhECTtWqFC/IagVMvYnPCOoPRkVLVLjEv1a0V7m4DZ8jDo
yB/xpH7RtSbaPWp58IGWb6pnrm4yj3/egVYkgQJbB4AYoZaQZB2BpkPVB4W/QKvSOc08ELRJV7nv
NP481EDxAW3WDq89nzry6e/0np/Fr4Sv7emlaJfW4zcPmm/TEzpq+4biAyooaQatvklJp0mY+O4N
SDzjGnFAdm1fCIURFsfv7UMvzjNlovjH15lW98R22J3PfxmJl+3VjI9y4ULdxfJUVQdiMqD08+8w
pVJVCoVXPd2C/lwOb2170dqzGaMvBF0uIYHDLn4djFeqsj3ID1WwG/mWWbnoSH7XyF3qb8xukVEu
puA3H9/wlMrqzf5O1acVY/h3QvsnMVfmiaTn8Qqpasy23XDkAWjLXXoev5v2aGEh0dGNUSZQei3K
C5NZDChcQD74a8CA/3ABUzYyFBjrNedqD1WjJvVgqVgb+9opPhoyFl4M6wACgmbxLHInGCY/Y1i8
SDK8Pdpt/OmRtawl+CFL3jxmPUGzg1tjehcpv8I07zHoYgex0ptv4706BcQuhIy99W2S3XgNphK/
AW+6bJw9TrmheCrmRR1+K5bXPZclNS4mF3kRI46F3H20bIfipWXGuy8+kSKym3B5WtESMhRp8al8
qaMjf0Y929Y9KhEjW7NByf5NW1BP5KzhjchWHSZAcpHQ6kyaAx2IqAfDu2mYzXYcW9gblHiPa7cI
T6sgRimxzSI2Ziof5UtJD0jqjPwJ99JbgeXSB4f8hshQ19i8eFBqNoVC5a5DdcswLFqNEv3jdcD6
HdGxbVi78pGTWMJFSXQez3cTuiW9cXUELIFSOgrckuVew8RhDh9DcKdfi3YrBlfOWSG4QY+NnRHf
FRxOFzvksIDg/5dumkvDg/jd1TzLAAezZWmvsLFKd2JaYABSsYivee58Yx4CUAFhXnJi+u8VO3Zi
nBb8YLF1TPNNziMCNrkkUvZnrAiDYASNeDj9h95/2RfLBKDdGE8bCJWkPgIwUBHMNr9ycOa/h5Xj
QUwhlb1xZQbllKYTPxfwt6lCPwe2i7c/XjDDbq4G8KzySM54/uoNl/spZHbN9xric3DwgaHEmOPs
y7nDQSiCm3q86ahGWjd/IzFHv4yCpKeVwFZk0iNHAlpfUTzzCIv5S0EssfObu0+IN9g89GSEUeS/
ChpgWE7cxsOFr90GDr/q9xFsHcUROrSR/fQLBi8sdlxEhGQykiQzE/yfqZ+l4MfjMC+AL6iyw74Q
FhvfIjZIbMpYBgykqnjVF0RRDt0KNwy5mq60neKZOAkBCxI+BG5UI6YbPCZvF0m7kpjTEu3GXz3e
+FX46EP+lKatEFJOCZyrf/SYwwPrJ+6o/ksl/iLZNfohaaj9OyC/pPSt+1tnOOCVZ4KlUF7kjmB3
rEeKmB31bPnGN8ttgQMay22FCbJeY+wx3vz+yXgA6QEKmKHfZRkWSlxIZIatgi3DJHCOGvJbjVOA
LzMAh2w36HoINpSfxLnwpFgf9z8CuWrYRVwtaw479oF8iO1a82+JuWH1SWpHmO8YRzflgp73pL/L
FDDqE22aOxjb4l/IO8velLx3tlYWH9wCOhEEDDs4g9yzgoYYH3c6g543zgweO2WFyIVvjisGESxK
owlPftcSBtMyvJlTwEjC5sYZiw1vFzx1+zoFjgBv4jk5pFRnzE4y9rhVhBtmSyAGfzYlcW/ON1uB
uiLcbReFGx8rLgWwM63FexQ6aKnJ/Poh7YZpWUPwCDS+eDW+OEJicSGUfJpOLAhDhxAI+ct0/R4h
satDFTfmm7j2+e0YPt2n6moSHk5iy0b6Zy+5uSGqiS1HsekiQpJRyF5nUtbIsh0VAbJgfn5SxBqy
27r5IWOuOrHx810OUa6cOWbL+tQVp97XG95x8uUUt/qQ4KN0S3UXUfIHez4tXrkUypXT+Btx0BO3
NXfM6+A6ZjbqPtbnvJJAZZ+otosjR3bFXHMl6CKBcy3sGzE+Co8FwENqxRC9Ef4+rnJyAkFVAoaE
VC/vMG0T2UDEDCaWFcxs7cBuKDkwzVFZ4tzQNpATLdapvyXby9FQvd5HLO6HK6dRekjPd04HDcGS
vJkn+CvtpwFYufb+lGZT0k0Bwo6hhm1XiANNOi8ij04FVMN/IQlRDCqoWlUnTfbSd0amvXrkjzJD
j+SX3d7458qrpJsLVjx8NUFxBSMBcy+HWE0mwjyp8xqbWg5WM0v5BHuagh/BCL9H2S3je8dHLv34
Ev+MsSODnGk025DGfFr2b4Q6D1mP+SkhuSY9ivugPhuR47/Mz0C+2ISf/flvBlqu4t7NTHGInheV
l4dpPz6ybeqtqIeDB2NrlDXAOkA6QykU/yB1yidrAaOVeVWDSYu8XFcJHCYnDGQ8cuNXqJuQAeTR
lXVH/i2Uve59RAaYrHVbQcNF8HceTs0R5B20L84ffUPfjYRJ3w9kYyUnHRgSGMmDKi7vAR4zlexs
sbPuBNVV3dL3F1HNZw/NO4Qxx3r06HHaSDcd1K6j2dhSMFMRGH5iEtcj1moPCPknkJ9M2Md7Om6j
i0Zb2xxiBkxCOo7yNjYN5qAlAq+/hiGkXTOvKre+8S41LG/UdtasPhLju7H7faL+4/nv6QDK5itQ
aUPZ7dbYYUAfMYaP3TF8lM1pEG9mRFyMDkphM3QYoFVUxKhH6X1qTm7jA6eJSnFNfrpYBc+oO+Lu
MYk5AcPMZL+EZCVzCxX0ri1KlvX0mWzq9FMNVphO5T0O4/SHzI0LkRhYEB1Ab6wbCtf68Kw1/Lh8
BBVwoGTih0tXUsvyY+vZS+Wn3UXzuBV3+DYG/z7n7RkXdd/f4+SJEINt3VzVkG258YZbwEZd838M
NFDHP8RPpvfwTlboUqzTPjHHQTfBAf/HeVqsRuyFpLwHPwwac0wc/XYKtrzjiDUHeAj63lMckora
jTpigWUmRLpiRm2+8vASuRSYksVt9ypiRnaMcecNCpOjypE3oFAZZqmuySTuOoAkanFnbNDfZ9pv
pP5iXCzgVAPWG3ZNf/R4dolFQvNcbvE52mihDLfPtwX9D217fovyQ+wfwnvTrNo9f9TmJxG/hNFJ
ByoFKbvl9/CnUyDDvBSIzx716BVEQep07hOQoXUBCLDRa7fyiT+gfoN+g4Z94ae/jQD2hNqRYNJM
JZLKeAS75Lf4jXaY05W77Bpc3ir6SPGdU13FgDD7zxTcWbvigLLqx7R+S+sDBM7ukvKkC+Ci3TH/
NV6ltkbpHtlXfrnBLV6m7XTf3Yjmaak+WFcajlLv8yvpKrNZ4pB4Dz9edXuMJ/7gxsXBtrADfAsG
/0h6WAETzQKFSndFclTVe+qygcymQ8iJSzqn2IdHkt+8Lcs4CnXKDnNZ8tEYpruwwrVUvjDO1vkN
aRAKaYJ7UpYFEJ+F2976Yw5ltVfWLYV/7FSwDwHOYCrWHO8gIDMZiHJwRBJ2weOvU15OA3vyG7C9
74Ey76BsWKMvfGNFhTYyVbWcJrqmyh0Jf7IKGXV24MLeQ7JWiDtpV4KUT7/Y0RdD1XtabvJWGfuq
uLczuAqxMZcu7bk0vBVxwPT5rOwHOsOJ7rYkkr7/0Itb0VWLFGtfw7jAx6CotAuoAdWvXZLU2emH
z6xDj+Olq5LOS4Iz2vFKAjuViaeJfIiLF8F2s4lma9S2K84dXfkgG7Dse/YYyItJUhLtsBu0QxBm
JJimuxiluTShuqKolWKMRzT68M8oXKmvq20FrVBRD9DgUoiKjNjFXR3PKjJ4RCB5zyoCzdW2mG9j
aT3oWNQPIGUWjaAWYq9pJngGofOMAAhISRfSQQsPpomxH3dx6aHSd2v6JXoVyjy0L8m6qrdUVga6
5pI98exGiA6G/cUbYEdzCB9ruCBZg/NKAqj93CjDT9p82Z2KSe9U+oSdS8ZiRKJks4i0bTCUlGQl
tyxQPn+CbwWBAsQrUIGFsM70VyTLIIgYqoVFmkRPkiKbtIUKLZFl8pKlL7hr0iDlT/OzK4/cAL7X
uTl8KEHd0cv6As23zqalE9C0Rw0hj5lvQnYoEdqUTKKKkN6p9O1oN3g/EDsunk9EosgYlWHOmaql
r3xxlalUc4Z+oWDLGML2bK7iV8YIisU0NFAblOg+rhmTcIiFF1LvDHkf+6xPsI/EGWzmE2MuCj5m
Q1ofbk2EfhXjVSU7lFTuNrOYCb98RCj0UuBdzLFXSv2uY3Mk7zMUKy+s0uJRZ5s5hi/7grNroVdI
LyLY8EdxoDKKvZAiCIyGFFViqlrFiZDrrpQvY3TGrV0t2VPT9zbaHf8LTCHycas98Fsm1QllEEr1
JVPE/C38a8qVrW71HDjQKSeyTl9xjufmbiI6h6qVFfKu3emaG6oc+dKfHXyEzXxCUhIBx+9PxTN4
EnrijU50MYgD9l/6W51Cnd6XhSsezEMCbt1+I0+H0j7GVKwFuXObUHtW/rZzGa9LmM3esitpBiUD
U3XdylhL0cRitV2nDMo5e5pD82N9JNa6OxrWofqtCkQXiD6X9RsvWp/toBgU3jYg5MV8lPsAxHQM
1mqNyxHEZc+W9M//4wGfnpV9ISiUUq42LGdiM8IYka7YOgDbLe9COVa3fuu/T7OR0unwzUPguhJT
1qMLegBPnUt2YBzDCcR7or1s+wEsqXxJbP6KA3JCYO4iuOXBUZWPZfWm+S4Ge1t91DaotrXBKIfh
mHZH/sPVREfac1xMoIAX7MBooRIK4XiXWE9iOWqOA5vyiDn7xtPAI+BQcaP0y5K2XC7ThwTPiomB
Tx8q7ae7DfdcLMLRgQDv/ZKerZHtriwlGjriORDbfITjj2iPTXOmztCI6mUAEr+pDBxIqZs/kDmO
bUopiH+oEugOcxQAnX5prEMvsXWn1FTfmRkyWEzDrUCFNZfv436OGqNJ0D8Rf9evfh74Ebh6Ldle
aMd6pvrm3z3uqsE8ZO/SBip/syFxmAEjeweKEGKQKCfV5quWH0rwBt03h0kHZhduS7umiyFtx49f
1rnQbxFSBq0AdbhSyEbrQ5z8/yBhCdsR1RPxCfm8RIeilByWPNLFD1N//h8MRApk2tIqeed6zb/S
8jTYYNc+DeWmeXS0m4hOsNNIua6bg3XOyutsoJfQWesI873us6HcD3mNa+XLC3mvGJD0y1rGbI4r
8gHH3Yj2+njTcCkaIeuZFD+wwYDPQHQBI1tm41GH59Gy6WFQxsVEM+mXMDWXnRU4AIlnh0TBbBpe
kSLXUPxQ+1JJ9wohKii0ylczO+UZ2FgE+KnTrmEBkcTf8z6CcnIl82dgBZMNqYIKNHf/kXReu61j
Vxh+IgLs5VakqN4lW/IN4WPZ7L3z6fNxAiQzCeaMrUJurvXXVGycuuyWM5kRTtcLRviojNcFqH1d
GYeMTxQ/00puB9ppjEVfrmLtMMI/xz7Kgy61Y8uwM74IijoQaPJ8Ix7rCiXgqye0xlw6kQvACchl
Sa5JPlL/blCbzgjTdM0B3nPOmLYK7ArniKWRqbNGq83minB6IKJCuQntC+yf3yrP2opssBOiGfQa
DtOO0rW+VtDg+aBXPKzJISIaBpf5GnXDzJWZhHLbfKLSwF2ASAcffx6sWNVH+bsN76NJFozdTmux
gB6iX6Xec2PExY0JGJxas3gCCS9LuDK1Qguw7rPdwtXK7FicwWU1LBLQvDRCzMvXCUcnP0qZjKeN
lv40Kvn6e914Vdk3YWeISmzimQvzo5Op8DAEvhZgxWFTFY82B0UzWCVWBFPj7uWZdwU3IlgT7oFY
uwCjVyj+y7thSXUo/qFFThkibWLpAdSzBhoj8yhbvwGfMcqKlOIQ4+8jG6LzAlsYuFp84gUa7zqn
SSQOWPHsftxMfJEOLxNXA3SAn12AlgS+mQGZ7KIan2ACdCiMxWp69Z9V7IDh03+mAZt69LysUBEF
zQnnJNS25d+6fjmHkQG8EQgHzkOaLfk9/AWa4cpWSPGraByr9lB0l0A9IpOnwpYFD2+N1h2aQwlE
xCE0E6ho5Dg4iYCAvgcvsmMSMvS1nCxLVHYX+g/AukcZqAKxi2SL4Umvbt30nFMzsXkdwHN5gwQV
RaCcYeC0I9n/pCAo2tkiqw0DM5dBUbsG8Umwdgv/xkO8KDcN8RT6Xm+OnJvwRKGx9fNnISKacVEv
d+DcIUGXLlUdsX+gqYLE9b+gPAAeaO/q0Ex3TNL1CDLgjGtSxX5nH4x/5X6llwIwFZ8bj8J0XCfy
LqMqQnmqvLcU8yyelM7bYhfAyNwYtPUsle4zFGyO0KZfqwa9pbAD02Rwt0DhU2bKLULohZL4DvFq
tKk5KU0D812Vh65WPCCuMsIvr37o0h0rU6M65+1YBltj4LnAtZpwbRTCqYJsOYfolcU2yDQXWsek
C9JsZW5k5kf1lqqP6EsgP9ijXFrc0oTS2RNbfOkOUGREzuBemUGjvwkkFFcnW2q4qZT9dILqEs5J
9QUUqTfrWv1WJi4qdcf/8XwGMdoCDG76O5b8Qnwwxkm4WSnMkuH8r2Nx6eG/06UqPMYbypvSbXzE
1DwKONjmfqecTo9DXF9F0k9hFTbT71gSw30V0UWWi+y3CHeIGSf21UMSbk3IdcIhaKidL+36VSOy
uiBKbaSvof0hanefGffaX8l0U/ZX3VqUKJ8BBV2iYkUyTdBrLRQ+KumQIs+1+KCeubLMxjtbqMz5
18x1COZF8ZdE/2biGbFcmn7m5YeRnwowU3y51wREnx4NYoPro05xNpcF94ew5YsbiZW9ImRLPxn6
APJrWtj8pSDv6+EBenNJkpOqbrt430SP4Uaqg9jdTSTsJpUp0akzDqW4NcZd/q1JKAfmxmGSHXCW
NvtgdpzIvy1VK+pSFCDM1l5BjtK11VzfspVnmZ8LdZ9VmxF8luJZf2XFbtGuGPawEDApkK5LAvWY
7rj3cC2LjvESaY7+RsOMZ4c2WuJUF/UHP4+iVhCchJwXFgmiW2Ag9IbUeIQnhPMQoepjv6Ptk5Ov
BTGtY9aZmykRhUts/5wf15jDuiXjL5YftRbair+thL+x5McSizBdW6ZTH1bXK6c1D1nop5pJc1CO
Gtd9yM+J0urgqdKKm2tszsTgcB8nJNhZVM9QHJPDEg8LmW8qGZ9Db3vUeZjoNNpf6JmmW0sc95JK
Qwt0VIjCkZbh2ZEVkPoomLMig7jg7g/CWobs6mk/6H8xvn4KoC8enMgE6ulHJ3/cJwdF/QzUzwy8
ICvbZTmviooCrUwbyH+PisaLlk0Kcg1AB39mIo/wnVCj+lJDfROhbMBkSXjYgBIF4ZbKWA8k24Ti
po5ZeqIQEcUl8+FzfTL5YZvJPuQ6EgH7Wb6h9ZRvf9qP1qsqiGDTHI8CQ/mhhicJf8JV6ArbH94a
NQF9Cit6ibmDR+A8IOzU2mp+vpJyAXjzNtRf8FTZYHHhXBnHe16iUTx6/jzPs0VOeykHXpBPCzG5
GBE19izeTd8v11CCEkFsoFkEQSp+DnBNmruy4BQ1BdM1KMNUYidkNWnMzg2RUjdEqIrH7k/MTkO6
yjkjFDQ0e9F4F98T8xPS8uZSU2QSsJ7mrwmOkKYIyRG+IkTgXr2NaQL59VGaZ09CdwJ3FN0J2Tsm
ug8SnorvmSPE2uRvRNrEtQOof8BIhikfT+miFRha2RJ4fbJq9w2tocMfMzsAPcFH0Z1KJ/+PKhCg
KErDS4rGhQ8tfGdgWJx7hbLzBzfuCE4+VPqudPLs1GluW548vJfeqayfcUmSL8ofkTgJtwbSz7Jb
HKwCo15O9Y/EN9qeWdnmxXmGXIRlBfDf8HJ5lMcu/Xn5bxwjDz0lZ6Fa8zHUrBgfQDU09prypUlc
LSzsRvvT+TRiUvobE22SGwzHVFxjg4UtxUPXEkTDHehCxcjxAWKLSh9YpYGv3keEl2QIE76k6KFw
kATNs82cZvowxGOJYQHQhZf3hSYjeyuIHnX5UmaOFHMG2eO7oYaMkCLI9sx/aVnKv/hPHElU5nTl
5FcpcldWPY0MAi0iGucVlp3QICQ4sGPef35Cv0cDCB9v/eyVZDfCjpJXDYrqweNIfyHXRwtEYIQt
cAGK+k5c9xzSIcyaeq6TacVzuImWVLn3UWmnjGkMCkZ4NNnp8cUPAI5MB2axYhBRkMVSz5Fl37Ci
8oBC2VgEChHQdY+rEQ3aeDXyR8YdHzFvNKfgEFrCQvD+VJ7msfiP84sKgx03RTmx+cCEUHyPsRbR
GY1z9AhGiMDNnla2fwX6yC5/8Mqm8DjP3B5bXYmkb43ujsoO0r8Y+8kO4dl2EfjboJ5Zho+F8CsZ
COKjDwnTAyccwzErcs8cr3C/9QI5MCJX3oGkHfhexTYlQpWYKIV1D/Be0ALFLETmI8I/wBTGxmYR
/Y7Kd6gTXqsyw2QHmBATIC2gs2yD4kbJr0CqAunR6mpQzhThEHQ4baPfhJwpVn1U5LITnOnq6oGn
rAOYA4HuA/RFvJQIWvI38TNFtIFu1snLQ/2ja/tPrLgaNsHs0qFaYuRI+19wJP+fFjrFU/0jLHFy
UcvpXyyWJqIOwDrfaUmLHl3J+EAu4ZFIOPNfpHOdki25Vvu54p6IE4ckHwUpEUpyzkaIJu3O67VW
RQkHgxx6zuqDGTQefcJydmwhUOaoPx1ArETFBsbFJ8OPoxap38KuH0padJ4dTIR1JMbmMBObg+xG
j54rC1h228DdkqCZrlVGFSYL/dCcTCRD0C8HOsX3sbboik3XbEh0EIy1Zp3mtJw71rLoZVJRWbrj
tPH/Co7s42zL3OjWsS5t2qao2ylfynNyScHr/UMjIXM+chVRcZe2+wCU81dlxiN7RP1sVYKffcIE
F0PodN0KSzS3tfjRfoVbn5d7Y1XrsEm31I5TW9Xs2SUXDVFtk3fw86P5ZdKvTu8KqmAdy3gGxt88
MBWw6gvZ3fKgRwVvWSbNMQe1GsBQQ4SjbNzeL49C6KkBLQ1gnsixw2KOHnU8Um0H+IZcjmYZhNt8
hJ/MTew3zMpe78AYA88xyia0UXY/AB6ZD6qAExfsrt8+1UuARyMw/pXCmVU5KQ+E/8jEabe/VfrN
scOEsCu46N8zRjXYCGogKyhoot3siUkJLwtqWZyGgnf9SP/wEZYQj3R6fSkbVV3JAfVhoekkKHty
BTXZS8QnG3nbQV/jrUN59JLCM0hJvkaP3/SEXS7G8nPkIGCx8rWDUX7hz0hL9kJhYbYMdwSfSu0h
7iNcRgglVkN7yCrkC2zkPPRr5HbYQmqVogQwVWGDOZhPkuCBLuDxspKtHQ5Wiibos2QDsrL9zBKM
vp3BWmBgWLETsd74jDdi82fdEfVz6Axo6swPnRes8KN6PEkgRLA/OL3iC+dNZ+xlRAxr5ZuWSOR9
2qOMCsaWLXdNt+GuZzOicB4eIrMrm8CANSTnmkGGgH9r2cXHbDgkvxMhCGCLLToLoiY29UTq4bEi
PDl1TAq7BG5PEMxDjL5M8x3r1Mvb8W9O3ZrW+kFS6LqyeAYn+Gw89DTUI196NbRTbzeCnw3C21JY
FFacOf2n+imHy1jzF9RaisYlNe5x6475R9r8A7Azs10ortNrmG0b0j/9D+ZUC4NEfjKJEOARGK40
dVmiWbCR2AFtEM6is8pTEYIQaOUroc1ZyD8ig4FceYmHOlJHWF92qAhIicNmtC4zgDRtvcjOfjyJ
sGcgLaPagomho/hL4j2h7L36StpnWrsEDfniJgEiqNUtEvW+bHk22+HABgy4vUdXgXKXLGufHsLO
JQUx7Y8+ZTEOS5jmiHPTdtr/MzynumlAY6A2++CqvxA9mP4W/gSn9aK4GkvwmNz2/HVUfw5Mltq4
t7y7qAC5M5Uhd/O4NFbU15BMA4FP83nJ5jm12FrJ8JD8zo3kd3/ha/b/Ub+oJS/A2bE+9lq90/pt
OuyNHqWdXr08ifjhfWiSumcJjpZRtrVJWDVD0zXBHXSeJ2japvBcftbrYHoiQndrZW3yEIr5VnEj
I+olmopQCU9dUfqHeBv+4FgxPwOqQpkFslsGL0//MkHDPVvF7opq2vsDMopDVySltTqL5QspTw9H
DjYl74YXeYli9ga6qyn/IA6c0/2YIkIoj9aFvFkPOtNYk6tijV+BcMNqGMcn/8bY35Mg43S/MrG2
s/5gjWiNUQ1xsH6hQL1yBvoY5/ExtCvsbuXFa65VjEhcSJzaII51NU7byQS1kk6dbAfkH4EjxUeD
6YmXT/H6yxMd8r5iFX3VGR43WsbyLYRJVBdGfO/+nRSUM64inw0CdHOU/jtstXyz5rnvAWZIXF8V
mL7PKo6bi9EdE4cu00Bg6CH+fdXodytZ4TKdzCPe9NSuq7Mc/ZXJrkdqHebXAsK18l7kZ5Dq53Pe
TU4erodPmcruVbpvvbUVoNCtuMERmdnDGtNiT4sGAeq48Ii2xlHPD57Uk1XtYq52Kg/iFTfdPWx3
UFJkaraXQFsptJ5RmPBPhQLLCRKi+3enFJixjk10nTHZzxW+82LZRXfUWn8BO9t7RO9CdRRVTT0l
4PBIfntvik9t2PvBdpL+kQte+hsD8wvgULgvaAIySEI1CRfl80khINMleJToL0FPe5TEWC1Nb83n
ZhoraLBkraL/IldCgKDfSsqjJCbINjdX7coUXyHXhHUhccWhQcCkzU/Zihw2HBNOs1GzG7nA9l6O
H4O0Ss9iSog3dkr2RsaL1FW2CE3RvNeObK0704mu+o9cHMZ+p43twstOHOMZvzvIVr61SbhtsyXy
TMxb3yUAUH4VFJ7D6I2JQVknbym1G5xB2rkvXCWCZlwnp+CUIhFYaITD/HprmptmXyqMqjPUREKP
h95bKS3BK5cUqTZSmdiWrH+Vt2nT0OYz5e5Ppj1Rmyg/TSIeSUKcvgRtrX6wAdwqeODrkLvK5v/w
fFq5lv6vYHFd5KtkZEr3nl5+IYvAwKudfEjWsfPOXfKLF9WH2LuZHCRKdfUhR0Nwinaxp0ADsQ7S
kvGkBo6H1TNdolFIp90QvY/QmIl8IbYlaHFf76rmzE2AJ9L8iO6J/NHXrnUV61chEXFInuSZdk36
dutrr+8A9Fs4aL1dG4DAy5MH03c1KedlbVm29J4Piwp7MMrv4mMg01pfaA26TJG3Kqi2rtvjC4Cm
jvexMAdij7FbgQT2W+ORNWfsVcXewqjGek9ARbXqo51GjvbV4zFDwtd12P7EdpdveEZZxoKXbkR3
izknKVdMkWKymj4ZKzu+qINU/oMWz75rgFIIC9a+6lp95Htgz08sGYZ+zyUKiZg+4G4h78s99rQi
cklaA9FhAyHr49lD1oBkByT7rCbfUS9av0PmBHsTPPtHYNJdwJm18I29BuyQLxWIvqXYs9XtsUrQ
GyfWmHAd7l55g0x74Tcg65QBPjp1JXLRdptmdDvzG/AhMpeotqF6WABLlrl66RtQ/af+2K4AGfxs
H2DDVK586ra5FVPHD22G145/38nnRWpp7UVvR1Uv7A4qS46/uj2JBF7+s5QVWbvEK3Vr2h1M7A+L
ySnuY/VjotfCWpWvom4XSZ/lQKTuHgu+t8l2vfIxXYVvln+REqtg3ZAvvh0E7k7MIHAlyxaVe7+0
AL7SrcR7bbWFKW7QJpodyzlvOaEUmoi/BQ0SJY9cwyk2dMpnOwTCXNwo/uL5atLxFz0I3w/CK0x2
Gqs2WHsU7RnLW3mNbiLrD5A5GmP+/ID0RD4ZGh5U8zMsb2ayHNym3jTdtla2UfalYzs3EfaUIIfm
xhvXGnyXjO6YSDcc2jUY4HdPOZC0ohJx7piwW2mbGRsSpGM+pFb9SsBqgPpLBKO5gw9qkRXXCmOB
wRA1i1b4loK9+aVnv8Db8nxuINzN8ZnwnnJ6V2C6kJa19ADlNPmZ9Esfar7TqbgQ5CljQSnuuXB2
p3aHnUrVENXCid2m5fTtwRcTgk7XLbkQkHbYAumroK9Ujuh5XIvJIQj+gNh1486mSs8EaXQD9TDZ
FYUVBEwlEDBvt0isSMWXa3tCHRH64Pqgm8Crs13jMdJ6IzzD/IfMMqPfMc4jg8uWREMLAg16dN9t
iERLadlZMqb65rLtlyUPXazQsOohV1xZPaQQU+8yDeC2W7TFcPvihm7GMHzSJVf2BxTk7uwwpHjE
r39bXiIzzwCvjO3oQAQtK4SRPDLxFnc58ZGO9CR6QL0MDpHvhbayUlfNlgWyB1CiP7+kLqj9Z5bH
ZhO8JfWNCZJTFQFwXe0ROaI66QxU2zAf+csvQDq3Q7UZnnm7z4szwmtJ+RVGNz7GKTPM2biD+F1y
iZJNiL+1+sfvCYKl8mM++k8P8SWV2JgRdqjZTqHypa+qdmUoNp+CzrmA6co96CuV6qCjBx8VipcK
OVXkVKSoK/InjYgLeovIrJfZWbHFDP0dcku07nQV6IxmoaNwuNCfSm0g2x2lY8YJR29LvQnI6Xpq
D/Ciwn8Df9PtLl6+BUJKb5NPew7pCW4Xb6D+JfHQfFt/urcSslUxAJ2Q06bdZp20vkWOzZDso4eo
d0a/muDialKgarLKcXoDeIBdWyuJa1KUneErJpUbumcLd0fMO+KHDJjnanKXtSsft1m1r5m7aQpB
rVw5VK+r74y5mmfmKN1Krp+1gdYEpNpYBcq293cBKgh1l0zbBE6pcQJiu7rl0F2S9gCNCjWLZmLc
E4mlooeTxSuoSWVLD4vgzvqST59tiOlsWbpUm/OJiU+RxOsSmtPBX1mmbhi7/k0nolTEcQmfYjmy
4cLSlsh+MOgUyxp+KUeh7EuWzfEREXxzQ/Xmr5Fp0JM6Rmvq+3Ll4l04CLibS8AmQ4Bdn9ZYIQe0
MeFJPk5n7wgoM5h7QFgJyt4rt3wFqD9i/V2TQXQ3TGplhm+DHnrvESr0dKh7TCgW9jUmHeS1C8uR
Dj3MLUEcwlIXz6SSVCvutPzdlR/VHDZfua9lzWc6wu8ln2H8MMArEUh6bovGgGgc29iq++9W/Gkw
+/Bzv/T/fCNEr3C576NxFW2xqVC2mcSr5NGTcTQD7bP+bY6XHMF8aY24Gi+KeVk1tVdHHgEFb2Qt
G7MGBLItZWznsD7435x1Laj2xgxsdaX9SIRSrBFcTD/Y78TreCVAg1hwgt0+Q0jzl3/iwokobk93
mPz3BgXHr+FF+vkl/Jt+gGhy5o952LebJ0JEt0Ypbx75BjDrAhr/8YIwaeHDXlHM4l2avba3dqpN
Niu3GvhPglqzdpUn6Bhoal+c/d1AejRBjAQVqHuFafObUjKUfhiOFj3pvQuY3aZylKdxkm7eF0ML
dAGSEOYZ8Zy9O3nBfyBO+g90dZMdnbOzSaAP0V73EPfqzFeGtev7LqnESgiOZaeXQrAbVjLwb4pO
VWf4jOGZ0HdvYLCDmT/TEHTOf7X7t8LCBUb2MkGGgXBJQEMeu1SfA62iNkNXfo+wmyKYzBfGoVhS
wXgiDqMJCAqzx2MUOrTQ2PE11oE3FrNzc1ECk5p00UBsRG8GXvSmOnHMvq3RPciz5tHn9vTPfIkv
GinZs4/gLO15rjNb+JeMZmme2fE9vBd2cEgO2UW6IOpjolm17+Q4/tRwnAAnX4TCcAXiQSbhmZRE
bW+SE66iSSJ2k+pz6wqHUd/hXd8ghPWbTp6Fcey5J/bE80B0LKePZi4t1DJbpI/tVW6oAS6xjUCO
zMhRgRbxCwUTFy0iCSh+Fps5+ndRJE5pLdK9MYIxL9I3yK50GMlpnLMObeGPTg08ZNyoPD94ZbN0
cRy3aGh0QMvPKCP5x6k5waDOYxpt1vGwSB8K0h7E82ge0FwwaDwl8heAhskW/GHHKE7EOAT60iSi
GiPRNc4R8HMK0LXmSBVhfUvtBsiOh2Qm1khtZmc1qNIFY7d9i/h5iA2UMcTaLcjVtJ9cY2Qu9Vfh
058bqh3QfdlCa+fyWECFWuhrExkNv+mbxnr5RUq3EO1HEf7TLWFaE7cPSWexpXLJh03WZiZDnMKT
2JnE05fgaIcSBJHcyPkGzSvYzC2JXHwiN4SrCG07mAE8bHbbugYpHm5il8WSX4+gSj8w8xjVejLR
4rLeb8r26kubYNzNgiXhAOJCpiyi8m46ptMJao6ChSG4MqkgspYI7dmDZhovRsHKNfLzRIg4f0Z2
qtodqJgUlj0Cez5eXcIYtekY6VJXIhAnWYcMEOxzeECghQFYGlczdlq2rP1dyknBaebNrDDuO1Rc
SBesfik2GyynHYMEJofY9mm4xdkywxdYdRNIrE3lHQAZBR5g8qoKVonigJUW1spC/fE997uNLjFF
CwTaeTZfUEY6H5rIymdJC/gx4Ha9NPjeeyfKlqO5kaQVTFjIshHSeM/nuOAil+zWfCFT4zc5pJXI
0xVJz9r4Vb6DguOm3BfSics9cShd5KXyU1PQoPgcAYXtCU5gZhPDpchwYnPZidy91eGTbIBl7sGT
uDU514uVzn4wvBB2JzgW4g2zBCZ2VOUTvQ8wrnn5ybwXcjZB+uX61x9ifu3LJKAjwW6a2gqeFFV+
IHrgWa+k1/JfhDzKYfAbTAnpP71WD0AdoTlZdIuz3jpJto9oZlEelFySytBqiFBRwuOiwzu/SrsP
XXpob+Hte3hA838Bng+NoFzhKeOExGfAM3NHbnGUP3BvkFtIgpsvPnKN/kvg3NCOvxLLLc2lUNv9
ofaegrmx9GvoP5vpU6CrdO/RAYfnaxY5Xi3hlKdrlg0CeZNwCWw/xV8dX10jlUdDRymavtGsMZ0T
u4uu0Cc1iCTQjV/yRhrQe3CfBiPwwHJF0ywxRHQ3VWROjvUVzkCqNiWPV9eEDwRUJ6w6cCgxtEwO
iEf4bSGMxmMT34xTHfFT0l8LgwXXF4Q/3J6YE2HwBz0TVCs6ZNg9OSJi8jsWT4++iWXJKRliXZ2e
Hbh55XNAzzifRc2McKWY6c6wLJL7ZH2iDYugXoAv2dDpPdKe9Sxc4QzNHIGF0ElupXrUG/ylZDCr
gAsqBttHROEDxsmdjDEGH4DHaSA4UzsAGt1kVl9qoxLoHYjCnTB+Zm/kBXnCk0V5+SKAR85gIZGu
U5yNEoKJxyLFodMaiZSiXXs2IF47TxDv1SSH4lTjnjCXGJr5TWa/oR8Pv/u3Cf9DZk5wYBjA+9Q5
mrWQnpi2jyhcCEWc4wTQs5B06xhk/09YqCkEnOF5AEL5XJhrgxg175SUdyV7eQiSoSF4NkuGQHr9
Hro7zDmKa/azJYLnOjtnG11DLcgZrPwRjcHBJSMcZlUmRF88M3kE6lUhiLddcwtb3wU4RYQGIj/g
QzSaQ8itJCjSAad7h2WlBMjVwh1sF2W5Uv5AMfDGMi1EFMk6lrwjv3AxDXcZQr71ZFqljr15YU1M
/4E30sXMglihq1b2B9FmFpntTRWD8ioo7/gtBMVR4CH7hbYx+NSYAGj/4QFyEtIbVDRzoj7tTe3D
44mqOpCGwNwJzwLIS2xRmLnV5opeUfLX60I/RxT+6mi/UJFe6PTs5K0h3S3msJISW3cgrhPZ8nX2
4AGtKjVJgRetIlcLefUYoTi9qLOrYtgQFOTvA2Ol/xJd4l0ihpMoO1GqXeY7jFQi1isZzmlhMJ6I
R39dI/Wet2yehQZogkLgUfiRRGcRAmNeGv55yob66ZpotSL4rYQPQ72NrLqPHqk47qUvlc40m7Sf
DaUP3RqGpYLrmlVUp2RPSzapG5jBM350r2ODQJBEj5IVfsyovkg1+gYarWtXyQZZDSLI0r9QNa0j
+2xogJZJebwS9k/03D2bxRlkNcD1MqoiUkStJml3E3rqhwK04mhyYVl2TsXH9JNmT4OzmP5yazNx
USJLyOWrh5cmQjnLpkKG3kjoOSG4m1FbI22uNZbjjVlciEUbEeXReEwibLub0h9f3xTDC3Oz1TsW
js7m1sW/edHPXtFecYTyT0KEZGSOlqBXWXY1chuMpm6Vbv2EWgt0Z9jMySUFoMt/KgpPo70gkpYn
okgW+J9bsbs0OmsVISHf+yH6pMqSADuKc9Il+04ByLto4m0ruBKNlv1+8unXsSm+6Awec3BS2Hi0
c4oiPRJ2JSU3z5ibLvcxpG/ywR3qoyBvqmVeEj+LwHGR70eBiQFgYQN0UP+T1CMABEabAQPCyPyB
iw2Tw7iY4nVDnOZGcMhhKeM7XzA+PPlfkm0R4eXUvniB2ydIdiBMnY52iW+LXtaUq5NaSjx/Kj7F
bD8hB8SKdNPle55uIYKzveJ6wrKMtwoOAE74jKnoCK/xrZEt2JTPQqEKYZXFDx27orgpCOjCgiyx
QwP1Dw6BAXhfM5L2X0AXAtFi4UzDZneETB5QDw6pu3gx/wpQ3H36LV8pO8ZoKxCchbaIeKzoa6IX
R/wdlNlaSuCZ4f8g00Zox8cjcYdowi961VL8R1gT6qa23sUJ6qOOP4woPQvkQ4pOZlbR0Li67AcA
SlxOQUYkNk4zITmmpUlGvgMpmbihdDYuvfyWEXTtyTJpPISOwJ578HLxnUEmpbvxZ9J5SqI+++tv
qfIxC9/IGMiXSQH19qi6fXUEwg6mDVeTShyHthZ4SyLKseCfJbsdCr+iO1nWHkiCG8UxsaT+cdkh
VUUNicQvXzCo9wMXtQ36Xdcsm7iNQOUX6PvqZW5sGEKw02BsQ4/CeEUFyJRuW3QioJRT4FJSHKzJ
t8Bu94kmoUt+ynNAS5P6oXwU/imtV1V1/uaR2xGHJV5GV7UW3jOYXqXHdwTI9+A8XaKI0LZqswEq
4CqUEKXIvCtsPoJTciZBdpkFyNlysDgaP4Pkx2x3Or3fJ8vhXZSmW65JHsKbIeP2RKXjEHOHzg0h
drQm8soWIBGwAsAtEgBY37vygO+lI15iSyAd6SK9LQOEaPIbUwF10Dyp2heucO09c6rkUfUPHjPl
rOgALNM1vme247OQuHoLOQvvSMbDJfzAEv1Ry1sk/SboEPPBskWB3GTZLsZ5kwhQp45YcIPEv9Jm
OlNfVqZM+dwy9NzQLjy2R9BaNDuAuJRPfH145c7oLhWCWol8DACdhVFcQRv11v3j7omFM0I/bTxj
3QXy4JZqy9v81+KmtDwirsYbLS3EHUkinvKYy+aIs1D9fXHh6uAwn8q1hbIDvXcvkhS1mvCXLCGM
SkrWOBgE2ETWlFmxc+RS2VKXiLVgqSL3XSeQtOmy7DHHPHE7oEsEVm0iaj8d7UeVt0N5Cb2jpP02
7VbBkE5vU7psxW36UV6TghRgu5dZhleBefJFjMrv+eToYjAczzHecr4t4MXjfyailxgRodZtVPoe
YV26A+GIIPOwk97Sk/6N/j5Sd0rySb5xjUztIid3aqZgphkPNkRrIxiFSBxvUE1ycwd+GrlDVW09
/WJlRin+aeguaSvNkQxA47eDdJH10zhPsSQDe/Scjo+EB2t2M1kQ9TeN0zxV+p64i3zXe994HX5K
2u8QyaB6Po3P6FvEMvNOy219YmX+kEcXNWyyFYu1hNaZtN3dhE4u2KdGCrKwDsZ79YUaGKpx2aBD
hmfQkn+EJaCGRIOgm243cKqdlPCtjj/BhQ1mit9JScwcjzJqzJYC9gPZTYaL1DpzUst9Gg45D2Dh
nw5XVLmUtZJeIq5zcGsAVuZau9rWew37KpvVLdPQLdlmeSnd9EZOW6Cf01MEot7aWC2hnmlZRbCy
8E88/PudxVv8ZZIBxeO7Yg0DlfRMzB9EzxKxtCquyDBIJYjqk0+6HZlBAHlB+uHBJh+jB4/sDtQd
JACxdYUkBh6EHOEPptUlWpAW26BtTbQo3wx/xfMu0mjBQxFVnnwgTpZVeSvctB80Sy16gZUO1IOy
R02Qwl6Nk//hqwerWrf0Z2wJAKFhCCfut2FtLVjM+l+L+T1YotgdyoNARP4kfKXcOhrXSP9TIBiy
OND5paqjoBxBUfdC+T63JbjiUvEOyuSCFe7rfq9X++6JO75GTnuZ5aSuJANUdHu93gts2h/aT+Zg
BsCUgLOEESw4sxJxJ3BGCfNWCJ7qAvJQY0Uh0fRZY/tOyUN1Ij4iqAmYU6TWPNBcf8vWbzppt+Z6
4dud41tpaXIMckz4fEqclgPkrqg+/b+GTa4EOvlAAsUGRb4SNs3cqbKNrDpNAgl8iNSNLt/0bsMK
UKwyCn2sU+ORtONigKcvVcHKS3XSt0G522I8+r4N9BEtINIc/RtIDbkIUhesY5JbL9rrtNF426RP
wHn8fUHXCD+Mxd7FOHmHkEzqP3mLlIT/Kj/ZeTzyjpNbdEsfcCOzHoQCGzv9DR/GEf3yPvqn7/sf
6UIf43DhfS/1v/Kj2Cs/3hc/i7KWU8YgeZSv5a78FO7tLFIIDniOPgfMKO4kLIyNsdHO02s23xIv
wL/BsUz/xwJQxjvEf/rXjH5wXNram6meJ5Sr4zb5My/RnrmCjw9To5hTwLzpKSGCYua5s46fhVMF
BDmc8HGidoXyZb4G8dSPDaxQDBYIa1IsxuTglDCp3CVsE8UX8h1KknIXLy1CKArLML3Nmtkt/wB/
h7Hxh31qbuWMiRdOTyYhYt8m5I4Vrkh9mbWWtmGw1NK32cCVGhsocyU6WDDtqc85bWMkXRTjiTyC
4RbRet6uWtkhu9OCBtFPu0e/Y7rVE8x4M/JEwoQ5buQDNgKTD0HagsymcwIKEW0OoQGoyBve8db7
oq+YuoWCawQke0NjXaI5yfAqibX9NshZBaFzoO0rUiiTZQW8h75zenr6JRiJcKAdp7iG1rr23J42
jRCFls3HuOke8Wfx/OCbzIz1k22JufmChj1UN5bzP5LOY7lxLAuiX4QIeBBbEoagd6LRBiGxKHhL
WH79HPTspmOquyQSeO+azJPqDuPaPqhO8T/k5vEsYK2FhN7FfNTTD3ZHgpWK5A7xBi/8JOzEIhm+
Jl9LqIp20e0aGBOt/MvZM6p7qX/0a6A/repxRJYcTZ6mE5DH7YV+kk9f7pxUJ61rkVIxTI4SEGhi
/w8U4cx/8DVmI8+zv66xvuggwlDB+Y86VGx6RmYlkRN+1+WmyI78cseEX5EoM+qX8P2DG5D8tUR3
R82r0GL2E5Oi4Ni/jfg9Ea4VtraPleuMzjk7/UeLshhCaV7zZJnLu8wIKXJZ0rCXMETcgOLvR8NC
S2VZMY6Sh+uQILQMKIahS9Wr4kEHMrsri9zmZp6km/jt/PoWosxE31FyLTzwAGnjBRJAxusjQ2f4
VNC02MCIeL5xIrNsrfGX6vtGuZuJV3YnMkVvwHMiOqgtL4T0CDCY9TfQzkj0DD7CT/L0kctvEpCS
8+pA37MMN/lTZH8cWxQZ/OvwxLDZFfNxYS6FdsIxTSiPufXPeLQRzAlClbwC7Ikl07KiHLZElhSR
tlWI7gIor39+ceVPMtQDz24z7NAjTfq4a5AQEPyD6g1N0iOhVoxX/EfgpSBb79Hkw8ntOcXT4/IP
uRZsHEaJb5y2/g1rEztK4dVGxCI/PtiIqEKGVx87CZYYl6eYIEz8NOQb1CvzECO75TPufSvnfXyf
xTUlCr94lO7b4c/wJl23OpEaHnXz3Y+vIamthuQ50RE/z9RFFZxCW01AgEv0UEBviQ6GBRe+fDtc
0fTSHGgCP/+bgO1+5+tbnFj6KY8OvJSpm+3V8Tq+1yqbIexZzO156npP/c0s1gmz0pLX0I60PZ65
+rMyephay9pUePdX4fEI0iNU1jRmKh55bmn/KqHY90+mwRxl+phXVe6hm+Pdk4offhgFrFdlf2rY
8q0byuoqc0RkGiPXVIzCCvij/ER0AdC+YFvCQ2p2rELIyqG6cLCPc07homCUyeomoDuxOIzN6MDw
kRcQIJy84ZfPXYmm6IUkjGc1f+niRfUPkgT4mGsfvjvuZA7KIdrpTHSWowvZFBXkPN0DxFoEtHlU
s/LZZ6WhucwmnPCQ3tt1C2AQDfu5Y+Jkv6847pb+Dk6sbc65gpfK+V1gTmLngNlwL62+8i91B65B
zyaTWvEsIW1Y6j+yZRjHPNp+btiP8kfFybDENyouMTjDh4AcaPF08yiWYDCKA6pYrGfEZ8Ku2VTO
ucrmU6SZEyNT+s7WeON6O4xXKovKNU8kSjcU4uAPFvpvO1u1BIEm68SheOWhYAxoelW4znk9cqZn
2n5WrXhYE20vo2eLXYGrmPWmQfzLsAtkE4HXj1Lizty8QS2lDKK81nQNF5WVSTUTZ1bBJU4HzSpv
TmAwnxASWzGcvjJI/8+q8fpwGgjSqe4NfT3yD736T+DwTMdvEgmyu7Gg1JUmnRN+mi2zwJnkRAsg
sWBlPovA8NTn+zLKC7NfytxdtauEXv8vIPnCh2l1munwdU4tkqtZ7UWM6dD2lFtS72VHtEJmdgQm
cWgu6i8+VL6c4mGAaphHjRWbh4kOy96Zdzk+Kxw4jE0Kl/2CscpYNpX7YbZI9CfhsAxtXHMEULGg
02Vb21xIhvosdIBcFEYLYUcEoOI+qoopiHJMaEmvXX6oQAEYMa0fia5MAekvbTk+lR8bg1ybnIar
fA9v0YriBH0dtJV2XqMaXmRfM5ZdWLRxyFwQZVFRO4i/KuINaAeHdTw7I0NpUovNqievAzJIrUhf
tcgrvhnsf/5MjZYCSyBO9Qcqc9+TH+ZCeIlPRAgsQnDLzyBvLWTdjrknoh35IISq9RQYQDpMJPzT
9q4KiEIlWOBGtEqyZvTBk0GqAKZgOmYMbi0K+Ev8KwunMtvOJqGYKq+BnW3ZwuukLq3Ee3wVx0Mm
dFYboVvZUtyPfAjEIr1tH+gPEMk5RsBdK83bc77zn+/gRxg9aDYNCllLueUPZoVcv+81nfdQ20Ce
UqcZ1xVa+XJtmp6eruSvFGP3qb4YPAhv/6zMENpEFFdzja2Qf3g//L3qzMLfcDkOZ5pRGnZUcRek
eOJIWExx/Njlmrz0gubaR5302TbkGYg0c1J+aHhys23NtN2/x8F3RBnJfi/fp5R8rBEox5GNzmsA
gj+tyyIZj2qAgQ9zjV3SVDU7/VDeaFShZMk/KYKDxC5OQOTRW+6bN3W4uYb8M7uiI7EJabDYcxNn
EXrxd7dtcUo6EzQH1sMN3vAUHMKUh1qmc5DjmymzNQs7ToImgx6Sic0m+BtJKjdfEPLpS0ISURiU
4U3lg3CwiLl8memxPMf3fAKMRTRsCKAxrs/mpmnF4on6P9pqM6YK5LMB8uGWN5HzO/24xMM7IybG
wzDJjwcCI/GSJe+5YfzUw4riAb+iuR6exKz5XBdY4QqvcF9skpB1Oj6Vypo9HhKVJ6RZU9uIgx3x
OevkClFPBJVtVXY7dROswAu7uKVfJvuL2s5TJ+DHR20Ru77o4tpAehSvCsVKEGn69+jRyouJakr6
qsKYEJC6sYyNFwQZEnvm8j8MIUBJt8qWaQ/8loLN3pTwgBIRNKjTXZALii7IEsPWTu8Trb/qVKfM
7Q8aIxxAUlS7mM+3wrVWqAjZIKzrG+4wUoBNvl5cDI8sZppNBw2mQDjWA1OCrYAZg6+I6d1O3rvo
08cCVyl9L7LNzOvxeSISLhwktpMIAnHcnNmdS3mjLP3oogcPtf+H9JktGQw09YgTlKeFZnLipgXo
4m0Mpdgf6KZHDGbvX+19atgRFLaxg8qGyQXyq2Tn7XpYanbPR7KuNjHRSqf3q9/FfHbrEljtXNjy
ZmYUe75HjsgmZtmNrjjFjqIxT96+UWsNKMI2sF+HlXYLiNjjrHr0f58z3GQOQrefrJTp5IAmAgSi
zy5hAImq6/Kr7FIGlsQGc3uiMaW8Hk+Z9MPajB6Yeesp+ybsqZAUmhA7PKfDvz47pQAP2STLTsDC
q9H3tbR4lcvxHzIgyXXRCnOVAvveovJi983a++1WNpxyb5iPxjX7ViY8n/wdsDLyqQbxcbR//qtg
e5/fa2yCUFtnX0A+yg3Ukmfo4k5EGICLjrkBkoJhy+L6k+44s9kpSA8adNw4Dbx9K9eBxlDl0GO9
EXr8E6I9A6Nt8ZU6OClU054G7LNt2VgTcN5TkkMX4qAe9jSpPG2mBDfMIyRWKjYQDSE9k14nL6ll
tpXhIr/HmbsPvWu2a9VVi7x3MVjp03gvLtiTfGiZGE9tyEc+o5ivkFc9FyapyELuNwhqAGXBgmUV
aCzByrEbIhwGGqfF5p4HMP/y/8Us5JVd9BX/du/DxyVodVKYSKtKAtqBSNcG7D6BvUoC49j42JwX
5CrbRUPvzUknRountDokTAJaxCpEXwvREpJO9QtdiEEyK5NR/0Jazek6R5mc4K1dV8ouQNd+SrZ5
aauHz8xJehsgucSjY2K9q7MCDbengLCoroO4lJ16RouyJ3kpSJzGwKs4qHwxsA45CwDp3Xv5+UYF
FpvEKHLaE8n+KCxNSa3M+KtzmpVrggb//bZC7SHJrs8ARjok9YUwtkngFH++4sBRmNg8s9GJr2/U
nhuKAeS89VHejOU9xJU8c4SPW07JKyCeTPP+jizJBspWefVVnDBHi06AGc8DowcAPWe8XdrC7H6Q
1ibBb0kUMtk2FUjWHZJnISKY+thTOHJvQPfEOQDfMHPVt11G2+rtgSuHV50fR0tX/6maHZY79uL4
vr7iFxYlDDWErfRu840OPUTCOqEj/Rtty1DCOqFDnHOuQRAfViji2w0iRJky+KwxycppV2mpqp1O
Xcl7YeCYRivfGBZ3eBRYwwsvCujs6lRVKwRbCXJ49gY69zvsBG9gukLDwLa0Y4c7iYYhOUJQrDXn
g/4NeYOxLOeoWiL0mwtdtOpVaGON1TGf8VOyNUFetcaZ0YTLLrj17UFcI4gfjhjY4q0srNvsWJVe
qt2a8Rgl+6wCeU1G1GeCHV8Yhg7BPaSXHKorrBYFQeyTCgkjqYbBaaohkssOsIOLhFpuPcb9LDcE
Ns8BxL50h5oaCx6BRjpFBntxXNt89eYiD4GHJ4vsDaY1OwqjSwfK1WET1MPO6H3xFYwJL4aRLOrK
+jBc0QhSdV46SrT+nCoXLlPQbYuoW3Zr8UyBt6JbDjE8dBskV8OWwKpwhSL8pxa/g8abXONT18Cw
9SM75oBR2/IXAnuEr4jj9hY4GewwD9MNQ1CYBRW6cYtt5qI14VZZMXok+nkca5PBkxo7/Iu47wZH
ap68BmeJiqae1ErnmNVPrnRAQrCpMDCjwyHwyFxo+Y25Nrq6s4D2PYOE0J9a3w273xSFMGNUOYLc
SGwQwt98VzMdNkBAuAIKU8GJhBWMhnj0+DF4G3IB8tRaVKBLgZexuvdXLnuGAZhqTz/bCWdZRXZO
bf+dOD2w7UujQ0ONeT2o6hwNBIj1MdyPviH08e0lufs2N9nKvHWw/6yeg48o56Nfb0xjWZNparGL
7+urhkonqV4fkauu2rdvpOkUtPImQaCVK6dYX9LIiTFyc9UrX1hK9crNuPtV0jFhoUJZ4fOH+aDF
7gdPk0Pgq4Oexp2VQNIgiWJBjA4tnnEsan91ZMXJhua1HNYiZFqs0ZVlekl/QEIGQaa5V/KqeD9b
xoHyI+hgykQWn+CshfUFcd2cx+J9NmyWTJFQKJNidOi5ZMsAqhs1uwd/rAZNkjj5/1GyZEExqPGE
CXcBn2Vcl3cU9Zgp68+dfMCF+eB9Ds5ohZkJoOeCBWKUpIGibcY7Nrmiho2Uwylycn2D3RADG14u
+i3dIpNhBDwpczrf8+SEYRO1V9ucupmXf5yUa5/xiYBM8L0YfjOOGWYEiZl6eESimr2bwDI3XbZo
IjTOGLn857tcTrLsRliN2NrY26Z4lOO0/PwgC0UXNi6MmStNCA7y0U5Y0zMEsWxO0UB3EAHnH2Np
QLxVi2sz6RY5hsBaAiiGY/Leoa9D5LL1h7uIOI+6Qf5tokfWg5lSF5Lm9Sc8q2XjpRGGZhY6SfuL
N1ROliJqq6y6FujX3hq2uZgd4E+CrjY6pRIAPWaGlw/1cKCsEL+Qm8ysAk4Vgu9kyTqpwuwJjKTa
Mnht5ceY/UnMzGIGvFDZZm95kVceKb3EGz3Uqf7FsQuC/owJ2MiJBURjSNU+o7SIm5zXY4vuoI9u
mmQp7ByKJ1ESC7wDqKtrh2+tQI/wBICJdaC6zcQfQZ551aTcYNtSqe7EeGID4peYaHAX8bBQGtc+
nNCEGoR/BluBOaHZd5PDiRoHJotInTU06GM4fqYIvmaHnVyhmwuRaRqB4v6Td/Xg1t1xeMxIGupB
ZsXHcJYvBuUGPKspAISVNyKnyu6M5xLXAUc0OgcN4jG9lAGPBY36gJzNR1mHM4y/2gXk27MCZpCY
mWfW6pgs1ReG42RLgIjpSBqx85UdZvdWeKXsLOhsqL4eCpt9LND8J3rGrzMk1z8VApevSOeN+xtg
o0t84giy1KvZh3bGd2uOjkHD0yu5FfEdS9OIu0UdDymEeuceTeZF5tMZUPqZZ2ik6qE67VPyopfC
7HdINu9rDH8JXaOXK39JeZ0FqFKn8EkYxzyVfZAudUQgCX9BjFfJKDcywQyDE868wV/1HMt5YO6I
cVrE8hW+gJohlEQC5O6LcStfmXEE2w+9TY8yQDy8e363yY0BvZCV0wizPxQYXkQ6KQZrxPrTeRBh
qwMlxixIII0ZBjpVBTQF8J9Yq8k2jl9v/MlcHs1O+FdHT8RF7odvTOapeKvfeBUDoFdReh/yjS8C
zpgEoDJDE7IaQo7tNaBD/roba2R8XWW8m/Fs8e9+HqBUcTrn/ol9noG+VuXRQb9eJX+AEj4AhoCa
/iv1Vy4f9NDL2u+QbLMXsQ24IA+EkRDPZK6YA81Q8PM09NaAuoLyu3eL7sjVXChnFQUPlP7qVSVX
bKhiDl2Rz+TRzUF/gwoQ3KpFY7uXu21QfbUjYQN/kR3Zsc5IDcHpwAyKJdgCt92ceMoh2uc3/18g
LAvQTbPLDCSp3ehHAB0GTvkBHjy37zNdYzlcqw8p3Q433lx1F2EgPxvkmLi1aDXTaECC87PDBM01
x2WoroxghxZhRtkB1ib2wUSi/rD18IziKP9ctdLS1oq2H5aGti3u0WdHUcQe/kNTxWLCntwiPOPv
c4vJAvRWsCgpkDSX4kDOGfMjfFDmyd+7oJj8GSkKAJ8Nk6n4NHa0OItJKE/18VaXxB6I8m/O+E82
Ch5t3AIfcDG0/pKnMJnsjigR4voHNXNJX4yEfqf2T005zLpvzdgXa609Br88DFlM+wiFEdAI12DT
X7iCGPKT2kK/dJWEib6NDgzLrtafmzt7UQKjBmIHV1F8G9G8R1/+e9MXu1G3aid0zYg1b7gJ190O
wi2ORTak2PpZDAK0mIhbDPup/JSrMFtUm0h/JpsAGtIcLcBDCxnxfCXg8Q+Rh0tRINlpKTLR24fX
rDxm09oOlRUC4R+Gy6VMfhiX+Jvn9iwzffhBZTmAGjkxACjsnABz2NuXuj/mxSljeciRQv8Wfskn
RfdYYw5ocHmNDmILxc8SYBRZheHIicvXGMXbKvFAkgBhzqQlAp6CC/8P5T+OFBEaxENQNmXutGwh
5ppNVx1cptLWag9F5hwCqBWrvltLOXpIkkecYd6/inT94W5mg2obmKOwMEDOWaDPJ+Yj8N7f+1/V
XIQPQi5yUDXg5LD0bglLaNNz/8c8+2fc/NDEZzNaTJt6jfqIoNeeXyv81k+U+T/KOb8zY8ECkZ0g
T39wnUN3ZFj9JGuM5TMbQgfRTMfyj21hGh3EEQ46O12J+IQvdPsymO1sF2nWBCjNPN8DPFciRGU0
tVS0HQ0FOq1lrW8IYnivCDrDq0Ijiy3FeIYzZAwn5OfF1QxOdUiEBC73DtUh4v0bktxsLl0rlvsw
Rm/+WXOrC2f1Sv8PwtYa8+aRC1sYVSTrJghBz+xDfTv+Rv2EXQvlB0OsV3tERI22vbrGw5kV+bs5
MeRRj+yla+ev9x3kJcE+smgDYLSj569qdAbUFLCrSUtsXQ1yLRqh/FTN3pwVm+HvXV2k8orymTZM
Hp2KyzmoLs2I4QFBPvK+fzUUBV2gBxbwRi6zBTMPl1JpX+vToDoDHbdkJyLZmr4ZafBau3yaoeap
MjkONoGnu4GXSxZXEiZlVXVAHAIBwbECD43bRCVrA4Ff5T8idOVdCoCAE/9f95Ak4aATRBfidDWO
HPm84Sa8OCy80GQ4ebULlb4WX8fkiGq0yU4xp2arusiiFT5sPyOjiKpaa7DWYjBl+pVsJ7JLHh9Y
Lq57+auLd03hxPSTwjNFhw+FsVe8OH5OmBkQi6hdBjhtWgRc2pEeCr0FxNkZ6pBtq39jqFcH8nZw
AS1n3z0h0PP3suqvmTbNAKVz/MXEPCFHmRG4eanSI9w9lbK7KATHRAJoQgvq2FSh6xgXZbH5g8eJ
ceXNHUOiCeQRllrDqkJROfoL49AwHkZYlZ8a1HpUrsNUVrx1R1Kgvu4VxB/FSYPVGHePSlgP5Q9L
qUT/1lVPzu9Y2jrUOV31lenfEcJnkd8+eQLOqvttX59bgEZ44PLoX0Jn9fmFUhXCROsCKjCQnsbh
M7hlDy8SCYpkB5ZKeI3ELt0VBi6TCUilbevEZaETdviMqmJKGkk0r/us1GHDUik5Ghs8A3sUf2LN
vmiSqPBrmcPKfO8JkBMVr50d5e6Qs4l3VNnjU86/BA8ZkPj7JtUGuDCBWsv+DawADgdz4D0cHJU9
gF9OMAr8PuxUyUTjDohfGj94E/7pPIYarhecNFsZE7TAxIU/0PNvgdsKhT9W7gS2IFJQKSSFFzdL
ED0aHJ3s9zBeECo618R7KsKpYXpW/MxMyRUBAO5JGMn4eel9Iga36YWuleaYjSbbS/m3BRLMfEGK
+bvHDZF0AuWlpufXHKCwNQR/yLrkluQRwNVAnWj0f9/+o6MdhQGUvkI98loWIEUtbKoUfMEtecPP
InzaalgyF31nm2l0HqDQgkwUxees+eBUYXbxo+k3EQXm0cTpItthCkWb6Xp+h11Ijgluq/FYfWjp
mV9I5qZDBSejoUazVjc0fW+47WCwBUvqsTnBjiCdpjbwMcZ/cck6PlvLWCLvAyojGXVSOQbfJXUa
w3/Wi7GxE7RL9LlmveuP6yE6yo0t0ezY0eUNu2RkbIDQMoColP/yw80C2e6yxDbRSzOe+kA1MRpC
0Q95c0WZlI+uBFC0tQfgJHigsVh2XN8uYKaEmTAt/tkckSxMy+IpcCraBecifoSG46u2+Yq3JEp8
xBfewNrEH7MkHwLjbnWDNpx/+6xp+QYWMzSSfr8HwMEGPtsVjIwd+pcqc4X4WmuHUGWwqWeljfZW
vaXmtHBsKEU5rtGjR90OejIBYfnnGKvSckxSj/WfHqfIkC7MwMLZHWko7ySP3X5XFSL4JsamBro+
uoNAA/6bnLkwa9zq+K7rzlLEpU6xiM81QOJzKN7HEofwePV/azatEiRofAh7wzIbgEbQy6aGAswA
CMA29oof2FrM7o7vZc1jHnA1BiyV5V7gRVtIPVTFH2E2Oj5ONXUhKrwjxtrXXkrzVHWQcD8YNQBB
VtFaRqx/yOHzzDOWl0vSAqsYWfySiZLOUGI1jBgtYfzD5t1q6YGvUJKgmoyYrBirwNT1ZuJhprwY
loogWTCXm/lKytYxIt2LjnuF6S96t44YDMZNpPbM2YBkLIEWFPMjnw0B3fwP6qcdmqPMmwZn6emK
liLYsMuc+f+pIk2bEFKfPBfWBHGtMl4z3toKmjj4eC58hUzeXyW7MYmJmjtjhgb4xMIEc2CrZCqa
8OgEsrtWHzp9L8I5L6p2TQOVMCCImedKPTEByl/FeVN/kHpBGvVlBqConjGgZmxhto18lFie8yVo
w4eWdxNFCKn+0JH1LGtTxMs3XA6ZmzQusl1DPCo1ian2kLuIO0xaeD/ZfMU942g66Fup3NEDxjVH
X4cDAU4aexdE68x+oyPCHd38FdkG0Oexm+v01pYpQ5FqpmfxyZv+Z4qujDYLZ+IkS3fHwCYr0B50
q8X8r8zLv+AwkerMhSxR9d2L4DDTlrK2LEuo3Q55HwqWqhHbikB+AccL7+SZ+ZjqT+PY3FauSG/D
LQJ+PQR+Arx4kUPzokW19NlS13myBfsRfr5NYPk4nvmSTdBWaNgkKxrOPlyNrt/0OKadctoDJbbG
+BVzY2oxrfsLdyKOk3RVXfBoda9kTxOOsiQdtoxdP/gmmd+mhcsDwrlMKOqeqW7N/RdtBXLk9WXg
r9AzB+CmPgdNv/vGkneNjyeeoew6Gr6dHeDlku6i2AyMU3kV8SfaEPynVWPTiM9viLCEoLH0ZV56
4I6IcIIpTHyBC86BefCnSnmV1OyzpaMUbP23ZWZI+bEKRzstuYskVzAXCsulwu3FboVVZ+gK899x
y9ioI1CbFHNYoW//qvxGIzrO3yg6QhUR06vydrNVGsQL8ArRjrzUzpuxOFQY3Drd5hO6A/Lfz+zk
N9/ArcZ0GfIJdPuPsGi/NAxl0+XGBO/4DFD2VBFKN/0gcUVOzo9bxHoSs7VM7y7aIaZneWnWWzar
VwKjJR7VBQNb1sOo0xRHHub78UrwDxG5iJJ+uWQobY3h9nFUhgJd4PryZbTfUMEXwt13U3SG8SNb
5khSdGggHT0pqjMn/SeGpFXKoP83BTSKG0mw8iM3L2pAhJyVnajN03hy8X54nRSAikji/MNMumjh
F7IjcsSNKX9ICIFLPURs8w+NYxeJ8u29TV60Eu9uL81Wbw4gmDDIAF4QM2idNiStwCde1cbik9uf
wKlXf37KdUNhyws8BziDFE59CgaP5C1SdiWWoBYmEnCfXRnty2KZd064J8uil1ilXwEgqA+/82rp
d8rJoob6jowFP+03OiIp8AJn2Df/MqCU0bl/I0M1Cgam4REZRfclr6nj3nSZM4c+8uOI7qh6sMUI
M4BtuA7TfU7RcQyOarw2Pj7cwW3mZl+we/TBBUZxuhlbOBM+oEcIdmcM5mR24XtYdON8ds5RR9nC
VQh9kmiJKRHugn6sKHIVZq9M9t5TouyvGl+NdsdF/Y7n/jnMrYq3TncChlSr0F/05VdUUYksAM4M
p+690FHFUm6cTfqKz3MUF+zMkI/h0Br/kBiUjwQv7IxN7PbdHd/o4SCWpz96e1ROGbngA0JhRGYs
f6faFQEog5hRW7DkHzvCS1jeFkinpx+O+Zx/rb56xiI1981sXpcrRd+m8K7IVGdsuVDhyYJtAt7f
rRjBsy3uHEgyJesQHvJOeJTy0/glCSU0V4FNK9tDo02YUS0JnB2Ougc99Mj6EtnMDwNzohncybh6
C4iiOQGTAywY/FqzXXSmxkBggxdnGXLXM5S348V7rQAcIPRqAqUd8UP8kVHweeQiKr8Pmo9fs/fk
HbNjUX+wGILedHkn56R6phnMF/qM3AF+wY4TUIwlj141skTG7EBWq0JvcJzlS6pIFhvtL0kGZ/H+
thC2qeIVXQeHFwsPTiw78zHr7f6rXmy5codHXqNwEx1E3IDJwS12jTtL3ZyxJ0NJdhiJTmTjTTQP
IOHnQYCnXXoZhAHsgDu9GHvGqkt9xWf6wYa5CxFvkTjXs5RDyYTO4iA0AMzuSWPnO/mOjB8+v3Qg
LkEu/n3GG89AC3hq4viHkjanvgZDiPNg/ItObG+D/1K55M83znz4noRPeSHtAXGuTg+CEYebFf6x
mBapvjhgNoEjAv3Hkfcb2s2C1SP0iMkAEcb2NKKHvycgFSeBQuLcZiTHWp9uvgdswvCurr4nOp/Y
P1nKeATlBtyufp+5PjTQSvp5o7wEzXlhq2HLCP/iWcIMzsVmnRxVcZ0RKwoH56Ufwu7KZRRTcZSV
q+DnHeAQTreTnYxofeHHvm+pf5Twk1oJOhh2DhH9pUIWvE3WTZA3zqgB8W9G20CJxaAy+hpHpEjU
Uo/SYE9m4X9KgU0/tJrFvjMsTbtQthHAz+GlU2l2Tj1iL3EKAYvhSmysbgnW5ZVDGmThT/WKo8if
/Ql4CE02Uk9VeX7wtnIpJbMvKf/30e46uoxu3PeSFX+W0lEb8uUH+jc7QF04JpDlmxYmAW8PqT4J
KcD/kEdrK6n714tcZfnK1C85Am2SQx/y2RBXOlMi4QP63u7JDeT69lFeKP7mU7CAyJ1QxtIm/rWS
lRYH81s6Buyhxrk+HgpzryR/sv478qSKe6TjbnDxA6skgQsuw8Lj0QeQ8gdP50VEjfEdHKfD6pVb
SEZgGEM+wkRcsuJHc6PSY5NiUXIsrHLUn9U5ZYyms8GJbwm/MWFt+VIPViPSlRsmMpxAZD54VCmE
8W1mHr9+CDzv9Mm8LPqWObz2EmwAW4xc0mDJqnfBQWE1ItohzLdZYhVfjEPpMhboIOJoLywqiDHJ
4kK4Ux+uMBu3rkmW6MedFb9Qoxqi1AKs4qtZOFe9YBuoUFAvZecUw8OQvmT6bqOgqfrLb4V6SEOn
QaUxgPJc1TcWCqTcODm7qsgjmHm2QZqDcz7fN8Jmpkyfe9XsBR+z70I/GwhTT4Xwh41wWIa3LAYb
NijOCOkREviuO+lLZij6jXZMZb1465pTKR1r1Rn1ZT5JBmrxK6jZqVkEPdE7MsmO3US9MdwqrIxp
+DECHcpFvGb8SYmsygv0jFPwK7wdwxaabYDAWvliWgSatJi5wJc1djVnpXKYBpXaGlyXM7BXp7OJ
cVqXbntnkPkjWtBhZFu20ACqv294WzZP6rn/LNIn/msJjBiMusZGdWOshSuPl3CkqYTqPwn0q6V8
EomS0SzzirDtp91UG3bUmnHm126SZYBqfNrp45i9SMMFVk3LhJj8LfZf8/zK60qMVsuWDsIfA1Ov
uaozdxbZbKcam1WmVTdOegp3TF5nBpp7x8BQ6eXfKkREtkLH/IsrsHwTLIyukmN/RMGJt4X8Coz6
EbcE9Cz3p4ASsEfsrwVHnHmhuBgxHtOb/R2RoPajnd87tbJAoZShS+BzvDQ84Q8xAHlqIlM6RI9M
geZobul9C4MFLHUFZSseyNTr60sNoeFONb0cDsOdMBvVZb3IaJ0EpMrWLjXhZOiYWsCX+Vb5MctD
gTESxpvDVzYX1tMAew8kk605JtW74cmRg5XA6NjQeaENNl2j2IAgviK5wfh7bwKGVPmLn69gvWaz
kWvcHqc9XyR+t8biYpFFC8E+eV3Nsd/QSPPHxpDWFKvweKJ/WclbQ2cj9SDPs3EVt07h2R9iiGu0
pk7+xdxQQdZr8eHbrVfvyDowZrZGE9d6rF+o1/74AGUOJFJoIcOQETIfuqUSu4wqAmCFyMgWnCK3
0o0XFWjGpV/coJI2A+8T8jwEw5suX5gXJO36L4ILYYXVslBfzYkoz4tmXYcDW0/t3N/IEDtNcnxA
LfxoLCD5nBVULZwFkZNiJmiXQBXNVbr4wB5hINk9dds0TxUYkj2KEwrddg1NjuEO0PJQIhKQrLm2
XGmEtoXxQfAm0HK31VHSlx39yj1gKtgiBeNJQrumI3hs9/BR5eyuTig8OC7JTuWBy7YgOuX+Vfd4
uY412n+Vkmg6UtgYGfBktb1KjhzfQ7GkuKBybg9xPMMVM2lIrard1QlLNcqe2XSh1l9jvDepYKVf
k8gSKNv1goBv1m9RsBnBsTAyYLTSDL3NrIwxXqOe+UOTLH6OEi1ZAy65kljwItKh025puGLKhq+i
Sw5psOiaiZ/1CJN/KHikD00gPyBKvsp0NI2cQH7dEiheJZ2KN2j09y1nLsRvtG6ZB8ND4q+clN3m
d6F5n+iVYY/gtywGQMcMHaUFTuaLTvsHQ7PZaqXTmRsQezit4EdhW1KgOh5l3NHpUeq3oHqJ2EYF
gLBGVxBZk0e8wNExNutgtup5koGgRgDd9tiJM2ddFmc0UQ0UAXSxpCnyuVfdAT/mW/qXsVFng4rq
A8sLNf/B6Oz0CMxbWyn5uj7Fx1o/0Ghok6mk3orz4Vth73+IBVu8jHPawhuojGqcSzwKtWm33Q4z
A5sjXo+5vJ80+EyXAjt8aT0U1VU2/uP/Z8pmYHUYsdb9qqQPczlZfnPkdYKwxySRgXj9GtwQ3y8F
M3kyndXtyO0q8u9AvJY1WGWeUkaSw4MlWHsuESQ/YwlTMkMA2R3LvdZMSH8f7Yv5D0XQMC71J3iN
NUjwJVa7+EVGFayywCEfu4TBoyLnt/kGWi8iC+knrUlT/4WfwkIQ9VOwi99XLgsOTbki+wQdKozg
8BQmiOXB5H0FBIsYj06aTywVWF8j8uGFDWeO64Zrni5Acat6GQo3aiSs+cWkKKC6SG6B6Sr9Vz78
JIR2IRQQR0dG0I95m1EmwyIO2g5EgJvulGLXpjj8LSRGP8wsvpCcqM7Hrn/+R9J5LDmqZVH0i4jA
m6mEk5D3mRMiTSUI74X4+l68Hr7qrkojuPeYvdcWqKgNcJ/D25mEg6U9hpmVlJ5bpAdHxgbUVznl
xHSk868Bqx3afp93H2Zy6L6rO7dIraDH1QIEf510EWfj+6cSY5ymJkXi4FlOtFhRGLD7rP/J6Ke3
mrrCMB71y48emMNihw0BVTzrbMnrZL/HI5D4fN+lrQbvO9sFq3do2yJbszlH/P63mX+KboTErlbg
yLB3uKjzxU2GheKYM8265IfqeMO6phpruV5DUdpMpwihLAhK7JzIGVAzxz/ZFZ3M9tl6b36y3lHg
GIWLfoNBqZQRNObnCtPYi/wTmYQRwUUXy0ZSBf8E+I1W9mpIzsC8exsb2+k7tuMIwMJCgY7uZCST
Ll+XwXkOd6040K1/ooEy2zUceuGItmCw7spI1OWpu3G16coK92+yjlYkgYTncMJZ8AJnSsoYczOs
EgqbtGsF2P1J+y94h25t1iut3RhbFHaCFgxoRWjWG0aKHr4uY/TT0J3SADExNxJYb3mXvk8juy9/
BqwLrnnNjY9c80rL7bSz8lqhp2kbOPwf8xmb3XL3pa8E7nvbvM4J70a4Qq2oEdiUuMW4Co01Gn5p
K4z8JA5enNZnx9GhGAd7xQgFLE9g5esy+n4N6wQPnnCUrsXy1nnhnVrjmZ7++02jrnoZjCI9wtbM
HdkagPwSapcte3C3VxyyqrdoleedBzijyEaS2QHATv0xdJ6WZwa8UizJjjBj2hU2AA7KvHdIbQQY
CH39KHySukoHzwMNwHw7VsDATgNSnx/zB2YAiVO66pt+BaZUgUnphlCP2B8GGVubJ0VBu2BcLDf7
THWrymvqc6rsZAh9uC6pTzsGggaZxUtRBAToTpimDbfLAsaGVumSP5aMsLVICbVxxBz8a1Axtce6
x8MXXxl1zIadfwp+Twk1NLVrwT4NeLS6Vbt/5vT9ZjOWBn3LnyzX7QGJXqvYyZpNg+lPcF8XNMbY
MpVVZFxQ8mgkkCqHQmJ84fag2EBbPnFikXtMAAOK4/9iqkdWuOy0x2V3EjKfExQMVDF7KcrXPRYZ
Fy0GR5xdkC2alckBAjdlh4Hxe4+eZcEJa3DyPX/LwtfUXdJfiN1NQB4BuxqDnCkYKAlPgimj2o18
x9OFZ4Zvcc7f27Of+A84z/1OWvuTYOTZ1RkiDsC1/ICh0xpLkduU2s3VyqO2J5QIQVXkf7blWWc+
C70H4AwRvWLpQ2RtlrrXowDSiWBclHwfOCcmRv8u9i+aKOYm1mukpSfX6YC5H+gOi+fb9EMBScie
pp0I1dMIZ2agDrbnlu4GvmfyCDiFeJUGaw88weTTT/FL8xfaP1rzmk1n/qukboKsm9b1hdW8urMu
7SHb3Mn5GZCczRFOM0GWIpibSDc+5u3flguwnyGwGLNeR/7GMsFZlwYlRj+YGteC4ArhRslkKjwx
FEFytZ4oO3n3PFtWPdIen7bYLdVv46NgdLQfCGh+/+C4Ep6/vAUozypXFy4sIEUGjumTj2E9eACa
p6/8FzyjxlBdzjcJuDYmkR4wKa5HSNaqqy++i29p7gNhEQN8WbDBKm6z8S37nphdERmSfWOoRVaG
mEtWfZbv2xJu+ipiPaTNH7NyYUj5xI0VWs5IW8FeW3bGHZHoVrVrdukjspGsQPMvVql6ef+BJoK4
Q41qLNjCo2KNbOJDZhsh4JMK06rCl5OvpotKVnG4xFR/qjbRkvA1ly2dYD+/M68FaCj4HJqPeBeH
WAH53pYi8Ll/IbHVULs7LEapw66AkiV++WUYaM2e7a+lHvSr8TqPtS2op6bk2NgjZlSVo/RgdQRE
1RTRK7rRTYZds9P/ht9+m6CbGXbMmPvOpVPHzRMYS4YwOcbw0Fp3WHt8Lg2GBE0bTKEdUqHpKQjY
I7IbRtY5WiFr5Llgntaw1klOCXNksUd9vYuQ83PJEZPRh3YOkPV5HxjANxGstPRPYW7g1OyBBHBX
RIoVhDuhEnwfUk53ReUlZ7DHLxCpmMJ1jKAdv+G3KDww0jXvh5E4CSLwp+oDuIQ7JAUyTBT1QFxM
yoE2/DOEH70JWPgrhxcfPoBlqt8S/d/BwEKIaY2k4eKLEEOjJ8iSQKVy/o/4CNgFOyKqZfmFfqn6
auK1xYCBwpIS3zx240X4EOOPjjpdX3csNWCCCGxF5tVi9ujw28ZyUGFYTsdb7BSeMVX7YrwU1ga/
K19hXrpM5SkMP0IqXQpWdTgADa3iNclyzXXCTa2zrsKVyq4enlOGiETbtRAEIsqqkT6vA2Fjy9AU
XyGsSlBhHbWkjICkFDcDi6bQ2JYGtXd3bbHohNhgALkWRHgnUNC725B5CvSl7lI9jdUbVj4LWHWj
xt/N+8ss0O+Ywcvys+Je8OpExBg8BFh878Bq3R7xlKifpPFL5rJXze/yeZoER5t8Fl0tE3se2JI6
B519Uf7J41mAUoRGmKUbBDp4UCZzmMYfcR6ln63hrzuHh0wrndeHSImNvYdILog/BZ41ZiEpOYNX
xie0Fiz80crlW9o8TXgU44mRA88IYyTz+WN+pKaDcgC93hTvsww1B/IrZWWdJF5+a/mkDXZehyQM
JJLQMXncT1jxADie+ZiofVpXP4PJRhF+AXV5RGRIglj4oaMn7lk9B9TBQrgcvstleGEpkXoIlcgW
MsljpX3Hs4A7kwP/CxoUxXVLUyFf5MaOLqODXbvzhhcf1+KFNHAx8sjbFL2sQlkoqzbJB6OyGtFi
fPOHNLiGL7ooHxFvhdvkq5DXtbwxcmJExZFb+5gahAJK/7rmO7L2soLp5SLw62wJaXodE9lhmkbR
imZvmZxEDDeUlKlrpQuY9KjS+e4YyepPjl5bXsnnja46fIoC/T/IyYkMuy10YDRmehiQBEOHwRNG
IccPyM+HxzYiZOb9/Us0MM+nteG74zHYYiiyGOTlpCWSvg7GV3dEzH+Epv8OJLqv1JerfSGhRV2C
A279/DXFHWAT5Oey4kOShB7t5H9MKiIyKBq/05iqrCE78ZPOYT7/ga0COWiAsP0KkJdAS4suRpdj
6c/6EM6rLdOR1FePMrMVltP/1LdLSRTvtNzWgKutjLXeevw9rB9kTvg0/Uhq4Yo7eYB+B2nDEjZz
AwBxBdehcGXYBlhnfjOPMybIMj8zgyc1190i7pLwBoJpHuNAib18UZXgCTGhOZeYf13mAMZHrUJE
Z2ox5h+0uFDDYMzY0/lNM7Xo8+10pQv/wwR0YFPP79HEOgfRu/0UX26pexYqs9w6vu94npd+1HqQ
PraC6rwYETYpfNVlfmth7jA6AqaM4ileC8acm1wi/EEegBFBY8BFomI+LPF0UBzp39oM5rBYTVgu
cSwDU3NzHTGuiewlCw+ytdesdoWevf1cWTNKoOuu5xpnmVOmVtcMXLq6iq8qRhhiV3C0MHl5U5Z6
hupifMDHSHu2MUmZYiKzFMlq2FS7kar21EZ0fDS58YYLnSHI3Jena3FpQrN62RqtHa9CvjPZaFxh
y1A8VKAZdaDAP6ShVcQs9cqaAojlYMxoCB08MSk5coJx1SquVX48yTWLerf+hgRtrcST8UAKj7LK
jvAe+8rFYCy4PPYUQDvxmytArxAfEaRHQvWAO/7CDCqL/szY1eM7om59nkCZfIcUbjm9zJoVawxv
R7InijA/6Rz+xxQSqeDI/QbdQHNUBUKE72W0kL7VKyqvDGHN4IaEF3WUzU4h+0PvxsleTm+vyevo
iHNb+sFUMT3M5mcq9/W4V4hYWowkRMrL5w5YLuUWqGMobivxxuadLOAvG59DBJnmG48FTP+GVskH
4KgSykS9MdJzcs83CDYKd0LW/2KLgYXhkP+xEKal5MV8n8SKEZjVfojdFYkzkTVoacZlRaox1oFF
rRH04UjNnlaHf0IpN0QeVvqBLDu8PXad+AwAEURSCfPeMoVDKIGlhCuWy9c6wXHZN5iGvILAVo/3
Ozwxhhpd32QZRWqm6oRXZhMppJ3frCD9wBYubYA7lpxNcO/K4kWGpPBkfIkaDBEwhTGXcx3AF3ut
X+tmPDcRmPbZ+gOZ/vZExAD1n/QHG8W5nq1VoIqMFtzoqy/vhMIhgE2Q3o2/LbWO/MW8ErEIXBJz
uEn0YsYx+zen0B3lNgBGyOcMgSHlLdDbgJ9KeN7e8jXW7Ir7l9qVJF7jdaTbFICyIg9DOeBztCmM
JDg1o35dD2tdvb7RycCDf/Vns7Xf5P/4JDNWW4nlpGO2B35p74DXoL2DUZCxobJuxrmYb5lOPdUl
Yl80s0G8RcO5wT3KPhL5Idwbg1Bkx7iZvi9/6ycMOzPdgC/dZeTQLIpjta1d658+uWgu4i99Ael/
lUkreISzd5ByxkVGu+GqV5bVTTsqIMNspDvvDRIwkADks9BKLZst3M0tMx/mKGjQ0GSA9rBIYkTl
ilzApgmNIrth/qMM36lKwB4vEp5aSF5r1JfMT2FJ8p8cNXUgal647IM2EGjfEC6rLqZkaiz6wsqd
/vU1KCWi2xfMM7vOTu9IBQlSn3BsngToonZRf+X6ahI/5d7jC+W6x7+f0P0gKEPcUO4pRnEfmVeG
ejZKnidRWohVlrXzOkbsOxYkvZsb5VpBTN1ExmmgFAjn0VHOJoWRBPZONdm0QwASgHE0TOZQnIME
a9mn9stCH0KRcCm20GVYNmCeXQMLNkks9mvMGp/vcs2ORDs31RFBb32nAabW7/DmC4tiW31O2/yn
4tSVtoy6RJIo/6QrzxBwofMffQNacarMafIBFTBHZ+lea15+17dwd55k76EIh0zFYU3K4nTkF1ol
DplkLw79/CGs6i5gfoP5UQex3LB5hNbnWB8ZuhDPouFlwsGglPJZE3jkUd/brE0KVNWdTP3kd7vK
DEAB2XzsNdPRhA4LtYQ0GQstx411YHwYk5PpWOGmIomGM7rNl+oGZ7Zwge+JXyZJ8cnO+iYaIbQ0
88gKReVkLaEBWEuRKecTMM6sFW4oBSCf09c3ZLnEPcslcpkVHhBgrIKdd5eI9TwJOKBV9kwLc0xl
GhI2xdPYgFfyI8yv/PcrGhiINbA9AKEM+m7Wwp1z4BfPtYbV8A92hMl1waVCVfAme5VCXlg7ggdB
aPZVYXOFl8RZsrV6m4arRIJQfRWwSYiJcuKtfE8YFe21FxOZR6nw29DmoRYSHq4L/SDKy1Sx9fqY
xSyLl+jrynmAFsh++ZFDvWu3Sn42Rv7WgWeP4/BVQ+JHoc2lyQ/LqQfrucyOBdm01ALGx5IRxvgh
+lp1Tba4Ut6VzTFNFW8xL3nt5CCjz6uvk7GRXh+TikTrRhAEJzLTkWd6kXfVQ1+THKyPDmWTrGyh
ZZqfFqPVznvrHzHGQBp1bsoAe2jjsXUndm584Ox7Ttv6vU/MfYc7XyfEmDVP/16xYkdbDW2TQdNB
yb57ZSWCt5G//7v7x36FNgwH4BaOAjCcQUfpQ+fD7pBM6DrevBWieEVoUYjwR2WxpvlitQfZZsnU
7T/yyWK3q3TwESxnMNZTLEUui58q3ysEiG5xQv5NRAqsEZJoCp+YBEUCLwUwZATZV45R8y5xPbOg
IzEFbwNxwtdop2SbCq0YKkuDImXLU1/Vny8G7LOuQyN05ZNMPMxno32AV1AyC6UY97EkpuSKkseT
r0wH3WQkYHljwOJQwlC+Kv3ljV4DCQIzDm5JCiJik/t9U1+5bNOcoRBnB6B22vuU9n1WmzSjK4wR
Dn0EV5+jAupOX/Nz99/8VohZ1hmeoECOCPNci6B50KPgUGCLgKKZ8Xvl8sWswzi7YEMraLhFefpZ
/sSfHGPPxGV4YR1CpvQRfwep0qoByIoThwHHcqYbLowb5Mg3qyc7DrQjx1tWH/jQ/IptdOVKyBGw
ThNzxBCN4TzKokASA1W/UMuPj2qE7uDRRWc41B96d+AAfL6uCt2rC5arfm+sX7ruWiPeid8ikrhz
AWwp4NjvPtkiroRfDBp06Yx9oTfm7086GJ3Jabsm5wcRhyp6E1O4lLKdGcWgnsT3qiyDboNoxmAc
XfItlhdJsqNqR9KolH+aGBZtPChGAnGSTuTtts8lFWP8vObCXcAGOi9g8Cbq3wJlz3jnS6TY5L4y
zYloZJaEJPf5j1LtRSSIX9R0jCyxLnBXSUEIFsGi7u6Y+Zxf8XkCLpoYntCfVZnKI1CRdlLgIA1n
O4KH75D/M1+LFm1fy04IZIo2MjXnjnawOiGrVqaTBvIh88yCjMFTETZ+XbXMWX9DHicRhoaxLQpW
NwyvmaclrKb4GBYIGGLdi0QPGZAAFJPwn38iEMLb86spkOXhhE5WCmyC9+5pMG+i0jBtgzsMTGP0
2SSYPxc0w1bhV3Qn2MOMZdStmazvQGLOmj4ySt4rzRv/4p6UvkWy+IAVs8ACnseO+N7RtI5/5Ub/
qWLcMbfxHUSkNGTN7Ezh+9AaoP9L7VFEXldvJ4GDDa1tyLu9UJmMKclGlaC9HJPYKzpH45CTkOuS
F6Q9r1SjAwoPQf5nGN9W/FWgd/KnCxPRKfpkijkyeO13r9SbrGOfBhjSMItNjZcjlEMvrFDf8U5w
GRpgEWZp0/ltvpcRf3ZtrI83E6DE7/603GsxxV6BBoCnyRhwSXankk3mWZ2bJjuDqbFuODqhzJRs
PbEmrx+vLK7k3KG8kSNEl5g5u0Awj2MQMsOD3iwMgIUWSD0q+crQC1QDe3Ez/8qKlYqCIdQ3XVpA
5A7YBpkDQjfaAHQIqTPO6nxaDQTUC/FMjhsLJsyMBpOe0EfQP7GdnNf+6gygaN4bsfxS35684qtJ
FHsSG0wmkiv2ztdph3KwDVYx7ii3+60GZLDrfgxtsfrFZZeiZTm3f1T4KiXG7VkGw1z/I/4AdyPv
K864dEG3hA6QoL808mEElNsn50Xh8wObT4+sQR1JiKPznudLUV8P4iMCL1BgKHJiLXhTpXbKFwGZ
DahEAJnKNWTXrJinQrDrt8c1TM+8jWUH5LVMEkB10cNPndVrKN7esH5f5pc+ulPOIOeng4yRX6z6
R+qvb9N7WnhiwYm1D3LGNQOvOSPRGePJpOFN7COruueq6/7p1q1NPeaTb6f/Ez/NdlG9jtN+sL+N
uxS00bhPqGjuOnZJsJvZMY/WLe25In61yS5z9XKTnckNQuSMJaXfSeOt7PezRidh7ad+8LnxnIjR
urzGrqTyMWzao8BlEh3w2tDqURNf3rcONW5FBlTPfcRKjwgxk7/GezHc3/FVGOeQleeKXfeTYaYA
A2hvzEvqBCloTJjDV0soMY3SS3cV8XvQPIarAjla2gptYwT1vtt1NaGluwx1nRZ/qOOxIcy3XHJW
jffasFiQ4cDzM22Vq6DJvNyTo/VTv6vRn54ezA+U6Y2j3FEtMbOCLIo3GPHWtVQoUzn/dWhh+zed
hDJXvPk6zq5KHGQD3rTsgg6qZn3C9wIYpPhsmn01xx7D3dx3Md0r0uS0c0VQn8Om5FYnOiBch6md
/vun+FL1MFtkxQsMiiMG6MpNmJO3voJ/3GAP0g/XCmUczYRgrKz8ozP3SvmZfiM9MUy09UsjPjTj
TnwvW2L1djLJOs2+M37JE2b0Xtc/8D+4rRNSIYMZIp0HL/VRVz8ECZWwIYafdiQzm+FIpoGQP0Q7
hPP/2vA0JesEhXRnkYAawFchKrH5bqDMqOek8dKUNFIuUVuM/jh702PrkZlgWL5G96isn1TTCHso
75C+sCW3jStqfp7Mig+1YZYfzSZRz6wPb5FMrrWEtLH9hpTPNbqopl1KfBowhh+GNHm5q2NW7KLX
JNe37I3ihuxJnXnF8xBDcZTdON1rGvAv1ppbcwXkrV4gIsnVg1l+js0G6dcf0s2EwU6mP5jsPYXV
z7h+YjkgISskw2YJtQMJS7np0OcmOwImDW60eJVhvGvWHV5KbYd1MyOHEwFNUm+Tzi/Ge9JuITrE
uEO0BX9S6aNdERXWOLTU0y9mWcKnVM5fpjL0oPeGzDfpaKSzjcGuyDiA6Mwln4odc28G6jnsVG1f
eBTAg8MuDn0J3pmIKvcgsybl4KVF0wB9I+ewCe4V0llshZqh9JCOvtyaQcB/VMsIeA0GcZgbxfLV
MEpbWuyLYZ+lvbVgGcIh8bwwdmm2FJAx/a8q4sl0e9Pt+gsVbiQRF13bJvSsp7lsHs92o7b/wuFH
wU3GVJOoM6xTQs7kluBqslQSL0sDEzffkx1L8suKhE3GtqXXnIU0eAzXIXDwVX+OERJDgBT8nuVW
m2/nvzYyIfjO+EllrrNW2rX9uomOTPhxYADPCMM1DsJOdRkpFxUYj/kqhm8zkBjQL41p9Z525AEy
UXmQviOUgUkww7RX/ogKfF3U9kI0HmpmaigmYFc0HwbxobSLQCwrOXiZa43BKWtDyHbMDyqf3VF+
pjdi/KCkTpZiSYL0MnxKuP9HCewsFyghsctCJPLAM1B94rM0LyFOa3p1BMaskeJjVK0ovOUTZtY+
nSGHS6zZ2nYoT0a/r9loTdC7ej7HNN+yC8GirfZ/knonHyA919ZRBVZc/SOcIsO6GGnbcfj/v4fY
YWw/SIAh2WUsgNKfLOk3YvqWYyzVk6OZ+8PTSwhPWn1GwkYrP1n5jQxhCGeiOK/JASEZJE45MxEQ
zTr7QBBWEypBSmvqA0yFZXdAImUw88l4GH4H0wk55zXhBuy30s79cCizwinIBZJPJQClD6n8ThmU
1dWDbTX9q/kpA1mo4bVAhWHLzdMsx/uRJVgYUPxNNgUvOldtpRC/Fa/gX4gjsjMiINEQdXqNgz+o
qVvuJJQboY/7zNLASX8ln/Fn/PaYpfL/LBXIGpTZMV7fvGblj7yCpy5Ha8q3XvaH1/DTqYdXt5tQ
ZcAWGyEiQfCFLLSi9X4xiypBMCNFA4s4/Q2AFtP48wklbEEDGwwicRindHQ7ME1RzBaDbEP5pEOi
7oxdav6LtQU9mZGtmBtUCvo0T1e+J/RHPVMWjS2HjuwNv8YQrfgt8KHLYEVftQN2avumb25kLnBq
iLH7LaXBSaEjqkDVDy0tVgeb4bcVvpSvttjOzFLT+MOc38yN+/Xl/xl2qro5nRCAFmINd5Zoc6gb
H0Z0LWZe27pjej9+CrxqUq0tDPEPv4gtozPZaMJqfvhfhCy7uBlTfauQVYGpANfL6zuLVvz/jiK3
GzRZX42XfDC9I1gu+7wUmX9zLOotp5fRbcNpVbJ2N2DdOKl2zl7EeFmbhvkJzNK3xwwX9US2KXrv
xYzWXInKusqvTKNHiPMgzA6pYTfaD0AXgozyOzGpoz0i3IhZMrogMHCl5xTHCdyNPrknz1MKJ886
Uyw/JY/aOO2vrbTO3jsdQ1D4aWh4/miIHIJPczuHadAc8+KvDu+zTW+ONhBMn5N3DKx004Cwo/Mo
ibkQzjHkD1EjAsLww3g7bkqGNu8g1hgiOPHHc6eE66aVqNS9RDyQKM/4VEacDfgxs438ayiu+Aem
J9Kr41AdG2DTyk7MGd+B1WVO9loSuUoHnm3K10YUCXRQT2Z5yAmQUU4Mo9mR18o+ytP1bGpg75Z2
YAlKlYxEYrIYBwIKsNmIJtR+8TLXtj2JRA7lwqCfysIbdfwQy5oqncMvcnDM71FZNKySIHEQho6K
kDgG9B794Oq72kxRvfD0YcdAHdgjk8d9sImHbahfdHA+jCmHo/G84TJ+2n9tQ/gmmhaVnEBOWxCq
tPA7ZnS9tuLcRw8LQ69EyYTgwzYYPdPXJY+2Q7G77H3m2uAVCTqh+Iovk/xPEW89+mbWWnj6V8Qi
ptWPDl4vYugwuAVfqYRbNyPIht7Gp1GgC0GXw3Bj66MxhBIYwr45Ac7m4+VFygKAW4fpV/4si5sQ
RNhVOrSxfUCkgiEi0lkwiMhnCC+57pNNB8lehp8p8ZJ+21GT9TvhEFfumdGGfOdG0uGTnKGkGCEN
0FJb2NJZEO0bR4xZ42m3oWWLyD3F6pHKS50kPKzz5MZWv9br/Gb+adEKgPpZMdoutfWEm7xbTiSz
dTvJcBirIPdIgLGoWCwKyAjqNv7XT5uaAHhMzoRohTacHhmT2IaZl7mb9GWtOFy44CRQy9s58N3x
BFcZWxDD/cnYadEZGG863KYnaj+MLC7DkecPOuP3WYQ6KHqgdoirEtq1JNHlPwSfX2fMPTvh4Akd
yCzKCxXRPiGDIbkhWklBv2CNRZqMmAjFAMuuaF8sQ7x6yGUz5u4Culrk7nAyWYUdR4Q4VJJ5uHtP
W/OascGX9+bpLZ6y97bwcE9BuFrB+WSvqfrMk3TaSlhHKIw7vMGIk6hXWWrKP5Dr4PfSJUDJ5veD
MSLyeIlHw4dyBaycpg7u9uBibRTWZLt447Gj+l42N9xrh9cvv+g+qJEpgKDQfgRtw1mI5aUfbHGZ
7npnMueZG5mnbJKP8ue4h5IYzxlOILOC7IriNud2SG2V9g1ajkmmmvkfTn0zfOGv59OGc3ImfPSA
GTh6YJhTzyzsWtQYeB237AO77MxUfx0/A1YkIeAecAPiHMvFoI1uDNIDLSfRDNsJHTcwwR8Su/Vd
hiIKj8jFlC+hpx9HDZ3/Y6BCfN5GsFujN2h215AiiBxnIGOeOxQ9N5VpzcicpHCXiprXs3QxAlWp
VxmOAgucqHpkE8CalW5J2hdUm9V05r2womusbzhMYFfSJ+b02R8NWyrlLKPMLsBI+qnLNnXqbF3x
RpcQHuJsY3fEoL1maWeFX09oJrAcXaKf5zciIfDLG9V/angnXat0G4Hv7ojgCilQ7aAKqRFoiMdM
Jg/dwTbPsDPXVtLz98njxZJa/Q9pbcboloBZoB4pCu5yfMwaqTyfRPp9Crblk+jHmleYZp4IA1cU
2vHTJ0/3BQykctXv7spbxnQ11ubx5kguwI595Bvydt4FybWxt1yVePqXORKzWePciMuxY0KxNKJ1
kgXFPwO8DgziK9zCyOVkHAUmayz72wXrCWX5/IJHb1o7BGTkZFYjvkKvDvzXHXDOQ1oTSAx4BjAf
jHOIDgg7lkF8kAt8/cSL8D3i9bAtM0CXzDYq87vaJXS7/25Sj3eY0aBhs4cnioezB7U/abckPf/O
zgg0cs9sw30Ax1Tc6uzv1n8DS49yQb+XPcJlobimrxhBsear1E1AwURtdVZ5i5eVPR2eex62fD8N
d3WL4UDCZoFpxayd8aslmW5a/BGxS9TiTLd/nQFJrvgds1woK4epe+9LB/kI1kx9Oy9iOhg3jzEY
bi/dM8tYcI/8x4hEQcUIWLyTCsn4k4YCVbNBNC8Vnl1iePmXf6sBtpNFfnm71vqgfc2EfyIRGSNX
NpTCFOm7I7eQopbP+RPyShTh2UfOLHTHSwCyAJhgstiM29/EAUnESJ24OLIfICIygH25Ub5nFwDq
KnLe5Y2SjYWrYEORFNGQoWclYINUUT45e7bx05ddcDrAxLnwrKXhQUYkxkKJEcOsTnfYpQKm5Hmk
CWCzCxu41hFALDkj9PG319bQ25jJ+20e0AAYq/x7XuYyFmRxbwsfyKbI08u8WF2jfzYat1215jZC
yWmQa7lu2M/BxUED/oKSRPYG8+KdOHCSuya2IOOQHiTTFrx4tLWvEYEaJxM7/Nglz503S3CJNpaT
PTtB/fUPC4ig7zioDTCJx1nTSXtYc393KUOuS/ZvAIdluvSYfLsWg+rsiVc4gA9EKHuc+0p1yBiH
fkHpaBm1L2ZHB9UhSg5pv54P6VVpQCWGU7PI2lV2eVk7ZN1QfwrLj+nhq0PyO3a+Me2eyrpTf7Mo
MDmqmv1MkllIpssmznClQL9x7kNII2KRCgST3sud7vGMCRw2/d8z94qV8ehJlWMea/pDAivGRmbX
GcQ729207v3wX8zQT12ygpkaJ2PEh0xRd9RldIp7bh9+gX8WJiCkzPU2ZCHUubK4Ur/Qge0F4VpR
mVYcUVjVCPDD2e3pno0QHxNSdsF8NSJQancMnhBtePGPBHCUVmsRD57Ijg3cY+o/QcBZyC92IH6t
6KtQcL0S6rPQUb/8MT2pkMNTwHE2sEtlu0yV0T13Ql7YEuWiygo9YFkN4s/44HhhPcGTGG4Bb89Y
IILNuf4ehNdirGb/yocMjesNTteFKNV+VQPrWYUYp9hORzv/qoVN2J2y1iFgEqKvShhzwSu7kpBH
naYnLB9G6bsaI7d6FpOgvlrvTVpvpPdWOjE4Z7n2YJOT4NEfbhUbnJIzqYXR7IHbkZItbj/F/Oih
nKEA22ePJ7OyRYsOA9ge2xUSkijRP4dguFc4tYnCI81NZNW8fI8e49CLYEDvsrWJp2bJFfkKtxU1
n2OBfsgFALDk0rR0JxVeo5ZgrbMMVRjoC7BIGYWEgrof/3uBNXRS/Cqgv7BwvR5RQ0vpB/irsfGY
qUJt2/Yuq/kOdbJwy2s+3LvS8J0vtG9RObf/kjMauPxaoriu/NRyBp3FJ4PgdXGJ5DVPKp9hXbnm
i7TVa8XBpfgWhca0puoiUsKXx5URXvAjTunDTJyuXqfmYVIhfLFUaTzGeIO2iWq3fW2BOWMpwAH/
pP4e121n4+UWcd0wEjoNwv51IwpZRsYnMdejQyvTdYz3MezcuRHgsifHTyWiix5zg3tccFMuXrwJ
SLiGX4k6QnKUkpXPTwqML3uYpGwkhh8hUyBYj5s8IiyaNkkzV+Y27j1A50JD04OwIyKn2JOPVujK
2rGlTqUi3uGhggVKHC/yu0XznaRbMT4wYNHRnh0sUK4nIwyQBWYCybdNnx+k1mNotTDf63pcIdWh
CzHJ0GiiT2h+BzW7a2wnRriFF0ZojMkTyHjK3VTOSP3CcmN+8HbElGvwWxTJM3Dtd0iuwp8oYl/H
0/3iTWSDUaNHoGX4ktD7rwWmUK+f7q/WfXInK8SQt575FsbUUwOcv77QY6FTm52L41L7x/E+LsM9
VtfXVRquGJBiBF8xgeAtGDImfW/CdRej6RpE430PtUMMrn7oKfVMKRi6oFTPU7nSKDP9/F8qCU43
DjZ1d2K/q8+R5+XpMGYXLXQhmI3tN3qfbMPUSTUIuEJu9GJNMZX/Rmwq6YbjSQsRHOxFhOwghMgI
zr608PEeHyp0bdiwsK7Ysx9WsxXnKqsH8XkD7YeL4M0YkkAbGgx9MwFizNjnNv2fMNxGZFDidwnu
lYBxfvZi2ee0VIw2jFPT7VSwpzg/eUC0nfl+RBZqIMqYmhD1LtDw1811QfRn9Ae2RCreR9Cl+l8p
nI36MqDScKv8ofC94FmEguDk/0LWsIWvfsx6sRFtG8u7EA5VvQXyIBhHPlckAKL0sBj964THIG5S
V219Dasv8s/E9NDry4Q3m1/XA05cdHzD1+uCHi65di/OK55zhndb/lKV7iXZKeeCIloDxnizV2ub
nfYopRFBl87kUv19c65KXiody+o2p0z69RdjYwxOqiW6GneXxDiDgSypaAR9vwn2E7ekJ5Y/dXrX
2Si9/6LT5L75J8bPylwBjovgNsdvnIx4St4BmyE4fhByeTmnB4x0qPYpCQmi4KT1rxamiOCdlCai
0f/H0XktN6pta/iJVAWIeCuQQCgny+obyrZscs48/fpYVaf22dW7g2zDnGP88YcU4SR+eAjZDFiV
BAsK8dpLbPEEoeQfAzvOJO4ZxbuBvw1Zw5HxCRMAIIxH8EbAzEg6PKwGciUuWQrtWLuao3eVp2vq
l7RmvRZIeufQ3OGNTBpk0Yi/4/4jlE8DJBtBCPhI+C0jZ6VAgcFeYG1ROMjQkBKpTS5xyYyds6km
MG4Bj8lSYiKTIDiaE2pHThJwExZB8TEgtYx2GZHx/iuioZDmIRUv5kuWvko234gYendyBSveNqAQ
1CxZzZVFgTGE7tV4QzJ8H5Hyhd7FRUeKemLV2sN2NIVLzaFFAC/B9J2D2GJcS3Y1npk0eFCY8tOv
scf25rHcTwy4G5nvTOdDrvH3hkzPkPHHnLaHrKK4dlZ1PoVFyTn7CQKwKKkeP6vqXFdmVeJN5rLI
CPbFwOQVt2ZJ7C9WN9rdhp+InyUqK58QQcJK7Fy4Nou/HmltTlYfAoZr/12ECu0pZjnLFQ4KFUnc
0vCG0E6f+DcKUIPsOqf34y6/8xMuUbIm/q/WkwkSHdV10tFLuiLachQI7VItObxLDCTjif1mWC9v
AYcsIIW60yRzHL+ZTlHhhd2vZLxE6Ewimqq99zvnujnyVU3PxjuICktFy8icMEQaGo7tXOfl3dWa
Gwy3qljCDGG4R8JVMuc1KHNYNjXkuZG2oYUd+TJpq/vWt/QTkACu9XwDhgTXkjTEOZoRmnumRcA6
HMeENsK4TPGPEYFK9ltgt90iOFuFgc5inSJQYPARqAkLUTlVc2W4GVK5IJv6Z3z2UzM4ToSOCNuG
n7e3g48SrhgLJvnIMPsEEtM85G8On49kL5L2He8EydpuF2zs9QlWBXV8q0JEW5RO/nAJkbiOqz4I
zGezrj4i/B1Xo2KbN3kdeoXeL3PpH7A6Yknn2u2uMYIYfHCbEU88Qs/UTKtLeGZjAqtXp2Rdv8F0
aabHNXiVmTmglIxbSiygI2My09gK7OVdXaPO0LXNODo5MQB8lQXighP6LjiOvHCqi2JiEvUgUQjE
CZJ3K64Nnfd7Ds0hgqwcdiXIFiKCnCMGmwwqvdsAMbvWP1E7cU8DIKJN5sGY8gOaYeoZqD9w+Dz9
TNGgSya6bfhHyDdWc++XDc9gFktMBgFZf2EwzZ9UkULAtBZskuMtObM4NSp/LqhcER9J7FQoWYLq
tJ/MzVZ8jmh7LE2DOBW2sFNLDQHxKjYKKhv9SuEDPOX1ag15SuOym/GvnzCs1fKVGKdkuRX/4cBP
OciCby62PqIFzUq+4dhF/Qn9MlaXHIkDsh2i/zM0X1b2rOf8ofjIQVPlp/bKbTvdqxq7qO3vJNPb
N8OPFB7JXT+SoAgThdLuOYgfwZ25aBYIfwZbImHV4klsiZf9GjyY+kpSYUt2EXa20pYxMfRb/eWH
FHjmWEW+6vZQALYYGJMabs6VolEIn0Jfk0JmkX+kCHvN2HStmdek2JuY1XJvgxyb+GOgJooLoGiz
PQviYkNT8LH/VyOJ4ZiQD9DaC/WfwL+OAhxzSXzAYYqI1BgsPOABoez28KHony0r5VgceN+67ltr
6D3Hn0Y1Mg9l7OAdwL7Q9Q/+lfZqGDeD0o7mIBHa0pG6yd8YETZXoo+O/3IiyxNlh51Axd8pa1uh
x+i3XqAr+dGSuS+GQQ8/Rk/kscjrsVqoh6HFwnlf4jusVz/YGcjpA27SUofZe25EDfe6RoiLscOX
pqyXFHpgxmPuGBm1Qw138DOWEehuFnhO/+ozz/5oce6uC+gkk+6NEXHYYk9Ei+R2H03qoq7igQXh
6EnbYW1fhd9qgB5wNYv9sZ6QVs0zjQyCXVS8sawFvC+pdx5lJuMTRqZqsrV4W5/BoDC7CDapA9ER
OA4wlANDAblaOHMpx3jluQfdhrU/sy8DihC/OOPTGGgJN0G3AeA9FjyG/B6VyNIKJvL3QsFh332M
2gUViAp3hYU9INPjQm8YSYPmHILJ8CfTFYC82jiTbM96vAx+lByAfkZmkwcfa0SzwnhgYZJn1w/X
/fJkMJYXWBABpj5k9NZLF0WvZ/bPujsi5/badxJERI4fyIpEXdzv/OjVBaRI7uLKFuJT1+FFPOEh
nJAI6iSc9n9Gv3KgeExKNnvaiRl6skObvGakGbyd0zwAc0GZtM5fw3AIaWlHZdd/ZIRSY7X0mPZo
ByBNSNuGxh3oekfmD0AS785tzhxqN6J05JDn0W5JSwGRJ0ZrzcI6onCt7bL9UFA9IONNrXIxJ1UD
gwRbJLIMEjPI1JoNtFV29iQ3uC9pVtiQiRP57iQdtZfyIvO4OUpHzlIyVS7a4ObPfMdLRP0oRDjS
a5mkAtGM3OUHbReSk5kQnLkK2R+cUISZ6Fph5ebe9f5giS8MIzAXxptZJjoQ8BQfl75LL0Vd3wTp
gTWE4mQSLiEb0NbX2q1U/gnS1ojWC1JgQGjhiqAoVJQ230P0XT5B8aAxCXQYbKpki9+K4p3HhMn4
S4PLXSkvD3agd1CzD5QOgxlGdyCSJ3QkFp2VRPiGhSKwr07ZnO0woMX45htbPmOCWTBxoOLbBLhr
omgHXzJg+Gcqog4nOZAiGrg3ejsjc/mCWu+0AuYYMJxORNZdkZJulk++VJ526Nh5LMFU0edbWfoO
5o9iFcAjpiGLoFAgvXwfZwYDsobtDMig3SS/WER4ZeodJBlyIbV25jorXqPRZX5TXmDvdOEApnlk
odjQlQrAKwGlQvcHyE04ZwmmeiPItjrcELIkt2DCG4oPYCP9SA110WdkckJsgjuxgkogID6Z/yiy
Zv8JEQkgvUaxWRI5jwJiJh+AwTyPWFlbjGwQQkPYUeYMvjwqlMBtyKWVHOB42DV/dFoyPCRb+BOu
AfUq3I9H+DbMutBce8+gc2CN7ngJqW7N/783WfXpmyaGmdppnTxCjS46s7N5S7DRsfm56U0Evm3P
y5ZWexgEk0BCvE6C8m/q7tyzCxrjyTRAOYhGqUexRoSepaDb6dmrOgTfODXSZ/NqLPJI5yhKs48d
FbMTw261K5RzMX4mPuIU7ECvjFi4ai1z+GCttDAO/E4QBlwkxm+Gu4AQVZS8fOnHmV+/Ga5mx5RS
02FzgvivAidz6WXaiWuq4ZuP8FPgVcOO81QWvxlL0WIXLXAE/o7Zlgc9Ge4eMzzsSdZvfekBxCur
B/T9WvNi0kcAP58c8pZ/SqEDBnQSiQCvVdM5UHqQOaTf/QCit3ghSMUe30bnJIvtgBCkPDBDBrie
aNOmGHonPNF0xZsWFmX8KIAEm4c+vmOeyLWPgD96yc+JsrAEjwftGPiB1O+EWTGZbJ+BGBZ/1yBD
TFoM+2uaItkzZR7ofnI846KVCF0gz7Bc/eb+XlfmtFiiWtLxDwUBT6MOUigjtlbaTYpaLVqycdFG
Ksi7DF1oQirqpJNoD/smhn9CLK/rxUur//Up2RM0vdo8kbSbpmTtwi1vs8WHDBbWJvdquIeFo+bG
ShrOeul6AYEaKgyvUyOITpeySbVMl1ebJiaplzBb9Zwcut8ln2WiOoaWLFJRKq2ElgNNGahKvkBK
i5+xYDViRGkwo1GwLQxCInfpSfBepdFt2+KzvcVWeZOIJ0TsW+IfjRHe6w2/8lYrppwRl8UTrXQs
40KEWyLZn8to4bsIELLxXiD1j7k84nc58oBiH+SJEwAj8bIVQb1SAbECb682OzE6E1RhBcY+T07G
R4gInGyj4YABNpC22m/ePBcDciCUC6PyUJE05FDKIhmV3XyCcEUP8TtVv0L/n2LQpHRL5v1bd9Vd
3vGOja8BIyRmyo20U9CNL5E789F5KMJ69RBQclWYtwvJACWnp5rYPrVtAE0AQ8iOyzDU5vJaTHYq
aFkc1KzTlA94HMGfuBd595Y9ncK8fFrU7xdQR/Mf8WbDXo15EP+fwNde5ofCMAmKQgV0JIHjNjPA
+no6GAuu6/GQ6weJ3yZNf0lhSsSWdvgKtIHXkK+0IJAipj7AW97G9gljFPgGWgbubQHqQF6wTHCX
bIurRzGITy78mgXDwwIxEQhF0WIfPWLaJKdzZ/rn8BPP1FLHh0BeHFx79y0Oj+CaAoRuCZrQbXIg
o9z1q38js96X5+9K/yzP1+3Smsu5yiO6fQXreofRO/W4AFwFObFw6AN7WpM6RtYbjOY/rrCh/m1j
LmbOrIYgQ51XFWxDsll1Eg+39cA7yq+PjURqGm5vc0mMsXJVT4S6Bhk5tzjtm3UNBCUk/whQycmb
JblVsvzFYzlyRsQP2jXoDbxjsUIaJyysZVhZ3s5vaZH7YTkIC2IMqNVrhgMTn5T2IAcCuhNi7PgB
5vmloPZgwJGaKZeKfDgGMFNZoMHhBFYlvPtvEUmgTuAMOZw+PlEMxlilcmIiNgKnJpXLLp8I0XZ8
xNnkBBtMy9Roqbqjn0p2DmJQNN4b1//t+nfbvkoCRRlkEOsRU2DYHcyxw1NBjLBkDR+zTBY0yMJ+
vQRn9ig6qJ8TUgRSoa3MTEY3+5cqM/9NIJmizYNU0J44tokamH5/lD9wwhRCedzILLL6t/RvdtBm
p7yc219QKJLSsIB7BavxD/V2+UW8F4Zy8WrQRy/RgMs5AKyLpRCBCtQXRAWXAivxWvpGaiMdFTwI
nFvCRWi0FaIT7CLNbMyQjB9hwzMWobG5RYC+I+HLq+BCLMYM6lhS88edouC4sZjkDNYPU3nzy+U6
WofLL/mp/CIkS/6Fm0rchWhJOFXY3UE8tTvmYP7L8NsrTu9gTSmNc7PPlQ26CkpdOb0bn5p5qT5C
kd1Umcgjhjh6m9k7QoxEs3wC71R0iI1L5/9Ba8iMf9GOOkYUFo72xU3Nbo8dC+MhE1UYHGBVxnW1
5OyFNDBumrr9REGFtYjnuDEApNnwOO0oaIhYZBjZNSS1tnyvObh2rBtP0dsoe/krpM8GAfyKk9cc
eA9jdhEQugU5MfJGJBYOWI0IdAOBPf78rQzzjjYh2jR7KhuzRnAEn4Q+0gukJ8EFWUcH0i6N73L1
LOAIkoPqz9LFUfrKBdopgRt4u8hq8h2xv8S3rn+F44c0EixvpT/yvmQMyt+BI+iQA7MwnSYO+c1y
RQBzpA8w/CSTVWdFOLXCsOloLrK8aeCDwfvsRtZl7ZVIjvSpOp5iJ/q+vHGe+ycSd75R+UYWSSfU
NMyPzw//kTv6tyK76D8Yg1f6oxrnsHVQXHQUDN5cCJt5joIoXLFMCy69JJ9WSjrG4CLyY4fRPsjR
0nOeVNL31vI33AHBVtqf+KfTCAl4O1xxP5drjnK84IeY1xGlAk6c0cWmk/Ld1u5YnwgOGcd5L/5T
SPWrHeWGVpnz2OGxQB1IAGuGDdgnLPrGk0rrzzsXf7iSWwX+BdQyOgm7IPsIhnlo5SvAUxVw8TOU
8w2/Ugxrk73OxoFbb7vwtjpudMyox4XFl4CYpv9u+i0/lEsMM9ibwcD+ECEl3goCPH2y3KEUkqZX
QOASuW+7NDuIj8ghv3qO7Qpne6EKjYudQjrWi33C6Xz4n1TjYWaeKnku5tIsXDU8VHpqt8pugIUl
tonG7M8BB5aNRbLzN9oHDnbUDaZw7U1khaw2/gf1BenyBPbCMqAe+V8wXlIXdEesxYI7mKlPxjSh
swFZLmzDuMo0jE323BKnnzLCduF1ZPiT8YekZQ47ddqzCrAZU+USPegtdTQAdhBSKEQ9+VSPkG8D
SA9ja2+zc/sF047bRWBwRDp4PHNrUs79zwSksA9fbBHEs3SQUOO1rPH83jzp0RHM1fMEeV85uUfM
xMT1Cfe+s7Xfua8dQFqiW48PDuLYIz30fxdYX1LtotbHWsWbe469i4DI6B/SehTW8KVsBDqS0mPH
BAw2yu0IVuiwkLDhIjzyYejYiDXip1gGj9Bcetm4AuwkujoCPHaichx1F3NjLKNmBfto6N9DpbLN
5Cfh4Np7eUrDLWG+lPXod1SYeAZmivXcr/6WZyxn4OKk3mW0F3BAA5KKNOCyPSrNiaTh3qGwiIAU
Ld6QWyiRPXer6jVHOYrfutrdyDnoTr56oEE+xSChH3nHasJ/2fQQJl/F/1eaUNhnsV2ToxkeOVHH
K+DHzPOiL1ucK90aYZAPhDNL1b4iQZHmihX3KSRW/8Z2rKHSeaGHADWIn4hxKD/ZCOKRMWfx4kVr
M8fPf6jdS79huQnCQEh0Z3mRql2efo4jGu/oTmOvnH7ideMt485o0dsjBV+wAq+a1omnLZGapDLf
RmHv8c3r1pgRNHBMjEtckJ+L6p+HmKGOL0JhF/jeBheNLBD2hY+AKJjkQep6uYc21YFfxRnpskTk
36HFHale/WmP4pO0C381O8yTK0oIcGs8ax63T3uWUYKA9yUHfqK8pqRRGexLC0dW7wiYAF+IauHI
46eJPrR1iOqQOUz7D1x/Ym8PcL8vJDdA4Ox91uPVb4nyR3UcbjhlapJ6ou4+uxxGm1hFUIx69txF
v9nsd+Y69LcAsOzx/B8fELQ6hLowC6DN7V94IqSs3hE/iWpZOdPNiMQjecx2XRgabJj5AqEc5m1E
WitUmAA5hDSKG44Zm8c2rJ8EAvU71eE5S0zjXO8o1x1Unr3kdwYNxI3SXcipRIfeO6zFyDVrUkav
7ZONpog/CHvsW2nloFtWrBqtC+5kDcwuutQFG75A0yITLmHhG++CQq/Dq3TCSrDCE9ska0T5bs92
8Ubix/fuVfFKgcr5AANZa7Xf83ZIidsnm74LmElt6/jkTJ/zHWNwA8aB3+7AEXRbwkCjkxGiO0Gv
nAqejqmH1NY3QujA5XPz7QXTwcRKpQ+iCVsI7Dw9IOhEwJ6B+KyJw3Ma/rl/Hr958eYZ5ECZ4KYg
RSBxmYxqGs73iDSxSDMK8+JvIhLsC9rCaGHi6oSRwHX75r3TAmfZu/r6gTSH05N710/veYR9lSHR
Taf9e5FAy7I+8kUheYHbat3eKZk/qbtH5G5iDlZAX3EcITztXyhfpuUOG205vA3ifY7xjXxNJT4i
yUfJx+tYHOJNCd7zBd4iticj3iHjKcls0tEX0A7hWFzBOTAI53258TCnlTfoMdS8CapwWyb6+4EY
g0tsF9kiRcPFo0UiX+GcKO1FfNb7j541TWv/UULKeOQd2fLR+KhrfGxxflZIqzgwHnm+yABzN3if
ANsrDZ0ML5iOtN9d6Du93sLkLLacCnz++sk2anjkcyBL2/E0xqjG+ZbzLyY2KNrC/+M5jsUHvanp
m1syZ7k9LjU7G2wtpVfKGW3eYqyxSPCqOXpckk54eXBxwUDOfAMH0FI9g7+hPCdZdmwuKaJKBWvJ
L7/eZocBp5hhUhBczMfU8qXcQv9gzF0vLH1sayh1N0gSQGZF/hSiNejUH+QAB0Hb1CDztOBCMq0I
+gYd4CwlHiTv3kn4Lr/5OP23svjjQGOBRaIH9csiaOmfZPoOF83tEBMRQbYSMqczfjWgYgvYYYsJ
gzIZ7WdcR/uJBnsSVknfl6js42TE6qAsXeFe2VNvI9leMs0Ph+BB9PZy2zHM33lUJfmUey+dH9fo
3Tll48hVereGMeDMmYorNu1sSZxif2FEX6jrJVKXmMHWNPa1fFDQXZObnNN25cUXLhlCYYrgd+TB
zMz4xmtekJr1N8zsXH5lWVTB3tC4+5/LxZFgvtkFj0Yz/pmrkckSxtuTfquApGwCA+2vv/PNiZU1
P2QoOCw+N7MVUhs0eSMGoRWVEziRHnwdJTz/i/cV/hW5MWIuYachBSBcCsKHMkXBpNA0d3MS9ujJ
JVi/x8cqTiwjdfSaegehI2fFrkAgWT3jxS7GLUopJyd+FUOU9L9JsZ8Bd2R8HO7yV8b6uRgwjWO/
lRfkezhsiK9MPCTI88jkBc3lYfdTW9b+zfB25t+1L7G41vqlrI/5LAXq1su/BMnDBghX3CtoWb+7
Yp896O8SgZ7abwmnZPyREwcAl2rWhGQCmnRfTf1ghgIyjD9F2AAylfGVzV/UumdOouTQ5nUeYD1r
Eo3U3PWkrbKcnZ56tRH6dqX8+Owq/WhKNjh3TTMB5csbj0flj99BLRnqrsvSIK3iIRMlcYr25M42
6I5ZxNiScHJp0lsnKzihuyEySM1wi0VCfMMhDDQrOQjVjWovTz71mKA2i3y/jEkmBbJSqQr8NoYX
ibk0GconTi3+liZPV4qKBE1zySTwcHL3hzi9FwSfUpekFMhGSJfQUUbtVRQqOLffJXSSMPyN2WdI
SilxD3wbx31XwaQRSsJMHEymSGqCbgnaH8FBpCvI8ppwIdgb/PpjZRNYSzSL6YIPCXgzCVEq3RyJ
WGfVxvYZTaQ+rDJ1NTIyoR7gC+HFgJ6l4omHXlujzW2GbUkid2iXGO5LK+Yo6C3doAnuKATQ7Mfl
7xtkmAOSC7S79NI2hCGnkITqeRcPO1MYQMyFQOkUYX5HK9pKDmzFnROWvn4KVAHGukb/OF453bSJ
0QZR4h/vA9vIJjkU4j4vXJ/Ss13BvlW4+fQzh2kHL9bIdtuRtPD//YbpJbjk6qGu+Nf9W1ewqpAN
cxSXT9Y8DVu6N99PlJAQv0iF2fLmD78TDPybjIFIPpINQvBA0zvd7xTcGKdoJouqx9yHHLloBoLy
3yAfs+UN6NvAycupdSJBICKHGwun6mKYSOVt3x7Lws3idcgk7cy0jsMOD39UOyI5+YgKyAjR98aH
R9l9bPEdbg2LK8db7DLFklWbaNBsSZQSqiI0Og9V+OaMxZRQC3fuBWmHfhiLIOfq3IaoHBkIKM5L
DlwN3uzE4A5hvOaNZWP4nbu2V8aEM9gS32irCMgh7mNJ84dItYPZ1mcs/d02I6sabeKKFFDwJCgP
rDSAXp/B+hJQPrAif9bU13n+5AqKDmn22fzm429cugVEA8gxGvQnYgKiHcmNVbsNfJaGhBWjP9ca
DgeSkNr5u3hI1uMz0QkNfC118p92OeIr/dJJu3a6Eva7k+RtUz3wNjHjAtzEdvOYlelsizVe4Rd+
lsKHbZ5riTKzZlbQL6R8SLFC0N/86eWj8Axvwi6eQKBUpxjvRClkeIcPAfywP735q2OMiUwoNFGN
kKDs6c1gG/cF+VjsbD33ffcrNE+AtQmRUvAb/+Roq1lVl190rtHfxrGKbeN3TvbfMO1zli7DHwz1
EDH4AkHlqy+CP1sXak+ZbHyFDt9Y7HA20hKkXz0+IwppeG6UVW5gprFH3SmRX4EBqTDzbsEPb2zM
Qv9cIKJaJRjY3Bin1m7U/7dm1EQ1zCBoG26Ms9G+YEx17YDvU52+5fjCVxHRZTdnzxEu2F2VbI/4
WEcjRt5rTukurhhzpBHyi4tT0wgBNLMHdoQauAOR80b1eKPWtWbzEXGgZj/Bg2Hphl2Gbho+4j+2
VKmw6nyrJnd4VeEMKF2TsUo6nxERd2AFWAyjzR/zRz46Cm+8tmllLLxHD+ce0fD/CFljhaSDFnME
DAigzA6uCoA5Sx2+NmHx4s8iyuf6LDJroZuRd8xAd4ioon6KpP/uKq55UmXK++x26VQgE8n8rQME
RrdX+bBw7rTYP/fcGAWWVqBped0JJ77lcfOESQtUGIr7otTgF+ZVf0LM46DHaNo9udoazYJHKsQW
tjauguOcDc7ZvaBG6uhFDK48yjui+8td0fMTt8qlw2kzbJVHCY6VUF/yUGkeSf6xFpdPMBQWFLDa
6qH0WxzgNmYvTNWcR+nGbOwJND3cdJg0rfCWIRTMJrtDFEmqLNgmQjogBeLsKXU4iPEvhF6/aypu
QeR4zMnCKaHvJfniAUL8NguMIVV/m/HA+9VIWyhOfhTQLiVDtdc80+bZxTsBJiY95MqJeaAKZ4kJ
4QuncTirFMbBNMBwtBpg4qtY2u1d/OpPMn8JaqRNd5SqQ0llxJppU9qqPygOjjQ/IEDBxjd9BAYg
h3drZbOedmD/0ZIgEHLw1t5pwAtIcjA5g+0n9ud2cQq6PVJO74eDflE+APmqlJPPzQfat+xkYAUM
1pXghG9edvY7SrRu6amVGS0w8865ww0mIxkmjWD2euuRhMhoB89WIkKh0gO1aWzYLGFKtBVSk4/L
TA/zwvKakjS6JZGU5guSjEmQkKm+dBDN6QIBAJcZAQfMYLVhScwOowimPL2J8Wzmoo3U+EftRf9O
tDN8ArMRaFvN37Yy8iuY4YJnLqCHpz/gvWAXAIYuTdQ1wbUlg5s7PSCnk+mQI5JiG6jfWYdgMbQJ
nApcvBChul0yO7jwlLyif8vii8ePe5wtSxdRx1myPKz8d7fudFOcELyjYzggn+KlloYNM6r+md8Z
U4PMblje6H+kphHJ1039EWonAj4MrU5D/n4uW8cQXWxHJWQ7szIAOCFtVlTvNek+KXN2S8qewMpw
zqFnx7MPm+lbQrsiuFyhbsQK+oc+bMgm5TuezVmlDklu5JJ1Ej7JLYPqsK7q79Zwe4vXDvWgzrfM
MLX8zBo08Rh8ZoBIl7ZbeZQn85zouKVFaxyeTbGbpUvJursUV9JJPPW7+CAlKm8ObbohhrVrCS5G
/T4XHCZf4r+kAsNdee8STxM5iQNhOmSWIDuarsXopBVtk2/NzvcMTspRAIrUNgPqvIrHbi1ACGLh
KckVXTf0WSasTFT5zRl9Lcub7oTTZhrX+c9AvaICm8zlYaKCwk2zSJF8WVjWLLh7VNYGEit6fyma
QqNMyFD1kQtH5Q+OhtErQJF2q42V8bccEEAi6mF+w5s4w7tIgvM1QP2gzAs9ooBOJG2EzFpTnFVH
65IQR37g45qSx+AbbSpjfazZBBHBXZBqVdEDhBN6Bjh4XmqgSAyoPAyAgsTKaGsslhOnUL+ONNN4
o+zkFzQs1CKX4FpGhkBGCVJ+bvQB//vsT8mIyfjrGhuHkodVgCNmPvp3Ic3TXELJBnaLwT/nw0JH
E5z5OUWrSzdH/OwaAoVg4MhEx6UW3MhaayIrCY8U3FKEC5OSdNzHijkKlqYcuXjE5AvHPAIZbuju
EjCyBNbDPxPvtbC5b4Xv/lKnSHPwZMxYGN+VND8wcGh/4FvAWkQIc6mjl2iGNTNP2JgWW8JIeBLy
iVXyMNLvGK8WcVsD7zF81ixnIX+0GNDbOfP1SPa64jS+y7eqI1kCdJcsTgt5DwoTYgioWwqwGPK6
P0cSkk1+AdKQNFIaS/qVS1BY3dpcjAnh6iHlcZuL9kIJJwtOPq0hSvnxCiJqpA+oo7KCtiQbw+Yn
T6NiBplFhgTUsA1HrXRb1nKuppB7erKl6iPrj2Flip9UdsGLNm80sSTRo2fvBBPRPITwUllXPSSM
btESncLQfOIE0dVPf0IEfSLM04hITGcBI+Gp/1kS9avVdrL44fkKFlziPco54MEJGGdaHlXxi3lT
F7/k4FRiNtDvE1EXIMpLCVRqIE9YwqiAJjNOubun65xmFvzmOZCf8i+KCBE46MQNdDKnVYq3gXfN
9+chkDLfpYaeCw839xGsd1E+/liRwhtR0fPNsxQ/NXZQFkk/gs9jmawkIraACpIlQtmOg536g16+
e2QJJz+aQP83f1s/cD8U1yF656yNKknR5cAryFQ4Xubac0rMT7Q0p/6+mFz+HGFh4nhp4nNYOmF2
icNXnztTGFoVkRiK9xHRKjXuet554GDP4tlu8Yky5SHGkpiayZJbI74x1LNBmBq6Cp5QUb1lCs0S
aN/w4RA9p++LeIetSyu+kJeVmp1GqGKSexrzA2nRNZ7KGhPa6MaLlwHzLPp/CuCVSpfXP0IShj9y
rUGNqu6UwL4kcP0BikpfedTkCeQDkhkAhhlO1GmeiS0vm9lwQD8AIxaUKnh62oUb265Tk4DBzOWg
Q1FW7sddZocncnhCAgkS13/7Z/w6mHFnTr7kHHoiIknshjC0dY/OecPbyjRSboRZXQZdXGwjf0tX
UjO7juGKIA5SfFQ28TcM4bex5wh7diQbMZfOQE51DDkrznxxSBAk8i/uSn8id8/RWgvzJZB6bmL/
AxcnRoN/aUjWRYzuDmgBx7guuDnl2WATc9tAPLPhVHJsCjCXEi5pR4dxfWIKw5L+qMnZntPUH4Hz
v2x74i9rSRFnHt8XmT0t3e5vEc5Vp9r0j3JwxHcqnLRJQMEXmiECIoBE6+/6KVNNAAK1J4J6+l9t
TFsZwhsT5u7s7bCfL6xyB/ROaUZFroTJ3bBEKo3HgFVvO279eks/roamluEfeGtRkPdcWQsy7ezq
MH2x1Ee7NL3oMEvlJibIeJgb+poHDR3RZQhclyqZfD+iYjYB4pD2Nuqr9/eSR6YyJm6IhyZ0SxBz
zrS/nOeb1uItm1q+WWDbpTXZzD6YW3mf/wfTy288mvGhVy/wqH98vbJx6m/JBVmEcSWqBQGZ5G1l
8WeGwTbJnLfwRUckgX1qiAF6LijXr3AOwYVNlQ0Qoh1osbWwz/IeLLDNsprxPlNG4BOHww+3dpHs
L916zx7iVdtifid4tPwSiQZlrEQmL1v8hdXoMqIQ7UFrm2YO9jKkm62kNvWnHXfxuZzZfvFrGTi0
TmouUbaDZoMgzso3AltOahObdX/mypPTOy9rjhjUASTRdUeU3epSCz80vBHnQ1uiRPml+oQvw+re
OFzrabFVJpzkTOdXMMz23k20aLCsEaqB/qV3oLLvnvKWOxc1XIyMxdM4xv7PIRkVx+/5R0lX3/jV
pX0Tv40l65eNCQv1sI50OrzxU9qcm9z8O9UyYDXVn5rK7HozjyClWZV/5V27FPUmvaOt7Y0tOOwG
cFs/Zgs7XG61M1ZMvcCFggLJl79VTBDbvNz2xMpQspiCG3NHPyO+h4rNK8KpJH9LO46oObpR5XKk
87tFXCDpVwlxvf4jJbMeaEUSgbekQC5bvbwfpmz5R9Ac3B1EIcWHxTUFgqoR/Rw5fhH3mMGHD5nq
r9seWSlZBQ6qF8SMPSUWG/nOkrPPcHcZFuwNWDzYb6/a2UF7k4e0CIC5IXzCDSgHuVX9Aof6nJ2I
4lUirHbu3VH8DU2YoPfewoo/PeUkBluRREHWcWrN8XDMkoFuX+g/oSOkbvWuqcG1cnRhy2sYbEhv
kJtjLn7BJFT9S/LAcyHEsKBas2icnV5YCTIKRBcRKAmyaWHFmxu7e7Qx2C3j+qV9xJ1btu5LSDYN
s1Z5FdRDDrW1AuGSp4/uatBNteG7VBx8UBszvuv6imUjAM+YdWeSgyQwG8kwM8MSg/slc1vd5S6X
W9cncYQPb5LkbJMbk/C55Z0qWEF+k4V9kWxrD4gOJnzbjGykKx71VYp4nFAykugArcnlWy9C00M0
KsvfLEv1DQIc6AhzMk81MbAnCoDiHzCD+JUd5c+xOmghcWtucWzFZ47UbOqTVYSbHT3yeln8ZtPs
ZKOrVFzXmFuTgAiLx0P/FjskDT21SpaGxmx8YOTGed+heZS3BLQzi550evS2CXGkXyFTTyB+GMEO
MQVqNL4Vm/I+9Cf+CJeouk0OXuGO6UXKP43RrYN9lqDKdKp/bjALt+XtXFiVWeEfAhLhWlmdRWHB
jo5kfLMrpb9Bjg+4Ik/S962UH3JyJ6JljhFcyziRtlS8BG8e74VoAeIC1QveZyp/Zpi/GTtok+On
njGQk/rLDQ0RFB/DEwxQ2B8jwD1AGw5xlU11D3LBu0GYytyVDVdUoj0wl1v+JrThHmGkhPZmOzRt
wpVP7JkXhEjgrNM5g8vC7B2ducPB+4w79T36NbTooRABtvNpD5OOjG46sDUWMp8IiQ388SEPvhsK
S8LB0sGVOK7G8WP0Nki85cWXmprdkQNpQ7nrYx4yFn/o6QvNjJQXwGygsQGuK7Mt1waTEiHWzG7o
SLkbjcVHyHIkrfkikv6aTk8GbGi7SHnC5AQOVjpvh3jRVCR7Ks8DqjENiYKTSHaE25yJQDiOOXEu
fK0gCe2MTqPwF9i+TKJrF0xjwT8OG37Axrmieoa7v+j+I+k8lhvHsiD6RYiAN1sSBOg9RUobRFEG
3nt8/Rz0xGx6aia6JBJ475rMk5+A7q3zbZ1ctqVOXtueHxJnjbbiiIpfRDFo8bkHzIJrpQVr9osU
jXk0Kp3e35HaDua43IglsyYSRhHT4dywkAPH6Z7bp9rKTznfMloP2fGBRVfn1sbCkWWH3mfjryEk
UMbwH6YhRLqcI2aHtgROIBcugXnuEfwwkM+pAdJtfYdOkxMO0tuTRfO2rYuT4t0K4xUZ9Yp0kGjm
0T1F9U/rH0I+1xlzyOlf7HV2g4kyLi8a7zeLba1UmJIe235XDreQlhpG9UomFjTumKsp2ym4TP6p
5RWg30fmmX5H1EhSijQSrlq3xUDFbyKRc0a+J5VQ9sW3CadA4alhlgtIMsbnhUQtyJc+pwyKf+nM
QjAxNjp21q7fluUMw4KeXGHNpFW02DqlpxQgtGbMn3ZX/TOZeqEX5nNiUjIIH3qxLhSiNsI1kZwh
Vx8+Inh5MDGpbXR8gr/C3Lpg5MPwxJi8fGrtgVEkdBSULDLHXLWtiqulH5vmQ2fBFrYbmdtXWEbp
u3rkypsL6hqq7oQKVgUPsKGi8hAh1ta3IR2s/I+tL5XsR1MCzO6pPZuEixs1Fm1s+yQer+n2WGst
kkSsP0sF9860AAuz+JUHe0opgC+0+BO+BgyEi+zYCec2XUrgqGzYvAwHCTDvMawjhylwbMr7JPxl
/cGQMFqLOclxwls3sN5G9C3qUhbnqlf0yUL6CGHAdK+MQ1JvNtSQ6ED+SYc8vQ9wX8kPYj+XCCtk
nTgKUX4MG51ZaLDz/R2qUEp5DGDaVlRPcXeG3w96PRguEUsga3qx72+WQb4a32JuY6vAVVEc4Mqy
jYruEXJHwh/4YVbFPS6XSCYP8L3YfGfRMc0Jf0LhAb2a237doy4YFjVxfMglUGde5rrzxxrPaHmo
+LtyM1o2/XcA1jfnu3Es5jlbGvPI2HhHtsreiuR38x6/AUx/CrCrsXRkoK8YZKrGEilDKkOGfuB+
1LgPKwbqr5CxGIsEdtn6I4tc9Qp84ZanLgcujK4wX8VrLKzxY45d9j+hiI4We19jQZgKVNSUh3fV
QqVmQKus9X6L8anv1n13CLWzD+gg1c5Kts06gGffMl1Kg0SjIcsUfn3KGgANHfXPQZ7ccDft68Fm
wqhBCXeKZoVXbnoBu0EZz8jilDP0/dbdYImL4VMob949mDlxy9I6mfLeFLYTfRsSlm2dPIoPZjjY
mitwsqS5hs84uNacGxiv1vNp7IJi9Z4VRzac3uneqyz9+DWOlkfU17Kq7FNRXtLU7qSzD/dhBuXz
saf1DXcY47tt+oF00Zu2HQ0ak6Tm7gefLACLJRU8pyrjdtQMGMgWwgkMpjXciohN6RLajqweMmGt
l6zZjln0MYsB9j+RdyqA06duQixndiREY+B9XKEAhDupAKTAnnUB/9XtkQQYyLEfPY3bbcIhBEQs
3gnDBycqDXS9G+jfsLdpyWXiJEe0uujeUm6HF/MwWT/Kvnb7h2U6/W+8EpBjgkxjMfpiqyTKa0gp
AFbE5QtUL44CIlWJMPHll0Hls2tL6BeL+hJIoHvb+QO7ktOsoDsCKDpiPlpK9SVcF07wLVSulAF7
dnr/0hQL2JCS07yzW0GaOQIAh0u/XKkXNeSrZBx7zhnY3DGzAfe0pycz5Xh5elfpsm2uE5FlRDI5
0DGIMyiXKE3xO7QuYGt0BSJJzIBLF0zXPeXS/9PBaLhq5JrCd8BUsHkq6qZUn/Gvzy7tS9sB98Xz
spKYXDJ6uqX4d3FYqQ95vI+KizvNHrnLQGqj6AQ7+shICrLcEvbVaiY7GLbc23L9Hqf1RA7cVL2a
F3oJJfyasQy56qjiFutn9g3wzNfmORRVD5UVClyGfmzttAUiRKCXiqPsge/d8l+ezlpxg1f/23Zr
1CL8906k5t34OgNOtmV+SHe9NgiSo9rnCKD1TDeRycKlPchEz9B/kaSM/rb8EHmyKSbHk8qCy5zP
UVyL5qZJaRZuigjZ+60yyxzINY569OrkQCx+QxbzmMU9p2RsiBXGs1VlK3OrgP0jIWMJFKti93Ds
JLAmjsbige1ttBy9H036l0g4qlfo3Ft0bIrbIEKKd5X0Dm5hwwwKYyCHr23eSgevMLdjf/rmlTiQ
J4UnNzoBsZ7WcCQA8eA0ng2YoF4SXmEXIZ0KgGCv3C1+BnTA+lYVGBT8mzwwIQaJAT1WE44VJ0sQ
ghTEMi2S78ZbNJ6D+F0LsMEdtfYVWZtqOhYW4pGlybwncQf5Fi13FlE6dHZAwNA5v3BwGT1uNTIQ
6HWiS9n/ALIStxarSjtrbumvHn6rn/oGQDXO3wTJ0Zy3xTH4tJA9Nk55RaKbI0AA9rA6BTc6SINI
Vdsn7ddtAMrb2i67JdFpeIdcs+pxyF75sOjY1QAhVPfVxst/e/nioZMl6aZ2iKGD7gJit9kb3jbZ
pHwXHXcng000zbsJG4Ji5/21C1d67nqYe3924ZEt/VJ6NDKtobbnEJwZR89gH2obvIXI6L0dWSvq
R1rf23uFmhmtkK2/o0dJjgo/fS6cc3B30z/xo+LR8EWurNg/wUEOgr0ZbHPQIsoO9HPqO4LKrPcz
5TutIWjWsCrHRwaNvvAxX2wwo2BlWbcl2jSCGOcAbKRFVeOy82bpGx91VF8yZh9YVu3/eVTM1TvW
6U6AxR/rKZpG1LT69G0md9WHzlHjGXKShNiJp2ybnYsohVlToZ/TW2ihP8CrhFdV2ZIdSrInrrp5
uUkCUbqM2HJQ6FXsC9RTbeMfYfRg/Fl/ku74gVsxSu43HeXXNNI6wTRyasS/Bvb1rENs/p1od2ly
hX4tPhmiMArEwlWqpwkaKrIhUg0QNevxdha9D0xQiNUjLw47OUsyErh9iSYNqmv26fGsA1AyrlJo
97zNevDLWdpguaBFQP1CaDzJXNdKPHfad7uiPf7WXskdgspWbU+9i3yTwEHwqR8KR4hKDhgtpKu8
/GhjjpjSfyAUGGjb2DnMt0lLg8XZXpNjxSRZJvKk3xoMj4r8EWrQl3dEJjNChJw7UDFTM8Xar3hH
VjjXo9Wt3FEtME2aI5VLeyourHlNui+sKsDR1VNA+8rKIc238aJBHYN4tF/PDdJPbB75Kf6ZqFb4
E33JnB2cXZSdyA0Nl/qaNunASVq4Suao1xn2RkYLS4FlfY4FyjxUKh1mgdU/QtFTotGXhDUucyBe
S7XbyfecoWOOU2PfG65ErPwxDlbsd4et8CGhAtkQHkZaEpw6Zmu44BgpFSfpryp2OuZq6mHiM0UU
WAOpX2SiM/EyjWnBqRq9AUhGAmAA1r1nBKCejXi243SSndJ/4EGTPSfuzyyifHL3VIaVQApbyw0k
PrM1j03BTvdBkZ+jVIh1GDcO8WRfbYG4HStHJDOi8VztX0bHTb9CsZvSpzzk5MSyoFNItbSN/jSv
rsUfwnQ65OkNh/jD2xmaY1qIpE/hQHgnI/KNIkF+/44J9pgQTK208MbHxqoJ9Q2rpjzFUZ98+T0q
AdzvRxXr0xJqQoYki/8TpGbatpTUQnZOjELAFlYE+rC/dLoLT5J2ycXf7siQNg9cg2GPOKcgyRol
0xwSy+6f+TFxxgga0RwwTbCW9CSUtOpHficchjLaYuuyEOsLow70DZl6J/Q3bNbz8B1U5Mdoa/49
EFcYgFhv43iqHTyzbLxM2xTucNMi768lsxyTgRWdY1o/87Nm4dPOF/G9p+5Fihx+CGgDKW/zduaZ
ktLpmuhHHyr7EkZmGLcZvOZ4lSzdJVw02rIHa9csQATzF4nXGNwj8CAgAauvyVvX4lvCmipC9wxt
/12uR3YzzOZJv4CJx4LZM+70xt6wn8799Fl0N0n4xS2JULUiEJKxd3zy6rX2YBaN6Y5WGrcwwv44
vNfJIW6OMORkFk1MVYPpHOBIcJtpB6ksIeKaKKtDffBEPqp3qhxz7WyxKp4NTGdZOdb+Wmw/5W4l
GXcvdwrYxprJVIDJ6UNBEsN1zGo3QBtIEoeAE8GG7IVElWWmDd7tSryaRwEbdT9q9G6av6n7AVxG
9sFbplL0eXM64EMNexJ0SLvQ/x2EVyDsVPh5sD65AOErEXrLF+SEaGKZG6qPKkDDwNCLKFe1/i5b
bNOk9xIHHB4B1Vdvq8Voz46OnnwJWy5MQAYsQ73lJyESRIfo0rwHGnopP3VoAqJ/8wasWZfk8HzI
iHxfpQR7FB2PsUCOLgUf7Plk8V+oE6MCzlZfZQe0lqHmasNaXofjlQmCwfnYtufaw434YMKK1gJS
xpb8GiCFIXx5agQm7iZ24dxphG++XoESPXjAHrXaC9tCL7ywe5uUZ2ivdQnO4FrD7yrF38InRJ3h
nB47tClU6h6jBBC2wN3dGtTWl9LDuPgd/QPH76qCuePt8nck0Y9pNnZfBalToBzBu7CZpbHjqaSv
iVhEHGQ3m4UV+kb6yYYLI16cBlbFuf3OSZNR7cH7YwgAKpsBqZwfa3oECnb2nhjQmIOjJwJJi4sa
kY8g4CDnh6RDIikgWLKHw7V79LIB14JKd8LjPhJusxTxNYGWD+7mlhpcZfzMErlbm/jH5sGD3QbX
0EcdRHhF728g522GtY5OBMakbR1aRkKoj7gP3911ol9Zyj8wp7pFjCtgpxunJj+L5gbXg0fSL9u+
pfiQt6SuML8EsszJE28Fb6tZD3o9nHwSr+UOfy99JyUy8Xkr+mZiwgGKsHp+VqpbrAOckOwN9K2S
b5TuzBIx5TmjWRkvUugyreU37pcqgD4OkcZFMAjMZ55VUzkdWob4PZKcnwDt0gr3MoJvM4CIyLiM
oWEf3UnJHjFWKZvggLLKYulZ0V+VgJN5gJDorineJ2WFzSo+YZfEjYc2w7oXfLk4hJJhhf++WOyh
g1CxM+R0u0/UdGzUOGzEtW5hb2dxvFz6m/Ll1W4s7opnikuDl3xD4TEgjhg35Q6BxaLfTXzCrKsA
NcDJQvIkc2j6y3xHCevlK3mrBCxersgIcEoM7alGT7anCmFwgK73TWmGRK62/0z9YMqZ03J3AtiQ
NmwJ+bdTA/5rqeAmGgJtPn9NCvpdTQj8Oco+Cg9YI/0vmJ9kkW9EvN7+oYkA7i1i4VTuYz61w9lH
/ojAh2L0zJcj9HCdsHGvmfvRC1JG89CZfzE9HbvmHfDMVWAimyGZFqNcSfWBO+RQcwdae1zY9cVj
UPZTlKdwXEolgB70lcecdK+QmC0iCMAXMZQZkWg4Y0c5sgVaF0qIZjYRuyrr0XrfMGxa6aPEHwKA
EggtBKWVBWvnVfprGaW7I4b7jizsEVkHE3Et/fEZY8NTHEdnurTSD2IwgHXJTCx3UGwqDyk+I0rp
2y3XG+qkplwiNqGy3GkPZWKMxihiQnJ+UPAumWTponGIzhYx2Qh70I1z2EH9PJt37RLny5DAlZAA
nv5czIdqtSo305buaORYAMOWrQHFAzJFX+2UuBJOGV5SB9A9axmqxLPOswtSZB40XlsRSZntG+x/
YX5+SPNhcYVaQxJwaROcoMyxdtYzIm42bwjmzu9ZdNG0bZC+0t85z6WgdXKLD2ubOrQFRcXmibgu
ppEbKneivk1KIx6SkKjieVVsYu84/YVYte1yVuoyB6P06PVNnV88HoA3md1rzI3o10Q2rNMsV+Fj
TMH/ZAt5HbOIeg5fXfkblccETWFAnzaWoIBQys8QwBiFEWIG+FWSrQPjvrSUfAU6t7G4BwisRJgK
GX4XdaVn90pi5f8e6TJz1JpD9mH1aPbtMF8OpAxJq/lmQY0K+PZpHAkJgrTH527ei3ElHGh8ET3h
XdNaigxvq9Zc0gh70wkPQKGsZATvBlBA/iiQ7uVwTIjC6ffNk7SRabJhGR6YVc3ibIKZSUJh9GSs
YuVaIECXmFiuVLJ/RZbyDqeHEcIEQDAPoaLfTviIesEFP3JqrU3dbPEC831VhBT6K54kmWPJZNUK
X2bho4wahbex1Ydnle0UnBTSb1B+85x1cO5X1iU+p995iTneREDGw0nVVIwYIW9WCILjiOFh2Cb9
F1d/27CkuFZwb+U/L3hkyS0Pv5Sj53CQN28NSotQ3Awyt5blK5GQWC40cdmAjV6kD+OYBjeNDR5B
bNomQl3EhXmmnOB4hjrKYKP5nTRsZpchugmsOUa7eUeMyLzoWDcnHVe5+OZ1ZL0yAPb9ksYdabVJ
/OWh/IFPJmywEN2QjhfhunrEmisJLjauArq++a+vrvrwHj6RhOZzP8hcEymggco47RyFa3SBuHfk
hgMMMn3RChHbyR5NVVbjC6/jZ0mDkjKfsuku2gNzLRy1F+XWoezXdy0jrwye6Kq5TeNHS32KMSKL
Z5RtSUeubTJ5mTjxJST+ENfdT/KUaKqJmV/qPIBwN1Cwb/XyqkjHULuPeMonRnlXOvJOQpFNmb2l
pROzVRA9iL/l6/dXIrPF1rFJbeXX1LNtGK0r3k6DJw9dBLSWeLECWBDtdUdcLAHFnmizQvUrENaW
9YsjAZrt7MvNt4k25wx24V41bzhkyk3XLsv6PVUIDMHZMsew/Wed2tbaILOpWHs71YT17ZTGVVEu
qPGYD3Xb2scEtAwPfHGMUMXvee/f10csPApilnytgLIeXPIK2Oiycuppyhjr0IbB85tlAJCEcdD8
NQw8vv1lCrkIQx0jLtJkfNaOMSnZzdWAE4UAols0zDQWMSN46IHlRWatG1/zai9zbQQr6UWyXzLv
82xhdHFj9JRtJcGYF6MjLmftLVMK2uSvZrTKZ8l00lrmX+GKBw5sbMhHZKOTRjGAhVhZYw3sD91T
964hm20ESyazIVz67okJNiL6JfkRyiJgoYARTNxwO7CYht93Zielnv0xssVzhRvwovEI4RwQfk2f
tM77KDsqyQrVvxIuJqst7jZ9JamvKNwY7KqGErlZSCzBCiqD/xg8zBoNg+dVS8hkyJEtMtQgOlhA
FOk5Cv2fOfULRfSdUSGlNGLJR1TPQ1WJXnmrVFIVAihl7ZTs346mtpO3Jog34NKiHYL0ztERCfUu
3g4czOwhQluxSy5R86KzwmcsVhlbRXkI5GwhP3CZ0mdPof3rGLanKhEPvJ2JTWboiUxgHvuiJUea
wjCQWCV+aum4MryHAm0enS+h7ukDKLP8V9RoB4AeVvNytiQ6wtGo53bYdLBhtMipv5rgE2Zvdmtd
AO/SPTuP7NO5OJleTW7rJrcCKRMXWeUyWQ61hVYdKmvdExFUOHL1SG7dWmTSr9mD/FBqluJAc/qD
Cv4SHhS+aSbKTHA4DpjtPLiXuGok+KRnicmzt4o5WyCwRKuc1fhGYIqbsGFg8Ugs8zVq/4zyKUq7
idSvnJer5khxebEzyVUG0qUgzz8GjiR/GcBqx4u/rIuDlrhJcy5BfRj6xZepOS3KGv4FjL5OargD
0GZKoOBnMBTy0eX0PaGcdRvoztfE2jIo9RiMEHuhnWUUqT+iTvHAl/g50gbpq8pw+uFYou2nsgci
TWE+NI8G4hnpznbv/4zRG3Vtc/NRj8AovUbGZx8e5YbAK0L5AD7/FigY/HX17Bay9VHJ/1KBORJy
SEzp4t4Ec/8Fow7bW6jYPp85SyHLKZcyAZsCL9+epEgm3D3Z7GxVKvLk2BVU5bMZrwl+cX7CiqR1
Qhbu/gr5IbVHTeWcNJux4krGVBoWfwkaHP1nikEJ6bYhzm7lGFgift0IK191D6TjHIhFquMtV4B4
fbB8zcmM4znp2pUvfZHQorBGb21tP7qsz7TFi1PmNBLnjQKbFT2Co3HxgScJ5OO2OAUwW6N79sWu
ki3l7B0tp0+12DHy9fO/PGL9yqik/xcL3VZxJLQ18p+8PMB8kj877vyaZEAgZMOwE7rFufxuWxdY
NA7Q1oFvuOH5KG/SXL2aCuQQ1hPxhR6It5+VTMkeepkwcnDID4RImhlvHzpY5yThY2BJJ7CVfjbt
pvUorXUKeBmDEcfqAlFY8A1bFKTbJMAvRUwb+fafwHPQU1klEm5iYRGVX6FCf5ohY4G5xmzQ/G3p
ncgpNtnZs9L4Nawt/Z4sr0l1KlQ7YLRaIpE5o2JHPPI3AHkBx3ar0QlNncM5xR0mrFRvfTYFRhjC
d6R+qcwrfARhaG/RbU4IZ4dCRbXirb8pRee70Tzk2V5HcrEkje2eRvYQ3s81R1YUv4LmV+ScNMO3
NuctUHS9xNr88duDQTA0O6eUUUM7uJnq6ndrpf40uOmGfcv5EfikJDA/PM/7KDSohPaU4zbXybo/
1tN2aHbtsBxrEZUCo8u4gjGS2a3Ac0Syy9A5Ad3VhAStBJ0KL3OiHDJuovRX1potTYcQjlH/1c54
nJ3P45BZO01hhh34tqLfBcazOusmjuE63A/XEjpg8NXV57q7qN29lhEaMgJGMpOSrUD9ElFuAEyg
Je3Jur1abMBYxMl7gtNYu3Ag+9FuUk/zqdpGx4wAHeNfAopco92WzxlL2V4+IllN6WOq5q+gIffY
f6KVZQR50BBp9Bfz06QRJWcypaRP8i37EtNjfrzRmVOICaJxf6sLa8irNB3FBCkTOfaXhfJ63FfW
3WChZgooBPCNXFOV0e5GZiA+kTzKBgi7bE8AdD+Qb/kZIreQs2ec3TzannYGZ4YRN56r4dzKhGWL
q789FjhAWGENdmYMB23ahcbTp49iuCN/iQMSmpePtVJ32XpYlu8MM5+BvaJ3SQtAu3ujA05w1IpN
WT/88C/rdiQQepdSXI/jl+ZtLahBgRuql0GEXrFP2EYS9EK7PovItw2BNs2hVAiTlDM7IzkoB2n1
5Dxji8dhKmJDdYJ2Y6n7DLZMUkJG5ztCFJHRKT8S9SGGNLoLPf4W9edY/Cvjn6g/6/rRN45Dui+T
zcA+D3EchGdTcsk5GOJ9K29R6NVXEgLq9djb/IwdLGVmX9ajLpeQ7IzJEcgM/Uvlg/6hvD3OPZ8b
m66l34UpghYgxLLFWUzUyb59hOlRp8jgVxi4CNq9mWw6LA8Rne0rD889A3IeVLCdLV83Yux9vPeb
l1muG3DW6iogxfM7PDQEJMBqZd0onhWCgAJsLpsy+Ff0j/SuftPKluy8SQ9CykT1i/ClQjJ1Gm9A
SxMWkeS7e27xNS+if9qzwV/0Mc1/fMhRwfzpzHKFA3OnhmLOcMcZWMawcQ8eAY1uw+4QXw46PW1j
SGQH7Xu0GRNBJJchXw1fBtmFzW289eWpI5CSO7x9Naj8aoUb4w+tv3rvpbPUh5BiA4wudpFuE//l
tzhFit9IuRfprcrcQCaYhTUReEfvUyOSJlv3g5N9tPlnC0Xr0RQOhTGcOp96WrZlTECdiCp1LcWH
4C3eMibQN/EmoEBmHIggodnKBuL8hfUvSNZd6vYv5HB67QpoMfeeuU3PWFOMlAmnixjfEA9SthPr
tX4K6xXrAOMyEv3FfpSe4JOeDTAcKQ7yDpaCgEdTdzxzg/Ac/FrPuzTsjL+p5Ob23Uh3Bmag9/QH
zBe4wijjiHowoTVGWp2RsQFKzG+QgeKrIXxh2AUIGxDCMSjjnEOUi1c9sLV2L3XJQnogDmJX1zKW
Q6WSCcQ6451Feym+vFMEojXhhPqLB7I/O9iNwiyfzQziSDAirmnT8nNONAZGqxZfe5LePntwMOZa
SzF04CbI/vWttlD0Xa8s+wapcuyMZys85UCH8ZQDFTXq43TN85NQHAucLIKjaMhZIW/+1cYVPfG2
L+YcrEmYUT8dGcnZGue/CUTKQ+r2kEMHQ2VITjvRuA+s3EEn7hsoPLVHBjouQhX/iysPNzRi0FW6
tlgCXsA3wAZCCQ4xbiRcmkeNPTpCDeYNf6nxAzUNH1RATG3+oRlLik0LmeE5SN1KchvMTM+4OTEn
Qkt96b8n+nHEQYxhaK+bcUWxLuKLPqHoIfTZAlFPkZ9B4l5W/n1F8hKPIg/Q+MlcK2d8d+keUXyE
MCKhxSdxSGD/yP/gys2uJh4iQrL66DB1V67fPHNEbNVpNA91gAzqVoHKqxK3RDtTUlQX1V88a+TS
h5x+gbhGcgApPd6ELGquXkW2kKeqjs4kJIDmzQRfutTTsfdJor+hsMbtRflUt5sBOzeZErO6LST6
qnZiY12lv0wAsKuB+/0KY9r+RfmJrJunvviljUvjVwi0hMnVDdoXOnwiG0u0U5wZlAX63gBH9VeQ
tsydrLkyimnuARCGT0t7so6zMrdWbEHfNZMLNo91JzA0QdnRGSj6K7Q2Uj0TIFHYcvBwVFVrdT/z
OT5MbANMznblu+q3DJ3RN2KMMBuaNlQLLuMmxpvjbcYhjYck5IpEzHtkxSKeSDPwLNLFHD12VOuA
BhrwNC4tTKRmzAKCUkQDUYKnRr22oIustamu+AdkWd6BbWBZcYyy+l0NV9la5N9q9q+qj2O7CKZN
zHzQ4yMmailp9wNJs/JhCC/xT7uPpTOiPR9kbUlAxqPE/v7dHASy6li1fDL2BZM3fFrDOWvsig4g
y/ddd+APW7QR4mHOQJJdDUpudFXh/THE605007xMNL1GdQE5mu7KiczdOUkmejX8DsGqyxZ+CQqt
/6edBma3mIsfNfV2RHl6VrgkmHooTNDM1XBH4RLH6Pi3COvb6gk0ivEdHO1JcCLM3yZi3m3/5M32
cc6KO0my5QH110qQwXIBuZEQiMw096ZB+L+Ke0f4ZK1WfWGjRPkYCueUoSDZq4TshFdU/vEmoetr
waIsjb10NmezOSAhwgTxepFYFhDcZ6DUILsTXz1LTyXe9GjZKa2l2yhtGUijtFMEO7yKKaEJWHYJ
S5pxeBlmP2PPIYsovKWIb2zgPOoRUPd0a75D6wiDtKc9lOnwz/JXASCovgzjLWrpd/lsrzlctGZr
tUs9W1FxACkU86uJ/WYBTza2znyO/A79tGKyx7zB33gsPEl5AtJArYZqw+/3EXG6F8KQ+38qHSrU
tdhtM3b7G+oClbGucBAleWl+UDwxg02Iiy5XrbkC8Z8nP0PPVWCnJUzz3NRIQUUrcRQwWMJAT9j9
3xTTKa+dvO/p+/XK8QiTiB5EWFDnhH8MohDvAIg7Vqfk5H9Z0FYU2GjsntEmLPp/xT2D8F5BT+Jf
2Qsrbzt0ryjZjx8JJ4N162Acf7NmCtXeFtgrzXKIad4nGVAG8EZLuOoX8gHr9bwbZdVDzIrvVvU9
iOFfrw3rlJs7C71KycQZNRX2FhYupnQR5c+Bd0SDa8zeFe+IYefsZ6KZhcUCn2XnEhOkfPUZyhTH
gfE0KAzYBdGdMoMDE/S6xqfNkTNd4YKnLgB4BFP1xNngEEMuKl8xo0MS0AhWhNuro9qC74gGm2cK
A3+SrPLbDOlu0OE5TXFg2UVTXP+Nf/LIumy8iSN/58JAbIuSisqp1GlWuiUv2kb5kfG9wFuquvWY
20V3GBmOG8Z+pEc2v+q39VNvY/lee2esjSn5DdinZk/VXXoPDK5V8ETAkkooY63t9Xz4J0ZHpeIQ
yJYfcoo4i2U/ZtH+EeYgjIOr8j3VjLxqsK8sSU3XkP7qaVP0T6XcZAmFgvwjKKuBCVgowvKd20Ek
79rgxq2jSpzZbDGUcI5bTssB+dRJji4VtpQkaGkPKY/ot1zmSC1DvDTYEKwoe4jUgw00CcwV2Een
7B9cQh1OImvsXP4Xw+ZXnustv3+rb3ndUMVHbMfSejdlE7u1O9BhWQR3A8rZbS7cDPJS7kg/mwE1
7ZzeIMeHWetu/aIRYSbXwFRY1QTHMkgptjegDEXy4du3iq0VP2M7T8quUGyY3SbGHnsmzCL+3v6p
Y1jlK1vBzGePDg3oP87g2P2AUUBhkSH568AkkunXE+LMHAUEybHJuZN27NIJEAwZy5FuB8rTJtax
RR4wYQ2bc/iAV6FD7LBFzBTm7+bBpBAKJ2CG0foEdMRrtEl5o45kVWIqqVxgsGJyqFHOYiCIN8Ve
Y0iNt+tOs4cQntjD5fSQ11xTGbWiS23DP3ZfgsDSYZF84XzAd41YissOVyD9EguS4/AZYt9bQe++
Tl8mdGb6PdjGwg7pLgNrpOGIUigXoa+2m9h3eZdjutuTf+4Y7nCn2+opTZb4a6zfBvSHbXyCUuu7
D9bVhnmwzoXOaOE1ziteYZdoJA4SgUe9dRCPHH3soA4G80Y8fsNvGp1K/ZBdmM7EyXV+IikaI7t+
YjpY4xq0zh/eSsSu8sRVYu2IKZagSgnIpaiqnWCDEFjYcZaDjcpwGa3CYcfjYjB3XUHQYwnvuSn1
A4dZd0bIhxelMRCQ2yrdPv6ZIUCOB8fdqY7WH5muLTeUHVbr3jrBpwnVZbQ2d0kwPxtM4ifIXDZx
RIvsBTKxts5JN7PDi9iJGNJEPOcvAQeIYY/p1gA9XNm98gULbsof2Ng45sbxMIOvpFvKgqqNJC5R
jA0m5TUvvHcF0Q+FHP2wipEs+kVehNnL42i9tvI/D8xXT2A3tNi0IvZKebQQYN41ZZUR7eAjlQHT
vv5TJLhnQmu26xS2b/hao/jjQ1MhKkbfQXfqGVpUurSQUfBH0Y8kd8jHl2GAFwRRGPv6CJ2EmINP
8MlP5Gf58nJMy50daPcWq7nlQLA2ftNNRVSyE0JfiPC5QRbiFCCzGc+ngn2FTWRJzHSrcV6dkD8M
WDchWacnCHPKToOJEoOaTmnCdeka125FQdHjTE2/R8whTQ3TJ3gR6lC3u1kdHR5AHuv6qRcRnycu
ChyTo0kBJ4PsIFjWwT+DbIyWpcuOJVx4VptXCl7EO2sQgli0Njoyb9UxQ1tCPXOCFcBhHyJSXsr9
pv5VeZHt8aWUqG/WGtUZ5dzcRRhUW480p2k6ptEqdjXxzRptUsl0Wknz62SHv4zFEvsTsTHrVq3Y
lfds/BJanGvePnfVM8EhyxYsBfD/bNi0m/AusIf6KfhxWNIAz3uMm7a8NOOGqA8X8N48foQGssS3
oOH2+S+nDk7D0dpa13CBYYiFKG8XUaPVQ2VH8AggE09OOA9ldw3siV2W7xTG40Diu12sr5M3QFhN
cWmU0sbV/ngpmo5BQPPUgp+KhZeJ+guKHXcZEw++ETrpgSnwrDnCLUFgOysv6ROLDzEbGhTm2fyC
gAM2nRo4Ajl22gE1jLhmXV+vewATELguYo4Ng8alnEOprrkhf8QeMWkp93FEwQ6FV5saeNUMUVp2
uJ9TuMOq730B/x5FNJGU/w8tbRycc6ry5RerkAdaPav9XgcDaAVQbp18JzP5XIOm4QGV6KaPBiIh
hs0EyixD9VBEkG+OXm+sM0Gx0WURXYwiB+4dQ8uOrfHPnMzAaTPmW2FgaaxsGrj7Tc9VjaY2hbgZ
awQWtn8QlFjIlqiExZUKhmUc9ur0toSNXgRLhqOYANk3/Xd3E7DEwm/TRDupAb3OO9jh/gRLI80N
AlH2CJbM/6ppC1b3skNuobkENyEgCUj93YS76hm64ao779RZiBkra2NATgvr8husYhsxB5awWbPg
VL+o8Y3hgveII5vV3UTgWfQBmCjkJSf8YXARVe3/x9F57TaubUHwiwgwh1cxKgdLsuUXwmmYRIo5
ff0pHuDmwfXYMrn3Ct3VDAPgYkkp1+QTnjjSHEZfPQ3KtarfNAtNHHdN/j2szqAWahQ/Ly+CvgBK
SUh/WKAVxQUUlSzdYjTDykGd2Oi1dDzgGsiDE1fjwrXpMJAdONpb7cRt20kG2A8yH3lKyOZtT+b8
DaqCuwlP7vBOXd89JArn/s7dE3UHHsMW5feE/EnBnGP5EwtNWmtNn+xe+DfpzGPCf9W0w+bJPnRp
U15k58KB4MCUAwnFwiGONzUK1/x5xo5VvGYQ6HsdUmbv5aZhh/zWuKkF7dTy6MrNNjqmEcNS+gbJ
6zgkVMzG1K2I8UpiaEM7Hc+o5LruwPUPRxeKkpVucapN5O8Ji8JyWCQCGqM6YSvGB+Q2evQJ42Xh
VzRcmChe/r+MmQHDkhUGP/8nbqTaNRweLURekbFP1Yq7d9VQMWh+i+MKYCxA8OU4Rnv6Mlf1J7NJ
xE78D+NvgfoakT8OdO9srQkX57kFKYNsCZfI+YHq+XkXvcN4KPcypRIz7E+8V+lOQAvqqDvcg0Ab
TyOPmY8PjQoHuiGe03TPrGUQ3svCxpE47hXbACIAeJo+byDrCg5V9813IDK7AiLmJr9yfIlZyBrb
V0spi0g54q502gvfN7/a19pyZEabLgz1JfnWpWRKljCtGz8nKx5lieBZGvaKWTmygOdBFdjm31QQ
kvEyQBJDH+C75VhMxijHfq18MSsvYoPsNu+R5DeAxumGEOBhIi9dFMBr0kH98cEHm1ICIoEEz4lR
W489zoGTqiwt37RYRHLKRrLC2UFISwQICGDht2bbMeVgFGzzAkYDjAPVmeibFenH7IqINXuh7Tsn
zLDhIwIxAgW9UECQwcKS6uNfeBwGOzKMAd+8aqwUzUWNomjvMZ+/apwTbsWKsU7vZs8zWW0LjQLO
ucROq2fq2uLz4tkCXnpJaXHhS9MHNnacoaU+hcAt2QRLz++GrLqTpJ0IjqEVt0q+MhJ0O+MUYrF8
Bt0xAwC48hlQY1sRhoVcIk44WJBTsESrgvGw98xPwobMDvOYRRQpAGeB5iE1jf4RQ9c5pCDV3bEK
t3RHzz2xE+Qs84EIxQ2xe+zreZB8gxEVHkVyfyKlsGe8T1jjql1TbqR5M611Thfi4jloAb6VnpW5
ZrON+e2anpCcapG6JmHKiu4eRU1OOEq+5q1mUa8b54ZJHrUvBiv6deLoWfkaRJbaw1tED36jGB8w
+l+lkZUDvTsT1oBZbrqlIjXSTXTN8TKTSoDSB7nPRPwKSRq8PeQ3qZe4f2fWh5Y7ZM9O7vxC09h2
7wWGL19fHTSD4KvgCS9y120Wd6fusZuiUR3kLxE+UcDnCYet2mLPjLJbg4zB7kjgoWWrPnvIfPl5
KayRL3Jbon668W3zAX3reCZZkpXYCVz4wyjrl/UXTwAqnGFFj8tnX/5B17rUB+pNWkltrV/4EGCI
Mo1BGxkhV4CpxU9FPxHvca+gbeMpK26yvqmzrfGVXLWDZVfeLdC/yV5jkpYldvrL1vF35jFkxXOC
Tc0ZuNT5YG8WkxDueDse9npmT2j6/17FGbl3QqMdtBrf+JPEoHPJABRKxTN5Wybx3JkuE7mpPUgY
B9G/bJmEz3vUfWLp0nlo8c0QPcSInejVxk6+cJiiUcT/CpWZe2G+YesZ2cD0JLExJY2ex8nTUrgW
LM3Mi3ww7fBLOaq5G5JwNUqcz//yN3aBCeLe+Ajol7oQnVJIAcwQb3JxajORTXJb+Vc+6WVmZhOL
8ydqd90TtA45sk4DAO5MlDrNYVQcqnRNDV+x0oInxdBiVs/M77Pv/sFv3/Tn8IbtoNmYoq0/P0qW
yH5/Boq9G0KGAAsF2ty2C+2T53uwHagfWCS7DSL1HP1ewO+KB5hHN0WZSNARmm3lnTkhYQ/0oyCa
qUAfIh7U9vY6xgAYrC0jJC6dY3mP+hXJWW+TZ9YOfv0hyL+BsaPaZFjIPIDmIkQHfRB+p2IrtzeL
eKAAAnDmgMUTEL/iKaXUN9zQFa4cHYR7LVetRtCtCMUEPWRxWJZyAYi42jzl4LbYkq6j9jC/iUgU
UQk7uJPx9mXv6b6O4dXKNxqymaQC5nwt78oHQtASuTJJw4F2tmpvEaEWb4SpLNbB1M/f0a3zMNcg
W10+cX4KXuoY4fIC1WCajuJpiXVXN/rgAQmPBjAPvvKIseuv8i9B+mSEjsIVjQbgAO7mJfUTY/cn
l/OXzie6MsDSO+VpGTam6OMFWtWXB73mGW5SfWfVQc49UQcNrwu/BlaS6YHWqUOGSrdYwC1BLM/Q
dZ2gASvO/acuYjOyUDgEr2Jr7icCZN1QBA6t5h556IiE1TXiaulYP23IJ7y4ffoD0TUa0XGdlT+u
xPZMxuGrDQBpKAtF7QJFCo/YJpu9/EcrPRIZxgUGAjkMCDICYsQ1JUoQT+mDjlBC0uCZNsGFOjMu
ENV1fJM5dbihKcaZXQoHy08s2ql11zNVcuGUDgEW/ieiEUxzL/4YcN3wfzoHfzM5fUrGOsWDjymm
XonSj2niDSWUzS96/zyn5RdXOMWNI/1T6YTAhdClnDrAzeBUkZI1BJ260h4nQvoHsxZSYUEcB6vF
9jo8d8kJzSLrb5U5xs3CKeKxl2REbByoKvXTGLCEhfyFnw8AbaS5Ffp6aAsTKWsuGXXWSdqTbJ+s
jM+J0QIvFiQ7NjaVzTyGGVbjMDTdKO9s2amnbTaD6rIQxLa6LmDSsOn1Cb1LUQJoXv7aMjJlaRsy
/Iv3+heGtJfoiibQJ+zVXgaCVT9igWrBqxGFutTV2IrSa/fC4/WF1EXcMNgJD4lj52/AQHJKStGl
10V1w7AL9kSzpqOl+1oV0roUET0ulc6cb4RnMExbFcH5OtRxz2ISJNyWu4r4L1YOkLXgZEWCg6zu
3v4zyF6HxtGDOyAGhlVW1+2nY40gWnNBcRFmA95LYph5jjcga9bxOtxjHuWRowaQL+BwiwNMJ5hv
t+6dAjo75sDZp37VYysXf/n1Y7NRyD96boige0pH3ldQYRS+NJDX7jeDoXExfOa0M492bsuVI7nv
+I5PKlImjSEWh4VeBFiDKRbSDXiA6q7G2BcDRhGtBygc0jAz3QKffBdzglGhwMGZswMmebl56xSn
vCAjy5inkP0Zzd/0StJJrrwJiBs6WRWcyRalEXtkZriRstEk4DANd7nENt17qXvKLQnBUusonLAW
UkSHABH0NbWXVvvoXT9wplIUvRCKwVhFZE5BSdsWmQdD8J4fSI0oY1To8dIq/m2vvbDGM8/EjBRB
3KQE2yNya9cqbxFf9lAcC7Sq+hikR1RZRWsbASZMr5LPusnJEkiUGtVaG957hilkYBheJJ5x/LEG
kDfqp/qJh9pYs+pIhh/TcoXyYxx8Rnyglku3768RF/VDRPyWr9H1W5b/vL5ef1wljvH23M3mUfql
cWIaXWw4njLjs0AIwLKEsAQVo0kvrfjaRfojXIHxYvfAjANpgJEonk9RvrbWZQjaPy3DMbHSWYkS
aHGONOZs4O6ZfLkqqgAml5qAjxAnostQHHMNgLzOoGZ1RaZJJPmt4UACc60eUb+lFpmu1Zpvdk/F
wW4/MPzk9GJ7idwKogAxpnwm5IfigkXUsEX3kI0LgKhKPXE7nA3Vtay1gW2KCj77yodjW67QcB8S
MVBpQLmJutCNKUrfwtob7trHjJnyQ+murJn4tmEGM3QQrPvL2CtRAC4YflSJhZiyffKiNKCMJ9tO
rXmkPP2MSFtaDX/YOwX3hXKWfzTQJ/jU6HuJ7AiHnwgDUw59Ypm6OupGMcntOmdfzX2sz1K15+go
54MgLA74ztiSNySQ5c5qsIqhkrKW3hoEtnrCESM7n0vsYuRWEjcFgYiU+rWzRhz7Z+XAersNGSs4
uIFdZWeGbnNnh0KP4DBCzw30q3ZIZgJmZR83ZIzbCm69j5lQpXDYdkyU9or4I4y7AruduvrG1F6c
WjOIGm/4wiQ7DEf5dYkYZzjaDzD45l9rEn/N3eeU4bXo6IiYuPvyZgm2c8AfGriuXxx55HCyz5jh
wp2Q+WjG1XzQ5f+UzT6ZMZgc6u5AvFH0x0axDszBL+pt3cCdpggJ+vAxF2uaHYFBfU5cnrlDp9HA
UADFaHy0KrgIiBP4flhdgmGWryk/O7XrPZZZnzLfwZ1H8+6yuLzVut1Sauyr71z0Qwbl6QldRFmd
rDv9L00PzT1xBf+zETfWEtKN8jizy33JmPXFezkspP5hi9KXMCWAsXZ3ARJAzBRCnm27sAHQ38Cs
hauGIWjmfXQGAlvgw/wfybSw3EEC1de8ImNiHTfnOfscd5JzNViioZVmMEYnqThHCzsFjzyofDHg
5Yi5xB39Fu5V/lZKKFz72m/YeOVuAeEiW0NAmqCpYh1A27To+TCIU2aHxr7943rXfgkJL5JteMOP
HvH/32qoFVWPFTpHhM1iRUZnnwVkk34hClWarTT+GOgALyjLBniQEbmzHlpRbGHCqjHdEmG6F4J4
XdhI0W44SE5T2cM/zMyQJ9raDUm6pKxmDT95Sr2RcBqUvybKTmSUlh3dKRLxMa214iPutuwM44+M
Yw960lHgmW+DkKsxFI9y8jZzqqqbCosREn1bQSi0YWdYPqmB9kkSVLZ6K7sAga+kud0YJMwamVH0
26q8MKXetz/FA0ZBFq8FLWjiCAgV4qcx/myFDcLp5SDuj7iueb11d2lVkEzYiGsHog+ZPO91G0FZ
aa3jjobnt2soTNc8GKCfXmAVc3du1lT/bkrzhPVy3io5n6G8/JzZhUxDCdNfwPdnaC7Q/BGT9DW5
II7qqFn3Cn8BqPT8WL3udMwNIXEPApuIbUCh9C/E8vaji+e5dikMX57I9Xpp95wKS8paLvui4QAW
5QAMZxe3yvODI2H+5F5+fgCwAPTLbzK3DbxUyj+ZESi6KYfTiRnMkV+dwsqnuUy1Vy5ZtwjLsRoT
bjYfqzvTKhAbrLKNZNekG+VXvRi7mDTsfjX/QNCYjTVTUXR55Q97LvoOfhm5L5F//okhs1/w6QXm
3lZZfGVDjuZh3hW0a6GOje0i8dlbF3N+6OeiOHJrAiXj7RQCtM6D35vH53R4ckD8NgcLwpD/4rFl
y4EzyTawlsT2oO4HAAVWfMinIGas2sCwlXMk/yx1kVD/o5keTYSTgq8xM3396AiOjQedVIRMcOnj
Hf4VJkKSHgkr4vYPXWgwBCaIN+aDTF+eYSAm1wIwxXHA5Qtf45h0uP23ensn123+pXW3DD/8Yr5R
3mgtKPVfyqcSLrs7i3GwoN81AHnWHyMeln803sajIRmW1u95Y8TN2KSvAiLOX/+4zjig0lvNYv0G
hs1yIGZpa9qtzHoXp73MhqlIdgX2OvUIvbvlebSIPBcxdfFHOfdpvgxDcSjj7atVjkdaYGNxqmNo
vSr8p6aA/xYhNcDlO7bo/0knz5Eox0zdmDDnfGIVrxgw+qhh5PIoScfDsJvETsqXfYX5ugE4WJlo
jMI/s/tngVAf7516bPuH9YjKQKMGTHDZSjHxLO6rC1jjJWx90B40l1nagf6S2UwQmUmkjfhBLUDZ
yPzN+L94nDDOSLOjPlpM0TG6ptgt7720ITIDMpGo7AAfV/I3E8noCCSfrRyTx5q9kJUdaK2s/jqM
l5GpsXAFJggBrT2zOhe4vLWTSmFMYfNcQnNA0AJETyS6RAtUMHnbwYhwcTEZYiZvgWg/NwD71GwH
IGnMfN1clZdUIJQTIJ6Nr2/+ImuoXBefb3iGscMA0nVfvy8G+qNTH0JQR8ty8+WB5kyHvUbBf8g+
kJblb1jlQzigs68mbnM9yc3aDH2CR1V66VV9xzTGkPjpd3j3Hsq/rry+xFMncaZgeBQWovpXgW4F
CTawqZ4aokS0uzRgGiK6d54EUdgSpkZcEc0vLpfXvz00A2UjHJE5F/R7z1uhcUnpKcxUbG3+nWJ4
qP5RgzZ3xgw9lK68oLdzO0DUMrnatPC+ZH5HF4CsoKyWgIHfKlD45Gy2IVaFGAEjudYRtuMIDiiv
hyq+LYb+pz2BH6Y4rwvbWEX9znp6BODFToYJrWg3FPDIaam1eCaG2KOBZM1T+yaDfDiDgu5RrAIT
BkdIBY0OQ6w2kuosYxym02wlD0C00DOqzxJnIJekM6zesu7AdkiG5dTHeHc+jHS3fGOzbeGtAycI
pflBLafkOwBEcIxfbv/gSjf3NTUVLJKLOez4RrL+X/q6UZsuS5gKTqQPMo32no9OuBKHTCtMJIrx
iyWKFQ1ZUzN04fAPbF6IxNmEvuEydu2T0wjKn5VENi7Tx1UoBzPzEGmLwz29JeiHfuUM8t42WsbG
0eYX4VCN3Y/gqpfMoOEv3kceA5EQXJPNlofJ6kQQ9TI4pM5Hwf54fWt4MeIfimEggQSVDBgfMurN
P3UbAjBl3OAvDQOanf3ru8cvt0jnwUk37Un05/FAtCyzLBGaDdQZm7mhdcLuTZNymbb8t8IOAPAn
+F8PlD9E8MWYQdSP0uBjvXG5koaGua/OTmCA6Yath9weACzvKJ+FB35fMo17dtOHIvlXec1vdlJy
h6yr8Fa3NJG3UdxToKBPGH6/bsjw+wWwyetuHVipou+SHZSK9PnEtSBEwk+NHxpu+SwcQtxYQ4A0
Be1S9V7e4EQMyKSB7yHEaz28V/R+qVdDM4ISSs3xBmy2O9ElglxnXMc6g92ZtYrxf7rjyXieCtKf
MSBiRcE3Ht5Nb5KITF3yYKEL5mc2iSYEtXitWjyDpN16VkDvxKDdK35Yd03UMezTkF4B62I4RUMY
WATzYGnQ7PZYOJB9+W7pBpwuoKOcLgr3HflBcHRMj1c2/mSdxrUXGRtY04Wj/CRckl7+HR7KZWzb
MH+/1h8puuJfwViXH3DBmYjk5MSS78sDNIDMIBGZGbv7/1+TDoD5fdIpIm1LDKvCmkU7PTdV7WYw
20BKgg96nnNKDegdlFpM2AaXHxO4Ervx8iwjm+H6lxcDrzZkKwWPq4m3EQ6OZWd7wZbX4vGRneAf
YiZawKyr9nkQrzichb/XjyzAjWeAsSuwP/q4ILCHcba0zFzW4EQ3vIwN9Tqbbm0N3jh8ByqsU/OM
roQ38nVE6E1lupJCFg17EwLnW8YSC7j7ITz+kJNIaK1D+jc1B2tPB6o/MmA+VsUl7GKnNJ/8PAaA
EtEZ+DlZLyLk+2p+53tJ3WBiZ7niCenPkeghCQUjDu/KNp44MznO9sUn08r+BlGSbX35DNpLY8L1
IZH4trQAERAzCqAPvAjZnZIC/sWIQYCNPZ/fosdgTRRvUByA2wFKzmv7ci31uxg/tJxVQkBRgQ56
SSmsAvXTUt3qtdVvy5SRBcHzzC92Zr9MSyocG4xuXpa+TZA7Ohe/xrjVsJoTbBVYHyA8JfOorZ+0
tnvwCfEp/n+0AOJTANSbBGDnzRa/kmgizvcgRSC8G+ODsIhTHXFfbfLStyKW8Q6IMdEJHRw7dCQd
txMcIHh5i5PJGzATpaRil6R8btOBHmCrWV9S9THZRCOgrb/38wlRGcKJmHp5yXk0qg/wzPoNo2ih
HoRrjeZIoaKEApgmt2GZ8we8DrFwaV7vMUGzPfItezYZeaRLtg2tGRk2iNeEXZv4bNOBV9Fq8nNN
p3KHgE+wjiYzNoZeX+amzO2qu6RMgneSRbLQdcyQ2Ow6kZUK4/R6SRdAfpcmvKaQpdPFs9DKXYAc
MeeMMt3pdq02uHQk82fedToRGWsY8iZyAMZ3eyF/PHcidcpkDzYpSUhfn63fwJ3LXf6+OGGI64Yt
MyOfX52s7XlqhzUrBPkDOGNpusCLGLJyDiu/RoSfiXaOPa0YgGQegso6c1ZNld8r76wpeIuIQ11x
xyLlwFR409V1pvp5/0sgEjgPenlcXMq8jUFqryokal6jbBWG3Uc6jF8we1qzmZibZTetcdEytk55
TUUv+mxpem4qg8GbDGtW+VYIOnju07ccoBljEW2bfJXopTyB30W0EeIrvvpU/ZLAwFdbGQAvgnQH
51bx879Chzl3vzV4Lc5aoDUYkoNmeq30O0I+M3mLyl12htE0FT5TM/Hex5Bk+239PJrDQ4uAK/i9
cANxQuMvr0EMwOpONwQDvddwWiWUOIgnbJNEk5yQmfJXtFgWsN8RD9wHht2C7zhg7xeh2XRCkJ9F
/U0lAy9cIydF5kmZK48f1qF4Y6MH68md1xOLkCkLZHF9hIWsPt9DZged+2JiDVn5HkGbeK3BhUNQ
/IYdwOIsDySgVtgSoP/0F/nM70i8TP9mko2R373PM113jSyiWY8mnQ2FwdUS7Cnz8yCCxbmQ9Br7
dZNiL1zz6MnkvvH4A/BgUPQ0mC0TlzJ5L2PNvjlbMwXlwMP2zhBkRl9pLxTI+Ng9Euq0jY7mBcB0
zDiTmIgMaMNK4M9FmvybQj9ceOWDrvYQA0U4iMmHyqL5FWSb6a9+I5ie8UsWDEy2FUehQtAzp35r
wHF8qN2lWNOiIt1pA0SSOH9GwQMlQsXGUY+bbKUwUtlNCtR17mBqK9RX7rismySP9YwzaOsQJeHe
hDYZM5aS7WQJXnNkv2FFyvu8wmRwKnlaUdBit2qJeAx9Ykk2HCvMOTsfWqzMbZ9xbRJrLYkrcCaB
YQSMEAY+TOIJ2G7w1u+/FSvQWKNqByZVvRKYqeNbrlZtri1nrbyqaVNYhdyRxGCzY/TAkIJtePkO
bhuwAI9BBBAT/2x6Cn2GGTLqAcWbv2thi3EPth/mbbUP+nKD/9ScfAyaY7gulkjKTSFs9lDjxpPF
2YGj2fSlnIDMNbsjpoVeuMmS8/g2WqD6z7Huj91WhfV1io/YVs/F8/zEZ3tCBTQ5aeINepDRf1uG
PcrIwsIAwpBweLYkPjApoQ5y9fXQuwISOiva5YPbN2j1tyND3LRb81w6RnV8aXxeMfAXhuj8Uwd3
3873unIjHvl9CyZaZHCNLHMxHoVBhYB/O+f7axNvJOhJjPzs8MFw4/UJkRCJQbjrsTedOjTmI0nx
TA0Ig2bwwmDDhrhHtSe7YOOYyayqfUw2r0aJhW18fbXY2QkXOb5zyYgDGlce7d5bz0HzJ6C0qSgM
GHD3hxSIHBcnDTlczSuVJxMqVxkRs3zOWAuE9zBzDWg9+X7444TT4eB8W/K3eJvXTKniZq+blH8r
GfXVDVYgo6iTtaIHau0R6/i3rNl1ZqdMvpG1BQir4DsvIel4PLC2w8+bprMx4zxkewl/LPNf567y
RtZqjJM1FglR4ZhfM2P5AM1Pvc33hMx4qbmJpo16U8L1azgSrs6zmRFijEKEXW00Mb4y4f18yJwk
AucAUXH4hhjn5gThGgbO7d6AOLRP0+IgSpxaDO52Y8PsWP1t5E0sbBKkDLV1jMp7ykPRvE5RtjD+
dRe2kQRS6ZhJFzolS9t1IGRlbgyQReBTM4LL3Gq6CXW5EnIPJ7sq++GTiYxAD079lIxLfStO9HCq
bYinQXiLQwQ0a1Y5CNM74qEd8Y/RpLIzKOxS/e9ZHyWWew0tglNPqJd4R3UIJOJnU/5ZkLvDzUC9
JR0BPyTDjUzD1LjrZxlYFn6rIMOnA/6Cc8DtyktG0NjzYZlXZdiVqFtY/HFpddV2nviT8fbMJgRq
KDkcvrhgfYlpAN4SBu+IjgRrA1fVIQPWQdSTttEMdkiomaC/YhsU3kTysP6NIL/pvaXV+tpv+amL
6dI98GvJG+xKgHSLi3Cf4Z7X8B/RONkDPA7aqA6Vic17upBskQ3OH6USsHr4R45qmTFAJLt7OTue
PPcCpiY4UTDQz3gVkvhNZXA4/DWM3p8M28J4A962fO742CVtp2rXNHGl4iET4sDX+hrxS6kkP9ns
dGbqLCKWdzkJR7E/1L8xjvppqihDeKgY+Ss4ZnlAWfQCcEy2eQr0hKdStOtmb/Uf8476R9+gTO+1
i1l9i8yqphUIV3yzo/QOopN11gvURrKoyjBKYA6+sIyQu1110VmbFxzWQzAhpi6Fx7PgMe+31oGD
KfLx9PbibWQ3AaNV8zleZX5avANnIbMloG6+gAqhPI5wknjAVww9419h9XyUAppQBsMuVnKmWhL+
s8f66ekP/WHNzvjG3MFDHUqQBw4hBV2y3ZM71Xr6wM6CpQRsVBO6OrOnksUozQdZhdUOj3+G3wuh
vMOgiumlLqykXQ1WkdoXbpa5G5IAiwg+/GgvzZzbuxJVd3fuUqeG3EFqJMY2JIr2WNmKP5yoB2pU
ue/8tTAKRZfdW4IHysM02+gHFup+Ph+4hmt3PkujCxepw440QegMgU87OSIiPva36bPPQPQT2qe7
Q3QkW4jZ0f+4N/XvNS2GkwFFhy9dLIuC+64VWyTb6RdsiVA8pMpGok3i+zLJX2M1P61Hvs3Y43tp
jhkBJKzZtH3ceyIndlm/yYozbnTTn6Y3gmtM8yjMZzG5xQe1XjfJl9X8lAVm1UOzpDfVfjCRPbmK
Huxp7Pmv+CTISlYDCs2m4adjl+OSyBPTQ1OOMmZY1v0YlzG65KuYmy3DcAmccpXrn6CGyXCq/eRt
KKBi+/mxn84sE0i2ad6kEf8llvhgw5fSCfvapdq56dlV8XPErgaHJYPOvW8Y0cserTKDjYF+hfaV
wZOEh3Zb924xBEwu0k2skQcDkE7DJpov4VTjjbIei5O1UUakoJ/8Z6wJT+ydlkK7wu0xUSJ+jKAt
/vXVTyOzsFlHySEfH+03YWg75bOa3nqSb5qf+U5fy4AJecPaYP77z0JXUDgU6Yt0giXSeeQRCKG0
Hllcht8lx1ex0TqCyHunJnjxzlgEuwvxICMDGhFXA5px7cZ8mfZq2XuXxY455MyGIN/mChOZH7N+
TCH3Le6GzUsAb8/UsihCyM1Ba5ZM05m2fEhgaV8LD31Qd5D2MV4QVYmyEKXpIi8bUBHTmhCV9YXn
UulA7k1b+0l+xGs7fSSMOEyQL7rcIKk4KECH8eAKQICkKQgxEEoYbitrY1pdoBe3mgvNEm/1a8Pe
xjMuanI3wcsx5Nrj9qyW6U/vdpkfLTRqzAvcA8q3WW4nVGNrTq5GotI4G/X+2W9qRsooxHTY8zYP
/zTbjYmS4IlGC9n0v9fLIDNMXBnf3d8LXgaYtBIf1Gks9jlGc84D+ciAPvpTBaxGnIio7zsIgtUY
jL9z4lbNb2FiZWFB5WCQH3+t+VdM3po9F7AFENOwE86S13KaUp/4zVr5mjNgd881iqus2WcM+XEh
igCGjQ8TNxEYrDp973XUySvQABzoKfofqqKaLLgjyZjIHTAhS4sF+qjRN8ytsVIgDmn8mLHKMqx2
C/SNBXQ2NP0BgnUSvDxzbdk1+0v9PJvvgwQFxisMZwcpXWp3M0U3u7vm9dknezWKfDH7GnpmC9hR
Uayfcmq1SoBettKwxhC6NJMF0Fz7y6QfreGodLuo910pA9FQuPKL/61jkMq3NLkVwwgKoSbdWRpe
wYzlbLpS8mAES8lSNFoALNOpcrhMVB6KinxwcuQIz6PNava9crbgVfFnNAzC9Dlx8sf3jm6T8Vjr
9Cy3mGzaErZ4yk152k46FVhHvM53rWMZJkc6bb/541TalC4eYVD7s8d8xSkkHSzQB9Wqrl+G6b2U
MRe66Vemf+N2Jk5hFM/V0jgodgHfiKs9h8jtY9TArpX054qKtZ/cOP9X44fQGoUL4xIjtCqp9pqQ
bjnxQWTyFnZ/hcXcdl+X945poZaf1OSzwKOKBqtggxuN/jzxb7q0r//vIBVi4ejst4p9nxy0l0QJ
Goh90WNis28xBUxMvF7gGyXPOLA1qQAiIXdQMYTgox+mkSL9rWTk112xLFTOeBZbOtqVGFN1V79I
VhNokAkAUgb4+jFvNtF6etoJg4iDLHpJtZe580Ts8JtM2pkoOBSfMqPlTaXm/LRuwssNrV8MtSaK
W4LxqI5LNCUHGsSUD7xe/TQeEJ6KneO4eyL6W1K/6OOAR2bDWas8o4edRKQ1dwbOapwVWIqAF0Jk
dpqfYqsWO4MwUmh3YU6U11oH1wpj036K/k+4QzUAr8R0uMSyYW1BAfzD7M/fXQLhTLaVEIz6Wej+
ntWbIfL01W9ZtUYt2b9OGr4/8iYbFMGUJBWSFJIURK/FQldvwf9WJTE4vt5zbpzCB+HD0E/DOw0O
TRb4wNJ8E/ZLnC86d1/9oRrpvtJ7MR1LPn6ixvTCA486RAGwIuG5jxGkhNcGCzBJH/jUv1hHS97r
QMHB2lOM9jVnFcwY2qQ1XYx2qcp/Xhq7uuiT4T44Uv9RwUZYBuzoydxpwV5JFFe9sLHMWzV+plg+
lWsurvF+Alc1yGxAWyWZPptdCx6BcIP3UzihL3kYYXE2Fzw4bdJ7o/prKbsIxsy9S/5BW5H0/bBv
r+i/corw5Pnexl+ZsumEg6b9NV9qijBc9rOLof1WvDRVbwO0tYfy8JJrb6wUW6iuIQfaxNbpCQk0
pNCZEjrBklOkR03V4WMkDJHXjFL5c7K1+mpyXNTcYs1GDE8GMZkh6R6fISpX3NQ6Qyh8so4FbeyY
j7fkUMynSF9lwltXsKj/y5gaPeFqak+vEdcW9wu9jEYaw0RnIi51Ft+zEn5lz3fos22e2uP0zlpj
BCMRQMiuCBQxcQrqJAG7ysxGVaDOq7XVVNN9HGtM5f8WsWhsXarOAyybG+fCL/6eLvESOxyD0c/r
G1AkN0G+1X4NxMGbOvpjV35C3DycC1wcUnJKOIZGRsk31HOZx94B8+AwkTno5D/PF9DYG2pAK4Xv
+Lwy+Fy4gOeRNT0D3I7XVeOqSPujAcKp9pv8WkAKTb6egYHhKbnLcPoJqFkpy7cLQ1Z72soPos6G
jFzI/YOjqZQurtky02ov0E5CnxiiMGIXgqQ9OhrTFh0ZppWXfM6iszpziZkrQbwrcJeilzMy9avX
Rf1RzyflJ5mPQucTj5v2H73ulgtQY93kFgxtJOfhQRTXPNa9eRu6r+XhZFQa3pH6uRGJAGvFYy33
rD/a5CaM3ivF4VwD13pnM472F2rWuCt/NY2ISnMPEF4v3kl0zaQAeJjJEsmR7egQXazti1QMWojo
y/ysgtoZEZWK5/xibtr1vAOfEBhetmlXrx2CwX0YmDuOyKPpjO9Av7YV1nRG30rAvNMRxYPCLxAH
91rXg7ncNuQK09JGwH4uuR4oyF3zqfcwYbHL184SiJ0YBLVKSYDEajXcOYF02uBlubxjKFFPvwl2
xrdBZcbJZtCldHWYLDoUmbb8lpEVe2kax1zibO4tq0j4Gdl1Sgg47H2eVqyhIZCgiLTTjylyukf+
QSc7efXdtND5EKS3wmWpe+bKLaO99VwuQfjQC2aO+56FzHCe8ADuNG1P7aDNq1MHrd1pJY+YzgKD
CjuZZVFL5+Xw7NPCGYsYCyX4g6XO4FZ3o3URHUkGmsWV/hD+AKJEArJ5p9u35iqV3YYZA3LByVNN
HwUmOIg5X4cnc3TGFJzFTqvXEtP+D1IyUiSems3iX/tZhjrTv+qeDowXT08Ux6ztVlbw3CuueoQX
C1YWQdSVmymyEcGvSlYqK4dosmH1jwUrcm35IklUmOcWBj8KH0hvdn5uWzjZ/3F0XruNY1kU/SIC
zOFVEilROVmW9UI4lJhz5tf3YgPTmOnCVJVtkfeesPfa+ApXjWteVA1sgmeT8P1j6Dy4bzYw15xB
YFAh/ViODKR+zC/eSp9WK3KGz9D7y4pt7LvM8sqXB5TgTMNU8EehqoRmpe0CjglcurHyBXFAZ+YM
Sn5BHMT/8/DHSn3lLB2Pxj3dEYEHSQ9UAv+Bu/aChHS0boCwkLZbK33d/1QmJAUbL1F2YzKEzzLz
z41wqsxfzfGRNzV2qe8UJwC855CyImq3FjFj8wOaqfWZi668zvVf0274QcDEjxjzgvVP6/7UFQM7
KKtLbqtTUWz86ordq86ZbiwtfYuCjT41/PCcs+yiWEWUXNZP+FgTnmWGl82GsfGHcuDxo/OMRka4
FMygvkNbtc9ieU2jn1a8UY4WKFMRu8/a7B33GWflji62TltggmeJWdW+2ljFemwPYAwy04l+hou7
GHYw63r8gQpZQCAOjxKOvq7eAf/F9xmRrQehHwCFt5J+qMKZhDPmYPg27aZmB5+KIICaBSmVODSp
LXLztYSo206P092iL32yWKIyNHbk2pCMcTJ2Peg+JEPY+rmLKfsfSvqBsCmfvgCdAeE6DNUBRzHQ
N2SIlfQrhjSCdPJAaUSYGNKRDMG7gCKu4Eq1KwFPsNO5UfrhCZSeJsaw9NTz8/H/z0getDfxHpL2
oQEH6ZCMMXOnVECFugUq4Ft2uU1+VWkTI9EyZqGWFfL1qWhGPDTsW6x4Gt8GP3E54BFwmYcoKys+
xRfls/3Hkof3cP6RbBHDZEQCYnKOOd+8Z3PjEZ7wGbTphueHm92nEsTTxhMKMwilCT/2Qt2rqKNh
CvRXppD84UNFs81OlGav3bNBuPLF82ciRgnEW3qV6Xb5GkVk1JFDIklbMc7Cwz3tmxItKeRRw4nq
Q1r98zCsgZcXT1NJXLAdMHXTegqTVWWc0nQ3lu+ecYUwfnJdDCRkT0T5MFaMWVUXJPks4isXQIfU
kY8IpwmqJRbUrjVTWfRdRUwOwoNL1moL41dTGTMBUBV6eyjv+bdCvKzGzwQA9jPsviNOzXrKFkRd
cOzSClkoHL1v6wYkY0Qc1ZpctZK18WlCFAhL+ZvqIla0ZTEee5uiM2Ue5JBVIRrY1a9VXR0bUO4m
s2MdF0C5KZqVVw/0XvRpkp2H/cIQ5rmyMxsuPexZ4Vcc3xtzZn/Tz+UISfBlKh1VSLeegLiGdt9j
0qSlYd64l9DXrUgSeJL/7N+IMwuwsTFrJtEIOtoiGrGaM6wqngFCrMh6Y5gV7trZQCvjb9EOqP5X
Bh+Q84DgDH6R97+j/T0YGq8t00rW+uBrulMYnHMmncoz6vem+eqal4ZHFBpE+K9XEBlecpiSWAGj
QwdJtdu1+mkybfxvTYMV8o2PMRJ3mKOYv+CKxTgLzKBUNgXoQEK+sw9TOUXhA5Mr+MFKItJpzZC4
unscl+gNcN0QWal8W+qaNz1g/63cilsM7BPZ/rGqTp3+nbS3ibyICA0qvTIja6vZDHcfciTxpxdF
XQbk1uAzMUH0hS/Z2IsdpC63wpYKpI6zgvk5X6bsMxE5R4Suw0nls9KyVVXymPuOXhxNuPRc+CLI
o68AfDtgjHQ5Bge2sexE5Dk8aMUo7tGgHhX2FlP3HtQGg3IMs9uwuBqsVs0zY/ThHgPGzFDCFhUQ
SUpK0wLJuugbIiXRTKLf80ARi7YnP4cCIdUeSH2jIJTi10EvF3SXzSJRXE1mpoLj3gUqWTGM6Y46
fNNsqbwgGJX7MCQae9fWG4Xnuw1t2TrhBH3Cd5qkO/3HgDZDYvTU/cbY19s/j4oj/seoMYXdQaSf
pLqAbLX600pA3tDpkdo44NbFXRlYjq7grOvcuNgP6EuKYj5by/VgXWq/3HgaUYmvMbw19P19/A8B
qcFq8HjPkrs8e4lgwsOvZAmmqheZAX2i4e+2KPKFUxR99wV7HQ7hotkkIyjrWnZr6oui+DLiYslR
AaiMwUuPx6tFE2UZv1kiAi1m1izo787Q+VhnRNxrarcKaTRCQEVi9HsBLhb6UB/+G7XUvOjpehJ5
TB79x3xfDxxh8EW9BakLCDZL61MLf1R5kxC6OGvuBGeFXUtaM0zDEJTdkc1WZ/gSnB20mWxgbeXX
CtaFf0wZD6Ss73jUFwJ4xwM6S4RNBs125JIGRFVpK7XNCqtuGb4tVWy6Pj5tO2EsSaXnaHuYwDgw
SIIT1z7c3R7ifvpPyW0f/HgNWIM1JsBlIKLaKWU1rLPJ722RlEUwd609sl5Ll3Ezr3cZ9bX7R6G9
IfRELEqQBCXxh+9fzHmPw/SAbosgGE6VHBBTedAZhHcMczUTzhHaxdpOY5BJCO4R+IFGHHYhw87x
TSVzaG0TmYiXn2M8NX05++lItUln4lHnkO/DhvkxIoJvbFwSSMXr/KgOswqCgnHXvwFuivnfwFtg
/vDTahgPCjROJldih/pRZ/hs+JRTcyyDyggV0MU4EL7NKLwio4fqM6c7QRsKASpzSGEJiYdIachV
KVmWGdcA+Cp6xp5iFKj4K1HWZXWPspuKchyjgmYztpyMXWUc81uLcBOXBsGgarbhaxclUpIot1kA
gEdhOPq/GJY1eL9g3DREM1ZG5uGXN7Mq7zDnuCi8I4CdZ64KIQfHVlz2yHSTG/4oP9tFeL3xYPTn
rscLtZTEY3ePvN9a3NCwRgqkTm4Z1Tw2o1MMuyhsF2OyJWdJT+a1h8/8VCDfxxqxYem9Xad/mueg
wBZ3JfkLY/+rSVQLuHVJ0NVeQn/3jgiGeuMVpneLk1SmkAcf9v+YahqWA4EEBB9pZ9LT8Up76aaJ
MAyvw+QgjysDpZvtvxPXRy5cVJtq7wwkxi8NXPLgi4fUQuXyafUPD3bDp+yfKD44nxndsDSilUjb
lYwehS6iH0i1+O6yixRfR/IgTrF4GvNdR0wLjhFs7DD8TgZVGyrp1OkZOx2IIBvWCX8TiQaGXZTk
xi1BGAOLRodBeKnGtmnNb4GYO9QrsftJW/ZBx0bZd+Wd1r7jwo4/y3YfQrWTLy3TOBVGKWrWruBK
9A4T9YA0QUHHECU9vRA4a30L2luCVGHTgO3gka1d4xnxedGJjgwBGODxfvb5H62xKMcXHd5Ti4AS
8l5egqdWSRDz5zmQpG0TRC5CgZKND29gucEdcEV4qMoYjCIwsgx/1TR5BEz3dUvbloh0eVQs149P
Yo3LJAT9hvNuYs8kS2hc7M6f23o6pt5WUSUUw5e6a+K/4ZDYSNmQm0rWs2F3IBPKaZdkeekkeff8
XoQFkbD3mnVoUPPxjgblMWRxYaHEwGzGjH4t/8+UFYiona1M1B4rJJmS9R6HqxqcEu6W7DtClrQL
QWTILUEslyiSZwGucEb0Rdw6Ua5480wwPp8S31pHUaMmB0gQRK+L0R2jvcUvCVBnuwPe8epfzTjr
UDHNtuKzX8K9BWDg5bxJ1baB2mbKK0l8pSwizY8M6IddjRsDj0/p+kg1vG+ooSWKpEPCu1+zYZjh
R7lxZRwr5MdIWhMHSXw95I6QjUeBRE94T/JclhD2BguG5YLf3lrkYOaKkTBhH8Df+48EWR+FD5fn
GnwUHaOwakDqWA+i2yriOzCflOWNIkYZt8SNBQuSV8mW8R+DsdEs2Bpb+gpjJaBuoWbgWH0ZTkNB
i9iOc33csVaORZvwR3TGrXW0rINArcSHmdGjns3vsvxGYMI2XSCykiHMZGPYYizZHrJV/+KQyJjD
qRywtfPiGdC4J69GeiDhqXAm7VT+m4jxYbdRkjxFyMFJHu76dPFr8rsnJ2ddPqgBmx0EVuXRrByD
ZkdDSDwXuiYDKy+QiTYDL6TOeBkeR/GNZgBaI7CJyeZJHAE/oRq/SpbLW1vHW52vi/ZJ19A1h8Bi
PH7lgdbGE9cR309+KLFZRKsmcFhz9t5DZLCalZsUu770msRjdVYcXXoVHIMqFteR19ahxBKiL2k4
9/5sWfpgyZyg2CmAfyHG4NsO/gzTpRwTkhcyrzzeeorD8JKpj9zCjspsRnhKjcmPYZMdbgUWGtIH
q8VrgIhu0RmHzFH0B/tkEnS58xUE7Ok/fpvCFAl7f/DVCF+6RFQTwKjvvncnLM4gobOvtHoyKxYQ
lRv9Y0IfIilQY8J3hT7F4JOahSgiG/ayI/faiaH0yuM9qcxlZn5E9GgA82LwENOs0DV+MCw9dUxo
jkEeEiAue1Q/B/z84dmnlMc4Ki0DbdcxX4CaJU62qTHva8fVkMLzfTLojfxzRIJ2ov2xgTemdxJ9
5cJDMZj4KIdcpg2TUZJ/NQY3bbCaP3oTIz5uW2k6ezLZpIzT4j+Wz+ybYv+pWtyqBxU7Ok8cEpca
PfkHQTrp52iydNRFN9E2PvOhgQREQdgR36X8LLRmVyhosPdm/dDbH54oNUYjh3wO6joTRRkP9jUU
dyyR6uBskQrnV66mshaGg0rg9uxtqu8Kon+mT4h7kFvE+m/MRpcgN/xz7CBa/7cfz3XDIlUTl+2X
gDSYbAYkgXq3KjFY4LGpoPC8lPjekuWDZBPHMNVLqaJFPTHBxtyjY5Hlwo+uEZwI+h9kkD48Y7F2
Is9Vk63GijmfV9rEJRJK9E2jLooH8pAna4uxFBhaMkepcu9DVnrCry7Dv0HbdGSFtUvoY8BHCJqc
87KJ1kSETyzhQS6wUJK7Rf4r/MyMTSyaA1wFiKYG/teE3JDCidIr46sLhO++rHetLb4tgJaDwpvK
gyLonQ0PmpqTAy6gRJvVNp9Vd+FNZzaLK1IH4VogUigBhKEGaW0SFcrFKt4ppc1nvUs7ShD5cxiu
PtbCFiXmkii2CqIDa6X0qoA7LMQfETtNZV6CYtVp6bUAGyk2Ncx9LGB9sT4F2aEFUZt4XxmUT1YP
xc1SNx7d2qdFlMJSbJ7kKUk4Oy4wrMkpJTV89auuyDiBG48G3qWAbX54KDC+iDhJlsySat4txkC8
cxYJaUDM+QAMLCLePms/BzWx6fxVhhAy3X8r4u7bCEBRNAp9j3ez5GXvO4bUhBGsWmz8CrW9T5rK
RElfwUOQdWCn3cXA5qGNzvyfKTpQaCYUHfyXyQiuiV9FSl437ZHfXVIiMbxPxEh2A97NmpUTdLrB
/yRlTt1yww3G1HA2HF8ECz/coQx9RygISfJUFxFlRsCxsfQ/i9LgUALQiWi6zY9murjoJXcKL28B
VZcpgYA73PoTX7qyBnxpopekGxekPwPVOSZOFglU0BQbZG1OY7ZMDO9zhKFnoUw0ELfhQDfM5CtS
ma2/A81uNJ0bZVT2lPAVkY4i0CNBfsj864DqqmfumEW4aaP20E++KwrnmiFIXOz+P//WhcKekzex
7/hhGs+8OM7U1jk4jMm/KR5qWBEhySOEZeOloTDSmGVtW+KVTZeMYp2Jib7mbkOa8Apb0H71Izjj
fZRxOo5o6RpbQsqYeKcx+STBHDMcT/PICgnjJGnUmot4qgq/y+QmsM/l706PLJl8xhwsBlZVu/xJ
sx1nPUBlCNT1LzVdmP+FlQNtNPibH5GksRVj4ylfDKRqjzUjWTwDX6UrIexE34CKiYA8jBV3r9i1
wmdxr6ZP7jXr1jxrHC+Yu//fG8T57jAPtHnA/3BH1myBxJVoPVzmnj5Maeax4bWrLvKbBPakunDP
sxZJhs/CFbcalrtiheXiEczT9/RMdM1kuuBLQuUS/XGW7MnZViFvJTtlo2697GgisYSLu9X8s0DM
B9h4c6U/7t0pppmuAV5400nxfqBLwRA2doX+j+xvZlKm2+a76isptnP0OjNNccMWZWTSBSKeeUCI
fgeT0I5/0LUf53jdi3gwSXdhxDnshmrjT65CyALhYE9vTXeeoOMk6i90Eh8nbMpWksLVQWG/p/sj
BwI5vq/eBXkl4F1cSO0xylxWTvjz6RSXjMTzi78uNkgQQ9BFTsFFbcI01D/pnYoTiz254qsEY3c2
AmjZ7sD18mlADWINGc+KrTH5q8t3AWEsx/1xw86pV8zr7K5y0XCpySbJv/jEkE9K3rorbTTE9KCw
gVZzm3tRNt7awZXJkyCmpCJR9rm4hxAXweeMXLZ+NOyFz/2+woHFooLRaji7bhfYk9ngM0afu1tF
XA04NDir45Nq07eqbxLbp6cG33BTyneJs048cfj6FAz7+ELIU3PqeSUAssesfpz0auQnSMP9R7k2
Cpu1cxEcDZQav1m7xnSuZSfsktmAPY0Y+1PwkX+K1moOL9dZVYMWDQ7o1WATxJtCfld7qhL6bn6a
OrKjYhVuA4afqDiWDFCOJeBb4Ln+7ArPwVmtCL6qVzFbKEDUlate1FfxK1a7DlsTNqkBUsx6vMb0
6tzmrL40Z4Knemavwe2k7XljMlKj15q3nochLk+3RDIQY0eGanQeCDLgc6CS8rJzVd65vRg+85kw
svHX/hV59Fr8Nhw6pqTY5MRCuZxl2JHrOd4oWTd7Xn4DnEVFNjUDN3rEyMkwslEFVU/ZwENbMqR9
8iembObMDa5ehY8TwVJpZ/XaghpTLZmc3RnuM2laEQ2rbIt94NYjbzL7VWtTzWnA3bzArv7GY/BF
Mymi6GfgBVWLOBi9PZnhMj3gDU3wuZKkvsvoR8hAiofFwXrK2bqI93R+Cr67psUc2WHNiW+R8kjC
fQW0YUBEYW5Qn2FVuWh3zRXlj3o49dvduA14/oI10yxwcvOdLhO2aY/whL9x/seHRlz5HThk+16L
NvsmwVoT3JGTlLTh4VR8/JbbOn/Ih/qHth0aGcXWl/dPWQy/DE5wOTJjNKDoIW1nBuDIS2/tQ6QO
WcMD6LjpTbiUqg3MDsH81glwpqIr3Z55WWpD4JpOw3gEhuifADrzwyJUCBVIwl6Pox3ZYkOVz8SE
vNu5hKgfdb7G/kJ4KiOY+B+CCbacf/G/8pB4jnAd8w9BsrVdPLq5f+/+Egp9m28Q6nNhXps7RYdg
D/Wh/5DEFVFc126bLH6ajSQhsEF/xFYa1DLQdrZgpIyx6CueuJ8MSPn80L+mH9T/O9AxAP4IBn4j
jxsctQDAYU+n+IqhnutdZ3y+1LxzRVPLROSFLkLRmDjs4nTDzSU8EQz3s+VcAeyD78euQFKRzcDw
jUumczwLaDmq24O8NtP1U3CAyeqv0k6/medOPiGnNrsWbwtymmlacOuY2IynXoIyTkvAozNHLM5X
A3NGdRMWDmcwiw3s+XX1x8SNa01T8bufLFLdVb7SGWu7Cs6EvbIy5d2IrI9o+qz26feADMNwR/1O
RADPTnZl7osytN9mbHQHrJeol/b5wCxsbcj7AvUQhzqIK8xfTKnQZHSrXrnMK/PpzEdQ1dwvBp9w
tVHMjxCmt77xvE8rvw+D80fMFvHRC8tVsy2QDbpXsT7n12KO8KoPKMRK4dqJTGHo1fBzEVSSH9Oj
+r/UgQuZv2Wetq1MIHwbdzxGNBI8QYxk7nF5Zr2hbPJ/aOowe4AX/+oZDBRsSaH2XKipAU2sIGLG
yhoZXRQ7M1NGc6we9toSaRlbxjfK9dts1Co25RUeDaezcWU8br6mX4IqGbdi5ZrW3tsHrmOLkwua
vEuvsMR10ue29IKcgDEG5gmq2tHaBQ5jo2/9W7Gc6g/FdMGrc8n4uhEmNrYvzpFytL5o52rYhJzL
wp48pOGErDg2/0db8KgNm+qEGKD8R4ix9L9wlahGvknsGNkJaYL+NckkcOg2AwYQuisNPg2g+zVR
F1b3LRDlBBZrVVhfhHo90PSq5n7Wi9LUhXa+dCzIJriCpOAYjquaepCle0aJc+6L90DAVfnVKOAa
87VOfAyAB2NL8AsxMuKe749pKvE2JcDZhWYsuA2R+Hc3w1oWP/mwTK09hb9hKJxKW9FcRah+8nlU
zgC7nxXqN0s8G/FLIjwgWHfs3RuXVjylU+QTTohLkPVdhz3Epd2y+lVg4Bf8awebn0/CV5kjo3QY
rknzgekQsPvybZj1yiZwQEpARG9fzT7Evf7Qgj24nHqDqy8GOD6sxBnwor89HeRC7dK5pUBP7Klx
kVeSloj7ZIeGnqk2u5BAONHPDcSG16Qff+f4Dpj2WSDgUtbknCdKdReVS+ECc1bumXei8rYQOuU7
qSJPLD8V3D4dy+7fKeSZZ+4RsLbHolDTgQUSgqQekYWx0hFYmfI9snhsK95fuB3MIX1d5KeBqB8Q
3VxHrKN2HU7cKxwNoy332PZ7qAIJkWP8NbPpq0XX3jDDJKJSCb71fmWw7deLZfXkAS0JRuXBC8qD
Z93I85mKL46DSbs2xo+GO5HvLMEMBet6QgNvralPbZiVxqLhKmbQ8muQ8umGyrju56eh+mL6wfR8
LHbIzJlotLFbzSop3DOkNeyBAzF/5qvmUi1aaBnMkettWTvMOb8t5c+U7vJ4gtjDvpdV2ZIfdHqd
NRwCU4/0rRcPzTpo0T6YHCxG3CQB0ChqSs3h1RFQRA4ELwVzpUBrQVUh0pvRC9Q2e1F5fA1Y5q3D
ODJ6jj7SOStT/0Pe2nXQDAF8QPR8cKixbAGRgNWd4gjm+1tdixzUafaP8m0+Mdt2KfOj3r6YkCuX
tHb04aOqn3gohmcwHWm+KVhJoy4e4eR2NQqOg7qW2On38Q1dWF3+TDET1eZgKi/atKo4TOZhAAhs
LRpmVlJgQnLUQR6x96HgZcUTqcTCWd9x8Suov7m+E/OHmv1NjbQQ45tY76PiPopfUbQvpH+K/lO/
gc8MGCPbb8kT9nLRfOgw8hCtipgDAgpyOX3DEcmRvqOXmSyEyo8cMHYNoBh1PZ8cb3DV7wZcMCWf
EU+WxLM3+OuW4R3r9kH9x6Gm8Io+h2HX6NeEYR7Mp9471lTsvxnXS4zfo3CblvEI8ivt18z+Cbce
aw1fRkoZ9RwZYErMsuMIKaj6O3nbMF2xpdKbfU76uI/cw0fFEn97rAhQ03UZqImSFTqdYJMjS0hu
I7O2yKVu40vPGHBxD3UpoygAaUDpg2vPc678NnwGI4PPpt3MjejKxLFClcL6xojg6seb3L/wx7B9
TNkzeMMrjD69bNcRyyETO0oVpgFGXhiwIcZLTnErnZgUVjSCk/8ziMeJ2XgzP3ea8dPwFca0qfSW
ZfrOlD+qCM55KfuKykvTF7aJokw2bjTnK+qkRYAut5CArFWYhLM3vCTTEJcv9GWzEaW/gomgdFT2
DLzxEAEXU1x6jggwtnFqA1R1NZg++iUk7xjvD/U6OP1SEtRMuONDSYpR/O6YeiJbYOsN8pnyD00D
mZU+WXFStYZP5f8LdViCqwa7fYamDhChcrCA45wVwA5j+sl+vv61WD167TWfbKmp12HUrXxsMjwr
gUi+7KjPlVw6or0ZqQvBrH6MI1+yAdO3IzVug2ITI2FK+BpJoYQ2bMIdlkM6LrJ9GQSZh7BY4ysL
5o3pUW+vIrtZnUMeQcZoLSfrl7+7Jq8xpFjP2R356LsZcKUAm5HnD156bKwDdXBlC225RH2pHIqa
GJbikAJhC3AQX+pgGaIkD7BTDyJDzewUsXQjosNlvNaHn97kRtI5OvNRT8Bk/FpxTBynEaQEiZhA
3zsffBoYcJKDDI4EGrikYpP50JAktEybdGCFPWsW9FM6MmoQZqgKGcohAxeevewKHtruZsuusp1O
UKMyWbdh94wvUgCAd1AZSfndqEClQ3PbUYIr0t5ikJmxZfPyh+H5m4KNpKViEMjOesMI8xsIj+CI
eLORDqb/RqyUdeRintoTKaD9CqyYpPBDrvcyIaAthtJuleDJ6LgY7GlvOEzpRJjQXGecC90ylCrC
iNfi1psOXbXpnJQFKdMKi+2Xx3fj8WCDAWpKikDKatLfaCCfKdpUsKMhiqdgOmvYckr2ucdWgHXj
2yptNI2jYp2k/qb9Ngy9yurBIGKiPYMbSEoN2wQD8hHkT/HE96uPa0ld0hlLjKQsf7TnLDuu52Yv
MIg0ATU9sumYFeB8PzL6hckZnvHkgoKnQOTPksqVGDDl+Vato4T4ZmBaFeGgVGmp2UcZWe60j0eI
OYE8HBLy9KBGazyj5td0P1NwrWi1eGwXEyE3ME+Yr7eI0YIl31pPAlVL6INlnvJ3XSPBtA61XRWX
goFRiWCsKXkZcWrLGjb0ng1ORV4ggBiaN6I2lDz5M0QqCRlRJma2eKnr94RpQSTzwprE2ri5NDd+
lJeJyQ/8EaY/XbHJKJhSmHfi3ut/egQedGlP4HH5EUkG6Kh8B1LKCqEphcuhLVfKMy7eXf4ly3dU
sOHwIauoOimTsV4C2KIjqckLtNaB/1MIjOL4zDoD9QLnFl4EjdO/oz9StWeTfw0ISJTqIgo3pj6K
fwQmWTtMqXoW0tJvBXRH25niV5gfwcgwPoa9ec7UX+hlCjj/8FNbyRQXn0oNUBPdHpA+jwEiKgur
53SRoUamaz++hcCge61yO3RjdeSdSrRKg0wBqRLL0t4HsX8wltQh2xavAAZz+cDLoyZndh1UhzG0
bO2HEnwS/1VQ3+HCIKQh5xQZ/7JGK3CODlYIIZgsvt+B1DGZJ7vhe6xgR3lkvmljudP8b9G6KcBY
W65GGQVTTGmcBd+9AfGBd4BbtNWwXMIAy0YWDAQe548YhYCJVD5hLjH0Cn45Wn2+rYF/r1Pf6fjb
ksTpirvko1rGTkRgVgBpeWqs1czkItkHXBmCBVF7pgYGBiBIzZxhOx49dtxZ4BGit6TbkGOVfe+9
8GeWDeAbsdhanHEc5Bkv+qAsQx2zVY+HJLZ7LBwVfBfWzQJ3BbNatnm8T4Ys7WFBQu5kfFeRt4Li
tqKAL/IaycyiVgw7p+iAQTZg7+m4vRBDY0Yn4AQtBg1STwFaoDaHHTcw0a72AuXDCt4qFahAjR7j
+G7RlBNTz7/xgExHBlc8GhgVZg0eI5JBu1Ij0yRb+smTKNasrkJ8i0PBixjBPqXhM8WB1VPTQcAE
5adyshbZRw/MWL8UzD5G7mhZ30+yTOiegdtWW3oNSQc3dUngFCBycqLq6ifzclTEi4nhzZj+q6gB
D3J9TODXsJnHj1BCfjJY3DvaopbWdfOjFhrT0LeAM10JrzWFy6C+geOx9orOIsYAapoy2dYeKjys
PMlNBs9wJSmJz4Bdo1K6CpnaLFMznmJIbClWBPECXU2wtj3mEXThMV0jK1Ubb0DDaWTKlwLwvhxO
fGR2X0DCC7j0OS2YaHzPTSID3ZBixFi33C08kwVy101n4fiXf1E4V962I0UGcAOL8P7Rrq1nYXmb
PnR1E4QlI2n+4bCRKCwc1v/l57gpysX4Ew0uDOxZDjinsi10oC8p4b7g905aawv80Z2+BzJdsQFu
vlI8pUpE00OeUChCYIBZAUXR9k0LeclK+2u+OAUNg/lTm58r63s+L7kSUU7QuyZPXj4swdYOOzXQ
IxW0NVBcwftDilSBGupr7rn8Dtp1qp+g8EUpXE7GIwtQ7EVHY1iTCddH2IEXffshMTKtqLPGALfQ
neZC57C2xvNQPo0cb9nWiCCpWducpdcArDdAMcUPCoVPLN2H7DR0n1R4hsxoURMcw2sOoWxtpBbv
90GOPiHgMQLB4zwVhwZWQlrHyHOeJh/zIMNvlt6kIiMA2gfeoeX1abhMO9DkCq0vWwaU/zcFAen/
nRR7LWRjpj67eughmHLqU+ggsFXTiRENU3hpXRkbObKWIceCQAskrscUI9tTKw4dW/qABZwgPVIB
pwx3osFGiCF2LdFjgn8tljErP/Z69hyTVvJAdzG+DnYFlO1lS3NGkzwNOy+oSC2B3oX7s5zrC3+r
UdzN7Z/UbLuVN2IbPNakmoaAemrlXrCKIDqd3jxBgTt86HQ+TFRi45xfEMamSrTWaIYrNzmXMuia
Neb0gj2vaeKBXKeQDRP9L/BOvnLhNDANOl2Ouvpt3Mg0AO3T2KhgVoBAd7FT/iR0vJg/GTuHEAB0
pLwKetLwWoTXlgEM4z+9fPtQJotHypVW/g3tOhc+VToF1igiSM+owkVEreKvKroSi3plPdEhAo9k
K4UXhK9Lfpu80J7oagHGP8Z9Pt8TFm9OXQSVs2iXg/qLQpjwPJWIaUJYm00ounG2S4htBFYeca5w
KS0ibkEJ/jduO4aUEZgcwhOYk+Pz23MmdnvOju/gzj6FFc52EE4iQnQYxVA7HeY0bfwbAi4lvpXz
+0lqXV09SnOpth9zK67ESzPZ+rrDNzd8NO4dYkBD5A+YkWaTibOIfAErAkKSq8Fb0ZjN3mK67m20
r7Bi2JiI7wxCmGLRqOkC8lUuqBKUMvBJgmJZMhIkziQMQkyg7qsZdfKbvlsbWe1yIpxNOkv1hueU
tSGVPeoC8l3+ZP9uMCoUGYoDiV1FustakFZ4KQhngfmIlGwiJj4frv6NYpvNjie2NCEQ4IYPjd9I
tz7fftOrx+kX00SOaD3o83X/gINJz5kCYQqrN23SnvSUQQyCW8IQwDBhlydupETPvRZ3oLcEsqEX
uIxZtvBATHdvpQdn8WtAMMoOZXIMwk2CZVsQh7urGB+JMMqFcWHVxcJDtGsyg0MixZIu1XdsWBJu
dpId9iaOX5OYCbvGqsHnJB2tJ9puSsjknpAAwaOS1ZxvfwGhM6N3hBnRkIPeuCVbok3/ImugWVqO
akPtpJ4jeZ7tZZE6Q/qiTQs3Euv+6DDWD60+NKmTkAlPtYotNnPZXfD/BfSHP7EFns3wANkZ98fw
Zm7Vs1SOBjxojjyrcDj2KJ04U3QU5jzXK4ZxtrRKziqJ1EtjBngvg/FzSPbl0VujR0+/2Z4QTQMt
nNUxqpej8mikDSqthKf3E83CoNr6BVXU9Acs3xseA5u+k/CrkB3PGwTLpCJK4YiSE9G9xqAgcbXy
i3e9H5a4WrNd3C57p0yYWBqHfI6zBjlSroEOROOelSB/AppLHuV6sufBPqVZjfM3Hg/+trF/tXXx
rXlHfvtMCSl3CszfuP7XRKRDL0fzKahvBMXRd1geqy9E3bj7sE8QBqajaWfN8ezIzPhkQ7zO4msT
7+v8lvxxgebXyU1Wp/QieascdDKQmBmoIi+TOxokJjSl5pBaSSUkU74tMs9tL4A7KnUjo4JR71X6
kspTJ376/K4U0otmU3dXnOHUuJig14b5w5xBiDBJ7UTpQp7RhPUxowHiZqdPo+Xv5TvbF2ARjAob
eBpi8xKVJ7AbmRkaKGce972Cr2t2XsR/SuGOyE4yiGdoBOc3r1JmHTa0BQC84aWCVAImmy62s2Er
uPxt5S8HNCtJVkqldEBBEVDrGj8+9clbOLXttee9bPAcPLM5FKddmpPLMmHWIhKzQtjymM9I6jOS
E0+knIdxC1KTfSIdQSAcPGxqGEWA/+Vf1jNm84rs3D1UIqL0P+EX2AzKHP9Q2jXzjjeALi5vEW/n
SvntxnnSB6Y+WT7LzzI4ccAVVbfsOdv96sEaS6dZ1dcAr3Su6MZmn/wbeR8P/B30oyFTfVIJuDGq
B7ohRgQItxKHm8ffGE/v0lhIphFEcAtHGK3Hjdy/goJXCNg+7LdvhYwQ0c00nC3WB3tYXUY4/exg
9nPM4OxsVc565Z8w7DiEaKFpjpnfZLUb6b/UeQVUGMM7oYtu7YrnMKYGlrlCgcOgq4sCdH97JlsS
9IPZuYqjnG6cGyyW3BEFPbMikMP2fxyd13Lq2LaGn4gqZYlblEXGGAM3KoeFkIRAOfD0/c2uOrVD
n96rbZDmHOOPPfoRn+hoBkiu4Dn15VaI3C2R1ndmby9lbwtmRzwVs2DqCai/liHn1zx4L3EsTf9S
F0bntZbhgV42SKL+ne4nVNatLc0pl3Uk5WrkIhOoIJvpOgfEX5Igm+2UMcxH5GldQCCT3G+UkQeM
qA5edLt6X+tk2a8QSyMkcBJmRmcZ7684WoZTw4kY+1vZGyLLpdGGNWMeGF63JWPxjoAO8iRgk88R
/ChRPQ9z2j+4Od18WX225h5RTTxy7q0RUQSvdGNceJliz/RxBY4yFuOM8uvl5NSgfBOtLQ6VRQ8q
T+HtSCQRWvhJhv9acnrcCG2Z0NvJVDPglTUj7Oe87KAEDLp591trp/my+CxAWSOcRjtFu+DwAyON
GhnTowPXK8pg1ds9Wcro09+hNMDW4j35Az1mMWIH4I927y8X3OuCUWW6DdqRgLpaWknNb/F6BFU7
eCPqXQaDp7zroShT6TpaP/2sW03KxRRRD9s6/yzkUJNUVP3s/B/ZObtU9bSAkiaUDPWkBwOsyPtZ
vGa6eMki9WyMIRAPr44Nctrnry+rWpHgTo3Qd91Fr+kTiA05hm/53eNDnUXFI4L1Ui7GROOHfkik
rR6vwU/wFEHFYdHIFNKAfFOtFyPL8Axj3Rz3AGkdpVfOj9aFeMZ5clGxTprPsKeY8nGa/r2uwNTF
/asd/91Nv1GuWhqQMB/TnZ09tul4KfkeKy8dVri0/Ds2iTnc18zVqZeffeNI1r1p0+gO+9ptxMU7
bNUX1fLzoGDRtg6j+dfuEIPeqXsLW00mFgH10H2Z4hpLbWy56DZRoTKZ9BjgSP/lbO2A5QsPv4xW
fJAf92BmL49pINhKzv/M+kO/021KRIqdTOMd8//mSegNmRn67m5G5uOo5TvJ3NUfVQsOia0PkRa3
NWlweZBQvjvNHdP67VBxpZj8OFbFVDjwvfDxx4waOjcpnFnA34AtrSUNYnS38IO6ML0t+Smn0tMr
KGr1+rbT40VrfDJQpV+DXBHaZ8CHn9VWsfET5xBJz+wgYPsu4AX1DYeY3WQHpCOd6T8g2vG90TB+
DSiEEU9MusOyn9rxjQgPcLHu4SPITP4Zgtjq+K4t+0RU1CPX0MccM2Dhc6PuGUaf4bJJ9sZ0fRuH
GuhmVHDfRtKJILHgGUjVfsDkTLMY9QOPj5LIhx3eGdSDZAMi6NeiYvPMIa1pnS3tH9KLsCF9JgRl
9ke1wS7l5Xe3hYRmdckOyGukOeo2tDNIDmoMYAgqXuhCH15J4ORR/s3un+Soo2ljJfg/AWDzfKFH
C4jTWealV//01NQaUd0uiQfLNSCrnqp3O97TUENR1uyQSzAJoLCOtr8DuoMvKu1IVwLxn/m+nFH5
wIygUixqfwpa4ku373RzyS6oECJoEA4H2f6WxIzkV09s+oP6z25J6jEHOUrYtvh845fJ/8TrBo73
dB+z9Uw/KLzi+iwqsxX4Hx/4/SMjgGRBygE5sanzPDEjx17ivnELk8tx/07yVXZC9QcZcYmxvX0S
06QXqGLJCPWT1lFC46/Fzstm9m+EB+Tv83M4Kc1L9UiddlbzzUqPwaz4olLp/Xd7eZuab1/YtNWb
4lg/qNyRrQdRE/WaqwH2SCJJVj7FzYpBg9XTiT2SPUoCmkl0IvkB9Qo6QhEKECYBg26hkU2+LPb9
29Gl6M2mnB1GuFF2P08bN8wrLxeC1s/vkdEfi3VGU+tkm+bvgNpCs2F359VRro+zX+UdDMBZM3Ob
CLAOsYq5qNckJj4V3/jVJu8On8YuPf9X2wiG/9UwkQinaIogXopOV5tOMm1B1J2IQygQAGq2xvtI
UgobZnkyXHJPcvvuK1eG5pjSt+EqL5WL7vpJhAAfYZU3f7gZ0laPR11S/Xi0j49tc74r6xc32sqi
XnhNtkkR0ixEJJP7hOkW+iWklgYzTr8lAo4waCdMaNMgAoAcrTkjIBEJMdmgKFOgroV+kMsLAweg
LcHhyf55NM8IamWuL4FysVskqACJoAOloUwjEfEAbrUZXi6LZ9uJmz17ruLPB4ejKXxox+G1QVzd
cGctzYrUEmAO2pJOiLuuHcYAcE6vHk9YVZCPwZqu3rIPIKa6dcA2g5aej5UNivf+daqJ4++TsO+X
dCbd9yr17XvCCx7RXLUNTlF0Txl7b04lgAvaNabOD/oje/5F1S8w/KfqzwofswwtSz3JitAT9bb7
BvDDuBqTa4VB4eVb2MzN80CmrrSD3Hoy6CxK7JKLzMFVV4AJIW+g8P1bXKmwNHIkSeskqE3/Hvvz
5n8xm7E0yl/iN2ldS/xGxU/vUEkCQdsDO8IYgykwbL5ICsCWWO6of3lCEJLDGvdMbIgEni4CRLGx
bwy/bYLCwn2EzktkPFjcQ4veI/d2fS9X+FD2znrbfqSPZVx6aDTV7IDNkiWpplYSe+L/arXhu8hD
UuPI+iCj9fSk7uPRuIb/PhrDGqKiPE0chun4DXdpYDBCOSL1h1QOYyLg1Bu4HEua3KJuQoWHZsJV
l6KuAhzuiHYbORQytFlLhvCNnZINrr5wGcxFvi1JPCQQbmc8F8hg5eqkou4mZ8/3PRqqkuZXi5jI
Z5DTgDLJ9Nk3pEfbxaTbw1UboWFdgk6EphCielRvhqCtrbCOt2UXGZzFDI5y+l3yXTyMA7D+/Dyn
lMbUw6nycOw3eRCfSFZDwKUhYYkgz7jyCRosrBdnLfYevlf2Rd4WToLM43AtM0zmWADVKI6AqsK5
dCBhtu7h2ZbaZ0y98c9cC4k41b00mOSgbC6d4d3J2vqemk94SWzdL6xGjGQAtlsen8wJm9JLXSbW
/OXz6lsAxSQibcDsC66VCn80Onx0MTBxfsfuVkdaorp8/s2mr7aj6jbXzvi6U6TcgENbhogAqLSF
Tm98jlXCaw46OhHWa9agpohwdIlBvYE+REhkBYRkMa3a5JSJ3OEOJ6Bceom6rkrTHhBSIFg3DMxW
HiaopwHGiZ3uh7A7W7oj1yTME2OGDfJNQFb/N5B3SYaD3vtMQowKBSBHdia7ofo3/Fu/PbXYwkUj
pYNHzWp/mD4rVIIjLQAehGUoGp+77G9mbGe5yDJRWRziGblV6yED5MMEj1yCfLxds/kJO6f8hlQk
Fo+m6Kz6bTtS4y8WX7EwvsnkdJV3GMAl8R04ZuIPpU1xxPTocV2YAEFGCIELs4Ty+ss+dD0aCR2w
jducp5T2AQb/ZcoC37uER2qCPBCVYujXWVWOw7Lkjz2CCRq3B5VEpGiRmw8sBqoAye/C4qLd1YiU
IQzwFXX+GwaCJHduY5/hUeLfuYsKuzHhNBzL2IEMFHs8zkggsxBRAbA+3RA6zcao/YhHJ3lOhGdg
3qHPwjiN+FR2Y4hMSjjriZp2uurTmoXj10SJQgcG3+z0i4RW9uUlHyYnQWxGykrT/oQF/P1FYRV1
Xz16Swa2T/2TIcG0rSMK/0fzVb+CRFtAx044AfERsrtFlXePbuYlrZc5KL1mbgZmTn5mcpRbsv+O
9d2nSsZsz0NPDHPEl5zxGBKnMQV1SlAHVVYbUCjOFzRswLNn9NzQIHh8Kdslr2RJD6verSvpE7lP
AYKu0EO0gLX7y8dDm65U+qHwFkIQ18uYMBU6VcjiJHYLtSO5Q/v0ppCt2aCcfxBnsYRPvVcXBjie
acAuWT1o/ffEkQedG7GAlvN1scAPVImNrbfwlbIWWxijTEPYA0oF6gZu5QaXS2ofL73iwoYSHaJd
mAcs/JJENiIGUhAnE9OP1+C9RdjU07npEYlDOOXXuCvPSYF/0BmqE6Iqc/TgfnezS+7MT9Kd6E2Q
5RvNBJarYVJYzyiLT8mxgUXrjd95d0YjD9hhPTZV9DP/XzBDzChixNlh3oXS6I7DlwGTxvQHsYpE
MyIDuCNvyDg9PA7y4ocgbOPfo3bBQxbUawD98bYSNVZ8G58YI0m7JXcCYq/3UmU5gH4uiLQhTxWo
WgYCUqHGH9eGktiHTfUY1XSUMHNyWbeBSYAVGF9m+s3SCV9fsKrtSc9Y6HTGsZZQJrach/HnBKjO
/5dY7W+0sEiciBl4+BlNfGgsOoSZ/Bj03JCjWAk8FYCgo05YOsRXrjxwGJTNKwZXikLfQgXK+Erg
o2udFa8LGXmi+YX6IL6w+LvAZg9jegLY9+brCwkRbOLD0nRmAdBFzp8NdYtPjAxBCl4IT8LPSlcb
cXgtXhJXJaRFAY8VdythEh04AJHYLj8ZuRHtb1PzqwLXSDcBGYPK8liZCCA8VAqoIbBFsiRBtwKn
8pPyJ2EouGv4gXzsuCCHtfMaHCQBOHVSbja4YdMDLz9hMYLhEj8ZhakgR9AmGCfwvce3/tiG/Qpi
5R8SOyYW5J3TaTipXs0dUdn133sF2zHdVBTuKI3ghX5JqCG3n7gmgQuhbEM6e8de08DzoqN8EDYx
c/lNxop+cI/g+ScKBlLtoAd7B7WpQjaMYuOMRz62UqnyuXu4eDJbW0sbyGCYzger+uBgOeDnjEvx
GYH18wTMthxbW640EFauKrI6ZoRrsIrJLsLBLV64Ds3RjmGZsh+LelK72VOI407fsAvMLcxkKHIG
R2WFEL8FHUOaQW2i+6RniMkAW2NEIc+xwHllA+gxFp2E4hkvvMeBF1gh+whZc8lgQ+GIFJEt/rWO
vyMW0YRvxozaw+ZT8dAdrD0SKoXvhy2SIFqYlFV31b/kH3z2QphZfiXKAqeUTBkq/zSksZf2Cy/r
vvE9sh+pI2zdDDk6422H4APmy04okbsAJQPP8IHzgdQf2AloFobHRvRDVoOxQAPFJ10B2oMG87rc
kmAi+1kOhjU2wd961+6Ga8fPZisY6xlocHXgcKNtiwsThyohfrRctfjklrw1uOuRDRrMw2j4ig/W
X8CCcgv4DZMGCDmbyIWicnLBmT2zkVEUgNsk02oUqHAbSBtD/PO5o7Eg04+Nwh1u4/jA7dWiciBV
3W531AYAZvBoeCS12DQvetWCJA3CFCBz05v12SyLLan9HkKrkxGJ94CXRiXSRLwB8xwcD3mjM/x7
7VUPDYg3cOJ14jttXN5AqtwZ7s5M73e+j9v9IpwMx4aNRhAz9vOCQHuCZRJLMF860jIcDB5nD9V0
Lz4NEIWDwreDhpUtVGcuXbQfjPKcUP8Y6Ph66+qoyP5gLoglbf7gb4klEKWoB2tt4AvkRkFn1XjC
dMJjSMQA6VhP1jqyvgnECZiJMdXqLldu27qgzfQnPjlU3CuPLHQ4RwE7Oz9ihpAbIdXCItqPH07c
DfCvnAYUZ5GNiEiUPFFiJJgUFeBWPlUkuvENemlX3TgY8BGXO3yG8QmpJhgTbQEq9ltqZjnZia3F
MktR4MQPynrKYnLEWswcj6OlI6troZ1wsYCZF3v1B2mcTvKSqCqBSLCJIkB9P0s9hCUCCtLEJ2fW
9gx1axYatdtAkVKONy0gjsEoVGLHoANrh5LdIbOtDd1fGu5qoglwROSEFbvdM6zm3pOUhtLFWM2L
Td4XK21CBxEzTeKyJ6KahoGGxQE1FccGxoF/KVrM1GuQHr9gFvhUXKEbQpKB9gHFDQ2tKeF2qHZ6
Zw2TGL6C+U6CzQr3HUXWpkPLsj/7sPZv71yc6HXjWn8BK/PgEzBeEajEWcjZg0i9uCrbYpUXpLA6
FrpiMsYEtWhTIcULz+eMS5OLcw7ozbHL9slljED6m2m73eHdEDg/i+4NQn86yc6W7424SsC36Q+5
jQ6scaCqAWaHDzUxbGAvXjuJtAPSqjFP6za80G86LbhxUjBd8lAHxAUAfxxJvMvM3jFPmKccCgqy
FtknXfRZuvgb/vCx08RqMWD/i7/ZOxkv4j3/ztrN3cJFim0UCmP+a57RqLjdWUUQgfcTfIrqUYxs
GLh5QZGs81PNiBCAkBZPybt0h4wcfhIlxU3I2047FIqGeefeZceSXIBT/mjOxO5b/2p/zE0bhMQ4
xLQzIa9hKKawlRLk0Z7/QESWF9iUN0AKWU5iurHNIBO1KXckjuLpIi7PNmmYAitdcM3nHxriykuz
hDf+IM/T6dcN5FTAzPGlrKWocefBeDE4imFcmWeeiOcxQRIzxTVrq3/6dnILP8PlQNQUXQ9X/I/S
KT7NvwBPtX/qiqhrch+D7mQu1pAVPCIp3PTi8add9d+5x5snfVKaFCJDx/VnrPP/Hxu+jSfgsEAP
kPtx8LD3EUFEaM4ecSBtGYv8lGykCLqmCdesxtL/Nx8hccmpQXRgc5RzlPF5zhC1gLCgP8kCpFr8
H7oL0SAYo1jxa83FSyZqBBPSDnHMNC5C6DnleAR2TgFnQfoOuJtRRhh05w5LVC49Ver4ZRsk+LwW
4qo9m4gCIZEZExyVuFQIa0rCCHYj2YeYx/xYxt/yY+Ymc7Sb458F3eW/iVSxGWkwg+KBYxImOxNv
OR/R/fhccQH6zrK9TJPzejnIWF5on47G+sVRTk6vzKxCboTN8ow2NvlXNzZgNpkeuCI7nWY+u+Sy
0J2MQ4Fu8nA6YQRbJZGxowdzhX4pkIlCfC/bJZVNO1j5pOKAwc81Y9FcVBvpM+bR4K5amxt/uNy/
hQZ1MeGt3Sg8St/pVUhWyN870YyJS0PWPes3Fpmt+hcnvfCD0U2FZcuW/nHi1TL/ztmrnQgfAuTH
E0k8GvkJEdbnXFn2m/bfnYXkFrd2gT0uks76Xm+Wr0+ahVyhRdp2GzbNz+x3OEC+1hnruF1uk6Vy
IpVBYu5i+oJKvHXqst5OG5qllsQLkA2Ifwoi60XeJJYOjgSqPiwqAVnttzLVDmXoYeAUy3F2Nr3q
wAvE88ZnAMwP1sO/3ndrzmnwl3uBNtFOvhm4SabowRJv7e+0V661JxH/G41n1qdzcqJhgW4ItEnm
MfmSh8WeVXH6gRameiuFNT/VX68dkGFVOtk/TmdSUEGMkwkuWKJIkdsX6o2Agd9n7xaxDSqxwrH6
kQb3P6YU7MSc4owOSPxA9mj9ij/lDx1Dk4Qms/Wlz2TDd4MS5s6JjRMEqA/QlOBafnbONC5KxmBo
qPsFCJCP1uicJneI2OAxR9qx0L84Q8kL3LZbyDqv/SI0Yu5KXnbQsaUvrNZJ1/PNmzqbQZSalrz5
1Pt83cFkGVgbERt8WKAmnZ3ow0IaloIA0XoLjwz5SZxFwuqAwheB/dNF3yLgDey9qGW5XY7NV4FW
Q1wzaMU+RKrYmqLuP07G6lv1ZKfdtUdFsGuAWky5yOPjT2Y4Pi6uewbuyj8mh9GpTvwvxvN0qEM5
qPwq4lEF9CeRalfu+iM4DiMDEatiXCHUg+sKzbXllKBOyAB6pPcOnL/sibGLzSF8HHU0znQT4N5B
L0LYjfCtqbx/pDysQ94L7cIgQeiyfEA/sImD7pfxM2PgIpFw0R7affE7biqEGwBjJFsiu1iMEWjb
tOhQqBhYxhcRqq8J+TU5V7gGuPUgaRChMKl+fH5nhwqQi4HnZnISEa+L5i40yFOt0sUqD+ckQXOC
PEilkjc6yUs+lgzKf9HX/Lz2+NL+cQxkPLVk2WzqcHRywviQ741guifjNN3itbzCdchdZkTw6VG1
hkvBifRCinkVYbQornKCHrIeryCJOBNbMxABHRAEBHCNcW+DG6NlZryuJq5oPqnuDGmhkEWVusQo
YlLkjpy61SiST7x6tgZoIVykOBDuWO3HFW2kPl+hjADJQcGBfkN0QyCQMr6JTSF9B484TX8z+jec
NNmrmJasH/4zME+9llq8HCx9tc74n3eY3f22FUusw+5Ya391RjQ+ZnzSm/L+mx++IiGEVwEBGjhj
gtmQr7o8aqSEAe1hSkLRbmC7YLDjE5G9dRv7TLAr7r+9yErdz4j5A9DMD7K0KtNVjz0N3wnVBlQY
/Z8mxlTD1MPVszxnAASXgUTYbDFJLkdJhu4G1Gx0lNcNjWR95IR509yquMWT/l6Szn/54dVw7uyz
f/e72FGN62CbSHivz7BTIbkFWo2EHHYOOLet12gZ2XNpSr6WfD1ciMSWvqkkcQkLRo5P4rDBlK48
Nw1JJc2XHqp/sMB0eEuKL/Nbzbqgja/dnICnmqJ2B0kIClueDy2iVzf5Mifv+VdtoJjvv2Scjwsr
TN37BwG7Tv1rNTsz9giycxgmqNI0HuuSAiWKUPVEhFFgyyCfBNnqossw6qH5aagg/57dwc3zM1m4
xkB8eJjwN8q7EWsqE43zYFYpe9jUAPGmbel7iedHbS9Gj0rR4OlXt5b7lvVFYHCLxO2usky7oEEW
ZdtwMuXlc9y3fFZ6vXsFr2+Aijon3QZ0W8Om40kyXspl81XCejNtvNUlq/jsg3zh2erhG7FNfx7p
D/jhLEckBYhzfepuXX+rpfP49NiO0h9rmAiV8XIZVf2WhvbhXfs6AqFlp6+J+8vc2cV+fpb3KLsa
NDq1wfzpjvE5Nf1+nUXysNcHzN+wO3X6dx+Pd4DmfQK5aGAvHm+Aeok3G6PXAI5ouSKCrMbt+VVP
fgnjTaTDE+yGukFa6qEEn0FhAqZMB5Px4W3yCBCUDTUxl//GcnHLKQ+5Hx/kGlFJb8eY5XNCVxdL
ZkNyrnjQqR3yNH3/lj9e7c7S1vRRvS9oS3QIWKo+EnpASdaGuOQL5OO++xVfZoWrQEIev5UFvQLL
v6bSTptCJYusyqO18r4adxWHZejwN27uIai/WPbeDJI/f/IHOs05zTur5IsINrJKlCs/ksrJgmcJ
LUxsJwBfiGwwlNEqqPskyb9oftAcLbSObGO9taCOhmOI7L+X6ulL7Z+OyLXxhc6kc1Kds8R+fLDr
Q0Nw2ZDCkCC2j6MM1OemLzQch0hNZZRQPuLxpKQcQVBl3Ly4mIk7NIgcox8LAgCodw9FzWVZYYcM
qL6msLWlSfZNtrgt6hoNco9bXLaIXBxIz9nKPDZBFUjBcJzomIj5VX7qqxbUGNEW2mFEKvYzHdhk
kiuc8tcblBNuez+tB26u+UdPGvmiOAE01ODbxKofeYMAYpRTLLJAK9Jk8XeShfN25NaZUEBjJr2u
kTzxRWoeaxjWEQ5FHa0dOag/rItvotHZCQcBgbFHc0I9V8zDDMwp4WAZYlAPXW6LdDHFixIoaihT
aIDxZxaUpAci/RJR+9Qq2BlbtmYjKOZX4enjmSheTl85MhJTQOLee1RoLtxC99XeNUnfIbsX/wVf
vDNCkrWHkdaDY2/sNAsBS5A9t++Zh+BIN35BJgq+t84j35pNlcGxPM5Q8t/UcKCtlZT+RbKxhHlJ
7M93idwYR049ToFU8dTKTyyX6AzCDjjqXg8XQBg5CaGAPQtr6aKoYLDlB2Hj+H98vqOymy9xOAeY
XQ6zX5wbyK3K1ia+4q7Tjr1SzN1j2I3mGlVGkUZja/+UHoc9lNJo4F8VnG6uc4/jc3dRycDrvMaA
pXMCkyGRnSvB7ebufIljtnosGdWrKTKNSOF+G1A72ZStPfgpiBqi1KmDResdnmou7FzFnugTSdlm
vEzUfjil4QPbKEAbSUjkS8/TBFSHKpni3dzBbSJ6FunEfgXEaTGohPzZtLK8p5VBkbO+zYf1wHJH
ScPcY1FO6PoY1oqxg97iL/DfFLGTjT/pEL6mSIZ4m1aEkc7ZlSWWG/jD7rO0FiEf42hzF4CllPyw
NvlkhF8QrSG+iR54MnoThaIFNOBlKJq45H/QoH4gfwExVei0fTvmC+utx4/5IJGZX13xiEJ4akE3
BO8vZss45J4BcWdbZokAMGfaB1AmBIDfWHwAbPe2jryyoteOdDCCQQW4wg9TXZmlBMVv93iZ2IbQ
TUoOFV+EHHZz+/EL1sK2xFeIhY9IQn4h4x+/NnuUAT/LlITAmitLg7JcPID/uJA/ALlIbQSnAXHg
FDuyebDvGyOP9AJ2g/9FJKX4+FNG1vGmGMCeIGyu4FMRTd8DQ/YYsfJ/TNqUIl2oeOSxfPM2LrLf
Z0VFCxgRFuCQqRQtjlWSsBqMX8nDpcHvvccGsfZb2I/nmUdz1i5jAEPxbjxSN2H2IxCN+D6QXpxg
M9YwyCueIvnnneLasyum59jxUEeg5eT9evGKcdpUROS5dO7ATcZI4VIB7bH/MI7jo3tpe3o82WsR
ixLqEvtPHr01YTQbjxB12jNV2oo8AjRYlwQV2QRkvhGmhXCRtNzW4+fRS4zo2CbFuiQ1P/Ed3wr1
mcXM9Zo0dEhQMa4lce35DyZFdg/Mp/xOIjRrUQOZjafC+lh3weOaKV62zj+4gt46iqBtIsMhfwDZ
Yp/BksJORqf4rTMZ4gBR0cdzKH1R3C4PrkI9gDN/+e98MyZs9H9jHz6G/VPGzBG0tIOQsvvwi9hN
Y2xMXgIQXfIpszh7XRaZq6X8XZffELKP7JRhl8MqGy+gzuyiRopCnp9dD6FF1CcEtRoYvOQdf6aT
fOU/dR+a2qYZV7TUKngeTagCm2WRVtsfA9Y6Tc5P50HYoT3DjcKbFOJ+AeGLQ1LWs19Cm6vPjvpI
+t9XgBDAWx+w+isdVhTbmLZePqujJPvIlWhKJBENJQDRD4/3KtRmLo4GvmIhnUSdwfAaAwsRrPm/
JDFRPSYVdvzqoAL7nar/MykIusBcIZybVLzCOKLEi4kOtPN+1XNlXfvd/Mw/ZbLINxKhw0+ytO+u
9kQu42IEEeQDnSg45KQ18pWYXd8yvFIWy/NIMyAP+5G883gITVpV0YQy6zJpAe4VngLyfw/HDK1m
mF+5vttanEfNWvvMSTmUMFHaWJYSPDnf7Gh3Wg0TT+VkTiKOnKr00NLn2xki29YukXOXK3AKXuL7
gOCDmHRRXIhcnhDETnKh5DLy2yDpiP5hNqsiM1nB9qdJmCQhoq7HB7/1pPgN3XHjnqw+Epr+Kbnb
TD47pg0mJH5ry3RSaMIZbka5WjNnM0AKCulkufh6gcnemUvJ9+tLUYKXEpBRxmhkPJds6rqK0NtN
l6/RNXQnRi295QdEb1erZIh7KNDnlteycJsufbjPntwVL0RzD1zIdPj0fvIDqxraC+YarN/s+Tn8
ruaadZC2JLjTeOxx9yPaAjVH+Mqaenr+jok72dZVx+GBN2CiFRozITDJfDuoF/SqE+gh4IoevJkk
nbXQLeK6DKxp+26DcqeeIY4NqBoek1v5S6L8fWvWx5HAghYsmQNAoJvcsIXlynhrPtD9JvCJpcNZ
X+TLOa8ohPsPmwvXIUcWJoYT/nOhW0RVTZff20foB1Djv5RjPf8hfiZr/LhzumsnahED/jT0tMpj
Ccz1zrw0R6f9s3qLFELAC/qITac0D1RYkrkzmcv52+OxoYoyrQ/l49An17T61ouzNBxLLqndFhdp
IZ+n7BftL+mffN13lV5JpKFVxJmKRAQVcitvJhnJw2UOKPEcVwrR4OxuePE3Mmoe3MGb8k5Uzoao
K2ywXr8tIMfv1kEkUDNc7Ud9xX/EAUHw/2h8z8bbROp8P94q0qaVDj3MUjaBiD2dgFP9mBZ4P/gp
RNBbWx8bsihwukoftdF5JSJVg2BYJKOmtu2Sf736rQzHx/N875bmk0ppmBa+mHSv9+cMb0gfSdVq
TB3UZ6pXJku1P3fW8m1ynYIZ9Cji+uewkKXfVNlS7qzNd1woCNms/gfNaFffqGJI5ruERy2z1kkW
SXJgVTsUjcOD6qMt+boTcfKwS9IMRegG6ZLUrdCyDOnZGg70uMVyiCTSQJxOqExoyGvQKZJsJQ6B
HVZRxHTRY+5zjPPIMpYb/onA+FJzBjzGCAaouzrgJ5oNnsktD1OWB8Ip/YtsWY73tbVG2MS1/BCJ
dYxJegB4Vnjl45v7nleLwoRncW5I2HXJZCOePfdRk5SRSs2lf3/uaZd7TX6MpW+HP+W9mpVROz/W
ZAN/dIqHSILhAe3M+DxPDDRLTsXq0L18qb8Mn8mBD0NrrzCCEoAQLgHmhjHibZXM08NcvgOIxvfy
kXmIkl7kCuRuBS4dtArxYH4yrKkLVtIT6zjFIIZNdCOjLH/tTcVpu5Wng4wH2ccnmg8fFnmiifYx
ZX5VfWIy/mCCqnpB9jIOMfrl/XqWbmmCfDV/tLAzwjK+vAgteHse55MExzotVd5s8HNWdJWYu2vS
uyiDzLv30hzgEQY4pmLc668OiTas6YIULZ9EOT54YbG/r3Rjy/NGrCnQbNUHNdKWdpeVbtMHWYyq
A3OYWwL09dyjZ2JNnZSSpXaT1OdYOzzlNSaZyTwk5DR6FhqlnGoM6t4/Ovkjy8I7z1CO34ze0MZO
CQ96OInxW3QR1FbLLE1M7x4tmv6IcsUpk/PjNPum6QHp+oTUdl6pMMu8m3NHidGlYceJ3VdCtycK
XTocdvPJkS0PRCvFRVQ8GImd4QAalZpiiheDIqyLOckLTbnGCWEHNiV/L8x9ynKCX6LjvO2+tP+b
67t8yTPM/QOWI68x0xXGRz+uuGBpOg1e+FPSdfrYcC/RhsMOBjsokWe8zOfu+k6ETuJjuuLrIZSy
f3jWBPTInQVsFmBF7+t19ieJPC+p3KFoBKRDLgOXxsKGS1xURwY1UxdnKPf9AYsLZx3Hs2lGoOxo
Mxlmed1T+0kY2og77TDwydjpNSfiEMSXHJeMcsb/E4DEuHyo9mvwuiTALIWLEv0Z60y5Q/fUk+jj
lFQl0HEDd/ssg1EsvQivfTXz7oIJhzAPuJV0i+AVTxM9PtUQMJBzTzJbQHtP64kBH8ZG28bPQ3pl
H0JmR8LP8A+sCzVLw/iz4N7RcQjhSK7te+7NRAbYSuXgXaCbqz/yjURKchFVo8u59cPYCzw/Oh3U
JFI52QoxJXBOM1QgY/gdrSiefEvjvwi8mFTR55akbn6VC38D+t2i4CHHFo6pJkrrDVAZo4xOWgkh
lbDIsJKjY86i8XV+sWrC8PhTdqqVAKxNnC/1jvOP8QD5NTJIJmhwYak4gaRzQphc1nwBGmFn0g15
a9+i4iX0YLHldPewvwM0Ydrkc35jBatRbmHGMLz3jD64xzyI8w15ejsudZCKPv3G0ESDJSBego41
DeoqmtazX0nT4MzXRB3jyyNACEZ8M85F+rFh6x5cZEN8InGyT4eBXnq6QvlCePI8nEpImKAlQY7s
sUAvrmRbIHMjfIX1APFHTq03QaAZmSxtiN5uS+UO3b186NUeZrrS9mg8leo2tR5fNZr5FHmSn5iC
8+ejAyOnA07hiZSCGQ852qsnt6MP20Nw8hNU21CQH9Hp55g/OS0adra1vmNC40ShWsNcSRP2grC3
ptqYZfAwI8rwWFRICWa7IVOQX04TERF42PgIFSXCbKXrwX37qjeMumgK5N73qrcvO8q3/KYYW/xu
sMrpkhqgMSye0XGNv3Mef/LHsvAQm8Z0wXoEOYAuh9uKmiEWsiZ462AWPosLk+asDIs3IFxI7Tln
osmJTj8lsNUCWxW6OiBn/LNgumh42f2YSuqdZoDcU/5H0Z49U8iIBfQQBk7rxE9J+qe4m1sbAENO
acoQFxuWwBdlsTAql6e6yFbpJ3yZzVc5Pdx8DDQ6WFz9a/xgw68AFl52S1OZ7hzJTKW5+bGcKKOl
mtaVB4/4MexSxXzJSfCuIjZqyGFEuRwDpa0p3uEFhID+wp3U5Ry3HiwDjLnLR6gYQmGLOnhO63fC
kvoYb+idec25OsIRvAcpJa7bFMWE+1KBHZfahdeHK3nC2YSOhmwMbcU3hkFP6rYaVQPsF9SIazTI
u1ISNElgmS5Uehrgi9JoR6mN6yO3uUER2uzSXMwKeP4gqcjZUpRL9fgypd0dWn1G0FQU4yflTmeP
Bii5h4XqaZ3DoaeVngWXmdP14gFUILioeGGYEAaPbZvKVfZzob9BzfuOGn3DGUTNC57ZGlz24epW
9JqvCHofsKa0iAkGnIyd4LD794kvqGFUi3F4qrBYNY2bGqvq+/336L5yUOkOvaX2yYKjYDNk6+b6
ac+I/ZPzGzA+55bt4VhHPLxlf27wV8cADxidNPk645FvoIFmGCcqYG9eQ4UlSUvOGKfoaYm7Zmkw
LmZAfzlzqxpOr5XF8H/nL0jld2te8fc85/v0tcIbk1SHhBHkr0j/5RQPyaLpIAOU0zCAfkr1RupX
pFakSL42rProoPlTeYgjNojYt25Y/nbdSUZK1K6M28QXgpnaIu4XQQvuWfgbuPEFudUFYkWqp3on
XSpY6DAY/EfSee02jiVh+IkIMIdbiSKVZeWWbwhbtplz5tPvx1lggZ3p6W7J0mGdqr/+wLpLcNBd
4uxGBAeo9hz+Z7MxQQDCMBONltOBuUtgPli+EnQ60V0VxF0P5yS6VM2qsu5Jsu/0eTVC4VBJmZU/
Rtx/0+NMaoeKhcl94eC/k7ia+dUCXondecKERN2Q/VJZtz56J1q1pPwP1o3bXtCJo1TW2OaW98p7
xcPZ0I0F7T4ASV3u4xgmEr3wtmP6K+FM3EMMJgLG1GDnyxsCySiHcXvh7pC3JF/QAAW7YNxJpOew
+IPeFVmb+ZD2dmz8IySnqF6V+PTSbS0fcM9EcK0rZ0LAuHWstxltsgREYcNoDKuhTHmTp1K+pdh5
tyCBB5FvmUnQfHCh54UL4IjjpRHfuvaYYZTZw7yk57vHn5GdH7hyBcsWMoyisPx7NjPF4zegVZ7X
wgqd2saU10bsyIeRBidbj/1vkR6r8t4Lu165a+kJ4lA2biqfFpvSnhyy7mTJn9q0VVo7QMaNz0l6
rZKNSiRgvMESNZtW9U+BgzHR1KyqFkp/N7YTAv5jS4EnkAb6l7FuNSy1uXKekmkrfxbMWtQRCA+U
Zb6pHhJNE0UKP/betjSH/0a4cMBBsu4yQn5cQI68qmHa3nTFQNKqsMCp3LhYN+nbq9wSA4/JtUZX
LvHqtoeei3FtK6kdlBez+ZCACncNkCutvLyDsOyfClyi5ZU3+5YtGnPFBg28nM27JDu1QZ4vbj+b
aEb54MMv297J0wMgtwAvGx9Wx4reuoe9sGt0G1lZR1DvQdfilYXXOg0CUsMV/L3qsyS2LcfAdqUX
tsEw707+vGCBKYsH1ampUzfU1uWPZoJcHix4w16NqvBm5L9LPsUMEQE4wkjJ80A9MxaSsZPAKhCg
/kI0x/tyGxSPUrK9PjqG/VrAXRkdOhMDlt+907S29WJGy6CT8GTCKupI9LVCrC+ltjsKhFi8jZat
PrzyXCCgpTyqTqU7YcH0h57G42aOfEdr9zq6DTTdQvmIk5NPwYDJks3SeuUYAYntZXXXQTpICRUr
cQt1MOiPm79JfdeAenho/dSAeHqEWRcbgQy9VNTCfgKJkdoXa8wajLvb5fI7G89R/Mi5AOuHxLkK
AedzH5s9ljIVJBbUQzGGE0m/yfAH6q5xjWPSComZFq9FGQrBYeJbNqttKBKj3uprTWAGXUnFLgMn
wJDn0yidluWJPmLXJqy9Gser1dhcfYvEleMUvvXhHaeHusOw0y3wEkaqLKuHVNiJ1VURd1O7YVcG
652VSOAO8fdk/UrmVynsRdeLIKc6bXNokelCJAONI+Jn4rR2dMjnWT81JJ9yCpFopnGlbGjBrElW
YYQs0Gqe5eo7nz7J7EPIoB+S9lDMkcvqh5htW1KZG/mZBoQZPwaCr5u/gFgu1mRs1wSDzB/WJp+D
d4mGbZBdesw9ZYQt55BVFQKYwbV+qBEcReDdq0Ed7A8jbs9MPacitvkFmX3vSsn3SXxMVAaXrZ9t
FG89iY4xqxHG9mhEOzG++WiW1XUG+73Y8vf56noUcZiAK7EduDPRUBBMhjoBHF9Y8xiFlVsEFBw3
sLCaWoaYSfSrEQ4S3fCy+CSlaQIU8bptn9LKof+qLYUBIVlOBATmsLY6+qjxltUfMvwgJTp38ICq
5Dx8z0lpns9uUT1J0z4Xcf7XISsGvyXzPhB2h43bdtJ+ZaCPGmpGs5Vr2OKvrnj1jGm5CG0nxG2I
fVzEQifCj0VQb2Owkyu89aCj+jv64+mZymg6gy9VOgroVMy1lTyR0/O7O8hluJdK/OPItTVmJ9pV
Ays5sbxZ9aXZWMbf6M3knm9O9FJPHYMTjWdHS3Rt4wpI9TXpn7j2N1LDIDmPufWtwp+enli5Wf6t
iK8mV3fb7ykboW8H4nryCTwhqxvkQYAoFZ1K75X41/GZpNseLZ8w/Rtrfi5QHAC/Ta+duuEcxBjj
tV+j6pgT8Ngq8zfYkeBLBkSt+GTM7lhhxsNHF/yG5Ae6CGhNrqp7qq4L7VjLX5VyVCAChceB2OSI
e2LNwxhhB4iGoMguOcsZ+Cy5eR67350Ov7W+TtJuVDdB+OMl/wR22Wsr5rZ2dTYCxqfPn8uDl1g+
M/ZjBOyAwDgV1uP9OkcLPb2LdFvN2GyPecZHQphg6WqAB+r82Oc40YvLAWoNREmAbnx51qIKhGrj
vuRjAp7tBcXGSZ10ok5yatXFW15sfxWLPKTF2e/AT/GLIAxwZcyq8OBv7J2gehQFRAsfzic010CF
20xJ71kBs0ueqfOQmSqaC9Sq2WXMNpi7sOqMHwLvgyGNNRGXf8hTXZFIzvr1NBwj/5Ai2tMrSEqt
W0S/VfbG17kkFprQbsjCXxOdWIH/1VNU7hRktblWijtEP11/q+CNWY+m2GeftfQhz+UTH3XR6Ipt
oNOozAZH5XFQtka3L4hWy85R/9Kmf7n0FXXXrvzn1Udf2bCUFoJ1JN4U7ZqmiCeoNEHMzvEmYgxS
nGo0jJu8cU2kyTTxoc0T3IRHXCPCI+g03phmCRz2HUCV9pvn2Nyq7juJ/yyz+DUpZjm6Tkw2/9TR
cz21WQ7AFxKTElkjUFthPsGlIXJ97K/kdLIBZEAnbsNS+EzpbzPMOxugAP+u0GcO8j8hR/gQ5Eux
YGKdPbsSydbrY01uVsKS1ghwi2RF5zCR4GMcB2g0z+qcfLlinddRjuJHHe0sa3ZoMDU0Ek6doAvY
NsWtRWg8SH9a8lXDTqghQ+A25is01YgH24dRWiuVLUKHx0DH5eQx00i9yVYfCBK8fy/Em7Ta1pg4
NMdytEPTUUCArNv8d0xjss+xG8i/MxNuSkknYX3o+g7IPmJRDYSbH9ruN2dn7Fo69fwx9Fc94xMm
kqwg/A2v+1CF5uKKFkFX+zA7+PG5Ffb4BfbTipGJUpYXHyMwgRB/ax60JGMvhO/W85CwZovAYHpf
+Ljf9muP27yWte+YtHA1/dd0I0wHmjYBFrHJRIeULJYCWFAwaOmiRojqZLqEHwTUFYB6ug5lq+f6
KSBdj2T7wHMIfKxMgzO1LB1gRqDBFoN9o/zTVZZbuLiKCNVSdospwDkTW8UMzKcSDog0wORa+Ssl
nKJAiaQe+vki6zeqthp77kfWajUBZgqNEdICStoY9cwRMEuM7NrmrwLajQVy4umAAuE1Dz4J7yF7
8oNsMSXZZThXMA0xGzJgKMmf6r2TmZRR/6l4dhXsvNOfUfkT1R91jJeChr89R89EAl1dJalZdEws
7VyDAqYrFgEdozVkDEvHk0OcR5Z/A+rmkdZQsIqlxku3KfFosOuhCsgMSlYwey89qwKFJSiB3Kxj
7Wtgrk3V7/7as+LNpi+t4s8pHAzIl6WgQsoHrpYGLHeyZVFg5QTpvWQn1fBasv4boTOs/pRZH0an
BfVWQ1A+MLNF3+X0LUpAfpQULXl4pLlLF2IRGQRq1dHo27YY7i1DTXVjJEIjDMiJxXgCJxZ3E2We
QU8xMncJdpYroGzGQLNYt+YB+gUkb4AegOrQwceEzPMoe8gJSYJ4VKNJi9bTb1JdYhxqHfq+aBfT
H8BkEV+06pucFKyPRHFE1hCF8KAS2OSPVFgQF4fwlATrELqzNWdoapBxp8mVof4hPWO1VRCfkLGC
e0zDuKWlL7dysVJ+oHIUbuUOXOuq6YSULQN5ejvtO3RvLMRjfIrOUP+VaZFvBiT2tvetyqu2C7DP
AkNu51VxsGUD68NejG0kifSOBahcdwz4ws1FFeA/CJLYHxQ4LY32zH1iYLVFMUGHe6a4/Ibtziog
8SH1R+BsxDGrAkaxlOlNJTWstyNVWY86vgiNDgvq8w9CNnMFDg3YkuIvyHPjCKk9EBaPaap1pqjJ
2knJVHtMlO0QY3UjhgstRVAXbpsWhQNXWIUQUgNjRl1d7UW83uET6o4XkeRz0nm/gvHRYBDj1AR6
ga9zSWUVfE+olpIFv41xOZ1l3H/4LlcmnDrEc0Lgpi2KMeknhuNjfCkrHIYqmUk7np3IOOw+UTwB
qwCADOxC+tdwNC4YS6720HPwI8DVyi7CrQdP0Zy8jUhfJq4jAtXWnKQlc6EmGDvTD2maGPdVknvv
mOI13LPVsPGFW999CLwXVfuiwQ9lFn2R2yc38TnQxRcXhYOBVemUf3mXTt6hG8pZJm4IaV5sSfby
p2dBgtqrt1jJKJAY2DFpTI4UanNFgYUUZvoHT9pCMmIvizkFK/7onH3iveCCOugHMmXc4BBex5v2
kB542mwsV3QG/l9hlLclcUOKqy4cOhR5ZNbNNrBosZdITfwXVgxyPdcrHzZEs85R87JA4Z/B7yBs
wjhiSICqh13IQrypiMiQT/2AYEGvHK/6PwH9Ie+Wr62NHNFztMHucrfC+xHx42bQbiStTvTGkHbo
BmjKBHra1MB/80fNNrTwSvKt4YPfEXVzUXLHhP3Zke3GswTz3ycb/aCyk+g2CoJ3DCYg1cMCFB4J
BBLJepjY49TBiaERV7RomxjfU7PF1jB9wOXUyn8iMhmQnBjvJm69uPsLW+gGiuYGc3JK+4Hh6Exu
7/Exmq2LNsS15aMtHk2ZrhVdVkFX5moblP4dS08MgVngiAX2N8g1GllcGRAWDAl1OhfQqYy2+C0N
XOwml5QVvoNfw1h5PNwUlITqryCGzgJSuu6cy/CdKwQVLBhgkOLQVqoUBu2DqUOZLwrrxXCEakQh
BhFpw0xXWGq0FH8DyRi5s7NCW+/5KV2obTqoVkPqIrQxfFeogAEE/kyGCfdXQN2BFD5REmtIkuEr
jU85C8mAb3vxh8+Xy6fPtxM6/a5ltSD5G6I0m+iR/dac5NYuiV3OcZiC+lMz9rQws4zgz+d0UgsZ
9zXXqkA05J0umE5FpR0A6TKpZUdXYs9DzdxUh5HePYSGJ9SjjcsLTAOeJXwy7WwLhNHy3IswCyNq
hIeThKxhlDWxJZlcJf7go9IG94EqxNj332rK7pIXmF5fWwVRP7P+I+Y5U3QHbHGphsifGT/sRPzu
Mdby/obRxvuU6ctHh+qyTqwgCHF79yhcl9KwyYYZpzGVpVzZDT8/umxvhTeJgBsDdxrqI3ZV6qr2
WV3h+WkHPESVEwirYsKvY1mDyyHKV3kjCco2eFuhw8hZ8EiorAXsDsERLEGsLrl+YoKXsF5l8UPr
PX/rZm7r3+0/AFDw1Sh18xBfYmxFVyhdwCSAzy2mABKiXljwsOrDE15sb0PLhpZ9Gpc49gNnIpy4
3/HvbeBs+yvtzMPjpwxvLHZPfXCpI5O0urkBhcg2S8uqLy3eJASMmDDu3vqaAixxeziRsB4UZA3c
vsM/CO+V8ONrn6Vyal6ef6pJFsrINn8n0V16G/kNANiodowUaWMrTnlkqSXJ2MKSPQfvDWb1zDxB
y4TZNzIiVIvyX4tRB5pYGolZolfRJn9L7LXQyrOmhMoZOGBZgbowiAEjrEpantucyxU9hVPlDnMU
XZya21boJsjI0wW/G8K4Rh6j6ZgsULxlDZGVOewC9teaTge4ZTo4ePskFBO+h55owsWMNcByZmwP
cPoX/pt3M+sAIdFghQCADmuNRxiA1Z8/D1nbpsUqV11MrAlpzNnYOYwRWUDxXtI9YgrA39K4M4Mr
cmDWlCDsBBItDeLBSBJOQH2XcLu4MBXU0izDOpcxWNh+ZdOiVZdUZf6Bo2Qi0AYpB1xhTIWnz71F
fB8oADIc+hJczOHbYXPJQ/KkVeP3QigNkPqEi4bfjg6cOXgjffGTyc/8yiWY/uDpjQoRATs8NCSr
iIoyaFO2QuQahoizawMHdpG+AnwFQzt94Uar/TLn0Y9ZD/2ZoD2jNfmT/3uJoEaoiY3hUtOcXuUb
4m5C07sovqQ/sNGGADPZtoJlTezbFs9DD8OzdMnDY7BcRB2M8ymcHVTG/ooOr0EJrDlc3BYPZE0a
jD0yEtNk+rZCVB63Hv/D4W1DKvBepfLfYOr9jI3dQ53G0PGd/nAntT+8DdyCeBV+zAktMzLvdJWO
Tq0s8Vmi/6y+CmHVsn5EV7uXtH8N9gqIp6CIGzY20ppBkNaq/5COVcqzBlnMplegILSgKLBrbuFL
RsgDrTzdhfjnI41jYxM4cLHNblmiaIWfNsyeTuNPh9YOW06WmfNIbU9/zAcCI0WPPQRreVdG+haw
7HKZAhrMuAO3n+CtLQCBSwIG5WUuLCmTdJ4emkOszmlvhkUOlxjRLjse9oK4luA8KTsaSmkJPjYA
m80xJ6aO64j5W4F8pbrAINg75+zWrsWdQ4p1q7kDbPXJP6hCb4EbL7w6gl6wCpVhS6w90x2mNRaL
YWUXBo6ADpo0n+s+xQhoqQO6AgfNaqIlyDudUL6n4zcwQ2GlzN+BPhUzGIzzGAHwM1W2nPb4h8LC
WcIamIoIcpkt+7V8zFcGm/kCoH45LLkX9SdQS8SPxQ+Kbq5f5TAwDpzrIrMBTXyMnkIbc3eKNnAi
6Z3005OJpBZ87+Ah5ElZfTpDZlvcPfzleJVOjhrvSWfnqMZ0SVh2sjwlQRJ18hHQdg8KjSeRbaqs
MWBwL0xxHwJlKDEfwMOvbV5Ki3djdQWV0cAhf0I29Wtjl2Lgy9ZNgpFgB+1MnZWxkT5SKmhWIMWb
Hgpou4D7Gq+GyE0l5qFlsCIwxYL2T52AauLwbYI2tPWHKp6pi2L0TJTHLOPyOQxodvZjSKOMxZ1Q
HTTMWBB94bNQsQeY7Ql9a94EY1gEYxHlHyGKJJBtAUasq4kwmuuo4woAESveBpE4NkJNNo9s/m2d
RT6dAZxi5s1fC3BWggD1yEbKxVWo+DEZJv9lXzzlcN0x7bGWUAYYNrRgOZFOocJdszOLrmsp42Ml
2xlLU2sRsGjHj0J5xJbLiWeOw+ybOQs517Tu/gCiOwtQiP0qR2QxfAXrMbAFbzVCwUcaBTGW8kYk
AJJohKDgNcreF7ao//HB2/BdEhfr0HZqDbajXHnl4ATqvyz/CIpr3LEGuCmfvYG4aYUcuNtFEa5N
QNpPRKKJErjg22L9ycatq5//sc8I6YInAPVf7S5iU29G7/db5cLDjZxdLqcBHtAWanGPAp8teGGD
BKInf8/ODfywIEcKeANUjCUcT282CkR7bsPjm4NFsLPtIX4dsnRvsghfwDvBZwjiMffsTBVYRXQL
n+juw/tUHbCMaMyFgsZmEf5Wwz75Rt0MoTu4Cpgs0z1IK84ZDGmcFma+dDm6UN6hjRPhyG/DBgih
PxsEBn3kE5Cw1E30lN+J9NWAJ+JC1RrHOZiDH8JHz5EzZa2a5KBxf7bO/9WkqeSQrEzIFx5ZSE14
BOs7r1SBRV2keQuQ2GDyOBH33V6fVmRRYQAJ6Xg2l2FlV3IDLaRbSwvFxIXBDYVlNscKEN/gKUAg
Awl9XErBskPLSr3kSLUOIuKIpEhyS/hMsA1hwcoxHzYsVgkaDXi45gUrTIVxsMdPfN14GXSrABxL
cQMHluuZzYV1Dq6Qm/zIFstNIXwY9VdLVuVJI+m93hvwlhs0ghIuCtqPSToUacESpGDLUNwC3qwg
nxlxAkgY2l9SwFFyawQYUuzK2U1Lfs0aT0K8HRHodOt6cCxrx9qFy4p7psSBpdm0AgNDAD885UnC
RlYO7/pUYpYr8Rv+86HiJlLUf11zSatNg9a6XMcIUbCS89ki0It3a43wA0HdCoWrSj+RsFf9r7Za
K7K5KNqv8tZWeNwBHcH6XmQUUp+zN9IfT/5fP/y2Ghldp1FeVTWiQfZ92j9QPYIo1zi3RxsLFNjR
SZkljEu1vrK4sb3gMvQnTTiOeP3BTzZpRGSXyy2XHxMOiArVdwtvHoeWpN/5uR1+afolEp8wYQJ0
us2+0P5lfHCSXcLqxEPtpllfJQF6WKHEGwkSy3DuOI415i6Tazqiui+rg9mUKJxoT4avosO8G+c3
LgBzJb7Kc9ijwVafKmSj7lAU1g4tkJofoojgwJOm29OFfYicUZ575DwQPhAjYV5XksTZEXrCQLkz
yaNLvXKX5VwylMRg4o+p+FVQRegmykPjn8uKh+EtdQYtGmDXgzZZjD9NpiKdbVmmmshRf0TiYAg0
qfk3HJNABdJZT3nt8XKLOrb6ATr38stKDiPxitnWIMebglSUb1n8KHR8ZeSzFtDDibsYsVZwr8Fx
V1D70niPJUJrT2RJwBOPxJWKlzuWcHjsC9uKzg+DfjC4Pj8JqsMNqhNtkHabtERQsNJm4xgW9+B1
Sv5sMbqAfL3MMbBAjt4bJwOeKs1NMBSswnZjETh1dC/nCJ6SVS+XNlIof8cV6zFGswiVlK2iHLjl
5wVNmu354rPU9UoPKPQiE+w7spUBPYasQgkDC227bfff0MPAHJHL/hrZwq0EPL6qae2jm+B1+r2I
qVC0QqEbZye+q9IphMskndaDGuIvW2JLcmyDZyxI5HFdzWgXwi3zWLVcsuqiwKh6GggmcRco2FT7
K9BI3QIwnIMGIUu8vPwEdoVvCROu922kz0qma+N7DXbqiOyUA3vpVnv53Uw4l/N9LQbIc1yFWOOf
EryDyo+wc7HXaODW/mdbznCFLZnpVuzKKn33kpJtM95NpzjozPkma569OO3XEyqvEPYD4pmqA44L
/ukD3LwCj6EceHYtw5xsTQIAPSDVz0BxM19a5h/QmgMoiwwl0Iy4Uq2/ZsC7JF1kOA9K/UY3iPrm
TUPo4tttznr3j1bHWxSXsV6rEz5Oyl+r/QjjqQzvVLTUzWw8u/ABRjBrm0gMZwMMOrSKjr6714hb
hvo76e9eeRgdjkP2leJzR+c2wXDndPAOc7ff1N3WjxYhc5ZIv9PiZ9NfJqBnLSVH4pbSX45c0pIE
b77dqPHSQ58hg3l1ml1B+CXDcGAegXA59Kw30BJp9Cwejkr/RPzvI9ajKZgdTj47D3dX5tvRW8TY
lUW8dL4JYvdv3LEajef1toY9ySICAA35NwgKwbjNfhP+sAnroxooOeUdloHFIOif4nE/oghIVCZ9
HAY4acT7wfZVerd672hr4NxgdGDlWAg43wr+lO7wY2JfhgCJDf9BnrcGeGMA+VQzicFsdqoGN5Pe
mcI6BfQgNvJED8YnOzVW8HvraXnLlgTk4UO7Fj8dg9Sq2VYrF0IUqcpzhCYJKeFZvusP9QGJNHaM
dUAI4+4XBq3mQBfcri35WZWHKr+B01U/mLOUeBsA9jQH6hxX7oeGuZk7TXb/oW2zC0eWbTMfxsI8
Ur/Tq7cOvjO2ootm7StXqSTcmlQ2+HHkR/2bDaPcYi+wwT7F3k4+GCw2FgJ90x1l9SlxZpeLBlEi
bhlA5thIibPNAQbMW5gKOzaKWo8RxaHUDoMwLEbIaeNATuaD4AMQE84Bk7eZnL0VmiSh2HXph4eB
BfEHwj5F9L3lcuMcqjcWt4q+AxmrK0pKcGTOqMWnJmOQTHkQVwKfeLFnkQ4qwvPJ8J0dCF0KfsQn
AlStn/EQIYAE1pxSdWM1p4iTNb5rOClz9B2tOxyor9C7wWQJPn2D0UBd1Co4cN+57VqVLRfoNhYX
dl24cnfH7lWWFI7wj4nUNyHvZqG/2ppAbtOVPZyi0zsjZw8uaYcrRG8Bbg8R4Pb8wrPXgwAb1XLG
pae4ICRd47uekEMAA1Z5oo/XalSbS6iLxRXOe6t+qN7FCG694EYq87K6sAqbckjksHCCZA4E4dsm
TQJzPXZgxxp0Z4HM5k44ARr7/g/LJ837DP+CxJkQleGpSckkLCCxHanjAV6lwSlufvFD6TFt3F2b
EW4oAH8PMRZuywPLyINvr+unCJvb/Bf+y+3m3rT07pg1xcm/tsACFiLxJrFO1nzr29m7XKn41CHe
PykOr9YU10DZJPzINwK9eZvJ0vcP7d/wZkLB0fxwQ5oFVRshv3XRESFZAzM43ow1e179NiAjucOe
JHbdXpgfnr6iO6yFC+5lKwQaMFoFJKhPLlAjcC36Ax7GnJU8wX7c4Ft8al+Buuqf2subUR0xRae0
byT29osz1UfE78gcXA7Jt7yyFk4yW7iWRx8xCVZu4XcQz535b5StdQgG6Apg7ckvz/6tnjqGQ44B
/Q4rqgWimCa6wCWPeA8C7MB3fESRiOpjWNOpKrSksXm0zVX9HaJIOHcXxiDgBbDC6bcnnJ4HCpVm
s1jj0c/me4WtU9TP3magdDQ0DB+ZQ+YxizNo7168bVd8kOJnNLhD+Ij6c2/hr2wugk98B6IFnK3+
xixs3boIHAU1NjiVgO/WJyZ+tHQkNS60T11nXv4XWn+9wSmnDCyig4mcwplElj4m4lfa44h6iyhx
vWyQrz2htDXqlfs+ALnCr0tC089R0dXNVXhBgMjhInJE8M+KPRdU2AIm7pfZm/qBtzaWrCEFQj22
lHBYU90K0V1FLYdXReXAXU7aAI0bF68+CeWuf8m8JVC1N0W0twjWdm0gQYjXGGmByQNSrj6Sqyue
uCp7Cre+hJ4rrPp2cWeyNK/W8jSgnYI0JewnBPLxQVZtRVwoz050Eu0RgH+zfnxDHe/hzju9sgV5
3pD7YJ14ENj/tYtb5kCB3YhXRca24ShYDuzweIWCo8HzwTwTxoAqM9BXIsABHKGc6MllAiDk+z8B
YzB6QCneWyf8ZTTjPtEX4vA4OEaF0oHX3Akgx25ySDhyGVuJ9Yh18ar9VmnI8+4jwK2WrcaAkgQ3
H7HY6tK3JP1LzqFgm2wEteQYqeQd/SgYHiy3SM1/1bbiR/40Yz6Vy0SzCkRzADQHiqRh7pzszkEz
51+OHROmrrSI8shlKww8iNjlFew0AmPA+im6sHY5m2sNWQIq2J9qJHeb/KVNFWyM6jgJR6xDEigs
K0bwKwgDQ3j8o/ZLLhUZOHrV4jXDUHzHv+Ld3lTjMphs3Ze8C2mAoOnoF5ow4QWEJABBiRdwzfZm
LlbFI8jWoHWsYLzMwaxrBqow5ExQGz1xAgg5jJZ/r4SNlyPnu+fZRpoBkMSlz+g9WPrOyK4wwqFt
OzE1+T8FBH39ngRLkMBBdOt/xPXJ35CxyCiGzkCNh90yniX9KeLobu6Ukrdgk/SKlvnKElJ5vMzx
CmplnLPF3a/X8T4knmopv0xlYb44IgOyGS4ukbxGyOHcDGsyidFqkAcjrg7mBzQLMoxGZ1oyW0wn
ESEwsIwdb/g7l/qGpTUTxnzqVhBiJ3Gv1WdlX0DAZyTnKptB+iVrazJbL/D7uvJDs8wFtkcQS5K3
j+YiPhWITTkH+Bbf28qNxq1g0ynBVZoZajyl9NRXC+0mpRE4LDmAhf93uaXDXoOUz/Pn6n+S7bSX
SLpw9tW/kWYEFgUq9hEhCq3mkjMxoKOjwaSbUF3MahM3Jk10nuxH9aqSXOL99tqHiCrrmkg/8HeE
GW8griqXHekbkz5o2pL2hfwdCXvanlLlWraH0PyqvTVwaWnv0SlDO1N/Rm9bTse9/o8lIaTNUoNn
MQNuzB7DQ0Bi5Ka35gTdqU+3/3eox0VnOWcDTEvMmboNfxucOB+9xV47MzogHTLsHJQqOx4RI9qy
hDndJkmfE2Jf7JgF0qVRN8BQO8v4sTmFdPJb1iGg1diZY/+WYGNrgxf1NNZzgeNbd6vtVy8+afFV
bVg06tnnRq4wagxGtirJJtcx7dZXPbrfrxFe6IjjTnAerXdu/ojxl5irsPz5L9Qu8l20jQEiqgR/
FokVY0plwYEgOVs0r+P3mP6ToSXi+j57aRXbLj5S82sQb5+7JAc+u7K8GFlFSoTyDlulu5Xmrcu/
Wu1UqusOGAGf0U+hfwHfMitA8yjuLU0PPIM2ObP0jJU7uCEMwaU1oHGVMVKbeUw5foTDCyOvE7ga
+mEI0wPLFiQAXJ0II8KHQvrDDjHda37f7PFZFsYkM9y0YK1Gp+QzZDeoYvwAw77ZBQc0RCW+YrTK
wp/JL6bDqv/S3kgiXV5UnoMWlon/Z9n9d4FmbJlLrHmA/tCbdZvw1HgPrT8Y5WILVExJJ+HM2XDC
OqgCxhabNP/wrlbxW95FGtMoC3TvJe70GrcIO5vpyC2aoRmg5TaE6ClKX+VOIFWSu5ZsKMou2z/o
zv8Zkahw4Qfa3PhYkHP0T+letfeyboIOFkqswHLaY89AQASdJGAVszZtDWFwdOnKGvVhREgbbjTK
8Jt1H1H0MnakKngHRT2GKOJHVIGM3TR8tFw9Cz0CskywK3h/47qvr7S1CnGpsKutpWgDSQsmHEG7
cbGnnB0qs0Ni7rkkkAHEp6W8qz71zrVQpo/70IlW8rq+SisErB/qiyLSjluudGEZuuzB2NKuEHsJ
Pbln0O2WoKfvWZY3zsEkWOTN3HHwMHD5BzYE8RHmBO+m175ycZ90qzHCrxL0NPuScf3a9yhukl3x
Wc3ULocwsqcysKOff4C5+5/sNrlV0a/R491Glu1ODF6m+C58vtb3iKeaxEj+4VXXZriNAumxjG+3
qaWKnpXgmn0Kr+S3jSia5dK8pPm2FtEN4/6MlG8bzE/NX/8dwxu/Xxs86YXfiX0v+JXSc8GPy2R4
hZzy6jegezxYH+gaLLt9ajnAL5T1O6dDb4BvlTvOBmyiAcX87F4P+/S7rmZLTUb2If5NDewX9IUa
uFq6NWglBdkdmNh+k8mkdTFgHR+t1FiO4ptlSxBcu4P4nXx2wgM9P8OndmqrCctR14R4UVGBge1Z
hQL4A08ifOdFF0r1WYsXwXqo/Y9HVZr9MZdosIUN+EZ8QTej/JfcHcmr8t7SCs9OxbBwQmNLqxZm
6Fb+iu6gdGud3e121gkAfZwbcVm2a7APc2G4Xz209GV1bmT04fYgriRX4D49xFilEZ9B0rjBx3bq
WRiNW5acdUtc2YquFmQ/e3eNbUXH/AqWBQgXLRlpjZNHBOqD4cliv7nyv3BE+N0i0HJhzv0oeBW4
sQMviTxLkjFBtDvkP9DLsUJ2ayjSLGtZuGor1LfaorZuzG2qQLrY4s/aKCxA6cePGhl8vfYTGHjO
bIE9W+Gzbw7s4MwZJjm1/U7qbXOBAs0/d8O9OkLek91eJmcl+4wgO+kSYqISA8eRhQX4Q7OR/ePA
Or5uzpN6RkmUs5pP340ZucBaOb7USfM23yEiaogpElPogo33T8CsAUPKA/vQi624y4QHCFttwFTD
WO7EcMv4xF5mXFCzQzs2z4H6rFj7luonvTWh6vd2S1z3BKMxO5nJHza0OPYh5PwuDFA09Jf4G106
b50GTtTe6lXH17TQMog9isWK4IccY2/NFJphXBSrn8QuL3LEAWwCP5XTuC0lF9sEgnMJvCaTHSP6
Bg0ETgHw24iKQjaSPKNu6Usn9XEKEXU8sQ9AfinqfGWwYDLINL+RGz+hooEtbPjz7CBYAgYEuXIn
zH4ovoldokfYTnQR8x2tM3FWyLwYxUjPHnZrw5UDWE7LflN1e3EfAwmp4jU0t7M6hkd8rWsHj/9u
/Y+js9pxHNvC8BNZMsNtwHYYK6n0jVUpMDP76efzSKOjOa2ehsTee60fXwpZhP6rHveoU+iGlcJv
pLOjm8BRp7b2i+QIksPfqcqjViH8CXJxdGgAchUw3A6OFJzxz1Y7EMIY0IbEqyEgRyv4aJh83Wqx
tv4kAPJ0H2rvEUNueCfM3M2iHQs+AwlI5Hmw9sP44oANhY/wzJTVAYXk35g7iCJR7X48JlRbGW6V
/Ul/SUYae70JjZ8ovKhEfdMG9K9+TuHOEDApEDnzWeVrlSzELbqIQniKhksTDdIBwubWydvnH7yU
3yOR28LH6FHAc0DW7JMx2L5T4xsyV43wUjJK/5GRv0bUTrSG+Ja0gxofvVcmfxksUwE1L5seTwsd
QtaJNNzMbYxF4abjJ01qGLn/lStHxRcwWMiut9NVJiacCkSSEUkPfBQPMz9Bp9NmQG7a5MIhACac
9fA4ldTG0P2R1Df83JblGhDaRnMXQX0IAcJIXX1o02+qsYjqN7xkpFTojL1kWbRbg3eKLrh+rqlL
dAedMqYuGRNf7/0J49U09uRI+RcEm+UB9RSDocmt6FTQBMHyEXluPGtn6nP/R1cUSRgQnic65IXu
R3hEgDX1yXfgiKfAHnwmI/GiICipdCJqjJcyvZRLDVdzgplcjs+IGCt/i0aJ46f1v7riT5FfJGzx
4HqL9jyQYwWQl/y02DC5SfQH2soEwhKnUbmvlJ3JgqQ/Z+7uVmtUJgAloUk1d2FCqq239xgg2pou
vwNDoKruDQ5AwicBc4eBIsIv005bnOOfWYGgFuMqEuo/4w8ol9JSbdNcOZuQFVvdx0BkGHIFFih+
COHi8E+oWEf3rXhMjoDeA751xEO0vdhAzqjeh0Wg7OjzVt/Zb4r8xrL90MHzFdJ1QzCR4sx6XSy4
/DycNQkCuWw1SS44taDfkOKFKABSO2RwGstDOe7M+KMfb9wSc3ExxZTDOmx2sOogZ53M/12iJk2O
onEQ+NrMn9BHdU3IXS8dm2HD74KaWZ6Q36OnOaUkGwu3cTUU5wmFulX+IHC3GE/iD70mgBdek1iX
/KeeeOuOssEZmReENh9z9Srn/8IQ2J49mJJbeRtXblDZFl+yymWf/EW0CGXHIIVffobjcQzfTts7
Tb7SpHenOdWAHEP/l+JeItmgCeyWCAUYLGEH14KRGyxmkggd+AGFxYtAauQcoDQnPuO1a4wDG5dn
koIdr9m5CuGrA4OpgBg4HO0YsN6CsUB6uQjdEsC+WftIRrjRyhfue3m6jMOBdgly0ofPVHYtvhhm
v1S9QJTS1kbvS46rN7vI9Y/QOrQwALvZ5gsDB3B1/q8ud/IaNncyUcywqVIiBckFGc+xSf1bdSeS
mfDR42cvb2uqnTPloSCukduvmLymtTZn/g0Vy8ii9xePiBkv+g5Rs8wR+AyuEwVX1Ydx5kLqg0VC
oNwy79eiAI4Jxbm4lswR7GYo9EHP9CWwKz6VJ74NtqeGHhowXWJ0IWYW2KKXcmJHFLdWFxFvP37q
4kVbWqe80PlDQNV4Z3pb9WgzdtiV0t7hVWvPPuV5cPvttFNqGthi7LnVgYmurl3q5xaX+P3DuYVm
UDr3FdvuH7d/5mjgEgshIBcKVdbewIa3jbOvmcXVIUKI0l8jppnC7aieyhFUn/TRNbpehEPEgcAy
c/SzLrIYEKwQ/yqPnreMKIAcuAinhdslK9xrO9M4SJKbFPu23fKZ4SO1ukvwD4GTtk2ueW/7pZOe
EDmphSMO+6m7ZYBNMDDpOQmplt4a4SpQficbWJoEUsNDq79qKdtgJMDIkfN7ulTvUBOTyk6obH3C
pf76mUxJVka8HTJH0HYIVLQJbJxoAbm5dtG1Fc4i6iMRUqNL/yXT07Jpe8ZmLDgtehV5z3Mg8Bt7
h0n4ShCM9eHBNBB7EKOMb+YVQfdITktqlbwdtLWo3GPGr4/BdxQSiigb96Z/GfpmNBUEgDSEOq2U
2Na+VdH1lO3cUoumQqcibI57oqanhEbfxw6w2wSQOj1JM0n1I7FQlegtKp+2h+oYyp9TfVO8e4yt
EYWQsWfw6lty80icc/TQMYNjDvPATMllSIfohL7HTaxZn1XTJcDXTSyfCz05FE4sIAJb9/C3jOMd
8VDz4zh+CxY+yEWvYJ5YDqRW9+hVlsOOoqffmRSVf838IHT/6u8SlaJ1qw232xpkfkt/8t0MdmnG
3S4oKdGxbqhCUT2RN4qbb/8g/Kabsd60+7o6TN07Qvb5KYzr0Hqr2lX1tkn7Uf3RjgT2Y22YuWSO
TNrUF8lXeEa3q1zyPT9aVA+mxBaHI+khl55hWV81C4dPHUzZVcuN2e+S9goRuodDG/KHCitErEaz
l9h6UAppCyPd4XNh4Gauw+S+5Bp/1NJVUpzm4lNGUfGVmd9Sca4kB3BQF22dzDX+IxBK1CZVePAI
f5pTXHi8uMBvRBujB9MH+CrlJRqo6r12XdeXwb9UgjhLnrCstDRHGbsBsDgkvmCYlhSJ5PG+0T+7
4oyul1YvdJwY6cwCSxF0t+UMDY+3AYrCgk7ic0Nr6KLe04xGpEOw1Ggf6hEN4W+LqDQhc4YEDMbU
jyj/071tRkqL3X92ykU/iWD93Spul4200W0mM03aqpaTTSdu7MD/NEkkMVDsb1vr4PlfjPv5feg+
+uLQM5elf+yBo8CBeRapbpU+il0A7yzYPtqFtriL38K4tGK3lvfa1kPSnv6rrXfZzqZaJNZEIgyL
sHYZ9KPmKydOpr6G6p7c3kbcRNe5FYhmevGZZTdNtwVEuuKpjYmve5n+kf/L+toTbr/kDyEMV+gu
zzoQ4VNwN5/bcN/Cw2I9xgdReyekTsm0CX3HyJzmy6QTlkhF5l3E4NUtgjDhUU6PQsw2OKNcfI2U
rAgENenE8R4y1WaFWydI4D8Ucg3N42iTVkVX00JZK6LDnNooTs0uz1pcMzFe88BO/HVyqJb9acod
ov2hWWieXCKoqxlMoBaz6GnhDBaIRlmZ7aEmrZRPY5a84U9DMD9LWZHGyE5bXCSCZlz0/cgjkHRk
bkLDIvoUm1EWbWoCNZ87KUV4AygWB/z83Rv1kaTyTltsxxVwg/wMmdB/0GZgfa3Qe7GGmhH7hJtv
kuEr4vELpn8aFYDDc1AuHlHubUw50lVjIAD32nTNfvyeox/iDdLRDL4HoU8rnsqL+Sq1ESf1roDg
HdC6kfKAqPEo1O+22XboT6u1XNxH9Sr0hE4Rs1ceTD1dwdYbOO7Rjvn+l9rxKI4+AXKtIwMmSsOE
DnW5540O7+Zo5/WmVv5IXhJY2kskq3i+CKZqxXMCvVeSqpIiSApJ+esTVnfz7ecEtt/b1olQ0w8i
kazncj6kIaLnckXQIZGIsit9gdxmBcIV/0spHt0j5RkB16vuo3Yt432PPqzwsC3ekYspVFYw7fDm
WO+kPObNZy2vdHaGsqWabvjgeTUN8HOGb3t6DDqGGCrBtlbxWzM1KH8JupMeGaTPWtYwBlj5ruCq
kb5iiuM+kcwZ5jI6Kn+go2hZgQX4B1sim4X4Hcyi31kf4w0771u4eBa8JBoJYVb7zMpfsi+Y58EX
5lK32erLawcJlT1URED88QD7rMXwIIU9PRvxZiYTaxCQFfpfMFKAr2dxNZ8ok7nFwxf7JafB1j8j
KeFFY+njP+yu7cb6xUGC7IJ3iL9JeR8e/rkm+wqfd0YJNMTs9M9LPgA60BW0iHvkMXVDA//lshGQ
Z7hQEUr5JyM2VkqKyK4p+cSh955KHhoUKyjIFJbNLaivyXSlKJf0XNCrvnpxRfD86SF/5ZjZNt+T
np09dFxj6Eqoyly3BoKqM1Mow0nBasynSG0uvx7lnE6kbKU/RNJhZ9momPFJbhViGFPro5jmlayn
fq63ZpXvgCEak0CMxn0ft45FZzT5jlP5HR3RXOMaSPl9ZmmK8RacoTi2+67nrmFL5T9UZsXtYySe
FEjErzbRgy9QODTW0ch+PbAmqgQi+YICqAyuOokmT6nidrUxERtvzhY0MiiqeShYTvpWWPGuCCDo
w1qOPr5lgJC2unjVRkH3SawYuiDDQefb6XTr/k7EfxyYLK3Fk1+O8RTKL9o3AWUlhwmuJzrqdB3L
j3TjM0Ge9nt4DN95ClVCnQT0LYrrZfizMKYDCOQnZy/PU7M2+biA69z5cSQJhLPEPFVM6KXpFspF
Fg7JMSTCmdeN6YHqQ5m/ZIxNTl51X4zVM0tekPbFQ5jfUZDLeMod8g++eLv5AxZfnIjgYoZboqX+
jnBO8lPpD0CP94IQE6aT1LylJfKc5jH/0hntiGpxET4W3EXlqrXjO4Jlq0Yk+jkIDAT2QK2ZSjip
tw03jeRk3JuY9mVyeuCg18mXz9entswFBwTTCA1UEdQ5cfnH/C41XCx8ypyRyZNQOeXFdcSDv14j
k5bVayMeNLQQyItUi/Sc84DEaCGXd99y1v6djhwT7vWfpByKNXMwJWgrIRyQ2PPczvBKIbihgO4b
26RwCcdnxYHBefMXXMfRRqnFzhyb6GoWnLaWAdCnPBiFYfI6h0mBxjiqYOZAOILZzlSxsKT8m8Dn
9JpUFJoN+Bb94qUQpFHwh+ySG4TVOO7Q9gdM0OzUqGaVbRzvJeHI7Hhk5fxJ7xaPbdAbnE8opiT+
aAUDEIeR5qjBB5NV6zv4ACL1PqdWFH9mfaEJu3MGf9wU+S7ioB7WGaKCGc/gtPD650hCUV/c42E3
y7h5sRtCv0hM9A6BcO5RMufEU+cvlfkl1H68W0Zr4wbLEY9CmZ9EfgI12d2DQbBw8FLhb8Wr2A0u
PnW+JUZu7ypjGOUyqtbJL5oI/CfcmF1/mYRk7fpwDRmlKnxcW5IsENQXA4no+/ytEMEug1McvLXQ
ATLdxpFbE1yYpSdSV7mwgnfFvYm222Rog4fQD2RA4O/mVucnUBtkhi7eKQMV0rLl/HtL4me/w5Zs
+VvMLZmwIdtSE65zLe7NUhmzVwT1pOnF5S/iE61Q87asaMEZ1U9sLwbo7oo/aWCcjXF2n+Tjn2jZ
LUmW7QnIixGm2OEMSZx+QWO1dJ7DDBaQi5hVI+iebrxkJh5wzDrJKRdXO4JfMqTq5ZyTzGsr/gjA
YvCopitbtDOauwZRniCQGfCHy1NgA7IHY0VDyOwQwkMmrsXmN+Q6xYiFjYioIsEuTUe6ZEDsqwKF
+n5+tK7li+M9NR2V1mikLfoqoJTaVnEazGpxQjNItFGBZ+lnG9eK9cQJVQfo3uZ3PhfQq9AKNvGH
9Lap/p6kbcF/weY2SSttAzAAP8P2260tq9sirsXGkSJsaoiQ5HYLrymv6ZSfQ3PTyBdJ2jLned6G
6ppoVZVgEzQPPcndpGAmoQSd9x6p0ULVBXxezGGLUruuFRY+cWhdebhp5TfKI71xFAeswgkJQRtv
OaE9UYSsR/th87D+Wnx93F4k9JD9GJ5lPBGi+TZJuoEbmQ1lp/mAFM8TE4bSfamjgeJhw/iWoIOf
cnJeD6WwnY3TqXENdYps5kF1hInFZjGKR7F2hRz3wZYbpJPnX0yfBci5Zy37xtkPXEFdtsMsrAEJ
iPe2ccAgzeKO4l5VfovMmS5lv8uYtbDveSgSuWYwYSauXqHo09Y1sOi40v6U4jzP9uC45kpCYgsU
yV1tirgf/lVOgBE8SneCv5EJHLWl/BY3pJNGy+N6bLc1ym/OedLs6lXxGMg0mKx+FdCeSs8aPh3O
zhCZJ76d2h5QrtafJjATu2XQHCf9Xn6qN3rVUQIDzvR3LvOiReQxV/qecOloxTreFZuQgp8V+1wA
t4jhYMEPC9eK++1sVHsTkIi5Rg9Ayg69zcyrwxqSfk/inZPy/QhI6KrhIzB5tc6AuowOKRbQI1AD
tju0WCxHttztEvlVr/rqk/M6eKy1fyz4KLdZqwA2FwVWMOIEsDVpP7OnCRDVLR7Sh0mZ277HcGSj
5JmO9a3f4WxTA9u6AwG12+lH0L4p1woBngV3JZ0pjUDoolmnGEMBh/NuYH2j94CxjyWKaERb3mSY
j/dIgdML2XKYer2nTl8xZSVzmPwLydFBdSJutEPTuUA0tJf4ZEgSOsWev2LMzllWPjGlWEQnEZSh
v/UdB6jYO6oLX9RckJuLjnYRnJk+Z4E3XiG9u99f2RFEAyVFE6JJXjTccv2qmCNIjPolAbG1S+vu
E3+XYzUHICBB0SZJL7PHHbbElppX3aGGMQDIRSrzK/wU35gCRNwF1DkcNhT3LLp9kr1E4RwQibEm
t+RDQPi9k3c4SlVMxycOkgbwd26VQgizxHeRD6u5QWWVwi9qy0Hcdf1s1Yb9F3697qFFTq4fRJHr
iuSom0Ken0b3UL5XBLcFQMKs1+NfG6khrG8+MJAJDV0yCsrwbK0l/crDo4G0k7LR7qgBHGB+J7xz
MkdhhjM+qKKt57/9aZcjQvJfRElZxk4As+mtt0THDT453a7v457HioSUcc+uLvCaFYBVGJWAMhGv
KNynjJEJupyHkaJg1+4yHp2G43CkC6S3XN3fac1eEB39B0iFXthTBdq61eRDQlH1ZAsOgmckw0Gw
rHBK7gdiBEFkydLjXKpX46r2Ecos2RZMCyAb9odNjy+QVS7/RR3egNcyjx+T9y9Bj90ZyVyD1mAZ
blhjZfWHEpoA/DbbbFgJ0r33HaSowIgtX2FeF/V1SwiY1vAV4G+1OQ4mxWk556FhB2Kgcg7Rhkpw
cpKkzfSojj67mM650Mosz8VvRGF5MESbKoaAlA7Vwwv/CSzf5zS8xkzD/nBL6isuJFAJrKvaxR+P
Qn6mlSeGubZxbPDXwjVynfLe6cYvJA3/z4O01bE9zkcXKSrjIRTek0Ay8qwIpw+1RX5XBXcx6WHn
7aB5KOqFzLeE6UO1W9gnAy9PQo9g018DHOYTlnkMOEQlVaApCplKpnXCppTDdjE5FTFHCX5lfpRY
FUZs3pHaYtIq7V7+8YZzDNW1SJ7aFXcvv0B0O9W/ZCda9gnVw1ZcdsiQFzT5sCdHKP0BrmCvsf6r
/0REIIW4IPAlao648qqZ5t01tDpBkM7pbE/P++HQlIACAs5YFueaY5TTnUO/xJaDgLwkWbhWv9Pp
nIcfwTuafRw77sdiIoqLIPrVmEFPfAhcezmMurZE1mocKfYSVAK4Fw0rcsetBfXmajo50SzTsHte
AxsJh5SN32q0axAZki6IZEFi+j2JJipP6xoQQIKTqe7vKbpzvk6Db7qyZQU1x9x5ABasb0Q+Zj54
xf8Mha+qwxtiuBqcUVxvmVPLxk3YplWuZJZI9lW5PyIaCMnsvkvx0erJ6tyA5Ev9wR+ZuLLNMCee
kDXt+7gi+C2Dv1k6bHGU6lgX9dNoHILkp/OfQcZ3WX7VxsHjrSiujd5jGtrzS2qkZMY7zOJ5/IFK
w8s+c/EbeZ5krnP2GYZoKr4FAg3kt0SiKx0e48OsnwoaULJ8VfMykDI+ybscNQEpTxBcCHmSARQP
Xjro1EWvuh6jXkk2gMcmnhHEJLA5+5Gtlk7bAQAln555V8ibVZoTxOvIBM9/qyE1GHFFgNMrXyK1
AcwTIUQzfTS69I6G10whIO7xpe9kvAdw9FP5NfkbkQozOHjyVEgRsdDkBNPLxGOq1vdheBXUZ7Q4
oW+CZKv8uj1wLZ+VjDs4h3bwC7cgckwaSWMibEz9UPgbjAC6CpruASn4qH0FpCwSJ4qciH/Tfcw5
8qeGkrgX92KxEZFtIbbiCMi0O/M9uyAggaDAGzCoS99ms2man8Ta9dQpm7+hzPw4cL2eIQHm9NB/
QYEKxx5vgXTqPV5YYw2y4+XUTlyGX/ST1ugkxrwKbsMRqYN5HsM10IO4B0oBvAD4TKYD6nqm2of/
DYEpOHgLAeHJWb+HgcMEFNTX7A8WCOZB3Ys2h4deb0lWA9MintUW6CfLSLU124ZxnyLQBN489zYq
QNaYgsd+mnPf6a/xpfaCGygOAWzogCJx0wP7sOWSHT1cMgKey4+JgAD/6XHnjDCUCV0BPrGwLCx1
XSK85+L47eGjQ/GRwNXccXGR7ebdPC7Svfo5FW8FBC5/ZWs8FApGeP3AiukGmBE4i9GgmcS90bON
imvpyfHsG29mxK89Ix2VypUHzYbrQZIdzbvFPkPBRiSEGZ2Ii9sb1OceF4vMQvDRbYN03uSNVSQd
CEgwy3uMWmX4Ej8B1ivEhQYGVbxbLj3XWrYCdxL9j157WKa/DdTIGb5y8uRV6GNzxUO8mh6dzvRI
4BJTH2kuPbe+5XANe8itu3RTEpv8l5/be5NLNu4B5HKE1P0N+bsg8nQd+0S60ozOILfMX3r8ZeiE
0ge7XbKeD3kk6m2o7lRkDTIHkcjbvhFWCOjFn8TbRxiBleqsKkSdyeYqJpSvvofdQDkBTRBgoQkS
rgpx2FiSGnQHf1zwGQKKpMCJqEfy6MM3yU1YTROkxIz81v0n/9v4n0H/hZPaq1xD/ZSIP+w5IZpg
7ZgnmR9vg4/Swq+yCQLSstkqkb0Ob4xwXe523U+Ghhx/RpZcas6Pzx6OfSF9kjBw1lCmrWybwpxT
G4FGrxQWGmmOpkBNqEyHEAmX8igV0pRWHnXU0bttN1ll+8q+8Y7et4GRuP3k0yUPBhhWceJwjUC2
b5YaIjLfwu7j4Z0ZrmKCynWjaeh0qX7lusuOPvkePRFb9SVXznwAiY2V5ywxq08fVXpMz1NxlPvP
KbuBmHnIb3ghI+UOLbzEeQ2QJrKyDLjZrPJct59havvJPyVHQc/4QSogPwP4c5Ady/oUhJvYkelA
1gJqnHPISyvhHgXCjHQsM4TiEWIOzIXnyhj/EWsDrD5nBgwqFJVbxM8U5TLHCxo2/GXjqScDJv9p
INkqgo1KeggOcU1415u4fvnTcICK0o7oO+zU/rELDmmw7uU/D4KHGZXtRF3csLx4/VFs1rjb+z3B
DbCS1QdlaRZyRXLv0VsAx/DOURlEdK/4gEP1tEdD1uxfL94mXKu4PJ8isXdonlwPYbc/J74KPUdL
9Zy7z2+P2B7dSLtNYwGiyAm5U1ADc87I6OA0Qrbom6tJ0Z3jKcf0gMfcxKuBp4W2bv0SplvebfJn
UhHs4iuUiYl2wSWhIs6RBeFwL4GohVPOlkhsEnuj9UkeOc6mZIkkFXKYhrRqI9waea+aR49YQF6M
k/cgzmYhsQB60sVEO4diBKSPZYZJnvd4IrV9C7Utyvcqf0UyCnei4hZixbcM2ZhtiaNuf6XxJ//n
z0Efc0NKbO4k9TFVF+RaJa8BaUJUoZD21ggnE59AbpCfIp+z4JjgdUoYp82SDsWe2hVU7jNcTi5/
b6HAMdAcsky3jxFPO6b0jshcNoOs3kw4kpgVLSTQrEsKpo6a5x7Ih9E4JsKL1rGrZf6WHq4LHEUn
8OcY+wH0xwlnF+ZCQz5Zx4YmcEJTQfapZCm3JTFE/5RuF+CxAjeqVoblWCrS13NIOUxJGs6nBKtX
zUWzooNVh0fRtFGoCt4PNYJjeDIb/nrDsE62LRKrZ91ucGOZZ4kI9PiDZZXk8oZ/H4UFSUlX8l/w
9+MhtwP09HgvQaCkj8QKbLnmfPLdahbtdIfoV8DOi7ucXriOpEC4XpNKC4qEmO6PPyv9ikXOpwud
4FRcJd2hrFGaDNBWBBCa+8d8fze7GtUlVbMoqUPJp23nFNs9d5JP+lbhCoRnkQbLaV8tHs/85SHb
i4+dA6jZ+29CGdBe8yDoO/8ekRHBkHp4dt1XvuF98hEI6QeDYa1A6Bkdveh184mZpqgFGtpKvssT
60Kgvyr/RKAyk+D4OyBHdjxy3HplFVF+SmwU8SozDMtM0WsfXEcDX4cpHmc8mZQHgL1dam4D5RPR
69SvvXc3vbyE1gHbYlpRQn+t6g51BzXO5kVl7liGGu2OIvZPRLHDc2ItSC6IxH8eUD7Qblb+Iqts
LkAoTyPYVJG09IcjoZFCfhNoSZgeXxwGe1CokUYgyLjati5YSKVySWxW4FILuI30lYr3/ydmh4tf
YrhqS5e59n9eYf4PasuVzJ3xVXY7b2dAgeKlSbZp7VbkyKy+y01YrxnAcaf0uY1Tn38J+SaVZfAF
0t/TQkqzFFul+OQCH+/8BsS8WMh/dD5EPgz0lNXvKKMZg50AiYwuwUQCJ1XyR8VawjYT8VQLr5x2
tw9lcEQ83pk7o5cCsDFOsHUGEvcU0wt+hPE5Ivirn14JZ0VW3Zwx/4ZulJ8y33L0U7bkbLgcXeCP
vjysxTnpd1d67yxxlXFdQDP0K9LZ6cAxSBfK/jF6tNuC1F0G64JmxhJbf3nz+c4L1vQu+86sfQsg
WBoNvOdbnQh0w/9sD92B5OFx10/fnvTOh5+KWV+Ql2pmOL11N2lUUOdsevkdCQBN/GYrr8bJn/OB
NUvKhf5n/Ix+m1Mp4uFXLeBDCYNzvGZXFhsFZN8ztykqpUKx1qGI/mwnBwTlZGAJtc8qwOVpKe9q
W/T63leEfXMpSD+vCMGYEFNvJPIRTf3REywdg1DFSLI0yW0AcWtz5lEsKBN1kREBZfEYz9OiNfs9
NHSpJOcZP17Xz7FrrcdAuUijq6B/wsr1+1mmQ5f9KgMGBi514Ug0Fzl3Ql5b137zOS8mJsHWdMnc
9X80AvRL6VyUD704kESDMYktiLV5Vae2aOfae6xcTTzQp1wwhXEo4dTfIGDznWHNyA6jirKwtoGs
iE0RshtsLMre3Phn0QHGMdHLFDsf8XXx+fBkn8pzJQOg7tBL4CBJn9LyS+ZtkISb1P2LduUPcDJ6
oInuCwL8vJIGh0NXcUVSvIOpLCYzPEoo/yr/eBmoZmsecGUtbyaZ1rP1d6x3NUvKOOCnR3iGEh/+
0Ss+u+GLQlmBcgc3ID92QTrw6M2v1/AwSZu4EtaTBIfMQKapYTj70fVfT32Y1KezfswAROEDy4Dj
eMwbOa+yN89xPr94BEPTl6+Gls0QcpHtlz4dZKVgCh1aGdU4sTvUiJSH8jf2NtFuWxqO0v4TK+qZ
Z4ybcYCrqRg3Fg9N3t5g5Qz1wk+auAk9kn5pf+er0P/CqmaxQnzJmhLzC9YQzgmiTx8e+KwDHk7a
i+Qh2HHN8uyWH+i4JTvtVaJw1O0gR3JGgQ1CctoLY5L+8nuLds70PjRTW/o/cUfQU4zeCHqEyOq/
SiRVbytMRCTPOSUAp5WKV17/Y8YlMzXkc04ycmwIY8eiJyAM5CNsvuaHt44Sp7hONefwpriC/deP
caDYkqWd8ywMzikYSafgBgZU2aLwJyQ7L1eNdNoi36KDk7h4468l1YQEspYvXSTQaX7eUB4Qx8wr
YRJWlB2z63L+hcLl1tsJ2i1JViU0hDBwhPPYnBX5EFJFpbnM/ynnq/VbmGceSZmgglSoUNI4RuAm
W5YtTbuzD/TciVx63EHqDlXIrTe3jbrTxWeP0ZOWJp+BOntayrZJH0EhUc4kLMB0cHZCuZfRtcEs
iGq+cQEFtGETapTrHaNu7/GXQSedngTzEyCviX779inLVyluAF7OEo+3icYSj5i+KpHf7iePl7Rx
iQVDnlkgdkukjr/nIWJoZYIxlX2UreLvXKcXlMfaZfnG4GSB+KPPXsWE5noA6cj7gBW9hC6T8Coy
TwO9YutDG/muvHmU3eWdE/vws9qeZ0zsFjWjk9w6Jg/RTBD66MU66GSweWVvBkALqr81CHvSrhqP
edb7cEjEZkaZHXlH/2wAR5cSA8AXpK887GiMwAGsKn9jeS979iADfkIq1mHRLXUKPFodFz9qIO7m
8SmJJAR5OSGoITKUvy0RA3ocLUEUAHUgrvNhJyKMQdkWa98D1S4lGmq2DMm6dWByVssA1FIgEYCn
yqgK/9XyQ0cDX/Qc7luompn9NYrvEA5US3/Vetvx4U7e0+RGBM0aMXFK5DONyk9GLhERaOq1IxjM
IzKagBDQ5cjId031llN4Tp7Q4Hsy7pFEd9yjQbdfmMC5tglQZddUOOW2XBBCBJInw95jhnbCCBU1
Zd7lLfF2FV47oEcqzGiymTYGiORL/vB/mw7ZRb0rNJoJe75yFeEOZjcEabL8L4Rk4O0XRAD49RTs
cy5xmjAkzw7NpxzSx3PBJleWyItx0cIdYQxbhemXln0rB8WwOzeww8s0/lrjT0D1LgUNX/5m/OYr
Rajl/4bdCT+RcMUC4H8IqYsMTeTDabF9U5jMwcKngYZ/32EqDfpVbQzHiQ9AMm5qdWq9n81AvQzq
cFcqMJmsxx/EMk0Bd1FrqzG/hISStczN/UMhpQkU3vehyIl60uVbGr/7lHgvfMLrhDipYd/gs1oY
8DAE9nR0RmAxqG4GHcg7U7gqXL24QfOvOKczi+pDXg0ZPBjlTrNI/buUHVDqKuaFCjv6f6mDHEmo
pC2StLitKtt0EjIY8wBpFbq9o8oaxbsuwy7BYvJnQ2z5L/6dS3qfQncUB5BeXqtPuNPR0VR3iGyc
29bANT8+xHFLWSh7FSxjSMYQMI5P8QoBVmsxYCMttzUxYBgXOgjQB7CZUay9HLJ/wdmeKV8FviGd
T6FGPmX5L6t/EPgkrL2VqpGjhtBy9jerI4SO+QxBSQDXrfAeTFdL3wYsft5rRM9FcMBg64RdjeDG
c6Eb0WL0Pehk1erko/W32Lom6j8oGeDTgYOFIRdmpPwONyTpecXFBIEN0C7OgW0rSd/qJOfAyR7B
XWB8Uu06anxczhOqTOxvan7vpZ/QWIP+42T3JE4Xjpt8laLkSfw91Z3jAmB/sFM09kR9oCkTP0YJ
X87K6ABpt+UGFZy0dVAA/4uFrSK655wmnL+JuB4EJAA3W6E8n5GDKUtUGNatHG4Z9SoGdidea4lt
jZcF/gJRBlqelYg7AlnTPg5IQpv8yxjXjlgwNAZny2fyXoZc2XkKCo7dpuYaNO55jRuo+/H2Pef4
MjxM3rDUSd1KZ5cxAxo3voyGh76DmrKrOf/tXelse4xe+AWirl1O9N3YAV/2R7ky/bWXRbiQcjvI
/jqy3XqEPobGkFBRFD1t0gKZCrlHzPrrgqlMRyciZcgp/pT8ET1CQlMCnRaG5ZzGw2ecoSJGksU+
WlETg9ymSdYJZ9bI3ibdeR/9vVmtJxz8+d0TlEUs0AReYRhh/h1YRiSRY9ejtAyH12DYfBYJDtxy
IMc+OwuculkIJMQ4VIWkt1WQWOG08dE+68TvaCxI+KqGjkRBoI+ojClKAwJBQa08w/JzEF+zkwYx
mnJWctLC/mlJRsIJ09uAtG1akJFFQwtISmTeK7dojnjCrPhgtjX5n6fUSLaj8myYjhpv53+E0bnt
l1chRGbXXzr5A/wq/ID8R18TRt8akdVB91ebpIlhJ/RW/3F0HkuOYlsU/SIi8GYqYSTkbSo1IbLS
4EEY4b6+Fx1v0B0V/aqyJLj3mL3XZq5RMbYnsFKNGcqjbJ+Y/2g7i7hBgEEpMZH8MlMXPBqmtKVF
ruRLOwe8x0dQMcNH6tFWx6yFvUQnMc+TlJcbsSVpWa00m0z54g/OPnhpmFLmD3U2QlLP6jd+utK8
864FAR11wxqeGn489ho3L01d1KN6Ytd2U8oHVAGr/hgZ5pRfGQZVwBSKO6Z2w/B+0HatvIoEOyVM
ZZH+kijZ6dck2oEm3Yws2pEnDCe03R/NMYsAQREhQOC1Pf02B+2rp9a4Z3fszVg07fERaRviw0qO
X15FtJ3pokOfsrOmXb79pJ1eJGe2NkyyodC5DpL3hi+TsnT5Nk4mBzixCgOJ6rc3S3lLAjznvqPE
ieXCVzGloEuenY0fMgr0YPqxTAZ9HaeD4b77h2VR8tYRmQHKkpoZiaCUOyWWNybQAnGOW9QTw115
bYhyUA88g8SbtT69JfqS7MxCvJvWSXse0ydioFfgYM4mxXvPIYcr7SErS8GwKSnoGC/9heZ8vECY
JOSU8lbb6b2f1J6ya+/lm0tgzrDgdRydhECC+f1yUFNUZJUupRMnB3ccSgy4Rty4sMgIoQSktW05
Efhhd8h3dZoiDWPRI0B46/T/yKohIsmCwsN4e0LBzQngIJJQniIfEpK32K3sgY0hiq5I9jFbmYdo
xaZmOc+3VrL6F85y8Iq/G1At6QN9tQR+j1x2G5paDBh+nb9P7ewlYvvIaf0ZWO6EsPG6hJ95R4Fo
Tuw14UE4arBizoRs4VX54ieKlsEhXpfja1oGlZ180dol81p28C3VDQWW5jRGeyIMGDcDkjFW7PLx
3hiS3zR+SXpQtmJFUl50bOF0CTvJUfxqPuD3XIERFeasgY/5+rZ8+BrFGEIHQpNG10FYz1RZwKXg
8p9At3TYSKMEqQeHmJQo21iJI93HesfyhigQHiNhOd2QslbiRcg9Xsl+ZvhOzQEPBKhudRP124jG
mSxMcVEeOPD8V+LX7CY5Ps3wjaRCYibKjpXR0KoWsBjYLF3pcw/jCrUB6gRdWwvDOghOWexH9ZnV
BVEFMluQmJmT99pLMNIH4nJTA8lgtjomJV3EUmFFgahDKoH8uNCe6/z+UnaJtH6R25g7WPuhkB0w
WuHmIohKfYjNg/VyrIEFg+7I+Yvatf8hEEvFibCqihX4k8J77fBCRs+McwnMN94X2U3FmUzaJORc
LZqLlfwEHyHTuBh+cMIoSAKjX1An1QY4ZFhaYUAO9DxvlvYVI41PTXxO0i48TtSlaBfOR+Su4rZG
ssTrstZoFgKKdlCsDBtT8iqxicHzQV5KBhGkxPqa7T+5bJmxoFiM0pUUHJsHVEKZB9c6GPF4bjSC
aL4Vw7ZO5aP/ZC8iE0lLLQiD6BuZTMmArvGivyb/lPKatA+iWRcVFqsvjAQYDf5vKVW+oyo+sxCD
DIsGPfmTnpp8mH22/TIRNiXr4D1YFxdpYPo57VpMKJzOhP7RxbNVn/mGdsgSIPXSbyZTOpQ9ik71
ktMFXqipadiViQ0GgnNXcpoUmrVXdkvGbldrByeSrAAFITdLWLfRVwERWjzxwVFmpvE21kx8InjO
4qb5pEhqix9wCKfOaffmvyq7LtUV/A26H5jEyyoDnokMR28eJD/L2+LE9LM+NT/zsKInWBsv05H3
zjpJhPScg8cgnxAEQ0RmXEkbyhtR70hOv5CHxPqmg/TE8AghNNhq4yo/73Gz5WJlDtYi78AFQ8Wf
7ueBGd58YzfWnmzCw2XYm1HKyjvIVmTrDPImgB0hVZqbsbJ9jRW/Z7jA7V0Nfz3h7PmM0XQxEhJ8
5nVovlRef3prjUmt7g3cDbiwU+c98MX1Ts+dw2w3ePlx5XcgFjMWvqzACMh+nVMNM+8awPBbP5gj
kgR6Jxa3ZmGxdyY+gUiy34ilEwMDrsX3B6+pXnBNegoinTI4vc1yWeT7MD/U2kmEaaDdSnL0dv0h
PCayz6fKpg8LV8UIzPjDXBkPXGFQT10eVOOksZNCQyp70xwFd52FdW7PqD4BondXG8hSmH4prOCp
s6ydd3s5nbG+HxH4Iu3OnyUDgkx3dTZDVfxlyCdgsdl+DL6QtcSzktVaI83B7MIkH7ON+qsYD032
RXOtVieeY/6uCDLGg0U+6iL7JyMWrD/mWYzptHjEfgpSdRz5IH7r3/Xd+ovqJVNnQCL8ABppwdpa
QwXEvIMchwQ+9LgGnpTEfvzdr7lrEOtY7LpfzRcDL/x0Vuy//PCnvnd/A7IYvh7sA989QvMvSkaa
8ebJb/QmzDO0kw318JE1F7Pds0xGOEthxcGOp2LebVfM37scBzy5QVAC/WbC90FKCSbStF3NAtoD
1QCrbNT65KoEG/ZRr3ujOUxdie3B5f6vQc+IFNvYcFIa7DQD5Z7oQOLqXVf+tffiC+FbXf7WdOLa
CAu6xMaE9cdFug6XvfdYPpS/GMwqYD6LdoP/C30E80J+3sad5VIP4yT5VMj5DyI4kE6kJtHZ06fL
8dM4AX8hZvm96uHlhC6hXQ2cYCZFnHlFiuvIWhOzmAzGcq6eMdNYXvBIMVLypDODGgQHRzA7aOrl
blwi7EKWsG5wIXmm9aUDpGCkQbIWFrPyC8UKy2jDcibqjpL2d6HMpQLxNAqijB/1kxoyQFBd+e9h
8av84+8zHos/bAeU/6CM3yjhtt0vUV7NJX7o7Tw97NiTsQ77e71+TN5wHJE38UUOiCf/aE/5O7Zu
JRyJWaIT2emN5wq2XOlzhA+nj2zxOnPdUnFxZ0x4/i/VpzCBYVpp5EMSmtBDZp0fj3SL7FS/RPeE
IA8SBx0My41TGbd0y7LT0TfFM+MTW8MUNQht8Mh8wfBD68ACFrpl1B+GyrXAXYxfhDdoZBpmCsg9
7LZoFKmZX8s6/05rH2cyjkTQ9yvz3S1biznljfgsAnv54CPb8HssPNWyLj0iBdGzxT/xtRCc7k9t
HghI+wdIXO0UHLIzqsy1cuRb3ZDcdESbxZhJSrHUOrgM4uCL64RvpvVj7DSQa/4nFJMkXN7MnpRJ
P/+FMtxteKrP8gFZkMoMd1oxldcYYw7M5Wcgv4Ia7gslwvuKLw73KjGSUk/FXzN4enBj4ziAEp+C
dtX/RdOatIaWbzpfv1bjDwgf41RtUaOjCFmLa/P6AqX20/rmJfri+Jn6W/vVXBk0T3cW/uyPOF42
2CB6yWbaQXM4s3oJbqDVx/xbewW++jeTsmXwU8E1pHt/MsQy/gCS4OwCmbwbboVj+Pyigh5zvEh/
+RUj3syl95CvsbLmrhee7wdTtoxqXacFgaAX26V6TBMWiGRDYSq1u1X7QXi7XwQn7Z/yL6EURaNr
saplHnQMCtNTzqXhfGeLT8vrHN48jlS/y21jV7AU2mRkFVBdxygzz8NJPvaJp2+/8SByPMK7X+qf
6jpeMxbG8+JIq07jIoEU2WJuYwkhOfqPsCxI0lvSFZ1S4jlAHWAdsfPgDP6StS9K755JvvuBtUAk
O9zhmbdfv4Kn7GlaDEc9kFfucyTKGzJAf3HA+0xC+ZSdHP2JuuFSnWwSJ3LbIb6AzRGbvMFp7PrD
2gEkpV4EKok/acN7+D7wzGybb80pu1Wx4G9Hgv0a6SFkBqncOFxIaGB9WqIHi2j0VBovDtMX79Xv
IM4QSWBTa2/H3O0PyOEgo3izrosfqMZve2eUtxs/jB5V//jvdaLo3cOuYJ+cGUdloEJfTHfjDzMQ
DcMLeQOl9K8OhPVZofp+oY/as8Zsxg1T5fcVgRsG/O9M3mkMrHi0v4rzZACSvZXhBnoVc+0kW9ei
g2JnIDNyaBB1PqThNMkYgMhsC04vWrFk3OkRVPvArYGvbVXMUMgojeauscITD7LwxQjI+H5BYhlY
FpTaObEupQH8Y6QAqs+M7qjnCwW7QfUcZ3QLHX9rn2dDhJMcsJQPVPHfsCZ5/QxKpIHWZPa+zeEI
J96bICKU2Z28dI0AGizsEisiSC5vcggXkN0c53aDyHct+Fh9wDMR3aOsNUahECjoAu1IZgq3CjP/
rGBHWglQORarVYSVp1+94hW9HGcgNxebtF3qM/ZjhMTEoea4oA0AfzEvwaIVg1gkyCBgzuKmanE4
eS3Y6Rx7AG3hlkB0yADkHJDRhRRKXZNn244ePBFF21NyDdGsbYPYYGcoXkkCRJxNKjKwetP41xWO
dbJEjz5f1/HYMBHFBr4KPhl7yXxcSuUJDDHKuc7lzWvUY5acoNxxH75dPXXLyKmu8raJ6bG3NJLJ
c2L0CufTuNCUICyAgFW9963pEDHDrsMM7B4h5DiBjsJ66uP7D4efF1+5tg7DrTQyvVQnJ4nIqKBl
kp0XRhCTjb3Z/Sm8AvWHkiJeFh9V+ajUw8juAjif2mBGWgzPLUXhuE4PYKCZF1zZhPeofi+oHEJh
iwDwHXwCI9M173WT/zXjXdCO+gfmiG3HMgHWKDJT2SV0Qoa1PYExQYYYs1ThgULzMa1gd+LPncEH
s6MhjG0J6ysfmQSGfpGcmKMP3RUXzFjiy57zkZN4HV7Zg4n/AsLd3eFXxEG+AkygulRwSNJq8N5H
DYkwr7rJjTTCH17W0maWMWIl5x7AregySZLCHePCMfLac/pA3vNdph8y8i5j2Q9PJbwBGsyheYfL
pvUxRXYnQhsEaUMXxqZFR4J45xlmQL3kfLdgAfjTL38L+psMw/xSd5ixzfXvoc628TlQXSNw8VvJ
0xYELf8+UqoiS8HStEBnhXiwtr+SxScMG4Mf/FAxNoyUc/3NTBewMGIj9CoM+AuGT+segC+6l+gg
Z/bUspfA1XpO0j3Y0MEAAXw3OqchR2YXRb999JlFvxKWIywnNzymI3hO/RzxcpZbGFj8mKRSk2Q6
AP+1W2PNddOgSrChzZq6zYEnfrCau/SkdkfOa6+vlGyO0lN1HyVKVcIj8Ovf5sXw76BPm7hdadqD
96MAJQmpdtzStZNIYR1GMG0EurfHEu7PAFeTewdekq17EmCaL4sVNMjCpYFf8AvxUOPrZwZeRD9/
Tkfzxn1FxYReJ3d5R0ffQm6NtgBQrMG3gF1rOR3ZgFefBYuvzkZ9ILXLklXzggiFFWfwEgwOuy1+
mH+c4xY2ANPD+iLjriy4f93qtR80Th+ICrXzsuW9TnQBQ9AtxKAESwJoh3QRA+AkJwFFzR6YKa2V
scVpFX7QozTzzyAmF7EnrgixIEJrovMwxBhLFiwxBLfU0bi2vjoM8SUr1eo6ovoI/NZYPbK19m1G
QKo3+V3WTvJzwLtnALzAVkZq3Wyj5xGxipvU0aOuRtbbhCmHElkoF+0zHNEnL+M/rI9AqAuNJsAt
yDT77Fhb8P0CwTjWxJpcUDxRGgZedX6G+2Hch0x7mBMvohZWMGBPDA8MrrA/YR58TgeKYY7dZE+S
iY57+NJlbjde4uikmeueBbuJScruhJWxre2EUwHbTbqq7ZzKFLC3zlBRv9XFbRLOFaIPzkkHJZFI
peFCqlc6j8+MhwLsl+W3uCJPIzWFAmeA1iSzu0/mPuQiYosgYZ5Q0MFuUdsu0ZLUxrpfoUepPijx
x7/mK7iR0VE5bEW5c03PYMiKUfFP5txXv4cHgTpoUwoeRk/l9+xQDBFXupK5q12D7QOZbSoEvwWs
zj8jW74Y+jvWQY5hSKCohMSz7z1M5jXPIrxWyoGeTo2hol3itw0OorhTcWe9Xz9s1QhWJKYhXQIS
+J6u+p9M6ovmSgrUDGZzOC7p791AKuH6OKV4lQRQ9pPTztuG+Mr7YmA6YIhQ+kmCbt02Tzpv7HIH
uc4N/0Hk3RMenD0qBjkNeOn+t/zNd+mThhtAl4KYEF0eGgPxlH9J1xze5w9af1JAGRnRkzOxqMJF
DJjaY07H1N1B9mUux58RLW2A6sDRNmpIFpenGg+TAPg3wWb1T4bt4yplW7nwJGuRYPrGZ4Ml45fV
FcfZ5Haor3gezma4K8ir52kVSH5jNm+PFaSaeCusQjYwWnTrGPJ1LHt4zSTQYF7oN/OIATX7nPox
bJ88oMq2uUWoxm5Ifz8by2cnRDbaqt4Ec4UcOokNEnYtOCVKumPuvy6ZrcIkJsUCMQ1gtPBYnavz
m8V+hCwW4IudfMoVN/Y9JIJpbwQ3otqx8zLCzfxk3ESd13xpj1RHO7EKg33+JaN//eZsJl4AP81C
ERj47ZQDryOaD4YDi/dfeUcSWKx1P9/36RpdAzE61reoku66BHJtMWb0RT7Bo+69ysPgZkyInDld
BjPMgvOW/HpuaLhuLd9xsBvQey9VXhnVA1SPs1/1eGEcZXSt74QJwwv3PQzp7+kRfrFF0eCMLTsG
S/xWj5ghNLEcTrg3Di1WYOE51wID/7H2j9ALwji4SvtNLaR+ruJOfWWOiE0WI1ecLKv++0UqVQXu
pagQVZtOrD6GJIYfV9xjBYAcOnfWGi6zI5kWu3lDLzqVnDOZWSw1js/g/RMO8yiu2VSYiBOBQW3p
aymQemWd8/oUHt72g+my0UZIL24UBjIzU+1gIcT5ZBGYToA7d43htny0MbrL6EN65Hup8V4dVgIY
POcIsEiEZPuHfGVLAXi4bt5H1ATVuAovKggZxixnEtYRJhoKxNI9p39jXMC6RT+NspoowfCF9iuK
d0VYMHPnfE3+TYBE1S/YE7DzBAKsWUDzaluu8KOt9XHVTscGN369zBJHLlZ5dhKu0LZjMjHZKRGa
Ua64iG2SV17ozFYyJeCkvWjKPIXwOTIWdek2GrjJbnoIdFA7puN3JWzIdg/5gReCgK4dl9tGS3C6
Ou8L2ESbs5wSF3AjTGz+PYjX5EZGkWPwxf6wgi7jLSQbjCu3sOPuX2afpN0I72VW7oBSNe+tRLRY
uScBUT9FXLp0EJLPty8ocyX2E4zIkSGqsP+gK73K02LE0f/9k/AjMA8hsRSv4wK73mBn3Jr0Bgim
Xt9t6Fdk1Z+SzuHn4hNkHs34leuhr2G/o0vhPiVw8e9CEftRsWrmlB6pyb0IgOesiFoAsix8pnqn
uuPi9HIycaHWJZ50EE94ftCRWj/Cqt3G8U4/EeFI0dat5HqrEskFAOSvhWJ4TpD1EEeKekO7mo76
dpMbuZYm+lAvd/El7Hlz4KatZapyLJSAYRD44y3Z1WSgsnbaxywGFvZrK8POWBtXXoybYRwp8ivL
nhLG4l6/2PDjRD8clL3s8pmiqcFjt5xKd4KF/ddeR7i2wIUvyCoRhpA67Q4eeC3l+LI5BOrvqYfK
Hm1RHotoSVucBF541rD29WcCL1CZyp5In/apMnWR+NyREdXkXa56E4/ws0c8iHLlYUjcNjZat9Fl
dZypThCvxuTUshe1Q7QEWgxG1O1P78rB+Fk8DGMtnwBxsoZCdqaQRnB6i9fQsAsBScGi1TAOXjLh
BPAU0+YQOhi3Dw3szvrSaR/WUWbDkHDCyOaGw4ZAh3GxGSS3BdjEdiMnradFeVD66ceYOwJbDZ7I
l7XmqEwDtjac8gvs3DieezxFkD+c4Ilm+dKhgY5fH3QKEd4uZzpyYnShDUCcEDlLdDvGlyxtF0YA
sAOHOTtDdk27+tEzETzwGWaUr4t8B7kFMiqnpfq+8WfWcJaWav9vZMyx1rHcPRUJ9ciCX+A4TOO1
NmwSWGJ4uMl7bckX8QzSlFGXwclgoEvhkL636sighApxWlHz8Utsj8wFWTY3XfKplXZT7Clrlsbh
opps61PeYcR+b96xA7VwPxzIQrO4cecGA4NdBoDqaxxR/SKFQBviKt/v07irodmsEYezzsCPTpGx
pcIF8CZtKiizvt5fu3wnUT7H9uuI6a1/HeHKBbu83KOqr8GnXIIjL75RQFFm3m5r4jm0NoRlwZZo
kbWHG/1XTvc1I+1r0j2Q04vJj0W+pbyzZMYK7BRzqhfl8Qb6hN0ttNGeY3+C+vkH4nH4l6RX7iJl
o5NbNeMj11DoAhpOedaHI5TgoS40p8ajObJSBYJRJbYy7bV5mdI+3ugB0xn0B3LZgqCAxR7wPbFQ
fLMFzrmIcldujb34V3SN1/PYC8cuMImdMFYWKNgsAFvIT6b+cthXgpPzFGtA+Wfh+rZLBKjuHSux
imeLPQtoVdJ2y9c+AkJWSaAPitZO6mu8Z71Tr1L+m/iNAAZPv5h7ScxUJ9jVtnWhUzK6j7fotfgG
6vhp7mJxJ5vpan5DECn2U+V00l/Kwza9OHKy3xE0JA+E8uSRmeRLOJ2nCHWSxHTBR0qSkRcLq/RY
CGwJxU1JxWkMR8vAvwTqpg1/gpQIGtwWAqqq+hILiiOCCKOQvudduG30lw3f1ehOXU8U2Xb6jDpG
O+S8hv6bs7LvfnJlLYpfknhHystiBuUy0Dc+LgbVgW/mHjoZGW1iccxar4W+E3b7TJfXZBfbqAXX
VuHi7+hkfgoluTRKbGd0TrloumLllqhmRPMSA5CLoA1JfwVfrIqGKDZbXM+yrfHyVFRQfv6cv9zC
JKFkRrouiK9tf0PjlADlpcdZSihdQKqhkZiOdXs2rCNrY1VeAoaH+GRWJAfAYHDqwWYgmrtUCB0j
MHgIpSYcCXIIdhlctQ7BJPND04vzS4nA5g1l5RjVK5PtrOyU0XpQb1OFG7F7r7ORahZdROtOxbW3
HpPK08xoSUdOIL+Ly9QDP9RR/gUosepyO/D+NvhIXmQ6YDxRWr/su03M0mRuv9HDRZT5UiohegNW
/prwE1K0WqZTNIH3Dnec4uswuwztuFS19C+n9SlTjhR0N7KUuiEqHP0kYlRupDkxu+WhC1EcChch
iP6K6mS0g2tWszUVmoqMl44xc6KibiWWo/i0ANDhNCqMVfOOXVMseFoCcvm0haRXd0GW13Hd2dkj
ySI3T/+68lQbX1YYHgXwV7mZMM8qkdv1vM4EBCEBhc8iWHtTYfGqorzV4Vkcpv8Hxw8tYCP53gWa
DA/bi7GlXq33p8VUNT0B3mWionxkEoqkErMdkaOZRDVjmPag0annRGsQHZ2TlVOuVZ7aUprlBB/E
TsoMl7PBb/4xbAhUGs7SJtMi2/0xXjNOKXqbYiuDATQLn/kV6E0h/Mm4Wwg7xeom1I+Y24Pu0hJ8
4TD+pfpjdlGP6PgBWrVEDVGHN3zsOYxAU9i+CEYbXrDjsl+jPkjILeJjH35Gu0TEQSmvQtWNQ4BG
NFW6DJYbTIraux0qSu2qrI3CnZJ/JTe2KbDJIgVZItArvmvUswPUMZ3hZkeKa5GO/mt6aFxgAmwH
XhvC0Lh4ox0baMQu7FwH4bdKU++laAtNjOHTLWLivZJ7L1r8yRFLpE+4ayqMFSJTbIGEUFEjfUa+
6PtX+aVpS6E/6fl6OCC6A5rNndGjZVCP7+G71/hj7konYi96RAh0JHXfAKZvLhG7pI7xpMnkSAl9
4U1mkAA9PtmLKfz6fBagYT0ioVhyXjN4l865j/CHmg71bgFRvSvOTX/XK9QBFTIjNfLIgiAKOTWR
hzMLxM2kU85mpyrtubztkLT5/GQg1EWvRT/OSLa4GfT92p7IDeKLZ8J+uY04abpfaPZuzGZ3RCpl
o9yB400/GXB1C/zbpiWHvdjq+mlQPpKbqWHaw80YfSr9Oi925fgDrQKviCivwTkbxha9iaz79a7i
YjaOYgrvgbuX2C0eHhRyND7oO05zp4yq280eKaoEfd3h4Gcky84FbC6p1CcKOCiw8IM/jDUTkanb
8bKhtd+ELtwVZScdO+75/XRk0jCRBiNRv1OHtyYreWWVwx9izJOfVMmJcy+iEezGvTJSNIGvZkqI
sx6JzkSCgt2GK+uKGjdkYBPR8kx8ABzfoPGA8lZwipBfor4D+Yt9Xou3CXNnUii6u+AmiG3QGshb
kb+Tia/wPnYuet6dyOggWr++3+muNu5G7BjSbzHPFxVYzKDX1fEQUSJwmta0SgzqXvvQ2BjzPOh9
TqujCE+q9N6TFxT/RIgXJEKtKbWw3fVcgNFuhoxaI4Mm/h/owmHgDrnLFd6KNo41LisEN9MlBEo8
NasXHAeFqTM6GYrobpHuM3TQCL/hvozUZQwa3uFAdhpLwww0PCM6i/jPDYWfcCDskwJYaD1tYnX5
GN4YLfQVMvjhKcVkBrEJkf9U5DYhKhtTYkfBwMcN8pGlGDRppMGkBIoM1NIw8upHTa5OU7sTuuOm
3IvdLWv93GCFweyaEDyRT17lmE0baAOUgqT0WKiMGw1fmoyQibUZAxhLxyTuRw2SoP3rJ/Cl6J8O
3I8CEgkG3kwdl6cBp2bY1FAs64adO/t1SSWvqfjpzFsUIGNDXyBa+2GiDvNLHio0y83H6zKmG8Yl
1aOFHulmZGxRtQAlhvYQrqb+RygaN+M9DN6VFxLcELFC5hBnoMEDtGNd39+zmQr7PmZovzdYCd/W
tgufHbk/4oA6aamZc5Qzc99wb/rl2ZiRQsIFexar8jeYjpi3EemUyGsBf/BoMEVW1as52CFyrLOK
rqCQQV5wIa+YY8ntt3rrDrX8z8Izop4E3WMCgkxB2igiD8smQYDakntVL1ilKIxEEwLooV1wJbfi
uU0OncHpqYKEBMcGtXb8RlPNC2RtpX+K+C/+zeF7Oup1yjf8XVOOyuILDTV5XS8Z8zDbAKZniHoy
+KV3OVqr2Zvx6XXS1rkhYvBZCsAjIIWI6gWtGnutsKFGS3/k3kFObDTId66vZJWqjpV8lKgioV5S
owTTIsLjgGBKd2YiRkhb/5oR+om+enPq+gMhqm/mwdz3roZyYvI0zSsRYXaATGpHr/bS249eGC7P
L8FPlLs8v8QdLgIud+1NRydddRASVVt67XjkcAJDPyEzCVhaq+dSugWvD1YZRjZQ2qHaFzhxG4za
1m8U3fRin8jggJ+F+a+s7g06rGD+0spfRbYjqKbv7QyoGnZMuBTkeym2jdQjMZrVt4GE3dqi9ZuE
Ty1dSoj+CnDp9O2nwo0ZFOFfqfkGW+MptJtscJuMdRYjBtkzlO3AAHOOuEJo/upcU0G7SyN916O/
KvOs6TdIN5kFsX/PK0eaYN18msYx6Rgk9jhWKAwO+nDSNo28DpHXdbb8PhjybYCPYf4yanBoLHhk
prXqjNJK2XLkmcqmPPWoa5Rk2d9e3b4wny2IC93mY6n2OkKfLSM06TkKF707N2BShhR/Jg4cLPFP
g50DqNZsJUse4dWFjWSZhTYaVnOBYQ8dYM5ir2zAfN9yxQsj7BsEFniqP05EvkrzAiEvPGvcVMPN
AnjtM8HEc+AW4p7ui1kt4zyTlwTPRHDQlavC8Jar7aBCc1KmS1Ff5aXbQk+XdrxzrNGkDwNuypLO
9A/DcRPv1Ginj7d38/2yWDb5Ml3nkBrkQPkhqtY/w/hHMnQsHIdvA4UJjFEQh8hcUYCrzEZvaogj
+xzvoUhbC7ZucXsmjaxr2eAxYLsb0lF+n7Fp8FlG8rZntDUfxC+8Bya65k2AityEfItAh42KazW+
wTkLdqJwcgRQrEaryRGadarblD6vwFbsLFi0B6IF1PkCPz+DE9GWq2bVHRj9OSCQwH1ussMZ07Ph
lNZWg1ZmbJRsG9JEOwkpHtxf3A1j+40hXMx8rNcvjKnVWcjdQZXsDNcu/H803Zs2svPqJ7qmAQ0b
DWwoXNj5KLDMdhQecxKJe+XCGbVLEJ0iIsTuEZ3BivGkOj0HtBw98EWaZK88DWzjHPrWLQebgFAp
WlZ3lcHtY0fFhvV8ICsLzW5JB3h4I4JT/gK6R6l5qCzTBuy6XesDQXJiJCSvNyGhNP9L+vd22tPB
ChyvQe2KuNTgMyKlmr8dBecOJgsCQNP3Z69cEOSYyBfYZqHZL/trrR0SUl8YCG3kEpN9fbE4FNnt
3bRtxoCW2+hlLRVr3YwiZBanrp1C/fcKTkjuVoK8EB7vsyEuJHQ17/moDTE/IUE+5Q71uLQ4cBni
6xMZ2r99XpXw2gGOuiC7c3D8EJHcMqNc4SJ6LYWP3hvvYB9kOzmqf4y7qzoFMvbHF/wiC47ngf/l
2klYkKS05rOPW1eIv6p9ql3z6CEF/2S02lQIAV8y5QNZr+ZqM1SfofnQZmjKaNmvNY6iZA3/3RHZ
mq2Z1gzNiu2fuhxo/hloVCsWFwNTm1xHBY4/8agWnkwrdtSpP3FR29OVw1PFqoy8SX4v2vqQKVit
Gd5sTZHjN535yJt6jWufW4ofGTUa3fG44IZyU2tpGCtcTD0isNxnsTHVO6FdE/iy4D2PEB09iLMV
9k+eylLxwHkU6W244larnu8zw6NHy296BhZ8wPcYQugz16Vps7al48isFZGXW7gGjyz64mHshFs+
3MzxVlybeyZgSWCYyXMTwPOFm0tXlz4pI8CmheWGyqTqIatFCOiwu2A73rwnh36+gtScnAWDYeCu
tuY4x+RHq0+M3Iv3hgxVUfHzFblDyHdw/FywbKUbxpXJUQDaJjvdITJ25hdERZZoL8VukQ8sMDJq
bvA32LzBwuWl/VZ1DN/+W8tpHOj3R57tRw4Ub5KORlfZDNd5ByKHc0yRj0NAZq6dvYk42IyVS0bj
xLNIcaRNe1P+JH+74IFmfUt1GjT/XqGXcjshkBhhilOFWB5lXQP2tCl9VEtIJLN0y1i6v78YsZFW
5D03avpRMzAKNLdW/qKQImGCYTvvSge0LoqGYm31Bptn93sm2MW6abfpXtG/QZEt1HlgwJ8I4kFB
jVnBg9RYxxaO7sFCaB5BmnOIbribOQRCgN4BgrcoJaSaLNBVEnzVxHLPIyk5uBAtDvhuP9619Klx
lrOeO0VuQwSCcH+zI10NuB5R+kmuJa8ILBlqr+Tdt+51dmK7/RzL8//7PWxh6el16XIG7DRvsW8E
a1XejdhY23jONwpQ6eFgFJ/NxIwV1yQGsgeoCDHflH3rcSJ1iJvoV+Nlnx0VEWTdX99/1tZVZ+6d
2L1TMdzpzvW60+6GeAlEbMDHcp6ka/dIo3C6kCqhgz9pOdsYkpAcoP2bWpyhrulr8zHPzHoBJpEC
OIFXhOyHRviM6oDRaR1uXlf+mcITMW1lUxETHnni0oz8jpveepKupqJB9YSRNxfPk2f+toBH7HKP
xZVRtc1hxtaxBre8pWRgJ7W0HoGvfxHUSjyrxFT0E6u7BCVqJZicjzvu4Qm+dgudVaGiXYaosFKM
28K/ovPN7l/Y3htczXPs8r/WXIS+WbqMSCnFGElN0we73UoZqILshPGpysodzxh/8ORK+rkJXSw9
ufopd9vXUYUcm8LLqI0fQC8ST7KumwDC2LUVzgslkvWc756VigH52hJLEb3XlDZd7krG95uvcDQ2
uyd7Ob40j9e5ST/4xOdLT//lzFbZeJD5WYi2pq1nGKb481Y3BYqTjFAlw43QiISWwv5mrSBmNi4D
or3/SDqv5sS5LIr+IlUpoPQKiogcjPELZWy3MiinXz9L38z0THe57TYW0r3nnrP32qzAxNjT2LHD
rwIpBt4Eq0cchjVZWBkWAtisdyQPCmcm0+A7thlb88OnTK8nSCfITKtqTVpE1eJTYb195+gpsZg7
D0IyP9/Tl1wQ8rF/yBdJ16FN7MN4OyCZAgElQDSCmIhUSaguGpSbYt/h8Qkv02Iz31AyHSDq33F+
Z0N6ZYx/P/a0SfUS3wboMJnTPWd3RpEGewicpGD8mO9qmv45p4J/g0RgSNSviHfJoyJQka5djeRW
pV8m8xj6OjnkHqZAjGhj4qVw2bx3vUCpjim8vBeIG9OvxQTLdpn8av9y4oqms4aeXUv/HgTi3Bvh
SFkufk88LmFWWeH7TCNL0yly+ZIQ8noLvfraGH6ekDRLa03SwW/DamYK9p0e6VCXdGnN3eM3eWLN
TFByQYUiKPpF/uFPRU9Sz33tt2+6paRsefiqAvOkN3S/6eOE/1ZJP0cBLB3s/KBX5ihBlDLqVirP
Wkzu5urxOI3EyMQcT+jJaOuJPL/Weo9rTLMdSzpdHIV9O8tQnX+FX1JGjltvU3NPmJ4LKz1SXtB4
lstrxzOVDndShecvoeYHuKMfNOQyZEnHtdXOyDD1gw+QfKzh85ZJpcT5gDwjv4rzva02Z434rlTe
tt0p9mQ2ZUbOziNeianLhHe1vyhg0nGar9inqUTz9AY9Pzob3yzcURg0skWnFCz59fUZHVqyoax8
yxEhfllfCtSQZY4I6J+hBYrzyTxLxMbN8p3CJJgcqi5Wc85wDEGIh0AoCvuC+QDAc+LEVxrROvA2
OIvR9DsWzqwAEIp1KWLuR87kz+IEHiTGbJNbtIy7tg07kY78uYLpZ1gdRmRwnpxqJNMpXVaCOxBW
M72Hot1O9zlB8opeJkq+zXSTjRgqjsm9JUX4lEZEkmCcpr/RQtv7yl+WMV06n8MCd3wDj8JYP+St
1Dtx5HcUIbQEiXuQduywj+lSScQo3CbiBlYd5/jwIwdOrA0rBR2lti9d1swSab2sBMlnOEtpLdKJ
trF21mhY5M1SJN04RCDK80ezehH6BjxK/Sflxs0FDu4R3+5cHmEuDUeT0D7Fe7UHAccdx28KUTB1
rFcam77f4jYKcZOsePgr01cViQPuRv6mkkg5EAKpnjBzQS8hl+RuRhwobPXzRXhA6pdMuLaxV1Vb
jQDabh22m8b0t1tswVYubR/blO7wJ6sqszmHQ0LhR7/FRL6YkzS+Ron1otkk/htAsQuHl4Lu1Zpa
0nDog6KVXmfaydAtyq5kLijatz3+qSQt5p+mEFBcoZh5lfgIUG4w0xtEE0OL26FdTfEAccD+Z6zZ
jyLxbIheXW6UhxtCL2nnzaUdvx84gYTdRMxG7TATllwclNIYvKXtQrdS/M+jnSqXiIKYKczt0QBX
41T3wUmExa6I0SGuteqaZzZCE7EMtNc5q4+68UyFszxPVeDjvvk3mWQr6yE9hQhsy0tLjKCMYJ1y
li6LAYsxZd1FUt7vE+BGzqvwhfb8RoysxZ/mFPDOV1B1csIuuMMbHa9fuRdQb8z/cM1+HIN/MyOO
OUb71BYXJDs0laJfaluT7NrVey1rB6LXWgSVqaU3XghLQ1O4/KvEWMfpXxRahmDXHzqmzOw2icRn
ATNHuUd6irrWOKECs7RTEko+a46PEav6ZME87K9jdk53FGrCwhYlGtKsnSo2P06DtO0eFHHzyenx
bepelpLay0CkKpVVZvL9u2s3AcJEqUpvPDtXYLQ5cZH2JuFNlJwi3XSNTNAfhEeS8Mjikw6jHf1G
cUvBhn5I/6QGeWDE1t/3ur+W1GbCPIYZzguzXmWELusEbSTxiUPiW7Bbij2Kv1D0+XHyub0rpsgI
WNAZQgq4WahUlE1aos5jc9WhdRQw8OQL49dFREe7Ix8VWouM+u/9V0Le6jBMVqSkDuVWezWbqV5g
Tme2gZCY3KS0JsJ5Hglz3+sTjWUw2+XqS/hE9mM8C5pK1JRFBxsbqXJtm3JlNyE/PV4U1MmSTNOJ
EKOBaO8XDFeTjWzuNfJzM0QXou+Es1iVsdw8gPT8i2EnwTczsRmn81rHxHuBzyAML3OpZCxjN/6r
qAZSGzwzklONBp2/oL6kMaVqPPCRO4XP/lGs5se670kGoLDtTgZgerrlVGQMtJEPIxO3k+oeSn5J
g+RxSxPGOBaSIQLdUjqAMKFwsdIkKd7HUnZlhJOFtKPZlw/HfkF7dhn9yN2JDqjOKNUh+Sn7TSIr
633WXx6sNwdpnvkQOiK6Cn2l3/TdwpfQC4dfA56KeqWnp6wLyox8O5LPFYai++IKL7kIZNrR47WD
oVg63LvzgAIGKIrNgkkCZGRUNa762rbRp9h9iQQjz5BNEu7MzA8TTuq2Gt+JDn7wjABTrS3YyfSf
qXR6lBOZDgBA+5fomBhW8D1eb9IOhHMcn43FZcSUbmLB8PX6mJbBA9uj/lePkKoOjXRQ6DoingTX
h76stAtG5z3yDV5QQQZATUrSiA+sg1kR0GObpiAado3pMdM2cNPKKzVyKpMMkzaqVmFCD1qSRB3/
JEbrZ1wfxgnCJKu6V6KpUcdzx8FR2JfloR2voeTFA6gsm9PkgkPdXaUB77OINhyYJD9HnvKYXNR9
gpIiYwUcISICD8QSPwdd+y+WZpaP9mlI2+qXrSShHYw8mAmOV1D7qcK2/UYiVO44sNeI4G8kkS2g
tBzpqIWDJWqfj9yenETY0lHL7g9hBxhP/leZbl1A5WACg0CLDoe8Rh05OTp0PfyHqt0sPmZBA89X
ASeRYFMaTc7g0AylmIkYd5jKX/hNh5nDNL0Uc4KqT4MONZPyWTbPuUZf6dGJ0q+z2g/Kqszjyr+3
g+LBk6Cx9x6WIdXkwBH75S7yc7fYtDxXGnOUnpd7NP7aozZ+s82VnLYK3vzqkpN3MF+9i6l6wE3G
q46yEqfFW/qNQkf7qe+pm1mxaQvsb+rmpf9yluSglnvahJdi36H4jb8NkkqmFcsnvS6JsQ6v3AgW
+S2vP/YSahj40st2iD3F8OitFOHO5E57GihPpRJhD4Winxxov9Niw/zONAUVkS+DsuwUYlmR3vDe
j99F7mji1iD7hTkI7/wwEKhQe2J4hGh7eKwH7d9DQPVv86ukjci6a/aREwlbyucxD2+9FkyYc/Hf
UH7r+xoSPrITHiarPLKk2fsHir0T5oNZW6kCSRQ5I4ig8v0arzCeEbLh2rl5IvqDDB9i2cARZq3D
jzua8Prk47zb01FUfgeEPROSSSbc7FfjcJVq710eJDTt7/qXw5dgPjuOBBJbZSkDIwjoLTdg2wKT
tfRBkE/qsx1/0RAQkOlnPg8K4oWAzWGBh62qfdryND3pvfLzjJiDuyuLuc5Fwe567ZEFGme5Ooky
JKsQNnf/1Q0OU9cM9/vC1itvEA8zNg0v5kgfng3Gq1bJmlTyqT/LwONhXRCV90foRhXxU2FXI3Nr
nO25ytuJGVvr9xiSA2PVsIG+KTLi74Em72PiNbEDG9W5+MOFvNBgf3GzBjTVa54W8SZTwuxLfS8k
/aYm5JwZsFuPWPcdZtYCxoHpk6gvGESkg+AaYhvCfja6qbofXiddXR05kDSWWNC4WeED59cIz3st
Lmuc4F/ID7/e4infJ8cQKWzErBV/tUiCFfJocbGvQp6uUxR55MJ7KenZK+02fHXxERB82gRaebPg
GPzVz4HUwH8c8ahAsk1jkVq7IoS3ZhNzBD9l1Fv8/ROD3zG4YhspsTD/KcyKr+zCDHhWUOXt+2y+
jGw8Eex9De3i3gPlt0ne8NKd18+b4MX/+7K2a7ynM+w2Bf/t6XeEKGAAdYRxWs44lLM+lHtGw4jL
BTqKxC7wneg06sy1cShDJecylRx/6ACGFywi3dteIZ5xQmBO3C+kIbgRII4PKfmdVJJKkCdYUr2e
Fhhk7HcbLGKOisQDNBCN+UcY9hNun2M1GAh2JL2N9JNn3e3+CzjtYbLdRga/5sND8tSqcwuPagaK
C5RHMlf+FepuFBHZD0cYhu/pxBCPTf4Nxw77ZfDgaOfVeIlQqREWIgp3UV8n6SER/iHoGH75MnOx
QyF+7skJXcA/t5jy0x8ek/0YYJdq8AkWm+aPBZtxSeom65UJuEU64HO5Mtps5sRqd/EcrgxNOTRL
mKUUtxHIRK02k8YYO7uknAfIOUHMkO0e05/IkO2Lsl919gZmjF4P8RrNytJsw20pdAHyvuHN+x7k
Z156md7jH6ZjO/yYu/LwhrxIyqV6aOGQx3PyUnoYbHze8gkpL/CC8ZQ/eWiaa1z6OoFsH/2PeszI
6KL1h6UdkL+ZB6gY0XwPRNJ3/LDM/qkaIEqOHzlOCuKRqDb+qRNjgHBlTE6OKyDZoG0g0CP+QdUY
74caSDQ9JhI1LCKrO3fxsygu6CXsx16lFYnCI2iV2aVTL/amjyLHrz3ybGhdctpiQVpT3fGO6sMc
0Beq6NMcoQKds4IzACwMGRtggGFm1C/+swALNqZ8mtsN03/JJkfDICIWFBx2g3ayYk6q1GjEVHyj
gNCBIjHAH1ZG4oxQ4W2y4TjPWziPw58JruHbK7gV5VPPbJTwGyalNJl26axTRaE2YIqX9PWJrf8r
thXDiclp0seVfhxJWTNXI1w9hcO+BKlc5h5ZrGXTf2fX96+4idjSLjSEFtZsLDXpMwo3BsLvOz8o
34Zqi2wMvXCQg3wzk6xncj5kFGSAtJ/Aqi9hndQEaL/XFWJbDC//JkjZzSZvSGScw+LBDbXow0wi
w4TW4XrxKBLrIjWHRcNw7PRisLDwBJYxqHusSbFkwYh+G24+Y10QtfkaRJS9AO0TbRdeu36TbiOK
lHrpdIdUWutIMD6bX3ZhOtCFB02lGk4DNwKgxRIndpfYHC4ZRkTIHQHdIcZYiunGKO2ZpiTZ9CfZ
QBXkuxVhOUv5pKQbYc0Z9vmGU5CqyLpJHbdCxPdEKU0bIpjKly+xNEIYmaNJcKEMi0OYMijHbSvI
dHFpyhVQUyZM04jzAAZxZH/9m4xrPhI+ZPELMXUWk5EnLGf9boUcLJ/3t2xLWc+ahIz7hTRd/HiZ
fy0eC1RqFK86AengszkRR6ywyk278s9wmBAzFBFIbSBXriPlp5fAudgZnNo6YSRGTwX+r3hltzdb
v6sJXC6uTahzebdJT3AthsaYkhyZFWDnDrnAUGxKdom51WzMv0JpxMmJhYXlEe+qyA0SClZMw5KG
Rwz+poZ+i7JHR/zLOH8x/Ywtb9HjMta3KgPjU99ahq3FbAiAU87dzBKkrR/TkwCUng4WmInZ9UUf
fNrI3aHDvKf0l7b7qxKdSSHTEPHTkGaS1jqFocq6bBbwx+wWXgXqwtJ0cC5GWOWK7EN8XBLaJFX6
W4W3XPyArG6Gfqm9VzIza/pqIe2Z7GJMDIV+DRHGhyOmp/TxI9dubn4N1PfcDFW5ScLbyJ8UiM8x
Xo5jq36XMB7a5P4qTo/KNdK9yTcSzI1Jl19rg85NxLWo2SxkCZkZsnGSus1ADoB4y6u7zqiUVgsq
W5gwL2YqI9XN+HgKspsSxIruolU/pm7T0dt5sDM9OCsAw035DQj6resNsj72wnDMSYFoiLHqDlmB
2yX9Ye8y8Map/7E78hCXNSi0Mb28Myak9dzvS9xQgCfmvEuJbKr7eDP4Q0Krn7yJGK6QQTIA77ES
/0XJH2DIgkc/zvbt8JGQDMRbN8pPvdiARZ7ANihQTBb5Nuc20F/PlkK+BCgih+jIwg5e0fGR7Q2c
UAA6unIzNjddCXL0edO/B9A6duhKB12eHcBm6D24Vi6FABHo9ZU7sFvshff6Kvhz5TZu5UJUYdl2
ye9F71+4b2tGkY8eWfUs/HfIAa7oibdZs0+wtiPzF/JTvCGW0m6ih7OaD4pe8Vdt5QBXokhOzwzI
Z5K2TtayJxNxwh/mz0G8/fqSvWT9+hKD1Kn+eC1rNNz8Ded4p3BfX2y1fLfEHv60G0Z7F/6wpz35
BDc/8yo8McBDykcW/G/+3P9/vszf0MmaF3xqh4zvWrj//3vRIzeI7yh6uFwDdbHkRyWqh6/nd7uZ
vz4lEIG06jVURy/iS99OtoY+/eQzZxsLVGL6UHR8bemvczO+Bl+my27qQrl68ZnIRqjrrx3Xc+Fl
6x7XoFfyx7dTfeGhcPj34FEbN96r5ti4El9NB8+ZX0Nmz6/h7TDJ4KMv/jz8cdFHj5awyFsg+BVV
241UWWkNEA0m9AwJAuSFTb474Y/FyI6n3UuK1eMpXTWBn70beC+rv2TdB6av+6aFQ7RY0jTHiL4C
OOFdu22CfVv6yx0MlVwX+CKvdbaeX/FrHX82LqZ+OgYu/xf/vNb9Of4xnPbMNXg7mte5xq3j6s7X
u+ParZCVrSqX9gA/jjyX2dmazgB7erV+Hd9Uhpy/gClZxg03iVvvmVXzmWDCVzn3W25x8uRs/0WR
3p24lvP14GKdEUA4V2pKhxPyEn4tto1+r3wneEGd0jGcyFPsyHvQbXDYhsx//Wb6SLyI/+rryCt9
dU09w6f6/EacsuDOH47v3XfpY1f2EPx/GxRY3gscGOF0PnOIl/3iRsm2Bc/CyO9Mx8k1ARKyFRB/
cqzf9Z5gQfck55gIntNEkQmugEOnpXyoXNzylw/OP5or/bXnAiY/bwjhUR5t8vXwJwdcFjHgaoQ/
2fq15hLadJt4DFNYWgtP9iBdzJ+M/QHBEUPbffizCOYbZ8sHmm29Z5zBG7zwuJPL83vPp/LUzb/z
SK9HoMQBPCNmXCxJ3JrVFsOVg1cjSJf/zvLythvWlO5EafJfi/n/H3cdD+Wal9Rsuy1MOK9j6eNY
sCgseF3Hasvz+WBsZPBP8zuA+eSIqTE9x+foWFzzPScoXih5jGdQTFa1Tc/5OQmxkL33PFzb7Jjy
Kc12fqXFVgzEYIVU5Jiek2OOVJz3fnTjfbzHRm4eiFZ808yhoXYO9wWf3waC/9rGZ+Fg4gkLzq9r
sQ3PamcT0aYvY1SmB8HHdIqnJtv2weNkHupi/Z9FSD3oB2MXYo1+o/bAYRSEe9TuB5Mh3pZP5AB5
0HbGTj2Yh2RrHo66rx9UAcGwiqzKReiP3pR/93EyTm2AiSq6JldUMbd3vXrwVciH4USdkNQ+7PeT
E1uA+pTPN3Y1akZs2vzxFHKk57ZJtli4tw++m7DBg6bwClRe3Owl+u+jdZByfFS8aFsHyh1UAF9R
E2E2Hy4RLvOCqn4pbKLt/Kp98EZoo/024KUeyiDZzj8EtH+i0JblDUb7CT2eTergf99KQfWyY58E
6LFlL01jJ9lyOfhprXYZnJOVjrfHaqCHgH2/ccrgSre0KtaPEydALL3Xx6lmK7saJ1Su+mulnTBR
q3fhglv91v73/frn68p2J9whZ8yseGYx11Zajc/2xlFovkwmFPfA8o7Zlftxp/sZb+38ljLkROXI
K1UP2db0wWf8FXQRsWDvhUO4nz/mtQHvMP/I7rUtYyecbxXhMN8zJCoAnDxLxffMzBo5rDY9fuLF
DdpWQ+dZpvrxIUXAYSD7BsyHy+PzylWHo1yLjjOCJy9w0q0zBGWhZr3CX8Gg35DQrN4PjAHrFmBf
wjPJSS8cGyuKQUws6Fc8W+3LlGtLYoiQR8RgDuJSZVgcjwRUDgajpYet9D0YwoWjovssrqOJS7/Z
o5cWNetNtGu4uPfSJQsD/EYM9wzy/hzQ8amyiX8lzcFO14FlUFlsYMK6RL6V1i3J/hqKWCSNPOxL
AIFrubAxWSN8cZJjOQU9DgB1W1TfPVruRcNAufekelw3DKXHxyWTEyzuC4ya+5do2lx43Jl9dYlI
+DMES4Dplp/VD/KSchCjvPvEoOobar8U5JcyZTjmIMBSur1UR+2OSkY8XIKa4Q11gk541jXOqOrL
WnWpsVch27xVImSg6WIQIiE5WXyYerdKZodeSXNbWXbVD5i2cpd95qk/YYPLLOFeUy/CKSK5t9/H
2XYwf9W2wCbPmCNxRwksCfTjDpQdY0t6NsgMuC17ktMMt0Y/2mDkqoLWdF7NdfiW86+I+Aon0hDu
MhFUcjShGmsHhIwSxLSyMzjMPDxWrwfxobRMMBjTqFbWirz6QJxXvoBvNFd6xPp3n16Jen/TdCJ1
C0tLcsWKWTAfSVGpPeA7kY3ZVORx7d8YtK8MR5TEI1Em/xEi1V4sGLCiEcy5RgqCWj1+LwmAjHf9
8MMtzltGqoeEVVHkJyr9x3RFvC+ZNqCnrN4LOhHj95oRBt5HogsY2HYOP1T0C2Pe7bY4GFigxaDR
qDRt0CLZNnKRD+AZWL13JprAyUIp2HuM+wPhH1mJ2INqi9t+Ofqy5kZftHood833N7QSPLMMkHDp
ja5GW3Vo9zKn8xdFM9663oeq16d7guzHblfiyCi1/evK7XSZ66tAdLjATPPP4l74m47y5SdLyLHD
KgmoisDy6rFj82ZBUv2yQG/jLL60l/UOwnPjToP1sqk+b/1g8yQm9DeBELkkqHBqOqg/MeMQjgvL
et0TsLDK/rDKgnVk1ATgDioxwvGtQgHcAS2DQUEYJXoSuJ/9QUPTt10cwMtWHtQwAJsUM1BtjtgR
oOtdoV53dDadmo7DkoJM9gW2ldRmuZM6G0NGQTHGgYHBApeZrEhKWyQcvAY6FlS5V4gKMA9BMfOu
L4FDONUOwmm5mcOXqUXOr2DsV90DLqQVkx22REL0iRITadry9Ye/h+vYvLHlU/oTYf5s0CiMJ7n+
UwYn/zB/4n9ogiAlnPITLTTUMRj2V4+vFyDE0EoJslWD8IN2vbBn7M9ReUN/j5aKqHg8xJMUhMaR
+wnnBC1PrG4YdoYDrslPoCeX7L640sp+lvsm84mQoEnDWUbbFqpViyfWAi9FJ5kexgwLDOBdC/Ge
BvuTBVzTl/54Fm/00r7aaB8ciyXhZQAUt9FpN+zK/buwBN2me7tQec94rt82dPd2SUFDWgvIwS48
lzln3zvbayC6M5HC8MOXTXE4+1VRIB2j4PzYpbec8B48NmeOPfbBxQIkX+INGPmLeKF9UVZryqSQ
HD7Z4TZt4IoVxG5IqxRWJ6m+HgE1jLt+193xvX+pmFDu+R42MPREHItvypQrdxTm0bnAoRZ+PNWe
TG2f4yJ1jzZu3uYR/7AZxUuZFnMVcdaY1kO/lU2HLMFu3ri2dKN6Aci5Txn4R8GMzRitgdpvudE9
3tJ5wy1cMmWYxN8l+m8GD4CFZYjYcTh6qCoZSBPPmH+SWnI58RI5gTK4WsXbcJsw2aBwnp+7evVa
FfTqrNzlxN3Cj8Rd/Cc822vdWsJJtYd/D0ezIFZ3YEFWMq42bggku269sEEdYUu3f9U9fqGncmhc
wU2LI60bSILhdNPXNLQetLYQg4VIjj/uhLuQFvEnbpoPchC1TyGF+4x9c3LMf2O2iSaO0Kh85hjn
x+dcbT1g+4jB6WL4lWfWS9JRum84s64EMmI9w7Mxao1z5WwTLQQPoLDU2Kux95UOjOIIKP1kcXcR
qP1aMLUVlgadkaX4pd6h4MxVnsoG7xVbY7GvARAvyyenkZGULO5IWmCKtQjKZ4PZKN69//03UMAT
HP3h5MeKxPEuJ7eDKpj2KAcfOr0Pi+LjWoQ+DyJGd1F0u2itJta8TzEyhkQC1In+zob6D6ZTxLYl
LImPwyo2u0xxfxrOFHq0cnOkYP2KIhWfFqsGlqyq9/KCF8RjVXz1+XZU9iMjDpQmzxHSwgoImoTu
hg4xjex+KRZzwlj8o8ztwbbaMCSgfUuBRRVFgverJUbEis/FkWZa9wXcCJkysXpD48imF4Ij5CYm
bUj1aTG/+elih38X4AOm+HLhPzjedHbfOvxqaRlxg/QrylgIOiw9NL6xMbG4VelcnXetNXJl0ECg
3UxmDkJ85oSA1yXoTjoTKQll9BJLzaPwImLqYKz1HkUkk3aAP8xJ8KwbJp02AnognM7Rpmg6ZW0Z
XZI3OD2bqrdJ3FyyE8nBKkXuMdGsBpJomnS5zftW6hb6YRgAa/gFrcelfBuokuxH9P/XPbd8KW4p
hN5PDgT8DXdNVTjEGMxYXkdkQi9x/VaPG7fb7PmgRbYJu3WCVDGZ8b1MiXrVZYFcoMcxaX0zBVrF
N6b9BL6jLgP1wYhTn2FcZgIPieGQI6NxfbJSMFOQY4dllQW19jglyDcu2WSQU4HIwlMNm35u2hC+
7IJvHViCOlpEnJNr8qrLNUMgcuY7jj2QtjnGUGURh8NGmhi2hkMbNzxNei3Zk1PcS3ht7NeW19p3
Tts5pb6esbHjJtfX8ssXb3OS5JyUpX4ngy2lH1ljUamowIaBF3YOi7B5CNsd4CBcjhloMi9pWRXT
0n2hvXDH8M5QBpfDey912wr8db9khor7Ch8IrHcuBY4C8BsI3jsfnANLOn/mckvN/vFaKwruPYup
WMLeZBJGhXOTqcmqkAI8irA+Big+nJqY2L83VbgOF6gqT+yonc9xo4Nc1BxepEd2/sT2yjQQKgUF
OpQL2ca2yk2X/yw4h44/zftbpH7PTZ4nQAOP9l8c3V9UohWn1Xp2BfDRKEWmDslxPoJkBWCodYJH
ovSkGbU7j6sYjLX9v0WxpsdJgcx1Mza6KKEGVf0XylpYGLJdTGuT2HZKlddJq26xclX5t5vurnT3
JkVTsFlkx1bbvumJvp4qp44F53Whv4si4ejdrhkvCpAxkG3ROoJHBSuD850QGOkFz/KEblqx32+/
7hwpC2h00rEjzbiuqRoZVaGqAdp37Ai7zlD1bBkXsVAxTsK1XOXPGCYHaQiX4rtm+LNZgB2lOmZx
rREVMEIj0isS7fgFVi/oBSs3iA2hgEN1iMoKzsi2f6btUk8RqRxFcFzsPUsAxWp14IT5Zu7zwAiT
OOadZinrB0ducFXK4pZ2u0ogLcR7mHyKV2f76PqCgeSKMcp86wXWnS0r94BYs+ZSpJTrpj01ojdk
eFCXfeyw9M4HRNxQyR40+omY9GHu3bHEGw4lFp0xWNloV2TwTBa9RjjDhLeJ6T5eUAtCw7NgArC+
U4u4Cfw0PL2Un71lgrIk0VbFyYl3GFrvqaS/RncW58e9CiCqMgFJRvZPG24sIyYmQPSByAXtVv1l
vDCvRh+bHgjDKuutvo5/+ds8RzFrG9ISZ2fyEcOVXxlUb7AVmYW8qfRQgHyTp+q0F5G5FcwMwS6F
78Swcpaa37xiCOuF2K7TJmLwKHttHu6VXtv1I3gwOHFix4kC6+DIHT3B0otkmhznmH6xCIkO1vnM
XnkAr5Mg0f8Vyw2gTRYK60LQpPU6UY9vCPII96pbBYRgL037CzV5vzVXNypPpuFUjqvUq90vEmxo
2gUg56mjwHQS8hwt3JjQO6B6H49Pym91zedC21shlkbqatBZaIDjWY9Nln1qLwC+Fg3/b4qF1oEV
TzhUAcoLa0+3F1NWRC/figmISrdAkw3TTMZszO4XelrykzzuTezkof9g0rOVaJ2L4TmR0YPOKRwO
pjXcaCPRp9RjR7Bs0awcsSiBTGCIKlIAvErASbeo/OUCx01ErwsljSOC8DncECdYw3DCDt4ubMju
L2QNhIGwCV0jiQDWCop+hkJ+g2c2/Z37XS1HG4Bi3UYwrIXX/PFcvUBTtmSZwJOyFljjOeNegayG
rmHVys5NCrsHGfESAVpVC7CLgSmulJNOsAHjI4y0HAeQUVlG44kqrXmvlnZkGFXSPgnCTw5B2Wls
7AkdoMFUhWcNI7CvtdiPltGJtFTqXYUq71NfiYfX8/J6uFhcQMJ0TKdwTVAFnYhG3ra0sk/1B0o2
JB4jfh/0OadJuOI8nJiI7OTMxUlDfOJnjiLVk56FXRl+xxvZgMy4LbVD7XKWYDztMbMBX/GZfJA2
YilP0D78hW6DJtxMc57AbdoJcxqYFxKLxbxt4YsghSwAAJHbbx/+5eVtVFc99vFyFysWN7vKGRff
7Ns6tUDqIH4s5U92N4tgKzuZjbWq4nMOhOPhIkPCw7XCEcaK/XxccFnKuq2Ed51u2p7/qylaSNEY
1phxpdOgWcY+wzt/Qrks46eqvxcd1h4b0DF5eOr69UFz0D23q88SFb8XadwEqyXtakoU4ZtsN5d1
7rPeLBgTNzbZ9eb0VQwWg2ZWT7KC1Vlmu6pJFZscGTafVarN6kr5wBEObLqtfCOPUh5nDhJkd5Fh
QRK7vKw38cawDgUc4rVmum2+4jSVrayENv00ktY7vwoOhcN7A52gub62nPvmyRsry3Vus43LDULf
tyU/MxwJHuf/XTjPP5fZHqfKL9hdhsxcKugKPOfHobCH4SfeYATvrUKiM/5zAM7CIhIFhZQvY1iJ
Qhy8n2n98Cj/hm834gcS4w/aFq4J0/xgdKo/LjO6/M7ckASBKX4E+cjiUGdWqv1FoAmUbrEKlZur
uBGdtuL9S2hWz6NXjXb2QdCVPc7AZv6DMFFqAtOt1nK0YfS2BDy/4QoxZrgOW3ONrVD9t3g+bMHR
S4v237Hud2xVLLps6+zF6kTrOYKcYc58KKk4DTRdiPT8xjnoaX4LlodB+EHxYm/AYrop1z3k3KXo
67v0iybgdvC5V55QLrc9qo1lTcnscXRfinAw8GFv83xXZ7ZzWc4ibc5wDr6i63vd9Lv2OMAfZSXn
SbIfRbAYLOJiwEyskDKJvw+XPZrrzGiHfcdULc9LZ54bDBsdTrNyUemfawH62YqJcP4R+XW8FsFG
T2ttK5Tr9N/IcOvfO72jmD/SreoPGaRqvKQOY1nBqyL/OCxOL+eSwzBqv77UZXP+/MRZoH2Rmhna
VvGJM/cb5oboDtKSaaH3KOmQWDAUYTbtReb0/JB+wdThM6VSQ7C71/f9tHz5So3+GDF6GiIucjC7
o9oF5lcwNC8QdVHMVUO8brWFpa1w5+34K8ek5/yBPhqfKTb6S70+Ns32T7b96Db702h0BlVsR+R3
Qs93EgZkrjTzGMctEtVGsV6H115ZrPBsBUhWkQ5YFSerjcYoM3SJ2WMJE5QVK1r9PeH6HaxFCmYB
tIuLvA1Op/hysTrEEjC7ZfmNols3n1gnJKdkZjLC5capzVlpNbvpLuMfHUm1m53EtYFIdNXElu5J
G26caY0pLz8NG4R9XRvUJ6R/AEGKDT5tCeKKEwdkeyXoiYrn+23j1SOgABvoRhEsIoYRc6MpkC4v
CwGpSYDza+mUXy6rPiqQN7CMgLl+CUliJYFgZR4H/071UlKAFjP8KmqX8lV6mvhJpFvIdMz+aM90
J4gl6o91oNlvjB4IL7PC3xp58atN6L9W9ZWpdn+SZ3mUhckUUfz7FP1mv/Xijl8tPYFpChFcMLhK
lkx1kSWTV6atqnwF7Ui0ES4jIV1k/tD4CGr7xkFeqdd+ESK3/iwNC/AjqAkGPETEemn1h33nd3EL
WnveCWq/Rz8r7PkCNnMORoek3vJWThvsJ6gZ+M4zLuuutCskjgMOLuI/gOhiqUAazsF5FXpY08hb
5o2AUXoflvGAomAVrZJPFpWtvxhWn6NLXzyQvOlhSd7/ODqv3caxJYp+EQHm8CoxKGfZar8QsmyT
Ys7p62dxgAt03x4HiTqhatcOGeLFZXO1ig3VT3LEjUL4jDdB7PkR+Wzf/YU85HD23kU50hyDjfkv
p5X9N0pbzkZYpNi1Ls3jZOKtgkhnaTnBBq6LtEXfM1JHTelkY4KOd7M38c4v6Vl/ErW58XomjTlf
z3Qb4kf5nbNJW2l3YqNbTogEryJ12VYjcRFQYmjvNaExJDYBQNgg6ZStMyafeiW/NoALWZ6V8Wug
0EhchfdgQeIOn+NE9VBhcY4eNkPRa2Mji4PS0B6UuCZUcANFFKUz/INjaq0rHOPLCBM6m3h2nJrq
WTKBz4czh64tkwc+ctQmA63Fst1CjDP+acSrkfEsLOgUo2LXIgDO11a3T32iuLcK1XwB8k9iRb4W
aXLe/9L66vtL3NC29Q1GFmhnoP3WPNvJycmghEXZPADdIR2EQKPUFXNgyoDL8cIRF6bDfcbCBX3Z
BeWVRq57NS3v/iBfsha5CtPi3JZEd+4BZ2vbBUN9BNhMUXRoEwtFemiF+0Z/jnkbnzRzDbeYznPu
Zxp+pTAPr03iDWhzrPKS+YCm+GHbxKJJjN/fV5kPxXiquIWal4LwemUxZl/hVsbwEzra9FTHLVgS
XioLFSMYRIHz1QLN5k+AmVUu5/waYgMy2RtR1wCQdE9MHC2BocHTXzwrgavbWsPgAxiYL//6Vltr
mCj+AlLpbipPTJE75Px/xWFTHEr/jrE4HqUw24pDQynTbCCTc83K7SMNDsvxxi3WLHWTpJo5tSS7
NGy7chnV1LvflkLH+EsrJvyR8dOXx6nY1s06JDS2IadDtVYbabqzZgaE5KQODF93+l7aEGVmsMHv
5LIJ4LJm+zs5p83glO0Wsl/ru5nllDI5nDyTn2zYm9Jluoch7TXpH/JjNIjfu7TZuecxCfMchw4D
mg2wVJIQvcggAOpIG+xSmQe57gTcG+l1S2iEMLjJrxrCdSSihZdeDJjVYJfA6OdQPgvhpo3c8tpM
HaNWmxAkmS5LAuMdklfdI4DahPW9SikuInRLnJJOO/5O0H5yOIfZt/JLakBNTCc6Xygp2q9erDVG
r/o8sAsFbivBJkVxSj7eGppG3KGmTaMhxcZrYE4nt6Galf2MIUJzgZRl0CDYAD8QMPH14TC9A9ve
A3En9PsO8W8Mz6KGnBC5cjoDx2RSWx/JuH/yF9A/r6N0gddQ4E63UD8FygHFBfX6HhRU97854+ys
voMcWYULPyyBL/1LXHU0rGUUadk54XDGdZzUAplvK/U1RkiavmQT+Ooa2ByeL++Gnz3zQC7CL+UK
NaVTlhhGQW8EHY8S29RR2ay4McicyZEIQ73K3n8i/hdIj4w9XA/A5kRxg3Y7hZsAmQH3AaQlv/4s
0eqcw6/QwUqD0VBsV8SfAcOdZyZ0zm7E8IM3/69JMHngCuPuxxWGMX5o7cqIvAe78/JTO/s3+cOv
EM+jey64cCOFGxVkQQRhx8sEgBHozMweVMfdvsZSHSozUTiW4wsQ1lCElptUezakd2lrMnJYDspv
3h/gzbxftbnnQ10yJ6SKD6pjifu24XUfMORgRhDcu6WShSjTEOYCjTo9teIuM08pNDhO9kWKeQjx
L3VLIou6gFaK/2ltB8TvRBcjIdZ9UM9OHWLChWHQdWTt0DDi770CUIB32Zwha/MweMilud/MdWri
FOeOpa64Jbh56UC5YK8V61pewmcxIaNhAfhLwnx9hB/zYw3kbHtzsvGyEDc6XKwAD1QsI5JjCXEv
2/ufBktiPr2F1k5twipYPTkVH5HHJJjiWw8z4aoMqHA4nS7kYDWTd00UBh14GyJAwP0ZxAz2Ge5L
kEi0pxovg8ohdL0BuCKjHMEFd9fkMa5m8x3Zkhy6UuFKuFdTw8kOUUWcDOp3SJ6ctklWqbiLfXe4
a+nrng3rbg/1mhXDd4WLe35jU3Jop4cZPtax5MQL5qiyfTAg6D3NmfbkqPySxwQJCM7eL2dQdcxP
AAZ004EOL5WjkgQVTMSqPfATOojcYyY9mI9eXYZ02e2O++9fbHkWJ8bS2OTSCXxL+RsfwB+ImgTH
2uuDCzOVwWzLXPuv3Ikv7jRosH9DwyD6Lg7bQGWhCD6frn0aYIjNQ7F9PWEK6NDkKUspc6Tgwc+e
8Mzh0iBPHBY2t+2T8KEQWap4VLjkmEDgzIH64fb2PYLH5eAg6mu1WelwaUFTSLJ0UGeN6i7rsLml
y1qT2YrH/YlocCTxlEK4Nm8A2mEwpv/qH+KMyDRgYHSkqeM3HjJ9AWoENdf4ExFir8ItA2v+ZQds
DgGHIAqcG0mwYWgCZ3vUL+1uRHfL7+Sf43ti2qG1tFBu84aJR/io3mSiFcknT5aviGtbk/Y8WUi1
M4EAsPsnzOxRBTdf6rjg4wlMX2vYdLdQiQmFNp44T+6pIgDSZ5NU2I4QbYF7mUSOy34W2tONbRhA
oBjAXEDFefMxZyPi469TdzBjPOtU7ind2nL6oA+ea5ZpqegzrMi1xADG+uDxTQ7/jTy7vwp/X6zc
xiUBkm/ZJisjICtePPGXFuKgsB9DWwxtVVlOy+EPOwEyfFpCL5VlT4Jd7bTlDWqGQOjjYHdY1oS2
+VIfBHdg00Rq1+z2bM8xaFRq/p6/kCjWTwcJjalsd9z7sL5JnkI9AvQwW6Jg9Tr/J545ugjytJkF
8ORb6eT//y88esS1/C4TEyrBaT7mD8J/asUJInbzQZNOhll9G7CiYEQLfe1s3HAy2Lc/GvECPutD
hhkPHQy55nQsQE08czqU4glHTT0/hqgK7ByLl4M+MMlcZpeQZa94SUNCiIPmlkHGod+tYPFgtrQS
ufHLH9nyGCB7ZGAad+PQmbeguK97SmhIuVjWesHCOIBEwvZEk8Qt8hTWgc3gYgh+SC7kAdjA00fl
gwXNEhkO3R5cW4Wq+v+s4EszbdkmLGL6ImnHP4JvouGFGUkOI3ISDs3Z6Q02ul2jw3Mho1NHkbEy
ue/WYfAkcyz8ia/qQ4nX8eSiogGrAongqIr/QQiSvOiSNwRUosJGA7SY7s2e8UeYnBARKeOtJ9mu
uHCQKsOebRQQbp+g6XLAz9oTmU+6Cw6whHsJpp67/hYeBdkphF54heJydjKboFwGt1lk+j8GlUDt
45qzaIkKsUV+NmM8Mz3/2p0TojKxVYSfIz1GbV0wfWbO2OzNT6oEjmNGJ8ZskkrWiJA50UQWI5tL
d82H+grkxSk61ICEJDwtzIR7FdZEx9gepSfhbpRT9Xq0iVMWPP+KOReizvTmb8ujNtMXbPr4A8NO
qIGvNN9TEgcPPo9+zaNFf8axXqyzwp3IVsHDYc202gf8ZnAcbiDHc4OUeC2Kc1pnQShAf+UW0UNP
bSHrr6hpUJqereREltxUuK0KP3cjQHA0F7GAPP27EJEN4/lKdRFuwR3wVRVWyqliNVRbZgNAgtN6
2EAY1tslozH1QW8gaNj0nYN1fyIMKvkEwWN35usDo4f6lFebgDr+NQePZE57HNIDWSJdZxuD3Se7
6Vn/RNjeUlZq5VMpd5VSLPSeiVwfueo2EG5lfCyMExcWnyIV/jwg6ci7QzULcxHg1g7hKlMGEZlD
XcnTUXBfYtkyJJs2PiaHXp+dMTDXZSctVjm0aOZr8EiF9MWi0DRcq1aQykfRjox5+jaaIDK2NZ5h
jwvhmsXN9c+gmWjqD+5vYCeFS80X0IKUhheUdtXcTfh1xrIRN4XopEB3huKKN3JjRFoZsFWynJbc
vdQQMFJDmlsEI4jVVfQxMFUpdZieEyoV2iTY3ciVRGOE2nRNN1IxgqFHx3KJYDEmntwJODlUp3mI
+iienEAKNoMHRfn37jYY8QZwCTO7p52BgJOeRcTCTnMG0Wd7b7QNv4fj8yt4dLjynaFbomSzJeLO
zC+UKGZzlVEx3xNLof4kzHyTU1qbJ4qZtgTKDXeJxgxtaX4iHho8qT/SZPDWI/PTx6JfvErhWuTO
R/QireYsYK4/7Y9jTovXb5wtTRgQeHHfOIhll3O8wuGEcK0XvTgSNfMG0sBitXMQ+rV8rD5/xasO
XjwT3aADcYzaInioCHy9KVaorueRPxogVriMNesyuLEhr/LW+tXd9427JDiBgeerK3mJ7S6H6/XR
zDgirCNNP9CsUDjXR2isu2qp3esTZ/PJgNZOV4No4DETDQrjOnFNUpMS9ybbTsXYEfk1QwzPAnad
FwL3YPmP6uD/D9nfNkR/Be4Gh5h/ycWkzBh0l+BOqgmI1cYfTWOSrNgzRB4jg8m3JFeaj4aEGaKG
kOH8zUacxD8ssqeTDtvmD4MzYGMH2wvR42ThMsnXpMLxFXBBUFBnHzK5HQda8jeXORfuLgBZPowu
tsDEv8TyAnbjipsYiyym7x64u/mQTLK5HAfCFvmxtaO/JnzsmFTcNQ8xoMIc3UZv9Y9H264nryFs
F1glsdOKEC56EWLgEBPxuuAAzBxzXtQwn/TKhlMOZmKQLqm8W7QHFxYcTAjYU3AjoVLX69b3KESw
zkG4uCjObINMnqN178GSswmp9/qOAuOQniwPdMCjlhBdPjgqoLVC3TXPzmSb6CntTnMHdECiIfYD
wRpmPqUoLdEbyBgswQJjW+AZsKAykfbcNJQ9QrKKuXg/xitf0XloPEn7CeEqV9yQ+lzq05Wi6m3t
t07xQyzykfIaZjltMmndDLYbupv0mGioHpbyJxLf7/yo0zCVcwuCGG1Nf6huN1UPoXnYU+Lw/yfm
yuCnxlL6xQZ0S25YuaL1w02RLsPcWDRBDDAZp1DJ7xneEoHMBNUCYqb67yC4pC8r+Hy/QGzBhudW
rz6KxjyTzpASmuT27FFXYSgjLsay5BHyHCL4LJhWoyuEhzNRG/AnsZRxSEm4Ujl3gCwZy/UGmZIX
Fak0tDVVRUAFw04SqXxrrL5XDQ0aj5odEC146gAMsPVqO9xasKj+xSLEeu2j4rNjJqnyRGlM4x9k
YpjxCgBC/uIQSSVB2OOuxiQPpETecXEW5jaEZsIksv5xKFcFGAreASdM4Sh4AmXt7qCwRTYHvhEL
v84rZIRQXozZQOqQ3YnkG0Fb70MSWIkuRFLhoXZQyvEflNoYdf8tpRdNb9Z4lKZ9MYCtvu/w+Jcd
zg5isyk+Uuie0vJfQZaGYScS9cS0KNezOM0gOAyUrvgoRnhnyUbrubrxAMGIDGSvCvZVrbj9dCqx
Li2xahJ/ddvP7kFow420kEyeW79ZBz1OOwWGfsniwthqeBDZKCEkOf4bdAxbNmoK6435S5afBNat
r1MKI8pASG3KGMOMbhXhpfRQPMgEKdPygCkco2BY5azXEek4hluMSx4yEx/rNi0wiSB18JjCa4yg
/PLiKqXepOa9J0LvTmxuFUGvS4frhAnAsIkkz9C2w3h8rzE0wxp3Uxd7nlbTuKCT6zzD4L233y2/
0UXQyIF4jX9EVJqt1zAKwiA5nwjQdAX0xkwUqPyXWE7Qkk+MHRq5cjXmoSVxb3+ivNNbVDCGyCT2
wyfrBx0iH0FHNWj51+Iv/BiPI2YL5GoW9KIIUTXyg/aTwzwEEV4aX/jkh+TK1JPHUu/i+IuCKmZL
h2cq/Qn4NMA1A8uR7O9EPHi2NXE6oqrOgfqG4FH1z1Lha07hBC029/IAIPa3rVfWvBABmGNsF3rp
JKa3WndKS8DCFneJ6VNyDIhaAkFZBRMMytEGvRlYik5uR6R+clWbj3813nMi1jcsq9n9LPPyVDml
bF5F/MrS5E+1vkWGMJN/xTsGfwRw7+LXbL3wMjiNcpMJIB0jdmDPG9WWoTquKpMIsgkMXBtXptxA
6HmE/PjkYhB4ZZBK7nX+KYBz2moO324K6I1x/0m+Ii3YWFBjaa+i2fGA+gCX4Az6pzwPbp0AFmZa
p6umxqsHPNkoPiASpiW20vnW57Ot1w0uBNmQ7mqmYCxd2p+rOs6xcSAljuTE8Pep6ohbliW7baVF
qf5WXKIsJVP6KORNPXwW8ZXl5V/1kLCJ1sJuO19MrPdjRiySMV9rXF83eaHiLoWQ+H2LW8zJF9K4
lF/g19xr2IHhgsV98lc9Day3DykkhffO+gPcyL6kD/MFETmu7OyZ30p/8b7J+bHvNrF0svDqx3Kg
PY2t079tX3LE26giEtqobm2zJ9pHET9y5TK+tyljq0rYjQ8CI0lMrEzEll9+CYeA0LHhU0dBlXT3
wQyWJQQvTbr1j4wlO1QHQzMX3V8Rbxilxv2VQi2x22O7C2g1VNx+Mct4No4AHAMGi5CSvEKsgvTt
iLk2vPdiL2W/IObTWiDEgAJ6EZ+JLawuOXb61oefbN/End3GZl3oJ/QDE44JGLtXrvkyTMBGMFdk
luV6NGZZ8tDbYvepSeeBDRdLdN7NrnFM8AbIvjaq1fZe4S+xo/EyFy+TsuwrS64muElRk6W5aj7a
AdOfG26kJpS2cxue2PXZyIXReiPnYMvAtsO9DQfsd7Wu4N7FRNjOTDeDFnIV43of75N6myfDWpXc
AaTC3DcRSx5t7CA/LYdRU/mZgG6dtGgvJhkex4ReXzTtXGWrSmYhyqu6WvmuVm5hPUOszqjFe+mv
pXcJiHFt/X1T/bzT+8hh31EHOAz0NScKyETyInM7MrxUPzLmo5qriKt3je3BSnx1+Yl06JL72O7x
SDHv5Xg1y9sUrf15qrnP0vU7OiR4o2w4w6rUaw6jfiRdWfBPfu1JX5UzF8275AIkk5BvtGDQMrTC
Iuq+qW0yXkIx505QqEF4G6QzZMHcNT6IwbWL3u4MxlpTtrSwe445JQCjZGZQBCYz/rfT0aW+7+eI
5k2Ie1IcpgRe/lq6rRZ77Sv7iy0sY13lIzVefI7i+lVAMKUsxXGGXlVKHY1jUtoHFjrg9jHV3yUG
f+prrB+0Ylx+iUyvRtde7nrtRza+ucPSzciwNyoPsnYhd632MMRcFoeKzE3Zlp6TeSr1GYJ6xvpP
7r9mpImSkuDr3YBcEpETUhePtpCWz7x0YDUjmXInMDST0cZAmckvfFdHADBlL1KNhqsnxzQjEWGD
/VTmxD+xC/NK2fnsPY6muHE6xUVareTPaVhD4BKMB0I43HbMbeHDkEGwlP2F5d9QfwMHMRSZ2PMj
Vu5Umlb8iZ/GEntEY1/Fq5BMH5j+oJCkbhvlBTAvDqJzVPxYJMWkMK+Ga+saLeke72foXzlgAIwi
Mn25+QMR/duHzCUchM8KbBwvmW76qtGYNt90rdRohfALqyzqLyZ+Hb03GKeGNvDNGckMw7e+EO/T
e8/VEsLbGXkTkDosSgy0SJeYYHxttMmjY1VuQAVDgAHEdexOVMGmdgyoT5qbqv0aJsheA23YovfG
XCs5+0AiCuSmN2YSKckQwqocdvk0D2QVjO2Yx2P31R7eJDuWYAhILAmBMQ+4EGXGrq5PaemR1cfo
k1JDdlHlagexh3tVYemZrxgYJOZOLujUGKP9KA0N5hqj5pHoZoyF9GWvHM1zcSiYQ8e4dpNTRknK
HA5ajqc4HQxl81/RHpMvqJgQkRrh4G9V5j7RNiVW980MFiLKe6usZfmIOUtfLYvHNqLtI7kaOsPu
HZ0NerM56Gc7Muuuv+mpygCU2VHynfqph+5bvtGLy/XWsiETl2uIu21z6iBOChzxX339nQ2bjiCa
cFvZ8xCoPIOu5S4MZXIa1JhcSxztsGxz6hU2GeLK9EmHIDoSXjcU6Snb4ZWwGDA1HT0NyRb6DLM9
VOlF719ye4BXO+4hWw+4n3K0Ul5BF3AN+4c2mGN5FouFGwEfQCgWNaNbwMW1gv04Ts2cFq8UE+tZ
gVPOlGrVX+uQcSO3l5zEA/cT4czbcoGcBKeiZVvAcyfTbe8zwRy9qSFzc44dncekYERvjzlu4/bm
P7KR4ccdgMTIKALZ4eMpv1WFQtdTUFdR+3uSggPiKnzfK7cjlA85YCBQF/9YNjeBhsm1RY4qdFo8
RxchVJhl+s3iET0pcGqf6R1Ob9ynOFDwOXhMjWtEjBOfwqEj2AOjMMjAyyZ2zQP7AKUEOvVtwGjO
Dlw+8WhDkGk7fOOrnAnHfLHXyOi8lSV+/Ly0oVvpF/ylFWlH8KAK2WZrrGF+p7xNjZEZShWNlxa/
wuy4jetvxQTkv1g4mIhnIYX0wiKKdolC9OxJ3vCcMDJZ9fCr8OzHT+3s57/hjVK4nnnFGWZERexq
0ddQ9wz3bAAz8lmYvWjdTWAZFGcsFZdxvNE1t31CJ5HPgGniisQ6AssY6HyS8SMmtnJt/3zfKSgn
2AbAX2CIE3QWfzWYXlet9H3N9FPy8FIeUydAZqYPpYMGyEO2SDQa39VdkCej1YbDQ6IUKQrw4zMo
sJ/thig2cVqntfvun2P0CWUpVD8iMm//BOtIukqJXrfPZ5mNSDe1b8ZDIgKxTcdZcux2EMWazYeC
3m1gUFvsBfmjr3df5Ozs6wtnQZ9SVeOmjgR2Wo/FxxwX2BOv1T87NyR3j7ajKs/wAf1VneGvC3rI
eAWSfLic+D2qxqG5HClEsRsbXeKpDpFxh/zP5CtnC53MvYWFWTFdY6oBB/O1LyHaEaWiR0xLt22y
/ir7p0qYpgynNGT3o+vON3W6jSwoKXvWYF8cZOmfTr3Jo6b7YMxnHdgAFce5O9nTbHc4Z4/gpDaS
CDId6qf16JQd/o/kqVHuhlj045w36L/WdMIZHif5zBN+Onrtz6Idl9pVy0GIHCwZTQbxoMnv+6Nz
2dZRSd4PbHpbRGJBqwgL/g1xTkX/CeznCdf4GXzovf3Yh0QrkNl2FL0Ix1zQyhNOVTzxPN9iAl4u
zQ2pESNBeaQWVt3W+LcyQIwlN88hZgSYye8L9MjsRTZ1lP/LV3TW9fYtb/pNP7Ixtw3+OPGGM341
28vMZ9b0z1rjMBJgEI3+GCOJLFid1fc5BbZtEQuxlx2NJf4iqVZnAdJ5qd9R4oLvewhJ2tFWL8IO
rxSc4aQ5Ry1dwx3jNiB3RT2ol3qkL9iaiHmcMXAJ6cDZhOWL7ShBe0ODSyedCeZJpO0FirnQgRuC
6Kbcqnpj4v/7jP3A7uQD7LB+U6oPGTD/lXdMqi2UJw/TUcLTx2htY9hQenGVJHITP0v1i7Nm6m6F
vmoEz2r2EyG5kWWs1X7XIylZl7iI+a7BWD1KL3xU6DgxpjVuhGARMYg7iw9iolxIyu1xKMg+LGTv
6c8I4zOtwfspPCfCg9RHC/YkiTB9+PVJv9HsQv4U/N8avRyCjETw8DoYQypWQEhXlR310O2UBpyB
6xk0y6KwsIlWhgjGcmZJtmR0QVtyKujP6WqiuuvNz7y3y4rUCab3NHcMMtOfoaVg/rT8r5I7SdJX
2RquOQ7wnMLyjf8Vj8i/oLtMlE8txEz1oJVYbdXHceJ6t2mhR0FD1XMFmCaEFi6OcYZgvJXxPO+W
0zEGEGVgdxpOJfGYwDVMXlAsj45Uzk6QUnEW2rUcIbg6Nimacmslzo3HUkdoxAqNN++DPzKs+5D0
XXAJqoPW/X8chBwiw1EVybDEeBvq6a5dWfqOTCaZUnDJBEA6xbM7lY2XTHDMA5LGyWNNP0WcEGBJ
whtPvOAJDxrGIjslRtWygrkQCjTaC4ErEHdW11zK43omEi6FnaG0pBZtq2ZjQbxP/jDTJ9gvhqbZ
w0mxFE8WTmFJxCwNaUlZ03p55Sa0rKxom5sGKm1IEES7jIEmp1V1G8lGilc9N7VbCzvOryb6iuF3
+mDnuIDBX03Ii+Gzf98LagnEruGOSmES3PA030G4yw8OF65mjyNeMbdlNB7arUkuTrYj/wiTMBgT
wi7q2epKeyOiA81pjTmEerKuerrCpxQKplQfCfCUqiP2Yn66lgyM8hcyAQVrQ1nkozN0azYFIV7D
P1y1G7sEIORu5QHWxavAWUJ71TqpS6t8tnncqPS1MoMFICh/p6qEiFJa4G0cMyHTE4IS4kdGsWal
z7wgcXkpRH/qKv0uNeaPjvFQSKZOFu+/DkmDAZCFKooc+n/aHzNNGrzv8rPChPdL/6J+3kbtMRwY
aXw01n56DRZ327rChrhAba6vIuVQvj8rhGwKnnfIqBqRsGiOQAn1T3drN1N497VNvWJeHN4t/xIU
gJ9u3f+0bM7JgohRub0AAwTjjoC7OP4m4A5xM6DUCKQ8FRxMaHVVdWX9tME/jJ4G+ZHEtghzvr60
up3+lbqjHwQmetUaFzPCplBfSgqVNYS8DaJPuNPsNn7WInu9u6dGc0LqKNWJ2Lk9GNpZA3qjMHo/
oUk2KOLgeBK90AZOCkg1MrXLbgTUSWhk30t9Ik9PXaArS4kjxn/61gP6u/F735hrUfRwasyz7dBo
i4fgIyWzhjW5nj0o4YzVfnZ40eCsbnpWcdZgoEsvsujr5ts3D514GLPfVDcXKVMsGjMVpxZsGwN6
p23ICW6usCLo6lVjbaYEEmJyLZVbNwdLMMfKkSgdx2g9tBvB9IZxS6ps6WNtABNptvVVuKa1Rd8Z
y5rkioAwurl+zH+H9529a4U7XBygO/4YzYMoZzPdqqwChcbE4xgek41l7QcOzmJmj9fffroyxoNU
rmf5P3RrlhB3vMh9TKIOURDEecSFF2AAZX0r/cOqztHARueQKH4McmWLVygwGxU4/w7zZflg3zT6
N/ElAp1xdCqs1bQjgYmn0JKGon3HoJ+jdDaYUer80X0K0mL880XGnvvqfSL2cazgCaerILeDyyjB
hSZ2INFB8iUSQZwQQsyg/dXKQ8ddISUv27zBMhesT0bt+AalxGofhOlboQm28RQrdDCAc6uepMJR
olv3bfiEef10AuW+F7Wr7qYhEJdm8qDJiOVfMDzzgRnwLjGwRS+75dB61CnToYByQuNvYjdsMJzH
f7MhNpr948/DpvxozWnWustd202YToM+mttpxNUqW8Fdzk9UETK4mILTER8jRZlMPO/gTAw0c2Ax
SyJ0czmccsPG5Vtu3AAjKIhtU/BVvlcS8/aYm590VeNX2VWEQyCwxM+pxYcOX2ghKlYsDOW1D817
Q/mp4GGrIQmu8OQqP4hmxFpcjvsDXDknRCAUWhc1+fMBskmPIsp91BtXUjuymr5NHdSLeZTPRGHJ
kQUTe/MudXu6WkS9W3AnBDC9+TWXKU0xBU+0BcsW0IFyS38yUS0ofo6wNATc+XAZNYh0q+laV+M3
8zQV3R+HxfitnsN4J8Pc9aPrtAtJQDgk2Ikod0E9hjSEaJjcgBs/K/cqeLoobtqYP6ZvRKoVVT7J
8x1elfgObwvkcWjn60useEV8rLFeMO4droReYq4U66kMjLRRwMJNe3uMBeIaGH8p5JsW6mMn40qM
dW7mjU4+FnZdAk0GsEUaimrlliDpMkEu2vyHCynnJQggOnoMuHNBkWqCGWaVHeETIP/MXfBrQghL
zvW8oHBrkXfv/KNHhpRgbD3h/5GV3tjvjJ4zL13EIfTv0a7bbk3aCZGBw/GtcfwLjxTVlf7mBlgQ
Asaoqz42kN8y6S6QhdeuDP8F2ksdabj8AznngyBuJRPv4wx/whDzVjPevk0F85fh0EaMIPvXQNRi
CvM2nvDT0jGU01DVKeKBQNQDC5m6uVulNQ9XwH43qY5DoR86vs7CECTJdMKcDJjmkUgeBLiDnGLh
4fMeOsPRK3KfRuWuNinm6DQieeJOufFpwpxSO2AkqWKeBRgfTneplT8zET0oTiqTsTM5rJiIADyU
ju5vte6fqawHARd5ubxEYfOZVF958f6K8t18pw+0XOFsBW9Cb0VRZgkGWXmE8vV5hTT2Z+ST9E3/
VUkQUjslv/kq5uciFVsAjwIisYVjvAajP4nV80CTnRJrrmfKRfUj2INqA43elP4JbXzR3q8JY5fU
+vfOJ7vl61I4E4U5fLbopdnmCqdei4TJwB8mbk9ynNulepSN8Ew6uDTXHiNMBfPf0PoE8ZjHrkb5
xGi0MCzexy+xJk49Nptg3I39T5hwTorm7W1WfwL8UStqPt/JcBAR2mGAEA/TVvR9JBv6fSU06ja0
BvDwAtXnr5SZ51z8TuSEEEdELamwy0kttnBKGcfyt+VVA3/0KrRu30FYLCYaYxSonaSP+gqzgTQ/
mXTZrSnuyim9BddEVo9keA4ATfomf2t25ptrCQEXaxepCp8XKQswgqhUBLljBO5v4uEHjS2UdFnA
+D6qT3GWnuYno6vlRSRNVeTwaLs/PwSkmuKw4BVwlHJijC/SRn6zDvDbDxwFJYhZfoZJevWjmxoz
/6ZJpXEfs8opA05zYqME5ZrOZl4jo2Iy3P0/XLkKAZUxgIEIo4/HnzRHrcYzp8qfqS8vK9PRpPyC
jl2E4dYmFsIorDX48aVSIcjmDK8YsEuA4Gq5C6IjZa0haOsVWlKjS2ytINyCqezgKycjpMf+HDV4
drS8AeZtKNABGGnaSK0LVlgPKDm3J4GnvJhWeeYNI1Ve70T3aQCtFXG3kXvI2sNPQzLge/hpv0fI
1LydGvWhht3+T60ZYBVEfGZktPByOagKYY6JxR6H9l1ZTXSgKpb3qghcK5IsiwIDMxxxZKIUVBhC
LnWItwN11zi/Q4DCehuDdwdo9UXwkeA6WoT8kNKEYTnve+r9pX8p+HrdR0YGwpcF0EFxMJGkjyx2
suGcFE9L73YYR7ECF/wAEfLbQ+b7K5myofubHXHpkMsRZxzzXL/RGTGvxww6ABJ4UBWOZvv/j40n
e2T/4z0JGPFvZCXgu5vlT/5NQLDhs+RKXAj4CZE4OnL4bw7OrXj/fsk0EZtercW9wXL5L2EBpRLJ
CD9gTvkl/hIK6dQeIxn59rGM8B0Uv02TaXaAVxoetfpX+CWy/jrenpRdeAchnh6WchW7P709zJ90
z5g0i0AP6y8DbizhZgGBGop60CyRiBHNOQ/s40bEu1yA4tvOnMizXqSnsfvDLzcMUKiJIyElEJOY
+Je0vnKGkqUmhQY1KZ95zMBoXhKCehh60ysgiwaJI9iN7CYRhYGyEtELze82Cq454LwA0RfOsnlm
Jav8kCqGzIM2hRRrcp7sho+c59vhmKLi6aJanPDzoq/yYVkPH0GN4Zh995V7Ob3i8SUrzyTHPMsO
gJ4bIbRnJxOedobFalTdg/EniQG85pzjhrdby45mwQyItgMvlJXZ6KyJ4dZCWI3Sb31q3arYVb/F
b95mMItvSEAKfElM+p5pABsPNlMQbUBSMT3g9flSRn1DqiHvmbcKpSou7Eym5RLk+ZcVFuqk8Zuh
WEJKj6wd1fiGRr3IY777V4XmovBXLLlZPyyZrJ/xYzza3eJX1xBd0sfyWwTOWSvy+N4xwx/GfNsV
T6kCmkHQGBCDChwZbHSM+6LhYrL5/Nn+Ih49KSrsidNgiF8tHSgmVv9xdF5LqmPbEv0iRcibV0Ag
EN5TL4oybFnk/df3UD+c6HPv6V2bEtLSWjkzR2odxKs30fxMRhXuZwaG7aoi3QtLW+lEzmnz5PPj
G0zuc/xyZFII4yRCAf9XdLwsX5nDL9n+Mr7HvoBRNTtO8r/BV5AH7xpfn5adYYRU3MAgcO4iHEMR
qbpPgChoPMA3MBwx56A+oEqa20bKKZUb+y0kmmmWSJbc6JhoPfhbOzf8n0w9qGslunv81g2/VmzQ
yZDMTe5EcDcSCWxo3ZQyxxwbGTm4Elel7K9lfNQQfX/uORAtkSwlZo6WGu9Z2zmp+MwYAHAUSPlT
SqzZXsHbhoGZBwU5oD32InbvWj9qeWVnFdQmnkaV+NoXKJWOQs0kdl2Jn1uVKDCd3fJa8S/5l26e
pjXCaugMaVQWPWvhxLS3xq5ARUXgr6NgU2FEMMMld7IHAUNBu+PmBeSmdh3VdMwrmxLMPJMSAFVt
TCiLdrZee8Sp7nI908+P0QPK0x46Vwox3uDviclV3kGJQ334ZGsJiDlie2yih/Hj+pkcFaexZyqr
LYCOixmNjysKhDEgRdGfN/zq3svns1QBjGeGD8fkPYIqvCidA5VjWvZQQulewlakdUDaZETwNZSI
NPQ3SfVVcKcEPOc5v9pnV9IcBvywbFlUCT+3jJcicu7MPDpUWcvOI/Wo1y7nijn93X2xKogR8u2p
1aUGwyUoOyl4G7DvEowDPnWl6bPudkr3guFVU7Ha1MzO+KfMVROnSFCaAWm+qc3oEPPd3FGZJpDv
CLgkJ+3S6Uu9p1W8Gm+mEawq/oRi0l480Y+G/i1xVTi3K8F7oEm5PQblbTrTuQazVdBDbKACUmr4
HtMdXWBiuNS4NQV84VFNvnpuhDG+TlvHF1rexIcSWGtJ22sAargYUfEtDZtUwudt02UFXDdz7/yk
nsGhhRRBCJvXnXuqEOVLcKUTgywmHnPKuVUqMBUZcoLHNxtHKIw1kSVcNWlIor9sVhVOlKggEg1J
gBZ4uDlhOlOqLwjD2QC9BXL+TS3xAavfMbmEnhLAhmNige+d7w/e9HxQ6o0QlhS84Ajq3x6fJdIf
BYYjExkB/6Kvr2F9Dacwe4bqLfReZe8I2Znl3YRrIi8rnRxcuDTNcmHgkhC4G8QCBc9F3+ahgo9l
8OOH8DWyHtfVl8IKJE4d7XH/7qBF5CliQOdzsMQcOX1XjP9kdNZhkRmTPoS9GKP53yg963S8lCSX
M5RxlV88JFrZYTAdthS9p7uK9nd4BXRaZ6Fqe5nTlZiTUmnWfoy5jN8so0ZjZDUG6MhzuivfPhwe
C0sHsPYycMDyxHuxIG1MLTKnFE4TFV5KSvKw4I6Etrn2nXAlhDX4WzOj3sAD0crNQegg47aZokzS
DwWV84/OazV8xxSdyD2W6oBMULT0OLrzoGFdFYVXGWygUEvN4aPh+gK6NNxFLmRPnVLK5WKfthJ5
oOCqdGCsLBwKDNXmjO67n4may3VKGOVKbKGyZryJdBvkACTiidOMwuQrtC+CQel4+rCcs1xggC7f
YHsIN/ElpR/pgAO+xw4btcOilOGyILJKHw6iDkQKo1yBdJwnLAvSWSWIo9O+U4KpYdio1V/tmzcx
6EIdhyLLZv8idtXyJuwQDD8wikLR2MX4Mst4afk+hnp2U3j+UGiSCMC4q/8IBnP8Jfd75SuuTDAi
TK1ZxzS5jtWjwXsXVH/1gFqInVx0O6ZojEBHjaa4+iAXpe0z3q/z/tAyMvE1TLoSM7GCqNNe4akE
VxNbALhJpGTYQYRixEsxnDxvpK+9ZYbA0NtscflznNw0JMuMj4p0nm/6lBgUBpN8QFSDLVAzRXQ+
F5N/GlyfXH90oAkRRpSB+SR3ePhBt+IZ/UDn5pWn4w/o1epXsMCylBK5FCinKBU44Pm2wvpRWttP
9oQnrpc6jsfIHfkKUELs+GMsjPJmclt3xrAuRXHpi5lDIk5L7sKwgbWkU9k4ZRDT5F6RbYkEbxPS
FKXxodpgHVIG2d9Cak5yvmuWtc/SGK4Ro3NyMWq8M1EiawWOFhdF4dcU4E5M7GjdgsECx3lyjHoT
myScoNFF7rDPs8Kdhiw+fashY0eF8jF+ttDrjsJJCcMnmbhRW1hlZQsBE/b8TBosbPgVNGoxzFlf
bDGxk0kc35E9JpAg2TTS1nzndIprOpqp9cMrOAHQkR6T4uwZ3OTyMxa3/S0yupkXH0yuNzFJLP8T
3bQHBi2uI1uAQqPwShmDf2H84gUEM/5PyM9l9G7GzuX256oNQP9Misa/ZHL0DCMr9GM8M1Zyl2jg
w+kw+Hi/05MB/Y7roV0ERK3uGDE8qMVuUX2uEI64Fvw0nz8qqzdypAKs0RJAoyhcPRbYdjcIV6XB
JpQcLWBIdO92+8LccB2w5bfyMzCPQMv5JsJgG46M7gU2cAjd0ec348ZQelv0SSeX30Qg5PjVBfiP
SQmbjNFwz6YfbKfwBPTxXybe+xSdr9wkyjNpv2Try4cxYx6H/On3I+GQo87PJ0ycgSsAERQEDyO8
FDgIkwHXygfBlrkSpTWgQBrCx5p27epTNN4+4iUKrh8LB7R/j7KHrzsVYcX6z8yfxhQXptAqZgYr
CSgH4pueDx1edv3XiG8N660n/Kjqj4jihP5Rl6vOeHu5ySnqpoVPqWPH+yjMP1O7m8WhQ9guq7+6
+hPbp2z8hfAkx1venVX49u0WzRnLmiwbCxE6V5ph/Rhuvnku6lPOMFxeAMTGtJKTealOHAFnhUDH
4oGkXjE1IV774VZxKhzvVXTOhZx9+ven2mHKVOpfPIiFBwXsaHRoMFfJv8rGWe66WWKSQ+5/Mtow
ZI0psfqjV6sbDm8D71FBl5pFPqEg1dJQCQG7l/UlP3fBSsr+fbLg4Gt3yzBnxxzhvW4wH/mkxmx2
l7YsE8qYZXB/O6S6/CAEOznGI1Fcrfw4Ga76KUFW8junwYrRJ3YmOb4VGCHhNnU3NusedjZL4qvY
RlOOnogWSk2tLfWOTu9XiEpdR+sa6+MgAxkp2WnxBuU1Plxy+hUH71bUTsCssNxVRbZRPZBIukh1
BIuD6WBUZZCB2UpCG94TWXwkYFXqcy1vVOXN/936tNzgBmzYUrT/atgTZUdvZr3RKGLqasKh2d+H
gMu4qbpHF31FKOxS9ZPnf6UeL71AXDW5RmPamZ9V0Mo5PlrD7Xxiiw8DpV0kwY8XCcMVVnRCg96h
BJ6IviihDcbcCjHqYI4XKiIWoFRnlVldJtk6eZI8vyfSa5wGLNh6PxILUXTBOfyJvvw16L+umKMV
+8KyrLacNYIP0/YSZifYeG+TS1cMxYhcs7o+Z77Hvf1Ppo9m5CKdSu2ZGY4i4lphKZJORMYg9yb/
RA1wkebK8j3jsSw/mOvtHpFW3mDjI8wZsU5gNf1QVhjJK84Qg+GELQKti9V6gH1omt8NHEoF1VQs
ie+YQMdvikXohdluofzDJcq+bk6aouAPMDnkS8KyaZZrQ0Nw8qeOjAeHxKT8lcavwNsnncJbkFNW
fiSf74eMxlXeVXQ46rPtqw9lXqcQ7sCPRHy+T/U0mS+avkhUkS1Dv6yMn6bs6Jy9RUF8GGnGDeJN
BE1GCDGYZswXt1bmZpbT8GjxqTmO8tBeSs+WTd+1hnWIEmVcszmwkLRHYaZSTMaArFD9/i1xbBEp
HWSInvc0a81phkXudNUEl6nxa8JgbTF9HtozRkgyErjr63RBvQ/eHpYfD9SVN9t4AS1ANFxwS9yt
Bh3H1p/yc/yHu058RqBTBpugK3RNMpCUpEDREclEzAYccSTMxYWE/42ta3oxBLutlgGs8fv880vS
qNQW8Bxj7xUvmx+2bwbDsHaJIMFZvihsUux1Pwc5uMzn/mKOnKNrKyG+N/VD048dQkO3G5IrW3h2
uZwyB878Y35TOWxIqGPjwkK4U0FzFCT78v4UQ1qDID0x/OS4YdTBuRbdxKkyp45oHWU329qa4BgW
hQZCT7EKWaW5gjWZ/RtnomKFfQXbEgLNEJ8EJO1sLaDpJMHfIsKPzNsp9vA539L2ZQA0x/4UvKBi
aBzGK5VseuZUPz05IVHb8ekMYkiwnTeTeMXBi2r6AVEG0cVHVg3R/2RutJg4SiO4Fbp/n9+k4K9j
k0pxjxodRHQFJymwPEb4565eui45P7HL5Dxldv2W/uFZxNsZULnGjnLYAChUILWx5627U4RFOwNX
ErlYPqLuJSMbdQ+zew9Mg0ggg2ckaM5B2yB/NUH9cB1/N9maq03wG1AadI6dwllMr6TFWH0TyyuY
mQUKJ6NkrYU7C2rPyOsdSH+54qtsfNpqlgiVc4k6lEycSeqrx2tUnobgRyt4mcTbvVYuiytgSYMt
cyk2E2iCvyKDj+RfPwYc2nRJKEUiGKQsZTZpmbeULA7P5E/GcOOlTyLwRC27CctgMmjmegxXK3wj
0DJ7gFUDAM3bwh7Hux1JDjWNU5Gk/BNgi+Pc4zCd1rzfoF6MfyqGyaZPlxluCmKb7JKYBzBHaEwC
FcKavVxTEVW8YFrs03llLJULZHLMA6xohOWWPp2pq+g6bNRVVNluHX518trH6tgsuek8pn+cxWn6
I1lJRTTKghatrCvHBSscliDvUdG79aQk4sGMYrtEkFLJb+jnMTqaKHgpUVvRAxnL7Zz34rLCf/Pw
xnPWHqddfIJeF5zS6RiSWANdkPvC3wrcuvpIPDUGLxIu9A8aU39tTVvE9tgmtP5FSyPGDXFgVAcJ
dtjQ+cM2eRrtsO3t+7k6kSjY9lLeAFxn8o1uhH6dJ/sP22STkvtpa1xpDVX2CzNPMdrsVCC4MMDF
kj2+NvEWm5JQ+lzSdD4AKAtOVAIrc86JcnTl6uRhHGFKBNDV09cRYYuCNsb+JrMUg09JLNZhvP6U
oIAW50D4z8IViVSEYIgTqEGB+SGKjvW8FmyxPLW483gxGE/YlazpzBhDbCIF3bLE9lexd0iUVzdQ
4UdYmRcpneEYNrjOATW53lFJ2c6Vs5llLKsbsdZHCOtNAMWyGOOdWr28nlURUK+51KFWMg4mJ5CR
ntkCn6u4IWALz2O2IhkBRPKbWPMT16vn2+COWeBch8xCTg2SXuSo9YZdRPBdqL+fZleY9wpj0QMe
oLcUOZk/eZhTB/G4hTbeKo4X7zkdRnrIQQnX0r780YJXtVtzdTAYQm1OUVxnIBHjfG51RxMVfp+7
o+zoOMn6Fb8gKaCmdeQ/CCssE3CSccTZBCYZH2mLNbK3zyGF9WUOYxi+/KsoL8JGJAPtcpmRoihG
uoj6FfZJylSWrYP2TRvHikkzawL+v1XfrDmfSrdyX6YrtkBsgUlHIuxvp/iLSKV95CThA4ryAL/C
JDBHLo/mNv/SMAwK19IaQzHn7Bs6t6RuOgKC2QFsKUvSBgN90J4l9FJxAcfItFYwBlT0VnnZWSdP
o5EH8UdwGOmrcEyo2GuMw+jDRxlcb2rSXfAa8v1jr083E85tBVL5ZLrBpdTMtntf/w3MefOro9gf
zHYqoYkmdzFYERz72rhmS0l7D8cr3HRH/s1NBR2Qx4hcIxEgh+UXvK1+ZozHKsI6Do5UC/54ZwRf
vOioGoFHm29QmKNhA/wYabT31/giecHzICMhXzJ9DQ8Pnm5fTyhm8QrDXcf2ssE7yJ201I0Tux0C
0VqCxd8l1W2iBQyECK8MdFaBcMZFhEcUl1eV7FLloUqoMYtKPSSE05NTjyao9/gJeAkgojcLGgyy
3LGO+NsiyjodpEZO2jHqTV1/+SBNhPuQr7trt81pvLoMxLeY63huQHhtIUsQMm1E2VGFLTszf5gU
LT4RwFk6vmCgoeoeZcA0IF7QthkgcHLNl5V2wI+trfr83JIkgKAOlvHILzfgZVyhpX8OHB/ZiA6M
wTc1pXSL8o7CVc7Du4yatKOvQFgTr+TlzSLN6Yh6vmiyZKcn6TuVT9I8O6YbiWn5Z85gjoTgXDqk
z7Tj2tHLxGcBBLCHHcgM6BtqJ/4KMPSFdlMwLLg4ljEM6SMU2hmYW+YvaB+6fCYGIWGzwy/PuavE
p824fANFFdUnMnjeXbZQAFrYxUBb5IuxjsYad5z015KPJ0NQLEOKLcPVAGkhOhiCg9XGK1btG+2q
zBkpfQWUY+FtGTkmX/BR7ZFfpu2RU9X7cae3K58Xcr1Q5L0pkjWiRNn+JKfOjQLnr7NQFblTObc3
+0++MbVVRUgq7gHtzeJDgTZSdceCdbxmSUMHjunjgbaKT1QRejpZDzR3JN0hAYYogHnETsPSnpq2
X7sNs4JDuwu9U/c3QFv/zpn4LbftP3wyLK7EyhOn/DoJaz6QJZwEcB0tvc1TJx8zmwbu9kKbq67l
MebDJ87uG+pyRwUDpV444uCKz5ufdjeS6KVpR1tLf/DAcTnBJuwWOn74FdRyGOAYLJY4jdKVgthA
XeTGZFRgYRgkSoP2uNBthTQTp0uH8YxnsxWddq3uqXGE17ijKqGiAjaAoDVS4D5p/BP5qR43cCbY
4iVutq0IYYE9jRewda8MyZfYmxjjzPtX/K3xes/Xk6GQvd8O3jadNfpXua7wQK7Ec+X2KiGO/mN/
kz5TYmZvlesS9lwafyllSIRo8WNYkNJWKp3RIz0BxhEm+dg6lvYgTT7VTeGj2OG6ww6V2ZANtHVL
cL61WVTKgm0gDhmeLegD8i8T4NnAAz0Pvs1nQtPG1E5AowszHbAo7A0g29M2i2VmcdMjvPSFK0Mk
ayhtQjkxBy4Z82Vl5S9gu5cnLjH/Du/aHmJ6vIGJP+VoiKMfu58JMQqVlR8SA/h3/rRJS4ROwLnr
Rril545JbdrvbD5T/6/9LPw5QBgf2LgKgQT5KHYnbWGk/5xG38WwZCIMVqG9SUx14BnjvWY/igxs
STDwecDHAkTczAFviCcgjrgnN3VwmeRwUEaQhtIOHS5AB6cXS33WRB2NdYUMT4SJZEhyoqMQ5jgq
kIiCYP2DgGfFjoZhdgKZcq83+w4QRjX8GM3uNiY/04UNoxdCbbyyXskN6ypvvOg4FBd6gLUjnQ8i
oRqW5eJm0cpphODnlyR3JriLHG0lfQojWu9w2R8aKAxLTCyN9C2rsCNfNNHyqhDnnDBED416Luqb
mn7P4Iv0SyGfIcjzwgtIB2/VrSY68bTNsfYSU7+5St6d8fasgz4nLnE/7jsLJKixZuOrAUk6mwRu
YOUssXSiWVmvfMep8QfTxKAQzgmOGBah3Xh2Uq/x5uCYgkOqh2ut3CjSpQ9+u9ymgaAS2Rktgy8c
M/JnV5/Y+phuGRGnfzB3bTyqAgjAQijR/tX5exiWAPOyEGe7U3uLgopt1xpvIb0EU5XabfgJqYj6
8CyQNy1PJc/Prl1kjtBioqW5IbILA38ABKKj/ISoy/CDtZTEKje+caSvgPmhSK8575V8yzEAl4mg
L1g5sb4wzMMY+K9/UunAe2wP1+RC1HVWrjH4SGgPnEacTKSa1NXkvzgjc8WCkXzOw4C+uqCCmWMi
rvQsPvnN8QNGkH3oILh8OQxAUl6HXr7h/UabVa1cWEzjz7MeVoq/oXyKUdxoNk+m0Q1FmMjzFTB3
jjvAtCSwbFXJaxaNlQnS0APxWpGamhwGPVtyAXgRTUbTKLDm/cCcL41/M+PLJ74Vfk6cKAtmTCxI
avQKuKC0B7OMk52iF4W+Cn8ZXtSHNG64N9cxSyoLJmcy8SmJzzBk6A7PxiCeSFVOOYKR0B5J4LCN
54yJf10KGYzjiPBasrRgbB++cpgOm3xHFY+CuvYv03y4xChLN1PJUZOLlEd3KXIj/+3xExDgGkIY
bDtFon5a+dVi5AHNNh1G8EER+AqY9SV0uNDmkFDPWl4SxoMBBT/9H3VBwqJkFKo6oQAZn8QPZzQc
DR3MSHVdU4tB24GwllT+EKsX9cS++i2Rl/sYXx/mAx14Bk7+avnoKa2SOSKFkk5GYSaIB/DMnOQw
vDPsjpt9NvXfEJyO9o18Y92in4KCsHWBl71xpzF/1r4H6Vbw3z6UptackSFd4lRftNFvyVux510o
rJk5S17viNZVyVGlOQdqe6n+4slltxTTz9SH7wHu66TNN/hHLFvGl/ab1SvzAhtHP1cX7QUhemM6
4ZW5JGZLqnVJq9kSJ1EA8gwQ5ukv7nkFaUlblr/caYrNN4v40gJhYKPE6GIlQw1rAIaAzNdxfXCH
sPkJOAB9UwQUEKxmWw3n9Zv7XN0iHPP9wowio9CdBMe6ZNRa4+uYD9/jk+RHQHSTIQJtUvXSOLAv
uvfHC/l4bt91/4yDg7iBB06Ij5ehuvcoOsqXno3VUPeoGMA0sK4czTtPDiAWNZT36JgyfVeRENCZ
KnZbdsMD/QIrti7+eHu2+089PURKcB9RVFqb8XyrY+LDx7yZDq6ulZ57c0sAlck4z+X0XhIg9Fmv
1udoxA51bg4LaSqJJyIc/W/n4cZtqDJmKMhicsaU+sXfz17YNDbWcVh5J4jvnd2drYNWvwQnMJ3x
Ih0x5lH4QFIr2tyse0tafBORm3BZlNS85IrsA5eWBs+2VvvsxS2vGSvm88wM8+l9CUl1rV9VdZHb
OnyAbp1MvrcyXOG+hzOyukc3BcugSAFiES9JVR9YtTGzmw/jWh0igZZOA0vM/8k6mFjsH3h56TZd
G1Rk7/2HqtJG7uD8ar84B0OeE7LZws8cbFRVdWE6MwcHeAOD1V3oBWxtozoUP33+VVC4rTioBQb1
Lf2qlV0drKj6bXGA5KYlt7oiO5I92JTvPcjzrKFz8R9kd6YJFivLld+ROcoiXRtuAMzIru7aTLlM
q9ZUwoCuVzwsNlVIbpN9iHqYbvxlKogPqTrQScJgRrIlbggvtwNt0Y/PIgfnPmsKTO8L1jZo3nPy
R8dmzUEHk62dMfdcQDdKMzyFc46RpH05wyO082d82ilX89xJHuYx3mdnCbnoTPzZUd76k83yWd4H
N1jXdnBLtpAmbwSwjCNKFoTIFtoBtGdpNa6O+VQUt4Ch+zsS9yWx9gjDDXT6zlgld3IKOwSfzyPn
YApOt/2uz5yceVWsNGubxg9GG9Ymctk5pYbdLsIzk9Eon4UOH8m4NihYR3y56XpcfDZkF/KNms4R
S49k70ijJ8878mH5lMFBzWJuAv8gf9YBax62Dp/tdtaR1JwN0C1Z51C1gJ87FfDKQ4b9OmOf4FK6
BKh+YP+3qq5ghJnpGhtn2nYp/ZzmB++ijDP1JXAemhs3oE+YrqNFv5v4urB/ILYwjpB7F3HUs8Uv
nvuxcjr5la69t4Je0a6FcIVGB2Fp7vEMzikpDaiew2ChHZWrX7MdiafMt/iVwRFtluDXdsNbg4Jo
o/fRHz06nKsXvlvt3uj/2Hhr4O9XGXTxAcGxmbsEzNgmZ+oOY2+POPdKniSJwCOC/yKIsdOYxL/I
/rLLaBxOgNSIYTqbHKVhcqXriEMjR8CQ5tc+ultYL7Jlh/b0MVeRi4HGWMpfCTS2WckOYdsXOx2d
npU4jjD3LMTsKIEy013GPCo7/llHMykROn/Ttkd/wrwzith2+4SdDaVoCCEs/H8ilWGc0S+q5Azp
olE2kvHb3au7vmHCKYF7iXhu/DZkJLsIzJ9SWBZZvszlihHuVxsRugNHonIa0BJ/LpXQcaR3CtmW
ATOZIxiCXz7Gxo2pHML6KNU7QYQPLn3rol3w91c429D+xWIVW1fCHtgqrAXOogKLTraUzxa3LMfA
GDlfQqhuuyv+eCH4UzuOCxpePa9b1vhkvI6nuWECFuBRCSKbKheca4Ob0a+HmEec+0tg0c6xsGSN
iSdGaQ6ahWF9H8+oQObkIGO25BShjz+Dj0GkuxpeMQ8Fl0NtjLfaI6RaoLXNm3rfcDpOMX3VNK+x
KGOmzR6e9I171Q+pK3/RyoOOnvrveDIVom0bR96Y5UXFVawpLeXUkwEbNjma9rSKZFhpVdpWWeMN
dZ9wPsNfyqGy+Mkx/UlT72AX5Cjvbz151oinBQTCyq39fyE6CMh1YXJQAk/qOayVMG9ow0kM6H7a
4f+nB2sc2hJ7tAQXTw4dI1XjfTOAghWBnQ3wJ9luhzt1fPes9QJxa++JqqgZw+rTPEH45B2sZu9S
NRyz+0vFsaZsvxXCjx8iEhwtZWQ8hOByiYLEHCu3HkJ9D4n2/liYcfoZJpYi2AiP2kGPeQj7EYeN
v2l2/YMxr8Yc/BItW7d7VyuDcOMPfAs3fxQ3/V29hX3tRo/cs0vHPGanz4alHeTWO3Y/TuvKR/Gi
fRlf1ol6l53OkHfubdFdE1ddgBS56HP92G9qV6fVQCXYd2rdxFVOaKLWDoDmb7dWf/wLF4KLT4/E
ApNGcqtPwbcP33OyAeW7vt3x/+pnaJ+EGtjAa8Iaq1Boa5NS3rkIEbL4kNKLNydHax18ouzUvFML
SrHxQQfVwD6YQPOyXizUfyzuf1hnON4D/eX4BW7FBiuVT6269OEs/WQ5oSuCcS7dRUf749tR2kvz
g9EGDp+8FLK9SurkVrj+T03B7+JE6Vc+ESVhTFd2Mvum6BRQ9E2WMYbYItWn4pIhAuQcvObYGpAw
PkwdNAiOuMzyVY+3pSOt3xHolZdtvUCjaeYKrCbQVn/YZrR5fWA5LAY0Vyb920iYEs3+T/NxxZN5
5oLku3+yC9iCTuEmWKHqJCsXV9GTnX8VIJ/MeYTGG2B2purNhRG5wY5umIx3iEpQLzmn4keLrw1H
bQYhq0i4pOyvuIIPXpRg/eADhOkRCYiYZDfgHf8tI+CMtFRPlzo5sUhqdqqjcm4Q7a3E5aHPfwlV
G/TtBQTacX2MEXX35GJ96GZwnhmRLvn7Qj5J78Q/+H/RcjCN4rgM5gdXXQ05nQw8tDgRAjzuuymD
sxEXU0vJaKNsF9maCdugMQaYE+c0chLogzhnC4HKX5+4YVC6pNcHHUSbS2s/nNqBeZ4dwv2QDOQv
jstMdMjIKOzlE7sUVpW2YaNfSlMguja2fNRPexwm/hrYZc4bAT78MDhEiKTML9qdlU2+VcUgJ1O5
nDQaDFEhSmLL22bdr7hwUICIVAAOojsKNxeFn+bMeMmWqxFUjG0ZW+awDjYZK4orLOlDwuMYO94K
xaZkYCNh/J1yiLylVBJHdXuK0TV6Pop6nlLP7FRffnv0MNLiNkP/MmGEy991fLdok9O/6reH17Sx
zXPok0bF1fKdMixje4CWTBY405Ayl526okLN5+wAsqSxMaqSf0IDHsO9ma5VdR2wRDZ0BmpEd2w6
b3F5sUtHIvqoX0H0Sy8wfTAtb68nOi6jMlFbsdGYioHY4QI5ZfoWR84IwAOwwEiD23jm8lZsvwT/
HcI6zPsr0iGFmSXnPo49EocjHMbjr6UdC8A96joOXwkQwgR3q8kqbRqSnUZ3vGnsC7Pqwpt87K5M
PKPihsWfAaPKHoazZw5qzrurCmeUmm/pMi3KvLmC+MjNgzTO76F3d6UlVNv+E/jp4UNgbKrw33Te
jB1zVN5yK0sBUcyLdtlhQQ6w6lUjlGI6vXYWe/OxpW2K6qA/jTYhAyH0OKUfMmy8nGgYCrK/7qzX
5C11HANFa898nMJt2sxkXkA4xgXU89y+J/pR7+BVv5PsHCEU4hzWsWnXGvWu/ZxeyGjOPf5AMTcW
eKMZIk6Ycop09GpkdgyeB4Oq3LS2yGHKX6vhtD+mzZLz5fBgrpfJ1hyTsswcDumFM3jDR8S4n370
raCJU68f7t10RyE5JV6TjfaDlbjj3Ike2wpgbvo5ep/B7QAlHV8URmS86qOJkYL/5JytG056pInS
6UOFxiLS0aJTfGMMoHEYLpgtBwDcx6Q7hYQ8KXAY8++RbYOCD1zgnwkvcBUjn0fJLU2VOSvGh0+d
Yb/nqqu6wTdKhJM69RTdFog08G+T528ic0KqAt5XOTwNUT4vWtjEc2o1M4chwTQF6U4+DtvPHVPl
SE0mrneBKSfXKh4pc8MyYmHmo+cwKM6+hRtwJT+A8lPvwJ607F8aoP1+N82n1Z9psP3/iF9hcsdh
AblI4dUu6iB/bfWnna4Ek/P4GkLaV6VhPQZvz9iUb/YLaXzUUaVeRviXFv6iZNsAvV7AlYseCKll
8h96n1M23nOmZAqD5bGo0K7gOSvgdvnYKo9MwVYp5+2Zb7iviBRY+IabTka1epgCYzDmcP2pTY7x
06jpuv6LGRR1Dgqz0Z0klCF6Fxu+72DwJ5A+Yxh9l2j75oNcHS5CcDs4Bg0rXKsmQlOzseiZLa7M
0SjeWSPfWztaqVOA0ujdlewkN4ZybJebBwmUSl2r+hcHMtAsg26bMCoYen1WVKVyroWbNB7CK9wm
A2x3dvzcSSOCiBjIt+2NiMPhGWSaOu0QyBlvtVvyxWNVBEvBUZWNzFlzj2xqkvSywF9gDXaN/NaI
574/ITjB7/4pJ2ct9z7cYLN8xGy7YkwGeLMlKgHKG9NrKnXeGPR86Wzyv+JYsOK/jqlFH0Yrwdzi
GHoMPNshhtuezhHq01ptHwTOVC/IUUHkAWJVqSBi5mh0wwx9iYODBGQyIVUQsMdNVhC+HiZfloRa
zN8b5OcA364Mh1PG4kvOPqREQ+ivg7WE1GoeQ/zG2XC3wKWVUwxfaQ8+zdgYfsyUWnJsdv4DTj/n
HSZaRCIZOvbUQFMqt/z0y5HeEkt/NMN9GqRMklUA1qC0J5u0Mc36vTByUnanTPgCCizrnmUJAFnM
Sl3HbN/xrKptQIIkxIENtpMJiwUyCbMT1H6X97epn/yJwk1KUw+uA5sPgqBF1du8LKrhV8i/fOao
CuwiFsRnwRkcRzsFyoykwiUju2lx/aBUM/nbmNy1NAWO2xgvcGnTxwjXt/rghl91qB5d/eiTP0ty
BGE/xILtB9u4elTTdLT7joKVoJ4ZVPAJO8pCYANhn2RI00ZgRg4kKyw2Q+gkDKrzNanbat8nOLEO
H2Eq06W/Ho/HHizhQNvXycDrM0EWHGztwj/ETd62OF8iJubh2WvOePyV0DZPfg25dpkMrHrL8PsO
Z6CJgPgjDZO/Ysym7vp0G9G3mq6jeB/rO7YaEKnYyGeORb1PYE/IBPoNW0dhtmnYWsRhnrk1kb6P
4KYKo1vMPNxYDPDw9UuxzfmDX6lTWanOiGFkL2mgZbwK04gPkbESskupNhbgIlh+BcTwpZzs6vEZ
8W/HyI4glXjCylcqrysEWd78HYWzQP7OUwQ8Wivy3QSlo+zQqUPeB8Wlau91+EsOVswvPI9JS36F
k5YDl2YaS5DV6ymFWdUpPnnXmHKQzNJbqiMV4cR3jcAmNCd9WOh7dQJSQfm5dtzU25qBprpCkbPW
wlp7CdvPeGbvyCaAmHyV8vI27Cj+GY/88VHBdBkvCqdgM659cRclK5hiooMIVLmaegnGFfzrTPpF
HG14AbIb8vZ09wAgIupD6xXg/7l0Qfxgq4IG+8Pf3hLIl8i9Lcgbhvk6kJ6snX58ZUGmWZYtmEmP
AzTyK683Xoh1th1bLMJza41KeeOhG23KjnC9tLNytClvGIjIqN0WCCF4/PIMEopyBoG7iBhStjD3
vM7Uz7p4sJlpNNwnEgyKHIBZbdLG9J7m9WhYAncu/qvqgsOfiYLsBIkrWw57RJ4GH8+s7XnPgTWA
x2XHpC9y4n/c6HyFyI7tneGY9RdYdyXaM5woL5jwOlDF0GVQ8bONz7zTCTNH6eYNFa23mMArvM+Z
p+2oTvuPpPNachTLougXEYEV8Co8SMi7fCGkUiZGBiRAgL5+Fj3RFTXT1VmZAi73nrPPNqCVnMUM
pNMNkq4XI+dcWkO8ElGjaDZQG/P2hpEaX0eX/9QO9Cd0UUJDSkT9w57yRSlCqwuyX82pBjih6W/o
9aWPrWLS1ELBR32EYklTIcGgT20gbZhXcJkaN0ZO/X4rX+Q6MpgkQ3pk4hzQcfCDOYvWb0LYbPXH
Zkj0bn0th4eX2jBpkSs/A+ZbeHe0oD+Ya6DCLw8Nou+0Crv3JgXSUNdhb+yVZWlseZUbbZnoK7Od
m0+89U5KO28xPLuoeLQdGICZpDCO8PcfhSzVM8xrKp6v/Tq0aDFqKxOPd09q6MiIFfTrQ7aSZSYy
AjRpfJ9wPWIukb1/9OukWU6YesGe8HGSjyqqyCeiioTmexJrV6zuxkzoYpswYeLJT/aJhlXOPXOx
y8kPeERcrxmz5fxzZdEwDik8TH+9SmJoQypZpYi+CvJzH0KOaKAqTgrI7eNe+XZwrSbN4C7N8ysA
0FnOOZUzVggTrm6OJxDxvzlmio2f3F0yYlu8O6kT4rpFpB4kTSRe8JlPF9/XGGVNVTF7MvAf5Vzy
2CzsYaqBvhRQ3Dwlp++2MzylM0vAmZjsCxyHljg/1Lg1Pxxlxwia+ruLhCKGj7wHbWZWDkcW3wJK
OiN6wU+5w/2wByyJ1wJtoqcHtIJYcwCEjjeZahj/p0mJh88ewwyeLNu79Ik0PGyRP+AlwXHjVCP8
hzNB+LnKN7wneqpPJmrP+A7z/TXX07ORZpaWnhlCih9IO/uxuc3ZJwiwJahVyZfCrbe+SqwmMwNK
cbdvqUeELjQyV2mDO6BCj2c6yUW3ZYc6WWMkLKgYqoCQM59tP9jFwF6CfgckppeIwsYQhLeHU/9A
atcvVFbphpmD0+Y2pVDHDMnHX0lUfLgcXx7hDHr+ABX18wsARpp28Hh7HqVIRNWEg9vDqwebIo2G
/HXRUvYXwkw2ndX/O3bmJpVCQEhOKAIC/7TaeQZN/aI7d7OZPFkxaRpksjRU8mJww4P45ZVsDqfR
O8Bo/vTW0V+anWBSYX5WbA9CQQp43NE0DFj687ime8q4fPP39v7wdzR+sB3VHLyV2KTevwYONEG/
JwPh3Mf4OCmQ5afPmUjumf0AA3qBQIysWuV5wda+6VacJ5S9eo/JHw+Z1kcAgMOXT31HmJV1n33G
Xvh4H4bHCoXkjapUgLValGvGpmIHmR70z9Sx5PeqX5WJ5QJ6VEXd8WWPoqlg03h42WzTBmgbB9v8
BrIy0yGeYuABqwgzO0Db9pCPeQYPyDxjbhL12HeKcqy9QAqWrqpGhDDAgKVFj2/4CllZxD3d/pgh
06/R2/XUP7CfGGH9GV9HOKbr+q/AjYcO6eMq156kHom9ABtLUK55e6BTKxpbXX2Pw80HFp5IxLt5
o90ijCDpUAluSyYmhsVNCLTzxS0AlmvZMAyVeCWyUR00bdkpVpPewW5ON+dmR2vPsCBpn64G1/eO
zRE8XCxosM7e5PK50Gff/F/xwQCHcGGcV3J4TezPj59U2jYMNVkwZroWTZiZcwwBaVS/8sZ4xhVW
z5nDh8mpZUpz85T3dxnzQtwUseeEcmQiKcGEzNhITww/O5vZoZLPdOm31I7GgG1LWIpbKiaTQVP/
OOfcrJ57XPHqNhnv+wRdFoIVb/JfvDrc57Ze1t85Xj1YoWjvxRvL6GyfnGXCHj+rQT/VEOaV/B/0
HOE0eR2+BCD2KxhLCOgwHmhhE1bC1bxK8P7u6J5Blc21LHr4VD0whce+iuDD+PU5mwJWlBsGA4YH
DT4/J9xJppXt7qvvG47ytnW1dg7MzWgMGotwLPA/gzk8RU/amBhUgiyTDuO/cekut19jXgiNFZWl
LVxhhxA9SNWkb+lH4Xk9Tz1znrVe+5hdWwlwBGglwsgtBfBoM3ErYLvgd13jdWknIFVQ1y3UwhpW
Nsb6gRSvZVrviXR4oqPrPzlqaUI+t5I8rfCJyDgsSpl0wTjpiCmcSa76V+PFCPlFW39vkEDfmCuT
C5MkHIDtuUi9DzDliTRNwyvJJaIqxMcTTdBXpqzJncd7ws8G78ihpzJEYyCa9PjSUUiAuPN53y5j
h/u/xly9NxeWRFA7GGJe9aBYiSCqXF/SzbD6M5ql8HTFbDGZsIyDGlxKFY4Yg+HTqZu7L2MRA70l
bt+QUVr59NjDVxYTjExC2G6GMtiGhEt6P9UWid4RKw/CzbQgHFkBKfYL3Y+urBNFtJ6svk5EstRs
s7QkeudnfIZyhU424QprNIyPMxnW9EL2nfHqYCN/uUG4GMAtvbpLINwnsPyhLaiLV0cCVUo1gptA
6mIDp9eQDp3uwoxIwRK7JaSpger8JrgVPwvbMKMnSVWljNURQq3+R75jfkaJa85FbG5luLGYdD9S
LIF2bYdlm+A2wxK4undzjUIcAhiTdCGiTZYoUF+UnFxOhunZJ5lYzGZeEAkaeWMWxqVscO4HF4Pn
UFMRMAfqbqSuI0E07RcA8ffpduJZZpVniGxSEKgPJh+jr424+kgzoZd9lYDct/SrrmjX785n+7q0
bWwGFIlfopATOVDSnS6Ssrd8YRRzH8BlgU/SDkvY1s+EfzS+YjlxVapQ+B1IjEa6VNev1VvqS+Uc
zs/EaWGsZ57c7lGgYLrGgJGWrMcn8nbs3tHzsU6e9qfdvpvT2ETgHACPqBZ3KheS346GuEvyF00m
Oy6R1kOcC6nd4vmT8tYUn20mjxDr9juZ1RR5so8J7veUMwks0VkE9CSSvMnaU5aG7HNG5SHclMgZ
wi/rsQYnHW7HRxLRA2DimRUxR2H2CTgEIalyCqeMxQjz7mHXuFjgvBu7JlhYGqdHshLoz1naz3Qu
4EYiyl4QgtX9g5e3z3wpoatkDA2LKIWQ7lf0LWDPDWwsTqFgc+tnrySi28g+DscedkYFNSK2XHDp
NKvmEDb2zK9SGEsVAGZsvPHYCFsloAHCkNZQPX4+/jQJs08Il5yqbFFYlgMCMkSki1c9hdx2BKpP
P2NGb3AyYc0w7bHhhO+gjcSTke01Cfm4Tz7ZieO96HwIriNR5eUkTx+Il+5ApEObzErVg/JE8V+w
77E/PP0achwWI8kfcxE8c3I+qRJwm4DEgXgz2YXtiiCLTQgIkf6SSlxbDhckKLMJZRHFK7/o09q5
pMQdjyBzS1BSlmANadiDHijjI4oyVVkko2gk4g2lmPq+frijgDnc7YEBXx3RbZqkAvWj72fBCZD6
UIFwumBYg6E09p/aqT2o5EQPNvNLekug3Bul6kFL/JEs3EIDCxDIvJ6EIwUtZl1wfIgqwbFV9W7a
vNTm+mfLBEnMF+qwvqkL7jufobyIZUhber/F+JFBPuEHAPoCH6tvXLioNTdvPguMUwJroXbAutWn
aNYEHyPMN0hj6fd9SCr6gFdya48mzpqXqsGLDWR0NkwNF4s63mocFnspUnqPwxV+IWFF1E0gPkws
cGjlpFE/zLztkoPABBAMbnQ+LAsGjezw8HBpjHFQ6WfcSZAXMYl49pBDXpOfm3miXf8U8YeJ+5WL
4z3grGPZ8CnhovBVcN+rNER4gSBJjBm7LwToH+SFHFesQKas9CmNatPn0ZrJa+nfhCEqonr2DMHT
njMd0kzy2YPa877pif/5+PcCGGOjlIzGeKy8btKpx9RiWPO7DqPjYl5BURgn07LR4HBXeG4QMfnd
vNrlJV2AH5jX8qIsheuDkTQWl4VD+wvsgSqmUDbtMxgX94UecrLWrx8YjtBPhCsPgMpW2AIdAG2N
P44XUmdIR/O5zeYtoWXK7xAVlr4de68r9CnuJOvqcekicewCkePJcfOvjPB9BpiK5It1gysODxaF
DpBLNzaQkgCOsOcRj+6cDQosUW8xfKHEGmle92MqVDabCAsXiAPCGKrwX+ZbNf6SulMfqgJ31Ogj
kbfqPYns009YANNUL0UopIltJM1KEwCq2Cx8lh1jukyANOYIxhvR4gLW8r1omNGBdjMKl8XGLuYy
py3Oc7aQ4arL96c0h9tDZ3Eaq5TWwduSpkfVeaF9SkMRdGJ9r3YKXWEKa7ai9ZWYg2ssTfJCxKcv
cikvypkHiYQCWBjvv9lta2xsjZM+Njt89T1XIdhgNA1Bp2AzHg2QvjJOp3AEhgo1/4eyiElRJdP9
QD0wsVZH+uSJqAcGLbe6cfc9CczwUv5Gj5lYbm5rBh+yeWJ6BQogsbp0BvtP4S81AeQgVn0ebTDS
V3OmN5AVnh9I8DlDR/U1hfU3VlhtDuFpTa+vCGtUUpMnqA7CK4f5Sg2LgJKsdKvUZxe9Ugqp2SkB
KmnUAwf80NK8/0rKBgCRXaPnEae+IEUg2RMDusVIuUbeoWAyoaENC+nixm6ehQuo9CFt0aI/Htkk
Hx/lBUAVAgEDu+Lc/cL5UZG+zRhC8hFG96YP9o3/isFjMMEGN27Y37XyXLNF8AHYNwRGY0ztaPwp
y+htQch41btg0LAEdPh4oDmYkQDkQrPkuwmoCAtHhKIH9PwimpmYFEx/V5QzUIm4AWwT+KHzOTm2
7uXY7WUdAtNlKURcY/r2UBvyre6Dh6SDRBLmnmYackWszvcdd1D4LH6vcoY7NxSRGVz83VOlNdeW
Km5xzNY0DzoWF8xdoxrhexWGY0x+SOamhufsa6XRTYvNGA8eKHzcHT40ENTDGDmcNIewMxkxcbXD
JESdyBv/3/vbXvgIfF3eRA+oljJJlOOWxF/msTBV44dxQaCstGhw9BF0DonNneOnclLqBUcs9o/j
BjJ+PT1o6QLEovtgPXUOPWpBiEwBpI1pricabpmMX8iNeP4yOOQm3+B4JvaTm9ZZ2HgxskXTYjbY
VHqjyRR+GBDSMFP6uHxrLpQ2tf1vqQCCIMWkruTRfIuYSTGriAvg0tH1sJbgGo0qEi63XfJMeUCc
J7zCw3eNRgf+HV5EfIBEXQjd1kCBBXItrvk+XLYOeYm195lzU7lmrgCsGGs/3hxkdCMHH4nXnqON
nYChMAcjEDx71n0O4AfxmL/Dh4ZxzzXcOx/PBaQs3EjwL54CuWHjnwMQVI4iMAiiiB7vMTQygZOe
FoL3iukWbA30Tg+ix4jexPOusBRuJfcchd0vLx3fASST/4gmEE4l+h58XcRLe9FPUL80zBbriDXK
LYN0KZXuh1fxZrMWudcg5axdltN42ajK0KxykoNi/vKuZfBzxprPgcpJH2UkY0nWXrAiyXrKZa9j
JqLxCO8ettAMTqXf6pcJO97k9njCYFXFhBgvmB0je5BU9ndtyRZ23+HGXrpQifnFROfGIkK3xhbA
CIMBPR0bnl8cNbAW4Ezh+0HtwEVD6btQglEB8jGAT8BdBYHunSGzw2P6FEt8QXgrKVG4dyxobjMs
BS5UZrEaTOxwK0IjaWOaA9tbOD2QiFYhSxrUnpX8YZlQ8GFvyiHB/8H1n3uKQObt0RO/VKTe4wol
zprbxHPhL4JdYtLF98kIs2abYWbd+dxrWN0gWm9edHTPyNo6uJYsPT+hXsRFBi8XRjUAGjhnSRZu
QCwOFni5APJhcqiosGiX2Lew2b7witHDl+ywxO/QdXlhq/CLhYvhILBi/sFnhH+BlIMnRBAoqxZ2
4tMjIeDLcDvz4fhiEcdHxEzoy4aZBlwhLGfMZxmZQNrE+6S/sa+MhQ5CEh7Ff/uqTSTJ15hV1eyl
+mobj6rVamZSrLFOvzN1MteHECiNK+RnQYNQCq/B5L1d6OrGeODAulU68MENwd+IsqDdy0ycod3v
WsGWjRHCbn4RawwHKmc+Fdctqj72WjrZplnYKyToVfryzdS31YJWZvFaMOULZcTtmOMyxe3GCA18
fthiUA7AJe7EGXHWLMavZt8J2dYCAsWznjAMBI9jtomONUnmPyj5GCRWvnFbMK6FSMHvJHh+TAfD
hbeOuAeXSOjzFkd387UacNqPNbxpMKYVNO/n9MzQj4BDXnIR+hKcBmabjBMCoiw17/FeITgkSKva
f9M5oXMfUs10X7y7ROCUD9eQGXHxTXoLQrXJWDf4eA2HJrMkFAqjDKPckqSD3YQKKwXlsRT2qpth
6a5CSLIT9M6Qumetm0MPZZI/nUwdzPtggHBXLXHRMj4kVqiQAQRtuXZq3b9PeXLT2gWmkgjMmwCI
dTt5lC9O7z5WAsZ0xq5hV3+5ubjh+ZA5AKoSSV3fkIS2ReVrjhh4Bzaff9CBLYhADoJGW/LI3SaA
B6Ud0UtjOPGU/ScigcHup/8a531+bW9LAfo2EmuMoP5gdaPYYUpdAIrAMGnpfqc9dFw46IQiQCX+
d4+lkIGoRLNMvWepuF3e8dqxHmR6I+1ye7gmBgjziHcX7DJ76pkH7IAIX5Ll62pcnjvU96uXGybT
WR4Iv/oOiwAm31T4dxf+yZ1p2tuvj61bu7fgY3GT32efqa4/eGinpuzj3I+DRHYyhpvL88BcFa9+
u2s9pgURpObbAgXLg0r7ynOEBIGLC2tFCIUQuxecJlgiXMf5hnIZ4Too0VSfPyB2IW652fGZx6Wt
lNVgK879Z9zZCUgmvfHnOSfawco8075uwmLqxKyrRbndoQUGuYiQ29jachJnq4aceyHU+UfaZ7E+
x31i8VjKLtGiqzZDq/UOSUL8Gf5pK3IMl3JEjBAbBmNNckR56ubvY6PsWNISeq6YWOoFNqVn/W8M
lXaBnBi7Ge44qsDRZrWTSeZhRDZFtsTZGSI/mJ6N6ek+dQ6zzt5t8POarkbfUXhb80n8Orznm9iY
jsGg1T5dpmCd7s0VljnsQ6LHj0JYnvCnkPbEXzGPE673Y3V8/DGRmFp0usRgUYrTkSBzQ5yAGJC6
yebYKC+QfLiJb9yOqCC2z7VxqTfNbuBN8j47UkrEi3nquMWG/1hgMTd/jEYMtFVjb8DIIYA/FZhb
JP/8qrhdhEwzJKOIRzL9HVn74CfINyk4RWZdnGT8+s9XEJZhuyxdc89PjKgJmNO8nIkjzyfOsML8
n5kkfcT1SpgkCQeEPeNcdoSXFr1/hWBUcuwoGaGyQSEsLySb/bYXLiRbbUDEOE2QYDWjywR4L1GK
6R54Nz1DLk9+0e/RgUKCVwCjcy8nP5ZlR18/P+L+5yL98uC8YU3zohubjiQj3TPm/ULwy4gB3ji9
O4ARwMCEm/H0QVzJMjF90RPjLy/WGeQx/0v3EjEm+ibfN0f1R7vySeiJgFxfhObRMtGQ8334Q4bc
P+j2YBfzx6X/GXnC5sm8At13F1CK9sKZr5/Go3vdA+cflOXjQplEuUKXRJZQeZCWcCvxG0PNBwSq
25QFaDGY74EoUDNwSnIkJMx3Vm3wDpudsKRPGmuHbb9ksFTTJm+VgPeftaGMzdn4LDnzmQPIPCzc
PA5mwXRp+tyxMmi44IXssDi7QPzF2U044dRxeoOqgbdBNBqLCrpNSvSocSfz/A+Mmck/LAyG5BpM
Bwi9Fj/3IWEj7/A7H5NOEHBFHPDrQa1pGfVUYQnraAH+crYsXDaw2UB8ipsI/n8Pj8wpY65vcK1/
/RUzJiS6mx9YYeMDo8T+/09j8cbyHPKAh37Lqqcc52eKI+LZpsmKuCmLWYndBPiNn41V5xRLZYYJ
S8BULWh8anoG54S59xHJp9X1u1V83Mbd25woM/ezSEIF/Pb8WLdr6VLvzOg7A0lxbnuyI4zVgO/R
X/Kn+xUGQ4dMsMD4T+pSPE3QdF4QLngCVYlo93ymIXx5HcXcb/tL7wm7nnSUG2YAF3jP3VzdM/je
FBstSr5WGT5gfF5uK/e5qBnpYLiDewevIesEIfm+Q16DannKVxENbR66eXV6rV9r9LYWTrerV/ha
64cylKLbDqlZ4earp4vNz/p+7fbFUncvuV/v71vJlezXD3Y76zzSL4858volqNey2jz8B5b109dK
gcvOmGTzWAF+wYPdmOk0WXLP6t+anRVMqZmmK+lQ74bf/pL+aDwWffqbzitcF9AGQafcdDgQ9ZSh
tg6PyZf8avG5TvbMFb4Q2Pvp6xcYVVjfVuUc/lWoOvfrZ1tcJRu3sCSsLe3wWD3He1TPdfINtGOy
Uv6h7Jx45f6J3svrZ/ftbY01VTQ59wYei+g/rSfqdlr/mhYZlg9zRthp1OikgEX8zsSLiWT5hfp+
buS9Ds6frZ8ku5px/12K2vE1LJh+qk5jGwwBVbci4IisTEIITKSIvMS/eoNnlT8x4lqY1W8XT72H
dKo4HWGRDstBXBU6TkQAam5rxGRwFdWKKdRXZ35KZJudDlSdXv71c/wB3zNkZ7CjwLhbxmUIB89M
C9BRMlWWpmwY+jhsM3bFjFEjSTW9CdsXE5MpPB1w79cTIheu8lN5rhJplnkgSC8dmFGIYEbxWrHz
4W/W8opS/0y1I0M+SBbSuBnzfflqI375CPDTt8t7CIeLrgHjTViwOqxHoGT2wgKMKiIKycF+CSQJ
yswUujCzAkZp4xYpAuhw1KQQ9WBejS92xy7MTwYKRDQMU/Q4bsB+e6h2t0W2MuLH5Xkc1u9/t7/n
kSklrBF2ypcvIczGAIOuBcAHFiiOuUju18mvPM8vHfKOwqFZHjsiuPrE4dTRHpOMKdTIKVSJKTus
xfbM6wa0bbe48D+Dx30OWgUC+ZSwlyJ30xOHdSVFYLmAtzBhpOgFMvNcM43pDBetIWo+qMMJaH+g
JhFgcSMhPfIB31/0M/oqaxZA8F+iAOD6w36nve1nQMCD5ACKFzCbH8F4Cbged6Mi8E5XD1L28nKw
Lx/gGwwbYJBBPhTlAaCPLaFZouvlp0n8JUB5lWwKUh+mPAMeJkugGhuFkYPPkUczh23HmpypbJQt
vXuarAWXeSMIC07bFzUj38QGLAC8BdpgAAHGZ2BC8/FpCMsD57U5g4c6YnMWY4AuJyDU4iCfmHZf
EDvvgv2OcAO4ieE+cKhlGxo96GEkMegJYL207d/zuR7Z3jnYGX6RUMJZa5hDkSJg6tbw+YXFpglr
+bbKYLGC2DKUpCddq/H3OlkLwRftgRz99w+xlC8cBYoQmf+6wP6xjsZ/hJmA6LzlFbj0KkIKmLrz
hzsQeFsfu2O1z5ftpvhh/SVnKFRjL3ygqcDBk5fAkhzwyQO4JnJxQsoJuWuHkZ1WHyhekAOCrfTT
2ufQ5VbhwU2zB4CChuG2b+hCDaKsORi9j4/biSPPxKj2+3Ycsuv0HKdkXW50dWrSA8oM0IK68iH0
F2TbjVUTAEGHwuCZ/dGX3XS4r14FXI1OcAXAQYQU4aLK00YFcGtIBlp9RXYLJ7lb+lxdVpHiQWGd
EV1BKU3ZjyfA43r3eyJ0Xwy7xy5ENTAccHA9U3vXaDz6mhdbU6yF+srYPGOiEX3TU+2b9eEUyGf5
7EP1/7BvV2ZwnNi3c/cnxgDrlP/vMN1+IOTUgRGJ0ROfCaLCY0ZhnP6B6mILpISJVYcfj9HKWPip
cTbDCCdu3da9H75xPrufMwjJdOCc/oyKbXhd8FxDXCYIH0+wZAW9JuDux5hLAW4QCyIs4tTF0CHO
5saa4n3dEliWbU0/iWl6Q6wA3G84iin6n+FC9p6xy8/sWS8+sBk+Y3x3cK0ZcRGGPuhcXB5wEaUQ
cWCeLkW/Deg80E3+S5fkiGwUpHvsYumGlKklLoh3ovig/x9kn0YCsBYDm1+6keZcragTLaIa3K/X
BbdNyWdlOHlGGY/28u0DMlom/yWhAN6Cyd0OmBzt+d174IvRkEWbTK3P2n9DT6VfTw4UsV4dfjlp
H/FkTsyLK9tYq5Q24cPOfUZnYefLcoFOiBKGl87XYwOmCHPQTXmRlubs7vXeO6xW2Ypau4ykK+8o
35slD7eSmRpO6ZC6ZxUlPQMS97Vv6JHPiJ/dNqDVo613y8U9BOZ16k0RAslSwMlzOUxCjfKUKtx4
j5FsxAXyIhgxrPeLfuVx8WXSCQIAqeAXhkTU62u28mGdY8YO7wLxDJOt8qAvZfqGZj4ckjW1Ikbx
sp/akGr9lLtoUFJk7sSGHo/vH+/l4JkbAaONzJFpNe47A50ABxVbEdj+IXNaBx5lbNqcrg7ZR+uX
b2Kr2lhYJo0rj29MzuaC5MQxZWFEW+Yi7zXNT8Rk1eWVzzC/vVutla+r2fffdzGs76wNEH8HiuC/
iZd490D9KQtLwz0ak1rrRQ8JdRUnk4HnpC+yWRFgixsUAcEufJbOD2mBQ40rqjzcG5wapiP2fJHE
vAz23BoOdXz3BBz/p8W5OxL4c7MrTwvusxwbJBYssaBLHLfu67tPS2ZPvDv2v+ciwKzSZzQxpcmd
DpYB92M6GaZMMEwfPmZhIo/SNrVvOGzSEJN5DRcTTw4bm30QAscQTrzauZJ3b61ki49so8GfX8lB
9RDCRAhFQyAP/u0+y8gs1NzcT1Yl5kzIMy5V2MSij3baF0PR23O/uKlyTL1kt1F+UNdjullp38PK
MjBfutnIgG1xrdm4NgXKRl29mP9d5Z/+2ASvNRCTi3B+pnpow/z3tbhmhG6axzQicR7axKEJMEF7
B/dlCxn6Hy6s0qWbN7OUf0PAygBr1s+6P6REj/jpFm6PDTForGXSemiMxHgiAAmULAF6NwtuBh8I
Ty1CrKj/UDM4jA3BdCr/ZVNfbg2vC3tXdLD3/L2FfAguv2GbqH4BL/VAjG9/3V+2zALzn+AjymbN
vYPcV6I0fM3vdrHAycz6zBhmYuI2wqTs5HfPnGHj72kx8ixbDguWCFC8jSGbq9ivc4NM/MktroLW
u/3cQtliOuLpbu+2Iejwmi7ZKZ3WApifwgR1CMieKrM8qtyPXxHbTZQOfV+UhO9ZvtcFFyKXlHrl
WcDEQ2Mfqp3BEv69r/XdUfEHAqvADhLLRD+PkPs5rx2EGC36XKtFvgLL9D+b++LhYXCGNhLhrJPH
ZdyPd8ZJvM6TuFh8nLyKzz7wJ8DAXkYBCkyLLToY/YEBVfjePq/DnD3CkmOkX8whpvqmdTB8Wzx+
Ri/3abVlzS2ZbFCVrDGPxT4H9OGS8TigmD9s5d/kr82t98S5n55bc3H3Ru/6OoJGtYRIgaabLimU
XJboktg/drh5b02mL2/8WN+ZtP1sGCY2i/vHurGH0DDi4EguJijCTjm8Yor9YstZj7vZA0hA9oid
oXh1sJtj4TcB/ZJiEPhAYhqejFO616UR0JWIFJarMs6OxUniRkMkC1vvs3xv0ST7/y2qOF1Ls3xF
tbe+rZvWY7IseyDaixKAwJjjsQvBaPE4EIAWDWG6RrH7d8fB9PyKid5jVd/x1ea9gnY1f/nd6kF0
IQreVb7A8gbRM/tNx18kOcPVg/ag0Zmr3mvfz2j09EVLEAtbiBDQZX9P8g9ewkg/4b14UO/30j+s
P55b6ajyDsGE4Tmc+m1xSrwqYBJLEt7kD1LWuM2QWYNiAqzCvy8k7Ayu6g7ld0szyC1of17xKH9c
3iJkXGGyGrN6yblbY3mtOr0/CV5esbwHko0Jq5V4FMNOEhQbUEUXHq789wmMs3KUFn8IaVjpr/gR
I4HHSnFNYPGezcoh3ixuYHk9LMODku+Qqm6JXr80Vvctu8YSqmqzpSmB3cMkYEp+4l4kWHxaXL+z
bp7ZNMr8em5qb7IHhPjHPLedIA6179d6X/61ocoR0budA6vlS9FBT2pnvIEx9oTeN4LeY1ezISz3
uOF6EOLCNIYFwQM0VgYsXay9/3WrfgllB95Dc3r/G9Z/McdBSINFseJqQAGlV43p1p46Ruyy5ZDp
qjFalPfv47ASZtKy5eTOfXGfxuAWdFCffyADNFm0p6OC7G5PwNIb74XCB3LaGKudcuCAhoXdSr9i
UDebwL3nlRZwb8Rj4n2UNvRCCMNNtIXWDeoKblg0e3g4mUkAqJWLZxizGIDQngG5mH4dRtISLqi4
akl6arxJRRoBabJiTAwnyl44LgqOPExnAI2dvdKOAdUsLuoI6QRx70luGBQ8VD4OTpz88HfjoXWg
Y2OPwTOTKLATMBhwFmFWrwtdFN8JkI9/g8UGX4pwYHZr+jtOkO4ACyzKL8UudV+b5w8oFyNR+hSA
IbqP4hdFPYWCxdlI+HVkc3otcWxBAkNS8pFMAWnDxXI1NQseCsGKmBILFiew79MBmZz+ZdMVpj2c
roB1B+bnAIlfvL18vBZtKfhuKAqsJoDoZalxecjd/jdUZ/mC8ntH7pYLmdgu9/awspVFNeb6xm04
4c8qDKoalzmqJ1qT+XX0vWCUQnBCNr2+rYNkPWaac0iDPhSnbDCWOodVYX2OWdAdtH/Y6/7TF9W2
Coplc2K1/FE9LfigxQrELHij+r0toD0cil178ZUAkvVyWOsnVlbI4AvPKiTEo70XuyH7l7Ll0BM2
6R//k/xADG2d7zE9p/FCwcwUyjpN7pc6GtwaXv2xSKfl0gFqLtbUyP815RApGJ0Wy9GVp3JlLIrY
pvEy9P4W7cFcPlfkDFNKC55GifMBOrONKIva4LunDdpMQDMNX5gRz+sj77o5AO6fHb0NY0HkAAwJ
LWaw85tN0t+iGSdudMIT+IwbZq/T7BfBB9XCQC0M8ofYL7VZy32x/NNsxPfWy2eh2mbA/PHlT+LC
+usCJgDWH820MKNbOwhXVmerUlq10Tj5zGYkhVq2eKjQhpF6yOqkEluAXlYkPyQXWqrnHNATv2Ft
uydrAOdE7FEDtpznUnag0Dg14N2eW++r6Cac3AWjhFQcD5xpeKZQWWbbB5sY+4uBQWCM7YGj82lR
m3hs8HgYcpPoFxDJ7RS/Yhs0wucCkuFzkzvjqVufhaPG2csxclSOZdzG9Ur31VDcaz4m2ot+867t
Vp63q26X/8CDxR58BxUcE5HbT8U8Ente5mt8mh4PU/QRUxHVWFTuak5wJmdpMPSWXttd6hLNfRuz
6mxMoQCQMBU5Tn54rfeql20nKxY0DBTQeSib05Y3pMTKqPVrfxzWJPPv8SZ7Pa1CnMZYwnGn9CUz
v9mbzRJ6jV86lFDHYkbcMOy9wslBcoEgxgagmOEI4b1nHF1+To/CO+KN3753sy1sa++x1/GImak/
dfh2EXDHPZWUPksPgOnSEh5k2cLaHMGt9z9tA/lwoCSnjAhuF2E2rossANUJheWE5BMwlClZeBaX
70iAO18M5PBtSf+0LcR9XlUYc/x8zprBAZdlTfK8eI97t4xYv2LMEWrlCMs3xYydx8ttosJONF3U
jwok5UkIPDSNOPZYLsKGDZ4Mhberxl2orijRnWyWsF+PxyJVUHinqjf924E4a6YI9u08FpafE4CX
SCtp2kpQsZnAgGSBD/RFuTveXMSg/b+cb6ls4XWRFkcn03jqTPAmbEU49uPs2vrn9/qOYUS/HFYU
4AwNtqSVRvfRrI4rpEhwqll2rahrJ5i742A38Ugp5Q7VF6L46CCeS/Nyc8iLtzOX42LWbMiMuTPn
/hnmiv2NktNt1801PDGnILfAsxjfHwq4EpKlYuhT2RCVhh1/6GPWviiZMl/SXXHBZWPebAG5Nwru
b+roqwEzb4OZbi+OlVjJYVZa2UZlNAQa7E2WCvQDdYpHRIwNjmcEWEqO+hyqYcxx1uWuXOURNpf8
GSgJJYEZDQRQFdYN0B21BO0kb2eNNRjhWjgaMKKY8o7p0C4yT0TA+g8CPdEt5lHhfK5jdXfzm4CO
akvxAS6Z7x/7B/8m2UrUzms8HkecnLoqZUOjwhr2ECxpn/QpGjfsIxhpI3qZvi8N1HIoHbR5GO/o
jqEwGZ9qzDt25T+4iZ62Tn9xH2uPiU8QPMasb6tfiafSI8plTWHkvubyHrbwnKN5AXXNVZJpPc93
sKBhuexbV16a69cqDyc4ZpmWRAQKgsoKRxRb0YjLREzp3nxQf+4qbVONXwTwf1Bt5RCaq4OOMEiC
khaipZVg/GNRlm3UZeoULvW2U3q41jK2SALNgXniNv+5odzCb9T43wh3TH+MGgaj7a3MdLUvrIHp
E+k28yNyZ/B5A+yHv1/ZQ2mB2N9+8h++upKoqayMlg1Eg7CS3/+RdFdLjiRJFEC/SGZieBWlmKGq
XmSFYmZ9/Zzose2dne2uFmRGRrhf8u3vun1okoUqGl+t5CQ5eX6q7Zur7r6NwW4vhmukwp3dqZuo
1V+qyJMPwD9V3UYJwGMp4Q3hgQa/bfuFZqJ2jlbDB/NqP1HWBXwaHXOdnD8Po/lnup0bgRWwsDQO
q37frKsoFMTrIvVkCQReTUxf02Vj3T/aTh/noZc+/64/dt3NcD9WODKrWqS0eRZp4ly60Fc5Lbq5
WnaS/rx3vHsTidnA3B467DoV+VPleWM7OA3j48TUq5H3n5PyGGoFTISjk98jX03l+1dPB+UQWbPw
2Laeg4hwNnmMUhSB3HKnUj7LjkyMWV7N6otUOT7RFTyGiVFO0Ir9yGiPc/kClUyZLmAdCrprrQc5
nUOKRb/op5Kv0mG0xv6jlJ19ApfURybY/CV1XPPacRAunXaml+YgXnUek1tnV7l0DLR4xGuvTeN8
NeYlSl/obZDFUZJJgx1Lu5XGlT6XpS1J+TbZfu4ejXyhYcbi5BKftTew/ytwJ1u5p5Tcu96tPq9p
hbT1+bo4RNtwuqTFKeAhOrfWvIZKiq74q8yirN/v7OrL5llQR9Gpk2+sJysDqVd1quXSq3Wqrzuz
xrYmlh7/+ftyHFu268gIH1SVjnB2VNxXT6PtQDDVpXfunD+lksNTYDmJt1f1UN9WtjXaoWhLWlTS
qY0lKcsEHWyj/e/TlmOWQSZ6qXinx/7hVHlcm+7368sOsB4naovvxRv6bZrjzpmemoWO5bEYxgan
L5TdaNmODWKdRbfQSfbmrdA3r9t2K53iXmxBfW9WocO5fOr6BrXrb+4LOYbBu0yXfQ8FjcgvcsyI
8c1UGmthZlcpmotzowJHuWJWSexrmedP8l45Gye9INis4Na2hcoxTjdXOhkTCiCQuKzqe9sPnh+L
N62aiB0367KtanXnL1EdNUtsDwwzs4ystZh6O39y1L/v3te1vBjNZfnBSbKjdCUrr+wKkdZLK+Kh
2giFj1VO/+LOtvvfeyLy+9q49F14dimxKN/mkem3aLPb5S2RmqTe/OEe5y2dt5xubMrb2qwRCDjt
pOnsD1d9/yvkYPl5FExshkaEgOzLzhkUvjVWK81wvkSTnZ+hfyN+pc01yqarRFLpSrqvgNXkBuI8
2c+2M8PCUJSKnUzLt42u97Lha+pele7sg7dJsONLoZ1EubQeydbxGdzk84T0iJI6Ajrm12J07TyG
l96aiSxWZbi7byuZRPnxHRv6OLsF04BsL3NrGHaQ0JW4cfarOuiNSxZIrJ2nIC7lTHwyTRse+Cy9
zqJkird0xfjwLcbd2BP/sosST1HyZVxcmBC3qi9Xpo8S9FfP20phP1qeqlktxUQjyBl/AhoXiuCC
icsGa4BxPZ+VB23Rs3J4Vjf77j7ZYN7EzeUujUesMX9VpLRmVq3Damwo/fpc3RMUsSGdqi/fHxaZ
j5ZJTovW1oPFObVm/uoWjv3Tq1N49W6zNqbzARHy84X2fNc8uxLyHDVE6codrnCSwlY675rxUzX/
quWTMml+48n+w4zixoJpfDtMzLq3WTfpc8066cvg8e/lY6e6T28GzbPqpoJMXBqHbU6Y8VXgQ9Xo
7fOje8nWCiCxRJkl0PVPnCsH83NSLXTrc1V/Fjqvw+h4GWRv49ltfMuP95vhaUNcVX2d6tuLHr6b
DNa/uqX5WIZHIfN2MK8lhoFtJ6Nd61w5QSZOtUXhVr4m3k+5WmHXvYhs3nWTZ210kw9RSHPc0JxM
s5BozQs2o6/Z9XObHF2f3UzqZz5v756MnV8HcFY8P0znh64TeEfvvv7DrqJ4c49qzhihcyVlw5vc
G7trafah7fdspP82P6mWp+/+SVDAY8wuyg+WKxnEuc7Z2CNJvpddSOdKnaqmBzyV53/Zb2nEnWM1
rSdOtuMdRSZAyHCTx7G8OTcSYO6sAKH6Ol2dCQRGDsys8LowQetHL89+aU0ls+UkD+vWcxG3oeY/
WRR3KW9Bb7BeD5Pg/WXLjzJAHi5cYYKTI9EfN2i1hRirZuzziKB1dXGq7e7N3aF9OrRTSmXhfNny
mmpt1XDfEt3VHewGGZjbEypMkEsz4c/777yHdqk385eOtVW6IhLFhdlEuUUzf2xeT63cQ9BTNEuJ
GOrcL+Plasi6nBGsZrRBCqkY2GTzTMhXGMP1w/fWJlvLCXPZ1pd8I4ZOHwhNjS8vvoYXieDG4DIq
G0G+r8TMh0rWqXoe10pSdEaszu6FgU5/vGRu8P3GGSUFc1WV5iHi/BGglNy2hTj1a6722qB9Sq8r
wTWZd8lvci9nUmV+bTGOGQoJ3VyyuxAUhM0lHWLnzb2L6yJTWSybN1P3gsapnPD+9mmZXQuKnF7h
HgyZ5p3waryWYiAihgYurg3PsmM/XlpwIoA4l4hoc4bDb+53tcf7IdWRTiYeC/vrBdgDV0Cki179
LVZA7DafFyxi4ScGSV/179eZ4bv38us6mqXaaWNTeIdMQ7X9odfBIIVyzrvdQvQJknNXGMRUgQA3
/X5nvRzlALAMWqwoc73rIeLPmwd/WueyG2eSnSvna5Ai19yI3NL3dpLW01tHTWt3rR/koaer7gdW
Ivngd6puLhHrr/lkr2s9da1lk/XLvZHw1lnu1Qqo2Fyr4KxjiRNt1vKS/u9xW/dieY4QEXOJ4ek6
St5bSza8f7cyXyCyC/c/n4p8QC3nYxkdXPdrTSbzBU9yQLyzZFRS9yh4fK41zTsh0XJ6e39oEg84
wljV1gq/oC9fVebD2Gg9RZ9DpxapzuzcmznkvdaySUaAV4By7b6tNY2tjwQu04vG4tTIpNfmXpZJ
K3yq4DthvpvfsbBh7ZBgIeZ9iGXwqUk7D1feB/DJOAhpDjTM51UQQPn7fkxuAjd7WJsiL05K0HJe
7htJkhzJVdvXWF3bq3Rvs2xatovk8LXlsjVPTjZDIliZPDzT/XNwSfeey1EsRlbf3CWavE/Mkctd
/XEp4/SvjupzYiwrYJuv5qSjSmXZ29CL6FGM92Jfjd2jjDj5VjZXheNZ4jFwULxEB7DhwV9Grkes
mRtmUKhyllun3jlKTU3FUu4ur+WqaoOwRDYG5dbXU2I+TKixa6QhmataQHk0ttQJXE0MbKjDYOSC
GsgE1kk+BzM6k8uu5cMyunnQUtvP57q93TcKy2ZqyTVUpjYR4bdN1fgY5/6Zn7zOXU8NiYQvBmNM
inBaUY6VqCcyySEZiJyM5orl5dyVJf9wf5R0W/kuMexRuJeUcy64F0scP1bGGZz5zx6tS4jGC8oM
DksqjDv33KIaHHvoF9p3YoDkMH39Zc7LpDwYQcfn3Ykj9ucmhUXiNvLv3o2SbUcaECNR5JL0e7kf
a5Aa5nKr5a5tDr1Zqru//t0Yhbabt2AWfd4mxwCtxn5kB/tLfkbIA8PP1dgLHgsF+au8SBd9uIv8
h1v/vBoRZvij061+U/zHru3nBZdIibUKPkX+ShdaevNp3rjvQvy5u76a/e0vndhWGHIt/2idM+2E
HU+of14weIXJZ2Z3CkMF6FAaLtb+GLFTZtORD+KCWFkkODSM5IHzrthbrhpB6Ura/CQttIsjdd5I
rkbJ19eNHkQ8gxFQpqrkkvCBgfcBF7O8U5BQljwPFZfjooddSUs0ma7Kacqj+mIRSkkzqLDY+dos
XC9rlf8qP7oLB5zX/PBdDg73hEWRbfDl3G6VA5HIuWkYihcvzH8uwl9fXxQzEBWGC8gmPx5NIplL
8tFaxr9m7kbMeE4eJmG69DiMhdxOAlsJJgURZfysJ9WkGUAcBUTO9GfBshWxPrjwRLCQtXwKvwPZ
3ApbyTakrl1Wk7Ug4vXoFhu8BCM/Grwy8G0B9HwWcSm+PP7VU7pzTXdzCblUPWG+BqDdacJXzZTc
bXRVQq/flMrOcSB14pZoun3xY2QiDWdXNlWjSLEWpOSw/rs0HDjXKZtAMDPSMGzaN7g2n8Kq5wXY
aliJ9pS3AgUZLGXH8VujAO/9Axpxn/qMXboLiTjxLzeTGcqv/DGYu1ZzE5Ho+Cg0JD26xpAaSZbD
XG/VTnFnmtWabJrq2jr0d23rwcZ6ofm8hr2ZHRfsxXdOlyR3JXgfk585moQYfWbJZRNve1TDcXol
uIs8b12oNEkvHRCh0z38AeuMv7G//VEVmVOXP04XZrPfg1uLEid+q/JW8O34lDlUBT8rd9s/W6Z/
5zn2OF65u3Z11pz/pU6WmfTs5Wm4SA03t3dGOpsjUZR7THyVSjQP937MA1nIlCzZQGXgL+BxZMIc
zTthmhRwLfcohDDdf9LX6naqsmGERmuvCNHrK7KoS+9wU4rU94x8ts1YxGFoE6HG2h6D2spi8wRY
1Ltb27JdnpvzjGC+BgOvZywvrIr6NNXNgQSJI+w+lvxMan6ojIKiTjXnZkK8nC07AS8sKQ2PgmfL
yAe2IzGg+aoHMYT7MFktm/65WzVzPL2nj/vz2wqll7YbEKXFdq20oojBjw3v/drcTu3Ud5T2P5+Y
7+sdLCk3JY3aTxfTKlOSVyEkWK7f51dsNJ8cJ2m9jK4CZoqrwciDdQWD0X8Qp0233cf4OsQOMFH/
XBuagmSfx7Wb+r5Vvb63s3Sd0+rYx72pTpYYspXMRPDnLJPYvuwQp5H7Gf5+4+XAyPPzA4nomc8G
CNpRqsl9I/m1IQS5RBue4H3XsIz+vWZc3MBYD7LsR3XW1pG8qh9kVmJEdYDtO1KH2Wdg3TmSlPvW
19h398CQ0IBYz1+YfY6nwjs7lFUW1GkybsGQmf9dXrYOCXFliheCLsJzYrd7DU6OutvUU6qNk0/U
W9d29f3EAKY+55LlD91opvGMuR951YSKcPTZWMhMODvDuxZxWJHSDxdGleQxExViRF1RdIOIr+u6
SycWInamiJHK6U2y4jMkDM1+VyFmovqiFcbaFsINyJKEXesimeK0F+hD28aufqPKvnY20sIALusR
m5oAYFa5Jzflrc4EmrrVg5qx6nulaSnlyO65F9gXVk2j7y4wr1X13M2Mt2JMiQ3Zh+Re80a1Vx+U
4enW9WePoB8adGPFPI8Vt4waywNt+zvWMt2ssR3NgjClLe4AfW9CDaSjsUQyxxv4veXWyGfq4NbT
OMpT0/EjYmDNlagIUna7Q184Q3uFDOt8uB/LoZXL4JZp7L41ZKfi+S91DUzwofcYPs3sC7gfhr+K
sVkYVF48veHzWv6KI+e2b4WwAi5HIpZv+bX0s5nvPBkxub/pu0SPxnfN3ZzN+GyWnrJNagZRyq56
oYcTk/YYKPNf3VN1/6fZE4czM1DkWNIWQhYALK90ZT7Z1xZj8S/Rc3TvHrvLoStS+AmU8vrTBwI+
+NhpcDkghRvnSUPV9gJCdoiCdVpBLGQ9mVUH+zN6bl3VHup61KKnOQNO0AX7kLGRPc7GcIeMG4xN
hHKosLAt+iqz85cqCtlrJga+ZaMtMohd3n6htWgzVo63zZlpelUpWtrd3Xe6D63r7Hobk+ioPeb9
GGMtf+WrXGWaq1LdWcxUqrat3IjtgEjXrBgFb2Imv2KUu9b7zBVpc6rofe1ZaASf5dAgmrWdOC48
TiafLd8YWc6j2+QghJ8bZNlb/zwqNFLmaSTwJfmKCPbaq5sdLKdxJPto0Z0dioXBo6ltiLBoE2qR
qhE+nRuFzaW179h8UUsCgzJCz7DJFTqIN9cMuoMdoB/SCpXiDfIMQqk9bvyON7o3rvRORgYUY40D
qBSiNly/62sqF3O+sDXz6WysRaXvXEOWbXJ0dX3PrYDgcaoba6Z+Xl26gfGi5U7/qqN4+j2016+j
WWSHij1YEUhMdz9EV0Wv8b6tQMM9LRxEv1dpzyezcfYjmxGkXryw7jx6GXrSjwfgqxw3SORUsXdy
lAzy46uhPsNYFzsC97w31kg0peFIWPtw92Yffnxnuonv23u682zemwZYtc9oIiwQRw8LGlYoYCUS
z1wLqitOq8mtdRmdRs+/RX1WEhEyyhisLlA8OgY+y73WLBI0foYZBpPCKN9ZdpNfx26ifZcykKtn
B3K6qrm5B7ekQ4h1tx3ojEnhk9db4m0xujdevYe4AOpNzOqTau1UTX2n3rji/vSouD8qubD5Ln4T
rCSHSFoipemuLWyUQi5ftB12WQXpI6HiH/NhRlRgWFbk6cmPy3fqezXKDA1NqGc7T3Ifo93a6c4a
+o5d8Fyvipkhb2cd+5ovPtsZe7OZLbXAAc6DUUZ0iAZsqXfJdYNIR3zLG0oo+7l5j1dOdYlIrYeM
weLRQBiVNrDnNEpVgSsilXB9cYhRSezCdN3VA9Qf7/smru/73EjKkdy13K6Fv3/+u05WP7dW0JRl
aNXMCGhcu6R1A/cpSnRVGmVgzPDwsfs9f22nz/6+uWjLNm9RxOBkU2/bwb0jaGjz/WhJBu3OKTWY
X3L4x1wIKbJ2su3nYD9Ndmaf4YsN8p38wH2qcn9VUyUCf1jssfb6sUacE9kx/WBnUyLL14G93g9v
aWQBOJgA9lVLUFkalfX3yEVZjrKvzI9Oh/zjJpVkWXX0cUaL8DMjg/DhNElWj/XTJ/XqpsNOyZlW
kEuUppQYMCf/OklnHZKlqvPs2vRQ155hgnFyEI9eVUozgfjpj3s/3jcD4xmxbpMzndqXdrq20Ezu
mydkbjoKQj5uGuKknTt4qGeGj7dZe9/hEf1QMpQDa0uK1zNZuWJnGpgTdCFv9EDFG8lGGLGRb9tk
Ma6cHW/C5+lD8xEryau17BAlUcGZXN1N9ucTCsEGmHG+LO0nm9aGng+go42eUxUEFatIzeRFily8
Wug/gHUKozC0e8+6l2tcJsYVZZglfh6T8R1/LJNnIR/KLRvsJ4UWsU207S6anMN0rGZklhe1VyVT
UsIQ9MLCiCuXVZ5BmthNpERqqPpAzEWu8Uqit/tmw60/G/fG2WOyMs9rEJPGsZ/KbHpb1c9/+0lu
eCgUb28K/OVnOggeuyT5FePXWmjiuv+0zqSi/z7PAPEZU9RNrmZH2Yey7TN7RNDHrTxfk2Xn+Pcc
ZN4Tdebx9gnVsjJEzmBNF/tbXJknvTufgtOSbZKVroMFlP384+AhVwXLEzudJwxDZN/3coGm9F4G
qNPHxSWUs6TkOxCIBsG1AM7Tr0melTjG/1R/0FzebOeP1raWwVBeatvoZFxDsg7/raEqasvoXJ23
5hFmtPmYrj/ilXQj3EJhIbV5/9E81F5RcN8mGvnv+Sg7fAyyrUyHhLq+jYr0+BVnYLkQ7csXLtBz
/VGhHisH92q8LsNgGl0UYG43EpYZSxXBn/vlfRrEMkHS1Xk9q/a6TJcm9/mXejviRJafZ0qHbOPW
UgKUkLFcxJV7+VjfcY3cS+0vcsWi0eORIYSHSWbfiZm2CIn1BIe5D7U9Pe6zuH/LtxDMvVnrAEzQ
O0IeEtXbFz44EPYKMG55grDuiRkUfXw1cqeGFMvLWD+QWqZ/j/1dongvVO6bylbOyK6Uu5WyhdLG
Vvi+et/SdC9LZyOkre4BT9l9H2WtRHlZSSF3rbu1uKgIXl/nywdMujDBb0sjl2old5HCDRtEWXKJ
tQubakp8aM8y0AWUVjPqmmh/BjiEKKN67NjP5Gr3fTN3FndeuW/LHDgQXoTltpT+p+E9Y57CDPny
K1cT4rfdljMQfG/xhsiwsZ0ujfuqXs6eqvFEf5mprtx87MW6gds4ePd0BRt0SLbW0E8v/qzwb807
2b7z3hgGpRS1nBnOfQTOM9N8CX87V1727XT83SSKc2G6Pg+2+c6akClbU0+B5xk48/EICJ4ZXuN9
9qvMLMDDq4smOopbZKu3XKoXv31DVs/xcYzmexeiuLR82noF1zYZSt5YL8E0W6jvhw+WjqnxrE3Z
O+3ToOCBGMXqOtdTIynjurhqPOWBgVMKZRVOP/WWbphkF1LLy/tHCXeYad6jawf/mf9zqgLzdq3L
W67bLnSXnxsP9OZn05v1ybg/sx+qHBwOXbB+I2yCWEHP8CD3duxkkpQGlTAlTmVMHJCvLx7crBHG
KfmSEmVkmMmU/KRcSlE2W06cG0iAY0WGkzGxEO/sth4vYLlqnKrLBRBUuHjZgAu1IGQsPjCBdYSs
OquAiRmVGfcmDiL/qDhrSITiuZKk9P2fqvj+l1H/K3TvZazXhmsfD2lgG+YuF6HGVD6UPBiw5GGy
XteOf4dUKY9FmRsyXZsTzzkAl5PdpZvItYx4ABPo07WDsR/4ivSLB9XfurtVPsri+YfGidXSLhfT
cvW9JwrhWV3FGhhAb3LadfevOlJEROlNQuxNZIUBY+W8dll0RXuHpzoTsaeoHsWc0pC+eutzS+EN
+4VIChhjXr2hJEagI/vxghi1qXlDP7Dd5Gr/NECECu3k1PCMTk4WQPH1Hf/YTtUemgqeLeViaCrY
8/fF1bFPLjw6jBDsrX0QvG5+cs3D8NHM9iSLEzXQ2HCk8kfujQfKy6ItppyWV0+FDGLYfOAPF7aT
XBllRWWab5/uzYIzbQXurLPv8dMdmQkfyqDcd5LAYcZJihcSQVE7He3jBGE8Ftt65tIG+zv2TNvQ
VIZjbB64u7Tl8nHBXhWK+EPXRJHDM6iASIdoQfwPR/R2W8nfyv4ce3Z81rbJmohVXEKGRJqL+da0
tFIp6WSiKisInoVoEw1FVIhXl+KOftQd/uYtWzvl6oJHLwW6r0ydAn4uh4n2pJyTMpEJLkfqUhNF
O2Z2mbeT4LWpGlriV2E3wntcdEkgU0ll6ZCpLd4dYKKUAev9D+9jcY5G+0jeu7aT6XYMXA2ZUXam
i9zNEAJiVXX8U6xy7EdZD7OgJGTmz/2PHVQsu5/bPfiNNv88zDBD6DJg8OVCHyqxbGvziHbLHuIH
G+SPeMABxOvVCHYUmoNU7ZTinWkG+DFV1/sDaGCvgCdZeKDn87UqfhLEtjxrKEOUUfjFbmzd56py
VGHNXgd25mGAp71M8kBS7OrwIJBDPFFhTxTXBq9YrJqXVUXmpbpP6AsP5WwA1Mrd+yJpZA5ZuMFQ
P8UUqPjAvRCuALQ7i7TruiVQlxgk2MerrG+GMEGgxOH43D7c+UuQH5wVjiwZx3WB4xJtgrbm8rrF
QTHn/OuOYiOXB8gNwfLnAW3FhQBH/mEv0FYxh+tUDYwLgBRE9Vh3wkgU8O5KhEzJpyEWNO3GgMLt
l2+VyIV4qLwJDMWdWhzgWTgU/dOXl4sngWrIlQjiXQ7nx8r561rr2xg43CF9LhqJM39g7B5Gb8pU
On6BKDW3LGQgdH/oS/gFGvKzYXXIaGVl242tkc0Y5DNmyLdKPmQHrX75o7ZfC/LmQr0miwqOKWjJ
UOgwoNuxTTxl7qdhbAqqRLDXiwO+/MZNvVxpxH0kxvhFW/MyS9bg7XTYAfgHc8CAKIs9I202ve6q
fa6pueQ/8LyCa67FC4sD13K58C7RQQRGlLflSL/Qb8zamW66XxjlAnpGAtIQVhWdGQu2wcY0uJbi
g2z7n2kh9bP+cnm+ghmG3Z8gLIQHueJIB5/JL2smbFsgBnYRqVZ9YyH83O43fLTfRX8/TECNKado
aoUd/bpe/3IZkl8avGuwAsvj62V6hXeMXUtDMs30gEw9U8fGJKOYxLq8TIsu9nP/EswTLpVqWK0z
XJdPD5qOEFQEKttPH++r9iFCWTevvY0pFFq/W/vBn3iRS2papWnU3/HRqnaZ7FvJkaEg03lLcFcw
NBaX0ayV5UU8mlVQLrBM7StUf12HNFP4vazZvqnnVLD5/ultNkb9pobPfk64OLH50MFeefQS3Cp3
3t+6daDRN8h7Gi79eD999eABaxLTYxOV3VqPVoNnOejChaM1dHTv6y+9KzDLYsmNFl4t4b85HdJe
WAHQ+i31HavBcQhFh8DV3uNbFUO7mOjuveVzuu9ee/Nv0ftdcxpCKhomsrHpu+HRtbmfGpIiihSS
lijH1tVsPDqTgwLliRy3xeCckw1mnJSlMvBqzUUja4Dop5kpRpQ/6Xeioca7mtAoqDA0NyS1i/G1
KQeZNjxYfd7n3vr1jA6iOKiDe/dpzv8SrDbIyejWr7VU74ypUNRzctYw3+/zn8Qkwcams5OVZCRd
M8/nSwVbPamOUj8Se+vIRbLvsw+UD6YK5gqNSefYyDQVQkHJOW8eG0ILYKvF2Tv53m7I23QbLl32
H5JmeiVFxXyy1qVLxRDFyKKeLguAA+bLalNvHT6uddlAnzmw9bm+nRVfkxOxKTdBrmWL0j+FAomG
Y1GiIJLjQbeGKC0jzPvnaF4plLaRDBNhPPTerHWLn8WP8rdhbMOiFD9oeKfzwnq4ZVHZ93fDm7hd
6VoS4x/FC/n+d0yZ7NO+74Udk2idy8mHKYoZWdVFBXlyV0kLKzkXVdm8Oi/aJpKvU/kgRD9ZPsYq
t3z9aUKjhILCkJLnROTzqtESOYOVrj7xeltR5WYeaCpvUFn8GzQZGRJ2WEbGK6biVZQ7RcWOF512
09wi4jKGo2QN+b3VLabqKhqGeFmegQOFeP7cDbWV26FFxV5IijOR7F60L9p1szJX8yMc00JU4CMC
GTvz/p0kzSzCQ8iXWUTt+5SFBGtxzPhXe/SyCu+uQfadVfJtj6xS4JyE4Fv9GEQF4UV9LfhP9low
haC8bu1Y3W6/+32NF4vGsQnvRbE7k+6xt0cX5ZAZ8saymRgxawhwSAoJMcCRskU4Si29Yc8stBQ/
kPEAzeipl+v2EQwjEdZwoSgFpjJ2TuhRcvgg4lkuu2y24MnDkNbAt8X4FEgZ3q+QpvcQbrJweKz6
zlGntS8VpoLjC0KvjtlxGdDDe6TdPaQUSKuNM8Z0/Ks00O0UqI1FE9uHJzM1NoS1xEYhN3PkWHf2
Hi/AG9yTTFtr2E4B41GyrCIvsBoDX6/mjx0L7/u7mkw1uN1fKluq7x6Czcuw7JqpgNn5R29wOkTn
L1H1FADhBJjXcnLWsdF1B+xPfuD/9QwpvId4N+fZiSe2z4cbGQrSzVd8cyFJMkTNSp0Ps51EXTHW
l7+Q7HjAEGYOQLZgTT5PUqyMM0GHefQXY8xK4d1m45CjwpAUxP3zvmiv2paCkNEqZrYWnOVAaRRC
8mPZKXyfqoVRVtizTaOff1uCgPPjgh16417qEZo8UVBJ2nhxF6X5NInlOUKnTFkZv8apd7kJJWom
I1sPRo1MHWKnxuPj0i703CE1Bp9ne9Yp9ObiLkdoX0N+PQXUa8NsxSnY4V751Fn9mTAPsTKND1Bz
ZJNWmGyD18r7F+PleW97EIAfNrMoHy8uu6C18JK5n3/3L9xv+QK/yYHyPvOOyHZHHYSbSIUA+59X
6fdUJlh0tqqjbD/nhsom0VP6JTtyh0jyBB0Hpf9P7j3rRcbhjG2rEKHKZmmEAc/I3N2vS+0FXegz
H8z/BYKb+A8+xcZjkEkXuunaLeBKY6fotTYT21/CH7i9YPjqc4oqq9iTa5d2f9OmcmztfRmPmnWn
bua7aO+7qiJooRxrZc7vLpII8XUQ7lBNTg+N3WdhIjyq1lKgVU+l4ba66if5cijVLNt3ySMfl6us
IduGyj3kEO1KE4UrrFY9VNmWhzaDymRFClm7Nk9jxRhar2iSabvvTP0Cm4eSS1AcP2Uov4vzL/Vu
zpI9DdLNRR9pfm/OhX3181/7oXnfvqcHQOHCkaSClfjUZgF7VLUoT5ZHjUobGP94F84S57BQ7Qte
QVyXshrsMf+5Ktvl/kiHsXleDOJ8L+Z+2FSkiCw/gaTK+ELt9e7B0QOOPUsin7ODxa2SLyV6oeRp
iksL4yZClUrkVfcA1RZ9N90AgVxZ32G/m3Hou4kiJXu2l9XY2C7tVxEPSlg8NAzvAptpYN0FQypf
vZW0rVV3UVGU1VI/RmXYK5K+JcLcqOjM5Pnlczr7tE0IVU0SNmue8ZiVwnLsj89Nplu6DBk0IXey
UI/1ZAnsiuO0wukQGTuFKxtKakDryb94pIsdF6E5k3zaTVOd4S4LNVs9FBmEDfumUrP11dX81HWL
ZQs6SmZtXY41wdY8cd7ceuth5hXYdwV08eUaVbaXjhJ+/bXWsNSv0ywXlqdVCeWE/IV5u8XdVd/Q
tiqVAzP0nc/c8R3r5Tt9G9x1GxohDLHcAV2EGqoefv76o5bmYyv0Cj3/8zLO9zc+pXj/iI+Aq4jf
92TOjjRmihXv1+PSkC0mKsz0mlATx3AeP09lB5UvHSteRpmrX9B4ZoqnzvKduOb2q55y1f+xBja5
ws+KztEIZf5jAPGxlLCXxnrH7q7ywv+R+X94PiVZ0MRVLtVD6w06gtfp5kLeiaepeBs8WCRHFwD9
IXoWm0J7asJn2wUK45bsxjr+jjhivOwef2yqgTkLRe/r89KRVirndZDsJ/sgXUhz8CLtYRWF4Qlq
vWcFcb74rBgaNBhXK+BoNua0+jd2Cn1rAqudLfXubjgeBdalp7tfyTHz0rMp5fpYozeyXWohD+Vk
E0PTkPpclEu7aBM6KmGLN+ZvUrvcD16BzqqzX3U3i9pzSiIzRwwX18PHsWgO61OF+JQWmHM6NOX/
jnABHoSmHwnBubNykunEPJUvitZr2bMTjt51nzTBpdPAJY0nQbdeq/sv464yiaY8HVu6hjLIelQL
gnXEaY4Sp4/8rImSN32cxPH/TStKENJF4t9vRsRodAh8iI1is0GIS/XZDJTo/i09Xl4xxXRpLzIs
6JFrFQTGZXafQm/BSefL0EwlS2h37jqMZ5U8WERL6OCcmcaGhiSOYr3fD5aiau41LXEiJNjrzjxX
3k9CM5iIJZgIRu93pgR4UGiAlm+19HGq+EmammYSa9LoYNmqboMfgrichqtk1VM/Kz/R8rK9WcnK
GmjPyfzd5dNYUnz2Db87Niy3BG9jsum6X+alTBmWNrnN5Z+GFFZ/c7Hu/Wuki7jfPQghoKamXjlP
/9LCLwfnZGP/B6rxtWLVkNyRGMeexUJkEuLGxOoifVgnMfbx7iQTxGCeW++ZbKa/ksFt1oDpCdzD
l+WkMVBgKGz1Y1fwRWCDja3JDy7t9Y8CPFk+nErjzO+5/voEjD5HpjhcPuej3Lj3GMxE1ezy5dXn
9U0AV568Wdc9/0vJwfleD6CGi17gSjk4QTYkutnyK28cH87q2dT711cyNSTP3ofLs6lYxi11LpM7
CXkRLsw7cFtU7tlmbFO91DHIfOupKk/2szF7hHWtBA7qEfXcP4olQRkmxdrs2IyeGwpi8gGuPWAd
2heZa9lSGrTSB+s+h7NU6THO9ZAi2sVfWaaPtoOQ0oe0dPF7idbLyuvj0g/atuvvv9qF5j6QxCVC
u9Q8TD47ik1tO8ik6suYFSJEQZOZC5pZxGWctwrR+j0mjZTWr7L7pY6hmNhfPql+4VS234S6yocM
TWv3/GcjWb8quUOX+1Amf6GcHKgX1rRTw/0p0q2fGjPDekMQPAGPXb9K5TM7dPc/ppalODzC5Fb6
hdbuEkEpCUNEoTpp+EyizLuEXYHOeSnX65Iq5nHuKjHCcpipmPJFdb+rdM6WgVRzw2HbmbFJr4XJ
KV28fDxxSUbAbOoChQpCVfTq+WocIJBCN2EDYuwVixL095Gr58cQtv3U3uvQI1dV3G/eCOUzc81g
Q++1Ex6drRgUEAqtvbzrMMH9sMCqFAXkigP2EEr/f0pE/yd7TBXYmai3FmtU6cPQwOSnD5tnFMlX
TK4SZLW99hSq58V7mJ7uXYU7IAggfSOACBFlwLbIPCl+qFyn5Ek79mWQ9Jr7YQZ7LxOlwrdo9+Lm
7T6t3GPKdGuTl2eDuclUUh57ApCf95/NKvgJBTgewd5SZ6evkM3dFB1zEzhczR+Heb6IM5Hd8BIb
zG+9sI/Jkf5KLb4D8zBvZOSUqMjPQ0QC4O3HpMY43nGfq6Qz7VTsWKqtCY4cQQcmG3TsZVt2C07k
CMVDY38sw81+rYrtVHQimTwSOP63Gj2fxdQIPKq0Jw3KebGEgXqRksTOYiu6UDfKo6NFPK3N6OaV
2xei7K2oz1bW6g2TyiwPSYriWjsYJmvZf0D5jBi+INraCKSAFMLTNhEB+RpRYPYmbmBTxgtlP+xQ
0rIpFmkRN5+3gb+ntKMnuTBe30qvsY1UQ6uVSa16Lwq+RDP9YTomJ2whxECHLS9RYpDQwM6YcPct
6c7bVXWRknluRoV4krLHjrD7cKudZCa1C3MzuSuy3nCoq2CGKEqA4GtXFiVIzlLl3KN0Ux/9ruCa
WKdcKYi8yY+vXS5zM+E2m/LhUbfZ34Bygnzu5QtTIbdeppjE/iA+x5u3M8swDyv3MjSQs2FfTGtY
70L4TL4tFm+KhDdbYmCGoL6xsh3EUS7PYu5q99A4rEmbN8aOffH1Kp3Y8sCIukL2Wto+0imnY7qn
TM6u+4z3zpXngPcjF7oFon5G8hh9V/F+C22M3WWHKd93mJwS7zrugK/qjWwR8fI925Z3djMjkf5H
o2qC4rx0MQhHeHDodkMMIVvTh4Zao30DYW0r4PrCjwjzj/xUEJMgfdf6fgNpEyiqiIwycwePUjxF
2BKsLKA3qx9beoD51Tiab3Rlvq64C8mfJpjy32wDKKdMDG20XIDefWFiHL9HNX9CVhlWEdvUNn3j
1IEGKQUJiTkiW8lCIV6i2SA421NuYPXpIn/Nvv0N1R1ku1AGeCf97BdwLPNu3VhkP+emDXzVu44f
XzjX/1i6r91EsyUKwE+ERA635BwNxtwgg21yzjz9+XbPkUYzreluAz87VK1a4daOzBffiZ/17+Kf
wRYyVVg4/zjFic7qVEiMXXLrXXk3kZMJk7pqRxSzjjrxdk+6atqLkoEZEcZbSdWjRHsui68/NC+9
mBvRXwH8mLdibRXi1Tj+RGZgG0qg2nMUUUsrXSnEKUhMniavBnT6EHz+QhVnadAoGJDlmr7+oAQ4
luIz/nOIGkB6VM6kluZWdFXD1sUPHTB9WbZg+D+gluJaicuSBZhDUCzhDRznXlEbpA4LPYum5COG
f/StrF5l6gkwntsgH1chVJbukq/7v1GJ/lPRHCRk3+ep05/YNQ87MuONf694UP2m4mj3IUPiqHxE
798V1lQ2htXtOH0nTPfv/QWf0bBYgG1nfbjhw/9JVh0VDjjZy99Un6bAFpBjKEMauEWA4Bx0nuge
GCLVlo3nM9R+qrFQ1irWOd/+HvjQbLhsM9Ve5RPDd6yyJuwYpH6xWFJdKj4DpTN3ThjvHQ1DlG45
O9mMznF8wfNkrYb+JHF6zr23S1XFnvCGWVF3Qp6jLR80AtlPP/o13/fUX+j+pbVp6NdlnhzvT4VM
L9owPvNFOZRsnFfzZOKmi0hxV8k/dGiTRaKQHsMiXUh6KwUmE/pocfUV58cQiLcZyEamsPJ10OD0
NcLh/rcCrovi4k+YwFWXyEBZnpwcD0c5hq3yXH95rKss7duoHJ2MjHMOhed5ImZixmlXNWSUpcbG
Ow/HNpz1j5lphO7tVDMl53BKG3ZYV81mc9HRITKemgcmky2ah7Nk0ewHRDBrkEPRn6njHS7ZTXgn
KrOcH0O1X4apKVCDLfZozwYzbFCimugEFEXMktbnKkAlmR3pN4MUFX3TQcTsRJf90qHs644pLJGv
ZSAt5Kfj6Mwq1+FKHHw3c3f2l/JW9PPaTFs4wE3JfOrbRwGFZEYX7Q4GwG1EVr3OVpEkHk82oNpG
eybCOQcdj1iVjicwPelDTG1QfVPZYnZbPp8KOQUl8t9Lte73zfPFakQRW7/uPY2RcF8gH0nI+0vP
+ziJWy3eUAJ8BwmR1cXpPywBKyBF3ZKuuwLPy/rVACZRTlrSoV48F9d/y2UhvigdnSGuiJxk8fx7
qM3NIfvkvmI/hz8F5WQ7ucoLGT8+XrVte2paPNuKJHrzD5heC6kKgUYJTe/vOA+8yXvlLW8yn57v
66rCfzj+ee6DttOzxOhrX80OTjU1y0Nrcq68h0dWx1xrsA2ZpcbzyTiFgS/sOnRtreMiesIi1+/c
kLNIrLF3/2HTh+9oL9NFZautWDR9vBpWmHaVdLW4aka+H91Hzk9ZzA0Gmpu/89xhd6iCZV6z7e8p
k9/W3uXMeGNIMor/7T9MPQbUsZ+JGt5hItg+VuKzYyvzdf0yYYa7xHhfWzarZOfJX2Vy6ZOBX/KZ
OXLWo5L+RlBCEkt+Tys3FNzaTQm5KBpIZ252cWzgRKcisxyxfcMK8rL/WM4U7aH0oadJBNFUsLHM
gPsOn6CZ33X//Zcc67pzTahU1gbqGoRO1r1jz6H94HdsBlG4T3ZdFFln5OhfBuy+59mvPnITisxj
2/28+ooUQ0vxD2vMTjKDBY+e3L/pu+tuphWdnX+pkNjkz8OiS+XvIsJ9LGyxV4MlbiOQ0NA/ksiC
q9lpNv2dDsPVkXEOORvYnL4HYrfQAsnWGpfPaFEKYZdbxPcOYJhP9u5GSipSx0ugTL966EtT94vG
TJ5ujT74LWcBH/Bdja8+U7xBde1qEuyfBy+CdirZdSbthZ1GkwCuT6sGTgO4h0hgkeR30y7SQeLV
TvAEkKYQrZ+i0rha55Ns2IZ2RNGstcHYVhzjgzsKw8mbbr/J1GPssgzBusH7Ccxdoyask/yVIjWq
v8L4MULmi/Yuda10TTyd0Ut5aZC27GIm8RBzq0cG2Ul6spqlh8qHN9/MxXxXvjTffy+3j6jVB758
brCLlHJsCfmKsNJj1/aZwVUWhNqJ/JxZxa1bdCWVN1ohw0KwzeQ+WTdst6lwA3EUw4Guv/CzywMx
VnlNVVzMrTsHVPm7rl/7t+YVWfjELSg2RyIavmY4jE3hwisrphIokK/+m5uOjx7Fdsy21SluikiD
VZUBnLGlWK44ngU8aX4nBYz5uNc+HsFvyDfbdIYDsT38Tcm8paMpT8A5k+iuNMGgYcodZhpqtrF4
xrxnNFBRYFHxPoHq2gH5HYsCM9KUbg5ooqK+AgNFpMbZffyLyphlhWmFWS9dQO5jW1sSAvoZN7Wq
u1nzB/x41VRyCsiLLse0vmVYpT3KsqQQ2NBziYdReCPxyxveRnrMom0kObykVqaGj0YCyoKu/Bqw
/I/nvW0y2UuVO1rv8MnFdhLday0YXqM5UE88+lknpKPj9KluBT7ntJDjlBEyI6JSGns0W2ct23Q8
p3vrr0u0pmKaPt2xpcVsNfJ8qhQA3GFS90B6ewDp0PV0KX+2smIIsv7kR5ErhQ5IoTJ5CX+RDuKw
ziezBYVLdrj9XT1J0/QKjmQtEvgYiIwAicIAf4mwo8lHhm+sctFm2GbxfA4nVj9VSlej/D5/+FZ3
Vr5a9xUDPaO9adAFsOzwUBecmoIzQ/46x5FyINkk+h0wU+z39nGbmTmoTXlpYRagB6RnFzNHswLI
lr7nwSzFee+ss8Gjvae6LVlIsy1XJ2W6sd/M93XoMHaP3Dj8Nl3rZ0NdIlQu2U6+H+FcorKAAJBZ
iTY5yEHpLZNTuaFeNXHxUbsJd+Ix7xhz9b6aTg+Lp5P4YF0oDmI1yOIWpL26UPTwZNNc6zyWdGPt
gexEt+cFBn6t/hRyEXzd96C3+1z8rUZvbmevTwERYX5defWif56JyRKGbmHzFW1ue1JwLFIg5Lsz
/Vb5pmdH5jRsnC5Blbv8pXMyBwEzndk3XMrTDGijII30eGTgzoojM0urMxaF97FIjV9/f0Q+E0lU
4cfoETRLeO/vcCHkJL+/AjVtYSCc+cfPaevmkDse5f/m+joSPU6mJvS1m/uITwT1KhcZqNvPi/Kx
rh/USdjT2p/Mz9YyasFyaOrNHDz3rbntjvSmtL9UY5EWb64r09m3DlTuJTlk+76sbD98h+tlyTF+
ZrgfnKjD7OZWg2oSOQkPJ8w90S7GmcgD2IuB/86LzizwV+qmDrv7qBtkOk9AxSdr5TaD8YFoqlYe
EQk6ZOpSjzTpaxWnq0ayT1KWQxFzGyfbqvxQS3vGGdKoiNFb41FPnar3U1EF73V3IRDRfiG1Wn2e
ZvfA0nBRynRUhnshMVMaThbqkSZV/NP9ZIGQyqMtORY45b4qDtunopDO5z81+2/iw6uRzl/L01XP
0OKBc7jrmPamCqCiZyeeRnMOXHtbUVnktCMtGJ8NQ9vra92km6WZ8Ex9ccZBU1J8QSmeHZ2Wxgpb
9XhnblLks2ZeSNu8AFfeLcwJpFzJo75jGfzuBl9Opv+qln3Sofm6S62VqT26V84t19HnO8X7OBju
hoPta91bsj5ksLD5M8bEw/19d1w3p+q2ohXveydUMB4qk4u9OjmoRdzP+je8c5rnoHR+FH78gT3T
Z4PEaSnOFTLM/DxND/dNVON0XrfXD+kS5AxQrsu6njuX7o+B71B8vRDtOCqYjF8Ojx3sVO/QLzXG
S0KqtfSOvtbXdwUjI91YHnvoq+b6GfTnW2+1beGhQdHNrkkk/QJicEgoNKuLdO+/k0HPmBNptH62
LoMIB6p/TzjaPicYCgyuc6L19brruYd4WJrOxODnOv27uHpCALESXGWVtU0zQcWnnUnUVZQvXxf4
C5qZP/f5e5/L58fgsaG/2Q+f7wr5XfmxmjDQirQXzT1Ao7/8nX4rOqe9XM4WZ9TMmgj2984HHwx5
Uqyv083VfZQevsQqZFv7bCfXpIBEqkI9yt7zBxfIxPmotEP9YgMjeBruQKcrujMrZqpwf5dypwJc
dd13ar9DJ/h26Wpbs9V7uDpN2p9sJN5B7BSeLMymH+073m6zBdsKeBvi4SIYUCnl19Ud6uQveJRk
jBLmea1PKW+OS44utRuPg2/TOJgH6c+t+0yozu9rLCr9xGpXeV2bGQMLCKd8tEVzOrM6fevXWy9Z
ujyKhGu34MEthWeW606/p9ESzsAZB35ZZiiRMy1J5wVdvUEffHOz4TSKGVW+C/453vjzFalb94e+
mLUXRGzRfO4JRWubXcF5dWxp8M3deQ9LvGkmv2k8kCkh3jTB+0eN+b2/F61m4fDxr2cWFkMoXoj/
+2cZvIfKSaTwQqKlSzX1OtaXYSm9eukJgKPrW9w4t8hTePa5+BR7S3ZeUs67SZQwKmvoNVmV3i/S
UshjyuC2wgai2uaEsUFYTtsKbfOdTD6vUTlBndJu4TDQ10S4I+wssMn7gBbhcnWyiYVLfWCxrbD7
uqDoTUcBAdjU5Tugc534q7TOVZ7z/fjRe/UdB8afpePo+Ced4MRIZ3L5ALUjsA2fXUEdqVNNGZXO
P/48JVf3+W4sgwyI9XOubjXmLPbapxlwTwV9iNWX2Q7cL95LvcoHnvJMHubZ4bsLUVbkxW8FejcP
8bIs+osHbTKebkLMbCGhsiidPg2qF/xKNVwQeAo/zaG1BzlMlnPzVxuOpW0PRxO6oDikHCrabrD7
8VP3tITX+lJ71sZo/tL7HKr7yX206Apar5599m/BWjYPDst17mJC2rbgocEeM3t0vajaK5aHS6FH
G5XFBkv8QFS5f0FOhPTJaupduo/0d6oZxOH+8Fw5dfdWs0jdoEQ04LLt3uzVkMkaxngcnG6FyOCh
D2MgApnK5Kew7Y2aJMhn1TicJZL/fCRV+RPfGihDaxqfRVPV7K2S+r2uWrtdYfNz2DTjRROZCrfb
f1Cc8paTQrbw2hdv36ZO/JB8Kh2rrrM7zeSRc1wMU8YCIQ6x/KyYeH8iMGOJpAT43LycO/PdbQTQ
E7VgJvsumyu/SWfT5ZhrETqLvXkqa2ESrAA1QOsu/CzhjIEdqqwkuCz+qaRzjvzounbGCTGLh565
ykIqO6Z883aCxhYR4tLBJoTiVEJm6v4FFXA6IdMZqWx7QuzfMfzf6pRXyJvBV3Vq7qJdcqxE+stN
xWG6oyLuvbOFs2JelJMJ/StaDByIbGv3vcAC6SfieQ/lsu45TCDADCD2kT7MfvuEuqsu6dQTkr+3
MwAfYJj9hzQPt1KI1r5XLzvWz2zJTFr31fvCCxgww/njjewnvzgKX3QIeP062TbZsC+nbiaWrwbc
7/xOkG1DgPPi3r59SjR/xYZLI1Slerqu3NwcqsdsczEIxIFjPckV7+RjZNOT7VPaa+GcK20GXhLb
F+sCN2Vd8ELBJsAYKSK70PdAUXMr/uBZJ5GzdB0bWhyGqMc6tFoxlEsojAprKindjZTQIOF+byrr
V+Vq7omJe3v8pZdfsjzP2zaOw3aYhJ7VofC5H6v2EJoMszMXO+A8g1IdxRdaMS/0VAymUwEZsDkN
g4yO3n2hqevA+DLhVUU+7mVJkcuA36FXf+8j1ZC1sqgnMTQ0vcjHsVjjjXqlWwQLxUtQg8iz3ktF
ILxxYrlXnlF7YShrMRYf57aj4y9rHQsJ6ILmvmKl+Brmlt3NA4/gjoVXO8YaC1puwmxc0W0v/eL6
yGHlMjjdu/BAhDZ5tLm18ghM9ZtbZIspoX0x9A7zgys+ihmcVUmmwTtFbrxbEJMUqS1VeT6q4jVj
B8FdWQayc+tu9f5Zl27XxiVBkPT8WSiPXSohtG/7SxQ93VV95bjtwUwAie7WgQXGllVclsOjvH6W
9CxL097ohxUk21mNjemX+WLD8CzfcsG9RRKNFW/2Cesd6gIxc5+bikMYhsvTZSkyWFitPxQtiKk1
w9c7IHlMPy8/qT2/1ECbwW7Di1vXxScRTp8VfIv8ce5e28/jfTm9DEaAds/NPJupH66FTG48zSIq
99ONZDWebKay3RW5yvwYEZKyH57iptg1V4wEN2d4V+2jJlYKMprZHOs+p0Msuv6kxssULg29vJsE
urWLFrcTQbxPlcjmK/E9nXayGvdkMH4J+XH23gYvOYGbUcOqejAehaCYKDwYCpzqKDl4NEw8ECzx
fY+l7eOD+/Yd++JZ2E9HmVXG3i06nB6RgsUvcYTZ0Sq4+8T2ZcBsCj/1VT8ey4+I+KKyAyeC9bqv
pW/xfIT+Idp/38M2oDcwRhRaemSs5Aoor7cN8tOqqucUqytSFZzgMsU/rjM/Z76tNvGv49nXHoT/
ilUjMG75yyLVjjFbtMf9qafe1IW7KrPr6jECRA1qgdUAhME66ClF3aVMOuSguhp0tM/ztwwrx0Lj
OUy9C5QVn4idrnQVr/GuQmZXYccHhiJhYP56r2XuLUvFWWoMfd6M1qvfxMO8p7qJFqMSQUJAdHGh
GUrj0q/a0aDjVIIz6CC1yCyqkWcIaXYQGRefluUYayBjEjV4KG7/yVqAKqFEuIcpxsllEQmpMJjq
S/ibzsiYg5SG4UKOhVUuUB/vz/YiaIzoohbr6sKvLFl1mvTyR6LD+eOdDPwNZtt3OoZ8vGnIiJ6A
9eeyfHaDwwF+RK6Ybcd+GNMvFfcOldxz7Eulo3CSPX9dBsthdMKQxcQueW8k6oEwwyAOhPWGLqb7
8JHpL9oBqq6/k6CAKYQrW6u8Kh9btl16ksjmJ+fmpnGZ9vdV+PF1tkoXFtwuP7nz0hieSh/7r8yY
GTXUZgfOItiq4CaGbmyEUG6Lgcygs2Fi27uPVbX/9F4eiVyDe/NZK7OEug+0liOjVuxWYxmVP0t8
s1K+cGL92H4pLF36XZYL2V5mvsixbD1+JZqv1p6H57ZzdCVWvDFs6sZlAnQ8Kz/9u5saW/tn3pbR
VuJS20QGGnmasueYTDtTVRfIgFviC/J4X01Yu9pa/+B/9AAUBKnPl4Y5kW/OsGpqqpNx+6OppX50
1QAmlifTfqyLKsHhcHDppdf0zwUGyXWK1cPZCDP/3uU/uCNGM4Yk1K3WiFQBMifn9ClchAFtKWq0
EahTZrf/CDKkQvcv89/6klN1aflz+EbY1lKwWcqmKsmLMU4mkNUvISAx8ZOUeXBrqWB6187Z9Xuq
LBHlW+sxVvPmezEStYNSo63ill678JaNpFoMhld2RD4RUdoUr91Y8QHSj+dT5dN3si5QXazMq75t
euDCAVeVHzq+xWw/j9VM2KKBmpMdGoK2DDN3355orjPtiSYe2ISbPths953EgqPir13Lj6n1ok7n
FWFeCNuxSI5NIsIg8Wu8c3WJLwM49Ob7XdYtr2tWxrlJKvso2fPv8p13euc6Po9b4PD9nG8fAMBJ
8qjTcfUez9LYQs5V6UwCrhWvqEzv4z1z8SW/Y3AkKXxr92jxNDbtjOZf5NvUn1bCLXxIfgo95nrd
h607yg0MXqc9rYGyPUC2BVDy6l3iHMqZM8eNPlkC7yRb0d6yBkKumH4imsqN4RYBcWBlTSsyOb2C
H2PiI0VP3jgkK0o2N8vh08HwI4ATpV3jFBkHMDmQMGWS2X+kSLDBdGnXOPH94tJesEz4Ibykjdrz
L+A4sAOVFPszcKLDxLIRBptvIYB9FNxlRYXMBygXfLZSP4fqw+Lf107JiklUmO56IRhkECkFyaJD
B1GWlgaA++NYERhKLq66ZnaSqQXZE3ZH5kcj6ZqKfDx5VYeI9WJaozbYP03CKkBNJh4PYy0+NI53
eMallJvbccD1qG+7gNinaN02GfnAE7dlLCrgshdRHoHV3bLhHjKoeENoH0UH6fHnGilkswWChtiP
SCQDfPNqCMWXKQauCtPDWDfeh5fsZhpX9hkYqjo7MQKOtH/esZX77PTMx0e4ZVw26dVTTOc2o9DW
izEUdax5bmpbfnLUgsFbbtmbdh7dZ+/xIY+Ko8pmFC3sruXDyK45/NFOlO9jc5M1OLi3bJ3KmN7d
Yzttr01YRrB3cduA3S716S9YDwmmDejrpiwz1e50uKuvTTDSsmGeZXPD98AKPTd1q1oKj4Lk0CUK
ZmuDYJwLro0c1a/vixKVsKyrAIBBHgPdsUJicRgtx8eaWzdeWX/wc6OPiRUO48eDpzFUNxI6pFf/
/nVpnGa+QmcEIRHwC0+m9xT/YmAoH7IhmZ39agsTK/PlOwy5XGRVzxLEkkVw9k8rejQCRF1BHpPb
97msxbjgdjx5r8iQnIvNC8DulN/9pXub6lJS0KLhyz9Lv9qFpclfwxUjwMhTcWwaFHk74qDQccFX
IYuelUb4bs3QbN9AGCcj9KX3c90/Co5AAb59Bu46uFHL6PeDblQbZf1r5B3J6jNDv6E/QnUczEe9
nIXI90kz12KKiK0TPG5ciX4Gt09cxVODUZX1iWX+kx4CFLgvun4ZQTvSKfsq3Dy9lNdA7Atogenv
ZoYbjkzkkD5Vs/1Ud11xAudqmodp+4JRYHU6FN1j0PJZ2lK8fE7bCO2W6I/ujiXGLj9C74dvrEI8
IKoLgyA9UTvWxUBbnT8DAZUX2PJLLdP2IbJ9SNKiqE6xZdeVp9fczlAIs/jY1/aIGktt+IGsyckT
UeNWxTmCCRlKkQamJkhsex1sjqfGuiuuzdZliad1VXmDvmRRJmmmcqNQW+tqaTSDU1/h1BjdGkoC
0DEnhy6CV9kJVdJdRe4l3crPrTHyUbw1mfMOL0uSwmJZP1YAAnUwS3JmnGZ3o9wZo3HUw944fKLT
jnLFQ5KQHOMlBBcMcs8KRcmDTFPEonI9G/y0IM2RrxXoc7RelIHstSccuPU8FDROI5DpdigZsa4Q
fgpjvIxf5d3PrfvnjXuqeoUhWVPrMYBtvObi5sMSR+rp3YxAT6E4YXcxJQsF75oG3PKxX5K8T94e
h677BrXwKdiGPbRk5KJyBKfbmN9s7vFpMu/Hh/WLfMdmo4Er9vzFbUxWVcS3IFXct6giMKl6SvA8
879a5i/d2LYyoQWIDFIDuHh9SQaJSsnDi0KBjRHL2RdqYqrL/c/b8v0hJMCXVXMU06v+8yc3Fp/B
5L727tB7I0CtJBBX71zmjIl9R8CpvAqqePwx274Xn9vyiSnFtszYoEJJkexLvj6WYprNyTBXc84j
FfOJ2eU4JRRcJcS4im/uYxZ8/pH3bgrX8mtVcz46d9w8lXdhCEwzpzp9IROVhM7snKdqC/Oha4VD
h9kc5wW8Cp2Gc03R0rNZnSlODoKGiKu0a9ZpeW+sZ4eG6mgZD3N2lrv3TAXvT+a3f1OamR/AykiQ
RrbXyCNhlwhtuFRXt/ZQ13zOkl9VU2JdZI6TzwsHVC0x5uKWl8znihtc52kMb7IIik6ShsUK2kKg
AEGC2cPi2nB+jBbF99ciUXt/oWYhraty+iN8clsMXRJFVizYbDOzJzI1Tdbw9XltHYdhkeVfF/5h
DZiD0wG76/Tph97vLdsc/yygCuvgjDn651J5fdb/fa16DdxXxaPD6vqqx95j3Mocy4ZjzZX6/NJd
LAbXFgLOll3w7x3Lu/wCmfteXPcfWzuLUvNUihpUupt1NhTnKkX0b7pk4y26cxT25MAHX/ZM/xbM
oZIVP9uvX7c2iGLNlE3PFKLYpdFmuj9wD/QQjy/TzfyEL2ZbmWbLQYMN0PdACGoRzUvRmbNzuOyd
pTCY74v27np43sLCn+Goq5xyvRdoc38o8aV9JaSgtCV/O5bxMpBrUl3H1yjbHhk0eCPPxwci2ShN
tX5tQJdvDTkGvr5jCWGrjlMvyppLC45hYYgonT0WE+8K8qcmLFK8PMqMBGPlFxyQROZK5bctHTJ1
souoqpihkuBSDo2MIWf7Vn23Cw8a293Q6lakiKEMDD58AINIDYhECjSyGs6Ai829u3g1D7Zd5mzG
l6kP969wc6TXH2kyOI8hYryYqfNJ0yKTLVh1UI9XxbsePqPjKe/TdGuPJBofBgwo1Rqh+ppvgJa9
qSQG3a192PaMPYYgspVgKH34s+5Q9vdej2Dh0QWi3G/Fpzzj1Q8l7+JvuJdHRmI+AIdsHhWHa0rj
+hrFpx8gxVW6lD0ozjjGSAirBCOudAMN7zwh2aqtR/cXNfH7Dw3fA1GiASXcYY6wXHfwaCQsk+LQ
hZVhZ2Gz4GmHk8GxVNTnUn2pdjJNrI7v+Kfv7ZqRX+OCWZdGgAwAQhmd8U8T6lD8en6pftwIHnGW
5uFUGvh0009uHoX44DqSGMEA1NLT7xhL+BuuaqCYX1PnI68O4614W4VsE18rUSTjRRmqg2i4sjJZ
QfmsKI0IUDAbjh0EulU0W839NNNLl55f5o6qWWRqos1TYwHtw4wqZNLmvGqocNxHGu7wMHJtUrIn
25kffNzQ+x64f10r8WZI5IT19qJ9CMYVo48RpsVqkJ4pLOvqk2g7hhNXQQGuZltqwSmp2wrAWDj9
KYSyLCLvKICgndT4pKJ9ZodJKeSSIWLQ1jW7IDzf4kp5Cpwj8+SLIB1S7qO8Bry1J+e5ZGhvzmPT
G6YDpUTnWva1TOKoH4rnZvh/TFNqt/o5lASx7mvTY2cZQRe41aMh+lm8T+1Uins5bw/FnfONsRr7
kPv8Wgx2Vq6PxcifOSsl43qFLJGraslF3ts2z5H6iahd8YD6cyoBN0aL8FcJKP8Wo1tpMfL+avyO
XZodHzvCaC+4jm2CL0ky2TnNDrNon1q9I2LwVEi/8ultNRuIIF68F95zStl4CzmFkjKjPTDbzIpZ
VzZ8dQpR1ApkQHZFn0HbzrkoVXaTHc5zpjMMDQ00zkVl5CBrCfrAcSrLRqRs0ZQ2nywwSYL3KTmc
qcF9nuiwnNr9md28O0Y7PNR0sB5+rAa1/6fRNTvmfRTmv4AJxfKzewJgFtypijrKc7OKE+7roWyR
xrpEnp/PjmiJWF5owKXEV2j7bqOaTBktYvYohTF3DZSSlaThon7zqdDiTqGbY3H3AdhK81LZd0Jg
xMWE551/X8epXGXPb0oZFiTfevA1kxbd5Mkl9vn8QI6IDJKXJpVJXOAJoBb6YJZlnayb7ukewO5c
3Vhplw2z1lo0/pE6QSrO5QgvPI76gzWUMB87C61XW0sKCbnzi+/tuUYp2kIg+SOEsR8GVsoj155W
dPL79HwRr0Q6uY4+HVfp/iq/tMmv0zzEfBBjHlXIzfOh80K8ucTwZi+1w6aWytbwjkPnb2KJs8zV
FYZTXn9FI6WFCOVN7Zoitejz0eEfhDG37Mc2zXSmMV0VztvOgSkEs4EqbglJg+FgNZHqSP0B+Rtd
mb2crs3W6VLO/hnS55LNaeXgyiHCElGU+kOJWKTFnleBLOtVP8emaOQ4WDrulKKtZydsilc9pZgy
3T23o0/Gk2Iwisw3WfZEKyF6I1bZxeuRQbxuxu45nJuRV9lzS2Sre8FlVECYcE+OiTh48ukkuJQ8
NXmY0VjltVeYwynKu1EqUYji8chumA62fP7ewgOK8VTxkG3uJtcanAS/A2WrR3HgoTtNd5g3p1aW
vZfQttfnRl+4i1Zjzwbzs/CwHw2WVbF3mw3Whakh6ysfY19BElmfOc/wn6rEBWGax5mQyjpeKHR0
KIXctR4GiamwXL2iMEU0i2jvOjYV3J97FIhXQTHraWfVjud4k/8cNyIXGtdmcjo4tc/NbGXam0qF
LLxiPU6N21DTvTSvFsSxZoBmxMiaBwikA6Vj5MQ1/uebdVY0C3yjKnzU05N1E9CbrN/+3rdKZJ7J
slUopIfriqrwAIlpvrt0hmH66tCIt8XFNlchD3ILce88KGYt9JcFmt237/Pt85PNlKwW4k/yn6rw
Z9fEfXAmt/QLznwDbyf97BtI8nVAiJ1joMIKKJiu5RRtSk2iyAETIEzQS8tcRyJHMMRavxEEeTbV
l4sS7HGBlpkqGEG9F3WcIaiKbgmmQy2VyfAGhgLtp/UphRIVQw8s5PYC5g0YYKkNaSkKyX3jei46
HtbX0mwXayVjlRlWyow1T9vML9yzG6bdSuvCNNte/Pl+rHGed+vu3iXp26HBFTJdg6Kxc1LZeNiu
cFBvrs5qwogLCftZeoze5ZBX4umVEWw9JezkyL84jMSAuVwgQWZytbtIcunPByNQ60UmxaNh8aWz
vG2L9yIlBSqGoXgffCs3Z4D6cSoi5pGheB35SJkQcsNOkQ3WuZo419YbzBCpCnkGF0kJsQXpRhzR
83tV+Cd75U1x5wS7lY+fYNhTZf9lmivI6pr+O6+IdBrRRCUhbyhCZ7UqpHK1BB3HruxPHO+sHf/F
yN4v/vugDq/d40XJqZH6OtI6aRWer/Ll2kenEqPgTaFYUdzwAAHL3SqwCV/pcywf6Jj4XX1HFiWm
LPG6/byGEZ+4YgI/DK6fY6TVtayY56dgmkjXj5I0KJwYizyeX45jjV0lJbkYTfdSwCH/2mRqCSQN
0gCW2o3UZ7KQHDmjZ5evcynn1Uqvr2Vxnu5uP8+HenTfjGM+jvpH01MLiXSOSxeyRP3eiHxL6+0c
uumGTEjo3ce0w2k7lX/9pJ59nMzismhQUpxfP+dpXkCcv3s5wEv96vKHTZ/qsezkJtt4+qzd4rXl
o7JliHXq3La1DbD70koizRXlU/Y36fJ5M3w9s8Xbu5RI/p3tmWfy920gHmebWU87u98ut3imeGXG
C34z41veNPOBS+YhLEtvNNDDAQ8PqDUtrRN/l+knw69IhvLzMMqyPfHMbxjBPxGhmavKoi1z7DAi
4D5K+ANtnauLkXnMi32YOXtkfol/hSsFx/IKXeJTZ0qTNH+F06pIQorTubyIfexeTOTYdo7SuxAy
RB70iPZ2y05mAajpE+fkyC7QzASgT/OP/nFw2ZQeLQ9ln/Kee4oeFQ8CxkMs4WJVM2h+PwLjDmVt
qxoaXBr7MU+w5ERJ8U6W9nPVLJSHUYs22jZ6x4vPXEeI0DRZ5hR4zdRWixYYGoC/d9HfK0gpGSlm
2JhB4e6SUREtfQq1oQCcqNVdSKSr0O+LiyDLFx56VBBRF5eGCFD6PF9NWIrbZYVfKJ3rg6nMY1OX
JCT8UqGbA9yvmv84W5rrZaQe3ze4sp0zQ+nu2m/bF0K9K4E1DzsmZZVUpoKzgxe6DLfVdLhmHHd2
OVat60SsSU51DeXV8tfoPZlsEKl5t/Qct3+xXankT/LNua1yjY9umEVKo1XQA8ELySgT2QrgMTtt
u+ghD4FIa3Dj+0mNy84hR4RcJpmh9SVvz0RQuyza0HQeRJkq+avU5MWzABNc9PFybqOcEVF7Hy/O
7sUOtkXDXVhwE0+exQ6ma/TPxAAVrgn4SJ2K01aorX4+7l2J6CIKr7wL4/6U21kYy6z+qIJ8UzUE
z1T+j6zd2Z4LdNv7V6wTy+Ub+2aDQ5PjK79uPoTGBnw4wsEBznNN/jA6cG4r1kh2Os/i5djIzYOP
MinTqaZWh8Quirp4thznwc+2gCgTuGFRNENy7MA2KIKzGg9IrY66QZGTIMCflgJvCFoJ64X5fBzA
gfnXur5nOSCxMm8kVhzdi77HKDCrbqedvjvLrofReZVyHfvgMOoIeN3nAeQsyDk8AiRH6cpIzDWp
FU/DOee6mcuiCr0vfS1ZihBLlv4c/P4gFWzozV4Nw9E62FyZux0nJxm3CIaQeNJbSSnfWH2Hf7uc
3dzmHF5+FvtYhW+qdClwHlp61+eOWO0PNVOiXHsuGsufRb+z/bgXLVlzpH+ervdc68K/1/1fQWVc
Vz3/5EQz0PJ6u5LZw7b4HDdEcvFlLzSEpy0Lh3z0WEhtyvfiSFlSyvZG6V4jPJdMvnEvNtKVS6rM
dqKxaDee4/Amw5/yZorhIyh7nZVbyupwv/9Mh9PfiMbrpejg1fvKd461jsnNtDcKf/U61k79RL21
U8nH9opeyi8C0woSDth6lmEk9ZHcKTRJ+1eRo3qA0t51DJlOZnDIh7egbg7/8X68w23Nr73bbTN5
LGTIlnzMlk9VcVmbZuV/spMVdUNel/hqPVY1Uy22rYW7INxGdPUR5rtu8PbxIaObDrr23JeP8/M4
oRrwlhyUnfulOl61DUB95qWWhfuIjMdmRtNm6eYS5j0eP0PvTstRJEeOz1MnWvA/0mxk8x8wQr/v
P/7J1oGDFg7Do7FS05NAKvf+QFVKLLaIzdHtzzkU3xU/4OMmlX8y10vnuRNi46PxNh6HEnT/biv/
xo+65Dl2NziOln/YBaAiDTQzE6BQ2A///vn/LwK4DS4lnlELaQryTx+UwVK6d+Uong2ALkegu92E
O6/AAj5w1Ff57Ws2/GyRNyJgO8zo3gCs8LNuYk/89434/g4oGD3vEzVljjadoJtcVDLTemM3Uud+
ZX7+jr/x6t8wUhQHAFcq1h/5oU2heP59f3n6c4QPKHbRT/SdTneVaD1daagmGiCX8qNuCDMtpYo/
jeUw97UZlKhJS98mXRWQk5Rin8lztDINUyYg27//f+hMrWEo7JlkC3+8eTB6pbDlrZVzOdhYHcfj
kawkSLP1Hz7ZsnYee67vchh655VKhSoOFjumqzgUoC8wQ6OOv8UR6S/H8CwTwtR6ycmPG8ge6J/i
hb8hsKibqGErodoTNJuitHTs/TWqpMd9N5iyMl/1UQ9wOwdpg108+JQHQHBp9HEtAxdS5dW3Tfio
Oy1Ne00S3Yy3GpgZT1p5EMREjpDEPP4oduL1znPBKKygIn2XSTJGpmbh69nWwiYLH8yvxA+NbZ3/
tp/fTFb+/abC1N6yx+wf/3c3GrkeHIauFKfhzPPSHYkt5TVsTUrCxQOtnPIfl/yq8SGbQgE8yTSe
aAP4cLR1DZi9k1Yn/R3GvKtK87c5z34lqrihraXLBScBjyTvbM7mn/mUcGP/rk4WftDBnjkUsggT
NVUQ2zh7u5usdy6osF1J3KXyodA5tR6VSLJw/6AV2NCEwaY+O9NuZwtVyMeKXJNo79IYrJYoPHFR
UUg+m46iSkgnlrmZQHWd5j8W6O5FCrT/sXSmzYlqWxj+RVQxCMhXmWQSpxiTL1SGFhFBUEDw199n
59w6fbq6k7Qiw95rvesdqLdZqxrdFY+q5p0/SErt0afxxQuyNuobKiu+Q972QfkhI5PWL52F32wV
xTaV0hQbf7ax3uZ6URyw8rN+MgRn7AuQ6L+uHxXT9RnvLVbNC+4unQcLgztRXKOcy7MUqcUsZQxE
e9gDfFUsYb9y+MtaxFf4wvUhqggun7VjaWpeq/8uLPdv5xGjCcwkVtVfsUJzEyncmeIo/i5+xCSM
CHH+Il4IoBg8oifqTnQxhryHWM4cfFEfWXd152nrVWwMzgYOixFAIzLTGXysH/aFZ0iAIDRdjlEs
wdWBPZthe35OsB2hD+D99d2RUXvP2IIPRebgo3+DpJH//6Mbf3sfA0P45XBSHiHQGPfwkWNl72Ev
E7ccalYy1wk1hmVnF0xRS5cQ43u3WOOrvR8XPhJwO3P8yifXdGGxQ3I33bm5LDtfrCkK+L+Obr7f
ZI6XL8g2lpM7X1O/KmLsBoqYe+V9S+8PbrJ3ffXyP9aMupJiUz2I+qVsphyiBKISIakzw403EyUJ
CzoIR3lzSxgks/OmRRvB2yOcScnQZtL62TA7iDD3JkOHJ2ZwiLQgvRrCBsunhLonSPsDbheHGVb1
lNeA8yc4f3vx2voR2awxuQSTHlD2RVYaEURKBOUnwBML/1PQQzXatoAfVo5X7mVriLhso4ag36/K
d8SALFD0yXF2IF5anLcSiljJR1k837rU9Mjecnlf2MnjT3UoCps39qBjiK3r7+Nhm7cfHfGsp+BH
KYWhN3t9tv0WFXyxOnYsDVCQTFvGVOptspfQnFL6DjYJMft6LmZYXFAnLZYjKxXo/HZEu6OkgyMC
YB0Nh3uHwgJRInR9cLBD0/kQlYFvUHOfkVfQEf/LJdRcNrpAmUxjvClcicwZGhdoGCfqXBDYasU9
I0TpHdnKaMK/JXTwxBH8I4V4y6HT4hWjgCX2519dPPL1/rIWqIzpgEdR7D3cjFWWVnUicOTIs3eN
2TowC8cMKZDS61pF6+yAuRU8U2ghc+udXhYn/Y22N/d3xp1UmBScyGBR+lVkR/l6SjXeQcsiIttX
zp4EEfLt2SDTAdwiepw4cPv+TSfhtHa30z1Ev7r7ecY+Kq29KxzgN9VCyGlnuIIkmNksizBfFOEj
aeFuYbCgEZa5xDoVPVRQ0ysRyroy6hNJvSrQMk/jEVXtAVRBAKt/fstUUq6IE2Bz50wP7CxAQwG0
JXjhHHDT+yS+qrcIJ0mXG33oQhoYEIoUqBadHaR2ODTERrkU5gcaejYFVo9IZ+lgF+GkifVEyJPg
/2CxC0/ir/iOT9U3Y1UN0WdYGlEE0nmFykFrI6/pTh6KD0piLo7R63gQf4GB8jIui4nGVgAe+Pmo
DHui58htScoxosR7cF13+3yp2rCarjjLQNk4jM7omNkC4l+1QmTEVkgK7clL8Nqk54hLk4iJ+SSK
M2AStjTBZIFPsJhedv/1LGzTY4Effm/9D6Agfvmgd1hzKmcXBtHoYEqOYkj39knFQ85iTalECNVx
9MYjDCMCvanrQSeqMrjSSxHJTIP8WqS1c9uYlgeScaYPs5//LmnN9T3bA0kTUKUj1ThW2yGWoIrc
OxeICYyPnSTbADpiwE9Yc7N/fJVb1iXntj3nBCiAZc5PE4KYM7Twt3ZOTDcG4tiQ3gUUkyk+T6km
haC5Ew/LEFtwntyzndD5MshgJx2WBS4QpF+3yYw9t3BlBGYeaO6ihAWWahkfw9mP9SIryTgV/6bD
X8Xp8TwFcAVzWhdbciQOPOhP9YPKh5LT+8x8+pT8uvw0wisgGf5Ii7kaUvl23RGcDfodEAP7lcRN
NNPqJUIWHihOJRZmZRn2DE+4Kz3G7aQx8/wxVQGvNxxSbG8ncgoZyj8UYHhOlKMvKNivMYJj2lXR
xWevAGQvfKJarGxPSgk7UP3qZSu9EOeBsqKjVAnNDtniFRGBrVMPsN5Nc0C+E9v7L7xVCDuieGPb
lnY065GwXaMnuztw7E5sevM3yjZUn3OmLANeMgVHMmCW96P8gI0YmycFaIDV3CSt60CgzxsKYFQy
G5aNmT/O/f402cfs0+i2SJwzhu3EK6ykYyqfRPjyqVJ9zVyOIMfrIQbEY0hRrgxfPbUiVIrCQdAD
tTSCQzf/FBJTD74QkCqhnvwBgyXys+lY8Vjyr6A6JkjuAPsRozrZvn1jbogSe7ZlCOtidI+c+exQ
tihevu3umwRO0HG+Ibv6srSWEDBw8BU8aXYGBIh4IP6S0bPGp1GM2aRo+FFZ4Qz/Gs83JYW2+QPa
c0TFLBS2CJwVInnbPR9F0V2lC4mLYB3a44IW6thWLbmJrr+gAh7UO9l+bpmd2CkfyWXE8FrkKMwq
59M6su/Kh6PoerIGl8KYju2Tp10BRXeZHWVjau2S1j1CCOxvK0WjajaP/UgqZiDKuJdXbGfwyMtl
w4GYP9f1/Lp7AOn8Oex7M3dIjdkCGtoN60k4XcsGfjMryhra9F6ec7A8xSzBOYhWpFR/iCwwor4l
rITNNsGoYRZ0TOTZ/cuN9a0s0mGdhY+Vak+nJs6/6A7vdAlsC2xbSyPqHov7m7ESxFFtcTjHZK50
wrDCYPolmpTq1Is9BAptflI/CVlmQLXlEaD53JE57x74DjVUiZfysEie5Gdg6jDhoELEOY8gxG38
hNnnLlAxmGwd29nms129MH8QBSgFfMmazdCCwhXqGE2fPeTxw97Pavak5Qubp5dLapvdYqbmGCcw
Ho8ERMg9KeDR5vUOm4XZtpsFgIKVLVlOBi+QDwnRkevhlv52YJ9qF9tgXA7v/KYsZ/D1mHnVNkkf
UYdh15J69a1/yzcDspAxzD5mo5+ti0QsP2ZmD9MWcLp9K8IJ/hMQNhnjmOcgtJAXe7i2Qf+ZwTk1
/GpydJY8zWm3+Sy8fFgsMRSJpIDz+Qu358nzGiJzYgnT2xe0bs5r86B90CEZG7jmikp7RSmVSe8M
yBpggHqPy77/OTWry8t7wYGFvYQOGa3JlwaxhK8A0Vp+oYWssACMRNqp4cQdf68+b3f2lv9esIK8
ys6JGk3Nj6zhQpbm6D9EvuBVEvDGMCfb55dlLgdqTZg3lRExS30duYj0bUwmyIRnLVV637KyBbA3
0fDwJJuA/YuxwwPp4hfpO6w1DOThB7b7b7Y1BnE5y8YHhAzGFsTEPHd6Osxpmtmr2eL7E034Mek7
lSjV6by1JI9ikjmVpsDBRnKfb3l9NluTUbrU2yZxXgrzlKPa2pq6SDaoIyGNaiH30+a6btp9ixtF
g3VBSXwPiUvKj/kIQfOInFMR7Us5LJGwOlDPbfabTy0Fqaz37BZRcI3rn2nLcDtz7/T5ULiXlxyT
hXJ1RXPAPYjqTuBv7AZWQPH2OqqQp6iH6WNYlJHK2nvuYHk5Eo9ms4LBG6DojSUUzixoSS+aEDjK
1P7n4MAgV6CNZ5TAV8/CbFUN8QCPGfbknmprmY+dQ+MjTzREkYfCN/P5GnlKnBROkH+hd5eXU9R9
IO1mzvIJ7TXpnB5sJfdwIzzmwiG1OC+ccgdksgQqcHKAgq0VaRGD4xKVe4+lFiTnfFv/Ipi279Rv
0UiINGz2ShYE5ztpZqCxMyIqMRzb3fyZYReL8VtaZQBPMGNgJkRU47myfBy0s9OurCMLB4yh0w2b
rGzBM4A6v8KBzT4+DvqRig5UiKqFyUF7YOhMW4BOTiaUUdpB65qJbC7D53qhSkyhWOUu2DrzJjXU
FzBOl32NeXp1EEkgcMHgC0yhRNmqQ6tDAwJG9XSMejWq/5gBuuVNrE1ouNkIXxZe7sStELLDov8j
dkvSQrh4eloTooaInh5QFw4n5HHz/gR9jSnYK0pFiQAiVwxcne7HGlfXuC0CQP/mWJ34nlBNI8aT
PGpIqOQGz8RlDvYikRH9WxbvPVICgHQTlIb97dTFLImCF0xlDJT/jvrm4nDNUv3jkL/DUuAIepN7
W3A7gGru5lcBdQpIMj81Tq3E+p6UIIh/xJdpuxHqguyT0SdgkxiOCsHq6mqOb9qnLozX8WFXP3nF
wQpVlsC7R0qdBgfmzyYbYzduq+4AgVzTgcJElMxa3bBrH+iMzwHfhQkhb9kL9M5+IPvD8DcBxYbA
t4ByXtZrBgbobuj8i95zCEpAEBczzZijZGRxvgtYnbWAOQzKK1RMJsEUPBwBVghjOgMysqJxbVUx
TGqlp2eZbQ0X8zkcAlx9j2rg+EeeABuZv1E45N0/lOCcItUDnrsSG4iZNjbBOIyF9foVK6R4TUQz
0pTpLBN6+sASAIbem3yls6MOGp2E2loBPGeXF5UV5Wn9Ib+xMos95VI4LCnctTjNsJLNa+I4IJt5
9z0rLETKteEz25onDJjYxb6Qo0AcdTRW7CXr54tAVsCaIz6PPoPw+8L5VMOE6EQ3iTyMoVrkSyiL
K7dU/KIvXZJyGNbrpEbyD/QdtyiMKtZyjpNdUbjdLbifG6Zc3IU0M/Qc9ITHfMmWENxw4ns4Lx3O
/G1Fs+BdlHcoBHRETDoojflVab6v4tCkf/DGv3Ttc/9Jx8lcEmFIzrgPbrmDMijWG1ox8Cagpomw
R/PszEMAg8eiuSdMxI/oP+zkvG9Fd4VSBPjIuR00NbbIonyeGPIelZRoS7c65Kv2CiJJas/mOHjc
so8QVwzsgbEvoFwWteCMgFoVwFTx5EMzRC/vcWITUp1qa6LJmAuTINbZVAI4K4MS3q8qRpQcpzT/
NqmX2rS9LiXwaTyQWVrwp+l9URpfoMbV7kStOjAf6oXOR3ZvyPw1Ai1MaFqcR7lmtnPjYtUR/iE7
VM7TnefwHFglA0RfnbAufQp40gWlEtcjZWrYMlxCn+zR+zMsN5j9mYRl8d8lyPBcYAPEimhcpfS1
iFlG8annlniOm58ermJDJBKDQtUHXGM4CNTOxaU/g8GaTtvOm4jX47G4uWn3obRLTNZ01SYcSpId
ThRlk4Fj8eJeeijI7XPciejd4bZpG99kCVNizPiESFmlJhVJXCjgr0esPel0hS8sYF5+4vGF2ZSL
gKxp0+SyyzsYV5dlwGroYGRv2hCaZBouFTO8X55TuAZo6Vi1ohsCCMjvxtKs9zz9uE0AYGH4wfHz
VM5o8BgfQcvjFWHQX9Dw035Ma5ZVzkOhkzodfVfullo0Pr+cAUK9tX18kFfeeq/V+b4zBteae1kQ
zwMrpwxbZM9A/ff0eZXW1aNr+ZHmFwxf7flhlEkgsr1XTOL4gJmQf/64bTVPmnYJhjzdr2J51rvx
DztEfaC15l4HDgOT3WP8I+guDFW3veSaPyNN44Ebm4L7ZLQ/PM0MbbnEgHqGj4mitaOUbels2IoY
4cyHL3lKMyybkjPwGb58j9gyfSo3zn1VJqQW4XS7PWX2coOshjxpW4TPPPCNEicUdt0hkjClhu5T
uE9kRDy70DoGze2CzH+UQbWinmO96DUS5TiKBfZkMJhWkrVguaFvmAdMXVkrKBfgJNBWcORYqCWP
6w7Ton32eQ2AO+ijkC+BQsCpPtubT3Y0KHT1B9PcHLYXnLw7d+5T/rg7KVsiVK/IgB0SluK5xjRW
rvzH5f0i5FVoKRm5aWl6zcJidgT7MBcJPAxcxcF66TtyFAjvd6HbB05iBswbeszoIX8RgM00zEsO
WaKSc8qOy97GU3/Bi5XVxVhqOxBfnitw6rSiV//dIwQ5MmcSRiWNnSKi2XxeWKtQ2zCTFQGayPDh
E1K7uDKqf3Zyrk2lEIXiDYoDiQkf7VSW4rP5Rl+DrDj6yyjCF+624deZvBuYKZ8YC/KhDBhs5eGJ
coyZM3uUiREcSKGufyssuWK/YuSqG/TcLv4oZOsxvcXp/YEBrdjFNyLzNju9guTp3vcvli3SKglD
w/0EcRRN6CVgB3Pzk3KGHeGJqRWL+93dUwRaS1za3tNe9q0l6PmFdRUMncQ+XNMeGNS6hIectW15
2fEV+ZO9VIJlKv1ZbeLlycP3OjK+dKyjRQMxOnN/cO74qZopxJQvOeRq0Ivzrs9Q9VlM/ZurfhIt
nbkEvMJGu0KwttizqlD0QfN1vgF3PTdO/9w3v3QVPBzgkQ1eHTORGdOlOVLW+aLeNcSQftDGPma7
tvQX+bS/z8P64ZegCCjOb/imAl7fULFNdCoy8uRu/m3pW6OpAnGrSozd2gf0a+STAJSz+jfDxuxY
ZOtqTKvLhmH3U6YVXLKLOdnzs7kHUG40+w776+pNMOMIGyziM4LLRDlvr4RqrjtETk2T0kUr445d
pEUyr36wtiLQbIAmkdte1IWCTeyJ+y1nUZOo+8wdOjHqxv4FgZRYTfoTHqiXTWOBEHV84jX2ACWG
N2etoKo1SjwcoQOBQNZNqlMUyRqGRR/KDMf20AAYh7vEo5xHWRValL+SW3dhcufsmZADX9S11ddx
xJ0ZQMTR/55nQ0AvBDFzgo9AJqgNMXXNwv7rinGtYNMMDg3BFM58GXoYKPXVBsTjNPIMOEA25gI0
Rh/fnwcSFb/uKIkGAmWwBQYzBORdSAyQoJvMbOkHmB2qn/BsE2GNFV32CFkJC5TJY4UjvW84cs+o
IZQT8dAzC/DbE6HVLCAuKxQssbiQ3NI43rbDumdyAr9jxbvLr6BVPl6QDaAdQr65ZWuj+2IqjCKF
EX1+W4mdkqxIPCB4jfbziRrpjafEb4642Bmh9vvaZfBqNGwNq7awrwpmSXtsPQzYqXWMggq98oWA
gBsPDVNmzCIOr1hz/uRwcy4lYaya9/xienfpA/lfDq6zZtRALCerH93QJUCnKT5PddBA6PS0ycIr
VKz5ZXdWY+agFx4AGSAFHCRRhZU8R6FDTUXVoOA6kVqARYCtftM4xtO9NgxghxCW1PW3HUWlN8d4
qsZVxoyGGXRu50rxXGJU9W1e0gv6gB5OQetwLepf5eX1ZJ6D7bMBzv5Rt8zVfde1jjIrxNyGeksF
ZIgQfjB1W+J4SuV8etADmFjZnbcDTqK9WxcNSCL9mKpXNmWLquypUBRAxmsM96DVI0vBLvsnSxi5
sy/DkGYvf8JVVrsvuXifP8HMcDFhYHfDJRCHDTiEyuwnB7ftplVBvQvp/xWc241WSMsZljn515zl
UPAWuV4N3HAv4zHqp/TO+6n74n6D0DEn5KDDA4HAIAdMAM5iLgeluknaFQQ9cO/Py29/YMI6ywFn
UFqnDfK5uYc/grUvOP9TPOIf99Nd4k5FS6T9k/l0WPmVVI8lGUrW+6sBWbphC9VhEsLH6IDaTEAC
kTklwwED4qTY6wtq4b6JoJowU01Bay8XsU+rn1RT+JTQK/2opyfn+beYw1Uibrbg6lHoaQc1Z6OW
RndqCgcPAG13o+Lg9EmFI5AAa5Hd1pmyYfbQP7yhcwd45Ai1Am2k6wz0nGrW/JHRRTC2mJ6ACvON
aC90ZFUzV5vTiYB9Zmldp12bCLcmZSd5WE5XRQAO2kKd/xQwQfJi3PU63skQh/D0fG6tI70KdZTM
bHlwjnQGZ9yers5wZAfOTaoP6n0KBmk8R7UUzExlic+asRmtZwCDp2G8DEPN9M7UVhP/utNttAjt
cMCwuKbYfoyXdPx4sbxW8puFZyn+m/3Tsh9gBMW3oN5o6zJHT872PGJDez5k/cEQ+q+oKyKMxWfA
IPP76I5YScDn6yBTZ+UKRhVxvDp65mfcwXzgR022GcGF1n61u2xPxoMkNuj/3ROpnzBmou6lzIUe
QrwW5ZmcQEdW6SPeqD9j89jsz7vsN/ttcRl4Na6OYz5F81kM4ED5UJRAGMGQ4m1UXWAbw67v76h1
Rugp6IiI6ZzR1TA1flx2/SzuNvc3zCvQgRyEJKE91WcX+jLTA3rMqdcWQM/zZXVdytDFR4YUfdjh
EXUfoxkUwwVxwLfynfkxzyVF2d15mUuTGV39r7BWGmze2y/M8NFju+uOEIVmeEIIvTwTAjRh4UOP
qIsbwFWi3WMtVbE8PKuHR/ut3uO+XpdKKCm/0wTAaINk8MEIvBfylce6tSIsCbt+r3RJK2S53gw1
w538l5ibgNu8YcFpJH+Al0wXWtZxpbAu5Q+P3r0nweDWYCFFTWFM31Snj2zm3F/n5dyKZNNTGUSi
3bg8PK5IiUfF2bSQi1w47rLcSNYWeSr0uQXmD/GYM1if+VxRaTnOQVFrbMjt6j+RWeEPF6ZtZxh6
SGPrJck76hcFKJpRrgZ8Eu3D0PFx/q0yYS6OqrwEzL+dNWGQT4KnQT8xFWkHWnd66E8PFU8HCraC
AHD2nnx+bsRfrVjpL2JLLMeScZDAo3DLb/hM1xyv8JobYxJRlRqoJr1djxj7o+DCOYUjYgOFondG
WmHj8/LSbW5RnBQo+KQHSbB+2e6uSpSVEJTNWO9SdNpk8/aMIiGP5z6LODHCsvfE3HmO9X/SPw5q
taNXwZcnyNQIOcZ0Wb3kLZzlwXBVDNZBpRGGanzomAe6xz+Bzvv5XDy+qBHqR6Da5ao/8Oe83sny
JzcjDQvr6PXqkXD8PDHdg+r2gu9MZjXW9Hp066CPtYUTUdEwYkLSeGbBVNAsXLjH6MtDJjHWjkEI
OFcdQ1r9xLxH2BkOPzUNorxRdqboHvimHOp08hYmeUxXUglXRtTtVzqDDBQp+3f/EbE/d0+odshp
e1N26maWTD5hV3fgFwkEkjyE5bTR98V78T1baXs1ET8KJhC+gAzeKLzmSROLUpsNpTmyoCIbPQc5
jKv7kfYU+iIxyKGRnGP4R5hHWEtp2YdMfJhPIghXme1gGBmhWdqp/CCf8HP4GX8wCN0ROhmaRjCh
dcoPE4cD1Mmb87vpgTElr90jxEwzvCMhQsoAwiUTgMFfteCJz0Zkxdqviu1xFSnY5j6pOSJ5i3MI
s1nomQyW1O1taWy5iyMLefUWOIXIx/KbY/Lwt7ksHtE5OSfGSuSNksoUM7IXLbgVd0TPtULmtNXW
eqAHJoFz+dzTIFwJpEvIGKSIop5xoxZIS3RlZ/8XwyuyDT/0/ciP0YcjIvlUdvCo4hrA5bIW6ZxT
CMn4UCzrvRGWK2AYpARJ/iXgYzH/agi2b35xpiRV83WE/bq/B3NC60c6CaakUkpo03oMnn7N/N76
JvYSJygczvttuRzjDrfj615QEeAXvOx8iaQfFJfZ3wA4LagLeOeVDIfP2Ia0BywF9o8TDRrVCFKx
jZnSRks7OWRK3sX0s00M6nWPgWl3NJnguxwVvCJ8kUmFpii10hKyBlTvE/cEceLMH0NYDvWRWyok
4JorSX8gXEUga47YE8yF8/I5MHdNrKxxl0LWxAg0+9Br2jFrWw4fnSsPS2mG8773oDw3kF9jFFu5
1maeloGcVoES5kERv/w8NlIpfPB3oKH0kZxTJFqRlIAMxc2qxf78vJIS8ZPS25QaePDY4xaHS/dG
WbBkOOWPmyvmEMEsMFe3tyqpkjzREzORUJv5A+9CNkmAPVqUxbPAiPOgP954TkM91EIJna2rh+W6
XN+/xlMVIKLa5+tib0IR3N+CXsyCF2Vw/pqwtUyNtIq1zRiWQUen/PM8FsHIfJViMR7Dy+F6KAJ9
o/sMAPnf2J0PeZzH1tvlJKePo5bU0TVSPh9eR7+xemoc/pVq3b1G+Niu6DrfxmUW3CMrucUS/9/i
4VQwegP2/Gpjzte+O/Gyf+euQQ3PD7zCGR1NPNrTUf3pTg8kLZsSketiOl4P9xOCoDjfF5TAh2zH
TN47rzR8ZA5jaCXSZxXP0p7pYjrbKb6yefkFR6ts5J2cvvDmvAFgbaff57r/4FSfyeneaqss1vAS
EsfLrrJS12ow/7uGr43CeTGTx8/NWjy8PFDTF6/IeRhddrw6gm+4zWJ1Pf9tlkjct3LQUpZgxrTF
UDZooglRJfQ/aWWudLcA6SiiYqkdGdhTjKH02bP2UsSu7kGx7WIJxxphEXMnxzZoMMhgytEFcOY8
PZ652Rw50rieJSLIlx5e28OhXCJNUoIRYw+0wTg3JPDtExnQ2qIbVyDRtMkNVW04fA8RtZrMR8u8
7HceZB9VkgXSVlpxZ6N+4g7lHsVvdSdtx2hcVn/33O1NWpV4qjFpTqp/0jZbl29MNYd3c+4NEdSN
dwC4ccmwsmBemn/moRLd/hWbEa1t8ELicLPLtznubYBTCa/Cv0+Kt+6743Be3+OyhXJGpci78c05
6e+LLDA+gL7guUlba4vDJ3f+AG9IWhl/f1be0bWFIx5BkQblrEzM1YA9wZMCfmGCAvMKa4TPJO4W
LmPeJYZ9gZbMghzlz8XDnczJ9xPA+vqaLwwmxcfRfleW2AbjHc1soPKy8PmVQZaBAfxHB5qHk1vw
A/d1u5pvaP0H+oeD2NgqwVMrtvW6/apWtMTWrmZXNHePA7oCpu9IYpKCi6Ats9DycEUL9aX4uOJc
S6shur8TQSJ/tM5s1x8xx9BAOzFatZ8f6/pbhjG7zjzuStdwGMFeRS43Rg+EOAKAzjb9qdg2+zFo
7RIrqNzON3/sO/DKhQHw1bpsfVfWkudC24E7fpnoPuEqvBUnMkrYeK+wC4oTO9jq9v5grRP2Ojiz
ZCvpI0/l77uvRo/dnBCGNh0SzKx3avRcqt81MnU5mkUSi4xOaMLNK3dITgI1MdiIAfVC7nYGaVqa
A6F2wYPNIV/WayOkIYIT85VvEUusGG1Uqyv0tOu+/YJ8NbJ0AULlK15jIyMwPDJ7bQ8ChOIfregj
JpxdMUMWUw8IpgyVWckplwDu41f0EnASTqGYzWqCipSFdSDEkswPmcccm87NfI5GkAOhodxjrGyd
9gAMmtCdNoHzedk3AZU4asMQwBMhD7sVLKhs0eyhYvKC/uz0OEAIw50JAsLzDUFk5sOr4TWBZzxm
xTaSBHajC5kU4l2nE8La6QT6CnOeNhtDOeisAPm7nvbsVBwuweGJWwWfGeoGspNp8TkwwQMjAWBg
QcBvji4vFiDg62eA79if2Bh9A/n+oloiNCVZaaF9Twk9PsyAbv95ZzvOfBhsEMAcyMJMZvItJK2X
x584lXTNKwFIiLQ8RkSMiNdZwiEx8Y+hui+k1EzZSVGynTjhjFCLLwqAa8BvcMLgScIB46UZ0zI1
mZ2EYTlbkWDC9gddXmH5BS/WhRLVxf1B8ZiamD9s7w6XDkIzNucicgNEFtrUatba8C/ofzcoDYvl
bSstEmBJAscp8MXPQdPks9iQEPrDeHcIyROqX0yxcMpiNnsA+QMt4KmjmQmFUdaJro62DfAFLAub
JIfpcaJVHsHTGS8leHTM5H6nA1rGBxy5SRwuqGTAVQSoQ5fAC5k/VBd18MCaH/TkdRTq8y6uVqUg
sAKRItXzQPmEqAX5wMM9JlJ6W/HpviAqiNXgy0zrWPsR7AXV9uQvQeJ+xSSp/SYXpMJ4p3WCFnR4
MN6LNU9maUkQGzHCN8KeCJG5P/f5zIKYQW4FZAzpOLPrNbRzvo6+anS+GaJduBGYJjIQE0AhysmB
t+CAzzNRPHHaQOlmITEAcy5tUkNpzZhOIpQ1/OeJlsN9MV1OhbMzJxZ05gCKBbj+QmCBMlz8e2Zd
ywbSOcqA1RGkhh0dAkAMG0c5OlQ/FWyQu9DWdg4R3vhy5C4sm4ranVsNcqTgNA8/MwYIdKsA1dCb
cY5xzutmf1uVq4bYFPAqbJ+ZaTNz8TlZxqk/nH8B4gEJmYiGTAS5LbmdIfcx6tR5txPuo2KixzM5
8Xpw63h2Ji9f6Q+Xl3Ma4ri8fnHEpAePFfzpcSxQNxR5csD9pBVv1PcbaJQgSuLWK/GV476AE7wH
fBMnyctObLlA9fiZwRKGPxFZEeN+bN3JLXhgIfjk+WCZui0cGiDO+ACVa6Cb6jGfgiFhCGM7unRm
mXdeETdnXtY3j4BGBJ9T0BGCUI8LJ3sTJDnII2wmXMMUMHZk+nAYkbcRvRmhTuE0Dl5pIs0i44+h
KppHiGGfPHBPwZA5qlA2+Bj6iwVEvIYQN0V0/zjwVO8EbZ//WUZsbF/YMEUPgq2WZ3xqHJ16QVqS
nOucdVLZ+aQs7cuC+Scwtz1f8uBbfh8XawNu1ulDYuXlqY4np1+/EdEmBWwSBpSjP0uTO5CiEJdd
/93YdtCmVNHdcdC0cp/UMeAZMDMQsZlyjwnXKvcCTqQtIkytqNgZv7EyYkd0upLKLkglOGLhyzn7
RvFpZ3gAvuHQahcEtxKf5jUb+Augu1heOV/kLuGmaIZ4QcveZanZX+aJovfjbjDDf7mXbbZQmKgv
asObeYiUV5PT7s1QBpNEKZR7+fHFsBXM5d+Z2178sv7d7zbElEW/h7eGSTdnYsHQMVu4vMkHYVuj
a550aK/OFOvclW85g4JFA5UWX9TFgPOCMyNoBKjdzz9Up38AO9j9GuMobFC4IxnAw59kVLV5ONm0
LmyJ+Jukh+vsWyAty3yvYJrx8+Tv9aGunCzFarvar55Qfl6Ln1nauS1mKJUD4wLLZImwX8xecuxq
TEf5zR1sZLg0W/0XfxqcSd4zBlIoYCD44aF4D3haI/6kWYvjcZ4cn9+nyhMf0ZxwpLdBRhhSpkYb
3EHzQAVYpO12L3vGD1b6lOP4fQf5b2dwutlZQDXtS0h0LY0mDx0zBwPvb/aOI23WTADKU4jqGRf5
5yE11hR3VpR+z+xyq5xx1GPCVNMCHNhL2GnZpeWl/lMHxGuMu8fwNZBVkwil1jwaTzxB02e+zvEp
fX5hTM16asBCcIcHvdcIW/z7/qNj1MjEz1ChIk2dpxANzuoNdNwAY7ZCS8ZGUfUU2Aop1e5ZARS5
69AFbmZ0XRfLM6wEGrA8as2oQp4MT0rHqSBgWz95RogTI1scgkIXKhvhuBRiznMl40HnE94F5QPT
BlfIIzG9gMAMnxIUmCw9TDe++ptrnv1ZjTj+MdtDvDZaeO3Lc+G2lEaqwur8uIbA2PA4gXahidAW
Xz50lT2r2r7UdTW95VpSLHUWSKQKg+W3qx6t/RnbuO/5v2Ee6mS7HARXCh8Adss7v6EcF6RP9WCy
P51FOsYGlKjO12jrmyxIRmZLANTdcoipbgCegbHwtUXnD+Flj6xAxRcE5Y5z3ZuXLZRQZdmUX9PX
XT80+Of3w7YJqrmDbYXm/b0togSnUJP6smXMl6GMeh5uON6xehOQB/QW3vot8DkU5LnPBIjhNIeH
ZcD48Lt8jWlqOuqoHe0qh2TRbpuPV+b0uN0o2571lWZm88Q//OINLPxmmZYhAgKMrx38R2wqIWpg
yJKPcUl4odY4185muAIXrcW2medjCLES9awmeEIfEtJ0UjOJ7+tgCqX9W9bGQ+FOt11de699f6Y0
eezL7b3jt8wXbgXEsfxOXwz+y1n40MKhjCG85j43FZINFmTmallCEDFcLBnpEJXqC6gg0TooC/F9
/JlMXIuYVmM+EiIcA0F+Bq/Wf30XPPYIrFf/6veKDNSbk928vFxf1G9p/FX5poFXpYdRaXZZ6Axc
4adgl6S4Rb7DNIJm6y7ZzxEnnwMBhYLdObmeUaJ54UgB5vftedlefmq6Qzb2voy67v1cfCA5m7fs
bqkpbxvMixZB5kiNq1WLSWKe8luP6Ahrmq8BEFxyJ8VTzI363My13RkjTH2tKCwHZ/Ii+BfPpYEN
9vLhcxluyXyGrT6jVi7OSEoWaQ1vvMZdZkhqkyK5E2PfOX7qNlg6vjIXfCUvdqcjKIVX4ppaenkf
WWA/5r/yB17tScfci3EVZFlrVQ1BO2zGelkVh2rY37Jtg/8MDRRqen5RPuqhgXfE6OuuvBM9fOZZ
mEGgPxHtVpV079DfC+hY39gmQNOlWWy++e3+bq6sVZGoHzpEjsX00XEXxjoRF6NrfUlXqOP2HcbN
zTHv0T0CX9VXeaJZjrlFiL81V/y/na27b2s7SYuZtmiiJuKlxM+Zq9k6fzP+x9N5LamqpmH4iqhC
kXSKEk2Yw4ll20pSRDJe/X7oNTU1jtultiL84Qtv8OsDw3VT3J/LwpYACnOJkKmYl9PaUVzOfDTn
o518WsGI6SbZ9EurQzAKLvvigzTVKZ8qbu4M4WD+lE4077/hQkFCsl+zygLn5haWbFIJouxQOnzq
FEy4l8wvFohCXuV/LBDu+5Y5zx8FbHLufMEzW9iv2AjreZFbjcyWrjHbtNeXZQbeBSTOrLgFbl9C
eR0zp6+Q5P3/p9IiPkSCQQkFSgbwEdRc0ZuZxCyQklndwtxKwQ1CEGL5pX0CLpFNF339kc/P+6Jg
RMKG3AwkOX5CYzFPJ5hxutI6uOv6RMBzFy222nz1Ov22Ik6VdFY14w6Fv3irjuapfA5LJCFALFRW
SF5P7BzbQ0yZkOCu3aFqNq2tlj6dZmp1mjW6OHqx0Bo0sBA2liaRamoRYrOTCP01PHsJVh7PzgwY
UsDo0LtZEDsUQ6aeLRAcpvaAShKhE9hR5CuZ11+wFn7x0ZxOu2xGXS+oJnJ5xWg6qHcBWw37mrlm
jQtMEY0EaNngusDndYC47u9Z8D7pmH3Ixh0ZkVm4l+xIYAel9qUllnf3cMnMyCPD1ngam+84pMpV
NMaXGGKi3fAr0fObLhu+aM18HWlvsCZvX2gI7XxtKT0krzU5qgkXpDnSF0kfhwz4RmYYJejtcbov
gHSxU8H6Mlr8M4ar+Fo2OxuTAjqRBdKXE/b3Hf8R8xUmH5vPcHJ4ggrJXcWY8ZK2GZcvew3vFLwj
BrEQYoaT7+NUg0DH1SSwD69tqm+KvvT0m39ByM97XzHVeW9z0ZUBpRixYdhU/1ZjX1cntYAWpJ+X
6+5pVdSA2+E24QO/jkYnYiXnxCDsORwPzY+x/X1ss9QWj5qR1IYvIzQXbBtUS8Y7irHG5SYQdsgj
w9ZtvyWf73CZ7YAN9C/fLreTH/iGj4WVObrpIyYH5zrtjDGdSaN8JK7eLVn8iL5UAhphsJVQmIMQ
Y3y9RbwPIFx5ZW6Nx3lueJCVDBqBy8wcQ48obrXXjrdia1WSnx3y6QiW+V2bAPk7yOAnxuEBl4g+
xtJJSCcylmiHxsc/67GgpOvRhSYAC9F+uwrzIZkAak8ul8/M3otRNi9eJ+gBPhMGvJU9osAbo6a/
HOTjhMOfBBg0ARmjdJpA9DW/XnV8gWift9i2soRB97dmXXOQbcmmg/aGCTK+oAHPFlAzE1+2vhuq
duMzpQXpnI7mqkkBk3j+XJN6QlLdJ59VaSZuhcMVWpIGKRdxSu7ePKA7ZnUco92yagjpaXDZ2YPB
L88DJC6M+OfFcL/La8pZb/0hKdsAmVtbKu7MvswJ7BadTaAdxqu0K4sybUAc2HFu1bmuTGog4Tk5
pWpLZ8wVjMFg+7XRSHWayEax3zJYbTxbB7/rZkSkhqehSa26iraskdqjXK4RWL8GE69EV2PFkj6E
PpGOP4P9FqOZ169fQ0YC5IAPT+UGtZPEprCX1XGCMocoLYrKFc7CPXeqqvc1fKHjBcvuprLJx2cG
n3oxiUSbiY48NqAypmwLeLOYfUDogH+o7Chb6bDsKNvvAjAUcvsj4h4bDlRMVODWg3zAFEID9I86
D435VSsQUj7JPDD97FXahz5rpa+9rlI+ZYcyQTkOOn08qpJ19MU6mt5Gfm66o3yZlmQwHyCPgcyi
tkxgjb1pUGgDa/S21C9lpfrxjE5q6oAlisl88BU+4ZBJgCtwc/KRWzu6dkpJj9+WCNja6lRz0M6g
HAvrUaj8/dUA3U7szyGva6eIqjLdeScGe+loQ9X6wKLRt+LbAoahCPdBc09rn5sKeq0kvX0qy6E0
zZbpdxZBHtCjk/bZSWiFk32hKERrHQYyIBlqeomhRB60mBRVPn7W7rkJFVeeIfYxAiUInL+0Ad41
Zv4L3gz1gdTvAREcikhtvr2/Qqerl+9Ym1Q9TwfN/XPzwbLLkNFP+pCDuqXkxHtMvC/trxp5YtWn
nV6JCt5wOBmGCAtPQsXCYaW91qPta4g2MDaJgw5tODZkDfJB6Xw0+q2fpQS0Bj9hXJlblJE6zIob
X+7sAf2ZFS4xOB8tAEIZT22KC06mTPwX3ejnLtXH4larvZzFIB/79Jvpk5m0aYMFpl4X2fQ0zSFT
lfSxfG8YA4NFVzp3dJpCPJuMGG8feMGQBQ2KSpdZDLSiOQ2rlaCcFMNejkJfS40f6Qyj6Blag0VW
7UfV6kWxBhoRYh23K2xlVpNmKmOuOpjYWj1lNzDvAt2ci6khpQgrcnzn4lTkf8TgsZW0Bo5PO2Je
4G2OQmGZ3TamPEEQlUfL7EdXrbuKWHk5aSsL8a03tl0mPXR64Yz68RYL+owjjrzQ+siT5xLJK2FM
FDyF5z55Uyinn+DQTKBrEVr02cyAnldglx64oy0IU2zFiEGiWcR/S6+wAFaZF4vJRCds6H55Cc/i
hkXByAjoCCFAFr5DKGTaqmjmg8ukySyOQFVIwrBfFSY1nhPVXPEBD713IRwRmP/tDiJoT2Mfr0cb
YWRJdMLet+hpCediwr4ev29VYPKAbhuvMY81hEkzFi1l+Cuxq3vJjGVisJJWzTF/xOtcnxRsteUs
JdiB+wE77BcABIGQ2hGapeokIXcbbUt8KwkmRxk8fmK7aPKd0XhZM5vhPDd34vRqNIE+tgPFoO3L
0u/TYEc/VERXqXkZ+WpIMgZ0LLm8PWUrqQ3oZ7EkDeBMhBImGLFhRSYBM+Sddkyh3iTUmetrAvBo
RRunANKvAOdylH0A26Qvu9spkhld/CvUnkJjlEJyfiLRKwVP7JABCu1cWJLIZxy8Ca3kacynH2M+
6VEHsvWDDwYZG1kYWMIPDJb15LUA9lyAP7O6a693SKyHij1rA7w6AISf6Tua6hb6BKTV1TnbkLsD
ApWPYKPLwQyMp05eYpZsrc8hbo3glidaM06tV9N7AiFSdBZT2JCE9ZTLSff5CsLTCNXpdnOBI/Q9
w6yOh73KQiz/CnS2tcll33zt/EV6lK6HKsgX7+LJFLO70YdwkxWBWgJ9pQ5M4+A1mjYjGeoESlzp
9vPxoZ5paWBpHfg0QH5wYBBhVevpCLZMhCjYbCDYr3onoHBFMTa9f1k2EwzRQvn3RU+chYF3PSur
Hc2+GXW77gpWi7oWHclmoWRTTnY9wjOc3+B8Cbi8Ie3F0r/T6Wo3iQOZtB4sWK3FzfvlxKeeL03J
ikLgZ695mVWcX6+fr/hTXSXryVVIRR91rMHFQ1KAAcEkBJosmq+PT3X9VZI1Pj0E9UYAs4h+YrrS
mJsUCBsu4Yky/+ufeClNR9fXWqZdoC+DYJ4VEHrkW6TgOTxMf0EiKbGnQokK6h2w/WHKxtaL+KYx
aSCh4jclQ2KzKiREytfNIdrk4hEfJJzGm5HzWYbx70DkSCnIYWElofm5TuRzW5vByCkFpwQQ5+fC
L/CZgBRAJL5/W2FsUvYX4UgaMJZxaHnr0wGw/UcjM3BG/iefZjf94sI1bQuvIADFJ0F5TWn/D/tV
wpPcii4Lsgx/BjgvV97KjS0o+6cGmpGYNlb3CXir8v7UE8A7VIfZejOSHTst8QOy2JBUaNuAYQma
SAQhYMVTDaFGahcoxGzTRZXM0peTz7ttQx+MRE67hlAaFQNPtm2lQBbsTafeB5D/fHaOXU25xH/l
glEGqFaX3kuv83aSgWZocOFwXP3FOzpArgoUa9O3XOjuYaIh2nRrUIEFqSuTeDkqYsUT4ZD+okiK
VCZQPUr7pZuBL8x/eIIeUxdsR/jxUdljqcvm4ILgEQ2kh4guAFIE0C+3FA1LOhOdI3ZuZ8fEGcw6
Yr77MLRVfzpEm7OlajS09wBLcaqOV8LECW0sQSmousIPojUOUB0b0TREGVBWABIDjHDganM4Q/1y
MEeiJPGCYFz/0O89qMU0OqebxKSz1W7hIkN5TOVZBaGVHXoMBRBzm/fQwwOvkI9Bw9KORwXT7jD4
BREmguTD0pmOJFUuRnpCKYx2PTgk1NwdmYQyO1B+VtVZFnrVx0TodwiXFqF2QKDQ5wmlEBsy3511
WUr7FoApTBSGidwjCiGvMXBgwWBcS0ldiv3uR4kskW73yAlpeDP2HzQIwFZpCV56npb5cLORVqhp
RIE+VI+vaPyicg53nx5mcf2KPrUxQb7F8Y6Z+RkLS9hM6D3OCCuHvdYNRSbq61I6i5q94OP+qYOz
aLw0tiVQW6KB5HWmj8mb57r/hDX1pQCjGVJnRxcL+9Ub3sisP3vQjFRpPvehKaORgtcw42IBRE36
zVsLJMFl6FwWF+SC5tVm95Zn9Vr5QbMJU3NaDAuuQbJGDGHxQU2AOnkzg8SDbytq9VgxOBlL2+Cn
uJzqZo7QvRp6UjMvVE+liYNvVO2Aw4RcCRhn4Pe4PNFAdRUETYqPnWa2bG4DM2vHNfx07NZclN4b
KqVMIokC/Dh4OxKhbOCgc/8Mwcs5Vc8u+TMnwGQW4X+YhLU4LbEfEi0Or4YsAPAA0d1fyMyA+sEI
ctb0X2WN1USXutXP59t/p3BqkIzHQPPOZilVkwZS46LdP6OxhE5haiOaOSFAo6vw2TYHXKzRqR7h
tlMeh3Nku8EK6Y5I4+sJJv1lSmAaqnlsZRbmsAtkV/aIwLzQaSrdfIsYy3uhdHRadYJZxdM8/Qjw
A1Y7Gx1mBvvn9rICHHKjf6LM1a265RSgVplDfs5dMFZwohbQHwhC3c88tFKcPxaMb65Mvf2sy63O
F6zTLV1rlvdrD2+lEs2lZ5iRWP/pC3R7/Fmi3kyIJu/oAblxgmrmrtjJ02KV45u2bjcZPYs1dY7Z
kI0jcUq33Gan5yk98c5VtRYO7Wa4Ayg2rRaZ/16/nNqPjJfX7RCYu3O/G2KzM9No7221PeVyqrrf
bYjHEGJBHDvxzDk7tZtyS9/3mLPBLS777lygPUS9mDcAgY4m8ancUqHu9tqDA5dnX0iY6CesL1Ct
juxXnEyqsERhOHskFtQ/D8zG51qsPmeAKKt2+j5Xu9LnI7NfThBKzQOq3tt8iyqGpfIN4BEomCMW
kv622+Zas7L2DuulP0DGRgbyEaw/oKZhMkBNjNa52+NwwptI625Sbkf7citen6dLf3TJwBkqRrEo
fXmWiGbwmeqAGtAJky0A18maO9ZSDkV7aPc/hVvQPPUvJxHdlGtxRRsJbvSWZJFVjmhI5FoTYHHV
WCJOhGPoePRfg1zYr3DQcTTeobKUbkr6Yab8Q2D7ol+CRuMPETv/1fzXTJvi1sCEAj3OFMPukP09
uH38HHdbFp/y/t40GFYsNLieD7xFUfOnChUSR4BeJJQgWhjTIJrmXreJgdIsQqKNlUJWyaEit+C1
+9Fx0BnfR7imsnNtZoIdTjtsxrvNZRrzKDi9/Oi3mj33Pb5FBKf1tS8zeZ6b1H0JWKkElIhQjAeH
5j0OPKRY1tqvckImVT1UYN6Hfc6B9GMfkYdG8UEgx3zeUG/pzgluOr2cFUOFfYrOuAhJHRlCkHn0
kwYFAE9aNozzWqf9WOwTRzpobwsRBj6ddtTnHi6rOZkmDHTY6U/+Qfb08/a6e3Ue9ly/frF+0Ceh
PY2oQUZDnGyCDuFoDDyLpgD4kvb344WnnqgDwZf3s5mWSPJ8jTO7Jo3lL+22wi2UXl6C1g27EKiB
iD2f3RzdASqDBKcAeNgTkDXQDQWsL11XTMubScJS0gOOHaIKxD9ZNSsoMbQD6ELiNQpgtIWRg1j5
GP0BnuH+GyAUMoGXzn3xROPI13QT9hcLKH/+jWY0lcHpvl4mhJjXd86f06rFixr+GRRMJHmig/Ar
+d1aBgKZzmpgsPAl0JiKbGUjzAdrwGNUYML9yNW2l628eMHe7dUNlV7gD22PGHgILNIbEIlQmJMP
sMoA3oMVRBUTvdShwa+n5Q3CgY4154A9MgcT8sfuo1PZawLfEIxZgWwzQzNfKMMZYEUVLFBkDNFm
M9oHfVRqkDkj9YMhnlE/KM3wnuxaFlayDX7f20W5z6hrrpVj4esfQ2az5buvegdPxVBuFHOpgBYV
eqgTqmTh1y1u+i48XGbaTJoHfBFU1UdxDK/SqrsNb+R6H5aaW3PLHtITNyCSu+YWivPuSKm3Kcw3
QSaSlZSqIGwZbWDQw1jru8+xOGaPhEYkmzioSg45IvTJxlQQsT5pbiQ+IlRKfg/cX9mg+v58PB8f
3RiRigK7PxdH/hPN5MXFlfr+H37cUH17NiEoPTN3Lg4lSP4+GXJyPsAm5Tm58BZEHJ0I0f8uvivp
rAWUgXF9mV9m6kIFgBk6BV4UEDYP2EGhV/YL4RT0zoc0kgHOUO7pqZC5FLmH3n66nuvGfkRGUGAS
DQIG7AxwhhzTkp6vCffnczHr0oYNV9GI/dt5oeEX4Rh1PQ2PiWqM2OrlQ4r2hMtp4s4zAEgVrpHE
g9YCbIe/LC4mLpV8QQDjhoIe8F4IZmhZUT9FsZ0YkdQPKSpq6wSqJCtEvXA0mPd79hWW1/c6Rg92
5PW7K5cWWJeAbEnfn4Owg60RoDL+iX4acw4GIMAEPpffRJkXtnWDdFyzYUppuxJwN4wyL1k/fzV6
49fXXjmjCsghKa2ZH0MgRyyLMVaN8NhdDp/WGtsQhEw8utCwJMzJjtG+ek+BdSGIiIIEkzxmsFNG
Ru77OWbmDxnKW37NFxxK7CmI2OJtRHWSLno5BiBOGKPlaJr0VhwQKBTsVIT+RnApVtYFlUzcIKij
c1LnxRSfknI1cgAtwNS3dB9VVAglbO9nMDB0DEBdRddu/3XxDyX1otta2GynX0O5vmjS7gTMa8DO
ZVsQc32PmVTi9lr0Z/oB1ZlJDEwHPSEyB9bWI3kCRPN0VuzBbgmb6JHdoAA68fF9Fu9ECX5y7c8H
ES1AmiGkF/XINap/cWmFqPlb6OZlj6zbYNadcxwzc7/HhAMFEPeg6caspg1WIBTZ8MW8kg2SzzLw
uTYA0LfRgmvJSe2tCEhKwFQ8ouvlY9GcnI/M5Pz9+ewQQgfUse1AN/dDhV8DCI6Ayx/tCEny0+gq
w18EpwFKq6bY6r0ZT1T80Ux4QoIGb2SVuNa/evVm6oxPlMMpeQ2Io0CM9GM803vSc3b8bnjEeotQ
LxxfBkj00HaV15HjJLQNKW26sa+i//D23smEbUafZv6XnZYTT5DPioEixNcgvWFX6RUWRIf+f3Ed
PThmzi3HzxlhEBLiUSvgMZAufhEbCVmfRskbNCpTFOFopE9uGFIU13LW7M/VXnw8t1hwHwn8CPNo
mgu38BfFPNgZIfYjGgjZ5h44kF2WzKziMTjyZeEvV5t6DleZIY5UzhCFaJyU0Jr+85aoNHAhfyYT
hPH8PNRXul69jNPGpAaORzkEEMggd8gzey32B6/EgKT+EH2I9bMZo8zDpIcVCguHOgOZ8/dGKMah
BW5LJhbuczZ6cnj8Tmkvk/cgrHIBVAuMB80qAnIdoK4jMlEGBi33TzPhhtJLrwr/h0HhOMCcsUox
t1DSgHFOQwePTPjdrKZMXYQGYLz17vQwtREb+HdF+ynOqeV3s6mwQet/iR5YTX5fT/EKHuhmpDeW
Xy46byDjfKPrEvXsbN7M4BDZnUeWIJl1YOawkVU4pGO0XULyCGpcYNJpLVCuliakWgBzGTMcRgnU
veuHFwcDPYFPJnPBB4jE6MiymyQbyOQVchGsuXofCrBGlGwQeDvYQMARXEF9IYeJS7XVGL1NPtgZ
UIK9OPA9yO1SZHjUk1pRLAJatYDC9MWeosFfdJtbhQamGSUl1HAu16h8YBFPQZsiS0FpBG5XN3SH
7Ro56lh7vGR8yiBGUfjV5m9YReZnCJcTat2rWKB+KcPIeU3bdNmjc7+u1FlxMFWxpRHnQxlaqU05
DsgtJS0AnD1BuiGGy/xnt+mg3UqzPRWETpm+wNmvg+959MFgb8kS2qP8xPnIpt6EKO8dVYVBFtDx
34WFg2gmNilaia4LMMx9TWbUJ7ToZk5ZG2TDHdw+++JBsMEYI5Tnu5Vj+8KoDL5CZMj9lWRDW8pQ
bpCRjN1U3xXoLFnN04MDLyE8kibnUY9mTOMdokBLaOas/aO3j9peXTgE5DMRT5OVktLVMocvJDE9
PlPvrXVGcMgBXcLqxZ9i0FkS+E9tTF/ngYpB7PaYRGROrjnIwAZoIceBvQr6VQ0ouveeufV5bvSL
l6FG1UbX1sf+uXd87I3u5BN+JcPLGDZVjBrpnGqKKk0KT0ZIFdHd2KEIqeXQs5Yqyv/ZGJOdZS4O
0JiBM3WJHJQKelsZ7MiHmGVPkIMI9R54qnlWApCaktfTagETog8BwBJIM6hhTHF6sBac9T2rLj+f
lBJifuiXhUM6jQxF4aww28tOq+oqJDsqwu/papgcBGMy3FOR4mNTavIZVXCmrDkXEw9/BHrw5B2I
0BRA7rdPl51qzFpBOS5EUCIfzgLh8NXcoeiy9IHP5s1JNTsy8AF+7s9sNZr9ogabOB0EOGj46HUL
iB5mjyFKqvueI2w1rI/su0CEwIx9Vh1o2Em5CUyKY6MEpV0lBRJ7Bb27yRlCxPHUurlUYGjjGZEZ
iG5gRsjmzqBkUmBrC7PB63qzVCtm/iYdhONlv5OfkYmtM9COT3+/JbaVUc4benkG8MBi32IciWAI
BC/XnN+GFiRkUGR8cZJDVAgN43wCSG+la5TR+l9tKkRPuBtBnu6XE0ILYjMo5sq5L2QmVq8sNSZR
nKgAU3p10D3XiZFUW9xJx++NxVXUDyQwrMth0a+GS+qVTP3kocxb1YZmx5JSS74qz0gGnciaDrbE
GOunaxE94I3qRgdO27YGfYC4LfWbcMm6rJ2LGLUCDMphuXNkdmcWkEsh7WFBPNhMWSMJtJC9RRki
u8nw9QhBGISoUmhz5twlclXBupxZMUjeQQ2/EFsamSDSW2I99hYJDIZLriRULOQXCO9bJvqlW36L
I+ry6K8hUNK2B2jTnNVEdJnfTG1ijWeLwwKQYrpGnAqMUFSnvQXrEHzWmUuIhtKea0dcAt2ZU3Ak
zCUq6/ncrKjIb4Jh4eXOz474ZrGYExcyaIhPWftJckq7hWYIxBhoBTyBFtINrMmu623S+A3UxZDW
/4jbN7SHFGlPE1XzcDR5HZJ4jF0PL6IVgqAHdDMMxN+V1YhegcoWlgUoH7DXgPbloq7oF7CIAuLu
IDsuaHn0cEaXYQT+8GIDYacgRE7K2grAU53ohSfBnWQneT+q1COURKkAUwKfnsQIJXFEkFvKZTM5
t+klDe9tNvmif4V9KH0g1NoAf7LlilApUGQDTQbyE6waDf+cYBY8Y3gshUkg2t9sUsOhad0cCDuc
IcJhxSQdQb5Hx791XImm8vIUBrrQC5D2Qt/pUqFpRXkCDjZL7kzlKbfPjvH8YmXsazABIMTSCX9M
3RzRD18OjKMMbwQl1pdTQCJJTELVNSq3ABKNSqNTCOn5B60bpDPVW+H18pKlS+EmngxPeEExU9Hx
EJbA+wfASKjwHNFgAHApAcgU97SfqgWozG/hItOapKaUM1k6IKL+C7BwHxDjBGMLa9WEv2UWzmDZ
3ohO/9aM6krJsw/r+9/QLGh9mc+9+tAX1GkqPoqaMc4kv30wazLB8W4XXUjgSAO5HD7Ax5E473mT
6I/oBth49efCwbMNoB11hjWSbbOvRake5xgERt9g+p74ERh1MUG4h2hDmKDbN6BXXDiMAWZ2hWfs
qtp11URCm8tFkMSh/v/o9pcve6qJJhOYFWB4tL6LM2Fx/iNuByjurTDoop97UwBPXw6aVf2ewFsb
qReReHrqlVo6mwEyucoEy0JnAJRE9t5Hycs31dNEOSnHflQxlasqTDhjxVXl1CUtQa4NkLXjYlzc
SjFo5c3jgr58X7rEwagtxoMfi9kDWIAcEIFOhGcp5XcPdpXLX9UgKqxRR4d99vkuAeqHWxa1nOll
vlYXctGnlf8JZXPeuHYY8pGdoCyCuj9UoBvG5xRERrRFiOml2wWXQq45VAJ9wxZQYuBCAAKpIcXw
vtelwBqcqAXlBGIGbjQjTYIxHrFE/LvxmPixj9BoDUwQQOYP+Nf/b0NPXZJDIs/YGdxI7VgwaERx
T8TJPQEm6yGMkjM5J2EeYSsR6BtEyl/KwKynZMKNZ3ieuQtvAWEdW3IhDjf90/9eJHJ8m+KZUIcb
Eg8wmJmOfEvz56nLdCAjpOyPCEZkA72Nfli1EZmgVMQ38ZjgkgcsYBwdD0ha+kiYj2t6ohiL+z+d
BB5w44Mvdw6Y1ZiEgKnEjctCzkFoz32Y9SkCj3mekc0zqN78O2M8WVtT7DNBipF6UL5idSIo+Xg0
rv5OHieUB9wIdllY+Q50qhj93Pgsdnm22o5rTTEbIW7iuLdx3nMhmIJ8OPkM39XvpY8BDLMte32J
8GH14PjOowefwEBCV55uHJSVv0/iAdeGa8Y9v57fxZfzgGvBjQecYuJmrg65AFeEM8Gt6JkgnOys
6W9ATXFu4jMAdvehwN8hcCw8YAuh/sXR83v5bf9OAw9eV0Cuc1IbEHIMoFlod1NqWfWiZ2r+nRqu
Bj+KxO5/x4b+U7WjU7UpruxplBqISjmDGHYbEEDmHSvFX/kLEB1lL4JN5DG4Whw+P0K+cZaZCS+j
d8nAA8cob2xTDEB4JP1QZATw738noGUX+zslU64Ar3G43Bi+nHiaKSj58DLyyHtoJyDHYmPFYIw/
Bu2XljO1VSevH7jzZkm4REcGyWtUjvoeC8E1Ok08IGKAFVJp1ufPmRjDK5o94lTePT8G/+CDuOd9
POgfU+OFHwqtg6GLUzNQZtZvCuaHeld+jAxeGEDpv2/g3Tzmno/ns2jtgJTkGfHQOOJPgPvAgdOC
Xy9fnPdrHV0hTCZQMjBFJ/daW3NEMsKehE9AvsB/ZaV7gP9gUBiDE7FV43znERXy2EQ0YE9FKfUp
FFwel70O8FXCRAAxqnu3gJ90ZNCJK5aor//utfkoHMC0Q/dhz9XITWy2OSsNENR5vE2uDRKYhj7L
iyWdqGgj71lk9X0kTQawQWAyiEAxHrgf+71g3HBR1iatN/RQ3WgizCLkV7QH2hwYSAJ35no94llf
GzI7e2S+4PyiSxBx2QH5WOjJJpFLcF94SGDStQyxJEWa5DkffWw6de0di3iKYVv9FKNzfoihe+JO
ltucs9ECO6OvHwd4T47bU4h8AA0zJJyw7KK7cE9A83jFkk8JR7wZQtCHOPWku/U82vD3gxNtVkGc
prWDKkGDziAYS3xQEetEBFpbVaa+wSlgwcLyvmogHFzhSGowQjlhQzRlKzA8Ycyxy5Iyn/Utea4b
UUieEmKHLvG+sHzBBKt75h7LvXLpI0dJdXH6ZDUGrggPj0xjiOMR54MkK/aJxdHhTxIHduk4+6wQ
A6YIyByk0K+gFtsjI1A8orBEElfELvZ8tKo0Y9uNAWqTcLTjERrF18SGsnAZ2+9dDncOqiOgCslJ
5qDDDi84ygD/3ZLBZZQYyFLwHycQW8JNV1O7ZynOzOtllsS2+UxW7V6iCAxyYdtCSLPq65daOCpf
Rutl5pZgCezy0Ac3KcxvBlhnDhsKjmgxh06fRVK7UWhH8xJt/xFYWTP+Uemk83Yamjq4Diwn+92W
8rTGlQ96gxhqrC/MeGETDIMJDR3WzcZqe8iiHcJ6PNV8dL4Ud20yruxyA2IRyUt4pJweNDz2qC7l
4P+3EZ62OpyEsdjSuPV6G8BZvozuNOw143vIN7IMNFA5fYZWUU2ShLY3IQLF/Xj5qSZKbF/cWvFo
84AxBS34Z2sSYQfOHxORBm6NOdA93Xxswk8UFvH0eaKAz7aOPFSv2PAFAst6gSCZZDwzS0rMMLGH
jkZoQWcIy9pijITxD8okHijuaZiYz2aFa+blSlkkx9Me3hbyMGBLWiTr6NfC2gNHCzIBggU2Kt8Q
W1MLiNZnMK2wms+AniwUGrjxVpBcGYlUZQwNAqFVSfXe9ZIzkTD9BtNeJosfkU14hnul/2KrRnvk
teqBj2hwHbAuptT6dkR5jreqAKbajr1QN1/l4T3NgdDE9jexxZEzqJa4fbfNtuVCj6g6WBJAZljN
+PXRm5p8WSqnRe2og90gWcWyjXLRoLZqeNuYuD8XqTpP2jkuKE4hTBuoNbEfFBuMMIwao3BhPXiu
Chq3Kwj7InvgOJeX/CDQnUE8pQNLKW+NAL41+NFql37tc6lzcgDhB2Z8YYOgyiGMu83bh8mX3UeH
dPVssLsaB0lvUB2i9HAqAPwHyfKLrjMeXxolU92KBPr4Lvbvz2QRldP0vX4q/rNxc8VvkEd3ygmT
NLPq1zGUduQnOn1jtpPp59qvsJ+V5hFEfGggb+D5VCEF7xmxbXLmLsbjsATYZgAAE8YqfEdS+2Aj
FBsBf2e8nN1oIR1Rpx1odlHvSPzI9NQNejNUyGv8tJdau+/cRqKH00MhgjGt0z05KoPyfej6bA9s
ezn93VNfDFtyRVmirgoikSWmXSHQDpwIixR2UGo/FBo/vfNqg8aZz+hoxw2Dpl50Q3CghpBss9x+
t2P6FpCX93C0HuR9fJLL/ym5UEBCDIr76qGjsQCY3C0PNFC6MxiOFoudTl6Ur5V4b/bUYbVVL24W
oxjxJXkNevNR1RDX9XAvZau2OaDj0x7L1hpeZr0uGJorjafAb2Wu/7w1K4VUW09fYMTCffSjt/JV
EqdaqvuvZibSnVNTU2BmobE1QhR85Cuf0/urzdPx4ATYrW7Q0U2hOm4ThWrnE59Cq2PXQ75G7bsV
NdLU9I1RfgIWHPQ26+loQRh0RdIAyoGSmWwDKfR0DgPP7HbGRvIrbHscDRIaJa6abMdIHxSZydgH
GKVvpd8nXKnfgTwOJCcYjJV634ceP0RwX8F4zrufITU2dKFrNwD0OTBVlOTXX+kgahZ4L9DQVdoX
0ng9DzxdcBFaveiTujaHtFakpQDMJ7bxLWAUAJk/BZX/UlefwViGPYTSxXcC7ARJKVScNLJS+Fzj
JLIAtEmxyYOnzJBeyX4m+/FogWV3hcz/YBoI0+Iy4XephJPDaTq0GPsC+iAfM8qAyqw+b7RwcUkU
Tk+EqKcNSE6xDzkJ0WUKv48HyD52oBn9ctj6LRWT/vD4wM7JaTKNw3tGq4g41B2MRWO1AhtivtFD
fo8/m1HvxrBKX0bsLOJpSIP/4mq0IFPiyGAyYIu2uukrsoaZGXoq/LRuBj4KWA6Tlvk5woJ4RC8O
e5NpArmowsXSk/s1fY5J3kg0nt7wQAd5B3amtdPnRLBzYnkWKrOkEGQjHoMN1rEBYUfwvodTPH3T
uijIImnDQTGrLHDfa9B/U4gtwaS+CSqLp9m8HYqZy24ampvoyIdHN+mu/dRncYtZbb0GOuc3m26j
Hb470chWA14kkATd8KGnT6wCseDvcXuPV/VdOaTnep7tJvTMUEtuoTND+iWycFWQCztpVy3zFZas
0TG4XX6aTWsjwiFM2jkcCtQuBpBOzxEiXMNrua/34oKu0olwU6YiTsR3IJzlv1xeQlPueboCBkWd
/+/J/pnYJoLlgUBMCBqpMTrWKU5B27/z3zM8yYP+DX+gJF7q3/b3DA+yId29YJnPX7rFS7wN8Bd1
fR7wTx7EtDCBMrHFE1X/fQLPMI0Sq9yR9Fu0mtPzvxd4B1/PsYqH0NMGa2IQGy3RMdblx+IXdPwI
kMbfTb9LPT9avVe/X1TuKdsTlSAzwaUlV6MCCfoeoAtd+m03NBbi5LkOTuX1S3zT61+i08MScnqe
Pz7EaEo+EW98LSWkf5JfgqCYxInlnYsK3/f+mgQ3gPNPaeoInU3Fwtb33zOIUfWuXvnK6pehxdGR
JMDT5jACqqt/qcG/087Z49RxrjjP3Niqmg2j3OX88FKP0tskVm5rP5cfeSf22HjzsyQOWVUb9pzd
c1GayubiILy/apYdMTqYFqPnnwvpRj+X1+BIJgHcz0ms94YNTmsP/76JLyDb6JssrHpgVVgyQa/8
PfjChwVqwwIOPfWe3D4n/qnfXzd+Oqet23C43Dg+/rbMLO655feYbm72H09n1p0qs4ThX8RaDAJy
K8goiFOM3rBiYlBUQFEJ/vrztHxnr+0miN1Nj9XVNby1vaGrhwq+C6Dh1w2dwZB8XX+a5XlOEXyu
2ExzjlsZaEQ/tS1Lo59f76rw+su39kUyxuOFe+X09PPK3QuxgIKC6E0uHXl+H7seP2VsTVH85DtB
6eQRPD/zmLpxw/weAkFGtPBzzG6FqeEviqUAPKno4dMHJDmszAHinnaPqqGCR8K76n4yR6Vhy8jl
Xngy1jr7dwbqBq4Aw7GBk+ENfqO7hrIRmJXXYYjyUq5fpg1knoPOHAljl2HYSM8qtoTqw5x0z48L
5wM8Qy4sDYeRSGVHjsCuYb+Z1dth8jBdDoxUn8Moq++wxyDm3RCawA3N4bjYLVgBVsohkor/ayft
6BP1i4Q5RWo+POcJ2Vhq/fBQpb5T+l/PqjtYK/FgQhbWK/1PSsgn98dFDrfEvBTP6Lhy3/96tMRI
M0X4rZ+e/Tqm7v1q5iuF8yvvYq1SX2YYV7L3V5Lxa/8iSv+vnIhg0tEj5bT/rn2fiGufp/NPUyAo
+EJyJipVEPecmq/5BEyAuNjeVzx/QDlRQiIpBATIbVIswv4+BDYEO/eHsSwWp5U+k0L4jQnijATY
bsy5D1tBfBfDbPQUcBG3bbkVA8Uy3h6/j5/M3a351S3ZGhRYsXGdmBjy/dajdlLOMYoBrYnzhXNB
AfA5JNIAiD27YT7qfMlhVA70gjc7rNodg8hJeriuV+LUylri3LO/z297a8nef0IoAh4FIog9VqbM
XwaPaz/yEAcx+P8fpH4s7/iDvJcvPcGq7ZcvP9HvFNN30mtPkn5woamsqX5hMBZ8VdfFtrt5i+vg
63pCYRxeFoWfE2zy4x5r1RdVNCJtBbWCVpZ7YyvPKjw3UHtxFrFzGz3q9IfdAQk/sFSQNfcvZfrC
AHClDYwwNaY2fRX66QOi5ILvDDJggswTJhLjConpFoPJaUc2tiNkT/KWv3Rf3xck7Mvhhobx4UZo
d96iG+rzXHFhCtJpPOO1Nw6/O77REyf3suAFKpZjW0HLQBt5jGT/MqUMXgJL3K84upo68pBsXKkZ
uxJdpjKhOLhhCYXUbIoNNTkY1YewkEGQssYO238iq3FVQDPonusyJ3wBwjGEVFdTCDf7LuEGjTPC
OqIEIKkrcGLDq8lEl/Vfh/UpGSF1ex23M+pW7xH8AXgMZP64WpwBvDp48HTD+SsFSdQpvLuLGHEq
LfXPF3J0ISX+C6oEHAO0gubi+Xn0B2PA21wRvAsApiXiE2tx/NKWxzlmM1gH6p/6wlhJRN5G9giE
92fzhcQfeRpCPAQRppBjIptAJIloTf19ag7aDOJMOMcvmSgX9cQAZOZKPC35o0wvyTCG7S33AxF0
nBLAsudgEe0ojw/SDTMabhHccTTBAgDppFaPTuMM2wGcUGYXJHecBxxgawMscXoBH2+G2aZOwh4E
3duUx5hKVPhqq6JaRDTCep/9COsNTv5IFAU6z39iVGqOGL5gYBBYCoONQYiQeoOSFBtogOkw2+VQ
+hZD0/l8jleQRsVwIHvm5oUcGuP59why9mYyMlXg27nnoaaNZlItUvcTvp+8pOg/EFpuIOU8r+/T
f/f9DVeeM9jaJhuTiDsyiE8/6QHZP6wePhCbbyLQX5nyhz3gmwTvSbSNmf5YAVJOrcBAYXQWZvVn
VOU2j5jCTJ+CBcEqY8a+y2c59Tf9HGcN8i6SWY6+YZMkz2OXJfzpF0B/Q45/N+Tj1Wykcb5QCo/n
rPHzlsXQ56BEbkjC9RfyRt6SxJiivwneaYHk01gjjyvi+gGkOcHd6y09SDrqBoWjPuIFb0EpZfB7
906+p3osejYSXkEKxCXHBTUnC3LQQvzlQxl9ASQiKeSAK8+5QhH6/mCF989Z3qS3Npxe3nsJbPfN
q70akZV4A0Vww6fPz8vhoKBBOFVQXIFT3vsJpXDDbqGNry47D+k4Ju3Lfb9T9fn9Q/hnRq9xh8Dx
0XxLU4KB2zPL+Q0XBfuTttECDYTbMtKvge4QlHdXr4ot9nJ86FuuDCQfqiW2jQqUMvFWrgvaTm9x
RzX5jSv3pCM19+wpfOVKGr5ypck8oRG0Rjyn0e8sfYK+EPqDn/rS/hXCQ+z2+rb2req/UhQ3JOsr
REZKptg+I7+K48y7z3gRv/J2bqQ3seZrXxOy9PXhKx+y91d6k3vKFzvc+2FfbF9nrn36eztmHEjA
ExLzkMpwZaLdvEPII37mO1XhNVwZqJ5RIA8bPqmpSl9RUlJKn59f+Up28eu7BBIL9uJ9pSjuRb2x
otoxEHDc79Pb73VBBj74R8EG82LSURZXvrL3983izFfMMAUi6bT2+ib11RBqhXfF+NrXhK9kpc7U
p38vxfyrCUVQPM8p5DA+z5ThmC98qChl8enbRnF9jRfwOzzqM/GIAkTu90t4FYoHfuWGXY3za18d
MvNysvTtIQEZX0NRf25IzPVAe0TvvQuiOCpP79FcnvQPuZKTgvqbf9Xsbyi9T8YrKQ4OjJTcLMot
TyiwmHX+ZdG/ry+WuvIhFwkGkeqTiO8yvBsu2nhbv4eNez6ixPeHGvC88+v43yMKoAqLbMdvFNz3
LnmqBUX13dC/lWePd1VIyIeH5BNvhLCRK4OHmAgmkkT/rn1r+hZAQsj24oT17l4LkxwmI4QDiNz3
E1kcssSDd8u797t4C6nadyquZOWlPBQ1fX8lPQ//XY+Y870L4yEHOJ73eSmb8ezvO4DJ3s8poW+F
uqsczcOUYrl5jXE+JdDNM4foEYfRu9QfzxshLTLU6MJyBYXGUXb43E4ZYlUXm++cWIUD93GNsTcf
jKQVQvoWNb/D6f2CkYwNpwwfiRvNEqJH/1N0X0lUaK/3EFKfvrb/qs2M5yE1pM/ouaEK8rgYHPqP
vIJB78eDJvEDzaDPEfv1Pc9DiuNKGj6ZOuaen3JtzPvobQQFyhkPuvdYvCcKJfBuisYwQuQhPz+r
wnJpROcxFxgQrjwZvG/60vvXUFw/COSlm8UVtpb1c8fFjSS8lCtJ+oHmKzk4G8NfUiQP+ZUPN3yu
tzEv4Yb0vLMg+h36D/GMTHQg0gyqSb7/yngPK2kX+XdfGM+PbIy5SPCY9pW3BSsLf4a1v/BSE83g
ibXnBbzpgYhS/LX2aDT56WyJ3qaa1p4cjJK1JxsfvvV1o/I0kRSPH15A1vaHepGCAt+3HL/6iuqI
YUiKBOBD5WhG57U/FPMQ6Xkrn75oa08plGXueUQNG5HK2lt7SgK/rhWF8L72h+qQgmsras1P5H+3
hW8k6KvBPU3hF27eDevb/1+tEtXhOeW/q8LvfKPWTNC/L+Q2H/qq2lw43KCdgSM+eDqibwLWYsk7
GlxsDQTOZ2gZbp4F+j6Lnths3P0K+TpmvAQycsvEuNgHNWgQ9fw5CGIGFyGzKKpxA979kBBWwv3x
cnRkoQo7ESQ+ka42XrfHsXKMG6zkwPp28g0wOb98K492k5oYUcOScgpFeWaBcJaUl1DGIqhxkEa1
gO2BGFp5hRo/QNnH7ODgPEsA4ILW+G6PXwdiXmuTARD7p8l5/shGd/x6cMrActJCtTA6pgUuCnDp
v6eXW1xT4IRUsFnK8Q3zKA4SwG+C2APvPpNmgAO8iOc708LWhbEBEeUUSIDvf79C2ZVz5w52/Df4
2bcAuAEJwPwQoWWB29N5oeFPwemoml5MX1FmOMK0k8vT1rETG+z1sPDvX9eHly3MDsQ450kcmyeO
snEFSNv0OjExWiU+9cU5gdedKEj/1JlepWZcY2n5Xc8BNaweHsA0BWGtsafAvwmABh1kFWklY9VM
C4gBSgysxZFpjiTgS7Kl5DhADXiaGcujB3o0O41bTvHF8x7C56pywXIea/OBQ3UiZYaX5heuyRfn
cQ8BCnpYIwHAwnluY/yopZ20C81L9ZkAvBjxAS9jdEgy3FEu9omzzieASP55+1gwSLfw+PlnEAPG
Fp34/M2m+PmQ9DW+yb7yMWj86uIeQIn90cPDvEQl/PmH6NHNNZAgxsdUdB6b7hcYSKAsNiClTDQP
TyJceHDxUbGdYQ14mMqpXuOZOOzN1WeASQYQ1cuTq4TDbwWL2nl1G1dLBG3DafdZYiyDNxuIMfh2
TA4g5v0qM9puzYCC4GWWR0BI5rtdhmx3A/8JSLb99wXa0vkcZtMzEA+J9gU+IwhL1WaA4Sx1CRaI
y0MZWzNiomOGe3NBxghQWY7RR69YsadNM3kEGKVWLuqdryHGPt9MiiqgCl8gRiE0nHfOeTYcju7o
YNHxuofLm7Rv9ZXylX1DA2rTJuoG8lyHpUc8iAOGKEDe4FJn1/has7oM9wbCCsv5AnoJ/tMOK/mZ
8KzUQtaOhSD3CWCKK5kOmqF2ybIEt6QgLkXlnecK1oB4nbPjqThcgQARXQ9jFomCfQzqeN/06I0G
iROpLA+rGWloH5EqGSMlS+jngWsSu3t+bZA/SnjPEbT3l6TarzoYn3/bVLYI7DtqUaf9NhebFY1l
vqd8GZ+aN0SL3gVC8ASMLx8wvbCX5avA8aTLeVn7CaTTNZA8PDiIivywX/i8hMa02NHhOhHsxMJ9
clZ2Mix8Ucuckyr4wyTj4YEdhc7jjpJ0YmA7ewCgdlTMFd2lWDHDzq4xDJiY9w8azNpEM2rOzBl/
wMLhpB+AqQaTML46YxDw0wLSakw79xLIDsSWKcCSb2gFTlLLBvmYxlDXWMEuKZMPTfgDwRL6fnBu
Olii1+ARtCx3HDRYZGIo7rjJ8l5iHR3sAWjAhNvLveNxfii9Jyu6I5yQB4GRQRdQRrAaCl7euE0M
0m5T/iJ4r+mZPHzEeHBa7g0RymPMiuG0B0LXV4PPI3YlIeENOpvFw8snuNVq9gOZHp5fGUq2Ed5u
5nag2pCMTCW8iyM3m/P60mL3TTwDNW1W9XSwapIXUIqf13iCM5qt+SXMyiXWHKKf/1ZouRFCbBlX
oto4WPuep3CtTn5dWpwgZzkO1AvMGpEyI9eb61/q5HkWR4i/LTNZgTOb4uZfLWD7kJllCcomTG1Q
kpSeukPK9d29XLB2ZAYE00LdVbbPMVEXVITWtjopQpiS5/zmNT/Kbzu1GDRFSMJycCd9bX+LEc0h
2MYlI23S+7xKh2srt8vZc8ZuzU5FDwF6dv8AaPVOOGSGBFmS4l3xV/sFQzaXYlwc6cmzD4wt9hKa
RwfiRngJii95qk6Hi+wuOMGysMFCsZRVtgTi0qmmaOpv4BTaWkDslBHuOsEdz9qpLFQUasSURwkY
Em3QHeLYKFpkhgDWFvPjxriJ6XVO/rw7AuAGyjArkyMm/DsTewsCB47LLT0lr+EdpSuObHazKClM
ZTutPMgAEGv99LPwVUFrYSkuhzEO4CaMIA4VnM5Rzu4RIh6/5QlzFGXPFpm5q389vUd0coyoq8MB
TmJtPAQbwM8yrO7902c9Pz69Jj2eJ5cfsQ+jBU20MZW9En5KrNvbDKo/jNrA+hi4V+fugU0mYfAy
qdvxhSiSBvjFGlI450JwLG3ZRNn8sGU8IGzs92yFGgDPNBW2BVr296Hi/oYVvl0nhnudQk+7hfll
wBbc4jLJstUQ90hHaLtQxbIXLfDAFHE3smgYYVMLV/UY2DoOKNgLwBbMmp/xM7ksoYRHnLGGgQQQ
FQAdoEPgqATm15oleUlhDgZnLB68ZpLlXqMTvyPDyx4UKhD98BgkeFQT8OSIIUm1L4lKSA0qQTJB
Y2sbX354G5m+0dji7RXmRtHv7JxIswOSNxBs7EzBlSBQzgsySAbq5zA7zGXttyZKzMeg2rywH3hN
zzgdNKAH4su8VPV5NuxGZjMxty/ZbkEUxDQaqG32YfyOgVBwrxinqNEQmE3wDbtAM52vdNFi4A+Q
X3ojclMpLMWIRzo/i30mU9nifst9gxWoK/2q+JKOMZoG+nmMPYUI1+Rmu8Ivvy6TdrJRv2+jjTVD
v++iqvEhgbgzCExlWGXGeaE7mHy5MAHMYEbrmnsT1TVGey2czBNA+5rjHBI0xNAztbCoxzBq8K17
nYOaYPRwVLymva/yQ3XTxfXgUPL8l9Wug88MYjdmkGc4JIWYKKCZAn4MMuQr1r8K2IuQCAkuuxSm
HdlaJoDj2a9nz/kjuCxRx/vq0wMl0hht8DWeMmmmLfEfxwz909bCg4l6wSGYJeyB8CpuQIVhc2b/
H0HL0/SwuzrUgo1vg1eDwOf8bsH3xLwM0D16D4gua/ZtfQg062OAD8MnBgpkxr+Y44hNgJr7FwQP
UzJOBQ5OsDhG/FieuGXvhC9pHD182caCbQ6kCwfek/0MY7kxFXDKryMuaQ4EHhXrph6r+PKFaPHc
60TQUkCuxywNb3V1iSEcwKgkqBxnCgXqNpurDYio27o1K00KwFKxCdI2Oo84BncOClbEjO0CqRVz
nIAtsQVQ4d+HsT6HMBJY2AUgdLjd+i9hz0YxhNnZtPiCxrHhXr+x0htZMQTh5zWuw2Z991Z5eogQ
xVLD2xyJWrdoo2Jmy77lFLNsXNoP3FnuJ+9XSP3G+cJc4l7bIZ4tsbSEElnLR1TtOh/JaJO02Fb7
/oDjUaBshJUK8cl+hCoEPz3bAszXoRSFSiQ4WamENE5FqAw7dxGbrrqoxK5XjZDqrIzo6uJcjKrh
vM+wby9QM+DIMX7tX629wHFvhfFwfF+9Nqz9Sbk1AZPykI+WcQa+1+6IFDU4hxb4IjlI9je7FbQq
bH6tibwzN7TQyx0Tvf9p3C5YBRMdprf6OURQQ4TnG+jM98vCCscHC6XBetp5fSkfVZr/gCqo2fmm
TECZ+3OeiU4M3dDy6uSYwh5dg8554cdwSTkheTcxrPyIo/iynTzxnQb7BPZLs2UplnEPlsaXwSQf
AuVKmF6GEdJ//4CvLF9Ed7YL0CA61DuE2zLgFG63b/YF2X3WSYNz3T0sP/TzApYNZ3wSAGna4MOH
4XeAgX798wITny3WtfIYk5ArBNO7EHdAd3l6ZnTluMyS7rQ11I+y/shzr6wTW8e85HZeFFLadjiJ
S6k2IFJzN9Uw5WQtN0/d18AgGZYE/8TA835iEdxhZLtprcN2y3dOar8NJeJHe8Qx4XUFgrC74c0T
vgi7pIQQReDPM3+I/X+VXMpNoWyOUKRrfP28Oprh3GGkydBZX4WMoCFn+wb/8R7CpFQ4auB3ePeq
wxyOi5tr/sVpChbxdgovWVwr3q3+UKxE7ZI/4I5fr1hTQhXtT9eE1glELvcPX1NAVx05HXDWPVTJ
vZkT/RElXLUEb2qkefeb2xAPBmiS/JBFNdubZqXqor6gFlu9bifMQLcSHpeDemYOohtOlFlaKzMD
vwyIxB1WWcNQ44QhyKjB517Z0NSWOJgva31Dml5haMbyoC0vzH3+wOzklKZOjMVfOMgsG3y8wdTk
mADCwQOMgCFEqMRh7dkc8WHChgUjphsHuNNCXVTAF5mxMrPi9rP8fbQLzrUnDJ4NHxaRTslhSd1n
qC5QBEOF2VoMEF5MzCZH0hZmGzwGacujgTJaY1crwnluuk8ODbD81wa0aoHqAIcJpCpnL3AZig9T
oPHhT/wNV998gr0rbdm0OZw98a5gG4UFgt+dAqg8gStVZsXH4xsOUoubTS5o2C/VAgax+WTXKAp7
JC9gWzMcMDgV4MYM49e5g1wckV+1zRthl5UttEvCZwqRnWaf8GV7YpeJnSXeAoAngH82kr4un/K7
u3nUPUYtS3hCGbSIUaBgbngMOmo3PVMB9HHbA/3T2uaqcZ94mjmAjn0qW+B9zZW6oA0ZDPtvZY2A
TG2vQZM7HeW752NQmKMWl4673UFAbsREOuPQhjwNHCZQuozxASsC4lzcHeJjAQPLO62VuSIXiBYV
Jl7B5fOqcKAQ4NTd0QOrrjZHFi7rCzqNAUFMhC0jcjJApCbEb6oFfuljw5MbGOGbO4ETB44yr8+O
/JPJ7t2kb7DZRD5l89v1iKkzk63YyRvcvuI/4inaw+Do4cc3eoKo2DheHsjp0Dl5x1XG34GjjzUQ
Kb7/zs4fzAlwWGvpy5hI4EsqDpC4HErAeAaGutKJ10rEAgFGfRk4kubpsn0BXOo5UyynBH61ExiW
GVGrj+FjdXb16IGsHUn+SjNH5a5DQgGviQEVgDYe3I8Jtl9CGfTUrQNtkGCa7rUY3ypiOI/KjCns
ABZ+vSPRcOqDC67sceBUxA0Br6nCb8++FOM/3rwmxw2jYfeByg6DfgCykHj9DJYPOm9Ob9BD5vy+
zvfyhiT7lqgYTDh1cyNCSAZGHCDRdgdSk4QZOR619nDJ+IFvW0bGD1+VyqGDqbsG1idgQog6loOf
vqY3JAgYGuh2ptsnD9FXNGeUKazOcMy371SS0G/F8ozSFd/y4IwKb1e8nDx+zZ84a+4OO8zgqeAV
0NVNHltJvs9+lIT59Eog8YSEM34yjKxRvAUHByeyyTfh6jhObIr14MeARwB2/T7a3yJw27s0Q6g0
GO2HAbHinFO8xxbhsx7X44GzBx0ddAu4wA1gmKts0mGhtpHGgPncd/n+Ko1uUcc2DCb+n9f8eVjX
Z5lvAoGJIyvYngAK/aj1CLt6FREuYclQtNpHAoI9QNhY6uybdXjf8bds7FqxrcpBfIWN7hH/aHQD
W2WtRNjRF4u/9R1lLFJE5D+Sn4f57EWZeYBbHWonHzAScEsLQE0r7xSWLrh68X3acUahoYQx+QGk
AUjN7hdPEhMMRuE4AqYDkT7PP5gB36cizmfFzH9VhC8YtbQLZ5DC0TH+NSYKfCNK9ZXBcAOUdLKP
Q1G9zDn6UFjrU3db77nQ/TP212vsKmlDjZZxMdgcY1DVPXMFpVRkW65H5wrL/zFD7xGSoGuJ6+MO
l/JGTY2fDjE29s+FgNNXjsD1Cvz0s7Li1aDk64mwQ+ae3tuYc5BG72uKsIDOz9KM2G2OscmIeXdf
E7kNaKDTCo8IxEpo/FeWObrEz+gwFJHghqDUN/Q+ePaA84v0oFlGOUzwyX6tj7ldxcErYqueYjU7
q1bH2XlaLF7RI9YjBuP7LDmHI1QIz9TnUkViMW3UzdECRawi3N3QMQ7zY/qH0+Zhk6VPIs0Z6X1N
tw1NoJNWin9dvXb5jIlA3Ll9tjnF+baJG1Dbqlk5BbIu1iINTFrQYB8eWBSV7gx1ziY+PpSD1ekc
4G3yJEIG8HJO7YKQJhO1gR0Q1HTn/C0Ih+QP0+faSAUMmRIBVWVigABTvem2Bewnk9sv3XxmJkD4
uAhV9URJMpd1XIIpCYC/AO4B+zPArXQuYzAW3UM5JZ05N7DZ2QGYG+kRIcuBkdljRe8Dt3twCPW3
UsD9PwX170RAa2MzTpCAnBhYo5wgjRQ6twReOAt/ELBumAvAGEsj0sYa8bU2/RoZLksiC1SfIl6h
utHmUu1BF8o15vzEDlhryYBgjrcI8k5I7LV4TQ6oV01AgTL6A3VIIEMRhyBlqoh6T9sNVAjibyY4
ckRycEBmERBaIgJH+m9E8L9IGKwwUkeWOn3Q/YiQinI7Ivof6PAM0t/6OFP81wsmi1lkFM4lNlkP
03YPiO1MmMffo33ti3iLVCYGvJUYhwaxK6VYJwSn6hZJg12ZMS0/rPiQ6J4SVmCSvcLLJFsUH41r
bTOwlKQPSC++ZL/luyUvomxq8WGtxTX4wiKgY7GrI/oGIvrYaMkLjNZUXoiAC0gafBImenJe07sg
Y821RFhiI5fJXECzXNE9BB7IJvQUQ3NYi65U5iw4IyjXYpUiF0iOK2uOy8N9jTsMcRkTEfvwDvJ3
zlVERMyCC/Egj76IoDoEoOiRXAguKCZ0tc9SlqiViOTgRS2JaJngxo7JlPfyoAAx1SlZCkdW4X1H
MNHZaaUN3fu63t12bH85R0s/N2x9TmQJMULs8cxgcL4N4nY8ESNjJ/OTr1qYj4QIEinSQAwPaIUM
4aC18HfRH6td0HN1o8JUpPU6W976+vzIG2ChmatrNk7s+lMxd5iNd0EB6jH0Jvux5iS+jIap2jJh
WUER9XpGzcApFBtaROQRR59DqQnXMTfnRAwp1/cImPIBfFNMO/zn+rQi4uRxK+jMWkruO8pcG8Fx
BY9Ms58sD2g80yiH5g83EPFQMBtEpdyzg7GL1TvI+x2/EnQTUsJ2QTb+UaN6xyZLJzAxZbZNBjLz
GfE5G6DoKH3+Z4r9s/TziQzsEbgCKGpnAGbAQifs6MS7UGaKp04NAeklE/KVuF1TgJ59a3WOnqGI
VorEeKrNBovSl6fSCt7pGSrE93iR60QED0SxsOqEY8X1dIpY8G7r8T1Up0AcN58oThCp5s7r4nXf
yJEJIHBhkhO4VQeKFyYQznm4QFc0RKFCSYPp6IBodybtD79ME4h+Nrn5JvFApfkQtNYYIGKfoJLE
EIHrgb0jyCwCULQpRFch/OuXYK2+YbCv4m0vj9qqIEQzOIMUys6VIAiENoHNIVwJBGEJ9n989xXo
hyB8QJ5C3E+zGn5LkK1bpAniMVEDAo1EsC+MMAMnArdk6R+DaSXD4IXWBahvEYQkZ1nifAOJyVx8
5TwECl+DQE/YQH0tekUmfogR2+ElLhZiNxoG1hwvl/0romk49yxqF+ehBIDWxZXVQChUKoYj31ya
5yFSMoK0vAB8vPjmZ5XoooJQASiDf8nH6uIZvpBwlwlwORMp1FC8XF0UorfwPEYEMB1G9WwQAVjs
yZIt7Gbq+DjNkuH8xE6aHDzM5NQEz0nXSHASibGWREaL+OIWY9EZ1it53fnYvAb5dDg35udYC14b
mZPc2loChUrI581hpSDsRr4q+/cYWw+QhREgRLe4jUoiEC9yXmemuHClB0LBD2YGcbUtXyWetJIa
80eEYALLtgC5wxzIGb8IRf1As0WuIaXnWArKVbtuhdj41NgEoZ4PoLixRY0QQuREWRypPnDN6FHK
cRECDOw/kRdYM05JKMKSq0/bYuKOfmQzAaiN0xxImkSyy7bmQoqu/jBpo2vURMhcHsAKjYz5dWck
uJC2tgW6d6yxL2FKhOsHjhs4p2ACy7stPNMUm+5qooNhWwFWfRE6Fqz39BaJp5kWq3OMNfo6m4uq
FjEZuvURmx6wDlzDF8oiJIoMnhSbDEpBdGyickcGuqHC/9vnC1GmgTlEIHs553G0C3KISWiQJfnU
SHgtMHfuMEG+hU+NBnBmF+G2OgWwN8QVtQsHMzWufIWg3HowTLDXY4jUtejgfCpC3T2izifed9Du
5Oi0kH313XODqHLpR/8RHH/EZCGPX4dYwbkASwdNpKQN9QAHPT0B9+p02RiMEF9Osv1fqgTNBZ9i
c/m3uRARHLNW0XnDecPwtQpgzD76reCxLhFFEWXvsR7OMW48rO4QrtYmWvgS88mhKQwEM0RaWPKK
SHwH1LY5Eju+YfUF+4N4MZZSmjZVY8kFjJf3GMzox44RKZm3J/Sjsb6X6U4rMJIXIHSnysEVzETi
bqbDueV3Hn7j2IrmayU1f5Tgsr6srzu8vlgSRnJcYMjIq5l9G+7jc4h+ZVGjY+DfWNufw0PYRiLI
+XWtb5jeAT2ZiXb6QvT39LSxNn4EA7dGiXEDG2vIZnlJpIWEEzTg8BPwFFhs2dxMDwOmhRzVMfBX
lEOkb+ZNF4nBuq3q+O4NokKs2YWU0i3YhCpp57WEj6+JLk5o218pUjlhJAdWRBNhRdzskBqKBT7k
mR7gh1DELFgJb7Zqd6WeTfSIMLzMcf8OqO0qS6SJHuBXmmQJDgFxu2YxUwkmbmqlwip6pQfXaDBv
K2cwZwYUznlFXZhF6wPpImOOjdBECV5MAGnSRMN5PmXVxsN5Re+Afzqxln3x5EuY2Ljs4Kzx2Ill
gdPaaXeIzR8AfhqbNdhEzfoPluuHZpgbHgznJjAULDFEncshk7+jm43kEbFMkQP9SD9kIe4vD9Zq
ogRAlKdt1K77trLwhKW16I7rDhPaw55MzRp5Pf8PK5F3J1Y/JrpiMQii8oDMrACknA/nEKJVEWu8
2Fpe1wcGyWBaG/MihlRSQEMWaVOuROUQ4kYg7i/xnBddnDt6Oyr4JYPGPRCZQgepbuAwItIE1wDo
zFpLRd1xVdmcIZf5guieM1zMQpkCiG2WwqwzroJ2SpOrCJUZFHEVadPDhO8RnUptrtiMC3rIHV4x
zCEoZPLaiDuxyEUn82oGM19QkchKUTGyfrA+35S4/nbYsUrBYSReKuacIG6dd/3oQBNRZ/UEw2uD
FV5OcvDZCHgylXxmbwDshxhvtg+Lg2DUUprkHF2xC5ymMnYQzYmwjIPoMhXF00r/GoFMUTFQf7gD
0lfMJV9MLOaiWM9MPQ/8w6UgfwRVAY+9DS9484h6tn4JITpSFDQuHvptoI1xRwrx9WPHYNdgqqQP
dgEU1KDIlHgO3lyoEuQfuH8Kx7OZrDW9xDco6CGWIAVaYPltKPmYqTkKhOLBa56ewsqFSkVdWE86
FloxKRib8wr3ogjbnWgAVZV4huvKTEdnOz6mBDuawAVNCb0iCLp3Hp9jnHkali7i8DLW2f7oawju
ewDpTLETZeEzsFwFUFtA6ecCaP3mWlCzJsw/+ujpzS84IJUPqUsHOEEzS5kPhzijVciX2dWBEf4i
VEt6DJ4h1XCxRwi6UARw19k6j/gWHBNryo4LJmVJzEk1zJOOkNJDXp3PdcYSZSie5MwJZgpneaSU
wqXPVSPDpyuTc3JcVhPTIyBZkMPtVIQRR9wQHqIS0+i7V8edny+wpMFZpyMs9yNCPZEvxBzGFxTD
iXbSTKRYaP71tIqGBISvfCuFmgeOWHbQJh98u5lgAxDyB5egDoVewqKPpEUOJiRkDD475IAwE+W0
eFjeoam8cnKZNIGB+9szlinKmrDN+xB3KCtrn9jp0hTY+nAQZ1+PieoImpjN0Qc9JrcEmr4SziIy
2hKxTxSzyr8R3x7hB/jd5eTyUU6Uqb6s/Cu0RtTTZF1YQcfGiZ8pRDZRUmWjsUYF7VXn14glLZZ6
K2A/BBlhwWG+t4ZusxL11AzYvDe8HQVRdJjhlmOGDqC3kot2B7qOZzDgRXRgCZPGyDq4mzrCPRCe
AULDD4K1QWo3xv7GJSYQWwxW9+Fgh1/pjR4Zusr4AFadgBZ+osTH3EJiI2IsyWcFb+KB1SNfWDK+
oJjET8AV/UgI5EF4DsAN8hu4AKxnfA7apOg8fMC78BCIHzBg92mimIUPOEKURTd0TZCmQHIvnJt4
KlwIpECQANU3duhJeS1ZGjHJ9OBJuEiIFK2EOvtvKufTts7v7eH1H/ZxovdBG6DYVoAbn9jMYUa0
MSvHO7A3iimljQcUC1cH0r3E6AArEDFtMXNlJtz3KK3Y9cQ/yW0Fg/qAyPTbQ8vqE43HsYyaS/RI
b2Tf+c/9zbswh+lROnGAGZADPllU+edPqg6UCznZXvybewhKdl41BApWcwbjcnMHar9Da4FeCUqC
/0oHsBmDWkHxaLvo9UP4rGC9CwjscHcOT2iWRc8QQNdrpxrDefwWvSHG0EIg8AqRniMRYPSIJxLq
wRuzTpAGMQxiGojZ39dPBo+ExnHcDjBlF/0qBeI/KRyRFeJJk1EtMlD1901gMER4aFzhf2TviKLB
w62Zlt48iX/luPPFRC+oC3s9/SlqJbqlchAp+4cZSC2sNHhl3LwJKUjYDKZ1IEzl2QjFmEBewkP8
ptpUBP+VNiLuuVsRuRFMaE8LXwDfwJWgrXPNgLFfC/cMiWLgzAJoZgvxFzNn1u0EQwOpdeHVGE4D
6bYoTuzSlkh5iAewNZShQgZRabkmpsSwUvQCrZVcJbiOo/yXQMZew9QUq0c0h32Ob7indP4VDg1H
Y9ein3T4BraRCKUsexkSCvoBCguA0budyIXEy3CrK8YY73iivcxk0b/iKUYgvrDQugI8L8aGPmcs
4BH8+0be3lx5KxhVQEJZH6IC/EpzBbco8ot9UDwHJA3FKkwlk/r9OurM0IjhE5P65h5/O1pD03T7
ykYByfouBL0Hv3Eihze0UrwDQ5sN+xvlnZg+/UqnG9npql/Cq7kkEb1RoTfXQg3l6gBqwrBgPRgo
nohg1RCLkyiedK1oARxUIDjaOxWBvCFCDDCoEW2WPEGKBH/yJuPjMzRf4ht8kFt/K9QPxrNvjoW2
XGGqd/8j6cy2E9W2MPxEjAFIeys9Ym+i8cYRY4IgKmCLT1/ftMY+p87ZKSOwWM1s/obJI7NPiWWl
y6bCQL4X5nteG2yOPHP9W3PkKokOCoVJoISyhNl847vlybqV7/h/eshy51FRgIkBk8vmxrBbqHEH
MjPYZEODn7F/cOvvA5SRxH48bddVILNGXhXXYkRYRKzX2wChof3wjoAfD4rcAUtr8n4XJUe9RQ5D
OMhkGMm7k1X7Hud9P25/kR1nLsmxyG0MyGllSoHySfKlDKPPrAdPy1TrYUXG2yf/hVU1IKqWuJJV
xzh3hDPWFkTxGviDKoeorAg5fkgpEwtxTeBdntzPhPthAbG7ytHHL0pUzWbHBvteozZRDvCi0XuS
ShQo64ZUnpuW4ZYvlJGUc/945x0yaES/YNZjSKO8ePrMHpkX35uw7OTb5NZlN7G2N7LF964Se5xm
D6yheFZ55QqbiYy5yijnW6JIprnsvXLUNDIZTJ5aso4HWjhcqh5KHiV3J/ckd7hPORL+2rPwtRhu
1h9QWf6RjUvenBoDTpUsnzAVnAihNCun/pU1RV7IurXlxCHe53ZlXOQb48cFLYvHgK/cp9XTq39b
mUYdGSnfyTjKxzgKZMbJYxEbM0NklsCCOQAj5obJZ35JYfmD25XJJDdrJ0Kzo3aN8Y1kWES174jW
JG6XfIB4vBySB2kBv0VsSTHRl0Ne/oKJJZNAMiXmFBQc9hvGkf9wJx0fljkrw8ybIGnnxnkZzDln
4zEDyM5GD9jDv5x9coQqE4lsH4Ricl9MUD5D+oEqr+wzLBhBczBgRCR8TOYKl+TdyZMzTJIhSfIA
JY0jXB4uD6m3cAUZXuagkhRjAnR6UYq3r98Hw/95JCPDBRM4lz3+570ny7qT8ZYzlqHniyTpJO1B
LhiRHpmwLIgBN8fbob8pS++dvLApSyIDH/Fd25GXRG2F/fH/jUp4IUPAmuEfJuw+lfvnpcu1eJdC
zEf2kyvwtccLaRgrhXCQ75jwLMU4r325YcJUOulDHpenh77PiDAmPOkjdtmAK5I2JAUSAcPwLvib
irfIOO/JIt7H7Ok9RpuAsJVLx1dLtFK4FZacvEsG+v/GQEASwenhRrk2c1w7h/J5eFr8lIOPrUvW
tcwkfsreIQfL/2yJmc/NcwvvWXj/ZbGsr5zQMvdlgP8HRjxu2C1kwTGK73OjYYOS5S2b7Jk8rVrh
MsUE7mjIcUmJZEAWyYDL7iULUB7m/2kiZ7+LmFefV+aQUsnNydRgSJkd/AtTQlb2mGkkD8h1IIk4
fQhG5Ex2dOGcYC6KRQOHDeueb2BDMigwyQIlAGJ3ltt0+ek7YuEVvGseTAebOFl2JZVYQ1IneduU
18iZGVF5azL1mFcSv8lWK2GCrA9uQnZC/l42L9b4e7reYiaTbBu9HaUlHoDNj18lumUL5EXLtiWp
szw425rpUbCTjYA4g+2DDIX/Mgm4Omk5Gwu3K89LTPpOa/5v/HJf8r3OBjEvTiAiOI6VzfbOsYL/
FtQTFhmznfk4hGjyf6WxU+6oYviIZqNy8573smblm96TbqCTgMpeJ7cp2+T/jYA58/95i3AuxxXH
mSylG05971fzzvVlujOJSeBlhlAnk02Wp+ZAlbt/Lze2LEm22PhZAxxoA0ptsifw8eueg4srniAC
y5xkz39IsvKOmph4spxkUvA/EsDKuSul0RNujVyFV/w+vWBb8fgcYvLeYfqxPn6x1EMzg0+8txJw
PpLjbNv3a3S2RkxIxchRo2aSyKrgThkx1DNYX/yOLDzZ8mUgJWh4j9rp9/8Mvv/KqUs+6FcENRLP
SQRWppIW0bxKUIJAx2ufdJcIiPUUGOmEg/eIiZCB2AvCc9SomVvtsKXbbsa7Yk49mziF9yM8a9E7
UAb3wyelTPQHz0s5gKlA/4Lp+z0VqbEE2/HhLthv2FYx1cCSkbUDOB1tdJ8K3sGHVvGJ7Ba5VKY+
f6bT28Y/pUe0S1LeIZClhw1dPL0aEnOYk33/U7mjBQa4Tvd7n98T3L/dhPCsdlcHek7R6xMqjl/B
kprn9erqrWBWHfLJ5haV39a4Bn+aub+qnV6cdIPFBIS8MzqT+190CVDa7O8/6o+WCgXy5nPaQ5G1
fMwhUcB7OeNdJZ7TbXrwb8tegioVKr8fNQEzHjixhtdNG16/y/4HZyfbxIZ4xjem+x+0vlj6yPB6
yDSNriFIGqDuXjlgCoJpSpovQLXdDoEgxd8EDA95r/ggjGsaBV1PkqHJHo1xSB2wrQB4Q4ZpMhTU
BRpxo9DzPAx0MunzHKaJDhbiC5EZYJ5DPHU6gLgckEW42sw+HDXw3V1KddNHuOfhpeTWiCk4Efzf
PXBW7wS+jrDi+/jtDK9fGn3uSAI+WJmxutan1eT2AVbnd+PTky+ml3vQrWm+gdWcVSAaVW+MTwZa
sJ8wJfFYDl8/6KC/AGE3QJUCvo13UATKD8rBNdgrIIE7xwCSARzs85TUe//yp/R3fMd6uoka7Hgh
LiJ4AI59rKzKSd3692vQHWK6EGskJbCPq5SYweoiXC3wWMTVw/VcwFKvofVh7syFg3AU+x5h9s6G
GLnSR/oeH/p+A8oBy5unmE5dECYqRAhCpUWdYBZgIQnuWYjTQjeoAvMQoj8AfPUZVKfgA3RR2T/0
/X2CJjvS4KafI8YFPgihhAcWOeOHOVA9sGP9R4SCGPBz1P2BKAI7EAOSAxdekkjF+ujWZw1iZiAe
GCaduldg94fDHDNRr17tn0SEJ5JpSjdWOq1+KYXGZWRs8ITo3xCNw3CZ+gyIVbwXvvhjgyS9kdZW
2Pv8oA+AFXe/+kCA8YIk5KKNrFokyyg930XktYfeF4adRpiT407dBasVUiYMeLtfVFNIA4BQwWE3
meo/R9byvkY8d2ZGp88864Dt4wRJzcnjqZ2wmHNIVfqcCnUtAred6uVn32pCEwAmGOJe4hfLk4Ob
uVfaQamFZxQtfq5zXocV4bNJCPaBrgCFAsyhwEA/UKCMMMG6/BUjVNh5r/jyoHWhpT3WJjqlfjl9
PMJ5Ff3RwLn2xAUJVY0L8MDGP2GEim9Cdvw7iWL5sYqsv2LmrBHNRNotR+OLq44agNLbA62UEacG
yXn7K3HEsCz9T3ch+z/lGkJiBOmQ5dqCQGYKHeEAiXr0c+XmkTrUkBNN9bsosy80wCWZG0KfAx5B
a5++NO3t9Z2q0SPFGdTePcenn2Zw+tjM9FH1QTZmfnEZ0icV6UqC2rWN2+8pRJ2Oyv7L9IolP0KB
jUU0bBWxIgKo6Y5ft/gIYQeoIW7RPFEdnqPHza/M2NAxkI2YeMOLmO6dR7XuYwRzqCfaT9Gt0Vjd
TCE2S/dG8kLJOFj5JLocAIDJwa+OS3cMQOfyPUYjvpnpHnsCQFekOdD0jBXVx4wCPw88yjhSlcVt
W0dUsI8HMNe57wOLs7lX8KZkVB967fEakfVesQeM65+TEurTa8aQKngEUC53i6DzHuKvAeq/9u4+
LjgvpGRbUJeKaAWft1piDC0olHPE+stkgHZiDTcsOnQBbzxBQz9qUfU6kWmoSzwzRACkvvoK61T8
gvhiy3fWBqtuVK+Q40TgcKSMn7g40QLEFXXviA/QtRjx+Dw9PBw8Rif3L+6gLgNzXjIbISuZeHna
DDQuIsxiHGSs4R0jqRSjIT0qto/euFdMkABfF3ZkNZhfokQaHOZ75MA5bWuRu0D8wg5vQZH3bwHr
3y1GjLwJqxZ2Q1lCFeuIkBRfYnwQfx51+QHxoRaKTjBqOs+xTt+sG/whdDLRdj43/pq/kDwfXMEM
Bptph7otO0307O+5+kxNB3iYTDZn/wkIwhk7agSWzDPD27O/BYmsAnUrEBDDM/GWT1EgPrhYQB9G
+QiPL/ZDHVKSi4UierLIyNRI7NLMxs8mGSJ6jjVfeAfRJVIzVsv/xfMLlxUN558PxpJg+DI4cvSF
ZEwoM09ec4Rm7mJ1ixKn8ddoyX5XJ21Wooy/Glw5DBbMEml5F8s8TKsPsPzPCd4Tt1TJJPIHnD9l
M3HjYmzuGtzWGRjRuzHDDo1tPSqzd+pL0CxJGakYwViZ6kRUEsXuUwLxd4DJB6TOgtt7Qr84lVax
NDakWpmjFXRPNqn67fwhdIw0Z3702atP2fnvlF0zKf6essOfeN5lOMjwL12qU2biR5Ddhrd0n0m9
RupoUnG94W6sUE7aU5essgpzPnSDRAi5QGCSImiXsufKL0itqUtlt0I+CAsIwC1TW0xyB462KE6D
Rzk35zzs9Yi2qNGG1pT9ABeiEDRHmVI9wsAHuzT/T/uiffGKn2LaCxijDR4MIOh1OJuwyXnXs3z2
XPHWxneslUOnijo1uIFK7edagFbohY5g3VcW9PZfpa/UN7Sjmsu8RfjVf+AI8YHK5NS/UBeLsWpH
XT958mhWbGNY6w6twPWnODucurAxBw93EhZ7b9yV6ZMKTRMadUTURrmhRSXS41LEN56scM2r89ia
Aewmmer8ixSW3N68RkjmHmwAVI7xcx1sfpTIAQ7zA2SDNCy4fBJbfFWLHN2jaLq7SEJjxfqPAaUQ
EHkIrxykLUVT7RHoI7vfLtBjKr9OC4kiMDNIZYjC0gogAxGpOB52LfhPZFeACsPKD/FVXsDvXiyO
kT1TSXJUr3umJwB6CBd1KRjD2/BizrXt8WMfnj0sOxqDvS84/9zbGShioFlwKA9erodHA/JYiJTy
0QlKsHyxyjrrFifFt2u/1mf758jwXErFNJodLNeN9KqMoetBsRvhgFrMXCKp9VD9a83gOLqcQET2
9z+nxj9TV8a3HVsoQMhYc9SJMx1g0mOkR6p89Jn+rjBCcCM1A+PhD4xrdkaxqW8SIbXTzvYTsxlq
K6SiCdTwZcVurB2ar1G9+cjPgZapQ9Xy8joDs0hAp/SnnKOw615T4xp2wGUuQ7OdOlibcHCl+OXW
uw0p1XmmLRfjdtySEIv9cHkZahhh1Nx7H6P2lv30YIHCx3Nl2NI+SK7hfYX2a5prQ8xLMysfGq+4
XJgSiA72i/wUyIta0F4dmG5ycPzVfaEcZj0nXg+seqT/ES70FnWzUJVg2LLlW/19F1rRGFeBa84Y
HqO9/4Rdee0/UUj6vUQXe2JB+pvZt1XTTO7ZCxkaaMjONlepVeMMtQ9hnDjRXWeOp+UE0wKYZdri
eWO3Algf2E10GR6qXdF6WC2TwFX9EB4hrKWuf+197vff6IOMVA/XqfuqiE/Mta/9vPyxnpwtKDc9
icgIO2pQ76iQfZu0bC8hhnGbNDS8YlD5kb1twZwdogc8DCXdRGsxRETP2K/dj026LVfGp/O95rpG
ygGK6v8rDtmYnPXmNBoTytY+fLWfl0bk2xhrP+U0tfT4sGQlFBpWPHLhOsOuh8kfDgyVQBrFdXE9
sKLNZYunEShic2ZE7PYqvZr0+EeD8DTBu7lMiADEZTIYI518+jp81vl3lbnzB0c/ke/T5TYUpItB
L8OsnWP7pqHV35vxasqVW/jEonjsbNyBsqgIBElCNahDqMBt9dHphGb4+AwUzwF87z91FADjCsMI
aG1wjvLhZ/Ftzrf0nHGjSxurj/HuQKGGxQweHHC/RJgL7sD8aASbEFD9BEcy1egXTWjfPescNSff
gI7mJkC6cThDih1/2gdHGWU5jhMSpd6fk2ICxh5ahdtefIcZG133QY5du7SvyJUsGHV1P3DJ/7wd
rT9EEfwz3DdroFTrE8clCgHKWAMyOmE83cvqeh4jBhwU6JMobXIjCHue+6vjKy7u3/cqPCHK/Roj
+vwihwd2BbOfPO8HxgcSGsHQlqQElxo6aZdXQOTysPoDignXwLS3Lxwzk85aFYVn4QBPlmM70aML
ytbHxeqU2WNetMxeRD1DpOO0Z6gK9r1YhseOV8ixx/I9P8dnZ35AklBH+7n41KcGMRmKf5/ib+Ui
r44kHZnSa6xCi1w66rdyXoM1OY7GpxVp4yVt2wRbPJ/zOJ85kXXdPphYmw7VFnaBUA+ec1TCqwjW
hWf8sruMUbRTcI46K5B/IkOAjrU3Fps2u0nIkVqYdK2vBvSOk3aFzShJXnMMOrhV4SU4rYoTgK3d
LW6LCVHUDhVnJliHIh8jvvkz9OHzkmBgi9s8CK9L1tOYk2Vij7UfmanUKMb7xJi6c3d8yjZTi67u
LQDGEdljrOBWz5UxvfzZdMUpLg6PnyY/rTIxEC+zdkXChy+CTVpP4WqlxMba+SCd0OY01YdqdEmd
D4GTUbvL3PiBLy7n4P0LccitPrt/0f+enUF1nMHSAagCr3Ae3Kgb0qdRZ7Ui1i4SlXO+AjbEqFyb
HLfSDchxJ2CjnVmjHi3y3pfgbGza5ebEJajhzwXwooWSAc9inYMz+5aOPt6zY1wI8z/ssmhskYak
Km14c0FXcQG0MHvN2xAZ9MFrclzev1xCkdNPsTT4xOtLeX/lATiPuSsoc5zpLrsZIpgphEIXdFA6
INhJ1SnR9gH/lmHHBeSxLylNK0G8ZPKEpr9TsifIDmNErXPxf1ykh61NdB7RXfAGlYw/DMABxkyb
NDFPf1gawI55WOI2ugCJC5LnCHDv9cX/BwSF9r5ChQq8wKShbwTNk2tw4Zmd0eplx5UxZVBGhKCM
19tLHpDUeUv0sLVmgFq+eok+A2FELqYMGAMqnG5mzOieC2zTgsmTHIEvUFUgEzsuHdk/D0vpXBy2
YDRBeFKPQi2cutfMgHwImog811yoMw3/j4gYnlFQeWYlHIBDIs4rQVlIIAhWhrlItn/F3Ayp9y6V
+egM0RiNtLE2VnGlTMuMGZXdeGMKdWAVwAqVhceUudJFzqXv90AUABUouKMCPJc6yrcCKTyym1O9
QeFVnmAnQDRlZ1OkvCvk/9JVAknEsGoT8piFuWtDnkL74l3MjtvXpMfoN7RWacLi1pfQouetxZQJ
pMGszxiyEZP0boJCJG6kOzl7TtQZeSpVlgNTj0eXEVIZjBdz8jywF4TbwBoAhhkjJnIkTR/eCm/G
Xhy23Bv1h4E1Kj+aLbVdOomJQHgEitngdkyzB7wfhRowngQTHwIFExbwcSuwLiXc85PzFsjtiNXB
omMFKBnv2d2pM15EYu5I9ilVy7zixS0LMnlgB6DversXLiiDYotpL5PPtxmMHpgwnlWwoNoEe5iY
CbijHCIzdz98fpHy0lKmaSDX3ukzQH8NHSv1xCNzH0tB95nMGkZRKrBgO5slevbyAsAULp9Q4JJm
C/hNGkA8JSUc2qRE7yCfGfInKvSezMNi+fxijYK7FJwT4b0xcxdmTcWIm2dSztydiNizI38JZAR1
D4bl9cWbB1HKan5+uZnMYuJq6TVJ0nNkjtTSa+W7J8jPYF4hlZ/Of0+o5sbLvVLamiihOuotegnZ
+4j1RgGYhPgUdozlexOc2vPXj14yl28phwywAXF3nd9SIB3XLzsTREdFtAFc+tWnAMQskVkKO401
doKgOqVWhoqsPuJAYQtcsJTZLVnMBcNnzJhj4IVYlBSWKLiA5mNyiu5nE5OQU/CqKZgs8u17dfEh
Smj8aYHw480vBAl4oS6Rvdc9Y/KQD5zZwowZ6FmqKgr5Hn8rWG5garwvrea3eU52HWRNNx4rFuCe
GNs47I8PKNIcxPmsmOHqOdEyA+p0H7nvoEnJgn30pD7H9Q4P+eviGB9jMnCq4eDQLyMNP2Q+dQVv
D2GBf9gTQ3UM8g3m5AkkPAyC8RloRYcLzx0EawWYeLOiUZU5yBOc/TrVvt3UjjYhDDWAaI/oFSvD
S+KEIJaG1tgY30HSE+XAlRuoOye7ghCMr2mNikvsJL1BHXIsI7ZBsorHDqfej4CUOiojzNL3uk7k
hVN5wl0ihbE1vg/Qc6IxN9xAB4IktiiG8M2g+UysyfkNyIfik9y3hVAwSihgrxhiSgrR6+y9Yg3X
mOF5eHz2ufa4meZUP2OylHuif2NjPTqBgBy9MuPbDTHfs5ATS0gyfgm559Sbu6FNCv6ISq1fj7Fi
XBK43Yjd+PbDx35ejYm5U+1NcIBaMLOg82OahRPMlzUpoK7BedkKfVCH3QTp4YolKf3hOE/MQIe+
5sKFu8fuSHg71JsZfaF22EMFf/UDci2vNE8AyoUm5Sb/MXlNhdagTorISuDl3QfluGCIug8j6Pkv
qgXHGYroI6CTU9nM81G5IJMidsSwhygUIVu6JDROmK0jmDODF2xYHVO3tLeGWcR0IPeKNf58xZsE
ilRyAMYFmaOc1/NjSskHhsMpPmQ5178OhBJRjc8fh9QOq0kJlagOH3jFHGJC1ZSaORNZn+ajmiKD
BI56Sg3vMHJXdybiY1T+KEuXPSa+DNHCgoGUFTHtAfl92BLAKg+Q3oQMacZSJxgc2GViN7Rjk38g
zFF3h8c1Pc2P08sH9mi8knwN+Sg9D0/zXnxMhYLbjinhP4YAvuJLxJdNC0mTZzxlzG9DqlszKtW4
mAoxEJrKlDRvfjwE+bpBIMB/xuW4GZ7XuAbyljFgQoOa12cG17SC3dabmbA9kP6PeSNw17ovbQaJ
C/rYdWmPrjG0O/hrzaO/idXEnBXD4qP4OAyhVnFgamhY+VAK66Bd5sMHnJ8BK2Txgmap7vIhNON8
yOdqSsETWMVOsJ9rEEjHWnzEaZbHY2lc4cfYs6cWwDq1R1BzbaZSu7xuldl9eeb9wH+cQ4u0JtAs
uVfhibkj4tQIIngB9SiPFBQdRhCSmBGxxU+czEp0vvRqQ0BjiXEr1XKzq7ZCujOH+0+t8mt4LD3Y
XGwir+Um2SRQ/HbqhFUPpy+HJdVu93gwDYXKBpEt54lbeHW9GczOyWV4TB/DY2xCyPmFUMZGET/T
ms1N2PU/0POLrFzarcfSkN1Jhxf3iiDMZSpANIu/M0dClYKiCEfrA4pPDocHutT4Ob2nzjhPNsCg
qm1HCWn43Ic8YAOXjAlbyKC+ScKjjs1+0sa9GRugkRiLU1xuXzMYg7cAgs7EHOkTqEwwhlvotPlg
g08Y9oO0QqBoFLMDHGhyw7RkBKiPUDoofIPo3v3adz7n70YNOGjcvvujBlR3JhfcMlBl96edHj96
ySdYPvYfePB+KUWymJ5X7AF43A9Tzj+oK1pff/rutnMD59eCYq8N7Ca9nPzxdr9yuGRY9nw0qzQq
nWlH6pblrmeuUNlxbJJsksCkXjS2R9EMTAYl9OV1RRyMs7dPdRYVJTgXPDdyBmVQ+AQ7ty0nHpCU
nKJan1YqpcmczhQYCmCmQA+suca2GOewcMqwaJLXAbPgEG4PjW8MXoQ/QThHgCGQJOEiCGjaIpgg
wNtHRBISfxHIw4AATUTYCecAYN3oMe2m+voxVQZ2RjRJiZbuOFBmAWgBYngssZUDAS7VVmkdi0S4
fC/1KSJdqqtkKwTrEwG/Cz8GSHBcrvcpEKKzT48bb6FnCsZMADZPESmFmqODbAfKQLxZ40Q0k+BU
H+EMIXQS4gxOer3zDU5icp/S023ieUI1IA8TYUzsh68J8USMsMofxu8kiL0xB/PK5GCWw/ntAEqN
Vvuh6lODgrbHYgtKwvYu2lIyRz6C90kKRC3Cngsd5Eavhtr9WX7cRfqUVJO6IF0bZpqTFgOXxc4h
M7hER3ZyN2xmr8z6tMNuWI8vkeyFr6zeyY7ZG2iDs+yXA5zwQFC7c2dKP2DxzOzQ5uQ9lJRdp7Qr
WriPlwGLnlq/pfR8kw5CB89mdldnDxSt6qwKy8PiTEObNXitpvrj64ofwearqhNFmz2o0aLGslba
r1tFqrx60ux0hL0MOMlNN8rohZQDM3OfkxChwFWrI+PxYVmdn1v9wyW8NTsbYbnjR15MN6fgWMX3
zYC7Oj+GyEs8OL7xpINRDtmzIjhDs4npuI9tVB0oOb0CDvAcfISJR2+f6goSATkAeqyHO/AJHcFh
mhu+SlIAR3NtJdrAyvZI/9A9Onklj4TNWQO6E7NJdavUQWdNXmANqcv8Oq/0dMxKUFgcIMUHXFwk
fyCGYGN6ivd0Nh6fDFWOZqhLa/E4fBxGZZMe1xwrHEkOmIKgLYLDq28T8Td5CMH7Pt58QbYuPUir
FXCBen4DID96NVFhLi8mWoWRqwdnG2zg0vggynghPUL185fOlvN3nkLXjvMqelJY9hhgXMr0dMtZ
oNuZyE08zt5d9Y1fhggXZgxTaeNdf18f7u91eh7jIHGikUayBPaONzTXl5vly0C+1qM3yg8p+uH/
9MpTCue3MmZ20BA/azGNYTuPsE3FNP2+p68aSh2StgvtWVShqCw/KUM1QwXqIgdejvsErth26hwm
C0rPtHQKtAUZcdu75GHvigwUIh4eZgZJ8z11+9RXPQoes9RBz5EZH+3s5wKEnGJwHPkU7xWTsmfy
0IabC/fdeupjttGpGi6IX9rTkM03Hyp4xYRbbZSiwHLIcDAcoVKDiNiwiDZ+/XWhbOTa1AOGN0Ig
Zg4AYaiITC/KAyr+zy+EhnrmBvtqZl2yB+aDKvL8akXlPrOcCR72t+nt905Ny3uWWEhXP/eJ8bn/
sv5EbAFHa215mpdzDgowBxw0iFnRjp2eh4RZlNkPKMBEuCxy7Pw14lGsYCWLKRtzfI3Fu9uHGnh7
9c0B+N219YwS2rNXIyqIbWa4IN6Xbucf7zg3hC0iu5njHbaMVfOCD2HNKIvxHzapoqbW5+P3ydZI
ZknSSWmBHHKdj1B1oEZHcZtr0+ZyG/+eI1UXXV1kxTiVWl/BHQ5hxad/eMweJ/+JHYoBcCuut8hV
SGCG/esCW8QteCRpPBM83GPsEVloCOU217i1vccOhWeUoM/8WPNILnFFK7YkVOAUWAUqJQlSowvC
DHhdLurIaSIT1UAyz+u4vPkNWKJXeq8GzypCQflBf31yRPcQQ9pXfwNLmQ5VhAQw1CcpB7K0rh5N
eMtCL6lHF5jayg0DSm9/DxzXd5FI5dS/BbqZFsW4Oads6M3ZN/d9KwADQANKHVEpI60iUyVdNen8
xAa/eAsezfyqILVkUyN5zcFeUOHHN7vnxrQznndvAyLhG2NywCgbbPfw1eXloVF6Te7IHbapUoau
C6Tw4+4/f7C/wF6jwZiaExpawt9+1+70z0Nc0pFG0zHtUPh9jjoKRQ+kJ5LT5PbdLkAGSIUZf6bv
G3H0CWrrMNeimi9Az/QUHnXgvonz2fwSXXJTs9fdV6h3tpm+e2Aa2A2fuIBwEnKYfmmjHtXCd9ef
XQPfduc+Pj8Tq/y1seTeJ8fO329+XCT1ThG9Vpo41K556azcZnThsHj1LYu8OcjtMK8jkonT4mp4
eetJ+xtMFCXeIyNOcSfo0QL/LU6+uxdDceOP32XQ6FzizK4gdaH3aa00oiLkX+gZ7HBsLcELHZLn
JWaOUkFmr6GhcBkSflIcwQCXAp5FFIP+ZB51Z+jzPgV3oAJlRX4YgJzfIE3XTnFZ1cslAB0Gmpum
jP62bUZHixXW2MQ/vuIkDRg/iGzXjN9T6qENb54t4efyB/3DMMOSjts3vdB90v4c/7qOVeKfXmF7
DVp1VAEM4OKosj4HtABugZoPuZuOZ0e/A8lgNFzVcaENH5v5i4LQ41vrlnn7aXDgKj2vusRGmejW
6qwmKhbt5wENmq5Kz0hGXwO6Z3SQ6nukA7O/TPdwU15Bc0zPVWwyzXOdDBqP3vCVFJSTLYIJfzNl
Phy/2+zyyXsn3SMurfXAPiMQgETg5TKjqF52ZA2ecvp6AKrZOJw30w2d12vm/jjfj97AwZfGIPiu
mSJqaH2ddvtFATRilK/da0jCQSiuTp549OBKiNau0yeBydDR05b1dcAMVe/xUQsbI0Dm4Tbev7bF
OXOdRenSvff2z/Cpo8jQr/602VnEVdXGA8V3fPSRZnG0Aaahrbd34ooobdlEjxnnl5aR8lNXo8/j
tU88FSkiEZ4qxwyCIOIBzEXPfRDL3OC4Nb8H27sfPJ1vfHq9MtSc8EJL1Mlws2+ze7eqVre/alL0
wuYweS6eXXhG7Bt5Lt2JFITmeLl9DSwR0k+XCbwdxFH1S1Kd0Ia61z5x9gNSCNnty3/MLFh6EwP1
T7bpTAyFW0BA9qa/f4SHwYW5gYKs1T/XkY2WJgIL6JcBNQDgOaC+A7bQ5XT5OIY2EUcD4f6mgYs8
ncNn+dnbUEZS7Wm9YqpqvOVqji1QVrx9u/GufXbZcX0buT353lsvJQayT4kBSINWBPiPNXn2pMJj
EGW3Q3h/LCoAgE7/tD7kH/mY5tcDFtYlcgvkLQhk8eBVJvYXhFhY21PV4aBmydJNa01EWvc4dvk1
peVnBrPAqFOXWFLqeWAijcsgvywPhymoF/36faxHIKfoP9K1rWDFH+JH298hKJUq9V9RIY9I176E
lafdI3y8jtAW1ZVy+NwjFNWbP7qZKU03ibriI5jhLnvm8yP+XAToyJ5fkPm9oCRSxlV1B2F0AvA2
2Hd2/woGZliUodTwfqiyGcjwzw0U7NFO/TMotC2e5oS8xunF1FU3p1/aTsclez4SwRky1AX1RhQj
if2Vldase/f40ER7pFNNsjhs1VPpKTFzmvzrEyfQE5kHMcw7UjKOMaCEMg+qS1CtHNVz2yBnD9Zv
n6efu0FhD+6bOsD0c0/agXoaBnh8ytKl5kWPv9PZ4PQFd4yCYP/aiq+Jr6kgoNvzIp8/H95dn3P5
TgVoEdY9v1UG7NkNxsvSMQo22eWD/jWnCVJ4e6u2+oRJ42of1Hz9JXi2/qH5Uy4BzuBYQKEaqvrn
2i9oMAPjOfISWEsAEH3L9onOqluAyBA6V5o+Ltn1EVcFfat6DrhiBwNliRpaixA1VH+Zg1daFmMC
yA5tzikdrMIKWYQYTVGt5eMPpHYC/TPfY7xNoGEmu/vPyfJzxTs7X5d0fx9a9pw75HsvEcsQ8SPa
PmjxlMFjbHK+GX0FaDJAkNPihs8Vbe7GxwkrdlcELcBFatW/Ik2xvv8wQtXNU3P4fPaOZfLCiwEc
O66EwJZa/4RCeZEmxxlsfdhdbe51qMaRyomtYEVbF5QdBVSkaY/+HmXxpDjE1aRZc2d09zn/8AUK
jwAzSlCP8euwvupwkg4Zi52O+Hsz0AwweNix49+FgPRpQsz8mGFgzfAyLfm32zcOzi1yG0m56A0I
Oeu/O2qxlF8On9riCBkXX3bDrx1kobPKDVGwb1LNCk5qaG+2hysb6BTR6ubV5220Xzyb/ZxDNj5m
5o9ue93ffh+BXCXSQzTgHjafFpnmzwGIp2fGzg5dwWJwuQ3BFnAUb/BTUF+xaW2vcMQp3Ovuct+b
vYBF6h6O3GQkHOXoaJySqkACNDXPw4ODKnsAeNSqpobe67sY22p5at2fwbUE4HpOb73vi/N1M3B5
NHHjXsiCdmcgCh9mERCDtc6n203wex9szgEIoeLJOXatvMoFM+KdKA190UAHeHt/DJ7F2hz3UGcE
1+E7L3DaBU3qxqfTs5nVB39TB+ZlfDMiCivAg/Y3svDNL03gzZTzvkMt5hrcovPHE6XZp+ZRDy08
GbP48Ah6tDiWNVnhl8M5iaSW6z/saWn01QIX0+jUgzJy20IdYYl/Xi/JGR0nPSvzSNJ0GnmAllE/
NcvYGlcUwswAI1y4YOQP+wrKtj44+vV304X1QaTg4bHeQtRYj06fHMs++N1r0K4xHVaR8rZR0gYH
qLkAPWrU45xQJel385jFu7l8s8+4ZGU0Nnq9EW2T7rbbI/7j/tXH7/P2RYFq/3O9L0736f2W0Fpm
wOoGReIkVyYHYmSnjJEXvWQtJdIbuaSvQ8pQvlVlYnGfeuTeV+DFrBCIiX2LaPIDd7XY63oonfNR
YoMeSIHjZt5V87u97Rkz1Rldu0njDp5YpKO4mX9Z9fw1AWOsN6GL0iT6neNndh/3BsBNL1i0Oxhk
uyukBKJy2tT+BQthY+icfO7+zhK/Cjbw+VNmpCMEk5s/yDcAnEc6ih5oem/rden6R+r8d8yG1eWe
Mpmsmf45sNg0h2BocjNU2rhyPxS6xQc8uzu2pPM32fBjTXTOoii+bQLv2V0MI2F9OTc8M4LGwbiP
hmdIF8rK2jLCQ7c2/5F0XsuJI1EYfiJVKYdbUCQacMC+UdljW0JCOaKn36+9NTuzMzYGhVb36f/8
wWUTw6tu1QmuKG4mj9Q31WMz0URkC1945hJRQY1WoN0CxfIQPdG7iTGFlNmPrmJjuxwzZC6Sgp1z
4vJGr/lzu1L9+jwjJBwPNl0k/a3FiGc5Y4NSW+v7z9ADCzSBNXpseZOGYk0inzzs4nd1eFpur0j6
aM7NgQo/X3fpASmNuygum4kl99lS8fFKto2VFxq+tHrQuhC3RhYILMTqa1RWCWS8ZqvoT1DIlfun
cdt1mTgLTdnZy8sNkQX06YJlDCeQq/yR/MbNljl9sKi6YLm12VYZ9ynQFVASEGpBFKcxchpPfJrU
XFVo2cUvrNGJMij9k/N02XHdUZHQvMeW6E8exUyONJItKFQhlYu2nRqmSBg+dM+eq2QHfpgRDIG1
M/7zCMeWtQNLNSQrg4iBzPLLu/dId04iDAXMYMiOUO1H22O5p8usNFHxCv09xbufZmzuyaYnMmXw
I7ZcYleKf7zaNiHGHbKT7Wu/3RHZxC2ggZ9ulpeBMU6PCOJGs+8R5RM9qq10GzfzNw5eKoPq8VY8
MQKT8gUNoYSZ5Ydlr1MAtlyUDk7u5YwWtG+Gi+d43rjquMqvI62PD4nWpLmp5wAWN15BQ7JLPxbp
p8y3GOBoOGX3cJXgvIS391INZNBWfa3n63Fg8+lmMxKKuxoQ8iNJ0H6TMAN91bZdFeVX4eaNp//K
ABk8o5pjTcMlRXIrG2HLVl/2y+3axVDwhZuyGZj0V3Q7qBw6c8VwQh+07G0VCG01LW6znElg/yiO
OppBc00U9d2zQdaAladTAWsPG1CMOh0mWnfKnkvFZcm1Mg9F76AB//kjESE/LVfjPf4EQSxZTCbk
N8Hd2i0GtMUXBxNGHm02/TN8ZZyYhrAfQ/BYJoBpO3arOguoJRgAdO3tA3b36WMDcI7w+B9Ff95s
JvWFq2ILKugVsrV3R5qdrDG1v7SvLZomhzqO97u9dVv0SMR6ZE9j7tUvHGkdKHuM0RsqRRDlnL1k
PrHr3MS4+lFv5QeDXuCLWkXUR87PMK6VNMrzs4qz+b6rmUgIgDG9Zgqs4Tzpu47G6AGab1BgglvX
vxX/xvm1jxLNOEyTwZaTYSl9zsOZQPQYGkq3MkffHg4pFg+Opy0BWMW4FknjQPkJvd8GXI9KNw7a
djfILqk/ZB+MlHcoGBB54pBYwQfzpvu7an1b5kWrCPyGIA6hM90O1tG5b8hZVmw2oGSzdF+MbK37
4IlEfkZBxDalj2IJjUd6LWyXirA1vx7ltr3t2BCjQXCmywCFBiKzHUDjpuQvXq0+pFaYgIWw0iYB
/qMaIOGQd49fOvoOylnj3YSUUpKZk8AxoqymJqBCjvfT7CGLKBDXsekMEgNo7rVK/RqoFVqn5T04
1kv+qe+t9/EHJFI+86FViEeTgKoGDwpCzPII92tEqHDqhz1ThVL6I7W5FlGE2MDX0vejiDrFW3R3
rvyHdTKAxGKZtQHQThICvpf6p4PQQbMBkvAVRdoLIxvbMXjr5RoM6r6nWIr7JVSVx0plz9x+QK0n
sEGXntP+o7E3iupL3YsOA9bxynptGp8NLR8cQZn5SJ4hYfdK/FYfJOxtiTWVfm3VteC/3ZgdVpWz
uSnYjj7lZiTZwl7drN1C+qq+CVshXGroouVVWK3nT+0KCxYhsaqoW/pQT71FZsVOgsL5ysF0fkiw
TtOIIZ4RR0WWFPSPW7gkUXI14z1vZ1NsNpd6gQZ/LoedyIKat4N8MIZdXWzIwbKaQxqW3audnfWC
wGwcLtzSWdvEK9ELKd+Kbm87gYzPyGOrDGf2T9Imaw+fQ7K1BxQuX3f9mf0F816GKL56J26H5J+s
pKA/Sv2ZAJpUjvRhXdbwHOyv/LEd2WVCJhyys4TZqvRllR4RPTM/8KmzGqY1u/V/9adKkxk5kYqv
NzBa6lkmRyS8zZm75eUwgtnfhk1NyHfrK8p78qz/k7JouW8KwyNHSXpiosb1Giuh+OLkm066r95j
cgpUsrDgorenu7NWr+Orwbvb7HCHdYpnIVvzh3NUuvNsbBuV3e7toxBRPAlArI+d9r07LIN/22Gx
XWZv6YJtxPk+vGANLn/r9Ak0V76ArEmPiHWjTX2Zzbjk472NEzP5FUPmgbRhecw409zCgV1AkEY4
zyTM4Un7lXXrexOMxmbuD2MZ3rNNL3/qt62h0RcGwJ9QK/n6U5KTobW34c0BqTNrfdwvSXIxiIZS
6DLXbgNSUx5r9TABy2KhuWqzjd2/z6IRCnO7MFw12+aB/tz/Ukb2n5rNJWJjtHGIxb5F/wx0xkUk
JdBgV/a4Hq4YzicMJnaxqFNA3tjKss1/ts2v2Nl08mt2Q74d6JeH7OfBAjRfRnDOVfUVf3Q8+f+R
B3K77TCR5nvW2XmZN7igKw8vf/jD3Ve7TS10uXhVEs5DUAGRWTsczkkD4xZLxBe+arju5vgkXPmL
FXsEDTXpme9rv1N5TFFw4QFZZYeWEBM0jc62sDzHcflGgTWb/QwMxT1O9aMMxb8JbOZC42BKK/oF
kuLJLMZI5TAq5wmeWV7Cx/dqQRDzZbDFr72Rg0ZfQjuCp+OqnNL60NTP7IbBVrpV/pO/PICe4BKp
G2JAekD8LA+H6a2iboAMbEWy8gqb4xaHxsEaP3KMh6ydWr+Uypcs/UIFucPGG71iff+6JcKqW38H
SVP7NZ/CmFPO+IJaIHOwMfCzsLwGdUfuKcvXAKkqdZNp3ag7PNn58efGJ6qeBmbpYRCkYbKaCcnP
heo4k8Ib0xraEHJArY1JNwfpE3W3stbyYAgpCVNKZLg9pGEY7pwAoCEfo8oDhQhpzSK7Z7VXchYJ
LBBR2XYGgcsuNjA1XnGT6i2qP4QKUq4kIs+HEmfC14id6/xDYykdj3SKb2YAh40tDcFdWHYr68o8
jvNpQdQvbRdEtfNrNT5R8M7zKhmAUH+UKdKQod8PaYug9R8zByk7BllLqsffLwMoEtUl9FczqC2/
JcFOdqlfOjeFC9A9kTXiNGe9jwxsqwECdfJ2knw3XKenmfkeFrWyJ6uHlxFM19rrcnLNf1nv2/V7
9fCxdrePjuQNLSUlAnK/SoIpp6vp61+UN6jupOaT2ipbw4mfEAvuFQdTC6jWdNyFOrZdP1CJJS8S
jEYnrIEi2nN1I9KDTVvn3jAxnaAaTHLqxu2JeZebprbPTLQ39sYshzlZZ9rrzKaNcPL0QCYgATE5
24RD/1t0kYVycErPsfEPmkZaRNnvCGU6x+0FmdHg36/dEkEUmIHRJLFhFxsFfBJKGm3UO4yMdvQa
CBiNh1mAgwnWLdK5wFRg9itbGfAkGSJbAG4GjZAOBukn0o8M04peDLQi22Ms6Zh2tes7SV+iAO0B
NzI282FfnRekJRMlnP6mZuSLuoBRDATCpycq6393y026jfRh4xhMQyxyflSV+CQI7SuEwTPZgJ/2
1UY4uVxY6tQvWlXaBfnH/UoNibj6lmNBQLN89pRHsNyDJHvXjZCRdDfcVvYq+1Szfe7XXML+PL9w
3mx0selnSb0d2dRMoYhiO2QI7nfUuqxKv6wuGrqLbA12retC3py2Tyzd6Z3MrJCdSTVE6rdknrj8
3I6aDctaIF30iKiuXwqK3/dF88sz+xTSGBFbJ4tYJntnLcl4xYXMbISwSZRnWFGVvkQl8ySnAWlC
xT+58SgFSHCS9GcLc5p6W8wgywiLBidopxei6xTzOjnHQX3N1PfawXV9uM5srS3oS0AC+O6CbbRh
lvp9fzBv3j1+KhEqwSQuXWyDMdavSR8gjAKdluEz0hPyUWh+VNx7LZrr4PZMAXFrT+Q4OK1PLAdw
hUQAffYhKyKoYc5ok/SI7UT+hDdDtEuAJYMWOzIaHe4EPD0Fnoo7jeKyLR5XkPo8L4YJMX8QYtF5
u0q/rXaK7rN+YlBc/5oKMuKzpDw/oDk3fhWfdcIKunVF5EEqJEg9OGN5TFqGpqfCMJyfqturfgvu
8zG2gt4gIQPCNB1+nIghg7ZZqJxxuAt4qpYz65TywTY6JrWiLVYLHlJScEP8imWNwmVd7axbVBZk
ZoRdE6XoOtDhsG0M4B/utRM5afVrfDE+GoIxDdEsll6HW8CaPuEAgDWiwJxXJK6MvwZ+gP0n7NqV
86rBrEdUWPsxPlSwYewVJbkucrARhN1FHDrOEGyA5TVdWbYhMb1PxzXzfQ8YnG1vI92H7TITx7Uz
yjPeCu2P/kbk53P3PWju/CrvuqO5ncW+Cv00Nm5M9jmpT+v8qL7pb+TuPrB1Wn7hXTjIwVVRGyI8
o62a4/o3RczcLZannzwO246v/+Xv2pB6ePIDlgVF4LoicK2VeXIU3B8++C6B2MzvwG4ZE8AaWjHk
5e1yEbLH8go6BQQH6boKib0/5F/svucnB4IxirQ35psUxXnmFcf6hMvqno5p9nbPd6DD6KjZ6gl4
nqt2E7QkyQzoFlbk4llr9cGul2Z8uGBxRxKci8YORKmo3PxXlsHWKa7Rm6CprvHaUF46x7UdT5WD
4g1CEuC+fECzM9rB/cpHDPVGi8Z/7CWwY1gccAGvRehCKZJkF3re5u5B91IXXCSEgc5ynTOv2yCv
A2w2aMFQDJ0AmLVrvE+IiysQbioR73YDHZ981lelprd/eynvayAxfHhuHluXuQc/wQfk0e7uI++X
HyySDCLV4KFzO8R++R5Vt1Pta4RfPMzDuvnMPyH2sM9hM8K2SI/dEZpGs/jgDqBPNKTpTdsnDogr
CDQDOFf4GAeAKdMVhlCU6D4TOvYizyalN8YdqB9O4i1p0C5r/AXgmCM8qtyhRhQ7K+7choxEUxxD
/MNuf6hCgaFQKcCLQXAC5udgZUGhhA0MrUYETlaI4m6m+4r1dA9jx03xOwa+oJnrS+SUqp6dilqN
Xgajj71qebLPynEqKZ4gsFXUoDuCg15QWYxbJPHaRQMtRwCf7eRf+bNX17LIl9nELwytvn/vkDIN
+9vicuSG5uMrDKUKeTgDpIQgAFfpH6sV2AifRrzqJxl9yw+zM3s+eOO0KKik6I78PhbBjWlk9Kjq
aWAqRNBZvynjCbNHBb5RMMLbmjeSy/I18FT8Y29Ka0RgetUZ7CK5xrC0RjB1fLHWomT6cx0e4z0S
JZYAtqxFdsIFKXXOGpu4L/l0O/DJqeKC92jwdRT6+1iQj/vK3FNmyaNYAOExUBehHR26LeeTGwHK
z++kCGjIjmbIFc8faxYDaAqOsZ7Iq4bysOVZpv3WLWcJDwcz5BYv81b9LI/KMx072hK4U9CiEJCL
4vM8YOZhioEpACZYe/idPiN1oWsFGnCreZjYgV54f8CPey0epweaoEdoT98YCCz6AdCnea+OHTFI
X6ia7g+/5dlAxX++dywqXozMAyw6S8KHftS1T4iFaH+sb5wU7JfycZiUd3r1jzNXonZeM3tXju/W
7TDRVs1cVOd2fqrQy+pBiq+gjoMTYSxHILQbpQG1+D/t8XbV0zV91Rg6GY01KdA19HAsl8NK6e1/
Ojeo3N9/HlAdJWmVwBJ0pQxk4TrN8B8IDVkwLNF5TiHaKUXj9VLqShPNzxQpS8us9AQSuyQXUP8+
+VXyp9o4ZCQT6xdK0n4g0o3hZTk8h1gJmBttfjbtUxxvC8wGYirBY0F0A2wve0X9EjL4mfI+Yg/+
VLqD0CM8rzODbnCYMiF3FsnQeFNhZGd5Pbu2ntqlOifmkYrkgaDDEQev3nwpD2hvjPQbGS/Lubc9
zVz3oMHgGslIqLWxV+3nND/o8UAq6FZKwlxgylh3ux3wer0BYgasoFdTIVrmq1r6MzBZpPPzHeRZ
v2jZVm1FFi4/T+OYXQZ4deYmDA8JNa8yPXci7pbnOF2yNQtPencXA3+GGjrGLrU6t2dYNT2F+Weu
nA352vCjVnW+M7qW9LtPcHshOFD56tdDd2n0cMnAspJoHly9Ch+PV3N8WoADraeiOOV4CeSv48zW
BP4sjGxSGiDINGyL3nTSh4nTwT1fCw0pNIyDfT+NaWinCZAwu0dSZQlT2VPxPRqCZwIGj4M9ZLGv
Nd+++XEd1vmBDrJlvFnjcVa3g7TGYGb4Rr+ArdFe7HImuti4nzLhgrLmw9+iSWUyhPSitQE1R+Dg
LAhEmOHW12yNZMP9cfKAvQquBX1/nLN/9MmgTC6kJRg+/ivl8Jy8WWDIVFFYMpRwU4AjYcDQJ0Ca
NP7oZ815tWAcWx0+O0gtQLC4AzwXa5k6OsMgiQcm33J/dW7xvDemEHgqs2kkTPtyCuvxXSXL4cwj
0S7XqjLX9+Ricx4TVYjPs6LhSLaVBjJ8BN1pQtgNu5iox0ZUxE93/ZKq/gxD4+Pm31/a27f11ILF
AW4zsnqKCZvsER5SXAjyk22dmCZ5a7t5u6c//fScfaj6EZYg0zBqF+l5zDwmHrCZr5ieTzQZvhIf
DUFxBUV4PI3VCY0tjWAEpYCFnSdvlkqsaMmreobfd/tCH0//rdkiX8QmB80g6tWTLu/RkTrLoSEs
/CC/0EsdPmU4NrEnNON4TTghGrvndFfRLb6SwkgvY1A8izvXvmBz7hLVybNPH4zWaCDfNxLElCWa
2q+O7DnaIFR6LRfn7T7sH7fjAAu0tTwWdXPZsxZUlCCl8ICVy4iGEQsAOyP9hLFHCn8KiW6FVGRX
1dtTY256BNFXbETwhGM3x5ZYPeRsO1JPzJXdboaHBRm0rF7KefNgyqd27FVfQ1nVu0hdsPGpZrdk
DRdBwAFA6QNgM6dXuTJSNvIospix1X1hnyiSUv0AI0N7QFFZv5aQ75j1K7rLq1kKqetiaZ3lW7Zr
qeUBzLNuNqwPFk4W45OVvtfwKRDsQ+l8rJ3nOTvIDTnBuHSRAx1ZF6UNWVFoJ6umD/irn2DeULDd
Dhp7WFyligjiZ0yWUr2rx8PNEgYm6dUpIxgyGX3t4q9ocPlURF1ULpw6/KqHh2UKtzyNQ7aqtybg
pKE6QqUDRWGHKvZp0ytlEM1OsF6cPjr5CI8EhbX8YXeHaoHzGDDlxtNrlZ/aaieao40bWy78SqUK
+xo+X/CYWaT8nGZJSrP4U4F+qRL50n5R501FAJsLblYNmR7XwwXzgnVHWu4SQWyYlnCI31QuolGT
FogBCLlLOHPd3UbyIGc8DJx+VuawS9RgxmKWyN94AxsV2hlXSXkepkiHqln4M2VThZW5jd6N3OoO
NRic3VIVSqKRQECZFmGyvZtgF7ThRxPAhhC9cJiPcD8guer2pdXVlfIPNuZI5HOHbRPSYDY3Epkv
Z1r1uvxM8UshjDSftVnXa5JW8Wqp9kOCksxC29B9TvNHItr88FXzi0NIPY5v+WWxQvUXDb+e0nIu
pftPjtr6/lpnP3rLDf94MFPJTkz5fea/h0JRmNTQYIDQa89sAo2Z/R5D5FFRptBTZ+3ocZDX6TLI
CJlTmH7ZK/yOQuCCCaMqNGgOVT47g9napS8MePCEeQ5oik23o4aBh+W1+qEtz9RkteATsJ8DOGjT
NV1SdkZ3jWcJszUNBhNOeIZwEdRYRl2dlum7fN/PFsMYyABfc6q6UL3B+ht/neg3BWAQP2mxY3oM
T3OpBa2l+i3StyF9l9ncOiOLUrfrZGddadRFmIMmFF1PVfsmqEgsD4/0fRm5JX5KGrGxX2hnS+U5
uZOGaHux+jKxoLGAM/MOLv3Rh32ijaubH1n+lDdeDTnP9u8UIbfGa3Gm80t49HmAmAKsBB86Fn8b
TwOYmU4WzOJ1SHMN5gmWSoRoU8TE+2gveRVV1iZLwxnpRTN/J/jkfD0SCKrj/pclvsDwnhC1ad9A
BJ7Fu8OXz9c2ErzxF6oE63yP39M8RRVRn8Jh0/zou4/qzzXlXnzdzH1LY7EWLapy2lfGkV4d76Gx
+6vNdTf6dAKbYj9oL5x2qW6x4Kspi+z2jbXKyrbTgIM59EByNWoXqFD9srKA68EeptOjSfvMpojD
kqbTaO/aerdAkrA2k0GVhP+OcqY5ihDiEeiPXTwA7r7d55M1nRLTQvYC/TX5xegV0IkEGnP5ZyVE
TL+LcooYbgQ38IByt4nfZZCLZRailejhPGczyO22woQFDSRTV+xyjjMiCuQm2FLXua/VM91GrjZt
FYXDa7BmkLgXj7ikUt5rrEpdipEdultiv1Nah/L4NDc0LMGtSrxEBkklYB02u0EW+gSxM/ntukux
/Ct4p8f0o8+vJbk1/NTNOdUs26IC2jDo4USzByiYcFNY59aHHL8blHRoVEVFlW8VGjv9wI41TG+h
k4a0iB/mnqv2Z3TjjS/x1/Lp4PIXaD+0DnIvdp77KZxvmJ/UIZhsTV77vI6rMPeTZWdM77PwLK+O
qkNc01pTfaX2MXLBpJof6ct6Y35NxWlOw6oOgQVULPXIOFiri3shJRhGpeObXxea9Je1THfws2Cb
DlVqhMZLn7pSzvfTiXcFB1l1pFhTbz6sTYIMWA3dGkNK4Rf1btNx8grI1ASg4lQ5skkLiu3yS6Ex
ezQqlVlYcjHg4AMbx05Ds8BoKGvfpPuj5wDg5ZUwb8ZJWNEhyXgCi4g9c8betn2Sscj4fkTy5Bfl
nnQk6nDWvR8dWweTZQmM3QUtB+TAyWcNkn2TnqlFM4/ak1mh8Ad472pxUtLwsdqMnbTapMAiv4/8
U8HMBtmw7S7ti9a+KMi8kgvTEZjKqB8mBGPKFNKa1Chqi41Kd45eCXSscku3DIQIogfR32TYwpbv
CXCsMX6jvR+xyZDxsSWHCm7l9M8smaGPWfvZ0uhFxsPTn7m9yU4EdMzgsX3q2TtkB6ggjwyCHpvv
cGaFhw1lUxZD0+dIMO3GQs9gFLNxtA4Z606bu/wHcAmsM/6MewCfocKqd5cz91TsnmXVu5+0iRjC
17k+A6wuFGpVeZLutBfJHw3qE5COj51kWF0WNvR3D6yrxd6zxhq1Du4fsExfuot4qfi3iDn43zz7
jkf4dCxcfvnit3gbYeYpfg5glK+Up7tXuACrd6+7APR60D98Yw05f63yu3IJieSHMu//X30gDNtV
8F1amt3zomF5Xu1uURKJHDPxZ86/xN9v0bJpRW6CFRibAjvbSvzeaX+29UXU8EvB8tzYqNjZOwFt
0k/am7iunBWOQZxj7uM2CswllGZCrfa/AS7QnjBfbUkFYa0HKv/pkfR5QxwsKCteAW/FR4ogwAT/
9QSBYnFNImu/BAqBeQZpz/jnc0FyhlzNxSKlm/eGIuljGMDDhltIYKzHTweYURz6/GsEHO4uPRQR
rTp8/TF3FwST/iBM/aHtbLtj4zdPFIR846C6KH98haX5ifUvf28wHAWu9CB6NLSZhwhMgUuEDQtn
Dhi/qSK6OWSCEHce4lfIVVk83VdxkcfEBJ+w2+EeUUZPG2Hdf4/ioMB2rN2VUQYjkwuEA25Un9oA
017fOcJgiO5Rhm+ZyJlAjhcBMgljB8x4WXcwwBN2sBN//j96IMYRKNBgLFf4oG9EMvw8mk3McimG
AncEVH+gYRZOx+6pBmz0xPECBvjza/Ok+/Sdq4hFXuYuit95lJHDyM0n4RdJdDj4InsB6PiJzdqa
zcGGJhJyZdqngRY0kbhcmkeFy+1uuRWPDWVIxMmJipfdnK+4ENApE/DYuQpfYvSEZB6I+/ZgcmUY
MJgfuBAjyGI6YFQII3167FhDpxAuGD0LKkj+zyLCOQJo+g9+nOWWiDAcFjbi6WnhMfIENIxzGCjc
7yoy7+uCSMcR3bX0mgQjeYYJkQRVRBiIwQgruAyyW5/13YAVdevfIzpR5gaVN/cEW75IfyM9PigJ
tEC6I6w8IjFi0eufRjDaAtdvyhGyHSzMqsWf2LRESHOmkGwI5mk2hrs4MFHiw1XslS1WnoAtmFVj
24/S60JGIJeTp5QhyM3D/bYgdiADHP4bcEg5mA2wYw2xyz3zfCNv4Cphk4LDiOxBZma4sN3b1Ix9
4fvNZgGnwgcMXfMqMTU4fzkKfDXAwWE3/CZfKbLTD0baxzivmou+Y27wEFTxWIvQAzFH0DT9mzcA
fpgj4K3xYGKH+vd8Ccs7mQwgJ/5UN9NvGpHJw9LnwgKJEgTyKt8TbnmoI7HQgzWIOB3XIjHU7UAH
zK0j6yqkFeKrj18dV74SZT0KdY+Gk4egHgFiOPIC8WzwSfxmGqVFOG2oOKhMuS1MjTh3428vrKof
IUQpjlnMAEK9SsIJn11yFcQbx0H/HAey0MjVkfrL2/qY73FobSS/oswx8dvSOZjkoAf133Usox7H
P5H9Is4BbdCfa6DvRGL+Zc7Coark8TV/wXjrHf3ZDQcnzo/3JAVFXII7B11i/yIMYGT+dY/wvdU3
3Sdmthi3mRtxKax/f+8vLgQjRIwRDaupkWxnvJZcOcc1sZT2aG6qg7hG4vpR21BpsA8XRx0HwqSw
52fFRUQEsJOxhQNCOf5def92bj5rhq34mniDjP+LU6H/9Hd3SMVgDvYNXi7ujzgYEQyED6OIlRFR
anbQc1KYjv1y1DvOUhhK4HXI/p7clfiTCJJbkLJjJlXKxg9ImB/KHyKYIP7UGIniF+pzJjCJV/Bs
4aGIqSItIFIyuShiAPHRfBVskZnigQ3On6WieFo2dC9ErodI0hFvhGG7UDHzCw8W8ZixASLNAJdk
NFd/g1w8eSLfQLxA/IK+RKVPiwXCy7dw5El3CV1IkRwTCZOnbJeSZoS/ETZGEpEkf5FSf5/m4Aki
DhpQ/yCcd/gO/2aoAUlwhAPP198xx3vxbkJqzDtQl4d4Q4pjFqEygCpcCKHKLvAEwkkJn52G9xNG
Tw12UCJeTrgiMe/zb5auQpC2hJOMEGWL8BWRSMZ8CfNZTP1oLv7/MnszHlkIpAqR5uJ7kJEZ/pjM
/4m5xelyEXkMrSPpJ9zqGq48e+u/Qcu4GT7HHehUsb7h6xkH1Wp2bQxBxKCyGRotY7uNTG45zAcW
BIYFDpScXfKrfgAV4g6DzlyMA3pXItMn/sS15bsBf0IPwYUS/jP4XYl4I0H95sL9f/u4Fcb3n1id
4BLhas/d+hZXWVwx3h9fz5toaRnH7G9siOdfHL6YVcTJ/F1xcdf+bKignMv4eYpfGXMQAwtd7+bv
tkK53wgXpb+hFDycJ6Co5BdAE0shkBNhww/D26HtF/zdtodwXBUPLBFG6PD+Jg3A135nPpgzmAyi
JGQaGXEhFc+RsDIVvhvqxjmKS1zi8fT/UXKcLL088azz/Q5bY/HgkWkWwL45T0EBld7ALePuP8cR
jirRbeP4li+eUPEx6ibGu6twLaBOHgmGqjgbYR0q43rKCdKeHP4mI05VfKgYhBWPAiOI+/EQHy7m
PJNbKt5R3EYcYRqmOJNJRhfKd3LGOCr28hx3zfUV60aN+i1lXhKHClHmgDvt3zmJ+bze0Ry78SV1
Myqtl81b5Sh8reQAf7S/h1M8NGIoiD/bfyluV3euDxNhhHQzMnxIu393ke1ndWijcYcika/wlxrb
O0wIN+L8k4Pw3WGs7YA+RMqbMM4S5ycSfNQNFqo4LDISy91yFccoXgu5nSvDcUMYZypUN4R2MY2I
6YgKSACkcEO4cpwu95cvMbymTf1P44LFn3IQ/0DF9L5BEnZMP38vriOeE3FsSWjwaDDZ+sL2x/E1
V5yL7IlHRvamA128Jzo7Z83F1ZHqRhgG0gHCrg83WXFRTS6mWFZQ8IgrLa7l38wn5gspVD+6jSXM
jhj/A8ZtDnOLiDvSmC3uDARx8xI+StjL4KOL9UuBDw3hz3y4eGbF4Ot3S9TinNOH/y/cBs5BOeHR
ws6gC24b6HRP9yNuPeHNfJq3WtgEJXHozakT8IVr0SO85HAbkKGn7nKD9oD2G8f8NTnehuQ+KGDW
E1NZivo67deliwspcjHPrMQy3axA/8rLMAcSST0XS9pqjq/A3Tgu0KNCkKBYDnHtbGD9Fwib17q3
REoKYBY1G80dKu+uCaPRLzRBqIz8O6DnBRYB1SWuAJWX4734HpfYJe46MIx8bUJ491vJlefn6gN9
bzOdHX297Oabiyhx+nmAe79UtR9B48DS2kuxyG9xUlzlmzH2YwXrnIoVkr3FDr+bx8F+nUCh19g2
3UBSV1ax1kEwPfkVqSuSjv6bBsKN0BS8VuHI4hZJCjyExmj67PGTBJw1qN4en+avgYJ/RFsVBzYv
EL29stt3B2W4KuiM0Jbr940+YDA9b+UyKGb3Wr1qkIWxaPq07OiuQSrDkQbo7IBMrFUOWBuUNIZW
U8LAqmNaQiukHHt9o1wNcK1xZ1xxfwZPmV/ioHNsoSWugWyX9f7j4VkUhld+IjnxQ+amOncKfgAS
jUymBUwSYwRDyp72rp0zhTLfIdnC1kH47dN4cS0MBMGqTfb5eAs7K/zqlH+P/A21VkXosniTB+AC
DxrPjHMZcd7sdoq602Nvrp+n9WLGKyS+uJZfDSt0Vi5HxDS4uDcCqDxkuWYwmdv8c/jV/pGJ4PIo
M0EFtNHn65ig/sDNsiKoT6gq+BOHZAU6qIkQeAgs3at36XNcPdH4yAgLBculp4ZvNbuwxNODEXvF
7syPtVfzAbQcSOr3yFYXn6kN5IDRIRNEv44FgKrv4JZqfVps56rmq/wnIbsGp0oT6Mkk3E4b47nl
JHEva6CaME3dA6knV3dGsnBziRITXATHJS4XF0rj1LIEnIcZfB7kGLYHYhAMqyqUfFDS9A/87y3U
o7h+t9u4/4UpwOJtxSGOqCyh9bAfBt/4rs0dDsXDSYuEegmL5owHysO9Rvt20idKEgzphGvilF8V
bGHoCUCPGTHJ9aG/0OjOTzJyBj4weZ9Hmshws2wo63g415AxoOzStV7c+vYPIM54WoY9blrtdqDb
saq+ILbF617BPsY2Nkq5GxVfHfyUnAWDWIHmzRifgZut7mjpZGr4xfRNT+yGNzokoBS1LWSmC016
SAfCbYeuCx4uKNEeNQ2fT/Zn1W7p2B6u1dvxBD0SchrbVw1ff+obFBAL8g/eijZifoO26U6rcfTM
M7HE/SFe1yO507j6YVhNm2+kWCg5wYYoHKyFUPaCGNewPsBJV9RG6IjJX8bwCQiZTRjbDC3sHGud
05gCHbfP6vLl8kkcw1yK8ilNfoBwmq9heOIyvhlEVb+BMeFzY3mgr8RKwcVuAvJw4jNJR6CxfAMJ
B+As1SbNRk1sS3HGgSaikIst5Wtm86ff00mJf2EjEAD4+Nu0h7SSYXxmbnw2xghUttKP98B4vwdZ
tv2m5T01wW/6Ap/gdLLJQQCNdRMaxhzdCa2Qk3lOTzYI78Kn8qqaE9Z09niYBaF5u++/Q3P8ITE8
M7eZJLl98vMgc7VsYMnU64TzL6dTRtstzSHF9p4jSja8+bUbHbORVyBG6HFBHMeVhZXGnSBVhQV9
pJODHgimSorXQ5v16Dk3UvPS5qBipX7KH7vfe+C0gzfkJAmh3alaMjZMGy8HxEwgvSNwsordb1tg
+6hlMY3N15vPTlSdfjoLDnBN6RvDCUpIdLaXswxpQM6fYRakJxDnmLe7AYrmLq3puCU1sZrXPTMQ
/kS5+w2gK8NRjLWC5WqTnsriq863dGE/v0Hs+skOun4rv5GUoxdBfrEhGashyL8REMogib2HTY8o
99Qv0ds8JLiOtRRUIdwYIlYg6OYXhZOo2bDDARHnAu22ubyaxX7b6Z+8jDmjrM7tTyKznlgQZDdN
uiIRiO+Xq1cuyLdAfnvCtuBYgiGzuDZ8XFJH2+pI11wR6GK5v8yUKbf+Aoc3Xf1mS/BYbYFYyxcF
RUJPnQyiPlbLKvMIJpPW/Pip9Lawl8kIWgH+35DjgLxS55oHxBavzRFiskGHHeMQMlUndzwPb0vm
2kgL/6PpzJZUVZYw/ELHCBUFvKWYBEVBRfTGcEZRwQEBn35/1SvOdvWw1VaBqqyszH9A9y9RdxQx
VZfmFdoAugV6AkiAhkVWLvsebUr9oABTVGnYNv1Cmqgqu/Slf0bL5LaGfKd5zZJGwuCM+RKcnfLJ
qDLDTj3/UpehAaKtS3YBzbIEZAEBc1PAP1h8+HxFNXzcWItTl0YY9oWvdvL7vYVXah5V5Xtv26Ur
PiiRUELynH5FRVgeUeQF9PxoYwbBUn+dVIWlXKTLcbHAMcC5z5BDygjY1+29ayjQGjvGD6AhKAyn
DXnWeo8uOsgbmHwJXV0QasLvLXu9IX0Z+tLtwuqUwzMV3XEmZWBA8N5/I7imV0NexG8T/sYdOJ8e
eGb97X5hbExziR+VJdQGQrRRBCpck413nqtEq2+gLFJDaCpNZMAJ4ZVeTWp0xn2GW3TeGDdjCz/P
yL8ADV3OhebdD6+zXWGTZWxeY045iwNNIyRNEur2j7sJPd174sG5McF2YjLj3i+CXiqV8Ixi/rC0
6bXboJNZ8Yxiq60LiBeLkldpGY/+eDMaPPYVbg9gwCB8i1cMAFZxiM9XoQ8BvEJoEL3Dz+sm5+mD
2n1Op7vHmTE7zJZylpsvSFuiFSJeMkRrooN++8af33YpsZ4YOKVQuFewpJ8TZq4NMcjozgbrzg/N
mVttAcSDs8E1ADRVUr5pweXqj6rpFYwAIn1sXeS5fq39IiSMw122Yiqttg+ljPbrS5xwm9tTlvih
UwqiAKVOFHY7Jn4c4Ekrb41yCd5JNdkXK8vLpADWjlXFufSwZ9BmbI2eCLHQY37RTHXSJumsGO8b
AWilI4Ivy7D1njOvUSzQRleycFy5CpPxkVMLfTsMxw0d+o+J/QWRHlmSFbNjQDvIRlvVUl4yV1L0
4TjBNiWH/g6FpC3RDR5iXJ/Rx5yM2WD87EsAKqG+r2g6H1KnyLdd0KfaKENhlV3mz/0OvEOVQ+oP
Q6j1QP6UcQU4cyNqenW/0Wfh00QiaEmXwIMyJXwj9F4AvyRnoSyZjkBAdz7xd/0BxpViWq+jhxuR
jjxbvittbzgIXE0sMGaHK3TLWdnEdYp0igQC1an3LezPgnYesfPbD2Szix1DKiMWL9dDeR3JEv+3
4t1XlGkBx2QzbNHMhrkyySA09JBAMDwWVoB8L6AysIXbSXkxdTsz1TdW07gdS6YqNWyprERtF/Ym
kkrkDD1gs/0KNIo2S9G8wW4OXPwD0Sjn0Q+IRin1KFIhehkoDhgvw3sPn12jFqtqry3Sp6Oa1G2Z
/Qld+cmdVgQe4IBDQIhr3qWhtSQoIENjJbNC0Ez1zvUp+8DuzRSr6CLPXCIzEm32tWV5vf39Zt9b
RnTUcSJjL0ji5HSCcz5Hh0LnQoMHM6rRNdCu3tsszd87Os9Hn9MNtAWUolNXH/6Elgrl55Kd0/FB
doWOyhQ2WTWvvqJe314jugrtZIOWhX1f3UkIKGel32G+fPqSiA90atqmaXAFMo+wrmSJkGxA9wPv
j30iAeFSyeaP192BHaBBCEI373gFQBokKOfX5PEY/3ZdKBeLVPRHaOfroQbjCLMI64fPiJlvFSo9
LxuBHU1KqVVIpHSM3hMeN9JN0iGIOFUI0NT9VQjiWqrH6yHuAoMhmTSbrWUiEu/5jrSPUObmgnWi
GhZ4rEn/PfxRoDmI+xOVeJAgcK3BVKK9qDfWJ+kbiNfrJ6SKkKqgxCEBqawS3buxAttNFRwKhfS3
JLDrSBRTp3nw+f08xk8N0DI8qAMqWHg8kbpZNOpvxxNv2viPYxuEvxTGSLGAAbSJcdqKhXlLYQ2u
Yt/ke9tvjGyid3YACeQEbskF/UdlybzPV6NVRvnGaoGoGdGYu1m0Fq006Ah3pepgQQiAn4AIp3bR
LaBQ5LHwQ7SVr1nuNDnyB9Ny0iIyoWlg5GCW2CWNfqCu2KN72Zz2JX3bKXTqlooP3jdkCEjSUTxr
doBZh9k8GxYPC85DP76ylaalg1hGWKwbaK6S+6A5z+l7cvXA0IGT/qzfpVFOvwCF8WWRkpSoU0Ml
O4DbnUq00GeXTgeaiy4S+hVfCnIUExDuv87VzSzLhl86RdkIRmoLBOMPgAowuqQ2i3k9cAETAanw
vl22y8peDZMfUv/Fx/3Z+po9AvPPpPmMJfZt0fPLTDJkqCTLohfeDNtHy/50jQcMzyp+O+nqo7ub
bHl/xoMN58zPfhPaKXeSaGgzDkIrP8TswFV118g1DuqgrzmFSZEkArsJq1zaxV52UBdheuwrfBvv
Jno4PQzUVrRzyx2iCRXpnCPNxxhNmDNoMG2GnQmYeqUA7JKTR+/YF/1W+BLRTKKUKGo7j3Ws7dIR
pBOnt9dRRWuG6bJRSEe8etnX0GTCenCCU8LPLhgfnRiW8rWwdNLgrrisH7t+eJ9fVr+f4FI9aSRu
wQAEQ2XNyne2rjNtVx1BJSnjvtUGsY84EVY16rBpAk01weWU2rDD4oePB/AjxLAeFqR5GHMQ/Nqa
m/8CKCU98MLb5+o5IXUgyD42UeeKJAU6Y+LW8T0F4MeAkshImaKcQRB9rXV4T+AJ2Rhc6zexFcQ6
vaDW6uGU2ZzsmVEvW/2pKyEw97C7G8UvkteKfaYJHAUUTruH+y5yRPC1l2Bc7oXxMPSZQrMjhvQp
uV/gGt9WJWHAZvGzpPTPtP9wnmhE2WovPiOM0jEDj43ngZML7FtprEsT9MMstS69kdIdn6dSVQOb
7LdbXaMPtB9FiCUH3lBe+Dj6fuA0Nxv8ZIrb3XyTaB40GOalBhSa+mDSnuN344P0LfETgjEAjJNN
N5rn7InTUQpXBluSdFJP4HRLDBoaWSgqUb147XOr5efSdi1BQx9ZV2AfSPXdhV9udRiMrChp1EYS
AkEdOoRXBWV1aNTWjVH6HPrcuwR8DGejMTnFEkWA5xUQ+F6go0IJOgPsUTtCiQngd+p9joBAbmv2
OUCtBlP0GSAzofCqii/2FRS1dgApMHZ8IPfxE+XosgIgT2VGQtyh+z9hJzZsCrkTrOwwRXoddMQU
yT+MYBew8WXwYcOD8HREa4Ey0CiLNi+6cYMZQu73vvdVyfqonyCs9rx6vX6odye8RkEsx/bm8Bdi
lcmABUWBfQVNzQX4yWGk6y99R1sN7xTyHCrZP2k487HBfhzPsxPRFR7CHB4Fvo5IjG4GM4CTdy4Q
wqCkEAq5Hfon7Y5DiEdx6Dqth5rswLoIs0M46JrMOH1IpNP3MDiZO14LhjLTRnFT6D9YChrqpMSI
ZQpV6k7k/Rk5iE7RM0v74arDB7khu65lbx79UNMEfHgxZPJvpKdKMahtbg4Q0/jXQ54T4f8KStMP
yznKRZESsRknOctQI3vdzPOQ7XEHyuJmJ6VHdbOd+i19mrzTddVZ6uUMnHtVQW0ZozIC2ujVeJ/B
CHQNYKiuC02MYo6AAAhLaU4OhQeX+YoJByq5g0qvLukjhJkB43NlSlJ2pjmqXeDwyCGcdj1Fo9Ca
YSxd+T3zvb/tegjVXq1HabdnhVWHz1Ly8arRRhF1RaqRaubmaSrsx56nNMJ/B2FGI93qnVEHigHl
lUrc2CKrVnuYJ+2XW5lPdO7LFdxNGj5HyjSlWbi5OnpmFsTkM55PgCnU2fWFILOuIMJ9XXbgldVO
e6oJsuLC3ShBt/I6uo2WdX6fELA2o6871WieZ4fexvgJcDBQugpWa4ARpEfKuIZmQpXXRlZmCtq+
HN73HLDN3kA3u6QbNgLEJrVe66HS7L+YlwQ4rPszLmLVtssDG2YCkUpZZYgELRC6P8QDBIM1hQCd
jTxpKbs5UJIWBTYeHVZ2vzGs56TyP45C+WhSj9OwAapFXFdtZpQMWj3xBa07/Qj3PZMbIJZ+S/d1
CY62uj2Sahu6F7BK0BcIGh1UuZv+HJEbqZ5WY5ztxggpEfaMDrYXS+yCrXpcOx3rPcSXBgqFpO4a
GXxv7zsuvNmrHnbYhi9rhMudx/r+9AbY15CVEztwGqadZ56QHZmyY9MtzIIZR0uUYoBNwSpDt+3j
n+iWzU2cFCoPHx7s0p8zHGqth1PxpkvsIdGbcIl8SH4cb04FFJ9cdXrpg/8zr1Toxxe2ZpmjSzsJ
E7mVawgeenkhawA6KzDhXXwWL5Htr6j6OaeHcx2jB8Hrvd10ARUC8isG74JkDIgD6nFdsNfOc35R
D/mUVQEc0+7hvJEkAj3hn5N76bLF4/W6loI0vJQBLZeXbMKm4GxDbcC1YQn9lUiW29fKBTTa6002
0QlkI7CFngnZadVHDklQWUfNL7yDP1nmgFLxGVyjuYNtEb4IA29gstvJewvvDfeSg2Jad234F/0V
e5TwsSZVBiAw01YnSXq1qVFhF4xoAqIkD5r0/RMix8UEGFrheVTNehJ1ARkIzt26wjYHYO7DI7J2
b7Z291KJhRiAAhTvHae0AZ1iU2+d5YX3qq3njIofZdVNcLGh0DbGDN0L6OjwbGipeMCCdyAWeAqi
AMDYcZoqoLql7A0ITOKzBxLO+s2Vp6uaLcG2Hxr2mXa+hNPBHL8tKPMBeDByTqUPUyebsSm92Ker
w8rfjnIcuQfwhxzI69CXRY6iZDVH+61PoXBIskNnGg7bGfyeY5PcWzQEKTdQCoNo0BHwfi82SwB9
UalmeCHZpGhMKnc78oYcGaZ84pkJE48humLoTAYpegiZw1Ait6KG2DAvU6vrDlAmh3MDYubtosGu
zNm0XOH6uzCKKC5doVuOeb1743bgF6eYDc+74yv5DyYCdum1aQZTgHo4N0mlSxeUi9fA2yA3gQRr
TIBJ5ntazlpgg823j3OI+9ujDuPd0v3LNN8WOqOIi6l3v2imDTFxwmmDKa26eP/JmhbArDvuhRTk
pS7VGT1Q+xswCCGbP8d6AsZIsXTWD7Wxf4v/ndvVYKC/0i/hXDUHQhM633UTkXsBAJil6d/XRaDR
+vcIHRzx8UloUda/jItliwVDtKzMycAb9WoTTXkfAeoAGP5O2tBIZAGzeiCVN9keUdcDnIP33Eje
LjHlKKu2a+xDS+uLw99nRLluePbPfhd8TBkyv0wJqDrT2LHI6Lg13Dq2/P6jI/nvS3Yl/93qEaKr
wb9nyGdtnAtcOEf+2qGb2LFrMw++o9q8B3lQI3Wne7Up/UNxzOQ7WnaG/GnDKuAXzSDRN19mZ4LC
xbhii8eelNdsYgn5+muhFsOS/5GvL3vn1fbs8oa4d8Z5pNifedtC+NjqCTVmn0f/rScoBtFVRAXa
Rhqc71duNyAHlLmogBvHlnXs7LDEEHRxTfh3giWb5YICHx26t7Ge6B5lBaNjslEFz8BpsCvO4WvE
PoS9zBcJI5E+wooLQtaFYtHPq4cwJvEoed+cC8rwHrBXCr009fLoWph36WahuMru13dw5KRMLkhB
uM41qz04UsbAEjap+IB4Y3MAxq+3bLvqrutnJkVpgc6PQd7D1wu10ptDeRzYOghSwcrK3zXDjyBU
AmMC8DZDDRNBCW0lYZKymE+pyv4HgJSIS+y2WUiL+LqtG6OxUd22S3M5PX4RQwGaKAbcpkf0bDhX
MOqEbNDivMgV3Xh4lQr5RTvIr8Z93AYzS/Np5tLQVbl/17ffxo4syDqHlMAWtHQXxSwPH4jef2eY
gUiXZnuSWbv5BJEmuwwvxoTfJqnYTb6giyQsTvbEn5Ech7I5vXHkvT8T/qPZ482lhyJEVa4xtTYD
AMTfZfsZx+Nxv9zL2YQDtUDhQBwRXRJnTjPzmdN954jkAxlT8HgzptQwuKkGhy6vQ83Fl0+j58JQ
kNcHP2hj17N2JAcGdRhuJaL3/26Uv5FFl0NZDu3Kgkxu/kNxfHH0K0ZYA/wNdQDGPI/Otc/eEvoh
MlmmHO3Y3Vlo5jPW/80BOQ+kCd7H/O2/tpyyT4taFh7hgAUTeMAY/EkdeATTBELggg2TuA31P9TW
xqmYeP/m62cI9G1LzI+KKXTZ6DF9MT9u07EEdH1R7f2O5G+v4T34ANjA2BhEhITDbMb6uD/R+a6P
FUAZyuSz761760cCrKHrkvO3Q6rn0KYhCCsY/cTE/tewtZdgibZ4xxKMJ8+FDAH/YgP1ZKX2kS6k
XIS55YYooDuPuTxVSSP83Bjv3mKHjolx9vv2ZLLb4eFzTLmyNEM5z3PFnc/fYjKk+fN3WW/GErK8
OWKLzJWDp0fOqLOdLAi2kMuMLcssurMqFa1/Nwn77JoqUNaWswGkegsaU/MGp5ajeV+LNWpeW69Y
pr3y1gUp2bNvgEQbkwzO7mDWXvOsWg4e7xm+Zpr/mqR7CZ5QzId5teWQQpkG3YLbDomEIXsAgrQ+
7K3+BWu+jxGkN4ZyYJGOctsRAB2qg3i0DWkVNV4X+NPAldihtgNVHaCKGpaWHrJNwIwVVAsxEoyR
lU5rU96Q6SMiox9KO1/G64t/jzAh6QMdRHF+my42Vt9MYeA3WPpcR/0Z7tdxF3uJ8xawDpXrryKy
mLdmG1aAFQbzL7RJOi3je0SxYzA7b+lXhOUJ9tyIu1hn0XcnwLbRexbXpEhKL6bApgZnZKN96im9
wMUo2+9iESO+F+SBzRj9UPyIHRnNaXv/Zq/SbQoHx+4CV4OBpQH/1AXil0AVwPQgeY8Yy42sDRwE
dVOptlORF7s/mKJS8r8L9Bq1mCUNdyogURv9F6M5XAD/DO8DzAowgOQPzNy5Tp6LNoAUgY3UnYrE
ze/qlEJoZpuorwS1e7nZvZdZ3Dy2QfhfJFQXLgS++D1vEHP/GimD8YBMVbZ6qUYn1pNHFLS5bnOV
+gE6pBY1gwsw98pMW1ZbEQiZw9LDbp7mEs2QM4dh80tHE0/KMxRp6CMwXhhGlOSm/8xujmgzaUFK
VSXqzZUoLWOlQFTM1Pd9R/5mo3FCmiJUZry5u7tPFqEveZHIfD4YhsB3ox91pEBVRQJ+aCFRM1VH
7RmuODgdDcaX3OD5QmdDebidKDvg64NhUSaeaPgizIRsYz1qtUX0hVuFdAKCNYgck/xS3/HY+rVR
n2UXPP6Alv+ywqgm297qfOgA6yBHbJOLdIediGtUGS0rRVWIT4hoxRPaAuupstywC5tAZ0OUXyJD
qCDQL4mBvykJOEHknLFBAeuybe24yk8HjRazH3UPOtdpnyfvJE96s/c+XSKDxzg7dA+PXbPazD/L
FBerejfPQm1ZTF6z7kI9QjMEOgTsqLu9JhnIRvcdAKSiiRO85uCowI11BWfYlglJMWdos55cXOx4
LkIuMPeAAH26DfuAMSad4R201xz7WvBv+VOkoDYMbMwTLF6AluVbGIkk3u0em5RxRu0XqRqcEfUj
NfbWy9IYAVR7iW+d3Y+udkdUzJ10cl93weo9pszRWOnSGBv3ciSuMYahtYkr2MAGFnVZZ0fOcEkm
DsV5Xe43JAHgR5CyOm+7H+cJwoe9eSoyaPUtxCTR8hSbt9lozqftvGtQRWbGJSwEWiytOH0DTXS7
LWaMv4GVI+XXGVHGdUN3HOVI8QCK07Pb+/YAyTXUGRAygFcFpcauBs5msBhAjHg4Wmv6VEaPbesO
QgHyoV3jyki2SREBmPapSbDPmNMfRYPtyPSlCg+JNSVhRyqvapkXzT8/pA/B/k6N5XI/VnhgZEi1
D2QYuq1KZmpm4GEmCr+QHdUhYdRE3XXYxWctG32sC6QxGhJW66gtXtTEMKVQjDmC2KA5USEBFB12
MSVNqcU1IdEti14I2yLI/A6KQzEF2JaAMcR0mI1gRzasACQjsYGKqQmpmT/o7ClYN1Br578kezj9
pHIUnOkutDK1EI0xC6XpciDK6DOvcJPIhq2kOJCSkN9LY4kv8O8NbmU3+ufWZtgFEEEqRpmgAqZZ
rvmtWdBaJc/pgQbrbctI8we7N5K6EItHiJ8j6UJlj41QPUTitrsrCqreM016OWpYcqL0NUZSC+Yq
HKyavtmXur/o+ojjoVyEXnsN2oy+7zRFrJQSPJRZMgsQGnRjIe+dKFGAuieNbM0LoG3GPS7IHojJ
uDTDrdy2vAElY5RF2Xv0TbrUdPIRadX99q6aaQxxehgUc6wLFsjJZQ5tekTRmpKpcsxngycIPBSw
0EenY5eGvyMbeULqGylDEAa8ElIp/AuzXXf8SVBNwTgYGjenHVFsVDSEOqZqeic56o5RikWFFI2T
8ynbSM+VD2a9lJwoELHNB5zRBydiEUVw7cbygcBa8XftVOSxNoXv+IGNfXN+h3cqvlACUkq8WD23
Q7j+4LrgGLMNIl3bgwmGntte1x3ZSSpT+0cXbk3fCR40csc1ouh74HTM/B5Wl4GKoJ5kC8CIOLWR
bTb6ycV/zRr0eejG1fB8qfEaKKa/WQUYRlTvUgssP7ZxvMK6QT6SXiHibqRtXBDue5BO94jkiLqy
R6c99bRu7CM9vN4Rxc6RPSlNZQNkctUrtjkcsX6g+VgXRe+oChCiWr+PjP96CbF0e4lIxCZ3thsI
IY87UXvS8a4xylDTi6docBDFZ0QAJh5iHtJghxY3+AAyF6HMNjJ4NgG4t9eqgBF+OLNlX2ES8sKz
gkEBBIGO0ghnkLtJsvfe9u0ewtycWKCki7t3tXtM0/eqXPVp9kj9RIwYP1Ngd/cI60DgnRMV9IW1
8QDf4ZryI69rL1DMFBDoZrSfYRi0JsSpKWsFgfL6EJlVRhhNkXstMw+vwOPFoqtPavYS3XFvjbgY
TOUnlI7X9NOevR9eWgWARIdtypzOXals62tZrDcxclBxL9kkqNfJ17a78Lo3xivIsXaAgEONTrIC
DX7J59eIEs/brhJExRDrMckfphTunexik92ckD1nZbNLFTnh6MX1Py14ItXYxi/YtAaDo76kSv2A
v4fmqPhpgnZeiFHZUEMzy/2Gr6COXwt1Sef7yYZj2SVtPJS0K5glZPNdIz+ckyKkkv09tszNTqdm
uCivNhzYcqbF9PQu80e8oYRsEPHRUfLqhJ4C4xjJMq7b8SvrmDAfUTzf0FKnZ79QFk8ehK3AJolV
upDyyJRMgMb1a0d9AVQw6lV6rEZ977YtYdYT7UFO0lz50xnu9tdUu75HBbgE4qW6ybka5DQTujpQ
GKThECoDnVL82Aajjz18kPG3pXGmVlscEP1s4oJ27B9ZVOjyICFKs5pSdquxSsy7KXsyGG4SQvTj
d80E0FpTDk+aPbVfmlZZ17Bo2RDEaGk3mst7SXwPiSLVX7x6ulgHWZTw+7kPlAnVEGi1zQ7I3O/P
a0kWagiLoO/YCz6MHmpdt7Vsk8h6EyKdaIwZMw0AAuCLu9C2GzaAjD8+k/S4otsFKVl+DHWmrZV1
C4VYTv2Jn81Us7TFAKAnEizGfmMPLNjoExoNUXuVLjEpqSP47H0jTxR6h7kBZgZT94DF8rxiGlqj
jnVeDQidF3J0Clq4yV52Ug2QycaQQq0PqAftZ9qLNB4gPbMdVdBGlK0QCsIVxP7jN2yPHsGgh70O
pkgG9qBBuiNvqNgikwpTcNs9lipNj/mPiwuBd4HCzAK4BqZ/tPWkjYDx3lXLgnovIlUFef0aoBZ9
u+9RXcLzJN0MlYXuQ2c+5gQ52MPU6qEiS5WwCpACnj5xdkJ6ARcaC2EnZYXsyGelYvtbyg/+gWKH
XBBNEcUF4ifBlmNCIIEQzMEt2Sw+z2HPAVG7wcJO1BhZE3VBuqNXCg2ZANFzqtOatGcNehHo9pKW
F315RL3haucXmyFN4YsBPOrjYomLNo4OBoQ4oGa7/gHrlklnllvIJVMcjOnyA0LGQ6h+W3gBdVNa
UPSOJwMGs2AepWiQAa3eDibNqcdQjJEmaccppYb7+rvLjionP9Ii0g7c96SVZWVhjHMDve034P3Q
Bl2yDDyPrx07FRZhY7B7rRScwlIbXDkNobfz9LRljZQzr5tHbJjBMKyoBrn5+rnIQhz0XOVunI+k
0i9SD9SjsOwl8bAlvQOaxxgx2VmUhVfw9xePd6nxdM1CZUnSwQZJ2QFBbkW4IiTnLV1oB2OyZeOC
RW5mtDiQ4NoB8KHRAMQz7Zu0wUEaoCMD0uPM6I2eO1p0zY4R9k+vnADP4jdIuj8BDj2k5pVOYSMA
j/+xt0cVjHT+3ILjL7qFIK/60RnlbzjJnEpcl55bngtngUIWGDOA4D/7SQTasFcQZ/eF/beD79Ec
Ih3bwy6VPPNjq+A2JPFCew1Zhtn1UgCBHsceqqLli94kPhHwsDqrjXXZPTQLm2pM5wHS1QDivPbb
pVTLW9i9gwaSDhg5pSFn/4gVh+1PNmI6t6hpv6x8X67QJtTnL0/2cjBJPgPK0M37tLOtfxa5UO3U
8BNbp+zwfdub5BZA6z07l41x3V6l09SwT72S1TE1m3n+Nh8UOU7MxZuvz35BhfYW2pWTSnOfqQkS
ER1ROgpImdGnJUlScxOmcntHakS/l2I7bXFmx2f1xc+dZGBjF9iRCe0GChphIiM9XA8NOfWKFTJT
7W68g14Q8T+bnpH5VQyTheGtlYYakt3S2kDoLIt+ZDgnGCstckTs+GBNAVg5lj6hEAmcvrTEJsBk
u3wJoAHLCFIT0iP+ajDrBSrIfJluXYlb8z6ShjR1xvWx56KVEN/nXbMcYUxQsiEmXtJypTfZ7iKk
516k+LXoUaGZIr6XI/aFEwIGDaJL/4TtB0L4mkTm9CEQ0xKGH8Jefv6bnndkYpdTSR0fjDn8sflr
+jib5EbYRwVsR8etXT3bOFk8wOJbmea7wUGq60nj9euYEcEhUnrne9sBFFSeyFpyaOjB2c9cjf2b
31t8ptW4ISExydmasXokdQox3h5hYDLLwRLTMiFGcU6Wt8XgUCIEtjqDkgP1AqAGZsoFcgZnhxP6
XFJxt1U39Qfh1xssOuvaa42RVKYzwlCnPrkm7IN+n7TJolbfEDCxm5FjpC5WtiaxfMhod7uj9/Qj
dXfzGfl/0Iwe8Rf4QCnLCQApP9te0k5Y6XpyGjNP96AWgXoiMS1bqwgzc9Zn6qpKADCwnFKieI1Z
CVGb1wsT5CNywAT3Cis/UL4SUPc4lmi47ZUjA5GRD7CWnjP303dc0LRB6v0F24g97z1SHTrxlO2Y
vQXYpBSnXEEQaE7ISiBfeI9hkbOz54BPv6Q3PtNA8r5yh/iNc2D8ZtWWYiZUh2iwMahJ8RDqdBpq
xPQ1zBohLkF7n6S+5X6T94nBgLpeF8vMrkH8QjFnxIZgjrN9hkXLSJmTq9y3+M7MfpPeWg2pUO3Q
geokBctuh+a1SJg/pDr4w/5mm0VluCc/9GGtJC/zbvielxqlEfqHOKfWTL1ZloTnk5bB73NOmXmx
FH9+NiLSSmOOKhi1uqeYA2e0bJ4x58lYaVFM6lPs3gH3tajizWsjykXEn8nb3eHP58OzMZR3sgMA
6zekNiKr+1HkRMfomJpRdDxenMiZTglJjvM0jSiKptPI2TurI0/6BZTgnZYgYkXRkE8zvxhRy4p4
WfkZ5nM+724nvYU7RlQbFNCpAk7W8jh3k/VuMl+vMVAz1muprEULxkiSnpOsx4msIHapIfIA9QVr
LPsuP3vNI7ziejwwJGdTFhkBOpkNpWWegdIEVaeB/BsG/YU+iCefR80W8OmEe2VR6mlM3sZEMYsJ
74Rql5H4ZuwDIgpov90WN8H+zJ8hCgno+1Ci758ZfsbHkmXsRDHiSviVCM9meIqRjoWLUwzXyVh1
wPQllegbXDDN8Md3+aiZjJOvKVtF2kxF7IDnELJeJuv4pGNDd7TYHcgrKj+mPMIXLS9kiDl2fjrq
mDWBz8h+LuSs3I0kBl7CU2VHTB4XlSO+1+a6LdbjypLHLjsO8mfOV9dbr3c9CFiDf0fNtaF0QH2a
Cy6H0m4n72A4XO35bkcayKiQWI6fz0BRhxGXdsg/Rgf38Rh/GDmy7UA3ir+aT/g2rI29vOPr5k7t
D+WIkeUzeWLfVsyZSDTjOuTAFT59zJ7YSErBeQwPmhkiaziG1bvE7MPg0DjTfuxfAE0C/P47PKiC
IuH0x/7LTsLQZdIWYpZyca7GQhGL3NwGCGAHh6vxMhZBUBhesGAJNxc0n1yeeHqIU2o1QA3d1OD/
Z75/CCsDZol8Ne9EYzn0afnygvBYFCjXFVzVg0o5ujBVy6fay8fqOhD1OIKSDxL6/Ikb+z5incPO
LB3Sxa73m3UXUYu3S93ADU2QgCa0nps48V5uGNKuF4gqR2y0LCSw/qr/tARGwGbB7pqgLpdvc7Vc
4Xxrgjq2VJ6RRg8joGLEzZHdgtXSepuVPZrup8h/OM5FONPlUfaGjtMBbVg2XOIreNChpwScxbz8
NcUc52MwOfmngrSf8l90HqvgX6D9m/zhPhoIZ7kcQRAYgaQ2lis8xwzuWJFIGSPu5xPEfLIVH0Hx
rpxiHC7X1+3oa40AJVnyfp61GtXCWi4NDkUe4Urn7woj8Lbo2IlVACPO/Ot2APjnJRYYGZmL1Pc0
5z3XWZeyOV0Si2fySsGKF14uj0trsVqNRpbFhS6MEY2U0csICDPHHu+LZaLIh8sOn3JVC6fHo1Qg
nNFoZW0MK+AHhxsEfKbjcRRQJJBvumWUsH1ukIehdYG7Vmq1jfBES1EODiSJyF4sOV4G5ul0McGK
nHgwBF9mUCW3T7MZWQireOiHkAEWKblzZRwOh5Bn2xR5/CtdbAiQjBnGemgCMxFg+IXrHcI7LVqb
SSx/rmtbzo8kLoUv74kpoAa5dRXhIeQzMMhP7ux0tU54fDF2z5NgFIgUvSGpiuT7pwUj+zTzTrOT
ewpNOZQfYjYDAgzowA0xLr9fXWo/1oDAxZeMFLB7bL+0GjEmHsqwM9/xXeMJyZgYLKPtek30oJeJ
SY9N8H6PySAIEMSJHV8EDAI1i7/BK3AcH5NZje4yM0Te6BfLe/8eqATRz9dFzME1Io5pvjwtjvIq
mH0AKiqyA9kbfjGX2f+wTwLNd9hw/BpAiwOrHoEWoKFsGfISnKiSxqMm33jNx+Uuk8OSXe7vSDZa
ZbiTzUgZRNfsveks/q0C/4+RHCU4ASKp9vedXScfRBeHGOyRiVY0vB+dt9aFn66ph3geg4FdJp9T
nn1ONDUEc3tztwxaNsRiG2wBS6xGqduzqdy0TfYovub9kCmpgX3PKPwY8urwt+xnDCBOoZ8uzhRD
c4P3LA3wyeHMm4WH2KdPKm+HGEY2OK/DmyvKoyHLUHg4ANoLDiFFEBV0o/LBOz7k1PKP1YYL8JU9
2e3G68mVcuMQ8mm0re+RXOYoOlHzWkNX+VsSLm7LGLc4NzxBIgQwMja4pjsgLSwc68/w7+ICSJfL
J61OLqU8nfKLEM57EiZ91kkurLzMckFUDJ/Vbi0XnqS2xyB+5P3y0TUgapals9vEdFApmVGElE1v
muE/k6WHhWc+ZDWJptFfCtIx7PmAzqD8QBLEcObDdvgo8no3glUUXDnTZrJmWyAPPWadkMvCeM1b
ydEdh9RzjS2TfEYiBcvW5x4HhLA4hLFqKcMY0KvtHzj1nFKLsEw8Fq25ZGgeTpXBLE8tLhbOyUh7
LRaLrhGcQSgoFi/5hLxHN3tGWeG78NgvUJ/WGAfepW+R92ZDnGP5TgAkRk33NPVXq474iRGBdBQE
gYxJCL6ZxD7P6nsrYmJtBduAqBRsKfDJ2DQLxXYbzNBmYG7wQSCWgsgiDB0OaPNN++h+aGhtq9Yh
btnMLBW4HOsVq6huXR2qGcZs4XHQDFXPY/TJcTc7tdBcM9zZlneRW0JDwLmyXiHAQOIgOjrel3jC
JoTQd/UosO2Yly4yRH/3ZMitUQjmDMzEYrUMUMMDrcEzZSR9YpilxJBogeVvF1sObQVgmfXshZQc
0H40XLagPvOJfKS2WE2og9C/NXEABLqBzy8GPSwN6mQJEWwQUiYyMQ2h313Eeg497MFn+0DvAPiO
nK08EdS9jQNzF8B6g78bYK71C1QC7j7cHkMmA25PDEQJxaGcS2O/AGyAH7GDYCZ9/NrEFxMBBamW
8bbeFtaWABZQc7ZzKycAhDIGyBsnHLgeeFR2IAjq8Av69PIzDP4exNmFn1dOOYVQGtHydg6ANiCL
gtvEX54gn7GxznbLlHFE3iSIE5YZXywJMj1CqdVADVHOrx8ooX+AET7lSLYA/+Vs/xF1Zt2pqs0W
/kPbMURB4ZZesW+jNwxNDCCCCNjx689TZu/zDVZcaUwUeJuqWbPm7ME9kkBYiBlQLoayfIsuBOgS
r0mHviuLl/xleZS/TKrGHx4/7PHXJ9hijnzJ+f5RN/Dq4lJJq7vMp7YVLdTfftA6olrq1AC4oD+E
dn9cI4L4l3kCtvEz7wTJxl+0iPz43tV6+Txz2mMODXDmGncwSyNrWAj5JCGUn7Yt1oK/AO7rS64z
K4JKKizLiKxc1BBGNKR4zMnPSqZ68l3K/uwQA3A2F9rJUr86MR1GPJfTm2828w2znrWFxUk2MHYr
ViImwJzd4IheL9vUlGoBV0IOYySPrKMEZNh8ytChm+ynPwgI6eYSkYUw2C/rX5+5Plwu/aUvpsIv
73nsLNTJL9NGFhQCkO1ucmA1OAyZxt5hODybQxqvJofddSChz2G724XmrkHfYPykwlhd7TO4G5SN
1rL6KUkmWxN6mmhLtIl5TBFrk6PwoK5SGItoZZZ9JjE6vvKKHHrYzC1keOKwT9CHnay51eagnEOZ
PA7U4NAktlpAhzYVJhHtB0RZk7UkjIS360Nj3eCaSAzGzCsIJmuOktgxhL/hVvbDKh3U48D4RrQ9
fZggQi8SVkgL8hR8YptEUnKkFTZA5nSvcVElbzlCdiFjXBS+R5DZcKNpnzUXM908TGaS70GhlF/7
5BSr7W67iG2yAziAQIWpB7IU0Ldgv0gV5MXkkc9NJEd5YRwNhScjCymnr5rfFWwJ2J9mgvpe7bys
O4wWmg5sY56sig1ssJqqydNlNfl6ujU1KoC4pb78O9WSE+4KpQBGg01JlPC4mYCuuHVhqTVhshy0
m344bCn078TDAWIXraN1y8FPS3iLoZ2u8cp05L21PhcHSkzM9dF3VCxk4H/ePjnSxfwuHLms9DpV
Np61RKdUmEfw903KnjmsLfub/Hm7/eaptak5M3XwTcTKP5ZJWEJCrURj9XMlYh5jiBQy0eD+jfF9
gRF2o/z0Yfwxx57EZURmXjaU+SYfUL74F1t3j5IdGDDEVB5j64vEkKCNgidJIAe0AdmCmTydD9Hr
L3+WKGk/BVRwx4XNDJPjE16BIZOb993XgJ1ZXkVoZPKKEjvwgrJTC6enQrqMOIJ4okOwQfige/s9
w0FWE5r0eKsuDRif34aeZj3XeHUCS+QfQpJQ4oQUVwmC4f2dD+xgF4qCy5lwFsBjfF/OR9h6Qu2U
iG/fJySR5eDIuWMFZYVzyXnlDOX4BKoPYsaG0BafZMLaxL8vNDeehvYWkZhtb1cPu3t1WSJgb3Xn
t6/e9D2Nj4rXHpSR9E20Dvqqt+KpVjoCM5ujCQh7fvIi+JZ/AhDwv6QNMfOayQd29Tl+l+v1cv37
O/+dU4tmx4QH4wsfUrb0xC7Gkh/KrsbnfPfvWGayV2M6yfflkS9IYym0WrJf08LqCybBVvvJYtjM
2YepD/JziaQlIQZj+/wv39UDsCVXtufOSFiWMDDtdCqvBDfzs+Ovffkd+U0QLOs5uA8kmqX5SEMH
k4p8a45aKJxLmWk1M02ZlzxqHsKWDGnqdmRfEuQ86ciQhQglDkpFVITgtdGl5v0tThdaB/GU5Xlb
9pKY2X+6sCa9nLb7tHX2/dacQJqEUCRWY/NA+rjNUVqkkdt7ut2hNrzRNHpbqdDh5JyFLCd5Q2mt
a2vdP+kBZ0j4DaWanZYqEmvpLxqucjEWXYsQzoZt8GHEyasKc7TYCJG03AiP7vM9gjFh0XFzG/Qq
20gWilhozStB2matjj+CoTjfcEM067E4B+fgPsMAhmhKDiBkq+2ShpJpyrxllYicxYnlTK7Ulih3
sdjqn9luYhRjnreGlQehLwl6z+7Z+spglcmPfDVgIbJYIoTI+jJdV7iat8NHKQ/tPOp3zC+4pJbB
dKqw4BRCO5Eyn8vEKZeYHnzmg2Jve+ZoNjvNWJeZlUzWiO0deqms9bL6sVDx9qA5krs3tOzQV8RC
xD36AwD/qNyyJglVUGjeQvgGKWeuyB7ysuJN8ol7qW2x36D8+k27vqzShHjTO4PiTmvL6/M6wA9/
YISsc0Igzyyu0ZUJr/iysHXbvDeBn4T5KjhmxfaC9IsLGOVEzt9qKEuvsHtltxCiLKfxWTn7n6X8
ZlMEsV5DSFyyk9QOV18OWBKmgNjPkWyVhJucrLxbOWE5j84gZziohqlDtfE0xhwCHBuaXjZsl10v
Psg3lGGKXqoCWNH3kHF3DR5RzHQfm/D7hsuDRZ+aNqxG0owkUewf51d4vyzIQTpMhwXLGbnXRpIt
ORQ0NmnkR0rzzv1jAeMGyZIskOYDwileJpBCIV9A4MaUYRPi/rESPjxVKGI4nL7JjSUjhqpLnPuy
45ms6fKScsiy/IkYiRwRcrGIp/hflkciJKLjElqZRJZA4748SiwoH4IrSjD9tmhyhdApKKP8HXkG
5VcG3tEwBcW7k7FKNCdBnmCPkm1+/jhpYwm08eTNCVf4hsXu3frLupiYkpSwTkIAlKxYcAA5cLT/
/EEhDhPhR7is/YXMyIQS+9nE/BLeCkpACMOhzf5+pc9p/V0K4BMgOoFfBUqMB+xBQi8WmrK8f4mW
JTK+m7Im/xB0ngcEm/Mf3FImoBLcan6RFI/jMqBxkMD84b6+aRQeCIIh8bKcKoEnyLNcC5mE3LPP
P9mNE8at0PYT+OMClcpopfOGcEL46Hw1/d/4Tccyhv+Ovxkh7G6ZYzJLaMDyIdEMupMXqCo348WG
B/aykq33s5lPj6sVIZqQ3GEq80hocHodmTC0BVC3ZceV6RR9ptNoZHgkX5MtwKG3aHEKguBwIl89
T26szuOTVoEvhRz7L2aXH8sxJcaWJz+BkQRMkmv5n7ie3Gy5EvvPunKzpqupYPhk/3OwsDkob0aQ
vicYlKIA/1iHGhDj6VGu3F4uoOATMmredGy8PgNP0hogn6HOo0BBIDR/t/zvtl8sGTGydzKAIId1
6DGgcMNQuni/0qUlo0rS54vD3un+DTYBgHOP3mqeioUUzzjzU8mQl5LPvs3WIJnKoAIJBiwAiPmZ
HxSLaJphKscFDSSarST9my+X7MpLn/FTM0c0Ga38zg80KtLJhsTzb8B1fv8m1xv664t7BwtCwmJ0
vLg9EkNVZupLNeYUOTA+fIUl76+Vo8vnMQNLojW5vHJLJKGUkf2G5ixl8r/cEUXJTyYFrjVsPrcu
msiz5ZWx5uaq/s1HCGb8pgR6jB3+GbJkoH4ptxMtOBaNjvXcyPuU1QdAzYaKyLOED//eyPuQvUWI
4KSCHKfvHqEqW5QcmAqxnciBsQ6PPXY3bVH79SfCl/WaFX0YDc9LWccpWvGnqAdxNRSbC6IwQiXf
kHqWBHrSpkENZiaAlWql9MTcFn/jxL1O5BNk2iaikduzhMqO7y1/sXWE5D7VgmrN4IbWT8c3VhlL
fUZCC+o0ppQQSasr2cHAWBD+DtqzwodOcEy9vqMOisDA+xdzRh9XCreZrAqfPmAH9pBPyWvQmSG0
L0zfXcQgGEZrwzEWHUIn3vWDq0Ka8MmiqH9YxPgJuUPL0cbIAUiUZHvhKKO5NKIXNRrjnmv3Burg
9tn4n27L+pYXSqxd41VuQdJywejQw8+N3UlyCBpCHV7cy0aP4ZuNSFqtULwij/vO/QkiH+bhOVP5
puRNtJy7NdKHEfmO4TyGvOpA8fJAgrVkcLOTwQv56vNtgt7ROnqauv/Q7bd524HoOBKjoixFXprQ
j4OaM7jHE60h5IUeA8oXHnAZ6mQtDpl0EkS2zbVDKIZ4R2iCL0kUBA0NZIfGHMndvhkkssip9M+L
5vQ28wRLQH3Kg4H6/zv430gi+KDqkaIZIvUPye3udmXLzy5bUrOZREoq5yu7e2oBUTSMHUkfJZ6R
Q5ImCRTOtiQXIhSZOv+FD2dXUqdymdsMEwZNyjItizUpCIlJhsCkRFFaUN7NGqB/r0xinUQeuxwL
KsYBASVPujfutvQhSQ+HNMpJBCyxBGyyyeWA0ok8BV/RT7grP5LA6G63iTglZoBMpWA+N4RVpn9f
B6J5QZxNuF2NnsxWluVRNogn1xEF+XjSJxTRiDbkBeW33/YE+I1s403eQfsrpLX2Mt03wUDGIasH
M0gOSud8kDdJnvSHtqJ1Qi/YX2iBRLLX/m1cDHbsBoX1h92aClYmE78BS4doPpQoAjEdsk1pQEvm
yVzisNiNl/I/QC2bHsoYzGM2mPHNY22fwQElMvwGA6Ks3JuR90H6ZenQafmitZRY3BBSQt2xLz+P
WUXXOo6ALpZg56k+Mwrc6WH6WMZ3drjMUGxnstp5ECG1fjnk23Stj8isidG6CKjMYbglZCyrBw51
1D7RIMHGyRBOWSrm8faL/vaLTYdFAWiBQWcz7o7PivOe3XeX397y8vtGG8RDU4db3PepIiGLTRiI
G+kdBQWzjSWReR21v4y5RInxpAY6uWwkmI1WkgthEgyz1pU4V+7xw5E71fnGeZohS3P3534hPeVB
hpA7596AgWvnOsLwbBJPZMDIJPkLR+kc/yQc15/2KLLKRcfUXYGc0aKZ6njNSnJHixz/M9/8T6I5
Pc+Zf5+JGu9VX/U7PsRqv0BF/rwXwwRRJHKRbkIV4fNBdypz+19Jc7EjMDYvr5qJ6iMS7rJXwkiF
s8HAkg2SD2dJ+fIZPI/PYwT2iXoeCjPjkC7zQNT243myFFdQNSiF1c2blcxIBMnPTmRRspPEZ7R9
WVsApj0zm0n6+gxQGZ4JHXTSs/hfvC+JjhzyP2ur057ptjbB1fDTyQf9ymU4QeCuUelSnCtonhtD
4W8I9SWQF4zo3+UEuEaSBUATT4auzHBjW7P14NDVslIYW6wnx2yt7jq7vuoZyIYhv4QihdOeZs8g
Ygl4QRmXvHkRfpH5dqCC4weJOBTjwtSoNl9xlZA89TKU+yGxhgUOwJ37pIGyBMq5A90x2LFnkDfH
QigbY0qzwMMUAEiW7c/SyCkndFoJ6iYhoqQ/TCsUwj6HTOrEJJyiipx78zmoJ6Wt6Z5IC2gF/IzT
ni2IqWg3Y6q1zHIlu7h0WUnvK7KufEj+WNJLIsrq0vEnU/5I5CgA3CkBHHvi08Mw789ZbB3t8yhj
mhyGPZDOHjIgkqIvGeOSK0N1X0A4g/lCwvzXeta2jeF9cPaffEgeft1VM3ZXRgQGX1PG1BwUn/Y2
1acrh1Z7zDmmSPxzGXvb0tKPjBxqN1J3YIBT9CjB+3G6P8pw/uxFUzpDPsi7FOmQ8iPoV8fQeCnc
la6kBdQMA0lIUAtDgpky2UDyCOpsn4yjE0hQKB9DQuAEasvCOxDGgeIeJsO1wAgCm1AOEZBY/g4c
LlH05JC6PWrqNA0RKkoE+YFvEByRWFLuPxQu/jCwyum/n8kUkqIK7gvMSZr+rR8BvEH8S8B6SUHk
kPwmspnIRKB/81M8DmSSCxLyLzDjsxMEQ0Ei5OiAP+B8JFeYq3dfdrmWgtxogBzoSti0xH1yXJkS
svXKDvuHJAp6KLHnxdZ8LZD/GWFb2Tag3BGPVingG4kLT6JxUSBcCUjPdrpHwocsXLbVbCzozX8o
pPzujcEqSQbjWWOpFLBTuAKHAxOCtyZAk8QJZ/z5rMscMq9H+fOzvsgd/kOheqwg1bLj16n5GMsF
kEGTccJy0vJ0garkOzql+h4feHaO5evbFE2Cz+qljHPUCeDyzeCpsQNvt/DhYSGMdtTXCEtwpB+e
fbQPB7LC1gtKuIcP2MQNYt26umtNprB8RUpKsfBnQ0VfEoLlcHiY7BzBR1hrlKHOzAZUZ8Nhgdas
ti1/FqcUPpOP9+dgL2LJp+OIOAGjRho4oYK65UYqfm2+CwQFCgEwT1NngdMIbfnETDqAyQUYYYgS
Ik16C4kyyg08UYew4cVclFcXpJ+e/oHg/slM4LUuAJTc9tDs8Ie6Vr6QsCRb0Yr1+Yk8QgFlMZNK
wNvOedE3ZQjkwwDqUN+lWcxv/Tb007S4SHTVUMJGzAh5Eib5B+QQp5s3qJ/AIF1PsJ8SqPtmy6Ha
feuf97VTxeG1rFAK6DwRBtPQyvFuBj1eNxPWL4HfECUU5KdzSym3N4SsoWVfggwRKaeGcvnC3cq6
aZbWR7XPRBEbxnFGPySuwRbded2Upq35E619sIRuoKzgkb5/G1BgYNKe3yVB/L18R8DU2US9zqve
mrT5/sTGzYJgnDTDZhBj4FSsG8g99CZ0/GdhvX+Rp21dps3oHrk60ctldVVRyYnYiEZdVJZmdysx
bHSscUqMabKrvavmNpHXZd1l37y1zBeSpB2ilgF9anTQP8nTtWly+e5nX7zT1z2IqnWv3qcxFEg6
TnozlcZ2DMs6a0055PouLPb18zuLqLp12FgRD4aHuW3qBKHrQ/tGvxcRjcGfanro1IYEPTQm3TGr
Mnu797TBO9xpIlznDFQXzsfLse5jym3xxvol3QbJ7FFP9IxULOkurxAhof9QqRXFc4odSpBgqXZ1
lJgSJ3xm83w0Fn16YeZX2kigiRtuqQ7KVlDV8K8XWPABL4S7cNdH0/lYb+tjuY1O6q7PNv1Bo2XB
EpcWiQAQ7sF8puswsryKoKc17k1bY31qzCnyTo3xY9h49bDz6ZWLcNaRbDFmu1a2Zzfan90XRLJw
EA70z/GXeiYCZTiSPUhlRsyPKrdD5haNo3Ey1gdSnpTfeQWvQPLNJmgCumrHSsAISodd/+6hvU4X
JX7GroBk0NIJKqIhpalAp8/ko1PRIvpoTbIxMkxBPG0t5Iin1Th3pXk/RQ7/MdAhUeMvgN060lBS
Npaud3q03Icd+X03gzvzdiRDf1r8nFYJfaKj7IHWDUYW+bj0kKv6LBdskY64/eQY21z4eRWcMb04
S6iFL8S6v+vvqq26gB06a0/uwx79BfBx5s02mVenG0dzvJ5icI6TEZnv80xI//RiLhrdRbQ8ULZa
8J50O7bxjWrXV4p5WOr2O9SocX/3OjSXvsj74QHAqiXEJ52ePnsW/Z/h4IpgO1Q4atW7lPzdQIvO
LI6tRZIvGHahQrPzT6QE+dWO9Z2ieiproGGf2rRdP7AXp+GIVCrb18cLXQLWKwx6g+5vjYH2y446
drzJS7NBVoMstrZ19MD7bBZb5miGFa2pAUn+Ev8ujBHNbcbI+FERZ3G6K9jMl1Uf9qRA5IdHx1fR
HEQI1idwWrywZuqDqStXJ9+GdLvAY6xNxLXYovJhjcW1c26w9kMjnkJgrsyvoydsPaQycjeBx6d6
eTZoD5o3MueHk26fFgRk7kJKlEKvG7HH0UA4ozIkGWlD3a49gCLOGI4x+WZxDTgdPsVZs707Ic21
LbbpGdOoboQKV/iDTeOpOLZbvKXYzYObnW/YS4hd8JXHTA4tovJho2uY2Mo4Ij4oBulXuNX9nh8G
ZX+SfBF5KrQpmenLxf8oKSFIgEr2zBojhivrBKlxjE4zLTDKWm8vk7vT3eg+TJXWsIncEmM0ZVxp
a/bZPknEqPO0tWV7Xxbum3axI6Tr258DL9ModrFvDxcUzmt12wsD9dPIkB6ROS9oBqZHAKm1Qdw5
0FQyrtGKdbuK02tRMCNtvHmii9D5faKQN72i2QSwR2OEesqXecu+zfMZLQLhuDOGS42XDkLkHn0y
Q4NtsH/x/WsKWPWWBtP6CserIO3rJ984GyIqZ2zu7SN2vb7YxYs8SIji8K44XeugQcsm9pEFenSD
yxCSZWpny2x6BcGjENSfAeJdZnRSYTR68cs9CkjKk5hHfB6gpOTask8niAovzUAyAE/CTpC1F1m5
VV/5FEk7tEtgnfu/iKRa7dEV07V0pa2Rh63AeWnKM6Dvv6Ztms1yS28fdVTSbZQEVfhFgJVnk0+6
5T4h0G66W52GcV31QvoedwXBfrueZa/cZdvLfTRuMxGn7SzQzzgf2x2fhqHLV/qoGOM0gLwgjDPw
EEHHag7NHHqvapmB95bu523zCszd3T514g7DZv4Wx0uDL8OJXOdFVzBNat0+IoxdysHEUYhm2Z02
IVFlMYOL5+YdDfUZNunmS7dYoGfNNtxF7B3H7pFWon3o0td+B7C1ej8JpaBTP0TsjzT/2nFrYhHq
twCqsNbXnd0jKKnl0z+yTU6tTfhDhHmlAemF1YRdtywdd86n38aMHG3+De06Q1rJG7RZ1EOzUlYG
HUGqJhzi8uIiK3ymZzqz72+HVUzZdgBpLmTJfuoYQYd9f3vrWW2wspd1TYM3cgMED34nxZ+Tpm0B
dEpawdDCoGHd1hSQDlpFypXxHb7NYoaTBOLViHCiivD72KpTzTN4IVLmRTR726ifipKCzuIzwe7c
ey0i776G1DGLULRy7pPLjGqJ08GExcATCx7QojdUpqg7+spCH8XuBbHfUX/7IOY5vQ/aNp+2x+fl
Yxutw5kWIEprdWa93eOYT697bftihdomxYigaJrQQnWekbgWsz7kAkopQnWK6KIZGzeAELcbRNJ7
XxxfIQ7MOG5YYcsEO+EecNtU1eabbNgFvhPE7+tmqyLNsEof487VLZms2r5ULEDNq2fcZ2q+uL6H
iwTQTJtKxaoFMAmEc0t2WjHMSy+LhwpdYw+Xi8snN83uctPR623b1YneV5zB13dkhHp2tbhP+oSr
CwWxMZrGgOzO5gMomEpMbBc/eWGWswcwwNUsv8NxtEkPNL3s031Bm2YbTW0ulewhR42OI7FwaVEg
tM+526xUthAdCK/4UQ+XzKLnrVyxNuQ7ghYNhSh601Et6KHEhE+Mbta4xrPPfmVDpIzo/e0G1fg6
b0bRId0gEXleZq9VdkcGw+ZFzyWGMVwLtrzaL4/HaBijU3Iz6+N1rWUkTF2qRlzjny4guwoLRAuD
s7HT7ZffXYA6Emm8UT+1bphcfbPKGW+3w6jV3PorHrdWLOQob3VMpAmO6uQsMmo0VV0v454R9I14
eWsNwQQJ91lv6+6m01m32mODWTqk1edC8od2H8X1EVpqAAjOdfOmF1+ze5G0V96PtH/lhkVD+Ux7
QsUN9+pEXYSTdtCfISB3zMc88Tq9LWk2deKxQaNhAQIHAA+NpQn6NIFpLr2MEZFIRxurN2BPhQZ0
+rrPky5avJqV0Ha9xbWalvj3gi2iN+GVIhjrW4X6xvKJPFSb7kkxJu0z+rVZZJeR38YQ4u7WmNKj
lv51/2WVvB5RLRvnQzCscXYUdUNae+9ti37sbkBVqoRjGhgPNBiC8hmEFF8bHwPt+9uqWSXP1pue
rI9PmLZ6zpESPw+iBCFkSwen44t8doW6MW0BxLBLMjjgQI3Ueff7HC6wZO9NIFMm2HPQxUnJj/mD
fcTqtVNmJaH1Ah+TFmSyjIo+vDOat7lgVA5nufq2cB/z47E6ucPGZYPjF3FFQyrDgx6KeNei5dId
S3GvO8XJPj3W1GeRasNrBgIslbXQiuC3sLyepckUMcCf5indsgg5kwEQ5hg/NBz2FlFlRZQO29IA
TVrAJeXe8Ru/d9i3rE2kpkJUQytLo0nS6DuX031r7BhSOG/riClYfCo4HfLD4zZNtBhLRlg7eJgn
9Jhf7NsAEHsantbRfamqfvyYGnAaUu8ZXEvvgRe7KhYi3bNNgyrvM2IA0ohHlyqdZEEPMCOOligc
YixCGxubXmmUeCuP+J0zYmaE049BfR1pFDvqWQe1Xn6rop434CSas9Nvw5J/Utus7dbo/YbS/G4j
BAxlD6+XG7hc6GMAgwvMijvB85ouyrNmCxVpROuzxb0HsPNyDIRGoPT2RmfYwhRUMgRrMlI4HVFH
GtqeBaqIXMMUpup5GL9eZv1YXpasE/mUtZZIangfsyqQC+CfGzQDFVUiDY0VPK+GIU6Cf4JTouUm
JnAvt0fhnSifaP/h1hBHRfmtoFeL7mDifykHSvn870P0juRoO0e6J6lV9cA9u3b2KTjQGLskMJ7f
1pKlRCAkqdUkbnaK2CRPZ5Aj/i2v6/PyMtWgR3zqhZQEc0A9NjpHsTEVQxMLRX3MCXuefPzvsflI
aglDCjYL7liIKA8pepAJ3cZwycbN9rFN8ZaSe6pJr6BRDdVe0OhP61XsYlpDW8fWV0uhole5ZLv5
nQwd3UD4HX1tXKJ9q03jlyzegxvF6cyNlP3t3bHeGcqul8uwTwZZsGC889WlD+O3v748ura6Ty8J
/EYYRFnQey2KCgwl16GQtkn2qdFdXSXt+eWDvasFWwAFjrIYaa2Hm+vGqPopmuLUkypJy7kzgp5P
qsYqRD02Q5GD6Tf2fdf+aahMqdZ1Fc97++wXJi71rNdBn0aDYnIO+hsSY+QOgNi7mwbSWge98wTh
xSnKr/Ns9+yOtN+4Pe18Q+3WX8ukdmjUuf0UtHvSK5qnql/FCwPDsTdeNMfXGckVwlFEKpp0icbS
C6CLMAFfqQqI4zuNAkOh07o9OMN1S+mUrud03qqXURerjAaoLP3BcaNAQBKdU//BjofIKIwlXhQv
alOfqJof4lCdzjRgkrYfAUW+h6VmR8S5gOrseLS8R9ZtuWwhK9o9xjdQmxC5yMZ7QHe7kU7ZFcxn
3TyDQJI1QXjkCnTtGL0z4N2XrXIJSNQ2yQwJ2uQHmWGUeofh9P2djmhD97pbDDEeU6S6ftEB8rN1
fayIMVlTgzdXDai8pyCmS9RpNTS/fFOM4RJ05925Mg+XMGLY5v3i5v7T7fSeaV1l9SprDfqGdSEF
vTvpGeMsu9Dd6DlI0WLB/UCxSviRoZUix00sxGoVIRUQXg8tFmrWZDorKYhPKlrK1xe8L1k34RNQ
E6jtAmcZOkKOLUgchIJjBEZoUtcW2Zgs+UZOi9o3ejkEv5QYzlPES6pTdSICz7x4mTpPj1jysiTm
WtJBz9lippbNmTyEbPV0mgbVgm1kWK4okLsGuC3mypQVkXZnAam89gY1p/C3RICZHeHLoLV1d1u8
qE4u3htxM9UtfjB+bmJQv03O9zcG29PdzBxk6ebtjT4M55XTc5DoHqfDOCFOxZf+ZrWWIjLQJXYv
7V5sdUQnBv2Z4PFTo16wzZfsG9vWNmNO2TdorpIm65sH8kXAKH27k3tK16LDGPlvFSuCVb5Eago5
zc7bVDExmD5Pxrb4wX+9XY+64MilW6LHdLGwP7oRNe/zXGC5x/SBIKJ+Ij5jCX2eNLQysES9TqqN
aPPhqfb8rakDUTFfJBMCeD+ZVAsEjZoVDhgkcabGMolODQt5QBISHUhhFbceCPGjIK7twwqBauB8
elKqDawnQOfYpZ8V876X/0BEjH0NiaXtZCtMtjpoLZCyO7UiGRfJnv919hlu8zbSnWYLiNH1+4iF
0vJPNSgF6yEdcSKhil/o/ay83K2QdfkoEyhb1t5w15q0FgZya01w9W6Mg9s6Xr5AxsJdceyDC722
JWoNU31UAdreAD9j23AQhkYx4sQ4BZqL9tqxGrdAIN+Hp2cEBSs931uct0B2kIoMr6QlmTBv0qXS
e0bwMBwa22gIoroCpwDjV0lsZNjVK0Vkoe4T5HKxJicvtMvWMITCpsJryvF8kR6X65sJ4pSUYntm
/yud0Fg8hauiTFmVgKGWbNiPb5CT+6b3i5BEl3bScXuYBXyLN8JY6sP6Cp1H5HRCp0bOBE4JaA5K
dfsbsgel22BtSlEuN/s/fbLuHxIwtltKIyXdZLINGg/r3sLez9Ef+/zldondwKgRaKAh7Dv9Lb8Q
fOk0pgYk/RMVDmZvD/7Oik0bPQR2er1tFX2nEosyP7+6+XVEVHxJ7S41qU1tOWf/sVeRG6D6gBZv
atFR/kYBrrIxR++h6/QQCZl4XpxEC+QUbt+rdJd8sz4S8vSOJO/nU/EaBkL3Dx1W0F28xiYtR9FB
xRSLJhI3093Lmbxl2MXNXLRmFApfAPAYqxkrvHB6mnfDIQX77PFtqp7delEsnnZrLl0rIJGN37xF
M6+CdXulmx67Gut9l38PyhaVg/pYebPeyHWg03j39C+aW7rQLgGN4OSycn11f6vVnfwAf3aAdQMl
BwX9RqGbvkeQaifJz2WBwBnyDdgskCCQRFwm1QjxH5RsEsIcSChwFeAVxA4rOkt73nMNeuIb99q4
j37Q5u0AYZhcu+cDjEPkH6ra6R9eh0y1sNnujMgd3rhew/V8WBnRYTbUOl6bv/cw0VRRrbfmvEfK
piYMga/StduRx6/mbT+vXL0Y6+XgHE5qjJ3o3yCS4vZQVcS34D5UModwrBq1oSPFToFFQuT14SCq
GAa5aBCyZ2TAu51Nv29d8sk/2v1+TXvdV726bPvw2I996PlQbJho3wZFYXg5QRFQa4BtzMXoaDOU
K+kHJUbzjUWaOmXbLOgy2MbLx5FV4f7w+33AhTK0m6CFeOg8nlIKvqbokbDnoklFYOTdPoySM9Ap
24SUx0zAVh6VIyqapAlDisl8KR+RufBOnvc920JbnlBtqr5v9ndNewbSlBB4pNGWCjhEZuEPCIWI
fM2GGrSjPEcxSUplVId57ktE+BnMXn9CYomkNAsKWLsHCmNfx8IfJKkZ0IT/4kVlNRSGSyg9CC6i
K1IVT/mhMKuE+ift19kJHZqlFJL52sKJcE1Ahe3nHnFb2Fb/BpMgbxOVetjamDRIdNWAILkNbMMe
eJ3XSwPQc/RcCFJRLTL/tcp3d9QJWcPZ1VhY2pvIL1SLr/Xf9+a5Mb61r+ukuKzL1hr9sJ/n8yD+
C9hatH1ybWVwp2y4Ms4j5HJa0/OMVo9l/IV0Vldzmo7J1sYTqoNK9PF7O6jo9LV97WoWK3ZUqtlO
6251KFSBo23KVfj7GIAt4Tk7qrg1Q3Z4+Fhd2tSO3T1STEhNbHBc2EvVIRtlJPSU2BHCqSDr9ufG
WJkbhydXomuq0OLfaL1SVRK9uG4sX0YPp4LEMFYm2RpoJNSsG0B+4WSqrdxdaCrpYxCuknHjZYOW
h6bcKPx5HeNpsgixuw3tyyTxckomVJxARO3Qpf3Dv8QuO4KGHkjHwDr2OUr1rdJBJztsPBQbzXDz
rMxSoRCEEFn3AaxJysDPpwnrYMKsdDN4e6SjgIEJ2vR2erc1AKU9I/POoqW4UceNcePzFOUokFcz
uiBY0cV3NYMOBNEisd9Xr9NYBPQwBQwP19hq/qAasKKapdzIS3RgEKQ2J7g2oniPaSwF5RglMRvw
PyxALrHUbrCgELSeyEwz7NpXEH0fqVzJM2EXCLBKoNUeX57ea6mNmlE+Izpjr8PZhNOjTeaHr9q/
KObUtXP+SYIKwldiYbuj/qKBtEmQisvmOOVI0BTCyvJv+/cEGzz0XQ3vTuiKdAuRwlU+AUlqMKNm
AaAOTeqBYhdwMvOTUUlnZuWwVT7Q8OqCnyLdfiTvTiBlMS1KUwNhL90uPGMgBaJBVILhDH8cVxXF
7MwVQRgl24+O+lqdU5J4MRKXJbgHLRTDG5q3yS+i/ADvDYJ//HjXwWLvCiPgPNcBz2n1+kYZhr/6
Yq0mtKJE3QBVqT1UuJGiN0ITgU9iuy8kh35uhgUabRQ+KWtMkTQ0+227xLa4z4QFOmufpFBf7i47
NK9q69mYR3YDPBYjsx+a2ghFXetIbJefF8yawWvEZA9QMzW+kgW+JLe2f+14V8gVIjBORKqNMjQp
KFWdIcDPQiRbT5mDQvmmYHOADUej7jppWwSqj9X5h5Au9JpFfrYevyl6sbXFqvyg9kPBhoVMN6Wq
+jjqP3dKgF9/Uyu7WLfvZnH/SujAWj8Ls7NsYMj4T7fxrh0IyWBFtjw1H7UOoYvSq6xveeIm1O44
ZzDPSuCgZiJF4755Ca1jar22DH3NoaSCeYtKXmHNim15VIf3zfNAxbdZJAoz7goZkIW8ZV3jIe9L
MotwRvqLYs00fTpUe0WTVgw/KUG0nH5/oM/TylUgvUY2nt7ee661PO4+Whw7DDocwJgIg0SGvoAk
wFKAGF77uWmr0+5OufvN8nb+SiScr8Zwisr2saWwJmXPOdZxfn3Gt8gH9Gay6qTicSc1iakf6bR9
yvwstR81ScQRHcmEFQhmR7qrxymIEp0uGDNSEsHaISjpQBReSO29dCe/WghhKfU0wuoDnyNsj5Qv
cCP3tiWtB4/Jgcbt7qwtggI1Hj93CP/qXAeTZEY8eBsRGONlVBp+Vs3yXYOl+5vUjcCLxe6bMd1G
6BE3ROIFJiuzO5kogDUIatEQEjxcEPMpwEquWeBnaomUMA5xJgWRfH3LMZMblGzOBcCLVe+A6pCq
PJ/tbKvsgIKQUKqAIzMYZ4jNcpLZvHhiWlIM1/mhOJSopyc+cyT5RZODv1oBVPQsnELfQRKjWuss
LwVvgjSbPp0CIQtaYniLOfpuwF3PaTajNtLGJ6BOVjixUHAEViz2Dd4wxMqWQc9i13T6FJZoXsa+
prXrQ+ObKcuIUxqulUtwA2+msqbbzLXMKoA/068ssS9kzZS2zetj2Htg3wMfAwGyEfMTMbMNLUS2
yHYnX9WKoClzSbsJ4CDn4W6Ux/7TcPssvbY6UtY91eIp2KARAxbW9e6oo3CrgO9URK0wUv6PsDNr
Th7NtvRfqajro2ihETr69AWgETFjML4hbGwzTxKT+PX9LMiKOFmdkRXOzyZBSO+43z2svXbRpfIj
1UOp/XeYbMi28NKxpBtKHrihhL+cjOz+CxlATro4BOdk7wZIxNWgRuACEk83rH7a1/c9ALhLeguA
TFx7JRoPBT8hZ7PG5pZK5PchYIs1wcdBTqQ1tLNjz4QG7HdlRY+8bSK2UVawSVfQN3iDS7qIPdiW
GkjHC+EHWN+AaPwe35VxrRyJFfwVVrzq4tFkPuBHWn1RfeaeFROYrxIcxqwE/MpUbOuhphMrvTfc
z8fbELY+5nX6CZN1ZoFF7J+618G5s+sVSWUMTCa7jCrtauuYXt+YLqyQ9Q+F05NZ+zRefh86NlUK
VdckORUhkvoMBqikGmRIkRGjAgUTfEubEiaeM3QsNbh3Ypb3UVYJycXFuBhDp7cHaTk4jQ/bmJAT
nnsovu9oYLAsNreP8N6EEt6pNhYmhbmb+RA7sb5wybhYBVTZXt7r/ggX79jbRbe+T83Nx7vIzVhE
FRxaYFaJuIb+KiNwY7V3k9Ue0ubvjfnlQ6Nfz+/p6hjUjOh0rtuLrjmLyKFaE6OGfiE7QefZObdF
ZLOnEAF4aKAw6IQkHFKXmfFtrrqHLoA61syIQoyA2Ik35CPcV967v0lzWGspLkgaBSALqCJhuqrO
/bZqH+GXahRGUiVSlBTzW68yAA7DHk8Widtfj10smmpkOOHFAUPuZeB31qDNcXKfP733Cp4DqrPG
Z3pEul1YVqMKYoLSOQUSiuootWQTFvt2UUT5NjKb146RXjteeAJL2UDT6uHApfRE2ShQvIDgr1B9
V9FayBI3QjTeJ3gZMndw7xfhihTDa5CT1Ax+KbxgEldjh6KCIKSssGNEt5lYxJaDTa9GWcsuSR+U
CixwobWN6bIvalOO7wAzqxwdO3t8JARBTOqyDR+fxw7klp/VemcKVw2MMXk9AErVgCahM4WhRoAW
6EmGtbI+J+Z74ZOLCBwAj2GkW/UpNDV8UVArZTxC5bBoOKh7OAxBbOEPhx+hGNXSjp9C/FBpBNmF
PDLo/OpTXGOEVxh+gmcJGGZnvhudij4MbYC1GrPOaVJDj+acIljK6XyK4r0qx1SWKdwNqdOiisbw
GG0Dq34eENGHlcJp7ThQu1QWQggTAqLa0BKrmNQWFotPPefm8t5g4SBMqUTkE5XGTjfF5ldyqmAt
UDoRUTvZRrHZr8UFNCiVn8vwDnjm/f7hfzJ6nAXdvdnY9JzwkBB4SGbdR2Cn8K8+fu8VjnW41y9G
iB/QWzTPaeXadJrmo8cKRKh/AnPYYswNykxfu+XNCav7lBn9W4YFMD6Bxe/dmlQZXPVWPQMH4iY5
ZKfEZBAvqCuIBm8OgRzY79qH/+G3jTdnWMKMTe4fescC9XjW2J8UYcYng4fwSJI3oRA8Q2+4hYwB
umzhNnb3qGTC8F0IgJ57fSC/xid1fK8AUWETujU26+YM3RtsCit51jC/vWaO5gPjAyx8OzIUDCgx
HrHf9gFTtvcx2GHaxE7btva/5T1cjoGVn9fJtdrwqMDXgZu8XH5yCnFk+OMHp/gmPAHO5tRonXH9
U3Y2NifbH6YLK5nEhwg6rObaCqlMaK278I6juJ549iyurAPkagGo4NvLh7Xe+iNvX39QSKMy2zHH
TZbLAtwzSOpjk6pUlyaaCtWxpmZ8m2yR56JlpXjthepCBix48Frdmu+HT5RmXwGMC6nKXguSa7+L
lw5XfXGM4AIua9REDfvFl42rhGiWUUeUk1E4PLSM7DI5QkQfp15sTFlAeH9YWLT4Ac3l6tE8TWC8
7Lr4eiJEN/Rq+c9maH2ZX2tqWdUtDPU3vp//sGjzCN6R/pVMF4ovtzZdpwP23GiQqkKwCsZbF3D4
j3clEmmBviDztrtVIan0PsZrTYk5DvScjQZi4g0lhVacQSo0qS70gQpjzLfTvHsY3N9X0Pcy1HPi
vx/HdxITVpMFaDBcK++1+XpEVJX0kmoD52QO13d6vDQg1fbzd3dIjtWhbY9u6fu9e78BPjk2x5xw
bo8gaz5cQ/AeL29B6QFPxRUFT+2mdxi6DepL3V2kPocJDGPAvW6NclDEtkoHH99WYL+hh0/uU5sa
PHArB1R6tdpXmk/wMHM6lEmj4L2nglCPntOp9K5TrLU6kI8GBsYG5HOtQ5i2tsqsfl7q5e3QIV2U
zNMAJkRSqd53g3y6CioTcADedH8Nb9e253Q2HxQB8o/4DWp4J4lAYe8JbhJjt94nHqcsJ9LgsCBf
pSk8GQoZoTMSbVyOIYIbye6YVdyuv+4eqBONIX5ogwrwnOHyPLwaDYrs4GFtFnZowHuXQuIYoGzc
Bo9rVBlhgxBBwpNgbWMPF1Z8eTTaTgPv8/kRLnvXMmyvRBfqfJqkoNm1CBMW7B2VYFHHkm0P74K3
TqolONDFJ2NO9G/Oyb2C6LRA5yG3c/OZ50mBSktYZhPC3HiOrgg0gqChbwcHvFFmVHJgl0HTp/E5
/Fv4pIECgaElsyaqDFkSHOOVYfUDWpLpGjjo5yXFcFyMuZrAMUFqzMoJoWAK1h0wN6R3Y14ip5mt
soWCQ2HnPsh9s7UZUj5v13Vi983C1fUsdn5uGNEGDbNi98v37cD7UiXFyT0yIm9OXOXOeAGhclvm
LOUoBxmAZwMZizftPD71XHBdiOd2Dqzw1AL17hNCqmISNPdBJX0M1lT2qgYG9UlOVBhkB9mb+pEw
VOMYOCR2oD94k83Q7d1a4JwmbkI5jcsUBJE8RpWWk7Afg+r8NFoTMgKxaFcb/qOL33EG/3fziI+J
Dt238a6HNWh2D6g6AJoPPWo8VzfZ8TIgyemEx2xFrsYK/NclXE8su+njLQelR30UEjdCOFl7Cy85
oJogA96MxY97CEsngcu0SQz58GUtqTPe9MRrAyaCNoN+AsSY0/mW48PoaZ+jqoeBxp6hBpE53j73
DKmOnX2vLOsHwRFaT9FzvePwbDhWsGWZYKROclIOB0tGBEn/CDmk8M7e3u0O6RCH+pRsrNouKA9T
yLrBUG+yBZEudKVeZXqpN8XjuqnCFWv/+OPrIN8mGAPXTbIEEYiHs+4ZaQnsbou3p35OyU6yhuff
gqLseGAfjQD/8D0tphVCxfjIY35RpAAqmnN97nBmKp1d3H0YjCTECJ5RTfIWVznJCrTrGTyCXxef
yhnMKwBFsLJryCFOzR1+ESvb2ZzkiJYOQe/+CVVlVj9dGfPGFvBehTzDWp8cKaNNAhlk25jZO5Iu
hwV8/Xd8myNKDqAlEHzr+peOi4A+BW58H3avo+ton7G32Gf3SpMapnDqw6jt+Q1AcM4+ra2ixaO5
4Wj4elS7t9pk97v6xYWwOYXH6VFJNqAS0gf9NZsHuPtXANMaJyWdbkeAr+u1ZZOYkoF3u1NAefs1
y6qjI2cd9Vx91UIF/eZDSYn3yd/UszUFzGeBzRnsN4xasIDuLXhs8KasfooQ4Omls4MymhD1h1s0
ZHvDRnKvn8jeIWrxhbP1BASHrMgA8JvlB/izOkuAGcvRjay5yCfrDwCcF1cRGy7gG9CV4MKuZZ00
L7uxghfi0+fkOQG6xyPuAhr6PSWXEeFM1PMQ/up7E5cU6TPo22B2OqyMDTYfqwSvfIJOcP00yW+4
RuTKDNmDkH2hhF1aflKDKhr8IMIAyvd943wMbYqep4Q5+v2yHpMXQ3Lz29uLswPFB84wVNJPJB3G
KFDsWsrrRUP/oCfkv84bOGxQ/UQg+SmSTxM+DL6D7/o8Vg6a6Dv0jwV6HE9IT4OOcoUuRs745JnH
Vbv8UpMF/7gSuRMADRUKp31BtrRS6hGobBiiFnXx+vz8LNo/PzXe+eHNlrKa7vWB/NO79tNvPlql
o1UAqqwx+sPFTk4wkM0m3AfXpozI9gZ2w+/vfaNPhs6wbEHPCE3jsX2ZrN9urb74GMnSiL+/4RPk
AEbf5Udcdbj4Q7Px8a4cYbKEnww5X6t6F2uYd/ah27IpHdm/PDHOnFTnU+ChUlBYCowDsIQpVWgK
OzuQsUZe6Z3qzRD72wAKTvXjI4Ov/J6cBjjRtkW82iRrrP9bc9amCMTnltrvIOiPzcUP5tBh2TRx
XFiPzv131gVEGd+BDI+KR2OB7WZyxIzAWXuHEMWUmoMPAH2U3+lsyC2uw9R9fnzYvh9wF69LeiSx
6/DBLvyGzKAJufFxGeSLZhlRtK1pwPkWgg4bOGzRC0W7WrvxaoLLhfIAm/pqXO0/3hct0wiuPWIf
N598i3RXCfNqiLwA4O17KYcX7Ga3wFmkbAwwgbjbKLG0RuRClEgNX9iOUQfgAPimojYQq5k2SWyX
5HeESBmwCfmb7QzBC6HPLVN+VaHyANtGJSNQRw+qUTQPJPOOrx1O77f1G3ouRUbBexFA3JgU4SrO
vTVloWexYbZMPH2N4qvoLgfHdVIr8fmjANbvtdCjUNMNN2p2MLBta7fABirhkUpGpPD4QVYNMMr5
JvLu/TsZCfBBgRdcNJ1pCQsF2FY8Qx2XzGm7xREwc6keD+nXM1+heaLQwoRDheRFKi1T6p2kVY7u
r9PkPiVIWQLqEhuBsD63FH9vFzJfFAr9KBGtSAHsggJrVcGqcyGnP7x85Pn2lJRWxE0Uw4bXuQMM
bqAcA/MVP8X7u1gXhBaCrvLQSNhXii0p/U9ECUAemiMCQrhCn8RPhJ7kH31lPCsatON0UMr9bISr
nFdgPoC21XGGtYRKp8LDo7OerBrQwIoI1gKrPu/9/AwWdSXRf9SIvIsgU6QAxAhhVxbJo7LU1sm/
2PBUIFyNFbjJ69+BPW0p8aaddiZg0Sa8QFSZktuNW8tq7fsLYHtovadgXcuoDwt3HiQNb5STZcfu
30RoJPIGcnUgyC0m4mRjpmM8SXWw0SAAv/3mN0MVPDhgrY6dHJsaqxaaro8/5LsjOVUhu0vZ1dON
NyewahUQ38soE6CanBzMsDGZ8gkR/Na+ZX4vv87EitmK+C8Z0dYsPM0LPHZdt12JiLVGsxaugu6N
RLp75zBdTfcf+aDoAdR+r7zdf/ap9VV+nX9ucCnlFjKtBiDWh6GDsB6CMQ922Sx+dIyf/8pz3/Zq
R8At20toYf+84aLmrAGK+5icPiiXQM67Sm7s3jMKWW2rCQzQxNPi+4SdaJMag4LAkU6taJzbAVB0
i0On0lxnC1LuiSbF24xSXStgk+5wUdZtChcHPrCMpJZj8od5Lb1B+TKv/t6HAM0AuxyAwFH/dpQ/
Bs4VEMyaU48zj3yslKjEeJ+U8CXeIGh9o1xinyMdVzgZGQJvLOE06OEWjPA/UET3uIz7W4AT3+uG
NRDZCqf9zeyfp3tgB2SnENmFUIMgJFUHUsVeUoO8V4APsCjBTEKxjY+iz6leBTizHyGyFgb1AVcd
Yno2yYtVkEwNcPkiFhGaF7dcOXC/0aAxVI8QAxElpBj7iRjUp2EReUgrcOORZhCbHfIRIFQH2EnM
g1zyOWNAKbMVe+ZR318bt88tHmhiyhble4EIwWJNlsxt8bM2GtT9OjfxGDAo18cXepDHUSu8PGoW
gntQktt2auZA0Bl96oR+wQNZaVjInkW82TQLrfQ6Hm1S137Kt+U7ClNxq+O0w7t1ed//Ln9RV2oY
CWXdhFZoC1d+Rop6saD0S7DDHH5QjY2di0boFUktoobzyBsaY6O7GwNavZL3WTSLZZs6cBlhBXyo
AzfbgsRLz8cmaJxZkzjD7QbgoOGQFC3INABzA00/WHdzymKB52xUvgh6d68kxC7jDang9tABqRnn
VY7fe3xDGQlmYwJJQ4rqElJZUWRrOfLeYLgv+5svNG772/wAb1wHA7J9m3Uqtzq4DqQ+ps2qi4Ph
DVtnqerRd6j5TScy4AvKswX0pJYZ4akGrYQbdQ9OgwxRHkdiNRpw7zYA80cBuY5Pzc+SNckDnbo7
AfZY7QHe2vwYyAhUX+rAeOBzlkRFOVyGx649YSVhC6I/Eg02AcGMyRXkbF6QxfBF3LLaY/UXb7f2
fnQaG8NTh86wpFii9pyFLaN/Nd6+Y/GDyA4flMebpTnq1WGa40ofEYzvr1srSoJhjuDTOL7Nuucf
S8eBMcWThk+GYmfXj+MH+SVdiyw/Yk34rkH941ifAodegjrqEe4g/nHAHsP4IwBw6VLKJ3JCvBj2
z+1IUg+xHfk/Yg6f9QdlnttWyyHfedf8LFdNF98/xTvxqzTPbQpR2FUSrJc54R/wQbFjtJbLeNFl
fva1McDgxfBYzfzpbLDCKWwTGm1inuA9AalNwki3xflkYmc4zQuwc3tKXKsyrR3Z5H52nm4z6TCV
dwck2NBEQ07R9FlNRJdJmlgTbwJPCd1D5zGv+o3z/GpzYuFit4nkq1hmmSKaGl6/CjoJbyTodj82
KZraBgw99XtAxEnSvmBBpNU5SpWlwtMt6mvcO4WX1O7xrFq/Pvr7Y3QIj5zih6AYXir0tCQDOPRB
ONoprGyHVdMowg2OvGWlvSY0k87ifLwc4Iursti2DbNbEPB1gtu95d6odkItsmj/CFx4oB/xFgtw
k3mn9gP50EYxyzHbnWAlkCpcD7F1biyJqF3J7xxfP0HPGC4JoBjbTXT9DXqW38A1t99HNqIFL0Xj
4mT4/Nz+HV0ZEi6q7i0i04/LdZYjgrDfCCJAL06yNyHibGL3H52Kguh1VQd89J1vB2fB4BKeO5Vf
16VMH+WX8uCf//hf//f/zO//e/Fz6B225eKw/8f+susdVvtz8d//tEzb/ec/jq8Pku///qfneq5T
9VEWvWrFqtTcWpXP559k6S24vvJf1VVevS8v5X2EvkK91i01UM3olpYR5VGiZWLxutqG2QA6XEpH
UjYKjqRMRSQtyechSSjjRQdH2JZLynQPVdmsrTKvTrTo7Km/O2vDlHWhFuyagrx+d0ttpH125A7V
vih29Y+aHJTqhX6X9BgiNv1Vx0wNZEVafd5FXzD5CJ9jmapFZqQFSQHYBB0t2UEGqx8Yj7rH7Pbr
s1+r/SNJHvqS2q1/V5jUdPfaUL/12u86pAFwstHLLWS5S5jW7vP1s8m4dawofz/96pa69aqD28jv
liklBjOTnBC6f8xeN9pnasrsucrNdDM+/daoOKxuvRpwY/UzAnomJfv4Wm24z8qUZ6gb6+SYWRED
z291w4o0ODQsXNOoC19Z6jWf7KmYAvpz1pZu6fT1FeoepBQzDnXRNvO5r26D/0l/ypTLnp3jLZqu
fliRWsZTcGl2SmZUW5M43WsA19yk0jViCk+SnVRtmwy11TfJQqvLkMcLzQ1IW+Jtd6jmmdT3VRv0
qFuqNmkUtWbs51W87pOSHXsfrKCs2tZNdeU5xC1AMCjU0rrwvyZ8+GYE0issIy580+/j/BB4sPya
H4BKuOI8p+57Dc3ZC1Clgxql4Xl+WEm8N+CHn0a8axkxUc6pEV/SfO594MIFgxuvs5K7n8MduzVY
RmTb8j19v/qW8ziKokbcgzxdnH3AJcnHDXakYwDbQKmH6BCyCMj6ef+SFunsU32mduKvn3mBmywj
4/sUu4mSOowQJ1vLCGN/RNV6Ch8Xr/buSH/7OsQlF5CKQBO56ylWp0HRciEQzeA61TdBvdO7gt3n
BUambu/nRkghNVqkNuWhniNIJ4x0EJXTY3qgPhh8ZrU5U/QUnx7vWmhBySFeUnDmHG4J73OR0TyA
StG1DDA4zgsceJpkuTLRpEdqi+67JL6wpoRbtSNvA+NNcITm6IMTb5BTkrjUXjeSIlalt0tcxLuv
onWiwZraMrIZEIPr1bBDcOKVn+3nGmjQqAERBrJeg0OsZ3DKFISSeI8/f/zYSeU5ouolD8BCKlou
r93E5pGAcnqyn+4kNgblQF3Sc7znczQVaqOR+clmovZVB5og6gDRJC7KQ8zJ2CEMfYpvVFBjyNVO
DTbZ7hlo7bjGwvaCWuIn23d9tuT+jCv94jn0RXPIemRlshAgUeIG2DfwON2IRF5CwcQY3vo9Nd6O
wTEwAOYlR0Kkpn6GbrDN4WkGyBoDbiGZf7CKvG9Ms9iHWwgn1m26iKzEaRpj/d3ztvnNkRCZQ3F/
uRDGQLuQ2N/LyP0m1EIUgPnVitPSOMFsAmi1oMuPqXqsjllsIXtU45Wa70Fl/lzftfj4rsV8Y3lr
tS4mcJzz/2a0zLQ8tW+03LVAtM31W5KClFzEX1IBELLpLAZ6dc6OyauavU/uvAXWwIUP2G7imcrE
m3V724bPlPtnAv4sIRYHv1fMn13kDyD+au2olcwhmQpYLSh+dIoO0RPUjRdT41eDIK2awB0XVwFx
ggVSVPiI+2wZY+GLUKANjxSL8ka2vBiOyEZsPt7wz4UF9BT39AI5BQZIOIvhbiMBmcHF8oFo7TZ1
gwvEaotkFmq4ue8dQweL2A80CecYVPYKiCDoPegGiGnHmiw/WERO4o3y2NG7LZpJhDqP3QDMLfO0
iI6x2xEk1Q1yiu66ARjOwCMzfRHlpLsTO4E+gdLq5xb0F8+fVWTv6jXQgden65aP+KvfTk/V14FA
iYouFvkj5dR4EtjmkPdAuwKQAoClVkF5QOv0/Ad5qDzg+8jTYahbK155bLkBHEPyFKsTJhcvon28
nkClle3jInSaD1HRPWGLuhW4WmwRaO8AjwS1QE3dRC5eVrLAUWCZJ7LjYwe6g1VHdKW3VFJAW3c1
kTjRiqJ+YnBJbbYvm3ikNScOHgk+0pg5VJboDlpx51CnIEejjisdVLohF/SvcxYiggyRpe9qD9Zi
q72aSHQfYv22KJT8kjYiXMDHknM26GKdFye2LCKG57GbXxIJOcFHZVR9s3gup+OH1B6pQRxYb/qa
84Hgf7bV6tTixYSdwmm4fVf/nicT+yLn6FGBVvXvHF7ny+Tw+zq91bcaP+BdqFuYhySEqC94RLY6
81EFcvKzfDbLDo7rfdMJyEYN7xmF9dIqiwSIKGMP1OK5kCLJg1VCgBe2pWJ+YRUDGw2WTNtTQjBR
j8G2Vek8CS8kN1gRxAmYtX0LecD1TvM0XyCfbG4KoANZdU834A2e8oq4wDWtQJohMXWa19BAQdGZ
idZ/zobJ4+UEszA+w6YBGCM6s4C16LWGtDC0j/S5toCWuRYoHiW+u4pe12mF605IO5LlSjTDhd9k
joEKM+dYCKgRZXpnos3oyjrQqtBIUvku5ijnZGfS9S9HgmngtXxMZAswPlIxZjxe4kGPubKpiJIk
zsh/077QTtVOObLNH9ElXMkpwwIXgbR+am2NyyXcQau4ye6pHfl9sVppPPS+25dwOHIHRp2doB9i
VkyQBgmUMKDfFDQFt3WhVNTHF0QNN4AS+JHCyNi1o+OvBlcHxAXa+mLqB2oCed00GpHQPn9dkQOz
5FpgeD9iSUveaLFlkXiElegBxARfRDeCChKCQA+De2b4z/QWihP+L//ydDtkhT7ns47HqCClWAe+
qlu34KI4ECYPKh/qEc14vyIXa2282BF120OjbdPvXSIG7EqaY5LzP5UUDAbusBXsFpVo964B3bdo
yjdLa7SItBCd5iy2of/yuR4GIEbjgAEY1dpygREv64obWbeCSoE4GX64R7rL3GiVbPjB7QEMO+PJ
/HtSej9fuUht3QMTScsWFj7+d5XUPjQtC/7vyBheU7rB+F9ToCVM1kPLO1Pn1r+6ShOnSVfbcdXb
4IU0x3pDHx8DGYqv0VBHinBB5o5urcmy+SJTCBdJukpI+o/s1JxD9czMEZ7jsksIOCtz6B5ZHinM
0t1rStg721Dv/TJ3yCqs9JcwXtP8e+r2NTib5JoTKtL1VcgCdlk5Z+FBurkYiQeHCjGsGtBPGhpw
U3P2Z32TKV/uzgNWiaDr5M5FlBBg1rRrNYNqqdbvjgcTWgvVGDsiuKg26aFG22g/eEssoYwVY0i7
NCg6rS7Pmae/NOOkxjAPkjRAdjKtDX3xlBHTsnExgFA6JTWI7jXZBwgpq8S9NokPHGeT3Si0wBQx
FSuGfklbgdOzlrQVNtBoa9K1qE4ZKZTc3e6/pghhh3IkmSXNSKtde8v9eNCGVVa8zxj015S/2gyt
OPUK/3iQZsfve907Ia2nhGNccOfQqBvT5/NXHXs1QmqamKo2gNiArL12Nj3vr7j4QTv3Y21VLTRt
Vi5ERpK5w2TzEDD91tBk6UllUMssFLojglKL4rmjQql4Zddp2u3bVFLideaLI2YPZ/eeM82LIJfA
/Hr+mAFZpn2xE+U6mlHvEPBNdkMl1UgZbf0uw3UHetHf1+5U23TZjfWrVmhcLqH/UYS75D7eEg1D
H0r3H8uU9G4Ua5Rn9OAOydL8LTjZlpyVy3aV01kmhM7NCmezNGcvEF1AIJ0bzR/sOHXna4nMAIip
YnTiXsE3LqjuUsf1PUD58ezz7x0Trvkf3BK1P7slKpdruaic3PvIDZURXUTUrkQpcghmSnuK91/S
h84xlAs6X8iro07lD471sIIuuMd+IUKENQG8QecEh7AsiZfFRnefWuKNHopZyfsPXpWK9xeNr3pV
23Yrlu+7VefPjT/hgJktjwY1dHFWL2dtB+D8IrzmwWxJ9lqSg9w7TKwVKYEfNTKdzsnabi3zsvn3
Y1j5qzGs+q5l+iRdO7Tmz83Ib4+zs3vY5ahYgsxcEv43UP/3t5bnEuywiMsYs7a9+jVui+g/PPqv
vEr/89Eaof/hVbLMi2XvXK8cObueYf2uNpObon6VqCxTg+BH9UI4efWGpw1Eo1MFH/i23v+HNVSx
/mIaarbtVaqebXputfLnRtzcjb+1LrdytPDx2pNmYQDY9uz+3tmHRrFJ94dq4BZfM2vWrzqfpZv+
h0Fw/qIBNdMxK7ZdlWutZv+5AVfz5m7z8+U+Ij8kUviB8tj46p3US4mi+O8r3F4O7igntVIKozkk
6Mv3JbfSHhVR2u8xoyqthaYoYwsK7+dvfazv7RM5znQ7QNcQGZO+ylGPHoLImSXEkqiQYXM6HxGl
UhYIOB1jqrcjUTfIDZ/DuhaJym8b3NCs5OZS8tXTRJSNX0Ity2biAtB05DFGIGvt9P5bSYHCSLkx
53AXc+rYPFYnxJEDV+fqtYFo2vERvzk1K6kVgmP/Fx1tuv+5xTLTJFGwucO/H3frr4THn8b93/af
s9vc74sK477GldYmJslIbTpHfHaMVQQxitRv+CueHkJ5r+QYK/F+yjyQrJD7SSq7PF0vk5d5eLoz
cULKp6mvypNmpd4j3p0ax8yD2QGVHtO41vXwWC468lvK5ya/6NPdd8XI2GPVyH+qudXsyutJ1gWl
z2XxrTjDEf4cTbirJeB1AEnku+gbkAlTWsLrQg7MUItn8Y5miVLBZOqI8CMpWdIjpLqZVEWhYsX8
RtCW05aTV3TEG1QbHBJjzDmUZQlQsW3fY1nbxB+Rs3ukrSQuvB3YIzqbzCBn6erfMSFwE+9g2CPV
Wpoqf2W76k6bqPpt4oqIpZNo2is0coUeGXgc8wYLDTh00woPoxr/ZyGoQe1+669e2b9WeIIxqxbN
uFrVXCxYMCG6xNXB5+RwgMdjLe4gNBbjqwlpKiuoReaHgTtqG3FSyWklV4xsQTkI/35VOX8h0mqm
Z/pOzfMsz7L/TaQtnf316uQnOcpffloo7Vg2L2emjhb9nOKSheWlG0byxMjCwdXZfi2eKtaRWqS3
sNYvMvWfzRQeMjRuCyL1dWP89611dT7+m1v/T631/yx63EdtgUTMISpDqMwi4/00WMQuGR8wwXVM
8riKz5xURJWM2VNcRP57xA+Ul4iSOyaa8aZlJ01LXifpGMC5U6BgHfDRzV1IVmSHBMHoPoYQgkxk
Fd0hKSk0UBeK+O87UzH/4iT7U2/+LUhxtnbXqpOfqZ7+9ErJXWniJwde8PRzax7k7pdbXf5zd+7g
npJDahaZgU1NJ1hngMaQAse6Nvnnh5U/1rjFasf6RsvQyj+gdl7gZUUsjqVKiOH0EWj1HpL9p83+
q6RnEDvX381oByf4OZB8c1FjJeUk8TRktQ/UTwQBshX8eAQTCVQ2WpqyWAvE69+Pj2VJoP3dbP+7
tlRsjrXCLbQ28dbjz4BZ6TmNMofJE8ZAXqXieq+mOoSgeUbUv0SgRoyRkxFuRX5XwQb76ROWS1Du
P9ndW+g2WRVIKSqJ4JR7xJUvljckmpcDaWn78NwlZQfrXq4tbyTz+4A0wTNEmQidW3scH3qS3Dov
HhoyCSkHpkI3OfNkjtUqyWe4MygjhsdN5i5zIflHdQEWoyxpnSiPp1r8NCHADz3FIzYapqkmAnF3
/BRf7iGZzbU8DSbBoiqUFuviW0V5TolPEZ4Doun+K9L9U3IPfCTNtiPj7HU46u8VjGyRYaIkZdMg
3V6SChkWLuN7oO9IJlUCYF1IpTWEg3JQywuEvyeSq4f6i3hWl4k9vKXeM5Yiz4Y+AVfxmMpda2So
0N9FfGrZU6cjx9R/Wht/sXeqlm351Rpyy6rVXOvftMDqzl/e7styM7qx6x3m/xb5CJxa79g2mhCU
Uinj0i7aqwAgRrruEaQKri2T/IrtgOO+nG67dmxNd21/smsvAogr3u7gCLrFoPppvuVDKPkgZAMO
eunck324IdvB7ni989eijWcyPXyDlDWzM058p0/oM/ST69v6FNqbpldpLDeAO4iRKt+BLJShExsk
pKYkZ83LpGwVrUtMbQ5pN21gVBh0SBd/um8Tev+BDvI/KcyOLbH4/28kp1J1PdtzXOffNtLFci6H
0+Up5DV1hL2fC1fLFk4nHHtE3TjBHW2ZZxTTSu25lIGXNiFFo9p/baxHKN6h/qIjlU6amvQCvFpP
vU1Kni7b4jPdAEwnzAhk/UqheJLnFAO1tGkyhRCh+l2OkHCoCWguxFy7+nTPUSyEzOvvsvfcONl2
tKcFelcKIhiRHEUHCU8iC/+/GJwzwDd6OYtWg12Hc4Gqp7vOChe+MdeX8ozfcFV2LY6GPJv1pTiV
vxKmfL+gZMyRU4MSY796pN50UqN7+NTjlr3yl91Ls3QnaJafp4sUXgYl2nSqMFPz4qlBLRgTCNnw
FxOJVOekGUkfkmqFrgy/XQTxnzQqDdJrJHTs6iuLDtazPlh1NPj6Im3J1HZQBVs6ocH1OAgY8FTF
/QyG/qVrSfARs4Zqo6xLF9OT5WlG86UsBC1n/Fc0nf+TrkgeOiEOPaHWVWBZgW8tgH1idHOU4bkm
9yVM9QSiqYg3tVod9IlOa53M+rdffU3Rb/UFYUugNnGWZGm+Gq/h03BqzKURaiKsFMbqZwulaDIc
fEU90vAaXQ5tAkwqoejRJNYO32VBcT+PPpW/umOegb7gDS7R5EN9AcKKl7tONfqooM3NYAXT3Fiw
hKkB/5oxvSupra68Fnetq6HaJn8MEsn5+lxdR54TpdekSKne0jQ1SBOgQUUT5vUrXkT71QOtbI0S
u0PXqGtMviZcn6qfeigHxvNDUAOwYKBx/RET0AgTE+gp3gTdU5fp0sWvfvDUXaBb0liarufIiqIa
EmOmLXf5ZRR5xuuxsz7rjMg+Ldfgqu3PDRyp8onRZalmfve5XL1IAyCIg1QMzYpC/jwuAuyIcg9+
gM+khkDwyV7mSQBh6RCgOX2yTUoQdXxRjwYlAXbviWFQx1TdbcnaoJXYGq/AvVzfEKhx/+qH2nsP
tc4EpdC9SGpp64gBrcArPZfBUZeFtJHBciY+cdY582yY4gxVTtftt7ax9rt0eZCCyFa7abYvAytd
fKrnVrBIcRw3X/5ri6qBgNo40qHHIEKHfeITW5JjH5jQ82CWbzRHrZVBIv8jCfx/qLoyM/ZEJBR9
UojAwWv9/ItPL28pFqaolY74lx9e1+NFw/8nz7q8fzJ9dKKDuCUoI7//OspRnDEP9C5Htdx6sjT0
jmwNeevVMrx0+Cvd6PIuvVURE7+t6/A5qzhfDbz9JUMDsPCwynf6wJA64qUWGQhPJwSmKGGVwIvc
xm5fWpwF045ijJDVUOpxF97fqENAe/YfB04tgYSvGCa3uIyprNJcxqI1lwkmI+wAFy9+9Aovqc5E
ejbePPn2KOWD75QExkxmW7VLUR/sNEUeSrSa8698fyUj/Hh6TvWNW7jsACrCtanWyiuLuxg/4ctI
fKCaUhOI75Nl0ilDb75EpTll60953pVMqrE6odL4uLFVe6Z8mud42X+vPA1VBxRcRv1SwIbVuf7K
6UiL5bvlO9z39WNjeFYQlPjxSb58Gpwk0vCQa/Dsg66/hRpvvqTFoSmT41pO6XVHBinpWtm2syc5
l2rg41Ny4Of46aa1iFwIRR948VS7danMwFfRgW1Hj5EPWWOonqhv9OPpbCjnWoXyO2vmd+8vtz/U
wvj15U/Gx+bhXtZLxSsUluVNluksvF3whUuPJN6AH3XxVAVtOLPR5bW4CFssGT96lTdJaf5XNEMt
3WGsnpIC81UFQbUSDNAT0u5wskZyvcogVbzKT47kWPsaENqznagZKwIVMhrU4gIf7mUOPdCvYg/a
Y2CQo/zXw5+vfikEUZDDPevq35LJkRcGHRiDWUaKR6RbxqXGBKZyJlBGt+yzZeyF5I/TUn1OnSjp
w69NS5eEVNNYyizlX6rvXEZm00PhrQQORtAFOg7nXcuClFvuzRBoce1ZRERE2KhaTCxRlbGQSn1K
SNl9KsxSwOG0ClffJkyjPFdzrWXpR+sOGWtabFveln35mnOT9F4tD3JgWIwsk0/1VE4OVh0r67W6
tDOU/nv9fe0mGWdS/F+rxuhrQUnJX9NMrSE11MMksHlKkbnpBRPggv3tqrqWT+d83taWpXR2VzfT
arZTl1eHxP5l2Ehqg48Sf9g2uILxDFRSFu7izj3AeGBtHJ4e+5d8Mtmphe7O/BS8L5+IXDUyL/61
PpE8bh2SOCbZHEp0SXj+P87OdClubNvWT6QI9c1fsoOEBBJIsPmjgDKo73s9/flmsk8UO82FuCdc
doENSFpaa7ZjjiFGx19LV368g0GeXSqNd5qXx4ald+gwvmJagT7wW0AH7WV77Km2NAMzPkPd4FjP
kYo5coHnQoFd7c2Vt3ZQJhD6UsmAtWWCCIGByJlUKgTUQPGJqedNkKHaw+2jWiJpPRnOHTBLzB+/
gVSkz+YrWjTbiI/zzYTBE7OH9uEm3XSXqECR/sfU96Qo4x3rMdJT/2jaGhfWH+k2SHuhI/0B/kNf
QdKf43QiTV37YDyA0/qxIq+ZUmv9O7J3bF2zNVX3HCkxfKpIe2MUWZ2aS4ocwnJyTEXxvMEdERQs
rv4GHAufi0e2t+kDqRIFMElhZXmyVbcJLvm6vaAi5XsFcwcunj+NG8FLAgh4FhiB+G9J/KS9PW29
+xjP/hGJEKlIDfKDj5UomqhLYmCJWyVWNtbhHwvojFRp+ivJmqUEXIBA/IDSiXe3bsTlE2ETVanv
xJ8tkYb1D+77jhBLPLj2y98bkPP059XuePN7B/bE+I/ExwIX/MAYSpgoSB+0DWimD0QOElp85CTu
pqXW3NGjl5oxif6xZSWhZXuVsJfkl0XsKPdcHlMN+T4JqCQQkdImj80jS1XaWAuiYX6QiqKxpMu1
Mc5T/hRNb6C362TbsLSQZ75mq+HOQWSPKWpqVMQhXIPvWUuoKuERGI0ZaNtEAg20g2pK9dGAIneO
d96fdCMM0d2rckEdsH4zz8U5yw6VgR1BTAMFWkt5SjL1Dl4CDfUaMTly5nWMpnklbp15XHZyDGdy
ugE5Lf+TMrVscXiR1vmz/DCVTd68pjtA3MgdQq9y/BZBspG/0zXzKAFKwOUBBSH+J+CTtIFoN7om
lSPhY96a4E5OxKW1FMBKcT4y+vJLoCqcBJpWUio6FqHZJTVZDjuEwTB2KukhkagUsiVKdkkuJdc5
JnnH/EByDAkxyyv2A1kYX3780PCItZV7idnlZiTBcIlOqeYSVso+lL3DngCwJTVL0VRp6UZKGCYY
qBIvKZUdQW7UWBuGUKSTICZDCskSxWW/pLwpxkxiJ/G3FIIoC6P9wJe3FItHfmz01iPiwl+Xrx+Y
J/dPsBPYhnshio/AwoA8sOfYJRr7LNtKZS5fV8+kyGv9DZwR/y42rj5Hj/NFNGL+F44hrl6a+VA0
EaZGx6Zrv/XXGXcd7SIJYC+lx9oLayf7UOrdyErzW/5sNujxQqKEVCG3wPga8AupjAcUvETppT1+
r3vh/0YtBNZdHgF4Nl9BCQxmmdX4J1kZT9p5s6GyKBW29/w3JG1LsbYm8pHJSuU8ykfGsv0jAxvk
5RgSOZFycj7egORbOlvbAnnI5tvp57J/GQ24l6o3206wfewMORHHzUWGLZ0fOV1Ss8/XJT9fx9LL
PXG2qENH248njSBIlV8R95tSD+S+gdmDtis2HyguWJ/lWaItTFRv83F9qLxstSf/InkTnR1eN+5U
3CthDlMmRAf/Wxo9hn7vEnsBoTsHH7CpV0StR5RFgriP+F+JAboLnWH27r5YQh+KI21uXaLlbFnR
HhLNPImxW+qlotqVrdEf2I8ww0jRTeGwiiePbhnX5dgCxXgWTxo/SpwkoAmiQL5ypFgL6zd+Vrr2
4kpxnVcqsJcjRInWmGyQhPixXo3vgpo4onpwqi2leoe5tSPAh6CaH9FT86NvJTeGLRmgAOD+5BPo
Yo4krB8Rjr22ETIS94iT5DeUK/y/PMTbEgdZbpiquTyiESmV8cnEqKr8tf2qv+JPjz9fHr0nwhAv
Kw8fMSK6bjcfhuzji2KuQKaxFqE8yTHkagP6ZjIDoaMKY73AKnMrdXiT+5HIhNFzYhRx3v01n1+p
lDF14h2JkuZVdStFUp2YTmIjiasn4raPz1hf2kgwNROx6L/0fyR1kcKrRKpy0JgPf+Z72QwS1wj6
4Limzz3hvRxCUkdZZjEH8g3xRGwtn3xkh5LfSQ9fAKAcKQ4lRepjACIWRXBNR2Ql70q0cMUsCGkl
dWeI0AUUClIUI9VfSkYptuUDiPZhoPibY0MKgNq5+aBf6A+ES2R0t8ojo8sSyCMJ9SAZrNyP3LVk
hh1rk61VDhjHkWMpuNmPar0gZQ0i+Iqj1+EJlAtUb+UtfvgWlfcoXkVgBOmuO2fWybkIbiQMElB0
J78uU7xIuNISCbolFp8fJbIOfsvrzjje8gOSdX+oN0ggHn/Jj6VvsA235S4njKLqKQHW7viTdwwO
T5eKQBfeGB16FZCHchsC+FAv9fMWTwfTApulx++l52gC3rl00DS2AgdvjWgNNdjunPnf77sQmvl1
F+LfEOuk3+5XmmqMUzk+oB51RPNJxEEVT0ycmCup7lAN22Wgyu6nbfTe0mCVkAlKDdpm9ZJBqw2U
nbzqbIfqC4FYwLhjRqwKt6D0Gtke4oNk00TYNnNVoggWAMWxQe4KcobN+AC6bPrnI18gB5Y+anit
7CqC8fxREgZJHR22raTEkkLwJ6bC2x1RZf8Ieoyo++jE8Hz4wGgTP4mPkitTdtimvDAIQtgUH9tC
tob1kIOkLqD6qAgD8n9qts/8uwJ3411EbCw5/qJ7BvsV3yWR1w+Lb3zd8Pt38QWL8Cm+LZUyL/2c
hp8UgD4mOz6KTeJmpAWNJAulp+N4CW5DynLytwJ5VYF5z/f/6XsTGFKDu9CWBGpvzRGCLQQS6GwQ
DHTgTj8wknC4bppfKlZVPL3KkoEpxDKIzZcIQE4w4SN9RMHQiWfAFPD6PFo7gm5McVUNzleAr+XR
XR2vwlfAnY1dor27kU0s9rbG+cmvcIX6FCfmo/IiJ0cWtSQNERiB/BbETwQTEuv7MZIhH02Uyr5f
beNLYIf972KfADvSXHHmJGKxpcoGzdxVfAWmeLXrjjU6CeZpwOGIE6pcZOHURDygd/m7WB8GA9iR
YB+ci+/vyv0pxTmBPXhx7Q1VxvmbNsm7GDIBQFeMxRBPnqe/pBslm4NiYfZ+LA5StKXIu0V4gUzn
Q+W6JFQZ3gi/LgVylZIIdITrEiIRNBDF2dhUYME3Kl5Xaj8jlQUJp1UqBkhCXjGBCFsNTqm7GJGE
lYRXEJICRTyW4HhyicblHHz/9IYm5uU0w9MMz3Ec2vSu7Zw0upw+jH3PLTgBzyQ3q5gsjFyMIFeK
nxYABtn1UpT9qPjbG+VGfW/epfwsXYDylxxoBkfQDJO0Ftt7jPqPpp3kVoIv2U4yCiI5oEyhSfgm
JkzSHonI5az5h/BY5pW/kSwSmRjCKB+Qf7JjOFxCUDyfgNZaOVecrJoaq3g+AVOLNxMjJ8G3/ke8
mwTcx39HiyvAM/qw5Fh4U2smVhEERsExshey4SR/dHnUnHZthrWSbxdH+PEDTOYKBVwpJU6Urbcc
SEa6nz+qTBhCcKMB0FOY5nhr2+NLZRlwY+QkYtViFqcjkJFlkcUp39B55sA17C/J6aX3PJEKS8NY
Pj6OYJ1r97JgxoPLyIoC41+6MqQcRL2f2tLRG65s6lFiI6TNC/7yaEUA2JJXwDP1pzlGDRJ5fNSE
vQP4ImLLjxxDoogPSUdiBD6Wz1ISSHXVX6m4h5IU9CP91EglpFIkLWB40LAvzhZFOiK3/k7iUYk7
xdKIn403MjsjnXp0bSxmnaSIN/8mB5UWr/RpPZI0qejJgNlPxtz9Cu7weSfb/23L06Yc9cJgJ8tO
k906bSv2qRxoueZHEsCYxS9ZavmbD0cq6YR0LWVPfgCPIN9aUr3gl8xsjOyt9pzx9eOahThOSfak
qu+TtQF7AJKcDst6pf8jJV0p5MmfovAqNTApcxI+EvhKJs2b/OEEa7rAOL47waegldCKzcpNCCBI
RGVeSH7PUr7aDIcPkIZYVeO4zQ2KEJLESsok6RBmGBPnHwRgQKZ8nEZqjy0uSXvpO3FOacSDv5Ca
AbqF8VvHS5SlIh9HK4Hs7SBGTwo+Mx8LfodBF4rCDF1RDZRwUayYHBiZkgHgy1aV2raU+aRaKMGz
+0uCbDAHy2MhdS11RXg2CbFBI/AV7i9JaNCxhZbEfJKVFGsoYaKMLQ2cs+/toiaL9nlRHcPVXcvV
gaJqwjBx4quyeYqnaCyTuxIaoeS+tZmJb2EQRqwvZBRatN8K7WroqrUpMuZVfNZli6naVqjqDIvv
b+b0BXMvIDFVD2AsM8fGceN/ClLiwLJcdZyyu9R4LHDo1arqzpMA1ZtqVVRP31/M+uLJTXBaKgug
W55unJT8WrMNeiXUI662gPfuH/+Q//KgkERPbTrz/hmuUTySqfWRwdqV8D9SzAGQcAkj+TPMCZAj
qG+DyC8hee2eZaArk+WF+1tpzpikUo68DSZkFwiu1Mv6TkXL7oKeUvBAUVvtz+AP1g753p6XGRQO
ySpMVsVr8QShxvePaYo1OHnBpm7ZDHKrNjCPY1j+aVEHdYgjPcqju4lBGQFE2fvoMb6SeVhoL24Y
mr2asFicij2lvu1A8Q2bsHNv4VG4c2/rVygiOmcVP8HgugXm6f+qHuZHZ1tfdw/heUH06mPmvr9p
7SRWcanAGhaIFE3nP8uwT0xcksS+k2o5ThrTou3G6SrYK927UzG1NKs7s0GmQ2NCRv9pubyTXXG8
sg0k19NVV+NInATKeVGErRX08ZVjdBul8dYhCo9h+xBmwWZSd+Wwaz3zbBy3Kfuyg9ATsuQBSgsH
elivJLwBPF34GMcuWgztpTfSAINgMnlRK3PhDe8RJNRFXK10fe9AU5s78FvYz9MA5VIKl6KCEnMM
p4iNakb1mHVI6CTema+Yi3F4czwFvdFiE8O+WYCMUPtdmvhQ9z6HUF2Ezra1IEiHWdOYgmXVDWcF
4qQWiNEsWjXBex4O0LPYy7HcBg6UxRfzjJqzjbJNDlnEqx+8ePVbxdgz3Byu8Wag+0AuJneZQFzi
8XGQH5z5t00DZOo3WrbN6n3YXCfwPBlOuR1tF3JjCJfCbcPxdWicxCVMKIa9MyyYZsZDHRabAUKd
73fLT6/sxITlZtL7sV/GV0N+HeL/qy1MrF6LjFG/+/5K+lf70tZV3TZpEhjuqbX0gtpwu5l9WUJW
2NJjZXI/gWuncW91eDZ/1zai9vWuqTde9j4lYN8QM6ufByijYFaCBR9GVHZRBxIYyQPv9vvbO4W0
f2xeTzc1z3Q8zz7agk9nvcudYYz8OL7S2kUAxqCrF8EIgB6nSLmqP7R8Xq2G7rGO3B/QUV++hE+X
ln//dOm4q4Ou0xIMS7PqIjBFj6W2G+iIDD/g5k+cxPEZHfWIlzc9DXaK/77QoM691s5KhBDItiD3
wHx66XYoIQ98TJXNDyv61Qv/fLUTaGk4FnZitlwt6V5i6O01fzeMwOOMGySpuwpXCIMo/OtDujc4
wyztDzdwYr4/Htc0eF6ViQntaK8+rWvZ5V5eTey4qnz06r0FgbxdLSp7Pagr6pH1k0EJu5GeqYbA
A6ePvdePP6z5l/bY+XQXJ8tQxLWadW0RXyGSyLZnX7X1pqjf/eZ56mh3bpth0xiHAJ3iOf5hCb58
4Z+ufQK6m7wm6GqNa8ctcPp0idWbM9Qu7OcYxcjO/OmVf7/i+hFt/GnF6zRp7Hzkel0PgVi2t2Bn
xKaIQW+6Z6fYehr1JGXplDAEQNBSZHvFRO7FIATt1cUP7/+kavaf9++wAVTcEtM6/73dEzUrnWDk
XNXNtutfugLllP648fN6YWc4AoqKKTRGcgjSvdqR93X+T3dxUtH4uAuL1Fn3CBftI8L405pYg5o7
2exHyKlvXf3ZjN68BLAzhBn6rkIlzUrxaI3YvZ+P4JcrYGsa5pYwxvNOPPKcjGUU1x/X7oxdMAFD
V8L1oPgbnI/a7Dn7mjJcBEi8dPAZG+mmKn+A9+sn1YOPBQDyCb7fUAlITl6Dqk550qcwJFstJFjI
cL153UYtHhUmU/1rh+5bCWc5RGOT/lYgNVSi+QHpew7HaJ69e8Mh0TxoCPVFpmc/uD/3y5fjuIbm
urrF75PCqjGPc9Z5Edw0tnOpJdNibBYqrGgxA5xjbYIZnReWGd1a+Y7dW87PQ35nxS962qwsLTmr
pgMby2/nM3GeVrWQFfZd96KDOdHBZ5XFUxmCP/PGS5UGi00/zrzFoaT1Wz3skvGOFzA4b4RGeUKn
0mQ6m5E77HLUo7XHFo3AJYBMrZ+c6coWYJCWb4ouufdffWQzUlij4wEcxARcfrD3XHbdzDBzJjAb
OuNSPlbsxwJS+Ho66P17BjeSi4xB5aMgoNcLOZlBIy/BzlcjguEEXBWO2G6Dc3TsONDwoK7UWPvh
VIin+RRZH/eEC15AMy1yFXbnfx/NbMzUpuXiV3qKQsbGgV9/3MRw6Tf2D3HHaZb216XEZn06f6EX
WolfcynYcptKmLPgpwuDW6LIXMGtb/zsJS9XYgvG6blpYUmEHn5EU9P5YbedFJI/7sRSTYeIhfNw
+tCtPikj0q2RWOOgvnX9ammZjDGi3WVeOspbUTx9bwG/MsfupwuePLpRuI4yB1ww8JCoRnylNzc1
FCnW0Pxf3uenK8n7/rTIbdIytZlzpdAHmu3Dj2n8shvYCrMdRILfP9VxHuivzWM5hmkzr6F9lCs/
XcwrvEKrcz26iqrHFMBx3e7LbD/yvlQ4Sx3PXxLKLTIYfS0NchPlEJrjlaP6Zw4IPg1QnLnDLy5K
JAJ9BBpdE2pglX5IMyI/YK5rUPgtTRDIqJIY8Y9+4zCCFhcQ8qGIqACaDduzpEQy22jPv3+0r/y1
++nJTux179Xl2AwzTwa6oUtWbUiLuiI8InlGgPz++6vpX1k/1zZ1TdI1V3VO3ppnKVbTeX0Eu+UO
unhs2FSsRgPTBwM5nJuSEw0pPaUQ7a/GRcIUzrV0oZPWSRTs+O+eyIXQNkMWghwnwuL9cItiCP56
159u8SR60twwrCN9iq4wTE5MStZuyx56XMScUL7s9XJVmSaBxLA3EE80vBZBa3dBXJH4FzrkAgp4
Mr2YlxGbURn22DpiLR/aLTemHWL9X4K9zyt6GnA5hRGnIKKuSlQeZ5Pop95pwWNNJ+wtx30VsD+B
5SO/KHJr2Qzv3y/X6WDyh4n5d7lOy0AONr0ZCq6f84g6p2EG7VJBB/Ko5e9lfVBxLXP0+v1Vv7Rr
jmnpUn8ytNP5PcWy51gdB9KKepUiDRf4V5XSolS2LWDzI9fFhXx/xdM58I/ndE3XYAaYHMw68R9x
H+qD4dUcFCoKAUqmbXHe90zSs1sz2NydbYypG3c94onJMkBOt7byQ9zd5HHz0zv/KshyP93LiZWt
Qn/2LJfHJ7qXECJkMvosL8yHKWRcy2HA1MC9d69lXF4ZITFX7zyHM418G0v1/bp8ZT88XoNtOSqN
GuvkVoJ4Uquk88Mr6m01PH/qcGbCVNyRcA/bMv/BEH/x3snluRS1MV0zjkXnT3bYVPw4nx3scIKu
Tre1ohXelJyGkM2MVvn0w0J7Xyy01A5oj3saFS735KUPuq+miol1TM2Fj1hb5LDXmuu+qrdxAqgc
bdUmVne5ioIdUDgynCjdlOa76ifvo4sZ8w5DPp+5A6ePrnj7UjI4o1k7t3w381WLvgZvMKP40SqE
nxaDbwqDJHWK1C017WZjI3AzI/Hsg+RLzidr70yXgUWfVC0ls4LInBOHrN5m0u2LjKGqtPtVPphw
7rArTQ2BFA9J8Ppm0s7r7AFJSUubUd61H339jwPVh5vDtAlrZX+H8TJL9I6nZyp3iTOhkTAtqumt
9/RV0e1tKPjnAV2tWl2F6Cn6CTMi2dbOnsOWfHb4FQ8v+Usxak9Bqa7QgPXNN73XkYg1z3qnOlP1
g2lsvt96X4X5pmoQRauu67mqfWL6et9MnUjFmSTaRT6hO6sfInjQ9TnfzS3gOudeRdu2mdHqsFjD
4KWBI1lFCFjv58UEbbBEwLL6yfRq6i+V9/v7G/yqwmOqpEHM7Kk2Rd2TWH/Ix0YZ/ZIYJb6TULcc
7XXmv9vhJbU4IxqXzrghBEv99wz5sh8ufpxvO3FkVJFVCsm2q1qqeuLag0wLYkCyWAmdofZMWbUT
pfF5l0GnRShqo6s2W9PVYBSrJEflt3iJPfqPcAk6KtzP6Q3AsK4DwIt8XMu2ZHtRIkozGnL6wSaJ
lbC9QF1VOXRIFgRIuvhpvJ0bOHLiRVS+V4OzGnKooZjkcqhFEGlb2Yvevbgw0hetgsr4uHS59ISY
8K8sTM85R0bkb6N6utQoyvcp8kJeN56pzkFr3G1rHGS/h90+HdAoyveRfxU14a0/uksLGv+0XbU9
/LjonkwQLataepEFL31mL618E+b51kB8UVW2QZQtWrRWpqV+S1WK9IpcoEsJP1IbDHuoInATmRuF
H0u5dw6v7Z6GGT/Rbzyp0WWBddWj/8mZN3GsZeste4gh5/HNLkzQdMbdlPRrgyCgKrwVtzC0yKmw
YqRzBtTE3rC3J6yzaEVMS44eEdcU9dsou5OPFOPQsLRTMV77JapvGo1Pq1pHqKNEFlp1AEiVZOtU
MBiT7UnSR84WzgctCK5Su9jY7rOX0NVAyqUzfUITWqIWEsKGdxcFh1kF7GjZqyAsfziQlvF36GRC
UGI4tq3qqqae7Het0Jsusgrccmnfu0Wybf0dU1x6uLVRI8gR1t1RW/fh8/W6p37YaP2mqpSzDgRF
/hLp49InEeaRDGepRXvLFiGGZ99EMB4jGrfThZH2q9xHKIAYXNInr4lWfsYZ99GJRr82Qs80najV
/+4rBk9NqTQes3pp2cwXQ36rObc+onZhxpx8oi29oT5nQyr8LDP/6Qh+4RtN1VMpgpimhaE6KUNE
idaY89RGV9IUSV4k8esXcfleu7d28YOrksD5r8PuOUSCNEOwNidLH+hur8ZOc4xaQwQV41cn31Dh
+TlAPmIvTi+laYQfqm6QOWgnZtckyPywatL7UDy8HJuS/vPwhic26CV0ZCsptVfCZsjiu6XVXUcI
E+EBs7lhbqdfhR60TRBN9xL9d4+tybz+uImsQNorHmB0U10G5e8QQk4p29YxjHW0LqhGuPqt2i+U
ZdYElyEVmiRAZMjghbJZKGvE9rUCVINCSdDbm3bYSGFdPDHdBT9/nvADBAoN6rwwUFvoOhGh2yM4
CGe+kB6RX79PkA0ZJtqML2r/jjOL2z9Ezb4a3adoJauUOjj2reKx2WAyd/Y/mG15Ud+s7ummKVRF
dwcASVe+tteK8rxXfisl6rhsWk3f37vpABt3th7ImX648heJj/npvZ5WppIuzP1Mzcndu5ewq7dR
Um+CEsFmLLSENhxMyllXSn0Y/INVZRc1ymli21V4Ln+4Fzka363Cie8Kp1mZnAFLQuGi1BCgyp11
M+xQ7LMDpgrKdwX3gff8/rJfHaLPKyD27VN4GQyT66kKK2AO0YLgsoYYDoi/D/3qT3Xyr/ImU7ql
Frmw5BQnoWUZJDrhJe8ZDxoysA+6m5ZEpkgTigvijQk0v3+84975a1U/XfMkWK+Dqa4SI6UGpu8j
XV3nRB0hx1Dr3yUW7SKETSB5ng/OUG1q3CPVWYc370qEGl0HbPiw1FeRF6z59Pubk2v/fW+u47qa
5ejGKXd5ljWhYocYMHnjCgTdxVaB0P3HmP7/sQj/XujEfLVWl09Oj1WmIDwMSOBqj7nyrNMQSBvA
+iPSEQoaGE4dnQ9Q0JUoOujV+DIjb5sQdUxwXdf5dg6MR4r4lFS/XwbjK6cBmuY/62CeNjTUxhhz
xyXPbKUE2/yK1fiuK5vdkGYoVDzm8WUFPr5Pr6fGXfs+JK+cQjws75DmMRmwlatXQWhc6eN+ytob
KenSMqZFf2kiQtAQCxrdwaLDqbG1+/dxYH5PhfR4qM5Gv9m6fX1e2/aua3dUW75/uC/fsaF/1NDg
MTtxUlrtl05Zsv8mfUsTluJYC/ch+ibfX+bLJfx0mRPjUXpFrlUzx5j+hxSUCO5YF9rhtHjpqH5/
sWOG+9fGNYjyCXhIE1XJIT8ZjcqJOSm1GA1cjQLOLzUfOdChN25DNDDGJrs1An01o0ZUGv5Zbs4r
J+7XHe3d3nXQJ38RHIFeT+dziv+rtz4MmeBSSoTryuHabnup1/bjPxNhL8IlnfI2Iv+tR+Uigx1+
cNF1baFSR46kSBGDNMx1E1HGp7lSITSQWjqC2fm6TvxV5VGgxFFGVNto/hXM/OpZvWq1YFU269T0
t4Odrwd3PvsxWfva3hlEQ9AuuY55CtUYEoVOsEq9tlKZ7ageVeVdT9Ulzn5oN3Sfw3QzBvUP9YIj
LOivlwOihuALthT3lDZvqILBdFv8SM9FWJU89JYxYYQzDwsDFD9idyCFNK07SB8ljl+CmIEj+00K
eW1s3pOnZV22HMdp1RnnXvOsN+HazncSYbDPL3WrvpBih6FzlnKm/cru/7KZTc+Ee44UjnTuv7dX
1jW1XymsGxslmg+GtUsidTEWGyWATuQHI3wkkPl7vf692skJHSZs7ihXqxgKzvxFraDt6i+dLFyN
7l5TX6rh3KqhNpheQU4QcVKG2DiKgVZS/miaIxrzlEZp/qQId6qlslXGctGo3qJO736uPX4ZK31a
m5ODPhtWULfSbUC5FQUdJV0r1kX/ZPkLIlHujz31s+P+MkyybN2xBLdhHJP+T+e9zUrNy4GRXB0r
B8OL112GfnaWokSvkCmHzhm7WS2eJ/QIA/CA0PcjxUm393u786WRsw3NhA7IYgxW/v3TbShBYVZD
SeGt6F59a40tJVeyLw1E637qp359dj9d68Rl1q5pj+3MI1O1V/ptRVU3fiRUocJL20KO7Y/AkS9D
sX8vebylT49XZnNQ+Q6XzM33xNxTbTe9g4K+dfBD4vRVt87UPl3pZMsXXk6rIo2jKzd/lCw+J10v
VhoaQGrwRi3urLKsM9pYtEn7+M1Qn+X4CzfNT97xp0c+2c0ly0z8wyOX0R3Bp8qy4rZIFiUE+37z
fAURMTV0YjzNwST/BVToZ8rHVWGGVwqotnZVa7d6tOhvsr2jLALkmwCllwQIFDzvvr/yV9vWMDiz
MNY5pMUnIXZU10Wnpm14lVQzcdWExKF9tjpnnBvbrP9g/vVjg/PUnlEjpPim2jBBnR7WISu7JG2z
5MqMXYhaEDt0veJBTwa0N8H1ZbxeuuULYnBwAtP03AtQx3TPY/29ATDR/rK74CJvURtBf8JBpE72
AiJE2uxe6sO49gd7ndL0AHNzDqompbTHCyNxbKPuwomvg2ZHOedRiZERHqI1BY/ETG/soULwCIwf
Y/pwYpXvgR2tuhD+lQC92+BOBzev77MKqgYPkeWCVMe8JivTEu7AfC9nF3HR7ogesCbrrB7GZRVP
5w6ohdbeS6xDpK6AZigMZ42HpTxkzf3SZpEt+01LypWTwh/QeesewaMBWTRSX1OGR6kYjeaZDRQg
xaspuD4PzczZss9YkSkbJSvtRUQ3RzFV65/keYnSM/TKs0pdp4IzYZjBMRB5HQ7EkHqgLowRnXdE
fR1lXM8sFn9tdIid9lVPnSdbKiEg0QC/AZ9uRrfEaOyzyW8XsT0tBSwTz4grzJC7doB3eWNFjQ9+
cDxkpZgTK3dS922UDdVBgAsNA2ixwiww/zZp3XuXElGBQcAiS/2AqNg29/gyam19pq2S4XeWtGc2
EtWQ4XTvofaoZsg2H0uCgYleFTNINtwhahcv/GEv9yItHy1Sd4lnLPugv4lsJp0SbeVV2bJsUcLc
uC0TJcpTrDzRjgZzIdDMzNx5wUsyvxL9LzwG3jpQJ3hKBXk2vJRb72MKe2AUUK7bjjMCyuA4syJ7
9Ltg06NwHtMTzTSNYB90ov/s9emd65xrWrCc2+dQv+8KCqUDIGjNOFPd6/RQmkwDzMZCMLgUCRUz
XAEjQRgsehwy5DP6fF0k2a0PQFxwnhktbDbwIiJCDDNrE/C13JjTu8vUtJfABQQXOaK1RUNTKZrH
fNQWjWesBNIRturCmqGm0st1RJepaveUe3Ok4H6D/ZKmbeD9nrSVFrpLt3uvsnZRxf2NQsWXKEba
FXUIEw4vKgrqlygwbqIxf55ZdDokIds50Hdjv1dR/xzTdUtXwbpW5nM3g+BMBQatQ/pyranvqrVr
UjQrO0bgnOcpschY7XPbvzB8b9nZ0bkVlmC867OGhDdl22Js04wB7Xqvp8pr2w4rGl3njhX+kCec
jjRJA9H8bIpOLF/uGG0yhpgiLoWxUaRRKfFT/MgJbaKXdhqWHa89637Iur5qXZpYe2qRABOtDyP5
yZcOSTNFTuDFV31hXfv72L8pe+TlngJGsekQu/57N2yS2uPFMAjebo2RbHNvWcrF/7/t/3wfkh5+
uo9AV0Ktbp34yrMPlOspeSiKdsvGV7CqZMTr7y+nfeVrTMAaAH5EGM06caiBVRT2mNpHLCLdQoCu
Nv344F2wUR6mzQKLR0FwQmYRZJwGD0oGX2H6ir1fDCaj8dnLD3ckVzx1RzhbU/yuSVvoJJj3ErOe
1GICxA+suEY7fFs52HKkAgmdZ3glbGaphx0ogdRJfnCG2lfNTPJ6OLQB6oOLO1n+nkJBPw4dyOtp
uqRMSypRpXeqoyzV6DUoj+aH0BWv5SgaxvpndNCXsZZlMMjB5IjnOaf42Cyfu3bWQWvyOpC6WxJo
Dfal1/wKTNrnh5CwqgHSbtPNTikWG6Ani4155rjzs9ie79+GRK1/vQw2hrwNQ1WPB/bTdjSb0Jh7
KztuD0JMyvMg0Z3x2e82tA1884fKjnU6w3K0AGj0aRZ08jQETvHoVpCGWtWlaKL5K3zA/CsBAYfY
uws18+QubQS8+e9OfMW1li0CIrJs4c1rCwHyeqH4N8c2MoC8i+jOubevo5squYmHXQ0LXYHksL7T
911y0T60t/WDd5tlN864KJ/V9iw8GExH3XkwNaAXiSuJLz3jto6XOsAWlClphz42kEiWt6W+IDaq
7w1kdykALQtgJMFz/mreMkd6llwGr9ofg5YUxYb2rHmK7v3rYNkmq2567PV19Ngg6xoQQy+te+81
N1axvdGuzEN3YCYnAV4kszeXafpgMFD7HNxpNyB63DMfvtKRaYlbZ5LRrbswWs7wxzCNc1CWNvN/
wwI9ZdVdZ/ohfJhv/Tukrm+13woC95dGu5y0xQgJi3eGCub+lwMbfr0oricgdaxLvPFvR/Mm6pb5
TeauOuXOetL85azf2LfhvRuz/a+zXW5vw3vrOvWW5u+CoS8NSONCuTbuCP6Ux2RXHeLivA1/m79b
c4NgFTUby7jwWcLfqLqM+/7OvTc7gseN8jild0jOl0v/z3yX3WYPTbfwwkV/Xetrw7nyHvz5Vdl5
0d4k/hu3nroIn9QbRHtCax0gDfuS3yngju7ie5OBbiBisAKYN3FEjW4x3GYH67I69LcqBGHNunIX
hIY3wySEh7+NeN0dGHEqvbUZowdtMwzIRprXiIwGt/O1Z221u6pdqhCjxIsu2Eb71N1715N7Zuz9
m/qlMs5uY5S1b1RkwXdDx3Rw8GAR6+2VfXxebtM96qfOxXhrQjB/j5iJfdW8jguLfcxUHCIgO69c
8NfIpMVP5dN8Gd/n1TZYVcEiWCnzslaWsQKXiR0vO+vaZaYTKq0hODO0FRD9yF2p7so0r9Xf8zVK
19MSsn8UFpB0RuxlvEuLLbK9aJVr+7K5de4qncdFRNZGZ/u6OSh3xcFiBbplAgX+0xitO1Tdf1t3
8516Q4/KBEgWLLv+Epc73bAANdDZq7xfO9f6n/KpVo0z+768rm7LPaD87qkIz1A/V27ZfepV/BhA
M31V3U73xS0Nygw05VnCpM91vTP6i0Q7y2603+o/7IRm4UbL9NWKF9PtCJU82jk7lMWQIEVTGGX4
dTGv+odmn9/ECPcyUPYUp7vEXTnRja/jjtaVd+btQ0zzRVqvU22DyGjUMgm0SaGg5o7qxdieFcXC
K5YoC3krO1kaQLoPJYNEqzhaZipzsmvWrtdWERKQ/aoIzlEjZe5omjfhrx7J6R68Dh2zhZQOaYP9
Mg/+heOsE+Tf3HWprXoYPowdLGIWLHsTSsdnKUWOX8ryf0g7s+XGkWtdPxEiMA+34CCKFCVRKrGq
eINQd5cwzzOefn9JnziWIG7y2MeOcNvt6EoCyFy5hn+YsEL+SzEW9iPxBd/3gibamuqjkhflWk0X
Qe3KSPGRvnsLx1kAG96x//PX8El+gquLv1KwVl6d1+m1/MuKKFx+EZN08wRqKufagYbrb+VgDUyj
CXca+nPNI0Q/HUTBk4fQ5bScJDaMnvyKPR2qphUc1LHfyzHUzwJj2opGJshKOF2Hqt3oBw9XGDTA
YWNrbtAumzfcvevX7IWv1wZQwzATvuuklzpfOtWKdHOi4xX8N5kICClHpQK1Fflb49sOlWGoTQDp
mOEp++p54jQ2iWAGcAWLTlp2SDFGrqZT2G9rSGrFdgLaNiyU8u36rXepy2BCTqAclmEe6bMUJNa8
OkhK49wcJwmAtglgT+rfGlLw6ytdSr8+rzRrrDh9pvtZq/8LBo1webki0bGkZxItKzxeX8u5NDA0
LcW04HuJy3W2WFcofdnoLCZer5E+q/6w9AGxytwomvyhdZSWnb+MqOTa9hioaJky40robaryxyQj
tcgO7wrv2dYOBdATPZYfwnw74bRQZ9bS/ztmBObhyBZjwaPss/RQC1hzVGyc7FRb7b5pUpdc3g8P
FVSCqIA0lk+LkvuQYjNi8pKrHgrr8n2jD6txeAezVIdbX1QlE3UelTfMQC9/r/QTuY9Rj3eTsrEy
3Iq0t6QpH/kLhZpbUZ7rFl6IDYYO0dHgFjalEoQlJbMTPktjssyUfulYyB5YiEGYeHxUb6Uh4J9E
O1PdhLSq2wiIFHOXDuGr0DhZfbxgx9XyROWKbuWtuerF2gdilm5aMEUBCYqe6qdUS+qCxG8yhnuV
fAzV/RgdPYLOQPJdQXCt9x7+4FSFI62DG/viQo5nKaoDJoXlOX9fFy7Vrg8DHyg+zj0CbaL7C+B3
ZbAypkM+/rkNExX7bJ5UCma2YQBOpc81W7BTtb4Neu180rXgHXPw+l6t38xn87dGmTwiKBN8/BfP
6Ci0ohXZshgqf33GVqVPmqTp+ZyBGRySgxePDHLfiCN6h2ofe/76ipdiiPVpxVkpKzErTGOLkRdz
5DrbAuuR1YEJ1B0n5vpK5x8/f58Y7tC7A+Kna/rsXDtjPJWl5wt48143s03eWK4T4CseIIm+spNx
ZTTHKh1cT8GZ1b8RLC8CQMWyuC4pVM7nEvPTxu1aL9dKGbaqrxVuVN0DsnFVRLCV35bfuQqZQT4V
iyJI/nLiYGXlyXLo62Wr+QzJIRNRXasDsgb0pKzxd2dKK2mkhYScbHEUUFDRN/PpAxm175Yx/Ub6
gHZgL2jlC9TkoxVjNM+oqU58wYppNGtRgzlWm1++2R2Cp16R72JFdcuqWvll6TZKtQhR+/BDPNI/
ND+BVSsvfAzrs5Om/F2rmjuF7yV+Fl76nKTHifwmk/Yy6XJAgOvDn1Pdkty/TN4/ZbkT/REPRvPU
/pqswO3qrY5QZWfB6+EfYExYtIghl/dREixiIFll3hKY0jWBn5e1V3ptOdWrjhTbnB6a+kWefnqG
BXPp5fouEZXrt00CwkpXsXOBSTs7dINc1hXKA5TVyGcmdyPCJ9JbdmtSMFcKOtdvtuCXwnDBXN2a
7UWlCyylNeC2eY0DjKhfdBjFK7kiCId1Gq817zcxBj5X5jtLsEd0eMdo2SnJpho+EtSr+jAjeXsz
pIB2WLOLYJrfjfqfkc50BpPKWo5yv+2mH4N/cNhl11/Spev486+fhYksVO2xjPn1gJIbsSGNE/Ob
CWGo6m5ob3S7Lta6tgXPTabHb6LY8DUoSXEiT75kMbaEtpLHf7iWbVQXVJPqSzkGdKKhh2lkAnQG
xSCNvvSYhZELaxZiuGkdlOZkhzDSvPs6g2pPUSn578CzzLBdJ2AUumZwMwAbWggcrKCYGd8kK1/o
MfKjdDZCYO+ioWKD85Kom5u0dnO/W3e2v0o7Z11Hf7WeuglKZaVF3KGUGGYVvqdFuihCZRGScXon
ydJdRQaiVmuvGgAy07/xmugzXNq6YF4Q0wAPYTpia38KMEYfOU5Yc1+g7bHT8lOmvA7aB+AItvJU
O0sasATZfvohFe2zNLW/GwxHhgLNc+JDCmAu1R1adeDkuveyREwglZ6GCUsEY2t7/WsK50SAG/vq
yK7+O6LYJ2uwu/wH3XJGeV2O7o+/ga0RgEuVNYok0BKVoVCs/S0A/QKiKyAkKu9VzjW3LB6jdBGi
aVAycRy2Hn8b80kaN6bZFK4zIdQ/JbvKcH0jfkpHlk9fkSIOtQcvZ7aS+yT0B1rCTYGYVnoIKa/b
tj9mpbMIfXuRMm7QpuQu2uUGgNHxjxi12fq2MT8ABklxvRpQYxvxmjFwEgUt2iN9TL4meIiCotMo
6oNMGsHrEw2dtHyD6Tfmtds1+8hW1mVxbDr8bcKtYANzZYFlbmxtCT3aHzUSrn1Y9ms5rDa8Mgad
7NtePmNUVKm7b2Xz3bfChRkqS19iLi6xYf+gXd85S1lBx4huhXG6fm4vJk/MeIGXgGnhMpodpUr2
g1JVICGgEwCDNX6kaxafRs+4I7aTPBXOgw4i6/qq6qU73oE8q9igVzXO8NeN6QBw8mJVPuOxaFfn
9CmHuNnDb/ut0dCPgnuFkjDfMQ0dd5m96jxpozPtKveeANPaH8x/DNDNer71o+kt429qoClhHDv2
uIiT9u76D750B5xZ92dyGZZxX3+v2lSVH+rDuQAAoMnAWK7FPru+ysW3ouBfBfsE3en5+LLkAKWJ
oHYylWCvGNaBWP3/AjO4tdDscUJdGix1YCFa9WIj64y3BHf6NoFMbJ/55Uku938faZabW4FZdJoH
Hg71ljr/EIc86UCZA/lnnKYOjmszIqY8CdNVUpqb6y/00q30efXZNkvjztezhueEyaWrkJYobdC3
QXDYyBe0oq+vdnEU4sAbghehQR6ds9VUq1R7T6UQGe6bhjsGwnLq/GoYYlVMpMS4tIePHzAtA9xn
MybS22czjuElRy3FV7S88XsuPr7mUBdB1bfQM/+6a8ek0M1pAO3HpRxXmHp3zNyHfWHCVzEAMQNK
gvtgpu+gH0L9zSY6dmDhhaAJJIICgsVt+Qj14lFiQK/jcilr5N5ff1TjVboR13wTWFYkNIJQRqfA
dqZH1XomIApWvESRqzYnL9kWwUiTcSUIF3BII9IfOCaa8QFZUiCj0tqEhXCXpx8CVOvZOREs9EgR
J1cGZCUmi96Yrbh1SAEiPV4qINNQ0BH8D5WROZ15dCtU61gwZzZTesGMQllZjO7Zrgn9ntqSF7GI
/cgtDAwy7bZhisYoAcCwzq9S/kh1tQThBqmgKSc6VI8G2oacKSKpH5tuL1tbgXjmKQW7gxlr3xqu
EX8E/lumIYzsv4v4Veb2urWx2Mk+wBmRrayhc4s5udojRiinqybdCyZ9Hv2TDHgY1o+h1S+CfAeJ
aikoIKJC6r2D6TB7mt7smsuYcTgNCC2I6UMedS7DQfdXXZ5nLsNohwmIgKwribTrG3JFrdgnkIzN
st/Fvvpr7NF2qiVa8QgOgbNqDmVZuCVWFaWm/wyy5sf17XppYkIV7djomzDEmY+vJK6hRoF6+yAY
Zt6bnItiGtQpExNxod6COF3EHTmmZjE6ZXSJ8tfXjahGep3qwwhGmkYVeYA+vZG2eOj9pR9C0yMs
bkPgzsDrb/Hw06Kz4lbpatXTG8iVkLYKRshaTy3zsyYsZAaInH5LiqPj6pDgeUFiVIQh/ruvyBe4
11/2xXv/89PProAqbY1AEVzpDGnrZjUwyyaFdtmhVF+G9DyiFzWUb8NNr91LOSl8OoHVNG0LoM7X
114mZd9BKDvH5K5zS4JkvPSmaFF2K6v4EKeXGdX1pz23QL+99k+Lir33KRGWcyky7ZFvXQQrc9hD
AVsq8anQ3iXtQa/e4hzP7gI9mSTZIbK1YKq/CFKHkIMWLrPSNo6XfWy5U9A+tG1CwVntBGuob1Af
q4kNCbIT2Vud1AtksoHGJP2hinbk2kBdkxyfXfYXGBcjfckdzY3M5eh5S4GY7inmAJQsgIcZ8NoG
7++xeR6bx1aSHySHvE9+v/4qLl79oulgQKs2EW/4+iaYZUdNJJQqKkwp2pXfr+J2nyvPUn5jocvn
69NKsw8dFVA+MpMd5sMKtZ/z/F2AhczadTCDJDrifgn65frTXRxDn1s5/+fxZh8aYI8fQHajAQ2O
Nc9xKd4O3pItbVoUEekLaBU4kp1/UKHy9e0RJsT1X3Dj/Z4dhz/ttAx8SNsI8jhAjCBGx7/+C00o
yCxLQC/Xl/pf3jB1MMojpgBhfP2WwBgbI0rIN5TgnfRG0vc83qM9raF43MRpng/m9zP079Vm35Oe
/yRrCgdX4yIZS/hx2S89oT2USq4JOp37ww30+7j/kXfhUsvSfZTob5KBiKr5W6qkbZAqd5xDV4VZ
lfc5uOdmGSprEXtRUxqz946uEsg00hChaABV2JNpPoOkm9KtQn9TDYw7ccWi37sWTa2KG7ZMMSos
zcMUISUNsqBunHt9ipcHUHHbqfcYblvuyGirzTrIydqebrovpxsqMz3+gPHGIOgWs/vmh5ntQj8q
Bq8POWQdYyqwRQq+EZSBjGK4xqg3c+lHad5oZl5M9kRT5F+bYX599tXUS0POmlPwwq7nYNPuE9RN
OOPdjc7CxRzu01qzHI4WtN3HJVk9eXXRSkudThS49pt0mospgaOoCnBoGUz07IrWkoiDMwCwr/Fi
t8HLMhRJN03+EYXQhc3TzY7wRda382nF2f0sGZHRmpDiH4aRITPOPlt5OpGPcS9G9jrUfoqMLCmR
Eu+OwC91mgr0gECCLqB/EEMxg6msB5PNef2sX3zjAtfKhAMe3XnHfQor/kidLjsFvCLBi5/chPEe
sgvpy/VlLqKaSMGEhJFm0RaYvfFc76zKCWi+D+oRCsMZnCnZaFhjn8FoR2X8DFTZGNBXOQHnyfQ9
CKswHYXqnc5T+1l+o4q5uK8//aLZF8n8pmDmxS9ysDDxHrhG6AIQUnn8m43FiwOBz48/y4qcwIyr
XGPakagfHS0cHbRiB68/gMClDNZiYfd/vO4o+oo3XrwinmMWXqHRMwcwDEWhtTlburdqVMUEmYRc
hDqV71ziyLNw3Lr+u6Spn/YtChsIpcfoxFq521jVMjCeYozq8pWRvPjyaUIO0GaC3mzk8ZentuiO
rcr8Z6QdR+WuM/c2vfraiUkzg7UB1TNUFZis4do366UN6Eb2kbCsUcvS6fJL+Iw1yWJon3WE6HuS
YwWvIct5rT2F3ugPpdfv2hEdJnnbZS95t4W+T+twVWNJSge66Xq3yrNHNUIz1ddXME9di9G6NYHW
RRvB3OXOHwPVC/raanOM4YLATV2H7W/Ng7dfok6khUurb1wB2DLBGBvO8yi/Tqr6WAQfdvxbCnBC
Se4U+1m09iLottxAdzDA1r0+7MQ/2ZYx7F5gtUa1C6f0eUgDROIQDwH0Ezr/0J0WqWYpgTFCQWqK
s00U5isdEG7YHkh+nVsakhfiGYMEhNn4ynzqOWHIKyszlFVKnG4CaRC86LlDyrccw93Yl/cik7wZ
Qi/vq09rzpoAUSb3fhWxJlhU2XoW8atAo8FBQwaEhx2/CQKJRvyWdmCJh66/cX4vPjP4OQOAuGWr
5iyigEqU0lJlxgZfrmaAlBz76gTXhwgmJkC3KeSXaizwb+jFyAjhGZSSX9OiqrPDLvYhv7Jib/cu
f6F3kPCpafIq9cFrhgXCt6lGKtp+aJmxNc0/QItvQPIuBK4vP2N2oNMe2oc1/KuejdCS0d7yyGVq
Sm1Jq+1G+LhwP5ADquj2UFWZMFy/PrOqWkk/lqSCLeWLLWA//jutfRrbzE8Z+IE87BEqzvYZVG/+
x1TikS2fCqO8EcguPPXnH/INAWKMZhArXKBsNw8MLp5qI8I16OfEq5tKTZcXE1BXihkd7t/Xpx4g
SpSeScyMpz090wYcHIOnxCBYh7fbs4xNvsdoHu7f64n//9MtHJdZmwcmd1GrZZuBqbTWpUsaNmOE
Nea46hSETCA7TPA2ouiHnT305ccU/tYadH3oUBmLShONY6Z0QIIpSqBLPwg9g9D/ZSuFC4VgWY+d
22GnngwvRQ87PDzpAMYScAxvyuAsEYazTWmpxsmyrgFmHuQIzwTLWIxpASwem+ccdZV8PQSPidwt
6yK6620cTgJvoQfdfZThzwUQsBKt2FM5+vSHsoXvO2tNl54HD/bx+AbWXep/KNaRO77qq0Vk6K4z
PIHTQj8Bem8xaA9mBtqTUGoxmKWlGgA6K9h9VmFsBoPIT6cRrInFeC7gn+a4V1D+yH8783f5BMZm
0bXasgomcX3oojimPONUkFIh/L5gKiZagMR5JnQ0Iwb5IITPZLW+16KVjQoKAykGoGqHFWZQuJb8
EuKkrJwqGWsIH1+X2lsOOGlYH6MuU0Icq/rYduoyg+QRnYz0LzERQqFh3TBbEalLzLjcP03abyRI
lkM+LK6fz4sbR6hZqCSy36WlOn/0kgbJlIc45QqsDrq+dfQ9T5ZBCNcYjl9f7lKtZqKAx7EgjaMf
PYs9Rl/DV4W8KBLnmttO9BYEqEFm/I4gDDCfhkk/Uh6NUt8HzJxCD+MkL3pNbS57G/zd1O7GAbM6
qPskm+jIkHvH/okUt8bggNkm6uGk/OKzVmg8E1z5kkPNSIbGJnQNQXYL0NiDiyKYNkEF0hT7Df+9
eJO9zC3xNI/1t77pNwUcrb4OSa3eJSSTOi8F4rA1h8gtZRRJ/wgGoCMnD6gVXn9LF0p1kzuJCRRK
RnSjZy9pUoqEGYgUoIrK2VH2hbQUBF1OwG0e4IXs7staszlIbmWSqraQSTXtz9CCHJYWXEbEZnoS
ajy5d37+5mi/yWspTK8/pnKpKfJl8VkKoIxtUeQ23D/UkyIJwg03/qha69wJ7wUDC/IvfaY8KyEH
5Rv+a9iHv+Tsg+q5xqLAJyzAX6ryvYZ/AQwQd8rSJSU7lcIiRMbRgudXS+ZCKHsJalUh9MaARsIz
nPpuOTrDSvV3Ybu1MSSLouI+YgSSI6jPeEvIpHC8kyFdKv7vETJ9uamzVzWZHoKlk3cuvgzLwv7b
zrpN2vJz00VMPeYw4ptqbPKUPczfNDt1WrcmfxFAkVp5R4AW9lXwF4JHVkiNGjoLtCegholGXNe9
eXG8noa3Xun3krNPI3C0vUF18+GT/IlM2o4XYtDNQJE/CkWSltODVcWaSKum5UIMF0AKa0SiJthb
Pl68dvUvqEF/5scJincG7K5qMNBtFiLElc17giCu5TSLVMaJ0NkHFHLXv/WlOAMDRIFyapAJzG9f
fYp8jhS83awV+ke0TphDcP0TWm8ms5dSDipz0iySWQgOs8s3NkO/GwY7eBCypdYeaClDxP+mn4Ys
KiA7/lMTskBfr1yipmIFgXFexSw+YCLb6oedIdx0I127NJNmDd3SVIKCyVJfVxqcVuqtScPzV6bY
gtFmHhW+opYduPZkpmhaZ//ICXRI1Xibsi4xd+AcoTgtf4C38fN7L8DNEL8MwGLcWypsOVRWSttf
04g9z1Cuf2zz4tcG8msKvVOYP7OgIvWdY+UVXxuJhTZKnumy2tKfJGGzA1IwA6QZnuxC9AUDynIh
yVYw0Z90XLdia4k266MyOYtcuksQ4ZkEo9wrzzQZTX3SCx+Fow/vaE07QUkExGEDOpNrmTSFOWHb
uhIzy/yjjv4SjQIxDgs6NE05RsQMqppQT/kDnWUNDQgiQcn/Kf0xGGpYlQ7SOv7dJ4hFwFJRSXt0
FUscDT+rFP/HiLpkURYTbFdpKcW4XbUYKUT6D21EYo9HMwLjRkfrUtGAljn0IRstBCSuZmWKadv9
kCdyIIRbDHT+4HNNI1YjpV8sxxJiCaizzPpFZxVRp2i48ytgRTcpXBe/KGwyW0cH1NDne3A0GrM1
xj54QEgFBADNjihL1rYK94Q7NaJ2M9Q3Ma6U7xWc2voOCNJezGz7CHw5BESJBOf6LrvUE+HN/Ps3
zUoLqiU7cxp+EwNbMSlKDgGA2tY54piysCmx6K/3PywvWMXqjWb6GfEwa4p8XnveTa/8gKvIHnkf
nKDEfyyDD9EYCf6kJAvq+Fj33b4JnA1jFgnnHcf7gGyNKD47txfCtCXSfXCTeY8t/demMd1AuosL
FANh2JiSviPc6x5Sq6Ebs8n7DuWSvRH8jFXBWmwZ66CRt/K8zdBgMpwe5MqC9pGtgvqD+jWNujPg
OQ1BgdGgxOoYVeVy7M/uC1px421cIriZtIdMWh0iJjqztqvZqkVPdk0spJwFyjZAmC22Vf5TBs7W
7ntBtw6rLf2xEFMeLiQhHKJrKDur1XkEdX1nXMqfPv+c2ZHp5bFUE62F5i/EOo5ECO5zkunwZvfz
5pOL9OpT4YXTlyYVJcR+U74r3yvpvcSYxqPMNY16Ad0RqgMvw4l/hUUCrYVSg/Ihp90kTzfaGRdP
KEm8ACibyL7MbomynJBO8Hhoqmu/eDeN/oUcxINva+pgXC39xnqXZgmmCsbR1GxQfNjNfH10Iw5j
tZR5dEBnyfBsqe96gJc8Ljpt+D7oqK7qYKP0W+oGFz+upSJqQxOFaDS7WxJYr0Ynbnepf1VxMKd9
kVSvTbq18vxW7L0wEkbx5N9rzfLTBGVQPZKc4KF3ftbFu6E/9P2dpj/Z+SGd/lBy3OzzX/yKFotS
JBnkFbP9ZAyIolPJn+/6BJla0M/KOyU3TXznZgQ1xLv6FsU+rTb7hKlfT2o7ooeBpMCmgoOPzIJQ
7k5qMmDGlJ6xI7bi57KsLPshkCC8BRgepKdcRfxBbpea9JeEVGeTNphFMfvygyVWEhQqtrMJB89F
SCNPdnrcrpoIAKeQ/ZddArXWwJasgJGTdwfpkwbVyw/hK0EKLE1s/OhTCKQD8VCgkYQUH6jNzN6U
A/0atAuzvTARScIjVRydy0UYRze+/cUPIXYYPQoQ8PNendM6bVTEU/CQqncCIgnLytXKhRLHZ+kM
YD7XY9ZZtvfbt/i04OxbxG2tmlGscn6zD0v1cK7BNUJ+Z5gEcnSSPuJ824K2UA1lQyYAPk6G6Sal
8IgR9EzaY+s3d1PzOCChKuX/9HS5TcFx1f6EdQZrDg/pUF9Qe2982Qdhuq2mcmtNCNscbXjpAING
LLJyz74vI+YX72MI/m28F7ibMv0VyL+EojkJ6OC9gb1K8FcxlVVSPAwlMPd864F34qdaqDrUA/Qu
SCbcOn3xO66yuwKNkKyuN2kVgeNylkyFIxbTEfGwkuJGXLoYHz69x1l88PuCWdnAzRzLPyRicfgH
yei82sfyP9e/2OX8g+ocADMaB+pci2gK1Awm9RA8tIqoaeByrEX9iDgIzVT0UOjuKNYzhcdtP5VL
DwlIjemj+LemzlIfq0EEuulY+l+GIsRAQQupDkhUXH/IuSMvGZwFocemT86Nyvht9jobVKw0tYgJ
EYbJyW1djZda9MlKjsOXcsKGnAk75XuD/ATfFQ0YrdddwzslwM0pQDQ8DACIcSl50TZSpQXQNxgk
9iKwyse0Xgd9sRJ/hBauhCGCTRFqlgcHYpdu1+vKPDCZWHgdUs4IwwlINvg0Pzk10NBsJXLpVJUG
MiVM7tEZF1InYusxvclBCZcCEctf6fKllgcafDOZ2to8J9GPVOAUn4nXP3nGyi46F2Unp/8DCMxV
tHsxxR+oI1I6ByWbGlhvMvprLbHOfiU9stZExrqxt3SXeOvCOUIIviQ3SWQi4s/jAncdDDIFGtk3
rCQjqqrUpyA4a5PJLTwSjk0O/C1rsJ45qEbtDj1oQixW6J4N/sftnyDypW8/wQT8pskOd/0cZOzE
42D4jMQeCvvJBwCJjCaydcM/ubnQ6WlmioADi0Cd0sO/vv8ubHRAojrNMBxIhNLg1yQjy207wt/M
2fXxlq4N9yEyMWOD/8Dh/2uheUKvREVuUXw6lHSQCw5Vuq+AVMZvN0+ULk7M7G1+fqQ5K9asi8HW
WtvZhdKDUW5ki5HxAIuyrBYe/b4JNZIMhcRIKdcJoi9JhrKhASI2rNpVItO5yfpnE3XwZhq5dB9t
/0UDjuqh7+IFgM2PCY2zsYNpUnk/bE+mYf+ILdpGrR8celmB6rlpmt9lhbKIJ2WJi+VOQ+e/z/d6
AXih0rwHq8vf8h60ppTtExCW//GbpjPAvA1/AdBBc2k/s0+YLtDhEz5Blv+Y0rhAIBrgsXKz3Xwp
PbeJzyr0ARSiv6nWGQrIW0PgXTLAAOpeoIGYbqqNumD2xn6CkmlXsusxcatpK/AZzOSk1G+pdTJu
neQzbnP24fkxsEEdulMWI/Gve7lJ1QGCK/2aXDBzUK+Cqbwx6n3QQ8wJsVbw9k4rJMjsjRp+5IS1
0qFnA029PbUpKgLRsGFYpep/+FjTcJCSW126/+V9/fsnzhLewNScMKvBzygm9vaegsCRulL7N2t4
8KvMDdP3PILoVb0Eeb/WiJHcdGP3gRITuGzATtd3yqUb1jY0WSh7w2/gnX19Y7mCq+GUMtaCQI7+
thiYRta+11Ej47CgcW8T96ATbln9xtIXmoiEOsisJj6rtvIt8CDGG+Q+qb9k781x7+XQLVEu3UTY
VikLDUQkIkb1ryBYW3rB4d3zE9C6uv4rLiShNm1M9i8UKrGNvz7/lOoRg2Q6fw1pd6gfIJODOxa6
4SEWzzcFDy9cNV+Wm21QI6n6xGtoaU7+yhxPiUDGvfDOyb1x08vqj/4Z7lyLwfZNrrR6ISrati1j
Iihsdb+dVDmQS4pMytcJknrqd0u1SxZ6vW7GXej/HINXq97EtWtPWy/B+WCRtT/baGVpv62Wy31j
jU9S+Dr5NY5S9iohAYiQOctuBq+LW1JYFNsa/hKi9/T1k9QFHlUBDf4HW5XdSftoKzxQyAkQQpW3
4MLJwwDrMMm+ayTzxmV4aV6CFDf6m0K/kLJ7VuNbkRZGkVacq0OpvYOEnDSgrh5zPE/oV/JbYqFl
FxwjAWhIdRK1Gzvy4vNT8qsycoYIcOqz5+fvNvrUp1T9QGjUg5puGUD0BpM8ZANM3UXSwbZENOhu
VWSXnt6RhYyuIsuwNOYdjtYo0iIYfF49mReCLEzGOsxbjRNvXth7ykd8s/TAbQsBq/BJxa+fxgu5
iHjrpCOYTMrqfIZRRIqC/ltCl0s9VGXnxmODDw76IiYqLpvra30PP47QWUU5DbX07w6ysEgrOVZ7
acc7TkdhFtw695D/rq/y/Ym+rjLbT1OuxH3lTwBsxoUOkbnfk13RP6aSu77QBfgiVAakfBXbYSiA
M8vXY2OoZRRbWiuJ9Ipt2iTZPaJgyyBp9p6PKDdtIl8ZNmn9JLc/emnthD+BZgDIjso+dOUie5gY
BPvdeDciu09n9/rvO3+7r3ez+H0og9I/M+xviGWZ5mUfoty7Yxg2Zr7bmacE3qvOzD9E4bEopDcf
3oGyoDxQnUff4VdkloRqTP5Q6MH9yKUwDNl93FgLkWVA3eCPEEOJMFkTn4gJL/gMvN5pXfikgAox
kaFL1PY+0P03QGQhjNWKPyfWLdCdCFKsosAvbzzl/HNTPVCqwrgyNAzl9TmxxK69yRpbyd7RpEaf
SA92JZJaI8f3Bupnfm+dF3IMHTUIGRNGY3ZvJ01mYxom27s83U04FKXoG0aPDDrLlMTyFgRVhJzP
306sZmk4IoneJ9f1LCSV3kDOUo72rgPt2sngYW9hh26tMLsYvcSuojFlBVnfqc4ROYvr229+2udP
MHtfTlkI3DLiqhTNriQ9AUQLgwKRS+1G7v2NCXheia4plFoTOdJ5DHOkfiiUrLV3fvSKROxS3o75
nSald3LxLis/nQhppzjASOtefUCYcnrIBNDUDm7sxLNbyrdvBi6KcCoIvvN5UjxZdpjItb3rK20t
4dAUAqpMok4wmNvAXFs2HUU86F0pO6npi+5MAOyPusxMPq7vHTUY3NzMXqDeNreMpL8VaOd3BNtL
o6mj0vybfY0p070od0p7Z4cbeVKpq+qFVbePFp2c/NEjfBUqHjoY8IQprDR+eJ//XeJy2oOJZb4Y
9fm2852TnhjbWtmUCrVXtQT1stZ16c6c3grMMvvUbROhBnmkGDFW2GOHYf/ihONLZbarYFrFdrq0
g3e10BFtStbRZKySqDiaqfoPb+Mpsvwbe+NCdFARUoEginUP7hyzy0BCnNb2itbaZQjyq8XjZOwH
J0cIfRta/+G9wxv+stSsqteZGTp22lg7vnZl7pX6kVFFMm7lW94fFw7W54Xm231gajlUVc0zSW/5
IC+yAN8uWFC3iBXf0lfxREAcuULYNMRX8XI/zYFqzamHUc/snaEuBgTbAJnoVNWB7tB2Ojoqgkb2
sUJbrwVzMnKLlR9F/0EElicap7/s/N2iqArVHT+tTcMfWfT3KP89Su2Nj/wNR3/+ocR/gNyCzWjN
vvKkSX2IQpS9G8qNJaXPoILXA3l2FId8CiC4SoQ8xCqIXsX27PBbcOXmThkB0tjQ4cYY2RdlTcl1
IwJeuDIISQKxwd1Egjf7XeOUxL6eV/Yui3J3Uoe9JISbkvq+x3gysEzcBBnQO/Eyy5BUNmnKd6fM
RIKHjhhkWcXT187awAM37E5JkDwkxt2IT2HeBZTZPztZ32hTejegw+LkySqVDJE9G+iPEvh0mncd
llnhT76MQpMEPSHNSN1arpeNCXEiKO/vC0lbtYO0GnQEr5sAzJno2bRLCdxjtSmMZC8lwZ0pyvXM
Ww1lv020dNVN6g8doTolkN6HYkIM8t03o6fYjuvFoNZL2p8b069/gU56uP5Gv2Xq4kvjF2kpGiEW
46pZyuUVWgWtKCSMAZBMzRZsJoPX6Y8x/mX5qpvU0b3XDne8eFyoQ1Slq/V/9QsoEsj5uHPmuqdh
l/LJO9/eSfXKb1EpKZAWVNfoeUnHIL038IlGtBsVzHI4Xl/6TCqa3S88vNCsQYDOpn369TzGod47
yYD7y2TE973tjUsbXNMYqOBQf5q1dy/H5lJ4qEbtYzNkLgMF10dlsTDC3I3qENSfZe7oqPsWmqhP
13/dN44rn0YYONpCEVb7Ln/S6XWP3pFs7fqBQUGzH+xyyRABScgFyT77NbD7w0AaKt2s38QofvZi
hI4P/6KhLAq5ry+GN1a3gAFMsXQQ3HGrjMU6aV5xKhQHRfX2tBZyo7y1Gy+kUKxrQ2EST04B93Xd
eMiKNLNgV0jONlObBQOTCT/hEV1MY3hR4QaCwiT4kZeIDDGKmOe+X3/tF0KMzTOrwpkOyKs8u3UC
y+kGrbGNHSZt6BRJUKJy/UNattFT8B9LLvCJySB4XAG117Rzp+3ThTClUh5Fo2HsRNyylc5NtCOs
wMK0QKggrIBKuEqDI9hlVUgj6YCrvDBvw8dvqw8v1x/8ws3OUBwJJw6EYwDI+vrufdtsbc+xjJ0e
vYJGJ/UfjG1QHqvxVtfs0lfGJZj4jWgYCLzZSrHX9wD+Q2PnUUUqQbALu+K+mqSfln8yCr4x7hko
DzjYTJae5la2vNJgWZP6vF1/5HNBOdvnaFVR3uq0tEwc2r4+M051jtYjmrUbGoUpY7Sg6blSyvyX
uF+w3GPwhN3iulKYl9bvIsVTDWlneO/aEKxzH3ecjEuFDIhD6NFjISVzlo5KxxMBMNwMlpU3Psrg
XOoC3VNkQOOFUyKyaUfo8hrOPRusyHNi7l+GUS1056Wtox/SqN0Hjnk3IGfKJ2hzfzn6KerEeDJk
J3GjDGyAJ7EzpUx/rTptVYAk/x/Ozmu3bSxaw09EgL3ciqSKZcm23OLcEImTsPfOpz/f9gDnJLJg
AedmBpgSFm3uvda//hKXo7Wy1JnEdHIr1PJg1v2xrsrb2vkB0QhduqeQ0zXiYq8pmRe20lqFjTGd
Ril8wN5wFfN4YTt4Q4J7cYi2/Q7+e8aLX+LuIXeevn73lzZfXjyvXQc91ZVzN8CmqSU5nEZdlHdS
124srCTbirRCtfTm0oX/JATpSS8C9jYqpD3St1ZJSUr88l4hEBFxh8lBucZYOYcY+SQdxwQ3IqWT
Mu18C+oQg7LND/qebwBwbT1lzUbObP/rp9fFGv935amUL8gU2WlkyCNnO92SOUNSTokutplkMl+d
IH4wS8TGMEPjTt+OVb63+ZmsvPBlA0ZyvHRrpfwuGPE11nXx6HVVv+FTmTSbTBLjVlRiYSx7bbwJ
VFwz65s+GMn38o2AiDMWna4vbjWeguw2Mma/yvDI1VI/W+q7rqgL0JXubmoon9rpLusrfLauDQ4+
euzzh1ZVzJqEEx0iMgEt/7XdKXli6mUwaHvUJmAfOWP9pMRMREjmsnhFzxT06b2TM3DCtdfA+jYe
DlHbHZTmRjMheZqbQvnR2Owa1rHGQc/s9FNThXiNROsUqbaRDdtwPZIqMuemL5OY0E3aSsmOhAvc
6PnV0cOH3cunJ9KZsOuyjUXNefHCdz2YhZRrolAOkmYVycVOs6WtkeJ8jK2mGuGXDiSPhrlLwnVl
2E9yPrkzqcadQ/44zsilItQCnt2aUCdq7dc4PmEHNbcrEIqnBXGDrQcrXY1+SXOMYtfcJUa1C1Np
P9EoJBI09cKdtPCP3WQbe1Se9QlPr363FNJtjt2zoY0bg2ObkqFRsT/mcosRbRKdWCg8K8YRsUNk
gvH8iiswU83VMeeulXgXEfxc96vE4/hZxpfBeB7jCU7xb3GRVG6OtdWs67TyFLVys2DY9H2wQdwc
OfcDfhjqCCTATiLb32fsXSb81+LUuUHztJqSbmOMBHcwhJ55wDk1/W4zFCB8PSzI0ER0zowxst7w
C8XveFwp0i5uym2gcOPlLTaSP5lXlhE8Iqf2ar3aC2DAsGovdR5C/vusP0R28lD9pgt7jxliRqoi
04SPN2kR7aaRWtK5j9ERin/UDt3RUMAPCTBn4fu4+xwqO4NpAHg3Y65OXLgz3SuhfG+XnpJNbFHR
dkmyb0YCkUXP3dKo1s4g+VEYC7+crU7w6tf7hSY+jfOFZuC8Ql6P2JnOQX0iRdV4Qcq8T9ufVt/t
JgXeV5QzBL5xcqiDD070Uy5+qtKjYd4FcbPq859McBHMvtch1iDklUkMLlPjpKQ3KWxgvXmyDUih
B71fD9am7u8nbT+H+1TznXZdXXNz+jTXxJ9NNsjZAFyU4XufzzWJHMyGOCAWrrWPUeYG5QmJnTk9
T8afSoEDBoSSYsEQB78t4ZiU9F5yChRWOMxIYG7cqOWVWt5YeGerv6TOXn39gi/05v/e3xmeM2ZS
yXBYV/dES0ZZ4xfLH2cqblUbD3D7bjFt7DoJJZd/2D1NQP+Ax0pYOKvClu8GCvOq9RPtXhlfLe2h
HPbTALc53joIc3MrvXJ4fBLF/vcuoRMhS6VGt86aNstBU17rirqXreOgnxjy5APe4XG3ydg04QaX
0bHDqxnio45YpjavIDMXgDnxsv7vBs7qpkLTokmVuAEcVyGbPRXNVrC+yGNw2gTRNmRzQSoeCEl9
HbCzIE3Ltc1lLfXvS697GVz+rr5t5/5KM4lb2aXvRATeU1LYrDdRe/51xMjVpPS6nGh7LZl9c5nc
dgZrKWy3zR5NfaPdp0volUzlMHhZyRMx79M2su7z5G12joQYy3HtGgSNEJEdJOoNmY/43OPRb1VA
rl7XJthjFUjCCZjcY2CC79XiZt24cuZXWwGTmDiETQxEM2hyrCBD8pkPuoF6xxRlpTmwknAZUGVP
zZUHZMUHqZa8QotxWkfUVrSI26HKtG8Fn/fUTesw8x14qwWb5W0jaIWtZLjWgEKDY9bVA4M5yS+l
wCdEOxmcQUn6GvaVG02619rvVbE3tRfhOZiFhzk+SdZrqmM5JgBS+vvg2BU33XDbKl7yEjnHQaLe
iif8Ho1VIgzJxtcW9U81viB7jk0vmd77GUae+UqQemYetKreOryguv1tam+GcUptY60LN2m5RiGZ
eK0i78I62ZiNuZPtcOfIxi3uZ4AykZV5aWu7Y+HilryOkdcP6n0KJt/NKW7zqTtkB7Nrd4Fk+WGe
byQzIKp1WeUFis38tZRKBBySZxhsgd1D4dzJ7W1LiYNpJrsce3RTfRsyvP6lnAR0shrMiaLJcAvY
uXN+N5OALRWyXzTDWrKf0HP49JjZ+7wEriqhX20Qr8rfFh5CDyzflJObJgtumundnk1/dmrS58c7
U55WWTRuSZG/DXC4/FYtP4z6RVa8OqpcvTgN4488ui96crHiZ6fYK4NXoR/TU7dT3EKRvczJvDre
lDrHT/lWRNNKXbwyPQVgRiXZJhHHZso2Puj2a1H90sqdlj47hNjyR5rlLfC4h7CklbZKs4YKatpP
WrbtseMLU9ZEt231bTrfMsBzjbTEUe2mrXdyfxO3iLjf9Mjx89aTwJxl7XnufFjqblPGkILuF4I0
1NseBVsVPZTsxs2cbHRIcTbSLCAimeySaPIY/a50+SjLs9tGZCCoOOLd9MUTDcsqahY0dbzL+cds
/Vx0ES8RHmpTOYZZsWryV7P2sj9N/th222h8NvtNWd8NeknyAkzmN/ipUfTbaH40fQhS5hBnzvcl
QhVgtGbbudoEzj4aTqP107Q2MRBemqJucmii5X4lIokNfR02d6aGU9Otog1IUv4UiH3te4lgNUPa
pvLBQIXr/DQGbxksKBs0Us+T+mTZeMI8FsW71B/aZdsEKwP9SoURfncwF5eU2rS9tfXNEv/CN3Ul
QzHshu3XBxLo24WtDIsrh0IX6+ZP2rFKAx60a0nd5029LRLpPmoSN615Ln5b1Cur0ZH2ptzjQWH7
SIqSmCYThZ+TOP5ILT0y+U5UXxvbVWGSxjY/jn1PAxvvG0YoAxQvM+/uCw0v6wmuzKC5dk3WVX7M
faAKmsR+22b1rWElh3Gq7yLKo7nB6bs4IgREzSy5StvysmVPKbr7Wu5cNZXJ3G1OiXIyVPGB4qaf
SqsofhqV9C5UGYSbbiCfsBYgOLx2g2gTKvI+L9gq2pIIC+ia4VGWHgxn3iutgt935MvRW8gc3cDa
MKsxQ4IUroqA3mlay873kWzTqCAb5MkJf/f2d57dJstWtyXXNNPdVPC1dvW6iArSgibXCR+q+E+W
vy+t7DFVda0odWXzaelml5flGXF+g833zrKv5lyIAuK8gjOBVWCZ4T3E+Pjfkwmj9rBp8BHZq5FO
wMLPJYUcYKtUQriMGKIfmlJ7hR9+n4Fjx8WPVpdckSZv8+Oo16Jz/wtB/XQ/IL9gXBBUSAE+u59Q
mZEyU/DI9Xjbqcs6osOy+WYj+R5fLDHW4hcXFcZQe0NvIEPCdwNY1ilaT5VmP52Jsmup8Ntj1xNQ
V1EYieGArty1p4bhVzM7XgZ43lPCRWW9yjxFIZyOMJOoE1F8EV7Bz0B8oznhZfE4SNK6RiefWd97
7SHR2bMqwoaw62IeyWe/+HFi3GNk50YZ0llpX823NDtQgYgjtt5no9w49U2QgIAQihKQAt4MhLOk
KrnSJChJAWKTmgsBtRXag5UsN5mZEgYd2lu9kXbCB1Otis24jCsVa7cJer3EMaMXONOTKdyo3zh0
gVxeIyTQXfqa5buw8/r8ZSiemry5i5cnq9TWhdX6Gn4wvRytZv7/PqN9myi7Ez4faMMwJ1s9W8Wa
ullylX+tgW4Tgus8m3CmpKuWFubFfeSvH/qs6x77ZclGxAv7Upc9JFirqqi204jvFU4TwcYisGdg
Nwnjah+FhGKNhhct6qa2okNluGZxE2d/KrXYieQEtRvXSvAw5r8dnXhGeeFQrVYlTjyqQqr6a7nc
WxQ68qOMaywlS/ViZaQ9HgciN7TfTe6HhCJ1NehmuomLu1F1TkV6M4b3XVX6cjZstKRz7aTepPYp
5wxcsDyTOS7HaFPOLC8Hoxs7Xdto623M2uZ59/Wu+0lGK0prQjh0CzaxZn8SDjlyXsmzNKt7zNYn
49mkDDLagqzXoxI/d4j7m46JbgI5BR56JD1FJXWKKUKYXH3SkHp/D+MbRL8YY+D1f4xycNtZWScU
ZQndTFMkbMrXjHku1uN/3/VZ8xI7ZWBay6juI3BJRWFnDUe36uiNx+iUqfB5Sy9n0EThsqqGdq1Z
jCwKgMRU3QfGL4Q5BgfoSuYMaPXN16/0kzaVV0qEHON7EF8d4sXZxmc06mxWCFf2BsTMdlPEuh/K
31SIyWMwreoYuW1FbcyXr88FibGRF1aSOwQntb/GjfvcHXxgjbBqyT2EYXvWOCVzW5uxJCv7xN4k
/I4FBOnuWLNpocTIl9PXTy5GBf/usOJqhgL7UoHJfJ5pp+ZRExhSr+xRDAuqj17cVOaNAHCdtF9P
86ZJjSsN0Ce9naZyTQg1BD5g4yyfaz5Kjp+46hplb01HEEyCA3VC3MvwvZVg/4VHrqqC8X79oJev
igoE/QeFinZuiB7XJsOisVQElgthGo4U0XJHLd8WM4bMoLWM00Pr2pj60vuF88rEyLGRM57DiYHB
Xi/Vtiww1Ln0i8jYioFsj3eHHc7ePL4ko3XtBYvVev6jIuPhQR2Bxthn86EQOKiPg1oRIypesJac
mCXL00OLsZc9bB0emH6buVmbvs6yH4DSf/2yPwPUmrALgoDmcKhb5tnQMjCTBVuGVtmDn7CcmMUZ
V+dSn2dB/15DfEd/ddFpK89FW3bKvpX4SpgL5FPoFxj4J8cx3ofOyVAglTKnJXjGoA5clhUU65AU
K8ZVcfX49RNfwDu4HSZGlowrBIXy2QnG3EWL586QxfKiXsgcUpSBNGE+rbKfI6Mblljd4E8NjjSN
2yHeX7kBsS+c/+iMQQnKttnIkFz++z56pzMztS0UQVVLJ+RNwQ/pYz629JV3a2svvf3w9SU/qONn
l7SEF4bKQUTOwDngN0rzkuTlpOxlYLtGYHzGTo5M0jfoqafDlJfrodGfMQbvpepmpJqppOFZNQVY
6sqETCYZPaKdSatEG3YlbJ0GJlek9q9a/hvNGR7c+PTW6XoYs5uEN5oOj2KY3OrGUxx97+UJMDU/
mfzKWHMHzLT0dtNk03Pe1T/h2xO0wT1Z6s6RIj8MYjxSyPhyVjPt4Nev4tLPb6FyRV8mOArQBP59
+3kZ56kz8snJQ+8WO6l8guyvGx6NOfMxoGpaOzn09OJAX/D1tS8cGELSxpDKsBzokGc/fFyU2YRj
Cls4g0h+dVGlzyeYhB6t7lWC0LWrnZ2UzRBk/aCyjUKFIASYEWxBPGP0I3ce5Or16yf7ZLLESWGp
cGBwjGDTls/t9bsoH1u7Z03X3UkNs4dSnrei/Fds84YkepjSQOrFu2F+s+LpwZ5vJonYWdJJA4kR
o73tluCPLJNCriXfGj0/5KN17PXlEEzJW+bA7C7cxcg89Cc4TKfBrVh+jqC2qfBjYQqFJBIaSbxV
81ig8nt4BTFTqsIwT4ti/ZGCx25uHkdZY44FZp/oW8Fm62105Gic2jY/DgWGj4RfFvbgJzMENI7x
4sTYcx0F0/bqgPwCIUNDW8eAHIUj1MhzTZJTTbG0OImyL/K7wjjhjIv7v8KJE9b6jWSu7dYtzWij
M1f4+re6AE5zZYNhOQwdmNEfLJ6/9uOin3MtHiPyXGMZYyD7jbaOeEcwJmMA9KK7icC65GiX1Nu0
PNnqe4dtdWTYK0krcQS6R6a8Rbh0m3XWdkrmu9x8ph4zSQDvOi9LrxlZX1rIfC1YsBKoTPTU2UKu
C4CLtNfkvZxs6W8LUgsq3x5cmMTFcqW+vHBWUaljGsiJyCs6fze9nDZOY3ItDgc+zz7eE2HXN/58
jQd/YYTBr/DXlc42AylUe0yDuNJISJhwrG682MbiCaJKSFarsdzbwC4dY2qJhtbUHgOP/l3OCdWM
o20BnjHSdWnFezJvnfRFc16+XiaX3zrG9AwF8Gkzz2bK2CoWcrKo8t6yN7xyaGp0YXR31bK5XtV/
7ip5GUxxNcGIR/Ypfpa/lmSr6OXYWqO8L18mjYgJb9Dm1RqCXFL9qcsH0S9eKac/Vs35kQhZBg4K
X6ChnntJSGW6aLmzyPvUuU+TG4nPfslB9mdqPqn9GTAMR9K4y7EcQHdaLJOnTZIXVMc4uemY3PVr
fLd+Smb6HI/DSVT93KixpEdYtFf6yEsVsUXJokMR4E5JC/j39TRxGpVaz1ZeA0iGvb2GSAidh+pJ
cQjk0nD0NoHoqsL9eg1c3KRoOTS0k4zZGEv/e+GaVD4ZniOomii9Adm4KhPc6sdEZG9JPDU83RZD
72slksqfe/7jCO9fDDeojCG5/ntdp4kHaylzGg/tpUiNiWc8MDaeZL8bVcYTtYsc2Q8UyB2zuiuv
+YdffOF/X//shddiHmbbqbLvu5+5+p1xNxX5sBTgPc8aGMR8k7XDtX350t5jQFQT6kPrM3fR1pvF
aaSYX3kCPAfUBu1KUgPPyXhlKBFnHOnh6DiFaL3AxGy4MfW3TAvw2PwVWd/D9pel3iWLtJLLCugz
dBM4REuOxy95N7OUbEeJQK1xvnLfF2/bYT9AaiMa4bNvN4v0HtInGxkdOSkKZM8Z9Z5coRmo+Mpy
FK/9fFmQPYtWhk4N2cXZcrSzaVTItZdh7DIo6se1FBCI0hq39Q9ckr9HdfOgjMmbPQH0Mnce52m9
BLgi5c5G7J1ttv76hi7eD98klSlFNcfFv8u0b4wxMHW2rSFoNguCtPoFUywt+X/QWjWWBEPSD28z
+Zxapg26o9RtwWalVXeVXCP2wxWszNBJPJCSXtvNdtJzP1f0XQtXRcfn5OsnvfQjQ2x1TARV1Cvn
G0FhZTZKYocbIEanOkIk5wCWooerVevFLQfrXsbRaA45gsXW8NdRoBlDro+d/HECm4DC7Ms0pg52
XsqDRORw8odrGtdAr0un3d9XPTuNsUEopDphfJCWv+XMV7RwhWMvtCnomkrx/vXLvCCJgQz/1zOe
VTRlQUZVSOYbPpAnCwQnoAucgtTr09cIsbGIIolojweoy3RKGn3TDR2xIKmWVxW4l45eEl9x0MIs
2SaL6t/33etB3E5SK+9DhiyNulqoQ5aHAtLoNPkUP13MfPE0hduv38HFBfXXZc92+A6vgTbhdxYL
igYFMTqPjRNwdo3fcO1CZ1t5KUl6mVlcaNF8maIOC0tMDeLD9UTiS2uIJQv3nR4PcOEMzAmapJ0j
hSvpxb7pHsam8IZidgNB+QGbHOuR0csTSqMGnkOa/Mhyi6zZYz7fNsODnTY+7cmVHfPSwzuCaIL6
Amrgh+7or48JBWTY1EFOXZXvB7TV1gGVBQqm4OoyugCfoR2FeiiOa5g5Z1uzFEs5Vi1cCYa1E8Ax
X8jtGVwoyIPVfvCPMUNQ4wddO/Iht/GPvpYhuFZMb7oVhDig29OQXmn2L/4i9NsCLxY0p7NFJjPU
10a2NHFT4vGL5zwRAkS5ublOYxEfyvnhJPZHSJgKMaznAKKULuY89IO87/TGF1ItuY3XRjmtKeP7
4pQnP9so3c8R9STIiCgYhZHAtdLlAi2SsAq0D+B5Glqbc3iri3VJW4xJ3kf1t6aLN3LaQdtTvEWa
/JIqLqhhAw4MqZl7QvWbVjmTmKZQt8sKBJIRWAjEK/adjsFUasPxbdqnZNFWFpZYYl/KoVlQi2nJ
IyLSlHSFrE9WQi/GlHYn1IQa9KWvN4tPOmzgBRKrdMAFuF58XGdQe22XWaLP0UczIiAsW3/Qpj9m
+YNvmbWkJa9i96hfgO5GFR6N3nhf34F+4ajnd0U9SOQ4mJ18to20UpEVjgoViBn71gIA63pQgcX0
dCX0ChJmZAqvqPuml+jzcgwVM2eTju9JUWLdfFMWxBmoyZFIPp+RTpX/0bJHO3fWuSGBL2Rwmtr1
EsFWVwgRwnWsB4e0C2M3VY8D/E2Kb/6QqduxIavYsyWpp5MTbamHtFipsMcm5RejRuCPK63HpTaJ
58Y1hU6QWcA5XJbpUoo1WqztTaJdi2TaT0SB2NpTIt1pRrea+3xdNzq0JssTrkjInZk6k+DGrLKF
hwL+tCpk3AqsHtrQ1mBInkmkkuYKBx6tbZBeKVQuLRVu2MKPEKMXVstZTQYmsUxGFmpCbjpT+GXV
NiaI46T1cD9wZAKrpMxyw5HZIkIzxs3RvPl6sVxgo4tN4P/u4ayGcTJ1kMySxTKrxUpjkj1Ko1cl
NWc6EiDIyVEDPZXAC2VO/RbTe4M9og0L7GSPlRiiYdXZHMoITMuG7QMd9esb/GSxxffkkIOAMgZM
BSD87CU1UVXHUwrTWN5gZHBrjevQcefksOTuJB3iIymJGI/0tgfuNt3GRwisWeRRHVQ7E87IFIML
/wiWu5GkSNyB73QIQ0z5b4pfGIX0oWvvcmmdHqJXlATDCgNOSBM+fLjqkO6s0Wuybc06711QO230
+tsof5wW11a90hsYgbhquGk1l7iUeMdU2573SbvSXnTpELTbiCZwWSkoCZhzP3brToU+ssGWel/C
NZY9zLfBzvprLenH/n22vzuq6eBFi5bH4q//FkrJHDRahbpp3+OC1zLG6IadET/m1kOCnqAefwXV
vWB+NE28qbDIUtTXgsjxaNc21nFEh6YVOyXcB0m6ilKg7Xljo68ooU1L8Dsf0mKXFW9h+iovP7WQ
v6qMH+5tiCpghK1lryp1XNXoDFeL/JI7x8AcVjGzFNhpEgpAGImL8ZIFaCXfsuQZ//8sOY3jIVwe
JvmYT7vAfpa6Y4SKo41B8W9zfaPOXhM/61AYMgvq9/JbmfaB/IYuEHe1es6o9Pcdc+b8FEzPYduv
GISujDlay5O2niDf/Z7kWzUO/BrgasiexlnEf++EEaAMWTvXDiQ2lCdnNkicxR6l2FeUsBA7me+X
GDFFj7k4Y/KW9DLrrrlvFWWbYN4npadGAuwdcFpMQWUNzGSRLL012lMV+Con6pD5MZ2xDW2nMJIb
pdRx6R+xIksIPhu9ZYoPsarehup2zl8bbSvGpIvJwgshQElNxPyj3ERT4xUQQdJxuJe49amEtufs
ksBYhwvrHkNzy65udDgVjf5mxxbENihKkGMn6nWCK/1cnjZW+m5d8z7+6Oc+rTXMo0g+NsXo9Wyt
DU1raH3sQBzgPEiCu4VPxeJYhh9GATcy1R5h0Y2EJU4SAXLdW57hRQ0sIsWbkLTQrsUaPkBqKL03
0MgH3Kqv7CCfix0iawlVABpkIzk/Fqaq1fQcose+MH/ir872RZM25JBUos3VEv5Cbcm7QKMr1C24
/p7VlpjJRgODW3U/BTps5AeUKzNR6gFWi8D/OFPpyjXMmWycS08I8Q0xF15MtPj/fu4gbTWT4kDd
h4a8KyBko5emI2spLfTiXYZH1Mo3otwJet2NjRyDy8rrIJ+NXfjxz8vSeGikRiS/lMh0JXunB48x
tFqjlu6czHbtfDy2KYejHeFAoHQvPYve0Ytd38RbMSdVTfJMDI0c1OnQNtF3O5/uWxPmOhNSywr8
Mkge9GQ41LnlZ+XOijLf5hY19QdolTLCvUdvVtleCBcLOJNyzRJDD8MfnfFVIkdLGpr1YH8beZNJ
nG0X6TaSMYGGgAPIl4exay3ZVh7rj8RI6zmpQh/hodcvBgmOZJZ05jaKnhYt9Cb2c0Gt1FFV2tZJ
TnpUX0BYeBP0TrYmCMedo1OVNxs9OTaNvWtxU3Ts4oZw+GOf9b+G7pDBX2tKEgqWwcdP87/bLmcX
ob7V5PeUd/IEB9B+GLU/mBhMdezZT3XwS0wmSjj8/AdF81tL20OLA2RTBvB0d71R+JlZ38VwWcy5
uTVhS/Xyb21O3JBDRZU0lxriKUl/B1b6izmTN2U/EqPY1IQg8BolO3FzlVSOhu6tu52zNcrJkaNP
kyF09bsQX8kaATvsIfpYom/GP0sizKuuGYJcKkBpYxT6GMxhPxFf5KyKEj3g+Bn59UNk3k3nV3C/
tVK7Ur6IrujfzUenbQCPp2ckeP1DbfZX0yi3zSBD+5j2kC9saYMpTttdacw+P8y/lziDWwzVGvSg
baZ9BP99To/ocfmVr869r11GfON/PUmVjwpSoXba6/ULSBluMEJpfK33/dxl8jDCoAlrQYbs8tnD
FE7WMVPOpn1f7q13kAwQOWn5HlBoXuNSfO7n/73U2QPpHShsp3MpLIJ5IKbHmBjCwtHnn1/v7xfX
wF/PdNY595ncLIZSTEK4CKkJxmJ6LbL14o+DYQ+zSBtWwgcN7a8fJ67Uyk67ehIIECGdXAWY6zqe
+IE//7ucP1YyY2md+bR+DgLE6DVQdgxQZaXyfqhwEq6+jx11B6Xre6wQ3GD8brCEVWZrH80c8kqG
DXW7HxCzkc7EiZa6cPBJ5RlxNUhCH8aI24ujTjZ8i743mLo3E6WDTIYePqFLmG6j9oBDEFau2TG5
T2BISnW0b6zOlwhlimrVD5Ak450OwRnKfrkN7yL1VrX2dXKwEdwac00GNubW2p/CdPB8K+AT28Qc
xiuN2IFlxrmJ+lhWB9RjIfj/o0QAFy6cvsShP2XJuirhTeZvTnmjqq0r2cptZDovNlQ4ffmdWAp5
h+8GtpBUyvOyk1QiZhMDpylY/zVKC6+HI0z5X4adG7fpGmNG09O66TZyykOt4lqBZ0EYwbyuyxKZ
TnAoArqbLvEmSSEmlMz3+XsX9b8WG6Y9WVklStJ5O+UJJjMp8sTMiyQ0c7lXw4BMcaZYqj9mndMQ
UZPh9BwUKLPc1JHx0Bj2cBAT0H7ybg9DSfLmCmblTWUFbmcpm1hJ1qp8NJnSspvdWMX9aPycmR8W
cIN1cgCEtnkpf9e4OUoGCY/5uJLgJBfRqzRtJTXwgqa5UZRnQ9Y9wTHVLd/OT5q2TcZk0ysvUCxd
B+Jv1GvrVrY2AxKHRrPcKkcYEvZ04sNWz7OjovMKALvSZLkPBd1aGvyijlb6mnMoWehJYmWlGc0V
H5OLLToNuk3LSSkGleDfXW5upKFWDfia+F6NAA2j3+e6KxCoArcJEcJWVcsuHM1tn453wnpCFAR9
3O/F3wduiijvN9N+j0JW7J1DG4pZR95cS8q9IKf6gCItGnN6TrbLf280k5lQZkENsTSdEZOnK9yb
ma6Zku9Ub3mNS8LwajsP1I+mgxeQ6QrhqqDGtriipMRJkFKxMTkxeprKpbJ91UpZQIlv5vWLmICG
JbEu9Yklc+W8ujQQFMYmUCFl3HagD/176wZKp9Bq2EQEVG9gnjZ8pzgIeMd4mzCEGoIXoRi9sgmL
P/V86yKeXEbhiM/YJzPORBrlsS86zny5hF5rU5pteostaQx9w5keKUQtABhB+q8tt4ZIPKuEa1ON
z9RPTt4AK89kQ1SUlYTkocPAUN81NInxIEQT5SUNncPiqG7RNStk0QVER6M46GUNYtJ7GE2shGBV
G76nY7FRW3YPtLSVoq3jcLnP5Xt5eK3s2RNcmpyJwUgV6NlV7M2M2kr9fYzBxVS/R4B1PaXm87HL
avrr5ZwdUXoKOaHEm0oAPW13Es4qDVQBqqN+PuD9pnG7jI3k4s1obwPU2xh8dEAKNrYXCKvJ+Pz6
19Iv8Po+7C4AneD1fFILgg3bXdzxa2E6xHcerTD4414Y1g6SFxUOLevA2ynQa4QbeQI063UfxFJD
H0ATgzRKgMK6ep+NP+DYcr4LhvWYvFC7G2TlZfF8lxrz94atpF6+I0Bn3LBK5MIXr9zufzXJuxP9
ibOnxc5dobaK+uFKbXgRXoMiCxbIloO9wfk3bGXIw7tC3aO8DR14sbn1PAGvN4H6oaQQHVnPFp9y
MHbzwZpQZJSHIrzGYrp8I0xETeaigO4fENdf5UMxzHIWMy/dJ2qEs1B2O8yaB+vvQzXi5A+8tFKG
waO+qFrjwyOJheHLtUSgi506otn/vY2zjUEdm1SJQm4jQ0eVDYaHxsUuqBgURbiFMigdqCeiJSAa
8O00zPPKoADFfkzsXaRW1H2/maz7Th/ZzR6+XpHKhdmeIE3hnCqzZ33KDHeWyixVPvt9pcSbHvP7
qFjDbc4d1S9a0ysIoBdxr0yMtTy/ciwpH+YW57vX31c/q4tjTZvaQDLhM+SbflS9pX7IdBWMOnpC
LTng+004UPzflupoL2qVb2I9ux/CaI2VidWr/tRuA3rib6Exe1rleKpFmDKwcQD2XUZ7+oUEjwGo
y71w4PqeNcaGgZMMUm2WC/ocYF6+LSHimSNMQCKkuPkz1XmcZ4+sDzsj7RjoQGokN3KEB+nsL7J0
12KSwqxonmK3CAYPt3DJ2jmYgJVM3ME5MlzkaIFHJBF2pbnYrGU9/hrfhHmCrHe+rxNJasFKNC1r
kyjlQS7mR6GBHRWFHbrwtTTb6t2ya0kTF3I05C8EAXjhKL+Y7BXiz+hCfWuELBGs+aBIWzgsSOTU
4kDlyUXjh9y2MAwI55+jPm4GdmyxDQJOVMJKT/0RgQtUi2Lg2fH761Wlmp8rd7haIKCCFiaThnW2
885RNmR6wi+nMlsSRkMMtAoBpSeV7C2ZH0knPXGFTVqotjctMhuECxtjJlG1DF3TWQ/ZUfTNXf6C
4xJzqqJLkPH9nMrRxckXBvrYWK6avGKhJ9CVUqL3Xhuzw/eLJz8StgwJwNKjD0yyIwY6oRQ0a5tw
VWEzP1b1rZrIXoezSayW34ZEv4VSjw3rh5FiBO9WHz3+r1gzX0bwvwAuHRbtwrXBGZivwMGE/YfE
V+pMkGjc3Jg48aKVQPXN4YW2AMFFP95GmtujHcPGQSWfp8YIAQViNX3riskdhsIVl8gpYqN5P8WJ
19iHyoqgsTL4E0UENh2NnfhDzsmKxfYS3IWjcpNTuNuIa6Zo9i37ZkkVKPP9w6hHazE2HPT/Ie28
luNIkjX9RGWWWtymKgUUFCGImzSADaas1Prp9wvM2mmiWIbanWMzxp4h0YzMyAgPD/dfrGCHCo2e
jMZdSGkicmYEg6YI+nKLZIfqFwwiRVDTiEKLOt8rVHe6wtcz+Tayys9SqGzA1VIR5xkVV+t5UhRF
YqGVVBhXDegSHFcWgIY1QkDxIEN9pcY8fxhzu9FCC9Yzci4HTXo1aUwMEqNnwPbTUPNE2zCd6bVS
/L6T28dolbFKVZBLJMnXOfuQf/Toz2QUbkVNNmEJU1j3sFv4IbTqovZaonSe81yVmm06yItCG5SS
y6zRU2t+Cvwj8sHv2XFCtFMPhP/Du5zJCH2Ezxz/ktE9LUbnYoQrdnSVWThWNGs27QiRI60RfyPn
lYkMRYiIRSlvJhoQccW/oTXOmB0K5UeU6VdRZyM9D0U4gT7Zcl3qZl/lp94X1YvoWEM9yjG2IYg0
WhgokbQpJVKo5GeMngw4b7dJYONZG7tY82ttb+KEiwCRXz1mTjhzrBeksLV+17fzVaFI27ztHulk
AqVdLJWdoeyoZU0rdByDusshLhZeU7Z+N/T7WKgiYDFpMuviCqjEQaV5ShttkiS6yZaJqs1xu5Lo
1hzDvSCdifQxL0bWt/JLyKiw6poIBx8pQJpOdCFyFPGmct6VzXAhhz3Xj4b8hjAWvGMQW5/X8z/O
6aTMQ2NB3mGfDWpQgt6h/N8aEYaBIwpUxlWWfQiOqvbWNsBbCLCULxdCBxXIGho2sQ+tVk95EQJW
5tLuwiS7Lo/1tgQVy9P/p9F+SLpoo65UVOKHtYVGoy3DaBByMvb999HvXNZJY09DbYnSvHR62SrL
LOyAsH4ydgwa32GvbhKAkeAJlOyOJ75QaP/LH0G06gQZCn0npKLQkPp68xiqBI2fIwmGjunUuGAj
y36WLS51TADAdTdELEh9KIVLYnLcKu0P3d3U+k1llTsNUafvX/8cfQJ0AU8EHhX/71OUA+xaDXzW
ADmLNXVM6MLpdPLUH+18BzDVibXHChZvxSVFLimr9EJd7vtHONNdpcYmoEoGR48Odv7rjEjA0Aaj
smRR1YtTadfE3bYKe2cwkTeAq9IOpA0y8P3yn6aj2FDXQGNVT48zP9PeBIeKe5Ocmo7Q7o8pBH//
fGcoijwft3EIEaiG/IVXz7twhCEOGXJSj16yQgMifcZUsZtSQsiDRme/gdrSVr0vsnr46i7OGkUJ
BEwaL+y+M/dWQBMocNMOl8BonmbJY2YYyL+y++Bl4LSGbClYVraWOBwLsKTQ2i5ukTNFyi9jnqTE
elPGVtcwZjM+YyiHtCtYQWp71F6/n2nl70SEt4NLQ+WDO5dpnSCuGksNW2Uiv+XtiJ9TUfjHSXGN
lktv9z7nHKPhERW0xI2Re0CTzCvNeKNgAE/tzmkqhRj6s4K8v1KCsMrWEp2HmgCeHyMv1M1Ngp4Y
3+bCU4v3/5oXIwQH80wAWVkon/WcPyIiCler1SDSJ5tucUcLsY+mq8GQBFFHqesXDlIkPLZw1J1c
HmHtP2XWeoAlsCS/ay156bIDZ6tUW1vIWmtpbG6lWEObxXbT8dJ970zNhoeFCqFAvBW8qZMpXuwx
nlaxLe+tARWFY+oNuoG76hDMg7rOEGu2uOD2zYxwx0ziBzej3uW9uQUthKbhL9GboUQ91I0nUG/H
W3NEu1qhwWPixDb9pPy6ZNldVveYTV0qOP0dqymd0D1FjhVhPCpkXwPFEbECfGVHeU+BBKkcP25k
Tx4qtB99xK8O/w3TkRMB6Vn8yeDocuJ9HdCOUruY5Fze4wXqS2+2gapOqW4L23AblpU0uubwlNv1
ml6YKr0ibqZDUqpW6e+ss/xMLoLvl9qZw4MHskHSooYrTDNPZkAzkmNI3QiSCbnjYne+IcBb+nVf
YHOfkZuKopqpe3IpZKI1f0apUdHQMkD+DYXL/TzgqHdJqv/MGYInkQhHYKXYAqcpQaxzeY8npglq
iWD3xqsoAA7RtHAqyMpAgSJCa+j4tM7vKNq6dlVcOFX/7igLR2Hw6jgFWEzMSYgqVVmOVgtk6qi/
X2mfOQmpXKais/86ZYfLr3xmz3NUEYWhfeJRcDpgXiV6K9cgEQWymL5aKDjMKhkQ/2Sb1EhFLFJN
dxUUaHmdkSMh1OfJXXjp8DwTnEFpwD5FPEQwUE8u5XVjZNV8BHr8H2HWNrM8I+ljh+Uc2BWlau42
RvMkBGOpoX+0VvvcTbjRTfhkgufqUOkp/AZlzSTL1+pk7aSSmr7Oxbr16nniZwpXmVssYPFRuvDV
PotLJ5ETGhn6NRLhk2198vDTnOr8GXh7ZfTS+qZY9pjB2JNQGa2oAbll6rS9K0+PqEaUVYkYEdfw
0L1Y9TlTfOLYMdB5FgZ5NGNPomJeF5PVt+yrpkTuiuKO2EjLSvMsC5luVLL6dUOAy9HqHkEF/lyZ
mduOxwsVx7PzQd8RhxoTuDEP8zXeLNTGy84MJXH+NcmbZcHW40FC9ktT6XuotoJBrg5QZnIXQjVE
8gH8Ka5eLj6zF5bWubyHSCtBnUP9lj7lSfRT4gw2ZwaxWtyXuwh0+zg9lSt9XdPKgbqjdLE/cfNk
OyJDpaxX5sqvNXp+xbBJw+TiYjkT/vk6UFI0YLCsi5PgN2rKckwMe9rvyVSd69n19N65Np2XwXt5
0Z3r0imdPUhsZwkQVnFM50Z2XhCdc2yndhQXM0d+4NUTP1Y6N9c3tnPz+sLfNXmv/D7/5e/CF9F5
fQ/Xr7H7frP9cfN6E2w/1uuP29Zb365vC+cWaS1P88BHuc/aj9vBWcfeB79Ze4n7y/CqjeWBr3eu
fh4ed4+Pkrf7+fMQb94a5yBddW4dVA5XJfeQO2+K48bOjhqKs/u5i53E+82vsXN3d/f77qn3X568
f3qncB+8xLt7ePC+P0nOxC94qpyisD/gjJ5q+GuErkQtlc9+MF4ScKAu/P1i655s7S8DnOyoJOdm
wZVrEsRLsV5yo0fo5nqg6RFPv0WJQ9jXfcLfyptGuiWFb/UMNy5zA3hgkq7nyQy0wnw2sjDQtcew
za5p6ABhY7HpsVsXsmepv9GfXoZj0Cs2+k/DoWwQvtLRgRq0K94pHtEobjpPXqHq0zyusG9YFBVi
cckFc/K/f2VRJfvmjU9vknkc68jlMqXsSsoJwjQ0vzDEGaqvoBf/z2c7JShNdmplgwmsT8hId2jw
SipVcXqglDAAddht4TF6M0Hd1VCTS+6Za1ut/LQAaTmt8Q5Ee/G55W7Z56sNZRhReOs4G0RBX87e
/3czonwNZ1Vq1MZxZkaG8JGKzf8LIuTM8QeQnEyWsw9pHvXkNn2MVnpphgyBZovBbWHeUb2lPdsV
99+/y5ng82WgE4Tt2MaD1CkMxFFFUbKfBL+F2miO3cMllseZa9CXsU7mrdei0sxa9XPvgDZTUdrC
wFnUMb9/pzNZ05dxTo7fuNP1Ejo5cBpqlDOkBh8itlEDSvcmzGkv9VbOfyuKDPQv0FQ/NeyR2jqT
6mb5/FblDHVxWgsFGPYpiJfv3+zcDEJztWnkaDSUTo+usrD6o3kE8sQVDIor91XBt7rEzTj3Qn+O
Iv78j4vfMvcZ9orjJIjs7DUGooes2Y9d/v6/e52Tk2+FDJLUHhkISmY4CzzSIAOovuROdy4NAin2
77SdBO281lsQN8O0lx+Wh/SHfoNAIKin0EX/cMg2yY9+TxvUvARf/xTKOA2df4x7qrx0BF1RqUUP
DIqLnbaL8ieNPs8A2UrI6KP9wL7W8Sxmklf2zqSBM7f3Ufu7GUAVTrHXkqzq1EWj4rE+poGGCUJ6
VB++/wgXvvZn5/CPr308NtpqsACf0XFAZ4YyCBGAPuTFgti5+9Sfn+FTauCPkQpTakwKYNMelhdI
qmGgw6DQUALEcQfzSAbZaThJcT3Ir22zXMgMzgWFP7/FSVBQw14uqoHBV5LA7KCR16Iv8sYNt0Ax
WJwTdvr7+5m9NKRIVv5431ViamnXs1v5/JBmHF4bmFqRCj8VZFuND5pI34947qz+AxKpnix0K5FH
Q7YFJLLbrcAPzMgEXjQLuTDIaaX3SEdwqlsGqTHj+4xASD59/x7n1+S/0M6TU8mSs6Ndr1iTeCKG
lP/YJ4xkVr+L7On7kc5G1H/RfadbVIIiEA169ZkwYv4k2qYrisKIz/w34yCfQqNb5WZ7evZNRqo0
BkDFOL0Xm5/XoatOReHC2XfuPEeO4H/GOVnmFbx8VF8FWhEjQ/uuInFMC4HeELqW5iU68tnv9Mdo
Jys87EZLmukjgoha842oTVCzInBcLEyc/0z/vpZYk39spS41VCpifCZI3WBmuLeiYjfJwfcf6dLr
iKf4Y5RxUoqpMMvPAIXpUI9Gz4qA+NQ26+8HOh8KsX+ixgKCGRrk15GmxGpkvIbA4i4IOxYfTR4I
Hlg+rj8/2kCPvXYtAJyCzSj3Qnz7+ftHODujCIxZkNfB451qFPTjwlk08OnUcIdMB5pSWDrl5f33
o5wNgX+MchKQdMLfnMbMKM6k+W/BIZ9XH3LzPo4P/eoaAPeF5X/hrU7ntVFCZVTFglzmA5cV3ors
/GIB9fwotLlQO6G9dioDY1plHa4ivh6nGOpw9CmQ4VIvtfDOz92/o5xkR32mRGbUZ6z5FlEq7bGl
r0rYAOOs0wwSetRjdaE2cunFTj5XnhW6VGP2sLfKA9GdtI/RtEt4n7MvRhUIzD5OX/gQfV38KFGo
RqIIjiba/c0GKAxV1VVzwGus/Hmx+3Kut4QqEwqN1AY1ilAn85gZWlRVhTQKAHdLLOx3UYsDA75B
5XMI3IcmAbCU79f9uUiCfRmtVwqp0IFPwnBUDfY8TMr4WdAGJUQtIrW4pSNHfsnI8YwOqng39GfQ
ewJIZp4cljpmmt3K1EdhjGA1w5b5bK1nC2SRBDiE0zOB02heK0cksmTX+iWOUWviQe4wQoS1AsYg
qy6Ymn1mGqepr4rzLChUmsIwr75+40zJijLS1BEdb0fVuH3dxvFj1l0VA4aTbh3tEuWlar0y36vN
egTo2dMAve21XQ9lLt9AitERAZDdbvGiPLDCx3a6beTNIiE/5rU2zZl/js211bv60LjpwVrt0r36
ZIGn+P5DnsGmMbtgAoQBiYrDwsnJI+sLKNZk/s+XNNO3ATUrIgs5soImXPgypvcANi+yDj4VvP6e
wH/HPZnAoY16uSKf2x/zndY+ftoGRY/COEvIfY4NtUIkDhG4X8+17F4ki5wtyYBalWWIt0Lp6mST
5lE6jpPE+FTe20OLtN0NxZg+X0vyTVQiAW0eXbLLeo3e1/EN8l4f30fJugCJb4U3pgHr/gf9JGif
auqp2++/yrneuvXn0518ld7oR1sBdbwf542pfcTYRSSjo5qvld5QS8N/MvlnaB6qgUap+isxX7Vk
di2VQuhR8UxIWWpEN3stV6v/ar1Q5eZgVSi+n+78GFEjmaXEd+POR0JplA2sBC+7Pm5DqfQocI+x
5mc4lHw/JWfDHA619PHh+2loUn3dcVWVFnpZTkwJ7leIDpuGU8gPs3QNtcg9Fu5II/ZycBWB7K9l
KtyKFUjsuAeenBiDuhyPJt52+6nxW7N2VFqrtgVcHxiT8IIzkmGXlYovoDI0rWIMvVS8lr5/98+2
1N9PIXqoAP4QtTgJgaU+tLlV9SPUaixhhjcUCWDp7ZuVFWDP4ZQDfiV6uB5BSnIkOUk1eMIQVVRt
VfX+SO+Oi5lZDjcsE1YRdamyXtdx79bYlJvhi2olfgr8dACnMQAq62V10/SHYyl5o95jxlEHcASU
eIfbD/Z1kObVbqebv2CbXCX0L7kWu7BhrlaZehUel7sEcoAoqNT4vdVMWnN0I56LPiKFXyAIlcb/
iX+BTltlT6uhhbOdB3K6D5M0aMu7aPqd0XascjzBsneciSmaSIc2jPgE5pUSPX5CJkw6uQ0KZJUJ
0hs7muG2iTG9a2t3BoU38pYh/O4kPl4wytH/BpgTMmnmyjKnO73rk5W4GpRCD6Nm3Heh4ZtpL+ob
DcjLHg65bpaOFK+VBozVNoF0+hzLB4lqd7u3tXYrQMdiCQFGdIYpRnT8QHUdn+Cpzf0Zy6EEkFtW
1D4SLZy+awsiJXdpe3jSAKRapebU6O8ry0dJvSSpck+AqwBTuAqtNgH/F06AvfpG3RFXe0qDr6Ny
azUFdKILTa9P0em/1uQfs3ASwG1M7Ca16ca93HXU/yE1jW4LJLLuXy079WVpRt6/CTSIADkI3WXP
IhAvJo9OMQE9HEDU2WkgSKSpU2e/ql4BQneQlucE+4cVyaAtnGvrBd2/2f9+Q1EaO7ev/3h6keD8
cRWi5N/HcsuxV4LglFWWHVDK+gnrx6YZ3BY35BE1XBO2UgJq1MZraxdT28pwSSfDWaq3eHjtK5uj
6zq0V0FkoCvgVv3rlMz7WFcCvL5FC9DAlC+3N1kXtG1O8wOgE+I3Imexhw3ZNRUaAWgGF0uSzU0s
11di42ghqEU2Hw/AIeAJ1ACmyI60Rv3stu3f2pruYk53T7jFTYj6kgxp9VVHbwwj0GBa0HNg2QwY
/QjTS2HyUCo4dajYIw3pT4gp1CIjrDHHztoo9WrbvVXMwzLicz+LZtcquimvqrTbiE44NaSjjXcC
IhQmMqii14NQJhdw1FiHGN5W8lxKOtyS0U9pUYyoUIjWkSWEbYgVQFZ1qXugOihIvENxIBsWsFay
DJu/DqJLG60IUDk0ecAhy4cwhSentGApV9YHkHoX4vWR6qFsOqkNGy57gq5ElHTtUqfNjMES9a4a
HJ4EEjdGewBSjOjuA6aUXWA8Q/YD/DYqFx84IzuS3iNSjz7OqnGlucLpCLsbqDUMIH6qIVVD0VEy
b/sm3Vrpy6Dpa3P4gb2aZfU3M016UcJVQQ0s3WsD+WyeuN2ybaPIS6bW61XSAkXFCqH12gXTJKR4
IUJLgHDVXtkb9tHLammjF4Y3q52nJv+Y2Qd3uFLDLWFeG93sSWG6TpEREBdKnEN3c61t4+xdkEBp
HuHaFHY9tAZAmyvHxh2vIE6HT/bqMRfoeCgF6fCQMHuoYFIlCytfARYZO0P51mW3cC7HlQ0H7ymT
ttaRA2EIwuZRAzyE5IIKwQ6zseiJXjZVj/IYBmln+PbKtRrVL0cvaw5y118Jv0E9pSkq5TgfPsUA
+6J9h1ugDC7SNl8F22+23ojmYQ3ajtOobG24kcuOzmKGADV1O47xJDeuMGdAoApccR36WdFtSuyn
/hPDQHMKAn6W0509xGkovhdYW9VNxOyzhiI6Y9OI4wsTVS/lNub/YzO7TsNqR+D2hOVs1z3mOYJj
GIRb6z5/Xw23JhKdS4v3+u3UPGf1I/vMrgGObgoWlAoYOuwmQmp5f3TTn51Vb1tQBAbUSFDDcxOv
5RSafe5YK2gUC6JhXRvEAGjCtti30kdkdHhQfahD5M+m6pVbjSevetkvpHqNwqoTyncq6UveYgvF
tvt8eEV3RbmgS+xtFBWeWDGt8pyB5J8HgMX965IUAduy4DAXN+U+Wa6YZvFzIFVG3B5hGwZzM22U
vmEtIiMVLW4CZDyLXk0IJ2IqBPwAFZjwpoz6ADOBCrq+EAqWKcKoLwn6JRWfrapUP+6Tq2wIgS5b
T+gLVvF805gYr7G/EzZbLhUPSpq9jhkiM+ZrMx4DPRxuC/6uwfhZZpKbtvTGW1yd4KUdBXwuTf0m
/9WRYWQA5rlTCL7VhbB+NlujPW1z+Qasaypfo3pZp+ZS0XHZWxPeX7krqTcTxchuWvPc1KUHWiPL
2qZCXtnISLwZgrs6AWyv3hLkXGEJmSSuCZ67A53pY/9SoapChUVIrOr106oRK0m8v7iTpMtjy4dd
8pX7/Wt8ekj8dbTaKGmAm1Bkbr1fX6MaY1Mp7HjcR4flpUtQRHHkF/B9+qa9zu6jt+FXdqgCHFd3
0Qbnsau8B0jp1xWiM9sp3wtG5+1Q/8RYE9kYZ9gUHcougdI8RdfTbtpw37w1vHW4TT1oHIeFb8Zb
eOqH7ekeQFHH2DSv7Y38ZK+nnXZTe+i+evKdfmfeaUEZzJssyDecG153l9zGBwKG76vr4c0I8BHd
tLfyk/zUvZU/Yly2/0k3hXvpLqCLy9l3E3RS8pCPK+TVxpRLCBYG81R5yJ9oOdgB2F6jqW774wOy
zn4C90eAYBAqEZs6m5GQfjdbsHVVzmF4J/D4EoLbvZRvycFEirpqdfyifKpeemLjqwUhG+daQ8Wn
dgy9oWNXIo0hLJvblbeEaFoQiBPMevPVcz/UDyJUESgU9IBFGbybFDxaoIkb01bVIzcjzHUr2ZnL
nzpudZFpuKN1oRR/rjajoRGKtBRofyqgX1dPWyexXeVU7yiUiFchT1ihSjT8vKgXDRj0rw+hc3XW
2WpIaHOZP0mFQ3McGnWwhz3nWND6x+fe5eR1um0RJH695qLhwt3xl6ton2zQHQtkb/JeYKM4eF87
T6EbuiPIH+6zbrRZPIRA/GlbeO0aMeN1EfTrKgDitlF8zVe99t5w9aD4mWzId/k5PZD8yYMY5ow7
rjJ+6eue5etbYOeuwf8GxrvW1vPO3rDtd3j4vuiM04kniN0fR9fZfmzX+R4Dn/eji7WnZ/tY1DiJ
O4AE6va4PHor1/Q1z/CaTen++KH47WF6IJnKeJPFk69sXsRyMY76OQXKbvangBKcQ+We/xzdezqc
zkv8o9pWWxqem9kvthCn17WPbJ6Tuua2d36n8NLjTepIThJwiXWejs677ASJ8/7KJDkvkms6aOwD
i6K8FnBjcOCJu6+z+2KsNXflvL+DKHUS5+bHe+Jc184NwgOOtH0+/Fyt394eD7eT+wG1zj2u0QHz
ECrij+HgBaFHw86NnI9f8OOcwqE6+Xx71TmLCyHPmb23t2fx2yhJCWdy5xcMILe+KpzRCx0SJA9P
AVfemXeDS37q4fHmaMycgFOFAemt6zi3oKzENHD38zk1nHcskMXv3Hcb5M2cj9D7cd96h9hJnYfO
fVOCxqFT7XFzdFqBynp+/mW74i99Nt0P03U/wm3JX/aDVNd5BufgFwGZn6t6Of8BwO+GW8zX+IC/
Bh564F/NnTDofM5pRoXUxPuun3Nnq3rIMHorZ+W0TrkWn/wX0qDO1eOv9W3swXXxI/8/j05Q3Ncu
58ZDy685X2Xi2Wu+seRTuHN4rFvxgkfXPhgAyIxttsZYzBevzYtGzvrjmaqv8xO9nC3FpOCx9Io7
SGAuZp2+xZ/MHiLTruSZOylYrZXA3s1Xx3/MHTzMK4mpjtxH2d29gfV08s24nR9UHymgK+VKu7I2
xsaO3OoufK7ulmtjjzrRTXuzXBe7Ymfsi7vuWts369Q/ehzYu8edn7i+/+A+FGsdnF0TYEHnjb6x
XgL5RcOx22n9kcU8uo0HRiYYn6ydGmguePIr0mJvXkNZdZTcN/hQy306bkdtY2W6o+yr9bwZN7YX
upaPbpg3b0K/3ffO0z+5m7viWPn+hLT+jnFf487J5RPQ8nGRh3DA2Be3ZLRC1lW3WREf7MDcdFsw
XL/C19VDeGfs0n/sX6RrAGUU3bFjUIaaG7vyJvMRPt3GV/ZV9l6+r/4hR+lDvs64na7Dd6y1vDqo
t5M/B7ay1n+u6usk38b6lW3fzIAb2CcNrmvjYdH84b01riAhKT0Xo8Mq3JOfJROgT0SDN+ngw+5I
+KjF/nilBKaXr/UdhLU1UiRP/Us+GFBYX3Soa6u7ud4h6PT9ZH0KBX09Lb9O1kk6gXyGDHEpGffq
xEOBvegi1ntvOUfNdNEJFx7fZJYQvizTcpFUGLAfnj+yJnePuMtF6hwIYRhuHp855DwIKahmej8a
WNYSBE1XVa6H1W/uwvCnPDjG24zUdkTRIgL9q+KzWnOxGjGq5LIq8k47U7xh+ZlP4YXUCS2ZCyfS
yemXz4umR1I07gFG+aTKQuvzMO8Gj4FBlC78ajrvi3P/8QFZkoDIldyFyM/viuWPi7jf8LPFdvZt
ZwqmYOSf8Oo9GURq5vAKrojLpmPwb4krZuyF3nF9/IiDljNL3avveUCk8DM/9soP/mYiFSkUnuvZ
jgIWUecaJdiAo3FN4Apy711hdNvpffHEE2F9Cdp0g5fepDmR5UiZGx7MkXuy2wXj9cot7zipys3x
EDUOCiskFYwRErdgT3vU8bxy/euehN4zXI33X7z8VpxWmss4B+5nxD7JH67sX4M3u+YDVwm/80DZ
+j1HjRy8zExC78POPvBHbvLUcqxR513nWzGhImhCqf88h2oGjIP/nJLJWiBobXdF4ENYk59jk3H+
ifgxEE+GQLrLnBdrLd4298Rf9IPH/b9/F8IzTsuniJx7f30vTqaPX/fwRn15nTu3AD0Cy5F9iVPy
sdymopPmLD5X9626S36Y7CdxCNVXkIidN4T4/cL3e89wflGZWjecAIPf+eI8INBHV8+/sPb2BfZX
HBJ0HN054HgjHiuByt80uYdm9/azcFZ3UjB6KsE6doAC4x7NT5H4O7/LgD+unMfUadzPXzJP/M/C
RSbRybcdWckSoInLa1sc07KzeAKkDPGEDCUKVl6zPnrHgEoAcUbx7F3FI85B8SZ+7T19h9o6x/Kv
7Y/tjcZnFHMoMoDJm305gHu8ff9x7z9zzDnJmn9ojro21/i78nCps4s4UaDqu50rOTGmXibHByJH
3mq98PwDc6OvR+85ZALhPXjuz54ffsz9jqfSnmPnqveeJ3diNlOSe9KSZyL7ha1qXdqpJ6X15DgN
iNoSwyfinotVK5MmPYngDNXEmUkkBcYbHfRaQsJJ7D1+86lmSsedtE6vlLv8Kr9abdSbcTcExlqs
zvcPw4vW+qGTDiaOYZXPzWaXPoU3qzuNtGXwxVsVvHLK1xu9YveYeXeQwL3UVbf25ug8scvcoxf7
XKbczKvW4gfFdElkEmPwfWT+rBT/HZnJ0mEEGlTmTiKzksRhn8UEq7puHR3mN1XgmhYUZMU60X1Q
wMhxCbDlAGRe1NQy+MKVsYbwrVhulb9SSgPCYSBGFc/vOowhQHdG+LshsOfG+JIWSbAgw5DpC073
902tUmlF6YqWpL5rhyOO4NJalp+kTHNDhlnB9BWXplX6LmCryrHZqJwTvZDOUO9tioBdyEU6BR1e
BM10JyoWzUJk09sLHTBDtDS+TI0qKzrsEoEm4npx2kQf5RDOS4GMd5TEt3Wf+TPE8vg+LJKVY3KB
D6P4rpeVx2Yu9siEHcJGvqsggJjUUGJg0/HxZYzzTVfeLeU1EgChcC8pTT/x1W51hQVX07+FylWJ
PJw2PEgW6P+jr1BrQzLZH2jRGuF7jvk73NAgl2CqjVGgd5lvFwjKyLdV2TmKV4SUinBZpYoqNNQB
9mUlupHpWzQg7aEoNY70v+PlLjeRRlwd71JkqIb6lhavZZYX9tPfnVwxY2CpVSFLyLydLKZkTKvZ
TGJpb1U8ZvpWDP/E9ft03Me/FeMfaCep5sm3369g+a9eyOeg0Mn5VvhRSCdAH2XWp75TGDRdqY7R
vlOpLfGOs5RfAgMI8yWxOem6SzpQf+V/DAuZBOKz0JMD4fP1jqsM2ZJphbrsi9bPo0MKQTRHUVLK
3mdSvHShYP2EbwKldJBuFjUtNTskUP+6ZC8IbRcm4dxa/fNpTspOqbKqCm3Slj1FBGWm9sU7Yykm
QHDKsF7gQocUpzXtMb2EP5JFOnO6TSwYWJAdMWKl7vV1Ilorl5QwZWhIvljZyS2WEY9qtQmroMll
JInf8vQlUat1ndxPgCKEPAbF6xGrXXQpEqoX38+F+ldpBh4WTVrhdmCjxnNaEZjklZQmkzHvM9xq
MXl04+ToWlK0DdPQEaxgE0Cwab7aVefLWYKgazw3jjHujBk5hjTtHmsLSeW2s66Mwrrm7STsB2lu
lfcoSOyWWt3VSbR/KqZmM7T0GRFP9Y9p9o/Vh4Ha6F6nWn5tV0808C90jf5GovBuGAcy14LxDovw
62SXpakNkmLO+77Hj9oIkTp9WbBTBoBC42guhw2G4I7UHJln1N3s+15RkAl5E4bfy52gufe4Ol7k
cZ5ZftCXoZeagLVUOM1fHwvoTwShwkI0ujygeEi1C6yisOqj00qdVUitUmxn6X//qc8FHOHTiqwj
zDvQR2Ip/NFD68Mi1Y6mOX1qUAGeEHIqZvRq4DsQ2U/sPWXUHRmMzkVTtHPLXpM5M4XdjwzT9yTs
YGmBXEmRLHuWtivGndQn9AXSocHme6e2IEaovum0l/gKSV4GnYFuo3oH356+yYy3eOcklLcvzMiZ
aAiZSZWwIBJxUVW/zsiKY7oq8FndR2hsJwjgfRypiBMMKRsLFqB4JrbehVHPxABNAAMYE8tcSHZf
R02PKFPECcsSe/esPAgX0UTqHQPfx4oCpj4/Dbkw/GAqrOkgrFXBLjmxrnmVmnPeP42XXPU+RdhP
whIlSJTJbBYHFN/TnZJi62ZZq4nvUx40E8A9u1546jV4b/RluemHxzQWQKPqOTmS72f2dRMP9yp4
OZU7Y1zjNdQg59vUV1o57ArluK/0xOs6+lBcHpvWCOzjEkgrugxHgFazYSJ704m+wlGSA6EeYCbA
UrrGrxXKKCLApHnqDGHqh4TmKUtQvEVyrxqVKznVCSHmi7b6kdrmLs1RSW5RnIExTwfKjn59/8FE
YvvX5GA8JNuArs4IRZoNWZ8GIdJUfof2gz2hq55BhCM/N26jMRjbCzv1zGmp8THgGutsFmBrXxdI
OTdS3hvoH9Gzhf9QAJrmBi/UqdRLB/OZ8I+8K94cIgXRNPXkKOykeJZrmyY4y5/2Ya6vU/uZLotU
PUI9hf4C4NIe/FFLXPX2spvnua1gEAYVE2lL+S9msk22YWcJUxuVtxSncSTINnVxRKyZJvvQe2XD
RWuxb9La+gk+HWpRm7M6CtmlnhSskJFUDo0VX8jzz82/CX9K59iARXV6bkzNZI9FrUP/U59w8kQN
kelnZV0MyecGErgsrHaEZbh0cqWyj6Uhz2n/GQkErS7z5eMGfDxGqt8v4b/ubkjggKxGeQznRqha
J59ZWnCZLY8diloZsmlITdDQ5Z0u0hfOnTGMgnwL4ikmXtEngT6VU0muxhpXO2tNj7m6xSZZBIFO
EqcbbdFk4YYmvXz/eufOFwH60iBQYyDCSv66Y+qQEz6swwUKZOaFA6Jv8XJj4dJczeM6aV5Xcukm
0zFQVy+j/QhxUajbDEZ71SJ/akgdOJ6DvYz33z/WmdUN4V5QLNC10NRTpO9QzlY2dcqyl4T1W+Rg
i4pCOk6gIbpal9KKM5+YwThYFFn0dsyTrEK39VqPYqZgMh+RpdJXe5mrz/z/DckGRoz2hDjIDUkm
f/k604DSzGql2cu+BClTAGNbE3W5rHw/c+df5t9RTr6navUTwGlG6VbA9e6r+Hox3OKS0MnZUZAg
l3gRsrFTKvHRNCq7H0jGj7MPYIhLJkJq7PPv3+WTBXlyfiAmSXRDFh5qzylkNzXK49JE0iJibJyW
20i5WaGatpA/S2bsDyTavXbfz+l1u6AL+wIuUTT5S1O/Ne3iwsx+3jC+e5qTdYInhKGPGYtSxkWm
M1tEp36bwfSwGmR3Mpcd2KpliZ0pRtC6wYZHt5xG1jH4O96F4uRTVffC/JzJwpif/8PZmS6nzTVd
+4ioQhOCv4BGBs9D/IeynRgk0AASk47+u5a4n3oTxxVXfUUcYwZpS3vvHlav7qYaKeqVGOjnIh/L
ZEENm77RqNUcMnmY7F77kE22k3M6XXauumD81FP590m/0OnKkKXsAj0xZQ3/uYxX7tF1N43V9tGj
6ukB46a/pEuLEZ97KLyz58AG+/84JUWXMIPZN9AR/zxlf7GuG1L+qDrRn+N+lKdHg9aXs6ozM5ZU
JFgH/z7dV64+XOn/O9+nS1wO3GoBxwt8ATPTDHAzOr14aY5Pa3pC0in82vyOz/HVTaXpFaYEDgb1
Wj6psyRtCtJ4dlRrWcQQwkg8doygiMgJPobQef59fV9tXhO5SkEWbGnzM+liXRt0FlqVlMsgPncY
0aEOxfm9QvvuNJLxvzlNLu0my27FNWmrHAsCMOnEXMzM49lLTCvsLTfAB08NTNy2uqbbh6uSU73d
3IRVTsB21/9mA385IDlTJM6pQuCn/ZvW3R3d0SiJAy8LOBHFSvZZsv/GMPxKdVGrziXHgDL/uNF/
XnZvl1FBFsL9BAJyRhI5VZWXi9faeKHZYO58M5Vfrps+gGqf5dr7q3dpWdPeJe8l3OPODHshO/aH
5DNsTArl0NgSEPNbV/gLw6sFKjmXqyefVmqfmrB5L1+DVh4JkGBHVmtVTe3sY+pwZQdoe4nv4m8m
O2fUyakJjqc+uC4b6EMpbSPo3/XvxfzVHRBw+t94PvvH1noPfmwzHsjyA9wiGJ8YgwOgIPWR6oy/
nd+vDDUuXI1LkbwGVVz/nODV+ZSX3QP3HBBCRahJ6OqQzAEElh5fLWfhG8mNeS5G+8Pgm9n+Cpah
kBK1vruAgZj+n1YwTUV3zrIEg9wX753lK8G5RUSaZhkCiI/qMwGWHgEYOzo0b6vyDsJxRfxzsx1w
7xcknuEtV9/16XW42s9KkVXeM1UsEirap+W+7O+Wh00PFc3dOHY+MGm+bary1ZL7/RSfTJr0tDPo
DouWQxYv0gkLHFuQVgffGoKGBvvXxbSpnEBfBhkzf07ttjyU56oosTeOT6fFa370k8GjVT6umumu
mFvrgDbHyOTv19RXiryninckmGHz/tXqrek11eG0byYkMaT4ZpCZnOvVFT4NRcKqmzR7+/eu+bvK
HsZoD9ByAJDi4EV+Es7rfVkOaqdoJp2ijhyqiHcO7rizpFdht3rHifaa5DQqulXYPR+CuoTwg847
HbLJYNDM0C1wUDMwBpo/9PvWjFyHrX2MnD71xOBDJG9O7S/X/n5RDd1zrEqT/x6+8dWqIwcQCdS3
Sd787LWQ9rE6NssMVHwXnmvDszF5VlHZjxfNgLSD5yR9cKhMXCS3VedHBv7RI7hGVdtvhvHltNEo
waYFL27o5/VSnQo2qXvmLlaes4j2m0kOmX6/uCXfg+SNhuaA++a7qfsCBKViiEnMSOVtaZP55yI9
dPtLu4u5MDn0OqOFSaJUdM7K8aLIou4mmx4amI/uLxQcJtlhs3GHG+c4bSiDlSIbTcdbbh4ElEKc
3tDW7XuJbH6BjLAdBR87JEWT6v3nAPfHep0udyd2UTNfw5q3t0ocMd6K5pUqysNNk85U7a3vrn0G
qkrZdKOBkbIygZKPBm0KBm/JcTlb1HQZNNxxAlN1VZBpMHg6nfpX/55D8yvpgt/LdrdcZU9/2gm2
0XTOZl1T2e1oj+nUU51Vh+VYJN5qeQtve5ecKVu9GtW7fbAh+8agJZgSWw7WK9sz2VpQhWEvQKfY
p55pFuOTatHl7jjf0JiVoW9Pj5vv/C/Cg1+Iqt+H/UkLuUcKNK/dqplIB0vxdQheJl7ea0bWcuCT
VXOwnHnVzcPN4RTXCT5ns0I1OaGRdONse9s3aj+rB+Fi15nsrGR27p+oqVu14NGiIB5h35wtuMtm
c1WYdJwtIXGdxkrr6YEa2g3sAahhq3K+3w3GR4qtrc3YcXZesU+jlX0ciVIPCmw3+4ny1jbubpSc
mVteOwNNJnsoD5TRXqzXdOtJxqyBQfZR9K/s09ymwvm6grpdD5fNcpR0PpCP1PytxouBM0Ykuw7V
GuFmmE/nwWJYNLnXhYvfqWA6FHQ7NgMTAvyxY0wp//+w65YtZ72oO9DK0+CcPx9MAt2N8VAO+iNj
S0eHdfK+blAti03ouumTfXRnveR8veiuh3WzKmBTJd7etWbn3SC2YORv6HDSzUgC7FIwv8q+0fNf
2DSufCyqDhIORhX9uYGAifdr19k2E7t62+8ej9Zsnb1hX5RuPjZIK/gOxP7Ks1VoA1eAlDs6an86
Yb+7KYxTSnzDsW5JKaFqLSHy3vlH6pJ9cxz2mnJYHt5pqUkc6JHgAjz8PTVfGht+7+qbDYnr+ufS
JrJLeA9AlfCaBcTw2es/G5bVPXQ2p/tz4EIwWkQicpveMjR8scChiVNG90p8VxN6RD49xzwLqo+l
O949p1H9Ts8acO2YZlGixZbTPKqnZmzzsU5Y+5QnSiD55NExLp+7Qe2vIn0/+1jxSu33vNo3ok7Y
EZN2agaraPds8qnmZ+F1/G3IY7KCIAgxI+rGdGSMerS0bfxNlEfdj920G6/gvi4ezgEFRn1y+7OP
2h+Eg3Dz3PO2ofszeeqEZ76or7HNOHTCJ2q/f9PlhPpJow0/tU+v3KDn7fzeQ8H/g7CKd343Tubn
j8WNHbhcHVWHrnSETmjc0RHXL8IOF1CFabANCwiP+ZS2leEisLlVm2j5Su9dfzFbzFKGuInI+iU5
al5yBzcRHbW4Hpv7cv7IIzMu+asfwOmJs3kvpuwmvGSK14euZ/qY9gGpQh6ByXAbkMPh6WGN4any
V/pe+plnjG1P/LBT6HhJdPTdoHe1js5+Ezfx0V9H1XPnZe9bQeWn2Kibod61AiPW48jrSUTdDn8Z
Fe+orOD4w/WGYignQc0gstkprALaNo1sLxe3zF/H26DgsYz7EXxm6KlJkD6dbhNjTDPYcRPQLMCn
ya9vj10PXm7LukZqeY5fR8Z4F8HXYlKYbZ8G2bA89XCZBDPYwaOlyNnY9amqG2Xz3dS56j0YfHLn
72PzhuQ2JqrwzkEGRTRYQ+DpTApvFSRPqyAN3Kjz043cyCStaqbFyJ1l0PC+fxW/6goy73pWTw6h
+YOqcJPzDzvSEJvbPEy4xcugF7kebI5ZwhXVYTKDghdQa8HP/e1N5jmhxfN9cAz0P7UuGWrmUea7
jvpMesmqzKPddDe148FVOU2ng7Dv7cNOdA7TOCHFQUPreVr1YyhcL6zAdiKdpyqAOx31o6V3e+KW
H8KGU9kcvPtQ+u1JvO2NmIC67UBQk1OoZ0lo8a7uKxiNv7+lTD5D0sGYNqYnC7SG+lEzEfM9CbXG
+rHDyingwfdZf5Zvjbc39ND1TqEGsA4cz/HysPQWfg9hsP5VcwS7vS322P5JdG+iTyz8000TrKPV
a7uC4nVEmtQ8i1wIY+UjqyvOomq6NYdFlM+dGApyQFX/yPS7/h56Hu9aAc2n+ldWbEFSbigznQy7
vmh3RdS5cQI9I0XNN/iuPkHPg8CJewVsum0kXnM1XUdO7AZZpKNtp5zxwNm6nKHgpS7fPPoOW0dL
3fGaoPT2/s5b8x4tEV7dYMsBDAbO8k+GWvf2vXbZnv2iq9AXtStc2IIJr3R9Jz55bmx86HnG7iJX
q5gen/UFOOt8ZRA0H7rC04ZRDrgQPbZT+kDrwse2b3h9P/PFnk5hxW08yzO8Klr+sH07gbRteOqR
XYw3nk3XI4+4Jp9c8/nM74ZiXHcC2zc5jr7TeLZf3nbHpm/68O88fY2ItBiAHGKL3NChivGetnS8
Sc4m/6eezYHqEW396LQ3dkbmmCNwYn0kjfNgw8ONBj+V77DnseKvKtSjxybb8rdWtBtlPtUOGe72
WufSsPc80zl1cL2bB6Q39bzz7b9tyBb0+M1v/EtjfdKf1DhLMyr/n+474eKh9lEMKAcpjVXUf9gh
Tow7iYjTexqlUYGikeTeRBuk8JJNUyHutC7O73u/8kUFNfg7/6ABIc9Lr/MguUeR9vcdwnSPCNMi
OPspl736Bvzsf619e2BKwMpEo/T+b7DdhvLqHdNstS+aiQZA5HHk43VAK6NwGSz89ejaQR7RP9Ur
nlnDt73oECa/dm+k+YY5W3wRkb4gkRAmceqzyWf5uI46V1IlFpK6z8ZNWOEuC0eTvGmX0cYrA5vS
5EEeAHmGxo8KTetGEp+a201QvDmRFa1QiL2Hji/R2vH/PY0E9r60PP7v2mV0/3btB4NE7NMiP913
X6SRzRcAB9SiyvVaiDMU3Lj0G4TSYdIwb8vYCEtf6q+6PU0NFIkFFVlSmMZT/jIGnGGeNLfbiGWN
0F1LEkyRJFHpbbl7y6DhPqKg+OQ6OITLuDdySR2S1qaDAx3aeXTjcrqcd7Enzrdk+3BPtiGGDRrZ
8ZOQCMTPDEWYI18ThMoZ0bSNIAb3hunrZV1pDHvfCBpnKJmImIkqPtFlj1F/m7172ZXais3seFWu
SWvIgxW4LLMxiAbc/QGzcNTemzlRx0+D5gfGtP9dtkNv8Mn0vewkBTTU8QPf8ZM3tkiLwTEtVqd7
TC9y/jKvYVUV3JlDNZI24A8U4CLYTFeB9n53OazYAxV1uYdpIJmwl/GDhXZZK9Xkf5/gU1pMTrRF
bJyDPjZVFwMt+TDuan/3LmuL3lhzbK+oeOxc7VDSA+a29KW4Gswc1B/zWtwoaSvnnXycocaLF6lC
aWMDPYyZgF2CFub58SHxZI0c3rJASqwO63Dxk3bprVZnD/C7zwVlaG4pSzJQSN0S+1wPqW6LozpP
y/jAN12v8rVqZELtPmQYyaDp3sm4SZ92E/uHnQ61+fqRToRO5Cs7fvS7/Qsh4nglj8pfoEE6jw2r
ZYEwqUM6BXJXWdB4q7OGK9Do94FS0QbPZbTABJJxZAfredczwhxDyPS08mle62XzDSZNP9hNZblK
sh38fIoRHMtmt/xySjYJ5qVs3vOrBSVfRgStUTAKsOFinsXLePlivMnOx5DQ/yG7iKuXPVPfWdxp
Y0xy3GOXI54fe7HhHzCkkrlMVhnpMsXh3WPGU19wZmKMFdjaq2DPgtjMtHwrlkSPGdcP2D+GW8E6
YAnfJ1S4xoDe+ReLveINeRZppIHLfWiNZdZb/6ET5s/pVMvl2PocuiSJ+zP+iER762xMZVqv5xkZ
CEVAVR1mRHPQeZRZd5n8Muzd79KRLFR+3jRRkgB21KG0n9d5hd9HpptE7mQZnFOe7iYOOWUYYe3B
HpaRBY0aMazj6YNYCtFydvktO2iPGmlQI/o9mO39Rei82OPlFCGAQpGCoZ2Vv2dJWcEiXEbYxyDH
7Zuaf63GHh7TlpVrR3t0UxbJqDn65Yc0EtYMynTl7YJ6ZGJ4OMFqLqFTyF5A+UubIW0GM8wcHrLB
zq19IuueDqCsPI3MQOUtOXwB/x23gFLR0wbrx4md9lmGsOr6i6ve+xkBjPlkxXoBq0yHdHAo5CjI
WtpzxoRXZPFUjE3mAw4qaeLjASaQ7J5B0H9vvP6zpB1whGe2agcCVkimA3bDBqtGYm/N+9V9fmti
u0gepq2JIgupG54nZ+TLOazpVaA0sHQozdQnLTPcT/Yhq+wtfcA4maTb4X4iyzpFSlE+IEpnS/+I
AuBrE2m4/NfyisU54aO8W4UWP/T+DbFPpO7o7jd3I9i8KxZvOmsl28SmIgXyi5/rKiwmkntlB3Nm
yyLnPa11Mx3piMg8eYHbScFnMhRnxTFlQJ2QEW+SkZLqnUgjKvF1SuVoed0w8btv+a/zZMB4NZ4U
KYq/Gy6aoS7j3+q29wl5+0vWf4Kw6CxOH65DgrZF8m4wtTGR5Mya7Lk+Mh6/y99FdSt+aKvqWdS0
v6flJlJ3jWTdvUm7liQ6kEbpS7TJfVTCWeO16R8kHz6Q4sDM6Tp32LY0zsMGxqRvlwwlWLASpcd6
3wSl2pqLfxmE/6fG2gjz74ZEaaS7jYMaSxHoMgskzKQkcM1az9gBypAwk5cMhM3eGAQm5pAs6GWJ
GSzTmaQZzFb2GUZw+s3db8t+/WuIn4LqVm4A1JYMEUxBUhNbZxVZADrMwDnOyBGzmZYVSAi2xssg
1MwIHyGTMCrOQ9mw3WBFgw7kXz5Vmn4/qlBI8J9b2YOIYnqYEh6DFzk67guyBjNEBu27Pew8lF73
rglONw5vCyCQx+KMyET55lqN7ifM/PNS+2zUmpl5oElU53jP6sKsUM52g7FV4IvKwICTExSzRVRj
xPajgavkV1yFUf/aBneoJ2uccJhPEYUO35YYtQmmXYFolArfhYup5PMCrUogDn27/1F653GOS5Mj
UwhVRcurY+ikwMZYVNrc+r8z7c3b3U76qHZn1J/LyNJbVP7it74oUcEX2bZATqgoQVA9r5hIXEis
/HtHYuF/ZQATVIFLAq2Han9/GsA0k3QHVpFqUez8dLrzF7/OwfLjGG/QeloJoGpouf0ZAC2ZL5Dw
V8ePbqsry+ngqqKwzLTYjsopbfUAxFCgJqp0ORdcR+9U1szlJ40o3WEDgMkNkvK+mA4lYbahFKms
sG4sm2HFUS7+Er7UzLlyrzQEgX7S96S839mt9tfBdCATzEsKGXzsLo227eA2WCaMpcXWNAKAQX30
MiwQr/ZtsJ/DcDmnogrfXkVrgABOp3c1eBmGXFP1obMZ+HGyOqijYwa6N4d3GZCFNwB00w6Rxb5j
a7T/dNNWkXOlpDhdl07NfcFekpBz/DVAxxpPAvvyqUQsWNg2ZUQ3Aj4njNC9Ws6FXta8ijUVLcPq
1fGdZLiL5HJk2HrbadendOK7nH5UL6JQj5x3lrgVWVBOKnT9OgJlEzzg1y1eYIIBEDN6l44eAGzQ
yh5lKoxB/zuBVGsxTaLNGUUOTvGBdP1PlWunpohPfUlAh/ALfXlN9UDO77CxOft9yQhyvEbZKNgn
AFj62YVr9o7S9LWXcJIwM1QHQTCeFR4fKNgGWrSdbQNjwus3YEqyb8ayFI7PSZS+mlzpCffYwHV2
sGclSASSNbd6ruthUOAbmzmdAiRXdnicmcwGk6uVwdDEnRvpgg4PgSROUE1lJ/C7dcEvRkXCnZDZ
o0OsIwms4llSLeN1fVZOlWwsXbMkQfeHzHxytT1cxFD+smzuyu+8NLH5LFwIaMV8F5bECbhnsuil
w2Tdb/PRMpAEMTG5DiS8D+VJy+WR9S9fcYeDJ0/iAFp44CaWoaZVQ05fsZiwlqRI6GmF2QW5mgnX
xWIjcQEynApumovhx+fJDW5HXIdC1JbUSuFU1/1o145aQCN1DnWyGZ4/dqXmr+Z6BEwYrIwmLoCq
tlNNuqS8w+tafXifOLe6J7ojLQRLJgBPQS4RovXERpDSfYd2ykFys4yTWE5SEnSBPXmbS9WlAYdy
iZr1HqtGX5ele7lcg3N1mClWbguqCY7T7FzWbcNzQLqgetcotJKFil1uMyv6Y8Bs63bIwDyCRetK
ZA2Ydzq6eQ8DlPlv5+yx9ZRYwbKZHex3SXhWBxrBvO/eVbhgmv3uHe1fvPVxaOKLaai6SgGmBsU8
hBrU96aHa8VBWC6cWoqeEhC3cr6l43u44ILgNt7hRkbn2i8Ds3W2ZaRhks7yAJrbACxa2lhoMyEO
1HVvRjpI76H3IMdFEQb8GfB/A5PNuR+EljnSU9mHW162fgrl5S1MyDSgIhE2JC8DJcw7U3da8Rzf
eLJtYwfyjOUR65QWElfPYfi0nrOMNHS/HB8URBE6Y33PkG25DesfMif0UPRDWLoFuix/XNYkv8EP
dGih5wVD3lJChS+U74W8sIrYILBO92ZFtitmCDrvAvDpAHLu5a/t4yPyNPsAemd8vZkur/X1hu5Y
pxAAwLcmFCQMVjP7FtNYVy2VycewpTUGLNtr41q3DWjuhTPHGfXbJqTE+1vKkPyQLNf9knVogXgA
4V1L8UJtiIrJYNr8KDDBrW8UMITgrxSwKP3kGDqw1D5ZZVl22LhWY8lQQd+9yOfuBZ07Ck6Cn8mY
pGUuvq2iQgXFVehp1c5JMYHBwVzKPlhx4zV/CmuhtH35I/IN+Jv7pdgSkSADMCPz9kF3Vt8VwVCw
vBxVi0p7WEDJr3qSAQSs431gUc6XkjWqkCGjVZ57ReRFD5W5UThjR4EaHU7I2G5ShtkzW+e5Nfwe
hGhKQFpB930rlF0AhuTExVmjOt2Z7txDCShtjTNQWf/ZBWDXQ9hyI5HJFhnEXXy1xhvJSNbecUY9
XxnMGPU4dM2MgiOtq7a9S1+OWFTf+SuQBL+ZnE/Q6KFPxwkI5Eeso1W0j7ceOTnETB5kEtfYBDQs
wmCW+SzbONlQrWfF7ca5wVyR4QAyMM0+iI/zkOUAT49iK89y4ARmdwAZnPueV04z7yLhJQoHXq9k
VnZh/vafJgX4kWySJX26kZ8v9dBanidEkcCd3r1EmIloKt2h1MtuImnc3BKL49PpE9IUC0HaUlEV
QZBoTxTJRZbLuXaRsrYvKxZaA47ILsA7RCxV7CWcSjakhMVFppxvZZwmT8Y3++GSsPOXl6J8CHg0
lAf7XIT3UK/Wu/Jg65aztpEJtW+/AP4ptKvbTd3Cl/pdxt/gSkYhoX8WuYwzPdcsaUqI0cbwZSYX
JcSVLoebp/OPXpS+2VQfAJC20XxluKPK96hLoSI0kcFWmAiVRSlN9ExuAGoxoOEMOTY7Xl3+0lYR
7k1Qa6L9I7Ul1a//ZeQcUK30UQ9X0netnm2BYxl7sncoxikIzNuM752nC4Yo06f6JYSxumkm0vZJ
sEJSjg4h9A1Mxcw7zw1gSWtqettbx18EFj+r68NYMW0KqPWDHuG0Fi/z2JdYjDnonOxGkz0r3Fr2
hMAXls7tdjyYDWb21X8RCP/0QRwCWy5bDFWlRw9hJxcER5ozw4gw36VViaYlbFw9MLPy9ql0coOW
lblBk+3ec8NurSl51Himf3ocgM5I/w2CuTHq8kuoTP/98GiwpYXKZCg/RV7lEoGHgGVIfJHnGtIl
rVVf96sOFaXMFwXFkcgosZ5nIN2Nn4dy6NxLtGs3XQIH51Bu//aqbAFs1NLcOnjCZRRH+t/jP+wk
nSmMpBPrbf04zsiJui6+l7AUKU7pmTMFGPklB2wb2vNiIpGL8OX3FhxH4/m3W0ae5xeCZ0CSmdJH
DPoufoovJeWOkrqHwel+sxlNDiQTev01zQOvKndsESW5q8dH6swWk9oiZ3B4vumDW5MSVnjrp10S
xPQl6gSneryp4sNxOH/+eZcNx7FFZcjrJrsqTQWsKTlRBOvCq0bZFmlD8TYKqhTjozW09tfHQ9Tk
cZXMd9QzuTIO49v31L1J6vHqdNW4FPwcHsFiwyIZbq8xcchNHFEE9uB1ZnYy3j+f175KDSwm16TO
Av5S+HLlLa6y8f5+FRL4oXLS4cfSX4+fz0+ncrgihhLvxunPejzp1NQhpYzAaP689LO3zcwq/YFF
Euzw3/fY/Fxpr4UI0LcmvGZyunnyp+trdirqDZwsXN9kuGhGdJ4oqYtOoa8bi0o0o9wams1ojTn9
0TwXebClCvlL76Ye71jnlMpx78rIXQyNlbf3tiDEwFlknE42V+cHSk0cavIs/dwcw36yJtmIarb5
1W49KqnMc/L9e39DwpFXU45qfnLj5MaOynXoUtN/aF/Bk8+utxElK/vU87DhG41KWyAFPU5Gwelp
XttR/zoP0zkFtaimu43ONRV1/B7x6HSyC6/LSfF+tkad0/DYmw4oYzO1h3PYneJvRhs4d2vKBEHj
OE2XDwl1xX5lD1CoKZZYjCrDT46h/aOZXB/eFtfu+faIQHOC6YpOC0MzDfItea0pPlfhGVQWubEe
KcYK+DnMj1EHSNel5gzu4cMeIun4bmZdx8/9zay3oF0Ksd3nGzL1J1SXSsZn/n5JzNFuPS8W/vHt
4bl7+tkZh6OHx5y0M1p/DCkLzVqZQO3cDqlZdbV7sKhbQsPEyfPmF9UcY7qvztPg5qFHLKgYbdaT
LUWDKGiUgcrmG4qM0K1y+zTPhhSnacFUezF5ju35ejhBj80gRWaTgskmcDwEe/We487UKny385EH
O7qrp+PMDikxnT12Y8oXu9H6bXC9unl93r+BCK+v+n3f+PnNuvwKJB20CYg9p0uGz6dl2XPzbq8P
p/M+f+69kGXeC2YUKZoTeKmGWX9M9Inso2SWkw0+7G8osPdjlY0ppDan7tQN9Nx/D8dwPvEOL9vk
t/F8CpEmuVsfzZxt4iKuCU7EO2sIycm4Oo6Wr+RmscwX8b7r9T8O45wM5JtlaK/H9YFKSKyb1d2m
GS/IY6RP9fWvjuWf+v5hsrDRjtRmHcHAmFczKoqc8OYOFLvbO2NrevygiG18vimGVBfMh4fDdUPd
HAqumiH1h1fDpbfEwKHt6f5qdbel5hKlXsd7YjKU53WCnO2ilTmIqbtMIZh6iK9MOlZvDI/N3x6G
XWoHNT7VgkmYnxrnEUWU0k2cnfzzZGt6mwd0SGzdZL5jDeuXKizHyw8KvSX1iP6DxpmyHz6JHr77
y5xODvYwPj7JWfu5mnUKoMy+2r0C9l0Drw/rh+JqObZ+rsf97vA4oVNdZxxPjkc/HYweev7hF1WG
O9EiG9pUd7Yi1lTtBnb2jVFlfz2F9Oc2HUqvOm1hsd/A6Y3VFGTQsaQKj6aU1BHerMY0jXSeCxh9
0z4kiX2MHIpMRgMDM6Y36YkiWZTZWoQ9CoHdc39jO5TfutrfdqcO1Nehub2hClzzAkb00eu9pA8/
0cA/s5W/S79bg19uCRHXKQdiUpNB5PDfxr/bFuU2XXVP96sB6e5U/R26E6TRAmDsRB1ECrCd8vF+
hWocLrzB1Pg5+KYnyuek2csm+G0En/RxcahrN08ZgbMZ4YMf/NW1Td3Jsju0ulQhGG+oG7gdPlHN
qUxGu5ENNc395i58ESmHtm9yE+g4T0GEFvL+7S6kp2Oxb6yqtQnoQ0G96pRghj3tUNZsQOXw0bH0
8PLt+WB6gG5jDN3lmKrNeJULb0l+6+nsr+4P48FgWD26NOemgpmfX1My5kyUtbod+MUsrUb9cUoV
NaKZDY3lgy3JNfGqO94G2czp09Q2clggL70jFvMyAMCqqERKlUDKMlMYDm/lJjcC5sPC+tvdd80h
fQ6Ke6cJKaVdUWpy/G7cAMslVbRYBh5MJuTHiuBixfWYQ7zADLVJMWs0jZ/4pT23mEua/6xSGn58
c0Ptv7Bv8liNHuUDyGPB2/gcs9nttse9U2X7+/Xjfp7Tg+T5/EpnAa6wiI+PmOnYRUM8hyWDei5+
nqd7Kk5MBpP1jU240L47efu7w+3+3n4DwYcpe9O52iaj7C55vkl/NT/+LYjtFgn40zOiIAkVJwbQ
7Mngbm3G3+Z/se7luxUFaO6BLij1HtD7CAfpjJiNKkpoApoLsz/HixcAbZgKOEeiq9pBC83jL90V
DqRVYvdE0lUDD74JPJPbwxT+HcHfEgJGAvBM/iMISToVFOPct4GHGXFL/urwg8EYnvG5OAfPhem0
ziye4Wr2PzOavPX+rQg8ssytH7KlBchcyFuChDoMffGLjbTz82dRqMTC7D0oWO9OOxPBW4TrQdYF
POWFQk5cXhduL+rnWQFDudP5tA+vlWppfEgRLTnZQlCEdwhxX8zaeAEkyDPQvyIT+l9oPK8Q0KA0
e7S4MWMhLfKZhLfbUGDFyJD7nkeDd8ixxDPkizY/LsiU3JTNf44KxgaeMXw3RZeR71yFuACHKWoK
341eZvh9MD4VbpIfJng7vxPLYf9ggRfyIeqjIXEF+h7eVnenkFqcMZMHsWQf7IMzNc5b6ugicrz0
NZ3LgQIcgQYo8uEFVhE4fQaM7Q6G/4OAia8LJz6B3wvyXALZNvEpFkyrAJ0VZMD8AkwRGS2o2fIH
eR0INRlmIKVL3s4/Lh+X61hTnzcazKDuXg6gAF4D8rv5qN6FKyyJBRqcqPNwinVQ/dAFpPkvggC4
MBNUfEGokxZCXvIhfe0CSgioEBQlVpQcd9FaFjjquOn4ru7D5V152dAj3y/hDbEOBF0IENazzuzo
wyvAgway5Y4lQMhJOh486OOkIoC1ixsjaN0hUwlv2B7rrZJyk6AiiqPwiQchJE+qO5hFvXf4CLir
OLgidl6c38v/cpzd4ODtcHYvD8FU9egwpwLGHRF/AnpCTgRi0vuAvaJQHh5s68P+WzpcAnV/SQeH
Ygak5DkUS/tkpq33Ve9YLA5HzMYzZHTqBr53AZzEThQ2KGQXH+tZu0ig8gUxrOLFry6Q6IZNCH95
2j3g3QjJ1VfEeQHPotSiT/yMSlaKTtmxqOFWy1gTOy73ba8L+bcDMABcKAKQ4veYg7EhEg+LXvzf
jBAG0Amg+OX+dx5hqPAQyp8Tg9Vn9KllXBPk16QL4RL6Lihxz6QKs9fP5SE6lNamIHb91sK6AI8Q
Eo+y+o4GUyqo7GwMiSAQpdX8XuIzml8KLQsxo2k2a0j0WBFqXfZW+bqO8tcsOnx0Xs7vBotZOyib
YuayEg88F3Nl9dqhLZSI8bBYQQ5E2Wh+XKB2iUFR6PBRQCEEZwgKFydDSwHZB4x1oY+TGcCSoOEF
WQGLVz3Xre959kwL5jtY4QusGQ3y2xr5lFfZ3+/+WyMS4JRaBMPNgaSSeC97XDSsnAJKUBbsR2Pc
9VzoC4V20t3gQRtatxm2jaJq4hwq+CR8CPXY4rNT2r/5MGQ2AUksXPKFkbcNaaHC2u+CmAAJAL59
A5Z8LsiEbaarUvYmKdF0Xjf/tA5Xa7Le08P+eC+d0Lz3Mq8f1JAzRWODN+gTVyIkJvz5EkO0gjoW
vbYfRSvYqgLm9L9kzR7JakKKTL0unQDKQNDUf7EY6T9pv3/vW8P9m4Gq0Q8cW+H3gTn4lDu3WTdO
Y68ZvagWYp+KDJMooi51VU67O0LuSQeIWMpc3DT9DO4MOo7wRHFpqZxuvP8Qg/LyXOF1JckoQs4r
kEn1SQqEEa8XNii80ISWYvHI4Pyt4fZRgaZl+e1v6is4eFfKsoB75m3hvEMZnYpkLaL2hWslEqkJ
2coB2JfuES9L0lyqgODZi/bKnpppbMEL2izeIXsQw5TPXULVpTd4aILt2Aq2zztW15ZQq2KX/Xcn
tp+77VEzjqxjivN4EQsS3008CEQ2B3oQtQoalf7HYORvvabZo7OfLxBbr2keYW+hubX//j2FpKD+
HSZgDtuEaBUMok7lnyuwKo6nRbNqwwQAQa0AFTkAgR9qVmWWyWJZf0j2ioV6gDzQazOBJKN37zKA
FP9RDpCsGewaEjckJRRQqI2xmDg0w8AIqt/bMEN/JnOPbCJEtCwaWUaXIIPm/MI/ECBOeVMtBH1E
BlMuGF1r4cKhqI5js6VV5NME0+gMecKB16isGKgOWlVaSWJ1XCxJMTz0yvZDDIV+QIIJKHOvPcGZ
dZZPZZBhYrZGZxpZ7xc6M2TmdmUqJ0m2p9mC90qkuiSs6LdsLlltl3Nsov6NLNUu6ZiQNEQqYfle
Uq/gSNDNZZriYV9e1Jcw4aY9fi47RDxqXVECvUORAr0nsq0Wv07C3WDQ1rteS+mPQEpKD66rklFS
enm18PkCoxBGJylUqqvNppzXK88m8cvhqpRik1MMlC/IZFQfBGrHC5DfTY/aZHpczijiDHeEvau/
MSanPRTp6lo3UH/bvJJzJh1D3+JI3A6Nm916/rD5gI7KxXEQw1fqDEwZhDTXoHOLFKvBy8Bdzzn5
6qeI4stQKU51e1KdqPtBeXh6dIKp5BGmv1LXdFyKVLSD0C3DBsb6e71cnjKIdEyZw0QZ5DUk8wY6
FZoDu1hv6bXlXAM4fqy51ZeRtkKGfqGcXgfX2zrR9pGxaaDcYRYR73LHIP6tRus5OJJJniV3XnfN
jI8MTn0tWJ3JUEclu3MznOk6LhPbZ1C76QaqKCdlLj86kGbE31VmntaL9b5sz8tgK5pTaKSXQ14u
SY6OBtbeZMKjc1aB887VX+Qu5OI93oHOpaUiLnQeZSyFy/pczkn4Y+9psWttL5HX0HP0bS1a3SI9
uzwklHVqvabDiXIE86glVW0icY1I2uN1jV0LXltMTCWOqOWs8WpCNArdcZ2AeuUfOnj/POrdSAFw
rRhgbF19WWMTiYktDCnqavGScxhFzGTAyQXKpyJaSTzoVR1Wt3VwpU/skQFae9xeOsjwgp4yFH1O
+5qRi4els3B8CQfJC/2pkTOKlKRK+WMFYU/taPG5lLUoIbSKDlJbEoYnzFN9QMpJkmnDCJWmqHD1
RUBtGKVUOvUEeJd7B0zHkS6M8wHt3uKSRCwOhavqya6V5ESuYau2VyZxxJETTsgHN9PTu/I0FRCX
6FzMrCuJwk0xXLLNoDoodighvHgQ8QHGgoHfKTm+oEY+r9c+zYkQ4eKEy4CG0PUuDrnYDYpM6qL1
bPEgC/pCVtg8ix8hpbCPLybdrmUX9DH05A9g7D3I0Ls8OqR8FiDTBVElGYPEwPwTeRfZmwgPysNQ
UEpmZNX+lrmpvxQCa7m7KRwPRbMqqMjyvfnB28Z0wTWnryZ/Ee/CNNtPMvBYGMTt352fFy9ddurl
RDJ2enPMHbn1vNbzLAJuTgmX+JKT0+GK5KXTPQ00QKNXTExRMY08eZO3Q7yO8bdqkE/XP86BQR1y
+UJGpLty4Mr0qK2hyBdYwZrGTpju+JC+2vJBaHQj7wTo1GBhASFMZSK3nPxnCnxfify//SAptp07
6cc17MX/R9l5LbeRLFv0ixABNGy/Eh4kQG9fECRFeO/Br79rVUnnzNFMjOIGQyIJAm2qq7Iyd+7c
6dMKZJE3wh9+y9Ljnqfpg5VPkUKq8egl9mIu8XL4nOPhc3Cmm9OAyfhmutm57AkK3bDp8uZPoO/N
i592wniN1vpyS/c+fuqQrdjlezyS27YkyvibFwcs5wvOM6/Rw3NtA4O0mMl28egk+Pf5IH+9+XSl
ehpWII6B93X4ZNbGhLfn8+hM12sP6htHwkDNMrKFL4R04eSR2OMx9ywgj1HqCqSk3ATOReTenJtb
TuSjE0baNYwdI8hDyuvlGMYtd09SolPhLwFzcfQYQ1Xr9XaYIw/ZHk/SD84vh445Dwk4CS/HyS2T
5c0BYE152kM4kQ/G9RDjTtbZHraxVxD/zzapveccMAGagaXp7RpA0byEdm7cPb+0YAj43D14XNka
aOszMF6R44mRe2AbdoPtuN2yT3GEUMehxYkkU3oaQdM8hG1zdMPO2mHjKYARhUR75nre8xAFdtoM
zk+hM75zg9aGRsOsjecIlGvPrtbnC6yRlnHSLt/jR9xrniu32mysJvOWfc+3azo14nEzAK9zP+Bb
gcOcO5HTWrod9jL3eD7/tba+qw/qmIMPUOmMIedUOpt2+jLHkdlRAaw/4Mahj9Dts/OObvIQSA/X
1i6d6BqG66/7v2hkv9C64EX4BnAzx/TLBLraf+2nteIzjL0OpX1vgcJnmN6HymmdU6xwsgSFoJ6y
1UI7AbPxt9Ul5S6t5IchvJRQWBe1wkNChGU5WkIcQZYeK7Q2DYfp8OFbv4DlwtDJZ4LXFmaLRlJD
KBgJY2ZI4cXx0hoG/9FW6kvuQIbKBr9mvJp59R1j6HVzOzYjFFFLiOrWsBCkHOU7W2J9KZ5Lvq+v
lu0ZrNZTffuAZArvtaw10xyhwjNqJdCRQo1Le3yTaY5vpCutrzIkkXKdPakTICdLUKhYv4IPeTtt
W9Ge3uY6/Wv6eDyNemVe8x+IGbBB8TYDqfZIecsU4G7arlxvr2YDsTWDJ2pkON4MTMkw+8TlybjI
d4ac1hOXm/1rAy3BiE0ItIyoTvBfhc9ENuRMUndE1VfujU6AjyHiItQS7hNHkSRabu4GHiHCZuJZ
i/cFvU56QlkWCVoSuGvuuvPrpLVpLhvb63N7QaeRMuF+4XpVJ0U9pIgp8+R5x1dydC0iEhwx8BNp
iWxKsR1iP14FWrxKH+FNUsBm6Md7ueJfVUlCkCI3vo+WVp0DZFWrmfoNwLvL010f3KYAcsRvTCYA
TT4v19QyuOx90h7BbErak+eE0DOeX3DQo6/qN3sYUZmnQyeBHeWlWYyQax4ohPIg1tXm3wQHY6Xd
vjEbFGqyc32HWOn0yqIGSFdgp5I//UyZRoOgqTz6SMjyFukHDbYqGBVBUOPgQ2f54tHEmCLn17MM
22UejpBVqGThZv3ucePxHR6BLn87dE63ckyNpdN3/+Kjdoi+m/MXz0T5Rft/B9578rPxjAltirgU
CcCe4tcFGk4zjq8OiK/6V1FdCWSOnM/UU/n6AeTNWxUAKtTKj7Jyv+8mz6X2jIC8WC8hRPOEos/j
opXkwXzXL37aAB9FWTi0snlJ799sX0+3u47YKsd+LTx8oWLNH7QbQICU80u51ZYkbUi52JJ+g9rn
74tF4LFVrobdcg+aWyDGXZbvAk8LlpYE5vFjciOVOJTMjbuldtorYJxKN5vL0n84xoWbtBf5xgkV
4fC0gBnvxl34j2lv3JWFHCFnmF6hrrJCvUeEhvKtbFfWFbGJbvB6oBsZ91zRU2lxh1fds+g7ZenI
EFm4OE96RcNnaJjwS3WEDeIImOWY1AzRsM7U2mSgFJberL8IMO0Gt9roxmoBg0Fdm/GTjrF7optJ
5bZPkRHNl+BwTiFqQxXEygYj0LPC9ICqRL/l446QtqZgDK4eGWrcOabChZR5ctm4LCUD+th8Djz6
luIzcN+lcae9TE8um2w2pSimS6hpsex0DF0bkuH8YgNdzpJGaCxSzWDWaY8KtaOljH5t4KVsWrsy
v3pyH/qElbtpjT72sAPi6xyhtqRLdFvxD8FiD+aBPTQ6GT8k2ENM57tHXPHIpKl7fNvTxf1o2lW4
Avl8in0sNCg+m2+xpV7UDZlBwcs//0T9IFhKcdcczts7jK9o8JYpHA2VOYdgOaCQaxktVo940hTk
d81nqDMIHEHPL8tuyBEsFYhyCFalmRrIhvZENl7LtlbN7Id1Pm5QHkOjHqHtmJ9xKZ4w0d9N9UAE
xcmDsPIXg1yT591MBps2mG1YtJlHTPpbXKjR5AFrO6poZtSdPIt28ZMwriqSkWe+kaq9EbSXi/jd
mqDvYjUU2aeP/onxc1Qte5LHeAC6t1jKiv5ZY3NvjbCV0FIS4Q6RoMq1yJHWU8Z3AlJs68H9Hakr
XAor5CGsPPVBGkPRivUtBMEGkQHiIBqPAfGhgXsGshOcNENNA65S/TaF24u0BB2K3LmXVIjS6o9o
ZdS83IBZWQejrxPv0ehVlGJMWC7Sosezai97JirG3DP6ql9OgCkXVYLanG9skfRiOIYU05e5P+/c
5+zWq9Fzr4hWyNlVqX0tPpzhzuzzq4NkncLh16Qddp2PztPZc+nhHObuOQ/2GZdHhUMEOinTOFY4
xNoKl46v+P38Ovpw9ruvWUPhT4WHfgNhYbMkjyxtds/1J7o2vclzzGJREGyiztzf+GHRg9gyvhnf
kBZkwJDGhM1b7FA5a8HGkXuKJj7HfMGcv0z55OiOsoiOwgBpx1LE7YPz1Qyj0iLg/BEzlwFqks30
nWk25QyCPwMIy+QOmgIFXKwMgxc3M2uJpu3JkwPpzm/Vr1UkXOpn+qa3g7/z5v9+mQx0m4xArz/r
wzgCjnfpwbF2pMwSWcH3TTWfrNh87XBPz1Vqog6YSoAts7lCKGVqxvSqRU5EfcS5ZmCRu2XwxYXJ
xeJAlpT2WVG6LVCl+BF94ZiKIBIBZgE5CNCGYURAeXoJwZ8iDXyKozvp1HBy0v0KADwXilVXph4K
RBlORp1wJZZEQ2PoQpo7cE6pH2bfMHAePjvxzwJFaAsojaMKgumzHPmJKLnjKyeMsMU71Ah9YHHg
IDss+uIOEszl1jlzUfm562FwqfSX7RyNcPLqG/xyI/B7/4dTH3EPYHyTX9/1UWv7sLyRcm9lqoW1
usB+70PtTRoFnrMudXx9827VVZTUcaHC8EU4L9hRH+v0ygkcUwDap+ASMql1CYoqioSErOVhbsBa
He+R9Yjdlh2tHgFyTo3ze2Q3m1x0Ue8oEhYHPUFdyMHeRFTFP7mk+83JTWHg95iHPCFvtL873Uc5
MYM/H/iKAoaUWbRmeBlM0s1+eQkxE+kAm5E/qXHU/b5A6BtTqFSC5hBhUnQTmIx+fNoxcDKTP53W
jJROdEkcd3IffmLZhEXJhuyt7ai88hyBX+Vzw2Nhx3Cqu2z6CxKWJYbGpIh2QLfSYfpu0rReKSu3
VDdWi/w0CZTw88l+K+4eoTjuJeb7XWJHXDbL/d37OfaeLD1xR3OEyNEnorGus81gfqVZMLWHj/ji
RlKiJqz0Gi/Ov6GPRMCA958SEeWoXvol2LJonkNhu5mWeeOA5E/C/jZBEIsg6tVIyulD+7+e7O/v
ujYl38y8/awZNKfr5XGXXZKuMChSLjmSAPrtKKUybhderJO26EOVIHh7tKtbQYSw6hHH+o6MXpib
Vi4cer6Hs19VKBPxpxKBXUpgU7b6781BNtbSOsXKEyseRq0lt1QkZVv5qS00I1nkzTiUVlvoFyvd
EqdxcAxezp9F5robfawuU/DJ8JJ2okx+4jhKQYgSDelygTjBJh3PHx+Wdk/r6Ff8jquOMAfE7frk
jNPu4/EP8Z9P0p9NZBb5qJefNGhKXp+0vOlTD++EeDVtFrgwz8ujHZNq05GJB9IGT/HkzaHH6UH/
kndr4pwoHvSmgCaDFA49DR+PhXJ+OdgafD8W+RuHgSU9ME44ZNFr5D7NkTOVlNPyj3AcoV1SjXdA
leZMv1EO4E3E9J+jOiTIkWNyCsWaE+JlCJkFOpESpPtk6CTMk0h/iHUCCH5I1YeW2zxeL9WL4mZ5
snRUZH4bz+/qsWQhhtt6dJYmrN4dsVjOqafF6HAJrhwf6y/P6fiJ+pZxkv/iCEFYi4/X7W55deJu
PfJmoGJFNoyyi8a91aPOr3yfZ7UA8VD3nAbwTA+4soyGH+ex3YZSC36K1B0EwjbMlLilajf9fL4z
V1aMwQvbKA/JjdivE2ZYM11it2a14UFGj9Kq8ZQqchDeUAdh9VzEOEVRiBnAUJMuMidhnznfCU+D
3IGxLl6EpsEKd3wTzBO+pHAapBEckvbfvMuKs5T3WsInfcX/z5RpFNtjGF4rlidyW3jCOggxJnb+
bkNE622P29QJKPMR0QvHNyaAv5sj4vYYDRgP7IkLCZBxok0NO+nj/PUnp9d3qPvEs3g3LSzyYvSq
rUQrLgQYG2ysoSG7G4U57HOP0IVCkBjroTS5MVRQ387NdEQ98gFbvSSUMlxQGyATlVcMXYVKXNwJ
JqVYLWBQqIHm8tAw4LReqi5diEdi4BMstAG2c2z0rPVNHvxdyMTPjcEUvDHnoSta1S9ujNW1fWEW
xtBDW+FQet/7T78vBgyiC3UeJO5ECXTJ5hTkOn/2jUxXCsw3RjXFfRJ+kUklTVNMgMiO+eSS0ULw
nDBoulnGVvMv34tTyuajsfC6LJN1/jmLZbrQRvZTwTu3eHP+y6u6KXuvEj8U+Rp+pFkLZ1oQrcQ9
qnDjvs4+z9LXPDr1qfzzIAq/5DqscUL/fmP0XHjVSxYI2L64Lwzb2etscGjwj38wzO1I1AGHYBNU
Rknnx936wAnS8CBiCEz3S/QYhqBNyuzp/Fq37NT0dooMlmbAn51PLum4cF2PmhEH+JfBOJ2huvjh
6PQKoKV4zzLMmHY93XjArukFm3K7RH1wHI9muZtwIJgyoIs+E8vZy3WeVEfvWofecQEj5QZnz4TI
KErwuPqNyUcFSsoW3t+Mang+9mX44f0nbYAe5kSUvVny0A09p5D4NNQatH6L75xA/ZNsa9Qx0Bx1
3FeppOSuc7xDVCSGdXrSY+P46Vd0dYBAqHbb4Kh4rTHypiydgv7JwG0EFlWfCS5wwu78Juzgw/ah
x60pIkUu+whBOZEEfcNUYBdyujqu5aaUujzj7BM9f5bfcs3KxeodWeVVK7OpjpY1qMnfvVxvd3m6
PDyPartptfixP9bnt4XqUl4ygd7TpLpvISjR+B7sk4vx5zJtzK/P2YvvjOI8+x20zPF75mV+t19X
1097omed+RWxAh0Miw3ZL/nAfcEFRNLSGjxDi1AWT69najDnF5k7GM/LL65m2qXYIN+vFst0Pb8o
z9vfAEBj1DjHd0mP/Bre8q52Ol5852gY1RqXb4fbKtVruXsyJXVLxMyrnUlaxMSmGcz8AwXGMGJj
HsWsi/j2DDuu0OISvGBz8a5DBWjQoDCNICHTIOFaJmlJevHORFsu1PdGDTPzB/AtyAEtrhiAOskM
cubGJgpbmfgRRSffReth6tZM4KikG/IeV7l29q1khVmpK2s2JnRJ/5onNj8l2FWCjmGQU7ndXZXh
TSjWIY3EDItpXiS4BuZv3Dn6qJ72u5YxC5UJXGXJs6whKFnO7OcU9Sg0T40X1S4i4cEIywsiedKl
tpZ0OtK+5vUMmtyVjp082T75HTFv7N9K9fGHylwlEt5kBwm3jAEM+zyvafpwfnPZ3kSF23Fjk11j
usdYrSCjsemMiHMiqZtIETCRXDGF8SARQrHYMSwqB8AEzOwqpUbbDJXHM2XNq9ycCbed+bPbzKVp
X7N0CuJfFK+VBCnf8wwrt6ugjrjsCU4UCEIm1+Uy4g8qdxiDYN26FJ0SklwWbgxMNiCdw6AHm7+b
AnC6ZscdRW2MDOddA74YByIi4TH8CrKLQGjTduFTCEqPuI9TiMOM1ulAH/L0ZCDnn0Lm4+GM126r
bGQ+8erl8006ZwyJsp+zegmPXhEMjai7l5BEEYDQDdUgB6zqy+8xroHeyanZ0Y6NGOtHdJlNEJxD
G16oldicxoAnBjTu+SLPcbOofFpPqgPnZcatQxvuxlS69rUipMNC2JjLvHrqoAjFx9kU0nrlZsqI
0ORZM1tqM5IGXuJaK0axzBUbd5pA8PpB8tk9NV8Z7LunmKM9drvCGZPdbEQi9qPlNNA+XS4LxH5+
iYg5/qj5gYGBI90dHrLMoqQu/6bYcCoqadVv5qTX89OJVCQz1AlXIGso00LKSayn591+Oka8wsOS
aPONSIkRwYgLUOW9PPPz+PQtNaYCQwkwbVA41mZzTtVvchLOCtbBKRXpkxslq8b3GhUXwcQqnQMQ
hZcmRhgBEoETwQpbdWMsWWR0Lo9MsUCYcnbzqqSJ+A+lAoyCVs05PoHSYQpbBqPaUqaxTySvfaWE
EpA/+dquQQ7cD5AyfvE0skq0BrBe3nOfEVhhyfFmKWGarpgb1xIIfruiR0GSx0y2h3UZmqzWNMZ0
MLblUzvhkvRzGhbhmhUL2BGRTiUA6RGHMGJc0tD9YROJHB6uwPsRM9wT3qtQc7iPco0lTAWjVlsR
389BAZb8TGU2x/XT2LtrkSjJQnKARCfpEMr5OCbnVG382IlDEgcM5k9MDzOKkm2kj2kA+R4zyO2D
kJW3rJb3tk4SAPtKpsANgOqM9v5iVs2QnEd8QDkNdxH3EYqSA0FEZgeCdd0QHZAmnXXhJXcVpMug
NJK+ylJWPUONuRExgsqYDqHniwOUfqafmU9l2Q5X56cciVumMTMbXUf+dzKnL+wzgM2Khs97hyu/
R4jFoRQB9vcdE5Ck+sDUdL8JkcuPKnHkU4j/nCI8607u07ET5MmzqPLU1G5vC/VzN/O850SetKw6
a4UJjfUmWcKlBlCZmeys9rPiQYpUuITG4WcvxQsKBL8Sn92++4DCkgADxDFoVwbuBi4Z/8UHl36K
ELqAgAvd/8Cqw5bEpAKzdjdykzWF71we9g5sFx7GhXxkfggOfbfoONDQeojIxdSLUZBevbo1mh+9
KEPSLZLAMWYnMke7KOIkS7AZATSNnH/VSurbGo7qoh7xXY0xKQHxF/WPtM+KRkcAw8zOzRQYycA3
S1oQQh/mMtdMHjxi4SEYxAcTpfLyza0a/kSXflWfv/RJFnkQc7MUFs9SjKfIrJbcICImQHY4tbqR
MdOmK7mnbLaudLe3Lgw5osYsYI/+H3HIFJO8a02eDUGk+bo3iLZk3gme7pcoQAkdmp8zn+d1qSwn
HLFNAbLMdrofsavh7M4bo46Or+7vuUVpJt+QVzuicRiYApMLqFKKwsCGKtWHzzhtG3g4sGr4X1ZJ
dJSUEzi2KAKtrtWRJtxOuboKyNSSTe7QWnx4O/yu532b42/f3K0eshhfEI1wS9vwsEBtXhhotZyf
KaRrHkAq5EEYcCh14pcVJioZFkHiE9gKyYsxnftRhlsVNGIv5cmiAs2EUcIrPufDwC3SjfLMZqij
77sRN+JRxVEJUWJ7hNI2PgC6l2JbcCYYkfgFaHBkfDQDR6q8oFjMYItNviSUjfhfToYvUsqQeZ28
UekUECMLZ3yc/R8+u10YD7+755qhcA6l+PYpuBslRWS0ebMwvplGxyUP/GRUKNvbzV5Eq/KiQrtB
gmOkErsiXcJBSEYMRJy8v4iCCSYADk6AP4+NzcD4wmhu1IsoAZElh+cogi/GuWN2aouqts3947x+
+jBciyLr4kaFINalb2MQFwAFrtRcjtGQAVjEXr2xOLYuxW0oYHF+/0IASg/zHanW8jd6IzYdiHg2
hTA1dKFUzcHO7B70+4g/WvoQAg8GswfiL/sCxOmj3OA32jvD1ukKgwYooVsX8H5+ChycLiWwahia
pEPdp7W7Tg1sMGCSWyeANZC3oNNERc+Yi85mq5ZlyOfjhXEtB9PMMEQ+n7QvKVqLF6MDy+qWdXzq
bgqjyk1h9eL3uIX/orRHEpoeuC7w8H09OHfwcPUPdL01iVE7z5/Z5Wrnqtxht0fzLXg++OC4QNhQ
7KdekXu0LwaWNLutO65G2q+ivj0OsyLNG8voCNq2JHnlLW2/pmDv8WvehKtkLDcUjr9E+vHSCg/e
eMmbLrdf4PbkhyPhafvIbu4vtpPwu6Pp/9uupXdFsk1KP+d5GCY/zT2N0PAh52l2Jpb4CSaJtWia
XX+CDOiusaYFG8wmYv+CmoxrwC0AQ/FA9yEWihLr/EQFGnq90cIbQ8cDaef9ScbPmAlviYRx86mI
dq/rO6LCZlpcUX7ZbAOoyIsQwRa64Fc3i0lvRG3TuZGAADnPo+XU5A5xb5lIH6cPsxpU2M+/CCtw
Rt1FlaEyqDk01gN3OWnkPiW3THOpPiP3VXyrMD9083yfnhXcTMJOKV26JbqKUplJ2pAkngcN80XD
chMltAnhec0vWWm5hwXS6rrRJnvy+KxZrsaczuhHqZOty3U7Q+wuUfLjLNT7O3D8BdcVJavoyKrc
jvnqfG19x6bMjQgC4ESwGrPEeRyIheLHdSn9MBOPk6nHSJLQeelHnM7D91hfIPFc5yj+xUm+HYTR
4Jo3184hUAvsoNQF6EXBWPkENVyiI5qN02144FogZ0xy75Zfxpoo11Tkbf/9OjYys9q5Aazurj4F
WY6BUYWQzmytbRtiWk5sGCEt9gJ1dxIatpG3i4o+aiLz20BzGyG9WPDmpMgFTFXrGRFpy7tGVSMu
fgLrA2hyZ0Haxz4Xts+QM6ZxrlzvDxcl0MAMiY8Ey61C5OhO2ea0uXr3lCahSy+ZJmloJ16chGL7
goj88XZ/JbCaR7g3qR352aLWeXv8AL1ujmOzevKUZTR+zT8liF1wbwQnPft8xMkeJ7yDpvcU14vj
bfJi2l499e/1i8xvGt5ZHspTeAGiuxaq1MRLtJD04pfsM90JqW6l++kV4S05AfSyGQYqC1/ON59r
HJ/0dFFg+QLzvfXREFTB8SefBRRaKDUuc/dCvoI44PzrALrnJqIrpLcFs60FKify10qA3YRqZTtp
LAxQRx/SPkDOuotW+i697FAkyp2nLP1iVxpauTslMaGjdyJlQNhagr41XbLZKu/E84J7qPshXGv+
nNzejYYqei/o3oKxGddKmcFUhuvcdvPYuN21xIhhK305XGUs9niwQiWdVQ2Wpk+VriY/aZ5egtgZ
K4eqjgcj3BymkpLn1unOgUMWtC23iynfKTL8IcVTHMyhU+rmmMQwTai4G78da6P3EfkaGwZtnpxH
odZwdLcOM2Pd1n/RRdoyNUrX5i5j/jLy0yTMxcKz4k8/GYRhV3VaSEPTXQXRrM0AnKmlZncWp6C8
Xx9WeEAmht/xMIFa3NR9ZUY9agmRu8oP8ebdpX5f2lM7UwE9JAIEREtQ3pxyyI0yhY9XKayKQ29h
r4swtYVenOLT18ldkWYNCeojLB4WCKvgCCGW1EKL/mcAf3nGZFnb9fJ8uIL36UcrqLIldDihpwnu
rUVtJl8tcqMtXaY96iQ4qjBqAX2XjRlMpTnsmSJiXIxtnprk2IdlfY3vRhYNoRt0ibeQby3M18Gb
sjLt02TuRapVGD/cLVeMReaTOzrIPKTN2Z0LOmksKENXazXk+3XgsCM+MtxZwFgoKLJs97US2UG9
rxFvFFSPIY8dDZy0kEn+8lXEDnra5EFva0385dZCM6kPBLOJIN3qBb+jD6ij58N3S9QLzHUOdecL
niMDqj3ct3eoBS649Vk992iezCz16i1WB06mF1l84F2z8MFYni6sFcwyhv6PTDzjuGnS75q0NL8/
Zy+NJvzAEqQavfhsS+X0SWdDNtL/J/XkctKZdBB58TnsurvuhFZLgPB8clLfdVfNxIrE+qaZfITo
pBtQtRN6Mf7gS4Ys/F+3/w0nuzR48bRotqNBn/KMFnxofH2+JKTxBzhkXUnQfPBx1VUx3EOEGsju
5FTN7mjUOa6NM9XZ+pHuyosCLZlbmeXVolQdr2rjBdJIc8hg06dMoXfc91ZfiNqs67ejzmZf48OD
UWc2HCy+0sklJ53dHnDrRoh3oVYw7/YBqCd0EK0LLcxQ9l49Lr4ytexzDXbAvoYsyOw2m7lkdp4z
l8PKxejYnS4usmDHqBehMjOuTafV0bG1RkxUsetPz7iGb0xH88b0nlHJfYzqi+qsWNsll8t5d1O4
2DyeKSJqJdkL3rUrVVvni3H/YTP/4CybY2tc48am6/qIo1/P593R9JJ7XFHZWqrO2TMpWlp1Mjfj
69nXsHHkom6LlafFoZW7Sabd9aJVqR7Q674Zr+oj2vuNDz/2F8PT1fy5VEciikBR9c8CwqlCLDjP
ISeduVLAUf9GZdA8Qmb8CcG1fLvQg9jeQ74k1Odkro4IEvFj5kqeqI1KkBPlI37U1wJ79DJ3YznP
L+FSuPE9Iq+epxo1kZ1jsaL1epMizLHEYbfm4Qz3dPysa0WEFg4F51T3Pr2yBifHB/2dVAGcV/oL
cDQoqeYByAu3KlvTJM9ejumEJfdZQdgMoRUl7XxXDB7Qi6VGhpsMh+a6H3x7cq55994Ut3BpsZAf
CJKWpIb3k+qxfHGm50WWs6y5WUVj6VOAFghf5CEYKIVZuXsMEUmJK17zeOUf6xYVT5eFOwfA7H/J
JAtvy91YMIDGLRdDMZLY1o9ZtQx3QyzM0gFaroVHwwXRyVZ1Dq/I5xWsHYNb9imNunFUM1dQC67y
N1x6r5+tnsp1T8Rbti0az79uL7GVZtT3nNx894TL4x9NHORvWU0lglaeoNXLCzcT4LX9pWn4WXfE
Qrk2J58GMfjjBypP/LVVvqEPxCVJqvJNRONsdjX5Qr/Uo3jgPjrQPero95d8ZCF2h87uMgTrljgI
ZdjegIpnJjmqUrwBMI9392RIrIFX+GHWtdmEOId6KwwRB/7ZbGISdFpGXV9yVH9Vk21bOfT9qPva
8rC8yzLPxoH99Vh5UsjeMZsyiAc7kXgzaImTJd8+vTrWMbA8M10Pr66UWMm2ZF74rkxj+Bze83Dm
k0tyN7CiUybuhj94KCq9CEOHz3+q0c6XlYj6mzxGSfWrUlpAV/E3kYDNOq3MlsXjEQks8WRp3Iur
PWXM4Hmx/NECHtNYEacWB421TZXHNWGwySihxR3azkbyBiDFhiID5oVMa4ls/6qMErSOcG/EUwl8
rEr0EAkx5ZYgy1ZRehv+k7I94VARjzYUOYMTG5hYlSlyKZZpemC/vQA3uDrTfGF3vcfNtEmeqJAa
FuIpcqyMOY+NQEHS49UbZusEMsIJC9uum69bsMGHNAWa0Oiq9kmnT78keQ879PcCMdEZ9eNiSBGf
McoQbQp5fGlhkI2AoNLiRRbgsnQfd3UcaFI8In6RbHEAs0AR1ZBZ2nCByHJ75xAa020IuYza9DCt
W8oCw5p0kyIM/i28GmDy3KcxV0hpirfH4Ewg3TLPGFga29mEctjZwcW1hZnehFdTpEMiwJNJnxzF
E2bbdTfwuMk+6agaeaePCn4IzRXIP+VxJc7GQGBrwPQvi16mKVk2ahTnB2WgOoMcpXjMSOnHHu7s
OVKCFVtoTFrZ8FMRlVNdiV+VSvsWKxUIfkd5zRJHJZYbmXrL4Swuawe8CtyUYfVMraZLNKgMQb8B
nHd6OtHMeXjTFu5ZuChqqR0vhwYSnmlU1yWYfQnw77HORYz2vwsfFP4uUqrswX/X1G+yB9nicDfN
rJCcMd5XtprcvI/tuwFWLh4AeE79nE9ZUuuJyEfCohMUR41p9EsD2tFLm9P+hcRlvGNcXpREIH39
+wWnf9fa/t8L/k3/BFW1zXF05IJh2iKTJZjlMIoL+GVg7xSLFkAYQxQrIcCXmzsC7FgTLIndFFFr
PrUWNYRuuPGfifFm5rNUdVKv72z2Gd9pACecw7pg8QUmidQT4vgYiKueUUH8LETH3+QcbRlZSSFE
fCOPViAAQMayI0/4T9IjlX80iUjJJXRTT3K5yu+tP5Lx+nzK7o4Y4wPGRdZ+FlFLJIPJe8Vb6+wH
o3m1gBoato7IbismGbsRAHI4BuHrI/cxDWBRSL4/CZj5sAldOwVAZ4Oa431CTCJZ/MgSEruInFAp
x2AIoT2TXvIG9zrB8dWtpt0knnjA898WINF/1Pf+R92Ov4zAb73nCv3Saj4tor1iCkoW+OZmcw90
w7Nx1bu8c2jBTBtbdqh/n4u5f5Zz+8vJvbi/yLmNMtNFPpNwcukCm5cNE9GGIU47cTIJCtQ5swco
2hRXvCiXEzUqifs+69DzD26Z/ce0NXzyL245pXryFmgIZCJDy5Gw/oLg+xBbL9XKf6KQIvJxI5Kk
PP5K+S376quTjzPfJRJEIEOooATcL8QBI6FVyl+kpsYXHwbLqmlNj1ViZd7gEknIJp1uYx7pBLBF
NRAbkwxyH7iNw6ICtPGUWuMbOlJpJYNLRWMtHRib49AWS0cOB/KH3kj0TPr1I97XkZliIOaHJTyZ
1hioGqsz8YcHVtJF+JsL8d8H9rtST2G+HKaTKesllBnn644+jjhOuJoAPqVY6j1qHz61y4at7uia
l11j/AybBYlvZL4B/SmXaa0Ib6UQ5J9ll6+boNikh2woKGDpIjLT7HqUoPSLU75uHh8Joq5tyLen
NaEoarYrAi5xXgqT6YEKLZFjPQnVFEziec3RDYRtxtS+Zw6cPDHjWSNYup6BLixZrjL8TUfJndah
iG1GIK7Rc8Y90WXhV4ElYvrqG5PtZ9btDaCff7dHbQFEB/APRCNmz2jwzvlwc3Eq/2TK6Mr5h2fz
WxeFw3FWPs/7a1TjeQxRwEKvLsE6bwc6VC4WkxQukOidoRQYlposHSOqHXIEp1cjMWMSoyT/LzRB
g2+mcMN+cT58FPZKtD5BsDqkB+CC5VuhQooH5iO2tEBbKbYrADfpiU8sH9bt0ov5LHERa0vP+9AW
a4WxFBM8TVoRC4abwso0R6AfZUL1F8t09lHAadR5HNKqJTe8WHwcX+1zDVZD5lafZtxcH0nvrkka
w9UhZQB5lsdoAhBGG1gI7J66UyADA2AfiNUC9MvW8ENjkmWsNCKOjP1FdCxCIGW/ECICJSciz7hQ
th47fFnSBioFhU2ZJYbx4d/X3z/LfFWyuVK+lCumdAv9X3tZ2Cb9zaiyOj7omHuBZqKiDIvp+vRT
EkIk3yQ/H4s9qE0AyO41K+0w5Aff9RWtWIbgDkxycyExVeJ+tAQB8t7+bD6S4t9FbHE+Kkh9pcVK
Wq4Ecba/2PvyarIop6ONjQ3Mgci+OfaYWkwXEFc2VyZSWO2xb5y2weu32sRUluwBM+AxhYrx/oo0
K9MGmmqfvwlNWm4geK97tfyPXqHIPS+kCOHtmXVkF15XrezqAgXXDP+trFsL4Yg7g/s6YPAH+UcI
LrGKUrMCKbrPBiHntgy1qosGvBuDSHf2ddyEdhWSoF7PmjQE+CANI7Xr+r6T0Kf53CA37N0Gy6e1
guCG9z0OKLWRypHF4iXCTSBtZs5EP1Eron0STJVCSxUILFesGLGvUiVIBGxJ4i8xulRQ0cV3CPjh
l4GnuItr2VBXFQGIQnuxEib4+NlPC6/QKDHDHhP0UAiiZdAY3IrQ7F6LSVWb9X1fqteK9CQwqVqq
b+hMs2ydXkO7Gw4HfMJmrF5Gno4evuOIYoYqIuIlXoOojxerN8Fq++MW9Q8d/orZQqFYQDs2h3L4
7ztUZTNOJuczUyzGrjvZiW/ER0w3cqxmhiMlx8Yu0Ssv49YZMKH58Oau4Sox8PNrTj+o0PqYwFBn
ziCTShoFFQKYTZSDWTsMTPe4G/RfNkQ/+2s3YvkEce8eNWkTZOj/7+YgCY2Bf9+OC8ViGfW/ggp6
vznzmfU5GY/X0+NDlF7xRmVxSSNFVwNtDWOlSNVxAErEJ+aXF+0lxB9ibUbDf9aDpZ/w8GBdFTrd
A9LHkHfAAvyi5xxKbfFLnbWY0Ta0yZPJN5cv0Sj+hBGSzOVGs4FfG22U/prcNnOec5pCOZ5G+2k9
rDy5ENAomOqG6JQNvVdotBG7OLucYx5Q3DzGES51P353eK4sqn2I4eSN3TCkiRzplWag4RqS+76l
tid/u9xXfUPIQIe0k/sJu4bFqjB9KAzDKTNnaFibhXecXJmA0AsXFdevWrxBIw8aez5Ua0301C2x
skGPiRygwOaZYFf2TYDHn0ed/LEaZIRovv5HXyz9u6I5T72Y5lI6PxZyaTC2fzGm6918Px/3F8eH
p32Vvk2PmxdHXhYe2eiqgYqBiYl2nVV9UhmcX2l1sgsF6REYKJBsMC0UB2fYPL4yMG6lIh9jEnLu
slBa2Gd3WMVDa4giNBmzIS1gtL84zCF/dvg4EA6F9QOdfvo1/7KqWhiF33jmMketDNSFyH3knvXn
cljCYFzfSLuHgxswUpOH8Q4pDPwmEwb6xAZFZgUydpOlBmrRBCMcEiEfCfRVqOSPX/6R0jWAhQA0
vAL4jxvjEf/xO4aSJ0dfMXFDEgj+6j49q/Yh0lcoR2VbvywuqpMmEGq5jYLz1FYKwT4+rFs0F6ER
+UPp+0KgTvg5Yn8aw+LDjOjl35f3PzXw5AlX8kkhqeRz2WL+N3BhMd2fhodJCqOW+DxbrcA0HfeG
dxJZN237b695JpDq6iu8u2UdSA9aJFYY2+oSlOstRWGBa23ECu8qOgV8Tr6Nze54rl233CLQm0FS
kc4EBi5Kjxxa7He+NUJgQmvmvsB8CGYrrfI7nWKqxadJPdeN1tAQdtnIf4n/0JaKvcreNps3ckMt
0Iw/xa7J71hGOU9rCP6jR0m+kksC1vGXFTBN9tP56pAd36Xb+jZ/m5n3q9/FQrWyvMscOjM6W2zh
P2zXFyV6Z2zmoIu0yCAAz/4YbqfVzLbY2Fdux+m4eupPmstS5w+P75+vrpzQ7z2Htx6cub9cXWG3
OqTHynlMCUVzO+6cp73coTmcPR0qt6dsvTzuVrjC8qlf/ffz5n+P0cKoIJCfLVYqxQpy+f/rJE6L
xUp/MTqN704NGiTRU372VSg2SoNz7/A8zlysv6atCkybq0lSL73S9+l0Nx7V6ShwM38db7vpF0uj
ML2g6U7pDpiebF/t3y8waMr/ddfyAvNYrgpPrVLO/o5DVxaF4bZf6o/uKknhojjbVouL7vJ4u/vO
XKxw3TagIYXW6o9dPH6Pj+Jp0wIt5mgCka/8pjKbnS3mxdJ8OL6bFe/WRNPrejJHHnV/XZk+ldNN
bb3p9ceTi4fO/HCoLuck/J09880fgujfAZdwGcUE5zefL+XLhd98+PF5PdotR9x9AkuOGcHUWEHw
St83lcpFBlJK9g8nzP3TjZfTpFRiyDnf760vVvgO/dIpP7ybDFEp+Z7cHCqLy3RNAHaq1BeF92X2
QEMH6nqKuWoO1tjxvj87PQ/nMN8naXu4/W7+fyeAzgrNBvLo+OeTcnBr/rIyFmmy+96vFsO7Nc0i
joPsqrffkOdsbgqL2tVuU00PfxqCvw26Z6xki2W0kXEMfx+CfHE9Pg3n8+HdGd2Mxe158pSpPJcm
vel8ejFHz+0MpWtZ32Y6+e3j/IgwBkm7/oRy5O0Xqnvfay5z9Idgjgn3j+FQIaWdR6XIFl75LWJP
Z9/T5SlbEP4yDifzAokseFVAGoY+ZexxJRDLEv4WHTk9sygrqtuW0N4FolZ2ECsbVAEwqtKY65RB
8wp7Mp1V8QLEnlGTwBPIvpp1MXLRKzA1QNoPX2j0jHL45NlazT0hjIHIZkBSRffIbEAW5AoOBHJh
1qCbMRA4m34t4coN4RBck3S+hjvnVrOnnYbQAEBAh25vbDonGIojtKiVtleVwWhu10JqiK7TByI8
a94NupR3YFvrLuHkGG/pG8StqmgAhpAI9T+BB4rTYVAY9G6I1GJqZU52KmFPFPvQ4Vd3IupCRyw7
st2kreksq2/oKys2cGN9d84s1WVi4pv2lIvS69FtpcblEnw4EO5GZARjhLUkY6emHyKOPkWKyATE
cMfAy83klR5jRi+Am8yoJpUly4sD4DL7diNLqwO6y3B0sZJTy7LCMS6TwzVj+Hj+OM648SAOog6T
7vFiWCM+Nw9OGtJozloGqMtfJD6JwUQldGzMmkw/Rs0FqoXKcZp8RKMR7UUuVLAn/zB89kWBDT2f
Co3gSLyTdA3+VKjBI+y0Y+8Wp3pFu2ElWOTnlSlNFqop1zPvRwqWF4jBWCdpQkln0vwApDDKQfXe
rbaNnBSnj7CY/L1lG0ZcgYyckww+G0648S4zlOjZw0CcIkQXUl21jjcTZqfiZDECg8CJs27rS/NE
2WdZIuJqthRff5DFhX5BUleXjqT4JcwAMkAfOu2jt8PjAixwgWcJ2+h+CkXFT+tbjhv4kYZtjvVM
d88IWaHLFWAtQ+ULRr3xu5Bn8jYenJkxw+ciLqJ/szbcf3kyLNMQXMcKlC0pKNDaj9T01M/sNeR6
LsC4Qqg3EtAj9iIJ3xyM83M9mJk5zd0LTBWM8o3GztRPCruWHvuPZGlUflTgBR5m1LeWnaam9i9G
J7V8en8hgyGtNGFuSW5NgIw0HpKPLdExm4OyrBGbeTYTQF6GvwkfqshpkrdMvTt+5poRU79pjGKZ
Yj1SB/OomO95sEIXJBLBXMFfY/m+NcemUfufGRBZNS1ERhx0IG0GXQfbrrk8OLJ2omoxjqbnYHNH
oHmytoibZva28+iJRQTMyiYXn9M/IhmRbdv/DniGMYKyiDCGGoFhoESAIMR6TgsZYeoDsrgGqT+D
5VC/5a2rGV+goqc0GBPjYkwbm4fpHRlwoavalLFTQV7KebZOw5PwtLy8dZ3Z4+LHkCB+mqMGdHzm
uYmoeqNylgSdBYYFdvjCWcZV5lVxSfhSwEVzQIak9k2KwMECwLrdDIyHD4FVaFmKek3Jfa6J0dZH
N5KL0Z5VIiraRLKYZLOYIFf/YjOQh5oiWZAhRFAiQcAmIooAOkk12q4UUN8JF+cz4mzYNUpNnxni
mivA2a7hEP0RWYpmxBwFgVL/0UWRf6g8rj5lq/gBF1D4Dook+GMLZ02uJoyeCDDxSzRaZPQQLQ69
6sE2xRGc7gHSavZPsOqdhEIKCsE7MSmhqo/ZLrRNcuL8EgyIJiTAwO58qPpBkjuD5WuSYttq41Kb
+YbkZXh4RtBx1ntoT+WW4eyvUF2rJN3/EXZmTW1szRL9RYpQa2r1q4TQgAbAgDEvChsfNM+zfv1d
a287rj8fx3EQxiCkVqt7D1VZmVmRKJG92ygH9ATMJEiw2JKPsMCdRk6m6LEjJhtxlwKqNzcb8BXm
k5P6+KpAUJaDG41uzLHqZTXLwfjT59ZxHTcsz8RxrhWFy5rtOucMF6XS0avINdFdWqTTiryiDomB
kYI47UtAlKCpSMim26OB674Vc28fewLv7Q33TNAwfLgZcis0bNWkVjtnr7+TDvVCWTU5V+SHYBlr
Vl2ILTRYKPYo6v3EIxTHlSmv7tunvu2T9Wr1uvi5hJi46lwz+Q+Yequ79Cs+5EVTaF4LTapbE7gz
nCNIhwWM5NOBKT0ZkN4HfqDboByorF1tBL8UNmIn3YW57lyk2dIaDgtLCb9YA7l0rrTRdTydOjhg
ez/8MhhQ86EZlZ9FzaJAoh+e5RRd4qGx4DS9HDmOX2H2eK28r+q7NXkzrPAqcH/ffLvlu+ehFsBu
yKJzoTGB6206UGziKXJlWYVLnhtvzG3mr+UBHesog3oiCjw92B7jcH8KA0H664nPHWVKbh/u8LS+
CcHPtr1BG7tn3ayEQ3uW/z+JHItOOC2hYVIMonpQsW4ILB3KylC8WRqG8WKnBUPfSXP4OIMMaiPm
VCDW4p/3y6Wk8pbg0kjrkfsSB05pU6xNr8cwWtqBChON8Je8inJapKFcd4lxUVm1MJp28rGnOdq9
vj97Ybki6BbuHfVOMw/gw61aaHhYxrWjpon6rWxFrAUCldCijQsU/3ge4EjYnuPS4cn6oao97bD9
i2uhF9ahzrb64Cn6pdZ0/sr6EzgQwT6ebdahE+YmN8cNv8J+5DmsM9b66rMxvW+kFlhnX/ehaS8i
6p6SK6YsNc2WRLAs+gJEhEmo1MTxqVYjoqsgNLcHMoLYHEChhwoiFpywKFzCEHU6GWpvB6fHAo0Z
FGpEaahCayWaLlmhj0LXFgejFv1PQHC9V94J7nfHxxbEBOG+M5iFiXkGhVi09gTy/J1XcB5Ep4pU
FKhIcRFIjsNMc880CKw9MqAyf4nipZ/fiywGiltdFApUCQPmehuIRsuvKeRwWNTdI9SJ84dai+r7
Blsl9jJ0htmz4KTJiQ636heiUE3DFS1cpgQ1RgooZkKPCf0TXHvjqssFeap2Vv1C4/gp47QZ1mRO
yl2GzQsfLWqtRq0T5DIdIsUzA9rZ1GnwVaNdfGW65UfRMRMojQqq7WE72OVUAEsVPI7QKeXe9JWS
Fe4arBtUJFOIa27aG9xLFDdGULrE69RLktokdRloJDy42vGrfDSSoCpPCPq7Z4uknAPonaUvvUA9
o+xrcOik2im1C95bf3VPPEFwVWlBrWe5Lzb0JysFUlblfVOowX3GkylYHHqCQVX4lsrpuUOmQSYC
ZPttf+f75XoWnGb3fp/35/1pf/NDl+lH9Rnmiz8RYxK6cLaG6zHsUEyiusorpsbvSK6jpJzP9k+1
PR5c7yp1Rhc3zAwXThI3Sy+P07ge2va5xdjOQt2F647fj7d0rugmBBJOaafsjgCZFaN8qC0+3E6d
tili9njjfZV+iPH1Kpsd2UHWRdfl12WX4pCrnJuS8/aKTyG0SJe+hPAO9iEvgc/wEPeB0lueqW00
k4OnS2jPV9bOh8nscr2FceL0O9JahCiAN7LJCG1RqrT3sC0Ia6brh2/nTlB6WNNpDNpU08rgGUQd
xwZBe8dYBUvZ0k281w7+IJxBz1EiVVISo/QjadKEjr8sseHxfx2R9V9ek0gp7lGFIkNFV9nl3Yze
lRzwcFvbcAy/UHQiwKHERUVdnJ8A8osjW1MibaTCNMBRwnGp+CMWQf29cm+hjIzvmXdmUvrdO+45
SbDEHZaobILRGXkB07gyGB6wFEK2wJPQYX/ilJt03FZjai+6KBAjc2D6LNRxw7zEFa6V65sfr5rj
gaFuCQWSnzB95lkcNWq8GatnDlTB5KLa5griBGLVLtr6egIzBq6npcDGQDG71JVtTF+cqDOmrTrF
0pNFWGeFbd8NppR6ReskAyifuTvUFRCqLJTUpuBQZk9MepYf+ggahLoCSDvI344xqUOLgpefjFFX
NWsc+dvlV6mqKwyx1PGYCxvi6xGdPhc+uarFy2uyXUUQyyJMIhI0iXBEN/3i7Q4bgn1bduF8MOpM
iGkXLP2MKzxmor2L0WilWVbGT7y22jAGASGSVQ2ZIL6cBrhGHcZcmsdU1ZoQ2rlb+4ILfNI1Uihd
YXzjJSHSsGe7D/Zo5pk7ECErri+xh5Oz0Q1bagIdNrFz0sbccagKiRzxi3eOr1Y+jOsKvA75HClQ
UonRNGomb6AJ3GMzHGVl4X634WkhrQ8eMBimbJGSMSpZA2GC9Nbfcn05WM6N/CdGQXKt7RjrDPMF
1lxOAH27LR4yxvBRvsFjm3eXUVLimLE85rHmHFcHlZ8krlFzRT7DicCN/VpoXyg4eleiu3Pk0DLG
LnVrmLFXIkKh7vUDjR51YmCOHcoteUNyhnCjRcydNg+v49aQMqdWMnBAt0hVp4i2cdVj3O3apaBl
MrR3FUcTQh5Im+1GjtKLNUcD/gO2j0F1yCwpspBjfAVS41idfkUsxkBLWe+VKlms1tEmTzKNgueO
HPjUUvzyo5hmBc33MIkwz8wFBqqD24RBbohzUmgmXl9Xc2FDJHz4f7lelEg3qSRMepNecFPloTNS
44NJckMj01XTApTqsSrd3bnu3o7Va+BhBJTgjLu8zAxGyLNTtMi7+Y6uG9FAd3mpJ2/OCMEl3pQ1
0iEAD2PRxKmKWicAIMjh2xWfCSE0CULq1lwBfKMJi0m+yLR1r5t+3UHAEKbURneNxUahMWN079vL
7/5kwlJoXF5G2MQYqxgHO0fMHYzclHLIkTG1zbVM5TRfiqkc80EIhhAtoxOQbcVMcEIJnNm07mYD
NeHaZcSZF0xZTLOEYAz5oguDXAuDRd9k9G1NwxVzkzQBs5Bjsf9i/B/TDxuNJJ9G7HvCNQa1xXcn
/ah1hKtfaNC4HKvXQuPUX0Cs0+/r+JTcOJcJeJj37pWSl/2Msz6bXXvSivQ7eiZHG/EzU8IbTcCh
Ng6ARxWpokZjmHWYpgYkFo2VcztoEvSnDiEHZ1xGjTiq74ppi51Nt4yotfihFHD9VZMD50hkUjhr
1ME6Y2TdeZRVd9xXoedq6S10aLjOuuG54WRvxl1uiKcDYKKrjbvCtYwWFD8EfnXHUeEKEf5V+MSn
OJ5cY3924hw1s+VNemSo+7ncZgxkHLAnyUI88OTTdcb2hT7BkC+tN+ERxHVtx4fngvAM1zhZoeW3
dIezrauPT8eFjm03LG5P48+ezc/6+xQHbK+yrhqGeOhTueoT3TYAusXZhYmlJAlLa/duWOCit23k
nnWrd1c73R4/QkDHzwJEvhPiTLq91o0XdaVyvxb4V5hr9dctpUw0bm81kS5/Xz2WGoHPd/OTjmms
v38yY4iRfKxFOH5ioiTPUOhAmzJ7/jkehxATKuv6CFkVAzvXciAXCxScTLcnNdsREca94jcdStpa
0FEH+Me5G1k4Yb3lRqL3d43Qz0UwC4/HN1cKvR4JIGj1/bx7N/zgHgNXB6eAG1TBD0MaA5wfcs++
1IiDkfA+6boBLenN6xDgEipwZssQ1r42IZTwRIb3ArPguC4VEdYaPOhl4tgyqMCc5VnbE2/s+HPq
AMHL/3MMhoWjeDHeuWvub/yJvIWNx/GXe76mvPeSnuEBtNK9Q9NUUVJmDufv2DMM8e8GONjHiv4J
3xhmxCcGY2JcWl2ltx80TFkhkRd0Nb7xteUmoZY/yLY8fpTYcuabusaMzh8vH82MvZ5qy90rxBt1
VpUCa1aWAShhZ+3brboUZ313w53KQDdcHlBXLaoWt4usOTriRrthbyLXYFr7hzGxBhcs7bkKm2rQ
cmYMxaMARU5Xe640NuTgVGUaJHv+2wsfg341pIBwRfFGccFIIdQGkXRARJFKA2GV63xnW7UcNWnz
UYwlt9SIuHzaqzLZX7fz2nBw/eCDPEnUuTZo8MLq4vst2sOBoqFh+DCT7rClx9DEXPPV62P05rOM
8byAbs7GcrMx1KI8k+xAGud2jh6IPXbcGiN3SQKXX0S30pJhapZvohChT3GAXWuJ1m3cObHrLm6O
DzuOxekwEl1PvL7eC6TefmqOzicwuvRuqdox2JaeEZXZbsmuUA5Ubw7xI8LjrHMIEpIzfZkJJ4JZ
7hXZgVpqlTnH/v7xjFf0vl4lxDjcHx/kPSMQbsiDtqYikVyQ2p/GgVx+Qr4riUa0nlK9CJW7j9Fe
YMnSoo1P1pu/bXmpsYaFFf7fBKmuaL54pWWZK6pC8cugy6GUhXZxgyNRGqR/KX/QjWsKTj7HfcdK
lskVT+aJplpzegqv0f1CBLrLf1vD6JncWigQBlMvhGqmPe1ZUZmCrfim8V/GcYaPHE0dIP/8buIm
kOq7QKTk48Gphx7O+5WoGeXaVW1/+GbQxF+RI4IxGkBpFTSFa2SRIoUHChtpcDK2ip+L53j+OYSc
3nEk5ynaRg7bQ/fI8/gx425M61mb6pRPEYn1x6KnFK6zZCUljtGdyEuAXHgHWenQelDvCbbFa5DE
BgVu4Sr/82+V87Twp+68pawIxzC1qXb5N5Lh7JibnKrLoiykXKsEmHlB6EZ/sSVAHg/dgorREO41
oWbEEq/VXe4TsOYF870l0YTIoD9NSH9tNkr3LnJtjG4e6Eho6TVH90e3DFHJPABj1Cba6dXHxu0N
LU6zT0dydGVuRyBSgzBLNaTQ5OiGUjpqHt/lP5p0GASF3Af4atS3pyPnFUAFfTn13tSw0hoF/Nc5
eIFvJQhqjfbQ8RR8Y8E8T0G+PPBxWvdhdQ2Ed8Ne7DBpvCQyYaXIFprws/jC16eXG90Y4JlE2XQB
MHbbvVyI8ux9KcxrlzRbLsx4UQFQNYfzYDbATgLYwifHGv4VH74RganYlD4w264sTTt7XF5mu9ry
Sb85gYZKZ3qvlWER1o/4rF1ag4ML4ENusOXNRDcujQo434F9ugqbzBP0ZMBtPyqd0GbUpxU6Y+RA
wwehQ2PS4rshrCFi/DwhKeRKW1QWmKYXJIRjg1FQ1Fb5+6w2rUOUo0phbcGyppOtsmAhQI7HIPZr
69qAQvfAUpASTS8+g2HDvlN9YHnDeaPseRPEy0K9QfIccNO4mmYBKRUeFnq18i3DOOKqWaiFI+3+
RqFQ6/SGGmCLfq5WFbLXyKcIHfCq+kVOiHuLJNdF4J4jyKRxUOnDFrWLvvU+q/B8pO4FyvS4WQ0f
VrDXAW8rRs1gRWxzFDTN1+TRH+52DGzYe2+FN8eTFcXqGxA1gPX89bKtQyL42NO2kC6Bll4M+L1s
AddnBXTdm/6Ta+fvLrRzs+mb0iCWhd5EZwXWvCVMrQ6Nyu7mGCzMqITk7l0GTy1WGZZaK9/8xLK7
Z8mSFrlulu4sMa6hry5ueT5LJWsJa8xqj+baWzVtDvs+yPrJsoz42oV5iCQ6vVcQ7Z88FV/pX8MX
FASXR9crPeYurJxSMpV+D/u6bXxhwQ9rbu67Sz/Idy2Fx+BdNZcqthf4qB8o4+jgscaCIR5szSFY
hrl/NpBVPDzHcIebEckwhp1lFpURqJnwkJ0qzASRBnMLs88WvNUPlcCES3TIBeLY0ljQ5oTmSR7E
OUBmZ+PiAiUKkrHguCWtWadQZx5gHWCITxNWFLUT23OO5hkI1iwqjSnVQc/LGcOcL9SGONxSKe5S
fjlCI7sRXTnQopdaCFNfSZqoOGgKIidhP7F0BRD5Btg6hPSEvh76M2lTao+PUQsAcVIDEfVDnzrJ
gMLNK1QOOPZloMR0cGiYWc7bNg6O9J8JVThA+uTmOqan/aS2q4varz8FiyZQviMJW/U+pEtYloMH
xkwZkkfHzgXEoiGmuHaqAwM5TdY1+TfCzJNCW1fUWbcMftEBvRfP0FR32h9muG35EvsL6p1uGGzg
S04UUsTQoeV8V5kGj7Lznv/0cVs1i9/MayrkmVHws77D9zt0PDO0C8nRfB8NZ6b8R/Zyrj1Obxad
8l2wmaRnI0SkKzDliPaMQpeR+/x4gfJk0GTWRpM9Ho705BmDZ9gps2puXsS2zPYLIAIkVpy1GATO
2fTZOnzRKkm7R/1z0fyBQc3zGBSHtl4QYMSEzLauBNqzJzG+dS2pq46uvB87uEmKfEyeoTsdawts
x9NHLv6SHzhNoIo9vFuPT7rAtkbEaQYt0iQw5piWqKuZG75sdwlsKRlS9HEzSUxJEoE8v1v8D5Qq
QQ+OaQrJCQasxrPm9jYvODtwVP+pmfGszYHzXHHfXq9ffyKApoGl+cqSfk9Cx+vWSrKoNIPdl5j4
C6maARtrm+maJu9xhp8FU3YbOsbeLGK5KU0hDe9zPVOca2dPTwhyMUYZp8W7hiGiwsL8yWB4LbFf
4M62h1d6NjlA1eGvCMwdmKJeolwACc2+oLPwcx7bR+0JgwIM/Cm9lVBHMaudB8yR4JwH8FlRjADc
5tYeXsl/gisPByBJ4d1AteFhJSiAzJDz6vkDvFslWcjDtigAgDiShTtKbdyTiMe/H++UgToKvHoi
jiaGogr+HlVpZOCml8IJI47hoOBjAgYIYYh+i375dyYivtH52z2R7RJel1uo32G2B+mJOB0atttx
w7gXuxyQuxIZUpnXxnnmW+fb08+ekok0aCbwm+OMVn+S9ZhudlI63lG5Ekurcv9njIUKsAU3krt9
Zg6J2jlCrs1qN2KgoNpv3iUbpGh+rXsXp/01eVvz+SXm+ZZiGBQmGNSz3uVU32JjL69Nm4NqUwa7
QY5LqfGWkb/cthy+7XR3v8ETHCoBuyULcRlkTqdHhQFONMeziKPzEBFCh6oSR97BbdqERcM3d9ZG
mNATcBEQTBEyFJ7yn50AHXYOlJ/lAa+7I2zUHr+IS/tBGNnkkLE1geM+TA9SLElopqtOUkegCbcp
OzAM1zjl8ji0EaSs69YZHPRybmwxaiYtG0qcZtzXby5/i7+CK6SXDdvGz9bynCHpg08S79CqIuGr
8BqSZxYUiwr6pJZeC2Tp+69m2/YmKmG5cGhXwH2Txuxeny2TP6hyaC9T5o7pd0KCuGovIXFq5VDk
NeMWnudUClmNSRCrt1UsGYqN8oup4rTlF7ntiFYDFZ46f8Ru7wVZ/gfw8gXe+I4sWB8+OX679qFr
5rp6ynjPC9D3mfPgyZwrz8E/qY/EEMRvQwau4r/07gSOkMGufeqaRDuYD08JmXpCL64zH86sPfbi
gn/aWXBAoInOpVsCpNiR1Y6+LL6MW5duBAimXAhBcmX3fgS9vyq366BbGN9teETA4IzXl81EXExw
ueiiacAsiyJp64yzOs8ifTeJDTA5RlgGdeW6+genpuevT5mOZGbJBVJeg1nC1eAgmpE67OERWCWU
d7Bp4T9kKmcMbB674en4WoTwycw0xsGq4wwoiH47vkxGqbQRYWFb2M9C8mAwLumkTKgVfa8Mszym
r8haEqzyoA7L19KVXM2+43/THwUZwa8s/kpICJNCqZpm+SKE+v+VGYzS/TU/LlePTwt6UJzfcsnN
4WvyhK1LbYibihNhVFvtgaWKwkdZszRuzMEfl7Xrl03rL4Ty5E9M6rRcqlRLGDkklUCB/4VRfhzv
9vnROXd8QlhKiDbaYNKnlzuFLpg261ezEcu6kB/aaxxY9JqZdXbA/8WbQ3/bLn1AE0aNAX2SOB+E
PPkcerA1LjM6q1m9vVBf89nYXQTaw/TWbdstO+5fWVoHoHRbcDOudI8sHG64/n5+zJ5T0GmwMiIk
uwQujvWkJ+NPYbjDd/RFaObcW9zmP2NpRwjvoFLTv/lUvTt90j6l9DlPWO1YERs5Yy7035fxj24Y
1So89HKaVZJC0av8y1Xcz6/n6ihfPTxJEiq/ywu15iGF60CRMaFGYoSKbsRQmFBXu9roh5GqpnP7
jwungVbAb/+Zsft5RWTzHmt7rtAobRcGp9v9hwsACwhFLHCnBeouLT6mZA2HAZWzG5Yy5t8MaOcC
0LL6NvuMT5Kd18nfGmGehMzgv69Bkv0un2Fcq7WqJCVHdiXIa365CNXyPstOw+H5CYTaCXycg2rQ
CB7EwMDbqSfNRrJoLPtYyGdkUHvbNablxqo2HNdz75dGHtH1+VLPUcIe36R3zW8UBJsFDCoPoJbb
xy1eFxXapfRynWGtvoFC0tn3++X1pUa3rPRh/SIerAGoC78hk5uCbqpu8EZJblyGxNYA1NgZDE8w
CVQ0UITg67i1BCRD0dTTiSGG4hd6z1djIZh5HZIKcxPZFSIBPLlroKR638NSmhdf9N3mHzb+smNa
7CUkXo09CGGYYZn/u8vJsBSWj7lExLfjZinmCmQsBYb9ChFZqbu6PdyXvrkKyoMCFSXaYXQDEpq1
uxJeHiV3QdXVTeu/b3ahzID+bQ1L8hU0dpVSsYyo/jep1GZ33l9mk/T8ZD5H7oabrjb98t+kQc0Y
tyLW1XdrUAkbHLhpHYfCvwhigtDj3+dRzAqFUj4rpaXfziMrzVbl5YXzkEcm7ERhHQRLLItUkaCp
DMlVm2xuiWpLakHca0IYbRUwWW4kHzIL8HSNpjzBlEtuCXecKVqm1GkdNPei+xPrEM6uawxuewe6
xllwO7OR7euuO6Knog7uTdl3UJXulcuuxht04vmvCub0d22Ssw1lDBtIPl8o/Wvhvua3lcp1dTo/
LXEwFkwJRB54k/q37G9HfcloauVHLVJ18Kc8O6r4XgSubCfqF3PQXF68UYhqf6BB0rhNCx3uZWB5
iRZyJY8EoYFQQ+AdGShDkyMiVzgjnyvtXD9QDKAroDRh4aKJtpG0i7zlmLDYh+LdmtifyN/XybUm
zn0urGnUXXqqjF0JCR4piBt3TnpZ/R8jbBO1GS2z3DdYFSmdm5rB6ujqm2s5yd3CwHFB4cPaZwD+
J0wnAw5DR0NJu5vJeQlQP0uCXzau1HeVeLBbwUx43tiKht+N/xE9CQCO8HJP1YiIgSgW1HTIqA4Q
peBCHRE1BN4AzXLRtUaxDoAOo+HOCrcrhMNx1Jp+N606P0nJFxuTSzXqC+OOsYARw6N9sSDVWpiv
KeLkim4EJeldLwQEBERoJjKCZYsR+YyVA4sPVE06WoTl7oONoB2kQAmtOFwe1bz89zIQEOzfp9+v
g/C3fe9aWC3SzSw5g3Dvb6FvBtMuE0WXUerg7HmCSzKfJtwe4/zSzflBLMFSYYgCqL3iYgZ9go6N
YmMjJMdqSkTctA8MjHdAQzBO2Ml/W8nKpd8VbnEiVQjFsnI+Kf6u+tzmDuXNMH84EwH5Kc5JTWrC
hR/ltvpd+N51xfkTCNw/9jN3NCX+udYc0l2kKfiYG7zIdJ42Id5sVyFdyLX2EjiyCBkKX8H+WqZL
LMOtSbFco1xxYpqsPEsHEv179L7TWd46thuMvj/69Yj9gNiAMLRGo3ry2Wdi8wd2pUBlQ4wm7Vhs
zVVxgRN5NM+vBHJpGXKssJa+9aKAxx/JuxGYyVr+Nthvm3hZ1T2FMjF3DyNjmGUQq8wwSXY5Se+z
p7RiuT1zihr2qZ8WqmK/lcSoUi0DkxEo8ElwTUgxTT3N9R0PfnbLyoI6voU9QXw2Xh8Q6vzJlua+
RqTL9cDVPL42JuwyQqX/HRlyZON3ad/ENlzRHeQ9vZvd+GFTAnFFMkB4A17gGyaLoPF3mRLBsfGi
tVFzeaGG8ce2AYuiCzMuQBtZzxpz/KJHdVe8wi8hL7+MM064hOcBKow8Jm1t9FWXGM06h6eA8Jaf
TOQxDGZOZ8QAtt5dczpbLrT3YUUWJ3Cxn9WY9jxgtdOBM6HdskuDPbaEpaUnYegbpfyuH+W6qq1p
eDXfgUaUzUCR4vvuE0eklLobWLu8oPOKadUcmg5aMGafTHyDOdjk8PQ1Ngl2sVOmqni65chq31Um
6nOsPWyAvf3fWgQrDxFJ+GijmqUJ624UE4JtrTSg2Wfn9RgajiELjUbDQiK4HLspRc+RYTN7Nbqg
0GLPqDl82hNdQSlhayPhB3fNoIT5TRzdcoZvWe17CtUGpgQ6tUYhDUIpftb51k6m1gs4RxQ7IOW8
CBtfSx2+LvWzEj9znIYVxuypyOZukcTfvDoXEsXhPyqq/NChXOKb8ElMJ3XEZcn9W+RV/NPGX6Ki
mGRpVkzKv6vjF6tdcXQobs5PUQZE/eTNBM2vqGxD3jFwwfLRC93q/ItYvd39qm9o4qhoye41ELAg
ReTKzh/4vjxTEY0MRWt52B6DKp2ZJ2y39RJ25k7Xc8s2k8vb7E7/g+WPJkVz/A9El2LqtmPHlW0h
rUgcSCzS7dtJCbeUuQsqZtazhu4jzVbQ1X82kXRNc20IX+C1YrdqX2fNy5TYQjzJfcQwWfw0ppHS
2sWvaP5Js2oR83XL/xevklr8ig097aoR/xmelsF2TC19TNjeWbX+kL4gj9VJJxxSsIDPAMv/iO+4
1aTFF6oI1tC45Yyp45d5uX5hMMUSm8ZXsRznd6eBQ43g/IhY1EpR8sXp4IPXewM2ZBDsz1Hw9d+7
dPqHHD/5dcT8BjhUR5csnSSMGNW2UagkV/tEzKG6RGGW3ebB79mvSe3frG+scQqLVE2gyjfwuZCk
uuxO/hEVdWkjVAPvE7/TR1Z4rsyGwar0Y1KK1xgT+3ktZKJ5wzuej6+naBDhclUkQ/z3By4keT/S
74FJPk0rlUqRJKWQ/80fcXXYnqvpMHd+UqWXa0m6NUr24xrslg91tz8ytkINYEiZxoS+d4t+mVx9
Tzrjpg1wcb/vKrmSEbinfJzQ28MnF3nMIpc14fjXCtkfkSAJoyUvfn4AFPFlZhEy4C3kW6n2TdN3
tBThoGfaZNq9LaX8JOX+gOA630HJZYVr/B02IaJVgsYKqSX4CX/1bD2WfXriUSUKjB4NLylWE3tw
TAts2y6t1bZU3/idGl00tKMEyBJqgzWOs61lg+kT5f3gYHmh9iVpX37/jNL/0N5ohKzdKd0bcqHN
pvT7SvN8s6rlBvZxmfIplr7fhOdz0rlB+b1wqYW0mcq6b1Mu1ieA0maJWiNtu7x9LAH6Tl4YDz56
lAvgxeIoSqfC3eCbrQ/9PTZVc9kKT6ReOH1SFqUsYUSrAp4QeqyVaRlIxkdR3mszgxlXRb3lO3u7
jYLsNjO0ao2YpcKJb17kE6BSHMPtdi2MPNOzeZCLoqPFP1h6HD16tALscQGeeESVX36MbMCNb3N9
vTE+IB7gZ5ScsD6ihyh0yq/hbFFTcDgVSCorwu1ad8ESPJCySC87d4xbYE2VpbvyYOU0CMHQUs4B
M13Op+3DBx3knoQdPJsFb+sYsOLKeR9rVuBd4T2uPzv0ZnIZnpLb8XfLszYrNDykTs/Q5CA82wli
CGsA643jGETqfBCvpUKlQHwPo5mr6BD3y5PwCc6ThBtQvOUT+KukCs8re/cueOUiT4LssjvXHdbX
ju9X/d0L7z/qhWMqNHLA+8LRY/HV5wwfTg06/40e1YN4F/NOMC2bSpynw3sCDuM5lJgmkY+L/TWX
xnNyODCMmNPj+/nTnh3QQRVvoR+rcuFsLx/5+qmRYy5uu9BjlAA4rnx2vLTXOZ/GOeA/IR+Hi30f
7e7D/+N6NhA+VZmY76xexk8OIqc0r2en1UYMeo/P5qJ6CJ8h+8WKemwRJCkHWs6F+++q4P03GnKT
to7uE/2f/P49dyB3z83r3mI/joPO/pSUzQ8N7mKhVnpAhVq+3E7IbVlxx43X2xzqld23xbJR+WfV
e6eF+ubmVHhZVuvnj2x7O32hA0zyiP03DoAS9dwUC+/Gq26O4lQ+AvLPb9sPY98ZLb4LGTx8/zT9
Ks3YAqyWA7GDYAS0ZH4OaazF1j0EUxEB3t6V+7oTWAC1mGfFz844En+DpCZ0ZVfGYFww/+zjbkCx
GFW+oG0RwCu1C18EDkwe9oTMAULt7ae4yRIv+GIfjVG/ta8jMUwWwIRFc1GnXQMJwxE2L1Yf4BJ0
2llo2UXQoz264MEqkDLNwa1NiyqK1lmLOYeKDBC9pMqgDc7fXF8o6PMLKC2Nl1I2RMAF/mYN6Cft
0pJSdSAbW+FDysZZpa91LDopFrOuwmZKT24LqF5xvwQxvPbCGfIytxUQwYw3oDsXSYV1XVsUSYiV
eCCgGMiXtC+m3xF0UG6RGInnH9/B775bpEumTQRGvjbWiuUhiHIV+Kjrr55kkVqUpMg5bM31oyqK
0mAG+fNHfMVg8ONOqY8dP5KOFFH6lj/4V2nkdj6P1Her33KBAWNRMlhJjGXeaOaYUN6bPvp+QnRx
LCED5LJwC0LlzahMEwQSG27K9YWiEmeKcyXHgUagNvNGHn50XY0AUuWJSibvJQRMj0OOjCavIa3S
upFhPTpi2Ki4Tt/knguhVmnhtrvDeZjr1xFV9yQ8Ke++HbIUfhwGZlLzH/12JABD3yA83ZPhXvqB
nIL8dEnLN/15E04MgOQFEQFwVMR8R7xZyild8RalGE3YGT/0CCe+yzsd2PCR8cIaSls4VeiisXRk
geY/G6JeGalcUuSVMQ03LB91zEADQTuUdqUzn24hHkut0EJi/7C6522REEAsBpqWrOKIgevcd4g7
c6m5P0kzGEHQsHbs/IpzzPA9InxXT4y3iMA6kWEvw1kAbQhRlJUQa0vRXFq1kwREex6YlVgQwM+F
rEF3BqD6UCL3WN4lTx2NHuR0HqGUnj1TGiIWFSY3pR+2JNbQIjowI5wgnr/E5Pi/n2FPNK9QTAbF
LPAVnEZeUGX9xv4HJUbcwBmgmwCUfFk1KtrhH0DVoIkR/Z+k38YuG+SDEOjmr6U3WEJBv27cL0w4
Jm0KdGXyv/i/WQAVzO8G3hWQJNGiPBxQ4b5pdwf/qAdy1tUqxX+WGCBWbt/1fJARaCYJnE8HEgnQ
Ur4s969atls/QZkbfvWdMBMlDTGJ3b9fmqMPcxCrpysUMCQoz5PP1TM1meqz6by5nV8JdYLDiH4z
PqcYzhCKHwJ5v6bdLNRhxb5Uz+ypg4h/ZebWlBq4MDzioz7GFPoRyXs2F26uu9Ya3EubD+slhUYe
JpkUIcI94E6FpsGsImjVxaWj5NqIzwqCz/VV8lAKjQwUO98o354Jwg1PQkdmIqHoFYDk+wuULioz
Bk+AqzDKojAnVm5MbeWxGha4Y8foadqmKZFKCzNdYT6rJvBF7uQKRuAVBvaJEssUYrZyYMvzOaS+
0qAgOZGXLoC6sv6ie2FncODFSg4dE8WaXesO0GrMS4ckuKMAVDnStx+jdhZG+p6ChEa9W+CuKwgp
z2ezsAyvSY+VTQvzwjVWfYo8YpG/zAz1zaIY86ckEw2Dm6/bQFy23bHy0BBQDLFXucZLjJ/dlrkD
xqPGCrD6KPd+MpOtCpSEAzvxAtC3YGqMvqy/2hdVVUZcyiUnRRUouxGG1JN2+ixPQybSKqNQ6XrB
OtKI+ru4TG7uf4LW5Xrx65muXpwqJzppb16xeQcek93DTga5EkiKrVJ4u8g1pJkecIAYwogZ7gdc
v2xY7YHb2ueXOdKEed99QhXfBg7F9tHVHW0ER2TD4/qpeUBnAAVDtkWBj7TjZpY7tgLMpOCtjqyK
C9WHoWToWmj5LX2A7EAIFODZIxKORbubp7eu0J97pB/ZlcjWf3KREFDYA9Dlyi9ZEpWBUl7YElwz
OuvRF4oHrTsoW/Wc6XxCxNVBX5c9VJFTuPyXKZpNOTel/BnrlJ8KzI/ztSuiJmJr/uonUMOhLL7c
sQHigcxbA0mkCq1i40zJLaFKvgIhlMwhy0UaSrgWYcuylDBvXD4VAQf953f31Smd4FRN7r772BRQ
EqNcruO4tQGqZ4ODH3PqwlKBGMmJSWBJOZUv3AUYMrTcawdHAh3PfLx0u4W74lAW3fRE1FL8lHyc
2uPW/9Nw2MjvFXHYqc/eJvugw5ACk37YGE/CTVRcME3hlhTuLHtsH/yonj68ksCtNF5VgmOEox4O
8f3joevMcJAwZmk05+nqJ5DAIQ7lIxiX3NUFEZDSIdsETjAASmlk51zmbjEBph/Tj/yn1bu4hz6g
Kqtt7LrhO/Iy5nj2ILzvB9XWc4/iYk6EEVWP0YEqYwkHnXvD3oiVH9ZJUpt2XbH9UrmoJdampWUQ
rTvYCYrfL3+pnJbSP0Ik1RJ+joVyoZQFP+hfyvWj8uxSHFUK5ydtWlzwlRRAsSfZhFQt/+bQ2XUW
rOv7KSWR/ZdSbweUEk2FgFSeXTHFrS5NrYpET912xLTEWsvsNIKimuNQEeUTw825W5XZhtwzSPbq
TOq76eefqD2FAoxahS1LvepzcWDdnX1hUhu3M64PwmmrmDIJtOKf4eLaVYwgg3ze1V0EtJOTjoII
kuMtr4kihGmbLXXYq/Y8oGZEFxNkNhFfoaTBI7lVmFy5cYl78hLyO3CES0PMAej0ufJc7Xl4iRQR
TxI5MPdyn5Jod8TmbgTrucKZelk5DZ67+NCJaNjbvl46M2UXlorEX/2w47a7stCUJVoYBEEFAWbA
4rztXhVt8AVtgqz2essSf5sr1oWH8i/GluXArYkuwVcEiRuCs1qJtqUlagFWIlECNep5NPRJo1/E
AN1NICq/nB4psZCRlCry+bft3fVRCqaK8zyrUMoEFK0Upaw28Pq/U9i0YCLHNdGIyyjt3DFeiwUO
lz1jfVdfV3VXSP5HXillzFJG3Lmw8mA7dZ0NpXWWS1uuGpuy3/HTCgvxEUQjRY3WD2dEiXuyPDm5
xKIWjUKMHpwSWKMXgdtq1vDTOGT2FLMjC8IbIlqNnRTHllakTa4MRvJpk+a0Zjr+81NFyojrswv2
6T0I/fwIwKBoEl3XtYdwLxSANvSVGXCAqWx6QYrr58EVnx1dkucWAy0iAOxXJt0RZgVIJ90w3CLp
4cofim8j0HCPaSfZ9Hl4a5PRSreAKZwhg8TXBBGlF9JFiC2JrIN2oKQru78UdP/YCyPJ/7IqSPz4
ZVXY5XKL4m5esaLrXFKrU3qgdSIzC9ihe6q/HAjaywPWKQJXuPsrxvPyhzI7QBPMLrpjhJnobHLu
MkV15nKClR4qD7lPRGGKEdKBmA1tuqyVOiVMCfKEwJWH6sMMq0GBt4CcGEz6m9iKfBvhOMAvDhj5
VNUm9H5jO/4T6YndlgQZ1i3zirSxaG4YQRpBGElYfnMTisr90uuhaxaQkYSZhu+6jpPJIlhckCyu
nwpsGg4WzWhMBx3FZscm5MYkBn5a1eTe3CvifJig0WUIwTViGhgCGiQcaHQ268IB7mS9a2fFJqNa
MumM+6oDYt5nfBXdMcwK8zenv9zlgsKzf6Hjv9xkS0y/3OTppLopXpfl8xPxPpSlWFGW2T28Sfrm
jEUmwuIGKSFdQ62oQaZjAf8LSv9H8k4pKRWzJC3lq9jL/u9pLEeV+TSprqy8kwyQB4KdoqzPN7Yw
CWlLA2XQryAkIXkoosoSgR/xHNF3F8FqZwFxR472EYTHgrA0FOyMyEAlqvvPLzPWGb2GtjwLgkq1
zTchHuPv4IHARn63H5KUH0GURqv68H4MfVqyN1F+p0ghO4EjNsXbqIAmpnize5Bds2NQhYp8cFAw
BNg0y9+0R1jRSbTDt5gl6Nuf/yJEBTv80UDWMpYk8zWJgSe8hS3u8uYHkA3uz2v8HwvMcjrsBilm
Sv3xQEVSZVhKMcVHTVORTnqTTFS0hLRXbflEzdeS8Pphe66Z26440Ja2cZaAjbD92gz2Dx6eZsB0
Ow2y0zG2/fy5Ls9EXas0S6Mq/MoJZvQrX/LIkUOZLmuKoTmkzSg5k3urpdY8rXzG/NA0PwdCatWg
Gn4SlF4S7Rg+GOsQFCBvomDMd7sS+54r3s+mu36clOPt6FKn/RkgTbvwecuH0OjxAnTz32My+ZNm
MykzHvE7LpezYv63qTFbFbfb7JTYaMWlqPoWowLB9zGyVJYg7PukNca4gd37zSDDOMIdXdycGoaL
lbDzFdIiq9HVoscRfNZHRcUl/ig5Ui1os2J5HTIZRqzwsl/3+frq1R8EO0U5Zcw4aM4P7C18uRW4
X7ljCURmzSooH7Gxm7uLmImCD5uVGum640mWvwDN+Xsse4psGr8nIE95iGyJd51xsyVosEb331e3
pFH4/6w7aYqrO1e2kMfCOyv/NuHXk/N6m4yTw1P+LRvcHRrlT6eP8b5xbG+ftrub2V25W6KHXGdS
Qzp8s9jUhvfzuzHZzrK/+n59qZBW09ju6xKu/eKJFRoyQGtxM/y23NSy+/8+1WL1j6dawmc9T639
X+Ngkpsfz8vj8fB0N3up9KhqnbubN2YSi4L2SPV1Us81kv6kWyrUD6/FSw1+6vO6X35Z3Xyc7op4
S5dfKe3Qv+U+Jcbffb7cZd3yqfbfp5nksz/Rl37dsC3+/rKWL7fH3DQ3y5+fSj1nHCQstkVANWR6
5feM4lM0ADO4FGVx6EYeoFjUXCFxCMeb1TVs3Qq7s5u5Y9Pq0xaDQSATDqmPrnEvyA7RO9aDbdAb
AoGEAxi+euQfaiHWxRVA4fIO4wc2xuVHhn/BsIWdkBGRTIC95XyyJaVm52+RKTRjcZW4dMLoUvxW
35WdmdVgE9pfyCWSb5DvlXG+02cDQImYGeU8ax+MPeQG/lTpj0kUImwl/5rSqee+fiWcAR8jMqdW
JjlNXKnCE05bPoKe0KeOlI1dZ9oFGaNcbMyj8xntB25lcY9aKf+G1LYkB1v3VbkKjPQxfN7AIAFk
e54Tv3spjJhirkGEQqRCPsHjxizq5EpsIalkenagUUc/7mxLGYJCRBAaLcgnJhTnQqUJLr7eoJMX
oSpOKWi7oXETgZklHhA72IMjcz+4eRBuRErxTdpLivg0SE7t2WEqUPq8btq1Tf3qhZVWUrx6U3gz
UIcPZHrSRkwGJYubrZhvubQZm8WyoKUqx9ZPhM2yVQzL/P+EZkCenOQCUzIgxzcRUhlyXhg84W5O
YOGFZ7vTjTTw7uHKgn4xGoVPOmlwjNMi06KZS3DQToejije6Z8jOcSdc9oZ92UOKPuBbPC1fWbTD
6LROG0qBHey6IuAnO/PSGb2YsTqQGbTd5WsGGKtvpEwgWJ0c1D5O6feY9WgghCr51QwzTprNh/MF
SJWu1jEbLgD4ckQkG6GFk3QQ8NmyZuFfMi5yoUWfZTblnv6r1vEY3K0DoB9qipsMLQWJDpFXoKCx
88t3cx8oEoepKIuRguWRwsBAc3Ks5Xqs/j84LhbNxNulxDGWNrUZTlKzJlJJAoh7ViqOSNlFREqw
3m2kiHpSYdaxUz0EBd+ofeQpMcmIpBxDkTUBCSBnSEAMW6TaDjmMOY0Hk3eTezkAiJ7JGXUmJPU0
dOFva/4WPa/SXukp95W0pnG6R6cHcKrLmIqtY2d4i91OyBxl5I77pcH1R5Kz74iX+m75Nmssr+aU
OZ9i31OXNlySOhzIg1Z3ht9z/cp9u3qT9ZG4hlUFstCkd8TQqsjmSpM0yJDJTZVBQfQIN2H34lZs
lRZjqE/H2+2NcEMJ21LvtcucyxrWqr0Nrgvokg6dCVn8mWIpjgaV3oUBToYEBB1QexAQfn9IBiA5
JvUWO6a0WpdJVunbY1dWtmg8RFwLTZB9WDLsDw5e0ncix0GN7pyQiOl9L1lIM9bolZWng7uPSzKT
YOZSb+2E8vpgGK9FiBHAXbn6QbWIILHQRpxMNs8V7Bvpet0gRDYuX9YtDJP4yftqECrZ0sLRdl+T
l+ltL4J077E2rGDbWVGB610dmqJyN+Br3/wfaee15EjOZOlXGfvvaUMt1nb3AkBQq6Amb2hkUgS1
DKqn3+8Ee2a6q3/ruthiZVYWkwwiAIfDxfHjSVxiwa6/OKw10Md9TXIkeihEDXcGjxeqKVkrBxzc
DXImd0i8QOnWDc9fzymmlii17+b2k2oghJTuyVeSxy0POzO5FWUKSVBEKiQQ6q4StacWllv/KTRS
GTytGGE6PeQrhz+Av3/Ea0VE+kd1luvIVVO93NG7EcwUQY8Sm6+VPOpvhaFMKQUwsZmqytcehbSO
Au8KuwsgRiEhcUvFL79o7FtLRYTxqHeWAhHKziWg+FFaifAG0fcXFkuacGDGpgnJkDPkTNzPHitl
D5W3e5RURpiWG0noV46nSPAUM+VT6q/mBRdVIVlZxCccTuV/Fawga0tIW+HsAplJ9bRTcuDhK5qq
ELfIRh/8G6fO7kHIRvb8ofhsiQRPsaAngfEPYfSgI4vxTO9N5Z1v+KMKyis2oiD4GjPr2ClUg3JU
DUhYZtNTkEacRhqJvqOOqpnqsUl0theh0osfirF0wnwDUF+OBNIqlE9z0JAka+ic/WdDKKqw+otp
qeKjP7m0suf+ZAbtwtvnnMqkKYeoS8GK6CuyHrAhPmVxcamFlsJkaXCDYgv8MKkB9DxfcodnBH1V
IwP1uwqJYf7z+OhMIs/hbyMs0K0kTsVGIpv9BZIWnxb2p02QkrerECg9DlAoOOAckWSfSNXpHBoo
MPw9dr4vk92mL3keu+Z7BYGkJ2x8oZKAqE5ANGXXGikX29DcXRR1eRIMYo/LIZdY+qxmppo3edAc
ioSD5paQiihTe1RhqHVFTSSU8pHmZqvrKFFSCsKD9vxFJ49449ubmmZItEdbQ5O58zSbCVqOqDTj
XjvOsz29W3hMRRC/WkFbWV+KAipvk28p/qefVX6jyMmT30SlWmgFZY/5PWfDfqggxLexiqJpel6a
RWOlmH40rRDLgT85xa2vMZRwtQSfUjRWFoMKpBUHQkNKn8srw4ot0QsCd43wNuj8WbpK5ksRqPAN
+i7rpzgKZD3L4hFFDZYW7oXqOaTnKzr/xXUTAPgnMkwk2lde9EtjoqNjtwoD676MOlhMaiohozjV
4kda5Px8bSE5k1TcyHzCaNIPstYZ/BeZJZjdeyU0U4TYe68E2tLtCYikbN0ZEpgz5wcWBtZVqpWK
AnNyRmXba+Syz2SAZhU0Bp+XG+mdJ5jMnyvdjIJzCjZrjvRV6Kb9oJKdEFMHJ4iN9DXgdAkNVuOE
D0e++x0qjX0bjCFB6csA3Jvs/yhkxzxLWDlJCdqLTwMaX92bKv+gKiISrynUYpxWohi+/2QhfOHN
3LvMqYgXSD/InhY8TFaygnkE4HlwMzgcWtoto1MI/rWHUUhAgiw+j3h0vqBl3Z+6KmvJFKXU/2XH
Kv5I6SPbjDVV0PL7q2gA0UWYFLID+q4Yp4iGYDmBiKShfaevM+xJ0U9Mh9Beo89IKyQJkk0fJVIj
pJ/ggDJcVXX8jVJ+v2tWlRYnXCqRTLS2dXkkspPlPshekPSGrLhuO4JhchmF/nVxyeZmJVPjmz0R
yiDgrnS3idabeKyMW3VaQJxlrjM0jN2Ie+g7fg1Ivl9+IplVy543TpIy/8o4gW5H+egBNoHnziOo
14lRKLcRUSFhicuulxRfcI3E5izX6A58MAXpj+gJcIfwWgT5AFTIArLDuI91By9YcyTo6xeoiFOJ
V9qRSxSFcrnvPfMrQ+wN/WGA86RbUKxYFEHKVnM76yapE4mICGhAeSJqMs/YjEAfsMc0uERXE7Ie
FuiaKqAEVrlUqxAXSQwptmR9Oov7N2YT1AKfKQnRp2DwyTekvAtBHiegYIxh8TEfoxBy7DzSKqtO
4Il8IxagRiTAWjxqwfgSf69ETaPYoinE4ajlwFNguiPhI1iexS/VhY91JbeSJe7nm0+igYJkMu1v
RdKla4Dgj26NTcFMvwom8r919zl2/EblYnlgf5I8gIroulHobZq5ljQXAfKZlJXUn4JUZK5AisiL
00A1BK2yBqKhBPlyGvfl2A5J+oIIqh+nZg254qH9ShGyC+6NjcnlGjegNevi9A3JWvUEJnnjnjcT
xr3jw9KLb43lbQ652m4DfhIsdV0O+uFjKKHtQc0Noz4JMtztuDetyn8m5NzJFXflTfnefjbpDAVB
S2aoNuSRte5UXSBOGp3bBzhpOGoUZ1WzJ0H1FCWVUyCOlS/EUCl1HWrykPT1pZVQauuD0SvMoKp8
KT3gUFE1kB46qBR5P7Q30Gzs7M8mY4GPYZhit17JacUm3uPpYhnwAZR7CiFw25i6ZxJv+wy9nyie
wTA2F/jtUxcQ5Zcy1PAp2loRgR39UOCWm3BUwMsMc0zaZO+2szeVRM5As0OHSC9wBxu0TrZzKFUC
sFX5EBb+dmJrTeCmDkucOsjSdr65u3fKZJq7UgywogucyWxt3i3Xjc52+N5QCNOmC9gztnyYZX5T
exE1Cx7FR1DcxmeFx88JYtLD7JLocrV0m8h2fFu6DrcJL0w26/n6FvafqfdMw8vYhnaj0B0KCFHf
m/Hdy7fu03bpB9ACh6l5Y+D9qOPrx5pcYJOh/ayeDhJMa96tXNwcW70EVQP4jtV7ddPzcn7BB1eB
qUrPxNWtnoIB4tA2sWq1GS4KA9wqSBST5t0FYWDSD/gUL+24m9lnfRaUpydzqaQu/Ic5vzkIRvNH
auDvVbYKCHOMlNzzaPangKqUT774IJEcq9HcvPf6NMiwwHcsDN54P4ynzLm227rj1obwB8Vnt1fx
sXeX0d4Y0vt2KyZTUJ/T9mu4d2tvbbYX0rjUrIEdfY7PMBPszDMG79Bra1MHQ3lYotO+pey6/QD8
KaIiitATFqspZffNcYqf3xwdxmYp2n+4fRWFXMr0EpXatXgwhaTdmViu9YnXMhQJu8M8H7fZgst3
3Nv4FD+6cszF2lObat/K0MEVHO2Q7mSAzhbD1GxNH8N9b+rj50/BIlaxuPfcms67vVkDFaQ+b2tM
puA+L/pSHnMO5K4Lry6L+QeG5Ooe+FBDsQuVhthUICX8YGNZJMxhq70ArWp8HLhl71bK1D9OHHmo
bxJ0gK47xYs5OoqfYVG6LPNP8zK9tZeKGzoIzbdJ24rNN9483U97ZDiLrV7KbY/mMSymmllRieOF
vnh/MewEWzO/3723l7Tn3seRzNmAvU9Wa4/6sxTYjFzQnb/x197+7E4W873RevZT5Yvll3kz344O
ROIe7awNO9uUWZPOqV46FFreOW/unEKZesE+29m9DV38Z9qljTEMWyezf3t3E46mSRuki9uguL67
69u91+79E1+T8X66H0qQcTdP5mUB5YgxdrydBZ30q/Z063yZLpOlM9HQATgh643TgcuPpuZ1sYjp
A6iv74GiHD4+lffe7uomdEk4MnKl5N1Oby6EePMWQCSMy90w6UUO/ip4b4cvSyJoFjRDd5yNCyWT
YFPB7YDvWIfewgJItW1wYMXH4M2PpwVx5xLmoZMxb8N9MWRRBcQ+1Q1w42eRoE7Ghwc25b9soRFr
ZFs3Ny3nA8gV0GBQMX7sdpanzfunejkB9wLLsrd57GCwgN7FbWf7mXecebspGGbjMRIvb8aJiw0r
ZICS5uHHHbwzDzRdDsdz125+BmQQGNxrlvBm6zFR+qm5w9fEOMnvY/2SW7i05Z1eACIl+Ffe7KMv
FA8+qcstT+7VTJBlEhWsyNSVlBUCKF6c/pza6lV3tzc8V7rORa+Iw8IKOKl1ApGrZnt7rrknJwWk
VVcke3X103ifWMoVleaTRWoEEwWH95CfKlCs7FLYFSXUFx4mTzoov5ohnyBGjSQVkerBmyzzhRef
8N4ujZ8MNyweteo2H/jOysNrpLqGXiOmHeVd6DkP1vpCaCJCXAMpI0ChI0qIL6HcBCYQl3Q64mVW
il+xNsHa5UnJn3rBkkb5GzGb6PBbEiid7Iv3FolHAoe7qiq12GBRdbV6HtJ3RrGdoarzlEzSMQku
iS/x4qnPl8p7N95L5fnirFKgTqANBWcUhpErBraZUiRSQ99a+ZcvTF5mIiSHKn9FuQQJBb/GiP0j
+6Sgi5COiRIpbdBsyooLYCUs3Yn6OqHWhF3TBCWjxRPSNj/UJKu0HWytUyZSgnAtJcvCl+gRB3bJ
9/I3O4nbMzmAgtxBdaIUYZa0Tzxiyr2DkpwO/5uBHzH4fgplrhbyE08evbCceteVzKjiseIOvnKd
ZHQFPXcm9RlD45NG4LK1Z00UMvGohfm9wVtbSi28AYaqAPCsnHgfOSLZel3qzXq1IIu6NNJO+lUU
NV/ZPLg07WIQTqE3tQGUpFP3Ac3yiZiZPGIZMfwMHZNKda+IZ1hRIk4bIV181lX6y3NsIqVfxSzF
1olo34/gzBTI153Go4CLMMzCLcOxS3Wu+Ae+vJ5KzRLVbovVQJDkLZBlIXtk9kZRSIKT2W8rb34f
8WdGoF5FxhVgV3TiG9xOVcCJCp92IM2g6kY9/a2JvZTJQJw46a6ETGWL6yGHQhGVWNRicDeMXh7F
OzUGuSH6DI3j+z0mY1xNw/UrBdv17zd6GuD3vPmSBSsvWDlh4ZxlYssBEK0jPiffZeVeFNzHt9k3
1ByKMCsJEVEUf8sRheLW9bGqMbnTE71epAmFyrX0aJABRU+ITkjkKip0VhUnHRZx6xRnUbm76thf
tFe5EwY5Yq5+m/Psi3pesF7hjjUSOgNeMtCU/tdtbkk0qP3fN9QrX04FoML5CXGh2uV8H8Bdcb3S
fQpYdxHqmp/enWiS8E30r+B1yporWQHVp9pjIubaAhIcAZqkgVRkoQCKLGSRreX64qE7e8E8RxNS
GiBGwV5CoAVul6EhL99i1UJPlywI8y5YPHTL5If2MHdqNUiVIEKFhVbkiLeocSraDdiv+u5cak71
FJIavYDFwmmUr8T3iUJccje5XcevJYzfuS0A4xN8UCh3uW+SrEyFjqRp8b2CQtQLJXj6eP2kbhKC
G/xzrK6glOmvkbo/s1r8goE6hZdD7hHCanEeyVESxYO8MoV5vkm473eJjkIc8u3lkkYRCn56JEy2
L/nMwu+rdAKFkMhLHq/lixlLOxHwA9GjRoSkTXW3hANRwBSSJvJYCJiNhK/Wakm9Sqm+VoLKCbaU
A1KmmLXWU+v4LZVQufKWbaYKdX3y7/CiyYzu+i+zQvIeqp9UIpdL0YE7/Uvy/nIPnrdMeAh7g5OZ
8Jevhwu9R+XWzFfTdncwF3OqQpTq9n88tm7jbYvgaOIGntJt8YVjc7InezMFGvmOBlgqbrFItRdP
M9C7563e/GIvdl/c+fh7BtvBPRtHt40eeufBtn/a7XbWLVt8fC1jYAS3BzOiHal9uLgtmHlvOT6a
4d60cYc6vV4Fjtb6OGHHejYsYhVHD/43btZLXqn+slkz5k/CVptNGlXwaA/57dX0kyYwB9fv1hq6
31otQ37V1GqjUc6MktW7mzzcaDSq1RbNui73doIqmHHeDMcnnrl73nESr+3cGYX+bB2MksKj0SIF
bdVHYMyE7SfdbFavD+thN5k3n50DfoOxv1qwlY0falp0jxCgc4MnJm1R829ln7Y6Ng/IRkzAeCW/
ARX8nVooWukssIdcPJPI/4qBmcZf6c/htg97KT4xF336xdx47FmIi4U2durwyg1EmFZObH78mAcu
xi8oL8ZT+slXliWvPp6NZ81+921WqxV9CfBlyqsjXZgDswqM6pfIEZhVbcBN+hxgZX9wdYOtjdV/
d0OJv2EkfrmhXzASiVfmdgsOiC6RIFvZuo/prJGOZRuMsCl3184PfjeHEXz679vlfybxl4RE7vO6
rzexU9jbsYT3n6cdqWh6MkkYgctwNL2T7W1Ma8KuMQ0k+GBqA3bC3q6LT7PatM7WL/v+1vr+qrtB
hhZbe3W1yloTXwpcr9dqtWKm9fbwy27snZwERtLJ5dhLc9EWHx17SCg1K7kmNODWptPpdeZY/tHK
SrqSJUT4bbpnG3gB07F6RosFM39pmjU61j5m6xJzrf1FW5+40IFB17inRpyn5r2gpUBGjx2bqkW7
npdOGMhXfCet+akKUKRxqB6xXy8Wml77odW5VkIDJFIENuRRTeKFrBXLejj6EhFC054ZIR9cCp5x
U9zZWGfbCuxmbWIpuNL55otqmzmDRN+4wdnVRgXTaiW0wvjsZrlcrk1rHmOCPszctngCl0duqLFv
hWndVm3fEisy0aDG2GjH4yaZfnWG8I7hpTLjElda4+ry4ltDqkiXfYmI2JSGaUIjZggbXXNn62e8
tjPez9s9cJryvHm4s6VOT6DtpyfwNlENM+nUS6X21HVKw/Fsdjb1erukIZKYYbTtYWlcHzfHWekw
tNiST++0Rm87mkwa3EJ72W4P6/tBrDEEhhTpBam+t82Y0c7UioEV/5xtVXoa5HJ5MqloFQajwDS7
gwEEZ5mHXPdezCCNORP6x2Jp2anMJSu8SSKiJZQi7mgk9VKdO112Op1I9ip7hxdSqM0TLEhCU+p6
0QwtCUA9zA9ThTRKqBkPVWreYmoXBzNp3JjFFwvPC9gTufZCvBCf4gtDLcf19cZ5YOc327vYm5Ww
bTktLswNKAaot+mVnmk8iLb0q2jmZDlZS6JbSy9+XdkiNgl+gLuJM0ijWpbauP4blHs+CtEoUPOJ
Hlm8+yxTS7qanx5XM7y5Yf12IDF6aJ8Ws1P7CvUn1vilHZQhGrSN2sKfpap1nF+IPvp5FN1kkzC4
E5jlU7ta1AY7c/OqH9t8eVMTN8n5ESzVzbt5d+T45o1qA3/l9z1qfc15kCduSif6gnm5Bms6amjd
fL9Wha11RoBni04KJDtH8yodrcuY2qpbbeZNd+vFHAGzchrXKF27Ns72XEJBLPyjRcEGptsF9lGq
igE+WTvasy2sy2/gf3HjVlV7TRt8IbyidQtFEXJwoisu7JWcaQBY8xcon1W5y2VWZQ6fhc/xOqjx
pHT3G72kysiYK/BYu1xlav3F4F//8Z//93//vP7Xenlqf5XjfxxDZnFzvN/+z78yf0uR/qKnf0mR
pnL73DG2RU8HdQLiELWTGUO8eq3JpLXpA1qpx+ywzdYYlkosfAcBL5WGHLXe0VQ5VlCVnCNdv/s0
jPtpqhun3fzPo0zBaflvTaH/1u0J4Rz/lGwugFlevzXOGpoWQdcKLhqtLHKL5sGAYQ+1Nqiclh8t
DHPK6HYchcwfqbzWZN5jv19sj/CWWU9evF7baech/fNWgihbQhpn2SmVvOFyZ9t1jApCRe1Ipzak
SPDBvSecmRN2bfTKNnrjY6V5HkxHHSWzxOBq0XmXLYfW86T/OHBazKbsmcnNFG/MYbnS6k1aF0Pa
d9pOmO9hIRWxREd1pJkuaC3dpx7YPoNBDT6ziEkkuXoOXpU5ZtbGK0k/cKLRJcm0uI8bH/bHw2OE
qLGDVGkvesmGQCtK6MDts4G9Hm+NMRucSRg3iOJiMAjtYISpid5DSM8cZtwoR4dHML9g2YNo4IOV
vqwPx+M2OoLb4zZkKY2ubnTzgu7GtPem1LmZGON/fYiXpM0P1lbpzrOl3jzp3UyW4ZptlwOpnDAV
NMmp8a3/D3gOhFp1z5FxIPYecDTYUszrfFBTW+7ww/Ga7s/5TP4y0JO5uyJECIp7bkAy9ubMXIFP
HjHdo5HPbdVqOjRDy7e3rdWwgKfe3iKrfEOGaoSaiQ8/2cmcsaRUPC2h68j0Rdg70foFnLjFQs6s
0wTEdxcEJyhOF4clv0Tz9fQaFPA85fKDgBjprpmisQ6A1A1Q5B4N/iJJm2+iOZEdTsrZhmgqoqGU
d+RMMuu2jLpM7wn0xcVc+1d7ZRhACM92RbjXf88PMZuOm3MjTgdtuojnzbl/tsm4CdbW31vsPf7k
KhgS7z8eMPK6re82hCE9f+02RLvVmgN1ZPgavofJeawt85dwt1vQHENyEHOrjfM3bofhWOa6/gCx
iMwBVBYS3CI3hTEjWai05tJpYXmxdmiuBdMceo3iqxIspn4D/9twxxtP9pYM2rd9FGs1X6p2a4in
mH5fem/lr1gG+uAygwWzrsVMj2lnZnstZFPLNfCTXkVTzO7+boiDzrnFwNedrnAPGqNW2mrB7yxh
4+UmNb+8QjnNKLRFq0u380Lf5/4WXDC0iyuHBIr4j/2F6H4iK1qn6d38PDj+dc4jZRVEYIky/K8P
HmQcV0B0QsOwn5gAcrBlCuTYBElLKQUeETweuA666wdrfBiQ/+DQfVrSStUnzkOileGMevHc265w
YlhMHvr+xpqZ9burbt6vvdyh2WDzZzjTd2bQLR8tpwQTEmJ9+Yi18Tk3FCegXRMMcGZS4BORbPkr
nI98mv2MZKjECfbH+S5fjdlFCzCXSZ54WzL7RRnCA3+x8mts/l1zFLcsdbE1b2E+NUbw4zg0Qm8u
naf5YXpuLGpjgifWwtSLeVM8kWUJw6snNac7V3elN3w+8ejyrL17uW375TQnPGs/7NoClCl69Yg7
Qeo2LsYUaRrvlYLZdVrborzaG75r2sbMhyvkNNC8HegPiR2TtPpNb3gsFzqpWlji3qR5KzGuCtDE
ZAi/PswQFgKyaxh3P3wvXUzeP5Cxj0TSUaKybvyQ73pUyatCxYG6+ra8QNPhVOn2lsvSMGs4835k
GXmdA7pwx+OAjuATSygrm6/E6IatuZW+ReHLyyhoSTQd2ZJudPL0JqNN2tRLWu46F2wPkS70PTch
g/zAp58Y6p6Un754FSixMbigdr3u4UAT3zUfezTwL/Gi1uRTzJknDXT5GLbbx61Lp588RIkPfgsK
ke+YNPkWNc11fAD2Yw/UX5oHUr7sQfEnGWevSZWz3nOdoBfTYPlHI8iXGF99XG8zCTe2fickqzXs
6L+RWpyj8xK0auEd7HAEVaY2w0h6c1mVE3QAIvJw7MiXS7JQcUITmIu1hDm8S2ZZsJ2h15xh7tbH
pSHBg5+D1Ao2cKVN7hZLMW0w20sVjjDG1WJPMofF6dlQwdordX4UV5D7PywtlT6llTj3Ot2Q5c0c
tO+bTzc1z3rCXkga4laQQuLvmI2WNcw23MLjE7jvRHEewBkA5PKJbE/LGY7xAAdp+zSV6ECZaz8f
K9ob3z0UnaCmXWJy6hUIbUrDYdR1rz68myE+yUzJST6wvx6dl6kVtF6copUhQMtGbElWzh4BeSYr
bKYDqVIReiYUrilscQA+5WfpzDF6AGBue0x0jwUCS8cUMAn8iXYYkkVXO4yfG28hJ4jQJaJtcmOJ
1wxMEtZHB94b0pLdZpOQh6yfDfYbi9rcYjQfsE3jpDnjxqKO5RhJCeVNcqTSuC3VaKVhJmNI5X0Z
al5VoZavbyuw8LEcB+qaBNyqrzQ3c66Fj8quEbPxp900AEZvGh/YW1i8rOVQ1Ym6QYwkJxjoZPzc
pFfCLkBEH56EXveHiH4tlyFPD4fR+2RFIZyI2VdlJ9BLn+IHOAx7y5s/vUx5+jQ7uzzXkPRpiwSs
G9690h9am7lCKjHavodIC6F8lm7+pxx0PzlSy58qTWxC3iP5TjM/E2RZh92JHcZ4OAIQQsDR45t/
bl1xdcoHAAjUyjikLu3QDYpxRQ6OY08vsaxkw0mVHdDCo9FkDsFRHi4spp+7q7SRakVzerL3OF2+
t5XjtbW1t6lhN2w6exqjbcovF9/YVyVHmfHNZ99xNLZZQOmQrCsNf15MaYOIAGc0lkyZL2IabDlG
jwHfQk9fbAvh+dTQpUdzuZg2/i2zyp6i6bRtheOs29NfmOYWxvOa9U6da3frpoSyUS1vDiBqvviu
ZMtXDAcUdX1463Lc4xwd/TPpoyzOVy3wfH9AXI7jvbo1zSq2N5aXDC4cmgOnF1YE9DbyG5rNJJEH
nfdebUFUCkVIsLUeOjUYiTsgwkBxk/VNe23PzUs7Vno0t3Y1Hj+d92hi0lf5gGoft4uMYwgewb82
7iVO5VUfJ7WKxMdctztL2eYbB+Hk1UJ78srlJvueHZA2w3a7fukGng7Fg1n4OHLdle32iUxiodbr
5hCYTeuZsOHQp7jD57L7PnCA6D6QWUQvYy6eQjl42NHxNRrgL+oJIkrSFJMR2+3pxpv2C3zv2WSq
7KxZVcwiVyOvsinMwpR/GH+GbbKFXxZrC/8PO585q87aF4dK2VVsUAvbYUs239lCcV0imcSwb9XB
RVkeJhZLIDT+0TB64hQcdmeCOhesOpsOMXc5orGiuOYAJ+UDnPnhRQFT0t718fjlPbE34sU88Vqg
F25tm8mDfYNfXo/ujWzt0s24FOezTm1pvnQ1HMjYj9t15+EE6NcBpEmQa427nSMGKZafbVPNpILO
eIrWTVj+12xa7D2m1OXtIufK2CeDAXK0dmTHCFfKmcZy8UlycE87QiiEJjnta4tsE/v1zV03okPu
hiJBNxOn6KVqPY7N1kTmUeReR9dBpjauey6tfEdFZhMAVQHjASil01lHEEDjxfDhkfaD9ie0lEY6
LazsoK+xBScXgfItFfip8a12PxVvtcSTHnWktZYq3nnj7SN3S5xdL/COVo83HyvTekcRZdyky3Hz
6BfGWIaDG+JSW8gIJbeKab1zV5Lhe69/RSzyO8usLFZHy16wfWIRa3s1zXraYSB45WtD78ONJUlJ
Fv9aJQ7Dg9Y3pPuFQf+QUQdS4V7ey3sAQXmBEaKCoJeGHu4nOZoJ787onsxqFL4rnkkA+JpwNilL
omixrEpsWvy/0WKxkgvB/lJQDVGobNoySwE1t/P8m7DgcDgudsBs4pwhfeyD+jA6TnYuzh0c7dod
acpH9VPtPdTEEDNhUuLmypj7/Vk/ZWfVcZMcP3WnbMrlydJoPjWAJcCdsFLSBj4TVnLtVr7MXmaJ
vXI2TaL89bF5V8gTbJvvtjzSNr2IB6BBpsw9B5lfrVZnOurQYS/rgbiPDr9NsTsj4lR/Vy6tdSu9
5m4vpicRehlyBEgZ3q+C5HGjicK2z4EaMZIXmcucra35aFtajEaNeWe0tTXcKX802rrHsHLA3hyg
0YjMZL0BsXTXuFd6ra1bxjiUYbsrYTByhcqGz5wQzJzfTSeysjjAzxHPEh/DkRSikhSMXhdXigmz
Cv4C85uB/mFS+vwy5/BbyVMQmE6ZFtfn08GlHSwfwalDMmc0QuBQrES/OBOYD/weXo8rR0rV4ihy
q4vFni28axIx6JEucjquAlJFOhI+ZjLQ3iwjDxxcRWwiMGBzro33Tj4JSPsPemdQyzMNBRRkbUBO
5FJ2fsa4EaYKUCaSQJpVioOUtGBcIBjIPZG2qdUajV6x1cKMKXLqyTBUQksPxe5UFASoE18dncYM
oMinRJQIrzRWkHAzv6iKSHCB43WuF6PeLMaOCRWA8rkhUdUatj3eIZIsJb0AA8YHC1QNrQJrS9oL
VS0t3ZjwwkUXbaEYHofKILM8scfYg/cS5Ny4jZRcYxsFBD4lvLeuwAYEQfl+tjpC2CcrThuCFDz6
0S5lfOsi80IEduoRtSsWXAzPhh7MLYEWgJMBTiOEWF7UyjOlr5qYi00OpaF3trF24D85ZyldI+yI
zcL5LQtvXsCPJMTOaX7DkBmhQPrdJAMkZH5y1So7eFWTXhuwB7rRePzfFHsklGr8c24ln0xmk4lc
oUApcaGQTP/SWPeWPZ9fl80l08ljYsxCnxQ8dAp7buHQWhf/9c9ByX/7YZlMLp/N5pKJVPyXvOfr
sQuT8Vwi3cmjT57mhIfpTy8mTnk2NRPtDZ53KcWGmj0kPtXk3u32LuYV41QLnwXjjHXSd5d6Ef7N
b5p3wmPxyhmNdhdeC5jZfmNPP5tPMUyVj9VMurhfBWR6ssVrzkvvzJWk7nC6bwQp+97a7fY3ue7E
r6kxTWU6nsqkKI7JJWh/8NdQZnyfex93YZy7m8SvFDnv6zcw6Kece2yKWM0BcRpwdIq37/b28JOt
ZXMmtfjnKY5Sx7+u558H8QtB9WWTv8ZfG6Y48xPmbZYuBiA6HQG7+/w1T77ssXcZ3GJe6owXEj8S
1gbIaY5Tew0sHcXPmBJJezu5UMo0BoArWw6u5pC2yanNVMr7CVYc4CGXe/z/zt4vghieg2chTZuc
Dvjscvxqn7PEKL18Lu/z8xyA19Nu72YDUBZ8NIE9DuHiO2b/efKSf5fPQiKTyuT5gsSpEFWy/ykY
vXtnwtQnsz91Pumf22A/no4PDy9zGRbiphWPAZf1gkGylb21Mo3NbpLMNfa5evo4ePuf/G/i9/9m
XzKUTDadLaTTZI6jdf7TUBLv1/qeXe9Oncynee0FqX48YzeF2X5fXYN2wPSmEunwGzKT1N8lWB+K
LsiISyQT/2UN7olHeFyvY8dO4jRe77sXqiqfqzi1mrHSjbhPvpt41QpXd6dxWC0OIg4+Fn+XGrxx
NEj/vWg7nu6eW1voxgoQ0SQBJGbMgxq113C9rq0Lk2Dv3pmPSWzbGdDVm5TJHsr7F8RYv2vGltRe
++s2KCSycTZhLkFfn0Lyl7TC9Hp8FcLN+tR50/yW/kH5cixZf5+X+0vrceifX8tLuplfbHKV9y7u
FV79MN05nmvXnL08mpejv18vp/S1Pvb/WcAS/3ZYtBnKxun2VEj+qiJy8eTpc8kUjp07EO70Krau
Jw4NkMKFT+VwbjzAW63tKT3LTDv//MH/bj6yGdrSJdG7fHhc6aI/iVP4CA7xVLA/di5vVsTbUAFA
avDSPjzwTgFJPb0pHkTGZlPe8e1tg5c5vlzmTaVCaYp3/DIblC9O68n9ZmC/QmHyycJfBvYLniC8
Jh4nttyxAxVX7lEKz+3zxXEGpI6t05Ays+nRe2eK5/Ee/AhQy43LnnvQTCUT5p1isUr7p3vtTWJn
PpkuHSd+MzoJ/C9ilM3Gc2yFAnNGueFfp+2UiB8Kz+v22IHfMk73Dtyhu3cPzYmKrevDJPspPAJI
c1Cjp3htjyPwcelL+XOGlLpyod1KzmwfmFzBDbd7+ht1lcj/iq7KQ6ZRSCXTmWQKYS9EPYX+tKqF
ae6wvx8+m072UnwSjN1Hf4vxqbcFqvB0x9C+wJXfS2v6UKe9OMzUsFSsjgcLX3jm5qV+cqPXw5wG
hdYhawLAlnD+bewjaa5wE59qd77TPyht9w/7nj1adxoZpCYp/7C3aaqd3g7I/3uR7tGE6ng3yXF2
nAeINd8s6e7aCBunybG1JiTxoP7iYrL4d+XNJFM/HMwa4pe7DSdxstppUPnmvrNXzEEO8vk7bMTH
7zZlzias7zuUN/4kySOEdnr1HnjLCVOYJfc21bj8nMHY7+2H4sqnOz272bW74bK+7S20FJHkKSAv
v/zzalow54u9Pl2BGoekSX1sLG9zMS+j9bI37vlTXG+8wsXm9uYxo6Z5bzK0uA7ckWrpTDF38G6B
43hMpr1z3q6xkPYuceug3U6Bd0uaVxPI64eeFXG7j5nYw67neCP02vwQeSQxkDKfs7nGDD9cCm4P
HYF33Ro1TnmNIcL9jDPkMpa5caq3xiKNmePWe/vZjwnpFEJv9carnY4z/mrs2trkxjss1fA3qj+b
+ttGTEHOkkxBIZVHlpLR7/8kS/fs8XJ/rp+bzrQf9Hp0DzRbQNgbJbvWN3MxuXfxCgs6qGHca57P
Pt1mdpi9L/YRYNM+2qMHMeFEHfnJhaU7hJLNMOYRsOJdnyRGbKZ7aH7oSzZOAPCeEnn+mFwzVbxv
THwG430Iz0Tx8CTA+0nY9f5mXteLex/OxdsOG+XiEtfWlfqRc4ySiHjtce6/3z/rxPxza10ytePN
L+TJw+1mGVjeSZemirn5bf+Tio0Luepl307n2pmCnzqOzjGbuGANUkLRKCS9zMEP+8+dlwubJxyp
vDnszLuxudperHMEYwi/BCMhdv35OKynE4pwbZ9kPMrTx/h5myDv5w+346a5t/3UUlh62605THpp
6h6W16kr5h+NjZcHYoYDb/KJ4jZTQZcl1+XjjVTDh7KDS8adA/OhbC9pjztCrPGzOfRv/4+ws1iS
3Oq28BMpQgxTUTJDwURRKGZMPf390qPr9h92RA/c1eUE6eicvddecJNMW3lRFCyMU6dVbcRatIzA
fW+PXXOJ15ZCGhL6dvixhFVlboUe5qSHvw/hrkNj+hl30sCPh0/lRY0ZttROZdoRrgs/zUV5yQSn
0VZN7WU8T/vsENfb5ADAi1R5nb637wDba2ufnpTKbTV3Jt1YRCP6Vjqph1AacYnsZCYEERKPBVvD
5fEn4Og6JTTYtJvoXWgRXxiUv3SdbaAVGd+4uAaQvWNGy3w9MAUKbZKsQYj9dJODbUpbadOrrIp8
3Vh+/Vgb8zkx0RPlqh3RmklcLrjx5+SCW8LhhzV1Vba1k2MMhv/l7Cr9ft6kqi19DsvmJdPXPcZW
kR/DtfgdHO09ZD47LzHmr+bDlLsTiVt2/3zUsYY9GXcq5dCJn6wQ62QtOlYaQ0eFnjibbAa0aeWG
FzDTy/gyQahJnehknq1VNgKEJN5oS5Utn+FDH6VjB4J8/nbh43C9UZmtoOckkw0d+UgojXgqN+a5
0J0KNuO6vKKEYcFczDMSQ3i94cG4ZrvfEjyGFFLVDl5rP1mHqVOaNumr9s8XStkXcdPUds+e+YP0
ArCwd8XP7KR2dl2uGAzPId4ALUM4iGvwCv2xx42ttV+jXcKUrLPN/OmmZDtTCsql0Jq8R4pfMnYB
gLWW8mfPYQuAmB4/8CNj7u03JMVapTPQ2i+aj9qP7DSyy8PjxRS33QxhdatJK83cDKE/MfDqPWN2
mtIbwLiZ8sl2m21Zx7p0LAM7jV0VBBotSmB/tN96vw4xihkWVrQLIledfW2y29Zt7shv8mt2Eq/J
LkEFN65kyNnYb65Lxe5uGVeWSTnPyKnaCIsPEyN9c2MhSOi366dWQUSnxes8cEn6SlogsZ26bNAn
ngTISreH/zHcbnhh/YSOjvEiSAly/MLvCNrLXF24Td0d5UOzR3+jWOwZ+3LeWIJXfqNVEjhNZiBe
Z4T8drakVfw24oK0Hn65SV91ZE/v4bfGPogip762x1DxchAt4AcNm4ENhW8KuLeUBi88aOMqW4+F
HbTOfKuLJ0CknoMJREPc4Jjhcyr+hkfZ7gXnkTrhl5a/pJfyAj7uPK6sTdPyQexggU6kU6zrwC0w
52MQuBN4oa2COtLYFrewWlc3cWMap2Q3HyUFTx1pWCpM7E0/Dtwn9+pJeLa2/15A/cOpgQqFSGRK
J8uQnxZwf9SdjTgPxpgl8TnluGBsH3raof8VNtpX/mu8Ut+JyLC0Lw4BffLCdFl+gL0TcIzm+lYC
/wRuzbOF9hie17QwnITX2LSvFlt8j5FI76ZscVeme+xiNyj6JCnEO2OxkI/HDrsSaOLbaB8y6EI9
CZDKzdpRc/8C1tyQaT7FlSP1zzZZMlZ8AUZvnMkzca36xZHZ7g9o2S45eSbn6QiOWDpaBfWWA7p7
+/fr9M/OSzEUmcxVBT83CSu9P/oVS30UaqRl8TnPWSquQuLgCbBSWOYv2jeHYlc+T+HWQmRph/hO
izaTsRw2wvnR2onkDGvtVF8ZT+LhEnhF4NWNG3zp6GXYvfzWkzfze32c753wHyXyP1pGPjhZj+Jf
kbG0zn98cENNQqqGJj23FYMEgeBtxW5Cm2brafH/71dJ+meN8vc3+wM/erTFkEnJ882mg/I67nO6
NFdUGO9p686ZdiiLbPh0//6u6n+96x9NQJXluvoQ6vQ8WOvuS6hOGnamD3Gh38dF9+Q9oZPUfy1q
FIMj5visOmt3YCSE4OA6Swt6lQxhV/1SjE+LOyvlVr72D3+Cw6aBvQOx7NuDWLk1p9y4SyiIGS4V
jhAvanXx719G/pNvZz7vFz0gWemSoZCy/feOJlKDrqjSLOW4MVAqK2v6LhEtluo0lduRCJE68rTK
IVa/HXmoOtONHu7c/JrZLdNsK/WYmRGA8O+fSv1nI/P3T/XHNjHV5I5VCp9qvoDemZT0TIDDBTNS
9WNAu1GerXoRHDVgqcoq7DZcAgbqyd5C2GWcDrO+HvAhQqlKLx2Juyhfm9k2qNxp9IadoLvjIcJ9
TXKyhVb4PdtP56bqLknvU+GY6kYCVBTOWvUReP/+xf6iL/6tgfzjcv/R3gqPpIt0oUzP+js5HT/P
aN8cA/X5ln/++zsp/8Cu/ninP0jyUi438vDgnbKtYcfLvvK1x3b41F76x8JEtC1+6qorGLOtjqT5
nM1v4YctdPi1Wj/krInsLHTIb3UE9kkBIgd4aemrWK4F/9FqSP9oqv/4pM8t5f91GoGhDiBfeXpm
FncInlJkiIObiJEEBIRJZwZWIzn9D6Dhv971T0RonsJCCqqEJQa7mfhNn7ZCMzB545JYEzwBBqXm
OrsZ//XGzwv/zyVgYgsv65qo/Qm9hKo0hOokJGedxhStS7sq93rtpJx3XnoDcNEWg7JmttqdTZBa
hp4YR/3X1/8Hz/av5/5pwYkKRdeAMv5+0aVmrucut5JzDqUNtuFJ0Vc9/wk8oGwttut5Vc84zI/g
iuenqJQiqwqB4ROmHJnTFRTm7c4cr0lw1dTlHY8k6O/Ym7yJiGgr2ulDxDJiDZ0VLC4c9SulGYud
8C0SEmcWvH7atJm5ok2KdMg7PJnNf2HI/+sUVSVdlTDhl8lTF//4kjXnqj4mVBvj5KUfGN38lnsh
YHEvy5scrunUJoRDySZ4wjHYvG51HDotL8oQqDOVj9tlw8q4DydLtevLxUoho1Ng6I4wriWKKAzx
1EUJrT9wh+S/JjGKIv6Pw1RVgHkMSVZJJVX/PN+6Ua61UEvO4S/8wicjAfcXDDowDsqom4Fh7JFR
02rGl0s8yum6pRkYaVUer1Z013QclR6mEyxq5tDaxaiWXbbN0b2Gg2tcxHyTJbdC2gq1W4SLuj9X
6reCo4EGPW4+CPFWzzcKZeyVmXJ+HpuzIN+1cDGpkPfMd8VWg02orNgcQqJxLX9Q3aHA0TGKztj0
qmtQoxn23OIL8w1TY1s9Vv0xTL4DzbUUJ0JuizdT7kmvnfE1lW8GKIpd0mc9Ck91wk2euXPODAK+
Nrpm5CGd19/RAZaemji55LTJ4SlnGk86cQWdN3LPYAul74ANJZ7n7faRrhthR4ZbGDlx4JQALa03
PryHfNDoeazmkPWMrHVMIaZFgmF44GqBL5Zf8yu2SpO50A2mIEcJ4BG+PK/NmMiTJ1s5hIaLh2tm
1wWswdJeXPkpALdi7Yy/cs5osknI+BTkswjBtcWZfMfj1JOJmMHckQp7NDb5XV704sK4mnumUUHt
G1FFUz4utICeeMT1pnKNaSHPdloe1XQ9ns1rItrmMd6Yt1mwJQTLpwEZRHoLRc+IzmWPuYPpVo2X
oB70+19zfn/MwNyuOt7k1lfvheQYAQ4Zdmy5Os48xvDSJEwjv+p9BX9y1WONjQgeAsKT36ruhMQV
5WVg2G2C5FjVNiWTUHYpKhgk3bhaq9DO1HsMGFLhydUEuyrySH4MMT1Obq3gKPY0+fOr1rhmcXmS
UFM7CO1RRLkSDTTRS6n1uG58RPNXkuh736v4HbYJY9aL5pvFJobTcQyfsQ5V0bvlfOhCSl82DfQK
7wNcb1xy/XI8Z/1qityhxwUvL2wVGYbV7+SdOLqzsRj8UVyptBu/pWjPl8Jc1bnLAKD35gkXJxxn
7rJMSqFDYf9Qn1bCwTIdYG8grcwPvbarwVK2LOm+uWuZ0wiLLHMKoK+HZ2B2bnxSi/ePlfzL0sKp
wlhmgd31TvUlYvhbnFXuYLqWRW8YdkW4AtlAUbzRIR4RBIJ9mdt9Yy70nqYXPfMmPDcwa3kp1VVt
2t1rb7oTT4VHAz+eas1/GA5mlejVu33TrxTILJmdswqLx6XHGZcMpeCnVRcpemDrpSz2xoUxB+5p
LKOWdfVk1+hQZd4rTXCEDhr4vBetfYs7iQGCUe3yu6GdubrFa/8piufAcjXFHWkYfpPgI8NUlb5L
wg+xc2EntPsWctR4z0my6f3xxF94dS8C6hyYyc36F4Vka0BQwfEaGKB/gB1V+1Y8sP7/CpweSL/J
VloMQSCOHQDoCf935SvO3SjYkW4Qymu+B+VlTr0s2KPU2U1EuRx4cbZWKx5Ptw28ULe7lUGG0LaG
e8hnwFEDzxC15Tbl7ymgLGcoQcfPsV2Dblrexa0/Zq4lfyvyT6edGX1U1sqcvRw6fos6K/MMbVnn
63IGftTP0yC4D6tiOTDFIhuxZHBP0OfohRlUfk/Ktyznp6czsarmhLoqC7fydKITE+9h7voq9vGa
E+BGU7jYbdGrfogkMEAHO4UYtLlntpHUMaJtK3rs09Pjniuxl2NK0lwz0ue7rZbcKh5g9pk2fFUQ
QoReQy+Kuc9eg/d/ItDrGZpleLTGurQBtMzXQJIgK6MTRD/qRMO7BVwfb3y0B54S8ofJvk0jLDwB
1i/6NMFJuLzxjxbhzYlNmLBJJ1serrN5KpM9v4Z1qT1WeKo05J3lu27+CgrUXMFdKl6naCPhmGH7
dbpnfmzROEMwpWxER4aShgMztB/ls5OYutmN54UpEQ4Z2hmQbkhHDdGs+MxRJvcqqCE+KgItNjDp
48asIQCf8riYkUyqBzhZh79Rd61priw4rBUrAxCyRrIn7SOMz7Ei5OItBxJJHjdFOlopC7aFPp9X
zlyXftCF/mx8xRByxw/LXCXG2dTg/KYDGoqTRcwmBq24CAteQh3TqlDM9Y1A8yH1GBE9liG4r4Bn
FSMTuVjo3ees/nQ9JHjAxQZDmpEVEimdYw2aaxwkrIvKN/0h2L2i2v1gur18qkjf6tYJVFpep1GA
XsmEo8ybQuRNwsvrQ9xl7SuIKvVv+p4Yn0m7lKRtFrkGPXULeWh0QQMqhBRYaFS/M49yZx14jksO
hfCMF6AdXVuR3YV812SZsCxmTHMDT4VkVf3E7CQsvwckuIYDdwrdqHyzpG2CN9MovQU7nZlF33wC
4xbQWJplqnOmtQZUC5yBmKakdebIwnZseqf5ull2F2859rGVC15MYZuFcI05xyKrs8fkRZdgooOU
1HAO9Z0ST8s6OKYJ0KB4n74YJCsXLQX1Qohq7S3eoRF/2/XcYOXd/baGj7HfWO7nCoJN4ojnGjaC
dRy1TTPhPuXkrTMJK05ytowUAc+yxs4o8iN9i6OwiVeI4WVcp7tafEuN15pQB5gmak6VHxJzIda+
Wb2IOCwbdg+WHgNcPsPzDPMmTBctgI00HyiKwjKyJVfIUJVFOaGoBrqGcrjF1TFStxMHYTt79/Fu
MTuyJyw7HidVvwSzN5BZVcO3jlyrOoDYVK54qu25bR2dyLLcm4JdsEjZMdLbwA7mq94sOPFGxn8z
4wbuepwR3jra/9QZlG0eO9zRY3s2S0fgYAIvnNaZdc0lX5ldCr90M62qN8qAcXaihn9d1jWJmDCM
sdMR90nkmRzvKwp44PJB/bagWkKYmeTOE5ig6hsFt/dOsgf8JswPmXoTw4Nb8NNjFP90+8v8Rnky
g4zKVnAH2IiYvedndTcCMxYgvHZ/L6WFonhW74nEBkfoOh0JBkenYtQt+GprP064lYO+AYdjVGW4
1atyLDVGFtth8rVXBjUjM5NVazrmWsA9ZfKw4bMaj/hfvpYD/iZ7gsJndSFqjkdBZk3Nlj3i2o7f
3mK+KNcqvicRRk6L8SRgsog70obdsmuXIem8m0e3r5R9yiQW4ul8MPSlILoNHfEXe/OTbCtyhHAQ
4AKZtN58CUtEmTgVJtgS0Czp1WIaeaafV+WxzMuFBgu3dCggtcR9YAPN4HPCJ6tAGXDMzw9c4YV1
lnE7OxylUvAVrwgVW8ZXDrWA8Ty05XpRYGI8umkFhVc8UfltZXDF4BynV1bslFLO1bo/MBuaV2mx
KB+udszxQeo21U8fvSkNidtrYbgMikMNW3UH6RjT6Dvh7AIcJanXO8oVEDlRvukZwubO0uoY24wu
8zpKyVRZqqTSFWfIPBB7+lM++IZ5T2BOjt7YOph+VneKnJpldWyY/FHftMuEG+dr0k97n7e1uK73
nUwxh5+IxrAwOwaJ05sv/UDDddawYZcc5gz44jCfCNbR9KJIW619C/NFHzIsmbxu8mUcWwDze/hb
6H6+VfOaza9CuXuItoHyr/XlO/dnPxpv0fCEJXjEB/05ZmVCoQEHPZV1oQQTXBAgNEN00ls7VVei
4Jh7lUdd/JgOJhbZkItfsPU3twJpWolTZE6yU1uHwq6KF1SzCQxKJipsLybhlK1+SqMDtSFufvZf
kXLNYz+NpBtSE7w1yrb/fX6X7pDjS8gGvSmfljj0KCPJAM+rl68saq1gmQ2XnjidaREZDHRNzRYZ
9QbLtmM4jCtX79WSB9XJQDgDxdb6mfprEx9VwquMO6PjKjlK7SHqFkN30NNXp0YP1bCnRj7/X+aU
Lxwh+XDXuQaB2yaFoxPXmZ8N+ZJIflt2ziy2rhGcH+VLxYyq3zMNKDcPhjfztrlB4aJyA3ZnuiWe
p9pPXTXbtaYdlNxI1oj6ER4om6iW0sKbCeIDVFrJsld+NvR2O1oF6Gxf2RI2dIbnmrlhIDU+q2+H
PzJ8MopER0N7J90f55HRewau/9yl048J+sFXiqB83Xrxh9rADy04XZkudRNQlYO6RnaCl9CPwGOM
bV05OoqTBvBx0RpvLfMOR3OZdYiEbMjJOnLCPTC46VPxTaifqDK8Gtu7htlP5dSVH6y0Lf2D1ng8
nCKGPh79Al44SFbFW030htOf6T/qAutPoXv+Q1l/R1dKz0vhtIrXM2ZqjrlLi3tLD+PF+NVusV/c
umlhiX7tabQiTDArmydV3elwUkXvcY83M10bVc+6vuakBLNGFQjrqqMcoG+BpuL44dWw9Mz91O0C
3DEjT8088eGZGeaX7zy6RnV4OLX4If5a/SJEhV/vDZuV3RB5VR6S1uV3mg6z1ZR5wGhe9P6W9Q7B
5KLltGJhs8tPLHZQnqMJzrV074aEsa0nzMdEWCchArd4mUB9j3w2BF3Y6N0miZb1Sx5f6XkUfOJV
L0NnJdudYsfGetLclPZfvHGYCShbYQ6WjkK6XbGNJUdsHVUBzrJlyLgRZ4Ydg8tW70P4FVYvJ+Al
2BJVfu6LlSZ9y8mrqq0b1VUlr355QHnmsZHoWuA99Dkz03VhYVPBQweoxGhMSxZquY4YB1v3CRMu
jHBomD/Zf475iyCs6rG1f3XRi/q3h3GF45nRvsiRb0j+nGLh9/0IHPrLi4p9NpppAap9v6tNX4iP
j1ZnC5uc0PIFYTFNixJ/PMMWeJpzeG1FdQtkGCH1JbTe+FwcALp4o8bhKeVuz5hBzm5rVH4t09Gp
B1pB9vHkNi4v6E4q9en7dByVZTWtrWGZElMClsJAD7qAidSFaeCztw6vCRgPs/at2a2iG9NGGW7s
i5g4/CvE/Pdy8AO0hFD/Q3f6epwYIU8SXtJCS9mzgiWbe321QJuKY5sX0bJildSfcWp5z3vbHTfh
06mR5srjREvxN0ycoaJ/ZoMmjuCHanEjU8y7bCjK1QDDo5FcFO9MVd3kxrFoyE/neTbseKLeXL3m
j2XH6L3ySc0KfYPcxtoNMhfw0tLbxVhDAw9+h3Jbm1eLGPpyHauhHyfXKdnDvsO9L3FKgr4wXEs2
MVweJfzuxpMW/LCvzZ3LFUSvkznZuBvSzz5wu3HXkHf9pI0/07iYaRojda5XQxtC9aOu3IyZJ6pM
Oq8a37uxWEJoscvkwPctEjf7iV/RTmtHbkidFlhJHrEMDV0d4dL8anBklete3QWeZLC7v4Vs0xoS
vAiGyejqN+y7uFQaxeVvVtvcBey2NhweXeEzS0Cji5oIeXjnpHhxT2Ain8F8KlKwlEw9xujiqwZU
rLenx2s0wiVXsXRGBdQf800eQe/ZiBSigbTmsnPmMwVEOY2wmOJJJDjMslugi3IjvY75r07hew+n
G5jE8CrhDbk2XjVzqUzALkIER84vg31suvNriPJ+3kXWYVC9sbrrT6ty9oy+PUv1Dg/v/Dd/eJp5
y+u7hFmCuA+huQ12q2/UbDmoTnUUywvWxHRfYIGytNPxWmfj0oJFnOz46XiG2dICWbiDqgNeLaCb
BcUGLMaks9Y3o/kKt6xQXKk+NdaC0TNfGz0C3pexR6+XQZ/S7iksG784qjNb6YKgGeua/Yw4mSKA
Tnet7s5fCXMnOpCaGeyVTlL0plf44ZriUJOU6mCzj45edyjYY0hIU6YXs92m0hrsB7pq/lGoUKxW
A8bD4pOflM2XdngffwPDeR2k78CTmateQOaqDNxqV1VIM5lIrGREMyi5CICbqVH8XNjPoFtQGTT7
E0049NbrJLk93lHfwBHrmtMK3VB5UHF3NIUXyVhSq5Jtwkze3FooxEntUTp7uijs/ZVDDhIgiHQE
bJtkt6K4pjX4HuelMW0a/Zvaurh2kUtrROUcPfYJ67gkdhpA/pbKjnSrdpbb6xjTwkWsLqgRY9TT
oyPrDly6lKTp0rMADVmk0ybIuUVeZZ3xyK3B6YBky6Zx+2g3q9+yAVhC3Y5i0gOCAliWVsCOBoch
YaGJa7zOeEXEO/bDj2FwKlfBX17wCmz8AOHK3/TDfAeWplaMBqf91eKCqQp2c3RT7eugfCso40z4
NS9tf2a51fOyy50+XQ7p9jF8CKFHd9DGBdL5Rv4dpeu4noSTNb0+6XEqz6wbj/cY8Fs2XFqaQTvD
M3vkS5iionUxHvsM/LbYx2Sa69tc9eXyGDFMH11OLZplUT1UIXUXDKDFFF9GKu6ZnRaWS/IzZ2dB
PY+/6p0WVpZ9KmT9BLwsPJ/2Ec3asj7JZ0PaxJ9WuwC0MnKyNpVtMh4Nn+S14McsSXgTlsajgefk
Rq3bQTGBloHhnls9XfNxSMemHLwBbqXxmyqnLsfpHXuTE9THNF2kt4p9cMPUddgAEmBeP3i14Vnm
m041kmIP3x2tYpnfSroru9CWo7KRjeMkBjae3ol2iIS3DneaibIdTNPTTrJMwItUw3Xa1PG6s77M
8KqFG3Naykrgppjn0ynaAt0xXJZEQSqm84i7yeWhvIqaO0JhIulKCwo7z+5htnj2uMDO0nHELvRX
6F5Zvw355M0qIdkh8kQQVd7GnrfDlZpDnr1HupQfjo6qnZaKqrzw9MYWvsYP6GKQj+0I62JMzUFv
nnJ1mVn4JWVscS/53cbR5DP842BN+fgpvQB1beJ9T6ukBbb+O3xPsteHhwxrAdUrYrdh7UIWWpfr
0HJCA2SXw4OtizWS7uvaKfQVSmvcor0O31You+lCJosFi0QFoGTAUEBc9Ss4iVfFwXKHBMc02gQD
zR/0xXTZAJq8pS0cRGiJysNpcC8Ido/oFs2tp0eiO4ob6WxZlEIvmfg2Fet2MCD6vT9IWapfzALf
Au2oc2rNboTDCLa9CO88wXBMaHX6UszOo2DH6Wdd9mxEgAGUQqDMZvAjcX4VmbHQzdq1APSax7b7
BNgPHq8lHHxeONkoAXqWhTYgKBR+Jc6/hwIrYgBox/1QNx1rPqv8rU47OzPe6wVsMBOGY59kTqxs
RCafaX5SU+JO0rvSvoTyKw6ckKnuTAkKcHvrAnggAqIxJrhgnb7nWHxRNlwXWPUqxslsVYtC9jjh
biFha5fwHUCrYiBoLXCEeG6XRreiJqnIrvz2uyM5KLh8Nod2XtQg5OtHvheUezVf6taWjB89Xsqa
G6HW22Q+be6BU0aOl2npyeneeHxNzxvuD8wJotcB3o7lK48vKr2cZyN1itiX9vhTo/wJf6ByLiHN
lIg2IAZusEmjq6xu4dponQgNI3gFM73BGZC1Wm6afIarLPFlVI2pV8ZrzYSMgBovWj8zSL1GcKGX
wmgeCTMlte2xFTmUnqoHV3ybGxBV0Vba/YDYmydZXbUkHcHmiwku8Ue4IhtLukn6OiNJfgCGssMd
NzrC8X7XgT58CvBDj/Kb+WYFrpLv2uReJQQcR2/4P4jL4psO6t7Gy1zepRsQaog27bBTB6+XfDXG
dNuaPOgP8+JxrJbzi0HhbaxhTYIawRPVl1OxTNSdkS0s4TXwjzl6z8Zt2BNzi2+IG735g992dC9f
jV03LAwSrBgaYOA+b4IjzuGqLUMggGS5VKGXcbthEzx9VTYjTXJrL6rUSdyJmDDD9DHfoAB6crjQ
f2s780rwO+FJtLrdR2se6ldY3DDGGYDvIj/ngaVFeyMUK6gBK1yl3LN1DeRWSa56jRf9jvbDvOtQ
mUq/aN1UXgWPdUsdt8QnVrg+8G3YwB5ow7U8kMgl956yS4EXsUOWPNNNUQoUzMIcCxBG4sMZuCC3
K/Fen0HGptTp1JX0EvFtz9Y5R+kQccrFx7J575QDiHqqvMznL4Oxgh677XgKf+J422LsxpABEI8l
aK6lys0OXJAW5b6HlZBQXzDqKHekjOK8+SrAl9TJjVWW4MckFyylz/F5tcxrSSI8zkUb6PFFussj
d2RRKMG2LW9VbmcaFMeDTjOMmQLGnvoyxbFy26ir4mmOEusg/uQw0/zxp/5pYn8G0flu4ZCLz/Xh
lZ1baZhfRPsKgiH8maGHOrvUB+oCu+p/2w4m+2ZQDtV81go3NYgHYQBjvoUDm6WvHpvPHMRL6vYt
1QtaaDaq6la0m5wHQ5S2Ib4QZ2J/Adwt/QruzMgfBwvD7ayNKt5bY5UivgO/K9DA7ZoWgjVO5onz
KN46c29QusMIMKwLKQUpxnIf/Cpk5fRTP85IAlcP0KNnqi9Ataq6bb+S5je236Zy1GHDLZa0Uy4s
ng70w1XNzgNNdDg6Fc0bfLQs2NQKqQOfI7bqFF3UWLdEP4znWDpE1y6+KaoHwpV+iM6hwt+JAcZo
/pRYg+9jB8eVkuBBPD6U96r7iEndNK7TY1dBlCgPJgP0N/ElWwBHm2QwYPP32kFDowLIfDPElnwW
Pbl3maPIhUMcRhC811+SSEBH6/XpVnkKJ0S6FfhHV+Ig0p6B/GlSVuEz4aJm80K4gA3HCAvHJZBg
PikT3TwH+sBoT3EsrImvorAYw2UinoLso++YbfMb7FYZXIEwYekQZdgZPjkGcLEnr6Hkqp6u/3Ck
TW4CKpYzRR/SlYxN4gubVUAVbREdDMbSikOGnMGc0THBDsjUBlBuGjAnYymqsp0+VTBnhBS9/tNr
PxyTUfNtnYRTeB3RMuiXfNtKbm7c9PlYk6/WgleDNLC7M12JvE7wHGs95GtYs3qGz4flpOmboFMf
0iAsCKGVZxenTsCmebKHvQl54KylZKnQtMHhT367nZEe0dYDOT30u9HcaI896I4VHsOllx/HepdI
b3V7EtlO8kugndMB0/yS1K76KR3iyzh9sGDWVrhoMQ0MNS8qI7CD4nTnNA9oINeQnhUQCMeAdQ9l
q8B6B9aDtlfi5XCGe7tMlijWzx1ewmA49bXWv8w6dAKlWBmA7Frw0jFBWTOa1Jlulkf0Sw9aL00h
QGzcqF8q3Jl5H5DiEkF3lY5CdRcaf5497qZlN158HQiIlp4U1uouytsmW89PWnYfbjLtFGrwWYMG
2pLF4GXfMcXSIMVZWHpUO0wtK04gxsPHjtmw5ErFdyWt8uCjqDksYNTudKoBwWf5lqQVU0RWi26M
nXjOCCowHGU+RHRz4A5G+1nqXwzSHJEEW3UtSYsI1Lx2Hg0yha9SX/TYpj3pHwtDOAp5a3eZ7fXG
l8YKE3RWJewTlblGlLyUzes4XGq3bZhEhcy/VL8p6mWlbUT2WZyNHtYuafyAbTP9fcRbgEyGzICW
X8rDi7+rtTCdClJDEO1spfKYyQi+aY+j6lJ3rvidstplUJ0KXrGuJTyOePbhZ/xmgEc++4DUzTvO
TRc6Zs7DYhZ+Mm0NzBBa8MiHq8ebQtuRmNbfE/OasxVG+trqGYp99CQMtRLV8spCexSW20FR0NYL
XqPTD/Z8BtBfmPQQXwKZQwzcaEDfEf60yYa6WgvfhiFkk6ydTmucGfP0AQ4pD+9fhYd5/YmnV9BT
4yNEe7X/UDftZ5R4Yb5jF7vZdbdW1S28+Ci6pDKDvGcATXGKixNgrhIkrgysYU8hfD1XnC+B/h3j
AWSjkxPkK3KlAJCo9BCcjIQlvNEfPvdIW/jNLG84tav+TfzWI5ubjb4q+xgZ32MS4SfYLhW2nH2E
4ypgP/F1oqf2tJi7xtxbH73whe0LGQXRQn8VTkBXbG3y5FeZW4AVFcsWjefSOD/IBhI3ELeZIaqh
awj/x9F5LDeKRWH4iagSGbYiCeVoyd5Qst0miIyITz8fs5ua6WnLErr3nD9u8V1F79tAk4XpqECu
i217JJufoMSvHi1ItY30ZZ9u65fftBSsVNmnmKz0WevP/ykUfyp+rOmoE0qlHMyABPd0uIjGQQq2
MUuS9IRequjlWYfZVSZ0Pv+Qy2chzv4OiRuN1xZ7zT0zTqNySKOVoILB7LFoYJrZ9KWTQHMQvT2s
WbYzhv2QzCokitNXij8aAUv8NWvfuGEgfCSn8hhgJYIJ9m/feK1YI5kPI+FWfw6mi0hh/DAIDMjm
F9fr17hYSTg7kJWF+6GzX9R3xG4n3+Na4+LYydG+0tYNU9CIDKr2Ywo4da9S1zr0GiKs0hGijaB/
iAW6wd2vlqwHSVvKym/4Uizqu8L038CFS12Vvh8V923ATyRH2A9gDghcL6SWHCCpMLAauS+0Im5D
xgNdaJb6GdwGoAjAqoSAHoEgFYl2yvkaP7+7a1S40CyQp5X6JS9onwR6jw8as2ziLCgt/VHwAgEX
W6jkExu2qHFGr+mAQ53+kNdWNCvC+cA03g5l9TLd8cL4GwPOYotZMJRIF/QW7fiDF6a9qLXbXCVb
Q76DvCNRl9WWilwCaZBxRXRljZvmoJhu9roCnjWYqezitTVVt8akOR2dAgYs91PNmxbfxgsBoCXq
LtNPhke53RskSgX/ZP00yoBttlDuEfsnazG1OWPIqkUutbjhiE0wAx7V/jND8p87SbzLp8NrouDa
vMkI8mWAMURUg12rxAxoNtPLtiPREUnFNsL1Dw3PaeaFVyXYNfB4cOhYRhGGyL5Bmeil3CvssMes
9eLRRVc+8eWs1uY/w/Aj0sh/4mY9EAxT3mXjKh3z5k8m94d9j5e/UGztOOBsGrALa86ruNbZxpS/
8nva7sX7iDiCVZfprA6pIl8OSb9U+70KfhoxQNq8mNETzkOzMYQVmg9U5vKlY6D7x7KtrrBzFS9X
bzZB9aXIF3NMlpzRS43qdQQwYO/fKlvFqo3siBW7/m5gXDlV3/Q/OXxviJ2E4+CqEQ4xmgLgGf2g
K/Zfd97zBW/gxkWQ4VX9Ry+MsdbqK+05kTWcRYar5pjMdcbDrIPNKn4rJ8HEUg13E5XDHpUUxsAL
fisRGOWP1mUoXUoR/jBmxr5Q73Hr/fUUPodrfjdFOIOtBEdAdlaNkoD4NL0UJB5wZYaYkGyAyFb6
lrLdQD9lSlGO4OXrdPRQvIGGL6AYK49Q5WLb9x9D5+eiW2GExymUgZd8CJsagSa/7hKD2A08CS41
kyw0hXG51KZ9Fm5ayYKrBLlSn/hOm5r9Hfrfok3p0rM6fAb1alTO7eumFnudQFuGRgDYmsN5YDth
1R5fINMXDakHUd44LIU5DBfOX+6sOP737bN4VPWxeiFdQaaEttjtdzqGPuWW4LMsvoLwT97wgT6D
BgtLZofIbBIXmrB6Eo5Erxk4Pdo8Zd/QddGvzNit6Z8S9zMrLXo6OZLKzkBIO1nmA/0cevwxXaFC
nWCEtj3QJ69Y+QqZEi/+dGelLdWvYQZ00p2a+4No5aCEAA5YOH8qYyXVq6Rxp9LK+qXUXjV6x/YG
SkFr3h52lbbXedVResDVEgoXsA6AV37FzLDzz4UEBb2ZkkOenYTMQsWDNWDkG0cpUlfOv8YLQTfe
mHLxT9XPQn01jOOo3VmTJbyRhL7Iy0JcZdqnIDNH3eoBsrdxTRRwsRWpFg5S1Qc1isxV+/+xJ47u
YvxCpiOTiKWv8s6DmxM6TwVcR1qYroFmFWELDwkS3FDXMytpXquIK0L6h4EhojM85Am2JAsN4dRf
AjhnQBhR/TAWaEk1DLFf4x/A8esDLg59l3roR26GnCkKMctPCorH2nWQP2eOqrChbhE2LJ4v+QDl
EN4FwJ/tizFTGI8hWgib9srfTIZ+sKdfEPYNP5pwzTdpvvqm/WheZGpso3rX/AuMrS6vpk2OpJtt
HXOswbqeOsp0AjprEKK0S+AfdHRRuDGjsxTuFjXZmlwGKVJxAuWkdf3Cj4yRRSVkC6wze0GMvtci
j4mXB+vEePbjTl+Wl+aku6OTSjhLfspmpclXYXEkSndkQLQzxt623Vb5H0WJweLAv8JsnIWPl7ib
5I9Z/ggXZlwC/iqkGgv4t25OcoByh+GtEFzmf+MfmlhJPCXotdZR6CEP1LcyM4Fm827P6DAReEiF
54FwmfYbKkaMPTyCkazCF4acS6qvCrCKSnDGch+yyIz4XzcS35UCG8w6G0/jhDKT3ZSvY9/773uG
znRG16ud+d3yFkizuxcBcIQ7r74tks1spGH8o8O9/aeR2tEc6u+A9TGw3ulu0Z0Qj98BI6UCH1nl
iJqnYOEMXhv0PHyzeNQ63BgKYrI73tbgfdAh2zhX2OYKBXmozRH+xs47PgR1rTYbLsZA3DQFLBwh
y8B5nNvtiFz8r9eQh6i7YheH/svi3m95XAR+1sfw29z6fpXt8A4bjv7GSfU2rm/IWbDFjCingIIu
fd/scjKSCJJC6q+wB04K1iVWb/j4FzKKd+mJo0+8akhqwK1nryiTu8rKWO4+28fEHtC7ZeZILD1a
cY199tah2Q6s6ISlyhSYb5vQqaR/ZbLiH9TY5w8rgOjc/3MZljAS2RlexWkVXIpt+Vp3QBD138R0
ENBqYEJ/xxb/L263bh496560xoyMMLrSzUMfkIH8Wk/GpUJk9SbVpvY19HYTe01IOMODGCHWeVFC
Htxyq7XIJ0gbYMYvv14KBNILA79FxCVu7fgrn2z9Jo2utuXtSDedU2p2c02KTfpaV+QlSegDSRNA
vyyyoXD6GjdgRdHcTMX+TeL7MpFU0mrvrd3YJWxVXtSgklvjQkTlELBy+ZX6XRoXyuVUjLEMmBPJ
mcB/b5JOyc4jwLN29GTd2LiZsvimp+GysjV49+RSQ81KWnTLtMDT28DVuF0gL0qiOwre60kDnxWp
mQcHDSUbCScHSVSsSSdxGj1x4uJWLPrbiDC+hvFMeiB2JrzEadLcbl+hbaYvK+iL69T9vsn+sXSq
3JCwmc1RXlix7oQ5B+eI6+MTuEA83Rl0CpyVIYT95Af6d1n9aPgvc/Q7DPFRuBtRnIm8rQnLTiPt
hehaMnUp5jJt9lp3KRdXDR131NInpn+oYMJNyARruoH5G4hAa/02l/0g+ohyBtd9N6WrxXGavuvh
RxVvWOxN5+D3rFpxPswiV4g22oK5osHZyJkg7IxOwT0C2feWK1qlUPUQnkDv2937GNmLj4KHyuIV
iTYBVZr1Rrrht88OW5VgQn3b7azw5lOzA+rn1jUFA27jZYSbA0yHK/MHYYY6XqS1iiVRXurL6Aey
AVfBeTikg9fBjszb75x6kdioZfH1E5OGIwBRgWHZZfXgaibLcJ/yqLi6coCoiZ3ek9jMw6dC5a5G
KTsJgqbXf7wPbJm8GKpCws2IDYdvMOkLb6TqZHhg9CoeMuCC6ak00S+uYG0Lm6KwTUE0QLoWQHKD
2jeiveYvkHqhd0ZwP+FEDA+AYQxYAwohCs2PeHuQ3UYuYBY/bqGeJsoPMPZw2D/ywle/0/CDPttU
sQiJWffDAaG66IrX9uUwt7x/8WSE8+9c7IBEJuRvtmRu2Bz6e5BBlDrcT6JLmrK+CfeRZYAzasvx
DyYppCAdkb2ngAaDY/JgMp/+a5FM7LjW58aT5NFhLufrTbEyaF4y39xLii3DdeZVRPGZsJU47Dd0
snnkmMSwfoON5l3sNpFCauUcVp0yT7Pgc+Jjqc3QESIhhQ5Pjt+6m4Z2PFcqkaHS/bQOxgFoyIw8
Q6q9aBR8VNgk3slXht5xyd8NnRZwc7ZL9g93QeE7/W2XholcDtbptBeVf7KGH4E/UC72Yob/8zl+
dHjJtR4PqEu8GNP6L3Gxc9GVcir4G2ijYyyIiCxIlvJ2rPdavY8Zg9L/5xER7T0//C24rHY5n/Ie
/nwkHnwkAJN/7DBpvREbUR0d8dWG6gv2MDcon4q/zk0mt3s/+umr5JJvuZFLnsuBPSfEAREYo932
t10oEn1B6HKz5cFscEV8vc618S137Yp/p/BVtep4K8YIyTg6QpTU4hF2uVShVZHCTqQa8aujbniH
TveJZ+Hd+iZ/Osz/7VSDyLdzBHkTPDOuS+imdNiQRRMbm5jreuGjJ/tL/cKwFBXUY19xZJqP6LcX
d8qIIJqs8GGpbaVf8BmeyDZapYIdZn4oIcoC/Ge7PKQLuyXCR77rKjnZt9w4F6CJ7S07hQjYTRft
bBvdBbSTbU9UIBuDXR7ik1TdwL3e0FNo41RHQwk7TsdW/idnm0R15a+su/dHgxU99uTWfdECzYCP
Kuoy5fucRjzgovoCm8AFTXDdwA6WJUg5bHM8D9o6IAiG7GXy11K4dB775BvQO45/ReJj/CxalYHd
UjGseOJExjJo0TexO3mzrZmpqp8kF52SNzVTnC7/GBYLG+R34kkrSFxszhqtUOPekOmaYtgpTwCy
xRvef/gyUwomZ4ctettU651WW/WoGNRgC/SbQTyGr9yuopcbd9cWa2z7rxrW6CfaYjuhK9NYyrNZ
YLApS18OPCxRGklh9afQuSFd3TGYI2cbDWEYcx8pxLfmSo8uAOshRlmNVBvCRnVhkvOH3NFpiDwN
gqeFAU/aPzPYYFSdaq+I/H7XV0u/hhOoSQRGTUBPXOj2ryMICYgimoZQBI0nr+pLxexWrSG95MJG
H3mToksPsVQU3yZAG+EIkoFkwYvqAzxiuOkHuxme7yBYFiGmDNmrX/kuJpOCA98gJUSOwGMCDh5k
FifzlYFtoRXFTD+FzMpYiZlztY2q/lZSjQ0SiL29SelqTNci0L7CgcOi9roH9bcBFfnavp5vbnOx
xfMhrUtqcb/QAox/8zUKPIOWLkJyItKP0bh4id4ixyXQqRw+BxPNw3ioMLcBrCedvGlqJDRQ7YtT
D9aLdUWDC+fQXhpI+TS95SvBhdDtpA7xNZLjclA2Oujqexelxxwf2qnBxoLWQ/oYIkbLkq809a2i
p5WI9Pbjh4QlC/e0xtVwS8wvaVgZ/fyuxcLCMuT1K9vU9bqSp2UvQA/2DyOdP789GqBWZnWw9czq
QNDD3DbWEqEVvqbb85agHuLio/l77YkX3tb1Iac8F+9fbncXtXeBKBDEoGEbIRoRJg13Zq5E3Slv
qqURiUxuqW3S/BeMFxNNgHp+kldpewxaSDNmNay8GRsDgkz9E76F15nwe+3iT1i0kprRZbSBRCzt
aKUdikeTPjNYwdQ1GeEEp8o/06doDcT3vggg+3svDunkNNtJ9ITuhs5VgiP1a23TfeQ967UVonWS
pL+IZxipB5ONOPlxsq3hsyLQoQQdUH7M4eQmUnwwigDaQrT0uVW8vhfEotITTMgpY5p6Lr+VwQvh
5BU7+1dUiKn+GcNJSWJHYn5PO5cbr03PzKR959ffmnAeOeg+BHShCpx6tMufAF8ZTPyw2IHO18Tu
ZQQbIfi1XupPD3kUMlplnhJteAEm7zftFkwRGBCZWRc/PaxdB0T+ppV24UIqRZzjgxfvxgIxj1tv
ABfqYauZv1rg5n/CLnlq3Cbtd7LP9wBYILqGyHU9uBoxX6N0QdWge8FmQX7PV/NLX7YEarZ8tvUq
yjxqsSjcXHbNPzRLy7S2wCf9Mrg0gCrogBk19mR6UTPefJqdneOXH9a4HiTfWPaXstziLzPxjJf7
FtxStxVhLfbkgiBrF0+ErjWNPwzPWj5FVeiqpYg5dKnIKKF3yk9ZhG4DTzwiWLmve9TeJYxJxpkr
qo9aiy+1gUSZsashhUbDE2QUV73KUDC9PX1sTvKUWpyRJf9+tCXhRwSVZGONgMia7HugmGX4Thtq
Pj9DtOf/TGrjXZGMp5W4Ck/RJbponZ/tvoyCI8wb2L6+h7vAni0RSE1MtPGpnsWFA2+LKd2BlR5t
RGS/+TeAUBUSvsQzyBdwGVzfVFsWNiH8xDG2xzemgVvQf47/4pS27wbLVLnuVsHva1aI/GT5GW5d
tOJbY/4TF171MOEQoaZT0v8x44hrsb0ZmsO0px1FSjBhnc+hpf8TbBFOGkrd0jpQte9guJczt1aR
xI8iY3SJvkMM+aZrjmyraubUGBiTiwypkT3eTWlr4svjaxZctEvcPNT3czwk+apIPOjLEnpIHlDt
IPaUGnR3M8vRZX8xj0ouK+gs9xHGUmvRWvRub1+EVTDFJIAv0Y1/ILVNQxzm65kXjYfRRXRWz889
BBLUKlNOoymMRVa6uBm998K04r/G0JqiA7fJAL+Am4RpithBV3jfzH04v+980+YPdL4Cmf/5suQ8
imRoQADoyzfyXimhSE8gxKz7DZDNADTTJQ77AzyHdY5BF38SsE30/kNcpE/SRlzQaI1CHC+6CQQJ
403ybbjLk1XHacYh2bF+HgS8CPncHZ4aq1jcdrRcVhv9JtyM6Kax1srJHbAlz/cghGnx8eo7oIR/
qXgVQlAvmq5LdSdjoCj42BOKe5Fx401JvmM8799JgPQS4bSbyjc13RXpt36eSH5X16Q95Bgt4usE
3xPiayRz2ht5Y9qdUh/k2LTUfB9oK5Vxg4Ma4LRZ5eJaEk4xM81AGtgbRaHXEQU9PlQdAOKhN0eY
ctLKsec5CkZn6uZ4jKuT1i47azopsK9BcX0RNhWimkE3vDMEf0AqjOQNIDBPT1FyhanK2sOcL/ZP
YrG5mWjeeSzN6p5M362+BWXHESzThsqwJpNSdxhWfKPu8us65ttU8eHPFzxG6IvVPYcwshgaViSq
HKza0baBPRoOf3FR+cJwaCtb3ifJLNKJow9kD/GubEnc7wKCyM8jFiRgAGINKfFYyFhhp2WbbJSj
ch2zA3iRchlMLG+0juh7FfkDhYLmEy80ZoaVi6SHzRe0pq9OmU9pnb7infmXPUiD2hxCB8f5375C
eSZ8cCsY0p6XPOmWjv49unHD6vuWcPeRVT8kMJQPm6SMCZnXV6Q9nlzQ+i3ZNxLEy997n6DfOhSN
zdynk5hJxsmy3qAGsKInJ+wbUcrJwNXukNflAd2n+xs1D/Yy2ct4wXzhg/sp9NG/XUrgLC+4f7A9
Y9/myuSQHuhVg3ahDwuHN7LwNzXb9wy/X7ydCuf1qLYtpik8XPsBuQMBwanFWhLtdJ7Di2xp3BLl
/l1vxwPFGnOEY+rl6V8JNmQVXMJEb4EkQt87x0g8VWjfT7B1zeY3hhBw63WZYdp3xn4dwingA9W5
67AN+kyWwXbY/KgaRRfpEvZvgQjMdH7aH66JlN5YawuRCevqmKeSsNp4o6OPO+i6/WlAnC+OwWcI
zUuFvEJe2tu6Z6M70gMurAMZj9chas6BcdDj00S8kMq9S3AMCL2w5FlFubPID6q1J2mMqCYshiGk
gdNLc7Ykg1fGnY/7jpnc2gqxDwVEtGqX/8KDJolvJqvoA/A5scxdu02e5rhTAXU6c7/9HCFueGKH
3AOG5PxTt7y6COfIw+RaN9ijgVc7OyBozOJ9CaFmlyQWY2OcxSlLzfCUAZj2wxBc8C99N5C7+4tw
iGCmV4E8Fua6rD1Uk+D01xhPxwHZsBw4GsoXfPXfCaI9YJ8T+jcVj8B3dw/8bnWWBgrjOB90xEyQ
gLwF4daofRGLTTB3rUg/1nMgsuftMyxnpv+CMcC1DLSDlZr3yIGN4vO0+Ep8ArtQC1Cv2sKl2GgP
WR8Atp/KerkV0HDMsKYFM9YX7giA5ujUXpl7hDWLA2Et/8w7ajP9HPV2Bl/+AY5nUCVmKv77u+29
GNjXhZ27vd9uxfexbVcqyreFI5MGzg2//Bw8os9G0lFpvg6c7PPNeH2m8U8+wHiHvwRi7KYzZBGH
yvM4x4U74leACNI3HS+85XdETOq9sHiQQXDLVYiNvWbRdjPQUHmHuMogTqTK3cX/WXGMmdJVEZYa
IGezrL9fXvvZuGSQZC4nEJ5jXvwJABvpU2uhOngRfWqR3gqFtxH3c74iIxdCNtVLHZhBHD+Tw6cZ
D5Zio4ESdsHS2ue6FTm14eBv4jJMwcsvAEBvHlPC/3b1s7mmp+BsELs5292GaGX8ZL9IP6zm0m5q
CF9+gEN6abtYp4gfL5LtMLPrHgTMM3+ttwqtlR6+IUvT/fjKd4sJEz84s51OXh7qeclNOURxxWR+
2y4BPTFx0AnIIvVev7TfYQ9shctP9UAweVST/aAjxgFX30qJ23nD/q25fWyPfnYkiCWaVyikHCpo
nR0h6KZBF2F16xpsl8sBd50V02wwrgNt2/H7cESNs7aMoFedgArrJZ/1ijhIesGF9zERn937xvdF
t8bWoW0yGza8j9qKGL2eDEQ1WiM0MhWG/MEawI0AFNutiM3EklYjGQjOiMPg7QTvtTFrNot/5o1f
OLgypUWH8s+g3OS510Z3n57VW31CnFRRXM38UaEYoP8G6pMQunmFdDjA886utnw0rP6A/gO5KKxO
e659pQdqRahUITOGErGZHmO60/iTgJlLrh4WQ46PiQ1Dui6bh35GeLYyDBJH1D2Qx8vl2gMv0BKv
5RqYhc3L5Jt4gPmxR4cheG1r1zklT1Nrm3+s+zGaFc5U9Nh8eZJHrRzeaonDzOc+aoR/6OFf/yqi
Ayp++riUd6+tbpAcuhTBqmEEkBZ8cglCKqgMpCSeUKVzQ+jFh8F4BZTM46y9+Xa4MfZk1WkQliDK
YOtFxn6sTevduK300eOLnUMb/MVvsS1oaYndBlHapXJbO/YX4iVTqJ/kCyEvqHPjZTPEWG90C5jW
uj2aXhFMxC4exs/oW8nyslixfCC6vTJ9srq1bgsOsXp/iA7HVERyokh7LILuSbeFZKcZO7SzPMaF
eYaFGDlrV8Ou5GRaJbQa2YidsspGZpsurvyfMofz9HbH0WWT4Rdl/FQ416JoNzfSspMEbytXHkxr
1kDl8xXNDXq05XgM4OZ6mBuPOk1awBCcCJaEgALC+kxpWejkOLRWSIjU5CHGVz4wdgoTEXcyX5ke
kwncMhgaOLm7l7Zvy0BZsUz3leGx8bIpkkHhptg1Hzr9GuTwFvabeh9GV+KpWTBM68iqwjJKssyq
KzjYjG49P9g/ILKrEQaVhMPA5jocRjv8YtiARIXuqNb8h9B42YZ8GZDPmJuz5r9h16/S5+JA/HLz
mVketgLEW9y6CDJIElWiQ8vDB34MlKo8IqpkgucvUQZWTt1McDAxnErLyu8P1XczosKxzM/YhVlY
pqswdHDPLS+Gk+9wrtJqQhlv5lNY9uMtKmwU2xQUxYH5QlXcbHWCw25g3By7nQXXHls85eJX7Wx7
CrH37Q9CCWWeYpCtNPoa+I7njgmItZ21JP/YavwwAQ/97gE2Rf/Gi4HsZGq4C3DHbyGKiA5eC9gX
vBpV4JvBaRL5qJZRZ0sb0F9P3IkYd55EBWD1VtcKENpVJbj1bhLxNcymVBt1zpYQ6/zDQGjpakQE
6dsXzx0Iwal/uWiUS5izA3J+pz5n34WrRlbhJhxRKJRtk5OeODvekPX7C2oo22YPrHjKZ3gkQQxs
Tt5wBsknyDGz33Gs+BgHSF/dvEoXWjzBMmi4UujQFT/ZmQ2aj/ax8pl9da+0cG5CqGyAPOTSCjbm
55uOyaW2gcKHpuTmna8og/2kWo0u2k9KGBALVMtf6Vw1G2EtC87LRLhlpRv1LEhoXy39VjqsbiB5
xHmqtEdxh6vLAZbFn9bDKXEN+0x28gflHEDjv+zbZDC5BCTRFmnaOFc7VAI4yC1tH+PNdrXTAo3e
R7kmpYYJjqCJCzIQ5SBdoTfuGVpyFLiwLpGTvL8JwcygJmmyKx3UJHaTP8ffBC/+E4ky6+0GRmpJ
5JtAAFpmNzgJYKLS5DGsK83JXBJU0Xx2+T85XydnHSYDKaEHeQqn6w/YZREY++SaIMjmSn4i0vRi
tI5zGrgn/RqEdxPg4PGu9QzfZMcw02O0KZ6keUcbDfSOokLTQt4QHRiNzNeu/+R5RaLSUG8Fc8u2
s092TMhAuYeAi84WnWmdPkG0FJHE1CXE66L2ZyZ+OT2VdgY4EO/l/7Q7x+pKaNgb2EL+SAX2wxCd
iJ3r9hN6CWsa9RFL/Y/Rhw/s/Q14LW/nuxMPNP/Xi0EbdTlOhfmJUnwEkmCoBDqzMHdrBQEgtJM3
famnLlmRhE5i8JlTiFV4qdBWuoAeZeORCVkSzsjjsAn8LexKsKdhJfxDapQslmcRH/w2f63ogUCf
Nf6CXkHcWytubxeJU3tgliaHANzBHaAcBl4K6q/CqkcfiSYXFYFtuDiwXQCVqkv6GcsvTFwE+hoX
bh/gweEPaFVFmwIGYEm1M7VPoC4uEvgHqGLdblWHt6vkudNQQi6jFYKg/oiTalZG997R+ADr2RNa
bSMzRZA042PEgSwlYg542lyn35KkuuY/2NfvuTq5+NkuHvVZ4wdA1RFKOR45i0hvGakuCnMLwRdU
IYC7Jyi8y8QeH4lzbm0g4d6FLZpjlSP6Esf/r8tHm285t6uR9N/epfjQ5QWgHQ5XvMkCAxczTqoR
iM5ayHmej0iULlW34wbtA68dzH2s/SiPATWca/wwQXF6ecKXDlv+NuAEiNnYAIKYC56zCyZjBhpg
MBFYy/hrmACZVcmswISKaALdId8+ROXkFolPvXWnLaakNxZKzBoQdvjE7PqeAwIAohCigUhz8U/e
l92HUNwzEu930LqLflboB6gaSoRQFN2FHsKwz3o4jJA/iBhJGNMp9clQyYOZ7XqsPx4X2Iw8cKoy
XMRb7l2vqh7jb28rtZNOB6Kd9VNBxoJhbYFDDBfEZpjmmx3/gPEvM1ByzUimgEkQlU7zYHwEJC4R
Z5P5LXU7GkDSYt0fu78I+HykYYgpkkGrwsWmY/RZNgt7skiHlECgTbYFD5/QRmBMXi0Mmi1lzaY9
AJajQxhk138ageEtq6mtSFYk+926h/WYe/gU6Hzh39sJfzPF5sAdLJkritfClBaseErZ/9E1A8W6
SW0R4hRtmqtyRYmB4WVpzheP7pGr7yk2Jwc3RkA+iO6NbosKCtf68j4eI+YPElEh33ofJOhYsKTS
jSVbL0wnnTvhqFN5EQO4yKMDK81m6XgeWwYePgdnBQe3zsZntz/EI+M04KACCenuOFT8onPY1i4U
rQ1WtSVjeBnJK3AFwGOGE50fwdhM8h+PtrIGKyZynBE9CG9iSsCcz5gfDVumXj75yYstMOSIvifv
BbMlOkCZkegQo8QFyAVRIxrR+g2fAb9nwntU18u4toF7ZaISYHkXm76CRIMzU+hsAKiu7Pe0m/ad
tfitgMJAujqfzU3bIqVg+zR33TpJL7zG6aRt5+fhmYVOgFpC9+HFmJs4VWJhNUWfeDC7jXFcaEcs
YAXxvNjsUaot8YDEVK/GkaPjlmLFFj74Qr5uDZywIzAKyV7yjKZlzXcWGxWvaaM/EcMYP+aO5/+N
cqR9qF5w6PZj4E6OdgHRGY8iWCqxIB0iR8RCvAvLEUM18/EOycSdExeDDo/SbHJZi39j5jqcFDyN
tS3irQ5tYLTktRpYCH46bkzB522dR3n2tC9TfSDKATNc/ELgvWgpQt0IJ+cml75HcuNq9A/wWCCs
8nl0Jlwi8hk1Pj4ygf69f3zlct5VrhqQhmnaJeEOUrEA9SeLi1gtBBkIJlCLMy+EM49QxKuAQRkl
J0N6+Sd8VLhA2O3EDXiBep4iN1d2DS18KB3IMtiK46ER3IB6QmhmbhJkNGHeeGHBGNQhGeK3Rsob
Gj7bgEWkJ8MRbeqrlLp4xEHjqgM5xonJgQ8jipOh/RhwkYHzt0+8fynRIGxPBYhHgM+ROHe+a069
mjzOwUF7AEaqrNKcbPj6RZsjdfhQMqu/3scHE9SAzKYn77H9YXPgQikIN8NEtRA/UMZGxE/+gVZL
P6QN4sPkD2w4PZi+qofwRDpeWrOMFQMoUAIJyjMYcwH4YD9i4xO+euWXlR/29i+/l5375t3hZuD3
9vI/cqG5mbPJpaVgiH1grpxZ/QNzxBG3H+e79DNPFZzLb4+1ZvoreR4eyYf6JX716VP6nSFcJK7d
FaFORVhmvH0JywY4O18ZGCTMZxeBT7w8klCnzpZ3EviXjpZVtLjwuY0aukAhuFPrGH3r+9faz7Gs
OYTVmbNQ1MayxoCAL3HCfoXIAa02BoR+pfpoIJg8P8sbTXoc8/C7a+xAXwwZHQtgsIZ0wNeL9w6L
8ue82DJTsFAfgt9zdO9W4xcEOWv/ev6Yf5j0mi0HhT0Ck0C+qR5P3vhoiEPx8PfeqmilAH8Ev6yf
yDZ4SvNz+GN8lzdJW2vnkYk0vjL+8ZfxhAWVPeSb0Q0dae4YpVpxDqHlKYzuwzo46DO6yvz6L9+8
12iKQNIO2jV8ce/rTrWt9yo4zxY8kuqZR3VNNgvJGf19YQt/kYHU/Tz7m6ZVyz7WnEM2Y8CSgHUW
aBfVUrThEVXFNd/43NygAH4HFtIqAxsKYSZHHi6+pGAb0V/DvEt2SHAG0MDRG35NlUNY3TdnWKZa
QBzT/g2zbANn15t/01mM7xLJnwk70BkP5a7aFWey463CWxzRyY2fsxBqAYbDErm8Lx4zOAsVtkm/
RObum0lGn13N2aKKE/mwgWdAvXeIGHeNOvp38eA9mt91HlwGaESC58ILy+2AX8iDQut73HI+PUcC
AvItnk2T4f4PzI8rkQIeQdg25pPvNfK8kb8FjThzLQ4fyoAxa2pcgodixFe1afIz7UGMgc2Wr4F4
VpQjgzZjloqCk87n6ohTS2YEP0EWLITf5K5c9S/tBzvX9Af3yv8UoY7ll3KTP85rxuuI9byBA7MB
KBEMJcpXvmldtpNYPwPilSe0JZfUU1bSFv8RoQSfQebq8YqZMNrI67lmyhKJU0SOAETHA3N+Wcd5
uNJWLNLGMVsrFbFBxVe3+YeuEzX9PD4B/fcWum3JH4/EqBd7kIbm5VYg6i3i4bn4D9juPZGDQtow
l1NPeC5nwv1dojVpiZ75Sg6U3cE6gJohzR6Wi5+tAOz4wSMCpeHiJUR97GONbX4Wc0+XrdUO4o8h
viMOnBQXuHeEw3BQF4usoMqPuCerGNcqJ+CVnyh66b6n5MkCvbFeSAHXCEnApeJrdu325H+X634b
+8YxPZAmuquQp/0LTcf4TNOTdpyxivk8fXF98u2c/uPozHZU17Yz/CpHubfiFttRlAsw7ujbgrqx
gKpyA25wb54+n5cURTnZ66xdBfacY/ytcUSFfW2uxoGwgfcDcEum1HnAr8lcCQLC89PwODnKd1Si
FQPfxdHOaMSzvSJ+oGBhuSo8kXO0HdFG4MZmBAq9znDGzzp84BOw69SKyTgwPd7jpvJBNXk4Uua6
L15vqBFxG5MLNh6gk2XtMvjgzd7GXoaC48T18/p3avGNsFk4VOUoc1QvbP4q7H1QzYW/zxNHhJOd
TE/dx9gfj9q1GSEIFKGQezDSf/E2za+g00zz9NakCCcXzRLVeaEeK9o/+VhJQbYCuuSunAIkJx1q
mFiYjP3nDJiynqT2KyWvav5a5xicRryI3+WNSmLHKUpdVSdZfbXPUnLrppOfVFpo688uAUlCQSYB
3gIhAmAta3kF1N0b61Begojmjcc9DJGf8K6DZArOxCXhfR3nVnXPvjO/2PefOVN2eIQQiM4jcg0P
aID+6PtmRLQ0h48bs2r9B3yEhWI8XQm3Q1GbWb3sPItN/9mItd9pjyxF3zs+TsE65OrmQH/oyReD
OgcE5w+SZJY9TjuJKweZnuF0WOC5pEpXOIXtF/8n2iPOAKiKGDyunskdqajmTwYxQ1wk8TkSiVIG
bqtL+lQcjkHyY+S1BmOS/OFv4s5KvJAL5xazZ101f3JpUytfLkEga6IdpWTVJruPcMnuEukC1brp
/R47wr0KLX4sSIbEMpOjGXVTQfGepyDAt2l1AtKLEvyTnxbyilfoK8YbYzOEWfH9pc266UHYJjt6
b6jD8QCrknyNKd0UlhNj05JuXI4fy3VNFl1MSnhPT87bGAs3ACx0Up/VgVwfdkBXfH7D3yCG1ZKV
5DhAeFMYb2i8VUAB/Fb3JY1VoUoZORneQNZnce0J1PBRPc9MjpY4hr+T0l9D3TOuTMyN8OFkgiif
8Kfb/Lf/Q5LSk2aQ4EU11zLXD39g/Pg4drmAjTcubLYoXpPs2GGpVvPds/NfOXEB635H5vbkoDmI
Be1IswOJ36fFZWN+xR6PYGWhon0dOiaEJhs3NiCx+g+Enb+xr286CrQ2HdigNuL7gtn9ZRzQNw3h
PiptcE8G0T0PrPat6+tAnjnDJgSzhm8AYikRD8aWCPPI6B4uYxlO7WQi+2ZfEa+JHRFCKS7QhoME
sLSFlWUwnZQXM1h+NDK6cd3zwoc+1hX1CH3Summ3axDdDFa3HTYFi0xPKGMkwoE+Sw9N3nuWL6n/
KSBGFpPSf0C6d9q+IYust/msCsABFLgPeWPE85fmR/q1Mf2sprOOHIXpixAM8A2wGzZ8af9bjAy7
tle3yABQC4hXNaH+LTuHyi8va/tZldmWNZG5t+XHRc0ynmka0TpMCS6oOhcpyTpYQBPEXy448KeG
rnbk4wt06lHP++cBiAPXH9Jtinzq9TtZ1J8RWqliR+s3RBoI5R4DCJmIA+LWcf6H0cZg8yZUjayx
GytTXZxr/pD0xw7eS+XMjNlfxwt1sJVsnfM0hO/LCxglwiq+II1zzISDAUWuDlPzeX49+wu3K7i2
ptljH6T4F/IsDM9laPB0oRsiw6Zj1LfQkwxzoKZ2NmyEDBXElO8ZpCiduGwjSrZ4MayQ4we2hg6c
j/rSxGTSc298s9qDd8ZbKgUnNsZKMqNJnOOJHtRfoaWmSqdtEfXsMMW+s24OGT7MCzeYsOb+audL
xPHBks9chmUhaePbfFrv2o3RMojLuLdlPKqVl/M/HvvHHmglDW/cyxyCI5pSYv3AOUuEF2Pt69bP
K3QRg8lvJzvlywGRil+k0pEe+F5omSP5ILCEefV4swjEChg3pkXoJVw/L1+/5fIdzKs5qGTvEAsc
evLiaR90XZqWEhkMQHQBMayGr3TkbGyMu2kiVYBA0Zjt1km44W+eiI+03wamm5bX7iiT9JT8vNSF
/7QNMoxMzBB8/bCXMa/pzRRXjsKa+zXebHa97leHg3EXuiu/ONfTE5FfrDtwy+r4ybJ/4uaGBoNh
LP+gc7Rppz9MZMYkMoxR7IlXawsWwIaLeKSPpJViWG30J35+OxEbFgtIMHJhUXuPZf6KlClc0GcF
SRX4HwqSexneHNZkkX4nnGpztVu/deqorrzxH0yoL46WJd42MgYxSk1V9R5j+OahQPtXf8l88Z9f
/XMTQYCro0TE2mf2b/cmkgnHvW6Fr29wvOTjdWgmC9mRCNVqb7q4Mh2gkiBqpv46IVk7sOXAq3dE
o2hr+bPUyy0+PUypH4ichqIxysI41JW/gXwwnGqE+Wmz5wZNpkV118dTbs+NaS0kvuN0P9lLykVU
Z13tYQHdRJ9d8LyBz6s1raMg6TxI3VwNl9rL66szgo8K4tN4zox055shIqaDWHhpuyiMBR1KeNqn
MhQblyFag8rKGCn5/4y0dZrTu7YUUeN8VnrNyhXOmwvbfl4czWzdDPa78rTfv1qbLZITMcR48FHX
keOf6udavg7DOiXV5az9ab/1iXMASS7xGls8IdmXEFCwt9XyeF5nP6r8VydfcrQPg9Mr//UDKM+O
kgcd+iZAYmk1AclpXv2am1vJ62GnZy/UjXzF4FckVFJVUm5f4rzZiNPXnOc3c9wJGdA7svE0r3Kf
9gTZ0x4qN6FpEykGT/VD2PGJNzZn9hwbEM4eRb9AxwGZuGC+CBvKmbwU4BlPmOyrmenWBJ6Rydr3
p7zaFWRDkfGAg5s80rSaPjiYq2Wju4zar1uAlTZwQFtjmnYwOoczmAUc/3gDJzsCUyNz1Gj0AVFe
ANkORt+88F+dT6+fNL8iNYA743mVLQExPVtlsVJoFT3yVTUIydk3oeVJtDPc9sbiQEQU/rmOTH8R
T8U3rgk+PsTzB9zZRKrkdnpQchZkBBIUw5GRUQfrMXkVACm9tmROl66CQ4aILJ0DxEiBIGlbseVR
9TAtdZU33jGq7fPOc1khru4PjWrzgJIcWIiLOPkaTPjm2TAWz5LyuagqdAMgjpqra1bFbF3OXvtS
+Hrl2xbzRYu2MyajeI0cRXzUvkbcA8JVAkXR0UHXEeZskcz6ujDRFISX8w8HdMHEkP/yryitAj0U
8B3lye6f4rUa1+i4UCGJ4CjjDyLdyxw4VGctCrcPYUv9OjkpCNfgAmc8oWB66aiev+g7JerICYZk
M9z0ByXyYsDsCgIpLoJTbX2zGRuzM9GQcDzKaD2bx/cC8nJZgcBk2xbF4Y39wM8R7NECZekku/LH
JrsO0AzVaGzXxbJbMGMvKJmW4w0d3W9zMbZu8mTjlQN5gE3guTp1d1OzktVZaHbVgpG42t5oNp/M
oRa89o+PJToJtvWkSyS30nKe/RKeaWBoLzMKOP4hXRE6YSqs5ynOnikr5YS696mpbWMVMPazfxX7
CY6Ehbx+QdBvu6mJR7p0NGsykKiAiQcTCAkPCRk1W+woJAjvwEvh9zeY9OYFSb9Ot6CnzyROxTV/
GyuD120dBG0AnKvW0q+di7V51RzDAJ33FLppAdmYgYEyq7mGTNrACcL2DI2SifMIA01sm8iSPCPe
RAp1IOvBjR86WmYexVEJQ7YY0q0Im0CB9hc0X3UMwlDwIaibhGh2vthk/STmaspr+cWMuWlrS7gi
iwrJl9UIvOLIqkHJbV2YEjxPnkNHw2ibnOWGu42CwYYzpEDXg3LFwtCd8O8wpmo/xlfgQoiJKdOm
8SVFwiLM+9QyUDRYhpuRW4x/lHaAF4UuVr/qXDmy4Yw/XvtBDOmOYi9WUzJK7RddqVQ3glCM4bvZ
zEV1/aXD88C4hP1CdzoL8WrCIHfWb6l5LQVH3Z86T3wI33G0ZEPrtDmP8jsiu3+J7o62DJtway2l
IQe5sJXaueGxcYlYqhcIGqvmAIM1QeCHyPRRKPbkLlEZCT9zqR7JGbj2eWQkjmpbFTZcCiFulIlT
IHIvyWGjHgTIFBFk60oQJdS+Lbpo8wL0VhjA5hh6eWGKB7GbCS0rfuNWd+o9SrtGtYjhY1ItEnKr
iMMNwTr6Y0SZbULsw8IAC6QiBvGKOnawaCdSeJ4AQ5UXuYASfDGLjn8xIlfF72CzyEq+PqNlKGFH
uKir97y0hGXbLqMJ0hHmMDgaX7jqINw00lq8MNnss80udMOw+evExgvNjLg84pr72uKUQsTNQ/y0
5WUeokPG28u4sm1EJ8eKDpjEYQJp6mnbaNlkY9fMJVkS6M9/k1A1kFLkuJyfHA0PkErpLAbbrCP8
ghcg8Ce8G/kPvYQz8j27cKfmX29xlwZfXX2bYH1Jf/FBqE6xTJ7Lit3EWMmcoczXW1Oe1cwlPJHf
6evQB37df4kaxpPZYqSBSxtva80Lpm35AUL7dSJl4q2u4okvJ9IUyQa4gGq4grCWLeJL6HyoOQp3
AgIJxVLX6kqD9Po4zSI0ZiQaTuU1p/zQ2kK7i6hkqQavkP5i3J8mOfSTuak8SrLuQjcnud3cG5/T
ZC5tB23JbIuIElXDInPkNyJInVSuKPQpj1Z7AnvfGOzP4V8zfhA+mRrDF0G4EcQ1sRmzgkU3/67q
3+DDSjh/hZidqdlYl0/iKrZ5Q9jIQDWoF2MkFNGZ4eClyGTUTx3r5xaXGWkHdW63ZNSY7+8GzYqK
yvbjWwLxLQ6JuVXIABftVGjRiuxFNvwwOGYoJBl1pDXeWG7fEF5ykdCBwdAekb68RdGDrifnef19
FnyF80pz0IS1zQZdRtxsORlMdV2QmEYuJB/0Q+ss82909iJYyzf8piraeuDmonP5C99kuwzKSedQ
AZwiQvU7n6xKDI3NmrdYa70h93smNIQS+S0hiQGhF1G1nXIbvl6oXpgkKJ7VkRBC8WApwkryPghe
/dupJ5lf+RNCcgiuUJze1UF73bWacmIU8uUpZJyZdNx06IJhS7D9DX6OtgyfpulmFBWQ4VJYzTbG
P8/vYUvkioHf8qNrKx6YmRx+ZyAtGCe8gDiTmUW7aOLDk4S23AMag0hR3ow45c47hpTpyMAtNs7z
woRc3RkzxJww5/ggV9zAd6NeZ/Qjhj/xgUOqWuR3GVqZe6HoPcRtabstCIHMPz9Gf35qbrKj/UM9
pOIjQxupo8a0hucxej2k1yNKGWKO1ecn+aY9iLkCfurLLX8ZLChTbOkIptOcFNsnSdbKrvxcwwaT
c3vvpRXLpORUjT8RUBDvmtyl7UbYjFJAjI1f4ouOhxuiLx6AD8Kk38pVxuDsN7elxa3KC8c9wOtB
03VHjDXrpRWJqKDNey3TcubKKXYhT/pGjqQRjVpNaWY3HvLkB1VKj66e9WOKNrW6QiPW9dLId8AC
z8bqF6MdYkyKA9yQyfUYOVrUjsH8g9HOguJFu/yPd+2/+wbRCzG9L/qlK+yeTs7bTHs7mZDPeQ0X
M48TO092HKI7RZ+bSxE2ehFNZtHvZD2WevHRdj+8OhU9c0S0gyx1Z23LtYqcpoVfCfDDnXn5Io/T
lIMUc+Yb1QUiuUXdLNQIh8It2RYe5spoPiH50JxBHmkLgxBVOtF+NCyIDo035hTf9oz1v7/E1SwB
sbA+xDRXU+o02DqnPfq6rRm6Qe5r2yRZ5+/DD5Hm3MiNzE95HMR5MkYh9JdOdGUE1U6OGKMZJ0+i
K5QGc5ejIPsO2bUZ72RbylFaz0OCn5R5t3qujCvGrbDB2U0vyKXKnJYiiBcqYAKdwcMt1iYNEF+y
5bWKLHXbesHToeQACAMN4qEYOyHKwE3JLvZx6t/oRVHdloB8irHSbNGTb1fNK8Zn+lY6QmRRJNbd
F7fEs9pzD6AuqjHXjtUxGTuD1LjSjw7JjukVWUN8f2s097zFnxpVFwirmZ1EBWtBivOJJHgAcb4P
5sGZrI11B89L81ribyhuzSZbiYhF89tk7UrRI8+8FiElcZZocP6ySxbtDeWoAHpWaCj8MDlQwhMJ
383HJSRFi2+9/kNiyR2ndP3TDd+v+PQWQT8WQXIIsYcmm4LjqTsjv2L+JKZJQX+MsgZCG74hY/H3
qFJhzwQhUuYBZwTUSYqLfyyd4TFhKkhctDmFTWwgxHEMruyiLJT4DlGcL/kWyA+RsMLoWzE5K8qp
W2cg3qSS0CPC1xGd8q8aMWeEfmP+vPPfA9G0QAVhXEvogznOzvY561nhoD4yW/6lvO8hq2N1RWV+
0eZAEWA4fKvJIVtSgDUsoCBs8X3XzWnQnyIOVXOO/e21q56oPNlLp9awGNdqkgsgwZJTwq5dkr+7
4wkQu3HYZsfkQ35p21aYLlhdQszUJ13BzDAtHvlCgbflaZaDmSL+ol3jHmIZcJr3hJ3IpqQl/HwT
DiI7QrRMXna3Y10h5v9JbdqRrOZnxtE6a+6aJeEv2TZEmluMKYQ9JdMdbq6cYG3Gxxk6w5BEu7EX
oBNngbag/EzLbXqGS0WaGtJNUCzFWAUyEeIX5mpVXTEFq3hSSAa3eg4VofVeK4NAfyYduihILHr5
5plZuJu67Jx83wei/xsArpW8jttTxL/gWFuWij9ylenzZPXT+LqtIrQlFJ3iNEQwTK/JLLKI3M05
OncaU9HHOqZugM4lXkVkmqqzobdwmKY2nxru0+faNnY6sako2yqHRqhART3EcM9CFaN35Jcx2y+K
5nhOwrUms/IV09ZTzybipTeT3adcPW9CNj0LNhUqfPSusEkez/c0J3fcNb6NbzRaTMEFjxSOsGmD
QJsJGFLnSS6IE/0uKBi/KlPOJHWlOqXX/ojFPiCI9LeabDV6hV7Ev/hFAkli1eqSikTiQfJzXu+r
c0MR3JHoeaXYKaQjQaOkrOmkuFO5BoCIp9j5bKTEaq84FujiWqVtYCOXmySXkKEoDo58f3Xnk2/Q
bLud6bIgg3c5CzolVGiBYj55L/rimzy36ka7DoFOuMUdbWu8baFzBhojyDpnzpxKjw41+jkbxRYO
Tzc1Chqd9CWf2rK4JtfAV33eFRU2jylXtwUaESW04vCqUIuT0ydYiU6GXIvw7x2TW5CsnsFifE66
+lTdCyj5JPiTG+LQvp/dQ6eQhBWF5p51Fv71p4Cb3R5oEuqRqc2ZOptkE1MLO6bJ0NHAPUmCBmMa
eTBbqgax3WK61/HiIG7/AqdlY3WN+tBM/Ng4KvWGqpmneHwLl5iJDYyaueKd4F7iWpsjZX2b1x6H
ac48tRq0FWwG8yX3yqvyqztjG/0gCGHWFs0IqLjxsYkXnovD52NTmPOxzBHN5+qwKeXI2dffcxJ4
zG3GJsJGMQ3WhbHUIn7c1/0pEwrzvJArkGCpD+xDueK368atdKtyRBa8HmzbQ7kvV33ksdOyr6vj
qGb9IBufEKv9WzzX5wyfLCPzq+WacHecLkT9TdYK/UU4IGDtiFy0wnWeL/r6kiBxhGdDAogvkZIL
ePW9PHgEMmELnmmG9VqpSHxZ8X1knOOu01o95hQNXPeCV5d1uVcWVNdHmvXDMUkZA9nCN6VxPyWW
+1mEzhGPxqX09MewZ/kH4l5yG4PlcGMnEVDjHCU+B0jr4HOXOfIlO9ct3lKCpiUEsBS0wI8RvzLv
Q54qjuwK+we+kwEJJuovZT2gKJEuYbsV/drTLlLO9q/AiDVkclEVQ1ELORj8dR1O6KOUcP8JnKBU
NOXxitZFcsoV1DMycRowp3ZhOAtSpyh4qvw0XxRIX0pwRLdHBBqzV43pG8KDlKbXZ9uZh3idVavu
6WnAqR9bZU2CTiRb+UI3NNc+jY4I2vZ14BdMJhPLXIatDaijuizOs56XVb9x+fDBMml3PyCwzWdJ
cYwmeOwuCqxU+B5La/O5McYdhnxpIPHROiht/W2pfqyvxT+6Bt5/XFxs9Ca49xnj++eHBtiBuhly
BMgxzR7Pc4Pebsn5/cvewWNOKYg4o2pmmqecAt+2TZgYxvcKqtw/TtDfegu+FtK9P0vQJoGrBvyn
YvreKUeuPOkHZWZ2afNNzsfTlg7BcFrtPMma9pRsqthcrOk+dI81b4VLnx3aH9Z06gDEv5L6cdwe
S5PZdXDf55dEc6PVskARATjVichZy9Cq5/hGgUdJ/c17AYTj9OPFzi4t+jp6sjG8QvYpB1Ea5KAz
iqQ4R/AXIOgkH6K30QRtBW2Owf1Ci4qB/qxbvgH6O3gddGHQAWDyBpS6JQ5w/ps08fVwPmRrRUDG
DmCM6pKySllb1EQYUITwll0x9wegWtnhNyH0VKUJEITzWe+L5UVoWGco1JDPH4RQx6BZ2iQAMc93
rPNWdlIlTHnExs1GoQmn6JPVG2kqGE3B4Tzjho8PDcPR7H3RS/t5jXzlmAAuMhAhEaYuZyGp62GX
eFkzA5WGHrcIqU9qPycaTZ+TP1lD9rk6JfFc4by0eIez7/IREm1ckjZAichBhrUBZ/1Gz+HE8LwO
bW+jTsYTKfnQ1yVbL15oGE/UYxTrYFNPkbPW1sJVBDAUXDckaY5bPODU+06SpctBwLsYfJOIRwud
jv8ZNBG0qpUIlLbryA+6DchyE8zG8zh0m34/DAAkDEJjXwwp++h2CBNM4MbYYb03VfY1USVW+VtC
VLn0b77x509xSy5xmIMCDzuuWFUfB7XEzybMP2jdEef0zXzgcHT4R7nidSJwkImsSR/TVQh82dEt
wzbyzZMfGY7+9t7nISY8xXxQw0jyFy/VlJR0nk1iEHwsLcTwhCaqZy8ivYx5apwZCHMwK5/pa5hZ
KhF5U3OjHGiONLH/fhWnJ3yCoYA5AgLoNr2GgDhEw4xfGOEFTiheOdkq5CUd7AEoxFTx2FYpbc3h
C+bEtEmMUxzpa8IqdGu4EwYNSp/Y9PiSnjSOfyoekiWnfnNWx9GG4S6McTYdSBZk7knCRQEQ3YAa
ogv0kmuyGQB36CfpOpqH2Knm2Q9hXx83ZrVGrUi/4JQTN4V3zkhUsONb1ttNtRQWJrQs0OR7pWzA
mniJupmKVdLuozn9tHuRyGJp+xTHqmluHhJhDGn6F/xzkbxVVqcpOuiBB6yS5/3bFYtDZpDB70gH
uio7GuRGS8OnRgc+K0s3BZLtlSW/HLPGB7dl9E1Pk6WmrphaDGtEx3CySM4/8f+A9Lfn3SbshTAq
h+H3Lcy0HxJ9GJvfqWf9dGjWLe4p2EIowNrJIotzvTrn0yCzqr8aUBOLF+sPRtRxvo6Lr8Ak54iv
01IXxKF0i52Z2Q1JEKSZzMI/sFlIRfN65p93Swb3MN2hptMtMAv6shK6gpa8GtJGAlmH2EWogEJC
pCpF/YamSpkclfmguFKD4Zvl1uaYBwLUrsRWNX6MJS+mSZubBYlWtoi2wtQek3mqOTwOx79mSxTP
gGvyIOmeuCf2ieseIO5pq4or9hu+fSUlxsGqE7s8Ehdl3pFLoWdp3OfuTVbSURJuzcD3T8XG/HWJ
PhfmJM4ViRqcmXmQoK8Mh7+FiEeBw45SIL4FIAZOg8iYB1Rq0FLw9j6UjjGrRzPiBJGTgujt9W00
jB2QYrQBTeXzZR3l24UzbL7EZsuTjaue6HVbuoa5C6jDxMTUNnlekOIMGPFWDN9RN8d7mYBvxWPz
F8hrc+eFb+ZSNytPvJvdOETUrQtFEaIhH515c9m0qq8/0Hc9I5OX23LESj7vb5brv8KJDzED95NL
ZRrb4lHobgCTZrjSZT+bW/y32uGI2UOZU98DJq7hBJrgS6d4eDr2V6GpLWzh+Cbfmk1G83NhwVtf
gv87XHtd5vPLWsH+RfLQQULSzDtA3l9tQXTylxANEZ3gZpV5a9PAdImaC22jdI6mCu5yegq99wDB
dqCQk0tXg5rF/PgYod0BZnbs4AazIVLtiYvUYyVdvOeCJa4BTH31RO5Rvodv4kOYe1gnmp1I0gz2
ElK3WH1MpjwXUISxeCfgR6ksFcXeNSBEbRFfzC3ZmOyYf9//7rB4DbhBWkxOoutrel+1nvwbw8uc
ecO/6d1u+yNf42hPtp8b4TmvvkJ+FDuBajCnK1JnUDMMs48dqztykGc4UwKgRJtxVvSHXUyyH2Jh
+RqN1eCeGK7AdavkMKgrCWE4TOjrVGmeQFwltE1qIW19Z17Ue59tAD6Pw98Tob/IogVXX/CuAuCs
OhRG/EDs3E9/nLMkcKpjAGuBzOnxeS5MurMJELVepPtVLuLFdFjA4bx6wiNm5feEcAeMfNvI+ZO4
WCTE4vSckpNeKntwJHrQ1Z/BH8hYoyOMwq3HO/2lPjesbM5mdp3o7fJ58R9LdUb/cn3fo5wmGzd3
P4pXMNdFvtdR4oQkrFz35YoaHlmxOxbyK7pi1oob5UAaTVMq+REEtC+alRf4He9mOH3eOQEnRPpd
+o0ybGuY1TsvAVWpvJ3Gy+E3B4qC5Ua6mU6HvVLNA1Rj2Ogha6aDT2T9uI19s0aU5AxjxTgprC2/
jb5Ni9ldnL+RNhBFDL1jtRuGRmYbmez4j9fIm8604MOFdMnajWqJtUxDpXOEJ4B5p0LCgquWgNL4
Z8EpJPobWtkLTvGfSVDGg5mYJ+LlvVEmY1Qw0aMv2NYRkBEXiM7rCx2AQS8rIpK9osxKjzDPr8wi
Njc4C9jHchtkRnEVw1YW2VV7LqnHab4nRL1pNi2YH+oY6OsjOpqhafPhisKFi8mUgCaOcZ9PgYy0
eJxjL3SRNWMYKwIDFzKFiomd9LbEb4LysMXw2ZKvmBxf8l+GKnVgeuRaHKaUW7YxTcXTD1xZFEGZ
ct1bfTOTbx91P/gpL9QtWpLfDTCjtSxCMwbK6eT2Iox5TMNAvFKACZ9f5pemLT7NyeRGqfUjH3VA
QA9AiyXnSw/pDKooxKOdSvs5PDmMnDBj6plSqvPSVyE5O50jkePqbrAmeqXbbV83vJ3QD3NO9I9i
GXQJ2EDrgURymy2WJuXa3JszIg5vKNTxvfKxb0nEK5eEnaCiY0vHZRpsXjxaH07mLZcqM1GPQU4l
vyl15PbWC778gaEgUot6YhBkar2KM1mMpPwSLhesGoZC5i7a+97Eb+ULJmN6yRh9hLfH/TYhQpDY
WW7896pAI6dP3DfxvfyDk+DyshYXbhPMi0vOaDi9ae6a8tpYM9WTscni8jwwl7XNLlLngXEIyxgl
5Oldb+FrBrbkfluOAWebVybagk74hi9FZyGmBxYesxkdj1yIJbl5m96yJQisixkzV6UJ2i0b7ofs
Oqos+ctQOLyoikaLaL8wTGkUCH5RGvdBNVAj/7nolmzYQ3sOcjLcR/el9qucU+8TzKNbtjYQQD2n
sAet8+GEntKx3NrMCxAvMQb/BQIGqlkjGH0QYIQdIQgvsoHQItdGn/nRvGO2y+cMY0N/Qtfkyd+l
fub6SUNLpeS2nCGdaKnEfm5Jt2ATmnDV0D6B8kZlYZJxd40NkyrOWieSre4MIq1v3sRR8Il7BaZI
p8DITv58ZCu4S0HJ8I0i5tKt+sKxJQG/oI3FmFW7eBv1M/L5hbZ5ii6gD9g4pZGfxrXkHZlrsJGy
QaSQH8IJVVvtR3yuRmA/sDkYrUMLj8wrzcDiKrNZ+tO4u2D2GXl+5PK+SiPVPnj5FNhzjTKIzIQH
SFZrnHLjoBwY5M0PBvepGFyUZlc2btLOfxAvbZ6oa0aUvmtOH1rpqDkx1gDK3Lntb/sbzMhpVig4
pyJial7bwZcIstSvBFNnfjBbvE55f4ZwT/jerjio4gdMF8tXiGO+wsfvNPf6dWeiYaflO8sXpXgG
YZFe7PA39SJHe0xhCtoCmCXQvdDqGHUInRIpCACORrwcNZa81pcRIeYpqZNrcY9zlMWY8aQN3GFH
/wZPuTzjUDQEWGDcWDZyK641ohM5prXKI/BZbfZFdNNQJXMsRaeKcRuqwWzGy1QgyIH2qHYGtUO0
/rb4rJWXrdLtsGkVQjhm7I1V/pWx6zFiscoHe1FDv2JDEKE1dtI/jq/4huDqT38IG9FfcITrp5e5
mZRLfrjg5chIn9lM+BV3rjGximjPFpc+L2xO5nVwZ8WJREUEUoXlEhGuY0X9FXdivRcTTwPcj6he
PzItjY/139OGlgpIEcQ78CGD9QsdD4KsllOJEQiaPKmdDiv3MTeuDHgCSuqeZH3aC8oNJdB8qkyS
L9rAZlK/aDsnn2s/cF+VQq5dtU44Spgp4VWJQwW34qGGkDUZ8G3WeOyY+HluhHyzyzJ0slMujLnK
dKDehHYJfVER9k1TkskPNobIsqw0H74G2LSllDI1rqAxhxddTtPy8qJKipFDsah1Q3FUbPAzpxQp
8ycAMtfdTvtpFmyw4gLFr/X3qVesRfd3STjVaqD3xuJ20TARe8PAtcxexpiE5oB3voTsb1F/I7Wk
9sYaZvIOuFzGA05FtbJ5GnBh9CFcOagULzM25hLddkp+NfsoZYzJ3CTLARy79c2MZYjJZzZ8abDL
RKU+l8yK9ZIBhqZd/nfe8QmCIYxUASczG3IKrtQtS/NPUday7EqgZ0VeM7p5pY6q+DSCjyKjyQ4n
/dPOdsophBrK/9LHS7YzvuWOh2TFF6VyzQOObBhiy6MOo6XZtCDDeOSosbkML8omgi4ZViGnpfGn
cY8xt+MUiLaDfi2Rmf905Vgqma14Gw1qjUlaCmB9SVsNeSxaqFffVI9cXtn8rc7K2wCxrSELPARU
QkDXwh0mM4sWDiJl+K3c96Z/g5ttJ4Wbb0a1BNKLv4QoQkz/DAvGnxH7Ay296o+xehOxbVoDLMER
jVyMa4a4hYMOAaKFvutyZCR+Ey7jZkeeChKQhEw/vD7kqLq8CuSLzMC89Z8Ge1YMd4Eqkj4LW3WT
VYPXtV19pB8SJ3QPBKpwcg2IIrJr9cDQicQkZRubM8vSKN+GXmzjDooXQ73WOZSTweHuMV976Vqj
6YoL0pz46qdxlLivX/G5exXLKoFms7CzPzCQhawoZEkRaI40MMIG8RUQnX6fPBHD8V5RcKp8IyEq
Og9OuZs4k3artSspfo73FCJ8jW5XxJc8n8I+VnDAFBgCPH547q4RViR8slvkpqUhrpk32jKhF9MC
FgNJ/RJtLIz8ALxmCiWLs3ql3yhx+lEgUx5VZMkP5IZdNVcfvbA1IGoJJGGB5HV6X6RiZRLHEM3q
99HAApmE6zbCQu2WCE2R63+P8GhtxYenRUqAvjK1r7Z3gc0M3dYpBQErerohB+E2jtHbgNlY2nta
Rivll1Kn/PiONh9oPFrmUQyf+bx0vB/jOL3tdTZpoOiRdINug8ybwbZJNssM5yamvRUIWxNdVUQA
wOD6jqchlKHEkAO08FPYNRk003Y94e3mLzoN/R74LVVuDWOftoW8jOON2v5pzSiFtwU6nrd8+ERB
4Iu9hneGxsrnOJDja0MSyXCZcKq4RGa9YsoMgJ58Q59Gkg1e0aDHp22aQyHdcDeZlnAEu3zKLpRh
wPR4+Jj7ycTnjNX9xK/JZM1c/RjsqamQ0DH5iJJ9Pu/gxi4Zf0EhAsCfDBx5lnGnPh0jyzkDCl+g
g2g0n2zdwoKMh8QP1iODcpc8eqIh3xMi8Q27W5DTlyR+8i1sKVDIlHWZ9kSwhBDg2II5ORjvccM9
04upfukMQELifMgGoBu9WDQm32xvaSd0SKxww1l5we7Z3JQqNa4U64Uz4IBuarr/9Z///r//ffT/
E/7m2/w1hHn2n6yhbTTO/p+wN9ttW9u6rV/l4Ls+BFgXF+dGrETVkiVb9o3gkhQp1pXIp/8b8wE/
VpzAATbWXkm8Ikoi5xxzjN5bb+r/9z+S8j//p/jf3w4+/t//6JqpGKYqm5KlWZquyIbKn7+/Hq5Z
OP30/82E0igvWRweli/9Xj0RBDBCrXBT1MHszPUEkvj5FWXxL6+o65psQDyURF3Xf3/FMu+SvCyI
5SXLVXk3yjkHmAyxQvMgs/C1H101GQE3xYv51t72hjPyBG0q7+er0KQ/r8IyVNFQDEuXLFOXf78K
pchGRS4jYY9//YjvhJgKu93H3eZCyMEe77mwye7vSv+hli+4OAEDNMMBlwkAhsFb9AH9KPSn2JbP
MrfFGgHLFX1z6NDx1VCF48jbT4rCRxxKy/56pHtI6pv1rGBcVgixhFXIaTf4+U2p1t/eFB+qqpmm
olrf39RVN3XTSoXLvl3INDrIce8eOhTUe7ZtJCJbgQmePwLI0Gf6o5eeLq1LLlMegEg0YW/sSHS8
z80M57Y6Q7mL0vlxJBqTmwGNgrvRPRwMOOia5UBjoUmWQk9p65N8RZRqeujr5c/vR9L+eD+mqCiS
IWsqX5KkfrtV2n4wqjTsrD0n9gBBZ9pPTBTYga/5tpM9ms1TVR5cPv/xun8+FLyupWiGbFmiZRjG
7zdH0tS52AyhxQhBUu0pbZFGyLpv3Ow1ZKq+uZ55/1Xp/PyyyvR2fn8WTVGVREOTTV2UdOnby0pm
NsbVxTD3petU70qzKC8Q9ybM56mnL08u+RvsQfuAktIr5vXUxHXix6Z3+gHzCVbNQQP6Yz1CgxcN
rzsXlaPDRGAAJeBxFOmL/XzB6vSQfLtgyZK5VkOR5enffv+cujhPrmKmGns6K1m/6Ec3pLJr/Ehz
s6PVuDHKEN8kFg4jB81I8kPFHcpZtDa9g4mHk32Ihuq+QSVNX9YHoYDBwMLAQ1nVE3n+iMTqPkWm
zOedV0PdY+19/fk9SH/50H97D98+dK2+9mbaEuRl4LMfKFjJfyeo/r5iNAe2wpGfC50SHJ3NqtsL
//jK1b/cabIoa7ousvqqmjUtlv9Zfi35Egqp1bGPHhFF6RN+X4JxzrREYnj5IHG3IfN3SIui462+
AixHLr8gRg/4H1EtQEnY5TkG04g73plszbsvYJG4Wq/YkAWfNubkOFgrwozJyOLK2IlS/B+f4J+r
jvnbe5iW2v+8h0xStFhKemM/GnNCpYbYJxTRkuCrPTBVOZEzQyWEgh9JYawsKw4SaALZOpN/XIgs
/uW7/O1Kvi3qBfGSonAfuR8nTIhHtRSh0OYYQHeGyVW1ZbhMJA+zgmu2gEVg5DxFNqlTAP+b1Zv4
0uFAR96/IEmIppY2POZQ3t+sHdQ8vSYpai6/ITj41ULnqIuTwMbCEnrZbopdml32OEghagzo8Vd6
EhBDwbdoXQKGAM+3iBQkJ2HdJOlHml/weVqcVRZG9wm8ZOB4Zq4TI8CPpNUrYm5lPiAdMMSC+fzl
Tu96RHytbgXmDPxJudNJ18W1QFBzGC0K45fVojpimrqgU6caInHexrDcA4Fg3USctA7hxjE3EhYC
ft/U2TWpm4s7UHkvZvCJC7NHuvehnTLmN90Jq7GwAO6JhHLWHQSNoGkYz2vy2brN3e+SmfkWvQjo
tlZ04Z9IkMS6+jnQGUX+K9kjXQ72Rc6elQ1cebYk7xra3o6OG2VpyClspS/Zcao5pCzq3/pY+Td5
aSFqdPtmY0Es4x2crwDR891wFPCVLH7xcdRzdwqddql7kx2KiHPG2Y8RKknTjpcIWcM3IVnefNMi
miVFVkXB1C+Hcjrqdpn3842vTEvDt+VPFi1VMUVRFSXr1/L4nxs/jXojKbTB2EcByhD9TqCSnZ/I
RW8/jbeoDCzBUbvAUNeXZ02wx2WXw1nxNJYWbsDjbaSpChUI/P8O094I9ALLU/wRLQlPLSbhrvWh
7Hqq9/pfq85U1H2/cFkxdTY3VVJU8duqE5ptr4Z6r++jlYXAPXWpgENjmW6iKYVpXwzLZMnMwLZc
8QFLZ64cRpofeH4Ied/QE5iZHtrlfGVnJA68Ah/1sbKgM9+zI9PukO6LkVlMMxNfEMikS3YfYfXz
Z6//WUWasqzKkqxblJGG/m3RkTSx44JafT/m++w80NVg+kezPJ6j6KwDUV6QicDg3CGYTCoxlhGL
MWvuqwtVW7K86qC9bNInFIkdqnkjWeuj7WckMOJLfjLHEFXQlKoz68+3gwiC9nn8HPt12+/qi8dE
TQ9X5FvWS5Qq4zYtfcTUJNoSAYAsChwjRiJty5Gekp/ZzM/vXDP/9uVpsqqopqJT0U1F03/uulbI
0ms+Vvpe9M/JQSLKbKZ/XlP4eMBs+7XM3O3cr2sfWQGHZeCvKB6es2Xp9BxYcQHXzyAF5YD4eMOV
j62XrvgCU4eY3tXz6fo+nqp1yqmP1h8ChwuWLaIAae9xRHeYSHzgINox6btsUJD9o56Q/yzKTR4k
SdcUVZUk2Zze+n/emihm5S2TI3U/qaR+zS6qgAi3MVwql1nWe2F+QLkt98Rlu1BSCVXWL3vjPs93
0LDiwtOjfzzi/7yiae/77xUNqdYRo63i/GN07TbSThCA1sz7MEDQrIAB4K4Z6Kk7GsnUeHLoyoJ9
ImbyOZexbQYM93/+/n9Vgd8eXoMPSdYoEkVdU799/81IYEveFdoeWQLaqpG0TURbMFuYIA1ONk9W
uKv7VYFBTbeZsWNY/PkK/vahGKKlGJR8BifG78vHECq6eMkEdZ9uLCAoCAcdC+DUqaaVCtt5F64o
7+bluCIQulqkmYf7al5F88H/+UL+VjD/diHfFgG1M0RFV0KNgln3E/DoyDRaWzqq7Tahxf+gG7BQ
xWEHMqOY5SreiUDn6DU4IOI8Yy07HXR5BpobnNfhVoVxM3gVnfD9HU2wZWfxMnz7+ZI14y+PryFJ
oiVKpkrhKX27o6JSMFSlarQ98USIJmoTMMFZuCziDNv/E81LGpUIDkleU1Q2SI96hWF6p58q6RFW
3kXmg2UDVA8UcuUXbcSmZ3wyp4lzw4x47hfVuxg/ZdgUBsSaCBGW4UEbnnTBbY5byWm23ZOEl/W6
yCfid5Cvc/hE4jl9uSH/vu7b6BwWS1QWpt/K+8x4v3c0S878Rte46HDScEuJTxc8rD8qHaAlkxcV
QGVRbseBoY2wEUA5hzvjKnqoVlRhej+yfLejyL/xsxahT/d0hqz9OoCSJfhnPcpfwIkDZu3vsnkC
xqPjJKXYstXqTTTxmk8vQwXGnAiJRzNVaKm6RhcWbqbJ4qSc3VkSwfS4uWVX7NcEjqSE6+G8IOSF
/pQfY6Ly649OR38EynnSgmNsQ8Xk0cGc4xrl3M6QSgzMh2nrFY1Z8sTARok+X8255iI1mzOSluAC
iXTG9FBxxwLaxtaiqYngBCVOMyc/lAY4IgHiLitlJ3kxcScrSnNjm5HHDMKG9BKss7PmTK/hLBIH
jZ6moxdGytIy/8zSM7keUACTPojLBREoMVgeGgz9oVEJEV5Z7/E+InfjI/Mfk6/7OetBrzOgJgkh
3MsYh7oVXg0/6d4k4RTvoo8KHqBO+NEFgOsqDLfaPF/Un/r9uGWrHJfNVnnq0Xk98NkZ4oweUtwu
L1wChy/1pWvoii+S9YGUHB5q2XDh2k04O/F0e+O5ughf/DPqPuX0AKlzsslcKmwvkOamDBNbg1FB
czN/GSkIOa5Y+8jAKeHmONWhw9GNBGZFxiFyHGeU2K/ZMqGqu9W+5m2ndtv6Tf2mZkfSZvnWch/U
CbCt9AyoxnIty5lgxFd2XUiQE4QwzLzmpDLbAjJZLnRKFGSSNS1bOq3jUrkt9bk0qehmGSMFFJOD
B/yHI1UXiJotH8dNxI3rqyu8O2ie6PqixPbSMzkQ0VcaoEWEII/vZU7fOAUbgeHpUs8leTGU697i
G7bve2zvelBw3Da9ULf750pl5uyAZKswR9BaS3ywDp9D0B9ZivBJwos2mQS3NrgQzEZ5sVVg7URE
Ui5qggYsgj7JUSqeR2FnMM1vLwtANF3rqSpEs0u4YJZu9lyTR+yx6MOFaYolWQMxR240jCZO2IXe
eYb+FCIyuHJQaDCELO7u1BinS48k46QDmxAWg+Myv9zI23Fz9QnQyDHErp+7x+R8UfHToCcisPMB
0w8zRNouxZomkJnt+R4VQg9Auc8gCIWIphkHNge+bVmG1gBDnQgxwLvJ2w1f7xP2VCPI03Ws0aCe
alx1xasPzQRf2DLPQMZ9xQIguzl938xjCIWSjn8vjQUDpEFH9+bLqGZq6aN7mcgWBKTI64YjF62t
Guzh8ClZqNcnptyvPo1E9EzmD0s08DXevA1quNSxPof6SejW2Bwe7l/NofsE+tu9aCjTV8W6nSu7
abYXnABv8FflqwFWRhlU4VoY59MxNsbbdSD45u7TKg+flHqRnVFkacEIlFN+VSn/euFc69hB4l0j
LrXnOy1y5hiOWQMUhe3hy7JDpRAt6NeXxSIZVwrgVirOY2cs2+AC+5u8MvdyGOgcGv8oaNS/bD+W
qNFwUOisaZr8rXpQkjqpG71U2Lv11xSP3Bp6TNm5EkMA1ovVtcZ64mKHReZZLlJ6fOUWJdW2QjEG
nlTYNSg/Fs/RwRhRbzbF24U8x5n6RI8eZNo6fIjnPdIJvsgtusEPpGWXesZ+ZSB2G/5VCv3lvP/b
m5n+/D/VmarqYyulvBnR1wlPJgV6J531z8uuJYoVvvwXyCkLgefRnIf/OENJf6lVf3vtb32jfuyv
StfgX0Q3rjjExN9nUICURbHA48/0tXn+R+Xw9xfkyGaJtK1N81vhkEfXvBy7m7Kf/GOaB4NUvq5i
6QQAs3/OYg7Jc/LqJWWuaigePxC/9ZcD9h+CbnQWM/0EvTBfNRhFwrnZPoPlDc86VtfQhW0hhItY
RJcTcHPyVHLLmvcVpysre+U2HcEQIyXPnkNp0bc8nafBOKa389iuYx6Ef50DftVA30pcPtv//61+
74pVbVPGUZspe8ohgcyDT0RjRQOP2Na4yPG9jHdhegDj9DSpDdVtBJNBix1VOiXJ+eeP/S/jChOE
sc64wjR0zfjVo/7PPZZdtD4OBT722nUwfKcQsfBr4AcaV9Avj3DzZtFjgzmvIdvwRRltksmd4fDz
VZjTY/nHJ/Kfq/h2p/ellZgXqGZ7RMwoqs/N/eHyopXzHgMV5IcBiq2wiq7LXw0W5uZ6OkcAYVYr
C4U9Khu4qCygra0Nm0v5jg4ex6fpcwqWEbLNIJFzort4QvIAYQwo2m5CsbMxvBvr4otUhQp1B+nF
wE2HbJvwI7rTsi2YJFntJPDlVM4wZGE4LfWdDqR926fb3rtetrI6BQWF14PsFL5+EJbandmwPZKm
G9vo6UN5n9CTcj9wv7BImxgA33/+6GT5Lx+dAg1HNg1Fkv54bsZCp+ZWM85LrgxUDXmdIb4JG7pq
Kzmg7ZXA9UuOr1eSaOgWwNO+ehoTvO3YbMt/9Up/La+/f4+0K0zDMjRDk2RDmjoz/7mbKk27ispF
1/bFucTySP5ncPFRIDJsXdyZWa5JzgFB+aQTjbMlSqciawIbBap+VM0O4lnzH2uo9pemqaVwEmFe
ZIq6bGrK75c0VMmIj4NDdwrFUXBJyEU8jdwTOT5t5/FCWAjMWPvO8YlaipkdjHvVZl45Hi8LUnUq
939/gIh0vUd34opYjZhFYOr77ElrQFB2p+cySw/8BA1WfuLKtBf7N2qfQ3t3EFaTdZtucGy3fr2G
WFttSXxeTBoUFBuK/TgcphYSBOJlui9P0KSMLDjEjP8Z6+PIJxuvtgWFfMlZyI6GuYQImi3itpxu
5THEEMTYFtvdpF90dWmhZssttkHwVCB/AQHBvbg4hEDTuSNrjKgupVrGaRBpS4INSEkMCTmZZvnz
ASe4ZHfy6cYqT4H+kL7ieY1Fh96SwdbOk0iwHLkfhLJBemicBpWBeeToBVCW/EFCUzoalzMRQpmx
Ilur9Pl/8Q7p8Dgy581PY0HiTjaBr7mMGAhL+CwoGG42Op6/mHNCh286KU63/pFS/QL1FH02WrSB
uLL5tcAtPrW6Onx/ybKGWkS72VjwOwrg9JagcRK2V8jcCyQNmOXyhUHim76Y/JRk0utrYjsE9Lm6
D0m6naCdTe3HxNPpW/ByjbY1gfRqa5NDvupYw4pvgjef90EEWgIZ9TMZF31FtbwzqiVDRWrTks4m
RwmWl+cSVG0A+TNHyKjZYRXgFJ1g3eiPI3zV8e6Ow/etyg43mEUQnCJEQHYPaIvwdBT/ENAZSBo2
/5EAxHvcCOzwFiESLr3n7OZjdeABvjKSlwm3mqlEBqg2P1NGfknwKua00UEWU5ZuykmXtvPVVvgb
xoBQmxhNAS30O2GJ4CGlivsUjJdXizs1InjHD1NwpwrdaSyr9w2LBiQxRXfwT4twI4CtXJYC8wYl
0NCG3F34daCp+nIO/g+SfEcgZX1IIN0dLcCIoA0o+xs7koIE6wcgG92m/hMLZmgBU6jr4/VhiuYr
IVm5RJ4xDVM0h3gEqVhVGa04ZyDKgUM6MptxyjpSUNV9wl0FlaHiTcXIKkEZ4gSAOC3n8PppcOsm
xO046Azxe9zWw5Tkt8BRc8WbjvwRuwl6EIZLb1gIxCzAYoxfYhgP5W3PBU7cjehjqgI4clyZQSxx
EyEMxUg0bS6QUrFIMwJsFvdi39w9SHTyGjmbcXVjZaNHWwzave5kCVpLFym/jlcF+FtN1qyt0FAc
pt+XqgDPblU592eOHJCIoBug8kHig3+BXtdkBcq8JAtu8QbpxwWHjkRreTPkBHiublge1Ll0d3Jh
AVlBEbCQoHPHIT+rFzi57xiiQTNBIo9w80FL9PDXhdFW1h1uNAkmEo0Czcdzw0VjdihCXg12KhFH
HAIufPw2ghcW4uZzAnV+IM+yQg9MP72lBAALJKU9crgK9uQww8PH/sq7UD70l/SVlXT64N5wX5Vb
lCl0hnvTw72Ovq+ulxZnZ6zV7cZizH3nhIy8yOMDVgenYfdmd6K7CEoRJ5A4wc24S7gUNH4/b5TS
X0oddgGZSoeulSjJ8rcKsw2bi9l1o7LH9ded+SbQSqPsxzJQax5vQtTOGU6sBPsc8+l4hfJdvMHR
m93fETZ378WZOTQuUIKDp4OpMGMJIKOZcVsa2imaucLrkPzgxrM89IIkU4/tRmk5ca1oQsF/VeHP
kQZ1dytQDmx7xeyXHJwHjAUrHZh0zenU9z6PXry8HdJ3nnPiIBpaUINnXVwDc27twreu2zntHVrc
rKp0kBIYlpajoG44YFUnjTfi1kOdT1o41VtlhzjeGJmRGl64Jt8M2PcpxRHdlc25JWaytMa0RGsB
rIeaBxFH6U+eLSRNGFlKklcNm9v7NvljNiLCfJBGZHygBBGCqHMb5nVPSvSPZrmk/jF+UkVF0g0Z
wYBJs1z/9nUZet/LlajSpZNWcmEPj+Zr/C49sdayqeVPPNfcZcYHenCkAGdYXyXmfcC+yFTZYbDQ
TIJMjAvtZ/IShjbrvEY2zmUmnwrBZtseBDRwbptshNuaXlU9+HmyGY2JiatiY7r6de2i4tLBrMMJ
Q+UIG4uZj0pwNqjoeHy/NFtNX/TFid0gU4JUAAdCBWqjfpOSOZjJWJq+HRp4PQ5CDIGxH12cNOc/
d3PdHpPpgoonphYI8IlshLYjovbFcDgfn+TQzojLbB1kdIaKkB+d1ayF6oKOLrSvuDXlJd+OxGGI
GxFlEYN9fZa+8m1cosm0VaqTth0fKTcRVEGTfZIU7NyPS0/q2V8A1VApEh7vInHHaDWYNnJtAihx
yExWQ7YlIi4BxdEIiDEX0crKbPmQEuSNqhSZJ3oFsKzsAP+qIvmSv9e0fPWKpFqaqmocTcRvZWQ9
tFeFmaS819cYtymU0LhroROvmK4CUYADAIpJ3E8htMDqIe819jSbRL8rOsTX8ku98IbElwHXdeTF
zownvgUm07dnVtpe9cBZqPvMDPiV0i9D6FykLqMuoY00LAvVxr3Swng+piSNfGGUpRL732JA/2Ip
VCnHWOP29eM1xYaGA2XWCXaSuNUb1Q8xwg/8RcX53k4pgtJ7Qn4l9d1TfQ8AmHPzihTiIbkQi/wT
VjdEV4JlCWoBOI+UVyfBdNakMySLlycWTp7TgsRtjAWr8FSwa4H2NphySQNdLAFxzAdLO+0o9cpB
jVKUS63XF2VWTNF90eFGIbnsVylicmLhUfuwfiEvR3G/lc/XB1aE7D5D3w+BtLd8Ey9B5ChMrG9T
RiCXRsZC2fiAy7lEIjvRXCNqtrAkzpTPkO39Mm3P6AgH5aQLy5vmgMrifu1azDHYjFy4UOj8WDri
f6zn1vT8/3bWmG4SQ2cpt6jqUej8XthHlpBVVaFJe4E6lQ9ceeDendwftNkJJfUm9ytBhiLF3jQ7
KC+2pThkoVwgTEgzGHrcEpTjH8VZXtMkoyvOf4zlj80ni90SpcENvLzHLTL+crsKkdMf+pc8cShK
KYf6xrld0KIjLJhBVaa1fR9RULqkz6Cvo8+Y8lR2TsuWSW03h5wiTt9neVQOVNlsExSZ1MI9GUGw
6lVmCR4rBx/5jQyI3f0V2CD+SAocXkKgaYfi4USKI9FK7zArX3PCiNuZXPndS7wvqTBmbOfuz3sm
Kqc/P2RV0yTaFaLCke57q8IqIvmetnzIuO+1iMzCp6saWNKsf6H1wuEpugHPJdJ4Wh8QCRhIZACG
kItHJ9oiknCuiY5V+ReERtQNoUOuCoPOvFxl7ZKACjod7GIhSlESOHWbT2+I8NZjWwao54v0aiNa
0NMjzmvh8opx+POtXDzEYZ0xZ1mgv4Mk1qQwVz20w8BtaPGVWDHe1K3ywjIfP4hfFuG5KKyeGZR0
xMdJM9ZyDgs1CukeoXyALZZImKstMmNDXA7eAJSj6aYJiYGoHabvm7d0SqalhS93RtQzGwKPoQBk
BIc6Zxb+STIshUPKHIhnbUHgX0G1jSdPwz40NzKfYj3SZl3vUhGhqOfMBxD3Nvi0oijQGgS1DqX3
7Ymj141yPKbbDPHbITtAmkU0LTubG+n6zkkpOdL546+m3iP+mEoEfju0ff44etSxAfmDio/WLVDg
cHgz5zfFHwJ0zNMT/EICPV1eU3JYH9ge9GV0kBmc4czBgo27baRl8gDDeOwD1iXtZMQ+/BN0ugmn
PGWe5gEIkst1zjZQoTagPrnRdpgem1+i9alho+FhaWwOwwlJu/yS1DnJv35RaocyqXDTAs5fKbWz
6oNNa/o5ycWnMDDzAIjD8ofKKJzVgs0CQhX/802tTLvHt4WDbcUSTdUSdUOUv3UEwq5lctLW3NMg
pcAlP/SoWOFMk0zswIfF4jARn3ANDmt1x3JLALl0eCeJkRApeqBF5cWYhWyRHfed9Vvf3n3lebp2
A0XIz9cq8az9cbUUP5JG4Sqh+pClb1db94KRZvVd2st7vIdt6xGZPuvXHMlj9EDo+g0bEj/i6UVh
zlj3r/NBP5JKOssXFSq0LadF5GHHyxodh/AcbtHKFYzP1ncGE06j4b+kZp3DhJiZKBgbB2WFEwWq
z9ka9cjF2e60OeV5+ppYznWR+Pna6j3YXeN8QjNJW8UhSnOh4N7Ay8ypcwbTP1lwedK8IaJL9uRH
o51J2/g5nY9wkdbIjdH9sYxSTO9GGhB+t6LvYvq39xL0dYAnrLi60If1paC9a6T+iPRAnjnWk9Jl
AofCfq7M4wfqaIukNV8edgK8GjaAKOiS+TU6EG4cq9vUp9vDXlqg5GDIl4PfmYZYy6urvE0h2mRH
w1nNjFk8rtA7NDm2VRLzdhqwOKoiIz1Vu1o7GvFB079MbtK7w9WKAREMY7NI1ef4TGsme6PD4ojV
vBmcMQvuGHkS4jDtq3IWkoOZwnOYD19QZfG0ANmwm6f7XHmqpyAafLw0vkbHqm02GGpancFJIEko
yegV8eHr6k5w4y0lQX7HgOepuW1NDjcn7MjF9ZhEWwOeaSOb62XvKQ8JRt4b41K77bcJOkTWsvAG
UdjNlDn9GQ0XcHK0rGcRq1p9WXUopftT9DGUXigFimrruv1pqPOkXMYMpRRM97sCWuLs1n3ox3Kl
t0/325wDIWErfXJqHjeDl68YX+KUOKaRi6w95lfEwyr15nYNaISQ4xPTeYr1Bcm9N9bOwfAK+bWD
pDQjNg3V+bxbSuSb6S/X8NOAfkH6VtN5l4ATFm0bqV4mfsZNxVELUaG8FJ6SISg5dNEo9yjpLboK
3uW+b6Eo8de8cZC6nsqQW99pjQAdrvBCWwWykCvd4UcRDRMiAe9nxF1QmsshVd9WMfd5h+HExUtL
TcCA2OSmJk6V9Qk3GmFY2p5+kD3umyXJPqlN0FaJgJ49yxcZzL3rLHf1rJMDdoGM6J81DSqFtvOh
4+oT3zzqOwJsljwTEa7O+YWJLP8MurcG1ucJFzIm2M11Qa6AuaPnReotzwgmuKVoUZ1LS5kE6XvO
bueaAnRuJHNQytjJVjkAy/qhniIyhU1EEU/ZjigK1QBUmv11f9u2fEoRkB2Opb8Kjk8LRxY5SGyt
Su5MlWbDkNgl82Cm3NZjDiYi6jbxPeKs4aR7erbtfX9VvPjuERbZ0YR7KUg8fwMfL4GJ713CubQc
+IvT8langir2BihsuGOvwBQ2RP2YO6T6XbsxRg6+VQLByL43DIBzQr0pKoRnBUYXaG48j/5NP7F8
8DyQwDXQ9nnQEXJcz7QdMOFQlpM0yzEgXMYAvKF9cgqFOYgwyPJy2jwwuQw3DT/kziUzbxA+RuNY
vWkaDlrOYAx5F0jiCB5lgMY5h5/8bACO2uRGHCtOjaRO9vQfEvSf1cNNr+wc2B20Syzk3CW33otp
A455oN9phBQ6tQmYAygDHVMRiVm6hontI59ShCTKgnZKzeswzAxIJz1ddS3h6U4TrKg4lU2OCvDZ
cbnpzNTOWppkjx0lE0xq5aNXD4MI0ig7VeqL1GwIoQ+x+zbzcqFR6p0r4eGGJCVGZSk7w1mSt/ll
0SIOJN8U7DXzCdK80N+AP/6K6Wxwz6M4malY0ED+BPo5BOnfzRoNQ+4DGZs9yHVfHj3qTkMG4/tR
cKSLLdvYt8wrEGv7fXQQfGAKuBMLHjxCH+ugxjTuDc5qWFUTKCPZpm/lUytCpaHls5JgNbyhzjKR
hcz4KEBYf8IJ9vGCUdcQifKJa+r5zl+5GsFpnDIbVT8nWazi6FaoxvH1UhFkK22bBddXMAvm/rqJ
jrK4Vs5gB77Yvsp4bhJLDWUcYoiLcUmLfU0Flqzsrm+yHFApKvTBlFOZHORmgY+ssImGg1poPXCY
pukYbWoC4OznNDC+7msk5T3zabAsH3wp4GerV5PQn9EbbqeC2Fx2h0JdXtjprxePsSGFStQ+V5yw
PmmRieR78H7RaRqE3MAIkS0KC7iVpE065pK8ARKbvRvzRFK1jbnMwE0DKuTBbTKsrYVffAWSxYqZ
X67vOCZ3UrzTaCnMumdYkBJEQoUe6zwfttAJB5mPmx5HJ+B8SfaFumlkNCeqA47uPvgcS0Q/QstK
a5VsumFjbWGEjfWLmAd95A+Kqz1mwk5e3cMHPKRMRJEONHug6323qDbm/Mp5Dq/yLMKD1m/vhUe/
gPpBZompBE87prlTxT46ZqF4BUsH+QXjrbxgLwXDQGTk6rKuztHEeDmFXlk4OsS6ZR+k6P0PAHDo
6Z46hlVb2l7CEgMd3lDQUMvEAq4BopatazmHol58Tpd0W6OrB/EjBD1JCG7+xndvHgzRK8uHKmc4
MqsfwgJoCLda6IhNNMNHHq0z9CjlM7lz/YP2jAVWmI4H+Sn2OY2i4r1Vp35YCYzFrq4WtMJyukcp
5IBMyuwkMEcBFCAi4YsER/YZQshxxDco63brqo1XPtKNAAOEj/q67dYm75HGVE4XnpFbDo1siyYb
k/3ESTH6fFYAfTTMx+Il27jxstMlLO82HFN6kdBhDKAavJ61G4mKbWYuUPSAEz8uXgf9W3Mihfd+
W4pP8I98YgXgm0nBUD6pFhzJZm196Wd0ZG4BAwtheRtohaegMV9bjnX1yyfeA79Kl/XHBRz3pOhc
wFFwitBvOLcqgQUzBsMPzRLk+vOQwFgcyfK8Ez6sfnG1vIT5BMZgsNO9MufbAoXV1S9ajyn8awps
AbHd47DyuMHFJ8I5gMKAcYPivbmjYOcRz/iKPugnd+vW8kJjUSNjpLtothtROTH5EPJHbDEZ6wob
r+a24YldDdUlDC/2fQpzY6coDxwfKNKFXbQfLseS5tgVuRA+w/QhvtqfmUNCHh+0Ks2EgtVHQ9W/
nKTcSFNAHL1Fy6ebEkSZy/lnROThFguGsqHXHkFiMxIjfpgjNScq88EMD1a6M/tidmfWR4vlWUdS
CeVbtfEsxNE2HXYkFAEbo3U86ZJn2b7aI3in72Fj6ofDzRhiPsXO947+cTkyfg4XxiTBAw3/DMK+
dcPN/T3z2djrcj7B9ef361JicbAgOq3hVQnzHIvsm8E3d5kw9GIxF+IZRnDo/PEMIcDkm1a4e1fV
Z7bXD3nLOMf/Us8nJZ4zfuIIg/6GuSOf0/YinXCvRnPCW/zReDAbYhI3u3HGPtUSRGDTx+ZGoDBG
40/eM60L7A7zifY78asi0R2ztxB1JAFwzJJ7WLbzu+0TKUIMLvwR9IQ7uLUThJIhkoSr4UO01QWA
aZ+2rLjIv4gaCuAnoNnEhMF0YgqyL1ktFpipMMOihVxzegZ2+xIKi1Z20DLFQaKSVcpOwL2ZeOyz
IOeLpXC3K5+9GXLJBnEy6m3RNRYa2fJ39KT78cFy+tmwrO5Yy30euhM7egW6dMYx1VEW0MdHVLOn
0Y6QRDnNKaXYdPMnTq+XA8Mhs1iED7Cq8KPxrQbYN7XevTpN93xzk+C6Y5BVCe/EuYdb0tdhf1ZL
8sO9IaCGIfOBzrOmwPrYFwawYRtTbjEjzJa9DqjrCTw89zN5ZeYbaPea1hupbB8A4kaJpULo5rmX
BsJr7TVAv5gcSq8c1u4nyM10deNkSRP7VQTF/Aa9ExcMUfCEJaHHV6ZgCl5OoINI6UOP0b+qfskD
BkqE457fwDB/YfxIY2zAxOCEbzw3bExJ+Q7liC5ZY8zpG3ezcc1DBuSsRjZq8DeBavcq4THNid16
xoOeByJ3a6nMO1qQcDENp7ImWif2RZ6UmQbmqFnre5zKGwwxkteBOn+Vk48bjysiFnEXxkuM0Uw/
EZ9BvYTXnW+nTV4KnfCrIenZcob6ED4C9lD1Y871nwbdp5V4NZ8TRpChHwWAh8LYJgyosAG57dOE
gGe7fInf+7vTM3pLEdG2BjSzZT7aMr79ZBHV4P3hpRwug1O+hc/x4X5zJxM1IRyslfdFq4Kwx5HS
YX+KNwQC9LPxpKmL20JiFKM9cUeRYumMKiZEWugT3K2Mn+877pNXMq94GdtCDUsj2Htsk2O+rXds
e/RuRXI96i0iQp45l/wL/kewCfPgcbZgu9J9Kyg0+7a+uVrtMa4hE0eBUY1e83Z5gkGK3Oohab5C
y1PXoNTc6hzn/9BI/KUhIskWDVRVk2VNNdSpBfEf1Ybc62nRYHXcIz3G4pE8NUy/qgCuHYpq2tlP
dL04vIQLmiHYLeIn+Sh/kHoHb0d1x0V4ZC79gKk9Ao3Ix5t+1cM0Pv25FSL/Ie3Dy4NX1tAVxVLp
R36T9vViHJmKJoz7UEXD/RjVgcnEt4USDy0ccWYwTf3HVWd6ZDWHxh13jNcYDrMw4kTb41XeocBh
p2gVZ/y8igfzshzifVo8/Hydf7alf7/Mb1KmOKkSXawjcY/ffFEdLY+Ecrhg8rvUPv/8SviB/uwN
KTL2IBRc/x9p57Hbuppm0SciwBymEpOyZVlOE8GRYs7x6Xvx9KDP8TXsQU8KBdS9ZYkif35h77Ut
9plfveZtWF5Eo+WHA8jFuPQzYOfc1U9B8s4mIZKWorntSVbB6AsA2oH22YusiR2W+iLDvYrYiqeA
QGjBgQIpSofq/SIg7ridgZJKBZcEdpk0P944dJsaZLk3shhhPgYaCouB7qrGIydVxLjldLEZR5n3
Uu0M3VKYIfUKy6p4NZABA40krT8t2PNSdoeDUIeTmLgaiVScEZSagiPuSo/o50DZyNImHP1Y+CwQ
1LI5raPNsFEhfBCzo3U3E5MVEyAFtEruNhy5iNIl/cCrazMg8dyL2a0suyoCWGLEyX0Jd0O16eX9
FLrxR0/3nLLIA2DixOfos6m2IwAptne5nwp+AZa4OMnOM7RQtBRL4VZU7AuzFZuhu6VuNNFrMYY5
WNqQyyDvd8X3vl43Ff2cr6mbgXOUYLgHw3KykKED4EaE4l5MomKvv2fBMSiTdT8vBKLaVfju+tXJ
DYoW41afbq46E2ES5Va1BfJO88nBocvKGgo3gIc7skS4Ug8p+4slJHmWiNMb/c4M69Z2VrZtGcub
W2rHbD1QE+aeZGxL1beQsSGQpA2hOUkQh8mqRwMzSpUNGcSSNqBmZixWY+s6hDD+MH4FF7aJvonf
MoXk8XGWCsfegH2ZXdQmvindLNkb11MoeOOWPVDniWA27AvDr6uv6ZR9WyySaDQQQwdYLN9QObJK
VyMI31sV4HMKM+DnJ0H5j12Os+HvB+GLWrVq07CHeDAdS+vBArOcwAXYWjB/10xM4l3xwKLl2tzE
uxZfwg33Qe5NxC66SMbjq202FNxB8JoTyOqizKC/qElCa34ZPAMq+O55hVFgwIVg4f1V4zooVaxo
ysTHHME65i8XBXzZpqB2EFNjWUGryfe1fpTRlQ2AwCHYFdD1yUlRd9a7dA2XWfcEnk+dd0zYGqbX
al7jniX09OkZIVWf35oj9mmb+WbtTdWpbw8qvCFjUQ7rqr3veLtL0QkJmtp75FWTyRZvCg3+wV3D
kK151bg73hhKXTdsCPnlUT8hNnkRLyzDlgOzA2RmbDSonmGuXxYvOsHipNkwfYQNAxhcAe9xh4CF
JmM6sZ2hF1IpHZhL+0hNKsQzwEwyWkK2tRc7BiviQzzDdKDVBx3oS2i3fL3SDYct1tyfbxJcSN9c
/vlGYZyuyzq29H/fc/WkTUGe1MzxZv20ZyLMqn3IRa28RkHK1SZwqZ/NDwQObRsBaSCRTFT1xfYa
bLE5P+Ev5glPd3VziON99ZoVjsbjyHwoxoEMQdJRee9oxz5xM8Y+MjMaQj7ZEortqs63l5qz7rZB
y2B+MIAJR9eEX/Qc4pUAP5m8NA9t8sIAcYR9gwrDuTCSBPN1kzZEfAfBTaBCeXZJxjYPKuaOslqB
xxsoUghd31TdXbQLIxa2kJBEYGdQ9deqvML+CpS2mNveexakdb7OZ0CUI9MZtcfRdHWwHRZIrzsY
7Q29PnC45tHi11tkb58FZNl6r938Rgb4ZrGIM1dVZVGDyiKBovj3txjHUFMTOZiOQIE5by94zKNt
w/uSlRMV1iGg+yfdDkdIvseMeAXe8aSDyH2DXq9K7Bl+0ZsY3+xZ/vlAX/YsklbrcqnE01G+zlFX
Tc1YkZshlNYyyWTC3pqXHiMDAUR+lns9Ra8EwlYNne2wn8z9+G44t/woeHDrgQznRd547Ruhsygu
GcsMiIRIiEE6pIEreS3GLaPg9E6E3x+twvg5x7XCHVRnbv9W7fMn4fouIQXtlwzSKtmlPRlHXDUT
lPyFRNiawHP4UpL2azwhhNFvmdhRqA7SKTDBuPq1Hza/PD7fnrEqfkweINXUEeb8+4uFuDWVSy2N
xzjyi8SdKn60TTQStLATGj8z3yJ5GVgk1RI9uYzbZQBvWV+PyJkuDywjtfnUmGCENY5uvYbEITZL
FIlK4IfRsVe9nx92lADfPeympiq4SRWcnF/KRTHXpbLStfFoVdaiX3etJ0Y7ZP6XYknbhD98Ub11
j22rUk0w/cRWsJCYFfHeQ8YLLi/xDWWr2EBdlwwCCoF+hNe6i+dKPvf6E7uVpHQmfc32xkKOCXP3
jBlPeZBbu1yY93/iSYR7xlXyghzzyyFPXAxdxm7LqonbBNq3fSHVgIUqlKs5NHrJHJ12smD9FAGH
wsLEmZtmDyygrhfScjCaMcgJAWJSPVwONfNdsd6W5j5mIbBN+t28UC69ilZRvcksdA3aAQRreWtC
YGCWcsuSi40LKd8mORrM5jofyQo7MWWejhOXoqxh77OOY7xc+VR9hCPU8npgOWcPpwmCMAlUHapE
B7Ogla2NqztGGwTKY3JzCdcRlYxMqkUAA31XlzdzVIp+2Rsg8hqLfKYcKdvgFLy+OtrACwRHoIgK
iIQhPOMPDfJ3gM5Ji7hmITNEVdA4KHuSIMEu+CqrfzBTzDINQn6RLvLw6N15GDbtdYdDmClo1WLZ
ROc23F9PCr9QfzdKm+ayacRzQLNSrYp0JSOYUTe927JG58tzxK4kr9XP5YU09WXv4gDKiYqwy8rJ
4wP4hUo8VCX2IUZczW1MHmj7UhK59Cjix5qitcTqgT2WaKfZq1as22El4QXbaPWGvAqdvtFy25xf
81B3qxwwNOvLzJ2UHeMzss1PSrCDlhYqW1Fz4q5bMtcBlILD4iU1AZ84l8Tljdmvht6BuJXoS/mB
BjENPYR91UDahoes/vJaaU+QjRty5oLEkxg/51TVynGQdyUofkTD9525rc5XNC5l/DRcHzp+I3Ji
zYB75SXihp7ilenHNv9kwuKwJY0M8z8TWw/9CdOo9BC0G+yNQLqmdG8KdnBBaQYTCdX7BS9YOI80
euUDuZs1PEtAXC8vU7afVw8KAOuVI/BBK3mFAVFiSM+E2sOueurzZ+LC9FfkwWHhl7gjmlXyjB2O
UTBZXENBRfOgx3dy6FaEcZPwZ63q6I5B189HhTYfXP/qAXgVWZZk4lrmwPhaFkTDNARB0WPXZCr5
aU9udidcPUNjtLS3TK8MdxI14ouGZpzdEeHf+1TaxOwHbwJEMMotHF/0GrzYfbQscH2znNPmPi9X
oek1zKnkNeU0OozXtvJGYYNAqgbf2Fz92rqLp1vMIgRxVkxBOLczHyxaqa4gWv78LeXvak8dWz2C
Kc5wvPX/Ht+ZGZkjtDTOQ/42Dzc/xh0PLzs+wEAEMsDRsWETc5NSBeMRSEkQvelPybSOT/OwCaP5
HOL086f6viYDfqUq5HfLpvLHA//X7OF6LfJ+qPhY/RrtThM4kuET+srxzHNNEYDvgIWZeXd95LU3
SjzGS1qMD8nOMBPbsMrNj+u0lcp1yKNxZpUnYTq4YTDLISvsQSkQQp4Oq/J8Rc0MHRnPOQjCXXbH
bKjYIvVEKsuVmF7HhvKZ5ACneRjDfY3mkzcWsElrifeWiKqTKDlMyCiK2+X1Nso8BAXiobgvSfe1
Ge3CnQyg8y2hAIPUsQlvkc66u9R6e7hHS7Zp0LiTBGQt68Dbj3ZseGjk7glRgEdNxj07dHUFNJ7I
yVY/WsO6RJ+ksnT7RdL1jbZSUgyF+leRRErhP7Lbvy64GEfhJRku41EcfZE8RfpPpIxUGTT1LPAp
xVKvJFo38ZVH1rQpkU7CDgBJCk8+8IrhxCytkwmhcuR43XuAgRAGLaF93wHEYp4u7QTN5BK/pQWS
k6MRHnPQsAQSxjtgawU5Kaj0Zmmun0p2LG8JDh04qB0UTRcD/VX0wuvI6m2OOuLN9oSOVVB3hVXM
DP0gKb/cgMp3D7+h6jjfRFk1LO1L55glhlaMuvinqkHAFiQ+iNeBq3A0+LXIyIBfnsqeFWLeQU02
iY5aPm5lpggoua19GmwwSsOohddDGfGAlcBYHWef7c8PyrejHoOHl6ZRxdyqf5nRMbTTWzFsx2Nj
eDwJ2ohheR1pHwkvpwafcjJryxcySVgYVsl/oKrO19JoCwpkE2J+0W5TwN6EgBOyO7F8TE0PYVqn
HJPMU8golPyy3vFaQyguvhL2ReIV76M2bpzpCV0+jmqGsT9/J2Put74evAbfSKQDEDl7vpTclqC2
tdpz8BqGZxmemXoqUU5EpzNEwti5OZPViUcH7PhoPujPI5O8wMONGnS3CIaoUAzTE1FPM4MCpntv
8f2ZclGQ0Ewy6ZrytXVLTaYb2zhYSfT69YeJubzzG1SrLPqX4xPbe6fctsKaGWGTb/Rql4mrKwz7
nEyobc+qKPav5ZL5jMyQPx5mF77kyMRQepeN7LP7nHAZa9NRfJU34ysQ2emXX16Zr8J/rpIlzUAj
U9V5dP89uCNdEJRRaMajRKBP29kcUQXAnldrn5G9i8+cQ6O19WHVf8TSJsKyjk0t+0RQ3nHG37PV
Zjit0szuigHp3k3YffCaoRogH8N6YtL/869qftNlM56V4afoIBoN8Ytuv2rLoLZU5rTm+boKmLwt
pJIEySUX0hYv/gUflBNfd8wGQ+kQEkTC/hi5yUc9IRtZc1R7GihehCfZ23hWSP17go6TxEtBOmf6
c/kmnGmcVfUjbnxaitL9ZD3ePMrLHmS2T3hZwwgjEG9AW+cwti/7y2OwVF50LEwRU6yx2jFja/as
eM5IEXJXk3wq6by/qXZspp70eja5kPyjAiz1uErDU239Mq5i4PDf31SVZDApsmQoNE5frpHUq1Gd
Blyjxq1S13CB7XSrzk0vduPyapNJhSA8AsnlYnpX603l9muo3zf9LW+VA1N6HDgxaU4G2Bn013QJ
jH9N+VA3EHoAOt4QyaaddHIl2N9q7iTwmlyT2SDaISB2ma0a7NZBoN18nfsUyxtSgPgrk+3YAI31
uqCpMVA6ocEMHiWWqCzaHtAdgWbIvfZDk2+Nh5mYtJr6e3471EkY/q/7GH0FuNtoyUtbhckEjeGZ
8GnUIWhpVtyjyE+9aNPEDvo61uNI6cXN4DWfw+C0+WK4j4plcgQ+Wtrt6BqmnVlOeVNu87fLXRK6
LIYxLdmkB2MYeubPqMC9royoHd3X1iYI+xUADPxw5gUkys1gUeZHKFF2JWHshWuV66kEUd4fW278
Jcvh0esKG2mdZrolY13wudqz+S7HdvuRxHda4lUmmVaLK14I23LQMyFQQ6HLOeBqqn1O1iBjUp8V
qp4vpGd4M0+lAfOEeyvbUGxIt+Yi8dn0Ma3+1D5y0i0Wb722jB4SH04f5rTF+Ho1TsggEL2da7KG
jQetJJZqQ5nA6moVelx55jmq3+RL1COhS0qtk75hIbhhJ4PAbGGcyVfvyaK1ZYFXJWxJ18KQUzMO
pzVpoabwK7b7/uHSMdBBSfhAbCX+d5vkxGNPfshtNCzrci244n1wq+7aV1bHPBiq3woefZDLbrZw
cANBi2fUXj2Xrz0+CgbCH3nMu47lVUVADUUlo+afTxKkHd89JryU0Z7LpqzIX46+63gR2RqwS7kE
Ozl3JEJaNed6Rw5sZp5Z6eFCU9mN09Wz0RiJmrlcWAxAoN5F1WNOYTtmCG8WSaXxSQkfosp4DKcl
gqPIzh35k1UFyRSsM6qrB3Q/m7OV1jJOOdQVBW8/zQ2KPZ1pR2I7qVkXBOixe1EfaPYigP8HNb5n
17PEuM84sGTutuyt+67ZqxKvrMqxyNOEpL3V2UcSy4lv/t3kogqP0lrXnPoOI9/I8n1TcqM+xXB8
otWo3daa07GcsrmtGQnxu6ENYhOjjc8wS7ryRksx9oER3V1l9P+PunVAjj7KW82wFRH/BzFjzrkE
Z32x5dAWZACj3Q39dv7LKaZ8d4jJIpQNjaaJ3unLhCUIzZ7yXZ+OjIK64JY+E2f+o3CIwTm+jMmK
ldyUHq/Incy1xhgD0JOT5lsVrcjdRDrxGR/pUC5TaZ+wlUlwnfU7ksGI/P75PvqvK12VGDT+3wf9
chu1wWCmqsJ2AP45e1SHbB+8EoZrMPSHLpYd0LjqJDlytTgGHGvw05Ngtw/XDyu8oZTHm/BLFS79
abe+vNXB+80EXlUVVQz8/77V9WIoh2Ecp2ONrAHBNQ1PcnXSzfWM+F2jWyzuJfMtheLJtnx2rQ0r
PN3Zjc6WOFl2V/vyWWWu+kktSHKUitLDeDSn56q8kz+TzuPfmMj4PjAoIUpxpfEigIUUEgtkF8JR
M/e6CMZtdekOOXlqdow7WfZ5hksCKOPF4qlAjAhdi9QzdUB8awskKbUEAbnWR2VsovB4EXbDdEgS
PxTWkexH5p3kGbehw4xbPZB0njX35iZH/qdYTvwmxHvClvTCRy4S6k57Qmo/3obpDv4jroGEgKiE
5J+BWMv1zz/+d3NAtPOqZEhARaT/bUD/6ndaU+lFUSymY8q4H0cUSZY3KRbBAwm2IfE32+rpkW0f
yYef3YrZ07AYEdfbwJgaoleWyUBsFuMxlMb3T1mxYR40LYmcfKtZscAg2fCW+fkT0/x+c+zJNMU6
ZTEeyD8Di78+cj1FUWcK+XTE3Qkyd63GD1dzleN0Opio3Dig+sEXcH9Xd5l6P9wFMJBgsKJ7CRnG
rSVCacJFpr1HNwFEzoWENcScPFNdSOqheADAZYiL6hA9osk9DNdbzVrwKAjjSbIofvT71JFEYkk2
aeLwcF8T1kHrmmjo/Jldmj8ZuwE4Wad7xitb5iHdsWziRamgFEGkaK4MVz4PyMpOcxZyu5vb5P6u
I9WObK/M1fgV7iu8hm86cb3IoVkwA0Ffxu9hcwxYkNiJ4FjH4Gon9+EK8CD9e4WxfF3fZZvajl6a
+FRQSu71RZE56V2ZunkAF2Rlvk3mMjEYus0b/r45XQC0vuGgryB472UASdYagZfmYW0bH4F9Vnt4
H/UBbTLyOL7NlRwYuhy3vJschzLS2vMIrvHNJ5TNAA/snA0pL11MYcvwULSHId+aewwC7zErmw3e
JtVnvxZGhyh+QxEZa0gQRXVrTZxy7lyGi/blVZcdMgPFZBcLNqCq2muGo1Cc1dt+3NFnXT+CnjD6
G8bi/NLKb+2u/M1UXJWhKoqKSMuo/fFI/3VrdVl6uUZTOB2Nt4x7enJ17YHsr9CPBM8ItioRxKWX
kndBcyWy0H0MwYo+w3YC5T9aR6O1+bCkqLJx4q20kFY/3/v/pX9yVOt4tFWOREWCgfrvsdilqjlI
jTIeddG7EMyLjlXMPMPXDtf4dlCccDjKjF7CnZp72J4YzILwsrFw65NXp+ziZ/eW3hHGiLhhY2mb
ctzUjY9KD1V0S2looPpiM2+xqwdtGtry6xozWn2PpzF+F1OXOWcXeypIXdlHLDRMNwj5VEb4eHMX
Et6/DrXoz1/6v8zEL1/6Sx8slYU4jZU6Hpm+IMYisR0icsG9Co8m9FMnWbGGEwzvMtEdO9cn6DgJ
skKM6ag8gNqZNre/1wuOUFPbsK5qFLgkwI2ZZCPB8sKNcaBhjhRCpe1ybwEUGbcUMzyyGR4gtrBk
Q5GNDnAhcbkmauEbhPC9UQGHaEQTX39rkRSOLmdgDzi5QzUHAgEVeb3T7iXZNTGEFQhmgcaBfSA9
0as7rzR2+VPFz4JZ55c3+relx9+3yXyC/nUbZ1nYp3XEckfrNpqAVm+Tf0bslG9jg1D7pYq+s/CD
/JV9HR6JPHDA6w3pWn4UCL5DaE7+WeESsUVtDfE2gG34Kr8qkRO8TdEvZZL0Tf/OxEahJea2Zvn/
pdcbVb28tIU8HsnZK0geR2Wfui2T1xwRud1p8xXXdFYdmEd/mW59t/H+629D1vr3Opl5nEaXYP7b
+4bd725uJ/DzPxIrBzPgl87/Ox3Z/07SVBEMkPp1Qzgo7Ae7oB6P6q7EV1c6A+MzghailbzEUcDe
BucYEPgI2fga4whBidMtPMz5fyBJi3cAp+RIzQDZNehd/os8bNFvIquuEKDaJ6QjPz96f86Tr2WY
bqn8KkQiGJrypYYVL6127Yqc8R/MqH3ROMzRGuytO9l0umajKP5UzCAA7aU+VIo73mUoWzcSCgtg
KlgUtF/u7P9y1+az4K8P9KVWHbLQ1IL5AzWlTWC4cp09Q1c0KUxEHdKQTogPf74G/yXu8icJ1GAQ
p+iqYehfbpKLmPSSqcYcP6tO2kLRooAf9zkaxQPqBgR/eExleiRjg/T7sSzX7fLnT/CdtG+O86CF
QN2HIfPLIzK1ZnYV1WA8jp9XpjqzJt9VzFuxn616wkYHG2NryHenxaV+kk/EzIzN+vIWP0rgdxDD
ooOSHEHBMgFK81yAiXj/5RN+14n+9QnVL9coSwClTeZ1PIKGhYBCIi9UAQaS2JWt13hXCcv8CBUT
LBKI0KhOlgEpfVCHFgERh4za7uaJksPa/lL/IlxQv3unYwxVuXtlS57nqP8+5GmrR1LYacMRNLh+
H103wzYnqmI6BDULaYHExqOELwD/Ol1Blz3LQ0JE29XuOPZN/pEs2QbqnZBsw/KeSEnGA9zeMv7L
NSF3MJ6NAiHCmlxqtQLdu7d8RGgFSiPMixyvQKHTu3C6v6DaSF8v7D4Vel3B16J9YRAFwCjXRq1M
SDeaM4VdC5PXNiPvF62Y3+dvBMmR/UzLImMW5yrZ5ntDzFFxDNu7Fl8LK/fghEyJzNldmDiRBsjp
YBSMeu4mAULoitdaFDpiemOAxoA9+SJpvjW9WcjbLDsRbQBQaDlAfVxPQfuEMM/ClsH7NPUKaDjS
usPckOE7YXJ8k2VwdNJjB/1TvVOLfSSegOwKVweOcfEEQthUTyPiJihSxKYE3SsVdzWA593HA1Ig
e/Absr7BNTOEfr7iaQBdstQeeZChONaXfYtForouuvHUlTu1PUMwdsGGmS9sXNMriDRWHxBeIbI8
4U3sw00YO5EJCnVFuR+Ru1B5UXUCNVBi130py31keLEJpw/T6gW5o5zdBg0AI4diGzaJQPPKbjwb
ndycVQfGvt1J6VnuD7rpVAnFM34+2Cey9kALTCQQEsxwqwb2ED70+PunXe/Wyid5CaOtYJpKuUYj
/QQ2WSSSa7VdKcObjD+8WJd4T1p9kYEPFx9zKMfJAYlEi1kVl6bcbjHRoRJJfRXIYXwLBwMJN5ZW
XKfhaIsnhhc1lSboM2AWb3pDFqgD/WmA3Q8deM274S7aBzdTcFQkkr4XJpqns9Ms25PoG5T0S9xz
CoMypoTni7LM9vS/53LEtiMhsyTy6aWYkMyt+hNjESw1vG1F8VaI8GnkEq+Z6zKGsBuiS10p+D7D
1huq5bAAbQb61snRl+LkZTr50jHRm/ZVuVeRczjaGqIWZJcH9SE1XXBXgT0pTnAgrBdnEvHcM5MG
y8m6idhsLbOaqfL1o4Yaorm4zPEKWFhVHvg0anyHZWc2L7TzqREeMnUvoVZmH85GURzuDew5hZeZ
82xQTp9T0COFutZeuuO1WNYnIBzNs+hTzRgz/pj44VvBsEVzRQNLdJuoe2r7gJ+fhZUA6GD8KEZM
0vsGI+peYPiKI6ortsj9aWqRcNMPlj7/iTQPRbroJ+pJx/18atDDldYqDO0+eeqRi9PnYHCCY5Wh
NIWuLFKVNnRAKD1ynnOScSO3ZwtggFBY5NGZtURxr4wHg0xqd+BzqpgPqIVKIA829qS+eJKnE1JC
Y4cQnwHlzwf5fzOk6Hog8EMChE2uWF8BsdJFi7pYroZ57mIeldYrAUeS5s26l2FquiScZmB8TDW8
RRcNVm9Xs3Ih2fy94x+Rt9I2TH3joRzu8JKi04TUAlIWoqC8buIHrXoLpocULEX+CUZExo2Z36U3
IHvBxKOSHM01xyamLCb9WfT683eT9G8GB6jBZU0kXgmN6Z9G46+ymPdTm3ctPdKF3Cj1tk3tVlqV
5Cnh7mOtzuzlhQqU3NFK2s80jQoOjWscLgrxeFilFzQYozGHEajPImxivFg2O4TJulPPjE56pOBw
L8Cu+0njj6hJXeqKxfA4rklm3nNDlp4uzEZbeKadjxgOnZEb3kQveYQ7+pzVJyGk44AeE9xrhDow
3Mr3+jpHsFLeN3hQcbnhU8WChPN2JlnWnO6MWsuTGHkxUIJklRD4l8CLJqKadYVTYbTGWx7vw8HD
fc/+GFmXI5fHidkB8wLV0Vivq/AYX5vwrimcFq9njwC7WhbjThOqRXdWtJOV7CsF7iAYxYVYHuFt
syKhXS/hp61lNVnm7afSH0UaY/b6A0SltP9Al3JRPWpTxqBEmWLZAyjOe5Bl25XxxxbuBs8Vmyjw
fCaJUe1bTUCZugAEsmX5gWNQgzySwe8+tYSiBK7+QCSg+Vq/9yM0Q5yE7ljbAJg0nj0idftfSk39
G0OFxmPwR9FnmeoflvJfd8ugKqPUifJwjGGrVn6WdktdAyFSMh8cgQ5tuuRZKI69wV20G7NTg+15
a9XOWLmoxBKWkcAGwIawf2q3MSat6wnNrDJiW19mhT9aM3d9AFh0IwEg0v0LHh+eIR25/YelEv53
E6egbUZH+gQOnfhS9hDT29LAIiKoFrC3kuIDbkq7ZbwDAMXozgGdL4oLcE/MPBu/rxxx03UrskV/
fpR4ZCiavjQGhMfIKrIgk4fpK/gmlOW+jIV+ODaPBOXGkMpFlourK7VKybPBzdnfJrXP7DVjuwY9
TmtW7CfQr6GuZ9m1IZaVLGX9QyMAYVnuyAcA8aMtQFugtI4r9MKsVNqNxXQBS6Gd79OZJcIdbrzn
/W1E6ilqDN2hMDIbLPZ4On39pYEhiEyDVxCIx5l/YEYbfPLKxRXxsbMN50DNKIHkcl+nPqtFcQfQ
V9kAsDTG2dKWfhQk+TY2K68VkxIW4WqBE4PIScCgcMpmrWOFtYHB50v6KEEboRWrfKa6MWZ7CwPo
clhysuNWIPmYgvcgBuuSzE6WFMyLEKfWi5bx8wA9FzmISPEx2NJ97Iqv9avEcoZUFaTtAiFTyRrN
K8ksQPGLOZpboI5j/9g7kf8CMvXhVl7VbxK7XWnVNmvc7oru8sI3YcWyaPdHLC3SbTMtBGkFcF4J
ffwl4RO5KdV1hWH0slFrf3rmpbK/KkvYJf1CfBTzRZIAvoFiueClFR3xmWKMHgkjhVSPq+skKn6v
7wJkmaHbH14mVjiPynLNMgaZH3APe9iD7vnQ05c5fia3zRVdCTLc9QhibMnGWLzh3EKzt8RFTcq1
DIA+PlQkC6QHadiDSjiB3UC26UMk9WSiKop1x6mDHYNHw64+5XB2nY5U6h6Gz+lM1mLulwvxqK3Q
CSWPP9/okvzdfU48m6VpkqZY+pfZExLZsKzDaTjq0TpB4pI6wmOMigQegg5PdN/cj3eYTf+ff/XL
/AadWh+lDX+Vl0EOWPcl0ZBgOuap+wxYPVrajfHbKGTuIf/zQP/1Rb90+lIQpH3bicORJ1jAq/xk
6osLu1Z8j0gzWXkfGZM3jMldFoZYj7Ya5NWHPPrlq/+hC/30Ob40+G1jpV0p8dWV0U0qRJHYiudB
CVo882VYXSKPEhgxVMty+0lzCCst8fi7DSkckyPeDeb218CsP3vUfz8TfSNRS/I8vtGpjrh2f70J
eqvPiOIJ2qPswTmtWGubhOo+dUQvQZvjDf7QDq62r1ksb43E7glw31E+z1Ns8swpYAlPwM9tobP9
pV77ZjhBBpnEPJgYVyo240tz20lRoOlV3xyRhgWnwrrjE81cMMGnk0Mz5DbPAorqq8+LWLnBf9sg
j/jlbv3vu+Dfz/BlV6eW0kWSFD7DaJyqFYI4axMucXXAgyqOmfrLnWr8907li1KkwmNXDVj4X36N
coh1c7KM5khYY7IlzA5aifaWNY+juJuVz/heh8ZTRLf1A2HG3lZMw23DJpGlvQKx8pTwVoQEXSsU
UOfxKBces7bRxZVpHlU6fTI32MFpNlUVaajQkobUS2ViLWbMmKHStTdUwM612qTRDevrRWnnW3Yn
hGlpywwBNX5xFtIvkVPnfksugbkQt8X9xadnbK0P44xgAIzmmWX2wP9v3DzW7XpEqREtu6effxtr
vhhfbl1Wu7h6EPAydPx6fklSL4xmITVHrVo31PGXg3rB+ccqx7NGZJy35X1WHMwjMBEk6BGhf2ga
Aa3xOw5UvHVN+uAaElJFhF+0ZHWGIVGV3eHVDD3hfDFWF58S8pLcAmelyKxeYfskaCz2xo5FvJDu
h3WUb4z7ajbcGbzVPviijbGJA1vwgtZp7tt2XeReupqW+ehSC4788VmYwtYe3XSowG3U3Jn2uAlY
s5xZRHRsZQtHrm77g7wgnQXK2zLmLaDeWqSKt2vk8QDjaCTqB1SRwxOr7J+v6jcDOZmdqSFBR8Os
pphfDss4KIvJ1Iv6KK6FeBv1ixwFFyqQlYIq6INgU6u+qdUHUcLY6RSUBdBs3ruCOKIlsm2Cc3bh
a389VMVZV3eom6f3nz8g5LNvfneFqToaM1VGtvnlvdX1Ud+kjVAfqbNYiqQ6HE0S3XkgiqstSPYM
10MYstSBUwdeyeh9JF9tP0Y+cg9SAfXB0Yt50lk9XTHCT5DUL/JcCQXPdbhMsbkWS7CB4sv0mj4H
1pJ/C+BdqC+CCnqmQxuMXwyeQSTe5PrjVbkPr8Sa3MvJKUSsUVjetYFlCGaLCbiT1X5X+3BFux7k
HKaI2s/D9TBu6VlmUYRkl/LWEtdh5ImDh1XArBxiWVjCW58ldSSsYKLP8uV1WFXmzCZpE4Sdi44Y
yEcwBKXAXNaEVoVmu70Tzrht2IWGFbvXtTEBTCNYaaeFK6uhZKe09BCma9VrEq9l3S/yvaHQlSyw
I8QpOQvLFlwBcSg9c6hlf8QQXj5cwQfj9BtsCKJlvSor0M0+JoDEvQROyUI13sbjg9G9KKDhCQxl
5gBDX5n5pymAE0KlsNMyKoWPIjk/3wrqdycA8nHNJDBQYpA/Vzh/vbwsI5eTdpDqY/jZMsrTFsj4
09623qxHkBX1MYDGQ9gk4m+FxNuRBdC9stXXxR1uEpyJJFZdlkRfIabhEpZXW3/riOGaluhwNCiL
uPanBbyZbFu8zWCaVwBFgJPBVt11vylVvrEizC58BV02RndsVl/qImU0hETUhxqDqNMCDw9saBol
dnbgpd2yvziN6hB5IcRux3+pGfI6FYOyzAvJCswc0G81vm/W2Vi/nUiwowO3JwfZZRtLLi6UkVeW
lUPMZFDnXAyfGKr5BhHWkHn2asARuMDAmA2OabmgXec/3pFDbZd06sZvr9X51f316P77y345ZMq6
TONLNNXI0Bw9QgHjVk+o+oIzG3xX0fABLgzJk0YAZYApWowV2i/F2Dcbq/l686blRYsE+asYHld9
UVhTXxNx2iLMXwi+ucMrtk1vK1QVLvfIu36Po61ccqH28o26Qpy1ZtA6fRI0sA1vqheeC1Pm9IP7
M5zrX1Zqf46x/16j//uAX0qPNqmrJgj5gDyGE78PWHyqMxKISre8kjaAqtGZ2LLRcTe+DuH3/sLU
D3ZL5NLPqcynhGUtstVaqPcYzZg9h71TPWWmXw7szJ2KIUeBTGPmUwOEu37SanNqWLFf8h6svBCV
woh2H6Ip219AS8w58CVZgtNa6KRdXOptB1bJgw9sAEYsl/l7wT56sMlp1mvvCkAdWYS6gsQVCJtA
Podgr8nZ+u2n/GaawU+pizJqWmPu2r/skEpNjCX50tRHvcEEPfNH9XH1P6S9124jSRau+0QJpDe3
9EYkRaokVekmQVWV0nufT7+/UOPglFKCiNl7gOlpTHcxXcSKZX4Tg9OHbissZFZZuK35qw1eak7/
CQ3ZZJMt2VYcHHDKyKo4OaxhZeKp0COyI/SkTUTwaIO9IyiHmRUjsbIkgkjVBqSBT1rUI2Y27/p1
hKIpBXaxMGkeg8EK78BFOYKDu0JnjZ2mArxvOI0WMhGmOGNFFHvnxLzIcG0hSiX0Xak+hP98/Whe
vg+RX5AcRCzRRWqvkFU6kySaxN+sqkIrGANXfJxFSGlzgQRkrCxpoRTLun7wHDFoKMc7OYloe7ez
XkZ9Z15tg4YIKR2p1d19hjyqhC64tInjY/74MFxujQIdsaA/LHiSOD6ihcSHBa5wGgHTkCU/aLly
trxFFs8Q4sm39tVCORYFvJnSVEwlpWLnn6psFf9BwttCAya/Q/Kvd/drVKspm57CByxf6UMcmOqg
tohf95Z4OM6MPY0CkPCLdCHhbbYvaMfvNWSk3HWg/QhBJT7E94y90Azf2d0jmBhWUoxK2sJ9qf9A
eLTrA4BbVHdoT1lbC1izUEmfdwuy6zvHPQbDc4+UqbvOnRYgKuKZK8YI1HPOkumEaj5p7CS4wd0K
2Ko3/jGxe/B3SsF4RV/gcSmEYQbUzXB2qJvt96vg3Tn106tl1ovFlmJDJZnUFVJSKJ0dJcrZfVTd
pXqAly/dIdiywZ2iuoSrIvwdI2OOwBJSdtLK+6ve29t+j8jhiR4fPKmnUlukD9Yc6fHEobfC/A7R
IRwoUDIiJdxa9yyOdBcBpKL9Itq4N7AUhjj/Pj6CowkKhKWAm+d/J2PYvAjyzjOj7hzQMnnEIqcI
96724Eh7+YAo26D/Cq4NkP/iyURcK757hVSguFunWozdyvTI3GcVFDGw5u1ORxlJJiLiGRo/AHJE
lLWDhi/fOcVRHf8owS6Vd+hvuMSHltiXWnsCHg8+POB46Bd3OifSY9j98h58aeMrN3LwT7gRx7JN
RYzjKb0t2rSTTWs1qhY6Jt5SnPNg73JfWrRJR6d5bjObVxJcztZDcg4G/a5i3VT1jcHyp9bQ9AYm
Z4/cS07SD7Z/6YejnOP8sAQtqRT1knZ+r+7a8VcKMFBGcOX6/Ur9BIJ4v7INP82EpWZibvUxpdOl
IZCGzvIvsJur6LnLlqV5UOJ0HkEcVZ/0YCk5xcKS1t9fdxp73i/rCF0CA/AZbJuPl839Vhk9RwMR
We9S59zEr453itV1TSPE157/94uppulohGMLh4tJ9uMAa3e6XvUvZbsn4KDGkzAmhOoW7/z+8P21
vvyU/15ssvXrJpezMELGU0wnm4s85jhHvEUuovHpxdVLZq3D3OquvNnCvHVxsVD/3bTitcID0izR
1QCIOynVksQYG7+rkRlHtFmJ5rjbhEDwRAojhcsU8lqG5IQNCQd9UgdHlZFJppoILU8HnHjRP914
G+KCn2+I/FqjXKC7NEkVygpT+2bkhiI6z2V9LvsnFhbSgF12gLus+3vXueZ40xZLG67I91cXP/7N
xacIzKJOqtqxKv9CKWppT3x3dG+NYh9pTy5Itu7Ww05R+uLta7KYYbCZBKj446LW0ijtVbfwL27w
nJRvrXZFEanOsb7xrm35pNFQJwefown5/XOK9Tt9TgoZWlk6jGN7OmhtkkR1fUvzLnF5yvGdadZ+
9+v7S3yCt70/2z/XmDxb7g9dGWq6h4XwBZy0xFJi0sEmknGxSP0za3mQb9SbX61msWdlKjROIWVy
zUqNbd9t4TvotIWo/0Hw4p0DXuCW/ff7Mpy+QdMAows1lf7iFDhIciSNrlR5l9CmS1XVswb93d54
jKv6oIY2UO1DzcSzQinQoSiV0WtFLX4hZy99i97B4K3trNzY6Utm3vi2XwXK///OPjmk24nv5V5V
w/kg0cYl5/+LXT19ruLGtb5636ZJRoi+GaM4eVLed1JdKqUXeRfiVhCvYWlx9rBTbj7Ul+9btLx0
2xAp6NQXwC51b+z1mCsF2xZyloEkAwrZgVssHOtFIeuRzN2or5sOy+Or3K61+KmOwIefrURfcEu5
X94oUL8KFv/e0uREsnPXGWQ58S6Sc5WTnZxfK/u+To+mRwbQnkLUHb/fUu/N5emiszADdUyhKWcp
k0PfcMtcc2tDcEQAhI+zNLhEbTN3B+QtdkNDyVIsctRswpFZHQJbA87udHa7YenY5TwGzzNAvoUQ
gkBCYGxSkHsWuVHW7joAcE6NBJs10nlGyQwUUfizbPHTGTho4S8g3OgFe1qf3z/TVyvo30eahHvD
0Yfei2zpnI+UPwhx7vV6l0M3Sm/UWWLrf/PupqHdSi3TA9cunTuo2eUzQQHgvNGvv3+c98j53WVE
xP+n4RWlkZLXkS6d3z8MuiCEvixfi3UqGeMySDhQW9x8oq2LV6BSA06xfoU1c9ecHuaj7Zw64xQM
lz7cSy4adzHLmUmyIYCfv7+/1y8jtKNpnPsOPj1gUz7ea6H3neq7Mfeqd4usJpeds47k8iSj0wuZ
vrP+3gycn3rDHAssXMFIkxUOPmeScBSDZ3Sp4bjncbzPaLfr94p7ELqsYMvcB5RWrO7og9DCnhHd
VB3aCbD/iELhEPr3pfAdLF6c1lwNpUAswB3EIEvuZkq+5KbpzhZg4JGjljHnKna5YEj0B3xcjPBv
T4ul/j0yvfMufvmUW0cDYJqFxhi2iLi881cbMmd6IQe68aa/OOctkLMiX7Y0gE2TUIF4VeXnae6e
MxxognWb04rvgtlQtptQ+WVEqN+86LQsOrXa3ri0+IiTBWlpwoeJ0l0mfk7ed9DbStYPqXuG1RXz
erHbYK55AjPcdgtgw019ztXnbLyxuL7Y11wWKQtGUghTTTPoSMt6KdIC9+xJR1c06caj676G8RJT
uu+f8NaVJmd+3zpN7qehe5ZlyETY5JQnTxDEKfI76X+tccXqBYyNmhZDT5JmcTP/bO/RzWOpkcTb
TE+5FR6K1F3VkGslk/kcaPgcb4TSk+dS04MaSmBbRKtQv+jaOQCViSdymTy6ebONHHdT+KDnVyah
Dwd73FbVtRmJhfiMyzQUaAZJtvXYNcE60tBACmrg+UQs7TwC4Ew0DCBbtOGy9dA5dLWkRT1QcWcO
U4YW0XiMrdJz059aqaV39JTgCxPl1iVEtMnzjRsH01cljGVAmTeZ97DWzEkkoWJzWs+v3HOIUwyo
Ue1AiabgvyetsflA1T60lZmdLRTtxpU/CTCID0I9qFk6MkGkY5OdpadeTy3BB9HHAhcK0Ak7yXpR
tYvWrjpGQdouszOgHKiEAf4Jyrke3uv2qUHYaRUioal0iBMAameoj2S5IIJBhmBQ8dYCrmtdf5V2
8wBODfT69Qhr+/u1+0UKYeF2RF6DaAg562Q5hXENhbNSnXMavlQtaFP3Z9f90pXnLLiEOfagt47b
T8mhLZO0wjUxmM6BQZxkELnbd7E/cjyRlGtptfgvO2wh/JIHONGNrfkJIABxwyDioUeH/i1/N7mc
k6Z6kFacMKyLYQBtj8i3C30bYFCLdB98r+BMhWW3cz9/M4A36JGwS31LknN2axb1KU5wL6AnFA2+
j23C6/24dZO6MGKvstwzz4yRS+yjbzH3ySG1WzI+73nYh5jLpSyVchrkHlwbcxKSlK7Cls133bMr
dwsZB9iW2T5ZmJp6C5ZmJR1ISPHE6IbLWJ4M50n20VSEcF4pC4v+Uak+fL/Ovnr2f29oss68yPey
NpPcc9eLyZSL0lexrxEZLW588U/SkeKL/3ulyRcvuyAbNYNHJ+8J2hcT8Ewp2atYwZwhu2qg0z0X
QF20jDHhc4TbqSR2HoKisnNu/wIHr3S0YBDZMBYB4Irv3wNQ4ulx+H5/ooqgq0OXcnIcpj00/Nwu
pbNCiIB1TArtdZAVW+yktSepKPBEWinSq41NcRwE2OCcB+OnB5skyn93LQC/YO85xZoqbt8h4V7k
w85KD/r40oPAqaWDV73V7qPvNbNUebCQYh56gsf4yASQVwL21xTayYgktDvNvUZo6aj6oTaO/vjY
YWZWg9AtkTQIaf+k0ZNavVbpDknkQd2l8I2a7Ngi4GxYr4NxZlUp6dkZQSwkf+t+p4NKdOHNtu5v
hXpTTfcIiXnn1DhlSD4G/UGzKRYoE1o8Jdp40dNuN7uroqjAiOmD4yHsdb9lB5IJfeXkBD3MJUNy
GlyQwO8NEvBIjBS6+p4Kx2rXTisf8ocEoUgzQXXDOdmk1AFSZYn8ajb9rGE23o08gD/X2Gdw2NMM
xklBCoehzaivRGrrdfHRkR5LtK5qAG5uALjXA85CgjYe+UhUlgWzBiNYNhZE5m4dYTgobqeIMEGY
t3RXjf7NRx8ggxhWS3uADijnyc4Km2H8Vo6RjIJXVLyOyJNE6SEzYbVX8SJyqJ/gOPfgQDK0U1ob
gzJM0hXMlPhisflaDFeWbBGnC6BpK8c4SKTzZVYuR+xREu6Cjxl6R8Xw1z1zuA5nmdT+G/O7Ze/j
F0+JiusRDQHsIX86wsO+wCNFi88KAqmF3a8Ug3vPgHpSXw3u2ojop2XmTNOjhRKeanxebYfGQgE3
PHzmpxIbw3Kzn0kglFufj8Zk3E/gxhFBS4TjuhAaKSQV4yJnINOy9I42Vm/XC1nDuDHBuwFOn+Ls
BxyPGzy4aTelrt7PTj3miWmeb9wI3CpekAYWIF4KTYBaEtVtW1J+RLLFmtlWrO0oqNd8MWj7uKI/
2Tqka5ganoY6OZRdj4Z4+OwmDNwcRlFYqKTWi6cetBzjq8eE3Fo20vu2NE8liNTRNcH4BYhNJveZ
kS87pbxT3eaOZsWIe41k7DSULu3awxAcdwhnQM6FmQYfPeFjeEq1Ky19KePdpkg7mfZkbnuktMEm
KJ+daAFhOPnDyH5dgt+lHmjsMwdMaCi4zRcL19ja5UFu0FkzNjV48EL5Y6LxkVXYT2nLMDGXERP3
gXZD+4avrMOQF8m6XYqfhbq15lViLnJa0cFe8vp7JdnldCrRG1pFAfgQSNnNc05ssBEaznIb6c1x
UeM1CvcJIsbQV38o2tU3ekBhd/UGGq+8v6AViTlyl1qxLNMdO8mV1QWhpK3yUwj30lFfiAscG7px
wHpBitYgBFLDWtX4bwbRSYnLFduGxixN0kKCE98dUht8KsBsOcZ+R6wUaEmBUS5092pSO+m+s41Z
z4HA/FIEDnkGaR8lEOmFjp3oAWsR6gGIRLRMrM2eDsewoDddQpQV4w7xZzr7qjOpk5I9IclQ5J0c
nC3taqNf4GRHGbhJCg3QTNQfEjQCKX+C1p2bCC6iR+pCtgHBbLJ2O9DWhsN0EwVn59kAopwkr0pZ
U5w9DqN5jqwX33Joqz0UBAxJAabJpkBw+c5D71M1AP/jA6QF64oZntIT0DR7mTnXBNiu6UPyAdU1
MGGSsQO9Dp0gdiU0WyGzgueV2oods4q0iwHE2/J/NM7FguXS9eVO6qynPvhpA7YYi+JkZVc9f+Al
x9FfJWs3FmNMVStXcdvDm6vvcmRj4jCbJRZeI7LOxJNcyz53mrVQ4vzO0Z8pGmIlZ/SMttGKH4oc
WMehA3aHEU57YQSxCTtBuQoZ7//hqHD4DmziSJg/wQkJU3QpQfjrI4yR8bHUzjkc2AS3ULM8y/Vc
tc4OrhohN2ET0RkBbEvAIqXpriqbqIKqmiWAQzvKQ+SPMTL/qVnnsUH3HOIF47iQF5oyRQ3gQbGx
aEyPSNsovr6J/TeIkAvNjzeAPcW/4uJgiTOsHhm7Foy0VZ1skLEhUYZSRXmLmyNhhCa6Ir/EySvK
04j64M3D929jdZ878Z4Wt6IH6xrKFl/Gs7HN9H9HJl7fGP/pGgq+zLZK7y3GE6E0FJ7H3Dii+VcN
Cxuhc7rJLqNDW74pDP+erX3K5tBM0xlp0niTJymNEZc1JY9MSkNDV8PZMsKQPQucdWIzfedxzQju
QZLtGH0bbXDR5D+qKDR6BO3rdQQfgEMELTvG00LM3mSCSeYrDpnaMV/DFqJJhqqA/KpE5jYivjvu
MG+DfSlUXIxZoAA0Tg9hc8zHS5HuHBrOPlC1QP3RADWNiLAd+Pc8sw+5ZO4Lic4ouB3OZ6T3AnWF
OnLDl/ZjqlIegFREU1CyrtCBjOtlZ/p/uFMaisPQw9GR1yE5S8tQzep+lt3aw3zXHqqNHQjz1w3h
HTmpYEf815x6o7k/Sz9eSu7eCspN5/4WkyJ8ZRI+BSIA2yxipI6xC7G6yX6PvYbS4ZsPTRdepngJ
4tTPmoNq4IfaXnOBmIWp0NjtKSf/CZKWGItiWX01evWpR3dOTap53/fbmJ56kVn75Hedd29Ozo+P
goAsLY3hV+ZjTu674Mui51S957wiEPIYBFKS7lp5SYN8rwvn0mHhYoI42t2SfiDNG2Gzoymnwb8W
qQyH8DLCx3ITVJiBk/LHQ9K1AkxNxLmsjfgPGdVSz9G8iJRDV1Nal9HeimExlagJLEI/QA9GP1Ah
LDiPNL/Z2jlq0AAbdTg4XakhF30YyCZQQVp9n+l+bu6JRNdAw86g+gaiPSl3hsRM2rYrseAhIyTz
RA0uMuZGUc9mXbMrIBIq8+8vKfbBp31CpUfPloaiMx2+DJLsjV1HE4AOK4UeRQYX5Gijm3uzbfyp
cObpbFkGNkNbjTLW+FjMtZaSD6UR01CrLxw4ZnhMsUrng3HoMfKOYA58/3BfVVCg8DVA+LZBDJhc
sGhlZTBcA7eWds620EjdKOMC/bF2L99f6XMzRTwbPhSM5WB+wNL7+Gy90Rm2p46OeDZySI5gL8SQ
gI3YvnKWSpg4xgf7klu3aBhfvtR/Liz++T/NLc20pcoedOfcdS+q/lA5wLEo1JBcxa0ObFkf3UIx
iGprumRoRtAN1pkewZH/eEW9D5KiK9CuYe46o/3vVOMCuwbX2xjAJpszOSB1EX2J9NG59UW/elrw
BDZxHYghijsfr90WfphXSKedaTUrNWa8SHGfS5hyEGL7M0X5959V1PyfHvWfy00W0Fiauax3osj1
ZBJyBJbcxzQkvwl//r9daNJ8iO3IyCr6wefeE+kbgQ3gQH3rcb54ewL8AmcHmITjmJPHqdtRDgaf
DUgBrQLuTS+YqrL/HP8tahAGuNV4/dRBtzl76VkZEEJNmwTy49eya1dp7JAub2Mi+AHge7TIZ9VD
rhnHLIU0V3nnNpTXpYsPILu/kumG9kz+OHoKGhAqlqipjDFfTsS2BOY5BsKG42se4O3OYVKjaXA0
wNe1Gs534a4d4KxZ0OjxQeToLCASpkRSURp18PBixAWIbaXnckhXOzOFMU8LzUi5uaPmjpuo6R5E
L0diC1koBbgthjbG8n/+1rwVQGPEJZkJ7GQNj04ojQlAinPQXeGKevJeql/t/BbR54vgZ9LH0gwc
yHQC0yQwSEqS5IruIjGlPTHYLqoTXzqBlOWfvn8e/YvPbLGaeCbaybrzrs36TwiKKqMfWim0kHtX
CHnqImlEzQptUx0W+q7ArNKPEhgWc4dTrAHp35HQ5qSsSpbP2745JLjrJR0fSw2RK69niC37fQ2n
EIpx/dAzZqq1a0iTQtEw0PGUdN5J/cI2k7+SRAeHvg5pOAxRTdk5OAtj7YitIDT6EABQfr3xuGKX
TIICfV8aUSrQP9rmkxcL2gmWa0ioL+iT+UJswT/5Nj4ObbiySsCNHUg9pKJTfA9Mmk08b6Rb88Jx
V3rewUd4rM3m0nvZg9eejZG2AGDZANTzmNSLUVlr6ZPRPHnkqAM/M4QqjTh00IHMevLScx6F0qWF
LT1kCJX6PK1SdDnUZYvjs/UwFA9xdlErhTv7+/2DfxEMTbi7lqIKWXlDnsSoUQroypQi7kOFSpdE
D2pq4sb3V/kqB/pwmUnbsy4T25XMlgOtB5x/IS9J7GIm2s8U6rILyBLFWgji/zeXJfMSwBpmnVPN
F8Me8yCySyYg7o7unYMrL/4kpAtxhkhJhn3vtjfvblz0i+zLVFlCnKYWCnLv0vL/7JxUR4fUUjMH
B5iHQF8Vpf6gpYfWL38UNlLMCprYzs5g/0g6hO1EWcv+NUN2W1OVH01lrphCCOva7+/qq1Pi35ua
pDIWLY9s6Or3M1ZggdeJhDr/snz3mL412/gMyuSMeMf90Oc3qEAnq6rtmrJ1g8Y5m22AS54b14yX
jY3b40NuUFJlO6+kF58KVzpKkAD3bv2mRtRXsZJKUQGi4pAKTw9GtRcDqYTg2LfPAhfEq+1LeVmX
uD9hLCP6JSx3TV53KPXItoReCLZnuruuGEJ5lEO38ECfCKS05CErCtkqg3ksutYfj86K/9h9Pdrn
RCU4VOait9IlXFsqeh1/MNFF1BGXF70dKd8YdTRP0+gup0+Kxo1Zp/dNiU9C8epG6oIxjUy/U6VJ
mCHoZFbdPEp8fS7+5vul80n96/22mVWRBaO0ybT1422PeZLrEaYgZ8nZsZGoKLKMqQE+T0U/Vzrc
l0xvRUkM2NZRzhy8JVgrNpmMmgqkbWfYeVCBClqYfYDVGQSS72/wfYQ9Dd4GpEbc4hDost8h3f/s
OEeKlLIoSvtsJussfWNeS1XL0TY34gMIdwR5ZH8poDabrl2lf7v26fsbeIesfL4Bx3JYxRYAzkn2
nLiO0Qx9b5/bYiMGCTZtGjoFAW3KEm2/31V8sYn1RkirJSzmAAqBcxTIDBLWA41mBU23ZC8a4t/f
mCLSju9ubPLpTL+PUyPhxsL2gfyQCC/wlNK6o2lNJ4sWRBLDYZeXRhc9Uo/fLCy+XDzQtGBJyhZg
+mkoGKJQVos2ss81Sn5RnSwNRPZ7jFssXoiGuy4ND9GRVqnvjbBeiJSupmKtQWa0KaQ7c4vgroEd
OruUccUjLn+ju/n+PX0Rshn8alA4ZVsAgCcbM206SVHsxDrr5n7o50O05Jhwx2Pqbf1bwKQpgI5j
VoCmNQWBUZNfnY4/PcZevUPDdA/KmGES3Sitf5PTBLx8R2iEEFmeBsMkFBxkHY95GnKMlNBBqpE+
6hj9BOZ4Az04ef7/bsmg/gJLgR/BtLGW62NWFYWBPGu6V9k99IEF1Fc9UH/dhHRPjqL/LgbuCO6s
xQB42g/RzLQcBq8f9lmyl0guGTvXNWRQBi2UuejsjJf/6ev+d0EyWPChusgDJpug12Kt7Mjc9kV9
YeQMPFHT1lRjFfXtrWu991b+2XGfLjYpBLw4k7w44GJqqi0TetYjU236kcy3maQyVhjCuUkj1zuV
9jG1h4Xv3Ot0ZTLCY1M8fP/kyiSLf78bSnriEpW9+p8o3j+RMdZCzess1hoQLtZa87cvlgojhB7G
d3BBnz5KMflyb4Ud8UanL4FVpHNciIJ+WqaoSs+WllhPIF9zfDhpH0KNAARcMfOgje1yB+VqpPEK
lrz9X5sZ/z012AqVAYUQh558A3BWqj5oPDVQeq8WUz8mSgNd3m5N0SQQwHH4M2JIYoZXkDy3mRlf
LHHaYWwl1NQpKKYY2boyGfLr+bAn7NZtgVk3Ui10irUgERSGMX/ukM9M/XClZEBd9ip8LD9/8Isn
JJBGJN70RD90pbm6sRy+vC+wOSSmSFjS2/p4kpv01KJMwQfNmiGy43BnoXkRNRoAgSi7oGkQlS95
+5sEVUdCQVHPxACN9jnj9oKgMPLqbtzS5IQS30ow2AAAKLBcOUI/3lJgl1qoGvG4B5hCc7RX0RWJ
6XlrKm6BT1n5VhbPGDjSez920rhxketzbyUQ7/ZFk/VqERjoz8rcBe3MjzehB7nZjvk47imrBxmq
V+hvLGYZ4tU4ZoKsl8GMHntjJMKdfjt6eDXVyd1Qa6sATfcw8Y61p+/89JeLOA3wJteOcNnauNmD
wQSyqxB+wPLMb84Wc5gxh28J0m+ud7Q++P9V77GznHXbDieROimYbrVBh3aG/ewkwy+gOLueXkhr
ZOsQfzWfXrfsWthMq1u1qtaqEF8MnPuWYapsL6rsXEAHLunE3MonponOf1/LQmRECJGSD04S+3qo
DcuFFYKc8Lg240A09lX10Enu42BFx4iRkhwuouCPqsuoB/4UKb7l/ahLzPaknveR4eIIrMRgoCZL
t/wCJhn/f3dnK7ZJG4b/TvvespJKfVJW494OUHRnMj2gFblM9Dcru3GkTAva/y5FZUmrBy0YcPAf
V4xn9Kmq+Vwqip8NhmIhq4UZvJjPJRbiV8kjc7Cb1KuvcgdxNTiqluUAB5lEtiJwoq5Ny3EvujIC
Ip5Y8ZaZPgiTQVQPlowQVIK+YTh3VZNpyBMvoBQ2Vbaz0exyJffGk0+DXmX4fWMnf/H2MagDkUxf
EEEMWZxF/5w1BMRQkfKh30NH601pDihDqJiCuWYLIzKIHYO+bBkrE3w7BeJxhZfVWc2ac0XBc3Mw
Ma0KxCeiac9lScsJeO/v8p/7cXKnKOTQ6/epcRE3IfYESaUggiDjGZfPqst8aUEJVjKFd6j4fB0q
7y2P1WkO/n4f9FfQIbQEvnuaAVeOFbWe5Pc46SD7jRCseoCo2LlPanLhVTSQ0ekMm3+V+Em0KVWO
6u+/zFQu/v0OyDPFpmBeQsd58mVsNYwKu+v2kYlMMS5zdvXbYJgmIbdqNZ3QtsW60raXAVo3VdQA
2JH/Vv2isgNA8CqNGqKPaO2Zgz7r7H7bFNUxD8MfII1kdH6LFL1T+isDNI8a8HSTPKlSulEhTel4
Hjl0DFHqUHHn5dSrK0RdpHsnfiiLeF5JEuZhKK05iEZbzkZqWz5PFjyW9M20YDh1CQpoiDz4DvKh
Zq3PekzqEzNam5l2dgHq2EULlhdwm27dyIqnVOD/3ptqO2g+q4heT3ugfeWNoORp/Tnab6dc1lY6
7xkVppF1jwzTo90ld758L8mZj42BPEvaZJkHlxL9jqGINy5QELHcXfeSqleR4haWvbQTacP8Cg1W
4TT/UxyzvZMBao3WDvYzJrHE6KUXfLk3oRkJNrzn6HMZNE4s+QenqX9lzFZlHExl+6XsnpvOI786
ZR5Y5BvLRgTzj6ciGTooa3TGHKrqafesTvQ81Eanx8gkmbsZwJtXRTsOLfgiGV3Cg1msfLCUJWi4
vDiTbskhZPkMdf38b9vyaPE+aQ56DAlnaBephaQn9lmh3P5wfPOVuehT5kQvtruJrG2aPsMTAiBE
g4xkMTJmDZqyjQQuGF3xmql9ih5sXoPTUvdlX22ibEtPaxapv614WAUl8rk1XohASlRUSTHRwMte
tt708eLkmBXPv38376qP03cDvppRGcw9hRT745ZSc9NXEkXt907rL6NKW3V8h96I1jGInLiQN1mf
vDArIXOpEd2WDpXm/mnYWmZWnwU7DXyl4i7G0nhux3QlGcWdOfz0x4VnpmjhWkuysEFRFrK5bXxn
5bUmmA7l2KSMthsEbjOB0LFZF/YSNBXZ3qJBy6EcHgf/xRdxXrbQApePHRqDlkkyQqWhVPWd3vy5
8SaczzWGqlE827T5DIZQU4MjxZOkptF0KPBAKhPvOQ/cuU9KkgFk0iCH93X3R0YHU7aOI5N58cJi
KFO2ByWnwoiXntwQqLveCsGMdfMO51AtRkQgURZZW5JMlHMjPQz5USofghFZ5urALjMlWG5IlaY+
SErnl5WcTGvY+6q6Mar2Pix/dAhZgadI043kC/PHq56lG5M/D9a8Q15DInbEsnZOinqTdfF9amFe
ybnp6R5aqto8N+q9BBap9JpFGuMflB212Jv7oNPklA9jHZFMOUQogyfX1u4XcgOOSAP/4/EAlBkl
0DKrR6BKPdt5flZBRaD+qZb38Ggh97jha8aR4zLN1SkJB5AmlQ5LLjXvVDkGr0iI8PND3Me70YIJ
k7vLAK2ZPmrvexm4UPhK48Cn+5e3uwL1IwWhUYXdUiMLrz0ZhJWxBGRx1yIoLF55qT5LiJJSiACN
tRGCsi28OHX6U691fQxsZ6Yo7qzMzrWHLBgzNX90FhIx22LkTc7MUPi5SqI1PwL2CaLbaF9se6/2
FQDFbGn+lXCNk0P0QsQoSEE2OKCVHaHtjThgLIZyWJaOf5vYRFLymrJm/X3Ea7bcO6P05kAHehWI
nHKt1rFx7ZCyHvGU6/2V0jqPXaHOApG1yNnWLAmDZBNaqwNQV/j4h9w/B0JDaeiWolkqTvre2Abx
vkaSRed80ySGTbwIw702jBhtstI+5DS2KvoqeDBIOHwDOYtCXmf31sn1StLSpaNqp8LFWuVNwFON
ai0atAFvlqxjliKJMkbnUq4QK70YsXNHeRt62JgnYDoldRaT6Yt79oxs6UrDThZHJr7civtmpgPy
MIuIbC1CCcUPacwxJ8OxygKSnK2DAixyiIpV/wQFXYtOJLIFf7ZH4yzspJ9x+jNG+lJCb4qdg8vp
awNMKBRwZhcOlYP5UvtHtFVwRiKj8PpDj2RX6egLibsu1cd+2NR6hVH7c5b1mxJ5475lB5C86iru
BZz0rO15pr8VzrVSj4OEiCoGleq5Cq5d8tLz/vIi30r+ueGtpkY/R4570fUowCtIZWRnlRdehe5O
i9fd+NAGiFsFoMyA5inhiyIxBgB6FKvaOqZgGRtrFsY++SHQ6JSyx53rEgZewRsSNlsXiwcz4MAB
jsDUQAK+CBkcYjgtsk7K13H5d2zGw4B6c6wkd2NwgHa87FUUrR4wdBWHat8L0BdkA4OhJUtZyYw9
IjizRowz/Yvlu0urzhGcozuZB+hrezMvk7YhZnotIng6aLZYnvHs7VBsUt663GEPIhNQQePJp0Z5
5VwFLfciHrtEp7nt4nnNr+YwgcQv6s5jFF7tJF6MLDG/om6izSb+qVcdTAM1eL5bC8Jb3NX4xotO
0heJ32wRGY36BIlk5HaoK/OrDkxYbYqFXJ3zFjUUULSoP+5o1Ik34AKHEv+0Zpt5/RvAQhInHHn4
QUU7tcMSngELES8L7jFYRB5q1MzTreSVbLyVkHojxIX5iK4bPpuWugahjmm6uaLVsTdGlJ7zk+rH
p7bMcfIz1nagn8qqubjMePPAOIX0/ANlXCtAvGntWEy5OMECJpeK3W+MQKI/v9HZCYgHymm5TKNZ
QyUSNtpaIK8MVmswZqC5hmXhgplUxQnfECyVmQystzVY6dLfksLHzS1sf5x7acCZlzDBFjE6VOxK
WEJA02TX35oeib+IsXwxzXiTPAPE80qExjSxLwl9ek2VTgP5rCbFyLWUm8ooforzx3DTu9BHiznv
sYnbjHodLMI6fPRRwCars6K/o6XeZRoSLtVw7DNzoVXtMS+Q8Sdq2dZL0Hrzm4zNT5QJij6bITWc
CdHU0u3JFFX3xyqum7j5gcf6Lv6hn7VtdFpqPzCo2EHdXODxscmu8X2XLlglxXE7PEWXaJdsumO9
t/bufYpe1az63e+i7XjOj8kP7MtW0clAXdg5WOf2KT5m9+UGgPmifvKP6p34N2jKnpK7WbQqXtF4
+T57QArgY5KJqtjHZ5q0pMLCCJNEi5of9e8WgbBZeD/+RF+swkxwwI75Dp3S4f+Qdl7diWNrGv5F
WksBBW63MiIHY3zDMg4KCBAgIdCvn0fuc6bL2FNcTKtsV7tcpbTDF97wFE+Axh568E29ODr7KCqv
2aQlVhE0DGyyyjDZ9vPxadVE2rRcNoEeYTb5Gkd6cJZtPWIWIVWMMmV4/KiRV6bR3jccc3rZSB8a
HarJ6YlZAB+AGmzYEWecdKKyHTii82yADPLqZR0mQSO5HfwvubZ3LRd2+XRTnQqN/7MDgQkjtaIO
danV72zt5walc3zCVXZOXLFlgQ1Z6dCfa3iMJ38POtdTl+ezfV7Go2RyC4o6MCwPAbcQ4FzuEkV3
HzSmEXz87VlbOCwh6KHDW78LWuPsrJ4UiWdd9c5P8lPyjlCj9Xl7qQetyXEfYJc6Tea44lVkoqIc
mwRws+4bO+T56TS7zBLMCQcG6B4UkdbTzjLZthp/60bIGyJ/JTrgTJOP9RJGCHLBmEUKYMMg3bcR
npfuxdFmeDY45hyeh5hn3kHQiw/kFzDvdiVQDLI1L19lz3jl4hXKv1G/bikVoez4YnpknkhxnTSx
VVicsFZ1q7UTy4LxISNWeBQUDWlHpjjEv9bTLe54rdacubrgx/hWjHdHcUDkKGrWDjpMsDvzj8wv
NKTGhLS8vRBeawukmHbsMU/YuJPIEhGVVD0TcQi09w6QjwwDCyqR5quGhu47Kyci48ozWroURVma
Ma4ggt1jjQVTQ3THpACjwA5sJwggVCuu+Wy+MS46S3V4mscv5htwJhubXFv1n7AcEyoOGZkrC2O4
e1I2jUBq2zZsJUD5eJSPrffbonjeAa8eanJbv4CkBmgqg8n3enlTNjgVx1dhHEU9VDYZd9F6eF9l
3DLb18BSuoYM4SrzU4jnFCipgZQIPTz38paFah8D40VD1Ynw513lMmaVv43gAIHgivgXklHFmx4x
7W7jZqLOCIGz6d50LkDE2Y9LsZ7vJiy0yO++M/cm1/l+tI8IaQxcVSXY9AI7AJAvC+In4P+HtxjU
/NoG4ncZJkz5IZd+G5AuWE+XpR6LZplt0lScXrnPQ99ojUebYXfCkOI1aoPTh/xG4DiWnHgsjzXs
Z1CmE6fPai7ztrAr6wgrWCOy+0z5ydwgvLBbaDAOSiHP0PqzXs8fWh/8fkXAYB8wICGM2tvZwUmB
6jD5yKXOLpJ9+MLi5IdhcCfIpmCdTjl6UhBj+vq+13RxtHeQOCQPpVjcPb1Y1ZA454R+7bi791Gw
VdAZVPHR246PXhuE4xtFVMs/g2kcqQkRIoHyM/HArTUSdDR0AdEKXVWhiTw9YqFdhpQwNC46px58
tK+YNvS6/fiTUGzfbxF12CN8+XCnrx3ZhsZwJS+YY1iIbPttuRsdveuo+Kjn5zksbOJjhNRAZz2n
n0zo05wUipqtyPBrXmmFiDfY2x9F/GiF/z8WHQtCchcVWnw6WZT+KMMl2jYpDp2kml/fDtP9uJyf
h8p8Pz+Cu/w4Lxi30OCYUKZtTtYjEEgj6Ior/IWjZiFvLlv3tCCxsB45nPy+74Aj/u9l3VWyDfm6
qw5yVs1zfC6oOCzOe2RoA6ixFoZlIc5rg+ZNr4T5nqFn4K4fAM5+aAd/7XsUkIHc0nbFBf77Y9mD
iakLhfMX8xJDhBeFWYShlAyavTUyO+2Dm+muZ9ePy4T1pVmxtsDR2aRv6NGZz8r8CHqlXZF02EHN
g11ZbzeCP6obX5uyim4wXtKgyFHC+35xRgU3WSrW5RyWYKg5WJ2SldCsci7h6OKwiPmmMIVsI/vf
kwQkaXvnr8eoPaMcLFCuHJpuxzF7itvx3mpHs7Gpj4jkh5PO5B1uPgUa+zym8xWgyhpJ4+oBRrXT
Vt//7+vnGX+//oO5r6lpdcv5xZPtImRaiNYxfv5s2SfnWfcUwoOL87LGp33tX6OtDyfIo6HioPPp
yX2MkwR0YY/mrLixNAPyfgAXve8f/POEDdAGMp7LKui771copfrhYFEFn+8+tbfqdfvRXeSRtDiO
6kelqq9m44+H8cep7trfh6aqukeqGfMnZZS8aXu243gS95pSHCYGKUbU7dqHt+LJWMqbYop+MsR7
FYMstjPn79HeHczgx03fxR+SVlRmZsq8lr78hFvpVljReWY8Ahu2z+5vN3y34mC8VTSpxrNtsAJ7
I/2nNEXHjW0wPA15wkBRV3+/sfu+2H/uDHSBoSHJqX+Zz/2xyN3M9Sm2JCYMWgcYVYPmcSkXBOaA
TZhUvvXbaT1zR4nbmSIG9SCy+2H02S4mKooP/z39XRC9J5PMoZazAX5enKa/Hu8+jn7sxr1rlDjZ
TB5f3O2YOnpg9lTPHOc2u9yA6qEofcO9uUQH9vHBHPxyI/z5Fv69prs1JN5qtSmf42oef9581U9C
jWDy5BHbu3QJ/bO/9ZO3jjMm1z4KOSQgHyn+xU77J3dnj1PEjRsUQy0xREbGwe7BeaQafN+YuX9p
2t0qESv5TTki4zSXojyUht1hd7penSJ1ZATmqjtOBrsHz8S8K5X+OONdi6zRj7ezeeOM5qjo31zY
7qHaOzkVa+C+l/WNRd5XJ1BnKGJP1i9Xr/EufcREPX2pBeUGGmDXXqZ+Mjv4xiodaNP9sgVFi1O0
fidQsJDtfKv61J+H1fg00Sd5VHlYPwzSmewYI3wxhIk+/i3IyZgFuf7IGha1MGeU7x611H/ID9wN
yXtCSbIt99sC8v38Zq/9Uyi7Z/EBnU28kWexuDa2YuPfQjoQe2v7kRjJr2se4CoSHRPDFkO7mxAW
ZamOkXbPZMrZuBhf0XxbaEGxpGzoH0LV4eT2LWi/YtgcJQPJ0ULrwTr01R66nwF/XsTdDKg7l67F
FZ7n0jP9MULoNFA/DVQvRFclwnPKOlJ1oY0oBd527p4uBjI0YyXIR2RAEq5yMMiXZ9QHCsjwdgxa
sHFMNl7wqzY5lgNa1Wkn+Vi3JR8GWyhTNjwIeu3p83bTXZ3oGSwvQ1Bt8+RTe6lm1LXSjQrjcal/
Jsc20G1Mgd4CcPXbWH7evxRPRNMo5fczNJax1ajd3cnHAg96c7p5tGT+thsY1BG/ALFdnNy/b4FE
i42VSzceT+JcqevW7iEP162MjlvsBsllnG7HihSdMGEOkWF3dj4LRXfa/tZyQMjyFNZ8TTxp2v7h
1ifLoalbwy5BmrnrWvwY/ldjmcjJthx9iPi7g7kbfw/3ao6OuGDTZAjmxWQ26/FfR3z4K77OZrPP
4PPp6akSUS0+azFLxKwX24vejF+fkvP5ubdnQSZwQHdfe8Peov2BW/uT+LyIc5DbmK3ye/JdrzvG
5IIigZ06tHac1JGjvY1gOOOBbxQ+BUEBOdOG+YsfKk1Wb00yuCBR4QRQa8SCFEHs7f2iXsKREKn3
+fn+/m46TN2wTag5azzCCpE/w1HV4b3ZtP9t07H40EiysTHhqnabeNPUojiAwR7lcdgph3Xl/f2t
6u2Yvh/zqI4A7+gqHQ3WxPeXWnXPl6QxqvP8abTZvCDHhHo2KeIYB2mxoYQsUsGCL5BOcKno2JmT
uhlupu13roIXK9zhsGdnoreowwVm3AKciOglbuL+8/T2dhuQ1QE3GwV/v/Z/JFZ/XLwBaAxMBw1c
+S5Sqq/74zrrSOVc6SMwhL49gij4cr2hhB6t/aPdRdJas8vSVXdO9n7t5zP097UXpJ77NHu2066X
o4Hd/k5x9EhZInnh4miGF8a6V31G5lx7Tp/yvtzTRsisAAdong+vYLYRyFTOLoYaKG/PD8+6WyEk
1ce5y00tZxdIy9zLl8mSDEWdn4LMoYbxSlviJe83z+tJMsY7YtMAQ6J9FF1MpEnsXZCPNzufv5H6
1yV6kx9rBARxzBhLmV1G+pR1pDMuXKb9uzHG4NyT7Kuo38xJSmnNMW2y7Tejg4lzKT0Vg32vXOw8
LLZmJfXoZwNhD8yWEAjJuf+OOKyyIGHgBklPWln02+gxufvG7mKeGEADFRhA1+Ex7PZusy2KnP4R
Qwyx75GopyPkZWCIHWawwnjmlGAUCnHouJhCJ2IYrx+syj8kgdqNqVV3/+9LvgtCr/UtzhDEKOdk
Bt6hl1Kb4l0Fulu6FvMuD4qeIbBLXT2MN35b8P48811cur8UmlLFbImnfjytfM1TfXITHJv8PAI0
4dVOMb0M15ER5A+QDL/Gp3+e+i7bvKw7OestN1270pKKUv/Cse6R0k3KHj00gtOd90SU4B28+EHU
/8N5mSeOejAIAkVFqBse7d2a0OzqtSSbLPT0fzClPglgdcmKuvqm3Kjj60QaHj4o1eRR16Wp1jPe
0ncKbcpA3rTltw19LbLdv0/2TnvHd3P920Xdbc5Frh1v6XZ9ntMObk0NGPSoYZT29Tnp6w4Sb+Ok
bwzw2xjCan++ufJTHO1X+1U5SntYoSSWJ68DnIB3aEKWtoTTTGEnOPvCYMM97yzKp/O4078spLE5
1sbqsJmZD6L+37LcP29Bv4tftwm6wduDcZ7XdlccxUZhQT1yXIOLaLc+dkZ3Hb7t7O4rFHh2G1AR
m7VLz9cJVBZVkdm681Q6sVPYs4q94++P+Ct+vn/EKo0hsGAG5N6vEsgfSdHaXMPqjS/n+UlBeQ7j
Y5HtbOkNuxlMcQfNAT0SLEMwELDagmb2jnVaKuTKbm7iYtkrQ0P5wm5yUSLKDCNOpHTuHhli4OT5
y0BA+bkthyNFxu++j8602qkAYfcMBHFydHFxugIDH6wNVJtavn0Wqktwxgp59PesyLl39lM+72fb
FyqLVEfzrZ1Oti+HrbN9UTZV5Rw/MkqOH9LUGlN2jDtiO7hEl6jh0CK0aWAdL9rjtigxwfr6RbGb
X+ayXphLfaN9HfrmfGW77LSkJJgP/XLWXbZ/ba8IJBlUInhFgBu2Xk+rf45q0sJmJrfhLmjCy3sa
qS69Kq/jbt12WLS7LeZIzo6PNnzisjnaMFLzkTZ/rj19Yn4d1iieJ8N4jl1lF+com68SsNQsRB5v
73fe0OB5u34ab/E4H5Jr9LcdAlAFn+mvMIUYB6SdrduNe5zn0918O9/Ns+kxlPyOdw47XsVGIPWy
IA/KSbNQtg6gid46onjunno4iE+KyXF2WZSL7Wg7o7U/647JVofJ4BhpYUXtWh91qCRpI3zcOkjc
iJrcqe7dfIWZliysabWsI9BIfNQRdTOK89T8aXFQeqJmisk7VU5aFi/qRt3Imxuwg3A/qCNU7Afx
6ExPYaxRLBhy2kW+iGfxLOUytqNschqUg06U97SPDo0zEofeLSpQ9OA9jfaD/aAbZh91UAV0NPz2
axWcAxB1QUKa/SiZJL9/MHLvlrAqOReHs8XIPbiV23iWr3jYxwRxkAYdzJu60T+H3gcTIg/kwYUB
hGiLvChHVxk/BzOqByc+H3vt0YRpdA0v4bpXhtc+JidhERo9g69W78pe0X7vMDwMs/FuiCYQUQwp
bE/u3Xp1LwnbqCYPOz21V4SnkOWSAwEcu62DKEF7HAdNdBy0hxJUH0qQ9nYDaSgNDUJ0dYzzx1Sb
tjF9l6F5FfhnM/UUsZEIHDEV82AI2W0db7MhjKRD5edOGzzy2fvPQVa8XtFVIlD776EEDeeh1hVI
uERh7H6Ktox7jBlF/EFesONM3SEm8ayW2HjQ46WVkQ7SQRmVUTo4BUZYtg7N/Ghq9skw5nQ09BME
mSjtDPeTw6iL0digYcMYtP/XxkKjcrCWkVUR+0lt8ekwOs+KyXl0YliDDGz/57o4zoxlrNqXhRmH
xubykb+UiwJNIFxFFlifzg6zy8CIrMiILl//cD6pCE4ii/YQP93Z5C/th3mdnyW7PLaYOJpXdJwY
1wRhKlBzlgccpjtiffTrqOI4R8dIDw+Pgmb1l5pGFzITTUWQvy3j4fv62THrPT6MjEJAZz7Cr4Hq
Z6Hht4flqza8XpdaVA/mXxMdBjsOmm+bNiNDTowPyYUNQ2amDwHhtt+1dxwdkhtkpdzQCk/Lzipe
7Hz/IsQbL88eU8ATy2W/twhqMakEjUKbOFRYdnuQ9rh6mNk78JX25H1vT2afZGdkdcNhIVb9q43d
9tkpSd2gk2PaziQO0tGsDroEm7jOrfSVtjosd0stPAaHQAn/vi2av07bPx7YXSyWxaV82Tc8sK3Q
ufYb144Um32latgeCsfe0wK6lUEqMq9p06UgFtO2cEJLjWMvML/hKETl4MtOEktzVLwVQVtP48Gs
+sPhImVfjwnmKvHOJkEGyPoZYH9J8Lem79i2XNtH9/eb+yGZgpJpxyTtw8MCdzb6B99HQ2o10jFW
lcM873fcw8dlo66kRRWup6DFYnrMD073s9Dfns6krQS7C1XTu3TzjLvhrjg2BzbvK57LYTYz+kqv
GFpUuR6c6idQ4fup2jjij2hGP2lFnBnyYX7z8z4GWAiT3V61ZYFK27Nitq3O5DXbCY0u7JJ28nn5
9/O3Ycj3YOr76e9y0/zSbY5Vh9MfXMvwjosTcR5FmlH96D4fPdK7/Mhq5MJSG04kRfpo7ecj/NSw
cMtE/aAa+lWE+3FLJvxww1KgI917buwO12NxvWWHuR7lMxS8AObU0+QZCFNODSq2aeP33k5PdNn9
dJ6uykHxUvQY687ebX2xi0F2xc+n/aV4Go0zzxhWG2Oq1e2O//en//u4/uNa76A35zK7Vev2Wvfz
ahAvFBFPmmHmJpPYQ5TwUQNLbRfNH48G9Q2ejc6TuWdFSWZuZVURH1hUiXBmx0/UvtJp56XpihzL
LBBmo/glHnRGeXR6WneBlAnQYxoCZLTNe2BV3Af3/7Ouw/D794LuvYaKam2W8Y4L2vdPqZDesrk0
S+andz1IZoDr3GOItV2Viny4G9dz+cGg/GXu6cgF0yyTYRADNf4+9w7deotOxvlIs5QaoDoq/fhh
OvX7OfBJBVrFcLzPpjr6NldQ8T7O5ZfLuEs2CiJz8ujF/jKLEfnXZEg8rdZI926z1DvZxWLBOs6b
t2SlDZMljranxUPf1597MhAxyHwKaTc0qM5dZKjUyk1F8fY410YY5ypzGXBXMkXejnsamA/y+9/v
6X9Pdv/g9pBDylzKj/Mt8R0OdCHVnekjT7Nf386/d6TfLfRyc7CytclJZH83VQJtkEWPVvivSOVu
0hl072DKflGH7kfZJVtbSVEk7ca8fZVGEliabZTNLtGWMCrsutuB4peZ/ZFH+6fXq4s4chh0CEEo
N6+MIS6gynjtEkK4uX1d/X3+/dLhs4wulSuoVR30ae513S+qfKuPknSaP5/d4xOWfu+mh/UackmD
62b3oRXEUbheTleQ693rEF3JbuUkk8xVN7fgJnJ/SzjzKPj7iRNA0ILlCZWTlsyOv8D3eXnJIEla
0jGbwwS8OuYoede9cpa+pDlciAC18SZBN3MkA5t/Ju01PrYvAGgQEZOdrmIf0VDNSEbxisDXvnQ7
iaiBwe7dnWd1qBpCfSd/7QCVcdFDBXW1fVaY/VQLVFGNDFlc9KUFuLy3r5zu2ERYHhTeIyzED+ts
4+4e76bssSWGJpcim0M9AcUGBfSY2nMgrw08DUfpF54ZVYh30JuZJqPdVchXcboQkgOMwgUdU71u
xHsqq+Ea8hXq0iTg+nD/2foT4A96Ed2d2/iWaCZXSruaZCv6CCPJcD3DADsfrmNfAlOElOTe3iFl
PQCnjIkDPbzEN0vnBt7Nu9LE0sNioQngh6e3mKJKY8fD2HFhIEctPC0R51HubmctGDoT7/XyPX1T
N9LVt15Qf/WllbLYzt7/Pma/Yr1v88nCnJIGD1pVJAide815ALwZMjlKMi9BYaDWhRW08RSL52aZ
K4J2CEHrBmKA5l9c+0hGZoM1jXZ0RlwVGdul9cgm6Atq9P2CkPYnUmRVJERF7f/7cEVZ3yyv3aM0
40rknbsLQB91G1GiAYwJ/EUYfQlZcdBjL6AKr/WDGOLHFgp298+z321iktWt9yVeRDNgCU0FmF8U
qrju2sgRB2W9erAsK/e0P7wrMUZEkaSlQSJN9gWB+iNiTcDFWNbu0p3x6In04cMKJLVtOogctdum
HKoN0JrM+p/UY7OpfYnkejNvxDwMpx8+//X7WNuvGnuFERGHTFu+oWu6rBz5ud8f9oeL2Wsh3P7y
42Mai/l8TsreZjGb0ctLlwb3C3wZewDECQBoV1g+ZT+Klf8cm5evdH40b7tC4XT6Nl7uxfLkgqwT
27BNdkq3Pe1wEdtDFEsoMZU2nTGKbi4S2+7Wo6j51VOjPcbRNtza9tea5Caz041lP3Je/VlJB7LD
qEUUDXszFNjuljxJluqdvtetWeUifEOepgcH37S3YTak8e4WtN7mXe54tvXWj4KwH9v617mRokQ3
o1UXuDt3tr2CPDmq1mwnZB8R7x6TyLaYODjvPBisP4u3d+e6X/Y6Fwn9Yc5VUeeJA8OWXIM+aiz4
He8StlJLVAGwgZiMk/rUbXhrKt3NpJe78kafPwozfk6f9sH/e/N3maWSa/IZyQdrxmOnjmmQ+b4C
0Hw0a35EM3f3fRfoS9eGQDPjNKVzeDIZyVjpOvOreFsNoUeBVT3RJKoePe127n9fmb7fXHtVf0zV
o65VrU8CTxv00JXmIs66/r6v+i/QhHpKAFqGDR54qXsl2AabRqfmHGIh4Z/azrCfeoXfCR6s31+y
RXdX1UIoEIwg8oBvcDfe9k1TGp1Dos+caDCQxAu+GQx5isKsH22V/OXlKF42L/O5t7Nxxo3dMBaM
kcTxw7ZYw4T2vLOYj0ajl81oM698j1UldhMnDOejtjaoiMTmT8620i4cYXgVrAMU7OgFgxL06etf
xdQKP6bjcV9QtBv7Yiwof/T7tdO/ul9LU+313WHj6vZwNTT4k7Gf2n5b0649BVzf+Oz127oJbSUx
brv9y224WnbEsl85q/5qxdq1GPba9n3wmdufNOPdiRR+NZhF16F0MnnKWE2enMlsMevR9P90JgE9
dvr/tOE/o/coinbi+fkgnh2HYJBvOdFWRO/O+/skdibdsMURlIAm2zW4tp/eLfvp5tPa5H9gN34t
y7L9zAo5uLmDQVcMGu/ZiZzAmdmJ4BfFRBDIdBecz+DdeZSEt+/w7h1D3yR6I+ol7/lKfP8YeTtd
TojrzP3cnG1pSqbDop+vwAe6oI0OSELZBL+HhTbQhkd719stEHTv73vJy3FUTqXPznKWH4UMWaGm
voTESrr8+yD8Euf5cX3sVLiUYbWHgNT3mYH8bnM+J9qeIMLq1WDqYj+n8NWw7u1tWOsPOqUPz3c3
E8t8V+TnrgFAmQp2xzXsJkg8nSmnuTnB/cOk40e5xVJV7Y/7u0vVOre9ctrpnK8IiUcwDqT4KYdd
KtVlkNK/6bjHRRGdvdpTadGms/3isFzbcpQtCAOt4W2znuoP1sCfhZnv12TeNRazfdVYDSDa+eGz
GZn9XdTuAQD41SdpWX1oHtCcXifsTo8fDI5LSfgipKfOzJwc5sRSmIoe+1uywKtfTNAXgkNLD3d5
XtYojc0eDI9fdgX04BGTskxTJd+9K4sBrlaO8um6py5xnVcvh0H8slvUfu13pyXims5lcnoBVjMC
+FJWzkMwwa9vj8iWsckCTnL2fXTqTCs9M4/7efyUDlU3fSmi2suHBr2kv9/oT7w478SgS0nADNua
kPr7mbpAVrr4meXz47CcmYLOKUtm2/lo68MfRGlLfzwmBMO3ikaVBPHiYQ1M/mWtQKUHiT1g4dgp
fbnS/7lWKOqtrDIpY24koS6eTvTJLx5UYG/tKwR3lCbtG3lJ0t/TN4eV5l89LVyDSWpcVsYusRrV
6H0IwCuU3thJolMLzAOScomuy2ykL4En0J/B4T00wk7YGRt4q7cbixZse6Z97WEDNDBGx77uSz4l
p1Dz01DnQx2l/do7hulY793AT4GmDMgPfSTn4G7R3APDXQXa+Eg7LidMLGwpNJ2EWojk/f1FKW0c
crdgQXIgW5fb3Mf8Cqz+eEhyF3ZxJW+3sPK6o+Py6O4+D9PYLYLc0f0yKF1oKAeIL//P097lNpqV
WrvjjdMavcLTR6fR2VGIyq69yru6FoV/lbX99PH3s/4kd1gsXgxJ0v+vkv9dlKiuNTQykowOL6FR
4932ThntpserKEPTJAnQhhecKQgT3eLpCvIotQ/h4b35AGroU5MgbT+OFCq/nUcB1a9vwYDnZnUM
zAHvC6imUZ41VMCyOSLT7m5AUkNHEqpJxZIKeZ8kSO6VDvAbmvnxBCRU7eFYQkRlAKAUrztn37te
Bf0hiTHz4KH9No90dCoNDcs5HYDq3VxWtJ3Vyevjdi4FNMl6MaxkW4UTB4PHablxOPQ5jYB3AR+b
XejqveckG2RqUxVK2JZyTg8wd9TSJ4D7ASGWRh17DzCh84E9BxHk2oX3Prx4V+dGNgSj2T7xuNfw
NQCm0SJW3SYsgDToUex2QtO9BAknpOvqd5h6RPl+KUyf9j4UsCw6f8iLrqdCvQoyD0I//0Qa1D47
U0/adK6B7CJW7O1Xen8/B9+zB1kliQ3YZZq20ysYirYRnDgdIE6l2PpEeKKvgO0my0O8FCgrnHTQ
V4XbxRX3Rm/u0ssa+xzqvTXAEScJrk/oaC3wycifFFAFkInbzy7sPe8WquDO8IOgEqdG+0k2kSN5
uXMQkbTpz7u5fwtOLxe/9E+LlMXgujiDrQ1bZADEZmJmuCiDwk8ma9TwhBrEnumkS8vuOuvpIw1e
dNZ+rg20O4hi0FJVfhIw5dw4basto/LypvY6/tHFaLDXpctS9tt0suNfnJq1ru7VduyVRPWfUPxC
yydV97bD2j8PmmDXpuhwJYlKwRfcqJLFnu5Utuzj1Urnfe3ToRfrHvUoeos3twwV8UZT1UeJxilF
h8b6kXY3L97OxhWDax8q3m64c1Hii8DYUpkpvHWIL2pgOFv3g0ocuV7CPiPRlcdOy++ySK9BF3UB
2V7tNcE/BhNgakGweTHRd9uSXHtH3m/Nkgek3y5dqs/9lHwRtRtXd4nfXNhBug01yLvyUfd3fZUV
v4hopoGJjQmMb/RoKWMV4jzP3L1tkmfq0BTa5ZvGC38561k8BfJsYEw0NgdodfA0TqLgadDadD7b
b3/OZNCz7zvnRJrEuLBphfJRB/ni0cTWf3u9lFpaGgZoN7l7F6ueqyo91OszvZE3LAXFhVQJojpn
u7I5mh4VJ57R2WtrpZq3mZYBIFwGf+orPUYw0QpaSa90k0Jgr0HptZSJWqzBUEpAeVuA1tWBWxJa
D4Ba3UfXfRfzrnfSTs6oTc2NAWuGJ1MSgrdrc3b3E5qAKPpbIYFWlBmXmd9ezD7Ezd2HGSuQA3ET
GwFZUfZrRpM1aTykI+z1eB208/qI9FP7+exdCN0xHQwLICGMwGcovtRRgR8Z4sydAwJ2cWexa4hY
2ZCqqbsNt2Os6diqDyHYapY6XwPL3La0IfbQ6P/7unyvAki9DEU7HSFYqgj0lNU2Sf9j595etTST
b3lGqsE2AT22G7Rkt8PQYEa032FV2zv7trxDLWv3hEAWS1kLXF5ii+dfqWRmT/DIXDp0i8rDW1K8
Fj22EGZBm4JS2yqEBBZcA+UNJyOog0f995+Nw7t7uIuHdasbX/Nkl81NNL7xsbQb58gKDJ9YDStm
59U+9CnfsSe0zX9yXygY3qMB9Uvl9/uTvNvgOusTJfOUq7AWutcBt6OS1TS84ha6o7tXd9yID8Jx
sOyWeKXMbaPvD5L97y9Ua2/2LhT79kLvopPTCbGG2OSFtuEpq5fD1grYfMMAZ4da8zjOniF0VqLC
NgCYWyxce/D3e/tdnbB28ppO/vvfL+prFP24KLo4tDPZ+3Ho+T7K1tvtoci2cTvKbm414O30dmIi
0cgBFyNiH4QL6yPaPP7Wu33t8H+/AOVLffX+CuADorZJc1ADqP/9Cs43Y989xK18GxO8ATO2G/5T
1fmqBg/hg8HVdhWvZpS3Vdua32seyhmsDOvPOCjDNIgjwOHg3hVH68OlDOlGBR1CLfjII0wmHc1R
3c0GUGoqRm15p4Ugfny0MUZLAsDDMzjDkWNaUdi6io+3t+VytWrcVe1c3IsrewpbA8+AA0qEDVQc
jDJi4/4+KoKtD/CBvWhLdt4eyMbwL4zHy+HwdcFKWrb6CXzW7Hwa00dqK8MtLQIyLyvvjdXYFO8t
U6KlFGxBPGPr5+JQ6VuwpfBpBHfmasQXMmlLG2fgTvH1b+68jEFyi2DJE4HcvB2pRxfiDWZOnHHL
Ty0Ws5T5HXstA+Pvr+0nipqZzZrULk2wllmnvr81qzBuaV5q6RzbE10cnmJDJO+8jBnKCDxvHvLZ
PmGh5e9Zg1I/f11onznMzvFlElNncy3Wr/2DZOe3KjF9P2qE5KVdA5Xh7xcl1YaCiauawvK6rF4+
aTW4BVkhCyCvB3uMq13OjgvQvRD3ZcBJ+sttDPNo/4p+hjw/IQtROBcAlKpXbbTV359Y55eiapuA
kaJAygQ70OYIf67niYk1zemSgo9Oh9XTLXdpR2bEHqkoiHezPh42aEWcWbhh0u+96jlfqqOmBwr5
glCRsEb6oPNWwELJA/Nog1O1JyrsejR+/B0awgtkhc0+1PRiHcTlgwzmqztzN0uBNYGno/KFzOh9
x/ckl8dGv8rJHA08MqvXGrRkhm+lkN9Sxek8n0f1Jhm0mk8oUTyCx5PV83C+nb5LRYPWJxY/2LEh
jvv94eEmbZwhKaszawBZERO5W3jyusBGPZNsJW6lMgTQUag6V22zLqjzljSjr+QxWqCRTNRTOe0R
at4GKT9vdO3z8AikuiFC7bhxcOD3lRJgi3s9D3BUR4MadYnX085TP0/QWrbRzjb0/vb4jKRSsXNj
QOMRmhHX6c7Oo7WDwsJlogKAQ2Mk5Cu7mxGcV1vmhn01PQRCcH11dkQOe3c/qA4OLKirq4Sw51NU
tzZM/7MNgb6K8o9bxNssfTkCegmCi4ArQiyq9OtRShn+4hUARJf1TKFtjb4IeO+2pAWPBemt9of0
V+DOPWtZXHkYcRFuCQu2EAnQnDEQHApOqAGLjK7IBUNc5DiGiX/yjJcs1OeMms6DQsAXtuPHi2Nb
aTuuqPHJdwVFy2rWCGzF6gzDT5lAE+lGkim4clcHY55ExwXT7eYjFFGL0t6cRiXxyNElZb9VCFrZ
Kqsvpl/VcFdMb4BT4zAF0VaOVJRXcARFagU2IiCszGutbOvx6YYXUbQljD9GZ+wNNC85vjKl15dx
vRvgfVLiJyk9SqF/dMLa0fnvTSp3646yK+pjZUjKDL41wrsnUb0ar8kbaPzdh4EkSNy/fO5f41Wn
r/FSQWg1tZ08slRpd+qfT5rOCL0RrkW+W5EpL2wNrbaUWTM6PqFoeJCG2CEVaatJg/CdajgK6Ppb
cOngJRCoxfgGKvsc2zkQWGtiqdERwGLsJBSKls0WzhamuZ7oeg1pVNpLb5P/IezMluLGmq59RYrQ
PJyWxpopCjBwogBjNM9j6er/Rz74u1/cn4lwYxpTVdLWHjJXrlwLtVoLWdEdGm0FjIo6iHJfjwNN
dtUpQMY+YaKqvqL6qhC0ZFpvGa2OOhww7MSdoXZ0welYZg8D/Hwdh3eHfxlSj/aqm6+2/iOTWYf1
j000Iap5qJpdZBz1/OHW2zWw4l362fxkA5ydaNxZTyqNoo9z6Yz3SrSdgMcRq6Qj45td+7cY7d9G
9UsyYuERMeCcJl1rpNA5mck/UWWabWr1FTVnbE6gVr+Y2/5JoQig2tZsd1j7Lk5af3O6/XmAMMtg
C8BsVmVFJmD63z0wyUUsJTFxuK6aOfTIfi7IQgpvrfbUEjoorkJBfHKNH7dH2Z0UT5Dd+KeZOqnm
p8QHoxurviWfZ9WbRnI843AjfhJdcx/njk7ZlkZRtHXoRX2s1EDvIXOGFHKB01NIyH8/C/9EJb/c
ypeoMwp7xZJSFky8zU60ApjoGdrUd8Aj6Wi0x9f80kIZf/xukfwfY4jAiYi4O3vS1+2oHOYumSUc
2FGUgrYc2d3owAUaaP+81MzOOJBkZOk89qFhcvXUR0AcZdSYLD5ziRlMWj4/LKLFu+IK/33q2bY9
jDEW9A0zrELtrkYV00+qLU6kLR2Frb/IXjLho+RK35l3WP+15iXx/9/ObwjgXzFFoswFZnbMTtTj
QgjcABWmXeee0G67+BiZz2l6H2pE1MPT3Ct2dpIXd+wutGqwMpG+lDVH09y0c1o6kEd7gPCK0caz
ldnEJt2rgCQDFRNmz+BUAF9AaONLMe90cV9psVMKB1n5KYmXzjxbNWGLG5k+9u2duVVAR3Qag+yC
sV2cpccXOogrz6zdVPaU1Gdc2mzfgy9hiG7ZBeEvNHNlJ9C/07ws0aUd7wfx1Dd3IYKFNa7WW8LH
mAiyeZnMQE54oQPpStR3U+WsJxeamj/76qLR76LZyM2n3zVnSf+1zf97tL8EIWoUpz1sTemaPeUf
6CouD+Ehf8ruxEN/olv072vktyTB151ndQiR8IyipcH8ki6WppimUSdKV7RY55cC/LpzIww8TIT7
acZ3YtFJ9ubbDbUiCtPmGvCklqej2oOQzM/so0Eyhd1XsDXoCXzNHEHdxKOTYPzAa76jaPyZZa9r
+l/X+yW+rVHNU6eI620fUsKwcLOwV9JFTYP3iHSra+BXyrGBGBjILqIDeFBoG7zDVUIXYsp5w/9G
gDwi68cRUdX+Lob9M9f9fYVwNgglGdCvxWVY03Lcxb107dBxU2xandfZjcp1jW4W+qIbKIAjPS2p
q38kd7T4jb/KyKYRZtYceXEGmth75+9P+U8S2Jdr+rKpd9XK/9U66WrClqZHecSDxCaw7lLHkgPM
wfRntTgig1k07syz/W5S/wnRfLmAL1uxZma5NVlcgKTYprmSCFtaCbqN/ia/LQhok7CifCmhpO10
FtLZm4gCKnlw4nSwoagMgCCOiITDp3PK8rs0c500fy6Cfx7Zl0VQxYhrZiJXZzROODl0bHbIisLa
FNxctdm1NHOTEQGbXiUEws25NU5BT2TkxwuifNs88siPBpwL4SaiBN64iL///Qkaa1z1t0v8Mu/b
eZozreMS6SuN6aPOPTPfGe1lFE+JcGrq/TAchC7Q4BE2OHCzjLez5lqtw/yTYteAdZER1aLs5tYo
C4DAt47SUm1xy94VZEeVfYFSO+p8udOCNCZOH0K7t5HHbVn1kk2923iFtlnXp0i/7+vTXJ+QdxO5
lvap6bZCFgiFmygHBRmX5qKHx6w+p8ploZquc3U+HfLpqZf9AcoU7Zg5yh4YIu6GBQ3GozBt2aVn
wgfrmx1O/s/TS/3n4X6JWIdKL/TYYj1K5AaAW1D2gfW7NbYKZ3/UMMTxq+EMxx5XsAlrT8mfZ6es
7Xly08nNTVdGR1MJ4skurG8e659o3Zd18SXwiypZn02Bi+sjdA0R9nRihDBYIMu6JmSa8jF9J+Kq
POLADGCn8kKS+dCWUwcTuppmKh4iQnoQFBf2axtaLDuxHBJjbaTZzmUvqoI6df8+HdcA5m+z8UuA
06p1XXQdl119JnuSYrCE8JCeauis31U1Aef+/mG/2Yn/Cj9qXc0UueDDQtJxOlaXIJcPobgLEUMH
4kINhhjg5nb5Zq422dPyc4lcJXIaaocMD1I8ciCNbjF6qT8L6JkGdYURqVOhEwJaNq5JOnzYBBsg
W6BmhCxs446cDwqizu5EEpnYER1k464HZKOl7KcMNR5ZidSF0qvH9kBj/4dOU6WJzykyh17NZ0I6
BSY0cex1ROpD0qkH+mRBSlu920bWum7QVeyzXRPR/680yAC7CPAqZSDOfjZxjUEyBSSmebeXR6AY
n8hQk1wp8W7MASFI4kCOdoLqC7qTytRTSasus7Ir5WNjBboW3GhKJfClgdU4Rp1P/gpvHNa4pAEy
bNh7k8UVFEeCxISKLghsZGs9kd1GeeoerMRGL9QQAin1FeWbWf/fgfk/S/J3e+W/nug8FykWQYN0
heH0gAIuEo1FED0aaKNdFwSfT+1ueJd/JM/i/d/n7Z9Mp9/rzaJUhT89BJYv6+22KNJcpa10LUy2
RUcbWT82GjriB0upxgVO39StnWdO/d0R+JtA9Oea+eejv6wZDBTNOm/XNaORwbppu8UdY/5QJ0wJ
HfT+8941ZAIvf2Z2G7a80rX9XOUswQSPR+Mn6Ta1/Mqyy8ghfZgtz0q8lBq66d4kL1ktRGyhQYPE
QZyhXy01NkSyOA8atFmWrio7JuA/LpqQ2lqnguclvPbg/d0Gp4lYxH5phflq6tqJLb0gyh0pjomS
bGDeLSC/y2IXnCUZ9lmUCsRvzmDp/5gU/398vnZbiUoqG4nECcfsTBYbWQq04VvZqXt3XDytdxvd
GTQno16PohW7HiAXVNAuEFDVu3n4Q2ntttJYZRhDrQwtCeqJbMvcTOxW4lbNgpS3gqgFNLTY6LZD
3uhlZzKdhpifezUdabSzxC6IS/gdF7IZe6ml20lnq2jWmvb6Y7QZHirR1lfxWZtFWStrDEpQg53v
CAHlYfxosDvDGIDYnaiz2aDVyjgu0OlK39A8g4rs4iKFLDtCvpvjYzkcWvEstkdZWL9Por0RYvx1
DNG31vc17bnCnR6eOzPg/BXZ8kx7wjJ+cBuI6Y1XTX6ib2/mboTuICCnadcGMv9rtCSrNqa/tfDN
mYpuzH/uyf88rC9JShkpaquqtXztcHQ1888hC4ziKAqvxXgUGrqXR7TQC+LsBfULUfcUDbn5BFJh
WPhGjQSL5eHDmRporTtGuM2VjYxm4agAI7KT9u1O5fWwrVFljDyB3nXRUw7y8maVl2RfetJ8d2vv
SK2FzB66X/2HUaxgLJyC+JQExqofDBxvUL0ZWtvrEVhxlock0NhpA37CI+HResCw6xYfBeF0b23o
rIes5ck2ekazw6aPIbt8P441vWS6HQVKvJFp7A7eV9uraxKM5yTIf8KVPhXIkp7al2h968EHXPe5
7mmBLrxsV/S3IZGH2nvPvJ35BAE/AyQr+o8EyYrpqPQXVuCLSLXSxufCWV+T7XFMXr8Z+aUihSDb
vvBOm1CHBgE0lOw57+7JfnodrgPuQ1L7IlZXpTsivcTPYsWN4J3BoFF8qTuOfVCGW1nxCuVYLW9F
dK5L3A28KvJExPZC1HjtrsU43ucdbu1pRKNifI6pJKVHvb2T+uDWPTXqbszu6+m51g6SdIqjJ1M+
6tI2q2RyxaBBfmncDeZelAJr9IvlTZFOmXZRDm28X+Q7pX0JIw7FALvwTN2Z3VMek5MHuOOMVtDz
0vJaak9c4ZK4ZboZ57vJ5BROWDUb3oLB4yGzNAqm969oPJTxSQq3oYwzqq8Xu6ha25QmFH6IhZs9
sv1Cc0Ziv6aLDSKU7mmjr/WBpR5S8YqXL9ew9FvZ3Bv5gci3UncGsjfj4ZZvB8uuaTRavKgI0sRv
mVbFoZLO87gT1UtevqrJURAeefnAEh93crFjeK2IZtToJIy+KG1nXmMFXFlS+8P4rnXHDvuVuTmz
lYnWs4mvg7B4lgD/BT3iJfZH41O3nsWZHrbuKPXbBZVrVT6W3XGOTml/4SMV435QL+b43sGN756i
3qv7oKMXtwia3lPzLRfEO3EzDBR1BmvxFitgBvCT6LadoLA0bp96yeLLcaAUxx7YdfTaxBurYKx3
4+gRUejjUTG9WkFPpzU9TbTVntzeURN08+ywXyVFK/hDzV2bogFxScxjEb0O06mY77oK7Hs3Jhcr
eh6Mn6O5D7WnZBV2nMDGhXNbnEQg+Ezd5oDptSNQPBidXrc1QpLOFiobQ2jyc3OwG6/TzgPxFv1+
c0DKYMAGhi5FYwLiNHBkOuBitys8ffFU1R6agEMr6i/jL+Dgpg80wU3FoBN2srCL80Ar/RF6mxgU
mitMTvEgfcpYGA07OfJxBB9LPyNfKl2gpPzmABrXzZ6DkFNTHp+7zhE5UFugWEx73JEuSKoqvZcM
rtgHItQPxNHMQATiamkTjmwdVEL3lmL3puiehClWF1Sjz8Va+U7QvI4RvbVHtQtC5TAqOxmozOD4
9+p8W4ugBc7q/BF5C7aGiJH3W5EUWPcMMSjnN8FCoLcvrwJsCj4GRywE4n9rZ084dmSvER3T1JqS
+3g4qIS3HSidNw2+3u9KwUWTZnbizmuEXYmfibYE1XIa022ZbnPs6VnIaFTCaiw/zcwzZw8YN8IZ
AlEQCfeXN+WpCDeUQ4gUhsJOZEdsHUYtpykGrwiMIEonrtwaGhca++l90W9DyRYAh5fN7blqHKPZ
tLqTj06c+2IdCKbTJkHT7ozF7/kGqdrK7/OgonrW46fjpSnb0voJvJbH0bYYn7kV2/Po8BRkAtzc
7yZPIViVWOJ+8hMx9JviNorbwa9SiJHcHsMu+gYbtMW9ZuJ7V01cmZ0O3X3LxdzCiANTshmDj/Z5
Zj2iWq86sPsLiga4wyHcBirLSiGTal0zWb/GhpeXTihtBmVTL05bbHBRkeiBBS9YDb/s1HJlSuLW
RkHdg6CJoYEjOLulYa9lB+TXozXkXpBWohJ/I2F35dMECQ1VQ3pJNH59V05BKu+rBU+RIOK4TDyx
3sXR1tSJ8b3bplCDHjKNtKlkd1C3QnUoLDpHMSjAzH2X3/wpwYtI2yBoSaMCPZPh2rHA3A1AKhgM
EfyeQnTtjUesagkWK7q60jTQco5AWEfNZoRyJzp4vgwcUQ8hC+ZjPLEU9iE65SzO7q6mEjsiYdTf
y55aeA01FyQ271fdqtH+rMZVFAwjFQkvC3Tr603Y70AIcHq7096JpZT6pYYvdU65c3S90X2MaIN0
mc+97qX4ejHbUMOi65hGWbT7xuC+86DRta9DuTHE7XJ7WCqoccs1wZKN9sJ2q6IG1bgt0dhgG5jM
b3LkZFzronw2D8ODBuyPnt9PfZ95yK6XSMDxpXQ1GCl4AzyxyDUoO5Yz+srTfJLpt8j3kUb9ed+c
KZgKKHwLaxGj3yn3lv3YUw+Gz2bsQsA+KkQDdJZXfR2wtXiuLX5HNQpH+zioGOojoAcIpPbIzqF3
gZlsKvOIYcOQYJbkDEzh4cc43a+Op4gR0hKcuEW9gamDwFr0wg7YtOeF9kBoorQDsr+z+G3VYE8m
CpBfWb33EyEB1Mg39DQFSp9r/Us8aMtbJv1QOk8d/BunGgKJjVPSYEOxqXSxiR94UGx+dClCAkVr
MtxkPynWAIA0yxP+bkb4cZN+avnTPNO/ik79LG+M/GfRUYgQw01HA3ImocUjwNwkcZIk6ZuAU/lv
hO6feFMmHv1XxjgsVjyEGsmTNGxAt+R2ExMHjDhp0Xds64UTJy5G7+CKhDIK9ELDLi2vX4d+M5R2
hcd661iC23RO2DoTapMwQUU817ZCs8nO0lWlBEWqT4Vq8oBg/552/h8Y1D+X/wV/JViWJqq3vy/f
ghk8OW3v5iFZCmKzdkkjdMhWbbPrlUAWwgZjGghrqp0oDvNgQrb1fng3K6f9FvpcP/kvWam5omf/
HtimGBAT5srE0F3gIZtODzBr2mu1JsR70AWDkmClrn/sJMbPasMSJ02+wVpQMUzbTHxFwum7K/uT
WLqm6hradXTag6T/hs7+dWWzkYyalXBlmN1pEEHhUD13b+WH+JQ/mMgoo+KOM/GnJcOpGl6td7Tk
lHcdBqq4unP07wzmiP11tEmR4TtKO/VMn074XH3099lP9s5jC+cW4c35Mb/IcCFWZRXxfRVHS67F
j79PgN/D+Mcw/+tmvgzzvJTm0Au1dMV9ZuKJyxsxtlfL47U0sDEbG1x8OrXSRjUdMtMsPorVvsWF
Mju02WFa4xN2Kr+NfBLYSAyG1fbqtCynPITVcNKaYydfZHlFhG+yj8sfsb9WB2bmdgPUJG/Ficqg
VAIdrj3y6KI9KexSbmehl3omtVdbp5R3gInN4A83r6ZLf/D53giJbXzhdu7FY7mccaMuiTgjR29c
DcC2dNigKVxwpvYzroyclEG6OpyRrbPHOexRWehNl78P5+8ayt+G8wtgP4nLzRLjiorkT3ly5M5D
NdCcNhQyVMxhPrKfoWDX3yKR/4nBw0eDYAKxCvLX/64VXa+KtM1AKBTZydsjOrVkYHni6G9j7SSR
nSQbAy4vFmMwtxECBBVYY7JvNhNpnStfb15maajQpFYH7y+AtmrFoVWazCUVExuUnbEqZP3RwIDQ
GiL88sZkd6ahH3bcWvfyvhn73xSPv33+FwwNeUshbDQwtJpWdNzV9M0zU1OlQYKyb+SrE/wPJICd
7DOnKwNeHp0X0a6W91MdxEZgNQ7OktXNhVgAjDNDO+sQdCSZNxObBJcKMbt6mTh8o8Gdzh31jW9j
KyitgMxIS1yR+6UIiQOWfmyyE7LZ0XDOhzt1ONbVTonPE/7KCbSRTRxjIeN0EeVKN8k9DYJrvE5K
yroxVWhq8Ecr2RLmGkS6Boy2XZpBf9pnOOGJfl74FY0zKrU7x6g8y4L3nPiC6ExyUCJ2LewVhP1D
siUf/7cW80IAV8UFMRJgd1fOmPoqCVa2fk1vvjW4peQNxfbvT+RPzQN2yn9PiC/zsuoXY7rNzMtQ
8ZbZA/jODxPqgXDMIc8DAaEIXrqciuHo4pBkAnigwd1jjugkZF4KYIdDokdhKx0pF9h9CAzsmkgI
VkHfuMt9Q0/JQkbupKaDSukSuqPqzQbxm72kQXbzzM4dtI0+Yr7pGYA4qp/Q0aHvwpKQ/jDqd7r1
wASQsTPrT+l3BAXJ+K9TTF6r15SGcZv+StxL5rqVuimljAIXaUuVp0MVUPLqLoCZpD3PzxwYSLEi
1fg6oidCH4julF0wkRBa9tK7IsODGPLi5ZibtcSxXk0NQXGwbr9J7oAP4juKp1A6a+S6OCaWTcqk
oLehcLLHZlqPbI1dHUn25rGovZu872+HWACs2JIWEI2mi2uCuaKEnuPziNvkRkLzkagfazVjzSSU
17D0Qs2m5e/EVjJAuKMndkAZUKq24P/vCIUNx36BRrJZyqA4ot6BrEqFEg8qvpeqsKctAOPioorV
2/H98jbBzZ0g+NZHgIm8C9TcN5RNCSeMDLXcFGfhZUldaVUM1THgvNKyZvMhwtOCxES0OJbhEr2W
r9N53M0/WuQz6dCiaNYjD4QS/y8+OnpEAcZyKYaIKNBXjmy41LcxxIEw+ETDH6OKSksPvORFXpBT
K4X1TsQubBWyqWsqPNGopT7Gt5fWWBOLnlVpMu6b7rs+zt+k3D82rX/NkC8BJMIWlXqTMg7gG2es
HSO3U6zQr4U/AyajPSQCWxNgdNg0+Ea7aQzacqulzG+7xTstdVpsyD4EzUH3kt2AJDTBa5mtinwa
LiqhmrSxyB45ecHuwaLqjUo7BRR38ZtYWNXX9fznvRBNwD2WLfoQ//ccyqV5kaSF028S/Unbm8kW
VDV66wzcPAMZM7LI7dJtUjhq4YbAgGiiS7uk8M3SqeRg7M694UYShzdImluWh7pz2boJ/crCY982
kE682fFDStm4OZrWSRaPi4rHan+/iHcJcAllChSZDCdCOrt00bamT1r9jIG25EsDXI0YieaV7XGQ
jo10TIx9olwksI72WDWnUj1Yg69RMY6hCNoSFgCaC8+nNYOkWpE/KEMYH3fU26sN5m/F/fQKpzPm
CAAH6RzMDUeiDTCoxat11xyAOlwt9KPX/rqaWiH6azo6XXLSFul5iqLg+/dLuJHWaMfW1kMZItDG
+ClR/JGC2gqYD5zik+6BZoIBR8WWCmBBe0TtKYsjz35XHWLtGA7HVDt26SnDR67TbLyadbiONPuE
9nIYn1Fi4kTG75jaA5JZ2WQbYJYx7203CDshJjhtbzrut17SnGJry23fuC/o+LMzvVv0BC0eOA/w
/3zsbs6oQYR0wsZTWpjAjsLGjQTKfYuAFLa/pPOxJ/1EeF+FXMkmja49PY7UCAU8lTeM6nw3fKqo
SmPl+Crc4zCnhDYSb1SNGzRzVR+vcE7HxtpEJEQKPDWMTZkWjom8CfCFQjoQYOfaqh432ifbythO
epCW+56SZuzIb9Wj9Ap1vPBl69h0O5GTJ/Oybsf3U7M1btvE2MrSoXF4o05mhnCkx4Bc0Ce2SnnS
km29HHua+UIHFKSlv43yPzqmAuZB2ANgkctB705kaaHLCZ4T3ClOD6vZoPDqVulG/qC4Av0/lYO1
Fl6T3bmS5GM3N4WOlvohUA7VXrpIqZebXqjvzMa3okDAEjH1b+X2dlupLhzUUWiXo6vjHDNQqrAl
Srt+FeJz6U3seuiMTSvjzkDyNncjQITKXxa3ohkMmBiJEsA9DNXoTTiNBjy+H5b00LeesGyB4pbC
5fiMXhL4LdrKR8rpLqPcQYdQ7ItdEPHQC3fUoUth/rnR4SpTIOB6oJkMwGUbheQAuzBSd3Ortlvd
9CfM4SF5PHPG9fTKQRjCLwXFYOYCXOAPFNlbNn8kiEjobxtD21BTZSuD7GPQWHtzBOiXNzs7NAdl
tQBVVglPkByKfxGE5w/MP7OPSYattDGf41f4mshEqc1WfsC8CpInRKb5vsE8tsWPRTR9uCCN9ovS
czPiWWcTJgA84D48mPei6AjxtjrHFFcBWsDQSoCtS/mr9wU0gKNr+ToE8vuA+iXSl++9Xzab+Vd4
kvdZRozmGi9NgMQumwD0ckAGfE1JSgH4qCDNG3nECBkxK3wt40343u5umCL26yMdJx8P3xK/1PqQ
pGch2cfpaVCPYXeyxH3Y3/GTKP4mMtbXrOPPfdk0ZIVOOjSoviR5yMbcxOYWilfq70RGV93Pqdpy
lqn3OnZDp1Z8wgFnfpbt9GAYQbU25kCwoedKRvbJhyyq9buG7gziL2FjlKewXBUux2LXbTsiARW4
EFtAJ3zppL2M8lP3gnsfiIFAgQmy3eCFNCJ91k/5PZi1CYDziOI3EnJe9yPzGGSYopgPw9G7faOo
8p+MV0Oy6O0yJMWkAf1/jyQxr62p1TmSrHKjANsfkieF7bFws8KZVcKAjc6zY2UxwZi6uH5gi/BU
JDYVNPZGunbhVIxrHVuxVrBBo4LJvMe9PLZTfa9dysbuacGE5mLaQPcq/bfKpkI1eHC6b+Ea+T9D
apRXcM2QJPiGXyU24nwww0IXxGtJ00S+oenFGm2p91M0cJlhmUegGUe+kh5yE/6Xa3aHHkwQN+V0
CyAnGVu1wiP53KOE3R/E6tRZ1yV5bKxTY105OXPSI9Lt+mRU51Y5KNmhHn2JOJOuociliwOCu5Zd
LLYetuxsL1CkGcmN2h9ptV3Y8qyLGW07yKvnsD7l0h3CDDhMkPvhKDoeaPjJss8buPfsUUmc6KvN
HlvNTaRzXXgC2uIttWeAuo1EEBC7IrLU2c4yoCU7c++GWcAxH5V+KjugggqnyMT1OhmgVb1XY5c6
NP6ciJ4Aps2038fumON1YLdrW4lL/BGjhja4ih6I4d3UHWZjmxrbGvJOdl3G6zzu8fpNFbt5Z+dH
Xfis0N11zQN2sZRu5djRr+x8Y+W3t2Mun+XosWN1G7/aHEqMrxsfUO6ogq90tIgCFvX/B51Dis5p
6jvZZt3BlE1EqyX6iG/d8y3mvexJdtOLzOa8kTBYD/RDeIVpct8SJjOPriSVCUJx19DHpExeJ2SL
yCWaqG8tsThvFMytL2D/jchAcpaHY6xupf5EwjljhFHuKxM52HOSHWYiIOlo0rhgN3WQjHdWnOJw
+SzeDpEaVB8ibQ/QtGE3m6ccBQF64au7ipBESF51WjmQ4aJ1WNtZ+raGoWFxUpR3iXltqg+tfoAd
IfO7CW4tdAVJnNtb07gT87t4vjPxsx/3Qn+Rln2ERKb+IOvXYbmM1bFT95F1lxlXZb6Toqep/ZTb
O7261vLJ0oJRO1DzpV6e3S/tTpPv0v4oS2equbp6maUTxdtZ/FGFz5R1Y1KB/qJEd0b7csOWVnvI
MBGI95QbtZgS61Y19xR1icBCZTdbQYiyPNEV1TT5LkmPFEsLc0/NsqWkbwVxcaDc2pVwAndKfjCp
rHYPMZXhiO3ySt04o6lKvUzmfqC0KxFQbKUcn/K9SKmofO31z0l70PWIeIRSNgFch52OGV9m4VHR
npby1WT3pEItqYeCyc+Fd5eovcvNewNhAeqxFInN/Sg8JupuJg9aemp1PKddL9+12X0uevmyN0Y/
2vN3Ld/Fy17AGEn2TeGUtRBC3Ibb7bdmHnATZBPwTUrCU3QASC6IiFdSiT8V+KegaenFolcv+xvm
RNTdcUjIg4JCYr6dKfdTjf5dpa74SeUK2tqSWjAwT2yP5kJ26XPPS+Et6uGGLXx3RHcUZ8fbG59H
SR+FbErvprHP5GM2HuL4VFD6RcUJinsMNniUk+PYPSTaQxc9lOVry4nZPYi3tzkpCE2eutvjEr3f
xvdwvK+aT+iHTXIcYEJy9BCpStso33Lh1m0PV1TC9cFaR0pWdjkt492xH/2WsZOPIMczhIHKp8+t
f5hXpc5dTKk8Wm+ePw0GBYVH5D+qh07a8lsxxX+JWNM3TOpZgY7d87AjJSfqZ45T6pfVh67yld69
NacUbEPaNuqllk6mQA75GEpUrAPd2POvOVPXCgQ6VCG5QulZ3DRxbzwbZh12FrATlPWbAuOaGw48
0lkXrmZEA8NbdnuEvxCK5xmOgXgqkmOEN/Ni11Tgu4vMNS3XPDqVDb0tB6M9GowAmh2xTwMxSQ1z
YgFh2mpwuMoYK+RdJx/F5iSoT6YYhCC2qCQxhivBINDEE5dbSVuteC2jkz4cuL6FzzWhJ55v9R4R
FIkCq8TAOiXTZ3EjjFNw2OCQYC4qPi/Ju+PU3PWHHgDtDfbXygbJD1yrcNvzbzPPSTyzITfCKVEv
fBhv2syUHbcWxNycOX5ZbvtB2VXjPVfDOzbRQ9qvM6jg6ps7g6ijuROf6FQUzICnjKO7mAdcJ28G
9WDi7iKfezGHwyBtVTFQlZ0OFgtIFO0H2Z/aD8sMGvOZlIcdlWljqE8qR1wmnSv+WmDkF+1HHWLC
/JKG79LwHK5I/PLj1WyfJvG1iJ+hhAzNXdV+cA/T/FhScDefb+UVHkWXHCsMBmUQT4NNf1yuPNaN
iphNBWUka35xpDYLTBxiW5guk/msab8U4axJ7MhuGK3/m8TPIw5xyw+IYBnZ2rBb6nMcnWQS1vBx
yR7hVI/tA8+gEE78U84lMt26oFcPZn0qw8emgaoFjnNPUlfy8PIfY/I2qk/MCKjX2XCQ69PSXibj
+RY9S/TJZYchPsbCORJO3dsEKVu56MVVD0+DcmnVp4amlPbhBrmNoBtBg5szWU7TIjWTY3sBkEIM
/SFqG+2DuvSk0C7jaoojkLHY2eJkBuOxmTA5fMGbXZ0dDnqY9bC460/IaDDRxGYjEGqCZzotAUbn
S8ler30LilHNMNlJTYtUTTE02sTXAdkREK8Rpp2XyR7+jLUAeRGhq4Kr9BvzYHT7ScVSWLv25sZg
Kq50LR8CEF+NcQeXKsUGpvMWxAiIb99N5MlCMDSbjggJTBFO47uKvkbtykigZp5UBjKA5LQfi+16
xppoE8BcOjWGe0spVG6b2dMKv4ariCFo9LZIEIfOpJmLSpAUTNauSQ5p4bdyMCS+MR2mZF9nR3na
ieE9fiZlct6m2qvZvArmSz49Gfkzf5b8WZFgjNDlvNyPja9g24BdSeJrpWPqdCH64rgv06DTgxHN
GVgedy3JyrTT9G1kevk9YsziBYKMYJxS82T0j0n8VAg/S/UoGk+98ZBZn+n4IcxEEimQ7FEHkkyA
Ql4bXEzT95kOd/maSB6/qluf8fwzjl5y/HUSAor3AuO4cc3jhxdl/FBu98sluSumi0hOOQFEpBXt
LiptwZ/y8mzWj7n+qqoNUB9hz/RLiF+q7Gc8farZSal3UXStlUcx+eiVR1W9tuJ9rm2XeifGv9To
0+xerdHrW3+aL2rzGKUfU/MYT0RB/Fd3V5VKuQYmfhOfC9PVdTvXj2aabWIwISPE9HD0zHErYcAK
S4FLXuprczuZ6n0FfU6iABeXn7CVQ9I8AaCAJlsK9b5ZP4jp6yg9iOiWSS+x9CKI1MAdUtT2OZI/
u/LlpuILstihSsR3KcSTIQZZ50TSaan84cFadrjWL58Eq/BtkmVvScEMhcCwbw+UZJr/R9h5LTeK
duH6iqgih1OiQFlyPqFs2QYRJESGq98PvU9mz+76p2qmp6eDLaEvrPWmhUOf+o8GlBiFYuHbr5hk
G/+mHKfr6SZS7wVM3uqErVYdRmo3e76vE66nPoird4WxB+U54WBlOhuX1FMyLkJPoKy4Owl/LBi3
7u36gI1kqxcfSR6KxrHF0XCCCGKaG4jnHc8uZqN+Z5pRiuZvDKlG6U9vadRRUjKvBqApQ+jqJh2s
klsOHp8oiz8pfYl+nsDtfH1T1vxFZg4QHI0hgWTsFnz/VChPymf3miAiS4+grfk1mInS0VFkIGt3
Mqi8ZBOnLpJzaH32+UnKvekJRUgPV266lPeNskH3NDb+O+rRBxon4oyIzSfiEAttCwaDuXtJCet/
UIMgUBInv1jppwSRK/r5IVCkUDDXSunCr8sPYjQxfBo4PAirM53ygkwJTfrtxGu6IozjbKsd+Hje
WEcGULNYQmNidCGGdCoewHKU/PRWQQZBwVED7cPlaa7KxlVFzN3RXTpIRXRH2fywkYEV7FbKicHl
tnrlNuDOWckbWbatn+s7wvj+BephU0MBRFjUUqopP49DvmCNdwfW2BEPzTfaCCavlQfxqyc5gpit
25I53g1B03hxByVu9y8Fmg7Dk+3kCcMMaWE/CZf/ZrrbU4toxUarJE7r2zaHzD8Kn+lki5xe8eJl
Mg7yV/9SolYNUVXoBIDjMQSTpCE/LfAR+V+a3cz+g6mEzE3tlw9O5pZhNBAxr40//k6ZHZ/bE60W
CjeecQ4NJvj1B+b7+kUhigI7ywM5NDN3NyTHN2hKkmA21poc1Ayf4gXjvHotdGR0Cy2JCMwiJlJo
N7KGjI1WcFXvgLG7NqxM5E/4qCM+/0l2NcUfERwOAbKlK4JZcZdM65zrV9j297Ux4zPyb4xxhHCq
Qcf9jtSCTyOP4mnXGegTvWsTCfNWEajaHVHaWMhYhVWceSOadxp8HYxzNUqRRc48pXvmyXgnBEAx
V0DnzLi3X6kIWzG8qxvIkywNpzq4v3f3sLyImf+gMUMbBwMd++m0Uq0VQjGixSG2pYddguuTqZBv
NM1f5C1kmVJZdtGkOsmlgzKlqf8cnhIhmJ5At7kuYcJlFxnMXQNNDB/mCrFjRWMKnNXbAslyjCHm
FDt13ylOQ4i+2pcMV3uxjswvVUDgiTggsYULT1t+gzfFT3hCHc9Gd0HNyGqYCW9Bd167CdIJY0EW
e8w93O7DaiJSSfbHu1PzjmSvVvzWcgr0+2WgN54Og8lYM3JqiMgjFdYk9k6svMRAuxrNuH22SCeN
/I9plRGXvJTY6zYi9j4EnHo0qi6O7pjUqtSbWPewFwh/3pSbowOE4iurVy0obBYkzTpnWrSwGm+n
rjv0d9b4SgVfbW252Mb1uTMJbd1iny/fOSfy71wLcb3d7j4vXiHxQV1FEnfDGEpzdCfCtmHxBOLi
HPcVgvHTTfXwb0VwI51ktm9oRik41Y2Irom2wQL19zlsSugYEgEFD83TILgsSzRGFQYa+DrqNzgE
itE7XySEcO2q1WPhcfwbJz9ThpkG9sEe4+RP+82QvCSyZ5KyzyccUWLq1YqXpcZBtevI7GPqGT2X
6N84v59LcF89ZMnndDGyc7dWyBpQ1EMDl5j7BDcmjSf2uypMKM5ZsWy5ylVxsiFA1MP7Y1XqQTku
8lCUYLxvvkNzD6UJ5CBkBeN3R4Ro0hoakVRtxKt3v/lG6w9pAL2KVGy2PFyEIJts3SukYRz0lqcv
lh5A4xthXDhtGQJ9de7AyBMKQV/m/od8QDbJSEXGDQsY2nAurUBja8AMcoduXJ5R2Swq2PTmznRb
SmCU0YMZj2gZicgolhd7FTCWoKJc3B8emO2i7F7DbI8zKtzl4GLeBOeeRPRez6O1ZclRcZcxtgwT
UYmxNUIjN5rOQ8Hh6jDswUxPUxfc0bEQOlX4cW8jF4uBVSbu4Z28kvW9jhFe26fdviRFbYjuYnD9
ReTVgP6lC8uDT5FRGsru+kzQxSg5EER02eZLe7iesIVrzpVo5EPzm0DKgZdHSPiACK90r2DhTMB7
YWgUsmG1xZvoQq+AWAEtIVPlYE0fCHVtqSFmWHABRwG9ua8sbVF3wseAPXaYLCg8Cq87YNdiOchc
vfUiaOUJpLmLTAuJ5HRdNMMP0+6+ZyWQtZALFokN4uWGDy2hU+B5++10zBnVdwZOkq7O55LXhAcZ
iKpk0l5qV1mgf1EwTAgqKeY4aQkk5OcWQok1ahpBiYDWJ8b3zY4RJYPd6J5yAD9boi28Ykc6Dkq4
jsEgGwWRMcFPjZ9/883EElp7K4s7CAfcQNy6Mxvng0cAd4EUjroAvkA45evFbtEtByDYa6EQxRE+
Ch86gftbuq9ZnYtGEb3fn+EacUFxxSp8QGojwVTt5sx/GY6M4gX3JFI64JTiT9mFBHIe8OQ5TDOl
GBoZjN3ZD0Ye/lF8T0tmgSOVbvmsnitsT73N1cjO4q9Z9YKAl5dEgJZ0Ebgy+09mjt5X/1zLf/S5
t9CkZZBQ/2E78K6Vy4/6nWgQTsYoRf9b+dIUXff831httIrsoq0ir41hK+VrvUao4CH5y3S3plgU
+BDxMETycGiV9WDgeAgUbTeVx5Yxz7Kvqysz2XAqp+NKUHcIQO7jSzZs1f7Ar0v5ga+vWkcRcVQS
liSwMWIRf0N6vF23VX9SuIiz0wgg3AW4AhGpUwilzA5EwTVvtdu6+YMe1th9BD/FbqR67W2tzWEt
Y6iNhG3abhTrHLOr5l3b+MY7zA3XHLPZEM7WbjW40zLx8gMKbKldiWiQI5VB2hRaVjCnMGHjup9D
VC83KWBh4x28EqZQAw8D3TA30W2a1XhfTwWnE9TULme+Y3MyYoaDHpr6yI1MqaJJK8JSODdwHvYu
19eSjYJ6kUAkIk6NaDQ3j/Ko5TtjgnEDgIo04BNgHwHT8DrvVhn0q8G3CvHaUn6gICxG8sekgDwX
BMPi8uIBgTmRpzMaZSEyPoTtbBLlwlBkJytCYyGb6B+2HXYXEwfRbhB3aFmlz0VerXFRME7cvbYE
NjmIuzlOeaFJE1B0W+TPLLIEiIqSjYRex4bIYls17GMjqrPAMDx2ttTArLn3di3RNt1PonXUraM6
wBxFFrcVVpBi0zPjswhpN67W6tpsFXHPmYpGYEphlw4a1A0cdOvHQFaMRS4iEwE9DLp4UOfDbdpn
mj8TaJGtumFtAZLfd7kZ8vRlVEikNomuvhq1naAfUmuj9avhztL0G2X1oEPDCd+ts4Tj8JDkT3HP
rKDsJU3OZnHkWtZxc5gb0zxm+a4dj7q+NfKD0e1T41AM21z9HO80AcDBUaNvubSkx6ZIIeQja9zi
pTC7dcwyf/gPbXNlkKGwWALTNVcSvcE1XU8zkEF4j49DsmmKJ6nb1/fTLd/Nw7GZT3BrS0Ojhrcx
GrHNSz93geaZJ4cMyO0N2IPToOzjMlSVsJre0v5JT/fdsJnLvWRFkAaMR34DXBVnuieHYKEJTr+E
0HJQFqD7hdUuooa6ukfns0jMKTmzh3N9137TV/UJFbRo8/CxEVAJ0Oa0lFzkdXT/YYKWrL8p8QgK
I8yeZEHL/Pew56saS21pVuI53bwNBBIrb93LHYb/6jRorxCSU2GlHjqDAd8WVwbdDYwXZxuZqDBZ
cMZALnB1eBfsgUEXGDrg7Xvo3z9/G4kydSogKDOaOyJJFsHoA/Ng6pq1v0g0areDQKSAJnCY5UqU
BPOc0aePGwq6IXZa8gwNtgydCXFzdgailC7aU8yvqOUZmbREwhGFw8/heqCkBLCkJbGCF2vxW9w1
JQWQY8Ac3c7gejGHNEXVnxcMQHwFI8Iet2l2OUGIgNpbY2ecrsxOVPfTHkxOeGmhKzr7Ctep2dmv
ti03xhEpjYa9vraBPAj2syCunGJAJuBQ7sRMP8d6hvjcNYCiFGfG2IrP+s8Xad6Fn/q3u9xeSMa9
0OEhRIB/wtSChYHiDufAgJwd1qpZzkPLWLzxHIa4ZQBtNIQqhLWT1fciI2BgqALPHBF9TWKUTYHO
TcNPqBfAAtBtQOjzE40GlpqFFdbYXM20TrTS9Hs47rEnUBQKI+o6G68H99KkBy1GCjJ5npO9FVoE
MP5vrZ/6N47ZNIgBW4IRYVz/pXw1SkF+aEMqntu0QSQR3sxAVXG1UFQ73WRbe+0N9dVSfSFRTP1r
5mpVoKV7sCXh7oG4oVZTAQTZ1Te/fkUbn1avhmPujcnmWEZAQDHJHZ08PMO97gUmpd8wkfvCOlPd
+AcraZ8e/uM9/c3g/8/39G89UzGpY5ZexXOTRZq1nc8Krvz4CowUZKonJdySK9z6Q+ypdFt77Qo+
6YlRLyPVsbM9lT+uikdHGORpIAJsa0lRXG1v1WWC+R79CsUX9qGfvgyGzmFwZPdUodz4D/b//w8U
tiySF01LIYFdIvfpXypMImiVNJfa9txbtj7RXSF4ccwffHwC8gbyPz+kdMkIII2Os43tDt7MJuMf
nTQlZEmMMv6jvk9qJxEdfgS4RRGuw4x37pA4TAflH7lzDRopJD5o9TDG8gVlJ0WoR80heYhkJsse
f+nKrN/rt/CbIpAoUNbaLQcEL4kli5PvI7mwZpml2jDUk1iMno3m0orx2xSjOacShT5z4MlkVQDW
Mfk4BTocEpQu8hegCykBVLsGZhDysxj9RmopQr+Gu8yr/iu85i+pjP/Pg/23MVwf1H7Wkqo9p6B7
zIDgFEXsQj+dwrEtM9amDzzDiIflccHwF+cChTD/i1VGdWZ67AvxCyXat0XIgmvOeLle0EhjMlr2
skQfwBHHQ2JrU/2Si6L56c2rOGkJ7NyRnsh9QnfAP/+dbmH8TVSOkE8xiFoj4fSP2vsfNgcpy7Xx
IeZwnZf0QHPTtL6ipuQuIaWy8zUECpwsLpd3HOU16RPmxzhgy7TTvdHaVRVK/YEzOrr/3I9DtQFZ
6X4QQ9+JmM2fu2dh1w0rFAp+8oE6VSDXFUM794GNlvX+EWdLpkj+g2qsYmABfyZnCLWTnek3hVOX
rJLjAxnVAcXVI2jt2QZxCZC4DmPQv86PALmo/D6vqi/lEUjdr/mUHLsseDgGhMsDtaj0ZSkrjqbk
Zx43kryyPtE5ZQj2mc7NpsifLt2m/QUjKQtmpRmr6pcjetnIzoWeMb5YJWm0uvCMq0/6xCgFNCZt
rTzo8AXPT/10BJ4xP2hxKNmlys+1Z2wJZboZfxBli/NP3CCFpY9YV8Hj1Xq3KCXUDtcNeNx3wyi6
ZDV8MRHj8Vw/F0sCk2lEj/PSmjBrzUm+ZMOp1Ys+wEbhz8x9/t69XIsi1iLuHMYhjYGwTkQglF7f
JEj/iMyloR4cof+PY19W/qb5NE3SpGRVkRhb9C/9amv0Tar3Jdbl1KnYnZP+lKLBnFw9W7XAbPOq
JdxBXKHEJMEoZiB4Dq7GNbYIwHH0zVdfpQ2ixxnC27wpKrQWwViF6hzlaahWm2YRT1FpEQOLyLmO
/TvQBknDU9R8lIZTUYtjFTyzfmozapDBZW+CFpqo2q0nfQgf85OcB9O2yQNZXWz5MlEougMFS+78
3RG5FfUnBMyVbbyKIBDJplJsagnL71vSf/z6LFpYKANM++Jnp4BZolx0dYqNXT8TTYqGy2Z33G+L
I1ye3qGxHtthW3+XQKSyWx+m5/odzk1xp5eCQVN6wBBKkmmQQwq3o/FVQlcSh+Ebj7Mhec1A6DxW
ESEm42kPp3GFecI3hzZEs6ChTmAp9wXM1d9gvyfbNEjiobAQIjBa7TMefDAQimYGehBCM0ILkMLg
q8aWHNDbDPoCZBA0Z6rpPxYjhJTqekFN8PekQUV+KitMxw9O66dsp00xPzfAWqv+k1xV9DlMO8fN
3djJu/YpkmWKODYC+AJHTtvLjYCm61K0lPDQckQDT0gk5xzagaDe3cOxQHRD+e3wBSw50GYimI45
jh19QSboXYG8ATdwSVLmzwTSo2p5f7zefvCy/ggb676hg368Lj5H1OZOkx9Jbu18eZf4VJgS4DOO
YXeyH681hkK/rP9DS8bA9L/o6P651he1/z+OxPwRi9L1NorgCXy2m6Y6aPEeXjTf3Ru/sgKSubRs
02VhmaF89rCKkMch4/RgHo9EBKDHtSByv4rcakEluw1aJkq/2FHJNDYpi5g/AokPed1vtHo7Vnsk
yio447RuGj/9ZtPgHNCzkGyRAyRAj57pB7jCqvdT50tMqlB903Ax+KNh6ZlmMj7l41NRHhVwgvJY
1UFluPJzhXZhdNLYn66RUoU3fZ+PACqgE7Bm+344DPpOMSNiEL/St0J0RT9+NzjhyCAhgA8/I3M5
mEXerVTmY6Geo54kv+RmU0YY66pboe0aBXcmlBTeAnF9DR9nF986Vz+BJyZcMAsMYfCScUEuGFKF
W7/AZ6PsiHkw0vthxK49a/7OHz4qo/gexKabvtXZu04ijhDUqW+cMskZK6p+j/0Uz0HxBloICTSP
q4HBeO9K+AB+KUPku9fVjV9hPJPgTrhcuWeZNIK/v1px8sSkVRZu//T1NYbY8ybMA1uU1RMRKgxl
+R7olVMb0Rr61E2qBw/A7Mx/Mnqf7kglF7Lykc0k4SJwhsbjikeDfrPR/1pf+OX4rK7VbpKj7iXB
pHBbMiPQWHx1q0r1JjFwqZSHHAqYzJCn0QyurBr0sZqtDOuxAv2NsnhfShh0Nyq0MhVNx3pZkhXQ
R5iMYsfnsWgR7flbBnNwZuKlshXIr1Y4YukiLdeloEgCPY+K1CuB37bxOfFydLc0GvjXkcIQ6wqF
BYYGN1D4MuuHszANaApZ1dciwthnXDTmnlTOgwGIKK8pXZmh1C52KSrgVvALxMFfGgmhre1a36YW
4EvX0IV/tHXIG20okFFjg9uS916vSnLjYYiMMIZ4IAXnZj/l3SJWxzEyaYvrtEZBkEG2Bygup/fZ
ciXDz0AllVAgESu6rRQePgoocr8lVOVuQvpx5prxqpFwX3nXIcQkIY+RMW4MLSrQn+qeanha5w9E
FKUOgXGkz9O/Y2j/E319FUNNiLCHaSrryatIF7ruE74wllegKFJ8uN14XGBj6LhRHfWOpSzaYDVz
CKrqTcyLHt2eTpIWEE7rykSciE6GyCEBt128hvT7w36+uYjpOTJjXDuvhQEeTCHg1c74I1E+EjhY
0tfgrwkGDGvZxmKGdeeAPVlLjqRTvIArgJMByg1NNN4Oarm/ieRorEhMv48RHH4juc0bZRgarR5f
feyUORSyLWyTDaCDfqHNUl51wth8gijjPiRcumMLpCvyNR6g3684C+Bs6AhocjliJoYBqeM6vQf9
qfxGYw4qI/cLQlr3e2SEaJRMZD2cuHCdlO0ubjXSOCwil2MYZahyhfhuTjzJzdQgvbPWVzhyKMyS
ISTtHcfXHVeio2OyV2z9hgzLJWJ8FANpgkn+A7DnQYFFgGwLxkZxOavebbLzDQ8GSqYgDwOrkXNH
mMxUl4ywMt9sCDajynC5zHEux05jRa2JNCessnCC6mojmm06cKE90ZDoZphIh0f9VMvBrVpXJKk3
IRgzw24s4gtor6+uROKC23GAWh6EHlMJ6K4B5h5E6vh8llxpiHng6ZCemphjXSMqD/OHXDE1ewks
ay1QZl/6SS7XJoBHyXN/qeI9OV2D5A9wduss2xa3SFGjVAxyczuqa1EPsxpY+Cj3B7l+NTvKcDxf
gWFtKyL5al8ZX4v6qOeQlqGs0U+uk8SXJSgMbn33Wq/vxnF1u52a8m0wj1q/TbK9iAQixSvrdPHT
2O8NawMvBtkHSHq9wLPCI8ZkFuH1IDySiVAywbbEQjn5R734vZd2xQwN6TjF21ncDvUxmc4zGCwN
Gs1NtWcZY68lfb5eMLtJOhnVyYTPWohjs3D4Q/RvJTzyGUP89Ti9N01kgjrKx1k+avDI2ikrz54Z
x7ZQnjuJPKUn9XqS62PdnQBq5xQlZZTezoUUstVyll2+0xlrXh6b9qy25zsLnbQY0euu4XIcEoHu
VDU2DkeJOJ8k5t0ZhxZZkQn06/cCqV0wZzg3QJaPd/M41a+5eGrq16k4ttbL2B9nFLnNYW63Yr25
d/7jCw7SoMmtbMIsOAaGBwPTD8YQzfGqRTacHxtlX3b/0cfLyl9RPUti9qwqasj4/wWxzOX4mKRR
mM93Qj3aqEYVQnolyvx0W1gBZqkp9hC346wCjqDSxuuEC4rjTB6oCV3j5vdjIH6AsJEWrBgebYEO
P/90a52BKXywj1Si4YN02LfiMu8AL+dX8Xks7VvlahttQzk7yoeZFQFnhbSYOxzsDhBrz9OkuAcC
vJLimQQWLDmbFI0J2Zx0+E/gyW/I6ymVpY1Jjik9MhrrAQUYBYJtrUnfiDTUCtv724wx5Lkmae0b
mUJ60r+yNRlliPJqsv+vhL3Bcbn5aBOcjRUsRm6EHcuraAPxkGdBBewg0MrZBmQRtFvDAAL8JgQE
AZyj1LetFjcMmBIBAWDrwG0od3IacAoDBvFA8jDTF9aycgaaBLZ0QZDGkh6MyABnBxmjEHgs9HhB
pIZv3Kdw7xCHHTENGFRxIT4DUgHQU41wSXCKP9oICbhOdhb2n0uscqFBAkonxGKYCe6Dw8psWhdk
DFfWNSG+Ky7c+PeWOhIFjYIj1ON8t7CIIkPB4YS3i8pc+sVEUxIzdMPd5xHrgoiIKBekKikGJQ5r
cwnVI2EImQBhtegmMly0oG+87SbIylV/97h7uCjJbQe+4Km/ZDi9cjJLAMOlBIwyaAqXAoMwO9ZT
B2fWe2urX+FsmOCsgHC1LV6l/425SfpfgcR/rPJ/gW5zwezNhwWQWOKuIo9CgygPDIYlcXOuptq/
lwQOoraHFHGm2zfDb2NAeM9imDlaCqyNl5mzXQzBjMHjyRWeDvMv0xLQqfRnpIT1F6cPwQKLA4kp
wAkaRNT59lh5s+jUxBAr1NN+vcTCHQeBuBkwlxUo5aJne+0y+kuKwKg3OKqD6xhRaMwmaDZqBq9a
s1kwSlHRtF9gGBkJKbAiiqM+6ZgzEE1evZrcLejx8J5QB3H7YZ1YLFWApogYxaj7Y9Lk8CDMvP/C
CmcqbpLgd/Rfl9LlAykhZrZCXhmInb5Tafl6s+HL8UoxEOmsBuYUXRETIkRGex3cN/RjdGrwulay
2O6rnj/oZcyS0KO2D2/MAbuFlYR3YmEws8ovcaLV3k1AJO+r6AFV6L8NZxuR4vN7fIW6XyX1elCQ
/G6rbF3Rld1QB3oG8+MG2xQpjdx0KzNCBgaYmR4A/vAuw22lDxtGs/zv1WLof8v7s0SJITyKbMja
n+m5/2jJLMG8i7eHOZ/BZDXGk84ET25YJTGhD3dodWK7nBq0FWVmTXtOFg41ncdHLoj2eGZxxYj+
Jo8tl2M4G2zNtTaW4iAtlhikmq/KPOR+1e57rT4a+eaqRBXqY+FAaYz334RZHEJORPoZBR+Up22I
/YhfYh2tvYs8noMIZBBlC1l2WFMHHFVEnAY1jcPXuKfUTxciPeDoE4NY9fUjKY4Ah8LbEsFXSQug
iECZuv+K5wxz9+dSkq0RzEqvsOKfBGUfMVWSkA2+XzHAKl4CT2wsw9diJ6qu8iEfHklUPIJ4Kfto
PlhKr9oGYyfZc/BWyuscLgZWIsuwahmIYOClbYzHtz1hevBDz0BmD0L+GftCloYd77vCITBZlFz1
0tWhMHrYMrUTSxq7Sv/6YzmoID+MHPvshaEMkrjBb4HAlmYS1+qdE7S1s9bmbdxQK/3JyKd0UNDZ
2/jQq1N7X8N6cj6jtOL7cPxStVa7PF1UEkCk41b7xiAEM5RtpinEfwofTzqa3ryOc3Blqg0bDhCY
gn1VR5D/4KU4+PbjC4bzxAFTTuBqShdpWgF2hyl9QItOGBMQK1o/p4Zy/k1flGM/2fMuxqwzOHr4
2BJ+S1GNoRybezIGXWVrfJDfEqba2FXgc4MvdKe08ld6tFcr2VN3Akyu1cwFG48jqCnyVKx6K/1B
fxZ/jICeWTHgqsAEjgROqfQ/Wz4TmVtgWTgTcrcHceyuTKHBM9lhdE+2BpFU/eGxhQbaM4rEwm+G
XhtgxkXDneJQf2nf5m/CuYhmscEb5ouwbtYppsTd4EGK9X65w1U+/LAsvsbfYm3skMcCqKGIThSf
F5l+37sToQRydF8JWObMUHz43Uub2uaLXIR3hByk4oKSje3r3NqX/AdLtDnsiby5+LdNMi14WAyu
8VZ8k0zMq2aJEmBMjiZ/ae5twiBSF2CEpsFjzdGT04o9FpsR1YRPRbKoDG2RGiPC+XkC5QkIwPbe
Rp8ABfprPvnS7Ze6o5kYrGcs7ur5UuEQLilvEHfw2Zsmej/3dhnftLc+pFFvGIS7gAxA1oQfipxX
K8Tk6VmmFf+VNB8+L+KSLvGWor07Jc+5178aX/2r8KInnkAvQqMyBknErYq6NF8TcGuG0tdIFJfs
5Ws+KsautuFoheQu99dncB9djKCHsTz3yY7397Aws3mz5IBgpm9kfHZBj2uArA8WVgAYvqb7XeSU
TFaXPNYF6e4qQkkSJW3hVFguW6a9BcULP2i/o3dZQGmVOteuPbJb2QXTJkbI07g4ZhffLcOOSJ0Z
Ij4CoJp0T1oeOvsQdOOLzDXEP4IrnjrSa191f3T45g9uJt8UbRnJepTdiRCxJ/9+0Is9OjsF3e8p
/0It/I5ywiR64xaI7pI0/6K+8dLgUgfXinhRSwKibF9I8QMzl/3W7jZzJNS79AWa83rIPon4QylW
RPNPh1LrT1GO0gZ4cQzKqzt+4KeA3GDkwFJ/jWhV8M0dHn4VyMt9xrfm5KApzj7rT5S8Drwt6t+T
EKpf/EnAb7dlYsCFza5Aejdu+4mihRwEeKWWyLZfrPwdduc1XmApXxUvgP287+UAsKUAGB5bIcP/
OMhxa4RWcCFDDoLj4aBB6j+7mFhKRwDv+eRJi+0KY6C8piueCS1+7w7Fagm7XnTE6GCXPAbpkwFU
Is6xysdoDfCPEBCaz54/eHX9A/FZgCKHpz2/8NV6YhmTQHqJtVXBl5r5E/Z0rgeeqKf9kJmHKin2
yKS/UQFpYcrTFhAc2tcJAY0jfPDKxbCFcyUxCedFyFq5FDv4DPGi/TKS9xkVMdG4M46DAT+GjVR6
0reJP9JYt2gG12TDSMD4dNs8sMeqbV0oCrIr/8zIqSFgz+g2xfk9cYcSwt6Ph71Osq+jI3Wxn4kC
ICyDZo1H9DRmHuNCvxAW0pFZ6o4DwGmzAHrCCueekHEPfanKcA5gAEB+RFfEWMy0r6QbkvywwQ9f
jRGB0/QR/7twUMy/TTOxRHOZSGeo1v+dy/iPwmEQ0yyLHxbNVOxJ+jOA1Hxh4xLLAsQ6fF7/0KAc
UWB2nIkiZrA4ZCcvbsgvjhFT8JaTnCLsQSBzhzJpfNal1eQN3p3oMTxivzMunquzTAcG5KoQ6b4x
yQSifnBFL9kx92uPvn88s4wJgOCcuxKvp3BBxuDILiody279orcXI9QyiiIhToh5Jh7ROWg0qGDE
z4Tba0mR3i0DKmYXT7+PdR/BfpCj22CYprCd5C0MSQzTHjRkPJ6wQ2B6okgxmbKc+HBzSAgZpgeS
dkOoGXERMPgnSUIRGO0DBCn3WkKmudo0oHt7/KoBOwgwQwJs+Xd5TXYDE+PzIz6Xs8YqAZjGZO4M
phenEc9SR7kHO8KhZi37CpYi+zR2ecS5+oHI+f5UpgHoUUM8jl0fWWfqFzwXexXh4QO6B8PxwDRp
7Zm8P8VfZBTorCa3OJYXLSgBL5EKL4Q1FU3LhgOAYYjvig6OSmhKVzBBxb794vuttBW2l8Lng0Bo
0syemm7hpO4eQCuaCMW2LjUGMvjtwqPB2spIL5llzEzUBBEzbD4/UESVwgrrLX2krkH4+CbJSva4
miP0GHfMhw59oVt+DB9Lzm5l3/at9SQ/JQfUqs/w0VCFFWPYoT7z9YhCgzxD5OXuRMrFFwKcnbTt
f4RD3PvxKT+Xl/F5+XLUHYLzVf5k1apETXt7Vak/CEr5yV5JPPTv3xPZNgmaf+WEUILcbep96pkM
TuTx81DcwisJHIWgEInZfLZMABwCPLe0hOxp8JMH6SU0ehWBeS/dk7Tl7BTc6wW8RkK8ykdog9tU
Ow5BDoTT+NIcuHGIetAZ4M1ReoPNZlgHLcoCHCX5iZRKOCdgmKnb0WKi9nnuXpEyJnSonvYu3H3g
UjwU9vAlMFxjlcFpqtxLdO6UcgYoqNdqZ5RupT+sUUnqGsRgdOXYxeKDRyH5qLeJEfAL7fwkPqJF
fK2uUW1bc9Cl9s18HZ+HfQW9CsxRlC9W8Y35RPoPcYis/vUEgfJUdcnSVeXfIis5Sc1JG8X5PO6J
TihdQJA0ZIPOm47QGkRR6K0YcICw1CYdmOEFdhGaaO7fjIscFJqnB2LhcuSQDcmpMoHIARvqQTKy
f64fGoYVIrkhK76mHeDBb/dSK/wd3hMD0MiEmXb4ccfyGXpFzYOYuzOlS7CZxWa5A9d+KHzAY2PK
K2zhSL1OEclcPB89AUBEEsYHjgu8UfuKC+/ABqWq4frHU/yqv+cf19Xda76mV4Nt6RvnabK7ijwT
m2npB5AiOh2y+MxAIcIKNlpmZPCI1s55vI57dhjFKVP31ndMOi9QQYvBbl/TTZyUrwpUlZQFpO9o
UAZ4VtKY0JL8PqgCgY1bjpgK/EEDpbmtDE6XT/re4YLzAT75BRsELzKjDnppf2X/gtl/Zu4mVzzv
/5RH15WyRkbwuFyfCAaqo/4Z/TSOV947CYGS4Bkv/DrpgP0RhQhAJQId+W0BdBmSLiAA49hywVTu
+6Rfg4YSIljuiU/KvIGyrWH2LR7Bi8x9XjhI1tEp80g51HikHH5kDkxsGkigu0ee8MhbQp0xkEVN
SAjhnsxI8Ievx5qzjX1X6IyldHrdwXtPlYD2WDk8kxAsfmnv/WinR0Sr030Ri/7vuw9m/i88pvWP
lfsvRVCbCs049Tq+VEZQKeQVO+RDsw5oGNZoUM+ci+0TnQg6oe7z8YLfnt4YzMqyH58mi+/XjPI1
KhAwKXAydGhkDtND4U9JvBorgHkiBFO7fmYoeq40nMoXZyalZ5IZlFHMkaNjlU7jl+DM63KLOhDd
6COY3hPrJcl31Rofym0ldb4+OPaS/7ZrY6iU8x01dzTvloOY+dFqIAvLoiWMQMWm41DTEKJLaQbN
6t5W9SuZtlXE4Zlv8YU+FWvzG7qHPcSgR87vzMQySm7c0mlZr+bg0ByzBhVqx4X74EYev+jckqMM
TbHckQFXo1lt/tyUtvrUvWHbrYk3sR+MgqCPAkQsdmNNpR0Wv9MASu9m+0uOSOo92VrPXF2o9IwX
8qkhCzhXCY2OhXdd3yMQafaFBVUBt5cz/fihhcxLztepdsaZYb0vJyX/vi7/LffIIRDZjA6n3pYw
PNM33OlVQDlHRb8EKkvXbwoYiXAVvDem16jIiq0eSxSnPwdwhxMHkkTdS+mKAMTMa0jw4OvwhAlf
5oi2u9hdjuRnkfl+XzQSd75u9YzjBvcMApXBlokeOrEZ/vey1P56nsqWojFDzrDUP+ftPyoyoRPm
oplwS+N8vZBTgB513HNpyDvG4dwOCP4ohkMFcBZUuWHmvfJGpNyVatbOUFcoZPS4zBdoh6A8UqJM
h1P5pDLRE4nrO2AtesnMbj2iwPV0CVA38hDJ+GSFWBiWu2cij2yRdTPj8z9CVpW/vDNF1CxLJrNF
WSRV/69uoMn0TKzn+3xGCMkLFhJX/KTdp80f6v9D2pn2Jo51a/sXWfI8fPU8MI9JvqBAEoPB4Akb
+PXnclqv3iqqVJHOUT+PujtVXWB7e++11j3ZApLznl6r0sPjAMIuDHn1pZrrC6ilEuU9B3NPM2LY
i8CCUxmdpabbEJ8ZTKNw/fdTkP9GcoA1LEL6snTd0KVnF817WsmGyZeF5LCBtZbOzAOpPxQT7mMn
VV7zYjBpYK3iPaNCt2km99zeLw8EHoUqDRaV0Ev6GN+Q1xju5Z2pfY2xFR65KWS21sbFgCwAbBo0
yOdw4R5LildqONhAh3t40j38CKomOltvHIe3BKdBybQ5DB9hS1QFnOBHaFUD64byKtoDxpzxUfJy
1VWxkITyuzXC65QRGBsO9ni858jJaZ/xCVyXOzgoyE7fHyMAUeudU+R6jc7vvcjw/T64faHlSZ09
Eo1+8wKQtLtQX28SOipleolMSguYajDUwE9AFhDXedZMjDinRqwxBlio5s4Pm0cTA5xhMDW9vlwH
d2TqCWaFglt81tuKUOLxZc5yvFD8XPhjKN12fVZmTO/8LShBu1XRyMPwPc1w0yq+9GuYonBz0yWm
LYxqWNJMTlxABBj6JlpWZEQO0zun5IZtQeCIrUxuMzpdvsFCgaNByRtesFx1T6Orz8lcrZl7zrku
a4i2ivgK70KyAfwqNEYsOKAbDIlphdE1H19oBvmmbk0R5uDpjx4WDRdcN8hrXQx3/ZLhHhBY5ifl
v0K5Ab9uxpScyybiHOGbmxdznElFZiH1F9Z+p5fyhymwZvTEmyeDK9YsroMwXFX1v2bvl62j7HRZ
bFXhPmenuOHkKPrNy2YKq05jtxqlZCeRaH3siy3x/QUBeOWBldIEaSGju9sHR1l1sfXTnLnM5Gr0
iAfmFYeRSvr1/YuaTXrhfCtXlxF0EMrqCi4X5jiAMTEEg13DSOmIyi84jHiPYazZd54HpArYwLW3
hxvjHzEnhOI1hJZxXbFzR7eXDbygK7u49oIWgGEj5WLp0ISPqLKA2JhSPUw4jY6MkcdN4W/Zgnw9
KkGzhrX2hqmigh9iTtF3GQnFsO3mtJ71zDKWV7ALIxBjgWySdXeCLuZU6azRttd7JPh30UGcprXR
A6LCJ6K7ZgZsdQUoo7vBkg3+ANRDiPVhubp76ClH50GpcdYzvMteW5iN71C62x0BZuV6HxULjAJF
RuRjdACoCBDXErVpxpkvrHmt2dKu+8WhXp71SCtjcmWI4cYM+JMOsk2U9W1N6BSJHq/XoZEBBjqg
OzQjjLEl+zilx3FxIBdYfpjvdQ7+eJQUW/lD3xlvxsU7fZ1WJodD2K4Z5jXJjuIw/TwlLcEjLlSe
FmuxEFfwNQzRRwic128LbAjhYZnhVVpGF4vwwHJgOJlJF9m/AKdEGCnbB1yLuRrxHltDbCSKhFqj
SAwQGr1Pyky/c62btf5hZY48oVGslxryYWaia2VdvbK9j3kva74zGKr+eto222zN1RX9C42+qY6Y
7KDiuiMhIyt2SM2qzaxl83VUnXZKDgIyuio+v6Vz69BHLVCIu+dPnsut1+1bvYeGkJTIgIhowH81
67PPMSt0HyMQs2k6P2UBtRC56yeax5UxFdEh2LAmDoeE+YpHaNYo/bzNGLmfUE4sSEMcPcgK8Ojt
EnEGQoypimv1hn7MxClq9GxQcRyUrjluVlhvM1rSZDJuQDQBbDtjeSiH9BB8GpkTbTXYb7nZRyHg
I8G3Kl6eOj7qoTbSaTweI/aajS9/NCE3qUlOyWHBE1jzwCCK1Mjea88KGB2C0tFqlgvqLCsuVpC7
wG23MiauV/9ofTBw3Owqj+fG6big+sYJnkEC07wZGxg7mUGwxQoAYFiNKATYv7reW3bZ9Hp5QNzr
wJyjSbA6Rgc2NNLFJWIxRGZClDHej/JIx3pjWidCogcch36Nv7ZfG2jmqxhC26z3CKyAzIfpXJrw
B3eObPlo3eE/QQxmSsmjOkhOEegjgCgkH2Omk/wTdnNdgriZAosEoh4GcYEmIDD23oIot12mBSxH
OEjvMIwgt0P0VHcbX3+FjoQl9GlGh1KsYGYmFH13qghoVWcHWOQ0OQ3olpEqoSR2QaEPO3xgOZqa
zzvt27AXDCPQwi+N8SjEQWEhziiCyfwyQ1pwNMAJ8xXujoC5phA/pkIWom27RmJiYI1LLAFaDqKN
w/NuA16duQyI26MHgVrFDsiVt+lcibo7dds51l/Onjn7d3UiaT36+/tOb6mKpJqaRhEimc9W51JV
7AtjU9yY+c+F/LVQPoTs7YzbpLlnlT7exGqXi4yqZ2dkQBbx4HDhVHloaZ8tW/i+INUD5Y8I7bI2
R/JtnB0GJzGRq8FBf6FxFYWRoSzvOMCm5XuOjPQxgBRxIKTFQEg5b24fN3NxvkIHT4RugKH39bB6
KOMzNFXqxlt8biamEKUpAu3SbqRlep51GKyx7Rz36HzyaXcbXk4T+G3wl1NOJNlvt2f9jY2quQ3k
zUwpPOwGJcCCe2zVpEXNM3WomkM8L0XG93fUsbQ/u1M+R75viMO+DJFeOb4xvk4LtIh47k019CYy
VmrsCByBcXdfF+nLoUFoHlfpVBHmeQ6SyXt7TboqNq2wRBd4BvtyFGKN1KQusVPtqUjXFggNOXpk
kUdxCyV9dIQditwQAi6avHaIaWkxxMuSOvScbzswNVJN7f0BuQDlGhWBehi3mxmLRRKYHw6lnBkV
CZAYZq0LosWlRFDW2WF0xDpAGmyUQLosC3mt6q8/LBzrTzkDC8cUMYFk3aCKk3+vwTshl1K5PN/m
eISR0LE4gyME2guYkxofRxC9YXLYtfMI3060FpjUuGdfxgfGuUzxW0aTYmerg3ed4kQRlEM4odJi
7/RYLvQa7+SWwx7D4oEG0haN52e+1EBoTy5cy+DglXHPaByW8XmsT05uM4EAr4SbCNuOAdIGMs+Q
qtq4q2AQEFNI2pazd3Piqux8eZ4bJLNp0FaOWPcO8UWSHEaqFQbcUj+K1ZKcIQORggmWBq1tBa2e
4O3aSa4UdK/wI03JN/HkXhNh+XWMpC8L8cISr47cFzGAHHMaZStK3pvHTKOzcFzzIWHDHlzBMCFT
Sd7VkcZoz9ZIcsM8PoT3JMJPyFx91qpgRwg/OaEos5j0CfaJXWgoJmjy0/G18PYBlrYe7BiMgfH3
xsLBz8eGi6Tc6Dkz1bRYXpMyOR58hNH0o7C7qZMRkID8wTqaEA2avd2GVYBlZKAyJkvYdTQF4jsg
1T7eeNrHDyvlz2bNwtna0k1VUQ2Lju33hWLJ8n5z07XrnHLMBLpVMc51DMNp3psp3ypDNvBTxqTx
l8/UdJPeUDZ1TUZH8ftntkez0VIhb+ZmwMw0tYdUpNYO9IANlxaRaQo1JoRc8NsMC1sUpkrg+9lH
9gG9CrgULzScmOZgzxCPOYRvqX3+AsP+2uzaqb5Vt5d5ljjNyhxoM3qf+8R6k3dMHkbX13Sh+s3Q
mty3HGXKUlpaX5eJ8S4teyWAiPTOaT/baTc+7vqLX/77Zpt/2c65cEtWVRQkFl6gv1/4hoL+etNO
zVwp3Y6zBZakR/nZyTGxmdIV78H4nkMe7n3AU5KgxQkG6YS/5LAv0a1WPZe+o97GrpvhylYiHes6
BrUo4XFgQk+WOO/d0cPFCwa3rLpdGmamD1H1gskob+8CFj2QFQjVBfpGDe+jj9fC3QPCDFNF1JW9
XzDuoiMJ65a9V+EaiyAUor0n8HIj8rx7+J8oFOO4/bLjfZJXhXK77gNTbB2wpejj3fU1QX4ysZj2
PXMKyfev6N7df99L6y9NkEYkjczRaIrsdU+Ne3O9Xh7nvLjPVTWp7iNs9Y9ofwqmJfvTUqqHQO2m
NZBuXw8Vo45uuNHm9WmXdmPZHNwfeJat1Ra8oifhzptsdv7AoVDMQSOjzSpHB58WgdQb0SemfutR
F1kf4e+d7f272dt3CML8Vq0Euaevz67Fq354x2emMsH7zxZzOURjqsOJZZ4JeQxEvCJvE4hqEnkw
95iG+MrelQf5vnd+eJQjo8N/CGPtFSFu2pIB/umlzkFejv4Rsdh1UukOQMX+MM1O3zVNi3zExeRh
o67QlPQnj+hVUkK8u208QDFO201HhZWVPwxM/iKAsjS01jpvrWpx659YmWlrbYyHgQpw83llP4fi
iEpjT13t5EQSXWz0klB4WKQCECA+dHR76BQvPacG+WQ61d5Oq+q9udvQ/e6WXQ6QA3b02WaoQQJa
gniYW9LqbjqPsvepUIqfruBvu8+vV/DEuDsYZfswDmUzT3MXliQpciEWwrdewU6zh4U/hvsmPgyP
XiJa9mA4es3O0QCuSBuoQysdwotEUt4ThcCTxmcGhuCIHxVMkB9W+V9Ql99v99MsbZN150K/82Xv
PVfq3Np094plHyDwVN9jtGLCGJe5bnqY3z9vqFIKV14eg3JZf6Ie3Blf6e46uc7lwWXyGOLzPjU+
ka1VcQpM+UoiIlPaE4z2+DD/9/v5l6n779/86f1srVPVPjq+uTilRL4ynsGoJHfFYTMXSNK0u1fQ
0EW1rdYNFl6zbHRbVm9U+phhfY9d//11vguep0qadauLumHhC67pT0+9O6Vp090uzZz45kcVkuB0
uSTQflDsna5xgY8EPB0sktqxpWJIH5vZRNPjPfP6e3wngI0JEDAefl8aVmA2PsnHK73QrJlVU+zo
6HzoYGGs8crO2mn7xkk/zQF4LsCy9ibJyOqrpuZBwxQp0EnBVV0dRXAX/PsqlT8l3Nx0SVcMSNMq
DuhPVykJwkMvsiNXiQl9hfqzfysvtEeoyr9dB/ACZLmPa8XvWCRTrAUX7PCthEWKcz9A/e8pKPI9
4VunLybZ03MK3Pvsh6/ZH/C/PgwivzVFUlRyk2TL+MOw4XK/CLWp3qv5N9ZizPPkuL4kh3f5q5lo
SRoePVCFxJrtx3mAdHa56XHX+EC1VhLI52ozBh+bMZ6FrHdoHbThnyfZx/iU1MdQBIP/KW3pj5Eb
39g0Ufrrpiay9Zn9jf9l5KZc6/baKG0+30enKJvwugfKdr/vYyfTeKw6NA9feDYwVvsC4msW7Zh8
GiW5hceA2KEIB9jCkYIlTCZkqa/V8jD3DHiyTGeEvQ812vSjw2extrFscTfjjR0jiw1ocjF0wqg/
bj/v83YGc2Z8mF85VvHUd+5rcPxX9Tg0Ph4/oL3SHwvpv+sF6BVVjVHjd/D0L9crnvPH3Tw3SBJI
m13K0/T9/tVCwWYQMDH8a0DnHzAM9KHtzAGdtBArDRXagFYGJflXSEIBmsaXGN+ieTm8DutpOWX8
RQ++xooowLlleBlm83JZjEtoYRDeqc3s/dcaghNeQ47mqYK9mYDw0grckoLFUDVIJHoS823bJpZz
9YUh05xqJaMNhSsQ0FnkAe+Vq0Px8ZFjezf7BKGrGGETpRMoxDT+nVEnDjf1BDoVbyz+SDg3c8rD
2MsSoJ9ujT0ks320cFwFJB1klobdChzqxNLYqdmLoMAze9CI0UXmUdfzc9D7emtMsOE7/3Bayc+N
3PeDMCxLNSmX6eaeFl5jlI+sFC75PBukiUbtuzy84QWLXrz8vK2ZGG5P2/v8HrVTINXi87A1h6Yj
eYp3ntJnbMWf4NQ/CoDnL9Qfr7+sDACty2m/r/o3QaDbMyc8nXn+hgZdn6AQjvJ446aB4ZEJPbkM
hVHLMLAKz+tzXCxTmsYtlTbUBnV0CWmj+71+0nEAcKNRW/6wjq3ngvv5y8q/f1nl1Ml6UZT5/DK7
jtRVG3XsJ+mbBW6Qf6ISxWsI1PrcL7ICYMEEvYTfQ3N6B1x5k+cMT6BLxodIH9BFTM8zbYVp+o7W
KD7HIKWDPUQRKyqW1bAanqbV8styDdYevlLDmlmBGJo8nXaYfdaJObpvT0OJ/UNcynSKp6ER1d55
AZEzOC843TU79Y9jYYKWMW5Iaw6EARad3mGMPfQ8iwW/W2s/3KDvY+9pJ0biqyh9+6cDnT8tL/Xc
lGfBOORzcyns8tE+suZ3CovBbXGe3CFck7+23EzbBcIBi/AOu3sr4Lia3xTWq3ugKt1iLYQEKHUI
zFq2ayXJackJ/yN9dSINcXLyKq9clNFpVn4Qsjs6jCwmfmSDjO6L/PUUIiRTtyfGR9Nubm7PEBSI
eV0LP01E+if9rwt9Wrana25cOosLRWvsH+M84PjWsEc9x8wpEyX69wn3LU56/ji4MqIIWZ9+7zs7
6pe3pDqmZ+2WifkckoRvBm8wiMd33aFPikE4higmGZc/QkKC/G4nLPF28ySAfPibDjYQBlP8JkHJ
RzeGUyIDSRs/rUmZLJk0RdzFkNxispKBBJgwtK9lUq+1H0rPby3BPy7heefJdFWvAUbzOdZBsbCj
oYH3y+FWRJiNecYcZmX7Ko+QTdlVYk7Ypp1DgAnMC77joGlNmA4hGNqYAK2lIR49yqrH2f99n/96
Tv1yn79HDb/c56Nai20j8iULMlxuLuoRiFD4H5BCgX0dd+84EWLFG0XltBtdZ0zXbyN1cI3SDxnt
/GXd/rDO5Gc9T7/j/PqFnnacurrXbdP1X2hQr0SvCzBk4lxCJhAc4r0Lousw/Fl60uwcvjPzqQIk
R072w33R+/f2z4cH+K5TDYrGswtOYahNrl5Yf/JQmx/eez8iE9QNT48XKOUNpr8YJW28M+AuoB4s
FqQj7mbRMPdiCvgBUV8ucGd0dQ5DIqHPtgdqBLahBDguH30cYoW3atW8d7hkhdgtWs4toGnewzLK
nMtaeSXeb3dnLoOHQXIPgM8dzb14/3768t9eanIG/99VPldlpige1YN1y+crMg7js0sx8cnwmfhv
+FT6uHM573Pm9GitRxd0Adnw31/A+Nv5Yqn9DMuklCWp5vfz5dJY2lm1+jLJAb0kS4vyCCMCOOZ7
B2EiTlhwiz1Sj+OrB+IP/9EgANAuZ7mXuUQeTjGe00lXsAmafmtWlwgufYhNB6ciM/SgSPC78CGw
ri5+s2QGIPReVi+ADuFxDiiDHcpaZT6TjYjsdPfuQHbb4OxVcTYT4ixZMVQPy2Qz+/dVf/f4vywu
2CqGwhVLsib2czypH8388tI9OEuUKtuoI6RTJaz9TBhKm2FbLuTyAx2RZe0UgASNActrXiwF+FWm
thZUSNBxd5pczzNDjsj3hFaQyoNDF7b58AhHnOvNh/n1TYInj9ORDhWsxoasup2IOdESSScg8S0z
pf4nWC8vsPOVOkAxK66vIUZCeQNA1BsV4glaoXA/e7ii7sljVyL5HmFAAdZ9ycIN+kkAHnVS62Dm
A8UIivNYFQaKYPP7yzI4HMcprrRkW0GKbcmXnXJ+OubtThs1M/TBDXPMvZxg+T/kP8aa8N+397nk
++/2Uur1+D4RTsrTiKU2Loc7Zu7a6FbHHLm4SFh3v2YZwZk8+Ht50ABaEW8BW9bEWQxsC6X2CaqE
hLQYmSvKaCcjYL0ePMyFgVFNhjD4WP60xzxvdX98z6dms7vV11Z9ZNoI+BzHltywj5qPmSNhySIC
e6yrJpgTmWaAhhD9qfgBdYWng1AthYO0kCUXg+wWiILjovtha+hfvD+W6C/38Glu0h6rpjX0XBvl
xkt38VollA7o75PHI9bUH4qov36WKks0h4bSzxd+fx3259S8mAfuw+My3DMRsmB430XwqXGLllE9
Tv+9PrTv9+uPiyP4mPE5Q2RF7dvrX96/i9GI+3xDAFLSOVOfCsMFMgGgtJmnEbdaDbLoCk3fsh+9
vMi1+DlzOnv7hlmPPeZ/ovOSzOdf7kduJ2/DFeIkp//P9aB6kSLDPkcXO4lNRCK4T3OEV/Y8TPo/
HUto/vpwmbFOiMFx4ELy74U7Rb5lb5wOH2wzSD4yB1TE+To7H/3PBXe6wvzE62I1aFz+9IHo3PzW
xZLEVSh6NRs3OOeDCQW/ee5BbPr+4KsLzwTu3xxMADpI625gg5RwRV40OwtWyfz9dcmvsXXaLXfA
st/4m8/HONgx8p/AbXCOLm1SBNbto+/gUl4ZoTFyzEZoSJwvRODfv1MPdOS2Ihv0FQKLNr56+TsC
Q75yfxnMF+yCvzMq8sK4sN+/MgcCp4tEjM8TYwkI3tOHR/vmX73WRVfvPHgmnY24idpNcjA1h6uJ
dZgt2zH3pn80jWvNKZyoDPfUgQeuSkUVCdbOY7RA5vC7hlVD2qEH+ej75xAv7e327S06xpPdhLmH
M4B47O5UW7Vfvd0aLNEBE8Wzy7R3EwA2n8ig6Eythh8od1uO7zzjm3tysb3h/wwHXfw4HMzXvZMP
fcWjCfOk4L5LIyzBHNO9hZcAe92RYNjNug3zoRlt+CGWWz5oHdKwvQ8jA7hv434evMwnAMDf80v4
KdkkWMbYA39/QhqACnoPYL6Ti3wPl/91YSPY8NOJ6BoBxs9ONzD598tgXbrBBCd2t/P5gUuUBA9N
4po6v/BQzbAgsLhzbt7dld33h9cNrgPEWCPsqO31GpYAa6j/q7I9D07FaPSKg2d0d82PdMhtWk90
ezCZ3cAbKbgdpOAsh1E/amFQgPGcve5YKlagcbRy/vCDOlL9B0vy5hWoulRf8mT7nQ/oSanLUTx6
pUhi1dYhzh32f38xGaTM/fj690sPr+tvO5qhSKKoI+KRpP7Xf3npN3reZtcCWRF4PisMQQKLlvwO
pIX9+i8m+AfyhJvBwwULdbeLXlO45a3vwd1t324ArzrI+qGrE4fLbwa64IWS3AO/ssMXpCfBcUtu
zs3p3/nX0XqyqJ3txZk1LLHBCd0drxKvpURdfRmQycTtQ3/ioMejjyHN27nby6P7teF9dsOvve3E
mf1eOPONM01gZbm85I5sL3mpefmOrOuL/TJ1UuQWZCHyAyZ3Tuf5L8ly9Po+R5jH17jbqx9u5VPV
2J9bhqLh2Wkqam/k9tTzZvlJLEwBP+kUA6tbgoRRy3qnhRQ3naOfYY2M1zzGbNkP01npqTf4/mAL
CRZU075weq4WzZYTv5YNdaSKBJdOKJvu6RST2SN5aqeZIhIsNsZCwSQ2S4yKAl8c/4dLf5om/fEN
nk6O9Jw+avOufldumzwxrPGpilq0F1f86OGJIOKGb5oIpV/VpBcSFY9FXIyw7f/0PSzx6REIh9LY
q5KuktIT3Nsl3hknoO40wdEQEwJinltEEeQpW7H1dWeka+DZHP4cWP6Xd8r4/w8EYf3v71R5Ore1
UivqiHtxxKyMuQWKm83sfvNhVglDcjbOgH8To/co+uFZPLeu/z0Lk+4FixMQCfPphW6sTLMeD1kd
4Rt4JaHzHOl5vzKs/YxWTS5GIjtPHezrRXkNScoomtmmW+tClLMfofXodtVjWlqResYBKzqmwdWV
jW0qJKSdqob9v3liuKmSwinLmvq9Pf2y/VTdSTqJ/OKobWJemqoL0mL+UCPzgBYQe9fkiEUL0p42
xudHJ2cB9LkivOend+h5YvXfbfvlizxVx1oh3m9pyhepSuJ5qESOgzx9kVMOHbrP9PIpw6Q/FMQj
hxs0MJsFvUe6J9goOO9brIO39CkaBiBSb42prQ9yctEmRFOVxfuR7Kr7nISxFEGhWq60MqIvOJ5I
WWOXCLny6rJgqSjK2miGG3GqbN4fqFURcxxWrfLONiLXuys6xuJFkAY81MsJgr6PKuQs+hnNUp9D
nhBKLWcBHgZW6ePnX8o3ohzIhQ3wmRKn9DJKHvF7NtfocfcuA7KvjmganEEOEecy6SDCWcGhmKom
jvaYnUdECuCYj99hBcrdrfT2U1fHIE+nC6z/+NInBkUi4ZKYEPaUCSIU91EjJ3di9nIfayYBAyyE
3v0TJV1+CH/ONBdXfBgwXyqM11ReU82yvvi6l/2Er3qUPjdtuHfPuLLD7tcvQ/2w5M8iDmeD/gJr
kpMrlwFrWZKHfFiF6bi0Np32Ggn3F6ub0lUhsk4vUwOvOzU6HqcPc4CRDAb/pTTLi3hjvvJDjBzx
USdcTcVl0/qhi5X0Pw9UKHWiCH2At8/6Q9B2T+/HzSlTR7UwKBvsdDFfYXjE8ADN1gO6Ax6cmKER
cI4LDCIKuj4UhOrPKbd/2ZQxrjQ0A39doKXnWeFZEQXF7C7ySEi6GHPddHXMou6r+1Je8FNd6M4R
5jA8yhfMh0D0msFldsgppkhKmsCqjnRc8+wqMnaKn4d4gmMUBNhHR7ZfwIMeEDPbfUG5flF2Dx8C
2yR7feS4j8XlKKf2TLBXQFgy2EzNIUCt8cKIbxOLR1t1bpxF+94O/TJqIhAdSrzcAyZF00FtkU0s
vw4EBv3lkChc3q2xHOFeO1SGBaNMK65Wl4UG7Y46g0jad6R4mFJQXuDuAOOv9pVAGR6jjNC22pcw
K0fWRo1x99qv/XuLANw1pkJQ+/wRx8ggWLAXvu8IJ/b3K/GlT+6pqcygDxTvZ3yYRlq8J9WVjJG4
9I8f1jTvHTnllxPa1zupLu41UgebLb7qSTMFGh1ARKasL5ipNM75nYBAVApu3ydkI+WLH8X1GLty
9xKtN2OSXNxiiuGYW1HyI1NuB8TGLdCT4/U3ur1iU7vumHbtzoMq9W47c9q+PMaWm/OpRXxw8/lm
hozIzqHbdrZzTfY/7Yt/NKGaRqYlsoDeL6s/1H4/yu7NWRebunr05aF3ixRAGbIoor6ELn0horua
9bWU6T3mP5wM/SH5Wzf69MlP55guZ42cVeWDSfAp2pK+6wBlOF8EZP1wBsn9Nfzrk562frEyBNO0
+CTN3t5QiSD4itRIjtJIWDbeCPoGKeXahExiGlESmNxL+MO1/lE6Pl1rv6f8cgoW3VG+P1LuckOz
d54QscQMDsXSQKGKPTv//rTvIe3T9VIoohFjxqlIFIa/f5p5uuSXx40AL5KpfDlm8B4ZoeG/dHCb
6zBPOJL8ZnBfbQJzin7CR97IJetDYS6My5UIGR3l0kD0agdaQk/pdC0f5GlyCNkb3DUmat5pDVrn
1W9woJ1bfKB1k7ixCEd8E43k6DApYY3vVwf8i88w6a0v3cfGLyzHpt9ndUxOnhj+VCcbf2yIGhsh
wjgRopwmS+LTXdbulazcr/Kd52wGcIrwqbSxzGXs0I2QvnkGC63Gp4c8ozEpW4NjQqrl+O5dV0TY
+Dgv0mfuXfKwHUgcMF0Ba3ELwCoOEgqCFiIqwCdh0keAEl7zdsdTo4ONSxtSzJCb5a8pnM9B/95+
YLvOmOLjCzI/oqnzSHR7Ynnh/vtJy395h/S+sGKUzUFkqv26+2Vd3c5KJxZ5eweAQ66vvBxn2eK6
ug2aCRS/QHfx55gcJmSxsKkJAYwplPw/fIX+5XlebJIuA17IisZY6akk32jHTrkVNerr4QWh5xf1
MHJXTEzpyvx+sLRNGRHgEVJkMXoI2LZ0xud47xnRT2Lz7w7s9++iy6x82jMJ6Jt/+P12tJtM3hw0
DYjQkXyE9lHmk05oK/Sy9Aus5+wl+xC2xG8vhaE5pmv/MIu+h81miqcwJKIvDe/hNazDdKXYwsdp
aU2ExU8TUPUbYHj6ogrkasSOzMF1fON//6K1KjWm9SjbEcbpxWA/uTvmso57im8H/I6CKDqM7jG+
51lwjUF1X04Ri3CDF5OPBMsYV4NqsfmiBRvoMQ5p3mEKQ2jPi3oa4/1Ic29hFhBfRg+Xo+a9Gkh+
7uG9CbECQ3eCtSAmoS6Ou6Bd1KPHopzWn3lMNucAQ/qBkmDrMyT+cUEgmLcfbxjH4GWRHJ1ukg/a
+Ozf2L3k8SkRx4S0nFbnd7XfzrzO55yiDnlFOOPtFlK4cWFN9Ikdsg90+6lwvFNVutboNId9hkTR
UWb58DAsELdIxAluH0HjWW+HoT4xP9hUMBsyhuewSVQ6TRwhGBIl2QvJjuvDtE3yT/V1j7Lj9ZYg
q5kSfotOZj8/fjbrJsExEM9D2IPpYNHPsmA1CQzMDiiqPw+Y9doQToZ7nPKRpM8JAH6tOGdfSwYj
W2NmjXDwwBZ21q6bsAirkNtBJiPGc0ScB/WIxAJoHsvNaz1UcOkCb0HXQN13CLK1OKYaNDylVzw1
YZVII2VW5bY4BrYQd5QE0wMVC0I7/zHEvGFuyh4CFSDFXtnChENi9CeyIQNv4D6OGGVd+u/NFzVM
Sc1D1FuMwjU4zdZk2OGfasTaCsuft/0bMcOJMCDuAPPq8Gszq4aCW8f4PB391ZUhXnCDxGs5Fd7Q
aKq9UeVMKUpm551mS0j65lhuBOidA4isoRTgNRad0T13CaaOaGGQOyQHF49qRitNYFHzOvvguG2R
mHeMbYwoG2qR7mlMIMNrcvBLoOZi2kUnT3AB7oMN9v84iC5xCLJfC6+Edn96R3gEoR6lmVMmF++K
ZoecnBVkgtAazOWdMC1GClLCRfHwHh56HNyAlpY7Qd87Un3cBT0RCABio2eGX9bAdKoZdrBJHZ6C
KuhviBbhfkBGIL/LO3nZsAz3dYxZlxCaw8YXBl1YBBUDQ3ks95TSm0d0h8twN8YXT57WKxl5YBcL
oRVqlg2NCXYFWe+DQ7JnAGYuM1BZN51p/t2TMbg9vNYTa8U2Qh4qfqkDPcT8ydkPHqD3bxD+N73Y
3DUGP2zA4p87MJO9XzaTp2Mv18XT5iTW7ah5OQ+6LzxERwgMXFwcPMb3fsougILT1iZCZG5PQZlI
8855jKXokly+ILM+FOfx0l8G0VLTzavp6gtltHG3xeIQ7idm0ERQL7fIFxwspjWvSQjKmZC2h67y
bLPP7xn7a+EjBHrUCOqwlWHtI2LGvCraDNTXzQJJtIMN/kQjZGxcJZTmwW4TVaGXC/ZOjfjlYM9E
WJjR7LkIuKJHUg+r+d5vQyj6F2ipj5E8v/sNL5jqiq9AzfLkGFx22nC/ZqIcSdP6tY3vL8IU3siq
+iq+jEAgV1hNdPQU2KV4+PdOlI8jzWQ3pVUyZKdAYFtviWbOhoc1cV2BNK5DzMtIxjW3x7H2ai0I
jKhjc4mWa+P02XZ25RxcZQI07uaRFlj49ZdjooV7JwS7Zr/IXOOV1NeuZ34xK5uQfRYqES/ffrB8
3cyBuGDnXUPtB9aIovcV3R/niaHIjIQIFoLy9ft5cjSsS3VVsnakvunTh0+mSiDgfwkm85HPSV0d
4ELOuBZTiimM2s1SXx5VXx4KYfuqApE0r4d1jYDUh0kSnoN6q0Sbz3uAIf8D/a6jjAlOXfTD39vO
om9/E6fH1dUze+wcejb6oHaQYylSvpXT6/S6FLHs2FqzY8CMOITG8rb5VObHVTrLRyg2sMbQKbha
F+utBFaeayQPEJFmZ8y/1G3KC3IPNhBU8LJmz6eAw0QTkp59Hm4YlrOa8X8svZozWgzMJVasZbgZ
Hc7RPjYi6wM0VlzX6zLspi3AE5S7WBmfIuVFDtIts+vRfoEtx+yQEBHJ6Na7IQ615bfbJB3pwYmj
ovWt3X2FHxBUG4xGV4cw76F31LZxHmOBf8R15vipEb8e4taJYcbxOzfLjOj5o/O6AKA/jfdQ2WhU
p8rMYnBO9DftbRrIBEWmHvqjwS3WB9qUpMP5MVJ3ol8OhOHN24end9paTlAZ/uFhcnPEj/SzCrFu
imDY5v/D2ZntqK1tbfuKkGzcn7rvMH1XJ6goWoMNBowNV/8/M/vgW6lEKenXltbKTlYKbE/POcY7
3ia9p2B1E1RpJKelpuxyKEiL6+fdNVMLzSh+fL2VX/RWodHD8Nszsn36DNVxB+1uszCpTS9+gaN2
BVGUc9g+Om/GYFlJgzlAPtkzB/cGxWnBbERaWIyfWO329FH7nI28zrewGQhNvD7WeohsqJpMZ4Cf
xwrOxieHEzOcL3VMe/zRmaJ8osn2nvZW7XNjnBelQedDWnQXb7RS/J0EerMzvU/aGRaEgxVDB/z5
MoKBx6d+Y+veAd4PrO/EWgLwusibUpYxzxrzLlwJ/YYuDVlefOAoUueHWGzb/95XfxWu394plZqa
Co261lJ+cTj+U1vnSqNerfxRZ5xpVx4CkmPyJXHgR6X1jqpd9Wl9tU9nT+gVIEF3WENQLDHwxo/D
Cg5SdmcXKvwDCcjUnfNu0Weoe8X4pM2a1rfKmaqHpJRhdNJ9J62MXfcit1zFQukWvHkDit4LQ5Yj
RuW2hkk1CWe5rwDDND91i39uHaoiMdRQu1KXf33bOo7S+Vnqj2udnTgJ0k6F63GA/XEu/0BP+AM2
03B/+s/nCCDiP7ezeh3bsqn5nDe55/AnTz4+pdf2Jzzjz06bj2ECQCeoMfH6Pu467vfls9bKOru2
/gVnRQKJiR/AwVwKMCtW3uFJ9wyqaO2H2yj/2YpBbANGITusCyhnfWu6m+NN0SrjWGd7RMkmbsSk
ujkVR7CCqBMPqUAYaEj+vxfpL4zv90XKJEAG1ta6qqHJv+QL/7mrdZ6/W01rSCdwzI+O0KIFWIXj
TlBbWY0LNL92W5SaLSP4nQ7ViNxp7Du9ZgqrOnwmIMvI8a9ziZiG3Ys5JcShrzLDHNgVk15SIeyD
BOaGyYoRkDXFlkBuOEwphqCJ7OwnoHSv2tGGxkc5a1IyDKB2Bvd+9vSQHXnHH673L9CGmHxAOzUk
nrPxXdj8Uqr2eTtc6gwPLl/Feykusk6/C0Q4gZH7xiQxvEKdojpbluuzr061NeF5U4mqpsY3aKi7
bWwN5eEqFJRDV+lJfcLZUt2/R+8pGEXGjDbJp52NOrq6j6+Hr/YI3Fs3TJY/85g7lVL1UKAnK28j
j5UxHo/UesoO/yQfnhjFMfkH8w7b0w9nvCz9ubLNLuM/hU4bsiD6h99foPKyl/VSvz2yPNIDDuQ0
SbC5BC1bwSuoQjGklyEyPkGwDhGuzEF/cbE/JhO/J0a24pf8Xk+ze2+3XzlvTqV+r98EfmXTKmNY
aVsZIFywJUNMoD4QcIFc7XTeOoxwv1J5+A6KdAU5DjO9CCMpGztugjxVnxAdBusmp4iesMv1RQPd
JGpWgav9e7nLf45Ctd9vwrdd5FTfIbaf7o8Mg97E6Ive9hQ+0jXDBa/PP58D2KZDeJyhESohPGSc
ib39h74spiea2veI+jG6+1JkeY85EohRmZQhjSy/B4EBFUB65Bo7QxXxAKPpmRaUCT1i+vzUMIgL
ugvMGtDd2fK07WEI4L4m+3GTiBwdIkgcbH2p+ChcXM2edVw2Op/cA8AQBtRB7TEa9JH09g4BzY4j
R3lKDT7XuVF7/x5CFaMgew84+4LbT++NWBzf9oku22FXlyXZ4N35NrGsW1le1ejBgMYgnzgv2CS4
cHCM5s4CiiFAYA7xJvj1/2rW1MO3+l3gHAxc8skpgxMyAB7x6GRggZwgpBJZClYG4ZAIBNUWM/5j
1MZq/w4XuXHhAjDPAyyHFuBVKTMD2DRaLP49vYBuY4gEQebsDE3aw82/F8kvlOf7tRqGzL4ILCWZ
vwIJ/7MnXqy3VB71GuJ+D0oOXwfE1QzwZjIJs4UA/aEIC9Pqc7UjrLj/SLrRI1bHR+HMcYXrSu4N
JOr9UJBUiqBqnMOaLkTdlIn8QarNBNOxxsNg7C04uJjtnnvnRS203cZAz/Qf4DUezp9PDr0z54nc
VYWu5hu+Jp1Wp4ck67eMWvbxJX914/MEIwt0wFjWe4Lso8Hn7oQv3v+ThwsuNxZunyjWxxeK8RxE
iPzvENZNdLTXht0Hp4WpM6Ua1uxOiLzXMxJsrtk9sPUMD46SSB4u4nDdNagfwcQMUKz5++CIJAkz
ApfAegeBWKDgYZJceu+E1OPwiccS4QCrtOO1IcqrpfCQme97OtE2xJ0tryKMSBq3V4eXCV6M1mtc
CaaOBnfohBxCiyUXQ6c1oiwaNjV8OG/CDkGP3rhtdl3lEK7Wpt8JYBgMSfOJoVYFeHePKVidtn+n
LBTLlncHGQuBQBAEfV4ye4eY3j76jOIjE74VmbLhe2mO8DuaY7yUUl7ZAqE4DFWa9cO0urg4R/57
PfKc/vII4foCkDL/xl1BlEb/WZCnC0XD2eIREvT7Orta/w6Qx3JE+BnldL6nWB5LsfYFObP7cmaY
2/FaIuPoPzXv/rkP8VU4IigZmLMqbqZg1L4Mef5E01w52GfDwL728zGu67h/4biQnLAVKsf74RWn
YqzMQ0748/qWqBE4FLm+WKIziOf0o6E42vrikbWMsa4zg0EP0byIuL0c/btTpZz6+rhiCuY27Pja
zT5NIGSaIeE4IypSBU7XaPW1ssdWiJOtB+wLIL7M4DBu1ERwrook32quLjmrT/OjSC7rnK0TmH3N
0EvZKJN/32lDvAvf3nzo1P93o78dkRer1S3tyY02e9Lu5WwkmzsZQBPsgUwxjSTibECjCjT9edgw
vbQwuiXOeXIbkMDJJOPoqP1LSmgVw1Lch+1VSn48EjHDKXeX9IE7NuaN/CA8Ss4usp7ZCekjfDTA
4235gRgeWrJ7T5QB/OHo9oUJbgLAi5NAWLjDf18rdPy/LCsTjxeF7RwQmTnw78uqeppaa8j5PdNk
4ZCH/1TlnD6VfidZ9RoPY/iEPEe8MYn+spEcrjbok4Q34CPV+srXZXdN4XcmTbaKjyMWmYC1mA8Q
9uHlX/Lk1r/6QMrN6OUVhAABb2gC23Cxx8fIeG0syujl3QYEEDLLJeMcXYdDFGmFmO8yZNo8RtKF
LAWuGRLA+6dM3DTW70Sr/UrOfk6o2epZB7wvK8LHoNzcPxMw67mUXE48s0NwiA60VWKwbECodrse
8em9js3PMlypcTF72L+9K9YBb68bE5DexzJwnzHHE7nwykLY3XNLrqnRfy+6GNcvtL5m70hfGAKM
OM+vVY/AN4QNOXZ0KdQLaluKF/c9ELIVMluZoUg95EUuAtKw3ICfj4j7ajeg62tcArzOIdjv7X1y
G69mcngHZ+yrQCKMnjy8kNJ3H5qHiCrVIW2WUWesxs2szggKAi3ylURJ8NsjeX6qZVZWTIvpIzn0
n6DFuH2u90gRAVbce4Wn8cG9w2AtWvtG2YbZPoi5vF6hlel84M2n91sH98uRvIZsoOCDbGTs3FP8
be0jfu0HX0dNhwN/tpVDMd9qndcCIxQMy+1L7xS/J02grC3vyLjuOClnW0H04wAAxPy4BGDkH9g2
z9HRFs7DG119OSX2i41n9HQqEMYTlX9niEeOjADBGzCdF2P/x6AJDl8WMkjOFXVpLoutQsGYC5GN
2RBAZktswLkrge/Zz7mGL1cyqZg/yz6OOeMGxct1zNBxlLPpjN4jPdIjdVItQNCN4eETcWb/Vvv4
eGF1er56VG3jbnT1Or3KPQZALt65T+bd8ePXAXYYF1MyaJDRtI45sEaCsGgEb951w+s+3INfa3RC
Ks6+SJe3qLox94TOOCHdhULm7RBynj5ikmgQsQFcGjgQ3l5AJxjzM0ghFzXAq2bdAVJns+Cukggw
tpjBEPsmonovwWGM7hKrf85Esva0Aq6Rc+m1iI+hFrepSXgNWLqPqU21PX1UMR670CEqHvBjzQ3T
B8fgEYOLCmIJWOgUa8tU02z0qks2eI5ZZg/W3m4xIQ+kgZWtJvzgd1jEe6+ToZCY5giFDzhNO+vj
CBh3JDqgJ4DsvdeGfK/KLoZ5H5JuygYYv3qMdD0ijoTjTYF6URupm/tC6hdUcdRvF7ujuwTO6WN4
vxnyk5N9A9QYWyhra/uikdIRUDx7ZValB6zE3Iv7ohxc+UpPG7bDuRILhY35IBvKrxtbip6YUYRX
5LCe2sforXOMjCGBG5+gSjBrmPygdGsclUClNWbyyWVqcqBzCJ7JaPMg5odwf3D1oVJBG1wF2gjb
0pHCy/Q1OtMOWQvJWw07NicmKSCUJLfknT1r/8mjWaxSfuF0ly1TsiBnrNUdPKGkfimQZNwrWNxp
mSddmBezLpDjeXpZdzOKyGJOBsDYpNmjCukVPpLZebPG0vHqnJYQPlBqcZIf7SmUb9yPXTytKm8q
zzSmC3mvZKchgWKh7c7hK8IrOtjdo7lgP9y5ub3nDle2r5YW7Bi98MQmqcGhxB6rJ18bUlOzLned
D2V4SpvBNXeMu828ScswLkcVyBomQQQyMq67sd7/KmKyTyA515MlAN/H25mao4d/CR/wgFG3EFrR
CVb9JTZfDOabFIu/F1K36114PLAEHtCXrd1+mQYqDHxWRUFGCPR00u38asLpGjBHw/ESZnMJ57yM
7p8vPPGg0GeD+T1tZ3XENkZBqvsMJ3tkH2Cn1E2IeOfJh2UsJfL2CLj3GgE+M7XCOMllduPyutrK
shOdhyX8eaOPCzSlnmBnvOKrO8bZJD17DME8Jnx4auMUiZ0xnwAouKHEG9cxrgpQdCzUjrcF41S+
Z6bbS2n+mAqYeC/ZANt8JC399iTb5ZDrD2G5iNKxFhPZSTGCEwXUuxowEzx65FtjA3fYGsjwB6vR
sX/h75PLOu6M78SLhIK6v2LSHDXOR/FRB0B+G8ue4exCj0AlSw1qjuDOMX/BW5JZWhdHOSAiNJ2g
p07h76SAfpm1U8+FcIEKcYbz/teGmhgV50bgnmqw4arpWbge7lHc0lwS1UTRoYfwj70dQuiF/HVN
YSBy6DEF+sJyxn/4XQYz0R4lGADOIZjuXTJfGrvNyuAZNDznEG4CQgLuExWz3tsw6gTHhOS0eHLc
31jB4JieHDVM/oil9pgx5lMWkVt/Pt0hbcnIDKtlNWgm9zGsqN5V3H5ufRMCp5SOgjL5QbGeQ+/R
/Su8WBqHOhAfGOIt6e5mZHTMCGYAy0FYcnTboBsilWb4iTpkLpLuEYnhPSIiW6NUNrBVYZmrmLcT
GYo0khMnI1TPPTvGmMWBNjiDhTjHm7HNntlpCZoudIR96kFeVq+JuqzgFtKny0LY91vD211tkHsl
I6uKL1mjIiBRjnmo3LhbdhbviGJd6REHBtcdqRTpJc3kMcy9EjxFKDd4+D0ob3dveN8gFE1WvOnY
P3o01QRBhUf/6m4ewbAbJGIkSEuJt+XuRt5doEAwQZkiyg9tduK/46n2mU96xAW7RMYycUIWk0LV
J1qw7N8/9uE9ePYv2X023DHt5P52WNenMTxVJ49PhAG87F2REI4dQnINtKVzGt/4M1zBoI/FORqa
i8cwzF596D0rbEkw4BIArjV/wScFxvLJCiHTgRu6XzQRrHyynYJucE0x2IBSxBh004XjGDES9Tuh
HiwU3gURPyG0POZUm7DjedchvoaY+7j5EDOKnDe2ebIN5LE1wB+Bi+IQrnw1eWLXWdj5AJ4ySBRr
vk6Yp8GvS+l4ep1o83KKTKD9cbE5h/K0m+QxPuPsKyjm01/byPY6fQ7JlkEKEGfYG/rezY6n78+c
BYDTx5kdV3SJB16ceDwFpHc2QmlEpBtvZUYGRmQOiqARFMNjlM/IuXPOqLsxET1zDqJOY/oxKSgL
exbEC7o2Agp67DuDvauG17gAADJHxuDENT29w+hAM7V33tv8Q3Ew7tB/bWXsiUe3m4hNSQ3vfPui
z2a0PZE38HXsfTE+HCuoI2TnzJYrYXbadR+4PNl8AxIaWakaDX97IdSpTFc9hWsQu+cNUmLh7vLg
Fa4IXsV73nulyEpgkCBIYls6soC6AdrdiDqd5rO3wMB8e+7hCkCfgr3iBza70A2p83EHWXeI4TIR
XrFWrEGX53l62MTDZ2RVOWxtTNbKIdhWzcrW+s8FCST9IShErMetC+xME8KUUf9g7aWdCNdPX2M/
+VCHT5deIpKY+QmFVYPQN9/ioHXrlcFl/ebooHjzWfIuCUw+r6TbhTBBSaM5TCVf7BbgazusExwh
CwY6E0w9emnGl4v8aM9uAXYnUytkiBIjWxxOxWWT0RQo/dnLRmgsBOSULB/iVICh6VzWD3IIxG77
zPDzDNgGiPr8AYdSRFv/rRs1u3B/xERAwS3vG3Jzyrt1rsivW9bEkHesRdd79d4ErBThGVZJ4TNV
7Ni3zdmnvNZTQJDP/eYyuc7qhTE8Di5LnQCWST14BBIW8xBphIyXQ+sH/sB3qyhGB+ZvX/MbNJhf
z+re6r5vmQST1wxom/Y46mHphgaKZL/P60TyxBDBoNHLtFFZ2gXSIDEH7GPWDzmkVGIyrB7Yo/Lr
+NF74nLejN+4EZKatAJd0Qb/7n27xp/DFhPGA3imgYcbdkXfbu25zJvu2dzfyEpC+OZrCTEfJIaL
U/Ks0rwz1oxmqyGBgpFYVm/8/qN7QmCAi+YuZpIdPxD+a65GtdSrW7savrb1lJGvh/0pfjxnznEJ
KZ/s97EKBCsPhdxdS5Rw/wHATGgieHk+OI2a4I7oBv/Jh0SpX4CsOWjYPk5Tc4NCLjjbcy1+e0se
bITePX35ktu4whmZXNngmdBs3PpAOJ8qV3EWXpp013TxsRxetp0Rxf2pdwz0aD+kCqm3+w/U2r46
EJaYd+fsP+clMxgUjxHl7Pwa45eVNOHFv9nzWzjAFDfenqYYpRLBs1dtmdRNvP0TYAB84j4xT+1B
FzNoBgE8oQdSChwnmPL64KDOZVxPTpuWtO3Jnv9hhoxhLs/X4zPYAB+I8tVMz/Aw6XFmDCgCyGs/
fJxRYRYQaXC7oZIbUgALAWHlURIGUrh5+CaOzBB0phIInx7itBpLk0dw9FceYhXhXTSU1ipuAsjx
OHUwN14WnHFcvOV32YxIC8VzBz9UI4UBkFT81jN072sNn51IVIEn9pD7hFDW6B5RDLuP6XkohXCm
cjI7+LaBwhU8Oj9ifH+BaaFQS4ph6bAw/nDczfdPvVsbRsUaJATVa0AbdwciCPw6EH2iauO8I0xt
dEhh2miVSlHHuSaaR+yqg6ttIjpHuPAXOkH8hmy6shFPGghad+HTmv4zCy4YIJ2g4LYJyazOtu5d
nC8WVErvT5sHBfeMD00kmjkW1np05RUlyy88RkV0GhTLe58TeUEmbEjlzJ3tEO2Nk/FzKhJ5ARqi
Dn6h4KfCccFAaZlRwCET4FQWLEIeiDYwNnkAY+Y87Y54Mr7ioy4N25wkrXN69/ajbow39vpw4bj+
9xv/v6Cx75speicThotF9IX5DUM1Vatr3RuzohaAkTQR4Mxj0+AndRphNY+N1NG5L8T9OwPDtGPp
s41ufSOE0vQhw/UACQsEuVf1hKEHOIbLfUSEOAISb1T7ODyZHg5+vEmrJZ2xf+ot8xEPzZHdBq/Q
PqayMfd1LihNz1h3Ow4Yer4WuLY0LmicoApi2EWDNIZOAQwhmBf7qZxhREZnh5lN+HWcYLftEdPX
TyEnHcnqe6WFf4TuL6pvpEZY0St9EKneDsYd1ow+HffnNT4PsbmZCpkuZxXd51hYCEGg3QNX8V8D
bJ973YRkQHP93L5pLitPX5+3MP/U0ZvHBqWFI5heYQQLCKppMjz16/CQNsRkMJ3CjCVA4rFQhyfo
mT5kPc/45CdjiaYPeX0whDAp0/b+jy4YfwMwNaz18MAQ1IA/lDTF89ZcNaX6Rc4khZB8IFvUmADf
jDgtmx7hxarnnRCZCbY6e9GYQt0xwWrX7NrNdnKf8qZUWzZAPOe2t3WLyBpH92qDLTcmI07XhVw5
7qZzIi5monq8YjYSN3NyDejktIHJUsVJ3TcINKzHGsUf2Se2DCbCQBMvJzom7kj9A1ngbxMBU+gt
FGyv8Oj6ruhUrfK016vjDT3AZVbNWhIQhpxIFcgJHDl4b+znoiTo9LrIvgfVGOojPvb5lhOVzfAn
5vwv59zf3i4TDxIMORg/qXA0tG9j1dvtZV5u5qXKFFa7RGR50WLQ0rmEz6Yz3NcQu+uDHhb6noja
p1tV5kh55EFRHLYvvGfPb80QTK3V7YY57SEqtPcP+yuzyu/FlPiGFr4FFlnYCpRp/vw/MxTr+VQe
inmqMn2qjfE0m3XSdnBenGVBbDvNLjswg+waQS+JTgn2/bzHGIz5GLKh2Tsl9bSFKbhKV5PVhEHU
aiAN7lOmU5ESPviDmvoTeVmisqG0sKWrDAjBcKs7GQxQt1ApEr3emR/DY3j2yQwHZmsZe+EHha5J
i5gA96mYyrQbW/7eKxNMNxINDi3gJI0V7eybTcBA6G6BcJrBOSK53cMM0DtEUL1DNG/REZ0UZ4V7
RmuFswBDnRNqA3NwOSM9wkOLY4vOO4C2mliuBdWWeTFcWwistNaHYU0jcPTJnLQiCQr73jciLSqS
jq9nnehNqMkzBp9jRhtAzyDS8+IwDOpO3kMpytd6WkQ0LRtz8UrPGfkvQY2YmdgN882O9j+NCoc2
V9LSPZ89gaFUYQ0FV473gxtMMGZG9EI0j8jikjrJg4bU1BfeZcUPNCL5j00D3zE8oDWdaC6FmKBv
5aqx1yrzcWqrzArPkb69lXiv6RCT7ykp37G+7rjv5b8PH0XIBn5/O37/SMHM+M/au5m6Ub9Prypb
TdXh8bP4ZLBRvT3yJa+TanRh2qbjPqAMeTvIEmAHIcUxzy6DS1RzW+vUAnOmuCEAcknB8kObIf9R
eXy7IeLb/+fbyXdZPV7ufLtDxPRnQQTUhPz0dYnRubyz4ssEsxegpu7o33fl75+r09/g88h0Wvn2
IF6H7k3XXo04kUke/iXpw1P7sAL8W9lE5kXYODU2UFDxk35C/usD+c9Hf3sgj6J8FTImsZkYdO1D
4K3ROVGhpuARVyfG5N9Xqv5BsBZ32EImp8I5InLr296TY1hT5NYR3aMNJwKBSzU7kUyK1rEBep2X
Jkg9uL6cSf1TdBi9LwPl5b13LInsSj28XwrOzBSvIZIemPQOWwboyImYLlmUri0B5IPj/IaryQ+c
of+5PP6xci22TBgfBo7+3755Wyjq/alxowyKuPrzNjFC9B4UmBBUhPkEdiWp6hTxZSTRvnuzMpC3
r6hwwRuvMCpvKYm7Vxi+r105OU9qbwjIZ98pzzFcKKkMn9BdrFTHo0UPtK8b4zZ5zJQdkcQB6eYv
SA6QgZSfxRg7fmC4E135RvBiWnjpMihegW8JHibANmCPOeW7OqrmedDBcwv26aeQRuS901xZCT2B
00QhO23/EFzBiJ9f+89zCnqcVOG4CwBqLoQ5Wx5IoJ7Mf9H70Ll5H93AGptAbNANUXYB8TF9T6tY
m4OWPwj0YZYG+AF3G3p37rbD7qBM9DH1pB+c/dIfMdNUwgtzlztZLw8P663DrHIxZ73a5c3+kkM2
6SmTmx6kCUALcqyj8uEYc+rFsEyYb+jjw6eyqyMlbuO7e4clJ3uPXioH/HV5WMGleYZdLLxesMyu
3oT558zodabt0JxAmwgGFX4q3WWn9h/JEUD/iM5HZcMR8ylB0xLGGt0zrilSVNb+e29Ly4MvhLV6
n+BItiNlWC0GnAAwXW6JPmjgQMEeYbj39PK1nL2HRFOPzbGGqje2RujfZiVkkf20u7mjMRFpYmKO
mMoQvhhD3X3YPSh5GPvAprMvQ0pkKmdLcMimNDb9V18aPwSXAGYHs0kVzc8NHboBcVifUBtDLHkg
HdKZcj1fDiySVfoe5q45K5dK2Cb7acucJiz7vxJlm9J5B2civ8RsRItFbO3Vs+DGel8cnBpGsuRL
LDimvaZXBMIZUfPmHb4anKQW0gt5sfby4eRJMUCpd/6EU3KFlnzjLh6gOJJLjWLHYGYCiAyQDJV6
XM4ioFyRMQEs2OJfxDeE+y8afJk50sGx1sjee2VSM1hDOhRdFmREBUrQMLYRBb6wiSES3B2sBlcu
cyLj7bmPX6q779HRv5FF1Qz9jm6p2SV0G8J7g0t0xwCHhBvvhagQmUl2pAsHzcIb3bnFRArGL2IG
vBvxqF7pACrSy247HRtCBdJyADsdCt6oorrwnvxwGBdeGWQN285aA5o0InJyeMMR492SycfJrg27
M6HjIw2cqQRymdjMaBZu8PBFJ/cETMcxwt+9hp3Q6M92zaQDvGB6kMQIS6HRxnETHTToTmcSAqQi
roLVfgHh+BJ3luzS4PkJoR3AU3a2Z3eL1HXXpSgo2QfwXF4oscTooSBsiJidToTgCVaakJNr/YdI
zbqB2sar3jFDqdp7orgEEU0N8MPPdnL1cWhg87mzS93D/Tjmw2bQUCqvTFvmPero5voAMehSOILo
lND6MHqztR337wEa/Ip3n7EP/+kGFX14HDUOHd+l50aulOHZAW7+ggsn4DZ5ULGfCfaeHtAdK859
J5nOrAT5Am6WY1gRuJ+4yYfBD2XQFTKSstkgfT3GlgnpUz7t4t00vyIQsmKhwESlwJiLDUEQnvb9
eyIPcHbBGi66w2yAo0zndfJNBHUMaRCO3oLOQCAyMAc9pCSPL4pJlAXBcmew++oElzmK34WiwwaC
mMljZ8bFaTVsPONLKAsbJhYMPbDkVgbMnhx27aRyPmqvRSByIwBuxbTNipg0B5odao6BsdHRV9fX
7Svp0BwdGC7pIfi6f6HHgjbgUb72ifh06x1+544gP7b9g8pHVH0GuJsz+LQwG2o8gVOrPHNqAQBq
OTqk6sfM9Jib9c0p591iFVyjwh4+M8WjjN2e0TvSlo2HTJQSQdPA8Qp+8c0Gxu2mZSyA3gplFpYn
IM5DDot5zZANa3JBUoFzBO4+UzzCEbDoQvTj/rsQ6Iq64l/H6TcQonO5PuVb9agyM3i7TGJOMEy5
7l5rg/jr4ds7j67OFJspf8rC/+HT/+S+/ipD/u8w/8b30bWmuNU3Pr2MUOMsnhHnJ5uSE+AukZ5D
cjUuyx+qbf1PWrsoffC/JzBD11QMXH6vLmnEVivdKqsMtQ50tad/SJ++2aMGKHbPr+Lz5nYYFomR
N7A8gjtjcujYLNNL4YkR5AqrtxFMK0JJKS+sScelaHLuMwLkZ9XOGqNaFmsI4Hbx/jK+Fid3ViAt
6qPUDFAyYxlBYVJAaroD/B9SeF0v+5wyjnLkVCiMycnx7/P9+L4G7mCwO6NwcDglyDK0oUVQTVgT
K+2EedSB84TsFXrSPVgYg9f8/PEKsY9m7sybXM07eMCBLDFogcfNFluDva4veKWf+kfYufu1CeCi
GgyS1JerbO5YiSFIIi1mbLjtoA6NgbbhjYWMxHBkbOJ8rmxEJrRW8YJex9ANCHq0rwvkkR4k1ExZ
tsvHHj6iZvcLEiC8msnKhFHtoXGU8XNZx6x7xsD33cJ8I2Ifmv4VRsTZZoMyMUfd7X3mKh99wZkp
RiVjuSvX1+mvL0E/H0je6GF3v76wT3QOg4rbwSkElU3gY/eg97+ZkODyom2lQkIzpoIoA+wXSN7u
Ieq3VGLP6zqv7QcbsrtWPSW8SritU8+Qj+MBUDzidnSE3qIO9qKSoc5wIHxaHDBIBggEQCUAx9BZ
TaTBdl2yfIQoXBTOjSc4RncG+ziPoJfC675HvAGlwylqUoyTTvZ7KLgHJ3/ZjSaEIgfGUAFHR7Jk
j+4u2lS3/IRgIc+wkA+CtaBBYlbAjxWyR3IO4fUeSJOGD5MTaKp9jGSQUeFkdkV+JWzaLgEF+OxK
CfGMGD7uNCzDxvn4ArOZHJxMkGduYTs8zyEBouV6xlYvh+U00lDvKoEU7dE4MpfewcZIEHtsqQ5K
yk2YCbgsQ3Si9sTQPELlmEAFGqM47634yaQcNjb4e0UFN3nGFza3xTnDf8TfL5ljM7hUPM1Jy6Sz
bb7MySp8esVGT9CuCoe+8+fZdA6fV3CAMaSP9whO0nsIBxHiiDpu4xf8JDl4x3cgCKL6QJgrx4yU
N/QQPjzoTuSMSM+d1oOmg0k0Y4UtdVDaVO6djI2v6uY+H+kdpRElrAfw1uLTVmZ6iH8ooKXmXaFE
MeILhCPJO1YX19GNAa9oblb2lyjllxTUwRMub5mdnk49Ydw5hecER5Kc9WBP3ZK8e13fGn6eONtq
RpMqhDlYDQK3x8bRPU0UBuEE+vaH+LIC4AsF4N51D8wrzVEHqGXv733I9Xuw0AqiQs0MWhhLn+zN
ESQgu/DmakuSuulACbILDukdvSNMDdRjCIDHmRJQ6CDt8IXtBRSjkDyN9qesmO5fenJL/uWNrmKP
rnynoFtYNjysqqA39pinnSfl5J3KhGUuT+TFO4M8eyKp8XV4pCbud6QCcTsUwUzD/PFXgbD598kl
/8GMZRfHa5jMDGReQjH0+zZulPeDebrnVfZwVTDt/uCc7R24Nf8fH9OV4KnjMWpxYnzHIhSpkI83
OuUPMDaWnAqKGu/73R/8k5W/Xc5/P+fbqXTUlYP8zvmcp8/UYfZeQCtmZxcbjhkZHnnzoHYr9gIy
6x2cBPdjeBdh4VNnLvdjK/pJX/Hr/n2rDBjyMkkV9hMG1hO/31/5dd2/pKsO8SSALp8RAiSa25WP
EdzM6mEdGu7GkFYGeWD9oIn5E0vm0f73o78VJS+1JRFFV67gP3QSWHJao2tyRJRKOh7MypzJCJmk
UC72zhTWD0RHRijeZV42Pz397l9wmd++yrcKRXpa9cs8GleUF9SveL0OjRrtO5qDgu3kgM3kOQUY
uOxa5vdThrSLMzZMbMJ4T/pw04cc02zS65cDxitIc8XuiMQViwuZgramuCQwFFZXJ4GCgB+LuSSh
I14zv6LbY5pOyV/6RWZwpkEQtJfP2bwYFlMD1c8tecTN8r5UbbOfNeHRJeP5PWwJUuWG7PaNc8Kb
RHcVnVxpv/MK4TWyjbYHRy48c0wA7oOqrgsTXu1TWbBZMYm5ob0iRbqyG4axsNuUpbZBCYIpQnSn
GMMLfW93/B9esb9tLf993N+g+n2rS9XqwEo7fpL/MFgzwR6oFNzC/tY9x0J7NcfOx/v3x5p/KX0Z
0BgqLzUeOzAafl/gWttYKCtxF3x+YVLi6NT2DGPEA2lwdx93EvPjuiDaI5Q3aq8lnHEGfVsaWn1r
TA65xVl/zG4RfIL4gL9OG957jDc39MtMfOitQIGElotRGz31nYQSyLkRVrH9/OmjQilPPbJyDbsh
3JgTGYIaxd/T1rqxdHC7i5wQhDNEr6b/QlxiiDZ0zMOpToTSkZZEAvO/78afskvxzrGLW4YuYf/4
fXKllvnVussy5mF96HUZ/hmfLzFEY4Jfz6QYs4uaMbDklS5cg8/nhGkK7q49Nv+d1Vdcc3n2T0NI
3lAHQS5OUxkitJ5SNqljaWxOMCEP8tqHaOscMDOHJaLilqHdHHWMyLjJJ7pBV1twfA3UpPRW8+LL
TCxydGLGtApyoH9f7l+OM3Y0cWqQEKWo9AK/P3ypIwkIvLxmLWXR2a9mORj3oWc8BUxyIAzwY62e
GF+/XaX2JYLdywSm6kHuaW9Pe8f6I6ksknIdmfZu5V6fofGTTsoQO/7vGzBdCj5IGk2KwWzg29Zz
vxyO9bt9XMTWMxSW+eEvQpEy3qNFgGdJw3FhfEJeJq8NEyJ4ONXWXMKupTAt4FuQwI3hAUz0Nulu
zOU1udFQIF8qprc11G7GikpwQAEygJH7clW8l93Htku+LapTG2ZnmAVYoQoDIdSf2EKIDKYcEAFg
zusktx/BXfXPzZYrBn43SGES//h25Dzq/Gl2iytMQNyn91nz+SuJtcHearNPZDgH8X1KkOrn3oN/
ji+iA0StfOyhV58m0uIdd/sYeWVtYAjesnQJzz36ZnAKuv4BTiF4IyMC+OHF0f7cRn7/0t8Oq671
rK3V43LBBO8JotzMxCgFDgwSp3y5htIQG7S00/NYSTCIFlwJ8LTjtkJiOP9/pJ1Xk/JYlq5/ERFy
yNwi4REuSdLcEGnlkISEDPDr59lZJ7pJJQdFdM1MT3V3VXwbbb/XetfzdraXOQ6jyoe/PtP5iI9m
xZe1TEhR56/YbrIRRxijvKtLwmHGZyxKUEmAIdkm9HB/Rfxsd3+mGyBgwKbif7TGijhlmd856ceU
SiP5+URlS+8yPo3r14z324tF1Dhxcp9KGqplHpJggNrfZKIw99m6vjCnnVbTkiPRHFNv8Z66AeV3
Vr+sqcGljKZ4v6wx1h7XS+JaFImgZn8mMtvvvBVbMAmH9XkWUr6AHCdixrnWmNBg9Xqa78i7FGLX
q0fn92iQPVyoslT6aEKfiOURbZJGMIspjzbENaC7IexEnSAIjqW65LmbM4/n9/up6fokcraSftVP
jQuhV6eBvEtZll0oid/FIB8cJ+hdFREQCEY6NQh8FIo/KjPBKlDSdnBM57zUZ+lGmqFC1inM1hBM
UVKGSBoTrZxiDgeXR5Hk7LQecz/bxL1xbVwsS2r7kwMJ77mCVtHgwiJjC7PrQDIvjAHxWiqge9mg
cBMXV782FZH591pLfpvktgWum0WtNFZH55KUctrJ0jlecZsj25U2Ofc3JNeR11GGTCWXy80G3RiF
fg8bSh/6+we0LyNSGSRj+P8PmJ/jtALGBeVuvPgBaMBUPI5l10QgNxN6aWPsD4O1biv9YuONjOfn
GhtHBddtp5gTJwTLBy9vK+OL86n0SGISsSV+grSUP4j4R5sWQhYXlkaXQ22zVKB9FmW7VmMfU6Q0
8w6xsZ8bIGVLNKrRKNoaz8chy4ATD7APBRGdSbYJR9g96C0z9OdJcq/5Rp+fleqS4fZF8xS88+jc
asd5DJfDt2vJ3e0dv54GtRNQzPNsvV/G5Zv1vNtmXxrlQJ3hRerHoAaJI4vyeWElQ8Zhk3xTR4yv
OIzR9LkYFQ8x9Tv6Qs8FqLQybczp5b1jfpZfMpgcprP4PuoK929PjFJCNBZtu1N9wYOrZwfv4/6a
vJE95X121eGNozJI/VhVT3Q4aCugh5/mloo2zeFWxQ/Xex7XCmqJjva/bLZxcdWNytP3R5otBvW3
8CzuSWF/1yHuAx+yyzUNdnVfVXttzd64GQBNQEMqSijxn2ls1bJWyoGVV/u5iuRrWZW9HKX11kRz
aCKEVHsM9hmGN2kki2CbqM/9JOiMjriz0VYS9TsEPLN5uIS1VzjBazKGaUuZtTeJwApwWdhwP8Pa
szB6KVhZ2/+0ngKtdxHZxb058PBXofoIHeQL/9wJP8JuhlIsJInytN/snSNpMYov5xEAGBs5NBc7
N7drY1g/E07GCK6cxS8ZBL7asV7iBwMVOBpOkuoakvxqVrtqyRUjLUcl+neHwzOi6qwvPZ8HEDne
6tmZWI7Qo+17u+fsRfXGcdZHYC9jQMDdh7iR3ksGPk+aoe/Cxka+DQUwdE+L0xzPa9xi1hZn2KNx
sv2V0TY41h8dL9FsNjyD+wsiXv7y+2JpRVJ0zi9eOI+/yeRujIVCughOHoOAEc23uRNJCr6vGgjE
8Ic0gVOwRPIzoOBN5tA1Ft0PKnjDDbc723/PnuuPMHZ2aB4FpffsZOAcCsoFdw/kDz+obOPRQm/M
TqJk7R+1JWlC6Huz2iJlB7rhsignpw+UMmQ+BOv3kTlqyw/VgF/VewtAGD9SdelB1JxdBDquYEc9
oWhvu3KbbV3TWC54/ICt9UKgwnznca08IszsvKhLnNPIbro6VKVvYsvUF+urlFjfx2l2WNaBncFn
1LbdEdxjpG5wME/PvISOxHqwf0Arkz6WjwYKqeOKJ9hPEtYfqE8+i34iT80XFVeLpHd8pKZ3fFoL
U9HjwCRyRdjdIPiM6M4tlgT0o2mNpJJ98m03AUMy0VYWI0JpqF1tfIpDJ0irk0U6JHlKGGiRzQAD
WHOjb4gkMXHw0Um41DGpbWKjVJcarxoADrhy5FwDclGJCOdOd9hy1s/VuXd6Jzvae4PNQmAfspZL
mnsHdwS+zVAUuE32w4P9ouPK/Xnov2ijt+PgJajR/BVU4wQsnYD5UG0TWIAkLXWgLeHwyMxAhawN
jmQtVaTrBkTBx2ixX4Wv8YCc+sJ63G8l/laAolo4gAa2ePvv+8AHCUs4JwoNsneuVg+Jq68JPX6w
phIcGCfVuEtxNQhK/Irty4df9XaEzV0I3Xu8520PfBZ5RZj9Dz7r8zn7VuhJwpd4oIlw5X54fiJ+
6QSbjhtuISQusZNC9CXrArQ4JA/77G2O42+MsLZl7+GyxXCNEMiQKonH3SLQ8I6pCcD3uWZBoynf
EzLbYqqKyof726veNk0bgUV1b0p1eonCufdNnRMhciYSEZNXauiWGgH/rdXrEuXeKm/R2puGXKfI
swJFQ29ZUGyFaHXzU0vgJPAJjL7qZh8VbAC361YTeR6MBVLocQ9f5ojWwXy4oO9Yc0iS0SdkzI0/
edyteYAFvBpG9z8NCVPzZsIzUpORphqaaYFYbN5MTt2Or1iyT1W5hp0t3BCNWDah5Qn0gPWzNTPG
+xSsI8johe5KE+GXQ60Es9l3oAH2uGYPAireiU1h7/6BHDzb5uMcYZ60Vlz1YceStiirQQ8Dtiee
s5VrXfSHAqo8PKHeZ++iJlW4tqy5j+k9oWmGf4+wf6p84STseKMO4CeOLiqDPmWYLdm5Zy2CdecZ
2U6a28gguTs/CqvQGFdOwlROhMftuISWigc8wPbTTBOmoQXaCELPasoyYLaQvNwPfTC9AhhHgq/f
daRhOD5/74b6Vnvcv1wcmqRUYZg9IoGErdx91icJbEyOlNwJkSlSlvmmrw5IKQ4PexiyAoCXTxEz
PAirH8JwFHYSJsH+BTqwc3rfOcRuH6QP7UN/Dj6JITDmwRixP8zIYOVTxIzn+6oiqPoSUcvA3beD
8JPXodG3HsPLGDo85NLB/j1/l0IHVUkwDJDYqPNj3UOapTKflE39LAHC4gGPUqjon9bhNtlyJ5MA
Xx1xFTI/Qgq+yaKQszvwx1GBy+LfkNCd5evjuEuGZYcoH5z+kJ0J+c807xOpmat5jwdZOkYcNvCc
RwzWqOCSqciqR1QjjEPyeyv4s9QeUCLGnOXjILdCEqIa9ol9hPwVtZ/pgmwJMs56bEwOa1Iom6jq
mR8RoqU1DJTBMraTB4SoPsGz/QDP3KnnmjPDtVz+ubzfeaxJSVGdiATu3Hu7UOqvxv3kLX+jM/lf
QDybDnXvLyAeX6PIVgl8ToohEiQbZQf3fnaghzmiQVsZBYvQTeExhH1Bsw6/1OXlhVfig44ES1gN
nD6SWTKO1sLuqiv/rHIdOyFiglPBXlUJKTwSd7PG5jxwpN7LZVWDiVLQMkQLBXzWyCNV96q/n5+s
MVc+g65ZIpPQ55Hch6XJT0tbMtk/z4hf9/zGYm7c83Mz0/xDdfHneOhwkegs2JFZkVTL9r1vbxu8
yc+EKVMTDQpMW6H3J6eAJ9qrNRB/QfgnaOqXgTnZELkcX9bKg/FqLpD8c1IdST9m7omSAMKXCK8Y
Bm76vdgFtDM+D0oEQqImRsQpDcpYBffWYPeTt6K0T0faiz0UntLTuXiG9CI66i1ZY8g4fHsi4bub
aiPlXSfl1Ray/5s8QEULOI7kkGHJyBsbhVSK1ukkHakCkIK3bLKJ8IHI3GRRPOx0O4X9wMe5FEXO
veXZ71fByKLoES3N0+Xz/mb7N8SI2y3xRX4OaTMFS8zfN0F+RhEWp/2O3CTbHKQPmzRp8i5insua
in8MHh2eDLtlXQ/l72DZ9XgxTEQJ5wOyA8VWPwlkHIh+bu7/MPkvXvf3L/t5tF/pa+MsPJhyle7c
zlQgTwqIOmOChlyoVxfn/BaPpK6I9ahPRyA51WCf9TP8jIkZWGByqNoIHcgX0Re/33sFdUEUDqQC
MDC1R/rWJy8h9y+pgDuY8DPSLwOS6QI2BtV++Jc9Bv6E+Ddqs7ONqq2eRYldgCggj+siA5+BVA4R
EXGhSRey63u98+xInex+kpI8UR9BKfGuIiDZWfqP/tBwWFwlUAKQmsE7/4ZIUAq8edPZpDyHkIRR
A/5oLC+wwV5EoEg0EepLNA/IeVC4ijDR/f79CZX/Xpe/Bv7nHnzVvbva6HKHiHduOSlA5vtEBTkJ
n81VNDphHJe58WMyMlbnj/03l1vHI3N5Hpef1pLijVZ1uSGO9OavUUQVF+uByH7Tvz6sL9G+S1DL
zTlXV0qnb35fZqWCY0rdRxgxQVGCxljlwE5JLq5OH50HsjDcw77Mzx3iSGttzE2wZ6VD0I7/DCl1
IZSv2ns1tCb7OcbCM469YAbwnMriuuc/AaGAJQQMM5nP2arL8XmsjbwF9GC3+xY948JBAf45Gcl8
r+f8UCaC4/D+KIjVdfXZaLh/kraWIgCWUrfpDHkIO/L5bCWqW3BrZWZvuUl7my52Jpev+y01x7vZ
VLex41hyee5kaqy6nXxMEazMpehkx3i56RN5T53/0AMxDczwYF++iy9RBdxPKaoEI4+xnmGLf0/d
9Sx/rQoBIaccTQ2d+7+xpTe6DWW7nNdpeAkPqptuqfFE3s+DhcJcgjItrzy5cXv+0xmN2IQvdXa7
KqGl8ttbX8YVtokmoc98K40Itf27r2qGYr1akr0ipeNJB2zldwQyvGR3C2qc5LaHvXi335lPXRGT
uVrUvq9R9FUzn0zT7rInfp++kWfslcG/+6TGBX0nJWrgxTTDqymvetJhkAJ9mgMlI4dxv6mm+u7P
UDXuD1ZhmFUsPkmzJTd4JQDB0/ZAbTq3M6AXj/7XcVTDkXm63+7NuQiBWESFNQH6+t2TZZjlWhlG
qmtxPUbhiT2a3CvezpvwkUDQ/bZ+QmF/hk24kJu6Jp4+jZiDIdX7gxz5KoZO/XgUXWiuZ8HDyWKb
UFC9QMbastSab6x/upXHFToZSjtNqfF95rFOrNgMVXcf22hkyGeYPchDVd8ExL6bHhekpFra1G7O
zqs2Gysh0XenotJoUyUYqDgaJZk8qeIxZ65yGGCTJ6OfJ4QX4YXckygXfob8FcAHixwl7Hcwxomm
Jk8BKiA6vRr/l/0oJzNIyXjVj6jIPPWFDXUxDb2JFcwrpE0I87jXXXho6S7PQUuYqcMdz8yerw46
n/eH8caU6bKhg79EgKNQtvJ7ysTGJT5bvsELc+FDsHcvpJXhMET2eYQg4X5bTWGRGL9fjTX68pic
o6RKTMU98zTYO4dPCd3fW3W20ZHJR2pY77cnZmBjhv5qrrmxXHZWVnR0xdUfsVvzAEs8URyQnAii
tnxZW0uNvaU8ehdND2jJPNhAAYSx2Se8blS2pBrvf1TbgDW2Fvmsn5RuRlM1NJnSLtDU93kDSB/d
t0PW0tatNU4PYh6pIFQi29QYMDPwumboqXCHgIhGo3pIZsMOZtlSYIDaqvVunfa/WmuM1yFJj0o3
6Cpu/kxsWUQqFsTbCef2jWgmvHmq3tJ/0x8O08MI4aLSI7aTbuRJBC+WWA96SuqU7vd2M8f3/6bs
f3ugMbKaV0VhlvCbQIlQ2Iq99GCx2Jx6y4z6GwKdbyS6WpoUn/l32v63ycYIK3VQJWFGk3pMrw8G
C48Px4z+ufhOx4IO1NKe+PPutSd2wOvztw7NNN0xyBRV9AUVej9I7a8a+ZJIX7KV/wBR7jfa5FH+
069dBYWQbEhwOZTfjdbBOS9LOVdgMYKfRAe9RQYOadqBYA97MCQIVFPYsEA1ohKcoEiSKGoA1++E
ptezSV04vrsXSk9MOuB1HIb3f6B8cxTwCBNmpLx1m/E84xipiXw4sjEiz7k42VcHsuWSKLBTDUUR
hwfD2m5p88YNrytdtdkY+UhVVFk90yZpBcenqreYIi3Bt1iwye63Zd7+Pgs5koz4FLHn7wE4l7ns
+1XGYkOHThkzrh/EVnh+2uUEj/FZ3YfmjI3jftnB62mDbe4bAvtuQO69v5vkLyfidxV1HRUKpbez
OjjDB9E3Yncg9HjGlQJwWC//RrVM/gMIKuo4aMmkQWRepqzbCkvFzgqFQjku1tUQjpDgYBlLZMCm
TRLXXKh29SrB7BgdkWR0ZvE7bCWSTS+52/n0qIqp/d4BVf39frm1vSo4baHEpUJSb+54eq4YpzKX
xBBUYggGyYgKNvxF7jfTTGT/zP/rdsTwXC+6Q6F6lXFR3Od39111Npv1evhE1CcbPFBO0NZa21c1
djG1VBSvijFKPTm7STR9j/peH2ApoeeIQkVRokeWYh4pFBu0nVetX9qY1GGhGpV8ZnsR8OgjFKN4
9L4Z4lci228JX1zYq7bvbQaI/vRuY0tT60LpHg+a4sbIfSvfIfWHsrCGTI5ODtcV+H6E3OwNIVPn
yZ/v4dNDKIaNgUxElHP9y8FurDWz1Dm2K7oAwB72Yh4ZNRS/89j+IDjNVY9InznIKdqKnu63rNza
Ua6nmZgYV9MsTfVUOyQMPIWllCG9d+D3o4X1emuu6o6gr+eEE/cUo33+24FvhguNSEs0f88gyIvd
ar8st9pEVEDR6SI2Iz0fZ/GmoJirbjuzb70TcLT8zyLWGm/yUvUM5RTR8ulZkFLOEBA7UPDOgMhB
S+9W4We858XS97ixf6N5QhlDWfNcm5j43cyLT62PVZFysrNHFUzklKLnbchWd+zleLh3QKfGdtV7
ApWDxIqINfsV1q3+Gl2CcyY2zwZJp56+LnZnlcxPFPfnQxNVTDrGSGeBOU+noBZGHgopx6qaGHb3
TNXDhcIRyh0mHnUar/tVQCKlnhiIZf1hBo1HVPvm27dkmBOgA6lJhHxcTQp8gLIH/b0eAcm+P3fk
W/eC615sHtFxGcVySC9qQ7hZIPx1BE6bdUH6AKUm6zZvR/eozMfmXURFBCZDbYB4ojYCPsEp1wLt
dFbcywzAFgHJAZahQAIO8+Mywbinemn5SLH07jXYnCod7RxLXfbh6TPA5X5EteMJWURgU2KD2ypO
cJQWDj9bWr3Vtdef2ejaqpLrS6rxmeHyPBcR4tOshv1DFt6GATHOBscHaH8thRC3DoHrRkXfX+0F
+4uJXjekUQAmVIUjwUXJVY7a7pOKGKN7Xdo42oJACmM9p0uxEclfJBtrLPp1vLTsC8l32GGFjXcm
DGRySP+yXxvnXFmYldLd/zSNXas8OwwW6yG2zcV6MvpsSRLdCvLgHoqBkOD1AbVoDGKWykdd8+p/
rgoXnkfa23kuhhEyPDEJIrnVsPUNfXMQrxptDGKWXI6H9FKIa6m6OLElcZCPqSBv+7ibg3jVTmMQ
4xhloSw+DmSjXSxFlZrwHBMB5pYxa2upMWbdaicXR5+W8BnhvbMnY9px8Rpnftxv6eZSv/qkxkVE
1dMiyETXnSlWNEbB13FcDYOWz2kbn8bN46TUinHZ//Qb30L+pY8mdXZCcHL/Y9raaVwp8HHK5Sgr
xfhQ2s5Fjn2STbmtirmtGfH3r/YMIz/WOy+lmbJvYdkGR5pqll2/TZF/K7Z9vZZ+9pSrdrxuoEop
JSO8QavFcaVOvX53sutVw+Q1WNzvuda2Glt+dAwwQ+CG6IbYAanTkK4T9rFYb7mdzb9sq7FHeJ2d
HOXdn/7rQHmPJ7zp0DHEcKNZwS2NiZXyZ+MVnhYoY8nP6o05UZ/MIKwrT3GPZJuQ+q+MURf/zcN3
PUPc85HbCqzhljbFfL7XZmOCaEF8Omqh/8873v+ssAgAjOdIS+Vj9wEkfCBK+i2nXrW0e3PX+O+3
GuLvX02YsjSlfaHzreK1ul8UPW2jUU6BurFtJxTT4c4XGo3pUp93lhUf+MKMOl9rTloZrxLe/3xV
W6XAzaNT60oQISnRoICq0ZtxpAW1WXVkF+kXvuonR9mqxbg72i2TEWGPHVou6hjWGZCmgxt8VBC2
W/pVu/G15Fskkc8kFvGT87zq10Tdx53OWZZ/MqzlpLuAPsTuQpn0ZCfAZBTDtbR4q391mVy+bIJs
NJvHqHbMLSNNapmlf+HFnSxCSDTEEF69hdHS1q0T4LqpxuFZd9Xq4HmV7B4n4rPwZeCTyv9lwly3
Irr4qguVyArMKuKDCN9/G1NBm4SnhkQ0HLVtzzffd9dtNQ7PolPWOvvZT+cN5AdYokMEEUhMyCeP
QiarMdzPxVOb0skf8VnL4Ikeay6O6/YbZ6qVq/IpufCt4hjC9HIjvvaEVJOvFdKlti1O7Jd/2lMt
Cpl0of9QGvtpdTkf471UyqQrCi7N6K5RhJ3sHCAVEaHWctm25hoTZt8J/KJzOcqwz7sLIpUQy8V+
I8RxvnOu0ZwcP2S74nQv2ddrRyzMlh6+tdHpV1/cmE1p4muHrpnL7isigQGHBwcwXH0c4VoaunV6
XDfUmErnXRCWqca3oldBpQSReOUvFHCAIQovIBRI3Nva/Imm3RvOxvS5JHIQ7c8MJ0bEM+GVTQk8
wi798YyOEa22B5vHgnlcD00HibyBLQiFETX6TrwnjIl4GQZLxFbozlpPtraxb9zkOsZpp3V29IfQ
moRLahJ/pjY8HbuEHtzS+2IY7/VE4+zOYjOulDOtyQ/IRVBXe31Iv8Anzoy3MhX939LizX33amI1
zpo0q8HYVbSYD6YAUxjy4bK7oj6319JQS0c23/TpKTzqHTHImK5RPzYWVy5RInl2uijEsQNraa+l
K9XGgV2UsbW7iBVT46ZEwNMJndLVWDiHOelXgidtLTaFcT/hxqul0yx5vRTquVMahYwsjoD4ODSJ
WygYkOB6iNPKboTLL84p5QxpmpDnDEHSM2PbfsbNbN31z2jsVhc51aM0pKOpHSKoj5p/hp/0424k
C0Jw29nzM253puxPiuf6nNOrs6cGfHViYTUg/PKibY3WFeosbignasIgMrFTqlOROfQHFsctiBJ8
Ud/kb5DGGfLXtshvk63wZygau9jOUwIv1xl8sWrhn3G576DBMEbgnHGjlQUgVyAukWb9b20jSNR+
ilRUtbGGo5OV7+NzJvOwQJoYI0/zl8nmKGItGHx3XMTDmHH7qHVRoLTHzm5dxfWuhA+qTkZHaorj
/GLv+UUUiU/XIAqhEU/nEX6lAgDuv2FThc4Y4djw/nK7fQXpql0Mhalv1fTGPlmfKfbv1iHnxqCz
QBVbcjlGEoglWuWk82zNdMDOhdRef7cAuki0tC1xfDNSCej3Pz+h0fGqnwVRoPMTKtYfKeq5+Ukp
vLZBB8eCN+cC6Ba/S1LbFvqzsP8sgauGG3toUaiBVud0ubzI5OHZc+UPECPUhYlqqXATLi+KrZ3s
4+r8ehmHu8FuufvEJFShf8B4L0+YpbE7hYD8H5KRtlHGBpZuyaiYUKMz78wTlVj9zlFxSlme1jAU
K5eaXeUdhIQ0pXo/5UIJmd0BmgLnl5MTuCma2+i5GoqHkOeImkyZcIo0LjkzqZCUxuJylrMfwb+f
aFQdz3YjDlDuhxdS+1jRfylgkMRrw8SelWu/jQ8noQXI3hgD4nzp4d9ifXYw+jDnhXt8gOa1KAFW
/VjxgIDbpFP+1hrjRn4gJcPWbEeqYXJ/0t18wxNzM0zh6qCYemOrq+qLdvQrUxICGSggLuxkNngR
NYLM0XIzurmuBPEaSI1C6Vljgp/8Ii2ivSFxfuFjYyvPoqvvf8/Nh59+1UZjBvtq6kt58dNGMTth
FL8WsTCfATFwcOs8+nPZTj9FpgY36XVb8/+f7vzvJzbm8dk8W8ah+mk+Gh3gGRxxl4mehSlW6y55
83j+76c2X+5VWKdK16MtUmEjNDKOqNw6TGVSn9mCZEr7vnzrAmLIJsI4cOWy1pSLn6NTfLx0M4kX
Jq+UCrCIiMKYHxf3c3V/HMUwNfeDq5aa8m+yJV2vNGlJglsibnDHWT1q68G2Rhr3m9yKugHgJNGB
QiOQjCQnGbY1cvMycf0polOvTvc6yjVNIRPOSwtPtX4ELBXza/h6YxH9+F/W2HVrjfWcmxUDZ9Fx
/+gelDFuB0/3x+ZmVvC6jcZLKpD25+ASHMU0uDhs0wwRbhTjwCb3m5Phb71h33i66SRcVFPH5gPh
euN1c9S4iuzUg+R68OsszKPAZIgKmdaWxPJsTLtfDTV2qPJ8Ou/8Mw2dBv9sGrz7ye20PonaPqix
S6lhrEpZwihVjvikoH+YYig6y4dtQbe2D2rsR0mk+Z63FyuWiSeOQPgWTrloS4/fEiRed9zPtnw1
yQ9JZRxD9WfanSBkwpcm/6ZxlrY+glq67ucWddVSR62Iq4mu45bMF3l9z92vMZZobenG7vDrkxrr
FryceNgxF85E7Du2Mj6AaG0bn1u7A62wiys4rEh/7IT3cRKrl3DP7sBNrxqLrQ4DA0KjOPe2Hxk3
NvBfrTXmnabszsfEjCTCMLg69mGn8MxIRv5IcSiLc1r2iRsP41+tNSbfMQm1oOvzbaLQcofFKiRs
eF6CjN+27bX1oy6mzdW0qPdqEnY92hITXQTODzyRLn2CZ55zemn5MLGJ/tkmFCzGpC5yXyqVfjeW
VWlQ+N1AXGTiOZ4IA5H6gKwAHouSZ7xNei0N3pyLVw02HmOnSMaypfJBY6zEyAkJKeTNVfQIc849
THENp6QRKlr7Kri5gVy13Nh6D1aVy0UY/ozhOCCYZaz2yAfavlD8Mfd6tLHxhpYahOnFk8CQCIy1
P22bIOIPuNdAY+YD3zD1UKEHhfrkMFW47ree9De3pqu+asx301cuXpHQxomSZNFOhtmUSXKh7WNa
pkMzEFR1PSWLawYFgB5cc9g9OKC3nbrKjTgmSvb/zPJm+MeI0mp/rvmcaIuEPs5QmveCtRBY6Bvq
3TlMAoQIwdKf+vPDt0nF1X4kat8lPKz+3fxvxoW0464TEP6ScMrDe+o06r7zquMNhj8f4hJwtMu9
q1H8TbXfoG1qtsycppAx2YUn9SwxNVVgypjNznGj/592yquubmwo533XPMYVbYidklIXCqylZ3KN
hMNbuvL2esbIRdcoOVF+HjBX+2S1Y0Aj0RJIE3aR3TKwzYE08vv3R+z2ev5vM43D09gF1i7qdC6E
UEQz0HKV0f0Wbl85oCJCPYXZpDS9iZSzbpqZqtMEcoeafI04o+Wct3XbI7lZn2hCF0WVwqvHICKk
UET1e7+X4uJ8SLxO5RaYiATjQ+YGPPLDmZZOTwp2tnaMOKfrlIdBeBA0mDBxLzgLZv0deB2iFHCc
sN9W5xHcAjwbIBEPqShfRdmPK/ljgs9jMvBWQIsmxwH2Q+LwQs2GP+crCZkotnH6wTRzR+m92vPj
XgcWygEiWQnOYYvM7Rj0ray3I0KHuUk99rGf9kcS6xFKCp5GOvUTNraeNQU2esvUxa6qubOKzlFF
9Sb5VkFn/N05Mc/F0/5gVi5cAfs56ztbYODTKSzOcIYNCYJJ5sAA/ehAgVWA+RkYrEkxc1E1gTPv
Pdf2tIM1NsakzlbtsStTQ9ubTuEV2Su1N/3cTrfOFDUtf/J0us2dKWZsvefp9vl5Oj0Nns92gk9v
t+ca/Ndpz3WfXf51GONCMACVYK9xEkZo+GNW5FyGxmuNu8asD4CnBx7l0OvZvT7l3ty7nnA+76Mp
WA6fxlg3LYfQ3mz4I73lDong2rb6Rr8//vjwAOySUkD4+lFM5GHpwGjG3jz7OOAnYvWhj3L7RZAK
VhsQb38ubnP9+XHMvyFe+Xbpz+f26IHaph8AccIjEF8D4P8JiJGpNxC917JU/oYlfsZI+PhpMJng
5f4eo6KwkrTaWUzgge6ePtKtt7Y+6rcdOU6tD417Fq8JtcH1tDEB4SSJwDgLy8kzhQwcY5g+5M4n
TEVqSHYryKLPh41KVb4IVYPbcBTbfc/4K6/BkSJsS9nD8OJ2OvOQq9FhE6N5ZBBIVeDgIvDWvaGo
gQw21vAMBybFCIva/FO/pL9eiq0MmIEgG5KfEwSFM3kqaYnEM8fiVyLkRvANrIwZ9PZIRMNJMsQ5
scWeVf4rfMYcz+jKMnjLLtXxf0LQnrY7a1JR8szQhheMyL+zb3VxABSWO/pKJL0NkX15NCB6IOpK
Hg6L06e+vcyidbnt4MULYWBVpUz2mOU9k+HT4Nq1vjyH2Rjbwc90W3wQ4N33NKZz3lNW2tDA5Qzr
Voen04s0jjCrBDeOJu3TSvsFhHiypNPkXTjNAO1+kSlbT2fA00EwYvoV9YypvrXMUblWsS95sp7S
Vywww4VCVO8Rz8Rx1xUey+YogKVzHhen/u7ZX59gVWxzpJrDAy7W/iR3laOdvKaLoyIorqdX+TTK
X+VHP++ZIvlCvfujjBUZjmy8i8+bHJQlxtstp8ffOLTofV0GAyMjpbTM5n23xGaq8A6le4CGgQMy
0I+NTAjUBQfSV2phfCJ9wAzCLTwYntuieNrfLe13843lEsTq0T9laekqlCHC/9jIASJBEtZwMFfK
t04t4aJLQnUuvxYw6r0NxBMXYIC26bqUzU+ssEda5jiAMKAoTnceBk6lDXZH21TsPbvUCzgpCm/e
k2fptWiro/4p8/111W10XuO0kmu5VAhrlaiXyAIH/cuM8pNlB2yL1wfy5C+OLpz80W6y30CqAgOD
W+lst7Amwct+bq1iFNcoD6iXPzoiJ6yPggeTKx2VhfxLPEpzR86Z0yCyPndrrF8FjYvoecuu9ff+
yR1Fg54ukACqAqHi96aFsDk2z/EBc4MH7LdBEFF6OE0+rcFhkbmF0u+si2ky8mbyqpyZITHPboRu
QJlGi/BRXt7fQv/uB40f05iR3X1lqtWRH8NeORJ34Gp8eIng2YaLyDVczcIoib8sfHoQL5cppITC
2eHVq8/lsdW2PUl/LqXi5wjZBpcRKLRNhZplBLUlY2dJUFGGobY64BOkTMqtJo2zPazP9E2x5kTo
rFGJnY8/UyAfuuax54sMIwSk2M7m++Vldhkb08z10WmvuiMD4e1uEgJH2v64V8RzqpRiuDf+Q/QY
uPK6mITzEIE/dtm7h/02mIGGmuTbcpbPDxgxCT6qvvC/dzNrXXK3WUWu5+bT3UikbrHF8u0IItYM
mC8eROZov/aWJj/+QV5dhv5WsOCgE63COfy8GUZM+eQEoAC/2KkyzSSiVvuJ9t72lPpbl9joycb1
RT+X3dy0QmYZcEBw2YAn3OgRSYq4g/nzDGvGzgSNGPCylgn+s4v9Wqi/m24G8LF+oUatS9PKKpgf
EEYUig3ADc3mNF3HxrTYQIoaH+cqUy6blBADpjEIKTuhbmDsgXiblnqvmp3hziknYYszpkYeXDfO
Zk8ayad4mR978dKYZNghxst0aU06kxIy0hx76cDJ1zE0P9B2JYA/ZsfA2lbzfCIsf874jvckDm24
H1w/MVQcm6NY6YdcYNfBInk9XCb4ZC0E4OT+QvspKWl2CuWMchfMsozRTSMobxwux0vZoVPAnzJT
jYU3ZydzMzd8KLBBeo1W8aQTYBwljaXnHObPW7YxFzr2TcwcbfCWDdAiA1KKp2rJzbOeWKPQlUil
Qaq5/1P/psgZPwp6u4SlqaKXmneEsjztOxCJOzOwNKKC7zDIYOHn0+EBDpF4G9cUWOIL7lpLY3y/
7b9HVKPtxrQNylILy5K2vXml9KJ1Av6snITLHe8KrJcRyGaTI/xMa1DNJGFEY3XsEsbQ5Ume+gvC
zQKLMs4uD+FcMUcZPrzj40YF9RcvsoeDOiU7xtZ1/0f/iMr+jq0lEewE7aZJjbENsiyUzwljC7+Z
UqaUio3uNHK7cyvlMM2nnnuB65XMEzbQnItiiqtI27ECSe5PFBRDJewZMa9G/iYxeL8Pltqqq0rz
w5Ld8QDyl74Z1I8A1YuDY8l9qMjll8axhtXAC7w1nawuVx3DOUKpSnt13K8+jKRXYe1G+eoeh+B+
Kdn6BbtF/grBFGMTLrxzPM06Pf4PVzjFcrJRgujt0juBeHlP39UX3KWzd2vpl86+60Atj2GHR3b+
VY/MV58wyvSwiErHf5DBDic8FlZwzr3X+KvD5KoGSTI+UgAIilE5jIunyNUA2uIVBAveHGh4R3MR
Dz/iehxh0OeN02ho6ZNMGRy7cy1d77tj3Zwlh1ES2R5Mcuq6MhBLTrbq8ncoCN7bFkcCGqOZJOxW
Y16kumYX+Fn0ie5j/0DcCdfFMh0a1JdPyrk3y9S8150I/tmMoo0eCW+6SR3mi6i/Q82Sfx5eks+Y
+EnQ2+HxG+BQZT1XzmmgjjuDYiBNwo30Sp7el+YxU9I2VLvDYUXBtiJoEMAcJXx6PvxxsC0hd61q
4GlYJuHDrVNXtWXj1uj6vOKAsiMwTvzTlQ5TDrTcy3F7wmhYczVOQn8GiaVCo/7sL/OZ1Ol3hMAg
fWMV8f4542yhCgsVaGLDw1Zkwz0CCzr/FbtPZ03tMiBAb3IwQU+lFLZ9qSgjIltSBtl+C6H2cBDA
ikuAV54Gy0se7eFZYP+k1G6wUtOxVLuwNhRG3exFwC1wbQcl1RlxTA7MF9wfl+pagyJY2/v3kMAW
77H3gC4cl94kfoy/vK8iGFSA/ai1YxfERL1cZF9QZZi2wWuFMx/3tt5hEE0OiyMstemFu97r0cQE
KUnH0YpmDwplekcdOwjcmkcZk8zJ/o+z89qNG03X9RURYA6nRVbOVSqlE0KSZeacefXroRewxy4Z
1p4Fo3sGdlsk//iFNyzDhfQUbbi1e96XH7FMIZD3PjKG1nv32oH7WaPYvxKZQIIG/c3CVLl5hch3
LM7KSkVprdiUZHaszBkqHvEiJqGDc0yP7mQZkxpvlaGRO2O4RqyzUB5/miwMztFZ5Kbp5g2X1vS0
Er3M2vbQ7fxszsOh9mdlPlNvLIyaRQTav3AKwy68WYcjNsRi8Hw8zXP4GwpaNw0GILZOWmDO2ggC
NLmRbSDAKNgDI52tNOoo9TY+ju/VLUInZEGOxKzpw5LXC4nOJT7Bem8YgdfwQ3jC1I/4h+E5Cof2
KWHdsyDO3is/sF+F1/EJlX+upnRWqys+u+Nd4BdeexNFbX6I9tTdUDHRdrxw+GFxfy2DTYSJ1Lsi
IjEv0asnuTbxNLGZQunJBOzBoG3fDVypMVWZiyjdbZDpLzbRPDuPs2bfvA6vyUr/zE/tj+ogvzXS
ivN9fEjwLi+wtZyNgaOn88J0hGdpOkfMz7xl6+9zVCTlZYEgBObvNkvDaWAYBNrsNX0Z5vmP6sKJ
Nz7I80x3hnFmsudPLvO6rvYyX4aoPaaX/srrmYM5b0mYwe+M7/3TpLBfLhnXrnEGzcmPRjFnIP1y
w9yBwbB8p6ShheyEicuAdWEneVMlDNkWx+04VFescBN0Zrhl53qaYykrr5u3tMIw7QR8KM9dbP/g
dMuL2FoYkh3Wdgxh9JMhNpgsJ75yRI7kz9M/qRNso7myVXFS2CfzbCM+clb5J0Odc4rgmnzMTypq
MjNcag71mlFYBDiKtkiLz+IBbKp2SAFt4D+Os7KKumVro0EJ5pAcmLKPuwtsb3mSqAzJ6+pZeq2e
KW/mnEnXgPGWZ768qQe4nUo1m4XAIx6yZ/XYLMwd+xqn1quMO8+xw5BnlyczMbUL1UlFNILbiuQ/
X3mn5iF6bk7EYI8DDEbts7bzM5Fcv6yO5rbfl5v6dbIfyc/+2XrRNFthWM7yU93PQmte+bP+prL2
N9qb+FCf3dwBwJnY/AAgTI/S4/AAbJ+tQh+nRxXztUG+MrODZ+85Is2GcgegkGH6IFznCEWPVJ38
vT7HV31hbOKtQGzToxSSHszFsGuuCGkeLITWkVdkcfyQppZbeHYvlEBOJgt+AUkxsovalj4LRFVv
g7mpL+KueKlO2mPJYD8GJ/UYE5I26+6hTJ3ogdzZPcqL5mgHV428EjEisir/MDxbGNJRuMA/VUb5
19JRh+sXIuZP3NPowTrhOZwHGBWrGM8qmwLI1sR3hTuzLZeEgTg9rB6xD7IhI1PEz/cIhcpOPusW
H5EdP+WrGvDWQIlJmRcLEc/XfpksUru8YDx07rbI+LULAeOcltrOsBo49rfDVnwfOfY5iBfNyl82
yHuWdkaBClrvJmqgX+CgSWcEJ4hlcGUqZ7sQdBkVF2pYW3lnfLrb4ihj9aluJ2Vd9uBNYqdxSZ1h
NxXHA4k3Vm0k5yt1EbxUDyASdrIT0mspjhiUngfc15UXvBDXOtiLw6rbCj+a9ymwIAfDnu2SXDMe
oD9lV6plr/Vrc9Un3xqRqAK3FNGmnBy9jG/eS4YgoTPesoX0KW7Hz3gzflbX9havcpzMcdMyV9W1
Xg6rco+YORWMjh8ueKv4M0JR00e4cDF+Rtf6s+YsLWb+ZwDeIMGBx78JWJIas0pbUl5qIrvnaPxM
XvKD8ZlwIalokc58zTFdZ/x0n9UWY41JFLef9Zoz4nbMTfFRx3MzsWViEMWxUB+qF6hKa7c8dRjP
EqYLEbBldy4KUjMhX5A76k+suO7Y/UAKdsCA7bF6yC/Jor3552Y1bMNPxNWn/rB7iFEIPPbdvOQW
AtfHcX7u93GwUqiDvBm/ZqPCjPhCVtqt9ZWlzxKKES9YyTXrjYwqxyQf+xkAF6QOny0yYMn1PkdZ
Y5VinvEqrmp47eMbnbKtsMHbYa5i8sqztY4IlypW+plc8xsEac44vEoIBZHk8Oz4tRHs2Nrlr8mx
/XSf6tcSbeB4Ez1nEJutT2Yw3Kqqrb2ZeI8IP2Rp3rxbxIXYU+HCdM1O6by/tbqtPlWU4t9rz/Z7
u9Wc9jX5SD4wa2IVi9PUMWMlys79zAh/9JFjPrWf4SZZ+K/ik/qEt4k+dZcZGg6LAM+eq/eBaEh9
Vm75xn0vrtFVWKf78ibd8tyul/FruU9YlJ9M4619bX7Ul/5Vd2c0METkMcSZ+EBv6xx9jHxzfksW
2mQtAvgyc4on/zP+DBaT/aK7HR+nIyY9ZwQT0ZKHmwuiQdb0e73Mezs7BteGX2wzNgt8SmjYD0xK
+2hGaCvxiuy5o9Wt2klXbF4dGVk+iYP7aVoeKxeijbdoqXDns3AERz204H0aR1w8MVLznLpWgBSa
QL31PSuXkjln7cqr8RO930WxUDgrxEUIlzec1P1lTKEUxIWRF17lS//TcnqcPn40TLX/GZnEq9QQ
5/FOWmONRN5h4rDmlsj4dgi5zMfpzsKgXVoTz+59JM7OWEor6K5Lc/fSUkx/SJfeEQMq9vJ2cmhH
smdeLrrJ+RSz+N7BzGs7zKcSvoYHEtK1rDp5BSBrzib09wFK6u+jOZcPwWOK/q786u6to7l59s4T
dLA+eluEatajNIuwPpncfOIbQtvtp7K2mJvsOGyDo0gEh3vrS/OePA2X4ezuy+/8WO797Oi2qWDU
MMWVdKy+vrj8qJ1RZIWV10A5cEKl5TAplMowACaREeQ+T8a8QlNJp2Hi4hYdOGg5/DtRBdJICvhH
pjq9A93vKUuczHTuUkRJH3qSR95hPOo/CaoIjQiMH/KFPG8u1Wu6COYmnTVyoQeqMDeiyOi1+0Qo
mspN+GE85eGiyezilZBY/JQzuzn3D8MbDfQWtkKoTgYCHgNMPIGArZ27Dn2EemUdqO5Hy/4BoaCn
bOfx3OcQZ7nIEZhJdYXR6AEdIMIM08N3wkKuK1lTWEMlDUZxtlaWSkJYSYwqHLxbDvM3oIBjLNs5
mHk0ypf6QlhwJs2ts3SOAZ5JAJSTXfCgvaIG9UIhdd29C/j/XIptukkcrs1b90TUfFIv+Wf/GZ5Z
DS/KVT0rR+UUf7Z7cxte/EvUzsJolT6Gq+QqvFgv7qV68vfCTj6o5+4nMuzeBVPC43DRnL52rB/p
s/fWPstnmJkGguY7f5nQTrt1NQSkCseZfo/garxvALTgjvSkbm/9kl3OhHtOx5WLsYJ5cS//nvS/
TTlGJfgty9hjsPj+rAqMsjoamRxW+zx7aRT8bsV1R96PSkd0UOtv6slf6resLxBkJkUQzCst9a62
XSWemqVexMPIWiuuFbeBkLUqzVOGHfC/P4y985fVjLQCph+aoujWF+atbyl1m/vV3lJ/1EK5q6as
uMw57t4TH0sG82QI7ixTRceicjS8SubRl+VZNWgnPdynu1xI9kYgLySpPYM4XuiRsRLtNMlXeL8c
ZUpwQs8By3EWlVtZr5ZRF69Fz1r3afEjSzc196scIYDW7io8W8x8bSIiK7f5zEqRT8+RXSjwiw+x
eylwYihAQQQ5GQhENQG2EYvDpLpQxdqyq/eml+09qVnKCupZ4OIbIbM9DFX8JL222rBpDRxIVKSa
VXOmWwjXtkjqx+yTQDlltbmSqUB0+nvVtqfYHbZemFM2qB8zuXuI49EWq3KnJm919+m285ZARZWJ
qAt4wiOZmLLPBWXeFP6ipBFo+ZD6SsOWevKlEV1pX5lFxUoeo3U8UhxQalsIEgctg7lRwNIhG9YF
E7M1wS6JbJBzI49/kkoMYaIcFZvWrlXvGAfDvEt0xzD4zwRar6O0C6R2NVTDuje1NSa3W79bCUXl
hIJlt8KHobaLMN1Fre54Uvjuii9iN1kStjzEV8p5nEKjKl3cPy4A5S7S0C5anR5UpB1kFe8yPbDr
TsJezzsiDfoN4uQvFXaqbJaOyZQlGgivTRvvN8hJFvRh0knesM+fEUw5DhMS9ZPUCWJED3wILvYC
fyzYXP9e9l/vkcnb5rfn3pVIlSTRK8P3B2rIFcaZxU/sSw/tQ31KNslquHlzqmb9wjshIL5nJmQu
1Gz7nZ+F8mXv/fkW98jYuCiVIBr4etpBZ+GDlos+l4Jf5JoacRNjUwHvWMQkTSdvS6niF/3iqImr
cNWOsxjBoMdfHDfujZreGyqVBBD/PePt7i3v7jsvbepWtnhL/6QUeHnXPylH7Ov9RJf8/xAdmLpl
f1yvd4+bKrS/LYk4ly1dUHmc+2mee5gECNptFaAEZ+HVO0lviNgdgqd/r4d7s0pTvHvo1PX97aFe
JcptN81Eg3yWcRTaJTaNhF6vRTyPP8w3tZ8ho+qFCGfA2j0gnLG1FgGss3Ax2RrnW/VBvFp78ygb
+EOlh2JBengk8HNxaZrYUdLaPLdOANXWJ7lGcIN2JOTtQ6qjHRyv+sNEEzqSm0v4yiB+ePIP5kf2
AgmZ+xYy0Ek3FyHX5r+/WxK/4BL5cBnOjTEJkGIVPF1Gv314ijyh52ZtDxQHiyfqeD8e9+3sAliG
au/8FQq0Uy6umM/9eI3I6SiBYNBA4YTUqMLXqMKeAIrJZqJNtzPGBp8yqHiIES7HVeF8Em+D+BAO
8kmavST2fDegh3Y5vT0Ns4/l/DqnHL64/ry9TLiPHeMNcOaJKiAg/nGO3RMOOYT9qHolzgfpsa19
g1CyprV7v9hYT+JEIMA69tf59Nvnq5msN7Fb9XunmAnExqa9PSbzd2F2FO3tj00zewztze7wM52c
mrfq5hF9PWyT+fNq9nnaPUHs6mcIT/Nr6pdT2lygKEElqJ6TpGOBRTlxBjSLyhFfBsQCsyQMk4Al
9sv5EgGGeTmbGueBE9vPxuzxdjun9s/c/jnVIf4917/6vvffqogoLpqKYqjKr0jgt29VNLnIo7jo
9xMWCqVXpMYqqvXyfDgozvjMb++rGa97eVhgQjB7x+bR+/HxuUvnB/tjh27kFdE0oMyJ/cSbk7M4
ZExkLtM3oQnCUTC7bSDlRDOymoEJDWc/vwNc/uXghh8m4gAEsA895V/9m98+whKMsNOEMd4DGONQ
HG4adThcfZVttkx4OWPu7cKfNSmWm8zC+bCmfRJducj+PZjalyAN7A/ph4hBomJNHrx/7pskGsOi
MJqYViRhqolT/J5LfsQ62XJSeVZTlaAmTu92uPRUrma4qkaJY9EnQJFLfDZpMGl7TZr3W4qmlIbV
m//i/9A+/B/FTdtn1ho31YD4d0WBTItnDQ5SPz3RkT5pzur+XG+nmgk2Z0gfx+OsvCXvibyiMtC+
Rt9I+XzFjMCsgYRAPAqeEg3Tu+AXvnxbe54R0iDp0Cpxz2BedtiJbfMryAAM2rKN23AvuDv5pdY3
1a3r18ZT84qEd8HBQN/AOLQb8+gek8Smf08ZGnxRTGqcbuRtfjPx5aF/36I0K4t4nl6UNSKk3nGg
YlEfAqC735x6v9Ahf+4EjAchNhJbA5X4sog8KzC8IBKDvbtPDumRBkQXzYu9tC1u0ranC9rQU5a2
FO39+AFgpmciZTWuy8oZ8MPNblPFP30ydwn2NDvvRIw67OTdJES96ZfmE9lpOmX8G++kH8utesJp
aRc/Wmc+nnL9Ql8pBS4p5iHbhjsJA65tiDISFlT9UQeGscdqYkMV9MqhfxC2WHgl2xr0w64/4iS9
DUNO3n+vZvXrav5zQO6uP93wtCzxx2DvHfod4qUUITE+KG50Z4JX/yhx2Wl0klfBNmwQ6BXX3q6R
yLapu6fHZt9KtnYZgEJ6Ow3AjbhTV9Q9495Oo3l4MyMI8sfpFzU8j/Y7SsLffMDfusfkL/BkRMnQ
SWbugoY68Y3Cy/pgb1LCJVDpd+MOMYkzucmFj6C67u30Y3DCtXRBIY9iqnVSTt9BA3/dlvcL6/fX
uBvHMMp1s9a7YD9tk26uZDOwSTDUd9ZOO00wkV218UFuNHtaf8LFU2f5ey7OMB4pnxRwj8FOIM82
V/pqWJvmehpIalT40nwDkNa/Rp66Kqv4CogGCrzYvP55fMUZ/PpBbnzwU9axRRWkq6ZO1CbbmG/B
dtypMeaO+tk8a8fssXmcxFTpDx77YFGkl2l/hNGCnlwK2io+kgzvQB4HD9EuvahbCpXxOfkQNv5W
p0V7AYjhUWePN1QtsyPZ+hpdkWEnbEzKFpjmGDtqR9t8b5y+6+dr07Tfzccfn3mXXhiuX+GU3vqE
dcKxOLiPk/BRerUQbQDidgoudO+LQ1Yvgu0kBxIelXeZjh8nN06NRxCcF2HfrPvlVN7WV93RXLhb
5S2tSMntbs0uL2+cYBvtFgPkXJY3pJJDWzz8H9KVP6frLl3pDXGU05zvsK7CsfyhbPHs2wSH7NIt
x6dyKx4TVjcH0UamVrKS6ejs433+nRuFNV1q98MJr0k3Vdm0OD/vMgHQsEHqS+6Ev8EK9Cw9N4/R
JVrV+Uy+hXhodwvku7bFwT91G/GgrJW1cbSO9cOkADfhkxL+VPmQjtYqQVZoZ63wi3qzoL56l4k8
Is/fy6uIWi8YFQzqTvm2yB+ynbDvNxMQTNvnydQkM+aqwv9i5IO+7znHAhK8UXSkoZQyAcmRGnC8
Quo3RYI4OAX0RKwNYIfnxtxkVxozI7tub16mIpTwDWzrr1BAzLImtw4NebH7jK5DzlUUOtXbD+eY
fY4j5y+YG9fF1d0I1Tx96NfJWThIF2xQcY08lo8dWqSxvzZCcEjfLZy/5Nc6GJf/vM/djDWSLqX5
wPuA6zuZ0Qoj9KN/VNf6zlt7D8Dp6FhQtC9xy/z3lQL19i+LBYHg/wfouTuSTc0vXTMHhihUy/Fk
EuUMdo/nKViLaQWMAGSgaB74dYnekrfQnXHF5CeAJIllC8foUhLPETofKgAc8cMg7rM36zo+C0d/
573hjvbsAhCiVjg+ewf5DLjG35VcSvsWn0fwgptu2e29cwfySwCHbR2EeM/FfeEAAO50IzCJttpI
blJuA2Dm0angkFIePXet0QIHBIkQwFudbp9AHmKGlXF1uPvh2X+MH/1hpgIG2IprlxJpLG+AKsol
zqzlY6tvtbMwGaqmK+FVqfnJ2Q91R1MKBxIaUP42ezAXbNSt8pJt2SIloMqf/x77v13nmiERqVm4
1JjG/SpUEr3ti1wRJjTnDmmnhwTcDG12twCbkxCTFXvrwJ2onlxuygJPJfFnoc/CH+OkDsWaBdS5
h7S9A7qqjmwiTjz6ZP2Skle/hD9iLjJlJlLzn67zspv9+/1/vd/dOaOb1lTgBwuGPt6UtP4W5Ht5
3dWGL1HNIOw5+qcWOaPgTGmPnbuaBj0DBVq8oNh0dNEdKb7ZxcrXrBBdR5St8d5Cof5LBdaqGjMv
3FbYNRt9L1zRWzEJfq3dsFSOE6mz4AJ4NAjNHQx1b8Ih39abHvyrUaAABI6y+qGvuAdv/jfiwr+y
m7uBMSXkoqmUGfjRG3ehuC+4xD6a7nJ4egfNm5N00Nm5RIFtLSp0aKxFtrGInYHOCKBrFFAI/s8R
E10MfBJlNzkdgpcdd/T4RQbvO8byt+93F1b0ugh6zjAwUNvEO5PqMKZxBwsDnuJY9BP2J9pjvP0L
QAtfgcB2p1uzcSOc40NoOrQqFzXQi2JundwD4ZJLf+m/X1qT8COspMm86UsSPI6l6+vUO3fhLjho
C7os5Gnl6NTv5VP+5O2w4NrWNyr7sbceX/Tbd8LNX5X6WVqypZq/UIZcoXeJo2DJZSHHtbvzYArE
tr5xsWHYJKQfMLMgCw0f0Q718vjSXduLbHyztb7qKfP4iZqsUQXANu++4JrS2WqEPnR3gw+8Dwmt
CfIplHb1IdB3f9O5RPfm3Prx3U0k/2VPkUFOZRYQvJDy7kKYps3qUB488N+gf04S1a5oWe0FA4gU
Iv27CdkdrnSwpaGK7TJN6KtL0ezfs//Vb2T6+v+8xP3B0uj9mAOqnmY/OpQvivXQ5VC9dHo5ax2H
MkJt13K+i7b/Pui/PfbuFk6iJk9LUbBw9kUvCnfsqwR+CeES3Lx/SIjs0VEmj9cc7Uf8XYld/lpP
1amtq/C7LIP+1b3HSpr1ot5kmrnD/3eChFOr8E8mnp4QFchxObHoPqwtVPrhFSHMgKMormnqlggq
YjFg5fzNJHwtOaKBzgqYrigLEPddkiS7aVsGVT7uRFwvxV2lXkMaO9U8aG0JCkq/tmrnm0dOscaf
5+afj7zbdG4jVW4U88i+oEVCtK+qM1l1JL58XEh0GhwQA2Y+//djpyX95alYOk0tQ1OU7pMsL44D
V4rlcef7jviI0D5ncpUuBJyIUfSQv8np5K+sV+76iYiqI0tGL0+dRuG3azOPC63qA54XoD1lzeJd
Wa8T1VvKAYicbrJb8IyTqzROm+wDfbATI19lZf3DiHdDNhdqeW0K7WZ0e6c0LvGwLddqcRjbwpm8
qCvHjTZabq47oLiAHqjRTsynvjglfnrUsGRsPgR9CfZ8JegXd7QNYS+jKhI/CZIT0eDTwlcrDTY6
hq3FQ1VfZO/caMNSDfHiZN9Xl9rd838Gf68m4S4EY2CBl4N0Ns6HMFn2Sk5PpC1mA3A+/iRq3vUC
FgBukK2dIJzZGY5ZvZv0AsX1CFWCDpodUB0U3a2bf+jyOeEv+inwY/Nm+RpAYG0+KO7C8A6G+B4m
a017roansoclEb2p6k/RuCRB57S4euQPal0sGmq3qjHPxxn3M6qYLt+Zw9ktlPmIGCu9xRDo2PR9
h47+JOuZg9wagfBlumdXPprrQ7ITjHoRHzztgnsPwmZ2VgHNnkm0WjG3hnON27C1oBvg15zF8ToD
J1lZM3TZbHr+VuE9aempCmjOOTWHJzUWCGUjCHMUS4FcVlu3v4YRuPTikgYAsHOnjxD87d+EdMlP
bURx23DMNeJVdYu1kc4bXfjoiKBLz+YreGm+wMAz2e/nFWS1urloxWNjvad18mz2EjjPWT4Ca7+O
45IXLwrHiNaq/FEBbgV97QNF82cSUcgov3pduuyN0MkM0A6O2B3G7hzQxk30/TDLW75HFZw6PKUA
OUdz5jff1C7/cuCzJWBiiKohmgah059bAqqbbg5qM+5esXEDbirfFG0ljQ4nTugeon5Rfk6oM8mu
v6tUS389c/7z6Hshhm6MDTlL2nE3SJuG69VbilTLBifBs9a0h9p2t5KyCc1vDh3p60U7fTK1TZFA
A07vdB/8dgrIbu+naj8Feb5tyY8aDmrmmaXCIlJh5WTLvME16psC3F+POkTiVBALPFi8C0yruK70
xMygE9abGrOqdi52Mw86LCBHWDf9N4/7dUd8OVp/e96XQDMqjFrjQLeqZSc+sPf9dIGZTNLuA65S
tz8M1Tre6PpeNs7/PtX/PrGmJsm4iEFB1e+yE6UXqsBvEshg4pIHu8saqhQCqNlKdmFyAAaYK+ps
aL/zivnLTc7M/vbguzDCD6Sx9Mxo3NXhK4elAosE8On4CR3V0WgPwh2uL8PQL8noFQ2w7pqjVw2v
4CkUY/LsFYHbsAzGBszATFLBUn930X6tK/75indXkO4apSXmKVTn6NrXy1p2/G6ZUk3s6gVnFbwU
RJMCyg0K/8VFNDa82Pcosek6/7I6fhuouwjDSJpYT0XeYqR7CQQzXnNBtJCrw6cgEhZsDD+4pPk6
ym70O5zCwkSoBhSPbm1Lok5ds7c5bzmKjaNUYvz7zRL6S4LLMFlEY5jCIWV678arNYNa+FbIdkFJ
UZ2LFQ1WMPiptQbAzl4dtS0HMRdEHG2ma6LF/MgH7kw3uV/n35n2/n1F//Y6d7sXTVurEDwWllnt
uPpr+BkESILEBQCzJgfWB+yZ5C13zO/kTaYK7JepslAdUNXpiBbvDug60HVfqWKciGLb1+aZv9KM
M9eeXtmZ+93q/BoKI/dPPUFBwFc1kBT982gkCkGQX2LYmVmWpt7shnzro85ZvxXVgs0ER8poKDIG
uwQOZQPcPn3+5vT4yztQWUALw1AkUTKVu5PLy9qyGnTGesxBDUtPFRGLShZi6qktTD2A0rdr5BLi
08CZEm3DSrSrMLX//Rpfh53CHNUh2NMWdMpf2drvl4SUqEpeFRR/uIwv0MfiLdWrjXD692O+Zj5w
6CRYkCqFFFn6UokatCESLMuAs8uId9dxanfO4Yv42jIrXwmo/jfksKN6L+gnPMX//fxfNMs/ltf0
/ImCqUB85z68C/wVxE3jZvDxMYYG1DuwYYJ4lSqPRLR5v9CTZYQMZ7wtw6Ou2cQFTclJsAwrjo15
3j3+CqoepephAGxLIJj5c9l/G8e16t/Yl03gDGu3o8NchXg0btN6cJrx0ZW+P9O+3ni/vsSiIMal
g3XX3ZkmiJ1SNaPwayT5EgJ2T9zEiNH+705N6mUEn6cIbTbqqFz/PY5/f/qUteFEj2vGPea1DKNG
7Xxr2HXj0aQqp9WmzWbhN+2xOkWVk0BpABzd+bY4Ot+e6F9PqOnrLSI5Eht10ir5c+cmWSTXYWQO
u8okh6ovlrV0tUOlOklwM9xDJQEW/cnB/e0K+ppU3T357mzUCOJ6ZgRHEHfPcuASy/1FSMNzsFX0
P6AWNS//HuwvsdTdE+9OiNBqez2WtWGXew5HIms2rbdRegkUhBfWbfYtV3n6gV82yW+DOx0Wvx0G
o56Qp9cMLpuEqQt9B7dxFhjfCuY4WBbWpYTFQd5KvM/ySlFIdne5+t3x/CVyvfvwu7tAcIsq1WMd
VVLTJoFUtjkqR/QDpNJuFJuh7nJHgw78fxluQwTIgScMegl/fn2bjqEmVhITjHiXsSFg50yaEpur
O+5kf/HfP03G9YXekEkAeX/fIRujisOg8DTFrkBGqcRoc44SL13wdd+P6ZdiC2P62/N+Le/f5jav
wak0Hs9j48LKU/xFAd2SfBIF70+KHlq3/PcHfo1Sfz2RCxZUmcbFfndQeX7ai23PePJ5OSWCYSo4
wHhDuikHsoIgIkr59dJLxllFN1zdpOMDKaeu9LNUec5GNLCuklrMmm6X18eYfkP29m2+IiHR9eeq
x3QYRU1ceDQZujyQ7rswXohC01W7frj2hSOY72HvL1L5BLRobpI+W2VrUynLpNekje2g+iFpBUWy
c5E8occ2i8EcqwlzZrUcwL3tqyg7Ag+Uopfee1QydXbUTFiv4mdSWSsR6pwUvhiR4KQjHeeNHvxU
0I/RDNKyGKNOjQtndGcDlI8Rl/pj0b0UIr5cHZCSAYeuFvHcIlpSU5uFA/sA2pFpGgsrwgvTojhT
6/M+1ze5e1YqyRE9RZq1Qrnk8ofLCBY5Umw9DvAF1bViyUVi99KHW76ZPvCvfgX8wxaza1JjwRHi
oFUtK1TMLePHaPxMok/cYGaNUa0iDGwVwzYlcVZDAFQlSilaalttei7Kn3HSOf1EIx2pqC/yMrRR
tnGBdPswb/oB8jAlkUYkuCoP7vBWqecU6xGsP2vUmigDqsVPsYqcxrK5kvV+RVRcerNR6PehCwac
8CxYTqVL93V034cW9SPlPFK4DqsHWT3XIjCa+kNG0KAlfm1mSnV2h5swK/V+1ljlIi5f1OwaoQ9R
7Rt128e71IAtP16HihoNxIlQfwz6eKbI4XxcnAQu9bKZZ+PMgFABiYwLR86WITrt41aOV9TIYgh9
xVZD9qn0Hb1aROmTJHR2ETxr5qortiZMrshRyrNlXOTkalZY1ssgBoxLkM2V+iG0gFLCoyczsoZr
yYJSXGDiUC4K1Va79zC6FAGh8C70t9akZtQ++y9FsFf0nzWCUryXjLpnvZKMyxCt6fQ6LqWrOroI
5b7jRzQGJzWWEMEygNznmcug2IrQ52kF0Z1gkmi4ap8inF9lQIetvVQ1JaRgn6ibCEibFO8UnRmD
zZm9GtJJlfdpvdLiW/jSI2ckTU1/LH1LU6aIY7cokLQc0m28S4ab3HgLFdpdBI07d0dHm/5CMPfM
bdS9y+pG1RadtM61nxkEvZfAdLrU0cVXKnHBCGoP2SblJZH3nXg0xkVr8smX0F2L/ZsorUcwsn0w
F9N5Vi3E8tSDPPGDedc7AINI8l4qRIoy69k0tiaFXXLxceH1N5+xRWGgfGADj/GtMtyFhfuNdOLf
uvIQGz+s/CWmCl7FT2zRSJwULaVyngjbsjpCC0O5wfVtOqhN63SARXs0k0b/4sUrfU2dLfs0A1zd
M2HOhQXlPboBkhLtsF2aiCpbVxR4NNnpuU/1xIF3zwyYpo04SP7DwIcd0In/XFrvlbSiVyZb9qBd
rX6X0IDN4Hi+lZ/sHLbVeKyHuSw9xSgTaKnT1UvFt7OPEGBVv9dftPya8uMP0P891CUQepj2ycaY
RfKyfBGQIUFKLpmX0MBMkF1xcyqaVa8eefeEk/rU53NECFF70JpFvyLcEeq5hTKZaneg4LoHGeP4
ZOlXCwWMz6UZnkwptcc8QH/p5FbaTOLHaoy5rw6OH3ZLRSiWgZY4RkukVj6nSm634aZT4dduazr2
rqCtyv5dSn7UcrgbDZEa61nI0fvTtkVKa8bpgyeIF+2BcgI8p2BNvlLTPBJNCIjSIpFsST+14zIJ
F9Ae2nAe5rsmcxKgHe46HQ6hsE+0BRoVwUDcNq/NlXINmFKKUzoEEorAM6El75qhiAghIgV8ctKM
pULJOvNmylXkGIOFj4CiuJNg+C9iuMfF0vPtwCTynVfjMXHnsChRkKlMO4RvOSzyYeHvXXmnCfP+
p2ysxdCJt6O09N9lTN7itYqunn+raPzporwSxheLwoO61WlvV97FZKUHu86I+brHOuVwBGc00q/J
P7KaWrz8EoWULAtipGihe7fGvyg5oNDglpUP/0PYeS03ji3b9osQAW9e4eiNSPkXhCw84e3X3wGd
h1tb3dG1o3Z1d5UkguDCWpkzZ44kdJHxGpTtm0D1hntqaTvZOrT6rsFObWzmwMsoUosA22Qi52l9
a/a9cm9ETr70jn2P5VGEfyFtb/jBu9WUr7qCZk78OBH0UUP5xnVR4W6OLmXyELa105f3DdJ9dccB
OKSr2wsdRBm7nqtOjsBE6GhlPGu3E3dbpBgwOdUTLz08hRS9JFc2HMqQRUV/rqsDyJz82HKy2pVn
h2dNCZlu4Y4nSXWoGRpo1lBln1D7pdOS9hT2fMAvSuIBSKXsnLC76LTWlgvEDHxksxFmsJfEGLZM
UiJ4um5LJ35KXTjzl6E5NYMGNS/ZC58Fl6o4cenUOPlzH1ZEWj7WC5dhiL54iLqBLXLTJK9S+2Y2
2zzzh6J3Uu0xaLfT7XSr3/WZtREHvMzWaDsn++71LfXUwnxvMAAGQFkq4VDnblYey2av6puUrpPA
k+T7erJfpL38LZefMIghdCJJWw/UKREFHgrlTlG+o95R2m4bQyWIi++aflR5wMJdsjhOSXUXhCMt
zidzWlvtivVU3k56+wAECogMA0zAyNS7SsGmb+L4VmdYJNpm6CwfYdOeKvLgmjEmKiZ0Ki4BHd9G
d7FSjmy6TCrJmyLRqYuzPB1nmbtKN1L0oMjwECTXqili9qCm4glwDMNrxydtXmvWUUbZiJQXS74X
aUrpDFsPDuG4G+IHYQJ7Aw5BCc5KF3sNDc/VSwdnTvwYOnSPCPypWTstfejaW5dK+2i6MwXZyUGA
3OTnkjkd/VbKmHTj59pbRmfMTbDYOhvk39Tup4NebaMMRXgf5hXzuyMCL6OAyRC/F/2uhpRIxuyE
qR/Xp6GSECNNnDwT7D0yO/1RJm7Tl/ba8LEwvlL5OLCcWrgcuFmLaVfkDzEodtA+rXQaMN7h4Aon
rp4YYOCfSv7UaBq9WD3LN4doAbYlftN5uIxBIZA4hPo61DdSte/ZgdMmdabgvtefhvHrZu3H8SCO
X7mROQFhoT59zdVsF/Njnz3q3a7rjs2pUJ34I6HV2ZJL2zC9TNn12UfdvZr53YANP14PICzGly58
1ZOXRNzKmAzGHkM6PHf9WI6EoJ+KQAeDHq5mZZfrK5OiUjMC57z5Ix41tbbjUbPVhsBjnUnrSQPO
kF+r8DyH5QH8gzoLyJHyRmVKbeP22VrJiFl5ZEriqE6AZBDfhYyW01c33RVkXxkORbgXpGeFntZJ
z5wSnkcofvRx5mRJejdnR1Ogu7UQViKOuURwQ7LelJCbto8WpOerZjwtH9ocXwse1CS0bGl6KeSj
lhA/gVWX4tDLw4g2qcQ2J+a+3wo66tgSMt1Vn4JYXunGEmXRTa3NXpua53p8EQyTeYaPgT5sJzAw
bUtgRg2qS8/amDsj1xpt1fFLqx4M1fDr8i25vQt57Ij5XZbUnC80A1WSW2EBsurUV6DPzAw3aF9N
QnKDK1GK9+J2iBQ/EQFmcAzzgRamYcvBnUpYFWr72nySwqeZoRXGzqCJBKIq6mPJeXQaS19IPzAp
16k3GWyy6bnGNq9o12Td7LtTk/ji+830GiA8rYCGBsQDmrAGxgZGCryoys1vh7Ta5vkh42Tq+X+L
cEGzJIJms5jTbu91vE7qrz4jPNzk1VNPq9ttoua/04Elw4oaqd3eZTGcLYm5milMknlvlPvAJIQv
3ZjWvHVNs/Jo6+1Tl76IQATKNVBGVwr2RXctBSyx9GWEd+wpYAN0eh1Wxb5+KjayoXs8r25zilAC
s2vNwdnYN9Gb6m0kr4yjLByqYBWNB+N21TtHP6dMEWm+eAmoXBb8mI0AtDg7Syll0BN9nhNch1u0
ndWnmbRyvhKD6eqBboyBWPBm6/OFbNAJ9cPSHcxLcdGW3R9bSFzs/eEWAMCwmXNPebTKvTC+qOZf
0n7jVzWQbBMPADok/2TmLCrW/6oMcxYFaWyp01U7mW9puosZkAZMbGX2G9oQGOIks1ktTJoD1uOc
R+RBosPvMbl59eCK1wGerAd6kH0o8zRfEt1eX4mmJzigWwpHOOr7ecvin5lWjkOfP8br9SA/0SOd
gkyCJpFuuYm3i87hBuIjvXK01pWbrYIdUTwgjPf0Pdcg2G7qcIVYS+BTUE8S1qXhdU908v63SmD9
M/tGAqfjCkvKMgVX+aX1FGI8Vpklj1eYaTO5CYMZmo1BwZBED5MwMyfO/X1PZb/fh9Mm09ajvpLn
bcYuTrVdBPvrJYqXJf5SeaNgY9pFSg3ZjWIfjSMHXtS6VbXRepfYNk28gqXKdDbJN5dWAJXWX4Cn
hqexNmuEPE86ZpLXIgEQaOlEAbb+SZs3QAfaiCJKH1f4KbcOy6oXltvki0SPuSLQPCgwvquxH8uO
AgZsdKxwI6THmV/lngdrnla6upmHNc8QwijNLjG++S0mCXbFEbgdrL1+EzT2f99e6cfr8Yemt6wz
mqTgJEjK0rrz07/0h+5jQrdjwvA4Xm9M0sxXJRyACPpFoj6K2ZNW36nfZX0PQJUM+zCFz636mDV3
qnJHS7DNDhhHd6l0MvGKBpte36iQqSB+spFbd8LTWK4z9SEfvHzaTulx0QOCe127DvNW5JntdnyH
GG+N24Hf+VYRpSfzpG6H96XaGtadnB1v0T4bjsN4MMd7w3rRKWTWTyZ8800CH01yLOUkgQgFIxp6
UrKphXNJGiDfoTuPwhNVOqU8m8JWyvFdPPdvUXUOxWOR04z0PSv3RzFcVZrXqI/Kdyce0/lKyMKR
xdeWIy1jJzN9qIIH/lxUHxuVSP1YBJsaKqSYXIbgpCuOqG9kc1uJe7HbNcZhHl6k7N0YnEE7RMlH
l9zr6kri2ei/dPO+N/ZwNPTwJQXDEG5VXBiSJ2oHs3CXnv2oemDBJMUlrLw0vRcZbFs9lDocuytr
S2z+wlLEXPRLQ/7ZZihm0VhNhdFU1V96eR+m2TAPaX8NMDPKGz0Hs7+JzDetXd2m2r6pXgLEt4Sf
UzUXCVqU6vVMCc1fbpy89btRPRvFYco/g1mBWP8wiNsh31n6ZiqRhF1T3MaYGrRdIN6F4YFNY9B3
Y3BSQIhGB/SbObmo/SVQXwbkBR5hI/fV8lt+00systMQj/YEfyZg0B4OGoAs2ybZtPK+jC41y7Hb
B8DI6OWRNrXuEUya8XY0Tnn5XuWPk0GUieouX8pmVVQXhYivuyrWXYEo1mXHOvGbeYtInmarrHWi
sLCrV8RHevAo0JyKO3pWIMzZ8RaitietGRjEFZ56DtBEA/ilgdZz8Unp6TkdX1r+dp4+xwrXz96E
BEe3/rSv1fUNmGBw34RXLXAn8XnUTn166tLHcDhkxqsYfybNUzt/FEiDIaVuWywuc/DSihdNeZiD
+0A/z9pJ5jgNHrvxToy+WvEDDmDfH6XxsW+ut+x+TE+zdWeOd2m51yO6Z/Z1uA/xrUdrxdiq8m4Y
DjNIdWPLr5GTPrhP9NWsriXtJGR3ZnHRtWMxb4ltMsHV8oPW7ox2JzW1LYebOj3xK8x2A71not2k
K34WDLdqureKzS15qcC7TpAlD9LMc/MaRFtuiVZswuyRS+GHitJziYEsO4rlPp23zWhrtCuNaykl
P9tkwznEIhVu+Ksg3c31iumU8/JGRm1jcDoN54Bi77zXiMxy/dhZ+35hyomlz7WMsgf9oebDS5Vd
wH0HAsaQw3Rn1CtiLhGYXLQWio3EzSWwLddlReq3DoZ11u1q4pBynxF+3Q6ttskxnUVbrqSbt0a4
hxCt7DLhPo4Ie3x+ZBhtKv0YVhdeJx75cpRO3tZ5ys6CuqZfViRGzc5JtzP7U2acbua2108D5QlM
FOQP0II0F+2pbB0TIgWparlGWpgFBx0IbqA+eNTobjDpBq8Y13yNRqxEZ3cBnc2b9VUJTz2EhOYa
0oXly7lmAl3LvNDy+H2ZaKk7LSddveIbjdJtBbchIKYLH5Kh7Iipm/ZuO/i8VhT4UunyjQF0B8km
gB7QVHldrMXy8hJ55omjwxKPLQ+TXC3jEfKyn5fgPwPTIxLi/qKcWYtkPwMQEpzYcPrB52ZwsWbp
L5myvHztLfHLcsMXbHiP+biGZVHN25AbaOGI84t4y8Uggub9AqHvGW7H62beTXb4pXJbgJAxDScF
lOFNFCcAWpHrZQQEgCg5bsn5HP4W3QruIwZykUxXdIXK4ytTD4uZOXhNvIW2g/Vn+XmpWwpEms/L
n+DwtPZYrnpaLl/p6oKgR2UUviYxNRwvPjLN5eUA8PBhcSel4Rxnq+mBNFuHe9nZ/MzQcPiZ9DyC
LuRH8S4nAk8CStY3W0jvAhmUUkfRUboozjmIGKCA+PRuki3yCSB//lw4q0ODTIXmByVodHSaIzlq
QoclwN3jcvidv+pIyRgSMXot6ZPswLscRSiInvylg5ZcChMe64AIMKpcsXC4TD5yNjnuTsJEUtBz
vDKrUHOXdcmr8QU3PnWbP+cT442jCUAC/OBE5q1zzZFBHdUFh8mKWO4e+h696qymn79Vv+hj5hPi
F2+Fl2Mh8FVKQpi05mJ+fq0m7KU3xVMndtp5JVDFou9gdFh7We2xPnlAuDWKwKqyecMC603xJG4H
LywjP3gAlFINfWjPuuWG6qMzZasap2HhvCO1zrLjW6V78xXIHObXO4xP0q0M6qfu8UYM0xYzT6AY
odissgEjNQvnJWcGAmDNZ/NNiT3uwkiT/a4oV3xfbawyRmtoKPwIGA7FFyvANepIzYov7HhCLG9C
XKV2MdiE2jyrvGvqKdxG3oPJmgIIzH1mc0dlKJ0A+JnlUUnh02ZjTD7khgxvebPczVT8OY0wDzDS
BKGPSLV2zMp+Z43klFMwHkOS6x1qZKRzvANWVv1S1x5FkaJ3uZPcH3wJAY1ukEpqZwSXywvwXeSZ
GRYK8HWBXbV++2k+TpmH0Js7YEQw7gTSJqZEwhSYGVSFnSjL11ehT9mBb/mRaWxZRwp0RnUpuSK1
GWg7fPGAVZZIwEkUV8qdskcy8FRzmWczEhcj+LcbtdyVunfwu7c5d6Y3fnIHAbbHWK7QJUoxiC74
DX8K+EZ/Q4Yzcodf7WfwiH03+NYfR4ov5GZee24u3aX+VN+SF9zIse2Pvd0Bpr5yhVRJrI+JxiXq
SvGBD4rHhK0RoYh7TA3+geoQgKKyuUsKpmC8cL/Y+FT0xuiZ+6Dy5GkrgTOy3MyxZ7VLIMCzIHHW
R1eF9tbBG0VAzWuNQ9qy6yPg80GFNWFsYP8xRYR8a0VVAnfrka6emy18IzXpp3ZX7GUSrscQ5t19
Cb3r2D8kDPFt14GdbFEZbw/FelrPB8D27NBPycF8yh4KEm27Kz06TIrP9rsh8gbjS4fsS/iCcKst
REHzff7SqTiAZF6YvQsRkaKf/M7InlZ3gO2BaHzMX6AB6juwedLbAuikijbcB+/SF19dQTc3yQXt
kSoFzSUtu6gLCI+fcmNYN8o3k51oEg19Hfv7zdNBRt7cLqck4iUSCTWCGIRkvL2npHYIF6jUkYPC
uzRdK8fBCrpx0RmQclWGXdcOIqGk24q0CfqVmIOG7+6rz/h5fCXzpHhmZDYJfgvqBHRiFNNI5w+K
J0grYT4tXuI9TgpD3vJn5Pxiub0dOm1lzggKy4wMQ/NLeTW5Bq4X4BqTF4B/vq34sCLYRHzQOAS4
VsbKyPaN3Dhdy2DegaUS8Q22cD+eGLgCLLpGiEG3Z6DJh3FvvfAJAN4DmTDZyd34hcyNiCuq61b0
htlXJBgXrYGEtbKmO7Sd6kUD5Rk6ToVPOVwsw6SDVVQgrlzSEYc1NtdJRV1eqe3agJMSXpQ76q41
tbneofc0XJzYXpVD228v9KhK7PTqe0PJCQ2IGRXGd8i/LPYdRBz+krwjyP2qQy3z+RQgWdUgnD5z
hBfT7p4sye/An8KKMCEQXgUSfU5NhI338VAArGz3OmpG7smTnyuPAnAXAmu7njy1Xov1BsvBaDrq
5CPsIF2iCY50Yw5IeZzZOz6wWtxGNxJVsMeUKDZFzHFqL79/aN+T+lFUmyWyTvg8HM1wcp4c1Zfw
U1l2m7O6t8Hk69ZqiLxJpn3SLosdw3r06DJnADNWBvYDsoCmea4MLUPqv/mtPm4KPUVEq76zEYW7
zyX61pJ7FMrBDK63G31CGsNXaS3I7Bd859YX0hJA0JGdEZB6zyHmFLGn6TulOg/itR1gGu761pd0
31QdxVxgnF20Yt1POJaYVMjprTtFuW60zcinafn94FGvLFBmIbQM63ZaSdOqJKpMd0KPYLDVEhJL
Tnv8vQuqAX9IWq0K7aDCgi7WKoMPCDurS6nsWpooBTeRSvZcZ6oQux0ELMwQMwc6iOjUBhUqxx4m
Mp48niksGTwHeuOxxA3AY5rtjbgMGGoT2MYXVM91/ti/0E6A5lZGa2ispgellzoPT5kjtzjt/fnC
A9mAzDjPt7eh9wtgxSCRwU2IVFCuqXifT+sCpQO4KIxlFnH5EMk8XwR1y+aiWn74M93HhKtMAMuz
jA+1d5D7CqaKGX5YuTOrf8Bg8ChrYGCAGejreoK16uVUv9jJBruNieic9ByfxT3NtFMOxs6VCNjB
IoLFbFy2rPsES266HuLLTFEkOjTWqjaex5s3mWvq8CrLEudt6ltgNSrzQchoX223cIWp/8w03N6p
REKBjx925LQWHI00BkBwv4vgoLQH0YhsVXjXGEXFBpNcrMmws+Yxp8ELADX86mI1WO+1+pJaG3rt
WsYcrKbAzrApM6UzdqjUJwbr0kmIUth0kxP2nLpgbA7AXfVobZT+MOvnlpSNDEJ4UdLH27CehJ2R
eBWCCISH/q6rd3K+CSLfBDQd7CwCEHVV9htMLWpODWgnc8qlTcbaPyLbVWSp4Jo1F1wNXQkCqP4C
S5CdiyqRQOTIwq4nwRiRuti7HVgi6Uf1glBrhU+Uw0QetHLZ4yPNprYRZs7E5BsCuYcAdOkjZWS+
k/i6dSYI9RgyiL5bh9daTgkabUdHNili4oa4Sm/8GOPLJHoB+flcvRhvVsVMA8cE7Es6aXlGsfwg
gYD/xM/BasAXchIiNvYE5BVE/FMifBlfC2xDhQDJvXNQrMfoM4N90+0kYW0lnpUcocsCjIDSY2lE
wRQ7HbwOPH3ddQaSAURY4yODmkytiWIgsj5QcNU1oW7faDTx5c4fAtapXX7MZwnwf7EOgJmaVK4p
V9rh7MoJp4WjGzZtZZLkz/wUGlIYkWraekxp2Ka4H8NrCTBbu8ZGe0GNQwjKhuVaJuaN8aDymgPt
6Q5fF5GGABpF7cG7IzkDk2slCpt7Vd2o3bEGVMxTx1QAHi0i5c5l/xjhtpHoyT4LqUW1J0FjB5fI
O9gWHVT/MGVioCu2Ryte3Ri+2/nz4JgTQCU98nlOOx3O+54FpXRrrSaIWQ2BF2P6x5r9EjIVBuYp
H29FLsBm72rS5mb4Q3aKnwcOKLnElnCvysscwCT/0Nvrsv2QCwPdB0hdPxQ3QOL6DqrjVC5Pd1JN
fk8G9619ETdQCwjBv1BCiDfBqTyaa7NeTWwx7IfNU66twBKxearQ88m6Yr9pd/B4pdJnCxEm9D9f
XzZGTA+UTLw58XrDM3AaDV4Urm+GxxWy2VPGSOH9oJpRRS29pvexk3LC9sUyGAhRkhIcL6FQB7SW
aEbTXKjGwAHUtfo0vfOUJtFW4197nxt6mygREuXwHAXQ/UmOHVVdjeMqc2R+eOwn9MAwXOSGr8Gl
ahc4lb79FEggmAdA+6uEXEWpyBsCf364OeUhe+jWCkC0IGVmx8oc4Ys7t2/92sF+4ljsbaqyNIuD
doduRJGU+vQTz2eQH9hFBbZDgwmL5FZeykkDCBa56EC5hIiDyoX0wB1N5hWRnWV6ClOKP4jtIFXQ
LtdSVUL9mt8oOZZULgRsmF47EtzcFdIHvKHShxk9riOQyECuFb9nGEDiK9yPkVZHslpHgpFLsNCd
82DGCOLo7/W8Gjtq8ivKzAIDvaJN2u1m4XFmth6Rbboby31b7pv80Ex79q7RfGz1fS4+6MpqGr0s
f0mUo3zRRAAdjn75b+1a+WVH/dEuNUYRwmWTFRpEf/lfpSEVwmjqu2skuXnuhfTUhcRNrpq71HVm
dj3yeHbzxKlJ4fIVphSx9kzo09CtOXwyN+6cQLIZZbTRpuWTiTw4xxes0aRzFP4xBVCIg20eu830
FzeptjjKfwnvy9QfSdfotzXF345zUe1DnOhld+0/EFrBN1sgQhUsl652TS/hrpP9gn2Ydcxlh07L
lJWFrO1MnZuzeWiISY7euhjKK2wHr6rbf6OKnzHOr9DYNuFH5QsMwiFMeyOE4PAnJgUCxnnAlvN/
O2nyYG3mBBwLpTsghc5/fz7Sj9n691vURYzYmgpuwFR+9SF1styoghq0V8TRli3GMUk5voUMUwqZ
om10tjttx5gWC+rXTqFjNlpnADVoSvzoP2SeZaq0zyR2CMLkIiQR7KkgFZadx02zRd1BSULawIgU
1StmpjDYhtbHFf/BKATJiXn4ym3M5loykYLtj83I74Z1KvtjQPWWU8AWoe23tkbaQaMrg0NrtyfA
bdz25s1Mopk9AqvapBPXjRoSuAc1WoVkvIpd1gDlrWXOtPKDch8+6a6knJ9+FB2/ERh0nI0QXHG8
Qzjj5GCoK/tfblMCSDgiDXvi8YdjwIBAzi5SXIOjxC7e6cPqW9QTarrE2fbwl66in/aVf3wuMo1F
BhUfU1WWpflHzSdX9WYQa6O9Jnt2ogUf/sbUsseKko+NWZMMerwyXWXgWPmMX4tX+V67IP3GpLOf
E3F7RoTEvtW+LinbaC8S8hpSBAVUpgU0T/+9jKx/qYgyaZheBgNEDP/75bvOlMS4qbeqvVawAuG8
PMY08OYrxbIB5fWqN+V40daz6pkILIEXkgVOPv/JzB/NAkI5T75IR7KEBubOijMqztw54uC2zAQd
sDzgQGIcpMtwprRyAMIwNChn7CJxJXdjbVLXsYUHtGd+iRIpM2qtrWVM3bGF1wi9AXrjBv8K/rqk
IrtzVCzoS2xuY2LoKEpf6ZBCiWI6a+SS/+HQkiV3jpxJcYbJlzEUyW4TEaRzyrL5UzcgNsMQ5fT8
CMsmG5LMJa7GmusPfyGYyP9W//nz5v7aQ/WxN2YV5MI1T6jgbhraFLMFLK6yJjvPxHpMa7Do63uL
KSlITt+mhOppy4Ck8k14bh91jBVvgAdZFPUxOxAy/ffH/6+7/J9X+KvpQFGCNA+1sr3OzI7FoOXQ
oNtGLhYxCRtp47FbxN+cpsAF9xLVBxvoDglsSUaEwj6teaZJQG/fGdeIh6xDe7cHbj02xvVtNVNR
R5YI1hEnf/2XHVD+1cP1c0L9ee2/ite3sRtxUnHtAS45Njb2CSzhV+EC2WR6ET+rj+5F+Gqeew6A
Z3VfEaAYLyrxIkmlYMdP9d/IXOq/nTp/XNHvZmMhFwZtMm7tNeockDALgRLDBs9R5o+0c8wY1BeT
nYaLD+1tcsLH9C1zQfwczHs8qXhMBAAQNKTVdsUDALG2Q5qHa+mw4HEMU3bFhsmCVb4xATEUhHSL
yIidA/NF4jAV4C/L4993B8brQrvR6ZP4tYDNWxVW0U1kd/huHoe3+V780p66LyZIzYzZYR7QwLPO
UFXjlWVb3I9v3edw1fHc2ERx8wfnbp7ZrAKOj1P7ihHi/r8vUP/3O/7/L/DX+lVxeQ1hKrXXInNh
KYQM0I0dkFXYHJFDtdyxQMmw/aNOLnGZ7Zdkl/c8dtS7ETRwJTKcV/FwTiXk0sj1GHg+23rffcCb
wiKHizmwlmk7wrdHciewSfKj8MjhGsVVN/F4tng/XqqX9Hm4kq6RgBEj50tdzikrvIe28sVJRUJH
eiEWJLV/eYStf99kzAWRRBhg/gbKRkWU6MM0cd7AOYSda7iYb3raFYDfIhyYdNmyVIB+4bFwy3Bx
QrMGieFun3hfbygeLSUgZ8CY+SMxQ6iqYzf5RO0tMGL/KMZ44LiXAqUVPDFYmEir5uXYL8ePOXEQ
zzi4Zpz1oFJDO/wQ8RCw0+NzAICw3A+Ek0+JQXw9hIVlOydU1yKHsD1s1uzO3XNLnYAIHnYrPhBy
JzQEZndw1d9lhZkXUZAuBfIm+EluQXjyQUbLPQVu2VQetzpmOhDJBMN/NAe/JO1pxGFklaRloGRa
7W97z7Lw/3HI00i59JAqhvxDPPjjkLcarRpMhZsuVG73OFzqU4tLnwyTj/y1oQb7Lr0zRX5xsOBM
xJTICfdWX/qH9rXnpuAPM1EbHfrD679hVmTj90NhiMs8XjwnEt2etB0tT/UfFzeIcTniw8Mw+Nig
Dd0p14bR4Xw8y3i+pQt8doBpidgmQR8jDaICFhgU7eRzgfki+N5pTPy77ev7idEkUEACJpDdE1P2
/ULS7Pe383AY34VLARm82gm+vCq2+YHC1jenOmbuxotW84eJAFI5Jrsvr84BBlKOkgZC3AflgJrk
fMAD6tYMeFr0S9di1TJiQ3crk6zbk+7bq/jQXwkSNmjVR6Kn5fqwI107Roz2n8kL0ZRB5vdNfSik
NMDsNYapIuTioo2d4Zt3rH/LONk4o2an+R6+Y512oWXSGV9YkrXHHo8/WDM7YlBbcgZDh6vGJSVQ
vyj8UcCiJIcLBvddLVFV5BOzGdmxU3bKqtngqsSq+3lunkeY6NMzZ155bL+n5/aNFDF8ltfNyXgc
l7AWyw9VBeMtmRy9R7NcRILAsuN2EevAUIQv6KdW5ZD7W1w05XaM4Tirv/u39pJRmeBUuE8/pIf0
I03QSxgGVVE9gwGvXW5rqh6IfJ9htUmftYfhk3lL4rr/YhBO/Fw+imeIwADAD9krQ4cEvGblQV/T
vbSr1gABPfX9tiVzWYaSHYNiKQ9wffNb/snWZ6Eq48SKHL3Zih/8gfg8r/p17vR39faB60TyRDGj
HDO+RrXDGIaEkUEMK2XDa22V9Y2UhJGXBJgpIUeGiLxHh2Jtrau/UvylXy12xK//u+gXq9sfi37S
h7KZmOVwLTxqgd1FXtgXzScc4DuqC385dn6fi8uLMXjeIF6mp/r/eO5/vliT17FZhvm1v4d1uGp2
0X0f2zrH9iNBNGE/O+eIXpvjI11K0zVbFVB55C6qloxpQmLAv/kyvrP6wwfrTVoRWuF2f6PNpHwk
NI2JZyhg1Y7+PnBuAGFjFs1dwhyy6DV7UDbM/Phqv7qnYgcRbx149cO0nLrRa3gy/tY9/oMN+XOz
+3m3THtX6dATJfXn7/94txEs0jYq2+yqMBW231n9TsWJ1z/MEgKp37CiOOwZUUlo0q2Wwho9bpG3
6Hg0cgABLdYofobiolv0xjpikDkeMKaJADrGBA1+oXmSrLu5uaYqRp5dBsSesabFfuzODU51BC/B
L2+h3egfteCBQlT0Z0F+Efd6SU+gT5usnGws6yTM51o85zDJhS1uKKPztASD8i7ofNna0e7CFD3s
0vKw0zvaP45Ce9SFjdkvqn2ZblXmLdZuSrHzC5nURM9s7eSRoExrz9ZS7GR2z0qaNwFibu6plG6g
ZxPQmZub7o/MSEAMZpx8tvSPNsp6sCh3oV3x6Xn/vfykf4S+yydiiipTesn/gYr96ppsJD0LiyxP
rwqBprEuMWomlzFapfVZEV3OdBo32NAxJXRH5aPPKdZulGajII6Z7jztsnYTMl/+hpnTMb+wERAM
UV2OETuxIrER4395HoNNTKcenTSNGxa+EfmSdUnMTQ0WvdmMoHz7i9ztU4ky1sHqV6dYdxNzO2Kf
HzY1G1+iH0aq5rpK29pTr7wW0TloD1F7bo375J2eBYALuLCrj1bYk/PRNSOJm/F14PRJV5TXyPhV
49TH654u6NhTiOxqJxZclPIy82Jxz0wQgYFJaOL0NJCaODnjqBjzCQD7q6npG3y0ki9N2dUW7Xzr
ZTALg77iKwo5Wjy7lqTTJbFehFFKSsig0LmsvczHzhClB2Va1bitLi3xX/CX+OH3cOif3cqUmDAE
LVuzQNf/727F5JtgiDoruZbPuXRQTWcgTjOwzicbzmoSB/WbILVidsx5+hKOGFMKqoC2htpM5z2j
CyeXRnRM/2zOhBckw/S1xGemhr9EYNyMLUkBCrz8ROxJzdL6Yntu7yysEH8jHVm/+sX/8VZ+heB5
Wlt5KYbp1WC0mnQXMLdqOuYGpeR9YF3z+dSL56z1cMoUx25a3ZbhuuUn79pS9khSMROIo6PW3ks8
maXf355pauecpg6CkM1YsU8JneGzR8YWdklzVel/K+huehe7l5ipp6knh+uxcNVPqXeT9+rDwvIR
rgzBCzI/JOY4R3djv1kYWpgKfPksStSySWJx9WyG+n6xxsuHbt6xKvJ61Vznwh32ItN2x3VsbRMG
aUx+gjUj97KLir9Ifq7nu3a+q8wDjtQy+RQGnLr9uZf+4lY3f0f2P08540CWw+ZnhPn/LpKc06wU
gz65Rsl+KM6avhakx0TmJGCM6oQt4YNoRtf8m+BPSKutwWzKVzVdF7ofTB5T6YDawBoir88F71ZD
pPZui9aO+3PLsy9Rg90b4QMdEO1eYvMeQJwsCQNO0OgTZw0urmr2pNAznmvT16h/ym59zb7jeoM7
m5so0qs/Oe1JvnnNV9BSX/ypaOn+XHryNSJqYSAFY1izbVBvZOuUEergDpDuZHSdmjmUxbkwHzrt
EtfM1sIvti5ThnbS+pFsJFZQ8VVWj+Xopu9/2UCXNfn7RIPIay17pyT/gwkoFPTHq22RXE28T6Gl
uuUQubmIa30ecfjR6mVRvzfLk6UZlBPlTYrDw5plV1dvlySlbJeUTDHFykrzw1+uTV8ilf+6uF8P
1Dg2iaLe6uRKkamXFr6VJvqqQTvIRp6c+gNNYWncw7oGsG/8jOdNEnq3vRDb0Ucsb7SlV98e3sLq
HLH8sQfdbM1fDDzYO/TLbK1E3MG0bfcO/kXiXJMgPPAx8qQAmPjAIpfJAwjHo4SAHD2nd2TPecT2
uczNRjKvLvRvRP22q470MSihTwHf+n+EnWtzskyztn+RVSAb4StbQYPGqNF8sbxiAqLsQcBfv44x
T61a76Zq1Z07l0EYZtMz09N99tkqkVs+PjUdkJpfQ3KmL9DN69a9ym8xoBINx58fY8J9cBL1M1Mg
nHAicBIYZJtsHBDpPSr/UboG0eKc2SWHdBUYEPnJ3O7QQ0y5RRNmrT+RvAe8edT3Ww6Q2PMe1Z5j
ZCE872CUfcyDhTFv8akQXJTB3WGh3hZHrKmIOYEt3RfhZBjcpGFxOq3iI9iEM5oZaynqNxJN3NiA
c4tEpYRTccossdLBlGPVXzgRe/Kfphbx0BwuSkWcm06adz1j4Xymy7ZD6c0LywS82AFdJPoRFT/v
FJLkrWftso3f8+n/Qkb8/99J/oco/19WMHmc6s9BqdKP+wW4Fye06eaGI3M76ezpr54R3Ygll/4E
YWQBcSRMAHu7SY7glFjDEBxeteNwSh7bBO1scwUVQ3ddL13sp/+ynbLB8sSBIidm753gZwBMh/xd
Of4vMi9iIv4fqUeNhlhGmkFXPsVx838udo9CUQZFNu4faJUtAWoy9Cf23tAdjEgV0SmxI82wn7lt
7ErXoCen58ltZ6ghXpdHkyFKVVfmnP3xiJ38u4Ohge2RlZ7pfXInM38yeK3qMmlU1VNP7gnwrOEX
t7nMMQvzMh5Jf0oIsSdpsF06JzLGse1jGc6cno2VJYiFMHH7q41BBJSe8bTVp/1M/DtnyCxMdVBE
IbA8vcAR684evkbuqgIlxulyEobPGRqu65RjLCQ4znANZV7bEn/iSRmBPeHtHlSUY4Jf8U1jPuvC
nKDdLlRzl9uG1p0RSGE4OpgMOFme3q31sNvABVC283qrP20Reo/wog6ZftrOYUdAeeu65dOYF4Oj
aK5izJPE1yduD9sk5KKt2+UuV+LCh0QhK/y/BzvdA3+oXu0H5AW6d5XnnYB3wt+mezTWGAQ70wzI
s+TcZgJZafzwHxQEnJZBuLFrYBh+fX2f+SkxtgvAlPpPFQ4k47lDXbbMSKSH4lbOR3PZ77R/VWxD
EMpPAUS1BYFqzSp3JGV474H8ZYECUwyYF3/U6eaCXc45xL7w3LMpIYauBmC+9GQS6qJ/Y3oLa+2M
BYbNS9UcvgexOyWmnOeo8d3lOh+4wrdm5f6BiROZ5cCOSUONx+vkAZzmQSDZ3AmA+K8QYKdow5UA
g/M9mGfQ3EByAdLyAew2H4ZU4Ir7JyQPIBw8cLrAaYu7z2uvg6v/gMRNq/kA3BkeftPNrh89Xh4n
1gVGF1Qq3QUxJn64anCJ9NF/eoDn37fSbkzc9E5ezRv7KTngUYH18u711T0F8Y/uKP4Jf/fz4d8f
Ifl9xEjUeqCBJgbdPARGZU2rDRjaZmaPEeWJ2P2n3wxu5q60RXIwWTF0/wTgfhCY4Fkf5cUbmGCq
Sq55xRAjCqZ1Arq9x+Ur0PbpN9/HGiCNj+l1Dva3Php3Qfag4CQ4DJJn/FA+vB96Almt22VzDe4J
zIKS4zXTQMrm+nVu/LScIQE9Dm6VhyBDp4rfKYLhKU+iU/7ZnoIifZPgsciJLWZFdkptqcae2c51
OBqS6EFILHQnhU+ISlYDBiSg29KNxUhoMDdA40GQbOFL+P6zHTQKU/p1Ph0cuSWuyHmS0u6+fNw2
DzkiaeYD1tX7LiNHqxx10MN2MO+BafuIiw8YIR5TaGm8nA7PmI9z+XEgGSMhNQlUJOSVY+LBKSPP
oRWZqMsHVOuPZVYtnkze5m2lPPxHOx/PSmYTVQOBBhEMMWDK6UDwWoU3Su+/p4Xs9WnmTO67IS42
w02zpeRdNSZfqULuDXLC8kRelfNKWL2AXLSJPxi1m8v1XmneY/WdAD0qPcC98DOqd+wMKdZpR8fj
mjvV5tmQnuEB80Dy72bCc0BUO2JY9gcYTKjjVXk3GyPIZCguBrJffozZJ1Xzs02mQntwpG1MMggR
yjsuv8HitMfJ+56eUd8BYCf1ez3NQfTKdgWd9XUAK41r+GrlHcHQZDOH2clOoP+4o1N7J+iE22U1
+TDU7dD4OKDb2VyToo6mTTnPLXRwmKvkFKCl3DUSff4DbmxeN6fCfzQOiOhR2U4RpfgBQvQZuxx2
NW/Whqb+qxNdFZMiF+pkIPL3y+l3PMPTQTgdhj/6QoLJ61hFsscCb81IsUawPb9lj2xEFqcM69+/
IcBhHRC3uieDhY95wTb5TuSmY2V0SQLGZ6CWAcqI3y4xpdqQ2uE8Mw8g+y3MiJZEORol4rGNvsAS
h1Me+ntMvAgdgb+K//zbREBK1v++cEfyKohYkovI9qqqRzTRKcPC4bbWL2n+xeqNnYZjlu7r8OqY
O5nFIjtFbAsSQXItpySJw+MkXnB6bMFwT2ZzeQoEudb2OghjzHDZU3Fv1/cxfh9hC4nfE8IzG3jG
Yhznn/ljERcLFZvK3ZdG12DjK0CnraDb4Vwhg9InHdJsoTzC0/RdajAe3Dhtc9wgjn1ZE2I2Yu6B
dUNsYdOhh8446okWbAIofAgMKC+Yj6e/k8TFCq0lLC8W0XgLVgxj/xQbLTShqfBKdO9sGo/gFmFD
hqjmtyO1AvaWJe284j9nHoMf0NxZ4mJHSi+w8GSxFwMxRQwww17iRbtkSH65DeJq6CwQABQhrHLc
yiPsqmPucrF9CL+hiogUm1PmdFG1wdsJF2PJ2UV4FaH/wbuhozNEyA6TkIwmeyzmKVj8q4uPRTN9
fEoUCNFSXNvlEZ0Qqcf0BybSwSR4wvSf2cVGW+JlQsjprGqvfGdRuc3JP0liuoxtFvCxAQ+KJyQD
PxMSg0jHc1hmgxu/q4jQp/Utum6yjbQngAvnDB9PYbEpNuXWPCho7ZtxP+KlG/fU/0KJ5qHc9ufu
fNsMS4cbyi3EO5spt9R8ohe7MyTWUb4u17Az0MeKR6SPM7oSYkhAu6N4iie5T0dySavoyB7HZ6R8
sf+r5GtORJLL0sxT+WQle3VAsGZEqH5QkOtkIKPVk9ShnL6957LYXOdkW/dmXr6mq8ttuUVAkyN6
yXgmcOFyP7Zr6Xwl6P9oTOAVslCR+I2ojOf00r6GVuEYg9KPCx2/IsEmF841jDiUVAwmtn/cCwQl
3Ndt8CcKDDrfcSf6DV/j5EKEKDQ5SvRVcmyD1apirrdb4xf/5olUfnQZb+l0Ua7CiWDPc/yFRFAM
li6u9fc5MA4uNlf7Bp0RsFzQilPL054iQxsiiguSS/zg8qBFVI4rNIEixK1XIJECCcJvSuEin7ln
cjj9Yk84jPvJIdvc1wMuGDLwbIsonheR+Fxu45i+nBxoxgAZoniWRiVH+oEC7heqyev5lurgdBFd
ctF/7xcxLYiwYeRw18cLuu9W+MgpHcRPhy8BDARzA1jH3w/nvydBJdxo/NLA9CLtJ4koANMs4hHP
q0gskdL+ToXztWkhuPeLhOzUAa/HmramKayue3qIt0v7cnv6nRz6M2Xwmv5Mm8dX49F07xfaxY18
x73378cWnZRsy51hBqa6l2E5wKE+sqwXk0jKP4bldS5mRHK5bYzQkOa4QYlETMEN6u5EqQJyvAbZ
hkLrQGxzivYj15qYqfqvmjF88hz+bEBHDkfVMXanxGBP8dmUxGZMHY2zG5HonIDXymRlYkjlAH6e
rLrfjBlTX+DXuXRRf2YWsq3gaxV13sLvHfR+G9TLyYd8oALb/Die6Qu8TRw5cTV1TIHrhjTrYR7k
2y6ic5EG4ADMRe3ljp4Bp8ZteIHkAhiXcJ8ldrPHPtg+vYQFpnCzXBDz5Jk3lVYMPp5beFJBFzw5
ItDLT+A1YnKwiCKcPUe9BJibwB7Q9gf+8CaohDGL6DebZ/mNas/qxXRBN4HPi3WRlYdlkjnK/ZPJ
W75GYRoNaOQ8+Nc4YdLtNBbf2n48Q97D4UOsyKxIV1EkVcCRLIbb/M7O9y2XqAkHIEKfig1rP4f/
Pio9ydasyUL3Rzo1uVCjlgiqqUClIR3CeI3xwnCYKs2GqL0Ja1ncWBzXkgunF0RD3NW6NKAkOgIi
INNWWBCuGHjdFNlZU9bk8JQiVv8C5inTpoas9QMsj4PDgCHNon2Jc51zOmKSqvvycl+L5V/39N/q
3D9dxPGu4p9wxAauIEsdqKXXe6UzwVzqHqus2/xOVlQz21R4Q2FbVLHU2JTBZ8gX6UZqh6DhdKcS
XGTSMxbcxp88p2FDGNmCjN/ygn5EzWSv2fMFk0f48NfT8zOoPyafBr4lh2PebSMf9JDorvDmojoA
nTuyQLDXzJyGSguESb5F+dzAhjs3YHMBAugYbLw44MkqT4wUZDMoA8BITB+OB46z6aVeKt/mR866
/U9eUkl2A27DvignHCotqsqOF79+59xPHvTM7p4uDTGkgL2F+lLZFjoGNqLCp0dFryFgUJ5lX8hE
UUU0GeniBkqjQ+j6xnAMetmrV6j8kkvPoBJIv3ne2NDO/XUXNZTYwzmDgt6CleplGN/E4OoizJYH
wz/5nHiqSA1xas94kpf9VZRaVkoozssM2RaHL/YRDrVnvMOYRZPtjFWtXfekknrWThHpYYYB7PBs
nFvuwNOISDD1EXxyxbDjoA8wNqff5DLN8PKIhbvaP5aPQD0jeLSqqtaMNK+mAtKeNyHQBXnTCC//
4nDl06XlGltMww4OwccyhU5yibjTn8wR5Jd3QuK1Kr7uSPSy/S6XRpg7hDLOFiBV+BwMmMGifIsk
8xpmFT1KI+knJDm9cGgvWZfEoouHH/QtmgcQJCY9MULcQ6wK69+AMLNUeeqX+q77Pcs1VDcB/Qsm
CWisiRZL68Z9d2ZjoWWEcHaRtBcNHAj/xAtxd74Ur7enm8lc9Q3fQ9KOLE75hehHJjfVYdHDVc/L
zq9FDnLME7lBvgckGrkkgyuLFBODtXtks6aj6TheQE8gv/jvmz0DhA+r3JIpbU7Q/sOiM1kUIDHo
bNRjTxMZdIroRvbF2wZwK5lQ6Iy/dYAKsKyiCqCSUS8uppfmTBnPeJFzCF0gZ6deLAM17tZgWBIe
KZMnkBpQn06aU7vpHs8ti+gd2w1T1rSpLlskS486WyR3eHfFMPMEc/1vyPncnx9btbYMsUjyFJo8
pwQ2Wzz72Iuq1wHkaVcb9UwIuzcsSg/cwjTM9mw4eYB69rClbvk33RhdTE35Qygk9FTE4oeKRGZ6
Yv5YSy84XKFLMw8s2Y9xQflYVvnNEjFGj48HpZG975yKTH4IT3Jkx4yA83vG+9ObHYgXiuhQKM+Y
haeQpbkKCcRZIyl50Ln6V/crEtLRJhZYPHxIEwZFOhmtXfRnI5Y5Pqj3kAWC2xjfjBabNj2Esg9n
2KHeNmfJhb8NDZqcPyg5UbFv0UA+6uV9TZ+XW+JQLjSaKcqTFGdwBCDqk8DWccGEoD1/1//7N9sE
n9/oyy86lhsZX+5C5xOaX+6I8xlbRaD7KgdXSYA1PMaJ1Yk6ZptczNC/hZ85RikUhtAxoak/+zB/
UiZV4AM/3DxjhF+30XauM9t4nAcZJO5HGVi3K0LoEOIIAkY9hE4VzZsbuA21idtY3DnY8mcJ5LfO
BLmegUKmA/QgS85Z2jM8YgvFk1zZjBYDz2wWwy/CQx2m4bm+UCt6HhFGzxv3Fdoy4f1kS1WWHHDB
aObudZO0AQ/SWhQrj4cpjgZw6UQKjt8SOBwHH9BUEDD+LQln1jPGhvtQBFFOs408WfEIIsUdHJPY
6ngxKuyfuZMhRA6YoSx9fzVOOki/UO04OIQiyyHEBLR26sjM1K1xHrac89FIecnkQGwJe5TNWrZB
39+z7dGlTBTezQgy1VBUiYWkMi9fNC/grXLropawpn2+ligNmO4onmMcxMKXhUxLmioGjY5/rYk0
AClhya/bOZ/5ijJvmaAs/OuOKkovrMVIqb5/rCqbwDBHdYBnoNpmLHkkssQ8fItY83mAh/lN0QwN
AsCWhp1HFWodl5lzfC+m3Uvx5pz56h+6iCWGb6gFJmNET0hywV5O1ZE08U0HIY+QKMj/rZITGNLE
Y0JHQVl6KVJCr8eTD3jqTIOovnqD4cV6ECr3muo8TNMZFIaWFZuacV3uQirVgXdCgJDm152sZ6iN
mIIQhsk3OhSdxb2USr24xhO8kt98/rvOumP8xqL/KIf3IiNaF/5pjtR+eNWBTuQ+JJuuQUVEZ2S2
IDl0AoLLs6j3E1yEicN1enBLfdzRi3FNkzaep6kJTkHysf3pQyw+mBTYsh4OWhiKGj1EBWkSChxv
/esW6s5F1iQ0hPLhw7PLbWPGQe+laIp9NBWx8OzaPMZ31ChloWgcBFOcTBbEOsRCT6HfmjPEmOzq
r7UZjVPMNszfTDR6977WfUwEyEMZoGZRA15MJcRhnX0LHQiF5owE5hd9j1UUtxkHsDWbysSEek4Y
GhhPfsQcBG332vMYEVar62I2B3gGkgtQw8lC5PV9cngE+m8WsVsi5KxPCAtGAZQr+nfEnHHuI24c
AukNdulw8j0q4RUCLiguQX80k2joDpPyKBPdohPJ6snf9ZLTBsMmjtKY1l30GiNEA2eBQBMQSydq
IPuaGSRxxECPWSjtT4Rb12JS8SUnCsaQDhoCbSHPIX8QNgBghBrhRx7rrVBDlBDASX9uNbf7z0fO
E+gT7AcYRxhUuol+H6c+iyN/3u/L7jUw7CKsh5QiTkBdSB3xoNAo84C8KOmmO2sHDsV3L10jqjeQ
5MIXB9DPTePFdOLizaQHeZOoixyMZ3qL2fV3qkVjQbG+h5rHDEnX+i9vu9fEO9ac4J0MiZuNplBp
sGeloFCQo3ayyrEAUNHTr6yJtbJ+rYek+GEErnIwvQW0Jc++gC4hP0wK45eTAozUV2FMGmuckWZw
e4B3kyJDfsNlUrCUTOA7oJul5rs7i797rG7xIgMW+fofikf6md7iArJwEtqDTGaF6qInb1cqWqcb
o4dUWhw1d3R3cpfEZjvTgJx2S7lc1VtWucnkzIPI8GPJSW1SrkQUN5TatAQTC/IrDTuaBJX1l2wK
eX5pnG5GOujr2+wEWaTA+LLYM4r9BD5IYYJhczY53bzUr6LwhwcAKE+d+kr8D0wwme24QutwO7Aq
TmEBoDFXsB7+DAUblk7cS4IiTqggeME0j0FkliQEG+wfl9FdCdekAoeypSzbS7slC3gEGzPK38Nh
cZh9E2OSY1MaAkL0yFE5ODDfvuGnThO3vnv32L9hRhO2y520G3cdxtAvSHve8sXJq39lf7pWHQJz
f9No+JW+h9pLxCnVUkb7BtUWfpVjrDrjEbZxEw733E6cBAg3XD1veEFSgte+2w9sQTCmdE7/c/94
lCG5SmFGwiSeEpCzkiAcMoTjatIQVEpIsIUH697ijYOn2xbuJjKMqajWtvozikuwmOBpeuCfgfUJ
shJBT4LrLDkIl9AXIGLYeKBW4fVT0+ULAxynBQ0P3Dy9gtZLr2dzCW/7e4fJqJmLEy1+ScGS7bCF
c2BjE3OrHa5mQlsL5/kPjp1MAkcUW2ugrMdmCwGfA0kKbDOC6rBe0c7uCwcP2QNxDann4aLRktJu
14jEuOdUdWUDCNUz9s45KJ4wdUgSE/7AqO1cbbbaBVOB/TP1Mh+bOOcLjEuAVgOvDJJthxceWjYn
i7bf2M8sxWE+zjxg8nNjzWh88VafLM02kTHHzE0dgsjfKHRuejcWnGs4cdkQl8wVG5SDaApQM419
c4sTi8SB3aZ/7uCJgZjlpjsae5ji1FBCbQGxNxsM6rh+cLGBP5A+Zu0ciJsGOREI7TIg2q1UHGNf
wreDczwG4uKjRvZnNYRabS8H8nGGTLy1jjgXK45sFfYJNdPq3wRRojN1V1gVfdOd4B+4odyw6V2w
lM5zh6SNdveek9d1+Hf9wRVjBBV5PlNH8zAL4j2wNR90hwWmTkadshkyC26ExS2EksySOY1iwPbS
pbKSQrbHbRPdvSv8Njd3IPCit0/Hev4dFR7H71W17FChPEDES0LHxznU3hP7sSOUeHk9Dvsc1WN7
rZ2Kbf83IaXIaiompiddLDAc3m3bJHCrEHJS/7YjvLoiZq88uWDztDfl7sAr0Byvywy2D6Ju8fPs
tbfJ3lTD4mDuINBNgDwqVlo4SgFriRunTndM2SEa60EIX+vgBypHexqUqd2DutxeCxYta/JzonNe
oO8ZSwKEfrk9gz2C6PPo1lsQx0JqMR41ACOfyujwcx38pnVUmFmzoHgE2QPstDNDNd2m11VPKIq+
xNmc+ibhtsB78Hhw0s43mWLgFXwuSJOjpo5I14hbjOxeTNdGALvb12dSgvLnvYvoWtgp445YXduA
g53A8wqpL2WBAAdoNk2dUy4+8wThkAK7knKwhhnJzYDZEXkA4tnweI95ErfdfihlUjik4ktMDyLs
AQIsIv96W3x/9YzZUn+4ejCJbh3JJ5zrz/CZTuwY1ipoVlN0U1YaSuavCsZsWYSpFrA3ES9dEJ9F
GAGeaMiAxGeuUH3x7Qlri5UaQlB4ike4oSlsCub6NcY4BTEKIfUihJMmUBXuSUUMLPbTF1IZoXw9
SFwnAsoBJ4OwmR8CLsV18Rv6fOqTz8IbLPQw5KhWALgERD9gmga+n8ZWyM8jWbevEt6+m7jGnUSJ
3kChUFtCNwoMcuJFfNZakb0vEd59saJysSIR78mBh5WSeISbeXakjVDuwVZQQXXHYdM2n9wDgfm8
I/Jctklewc+o2w8mJa2ArGdiV/wm9L1yux1bBfRR4IAhAYBfBN6RL8Nwn3Q5Jg08AWC1YXeDiuiF
RWBJhxNOvfmgAGDv4yIRAdxDATMqI7Kz2bN/ABIg5oIni02gTggA4RnuSEn1ByPDH90XhlcbAsLx
Bo2ATV8hFgzy9a1drGpmehIUImPjbEHQQYLz5dUQRZ0Tb3OSD7z6UTqUTiFUnw9/v8FvcTNcZzcW
SFw3L+a2KSy/vUApJLULroE/6SiDiBMolP71OypGq/hNKVARDhCOlHAdOJRYvPdfBqYp3JdvgMbk
T0yHFSRpjrLEx+OdAi4y6tcQ7jP1p/y4f8gnIZbFLnZbcARsh7t+l3o/kocb34P4ef2YVz/ZewrD
1/y5eP7LVxCDpR/dDwOn4x2eCNq869MHCZax4Dc+Z4P7B9iP7uvxMfsHiyJ7KVALSOKAawAWm/wD
7XyBMVD7TA7KJ5yzWOxpXAWPHmHQl2yDmcTrfp6fsHffFtSJmARPept9whdHiHQoKCebyso94BbX
BQfuT3MGyZbYjSBxgZrnUgecoz8GXBmJjeq5yt5AezjJ6vqFRDJE6MCFq+Edg8HB1e3t3QE5Zw3e
M6AVuZdA+mMZqB2LBLOmzLbq5ZfeBxL2qNzcy21slVa7KicOOsXVHdw1Tm4r324NrLVAFmQ41Vx2
e3jZwMBCgEgPoTHAAggI5HZ30Az4ivaCxzMX13n3jpDBrgfeBM1K2mVhQPvo5ikEMW+dT3xC2Lwz
gscqBCS2wq3RJQHGreTQ+JhuSBaseG3jDxOnTwIAH/AKxmMwHebwBcbq4nYlvhKycUGXiCZDePj0
GkJ8xm0l/BzgVshIAFEe6NkHOR5dwCwIHr8BCA09jBUCKgOZHt9Cg3us1+N1DvwHekWY8riIVsNL
YRmkzcAQ+6/rKGoBFV2bLPGZFOBPIKdgjz7hWleczmeg2ewBJQFcnEGLeCfBpa2i0RzL+waOOyxO
02z9nNozWL6fPogVFIBk8G7jG+m0ypl/BZl/4DIZUwhpIwZB0t4BodA0AY1B15qR5lFgnKZJQG1h
mkOd6TdNbfeV1+oBX6rxKis+AdgUEFqzdeIw0p2692F7Gy6Yo+sjUJfxi7c+OldVQ71fDdpyqOEC
B5coon85ZepnsumQX6MgQ0ku9BYVD3ay7JBllBMmChdrt5FcUzDJuR1+kw1MeWXu1cV7PF39U7mi
ho8Lmjbz9kg5xpXTr5UeHs8FzzUFcBfLULzZfF69T7CuguSTvD72sL4REPl8QOju0GI8+3QKHcDD
kHPB7mbEpPLwIeXDOU+ubgzhqgsCGHQNr8CUDo0eCiiNA6jA9OI+B90ebrqROjEHU2tFOHHroV1V
c4A1oA+YWBeTHAFX34OR356ece0wiD/60xfq4tpcDBfwY5RsEoQmeyvgdGdtUbx3EH9aT4jRxZEC
kxOVwcKpAZ4DsW3nsaOfBV6tczFya0skBXMmwEYABxLGeMUXzQTmuq/X1Ut7hPmPIRwu/3ohHBiw
EIFUWUOAz6DRqhmEUZ1LDiA8LzyHJc200TupG0s04wVnobFXz+QYcPkLRNKgg35CJhmnbmP8GMYC
hjxdR6Pj37H1KBPcHEfuqSnSH9PaKxowEZgok8BOMQieU5hNrmx4Vl4RNiOeKwq3vToGaBVM1qR/
WFM6/iH2Pb+POKlRCpV6OR+qDeXRYnWHYju8ivmHk4mU1dARbpMu4OgB+oIMW8KjgTtS05b6D5Op
mgZcoGFo09Qu9rCHWe2aUvgMKAxMcbXRljAr5pz92wBz7obHrgBe5M/xi65Tz5A4cvZjLJiXeUeW
LXLMiPo3WAdmwpuJzAzB+KUtIRwcLo8LvlOO7AggMF8o+pfM62YjQvdADIlcjyUOPGQYh9C5zZZY
rTgadRsUcwTYzDyOpHQ1HQAsGQ2eecJiJr0l3/oea7qQ4SPGJaLAwkPNlMIX1QaN4t/wN2LywleK
QdBw8Ecyn5gg1aa8iFmrY6lecWqlSBYQfCVDsmCOklTDrdiMaJYoHXMO4rCnJAaU9UOgO7GQ3h1G
Y/xiudIxD92dIRAH3gYyIWiQxQDze4xY5HAz7Jt3kIo0mqWDaBzGsNsAb6NPWGCQY3MBAtL8ZPkB
TsiCxOZp/FArzpC8RF4infdvTrssxDt5C08r4Mp3NnPOjrd31BqUnRqYWxI2MIqRmYBe9u6r4g0k
nqO8mTvzbfo9ehoJyEitZk/eYF44Ke6wyVHhoRlEnS3hw7db0wHkn6CC/rI/RxogCA7qEASwCirW
Y4Z+ZmcsUFkgsfo4gvKFMKveL3JYopx8hgnEvi8mDB2R4Ydr454QD7wrB6byu3l+hCZg0MoZv2df
2rs6hUgCg4zd1HAKWdMDZA0KhwgigkYszLgQ8caReEyEI8b4ZZjyd7vpAPU55S8hMPAlwPQQwOa1
JdYxjaQGtK49I6GW6ppEA+IY1HnV9PuKoW2V4huXnYR8BwZaiCWsNi/mCJn7QU1/S/X8ipE/dpf1
6ZOMTFniSBj0ao/X8XaRzKdfwA03IhpYt3qnP+iGfyd0wbTKXwLH4Z9Icz8bvcmX8UFYWW5AT+XE
OLdrb4ATBHWILE01fPUIvbhOX/QqtFzIDmnIxM2SQXoj9xSj/hGwtcJuQTZ46ACmJCZZaX4FB0bm
UjGyfZEmRs7c9nd2YoV2Z6c1TBkUOBpkDRIB7ASuEYfBWxpCqukm3Bb7ChD9xOVJXkIKnLInYYFt
qqTQ8HhoamIKwt5gJ7lPRCK0G3LvFIkzkhoI1FbPiQ8aMQxhACg8epmQmzJzUhItzbDooSbALuVU
Yki5MKu9LHE7nL241xqol1zKK0inrLkjJhxOp5pL5sFT4z4yZxRWU+rKZOPs8Eam1xzAMqk+BFjs
HfKP++vPB94aOBTJ/CQMziJsjx9uGzCX9s79uYL1gxrxZ0+oTO9wcVLDqecgX7AxCnHCBgjTFlmC
cv+GMQmcN4Xg4wRJQQQ9vg8g/aNLZ3AnvUUAAj2hm9ZURXFBVGESIb7emTCQBgnXrHUR+/fGo5QT
lG+FBYPgJGPndvtiRXEUSiXI6qR+k4mGfvirME/Ack89uXEyun3st/Qiqbp68K5ujxmUmsPkWDsp
Nr335y+3lrn/d5UuI5ae0BpiiW+iPeLHwCnIANUOzzSsy5qbQL2XuFzUZuKHAzEviPF64bWDQaWz
aUCNj4xmYOWHYgI+T9wCmAqVI3dC58+3/Mlnbj7hy4XgIxG8Kbwly9DdNtSEkhmeZtlPwvIeFk1Q
Gxp78+FBBiPIJg1bQtgucJmMeASkAGrILXQ+zNaCrHb0O1snsPdf5R4qkEyBzcAXr3mEZEANWL9Y
DQmIhYJh6lG5ke+l+fViUH9knC/QWW5BDDEYwUb5080xjzK5716BkbRqgt702/OzWJg1Sxenu8Qt
wKuS6SDuwlnf2TVuHbp/Esb6Rsjp6Q1CsYeGquS3UoCFpDxFSr+7nyL5idFS8D9ozHeY9q+bnhDr
BpxhhCzzU+KoqN8f5bqbhAymNhudVtk2y2L8pI+4SGxvE/uMKvMkgXzyUChLsilUyp4hr6YOownv
KZ/rXEjUCeqsaSdmiXz7zBtPwtBXLOLbjgJH9efzeLRdHBq2H+3g1LXW8DtZblRa9sPdFUEYDW4y
r8+E2Lv+MeqdIwmcrGo5ehDxPCwtPJv+4ErCkEQZzJ2oWQKACo/RsVlWweB+RpSVW8cj4e/WbTvx
79Hxc3RszKBLrB/++TOHBqvYwkO3JmTT1a3esaOlm0ZYJt3TSrbVAw4N6wzlpn3EoOgsl1QwpbT8
rIVPe2lQ3WaphaZ/3XLupdR7xN5knbHJ8UwVlNbn0/2E5Q9j/7oKoLr3UA684xE5dybvMAJb4Ynw
Pk7djkEXlFYU+tHRtmyff5fnTxrzGcJkbHHktD+PS+ObLAk2CdosBNsNfd41uEwWt7RCPyytIw8e
o8iKzg+35asdXB6WX1up1S1rnHKWS4nwGjgn67NbzngCi/SmWyr27ulG554PpbVb7pgqlhkyIcNk
PjqiyZJz/oQLiH6iVBdrh8XXsh2m1pKXSE4URrSdeqBCOR8RFGt26Mu2/cl4Ls+udY5sCg6j1FqH
mRO6u8+TxQODW1vH1LJae/nw/al1tsPjLopU+km2IwqlfDuqeTziNwO6M6xqC/4NED7EFDjufg0P
vIS1pBAR/9gHLP7wGZSbECMOFSu4V9raPtkPLeyuNtqHdcy+o92ytd0opK9hCCUfKNzEA3Es8vwO
8QJ8oiTOJNb2RoJSjs0Tp9Dm5AmcwjGIgcYqOs/U3dmwHlpfNaLs9FlPl7r09kx3BnuesjRrEtHv
IDCRqwCyxWexTYBpKBtN/oQK737zDO391O4b9e0x/Wy0MC12mXxWbv+S1rl3b5W8S6HiKQEdzDg6
NN3v02RxR47KB94eMgx8a5MYzpZdmy5U8oYAs2oJUw+mcmvlxVnJoeXjiFiZGILRgXvcghxPriqK
Wj1Alz6zRHa8b0i0sJ5DfLk1sEhqmPBJi8Uq8Aknicl3p/ubkuJ8UCeEcYysVDNSk8HAjx9ENVFA
SpCnNahWrJ1kqJmWOinJoMG6YbPS11OCWe7NjMVpoZCFYviJISjvbyvp4XUQi8FmU5416VDeSFV/
vK2K7D1Jwh1xqzwu/YO/OR1Q1CxdRjO04fKEtlQlYR+2QGHlhxHGlkyPr8Sf6IqYu7DZrfi+TuaQ
hpYwr2JgwEm9o/DS4QZKuE5sWBUGrHSoqViAECcMh+jeWEIKG2YWkjvx89RtFQMr5q6TIzgS4ffH
tAorAKS+P/g4SUrwAeUzfcs7VKyYKoneBG8LhJN5jDFP1LnG3Ij50BAce5B4GiC8TI+awON80/24
nGc3uPcc/emcoARtbHgQxP3YwAmYNlCg7PQLsl7ewzX6o40DKiVehT3HcHkVBcP0SgsotSbG8UZM
tX1dkZerECQAV5aVBmptUR8oBHjvVLImUIXK9ojeTWbKm6uTvAOm3s+Ousek9XArkiN88ADP02VZ
JUg2FLJ5fd6/WpxGeKlYDcgEhmsA2kG6fGLT9AIzTxEQwEcNIbcBtCcJkhv6lBpR9s1rUe/f7m/d
J0TTFKRiNMWsSKg3P5CUvHqbh+hq3kH/nx4ezSNxOHTZCFaO2Vi3EQnaX0FJikhgZRIWCTiPaXMz
JzdSTD4PFl/KwlhIhoOT4I2lnSWBWDQYMlAeE9yWuDIIthTjR4olrtOF3PzsRLlcR4goVwUcjsUK
Ik0Ego7BR9GSd9QeML4SPtbALiI+09eif2HxwdB0cuBqNeBYBwhYQhIKVEB0PWLIQCEoYmLGAX/S
LfxA7PyhkF0Eoz0mcrLX4V9DGO/RjLEiBIwADqjqepJq2BqmacLFkGoqfXOSF+EnvAEz0gs8lwSB
mzB/wp9LKgtMV+Dvmec8Ti7ZEyQPpDRBsbbM0itx+5CO4kSKPveKua79hE0cTgE4xHMOR8bb0K9m
w7xvfAL9sjk0KSM24qsLfXjYToMTo391iTJ9pG8jJWNSbL0rRgtOTfBn/xdN97Wc2pIEAfSLiMCb
V7wHAQKhFwIJ4b2Hr5/V58bEKDTnSgj27t2mKjMra9m+ZsyBdnxSiUGmduU3dh7IMr1ey3yRHxw2
lBHg0qSZIB/gRKy6YYxKUI9UUd9Ed0RcMOYRdpvZgDPZ4gq0E0UFh67qfpflmq9qT+KJ9JLFbnVM
LK4DnGLjQBgQ4gYfxt2qlCUXvYSy2IXKHuYL4VXsbNK0kbvydluz8WdTJV71K4EKSE0Q6azNhX5n
PG0mchxCGe863pBT0VJ5L9oKssruBMkOKJBMkymiEu8FBeFApnfpJEl/l489V/NqZnjnEJAS35CG
HCpp3ijjyzG/U7vqMIJxjQ8zJvih5Bfevmxm0u0n2Ppb0W0t0oz2bhmUTz6yWrallSLAFbt9BQME
WF+p9Ndy+qaTJKcP8YCo89Lcikue0xRlcbq8PlSu6XJ8xxje3ywBQUE4wCGLLWZjRW8zPF7LE1Ca
ssk0uf0/C3+UfbaRGCavpff0/iwqlslHNjUjxytsNVFEHO4nkc7n5u9oB+MfSheKXB+NUlKCWo02
4Ln1WF2ksfYXfqdCC+kuV7p88AvanMb+wKPJzS/Id4gF/bWo7VJ+pvN6QzdkJSLa6/A5TMbzW0T9
trqEL3htFuhe0oPuSYJECzN+D7PSQ2pvaUC06r3PiXpaolrgJbHvucFHs5T9ytXj3LNFLYL3e9qm
JebQT4EIa5HfI3eUu3AxJEaq74fSwNjZmhFk6v8lp1sQMb9Lsg2BfZrBCuATz/4O/R20gpQRJJ6f
Tb/Y6XLMZZa4VobAKYD2SUomRiUKVMeDZJYrQ2T+JQtHV5HS56YsVfArr/em3toX7xnP6b+vZ6YR
icjCimf0rEQOLEc3SatImqvLBkW7rIcmSzgiFORpD1AgbvtSB22wk8F03SvCJbsnyYjZybfUZzKX
8Pl+p7epzzcu62zxTD1GNJLfzB4DqWExkY8NeaIxvNkW19P99ETjD0hNlbyN2nN35Saz/4bE27yp
eqlLQtoXvnROm+Q+L8R0rBokrEYr5H7hV8lEU7bmog1ZRPH2QK5j6I7TFQUTLxj5T6bhd1F5t2u+
lh7yQk6XnozK+X/plWEwnD7SjJAsrW0ZMnjKGqIdL5BvGjDDT4S1LI6X/37tLdy5jNJLDYnbTh27
MVVk23KE9lyBcjz8QeQBV6Trbit+v/Pr8VeM55QVEJMbFdm45thSXNJeKnF11f/+03e34CNdmXYe
hW2hfygaSnqWYWru7t23hZcALADpIDL0nEoegDjRjseggYXhNCruOTQEocA3YP+GzaB6sV/5UEMj
Z/Rvb3j+94T9rYfudqyOt6XxXJeuhE/z7Ff2iw087a/t6Ryu+Vk60LYBQnYh/T1GqyfqpkfIgL2T
65r87q3XxvNzJUCGEv7uh2wxMe+LAThEFiT9/vdyN7nv6bKBNsp+H5tHuAL8haYNoFmYFPrEeQT4
kZbX+ccr3TPqG+otdSYxKnKPOC9iFEoGqy4XZpl5QLl3J7stmyNudn3rGW0p4zuxagBIjm6M0W60
Npm0ePrbBuEREA7bHszjyv2PQI9XwzVkQbxS/0vvrd3wLpGWdFWq75XWtozUD+/7yvPYld56zVE+
/g9u8Ckx88DVEZDaLE/B4Y+ee34YXOSXPIoDTAP9WbsQdAKgR8saygQeJdzFgkmrMh5wWwnQBm05
X5vRLx8ALHooTbJdQWVlWqRMxJKum4Ayok1VAYTiJq+ElRITXMmD4ya5FMgqADjeb9k+wZ5T5agB
iumFXpLdx7X2Jgi8hDvy8wfVvCoAwAAxmtSeCVu86Gv/D20hopCWZ5Mlb88AxuaZKUKvrnPw4JrU
LyM7ZHtfF1GNdsGP+1Tl08KfPlJLVp9DEqzKpJ+oRGvpRD7Re1cWtf0QgORZRN4Mk8HHAakCazmF
NFS0KqwZq0iq8sjWxtFyvBypb0uorMKrkMoFhRRzDyYdtFAvkyvD20o1WSma8UzLGTYJETRnIeqM
+9gNZ1Mu3O7114Uvex6NZekh7nIVo28IAyxHXAZjhLlKkNTR0Laf8wYe3uQ/fTdELti4RUEH5+D2
mHtXfW8GoMLgmxMKXsE5YQRLQLOtqbO0PWk+7JM9hKSCwdY96Ez82WHg/NUzndEfL1kPQWvwS/gC
3YLkztrF0ymaSpC+cxlstz12L7t/aFzq0M4uph5HZlPPRsq8P3y57P+wEaCJe8nVT7Xk16tslux7
wt9irusza3Dvj1yLYV66vzZk/25D+x+IClzqpmyYV0mA3Na0cAoEUgGlc+NQThcEDgTYgjPD1Zjb
55ol+vtgxNS8bcvpZCl++YcInsvuByKbJSi7qkp+FDO7AFQuIVZmnvtTFmMsztr8VrepsjHwAWFB
vMKX+378g9KI23IV6xR+aWr7sUvyZkbKn0Ib/ed/F+Y/LUyPDPTkafgEEKF3cknKoz07DwRQ6OeW
p162HqupZet60xZDOudwsre61EvJJIG3GlqArA+E3ron4xHWgWmSqbocQ7UY/PczTxl26vp8P7nc
f2PnhRZgmM3bfvLfXyQWLRfth+aJcfAPr/EOhgUIfdJ+t2NInrHKfR42SljaP5wZEHxWsnSrAOXh
9iaGu/QWbt1HmiTxTDWaqYKpGcXA8DY3DjBFa9REC6D0BGxa8wG6EZlFIGvwtXcIuPeiAh2HiMd/
Xdh1XePnBrVdizbDRwg3xU+m/FdwmI45Oqve3tvA280AqfkpU90ry6X1ete86wI+CDfl3ZWp6vGD
CTjHKq5icqmvCb4ShTW9mD3lXL2HpLeq1/n22vN9b7FlqhgEdMbTtBuiMW5fTxCW472/qd1L55KE
ubSdL6dnp+O7eyF/5J8KnckpSLY/sz1gglbc5voJ0NlSzztsSQD09Ya/T/SuKaM7tOe4hh/7wTJT
XCFZXoUTO/Z/XwcICaRboaTGQcy7L/VLpDzxwVtJYvl2rWzshbiVXc001PSlrwHtNIJoLCTqQtOh
rkVrKmsnsSIUUTwRKfU1XJi0WSIA8iOYj4dIdjPAFIQpzIFEWtAVLHipgA5obaWhOi4qhB4EhAWt
JQ/57LVuh/TF3ya0mbJ9mce+bJRMeK1ziKoX7SUy8BYpwNAcdE45khxq/32FPQ87HKL5PGg7fKB3
9gm+mxNopV+fihgRqdkXcREhwBcf+9rd6k5d9+LLP7xhiFGeDe8jhHN3YOvoShyfE2+sinepGMvc
uyA/73N85sVgUFrHK6to0j0TsBDglW3y2j2HyPDFbSqg2lbiViEcEMh+EK9D3mNzm9B1aAPz6n1i
YGvOrGsu3T98dyxmKimJC00tfE0u5iGhcu1yIHNBs9CJa3EqfEd0mNb+DW1GPy2FucswfkfmjaIq
YdFLxGSFWtmzxNy/RFC+gOqpeYq3N7FjXvh/1yIdQJ9/R6uRo4bDtYe6SR3r8FznEKUL5bUxu0/9
qbETnhqafXt7a6bmx1UhM1/N/MbfX98l332a3zsFhPimx4mtm8CbZZ9aGIOD40/n129opE/2aF2C
Fwqf/cP34Jbq3TezHClgG3vTlyPvG+8q8xR2KNfhv7iY2HVb1Y4nNA4Y6xVLoF9NFer6dvdus6QQ
8NzUTmeRKlx4U+jdcc3fP884hE3opQJrOia18QHh5ZfaLB5DS6F1RLVo4cVLcnyO5O9jfoHtd+dW
Oqh6TzXOADR9ZcjoIoXEPyubd+Pe4BMbZ1PCtC8n1i7HPx5K+VSfpRxn7Vc93briTPXaGeW6u/K6
9Gjw83xoS5G/EPT0Xr1lRQeJZCbv4/Wdiq2dUPnnXRMXAoB8spe9zzb7WmYWC50XWydCcVzsXrxS
WP28uy+eGaXt2rGB5x+n2VRQTbDboUA0Lp+nWOGZKV0y+TifS8TAz/6OEKy+jpVkeKuU8jmXQm8V
MypawQJ3JHuVwznPbYlD2Gp+mjOe3gqOuIAt85O/1VDDXVvotZKhq+3ofNK5vPKPRevh+/zmnBHB
dLLf+gsobEtlK5uhijC1U9jXd3U52FO/F+nNitlmphAp7Sour7hsZyqbWuQj86EdAI2C+ov1TFmF
8smNBLSmvOKqAkR6/yofFDFLhsx+9KLUsJP+VlBSixaKnv1t8MqHxEy7g3uZtV3s9zDN/EY660F8
fqVPftrtQzie8rd42Y4h+LoN110ym/Jbh4A4NLd9mUCDipvhuvAsK/bj0ZBQH9Aon5TuqvIecckq
csgp6T2U67LBXbdosOfvL9Yfhd3flp9Csh6vfMDAWM6BWxeddSuRvxmfUhAfJz/2zUehbtuMVIhj
O2y0t5U0zRmhxN9J1pCrxvpRhpnbQuw3aTsdKOdVl5Keb9q36M+9lCyzSru2LRORd+1eSZT27VVX
UQihbqm//Ni2lpXj12mXn6MOho+mROt7Xdde4sTAjLz5Y13ZVvZ1nU9mEkEEcG1fa+SK2dKhlPll
iqERU3kx3Dev6FmBfeVdflUO1eXfUP/Z3nWmWETvwnq8vpae/GosF1m44Xcx1bh8kMeKYU3dwyhL
2oncdvIxXG7H2KqNj5/hIvBzo1uB9f0wkVcpMNoXsr1HI1qdqgUqsIv+2VMz9hfF2Ht6pkH6iPqZ
/ln+kkzDfd/+EYXLKj/iWAn6cVQ3DkZ5MEGOjjBHurbmH00QFghjsOheahqBUU1TTreywuu051C4
VRf9xw84e/F7rkSK2V6uG68u65Guld89VHk6dR6NZSXSsLgKr8au3990UJeaeRWi5Ws9VZl0pJpl
4sQerK6x/3jlVRj0FkVmC81/tMu9Ddr9zBV3RiTF9yNShgS6pOyvy8vUH7VtCZLNtrP9rCQ+mWQ0
oXaXzrG++IJSgpU35XX9lKy6jFau9mpotBgfAWYNTvJnUTyXNULjvtGK1KihQWFFeVLl/nUszm1S
efWVnVU/OI6WXpVUJ165h7Fef5D9NHOKO/MT5fnxeir/8fzEVLQnjrvKviLKaS56W8qEVtpsCBXj
j5I2bDrPWDfZD3rw/HTTXVejlCetfWttCqcKakZb4tgOGl2b0SXjJKWAX3ts2d+p/KzAzvVSrm89
24eW9QZo0o+XcWiFRRmwUVzmQYXmctn7mHt6HVsD83uLXigP9e5oQVIWTpRXxUgNJVR9ttb1VTnG
iPhqaSU9cjLeELdOzxXMB60pR8RIPlF7d7caExxbj6s8LcLWCrhNNGO5UYgmVWKWVw+x5LlwGx9x
1YygwHJKalZNpM5VrURfCCgKEzVt5yE5WRYX3XVPMu7MljGTw3/duvFy8teKRI99pzbF7M8ZiB34
g7xzBWUSmFn5a2HXzxVzzez3B2jN3CHFgWE+89HRojMpxTr23Y9Tmd2UMbBXnPO2p+qz8vxM/KM2
tnVI6qm8Anx/RrpM2XVMvQ1Ws33vKuypipFLkZZ8Syr0GB3NUbI9T8hJU17XPNFapDr8jJeFmcNN
9zQA+H2dapcB3K2hT1eLe25p0dcC5lc/4ZLHTzRrri7bYgTN0kvx8qWYaW2aIPA8fVZHlUVhV341
1vVFQBtSddq50LQrb9MfvBDL6hgLt+atFvvUkevQx2GwEsebWhOVm/OBnfZtvplu2pO64pVgRt9U
3WTH5wWwHaiznenM/JesbsqqOdqpD9R771Zb/ep9XpwUHvWPl2kQb+wr5vFgX1npz2Ub0Im+ZI9L
t6J8Gz5WxWuLCrQYJdXRFaYQ+7o2ve+ccLLwrq47k1p0/Pf1mNtwu6lurrYq7soR6KD6k08r/fmH
YVmf8glN09QcNC4l9mD3/LZWYDHoHnalaCfUV5gLu9mheOjER+dCE0lUVLhYWpa3fSLw1OhUWbV2
f8lx5jNdTKGyL0148GtwbwULX8HAtTVN1Olny/ibPIDxA1ZUew4PM7VI9f1fZpyZJWavXq5ajSUV
qeV31rXmfZDU6sk+VYjWMq3cRyDYEwIfhRFKl8ykV3/fO/dihcqb8cLjW/RSvZ3yJO2svZ72jUYO
k9nSguFdX7eXVVuqwpd7Vdev6w9WtqTQZh6bvwu1yA9yqstGuZuRraT7mVKkt6ukZ17bYh/5kahk
KpX7z6qF5ShwRgjzJ5BhqULzWiU321fjHelI/DeIC+Bm+x6W4TQ+dBMMD/OP6qW6D5BYppX4hoE5
8odIDWx1nThgrvxtKJH8mHTEe4euXKW/ueUnDc25puLJZBlDECvlZMM+wAIYXg2cHprpKjv8IjTy
4/0hh2kLXaOKjkrX79UXM30azTHW4Vw/f6cK2V8nxSxTStTvFd3klGh97cFvm1838ZiZ3z7rWcoM
0+Xsl8UGBNy2FXNU0ZY1woveunHpP9mr5WPz+zD7azoky/fegeK5cerGi9eKVX7/W6m6UWALriCy
SZbf38+NLlCH/oMTKhbPyrG1ty6jW/XWTcyT5QwytHKf3lvPP0/USKUVY8Aj8yK30aOZKtgfEcel
fY8ZqpD288bZqZrC4HGJgZH53U5/rMK68eg8OpuvdytNb++ASd1AeIoWKJTzm2gxRnATijTQS9+P
exnruGF0GJlHxg9+Oh+bjr6j7f10334PD8V1af2tz8mjyiLcJg8Wef5jG5YIJnZDw/epu5rUsnST
fe8eySUq+8Z6nuyHdD0DKORWfWmcVczsA4t3/o6o+3AJtJJ9rKuwK5Ghpq6kcPnK7FwfTeG/lmu4
wdyj6oVrhYP0ivomYkU4pY35gD9WpVtnsygej4UUH3Rl9fdKFv9N677tHLeN+2vw/BNB2P4RkmfU
4mfqSVZX0CkV3X4trBRZPPP90DsQL+1cJtL/SP6jWgMbrZXFsWjlxf4SRmpdPn47oFOujt7z77Cw
XHVpxcNU9Yc59LG0TpjHz5I2QGNkQTutZHcx4vHMG6V00zdp6/TPYWO06mjKJqVqaBWKhMajLLiD
ogbqreAp3vFRM6nSYkVfX3hOTatY3hxNN05MwTHgygCwlaf8rbPQFClRclgkIwWTt7YalF7FbTVN
s6Nk52lrHEObSmbjt/8hxKvXghUGgKmlywLa/rWlvXXgx/PCEjBtunH/cLw9SMWbi9/396F86mCa
d+Vsw8za0coEo3VtpHuZufxuW7UKvI++GrbgQvaHDMDB//xLFSiRBs8h5Uf12vLe7n62m2EAzz1N
UyOFi56m9K8IZGR3Ts/fa/74J9pjST+8T5FiKDbUY1Kpu36NZoQi5c9b99ZNVh0AyivDAlnEWfFz
cutCQ8grH18QAKLObEdOHHRQNmvFHs+ibJ3Qo3o0Qscpx3xHc+7jPJSiQ35p8KToAIJALjnkh1hO
m9HqKzF1l1Cb9rOtCfe7lRwlq+Qkv/uebbrHgOfPmTG18mSa1AllR1G0qUlBadfFutTPlWcrUllW
c+4nWnz/7TqaIEsEa9H8UZSTtVlvhafLD5KI/qW2rIZz7/qJKGy6xx/Mvoy8iyI/trLtqL4jyTJf
zNKlS/raOIrkhYqlsziDbv9YT12G6dqkumqpuTvKmBQkf21qiZfIExRA+zNYAJyvwyg/nw+Z84Hp
yHDbI7QjQ3OYI4ButSe1FZJEAb9Jg12sHgabWTR8bMiueeRO8cNhTqrehOUUb4Pzx7YaqRtIx5sp
my4f7VdRt8I1NtAIu+6pfOnvAyF4H8Lvk7/bqcNziOL5h1Da4CdfmMrr9NV89BPDK3ulnfK4wn0K
e1h0TQUo6iGPYzW8y/wHXm36JT4BDSkfFLZdljnupiUSJaQXlhD2iTh905Zniy9U9LLUfnMrB05B
cAZQ4lMzWX5RQnkTUBc8w8WLQOV2uKhisjKTuo0PtXc9N8W35zHg2kNTolRzf68mYsbwgJIeTWF9
Ifm9KPajxfPUQEfqmqG2Jr1Mcfs1obNCuN9la4XE0EWnK8MgsLpO6ZqKSuWERGK+CvXk+N5D/11L
r/GiefkiNk5mK4BRyLEzBbQMg4dQRdY1oFFgy/7JOj3S9Jd7wiegFgPuC8HC5GSLJEpmM9Ys8J4V
/Mfq1cc3pH8hmgDdYwqsU0ZyRACpgPOgnCxigsBr2VMLQxHgI25eKeXeoY8emSlZZZA6/vshKM1r
wFywOPic32KL/CRQrcAo6Yj1JkUi0fwHGGZD/1anxWJmx4PZnS5VIDRG0e6nAVRSJZMBZQRexS5Z
qNnrl5vBLV8nbTfmMrwtZapf6c8pzE3JPYoj8UR1ytR8oJz1A+DvBq/7ilYrQC8+pi9AZw1C/t9b
AefA4wFIV3TM4gAJwgxR1rIs3Y2d6I/pAB0uEpWRDfleWveTpqf3Ek2jz475ybts8kc1ig507mZ2
6eaGt+4mNL+ybQC3QIazifjZO7bjzYWrCq3czm1naFvREox0vN8Xn+3Y9IZdLy2Kme51W1NY3YCY
FfZtZEtLUplPduj95qtitNrO1J3JzVs5QyiIE7yIr62L4qsZT1EZ7ikb5sKhaqQyWlR2TQCg0J7K
FOSKqkGI8/XhEjAPDONM9nWdZip+bw3g12CBiQD5uUeykVvt3bKXPpSGFZJM1Atmd9AOHDgtFSiz
aCrbBPu2CaSV9922A24+dYiYaPt2apqYAtpuHvQZPFkDhl/zuxqcI2Ro9MTHqV+lv8ywwO7WTFlS
DVivOXxvQ1YNV7y86zo93laGWNC8x5Aa6Te5PcwBEgm95UlK8aLuTulMmHs0jrvZYpabuye5aX7y
64qRvnahwN6749XYAwloZf5pgHs0bbQMXCaUYBXpVrqA3c04LsnEYfREb+1pigGpAp8y5DTZTHxG
tTCrcpHYDX7XoJbN725svBJzo+PW07+XScc/1z1ZoFlCfdYWNRoSx3gAkuv7D27zl876O11ezCwI
d7zVpCJRvH5IpXIUB8jHgmCWF7uN9bAq+U4nI0QggHGhVDdO2Bmdj0bhtcMtrH5hnQFr2jhfg5cm
QenPlT0UGALY/IfWkvW4iVw95vbC0MYQUXkDBnnOVZjgQYWD1MgZADI4h3DWCaoC553PocinixxX
Rjfjz/e9EE0qK4Pm2wnvrUMitMLz4ZCEn/FZTZ1aXCe9oEuUuVFLy1QailRbt7VYfiSry6edK/8p
yo1X6bVW6cr5r71LV47PwljcECKSnwTRGCFWn8aM1OsYRI5RKYJVV1TG9pct+2so6rp46Uyupd+A
BT2xFPL5TXFfP8VVxcdKMjfv8xrxZvhLNvz+VaXoemuDEXLHdWVdw3oF2iJSzwxXp+LkZ6lUNJY3
c6+LwjQ7EnoEIV3lXvF/6mNU7rfT4IF2azMHZaX6gLy4pgXLQrS+GT1/48zoH7Wg+q++/zx0r1c8
J24McEe8nC7LGO5DJMuhSWio4mos0DQdrr3sb7aaK8b6kYaet9Mo1YKRJtz4NFKRsYDofC9GN07Y
TEUMGFy8uFPLwo/D49DKXXQ1U310N83tSB3ut3YNVEsdDhdntamvtmIzgtS7+W8DKi5679qys/zx
J0gN8w/3haHfDc6F+3e8KkeZNMiuakEOUT0NtIxnp6a2pGYFv1sct2uZZ2H1e9+aGPIrwdoPjGrS
Fs0vwsIpP262mqA8L8abl/6hfxq/+s0LMKcg0Dv3ntMQ5wnsZxEl06oBYDs9j05ngpN6GY6/+exo
1Xl7gqkh+YOsNFFKZvPZ6r4NSmvaDTJ10jBq+15qShm4+RXygv9Tw0fnfcpHG5cLHi5P/pEDhIRV
edElggRJNXp+N47mag8kD4fFwWl2bx9mnoqHkRg+29ePo4CcyqYe+4yPTp0nYTVs9dyb/MT+BPk6
FGmHHm/qSTBLTScjj+/ST/yl/s7ft87q9/gx+Xl/TkaJT/xiZpgYWo3928DZt7JU1h+3xqQdGZ+/
j71N18a1mlmwy+p7akVFZe3nafYrLHDn2sCOZQ/bthdjim6b6d5KMxcgEKbUMplPAFGBSi0/WChg
Cv+dbj+q6+9H/9Lch9DDjgXZPDVXrXVn37l2snVmpMCVYJUW2j1sRRuj+4+K6OR4wpZg+5ORv2dr
dw4dzxqbs+rqQ031syp1Yy55qbxrqyqe+Wc7StZenYvkMhxny0bmcz8XWDtaJp3n/CyyXYwN6XO4
9LBQLV8qW5sRweOTub+bfg5z9UfzWbo1p9nyVczKRaEJhmqeyou+p1Jd/IOTzMbKq3Zuv0v0EFVQ
rvm0qz3rJBWVzuRjXXt/bVxPnGtxjBXKq5Qo59RhLuq7SrLGIKIyYcTxqGyqCc6NiXKE4/ceUy2n
pxBZzyfVaCfdN0Gmyc7h9/Sb7dPbiGB2m2YgDj2wXChQsjCOqg0LBlT+QDGyGiA/4192eZQWIPRX
yOIsExn5e4EJiYtTkO4oYAeT39vg2dZjr3ufox6NGajCzrvoHodYSfzzduo09IHOUHtxQsSWC3Ia
Njmi+BcXueKRq9Q/Yp9mBxu5mEmxwx+IraHEJjL3LVk+IzIyOqZ+vb0ic6WtqnHAboRBhJh36TDQ
RHJmpU0zQ4eTGXrvLX7pWMlKvQeJVQzpGUj3hsBmsQ+yReeBTcv7eZxwN3JUlVQCh2GivuoeBg7q
8x+9qwzuMMDWHQahcmcVGETBX5AH+WxjN3fLG5pWcdK9Yluh2dr21LLhc95EMKyIGmaHBpbOUNIU
BnEEnrIUBpBKkNl3B61REP8JIAyUf4hCzsP4V6xOY4QJNfQ++dK//RyuYSnsgMVVLiYr9QSq1+cu
273HWivNxDsewWp87dkzJkWzpR793NTf7Kov3LYPFQKej3X53I01d9VMY9G4MLZFcuGscr+nj3s1
Xkv3I9/nuZAmt29gxAXl4uPtVKLZPw43l6CcwE1frvXY/yUZgiw5gvWcmDtzDbP7wHkaZis/5R/I
T31knSygXEma7QVX/J1xFDFpGd2+kv0JlyLqkJ247l1JN1Pti7SbdXknObu0NvUFyvfr3s0O//XK
ZElu9y8mvqNfGOGj4MsXAeM/Up3qghyDwkcm9sh9Cg3R8sbExKWfE+eFIM6QAuJIoSBrfs6sVr0P
XbAShkUhRt9uxzv/RX+MNboyoO8OstGj4ZyETkU3pPN5DM2bycN3yP0VC8jrfzbU7z8bAvxr/hXN
OxZRZpkZ9jEtbngUfM+JrHciynJKE4gJg7nSal99GaVBhtE/L4t9AYUZm6UerBADvO/gWPyapwHE
Gy6n6V/z0PU+IpWcMj0WkzOFyUwSdOm5/T0zpkaR/QwdHR5pkU+11z+x3m28HWlkH92rfCOGzyt7
zeWKwavGCPvPXOiEHflbjnKfgmyuOUsPX5VtPtF+svdZgKslfjwSwDgMDAjXpMKqMEPAuRtEm5dr
IfX0F8XVlhCEOUrxpfodw0qve56/MK+Qbx7hewJ8eUuRNDyuPlwhsrCQ0WYw7SsdkSBi+E2BhF19
Dc06/O6R1Vs0hFpCHmELjMcpFQBHwP8+wEHOTYdURsgezWdqidqhmv2+kZy8guFoUv5DoG3TdKhZ
a8UcIlKYO801mEcoR2aAsi5maO2zpWuoYGfPUvwP+rbfzw/DTP/wg19Bouj+mwRu/KVh7j8Cr7cW
LcvQ12/zdf8+9LffEMvmdpXPKLaj9yP9luaStOfyh/n2KzEzkUwhOOYT+K3lRGdRXgNk+EsY05TW
5BFRM/k5qFoSFtjyG7vRW94yWLiAcz4yjM+ix7z2wsv5nt3m7xGrNYOlbX+Oo8l4Udp8JEYcdhOj
HLlen0bh36aYmT+nUOJ1ff+dHC2b79/FUGee0bV1/hZmNnah81Sulfu2k5znxEzJ31zpOGa/P7+R
48q4vqKBDbsMVw01va13+91L9OLj3d/pe7fR937LkSxXoVkXdp9hRIfutnduy7OSjsblt9S3+hTM
da7hkm/l2OjxqRJ8JTEU5QhKnCb0t3amF8qZ25z7sWP/3L5feE73Oo5PPSqeIycQ9d/umU+EMpN8
xj2Wb7/gaqkLMHNReGtXgxwTs6tfsQ0uw5fr2rEzCHlThv7DNn1O0zS/Sw/OiOEIX1cPXeoL9azl
h902+ptIgZ/z+2qyE8AxNY0kSuLUREEoaWcnuLbLO4/eAlDBLgf8ae5P1VVr/X3/oM+Iibbnkbk9
0O5uM3Su2qK2UwGEczUUenNAXxaUaV8oPCctleL/bVs2Jiet3R9riup/5QlNnUyOGrqXKDUJ2deG
enbw6Bw650+CTFMq3o63+JXWY81n6E2Qf34eW69GthfrTiobmzt7h1ay8ixzalGg82Meyz5yotJ/
4LDs6QqWVsVyKiV/tLqN/+TGGDJOIuCdRymebqmZCmUtpBXJQLcsjPA1/APhv3zSdpWU1ojTbqOs
uG6QGO9+Xh83e0UlEuyG9v3cT+Tn2udYw9gkMjrU/cuDvD3D4ssyB7Da9fgZZAhm5orGWBLwsUh+
Rq0TCKiMSw810JSSKs+8/fy5fN5rpx9b6j+L+CEXh+m9nJtj4rJ06Nwx6VuKAHAzQKQ8+bFD5P5U
qCgzsPGabJuwcrUReQeYfPYorAeTj+cXBnI7OPakSvFFZfJ7HloyQEijQ0iz45Ymbv905vWvH/en
UgEKrSK+zFhcpD5RdGlY3cagemnsfuhlLV65jRTq1zzfdw/k1GPOpnQyTyiD08eJ68wSI5tBBL2S
Z3k6PUKoiJGz8DEJbhNLfoOm/reVkoMHdq/9zOhfx+l1592IjRbfE6HtpZW6FCIa8XoyYHkdkA2v
vRKRMGKnY5gv36iwK9h9lOnlonmNqN6udngbpivvfqwTbSfbiW6uGa1s8t8UHcy9k8Nri9YCcBsY
UXlRJdbLzjJtis3SUUWsBYP9ApSXr98qsm6kEK1omELPz+df1h4ZGIzjt8dwEn+PJMwCgNco+gPR
bez/Hi6YhTCSRqkb7Unr1HHUGcVzqiDJPKGpUsaOnb74b5oj3wPMzTO/K7US0/ScF98w8sX707ja
z++chcKt7z51rJ11oq0oD8XciKFE9G+TKGvAwuUn+WlGJT+3swughPAKJyWV+mfgim4Wo4DOxZu9
GP59+lSfC12whYtFcxC8/PL38h3/50ZkCnOSkRKXdu2J+dt//Xj2kRkrCUEGTZlIech/c0BGcLR0
/cTsqpESeeDsCGIsBXV+L2zBUtazKXfOX3838/j3YrRC3QgpbMn9RS+psucLILDpXofvuV3pNr5a
LBbadPflKJ50bjX2Q9UTcWXkg2HpkCpU0UYIpkOYHTYMGm+za6pGJZfKSw4Eiia55EuRkrKgNBXw
puY/79NXqBzIfUvb7OT/0R5IiW+b6Pbj1s8MY9MYkQOGZVs/Vlg3tO+D5+DUWzVYTJeJNW4jB5cV
tjFoiq1+j9+T0Wug214g5FQS9HPD1cwyRF794e3/Ls3cZ7y/nZ5m+3rmD73jOJW+2mBzc1HZ5ypk
kMv2BiYdq2C2CgFAXpdsUmXbQi1XerL8gxknc3jmMxoYdTB+9+503y9m3qG0H7ehybh+GO9vZ4At
1R1f0iXwdBYVpWZiUosbid59Wwn8jv3sGSIuxOBrUkS3RA7llWY+FrnHolh2FB7M8vfaUlTaeVQj
RX6WxUi5oYl1aV2KFPmMEIlNSvvKorNsWROZZmMpvijGewm0uyx22XK0H3QrzzQ1KE1/xmarSSEx
uK0Lp5/lNy3FFRkkrinFfmI/VvJkfP2pHBsTuMe7fSI/+dk2RADPj/gMqR0dy3HFBPAN5UnVbPFa
ZQRXTLiU9ffyOzd2SMCOCex8kXtFRJVhi8ysK7cJRxd2toF6lG3LJ6LHUuYXfmLWRafx6a3Hd7If
G607ydJ6nPuKdB51nviNw0/GZUEqYq2zo+ZYhwc0duPUENk9Wzau3/eWclp34mt9LJ+zpejoNVp+
b/rRn2iDBwwWTug0iH0exvHmuQdDdIiexkreJo3DDIh36dqq/VjyRYCpfltBEmEOKQT6XNRU2tbb
REllMXlNPu9Fh0H66+BcjA4ACYPF7DlPoNN1W41UzCRvtaxudSSXlTlToSRyMIAFBDCjfcoYnZ0J
CMWtGx2g80STYDHTQNxnQ4eJHd786aEPETXR+fcjn+maDPe1pp9i+81PpBnr5qDfVDBd32xike6u
7/8yg8Vo+bn91O7uM8I1Ut9EWjH4mkh//XkgnKlB0BbFaGPR94dZ8IZyufr2w/74Qwv1oSYRvYIV
o93q57pENo9Rquahnv8iY93o8eD7v+1nZGzClRdFsXcttAM5tN9fuWZQ2UVaj+ZudsP7XLrxhnzG
YbUqJ+4lf0zz1zw1KNoqrDU/o6PlBxMG63L/+Wg8qqsObtKDXFMKnDGe8Pt4oW9jdyTeU0Wop61d
oWkqgGmHjhSI6mxpE6VZlgCGMP7GtA9I+yhHBxBXo41ysA95HLvxfSrcQe+s/3mgYOKER6GGo1zf
DlnfdL1u8oXRyn6BIChu921EWKZ+HKpxyl3KMjjCa4g3BXaKFUZcs2NFzV46PGAK14UoIV+yfikt
RhktKyafYcEJZkAK7ftY+WGH7q2w/U4VH7bxyTD0gpJBtTLjV9X07wSajw1j8ZTIRwogfIYRAyBC
LfOR7CwIfuJ+lyr9/cRLl/xAYEXUSYCe/A32HaK+3q57qOUqyPKwLxOQcumZnahAiDrKqqX+x9mZ
NTeKbun6r+zY100089DRfS4kMQnNsizbN4RHJgkQIAb9+vPgvqhMZx474sSuyJ1VWWUJ+Pi+td71
DuNk42SbgfZ+O6Dp1e4V+7KWA+0g42XLH6Oxtqm32kO65SkMgQRdkQrqUDFu7T2008Oe+XAYXPd4
wwCIXO/wKp7LQfsUkzJp1/4hYdNJ7vEwmFau6vEfwxHpUL24V+oiuo+H7q15uvBdRIZ8YBTFrH9v
30Gq6imr7HpkxUGIXKV24tzYIOaUgQxet/fnyX3i8Pwpq8rtaRvlD0iwr9hSEt8+Q94MJetiNwd6
X2hVBYAUsw187WSbYhGoW8lsZNNI05FHo2duO5zgtmc8JxOvZvWwniCItAe+RUu5iSlmPun2Amc+
RYMIEayn/yHEkrksZKnHYk8CKZcYnO/rD3hPIE9T+V21Ma3CnpZf37AYxkKaRzD9GKlfWKM64lx3
mxmGnLPUh8E/o4Rj80vt0qV/5oBeZCsge2ygom04GzbvgGAw/JQHNZ6GT3huL+oAFzgy8kCtQJ8Z
GvAjb06ya2db/GFHJqSbTtuZNekOyhsMLvY8cu+WvV0sACrUGfybqbaNOasfc8D4qbbBswcu0XVx
umfxRIvSs3ZnlPgevR0zNr/cte51TTOAHaR8qJf0IQv9Tn1M3CMqeQ94nbdPfNFfxnnPdQE5EFgP
4aIPOImljzWV9MngJ48R53RoM6M25vQvYw3vXjZDy6g/DUbAkmGQ27uYmqhrDa0sIgHTk57DgMYq
e93vKCTXrR2Nz+Tx7JC/TrEXQhZ54AuwIuK5QQBJOMfY3HTLd2D2OaepNYcrBvw9LfbFuj1Y2C/S
XM3lI/thNGf/6ydMS6zCUU0H8wAttS9Hwruj1mk65AaBsagewqfkaEJzQ238TJGc7c7PHFO1bUIw
gce2GUfYoBrTy7PuCp5GM4ijZevDZnb6jb4DSJF3yRGx+aSePMg2VXKJTSDDGduYsH4gDrF18EXm
Hnuwc/HjVfnhipsmSDgXXVAX3o5hAQ2K6YRIF2JHfrTBYKvk8cwQkUyA6pmdM8paRAuNct5t7HgH
8A0BKLZNhgrlC89RHmUf0Zsg+tEbkDvDPukjBmZnvsr+AATCMcggdZyd9e9YShxZmfHnS82BsIRD
RFtGntk0c+qXxKGqbpe4wwbNO5OidH5d05c0B2oVA8o8/haXC/qzkZ5zZXEEvG9UXPzh45q/P+O3
gQ3wgcEVfyDB8Z/D8QmPxvhWI3SblVOjh5RCF3iafx5lkUDBl8I9PM1pAcWLLXvW40wOIBJDiLVm
6kuyZ1BxXrOFBM2Bb5duISBZj9XhvObLeCN1I5/z+3I0eRj/PVhfJd0DUUlTcBmagWXjlvP2MB4w
zHg5iSXsBMbxHJgRUwOGXO7gjUTyzlfeh8aDWOoy3XBM2W7f9WO5lZZUrqk9eMAz0jsTrnYJB5i5
cmqz24/45m39WX5FEFUIZ+IVgT3sXY/pMndjlwTDPS+dY9mJizB7OdaYoFKOfo/Fr1ux5Y8apniF
HG3k6gH5sXFac0Bj2sU7ZqIRe3y8e+aujG5UDWj6BmsczBic0659lj5GHimB8jYBxLALnXSHi0IA
wxcuP7O/2It37Gv7xmVgimZ45E6Z5L5OSo6TuELpO5IdOh/R21tqjbYFfT9DzR8C/cKyUBwgMYBL
7b27uz33ZJfTC821kdvJMc5Ly+iL5nDD0dmsbk9XGah7mpdMwOq1+SIHGaoIF7b1q4DC6MngRYV/
S7DunnN/KDE3CUYEAAyGfeClRPWH5G/8e14frudROSigQUvQdiWbtdG02kIgCeLxQOFYEI8wgBMm
XImDvQnY08ScHFgSwCY5RHSKHwodDGVRzdq8bgzS0jlMYZ/NArDtXvVE7xrQ4UsQFfpDPq/3iEJ4
0PoRNC0/0IXBT6ctGR+44ucUmRLnFN6gds/6S+fZWLPTgu6h2LXsSvf5fODtZDlvgRNhqgUoHKgr
M7opFIXr3GV/mnZ31Yqb4IoB90KxoaQcMBa0y2UzfQbv2rNrozeAhjKrA26Eq7zlvKEWRg1Mmd0t
wkUfGjR8vDXVNYvpvEzYTs7+4yG0Db6lGoD0ORUVIKt/hDONd3j3djHDXNxJgIf3IlIBzsXUq/2z
o3JCsbp93tNielW9CpojHjSMM1G+4GHSr0qklQD5LtbhPs24OanYCBBl3PBsOlbXWbSncB28kScO
EiR6zRNFoQp5ewZHhuXMRQT8wo7M3jNinpldvZODRtPAT6yW2Z60BejT4B+87IAYIG0BL7Rr+PFW
/OyUGDtPaj8OMqjLJYfseX+a3rObLxqaJXNnwBh+of5M9rFreeGIk5fv4FghJVEwuNkH5Expeob9
wWZCLXJnrljSRKI9UC761h00D2c8/uUgci5HwdEggp4OiIjY9XRmPkvgGIrcsnRS2O8sw8+2kv5T
Qf03ld4pVTirxr2xwhnSgVqYbvF7oQyvj7ELMX2Y077D+XPI/Xi8btgRmRxAUOCkY/1FDH7Z9QOT
XZOob/ZMEMt3nhCfwx1Bc7BPDxdAEWYe1Lz0NDQXFwpeJjb8imZlGDc2GAQyM8geK9ZZwcUIU0PF
2wBLkUkKFMylBDeeHD98wCOXmYHksR+DNYOhh1CMkhltK40OLCpKeRde7oHZdFfMuHdhaZ9iL8Wh
/GKnJHuT8k2fiuwDF6QdiCWv5/ilebhPZ+5I5mZYpuJyY46DBnC+lGMEFjRg+nO6pZReSm8h5x/N
ljmZ86IqlMTNiH2B31DmjS5MeyjBFP0qk01rY362nPnhBiEcl3qOGQqNDJrTFLCwg7gbzkpWojD6
DXmwIDHB4UyAl0svqr7kMAf9a1DTSbBcaLw52zguHBAGJ/YAtG2m7zPL7RY0nWvZuzg0oR7/O8Zz
5vC86uf1B99MHCEZWlvrEXYEzVe4yvZ8W7qWl+HYeeFuPONEthXYhv7pUB/DXeqaO36FeYgtUY+l
/IxCnNuXMsBmutBMTEBQtBcszBIXoBUXRVGbWE4CQaCcc1FYJfEasqyQBNHyYcmEbS2zILi4mItj
ehSSs+IWPGLdGMFbRBlW690KR5SQNOL84woGKZCuxe8VTy1m/K16cbmTMn8LQ6F1eAAEHxuosbsp
AyTaUrQh/CgQx+LY8iczZTPg5/9G3gMfHmjj/zGPAoIXSjRQxpv2VgTSo7w7B/quZ9EcuVEZQQIF
TszOTZjEyOJ3Lao81G6fn8Sa6mk1sdJlhkNwLp8aerErCK85s3pseABUMO8dcCRhqnxXNcT88cVm
veCnhn1qMP1wTqltdK4lOldcIUg+z6dXnOWU8U/R9p27xb//9Z//579f+/+K3rHNOQ1Rkf8rv9JF
JXlT/8+/FeXf/yr/9x/7b//zb10zREkUNUmXNFUTDUXW+PPX512SR/zb0n8UWdRd5UimJtkbL6oJ
kA2veSHqnEWLqwrTZoG1bEksQeLEWDQ9aulUprJzm6db56vsSZGvkV6RuVeM9itXuq5ZxWAY0LAQ
j+An7/9/fWFTNQ3FMlVRl37/wsk1K3rlNiT74brQu2fhRbTuJYx3E2C+81WbFrgbmenbZbg7AcZg
m6SAUDK0ui6r68okgeaj1g4aQV+juIdXsKOyg7Je0blq6X3PT2ihhPTdNsbKl8qo9r6/AMn42x3X
JUtWFEOWVVH9/QKM/KKlZscFEA65y9fZ4J72594T0Z4eN/oDhdllTQ0QDW/sAeb0h08ff/rX560Y
Eg9clAxNk8zfP71oq8u5lpVsj/3l7AVqynSH7mUy1u4VGr3Y/uHzNOsvH2iZlq7oimhKhv7lcuNi
iPK6M9O9CtUITW0+xe1ZJasg9mN6Hmuhkg9bIesnOtK50dxFRwGJN1ygCyauqx5ffNGxjCXe1GEZ
WOJRa/wxCJfiblVp98DSMlonxJiYBAkTJFqwIdg/GX8KpgOO3VKEMxuiXqEowuDtqOACLM+MeEaU
jAhcoK6M2057SbKgZLZT7CoLf1qbQS5UUZyZ69rJ76RFMTe8Yl6uLW0d7280c0CgQDycFpu28PPS
U9RnEV0wKlUB3/pmMgIi+migRXuP6Abl8nUOjQLcNusd5AiX0I0lr2933R4QGKYE6EdZ2EnfUYRs
Zbh++dOp2+X5HEp/wma2ifN53NsoxEavMdNycgynu01U+vQQJyVI8mUJQcqYdpULk1yJPLPw22x2
045JtFC6KSgh+9vZmAw0LQBy2UqK51Q04gsFFWfHCaE6xjwaVr5TPlPUlpfKBZUssrU84M72YEWz
5BjVPyxJeXxjf1uSis5SlERZUxXDkowvS/J0uVw7g7z6XZ3tY7208+uw0KHm5eF7XwVZyDfoadEt
0EY6iY7YiozwD4OoqJJ2XlLcAn6RkAWXW73XEsG9JLfdD6v4p684LvJfdklJ7+O+Pon9LuzWFQ7d
GK0kdAmj8wxbZSktO+MdHrReu99/8Hjp39waU/z9c/Wr3OlqKvc7PlBD6oBv5dA/1MIyU59DANvv
P03+Y3P4/UmYX/bWymjV4aR3/e7avAznmK3zYyAZO49JTVg33Xt6UoDA6P+oUU45s+AbeC8oymA+
GdhgXjcnHkzaJ34qRbjswzcwoCBI2M108++/qmSNl/7breHgsixFZA81ZVFSvqyaIT8VXSQq6b7B
ySLGSM27IueAznCZiN3oJc+2gE65wpuOefIDs1P+gVJ7SuNJul0yLXzqDroy0yGO4uCg4T8CbWqB
cDkv15fYTUXMfOyCeVqJeeIIRGsPVTw/5w+0jjp8/HoJHYbpSNf4zM5PxjTeGmTGBFeiXUn/dWGD
qitMYzZDGTDJahcwK4ojSCxD0utR8uubJzIbxAwEXnu0vVjT9FXonBJlqQj3JoiU+aVc3cpHDVL6
20ncJ6hzxIWOw5oStNFCjPeEhjTG2uzpBOhW4DWK7YIcAm2AEUPdFDpESgyxX5+C6rSGB0qwZhwF
AxgGymOYb5BMMttQ/Qb7RqTt1LMvKhTCgV5xWyI8sbxCXWi3NSY/MX4pqhMzi6fbomAtZmLkiWlQ
XTeFsWgrAjH8bhiVGeAN2sm7iU8QB7A7ZzsssmDIHLm2O2kDU9+oNtp5JZ03HdR4WgxIYD3t8LKP
/Sw6nM6rS+goN7c0nDZam0i1RacNF3W8QITVm7ZnscmKsRtKG9l4Exu/OK2HbmMNblS5RTlTbg/g
Y+ExK72kwg2dm/PDofb52v259nRNNGVNM3VZ//21rOtLr0ihlO7bO2UhoMKB2KtvP4kZyUHVpsJK
e+n9whbewp0FmwtWVvbcvzLJLvE/x+9vyW85Bisv21hPUg6NdxiDepiXRh49hDwXx4GjAyXpqJEM
z8AaK96Yc20CrCYYSCZ4VMKhYAa1T4+MrcPHcRq5BgUIX5NH4xnuEfjEptwO5hJKEOaXWucPx2yE
nk6ZKyE1e0yn5Q/blST/9aX858aMtc+v+2TYq20n6+l+cJlAe5i9bcewNPxCwO/W1+D7TUD9Wyll
Wf983Jc9oNFrTTMSmY9bNfvukK/Fd6sdh8T4EHA7h4xvcNkSmNQEuTIvUbD1Y1ZTDNkAff8RVfoe
UuQwqhAk9Ff1HmZ784SKnTHBDrSK5Y3zIjw8yLSMssppDHfZlh6/vwzps8j+bj19OV4iqc/iJLfS
fYpYOwGScjXTiy1PtgCWnBuKoDsNiVgzfWnpFhQbHhD5T+VjBjNfcXKkmfuaF8mlWlcFglecXPWT
ciHrmyKzO/AkelfQudbHp4S4snO6qSDtUMmjP+6gb0h2jeLVVyKSQnNzUr5UsNefEcAgU9AupPYG
yHCYeTMTHICdduIdoysdx9XLjPUEWsWprSKB29aMs/16LYJngE1mQCU4GE/HgWa5hPvQHOiWewgr
qxHYZngsH4u18XwZLTZwjtDdGmcFlCnTxGMogDEBoOwn9uqh0hw8ZuHuacmP7c5LRjuZRl7OiK3T
jgtUSGfIQheIYd8/HW3sgL55OMqXM/imqpVsnVhk9dMJD+QnYVWu2wdhUc8l5+rqfmlhfAtPZ5qu
4zWjkE3HWGEjOLcZ/+xyKJbZ0pgqSx7u+sJAeYfMmBk0DbcL2gmSBjaCAhKA9r1CHcYqpGblYRb+
6T19v5LSFv9QcEmfRf53l/TlnI+H2yktruxfMW6QbCgOVkU7+T4vJwYKePUxc6N5ftfNz0F8h4Ty
XnvVt5UveTHEE2+Yg27fN4tuGRGRFfpE8jxDEIrIP0FU96hTu9JwT7I5ZQMESxRzzV20Nx6zHbzL
SphKQQIc6qdT7I5euXMYhOyubv0Oq4kJkbEWt/Ca6qdk3gLHBWePMYl+L74T/5ZK6KFdrPWlrbnG
Omq0UCLutHawasQXFY49VLVRSggB7fSsY3J2rzxXh9MOQZKEEnnMsPZVDYU8zhx+9QRnkGYV7B9I
IVyR1Jz+sB9+NqN/3mjLUlVZtnTrs+D6ZT+8nZOTnDVtupdAuaFBY2yPcH1/nkTPMdLB5+5dZCEQ
+XjeFedJDw3/NBlJjIoxSSD/OQyf4dTCFmGcR5r7jHQPiOCP9bslTXeRNqOhQcS5KoNsOs7pIyZK
D7nsWh8XdYFOEhNbEYpSPiuYSAIpAqLO0zvgo0sgvX3/mkh/1I6f9dg/l/oFSEgstb+KJpcKNkmG
E6jeOhYnGlQoyklmEbAUmBUfh8T54YPNP4rkL5/85TSWpbISriEvaPTcRsEtdGpmGQ1yNQBfpzeX
TbOkaKriFeFEJX5dbxmKQAjtwF7YGkFsBq6uSHJ0h3LVGYEJ3wgEEgMreVKoc4WlzW4ouPnISmse
AD3j1wFJm3MynUuzqJRJdBnps9fIGVOxNwJEFx5L41xImQUU7SeEuRJhmPEbIDNPBS4jOYz9mMFq
vmScn3X2BedprLCLqfyGAHGcSuKcjxTk5irirr7NocLDeKlccuvS0xaKDt7R0JXGCV01v73E6roz
7KGzq5fhLYuf0XfmJ8ZiJDI7vT0oi8rApmqGb3OGDALxyru6KnAzwUipR2k/2jYWd6HFKNGTzFny
1PVT87Gj0To0xshjRjhwBpdQ7Fa0EdR3GpbYHviudldC/8InToFUbqs6mcDr0lCmyg3/rHUaLU7d
piWyA0R5CH2GD2pzBzh7yhtY2bMrbMAbFDwaDFJEfZGxu2kjKIJ5KKYOiiCTPrv0mPtnjP1xhsBl
mzkffu4pqm0bw65OdwGJR+gJyoK1YEoemts29gzsHHS3z8i3dgaJvuyHQ+Fz0//uxf5S6Ci9QC/W
DGzqdzATrVfMleb6StxeeBj5OgoKAtFW5r3hqIeC/QzDvOgOC0SSeOkExpmPdCi36byc/fAy/OWw
opEWNV2kMTJkbSzQftlwlN4UNaHpPtGWNFql562hgdFDBOOwErxbabfzlnfRkDw1fowhRMevP3wF
/S+Iz2/fQfn9O0gnodOqvk/3Oo3SzY8SerKpkkyuW+HBfGnamXJneXARB31KJQaTPIa09Crexwk0
9inbvYKtDLJMmioSwaAERTNd8hIU1bethuEEvcD59Vof2vOC9OIeGgDjm7uRLPRaNnj1TQhazgav
uXjXMZzQpYpSL0HM4u0cIhTV031/sdkahBBnTYeqUFuJBC+EJCd7sAkiqJZwpwvQWC+SglObTE7D
qAaIklWmezoxkcNowyDuxySgysHFEj1P6MCYRvmD1WULMwJl9ArjWuIBg8jwcN1EDoTGRcMNFGOA
sweIw2vIMIX/igWdc1NoqTlB9bHCuWciaeBIHy+AebBu4A04v/TPDJyYHoh3zDaQ0LGMgIMYCvAr
OLumBHm4SDEI4/0yNidrwaSlKD3hMvo2UKkhFMC7n4kEtv5MmQm+JKe4nzeRhxcFaLOST0935xXx
HLJGYHPbz6XWZ+zAaESnZtTnKckKhSOldv86klK1H8uSP1AWUfpt4YxHzC+Lt+4zMZTUhrIEvdUe
1AAK8ODog93fhWj2XqOXwa7eIO6biEmHGUsoxkeMwrhz1Pca37gj6ZrQeKkvwk27HlZGOGvwpJVn
yOXMD8oHHrI+QtWTGCHjO9MdACWss2BOCXNEa8Q6Plo4aTGo5ZzYYYmxHV1AsMo4oN6fkrAmD26N
ynBKPO/o4FihmZ0qHiMk9DuYyan3inc5lEEDrDjy3iHTcyzjOcgGaRyKBdrbHo/8B2HMQUYZ3uyw
riDvdExgZ9NYJSuRGdOSUS0ig96GzbJvqikz1eGolj90sdpPt/vLiR0byq2qFU5s0bUgbWMUS5A3
ZOdVzMFSk0M4yd/qpypAb1372bx9qw/5xlgPO2jpJANfyRMW6ax0lvnd6cWw5QdhS7y1h2hqV/tI
yS6PhCUw504D6nQLczK4ngHviLhH79D/sCVLP207X8qA06kVci2u0n31quEI8KiMZin2iA6x/cfn
JXKF6kVSPKwQ0KyH2SHCD8uc9C4jrO+3wD8RzS8L+cvpMHSNqJwHvor6ZEWIWD+yeJle3ZZ8OWs1
wMijJ1rW1HaPJwI4BQcGclu9Yltfno/a/fn4/df528Tht/fqS5sctqp1USXeK209fMDpWozwlLg3
Zy3Ms1fsWTBxYczv/VT+/g3754MNVZE5kxTrs3//5YXWtVjqy+HCCttGXru4rKBcXp8lxJXhJNmd
sebya37ZAFPRpbLVm7i4JHYOKlcGiroguZS9nLDnC6wp1UMjQUjLm7m/Pcs45GOkgcOFPDGRmCzR
VSmRY0Aa6WfWhyAu02ejCE7WtMcKEK4y42PohMDHhae1S2bgkDAJmm4d4YdCWB2Pty+lwW8X/eVu
g9dKdXzlovtXow+UdYKTP9AXdCWj3p6s16jYV+KxYw9fDiSrP5TOmVx0JF7BFcp7Ne3L6Ul09TXc
a9hDekJSrqNldhRhp9IULvkS8EIvCu7oU3lnvAO/VvNYHe13ZPGHcuL/sUX88wC/ABNdEpeCJNTp
3oD4j91V5xAaLJCtcpvHoXO5OOSAhojp+9mZGX4NW2eqg7a8hffx602YAVbBDGtfUM7q5bovA/CV
QnTQtOEeUKnzCGcK7oM8LZ+Yiat2DrNmY2JMAhcLuQCAVz+R2nVXjrxMRfDyzkcn9QOKJP8FSf71
gWlfGvzzLStSM+H1EF3RNqH8L+snJZDfjePteGaevRZnzGsGAFfEEeO3AslAyPP9S6r+pYv57Vt8
6cmHRkmS/sqtzp7le/NT2HK6M16t16ubrktEqUsILFjFz4nztONN7/deO/qoneY0sNDbx8YACqS8
UGEmG2TK+JyP/QLh3rLastt2L1cwYpepSX4n3OkY5UX77y/hb0iJJDLl0w3aQFk2vqyW8BRnhpFS
+DHgerhhtQMta5hkynxAbUqsQLbgmGQLiLyrTp6Aw+wu2bYBYpknjBIwak9Y/zgvIm1ZYrLg3Fxt
BZ0MLt5UcTEbxNWxggclLfG8eq52eqAwhxfX2Hawjw+J3T5lD9C4GpeG+ftL+5xB/fFS/3Npfwxi
ujiKoqtIlvbDBdkaXKTRaOiKchb5xJO1Lu6rboqJ5kLfKh46lvCpcrS9vk0Youyj2DGfzrvoQKf+
omJlqyxRqSHTZVGzoFAhRVPlhR1QCvJ1uu4D1Wd2acDMlYIU0nM4qw+nytVTVxeInJ6q3YShBDTv
Gs+R4bYg74pyrsZ9mHAliHF49K4SrDjq2QgIWKPMGvu4e8itwB3f3xj9ry/PLzfmy7LtL6Eui2ca
IWYZfbiucXUieeSJHQFFAJSYasb9EtFtnwjMmeUJ3CBbXWJHzB9fUJDiwES9oEwIET8TCs4+yHTk
ndj6al8vW++80NdXBk1oE9CJDqOY3mDfB5r9/AsdNZ2tDh3+06CEE+CEXSYVvQ9yab5SyHEfmMpB
DiIGCWHs91fPzPxvm/0vly//XrJ2ZUfROvaBHZMRYSVGWzGbN0gF4J5GMDInJU1XaM0i3HQZnOB2
jFQSb45yfcVxCp+k2CW1W8sOJkGWKG8xriY0iRzXfnkTFzE5wN65carToqy94YO7ydpqyP3BCeH6
cD4xRMLFDDLJVLxHxEtYsbjUFtEBMkNCL2JNOFiMxEepLFvQkny13FrZXsCwBQ4+RfanqQFTTNII
mhLpnZ/RmeJXgOzOwD/wApxyH1KI7zrFtkA4n0ALIdNAtbJzj1XscCSRog6njHxXR8WlIQoUdFW8
5plnDnviklLJAyP+/r4rYwH15+uoKhQVOh2tMZ7BvxQWSWNlYnLjtifPxgR1GI7QyN/OmBbghFc5
pbLIkQkCy2CIyWVellc8nJAbvBVUhrh8og6HrEZDRgGPphR3BalYRfGM38A+JtQm2/T36EmHO9X7
/qtLfy0PFAP2iqUy1VS+rJjhpJ6yXGaT7HbGywWSerJF2YEBCZrjrXiEoPf9B5pj1/TnvfrnA7/c
qzi5Ck00YpDNa+kXq5BO5TDM5fsGswh47sDPROiMIPDt9byKWE8YeyMnmw2Pl1m3vDG+wkiSLuXC
kpjgAnIuwF8mOkzEBSr55qg+ihtxr2BtKkH6ZRSPOXI1HfzrnezcjtW+OEATh0k91zfqZ3Bnd2e8
F+vEMbdDgeenGUAag0CWTqu3kx+jjTzvqwPbg4oXyy7EgIrgBHyOtPufBi+fB9J3t+ZLwxmftNsg
q5y5/TrpsHvWlz27zOJizDpcb7VJuDxnkG4v9m0jL4Vmiqitvs+wCgD58spH3CIwKDpYgXGE8JF7
6PmqVYQtvDLLFsV2WDKnneJ8MgLR7MSMfmsneWIizXvKjWYWSAlcvdXgeTYe5489jnRYmz0PDyWb
qepLW4o7LJ2ud5e1ifnyrbXPd1im4mzl57s4qJ7ql+zl++Ui/RVB+mV9fukKT8r5ckkHqqHmAZ0n
5fm1n8g0d/6GlwMns3oNDHF5mUk/nbHS3yBk6od/VuqXDu5qtjehsViplYLu1LmFblK6oTIHT2Yk
IKBxihyxnzXSpEY/ciEhkMCpaUWHYGLARqYNKr1pfJvdSOoyAUSm1QOhmxkJOlBmNEDK4MxYWfVu
/aK8OmESnFT3LM0UieidCdHCounD/MnVuya0C2uS9B5OIpplY36RDmNepLmDEg1gC1H4JDtiO7l0
Hml+NG71+YnnxyysZbSGw3YAewKBLuMu6VHcWoTCQ2HdkVw5CFhYKQq2exOYOBT4JdnwmzFUu5pK
yyIQP5jVnul12mWXTjPM9LC5xnWRRSP758zO98xWQtntwxcQ1Fj2MWq8dM4g22fL6xpE2LZ+WiAo
g9v7w8r423RXElUJso4laYCLX3aS8qyWcZrxumCbzEGgElRojxuwUaOLXeTavS4vB8XVok1DQyk6
8ZmAJVttd5C+km2HyQq2YsjQUo9ddwP0y3mYE922FciDRbCI+8J7ZflR49SFjRIfhz4jGGR3IP6v
o75tH8zLJsfXtbCL4S7W/QubUozZqGRfPo868l1q8mORajI018dcjPiKid8HihMcc7LkudbhmqE3
oBFBJTCV1Q9VmAvhXlLuzuU6rLaY6KDDVdiFqCxkMhr2dXTfdmtdfomavRF5vXWfqb7GYKv1jPIw
Tj0tpz5vcuqu21wpvUq3zYstlAsG7nCH43BRESCJQEVxCKIkv7JK5nQzLKHvH4+s/7WD0CTVVEyY
hcrnnOSXQ1GuzuVVveXAZxJc6e0l3IS0yuZhQF5RvMvt4drNFG1XC5tIXDZkgqVeSCuBceWwqtuD
bO4HlOR7adhkdBK0o9qDWGMb9GDkjxZb3xnrH53RSebLsltJK2XknjPxoLI7SEj/qCHw1nswVxy2
J/hKlHYIwjV1puROHj7l8CJ02A1vUvjcVEsKwqs8l0x/yPciydf4BkHvkzaKMJc5hfHRyxYQAbN0
WSL74TSH3I2Yiii6fqZjc4YYgKEE60O9UxUK6XJtVMuKIloGqh3kbS3Y/HUTNx0jingIVKxslHuw
QOx2b8KzVt1Rj5a8sk3rgjYzX9cxTu82TGUM/KZQYODFqy4K1NKc1NmzIe30eM6IxdJ8Mws6jIDk
2BOMpw7vt+oQ9X6NHg5TuNQtimcGMqHFwDN3dDIvT7YO/4E0RWyy4zvNgq/BiWv2q5O5uomPjTSP
6gcrPerGC8uwJy00BGiW7qWx2eQQ0l+t/AMLJybyrFpzODakl5Fvrtl6tTWvbmf5UvlO0kq5zqRN
xuUM4oo1XYM/RhzSmbAUtKBIdim2mbhcAmYWa5VgIqrFZkdlfcp8M8U8AmuiG9zsGxyW5rYUpDsB
q+Zyk5XrG9Y5V97V6EUaDvhUSqu+2INJIFLEIVRT5132WLZjgLsowFR2qkOyPhkw0KNNpvv9srJs
7XYnKQ74fwKLHwijsc9X7DZdKfYRNQGH6zDWpZ1KDIKJAvsGsj22tnSFVX8n44N5ml3GlNe9CK5Q
avtzdTQa8EUvrsYMy9SYRQWBlOe3Nka//tnsGGR/M1kjLThawKK/iDDAX/QzJiwroXQu5yWJHtZp
9/2bqP61J9JUS7JMAG0ojb9Xp2VqyaEeC8ledsm6kPAc5q2hwSWca9t90OvI8xshVZodPwqv5x1v
gvF6+dDn/dH0jXMwPHROgUVV9Dkb9MnNOxWcJ5z9wra/119LgvQmuSv/8LU/t+8/qqFfvrb8+9fu
MjlpCiNM9s3Fb9Q3VZ9JypRBNK6R4fJabk4mRNEPqIGmPI9vx7A7hPL81JKF8IYIntDkAuPYCdG3
nMMDssrs5ESYsJuYTBKaRxtm12/N/UnZ3pjYD46BL2VrIqsyPAIK8xu9oxNGtgHn/zXb0B3hOvUY
AhGQOvMT2iKpYy3x58WaCgQhU7UU8cvFptZZEkp5hFvyILJW4W0Z0jfUnnGZUZfVmpNojq46Uj3X
yCWDeZ8u45cUpo0vIAlElvGOHY3Oq4f/J29PffJNUkexxb0u5BhBH/fOh8Cg3xgxkKDjXk6eVJMV
ZTPN6nXXqnCdmkb9FAZARjCbc+mxPHOS0WPGxqeMn1qLXoF7CmQtKsHSZmiR4NuQzrKWBM5Zph0L
0xZCpgx+jjocMERycc+DLwaiAIt3EmWLBN/czMPdCMUZmjQmOVD0sYGqynmNjKQJcP/CnjGFdgxh
32AIrO9uzYLwJlncYEhKxucZamDn0zmfu6WeQpG+78f99LzPHroXmUCtKKgJJUayoDgImzNpBzrG
aPl/iStCsb6OijwMxWRSUF57Ms/vayFAsRHrSNLxXXYUZWYw270eqnoNXBIiCsVCnZ/MiKZx4cDr
w0w/+5efpA/W38/Lf5bAl3JGNq5R3gnFWOkKqi2iZCNi0fRa4vpOc/00r4xXeRymFcVEw/f9skwO
mj7LCcfBwUIZ04g6ThBsk68LBWffdUKHZDgCdgdKuj1jApX4psLMHVuZGUFrxLSBZAAcokM54zDG
RX5mYcIDFF70R+ZBWMURqHd6LlcVhjmPxlbQSJxmykLI1eyKNVi6LLDC+JDJyYVvsIlNQlNrWAiv
IvSSuTBau0fcuIAbGL6Ojkw4/TAhhyGKJhSS6hjoTehEhS2bTzJ706OMjZ901CgIwXBAh22V/gAh
S39FSLR/7vKXHssQIqE1SvoJyZqXCzojXAkwS5N2IaLoNQSv7zffvwlaJPGXz/vSv2RGG7UXldlL
/nCL7LpyLh/hVn+W+6kScEsaO5rzaN7wpYFDK/xfzs5sOXFli7ZfpAj1zataRN+DeSGMAYlOCIRA
6OvvSM6Ne3wohx1xt8veZZdtNSgzV64115iYIHHphPP30DYIaj35y9ha06R3O7Z08twytMGAKJ3X
fzf6/UxN8Xz9NgW9bXecQjUyTdwZ9CiZHT0H2roim4h6cUtl8oK72hErOT+DmXAHA0bSVyWwWlP8
lDc56IxhNiPlm08pITv0UOOgdgI94RIPeXio0uVN1Z2QAwWyzrYtqhrqWGky3FFDsa+0ERsLQ+Ps
E2diODxYXykRoXkCHRtXCiRawulsf29QPaN96fdrV3+8dmT/yP0N2zJfCZ5vsWqdSnUm346UpEpX
3j6niREeN7l/J/nyeR/fG+VcGeAr+oxPnBecmmZFZkFtWPEfj+ePRcNv5yHmiG/nIR8up7Oknfaj
c7Om93J121Ijes5oqzz9VWb4cSB8O9RbdjzL1crOdQ6VTC0Hk7F9HyzQybuXXtW+j48o2GhbY+V0
cSjA9pK46UNd5ZvL/1c18L/n8Ypevl3yY2/olOs4DzJjl88aO2MCrN5tVg8ONPTDbodikA9vUz3M
O0b8x+v+47L77eBvoZH9TJRlcWSPcrRjBY1nc9eFZQZhahkrQ/T2LG7CZ+YBkagLVkGbmDzHIyzg
tvB3seKysLb7/ZQMMQH9Mwy/ndJbJHBNb8bpIHFKN7wexrs90H4Dj01Ql9kIshWd7nzoOfGxDQxx
vse0cFrNGZES3a7UNabVWBlr9KiO6pb9oX+A/bsKa2FtYY7U0lW/sm01YDlnurORm4E6f3lQ4Fjn
ly1S1SQEnmZvR4s9NsKS9/vF/bxlNw2KMfT2mbL+NvsmlqknTioeOnC2W4AQi/vI/CSx4dPiAKu1
6vx+QPXHzOy3A75Nv/n1Kd32Wr4fEfNWTrQjOUyxB8kEXnBmoNc407oqVJRqSmXwMQeECbagBN9z
bDycCCD7UQ5ulyHJFidp0Nh0VtC+/3FXflJvKfK3k3ybeR9JeU3LK7MPBDE6VHBONsooj3MA8imt
DUDJDp83zXuQbmLy6z+7+MEaR3i/dxwI6bxXm/8Be94gmvmgs9A40Ph5fPxxnj/nir+dp7jZ34bq
9SFXSWrz6tUjc3v8sC7BGRM8dIJ7/0qKlT0qeYVH8Hd4rP08L/73uXmbF3OpMBP5wMt4VahzSfMU
mequTVElm2gl4sOORfn34ROJlOgFLY8Ihxi/jiVrtb+O897tHCt1uzIaV3pI8lZ5nJGzstPBAeKI
2VOOfkEJjULDWknD82eJzSV44e0Dg4DGI3EhmcCgwP2bUPWjHKCM1EdKA3VlkkCag/nn1hZl/wAV
5yOdnQaSZ8CUOPqpFJWPXnL32UZkTRnk1bmjKwL9iw2PHqsf9s2X+1jw1tvDxx5hCi2PW2MBAo08
AIOV6PoGwCe8Tyig4srLFuxADsv8QmVwGQnEvCUMzFEVEFPXaee0xlJqyza82EcXxEonf9lLzy1s
kB2ni+FpXQd7i75Z72F1LmZvCWVCctlYsNe1kQtVNK7SDvy1vGEi8rV3XDqL0jPo+m6dfSqYiGvR
76PT+Gt0vq1BxlJKnvaJB+qo+Fc9KB6+iQEx5RzFZW8swsXgsGXPlUx33bT/bArYGTLaI4UUj4Ei
YxoNappGJaCJj2pcqmGJmDjzWErulyCV/dMEXCe7CkQ20BBb6MSehkcIrM4p4WFBDX+tKAkzYj0d
InxR5/epRg7dCXM1PN/c3V9ZMcX545Lfq/sX63FPVIlL1ge1HVV7cqP0EALSzHsydqqhWkMfO4Fv
hFrctK+ug7EDili9bpwbAB22An4dyNBHzAZL9aV7aixJymIfFj3bIPNuEfAWlF7KNhvWGAddfCYO
/E6v6z1cLfKOZSA9PLI9yep+iZ1l0wbGLqDgVJ/oYvJUkSdD82id6SXjeWWF8C7rYzONr5Rg4JvY
lJObDKFl3sWn9DreUZY4+S9HTvTI+3kCl8IztSYZYjCWt/715OkvMfGVth9MqpAREtFgwdjap95t
e72GO1jEANzp//pEmcXKlETXLkaCqBgR3DADylObTeRcrFhmI1PGKo7WJM/wnmTu7tOQRP5FfrSA
HLZIlTHAiDqPy35RUA0HzGOPlyGG2FhRmwmeS+jqhC/N6kBRiR3mNb5dXZX9T+tGD2Wg9kCacdn2
DNzqfQDMgcj23FT7w7a1EEkPIlT4LQ//jCKtA/yC3q7diOGfs/UVISIBi2KE1SE+C7clABMo6K6d
3bN9U1q6TrEC1Yp3WVGHvd/8v/S2Lz3tv8HD/5snjbd4Jt8/j/sqZSXRRsfL/Imf6rJxLIKL2SpE
krkrw6eQ0Ln4RAuPyiXtReeXSGIiG0xa8jE+a+H9GuUrB5C2giSpo4OoKZ+zBBvFvHtPOsm+rT77
R3pFINJhwaRHe+hgSw+h/8TC1eIzmVPzv9KNIXmIO/MX5IBaM23Hv08eyo9pLdM2idZlE33HW6B0
0lI1eWYpsfKW8pjKVpiMmuQqFrwKbOmK018H/HGDTpO6ZpiGLjvG+yL0sI+KopKQUnrH8a51GZ5g
IWeu1E06xuLWTIck+bDXmJiz40Jb/3611k/hOlUOx3Fk1VTsl8bv29pbXYyjUZgP2vRxrNWCp93d
H8Mce5vSs5LgBm0xa6WA1bFY5yt2ZA4uavOG7hdvMLLkmdSs/P2J0lScUPXrSEVD1seGMT3exlXa
VcBIN7NGtS0ZjFnAqy0zhupggv0NwsTuCaq/HRdkA8iLGQD9cHa1oxvMo2J4eHYdOYK2fINHio1A
2TwmIVHIjuZcwinSEkWMVAKL9GcDxoQzvkkurK8/7s9PkbxigmGQHUuzjZcy4tv9eT4qTV8u77uR
dg3O8BPRyTpuTkh/7rIynwFICuygny0RrXTlKbKfB/YxJTkl9xLRV7D3yjDHFPiMsp/i24AWUjkL
bcS91EwNVmFX06LsScn0LtNK5JVlw1x+7ash6muqPc4pwBABFwVuky0Qh1fAR85EkmZ6KMhCeFhr
FAZBZzDrDK1xumxQb9NPjUMawhAlSXPHh7QMDuZAsMSBDmtdlgJdjS/gTrq/36yfGq4UxeFp0rlX
4u1/A7k61WptV+4pzSSRkvgJMD21eQc9CLO9oa2sZ2zQfYwLHeZLiGKmzxHLQNL7/zoLwBOypTB8
31EMlZOUeak4u5HUKIPbV7EF8VFQmC8nTpe9CRg3gLKZ8OYAfjD7/eDqTxGl4vz34G8bA51Mm2w/
GMy5T4Nc3YbPs6VoOL+TEzpjKFJiHk+Mm/YPrXS0Q4LSNJ8vTf0VwuS+hduM8OuFzvr7ef04q30/
r7e9wKnKa7m+cFPAFsHg79UzBVRQvZBn0l9Zj5e24321YG9t8p9tIlt52409wZZcc/v1AhgOUa7c
ZLVlKQs1iNUUAe7t4pMizRrFhdGWAmTKGih2MoOYQbNLojbjplOKiF79WayffyQofqz8qwxpkT5T
dNkSkdS3EX05WNlz92BEF0DJCRAGVrBsVCBCIirpnUdL699Anf01j/yUCVKplOimYRiqrr4Njauq
LFWt4qh1KE8P+DJODQX1vz3IRzRPeqdg2bz2nVa2PoYUHo3AiaQt2bFOGSXnIF/f1sYMOUpGBpVt
gQIdeB/YYwmUI3aszIAOJi9K8Mk48yjRe0pEiIJjMo3hI7ohSD+y574uYLKS/ry466qHD7tDv5PP
x+P80cBp4UuYnIKn/OPJ+1EorGqa4ci6IRvOayv97X6nN3lvZWnJDMqhxnQts0fP2yeY20D3AblS
9rwFOjtO3A6pvOEE0weg4sxoO7BJGIq2sgx3ra7+RVHQ6ZBcvozxR6QqizkDSegpPmYVIOJb7CTY
gqkgVXbBITT8P0aQ9VNg8P1C3l7Cw/lmmQf1xoWgJKfXCacVpNxHn1C31odk+OrEv8+X0FAg1m3l
bdLa98V6EBRNqgCsYx9Sg25lHMtYta70M7s2hg0DG2KPZ3dqBxykK7OsTZkTInlw6Fbxfm1i8dYs
iIDjQ9fEuflA246Xxw59I+jMZ/u5/Zks4GUUVVTesSxbyR8quMzm0qBlxD1ENubbNKmfGlReHIhR
rvlhj+hobT47/BTGxT07hsraM2k/bVeth+7WMwnuZkBjNOVHMsUaTghpa9+lgW/jDFmwFOjkZD22
FF/I8yAw0+RIWqCzsx03oFefzSGHwbGdrVBfGhgdBb8joptPUeqKqmYyLvzT5hAB1mTb5UKLoXOH
0on1ckwkroVkmA+sOlJbCNhlH7+vhd4CFIehx4M4ExeAmKoJnSKGj90hQCFwTa5eu/voz7Zo7af4
SCUSZBlRdV17F4PIeye/3HKe3gwdIk7wlAl1XjU8kub1yKApL5ApT/npiE6qikYbxUsoILlGoFCR
WuI4wRPiMbXtcMmGFJYIhpjT/+PR/PnJ/O9Jvk246f6YqXeZJ7MM6Pna0znolz7NH6I9EeTeH0f7
65a8LXHSsTjXshjQ9RfMKWBEvhPg8HbbfuYT5w9w14/r6ff7/7ZuFfv9I3HuXJq5yGMqACvg7rqb
LPLCO8JZpsw0oDAgh3QUCF/bXZ9ZLyxbde4ivnXWZqARusfZw30M/rgNYrj/s8rBtTJVCF2q+T6v
nZSTrqRPboN69O90jj+9VdU6bnHPXdWOT2kY0Gu496AmVkBl/lhPXjuuf44uUtim6oCzee3Yvs2q
2mOpK49TQZDT2nX1LfEN1s+ftxGFxhvZpUNXjp6eNb8MKwzlgaAgqNXZ/Q8pvWJtp/YIOmpCRmFl
QZrm7MMZaDOqnQ4DkV4u9u04rFKV6dqrrOP0hUF3MwlzvwyeEdmd3+/lz2vEt6sRq+e3q0keF8O6
FVwNORhkxYwrOffoqMQvZ/913hwGtCruYEFTwCWF4GvDygImosaPMOmf/XxC4zVdlkEVkRKgrKKv
AWRRp9R9DMlalumdelQyUSQA94WJ+CfaSTzxv70Yb+NPf14U62RedqOT4RbbagxFb4EKAlfTqqWM
EQ751dFXmtCvMINOMbxmdUaIGdbC5RG44l8dST9GYJqIvFh1gaDpbwmwc3XU9vm5YkL4ROOMoVd7
fZ5hsRTYnwdkQ2Qa1ucuDJHDJUxHdurSqykwAyhbaVsiGlPb2a6hdIQJWvRsHf4IkonCf7hh387v
PVtVPa6WvrM4v32bXJFxjRNKlkXDhFYoI8tqVM/ZEqkLMyz0qxtw+iY0fhw5qNVbPnpNFV7/sivE
VF29DixRpyCaqO9eMbze4qviIqMSRY1h1qdLh86drgEg4O4dv5Aj5C1uv+4Xw31f0oi8kkX2UUwZ
wNs7Qp11tlbCKzu6NZ11j27CVNrltx1vHpIpRImOxJD2d2Ro20Lz1ExD3HkpauNeSLMkgaw6SGiK
zLvSbWXg/MyapzbJ+bD7lXpYvBVs5aeUARK8eLjpdbiF43vVovoSGtMnzVCF/7xHzjnCBqtSGpd7
C/Os7BnbwBw0yhmt9BizBd7LSBpIpLhl3/n4fTT+WLXUFNIBaEZsStpiufk2GvXdNSmUm1jzqtC6
iRTI6cpU2yii4xJwpKf283PzjHkZnth78JaeYXkEA9r2MTuj4MDD7BHZ9V9zxA9tdrrFOSHM1GXi
6FcZ4dtpHcv7Ul4anBahFB39jTw+lkGCBuPuk/ymITYlTbB7MNn2a2dgIo/EWZOHQKZxoEGO8AHi
VA3Q+dYA1a3m6dLOjz1aMJKqQ5fXDldXxLb78yKd75l/UCITFsPZPvooPUu0bcKoFSYbrSn0Lbha
0n5syrQJ2cIqvIzULlnIj+oUp2zg7A8nZ+URLmK0h/jWirjqRrH1MbByRJMB6pfyECHTvWFENNmh
sylxPUR0u4+eVkAHOxCbOxEup1v6IBPlZKS0nBnNv1xmfhwXh68LfFPSl2Z3t2skpN4n12p6LnvG
vvfM2/Cukt1GxR3TgIzVKMAuPwb5dZb2bPwNQFU9Bpekkd7DpUXqcXXlAo4K4ahnr1m7cIu77KbO
fa3eY85XfPM9SEEMXBcnO6AxmEGk61gzNS7Cl5XdfdkhQf6YnBBgHDzIlVA6qPdC6knw3w0LdE4F
7RjBDogceeQKE0xSlllc2+GSCA+rNZSiB7/cUKy4gbZSufeBxTeOD2AdDn7ybJwxUfPOC8RAlwkv
bd1IwFcqZJTNqvnY929GRM2ofEYnfXTEn66eqyV6Fhq62QytcpZEZ5Mf5mbRu+I5TN7l5DoL1OfR
foAoLwVnyCqZNCvT06QpCNuymi5XZRHhVwFu19CawAJr26fpI9WIZqtpiZccDSphPtzjA5OFpdO4
Dlhp5BnFANwJECN9KqSZqepj+BmVrezU0/fzrOzI9MIKz3acAywl3NMBhvvJrVVtOCzo1SpdY1sF
ff5ExVSPbXXCBg7Ww4mkNE9QD7LspYe+1pyN5KxT8+jYNOAMsSHEODpfkCulFkNmg6kGyDAJfYMu
U6ogLmRowunrnC25RHLfpR3+kcV51ZTvdLv7AGMRQdFBTrFWuU70HEmhW92mMK8HaTPrSGCVmlAo
8gU43LpyD5RDsPxiC7+9yuwtbxut7MHIXdKcgwsBom4FgppnsQ8xEDhDF2lS8lI0tgW+UkLeBfXC
y7VyYnK5/LGwAaCZMkZURXL5aeH/25KL/unpnYmmBK4UILJ4pawdWLgmdwpIBqyVup7T4Urv0XXf
KvH+8a+wxZijVjjz3YVfF5IvhEK0wHKpCQ8CJN7MM9Z0XiS7D0Vt7Q/+qRghktwzIkOlbiYKNU5m
a0Gdpo32g2w8YbRTLGg9o4xdlC21XbFefe6Fv3TZF6SmFTuQnPmh4ewD7qeOF0+Wo8bvokSjw4g7
pDdgBRdGRMn3pAx50FS8WkT53cA+uakAQbdmxwbOgRIysI4N4fyJrSOzVT5gLd5XjUL+wgPDzung
j9MjthFGVBo9Ho6nEdl0Buwp3zWsv7YW/+azWAJkR5dp4XFs7V1GcciV/CA7ajpSK/DrKNicHl6b
F9t/FCELo6fGSwDomGSdArY7CGtNFQ/1exb+vib9UOE3NEvTFGB00DMt+S1CVK3Dsqiehj4srLxd
X7KOXqj+41A01R3VF6Lt+1FvXBJMubVTeNlfGyZMh9/P4YcmQARwBikAx9TJa5lvmSNdyaprcjKX
pKYRQC7bmjQwl/0DBm0Xz7iHj3wiCYpGDmZBXyzVkXTb3HJt6yDQr88NFeGFdK5oKardeqljDwre
FL+vJ/3QdManTDXPgm5JKKX1slsUuNMiX1LFQCvBVOe+ajbPS6hSg3I/yg/G8Gp62IRmVZQdVul5
sj99mOgwD/ialB/L2/aO1TY9xT4OT6bjS1JkqLMStqLZNnd/7YXUfyNgw5BNx9J1E/mFrb1t08yj
+jzYUm0PAYXEeXwa6oHjnoLTQN1Af2XmhlAYHgjEB+cLTUXY+zTYxj11v2444QHPMNTYKxrZAlKE
j08FTw0QCy47FKI2d0+bX1A18mD5YfpJjNx9dgA01DF9O85mCMH6hHB+PrrmPuixR+fgYI3hyhPj
7l1jq5H1Mz8N0xlJsFja6m2rmbacqTlji0h2Yd9FB0Y118TlBP1qm1LghM3CTfeTkSWw5liwCqYb
wtWCUgQBsdzAjgJWUoBZRYdAdQiJ+9GimUqY5CAUBzzI9I0K1QGenTbOTlgakYCM/JFu/0HfQTpN
0QzVQX5NsvVtTBysJDHya6EMMym05Uizo2zZA+vp7IYak7bTgNW0axG82kDI7QBoqQQ8XI+sYrMD
kVPcIYVk+POGRT3bq/FBBawZZtlQlye62pOkP8bPv1MJ6WCVzYChW8BM3zEJOQG/sqNXcPiUY1Mb
PCQKhY53qZHYB9JlUtvT38frj8djxtAYsDoJyLc8xXFf7Ja2YcvDc74HWBOfk51bCFj9UErjJxQo
Kf79gIp4yv93H8gVfjvi2yjYKbuqSmuu0LBi6Za1cpW9C2N6+bCw+KRhK1oSdQHzk4ZUffbOg6RX
ycb00tX3f1RBfrp4i7sty0zdivaqB3wLlpfp7nql4V8eqruZoa/NJH7KdHYtAQwL9mhCz+4fFy9m
v/eLt2zVUkyAwHDW357Go5armXrcwYq/z3KyuhrFuJPybEi95RReYNLgxQbYpUJnveXrSqZKRq39
MX8sP/44k38TVFTrKEGxTpgyL/xbotY52Vft8LBJdsjR1VhXu5VGfn+5j27VyhKOXED0bk/8hEe/
H/ifjNAbV1jser/d8/xaWpcHWf6hSlcRGXVZCgxbwrPXAya2O8l/idD+2UWL45lggQ1KXbL9aon9
dry9sjNvqnKuhtry06DTUqqHFKmxArav2eZ+ZAJWRnTDqPUGdLRUt1SEGgcbG8CkOVi6d+qV5zhH
4PP1+23459HjtGydu29amqI77xCBLN8/LtbpWA3vUucqfVbGJDObB21qcorowg3nj3Gu/jPsNFO1
kdiatmUolvoiX3y7D4cD63XqpNyHYt+573C2EUKmZe4+rrQf0fDwPGLQQM8903gujGuZ3hO0KPv5
mTkb4txJmuzZxeiPCz0gKEksCewPnhiTHRZL9s2Kd5bl/X6T9H9XTEthnNiGSplS+wdhlu7OlSJp
1/tQYbVLAgelEqI8KaQIcA/pzfuCLEtiEyy5q8juZXOOJCLrO/KO7pmkrtrYKeEZnRbVXt1HIWAV
uFhgUnuhGl+jV1v6ikoDFlROKcr3wRW/PkxhOsd7fMqDU9bIsnamztLbH5P8D4VGS+gJDGD4Oiz8
VxXl24uhSnlWXs5OOTwtQYDK5DEg4O36ZkrXhC2FSwnFjPdIx7/fzh8PC+xfSFQUsgPyW2ymyAcj
NZM7VgNkf1JohNkuUlSaLfrpc3FAzMOgt+5/TPg/6AdZdx2Hwirkf0Vz3jIl11QyDBOF95iYNHZa
Jh60z0UxOAN2YR+GD1t88dm4r3BebjjdlHgj88QgNQbPNg5We4S1jkuW7TZQV+yX8CfBOyRbaDhD
Iknbe3w0s79eoX8nakaKoiJIhyxuGS9JyLdXSHdu9BHtnGKsza1RgYta0Uma5geUhKStfjxC2l86
9tCBXvf7a/RS4f7vCvG/B36bH22plJL0uizG54DuG//Q1BqwoEKtQQK9sWxcg717xNOTHkJ/75+C
SyQh58KZw7+0aV6Mn5Ea4UPZr5onPED1FgDQ0bLzHMjdZ0NvLf8YoD/w/cTcysRiyAQt5rumWE0t
yeZfi3GKXy4hOmV8YXr0HGAKdDx56ZoGqmUHBWce4mjuoKYtG9KHiW2MhEETUE1kFp/Pz+yDlszL
pz2hHqHEME9n95keP/sicC2+9LHZPrTlkT4+bfCR804x+qc8sBtCTjYm2YeZOR7CYyD4eIDnGI1f
fdzJyd3Tv3FBwH7+szyu/bOOc92aYFlBt7Es+20k5eXVSXdGVYzlwW3+jHbdvC2NsphaOTXVpUc0
Ez2aTxe4BtIfnM+8smkvLlORa5WbWniKtO4yPBBNwwXFanaPvBRKhwc6ACY19dxkAUqhB2i/dWjh
zTB/TKmUkcuvB8qg7mazJe7lAIf94/AZ3zrnmHm87Dw/7W328egwG1IB1XFgFOVwY1bH2gpYA4Xz
sdXTeCgOo8sMoTDZDHWYtYtuPbbPntVV7r46VkfaoGgX7cM4G9oN+KKt48BuLWfZJJuAI9ZnVSfv
XCdpgEFD0+gb/aSXbZa9qglYfnjEnND2hMkgRlVtNaKXmwLDSg2VQG+rjcfqNrlNrp3LSPVpM7pN
klHRUP7YjSNe+eHFIaXvqCpUDWEm8RZinA+Poyndi7He2SObOHppn4ZrapDTq7d3J7ANPYrLWJdq
LnItH8kRLmFXBIGWf2mZwTl4Diw8OZf0fegdpYcyg8wbxaOru9suJ2lbj1Kvo0Z35Brn4OEh0vGB
7bh0MId6cGne2DNBusI1g9kcqy3AhKbaonucfBDOGr4hu/YHsdYBN1lyTYCbthUS57tfH/0zCaPa
HT7JGPOLyTiC9n6JaY95g5X5SYaUDMpNwDL51HHC00Aj55VjFRA4WuMqu+WDh4eZAaXaqsYvtMUu
+sImGikB4nQTaBdsHlHpgkJfesb8jLkaFqwYPXM/cg8B7/3knvEb9h/9/OhDoKXpFh8VBtcdtS8W
4KjUPu2vpSIIKUiFEPPuj00cLyh5W4Pyy/4SrrSo4ZB3294TEzBhbQi/a6IqVB8ChImikfAewGOF
lU9+K4FrJLmseM9Vjvaa+tPqZSPFXhLVv8AQ4rS0uWMjLuNs4KKCAI7C5oFmOZwL+YnZc7Vb3di/
zPjsREUfwxcIA3u6HwFpevwGAhVjc13oJMdY9QQayZUovg+lcTZRW8dN0itmxawCqTS78GP7P+ZJ
xf7hmWTfz4aOnZ1jmNrbPqu66o9Hrd7L8cGdzxcXd9FTyHmjYg8Ud3Vxab9xe2cP82woioeIqq0U
UMfxmULpktts+v3+V392dGdk64Ib8p/S799dHqgIfyIALZJHps6N+BPFM5yu+US801LkDr/6F5+f
vrsRvdZd8qSNTf/j4zN1t0tvagfr9XYXgp0crNeau4az0FjjVRcNtsI4GmvXiMfOXQ/Wy2C9zb1u
t7sdDKbzkzttjbYYQbqt+ZlL2orvSt214Q4G6wH8VRfTb3cluauzO53iqTudL+bz+RS7WPfBCob1
z/99W3pbjlq6698XUvO1VX5bSS2drjKSLSqS0ZfG6dsSbh8lRd8Z+3JMugRaB0rAoX5uSf6TM8We
UPjzcgqJv15zcOGXZ8AofwLCqb6y9rFtcAVQORjY4los7O0M3gEl+7g1B3efCcXTmzIeyCdsVYX9
nbjiZSS+G353KP7PFT89/tx98bl4M7BcVb7KwIzsSPzuDm6U3jLiiSDj7C469Ii3JbcHwsvtjXsr
PvbGmT/upV6Pm2mEvYXkFlnM1RR4bnhmhH7ERW/ps/YFutdZ8JtWKz9c+J1OOO6F4lkLO52OOl30
CldxeyceuDEtrp3eimP5NXqBVerRJexeXs8QD06LMDqgltyp3E0aVi6VWTcNMfUOh2e+Zwyf1N25
Y/4wQfm0q612bs/0+AgmNBQf83ClcDDW3lE2AoPqQfDyyg4VKK5rxVX930fecTmpFYUN9ErYB9d8
hArIMGAn2qdduiEeY7L8PMa76O7e3f5wODT9r000y9z+Lur3u5nbbjOFRaZbeTMc+Q4BdRggH0Io
+/kYQOx5BsdHfJvWtKHnbh188BOz/le73a49/Gln/dnX14FxJw5EZhC2a8LF04rCSYhTEX+Xguvs
OsM5IdpFG87F23n9GWORdBnBZxuzqqE4O9JfMbwZ3sSIvLsb6CBDfjkzLGcH9aX9CNETeoo3Ya+L
faSMg6Xqqi69NMO0oYefMNpc8V57+Di93orwxm+2ArQ8HKuOmKbrwX9+IeJid3bdIn7iJ/AX/ija
VdB9oPqy3Q9hksmH5j1H7uIVl4iGDrdJa4x38yb0kofiuOL40OO8g0/Uzd8x1cNnOGUg793PycsG
zP384B5/dLv8UFMJut0Prdn9+NS87icHq4Ol+8lUIkY/TDMX+1B/ux2lrvgjRvijlWA2+WxJgJuo
SGme5Isvbo9AYLFCxKZ7O9iWDaQn4t1dm931dv1glJKVw4o0CR+NddnSqXcwUhNMQxmpren0JIYW
iAneXsaTwOyxs8jc+TkQGoaTu24VLSe2g2O05J3ZiZKDu/O3Mta7T3ck+WIe2I6wQmbmKxuDwXa0
fbiDtbgMcuWvOYoQlnlJBAug6ojlROCw92yP9FhoBkxl6zUevkj6zx6Loo6AmdflL6n9f9TT7/OY
iUEcdWbdtHTnLZzRszyz9iftNu6I6YcrPLmtRes/E868NdXceYvZmC9yX9YP5mX+fnI7ZcAkPZ/O
xf3iG5gfvI6YkfyrP/fnYtLuzDsXse4sxBzCfZzz72d3MRczOpx3n8mHcbpaZf5iwfeg5w4WK+aT
3mIxR3Xtxj2mgjHsPo+JgPWs16vdeBjHJ2+8GQ7Hw/jsMWyHr6ERxX03srwvxuxms4lippY44pGO
oqhyh8ONRCabOo87jCKGV8TPxBt3s6ENyNv0zXjYP3kbfh5ySPDleKbf34jxGjvesB9t+sOD94X9
xlD8lsrti0XU9m+NcZxwQmyb/M2GZfDgDYccOIr6vPGHX7nh6BuxdDKtnZl7+N/wP0vn2ePrw9e/
jZOAvSb/dvI43XYUtLvtDzE6IyaRbtttu3evO2uLEfjx8RqKCEgZxoEnlssuI6TbDLzmZDIZjcRz
tN2yhJI3Z/ltrA2/dKnJrZc8hq7Vfz15+OgicWR0jMSDNwGA6E66DL1Jc5K6jebrf6nbbHavjOFJ
M2gyKoNJU/z2LNoe/CajbyCe5zWDi59gqnG3g6W3HkzTaDDwRtvRYDtg2bP8LUd9uK9vRQcGpD1A
jO82ButjVLqDKWfWEl+YThkc/J21fcDqPp3jyOJh3ysWdnjpuAWKVVR84g323uCP5BXShX9DestS
kQWbqJEpsL2FTxi9pWl63t3G13AOFz6maSw6xmZEbTa+t6u20k5aShvEflCPrVDx1aDoqgHhXEP3
qDHwOIv3hePyHIulvAjESHKveA5TO+ULryf/9c9zsUiL75Cjy2sIidEkFv8pjj9IbESkoEdgr/mb
1FA7U/7lElyC1i2UWtNbCGk9YASW4vagWfUuZKS6y89p1cPmhHkJvT8xkM29FrNYZ74QoYQSyuxP
FJ+cbwy3jDci49dHcQWskasVMQGqzmBR+ZWvhSJ2ILfFecO497kU8QXQyUExlb2FWPVVjyhTC6nC
BWKU7xoiSuAzftvFE6GnNLy1bq1rK4cxiktY0slbeYPePha3i2+xXKG8H+n+3SN4/NpsQNCwFg7H
CkOhf3wNDTEExWiJ2pXXpt1LrIdfs/aH7QZy2G23RcAK3ksg6lij2HLEO9Ro16DwsZlw+a1fXyyR
NLo3yLl6G9Pf2GMxDYBv9OB98hF/0c0pYqxv+k7A5p9xTl3E7zvehq5L1n0qYB4sFU/vXXyZ9ytd
ZOIQmLKFViSH5xgwJfpiX/jf5iyB+WsFhN8XaBMa3sxWFd1YEgGweAbvMh0GbHWkSIIyK0V1cMKN
/OnXLKnI/ZoI0nqU019rOSJBQgp2LfwISIi++N1iyfzPwopJUrhfHMIqbWBFNspxgWdRY7Whz3MZ
lAC2//OmfBT4wlrrYgncwzW7VLpxi05xVpfC3yNi5UVSeF9JLNqndM2h2KHZbyvJQ7bKtC7NYnxB
9oiBTtYtSCEcPfXZKZtFs2CNbisjfRfrA9pSDpQaB+ahOdfo1IGiNOfDLU4fxHjXD/Vzl4QmTa7k
bdxnV/YcHjhCUyI5EUGmo2VcA6099uoWipFWzVDF6oixEUndy81P0T9d2zY1zy9yOaXumx/AsmRm
lRWeLSFSfQKGXEJQQyPbkNW1JHu7PHqXGBkZWKBlwzBcWfOOU9Vxn4ov4WuuB6/P9J410HvPeflo
FUe67z21JxoHjRB0DUEPu0ME/DvWf/FyWLERa7ydG2LfD2mup4xyllipIS8wuJ5ro+VE6+d+fg/M
4VPtXaD7wVLtp7oP0u/PTirFEi/B/75E7BHhEFGzVCgRmKJs8/VfD17TPFzr653EElL56v8QdmZL
imrbGn4iIxAQ8Ja+EWzRzLwxUstEEJFGGn3681FXe1ed2BUr1loVVVmZCMw5x/jH3yCI0Xx0mFUk
YWErBVCuWsAj/wpV/U4mkjl/6neW/CySwZlqp/7NDHrkq3ssHZju5tvrZCfHxXFNdMR3xRZzGYF8
ImYwGcJ9rrIaVNRt7yYk0PS4CBvsA4X7+rxSVnY+9COCOLBaM5vFkRl8p09JqHDTc2W/Fv2i+jX3
+2X+VVmluVfgmc93pNgAq4wHQW5Qivz8+iFMwIOOCrQCV8waaz7qKyAuUBiYsuNhVRvwIdw7/8eN
j2r4aUACZy0ydfYVVzyQ73ogI8AXUXosaeDvS4Lcn1/1K1TsnvNxm7mwG36Ldn//P78H2Xv9rhj6
67cnRWBPOPb4b2Fc/bG0o+PDQ3Ss5CzFmthPm8eNktCdsIMrcdIYGtPf5DLB0PSfXlPC3zgAz5de
VZGJKwYZlf/7+Ta3d33Vjk3DQTZxyY9F6beozdbvjadZeLWXuk/v6eWrKqrA43SkEU/v6JOBZqOG
d3qndaYu6heLN9qe6mNbhSmK3caV018K6q/CHlsoyLVUMhcKHFqmM0MdPf8ed8M52llPtOfsa29L
QJbNO8w/4/YHMcLOXGlfbtrd22r4VzSRxMN6JnhFV2xKkPHpsK2ZPCtHJAP86vduwz8P959b1f83
Hht1aaO0dKaqwh8zg+LVl3LZiW8cpIyukfwGradQRqlArzLZ3F8+YzWnS2ArDPs7ZJBpsZ50Z1XB
LZmAm1515fdwwV3xf++gf1UhrEgUDgo+biJFyJ+zRG1WF++sz14bud08FeZP/VmDYpLiSnr657Tm
/7sFSKDYrLW5yp7wx2bdvIX58J5Mhk19JBUJM6b2odmyFAlyb7TlNJTEUBNO//sD/jX1GD8gmkSy
oKfMCed/7D6TNtPU5qkOm6TdHKkkrudrYU2b+PivFN1//aA/PlzdXoe+ePDhxhBdDfOwff2EBiYZ
3fEftSPMoz+31DFuGs8TNlRu5fS3V+Z/bKmD1s/vYxDSZros4ckgpULSGD4UUlb6eI61RwSEKhvp
t+aUu4eKuZdstXvt6/VdL6sY+PTuqrIhxCizzn1pY2TRPzaZDIEu6Nk6STYMEotNVGAvfRA6gwQV
8hmb4I0QZ+95ShKjIOQj0fuLlBJ4YN7WhH6kmgVDPwCl2A5mu759PWfL+wsHAf26ZCO+L3CyN4nZ
60fDZc5GHOfgc6OhOV07JGISMrV8LQ4OUWJzKlbrmDEBEGRT+MzsuQ39dPwuiJnUh9+d5JV0Kk9P
WjogvY+7s+oItTbkBdFFdxM0Hh0m+dAOJMuBqdw9jO8etODKKgYAczZeiZAdTZc6qxTtwnrhvdRv
MQYcmY0YAOuTZbKtsW6YQmo24K62kLSMLpqYw3LikZdj/poyZ6aR2SB+R4TrTFYpJsmIPi4TT9zM
P1s/Lc2Goc6a+ex6EiRbajFvasDjw/OP6mhiQu3M8To3teBnglWAy1/I8iDFB+9VO0PvyuBTgBE9
u1Niq7RN3RfLRSd7yyyNh8Y+tpo7ZI77kECvKBBmy9nLKclcXREHrhg5zFoC1Ax+Cc+TZLp/ZYHM
/tr5/3gNx/X+H69hLUhlfk+bflO9Rux5KIyagVluVfsWziBWaKBPggW2X2ynJ8WoEqP+fEC09I+7
I4YywcNbEVOnAVmtjp/Pwn2qtojtENXyDoY7EHmyVMFW+LCerF8Kt4JJR3Zcp/fbzGfez117o7no
9wlO+P/YN5AN/+9F9udEezYpbkn/qvsNfob4FUZNC4MORyRWR2pWaCuQK6bsY61efUGDbt+O8NZJ
f3kTIxoRpjSArlUX2H8ldWmFibuZ+kf3EdLELTs72+Fjepof5P2d9YkhnsMaZoCxYCDywIZjfhD2
SaQ52cdQehrKwkQvqOg33cfb7nZXkCMWhC0MvKtXBqtZ3BoidvAt7iUMxqp1B4b6Nrrbpv06psaj
uFs4+XaKc7/0mOy8nDYU+bsx07T3fWSAv4Papbco9UnuItibwfTE/2Jm9id1zzK64A9C+BE9lFUW
it7tGWPPfOUO1d19bo4HEpwI7z5FSDphuxpv1ayj6nOwpJBZzmjhrxPQG0B0xZbYfjpwngdn7nSH
wyGLSLBcpksSAPQSj8fVU88iIjA2LcuDERUN0CXGXJzfoLeh8/r1XD+WRaytP+jgx8kNr4VmqzQ6
izsI21qxkL83YxRztmE9D9ZkhYID/1WLtQBoWYH6mMiDAKSJ3iOisHFI0ysihWrebijkEiMZF9eV
QWR5QY6CV7Ldw0a0SflkswWMQ18bdMK/RrB/K01ZTxBNsWTAMw6OyHhY/8d6kqqbPNXye78RjHwF
pD7yNoj2NrurRVVVk8C+TgpaX7D6xVAzobtu4QpvsAFg1Rhve6CHlkxs2U2B8X6OqBePXZu8IY2G
2BI0c5qiYoQaPQ9K9Egv9YCnCvQS6Qk1Ix62FejwLFl0ldVtS8VR6rjN90JJUAP8wZtRb6s67srf
6XFVFqQ+6R0T64XDZtQk1rUIOjcPumZBpMw8nGsRDqkEy9Rusrv9whtF+Hi1zueVFTMrzOk3I7UC
YtCdX5Z7aX+3gXd5bOmO2Ijvka8pCiacF4Zw6Om1oBVsTFw0xFVjTuJNx+dTOD2/2N/HhxeLDH7t
mDcMKv6pPXF14+izMRIlhFXRxcXNaQjES4Om9B9Zj+UKVhdLiPaFMYXgnuCx5CliXDK0WEA275kE
4wWlZ7HW/QyZA0zLqdUbzYG29m0eP+60vpL+v0uV/3fHmc7mKjOeMf1d/KOSLuSshEiY95srM7U5
w1Mj3cAjuIhsOeoXwpD8Htb0dXCYXriO6yO7TX/Be3qzEtc1EW4zUxh+vRRfXYABWXN8/f/3JU7/
3hRVdDioHmEKjDbpf6BWg1KjGMmVdpMIHrzGWRs14jZjuJopdn7bA8rfs49//My/a1R+JpGPtJYU
jcLvqdh/LIt5rr6O/UyCWpRWy1xunHYOJRfNa//rRpxpeq3tVoB30+/bY2u/0S/zbs1K4lSqoNPm
UP+9ppf/Nf/8+/BTRWHkHLFSZerKPwrLHupI1STFEzM3UxzmngDLrlXItp/YlJqTikTY4kNEeP8k
Wloq6PHnuCD2ufW6Ov+kff4dLoAnujhnECtNCeIV/mRvTPN3Vc2n2XOT1BInxZCc3xIHsdot3sQE
1mLrzd/aSirR7sw7fr+0qroyHt3RnUrtv16SsdT9r46fi1FkCY3qTIAv/1vc+58PrNaOSXMbHxiA
nvxdekynUQywzI0nyrp/LBtR+LscHkthQcLdWRYhBf7xKJT63ojv+/O5ga4C68Ou9kjroevUKcBl
smGfXEKoYyKIcZr1cCQ33cj75zb/LLEkJmzIl3DZhxBhcpUx0y5wc3CJUUvLzhcDMgA8jGIQ46SA
kt4O7QGCxRjQ2LmzqAqZCXrN5h1ghJ4vH2/nHTRRSf39g//lVUQDiq8WUQctNss3c3IgI2Orotn5
JBVxvDGgkOvmMsOOddDlyyN+46UL5tt/yUQlzMyJqoufVL23+HV5upIzHBJ3GlwbA+HT3IL4/n7h
8uq8bvYFtuLspneW9PVgLDesy1yfrLlGS1uiTfCQJOnKpwqJwyiCmZ+5s58ysTunviAxuK457DOw
YyJ7usW4qdysDCdjF6tuXz4JOySrRfQKhpDCS1iQ4XhbTVaP1Zx+mlN2gyF6tSqcYSnqHUN0lDTH
jYR9lYFh3GEiR7Tju3QJSWE44g2Cm8FT17iX6OA0XcXEADcv/UbRDovBq9fHDRs7tZ3AjLU+iDja
fP7vTUX8u13jnRHVmSTjYo43xx9nrab0ZfMcHs8NdlUJRgRlH1Sq+dxVaxKr0Bq/N4gG56X3hlVU
MUfJ0DONFm+TIaQ2OopmWoc36VJhGzcxBjjtXG2T/OPV/s2h+GMl/ddV/lFhv+Yp3ftQPTe4YtvT
83AlTJgcbOMIrKjZj6ufQstR9Ws0RxcBsBj2XntQEmbCmJjNSQdZpqe7tlbhhJAWsiTWAooJXitE
3fwroZIA3r/7e+6pNgeFBUpQBO2Pw+GWzwdFaO/PjVYvHq8vLXPF63JGbDJehyhWCciOXkw1BTuN
cxsTNUNaFt4DgPUaftXUnKk1fy/E3i0FM7lH+XJ+1AlM1N+iYWOfAWYrfNt4unrhrXCEeEq9M/P6
n5JslBazcfOJy+WKb/hiWQ2u7HekqkDn2JaJJUc3GyNoXmdVjhq/2mfhMIuuiSdlzu1AvuyAt0rX
Lp+ZebzMb7ZktwYRCAQqyk5X6jeWDrJCPC4So/l6MSWZWXggPDDC8showU/uNaCXNcAveUQU8ko8
3WEH0Ti3qLaJDwzhMKm2pAKF3d4YQUDzw0CwMdQVwhlR5yO1ZKQYU2gOxWjRREGzxn1Swnpe9PEM
sY58n2w3CTKELt7Eu+K70Bv3/Wsk9pQXJW5TuwSIDAtfjoroYb6Cx4l1Sdkz6a1+1KFgv2uG3uun
QKZDKDEBr++lMljjt8a0Teod7o/Q/6SToHj52tGsKL/68NktBUhNR5MokGSf7YBuweYUPS2NureF
WURd+Gq+ZZoWWIxN3OOVSHh4f/Uls1UMOyUJ0e4xcABP2NcoTsAiFC/xEfivJHN6IiZFudjz84Md
z4YlnoNRE5TG7D4MQccIABMk+1rY10/pjOrzEc/IxjA6yUit/JAGkp1EA81fgK/QCMLWdverIE44
oiWubR4EnRWvz3v0RpjUpraHnTndsdent9FT4H2QV28fHoKVBgyX4ps1t/OttiL21dQWkvvwwSD6
C2cAzUJMnjp5UR0dwhaOWlQl468nz5HzS2A9Pva4gKAJ7hEBlbp9ozSnUWrHi50BywNu2Edo9x94
Am8IHbOTjYgbsmo2WN/gVggzH9YEjKNPytOWzuloV1ApFKYUGozM4qMNuD/9CYDiiJnlCSHTGCOl
bJJD9/H60fxm04TaJ8dFyda66k73NfTIVY0vIUXiz9EvlnN8yQtSuW5fr5jur2E8ln0X3zRzkfAx
C6+H5ymNj58wLUc9VfxcDrvRu4kQcOaKqV5+EFEDR3OyaZy5bV9XuTcwKf2UA8RTYem0npV63Bd4
u29r5k/XhLQdt8JHEZURW0HAlSvgOp/sqNIuX2hrwub7n+ZnvqgIxeq3xJEFrwOVvLqj4l7WIfLM
1X0HBUH7yEh07A+cEc2J8yf/yvxmWWxoDW7e6yMPXis4p/XpfZrBioNTgvkpzo/8nERH9P1V72+l
3kCVIe8J8xkqZ+Z84WwYO5A3x7eiY1QHtKBi0D+n/WB54hWgnYWPO6yk0Ziq57d/Osivc4634ruI
yCD86ANOqb6zia0GmZdPSGiHmyMf8vD5heVqgvx0m3wUX/g90JXmi9s+/XnQ1V9DbgUM0miyfy3F
j/uKNjPRpU+6D74FSxyQijIJ2uD8l7qoz9x+iUPzao4b6blg7/CqPemoJc1Kup8smlOPHAAqxWfu
VT72tIvuLHwNKyTz9DbtaRjPYwhjOQwtLPsXwiaPpwxWVTuDS4S17O+8ph88oaof7ev9UfAV2ZrR
wY/28/qpInGvXRpQMdCt0+tTXE1P0yDxVB9fDl8NhM8iGNbzDVBOfWLaIr11kcCTSxUmsfKZuupO
Gh/5dIW8PJRON7dyq+1tqURc0zVmXm2Vy7D25l4XVsv79hi9nGevT6f27PMat6frugiVkFCVYk3b
V35d1/jppIif4Y7RdjyM9sDCb0/zmQF+/WafLfX76X7o3daYbCeoYWBX7jrPrkl+MIUDJHReZQ/f
go9k07DkTf7kuP8itcQLe0vbh1P8TnrN2B+ZLBcrMRYMyM7uOB6f60T2BlD+F2WsmgKu2Lxm94hj
IpAYZJ/4dHFj38JlgvxJ+UICvy3imTd2ktU3g3wG1swMw3ynrQXFVJdvr3JIlrNtxZfgLlrpJlHh
umorBv5n6nSJiFMCtg22jIjoP/+2KW3NyUs97L8/Qo4oZPA6c0su6xEP+gk+DFxa5JYMFnUMFc3X
Aa4P4/FHeLcKj6UVPIENpnbLxuFA7dsTVKWrH8B1ctzA5/IQa+p3eABr8VsjQ92Vt4i9jdDGigO4
6wGblg2bOTp3w5JOyboJcUYlf1DPbHmHE2721PsVZM7pGMpBxAdYCSSjqTVdl9/KIiFoHcbfaNCr
y/vHzLx/s0taeTCQ+wrx9rlvdpN1zDa6X7WLDMiJMHcgt1mAwWgatC92arrfwn14MbjD9GV2fvLr
AOH4ttv1NsDUyNgNh4BzVDAmcISa/RvODsEVKg7MJv8h/kyMwST8u/u4JEF3IJESJrUdisY8SJPl
KRSM/c8Ur7oSOOrpWIzEKaVW7NCtOVMtyXtNLV44zaDZYNIIUgx5ylPB4HLvvX35vL8Yre8LWIgD
N/BonuwXSCgxIOqo6Jkujp888OeC5YIcdpNGtLCtUzknW3HaaDwVGv1FeghgvHnl6+GM6VwT6IUW
aWswobhD07lFOX7sdIssE/2FKQJ8LnEE5HCQIK5SV068BYnJVNohlA0vU6N2poWRxeLXZCvByIE4
0ftzk+pBCWdmin1HIHLC24+HuedzpLrEOFW3Sw/wCBuDqJTJHIdmEdeMwdU4+XojAj9xkykafNnA
C5aTHMUtNc+Yn5id+o+jK22ujB9H06wefkn6sAjvXGOrWpwKV3WA9A65yeF5D5XdW6UTGu99iwng
jvV/jABd+0CMODh3aZRyQykjtD1Rdu6bAmI1CVNYGagqy8NxuRpcEl8Wxa/jWuChEz1UekuJAWO5
TNbQzwG5hk3L9C/xEswbTj0WBJW+YdC+l5b7Z+bsHyeSeIjYVAChmDKHX5qsl8v0Upi0iEteJz+H
fpVapicwDyatGjDGyOCs4+h4NM/jS1JEK3LXIvmT01Mc6bQ+VsN8PL6cGgNHW/2cMXIw+ZTdebJU
bdOW4BZsRr/KIxvzOxiTnzqbKQspVnp5SEPxl+QLZodTIdkYJOMBH3Pu4nPHsjA9cT215/BoE0sy
7dYCBnHFzdXjJLh6BP7o6U+xkK3hRBu6hUQq6yf2ttM7mOAEeYJOX22W9fYWpW66Fh42MJnendSo
wRgbawMkdDxwMDNDhQIC7GZnEUOWc4MuZURdZ1Nna3FpmW7k38+NEX06nyyuH3yVMTVxJzOYo6oh
T3TRm35hK85ZxzT2uIzfTuLPg8eGMoP8VmUMEbgtkh0VFFa3DxMq6XvdgN3yjXs7tRo261uy5Mox
1z60+GbCVSTCU3akki58/9jzDjs/yM/P8prKyXoEGRMwXf5i1v3Ql5mNxLlfD8HdT76SyxRKqMP2
0JnHb05NVV1k5LyNFHvCQKYfL6iI2Yr0ZvtYOE962cWEquxHMEqTRVYY+zcIO+5vRLzfIvZa512b
x03rc0RjX02tBNBtDYuZizDIKCmkTrQgT6eMKnvizWDqMHWeOH5qCnC2TN1V8Dlu3N5PNuU4KF+y
sR4Rbqj6eC6pfI9f4xROr80HSgWR16owa48QYdOW/RrTrI/phzrV6Y7o+yF9Kfp1RfH5le0af7Ir
y+WOJC6DnqT/Vu035xfFsLRgx+FTYayCawumMxP2YP/m3uGXCj4+HHMTeJUyMhSi/of68QWHmI9O
2TTbAxpJPwXIEqTe1tyWa9wwyEDGCgIdgyUSFKQZgj3hetgx0+3DtKrFSlsl1jtiPFf8KLXbYpOh
Z4IrmpZE3G+uY/t8syafGIt/IBKAZNybT+d1GPFgwWRnL+K7bfEt71tAg/JC0Pcxbg50wKuxcomm
W7oAgOZ1Zr0WhhrSPNqcpolhKLktMkLjIjT9rDqKbTAkdHidi6/5582G27SmTuU60Z2sKhhM+36f
eWgxP+ka9PBlXReJiSP1TjFYs7U9N/fjc17Sfa7bABSFv8oVr+4oOND+XHl31EVKgLb7NDF9+uB7
vO3njqbn5obERRxhjWMGWS/77xabNWjmDdro7Q2u3uYFkKSwBbRrNtWrAy+1v8zsEDqwusDI7sFG
y8ivR+0Rgg3L1vNjz7SEcBHj12xJa3wKZx+DZCjlin4CkRrHz9HBfICcwG9VRYStX7HmWZKDK5tP
WCagYUQ/VDjFUw4lgoHj1sOvnNniHjVfbFmPC9XEnqOEUc1xal31aB4nq9oXDiBEt1/HMdb2Rop9
Z+czM05hHt2Mx5vQD2xfIBRV1q+nzZNiFUICkS05Xs7MGhKNb7VMrKG2W+U6/xodc2ChpY6M/dh4
FtzC7Gg9udm4+sXnRCO8B9J6DVym2dV5MMhMB9ACock8zLUa3ZjRuzJbMA2c0kXe2coeLP58AdXN
fDPN8kDqvdrsXYZnSzHqA/yPOQ7nu8JolmD43gQ2yEhfFxnf5o5CWgCaQ8t82e/1PXHw/lZgWtM5
S2fqr0h2mn37FX61X/DAMjsTR7MmxUPzKRLFvZrEsAt1jArjzs++J/7xwLftwrlf73sO4+XsMLic
e9Y1IJsAtv452SHn8iEpOjHDY9mlR4mRqMO3rxPKIb9axJzsIerg/RxDTj4twOLonmHhG19s0DH7
FjTA+oSvPvdVN6qFpYFdha3OOzONt/PV08D6TIKpeehQH8WpobJh/nqtCOD60WA4Kp7zYp3gOzTW
02scYYUDMYv80QXLInqksIR7sywxFaLdmRqwBy4Aog/CSCFAMkB3mGVLJE0auvGC1rY06v08xhWG
6T4f/octI98ICyWwouvNig1YjKMOjNuNdZcxHmd6vZt9YHZDaQpYIrFJYvWFXqWilHqt58vlWB1R
mDZse0/76AzAddvu1IDyzKJ0fV1Slh3Nwp1ILhlHvx19UxOrrG2yVTYF6yUxWSyxMSMgwcDLjFjQ
5VGzuhNGXHs4j4c5tZrhiB8c5Ii4to+tqOvQI1clV7iUvfyOxSSyw47/8LQqKi9rvincPBoca9Us
2GrySN3D3CLFE63DaXy/HrgvGcX3z+8b5uQn0jGnEUVHGVQL0q44N6mRL93+iWxisugPUJF4CoLN
i79Dg27MGCkfBHLy9DJmCa5lg43h9tMGyUsnaYyDn9ra/35avECZQ46CyQVft1DKFjenvTzgunI4
u9NNBsdxwmrDMghDRzt3kAW5Y31MXg82kmii/P6gu/JHdkoNTndN95+0oJbl3BdYfHlX3YiqbXEz
C+pOnhodVXC1vo03OBsmeC97OAhLXLemsRHdPgRNzwgDtaCHT53B6tZWHj3Da2nj2/recvwZRx20
VN4Bm1HcYH6j44s3zn7ZG4qYduWQjTvdEOvuyz43l+6pH+084pbpI4R8xpElMawV68cuImojFJcz
b/KJv+OCwkk1sqikt293SnD96nF/c8clHr/s1uY7kSimjQSDHhSVEIGDwwnUbNNx0PfgNG5taiy2
o6Vo+vwNLSQVvloBRnHkRHI4N78N0nSjowevWPfnq9wyKIm+8xyJ7rj4sCO06Rvq9W0rWeq+Dkk3
gwRr90t8mBGLTFDfQF1z3ivhdPu4rsHVpJ24Dpj1QedetNCl76iheB1qiBNXlERaKPvkVVDSdt7L
onnsTM24XmZUGRRxK057EqUe47LpzksbIO/0u7oBWDEKp/l5OcJPCj78aS/fTz38ullDIP+i0jYB
UgXnaEi64Guk2+vT5dwMICU07gxpLqZXEQmioa1QrjAVfqHku1lHM6FdDYEoj19HeEZmxjUNS7jl
kW3zQimXdD3vqDJENFxv77bGg5UDCz0Z+1cDrRbwaHq6GVeNhtX03pBa3najM8lMqVDzgGP2xTFP
IrWpHqAy3XSbGggRCsOGLdjX4S2xww/78Xx//EDnd4MBeyFqANmy75EQNkTpVGwSnQkaIDjvBQJj
o1tV8ZMKh9j738CjnUY1C/QzwwC5cupluj56/DmOnDgdzjfpF5k24HoGxv9GTftw4i8QL2u8aV7C
50L1yvAaT8+YmIDV0CNS+Dv75ptti8p3BCHzWIiSJQ/TPdHn9eF90HuHEyK1YF5NGtpx+7HHYMi+
M2JadnyV4nD7dTV4Qpc27Mmy4Eg2GW6vJ4MzAsS2+uvqAThD2mriymf35QpDnoK04k5AGQfA6HZj
e+zTqqjn3yLVxVazX7TjaIHBUnhhJLsw5f3y/r2HuQWYadtvbiSbfsJWQuSzzfkr4BQBIEHdssdk
ajR1W5PoGSoWO7GTIREeALdrFomBhbpFh+iNPRuI9qT2stUL0NY4sisa6S8JkgUjB8hWKOEWkiHQ
no5n78N7nC+Kzm8EAqx0j47UjCGhc/MQuFvIuZbS6v3rSfEvtpCdrlsUYg4I2mAJ3iSsVu3hdZp9
cgsozNfFjsAUU7bvu959WBrjOQbfwXVDQwtiAN+scEX7ZhcXLeKjcnKS6gtK/NzA9GyM6Qof5w0E
gXRqQBqw2CIfNmdqiPBh2YKTjGbfXOQWXFYDzKUu+0nhgPOc8q0aXCGlpVa3SjZkTz8AKr4giSVn
gAMU+qXxSadCdKq+L4wYcBGtMoQhEGYAeWYe9GzpVx6Q9DD4xb5GEqgBbgruMZr+ysOSKMczLT9k
DGMIswjpNWzvlKJl92g8/gTPaatR3fMs+gR450DkhyIPppURT5l+W/bbBGP1aNzotveAHYQbNu5R
MzSRq+KHaiW9CIRw5ps3YOodc/EMV+2phSEdG0uEZWSZWlxwObUGmlf2FwYxH28vs4FX9fMUIIka
4EB9HHRhfgm0DdXWYLf7xsHeq+vsfiT7bvJdtREv78Pp6IHFskFfayt1gX+uW3pCSkZWQ7UnPbjS
z1dzGpGHYak/Vx8Dco4aSyQYS7R42dGgQ7wxNWw9UAE+me6aR138iGHsbxjQLXgrV9hPQo978lEW
ChibZFLvqO4NOaqVrNE5Aj81OEgKW/aCADmG3i6Yxh96iGSf3KDJGiE/og7VAOHg4AXs4MtCeGth
G2k/1SZbPqk3bmHLm8Sm5nKbd4lkEP7ExHJOngDZkmO/wVyBRhCNXecAVq4zf/7Zc4qSJmUDWMGH
48OrwEoUcw9TCDLaG/Ze3grks0dLPrSn0bjKlRtDCUjHtO+j9+bcUhav8+uztqaACRQqL7vfTShI
JmtilJx7kNhUhtt6T73IdknNoo/kwJbDyy7cmT844OZVQLMIoZFZF94ANUTCt88NhXw41uZZPDNh
CrYYkFqzSzk+ECGsIBxueFtkDDvBm4GpQ8EmIInoanyZO5cKz6J0OSefj8+Zzw+Pr9Ctx/ZQPw+n
szpyeiB6be6exiKNYV29grgbWUMo2n12AC6MCvx2NwiU9+UHD/115Tfovs9YjSO1lmm3WULlw4DO
HWuOCK98BJNPMgLJwpBpxEqv5d5peHJwKzL3wczaemiOGquOsbJ59aL5ZpV2+qd/2xLLzLYgm6lo
rjjU2NhXCGE+Jjzmo4k0YD04xyWqhEO17U/31XQDEA+iQe2AjplmZJFFDGnUgImqfhi/URbNDDaO
I9sNE/zzuN2txOPI/ZwsfPCeaMZEw4Kux5jiQVQbkDUb80E7VR7BC1t5MZpBGzPf6YJ5oIHdLY6r
OuC4Vg1Fzza8al10Lr+Zb9A+gdV9gDAGT4P8Dlh18imH+TfZ0v5nVgqdKRRNZCVsNLxg8KF4rzv6
RQRBCFaDArs9dteCFwM/JCdl35f4JSUri5/BSHyaEStrYh22Sm0FMUMNY5F6iAI1JjpOHzlPhTVx
7uZzXzgAoRhLBLBiPWgWwJmOyvH1PpCQ5xUUCTddixLktw8vsavcRH1AdDTCk3GaTleRYSuiYtA2
9tCM6zoZBMak7RCF01wM3l8FvRxwUbIdaxQ2jgtVSnNIngGTj89+nV/UndD97MtFstlPVuXATZyP
JC9ksQ/9GignTi9Yc98pOxlFjOKgSzwpsYSyAnEAT2G2nfBMvRzmP9MeegVVlwA/kuV1oRHAd4I4
y3luVtgLfkKl4Ntli+qbPiz+DW7QpOTei5OS0c7D6ELupf00mTEU3+BUYKm4uTSexjP64GV+6DQw
yUk9A8Y7Apj0iVLCHWDqqduU2HF9tssdPB2xGmn3fGLq+NXVYs7xvIhEt15yA05XwAtz5SJv2/6g
7tapna9faBgnq3w9boQw0xhzjw35YMW32gJK1XndGU2zStdwNxJDntsilqekNOMISZe9eM7Mksjd
jbgft3QKh2BPSM14CINBm/muBNtBBtaY2FlETWc+b58JfgIHzEASGpmjDZ27xVV23OM5Wu/0eLbm
P9aUGEy73Xcwc/HSZpiJwgXRxhMUNvFlxeg3w6JuR1P/K7Pck3R4UgHdvrUv0pWceUyWkFH/4thV
yUQh82J/r89dY50ok6HTvA2C2VvAWt623qnuZkDUEW4ls4+KMIk3bJ8kyhbozzomN1/3S4Pb2Rjc
kWye1B2KmV14CScLBhP0nmNr7bG28EHEWYNhpAXyAa2YskPvc2pnSJLSYQmFOhY5FGRIqEa6zu0J
dO1CJ2w8e7j9zRHmC6xRBMqtA4OyO90sn2d0OOYUAiSKeARueTQdeXkPlxRjC81pkKBhz5C6QKoA
l5RRqI4cBhPx8VfO19xgPtrlqltyMxmYGNV6Rn0BSQlo7KMESuido1OaV8oy8ef6AR1kbo9Ea47Z
44gEMmA/QPlZShFHK2veGbexeVTFw5UpjEhc3R4SMpRKfpSeO3vZn1E643eRoPU1FacZvcfeHu/u
xKb6xHTV50oGVz08jHN7vvLkLuOFz10U8Y68Fn4ebk7BiivQ+u2SN5Cx2pkhdOwoaYSGi9ZABSeV
43sIKmnC7mWkgVeSp1iKL1vEqkLXenHvmLS78wl8KZJR/GJbXQFBDaxhFKjViZXShShvg4mD+CPX
es4ECRG+eGp92W+N6gB1lQeoeBQuU1td9Kd9u++o6LjRI8xuqyKiounhxLTPABxyyGZGMD8zE8KJ
KrwHDBQI1cgGkwKUDg5NWnRFq9pb5YdA+AxP0wQVw4+lX1M9t/t6bkMOo7BClDZA40C9MN7R4jzT
TxBjlyn3aFi1KiBq7ueh+NPSlu6z1ekR/maUqTtIIdJAYXiFhy1z5FNufXD2vSJA/xmCqiVfBxXM
64jE01F+uZNt7Z0Qc4SvXwlWB/Cpxpnmrj1NbIS6eyHGbMKGjySseXAp7xETVXsevAOJnHcHZcRe
RsoIc8Jhe5eNAhy081UHIevI0pna4poJGCMe6pQXsRF18H+kndeS20rWZp8IEfDmlgTofZHlbhhl
4b3H08+Cuv8ZiaoQJ2b6Qt3ndKngMndu8xkQamjX4/M7NfY9FqOzqzbLNmgHHbEPXwkT4936kAmG
7MTk2dxKSyb5p+SY2TRoWWPA3+i31csanQKOO/uz4D4hCceUlS156QF6qOlQl3UIJBDL6xUuta80
9ecoGtGpbD6Ytc4gUiIavnmXFv4uXoeDTROcCgjVaU4lO3USd77vnsgrdWjctO1G/Jl39gt6i4Dy
WHkYrTn0hgmZLRmaF4+hhBVUMvhAZGoKcxfz9EemCg1z7Ofh0H9zeL6kDHPkqUROM9jRmknniMOf
ia/0xtNviTkw+vAT6fkzYUxzGEdrqKMPk+iT0LStHpp1OeM0ZyLbzo0PwJ8rHJWflWU0suB2HBQ6
55v4XU7gK2prGAVc8tCf+8WjD7gVaIJpW3uNXhtm9hm0hynivtGFAhdwPvpItBRm1e761PDhxnkY
nJJiTPT7Nd1pG+gPQImtTCOHg3iNKwlZ30SiQz177F48YymnDqpQeKFnz59qvEbzne7gyTpon5XC
157p5ZqxsbAWNV6fedEpJI8B2XV7BFdAXxXDhTfdwfqWdnNCMKOVwgxaPz66dvGB/yhTKY2BgDA3
XqCgqM2MQyig59Q60F3CB25oONTZtEQafWctjA+mFwpw92m8Ux/LY4iM7ojueW0vnB8LBWLtTocD
74C2fMVitFsz0oAW8DietyHNj9fyy3sJ3WmU2krPeBOHmtmgr3Sa3ukCzlLeTYHH5Oxa+k14VBt4
uQIGsnVeymsFFD61Y41pJ7OaVSI7MhlxMYfZACSq2YogL4eTLK3R07VoOJGUJIhHzUKKrvwCLB0Q
troQwnMQzGKqshVi/+VcoVHpr/ovvWeEDmTqQUcY5DJqXT2VF5Dwxuo9gytD6f+LIpMAUhHdciI8
icjTowzorzpjW12P14K2+ryo1323FSG0drN4OPvqejBXXTlHaAavAvo4xraBNBkVgBcXtb9AMo0h
W/yYgLrilKn2ZfAlZbZ4EYBeWo4RoJI5R1J0AkvfBQAwijZHzmv5aoKkp91bF9zBQmaUTat7dIKY
wdetyPiZEXGujifiGHrYyBWZp0/ftmHqAmgEea5yLjENhubOt0NlCNgqs1+qEIis/II3ZvoQHbKJ
NhrrHuiE83z6VHtn3iTRNXUs2Q4+E8bfJnl3teeG6UMfDYgnzSy/KGuqSEbj4QoWyxKyzVp7Vjbi
FlusL595unTGSNaa4XLOS3kiHwUy8o6HA2dLuBroRmyYtcGqKV+zA3Ft1T4KE4vGzHhBRvXpKpi1
L9U7SMtzt/iI5z71WciErlUnGmo4xIP31p0qv3hxMWg4gCDdOK1Pj+AzaTGB6aiPxOdgLnHovgvc
HFGEMWZxaF/ptGAt8RrJ0/Krng8Mr1na8e4dOYNdTS7/QMwq4W6DOFzV2+uGE4HO5GN1ThmpdFPt
yr/3T0hE8ElRVDyWoLleW1JPO3rRFgDIOpEIVDH8dOcB5kDhujrUrxqiEsPC35K2QNJ7BoNHPqDv
QcltzUc8TpS1Zx/ITgCGDxOWHWQbwDhAi6YZL4VgNzZ9XgG2KRsDQR87OUsgguAXXsdvPIfCi6bp
e8vHYovNoz2gSCJhv4XS5K+HaO+DFGAgjicHfMHBPggnQrrtXziGlgUYruuLQezjtkgSyHiAoWzT
bfjKGx8zKn7JpBJHqbgK3YI1oFy2rn5Qz9mjfKZ9RJ+730+874oFcxYr+5CIk+uSv8kXWZkbqNPA
UnYMpE24Z/s9jtskN+hgXKwnXZmdYYPvAXGD5xOyRcdMUZ9Hn9RyvN+2o2I0aR/U+iETwMMQcti/
OqkgS5me5D5j4E3HEqV2YALywT9qC1ZDDXvLXdABKk/aB9klPRoG2tSxOK5lM/ktOrw3Ty4IGt/J
X1nH8/zYDpOS5pNs1wA/02//1C1xwfBYs2uB6PUqX2Tn7K7ol+5QQVoExbyW8TCZsuXfw9e8Rht/
dM5AYvGYzcpt99TTgBMmtL4Jchkz/uoh+GDtEGO25SuZ1Zd/0U7DE3kqqzkk1yJwDe/Jw2tJCsU7
rlHeux54p/E8XLHqURNvFumHcErWdNJnqCSdN+Lzpo2mGS1C11a26jlkADZHVNddBo/SKv8QpsGe
YEnr03iPmh05PwtEP6OyEU81zIfWBUOCbh7Jz0k2NUjAnvFPUw2G49zSJ/PCErcnqF+RIz4FFzz3
zjm1xNx8al7hVUSMyZ8reQUSHpDwUZsHra31xL7XVprUGGPJ4CEyp6kOWeZ4dtNtjF3srmjDFOO8
6KOFLDQHlSK7CxQG63YaAuKRQGGM88gxRugHM6Dm8tDOZd9AetJYI0/qlMPqQMPeYesD+7yqDwna
d7jHyOoDVUKPjR29M6TCdOD2IAut09j46TgwYaL3D+L7Fc82zP+m15mMeChYM2FNZCM0evSDr7bc
Ha/mpvVXrr8Io4Mi2gXcVsBslc30+PqlrpR2FjIG1ChQHwMWKrDdabxWngl9SB+8t9mGTZNuYOhd
ot31ughJaujnfzf9COhQH0Qg9+3SpS+M8Q2j5C+lHEEk1MJsPQ43ehEeOxirH1sHQLOn0wwPV4fQ
6IQEoVnAuP8c7ZuY7jqKnM9EaOMKzfNXs53GZTgNjJX5kPIZNnJgC4/eDrcyghNu3FT9MC6m5SPd
BzKw7NNdpZxVREJ1Fa/TN+hpEG9ZKRmx/foAHzRdouLydTXmAeiYhvbtAgV/rbeT9lEfsfff8B4H
kmDaYBCRyZuZU2Ox5NkdP9ZOe5qI4Ga1Gdlwv0svLXAOaJ2P8FWTpbIp222LHq6PiyS9k1/xWHVg
wgV7CBPPUf7AZAACQLRqeydc40qwCD4KEh13kaKTsrweAN4Cgeb4VGhrjaTBclW/m0dCdbTHRAcO
5maC0AsmjcO894/pKT0l9bydQpwFRE6KiCoEUpRfgIj1yv4KA1vRV1QwVbiX9EcJ5hk072gzNNgQ
z6toVoJix+N+Rd92oJEPOi/anzLachxK5bQYyWJT6ew9cBj4J4/OzSww5iMkltMVBQQBTtKk06A5
1o1jFqi6oCoq81n1xnIk5EF7zV8KLNsQ5EnTXpk9MGfw4oXv0wjhAWTqZaGkMDPDmSz7C4+NW5YU
f7q/DMPYrhEJLRvOzJAkoEg936lUfGRMhb3VazLsNmyPM0xFUG/mxXaOxzIomKyqzatktVtVING7
Us/rNGMRWJ9AhYC1/S6QJaa6cxUWvSAcOoNSkWaiENYzCw3vzkumMpeiFR7QeCUTLpJTX1YY0kAk
H0o6l370oIfJQSnjzZPvO74izcoUOC+92x7Xy5RWcjeKwlC50VF0O4y5PGoVSZ1ZocKsqxyWOtKm
vUY3r3fr7aCuc2RKGr+dK7U8zdyjSOAZSnkt0vIeKtp42sugItaYr2IoNZ64UFKO4Lobtt6QnCsT
u04q204aYTkqqInHCCyTVpy6KwjSCOJBwkthy3vAaDCwkl8tQZ3KynMbA/UEcufHVHDC5SqUhyRf
6aV1ClKsPRGICfHUcdnHOXwcZBIAosNVh+TbtSASXSyis8QJKWglcHOkY63HAUeDhjed6Jfxi7sN
Y4WrD4vg25XdmWwI1CPyNFT34pDYARBnL/T2A8bPbH41X8eFyLpVF21yClvhpRiyddrErtNE0iJo
4KWr2/zKpKAv4ose82jCIeEJrvSJGCfF9qCS+XbUQnx0azjVQr0SWn0pXIaOCNQwu0nxFADVrZNK
xDset6z2uZaiJdzREsjI1iXYZxOPR4gWunxw2QmN4H16DRjZorWDkIPe50UWwyKSs+MwmLCp/SOt
2/FfJ0ZhV9ZTMPpptm9+LE0q0w49eWYG6UGKdafw62OXRrNGFXeVSbdB/cioUa4KBADzKKcgZCvg
f9nFj3tbsaTVYDQrWNGfMVaFVbE+xCVQfXnu0lpSuagRTdMeKx2LgX1TXlwajWUbbse8uxKQCmiM
aUyydeXHrVp3Jx1BTH9MXGxIBAhbkWLrebMSrqETVspDM8qgW1J8Fvp8ZZbWRtDpKkbXiUi36YCv
XNAAZ1FoYWvhMScalCLKEEy5y+o47pkMKyPZBJXdGAurJROVkCeXdOYgZpVMzXSrVRcNcfdGOSfH
SkZ5BbUCj7mYVsirpH+bagUjpvhB7x4GKG8ak0KQQTIG4N4wFY5SaM1jLZuHMtlyIuw9I/2STJi9
aO3GAhhKAVc18JYNjJwa2wBMd56siIFC3j8r8twY0I/IaXG6/SEymkOsLo0RKs8CTxmZphwSFRvJ
uuYPulsfWXi7rgSAiHHf4OYrv+KcMQ5pUTkZ3UMwI2j6DleRPpuyhhEQF+QhQoADGSLs6rRyz11W
HgS9BR/Xilc8Xjgdhg8rBahszLVcmlw5mdWFDC0HSFgJw37TA6vOTqJagV0j2lkJPWjJfROq8gMh
xJ0lVTOaxRbePMN14eviWgW0FQ/+alR9UTsnFcgHlIs+wpVlnWAKpIy4wmmbAFbUwGthAaXleDf7
3azQgzeTrnURfBemvnPzRaM3M0/4kiER0ZRcAKJff6+PdvnEvFa1u2Zpp+/K8rv1Zu3EFnEwez/2
rKkMBOHaw7Du0zzpu5ZdxkAYD/nKriTkL9djNS9spAp5qUdGpdY5IjT3VID8ntReawfjs4UAh9if
gpdcj+Z0M0oz7HL5YjXL8in34eJs6ciEmOUJawnEwRFoPAOKyepbfy8RSwCp0MxSxpUomwLt11M7
vdLQmEV4fjUzEy1IxpcaH4cCyl0pB02ajbgIOj/TtaVMHj8ZgGUwW99lc2Z1c+8LykE4Ocap3U5g
idFej5FqYqT9JR8taRJhpQz+4UvYRFvhwCfYUHdIR+34cjFeENBuJ+UaUPyp46Wc4U4431f/zMuw
bCRrLFvBrXJbSo55St+BZTvmLpiiYQtZ3kFqaUhn3LwMiBNy0Bp0R4YowrpcyBlCIyljPce1Gc4X
xwbRAjLZbYZ2HgVVzdwLeejsUj8Fc4IkY5MHAZ8z3sIccGaDNPRS/E4O9SPnEcAZ5TF9QRyDd0Qb
03j55RuAGBS6GWBoA/vxl+zahZvoqvA03tEVqTZYIryqdN0fNdh3vXP9RoLiDQUW/SJsRjA71kZw
x80tDRlzrnFOTL7fVi7L36n3vr1CF25qvsxhGPW2jHngZP7ECDA8wLBBR33Ot4suLW+GNiQAJ1ql
JhGRJgF8e5s5NZqs24LbRWUhcADDhLb8dJGYNdDLJ92eme/MY0EWrdWnZMVwCP+0i0IqTi2KxNlO
yGbMM0zm7w4H/aT6WqW0Bfh7XgcXBNbWc3TKD92cNozp0Cg961B+ViEe88jEgyFh1Aem63FeOemS
lGOtrxvwbLnTmQ6TFQH3J+vMO1KWJugbbYUxnYXGVL3w4RxUXzEZyqgJq0PzniSMufzFCI4Vp2cL
l5WxRUJpQNTsztaMqiA/5kQVJzV2Z3pV9IRgVYXQrqgxcakCWWzzs8GHRrE2jNUotcKlvtDypTxc
u8zDRBBd0AVfO3WmzY2tBhJvyr8XoKc2s3EVH5kdgpV30dvE1pFxnEf7hR5nT+KSI8JM5EJSGUl3
R2gm75DptuMMHJHFfE1/cMHyO9PBzV5FtKPNTT/Y2Fd5zgoe1uLij4qC5AoPwdpjlT34+xoU1CN0
ZGgWG4gnpJycxPAnmn1+Qt5x1xy0xdiXAIMy0jWMBU+G+PDYOeHy1K/KRqYthvIkdmln2dmGJ0Sj
p5B9R+EYYzJr9lsg23S4kexlnDm77pRschQB45EeIRLM4AODITBjdne5yLPOnL7gpbrWB7uZd7tu
XFh2yWLbS9ZUtOXn9AUUX/y5yrYpIwoa6Ht1CzDYEbYRUr8IIzK4/546u6M8+QaOLE1P/D8njQEq
s/v2U3IcxrWU+KuQrnR3cB8C8Isv/PJkJa/NNSo92+HrW18DNkJt/itwgGooM+BKFEbj7D+0033I
iyOKiyfzUkFInbXT+I1DSj4KmPD4NjS++YWubf1ULtZ+jdeCerKWPo1Oy5bnyWacAvST+LH5SCmJ
pigtboGcm4ZNi5DhNQSUI5JyNn5jpPuPxmrFNnxTvnP+1TpZJfNoa50NhF3WGLFoL9jAcI6D8Xa/
9S3jAWQH0bSHRrR6ByQ02LP2cT/j4PYh6k5xcJoPy/jIgQwXhQkHk5fJlol8Wzz4D+IiAwzMhj3R
8X4uNsZknUxB/XmM+jn9ZHSRj/EZGO43iXX9KW3LfboPVmODeq6f1F1/0i/WIn365shQTwCMTpIL
+RYHkheDyMBMmBn9O15lApDcj/hbeNAzhrXZDHl9MWGk/Cj4HwaN3AniNOi/NEsTR5Hy1VpCHWxf
PMIeP0nWX7jLPn3mMzZHksIc10T0TokEvGLqeKD08va6C4RJ5q4CYTlc3EcWfTFi8xp9ynGcaLYy
BpdpFDmdu+9HDtfch/mBTQA/Cf+Pm60AasA6gFGz43w5uNN6I57bdbK0ZspH/a7sLQZRzJpC28Ro
Lt8zLkcrg0wRNYF3bTodf5edMdrXAK0qjyAsX6VDk7ooRsw1fdfoO9kab6k4Tk1rwnPEL3E1vcYX
cuVRUhIlHsVxxVO+9xgpXqf6Ow8K2AJPUZkC89JYG5NyPJ48aNIzz6WB+RgYuwhrSPfgtuEYE5yO
YEOKGUcS/4hmzheYbthrcys64G+X6LuMDox8sOKnafVGuccP4vqbhlut3OfI+YEcII/vliA3Lcwv
34w3kYE71pjlY3+CuyhvjT0rHfkqG/p5x7zmUjrBM1Pz8b0HWjux9sYm25YIBsH2mSZ8vJniOjon
QU8ZAqML4W3CNEf793WnkxYz8FwKwsT9SN2N9ti8tuvukDiWOdXeum+1ekpN4GX8PChwllwwbTk5
ooNKiHWX8og1mBQEgnejtuslyYmEdTjufe40R83EyTSbL6Rbxx6iCu/cbHaO3eIxVWMpbovv/DHO
YrLZADnyAaTpwc3sEQZdg/Ct39W5DJVCoFXDQkvfpT1LZTw5grnymUD/fBOW0XPBryN+/IKvm7/6
FA/CUjyqWEZQ5aAKSBgsHzwGfA+YlhbHggCNjhT2KvU+FzeKT4tSuZiw56nk4BH135FKR8Vjj2yH
fp4ztXuQXXAn+cYzDpK7as+qviVNEqftHmSvPCOd5SabbfrO+Ju8CyiRsMa9cBTZUd4TB4z9qiCh
MgCPoOZmj/TyKC/ADdC6qZlKA0F+9OhtayOFHEtb/BG1pyv0TqKrFotL6QDd8TUGgFcDUMDAhTUG
ziijNqdQncbYPI7rrECFln5fin5ptALIvgxnQjCvDwjvYAb0PvKrOOg5wPmEAPERWdU9ml+IbKQV
5m4J2D9jL2/ZWTodHXddzOTmUJJevcYC9zQAEHyypLW05Wso4M4wNia9AFRCTm9iz2fX5zEvUses
owVUFBwyFmRlM1iTKA6Z2y4IG5G3Cp80Y9PRWRtQg0DixJDGcvUxMLRlwCQmyuWXWvkW+02cYRTJ
3N9gW/Xsl+5avAyy9Fj0huEE2dsQzVIKB7ymC5uuHngTCJ8kXIETvYryRZffkp5oteeMYEwG+mBq
FmvQGoL3lfsgBN2vf4tiSD+o+yjIDummaKijjsyNKEauGFWY9EZxEuK9ELy18cqE9FB3Mx0dZ3Qq
xffeu2NY+JMOx++XvFG4qGWtNLSQS2KeF7sWLaO1Zj1V/dantP3348mjftKNmoY5+mXyhPQgdGO8
l990aYwkFv0yTwrqs5kreQsvHmDCdoAFGNGYIgVMAx0t6y3o7l2wKtRgJQPrqh1ehxrzgbJyrjU9
vavMnF+FbqpoxqHQ+wdV2TfNciDLvnPHo3LN7R1jmikZMkW2xq/78449Xej91ErzUzaQOeZNZg/s
gDyHM00a5DHlyJJgqVneTvYJmsqHlvlo+EKK1+AZ5dhcMJbJk+cADgESDGMZetf37wchJNPAcxGD
dkPBjvDmHnlLZp6KVX7S+hDYt0ohuRJCjl6rvbNWfhCC+uNKN8szGbzEFYQyP3VqNOtS2REjx3dR
pXNbBuVfcX5HHFW6WTBsAxHrUuxtdawKRse3P19/UMaRLHliR7bL+A1uoLS04MAUNBKi5kvrp0WP
iAkCmaOGxsbSdpV2T2bq37fwl2xs7rd+FSR9t8k8+7kuDhVgPRB9pnlgVlDTS5fnRYTcMKDebloI
dwRobrfMzRswxBtppbg0aJeoXL5SASAOs7aa0RBtGZTAbGtp3OwQXgmqJb03FaRob6v6YmhtH1oR
L4TsfZD2isk5QfP6wAH/7/2h3ijO/Of2Rqk82dBMTbRuFGc8sWx1NeYDQd4tSnrExaQTPvkzKpZC
SKtc/ZQkpJxIXrl5TS0WsvtsgQqUbf4MmDLrC6t36gwuOY1kJlQtsi2+MnVlGxG7ghSZDz3pcS+w
9hx0GXoRrR0CN8JingNy8J0CFEhpTTr4Z3H1PLyRePfLBMt7+kAgJP/9wDfR8q/nHffibxEsq4Iy
als+Rwnrt7N53zwDLzuTZ/9/F7rZ1NgHNn1ltd2mFuclVjwotliTCrGYe08k3Xukm019bWvLzFqu
xCPR7feqM0hzA3JuNePZDLW3+Tode6+aF7sGAX9O5+hYFeqdtSTdxNq/3u3NZtd9z3evXgd5l1Ht
UvvIjzThuHaNhC8wwCNsxn+/458Xr45rqqGgmPRrcf/2MYd4kK0k48l9pCNKkCCk95Htao4uYH99
Z+XcxM7/Pt3/vph2Iz/tNek1zjWGn7rB4rXDbN2DwywcXdmgjvvvB7t3rZug4fmN1cR4Im9GtGW0
JFoAk1cL201md3eEdHP8/PVg8p9bopbamGOStyiHD0REkfPuMTBXfr33gqnFvMad96iDt3Y5zFg7
Y7nz/u/HlW/05/5zC7oqibqGjKwq3tyCpXmNpfQSH7JGx0w88NhCqi1j1FiAG4nbXvlOvVNhPDTG
2Up2Ah0LOs2aMjeLhfIrj2TtE7uvJWgv3b/z5X9cZr/d3Xj3vy2zLPeTQBK5Oz57j1PTMG4oFvUY
Njgy7p1Yyo8n1m/XG///365nqsW1SBWux2sgRqUMpVtfOyCD1BqQGQGIQW7ECmFwCm3G8kuuD5X1
UAS4Rz+OBwjvgdqPwbuhrloN1De6WY7fbZr4pJdwaPYScTcG4g9OBj2gxb8/5m0O/NfHvDlS1NiP
vLzj9svY8Tgz2hmoP4KfnI4XpkihAf7/ckmsWTERx+FRFm/2pixXQ2VFcreJ00PRPzAPo96QUDZt
HElZeQCXtXZ+55rjY/yWWf7nMU0c2RFM1EXtVkI8DFJLTkLiAYclUhHGs1HPewGpM2Vbg/ZhqUSv
Gu3JImaWh4IBxc6dO/gxSuCyqogywux/ZePZNWrFUh9fNGSa1lZdzm76ZsVW6OjVgGi7Tt1gwwJh
10rFR35d8BUQlUxgS7V3Mj35x1PIGpM8Gb149vCfi7YcgiGrREIWRxBLNAXrq1DZrcbl2qCu7QS4
dXW2Gy/B2JDpaO13J7ywMvjflXFmkxe65ogAtmi+GOJz1kc29500d0Kr9uMp9duN3sRWtetMwZV4
a0S6a4KtAaBLD0qSbuM8vy1kCASJrYvL4DoXddww4p2UIMXsPhlMSSy68plyAcIBHo+3GaKeNgo5
030i/AAlRIKLRjw0Kirjwi59OwEg1M6lji7PPm6fUz+msU21rp67Wl4pNGBJiYrhtc9iCK4v/D2L
xgcfTL2zXH5aLWTjaOOS7CF5fxPFKnHohKaru004LBvGsNnKREcKWgKqLsGdzaH8tDl+v9hNCMNL
vFaSKxfDOGYADCNiR3dV5pm343PLYCitCXNFsT3q0JL9kymhAZ6fBHUr58+EMC9e+ppjaDatnird
JMZDnD374AGDvayCg1LW6pWseKph2y5uA/Wo3Htbyk/L5PcnuIliYRIkrmaW2EgxubP2Wb2SNBg6
0053TBONigNO4pwEhBp9FHjQdjzMmG5lX3Q2A2QXrmvfmukMB4f4icOz8KcO/2ViCtfOPPXBsx7v
hIMf3zkGGRxFBAPCwp870DRj6ToURbcR81mLkjkB3liV7hcrNWHub1ljEJYQzG+/PXWlWwfVOP77
FuQfX5osYxUhGibWXDef3czl0EpbPnsDoAQrycox4nOqHhNtU0RvWrqo0bZAiA1CDKk+Hj2VfFTK
GbtD5IhAOEUBYCvcEwH9KTQRpv/3Xd18Spojg99qVbdJQXYNtmFNyaM4ua307d/P/2MG/PuVbqqL
oDJyT1F5fmILmQKLQ/QWrIqGaZJsyyjF/l+cfj+lJ79fdHz839IFQa8Mv3H/cxAVxvtgLcrg0fQ3
ef9QXmfi9Y7Kujauo9uDzxgda1Vc40Ui6Z/X01o58rsrOyNBPrTXUDX4zLvjALMdrg0MRzQYwnVs
gQObajqIU2VqWRf2ed28Z1f4o+2BXzC1OliXM97QUD5wCriQ8aw9fwbqvm7nfTUH6WDE80i8QKiI
lEXSzJDduPYkExO66FUKrtaj94lgvy8mm0xcxX4Kv2AMu1KC0Lh0WlTq7t8f+OdX/X8e/WYllWHQ
y12fcuJWaB/ZFT5jJFCGUwavYxSv74Rs6ceYTcS2FF2zdE28uZ7lJlGiR6wnTniuB3U8Ozc4oDEC
Aqr35KmvZKJ6uaICH18L3WfQEsG5uN7L6X66EWRp+diqbFmmdHMjaZfqQ+an7ZjsoKAvPZv5Z5nO
c2yj4h1Szy3TH9QV/Gnbzq71QwWmeJg85OG9RG+8zu3a+/0+bjZYl2SKkuXcR9bvLPi4UsGkKZnl
VAn/k5Ur0mLnCm8ejTpQRXcqlR93uMW3ELEYUETxlynhb5vNc1MhvWZRu3EpOGDI+WhDTVRc92Cu
9Ev4pFAwy3txVblpK//KNS0di6gxuQXmMq7L366q5n2X9KLfbjTmZQRW40qWQFEPlJ9HD5Kz2qDG
lC2jWn8ftDddY6PAWIscQrwINaGvmb9pE5+hXUcPhnHb0DZwNpfXeCwrNfRx8k9dmjLT+PeGkX4K
Fr/d+W3VLAiVUIhG2G5imGKkpSHSRjURnvKp5x+l2O4oLDesFsHMbe1eLfVTA9IiIWXzWIZITTWe
WL+9OS9Iuy5WUXGPw9V/dywEJAS/gPbjtqkwbRWGeSqzpzB5uZMGSWPderNc/7j6TV2beKUsXdGL
35D81ulnHztCuSSeDdqKzLxI11U691/utoR+CFN/XHb8KL89tFWEWqG5Li8donJDc56hwH+bihy1
pXwvOug/bEtLtpgLaIZoiaJx85yWaOl9naL52F8dlqc4N8XeDn2mP4AKgHpaIrJZ1p4+2Njsi2El
WqCD0KRiAisG86s8164vWoXC8FbAhLI8Al2O0G3IviyE47AKyfcakAesuvkVivw+FhUqDBh35YEv
DPYqRHpzFQH3Y5mNB687DxvdVvJns3kktTABuUbdvIQU65/4BGrp2sPw5EJjIqCxLnz1OWPgzt/W
rCVFdbu/Im1kbtNOnORXrKBhagNvqbGj81UHC54BAjR6bHk0xwTEDyN455i2hG+pEIzdobHj56H2
Eq219pnGqauuvK6cieaGwl2V5HlQjJYu8blIbCN6kvID21D0ERRyAfMxVOmfoD7nlTejLmk81OAa
5t8M+kMF5AOgXOQeu4bZfclCeg2QWYag19pAr6NmXyLpiIqL3jeOkUCd8RZxPLYLAP9O6HOiah0D
TDXLdRjuZVTzgYwx5yZENDkYSeHwlGlgR3HJzm3+kuYuRQwIgB/hCqlAoWrA3/lEn0aZ159hCZgu
dyrrWUBQSP/WcRqiwSCPBZDFkLW3Fqpy+XdQ+Wu1mfh7YI3AuISi17wtNdvCV10jkMJN3EHR0b/d
EmYDNOd/X+Xv0MFlTFEh2qoaiuzazVnTK40VtMWAzjLCfTFEFykU97mhQZu9CPrq2ifTPEvRLm7m
YvCmlkcRsn925y7+yl2p7EWToK8oCiZztyr7Yhj2ehqk4cYrNIakeCEB3Efflyl4pt2p4fW/0vfx
YtjYGRJPK0n6zRN7hakBVg8RkxwsuPqUwg0Ay3gQZ1IoL0SvzOzeTed14r5G/rnTmkXt6bjrfZgh
WTWA7P6ASBSi4RFOT8IHpIwigcQQcLdFdQw73RaT9UAmnA27YPx5T5u5YP4D2VpKEZyKILVdXz20
sjt3eeGBTg9LO/UgCspemUYgRJUMWnAiOfRHp7XRzuLWh+wHU1HUmX0Xlg92sIK0j+ZqHHZotPsB
ks04jFTAVF1wDH0L0QIzHddFmNQr72Rs6o/f67dXeJOMp2WtyF7O96oGkPDWLjAg8wniPK7f9Tqz
ryylCFJGnr+5ORQOHE109Pp8XkCZrAQVBgHKQF2wGGqgxhpYaDCpffcmlopjNvr8yp3rOTI/vrIw
ZGzCsKK4mv3EAt2sVOnjoMMuAuQ7vhVqe4q0rQrEXBRAjaTSRrDcZVZLCBLAyHCRtDAgbo6yWp1/
7+D/K2X5tZY0UhdsVSxNuUlZvDLQr1ogBJtGeFM9IGBaN2/VXaEcMy9dKI5mwvkErfrvTftXnvrn
VW9Dw5CXutAlbrhp5VXVztPOchJrnccXLX4PfOPOQ/70sWUacNa4Y1TCxZ/nbBkoXl1U7JdSKrd8
Uk/ZS9nOy1DBz907K+vvHjmPpmJ4LYocsybW739ezBXVoruGKmkD1gHGh5x9ivEqCAVbwr5WQC4X
94ZYVRZSBbWEygipzElhJcBtGqeTgfdn4Cd1fT++eFH77r1XI7hTGv7dBBzv0SRYMfO1yFNvAogo
RWYjq2KwcdGh8Uw8DCzUEgUcuTW8ldVLrT6xAMpcnCsGHGpj0bn9m97TDYxBXStrX/Y3iZfP1DRf
532xUk0qPIi4YrtLsxQUceQ+DGo0r+45Qv6UMWk0LBRqO6w8lZuMKTYEjeI9aXF9yhi5cNPvtE04
UTkA7zdu/zrAyJJ+v9rNuhlCq1esgKuFoBC7S2FUUwXH3P+pgjOUGXjWck3jsNdP0B3ujqV/GvpQ
wBsSh6hFeibfbE/faNRKLMnLqSxNhBe0p0q6JIOtmGMxRVXLwd6a2xBC72D39YXMXJLuLJcfXzpd
BA4c8AEgBP5c0bGcF9VgCs2mApKpbphy/We0QvmSgfVh9v3v4PDTZMLSfrvgzUOXlZW1gcYFKd5I
+mg+5MgNwm9QHXwMyI7u1x9/hUE+tanplM4q/wHh8eczRmogl6WmNBsSz6C0/eJAA5QHFCU7iR80
//k+4OGvU/zmkjevtchUJaOMb/7bhBuH9clMhb9v4LqyTqIlD1qnd3KHnwq9Px705t0mit92pa9S
aMGU2LxCPYdMFmQOz0qDguyWnZR4i9o43/mo49a8rbF+e8PyzeCBCUivK1ce939xdl69cStBFv5F
BJjZfJ2cpFGwgvVCyLbMnDN//X6tBRbWaDCDu8DNvlaT7FR16tQ5Vr3LUK/P8MvpquVUrKl5j9FT
Nx0LqJPvjbYhOL08+DnA89+3/vz1fzKtIVfJewSJD2kEhQ8LRZWguumnI8nBunAlGPe/2EQ0HZXM
nLsdKoeAYsZQLES7y8G+TApF4NfX1vq3u+nrKtBPUrJabwOly/ksdfTiDcZqROm5kihJ065+TzYM
lMf0h8r3Yl6oJAJKU8UGgr38gc5uOWG5hM+y7AB49HX9t2GiFL5Q2eMsAoi9qGanN0DnIKKhK+sc
U39/echPk8fvC+L/hvwEU/6Zk9HEYttyGTKqXkWDHLvAj9LAScV+JTXEmwgtjcm4JUfUlBs6glX0
prWFi9JA1r/5yaaCrFh5x0QKUUU92ei2EtqhAIDknIL30qDfmq2D5IlyFr93oN9RH9/H5E5igSge
wX9pkmZR2zqZ5R97fKk7DA0qeZt0LtTtfpcJgYp0Is+BwQY5XBjGEVRaDZ9y8RTVh2FcaKMrC80+
xqUZBQU3dO8bAFUg8657N6yVg0oj2BeRFx50a0U7JrCoEkSK/X7ldqhC1C0cVgkJ+njLwHHtw3pt
d3eccEF7rPtVHkG+usZ2On8KSG9ui5IkH/rkHp0SpfVh4/Htyy01PxdFRtgv80CbZ618ZpLEVpPC
51dP2s99/m3a/xn65FKl4y3x4omhdXwGaphtrLT5Uf3Arpl+iJ/KAM2XzvQVljfL7u3JQx4OEdPw
Sph2fsH/8xjy7v9n9bW21pdWzL7T3J2EvtGQGbalePayI9tMRRn26h47F04IYVDa0w2CUfcE48q9
zq6dHtO5MNy6/qLTcYRSkZBEvqXdeuh8AT7Rp4e+16ZBIae6Qiq05VHy9ctrKswNl0cwhfkNpU7i
ou6DvoCzPaLO8mpXzSaj71miNfr9UNWyFFUp9D1UKCSo3dto347+Zhp/DeOvydhY+U7iIki9WHTG
WWvFQvjEmnf0GVXTwSvh3f8GbjD7fcXp6amDhPijZsXCruglqO3fctctQvWupD8MKMX3n6FmaJW5
ALXwYDkryEXRai/st0o7tNErOwAaDbhQilgBtbgiWnfognTeh4rWyeXj6PuCEJYsx9nC0FTTsNWT
dWm6SiIitU8PnTi6sgfad5e8fkVjZCIDvYSrig5CEunLA3/fEHJg4g4d2qUkl54MnE5TQQNykR5a
j9aDpUJM6SkfIx3YFZJUmY7XTL7jmlShZ90HwR842bX40bU/jenVwVpxhDDvPVx+KJkAfFkqJ890
sjvs1k0apc3Tgz3OZXWwvZ2KW7u9Uqb5fgydDHOShzSeYrqNnaWH5A/d/IFLneqQoyNT4aG3TNUF
NHv6YlRUPKPl5Rf8rIScviFIs63awhaC0Prr/h9qJ57aIUkPajFPaRp2WsRxAfEig/ZyBVdBCsZw
waHT29VNkCLcKpALpRPehlRw+Vm+J8OWhckgNQNm3yVD/foormF5g5byFVpnrlE4qMEc6U5OD03D
1ltfHux7ZYQgDM9CS9Pxt1XF5z745+BT6DSvgX2TQ2Rv0vyPxKqSwH3LizVwTQlaS7T/NwDVuZp2
fofZhSUcl+oUnrq6qhkn020PQeNrbhEdjOEFiDZqb40MjztMsgIQd+3GH58DMMISSLlHveHKi8vP
eDLjX0Y/CfHTvrbUPvrf0etRch6r6SEfX8EIfUx2dTqz6nu/RiB5PGhczY245hx5BhuwhFB1UyOR
s+Qh/HWmdc31Yktk0WFCUrumu6bQaeMHURt+pfq+cz5E/qDqj4OHG0X1WKEy1GXEJDxqV+2d/La2
/7oFPZze8CeoYetrzqoar2FjZ5aja7I2LGFrOqWYk9hA1JpRGKYbHkyqIUJ5EN286R5EufOQF+O6
vjIt325Fws5/hzv5JpFVhRkOnOGhGHCuAI+w0EOFBGFRlSzbTU0X2JCi6tZj2hP8yCYqBPpbN0VP
YZZd2YjfYvGTRzk99eLe7jikw4M6HMPkJaFmXdDDSRMjr375tT/j+pPV+OW1T/ZCErm2PymU/9Mx
XNqtsc6CbBtp3lan6hYEq6WHODxrMkKZIVV3pWpvWp8WqA5NSJoUJ8AYLyzRmqU33PPcu6K+Ei6c
XQa6ysXEQjAd82QZOL1r56NphQeQXUQXaslkjDe0WUQouvTRlWVwbbSTVSDsvqtSywzpTic7W6a0
iJvNru7XNvjzf+3FETi2AgfaMMFcCMkUqr/uQ2sYwR+nUX78TUL4jbpGZ/8YcCAdr2Q5+vflDZFL
MzS4z+wm3T15MTeqslw14pSgK0HHHCVOQA3ZY5PRI9YW7y3dd7nyKxjTm2kyH3p/07fIwNnBMgnR
zNG711T7UJoH6AX3SVLfIjlS5kCyKW3oOjsgR9rh8tI8czXKpigYSnC1bcM0Th5ZgdNPqZb7qMop
YSf3UxgsG7ruOuupFPmKmp9tECeXe03lfk6wB1q7HQmY+HvlQb7vRx4E2AuaEk0P5mnALKLe5qDk
QYpGlqAxaKrUuea26DXcyLoD9cgGwjUrGDWw21aWhgWYCWavBre6ybFZ+lfBKf3bNfL1oeSv/3N/
DmoVtO5I4DBipqyk/UI+SVfQ7p1gt7CZJrr2ayjAE1lUyemhPFz+Ksa5r0KXlOY6rk4j0reN2XSw
K4SVHILc/6lo4UMGImfk6mwsHlxBEQHBr8RrdukyctDj4hBLGv/WImhXXWdplfS7euVWydVDpVl7
WWbQqxuBEWjzK8EJSmDZFfgzu+gWwMA1Cj+hFBfqmpciR7A4C49WCsEyhKmW2QgjhMX68gt+PwrI
SP95v5PlV6hFqRguXTUEnmmOlSolgeSRg6dDiz2tr4Cb576moXEZU0ejJK6enPkyzhXpRDhETOIa
tNS3G4FmkdnexuGPyy8mj/SvRz6nKIkX4ZdpOaQYX1eO3alT0xYp+0rZSdtnBKsSfW3ywf/7ONSm
VeILuv8M7TS0NeJGN8aQ4N1dUs8Lu42wHnihy6Oc+3D/jHKK54VpbOpZE6Ww9XZ+XM195InSp4wl
3/1nOhcYhQlngXqdQTHZObkre7vI6QD0koM3blLlBef5Ink1/SdqFFQYlP9+8zGcYZMs65ahi1N3
bza4aei9kRy68cWv3j0P/GFc9hBaQ/PduMbZOndBWMwV+xmiElWXr6uiHIoib1WTl0tSrCu1ZVI/
K8Hd5ck6E/UT0GkSf6UgL8tgX0cB8TX92hsSeZsLC/regN6AvSPAGCbkQCtjKWduhFgALPCfwyrG
JrYF5HJdnY7br2NPfuW6HIfJodECGOZUlCJ0r8SaJRn51wKJc8uSshuEf9oMdOc0jU9HMwo6TeNF
qw28Wt1WNkzywkH7rWxXl7/qubEACkzZOanB1Za//s9VMNVNKuqxTg5UjVtES+0frEgr+p1dW5Hf
CYbsANoy+QuRmOaevpURVKEXdIyUIZJtT0+u3izY2kVgzcfoRqGM3DvKgsMZluG6Innu8xvFHPcG
hhkI8kRIBundlWk9t3AdlUKirsl+DutkSTm+UQ1N6ycHC3kzrgoXjdmrOeO5y8DRqMiQh5iq7Z5E
oXosQj8z3PiQW/sAfwmDUnQELN384tWC6PflCZUr8fSEhkzCrSocnSPgJC4cyyysI8eBxYEJjkdj
ilpXy8tDnH0hi/RXtjboTObXNeNMhRV7jR4fQuu16HZe/MwejCXAPu38a2f0uXXDxQ7PHODPlJTE
r6PpWqcHvpdHBzX5iLAeAfCYK8hHlOrRSGn9QFgy1KVrxAA/obovm3tCTdN4IRDIu102rcPxyic+
8/5fnujkE0Oh0expgJJpurcE+pKnErRIQ6D+Nw33WupduaY+o9WTOWVArkJ+MkH4aQA+lXlRVUkf
HQa3WdoqniJBthuK9kag1KKlS1bdjV0UH0Olb80sBJdFVVtGApoaL4zQXOnGi9qtQ5Ql/4bKtBtH
FLRLOHCu2JtoFlRStY56/20JLSyAN53UWyMvnlOEg5TYWIWU/qNrFfzvdWEq+JypiJ5R13K0T6z3
n6PHNMvBdeM2Osj0RdHgsKByOcX9QsvfjPG5K5CEfGzKx9qpkcXVqV9gtTh462h6Cq31f17SwBou
JWqehwLSyfme9ZwvTW3Hh7L6HU73QXvLkvZQbU6e4+rx8lhnYijLNbhDaL+HsHIaQw1KGfReNcaH
QvySga7irySnxuuuMVRkkHS6bFyTkIOTV+PvJy+lt4bTe3UaH5Csx6UoyJ5Q7ISj4tVL0wvn6uzy
e52BQh3oymQ5pNtg86dxaByUoe51UQyL7YckskEz8tVkkRp7O/o9oAUtj9dpRCPuNq7yhUtQcuUJ
zr6xQ7ijkxqr3J5fz4pK5JPfGEF8GAeISXimxq+LmtqA6S8cBWHc6UlQBO+RyNKzY0rHHiqETLRe
ULmwyEBIuYrCu3LFnjsu3H8e6jSW1TMjUEweKsbM0GyrBZrFBLRaMMgr7v9z3cAB4Pw3aFC0QCq/
foOk6kSlO2UkodjIv+VWyykGq1v4gn52ZcrPRA9cm5IsyM2mk2h/HSv3K6OuLYlHUhzJ93ryzMUG
CqqqD5dn9syekYwZCD86BQ4yxq8DUfaxQ9VNuNWMCumkNXKjo/OrRqnu8jjnXsiC/U5ToUF302kk
G5m5EkwmzCdflb4T2LrimKe8V+HuakZwZlnYRHn8ATpAiH7ySrVVKv7UT9gUwfMkAXG8LaS1wrBw
WgaMuHJnn30xgSaEy6kL5/Ik0snCMigTwRWCMobgtCFwRoxDLno/uoK6ncHIHYRbqIu4Jp1Zzmll
ttOsJqurNDqQ6ICRS6ohBDmiS3DhKqZKGQAIR7tQghvZ5vIEnlso/4ztnrynNoyFG0YJ7RLZrtAx
w3R+VYDU/RBfWfpnjhqbygPzJ3Hmb7dXmadKqoQOQGu0yUxkr5YgYcgBysiueq5gOl9+sXPjQaMi
giZelf0ZX3eAlthpGdf+J7Dr+LclmDJHuZbusIbC27lD3e/ygOdWzL8DnpwjU9tnpdszIKgCHzOr
9/l0y3g4Fl8e6PNUPrmnWJg2H5FMhMLyyasFwjcczwamtaqt3i/K6iMcKco6H5wnRo4rzPish/e0
BCxoDkJWif4T+m1CZOArk/LhgjmHcoGpEIKTkqzrhnd90q5jT5nJebDxG+julfbKSjszIY5qgU3o
hpRfck+SXjN0RV3bdXjoI9TnxhcwnsH+mRLLkEHBgJBMrMsf6ky24nDIusTAxN4k+F+XAB3fqshN
IzjEvT53S2kD/XQVTDqzgSD322xbVQPnESev1bv6mER+ERyq6lXL7oFEXK5yW/11+V3OrC4JHwEr
uxx9qqmfvEtmNEkFceigMe3Rey1Vcelgdq0l9NnLQ50pi9PXxgkrae0WDeMnY5VaHFuxZRNoqrcR
Pln2DhuCykIhU1m01T5WpSHfFUzuXNoCVEaTCmwkaCin+HydB3k1qlYkX5BeE5cagDZav82oQ/Q7
XfnesGusDvV+QIxmnFtxvGp84JkWmPOnX720Nd5SUXdNx+QcisLK4ctLlj/qWicfIxocs6h6nivB
i9jYUTP1MVihzyCq5xaK+E3z5DtUi69Mgv75lU93OXmpTmSoq+gYnJwnZWhXqHYN3HceMm4F3KGG
ZpOuf/QoEvi9v9LQSFOtbo/d19i/R5qCuIuziFN9bmeo9JTVxmqrDfXgGerXN3C9c/Ey9phiwwWJ
kBcV0d4ubkgh0L7PEdx0/5jUaNGniT8SQ13b9Q8l2ejBOsvHlbzewwwbQmzfkQHW+rkxzVEJW6QD
pllkQ2OKEzO1CQ+NdJP/uW6eNHfaJTCbfbTD8yjYNcnRGBEmql85El0EhpwWB+rwmDfOQcOIYuri
rdX7sOLzm8LxjnyB+dTM0v7GYwtXNzr+eMhvdt6s1cXcd6c7OH4vme/d+WhHx0O96XKMUIR07TkS
8AjzvmjuUfcZxA9TUX7GxZtirCvfP8r2HLCr94Sd2qJqF5ImJ3SBaxFC9qjeOehJKz6Srk6BCU69
qrq/urIZwFZVQuHQzJAGF7SSR2C6+PR0qwqbR4/oR+n8ldkqcxMVykS31z02qMWEuZB7J4W3aRF8
aLAOIIxtyRzRH7BgnuVHHW5i37+a3aOnPFUiRZ9PBHv5O5RsWKaMUUz5S+quaMSbB1VxDFSwUP0u
gg2dqiv/t6Z59PS+KwhHz1YpRzpCH7LIXkOlsu7zdlk2P1Ig7rzV9sU47QMFx6tZh74mEufGTZX/
zsOH2qdRwbvtY28OMMG/LUsf19EOlk6aP8qoILfceTONyy5D5VeYyUZ2bcj/4PlvKq1KsPhjxLKY
3iCvnxdpM/3UaUZORprCuipmZpsbB9Vwz/UWV84suRsu7ZaTpKF3o7D2bCJrJin2EHcO7M0IzwHz
OaGvtymMK6t6KdGdjClt1MoOnw959zAVV2HyT7T99GHAHzRb0AIl3FPwWmReUGtmFEnktU+tJdFc
4NwkKe31CoLBkTNjXaTNxvxFe4g4SOaFam8dPLTC4SGHDFReO12NM5/HhgcGLAQZTKgnt5Ri5Z2u
5kRfDqVVylWWQ0kHCM97JigiKmgNNFuVm+Z2wsHwKiQlz8iT7yEsYHziPy5K65T2Kaah8UI/CCS1
SC1uKS2H8V2NMjWl9r7d4bAwk8GtdlVe4Fxdk7ovUTx1WFk9kyHCP5jJUJtaGzWjf6C27++a9rZC
6Rk/cbzvxh25imjXHf0gXGwNQufJfTe8Xl6YZ9bllweQ4cM/DyBa3Y5asmzoJWs7buc5fhAwILN7
vvLVGvcZsonDaOD9/JVA+1TkgfwpmVxtQC4WS4SS/s4K7+O5iJ8l8SRxUfTPH+LWelNp22q0Nw70
bET+Gp9cs05fSKNqhLktTJNtmHpQc7FGKporW/XcF0GGRodzbxBjnMJYlJqVEuU//8BdksLzyiSu
HR4pizk9HjtKtr48A98DNDrjAavoHzGQsDJOZkAd9BJxxc6XcDL4OTkVSPLV+/r7WwHhELm4Eqki
wJW//s880+GjG0psKXvCBA6cljgazIKKhzHcIC16+ZWcM+2A8KpM2wUdR5cLDuHX4ZKoNpDVrILD
5KMuRCkuSdVll0cro76RdR6NFrraHDdlAnd5rB67ACHktxqHpdhF6URFPJPallCKeib6x7ydgzhp
IzdnbyHbGswz3kGQbL6VSP9NXHpJ2bw2vbrMo/SGUw2obG568coF8aQejwCLhZNIPe9S8+DCUbEy
7ZASidSkr7WOYVQQ3PmEB36PpEhPZzs6TEUzrWRdqqRM0bjTwqIhKQ+zHWYzEJSTedziaCKcTQ0N
KK+PFo5GlYEhGb/N4ZLvEDoN6RIOcndZxt4iLQgHzZQNpqm0OyI4UUSbwSxuUgtfxzJbtK6J7rB/
8LGpqqvkNXeCzWQHME6MleV4G3OJTZyFNtNLguVcqP8JaAFM8JHixqSbd5zLOLQY/nRa+qDE6T1U
4o1OazFo2Xyy4t3Yges41SGliBAlLhtp68PutgHJcqwkjVJsY7jmUAKRBc6XsnzPIaSE27TBUqdE
eF6reS2bySx3ZrDj0UIDc1K2LiSDwcxg5herxBErA4nfzkZ4fmh/tlW3ScfSmQEw/DK4j1s0hGua
66YYx2UsiKyXUnH2gO20YCrAdpi6U1atVDxfDSR8xnQhoCPlnbbJ6gLaZwXeoT+gjYu2ElTUZqGr
+0qvVgU8/bpW0SikP6L0H9x03/sWyaN0+DmC/bq0EgYhHr+sCVNttreZLlAJitZq/ua10DdEcYuc
KtSu6bFxnF3vfFjS0c18dhE/xNc6MtNj27Yb3xz2wsmWKXrBcsYlLcycMMc0QhQwddS0Nsb0UBvV
TVrYC1RtZpXZrgK1fJbekj7Lq8cRcsp6ZC7x8+aM0fp64ZU0SHspfAYcloae3irFuVNofhNKNVPh
Vxk8Eo5j8DzwCw9W40BhFBywbkNvRuz3nGJpT9uXwDkEJNrGaDJx7ycT8X8YGHKxx9FNa+4iShsR
4s2pjW0Oczyl6kMYQijLenWtQvxrMvHaOMq9o2jrHEy3190dbIcY84yIvqdkmH54sYoLQnPLTjAj
HMAIGOpmKclg8OHGLmFfKGsJDRnpn6ie9mmQPuJdter7/KXLEVvPXnvCPzNBTp5se6qno++gqjNa
wJrJy4QrRsfcEKnG+pug23Sqs3VFS5uBaXiGbUqMSgUYcL1LrZc8fp60l7T77dTauxfBMsHOi5pD
y8KchLEc8EMxG52SJJYl9DBRZgk/cszhurBYNpFCt5H8KlU1L1VtTV/Ziu6I1C8/lKxYm24554ae
bduaMo33p4N43YwmbsqiuS1U81aPfjvZjelgfZe3hxYdE9GZm1yLb2NDWTqEDcOIdkEUY6xMEUcL
Fhksbtu8hx40RNVSJdyDUOlyv3Mjveo9ZsUczg1CmPqQrHMaj8ivQo7QGnO30Il2cd4e4wGRaGsb
ppSt/VAk86GMNs4D4QQqIvaqFuJ32OT7Qc03Ue3sSSbWih6ux9uU9V7jjcAC31gmatuFou97o8ML
MH+c2vqvxknhiH5d1OpmqNR6hrZCMmromdePjpXuM8dbjrZU1i67ldbN5AlbDM8Vcs7y1nbVX/qI
vDlBt0vVvlL0o4tIRZNZs9aJf8TFg4eJUI2CB60yTkg6F1QvHtz2BlpUhC29Ool1HGZIdCFZXhrb
aLRXnR4vkkT53eLZGWbhY12ku3x8F7rYdzUuQnRtlflizI211tr3IRSwqfLuOvZhk3d3xbSPxJ9I
65b+4JazMaIwk3U7uWtb40ZT7Ed0qBcuDmCN6vxpNXRnm7pb9ZxETQTNyEz2aYRED201ff3TLLM9
aiTLyf4p97tabooBJQWM7fSum3lOfaR4sw5FuIuMoxVqizyqViYnmjBpsmErJ/1dYfYbIFWwL/eP
22kJeg7YnYaYsNzJlms360mZ09dmwGKB8/RRRN1K94dfbZbdDX/HUMHg0p1ZGL3BgJRlytQB/i1Q
mvdSl0AZ1lms4XzT2AcAum3Ibh/hq074SE/WW2lzF45opRfmi9U9TGTGVT3ubXeaiRHRRXrvQUJW
jI6/wjBTO+hWvGlAtiILPq3zYSR3Dm6gBnysEZBjbqCPncv0Eu3/XK6bNN11dBHBBl2bSXwsTH/L
aao2wbbCXzFR8ztVd/HcLeeGQUkzrNS1Q/DZxOFqSLTto8hLzN+6RTVhih0rv/22pLgezkOn+JmS
plix+qrry0gvCSBHZxmY7V7VsH8IlYWTo+yWQDQLNkVo4CU+4L9CoiWZsz23rz3or4Zq/3CHZDGx
w5Io25h2t02DZBl0b7qZygvBt7QFWXGd4CIwZhwzODtnv7S8XEKI4NY1712/wDcly29CVdvKUcRG
b/SPNsLYBp8zE62WviAfVmw8VPy+nOs9+9o3mn1OlsfnYI0spqCcF+W7VqBCwNI19BvBrkkTZDlR
8p5cgGFErjQLNoUa/nRbMWEo3uxV1dt4fDgvQyuygZSbjHdFYR9qi5NJCcZ6bhQTan3muqwwz0oI
WtMJD+1U9Ej3aY8KUXUBTGRigkR6sqxbZalDM6ddfUaX0FqfPvpOLPE2yopx6xP4qOLBCF9dr/6j
lPl9X9JZDR+WFdW75SHTZMz2qywspEtmWS4NBsc/XGp3JN84vcTVAa8GGG+4MPizjaoxa9Jw0m0f
vSYDcTfx8TSx3NDlj6m4xB3Le6qIibo+wkMJokzu4rqn4GbS65h8EkrEU7yoOmvedjYIR7Qv+p8O
EAv3MCY5A/tOS9StSMpnTAbGOngiH+Ql+Hy6bOQrdkbk/2iNcdt60vQTH2ZKUpvWo68tC3NkZaZ9
laFZwUs7PrZ0NbazXj2fes5aM6P3qzHtH7nubO30x2Sbe9MP1xExL5qd6rYF/J49NkLMHT7SAEcw
CKMtlm64lk0Y3hPEpi04pRMt4lzBgdcyuS33XfysTLcxrkNCj1eJLTbmUNxohfHotFCTYt2dByga
4hnBlyJwY0X3br9pXZWA2KIO5NcIuuKWCcbVZfkVvtb3piDYRJb9mRbRooc4+9eYPlX7Sh3zyN37
eYhPXrQNEWMYkeBMrB8wh7fteMNZ7lv4qYW4nUbEwyEMz9T42yDpRuA2r2x/PhYQyE3kfbJucznr
+MzMvqTx8gEdiM1IR3CunfJYGjsqlMqP3T0JQB5HW91NVxmAFY7goThUzFQQvefjRjTVseRC0lQi
s3o7xYeWGxFrzAKpV7sedxmg4dgR54KkJRXG1x5Vw2ikgQxVGkDBGNkdzAbJYZIadgMujQ2nKxAX
GzyO2DVd0e3DERcNSK6DJKxIGLJUbEx978vwHbzQqrytkrh4qyQwOn6WClJg3oNa4zPzQ2/2dHka
8Av3LavdicI9pJmfau7jMTiuLn+172QUvppkiyFKRs8PCP7XafWDoVS80RH43z5CZmQhL0T1IUha
CBRVoDJlFYYvo4ZLafAGOjI1+lotf3usW4uqjCEjxvEG0MBiq/fgNL97f6FVyAGp0o56il6KyN+Y
xm2S3yrBvWO7SLpf61n+Vrw5eYkTFLw0+3JIqH7s8+YBNAsYwcYsuQ7Zl28xF0Yfv17+bN8H1DXZ
m+yw3qjenNZf9RA/zB6G+B7IiCjmM12dgqNqNMjaf1Duxefx8oi04zATX9c38ACFbNY3sLt92gXT
1VPqRXki9g1aiXblv/QVckrYOVNNC2WTkmmvLRMvHw4/s5ppsCAIg4H66BuyZ4mJtnulD7May8xe
eKu6R1THYDsM/WpyUCvVxnlWBfu0Seah0S/z4b2A3maFnGyky02ID5XzNtJt2JOCmO1DGi+93F9R
6EZGcjFmjOH/4nBfQeSeBdbzxLk/aNFdXyHtRe+2pAbm6R12s/AYPFqSK/UurZ/9tNhmE0T56Y4m
F5uUK7CAA0YiZ0l7qpdugEz6gskgv+HROmBnXIxVjFeDQr9DE2abmv5DWRG3/aFTbFP24Ua+cYZW
LQI4lefuZHNTExkb9IdWE1lGDuhtDj8n9K7cpJsZMT2cgDxZ88DSGfCqrmjqdqJhXSjRTWWq+8BH
vbe597lUYPrzI5DzHhDwwwTAxQAneVGL5i5PipvAws8Z3WbvtZZ9IyX0dZVSZpg8TPbDJxbAQUFW
4wl8m/N6keX40xo7ePn+XC+BOwSbprdaRA9MPhDH1nsPJO816Zobflek9D0xYWmeLlWHJL743XvP
uVNiiYBhPUK5oXFfps5GybNtPPK2ofcjsaMNXBkvKRaGXSwzarDtiJNbP9eLdkaDV5E8QCBSEDjr
djKMRZBG/lOPx7uH6JoFCJ/J/8/JnIWZcNvAE0/pxk5cvBrJ0MPusRB3fXavu2++Zi5xRtr4o7tz
wpJ6to8GebPScNlOh8c+eJD/RYjmrXD38tWQLNKS4mnwkkWH0baSoDfQdGKlDFK8np9mue2yCfq5
7KYgfqP8q2PoY7fZS58P+yjutgRs2mfHgDkLlHHhJtZ9FH1MGpYSGuT57K2xg42V+YeJbDOtok3h
Dj9Eoq56z5bNVNtG9DOZ4JJC7t2y3tn68BnoyYhUoSu89Vajrz6DEq+JzLeejsdgZZTQLmZ0CG0q
x1mhKvfTH1tiBCAtAwnF1L2LFIcE2yGnj5QHhT9rNhEKOo7eHEZIKHaAvFPu31bYEScFInFmOZc1
gLyI5hY3+qg1WxnmD2W/buyQil41LelPpA4IhLXUkdmyBn/ZZiBWerfAyofV1i5FUH1Iz90eLoFf
7QY1vi27mr79ZtUCLCg2VpYxdmlpgjcgkaf5ayg5+eHkXT6yvldqcReSJFl4S5DWqOh/vVvCDnk7
pM7tvVPcT1vXZA62Y7TvFaRTboKCmuXb5RHh230/JE0ZAEDJp9wNpv51yKjT+xFExN5PNS1JgwX0
tzS4h5MyWph5vyoh5FA0TmjfVkFQVMSy2pLSWv7WoU7KSZqilQX+7o/YXuhvUdbdocmRdMO7Tkcm
8O9D7SQke5q/HfT+pYihZU6N91dm/hNJljoUB5mnluS0wGI5hEfZL1fEYl4QyIaQ9/vxGdMs2i72
lHwC11wNGRbkXXcnKzBDQigah1ucqNH1BhisZ0XIERisvDq41wlZjOGvSxIe9eFaDf+OOU7TRKgC
I2MJmjVCWxrdakL+aCz/OpOOWYlXN3gvREcl8H40yWvW6DPHwGN+7Lfy/Z0SBRT+uTKyBxn62Fa6
g9D4EPK3BHdrSmaSqOHmx7J/b/EXTHBS92j6RI1zm6FlF/ngyNNHRgroULgtm2KlLp2R0iPsuIKi
HITpI0fsUms+k/l9reLlUpqr3s6X8aYDXB2Fsdbrp8rT1lGRLOQsyZ+IcHeHCYFq5g90YdDGgQne
RF6CeB/ATV2UD7I30Wu3Zvqu06csszxKZlQLVYRO07ZD8Y1IObXmZabctXz1adhI0qlmxsvWxtss
xmWwoCwqSrZjc19yKLSxclezvRJZpKwd2uSQI87FY08ZlFmbE2wgz2geO81eZ+CWsfkO2XZZCdTr
eoMMoF3VbX2MHkqLi8TgMiqpIGVtjQylOm2kfNyA+kDe3NR1/7NNvF0TIZPkGY8yVTAQH6C3E8Hg
l8xq1l5SHWTaHTn4s5EbCqTBVTVd5Ko+C9JxHwv88fSSGDYVb67vz0QKENO+mVr/26MVrEC1xCcI
NfJgnTbWetzUmK4n4NpKOh6hVN0NAAA9qy4CAwyj7tDX6jIaN7FVV9L3fUn308rgKvCjbG8CEsiK
tJ3d+E3JsgiWUGov7+FvpQoODTI4+jyRaOTgOKHFaMId4Lx51r5vfsmaPmEGWG5BPEBamidXAjlL
xrf/RlU0t0vhQjpf4Tuq1jeXpURoo8quvQmzkS0xAFBjV7LLlSX9hpuYqn5yaAuC/+nV7JtjZ9ZH
2wT1QRfTEujgjbdDtZK25xPIYemsaiRBlQOhjtMHM8s+lvqhEe6LEqM2r5sbVQcD9wdl2RofKeiq
2NJqODfwMx7dak4wvnaGNbI3t1qtglg1L0rXLlVBFu7165KJN+rnQUfiLJ9HU7i9/Om/JQOfH4Ny
lIVMJo0U35o66EX31agq0Nl5NhCtRw8K3VV/rqkBmKVYD2q5WHmN+qa6T4O+pCturqI6qFQVC9RF
JbWDgUJtTweutf1lkvx17L18atVCUbHLnJ//Q9p7LcetZdu2X4QIePMKmz5pkkZ8QYgSBe89vv40
aN+HLWqFeE+cWopaVXKZACbmHKOPbgqoFLjwG349fpPqU92QXMW8ArHmaP6SxS9okihE/+vx6hDB
EfiLOMx+am+6uiw1oy7qc1jkTitRC+M2bVbGjg0xyKdfU/+jYgA0MWNIi6BllGLOdwVEAepqsfmI
6oqhz+hOkrKvhbOVXUfhXghLRlHSEgDYglCJ5stKAyiDpmZmdq/k+OdorysmPiWcNmHVdl2Im81W
LqC0Uxd223p9BoCO6uzWNNKhsT6MyHIpHe2ZUMeozPyiHneLEP/ox19FZ/5oybuMnJmGdo26szIl
R7Nsj5OY+tKq+WMfeYjrGLJ12PpYnirLO4jk36xlCWQsbPDwP9UGlUx0LcnZri66EJg5ifMkOwvC
x1xf2upxnE55TO8XvcvW0xYC3+ArVM+iM09RUI1+ZNwv4rc2HXf1tCCHD8+zelnLzgsHspkfIjUI
E7zqlWsmNqclz/Y6aZ1j+Q4cHqxrCpbaukoR3RcxYS6p6fbp86hcupZ4h+lZ7ws7V7IgNcvv2pA6
a0TnGP0qmSiIUAK+WOV/eW+xzCVcuCEumUh4EZ/9WSRE1pzOYlnXZ7HMng2zcAdjIDK6waoX5cky
decOt8xWIX2WxS9q99l66JPylKZkhRI42x/Wx2qiTMwJZpPpBVT9tGrwzk9xp/uSgW0ElmUaUeur
H8vvqummM2nNJG0DBTnvFKwsNsd6tB71e1JfcT1OncERHywXCwr7O7HoJ+EUoffYT4d4D3RuYzjt
hZ5BlDmVoc1NtpU7/IqdxZO95Ch7hj/ux73qqM50oTuUTt2lelhd0ROf25vwGu0S0qGB3NzePT4b
7rHeryfJFezELn1l1znvV/xGyH8Og/iO2BKfQmSfeakbu5hJBXQ6zuiU9sm0S/vlpTqvu8TDWN8v
dpb/Pt+swomO3UV9Nvxkx7/5GrK3fO/3soOx1UVyV5ekurvFU3zFJxPbPm+/hbChAzIQd3qWfFTd
PrIQ5+08OC4UOht2wKm4VJfNd+s1DMIgeUge8pvkh0DK9uL1p9mFNfmq8BN0LP1oD8/Dc/Xd+EGk
MrpBgZB25akn/bOms6rAJdX1Vk6FO2q/upwlWTSuFOt3o5G8pkNySxPco7P8XRg7W50QFFixX3bh
PfY+KZSzyFFr0a0KIuuMxBNnjkZALF1h6Vbpy9BYhCE2XmatDkQfX2WUNgi7qs1ukgzmP2DED9yk
Oskm4JryU520u64hYjke7oXqBU+3ByVTnRzbY+TLgVVk95ORnOWcKkQdOCXIK2acJJvqy5QqNDh4
iY3SYSUVJZSZbuElRmrt2jwncsFmNmv2OKR2NUe7Dag3ssIr4uSlKNWzhIPGXD+PWuhf0oV833Rg
ckGETp6/zkzMSjAugWkTIbRqc82iQLGm0zxgjE1QjdmXB61uAn1zi44kutEdybM56cZhMzfMgUgk
ThRXzISTLL1LmmuW5Jrgn1UteJ6t1Rf9xV/F/u/3WCHBDX2EuNH8/3yPRRVAu5FjQFIZYlXjWekD
GHAm3ZOKWNHSUg4xHvEaNiwiHu4qDpspgm9YaQejZ0zaYlWUqR5vv5Px3BFOMvJ+KJSn5TjhhbXU
+KDmP2RLeYYy9cUuZP5H4SGh8IacCx3DInrlzy+v5XVuTMVYnYsI6q8B2Ufd1u0aexSXjjGDCxe7
QTg1zAmM6GeLUqJhErmmD5M+kU3tycZzQ4E9MYxQ2zfJTHZyehEz3ZWw5Z/9at4DtLqlCIky8ofY
cAWpc3XYsYq4l83nsfoxD8lDX2AYyvEVlu/oi5xScZc0fJPCRygwokCWfMf22OzE+r7EmlzPLhwU
ViLZ6l3d5hAsJp855clKOVnVzhum5RTKzVHAyjlmWqUfO4pQDf/CMP1OeHWUaPigv9bo9GfzZJZy
ENO8pFHlpZl1HrN53yXzJVlzklZfGlxFU+0rws3v4NZPFR/aTTBs1DT4G332WcpXoS/ysufGd4zB
16dJbCDEJC46ooOUYnc24qdsGbyJxFFIKoIRk7mVZmdrdBdV1i4Zh/1kvS6qX4iPenqbxEcleZaz
fZERUhQpXuznkX6Ah0khNDoKf0WWPucpoNCVSRstmov6GCf/cScKqWvOp7RunRLLCgMmJDRIS6ht
Q6zvTEZamyWIHsVePfLahYm3xhbztcHrlPTai+1lKlYGb1P8U7Smr4wlNkT/043CFA5NH/ojKGra
xtr7X6QhMUbn1HVGcW6SlnFDi7FsoEeBwXzp3yfyX5IBXmQmCkjayE1S/pbTa5UyyFVU5edyvQij
6VDJXScTghLGJGn6QzHEb92oHdVFgc6TnpVCg2KhIgnACH9CD1n1DFa3jISxeAXe/5ktgttixbHQ
GOuV058bI6fP5wDOx0MkGw///v7/VTfDCZfhjTEa1SEx/nmnBiNPTSwOMsbJKqS96ZIvCrOsyBOp
YFR9gBBxhd2SMnOWRl/cItMTUKxAJkl77MiEAavg/407pSYAnlwDgqydGRYtp11nnkP+QHhm40po
T+CItTNr5MMi5Xuusi+u5S/QBjWRSGwMLHeweOzrP+1Llb5gvd7X2ZkjAvBkUR+lRbeV8UNKzzpC
UsLZM2P4YjckUfmvxYZ6ksYPBQZTJuxV/ryFVWaYC/rS8NRNg72I4cO0eEb4I00hYmekvEfnuiO8
J8oDTdxSCmQ7wtQ9XY1raDxmc+itUXRg/F6JBcYBIH9eHA1HqOV2ZRzXMGSTWx04cPuQ7PoF1+iS
M9nSzlW9aVOkQAIRkRJPsq/Xzr6+vcnOebwOAXFPfuPgzep+mO4D6Pn5lrpBbT/BorG/m7ZnS/b7
+xB095JdHbbyTnJlDzKQg9DFSexrF9w653aL3dnW9w9k2rq3a3Ne7dxP+KM333+/+h92ACBiY/dm
36gP+YSHB8F7iN0bxkvX+Qhh2jEupkssxGGGGW26dx/1kSm/U++oEi/yHkvKJ5KRPJOP+WE4P14s
5y7IAsGjgaR0672AMAibS+APBbP9MR/XowYPbebSGAtcJVvZZQfMjCm+iAC/wtA4F9709k5GDXZA
vupBdHOQEt8yiGjrft1zVtbfym/bVRbUgnBmtyvwYaZRUr5TwPGP6Jzf/P3DBxwkb7UjW9o1b3DJ
uFCQXXs8fiSH1W4cGO78d+TN/FLub/+wz/EFK77p77s27yghnPEYu4XT79CM86dvDwy+5/fuowlu
jByd5imbneQwH6sPqtNDciAExJ6PpNf4GHFzAx8eqoB7wc9UTv5IOR5E9kem8m9zv/3FxXZfCid4
yJyHj9jFWJGHzgNL+LDI+/i4s2P+ptkGQQ5irnPl8e1n+4HHxG/gAlK3cWDkue+3wnsnzse98Z/O
uWq79+2nc/40ZRNlLlsCd4tP33MZexpPVtjtVvPrN74JHxl5fKx380v3PbKDvf2w59P84849+m5l
vwn2+3Ur+d9hSRyxIXLpRu319B4d4dMR6jm8xBn+sPjktCkVT0x50bD5VPTwKas0qVy3KNkZW6Gz
iwq+S6nI3/HnsVsdqpn21jW4TtV+qT+qU3aol8nNAbitCgvNCYYH2DjjIdns6YpBEWWCsMfrnD+L
4pvVRQQJC7Y0pW4Otm5s8gua4K6YvXpOuSlMW8JmguoFYrDFpmghZckpq+80wgRa4Jdmq4PVuzX5
Dt+/NfYq2IuiU77XP+CKODUCMVkCvVINKBMK3TrPLRG9mbFrBBtQCyUnjwJzpnl11grHON3pIBvy
fskvJNNelhFLUMWXUW+MooDWvtxNImRUwJo1UEP6idiyI9X4bdQ0STe5cAvjWNTBIHMqKyg4YhZb
f2rlxkbg1hOuQsNk/BiF+oyKF0H0aYl+WH10jEbND1vYka3xysZQSJe+bPDIgKCQ5iAOi6fN2SHC
sBRyhpv3qZ2JpacKfnFCrEHf0ns0r+9jGZjV61YXSLUedHnvl4l8PwJR5HxMeiS6uJ5+bbmtQ6wE
kSV7pancVC1EwBFee205TClCFpG2cRKCJJGOqWHiTpU/VmUWAVhbfrJyzlRa0NXiw1hfmDHaVp2f
49gi4Ry41A4jT8Jr1FnjQguaPpgA13GmTJKLOOxEn1QVuzRMJy9hGrImwvpVopZtRi3AecjfuCMK
BlAc1hpGkoph15h2lRiZj8mzVNDLdOK9BmUsVxiir8wRlXRfd+xwKMqgwTV+a0SuXIqEJe5LhuyD
ApkALsFkelJMc83UpYCX2kw/Iu06aux3pD+mRfK4JPkXiNJv+PHPoghJo6QSZYbbP2qwT/Ck1Zpx
X9RtSKwKTXmEIdokQm4FGHweQtFNLM1hfOvGOoN92M2t4c/WN9MYfXJPlDpxZFxoTfhj463OYAxX
RPGWdI3Dm1wKX5RVuLD8x6GKZyIh7SruM6L66VCFmpZlsZaEJxS0RVfsdSZjVhLvxGG4hUhM2lDw
48IP8+F9LYV9U4IeFMTF4zdPPbZrW4n1AcPYeJbMp7yKQe4TX9K5rqaHzbwYpLbphO1Vh3nWmVsJ
TbCKGYPHH7rWuoJGYay6shaeNTG/lrkQiNhZVf1RwEirUsMfHZhrrWQnwYi9QePQ7jnw+tkf6dLm
PnetWiIrGzkU5QojDDaxCd/tH91w2VRn6FuA1y5EEcCUe4gL8H9RI5AAO+u+9mSCkrIUKquvpUYw
Iqpt2KqAcTz4ULa4NMHE/gnwaHHGVWZ0l6Eo0qI7NeudTux2csvZVOP8PIkgIzLmZnCHaVaqiUhO
2oEo6+06dNobvmPtTxhrqeAwL2/fmfHpDGOwe2v3KVsHsWkAYUFHMg3J9isnZJU6hsKKrm+UdT1N
Wj899/JTOr/RQuU5ySoUvhsWGUaXCf5dCzW4jq7h3O8h8u0FbTykK9l9dBFoZZJ+t3RWz2wiPzAO
sJXa9NGGu3A978RM9kzjCtyOxkh+McptyboSG1cb6Z7UgL5QYJkrOC5yE8wbOwxfzTEoWdhmdlKK
1k+TD0JfAu75MtLJbNQ8kRG1wnFRObWen6ZWYFJd+EnZXJZ+esAtyJb64UFI1hvb9WEUM08IZmXx
C0Xb6cRRsQ8pBNyui3JSrBpW9vSoZPlOmlo3NJ/C5hqV2PBv8xIazf/rUh2dD0pD9E/A3MbnUl1h
MDJqWmSeivUsxSJjz+4uSjmmICEq+rTb+Dxpb13k/jmDSq3mhqOJDPYkQt+sZt2Jy1st8NOaL81P
g/Bt0dddl72lcvVjjeP7HMYwUsR7GmNbk2o/AY9Buvk4r1QaEpw14oWitnr891WhT/n7TTcVTElp
a2WEvp9jSEa4cZEicFlNln4LVeRk650Qxk6Oc7EhfdSJ8AjbFXL4SS6EC/04dryRW0Hv2yhIgqKc
p/RDVt7m5h6CgyLor5aSuREO7DrxuqzYIMvyB1HpnhbQsah7MkycL4CHdRinMuzyGGJdCKtPihkX
wN0UjfialcPruiwIC4sbLgGntmAqOd43GYdXOl5KxtQKGewARMb6NKazPfXnwdqX81sHeGSl1FPC
XSTfQZ9wGyr5MHlLurM4NLYREga8T+X0IIXFWzwn14ICAM/9dPgezoFunMYeBeG02N2W52Rxro67
BNsShYjrBVt7FRDrFXFsQaOfpJy2fCexkM6oS4emtZX2EKe1I0V8ebN0+pgwtHHyBEN5rBEv5PTa
qQxag7JzSuET8CK8zCJ5yHxaJw/PrQXcMkeOnlVunHyM8AtQ2rlmfm70N8X6SC3uIwznAmVoS4Qa
nPC2oPhRK2cIpd24aTTIupuSBbGAejJjxTXU5XuiUQZzUCaz8ZDUh6QiNzXU3Hw+CKRc9QIwqagE
IdckcIz+e439Vmd9OvkwhNM32Bz/yr8CGSq1hpXeF/pJyLsgte7TESp4/V3STg1cHBkALSkvhDcz
Kov2ySWPA3RllHux+U72KdGi890ibqGji9sNoBkQby0lRPRw11APZRspMAFtocDLVnO3kYr7+JcR
G/R/zw1QjaFehuWDWlOsNKguKMaUxJenV2URfVrv7H0h2rSdSi+URVcMNUwcyKwwqltFRSdMIQyj
0bGi5AsG3X80zMbmB8NM4X9uzUZJ+F8wiVBn49oYsnYyMGRZyl+KRDV61qR78vZEwdnIkKH8lSnH
hr18fhgY4cLI3LBDhOl/fqhSJvM6x5V+CiEqDqVFVOPkVOZJVJJA636kxYW7loYbUEDWA0PywvjK
L/gz1QKEALqgimITb0xowp+uGzU6Tr9Dw3XPl1Fu/PJnYlk7JYyDfInO0rJPRwbn6nFUElcSi0DP
S3dDbCxRdOWFBS4fMgrLMn+upasQMlhKHqepOamwmiWhvIy9yq57lFEFSNoXG+bvPKk/7x9hU0w5
YZBomKh8dnEbhywF3xM1fK9HeFzfW6jQdR7vDP3XBCWEcWAL/aI195pw05Njla77aRW8ru9+pssI
/TcIwmHBHTpjp2NCALidFc7S0gGbp1l+jOubeh8RgfQg3y85HIV+F+mdHc7PBpTBQbpHZ0CrtO+z
i6h/r2PSjjnkJeOZQuWLF9fY1sKna8XQBKNDXl6qQWs7O/7XAtXEKJWGVVFPYQKFeC29qU9sU6ru
BuuXmR3XjMLaKncJjr5tYEKYSAZQBXJy0S3hHpsSMQAn7CC1WSDDBatIgCMp2JIPJFaanX7D3vBB
iGpqWmPfMadcjcdVhHlA/WKhDqiK/RD3vm72+x6WCloJ2CIKHgWP+NfEDMaa/mCljEB/zvVPiXwB
wMyCHBI24+6IfQVdw2V5TQBc5gyoj8qQk0KGC151nG/BGuZX7lseZxQlsJBpaaTvozD4kklwQ/mc
GMyiyUnhPDZLb2X3nCIoZ9lXuXW/LSD+us3cYnLANlvlz0dwOs1SKBWzelI0vKkgSefqe0q5VKW5
D2FOmsMj8YcTlDDqDTtEldZ25FIzoJlHwY+G9Dvoll1BoTUN3G+3aehdndDyruVjEkruxA3NjCDZ
wuTHDJfMdA+JoDdeTDn3tP5HbvBZ5pORfJh9tROpO/99APzl8LZ5TDBowQQIUaeIB/ef62gI0wWr
idg6rebs1mN4NDpParvAjJ2s/jWXsWdVDYLZgimhWhNZpZg7aH+2XsXXRrj9+9v8DeNDhpVhfIuE
2jHH/UwuE7LQUAclNE5JFDIkwfwglG9RgSQYX5tx9g0wK+O9EuDjQ+9ehfoeHs0O8+tDgk2CW1SQ
D5TBlZIr02kFRRfaUNIgEyZapnis0/KUsXqxFS+yySJA9m1kwJ9IMc0CFqFTjFQiK7aJv53TCxWz
7Ke6G4b3C4qDNefyK0n6mCQSRjD1+qWOH9NwNzEiX9WXcIVhwZR21WubXJVBPEQxr49QuckEW2po
vnCa+f2G/7E0mTJBCtSYeDBs4jn++eQglQ2FhPc4Yzlx32t1IKOd0uuL1Tdu16Q/Js5uq/Ub7RE6
WTHfYxY4xL/q6tscApYlpr1hrnNseXO6uEui+ML2cs+s3vYJ6m4bo4ZM4Lbn62PWld/ChbxoZSKi
F8qpWBE+RMh0Dg5UwahBgpl1yt6sFlePjG8NSHOvZ7sWAVQIr9YSXqxpuFl5fF/xjEYG8rr4GMXf
hnGxVc7Sobzo8ynOFRpC62CZoqch+TFAxms5sHTGUQARDOZLSz9LVnHowiHANsCwsqd4ODE3S8qH
ueWp1eIJkMEfzDPYuzL/iKAtTzWBtlGeemJNRivVWRo+8FqlK1/mGA+HbGgOC4qymFYum43W+fei
lv8q43lQJjQV+lkZy57PzISwwF6sQFV9alXGbnA7MyBaYcT6U0NNogy+AiWB7RoQRAoZyM4vs166
5AHmzaWilU9cGeivbRYG3IadaeehUYN/f8e/TAuk7TsizDKVzWj2bx46UNNaxKpCVOPrHJ7jjmwS
yDURSZYdLMhBo8tWrgoQTKTLO1UKmWhMvoLutV6//fu7bPjF53XNq4+HksUXMaRPVRDU0iqdu1U5
YTTEKMSJov8fk9q/IR/KKzYbBBJMKLjyT/tenugGpWQNkatxFQhNpPk6i4woGVaYIKCIc0fY1vWq
PCg5zI2lv6AZ9+cU8Z+ATrwrj5tfud7WO0PKA5r5x60qXU3BjZvJjSvxCwuD/1hFwGpbRbpVh7jU
f3rdJXEpurro5FM6Yce/4Pc0FV6tKAfys73cUr/JFBklXYKiUaUJ7gIKorZ44gHBQi3OS8ASnKsw
CT2HpYad/Ejug3zohOqrtfRXDYmpta5u35VnKFJA/7kxparc57MQKScS3jIEZpl6FSq0djD+hGKk
A5iCQhN3i/wRtmVAIhyZ2oot5+1DPFZHsZgBTefnNFPd+cs8nr/fRb4bx4uECwTq9M+WT9D/Z37J
lE+0/EP1y9A/CGWIuxkWJ8VrGYjYrmo0aWv/ZtRP/17Yf5Vs3BfQRaoIWq3Ni+LP+yJWViRKUy+f
MkIOLKhnLmW+MD1Z0/2/P+jv7uXTJ32CCMNFN+p05pN08A/1AwMpBQQXWyI98RrpjrDXDHbf/+OH
fnqjunyUGlma5NMkHiZWHXm04nimOW8aze5iD5x3TL4q0H7vBn/uFtxU7qqBY5YJBWBjnv6vOlhR
ktqowlY+heQsEuX8XWL8Y9a/EswaXYHUx+wAWQemvFmSQUuxnhG8hIrzi8Zpu7jPX8PcRqxgUDAT
P5Msw6qcpaQv5VPUbEaKfXEW8ych+uJTfp/pf30M/sKiBQV/cxv+82q1vgrVdMplQgucCaS2ZgIQ
CrnbKU+K8TSGC4jE8rTkO7UObS3FLRgwo6h7nx0ArrUZYq2G95YcAzcoNtivlRZeDzWyV78tZmBp
BehG7sYlBZb2MWD3IH9DLuOi9v3iVPyPwlOnINFAHzR6GP0zJTiL1Hg2BU08NUBPDVL4kRlvSgpX
wMfG0RmEBi+M2LrUOGLh1ffFat1etk93ko+34Amr2PTRR/15J9U8NCEj6OKWRBkm8VsR9XC7/Czk
2+iNLfbXUoTtZDiLsO4akLY01JxV/TIP7jMzmngq2lVG5Fv8LsfQp80SHJ/zaeA2zPoC51vdEULe
TQaIN7Jk7QeyhkRqIMm3AZooOSGiLQ69XPvG7hRzo7a9amLS/e+785sF8vnuwJzm3kjQp2Hafro7
VrGEyWqIpzxUeam0PYkf/iTCl4UN1/2qIaMKghxIa3Y1GiLVGqQMUDXUoaDRbD+M3lMRZWJiQtoX
9tZwrjLpo7A2hdVyp6fNo5yVeEE8rcQQplZnQpFKruMkP8Vzgd/Lk9pqdl/rb2GEdVdfDje1E659
FLM/S26BTfBvZ17oaYYcAYt1D00lMH8Ug1pc7kos1W15MVAJ1v7YMCHVJSDh4ovW6feg5a+bpG/M
BkxUCTb/tMt2A1XdMkriiYLqqc86hpvqrtbP8TQ5da96RageC6i9K9zHOL6OBZqxQToaK74vcw3q
Ph5gnjyxb3xTo+lHMrcnMrFOg9wxyYx+Kq2Gu+Nw46H7vH8eEGfayTiqqHc8m1dsPc7oRUg6YMaj
zHdpVb4bmuz1jFjWonSrCA9u/JN7KaGBz+9LLfluSC//Xij/c2h9vgnogbY5FPmCLOU/V0oirf/f
a1xLpxasLCqPdXfI+2AcbIDWxnicS1+GCMoUKCl3EZNdYz/mTrWxgM54EjO6KPTjYDr8KGU7R33w
Kr1GjM+ytwzgtQyS7keIomQIavOpXnySWhuYaNp8lNp9IZz00cXcVY3hSxpoX/wuvIkQHRN0UaG9
LA+19SwBFHTKjqq60UdatEtK1jizXms4j+GuJItT9brQY3wzv+a3+mexM3YWkr4n9S5OnebVetIB
w1/knxW5ye/rSzx4cFh76L7CoVqdAjJJeKjxtl8gwj2kvSd0nmEG5AybzJSq4yTfDOsarVezR56U
HZjAL9K9WnjICdX4jBgnYvhZ3pDYzTWcpu9xjdhvF6vf2zYY22Aq33Od3Rm8/hiR4croF9MsKC8d
gjuf4YvWBmq8S9ZAkj1p1+GdicZJT+/Yw2LInNUulI4jum20YzVy6SBbgkb4GJUdEFGeMyZwoXlO
4002PJnVJr1X+BRpgQZqLktHITwmEdYpu2UONJ6jhH+uvCtSj/fMAuBi/nduzkr7SLZ8aGA919m9
fkjLPbNkIudDxR0Eex38MnSK0mk7yG9uSAobMbvf418ic+ci8tby0JAqLjoMT+2n8hx62E1Cv3hR
vsUR427OAKfTD9qECMMR06uMRcLq6tatNDGH9IgjbyQnwl2me+HZS6qr2IZGELMf83fLL7jyDJDL
+ovUA0W7yngGgsQOTlX3g2jP3/TQa+m9nmTGeBMBwU9y4uuJ35WbKYWhMfA8wTpNdG81XfEmPeXa
ZZNdOhyOiAbwP2I0YU4+80UZivzz6IkkWNnt0WIusw8nREeOXp2S2Wmhi03+eLV8UPUBTaVmb3sY
L25pM7wc5GOmOyw+TT/MnVNmTmwetoa9Z5oVVBvl2I7VvQRKB4U4ee4q34h9I7lFowfeMIS7NnXE
EmOFjD9869eHOmIapx/4YWaROyyv0/La6Y2bNW/h/Br3dzwffkBZqxR82ZwO0ojSnfII96Q9USpY
Q0+InzFRs3UZMJ5fMtGpOPL6gvjKogFZjmnNjNnVJneS4fGoJ+I6yvJRRPAleJZ+XAaOCMdKH8MW
7pknh1clt+fnenaHSYMYdgkrZEs3FHBd7g8WfXx+iEXCowBq2j0lHJFwqgWzC5ejCZfLmzk9TsrP
peVi9/F6BUib+ewY4xOPH7l+hIYisZ/MbvJtAsvcczykmZtOOx39K2SNjKMjOSbd0Yy+DaaPbkQi
lHfwVdNPtUtL1vOAYmixB+28GqdWWT4YFWBiMwRhe4zgxcKqhe4wH8Zx1wq7zljtTjuL86mSnlrD
c9PK15hyWN016S8tTBVh/cJf8W8EmMqBNtnAqRXeAtXvnzuvXKwVXNhePHUhS0jT/C6RPEzGUOnL
AvyYiaNUFcCthDcmU9v/onrQx7dGuu/YtEaI3qoBj3dtoQA9FeTFUT3XQBSVFrlTaBzpFzIptmny
HBqVvg1AW0I2sDZfTupBGREmpnkAEMe5FIhd4hjRmzncw5DfUbwGmI7v2izb9zU+CdzmVIfV0Tcv
1RAptkpRk2o1i23Fyqs5h32gtIovJZwP1LXiilnoBAKSHRRphvphvqiM7mK+bzkSIpZq30qO0GH8
mFMlmKv4FEsxQyoZPAJwTkvx4C5MT1iEL8CJ/yhbicEQySvc7A7Bcz5VRkY4zOBts3SSmV7Bkre5
aSmDBcuvh1+TcTL6ywiFQcF9tQxWBijFsVtnrw8//n3y/kfjs30RFgCAAHbT6qfC0ZDGqanyFZ5V
3O0jjHzEIePCIycMNQTNia1h4Z7U913BXoUgKzmr6eKJFu6p6UckyIdU+OIr/QdEYZCVgQWkukX6
kXL254rsuhrD/jkXyRVEcDBPyOCYoFTqfU8NEHP4rAbzPaLWhtxNTHk/Tm9jfIalZYI1Wu3HKHXP
Zqrxe9DQCw9qgb4ZEui/b9xvJ9Q/KxYD2gySQ8RCsJM/VywD80orLmRuXPPcAEeE89scPvUN1C9o
8XM08+bGXi2xwyX3dZhtkLCXmBgKChUQIp4/bseOP4p+pWTeysx0uoNAu6e3Tkx0YJgEdSWZFR37
ZpEeagYam9dUo5HUV5XXNYRPQw3PAxH0J1hROBYNjtdBk8sxW66r9DHFgSUqf3XFWW/N8+Au1k5H
PZCNbo4CJBtjuNTnwQBEhMs63bcjb0ihuxGD5KxRHuaMQ4/bm+MepyH9KIycAPg3ym5K5Fcp1E7I
nn2RjRK6xCoxw3pe0+d/3+X/QKfJHzepX8E7NEn5rISYMklbwjKTTkuzXOMBvhvEFjWL/ITN8wlx
iyVZ7Oy7+CBJjMl2S+iNS7mHMvyAF7hvuMwHHMJCDubUX9JSe8j1zs8xI9/a3raRbtIi++2c3CpC
Lax2/Dn1kA+a5k5szPumRCifkEyovRXisZrxXRzvMsty9K1ZqeMMizOq5DR5qMUSWte5ap5KVF4V
5EkabJiDUCIhDyR9eAkj000+ViDkqgcnD+NdY77oTikA9ufSfCiwUxvW+9SgtpryI+JCj97dUbP4
HE6iXQ0IAwwnxK9L2FiPguG1crHX2vaXNlCdQCT3y1h7jZOUFr2qzx26UKDXn0UT3vUyp2PEqM3p
1uop4qkN0TcuWP4Cu/mfMv3Pl8JEuGJqWJBsXvm/1XX/C0bBgDmf56jCQbPOPP0p4rRouDUGG1y5
YF68PG1JjTrdps7iTDb3CMlRmfyTzxFE8GmUzfApu64jES21iFnaUYqNw6TAWkiM4whhX6WtTjLY
fIqTtuJ5I+EU/ezEPWp2c7xL9SLocCGrWpm7LFJnaYdmomifblGn/FSS9dqlNTZ4/4ew81puHMm2
6BchAt68wtGTorz4giiWVPDe4+vvQsVE3GnVRFdPjQxJ0SaQmefsvbZXpP21N8gt765DChlaHKi5
Fi9JzEGGUyZRZxqdO0Exn6eYYO2leGgy5dBT5cioeoUGe+gk3QnCQZLu/cShlkZ7I7G8pE8Lp9L0
hebEaaxCP4wWT0yv1iQfLcUeLWVbR1e3TMGoZLscu8tYYlrHyjN0b4uR+H0920m/B5JOFWXEe6dG
dH7EW7XWW+PrWmYElMytoXWDRpu1ZwlLem+Kuwqvw3q+tirVrzsBGNS6IJ+ZPwag5YGqO8pMDtQE
f2C5yRUEu2LEoo9xaO2CqrAslgueoVOSZA91s2ub3azG9LF2UrpHXMZXfhahyknBQ1MYv8xM2cJ4
WSlTIMsFTlGzADaLkrBK85E1Q2zCHQ8xryEcbuw2oy+B4BRapxOyf1nHqJ5inxrAfiQUcJsieq6Q
F2s0mXNTcEYEMRk2Oxh/IRL0S5bsyi5kUQXq7LYk825JFF+lDlrl8UfPByimNeesBv2Vy+FvzxZc
04+QouXv4lQUwzAynZROK1KDFK4ZEvKaleby2GCofqPkS/cuu2bpV5C/D/JhVcqsU8ekgBoNSk+u
x4PQXcAI2oWuQcdNP3K4ESCxleFWDtZ55ar3y0bmowMYZ9XBWWGMxyJwdoF99hpBOmDh+4pTKPVF
9NTJ/WXR55P8VuSBP3FSovlb7TR0AIYClQyO6b+fUOl/Mnv+cYgq9PqktS8CW/ifsyusvIZS3EC5
4RS+lr+kS+MPH7onnoWDYjM8nRHvKI4mm3OGs/jFrjlWx/CsXs0TtHiXLYiPbEvesK+14c3bmEMb
Nz8PrsHtZSwOkbO6AdiCePpm8mcnxzsq7pNnGALQNAqOdYo1/foPlwWVMH7l31LgDRBf+Bb1Np9J
m9pY9KA5AJLUwPDwVV7/sQbuuSMQPgEyAXZ8WLHtluZEZ0d3vJfs34nejV5V+IgYxSab88yo2rg0
oUKXnHP4+vth2SeBuaOaSdOgEm3BWO+FAQEfXhHXXTG355IBbTX/IhsV5dTh/0SNtF4bUWxCCK6i
V14fgj/MfmaVjcqe2xp48cT/PD4vkruc7uITTcqWygROiRsoR9h/6BUGFXsm9DBb4WhJUdm71lfK
5JxQXLUBAfJ9AL2ALMCGWJGSIiHbVWYXj8E9fWcF2+LLjWzhi3kBDC0siSSH/WCPnyyMuUtSAlia
8AgpTxexrro+LA/OQ1XIacnQ5H0Fmj2jr+eIsGHwKTQLaVMb6OgV3vwtX83fmx2+FijysAP+frZO
/pPn1dAdruzgDYiS/qa99pfxXp2G1+VVvfOQ6O4Qv4g0eo198xOL8hYYgsmo+egP7JnOwhFK6qP4
aPylqf2n5JHei4IUm+3MGj33vS2n9fSJ2yYUiT1unCCtAKVWfmmhNOmKp5xKd7zOSgyXrJs2onUu
WdoyD2gsfVa2bbZu4+PpFCJd1bVzeUqH9KzNDUxTNb5U6IubRf0MZoit5zLKXHwPQPGXnZnfNPVD
KmB4LpCBFglH0QLLqUZX0u3YsOxblU0LEoyufPn3A1tfa/bfjmuWy7D7IffLwAy+1fRHxDhpnyfi
MRJ/Kcrkzmy528cZZMUgovOkHC+JJVS63dLIOwGFEZQyNylErxjEU9B8jYW8pzrHgYgpmUluym96
M+FL0+noM/DQiU1x6I9D4ZkVOdLslGd9yyYwlD/FinNVjWBiSHZNlu+SGL1miUdZxVyaQWhfOwtS
mezVFaRtdnhXD0IFhxsPtknSOItYS3z/Jdbwi8f9XOCk0a3T3LDklfZ0bbYzzK50/GIeodb272/c
/2iGMFYQraDZV2gAfd8A61pEZXgSlmOwDE8qxOS8jN1Kj36IeXUQitu64MCb8rMT6el2IhJVZmxd
9iU266H11feYSShZ0LsFF0xLLobbGSMaXl5yRdzHU+ap6a0I8ZSoHCmwy+u+a9mW4guXyaFI81NZ
/u00/6fgaD0A/utFfaunkgSqD7IciWTSiB77Bm9giIriNk1ArAkB8lffEN9ChniK99mmCLS2S3At
yIB6Hk2eKIdv0KGAT8JLpcucgayvcTD26wq0LOZjnJQEIHCaeBj6zq1n4fgrldWz1pmXbOpdPYas
JfmFoe3+/eOS/uy48MrAyuNFXB2VyjcPYi7hM0kNZTk2Gj2L4SUaZ9iX1METlOescmphm4wvbbTc
0pjwQ58e3fDX/u86Sf5xsKHmUlHHS7JufevBWkO9yJW8Pgnsmfns9ZV1NafkQ9bQsqKxFjwN9V8e
/CrNSber1vwwtI+MyQPb9F82oupaKvj2XFSoZr8HsIV0/duBr47FoHRBPh3xD0d4BoLMXgb1NCTB
oTMmNwyxZuOKqswvY4YFxW6HCS9CUDxb9oArKRlvpC/QrsJ2DLoVilQELirY9pb2gm4xVKnL1qJX
sxZS0is+HK8Zvt5MVoH6knmgygvZE6X8CflMibDWKF2lRGxXiuxVGxBn6Xm8g0KyVMH9y1BYP+p/
vHKwPNQHSA2njEKb6VuhALh4NgdmaqwKAQjY7B53Ahqc8FdZEBiABzu/0hS3/hYl/GeB4vfjEq5H
LgNaF/XbEJxrUqCWOjGOKdj3LsNhxmlUpC3QVuM7W2VPnxDYmAXr/F9EnnljfcvYtPXzjBiNwAr1
V71EGDs602nnzkMEbgzgEdS/nNl+f/J/vj///zy/NSfLJRWK0owoPOp0AayXhOzLBlCt7qO0h0kD
PftZl19ZYo/J85T87eP5Y0Za3yYOjxWGaVIg+VZZFLJcLzMhNI5iudqJWiAz7TFslOf0Eb6crZOF
NdbX0NTh9StnzBWHIP+bhGF9id/fAiRTIiKgVZNkfDtQsTn0SR3xFmhAbWAg7uSM/fl4Bbiqd3td
qw9UuO0VvJSzUNO1v0Dn/pRQ6FRWGSEkTqMlZsTw/P5rQwxmMWJyMeRjLG6i2JvMK8V2SjwUtE0b
Ei746b8cFL/7hd9eMs1wGuIi8T10gr8dFXgRkw40OgofjKTberSFV5368Rdg9NAXSZ/dJB8sgVOI
f5Yj3Idj0lNydWkxKdvBsJdDeA63xT3cyx4BUvK8y0aQIZgSbQxhO4JYME/o1+mg+VSxgsRDB30T
P5ADYEOMv6AoxsifbUYWbAg7Bo/gTNyd+GR+Brt4Z20MLMHTlk4Ysc0zK+ZdtmHD32DbxFexpSNR
vAnsyRIPx1S4Z9mtunXntfI5w1Gl2cLGeO7ly/QhqpvivXBE+QcnMYHECN0J+nM1b/TZHQVXe5V+
SdBFN9FGrjbVSWFRITiC6Wmv8xOzXAaJyB736RvnB0PYtIZvsjsznv96uvhdQv3nB6KiDeMUbVir
Q8L8dhzQBC+UXA9l1OvZFuTJV2wAoyyYOZJZ45SNjxzfrGo257QeJIoPSBYlPpq0ZS0vLV48LO+G
HvoNHlZ0tv4Q5dfaUC/M2I1M9S5ZPSnyvslpHRmlE8bDi4UOs+6hzeigTJT250BOxSRi0CmNTTgG
V0lr76RHw1BFQdXLi4fO9N/HofyHlEVX2XwqwPjJTkLS8k3HkyolZqRckvAcb8hCZ7e1MFWatb0C
b/rulgMaD4LhGOv9U5UKd6CXR/3DzOgtjRvqB0FxW4yHmKWhnleeNbc/G2VwqPs+dlV5Hhs6UohS
/v1J/0ka4ElT1lXW5Cs4B9a3ZRMaxVLIy0w5ktURt/a4eK20i8S3WHQ6xVO9QTuazUNOckF26fOH
zrhkopunQDwdLE0lXBC/C1z0DLam7CbajD0SAjxHmMVcY9+x+6Un6Omyl/c226Ig+egJOar3Wkpq
247ldluckr0mvCL8C4x9QgABXCLd2Au6Y0pOlL6CVf2rzstYX9b3EUrUHZAKmgGIWL6dpbJg7tS5
zJWj5hvZxcweVht6Ulzr22Rdw/Btrn/wtYePSJN0fu43TXbJDWIs/JXKGlzbGvuXj6G2azese+L2
RaZ9dRJxZ+ibgHqORSbJh17/yPeW8DFVW1yCgvoDlqzSbPpwlyefXfbMfhosK1ZJU7Cpjk30zQQJ
Tu5b0LlR8yS1h3naL/KPuvxR3CmvLoM/JhvsU1zfBCQkEeDghb1r7gxatKpNtzhFlfNZKm9x567b
mqPqg+UF78SWAgPKkp9h1BAMkKI7RlVxMPBakFo9mlSp7ElzP+t7fYy2ud9twv5Jr9yFV2w+iCC9
gWYxBJ74uM4F8+eFladeutKGnEVfsZCD2hog3DfZVp+6X9FWmJ9b7YdcQxHb6eq2ACnqLLJfhkdt
3LXlbhYOuroz1V1Md/YO6j7PrgIpgdSODwqzV+nH2qU49eZVGzxjoOx5KsmZLMFjRj6PVMkHWd+v
OSQHS6V2aZuJg/Ma43bavI3BegmrD8IBucQoHrWK6ou2mZLN35ajVHv/12AiQW49hDAEfJ/2wZSQ
pmgkyrFySdaBEVzBlP7toL3OLBHbF4YFM4NGSOF2zl65QB0uVGNK5POS+LPODj3vjbrVw11LQWMZ
zvO6d4LsRXUtWaeW/oJChlRl9PKXfNwS45OYV7k8RuTIc+i1uJ2UJ2Cc4WctfJJQV5jPpfAJEbcV
dgPtPlaupc2G9KUvTvpd0c9p+c5Gv3ivMszJCIScoHif50+N4cDKdTK9MHSpEMzUTqBqMMLowjP4
2qfuK38K9NyOL0m0Vcqj8UmOgCAdUmNfREg5qAGgHqRKs6N0wl915IF3B8RQ2jisJRZdcoZ5r1Dp
6mF1FVSTqS0du3AvFrthOEW4nAxPhfBV+kLipS05j7ZMMftvWcpsE/7Hp2ZqrFUsCQssJ8B/LlTK
JBCDDELAkQYuIOCMmIp020XYCV+or5oCPzD6XzsCrRpH1s6VfI+kx6KgMvcQkxqSbmLQk6dSPlTG
nlLAcBi/ytOw0MpH3g8C3y1PHW/DXXEXNhTBK4iO5KI/DxzUdppSp3Zx+GNzIMyJgTNvWEUYx9L0
IMrNx6oiQpXTKHzNMzFeMogcCnA9o5gHZHNKWg96FwIdQUVeR+GxQmNNjbdZ81w4baDVSDbzAx98
t2VVAcRJZPxTWkdyTZEz3smdI5HdcQ4toiC3wP1U4UMqHck64gaYs+d0+sWmthm3asBJ+8IhNh7q
LVI7EuW30w+VCmHqjdqm29RU437z5TL5oErAaGyOvrrD2miXbjvYaAIozMcfv4tsLGIOhUfWQ0Vp
rHscvvBMHVog5izATkLnMt4RLVZ7tT0QndLBTCNIxKakxizQSYecg8ZHdrIt1cvMHCkdslNfbmWV
UzgVvOiTkbkM22Svm77JTCQyTOk6LG5+p9AtcTx05wDOx99sAOafq26W+7JF+U1j64hf4Z+DSZkX
VJE68uhkFz4yj5qmw3sViFh+9hQhQuRmcPna7fqViJozUlfQ7zNNPAOBycmiqoxQCK+k/MKoaoWt
LvntprM+uvQ68UKo2prBYx//lNZfhs9IfqFkgcQQG5XkwRuLkw20pLa+UQZmDMqJBxKq2dbHAPV6
hSbJ5SCXhwcTB1tg9eDp+GRGshYQL9DweBKVzi7zEyWFtIan9VJXWDow8Ed7i8ACqITc4XBN76q2
nwxvmWiHbuG0jvL23xckf9Zx2NyKbDFZ8NGb/8NXBXZuxNK2sH84kxtkvfXEYsk+NEllcaF10Ijo
zKvFp13RtqAyH+7j0RG8kGlp+WH8krDlfCnMMN1BmpH4n4SWQi2cDrLk6r3BXh8oggR/ZVPFD5iz
6r88f+ySf55X2CKv0lh0JtTXvm3ARngcZqBE8tF8gVbsj48S+54B1AAJUQ5GqUn0Ab52p0x5iIef
Yfug5ufICSZsV7QDMsEN6SAY57iE806Gr2Pd+8yrkCIVTmw+YN+RHmNK4xdBP7ExSbqnaTgbEm1X
Pgyfsw7QfoEPOAj3Q7Xv1fNQbpvsmkbb8Gpq65mLs4s67Q3aU/RYJY36veljaQ+v4XTtEZqXyQPD
UKs31nSslafRejV3yN10uJkJBXPtNFWexLkmBIKWyS9Gbpsx4c4bUp8HyetL9F7bJPYj7Ray9jWf
lZwsvY3lhcMz0bd54ibSi0a5RvKWxpmmxxFUhYqchrtxw2FrxDQpNzQ34/FNTOnbbcOHmYXaK2/P
AesI88owngRhCxuYTlst3SN2XXfmHRptKzM6IAqvfNTC7cjnXD6K5jXLWCqxbH9d5zbmIbr2zCnL
+BzLlK3Olf4Q5ifGynq2WM9Gqvg49Jew3A3JqzBgfvUz9Ylsp2Y8dUlnZxrCSTZge64LODC1W8Fb
IUj+2J8N7cGQ/DBlbedFqKHye41NKwV/jOgupD9TcjLAuCHa+Z2OcRQ+GcKWCvu4xQ7fps+sVvoY
hRsrCL+9t3fOWf9+gGFx+8sA/bb2JQiqVYeY3VmhEheU8m7hlpZq+EFNWh8qMT9X5UzBhtgVDbfO
HLtK7uCY9XCkHcCtgUUSdbdsTJ+4iKMQNCjq6JTARSvEabvM0c6IlH1lpB9p36H1qLaaLPzQLDBY
keZVxlXRpPe+L7FEW4ekKF0rUiECVnjRQGgJ0QFG8c8SicO4qPt8yJ+UgYTGbpKvlqCec8Xyurg9
VoP0bA4C29+vNI0vXd36hfWsJmjUolXFWXtTRWsS0zVFiIwomZq2e22XWXMwWUdb+JXk5C7jvV+z
IacMuyEdjJl+QN4RQohIiU4iDdxHRb5ONZ5JafSwJtRGfQiw/9ZwjefJC/hwsyy8DhbTFdshgezs
UJkA7esn3uMtGDfUvNa54/Ac1iU2hWlpnxe3FYGx9qMRg0XqAN/kWkfDiyyOTFHEmLFs7EIGOVo+
za9V46J3xDu37C2Ur7o3nZyVVs3LEUk60JuP8lnTRDchjWIFKIQiH0FdniuNribvq0qTp1lYlKIx
6LPaJ2DTCxI/CFkMmA9BqD+k4M2TOfc1qX5SkUKZ0eTIOS+/qFFPXkqgM3kevRlN+FCRSIWWtGei
IiJx+CUu8oV+C4mYPQTh6E3j3M1Ma14n6SAZeDpDrVU8TvS9U4MW1VBVqxTQwSI9RZL/72Ob9s8f
JTiFqYMauSVqFkQA49tEnNSZlOcKCriogIUbIUweLLAVuDanWmeiy1kud1aOl1h5L9DEOLkg3vrw
PQZosg1FWn9W/9mjfGAxN7kBVIdqZskTEwsjftWx+TJIrzJ7VTNJyVVsvGSi4R3ZmKMe8XOq0WtU
7SQOkQGykay8twTlaWK5UcKWNQ7pW9jllehZHJA4vYuACbQl27EsDnJSsqjze8GkkgzyuP4LuovY
o8ukpqw0C/UoQTnWRebgChqX2Y/M4cVIRETK8euQsf1KuxYTskwcyuBaseloHLJ68YWvJTTfquJZ
llOvQcdTjoA3emQ1Oe5SIyKBVI0eteI6Ve+TTO5cwKKd4QBo22g8zHmXEHKk7/vu/bR+pU1q882/
8O/GJVxw4zsUMQB3p0tp+7Pnn7jByT9x0cnnyvUX17/BOuYHbsE/1y/P64X6vv1h0icmV0G3Tydu
+Z//fJZRU2zzuy+TzL67rffAdWyFjtEnd1SeuYS773brvdb26cZ/PNHTzbJP/Fsv5Qu3ufk8vRu/
rjfnO1mEdvbJd0XmpZx8XgGQ53DLncye5J5uEDyc28qIhs18Wlwe9oKKdn0Erl8fCtoyD8ALRQtv
S9w7fy/xQLXNP66fvctJsNcnA+jcvkfOhbfuzoPdfZ7I5eJHju9Ltr/jsbnG9+Es3v37jp+e+QIJ
0X+++K3NH94u/g0QYm1f7q293vwi2Jf1QWh3OuvPkXO737iEZ8tvsid7v7/dfv/lfb15DSNP4uPi
En67yevT5m9k7841rX1T+AxP/Kw6/7l/y79FIKmn3UV3Tvn2WXH9O1emB4iQ9L+5O90B9chD3595
Uhf2OBc/9WA7rtcCjXQgRcJvvPgrEpHXwY383YVL1pfGC1x/riFC+rud//zs/7589wzz7/l5B91v
t3te/wfoj3fD5ur16269vHR8QIE7/myx+QZKcsfvoVc6O3CB699xk8nmsoWrV24ht+XKZ5+rV+xi
+cXNbS6ibrhfcYUeN9mUzjOXJy4AxPXq9a8e+cPf3/9zfytpcfcM43B9XCiE3GCw/ccVUjjZK5Fx
C1eE2zyvf80j8Nz5hTt55OHXJ7P+AOPQBq3IT/bGdmz+8/m/3Jc/hITEqfFLTO4RWv+EuWWWW/fL
QFopzuFmBiNXofZkvvaXiXiRL0W7CuLkVNE1Z3U/Dsm2XlB/VcGOkKP2V6SIyBXLXZ88kKrzqEPY
s5CIdjO1gqjcVHJAP0JAb/IxzRlr+sSPpJ9jbm1FFqhptaz8Gb9BpyKkJ6pMQ/aVGeF1GRkVQBvE
+iYbDyh32zJ4KUYMRdNgnhPtB8BZ1Ptq54ZRvg+pcBaxeOo6+SWfxAvGKGeQNgGcwEEVDmKNVEt7
S8wPKwr9LEK7Akjbtbpfi9azCwRVyPLXzA/McquU2TfGn6NsOvJMnN4gWxsrZvZVhfchZqpSC1Sp
XNGFKrYOv25UL5ofG5UoLoxpbqKo29DoPmIN0H/VUZMw1ctUKUCgEWBPihNGXeoYAbOcBgD8aZTF
rYUYmA0/8jE27JDBWMBsSxbQJmatmX2EnBwJU7KZjiD4syCQjBdxJniVXBS4cKhQgp0aY5QNyE9O
BpQqE1hVGYtxi8dHF7dxXdNEmEj6luRLWl9M9resdxHkkcWr+gJlYGUk6yMYtUfiYw4NK0PD/EWD
kikALUpC6kDJdlgy4mPODFD3+XaoRt8MlyP9EDeGNpAxs2l5czEs0ium7hxJDQHNqDei2LfMex+/
rwk9BVtRzFFPYTZeA1P2xhw6ojr4FdMRxv5KvS3tEWQQCCFoKW3qsuJ1ND5y8Lkfbdo+VAwBg9hA
rRSRvFCNnOFzkAvUjGRYsylbyt2idOeOun9b/Czm113PB1NK81axiKw1SPhpSHodMy+Nw5eBXJFW
cPQO7rh+jeAsjCXJYiStQUVLm5CWJw8HJDNKhIdKCjZ6ZWzrkrC71fA0kphWx8hO/SS6B2Hlp1P9
FC4jk/V4KU3lUxZwIHXlMT1McDlnSnEVLhu5nP2WTwVx4hFOk53VvJOMwEI3HDN4TbXCDTHgJPNX
RmiYPp2WkRXBZ8iCtESzNRSVl99mGQr2gOSZEbp05ykS7oVSnWZKfQ02jVSMGr8Bzs4eYIRRIOWb
IAQFGeBtXjf2I5vw0FPEYNdKmauzyqTNuyoZmuiMKPMnuZl+cREMii5anL8KbIdnTbITdT2iKO6W
97kWbDFTdqFMurOBQ6ot54Ns9bRpH2OVYY7yQY/JbsA/Bf7tTRiRYo6Y7wysq/GqRoPXPPtSvcCJ
flF7Ssdq8JB0Md8JHLMuIk1caKGnZjkN+95CCkGHVzKeyth0x+W9ktFOIeVSWLoISucHcfGjRJap
BW8Ka1QjCsBIADVmT478mUBolaKbQEYT3BHocly0sv6G6ie7Ujl76PMfZKvrae/Jg/gx9POzlj6R
GIQdn9ylXjpVNHh7pSZmDF3tEr0sHVBxhL6klTlTYW1jjfeoSvJjrIiHIEg3LSIwyZxdWEeuWfYw
yMh61Tj04+oxpFOcGmAwFsOTYKKjexJTDE/lqfF6rApJW7ldZGx0TEKWkiHlqZ8mUInBQn55S3m6
SYbNklBOzwQRDZ8CKnzZ64nsx9P8rhodVCoMNXLgGnJ9UVKqL/VZq7/yenw0AtRtXVw/Nop+ywmq
4LgdQBkL1pZj/WoSkqHTRFfWU1xpnJfhpwgtVdRf5unNrAgzIjJEkVdteOgnwUO5dhoR28GYH6eI
+j8qxzY41Khc8pS4E1N0hKi/BNGDrrQ+GvsxiJAdsyOhZhU7I9R72Z1kyO8kl4fxif0eSvpfqlTZ
vcRGRm6dJqmPpPACNrlJerkZpFO7hgXrJEyo9mIZ7PVqT+GNREexINtNg9d4DfwJrkrxBEr9dRRj
YJaNjwd0N05vIY4nXbAcZYr9WWyOQd7+kADDZ8yBhXSbR4THTD+EbdXsXjWClasIILU1nnQZzzgn
ZHZtiVWcYllAc/CeLe8rS1YBMqnm+7o9h5hwaDICEaDvsq/Kl4gptq5flR4lrogOe4DKhCxAM+CG
GT3H5MOMzcwQCCyeF0+vqk1TveCLXOruYtY1xJc3ZqyL2Vp01slI3Ycpx2gnbzOYrnMyXAwqf2Gg
bLU4dCPptSe7QqhMJ+Kwwixx6ZFQoCUGQGsclR4vMFuidmYcCtTBZ8pF5Y8SXmcgMGDC0JPV7myi
dKYQ6UtKfZnkyh2s/CISWzBWq01RPIuqhFmFHLxRPUcRGy7upizREpdv4RsM8Vmc3cygd0PRln20
E8aejA5SSNpdVJGYgpIz0xAvAtKjmFIZLSk49VmiQZ2gyofL6ncdvj9UM2ZYktl86kNOVJr1LI4j
AROVXarqRrZ+JhQWYnyPkniraTVwpY6JLaCQo/cfyqEiMLphDSJl9S6PFc+MY7o66nPVFM7A5RXh
YCLYgTp/zRRvQNtSCo/49/CxEb6Ik1W3XDOqPSGWnlZ4x5gDcMRvmeNR0E0wWhUhjdGrPsGHSWZI
dPPOsCInZtu95PIGyqkeNW6d6a6Q11cx+dSTzyZEYd+/aFTme3H8Wc3MkIvshoi/utTCy4Wuz3Ih
ryMolbGUUrFKaNxJQIpbKuBS4guRtBkbFis6El1yo9FhLzUn1EmCsMgOs4IVi16VFFuXSCiXGA9H
6RuGAju2CjEs1fug+DHGtEpwDarDTG717ChQoHWklwrrEBnNQV9SQFTe1eylgiYa5ujWqG7TOtoU
1S8ziN0+VdxOH5wKTSx5X86yeLWxa6pHQ6BjKyhEPd6XPPdM1lMqLR4yrbX5anKg5Byua6IfdKd1
PSNQDYtIFcg9XdtX2YOq5Ie6TndJO+xzWDYKOaFzeKRlQ5tIqB8ZqKBBwt2gVeAdLdIq1ae+Jou9
DYk8rInHVaTtmPbUQSh0kTns9RGRI3LlRx20TrlysrTZs29WAhT8aeI2OHcoIgbk25AUIcOWMsIH
2Qw3YvKcKjMjH/tcXciQ9rDKc/6No1MjhGci6/ainD3VyOPDnCTIKvEiqpch+L18CHaTMr4Q/8hQ
ofZpxI8Ao0cdxF3xYwbfOKEik0JSmPRPU4q3YKii9TmTo0Aj6SChbtZr35BkZ0DiHdZU0lnL6DB/
Nbp/4yzZUyNdDXz9qAFcnbLkQG1+EZ9RqTnrGqyLCb8OTjF5aUJ7o1g4BbeMQn0nB/T7gpcFWu/U
U2QwTnlmuCN12HW/zkmtohFLP31a0kcDTHDVqr80USC31FLwO+9mjvM0AylAcR7BT836SWrIGF6G
09KgvqDUaiJvnQciZLGQK3HOK2eTn6/lBPWypK9m5VposesK43fabk3xqcweEVQA4hJ8c4z2vR6f
Gsngc0BYkRjUX9FYzSWmKbwateyOuXSxaoMGZcPfFHaip5/wbL0xxfPV5Q8tHrZc5v3txPeYGLQA
ofs62BdRtQsCPVlJ1erirNN63hQU4ATsq6Kvczwv9M5DaT4VyC7zNt2KyhMqiV3Z3lTkeDQrlae4
xsvCM9JERg7s5fSW5RKac1CarIuSpL8WJFsuIU5olP1S6aaxQZdIOXaEkTVEtgzGmxiz4EXivyQC
mxJM+OqvFI8J+aaaN1TJkzbc1OGqBG9N1V3z1lWWS2dJl35hybn8NDWOZzr0OdoHlllgzfYWgnOF
EyZIzl3Gk6tS2amK7FD10AZwlw8tLR9GjZDpVPmxzginaWJVppGHMZVIQ9iSWhzg4uyUuWUbJnrb
iWxCymlGRRyVEexBlTgRJpNp5IRDbF53KxqEGHW1jS2d5GqqBWR8D6Lbm1DZqQWaYetWxbblnN5q
ojf2COWbAp4Wo5AgYAmHx7pVDC2TlbJ4WleOAYuENCsPuRC5Mnn0UyUclXV6VBYG/Rpy+ZpwLKhN
ciywgmuyTsBQtDHUz8ncAf4kHW8+kPTj6AL+7GZt8PM+sZ9LROsh1AWXIBp3Au4aQl/GduvA2nRK
Q9vICwj2Jd73wdGigUaNqrjhYHuhQvbY1IiZeg3lJSd+NRtP1Iqp02J4yMltYiy2rXZb90ATNFle
IZW6HxX1JCLaK3QVxxCjHX6WM6rxbHrVUGb3rzTg8/6kdgIyUhmjKrrHXIS4q2ExnDroXQVKV1ne
xBarcbHJqQFF1QH8bJSf2/xWm9AxsepvglYgRgslTFRchblyp4WNRMJOavRBE/Y00HOiBGWZkCg4
CmpHv704SikdNkXZ6HHvNPlR7EUnKlTW5CWu7AgI9KtlVXbOzqBp2jPnHGkOfgrsl/tGYkpGqV2L
pOfRlO/HfYdSp00DP0DBjVrQ6wZCHyLLFaLaL+OvrDXP3fzVA95qR9ikCffQA+EiiXUu/CynDbMw
/lNi4NbM4Ljega9mXCZsfTkrE4AyMqHkNM3NsdiFdWF/acXINua1Kx7UQkZHnzstUoK4W64KH0hr
4gsqj1PpBfq21+gPi9pZDM/sYXawYcX90KTukOV0p4Z3LYEJX9AcG9orS4OtydA1lps0ixiaaCwk
Rw19i6ZuemD4IkE5lQGHLircLgBSrpkEnld8FASbVun6/tk6aDTpFtWP2pyAx1wh4f1HUHZexmBL
x/cci62V/Kzl3o+HgzTO25yK7NCrGxyQo/K6BtDkpwUBOJWKsMx9y3qrKqygnLpC6xWU/1olaMvw
Cm4ioZYsWiwV8BIFX7nOcYQgx6CoMkO7iIXCkR6N6mlCkoc9IRsp/bZojwvZ7WO4F3w2TyGWQAbC
aG4zljAVGx6tNTADdV7HMmYVNhvXWCOCT1oPQMpbnNYEkdM6u4BgjLxsigGOEkxXvYuEVWuYMwEz
kmA4TYgUX4v/I+y8dhvHEjT8RASYw60kSqRytFW+IRxk5pz59PuxFgvsTAMz6C5322VJjIfn/LF3
FTxYnajYEcPbiFWv0NGm1HQfSOo6uuIy55Z+GT/gAp/Kt3XDMKU/SChDdfdhyNGDm3gXcsJDcIiU
VgfCGAwxWjW5ABsgbVHJgQnIa2M01jjMN2Lf2c5UUdXGwkWBHSt6apQshXUb232cyEwoeGBa/aYj
ot1UC26GeiOlPPek1s78wU0Celh4jnrDgk44YtonTJNEH9qS4Hohq84Me1ATOHXt280s8c7gnt5M
1ArU3C1H5AB0E/FIIgujpD1X+WiI06mhQMNC/J4SDEXaGOyyiOuo6XacqwmfR23lZ5FHkIGxIcR+
1Y9xsjQ6kCMlvPnWdFTrYha2sDMRsXiCfOkn3U3ybDNU1qqRxt92sJyqBaSTm2vYUCPUECzfIAYd
kp3V5ScxVJ0B+33L8lKLqu0UIqc3Wy47aDVlBTuDaJ38R6ycYAsxM6Fskp1xlyiVI9KDqRvR0mLG
risCaSXVvRqOsS4fEhWvtlxv89KjjbeNjiOR0qn2LIzPEQyvTamGQk+ix/ZYmasqJOK7xdGWv7Wd
4sKEsjKKOeXtNhwZBaW3BLMH1c2GXDktPishINqjk3AUEc4Yrk2luY7dt4V+NSpFCKfsLevcoozv
iaVcrEAmzh7LGyHQGI2nGEslKzE/fjeGbunjLBHN+2QdvNHxZFc3WBFkPzhzDgPs/xARGtyZIo0z
5O/Kt15/ZvUpG2ilNzFZKrUr9kB8eaZf1Ir89JkEjMlu88VLmyVrsAvPKFeDuPJ/vYFtMoR3o2N2
qgf2KEq4RbgvhHUPb61bzb7zCrvjkxUgU1OuVhXPO33ualABCgXBHYLhRD9r0XpLFSSjqj6wRjyV
hgXxyMPc0LGvBlRyFI50CwVoO2VwcPiMyy6a5R9Nz9W6UIzZipUuy+4lE4AaaN1FlwFSYqm/aTxo
vby7xxXPTCu4/2eS7J8K7X+jyGYK7f8ptHstnhSKrXqm7dzBF6QoevkRDvoyjR850kDtg+j7//yZ
/9TGzpmBGDANtLEYMaV/o+VGqwPErhSW1J2+KqCXZryQ0OlPgSLIsqEg2GqB1JpFB8417XtccyGx
x0BNfZZvE4VlP/W6imkXuAVZVZkCeTHdsOpnx4ZCu8PJ/G/bLP1DIMY264R4EWGMml3896C1NpYR
7oZtuxerr6iZ0ZRTPrjy9JBSZ17wSTg2jZQ0OBIP/vPh+iuS/xd5qmKSTm3woXPpGF0G/3qKAsKT
Iz/2GoqsITIaajcSVgSak0+fEmk2cY7MYSI4u1xr4iln4BZw2sg5eNZ/ETUrmvYPWTPbQvKiSEOg
SPLDX3vS/7tcxjFXJwT20x7XzSmPaYU0zW1ang0dJIvcrCETLl7V7fw2uVeC+hBOef8Zyc0tTXoQ
iXjdZoTfW0gMQlzMAjFSvs1Vn2nfFd5xrkbijWI3H4KzIkaHQ1ns2ui3DX4TiWlm2y6VvlyCkJtB
S+s7ZjVzzu76m50WQVTmq1IjZpXD1NC+49f9UTCdvDtpGrEswmdfCh85oJBsvWWDQpymtrBGlrx9
1Kya6i6bt1YnCrnciEWCVH5OZ8uuCVJaAXh4ygXHm+uWhD51BDmAOBnsrprHzBBENh12cs8aNQp7
W6c6vqNtamqPvW/dZPOsaMKhWJajW0g0gnS7ytrGqsJqEdMcDU/FQBJ9+ocSSL2+YPzfkd7jJJKy
bRlOvTJ09HA4F2L/40cUxqhXKb0q+RwYNy4loSNGejuHFvreuDWnj5T1U1YBDpg3po7bkBQkKcOv
0LH4RTmV6GSqDLAlZ13d1Yq4LGT/Ng2lG0X+QddaO/1MGrZgMHdV+5SbT7GulmL4HiIFVOXuVonm
slN+8YV/0oWxS2qZuAns1NA9wcDqsn/o6DMnK97o8UszP7lMpAdSq2mv8dAYseh3bIlazD0uPRSH
xLkRwAPl+wSXrVNtGIFANYBSqvigQHNZiORPyoc4/QmbvVy9eSGmy0MNLjabpNWnYn2nnMRCSFdz
F4LZ0y1Y4o0znzrtzyyLFIKcOuMnILoyk4lH1WPqF7p9rDOr7N+b6Rwb9TmM0LsDb+jFTSB+NueJ
oTIpTGq6bSNH8Xf07/Xejrhk9JATSkat8ZDpfrcM38AZDBibgAd/hBbOwrnPai2Qwves4xJD9Cco
myTMHmFWLQ3qmArWlyOjGJcWHoFNTVRQhBKziskLnshLS60NxkWn86Incfy7SuWxj/fUQGd3MIJ8
LcbNXAOWVqEjZFm0zKVwhyVvmaWATzlxQO/CzMBAAhnzrTadG1ptItHR9MpWByex3Ja8DMibPm8c
rJhHQTyrFtCUl7lp8y0QWz7imOjLVVl80UC07HJXaW8VmnCB20AbCLXWqSqIMVYG3lYKLTtjypeR
NAsonZbICctEObRN9Wwm6CXBP4c9wH+yDGWUZgahTwnghV6QTwcMrpnUnuml61f7BPBeV421PH1i
xhcP5Qhvyv0cdDQFgS2aPL677zH7KUNqqD1W8ulRqWEyTQRH9GPM7ZGdfiWV2DbIEquAMZAkicVb
CYQg6hc/iG+s8lesttHedcvUI1lEIHsbc7Q8EjkqbKIAgi/PnczDpw7QgmLXLKH0fjt4H4Mckx7D
TUfCt0E6uocCc8py2wc66jGVyrnbs+YXRmKedh0J1bXeso+UAvZwZ21HTB62+fbYaP29xiThA+AH
OZFpwTYwr6FyCcyQgGrpLUWOaBZUDsovIGbyLRdSLq8SmCTJ2rZBtUgtlL/vVfkI8B5NvdvHt/n6
FX3iJ5pPE8JEy0tKt25TF9g1WBlwVo88L8ofZua5gaQe5Dx9kunAeAygSs+qpF86uf5NpXAvW+XK
wogQsQBNw9pOi7uWvipWkmF6ZhMzJoG6Iv5W1jccszX+mvKhgi/QjHgVqwlU2lYz401aTcs4zLbo
yFY+hqyRyTQ5yhsIMNQ6ZLSNywKvScQy0fjxqNRRyfyvU/MWRqFTqGQf9YMTC1hdJzg1odzlVkjK
ob9KMvJufMxSCIrlBjtuiuBPc5GsePXcdvxBDJ2xSCMMCD2RrlLrkIX9J1TyjclwZo52zDqe3Oed
mWu7zPuUzNjVFQcGQDahG+6FTqV9R/3MRu17bqye1mDiu8jyFILHkAqo2rxt6GFbFIGbs02Pn4K4
Lfo/WY7DpEygPJk6OTHKMp54OjI6SpsGryO5hzQTGlpIZmexRfTaRH1WuMn15CDV1O1G7mB8k/a8
iCoNbZ3bdLHbN98iTQdWDONbXbtR2Q3Vs+rDTe0jQEnekxIdladhQcGclt61Ptrp9XgYZrSr2WHQ
5S5jSC3sURntarySg0OZWLwJPJ5xPU05gKWGfK3r+flMa4DvisXD6rixuYue2XjM4AklYOUwRw5h
yACu4bpLH3LVOESQL+tI2qmaf52qCXtW+eWb9qmfsL7UYKyEFhKdBEQwCDTTFYr1jhN/SZ3Wm0TZ
kgDVl0kbQQmXOsBjI6t7rVsr0W2Mz5NUf2j5e0V/UiE7i6IZVlXJaov1QRWxQeOp89BCCzx/S54r
Ps1IIqcGZ9eeZQI5DR6i5fKWAtuY5aEBSTn8aa3foXrXNSLGwmOlBwidygfLT1RvykZBHpuNpl3x
rpr2kItmY5JmnginwCffQ4LzJY+iz48R1YBSB0FQkoXALyc9brym34FWHOBj93V89iDSK+/eBpBw
Q7qq43Q7EctZFvtOxvEZbfQOy4O31gE5lKaxZSDYLDVWAI9EeNALg2NzXjokIRp6BjgsZHywPuDV
8Y4SU55kSLZmAaAQb/yYi9Dr34wwcowgWJmAL4lFCpJPq1TD2S/JcUEZUB8bVTuAf3qUqxCHb3v5
V0Hn+kktEN42p7506uY5SDBW/iZUrk0C15VM+4kFzwCl1QZ3GaxCpiHO8zxmJ/ombMZTylo8O6qS
Oy8Eo86W2yPPepSPyxzO2yNm85T0f2DnxOyNJ1E0vOcNTCM9IH5brOU5xxRwpwRKXGjvYnQMKiTQ
fkOAA9EqtBz0IuWdFjWrxXpQnTH61pMv2fIJUSK/cbz0wSHi8d6C+Qs1msiz2aK1BZtSQmwk8rSt
/ZjVNBWwJUIAZYhXI90O4AtGSC8oTJqu8SyxdtREIMKu9nmWbAtrvAubwU/WKlHCev2O62BsqMEk
zCPSnKhmxaxTxwgub2ik1zenoQYwzW/FwHNLXXYAEkrxKyRwFe3NSHYhxPJUy9f4PnY8frT1WFqI
F8Ql9B36kNj2AtEOgmgdC7pdwY3nwnca+vRpMXqi34vLfRooblU18NPedqCNXIf3V/STQbMIucvs
0cgxl1m90sBKdqGwSFLGJ5i3Lgz29L2R7NCCCeMUx4kjKPCmCLVZzpqYM4oEHzt6lJbQUb/CovcS
i49YGHaiUB0FDm0buP4EsiaT7J6dTf/bF5+yQdYSOzv+kUP1BbbvsF+NQsIsKCVAbbyc9GzRdAoO
eo1E43Ev97CE0wc8M9dZNx1M+UdoiAQxdJ4wTzEY1mWfHVN1BE+k1FlxJXgTZfrsoFfUG3Z8mkiJ
30RQhLG1Ia0oYnKu5o8cKK4Q1Xcpc9pE/A0sEWNZuZ0Q86qUknLdjmF4YICws+ZgceywNiri2zQd
xZ6JAHPRjGEz1Q6R/oLJk+qnSOGJmSZO6SEn7s+xeYL4m0kfJqGpfpjQA0D3BPnJOPn9Fy01EveR
STgES5iOhvpGJ5bTeMcKQizNLpLfEv9McAT5jGguaQvKHoPq5h9ZFNjqqG6TnAhea+kVoOaopltE
49Cs/TpC/pUwWaN3b9cN2s3ESzKgFy9nro/ll2I9CGlLfFso+l3sYzEZ3VJ7L61XIvv7gciWjswR
2Ye0AhstlI8cyrCBH+opqTELY1UBGSY8RH3KRk1KTiYk//JzqobVkD8nw1iGzMTD5qkUsJE0ywbB
b2z8RP6zDLPDPicmOU7eqhz2DNhpKgmmLVi+zRE5GUucn84nsygCLmdnAIbOaU2dMcnThrETrH1r
TaDcuKzoRdQ4T7LwGFkoGTu5QoGN47O1iIFlDtEB5qomsbETPJbWPbL0t/EsHmfZvRWlWYqgBCZc
cFhtQ9JZwuFdln5j3AVevE+YplXdl+l/DjXM6nCKQ2ax6SbhkT3AXal44kJWEsVjKIp1FZLJUh2S
/Gfg+srRtNcA3364M3CgsfZZAOX31SGndy+d263qdBNi8IoJ6+5j0EKhdS1lPV8JY3JCIswzH6QN
rs4RwmqlaDUEAP5XSzsqSbbuJk4jxhnhD73csLtoed+zNie9V06wvTEfwiAaKquxt7YzTg1yQvAq
QVXM2nSM0MjS+/eENOZJGncWRRHGT9LVhFxLm86iG6+7ostuZkWgajlILghn3OZhShD51hTUVdpO
dlIpP4aOaCpknqH3B0lAw3eB0l+Bai6KRRZb56iP/jANIrt82BLkfZNl2EZRd6aXJtdOqkFFaB0C
3XpYFCNXQhGtTewo6SxX0pgeqjkmqIQQxYJ5bIKEeYDCrygzq5n51BYIOyKUCCZkJFKjRWAoTNOP
ETsmloO/sW1Fe1WpIEM8zhMAcwxrUSR9Z1mDNRH8Qy8mG7N4VMJ+nPdXeWD4/hmgSAvsfCnBWYQY
to8ubPd6JLp6np9LKebpj3pv3sa0LM4h8SFNUdBnOK50L9wJFLW1g8bN4C97mTTNjmYwNUChNkoH
RY2cIVxl/bPD22zVhTPvUNjUb5YWnVqNHoUOo5u6MYgNSENvDd1hlxkWhP4Pg66eLC3Rp5jQYLB9
Ykw+VPmrHgiWHEjP8qT3OgUMFUjra+yWS7Pk2c/Hr8yWgGHUWRaIgJZ/C0jFIY1rgEKPLS94PCrc
0KZd1jfDKpfzMJQP31luLCIB0b6aIqMEqdICLLw1ZXPKXhrJYTbSh67JIcvP6qNgjpNwJ0cF0w5r
crLJt6XyQ8CGYBLVqQXbnOQbH6SlHenf0hgMFZwxE3gJNRVdeJclOmypWK08fR80ADARgugJQ1HX
3PScn+veMmQyVfiDLXXNxqobgjyXCPxWhW/+qXBJwSOYWNZky9hU6XkimdJvs+1PWhgbCb9OPIv2
qWUxWcYpIG5qN10FafwTaaQlSurNipqL1Xy1nvlR6+lDiE0D20GFFoV1jTVGCwtUuCnTo2lSa5sa
pzxPNnouv6uGt0MAr1kS7FJ37q3xSCTmYjKx0BrMNvgsKQFpxyVS0bgoYD2OxsiJhI0Hd50wrzck
kj7CPyEQiRTh8NFRfInelmQgyAhOjAfO0+MR6GOyFhOM0pLDEG1rjLa+ISO4ZQpfG9sxZj43xiI2
qNqtWuOqGKRvYxuzfGaf+OCKxh4plda1mvVeuJUtb2NqAji8jIVT3fQeGWmt/lCx4HtG5QwtTcRk
26aM/XHfEoNqh0YEvC2zNmFqOv3oXEMVIE2Mc9Sq0ISSySwGHWkd+yo0CE+R38RxOJCYPihbgXpd
cRETUx6DLsAqroy5g1uNEvpwdLuXlJMlHtBcUOFrDau4ZYmLY1NLtO2kk5czLkQvdeCys/qDr31D
KvbbmLfoMhISGkm1UwTSr3q3GhVaAIMncQERqaX1UQ4m8Coi5FjhLMt6ldDSO+jp+irq+VYamBN4
vd1N4j41p80ka0vBALXBY2mRtzHG4zzfsLoYVhRXWbVXTEgtyzjVYvYbNxooz+xX9yV0ARpiCfQU
s/YaLHHctOIPOcsdlAmWECdKCLsmRVkewaKsYQMvDbVjWwHN8Ck8J3UfMiF6+lOSqH9PbS24SI3+
odZ3oeJO6b6s2ltDV5DS2JC+EpNsl2+15pp5OMXFxjXkZw6BiLMNaOUUmcZayr49VFN9ZG46JDXh
dz+ccbRl0zpJUfu+VWO4UZon9V9ZajkNTjUT+ZY+uAPGfsnf4nhejSmNq95WLyduN1iQFCCHNYbs
ZuJOFXy71ulbD5+ScJC73B4zXLgIAkiPIS8ckV8irwm0WUujuhND8a7iH6pPkRIf2zZ2CyI049mY
1d28GXwTiPcCsJMZvbqAlIJq2ugMXL0bIxGckYwxa3djZiLG6+B4+3MoWkvrZzTg803s0MF3n/2o
A0sKfMi5RaF646PANm0ZrUud29HkUzjFy3Ev+Qrs3SQdxhgPIHXigxE/e+brHU2aFjycpkpYwS5K
En2Ofe9kmLgluV1pDGvoII3ZuFghT5+HCZmsRRVxhKKzDz2B0z1BQYwWCe3kxZyQ/y6rSw0AYlEd
JnUkxwbH+0Unc7TxlWM2dowO0yrONMBk4EaA1uc4p5t2MjmLhMsRwp751sqY5ntaunQE0YgGRKJ1
pamVKHmT/iQtkBYtTFbHdgiJQfcHy9/0EoPTQZRIrkGavSmvR3QRLToYKyQF2OTOFGsn7lAE4dKq
wmEdQdb1PLJqi/teWeelQpIIxsQUA1tjd0AcpIrnXnSeCu1kqMXbLK30nbRUF6Q1gaSb5KzG0opK
5lPKNDuQD1OgL1s/3BRGt9EIu5prF6PQ2LNeSjpcZSqGPuQE2jzK/NHCuyGZiwpqYl6/6WJ8zELh
UHaz7Ens3kPiTAKjfVhCsMmq6NLp35Yx824N9+boIzJg0U7WMEq/yrzoUNPoG0PqFeWJZ4NIm2id
b3KmM0V88BGsZFyPzC7h7Cu7Hx9G1p0CbbCFUtwIgrluA8XWcNxIeFO+1qlT/3XQlNhV+PaL/2J2
OfRQKM2lJs1q2mBHwXtCGjUOkP+1oOA7wVLCn9kbcr+uo/XsPbm7VyBALB98x99hRFm75ZJf5eW8
IlrxX9e3+Qt/NobMhhKXlwWrxf26wC7CzxbeCqGtu5jtJPNX97q4plhYFi5fX7O9hC9r/CTudc1L
MI+Um/lv+YfP9lZ3fCRslLd6rVn64X9hI2b7TLhw8d3Mm3W/z9t4xcIy7ebtn3+K14af32frzLxt
s4fl73bx1wt+kX/xs7iYYvi8edP4qPlNeOEdx/46OeFNOIUXDhKHA8vMlQMQrNmv+cXzR135yt6x
6Ve+zsdq/sK7w9wu7rO3hh1gw/73R/Ohmd/dt6nRmD+PTRrml6Ou4K3yZbDGM7OZ94Jv8AHbCPuX
nAiO7GwSCudDzM6wu7wn73riCBCqSl76anDFQ36pTmCHV041//o7TE/q8uNwwIZmLTBpIXdtg0Pm
4prcZetykx+Eo1csivfXi+PSLRZX+EjsOe5iISw37oKfzu6flyssr3wrsJ/s7uv6Yq9f6XI+ga8X
J+71Wi8E+8r55fCsOJzrweGwctbX1ztHymVr12x6+Rh2gr3gpfPupssFr3XdtUFK9gGLmLbDP8UJ
k/4eJJxE7OHL/eZK4TK6Xs3V/NvzazleXBy88d9r6Pq6zht4ZdPmE8K1arN989nhU/A7LdxodX1t
5hdzK5yu9818tVw3i8V+wzUZrLrFK+B8sJnzizb84R255v++Az+fLzhv3pjrfFb5Nd7Znr/lZ1cM
Vsv5HPLR3AT/9xp+zA/YItebbx+XrePAXF9cSPOJm3fo78XNBYIV6/r3YPaXVIguIRLDoLmFJGQS
pO2IuDgGijWG6BQ1MGnZHj+uBQlZnPTuUmcExYrlKiOVR5gwToHDtpQ8qP7BTLEl8BxrUnzOekLa
ctZcUxRBIuxJp14x6OwrVnc9IPSEks9IM7cMiVCVjOVKWVCCqaHpcNWJRgxCBCQAbRR0WSpueXhG
0luD37PvDfzU6UpB8NqRsCsxEI60QCc6ehhx4rmznKEPHR1qjoiprVMATNbNwysoIWUIpG10lDth
s85C5VBAd4iDsZLZKg2eL9UyN+4QUgonnXTxAk1HyUo+AlHNSBtOme3Xl6RFWZzdlOL6t0UjCBdy
VZFIPffOIpBEaR72CBY/Jj1FiYp+MLEoRvKOU/Jr9OHarwaEm8to+KwolKlYTzz6AoAN/qxJ6eup
a2wTt1ZN1nGfzIEionNlFrypmlevficzFjhBzA8C3FFFnkq3DqJ61/vaW6bQqdyC1ObF2kMKM6V3
lG4rPZCRnAPiBsS8BDdyFmMf/ylocVwNa1MYvowJKaKn3LxpPPCbh8lLdxMicVPI33tWaxUSbJxr
Sl4dw7lYVcdWKHorfatPH6RZkwWecJzWEl0SvdwuG1buGFrooiY+2XToG+qp3hLA/TtEK7KFgd/N
4qvMcoyoDGacLzEGVYHjmrmmsb4yi3flAR23oHzF43WWMolSBaMENOQFK0O91mhQUey40/SmmzuF
eqeACVOw8Jt9nX4LqE3SRsWh6y1bZFyd1Lhxaa5T0AW0W42ln+XJkWNpoxGqrym4gjS3SOifZKZX
Dk4/wtd21kbVxoMBilPOIRAjcVNSjmj+fUgjrtnE9Ts47ZCgCKLN1bWY0nLAzREoBILoEu7XFN+L
6aL83/Vp6+pDu1L0lRHd246UOQW4XSdPA21MRgFOV98KMMmKRSzZEGYq0zhgruRattvmEhN7GY2X
zNqr3RYqfGu2kW1A3ormcRDoQVumXXQFwN/7CEJBXshX1p1S84nFzlSLqt2FZQFWz0qjpPsZqvCj
pkrJFJwO8D+b8bniOFX9Tu4cDM4xE0c5rM8iulCftBp5wq0XKqxlCgkaikLciSiq6aGRWB9L2tUa
Bhvia+OXMf0uwAUz+jUjXxPxGSn5RnIjc7dnPiGuNOSwwKQRDWciyzJwUgOgvyV6Kyd3Jh3hpFEV
NyT0ROT5k2BSke/NIVbf2eC4MC9RFbheU25SUNRIthW+bZXmM+wQKmMCU4OdYZ0T/EgaQ5jke+cA
ZwviuR3TKtw5KXShxsmFgxJaiuvpr/WxK9Qs3JHfy8VFyd88fFNSUxySKaPGmchgfpuJNIncke2V
rJmqho63bpdrw3rQp4NH9heFHkeWSLeoxLY8Knc/XkelgbhvLhFloWGOzjBI565Q3iZ/lidgDmPV
Oso2d9MmUuqDrlsPle+1cM6SbJZDV+zzdV3Ft0iV9yzFDwVVZQl6Km2cw42eKvSK3ON3I5ZBtMaT
kHyZwR86omgDpLcTDd6YLmMNs5eMn0hEso7ZaPoYze2sym+Q/AmMjnqhE0Mgn+MKw3ZrKI9c/LGI
l5dRaOrqgcZ4nfFOCd9yMD8Q1QqteGTXXL0dCQXoglrlq9F39OqM47s8ZkvFYmh8mSztDUx/MMGI
BV9+ddO87yZSFjipNKrUCnNXJjXAM/E4mC/n1LW/4P+XiVS0OOYT01jv3SoSZt/WMU6Qk8A9avKW
TmiuoIUhsv+MViPaQUwSJCWiwA8WlaW4pRBvSsC5KkNfy7ab5qEAPNRQmrXIjaebEuT2JQHyLRi7
6yze9AYV9fAxrMtGq14AAdKHsc8aJJPYQaLwhuUBsl5HFv4MLQSNZM2zVG6HAfuk5+gJZYMV5WQs
3QbiKjWqwjCMVNN3/OpLPMC0h0U9Fc4/kaQsu/ZSm1vEGibikiq4VH56ncFYL8BjYL2osuYhQ9fL
XyQCEIDouMrE7uCPDkE4x0FV1t2H9yVOa2FAg8eUy/zOpgWG3AmUmE/BtvSHcqlOWzMsD+m2YhbU
blOPYIb18NmeEao3Hwnw82p0EE+vvOvvnILi02tiXj0bMPoRHaKD0i9+iVanPGNh2mTL3FluAHeF
CEHP0hnvyVI+ENKCrGwPM4+XZTmcIGmWwev3N9lcFNu71p8kIbVf4Wn+EJartnE3l6atXvm/lXpV
UzqB0Pmsk022Uf5Ury3DnB2uhbNIOp7+dfsFvdrEa/nrt19km+0DWNVpaN1bPIi5X8n84+1YSi8q
ZK848nne5spq4Kpr1YoHLPbJfqVRVNZN0ltAthoRXJLWoYGTMYdOW8nsFn6oLAOGqGhQbLFlKajj
7I2dGg2mSZSozwRENX5DHoAschdZw5jS9muMJUncII0C487bfdRd/ASXKLdVjI5VvwgcPMB2J6LE
jRI2BRtUPKUHyb+lvbonFvFQ4xoVy2BVyNNXoPa2IvdHSyGPLogOKsNnMsCbxvgXrOiSwAsUlYkX
Md5GPAsFGKvEB9JkOOYPfiqIB4Llc2pOtACRfY4Gymj/0GayGGdWJIL78nTQx3GVozUwmMYBdhsb
uXyrkPlW0fBH6qVtHMLJYVup/WjdI3fSZ4zKoxJt7ChzTlxN1a4q7V1C4ohJ60gsD6PpqQnmoib2
N0moAAr0dQiBl4Wk+OTJBbdlJqW2VE22YTCVy2P6i3C4IgILVWTHEk0HPOA1AzY8RDXyrY7JeqoQ
oLFaNBEnaiScq/JcD0BBZSg8MuMmlC+yWgrai5LwV6isn7Yuz93Y3HvWoyIe41jtHS1tFqE30ViE
wFvv1HvpG6AXq1Sd6gWDJjVO6H2S5FWhdi5ra5eqWHx1Hygbt8Xc8lFBMyUE0bZtguEcEoVkWnaF
OJ4FhT2LUkHrDgjbQuC0pgmEAJ2gkytfmJssD9alh7FZPjXyb+BTb1jpCF/qK0xV4el/REF/dqTh
Qx8s1fw5DETeQ/4KblrDvxeYehFFBMVGHl5o0gbLQ22Vn3pfZIpJRbtYrxv/xwCAmyb2UxFwMZFq
0CFOqnXzrZoqF3K0NexapJVeuwljdxRoh9S8ZCsqaPDfsywn8CSNryV7G8fpoY4uRoCNElTGCJIn
bgLNR0wFVBNZTkyUaw0Oa2rpriqGP4UkrhPR4sqGAG4wsBD+JmjnaIScnGyLpsQxc4L+kqSzkQXY
N8udtIAobRkdgHnHWEN1xHGP9J8Qm/fg/frtOUnHVYxwDhTjEZWMA5AacgiGnnaw5ATw0gjc58rO
a4FbhuSZA/4jVg2oohiRMjSl/lbS85eLHSuVcT1fDTEN7QpgTpoHbkYgXxhffGYjuPMTegTF+jp4
P6PaI+lRkMXYvr6mTCvjBiCcOO5+Gdc7f1NH2H4i+FA7YhZjsijCmWIKR9mgUFR7asOlFBNH6+lJ
LJ9MymTlSToVum6jdUe9WkUxy5H0DsdpeNV5MGXbK3JnvqTetOC3YHE8uKXckaaGzW72l4+rukTV
LMdfUrQbx8nnsUeYvt0xyMbKbCB4ZLjvZjPNRuvFZZpUeN4p4hy+hGBbDy9xElAY6s+WKN4pOo/l
hFqT+wI8baIgoFY/ZGbmQkYrJaIqhiqjNyDkqWah+oo7Di3ewRzIfbdeISKo4jAVyjKETGei9zWE
074ULyZ5mIjLkIQmPHvoJlL7dIPCx7LmW4fDB0Vk0ODTTeZyPrMyGYQyxYwqFiHqgWPzjqRHCY5x
tEUfs4g4S9KIDalTj1apbgfap5BElCmUr6qeIi/fKl5gA3Vt1BZKUsuCAvVauBcsFXUwp6LxHjjP
kKQueuUxiR+izBmevki3lHn/mG4BRKahwkAU0GzW96RPopIO8qOZD0dsNIPgvZWC9T5p2oEwhB0a
hCVOKCfgI6HUOoyIlYupXDSDTdxWaOTjc5S1DGaM+qPYby3MfWNMQ00iLTCwMwR7D857Ai6s8Rxi
QvbVJKxJ8MFUUNKsGqFUhWxFU5eJ2sG6mpP8UYIVkla8i0X5v6iM/5FIppiGbMgKNbu6yv/+W4C3
MbLSqNA57OttlHzIAQFZSxBGj75x779ltM/xe/8irf5bA6Squkbyr0mj/L9KqwtFz602GnPSLORX
VbeOSn6xh8bG75uzkl00zGFycMQmvpB61CheXN+hLGrl8Z813v8oMZjV8IZomSJRVRB+/6bCD+RJ
HMmm+B/CzmPJVSwL1+9yx5cI4WFwJ3iEvE3lRCGlwQgjgRBIT38/uifVWSdORnRFVx2T+L3X+tdv
YBkbJ6n8xqG9LYfMaswYrtbfD/VvOvmPY/245qx+qNlL5VhdNq6w+zyKS+73OU/aKRxJ5M4Pxc/L
y45XZ0ZNF8TgyjQ3QvebOf2/bz6OXeQcYpGpavDqf5wIWL+BoA38uKhX9GMKI/l6+YRLmTCuuDrd
3f/vYwfKHzKsIJj+cicG4vz/Pv3/PYEf3ndERqeFgWx1Urm8B+SajYEjuqVIQq25zaV38tKbYsoS
+8tx/0Wi1/73uD+8wbP7zexjiQtvmEs/bOH5grlHhlgL5iMToWc3+eoYnyQD8zCCrZcFlDRNK/xf
H4EkjX7kYak6Bv0mMUEafjRkoEo/7kFnxAaqGKldCaxMiWPOczoNcvug4fpw86vADLeovcdmmITG
+8sc65uXaImHZ2NjJ/CBq8qWhNiHpS2ZQ1RuuZXDBwWZOzpfdu/Flh7Fzy+ekLrG9CItGwxWvi8R
Yj9L8tmodK94uc/CKQLscbHPz+fzkmAhTCnCu/oppxZmFZgpo0r12vuq+m50CPYWIWYErtwPt8xO
EyvDAcNuz3ebvOAphAsTESwpgij+B6/Xpw8tj8SufGPO+7cdP5jy0sFx7lAt+3NqP9xu/Qy2xLrA
Ffeeu8a/TFEcMgYVsLKIqmImvAnz11yYq56Ky2RkAnOL7+Idq6/eUgNm6po92sKLFHHpB4pO3QST
jZxjW1zIqIf5Z1VLHi0tMcPkiQRZFLNNlFbcAqC7bLszaXJlqzRBEmH5WkXhONWOMTuD59cneo8n
whcIFGhk7u5Ltus6OD6cXrISVMRIzmtotVb10ePhIQWXjsDfoDEnDLiLIC/mEHsf4oxR2SvzEGgk
2JmMZdPDWntZwxguKTLd9LV8YsmZ4irtFMk3RlFwMNGCxqYrUpnJ5EFzwNeuImYWtI5pXR8KZ/6r
VIPXa9J2LpiiMVE+cNdLHz4wYjNh3AxCQJ6bbVxnkkuO9wFPhASTD+XyOUKoN8oXuRbS4kHICfp1
PcfBUDy/gtu4XeKnpwt2rs05uaxlFAa9n7ucAVnoVnJ1ZNqqoeN0rldYRbaBd6YXI9cVITEwo6Zb
ZbJt4Z8o7IRTrVtodpQgr31yvoWre305CuDA1dXwCofFAKmH6cJjLe7fdeFwl9x6nd9cbaFt5Gkx
eX3XM4JDW8mRn9YicVSv2uEG3SzJclPfQAgeb1jZq1a7emg+BN58pyVrbANgQlKPGYwlmbD7kDqA
gR2U2XgJWi1JwXb7cGp8GpUzBARMuq3b+2grnEdxeM+8az02iE6McnMMlpzl8wwYORGcDPjvgnLW
lStnpDgktEH0fooecAaUqTyFSeOiYBypC2KrBWIejngmzKR+HI9L1S+yRQW5fYp7rtQvKXBoH5BZ
5pumm96MyYqXR1XgQ8T84HXV23pjYzaC1Q0eXbLkXnH/llzsL/HGGuFxTa6XYslHaAoOReINIIMq
Fm9VgW7ZFmddhoCdtsl+nK/Rc57voJsJDNELEEMX+qW0vmaQKh1jYTI7iGKoUBqgGz5INsP0OIML
jdGm+zraCXau2P+TTP4FGCQmHmbmVebw0j3wz1j2p9c2XQcZnlf7IWFtf/uEpfUhgzdaBXQC7HKs
VIx45WMsZne6tcMxuBmt4Fw5ZGrbcPRGp6uH+37DMNhkkG8ers2afNpH9z266FZ3wcB9xioMx+mx
aLBGxTtkfNFm0H9xGkpxbQCls1CswYMQz9wD3ikKRRTmt95ut9f55f26Jp8Znp3MeTD0l219a8Ad
mmEu45Lw7S+sM4MqrxvTQLgECAUIuXaxozryx2VVLyD8xsvRBaNoGwM9irfYHqQDw/3GWYJxgy+k
Hr/zpbjN1gC2CBKaLdi1tKXarG4jlRUgkMzGUctpL2wAEPJ5vVaY3zjMyTMRvOTM5C2ZwBi4E/Pq
wqUHB6dpZJR/IR7PKq9vl3oi9cF7dfM0HC2fh0Y7SDEmSSRx1rgX8K65OF0/maglH8/xbSXDfoQy
iJLXlmcp3zfCyfdmyYRb2ZKXoFx8VqMKhlM6fgWdr5xyzGbOyijija2JUrl6+J7Xd74OGkkrO0HZ
y6QQM6QC2irpiv3sNrm60hvMUqv+whzjbKh+NcdCBpcwCbMPNKa5gzAjW44YaCiB2W8OplO+l347
v8zHL5yWml2NfdNYbKjtz3kfzIx96cfG+HaxNZIDrOwdv1Mce63RPn8eqoP0GLCXkXe3LxsE7P6W
NzNqHTQxdzIVCLYZLVT7Q/2G82hj1Q/ZYsK3rdD32f7R8R/uaMJQX6qsC5wp31w13m1CB2y4fBdB
/A5e2eWDIUUJqAcigQUtO83TvlXWXnlryC7DU41QKsjfxDaC7S/adHVLTviJaah8tEjPeT9cdciK
kG1T9IoUVr3Xk8XqPMh4Vcavx+rowYpjlR/LAG8nffd4B5uy4BOPQZiIP+Taoc9LvCbxvgg7D9UG
CYE91E2bm7G5eSIOEYb1cPHMmN/mklWEhnM/45NWkJDpsu5h9aR8+GwcfhnQfg57YGx94L5tWFDD
53hP4cqFZtsyPu72c3+3041qX+aYYQBROWRi2rfavm+yRWIz8ufzogJNrXeoa9BufGlacPGH3j8R
QbsFZqu/+KQTt59e/WZ+Be5x0X8fHzNsXHCvuX6pUAewCnKExRPrkNwqDlXIBEMnajZq5nBy8VhK
kBF4xcbAa8bCFo3gzjUVeIU9uu71sS1OscR4OjBhcLuilSqqUAkuHx1O0F/tHAPjCMPDNyJ8tjAR
sDnAnK7/VsdJlI+FRRuBIQKb4Moe9IzwMouSZHol4OeAt3MCLxjhPBHeZFfKJ4DukTolC8DmYfhU
Btx0DUG4l80K77hixnK3tY0JRuY/P1ltFwU+X4PhDTb+9pZ3dXucdxOmIDaWA9sF0KJh1+RakuTq
oWhKsD+xIbzCzLJi7606sao58+JURclGZoL+QNz2RilHE2tnEbdo9HaZYHytecwd8OoXc6+1OTt+
Nqp2nF6pT66OgHuBfXRTp599128EKJzvIhz0dgxvUpoOljrzrFhjXwDKm0GpscVvLWJ4apkfasHu
Yt2d4Urhsl7HQlCVjjKmvMOD2UaqVU6lWfJ194SwcigxP0v7yN3M7dLe1jsW9zWCXP56OlOdb8nC
FMhiLQDcpXb5LqfX2WUOLhICyTnJKnYegMaDFZdztU3+yA3GjiUskg156wgg9sk4G9nP6Hj3ugjl
Bd43iR1/AwFXh0Ia34HD3erowgkbol3VD6BlV1iS5iWvpN47rhNmf4WzuE3U8lvQ7QXjR4eSS3Pq
XfMJEXCEHxyLXuN3a1AfsKHn/hYyEUSWwSeHdMBnarsUnNcX0ZNLJDQ37xlgWgAKMX5MY1ThjmHx
cGzp6IvfibtND0D3DLHYGcLsJK3xt4eYzLbGQrA5zs2v60nl43aqMJ6nu8/j9AmKndQ0tg7eUvms
Hw8/b7S/vFb1152ilhWN1eEZPS14yB/iDlzKvrvsyv4oSj1pxViaoeb+tcCyOvHP4PsT4pksrMRm
tdVRgzkdegFLAxnvAnRyu6ezzd5voe7CtecLlS586XQVpZvg8WnhxxByWeZ771aLVhrosVdc+Xi4
L9jBlCpnur9qccd2PLryvBJ3nCwrDxAdRuoxNAJwAZnzoYujX+OVZlV1dt13wo3sQqqofWdxtNp+
Wrtycv/oFyZ5j6Z12TDBbtfH2U6njymwmCGVyNZsZmbhiF32FYD4OTf3uHxhXO3tXt5ziQERWHWl
jkXZoTdy+oWR+8IcAzhIzd5rTdSFgvfFhSOFzDIjJvqK+6qduTKWpkJofmYhkjKf921z9zC22Yn7
7lvgxW2paCEl+ErlEtdhnQ0/RpF3C65zYUVB10dMdgkFiiiZWEyp1tFIgDyzOn7oTJPXSnTUGb3Y
zOMqgJoZAg0POM/P3uDfOozrlffj7GLl8FvgkM+fJ/3DwPO3f8N8aSjTYJLafIvO08bZHE6mVU6e
LkbDUx5vFbVuR8Txrj0btjBP37uVVlt3z3RQ9S0kRwhrj66G587kapptKfPm1dfLSoOXh6ESIGaI
SHbMqqY7rzfy7giXpvlhijud9857/B6fTOe1riexy9His6Q7Dbg3h8JHCLWCla5yCfmYh73hN3qW
5Gt3naRBRirE/UOGLUkocxzIN4euouMwDCksRJzsY+ac3BHbmHInYj5xTFOwy6lM7/WxA7PzUp4u
jMkJVjLwBpblhEoJsMHbaX7L/2HUxFalRSYrRz5lbsfoyHQiQkQUJcQ4p5jHta9F1AUBs43/viL6
JnW2F17WbMkuya+qLOzOw8faZZx6OxIVikD09A1zlpUQmYttBh14WPp3edhYxE1zVxk9+8XcDNnH
4g8h3F3DFo66C0W6I9DOQ2IJVYB9STmLLnESi+c6WbEu2lD8KTgXxt3qwvIEqoyyaHrZZBSsK+gj
d7e3sQ60dR+rcBZgPjdHXFBynpUXY69RgEeNLYJjUsOyZY/v64Jd4MjsmQ+BXhYmAyyDws7W3awn
eHl2m8fMbaxrERgSpA1LV4ZCidUktVnjgqS37z1bMgqWIHH1BefN2DuAGUuRrlBCsxrTcs5BNZeH
u9/i/VDYcuwp7D8l33mKx6WHioQciIVRBcb+eYYCeD8N9Ql+H3SX8NlR8ON1wH4+2jBoPkuqny+z
Fpo5rEdvxBTVQww9ZqixiguPFIXG569gSrl4nVKZoo7FpKBKOXqKwQ5qU55IEY6XzYY0h6Dw75YK
HRtTCvty5ZZ153pVT7Gt5I05IFlDhBUwzHiu4/nwtKlivNvOeN9RHqjj1CkigveyofQgG2zG3jzi
FB4uZ11K/nXG+rdiGBcMaMkn8e2lMJYZxPBpvN7ONC7YP+IySLE7U3E/tZQXFttd4yUb+N/t7mag
w2e02X+YjXtZ5Zp71Vw0aEcsAX0JmgAWVEdi1uxXaZMjMky4HeFgkj1NNWVHN6z+vMzlqpBnWzUP
ZWPiFUauOWU6AsvvfvekIFHQcHl3floSZlAMaUIpx3SMZqx0c5m8jjMt91TB1Sl931l+EKCi7ebt
nNfAFWwJ6LN4R4l1OLBPUgNHKsh9HgCRw9itK2ZcsC+u0RXzM3VyHY31F2B2eJk/eE79FIU2ap3n
PsFclrfPPTcnOKFF40l+cSBXorxFDRpStil2fN3R/WfjosAenCSt6lP9xhj0G8X0zqB4gipLslV0
nRVXUhShCOOh6Gez6lPA3pMMY9yu7OqzWSTvSgSJF8dSVtTkQvycFfe7W5Q9xxUgwjIfS3sq5eIa
yt0cSQcGJaZHtYzIUmPGS4LG11gfa3PTR8G4z6yTyAvyhg/XaFM3nwwhkpVQewxJoY/vbl1s4W0s
fzUL6NVEEjgHCtfufIMUcfG5mxTdgzRiWi75ydfV5fOGONa5nckUzZZKhH9aoPs4lYkzqJGJ3VDM
bXh9GU6ODWr62hJ96aMKh+2TqMPG1kvm3jvqz77Du8sW5xe0/maE+Xbs7HQSD2YYfbI9DjojCwpb
uu8Pygzujxz282RLL75FkUsTcG72Ei3ZdMdmylKFZuixRDwmQ2qf5u/4t+FWy4wQ6kX0PFfrcnw3
Cf9z8lW1IKwS3jOOzmzn1yWbpbBh3/47yCopP+Dl/yKbiDWANU1ZVczB0eXjtErLuPl//0f8v2ks
Ga/jI29X9QTfRV+yjSVr6ciG4zyuyOtw49ltlsxv7495aQTte72ZC3vD71a3LbykZK44RDBpCzSn
YbziMnaDtgBOLZuldNIh9HkPeLiyA2IXB3DO2Dxr72knE42SndrSMWnj0Le45kcLYYFNe3zd0OPl
3mjVuhFbra++iSEWbq0lfNQLgb0qWxvL4yIOmmXmmFBs0wBCeD7XvmBsANFY+Udlw5xgy2aqexvX
IQNKwQQ5gHI9oy0aA5niZTsxdPusIvTklcBrEsMJnJxaplj2a4VRmCUsy6Bz0KrstPUHUpo7wYfU
b0MvFDJ7owBm5rpOZo3E+kng3nRo9CpA3nkzSaF8Nh46cspLZrtLWLGuAIRIp9wSOTbGFs4uNhWU
jdu8WdAxWKlH+1LwUrFofoDXBemeGmPZRcKnzkIa002w/UI7mgrYy1rtvMc/M7gsjOAyp1d8gwaC
4SH3bw/n7sjnc1vUJ7qrj845Ze/o7b3Hib9NZ60Fp5G3baPazwLTRwk5OULUp+HQDzttSc//ywRB
/SN6/o93bJgw/OMduzy0Zys2RbtKNizVNHYUGB5mGRf3vn/tmy9JdUCNcDu4Hp0GSvH1aI8+sxnw
M+Y5k+C+e7BTYmPThkxFg8see06xDh8f+uaJfOiDPZ412h4tNcgm2j7bPs9aRLvwW0yV/mMiMXwr
MhYliqqqBG0p0jCf+sd1aJrRSD3stBXeOkwFawpa7Yv9/jarKherrK5h69fug3kWfAfhrTIikGf9
DX4TPfqbdNK+8cPCyPaZh4bsUSTcb3PzTX15JI3siPNoVh0uo6qbLbpVh5Di6nXsVew0FLFaMjUl
Bw7US2Gub10XEqBU4eUbFFJMQrv5pbdr9hBy39idOjdmJ4H3ZNrl0QFnuyDlQGcY3c/GIbvDEbFH
GYNPoFL/enVLFn7CDkpEJo6y0adYVwrj/EsMNcxqpSDbJn4G6tjbwiKl84sXII/D6AAyJabNvNRE
1G235Yz+JKSYG7ef3CH/5d1m/+nLXfEkvfHY9yWsKv4sHMkTHcqSd24ANaqNEcD7Hf4ijVyDEQd4
GujfjPf25vXp+pJ5Kd6gF6dtUIP75q4n7Cee6L0NZcEATn2NTWy7db8/TgaT8HoGpRZrezVdZ6Nx
s2avNIKihV38y/qpDK/uP4Zj/30lZFGWdFVRxP8mm/3jlUBV14vV7XVfvbyLm294WNPrnhir+XFY
G0/NlleasFJoqdf9fT+6WscAY1ZgTViFdtf65Thdv+4OWPRMPDx0lPMuY5sIWgMxB2bAF13Qmif+
35f9P582+bV4VJG5pijDdPkfp11Ucikk6e2+go9oxVrU3nD67ID5t1NmMHKQVFa3a1/z2xQXk2SN
TT/1jpF8MPvVmXHkhCYDEhu28nnfQVdV3pL37BJCHFrTQcQfQMby51N0m8d3jQWpU8HFKcP87e9X
If5pLCfzqyNFH0mYbf28DD0XR00hPu4rNo2w9ATgzQKkGiwF9s73bVx+mvNi1Xwlb49NsVLcy1ic
dFNplznNynhafTigLv4OeBqRBCj97SvfPxdKqFAX5278lXkbcN58zQxA3N80ewCyUzYB29zifn5S
3XgMzQtrLsauDllrmESzzqJE7qLXgg7n4TYeX8jh/kXZUE9HG+FmUfRCVhnK4fD+TkF0ARTqaE35
npQ9XDhMmqBgo+fCnGAg5HArv6TzL3dO/tNSJo40UzTIPFfZ+P/3BdBqWT3qFXfu5WHR7xinm8VY
RUWch2gF5dcSZAoa89GqdrR+IbgZn6TF5utCIUGtGGWe4vYB2nBmWfRLj1B/o/0Zau8yBDmxmTXM
6w9GNpACFLfaFU873d0nZgQ9PXqd7wLzgNaHE5y9Pd1yiBx/UP9T1K0E9uJAx/3fNhbM5tbqJLnY
52xTH73YVfBroPlYxJ+5W87a1ww4xe3dy+S2IWTckqfAOt7Toxdx6pvdeqO3ZJV+jocWswOexYlt
fmO7baFxB9WcRYbq/Qoj5+JAma8O2BTT5sxl4A3QUesJoyZM6EpAcGIb4EsFHPr7o5AH0sLPFeSf
T+LHaFk19OQip8xtwRyfenQ9ztFYM1unSJwc5SihAz3Lr1WWHRhA5G0oci059YS5umzE6VFy76uL
d2moJ5+MMvpdM8Lk46M9MgpG9eb8/Wx/0iL+s97982x/DOUvj07qL319X42eIXBJNprgNSISJ5pF
rzIwT0yGinz1lE/l0F+2+i/rrfSH9dYc1ll5ZKqQQH4m0Cp1XpkmqRErCLjq0IXroYll9OM+TRrc
YaDBiqRs1ikwcjdPmX4Z8tVN6lMrTC8ZDqGPp6fedom5IPSM6VA9L44X9+/36AczZ7hFkJQ4yyHQ
Ulf/kyX4j7U17+95loyIlDTYf6+PMXIAVc/CK852eeM9wOf/fjzxD+XV/xzwRypvrIrmIyGNb4XM
2sTnTHmx6T4/cg6v4ciuo4PpE1sVftlE/nid+kgmwV1UJEP58eJeYZrHhaqUK1xk6YCXt0LGDWcm
svU2peYK0v6X6/zjAQ1lBAtjZGqy+KP8wuDq3jwSrVwNXrCQcMjVwaC0CVPSl45xbEnkGTAbvb7M
0KT9HBTiGISjDr4CAl3eVEy+taqc/HJWf7r7qmjAjhIVg73ox1n1t7gn8OJRrtL6ZAj4lIhX3BbK
sXI8wYE6StcZu5enK+ovt3/4uT/WDfOfxx3u1j9esxZJe5EVbbl6YCRTdAAf/XR44c0nOVTPX9hm
/zHu/N+jGaRgqJKskhOojJQf1KtUjEVFEI1q1VOL4xsvuCzDWCnoBnIz4J/HV/o44NWS5udHGQhI
vYSob2b5y+2/cCgRyIiUxegoCyspf8OH75eHMLxrfzu9H9uZmKdyWirxdZUA62JDho+GblVN6x6N
h1fzqWdJHXTX5/sFS2qGCC31QN8QHFF8y/Vz+svZ6MMX9/N0NAUaEYuUpEn6j3dCIztIM3S1XLEn
oi3y4/eBtRpgFLfJN6qXf8qTIaockdaylqzuO92p6zuQrrxoxgNrv4va6HUARcejD/C1+YbMfD+o
n5hiR7iwyVbQWZ+5DfHFw1rAOWfze5CgmEQXiMm11dvgp9RBWGTZcCasg+iTFOonHi4svoJh+Rxv
GYidBbFjgXY4hrpXh9Peu4Ktbhg+w95wsVSLKl8M4F69VWMyu5eyg1n/WHbKUIIRZ9HMAopdQnPJ
2GZ8c6RNHcW+ClaUzbDMCloHGceEGnDSeZSPvgaXxAXe1c4XRrp0qnNMjlz4Ao59SheqL0zv3+Wp
dbQ1SV2paY1L+zqtv0YRcFHFIwvoz/3LfOiPNb/6fq2boPQfW3DM93LbBrX394f452doaJquSyor
nPhjVS1i/CNake86Ypo6zZ1raK4jZkkTYzxy0bRPjJ0EjBRDS2im2Rp6rCUEHWQA0yJf1H55zezq
FePQP4VykI4x9HEVh3AzS5kDgVo0b1FqHx6WHy8euywAJ8DsZVwxRO5PzaKdN+Ht0IbNAlD86z7V
mY1mvhiqCzO4I7D4+8X+e2U1RL5ucSTrePeKox9rCcr3BoECCcDsqi/kcyxlmvlwimOYQ5T5beP4
wybO4UgwY3Ok9DTEH4tJ0RZ02EcOh+Rv8GjfxSM/KbfHy6478ky7xE6okjsFr2IMc6UepBcI9P4U
/Hr0XvYn+fEOzBgLvd0NjPDXHTvqYvbLLfn3+mqIOtXXiNsx1Bo/7kkimnWCdVu5Mi0F2ZXV+PUa
kzsPglmJ9417VJZrxjZuRanB0MN9MNYRnW7GuOmUO+kyBqLqVQwF5VM1xCgm80egLBAvukcLRNRq
ndyw8erFZL+ZgFAzh87HNZVz7CHIOq4Ep94KCygMKCXwflpLEV0UkI3mqLYChGQNbA4jiN9yIPTU
SegsBhhUip7AatkY28g1viPp1fn8+43h8v+w2oq6plLp8MJAP/6x2j7SS9UqyrNc3dz2W/MNH3I8
+mJn+AZuLgQKD9XvuN7UqXUN508toqUdS2ODMTiTJA8jytlL94cXOuvHhOfZjKHkxcPBBdbp9mrI
zR7oZogXYKipOIRcIFYwmXoiX66gCCZGmG+hZ2NZxDCXengmeQAH2SpxQSkECGdOHkJN803G7o3L
v7nS6haYnwoZBkGJz1MkZg64K7yPZEt/qofyAQeQfUL8od/scR3kKo5uGwle4yrjZIEmloHjyCb1
w305/OMpPtieQy/81tpHDmL4c4k4osQXPptA3TQBcR6Vm4TkM8Dlw3Bo8pi8Jn149TaYaeWFg1Ur
CGckhPhxQt3EfphPvPzqgmE+KG1rSHxnLAZZSuhRuSqJueDRZsweNEFF8Fs44sYnn8zCnIR/u08I
xX1rT29v3RhXDgtvQ+bhPolgPky9g/HsGZdl0weJ6HvxYAZgrgGF4UxqIFzadXgNGVDPOwal1zfU
rG85ym3oxoaffSrj7jUdLRXsvvCKdFFSjjitNBQlkMbohXPlesDFKX32hDSSSzs23OVlHTs3VmUh
oIcFv3y8ZaLDlDs8fnEVEUJeW+AEtCWRQbZ+yPyUqWkSfiILcpIlHBWkRFPpPIpAOwtYV05zptoj
wp7/2TBRSDn3iTwD/7tCrrluEX4yFrgyvR6Oyx2B0hLhpMtp1XxceYCrCyNGhvK2GJoOipj1YKtM
fsj64qE2w01l+ljhOORe5kzK2z0o/or5Wg8wmyxTmJI4BsPEwEIZrP46vU45w4tHDLkNLDWXh9O6
rLE65QhuwxwACsPAtoBcCeRrtawNALscn+m5b0zVBTV6WFls8WzTuPFC8Smx5Sv/w+FBfm9THXy3
zJc7NrzOLuH5J+HjDROGsUzrDc8sZLa7wIYPgCCC/kBzjvufjT6it0nom1bTR1B/5pcED6rpwyi2
cCyBH2DJ2EKEULLiFUfJbRO+7oxmGjoKS1zAiGJjH7lZSK4Pf9LE/4arvM2F8FMG7gZz594iNoOH
cr7ZZ57robWlJQ9zokzLSbLp2BtF5xWWzgggHmeQeAyNOUb+lkggLnWUk4x1lYl7lJL5q/mGEWx1
s8GvIXHgQNod6BJrI1Jb54F9MgP0bKNGDNiZRtoCfNFiKbLFQokcGE8utlGUKGBTM7L6XMVONoqd
uoKLFQ4/Cqk7jf+DH72pbLhYFCzKYvgthHGW4jAkJrejA58g0QJSauUnTOJeNq2+9WHO0CkhqbBg
auBDi/XUE+8Q5VAT3lHI+bxJ1ybL/1200HZvENv4D+e4BM+YQnLlTDAc3N6ouaQOSYn1ocFMSbgd
X4rlQ+gHiljXMTRRGQvz5O71RkAIEPLuL/NQAXzbFS8v5CrwwMxvxgyajNngSgZ75wFDKfGhagF0
8ekMr1gOreBJhDH+gEwA1EPGgnRcoolO7fv8zgR2TKZ2XfEBvlh4kpsjSCC1FjKYT27l5Gm3/GVY
FtYNVjfeDkPdmFCixIMRhLkzRMdnysxqyxfD7xvsPvCy+QNQ1ZpJEhxYXE4vW2a0229xkJ4UTr5M
PXzi/HigfqGxGRlnEU7wA04VwcMUjlMk01SiL3srD9w/DTW54azIVneSObAST4/0wDd43BayznqG
sfWum+CA4Mr2aJNEDARsVGI2x4HTqmwEfNuyh4lAEZI5w7KPPWhIAK3QSdZfuN07HRNtG2VOwUtg
cCmJK2xue6oOhjIsloP07L2Dq3IHM4DqBQHClfznWIRRNqab9YpzddZDHgljeTMsSTM1PoVy/0TG
hg5Kn2IgO1xPshqMt3aVhy7jvVy2XTY9fhJIp/qQ5/Hc8fBUcNrwQFaUNVrQxzrijOnvVHobqnZE
pE7GWgTVoATC9/IpA8gjJBv2NL7PdvC4RW//JnW8K4hC50OBdH8F5DS+rPaUfYJq8lcX+eG+aeCB
UpeUm+GD1AN5X/AJGHN94FZ6x7ecVLmNuLt8Kp78zWz6hjAccYA8JKVAQOkxk20IFiEjOVYc8YnU
EiOMiAZTXSkYvrCclqGKbI0+ojHCiy/gajPPz52IgYVZHZ7J7ZxdZ0NHqsQ+XtQ9I9/2pOghzlZc
JamMVPQJ12g6KSzFTzZ4UR2IJ1h6I02+RbgrXTBafzm3vXafCcgFIoBSM4tgIF7mDqs3XD6GyqNA
UbbHl5fVM1HCC+A+vUyaA7qEg+lqE/Y2l7mACx8m0oJqUTn3rxGsKaYjU+ove1hedSffwujUO1is
0v7q3+bsBv6ImdwBu3ysHrzLp+hiaAiVSvJKVwkUZB+wrYbF3wLYXBHnYoOAuPG3wH7l3vaxB/8C
CysWfSzTj84rHZpk9xlQwbmlry/Y0WD7Ae3ThrFVR8+jY2IYRCT98F/4ikhkU8JVZNkrLeeWTI43
KVTeQIlVH986ES8tSwsxRoYWhmeuC3MlSN5NZNxHN/cvBiMx45c53p+6BEPS6WtVTZOlfwFbd4wK
UlUrViUSjbRdVfRjF1b/O+JvfYo09xewUfo3tIIBO8AKAD8hG/9qS1q5PvJ53crVlde62GnpFJuS
cX1HEQq3PDeXxyEnEMy9RxWtZ4A9V+LIuC/d4BR4DS+Q/eWe2gSG8OvYBr8Uwv/GIjk9TdSNkTxS
NORB/4vAKHHVjNJ7BhZp+C+FsAzJQ07rtMJ3kWQLEeE9bU3HJ5YqCER+gTy0ocj+gTEA3puqro0Q
5ZnmDyTWwGDREDO5gOgK8/NiDEb70SWRpzyWY3khwbzfJbykMXkL9dWkTCA3GBH8Y5rcSQxQSBAz
qa3BIWK1cnO8MG48QX4tvLYsmjK5kiPDqWBeGCN18ryRWZDMCm1biOtrvzNgNRSjNihTCZOTyHzC
GxSlsFHdl6aFwt1JsMaP69x79KTllRjY28/0gG3GJH6Axt0i7aIub8aszs/anUGkeA+uo5FfcR0V
pMwMu4sUMWtkMGypC1ALZCB/f3zSnx4f7p0jWntzxFv9o4tBlFuWeSkVqzglzPSC81F0a98VeZ81
7NACkVZwYZghaWM9lVaDAxG1YEWnQebTkEaYjkeanzRnDTEUjJ+/n91/euCfj/efZ/cDXb29BDmR
Tc6uZu7/kp262BLdisXOnUJUkWd6tU9zEGUmazzC5nX+5fj/HhAZoilquqqiehsRdPe/L/coO97R
d9/42Emugu9FukQW7zpS4YhszgfUqtsPH78Gba479wzgQQ9gGuII9Pcz+eOJAPqOUH6iwVN+YGkJ
WNqxl/JiJR07eBo3G5uR4a5X6i+3/LcD/ficn1hJZLd7VaxY2pp0PFiTZsX5mZe/XJDyIySJttmQ
cH+RZCAXNI7SD2Spe9zEW6vH+apHm/HCrcUdkTcpepfj6h5vefvSmuxaongGpampBCVk8quL3p2g
HQtss1f9x74Uotdoi9i2grPdT0xUOeho8lsga1NRj1rhrIu3Na4IiYThUb97wNBBpUFYLH76918u
yfjDvZPYGiQDqEQie+nH21rXr6NxEWXy72geKZlkkQrBkl7BHV7v+nKKz0y0tXe8eJ6o3yGzw4rG
eAjns44wkunxS7raMZYnsYM2W6qJmkQQ9ZzBcyDRAvPeL/qjvJ9k1BD9RFwWbOFoSlqyRnFtgLU2
+v+EnVlzstrWtn+RVdLLKX1vbxJPqCRPggrYAKL467+L7K/qzTKpeLDW2vtpIsJkzjHucTcO2bcf
JA3BPw8yt6KWNPCluhl5tF9pn8PWbVcylQoM7wEMBwH+iHOybq6Iywk0mv7TLvTrdNfvLGogme0E
lg+qyT5wb4EHD8f638ta+LEK5CHYFzpm0oRxvL1f18OciKirUmYzeQ+rWHKHtBq7c1IJr7O9FNRt
0pB5eB49kBP/eFB3n3q3yAk/2g9yTEtnzSA4Dhif2Nyb/NFs4rdP4VjidOSlFZgY/Hfz2G/LVGwb
vpt0xhL5xtFzgmuClYTw4BQUfmzifJ9vn/RVQnybgojcwOpCQsHseEtqsmAPQzDBmSQQfoUZ1zFB
F1x1tO+Ml+WnB0/wBwwmDxXMh4mGFPjPcHR3L7dS0eBbUBDNns0GbaCjIMSN5ijzRiOdOYUZNeVu
j9AQtw6YzRVpsDf7fHwwmvl5Utxdxt3Nviratao223R6aLd2eyZz+rWkx2rt8wAgtXnTIVZR1LfZ
J7ZIDxeUKN3XIf/9eP3uoChu8u5cXbgL1ZECdb8F4CsLwRlsWrPtG9jTc7Vd7LAHVJTax4h7xKu5
P7pZcZ4cuyXu392IfJ/lAUlDI6y1Tgiyk/33k/pZKynwtsShqIxI24EtckdyHF1qNT9ui8tyu5Le
O3vrtRFkVLzBQFEQFYHttxHkfbs0BasJj+FwAn0Wjk4LeqFGGQ3F0VZAEnr1yIAZShso7mihT8nm
IGx0nDFe6ZmQtZP7VSyGJHu+HfiMvSsg8aDHlBPKpW6q/9P8v7/ZTyj27pv178e39V9WWGlUdX5Z
yvEZ2ElDOhbfxqq5n5N29tzNZHc4lcZy3L5cjPa9ByqFseQPgGm2cQtvFVKk9TbsmRz+xRX91svj
wQo7eQFP0MwWbYIkIsmSwm5S2SB+THeIa7Srr/9/NW3FPXswy30MMJybPUqQ247F8c7rvMFCdgYr
bZbOdaSG5VOO89RCmaizv2+A8EW6+0+hdHcH+vX57Q400u6sa5fNZamNe8wSz/ntCvP4uH0XwZSi
0Vqbt5HyLo3T5cG+TULVlpMK8cvZdCwSce3K0sZdgMjYwYEyAnXLX8uVMC6NUI57TqzgXFaSs41l
XwfkzRMklZApkQXovaZdnkhJ5uuzJpAShblXxyRrGynmKCliQsJDKZGS3ZOSiAucTuZ4QAFW6y/Z
XHBH/zK3m9ymVYEOZR9vneFYBpbAiDk+BiiIImkqj8E3wn2ox0UoBbTugTbVXdUZJd1sNOtCMNBY
tYUHa0r78Ubf3dG7wji7DvZFVu4uy84Nq3dlnK2KyAH3iI8RiLHBXTm7R49QKHeEGAQ7c1dLtkt8
bXJ3OFatoS8kyjqLRZYL8jF36C9ohRkoZpPK24e1s/dGESnNTjcpksFSnoMMQLWdwhzrW3+orVBy
F8AB6mwQ3cZinH0KCD6uLzemo3+vHrHfon8uHk2QOIc1TfgaAn5bPIV42nM0ZyB19na1XV3fUxfq
XpQuJPfq3Tz5H1/G7aLKuSFk1YMgsw49P88CmXG1BxXBz520v++SPGSfEvuD5a7S7XJ1B9F91C5v
422iOZJHSpINeTOsbGWGi02iRkos2Mho7GFynXCbruPm5e87Iv16R75dxN2hJm9T+SykWru8Pg/m
5Wfqkix0Gx/fj5E2LlcAm0GeaO/Qs9yJwjj3Ot0AxY5HY4TEEyHRp4P1YFpH+1gx20B+HkYMsx+R
1mXhBzBwd6fujryyzs4HolYuy+ZroFTHjbWLj/5gpiUg3FHnqq71fHV4WSNaXkuzS3fP/CWPlaR0
mc861nCmxqqpxLhXBZoDRc2Vp2qwm99m2/jGwJYUWVeOh+vREicN2OZLJjAMtfVkM1dm6MnncizM
cX+IShutTIS56/QQF9HJy5OrpXjqBDPMYBscXJmTQUM5EurTjUPYHT+iCUmVdKoELquZxTKYMo4B
y3IMKonKELONaFyFooWxXcSIwd2tjiti1oJdojoXv8OouPTSYMRlo3sGAr9AL8AwfdyEWXAMZT/z
i0SHYK46m1kZsW84uCMAO5IkYEHlf8GBLGoW+BTAv75Oswgmva2Ht3A06fjc4eQy4ciLjmz72ZRW
fio6Zz/3Zerl0RhJ8gxiJECiPEkjhvqTc1zMb2+E3gmImJtQS4SpgtqidBhtLcBLrcoTX6TpJQIA
TQZx52lBAeQQiePhc80WcH7OkFrlfmmxm/FtOYHg6qI9nSoTBouMQbP5MLyEu+jKbCnwrtD+dgE+
fQuRdzCbi2wScrJli9LmiAS8c8Cu3k2R1I3VRJw1z83zKNb8ahklWz/1OkdmrsDRFG/Rl/ctwDnK
LA6H+NTPiZJBJEzEKUf3+PakQK4gu9A0V7cJR9vbLh6ENbcN+QJzlvgapgF2gD5jnrk+0cYjV5wW
duuC6J3flJfB4vAGYxBfEfPqtU+VN5zkfjdWptxJ/4RoFtd1n4FjIMcpR3bzXEQyIGVwCZG9mGpC
IJpJg+L3SoRegIX9i0NalrVzKk83J7WFXEkGRFZsqBN5fyZw0y+hmkDV7pVryoTKI97HoKbeFtb9
RFr8vVV8EbzuNk9dw4lTkIcw3gjevTt5M+lUDG7n87Izy6TCnadGk487qbGHbNsXDbtxazXwJa6o
OY/OzUtZu4VBnKXspKEYstQ5I1Bquv3IhcEdCgidHxAwQwjqxR6RamF+PqJsfyEXPy5bUaCRDWm8
ADL/e9ldV+QHMkHOywq9y8VuJhWk1dtz+Vr54/725q5uCpy2ZK5/HsjSMplBs0J2jBwbV7IRTxp/
38ivdujHFamjkajr4i9Uk/qqinnXVuclrpKELhhZWE+hwM56Nqti3qB92nh1RuExuCb1/O8P/61+
0rX/+/D7Duq8UQ9XzKPPy37oCKgbnGfq65CVxejc1BuEobn5VPsy5TmWf7yNtMWnnomACKWId1AW
HrSoX/jHj9uhiaIKvRN8ZHRX0Z3EzaFsDlwRVIut3QtEmJdRdlkU4ejdNPN1H7RLaEGZZSkRA2JG
FZZsPhOuwC+ewv0jPtdPIJrjWNNo8zTg6CHElf8uGbkROG7k/XnJINZv/c3zYY1HzmbcvN2eDut6
TbItFlVQyYnQjYdPuyVbFfsyvzUVIoQe4Tm+LHeY7JdT/I2sG7stIiRrP8ZyM51gg9+a2YKkH6IM
rSw1soXgynxPd0AFiTQp3ZtKUoXVU68YbVzGavayny0c3dKySePjD6NUjbO5MtnEg5cOZw4m7S8y
YMjFOLqo20w8k52M4cCqWGZMpt/wErDLsYjI4olRg1EYyc6+MNwdeF/HPCSU+mjt1qn592pTf6kt
gaoFRDQyOBio63/vZKtcdBrApqHgynNPPpp7yTx9bhk/jWBjWAwWpMxNO/uce9hl9f6pFNse/Pvd
c7pqMeMNSpfZcERwE5NipnvZR7bU7BuBMwzRmsoYzsvn3SplDodgSHw+fmrToUM+UixhxYNYxCEb
SW0Zmsj8sRK7ErSa3mXcfpBm/Kjt/AHxsGy+f9m7hTyQbulh0JybJZpA4gHeN9EAEzXpDG1vP6mZ
RvuSA1dsmSODz8JRUOAGNdMIMYC5i1EOgdjku8VXBmNrbamjKFrdXAU8wziutCnTRlxPgOllRKbM
0SZHMumQmWMIHItknRr1U/k0XFMl9oloXvuuexXDrgeHgPAD6rn7jnfNAqGsXUUed0MpdrVKG5R4
3oYYErwweIM5cA4RYz8Jk7+XkfQDevn6VFmFlCoJSD/uQAdxc85PJ407i3O0BxRo3sJySXqdtV3K
1kevZh++fCj22XklCdMbJbwWDmckM9ONW4Y1k8czRJpTOHzAGlP6neB+79I1QYEpq5EyKPe361tD
sauFow4HtVm2UI9OJpVftr561ZMMCwBXrDyo3Z0zSASeaaIuzswN0aJkAeivDM1j0r2n3sBcCI6A
IKXxhv8QuPaKEgfhgQPVy8U2KMotfaK8HA6Bdo5HeYzrHdwo9Cigl53F8ybKuXyAs33xe//6Xnc7
4LnJwJluPGamN8ScacRRnw1tfHrlFV2LK2FxXu/H2Vp9UfaeQkQJFOGjUb/U78OxDrzp11bnDJGB
M1GekXKFu4V1+7xE7RS3jCeG6WxLljxj0v33QtF+XSjfnsddOyNeIF6fbifKa+MYnVa4JOA17KOh
j9u3w3I/xmPp4u4njJquUR7CV4FKophnPFSTq6GESpitU2sfClPcffBOakycHN6LVeYLs+5iDIbm
3uslPqLFfDhQ2fZzpzTJOqKYR+Y+P6PBONLI7tw0qd9uLz0ribHCx3VAFi98m4Ndfio9wSntLLy1
s+bB9/+ltKCfBDSBNq/KjBzu9tubMBqqubZpltlnBsM0RVMINXVMDFF4Rmiu9+ODNiCm4qWZHmPd
Uh/sgfLPPZALAN/GuVIcwpC/ewDVfltsi5xcQZS/46MlJih+jfEpoGM6ELBL8IeRRu+qtRujCOJg
q1F3T5B9G2fvAKcSRk+PWc21BbYgFqwqt3A39nlScpr9vVSUn00lR7sq6YxmOOjl+4mXdNJTsSJA
gqNJGV+dIc0VojL2NJnDtd/YnA9GBcYH4Jp1fcs/dJPuxcLxqDZslGJ6SBtlQikCMRtAw8EpOOhC
BXwRjwu+S83kg4BfiI43zMQf7Dtfs+b/vp8y2IHOtE6SMAq9nyndhN31lg7Selnbfd0meLk3hE6H
hXNlnqBzYYHS2adACLdrDVF2WJ4MtiSSt6epn/5TXwgyjoa+5GqurrGayTDxKB/qN+xTEJFOIDNc
wr5muPhITqku/r73o5/b5n8u/8e9HzRyVu24943TOmCyNt3UGaIer+WzxFIoTOw+BOewhamoOWjx
iHSlxOIAtQrneYjStPSq+QYPITA0V16kVm4TOwOT6UP7MuWRo0tfuCJaNDksjPP0wHuNn5hDDUGZ
oEEtG+1sdzgZrMT5yerJ63uo60y1n4YjJ5v3dS6BFeMtcS14++FgofkP9thfGhNuAuNAxDxfM+m7
cuGSXkdIOsR6eQl4Lyy0cRDMIJNBmoRTa+0m27Bc9zwsGP72CXyATETz7GMkFpBGllyT4/Lf38/l
Swb4Y1l9u6S7030ob9q91Co12yc7lskk4a3pBQl288IxakMPa51uxipzSSDGxMpZpdPyFcqO2Xpp
VLxtI9k6WegMpATvxZyFvxCm3fMBGCMdZ5OelpM7eKeefNj9MYp6F77B4dGN7eGgn99Ch8wvItzm
3/89lNt6O6jO57b/FqIpYN9yMugaaN9vPnQ3d8tGxOELrc/NbHhpCF6f9gkTV1OwGxe2kTaBUgGg
e3Q/4ebV4SY+hPWji/z1FZD/7yLvnr7e7HXxeuUiLzjzDIyFBt9Rf6r8xqcm3KJVZYzGwHephB83
86kXN0blSzc/YN6EzKl3kCoN2LM4XFoXuLfD2d9L4deTRNSGfb8/hPuj3lU2aaO1xVGqakouXj2z
inZmKELlO1nvuP/CC5QgwsJtAjD5+5NxmP7t+X376LviY7O/yZdiy60BxDsY1xYjiNHqumgo44FX
xpjf4tWUwkNTe1Y1rHKXXjbAL8qmh3zF99vQ3zZneofW45diIeqWW3uSjml2U3ePhY53RT08Wm1w
e82JtINIakveiZVwtDGjtXZWOUUgXQbM14zB2sXmGvNeBB3ppJjv56ePq9ECGcwGhognkoDINccX
ERk1UOB4WxjSnEjnJ3hZS+ZelMWd0dtgpDhs9jxaggfcPTzx/qlD1g4q6xSezfjmMOmGFou/1KSw
KESwiRJR2jZj+NwRzivvNXzD+ArfW4vgGiGrP8B/Jj/GQHBoVJSMA9jXe3/9dvUXA3s7hT4+251s
snzw9XXEYJtU2PwWFCyq1efMnWGrbu08PC11MohvaBYk7wZGgqGBc7OGwdU6BG0/lu9WWH75Mkzf
HLyVUHYf0ua8g4L8dI5LG24sEhhogNE/QM0ZxthwiuHpLXtTeLhqRgNPmLELBmK6daRXfhbNai5B
cWVHzk1k2vZadiEN2+urVVjoYouIaOGlYgHZks+Qvpw++sgWcIjlAUAJSh4Dmf2TbLBJL7HU3QbX
JyiOBs6fQWkNCuMljyv8QHT8bzfWBFLoe4+9EugLrABTAdkTJtKzFzzUKbefilDmb1jVB5k/4TAs
cRjUMGQNhj74Q7Kxya6hnoUd/LYNMvsjOgZFgOPaB1Mdc7l1yMYN9AB1GZ5OmaEFrau9YqHHm0lw
qAO/0a/YWiA2r/vdu4sgGsxbiA6vOwC8zVoML/ORB8i55oPtAw5LhG1l/uFZNyEkzYZYbk0olmG9
0wYud0sijQ2bVBO+Cs5FPN2LNT84rz3v8Z3tzKWLNpIcEmVAEg+dUubqiW4+AchOuRY+MjUk2Fn9
Rye42HqpdwtV6/BM2KtfAbEEmb8DqqbcgWtnAypD2QRdIJQFiZax+2wBKs6WBMJw8smZhlkPHTCe
Juzldjc+cdOp7lQgiNr/nJ+ioDC9E8Of4WKUGrflLsjGmg+y/b5f0cSPU3z8XkbwGhsUq+7N3nka
vG0cmg1cqx2mqIdQYE2lkNfhlPkikiiKbveE7xaZZcBkV2Lvidd4XwUYd5pnHKSfGdD6irv/HBkv
mfmSu25l7z/V3MHkFSH4bZ07/7DGsnc743naTNu4mcIHLuJ83isXwLu8bsYrYGm8nbuXCtNnU7RR
Ashek/USNa7rdYjLGV5+eLig0EhhpqPr6J3l5Kn0riqssDW8eN5N3Eus8xtMXu4G5mE8Gk7z587P
LfJvAHlXaVyvjovNJPxXOiTwevkRVQOqIDcdGfgE8rP7HzyiJlYD6CG9bWdHdYQJEaT2BKo8f/w8
Bssx+rOueB8Y8Mj31960tHAVv+g9/x5sz78eXN9257sKX5GujN2zpgYGJt/XStlMVvr88kniDOHB
gF575xrWy3TSr8RZbxaIht/RcTQMsdN1jyHOzQ6DQl7/wnjaMoQ/2iQ3HzCyHToEVxmfCvFEyIas
KX6LziBoAcrQ5nuwhqe4bk2rZcmBd3W8RxO5n2p3hYrs21e7mzNpQrnZb2vOPKqwlSQSF2rRFdqg
ka/5osJzTWcP+/t2fnVkP4oVTcOSYajAbRHubmcFz1ffKbt6ie/5tABJb1p8FdzT9DAlZnVaupOX
J7znTlgSOE84l0W3K45X3YINZ88utczfmzUeVt6jC/vicP11YXc3Y18o6UU/5H0V1WKIiZVJoIPN
5Rk+Df0mUGPzGZwmJweHbTof/HczA8eHVXB7gMdqfb32x5XcQ9a7fHuWTgdukYSg9sJpOs5XyvPV
b8eYY/edZVDGmkO56rwxSkba0ZJVuhAxewpv3gfJKeT9RKAxI8tl9HBwzPLfYVEkjMv+cWRQPmCQ
PbOGRoIdaG1dbTj54c7uHQcvkERa64hAgjJjb9bIch/B37CkHny9O7ZKUd+OAyLD+lWXJxx8yDt6
S0rp3Dd2z/UKT/zhpz6WnglrYsp5e24jajKUS5wwxootkJn87W1ACZ4tB0S9LrsXjlsikReSfzHX
cAmHE6RGVr+1zPdPG0DGxmqhzY38k9V4jWZQ9pidw1nWoR7mgOGIEWEf9E353lVxTlON12HISL9X
LIg4cGQ43Y6M1yuDKBjqu2DkHVEgXjx2PHNkDzwFfRJiJ08zMs5FpxfN6fTHWP847Ezn8Gw8eIt+
4j4Qw0RSMxhtMJ66XyLCIb3kO5VNKV1TgKnM2sIjozr6OVzN9kxriRp8E23wGyuzEXIglcYqloPi
iDCutW69z53RMfSnPZmMZhp+gMjuvL+v8hc0nKuUQGW+7Axk5a6mHhS5dhJVXqka+uPGhN4pspsL
1pYi6jjNXpt3ciYA2pD6SOBjrkxPAFn54zTNbIHxGDSMndOEaDUqtlOQkhcszGq6xvHTe1kQgWDs
ViIDA879aYr9oU+IeseY/hogG8Bfv5eSehkGjAw5cTMjV95/nOMx/A0CwrNDgupIc6vfP4tMUevi
qG375p7gjMWNSVJjs4XwGp1XjY/KN0CqacRO6hLqDjiOrnBoZyHebXSaVGdYBaObv7xCHk1JcTI6
KShnN8wyHf2Z6vAZs6L+STp7q/EBTof9XTK3fvcsPhevTWdEo3HNh9Izy7BG97MhNoiFgTc5Cz2d
t0jkb31wwcjZTqpV9u+62uIziT2xccE8FwxgefukjDtB/dp4pr3chS3u1m/Nx3U5XIDqPACiBPX3
GyZruJwM4Qrrdzttql3O8qHUqiVpkjjrxMxxjB36zPRlY6a0LLvJcUFbiCmrhHvPJUaVH0phPzs/
xHQ7/oZhdj/a5FXDFkBHxKlYfTGBSTCKVJYR+tbCTYlxVqiV2n7suZmkZuUWKGUH48w7u9v4aMvG
G+2diz1Aki6yOIulGRogSwtK4pAFb2dh881smwhoBEVHRvup0YQpewi+yihu9gF+4XYZb6eCN5ht
3Rs//sTglxj0KXpNuASNixGYrQWnCEkUgHeLnotah8pr6LUuemj7AMxXM/rGeJnqlvQKW0P/RQ/F
8BuHPAayu1hDqcsGIicD6x1DMLt0yER40J3/gn9jesFsFksHuDnyl5jgG64vprvirIgcOTtf905f
wGSvt0Qqz2B2YLxR1PQt4blPcWZx4O4nBbtX6kM2kQsgIUnxkeRiUMSvXACMN96yC4UXPUJNufh7
V8G48ZcD5PvF3kEJubpRR0XBtiLMFaP7LCYaNowdieEjfzcmreBFi1AG0/uVsfT2TFgMgF4sRSwj
oqwLHvqNkSoh82aoU6lVPrme0WZyjTYg1HbpSQ47uKUY//Buo1WkCBrwTwnxpo8IFxb6EypNF12k
iWcyUUG4zkmY+SE8MzXWQW/mpzqCHTHoANAwSTBDeGXlbvWG2H1xhXl582ZnBLQXD0dpgKIZDr2M
dLDSC5jeoXKxOppYh4Pln06RT3LgEqP7c7h8goS2R3L/huJSKml2riahVbSIe2O+M3HUoM2RzHrS
AZ7J5GproDwZeQJblx3SrRKkYuY1QJw4nakWLRLfd1x7RSw7pcVslN5mhD9oYT5noYY+sB+3du5n
JM57Yd8pwtabE+9sFlG/H/2jxQ8rJql0LZ/Qe2qcg/mfDGgGUf709zP/hbb13/V5B9TdpGt3VEas
z3KFQXRCFkJUJ4I3Bqr2DzPgONpabiHZ5NuJjkvHAOfgviWtATqTwpsW/vTcGkO2CYwmHx3G/Yff
12s4BClSr1MSMNTg97+9PG06PG7PSlrRIVw++z7NyEPt+bYg8CfOgr5aIw7IPCen4Go8aRBqm+CM
QPDESx3JUb3ACBcm9bTHzo8PNlvpt0IBdRkCE4Z1I+X+CB7lSptumlG1xFN4a2jvB+xO2VtdIcGH
fXXFtwNP8qA0c2xMsMFlbyMhxIYFYvazRLq6gGQP2FHb8c79+5n+woPojXb+79LuYK/dNZW2ZMBx
DMRDPEb6hcqdWubLkT98aYJilcLJoontXfgRnB+otwqXaHdU94cQi/4He+CXvu/HY/x2PXedya3e
77p8w606f2LnMFXXkD99zoGX3WLTGvqcAOunTSS8F4utp6BRPxASVRMjxXA/BnR3M5fS3L0F4AUO
+XGM1WAvuTJ+xJWJX8KEBCr4WIz/iQcQgprTWAnKKFtgIx+kY2L7gs16BEMLQMUf+I/6G+W3ruL7
7b47dXeHQiBh8WslYL0Zb18JhY3SNeQ+/xj1TGGguajFJEc3e4McBN2MD4h4tHL/FYiDNwzi0NbF
Uef/q9cb7PH6ABSRQkPqC2SnsEUmQQ8Lht8ahm9Xrt5Nw2vCSqWqv3JhPGBvBmjHMaAFhEe/55YU
iWqkxRcfjPjBEv2fBPPHmqDKRikGbvvDj22zT7VSb7IaZn0VMS57QWh+HoKfHp0RZouSNVaijJ34
uUzaCJ39fDdW/Y3FOCm4Qrs8TJv5hwoWlwdXj4ypt9yt15dlBsuDLZVTktPgWZq1weFA/bZP5HfB
viaw7OzXnteCifV7Y7NP49ObsTPj1kBC6iuicXcAZS9l9DWY44fB7j7OaKV0qzIlW3SEAB02ENwt
lp/O3j+sxKYChoze0XxJndcvv78C3pPSL7RHb9EvNF9eaxi+oxF3re/w/7sbXk6DdisparVkgMLL
kRw+zkgQFK83bcimh486Psf5FN3KOA+U8Dg/OuQXJzKuQ5w6jubsJvS2AVNriCI1f1MIFaeNKhQN
Cpj1Ie5/BVorkvWWmqpGuQ9MP4Orat0ijRqZPDkw7QLgUwC7BUV0h8bnwYhrcFkWJ8s1ocSyRvyI
eDvb+xj/01HXfB7VJE9OZtejBsXmAh+CgOORP7Gnqqyi/jrSQDW5Xn4vTVrAn5uneL3x5jXc8reO
0c4duoWvxphJmAR9WRjjIZhucJ08whJUg8zLPLxjGAJWcHdLKPd7nCWO8FFPK4TsHk4dNk4NmDz0
nix9UAMLBycW9fPok+KD8ULqV+EgwaPfgSoJ4TaLL2gTcEwgLQp/icmTyo50DUsXrwEqAJB7+IiZ
WfqNjU+PhXETjVVPA2wxlARSNSQIG03PvlqqPnZDyT689ZAA/5TUBYQQhCwxKiCYLmy7g4gABKtP
Cxn4Z6sb68uOAhXvEkaMW0YkGKXwU9WJbpN3CzEXMTzRCfrLwMdaAyB3BJDLaBnkldwujmxakN5d
l/O68QbcAAFeOlg50UM8uZeeIO7PSGu2tgEoWkAoADZZ23GBFXIPKhJeCUJobdcDyqcNeO/QQ8rv
5sGNfiFnI77ao3EFotUbn/dIY0q1rVndbOP2BiEjG70B1RNv4y0gScfh9Wnjcsw8WJ+IWGj0+zg+
EThuaHwA9gVQBDWm9HiVe694+DMQx9EW/BczMLoRboCLv415gNqm9nb/sLh6HvHVQ/5uawnxSNAD
ehx7b23tY6hz07SZznErclO5pVaJCUPBiq2MlxIUHl8HjuTezUECG8V6glDFDbiG4qs26YQRaRg8
+p3fOBuCJXRvA0WbZ0TV02HrD2zuAzZHqSPR4hxD0Vfi2mm8lH1ds+FiuzVlHRvRlQALgrgcDEg4
bft+xMS+wJXDvV36B861Q8BYA3+H3B8+nyOEGlQwGkKBHWg5f4ZrPGB0sDNJTeeusQMxQcYeCDOA
1GAWweBG4mU6IirYAjOt10QRAfr2SJrqpvgm4Rm07imFJc6ofTvHMjq6OE9QsqnMfVQobED7LIYe
rUJ4QoiF0C+B8bSIgY9YS5uAYCMsmhofWCcsx+X4goDkYkwbIrhYe1v6lAp9Sv81+8aLtYNdgY5j
jTpjqAH3+MY09OylyeFJTkbJ2YNUhU/dgN9/xAf4Hy/lx7nybZO8KxnzW3veNa3Ckfa8mfQ7SAt/
X3tOg3rWKxE00ia71eF1MymD4zyfal4xTz11DHLsjdhl+LPhft6OlTc91N7249OyYPb0VE77jDms
6SUYmHkM0KNMc5C/znqFdm98IHVgzC45DnI1giHphw7TMq54sCFEzDHubT7QGCTyXQALwDpEAzuL
0TgZbbLxmPlAt0bZDuv+GmjLbpJF7argVwk/5BNBJuldLr4YbscnEoIEP413Ue3dbJKX/M5iAZCq
UbCQORd472hwjKP3wcsz6Rso1AG0xzt7x6CVQR9TOcXf8zKRseTxDJABCT28z0hNTXboZjZMT/oK
pWKfIao9SW2MkXraOZskWyxAZoFZWBGrs66PdKFSO7scM+6AZ75zYa7QnBPNENITOAMGoamjsKhu
qwtvD/nhFmI/FhruLLzYG+QKuj+yvyh1HmEwMwkzKzW5MEYRZyW3xINC7T+U7/QV8F+r5K7RHd6U
vLqM5GpJjY4DloAw6bAc2LnHLLJFJsNqdg5xHRW45jdxP+Ri4zA7Lycr6pE7Bhyhn1eDLdoIcwxy
epFB35VhmM6ey2PXnZZDt49fJNTQOGTmZo5NR4TTekGopiVhbqyM++TBZ7BjwD3vRruZEJcaNGGZ
u6OLsYX1vZtRzoQbDOPwSZuoc+ToqCaZ4STdXH5u1+qiw436ap6ODglZCcNqvrCvwLi/hiN/G5FH
MIMVCKv+vQIQNsFaJNA0jE48tt0nAJdoGI7I/APxS+PRE3vIZEN6wdAbRgMy2s5j0Ako73tKSnbk
RRcxj9GxJKY+2JPjlo/rt53fJYf1MJATPLDnhAZpE5I4iOvqZ7G9Sc9gZ6tvIw922zDU/JaUM8yp
1tK/TUCvTQilyho8PN0uD/gC4i/wGU2mIksYxUqQzu4K+X3dtZvicD0tr/Th6mrzLhPGU1DyhIJ7
4R0gKeHAaBPkDjITLjPn8NH+JfzS8X6/hHvIc5OX7G1bLkE0S4gCDKstpOr1lN1pfJpj05eNFY3z
9e+OUfmFwsbHUlhiRosz7z1wmFVtWTdCfVpiExUKb1CJeysdIGGj99v2bgbaIYIyoPFsLMbkvXxk
YLMAVfCq1zaZ7BzoDmbqLWEx9kOct1Y124/u7Z/KBOKId57270B7sTp5lwdl8Zdx892r/O3S4Qz+
tyouxUbc3K4NG/UCgZmH5zwvEMqrdjK8kmLgbKfHubQ3NoAw625nSW+C7ML7DhBQkWQHcFNjAyA/
I0yCd2pBaHzXXaxgoGdWDKfJ0aHs59wGrwG+YtPM3nlDGFKp3J8AyAZquF0h58XayBLAiJDRXN4k
8GAaDuj1EKxQktmbsJyL5HltSd4ZwNMAy8TuSyClSgzUNe+uyO4iTP5+rGI/Bri7N6ghJAmTGXYV
vCP+e28ux83usElvp+UIUolsi1ncNIGCFXvuF4u0gkA5mF6eGQEoa6YWWYatgXEQjTpzW2oIgmQ2
YFjqA8rhT0tgBRhUk1Rs92VdwTn0v1dVlYJ8LS+X0/Jin1/Hsg1OmGzXt6ctqo2TcUvSMS/aNe6w
tZ/vbSZJMZRXDcD5wd35cuK8vz3oMyS593GB3dW/jN/gJa0rT3sC0o/LDf3NmdXi7CJqJKi7o6D0
ML/zpORG4f4mhHuP5EFUcMRCX24mtpXRbokJGOXPwEdF9pmvTvAO1WTv8xewVCSsAgOoGckdrgZ3
aMde7ZPAPaXwpIC/hpDdQUoJJ7JYh9YIKlEsv29BVuEV814pychvATWDHtkSkMXtZzVFNI6eRBZi
7kRdkk+vlCV78uu2U/6+Ntsno7BYH4NqRqI7XlVP2M2QiJrOATYv7o0Suow7WBitm44B1gHERatx
CYpIAciaNeuABmEzFl+KFU3KqqGNaabwINRx5dYLrK90mWL/AleDgoMp4O0Jqyzn4Aurlmgm2KNi
Z2z8z87Coyum4mYQeMPt1xswY29hHkAZXpFkGUhuOcnNd4aHeyO1TyemhCcHYUkoFGY9l7BRhJQU
Mb8iqw5UNCcrEzE1lqUAqIdxSv1cEjsTkORxmm+mec2W+PfCkH45ByA+K/hyY5Qtivec2FIVT2Vz
aQ5Lfb5NnlurXo5oPncxF/CBid6U0L8QxX9SPCnrIizejk9ZRAJUjPSY/HNYfunsEcj0Gx36+zXd
E1219HQS2mF9WN6i5svS8RJLDnuKN7JTUL4KtryZT6XabGjxlodYvBBqiLXcFGv3CUIO8C8XPIx6
rPQ/dydA7y7UkA32eWsvjwQsvx1jbDiqKPUCPxFa6n/fLOmMvXVWbQ7Lo4/jMoP0w0eGh9wLsapB
tfyfdZny8vdj+zob71/n7x96V/qP0mMzkCQ+lNHWhx6WlAqvmPQPNEOJzq/lx2hx/GyIoHjRRja5
mPil1Ugw3/6+CukXNBBR+BD/MV1S8bq9KyKUXdsKeXraL0fL6xlkREfD1ZV4ATIIcToSsQAa4p2V
TkZ+GcF0gM/jyXNMBjX8ANrVkQahC0nO8dQHQ+NfqszvF/b/SDvPHtWVdVv/IiQMDvC1nI1tkolf
EN00mJzjrz9PsXXPpN1sLJ27pLXWnJrBZVfVG8cYb7bYZ1xv9wMaTJtOgT5HyU+bBZCYn1/+r6oK
wVPRgFZThPVGZU+u4cWizraHRfFSXqKr7Z6RemzcvopI1JKPbDoLb9PRJjnPexMu/XpeprJsKOdb
MT3I56HzNp1BfdQTprPuGaTDbPVh5VtjoCiTc/K0pd7QdVRD1v2Lqqo8BYx+v+j2eDQuCyVdd4rN
OxXTWUz11J8Bnd92C3TKzi3iW0MhglKDNdBEex1uDFFBb9mEBd7WByySnn2/3D3w3/NglhxRxIyx
lCgGwSQuTPQHXXUKOBQAZhYC7qaHADG4rc8fsPS3i6EVdRn10cYoasrzPV82TBmVt8VzWlh0VuFy
XGyVISnqHRB0QLCAsu2sFRP4Okh0aHAJBTKa4YnYLyowcxJVM6K9spZzhCp/t/T3ijJbqlxHyvU+
Z0X7bmW6DOBxqObhe+6lMJoYsXKjWYoc0xU8X3VCpSk8x0B7VXdH/wld4JV/8yifhyr5PfW89si6
N4okVe4yWQI9LXvFDlOd+abu2r/QeT6Z5ajEbXTuVVCRig0/HI3HiHlKJ+D/OhiHxQ8N4saOs1sN
l47SoP8MGv1O4U+3R0MsqQr+1Nnp4pwUv7RcpQnt3Q6B8qDSoVewqVmxwO1ytd8Vroc5ySFp3+G7
QAzOCFh0J2LmJlP6UqwjkpWoqYX31hk3zBRt2mJoBYAA1gAzzcnQV/VCPIOC5czouprrLZqyixoT
nEpfMyeNVKSUI+pBYnGnx8xltff1xRDN3qr1+bgZZa7FbxOtFatSGV1FT0feoN/X5qDPd6f0up53
FmG1XRXJqPEQ/af6zAJ8NtBitLRqzLCB6D8uBYqzA1vig5yCTvPw1jUE7H3C1uu4HO5pSXKJJCLW
QAxBJiJ35wL7WnJ9bzaYSFBHIbCVajRCkVa2/t3xpqs6J7s4oY5jnujIMmN4ZHYKzQ6s1Rxrq0s7
n3lVmv5GFSSGytY9G68vN6s6SgvG4bFA3wSUyUoYiKhq1qyTjrfJrqtP5je8D0V2hID9GQN8j/7D
p3wP3pnaSwPNQKYRoZRwTsoPBFOZ/rVOdKfI2KGBBnbArXaOqDOiaubdScWjomreEIAm76bFTRN+
691rhFcrlCrMwk8aKz9XFIwRR23sotF4gelHlrGOcvNy42qN050a9+edftMUA/NQgixfLD3lvDLO
uFA4KDPE/NPOMl4MCu3qoAK2loZOOindrF1SqM2YiXtiCDJg9MWkCLrza19ua7ERnLizF/9SFDdD
XJgU7pRRC3FPkRasxqBamdQ5pEKB5CtTNstAR4M7uefwANuiS8la1o0ugElBZt9yjGX5bzpFOAhL
SinSr0LAIGOa0gpCmNWRnnYuVtnxn7o1ab0yLogtV3FBiZRgA8wAPV3QbQ1FfIM4AqFLSSM8uPsJ
uCPKbUCTgvIkd8bgmyYri0MYUNXRBtSIXn9frUUpPeyuGy3tKNSH+oh0ckMAViL1vkYYZN+DL4Bf
shUQdBqK0lAZ0QsEcWLOWgCNL47SVgb7eEklHHXkhEGXGrx4AbO4GGwYakq1h9PEPOIfqcoGIaqG
9tXKOZVNlSG6TH1FHGuPvKDU7cbZMR9S9Y2hHCSiKowuUKjaV+2Z/0CjGB2aKTxavzylv9JSeuoD
pfqRs4YYoPqU/eNiQrXwwvhLsiYw+ehub8WhNYdiYF4me+TQ6ImUGQH7hBl6m15FXJPUc/cgERXo
3ZNDJKVB7iBsAi3e02i5O7p3JHkB2RZDVkOHuUZz4ZvTNKed95gyxNme05bQOmTs8I4Y0E5PXKLb
OWNb55wwPORKm+88KTRX3RIjwqgQ7swKbefBvfX55rxR5tKQFSozCArIkE7q/nsjT2n1ZuznlbSj
g7ljopcOapbBs1pVbKfV9np8HsXVuiE2VHARRGfQGgDoq32bwPb5puyBH1uZKE8DGjKcxwTl97JJ
ysopWHuPL1zfvIqs287clLzNdJ4otgp0PkmPDuW3q0VIAgaUmW0F9MmMbhkhRPwLkvPo7p9pckB+
FzsqiEVLRffk53iqQRjHsKhMtOiVqDv/FBwinzZsLCrGW6aSrqLqpNiqDLUJY3d75zyXor+JF1DR
0xUmglRI4Z888xc7W96NmKN0Pqcddc/MhVOoBke7eLMNpBi7e8KWIYBXitYHnAtjdKyUjh+UahDj
aXxrIUy96yEUj+gdk98JwvU5QFawSrYuBeMLLYVJq3DLOBQ62tB6HdV1rXnq3pNHtAWV1K183b/o
+DLZ8iyWJRvQf41gXzO6S6WjnP3VzyjOo2wa78yQXgUVQ9BWJmzL1E/Ws5W2S+eXWecEy5VefQNB
CHp/R0GvJ2ZAszjHVwrJJ2u6Cwq+tDkXerba17HbLYBGGrlLD4I5zVDUpVuzwB1cfUjgNggobtsQ
tzpjyiqoKXqRsrd+A4uwHVBaphd5GFIc85ZncaPlF8kgjNIBPccFDXPZEKZP7ny+Dm9wNhryWira
p2V5L6oZo1t+LLUNStGFZBGCBSDpZWfQcp44DkoH0O8wYYw+caU+GD3Qb7PitOcWbcYUDkSdcsMm
uAtQ7ZO8fvybqj1TtBjGxEgxFREbNWNwi8fT4azA+012kht+OlilkX3CW32XpusN44UvKZIGLPCM
JMuiKMrRpnsITq1qcx0e7tYNZGa8HGwTRlLsG8xlOScXd2PTMvH1uJhjU94kpawVeigMX2CIaGv+
tinlXVVNz+drIVmKrtrsg0ETTr2+cMArucQUdUpNJoTXxqa7Dl07Nr3JhlIps0U/bybDTd9ERfhO
OSFH11VFlQHiy229rNaLtHI5FpJis2vAX3OGBtXlc4dRJTZ+VHe2saS1jZpw3AAvN720OZ2c0dS7
WHDbyKcLwvN2zTlGfdWZgt7EmEUR+APRv/RrNe9cm0zKMHumy3bTYxI7QtAQwiBsOofw2F1zKZbi
cAZWrkc75kRZTLnjWzDDxDLgiMTDDTji/RrKDS4RMX1vdLWi7VHUIZXNoQPuxWFgeJeyNaI3C/WK
sT1gFoCJ42hFcvtqtVKQ0LI4voxapQbSok6vurKM5s3sfRd92A4tZvd+MU8XE1TtyN4hcGzUHNTG
zfNhZ6zqN6/aIsKzYSHUb7IozYX88X9GCWov687P4utUKzV+jo4WXQjtXJPmn1kYTCGBFeksj1E9
YcbleBxrnbHqMCqmP2BGkBUM9mEcBFNaeb2rCNZWp+h1Ylr4SF3sAWuSjSJowuT2YBCmsj8enrpj
pBaGd3G6machcrkMMOFnqmJe93ZJ4dJfvcmxZpTFute00qCzsQO96sYLsJcnmHP8kGYwkiPudIWl
WLiTnMr/m3YNAwpL9CyUMnYBtfffZ6lizLTiab0sJLCHFWfoUACzWzcPkX/THph3v2R1gFxO8o7w
mxP8+tRMaWu23o7uR2NRSLoXK3qEereeVAEZWolLgTeEL3AX8bHRLtXa06uYLuCif17AO4NIHUcz
YCeoclhkxu6sbo/UmD+4QnWwZeiQoih+Ful32khh759Cxv6gyvnNfBpI7SshQUn2WKfJPOoVQZXe
w60DdxoYQJ6lVuX3zmQ8vxaWKf6cR6e0sL+xMEm6QpIH2FBlfH5APQSYdBjA9yHMA2wC0typKnSC
je4GSDh18t6ohv9caEx2lliWDcisu+hCRgIQwbjnzucv+M4IcWCYSEh0pejou/4+OPsKCjDbDQfH
ikCTWpEFU8a0ogip8jojcUx6VzA7jVo9sujxdWtRtI0jYmEfqzmcHUTdh0IqjxkJ6I8QIZWbhWiX
eu3ADjVNDA5d4t34MA7uSSBb88wxpDR+E02v+/lN1DdJ5q83yRzG0q1anKlL3qQb9W8SYtXdi6EV
1WrTHepjem3qNZt9JzW/jK+EDvIZ2qvbcE1QR0EnLjqDIui366TdvrO2z0sr5y0tkwCelRMwNvmR
mVPxn0+Huqz/ED6BaOSfXa1X7rXSeqt14gvGnYUIVsN93Zs5eG/sTHtW93IMhvomVJRTn4HsytAa
YZHf+35Xt+l6Q16edOFOD/eingDDAIi/Duh4i3WED5y5xHmWvYaka8dBSVBzmzmT2lB6mLs5i7tW
816bwhMf5JXi3pA3ZET3b3WZ65MejdWlPJrJU1kVQ+lWKsFQ/6n7+58H3hoUT1R3ZmLrQjlPkh8k
Ul0GGNvjsg1jamUHXlO3PVA4xrhTcjrjtsdYkSbs2oCRj5/39g3A+PdSszEZwcZ2qxRGSZepMmO+
pLw5Ppu5Nst3CkyuGW/wS1SyxcZNBdxCa1q1mnlthqfKatbiKDBdVCIbZqk/y9Ev0USxel6dzhXW
UZZVpP7VhqKf7N1EHdd3TrJ2k7md4JpbNwHcj1/wZ5HrqsIO9/6AK3utB6ZL5Mi/8PpET4t6cSfw
JtsvOmIbt2lYtfm0uXCnTS+Amd32vDONrtE452u+KYqx8Wjgo+uuUzWXx/blLQ6V66l8rWgjbgrn
0nn49ZXj/wCMNm1hx5qJ8QCO1czZxHcxIXIhSOzQIJZTEjKbuLvsNqNiecQmqsN+HxioiDYWXw0w
09JOBI0tsZyL8GFC8cLZg9ubTrd1r/n57Z9h8p89fFlGJt1d3Q8PvbDWR4kcqUMi6UbDWzvBnx4F
nCT9ILgNHDCvLhgSwuwaCQJ3Q2U6sAlrUiGzEG+itjxvYT+GnpfzlVRppj4sL4vNuS7KqWJc2Zw0
XIt+0URowUSDTVzqhpfg8YVDGJh8sWPEdD2bSp0YnOKY4oMd3NzzpHNCemtjTs55l1CTtv3TyjK2
X9tWV2WO1CjpRzcrGgLaGEaEJDUdnm20jIco29T9CpElRvdWwwu3YUlDoI+LlkaMMiYo6GDe5vg4
Mbl6kPk+7+wbjWSsxL+drWQ8QGl/rzwWlwoHLIILxAwx8IIiWQZJC/3Unrxy8aYVr6323CkwWVF2
N5bi8xreUGLlGiiL0YpUmawr85GXu7UYVU6XhcpHKnj9CAAb4uTCF70BFWKr087zMPrbq/zyuIyH
Kd7mS+UyKj0NkoQdg2Pw6xxjCAFzEpv0ZA+POoo4EL7QzSi0lq5POESPiAyyX3d8oHFsEipQpe+r
DMf3JQCnjy6tF1AZqQ1YMDA9wM+o1p5wS8x9jPLe4f2FLKsA0pgtASoi44cui7Q00o+3UaIPGe0b
Dee1r2sXZQ4ndXxceLI1t9FD/OC3QzCtW0xUB2jrZGd5VgByN56Z3iE6BIGVE1G8P/AvC8sYrP01
3ewWjGXiPKmQcb+WXl3fmslMiMpO4CMfsAISFfLizPuCaOhDHOS42fyGnzAcI0D1jeZFhZoiIGeD
mg3O3YW52pA6EJ+P3ZuiFAVYGsAV/ofk9LMP8nLsHqN9eb2oYlsPDtlpUpDRxi6ZoetyjPetUheR
JnvdBHHyjD8Apkf0o6ORrzNkMKyIACi2FQTmKLU6QC4EjZi7UKLB3B8o9oGQWCP6tExvak3OZhfB
425eNPIGOvT7DTJO6VEundORdK01UHjm8OKXmHrdVe36TLhuyMgRo7lEsHcFEUdzV2MNoARDT8s5
yc4zh/tt5H4vI3N/9eJFf2xXMtK4Boy/pOT1cJYtmL/2olEJtlI5Z3wg8zG8Xf3OsZR62pwD0xe+
LUwR7Ei1Y0nFlZDxkjXfifhmk5uuxtUmQz98+g0HgWef1vLu0ZPZ+WnpGVtQvpwO1+KSpTNTVvse
Ont0sBBkEQy/+3mqzKD8R59Kmr1caNPfMsvvz5a5w/Piwlgb8tknhRKHit7C3URWYx5HkSNF/FpA
+ItVOJI3M7Spf0OY+nwDsPN/3NPvJWRu63Kf7h7KnSWsif+lAlFxjKYKTb4qaHNC6fGCoQu6y6jB
i4Vi68hdNarC0UJWKcq9lALkFrGluUiZnVt2il2EhFBRmMUwxi78EK667TiONOZQ0q3qcE7RgkmT
KFmYwHFgaUNlNHsNV/hOWYLkD3FQttupmDanlVbTsxs0KCBh4Qh1AE1lmzEr+kYeFnGWE1i3ViGA
0iI6mIm8mEeRW//naKBrqNNyL1ENy1TB5vvyaXu9VKV52PioUWEdqOQGjOSylOA2HlT6ayD1n3dE
z3to5kYXZ9fS6HTkoV2utKx7UbI3jf4p3NMEKtr9Oj8Tw4gEkoIZKlK7RAp2Pax6/Wh+sUKZL6FX
BfSzd4KAAkHZ2voV0bs7mrsPURtq3LpHf9yhTYDKCpUGcRe1pvX5Ld4gTDhWL58uYxC2B2M7Oh2w
rOU20LotKq437456gRzUWwdwmvM4eVGyO2XgAw00CBhrlt2pZWW2Uvb75SgBY1Vv6WaLUS60ssa6
CHDDuRLjf+OHCsIT/x6X2aM7I0m2TK3GZmxFl2m4HHRD9KOEuIkZqyIRAjC/CXDJGjMzUDCwGSmM
IMfRPl/q00tnvnFlez9XdwdW0e3LcCkC5txFVIGj4SRR1Ker9wiRPv+qI4rFr9YiJ3GcqG8NZZTg
t2a2K2zb7NiDXi9G4YMJrDZFyIc95vZ1oA0DdTVjcxp3rLyQ803XnQ9YASlhkINCGM4Y3dVaPZ/2
aTpKkFwxlTbKJ/RDbhCHGFwM+6Pd/2ptqBBq0MpXtYJp69Y3owYWPaqyzBBo9KQejUaf0a87/bov
ftzv70br5FUpLBK8+j4aUIRl43ggcD0MNRb+t+t/+T8bbyVcOxwJKD30W4X7jV5Yz/1J5rhLe9Dw
S7bvAuUXfgKh3u+hzCZily39KqAt1miEe4dtDX/8ZDhyh5QUzW9C9Qf5xEk0SK6vkEiHbAZDWwFa
A49gLOOPxF/24pPZ21gtwx5qgiVX7RVq39RvoZKZS59Gnr9CP6pqrSL6hpAtvAIsHtRFET2S3ao2
Q9V8bTBzDIs/zxMch5Bi4YIggDgpYqkyizKExLY2+5G/cIb9st9Mg+nGrDEDWnR1W+rFFVFrQ6vF
5qezaVnUKnK+aXPLOAxErKymKeYhen8MsTfDsJ1zR6vvvB1AC5DOKNXqxSx6/XhTZ8DORlXKANKy
9YfDuRh2YaU1/5+ZGzKqaI+5I0EicOQ2+S6SXiOhixD2zkU4X9I3yd/NjshCGmGOZNC5IUAZEfca
M0pE9Zt1o+P2NRPDPp0HZIyxj/gzlIKk3t4CmuOoQfGV2Li3k39xaLeZ98LXv4sg/JYyFPLvNOwf
NL05ISH3QY4Zv4Pwgk41pRjx4+6Em6y4Vy13APF+IzCl7Y05DeKN6P388MfCDuUAqx0Err9HRkJS
838ag4DftDLb8GbM5rRDPRrO3oY555QB0bWQjfKVWR1ANRSUbLqTWd7Ne1NNYEQWFAJFQh8ZTZdJ
47eFhb657ctVir8LpjsGfc05M+8EUQvz0EVIx6eNYQLG+57VkFZixJEu1eorTFJhJLvV9gwiuVZe
SfpN+ve6KqprmPeXOPy4PW8NbaZVkxQVlGN8gA74c5MT/r7t+SBlBHqjTIoWAzqq5hjRd47q5YMo
xUx6flqdq8qFznVSK9JOrrZQ76Mg1qYOts+zem9CrV+PyiTaiy1t8QJI1KQCn0ltomyD1OXw3ES3
o8GUw61bCS/TCkwr1DZRADSSvAv410n+en4mnKkuNovKrlCqJpuQaJMcx50HgESQN2FuxxJ81qZ7
bIA2Q4E5J6h5g1/8vcEZh3kYbeaXOzjuRDId98zQpdhC7dafC59p3uCtlHjTrYhjn5YU87UXHvzE
OnQU6Nk5u/AuqPv1FTJeU1dG69lpp1eRzNJdAJRl5jRjFApmaSQCmNF6v+JMuzmf/m8R6Pf7Z/zd
cTM6HpQ1W381SwhkysZirwdCDsZ6zpPeGFmdSisCrijhlhnv+vsqlQ779DwrKNUEhU6ftPpSaxCu
SmGaA0Iq8GtzvqcmE4RMFAJ2nLmgBMj49HLmVF322qnyMA6FRDkLysyoS1MLHF5bw1HwpSRo0ATY
FHVQKbhI4V+8zRHbmrbRKv2m6Xo/WJepTqQqToYTUpS7+167wCy75oN/N9G0MDlyRMGD0C+jjOg9
CkJtpT+TR453ei7z02tkTuju8rjtttqepkP/3B0ua1/SakNUNhMfeVVCjlvFDAG4UQWbWR7ob5rv
xVbuOZEH4dMyMtu3HRnq/jraFWSpXKfGqjmE+bNWdKGHaHwXaHDfrDraG3sT53cKh7IW/HNbmOey
ACdyBDEb/bRayVfiP2rcrtRk7S3DFINBbKohkIurZ/aWfoM5loRCvYdJcUjF0Nsu5SHo3LQGGkRC
FeLnzmXokR3Qmi3o9tZTo+72q2rRgzqYpqQmeEXRpuLhdW85xI5ng+fTR8jcltJDPRx1hSOlRos9
1G4ECYmwNQbOMr9xDw0K35TWKcrYrdHGOawRvaECjnj7d8g8eGOFDqoqCAlsEx43ksnRpFlwmh4/
C6gl0We5DCbNRYe9/nz5ym/SkF93Qf76ix/bHW/Hu7bhEM2muz4Rjqzvksaj6/pTaCXJ2U38FiOf
iA6KDnJRsXmuG2MEMKcVc5KbpPw9SgwtpeNCp6ICccrIeLbZZn/UH4y9oWLf79M1OIqdI7P2LXBk
2mncTKbOCCY+hnFcEgENs7Vj0gxvptHRO/ZqOR9H/WsDf68n4/6Kq818troUDNmNojK4F9HqOzoQ
caODQROIAK/oFzob4maWY1YbXmALvU3GSumHAnihMb1AMRW530k+9/dpY10603+QY9NoN2dO22N3
2Oi70sVIakPVrCfr5oLwukWbx23cWj04tuDn9a9prUvzJaqta92Ne8/rX7wpwv9eRObkKIfLYWWs
WUQZI4rg3Qo5y3qlS16SOj+H2qPFZbXt+DFsXyK4bHS7cux4WRq4T58hUwian47MjS4+jGSzMrvk
kHXi7wfdVm2H+AMzUa+NBmoSJlPVbIlLad8Z2tY+i6b6EJOR3cy5SX+9Clk8PoWTWywyyCuzKdqs
YKjGqqwl3YOFNv48Lk6Hw8faJP5f+iS1lDgg6zcapFg+BUJwWdaNmcCAtcaxMW4jA4N8CCWhHPf6
5oZzTqSb05nBAG8oEz9rqVpaF/RUXqoT1U3YdChZLBypkI10eHcN6DVt/3yfhD0eo0gQDGjrFkJZ
vN4xewNkHm6M9A6C6ucP9ibC+rWwLMqmVEW/VQNyQh2v/hB1mSVy6Y9E848n1GZP1Q0EREm0rz0p
ZDz5/Pw3TftqSSnpCvqPtCPILH6bvkol3V72a00jsZh3DVGoDxXLaW16rsQS9EcUNJFXaFUmc5I1
vA4lu8C+OyFtCLOdDlObxKiZ23muvrGBr6t6Vj9fDPJCn2/SbcqqHu1+f0+NkZziJpIvp3+fRvhW
A+lxWV8bPsJh0UScpHuE7xnSnNtZp2+pN81gp/Kerwk9XuB3ResygyjvHVfm/rtCTt9DbJaJVa4C
MsFsITBDbbsF5qS3mjbssY27nFnNGWOpyN89XCwJf3gMyWrv/jVZCFRZ8mzJm1Dm11YoGcN/OwPx
Odx56dqZFxguY8ZqDOtk063WtSB2tZ3HVGN0Xwm4FZPqKb2qgjWpLuxmLa/DkrsBGaN/3yy1+6Ok
asne7kfbVhRRcqhBdRyZzHLsUwKQwioP/HkLAu9RuGvTd0jVcZ6lZm2Y1KnnNAz7m+mSoSqkRrlA
b1CGz48Y0mp/Q1vL8+i8qEfRRGw2IIK0Qvv7QkxgB+30bE00C2QQ5I5+5LX37amUrM3tX74Z7cEn
pz//HIRTVssZc3Urzxer9fkqz5nsjhekYrcTAW5otVoz90cFO0MrvNKmaWQHdIroNHc/X8B3BuDX
ErIeRDOuFWXNEvowKiPosDI2pKlWiH/mCBP1Bo/pwOyYEnr5+clvagq/Xz7jOSoLbXOfHW9asrWj
2t12Cl/JiqjnZ+QQjC1pZlcEcI2mV2xNqFZJBSEAGlreKt5edfIeKhvVIrjrTA0h3Z5uu9l6p+FB
a/2oyNRqszTdC9TrEFzh7HM7ucxmI7R3oC+Zmdcdw0DkxBQF2jjEPbm1lr/5Pt/lZUWZezg/wU8u
XLZaYnWjKJ0cUKuw+utpjV6toC37bQzDI6P5YpvikenlleDfNLZ+Pz5z9XbGeXm9l3i8xgehplYn
z3d8dyUE5coYVpWX1/otqX9jiF9vnMkF7/sRKL7yBsvTj5jlADyk5Rb9BhVT0yRbsKaG1ezmdtH+
Rt2/X1Su6sXIF+fXxbVaXBErPKEfDjR382sdcPZb8m3jOKh2A1MCjT8f/HdB26/XzSRrurrVR7sH
X7hWe1au0cFD5ViRVUm/pcXEjyalwbN0cm1zWsuJkTT5NTMR26/HZ4zOqPh4zPQSX7sswBUeuzer
fw6s4XBI2o/4KUSB3s8jbgDhoN0fmGatK4HU94AiGgXGdnuB8SQoQCia+qUNX1GAuv78iZ5aLJ/W
mLFK6+35Ubje1+xNf8hX8RszskvRNtuT/Ej+GRR+eljGEF331eLxXHx+kJPVr7gGNqDA5ZeYAx8H
0xADFOx9iab02rVmjgXOfddMCFRQC+r6Id91Z3H8HYeCdePHJbuiM5n3Yd+b+3/GpZoxd5v50jga
8nbTz0ESEKyh02rRFQGLZsZ7xyPR9ah+f97Otye+VEXIXKnS3TOUzFXblc7KanHjqp2DLhN1wTE5
2FZKDIVuT6qyDCoCaJ6JlzWbObft6UOzu1tWYJkYFWb7MkXr9zWHzn68lUoFVeLvCL1JUSLanxVX
rsDntDfY4aMTuoPBHqKMhPpSZ2chZ2F9/grvUqXS60oy9/4+32w2s2Mq733fiYqMxOHxRLct3XLp
JvAF2ii1tgPQnlZ70sx19e9c3evzMxd/PtvMysqd55eFRa44HFJTC3yfKJQI37YXRPkB7w4tI+eI
vzXwr0/OXOd0xcbMZ3N5xOknbhn0R0QGssewbebSgECE/y7ydv6NoiaTDV92PnOviwdYBVppJHc+
iuobxBCPpgMqwCWyMAGMtM2NO839yvI8fTpvmetcWhj4z+VCez41qn85N4pOPo67QWkJd8ZDr1Rw
z+L/6yMb5L+/D/r+cVIq9xGvW/VqQxraX+CltqZozU0hBuG4PDbbtI/ynioP7X99XZ6aiVZK2lqr
bEYzopVn961AExmDDexW2LRSMWJkaAQpWs5lemu0/3dzeW4mTDmNVgdjp3KYn7bkK5nLYlDLb3yH
JrAb0ucqMnjT5iTHnLxNWMvQMtB5qyD5rmeeO6ruVjcq8qo8yryxJK1FVxPdwZLJQOc9ROGHYl56
z8oU5B/ZedbsHtAuznm8dmDpWycms7gehSmYnKilu5/NzFsT/7rCTDR1UDar9HLX1ET6siHiS1R0
7da36w7OyOwIuPJgCq5eftb2hrIjL9y/b5MxtfOSOttpD55c629gU3D20eJqkEKYcYxhaVp5Rbj/
csX/PTFjUkuj82y+wOZLk3Y3o2FKJQ6n7aIX4Np3K+60C5aVE0D9l6P376EZO7orLRcrYMMqNROw
uIrMluDwk7IBNwiB7ANDojCxQqlxlF+fVeUB+3vh/j09Y0vXh/Kocld45SoteRJeMja61uWa4s3E
V/r91brVoJlhXRt3QFB1/cnVmpkPpHXbqLz2JF551aGajbZ2Xu6ivstdXk9AxuQaMy6MepQn4MTS
Hg5BNXopfrJo+9IQgaFQDtLVmZaH+AMNEVmsFeEA2OvnW/DM2z59powZRupvA4tKrqQbjZpoiIzi
4SG5MDVxLxhaF9VRWAq/mBoy/KrDKVgjiq1ac6QJw/Bg2xQBJtvaxJt6tt0rNwe6mCfQ51xyv+0g
CEK7BwuemgFcSiqaXrtT7a4HsIGm8OEW7ukKPuLz+zxZSx/eJ8vxLFXS20pdV6Qz48tGEekC5021
QhNyDTyg3AfKc/TngTToSkgGMiX4GdO9pEeF+2m7q+6KmBEJEY2Gm8Zlg1SvvNEhO3hNwDcES6fd
hvrR3OVs3xOG/Onpme0zUq0wG40ebB++LELaBe4CdFbREiF1QJvyU4ryYBszlnO7nwb8w5OzUlwH
ICil+6kk7xfVJFdesPrD2lEHc0DrtHzfuTR8p9cjCzq0gsE8kY0Gk7beRFKhNDiokqnapGgX98JS
nf4SmWQuFv1tSF3+tz3ljN9dVBkJqyz5QN0+CC0V7ClNcTqPLnEGiZtpm3JnyB5zHGDezjzLOi/n
onLepOr8LncG9+c4SOxSrgIp5rY0u4GeIoSSkT1FBMzLqxjlvnPGsxn6bGNAkFSTogufj1BDUrtS
UKKG7YI4oTwh81XYZc1KnJc2Pz/op3ORcW7p8XQ3jjse3o/q57gOjYYS5H/i9yoMdRHSaAG7Takq
bc7rUB4IaSf/N4f3su0Zh7efz4yT8lD4+pIUUieBaBVMt8qXF8gAS8S7hxhknvGR7/bp3TMe78qk
jqVxxhZQkTrVaRQIv1E1hSvLkpANSRqpkuRmjfJv/fTUjKfbpuXiasSQV3JV4InU0WngbByZk5+A
3cWKJMdhBtpWLW88+fsY6uUzZ/zYcaGvFW3JZ97JjojMV+k3PitDe0uE23AQjwPCt9xo+l1t5vVW
Z8zecq4WC5XLXYWP1O/X60nSEo+WEMRPOBcOVB6sRc35xk+H/nKbH4/T/FZ8sLO4FZiwlYD6W2lj
fS2OwOSK9IGExpDXhEzZDUHUxQcxtlfjAW2qovVAlUpcUP81weGDCXYROJvkOQL5pT8cgmd7+GWB
m31p9VhVMMcRyfuQKhmG+ELhnzlhnghlioGl86ZP8EfumPr3XvffOXgGYy9Pv133zIdZqPLpjoOh
Y3Z4y3UFqEzuORjJPLXot9XXlwPwR0Fhoyn67czrdiOJqZf9SiQcZNge39D6b0/z/N37aPblFTN2
7YSuxPx65YkHABN9GUTvqX3R8ocK8m0Tzx6EvUwI0PIcSc5ZVzOm7Fg6gkaCpUSeQi3q6iZKT5aZ
n72OTjC3lnWrmWvJ8s57xpKpl316Km6l98KUwcniNK2RBvfdHsIYgK/B6azMK3q0OW/7hjBNbvTy
mTPGbFZ+qPPCqvy8aP1l/HBIGIdnpqMoQPDBVtwILWj/huE9RNM9XCLUAX9lJ85rYovm7IQOcV6I
l7umjJV7HCulY/WItdnafUzcw092bUr90t5sLdMm2gIR7AtSatqOJg0zbzphvPfnyPZtE+z1y2Rs
3vWqHeczUH7Y2siKVHtFWxzxW7PaaiGsIk8/pUmO/imaw5O61prNin3TTC9nGTk+TsuUTzZ7AzuD
pglxDW0X4qldGx47Nn/b4SZQRJHEonh8EB2vaSQTr9QDFUWQk7OMtxnUv3OiZeK6bWU1X67RUJYG
mWowwCUxZA52MvRnti+0yO5tZZmSGuEOoD1Yhbz09mliPljcp/bbi80roBmp3o64hJrVH7l4AXCX
iKCYADsO0DoRGUCjOKmnbVLMH+rGB7xAeWMhTOvQkm8f3GIFboisYl7ijvd/qyW+fKBsEHgqH0ea
wqElAsJDti69HwSHQ9mcCgIOaCGUoImcXcnxQlrGSCL4elzNNmST3JQ+PJo6ffGFw3Q6Vfg//Kil
l0VDtb6fUVgAeAywhj+dyf4g0GeALv+34AjdSAglVLYheOM3X3ZppaxH2BM+Q/dqRoxTgq7MeHa6
lZRzTWECILj3DhGKMLlh+PtI+OXRGbOxeMyYVLSUj2agVNCHmF80qfXQPWLqo/nT2HkNkmNmP4q4
4nSYTN1c5OfDb3fkZREZq7G+r7eFh3x/y9pB53AkOK1c84Ekt9bQLcFW2LIOWKzNrQJToQUjeD6f
iffZyL8VZEEi+4c2Ol938jNY/SodPAYJI5NHz2hhUdp2AUcSLsXjEuMCCVJnVjfnUL4vfr0sIGMq
Sse7cl0bNzW5kw4RIUOA9smGOAEyLqJUETSpveYYqPf538tTMwXQVLuV0rXGU6GD9InKI64C4R/D
vFvf3zTpFDOmR8hUneY079Fva83lKpLdeknjn8yjR/OdMSpWL7Lat72Dl5CtBAfS8hdRks/cNXcd
niW24wZgM2e3n0Ksf6ziy7MzZqeySUeKero+vZRDEylpLZnBkkROt4aSBMSLvUdO6vili01CxvkP
ew+XPMGmq4OVnipMN2ecXV49+r+cwn/fJGOZ5kbhXr3uz9IcGlKPGtoSw18ZKyNaVbPRGIATQHHn
3Hh2tWp5hvF9Z+fls2SCuJ12OG/WZbbkP14TknvabtHA/KYO0DHhYrsgIHMunnylT1uRieGuh4ei
bOZsBc+cx9Q+6gAGwE65YThr4I4kUaaZm3q/xaug2/i/py9jcZfV9K4W9jz24NQg/ffrRG5abWXt
o7SdUt/8H87ea7ltLovWfSJUIYdbBCaRkiiJssUblGxTyIHIwNOfD+qzqyWaZe7d1dV/sq0FLKw1
45hjLH8DEnmLAXsf2sT54AKAgb51Ba4GzV8e4sL2RrFcp4XG5379+bNcU++2Frw9QRLNpXvZvTdX
z6tbEdr1FAFaOfodDAHBQfrd1yTn0hzyIp/PGMAwi2nWl1/zsNwjTtcDL705bLjsN17Vmm/zxWdW
NGB4MDug2C1+Mml+8XD1qAtM2GYqBGAuM61kJkTrn/348c/TE6Q5ygIZp4djx0N1v1/hX3hBOCkD
QJXcFRv62g30hrCsbAse9ekp2VMmCn+I6x/SfoYS+qtHG8q19WMF3exeLncpPdDzo+MEsyrs/kNw
99xqK1+8nkvkMzUYaREw89///Ps0X4PdIZ4pmfN7mqp8yYAYiZPVCkGggrfBooEprO9lB7T+kdBz
Fg0+6Vv4+wpbOdpArkk8QxSbQM4aLvSMwa1Kz+wz/tp0yN1Rn4ZsX7mcA+llucjrwlJe3AVU9gso
dmbqJCYxSAva9eF5D2Wqfn/jU18rtxDI/HfViwMmDUqsVyGrCisUdFsYLY+MOhqexv8emTsArfe8
JxnUvVsJ9zW7Dp+uDt0vTO8w5VzYz8SUA7WtZOWFjvjctOL8uJAyAXZX1fuT/pYsW4GvkDnDnIa7
S3/1+3HJFEe4McffcLevY3gGq8Wf1QrDUzofPvpZvnNLEv6anQU7DIgBPh+uxCWLkJ6XliYmvfKJ
gj9DT6jbMvTfiBA+zAUCJkIN6x7OU33Gpq1mwNSNY3rF6CrMBqnYHiDn5iXnRarpSRd3gULTC7bG
4/FhvSgO618DuEsCjohx2e2w/4Hfu39fPbc/OKLOwEAgjPfTrRtzJQxQkYyHUsnQFAKBi9PiawNU
sedKfpER2Zk5hebpzqOWOcf0BWrkh8UMDGW6M19BFDAHom8REaDbAqCljqbftI/XesIqI4CUgoCp
QeN+EZeoIXXprCvll+ijRKbQAOMdvsQvFsyTOKezQ5LC7IYZoEt0/ilDPc+gr++KSNzeo8JJ5pA1
7qM9lzJzx4rtSVhJPYIqqaPRU7jJbHrFhfC07JzIcQKLfpHoRrLcSWJ1lsm3yfoF+wHcmdo7ZrFg
euHUvv04/0z6u8d+MS7eAKFtEEY0HcjEx86NGaOq72/lMtfqEBpKC5aEvhPbeNnLH4bSVEJfFl+y
kKjuZ6CDTZFeag73sVzvftWAGNb+4vcPxnXGs4s1bJ3t3MzGGn52gYLF3vrzBw7g6ZY5nH36N3OI
EqsqA881QC5Z/PN3zzcFUyi2lSYRYvdOsyAj/0VN9qm5mwsCM9vSDMJcAUF3/33dpGsLo5QgqaqG
So32GYV/cX6aGWVZEE8SMc7c330olnOAgzrO8+pW0flvABov+XWti5gi0NNwzPpBAp31c3ekswGl
joG6kL3dgHhb3W7u/eVkLha8yN2sc9Hm08SCwgrMP5Dnubwwe/YlVa/kcQPc+MZ+/o29mpeU9Flg
V0KI71Ms6st+llN7bs2AJRM7VByAvo4KtPW8r50nkOHQVlHZZRSOdu9bZWMu7i16ORVpRAtQ4t/f
1vy7wqIj9KCheY6twOdfRjagFiKrLybx5Y5nEaGbP69jGNntrlq3XhOhhbSzfpeNN3r+h9Ju4LR+
zTEL+azLO8DuPCdcLSTpDUNZ0L6v17OYHP/NR72tmqC0RsUWkVtzP/huTHiYobtlUx3gLyb9k/A5
fpb7NfTwvv4IU5LALxBsJIVj4nLpqLkG6mY20gMVEpcmAKboZKlLvbenwg1ahCcrBDWVtZo7eky2
o7QLIVtLDEVIFCBiJHp9x/Kg4vbXkYCQ4b0ULnIUT4RyqVkuGPvEGRv3JHZMmCA2152XtX9KS3gZ
+E9a7CAqM6BFPGy7uynddcqKnzsKf2TN0d9UWMZKT1/r8V3KcKPztK6KVSnaUrFRYn7Xk96tEuih
p6eocKT6Dvy22q0EFGRf1nqwkfJ1mvHYb2K8HEoPQTJGAmIngIIO9e6TVbgv1IPPDioF5mPo+m8M
Qz4FPYejPSG7VbPNJj03y58fFdGNxOOPwnjzWEqOHwNxsNcoPLywm2NBVPpjOC8FwrhVyWa4urA6
8Wcl78xsn2vxcJGnoSvDsA0/cP2yruafX/N7/PheEm30AXkVRrlMCIO72okCp0Ee1pF+wCb8kvDN
vfR5omD9zDfNOQstdAG/iGbhXOZdAy85ar8qYa4tx+7wg3Nw0ur5wEDJfFrDrx14FupNJ6Hk5wS2
Xmw/uZWUYtaLdl64F6hTFKYHcbjfEQOeHQ4S2ljFrC/JC0gOioHJhh8YuiXL2Jm8OJ8ggm0KsCgp
JKp3Lb0EJqogRkjgR6BCI/6a94inRaz58GJSKiHA7DmEZ/5eMTkzP12BioDbsg+FCpzspftBezk7
5M+DaBuw0RScV6gf/UfYNjq2iW9oQkH8uUC2mzefvZFxZ8m41KUFM8NrWkZyzEPe9fFd3a36zmsZ
qc6dCVFT39H6bRg7arIQz+6jtaMDMTMti67ZeNrhMJ0ZPkAYp3Tas8dJm/912oWVnYpQPAXQQ0BM
1EIOInlGalc9s2U0L6x18YJY57b/U7jFs0zbzIvWua1tZsqJON69t2uULT7XaJz2cToFP3kVp/4j
bo3X1QZSCGI4YR3CtGL6NloGCawwUrBAPPjNWIb3wv5t4wk0XwPnvu5s5/3wHMDJuZ+5kDJmbAOJ
qpMVLN5zlHNSW+EstbYa2uZKKe/ehWW/Hp+fs+dnfXXvMWECB5379v78XJg2lP+j3cHpKU+uXDu8
Phmtuahrd4icUl/IqK+kbKHtR7YFWQ5vuxyc9o0hnOaOG21rPxYnijFMA3fvw9wjvE8HlxF5grDI
dYyNGiyJUzdY2UR6FpErWHaDMwTz7J36ixDacjXVzZ2+oZNeMHsM23JO+9MInA6rlLN/A57fyEn1
Bd0+VEd+hAZHNSPWixaiF99VOJ29HUFOkKD505wQA0MDFxm9NYqNHwwnn8RffT338LRiET2jlOsC
FhTWFGpyoFFmuAgP0BmMkDv2q8hdFcIdf2iJQvcTdZwQYXEGoqQFROQifNt/Jg3IA6Pm2iPIztVM
cex8qE/wk1dnV2k9w1+RRgb6xnQCCbFA15wOivgxVk4mHs6xI1d3TM4O1K1bMFPVg6G4DT8IMInb
UtJFepDJo8TgL/v6V0dtIz71tl859a8CnpslO6bFVKDEGI4QnuKPseY2UJq1g4ePCvMETH9P77i+
Y1iL34e+b2YXk9upLrLNpcdvBa7hpUtDuQ/mp7D+GDFZzJRvWXumjwH1v68loE6r9GCs/afAZRe6
bhXMuwyIsSdkeK54qMC0M2BRdrDgC/LlPhBPaPWNjIBA/LI3YvvPuYG9YiW9+Y5kfZjJrtA3ouSJ
kMWLDtpMXbxUC3dQeUxEkEqvmoGymuJ2uWM6w0PzG1VNLpxkF+Wz4K9TtJIit0Z5On7O4pWardJ+
02aZ+zoyX9oIy0Q5jkvLePCn9wDGG2RDsjsl255Rm9G3fuFN0jO1aVjKMnWZSFTpQ2H9b2//SbR6
EUISwJEbmAgjkcJdJAf+eSjMqdGnlzvteViUlasoTluyYr2YFqh3IIO0Nj+URQN7JIq0JLln51ia
K6Rb+H/3CNXE3csCJv/yrl3Y2/DJyly0TLcjgpXb8F04dk7Yuz/Cd9Oy33z4GvKlF2oL3U5C71wj
xpLTi7kPKA89x94KGxHSwEGzFZyK7nAX+jsSjRHju/j3i18LYYm1LAlqEkWe09bvsTO0HXUca9NE
yCW5sifhyJzq+eWxkN34vkepSXFWCPlMj/9e9+/2xMy79mXdiw03WkGpi1CcXtRl+zq9xItpJXv6
pvWmn0OEaKC00BY5G2qixE5dJVhrSx/ye8Wr1xbalCvrVbyz1reEX1CW5H3/OghsBTP1CEqgNPR9
P2TB0GtRqaaXV2FFKoGfmIdDP+fYk8RFEjqZuwdrmHKcyZ1kCrkPzWOMGEfjlG/qayCtmFDKl2jC
8N8jW0DF1lVcbSHY53uEyYftw3nzkNOaY3Sv57ovGNa8v6+c6RTaKpXJAveTrLdFiGEWKhu4YmYf
rAj0mrXxIt/O1ttm9IRdjnDum7F533TL55RL/Ydu1ttHiKTtc77hUq8Oh/fz+n5jIlre7WWuuwQd
PbYOD5k7Rj8LxjCt/++v+nede/6qX3bvImcQiqkYirSeQAuIH5DqlS+Du/il0nOyT419dre9ywWY
Pjxa13NamO/27c0z/Xeh6vtTXMJlpHA0Ar0+z2f65121Pf76RWzzQqX9ydsmLx4kg7je0tm3jCre
qMD8XYW9WPviPrUCrC1yw9o/gSRJix0vz/w6cdnT0iJzYjp4Uzn5/gOz/OdGyeXm2hd3akym0TCH
cqLzshudais65qZ6Cd8eGDJYz9UnKNXvz4/5U0mA8cwG3Mrf/qr5XLz8Rftl8qOE6U1enmLvzlzu
zI+jeniZVvbSRsm2xyI6hwMAhXk8bcNZuH9n0uJWEUxSr15hpE0UQ5ZN7bINLBnkkdJUzNswLfgG
SA+SzPgL2CdgHGY699+H/lrWqlFSwn8wGg/T7IXJAL6sj2qVTrQc9KX8IaFydMZm+Awje7pTLJOl
8iQ+tnBjZ7Z0H2ytnf5b24SrkliIWGeXnwJmPoQ7JDpQkr3xcH8hFfgkXx/u4kZmfiN1sRlP9MSN
5+EnxEyy6XTJIXvqHhMv26nonlC2oSOHUDHhxAc2Jo4cwXRakq7XTTpTHGArziv9aL3ceLi/ilzf
H+6yOSv07RjGcTLBnISi74sISGHbrKWZfO1hTtk2qCq+kg874jraigFseu+jPfQ2wc6q49dbW15B
cr8SliI4r38/3FXPKKsqVBTQhmiGdNE0o4+IhrYgjy8WFIYNVD2oOpLSIBVdAfoxluICmlL7pge6
dnq/LntRN9UrSQpNk2XDrbyUUY+U3NOwgYvwBxHJ4y212L+JW+ZPAD8ynt+CkuOzff2l5GKq5zHP
p3yC8wJlHrhJtq/DPGR9xPN9Mmd/0vcv1cdTsYyOvgvL4pIG3r2wSR6Bl5s/3w5weDPx/+/d/8SV
Xfrhr881b9OX51L1pEnCjkv8Scjfn51dls4GtX6nnm6sQL6RTi9OiFgryx9v6m9v+fgUHCn6AUR6
e4/eQLzKZ+95HqG5icjSr55bjAt3XoXf8rK2XQ/TpBKPEi1GcEjbtYfslBa446YpXppyJy9FjD/i
cL0TmQ5Eu2NIsfkuLLhZlMI11z+hsfIqwhYpL+9ojTGF01GiZ8IBcleys5eU1PqFoi9Cm7uHdequ
T8HuaS4ePSyO0B3MDRAtQCEJ5ZkNHpbgwv6lraiCrOdyTXn3mI/ub8C/p6fCgWz4aPz+efburK3/
/traKyi2QL5oIOhIxOJdStSuuRCad5/MGQ+L/Hn+SVAzPG5RH3hcUrI6lT5hmPOyBLlB8rimEoNs
2YvxJJNP8Cki+4H7+PRAkZBffUoOTy/ZapEcqVk9PRnIBf7hD866QDCFvJK6UjyeqNr8H3Q2xFS+
glaOITJymJCjUlqaaTZTSrgERP7DPQU/YZi5o0sq7562YeBjpBqpA2l/CSmtvPx6MCJCWMbvjWYm
nqMoczrlvwAh/47W3eZHNdo/lo8yeobQSKn2tGF4u3iYaVxRiETNYIjWlRdDk0hR9b7w6Ur62zD5
GTWkAsvOOf9EOl4K7XYh7Vs3km1lT6G7Uxc9kmf86492YZ7X/e+c4gfDMrQ0qsWw+SGay5E6+OT8
p1oRrg6wTXux1yW22DgHIBjkfDkRGeBs816lsLTKmntBQZW9GpapsOqH7aDcD3OoAtGI9SKLjnyf
3Q2PyQhcp4ntV0VxC0/7c5e0MIDm1hMjO/zwvWYPrfdHpQ+Q+qsbl3N2Gn9dTovejmwpc0PwItCo
9CaZakkaX1SO8M8J+jLwb+Xi10TBiALTMkdN4Gm+m+Br4KG9p+xGi+e83dL/csSH1oWaFskUEAAf
re07TbtT76dHHvyWOol08aQmGmeI84kyKn1MhFBY/m5Gxuasx2kbpNtOTR6s4IhZedJhhfD1wBWt
0RFyBGF1QvbIqxOY6amDqVnvIZnTFand5eetSZenZRgQL2H/exsvVaT+83BII5B4wavzN4lXKGdW
IfBwIkee80L45lbNXpAOyoBryx/4BM6g7M5hsQRGZYfyTgo3hvCoamhSSsgwd04VGKuIrAn1Q6qb
MjXF4s+AlqR2dgUD0l1xbwk8fENFfdiFuQwLbS0RimvHf7/MZfD5n5fRZVSxTBOyLePCb5V5XKpq
ZCbbXEVmNIZdqggWEnU4Wd5XbeAUiVdQ2BXkY6SZzqSN6zJSX/IfRsx9ibyUJzSSk9yETpr1q0Di
gRNckGA452JyWnHTGeMNF3/RvvnPI8MqzTZCqqhdyjpLUpOmVeAnW6PZDOXmrFe23y5V7ShrN9KC
qyvRlyVElIECfjqUL95MHIWmqk0t2dbZ8izthnTfVU4hPZb97t+f4TNk+nI1P98JOZ6560rfVZMu
8g8gCiH0QHKyzYYjO1+US4WtrPAd8eiVpWOprtbfIJpXr73e10UvbllsKHoYpbyeBkex7sRbWVzm
qIZX8JzGqldQC/nTnxDrA5OqNF4nu23k0NyoBNfMf1Ha9+NDpeytcFWHS0lbbOXUKSHufA+hgG/o
oTvI8tXFsukeO7Wwa8Urx1kRtx23arkpylUdIH0q0GdpbtzRa/aDvqKo4OhJXfSLMKRRkjZO8iHZ
RvHk1dHGSPZyQqBUUy7JNr25V9QblZHL9OU/XxCZTQsEAWQ3n33sL2elF7J4FFI92Yp+s/Arrv2U
eyN9n6jIXTMw3aTdJybi1Oha+qryUGeHog6dOpncG2dpvrJ/nSXNlIkNSW0Q0vhuPKOoH/vIEJOt
MKFLbh3S4N7C6oT+Tqt3vtC7RnA0tGMdRE5W7ZVOuxsirlAdONLwP1wg5GUlTrRIE1q6sC5jEJWQ
Xk2cMOsQ10taW0ixxPGm92+99HxW/3ppi6jYpOvHWMXFSpLaF4U8ZMm2YOsxDE17pyZuXx07vXTU
n5O8sRLPqJd9eeMWXf3wRP6o4Wlw4uG3vm93Cv3F2a+aZFtBEiwUxcbQ1Z1pjk5Llyzj77iCAZaj
QssdOUqXUhw6rflHCG48yGVC+3kC6cDSSFc1UQFF+v1BUF6UwlIok+3kT04hmwgD4tnVwJHDdkEo
rkynMqftGZ5tIXiLssCN9VOc74aArmJjbGO5XBvT5KjBazoVSysZ6BOmrqSYjlwT34nVMmszt27e
o0Re9YrmzrY9K3dJWjqphgYp5/nfZ/lyfuH/fycYynUF+ihynu/vJJtJFCRpmmzjUXFRZZZF2dWk
06Q0TiKu4tTydAs5heqkhLlbBaLTGTLaW6e6e5mS51B7U/NjlZ9kaYsWiqMYtRdZg+srhHpJtWyy
mFL7USsPXU1d7eYXma325aGETh9qFBliFsZ9vz9923ZxIRRJsg3i5o0yuRjpzH2ND2Jvun518uMM
DffKDkZCGINgNXmt45SeKfFEPDmRLHqChCD6FGx+pELq6rPcsph6A0m2OSWSo4YoWxNyS/HOMtDt
6D7A0S4iDv6/P8Nn0nz5ImSauCZLxqCaF0ery6bSMCot3mq0g1S4yf1DmB8k2fYzN2z3WeJJhWdi
3RrigaE8ifpaSY0bh+HqTYPQDeTG3NfH/3/fzj6w+hrwVLyNRG4RA9OuPh0Gu2gfKAg7efkhiGuM
i1Ufm9bJi/cbm3DNrv53+b/Eo5PcCIQwkuNtJ8rLdKDGj4tupsqJtWM7UKZVNVuJgQhYTIlqL7Vy
EPTDgKCxGiBYZJz/t+3QLXCjM2b7M0794nEEWZ0KI5vibdgiyT68l+FSqR31fBDrU8lVVLT9/Em6
qfdCRaWvuByCj3/vyTU/qwBd+z+PcGF1Y7QDzMYf4q1SbUR5gzHRywMYgCQ5YG6F/oY7ubocqbsK
ZAh41edE4Zc37qoarQIDH0tc2Sp7gr+4/rDSTU6QeuZI3IgirkZlM3qHtSxJF/+aA7HCNgQom2x9
aVMTO8DEomm7FsJ07S7UF5Na2plxY9HZO/911b6seeG9a6NU9aYxkm3Z/BR8xORXdXI0afxaHoHF
vz/ftQBwxsdKClA1FSKC7xeqbqQhOxesFUeeIh/afpmnm646muoN33T96n5ZaX6SL19OndpUloE5
Ekl7bfER1jsCkzJ4H7gran2Qzku9wWNiWjKVSPT/JkK4KKl+upKvL3uxsV0ShGYs8LIp4I3mXT47
ZbchNpzZz1m36w9DceOKXt1fQkGZHqUOIdKFwfKrc5V3ZyXZNvUm8ktwLTucq6yesiC4sdQl7uk/
r/fftS45LACvC0MiEsz7lrYIs8k2xsnNq32db8SgWg646x5LkKajF59LRw9WQG/6fhkmFDaSvZbT
806O0bCrqt00JXbdHs12pwS7qNxLZ1pQVAiiVw2VKJKtQFjmze/EWBZdtTJRhOMGTvRHC+MkYfeL
dPKMYakUMeiDW0dpdpp/XRAD8SdUiBEh/qQ3/XKUcjQCx8lUk+04HnXLE7q1avzslR22L42duobw
Pj1GSCmVN27mVXOA/K2IIwdOTlni+yFWIiuT5IkAq0DsPd1okVeJwJmyXTslTh9T/iq8NLnRCrhm
84BvKhboZJj8L7PdCNGQpgvOpDK555cKFQdnDtfJCSkqTB0GV7/1ntfCljmEJJEhIwXQ9/09zay1
zEw24y3A1OLsJPJy0tdRuY00Rwl+pqnbJJ5a3njPa3aPqj3NHzq4VGfnz/71sxbnfhThpp2z+q7Z
ZfURW0QcQf2ji2+s9dkOvjxDXxdTvi8mJXneJg1f0qBqFKeJIwCa0UvDk7KjJdOvl7PlFGzztlgX
YKWUHOAANeC+X0wpEB5e49BGVHJVWyPdKCQoXaPuHc7VdcKJOAdLJV36huSc5RXk1PZ5ei1jGsXT
n1DWHQIDOchWVaas4tHyokHAMIzrf5v2z2Le36848/IZFLwBRX5/xaaqhEHIiT07YR/I+3NgywNR
yOnc75p8c6YPU8aVPQf2enHril77liRCpmmg44hrufiWpawkSiWo8XZ2mn66EYQD1Tu0XEYVkFu3
zLVlV3xo0lo65fUhVffK+FYYR8nf6sn/EDJooETlOTHHrV48ijqp8Zn94Sw3G57ECu7zbI8tUxjx
0Ae7vqUVd/VofV3w4miVzdnoppx3Z5jILvTWLX3kW/yPXDvfBf62yc8Oz1GU5qY8a65SLycudjUd
qQcI0jKIo7UaDpvWWvsmHOv9BvOSc8bE8y6tj6N/CCYShuxdqpwhmbwMcQ8KQ+Y+LN7yfu/nr0Nj
uIZ8y71I82NfHqevr3V5nEK/iP2A15JATPBGQ4/8ebDHBpbnjQLgsF321i8Teaa0827u6lXvpqFK
Bvs8qi2KfuG86wjKInr0xLqN1xfjMjBVux/f4sqb/0mKkTse34SiXkipuiC6gMTLKzjfFcglSyEe
L0EeqwPVe92xhuNIBsFttXtNcDvOaCcdZ8/Wa39y+djqhWONxqJPNn1t7M4ROGK7iapFO4CQEqlu
VjtfTGyZnznG6aKoAObJt+LAy0bmp0PXLAlqe1NnmuCyW+Unda4XoUHOZR10FS79cjNXk5GGBEvS
bM3kUJmPKUC/sbF9wR2I+wuvbTJ3itJbHmG+JX99fQIY6McUVZTUi1vUBypU2jXbr5hrMdtwl8ra
S6lnhBu5dyaRegcyJ/3mfOs6fRY+/7XyxXUqIv8cWho5XzbtSsH1+S6DBeMYlP3phmJOygCR9ZQL
+Q0XcdXZs++4QZS5dPPShilikOqlRbYnmcNnr6Hpl0C++fbY9jIKHT/b++XyhtXWrmw0tnp29/MM
7mWGk0ITbyHKFm9VLdtMxrToKjeVvR4caJqdF5J8wHgrA9X1prKHNHHnFoGQx5tSO/8vHx0wP4JF
xhxsXdYRWxG6HH0a422u1JRxJ0cYO09ST2G/8bVu22dH6uCj2biFFHvz8/x7Lz51Gy4/Pak+UQ9z
NCZzIt89WJ1FiS83fHrCLc60C3PYNh+AIYaDI5+1RTQdphxweXWKhNFp+p8VAK3ZNhn+euqnVWQO
TmqKmznHIKKg+GjOOUZXenkFtw63HNe1NvqTEJ8XdXTml6o7ehrEHT1Aax24tE+fScdsDPitaUbe
Y2Jjfyn0vUsKmqaDp9SHvFPtnKJaYZx3tUiLVk/uS+ozNtszCcdU4kvJJ8X8MCJEShXVncbludVv
5HLXfO7X3bq4orqQT0VuSlwUadNQoJC0He/SCvB5AAE437ge16JSXZaxTnAOUhG6CBHjIPeHKOds
kEooNOGkHZ5ASHZheWoivOytiOJaSIp2FnVkBVl09bIAlQz+1BVC9LmeVps7bA93gW5MEB0IJcLu
OHeiiIj/fQavmh9q6IiKQDAjM1by/QwOalkb/Xl2e8ZBig+duNCGE5X8NNQhn3gkCqeOG4aRc2Pd
a8nqf9el9PB93SCOwzTzsT757059Uqp1ITrIcZnVRq1WWPvbXYNr58eYAZSiYbLBn0OSX+LvPoW7
emaS3s69glww7CGgwUMV2Yxp0LSAN7XAwfrp2btqrnONu2UA6g/dvtixB0aauzfLS1e3nw7tXA6B
FJYp3u/bYNRRHIViHG/LcXTmDHqOYdM9ORBPQp2P/MCaDEcQnv69/59ve2l7CDboiiIsIxFFf184
Fystb0I92qq5tmljYWFYh/aYqgmo/GiHNUn6yKFLJ6i7th6doG4WRvKhJZ0rVzRGgTgBIeaKbOLB
E8XIFtV10X+0QnPDYVxCNz+jBAR5iG01E6dhXBjJKYpgtGopMVRQK4GOMKulL8GmqaKhp+x8xTOs
O3HcqPq67c4uPOx5Cdo+2uXCB6o9Zur6HKzIrmJXlu7jfaY2DKb8nMIGRZXXsDr8e1+vFUSwGHQi
6FLQuZ3d35dDZoWdfB4NajDUkXtpOdV7c1iKMgfuVtp8teIEITqFQhEfhuLW96XOxTmIh4ouGBUn
+hxBtNf8wQ0Ly4vVA5bRYh96ctnhjBNNTnjzBK/w79e91pIBjUzspmqKMafU3x+isAoxPtdjwjHC
VMngAYxwYUUIp0WeT4OfNMxpteFuPB/yLHWj9r3M6RZiXLJGWtbLDiASdk4XQ2dswQ21HwANqCIp
krIOaNgZKcMi8kkjWJi7TPz8qlmkQ7Kzqn2v+ze61FdMxLe3ubiNqpR0fqjTVaWsRO2MaAifSuCf
+Osyef331l1xMPNIKI08Tgl474sL2GZhZg4xDfGqdVqa7kMJZsKOc4/oiwTaaG+827Ubz4LYPuo6
qFxdAiHMUg90zadVGYoffVSuCz1ZnP3nyM82bTl4vjTuOkaoxMjRmM07997Yul0FwOM9q39208qY
dDcBp50p/W85nj4agyZNnqz77H9p8Fq0Uw11LtnqyqWpLgVMYqD2VDIJLeTUIxxvpWPZaaSzTj9s
5DJfMraklZQsMOZR5BEom+QO0q0iwyXebzY/PIrJXLFiwrFw2eFSpUZOlbKlOgV0IDAW5+rQaKcI
V8FBHUV6i9FDCGydCkQ6AjULGf3UT9H41tf9/dyzktR4JRm8Rv4RRB81jIcxfUkGl8a+dGIai1n7
oY1v0tC7BFFiSDkqX4YTI2wDdZjotWgip2J+DfQKYZ/R6Qu9edVzr5RooBEAcnvifCkyJpRzhM7Z
gaJmPaauaBy0CQgf8yxiObrJsJQZPpRSzzTyhTym65rG6dTVdlIdq/EktMuhWer1XdhjQGJjARG4
mwGO0eTUjvL3pEHUS+q9Rj0SGwMJNPvKTjR9M4iHZNqX6kcC2CGLm0dEwRaaUC+yfq0GjS1J9b1S
Jy7pnCUdhmCPLer6Y22tZ0zNHIeOg7zUKmmJzQoF0xWDYqkjJ9Rmujs3oIzK2DWM1+CXo1Pav57T
ahFGxlIKAe9I7c+uUenFgTHCL81/NypIJeVodqAmI4BWEx9EcmZKgbZEH7LK4GMwFbsE6lYE57t8
hiHF+Uobg/s49e8FzVF14c8U/akV8AMdgx7lQc9STxhpbWvK47/NwLUIgOYvQFdgYJhz7cK/5UKc
hZNSUXPVcjfPYSKwBY9PC+aOdoU0HCbjMdNueNVrEK9vq14E081Uj0YzcqwJpmlUtKYrqOmKLS7q
I9ZoDDKX4yBEwAb9Fz6X0H5IxSsGqu53crQf9GOaTU6vjzYF9JRGehIc5Yr0eFdWB1/dCTIzOyJj
RLicJN/508jYIivdckBX/C0ykyBeZZq3M7rou//JW6pfY8zulZzflkDVDs9LP3i/3Ry9Uh/6ttJF
gUZujXzSioIdm3YKSBPEvEtaSQ51q0xyNXFzZnKv32Otgv8hF2FpTYfPkiSRM/L9JZWqkpI0Avrh
j54CHxnjrmW5lOQ9roKQNB1unY6r74pAAZUQeCmUy11tOlNHmZF3nc6mY8q9GxvSb3mUnbzTXmPY
6vKseUwmykZ5as/NYWHwzNp0qrQC/xIsdVH3rP6+Oj9LGuPC4bhK0OQqJyLKoH8dw2M0ZR+Bytwe
I3tTt4avYymJglP2IB6bd183/99zR7oa/32hi4+XFrAzRk2cAODyym50fKAyljtHHPiOmx2Na6Vp
aE5AJ2kWGetfhYVx0JTasgSSm/qzSMeNMorNGHxwXlTwbrK5yNtlgcgl45P/tifXwgranVSy+HCK
8RmwfQlAATsaiap1nwEobhNM0uxnACXl5TJSD/jJf693KaP+6SC/LnhxOMPRV/V8ZEFR3FE5o8Fh
VymYIOGu0B1Tuc+MLfUGLv+YaHMZT1BdZkqlaA8BuX0T8nd967+8/0XHF68IYjUmdGBGdsYZVgez
/Gj/P9LOdClya9vWT6QI9c3fbMkkE8hyQbn4o6BcoL7v9fT3W3jfbRC6qXt8HA5HGSJqSUurmXPM
McbUzkw+pxdPonXRKsyjzSKEO0flAc2EnOWQUwmO3OdtOgZuZ2k+Z6qgJUXslqiOH3RRFXXDjbi1
yHB2Xpgc/fHVJjgnHAgi86aMvV1VZMdWjbaqDOlCfs5iWNLQCgMSnCBHoRmtbOKcQSn3lvvctuey
uzixc5IWUcF30HWSF356icl11PVyZ/gGL9G0CBksZMl8Jq4HuxtXGuw6nptCxFqLqHBw+sMUXrt5
CUjwIpvlLoLEQ7VbcGfpcL8RDLxwQElpA1RXFUyNcu9pIIvGQeWGpoKqV2e/6o6hB1HQePWVfJeR
JuBZuap8FOfVmQWb97dB/vDOzOJGljz9JhtuB+fXgKDbi+nN+EyVEKxi1P9MXbhD7ytLR5Lv/BsS
3qfZmVybTic1kdOxurwUZwudw6RJbqSk21DftyKDC04+tGjmWe5l0a/tcKmIKJbvl8+j4qNGQIrr
1Dvb+eP2DrPW0jq4eDXpd609/p0yRKW8cIzM76MPA00u1iEZBj1wquhEGOC70LrzvVc91uaZoMT6
+2uBDQEACjb09SNl7k5XPgw9OaxTp07yJmVoe7xwhHGokBA6FhzhpRx6Lt9TVPYqJHfw12kFYqAN
UDtSwqMOuk9h/v19QsAj6sznYKloOHsyU1ywRPFXc3Tx+w+fzgzyUG2xwj+FDb4RMOTrC9UFpjNL
pW3iHtRi4RqfK7A4HIX/d8SpV5MeNW07tFzjoVr8VHwZHwd5G5j2oYYZCCNEL/u1Q4A2APzCk75p
dMJhYrlCRidYPWv+i9h01z/uHJ7z6aEmB4xS9HlKLzPSUJc8Jdu30pmKLah7lt3BpxLw9qhiE1cn
h7yJjxR0M++o97ehdtsWr4IZIApZ/ngfDZVg8yT9XmqVGyLodzVBXT+KmPP6Qy98ummpJPUaO+hr
nvk/7EDBMWZNkrDUtrHj21XJQrY+OyJUDLTo1kz/FJ16uVeXfDqmo/S3gXqWjANEHgJsyb+US/zH
2Y0AFmFD3YWLOo0avDLTu7ZlbQbVWxfi2XJI071q7BPsoq3t9cmcStn/jhg+DDaJGGIpKLVU491S
1V+zx4mXYddRM+aaZkeAPfK6GskhUyyKQcmb4pUrAbxDJbXzMyGbVD528UVk/Nefba4ohpHYPxMx
CR8yL9f7umMiojfo9GWNACpa67hwSA8EUENerDEWWRhzLtqGxm+rtDdSoLNPMDQT0HQoHFaXoMoa
cFtRYjT63gq45s+xKqIXcThJAAFhK3x6wpvrTzB74H54gAnspeDhj4U6DwBfDTgBoA1EIR/3RnO5
PtBssgtVjBqHAWMBjtHnMxCD1Fx1BgfugHohKPYJd6BmhdKD+KYUWN2fNaHC9UFntxIFNla1Iztf
IHa56u3aUykzg6t02Ttu0jdP3NCy+pjpZype18ebX0OixsC3FLzoyRpSqriv/YCXFMSz9AyQiHIq
7R6z4ihKuu6ma54WhpxdQpC2oIBQy/1ykXlGW/pGKYcnCYo+9EPAYMDL2Lq43aXzn5T0Ta0uqvwb
DVG4pLKZjXs14BPWCdP7hU3l0GIjMEr2jN/ia26oggDjcl2Dg4nIgSomMFLjPzELo+6dCgBgo8af
z1iV2pGCnuCoeJm1Uew/MlyBhN6NAiJkEIOyE9tcoGdDCy87+L1IlJr9WJrwK6X25kBrmqz9vLBV
Sevg38vhIUtvKnp1OVu9P8rhFuxF65GMLdyAc7vt44iT468oJc2M/CASlUXCAM71BAmxCFvZDdfX
xTuIPA0XP441WYq9V0aSXcCRGtUSL62Lmds74JtxoP8I+kFBLREQW5S8OLp0q/ovwDgmmKRh/ByM
ADNbkTDW6N9NqDvXn+1dGvPl2Sg8aewSLOinADhBh5obigsTgPTGafaxj66Fq9uTn2EiRAli0faM
fkeE+aSLpLC9qeMp1S9njbOfxOZ44GgSF+BkEWg4zRCWkK8D8lK1kTUKD9kx4+71Fr/JHNEI0tg/
g02+f9rKYVLbHA8MZvcizhTEx/ioq+cCjoMiv+TJG/dNDRSKmPb6rM9WAT6OPl0ROVOcdpyGQsEF
alv55RYeEElyKjVrbahWiVSsJegfiraHr0arzA0ID/Cwpj5SARS1rFxFOF1eBHLaus66RxbAQXr9
QedObQFhwIQnHkGH+vmmGMdWSl3Ff88/6lPkXeDGZOG7wM3+VaULG2V2AThQ7iHCI4acgrBmpFix
NDAaiUDh3Y/KC8ttcL8vwiVier8s+g8DqZ9fq9GSkbNSbH7lLIjLJDbd41At3XmzFy15+H9faBJT
0Jm8ikNxyBCxjiNM8Oa9zhZaZFRPbKqyeYad2KhL8NP8efph4Ml3y7GAtuOQreQH25FwSaINnvcK
24/br+W7DWiclcfra+X/8bbYfQN4WQ5sss+zmgQ5/bZs3jaDitke5f4Rx0suHRkGa/H4TucOV5Kx
JJSeP8IYDz4vQClV38/jRhZ1y96BNdbIx8jEZwAFz7ps6rWgsulnaGOUD/4G3tpsG9oYV3Q/KaFd
f30YyzOrShdicgMeFwq96aSPYZmqBUeKk3erpL9vLA8LRWpnVdRv1f7FNPINJ4yVnpVWeemA6DBE
2nK1ZsrFRsttj2ePQ1ijTDJC8aEw5HbwfyGAp4euPlnlTYpzd+D+EaubId0GFgDwpbIfCiO9EYB0
z+WcHwjouGVwoXNxtY62tXYbH5VxX1BNtLp7chZPWhvNTWiu+2bThT+Nn+EBCzMP90NU2fgNYg0J
5qNuPeNcx8+68hil7o8AR2S/lddKLB908GEgB8mz4Bu8wtYPAKjqut5xaKvVIyCUxJk9pJRP5HcO
k1KB8pZkGcpRHOo5mXYnA1Gp59J+1HztoFkPUtlQO8TNazybDdr6/hjBxTBTwcomTBUTI1CurPtt
38lRvO1IQQs/3xWsp9h7Rt0OTWgFOIIqfz32r3WPo6lfbDzlFqZqHP1pybhwfAsL/1hpx1p5o2E7
bLM3X/YPoRGtAc/h9fwYwgfVu7eVW1un9iJjnxo6RFOnWMvWWihtZBP95R+Gu3ES+bvt3hQ4UsrJ
NmaFDQOWfZLmrYJKFPnq1roReswUJqed9H/Y3kmN1gV/BaIMMz94xg3mjKG8rfoddR3xHinnft/9
GeMT9BuHzCwNEOcFAi4l02LzBoA8QtsLlQUXMYQU5jtJsDSxVGbWLpwopulCBNkQNHkSxfONkCKz
yOz8MeB9dSvZgPt3OZLMdWFeVONMLEz9AkzasbxNk0W71BF1JTAYkgEXfzoDVs6mN5NVmP0pFfu2
Hldp/sPGsQ7BNliujydcf8OXjqO7FEte90VCftiPayqjMq6ezgrw6D757oUr+Zf0U76N/nT/UmC4
si+CFbaDY4WWH1Sz2PsWrm7kAoQfbUnHovCxxC81Fcz28lw0/UZAIu1gbrRoXJfDo6wMW7n93jfG
rTu8Db4gzj3K6SWDoIu2SCAQZaxvEv0lKIOdXiWYSiZ8/mCdWvk+H8hjU1QkysWl6qbh8yDoRtdP
hTlJo6Nje4B7Hh2lKS1+PpziPIQ4IojhSfag2N9K18Ed0V5rIqENfvXRgapz7gO9rs1sExaHJK7X
iTZuFx5j7iKn/4IgHGjin8mN1w9aX8NuDoVEyMv5Ms4PPfhhn9XYRWm7z83v3c6pTrFund5JHyMb
iJv+hSWmSM3O7F6vP9DsWUkOqkI7VmR5SnjzlMwvtZ6zEpwBqCPTXtPXQlkEEgSMNb3oiST+MwwD
fZ79XtZcL3GRmAiuC5fiPiGR0FHKQwS9fT/HAiw9oLrbUvNoJC/XX3I2yKQdhEEBiHmnkPd5eD9q
ZMWERSGSXvUxxt7EMFDqdzfasKnttWS1nPb7DIPVPlLXubrkUj339jBboECpXEzTFHi0wtpBO/0u
p5WqrVBEJJcixJb0GUzj+ruqs1MtmqkbsHiJASYLfVBGyc4kvuho1reIdS3DXwsI0RrSo+KPW32E
wW1iwTs4kANKuH+PqRXeF2l7quR2SxUClDnRZG6fftPDZ5WHpU0gHuHLavjwiJOo21GGrEwE7gGa
7qln8hsCahYg1wXojtDSA3SJE9OGQyLbuDRHVKkIxK9P1fyZIOjXkIBQr0wDhcwP+jTp2IxCpch1
7R/h0ImsAyizj9847w2tX5OPs1m5+6iWqqOz9BAi9vwyGR8eYvK9lFpKu67gIQgRq8DmtH2N3fw2
besj7WNWMp7BiVzs3OIIHhTpMDmyfwWYUCNF16sCvX2J3JokKxv6pQJERThDAOeSFSccyT7ARJ3s
A3JgLNa2HhYXeEYUykXxF/UP4uT7Og9wb7Fyxw5wSj8vVIvEv4HQjBmOi5SDfMDpXlHEgIcZ1ZvA
4HCNVkeoWY/X18FcugOp2RZWp+iGpnUPvAikvB7Nd80QezPrQASeM2kD3WhhoNm9SVJFwYozkP8w
Bx+LHobU5vHASApW3Z65c5AktR0U979xBsu6dIH9PeyxF6/6gwF7Slytuv2GsYWUXIJxJSvNisDV
NR+9XPnm4MJQq/ekx3H5mkIhHNyDab1WSnbj2o2QLBDVhmAHabNxpG9Beh46BTnRrpPRQsV4IMBp
tvQVEtU2OhJrCBeaINOoeVhHLeAixJp7bFCHWkiARvzlJfpzwaQXm7Fu5TepcteRfhFXuM5tlhNo
D79izvaMqEMLmmPoG/uy9HED3+MUJypk16d09v76MKOT+3Qgts/qhhllC+u9sOwBOlomJouU4cvi
tBUq+5BLoQpNLhA573KVLimkFM64JlmtFeEBla498hzJekZsfSOcGjIHdUSd7qnoiqCnDu6uv+27
p8eX53C4RrnMeBRbhBcfFpBWhbHiyWgkeIaxr7f3iCaO0DN1bc+WwnvmyEkq+dGN0P0aEOSsS0o9
OvKcrebrNwLM6rxu49v6bbYzKvuyyJaZ20zCAQMWrqUjqJl8kELTXZOLFOmQe27wC0F4x76Fwrks
npn79rReQW/ImUFvj8lkdHYcVaGR8VHkjRavW+M1a5Rbjvp9clET/NXvw2Kbqnvb28d5t+4677Zr
7zqaBlz/Ku9WpdOv8s+DfGHvaw7GH7HMg5gR9f/uxRyR7zg+7Wj0W6eVz3nC9hEkPjuEQ2veR01H
I8URUba2qyqZnC/fdkq+j4ZizY4s1X7tWU8iLBKMqnDPIUhKIe6iCFtNoWPU9GQnFJRUZRRfZysH
K7dNtraW7I28ugngRUKkJMlVI2HhpMNZ3Ar9moMxESlCBZWiNyEz+RIG7f4uc60bt+v4TON6iJvT
9fmZi3kN3bHpLwTVCVj886Kt+sqsgwBWPyLqUU233PS0r8hw2vaqc4Rabwz310echUA+DDkN+PSo
bJwARYOIMBQ754WPAHYkYEbzCEUtMF87AznJ88Kws4ufRa/DRsAEYArTlb1u91BTKDx4L2gzBfJP
OmsHTwOTXcDVboK7oDoLIFNYp8Fq5vlk41xI36mxLzzM3JklvG5BC+mEpk7PrFhOzD5063cJ56i9
ZclbID+30k8BccMsr+IXiNyOcJGFOsOF+684+cTcQmUihDxIvT9/+FByO0UP2BejHZMoYxrzLAIM
UW9PwVjPQFFUi8Eu0JQQZS2eRXN1XHTJcAVZetQSJ+PLJbm0mzADfbnlXAwgJnO5s5W88ZWL8fp8
zw4Gz80kxoebqE2CWmkM5NAaeVlyDKNdk7sLbgjM7P8P9vrsOnMQGMgw5Vlmkxez2kAJ/CR9j1ig
BHBEAHQ45esiaWJ2634YSASvH+4b1ZYK23OS8OQVaPAQ3dHp5dg+NdKL2jzEC3f5bDxOcv7f15oA
d14/2G2BhPdkddRYOLF8RAePZbeHe5H5Fywq3hnQQ7KF1+BDJWPdoIO9/h2nTVnfC/LoIIXHFxmr
6UwCckTutuEFTK7b6zcjND3OKwNRYDXKuKa66rNaP7cgUkLcHnVHgxCppT2bZqc3anox+qPZvgLv
dgmelZTtqSGlw5H2DDY0MGU8NoWylEKIzz29fz4+8WTpefCDGjtBy0WGYgbAMxDe0Uez1lNjV/sI
Xwj3hAeJPr4W2sJ8zSlv4HXiYcjhLgxXJse75Hu+l9SMHgzbdidAwxifrqjUN0W05wLLi6fGcel3
fRzrZxx5RQpx/ZPNIM8mXlW2jvqH4siX4lmSRl6S+QY8MAtJPVSerNuJYqtDFIRnh4AjHSjbsbRu
lDf2f5gFa989OW3+YBKnXX+ar2EJD4NbEVQVCqjYEX7eM7YtaBOloLAPW3hiDAxqtszC+XoGmBbk
SlW3HZtRplkL+H0aB02Vn1rsFWK0QxAIqGciaUgX5ZhfzzZTeLIJq0ONKZ721fQUPxuCPs9PlWQT
pdTITZhA7zHLXvoQTNtHh5K+jFW+4SeKcUmgnIsbBTsEgCs9ldZRXC+cFnN6YeGDpZOy2YbI3T7P
s5rqJTJ8OxCRppOn32LQWBL1zNR/F3SKgaa0EcZrrTSsxkHdZaS1fmuvq0IXbKWmQu7YpYeElKhd
DZKzUbwnC/sTOcKdtQbMDrWd95cgRWN5Z7aQrIofsf0dRQDOYIg/wAv0V0p2K+rESQDUa4Mmt2uq
lQTpQLOwQWPrtgyOJpIRrW93UZRt9AjrEIQ7o2/trMIV2ILvPMSDQl8uGS/j8gJ3KtK9hQh1zmCX
uSKvxj0coGOq29GsxjbikLkSPFaY0gfJcn8WCc2szPs8v4HDKZiMTSRtlYiQ07wXzDJTeWXT5l14
GKtXIRYR/n/X98os/43bmXQGsMoCs/r8EZWgS9TSRngZRPYuwUcoiJtdaPVHKRzWPvqVru02STCQ
kea7tsFKUT0ozgONwXLne4s+pf6V2a8JHh+KtbZIh1tf21kItW32tYVG2OccckCUzGLJrPDrBoTP
roEpKkI78sWdrGljJGuGE+CW/AiIxsVoOo+e+sCKvz5Jc5cw4AzcN4gB4IeThd42vR17mhXAAD2L
csvfXgyU5EV2Lt5x0V7z634Xr/bPiOLVP1z7bedFVWsxYpHdtckztcMQn8t30hd32fW3m5/Gf8YS
z/JhrDDzLC8YWJrU3QlTvXcSqPDUW4zQZkciJ+W8UG24TxP0BXVdXfcma62mbZND4zGUls6jgqJ/
iUk7G8mYH4aaLOu4cLNEKplAymhdGwNmPdBWSUith7DZQUbqTGzSMeWhSEZKIujsHQK3RUH70itP
4rdWk1xHLzVeuTrK1AFjDH/PgjW5RPOaXaMfXngSuqlFm5lVZwTCLwaoFJYyi4aCgp5fGE4kO9dX
zWyG93GGJ1FaHClJmbtiQJT6sLng7kAI9QG2/eoPKt1U3nAmMKTXhXEF0vMl1vrwopPN2PkuZlHi
wCpwQaCHXUuBOFjlwLLtHmyoPFub/+WIk82oaoqfRirfUER39NEonVXVb4W3rnTfnUoO8cUTZ3b/
f3jJyZ4cfIRKpSyWTSPC/ioGiu8RV10I3VAXXH/BpTU6iZfiYoxkpdUZLHhBRwa/mQiNyH4RMFp4
q3fm3oeTplWDIeSA5dONz0ykZpwBVuB9EKwvJk7awltpk8PGTJz/rBNHpmml9lprwkp1ayO9xJzT
dLqNmSt7pS92vDxxAB4n7c/UfCNnX0cuTBFj7zdPRol4QiWsyXfvLnB+8l5J/jvIC5MXcZ0XCVmJ
+ytvn1BVrlUDE3FlZUad0PQYcb60HMXR9XUDOLqw7Ofmm4YSSpwN/IKj7e+kGtUFQhhKvysYEtwS
Q48Ntr/PnZMAmK6vlPkwhnBBNBAmWJgCCnHUIS7WoCd2/RY6KauFyB7Ml+/Y6ZJYOvgt4uoEsQfp
uMAdy32jodg1ngvq5UNa7a4/0eySonDM9aXj4vOlrtm4SlIoXiQAfaXeUrOwhVPJRTN3i4bPs9oy
gAUbgwxRRbQmG0VSkqbLfMBfDgJLfeNqAWDm1aCLt5AS0YQLkg/hq+7iCVY/5cqFEhZKY6gGCBiu
v/ksmRJsB78FAfZq7+H5h9005FWjuR2QONIyCRvioXgTTgcDSVal0q9UOwtepaUf1eBRaq1VbmMi
CcsO6i/u9rgjD/w6h22hLUpmZi+HD882hb7kqE6gI1Pv5TZinZAL41eOkHmrFeDE0tNon0FPYTxf
n5NZuhccTlknvrBwVplcDupg90NudO+4jJytW9y5QB7VcG/iUE6nyfzYcOEvDCru8OmGtKAGwrG2
IZJPuxYUqVdlZsugYx9RgbEgU1Qrh3LhiIGMLm/dYtyCEHWEVAMGGH6v3I5LoMncPvj4DJPrvxkb
u860BuoXuU43rKEn5iYhwKOdPrMH/9UbC9Af1yzNntYY8rDQM1cG12MXUAiBwLCi9kONjBxGKARJ
2FhlSf/QxjgOwJdeGH8u2MHq0MJlRNZkw5q87VA7+PDJJVWY+gWKpJeM25boTZKLdQo4r6QXIE7y
cSJmTTIwXkz2rvmkdvEWUowgaOkjRuSLTqmzC+HDY01CIiMiV7FcUXrxMEZ3sKLw1xi8Yq1JZU+g
ntZvXf7NQ6E7XYTNZjAYwxFiLlVw/G0OxM9xfJYhmIkG8E+5+kZ7rL2L+nBo85OgDiVwCOKxvpHc
YiWkSSXJXN1joT224pEEOOLbbwtfae6iYi9CAETugKWZ+P2HA6oxzNSLuxZANjz2kggtGv+Mmdkg
01ivXTt2DkPszNlYdQtDz60PYESOatoswv6cVAsjDyBA6v3wBBGvrr8P/U9c82IaAcd703hSlo7i
WWXbx/EmsYYzulHr4yHFh/9WNsoKrJsCvqD42ZAs3eqZtZg21lpkVQr++bV3SO0XZ6BHAv227e8L
Ey+Gmx5IHx9nMvFWOXapbvP6nL5wSTIy1Kx6SDIUNDtdupfVbMOjefJSZPJ1/VN6YUOqwG7g71M5
jREoud+KeqAeCrPeJHZeKH/Q6Fg75MAx4C5rKi6yAuuoK7Z1Q6MIGhtcf/mvn148g2ODttCdAgR5
suj8AmyxDN4Bcz4DgnPZPsnBL1iDI8TwcMmcYObKYUBM+jHMohBKmePzgKXjBk1iEKrnwTfqfU61
hmPo6EdufrZ5Yj2PS114ZzAbhiQQwTkMqx5zarWkyL0ksb6JAOv9gC/OL1fHRdrfGcWznD0JQwGv
sJ7Q3Tj0acLeENt+fSdBN7JLGlV4x9wdTxKoEvQEopfBH7ZNLm2Hg64+dL+kB0laOq+/5myfH1jc
Xh9OAimoQoCa7v2BSU6FUajg3iELAkQp9eSoadJy+WumWM+wXBIKNTARrk2OgVKKO6ew64Dy11m2
uZb84L0fC1EiZThaMW0jgK2YskCk5DcWrGTVudfUGFIxbeDx1BlpfRVkNFLMX1V4xY1JD7SERmRL
yfv8IvrwpJNF1Gi6Z0gRT5p0j7CBg/bZxVKWyQGQ1JF14j2ziMbM1Fk+T8/kmJBCWU6lvAzezcHM
n5RMw+YSDq8y2WaQ9vgXQwamDW3/qvt3LGdBOoVNAFwCavO3U7TAFVh8XGfZtx4et2VlK81/zHBr
vb6tZwTgPKxNsU2B1YA33ST2riqt92jaGpxi9xmNUpM6ZFobOHxZsyfq6Os3KnDG+LhojDUDc4uR
gWxhRlHInZr2l5lVB0ndBFykw12MNgrbVza6n4jWcce4wdAZmb0eBWcVuRbuzx1Rp6Bpk06LOFcs
duwlXtLBOBQ+WrjXdrzTOywYsrX9M2y9FaRPYUfQ6N1PvbDuO4d2TjB33RrJPpi6904zJ2jBkIi7
Wy20jR7KN6LBkgtdtHwd+ldLNJ4wzH39TbCN9FbdNVZ3w5qJwP6lQShpyVwTa21G8UZUgpZAhK8B
6OdZmoAkBsSlDDeVQHiVUaUkFuTZUMgDpyMe/VeL4Z9PMjlPKiH7CzsGQ07CeYL5Gn8QAgOKlLIm
TAJ7l2KDyq5Z9FyYO8toRCf8YqEj6dPzPg/UDNM+zntcUsWsZ6/01QruBmVDrx/WoF0t5BdzM0vC
TXENozSbeObz4WkkfR0VLQNSW1gn6j6B0SBqBYFO5rbq9MP1yf2Km2D99N/h1GlGHRS5Yg4awwlm
BGwU4cSabYPqEIdLlEP9a6DCWA7aW0oi1CCm9oSR7nppI4fBqdUQFDvJZaiw4cC5x4+qvR3duE1w
Y9aQ4oP2G23Z+vTOjP27sks2yDDQbLz2CTYy/Vk2+7XwpLU5NIefegJFD2TekHLEPeE5SbGYrjdp
hudPEm0S6VGHZW7F/iWK8bYCsURYqJjVXTU6d/iDrDxvETgRZ+nnkIzOCShhDEEYoDvO5ID3bWnU
ekyxkcR89/Nqk/cQgtu/iIPWfXijy/zPwVaztbeRmoUPOgPaUBvBDhGWnmjkM+XiRKre5XUSlQIw
Qrxvp3dlIt/6eXM0i6chpDj8poUR1gu001IuzvjSto/CrRFFBMH5cGMumvTMzAYnOb0EMT61zC8u
dthAqJVNJeVU+cNOQa0Q0Lpw0PD52mrZE0xIbht40FLoPhb6YlujmR2M2Js+M5SHafo8VXrC4Ov8
0deLE5MB67imqAWY24DgELABEdjrmKbO13fVDCKC3gBixbuBL4bekyNLLodcyVwaZXaKjfFbdC/n
7T6E5c39peEOgz/e+CZ3T4m1BBjOtB1kaPphOcguIBhPw/LUdgLwgbCgU4m9d215F6n0xi21HayO
BnFVYtzJvvpUKcnOpsGtEXH7HLqyP1SWtM09fatW2k2RE7yn8V3WdH/JXrLSXPRWsnYMqmOEbMK5
K4Zd27k7X1YeChe6tPqjlq2T6t+ZHigrFf9v9NnCV7LdFFryTXblE9UKuNTwj7xon9fVOs/t+7Lu
v4+5/3th9mfOUHS9Ap5hJoQG4fMZOrRFnhuFTUsN3zuOXNNaqKwCEhDCrkMQKMfMezEc6HlNJQyG
a0XDRggaA5Y9VRKtFdfZmcldFyxkau9agMmxgM4bM1lhs8zm1D8/l1MrpISNkwvFXodRT2blIHZ/
FYr9Y7TBrqjymzXFKg/vhZrgQ/mjC3PahOSrnslTm8NgJDd+V+9Lozpqfn7AX+VeKV0sr58zpbwB
gWVBK/ge4qt5SF3pgLZDLvwfQSLtUN/7dQvvf+nGetfyTF9LdNZ8t5AQfIXPr2UqhWvV6ZiffEk5
GGVxMLonE5d8KVdXQfFsqMN95kS3Uk+b28red2G11XSVCk649h7LHAfdxrr1Cu0m0fyDr2iY+1qr
znZ2ra1vFPVQyOQ241kZtX1o0pdMUW7TDHtxNT7G6e1Ieb/yjlDsgsw4u72ypkkffVZTZIJ0QoJk
PUS7BO0dFHNmZ4jwyHTfzC5ZNYaFu3+zuy2jfk1P+JOUyjstKvGLjV/6YUAX2MGwlqSN6QLsa6RZ
9LMjlfCHUxk1W3wdls6NucPqw1ROD+8w0SPTg/+PLJ06enbv6/uystbeA1A6z48crV5kmwicavL5
kGkhA8AWXxFCls+frw+tIZFLPzuxDRR1xaGgnbDKssMtmKKnrqrfnBGJvXJz9IS3w7CEI8y886fx
J7s1U4PSzvHdpHPUN3BFq8luSv05tW5b69Y2scBHHuPtFo6I2UE5HLiN6GrJZfn5pSu3G4sI35NT
bO9FpwXL2HftReJSBDrAlUOg5K63ZKAldsKXqf4w6uRa6F1NqtrOTE+NTp+FfeXgdCvs8TwJlcHe
yBbeUszcteEmG5NmOlkT5lZ6Ap4hSmYgBAFUMxbmciauMwQrCGqkRnA3LfR7g+tiT6SmJ8f7ZuiP
hvFcKy9F9jgiiBzqNUVhy/ERFAULu2V24YL6qHjW41OkTl7PjsvcqjwlPQ3Z1tHPzGCbvlx/t5nw
WLTBEt7oKpfplGWq9y2ma2WRimCqwKMqpA/WSs3uW/d/TNrGhRWTTZXKAmja+63+ATOJUyVx45aB
QPDcaIsCmrQKZwihFcEPw4I3fP3N5tYGBUpBEMd+hKrS5w2QhJIs5xoDCgAJo5hW34vecLCjr48z
95FY8YJk6nDxySI4/PBiEZz3sMyyVPjRDLhWecs9y+Zf5Z8hBFD5YQjPN0eftqu8SrUdm2OQP5KY
LSIDM0EFLuP4MLPAsSadetZHOG1qdRqmIo6UsBOAZpbslZruMNGfnfJ4fdZmDgq0UfwrLLFkePyf
X2kAvgsbl1mDCNw7z8NzWqBVSGnCiHa4uV0sJ8xM4afxpglLYJhJTTu9E1AHzCrwemTQQ/d0/a1m
hKGscDYUvtZov/QptSp3kJ1ZdZKeuvyuUA7FRXqpn2jAUl3iX9hp6eZTI0qZC+fEHJr0adjpYd93
kVuWcSr8hkEPAAT9/q1tqpVEbyHdrHZquxc9SAb5RU+X6MLv9+fkFP40+mSnDdaYOzQBZmvTwa96
CYIzHXYk+5sb3SZ/yi4exmuN6KTFg2YFhafI7xv/rkoP9KYpD/E+CrYWBtbyKoZgmSxMzdw64/yk
iMrRzQeZrLNRLlup9jvWmXqQmj9kXGCwlfQuXXVxgtdwXCCfzS4AXRAZGJKGR1Oybpq1gdoPOlv1
L8wXFHdFL2UEp+F9/Esnoxi3iORSgMglm7O59yQDJA8UrOkvbf5ko6yg8PMNxnjdpNs62HQRyf9K
tNWIt8qwv77Q57bTx+GmN9PYO2bZMZw8AO3uAeEj4Kr4f87lo4XOP281tVhM8FXq2U1cgPJlSIl0
i22jigo/RgThwt5deKUpEJbIntaGYizOcU4IMDCyDU9duG+XRpncFk7rO06mcO5lnENVuUqa85gc
S0g6/6sPZEyujMHz2hZrEA6ifstFa9J6UzksU0hEQjfd+hRDYXML9g449udjPHC1YpTSJj1J7tkD
GdaVQ2ucczwHvJ86fkJvjnI0+4cyvhub56xfiClmpAKsD2BLPIVoLU1vt8/D47IuK0nOqa5wZ+np
W+8qG19qVlFobtL2yU2ajVQNK4WCupIcIx3VUERbgUU7Ake855d54NrkkAFIRfr7+UF8Uy1yyY64
O+UngeWHkLT0BLmH/62XMpwYklU/ZJs2ym/wgjJz7PECdxvkv0xv1+fP/c8IooMRyqwHnGAGbwNc
FBkniKThmG9DAApVo4ncX3lz0c2fqpOuaA2+Be8i9Fjp3bc2HdaYfOUlPHP/O+F9nKerOIl2bv9b
oQl7EF1atdxqf0XRIbZvIDjWFV4aw15YoejjfaV9r+1HOgpt4/ooFA724D3ItbI10rPTVqsCL0l8
0bvilUaxqxxj5J4WP9AleBtvyNaVYm5Gw+SukddRq638B/FTOWtfSslaV+EbLiYU/v7Mxr3Z1z/L
ptrY5TfG6k2MKK38mHbGKokGDE8ei/gb5ECjOtidtUKjA99ATb6hAqgqAzNV+Np4ASUpM2Ieoz7b
ZMV5qLZ92K9iPGbwGnAutY0yq9lXebqphgsCvcKkf32OaCQpaKiIa5B7KAMbU5bkpsGNroft1MhC
zJGH1DzkduMN4U7FjCsGZZWdameNwY1Su+tQG3cqRs2adoQlKfs/vBTKCL42OJWqYfheEhfe/b1x
9FtvC9fptqA5jmENm1LC8yR9NYbfANBtG+wGU29WxphLKwHWjbmKIj9bl4VKw0sEnUlLkwAI571y
o0vxrkvHSyV1v5S2e/OETb3/1jEw6stMpPqgmona3qpxuK0IpdReP/zu6w1ahtzUdwTdOuZU0Ss9
3nX3z8R0Nz0GL//izEE/guQKZE43J+iP2etuK9dsgtEeVpT9dFh08PiSYuGSnQlUySWENAdPQYFA
ft5sVT4obWF5HDpjxsqWT7Bj4MNEiCwUzb4tlpLa2TMbrw0LBwwW1RRwzJxBazuZwBglMPk7WlOY
q4sVp9lRUPlQh6HCa7yXNz8G+U2j2k3BKFFCr1X/KGQv5WXRnGBpmMmRGcWJ2Xn0DD1Z9t6XKLhQ
NcbRg/Pm+mKYablpEguLCgH1QqHn+vyV4FPrVjBYyakokHJp9V+IqPbdS1b+Vusnw3yxam/da6co
4zGwD0suRmOKp6k5K4UZkg4p9b3spdy31V8K3U+NAwbmUbdqwn2p1avqZxjfVNkltB6Kbg9eq//R
UzPptE3s/ujonhs5z47rrwqpX/8f0r5rx21l2/aLBJBiEPlaVczKqaV+IVodKOYcv/4O9j7nuk0L
LWAfrAUDttGu4qxZs2YcQxCQQ3yGFfCgT+bvT5w85rXiF1UtKPFYtwPgMwDb45IA8oO/gVkTHYqA
AJRJAPh2/MU7gg6euk8Tao/OE7yaqIeAkwDYZZPzFHG7gbgoxsu4ELQGSdaBB2RW8gpGmlkxP4nt
S8aDCQIAUYCywjwAYLfA/wPS1xfx2cTqw+d43AUqITACKGv/feRS1wXxjJvHS3EVNET8coEg0MMR
Ne4JiS+1T+aqxbnIVRI0Df2ubo/P4sfak7MIh4D3RB9ywMheh844T0AWFNjqJcw3nUdG0657EF4X
NMBL24IQqxoqlrct6dOBuWr8BKLnYSDwUxYTz4hX214Eoma8FARaATYNQCuzm9vSGtQ6yEd0YOnS
ykMtvqW33yXxIKMDUqc/hzCxwt1imLvAG8YhzEd6XbiyYAdGJehpf+CjhQDoiUgHbUKo5k58nrR3
kbpqEHTiCRoXinb3xW5EM3s6AfnI4KM9CAqFicGxaeJvvfLkkut9RY3ByIBWgZcY/agJEhQFlcu7
/pQP5uFqaERayJhZUv4JGXmUrNCPhZMbnxZ4SlmmqXjRRwYWF92nz6r/D5YDGz0MJGqH6ICaZkLk
mA+6RVxGIOX1jbtiji12eGJEjJomGEl+yoX5IFLEepiP41CfGbn0/hamnPB5wgM2Ztks4CCdI9fq
shz4ezsVzobsvT4d/nhkFhbIu2OxhYrJvCkC9wDmrlkbpREoXwEJV67Qz+rJgCeeKxpXjb2EI/cm
xhabJAYSeEaasfPGP/9+Lb6TtBMX/a9dTO5F7vaYFU6wC+SHw8HMBAr2wpEbGUKuwgCwd6vYo2WO
7GfCgKswslT6OzfGaKZRBqccyH1oOn022fU9t/HvtqBQY+WYB67A38dRemE+SJ0QL/tOWM8xzokq
ZhGjuCShBUOZbRWppEOZsxDbHNuTAhnAgXCCW41POLTlVis5WI9p/TBYV25uxB4mSaMyN+9D+Dbj
kX2KD17mrUKuANIkpuBX58WzkvxDlRKBPocmeBVgnZNsQJ3xTT1kMDm4LSH4cCoJW/BXXZGwqEfZ
2/jvLs2fFadpncXcTeWY4+IxV9nyr1z5iVs6jkW7iE6evfMPMrxgr0BhHa4f0pXTHDlqGn0tlFhM
5Hx9NDxAEotRlftdQR/1NQAhG3EsssgykPMmUpS5MIkSIY6WiAxLH3yfYKsm3NvdA08bCTHmLphJ
avq8PnirBvi2IgWwkugyEfapNp9s5oFx/7MZYEtNjPtMRC4kGLAZF/1gKECybJvvcgB44TFDTE24
mvjbbC/eiTdjChxW74k4Hm8AHCxo8VARTUzMlB8tOtHr7jCLwhzd+DGFfqNUkBXr7B78N2shB82h
/QzVa3H0sX643mDBrABm6EXLEWwAtG1kZOXDq8lHyJ6GuyeifZArQOvTn9XGL/+xWgXUs9obsFoo
OWKs6AP/iWpI3gGWbn5CJ9Q46j3rXF2OXhGwDd4z2PJH3Zl/bWAiWrGoYr7yIFogCKWJpt7xvpHZ
W4AcbUz7I5DLf//iR+bh5wdPFHvWBUIHKnroEpCsBwLYCyCquhEFcmiRAj/qyWk+Xg4+L+zD+M5N
DL2Yx1KUFi7AG2qgCIBeSdihbRptAYgu3ubcskg89vsHPuqGgUT/LDkx4pWshmodq6DFmmHinD+C
UdJHK24DnpuKowvOkPO5Ffa4Js2zoPvZ1050F+iMtZLHM3REtr5eziQd3wqfD2O5C6HQMwxNACrt
98/99ux+vFkAo4A5VFAsAjaNxCvT2jLG36sKOaj+6Dir1UbXfe04WBilD4llLahBKi04y+R6pWvz
K/hEjsNqCTtU9HAwd6x+ctzfqczfdjNVZ55PWpXDbqLLpdMvcLHtkFwa9ipS/Wg1pDMtn6g3Cxm5
llQ3svfpcinYL1tA3bZsudTW1NO/IkoPKTM582un3PWaBPSZAzLHvf5tn5NrkMl9k7gu9slWqX0E
YB9pCLaivXnUNGvnYyc9U8uJDZ2e0zQrWTUJepFCrMgZl4u+Oepkb+RME6htPgt3RiH/8nHThkDY
arFRg7Q/5hp0wrIG4pGFZizp6dAT55kJnSj9/3wYukdRlf8mr/7bhGbSTFykZQQFXK3gUlLLIjLD
Qdq2z76cZwc3vnX/ftuf1SZXTOiR3K3G1UKyWq3u0CqyfzeWGn0LiFmTJ6IUHovyz3KT90ENmng+
SGF/vLCGOQU7p2S12dwGstkMbBOxjfFOyFVOSUaIhuPUTocvsyXOsxLC1GP+R8rTi6UGoACq8N0X
ttn45GjtPyNi4LPHe3z+Py83uR9hLM2Qu8B3s9XqVlKokLXHF2p2QJAXJgfnyfX4Rk/75Vyn89tC
kNzbthgFfSmWq9eNpZO59b5dDpRq9mHGmHl+ZqymTt5Upt/hwI/HH/mwSEWg1R9jwlabm2XtjcTU
tIJQtpvpH78b6mcnOAUsC4VGnIE8EvcEMi2JDpFa2y3RbI/adOc8m2qYzvD+83WTpEcvdUHbjDdl
tWIbmW6svbU1tHVFzZ6YuycXZVp3/mc18W8rAKDdPBIlrCaQ1WWlz8jmeEyp8VkR42UNo+rrXyb7
v4p08tSrXTTPogwihSnYJOyPlnIEpNPQUvP3M5wmtv75yon1kbwmiUoFC+IIRboJNcvQOo1S29fZ
k7WmXENYC2iWaAEBJin4FhCy/y1RAUzc91xpxxuPllp4/TKVqeWBNIx05NPAZbwGJCCJTX1WGHgz
VdaSp+f677P19y4mIm6re1PnTQetvaxWOFXBBIJSix00ZC5RmISA2HeS0a+vaOUxKdA+2O8yfyqH
icx7QU4GRYIcmE9q4FFh7JB0t/2M3nWFSXsIgtrc7aDcwssh0CAJ1Uool2nPRIFJv3/enlEWIyYQ
cIRRaB2dih/2oiw9YMAGkIVqMu8cQ9Fnm2C7IOH6comJM6so2hk3EcxzxDIdBStMfVmW/7qk60gr
qF9RjgCn1an2mCXelNQn0rIkkhltkOkIX3kSzdhAjt3NI/fDKGH5oyGL/ef7ghIDCewXdAmCcIOO
Dl2va/c9T6v1W2ekLFvQU6iHDLxt5KscGIiSCfjcUgqgqlt3Ojg1mXNU1kwnMcyM4oVawPdLtd+P
6jun/LcR/1tAE5MTt3KUtD0EhLaATcUgofyMLtZlSiRd0GWfcgNR5/vjEaZoob0vhd3L1RXo9UUK
TENBXto1I7J9uc522lx3odyznACxChwUBEx9NNz4OjgVPkQXswyYsi6dHqwFJvIw0rMoacyO//Yl
k8tXJ9kguWrTH1NtlqAITFpQZWgxKb8WZLYB3UJDcrJpV9WMHivMB23kGZwstaDCfQPSgW1HMG9B
/FfgNaQ0Ykd02+wbKK3mf3rEmqEXmeDMQepqeyvYyMjBU762cTTZZ7TjCB857g3/LIqU9ARKsKVE
QfdN7tqhfTmYIbOrTou0fDPevEPyWZul8+HfALbK6b8f6bSL/H+s0B+dn9z/PG2BOhCNt29xkNDC
ZN5ro6cLIlxeOU0/QlP1z0/xuI2I+vqSRnrNMoLO/a1L3uoPm0LXntiDaX/VPzua2AOfz+V7lBfj
0Sg7yQTMKvGNhkTr9oABlCeKMJ2H/c9qyDQBbG4BVJRv+fy48/69Fd16iPsjxgNnQHnxtLmoo4SA
in2/vh+8lsa9HfAodZEMasnrTco8o1romMN566020DOJ+Sz0lhmgfJ345ffzQaH1gaaiyR/dDhL4
azCQ+rdRqru0AzIwnqSG/0ArAtAh4+w9jzV5BVC03kUiTud6mKgsRcsChieCXm/tRMU9BIwAcVGx
LpdIKgWeMdQ0HTTFDhdOeMYn5ugATAlQ6/NsPZ9pqCIJjHfyfYEu7Z507MLX9L5V5obXscEKDiUp
3+4tEUy8UP252Sxu4DSW6T1juheSo9touA2eCeWHsDwA8V+zl5jX/c5uzAVIfBq9koGnoVVOK1FJ
dTJe8wJHOS4wVkSyL8yGWKge2QBgOczMyFKMTJecEeXOFjJtLGulORETXcLcHPr+L0G1VHf5HAky
vTgnuERa/cVR9SJq/BogfhGSLfl5OT+IPCl6IsXoyznVooaBWNZgNqUnyjvQZWYoabJwzgpMDeF+
2bwN7POvGWDVLwO4FxYM9guVf048ewpoVgbwiVF0ZAyvzSsQwJCihisy1zlFz+enbGZKAXr/mCyY
+DUDa86MDItzXj6BEp8msr+1lv+umfDqAlMgk1vr8UJaNoLbISbj9c0I0HmVHHgrcOJFZhgv17Ih
8Moi056bHAkTcmidnaudf1fO757oqRX9uY3JVY0FlwOL86w7sktK9M7aHLsX4Fvv3ytClpotUfPg
amZmHDymMtN51hj30HUAjBFKOYAykkFe9ffdUEGHGUeLoYODX74FxwZkRaRYVpvmpTJDEOzBqvq6
m+rc1jW1wLZ7s30x8booooHhh2yV0SSjH89syncZeCoWEDErwJ/F1BxSu39vS+ikZshCCWIZvcjX
hskGytWILDEWBdfhSKxPA0BPJNSOsz3yJfqxI/tt2RLDuEZkTctNjqjvI33ZfcG+nrQ1OH6uo2dP
EQviOUTsghf+8PHkNB+9iT+3PZGmlFRcm8TY9gWRPnBXnVtpII2BmEITxujbfJJZeBBTjE2if+Q0
0eICJbeQA0vt8SwRuFtQodUxp8RaaAh9C225tkdPZseeHdCDwPDvhSd6W4SB34OYvkOSAYlZsnm1
yGeU2jLT2sPhvFhy+49nY/oPwsO/15xkGkB2zueFgo915ruCXS6b/DvIfzG05kuz6bPw4ul6k4RC
3GS9KI/CDQm7yAbTdf24b6BiRCst22RPnu0HAT6+DxwLKDoCVxP1zr+VfgGo7kEN+O5YU2QEHRwm
kmAEQf7SeNGotkba7Vn2ZgrS8G0Gf645UaC+zKpGvWPN88rpfBKv4YjC6dY3ukGWqeW+9yx1iU2f
Snc6F/nPyhMNqrOY7+sCKyP2Vs43EF8SAVmjxtx3ZNtvyd4K9P2noWkzA+mNXUuUfU1kzTFxuQ9m
73yFOmKqyNg9McmPQhiMCKOCAmZ2kG5PvIUiVhKl9bLu2Bv+W8I+F1pCinP2xGuaVjX+8/k/lplE
SmEbCkXppt2xYLONZx4XFM79MSBPLMSzr5kYUj6NgqAuxq/Z5ec7RWhIF4byfvjd8D1bZaK5TTXv
wqDCKpXurXliuaZvYcb7yQWZNqn8I7OJsuZxVnpyjGXQwk108BgYniHY657UppM+SS48+6SJei58
cCsuxvMB2ToG2vHWcIf55jp/9k0Pn4wfejAxaqKQepybf4uupIHubhWWmVp6gGe5/f2QHtuzH0tN
7FnZpQ0XKfgkdDkqd6r2+m0we8Ql4QfmLS8lPK31kv+SzX7ZEkyI5ab6ZAvPhDr+/Y9QoRuKuVdI
2EEOxCsa01LPNJ6uk2eXa9S3f9yH//+l//Ctze9ukA0hhIpON2UFgkrAEZLQmNHEDI+R1jt2+6Ss
A5yvR2uibgiqCTQXAQPs72+LQJ3WCG3YHUuNszOLOwPi+sU3vX2D6RKS6XCsN7JdEv4lYZ7JRQT9
s28dG7Mb+V5RKKxvJGkY0bsfw3Ohp6Z0yL9AQ62lDr8JrPI8txs91YBaFVFxl2tspi8+SlPWKlZr
HZtrxUbSXRA9uiQ7wl3a1ZqIuDo9SWbmszhhilFrGZO2GWsu/Ps5qQAgSVxb1fPXQH/fYrDpkB18
LTT4vbx1t9EGLNuDpWCyigCHxjVErV21p4We44Z3xNVdhoCicyrHM/xlyXiaXhWSs26fszdcSedU
EeXoIz1hlnqtI1pAh6h1N2Orge4B8FcHBBGVb4gWlEN4nKcE3df7npVM0jBFjHlqOtdVuzqL78k6
W3toAwe4HuU1DCZxdybZ2XnuacGbeOmX1Rog5i1Ll2DC0fwPt6aq0c5ZskeX8aZ1pBmZXfOQBlpt
FWtQOyHV5OnDtSbojV21x8CZm4g9I7vcijp6/794TdDmTuvMjspexUT8M2UZre4/+gl+dkz6od2R
FyZWORabRAAoRXuUbfcr389pteXvxNf2ZKsZiUwq405kc9CAb2uDmNB8NoH1PQL+2wYmBnuoc18s
Cx+O6uzdM3PkKC6D1ShEeeuWgFniMeq0HYikce/yEYSY9H5N2FH1gNAMl7szMQZuF2sJPILNZp5r
HfJ4HSnWih69erqs/W63vltvf9vsxOxXMtBkg3Gzqcbr0OXep0IBpARtgb4WijzCJ4D+nEKkqt5i
PFkL9PtGOUZOjRSYS4FysOxOXagBVYojwPYBMD8BaZihOP3LIdeVFFk0jFOn+imOKbBEVynw+pmD
3tfI+P1LHtsIaQ4AUxlDXpI0eVRyzF0iTYtz7ynyBuqFX7arcKfq6bo77hUgm5N0Ky4D55SAw4HI
ek8+nuzgoQX+sYPJcwNoKMBPZNgBCDy0nFwk61xrC10w7wxjICy0G5TD0el8IooFehwU7KCNFM25
W2U9fzKK+l1l/edgf2xmYjL9sGiUVnLb48zxz7ImWY5KeFKumgOnJZb7erdmemKg/3YXEwxPQP30
Uss1gdRauo62OPUdcioG7FRWIyr0yEs5J/n2vo+Pwjl7u7+VGGmwQiM+ebaUQW8X6zvLDfiXAwxH
bi0icvIYv1WXrpYYoQ6wmltggJuJwY7YPnqzUCKR10hBlGa3+f0kvklqfvv4yVtYowu9bAqchLJz
d9wXRp+AVLU+B+St0U4AnF5Fc3BID6xDeAun7RXOjhZTg/9CXpNUuII1E2hheJS3e53T62VsSfSr
/q+e0j9nNO33nAs+yNcDnJHTasIyt+v1XUdm15qTkBW7zD78LpbHfvGP9abud5E2XYvBkSMSqMvW
GIihGooZ69GTD3uYAALhwv/exWmpQixA+qjk+LCWpqTezbWEgcb3HBf0Ezjma9zFrYJ2jDecwqEg
ywW9nnwd6HM0ZiE7uE+2M6r6P9qAAQRwefALOCwTG9fNh1DkCuxmbruG6rxf62P6X7maP9aYWJ+F
N59jgB6iLfTaRruJu8VBsoVd0SdWZtpC+x9H/cdKEyvDC2UwSwCPfOT1ysWV3vcJxjzp1YUFDmrm
IrVvPgPaGf/N3yQ4MSbpwhPVvB4laORrUcuXPVP035VzPkrotzUmd9aNVbWJRuVcqU5uuBaSr16K
QlV7SlAr8ih4vPTszUUMTVMFo1DA6NDoDPN0Y8PhvEfxjzz77IcG/Y+ov+/TD5caiAGhlFX4bBA1
HWeoqWC4S8vs8MmnT3vG/udIkSrFsBRocKZ2QOrLOpMirzvym/u2XterxHmBFWiIijLZ72J+bAMA
cf6/a01sQJMucqXpsVZm8UzUAhaR9FhRMAQ+Wemx8P4sNPr0P4QX+TM5B9TJmOFpkKD3tIYCLYcu
rCcf9DDI+/FBwt/rgJK4Rjc3PJgYJt1zPHhWIqkiAhhYxj3JbE/JN/5zUihHLTjMtAF6c+LbtU0/
49tAGp2MXuus2gh3LsODQWZGqnenu+0+rQE9rDjNf6w5MV+SF0lhKIrjmp5Z7lMbjQ0AFTtimsPY
PRHmeCj/XMIfa03NmKwmWTzHWhLhaGWV1NPea3Y35+zrWZrz8YVHpzuHPmrMOkzT44ErADMcTsqx
8gmqnEB7QKVoToejqpcGz9GOhDYiITBusF4lsVXRmaXceuKu+z1Ig6/PNvRIYQVeBLjK2NLIf4f4
PxS2Shd3Pxyi7ii8o4gESnsAuGmePnt22x/mCn4uNLkZfqZgFqPFQgVLcAkXDs9qQznLvSbomJTV
gk2/KlflGtCLu4aFmmffBp/ke+kyp+261ULnvlFvM4LR98biVghu631Kw+V9I7y48LdflRmyjMB4
wL9Ncicej/JYbAKd03JDJCEVWEpVNDCU1N35JuCMkc5eYPAPrj8JUxI3pNAAmMukc/eWMvQEX/OD
i7ljlKMKjdPxTFckHAe3uHGeGWY3odUqvOZLzvES+C78qndJshbfvWtPAnP4con4AofGo9UOsWh4
DT7Dg3eVHe72u/4+DGdwOwGPPfZuAy/gb2MgYjxiCISgO7aapKPcnxKgn71zmqqHpleS4CqlCMtj
mL3iNqDGorXshGGKzR1BqUvAjWo1mqjnOsa1tflFtUV0gGFM2EmIS07oxWaLra8juEGRo0XG+Pfd
P7TNP3c/uel9J/eJqmD3AHZHLSZgMtzQU4E2it8Xeuif/Vxocs2rQuJyT8RCha68yoagi2dpznyz
2CJtgaDPmGkedEKws3XzluxTK7R6VNbBdMYgFxIeAueuPfMaH38+Ajfg2QmyAsTpvw9vFoHbl/Pq
Flmegd3Ro6DSEuuhRvbEIUT797+NnCM+xhzkbgtAVwKJ6O+17pj2mvnZKAGWWZ0uHcDs60ib1OQP
9xV/TZHNkfczHXRDtrxD4RQ5GgwKSjXJv0Dbln/lyChUPL0js0AiC/MXpCZALFGXElGJ4ADjihS6
2lD5NTWBfCeui4iCJ2nX2wWTrPmeMxo9Pwtj+iqnQEnBmHxXU9jA4XDHb5YKkN1Iw+vcq7DlAdPc
koK1XwPUeEHmRhTq3leDtFdJfLu6jexEzNdQ7N6qB2XlnpKLuP4S9YIOp8j29ACvrqK1lKOAPegs
Xke66102IGTGr0MYgsHJbUkv3zBCU+LlfJNf3UoPiXCQQeywQ8psebdQtBdfgax9qt6H9wXPpE2w
TLUKdUyX3lfI5N4JyzWV9Sjp9kzUP4AZ/34HKggDGZ3bM8AgYDidC6jwkSS0CIh8UlZIZgnEhQp6
5s1F5wI6VDAsqrRMKE1k7LJjbGbbiifVoW414P1mm4Up0gEdaTkVbU5DMdXy9/g9/67WxDvPV95L
eIN52ikxudvhnSxA6EbCF34rWKWNpB+tEJbiVxavEQjSTq+Wx8F5jS6lBvIjkhoC8BnM2DBULbrd
YZj5Zboulv5b+FWhbaGGMyMb+ZuC3J6qz/BeyQbg0xBgb4Elt6kR95eGjpD6FXsiCuPQaYRhV1pr
/nnYQEN6Y250jGdzKrzzegJLLCc0hUnOrIF59tiVkDiNvfdJiNwVDDn0KNUGvSQDmWmu5SPzCMhB
o2DNVUIXUPPyKmtoRJJg6xNdJYrm34DlgK1h8p8qBv8OWEp8VmmIVLo0+mKZO9Cmu1HaEutJgQ4n
lSmae1ow/uoik4k+CplxhvfGGfMdgLIAxojOicIZu4eQI5rbLVXW8ro3kC4gvHNc3Y3Zh6IVzD11
74NKZgdodYvY3l7oOCpdMRDi70P49KEd2wuzsPw1xCgdxJW4n4NSpGczzO8vZw7kiDkNaQNNd+7G
8BHf7rglHQOxCBBxibqWrcwEGQ78PJ94GiAYRCu7SXuooIXcA/aZWepBNFybo3crRWZtia9Rzbkh
ABuB1LSHRJBic/gAEkc9gAEp4zDosi3T+nX2MqcXcd/u3BN+ZIVv2XD7OaZhEipZlR5ZrUthEAwJ
KgWSQ+xYXI3mAXj4Wzgw6xtywju0ucBzwn9oFyMBnlInx6d0V5faBRnb3iqgNVgqjAfmppDL7pCE
WUbHxUbgkXgBuAYq2w1rdAHN86WGwT6GGUmk81ttzGeDjJLcMCaDh2EbQYOSJQyGaLzyJprD3uag
z6T9rrgUKSl8Ui0BJohg8G22qXtSYnP8hlt3V9zA8bSgFW/urkWB4g2H1rxjpnA80JTq4k4G9v5A
KgdjSHiEKuco6J3OHwKLQ9Lb+zw2rGLtjjOymgI0HAP6zeV+xHpGTeX13XhFrgu4T2xwbv6+02uq
0GRVOwrlDPVQExzuKsXXZZgTiTYxbL0EdRx7ydqX+ye0yYGBhYTUfbBZEPSwNS8AGGkQ3W5KNLYZ
8xbSxjimlVQEjTvBBjx3enmWcJl8298NChSYItm2qSyk1+v2hMS9N9DorvGXVKEQjY98PA4KakrH
e58ipPU1aT+gklBZMXKvo4ZBAGgy/SrurEqBR0VRVpk3DHNS8528Ey7iF+hIL/gr8I+AA7K5eGfV
FPf1TYFylU6pXJtrVo19ggtUBTp98e6tZ2bsxLfFVU31EE+pcuFYZQA31CXDWdB6kqyUNX6ghb0+
ejf1qKwxL2kDzHgXWN1WRdeRCDOt2IvvwHCB/MJBuPR2+dWxvYdGNJl2LFmOoQnATqBPQA95v+Np
4iFHFKCIsE5xGQccZuxkOMM5vcU0feeNfPmOuMmpX7mTTBGtfcwNnLEFRBTD3yG7h4qF3mzbswAJ
VzcPejLoAJuBxfTWHBpJU6NwfFrBm5IZpmR1dHSp0GUe9qm3Oz3aFluwFp/8XXpKGLwNOz4Hy/tS
NhwPySckg7ftek53ij3WQRBW7SQn0EPYYDsy19vBBPUEz5HsFvn404VWmYM5VATwZd6pFTCiZ4Xo
P17BfVtFL0iHDHtpNdiLU7jk3jt7QTHNdre50ACgPXpc+2hbHQCr3SDqBcUq8AA+0hErWQt7s891
Hxd4AHUCsNnAlsA6Ts+uBWhd3nLByDJy99GpNaIIZLKWAN1GwFxm9tGDiSIyo8oaRwYD2EnPKVyi
GFxBgqNngk8zIx40qlhVpSVwW5lbyYMZI90VmqBuG9/9zXDtNncrPvcYzV1FFzyW8npxVdaSpS7F
19Jm4nqAVS+dYIV0T6s3GsewXQjwPMZqHQvJB6pK2umjYuV5F1Gg+DMUlzRw18Z4gNC1htx78bm4
ggcTdskTdRQrRWSCyy8ZPnFhIRArv4SaqIfmIm0QTZsLkzcXt/FadIx7RSMqMEnO0mFuwIZHOpRA
QwlwA6OIxWUjXjdsbvS71p4dxte5Xw2sQLse/v5SWDKCSXDm0n2B1lKexDEJLtynVBEcZSiSoNHn
zXEOnJrROpdrrtR3IhKVgebxdNjOnNaeFyTXcjO+cQXNzcjoHTzw+N/f1BXm1Qm3QEchlY4gUbjd
T7DdmPrDLJotWOo2W91fUXRawgkzehBYbbyY1V/DJUlHA4aMsNUsfbQXxhpeFhPPjeChZKssVa15
EWdEvMrbWARgLPaGshvrrpWet6xYusbCxJUsDuixjT8XCLhgNKuliMk7UvGsj43kMjPVMYUesghA
vUyxE+v75/RER1O9PZ6M+9ZIVNxza78iM6dh9+2ACHQLF8Du6Wg6wfG7Ttf1fhFSyRTwDKF/AvHw
7Jia7U5EU/x+2Bb64gBIJvVwt6qa1La7KvAGCMjKu1akL/QGZMSw66rWeQS2E0bUGIyY+loL9wsB
h8btMTGn9XhhY7g//RblSiLEVFhi85q3GvadrRwyZMqBoKQXqGCBnOrYGinFhTTcmiANoqWnxgHQ
fHBoXlDldIBmNsecALu/8xnznWjsxZxRUD0aHAY/TeBD9Hpq8bbFL4dlguLSYo/Ic+vq823nOgXK
nFD5kzgWpRJrduHZ2Jje6jA5Pg1NyfRXGb5sDFfGuQTUojVx/HEUTwvKr6XC6fCC48Ri4OaT4r3R
GwY+dTM1FvvwtTG90xjndKjKyM7MCNYdRUh4jV7cjMz2KMFmh4VTWZmFZ67Vjt/OIcLGmMYYBiZQ
WLyHlqCDCdwKrgFbBDQ6JEzS/b0EDxAWZR9tG4a3d1UxYABmxzki8IC1SBvlOQoNienqwUt6KZzI
QZpDuRP11KAdAi6ehvnj9hzuF+8C4nT/tXG8lWfcz8WXjEiipi8wbocKDvU1DtYBarEyTUKad1AP
5TPU/FeUE/a3AbRth+gK7/4l0cXTR3EKaIES+fwNA9zMX9XX2Ru8vQyF5M4MwSKwSaEbH9E2sSKr
uKiHajmn6S7fdYfqw8U1xlOqyazbfcL1hR6PujI4gBPXBHN8dV9B4IDDKdeYmh6tR//ZQIjXYYlu
WPwALnD3vmDxrUQwgCkFhhJwwFAJRpwED0P3YfbvB0S+H7CiyEjy6Nps4PZUywU5e3qMGkHBlJ1s
31FPUyyZycvKRPtBivrNjCpLxfJ3oZ1hGEfV7++dFW0XZgguY0RkikxnwAofeQzrVZmTm0pWtXZf
ei9xpiUXtbUVqNZV3GcBma9SR16D9e4dfpUZ20BfWCsuTYzE7l/Kl/imXmdLeQW4k7fRzCGAO7lb
3PISd2fcV2bCT0FYA//YBEeflmyzLXiJiLCVCA6yI6jjjuGBy7IXZemP5g7SGv17lEXAb7/svuTL
3bybCqQ5QyCM+NKnzbE2OjNBlKCBzthM4fa5LHHmR/EgbjzDOyH3k0BfOwueTWK1VMJLiCEGAIFp
AIjT4PV7TF6XiEDhAMgIWzltWLKWBPY4jjG3B3jaKuHsdD27dJb8pZzLXbpHiAIuYcSaZ/UD7Q1w
LCRnuN3CdYkmE28lMhgFpIZCHQ4uwzkkuHtmgr7jTYkBSR6xkLgeQ090Zzg4Muu+yfHnYzkZ8wfG
7MxdRfb/ODuTJvWxJct/l163zDQPi95oFiBmgiA2WIxCiEFCSEJ8+v7pn/0qSZIKynqT9urVy7hI
utev+/FzjmeRMUkjmA68+1E20DxreP5IFwSd/n5oBqcoC5U+NxEZaebUjviazccY0trNlbfSBEpI
jWQfJ9IHbQMqYmIM2nJX9PbebnaM92R4Re8yOEdbVL8zUsS+tCTlf2GwiU+OCQImeGekBMgGFt87
V6HIyIgn2iTDuggUYh9LfYs+7jWSwq1Jl14gSJz7l4+UiXzdv033lHgKzbf2jtQYGEClU9KCSLO1
cUVIlZ09U0TtlkBmTlJWEqZbft55UHoCiEHrcWA9PTIHxgLiPkVZ6V+muAeHzIz3zODsvkyEgLev
T7Khzo6jjeWve6VjeXLEYALXABdQODuXftfgvYTs+HTRlfWEPlq3dE9Md7vUI8279NL5YVhPL8Dx
60G7SoPKx5crBd86ORmckDrY+2V06uWoQrSgHOymsrvr7X1sE3tKUH5uyU4ibPjpzZCIXykm5rnX
stvtvSv3+aviePNCQDHnFvNjXbOT0UTmMN+6s44asH/VR4wZd3ZBb5V7DGEhIWB2B2j9wHIOS9U9
eduhymqIWk9TvY815lBGzZAMKlgw6JhiEXfYXvZZD+nim4qTbtxkvEsdJiVncxFNgcTLJ6feuEdq
I2JpFXCZASQVEV6BgTprxjWJ0Xqc1J0rV+mmqd2OSFr71jBftijBLyCBJ2fA7GM2KLmAzMbcDIsI
g7mx+qlN8BHTSlv9MiC6xNbwGpaLNY1w/gxuEZS5XY6LXC54494dJ4vUATijz3mm/aHaKpoMdz2/
TIWFFiiIi9D28MzlKjG4YeWvw8ZBZIUiQI5wRASLo5YK1I70N8iianBxVEYneGxIykew4RdtdCFK
m+DEcu/yCb1pWjpFnLyRaZRxd17GV9av7fV8d7alYd2vP5JvwXLXUbXgBno1CYJ6L/c5NOgFRHs9
KD6Blb3S14mmmAHZ6UvD/sVNhpPgKQFY4Lgennp/KDzuMP8R/TMSwDIUvn4YSjM4hNeJESuxPkgj
kZ30UyyHSyU2AiPg2g4sixt8P6WyiKkJHCmMWyLDMdDH89cChbNhf2xGp2XHa8o9da4PlGG7Mrzr
UInBZkkkyqHWV5bNVHX2wx3Z3F+1YmJ/6OOUt3J1Jbiu7pb3hsLEF0JpJYKGvDUU11IIrh/qEbcm
45F7RVTN9/NrL4mMYDE5+YrtJXOwIl/rzRoqd2Ate1WALeAcGjAgIGBAdli/bNhGNftm7Sd83/3C
PLvGkElqZ6zVxoQ/v54bIOW1reE3wBtMF1K48y+kGgr0+n7jd0Quea4EBD3n0LfeTh47FDk1F69/
mV82drkglEhhRvhKKEu7fpYxVO3aSY52uXO6mcwzfPpMEi7Sezt1E7enkJq/QGoa7bySnNiX7WPE
9m4+r1y5nt6X4AIasYELhqPOTdmR3qpPcVS+HgeXiTg+dvRELbHN7o+NEk5o437q4xN7aWG65qA7
fbKvTQq0jdpYpgVL47V/7YA1KI2pa7h6v3UvTiPZ36PLtBnL0Ilhm3wyebuffedLrEzX5KG4Jrn7
QB2jL/PbnCinBTX0XyvqrTQvGSjBf26SCszsdTnuPmMWrKG4WcF2yrB73gIgnYF6mcTGo9vN+Vl7
uwlGzlPZl3oy/1PNyzjuDJFoX3fvDUDIy+VlwwswX1v/0oNeNSxgoEjOycEWltfJpsuddQjTLjbZ
aabP20/f0t41Kof1QHd2fhpTDGxmh5HU342qGHLemYPMQCzB5v81NaNsYXgGk3D5x3WiI9L6Khrn
O4lNNMFQEDN3O9pPSDqoY6HVjLJYJsdsGIiCIeDJkb/y1rUWaWRNJHQ/rzoRWXGuseIlY8XTvjeh
5KRRlydvECgyN2WMxMnYxYz/yL51TlEJZlSS49ThKTScfQAMQirONA8FnlH+IU3PPSPeR0yiqtzP
LpvoGkFZwF4qFfs6YZKt/FmTA5/j9etxrPUyTtqes1nF21lKyIQLqI9QHPWSsRBUHLK33SRfnPla
EPsIYRdeHR82lPr7mJdAzH3fuReykzkWsC+4ew8urjD7CxevPG2k+F3AkT7Yw5A295P1qlzoY2N4
CfMZ6Jxhbz9EkM9pwq2YeUq/612txznpm/1a0IcK1gFVDc5LISgNtXnCPdvHnfXgX6N8BGA8qxb5
xq77JYMG7SykzwUwgc8r6TbP5W7h32VOBfChjhF4OdQBvfW8XOVM1pp8pgvV3dnvbf/g9A4wk7kg
rHc41/NsILwUIPtDc5zExLmAAAlibQ62pbNbnnixkbxShmfEM/Hcsrc+dRTZyjpxmdgGGt3TuQJz
Z0MLjr6OjFx2R08JXMM2R93dJkTl8sLf/wItBxfxrB50zPVI5nd2/LHu7arj1Gm4VNuRFUMKdff8
58o/99L4GCuh5O6nlGNv25E1PC3BfMEKgWpCjbYiVd/ZtqYWkV385CI/dPaZ2Jm9sgumEikISOtI
5zb4uITmVzu+TJhdxmY7dSxmYkhvQ6cgc3S7OzggxtNe8iUDcxrudbZeKHYo+ruX6rW7JjN3lfKu
8/51WPLRA5mOYROG9NDm8uxMDQ90tEoIRuqoYv8FQlwOur8qjBOOg32NTehBY+5qdz/YvHRXiRXz
0LTkdsikzvBPK1d1CVcW4ucFEKA6ZnCOe4XTqtqHUJ8JcTWQXabitEtjlR+J7GLv6xBvYp0fgdEp
rovXQB3V3vv2rZydY8UZF+7RQuV3dbZ8HKRp1IRdVaj21wTSIspfWpQbQTs6bEmbONYhg+nD04e+
DdLFGYBssA4LgqTRE2kSIrREKVssrbnwpZHOadTAjrFKXe/iDED36E8I7qIih7JJJvZsFWihvfXn
ifCrD7Nl2Wsm+uLkJ2cydhB64nm+MMb7j3RpDMzhId7PSkY3OcbEtJWJShFw1V3rrXq9whZu/BbF
Z+I3rjWpfHmWRWuUu3jrfzAzpMCAR3OlkTwR+sYcsMRyt/1TYEXAkkJgDNqpNJZozQxVxvoK1GBt
ePRlV/upvcanqv5zn0Dh6rh9a0/wcxoO5HJ5vO1Z0Tmgz/t1hUZ8DsBoB9LMXABkIqBeJrNsdng7
vWWv15eLV/mlv+NFHvxqdcT5ySO6h5Dtuivt8C71aqc2UAo2PMPRVcP3k0dXGhtv6Ahx7smfJ85c
Si1UxZuZvA2soSlEiOj4nzPyawQ76FC5KeV+kPNvZXFW2Aa3qEUUAIPs7QnMKYoQFg6aD6txtpp7
CDog4tRVAe41FKBmtn4+1H0Zdpz913HPBuuZMkk49Gty/4piCjLsiYhrDZk7O7t+7BfnENoOzSCX
neIKve5EiO5xJXDV88WpGrrT1/rNQGIj1E6L7u/qrNlwex8t4FD8PO9cdSTEKDZxAGczvJeDA/1P
pel6i9mHiRxDovqR/W6XVsv1cMbGGVY+iWS4W2xihRv5w+oy7QrS5scn3W3unsKullCw0a5r4+JD
Iv+cWrXHAsfMMTrtjz6slumsXW50B4Qx0QJG9glf1hxVoJ8HVV+TZ1fgZ/1NYWc0ocjDSH4ie/TY
1mygwBirQyp6dWoeQpmuKR9/vImZA3idvVI+2tuBFWqVR4ENKCbHLIdwTqDwzJCj2sWIuTk9BqT9
QEvvhOV0IsL0Q59aEZsQ81/7jDH4pxVInhgemKpCIwUBDPa2VA75nu2zJzO2eqdedbA3TABvQgph
W6fqD0QOwynIXJKTrteVT86LE5j0csGnkPjF5CxkFVYPEWbfQvu+6R0CZSxScUmu9ZGPL27jbILU
xTvstDA/6rdqfPzSuIS/BC6YUhxewUs21NzKXGkW1WnSJIGRhfVxY69b6M8rcwfp/Vw4ydlTd36x
8U4ltL3hQUL4JHi1GCVrmruuJgXyliLEcMXjqKqCo9BT17HKUKxdTzgO6yxMreBy7BdCT0liaBoC
sG7Wk1VvbY2s4xCz+22JvtQ5AZXsu3pMfiVFBJMrX9dhtRLpTo9OVRIVOsYG/JUkSkuvlF6yw0jO
/MJYrI2gBuYDbetuuPVKo53IXhNs5kvu4xQMg15ALwvMufByzcFaLBLqPUM63dNpJh8H1NzKRzlp
Y2Zxk3kMO0iQFLD63EKUmgZk/sNksn8DHs96kY4N+rIa5l+bVR21MYl5H9W3B3oqX6h2xAjJA1rn
2pGmlZ/Mm0/+GXynMSjVBDifRqAYaW/7ijBuunQVgnOfwWHR+Wf3kgNPJd9g62/b1x3gCfSUn4Zs
amcXvuTsB7LPiM3Oy0DnzGkv5wD5MabTKskF6Nsq9c9v5kc+2b5ZW7sAAxhrc2tgTmGsWD6+8viV
vlbzerLtCXSRhX6Jjoc9l79Vsw3oCcUeqQXpCbbvWZRd/RZgpozUT6mBVO+fkcJXTvmquoJTfsOW
Xl5y79Q3vJVopzOiG5XZOYQ1ABXlQmTYj7pLCCKybzoWfJPZGga5pFIaTd/STuBCkkYFQl2fRZdJ
iVcpyX7d00eWRoWiR0nAvTDk5XhKvHv5TkNwM//c55RG16BDGrqLoenn5BAZAsXICmjCQWI4/uwi
8BKXi+pn7zMt9SMZ0Yhwz58URrItV87ph3uUhgg7G13HqUcEolQcw+zd9osRh6hzapJt0u8yWiF/
B6Wy31PSBsEl2ea26y4RTlt8iDtOyZnIC9hLcOY+zcNsYJIXQcoZb+yqo0P7APiO0ONSx6l/UY4S
xb1QFl2nDCaKqFXh0S8uf2K6QDGyt78qeqhb14ryuBhx653eLoE4gHvet1aYs6ynItGAGQXuFeV/
X46YzRdeuIDU8BSjZTBW3HyOZQPT2i/KardgJ8hTQly9WntslpTL4xAQLo+ibY2r0CR72sHPO9Gj
IYPTGeyyaJb9tUc3s4sd2YimS9A0g2xZhcCIXTQh/sGd2sTpxxlQWu4xjhrYnR0GMHTE/nxnb6Hk
cJu8kfIWnEZq36N7lvqt6ZdLbVVpbw2GBea8BOtoD9Gx9i1tLFCBJD35EG3bQK3GP0LjZGrY1uxd
x6T734RS5WK3XiLK2Pot9ZbgWJrLkAxJeb1cJ7XlqUBsKI/hP1BHyE5Crz4jNnxW9XD3pmRQPuy6
8cRTUAqOyuADxlvS2dBmaAm0JqxV+5JEJ5X+zqS0fLV0zk2MkXB6sI2tu/1uco8eB6wQ5tWrkPya
3qmhHeTv+KE02OVhldjnpndZhzmM28o/pf392iEn7rDMXZz6pHXWylgVy3rFbIsBMxmmBtH+bW9f
P9XJVbIlkTkaNp3/fTuV5fCEpcNxsauRf/X0HApJZdrXGqf7wAS4wivijPuEkxWeuDzHjNr4Ai11
d0MuC7IDLhsSuG3MLLSoALNFexZoc6gsdfdz3bqOdt/JSP4oOMA8rfhxiIX5wdn0uzSQ2xIt2dZp
+nxwpj2MS8uV4/2PNsL68fpqzKxwv+Sp1k7eOHzh0ug6WOna5V6lFe7VEzKzxpa5bsdadP1qegCG
bIsILJea1b4c/V3MTbOZWOMyPLxeZ/SfJU81582yXeJaIw72vtz/SWeA19qqCGlC2E0guQ1Kt8tI
qjhfeMAX23lj+slMDNuIg4ae/TpiyJwrrMB0uZk5vKEQbWKNm1xjq9Ktj62xMD7FzEK11VGXM9NV
5SCUYbIUfME9Z273m1QYub6K5w8p66LsS5E8hP6wvtp84vRDHe6CgohM8+8DzP0Jw+0RY/2W33VH
BDwdxO16q52a+dWHFDLqsF7mnw6FYUZIvE4EZ5qGck91quDaT97OS8pcNyP7YGJxKHeHGpqEEMHo
nQhRgbXRMxZ/x2W7J9re/r47qt8ph+xn7uoGnkfrfNA7PAZZTL7GTiSvWP7+Nh46CiiGbDIbQNRF
1v0n2y05iYfLZn1pOtOahf5Whi0NvBKcXo8uUzpkHQNgrNNLLvvP5HDSI3429qCyajEayDT+MPE+
36fpISn/z/+S/nfTMmTlrPMlWpoAkLxU21udbIhYT57xkcpDwR+40/fDHfzzO27WUfN6I9frpAFz
AH/TX9T3pC/Zn8vD8Ph1HO8J/WBi49Z+ebLuwy95s+7duz3I6facmqwL/uccwN6cASW9A1PBFZ8u
1m3b+22jiqIiSt3rVKT7xTaSYAnYkeEBdoavSRzqW95y8NkhyRtv7f3+bNojliQeGPj64+Ji4Dr2
z32jqOuzsCvl7tutgzoywuPwOhfpAPkwa1RagedlAoRgxFqw4SpG8gJ/BJudqAZ0pnDsJzNh/N6h
H9b4HFNwDLpadO0cPaaiDRqqz8yvZudp7jzl0j58Uzc//U7nIF93tW5uYbL3T5GiOuiC7c8sWso+
deZi22ufOBBKHWH0X1/mZr27L5OUuqlWJeuBT9GUwpHInVIFyi4UpNFTh4MuPPy22h19Na1Px811
z4eBbgH8l/To+RxsBjSyEw6TPVZUJGDPaLNMyXuy7F1UPRdNqQgKD9nAEtp8yXApYO4nP1sofh0u
95qGlp+GF19/g2U0qEs3a912S8U2bD1Sqzqmidsx2f0clr9UMLbKbuOsN1ahPip9hD6ik9M/I3vw
FFd43Sl28wbQd5W9fS8NITMMgFPjeml546ynk5COm5KWHoySEq4JjXd7PWZoKRR5+JJ+HWmh9ZF4
gOsSgon6T3kPTniE3UDbannp71xxcRilSPQhxKuY7EPZPIUdv0jpp3t7t8q8OrS8tV9j7VBF+5V1
cWDdDLJBAu0BmtBn8fbd9S8lUI+Wwlwgsa0d2m7fqLBJsJHxTmm4eKljwZAZXOk7rO16iAi5Z4xx
3fiAfU66T5+DBkkVXePdJJ3lQcFtTL/2sABNdUpaP/SpAqBWA+Dgyi8gef0s3A7FIKlWmFyyLCEj
07jK5hZWz3ROTKo25nWS5m7h7+trEIIUatlMdjdT9VXyDt6hJ5LnKIA1opvQB7lM8lDpGBA2/933
LgCgiemg+HAiu6wYfbdIa6UnxCoIx3rMHw+/LzApPs2RCbafel1XpAWL2Ls5umprfghIFWX7PQfa
byi+KAmo+81pHkjfTO8YCtF+1AKwCD1gZyLBwWmDZsJeEofKqvyQcKejjPZgKo3EfgtVbBMoX0ey
6vV0E5AvVWEHQVmhAV+U1WI57Gz6OkMJBMBYofHb9akxbj/Evh7mk8t39xfkoTpNXAYI7v2nMedZ
DLi71I+HYp/lB04liRwbdufSvaCOIxTydOnsmcLqT7T/dxToBgUw9Qe7+rv1mnYtCmnGtd4RW+sZ
7fIAOqa9w7oaHdKTy0B6dMF2UyX/s9qdaCDB+rhpmysSR7ezVhA8haYcTlax6X6+7yAFHxwpImF+
Kph5fAv9vfCd4jGzdFUjYfrrht3DggE7sVEFwGn4/b6Tukf47YXe6RzJyCxZOrISgWzvgfDsg4zz
tmj7qb9oALYZXO0+WbP7SP9akxFpOg7WzAyW7u7Yen1dH9O6bOYM4IJfbcLxhcdJ//cbpCNoo633
TOT1SOik3qx4dzWmh1NTHEwysgr6e/myobHYFxcFMVCHPthEsn/2iqj80v3Fs6W7P/3bw97dkmmr
rI8MmW7mL8Ion0sD0FIVPNQK5Gev9eFZZIKxZTAnCE3l3Q2ZHaU8NbOiwRHYoCt8jgx/VNseXoK+
4oVPvuHDe/Fmsbt7UTyKx8tW3HfKlcYTXuGYo0JEWBnBCfXKJ6v90cH86yVqJiNsRE3CC/buJRpt
ej5s9LS7hdXOWBCabQDMSl9yLHnjS5giW6doBVEq/FO8I9v6/XHlh18RlwXUqrLGvM+7x9WEnXSV
lE13IDsJQ7E4kwT0THo+kPDowqDEBdeBM+VRCwYNvNMnP+Dh+775Ad2Zusn1T4WunJs86wKf3kvC
7auFqA2yA1xSXAUvNCb3dD3wvOWWgdo7fS5xl7pn/NdHuPkJd9HwwsDFfb7nHUDBo6sdEZPC8bDk
Zv7ZBNIzkevD3cw8QFOlwNHJxf/5wMUml6vGtGqCxB+rGshjWZAvl2u7HD19vf/Ns/292l0YVOQj
U91O63rOXMDVlZRouUpxe3bNIJTtZ7v58Yv8e7EuWt18S3OzNQQhZbHu7EAFIQy9WbSIDX9HKrYe
rJbFQKEnYIHmKY5GYfW0dHy8nf7zE6iv/vkTzqdd3uo5P4Ec9gXNRBTAPoKU75g+hfmTB34Yff/r
UzJd/Z+LKfm2NvOExaDEwWIRnOUR8Ojr9xPy59b49/b8+5HuYkRzTS7nesMqMKghh+3c79xu6M0+
kxI+e5q7MKscj1U37qHbmAgB+tcQJ6CwDp66Tj28JW/e2l3IUQ9mXV66dejlOgYSDh4JDJ32tzo4
eyu0we6zcuchcoGI9P8dOlW8izKCWl23m4x3eHGrd9jrdMNNm2hycp5di7+fAVW8CyaatjNS/CZr
hJ+NR+8N9k/eB6cCka6H4OXe05mEj/Cx22e7CyhipWf7SyPUc6zd7T/l3IdFkXKFDtgjlwPkXnvP
/E4eOmreLnoXV/RiX7YHlY/YuWmucSH3v5flIIAU43W4EJS16PPivFMS+cqYxiKSmGdZ7ENHZXyh
FNlkcJ9lGHdn3cgZjHnuDkbtNu99lBAIti7u3kt7TVwhvrK5wjyTzgWljArTnC4F0s6zm9nJaIeH
+ZNz+jCwmwwYVE2dCVf3Zqxtca32yV/okeGL34kXNG6vGO8oZJje/uTefFww3Kx2d4qOiXY11iVY
FYoRQm1Mb5wtvRDtJtTGvz+Z+jCXvlnr/vRcjxdJFXjR0iijVVXQTjlE1PHB99tpABpL/37rQsGv
2egQCyKl17hzqLpdRFReSLUdGOC8/moAeuSeOtU5PZ9rsPqpV7//1Icx7OaX3p2+XGM0znbLW2mg
K490+H4drezpLfPwkN8sc3fkEqvdJ2nKMkcEfQi0yFgwxbA/0YkE50UePy1HH6ZpNwveHTe1KsRC
bVmwREcISxmB/wmJFq0rNDK/v8LHR/tmre4d39zi8rE9b5oz8UR0rgM0fSExjG8OpXBMWbEK3jcM
GmlpzAvB+gOyJKqlQ/Dy+494HLD//hF/4MybHwHap+7lM1sOuLKHM86naQ8lD/f+Z+foT4b7r+v1
ZqW7S9za5oZWJLzak79FAJJ/US36+En5bU9+M9KgBZa7UiQfF8Kwhnu5daxp9o0uBgEeqlVIYzRS
dWf/vR4T+ZjDO1wjh4Ho2nH5GeKHERRttXFHBo07TyhIvIlvg3UxJLa3hUKr2qKffq0gv3d7qIBx
otOFTcayq/blvhVtgG82NLKGMKnONnni2dm9yW4ZSd5+TnYjeT94pdtHnMjJrOoVQc5tX2kHDgq/
mXXciPUg90wK7czfoU8IJYQYnYijea9dVMz2iRY5FgiOMSpekEzaP/i/ra5v2x5TGPnDYs+c0A2d
IjyALLDAKm5DM0j3UJbDanZP309v64cZws0nuct4ZLM+FWeRT1Kgbi28M23UzqzOggFv2oOcjq/h
/r7f/kx7/G0X3CU/x2bbmK3Ckp3As7NX27imK8TTCk80HW5gpx7o9AgZ5w4yknMljZ3soh8cHHlF
P0eAPsbEo754ViA9iWj3BRqjBNudtuGH4YVHZTbusLcDMtzfn196mERgVsK0RJVp5ebdKbiClejp
2uzSFtnZOBn8nr71cbU5d3g8wmrKAwv47dnTPU5ub9a9+9TVWk6T4mJ0eYTyR0I/xl3RD5Mn3/dh
24x7+b+e7+776s16X9G9qudqwEGRKEm4xah5idugnz71ly5DKzkFQtSunadRpvvz/95efy/fXSg3
4awQrfxaqzxml6HsVlrYFbhYX4Utr3b71Gb1Mbp/87h3Nzbj7glpJevRGPal8LA6wNIFwEToiwCM
zL7GVDaLtElDE6XtqIku80ncY/hzmsghHMgxJvAdLtfl6DhmADknqL+fbLouQfvtrdzd1ju9WF8K
gY9SerQS7LnF4ZL4Oc8al/Kj198ZxmEkIzLIVr3b3a1Qi+aGLIbRhm/xCCY3Nvjfn6Xv2c4iJGi6
X89KQ+NRIXq75N3GNgVJa4V8jzW/GLyQJoxbwP7OvdawW4e5Vu2LZZc0GAjk8IBx6Y9Ummq0rj1r
YU26eUzFiAmsB2+1hYITDES/sxf/+TE9N+xdgoUzkF9XXjZOxwPPDva7buSgw3izH+Si8EGefCq5
26D3n+r2cbo3fLOBz8dkm+n6gTcYi9/z6Bx+o6piYBIWMienM8//+dKnT5KAh+jY7aJ3pyZJ95my
lrrP9hqPJHueJYwvGut2eWTYGeMVBfdrUjx71Ieh8HbVu7NjrHdnsSj4csxm6Z19zX7NoHN9fqL4
oa7xYIH8f6H/t0veHQQGw+w25okHzey+2EMMNISwZDnmJxPlcwCw38+d/Ojc3S53l76a5uliHHYs
V01Hp7X99uHbNg7yeeqsnIPHHCBK8CdLPrrSb5e8S2C15mgeD033KSt2fzZ8k9x5NFdX08AeD1fv
1ZjZX5OvZy/2oTvS7bJ3uSyD8sqqOLPsC5P5fAYtITcZaYM5ukDcJuaSHdHWC4a5PetdCltR7ZkT
PvsRD3PZmx9xn8uei5NyYvJPZ3l9xUflj9gVXx1sUJ4CHXK3U345p39ctW7OqaHlzPfpHthlIEgU
ZfEcb5sIwdHAGwxF18G+I5xsna9nvQ/lUQJx+5B38U5mOEvZ1F28i32m6aT2CNqt3Rw837e7tFWZ
yJXt4TY5DLe9nwOn1+zPwp/JJn55eoIfhntZhORAIiPKf3bFzUvQ1jtNaABF5jumxexmm9EBf5nK
G/eW1ccWoqD2JDo+bDZpNwvePXye7dpzccYGrm3tfKBPVMcIv+lC04PZefRhKud98nRbdUfmX5/6
ZtG7kFzW8r6UNzwlAMCwHucjK8eCiDGJF8Rte9XR/dxxoYtt3p4u/fA03yx9F5g3emZK+p7nPZIu
ogKhEoLFOzn0zx3ZHyo3rO62jwXR71HkYbYIiKfQKAH2Ue6JQUp+aKokszAWNcKND/s/OE+bJYKM
wZOFHtXbtwvdfVA9k7aafN109m0ihk57tGbpHHKsPWkmvy/1+JK7eaa7z7jOD+lJbXEmPb2mLxgG
bdxtp+pCET02YuaFr9TxH2HF4b0epqIruML462lf9tnz3n3QraUq2aHmeV8Zx4OqkzwEdi79njIU
nxlvdu/uX/v25oHv7te9sD8erM5NVGDsZYYocbeEItw1/l3lqRPkQzLP7Ze8u1oZnlKe8vUf41cN
55+h5hsyRozj3ftG95WXU+8Zvq09jD43z3d3u26ORyNrN6yIywnuZxaOHMZrO8wZK5YF2bekBrVo
y50YUSLZ3b5cpXf160wCDG6627saipxTvHetgP/EIKk9jF57581+UsVG8pC5Apq2N3SWSuM0paPG
VOHiUMYVA/KtI2o9yXy5PHPhfhhrdMmwZMY2iNp90+okGpy6zOyeqfqhUynh4bH3pXkZQOZ5k7k6
B+bP5cvogwViz6U559PgJAzOJ/vchtbb8dyrexKbeoIs6GpCqj0FRCZ1ejGCXQqYiE9elLsnw0Mv
13KeD46OYacWXOvYcNvp70fu8Z4wZPyjJdPUDPUuGbkKB3Fv1GLHL9wP884T/fs6zKBew9mEpXtd
PcPoZaM7QP/a9DdL3iUiW2ujyk0G3Uo9fB5P9kuLL+TG3cmuX3nJjxzkcudRpb0qBgYzRqi9NsA1
7wf8DEvDN2sXE7+d4pRSgN17aifLVI2z1sYtr3kv9i6mY5/gstMDMgDdKzGGOdrtz+ilZKocngTy
Skba9XWd5wwWfd/3MBPAGwPwqjyPcISASY3FF/tTmkoKRCha7OfhZbn7VJB1Fu9K6laSv9lNLodo
v9j32veily2C6nszQttlTDf4fY02aA2QuNnS23WIPLr/nQbmBucWO+kkl8xkRxGA4wOyev+EJ+l4
ygSMiYAjKXhxGpzP4/034tc3pCclxyLQR1Kwhe80+uj0oTyPgxgYpkgkj8oVYhtaUwhCGlAvZvft
MaFZIupTJiliGaygtpPtR1F77MRTuDXsHbMMfWVSvFrvCFOXFb79ocWFVaCtrmxJs7NIYUs76HJO
77up9FKMh+hg3RYYIj8B9OECZ9hfeyjSaW0f8Xkz/4iALowXxEM6XV53+NPpm1Fzci7F6/4yLfGw
/oKuBCF61DHSMXe6eNpCuwLjQQo2/Y67COi2VASUE2uErOgmpvpyeL7Y+Xdzda+NLX3TfVbmJX3x
xSEd65hFYW7kn1AswenAogAngr1jhmvRNsPLwTP7+5EaokGCpbj1U/esufuRsIukRUFCL1ou3kvo
w/D8ocM/UlbYOFR5kD4D7x7hVdrfG/0+2dWPYiEmzHejW9mNoEPD4CBBB118coYf5ps369yX9NvD
rk0Lhf4HCnhYIRVsVOK7/ZHSvlwk0UqKrxml8JNln5xj7S4xKM7ybl22PB6DXr5xRURI0PZ2Piqg
yaGnhtln9iznefxCNU3RJZjXknh3gZ0q6XDVy4bxK1j04GHJs4JPkunBQ3yTJi1Jydajl+4yuzV5
8riPywkmcPxn8bu7rNgV5lG6snjutk5nm74BpDPx6umKYdAk5HvYxkgOMyCCHXoJCa+abSwAFT3b
V4+L1pufche0q7O4bzcaP6XwwPDQj298i2y3M/boxvjR5qPDeHBgeP0PmgQPo/ffr+EuegtKI2b7
HL5c8pNHGCSJdoReFOAQoq43zL+PI7Qfv++0h89ryDQ3FVExFEu+W1PXjruTXMCvqnFTSvpIwqHL
do6iGH3BnpihbdoGa+Qa/HP49Hg9SghvVr+n+htmus2VLasjERl/TIm/TBzqdKzPirWHXVxGyAHL
iRK8ufvW/LptrIQJdxD1Gpx6RSdWAMi6VjY8Xv8wk7pbBUed1ZrhSTBXZIYWSwVRMxmd42eTZ7RH
h+32x9wdttxUs/U64ceI2IHKjsakFTk4f1YY+MVIHjaYwOrgMZ1nRM5Ip0s/6UELRrI3sN4v+Lt2
YDJeVijw8MSgBw/tBCk1NPnOVqVykncOxjD5YLAYXaWG26Ej0Bv268s2tsLfN9BDg/vbZ7k7u4AA
inVa7/6izUmDlB5Kjqc+FE/cexBMV5gIPA1Wj5Lf20XvTmkpCcfynB07LhUeopP1T06/KsJI7UMs
7GZ6RfGFWc88G2aAyvivckngpHHsFRNVdxraaBiU1TOsGHOc+14sXlmY0RqA1gyFaFR8H+MTOoUk
Et7wlcP0q+PlosZWv9YI+Wt7Kb/qsyvS6zkeANIkmSdjrkpMYRq7s3g9DJIffJAvEv9XEVZ9MZyV
Ixm38HcZGZcjtR5+QxX/Zk5KwRcUt9ylyC6xhwpKXwk2Q2rbPkCt4XW2M5upEiCIPGD6hDHlGtH5
H/+lK25PxzidNEcSDeyz/i9pZ7ajuLK12yeyBLjl1n1P3+UNAjLBYDDYxtjw9GdE7qOjdepf2nXx
a22paldlgZuIGbMdnxJQM7rZ6ERmywt6xwxNivnUO+exowfdphvrQclA/KzEGSLienu9CYiypPp5
4P1moJk1fo4BK4b74vpYseOHG9yKkkE3ZkVyO3/Y+Aw9X9sPoMZbOBUts7Jsks40IIEt4E+XfCrz
SZ7iPePsO8OovLlHMWPe6U796+D8TXLjX7uMdcaUBhrBuvgNVvUfaZjX41afzhILsDrkYI7p3qff
16eGZzt60p8IYhRqZ3Z5+4vp/NeEG/0gqiKacMkT/BFhKp9tLr2HVD8YQrbuKVg6gKYD4AeCcfGX
XfZvCbd/ftcfFiMzZLmRL9QwojNs0JzpjS0iOFdzMzAZ5BezAUH5twGVf/N9/vmdf+xsOqj0rjuL
6o5FDOiAroGmhBdsFivvt+kfc4N4zN/KKP/ac/LP7/1jcz8vsvzY9rnXryd0UoFfMkWZ6Jd+knn/
/cH+tr7+GTH988v+OP8Kqb4Ntor2mjPAzxkPVxs+Bd1MjKvA0QSBDrHVk8WhD7iM/wMF2WJcvVpl
PAo0yKMb8xp6OsRPQmLDPkjTYTrYSJAjTo5wHWAFeNs1I/RUwLMvSi1Xyn6iN9GwIB4lUNvj7d9S
H/9mHf9xT8ofO6LqSdWQCS2xMPcXG1QZWuF0zAjvTZr/9WT9tyzdP7/tDxf5Jb371fBMj5ZACgH1
EVRBKDbgkWQGKjBkseI/xVHaMJbxJgAaMNUBVZAK1V9e5r8m7v55KX+4zW0n6ddcNFkwzL5DY5Kn
L9NFIkY8/vuy+ddC1T+/SbyCfxidrn0/1UIUlMUiGdAahaNo045xYtJFAwzSx/oKP+bk6oyXM8/N
70WZ879fxt+2iiLiiH9cxvbeSJf3m63CwxSkLIsc16/g48X763f9bVX9Ye4K6dNrb8IcZHMwlUTk
VSRkHt/0PtF0Eunz/+W9/WHyjLIavi/C5DEGCtSJWqDYTaCuXMP5Wx31X0u3Q3r/hdCw2scF//8f
ZLHttGdPVWFDwnz/uK1TQp24EPMDxcqgyb+YlMICwVEG7UFvhGDs/NWtEW/rf9iif1zEH2/TGDSF
lj+4iCwQtGxyd/bWVqernqsAd8LK/2W/6L3fRuX/9pV/vNRqS5dGtkVDq6FsrMP07aGDqnhwx1fM
q+8Yi2qX0prEUPJaf9yCd6FS7Id3PiTFAqRuf3MGu1ozjTfKMkKfFEzoGwjneUr67nO4H0/oR7hb
ZAG2X9dAFphR9Wq9akeDPTw0u08qVYGR+xLkjU/au80oXYNev+9kuDmX4LXunt7n8FkrIVyube3C
OWhKq7nZ9dWsru5lfgZbniI0uXiOr6ivbr3r8FAya5TZiFMMzP56wM+W1pvQredfXh4fY+j24PhC
SIMgd9073qYnuM+7thf0G297j1SUc+7eBce6Z0n0DX9M5GFLUNwxCHgNT2ku02h5vFQ2NQn9oBzf
XNNQkMFv9KEClA61I9d4SwvqMwel7zVL+C7jIRmqoaeg+YxkhmGrxB2ZIx2u8/w1radkwaJWoG/z
CWOZ7aIMa3I0G7KG79rMAc/NcTBo1boJGPqul+j7LriMyeVdv5sUycU6p+fCoOUkbr9O0XuJAueo
XtRtcAu3S31VdiYTF/WPugIjM/h5zEpgVPiMn6jN/Mowt4bTvOct2BvADNCjW+c2WMs5oHx8+bge
WjhWPYeZTJDxrxGMYNzo+hM+Jbss42vB5fDbAQJaZ3+r2tUjaPEJs9lepgVEspsuOJVu8/FyIFqZ
3z3smwwiyFHVoNdZQwgLn2XbjsqKzzR7yyuMgDcNtCV4XJL3hQP8oL9+t3a/se4f+se2X7fcH86k
0Zn+6mNj2Ipht8vbDkA6cgr3XT69i7437ec+QRVpYRhOB9nrKyus4mIaCvqCBnvrkPN+9+coR0Qh
vflqLNOPV4afuIsFDpI3ylCOEBtA55L4P/d4dT5NNQNoyDdnuD+HkvWCIAeM/bsL7l9qxGoZQFLu
Ja/vYsym6DIHGaYbK7RgxocoAzFXZkR7ScMEK80YkXKsmDKSYbDS3Tltv3pJTqyB4y+yndCRBZ/5
4VbbuWI4j559ptPuZH2a6HLIqRhBpsp/oPEAK6GR7GTfOofHrq4IJeCucbWutGbH6Yc6vcr28DLN
pIXEEj6yniF781fsih6SnmerXDbH7Zfklz6Qpy0howSoHVKZwJ8E5LecLUKIkRQQDlyQ78gCxDus
OkLrJczIURmcNtwdOHehfLIk5OI5O9UabQ5bw3J0o8pVPGPSAMZosAcan4BHAB7iRYffNukhEdIg
TlHRgJgWY807Fp6g0QP9twBHBGBRgvtSP+hSeEsVEDYnUsPQC0dyVGKo0bHp8/kDOuWu88tGdwHn
E/+dfG7xGYDqhz0OTL4MkSJEU4JoYAg8XrQynnpg6lmIyGnel8ND9s28qZVBRB/BtmeDKVD0Ov9j
n2v3DDImc1TslKlH5K7javyKz6k0E8RnTGNlNziO6GinNTpcL7DCn9T7eq3fx2aJSenHgldOfw6+
iDS+JJpzWjbwRivEYnLTFgMQMpob5RJys3X2tDke5qiYoTICs5HJ4K/7V0MujGyA4BapE4Vxyg6m
3HMGy1D5yREQgsI9lylF1zvVzcO7t4VEWiaArCH6nZ2BYb+B6cdD5Kv1Ue+orhUkYdhje3EZvZBv
p2miPgrUPLmv5LHuTR5rFoStmtJI8agH0KHlNJDLB5yRQz8LzuljLmztWnVV/+LCOfuWp/INxADC
6XHGmNcWuPWY4bazPdyyy4rgyUmSpyVQQBR3RwiseE/3nF7Fx3QzUeAdzCSeuRqhbZwBYwux0Qcg
1N5t16JVUYZCLkWAtXPA/oLUwUYe7RsHxAnGD58bypuZVDZzpUl9xMfm3sTLBLxjQT4OQGk6bQ1q
i+PrvqzQq+tHUG1teX5eZUHLaNyaaod4GnTDggFR16ylXMiw2FcelzoaIJURIxGLdkxhZy7CDqMp
dam1woZD0haFWzUxZltmqYfWK4Sl5RokUSFBodmMBoVZjIsZZmqlbOT9ZSa0NbYJtSmhrSQcVvhR
zMN+AB9+0s6UVkJ27Yk8rkypVE618VOQ3S+te3la4n+4YWqwzUGzuTIWA1orFP7Ol3kdpBBkk2F6
SiY6w8/siHpSphg7cLeggs4pKubhYMrwdGNdxVOtWvNOznOAYMhjU08fc8yugJXfnNqTV7dJBxt6
AES7xEghX4Ne/FQ51rtXXJAUfZuKFMszhGQaHIhvIXVWoiaSp7J7Bds6oWC30slf3L0ra9pYMpBz
GRuTz6FyB2k3LmEScN/+KdUq9Gka/+5f6EgW4dbA0aMSehsaY32q5CjYUMaDz8nsIEUXqj/FMbcI
OfKFQKR+Ut0xAtp4aabmLmV+c4f4Vfj14RVe9+ckG+HX2QdqoCh7WJehy+kHFoCTV/lBTcAtVsOU
+lHTWShOcMZuuvllXZ+A4r/TPtPy08fA5iAGvTY40rfuIymQOQZFJdRprt9wIzSqk7WJU4PEy1nI
6pzR0+EYEPsti7ec097QpMlYsvYg2iEGBJxx0y22kwpcKCwFuqygOSkepVv2b7u4h/W0ml/neFEI
ih3wOu47zJeArwseOY7CKSSF1EWfFeT5mFar6xxXpcFDYnyicNV9tx9OFdaaLwP171YAcoN+pNKk
JHid+woRZ9KfxPUjuGj87ofBHmSayx91z+Giu83yY99DPaq+FTq38/S0exHFBpd5F3QomfWRYYBH
g25FBByrAyZpvdc0mKeVfwouR1h8FfSBWAYNJK6CIRLUWgZObWa0IoYSeTmr9FjYV/QeMGuWmpyA
NaKklYhpeGCyM2WuwhLdBlw6E38/MFPUvQqdeujqpbNFZfXQ15xKttWX10KTGwYn9ias54+DO2pM
ni6UIf+1lmZXuNak57K4FcwXq99wxGQB6b8RjNUa5mvKtH+SL/nUL3UkVq/i1Ml20/yUX/W03C2V
tIc/KgOKQE1x+XHxHKgpI2uw5K8Lu1me2TgGglLUSMsTvfhdAGOW59wSQuBOhP3o4WbrDvIEEmwu
lc9sdkb3qrRy2vb3KttniC+uM/CRuZe9tjlN7iFRCS6iGiusMdG31wViHAr/G3tX0Fp8ccdZOh7S
a2Y3aUfMwqQ0No6Cpr7OUeSBcOXiV99SHJRXsL2ydDpGM8XW7uKH23oPiGS4rwBahHzLHOsc/ZA2
NDlagcZ7lw2ZU6uZahwk8zoxfmDnouEzPlw3V4zb4cNprKe0Tcp+k+IcfkyYfoU9WOprDQhH2TkM
JsTCxCvsEzH8qqDHwBDyst29l70dcccs91Ees1XOWgNuTDMRAGzNhlqMPScjO30+/QkujonmR0Ow
zWdHcuS93WnpTQvw4+OzU5J00SxuLxc+nXLchpx8jxFYlWqHigm8wAmpVfwCRGU+iK5tgxb2vfJw
5f1p0vz0NOsy2gYIeVCjlla9hPd3iiARs8iJEMqpkIE8TXlxk5vznBMXHcg6I37OFCp3F/Lgf70Q
cMGCZSx2LQ8Od+/nhr8q1A1wAp6ifQo+Sesxj0iTAqd/byfHyvI1huQ9qzYKvQGcP1sP92KefVdx
Sy2oGOusaZFq23rLky30mvKIorp1eIHphUwBbPETNEnpJfT7FpwK+xoX83TCQUVUyC3Mn3xxHQnk
xtkfV855/rGmV+TMaFC8WPUEwklF2zZkhhMaAf15b9EsPkGZMsbIOdi5BFJvRzlbvYT4at7FbF1G
3SC0h7wdkHdUxy89dwuumjEKcnYBmkfS1lOj9062PZDdpiYJ9RhO86rnVuP71GA062ZdN6/vanTv
TPnBM9P3ZSgKgB/UCdpd35ZXuv+JSZGhY8bhzvdG/5EoGuDwcWXITqFH/JiByvb29HWTsEePS2jB
vthwmlntDjdOZc2w893J7+2ENFUZfqk8Ro6VJa72jBcKujs6+djLE8yVJQIjTuNLbr40vggx37RH
pIPjG304UYXVwrWBW7qvFzYSelQqcwqzoriAqdpoPzdA6HzwTbc4iVl77LVQN0ydVczGuIw5CZcI
IMKZv/m4oiQBhU8D79OmkUKhVLPnbDqjmEHDAajW+14A1PBOR7dUaIYAu46ERB+kRRdTFrfC7/Wf
K9IxDxuxGqHGJuHrwt4nh6lyyDgowDh4DObrYtIrib5W1Id4Pcqs/YdE4JCHfZ+K7BUhELt2yAEN
D9J9Yh4+vOLDC4+EhCfjMYIXwtGEzw5UkB8WbPwPGn9YHHKkGkaJ6UjSxOhec3u533oFCGlUfGwx
0rKFWI2AHZ8glNcwRyQImbwH5M1axxAIv+eMF17NhivEGHhcg8VrtBfzC4hN2gRI5BukkdDhyVmg
YqOzsMUmxnl5W/heX2/OE/EP+xwpWDxEaBqnnO4JeGkD4Wr5tswdMENl6VMxldstiXqxymgVk7c/
POldPTA8bj9HnKhc5oXLPzn7Afct3B3Q3D7coFE5aTydByQzYIGMjSuvCNcvNkkLJrLO5KeGwpTz
a4fbBhEa48i/IxuQvIgjGRrFsOME8gx1tHm5NW6AAbhgzyMVG9/K5udpJQ5VlDy6DcP7AOfgE/Ea
kJRiZGbfesgujBmW+3//9RLJfGLwxSgk4QrCK8CV+FvgidwaeGK+XwzJ40myfvgYr+VkwmoRgtEe
Bj2HLQd7n3OiJstNCwf6qajukfFvpsisOZzTvd0ekXUeRT1RV/yKSBQuMMuA616A7DS3SccVkm4G
FkweEiAs3vFtQtIDITk0iolusHr0tIvMOottBROMjBJP8Xc9ifRpnohZWs5h1jyu5+9rlliSwB/d
j6WtAfMH9+kV3xQo3OE9OgjFhu2EBYnJRXqaAB20KV9r2CdIRqBJmIY21q29HUF3xhSSkcfMcEh5
wrHIbA2W/O/E1Vzh69sFj3T+Tm7+OxGSXPzHq6sBdcpMsok9wkkeXUYA+jm7n6Nq1iS3H+bwcKxY
jDcrX2xtNEF9sVvEtKzE16kpFTuOaZalWLT06kqQyYVEDH/rsjnJ8klYLVFaGabXlajp1PQsDbkB
aYmTx1ndIplGdEkkgy4bW5ORyR0GlygfgQv8SJYpkoOs5T7gILGqBXj9wirGUyCTqVh7JGzEGuTb
W7uNC2QLWZ+YQ/zoMycjO396TsSFigXT2Pf5OyCf56kksQGOumVynwiD/3LEN7wSOm3A0cvMpp1d
PaD11xuSFF2QtjEH8+IXi0q3CHOA5xGw943B9EZmviP42nCNQLmCnoPTdIXwCNHdPPSthUZ3JoMr
/NgDNZmrR5+hlr548+KJiVqTUIBBVpq5N4bbXfGMREcKc8hElnx3xTCiwGiJQVz++MKoERnwQHTr
iDF/Vl14dkGFJ8MA9ipRISAUjxhwCeaJT8T9o5U4BzRbcBfbITdyjvUJ+3eJJMYwEd/G+XbIvx90
1Iv3V1rlVGz1zO2NKwIjUZklZyNmZh/7nK0GmZFMsaeOxaMWtQCxqSi/01c7pCLwnzupdlDGyDXV
KYNTrCGDvWPYDH7CKWj4Hu75B3E9++yis0I1/QFyS+PliflrdsWKWrBAEQ9W3OSU4g6qU/CiIXz0
zNekD0hKrAnhebKtWHwaXyEUOqlU2ERF42qls+TEDoBjixEWW1biT8B1odwMNJhiMVufxybY7Wjy
Yt5pKKQ5w5iWfkuQfN8Pf10EqGu4CS0ReUVyvMdD1fyKf8kNmMpsmJAUFsN9KBvQFEa98mwveNbk
0gFsOYKnzAM5oYbGe9tC+bzQXbMFqCoWM5l2C5woP8BPYy/FkfnkEtQxiqk20pi2Ot6Ko4yvgKnG
UjixkHrmAioZjyI+WYNILA+Zt9DjRoHoj+u4W564tAc/WZm7igUIzlznEyv+/eDMF7dxE+OxhyxB
ntc9kaaIfFzsz95ohbyoZVADWA1/mcuytTth6XdcvdUlVxDFvOW5ztVWPwUIsctCt4jP2JPsL9FQ
yFnxKxclMwDDm6OdKIPZ3uwFifjJfxyjtthTWOFIIu8gTCftN8gX8Lmw7ZjuwFMn49Na531/LM2B
JvIk4R94W+xsxusajmkn5GHCBIDKZl0WYhFl7Fsgz7xvdVJjUkt6XbbzHK0ISPdslZMrFim84kTQ
7YHeUtQkU8BNlhDscNzMHVNR7D6mQxdgmVnVi3t85qoFo1k84L5TB7ChbUGaE0ePMN6fUEFHVLAi
BnzC3V4gmMSibIJdwyLv/u9SF78KGGEqEbBv7S66Ibi3jSufaJ4034fLwKA7XVqCixU043zFE3YX
DDUHnwn6LFaL6JOAmSn+L/+eJRjtVt0EYXpYatgfZHTADHlbHUR3kajjN7W6lJDCfUwR9SHbO8Sy
J4hLQcpvo5t9syswQPRNWvxkP1DE5C3k3yRfvad32HKA6LeR4mtIT0lfPKjjix+DNNYEwuj0UQCW
D6CUyISQUqVnp1jueEitJc01IdC+yUg/BvdY8kRP2XHo0aVK/4VIrsomsjSI/zHcUKIpwt7HUo8V
lvHLadbbWbF7LFnb9xjr77AQSRl9ttazjrSx6mgzzpYpf2Tw1yAS3N7oiU14Jr09SFPMMGkQnVq1
4pZ246ZcKTk55y3eKWnhsO/11og0YvsBIwmP8IccnjQ9pAOhmymf/EXfOuApo8OmzamLwD5gcaAP
Qg9LZIAZnqFdztElpjO2U940fri1Af3OwLiYAa2j+14KmtnFx/Dtzlc0d9DT6cnMZMroEohZBNV5
hm9X8tpR9cUyDM6/Zv1mo7EAvf37ZW00WyiBkZTBQDnXCO0zC2uheog+vJw3CE12FPLUtbO8Y4MN
7g0NEJa+Dl8T3aA81r+ERwAOJkH/bUKnof3buWFevePA1firwlyEHzaG7pDGd+7fT+s2w4q4wmFE
M8PDZIaSJy8fbC9gCeQB+i4pSX+blmMMJk8jn8vYp++nrR6Ae1vlqFtc6bg3oneAUgkNKgcA/+4D
uGPrPs25xF7rwjc6dfm4uAaDj/tBr5KAl8qXmdHmRN9t6+vfR3HK9nkfnAmc/p1Tz2V0I+QQaaK7
uQnuaOlMSJ7im4TFTEJ5Rmy2fNPGlWHTc/w95KV9N0z1n1nln3FLCkqLRFtnCd64T7KUFNe3ZFch
QmqLp3eyy+ibJNtSdAM+rWzCHE5coi0EPfK3lyHvmeL9+D3he2Qsuxd9TkivhRobzgMeDzq+P+mD
jnx5+UgK5LFQRexFPZ5ru2a7EdXg7Rx1K+enq8I0HvjawnQ8zFgch6tMcCi3oxKs8n1U/DgPRHk6
60eg38dOSRdFbt3IJLkTnZYvw1sehSAETxxf1t+a2giNKhcF7s1/Qi9ksJM+ZbVQubknZDLItwtM
P4Zga2HtdWr18T2uY/qe3UuSDmYyi+YddF45bgPEN6hf0AdKlvswILl4Mlf5wyzSfCwbVh0UDjpn
sRYZbvmdMdIcasQk4Qd25n1GH9WdcZeK9iQaQ6akVX9Ok3zxqC2NJY7dmAPOt17QwdOPJU9QTznc
Aj1B8gWCv7OB9FLQFevFUli6r0QQ+BG1IbQHNMobZrG5QIxFF1qPbU6FElANgHrGnOH2I9w7LvgD
uoUiMPju3X37DcDNieCOXxKkkOuhmREmoHAGDN1BqM7OkqzzpJiOc/NWiEY1tP6edHhMQZ5D1npT
NPVX94MQwJOt0n3Can1Od30PMxgvTqR1B1/d2DfMmrTOA+UZ+tw4wD6yWfth416W+YBrRcUEetB2
8fbQB0i4Z/6MSgFeAUh+eurHVGqs9/7ihZUjjuPNES/OWp7SdYg2APbyQxN9+B6BIQJVAa6UfkDA
O0xYCF9iGHfjJ9Umktv2B0liFvIgflr0XeKdVEchlYClSJjaozm/cwbxwyORhVcd0EvhCdEX1bvy
bq9OztGoM75ObMXrzNLzWAqRRrae6ZXj7mRZEFmwl4UpW92C+nXMPK1wJwmxvi5f18UV9UhEeYX2
3Md9W9/PNBegO8NcjEUtSxkP8Z8Rbr56N5v1+DUboxC4IKXX0r7J4hiTuwmJaxwKGNzbTHIOaJs8
0ixCfGj2pjmfwMPAoWLX+Uw5oZdT2pCI6BpoMFHAPQTsVIX0maHDzC8CoXyyj1JooCy+JBlo+Rgc
6s+kGdS9oFGssmkTSB4ICs585DXQnwLPbF2nvEjO/gFqSBe/oikqC8JmpC7fvKnWAtKMwsLLGgxM
sCFr9ViRDA/1UOEIBtbrKW/rvKSjkuxHjJQBo0n+k1b6aODD+69X18UptxAfOOPt8SR7fK0Ice6w
fwRw/Yl1vwH2KSN6ZQscDmwwWFpZ+wWmlquemW/iLVfbOU8LYnjnYt3Ai6QNV/wWKg3mquRTkEIm
geOdWPwLIt6NRpdHuJGSt224sFUItowvA3ed3F6o0vZxccALwSc8z64T+u0g2w/9E4WzEka95hae
5kiR5FJBQesm6hZCOAR+LedE5j78Bpm5DUraKy2tXMpo322A42qjzRL1eOUYcr/s49VvZ1lLFBMa
znaRxXwtZzQbm7Nm3ieIh+SA6BeHC9DU3leUDg6IX5GHQo3bEe1Fd9fAW9RArexZaulwfHa1qBed
YYlY5XdN9LXgFAwH9Db3MBeKXwjVHLsea34WXR28o/Q6xSt2aFJjNX9hz2fVspwz6cKEnoaSEJAj
EFstzZThRvegEH+IZibavppgoGvcUsNXCYPkUFk3Z/O67FDnsapWqOWVMErL4PDG8I7VKaKSK412
NE/+bdAcoLgzDNEj5NjEEVt2CJk9dj1gEfNhSIIGP4QaJxF0Pun7rxVHAmJouF0P0hjfn4W+5GCw
HwiRskvxsicF4OTVfXSzy7OjI0NWry/LJ64HagxEGjXRyYCzCu0gZc0wepViQ81hqtgroswki0rS
hzuKa1+9iFiGrAPJ5BiUM7Tit8t85jpHO+yHcMCwdeuyzNLOYRFiS+4Bo8/XUFk9NMS7tGk/+Myk
+JL0ImN1Xt+/b+PHTqpc7BxQiKd/S0pkphMdv8YwhfgTSbAFowZEEmGO//dmHVNCSbQ5UkysT9V6
OQSm3mN/xlnejt5DUygg4ijFQmuMb95igIS73i0FVXr6IYeA/4VqDbF7+iHt+8RaDXAcryaKw3yB
CKuviwESBhVCX3CjH8triqIBzoYqoNFetbi5O1oHkyfaiew9W0HE1wX8j3+i27fMJj4+CGbOm/dx
21B6Ek+FTJhAs8kOwRBRNZ4eL0dxpQljRbfAWBfpEyH7OcpVX9qI91zbwE9XnbVBPQG99ECIloK4
Bllydhk5Wm8PMuEdGQiQ1iYAas0sD6fgg5d83yjI2iNZ6z0Rt79BVpExw+TyhD3vOw8k//A5TmCd
dBaXQUzMOb7ZrqulZYj2Ix9tzGxZ+MWKlnrmH58Jr3reQr3goG8PNNsXtKKEzYXP3P4yajY1fg0G
55qe52/F6RkeT+F+H6nExuT9WVu/w16qkcqq0P18bdE/cT+Mf13dO2rmmT2kgh9fL+GHDBrlalr3
njYjLpfZ9D45RYicUnJBKo6VQH1fpcIoCw1hpFVIsS76W5uKGal26oLJc4/YIaCu3FPT9oGwl4os
Q4YAm4oMIMMNsLuGidDZ5TkM0LPtrXuQdnr0gn5oMd/OSHI4fLPOIllcUaBmG9VC2ldC7WFyW+tk
DkHupyhgFyOV1BegEELhAdNkQhqjZGYOjjxNRBCq7HY9JQt47OaDRUFK/snMKCMKT0dAypuxSDAM
sChxngjVMzH3i4tsD/YsMXo07/Z9Nlxm/oCurKPEVCqtFHczm56+hZrhBxEihpI4L6lsAGPPxk8q
BCSeEWMmwl2dFjlLAwWai9ss9AgGvFyQrBNspdJGfUgxp7pb734lwFlpNUOvCPKIzaRDlyu9ARkm
zDUEsjOJdmmvkk8jRPJEdw8ZEUcBRPLiTD9MPzFT01smBP2HS36Wo3/jUdghf3rFRp+R2RV5R/Tq
AGfeyC/gVtzwJZvgRAJ8fCNSRb66CR7Mr4958Lcf5DIh55Cz7kt2j5dKhp50oVeSh0Oq4Vv3e4bd
Q9BpfLFfZISHiGA/0I0XiYcy1sNx6zXTMxWNiG4keg+KkWgY5JppmKLesIGQn5FhHArleU8kaK8u
pbFHAAodV0mlLjhc0w+jr/HrZrJNVf4VU7JmQIEkR0NZR11pSxX9caaKx1iO6TvtUZHG670i2oDV
FGRtOD8F7jvy2nvCUTIcxaxjSEKfVMvHTiiDXg3S7ohZM4+ID0FqqWaRvjxtb7i38Wn8pEf4QcN+
lqrhZ/lKX1+ZL4eYijtVnJHQ7Jo0jPr3XXRYYT2Q1Nur6Ymuja09dAq/z9YHBx0bURsj64wRPkg0
b9OAgEBSz2M7bvscZRpy0RSaSXOKZgBjhgoUzu7LkSenAFNALofsuH1dKocufPgvPx9EUqrQOnwR
bLN+SmiAOBwxO9NRz5v5YGH3Yk4nEmcefppYaoYwwl856nRF2pJxHZgvkJWks6+LnAacuPJgHaXY
ULd+YfA1X1kZLjpjfSsnttCQQUdv8kMXnZXPiY9n1y44P60PyWl85G7T+hKVhlk+GpDlHHcE/R6b
GLB+FY17NnOfIbqLuZ0imfEUilFvvIBBSr/WhKXYR8TpizCGlgNEONNi2nN769u824EbKHHgw2/F
K5eRKq63Hg01C68M40vSg17qpWoOA4NIUXYplbm014yHAa1h1JkYbrlaIkB06hnfeR6dXBKE9GFV
uCbl6rxSEhJaWG863Uei0SWh2yOSxg9PLmnJNKuEbS0yJsHzR17wGRPaay3JX55H7f420vYtOkm4
aShlieIEmoVIBYUw/kWhglzEfWBedshGjy8g/KgPtlbBtqUuu2QdD2dv8OsFmpT6+Er5IULo7+vJ
QEgeDN9Iu6Fz7BJAEjBxNl2n3DqmkvLKgns63rlT0TOxlwmqKKjRDOc/0QL5yaIdML1AqOZeVyqJ
COZtXWV/9e84I/cZbhdqSRciUYXpLj49Go47eAf298umC4h2upN7n3FbqB14NYn2AhMtUi49MNhE
olfOyvt4o4aPpZ5otoFQ5TBFh5UjlRzMqLfCh/1MhTwCOmgLzT9R4cJpQGYCXYS6sq/subddfyPD
hc/OjlP8NiKucFmc047on4pQOBiJ2OaNH8ipQF6kmcvH4sa/vSJ+o4cX9AFJBqEG17K/C58jFunJ
DU/Lff5c/JRSd489jcP04si+/hQE0BZbSAhfPy0Zebtpt1R1e0v7RGXnpJiprfUp83LyobcXs587
0uApetEqQrYkiVkMeCB0pKKlSXhtbVdvXABRg2PGiA9/JTAOd2JHsZRYdu/4NH6vh8iEVzwxvJcs
LEdSqAOx+ngfa/MmBDbIqj5MNZTJdVwW6GNY/WVGxjxUw+6In+EWxHDKvpmxzOlqfLSmRlUKrSxq
GkTTQj8ikcYyoTa1C7wD0JBP7+rdo/MegS+aNOjiQHaELuTTruQLSdmtu3FLQeLlDC7W4I3PyTjV
mFBZPXv6HN8cr3x2c2UHmUm3T08ee+zEKIgYuhXdgdSGkz551eS9ykenNQ7unVCY+C0uoD1S77yH
hCoKmzLoRirZgs19xSBs8FqgwJGSIyKuv+8LLIgQIM9J6Vv6vEHdoWB29wlinSTyez8UnNQL4l1v
1Ioj/kghbSyiTm1fjzitebT4zSwJ3EQqr542FF6jQk4GL1CO+0fspTZqDzjmDUFm/+eV9AQ8nSQ8
PSjJeVb94HGRY7XaQOStKFFUPxAPDOu5Vm3y3Mh0VtMiJK7CAcbT3RJL8k334EJdBd0SnS6u2iZd
ytxaS8qw9Qd+6V6n0uQe9yecAMOEf4DvOrRv1D6EsOKTvmzFe5DKzBx6jYN70LqQMq+zMf0g4855
u2gSt8RTC/LVWB+UYCgIISjmnzj/SBgSvtPKw6lI3ogWd75RBDqPhuJR4xOkJrx8fP2SOgpvl2jr
QTGp9kunpiOyszlRrXLFMLz9rdLNd40/Mz1WA5Ffzk8Es6Lvq3XoPmeu11cYMZBnn5EUUyMghhVy
aPxT+rUQn+ZqTrMqUaKPk897dkMjZDQMkdNdv0hJ5txZ5td0GjT+LaKbJiRWRWr+tH4tEHAjlTcW
UUxD7YWdgXfe2k9RAZkq/nG5zm0AQcmyipHYRur+vKOlcd77yvfypiUi8+B+vPBqRjpmiAS6q4fy
Peox5kRyRpv1AsgZwbOHbD2tdAukK50ch6cL0ep0XmgIyBhJHVkwzPm43yIzRxhDYKmZByxAa/6A
6gUgcsLtOuC/BMNQIjsc3saiFKGHZdzGZA9zt91zRE1LV1vxjG1aQsLz7sMMqzDNCdCOjBPRuyH0
y+yJc+P+ThShThhsNSB2zUJ6SyhMj6rFcFMTdHejS3za3ZYdkqfxLaLDf8740UpCPWZ/Ca/OTlkb
FbmcC/GTwqjWjTA7DxYPL82WKnTlV3px7tT1QjvG0FLpUZO32zCb3pJbHdhdoho2EpMz8j6UKI7l
t+FXtC8/STnRNP2iiPBN2qixMlaGYBK3dEGNZ9/qrgiPLIvQFqtOnLLtsqVEh5SskvRSnVxQPitp
gPMNtw4WA8Dy7vXpluPC4QCcKmTHBHwJSfCeT140qcknoF1rtXsKToG4UsqudMcBmICMQVVjdLLG
+hTxZ3PREW1e/KcH62FzX3ec/9QuR8Y0OzGuenEsEulP5x6Q4ZnmgYbYtws8EvtIJoU6JEmKASct
aa9X0s6feDWiZYaDlrKdyPwqYCcMqlnqWP9GDDXIZ0IVu4+jTyoCpG/ysAfeKaX5zu4n9ag1vzVv
0szEKW9Mlkyy+twV++4RPwI6VCKJftJsglavyD4ZrrFi8K628aZJqHK62hXtOppDpQsHqLW1UY56
aygKKtWPtKl9dvHdvEWnVQssfVKSvmlXNKgPZUzUxblEVwxRQRP508QeSyXgC+s+EgsRAP68v3im
z102vceNSw1V8egYx4F4hMaKRjun8qFvYW7RmGzFhB1lhBFFrwhdHXxneX/7uXmU0HfiZy5fg9WH
48svo8tPkXT0m319kFgmif92W/dtq9bjS5xvEQ4PQ7WvReF8lufavgdbaqgiAa/E3HNAFH+e9zNL
+lInwo2tpmWgZ2SbhUgT+xdBC8S3C1/2hKV6WLcV6oSrJzuuxrfHRD1h/57GHMt1YLj95OLzmc7j
bRL6VcvTpkEFI7oidE6qOSBrIup2mVMkFInAjPX/D2nn1ds6s6Xpv9KYe2FIMYgcNOaCUaRysNKN
IFtZFEUFkpJ+/TzlBnrL3Bqz8X04F+fgeNvFSquq1noD/+5oS01KccAvGrf2hqOzn1NRSIHB93UG
blklMUBGJPOfV+9o1GWuwUkjr7R2FNRgNnMnAY0heTJAshq4S08C+coDkYIa6vXt07DmExjWeWrv
utdAlHO41jSTndVgFVIXeF6oB5y6F0B9ixwDvQ4QA38fEHGs07MhHGmfyzXGfVWi3Zrj5YtXbdf0
BRdQOPLcPyoBFQ8CazhvUzj3PrC4x5Vysft2jUVtYc3LjUq0dLSO2ErD+bE+eBe4j6BKbjW4NhVC
BScilbkxd1gTs03w8E3ynyzRqsfUUJFxVRYtIsb7Vi2gcIgpdpCSsOKEVJFt0T+e4J4+AU3zDsbw
nHdjuza84JYJownGCSIFaj8ngyl7CrU4mSrynBofaeSYUToCja+zlva9R6OiWAOSrSS/E0gEsK54
agEetz82HY52sqrVT0w9m/i6kK/VOEgqLd5jzLA2qoWVHsZ7lOJy2FUCTy2gAFtrkNPjQ+fjJvzB
yA9TVHyyTlkDNgsLW/qo1Zb9qThKg9rwuYwnMAhQ0L40HxxHalvr7omOY+476sbShldAkLMj8Rnr
4M+5XW1H9sOyqQjpHqfSDphI5LbHidsUuaqoJ9JzVacuLshat4quNMlXXoULBn5Q/eRSE/cu4alb
C5Gw5ksF1CQ5U2juK7zT+hngLja3I083XIYUQrI+ZHFbN3x8EgAsbOwdJUpWNeIEwFBqXKF2n1rA
6yogNMldbmM+ryzmGV+8DkU/SkHHASnv9hVLwl2Hn2LAG5Gg5UIWtY6d7EMo7ZwCUknJiD+8b7PN
zBa3o+vkxoapiqOYazHrNhSpQnHrcowv8CpgawgWvF7T4BGoLG6zuVxwGSfrvbegIMCwQCfbOXXA
dkBe8tW6OVINK+qx6IRjmuHKXEEOlMUqAecBV3JU0qHc+ByUNl7tA+zgZa5DrGsuIKkbD0ecoWZX
b0tY3XiVgCgeip5cP5VAGZKPpwJF7CCy81btcNU8N46kXpFa2bcMdNEpTgy4RPY1bJbF9egaPvoZ
65iHGSimySWyVa5xdcAcHQ3TWaONWpiBEoWJo1kj/jo2nlMWhc6yPnlnY8j/Ld998t0LAD9PuNbc
Qm4rDGp3HWHUdvOO4CVNCpUm1Sh+8QnaYxuycQ+di969fvKBRt/gfni1eRgR2GuabcI+NqxEc7gN
4dvYwzWZ/xULSBFAiU480+yaQZZggHewh898s7KMWx/n4YVk+h6ZDDEc7MbDEz6bFZPqaqVsXioS
3C3721VtefqcY1O7taTPk7Pva1w+NG6gvCFBWICQCUzQBbxP3aQJAv8RVhrm8jpWhAXvYM8VscLO
u/ROg4uwzOBc4QGS12kCWWQmATqG3D1/RmxtJqzqSo2UzlA5vpbpdggu9G/MzwK9dv+Q9fNTh2x6
A7p5d0CJHalZmD5vrFL5bcHY/62tgpIAon/yNUMLbfiwZ1XXBM75XxBOge1CvIS7Gg9DrGRLGxZ/
+LeGC1IC+XWf7KMIdr8CCpH0Hgieigu8RAANeWaJIN/fACr6X//xv//vf37d/89mder+19//jzg9
dk+7+IYnbVl3C5oCT6Ny2Gt3WgXpiJ2BiKkPwvvvjVTfyOtqkoaPn67hqVXVCpRlc1s7nOZ3+NHw
s6wHftHACQWwQDBjbtaCGq0DYCDgMg0g5p+4ovxovcBVlqLrRb4qtD7ZKk4HelGGv+a2AwKln2DX
y3RWQBG0L2TF/XOQtXX0WPNx1Np0MGUKSobijQTBj48psJgrhvTY1Qw+pkXKBQ6FRugk+Scs1WCe
DOO1e/U2PgQmKgXjj4h3cN64wjH6/TPeqPr8+IrCjlISJUErjK/gue/lfkDtDp3j5e+NyOrf847M
SbWKhpFcNdWaWthMh+p5u6slt9Mwt68jo+LKKMr3AZDv2g/yBOJojSjr7an7wkACJF4zrRovoAze
YfM6FncEbswOxAKw66mbhscauJV4BTiPPFLkircUpzjHY7bgGe2JBzGpNAMIEVxVWMMEi3kPpmAd
B/sqzEIeLrJ3CqtU6eBFTXbuqtJ6+kobQstAHu/CrH6nVgtSE9Qr98fx9UOQamfwXuvk7CHcEn8E
cFw8m7EEoJhBMQdYe1KvfMTUMQZXSjo1R/3C2xBMNbEjyNYS5zdwliu5qu3O3lJ/asZhDkKE6r5z
G4nzNDq53OCTkKs59iXAWEom4u8A+nMeCrHlkCl3Q7tcT0PQpOB7hQFj/9schxRMycqSy9oqRBS8
rJSnEaUnBNJiZoEqjA98qPZ9ny3zcJbFOv0ZNH90TCvIh5hXxUz0LQssYWYEx4FiT0e1YQZQBHt4
sc47DqBBSTwrbbagI3K6ZMY2NxlP4AEGNOwqygKQpKnNUgLuZ7PdVCcl8+8mURMD/7X4b69xaVc9
qtKRgYWSVV1A9LWCccWvhJewV9LS30fRz1EthOvaXqs8jjdGFdxM9I3+F9bH5iRdxE5AEQE1Xs2N
+ze7rOGSeKEVInXleUg2+YkuUrKlRIUCDedRFbxsmSiKXNZSIQzftFtUkR9nEZnuk5o1hDyCRZMA
Xvw+ln8H2p9DWQi010RSlURnKIXYwi48O1ORJS29PIiB+W0fFAKtpJ23ZqzSjGBp3/lPK20r4NKA
+dwdYQ9TuhrLBrAQUrJUq54fxwstch+LnZVAVgkcWlnoKtvhhXCCUPFdP87pGXf7MGZFVsG0h593
qlrAMRGIDe+jqrX+fdb+P8vDRCpdqmFFqheWx9WMzWyvJaehBHw52JDmFz7H4JtKlof8fuL+NFRc
H9tEu95vrEP0I77kSUOQMYSQJaWBddyvWmVHsggSfy+UP+0VFoqZp9olqsSnoUjynhb5guopL+kH
xWyfZF1Z90Qg/K25wiqJ4ny/3cmMI3U4Aoi4TJNB3S15oJc19bZnCndLQ9IwxlXFz1/C4y7GtjV6
Hk64xsveBC63Q8rzMET6nedpyfL4W1+IXf3SViFA3g7S+bTb7US3tt1qCMWxfv9GsxyGm2lil03a
21F8aU4sopeu6dr5ec73NCcUf+BXNWWrS7WZNEpednqXNVVY+EZ2TK9naS+22xN5wV34BYBJr+86
/7ZPhYWPfPbRyO70SfCVUn8z64oddkEerkz1S343W4ZkfF9BWR7fr5OX4ZPy3aGS52Y8bOg+eodt
2blDyqn1dAoOvGvLFse70/O1OTHEL83J23lyrzyMmMUxqYbznhGKJ6ts+eMErl5b9QbhqGQ9vlv7
r00W1n78qCnqPKaHZxdsLIxJpL3OAvhICnLv/5PGZEMVGqw6JsmFxa8at8fjoNVI0GTO1m5d4aoJ
Fo5A9W6ckrbEKijGD+OlrcLKj/BrNy9HxlLgPwz0R0l1uGD59wtACxjLooppr0vafHeyvbZZ3AKY
3z2lih5zZN8CQWYFlX/q7stCsfJ20l76VtgBTyU+3e6n73aS4X64naLg4l1wcnN3TZG3R//chn3z
Bczcy0YXu7EPKqQuNw3eQqTpbq19r/Qe8W77v/a9cDwcjqf8eLoyt1D4HA3iqAws75vUCO3iX45z
4WyoyadYvWb0/+rq/pz31Eq18Pcpvaq8yT6gGfwy0IUrRB7n16qyoVNVf9sVpahdZ4SZoa0+gBAJ
rZXr1w10wINwgFJ/vUy67O1l4qV9RSy4l4CwjWUplvLvjpoW6ApOitwT9aeyES1ZUUoh8uhnTZPT
Kg2hposaCmGAhy7UQAHELfXHM79P1J+bs6qpkiI8ZbSaZFYLzT2q5rOWR1o6hJBOZ8g0imeXEwSz
GgkNnBDJGeewulr7TgdBhCXv7QZ6WgwBgln8zGw3wUW1lo2JbHUaYGfqs4rte+DCJvUJN8kr3iLU
Ivb2sD88fXSW60an3z3avLphk3mpNakFw63jLUXG1YRS3G+SBBY8UdCIFXfVusHJXvUlH0fKSWe0
VIIhGAWrc3NqywTSGh/ibj+WAl8GTL8RrD5X5OudTqBZfUqz5FfnwJdBVQHxyVHtefg4Ffkz3Luf
ThIc6p8nboZWH2QZ2XG0OzhVTr5Io/WAIDlpKIWQrzdYOff7VjrtCCrZl1wfoUR1g3Xbjxtd2RpR
ZhlNLs5sRbXOfk6wO2DL3Z2H+ynI5q3WJFg5rdnn1R5qHpAfqz4xGRh42XeHJOiM6j/IAMvtNWas
3QYwkNQaVaxWvT63m72zO0mc5YHQCfMEAnEfzSCejbf6DBYQVOoHAhe6PaEE5G5cCc+1IeVewHxH
qzfpfz74X8DZqRxSuwJGFTdP1ujuKE3JNewW4AywejPigzUcC+L0bGd96T73SGvYADIAf3DrUBI3
ndnWXQo6eLPdF8JBTSTDsJdgsGBH7p0Of6SHMoHTaK0NigH0C2ymI0qXXcPisqi6PTGo0GtYX743
Rmto1apZjPgY7OGVErFMhRXMG/I1wL46zWa/P16hmd1ooSPip9bM92cHa3my+n6rN5tR9LB6s9bJ
WtILJL7oVKvDJcTdN1Xoi3rY+Jy7HW8kyP17X281ZFGotg1AiyCW3U3do+8C8kgFmLRUfdL49ING
S+Znqs1gQ77md2dD4IZ+m09mpOusb3uCvIM14ay0N+FqCFrIanQ6rP7I7kCytHmqhf0VekdWq9G6
W85I1EUEtx0FhByVezdU6qvW1pnA/wPhaHNt150Tu+zpBfw3Dn7kxixbtzvBZGO1vMwKAOnRmrCf
xtOwC/wH3He/PXR7bYrxH+66O/DtVe70UYlYIaDiWM3PjWVNBYC/yeL2odeAu3I/qfPDHnZWjt/3
LMjjjZ7nNIK7xVBu7TokAWZ1KblTzw2m2FnpVjPot/j9sJ/VEwv1GRjy3CavVseZsXTryxFgwYbi
9BOLEq+L5sz3ihZE9lW3j6JLqw5bM8hnARNo+/0mJTEJbmlugeFvwj109oPMAnmOdIHVOvcEAWvG
pSCcUgnj2BzKdUCmbjNyP3ILUMSTCtWUSxdVLexaIVoAZWBSIvZ1Yo0Xa/A/AgziRNZCZKHbXcEZ
7D4ZZP/jSRr+AFV3/dXG73Eb9k++P1izBnnDg9Kz2gw0BaZx2DOoaLXRiXD3A7mvWp9jyqkMVtaY
QvN1SQ71+10BQWI02lTJuXeKQFBxmoKMIm5tE2FxuPdhW7hL3aUcHNvten3Sg23OrmlrUP0EofrB
761ZGz78Sf5YsEBhCPLszQq+BFcSQgKA4GlukUcWFHlB9NnYBDzFipofI9vGehGALhFh2oA/i2ha
cBhBlLhYdV4u/hcT1npa43q7jypf/wtp8saV+b3C3hJCVINrfYDsUT+y1iBbrDXg2SPSLu7CCobn
gHLgAD0i4GYyIRAIibUYjXIbNzlIpAITuP5YemtRL1sbbvg17V/t1ZTwrFshnEe3PSDyuGBT+t0h
Xn/WYk6HztY4c1mOXx8XQra9iH2OhvUJhhJLgsabYXstbC7EuTKY7q2VS0bYacEydtrTCiukO80s
VsAYi4JmstKnWwL1B6Xnz8wawq2owxbRYKNP1woyJMGsYfMPQeONzx/PdtMfL/rtrTXCnac9E+//
k9UwrWXFmgiM2DkcsicEDxl1yUbHG454bTZS4vasjgYEIfncqF/qYLcOlruOGb+5ZbVXRFWwlFa7
F/bAuoG+tWAcBD5V5kljuliH9KrNFzenHeYK8vPFglPG8mxDm2ARHzlVcY5DUXvdHsAtE+KGQ+Kb
03ZteMaIYZCp4O/jzcXnrCCzEiz8I7/5ATSz3es3p8OF5S4XcE/IfAGtvHzQY8ftbKzQ7ZxbTbGa
7Qaup9zqB8HCE7+LBsGyydwyXD1BChZa3v6iMdxakwXyAXZer4dbZ9Fcr2g0q4vjcBVW7ClzOuhW
nLE3BCPJp4xnW2d8txDNasY202PZELlCyyNcfVhNr78a+O6iCdBmEghElUWZABi11VPsYRd5bdRB
WYhCOyizfZB3ij9IrTWkOAv2cmz3xhlbYdKggmpPp3ZzikjiwnCfHQT2cnsgSNcH7iTstHF9BLeE
ujRsJrvOdkOBurfUrB5kfKsx/YJZZCFOEfGHxEOxK7n87mI4XM28fGJ/jTvMWjy6Wc06el5em5vj
J1QvVofTu/hqe4nrqM3DKAzdAZxZzRoeiaE7FjQgyjbYcyGXRwqX4NaIeBte3E4SQE7x79Z4TZsX
F5ZRQtcB8UH+hdgvdLFZQgBXB1ufI8mCO3+w+6C9QLVLwRfnwWKw+nABJUQ2e9/hDlVfDdgckT9o
7DyID3CBuoMRCn1EfUiKFmFiAjXNXeAm4AzmXBRPgDtYGW0gKQaEQ0H4V6yZ6a44Ux79um55/RAm
nTVYd6EcN8UuQ1BiGnRkawykwV6TrF0OUBPZuNVpF0UUjuZFbQ+EgrizbvcMVo7pLOo9u9kNe2z3
mjNBKIMVD0VBRCv+MIcbIjUoqYjI1myuv8JACEHsfBdYCVdbuyXQMzqLGjfmh1Xv3jmv+n5zENuA
Xw0n+XQJS3f+RWQJvJ0NwYisQoZJNUy98fDzy12FvVEo/sK2g6LOx70O4NqB8cz3AB8inrd7E4A0
/aHvsUpJRKM9BzCLGWxCDufOuHZtH+jX0VovxAfzkQTNKXDwCfsR4nXY7CmWUxdn8sH61MgzQKHg
pKwhq8SFM7JHy+G9Pptx0plTB8YkPyX514LNycyBwQGAivPyxWEV+KRVq/0l6HE7ARvx+zOs9veT
7+ctXjwqXl4nO03dpGmupMPJbDLgPqO7rYYTjD7rs8/p8EwMs2eRw9v0RO5udrcaEOXRHuKcZVS4
KRzstmDlrC2X0wPASCNqsbCo6h1tIk8O2W/uEJBWU8laNdnGv3/9m7fdz68vJCMOW3l7OD7VFBde
+FPfh8DQ7c844QT5qu9L1uD3FuW/M/o/WyykJC7q8yErGi1OKIb0Y2vcQV5u5Y9RCrDD3OqV5HYU
8Qz+7ZVVSEc8nptaftFpb7bvsNn3HaEZeRY5ni63tUXOAbazGFmHCw1hoQdMKLC/to71oezRw6qX
fI/ISvz2OYWsxe6sZncp5XPgLIWN9e+DWy3764X8w1y6S9FD5a9fxJ2ygSK0EwgcxLg+6Lux3zMt
sSGag40zDX9vWimb10I6Qkv0qHKo0nSDytPE6xPOVkRRNWhNuAoZ3Z1djy1C+XTjNFjeW39KYBjU
4JrsA96pJV8jZvW3YS7kLNL4sK08M3blBkGtITKmXENbq47RbkmtTh+qQX91dtr9ds9OPlJOyWV4
47UQ+0Lj6PdPkaWSSSnmL5KrnO8ec0YGVQAed5E9U9uNi7PsDDuY6PlyMGGd8WIeiJv+1utsOwQN
XgyeyRUaIl2QfcpHXICge34fbMOrQwBMXBRNpgxi6vbudhsX7y6nPlctLoe8aAc66OW43pzb3PRc
DhrdGiiAwCLOo0x4etd9cdIfeQz1mqzFjR9uPPfBu7e9LgkyYkf/MhfFtEo1k3ZMB/2fBCWF5GrZ
ny4E3/n+dKpcI/70w+50YJFZn8gdIQ/IxSF36u3EnoBG7q1HXGl/n9Xvj/6tU4XAGUnz1NyLwDkZ
ZUyZMxQhM+HE/OxXuMtPHZ6NCpfQSWI3B72HPRikZbWGsnVViKTYuFW0w4b80dEimiH7xh11YyWf
XHQB8NZbcLhK91XZgBei6dYko3wV3WaTtyKHZZtZIXebIeF0b6GT/CVzNGsuwQZKkD3RXRYZYX00
+n3835l8vSbPFDE4L8durD+iXeXCBheKSSkqi5Gzli2vI9Ij/cjyWAhfTEd9xH1bnK1l575ccu4r
hVAbba7ypbZjJIROm5BnPdhjLRSV4rIEaFWs4t/WWiG0bufZ9bkTE234nzy6OrxXkH+0oORaxyYu
PTZcJcVqhzG38N+H+S0aRTE0TVKxXFK1WqHpeZxnSe2qCoCIqGghH+d+5Y79QRz5vaW/jw9slV4a
KgRsKbopz0dEQ1hQ8Ro9fwD6PXI7/r0VRWzLn0P5oxmjkEu+aJc4rcQ0wyMmOCOLeKzHUOrtZCiE
eTehjM+19dXc9C518daR3TsaJQLhfZtF7q5D8gQVjsuqtMb29776+V1itb0s5yooB9k48F3YX9vI
zh56oObxOHfvyMnyJC4Z7Ter92d7hcBZiy+bx1mivSNS6mL1CsCPKHgh/F9S8HqzVX+2VQiVZ/2i
ZvszbQmYGjSZhzUYzXsb4GUIwXrHcOvNeUn6q3ENTh9EJo7hWy8ip/L73MtiR/4994apSrpeq5p6
Ye6P2UbfXFT5hOciUo/YoOG/9+RERVcZFJuwjbU+/geJ/nf1MMX402xhah81/XSXt1Wx5BAo3pLw
GgsAcuk94/0S+tNOYUrveaLIZ53uoX+NWmbavuLMdKuD80DEAYJCWDqx7/fsnxYLExtdqzsjy2gR
AoO/W0TYCeCPgQLs8tx/Di8dub7v7D42wrf3igIDDGr0KT6qZF5N0IYCTH0HxJ2UzXPZQIifv+yl
baWSZlEkBtytjlJI/3OY26cABa4eQigbrxTOUDYOhUPR3G62cqZIwBk8vRcHKumR7pNEP3dOyC1y
mME93ixvoyq6WGUXkTdXILG7/kxC4SC8ntLN/iCm/UjuX0HfZHDFWyGuP2uwngXXLgmroPTBuyNb
g0UhAkE3EmClUMJ3kZWdJVcBKusq1fSfo37Y3B/3Y6SwGPD78HX7QvZZKCSchns4i2XH/7tN9dpa
4bjYz2tqRd/SWmqbOHoI+nZw4OEMAFkorl5RwDA8siWpXXrtEvuoGEZemv4uV74sryhRzGt6oOmz
WyNTKcSSqdWBRVXcdUnEKmuqEDou+s2QNqKXZC8D2ZOgXpNJEeos5igitVTSXMmgfl8GXnqWS5d0
czcfp2ELswFndbOE2E25weHfbzOl+jqAhbBRy7nKHObsT0XkDCHUPknwIwJvNQ1IPILAUdIvsfT+
njFT03TsGxVZLQyjcag9dvuY/YkFw9Kk/Ihw9seZ2/IT0/APih51KSYrLH+UXWq+S7i/tVyIyWlV
SmuH8xNQVa8K+iLq6qgpY0GDWBSto2l/6LaBcE8vbcFjqnglHX8XCVXpT8cLIx0p0WZfO9/FLhFA
WwEVOto6GVEUbnmL+72S9kSs+a27hcgbZdHR2GcMNJnxcFPHcAmd6o0/90x7Wq0/GimJh7IAKL9t
VNbVqsH91DSKGOatqVZuUU100p37p76AZxPum1KnefXIyOJQ3tecko6+2yk1SdZlWtVV9RuW+LpT
anly31/ZKeiZUf3dIrh8JwLE5cjUspYKZ8tTO22P+5SWUH7xhEYNqU3EiYRpUkmfxC4oTl5NMlRD
ryqqXNXEOL/0qZo+hM3h7YTpn7rmnaGg5r/tC+xD6ZS979SfpgpvJzPXLs+NQVN4wSCVC3cfVQw4
wZR5SjpV1lLhVNK2O+MmV2np4lRZ/4TqBuROZHnKRq+socKBNL/Nb3hjXsUt70hd1fmkoM7xi45a
WZfeHQov81S8xm6k9FCrPOkSQk/hcxIHw69dQCEHwmFpWyVrQi9EzkOi3JOagF9n3mfrc6W5qYOe
Xtl2enuHee1SIUya1Yd00640I3cyHAhlHJjxo6f4p5HSEfqMlG47RvM0AUyZzJoX6KmlL7CSCdQL
sfKsKc/dbgN2nrdJTGpYcBG4u5TOX/Xd8ffa2UKQPN2rj3wvsOY5RRWwW1v7gJYAb/kvamYqEvEk
TtEpQtOko4RUmh4Ob6FG2eX97Qvw9TMKgWWXm5XrRhGfYX+XKKgQi/L6wVuWbMGy9VqIK9nmNL8+
bgysoKXecBQD8UiEPgZntEHKHvil3SqEFqlSM58b7cLMBbKDbQqiCsA4RMG1dMWIFfFLwNQLseWe
qrtoLzYHxVSdzNtQ2KzA1fnAhL3/+yCW7pBCeMn0+eH5lGir6j+9aPhYSIBkcC48UkA6o2mkrWW4
HsTQUdyE1IUy9Z7AXUYF/L7b/tLlmthEL2fEaV45ZPKOuUSDJbNmw5uVY7pwKeUPvF0zL8S3wuKM
99Imvp2ZxYvXyl1gV9xbEqrVgESAfPw+tu879dJYYYHWos0lyrd0Co7JWgC8yHA9mvPGqKQdsbGL
g/eKYyxEubgWZVddAkep95SvGm4ZkbgE9oRAB8pcbIVSjOG7FfraYiGm6crzlpwFoHF0nxzapO8A
HBNn0MapskLKbn9l/RM/f1kc26eW5NUTYGPGEVP4Kg5T4gmYexoyIWDgy69+72L2a/8Ky+Say49K
5Ur/UJrt6yHLUQ6vQTmv6t0x+NpOYYXkeaZX8+f3zM0UgBnd3BMak0Lqp2SNiL/01xqBhCGRbVU1
s/gEk+a72gk0eswGQyIQtNwBjzs9UB000wHWPBpCnVh3S1p9t92Ml1YL68SMs+ptP6dVgc/ZhUKi
+MlDbA5QUVSM/mVrhXVCZu5cUfdVQUba1IE94sRDcsiwPuZuKdPw7cy99KywQi7XQ3Q4UikRh21g
giniCR3c1g8HOvi/7Vdhlcj34+561xnFs9tCWgYnBAExC0VK8Vz/fQy/SQK/rZPCMXdON7djumPl
O4gAk2tJsNvEdAicC0VCzrxOrWXpA3AhDvIFA3Rjyk9a0cRvn1A4/uLHTT7t71o83DdTaBPCKMoI
jTAOOneQrNZueYeuAVajpOdvo8zLjBZOQqMq3x5ZRRUQ+6RpTjr75XCsATa1g6i7o+sbgFBoMgEo
okbKBkUSr+QTZLEdful5kRAjX6NadjOZ6ItTGVSwLr7zsIYT86V2UPYFWfR7l98mrl+2ZxEont6v
+zwRQQH9seamLjDaB3ElttCPxiRgi6rxlvRBSaslA/1dlXoJ52kSZTWS6DFpGriDBHSBJlWdrpD/
BRr3j06PP/P6veJfmrtd9KeczplXQZsgKmSW1EVeAF09QHOP+rKkd2+PjpfmRO9fmgOTf002Mqt3
0zatTxEVMnol0FolDVVLFkshAp11aJB5xuShaeLdm0+HBJT1haTwFHmwksbE2v9tYRYiUHpSThCn
iKyjG2BzAd6822nzULYyytZ/IfjckzhTL2e6lHnCyRE3eJyd/Bq5V5GULHsdvr2fvS7/QqDR5qme
Kfn3eWFgJjnsoxmNfmbpPbDk7K0WIssuk+KzdqJbau/mDKvdAIHx8dnh8bUUKglCDr1kbZQswiIy
5JhdEmaLFqGCYdAtnn7oyHhzoMwlLZVs5iIGQ9/fwXltv3fXpo4xOAKFhGlcA5Gu4IEJ9qOkwbKu
iW3xsr/2+f78UHc0CItg3hVi3mGCPmbp1aWsHbFWX9qRbgf1ot/FAW/j5izym2dHw8lAvPhKulRy
l1AKIWOjPnTqxzR187IUA1DRWK0Vj7b9fdkD6D257U94UgpRI8+Vx/1wZc0LtM6+u5/KQxwJqWvs
7M69mQHuF5RIcyw0U1NErpPwAbqyoeJSJPzF94D9zzfgmiVDUHLmF1EX5vZ+U80tnyWMwivk1FyN
RCFYkDkf9uCif0bvEoMkNH7/7fWqCLjQI8Bl6U1EHUeDuIGs8vd2Mf0KBh9thJjL7nMl8eAbWfiy
tJLro7a7bjgi7tAGRTg9+SY+VU9qeh877zwGSV/6AHgDV4Rs9zLxhSA032WV9GAywmeKWk80/BbU
R5oo8XP0UtmiZHAD/PFEXl1BEFfkhjCiIUOL3YZ/aN89ZJ2BUo8HC6mzGCxLpr9kB6hiM76MiJ5m
6f4gMwW4rDQ/d1ZfxR4hAfG76ZS0VHLEFEs2cbo9V/OcvQb8gZtAeFgArv86NmU0aMNH6cH5Bgf7
Y9jVQrg6bLfK9igz7DL8tjs+jEjMc5Y9wNVkZCNxmhaX+cF8IPSdSs+B9+Nq1FQ0ngy1KhWC2OVU
05TD7fEtzxABANG8FeLNTawx/pE2iVH901QhiD2v6EvlB251D2jVR2yht54eYOkUPDoX9K0T+zq+
1u+xXbZ03sfpP+0WAlqmzM3HY8uEakjOf28me7wrZwW/zf+99q9wBdIP2mWv6E/xKsndby0IWG7C
FOx/wBct61PhHjTXzd1WNnPxWK/aM5KaUKUS7pClmUax+v6+1/0ZvMIN6KEfjqopTp771zaYYxK7
evbknnDRFFyFf7T1/jRWiEC7vKomjwuL0ejtmzfHFBKVFmjZ6IgWvWBPlbQnZv6Xzn1f/16CCumA
3TxKxTtjgDqDL7iv+CK0pKWMuDfeZynGO/+ySbEfX5uMn3djU2Hi1NY+QNDyQi+HRhA35ITEx56X
o1qCVC1bl8XETrY5i8poxlXv6e3qUOxg8SBdPygtRIm18NtwFmIJGf10Z15E3zgRcnS1reHO1zAh
Bt22Q7j5Qk4C1UXvWjebJcNash+KVVHtieRLqtJHklekIQQH9WN9LM2jlkRLuRBK7nFWqWR7doMQ
PROP4a6OBR93sNJ99/4U+u+t8F16flkn+ZE678WgQ4Icl8O53WBAAXWD8wfiH8JrJQNY1rNCQHkm
tZO2jZg7BSbJEJ9ABO5zaDxQLf/Z/fxP1wohxXzc5dr8zK47kmaklADfREiy/uNHzp+WCvEE2cL7
LpdFpxA9J1NCnQmHXRJSZV0SR9cvK7+YljH02y59HGjo2ZE7u4Xuf24gou6aTTSERZGi9IJYsjyK
eRlFP12e8pkGDyjmgdbHG2eJqVpf7ukW6742LFkeuqmX9bFwTzHV4808y5SZq76JKp9C3m19p4jI
VvgSFPjc33/dl/tJ0rljGJS3o+UdXe0YiUQsUKdbT7ZQ5Ghv8B0HJ0GJGjkF90lGSfUzZIFhcnqP
Uc1LAqNH+t6bI80zx5AaWV4rCpTO0zv1DZ/HMCUZhcv/RAv2IEv0kKoJZu0PWP7xRKTD9pltTu7N
2EOKk4Ju3rt9UcZZYJNoKYFQeUf0J3b1o2OEOSbryVBnBUZX+zKeB8fe3Km5Eq54ma25Bgfq07mP
rydbG1eR0K7Y2WA/2cZ2tEwwOud16Ru9i5Ngw5qHyFK4Wv0WPMKaYEKAH8YSLxjtHpTKBfSGsm5j
eGviIO+fWtFArucz8/MUzkM+WJ6csdI81I9gYWvwRVZS5zgBGQpAVofG/4WmyInH+dczGGIgC+rr
vxDYCE82lBPuSPg1gG7Ve5s2XR0dcRjAqbLPFX7u4+1D5k4N6b+X9nAGcc4fB8Z99QyFFyZ0/sxG
kBsEbsNo4nx0aeiYm4wVsCXLeXPXMhOXteWY8OfS1bNhoHvbSgb3T3QWTzgb4SbwmX3e5rYEEbvF
KAo5WgFK5xxtrnD3qBtNaXBB2XtsLqpdzE5dXJSi2Koh9ydZ1Y89Xxqac2zujUCTbGOYNe7YKxOA
XGWcgYxVGgfedFpdezaqJx+89IYbsVfbWScOlsyaj47hrXMLjlU/x4kdhzIKP4gd3xsGXjCociMz
DMzpEGxwcjM/EnR1Uv/EFTfin4XSppUbNk/qp0rS3OxE2JUjWr3FLMSJHl7KlT8fPL8kajtHV5q7
2s3XcMi8ONkklVo38sCXIL9YZtJ7XDzp4vHLO8M+PIMYCMHRfeyCk+pFgI/9G2rhgyOrvCOjlYCp
2T64UFbBvAvPl4W0Pt4dfY171FIa6SMVquwllIfKtXU9+bvYMU3fRAzzaeexm6i2gn1emKI2WvW1
Lz13Tngy4Xn0sM6Herx1n9hJkAAPEpCvxAaJlWWE0VBCGh+tBHzEcqeSWjeEpDPrtDBhsOvYNaX+
PF7dzr35M7jcQvqWosSuutvUj+atB9U7vaHVgvQZGKdRZdfU9/XzITQPnoxbSWrTDRXY5xVEe6Dg
waJ/JLQteSkUZc0+IL5NYuDk3O6+BqW8hlDt8Woj0RzBM1rtkTfIkJxHRtW79WLqFrwqexCm7c2U
DttGW5uibG7thwBZRe4SGCl86gv/wAzQVm5GaErX4Mtjy4G/5XSJuUEo2sC1gsc5wvnOwwJccXWX
D7jVyppKHZzDwQ0BZCxh8JtMHSx9MRc5ARPD0yiMm6R0WASVzk5Amlu1QUKzms0yOQ+hGfdu0Ki9
C5dSVAm+biesP9dGHellxOA6Uv/eOWFLhNtJ8gE/wsWu5mxjwUEBGXs4rF+POHciIF9/CtmA3SCe
3XqH6W1R2X5b6WCIiflXdxw1EnjcR++J6algqZP0sDU0hNCebQghlOMoX0v+c6C3tQoC2ImTuhKe
ICjYsw+Sbry3al464rIy4/eEMHf32FZ9ufPwTXIkoogxb8kDoxXjC3NBO+WE0+m2VX04UvsyuU+k
tbrmLgfea7g72+yZ58bdElN2wWE9Z09m9rN7YpSvVgZHFldlJO29pJk1n8MNktnCe4HQI7mqqzXP
/bT/+DgT3tRgd7dgOsxlb54jVG8nncg5t9h4PHV1/CzO8Imw0lrP0ZY18MAm5eVwYvDmnx1GEmR+
PJ/CaJp0YudC6SlzJMCwN68Csliyk6WQIzrhqCy3g8qAoah0ZFzvhT8Crlukza5cD4/+CbmT/8fS
mTWnjixb+BcRoXl41SwBYraxXxSGbWtGaALBrz+f+t44HX12e2OGoqoyc+XKtQYPDigmeFbrKFzP
EnpR5bo5pQQmPw1FUlbt6/b52ibH4VP8FDT7LqGF0ut28gHTfKjtBHsmJOs6x0gOI1rT76BXvW70
u85Z99KX2Ls14vL8G5dJVGmdDC+HTZVsbtylfyrxEyN25upRz7iCNHBkTbSVY94zJ+99TuNbyGFd
HLiqHoZfM604klff9YBbqEAtvgwSdclDc/Nwu22axM2JQKnzMK2ejakuH6n7fAWG+bSIjJktb8gV
MqCkwk4FK8XC7Uu/W/yjIYqCXy7YDe3QNOqxmUNNnqMZShH24mFNbxsXeJTMvxLm5eXNwjOPL/9+
fZw1DAc/Cvy2ICPGGlLQSzTVue2yFfedvjWQ+ifuMSmINxAbjvjsLTs0/g+z7Pp99frTdiYEi497
iLSweU12+Kdc35vWNXbV6uXXF/kfhsk4I4QSei6sIlapCBZF6vV9Lo7vM3w3hQxAcSv0b+DxAkqO
uNh7+Ob5eWO/l9OlPSm/wvq96o5lrFNRMrBFtgmK5xApqmPdLEfexXmSbZU78TxGrB9OHuq1jMt9
Hrxc5IdRW/yrVgUWqFyL+Ud3NnZg5vJZ8SeTG31ABt/VnZeVbjK/j8qn0/7xFcw3Ru3VnrlqWaY/
gwP/VxxffwpGM8Z6Ei1JtfhVFdrxVdozExIZYD65V3LAhWWK7L26wYQITfeP8TJirmf4vWalIG3T
BiH9L6y0Y+yV/6kyoWXaKrESi/9mTymBm2bWTEhj2UooY58WJiRhvlf896ZbmZtXZAb6KgvNjXlt
8CJrLHmTEtw2KiOa12wL3TuS/A4JZzQWuCpinizSsKPlupp9TfF/umiXnuCMb9w3frDbEnMruo8h
Li1Odhq8FxvwRWaXhfqqRdqoZ55psm67RYg7bYFOQYVaoBYYQeH+m/hcr49ii30DFXi2va8kP2ft
RafHqrtcjicEFEjIMK2x/PvNatePQFxmh/qE4191d6aLtAjMW3hDg4AUX1hPqyZmEKKjrPgzR3/8
SH+6FclQitLdTCygogrSz/RTlex5GeW7hSFGeEPzGOcsRz58NPghzI8sN8RpMLEm6k/5rifFqo7m
hgi+WeBiXsba3ztzYdCVwM5kgMx04QIVV1thjdOxr3C3snfDgvH2GUgffyZMopufNHiE/U8aG+vn
7o1xdBovrhUWixnu7+5jJc8Hv8PMzmVzs0Me15F3w807G3ta2nfG1t2oRxH5wx1ODWHmc/jE0PzX
uIqfsmNnlrkWvdZiYCysYqNfJNrygv3AUUqxh6P2J3PBtOzFBp9xKF2kAtm23k9hEzUsbbKSY2lh
KeH4VReIOVVwIosvxc0DbbKyax0omiXhD5PbxdsTR39CSFP+GKuDQYpAHrJ6srtuKxMbmc4a/152
ljlJ5XQ0kLtguu/IEqZ89RT8XvDTl5UoS+1b2vUQEhN7KnCByGAUJH9pIGD1mnoCLkC186rJ67F3
88hDCAFwkDEcznYEVK9hq8GDvlNNythNkbyCSxkI/CCgVCEl+kKibrhqO21NFMeZm73VxHx3UR1M
uHlpPhrlkRIPAO0Dm6D5RYWC2aX6ZO4lYBkDncLlfZlG/CBOo8Vewt1ogUrO5wO9EvInmwLEpZh5
MCdN3iuvcN8if6TcYSaGKYMF9Xu+L77kIPOksLpoxJpdPVlHQp+S2iq+BBSkqdWh2JJiV3jUUfoW
whFfYY6mZJnmhsT01q6rdieJR3O03qa11NSlUjljEdSdh+HQe+Gl72BUvGcevtqLmZAgOwb1w9du
9iAqHEMORtFOTa9p3Wcgh7MDhYh8mIqX9UeifnIT/dfCisSWAmv83W4LnIVe63LZwG4qA8JjWFMo
PcI6Fs8smH8/th/lz/uqlx6Bpn+Rzjske/q/rCW1MZFvICXbKjXe10QgXh+XcgwnJHxjF36yqWL9
R/4RibH4vchRbYaLJrXk1h4RBh73/eD2D+slWXkCi0sgRpzVWDjcWWTmJVaLHbYJW3FdbuQnBtrG
zZHxH4sT9OKzVfmBDaR8FUjEW/v1N1Lt9R4350jhCtxWeTlm2m8v1WbSilmuKMD4g945CgkAS4Z3
MuofBbMh2LTy/6b72tDbs8mowruHNyi13hP9tRb/3HStxzXlHPvDV55WckyJOwiZzD6xzhCWy5tH
AFoExldzyukgc/AEBhOQXlopVxGnNc0x98bTznfNjsC+4jwt501EDGdOcNboqCn3qEKd9KPk1yOS
JQmvxoTOgPIx4qLJQO6uGy3l581mxAYGA83WVspokG0ZZT9OGGTtb4O6i2CMxXxCUmCTsFedM1GY
/FW1XU7OoJA61YHZuu82Cu9YeEMHngsEWxC+NSwpa8aayQDZpKjmcaKFcHFNMptbfmrXQhmNzVYR
j82NW7/5kCrH+M5fGx3Tb8PXELa6WQukzygoTEtCne4dZM9lhncPuXW9lHbPSOzcvLBfOwN5aBV5
rxepx+w1RohLrTcp9Qjh3Jit0hHLwFSvdsWNFuOBicSagCOBtFb24xJvyQDv7SVOYc4dMZ+UG5yI
7iFnv5kvhC7jNBLvyJpKbAUJeUL03gwYgqu2AYnobWXiMv/kRp022CLpxzax2cJtj1Gww79xflls
C1rWujPH4OL3hedhcs6CFwFDQrWv8oVA/KXU/MDze3Z5n71CCfgxd3eOkFECf1z4r4QZbXVDSHcT
3UJk544Gt3Z+oJnnvcJ6HlAMGZyLUkf6JpPqvGRNuUZCtu45ns+9yQbaNz/V6vnXt3YdQ72Crncj
JX4ctWhwOjTRbqfEfu4IjbSmS+4gFOqS6EJqbJvr9Ch5ckXH/xe92Z/nRwePgu2z0u3HZ+Mz7JVt
CW6Iv4Hcwi+C7KTZE1Jv/MkC5Dq/FRfUyTnN7T9lndB2mNeYGSeyD1SLNF/ivKS7ht6lzFK+7DJ+
tWzk2SwZOq3X2EOAnfT/O0/3Pyo5NN8oOFKP7uVo5T9PIieSfqiLInaIWmrtzS70dyePZxlQfBzO
Twwh6H7EDWY3WKxRLeRxj4TaYot3H55GXVgzZD2gySaSHbXBMxhQevYqLDKlWF9hI0k9Z5yLPTaA
hIyHJ565bseb/1x8zgTZnp314IsWsVeUgo5P2TlChA1FQ1tCtBqEDdFUvPEub6fs+0bqlh3TPebH
qNyZp4eF2iS5wT1EvPHpvREs/euAd4DqDm8v296wO6SswcD4G/do0JUMI1WGllQPKy6ytjmA3TzB
BRh7wWv5mGP7wuqQFNTgufUvaxCd190WD+KWILmULGRnJxsoiVa8eJoVi4bVx2HyZwOn2WHBPIse
Lk9KMOFCN3t4/eoO8+7Rs5p5e0HFNVUydcCYdBO8H0jLobN5TPzSTbkSebYSKxuHsnouzYBsaAR1
Tn3peM5L66cnbXXHaZ67En3P9MfYseWt5EvmCXEHRT8sGkgkBgZ7Jlf8w/7dMr0CKbbUvZDUQhYy
0VVFrC7MWRBgKR39T9XNwd9YAsxa+WDGZmLTwHGfXGPziDrcnTCj0Ze9n0ZzyQauljnDLFaCnuLy
tlmQETJ/uoACUrq691orDbWfSHJEN/f3op9nHLGMtvmKr0qymZBzQKYmwRK5hhOUzpcvirFuxaIf
mRTyhmXuF2jNshrkPZgi+rBZ4llkt71mF2782Q5cshUkL3VCvx68Wa4W584qbGLNLncs5ITWuGQT
aafrjdFov2NRMg/jkoXbM7h7Qy5HjDNPXqoeYBAfD2QSBHDgGRdW/6MzcfO026XMJdbb7XoeXqpm
lyl/QeHHfBEVtj8slS/jC4StB91U3DuiQktxNf6I58kbvtAe2L49bc0977XUwbPpsLTG+jJ+uY+w
4dvDRxnjlOeaRAvNVOpZBCVhWolkN1dpc6XWi3CPYh1Sv6TQpp5824yHoX11x/c+ENjCS4zLj++V
HoynYrMgKKeHF0jLaF1E51twhwzB/NpwSvIT1b3jMIKIODakP4MeUPNhbzp5sofFO1ed5t9X2HSE
fUwAh97dhf2f8f2+ztmg6oFfcd68BTJKJtmh1aX+84/rfUZcqy8jan9SnAEpZQFr8Bf8AbuGMQBY
6VchJSQ4CeX3T4qtoxp2SNZ1mGlm/x5HuvDMLM+CtyRzD0Q+lRCNkwgjDS7GebuqGL0SjJ8RRZ3O
XfAOxdS95yf+c9LDFsD/XFC/uLXlAGfzP/NQ/4wfw8NmvvXtkBNGiMJy9MLurG7IwJ8ukA2JLkfN
HVYqunazMdvTzZcLqkEjXkAy4kJwau6F04C3ATvr01S5fme/jRsiazY3DZqQPTpqIzx0UrDVn0av
4+/JVh3dQ3tMSY0bt/MXINOTx+vNCfLjk6cEYORVEEMk5DkSizOzSivvjRTgEBXYwJR0g8jb+Y2R
uFuF6c/85lRPpRKbIXPZH709gPq6CxFqZ/xlBrnFC2jJz6Vfc87f3LBVhJzsm+8DQCKaFceRZvWJ
KF7lmXvy6KP0g8PT6N9Y5ppCkyKI/KvfkXUGmiMiGrSwE/Dh6qAupzD7ktGevYJeDivFbr8fWxMz
IccMRnfuvqekZxIcA085Ncydmuja3dlVqlV/Do7hV1/N94JXaXgVpLJXU9jue78HIDol/16c+SBd
jVfMKqUDf+Sqf1oF5F50WQVYlN38Bfwk0Zu5G4QOrOIv+1v8qPskTAjlSPoR3w7VNaOaJ3nYKac6
anww9JtXuuYBnAyL8iFzxDMwzg1E0dVOBZ6ROPheMh80k2gnBDr75+lqM5z+8jV/6kN19eICE9zS
nZbQyVdlIAb0B2KQq73k8rq4u4CxgNzY3Rp33kDwwWArMl2rjhNy4XUeJL5EoYo/Mt8kJaa72M+F
CmePOFlwLYw4RKN2xzMQNC7E7FmKd/90ZZBw6mZqkzlSegCVLuuffeGdGr38J5LJwDc+ZKGIRb7y
ucofISIB1WYAgfxgRmQRXz5omBI/bdznONqITqF6ov3lMV8JWO38xXRH42XVP0bUWN/dkaRnHhwZ
f8c1qdviE0hz/J5AGsjNmVwLya5xnM+IR3U0fYrWcNTP99V0NQPiFQZ6gMaO4Ncft3A0nNu20aw+
Fm6ufB6cnNqJ0TbQ8vVrSXLn5TwSALV26r3wwx2229ar+Yarg3J3owjOtiAV89Kebr4BW+AeEqvZ
LzlzuMXqTfunjfSlRMerCN8b84i25Jk2gHzlbgO87/BBjeuARgbgG2rWwFbEcWAlcFi8O9VwIIOS
cJgMgUPoJOnesKIqTyyQsQeoRBXe5zsAU/JhZtmRAlG8Rorb7HoszQOR67aMXieRzeXdNnNlou67
yxupkxmJnW/7N0W9GtcnvN43Umj8o+lV/4qBwqhH/fHicsmcaXdb3i/lb3Mqd7Lj4VaELHHPpmAb
8qaxryWGPpbzQ+/BtByoxYIuRDtT35ZAH32cMGpO1J+Zl1Hp3jfETevhTjZyseLS9FRptvLqVkCv
WDgvwLB1stMWkWJyeK6Oe9htTd5+6Uo2OOicNLwvb9KiNJghE3KSE8k9i88Rt29YLzoPjk8srx7H
Np7z1QjcnYgLbyReEKopnz3ht2U2gN131jEnC5ol9uFCXKy0XYWI5ODm8XRu2M87igIaH9STPp0G
+j84wh6rf8JPGy+QQ4u74wUERJkc4TSRFeRu+UvlQ+NuRxsqy92OOJDyHUMPLBJL6ywAkfEv3YP5
8J4wLZ21k00bWCM1/4MaMueKpwSEpL/nv+fqaiCFw+XPLEH2nBEWeaWh99Osm1c4njAwW4kr7SN/
W4XGV0XsPUofbLiL7Cyu3LO+vGxOj6B1ur/JNpClpHHRE7f1cx1PRD2wUNMjY/lhgyPozF2ec51+
j380X28hpmtnFZj8YXVu9yHPac4ReJS0hc6lgbDIPFQyGxp2kD5JtdYjid3u7tVs5NmHLl2mlbPA
z3KXYwq/T9fztbFYln8t9SHwbBkl4X5G3eeUllHM68gXnLuPz8y77CTqfvIarIHSnUD3U0dBdQ41
7P+Y4saW40tLhWJ6OSBM4oy7hLvmhoQOyWgA0rtbbPqdRNvAf5MrEy8DUMKeU8nbjsYT7QY9uB+o
z/FMTX0qpwA6yvpBOfOs3NcEu2J+V/R70kBfAnX13vMDpJdz0+yZyjuS3VDasF3ZtrNVWWfw5vI4
+U7jgXPP4LBzET+nT2N7+yy4GVm4xTWP6w+UEJ33Vvgeo2Q93340RZxHpK1SH17n/Sxvenxs5zT0
dVpc0J62HiHj/KzSlkXemaiqBM33sH3867bVBnV3tOwHLznNa9fuUB4nWRyYcwOlOPCSlMnHmtyX
zuPPvLOPM5hNnY8//Atx+4GsZmYUPrZQE9YaPbSlbv9e5mHOMygBcAENmUjnOgD5CDnvnNYgda86
F1yDOvbCbdbJv/8SLUTfsU1j6AZ9m3/8nPEC6/651r7ncaB8D0yvRMWW8Bopc9ISPv37JoNKAhZH
F9VOTu9r9k/6yFPr+cCpBqnIsOeiLX0lhGJGUyACaqBZhYn13EUfXfJsEmEJ4Bh2jwlOPHnziz/o
3LROenoi+807+DdzDeY3Wp6GgHaUqxP02enOdAbtQaUttZLVhmKIuxBdni+C+PhHU4D8g2WPEzIM
3HoxF87C79b27tcifDhNRNDGZ5AukUXCJqKPODBBqUvW6w39GGlE9hwdA1AH+E4gCpj1zmj7pqUP
hf2jvKUxQAZ2CycQaMizuLIB6ewrGRMEEs55fnfe8g8i+iPUl8bv2SAcQpqI5rT2zTE1beUk0h43
XZB7jgQ/lNcGL31Rz4xffensOrSOGIQigNgF8zhetTV2s3WNSRI5d9SyzTr/uBP1iNnIEu1bXo+O
SQvG1Fv5d0l9FxvktwLvdKAMmP+CejGog9cMtrgGBgpiIH6S0xTc7FViVYML/pttBToweBqoaNAV
yIuUlbPULvf1vywcXZL40BA3reYov4oJJHxhq/Rs0flmf35w4ozvKszAlLza7U9A/X7zWwaPzXji
atm/VzK5rN+feh4gOuN62GqTLUx21jrmwKF+nRqwLVgI2JyoDvdv1fuv0mm/n6atBrfD8K87pO+o
B84gw17fN7VfcI6Ej5v3UEP5UjnTgsobEqqTyl53kMlRyKKR6ATQ/1PdJxq4a0vUoTws3OLSLd/i
jPQuOqzX81OGxNAY9GSoUEa4sWeQFdNhy4zB3RPFAeOVH17ydRPtiuoDRUDBqtNIzbxCtKFPyCgM
P0JVtx4kkKRvOcM57br0hS99J5Pzb8pVi6mAzFjZa5P6MvesbjV4rUOUIhEoHN5YqThT46iYHXOe
PzkgxrgWtqZrfOU7gdiehEPrl6eydBqsyU5CMX8aBT8ezMHxBP7i8E5+95mh3SRY3aW6dKNn9hbP
rwLpzFh1OdmJk6wQvT6RHcsXtpe2vX++vmoMPlJSf2W7iKvNE+MD8/RG72pA94TV2LJECgKitE9D
I8SNPdS2IEhU+Hwb89qY2AOWS1GPCsEpXuiOl3Z3mNRQv6Ql862y98SDHMpNabpDjYczJ1HKDrlu
DwBBnJlqo1WU39O4HKdQIx9oLkUCCk7GdVtXIgVy1rmVUlppwWgLSyO8vt7JruEGbGh1P75vxlrX
fprbVdQ3+nCUyt9XsuruRI6ahvRrLTtCvS1QR29ZEud9zLrNIDsP9GsoXWv4Eu6bH5uB9qP8JHWk
DoEweEpN/9TStPmQq+qH/PBFrEfuy/dKFbe57DfYDLytTv83YLZsOBXXneS3j4sBlZ7iavoBg4bd
cXv4k+qCs/Ln5B7X+rLDtn5HOkm/rqAJYL9+6LM7fTzG0i9J2ZwlksgxDKF9mAf5CnGDejjNJotm
9As9zHR974NFZcPY6otQoNrn59Bg4nfmy6RJZBv3rTz6JtFLRT20tqW/riE56UPecyn7t3/a2/aG
3IX/VNytVImot+Dg3OkhUR3f3QGVfNE3WDVXvia0P4/Ch1jbfCxxjGQjeA9u9bD7dpuCJ2SuIoQi
7q64UeIIS1CGytKtJRYDIkztDN2aZP2xMvN9ntslf5m5uvrLO1XRDmd1Ml8kNVZWleb2vaVku7nS
Mpa0uHjNmqRX8l+4A6fLHPxvoM/tNRIq87lbP1aV7Ji1PQK5PP1uO4nx/Ws0bR2KWWrd7nM/hib/
SMV7YRtqWSA9g/LbxJx7B0SWsU9zTyOpFSyNXsbdnR5enXzk+HPf3RK53/7wJlUq+Za2aem3JK9u
mwXvyy9Ngb7ccgDkwXovb3fnjiyv6rR3j5og/5Yvt3JuyCyaOYEB7kW77qQ8A+351ZaweyJpdMi7
ZNHm3x1+YaJdqKF6EcuZSjXQKnhHBiSu+2pY2FIW5ag8NfZTdV5Pl+rpdqBfCvEunezpk7cyKAHV
aiN5/XNd4RyPfTuYGqv6jB+ZNR0e20J2ldHR7l41HJ4EkcFuyDLl5aT5YrrS9WiEmPZL+SWiwkfK
TpUIZsJDqu2cI2EKjNJ45cPikri0rw8O7n2vZZHE7W66oMwjTN3U5i+fzESD0uEPwNPwStXmfqOr
4PAPnJFCssfvu+BoFHPVB1nxE2t5LTbu3kDPqb4+7mGzu1NrKgCkb34EZCk4ymRTDOWVDzpCl4Tb
IL3bj9vOaOyi/EqZIxkPwu9U0DOLbol3G2kQOzz5IO0nipjSzvW4aB0jCyHUvSXbJMKl3EKvaqkW
XlpEM0trsLPzU/YaKM6qpbVA+RBArFvnGnwK89tE+YpVq7c35fLIvscekfvnXsHd+NC81kYeacZW
HD8banoBZpu06elkUtTiMiyvc3NZyduUGvjxXqoG1U0dvcu9XO7bjpr/eXNKwX32pGRpnKq7sg5a
urPdlmtJp/Zo8vPYxYuJ7jFXelGfZGlbjtencrMSobboB9/03ypb9lRz9UoGO5g6W5d4P9yBLzgF
bWOV0jfn6p2EU+8IqZeDvdcrDRqeerzLTs3fgs6LmyQxrKSlGUXEmei8377FzL+nW02krQC/8Hnh
P8bU45hqmpfpv2MVlshOC55K5fHw5QxAphh2Grhpf3yZZ12xp4aeyCPi0wqmLSfWbQyKai9n8Pq2
nb4p37u09RTVGQxrML1+5N14o/L56JcE1jehsVlN7WfR2/IQS5SPxZLIpCa2MTiq4lfquhPdcfzq
i3gsfB2IsPEq1eeAq6Jbwb5k4xMFExsaSaLa0tN6EjNvgblvF8ECkkrrj/RL2k8NkfO92vr0A+73
KCuPshaZqOMWsiU8j3Lriy2UN1e/u3M8pEX4tDvRVgqne9PT9t4UX6JdgywRwiuu74V17+3e/EiK
WCviJL9Od1ea/BTPpXErpb8F/DHuETwoGkdPuYfjEh1xJrRET4IFJnrlL3+vDU6CPPEj6IH/sKW/
BVoaZAdT2SzIYZ7B67mDgCWkgQaZolonUzSgTdcv38pGRYxUKfyhCQbWA+ssJa4Nl5Y3vwmYyw+V
505qfob63GjkXO8rN0pNqWi4ZDIqDZF+Kb73Op0zMkLzS1ZopbG5X75etRZEjZZekhKKpOFq/Cxd
7rYxi9KpAdKZszvwSKDyTrAoGW4H/qvSoDjMvB51BYZslI4Y8AnegwXdcQl1FGBfhU/8rZJoHcxP
/VJs2OypJY27ae6r23kBe9LjC84270/9s/KEgpaFkPv94JC8pWlkqpH8clpSGrgyd/aj1zazwo2x
5Xm0LVlbAC65lVxat4G0lfd8HfnJBFGRLXNf/i4oLCuaAO8g2Wr/tHCxB1wRDr9zkbb4IYH6AkHt
7InXgAcF5Yp8h/5eEz0UP1n4zRSpTVSzFRuvT6PqHuUvHv+ZfLGRyUIXsl/qbgs0AXa0FhX/VbiD
6BbV+t04Aogc8jsA4TRjc+j7RTzc5rxSmPwe0OUWDNznehONcCoe7lsOdL7hOy3Zsfkp7lHfrDIe
wKnpkz8Bshx7/V1wR+5Iml7Yvz93nAS2APv0/gCqZV3+r1NldBbQ/bTimiUG47dOGUBt4w6IzcKi
wNOBbhFG9VTzV8USzhwpR7lTeLIx4CCvcnqW7+XCFcLiRdvHCJOv/jdFaX7fFj4fiDdMus1SC2DQ
JxGqAoeAxJ8OFUd5ZPNseaJ3VH4vPoGED2kAr4sBVZ90Xw2gvcIo5LfZurxl6uuLIHnP3+evSNZP
j5H0n4bef2aCxTFdQhv6AZSF4ZX+1D/kV3C0bxum4RYI9GduPO2o3I9UGykf84EftEL7pfEenHu0
Rs2f3mNIY2e6zdVwCk8MuuXDLr/KY776nZbKFrwoAtVghtDYvK7pSju2cE4LS/qEim7pfg6dkr2+
y8GY40X4DMEkMysLmnCC9hYCqG7yTb8RVl1u3/ZcpyS6md1Cqft70BgTyUg/H8suePt5OLlTnG/V
6B1R1dMwYzy2cu5sTebR7vaitMzJHeDB3uKErcxjKkf9ftWbhR5Lsiu+1uMUJ0i/NOu29Hi4FObi
coLqueUOU7bCv65b7hVtdZODSXSTf7TdntuqsIWv5Jj/yqLLsGoxt6S0Lxb/oYT1N4SYbN4iARfc
9PkqSYDuGyCd7yfp67BK92kgB+qFhOyfeputkz6p7wNh29FWbPEOpSqNGrbIglL1l3tm33vaJt0a
5x4xL//ujSh50s/WO3RYbRF3QrjlYM1wc/iN+rdDaDm3qcADSsLv5B+HglXJKeTS3e2Q7rg6lZBp
BDJTKw+Gf09IZ6nPdvbVC7zCgOprVjMm+acZCdSC1v/a3NOinIvFaLq8P/m0sBrsJBp3bZTv6pMe
tKcaCXreDtSfwaLPFWmQbBxp2zrvSDikJyWkevq5f5I+o8c0RGlEl9UVoxSVn4oSk8+52OcRTUI2
b8+nbP2ObtT1bQ8fRXxNTzpuRL1j7hTshyBl0NHD+Uuf2wP8Eil8SGFa8FvvZb/Wfp+wbAk0UNlS
O6FKTLwhUCncgKz+a+ClvxzYgBjFcblfCjqPCQL7UGY9xmZCchonYajCFffzN4upDzWihknEirGT
75ya/i895ra0Tb81eGNUwrrbMaztlmsFItXA+Nc7Xsy95gPzbpeSiebbhemBeTHL7xKTvpYibZuu
nt79R4dw/PXGS+GNrcDyttS+Uvexoa6STrdD8jVceJIvbQv0TVCjVczzgBqWtvavAOZZIHCan0D8
nFvwPKfU99PnsBRCOV7EyXaiaTU3tpSDhh5V4r04hE9LO8r0YNY5V71ExQbqNDsq0nEK8rD6KFfv
feaNPskbeB2wEt1qKSwRP2SEouTWK6GQF3FD8eSTAbUhWOg6d18xbAnnsgDDXIB2NjDRQU1zaPO2
+Zk5gD6uvlSXOvwyPuF6/JpJjvPHFnjmMbeMc7vqMTIx/k18/5pd57byA7ThySvJFa321K4hkN03
cm+rNGtwsPNqtsgU6O51dBYvKB3qjmCTHKslh5TdwFDLcFkUtvh5o432yiKWM0xP2QzQ9b81O+gk
cpmypwMzpkp4BCayBsZGOvdO/8WfDjq2kpyADnnvDnN1eqOw5LC91f905KZZFm8MdR+t0P/Mbsz5
O7Q7Oqo8ZNrpsfhNhyImnTwYB2OzwAKloNf48zw3sv06t5SinUXcQY73zaJqzmszuNKL5X5taLrG
47E8a4GEK+K4qkMyqi/gMWz5vFS0vkq7PGFx53YusjyzfTjNcXeEnJPCHs1XM3cAIavA8ABgQt3O
Nh0Y6GRXsXFOzlR0kX6iLX+GoY2O9r7c1mEHlS+msfw7rO+wLdz0X71KPCO8EkKb1eikDMLiNwEB
1oil/Yk0+KBjkxUBqMw05AywnCrf4tFokdmtRxZvBPD6/IwmRIbk4Ss4fW3fIoywWUuv36KlR0uA
/J52LDQVBILn3hnjVkfxUPk1A4DEh6hHYPa1zUPV//nL/ITnYk0XyFwYCM4e6IxBU5z115980sYp
Q9FfDXbn3+OUOYt6Na8p/FF4TCD9Lo7umOY9w3o7/XGZQPQpOFzpbrh8Cg7w0H6e9JXDkfEI8087
P7k2dVv1iz0VGQCt5o72X4fSYY0yGXaV4csT3dZjioBg/NNkbrVwxxXJ9kF2JQ/OJGoNfXiC/7sU
PkfadLS6AS9oZd98acm0tJPFxY/ETNgm23cMfCiBcGE5MPH6l72t9x8VTy1ZjOODkikHQbRUAfqY
XcmhMMxJOy2Smb9whmmwQuFyZ3qg1aDaCsxNI4Sp9w0oHHBP7odLqnIIRTjqAVdbyuoE0j8SLgWV
8i3HbrU4sV8Zw+jP9Vn4EvdCmACArYpPKgEoMCDYqMHY+kn3s7jfoiTrKRazvD6H0ja3cL/xHwrK
bXKtPsQ/IoDdLbuLcSzXcHs9ZSUFUm+fiA1wLCCU2ympF4Wd1UWG5TNoBPQs7ocl8WIeYjkUO4Gv
n3KfiSy0D5g+EYDt1qZP5/t3OG1pKX+Sus2ykyLSDBgqnEzFEVbtJvV26oxfY5LX+dry9g3DDKz7
tpIxoheW9SGJGQrAP41HHUmUd/Ney78Kt9iZjvwPihHPCX9Hh/ZBrTybegbM6vjlZsQ2rN5MJynI
r2PYsz/j5h8jSauO2ZXMuq+ntcRYT+dT0x5uHCo5KlezDLR0Zi7IEQKF0QAVAoRBKnazeW9+cXou
f7hKy/BuMY+TRToc+NmP7AOg0yfjZjDve/INwrGxERzYdxC0Umd6WuKTCYGZHOUJpLOfi221Yzpp
R8MWZMdXlg++GNGvSZDea/WXxO7nfyyd2ZKqXLaFn4gIFQS5pe9tELsbw7RBAREV7J6+vrX/iqo6
Z0funZkIi9mMOcaYKG3k4Obf5rrbtxVwj2y7LKbS24QiZffNJ2sppjLOOJHmajHgq1EF7H10zlmP
e9CdbSBCTw6k6dcqwsZ9hy0WnBeHcDRGVsEE+kq5ACzBZ3nY90g2Hxu1NL9zVGWEoDb4OvkWRRF+
ZVipUEldTNnlO2bMqbwXqjx+o3Ub90JWlKVnlA38lyoHPlSPvoMGhoMhBUi/nKv1OZZ9Qw0LtoVQ
T8KU+LldpIacpk9cbDK449aambdTTFk0ybzjMtsyFgIFNF6bxtWtH7Km9XamWU28e8LVKt397kHQ
+MS9ECIvw9cRtL5uITvhxSqm7cC5p0yuJ1cqpjEyqutS8qp48Cfboh5+mdw5ixWNK16EIy11wimN
LpO6tj8nhTRJUX1ZnVFJFUy/O1Q+dSQxj9c5AjM4y6iOKFOpXlx5Xf7JcPCIDNRvGMuMZi1z+2N1
5Dmp4HRRjwtiPGcxSHx7yvJmgbfY5D7WXMLWdCVG+49Nj4OlI4uA0sGu6GmxqWP5OIjeUZFoPD2a
s0zmkAm+AlwED2OR1SsBarPkWWvsUKLhfThkoDc0r3PVI5ay87O1tx6sj4jJgPsxm10/aBetLQI5
fZqjRYJ+8FxWxxHCAl86SH5OXjhS5TgN3J9EclMYoZmS8PfKEymbMiv/OLgKDKUl+ax+Yes9ZOgE
vT+QxV3TSaWz8qCuzqpR7NQ0jzhXRusOrHb3WOjBYzZk4+XFelO7G4Po7sDK5Voa5GMSg8u4511I
SagvUdylL3j0jIEH5g8UBR3Wx7yN2JbhvCjIj72liprzqPIKjEAkzfebjmB81cY9zgBTYI1FxNfW
7LVmf3F/Ys/wWbwWUtBjBQOalb7/hbD5NRT4LQgrgGO3jLll1ZHZ7IjKbvJIypqP8py8Xlalme+5
9jO/W1eJsMO/j8/hC4xpXrBEdHb+Zmfm5bMhIXuhMNf8GZDDB2x4rq1n6211dzu0FSr1POTuNCDh
iDCgC8LSxKXibOtXS5fnHbGIuhA7RCUa6X9f0s1cfU77uwcfgx2oP+SQ5qUxJDLsyNsa29ylBO0o
ocFhGVszEHoyjbBFblZRTLn51eGL56fRijDR/syRHF0OQ4ghF+PytN7w49hpQ6ZiMRZvKctw2XdW
2x2XfrZqyCgXs8fz/IJhZKAjSmfemvF7YJ1nddI/jfZX7qit8tW5ugKijfIDddGdhuPA9xezkWx2
1KQ0oLDyZz2nTvhyJ0fnjoVtloJEbjsuy+zxdK7fdPt1FHkxgHwhYRTf84alp7bBGZ/N2dBFogl1
sTmcu9mIceE2pVb5UIkrRdZtx5fvclAh57Gqn0lv9eG8XramDtusSapm0txN/lr/eeXAKuDZy2Zd
BRfI8ujH+MPLuFxm5WNa0z1g4QHJ7AGSGpDbtdIb3OfoWVGjbsfbTypBfUAAfRsPZPOjhrS2A1RV
dLf8AcWSgvo2GKJ1qBx+yW9xbagt+qdc8Acj+Ar55HLOmOXPf8x5dRRidfTtg8mZKgpNOAzX6S98
LOVZFX5fqaxan3rylJzvM6ip3L4TWaH96geqtJE08/bw5J6rv6xrywwBQNs8X139Go5u05pWXLE1
xeFv76unYvdRo0A7qsPuactXu0Lm2Ux6n7S7jW9AI333WzkPyeZxyRCLnz7nQpdsjfH2Jf79bE7U
o0KixxTIGJyZZDCvMytYwxzd21gagudEw9vkw4f4Jjd9vMV0CzHWKqeMxGv57g+fxmBcKI5oBaUs
x0KVlSewozf52Xrvz5Si8fVpc0x0iMYl2cbnCGWgVsArABm9gqtmxPyDQUKX+/C2bEr82LubD/ib
+3teN5AcOQG/xH4i96ENsdTxuREK8KtL94k4imFnJH7lVJHN3r6MJCzEKS9ncnCPwHXg0HWOPKs9
oMfsO66WjyUlhKdU5nPF9Y6i7QG49HYE4jtbE9WQ3G6MOwmmXho8kla3th7oFwFDcUpf35SV00Aj
8MnJORluG6EkRVhW8RIq+3rRdwFp4iI9NrY6llmgRb5Dz/vHPlZh+w2iTSVuUZ9OHrsfRGSqjE8Z
9Knyd7xfPxsI5jnZrvLW5kGIvDBafn2o/ID4aQM7MH1s8v19XLIHOkXW5o0qJGkoP5GNoHup3R+r
taFoMsSpUQpQe3g8axg/lP4qlc7IqylpKVe4pKvV+byAUyY2hTGMGxqFMxPq/To327gO0EJTaDI2
3jofWiFh+SvSiMxG6jOrwW7k8dZF++TwifDF/OelZ4MEMwtvjVvKRZmfcWGmRfgECwHXYqu4CtuY
Den/ftw3HCWf9dYMzl6V8F53EXNYu4ppkCjA1fTFqgK44vwYoc0CNcJ1GL5WvkNRYIlUKuwXnnZ+
s1g8/HCKqNDhBz6p6Utr/eC8DBzqjumgR8Yb/NWBbN8OQwKbFL8CjTMIYEXr/0ve+xbUhN5iCF3j
69bcZKdHBn1RAld2i1i0tKrj1aF/Md7Rb6czaj1xN9LS2aIlfS7r7Oo8IVBRllk6/M8tInDEhr3o
OS4tHXr+x1EDQd47o5XrFxa9CqXHOE/lNXoz1R64EN1jJe5yA6mFWARN5ZanJW3qdPT3Tp8TUgNx
/x59kF6QVsz3y6wgrFujPqsP6mRobvHT+YLZ3HyNsuYEDYDTtvh1UKtRFyo5hnjsQ1YbU4nrfY70
mpVI6MGOEvLvoI5R30r+OWjch3kH6KOg+hzz8RN7vSXputh8jrSKEoYFM1G9Mg5YD/z7/gmeKnYE
qLPR7Onho0gtJ3STrBeDvC90nxVr7AaYpJPbWfYpRUo8iiWPCmdSxVU944iqW7PKCnr30n4cdVpC
0XrTW5eHamSRQi98qHPyC8BxilPucwsWg5UejDxM3r3tcmCtf1OANAQttHlmA5wKwfZvOHmH1Yai
gYc/8JqAS9dPo5Xk8jJuaARseXGb17siYSoa92H+Zh8spuugnXZ+lVzxBFPnFFac7sKmcKe97a81
lhsqxhBCwrgOtIUKi3DXLB4nrFNNWg8gw0Dhqjrwg2nug9OOqWXGdO7U7jQy+PDzh7Ol7GmendqD
iwE4RMfVIM2nVkNOOVwznuj9FTZRwK44RCiDKWiLDe/TlgK2tJRltfnE5Wq77OPAg7b1Trtwcbaz
LwVbTqma8hM3WxpctApP/xzWD/OCEYnbXK0bSx2ifBX1Jrf9FpkAZMGHVSx0bAjQRa+GEHFWjxNj
iKAPbEVQ1kzqfIpYX4r5R2tMJRHjFiwOV707P1JzEa49QBMpBFIZkEJxGAWEhIiRbg10tBm127ja
ByZw98dZvjMmy0Tp/32G+tv87yu3sfqHZnnzHP82j4DmYHKe3SMyC6gBcIVKQH3Ss3TpQAL70AIR
Tu+4/o9ArWvq38tcwAuN2/1BuQgqTw/uhLTnzSAcqQBG9fLDGCYdTr+O7gJPBKAobNW2KKwzSs83
nyg/DWAkQ27F6YW+EwGVFKkJ1x5DgxLuCG+UDrwJhXn/e3u3FC2oU814zNxNFnLkpoaHfYt+RIF5
86/0pga7z58TNbyJxgRezLpyczwSiriIHxlBXEMjyrgw/WXExvnw9IxoxQHaqt3T109X/72Cv2/f
LJa1WG9gfmM94FLz9Dz9ZZxexhGhfATIoSKsGXsA0WxXdxnP7fy4navzxv6xD2XYG39sEcUrMBcm
1svnnxSFZwrxx/TiFK46G/TtIWX4uOeBlMKfr42sNtu3OZiVhUkr81n3t96tB/HwtsRgodmPbCwz
bn/9wy1Ekv/2PMJHPh4SlU0N8GJkdH/fJeOIK5UBfUbymv0y8AK756FcIxnFL/LobV7tfgFp74vG
neBBWrqm0oTXTGLsu0TM6bKNILjzKAhLWmF9vQ8vyOqC0pwEN22zbgmNdt6FW/MEr2R2Y6P40+Ql
IoZsf9Y3fHOkyELfm1c69zG9X0YDDlPLfGVclpzlmDovuMYtZ2fMwPbta4rVhd8lDUhDruZwAWpk
g2XL1M7ql249rb/TDiwQl5hz8IISINGsGNe+8R7fgcx0NpUATqdbY+RQbJj0/zqUg0Q/5CnHjXDK
2D2HCX/UjsPs85j05hc0zwDke1O7mI8ECWrP+QEmQdecEqxNJuJgfJrZd/tmdrFk/7mUfWZoCy2g
a4vzCEqKW42xCTL4hkgHNmLuZRa7jy2xEbk3FrSo0n3RPYq1JlvOs+L1iZOs5Jt2TkOUvaOIFOpY
af2I1fAcsvso0dwcFywdpw8ykDx5rTkI/G6xSApBGPfl7wurCd38byfbVfDfZ6sCmT1i33A7y4du
lYE3EAw55VWm+fkf6YwEyfGgBOL/gCNw9LKSlecgI8Ti4lg6P5LlfARH+GeIyjygOAn5OoYDlwRh
XpnwhibDCWBGqiXg8Vswrs7aApne/bfzYEwf96dSvB2/wC4dOVOcLiLcjfZDV57S6NLeDEiorM4J
SZQhgykXI80VICTwR+ff2XG6oK8FJV0BntuX9TtaDnwXqdeWWPFG0cZHHITK8pNUs8eu/pmvkdmc
KqY904EzoPecRP3pe3Ul7rDGUxQKo70CIqKjaahXNz5M434wLP0FfYLWiOb9gEQy+jhCSq5Nzjas
dCxhRpx5EKYPyNgIz/oHVYnmAg1ZF0thdfYvRZth4dJHUTRCU9j3R0QrKNrT0hEZOGeMYkn8c34V
VoVfc8V7GA5CFfxPElnS0af08gneOhjCoMR1nsuLUBbyWwANORMsvPOfLHndhn2a6d4qn3+pkh1l
Xv/dX+Ds7wlDO6IzHZAU3wBiv9Ywo6Q0XrDigJz/ZWEX/xZ1hjz+4ZIeoh1IBCTkrV0Dzah/QERX
aHGzysvxcvBtdfUL3pQRg/A5HtFFjsYXX+zK/ByfYzLK/DovfX7pi0RqFyeBa9LRc5l3UIoZta/7
A/jLqQUfq4KeJC6BownXRYysdQCGlJI8SatfYoH6R7UVSpYye2Ier09KUEZ8a3gHbk0wquIvOMWx
aGZAEYVmascRL9fHuiuiyeYI0aXShoLrlx2sBAdq5J2uFETTbrxLBmbLcINhrw7STwdtb5e7oXtb
CVfMBzUZc2/7MQWgo1StmHcbn72KtmCMQuVNEY2ioO/fce/x9AnEKaBuZJMDoWfdJrpPmVi4tQsg
ckkJuGtoUvueK/D5enV2zxnwF5WTArltcgPZtOj8C1uyDjB/NRFWC+haVDkjOAzwFu3X9LLC9eAH
sI0kC02ksicYlxRdWrAEm0mYqlD6DpZv4+sOrYqYINvkPZByaCoewunS0CyczDqKc+rlRlDIrAfk
CY868UERM3QJwHVc85jfTwqGMrf6ACM/F9ClyscliwAh2rFD5GJXj0mgL26a+7l4uW6MntZ1GL0v
Nsr8DhRlpVB43xhU664YEyARM7PzLAeBqi7mHdELzL2Xm9/XoCKjzu3hynMxr4p59Ydfs1m0TL0Q
1U/6Iwv0Ssndtgp6Z6sE88Ra9xMCG/TfFhjJOckJOyt1PEiFRd/XaWz4txM1BXB3MD2mBzBr1gtJ
66uDUprRIiCekVXuN7w6FIN10luxWWM9WgExCBCOObXR7AgqQzEkUEGqBK5fmm1rMOtFnsDc52er
VIF3Ui7lZksJ+s84JfnhupL+eF8ftr7rA5D07dbNnXOkWZLVJ7w9FleSw2P5gHVHx6zFREN61uuY
OEJrWi0aW6YzIaM/Ked73nbGZIMydLTKgR+1CedpyCZgog8WIEKYzMeg5bBeMQMRT59TI5jviMES
z7sjPIz1tDdV7c84X3ImqYNgQqRcSChOM0oCpHhCtcJ7pyZfPPJCyeNYgn3SQhSqWVO5Mo5bjqiI
Zat94uDE8IEQzAeDwGgVGdm/9wcs2P0hqX8w/fQoTn9fA3ypFUAlDB7gep7gjeHO0+lN1EgIfrFU
8GtSGrHzAwRZJzIDwAF16FcyrxbjhPA7sHjc2714eVEnfp3XlxfCBDJ57+3zrgHLQKIqzvuaJwT4
9Tlhar6gteEh7+8+6ymDIR3hOKfdEtM2NdQtbG4wIjrbL5IqTGOaU5RUuAci1233q044hPSJo1Ws
QnZMh7Rns8tYXZrP9FKZoIOXQ/2zt2NFJ6Z1Tu4i50TogByCAeDIIAplPDRHii/odM3dOWizX1au
rusuYkgI19T5nAZOL2IRQHLegaKp498UxQqjxcFygLkY4CuPfghfCckBgyqmsosRdxCQpLV3Yvin
rx9UFi1GcsZ9RQzrAARKR2Z0Pb46oh+X3NKhTSJ4dfSDjO9wDpF9A0Tf6TpBEaAfX4yQ63dWQOs4
5ZZbmvvDT+JG0DgMxtC4IDHrxgvFBPEf+KB03iHDRChRZLAXkXubvMNXpkBKp9R/Rg/geso0em/S
8xRI7c6X3oi+e3guMpujI0Dd/8cAIv56bFSiVLvst+HTB66ikPwwgMAkHsMOHNoi8lZH6rIkt8dm
VSiehDcefjCM75GSFotuxetiUb/2lvWGBvHURfVCsGHA1+eaL7EkceToAeCmGGW0bBQW+hbJhjcL
qiQHLEjHEQi/sX8xqXUONzB+ZVbvsQ1GWibSzZCYzxAi5XS9ree8MW9Lzp7F24V3D76SZh1T0lOP
F0HDy4zwFIj6ar0WisbsuY1xdU+Y7+g8WkEEUcYgStBGhrEUf2w7y+mw754wpBhR3cFptX62mO8x
2HbI5GAStU0zlIjBwAh0o0I1KGabMkfsRjAT9QWrV2eApQN2ufB3fA9Psdo9bObp89p7EnWVVZ8H
4avhFnxNbAkpgV40hIoVQpktUkvhu86BYKQnlDK8Yrsmuix0j0EKiuZyTE+vFEwW8AoKme21VFDS
tPQvkTKXsahe9ag9Um49zJpjZ/VepHd6ThtRKmLIQDsMabt5dmIeg5x0plMLZUCvwc/ccaDwHcot
OXv7+FYYql/G0gwyRcOEWWVS08ZvcA3KVxp4bdIgLO7APSPwo+gH+E8eHlFJNC6VRiijFvp/+ELW
NXK38RN+KANkRx8jynTxAVsOJ0zBRsYvBpbl24B2JvjV2f3sMQM+LRmGY8RLS5KNTJ27ew7bBT2s
Q2EblFbhtTtBq2mDhpk/2gMKZOoR6nEoIAya7/NixrpsCAevZetp2WOp2889Q99Jg/DjO/mZwsaG
gOOdY2Ci/Guc3Tr+/g1gE/wWVcKvh1LNA+PIG2fkDYh2h9ZNNF6AGAwEAauwI2GbIrP2rS05WBQJ
vz2mnRtledn/aDbv1vfAQzDOm97NAujD4bTI6uz9J90cbtB7+QClOxtDDC7eBOtxEYBAEMyfcxIq
gboGbn4w4YGZ1sIbnPTdkvexMyXAYZh36QUSC6y872Rowylr4N3JM93Mo+KkRlUIjtgPmDaRwOvd
eUZyDLnuOXl11XG0RPBX99AufKYoYP1UYs9oCNz+M9e8Y/r0xfwJUMCjCw17oD7v+T+QhumqbF6I
Yk/7TNlO0Q5FCLqqIUbkPFLKd2bhfgdFP956HETjTl6ihrV+jDflgEmXFv8f/9T4FjgoYsV2By6l
ubTgoEo+NFS8rJiDBQKlxAzEWPZdEcwJCw6WKy42KBhUXpiik91HPAFmpDSUYgDD2K41bXCXiPYb
9GEu1o7p1umOz0xHhl2M0D4vULZhGEhnUBqLwuTLeN0ZB2rX6Sml9Au/WEDH4F68PQGpak3ZXdgB
6wLYrnw2ptPOWNBJGeGJ8SMzWMK3D17VA4Bi7gweK1B3LdDdilnOi8zYEbP7J4kSvkuzBoSrCAqD
N0+fnmcdI8tnBGHYWPMaZmfj5HmLxQjxdml4VQaJlf/c0Z7ljCuhCBBpgxNArn2608bkFDG8xOxE
JqZ3JFDeb9TPcEe+HnxDI0mqJElEufk2uGzvdKG5PAfTw4Gyd3z3LoKxwc+i0jQziNFEjKuzXZK3
BEPR4v8HafK27OCEDZc9xYuFxEhDbxYh4g3zOe/8XZU0BjcmBY469IzsjRsm6PvNp2p01XG1kGmU
LuYwUa2lEQVnA6uvr8EHHVABPIx1vYMatobeT69NEqXSm+yPH2RxN3L51TyK4pBpXvQJXsHbsb9R
El3mXFIy8iq4AiWoFRgmc3/wHYpLxXg6tIYu3DsGjrwpTSi+H+9NT1AFTPr7Hkwj1UhsKUgSHoyZ
dJPK/mRgTNZ7npsZ9Wlh7FiGdfX5XHeORNaLBpbKrusR6UelkLhbNT5dCRIHY99Z0chI0grCKMAu
yNeUkhAEzByileeZCPciKoCSHla4Je5G/PKOY985P3dCi7DeQj5QouEiY1IS7XawgV3uzr8reFrc
zZ04dUEygt2TBKdpw0Mg3QT8UUg0e7ZurMIpKhsTgOjscYenU7F/jyGRYdHO1sHniJEfjy372cnN
X2c8QGHtZ/DEqZ2M9ddh8HKJKiNa24XXs+BaeTTViDV5IzCjCUPykg2WzmtCQmEGndokjaU7OxaW
P1muE9nc4QAh3qcWx8MD/yxMs3XiMnN6eft9FGXpGx8cPIzEafY4uezE4Kh9+XmgRUawa6i2H4a5
M9cUtgSUybGEzDhhhqS5Ni21bu4jw06+/JNRmHkpV8P7WrmHhRpvY2uaW4G9XEaJnZ1OeKsW/tAg
i8KnSAJzinkYviGFKUVAAthHGQ2TOxZ0EJdL4wRRxsh4AKYNaYLX1068DA/4FoMAZviwbCqs6Kjv
zQPus+xvMr7+9p8OnoLaUOYTcK3gFnEI+uYuqGmuEt7i3LmH3AdkAK4XcCYn0fphpJm3UOLV6maM
x75zMxaH6ddLk2jPMQiupOAOhyUUiih73/ZKCJT/LQDc/P1hIoCAH+GvBZgM9zYcYn7XOnGM7tNY
EdMO04M+GU6mh9a5LGSAM+ALB8QJiSwOM/DONAsk2B8S9TRjM3Riflr0sS6zQQCpl5+ruEWErRdg
2xCmxzlWbQlmCMFT4qSI+AD2wHFBVAtUOMEH0spTXg1BB+JAiZOfkwor83A1VmNnXox/OJFoHnUJ
v3CICBVXKODQzlxphho8fBlK0Kyav/CH0dIiaqyhdXZLaAoKll8MCk1qjbf3ZoIFos+Iww0ZxZkq
wn4GVfgTGOHBM+HEtSC0YmNQhDHBV+Cun1gWpnUNZmfQBEzJAmzLofBcUvEiXsdUHTcQRVrNmpEK
ucOBQMuzA3leAATT2dEwXH14W7zuP84DtRsU1D1EPKrQwPPoQfEv5X8u8xGciDnJp54B8gJklpie
bFjE3vQw5MYf+EvYJ3Rh4cPImGzTF33FmiUYcMR8v96ad6DBizPSQ8mwvs9kx6VwhqeF66Xgthwk
a5ryogomaQWdgNoxENSZiWih5CnNF7q+bZ+xLGNY4qzKUOLiXgExPx4mJ/jxB3LYOIOjM4dvb0yg
fU2FCvnlHd2JHfH6mxHLyZ7O0N5GcNfg+ojwVINhLScTjGxj1XpAEoAVi9IzewHPJR4YCLQUDjd0
v8lnLcJEmrD1BWMYvn9o8x4S92oT7sWdG7mujN6Y1wTJAG5NHypztBj8aLFwITFBBJldJSIHZzvZ
jGjD+bfibk/cmzn33SUsGMs2gxP0T1NLO3NxCpLWprbwo0jUP09ImWuSEMCww61/GBBpRobpHfIT
Z8Ygd909rjCA3sxHw2PE7o2XpTk7WxRJLVbV60JkdXNKFBGJNO04AyI5PUwlbGi3+nZ6Dr5/XyMl
n24FtK9baZCItKVvdg9yMqwTgMIz9tZ0BxAmB4xybj511sV/8SsauP+P2ZozBZah4kSiJaW552Yz
bn9RMi3tzPOURHRmxM3WcN27ZLgJH5qDZe6S3S4gp58OBPYFj9vdhCFlS2ek6cAJAu8ExuWEXgZ9
hjeR40i7BqRfABz/G/l6XmME37DDFTikTvGmcawjw+6ZQNbemzAvLBvA48aYiXFqIZThtPw1MedA
ncHcuTNuS2rlaRO38XapLvFoAVYcObu+SdMdmbuUDHxOlu6LM31k3aIYcgf0Z6DtIUcDf2xuPCpC
Y8l6L84gBa+1XO4neJMRfYz9cmQEVPA9K2PW/V5OD2fajalnBiLZijC7p6vTBLch+c1E1qWyNda7
XQYwJ08IOjW+K9x993R4em+sYkxrNRZs97mjGSusG3bcuMOBibJP8SRyIW/WYVH5i3AKugHmCVuM
aCky2Bc/pV5ATGWsEOM6jtiKQ8S5CC6rLLkT+zuL0zawzJOFDRdwIxsOkKgZC2yc8IjCFVnc0n/P
EtIy2m9KjOn05bAOUERq8cEIFruAUOEfDm/DspdrOxB8yKsRehzgjEqAFWh+cLDCHi78bOr2+3sh
4u+TEpoIVyCongCGNga4M000ZucANoPbwvOUSeEQp5p/EQ0SUJRRctb8Z2teQ3HEND7utGYDwstn
CIMs5QnIuYIBCn9j/zpJGzVHKWowxhQkAYxop41saizCuIBtCO/jCmNrxcHkOGaICwBJsyy5L9rm
M1Xw2ftAaei8eqVZF6pzzM0tBj5Yup4n8n44/o0Hsz7vOwJ4BYfpkiE1EbiYUeNMUSwGg6iyc0de
50DNILgFdNRuKSijakybldBqUj6JQSWdKA6CbJPAvvN+wjmdprQvkFxMJbcz2IrUhPYzKvCY4K34
GgttrH5pqg9Mt4DOneHkvmReF8osPuNfm1LYQ1fkXiC3VgGFNHc8n/WYPvHh9wUg0gMo1ngT8gHx
eMlwhyHBewQImmkcJxFk+wx3KPgFBM9sktvwgNYq2+qycmkucJmbDSf4RkfiwIFTYu1INRGAgcVI
8qxPcs5ZzCYmjiqRpwGl/LoVyUWwFobwbBsg0hj6P1wZTKkJMaBUwBMSbyw7iccKFcr9j5yNHenL
pqPnhfcAD3i1mWcqFth1n7Ua72k/fVl4QYat/1spcH3SujKx6+zNNOQEKOX4kegWc/MJdYHBUQKV
3IbeygB/J7kX/tYF4hrLU2hdMvOlgmtaUnTzZAQDHs4NqR7VM04ZfURZ8N1xGaRTYQoPvMWmpEhK
2WugYd+9+gkLKpjxB+0ffeEDgvlxpU9QgIczckQz+MGCK6yxw6RJHzLA/INJylTxdWToXZSLWxvi
cwZc/sNwAo7J9P3HQLxRxEegHuo7OYFJoI61ZvZI7EP/zYXRoB2p5BTCUGvK9pCps7vP/QfodQSl
KtaB4n5QSxhYGXKqibmOibbu8MFuFez0Pq9mv9O/nXmaiaAfaognbKTegPjDCe01NimVzyHpj38T
DkoXnj94MBhfzLwk78W+D8LN1uyvG85Z/GYY1gu3SaVFfcko+3gCti9o4FTECyiF7wiD+Jxmdriu
XWEDKqyhH1iCwjGJebdMpsVeyxnQrWrDdIAW+W432AkIV1vdWJR/d4zaB3hRQaeB3iSFAwCZoXOn
6sOWViBOkIXfutWuz+5oll+c2u0t75hdsHuB1y/tYWcR5+P6KCYWDcUgZz1iJm6mDGOvY2YAoGRK
SvkLwYdIlJEpKOV7MB0/uwJSyC19CS3ceTPSwNJgcPF9efr8+7zxiHbvGB/cPGb40LDaMlQvToc9
RM18CGnqaZif6sYZIamI9aPKxuCt0Ww4JbBregzb8gmRfENlCjLmiausYmUJlSs8i2zsPVOyFNmj
jMEHCMXMrmMIq/BbiOoENhwvYSvTU3PCB05lbA9vBmnOiBqfkTibVyAOiA0VnOkFcfuyL0IxMHj6
r9kTyJhRWrYNP/HXwAmPAeHAe8VXRwcakDAWfzh3WEFD6PYP6mZgUw/uO6gX0yLGMBdgg5+dfZcV
H+lFaSJ6bR6noWI35eQHlH4LwYVQwbVoFvmjKSgQ6Ys0N8SGXBCCtiHdmvNdMVU0drwePEBhKXah
EsdTwuVCxsyKfKZptNXUC8SuXfcQZkIRfprRA7jPL7FkgwoQM2OkzKa1vDtXaMY3S/1rY93ntZwR
paGVKF656uY5oADRNHdVHea+WZ/0uF0waAaER8/NSPa+lzZwRgS5nmdNETdIlZYSGt2i38wq+2KF
rVVNvmRIYGfmbjILOnAOsy6QFT6bD53/zbyPX8l9Dh+jFwXc9OD9B+lB95sYnjbdMuS2l2D6VK6K
Uz9v+nbGX0K5YjZ8fC/ruFVoQJ9s1rog+ZsLo/u72xs5Eu6qjP4jkslsKEgqG2XTw2ZfjfU1dYnR
gFrrwZA2ukikTW8PXAsQ1+nu522hA4PB2VOg8YoT4sMihB5QosuZfbCiX1AX6OiF2gDiv1XROCAt
5BCD7JAjUQ9R5e2kmKVpABJyXGGrYKITfkBGB5x+IMaDoC6y4Ncj8CN3Guzrkxhwi1whoNp3eoFK
AIFk1/k6AfjnVuHoIM++OMsIELrY5Cn4K/0mjZocZPoaFTDCHs0F3db80+5lyyBvAwvCJDUqUK53
Ix16XfjIFK+dKuh9zgsYRmgiYMhYiKb6KBFJJLlYEPHXuDdrxEHQrEKjVsKXCDhLbLiTIccNcEWj
6sLfYPwPBPxrAjFqpOqgIPm3nfFhtc4NILscN9NCc6RT6zISs38LNWRqCGdKJPWWkfzQx5cwYDHF
pEBVxIYe87Po/NdGp+ZD4iTjrIddOf7ixgcQExjewqUiJL+QCTH3oFJj4D9lcQvewJSENLX9MZE5
hG7F6XZJgvdQj3obJXl7j4yKuIUCS9KPOU/aegD5SIAXTfD60ebnrYlkCseiRZ/wEUJZvzAle4qc
oRDeenBP8wnmyzZhNeIFBNFtKDWwiYZYYWZQ6XwlZUwE+8BsMWFYcxUgwACq05HD94FTDVJoyiqd
3C3aGhe0MIh0/puPQdudt2YAaxFI/b5WYBaRG+imY6hivymCWcFVWeIJQH2avN27O/IFDU4/RUcy
s3VcviN29ACpAdeBot79Biyul26jAacdwI0VDzQr+A+yuwHYW7ZH4Zcn3Of833wYuKH4PLdInzI5
5NX1SiuEF02PteWta44dd2k7O29aV8DyZdq45NV2pgVXv1j8XNVn5xXzEhnCFNgknQQUFtAxoFge
/WNX4JyDppkKlXYAqBhw2OOXMgsqqfjFzLy0DqzopV6FJIFQqDN4RBBmrsyVOGmAabfJMzrvsKQg
ulS7zkH+h7MWltib31QMXNAAEcu1+I3QDkwv+0LaJUktAHmOVFH0SjMZkdwvUf0rGWIJt2v/9j8b
SgNslV9uB7Yo9Dl01bQml32LSTG0uRet54ib80jqQCSqFG8jboUYTqupdEQqpRsDltPhLGSWYI0T
5NZ8SB7vvo3hlPxx7VBYwBpaFYLmY7FD7cLcqQ7uh+ukH+ibUVrOEY9aHIl+3GzeniCkoDqB4kNj
l48xBA1uE4YFV84EtQ1QI+QVp/L40nYlC9I+gUuPB8QOmrupgky5K7iGxvi4rw8nW2j9bjAA3ssr
rf7HQCcFT6Vg/cWkFP+IBdCAAbikpeXqmZLlXTAkQMMb4IUEoeyRQyQcEjkO/cN/069HMIBLnDO6
U73P5k3TI8UK244q0jVu1kIQB1A+6YUBPn3zuy9xC9CqQGqIPqcXvlR7GvoDidFavBwAPMga58ZR
ye9BBQ/bPhMoSocNUT5TTvQ41JM1LRnkYfofNnw+TnfMTBjofsmRIvU8ElDSkrxC5XWeDsJyP2KJ
y/j8+B9pZ9acOpbt+a9yo56baM3Djb79IAmJeQZjvxAYDGKSQAIEfPr+LWfcWzbHbVVUPlRGReY5
3pa099pr+A8AqFEGB0DKHz4OGFWQI0iO7TT3jdNwbpHA0QtNXh6R6z9qd3Ch3osVXpbgMaiWjo0T
nXGR7ETdNNoB54rbJniytD7e8kJNIEfUnwAFGD8EzJrDHa2AaDayuQ54b2T0RV86HYIo6BwF6Et+
QAaBxhq9KucdkMK1Oj50+dacd5mWSFtD7aXNLBTm3iu6RHV6R02SGY7VhaR7Tw2RvoNqgc3W0gfH
qszfRTa/hi4hodqhk/2g9fwXx0mlE8+GpYWxfgf5Wk8nGTlgMuZ3juQiFtQ4lLGq4q2uYVpdMwUg
Iekt4OSDascUhLAv0M60ujpCm4UFx75AoR5SYwLNIKFRZd+Y7SvNuLol40eLOLI9Gp38IkwN7gRq
cBOwYGGaromkGwaoxptwucaHEY5uXEq3Lm+JeipvIvDJG2MkWrsBxsA89uXWF9Q0LIXmrMbERJaO
qdqgmI0VMuYzRk5eytsDVDqVX5W5tCMzR+qkw7p1ILsBWQX/Mkze0O3gWWfN0xIqkjIyHK9CfMml
fBAIJX9w/ug7XWDhx6bGmC2pOmSEh/CaVDsnmGWVBiDkzJ7OIGXgVgYJKAWmAumX/QNQxgVe2pw5
kY3tEEQQO7DQBEYv0qpDxcaHGxZxrtEeyIOM+CcGZFoTDSdCLy1MepmHerVoQWkU7B3Xsf2oF4G0
AM0+MvMoBFpBgR1AKgP7qz9Yj0XToY6kFzx5uxMHGzQxBciIUlfnyCQK391diwvi3ayCHaoT1hsI
ydQ37XUkDrl3kGp3guYpYNtr5JEJNGYH0WMIsRRkE9e/07UcWVyPjE7rmJqAkM9bMAAY6cdd8Qas
fNDtIuYeeg52GPsVnUnCG0cBO4/QWDgXkEHwA3b1Cmtfwit2PHV+bWR02Vl1pzdDBwPZNKSNXUQl
okO1AGwI1ZELzq0iW1HXGfuNbtCs6owsJxBtpoc61UerCLKV/WZp/MaXtvn+eHcHqKehmqC+y/EV
OyAHvVvETIjEG+To1+PUR3zfv70nXaf+yaNAFhIFH0RJEGxBrGXkIhsD/eZFewUdU12PzisB60He
7d9u1dMmskaIJ7xfm8m7XLpyJAjR8RtnmWaq2kHGb8ZP4x8XEMpN/h8jWW2R8rPUwfEd7IM/Z+Yk
lR8lMEr2zE0k/3n0XFob0jzUDGAoNgIjseDi1u3t2fsAqNf/y1QN5JNKhCfLc1t9KG5cAmJjgRkT
/UraA5RQNGLhpZLMz7zFhr6jstjPLS6BTWMGIQckW3/LoJIBOR1esoQ5dcKAEwk0lo7NvR/rTGsk
Bs2A1S1EHQFdfPIGeAPgdUixzIXuQVu5k5jQygRs2COiz8ElB5cXQj1nlqS0Cw2CliseJ6iq0uqj
884gLOY6rnYYDr2gE8qrANnc3+K+QclBIIE6zQgioWJKu/caKk+QUxB4eZAIaC8AmDXemTW+NNzu
sX5tXXsiTEojgfqLYI93UxYanTUDt7lCY+PKE0hamIWPBakDihnB50CWme6nli/GN1wxkyMdNapF
Wus3wpnIWe7RrH+jSummNLhmXbGW2ARgIN8rhBz0lALENqsqqpoK0yVAomReVOEOMr0aXxSybHR+
iyFcCx36gXnqJwyVW3pWzWmN/zXlopghuG/eAaR5oscg+6gP6C/Dgq2G7g0apEaDf7KyFRpMEvXX
C44BBqMfvhZZ1GGJ3xDdqxkuVfc52t/sgzOYHjginTnGktXz6xlUmZgX4PgVXhHaFdCP+crkV+ns
p/cBrWN2T0zSeo9uXLx7f0wOS2nWWTMVBACG6sBYALMMh5ZEdWm/dbBkBh12lsAs4OYKH4QVazmI
sp2LNx9EBybhC7tzqwH8jO7MInERHZ6mgBoE8scA0FYQjSe/ZmMCY7jJfvHORzKtV8WjR8e3pknK
sQbmLtUyrUZjUGCRtZ+aTFVWr4Ye5GsqY3BNZKZzu38G0brxZ689eoPoRritDUmCHJb7rYbgXRFp
8p2aAYxYkNekPUs+4fyI98CqYPOco6KVDNzG2u+bdMEp+oPHhHkN/XIeqg7Ewp8c5vQb2UsJlxbd
Qr1H0bNtJ5Bx6coy96TolFRQqv10iPA7N9+dQZzArRJ/NVEagvUkr2k4Td1nWgQ/hv8ImKa/WWEh
iiI8bTgv7V3npNTNW3Tir118h13IRBkcLBvz3qDdCVpzjgsZibuwR6A0gumCsXUMVh1jceSD2n35
oOtgTP+8fwXtQs17R6oCH786N8uxun1Raf8wi5oxB4NcxlQWBSVUyjHD6gns0OprYoMDZYO/Rk8A
RDvEKf/DGELgY6wh2jdFi9rICk8tBHDgCfc7M7qpyMCBn9oFfYaKLfyC+qSZA7L36gNUFdddtBzf
6yrVRkazApSDKH2vz+AeJ/uqO3kw6xl9JklIy7vTyoJJNgiS2EOMlmOwFgYEEx7+KmdijroTNBkg
q/6sSwNEa89oO7y645ySUlr8dyAGMAsMkPJUZECraJ3S/wDwRW2aN6TdoTE7MqsIg+FnRkPm9naC
BP2xzGi2U2DucuDEzYnVKCaFv3JQXhLG8L2+CyqjSnjckR/x6vCOoMaieLtNSOYJbcK7oxEM84Te
0GVUdPPevnYaMitF7HePsNdo3QPB3pYkLK3dyE2at9e8WTQ/wxNT6EiFL+zN5TnXQxjhzU1Ma5Y/
rfZO73EbgMGZByDcWU3uCHD25NRsVDeSSKX3NZeuw4HbTZxDIE34a6Q8UYZpH6YP4PoHZGik0yCZ
aeL1KJz4tqC+QhWoE3IkxHpEghrYXcItI1w1tjQ3jQhuHfjofdTp5a/cJl17rL+dFtrI7KvCpIAK
VhAppbfA5IRMHI9Bhq8cULJB9qRAcYDDM89/BaPCSZa7io9GhgA2NhIYgNDbi3dncH+PwUsC/kEC
RX+ln+VvAbNfOVYIxGxz32A/we5vQQpuJfMW3oBYFJ8Z5s3WMIoyb+UOjf6OuOY3XjYtOFnxfDcC
XnQZnXouR+IGLf2yvA8hsiNRIbIyDXGExKZqsSdnifrkWFuong1YRCAosxVNExpjElBmH4xBzosz
9tRMi/h9FfB+dIi45UBKTu3osw1OTs7BLRBexg2MnoYzxiSiD3y0qq80hoX0Q+vGSv5r32lu6di5
LdCZDew8uAC8V4PQH+07yWRD32RF+Q0AjkQcU4e6Ep24a7ylU3O8O2edsSBfidsceFXbIb8TDQlO
5CQD1sL40+5iVIqtlMUHaOFre+3AaqQy6ouvH9ac9HLgo9MoynB7WgdzZsAG0LcCuxOONRGYCgPb
1oWNJIfrYXxldg2sW5M6X/jiDUH66DQwad3CEUeSHQDLCd4kOQIUBsB6fGK1K71pSTVMWGl0ctlz
Y0gpDEVBfrLZ3xgcU5MLJF6JlqgbBy/JC3ouwpMrUJTAjBnIV9FYY2sD36cK5Y2ZDZUE9eY5lLh5
BZ/H3c6wzOibrrceyCSHvkZYgDm7B0ljXoQAYbmjuKeYGbmLjNYn6hR5UyijMptRQfYhXsK89kJS
ifYL7lJoLDGjIb25TVLi9OP1IbNRzpavjTWi+zrQNNwLCQDonYirxpKubgM2nGAcTPAaVGhp98oR
wqMFOIdTtchjPh1stjU5sZ+cFjwjYPhRJkrbmN48CZhAQeRKIXWQ4BUsSQOgfQvGkM3DsIGbzGhM
UghxYmPlNKZ0EwE9IM5C3kgjVRp0Dspba4AAjJ/vBPoDUlzICCyl8SRNjVP7QySKihZidh+oLPTA
6TFTZCS6CZdbjvCW/onq9+icI6/lgrEfrb1eRnynzlr+NbwCJB1Q7iCQxYoyhTrMgXa0KO24La3m
kJYX7Z1wRSEOdXGVwk8jkcGeMa5P0EWWOdekddIC20SnwoOZXWncoqXsLLh2aiNbuXCC4A3TykbE
/wQXdzjeg/xkoikfUsAt6YtbH0t5i5cE80cuoHvQi0M4/rAzCPcmBGNYvIjze5BR7xzYJY4p3ZgO
tGxLuPihEZoroB2eaNBjnb6nWpbdiJl1JfycSTLlmkri/uEiANdeiCSIBjRU2kPFVJqvS8G3MNxp
ExBaZoOuWXDlFEWH5b66olFAbrDlyVaO36eNz6fuH7yMI+sfao+w8NnzNDKBG0E6BedMaSTdcmIl
kxxJAOlLcEpN746LNnfbOSPxR4KIjUJehohmG78X7ilAiTN0+1fCQLyRr3gPRFA2XcZ+DfmzcRTE
Lr51ZIxAUKiiidvRRxGB56VGXNetLr04GSiutmxJRJAq+2APZXTXK+oqEn9v1Bg4vXswWsEc+13A
8z1rOVuyQUYgSqLxCstOqoqI/NE58yOpQ7xKyHDJYGw7fjDUo+LVwoKb8VKX3QbjHmQGV2hoTi9z
5B6xO9AZqC8RaAlklPkK75IM8crlcqFlpTE5/WToyigH1gjFOT+xYCS1dGtAbNllu4DQdMX0BpSI
PpWDTRu8ytXMQzOWOg4uQyFi3MTNDfkkUH0uaG2ZoKcBeozcSjk/6QxP7tBxVmaI/7fkHZSc4W55
Qpau8VfJZu2IVlxeQDTxMMHFBXJYjYtowQtPosk1ADfCF98OuPuOnjnQ6jTsJ2Bexmu6F1fCC4bl
/ktlEA+xpZluPFGuP69JEIj2gE+8+3x0AxFJL4AC2MPTw8B2BbQjLDpabCaZHPThcHUM6CTzhtm4
xLoV1EMChN5TOkqE39J0N2BwheYPd+Lh80oSXBwzdCbigm+/Q2To7LpjPj6MJzYsmgfk+kxGo9PE
nTqoHYYT/njjSjMqm8CHAY0PxIV0FLj4MK++Q/2n4eUyFvhE35OhEjjquPYApOKAkbX4zIt4w3gn
FNzwuOfIAP8SdfEdC0iwuA52rdctSKxL6xVh+um5CkWst+aF9CSNY15OX2rZgFzLj85RARMjB6eB
f4Z0v7AFgXL22YevwFqBvgiWRXuTz67SpkVDHiSQsNzOobogfFjQHKXHhHFgsJfOEqlaUuvhpgIh
wGzr0RX1iIkdJejEFd6U0quarqi54TvR6wOSNt/OBRcmmNIbU7vZ4MK9OuHueB/3UDak9D6M7JUN
2he+MNeqQmUHRZjZsGMyD0ZdvCOc/pwTTa7DkY7rdLX9dwMjJyktYMWECrhWq4utqvchLZwTKcgr
RJUquT2tGznNs/cL5SFDNIm3wfJGzb1UfJf32ZkMIRlgHYimENG5IrccjHa7R/sc3yM8ITJvQuG/
H5zwZuXE1C7AUPL3C8oKzEl8ZTUZM0fh3ifFbmyoN07VJRO/6W4kU8F7zQZDQyjC0Qaday6J+xDI
ALVIzUd3jO7+bAAylqtzmQDrEiSjdEPFUBGxhVYxwPONvwaKlP4toIx9neBHL8Hgdr/x29EFpdZF
XMInd5mh0numuJUhuLwsGilXrhlisuyGHd8mp+O6ptK60Eel++c7JCtc3mnI37YwB94zh+es0zHY
8y+XmHmnAomQWSK963sALaYaI4HHgaQLu2TbS1MzFlmrIuDK0PCy8++rO7ngZ2mskQqYDWcKCqNa
qS1pIPJLe8srbfeMz8FPzrEgAv7wcqoKMYVN9mECuoRQ2fo0qzYDpZ831a7c+XxCsmqUkwEPcIMc
OuvOtk6vQ2gJrOM26Obbjayj0GWhHKFOugZ9bLl5HxCuGVAEVuPCjBSLpBNIIC5U3gPjPxC8pCBO
NVukTSXaMZ2rtLgDZViHEs7QAbaIpBN8tXjkDsXWBjrN63me9vRxIn+fmZpYLm23BGOuHwydMxLf
uDp3VxX2tOBNzkGBlVnLID3a4m/mBnlN5nv4lQfcAIP9oCPCbMDN6KiKOeuxJXCEuVhN0cryeF+f
9p41PiWBGfBDZaRK1UCsZtoLYUjSRgxVI3yMMGaUabGkc1qA1RyFpVJ9kx5LH4kTmLfyK+8mGW6m
mG4k71s8xhTx80OIJuZ+mVWZbRPyLNDG/IpzqUr20cWXUAgmp7OPxmkdAKBbc94AOED0wJI72L1T
k6E1YnOTwJBtam/mBQKLhc3jZY6b/Hz2xmtywQk9urntrd+5EbJFBQlt3DcnxspArXJyW/AbrF+O
FFvwaxmdtrLFCSvCEyY/h0lhIhvhzT5MhgroDjCGn3XAsqDMhssTyb71wG3VhC2IeEAvjkg+Veoe
cMz8JJKKOqy+oV7X1RCgb2s9t4d5I2+aRV/GJW++8XJ+Ow6I6rsFuCINFiZt0gNId6aijLBmQ8iZ
lGt7dotGLk0GCgq1CmqA9HPivFnjhFky/QL03zLekt2LGcRckKLyY3jam/DsVE+MXpUAFjLqIC6Q
0Gm2r18omBgdQzTcQHdEYza8L8y2NqJdv5z1aE/bNWUioqtIrYW3BvNMq6uQJILqne5X2oK5lUTo
VbJppaZXadmvdo9DE6lTC2NhyWvjAWgzpEPzFspVKeLXKyQ1it4JIujY4Zp6MdEnKjCErFuA3ehu
67ZnK35Cfb/pMZ3k40PSrCqB3cdzges0oel4JcGi9cFilfp17LycaBVIz4V+oNQyxxolp9M6LZxh
RglEHSMjEQihpNK76Oy93KkCF2ZHVKAL5L0KqAdqxB+FAALkHn7zcWLDWGscaMwOgVJAQqaL/DlQ
Ap6861o1fY4eQR5uJ+abHpkNoalqaPHA7oO9mzSQgjBe7oD1wC59QrNm77MXvhh4dghUMnxbh/Ke
YojsTOzZsXxKYMGN3btbQ0OmhdfuEE0/2BfbKMePWYbkRvuxzEEThXnVisX+2VwIJi1rk20XJDF0
BGHxkeXWxiYdgPDSvX1IEwPqAknASsAzjC65DtW+SMfcqpeYMC2BudLddWbtA2pyoVil6eAWz+Gh
uXvfvBuQsIVHta9pIWnoZ5m/JeHbSYuTHjmXg7gmEs4plmkxkeojIj8/oTkWHWqSH8K22iDAUbyY
r4cmlNvmGXFwUo035gInxo7bCUMW+joI/tXBLISXF4jFBCZmxfRkKuAoMvp94O8NLNGQ3w01GnP7
6Zk0cHQMxOroWFfImCjVWnrdrm+4GwS1NyFu861m1SzE+JF7EKxh/4QiAVV71kb9BlSALt1UxGUR
TecuUOmhE8uEjKl4L8j8MCoASlgjXwjlQYnE0w0yWd0JvEphuGlNSOtbEhMGYHTAiFAU6Bcf7Gfq
tfcYM4E1lsngRgobCVbET9RU8FuVZOtAq5Q5HK9aB10HnrMI2NTA0Uh5xKPh2opHMcJxQ7ur9LdA
K0Q0KX3XCQdoB8kAQkRfruBbptsajFwZufau1UVWO9eEZS06UPTIYSZLw5oW1dCBx4TkI7Cw+h3S
D/uGJIJfWmTW5ZpKEZHaDIuXI3qRh4WGYbER5nQFvEXOb2P4ow98F9C5BNwhRtCYA4C6Yw/xhEuZ
E9JIx8S4ukqpern0feYF0qCAggxXmcMJOZd/qza25GtsqbGgiYifA2m8UpAh6JONIaBGDCIpE44I
AFWWUJSgv7MMDkxSBZxqj4qHRksOzRgIvcDQoMupCBVQ3EMha0N/boE5ozEd10wq+g1tZSs6MzME
ueQuL0B2rlE+YqDviMqSGNNCbvHSucNAVQ7j4f2EjgpocoSO6IkUHvyNetJmz2b9U28/QKRttjCR
m+tAQeKZ150dWeKWb7kDJsb8+k6VC3cCtKBbB9V9r1nk0tZg+4HUEZ+bXseZMSfUELpIWugQo98O
xBRB5CkvMUegEpwx4UYOAbmzIYlhmLbWvX2nqF8k2F64Jld8PlI00OvSulIaDFbYwtfwzH3GbwwD
F3A1NBGsLpmN1DF3R2GENH0MthFO6P7j2E7eUvp7OlhwCEFHf/mP//jf//f/LG7/uf5Ie+n+vk6T
/0guh166Sc75f/1DVf7xH8e//nV9+V//sEzb0jVHc2zD1FXH0DSd/76YDzbJWv70/6o8sqSyPhbJ
6A7nhU5ldcEgynNrtZJ1zJJ1jO/rmJa7nzmHazJSuwlJhYuGzOFj0wZdwpBiDxQU0baoZE353X97
NvmdvjxbbMQn+6g+klFMvoqYBNNJJpUU0TM0cXd8iJL1fniXhmW4jqoapuoq7tN6+62infYPKx2d
8fE7+SOpw8jcOIQlC6l/Pti3hazvD5Zez64dKyxkk3hWgBCggt/WG3OmfF7JUlrJUvb3pXZ5kVu6
LAWLoX6tkwjKcFEL6R7Tyy5ZTDbB0wf79lzO98UU87+fy2qThwO3Ehc+IDPQv+YyE72UPd0Pu/Lb
gu73Bc/7y+Z00ni6T5P2PBIZ7Ngf9Y5wZpBuBkf/9z6dqsge+rInDWN9u1xurKhTB9HRzL1FUhMR
pKLs2X58maZlObruuqajyyb6stIscc9Xp2ISOKMcZbcqXofYIIooCC1IAd0B2Clb88cT8GVN2U1f
1swyzYiTK2tKL168FlO/N+teWv2SjSI/54+N8mUdOflf1ok3u2Ttyjp59b7CcDscfRTkPfFg/m/E
R8P6stJT3DprTnHe53wvREC9Q3sgODruYHSYSx7pxzP9ZaGn4HEw9CS2LB7pTOakh4Dvacdp0wcd
v7K3V7YznsLH8XLdJ8fj55m2u9rda88itN/ryuvCjtBXJTEMSh5Ovscf38tSVNXVbd1Q7ad9od9U
VYsvejoyIhU7WhFNFRif6TP0pdAtjVo/7sMv6z3tD+d8Sbd5xnqYPEWgNmEK0PyWGU/Jg5Ut9LQ9
imt81bUzCwljSTA1VPCMbpgp/77QXxfx8yt0TNO1XMfRVFV/+minQi2ywjaSkTSkZQg8a9OSvWs0
4fCPBYxK98NT2m+0emB2As8+klCpmmeH19GFS4IMnDk5IDu6NtkYogREaoWhRwUIItKkLQM+EXfk
+Ab5eeLWC0bYgshDk6Cu1zPADgIKXgOsc4cFFAg1QIulmnoU3lmgrZQq9WAXXymVViEDBIBBZ+rS
DZng7qUg1a4IazIyBzQpanR/xeoXEQ923eAaXGgImCG2saEiqWql835B6b6oqnAMmGXFwaG6brxD
pRuRF9JmFtDHkWTRnipgcWobrwcgfEP3LcH0xk96pwfZxbmW1ETJVY1siO4IDjbcOZgIA4uTMzOS
HKnOI0PjFsUn+HGrN3vddrPhA+EgWgY9VaWKofXHr4C/SVaTv4A29TLtkb0D3Zw1QZEfBNmSLkVW
nGFfI5mg5DDSMtL7E7p+qQY6sAKUPjIFy75eQpu9Adm90oa6M8yQwefvm0T9IYaYHC7Fdg3bVBX3
aTeqmuVe09MpGdGRJJ1jtCT1GrUJfb2/udRTuDo69nptW3kymgLNrN3HmwZAWODNm8X97y71tPPz
436fru88FdA2n2uLS+XqoWEvg/ySp/rhOH97gU/ZznW9szabWZaM3G5b9QbSeZCbeVmyzA/h8Nsy
T3nOVX+sk53JMtL7SgJY3S47FY0sIb3S1y5ZruypnrIc4745atucF9hEF7pWRAOQt0cUX/7WMn+k
NteHrWeGzlPhUhF0Y7o1zJrhSfzddeQUfLn8Ve02Wx/W52T0dmpgjwZ5GqPel7/3jVRF+77KLD1W
TvsjTyPtY3romDdLuUJTigk8rY3fX558gqfo/mVHqMrThXVIjg+70DhOYM3qFaam59qLeCj8vspP
1d63ZYzvD+WYmT3b2yzzCJPeu2QYIMppP5dlGL/vOFV5ig6OsT7rps3Le0PgC0tA4GhEB+6oktdW
+kBPsSFxM91SDB5IHU5Rmo3cqoz3ZJJW8ubkSP75gUxTNQ3DcU376QzZ5zS/ujvO0Kn6CNncRv3m
5f1KdcYsf+/N4xt1noZ+w7Fst/8cK/5nYUde9ZfdftTyh5JZ7HboN8MjMht3WKZE9tOeZheogpLn
/PnL/XO5p8N1LTJzZyk851QM5UFwYbY2Rni4rB/w81X1z3WejpdxNqytmvPhMqTppnJXWSBaNSbl
JZmT+kONx57/50pPR0vbuTN1n1y4FAU3N3dINnJv9AHeDmYZKCCGIGa95C2WPd3TOUt0Kz7ttqx5
9+9kVZY/kK41KUNQ9r3kJ/2yL52nk5YlhuM4+lECh+Iz2GzjUBCKDiDISiGwxuOSRyvbIM8n7rar
HDK5jekKVrkkPxDdoQvoBiXrlL3Cp6vY3J8fdnxlgxxb94brdVE0hqzwqA7L3qDstN/e4NNlrB3s
+LzR+VbqkPHT9Bw8yPkqH8fVPRwPSx6qbC8+RZGNtlZna7lUEF1BWZcRIHiVCz5WG9/piqaBDOlK
1iz5YO5TAMnj3MgOJgFEBszijQih5F9oJMr3+OU1uk+B45boanK3eI0XnygVB7cYlHDs28T+2xyF
QfBAdsNuSC+25AFLdor7FEpUdb1RrTtHIAtoLIZva496r2iJIGrJSiWfz30KJcY+K/L0RBPTaEPz
pKI5DzdMXkWpzamJFJnMCUrWLNmezzn9/rGxHpXK5wG/BY96/pb6iwczGAAoQN1KFjNKPuJTNDlq
j53r5jxgXk07yCStQaRu/CJ8ZarCNLXs6JV9uadYsrGSrXrViSXgGd4ODeg3/ss47lfKHqvsHT7F
kkTfWHZ+5dhdA507Lcd0V5DJ88OwaPZLXmHZMz2Fk9llr+8vD44b9TL4IqpeusA4ugEIKP1cZWs9
hRP1uM3sa8z7s4HKpd6hIbiWStuhteeOSp7r9zBiPTcuEyNRrcxiHwoZL5QSTHwjQCOUHbLfMy2a
OOzRLwnPQzWcyk7lBV4RIXmgQp6uEqx2mD7BWHL9HMgSNXXlRJNFVCJ/f0zt91dqPaf91/XDOGRS
xGCkhzOi9rGrnvpxiNIHnoIv86SByAYSPMkbc2a0QMpi2e871XquAy4H17id5TqXccyGzBl71c+5
MJQ84CW/P+z/J3v+79SIRPn7qz4Wj52qKtyxDspbMv7Bttk/IaBZOhr58bU6mu7YumtZNCK+r5RW
1PPmdElJK+/Vaw+EpvfxCvQk8VYlj1S20NNRn53cdJbskmQ0UfxHvZtHHy+Mjhvbxu/raD8ehy8P
9HTMt3axza5XHohpc+iCvdNrENdqvQ4cDE7GqwEE/gR4SKmV3nfyVf64ab8s/cepVx9ZZh6S0Q2o
Q2Q29wHIw7zLgMRvPtqlrcefd8k/19OfE4hDmuqVCo+K/zx0v5P/8npEEPHfKoEdk4V0WzHYlN+3
iJ5lj0My25NANPh0Xtbc+HAa/r379MsycgK/hJetcUkqmsMygvV6xMH7nqMNDhxh3xA2QtnVIynB
nx/rn0/1nDJc0plxtrekDEjb2SDeUH73yZm3nTtErf7vu/LnBuCXh3s60NdZms9k+5MK7evdY7gN
FmKuhddsSaDSf96E/3yup0xht03zvHKJZbYKMh3iHgg9ur24uIX0TOm5AiI6YdhZ6XxSDs4ROSBI
1LG0ZIsFVgliwmV0hJ3p1krewo9B9MtbeAo28eUUV/Izv9tfvAIcQeBYoggK0rJ8oCc/7LcP/BRw
7OvuUdzv7CeRd8vq8auOXpu/DYH/Q85A8Hs0A7ZcGgTK9tVT/DFyiXTndTKy2jdIEcAYazMoz9QR
yD8j2V12K5e906egc77NFEtLecx7X2mciDsgOho6miljXNeqf+8DWk8RR7trVr5db+i9Qa3MvboM
uPGMCjPu/NKr6edI/j872XqKO+mVieXFZLEjXD0sbwR55gBtL83WfjoyzHUsoAGOZpnK0045nw37
ct3yya5M+CrerZmEsEQE/uPA3kWGpeSMqvIDn7emZhkOS1mO5ZpP30zX4+NxdksPo4nttcPRQLT7
IFW1UMLsl22QT6DIL4s9f7OHct9lriqLwfDxuyem96N6Hc0MyNGW1/Iw7VO8IUAcTn3JdvnxxVqg
WCzb0Ez9OWO8XK4H437cgBH3Kigcj3hOMAoFEA+0w6NJWZAtW06Oypcb5JYpTrbRDwfCC/jbyduh
+qgxgcIuEXghvKKSp/vp5GmMc0w+oaJxyr4vpx+d2V3dsJxsmzvwBEChYFhw/qalWrpnfjoNX1d7
uq+y8027Zvn+QPliMGyBXQ6JUaBXpXm+nKs/NsyX55LX/OU1JnZ8P5wvrCRdEITlWAsRJLRl/oUe
yE/R8utTPd9Wey1+VA68w1MVHZS6HYJoZGc+cK20md2VRucfT96XZ3u+ge7pbOamPFuzve0xE1U9
jy5BtWPR3xyugt93iPHT09HmUx1XsRzFMZ7uAjW5xHqxjvdsyKxVTBivXuG2PJimAnYEV9ZbD2xu
ZauH3EYDWkqwDfF6fQdZi/waSkP0g04A2/K6fkc6C9sL7MYQIWocqcR3L2f4cOHvv7Eqkef521uW
bmjAAXSbiPj922eVx828rTXUAKKkZaEHuUg7t/qnvFftyr6u5kE6whQRUQPEOEtD/k8n+Mvyn8n9
l62339yOWuqq+xFNuMajpQdYTZIiiLGTGL4YgrH//Yl5qD8f2VIcaiyHo2zRk/3+yIm9mx0eN3XH
RzIaePsCRN229i2VUXo4a7goq8CzNxnLzGjzGHhKB7drtH894i1zC/ZLC8I44vxOYEGd6tzH5ntu
dm5G7QFvZdvcwcZAuRh4L+Qhi0E/IXC8765NT3/PMfaFhl7bhnrt0gECV3MHsGpQM9mEdzQpScPg
9rm5v+1u2kbvBoDXqKpNMO51HXjq7PUw3ganBiB8EmUVCqCCCTQaPofU31UPSBi/qAhduL4KpoCL
rH1EbroJjRgXAzQupgfYJdGN5sf4gWJdBpPwgEzFjOPgAlnLkZpmwu85nSMy5Tr6/hpQ31SDeSs6
XGc8PgRtBuQULKb5qgy2ETw2DMYh8iJ8cSK1wzueTgSmMOoHdo4AFOzhHpMZMDq7AINJ2FPYpYxA
hdLXnYrS8ClcpYhhs9BCxzIEqkneWN7hUz2q/KyaMPGUBSISNfe1MkLUAQavvUSR4APQM0SRXWj3
dFDK4DM/fWGgBUFeBpirMJuBXgvftbMfi6QgWvkLuMBNNJFQmTDrMGsjbK6KF9DpNgANdIw+qZ7M
cYb8DwYswhAIngiFHOn96aOP40X9yq+MOSpOsEizKN1slSLPcumuRKbPEqULLK+glHEVoWDpRDr4
5jjKItDqtXt/84I+2oA+Fw+zAyOPTRMDWautQnJYk3WIGhoK3iCNYZUE+0bcBHDUUQFh9IHWYy12
Aw0tDHhkKQQxjoLCEd4I+sJ1nMcEnGxOAXCgmnvl6ivWQmKBoN0UOpgdfIKkc2GqZCFUtrAQ4QZ3
iRNoAWB+WNRxuIGTcXi3YW9sIInBCim9Z3447N8O3tM9o2XpRTXuD6hWbQzYtoBPi8EAbaxu3ElW
wmNb/n7UTfXHFV1LNy1Dt1X3uU3sru/72bYodqNLldO6GSCaY1WhqCHzXj9U02iGdmI7615H93be
3iKcDJSmkSPbhKYUKkJIZ82T5QYQi2fDdz/52162jhItsI2qnk/Vi58h+VK3jn6+KlYpRG9cydo3
fbBBKgD4zyFSh5riY4YFV3dOF62PDIVafywLuKfQ1fVhjnkQ3Evk9wGMA4VHRU50y9goYPGJGQsw
NnC9kJof3aPZ22FiD8EuM/cG8UJZk9cPg8vgcKvmbwUEg0twHK53nrv1VTR9PpxeHp3aOBE1DGTj
cHmvElK8wwiN7iCFDZyhhnRHF6u3bourhI5zUw4zyfZjhDeXRi8J4yGlzIsFTB1VOIQoIczAC28c
cO/2EZWIOSGMTC6A1jYRSUMNeabwCt3s5mMEqPpruxUPWXt8ocjsVTqbyEJcMLog0TERBYcZ0vPX
6qaOUZG/jxGVzGqF4Hx2DW1Mi5EKSh2DSEf/bt1CIgohPJH1E+6j227Ao3sXveQYOzUmGsiNDK4T
7k3UIVSkQ2CnApgfV8TB/bay+1jK0EqfnhkSHL1rE9Czf4bFDccVPZgw/XSeaW+gpCHk+4Krrzde
U7vdsbYVRSc4xKv9XI9shPS2SN8p9Qz1IYx5Eb8EEn4BRT1F1sJHwxHaPFOIUxC/KHiLP6pQWgp0
ZZTWpSdSsvFkV9+NrqKyCmcrx6mhcQFyj5sfWTKMxshGdxWxkALD6AoSKUJuXUGU9o4fLi5Cn2Su
va+1+5dusUR5zj9EFjJgGIBcpjaTORg69dbNW+zQ+IAG4BIxa+OeiTpE+FogdD608JtEZESUdO94
Bjf2yCVw/xDrxEfh6L9uoJuLoRuytf6+z3SjVcGQEtcOxBhUQKsulHmp4UP4nQ1Ipw4GOvv+hgOM
f+QGo3GkimSUuzwLrW1u81oE+CS8kmtgTxPEgpCkgFWAgFo0mxfI5mKtuIOogBhbUNSx1NxxuZEB
kBTiMAqrp7FDNkzE7oRNfU2JbXwaxAMhCIvXBiQCfnzcQMIX/mylC1tx1p+1H11F8c1RpbV5UZF5
Xzk1yOmcKxu1HFsUbWPodZD7qsf6aWA07o3KMGtxoKqz8RGCb996g8af9tzVbGr6p+ENKvW/AFz8
IUO1lC8x6ikqGuks3V+1GzEKZ8cjCjW8ng6dkhDZzCgPYS2cqygCqKWp8WdT+VvuZ5uKawsWzdY0
V3/OVivbLFbzzawYoV2Ta6+MSVpCtVfhKfkx7FDs4vw3SDaVOHCnMzvQyArQLend6iA8tLFp1nf7
zn4WHiEmFswhKsGGsIDiL3g76bngV9s8VHdtu9qDPPIpVb6tFd1jg+x/UaCL3N1tgxfHQH6M/+6j
0nZA6AE+PLKTjniF2pHbWSMLR/6J6uPVm+fb0KzAn+o74ZWbqkeKjPpw6puYgDRnc4QiItcIDMW3
uf1qx9RfXndNWCNg/5Dofxf9v7IM+s+c/+ktPmXQ++vm4WqHSjE6Ia2PgESjwO61palvl34MjRNp
j11wNrrGMUxOVaLzqfBRT6u4PqjFj0aBhcFpBCTS9WfsMAjHuW/GtRNHRw+Tona9NfZkJzdyrw7m
9ecP1/S3oNS3JWmxavxR3VIlKQqFi2nopqo7T7XL/nHK7/eHU4yUt8d2fEHTy0RvbouJR/sRqge/
8pJHGdonyUCxxMGaT40mDfpYiDoBoccU7eZrDNn4TS2/YtRdp3Gzov25n3XVmoUUZreIIgslGW4M
HKMR1XtsQ64WBSEchfxRr+lIqNm+NbT71gKqHeI+wQHCPClQpCwhFw6NK0Yn+7ZqBOpJWJl6tVOl
dHSrTmvWzchO7/CocSlNo3vr/xF2Zjuuakm3fiIkwLS39Dbu27RvrLQzk87YYBoDT38+9t1f+6hK
tbSVqrXShslkRsSIEWPE1eiT8cxJattFVzMqjuaDjibNqrw6tDveBxydlkxJvb7/CiQJNY9Jz8jr
b+SFrzNiDuhj+tICDU5P+DAI7ReH4sKEqOEJRwKTETYI9cTWDBlnZIY2X+nvhBKdKSTOjAkaFc5/
z2Um6r9ymfH5SLIqSopomIwJ/d+y5ZMIddpK6odKTfxLwgedv9xP3H4J6Tj3hV0vb3QqTQRbTFuQ
nDbyczA0N2YImH4EHJETmivTvvqNKmt4g7BhEsq4nj/h5/mTvycbpdSR1qaworoxJF+o3XLbL57O
B4R+cFTJNhB1bjztrCdeF0RYjZwqxdGE+69BmtCkviJYMYJ/0awrfJEXlZm8m4n6rlVDGhGciNEi
yXruXr2vCdsGACpx3qgzPk4mOjYZwkFISGIyGDm8DibLiImJF2MDejI+JFoE0sh+MwPodERhw5rX
aFGDbz1kOxWPSCHWlC+pSz/09Hnaa96ymDMkVOP5I91Gwcq76biFdkH5i16iYbgtW08s5kbmTvK9
8dnq+gzi+GB7xpEMJJrVyBojszBVzqKy5KMS5D8VZNttti69a+eTWAgfzhuZ2kCEY82huEZWyL0i
tELuhrnvd+2OsoEPBvQkQsc5mv6+bzm6t4iBrbG/rn+lUfy1uTGD/aMoo+14aERk7DiFo9FKhkXi
sahlT+RlYnUxk2k/0wfaq4R8XoH1k4sBNUk9bIjVD0KcVhoH/ak64Vc/IS6PMv9uz0DypeKWT5l6
gD/ArK+Hi28cpK3DTPObI3cRaeQaxRJVxlEoOcvszeOgImVOxniqBFvnezYcveL2/cXkdFRbL8lN
20D/Uad6g+i4jJg45yx1Jho4L0rhJ3OoUMOzwIjZNpAWHjZk9sfCoIJiQo9e/LKUrGrd8TQXuwNZ
nbk2mp8Pcsl+NKr2TRA/StCyc+U5Ku5Mly92+mseY1So+UM5l/XZxHT7G6YZo4p/WB/MX6KIjPbV
Xz5yQz0+8s0g75NqfHr92iGxF2xyxEcq8h4B2g/ys1PcIFCnEtAIRnzBMddmUP2FXTQztlr1P05Y
Wf4XzsYbrEkT3WQSSFSkyX8AD6YhwjS+vj97kp3Jro7QZhokR3mtpQeCKUg5Rd4nC3g9m7e9QtOv
Vlev3Kqnr6VIsHv+tuq2iF3mh47JLNdsc/kM0yfNBnOpMLzuJO6zv5OiZ278lYu2gGr108lfvjzx
8o2Myk1Yl251uOpzba2Zx+t0Us78J4uEaJU+Fg1XZM/qeb3PgiFEkPNtKS9vID/C3RQdY9H5oKLh
FscYsbKSqO/3WyZ0Z0oZCIvv9kIsFpgar7dP94ANKOLwZmcXm4pnt/6cYtVy0Y+F66fStXDMSx47
vOcaOpvPNeR9HKBkwWYo/Y34InofBO0BM/g1SmAdAkvy27a/XqcmbG5/9hezmBT1mYeIM8PEJnCE
lLnRH1Vwwfz9BamBeIbmRzAO2JIgCPPrlrCqme6r8SrUKHFmow3oRQ2Iajp6XTqp5IEDyIzfIzw2
KpJRywlun/gSZiL7+lQEiMJx+znq+MAdto46Zg9CmuEj5n/606h2fgLAQX6UjP5loyNQhpuj+vQY
Ye3R6PqKMcW0zHMfqKNXDVXF9UZZ99+DhPkvaGvcYYoBrAWwpRvyf+Qi7VXvIwYC2j1qlmyt5i+T
N5G4QLLG+Ea8oXp72Z+ASlK8aLIgxgRFzv1hZb72reGLilfwNFZvRMnGqpYZlgcHtK1SKyWRDZCV
oahwU9bKh+gdIUWboFN1foe/wuv0JqunumC+JA+L3sVj55meFEuRLJuhDmlulF8Jdnxk8/lWSfws
ctPBJTT3kfsubePq+xhxCygdKoEuBMZYPywbRMUHXLQno6NmHB6GcRr8o7olKCHijTae3+9umuHu
hR4m1/Q/Efh/obngoTqjuLo5siWASP9vxNWNtixqnMz26m4UK+M6aaMqaNct57v/SQj/FxDLlxlg
kqYqT8SJ9p+8jCzKhaiSoEsgV41ezOrpVDar5BjOmgwoBjzDtXFktv33LfNviOSf72U0UZI5k8z/
ZLXJbyV9XOn3QzSj2e88COzYP/hoUVOZ4jvra9v//o1kk/+/hTUnsihzmzJTz/+xsKn6uRaTBLbU
Gyfs6tjOZaYhJPR7sMu7q0guec1ftBR2E8nJvl9oxvzVoz6GnSGOgDDusEqO4kZRQ8KNCVq2m+ya
WXtWtsnfKJSHIdA0PuCmg8TurSTsucOK312+wTK/zS8ZvOJBVpEjBpT+FGsaVTM1fDqGYk3mKkMZ
kzDb5G45Iipy5la/TCJdEW+OV9HmuULbGhUOY238cIieu6szBX01IY/+Tk6vC3Vl+N5PrlaH5uyP
7gGQ5DM9jJYLFTkwzHBmLc3FYs4Zr/wN0IquTncimwj5aRP/jo4fYIWzsXtQwY3mTJ9V4zQ42drX
0UBjV96O9hBIs3+rgQmDwYQ6oa4YPnb5WNTOk6CjL3uM+SChmX42z3m2lLzYfnomng3okuwRqbEv
g+Pt994eQMtDK2FWLgF69vJaXr9YmhxQfHAYAnNQEBgZ2gi18L53zPz0hCwVZZ/0YP7oSHG8gDpT
TFWP140yy5cPx1ibS/JnewV7F92W6YtfIh55YDnTXwbNxumzvcioGOQLdxJU9CZvTD/EnuBmPhNp
W33emXzec/qPhWL/F6Ga95UHxerhZa7OE2X0aInJz0JZPKbCLtvW+88iXr0DhMdCjmuLYHms1x9/
mGK0izNJF9anbJH7MVtb5eEM827arnVMA8e/f/lon0zb03Wculyv80WynXjx+rGHL+ghqzIh/+pt
NE3TP3zAyVG+yfzAW9pb/pv95n60GP0IlbO5BCgLJ5cOVb/PXcZlXZujlzWP+N8oJnsXfrutwVXh
5Y3+NRJNKDt1VokZDJLcoDFA+CibYNFwoYNQQiH/VTNbKecCKuSdJZ3yQ3ESzxKGvDQpPrMcEA6k
Ugj6dvpIPFnyNMGq8U8x9nWzbFX/BYGfcpNhCBRV6NljL9/ZL74OLh1sFEzvy3EXr9nFuHIMzhPJ
59bjnB8s6Ta5iY2jI9Xrc2k5oTVz3/hVoZJ3yi6PVYf54lWwqs+i6ewYSXrMS2hkfTwRkSDG7FFn
QnANecrBUvWtKTsMB9I1iQZLTywRPZDE+mhWTGMBeUdkIappZwSatHhpXpPP0jN1J+LgqadA1ZTt
5mCe1LlchNLgJY9pgVgbdSFxqQtlxLNAVisrmswoacojuWZjAMFzqix1r52qXhQABpUc3fKG7pZ+
v1IRmf4rdxSUOL6j0uZ4QYNDYtMR/tFVHv8xNpzIuo6KHa+cHf82F69qe01nb8W9oh+luEPkkvKK
myY5PQSvNWcJnz3vNxWjrW+rymYSvsyR0yJRVc3efDaZSG+3qHih7nSZ7JO/GqEXmd3PZMcGnW3E
hIv5B2f7d8DVIGjCMLD8187rqR4mCDMUrjAJ+OHK1P+mPOSXJwABydL+tdVmnYNNFsJfrVfQdpDh
KqJ7z9bMeRFjvgVZOSRwxjnOGlMdmdyMeWaUVHuPdMXu0bvqnQYxk7vq6i5jnpOtMb2uy0XlZ5sn
6I7qkR4yVJqI2FJhZkLtYT12iWa3N+DgzCcv7M1tCxRQWfEJD8PNXfmREEe72u9bF0aXx25ya3xp
3s415Evec2E1+ZL/8HbdNpvX7Llj37NTr1PcTVzzIE/fgbrlAwenAwczrO5kTN+huP6se8kS0cCl
PAjrAK0UlPCTQ02y+ggxvicflncayk/6onLQBN4n9JRQJqw8xJJWKk6ra2xYyF6N1Sio8t6ODi1X
Lz1NrnaShcLn+ELcXbONc6lY1Je8N1zFP+qv91OFZBLPr7YjJOgLu6VaQEBny+i033iP8LNOMX9M
63/sA1QMMDXamONXG6sClUk0WY7v2XujnRAYokNWHMked+hIxidlYlWdz1vYPQN+n7Ph/fYrmOwf
G+g+KIIPOpEvsIzR8SU7PwI8E2gU+7qLEerBxGwUnb6f9PQMc+wKEkxyRgUKUOQrQqPAdZytZigi
cbLV1sNtONERICd7u1w3devoZz4upkJ52QaKEBDgPgfefZljfEPdxgNeRDOam5x69a1mSZam+w5B
Rw6jEV9m82Juufr09rjFXuq9cdgNk1m6EraAd5foQtn+3FGLehpKNgFIhftaYH4dXOfJwpjmPrXr
TgpiL2KxhAsFQjbXEcebxzFON2Tif6jhDMWyPUp/j/KuCZ5K/wtbCGQw8L1P/DZASgREl2YpMeXp
oVKprbQvFFexGUD8rwkTJGOFmToTNkIexifrk1omilkYpVHD4mniAvv3X8YKga4dP5rsHpLSsWmA
L8SiurczH/cGhzxACkbbbg5mWIMoVzK4bNV/yF8xvZTsTV/dJPP4BPQJjXEJToEcquigRopYXP+F
TSZpLMSUlwc8NNO+lLtEYP4DAaxMS/i+BnWY4RYQ8uAJE3VYgv/qCzUcFw1RhdHsKp9rGGIN/tVr
w+ZAYLVVzrok2BMdfUOeXxvsPl9MRVPP5sg6HUanBZwqWFTTeqL59DUs2U4IEIGxMUWpTAl/jqqP
puFrOXX1JTuwCJ5h209LvE229Eqoed7hdY/8Rygw/Z24ajAeq+r84aQ7c9lFVjRvSqdkG3N/vAC4
y1GEAsCuJ0uAOe/qUQZMELDv7+aluZsH/cADrs79+XP2+3Pz9DrWB7X0FrSTbvXYYc19nUNIeNFm
s8Sf6lzPWImNNvZikrn5LXEXlWprP3wZUKS+fJwG5OiJZORq5xdvL2400LbpheG+dXnN8s4axcJ/
GSU/NQvzJr5IidpVjvwWE/Mah2SzQeYEIhgF8QRrkcmHq/IEbStiCn0sEMfbvc/G98Sp9/mWEOXJ
dmTaNRsHWzX0dMEr8HlBHfjBkWx6n2X6pRzMUJr3naNHfra9Irm7j1HkpjEhbxjNGTuE+m5gkB+1
tA86oqHCLSzlCHx7MpXWGX2gM9p4OPjg6nWLD6CKCDRMJyu+j88A1OtnygbQZ/88p7Q1BzfOdA/j
6YEmRhI0l56ctD4R6LugJl9REW1jqP5SlC4JhgmcCxot4LhIG9QhAblOJWAd9PyRYfud3PRbSjYF
zoXHdWUBAGvfV04Lw0bmPiNLQFD1p/jh/4pJh/bKMT2bZHtsfuDE91xF9j7A4gQyCXZ4R3JDNEhN
txnTBjta9NSN5QIGFVu5dtWNACLCZr/zlIm4d5ACGRmBp/smT8CMsijtaB0HcQSq0B3b0v4MnkGP
HWzwW/niMB9fQkxfLhhGA/lqPK6ZgSAWO1meFrRUVvExn9ejqAGony/CA1ryl8E/qdkHDkZcr2M0
sRfZgor2FB3ktUH3s7a6wtXa6aRwE4S3oiBTnZKXe5XPPgfxEH+Ji2EfhelP/CPc0YLLtigy2q+F
AREd6BNKwIyX9zI5yQfj2zSsGuqk4UjzPKinvVsuzbBdtytxkYTKkdb0WUX4FzfR33ZN/VA93Vc2
1XB9GOyM+5fIe9wPXuxDcC3skpbIXf0iuSn2xU++xTGu+W6ePkkOUnhoXLk1hUFyzGjAIOlHdKeY
xznhDg0p2TZIOPJQ++8WjQltps3i/YB8gOiWzIkHChQM9nF1nPCe8/tuMmvDeEUxU11SYfVItlXa
ER1d80tXsPBxpGI1QWOZhJyzK16Xn0OUO2qG0ZI0O/ab9/3Trdjtz34tizMhNPJAEffve6Z4OWLQ
5/fb4S15y7b420NGwfiDrPMyCd7n96q6ZKpVryrTjmP/1Wx7RHvJmwhhvBS4fcySTTKjpbCp6NET
PdnBh/cpOYjgwL3zgSDzbeyNeXUX0TGPEG90hcirymm3IYDobgG+ZjrCNw1qnv91j4DxRS9cMN4H
I5ytq5GaeuaS2mRhoOmo7MXdE/3N6TNUSS2k7fMmP21lXQcGgDv9cPuRBuV9WKaoYtovroH7C4iC
m2xTLYawxMZunCShu4n/0bil+6nh7RBww4ozOut4YxEA+zvmN5yrk2Wrj+34nGbqw+XMRMF3kcx1
CkfFSQ7mNl49ViJUFU7Txdh6N5dF+Kb5v31DKsoPpT9AHorcLSmBbtPYTnCrm5uXMZWokKgGow/E
29N/L9JZP8W28ygjtvQHiQf7zy9C6DdKu5pXroVZsayPemwPuMCjKY5MIJKPCBlent/mpv2TVEvu
vKr2JUaH77xUHS6FsSXQzkF/A5yzdD73f+5qQJQb2AYUhUSCmSIT9xiNrucqcbNfDm9tjWETrSVA
zkVNHETDnmWdU+VLqI867Hp9VU9s05yhBrdDSeULtvtUwOfxdQN5cuCVUCLQxnzMPwX91A4La9As
RHKPWB+IpNZ4Fi2yb6rVLcXI57s5Vsfy2O7NzJY7uy3GasoE85S8Jl0SNfrfsSaiQfRw+ppOhVN9
6Rept4uYpNwuERk+dkznIQxJIkZTeq3sqnm9fG5xkEt9ohrBrEJKYIe+GsddYlWjyC5QZ3Fpdu0m
DfMdljcIBG6kY/E9oOGK9h9iomMMBNNiHSkjSh6e9UKq9PRe9lVwXVVQyszb+6f9wR7ojDtt5ET/
OGVxQQPEMr6J4/mJ/63zRmuVnyknpuoSdJiqYSA1oZcC94W+Hf64KBqTDUP23D3ulGc5/SG4GX8q
eUd85DdJwGLT5ig2dQdLQ5pKCqnvT3rul9nm4ekY+lKsPInX+Kz8vcd1tqjb+e8bLikemqNJA2wC
wdKwMNAoi3o5gKHEE5EZ2hE8HaHZ1m4Iab/EyhpAgd4WZEcYJHATsukgjZ0FTi6jcZI4oCqQj0g7
jibVlY1BqnF1CpoSH6fvRwoO/KUSV/eHg9ir9DN8Daj2EfM2CQI7mwI/JP501mtH/9kz506G/SEX
M2+nZeFVh89M/8n0DaLfnnQ3Lh27GQPY/ZWYrVR2jTZikKxA8DvYCrTqVSuhnjpXF5Ls2TCxOvRi
S4fy7f013Fs9UJneR7uV64lxLbQV0Z1cgyt4CNVw55n6NMuCjkXkn02lr9fHScDdAbxFF/8VOZ9i
jFc7tHkiuH00zHSraBwzxZdtLiJ+CaSM1Nz6OY/vpuTqSIXf2ml2attpm7pAzizR2P7GJ/ht05/p
6Mkxiw5Ctk4RZ0YXHDMmnAVo52ErxHFFe0vwKz6eiggtZslOGoc6jByCZ7WtkLVOHROB+9snALPi
nAa+SGAmYZPaLDhhOtGNnnPVDAfdU+WpbG5TJEE4Imvs6YIn/qb1WtC9rncqsBxjkcHDezjF81gX
PpZHaWxfK3+Szl6ZlydLs7M0XM/ewMcBKWaPYjEW0O8g7S6ZuRBpI+RhilExzu+oI+RBS1bPKjRe
g/kBiB4nDf4uHO1/UuELNILo1Q5W3wZ14RaQ0OD+YIZA1GNhP2MhHH8cPQ9ixa8gQ/QO7UnamSUO
aDRHWpsbEiYwU+rY+/Bvs0UrBzU7+elRQKuvk44n1jt86GyYkxivxcl6Uq2BvZ/FbqLTzJ9XiLgj
5B/ySznhOZ9Wr4MuB0aypPb7fKxHOeO0STqwdQNyDTtJtyvBu5bTDLgbaODt1mPp6ZGGZ7+cZq9Z
J1pqMhUwj2F2kDBHInXnBJj047/nUO4zj1vmFkBvqm3023wJY/I3LDKUnuEYZbPKXDWUtV1xf76W
tRoKD9+gkmwvGR6WODWkbkK2X4bKZPvKz4a+utb7genLZ/B+h7IYmmQQ8FyXj6aySnnHCsTNQcrD
qg11ohvmmn/vGJBnK0HD6YMKKZ9iB0UEx8AqPRioGnOJmqNCYqNbJFAszNPG+6Qu56dMaZt5/LPK
uFFjEZ7UYRo9PI0g+TjUnDz6l6YHL3XbUAFFfkvbKjtJ6akhA1C2Vb986VPNnD1hXNa+kV76YS0P
a0Hav8yViEq9shVy/1puXkC/8qZv/KfufN5BhZ55NSsNP4VfCUH15eUcUVmQyrPWsLv+IoBEl3vc
D3GS6f6e5lIjOKAvyVGOA9IYMOqrmwEoCcmUz2OlH1h38viQY099kLY34sa6K35s4rwK0fMzRS5V
RCkMBGL32achHron/ZhFSzML+oeXcPrA3+PoZWILt0sxUCrngX0NxmxyYye0RVAvAGyBfYAot+p+
xLXRexWwC/klbsbiNF2qQ/B4zJ4qO8oRGeVBzJbZsN0V6znT0ymJ3pQhvpA7MChkHLtrLyMAQ/x9
LwQqxMgvKWVpRTw8s7e1GKNJLyNS4BHwcdTeLQb7MUBNtIg5D82bIKsAZyyeyZqfmzOpc5619zDt
AQsAnF+f4+VfHwAGro60veq+SChVT81mb+Z6kQQu7NyYllWgyjOcJgdj1KytJKukPYL9renG0F1L
VjS4Xh14Hx8vNd2SbtBPAqOEwz+xI+gRgxej7au5g2lPSHE0T23mWs1HTDNhVU7giXiR7CAK/Ky8
QpwaTHNAIZNmH8nhmecfmw5g+3DU0hMeLvkNzEojdaTBmtALxZCLgqO32ix48YEgCVhuIf9GVm5L
C8CvggPUf7DsvUudjyt2jxK04nLOFH/aaoCrRxYHddu0tASVbjS/PQ7dK83d1BZE4D53ggQGXmwv
Z5J4imJJGVCml3UcDdbIsKSeYuYVRg349hLOC7Ge7cFWqaYI/fxhuItFbZsBVk0l/L8Ise+FCTGR
/BwhpT/MF9u/vgtJPKKW7umYFZRN8DKmzQtKI2en8D2iKQxJ3sv9cAEFa1orhyP9I/3WYMmjeyva
zyQXG1zZoBMjwpO5xa96oEcnxHbVe/3ElkpbgZoMFQVLF6QoCnvYDH/4lsDsEv4wFNYVj7dNvnd/
yc8DlzcAnvibEjANUHT7umZ2eS62A4Y9YgKBVcOTJPqrIXr+SDX1syOKloBfFUyDhyMviYrqWZ0K
c1ou7gRZZ2Mn4IUizLtzeyYtkP/0IFuAhC0b+OIIVgMZI5iPRv/jQPkdz5W/5lu/5+HnNNbc+FaE
uPUcX158eP0xW/lcN4fHOf1Z5Et9nkIQevzmYbRN9wbtdOcJxk1WA+SBPxDlkGb/QVAH+E22F/0L
mwMDJT6aa2BD5Hi1RVODP897vAd5LnjNH6ORDUnB7nMhwCpHKYEQABZAolMACwbaPV9HksVJUZ5Q
Kj6mONoV/qZapxZkEfGEcopsKYYdz0lLryGceMK/19wm9+tCwOOaOsutvjsQYGEWQZHC+VL16Lo0
owsJeFENdMge5mUm7aXqYRCFjg81fQGvBRjgL//GVuFeQgFdQxoPy6MJfkUnim99ukUxzpAEcPYZ
M01IvGxGL1tsfsN08whmOj6EOOhOY4x5jRg5wuc0gZZ+L+7t3YDFjgsf5qcoKGAVQwUaT829fo5h
AtIHYZYAwUHekwMLOqyoaLtorI77j5OS4qEH0IX8LIJz/fWkwB8n6t3o7cmIHgpk0Q6W8AD9BRCs
aqUwfusxKTOg0cOPAugCfFbtWieB2KdRIIxa2Oo3la4qWJkOumR/KqvbUXInwkkjaxmTL++FCx/n
ceWm0Kxz16R/9iKAzriN9A7kqQ9z0aSz49GB0LvTUz5qm064FLVf0Uqgwflci/Gpr0ArikvbfVXi
dxcfH8l6Et8j3JsQBmeqxNjoyEVm/hX/XOYKukDobOMm4qkx3DX0vMqFfp3FJV2xPkjO6e9nU38J
MPmaY3kBzykb53GnUJ+EkxuILmYCPSZAmi12PGcvxv2joup39Wr2kmZVMo21gMpcSTdFGzw0u1FG
+keTuALGqt2YPKOK/dnVyIl7/GcAMs9s7gCuh4gsuWY/yGJ+st1jDnd+oATFrYUpFqqHyDVGHz7P
pJ2tu6z1E3961VKYlIC7A2sHLB0Hsn/S+FjweMWB2PTIiQEZSlgaDoRsc0LCaBs4YFEg8sCohWEK
wAONghdTZcyasG+X9TY5v3/T0RxFnysLZMTt7ihMSzCCH1wnHOYi/OxUsNMM+0Ef6upqud98s6lg
4R40dJzxdxmwf7Ab8CN5w/JcMT5mvAVXYsxzDS8anBrzb+ro1FfZLJzGhpXccxPLhT+4FQSivQa8
B/DnFgf9xyysfMX5xQEIPZa9h8MCEpi36yrf6ZIn8hhbi8kMyFE0bzFEJB+wVWZyfsvbk0Fm8Mn1
+wsXD19fv1xjgyvAgvVxlE35ndEhb1wKFW5Fyf0qI3B6ubiguKpJVf06dWvmkvOpIIaP1O3goEK8
ZwqFzIqzwhvwq6NthpEPJvW36wXXhbAPJ/gIwOsEx+EfvQIhDcn9RVj7SHZX9pCtO7TqVWKgo0xs
42s45JRjqo3NI+uXz9Pby9FuEDLjMNrDHZ4+/RF0UNdwYhrRwvNh+O3OFM5UKe+nzcI+AHhxgdaD
Foo7dldEpWN1otQrp6/9m0EIDlL0PiikvP5bxvsUHxaYmmdo+FcGEzCUSKy6cgFIP/DBUWn/4hDG
tyzDAhSAxqYlkn2pZ8RUQ9p/046OqBVr4zRSM1rnfPUdeqim8xdvul+eoPnyyt6i00yvlIIIKBmD
eAyPcreF406ez0NmXoF2FKwAWvngFgzwqKOJZtYy5M4cz+J577flrp8Sj8LuTneScjMbe2Ir5Rs2
tUIm8AMnsxuhKwYo4BXRIIUGLVsqc1FgXxzFOCTsmE5pT9LN8KmlBckmKFTkcTDAajDy4IXNH0RI
6sjEYT7LOHFsGVuF7jViFG8vh1dPlkJtjVviwlxWvGxEvO82UL+o1D8Q/g+vWToddsYl3ucMNayZ
duEwpsagvcq+wpSVTm+3NzbqqmeiaM56Zyeg6/cX5+1j3dIiuP4Ael3X+UVfMmO2iVdZKEJIdJhC
0azxT2JL+wzXMvKtO29Dc5qcpV1yuh60IxgJdQ/tZjijI8Eo7ILsmxefF5TTg8klDGi4pAr0CXPA
3iLKFvRqwaPmV6atdKd36S9Oyxm4QQz0dnnDDTlNPIgUcBSoyxNaWrXFwYQgb3TjP+Zctk2vXFAC
k+Y8V+Wx+VNxlYW2yUzcofoF7/wcqkOLR47ijA0ELO0SmvXuS3A7mCLJpilHUqp8bsN0TQzEZMS4
yFuRI4a8Hnoa8QyQ1c3DPBQZ5EuWhIx6qtYWODIgxlukICfvkHk9SaFt8hCeefwV/coYU8Pgwpre
sMtoMa4DY4mQGTHFYWyBcQnVIuTIw5SvTTqnEVyghlJcfD6OcnV57pjy4PZwNTzt5dS4llPS6pAO
h3t0fDPiy+JDVqPOx4kEMOtht6qtskjgOhxQoI8YdABmMhcwkLZZ2stGh5f+ymRwgPuN0pYrr6m8
lvcwJ8eeTmjLVbOJsao9tXSk2uZ2WsnLsXAyvEKFIuCZwHeIqrJpgeHzUNBcTSSghM/UF7v54zV/
aTy8Y/sE2cOIQHE6xZEld2iZ3jNeM6l1i/YsQegDGP1Y1xv0TrVYkCqwOwck/XAKIRFsvBjsdi9/
nBq6GNuTYyeeajMQdBmqaANpHYtRV5Rmz8ZnH4nfbUYYtOin16TWv8JoWDLciUbZn8kcAxkUSTV9
8legp+6brx/wtgMIgjtrMviAAezLTsF0JxaeiATH9wZW+JujjXbpWVvit0OHhL44pSsQVunUd3mR
AT+0QUk7V7RiegSMrEhfpK6TzBvdiHSvj72s9M00NAq3AQMmelEVAzzh9gSy1Gx6bVPiR2gcP/Xa
UBafcveplzF2sfo8AS5+medk2ELRVfCA1BmJcoraiRRvADGlfEr212eQye4VdVPZS/DLY/CHiUvg
L6zcnRxLGk5u0cVDxbi0UMPp8aHyCyEIO+ZmoagzCPX6Fdx3DXJieA8heLZBQPhocBJN/QneK53f
vryWkIw+58tLkrPOtktdVXdfjAuRjxhzeLd85YDIKo0voBncilQ/l10F9b0ly/bQxgwy/c1PTNIR
73PuBEctDmUYq8wA6K5Kfq1YT5WRD0yhmIuoXkHDCQ7kA6WAUSV1rab3a7OOe19STq0QkCQQSAWn
omIgUz1HqyTG18QxtjiTQ3E68QiYRICmtOEvPqDUHyo9Pytm4GgsE3erpTaRMyoctQ1I8D+3lO+C
QAOj2H1hqwqN5upMlJMiH5Jq92H0q7KJIJN0HBnomaB62TWhq7Kvy2vsaYxY81I1KzLEcbRhKTA0
pzF/4xg5CzYarxe/zTiEMCZWXA1Xzp1BzNZOSijCXm1Kv4uYGFmawlZ8n+psmRZeUcwfbOK0+H4W
3z2oYH5rKQeG5GeSLTXoTizhL1goCzdau4MvYkLAkfRLlOxoqEO0yGzC2muVXopfkYBTWs1zjHV0
bpbD93urH4nsPSN6v8A2q3rDqBpmmjgLHvUNbbjHcdSITIP3jLUC42Zdvck3oy5/vUm/k9fT0jhn
ZtfgMUwNc1EWCwUmcxsa6/XzezLrvrvlaD/IeO9i1OuBnuOIIHIWGRSWFwwF61iENW68Tvf6Cptc
Rz1HptfRXp+40TqZ0m5jOrBiQo7Qj8XmsHgvlGU1kzfAOutungSUr0vFZxYtfPrUfaHmS4j5YYFC
upGvDYzqPuGHIbg+fB/MKRLtx9ouTwKOOLC4bNGiAzXHYtyiBnbGsUbcjzpXPz/GS+CrR9H22G+s
ADaPhyKhm+1epQ+2q+6zGyivEEo/yS05dWsNWvGpghg/EmKtKreG3fuLlI5yVWQJJlOodAvypMla
2Ua3N7x40j7U57GIY66QLumCEyonI/WwYuLCbBkH1HzazJvxL5miO6SWZv2ua3wAs/UVg/FxV/mv
1exqNQ45T1D6lf9aRBt4BmjWbV6rYiGczXV1EpcGs3pNWJJFi37Fijwu7Jn2IDv59LrCO8xl0OSA
JS1NLZEpwWYa/dTfowc0eZCDyR3s4w3utBJukR3t+/Pmc4vdc+XMO6ydOckFDN4KB3niiwblsLsz
KM1t4ns1G2UygfrhLUVL3fq6pM4KiiD8PwB1DJ18/YegTh4intJLeol2PKP/IWgy+TdlH0kEBAqQ
CxBFjRm5/0sBjvVBypOyzvcTvLImPy+SRYjAJB89fNNoprSLitD/9tthbhhzI4ERNxUeh+J5kTDH
pDcln2XtZ5Ivk4ddRxvx/5F2ZktqK1safpe+VwSapVtGSYAYC6i6UVCTZjQhIfT0/an6om3sMNF9
9j67jk2VnRozc/3rH/LXtj1Xwhm5WMoCJrY0Rowntiiy/CcNvD9qk3SCXickGQ9SIcNTuzyQdLT5
NtCtZU68abi8vguuv0m/6F6/KTAeKNE0Iv8G0OUkGBAAS6yEUjymJqzhYSM/2IE8TppFQYusOxmb
+zdtY6ftOWkWrVacXda6K7qD1dW5OiBnixyOlreHjqS9SuscFbONM/MShU4xFLsxDVqItgtyujx8
B0AkF9cFn3JDO7Rg0MuxQIBuorF2UHyR+pXRZBveX+5LuAyu7w/Z8gJs9ARNk1COCk/A9hjHk5aW
KubjBjSidIm9AlxZdTgYTUHGRoikZobNAj2GwQjLSJz7cFxkFxifnHX/S9hW2LYVG4RDl1W2xEoB
OhMo/5e38D5b+l+9uIL8grnElvQ9pJMfO/WmdgsXcd4nONIHJRt9LmpDp7FFotzvcJC2UJConndY
fCwyDARml4NBIwz4GEUkKCjnzP7rE71YhBBwJgOUlOPJIJgogHh02QB5AcI6fWx8CBscGAqyCoIx
mMyN0HuWQbi9KCtuS9aVunZZfS442N6IeICVQRxEOybXFa4wNgf5UIrQ7vS4UTSR5iRij8vJ5OVm
EbUMAXWMjIK5fsx6UsNOLukOUtfA/H29RBOmoZBiHpBtZe5Ct56QlFrMw2pUWeJasBqCl8l5FdfZ
e/dazP0YLHJ88UfGsWt7LEAirxolD2o8oYe48mZy39ZO+g3KNEqWyXIwpzZXjhEh4t72xmK4rSwm
P2Ni2nerXAZv/FGB2gEqwFiCPyfQomYBKiDPVXZiXSYiEATx6fW78MpsBhDJ1+SLFn801ulrslcg
o+yJoVmvgfxdMcuLZeiDAQldGAooD8ZRyCONTLvl6b76rl3RGrAaQ6f4oBr8r3+Ggal/mP/omjRQ
VV0SocmTYdW/4b/4otwL8dqoV2xrKpjo3yZyRbDo3n9AeL+iOgH8gV+N1h4YE6XP9aCx6cbSgVhA
vCdoPijTCqyEnL1yKjJtY0aBoUc6zZfpO9gJN1rMhzdwSCbYcir74wK8GgY5wDZ2WNk0Z18ljtn/
3gejkheSpLb76N+nKKryXyQPkjjQJeTPksH8+jBNmXGre2VUpPt7c/aK9UV5iZVNzmyufvnKHO/P
YUgpViIX6zhiE/8SPSAPPPoskWTEL2I9uxWHBBghZM4RqY5RAATlUGX3XSAKvtLVzmnyZ/dJDT6b
HVBcNQFqLzv0X2/iS3vZSldXELZlu4kb1xCWVO9xMwtKdHhs7NVsYQy26e0zN7cZNIS82uT1PNBs
uxTXTXAO1dM12Qb5W3SdXTUIw9T8t8QOTKdNT6LhZOq+lbZSeQ47VHtsJpW5qnwF/jlhF9PIX/f0
8xK+pPe3JgJhoWAbNFuFSPfauSAI0EFSVrT9ymo2uNHyYUc5g6SVKC9iTxO8NNNYPcYJv5535tSk
4ZM48WXXUTaiILbowtfn1tYSm78PhnVaTWFDgHxKrwMqWkrVrhizbQdPaOfySdnEYOHyZXW/brPv
7Nx1a37PoSKDU+rtFQIubrYbaNe+y5f4XCUOOvwL1BFzRvix/CrgobMffN+BEozRxZ8pG2EVmq7Y
7trSGnSrBH2VAj07xAvAWMU1Og26Y9mrQOApqCC0BJkusgCNxF9KyYSsVm3T9L10C1woVWaq/zIY
bExvKrXblFYj4F8jDFXzuzrWV7e+WHL+ppnj9jYDO8rwMLgdvXIrXmdRaXVc8Dj7lKmV80NCzw+T
DugUasYN3Vwv024wv7Xbu/EqCkAgGUgJYe0BJbp1u0/AIKvBppMhDkGXC92YRcg0Wa7CFUzoWu1/
GNqbxNwujb3rdpDN23ZXimMVwi/7FWN8U6dgn14yK4jAYeMFzxKSLBtidYPcpZp0ZBv7M1Ec3wwX
lLrg9piTylvPI6rKIljBOeBKNNJRkywKeUpryvYYxQShpdo41fdRs5OZs80txakIE1Yb36Kjn7m1
sIgQWHnUAcZBozHbzmTMdRgIG3CsL+BWQlztcIrMMQnXvks76/qPOCP6B4xQYuyDPozK/ZvHpAXj
N2Yd1bLSQgG66sMg34sfnnLKISeZtx30HG+mLeX+LfO30BtE6atq3+54HHmOeHV6TIkeB7wPgUDf
6K0pNn71nphgbBvAErg5zSKB0SOEdBuoXlBdrVQQVJ4PhC0kSPW1U/elxSOVIqNelG9Zzod0U/dh
BOI+voI1BsPEG9M4vDuNsvJ8+kUvnThJ43FsLgRhjnDhTn8uxFc+dwoUb0HhVOm7qi3jwMmgLOHB
RCnkW2UzLYAq67XajYX3SprqsD+AazL7Ti4ujIgLslhiBdNRSB7zWdwHQu+JcqsnybdRiDSrew4C
7Phi7CHATe3kXTEP6VsE0/WrZoK9WEqz4XCucHAb60Y1ogxjwGwNtfyigccA5Y50Tp7zdkG3L7tN
suxcKpYpWymId4PawkiJH4frQZk6lfeIdFEbrPB+ygETrwTLQApu0fKpKyVbJFoPdcUTRfgSDeqq
6KPjp7Qb2b/QJ174mr618nuTn5oUdCu1PGKSDIfNLT+jt1VPx5HVWVPRg8NoT3y/dVDN+DwafGDM
jJw3P7e9jBTuet5MU+8wuIEzpPQjt430Ul9XvD9yR3xuNO4JA5MriEWvL6y+E5jcL3JqtZcDDIFr
+X67r0Vv0t7BlRZCtUVcfQfChV8qXw4hHJYKB1NIG02AcfGoo2upH9AWQj5J4X/xzRVkCq6ssvYQ
gJMyC2GDSaRGBYA9BaSKDM+nY8/9Q7U86Fn7ZfsuAj5mzTFGUrDP3242tOVJe+y2JnQ7AQgF3Dej
TTb2wnle7rT7SUPHonZIvZ3BZSHVtgkHs6BMbsAHZrL4opnfLe2320cUbTwJstnpYmWL1N8Gbru9
sRYNnFq3Zd2tKwd3Gx8jdIG1zD8jcbh0Vm0uAzd8vR66lP17shbxyZijM5rCO7uU0wTtCxGot7G4
wTMHzaV5547h0QFnalzpto9V4CeSVV10AmmTsYjCy9ORDvAD7U6+jW+LVIAA8dHBmTjg/rPx2DxW
70LkYB2jlqyz0PE+YngVNqT4KnwREDXkSw7ZD17qfGnSbeeQBCiqQwXA72LRFM85GpqFzCo3Z8CW
8TY36MEDX5Vz1TsJjAMvX9woKFiao7QWSlcfBQ0r7LqJrDg9XyJgVOkY1NOrN88uLzKJZ9qGX5v+
Svm8Af0Ub5H6BgWyd3ZAKgEtL9902ri9fhuDKWwhmEsoo+BtCG+SNglo7giwe0k7HsH5Ry1xvy1V
YxrwLNMFZZMuQaX+ZHtPTxz3O+BatqUFhHWjWeaaE96sQTsLvcO9pj0Tp8tGxeF9cBLYwRPoCkHv
3HZfRrzuvNfqNrk0bqqteZVlA0wSctSCClHMNBbExUVkvxs4AVw2uG7GRC5mUXLqZATBVgAfvYkK
WJTR+KasE2OPdka6LkNxegVOHohT9FlZ+FnQadKWSbyvLtsrwpGwWSLo8hQXkG3kY9ewiOVP5rB7
bTXXtVpDpdQnnuzm6qyjUkg2Xbuo6lcDoPxmB6BUKQIM1F9UX0DOQTWvf3hPfDWJ0KZ8NdwEREcf
VvoCr5aY12zgyG85HVYoQxAZ8tsbRIkW2jAcibswM2N24mOJEHZqt6Ke1fKkJoSPxj+qN3RsVDdf
QTekHOoZNPJIq8bX0OKTmzzp2MCc/GnH5oZ9Tmu3xONdxplJlT0yObPC8difrSQXDLlbofj9lpjo
kXfTOs0w9EoCLAyzCYS4ZNNsUsryaXfvp1n5YlGexm9wueCtwIrxgkmqHCCVSPA3A7tMrYHviktT
pkk7TIwxnBAYRi3yQLP/RIbsd4hRlPSGHzy/Qmsp6TSJYYmO6KQh5xL7VmI0h6gvLdnIKcnkulAR
59PRKfL1rcTbQMIwKa1s/0M+e1BIOZYUvSvxcDSoSDddwSamimRfAO95ri+VU9i64gHaTS6C/4On
27E2w6qh35hG4wxWXeWCsGtv5Qc9OvbvLfx6zW4IvihQoo/Lj6ietd6qoSGf86t4cbvMWnE8uK+k
ZQuUHSH1mgjImduxELG7hR8GA55XbxQf66OY4UFByam+iLQe58GWGUF2pD3TCi39gqwglQmNp0TB
8szKmfXaEfsdjZjy61EMcFqZIhygRaXXE9i7iTimJ2n+9ESunyVOQbRvV+WruG3ZpJOP7tt6NA3q
SaPadxHRG5TE4jKK7iu9s8xu1cWo344dzY+GKUwcMkH4wicEPv3iKrdZxblft3UGJpcwpZ/rwE2r
faEuhMQasA/150Y7D6TlzV8LgxUacg9xvDLhUYgHx/vA5TFMsVc9KKfXK0aI/lRvFpk/H+C6l0yi
1roBtfPsDOud8Jq9i8jBJQdfT2+abu/flSO8KqKb5bboLTJvloXvlBAag1zeDGXR+Ku8XJhSH5SA
7QWPlyotB938fmUHqmz8eCuaowui2wGl2gpO1AC6Lm0UCc7+lR5ksLmyq+OPS0u/Wt6rpV6Rfw7N
p3nHFTD23vPgFPh4bMHP1vMvDwKsRpl0TY9CcizuOw4bI5GOOGviiFTbE/qeJdrrvARqrGambxev
gXUDZkN22cs9R9mn9nENRpN6T9UCNh6FuwTo7rK8VTsT8Lzdq/53oc0C1PDCvvIXsrko9bWpjvX8
zN8vk9uYQ7vbiPKsKw8tpC7RNuvFfcdzQutbm9MaKLVRivyN/eYpmSs6fqiaNKneo0OVTbWdKC4b
wPciXuTeDr1fo49g0w0jrHh4kKcw1AFbF4vF68JduO7EdR3XGbmWM7JGFv9sxhtrHo1kzCfn/Rc2
RpNynILdsR3Bf4zu2XA+p/7lX1of43o4/5xbG2vz/W28w8MbvkjDEVnxLJNU0IMVWQzjGfE5oxn/
XSfHy3AyckbOjqF2tyHWbZ+VhkvVNjeXgr5qo4POitLeloa/AA0xw++LI/SbLxhQRnaKlH1yPyv3
4+ALZW06OObeSeFp6ELm1IswSQZ4zeBUcoOXgjViza0TwQqrc3pZcXuiwr7iEYsbRcUuoAc7mvtR
QN5H9jgKHh3iu5/iP3NHkDMzAb1YwImGUj9gBWcsCQp8bk893RtEEks/2BgHuRoHxWvqb7zmfIMj
HqXwgCQwo2qjXtFObTTW0ziFSECPRr3DAYg88CggJ0gKakM/GvyMabiUVWyZgK9lN7xuE56DC5/c
IitHuzcQx0JoDOVyMJKYXbKG59JEzcGGUmHeECTsl+pDeHsbhPvsQthnCxZZUPfiV1Jj1aLXPQ6h
fl4QfCntZZgp9SjhD98LnJ/4+TreiPFHeKWTDrgh3DmsaH2N0TS8oIYLO24rdo+qcUqNjYn9fbuv
yncdGdvl9UYXEQf3YYLC4/bRgErFH3U50xFHs2+J5lG7lyK2r1aduBVEOkJmxQ0F5cDY+QAOUrRp
0tW1O9HeS0G5b+x1PvtOToH0EcgGpTu62gstzGNUv2bhqwLkd/NeA3wlYliaVnTbZOXuSlmi+jDg
v3DvMJt5I377923MHfs38iL/4TjXR80DL4kayBL2b4/2C5knkMRWJnta6fBdelEFrCgwCag2XAhp
2CAj3CL0cyE0LtpN8t68h1/YA/SiXmkNNw/uHsX/u+ym2RBihobiEC/VowHTGIL6MzRM+gsK/9sB
P6DwkVYnoZhWyT4/JadgH3zW3y2QBeDVMJlef1RceDvC7TCHxMtONAszrs9/XzT9L5i6zD/mQFYN
newU6XdE7qrrsXZTlXgvQi7RpuYH5jz0QaYI28dvXAxvaAaz1NLjxbI6jE+2+rEUdpiyriJz1fAS
neeN8uXdh5ArVsZXq5zDdm/f87MhD7cXqjt0BbYQWrLoSCoL5LodOayoh0m/HFQaZNWRQkH6Q7PC
vsYYhqfB3kfw6JqQAJJhXEwGFgyslaZadTmBmcJ2Esb/v6+C9BfnDlkzRYnoRU3T+d/vV6GOyqy9
3RU8HGYKsrHEvmGb6GNlXU+7WTop7WqmkOfby05FnKRQUGJ+++QY+rv9AML+dgwPRnUXX23S7Mox
hG5Vjgp2GdsSz9AXb58cmxEqPBvOLRLs844WPFsdvNhovyZLgOjmmUfMXyBMjsUQRc0QFUURH56K
0k+Ei6pI0T4iYSoc7mH67aFP2/8+5b+9sL+O8vDCEvZAuIDJKN2H4hRL+FbpuF3/ewzx2SAPL1ma
Slmj3hikQQwyvLl0KZw7ao+JuCkWxskZ0RFfAbalT56pHyz78X4asmGaoq6IGBj1b/8vWLchRnpT
3LVoT4MDDTfEGGGL4fTwNer5ctiJIUiYRMt/n67Ug8v/GvXhzpmX6p41V0YNbMmhBUYvWF+lzMuo
0i74sudWiH1rfYrtgG60OesZgyUhBk9zrp4dyMPNLcJOTwyRA8koGvoUXZpWdE7vI2qHUTtHwoio
DMuC/hAGVrRs10k4/GRpeRqq95emg/zrjXh4AmK/FiXTkKM93jt9MDwNzZU4eWlfzP2/L77415EU
chRkzTAV6bGPcstMTfeIQsbUGAOZferw3tDZn2rs1v7DoR5mC1VPi/TSMBQaQKsbetPe2QjJga1N
/sOR+rni1+dYGbRJdWWkwC5c9mUTeYaLcDKpniReiX+bAI3/vXo/zaNfBopuWeh1/dVDX5Iv3pr1
Go8K2rB4DcafMQbTT07sz66XIekDqQ82GKi4ij28oFKu+2muleG+T9yVaMijpJqnS504wgZ+Pa/p
OJ7Cinhm1f+Xx4SBTYPAFNIJJEl9uKJh3LLw51qwV5x3QNnehV2ZGm4AT+PJKf75QP42ktZ//5dL
KsitGSaNEuyR1NPi9mzNzmzkyePg2c3r55Xf553fR3q4mNVAlciCUYOfFVQed3Pp1ZtmqG+xrJs/
61f+rD//Gu1hljP0axe3nRyQK4cqdlFiq4Tv38xb+WvVKZ/MqX+uIL+f2sNMJiTC/XK5cLsk5z3Z
aR/Z1Hyy9v9lrfh9iIcpStAr0qQUrt59Jli4pi8NJ3TKOaYVGGCTkGmntmQ9X6Ke3bSHTmXXJGZ3
735umr9tWOoLTG5e/TUmSzBi/v0s/u0qGqIpszMXcUcTH8ZqCAsq5bvENtfGZ8MRZ4FlPnvc//JG
yzpzuaJImAQaysPjrl4v+VWTJHyXL24N459c9XYTma8masZXVZ7J8iyEXwSvm9ZRPY5zRDbrlF1O
8+yGYoD55wvB2y3TAZYwLZS0/lh/efXiS0DDvZP9fbPwN/4LDjMQOZzKTdawNt3sEC26lbEM7IT0
4cA2NpJTHfK9b5GssqtmFcb96QaPonm+uqzEY7QyXvUtnvMuyJl1X/NUYG1i2D3hWj7i37KRx7dl
5ihfhWNi96Fa2A85nk25NfcsYaM6+Dna3VLBn7xETEPA/AoK3x1BSzpF4GcFxMtiJOxUmB30Fpwr
IhRtmi5WsitQ+JdWsaB/vkT1ZiVQ36J5Owvm4gQ3rIVGrJ1B8APG79DiiMlwsAtDscIJe+t2bm5L
S+PA1S2OYr2iUrMVG2fdK4cWbiosyzsclIL1dUEZoZ7yffCqT0NLWBlYitDARfblROuc65i5nlPa
dIXnwGb8ixlHaPnzeN6swnmfSJPvDadZUPV6UOE8/mYPW5XADbbRFpcNyztVTH7iRHC6SXPQ2dKn
G9XCRQUSTerkK7bXc3WebmSreqthjolz8z10CD11Mke2BiQ+zXB4I5Hpsq62XG8cTUllvM57x+Jm
XuFp0wGgXRaHYiItQfsWxVyFIO993WfllBbdUloGi2gh2gW8s3R+nylvtVM55gLC2FpYFFShKF3k
nbIUVz/fwJCunOWAJVj1L9NFvChsaZw7ylxwwnXgRq55QD7N/wtLhUmi4cJXJ3Wjbsh0WWm4K4kO
Suuputa2qt0fkLLUlsZbTPnWP3AXzLlwBqNE1jbpIeVTxED8zluyU9qZK5rC7sAxIY+f43N65oOz
vsoXipMd/DPkmXO+iAgFuI/MXfBDVpS4Y/hpHXDt2qGOx7EgsJXZPDygmOGH1Y9ywR5c/QjP6SFf
eMvbd3j23cDu6Mdgut+h5FJXSEMJg4h+XgxtSTT3TsNgsCd92kT5LI2lvBpsgsXNuTniKusVXFN1
B3lwARd2deHz/i8Z8E5pGNIgeP0SpgO3NyyTXMxOlsmivwf9MfaOi9d6iMoa/RhBcBtx1duNibvK
yU/ht7gLoFjLfHbHrmAJdRyzBXvgpBDqxQ/UAfmihiLloN7eCDsNT8L+yOvv9FB9Y4XoAkH87LwN
vgOzDrScr8bSe7s7xXcE7jO8cAnaE+1hY8nvIKmrBIRzhBDCTsU3P92cME3Ee83ho/Ag76KFtqFh
d08APvFsw2YycUKXrrc0KnJuVgPML41vB2WUXcb1Af9/eR+7xflOU+1bcQYImGaSPsaHjQAbiT54
iHntKBl3x95IMGPWKTRwnWG4CXahgvPABm/DI21JVJxGMaYpFqWIuya5bGe+Fdyh8k9qiE1T86Ug
UAmTWswZImDvGX8mhSOOzTjYxaaaFsmI7ooOZBbbfr7Kt/chcbMYeUcjoCUg0XhXft12VPyv4MXE
PqzKc9ntUV7mrjF8hWVVj1ByIu7ENgHVYNmDqemMCo6YA9QSkPpLjgJsEcWK7S+iAxDnfIL1OmRV
tE7K2I+QJQ/pkFYfIu0J3aptDM6N0RW2IAwk+L3id73QnfwsYp+mL/ETWfjsKYpFRL5CNjWmlX1x
9RK3NfqwJ2OnYFnV8IPGSp+nzoXwI51Gg1O9hJvuPXtp5/iBLS87de7PS+SMdN5hLcr0GdTJVE9H
KwEV1ldkk34yXCZs42F9TMvP/mvlcj/dkAin+7kXWlRtbwyInSgKR5paJBnwXXwWIGhAIoU/KGPF
OAEGPimjt/RsONIo3/eln8WfxrwTt0H6x5y5O4D6MIIMAW9kMlD7mK499PUP5gD7Ko0lJ7tMiiF0
EoYuBLfnT8aTevk++MIsU+SnAXAnZuPiZXCMMD5KFNzqIDdbFyQo7zkWV2iZkJ8k4yyZFpV9NHEm
woNvVi8qJoqP2xQjj4qqu520k7NMKALxF+no9RUdpTbMFu7AcyQaL5RMkJsPyHkGeFCBfCClhdg9
oVlDAxc2MhkDxlAlumEqTV3ducNXJtZtOCLP4+z1DiG5CzaswGiZyTyRW0SdtBG04awZDUobMx4N
Sd5QZrZDsTZRTtdDos+zPX+DN4zXr90ks+M1x6ozSeIRP9K/uxFCkY/MxoxjmvCIoJz9xiKLE4D3
WGP7fb7Z4ZpkE6glSNLNjexELs+Om+7TdbStF8m2sBHbLvCFd8wlDMoTun6HStT5n0fJsyRkc3ig
WTETfbYY4NwmbKJt7sroBabZ+g5XUJjFexnXmstEgSrYsqTT4gCSutkysFS9u84kK1v1S3TLUs/P
bPj1Btqhky/DlTfZ1HNz0U94mVVY8tq0oxdI2p5bzftNuuKq9mBLo69yBu59Q0zuRmCVgiw279es
fImnw1RARkgsNo7PIeJT1qeLQ1tw1hApkE4hbS1bftXOihXMlGkG0KEdMcOY9UeWb4g/6A+KRe3t
Ckg7LVb8x2azsitKhdxNtuEnqhIfsfSksJVTsNVOqhNtQ8CB0W2Ru9AlFzLDXWe0bY76OnmZQ1t3
5XXwsolekNQuaVYGX+D52jZ4wSqBb3OGGEPP1bWO1n8o7JWecc75HvVX+bXqie/zZKnbxbGae66x
vVlPy7C/lLbGb5vBh4rvpnr3AVH0bEw3GfM0GmEWNmlTnnBl2d3BGuPDnXWrN63NF+YK70u7s2ML
JzdLwgdPovEyNGAhsX/Up7olW/Fbe/TseJnP9ZfQNnFGvB7Ctb/Ozzy5e+8j3mfUDP0z6K/Nmb8m
msSOtqoj8+AqK0xGsHJN5rmluuGyPWIMb+O4YbC1vFgVznYhj6m59FY873bz4q/MNaKObXXUtjw0
VmaptuEWMPw9FLkQqSxhqrnkb9kdviuz+knl8MNGf6j2ZF0FSoNRya7+B/j/ZSsdKImcq0nrE0WL
Ie8EVy7MA8ONiNVascTdcSwvZQyYvCkg6aJ1MgQa12X/wPu7/pZqWwVBu+TWzv+9DjU0RdFEIvdU
VVKwt/59kx90keSpBBDuvBf9Ax8eQNmJQO9v6kdMWFiMBMN/V1F/VoqMiGs3VQWorKFKDyMWeq10
xkXRdpeP9JAwQ4V0jWYVjN0p/l7DGn4kk/tnGvTG4ayuT4bva93fbkUfgQpXWCUpVDWlR1Azrm6d
rFR0eHzXm6lTeYxH6RmV2tRFqi88ufHSH80JQ2MkxYQ0rANGyw+gQhS05kDRPNgsS0jPLEyQ3/Er
n/rDbUxGaTO8rxBfQBpn7kcfPcQsibS3Z8CU9AeK8nAYD9c8ja9yeE/N/jBIKYN55zYLnRdT2M6G
nnU7pXYfPgWssiIJYvbvK/5nk+hh8Af04dLVsqeXXIP76HQfFVwGTJ1W+y/7SOhtxry/ezlEBEX9
e9g/Z6yHYR8QiSzP7mnRCsquHvVG2uFGRYg8yed9VFkf55G8VE9r5j+frd/u9gNCEAVGalA2q7vr
Ah0ZUxv7yg3cfmQ6TwGXfsJ9eI5/G+uBiG7mzDZ6pGMx9iZO81fdqpb50fjED3QYLthxfJZOMwt3
iABQtz95rH+gjsfBNbj2ssJLpBvqw+BBermVDS/4TrDiavhGC/dOuhP4rcm6hufHd/uSz57C4H/A
q9zRX0ftAZpfZtGbKhqRHsnKTnnr1xn02pBaR+EEG5lR5+BpkmEd/+RUf6ajf53qAwpCCCsjxqqy
m/P4DjBhfOtTtSiYeX15frvDSzncfX9/Pk1g/QN+eTjbhxW3KPM0YV5RdtcfMZ05xXkuXHTf2Ku9
64snL8uTwR5hVi9ojboNuLTwmYmrtKPx1SI4b4Mj91h4AnJJT+7jD/D0y33USXmt/IhLKr2pK+IW
CXm7LeON/yZTAfjDNacZ4piMnRrSkmIXbe7Hole0Pznnv71BvzxOj0vfQFYELxZEZXej8KomsmEz
M97O4Rxsb2vsWBX8mSt9xBSa4DEogJZP56i/LQ8awLJm8o8m6g9wX140oqdHHAIGdBFGOPjY6lak
oBD9Mf8D/aOuhCOGc2o8FQwXcqOhP7kOf78dkmoYKpEamvyTXfLL7dDUe5JEQq3sxJO+Alk85Gsc
C3AOunzjmwyV1vVf4CHWCBBVXIxJtFlKyApxoX+6OP/1MfzlUB7e8CztlKK4tcruFJ9hsERrKrQj
hN6P5hwf/337lb/e/l/GenixpSrz64vY9bPJDTOscYTEjD0q5qOXYUSx748rpyJIpSeywuaaXGj9
9Z4QgouhKNeDvgdaH+1zsKpP0KeQO+Jf4YiT+yI6E1BgbnWyEuZDIEN/DMk5uGA3hXeGdYVBjNTC
adja//uU/j5XyZKu6jp0CPFnSfzlTta1nt3uwPC79iQhY8XYaSafckJx4D+7rYUl9xCOCCgEbGzE
oG/YXHZDZZGOjSfyzP9JCvl92iQvRen3PCJp8+z4fp+rmxZFVpTHt12IMQTiPzqnXF9vaHzDyyd8
Co+ClFguOn7rO1+ksYJTxDdwFPY/+Ihg6wNtfo8gwWh63yAFcto34LIGZnXFC/U02GBWgFSRQqMk
Hm2EPaZ2H96+oTRm3/IayssbKgzpPimMEfosnIDwcjTAbLgU286uN4MXdTGAibGqD7h6EAuggCoW
B3Fx+YwIy/qKrctaOjMjADS1NVM/9sdwOTH9EMc6WAUU5T4gbYpPiI8wg50doTDARsbMJ5cpwSFy
jKoCV1zvmx2ukfXJfAnkZh0Xh1Ek9h62EHdrGJjf5XcIo50MDG8CLxYkCMj9Oz+jWprpo+gd027C
3CB9owfqfTvkubCFGX9BbACRZFzhVRJPm/togO0Gl/lb2WUnA86XPjR4kgnkwY/axPcTzdUQTjDP
oiEO65P8VpJ9ghhthdEaqsJXHg0FdxcFMwU6DEMYg6f84PkTkBCG4W/RaSz6E7zRE2IbGAwBJC51
IDfmsLzjuTIE0cKzCbQVr3bUuER1dJOid3GHqcgLNeQ1wQ32XdomL8W78QIuy9ORAkgd4VJl7xh6
If0PV/W6DEfw8uOPno72ox9svvRX/CWCTb3rvq7Fjzp+l76WG1hl1OHSEf8QhPLIctCLF5AlyYw6
SR/lGVE6kJz8jdgg/y5OyXdyTI7B1jsacziUgyOStMFRtlvuAyxLLpY8wrsEc5nmQ1nW+CYcvXcF
35BziFvSJ3RcPOzA9CACtqgpeO3RGz3jgf0xM5kDVdZkWfxp67IOPbw7cll2aiUlO96ajHofX6gP
0MPSAWVUnqWfiX8URIymGAORaoweEHLq30dLqirt4iogNwK56yz5yHFsOCp7bmDjkpz9pX7eNv+e
p/52fr+O2K8Cv0xTSVHUphD6nB9ql811PUACga/DIWpH2vY/G+qh8LmUOjHTMkOVvIPAD+ukniJ0
65aoFvInhc7TK/lQ6HRXxSiifrCAVg/xQCN9G0N5O5COhVMZVjLYr/z79H6q1d+m2Yeb9/CoiGV9
N8OAmyd/1OYIR7QttJTuPuTFuQ81t3v993j9rP2v4R4KHM8cpKpncob0WIAK0hfcLxOX9+2p0PZP
mODhzB5KjNaTPb/qGKoZYyB+vMMUhehrbtqJsCEMOxvjE/KJ+/Tt2V3s9xi/nqMBAVM39R6nYf2S
xIeVSy38gJInjncSnH7l03CwNRfw8RzB/QclWgHh8gSh6wHfhAraG8P8+yL/wQ1gUJVXn82YNDCo
rx7eSD2Pjfp+CYNdRxOHOYCcIQ2lIRbX44sr4l8NVn36f43Zt55FVTXlwcPl5opcPNELgt1thKva
5PaGlJnFSTV24ku0zBQyl6ZPhnzc/HKaukgIGV1uFQcH9eHZvRJvplPT+bvBzJ+HzdizcbVN2Y1g
ShK9xase4NQmT/fcj/NdP6zZN9mVARruPxCvKomkVrjJ3pYtBIYiZ1zhdt7rxWKNjL2hd0yW3frJ
mfazzO+PFEMqOsUGRhW6YjycqRhmeiEorbftdj9Ns/TsHaJdh8cAXg1T/8NfPRnwcR/9c46/DPjw
nhqBVA6u4s3bhofwQC96gkuB1TjqRMHW/MlY/dP4r5N7eHIu11qMgwFjKaz9mJUN0BXT5GDPZrVP
ph/9cf7hvHhagA4l+BEGbynH8uvK0YR6ltYoAekjOt0U8fiq0rGi6wMVBpvEbuzQVaEDvrb7aB2+
xdvsK18Jpxg2AA4Rm2Qdb0ijLdeypb16n96alp8tnZRVu5XWtDHmwfwyqW1UTUQjDsv/5uy8lhtH
lm79RIiALQC3tBJblERJlOENQuom4b3H058Pmv3vLaEZ4omJmYiZtgUUymSuXLkWZYCaSoaxzl9R
pZr5TyWliwr/FtQYf2Gead7YyLgkeyjmNGHeNmtovyDNSJJcStHOrNlv7z05k3zVL5rei+0Humrx
0KR5oZpnyexa+fAUKJldMe+GrYx9jYxnKz3rOPrOka3x9Tudjjzjwmf4C06cfobxgv/yGSStDYI6
i2wUP/xNCHMAvY+dv8tenFVyS3frnXUbgrj7z96NvzKvf15w50cHsbbB0QWo9eR4dM1hsLqcRRDV
axqjaRZFbXtGYB0VG773S4jXcYyF2SzbZGuUH7v2qjY3DlVH/9Jd8ffGVjVdkG4ZtiIEW/v7RNi+
UrWtOprRzKNqbkEYeYkN6n0gb96Mi0F15vKF1Ar28mTHWYppChveH6aQnGAwnL+PKsU9lphZSZVN
bTZ5INBs3BhSPvd8GVeBAvWw5hcyiwFid3FALdVBWdBDs55+lVpZ90aPJxDOp3RHZxESn0Kexz3G
F/Kxw5DbqH6pPuBPtoywrwikIxk5HRb0B7oodzjaukRr2SkP6kD1s4X1p6MkaiTXAUL1YYjZlIxU
fOquEgtNyICsRScZLnqa4jv7Wg/dl7ixaabC95Y+pQRTdnGwsVOPzFWFKGtYkLfyzUo1WfT0jVvx
o98UC1V06OJku6jrb3jZKuNXh3zpEOmMknoKMrM9HQ7IniYoxhU7fo9pSEviLbQL7gxcKYKhobf0
2ZcRI9sVhoZIQrHRCK29Ft+tHCtnMadPIaUtJaTMXxNKmbtC15ZFSY88YjYOuuAwGWTXQZKWJK5P
l6p1Ghr9WiqyRVNDFyDJcU3sb2P8KtB2dynzS3T+lsg66922lpjDIFv29L1KuJF0SCwE7ykdwwGK
XpXx0JAhByiFR5glaDLck77C8tmiOymUfmlIfpn6tUZbd6KjsL/N6ZmBFz6rtL1KE14vRzQcDUuj
TpCtiJ/zrIN2ZXqo+CrZlRJJ81o5dfigeKJEE92YOXKNIDrAUps8jzaDhoWkdJ0+Sdqihp1hszrK
Ul0U6oOpJ9eKdVX0v3RMGBA47Ix9XKmbnM7CrD/Gbo8ag7YOI0Qk+ISZtI8HjN7p0uycfZ0jK9Q8
5Km+KLJlaO8tRIYG/YnGWIdQlVNvyUNpsbbqqfzE5aHCVdbBVWOQt13JapUOcox3QTzPVcQ4r73A
WzajpOxW8qKrUXC9/BOPukXBposaVGmWg2zO9JGNY753IcKRwyLttKsUyZo2eY+3IV24tT3cGpK0
KjAEDtPsJm3eBd3pLnvYiTatQveEckgrKois4ehtwOkIwbcY2kFQOEjrA2mwzVMsSGrslKHdoGru
DOa8D+kYRroHkzIn6x+0wL5xcSZJEWSotZ1LRduIXwTdcsk2qjauk+4j+CAFOb2i7u3hvYLKgcV0
1tr7qNzR4h/LGz9Has+xEGjYS+BGrmP+ChOxCP3ncfMOrEJvY7NiXETePWfbd8eWpTqsatW7rQhY
qbSNg0d4bYwaCDPTfIzuUE7wkRERvbwYVHWdt1tGp8B7XbKzYpO91CdLUdKFHi+EGdNBx5b3lhZ8
xFhFdClzTqFxkxnQiuoB64h9jz5V5L9m6SgfTK2fpvO6ZUmM/AQcgtx65aC5igZ5H//zU27IRhaP
oJIzWg2DQcPh2psbChYnzdYmpXfp6nVlfe3gK0+PudA/epaepMNG6NZGgY+XvjfRpK2Do2LsnHaX
x+aLisR+iUhWhD0kdc+VKkVvVbysaBmTSVmGBp3L+F3J3JWOqNp4NyAc2kr5LbZrOWSekFtDS04A
V0sn3LNjaq1Zjft7fPPaxiCx0GaCGS3GXpZNZwWbxBXzntpDUD306g1HQhvsJemx9VHbV9K1x+8I
pScBGhN5J08gu9qtKxtlUJJCk5Wzqyp0lLwNC68x1wlT6uhb/EtUt1uwSJByrRZ5/lhiZdvobx1O
VEKBJW+8oTPlh9s8KvDuyhZKCo2+JjwIioPAy6ou8qtSbPVK243PHlRwmlrxQBpqZ2BHCJYM5n2P
4FggI6hdrBKNDge53xQWp58U33stS18H6ImLB6egF00/2DBcwjZbdpKLKim0M9t7DtMa15Ie8xJ/
Pq5e4YyeLUvmvBgOHSI3Mc1RQ38ouDT8ltAlRyKL9pV+XdKf5SAF4gRXCTxRGg39xrgKxXEISqTd
8eSQnyPamBFhuguzk2IdVChQNSa3tKNCw1JpwR1Xq8h2frnVs+Aq1oNlgqoLkadHBR3Utg3R9+Bn
HL2Y65iH2xp9af5zqXKxDfvEQc26ptMUK0SmvRuGRdNZd8XgbCR+nJPdIoWtOgkyn+jzJE+C1WHV
W6Pet1a8iEDsPHseDo8+znkZWiSAQ0g8YbLh4yWICWy/yxtG0glOoG3I4WagK8/FgCQfDqkkzwIv
WEmSDjhKto6bRZWiiJNe28q+RSxh3HehQjMXnZqOb/5ykoRTGm3ZClNKq1u0sEJiDQm7P4Nk48xt
vFj5RiDX3MY6WtjJVkrsKzt1EUb2tlZvXjlRc9dxzeXshL5o7yoyeD/0PtwavQPES6t3GSoVEGWG
3d99hJi378wV5z0L92km0CJDlORN/p2Wu7K6jtRrD7l4lBPeWLwGEI6S4fKjb8b9Lhv4ifdPaYpF
li8WciQjrB3f+3GA2E5/UBANLzRkTbVyGWXOXV+bj7KUXsUDTKf8ts0JpUJOKnU7GG9y/jZAPVbq
FA1TkFDalGtayoq3JA42VRkt9SC8SXJjlfvmwo27m6ToruywnNuZNRuP1ih6a4ZbJX1LkDIdKqR5
VBYhQhJ9iYRSuBXVcxUiO9J95OwK2VnH5p3E/VHjnaH3fxLOvsQEG5QGDBPyuU2TvxFSYL2PRIr7
nv/LsZEJxTJe9duFOmTrEujSNvSZHONogMVOYWXcClQLpHCdacQ0yPimtnSTgVejJpoRTdBssbQQ
fVU0d2t86uMu6sxaZi7SMnKGywZmXJjXQnZf+MHL4Ow+yrRB2KpWUQdHOKWkk6699VX04pt8ow0t
mvzo7yITWypoK3jQFHu0kz+lsB20sB+9iueotFmBIkiFfldYt/fdKOyNh2c7B5ZDLiosMyS68DgY
lJXEznEzKiDGriiqpTSr+72p4ffS+780k8K6+UvCdkVFXuC+7+yb1MNroltZCKR1PlJn9jHsvPu0
11YKv1sRaMuh0pi4VxZHYZqrGI90i5wpDgzwYmyy9NxYW/RxBuY9wXyjyIukB4ZN4RbazlJxpYfB
xx8XALrAPrOtX40oejXTNKGCA0DtPTeBhMC2v5JFet0MiASXwdxSoqse2d0CrFoqwBbyXevls8yT
ryqlXslpcW2awyoJsMMGDhbOS4NKagkTD/I12C8EGoIPUlzbeorCD7szFir6GHa87YsHyfhIors+
X6WZvC21dWVVmJgebOXRUg8tAqcJNUYUBTzQo06jtRk1hjuVbNlPCG9Ax0Ge5p6JgGKyMex9KDD/
zHEgQTrfUVhzlj9PmrWDL+Xg+uvMovndQoonQQ2f7jhJ3zYhpgbtKulRtOjxoxCvHrIppnGbwk9l
1nUJD4eyQiHa24cdRgsOctnt1u3uupjgMsVgIrYR511J9VORbJxkLHT4m0LSkfbd2sE7wdoiLtH6
JrCXf1mKdjPur0AqcZjDLGitUHWoEBGqxI3Of+L+T9v+sZrXql9HFaIr6pOkYFKEUjFlAxuWI+Jg
svzRKK9GfWXWB6e0FmlS3SvQAlnZEklHoeiLtF1xF7XoTMJrRmx8h5D0KM6qQG4ojvZ7cEJ4DCcr
LADVR/lR2qOas+t2+iPaPawPpZ/5zqx7L961E0fc07CHz7dr3ocTtsV3rG/zpDybz8WD/dzsun19
z85p3qsH93f7mL61TwiClovwT/dOywWHz1iYYOM378oS0YjuHcW6R+fDfx2O+of1QrWC6oSyrx+N
Y33fPvVPyt5/1fb526jY8FGDplVH/40ze58dk2NxlN4QeuyO1UP7hKTQe/1kPJePDrqpyZGViVZ1
PkqiF69wuY/tx1jcOHVP6aE8cqCgPG++FK/lh/5AM639J/+gAolo+segjxrF0h97tDZAyv2t3Sm/
PSzp+r2+V/cUv04B/EsetjuW6KR/BMcBWYTf7Yg2ViDlJC6/+1N/GhAE+939dnAchB7KXJ6YKF5U
21sv3dF64Qoyn/yXDCn96i17dZ8p2vJXJPCaTsNvFZVf7PGimfwhPsy3+j354/IhD/JePtovzZ30
ofI82R+Lz+jTkc+EIBVp/5H+oBDZ3fON78ITvnV8Ih4NQU+9IOAdn87+jV1LR4XonQzGGH+gn9oT
g6GRFv2h3sa//E7ld/iu8AqvKGJzUKhjvZH/iZ6uCsic82rUWYZn1n4wW9zQ8Ut+IipGO5TWC4TD
eF/0ld5RkwrenFOErRPWej5h0XM//iKsdW74j+xgPrswjn8Pe4dJES/o6Tl77Tc6kL+89fhPtSpe
i1cD3khRLpzWJ9yT5iRct1I3XCUZfFvTeCy1PVmrrBJKY58kDi2arsKZB3FwP6b4+WBDuOda5ZCW
q18W3k4oUIapjSAPt6IDM4XNm5TpxvYtdOZ3oXNtG7CZCc61Hi9lan6pC7curBFkIGeOT0P8YpGM
JO1+kHdt/OZ05cL0oKZXJ5c4Osk3GZRj/L7GqDoBIXD0/HfbGlcRl1siUAr3t5myyyKKfIRSxA8S
XImSiUzbjkRlOwbscVpfjblrUR/cBvuoaDNUh4gDy8uQX0uLmZKXS4mIsqC4rpdbIkevxwBPytFs
sgj4Eqy+dgoSUWXmb6Kgx8mK9NfaSqRnSYQ5brEbk+82R2xKB3PBn34TkT/wgprxJGvYTQTZQsdr
wvAIj4qZqu4SjIgF6rliW2Af4GGeaZMV+sm94aJ2RD9BFM6VbC2C5KoLNx4aQdYmiv4IHKdSDAw1
DMIc3P4IcVt8gQygJTXHsQaSO0dd2RySHjQAQwO+pNke/fjBKg/acExNa078aOUy4hHF736VqRuf
QrfwnyKkjJjpYbRnrffkhzJ8OVcQlbq7mNqmiA5FJy8cOV8x5V22cXsoSExjEm1q64+Cr03aqSsk
kfHoObUkZRqZtIzMR3KVUAX30XOLwCcS7vEy2ro4cxX9PtLYU3qz9MgdrRhXebLx3N7G4V4zuIu4
xKw03ha5eMYJRw2u0YwE/UHVCV56R/glo/qPnaGkHWNl+Ey8un6duA9OvmmwLioMJFCDYsYX47ad
CQRvSncdMdUuYsOydqlwMkUG/wHGLPg0Jsw0k6DpOzCW6GphioJ4MBz2vXsNP45Ok1nbXUWLV6d6
D+G39o+lf+spG5CTUju66k03QDhAb6k15pF2AaubVDj+8zxoUtgUksCtJ9C42bS57GZeiHf2Hiyk
RVRdQYkvXP6MiCpnAUE4tf83zgQW70PWXd37IcJxWKmESxC3Fr1Ob1ng7POMsh8r9Och9QkiPb4a
CCR94oouKJSJERn9AgGXspumtdIGN8jh4rANOt6glQ7FsnJfdO0uqq9zUuVeu1Jd7SkdnhIM3iqK
9SaV/hZVzNFbMDp2GBeQWTiIwmMNhtsNnI00RkrUNedl9K72iCg3CxFi9IvdmmK+pPULxE5EWUM8
6KxVm+KY2tjLrjh0BjI1FbSHkF6R7EKRY1IT/Ottx9n48rY1NOKsl5rgplXWSoO1zaaggcndtdGF
0vikwPHPQCgLw1HWVRX2zPeBip5p7/06uEH/MnJw/FpzKuQelOx1m13oeNZHdPpL5eafwYCKYaYL
zbSnDa1taeSZorE8y8G+C6Vm7sXpr9To175Z4CukpBydybqpI6wY1CUI49xVNRRv+dod+70YoOa4
f2qqaAAr+LiAnqGyqKboqeEYzKXSBfGL09bXlTUsbUSLbWxP0Cihw8ZYVLmycsvFEGW3Kkgvqpy4
hwluH826N7PoqnbuXbe/c5AILYF5JTPEGfNSyf7sdxUqODpTbqGe8n26c1cSaZibwY1EtyRNH5hJ
SPecXmBQP++Xs9+VCoFqKpYsDHmygDydhM8Y0KoP7L1SIq66B/zpa+zo/JMe/ptF9GWwyVulrmhR
xRHBTZgsKxwdJNxL240FtY2rLJGKC2fBmVPORIJ/PAsM5GeMyVFgSF3eh60R3FgCTs04g5w4lr34
eQY/6+5/rVZT+/xYlgZx7/u3sju9T7yUKSxzc2ba+wBDjEghgIDVleINVIkXXlQ192M4UNm3Ovp6
tffsaMcok99jjNGs+vTzM6lnP+uXZ5pcOK7Sh5JoeSa/fnf9XdIJtIPfAixv2gipzay5jl0EJ+Jk
6SvmCl3RBt1LrgGZZzaQvRkhA75JZ5MYYCwsYwcnq93NCMDrYKZy+Z60O0ExAuWynx/90nROGb+h
V6du4soUUvt8qcsHsEbZ2ObKTvHeXXlN+IKDkmEcWsoWjstFjuY+lxfRm+TtLp5F00aJz7NIQbrI
EqNiDmpO37+uVYRe3/k5XxevdDdaSFwrXlI+iHBpICvnZteQHzBVklYK9twKqmfEM2C2GRjUUUcv
10wgvlQfGo1ynnvqvUPI+pCKPSY8/2Lmvj7q5Iz2tVjCfCIN8EXCDAGEz34MzCu73enlyaw2eaX+
Grpjill5DDCIpaYZABMGJtjGmwYALDnGhZKoNm6x6d4gBlZUVSX4ZEF+nz3H1Q09SyI6szGvzI2N
GPZ1ehpgPFW5+SHyYGOA8qVeug6C4kUxtobuLHwARp3WyTK+DnuxtOgsjOn2zo46lr82QSPlgyVg
NJ2qhGrJ77QflUgp9IBlF8RyUdTeX5jakZfw93tohkGFWRWKMtlPha9XbSMFwQ1VTLf2YRzyiPKB
o7kAy84P1DRUBALSndUR2aTrON4Rf154iHOhDUSN/3uIzyjzy2WfRkYsnMbnPOtLjNqB4lVjbca3
OvW8zGXBkSONuDEA/KjN3oKnt7py6SnOTwXEcJ21xrE6iemyoA8sx/U+Pyl9Hqs+RbWwQbYTOxBU
6qoa4zBfvrIQeZURTu2PaqOdNM/HJCi6dPSeX17/e5bJ0RtQKzQjyUFyroANutHRUmV7BjoQDiW8
DpfxG9cR6HxvY/Pw89c4d0OrMjYvQtFGhuJks9WkeDlFMj6GsjHo7g7XnbYl6RGBMfsXI+mGPMbq
MJanJJ1YVox00BR/vKLrBEvebNPKSPOna87Fn4c6d2OqX4Yav/3XFVaKRvNKhgobbeaov1qbkjY8
1/b48zif+2W6n74OND7Il4GaIVGVumIggdK02KjZfQCoO6gUDra4RWpXObgLbQ5CRwgZ+7qll68z
+a53b/T0QrQ5pSp+nvBfn2WyoAWYbeo3PEvlvqcU5IwH6n+le6U/U891/AcFVI3WoZ9n4Nwugsxm
64aGDhvR1/cJCCNJNMpQ/hN3GVtik4tX19mb9OsYk8PXdiqK9FYV3OhALYlF+/6LcHCn97AhHUD7
SVFyd5nLeGPrtADa/aJ34IwPWBceWqSeu23np/Of33vKRf2cbU1h44wcN1lM9e8MTzh+IatoSszR
OdSJNfzouW4Rak+vmO8AonVCwy6OhUAGlrK/MPx4UE8XnqaYqkE3gmxqYvqxKWflcUfC5GMMCRCX
osxPsVZJ5KVa7imO+TGtnoVE2nEsQuoytXKFFq2EYiHQQNBeo2uPVWJ0YTlMWaX/mZb/PdfkJKvy
3E4ytSfMAK1y3xFCQw0dIVgoFR6BGiiMEe409nwUOZhBULtS91FNdSh8ji9Fj9MOxX8eRuVUM0Za
G5f398UpPL93RcrCkeNNnwP/LQ13DT3FvB2IcDeUubiBZ6m0IB3RtfXPn+jzb//rE30ZfZKSiBgB
ajkggxeotLdorHPuqX0IPRrYHMTRB3c1IvfWtYoVIWtD78VDEwa/6CNdlsZxvA0dNDJrXCdcdy+G
4brLLy2jM8AGwcz/ZmiSyXi1ngSORjqsqjsJAV4jX5r2AmqICcLXYhhZoLkYXlgk564cTTNRN6N3
xTSmKqyKJhtG2TCoJgEPQ/2hOTs5+e2x8i/gQ8a5UOPrUJP3S1JFtio6DG9ihb0YUdlQqPEaMzPb
dkpFJRil7YqyTeN2c0nf0yn2UAnOFHTH2dJLCWNy1muBiEngwhNyk1+Zt0soLA7wGnT3GYnsE4gj
BfiMHLrs9xokC1Gx4FnpEDSMwhkTjlkMhpw3GK17GyLIPiQb+WNo1HZsa96Z1TqGptLyDLQdXYdF
sobMUVe34/4oa//p54V5/ujSx92BpKsqpplJZ/a2EfkJk9Luax9az043n0tKzSOICCABfmai5UMd
KMbkQbqQPH/Sjv/aF7hJqfJIg1aMyZWhVXYY08rv30ACn20pfu481LcsvFsGGDwh7SpR7a38FMXJ
hmrtgHey9x74JQ1icDmoQ8liq7RIWHcAH9qezLvRafGG5QQOWhJONug7N1tR4oImRg/WbYUVeYuk
9BhUqh6lPqI4kizV2EbuQwJc2uMBQDfoVYusuBLcR3J5U+T6Qkh0vQ71dVsyKS49OaDjIUBv79uL
Pr2mFvrzl/mU9ftpaiYHlmS6oqZ+wemprDWM4uj9yfV4rgHpyL43r7DZa2NvbptI52MiFHXWPOot
tE6QBYe9ALkOyAmHzEOgvWmojkTFUYwNd+RHbrdLYBJ2kXplhPOMfilBDZ7aMepM/JFl1XXXcYIE
dbugstGYrE3jTSTbEbgf56url2BzRfRQj47NCvVdBHwqJ0el9yTKdSebcy5aKTNWkjHnBzLFIlIH
C9uby6HO2WNLwE9WLYJJiKrfD3a7t3ylVrn9Mht3J8CtLLNnsolDz9auDwWKIBryNOJCqHw21vky
6jTYC9JErl0OdEu6j1DAsPdxfiGIU8/d6xBe8QRTdGPEsr6/WajWZoNchH9TKwdhtkgwNTeBjuFC
5izb0bgDEpUS9vMOdR/PX6vVAVbPg+PQRZwO80Txr9Rk5tD4pWaodOAP6wXxpjWPeNaG2Py4HOYm
Ny8ZctsB5tAw9/MS1s59Gp0HN8ftDcwwCQAyubK61B2IiOEWZUGOABVcYR0bcDiRVbDywwgjY2uh
Wh7lOgs7hH1KhOS2uKy26w6/5c7CmWojm3syUcvIV7H9UbivTpKtHeFT3CkwWad/TfHMmYQuk25c
+MyfoOR0Fxoy1Q3Doi0DlPj7N2jdvg3dISRsUGzYGcpBDp5LD6s4PKbTio4CM1jkNJ32z3mxH/ej
p0KpTPtFC/fOgyDbhMMSC5kwh7qFuzf8JE8bDTcMtqt/AWc6t2C+Puwkox/s3BgoGREIygfP3btY
OSExwpnp7/xki0vvz9/3/ORAjKYHlmgfUPf75IRVmtQwm/m+8S3e1ukAm2TrWQ9a++q3d2kIqQmm
0C0LF/Eu6sUtlLuZRkAhLcGvo36n0+1XSx+uA4ucG/Dnx5u29nyGfHAaEU4dk1r903nvS0LmKK3f
KxKPhyGBRoU0XZsckiP7U4d6B39IP0K9KJEXAj66MPa5YOPL2J+08i9jxyJrezdh7BSQD0NnGx5j
mq3NdNM7FPyVfc6RGVrlygIrTcqD0V44PaayEf+8PZortCaDP5vW5OPonTQ40Zhij3xywU1quNbc
bpo7j33f4TFQbjyECPF5G/dbLPD8sjBBCH87CLX/PBvT9u/PZxFIVHAGAP8T6n1fKJ6V95UCbfEG
OD42bT54Nm/8ZgXndpkE5bqQiqekDkciX5THGDvsMEaYm/EwZ/dbMAHzaIA80C4MmMfiMB4SDtat
qZzPNYxPs3VQ0RZh/5az25pWUYrK0L7phPbrXQNR2QYX7NxTZKj4A+7k9ODhu+OBLFUI70DGyFi4
fbBsYrFo/LXoPn5+/bN469fXn1zloR82pq+Nr2/u006s7d96FV8XFb4S9iK65vnTraURFRrI8tg3
VNnd8UCLTxltsbwPh2FFiZfMJI1PkqKtRL5U+qcoT/7NsiV/NekTQESH1p/vH0pVPdPrms6/0ZNi
Dleq1fDG2IAEjgvXPZHMQppjVjlOTOn48zSdBS2+Dj7uqS97plOjpKhaBi+sPZRuzDT2kUK0E4yg
hR8d5HKngzMTjF4Y+Ny5STeuggrsCF6ISQjR615jJEkD5CZBHYDx0szV5FS1axtCAcV5Ikg+QQi1
d0yF+nwLCVoDEy2PHB7s3ByI/MIjnUOtTOJi9GdlW5CUfZ8LqdMsb4jUTxQwAn8tFRPSxxxaQshX
F/UOPsjgQmpMtyHsdutUjsZSHLIZPJCfn2U8KKZXIOVuoqtRPOMvdCPoutZvAg4SODAC2jeU/nad
6iC1M4kI818MRhfmeNmSp08xpMZT5NASI4jGEWHW8YKxEDeYjb0q8LDjSwWGc3Ec19d/x5vMcw3p
t2nH8dRuz1HCEnPz5c+vdC7FpZIsTDqoMIywJwexFaeFkeste0rdjlxs5yjQ1eQQ9s0LC/nsovky
0uT+byK5yA24CTe6vKZlpg/GnD0LL4AZZ9fDf0fBBvj70qyiJnX9iqgODCNrsFfkXoUrVWxH7oxp
XbTIPXeVmsT3yP9T9jSnSyIWg+rb8KhvCm8JkZ8QI0cBQSshU+5I+Aq1o4Pn4EXrkAaRiwvkLHBE
tVrWNCrJdKBNXjeVYvi1GVG4L6/hLs8DmLhjtspVNgTmIqTDYGRUafsg3bhRcw+vyrh4NI7LcLoH
LVPWwbFp4RXTkrabNhkdEYF/Yw3bsfVK1Tfkx+PNyP7gKNL9ZRfe6j1M+vb08/I9R3jB1kMZAylo
C8Ict9CXYznRUVvLYnpIiho+5g6vj5nyAN8FXMLB768CLLlwDX1+0snrfhtyXOhfhqT45pTCgiyh
0pVVDEereCBFmhk4LDnyFRnE7IANIX5pAjg3Q0EGVcjmWHc7CfK7t+pIimCrzGqOJ6+7C5SHCvXJ
3D615R/DWAvoHm069/EMd3xsohW6g547mgwwZRS3zksYoBDXLazsulbpUAAw9/YxQi6cfx3mtv6u
TMO5lN2rAw5uzTHPh5Hl7eCJaNXOTS/PTUQrkmrvKeD9KF1Gm1iBcO2/q3BeM7Lha4hmUURvRwJL
47GAjhxkF0Smzhw6zCCprWoLQ5e1yQzWmae1iocdsUnV3vAxXppnw4G1KecXjoNzuBpbUyXxgAiG
/t5kg+AnpYqodoIbb7i37QOG0EOyNyFd1uvExKkWR2mpnrk4emnBAmdle3gRxU0X7S33VUH3u63l
RZ6s6UrTk4cIAr75mlsjCBmY0VWubH12tuQtjHjZZncyXm3DTsEOLbdp8hnFQWLy26tG20E9xIkU
W8UBYdgAauxviaVaGqcclVXhdisdRQrvT4HYdqxeSIXOb5IvkzCJcBVZFaab2cw3xnOcCvQ6gv4R
t6AlUv5RhIGt1+rCxhz/zr92yZcxJ3dXGGf24PCq48Zs4jknfgL5OZlzvQhpAdcWZ0jo3T+PenZh
fRl0EqQFw5BRCuVFsadOhwO8qb6jNYTWm+BC1nBuJF0lDpUBEDQAkO+HgKVDI+k6bjMWEkVp+uZU
65pRLhaVLg00mUctpS8ri7nQumrNYrOkI1tWMRbDJR7ImZsT1a//vdFk7jrf8crEI8ClvsrCJpNh
gbRg+v8/CeClt5oEtY5ieIloeKvB2nJtchDRvxgimnQpfL400PR+AGFKep3vRB7DR6I/nligaLcX
r+IzYfq36ZucaZ2cyXpsM30VqasL4EZjcrPjW7EoyniroWL+81o/+720UT4VFVOQtsmbybqfJEbB
gPLINZGQO/48zf0ed+0LodvZA4Qe+/+ONXk5uXYygHDGYmGAVNTato7NOfX+8XYvkecrDzBn/8X7
QZVVhMnrUQH4vsP62nNCP2ZMIit2WKyuaS/jmiCp+Heb7MtYk+VokQQ7LqyjG2xYvXqXhkth7wkh
Lg50DvYhRCLStsbrT52iUoqUQ3lKCNiIgkWylOLdeHooW33Y0xGpA3ZkRFCsGesiBWCcsOmJbGAP
Zaqc6EgmTEL9wfETGJoJG5w8ccQvCfkdGwckNcNe5L6NxJWBTFdd8439bt4naFo1zz9/1HPb8csz
TK/j2LaHQZgpx2axM+mP5hpiP7Y8jPmv7gJUVlReFlbnZ+j8JUyTqEEMDqrGN9RDvOEIUgB7Vk52
F4+Ycwzo0Q3mvyNNduJQN1lft/3ITKkh8hFQXQ3lptOe0+qxL37VBUrhEW2ojx6EZcOlCrLtHFre
bjW8QDPpxs9wwlAfCuetSm/LkPbYeYdmWUAbOrClitP92nWXNUqD9BRmdB2qJTDHWk12UNwksZGQ
5qEFhU0owweS4n8TrdkjHw8kFah5/KZfJtKUisbWLF5Pp0M2WXKQsvHpDOAU/XlxnKMhM5H/G2my
QsMuLXvboW6R9UjBEZOYzmGQ0gVHakpVyZZs1JcOMWYRLJ8AkHoMegUqE+WhdI01GJBJj2ZPy6yl
12N/d0qjg2fEm4GS/liijkZpfupEDX2/DsSleE577GzETqjI4U+eE5OzHmV62G3+qI8dcU25P15U
7p/GXFL7//mNz24HA69Pm67c8dW/T63jtmFF5OoRmO3JGcnxRzSQbPFigfnc9WQIRQZOQF/0r3gl
Lrwu6XPhkQHsLGYBCInA2wx3KrKI46CXj7qz5w3trfDnPjW+J4eq3ketWuhwxUR4KmmJ4fgWytGW
izXdIghA2CtKuE68c7LyNYTZGl4kclnn3tqSOXBRZUHme0o+kbS4bXzNB2Z2xarOuqVWLILsTvTG
3C+LeZ2TosobQetYpJ4cBD6APZNWunE1ZSfRoyBVYhEnhPP9g6yt9Qi6I3H8iFELlJsAxjOkuHRr
PuK93jCss8Gaa2m/VJV4CbPbjLK1NLzTBWrS4MPZ0+Y4aCv52pXbeUGhzKPPLaNzLjylYljTE7pt
6bcOaB+iYdcP05VUafQyvBp+/uxHSMV7/q/UT+aDjKAB9oL1B4oX6CZWeFmTZdYfWvabtH8I242B
F3AHet/u1AjD+pjSAl4Zob4asg7n4DcZVYECOnJjm/PuymFPyaPWoX1M2mShKAatsdlcC+KlTiN/
aGYXCA//OYCn9xHxM0Jjhi4Q4pqE0Fob6zaNMVT3aUMHt6jsk8lO9MA4gS1VrgZqUGRaIS2sjtiP
PGq4mAtBNkbmBuDR0iqS1RaE5OYB0QSNMjFMHp9i5IB4/4g/COeQKOFCp6spbTGwtnZMdVscuHq4
cw3+gBkZ1xqt7kDvNM5Qq9sIcwcDeih3Y0E5DUD25G7ZVFtpIHOCG9dyR7ZBtHItsO/0NGLRIV2z
ZWFthHQM9d14eGGHO8uSfqn7x/F9TEQXxnqblrpPZatfZzrmr5xfqruXqNWBWZP5cqYZ3brzUZOm
6dfZxaumOMjye5k9x0iBAC4bpbcaD0JCBkI+yIhyt+dqY45oAl84PG80YPABRYM/M87O+EkRxIhR
U/1/pJ1XT+Pa/vdfkSX3cpueQCABwgA3FjMD7r371T+fxT76b8YTJTrnkfbFbMHMspdX+ZVvsal9
hWg2jCpCVdqHTt9FhvqeKywmgH/Q+haJvlTKm4jgwGGp9HSo10qR3de6P+cxrCrexVa1FjIiBRCE
1P4IiTs9aNF7G0mFOthpgspPONPSsoGDH4OIVinFxukSsMKsyo7u8Fs1bxxo5sipQoNgT0Iprsub
rvrV+tnMLJRlPBwid5yh9zSXkM6IUguyybFRx6XJhxiKdaK+tmY9k7pfloTWAz/XzGo1FJ9qh+yP
/Gb1+Z7yeIr810gLb+gF+dRbuu2RK+UuFdo8kbwUEj5DxxJvkYytPiR9HxUIZFXZvMb9WmirdPum
eus6VHC6GzAnfYYiHb5ZD/gIS0L20IOeZywz4RT+I8oPqcszld1MlN/EvFMMSxFKKit5LqbMpyRY
nSQZJVhA6QHoN1u+MbnRKgMaDBAQokEOytaXv7rOWT6s+cZmhqICzpvA2qVs5ScPogMgw20VHzzF
TKegmc5q7uiUEbiOWQTYg40D9qNBvCVTP1zz4GnFspG3vr7xq0cMw+t6mVDARukZZ5znnrOItqOe
H2WoGujucHj48purG4s0zW8SNAqCQp4pBjpGgb2HgymgQ0G/rMxHiV437cIwVpZZMS5DgH0aDAHg
RVmD25Ukbxu7nPlIMgFsy7pjQzVK7Bson1/IMpONg5rUit0nOJsWkhr5UcSkQKFucuBPBr8Qs3K7
+lP8r5uvk/iLjBoxK2KTiZ0OR56dEkBGd7P6IAU3Zn0gaZDzZhbpOOg4sxpr5jRaBq6FQnC54t9I
vZ1WnWjJV+lHZbtzEUZU5pHzv2AcsVHYjhKs1xFAd9/sTF4RMiYFzbzY0SmD+9VJ1gInwLnE4tdQ
FiYxIqgHJhila+J6xCX37EwfNgdRk/gMFI3Y86iJEKl5aMtwQPnA2ut+gI1/ist14oOAQPKpthdS
viYvFt3R1skWIcJLSV/fhkjhpJV0UIthnev5lgNHRiSFhUIDnGvtlbWV4vWkIjStIDqG8onFOuet
3M7aecGnGkKh1/VNZ+aLvjFmwXjiUaXER9jDWyO7ADwJUYXMQYxASFwJwZzUjWap9eY4yWJo1N3o
of2hrVvEanhqcRc2YHDcZg/B4Um1DiW9nmRQ1hWeWm33RmsMfccNlWiP7RmitVQ0wYK2We5nnBAo
RakGQjYfAs8DwEtC1a4II9YiTVjpNWJjWFG2SIDBCXUo3Oi75C2PlLkKh1jW5RNWC/TraYMVe76M
FKi3cIqhsrxSgB9grJAVI7LSIgntyW/MAHMlJh51JJmKQ4dfAIG2SbtVMQvYhubKKMwbO/+s9Tf4
k53bLbpsKckRXd6thDbCrmvWMRUls5VpzS5U9EYg57B5W8Pj7yMxUKJQJsFnM2eSiuJQwRB8ixye
XAb0wgGaVQHZIh8RhSmL1tHXmxVrOEspV4aXDBvJVwXdDwZGnSc3I+ESC092/Q3KWaCdqD/Pmx6Y
X2EsqKcJ+SfYyVCWVznHQQUL2MSryFuzra362SY4GWUwNxiswexlQLa3Hr+pnPSCPGyHmWhUKxXI
RvShOagrIuPgOUuROrc/QHyqITeZ9+xEPdfcOvfevQwueJhzEQHysReiuEF5in2YN5vKfwJ/Rfo6
uCsl/AzZqP0ACRTn+aqQ93Wq7tl5Zgf848txLQN6Y/iooeEGZy6yrDooHYQnC2kdcx7TvKGl2ppE
xf2+1llBCOkWgYfB+1sxfCBTrXAa5mIBM7lenImZCsYemf5uATTubnA4ukdjTqVCY63Sowf63YYf
ARobtI4lgZSrd72Xr+jyLPyHym3WDmvjDT3dVY0rX5rPJeWYahhEoiNlImrncO7yz0EpYnEDWZK+
rmTUMFj5VZwIBrp4QmjmhF+o+ONuhZCY7qUPMLZFih/kR1v9LHJAAlT+AT03rJ0EdBuFIt3eEjJq
RCxMddyGX2EZ7WwZnGakZfMQoWwLISCBQSBmpyk6EyEBfIyRJoSHsh9/TwG3jBYSR14VjYvC0LaI
CohelB/kKwqVcfQh5sWmzM3x0RDpUuwII3sVV2+Oiqyle8xL+S2hz+1TowtBIgZLcfWASRYnlGGA
Yhgf1HYry3vVQx4kP0FMIzSL3obohmi1qDBvSpea06/oxIlSu4g4wOYRMlUxgOEBRaAuXCghaEHO
D/E4Yu2JExLsXu4Ea7CDEEodyHshM0m0nSEoZDvovtDXjiADV+sR/a6wPhXeyYaRpmSJSAzTvLr1
zA34J44AaphJeWTxmvSpnfJDJBqxEy487g0vsWa99dFbIE0kUM/4d4YO6NYO3ZIv7Cxo5i+atkAW
ltgK1tlJLKtAL+8p0jjJttsXdriIMhBCrbqyzGQNZ597jq1msat6T0CuNgpxZmf/AvMXFrB3CWF/
E8sa49vw1I2LmIv+3a9WqPeMww7oEYTiPnJmXTeL8OdxOWVmldXMbahXtH95mzyfK+zdMHlvZWmZ
IHQPMFjpfsWauW4sNNxBeVVEypFmHAQSVAK6LBZHCqk2Mvdyslcr1OoQh/NkFtOAtoG2p6INLHNJ
3Bu/2hmRzWYM70spEOjBKOFeG9N5q+4cxO3MmiOMe72J33knev1eZiyG+FQ3Lvm5NkNBoiOKZZWL
VlL0IS7uZqZ13GXcx0KYA6STkPq68Yo32efm5K6x9wY9yrDaKvhJFCXxZXKM/XiWcHo1wZ04rBSw
oMaQruLyMeWa4DrmMNcl+Pv9e/hb+4EP9Slt9G3IaU7P0e8ttuobOGjO35U4Mzk6Sye8V1V9ZdTP
ioWJA2BoqplS+5xn8PGwHgDqcquhs0wECWaXY1Xsy6b9oCTHbm/qehVKB8TJhh5/Qd4M0QwTIm06
eJshJZopj/DTSchAC/GpqF2g/6iX0aNFkqlk8d5GcQIMjRaTifUnEESkxVHsnbLSZml8KIG64Vrl
HhfHh4WcbMfkDL09a07cY6Cg+VFngI3l6C92HFac8C2STk93EXpFaHEIDCyIx1nGtR3xpTjKRCbT
GWhHk2Hz6FIrIrAPFwUatfsBiFod1bUrx8uhTw6WyroLZy3JFlxrUr/6xg8e4fgvyujAg4P6Sa2A
qDXYZgV+At5nLkP17o+xET+Z460H3LdLn8pTLeE6wKYMoqXSSndGKSGvBDLFWKnFGsSbwEkObbbS
gl3Q3HjNZkTrCXtYb+frVAaWRr3quoPu3QbhPIo/DSx+bTxhWFVUaKSMHL1mtj9GDXKnfww4m236
dSlpbU3glwHLsLp7DiUWYBv7e3FeCoCOwFFpwMWb7pAhUFKhUMPy4nQJzQ/Wv0A5cby9imjTdrMl
bRYWOJ18kIphqq0lt70lPKO0zykvMkMuyoiIP+V12xD8JLROgcMh+EO7f5bCYalDf23J6wiziuyZ
BRnUyYPIQjRdQicNuTX7QPzTEY3xqGKfUs9ccXpIjTxvxhKUOwWr9mQO3h1Eh8Ffi4A4tY1tiM6m
kbyXMTdcmC0zCdQgME7HQlNQRBzNHkEulNC8bR280ztq5JfGqBaDjDgxxQmSt/bVowmZLG1sTrht
c/vDQdV8SzLa9MmdSMG51tHc86lzWGW1IpCM+7U4U9z0meVInu4k/XNW+fOBEaF9RLjrvub2O84d
LdJ4kFXAGxAvC4Q+dwxcURuFnGzHbR5Sq+sM8I44yZAhNHq9ji1kY5D4s1gBKEai3YYo6RpOOfoV
d4X+s7QwyIVWzR2Ie2tCUpe+CfCZKOuyxuX4JM733Mvmm7sE5R9B4A/pzwnFGrRd1V3LwWshWuMF
1lpAJkhtVYOzhjWGFd2+HHax/3G5xne25P+9zjHp4FVx4GZqSp0DUTQ2u8hYiFRDrlDqqGxHvj/X
blPvxbl9ZWxRY/u7xkLnRgdmaoK2/LPAWGFtU8ot+HPBACYsCykMtXMEMzOqO8g6CMmGf0AaSn80
3S3FjytPcAZmDYvy3yeYvL2bx7am2HBoGnKB4pmkhr3G4UpCQCBG6W4OcvB/GZNFYsGlMiitTt4a
aK0nFwEzbqCLVe8YU6DRVQuopr/kvBNMihIXzsvDnmvIoSj/f6NO3rRgEblVwaiUq0n8NEP0NEVa
ks858f7/xhK11281ec3LLCdvGEvEL9Bi8iOYFwYiNFLza7IOyrky9fc3m1Ry0xqdfENjFQkeVNVy
dKGsaiKMayyUG7cA14NjsVEr5C3HxnMWgPappytw2ep+4dufl9/9bDdSIA+xDLABXk057hDuVTcL
BJWTKxKkE70zkeX5aNhxananmobytQlXz86BakEGg6YF2Fj8/NuMR0rTSFkDsV4Exazfnnudy69k
0se+nPHBgR8N3Sm6Q8nVB0kP5N7Q1iKu7YjSnPq3274keroKwYUAztQoEYtElHam576K4sXlWbr2
vJNeSqo1HUrlCV0bmVwdNa09oTA3p2jrXR7p/PIQPWhZ1QTMZoKxGcIRncaEQv/QLvTy0LYzQg/X
WLsfdRxyU4WU1cYNp43ozhCO1PGmSm61Ya1dxWadOe40wHAC0ajgsTpZqFRinDQFB3dLSYxKFv0F
rksafnFz7YgRm3l6sMKqVSlRyw4QzclysJElG5waNoOoENBIzYcPxXumiojKCLuAuFh8WMpcBAJX
pls0hf4eWqODbIrJnraQw2LQtCxEGkEtf2oqPrFxtBj9G6VGpRbfpFKZE67I1PbkQz5as7FoZqG3
TeWNCirtyrOcu19g91Ldp6ek6l8dvW+7oqiqAt6qBUIVrXRRzetZ7xoXCXFwgOD1qB7sggJVtjN7
suviUPvUo0T+evlBzjV6NA1dLQMbADo9k9Xud5z3SeqQq/oPYbAkpAfsQRYmm0iVna4ev+f4C7gg
09jSkKcACDy5YczCBw1RmcEtQtvIxkYdhwEKdMEzauB1T0nM/WjzA0E0iThnMqUmGjGXX/kcIv2P
ZxBL9Nvcp3oQ1L3J3FPrJJah+pKobz2oKiq1XDtUYETqcvUkPDvVtsNRSDcRdMZkj7VO3Qe9ZQe3
MeKKxka0WxzKvy9kqtR1gk698mnPHWTomUFxolWk/YWYCOH0B9oAWcWDJlJKNwh8QjoWmtX5jysz
em5Ts6F0A1MFoMPy5NWyWtac1gYMTaQ0ykj4rpFxElGaCP4RuQNdDtGQanv/+8rIYr1M9zTwIbrA
ACLFLfPnt6Svl6tSYvm3OfIH1J5o3kkmhcPmmUXcavvMUlY9akHaFQrZOQCx/X1g8bW/LSI/D/8z
sI4K4nBy1TeHvjgNJmonBIad+mFRZW+cLTQtp4s2+rWL9dxy+vYAUx6hZyAaLg3/NKapovZC0STd
hQxaRFCb19cj0nNxGnElqjKm0FXTJ0131VVq380VX6A4iR5omyCDQ+ZJtZQ7iugUIfmsehO6bj0C
jDKA2E+3+dSCD6gXl7/7ubX9/VEmt0gZyoXjhar/H8wdz0FMzJGRVFcGOntHfx9pssAcPTaC2NBA
GtQ7wRpRqRCLprgiAUZFJstP401c2AtDGZd2vh/D5Fbnj5S2B4N16IIipoR8+e3PUfRYfA67TRgi
6dbkS2SeYQXocPu3Gg25vq7mmQmQWfEWDTg9NZhnrgx0pt+LkqOFTlGU70n/qbiUZkfPoF2GXbeS
FyGllRZLTYGX5mhASUM03S4/6zkuOr6omgLQDgwFUeCfGyXrY0cuZINnVfB0UNNH0Y+ONII4/dR7
9O4oAnDlJ+SfYZHc2IBGBlxBrzzF2QXz7SkmJ5RXQSduMz6jUAVE71mJF551cKkmxP1vpaUDBhIP
Bfb+FMCobNORq/dBkl9EyaBNHy4/zdmNxIEFh1H4mhuTuA/UyBAAZ/NFmsUdBCOKAgpRJr0FssnL
Y51/8X/Hmly4rtokDcZh2Agx1SMamgtqi1q8pv98eaCzVzuh1f+91eRa5WyWQF5wIFH6AHT41fbX
c8xxKANqe7SASG2IZ2gAYMyINKMOuVf/ogBdfpCv1f/XnYAOmkVKif7El4LJt6PZa2hF1GXH9Obi
kELAZxsZ0kxrP0tZe0j8x8pCX++d1rnSFwtaci7hX4+faLKr23WJ8q6NMm7SvWeI2IYoF9SUeMJh
3Oga5dBevasDAxwQq9hZqLSJ8DEJD7ponZAex/3BlensIDkNLmYTw4s2gyWXUajLq8D8SIEMCVZ0
569LfBUg5OvS3im1p0EpbrxMWhYK9eRUfqCDrWn1jZAJq1H2p7bvm5SvEnuvYF0gx83BBZRCUcfq
nWOP+Autj11jFg9WtjLGU4j2QRslO0fYLrf2LKX+dnmez6LOoK+wtYlfQZ9N4HthIIdZVcncBzRP
Aq3HtJRCAZZDjZpuQvAhyIMAEiO9pY/ErWQuBGFV9LlbZ9uFJhYEuOSsKspwiUfFXw+Ue6FCDrAA
hdutXUhL0Z24tdGlA0+xgQ83hsVt0q7x8Zpn4+/GyRF1zxYmXXsj0H54nMmipzSmLc1hkSbKW4pE
na1ec4cTrzZZYg76GiSCgsMEi+bPQ83uy9yJ4/zr/om9t6T2VqytRTaDs2/c0xWg4ChkE4O9krlL
EB503S7P/pntJhC+1KYIpAHATS3Ak1Y3G8k1SdloYmdvHv0g9jfpg1ICc9+HWALa2zr7FC5HSA4a
45EXvHa4/51S/fkQkz2fYGGmhLpBNifvHO+ByqbQKIKhIjTNsB8hr/NYrUaKlSZNznyu6yeXnvBA
qH1lPsQJ/ucn+fNRJveMltuSjBrKF4WBKQGVi1/yyWk+TWBQSIVCVF6Vyl5IEQn3khEurtCJufIU
f8ejfz7F5J5xnNQuR12jZokmeBcIfgNJJTY4WXmkyqqCQ+goXSfXGI9nZCXgY4PY+xJuFjjlP1ek
YtZdoI+IUbZ1N2vMO6ycVpJ5D/kmie6SARlqQB3stMZ7yqWFUd/50QNOrjHArKA6OPrGSTe6fEBP
pHcRMR/XPbCP/tPyN1oarHycgRW6YFdm69w344gmKABsyNeZzFbpxwplBxCymEs3xTxEeFJbSu2d
EHeHQy0tO2NJFq5129zfNPbqyvB/h9DM2bfhJweYoSStrI8gnVMVtRMTNRVjn4BEisdfFThDdx6l
z2190/5wNyn5jDUc4/y9cO8aOOrH3n+88jh/V3zF4xjQlUkPbc2ZPI4PqHvQNaSMEBBS9AovsTVI
ip7lIjge8RvqK+B9rgx69hOoFCmRGnMMKoN/rhvIuECUHaGgJdPg3Klw6IXYDCAKGwwxPUcCa/Zt
OeaCot0m6aL2n688w9kX//YMk2UQhpUJi4Bn8GvgrYsivkvMg4iHXEr7HN/Hpv68MuTfIRhzTdIo
C4kkOKDiYPsWI/RBCMasYEip+1FaJ0+Tt7mNTsm+p5evbW3/2fBohlqnJF6hmlUqx0Y5uNl91K8K
fX35Yc4uQ9WRdUTehK7K5PXN2gJraSDcSt+fVNIcj54AWDLv+FcAVSjMKx/97MsjCmYBaKYUN2XA
DEUw2vmIPBQlTh2kFah4IewD5JE25X9PLGamyRoZRofo+yWj8G2mTU/P7Dyjnkq7jAqTF4EumGMT
iz4k8p+XZ1IVq3V6CXwfbJIX+mGIl6RLsTnt77xMWfpjvZRo68UykUauLlEYhtMrvBns4NnEKs1A
vUhY7oldhlx62jcr+pMal6m4KAYnwexR3Uiy9T+dPd+mZRJBhLqDFZHFtOCSgzWdk+8bBz2Ge/Ai
oT3TkP/3ckwpdokHtGfTjuAhEZ8GySAvLG8Vt8vLM3em2cZnohItUhJdLMU/N4RZdU1d4D55q6nz
sV6bOMTgC4or5Uj5MdzIzjs18DFeEpZeHln8w399MtIGIYNvgUKZhBCa5bsFmtTcmKfmzj4ET/2V
RXFtgMkJl8ealvNqtJccoQafGutQBS55uvwaf+dZYv7+fY3JJrbjsYxjT4yCnQXMXG+j/s68m/5a
9fLa20wuCdXQawoxTFf24B31+3J3zaD87Gn07UUmCyGPuiwuxIuAccc5oMCF6iaPtuDbyVHzKxHA
tVmb7Nc48xTPTBkMikymrhHoJSXwlS3Cmpc/z7W3mmw3W2uaxEZ7Uejv5ojPCUlR7BBQPiGVAF4B
wO/ygOI7XFrW4oG+HXtWamEEJjNgK+1BkuN0cLVde2Xypip/JdCeJg0ZIooxk5vX8X3Y/zJxl7rq
wnFtpEkRoatlJzAVRjLRt8BhrloTULc+/LMrWc3ZmwmYhol5AyHJtEWDSEhgqU3wtR4QhB+bHaQP
AmhcT2EYXP5CZ/oAbFluXN2iIeVASP7zE41JQXO/pB1qaZgEQRJY6xT44grQ5z4xbjEnrYcdcgKX
hz07l4iuIMCPEgpa43+OmigVhu220D4HTA3wFpMcKJP5EmzH5YG+vFGmS1AEkpyqlAr1r8rctyUo
xaoZZVVJWOXuR2DaHUANKFsQCLSPsgdp1WE5YQK+7SgF1oLKKGSxe0s51CRIwgfYxBJZtvdFamyd
5tRXD0kj+kNa26/yGtgNpqluIt2VztqT5LWQfKZjilqmUlCGxMegTaDwh9R6lA+3UGhzOFsj0G87
NFlBZtcz1/V+xii9gcaKBmtPWUpoopIj0jcAuroYzH6hVB9R+yicLwGr9CW+cmT4rijSDMVcAT6O
+6fw8PlPZukW1rYSqFAX5TnjPkmcmUY/jfRXZHuIqc1tF5hWalgriRKEcPVMSZqLHqdyHFFq5KPS
ZAa7ukQYv1bzzeWPcvaetXF9Edqoto4g3J+fv20bD7FRzm+tf2xj9OIDYb1guETcwHGfA/e+gH9Q
AUlLkiuH7dWxJ2dSq6UJ969E48vZCWpPap5k62CgVqvWkCHWIi+m8Wcy15Qsrrz4uXX/7cWnp5Ut
2RUOlWxtin8ROFeLqnW8Q4281de2+xWQ+YC+QPoCFwQCgbSk3rzbyV1K1HP5Wc5dBmw/5IJpxxF4
T+qvoV1EYx56nM3WmpIFTRsKJuRYQIiz9I2I+/JwKMrwUf/aid8GnJyfleSgpGHy0WPN2o/9o2gJ
VO2vAAlpO4c1gom2qPOFyrNQhbfcrTtG+8R7GBxMwRJOd3kl/kiKFjWfVIx1dpsMM86gpM4Z7DnS
fYDjQE1lHe+oqrcXkEOwPG1Wja4vqIYgT43eghSjOxzKaI+aCwPPwc5ehHDi6mVVrKC62P6mDYRZ
gFk8Eygn/UYt76pqlYC/bebKsKqDh5dYndkbr8WmZC35GFB7OAe9yInQRBm3+MBqMEaTTpnp1brB
EtWRHj1NAU76jPAplJV0g6pgJcmr/CV28A5lpy1dFn+LHWN847WPWfds2neOEq4KjUbG6N81eLpF
T41pv8lAEZ0QC4HcmnVgnm0gl1n9OmAdJmeYIuu7tHqW+xGHZZzixmLlzNJ5g21gWRXowPjvat/M
ggEzTVTqOtXcOnK7xFUqSEsgnN42Qrg6XhcZWNFyJyfzSNpF0Ous6pgYsIXxBCwjGBlwqBD31aHc
eagLt5QuTMhgwd0I+a/QQFRTuK1QRAwfLPpR9fAYKzTFXiR4QU2IWN+P2MDNJA0x2X3pPQNnsjsD
X7lSz+BoHALMplt1NgSvjXtjlC94vsftY6j/dr1XVzoY0W1dvvr+zxLkDjjAxF8O7bPdSfR7hH3s
bKgtbOqeCrDhVg36tTq4Fcpeysbun9Ro3fGp1ZD18RtEMO4vn55+L7CaRUveD6rGeAzCcE0QOFM9
pDFlfReSIomdmZFHdbV2LJKVJt+G8jHvwy35BGxrgLOwkKhCFohAdu0RGBnY5DGl6LsuYgeUOlbz
GIcJwiJZ+cIrrHng2TcInXyR6ge7eiZIwqncipBUBiAPD6yzYHQV1SHyn2KR+OjvwqQkGm4Lrpqi
XJjhFnaa9pqodxHHtkT/UUFEd0VLXzf2jbuQQpR9YCcIwp+5z7SngIZsNQ9QzqcDpK7T35LKcV/i
GJOCebfUhXcjOQJiCxNVUW59/oyjJ1JEgx0eMak23fLOza15Izc3YwC7CJ9uZEKxhBvXZdYcWvON
FqyE1iHNj7lw5K71VwFkquwT16jJlekA7zKOZowRMeYI2Tu3pA5yH88+TqVZS47nOO0atWlqF/Pe
1tYeFB0K3+jO3xcKRnGuvB5BayE9RCdyVwrqrVSvqpoCJ9e5lUN+x4QwB9KaVO5cGJF3bnGs7HAD
8WU+hIBuC+71j0JcN8knynyLzsvWQkG+0wfISo+MVpfAz/jkwnYw5VWaECHl7ifl0xDikcCa+i+6
lh1imnWB8ty6dNOUEX0c+6s0r8BBcpv0zq3DBandLIV7kAYvZYVxJCRCaYZmdh7O+2zRPwwQbDEC
gTHqIYG7qMbf5vC7b/d8xQq6ur+odoCBVHmhG8u+em+77SBODW+Y6eqBXhJ1blGlam98ysqleUQr
aN7ma8dZQsz03ZvI/2gr+Sko4h9xBkWsQs0M3eUGJt5XkaW+F65OhjBpl+aGjsOtka99Z1iHZkc9
ql6UhvML92Uzd3e1tCnQn8JaKImGg1ZkCNdwxMGpzfn4Ou3/GMAtAqjR0fJZaDZmrAa9YPWkdt5C
knJQjeG2K1dh6ROcvDUcriWSvw5UVonOq6hScFjLkHEy2NX5TQ9XyWrW/FgPtgM1KChm5haqkgPc
H3g6iCVv1cYPLNmEErs7bNoCe+NtUN/aw73+FhvzwlkV5c7OMVGWd9ASabUSKaXRTa+sbBO49lz+
gb6mj/dyvgH0lXZ4bTq7DCT+8AP4MzECoI5OiXYa7NRQCtaXL8ev+s9fdyNr3BStFBN01p8Bka/m
RpDqXMZCHFLToEXh0KocxSU2NgVwQXOm+e+iRiO8x9UM4PozSt5oOQjCSNyM9QxXqMEw2BcL/y43
5EVs3Tg9Snkuet+lfyV4OBvH4K+EfLBJ6mBM4nfyRbsuExBTtb8k0Xe9HYUR/LCv4oXEi/89Mf8O
NJkYzQsHS2kY6B+lpC9nha/2aRpBELxqFCDqLH8Nh+8jGYlGMWYanxmeUycQYYJbSVqoKv5H86Jb
eoQEFn15opWd6c5O+VXjRRH6XBp2Eho1kB+TwQcVZVH0Lrf1Y6WtrBEBGVKThxZ8xQ1WFpeX3Bkc
LGnRt1edlJzU2EyMrgEAZkPvyG68cN5yIGHBTWzTrM0I/MTi8pBfyOlLrykixG+5WOwWeS0PfEyn
WmfJjXBdk9K3iktaaT/jdAtKn9pH9qWgY9wmXjXvqq2jrdJoofb6VsMR1f+E5nv5sc4GwqhbCGVY
hB7kyURU1F/SvEZUp+DeENK8CUX+gFTkZJXjXBT8L493du98G28yC5EL0kSHASOWNLkGlx/lHqov
V/eO8iUD/feE//tqk3qcMfhyF2p84/xX0y/AwvgwcX3SWgQq3BW234UKrR2CEJ4PJKVLl2uOhGFd
JdjYVr/SJ6EeEAsTWs7y99TaQpHic1Tvnb5RIdZg9bNSx81oPLQQdY0PiSOpj15LdVnAXEHRX527
9R3Z9jz0003m/FDUFL59i0W6g/6xLXSjQ2ufIZySE73IkrqovGjnYETQ4kIKYy/w4mWnnlp/jS6O
IXUrKzxi47S0jX5r9PI88W7t9pnQZG7DMGmUnaNlC0Otl6NPtdh58wBewBYUkpI9HKY8VNeOGcGr
Qk6h2w04Kojre9DsNdG6HG9TRAhyXAkyDwYYxswSzRh+H1x4HtrLwY9eFGJTA9ednBgcw0nUEmE6
afphbDGKRxld2Ga4vIxmPEHhKnI0m50Hz38vCNCLKp8JI7wu1N/ssnvSqz2BfZS7L8COWi/8BRF7
a0n+vgi0FzXTFnlz9CDL28BDA83a1BQsVEhndS3PepxmC29BugaHqa7tK1fSGciSOB8cU4ifo7Kh
T0qgZpXnrVbobAvCKAf5m2FYA+IQE5nv6Es58JRw6iLzCjLjOlD0jAkv4+M+aasm/hl/6YIiE6AA
pmdbimIlkHBL0K9kdJsjY4ZNnWACOvQMVFe6CWToKLaNrD7aA/8YkuT1QQ2kmQxxhZtJB/1yeROf
vZe+Pd1kZ+Wotpq+ztNJ1ZJ9RSWQ6gFIBxy34ThdHutcFZX7iNYR0DHtLyiPW2GMKYkuiYGIkwML
b4jepeEayO9cTd220cU2Yf3KsjW5g2w9lEyjYBR3WFIF5CNTrrWdp8vvcvbw+zbK5LDVs7zWjZZR
OPwEDyLf2fUOapdzFYl1ttwAMoelK4yjpupIdj2GnmbAK6DUMmqfprwW9w1V23+Wr2qdiOQj4xY6
+/+giwwsRv4HhiDKXJPVYWeV2hU1YQTCMpzvVFMJ0uVy514znj0LgPl3JMSe/7xSc69OlGRkpKjB
MxkNXw3rHyFtIfdH2tdkYm6pi5oOOb1AtNsC1w6m/L//qt+fYnJWOJIP9FkhfgHLJ/q3wQ5RVjc6
capdHujctvs+kFhe3yII3zAHDUIeAngU6eQ9fujcnWxwaFlXxzpbGv8+2CT2tPTKAcjFW+GqRIVM
w4wHmisoRajGpLB4qacZqK1r5ihf0LzprY2RgAhFHBnxwslOTNWkdA0RIEitsrBrDX0vBxLYz659
TxiQGkHro11k4QeTfI7am9skzyiqFeRgAlZ0ecbP2NIJiJfITXBUhbUweZoxC7KyysRaTp8HyFF2
bRwRSlKzZ7zXNuzhBrZ2j71y5r2PtnQDsnKwokXboDYQ7lDoIo+9/EjnzpDvTzQ5QzS/rCQJkRoB
EUGxhw/SUMJUDldrlmfvIEfVcd7hKrShGv653LxqLMZBRWiUM4SWUq/kNNMRBIp8QO3jXdIYLygS
aHqLLQ1mni41iNjFc0OiiIf00SySfmnq13To1I8uz8LZaNpBLxq2EoQy+wsG8G0vFK6iJQJEe6u9
VKB2fYWiBEmD4NKofTIz43VvPGjFK1A4jrxU34t00FHQ9onTu8qtZqVULCSdxzsq3ZVVcy6mBsEj
g4jEcwDVuD8nzufCNQYh+UkW7VAjRMVuboOoIW4wINanUbukk3p5Qs4ui3/HnHIBNKuia5PBv8i6
E4KmYO846oJgOV5DE2MaweN/26GwQoGZOej4O7wHHYzJ+T4i5B+GuScfuVU67+gED7H9W/N/tsLl
5z7w7wPvVUkbuHtr1LLqkj2wKyok5e/yg6/P43LTIeeT3bfxraodqTpn7avRgi5LXwwg4K1Ro5p0
k5ZP1njo1HVkHCOo2V2mzdJ8Y6srx3q0A+BZ7ayj+tvVrwESOPiIhAkqIKDUnPZ3N4LnUIhgSe+Q
BLH8+zJ4Ct2DYy787s32f1UVEnDDcxI8hvYvPf/skYzIYT035WnI343+VqNERwbqV3eF+tzpDyMl
HwU8kOLv4+TglM81q67VX43Cp0z5q7Qfu3Lj6vO236BIHY9HKfrlAJ9oecQ+PIzmXWScIhVWwLxJ
dw7JBLgSCaBZ9HOoD1SognqW9b/pys8Mk+JsbM0rhANM862k/Y4ujiQJQY+TXt310m8ATRBNKMb0
e0Xftc193722/BUPXSpTVCtJ4S6vr8nd8/XROQqIRiEqsqQnl1zTSqrlcSQcYX5YLeo1D436DBiE
6KEObi6PNe1SicFsGZlVQTOxAJRPVlgCearI1QS86rDxA/qy7nsRbKQftYn8dvhowsNwNoUeCVGP
y0NPtu7XyMJKErqCo+JqM0lPbSeofVvxx2PY3QTNQ+wcZeVHWT+gW9BDunQeLg+nTqLbr/FwJobC
IXwk5CndWg6HSK1KJCAIWnrE0cpFrX7910KqR3BiLmsolyJ2t1CGufdUB/PamQ86aSRSIfPuyXun
g1hRveiA/v73n9zm8Oc7UAwSveo/j7FRt9pcK6qe7fcOWEKYOBq7TvsczHXQPl+eiC+zjMmh4kCK
w9UOKyFIkZNP3gxm1IxK3R2tYkHJN9tkP+lFuFAvEDgMltJP58fwRtajQ4Dn7J7lv0SH5OTRNgPZ
LtFIXMoI6/iz8CVUZqoocM80a1b/oNEs4Wc39xX2LnpRM1gHij0TnZZ+DjBafW1+WQD56YmfMM/t
3+EY2y+iBNLO9AZBnVn9nPwe8HzdI6mCYgrrEeEf4x2FPu9Fbqk4w+Wbea907/jNfFa/hW/pB/oY
1u9Knun0hU7FY35StJm/N4Ha/mhgcT5F99pr+8ovRPaseJRn6E8+XZ5SZXqBi8UFkEsDVAUYmCRg
Ei9iZyZ5npugqePMbGvuI+DpLxbWvf1W/D/OzqypbS9b+59IVZqHW022MTEYMIHcqAJJNM+zPv35
iX7fajAUrnMueqj+pyNZ0t57rWc9A9YFkcORlN0aT8MDBljb2H5RtoJTH6zX4hbn1rv8brxT9sGj
+chDVp66h+GmPC0P7W/5N/9D8jw/zr9/lXfLAyLVWNoFG8jfx/FxoTr4FR/NP9U+K+ypW19EGZNJ
aM9PcWDrisO0H5KBGBGa6SaLjdghwhbSDTsQBi+O3BVCYDAIPs5AKiKpcHXy4d9DuMGxk6tY18J0
sVvLzgXG5g75wAknP95AI06RpMyun8G4W1T+OSxa1+pc1NLGdBWnDk8bxQmhjjK2fIJN29Cvbn42
Bp8tcbF/UpHh/4Va5Yut08IdXgcplgnbeNvt3pUqyigGdaFow1FPt+mwUwInbLbV7+Bn0EUXlqwq
fzqbSdfhS1jlVuhMz3GLWTAlZB5s02r9qMJ676jdgiZzLPnVHJO9Wt1b9JvDODgNHAdFuZMU3cN9
L02xPkjzwO8iy0dK5jOxXUyMUJLEryoUlXLrhUru5tYdSdhuZDHFNH6O1dOKElrpYzwPP2ex8OOm
tsW2vJ5dUyQSsDyY9dVs1Hd4pVzcM86Dufm+32QPFFrEmKBvPWv/IqOusnEc52Nqsb7Fw5AMN7r0
pE8HuYYBH81XzTLvJvElrBjU4pWiLfKPLsaWP8GLdMwfyPDbgQaQNt2n7ver7/NLJxhClBDmYf1I
M3xWA3Y1ShQts6ajKO6oopy+Ztg2Iqcu/UJ6wlTtwuW+ePEkEOGLvtqTI4Q9u54ZCm02j9J4xBqU
SaSGY/9i1wyD+5lVOBjHUIHejAp4aE999rQ07bUB315T7yixyclNNzHgn8xsPxmewkbyMwu/O/lu
1gtXSXobfYtrDeKPdjZh6IfbkCI2iP/QX/8tsSFKgsrtxLvWYtrqpkJ2P2MzVNQL9vZ3IjjocscR
aC/8ZUP0tFQHpGDE74YBznDDxAjc4j2w16/ZrZKyD6P+RzT0ftiW+0Z8xZPXtrSngojloZW2Yhq6
cbg1W0BcdbRja9mNuEFYcsmgU/mlivk2EpNNUTHrbepbScHmMhcx87H2zWJcVTHiNPLia9G4G5d8
8/2LUM6Y7OtHCZ8c3xZo/Jqong+zgiAgTrxMx2NHbqUFXSEPF1cT2XD5Akw9QPwh3hY5LsRA3sr0
R01aR4bo07cWp7put+JVnFwJ07LNRCR6uG/G8c4SfhpismvVxrOE9jbG8LErgruxgP3AflcpF2U9
nwsTfgaqDFGTsC2ni/l4+PdCLGSKWU5HY9yTQYIxh8TWHKxFaHxjGNAfjut0W9c2Ybs3PaP8nXPu
fv8sz5W3b88SOut/5oI0emcHmFiMVmwkHGBze61EolOa7Dfmr0Cm7PaoIbZU3ztJ3JAQ4+vT6iyI
K6+yXwQ0dHrgZcPuwg2tLe/HKkWGnPDfGzoriYyqVfR+4IbqfCOzkedMIIfnqtwFxc1IYE3YlBQj
tcNi+/7Kb+Tr8yurBs2kSM7Imv7z8X0UEPblijw7RhEF0K+xa4SVteqZiuia2oM+HtX8MPa/DSt1
gGtqnLrk11YWb0RqIZN7HAUnRz0YRuVprtHkLa1LcDMpoosbVbozR/G2Lq/15igt9M9WJhNDh0Vv
Ij8VUL41dadGo9eqFxlpylpSn/0yMjxBk8n51XWMMD7+srkwF4zGheEYAO8I5XOR1/7CBx4X2MZ2
mDy2r9okc6O0NXpMOUCc0G2DC3DCvA4JDVaMNyjdl7l1W4XAVm/GfJPorufO2gaPc58RkxoetLrc
i8lzLzx0xV3QxSRLGw4Bv1RIrlYNdgV4Z+V3ZvqvoQoxMF7ptJUR5JvjCTGB0V61rMUue7YwAc1C
5DGGG6mRnZcBRs0EFNHA1kFHY3SKJw1C4eLl0Z8En7w6r1wZtpYZzhtBf06i2pVk/GQSvmOMntlx
c8RyA5Zxw/QqQFWq+8JVw9iVOpmyZ605SX0Wa9+8UeDTTEa2YeNjK1dxJllehVi7MhgkoQ/QOJXj
PtrOfbBj003Tk1L8HCVmmfu21u5TZF+mPRVYuTPpCsrnUYltU/An5blFQllr1FS4fPM3K7O8lWeK
bGNXx5kXm1Clq3+MrrbR8DJxpzLaJIuxcA9jIphua+lJKB/zcnT7/imPBU9OTxVxqMOY/rCK6AIC
Zn1x1oE6KEiVTJmT9fys61s1XZiaYErdvApzdz/kwZUixrexdd0MMNJIyc4U67YWqrugrxhSNDeW
RE4vjLKeE6bvss1Md8XwVz81VJKqlDpi5Cl6simh6mAHho+up7GhNFTtaXmn4iGokA2WagAHx8Iw
wR43hdC7odZ4Sm56qrr4Cd4l5qwQEhb9KhTzuRY7V40aUuRALZXWURvDzjXJL2svMjfx9Kvj0Kqx
nLdEurph9Iv6kJnDJrRsee79EipteSB5iuxr/KBLw45CBoTmMS0eSk11euzBQSTtCv+ocCRUc6md
1GICF2/mBmPBV7OI0av5dctr9e4J2bF1HYcTXDKT3fqS5dLYjyyHlWvZVRfqEeUzSAT0D40bl4jV
ocA4I1j2maziBK31xxhLBsozVferYt1mjoqc3jS66piFet821yk9Sc6Bp8l2NexrDup1DbSC7uDf
e+h7gI76tKymlaUw4wzGphv9sfBsKR8LhMYglwc9vx1idkU3DsiYHZ8hdtqBWe0HBNpy/+f7nfg8
Fm09lAAcsS8i+ktUiO77uF8FRTw1kbTOJsvbzqo2KRP8zmwZtxmms9gjXoo0rovmDsIT8nF/1H/S
fo6rVyfWnGvV0qV4aSvZdbWILHprZsi6VQVSlQPtb9YyYc4OgXK9WArU6v44BXCzc2xArzJVp8hC
iYffHELeZXpYZsOX8Gw1on+y7JXxjMmro/P95nycaY7ROK1TSMghOrZsa5Sab0mBM+AEfhHzXH/2
+TYOfUdiQr628edTn1bSSpIkCkxuY4yge3G/mDjglpGfJeEGmwkooS96rW8mCeoDAG1Ew57c56MC
DxwDfvl5CVV7anokp0i41Vu5PwgifsXDvhiyTVTSoov3ouVn8vW8YIGlyhtTDA61KTq14VtswSy0
bYgThrbUV+Nw025G+nIjUmlcelsnDcLsr6shgrqm4mdZii7RTLIda/1GrXNHmBdH9KVR32jBAhOp
d/uhv8JfOffS1pum1Rw5lPZa/8eyDvhJ9tJpAgrozBtBONbYoZb2LM6uYewYVmRztGVLXRJwSwk3
qVeDQtUwbtpol8PiHUxyUhpHCmqaYXpV0AYAnqrcl9rglp2EyaJhwnq+ALJ8UdPx5f73FZ3VdHmS
y1It4IcQxS9ddKPkByG+cIkv2h7GqLSfTM4VOrJ1637X6y56a6RzY3THdvllVU9V7SnDqTNLm12P
Hvv7pXg+K3pbigDRjGwNqgeK7o9Xi2tzytNkJDTXNL0o9+WcEiDepkvuBWTPtI4Zgj9UJ8olK0LP
jGW5CNUnYIMpkkug5Rd1jLUaRYqSCHWK3u/jzYRdXA6hlHXHVPeL4KgGikNStcH8wbwztYMhVJAR
le16A0Ou/Wryu++fxhePHo2HaDArp3TX3gJd3j16sxs0q8P24hhWj9kMcCMTrsjTj6Wf60nzv78Y
shlMl9ALW7SIH38sVjcSMQJJd2wg7JrboJldUcOD9g7fZxV06furnUvb1xdN9paGg4y4mjyd61gW
3SiKUI47rEpLZ27tUjuuPto1G33dApyXWD8bvwFsc/TDfYqRhCg4VQEPFC5oHcd+RsvSBymUKkAk
PHsU3JK7QdqEYExZu1yjqEPRfbLERyOfduqlwf9bu3S2OwJtYmWqiRIKy/PxjL4kmVxoVntkExhT
lOVd40VGS5G5Gvprno4uv1EbR+gqOwsw96j5Wqyr3HySJTLEy2Wj9xDa1xyrcDmVdY+vwzpiNP5i
jBtk88FQuz9j8DsWXvRu2eadjGe9gXX1IRT9RGJ8cOyynaa1PZ3b3uK5SfDKAvmWkFM3kNRdVv2q
qLBDM7rQEH9RCHAagE2IIBNMENZl8+6zHEGYiwx60rFrdwyQdXqQoH3Oo70sXuq9z/kAb5+JCRqk
03fDejhXslutpmj6qODDLen2gjhIh0SejPbQFz5NWtiGbq4dwgSWU5D6Eo/FinayhcNccimj54tO
kZ/831s5qxImbWxaoPX2qHFewSXmzPEz9YW6sa603QCBV6/WYKG91D9/v1jexovn3xoZsUAPirnO
587WZpDrYaAgMjtanfgYSddDO+P483sFF2A73XZhe43vub4UcGnWQJZxdARDcgIqldpW1JeEbIZA
otmAtF+/1uKDlmtegkJOiZAFLK9J3t3IuFJq489By8hxJ5KhFhJGGDHVJzb1s+K1y0Mmqo5Vh94Q
Lf4iK3Q45VZvKPjS2g3TykZclrS9JwPMml2xMSp44cPPUA+3EpOeMXOA7nCuqVJXIjwqhApXhYs/
iJMjNQ1uBBj2DCW5s7sEr0A9FG8MsfdG9ZCVox3IAwU0OHMNU6KpKIc4v3uviWDXjzPiMcv0JrB7
db6wCX/9Cb57+GcIQWEEYalLE5+7cYoFjNHsGN+IcIHU/zJZvmY+Cwg1jPFUKplXGz/ug9S6sFuu
o7hP7x9AdGVZgt2YZwdRZ2U5zPy6PUrwWMfUw6NfjQT74od2TqL9z3LDzxUruFXa/9anvVvalaL0
Ra0MLbvyL6yvlfahgmjZgxA2SeqGTft20lrNJbDzK+DXAlVlR2FMqFlvkMK7CzeGGUXZbDTHtLtu
6YzE5iSyKzZkKjD/XSzKXcycjOEAW4RqrRPY+rLXgHhpK74X+wO4LF9tf2Gn+3wAK/geAjtBIlvd
k9f38u6u5A6TzUGVGlJ4DrElunB5JW1vLb0zqXQnyYXLvf19H9/zer03Gz4RlPmc/aS1UjDUsdgc
14K/w2NnCgo/GFIvZCnpsCNbhoRVt52nX1P4R246L9RvmhzrEozkp+QkjvW9VCwbFJSnNPzTofPO
ChJQ5wzXk8ShQ/EwP8jk09rtr2bvY926pgspwJ5w+Q81wWs1gp0z+zoKc4DdxdcVBvJKxMMt/bFF
S6SP94koMUZYdqbWO8zCA9lvy79abvgchRZDiCSLvZS9Qr+ILa2Y2KcHBH6piWtyH5/oxxeiq0M2
pkXTHEdc7mo+Aqvc0S72+exZoeBnOnTSC2vv82nHO+Htg8PLBgfeWdvbWq0xGyZJGmZ7V3fLdUJ9
AYPIoyggeOGScuLLLw633tXgkzrsXL5shYMwaTFE2zy9X6Z9X59CtvtlF2JarFw40b6owfhp+BsA
PzJMNM5Rl6yPIfeqVbMyALAmp4xaSITCYqxqDonUb0dG2KFxMIyjmpT2EICJVejQEreuzE3KSzYh
Oje8ZEoAnITYJATrRqpCd+3v2LAplUciAX5qSXWVD4MX9+3T9yfjF/vGWp1Tf4mrxwqmux8/iJLq
WJ9Qkh3FiZIwvc7AlOnjouEJ2BSQhu7u0LcjxMHYFv2ORLW5CJ3V+qDBiyfBagwS9SVQ+ZzKxCa2
3tVKPJX0tTiUP95VpvedaORGDd/00GI5UoI2yeZtaRzA3hBhrAUMtJl5Pwh7cdqTrSMHxI/4DdrR
Fm1YGhjYFh2SS4XEVzfGZqZhzMTnhUf12UGCLzVw2pzWhPpZfjRCWFcwum/8FYRZkXcVuAkM6BqA
xpp3bdSTt8LKKq4UDmilS6Cgy37FcbBIe7HCSuLSkO2L0xYPG0o9Bmz0Btq55ZVMCmMuNUN9FFvY
QYZ+bxnzU9rNbj0dA3W5zZZg2/dIxGDYIiOUWho/kujLccS1VHMvfF6f+2vuZl37bAH43JzzvmCX
9bKVhrzIfFOVCXpqfO7iZwEQMcmPigis4a/gqfZvhBFbRHARutZO+wsr9Zy0uH5QjJ4QRLDpYep8
bk2Xk2JYZ4lQHa2QRcUQHcBSitDX4xozU3D+06PeqbKOZIe/Ksa8RhZgfridLfRWM2kOKDh14Ozv
n84XO+M6DzMVOlNyms9Pxz6IOlLtg2p9OKOpOP34HJmMRVunvlgBfXktgEcQN2QtxhuD7d1JPKiC
lMmiVh0Zb2ZWvL6EJNmp7cOExPD7n/XFFkxf+t9Lrf/83aViVQllKuvqSPMJNdNhjTbWgSGnQY8V
qRde7RfcO14t82Ls+3Hx59j/eLlRKmUjL3m1Y/UnsbpDGcx+ogSbeuq2dM43vd5uxU66i8iWUgRn
SZarEvHkigy2pKhQTwG3xaSjnVAUi4CrWLz0TeU2oelKikC2de4VUnWKqRa+f1BfkLrWWzc5ig38
alm1H2+9SEYxyzgW1qItnkGIaqSnvyQWbivWDlSyPDfIY3ttSqqX7sLXdy7o+M+aeHf1s63fUsex
FCSu3o3o3cNTZuF6AcKay4qXy0DFcP/09EYkRW79JstK2l3GMbBl5EeelSRUBmgZEFzJ+HGcPQQt
DbQxk63qqDavDUW5OBtUhr/g68GJGZxRULwFzmI6QVQdNEeKm71RSjbzhG02Wna35G41BuTiEHWN
ul3PbxIoMhPyiwLwnHjahjlfq1WuPnvZFLlGXV6tMGXcoecDQSDhaJcX0i9x1t2CXDKGGlktMr1i
Zp4HjoLMhOiaI/Z3WdytPXPOZEOnqevC1RLrKg9OxSGafpnDLhQZiEwRTYx4FWmWp2Chain79Smq
aH4Hb4b6WKCjDh4ZJDsi0G7U9s4AH6FEj1qTmbgkbsx0PpYSd+oxEDXKJ934m8h7vdq0AJRd7Qn9
i8xDWAfhHf28/tpBAGrGcpNx+Khx/SNqqkejelntCVdsZdKhLXRk1cE6Yg9bSQC1aJFKVl1xjucQ
f40eoCrRyTOHSfSYyfkpNXtP1AN/6PDQjuzQOkaE+hVR+KhbL+ngRNXeWBifqDcj0NH3y+Jzs7b6
slNYcWRo4qeqKojFLCnLvjpm1mkdWCabhNtvIbd9f51zPj+jGCId2XoB7WAmIMv4uPwCswQcmVh3
RD/AinpJ6ueo6BwN3TUJY4L8o4n/dDLmCMWF0fWnHZILw+QEeSH7Q7GMsyrcyBgoxwLhaOnsTQMj
sAfLeg7N0+rHMlzAPj5V/GfXOmvBEr0RrXEQ22OJ20AN08ewXgTxtU+9CLCHBKMtgM+FB/uJ8LFe
E6Yd+CQPF4bXxwdL6pjc6WsXnLReafWewodkHiEEgHGtM9I1nO7StOXzOXB20fVBvDt2Ml3tyRXr
2qOZ7taUXNSL0c4aDmbyOm2j+TVu0JIzdot1wdc8atYqYVxyktobyg258ib1kFaw+gkRxyo+uFZu
J8OjIfr+2Xz6uD/epXV2WsWSXEp10LfH0HS40TwT4bY+dVVx4eOW123zw7Z6dqGzSlWAt9wrK8hY
C9dDP216xPZV67KrFuucSRAZhBleVQiuTnFtMf7PY/KLG39UKjR1v3hVWgtRAGKEWEj2LAmEctKl
RMaFJ/KpMjm7Ufnje8OqOg5EgfdWqB51mpM8rXAQm9xFRtjnKvDtUpjEq3CZRf7z46XAbFIMgquW
kp2hcqNcJzm2GGxjkKZj5oZy/2wKqxOetRGh5+XRAWIazh+eEUh2lO9n9FoiGPT3n8RXuwGSMIX6
BQSHPeHjXQ2y0nAuFOCiQQmpwFw/1hX6U3I8TqE5X+xb39T459/G+yuerU8lb1KrbPP2OMjN3y4c
UP7KbpMIXr88lJwaZd/5E0QqHbw8SlRfCJ6Zxu9LYp9x7IE6+hJoKUfhsWWGp4sEQKcaqvh4W7K9
qBwvtGyG/ppmm2X6JRjmfTr7QvOS6oMrgzPFwnY9ZWf5Txy+BMNo54ni4O7tcMz02vhbWMzj1NbE
fMd3rXEvQVLAU5sp4G8+ylju7rPZHRtyxqeRuuVPxCcpFZeSJN54oecPyaA0x6IdI2nxnGmVilFS
5rXcHPFTARRJH6tdeDV0dkP8NQm6qauAYHX2uMoqHOiMsenh0I+DhwivInOz3C2Yvcl2cG8crSMW
ao54ZXpHxsxRbdPz99SdxG6eYN5qtxj+kHZ6T5i7Tsg3nX5yYZW9YRHf/Zyzd17ERTrWGT9n9pTX
+GBtZS/4kbjqcURnDQLhQF+hqtrV/5Rtfyf+gwBU3lkv41/TMf4Aabd/5Yf2NZDJhgUPg0RAaLiN
9kmDxhfb8mtwjztO+QC5EJfWf4fYHSS/rbxmvPBDvtpAgVzwmoAXrzP9+rhaglDEtWTsG7D1HU5p
tsg9hJYfw/f4fll+WR68v9LZDloJmTEUzdQcjfxmYnLf6Hi0SPlGaK7bxsvkfVVeyxCSxPGCh/zn
ypx96v2Vz7ZEWQ/5KHt+Y7wqpd5AhRnfpj3Qpj04RjA4MJbHn1XAcrtUL3y1GwHTIWUysLBndvvx
+cL0CYtpWfhOphv6UuZTUXyTAndyyaS48Eu/vBihBIyHdUIJ9LMNeYkKaVYXfmgwr5OwjKeJdQ1Y
Dt3YRcLgVwcNw+CV+v92BJw/VblCQB5Ha0bLJo3JYD6BC8bqi3EJvnrzJj5faxaac0MGH6SGPftZ
0ShE45yl1D+luO+il7jt/EzTbxbtlxqDzdfXg7atk/JUMQGvR8OHUBUDRdS5TJDv62I8hymkHyre
xNLZJU4r52dkllTiXFBnryWEx9TAww+MeNJSNwuTAzQPz4RnyVxKMf2S9FGZWRMmVfc5UrthJwWw
NjIoycCKWX+IkBSAb70KgfxzCdGxmPGVwvizKDyD0XgOv1ht8oM0SlfFWDmTdVclHgElnA26H03P
gnmLIslu4Q10Kzw44QmwDOhLCFxPU0KkGmdoyYCQ+ANhDTRO3vCF9fnVx/P+KZ9V0XUbFanUY1Oo
p7u5OZUMr+JU8eQYUQmkXJipfoSlHAyEw8oNZLKrJ+aduIL+YXoj9Oo+q9MfVelfuC+FFfL57XOU
Q3tW1U+CqW4SNRVEjJzo5KpMd6O6NyPNW6kHSbpF91FiyxQ68HPX7h4i4veX//IrZ6j8/69+9u0F
0WL1DdnMlFN3KRShAj0NpEzW1P/lUnzbQD2axmyNcv/jVpFDUAsLA2S/I0iWWHvTV8yDzAkhXfhN
zEs+P1OuowCVgVOTpnJ2qVAAIe+mrDkqreyZ2eAu4L1a9zPBhUQjI44NOegWR+rrlVTFKGUzLg+x
GLjWrL8yso0ipiocz0WNRAYpyFTfD0Q80mFiLJ5K5doov/0ZoIP1L8wxLF7pTFO6HX+uuhCQWjui
POHcCx5rJfk9qAt/EoMYba+zoFealkYhXfvNsmYMjCf4V1v+/rY59LII+m8ysTVnHM1SMAUAhpWT
IcT4VqgPxhjtonBwhNHYlZbojVJzWHmW+az80ZN5n4d81tLgh0CR2IR4QQp1w/S64Qk7LP5St4Bb
h7nWnSHlWxkOcAKVajCJW4ZKG4WnBqxr1X2GnYRVSYgCU7XHyfCH0tyJVXKlxnDYoxxFLqHa5tHS
hH1iwPlgPA6S5jRQWboZ/BqGSC7rXm29ROLDRLlQGg0UIvD49rT06tU6DVeGe5JZMLpbDfTgG2Xw
fKMYogMWD139bx2CiKl1JyUtPjDZNgaL1JbfpAw7ldTbvTT/QKgb46gV4UPMNmib4h9Bv1+h4QWH
xQGzaqk6LKjOMAIaf5q9bNcYe8RDc5XDmoNYxlDlDdXr8CnBU1BiXE7InBfgz7roTznS9TcR7Ci8
lg3zfoqUjqAoQnACX2Tb7TqSoAZq73JTLSogEigKwHAt3zJRQGCN1vM4lP0uDq+r8ElhiS1tYmdA
PTEariEkEmF4DkIGPIO8gdyQyvFG1gKvKK/7urjm+j86DZVr9UvCXlAMbzTzzui8rsFEIAi3PQ6Q
ogy5sUOONyKNNnZSr/oyDCJTyNZdLOOSmhxvrVutKQhBNz0tu/t+E3kLPT3bwz6st7NqEbuZQFGb
kjGa9By12VWmE7sZXE1+u63Nh4FXP9AjRK1kdxUqM3GE2um2073WvqzwSWxjq0oniTVZsqmZgDKH
o2tYYCwAOcKTJlkC/aiczP+0+q5OgpUD+f1P+KrZA1LENwFTK3ao88lWV4XWJOdyfZxVfScP9VZf
jQoSenrrpFCFE7F1ksiIG/JwCw50U86pE8EOluAdmz3qIGbmKUa5lKGXcN8vTggNLRoOCrBhOCDO
Kss0xAs0J2TyGCbVrkIQUwFI60KOuZjpGjRDU8HtLpPfAz6uw2Bi0D0tff3+Cb3BTJ9e8rvbOCuI
EkksmiWe66PQM6i0gvxnX48+0iDyZsmS26+E0rAntikxtxPCbRzyd7X1XLMzZcLiDllJOHYMyTTe
IOnqzGMnwOcOd61EYdD3rqEId5olX61liNY0f022sRWFGdrYG4WQwTdq1MC3whspOOSViDddihto
5UPgEgwwADryklgEagrINYzaEnLJkLhC3mkNpufTcMt8RporNxRxmEp+Kf0hQOyhtLHblrLXEOOS
zhLB8bBHe0il2uyqwKip7g1h7EusIylXyLAdXSV9FUTzRTOJfoOzziuoL+ONXxQslM/0kkRnywzp
zheV3sIFlZr6aLDvoEgBp/YsuXGhym+MWnZqzhl1HjaQa3ODCPenIuSzULMt4V22NBa7cH4NtfFS
vfIFQsgKgTeB8y99rn72NfKUhq4Lcj6D+BRFmEiZBWQnRKSA/oVI25rID0uDkW4VXa3MISkcdpgd
MGglx4wnlRQN0rgU60hY3gts4+8/08+UVkARZpkqlhZrX/JmavYO2BvruUi7mvujbodYKVLnKeyG
09i6wqOkz24zGA7048AElicCq/YadGVT8gqW9/2tfNF7vr+TcyoDGdlprSjcia7vVfwMxps5PF3e
ud6e+PnCZB4IaQKbJ8wH1/3j3S/GVbNfumDkjXRkQ9lGhwJ3lWpXFZo4dk/begkzlwm4inoRanhv
T1CuXdVyNYxzJc80/SrcchhbsVsIfpL59eIsOcNNG9sIjFiw2Y1zu8Y2vKEZuEoWv2zt9Q+ABdDb
52zHrtJ6RuY0Mpapto636k8OmjlxRWnfSZ5RwdDH+sWtBwaj22hxgT+W1smpakdvWNzuRQVh/SkL
uGPuFxCQyJcHr4r9MHTa4Qf/vZG8rnQxmegLR1qdJDhDnQ4qPrMXbIuIKbmZkKKLu+QxuWvxoLab
1G35C1yy3LCGnyUPo+GajgRtisqicYRpMyTuKm8evLKzmd2tFm2SgysEfx57sqCzqdpyGtkBizcv
7LehgljeRd8ONbl+yK3NYLiVsKquKzYc3QPMYBRQEQzeXKvxJohdpXpTYMOOR7toYtzr99V2AR9i
MQCiHVvJUaYN0DGmdGJD6ppDhxFbPlhVXl06SL4CvTV1ZTbL6wQRAPPjl5J1ebmkEl+K0W2GfqNk
fgLFMGJDRPdNFWSbqs3SxAe6iV0+nxj9cuzxj9D7m707am6E/mDwVR5dhWbHbfB7FVAOu8vgxPKP
HtNVCyounFlnLFz+70qElc+minDowkbLUUdGbTCObfSaas3u79R8XoxrElunAS2AFR10sfgEjyOR
8u40+uT3jTL++nbIC3rMMN3CI6Tcx50XGFsLWHxfa7sFi0d2bBJxWNv8gPqqmXaYRQtQImNP7zx8
sI3HICWlalPTXRHXvjho4RXaWmc6sXVFp4Lh7Wgz6oor4iTt6RkDSQWbP7tSXUWxcX/VnvvONl8E
Zmcz6YSegu8vszgBk1U3Gtz0vpF380MY+HhZW+GWMyXICTO8tK18MS+Bwm1BBgYF0ZXzeQnLXYga
uYQlMTsT1lwzlbmdXDfClYtvdqV6C0a5lt3c5tuap+XWxrp6KtGG/KwPO1naE2eGY2M4wSHYmtW1
OnhjYvOprmBdtpWtXYkNEdV8sYEEFyYueIL8EDyE150HCJlCRwO67FDBO0TyWpIfqrtu2nSGN3OE
3qyf+k91/hPqP4yH77fUzzNwdnfmbytJZO0hz/e6bp6MSA/q+lhZL7CDV2FmbQwwwBsf8eXKmhTE
bTzNu7LFDYFj6Pvrr43j+VbLtZEpcO3VvfbjAhqjINMaLavX6cOEVUWk7DCVlsV71Xz+/kqf9V8r
uK/qKrEa4JboIT5eSsxnFcfgvDoOr8o9E6p03sw6c0cHIkq5FvFu/lDeGDiX5WzQKHu9NnWj0c+n
qy7fpeMeTR8pdNle5gAsNiwPHLv5wCnAm+JOCMjn+mkYG0HYdOltf1GV+lUL/v72z6qXKO3FbioK
yAqP2pP1lJNsOfwwyCPr7eyR5rX7WwaO2PtN4goXShRlBS3O3xJmMCYq3nW7k85AyUXKNXERxuro
0g7NEIUqG5IOITWUIDzAWXOxYslKziy7fZ7aQ2O5LJOs3qTCFsP05h9CeDzvQhRHpWP0N/1Nh3Qg
3ZTqpkSGqmxKZZuIFzqQr0Zw3O6K/6mEyAHIfHzh8aLIc9bTMSKx8tWeTQe+whpvoFD4CpzaS4Pa
icG9Mhd46bx2KCCsOnNQZWCAi8MnXixoe1ePgmBCwNFOnoqvc+qV5SWi1lcfJ4gzLjNolDhGziPD
iyBvzMKSebu5p4o/KvE2DA7z5MaWN2cHNdrpuo9LeIFLxnIw03tZYieBH+KQCch+ohcAE9Dc/RqB
GI2T2XlyDkuAksNpo02/+HJ8Jzlqek3PG8uO3jiG+/36kr74SAwyuGFimvwQALCPj7upMmCPhfXV
KH9ENNDGUWG21CPdDuYA0/TrpB5x6N/MOMEGwo9FeZIuDaHf0l3ffajM9CEusMx55bx3SAUf72ER
aHG1tJhu1Kvyl+Enz8Wu87VkM91qli0/lr/Ux3ncTVvpDj1y7+ab1ucr/As+O2yXOxQ5+d+ZAREj
OPShE35XjqDsYGcA1lQZSsfjIF3JFhFopLD50A+Nxen+8akABj1ZO5MYgJfSy3bRs7WjWqICyv6O
N8ETnrlb02vYzu9kWg+vP2q+vIk2OLszUui34nZS7XYLSr2TPeR+ir2GMBueCBZ1/P41nQ+i/t8j
YsKxcgRwU1r3mXfFbayn+WKY+XQTbOZsW/gL/9JJLAgo+jw8bVQ/8/qtSonhqY/Dffs3eM6oNv+q
rmA40516rz4Uq0oYeS+eF8xHbH7WExmrf/NorfmE4Ueb452/+R/Czmu5cXNr2leEKuRwisSsQImk
qBMURUmIRM5X/z+Y/8T2/squ2mWPt8cjEnjDWt29uoMDgJK5Go7qin8TwmGv//2r/NOM4X++yj8u
j8gQxUxo0vE5pDSS3uXmyKAb7gMd3aR51eWnEeR7KkpiNF8SqNIsfmu0Vdy9TP91OivLwvqfhSch
t5CVBR/900T95akWpTV2o5WMz6yzsVvhLAKCtSwGLI70T/HY+/kmXnOCSF+5b/4S82U9iZSsAk/S
Fd+sT9wCLcrc3/YWX4EsH373rp1lisaV7nW7/xoK+Wfh+ufRLcCxpi1+ZsjK/r4Kwiisyi6Wh2eL
yzC6Dq/Fp+6F6+nUPM2QqsAzOGm4eArUbiW7JBF0Lw/fupLf+5ttCpbzfxUif7bmP58gFBQBWwgk
lxz5v3+iiColrIV5eA7PQMdbeSUftQ3bQD1DinoUZmstwE8JXsELf6ScLF0nOYrd1hQcsAoT+8QY
hNhmUxn2v6+zf85X/3lYYEXLEDHPy1D/0aGjapWnWQj7Z0M+q92xbD3m4wO2vvAaDNeKaU7hWC+N
G4FnZD3a1UHKDnW1UrPjKJ8eaOBUIccxjSkG7UV5vNXaDgNrPT8EManYW0XemcWm0z2rc5nJkEsY
1fqiFDeO0EI5BdN9Gn4IBBkxx563QbEOsJfalv21W8fqc5AegvalX6jv/6jNCGz+P7AJ4g/46grj
IwyY/+OwCNI4qOSsKl8rHJ2brRQcyswnSOMheOnsBL2rH8tD37loBtNkbRkrBV8v4l4aTE/cePBw
+siuM7du7FhYPq0ZpLYMjwQOeuWOuIR4E1jeg06U/udPt8Bscqm5xW68952TvCj7agutJbylDxf0
W6OTxqfrYctHAtu3vHGOSugxsij0wZ2Y/hDXFspmH1/qWXZxt8rgE0KPT1y3xOZsk9az7sHEQKM9
Kk78i4auEW3le86c0lgXwgs6nJxxFDLNGVUct2m9UtEgjqshX8vpISv8sSU+A87ZVfOVZm2ofuLK
L/UVlVAPvGY5D87sbIMjFfRcWjhzhFsVXqxYE9Ear5h1iSSPBOpefS6Vtdo8T8KqrHGQZCKFdBbA
KDfCz+hPbxFuldbOmdbmgsFmDKQetpupTKbvQ5e4EusDkMyQbf1HatzJcrKQeV6w3pXa+bnGUONy
Hs9sDgJccGR92OYRoLOTHF5AzSeqgb/tZhsVtvaWdUgP241QPIsKfdBpyjbd6KW7CB1nDgKPv7gT
IFDK/FRaD8HerG4GoeKMaQrO8qLp9IGtHq5SuzNHXuCNmR9TpBBag1FdbFsfHVaVqPsqd8Q2hbSi
F/lVujdn3CPfpEtD5oBpM48jzptE9Sby9dy6dome5/OtGuKWMX0aPE11wwmXO9OXlbUg2NNFCJ3a
wu/LHZYhBHwb/LTbVemzRS9d+C1dPx115+LSTaJLJztYSqV4rRnLDQsuikMODzDGc/826Pi22PX7
Z6P7fWA3tVPgu/dSwKjCvk/e47fwsdmDv8H7ktVaSu4wrZXQE1iGqJWISIpYRZ5V+JBw5KHO5S5H
EZoc4wDDl+0Qu4G1GQF9ho1qbDNzP5mxj81A1mNOteQSRdfAbGgjVN9K29XClC6Tanj5OgOsRFoX
AAAdc5szUy3vAWQVA3Tp9PyodmNk0FZGHIPmlgmmdZlUfhyXfkIjI6TCy1SyhB4rSR6c7AP/mDie
3THGGoKvKBGzHF1aRpHLlLPU+sjlkVFdzIuRZ8uJxVtTGNobHIOomdwMkBh9CdEe+ZYsXJhx1opb
Ev6WXeUtAvNOSBktQkacvKFwAlbCYnS3aHubvvSDGRFxdw8e0qqfSNFB1zNKuqOhwlMAp1NxlZJH
ZhYUEobkjuqvSjZTX78N/UFUZh+JE0ITFRCbgmqcZbvPlpkeWX8ucaa0JAKjTAAQU/CsPAyg8wS/
4UF24CGaRX4e+w/R/aRlXj5tAm096LzCTvmw5hESzMFJxqBksTAhNObXBu++mLDr+FQBVat7ukQj
HL870nckjnkz91OmucVtk7vlS02m35mhk4gRPutBpYEdT2NqDhPGUvCK2kCNxuVZMDhTiy9pJWMK
GGcr3oRUMhvKNIo5rwaQQbxEOYyfs9LJHiBk1gitXz1Xzbrpx5UqSsCPIUdOmbyIYvsJ3A1q1zum
0TtVkL03Sbt+VE960exwVlgNguE9msGP4pWZXyiUvIl52k55SgMSEdFiT8QJSg12nfuM2Ri1iHap
pkPd99ExyXUcKrxspsF0itZDxa8ZbtysU1LX3tnTSeQNJIaNLkuI3ipM7azzpqe6IDq4/NKzwMNC
iZcz2s2D7FQMR+Z3gSgiaYq3nbFLKyJp57uSb3rdOvSsbwODIsF8jat2PTeKq+r5GnGF0+qNParx
tnh4+PTyCxCD5xk8rMmxVlLjdTe9tzRyc4RMbTwW+DPFIjqxJJpILktcGUhRawK3sGAw69rLH/mR
MRiIVsjWUljr+dtDeiZ+BVgqJ5LJAms0nSB8Z06VbkWfnjpgm0mhzcaUJ2BirITDgGKNlggyVHoW
+7VlxqJ6vOpq7A8p5ivY5Ro3XWu8LPvMChoNLqFmvvXkyRg9+F64Z97YTRF4VijNZ3hOMTO/cmXw
palhdU4YVndrkgmdDHvK0MJqB/hP4ZyqgtljXNzvIcT1h1Mnxj4hjw+KOKI4mpnsXSjemPAvJXts
F/JKCF/HIvqUqDWnGQSNt2qF5rsAozx1gsNxg93xbtG0EGDl4Ca0/CEyqktJyQgx6/2qfZ1F0ju6
YbsIADNjlcftWgrR3BV8gkh7qUt0eY90NTEdjRgmIhxMcMJwV6STu5CVy6TnHBiu0F0MXKqWhR42
6jqcZLdis2fXFvWhBerLKMRu8b5qK9knGC0p38UlWEt9MtJx3eWmH02vDGSwU/GRWiYjprwDk9A3
LRDwMiWBRRfwNQQZNHgqesscqhZg8rPS4HICQ17FEYw0R7hM4B6jJ4oXrRffzw/xZcBrQLYlMrzQ
4t4fV/lN/E4pSsBcifGj/3/H9obfpBgA0pi6Ev4EoB9vM3/UDkV4BAMlgU5ZJaar4rsG9A+kDjyO
jQzCDJwN3HJ0tdcaUNsNe4+l2aUMj68yLHDETTPtBmuTWE6droOMa8HuDxjC5CPnGX45LoURUaAV
BsOSjWFSCgN8wk0Qyj5zWOE9SxSnXsEzWO3YvppOfsNDFk1GQjRuBS7rySEYF7iHh2CUnE0ZMxDB
jzTfeGAu5jTg1pxZm6Bncs+un+ZbEQMr2NPDeVxNGXAdpQQVhn0auSc5gkaf0DmYxGmmeIGHsPsH
ugHfAjtc0k0xOXCxCYZp61Uf9CRQiRxzAbJxk7hYO/22uLIeotThmGVl6t/5U/pR7fMvolQM9JAA
S58Rm8mOMlDU7YgdLHWWL/TbQvTqhx/LKwaFJNBwzat7FBdMk6/G2BWIUe5PU1/ZeT3B3ulOuGw6
LnbOM9794m9DQqu7CBgijDu8MPP70kFzUj/sqVtAcUlbnh82RbNuxx90+TT4mu4kn0a4AYiWv9Kr
8avLtvxBvt0NoPdFmtHQusWw4IZke2Hyo38M73Jgc6ogQcVMR0g3DHpJeH+Dkad2T0XBa7XgevEM
QD+C5sBNe+TeDkpblgq/gWGWrKKfGfC+Y0F/TgCOeEj8JmAWjfsEivJ4NylXc6803O4eHsjvweAL
rMuwPEkFX3vDiMuiiNPX04f8XBR2y5jxg1i9NRMrY75qsYIzV92wyhedCOUdPNWqO5Hh9oWygUWO
RxjqNeFinhfvK3z27YeK6o3ZHY5Uu6ixyXVwKGZwJn5X29XI/R1RvhIjB9jhFpnTInYhokBxsGl+
RsqO3VdFPfaTglctBnoeG0QX3bTzBJ3yzdZibKk+IZzDDskUqx+031Z+9HUw7XL5EGLloLjGlt94
Gr7mt/wd4nyEBocFR2lD7Zutm9ihrguRPgxugeFr6E2DG2jcB+4DNRrTQURx6jb/z1LWgMZMDpGV
ZuHFX/lPe6q+BQo+wAoqumRZAabAvrXD1NEInyfLiCViLsbFHE/6qQWpQYMkOmPGTCPf228e7hy5
ZC2JeFsQxMAAD+IS/vGXFUv7IUy+wqjh5OEiXWOnBUSXuVwu8W0xgZic9v7QaEiQIT/Y9BA2HDHs
lC/xM6JOhQqs+a3KO7wJrHrxxulpYJJqcmIZZw6uubaL+8jEZOJIrMXEGTCZnpyClY8ammtGdRKG
M6hte2ehzPCcx+KFwFbVAcuaYpc3IJADywYPbBR8ueC1mk8e8LwYAy5MnDDbPUmnlAtv4XcVe8kI
1UhV4sDOIASOCqflTmT7EhOkOEujhAxIwmSaQkf8FFcGisW7fFC+8QjnGQqR3V+5SsSn+S29GY1H
8G/ULluaATPMYuG0oVjHzgvPwnrEfhALvN6ufmkiCmkpw4Xv6FPBUDJejm48nR+dDZc/tZgws/G8
bNow2N0ILjuYDoD8ZpYh+r+2ssX3/oZ1IlNbAVLqT7aidPgjXHQkaYUuYM49GAlTXWfhprvQJ2qJ
C6PZxb74JV7QgRFOWMkcgC5EqHJPvnlDSIIjuNsrii5SDBlomV9iGNDOJfIwHvwyXsvahsQvoJQn
WN9zuptih0JcPddv4k8K4YCkh6JHsvUznPCEmL+h2reL4/idxF4lMp8x/dhgRj9ZZ+ff4o3bEj89
ahEYqui7uUHNs5xY2Fgg37T35hJNKylcP7SVROct+UbnjR26MieK3OEX15flDOX0rF0uaJM1LK+6
8GN4SkoGy52+dzoLhBnlh58SOBk7S15CzOvMPhaf94eLxC3/KH4zbMd7mzl62v+u8ecC8Rvve75a
GtGkdvQDk9VhbM1pHnqtuWJo2xxcQjyWPZH5FAgxGb1sGFTsXrSnTxWpbUNnbQDCfxlvwS9/cP1t
pDhoLZ8nZQuf0gtIHo08ThDMcQUr4SPdWV/ZXQPkprNFOgMIgIv0mbZevMHdG6oTKUwy+OXVEO36
i+fMeqv5Ct/9e3VUdVulkLT5O46X41v2zCaKGFptbSR7GTzop6wj/rbxEafgbT6FC4GVPPDM4Qv3
XCZ0BCZ+uqwzp8H6jhfNwUCKKcgkxZndfgdnftB5ggtkttKr9yHGwy3kJuGpNrHuA/MLhduqy/WA
gXE/OlQwnckx6JlIkjVXZEkXHsP/3XIIErAgQwng3Ymqi2xWPE5wMaD/kOl1CVheMU8KfsIaCygl
uUVQ/sweAIj4qmxiv/7khq9/VDJan5eDxXIC0oJuVocWxuOLUH8O1A4oZ2e/1rhIqIbcju8IGjP7
2NO12KdX9igvt4PqFEeJsIfPiOpXRgvqYbeRvYtoYK94n0EievxeXh3sETGVLdHPyvIasW8Xcaj7
xhyJDZT0nOMrDat1iiXh8Ccmz4U/5+XhlvNDaOqbTn8WeSxL8zb9dDdcF3n3pMDw0ka34loM7eiO
03jDUAc0eOyUb7zs6hPgYGxhWh1TtSvyfqN1THkBtPCn2eezmZuSuczHcsnNjLcgx158mp0SR6IO
Wly5MRv0WHAEhvZ5V4Q9D5CJxa39aLbiFyM1cetEmbtkxPNr2RGIka7owFbF4AeW356yz/lkJS43
SW/sOReKS35vbmh6tHbNUlVNNiPLxEFtxc8lgn38CD7ZNcLAMQCytIAWUCtcZZJnscjuHvkBh2t7
Vp+Lj/ThqOhE7XY9rqef6Um+tr8KeeqWk8MjEUyNce23ubNeml/z6fFGlfj45uSm/Eseb2LmKxke
z670AIu5xjl7jK/pTao3TD4KgRrTTOB84DmvvkCHdHjIND6lZNb6qbVuRU/F3ddaGzCpvUfQccQN
LCBPXKn4mmAcqu57DHIVf6pJ81s/Iqp/7gIf+NsEigqIjFrP4rqYL1a26WP8lS98JsoYqjQaz5Iw
WsvpQq/ghoi8on4fMaosXpL8R5f3tYjD7EoRN4qxax/bFnfaCqn3cubPulO4j++c0UJm21jdOsXv
SiACmkzn0Jf53tZTIO0NiH7sSuPjOD0HXKRl9vbYaCGdKWLkTYvE3VzJxibiTmgOlbqP1lyZ1OLt
UtKuech8fh7T/MkNS6YP4qiRfqhYc/xFNJLpCp9t+HxJIRzJlR9e77bWCd+Pcdp1olcVK5mnmW7G
aNXOb4a1ad+z2R8shzVB/apbXhJsU7iZblUrNmci+dVLESduqL8aygccOeYVUS4gXiiNuThB4WAh
mtLpQRQ7Z2KQYPIRGVP7MPyZyT5SCokVHCCQYYzLSUKQM3vO3fm2rF5qyWPuBW+P2Zd0bM/BQVcR
yc/BKjd3ubQxHz6FtLYlv5l+OqMdfK3TzaIK0VwOrqGlXvPhfVg07LOVSddCSxPi5r+hgQB4KTpH
lvY0KB34HqoUlYPFbVOMeh1sbkVsldOrYO07fRWE+4ikJKSGA9c5rvBoYJlIo8YBC1txL+toJsK1
uOi+l1qmeOmEgzU/Ry2mxGv14XP79xXgwCZL/4Nj1hcO+S+sxTLDjBW5bEh4ysoa3A///i+8T1qR
HUJqGO4Ho5cFJBT73KXToXzHxoycpYiDHNcNFMgob5sluKzAbi3wGtqxyolxBaE6RojLnYtNlbxa
GF/QZXQk01akQeR2UdxUptXdV2BEjMhGP6Xlp9jEQWGfqHgoWOZzp+0VFFe4dIqX7kUEyr33oq1u
6tvUrsUAQ7l707yHCiib03au1v4H96ssX/N/HgOOBhbyGcmQ/zymvz6GRACJS+EJxM+YAhjcI/Ia
IHog3xKIz57v3OvZy4KznsBmFN5ZR+VAE2JrF2j2/Gv6pnTtEGOCIKAIG3FOdxmvn7gOQk50l6pc
vCSnf2d2/pgc/uVz64zY4GAuywqDhmj9jH+8vqSJraCxIu1J+lDPj3P50RIRaGNYXJYYc9ndMdyh
P09ftX13HL+AgsPP6YB1DCjaqX/Xz9UnwPXimoI5N33r0/jFrzRUQW8yBuh2jxiNsueqvmXnaS/v
8jM9dnmjdePvnB/4wYnvoBCJ7NPnzD+1ym2Mv89AvUEB/4YO9y1huu/JfKL5fS1fwy96kQV+BmM6
ckrJLY4edAfj878/GKSn/9cbxTLUQgepyMo/JR9qZMWqYfUs7HopkcpgMwMC5o7egZByafbqr2aS
6rSWpr1Vrol8T6NtU5/wscHsdnqce20Tln5ZrZLAsXDF+wkwUAe/mlaj9RrDHPEwxzVhcW2xTmlY
Oa3nPYQkV2ESr4TqWc1e8D/qg1WXXeZ03+qIyFxZOhTlTyQ8Z9G+0MljuWvivryC/RnisSyx9HqK
hXOMZKI6UQIk6fNYrilOlHAXyIdHew7ig3h7mLsh+iDSy9JXVrHGY0lFecxWMd06WklMd0G14Zx+
bF/aeWfyvKWFtlEVr4W0Ct05c+HAe6aRm2d6YUteF+D+HpoXMXkamk8MO/PKgyCHRQ3+xCWlkQdN
oVIMIlJEBTYTDbIBAgUWCS669ll0L6lyyrtns15hGx+S1Uv6O/BL77coBwi0m7zB3MyND/QWPPxK
35TZzkRQ+SUXXoICpEHBt+unVaCuEzoaSlrEBMHqoZ1rnBRw5m983EWXNErVy9GkddugfW2HZ0Yu
Ho1Thm/4e2KUESegNduCQB5tXdZPQcvIiaMnPs1Qrrxr0qbV36g0E2J6eGTaU5+duWuDbK/RJEPJ
6r7ebNJ7Abi5IAE0UKxVnSsYMfMPw0MB5a7xwhwdyWNjuBm6p/yAcFT/yk64gLhShdxT5wdiAjMf
6xyO5A1pWJ6s6mlVy7uiftOSJyk919pbYWyt/+Q8pT+uuH85E/7/kf6Xlf8PthdUUbAEcSxfm1+q
Uyo/8Vx/J9fmbFgAMbTSB0x96/f8ml3Nc0QbSlN+niq7eG1f9G37EdPAvtcbYyeBY8p2jcmAm3yA
kuN/+4OQWPwp39q39l3fNk99uWaAOZFoJUjeoaWA6ktMm8W8hECzwcbviDv61n5HV+Ee37hc+HHi
Lbv23/R/i53Ic34Zv8p3Cu1faU8ywPf4QSmvbsMzYXekHI3UIi8kdYjtvgeaPwuXToeEcdMSd02n
eKKcp3cy0X0SGVUt4VZgJ1BaKSyravcMJFOVN5NdUtozrkNTvdUP5md/r+8P7PTQJ7Y2pQTz+lAc
I3AW0wKX7FDs1EN8Do/tZnxvYC3gGAERAlKapHuwap/L5+ak7OIf3PuXmLkFW8ruzbF77S/FKfkw
f8FPeLgcwtZzcGgLu9uqn/memQHkHr8GbcsdmZZ4LC7jHTtv/ZenXcw2zQ4kaXmdbhxadLaKuake
SFmd8U41tLSBFRQjXoRcyna4dGG2/MsnE+7SPSVb2w5/ib2L30pCuT+Mn8edwplKmDsItIREP2TJ
gHDGT3pPdvGVg5wLilguNPHDO1T9F+XOiMcFoMtP+1p8D/JyQU8ydZWnnNvX/iTSOUr28Nx882eS
Xl9dxffh/fHdHyMksDS1lA80VeGOzY9+a+axaKgwkMZS7nrGrXlDRU3Lth/sadv9Snean26yjav+
1Z6Sn/gLobP62f1Wt+iKdl3/ITp8OAISxDcsP7nWhAtrNbuDTeFFgRmptaN1ha768zzbjP7Yye/a
lbe6jMe/wpdyytSfHXjYc/I6X6tL8tNtRxYjMBuErQZQAgVNrfNARmxX6/KVKjC+yiA4ZzAYnp5y
W54PD4FamvucJp9WDxSWf7yOh2wdfVrvLCR8XLGGX5IHgPLpHxc5fHFM7vKPieRRPwiUkpo337tL
/6NfODF+hm36NHA5xWAB4QWUCTRJfYLFX+Wf2QkVgZ/shQ2k/Sk/KJts393q5/kSn4QHd3pxZInQ
m6c780Y2pIjP0Kl6DY+TJ3jBS58v7T2vb1EuLm1q+c7yKr+Vr/IrPLWXaXDE7/ZLE6FH7eEUhsu2
0T4iVuET6oLsezqzdpfq4CPfsA/nN/3TuEssZ4AqIGGQL0b4fwFAVHYra/V95LPjdgsNe+XC4jjI
rtnLcJr/bA9ACZg0yH+CzqrYSWmu6ILflGu3Q8kFlhI5Ch3ZS3FJL9JHdM+/a1bRL+x0RRAD0XGh
rX0zHUof/FXvH0d+Ik932Va/QKjJh/jTfQ6slM+avJoSBnDBQFLU6gBgvJGNfFM+wlv+0hxk1e2/
6taev/iI1lfyZoDxMsGzQL/dPbmUX9rlsa/X0GC1uBxpeN6QfvbMycczTUPb+EiPwxPfNqX7BhK+
lpSq37gdKp/Vx3gcVFf/rhRbvGbPyk44mt/9GoTUD7flWtlKv+IdIFv9lr+RybQsEL4btlnQeVjo
LoFsCuoOHZLGpXsdYTdqO3nSEWXRR1FZgzhQmYIYH+vX6Dj+joA3n8IPBr1ILmAAhsSWDEYx4DDt
+IehCPldOPHr7Cv9qb+kp+6OfRNAKLEv/GT5I+yXnL6At/ONaIr58neYixmi3uAj2ME7IxaT5mDN
kN/MPX8rd5G0SqoLKFSwSVBMcIh16MWYGYXgQRejMNODtgRA1lWpLPgsOLgFLolywXX8Ekqcc3yr
fotkLx08U3UD4IQZAH0/9k/LRj6H5+YmslROaN86juO34SzdweXYpCzS7rPiQjjFu/wblowzk0MA
P75WddJ5uQRYDBaM/974GhvH+EL6kaBELLdcUSxE9k1NbAhDLpw+wjouFnoghYHDqxl9wOzOjDUU
EBzARrYkOYiU49EZL8GVAQRqKP7HyoHxoS7iqz0612R0dOR2oGfAuIOKEAQMSHpJNeyuIZUD8PCS
/gI76PCWMYLNJ4ZNef5oUpZ3jfkFmZNMBX9Nb8y9GXSAVyxUpiOxuxNEFi+F7wlaTU4ns9+THU5E
ssLQ8qodUHQkDxyodL7arYRoJlkQ7YPdn+tjchOBkplTAHoAhKZU5wl+d++JV36Cvdc/FeALNIR8
FN6r5/oJP4NVffv/dA/lPQc9bB3ITcJhXR/ja0tgsUmoA6OsrDSIKrhdG7FfY0MUhvf8NfwwuUla
R/itlU/6bhWsTXCl/sCtqsNrhuKecAG+9FUjqUymrSNvcxQXtV5lYfri0A4+IGT5pFA3eb9NX6zc
wwcN1b7RuU3iFzwnGCPLoTXm7uqBhp5my5nPJaU0hyUU862IVsJkS7f+ON/KG3+k9YnEnI3D9iqh
QxBkfKoFJR23uafBgSKJ/ikTCmrOeUP10caiuOS6ArXkAfCQQJeezIyhXu6Y5Si6TTfjWT2A1LHy
WH/qjVPGoga51VeqHpQwS6gQpAfhS1+0GhZ8YfBrgHPcSiDUgj9GhzBbstUdoAwmj9A4JeAhv/Ex
3Y6X5hO90QCbcosvj4ux1w/RT/eVbIqzFVrr5DDrNuj8TAwvEJYd0d9w1tPDAfnZLVXXz3JlnflI
q/zMJq8+pudib/oP3EZNu9M2sA39JyAGTyH46N6mSwkWuPxHHVi/3Z7mg/wh3Fi22ucEdUEddc3e
5gvtk4837UW/GguqBH5nFsv/xA/hFD03P+beeqWlU30oUnA5CuEeIIflyb7BLYyxSErI0+PMaivX
/KBH68wVA2V/qAywcugLbH/2IDdNuVBWy839BYlo8S9+8Mjd5SdhHx3US79KttU6tYt19iodeKHK
rYKvWWKIHO3EgDX8zfu/95PSn37xf6pqROF03BZIyZ+q+y8IQa+U/az3cYlvjAtEQO4L0jw5c6nH
HmveO5wo7eSTpd0M6RiOWC8yd7cRCIYpPHX2TLBmbeHRcP2hM8tkT1E3U+di2URTGdFjNW6OS5Jj
sH/RhQB4U/ZRaVC2kMTGTITlcmXPmBdCTSfOci4jUkKVyRHKUZt6D3JOHlSIHrr6mPvc6y/5V36x
TtmtfioIxyMW4b2s/LT2SGqu05WFqFggXHTdRlu9WNcaVmfPaUHcD44xPjyvlHuoAB7fXeOiewqB
uchpBV2mCJborRyp9SfICI6eweNPjUbYafKTmX9ykP+wgciQBT6WnFD8D0Ur+Tf/R3vPbCM+N6JJ
dJu2iPn/8jpauZSTWJIKcgnAqx2o05ryTXZFcPQnbScODsYDuMNbYN/75AcIkxRcmNMO5+F0H4jr
oSFSh6vDlhSH87RUl/KfeXS5JABpBchkxusE7VVAH+ekFkPBqyrboAotGLEG0Hx47FBrYFDNV+g3
iw2drkJhTJvJITV42NHwV6Vcw+DnzUpQkd4wROBpwXMVvmJMuegdSdYQGDzzzdAvH6chOURTS5vq
wVoBocpnHVztsS2U7dxsKvrfZWzNpeupY5+0XTllGbr4SUWBn1h+whyhgITC0RmULD2TvOPJQf+s
RfCUPnNbueVK2lbDvpLfM277eidHT0F/0RSwLbb5UIcO3r+U7b9J+DGe5W6l12smeHvN56bKqdlQ
G/7UJSIJD62g1DDQ6SBphFecw62orZAIgFUq46vBFPRseaOEzcFOFLZduic5HbNzvp9AVFOyV+en
RZUVAsc6VC9K7BMQ1wDbIz8mdbJ2w2YtwAvltORIRUzZVYgfNB00KI3wKg9+jV+WvE5N35S8tPKg
mjkJR/YNILaCwmCFvKPv0eg58KcdjeZPIdrNxWQuE7kBZDLKr9iR/4DZhsz4CT8ImSC3pGc2SIN9
dNjzdbDcWfT/4zBZxOn/PEuAW8mWN5niJhn774s3N4ZBzyOheJ3NkwlRF6ONajQ68PKkSVfdXHfG
CVFURIrJomPUeGL/8Qn+L100uUWiLOu6QqrFP3DDPOOd94ZYvJoV0gPmoqcnHeN/Nog+fQ7xq6A+
z+abMd6E/KdSuhVimDo+COlLm9+m6XsI/2O4TV/26/88EoY6NAIyjcV34e+PJJkGURNKs3iNxY2K
gWypld5DeWcMJi+cjv5nSXUrKGOmIxFQ+x4T70cnuhNNaNVHK5LNHcv6ksHiDY4A/PkLhoyZzyki
ytJGQsvH7DITFQpyLKxYJcywovNioLoMTC2Ks7Qt2YyhPwHgjik8PeUbq5u4gUKlLpdSEq8FT4Kq
zLp2q5QIihGh1eyyzsR4Fz1uxwmN8YYMU5Rxpi8i0oc2rDCz/GR9yhZsQ6hvimJ+bjOQE+u/In3+
nHl/eYY6WKepKMqSISSpIgvr789QnKo2UbN0PGD1hAI0PyrVuLNCEvt+REoPI3w2qVamsXD00NcJ
w6vbt1KWfEubvaiV1wZXyyC9RVwsBbeP1JHv1ZLJmCGqCVmG7cuM+VS6H+qcI1N0R4KKBTrwQBpQ
IEQu29uYOXrOhnLQJNmVhGKjqBWxINRl/KE6wLI1bkTjdVTuZf1ZPog8Vu9z3q2bAOIkq12L+Umk
Kv++2v93ZAjbbtIjwHuxFMU+/R+Tk/IQJtUDBetBaTU3s6rvuu9QiYrhj/4w/bkyHUWGNpWbJKFs
6S46NpZGnD8lVO+B/qaHx4Zrfl5Eo0rqh5Lw1sG8jsgjCVgnTP4pfgTYtVRYLaJRyn9ykb7FZAQT
/r8lE1uBWDP//HqzPLsRabagYldo0OYEP1bPXcJkvDkjxoVaVfW7tq1kY9XGS5bvb8Ed9O8PRF4g
wH+sFA4fJiKkJXUAle3fV0qWiOajy/XhkKu4Gw1+GFs7pfno+9oDei4lZxowERfJpugzZiNuZBGT
iPs5yID7o31b0B0t3cZGjGvQ/d8/G5l/f/9wf/BLSixZ4363FP769w+X9n370MdH8YpxmTWKxz+u
wpoB8Q9/S6UcmrvMAGUiN6cjGA/7Frfo50MOZGlsAh3PUVyc0CovyRmY52xbGntZmA4C534gToea
pnD5D3TzQ+2nbcXNCH/AsAOos4F0L6XlnqTdoNEjoklcgvcK4I50TOldd+V8hzJDD89ghqyuOu6Q
CMmwYvxm2c3M7gICN2wdQxrsgBH+SjyVyjlGsWmJ8iY4k7c7wY5IOEOP4ZNqJYvbVVYSF74omwz5
qa1x7KQCyaarXHzk5UlAvzocELln6leBZ0LYrgyr4M5Ee25pa3lQfIyVnH54SrVsrxYmg/YYsoqn
HrcccyCQXSEU6aQmLb0sHlIy0Cz2Q5EZ4OLaM85/atHJB8W3WsIfS1QYu6zHva1vz6nCY2UyAicP
NHn9sSFOdgnXQfO6XcILJH2D5/Ej5D9K6eEImkzTe1yorszB2iyib/FjXir7L6wuImV0DOVdp05K
B4vJMYhZcd1ZgAedtVF0ZvkU/A402nZ06dJoXmUYm4yCJ1AHTLeAdqP5vWXvhObXw0TGQuYVMrFg
YeK6pxIlWVdp4BBoR7hITYJSZ6Z1pzT6f5yd13Lb2ramnwhVRAZuSWRmZekGJckWciAIggCevr8p
V1fbWm6rztkqaZsSFwliphH+sEWkLhKHSpxRIJXAEI8piDCjgEGoApI79YB2fQk44KkBlsphoFlA
IdHT0Yv+UGDV3WUF+jnEkHEc6SZIpLJ2wCghsB2j0dChJ9ba6iYmcjbz0GZf0LuDlT4XdLXtDM90
qtl683S2Kuc5gRjSoxqkgF4ZK1clMtGBPHXpXj43wVTfTKc5NAt4jSKPTAtn7nd1A+xgsbvK8rYy
6W8AP9YrZPvIAwHMX4iXjPZ0UCm3kPSVZ3ehvRXIhKEahrAZTJm7E3SKWVaBO0hh15jL9Kz6dUXh
YoK005E8xGD+24VCsWz+4Dyj0oplRrQwAYPIAyieBUo9t8guV5P9gdZxLcLsbCIchvTFSdABIMtN
OuMIUUl9JS2vVQfo7jGjWn4JYQkQ6NjNc6PfWWCo8Wizjo05rHIEr2AUGKwCJJ7Ny24Ajo4gk9uC
7a+pJCAt3RgfNoIUvS253FFp3qUxwBsT6+XrmwFAA+RBppyCvICxboJTuzYAgXugfBz44ixvBChA
DvT2Q6OyM1BHqEHJoeycSRFYcYEmF75RmY0OBDoFndR5BuXLrF3mlAi0bvQX76WGOt11fhQ6s/38
ilHImBL+xjQhBOVAfhTRhbgnWIMp53FpxXeCRnKmFETzvGsOdfxDReSIRdLHC+Y0Nzu7uZ5mGl9g
G8djSdm117gxRgcwPZ+IOfM1JANtoByvqo7w2kUCSzkN4VSeoqrCBxcPdNtbVO2uzM932nwKZN30
cwmFJWcBFBOguZS2nmBHVNNjzlxR+K2RnLyRyRzPJJ3aXTrtleTmZL+xUGooClQWdPTs2AjUdAzF
UhevkSctUG4OTBZNJcRIakrcFGkqeHT6CVKM7ugauES8VSpJWXG3Xq02yjpAkczufx8P8v/neICo
imaJuVC1L2fXgDL/ebDQEbjmwVU+plRJDbob3U4ZNoUJ2yPs1VC2nuMfFiBXKeiBKeEc24dG79X9
46XateXesjdltVcRk+G2zv1tZjyOTWhqKBAHzMgOHX5kaDo/Q0BNwe5rSxJO/XDQYa1H1ZVK1Ypc
BOWtmirY4zw5U3mTZ+G59lDvpQZ6gWkEJpn+UuoqursYYDMAjneLWwkU0xQsqrUphbm8ts2NCU1u
jGgPZl6Oqx2dx9aRwMYerpeoY+Kp69p87PXbGl05KejGuym+AM9/XrB6zHbTUNxun4vztjZ2CyOS
M5LXMKuDzPLqYq0poA7J71v/3+PArvbfY1pw1Rc6KqE4c33GGL9l4HWrIgGtFMjsV8+z8rMEONaN
t2a7NZttt1gb8eZq3w59hN5nqd0PyptlHogvZvS1qvBwuR57+c0u9vD0pHi5cNueOxZ0zXOskdH5
7aagbA/NBRZ7ln90sZchHI2EVbvRGSXs6+zhMHe+eTk0I1bVVNZeUSelIKxJh+IqdB7aHsPzILGc
qxrFTNETpt5BUqxz+5ikQgnjVHjaNeq1cLx+UK6DLE98W5L7gY9U4Bd4PZSuxoUkwRzAfguWUEmO
W7i2DNzcqcwVqfj5Z9kIKj4SRyoKi7bbvEBZQRIbyGzrAYilFarCwgTON0da4dO5lKlwqR44vhzk
+sG+Hsz4eaC1KMwm0grI3vwmkdleRfLLT4rWqHjUV09uHbaIagZZTD8Ea1A+kENhG15xxYGco/rC
vUS6bGWCL6U+kDuElfgEUqou+j3L/iwICHAz1gbPN3yIechtUQ7HrxAkBA67A14PBhH/CjknblC3
Qs+LtxKWhJZTU/xgpQUEX918C8Bv/EHhwsBiynIpfJO/D48mmgLoSs0rK94ZwIgRH2vcIvFGaBlg
BJO1QLgjC1eEEgI1IN9kh17oZC6zt+x1/FQCAiIG8ijGaPgiXkgFCSD6UermihcHwEVCGiRnplDu
os4OhsztMtcMmESI8RmWo9vBhPWG6WNgO2th3fnXiX3RMU+wWIGlOkrjz9hCUP9JqelGmCtJfVig
+EGMS4cO8R7Q6IazoOm7WNrYgtfOcKd70GW4uUIBF8kfAJAyZzBX5pz0VdfCRFqOkws+woL8Sb6o
A5cK1PZwTdkbwZ6u+4ztxZNxEjvjMe+erUCqfQ1hvGyLRq8GJbb0FX7ajsRGnG7AKFDLVQn0hkN1
2WW6bxlRnOI2vZbGSNN9lbHU0dT3LOk+v7xTg5dLvwDbcV5qfUCeCh6cIPeJrgObv8puZRGpLC1Q
1rjBqOKh0BgX1BpgmavmHXyhyIOpQ+NLQoV92XEEPTABQeHHt6QwIOxAJo4vl9v5JyRnkBaYTyf9
avGWw6q4riiy8dNWnYEy0HXDiQdtrWf9Sg5lXAPpLbCqokGRXVbm6AKgqycS7CV9LdD8fUEpa4mw
Yt2DQhGwYeDpVIK11pVyt9adqxUBIe6B/7mpRFnRwYFS5rSe4FX63DfFjBSJbHypwsi8UIVaNaYf
A/MFaLzYN/OtTfFYikB9wvoC+DkDC0zXJj9x0lS9QXfOxao6OYvLWs6Cwd7IrccLyih9rOVyDceM
qjZa8Qj5y2MgdHaa8GpGEtu3tORysUUYZ7+mXdGsGCWbpDgL+r35RGMZEBJIxhjREpS9bAlSjSuL
ojuNDorkdYF1J5WtJY0WSvIU10ubRYi02Cp/pZsj2n909ik1bCD8QHyicj+/StEVYhsl4heujgnE
qxADj5ZLS4j2MVpXtLTgzJ3gySybt1l1gd8tSO2BoVK2XJ0e680I8t26j4/Zm0KG8jwJEDAR0eVO
0j0LxuS0Mu4sC1KVvMyzLaO0sCm5RQhsKbijOTr6IiMe38ZTMnkdjJkLFKQou7B57TqwVDRUThQT
ir3w/85LANW+Nd8oxvZSHEtKrpehYmPZZefNVJJouc80/1cccqh3ISeg6cTRYBcMWpCBUh0TgfgE
r5ADWFAxwVN6tIvWqfRzMfzoFg//PuDUv1SYLaSCEJg0NFRAvxYNyKfHTB5xnAQ1cjYo7c/ruPEQ
KAOJTu4i9AF6YiH4pys5IBSCnvFSPliMwCPbtdF43cVLkaMTI4+aAAC5cGhvjOuhV9eKhkmD36Pw
tqOLN38nI6P/JYXm2vWFkAilOP61mjZNE5KzVsO1+0ZE40kCJbKa57We7PKzj0omyaNuhbniKNRp
Cd1IqgwvzxyInPS6DWQ0A5xPAtQZPPkE+XYFkZAeHf624MbY3yCc0C8j6ANEhaPDREF8QGDI6RtX
AVasup3qsf9IKUohcC26d+rB39kgoxH9txDk/33MT3TkbyHICAXYKDUqBTCp6Pk3ovUrfJqALaxO
DzMx82I1P5PHG8j30fZH7g+begFeXNGAqzfdD87ws0kKyfq6L88OnGAwNQvQ3paTozx0dejCogZz
WUs68nvg+B2mZg3+6EzeTk8W2UCPBHPqN9far6VocEirr7GbIqRHdQjBGQQMRC5JNVxgJqxjHs1b
+yDdMiS8OXAk2PrwFqhpqvG2phsP94Rq/ZUgXmBPs7frB3g+gWowXEVMOEd5VYDZ+Grid5fIYF+/
+GBYbB7CgQK8zQLJQGg7IKEIKjg+qV0JXgwIKRrEtbiY6sPc09PgzNSHCLw+2npoLqK+urg1Xy60
BSl97OhUFSzPLeCmiVyKuOUuQRa6d0FWKPfTS/xwhlxtrRZFtLgia7C0gPgglQElBkoPFFVacc1a
fqerjy4BTIvynWuLOYUUpy89Cc9igNRIB+Gplfh0x0YYGMQ6/aph5tDKomZ/IcJ90qnfYzK8JRCD
xgulWqerFJhvdPaBZ9DKB9YJAMHeGXdXDnCayDCY6ECVy6yPOJLpVys0lz/Gj+6B1vuFh1CHQIiV
Hs85b4o7sIozt6ekyeWcqBbt6wdgErSRm1B7suPH2LpP8ns6EkA3OLDqyqW/r5T0jlfIKtl0oFno
b4t2ia7E8+L5BEAA7l0dUjIAezFC5YeARFQBhxy1CY4TWqLQ8jjNwnGjRSMFdcRYVpcXPtI1R2og
oOQBtKAo/A40FyQaGqjSCgLP9BOMjQU05VZ+rLbqUf04VasSiuwDfZrT+5Xr+2hfad+f2CM52EEi
QHGivaT4HHnUoBWA8UAZVwANtELw5KyUxNoB+lja7lUli4NxDnz1kFWbjIqm5XJG0Tquwb2Od1Lj
yblLbZ2VkDwvUsQrnfOP0R995QntJc52CZwKZeGzh9wezuewfBDLJDihAlb3GzJI0N1AWCB7DGhs
MfXADjae1XigTfUNsdX4OP3A6uAhO0zv+QMsvgvTGt5pgYohd9ulbdygdWtF9tUlSELXk34jMAVF
QYUlbH8SRPC7+LwqrOVASEoJRl8lEjSC5XWGsOUSG9B3hlrB0yqkQQzR09oZF8Kh5fjK9pVDLAcE
cGgthxRSnledQQYAr8G1r2x4AtnK5cddQPzEoUwqLD+wA/aMClVEAuDDv48iWXRjfivXioro79u5
9QXRabRdMc4UCY9Zf6O0P09E6G04zjdJEqX1Ry6HFxzV1uc9LSRUJyt9XxTbf1/C3+DU1sJUFDpW
Nt2FT4H937ZambJKPVZpc5w+qhswXBbQD/ZSEFez3xuICQaq7XXwqIj+KCcKdYCqC0/ULZr2KR+3
cecDegU8O2kB5JXxGoCfBfkQv35zoX89E3670C+drfSiDXaziEGjWKsZZNasJsHQPmXXBrBPLu8b
Mz/KTQebnP11hnBX2q/IgM2IxWAwpmvRQjk5uQkSh1KxEsuIGbBV9M3ipZyM4IrHYUrwrHXoVyPf
rpAFSQj2//tDyH/phmHDbSjGAgdiEOxfaxypZae5zcFGM5pNaGlT0kTshqP0eAHdhC7OyKa3TJfy
N4QC/Utn4HOqyRRVdEyJEfP7nIq/jbOiz9koSwVTjWLwvExPIZxd+jfVuGUPAhduKWvkEiH2AE4V
AhKD3159ozz0/a1pvrTKWyY/mcUdSidt5cJDJeg2pCjujqfKk4h5tsj7WJpPnyMrVib7WxYh0SqZ
685aj/i3t4ExbZommC2MYyKMNhTy83xdS9+IrymfhaKvq0qGPoFqKHdYNb+0yzpNndNWluojyieu
uix2szOtksAMUrJfkigXfoMjKS66HagnvxFS+MWLvMaqYF0D/j29FEd1fUc3/a65ATnmECHtOsFJ
lfb9ptnlB8NH32FFpWLJ8b9Mlm/gv1zV6w4IJ3eHbPapjWcvpQMz0FcDc22/aT9rcIJZJK/lAOqX
QxNmlXsQv13NLYJsXQSAO+KourEiyKIkAeDfgMuVoKeBbh6a18UW/8VDdtOGRiSkHxCdEmq6dDW6
N/sGNrtJYWhDkAqMC9+ypQuad6U45gOCREt1db/Y0FMNLY+irZeur3fTJr+5bGwfCnTEidK55lH2
J69x8sDyRr/flS657xJzbA57DHiihQPPEIbb8rIf/NrtVpVjBfI9CKX5vouUgMA3Km6zPT15KzCC
k8dPjzB0qa/Q0HGpM/BvJJtcIIhPUM+Wu3tMj1dg6lzVLd3+qN+Ts70WUG44UMalEgRAu/0pYCe/
LoPEscNkX96D2ljin72MXZtKKW3/ZI9esJMTepXfVMI+e+X/mUcaNCnTNhAkVL7sOJM6DFk25Q3a
ikvjvOlOd+k5RMtLLjcnuIUGOrSughlDgwqwh2ceRfWByXSJCDkgB7Z4a5yx5l5R1JUXK2qviMdI
FwRpVtKAx/pKVjHewPYTapxb9BxN37RH1b+u+d8+wJf2KE1qOdFt9nYdCBx7XeFRlang1AN95JiH
9oFhBup5toeXpjyR9zinHIFg0EFLOQIgl2liufajq6pRwvkpdPGd6Q5u+UBm/J2c3ecN/dcNF9Sf
3/aouesNIz5zvSnd1mwJ6JpduK09DTjgwlmwcBIaH0sT6B99VHQeRajBtS5u9W19I4O4ooeC3is9
HX2Fbd+/N++/HUAKbryaSsEdYeIvSIYujitJK8/1sYOLCX0kbEhZNQSJpgCGqSja/i/eDx0QRV0o
BgiAL3ejnuNhkhDWPTbg7MufwrNHR6JbuW8TOvxpuIB4+O931MWM/joACq5buk39F/DIl+NJvw4o
lzZNfUT8C7mm0UZ2jZ4Z23yRbU0FkYkWoNtQHfIUHkKrZU55rVzl8jzA/wD7sZLQb82Q/QBkrFIs
L84b4W1eE/92JET0a2UNQJ92Zy+mmzMV43widYAcIZ/XwnWhxMVWhmt/gnQoTyoKGtCSIFOc3xI2
xurnfPUgutSElhWEQWFig5qXxHyYmkdUu7GLvJnIdPVhr7RByve/78/fKge/354v4VrSn1qrlPP6
qCIkaz7FlHXHER4XxeUk/Pdb/c3YiB451o+Gqapi/P9cC1U5n5rLqa2P50h/76TX0byh+ikRWFE4
NhHko1xx0+rPBMtcBrZB37z/X6YCxuMGHtQy/9O+4vBs1Zqr6tRXRznVke0z4diYq1mhYZs90r8f
rzs7fT4p3fEMXXpSfsy6N1cc/zM2ud/ELrIABnyZltQ6FoAGRJRq6V+AA+d8SubizLVIcgoxmjOl
Pl4Lvyp+IufY+jLaUGNwIgNsMek8W9+s+69qriJ0ssGWmBZejzqr48tQGOdpNhCqqo4YiU/6XSnQ
2zZM+BLwVAnS/1KnRMidhwb2bl7oT2W1G/sSB6+7C+KYCuAZ+3z37+FRxUr8eksAvBiKpQGVBLn6
5/Qoyzgd9SqpjkyN8rq4v9AMZx1YVfKKWRAkAWdULL+39oP53lHSbr0Ru7OL8tTmvTcsaJAza9VE
c9VFu6mvqEG1CmJhBZ2q1tGBv1p9fpBkWpuvGE9FNMD//QGUv3SZcM9UF4ammkyyT9zY73v9rI2z
rhklkTD2l9h6ugUJ5tlFGvNsCC7KeHvaSrv4LtvYW93XPwC5n0hqwQ9STbD9lHjj35f013EWkDkL
9Bzlwa9xo5XqrR73SimWN1N80Fq/hbVdpLs0+THBrpSv1la9IIcFwQPsFLsB+ZD5jkEz3d4SW41/
X9Bn+vd1kMXy44pkyn1fY3Z1lLXJHsdSaG93CSn3bam7lIdMIFh2kNGlbVcJai8FkkLkPYHU+jq0
Vpx7kWuxlhIIjZwUHxUVQYdIUJpUVl1NQr7Rm0Ch4EkxHYvU2WkJq87BtfTaxTalbKWBbgotiKI2
5FPvkqzRFZiAruqOgY0gtWM9PFFC4Jl9oAweVIesEiB/+WN3ehPa0W/TsfiYIvO9bD30Mih5SWCj
n4h4JNVZwLHVPMjmYGVSjCZQhMFtQ/pmB1P+m2vhXQOQmJSH+UU/888lArpNVk5zxnBeUoDWvWNQ
ZpET0xOKktc5HJKdbB91k/6bdYcf9LW/0ZF+zxZ3CjyNoWuCJn0w4vhg6QX39ScZVNChTXelPfTv
gf5LpAliS1XNT7cOBXm3Py8Vv58ziIChOI77LFDRrF+egJAuQRwwhhcNVlEJl+sAlJdenPpW+XSq
noabdpfDhDgfRPy9eDs/5iS3P5o3UAjdT1O4xK267yrQsvKfjYfOPeHPQjVsXTWMLzHlYtTLtC+7
8tgY65O6LsEe4AlGpIunoxmO6lM2JsvcfLwK3GD3HRTys/n855KQF3hhqLYIwnDf+nIE23abTvKo
FchwbM7jsAbvm1HEaWG3kUEJQVAJDPO0oC5uhLZyV17fztL2qhroCBGygyw4ox3ahw3aMd96eMt/
vTuGxpUhN4/5yteCzlyoqGf2U3HUziSexjod+pcUEYQF9b8Lve2krG7qH7KZb0sdzkZ6kpcpNLYT
24zULFYXA4QRGLBsQq8L/f9M2vWAgOqLEObi6dmwqmhUmkB3ugzvqhrVIF4iQd1QTnf5k3eVgkoK
EikYOkqw7QuhWQOdqtIU96dcAZPpt5B+RwutZN6SQxcNmbtRSVEKlL057QDHgKMddeVlstNAq3Xv
gkY96ouDjICnEh/i7MV4l5J0daFVIg69gT6iVbxeMNrMzBGkSbJOYfRmw20bkeykaPvMwG0n5jKL
Ky2sgzaDYNGg6qrE8O0CgG2yrzPklKcjhk5IBdENt0g+lEnzNTvZlBMCLEoX5ly4hNJTkggvSRBE
qC/OUNJRxum67RArbpMqwYQOtIIuPCjyc7cRuCUgElNaHQzruvv3sv1L+Q5Irok+A2BrxfqPPUvX
V6pE5EDdSehKYNxhVWFirM8lRRSNbgvQZSJhxT45BVbhguTKDch/WCrsxbdvruW/AQHXgswFwTuW
4dTy/txCruPFtOVYyY8nnFEwxBLIxNn2NJQbDJQtF0jTDGvrO1PRv5yZwG91pBgULOsoa33ZZM2q
1KysGHMc626zBNWVZm+gF5XRhk73Sk9zxexQkn+JRaZbzVttWp8xmsVERQFhbdrfQYLVv+z6aMez
Ain9WISvX4K1+RxP5zI950dC1hRVYQKQAxxNG/gxDmnTqlhsk3TcdJA8AF2plXuKp8NIhiv3BzNH
yqHQnRbRRV1TgvwyrVT7XjiXK0pLObS9S6vLwylN/OJO6H+a/ejXaASn7cldoI+QfovnF0nel/1O
R9edFJAYlIn25f5m+VyltRanR3Av6WJH9CEOJ82YD3UT6vZdb360XJ59vhHOa+3J9rNxV5OYyilq
lPLDRWu/UZax/nKHcS+R2eNQlVGRJ/lzpsnmdLZq05QO0KwH2weHU7RrQUWuUcxY1u92s7XY/xBZ
WqMLIkGPcqQDDDBUvy9gAqjkyA4NyuRyM7UHWmKgQWYbe9Dl9NDGPoyraHS6vQ1wjjZQdHrCTmrD
0g9oGkcaFbPUESImXSDd0MLGG/W+Ry7T9BUQnm57fE/37+ORdk5P664Lz5ZfvlZ0p7DIQSi39pMK
AKZQGET1+pquyeNLqK+jU94gUv1NAeYvfUzuEp674J3FLdO+nFZxV5cWatY6g4UQRr85qXcUll1Z
7win0LGGv5BUIXZG7QV7KRVa6QmuEa0wyVWMm2ufeqXhfSsloYg18OekMk2d8gC1UeIiNq8/RzC5
6uX5uqjVAzJwszeHVTQGjFPmwaHtg3KNTi7U0gjY2nJzeTb9e8kBsWPCXbVDTIUSr3ozvzH8Nv+7
f3FNGssWuzJkb74i14v5lFhA69VDvUlu1DXKuA+DI4eJ1whBStv20QUoHTqtrFvI6A7DrFyX73A6
SE3D+ADzcMNWt8cr8ydNcFS108fLe/qh7I0nJEe3eZReHOlOcsqX4aXevavbKwVJdqV21YQ4WC9J
oZFCiFA7da6PKAtIzkQh8j3fQiz69179lz2Kz2rJHA3YKzICX2Io3bCnrMkr9SBuf/6MjBsmAVfg
w++zJyDDRkBDlxXTea3gwdP8BuT4QDODcu+8cC3V1Q2nQNTp7NLNnBp4xysgLEK+dSvaVN/lav9d
8X9e75cVf5awPFX0RhXd7fXVvdwnsNPeEMeNe2euEM9aDiu6dd60prCJbPp1TWL0oC4fIIaaP/59
8/4SYv15MV82+DTr0kFXmbzo5FJfNwN2E++9CeP17eJ/fqia0LlU4RlEsgqt4s+Fwq5sSjrg4EO/
MVall7iH5AcOid53PlY0Jv6zJC2VPA9Og2FgZWl8KXHI0qKbirGaD9gfGO17N3lnJAKwvYMa8bJ4
UW6QqoRwqYA9ReVFYH0wpwDxAHNqkPwrdNXzBo2J5E2bnPEg1Uu68Av8J0Az20vlCNxYvbtG9gbR
JjlcoB4APwEK8POASxOwinzVDu6AFB+V1icADn0c5UhMoGgPXhC1CHQ9S8CIP7Npq76AkYUEMe8U
mvgr+tldcAHM4yj3qUdhyljC+oNejPQSFW9nEZaP5nn5s9rWt3RAUDmkYZJYyEEDEtpeiNWHLa3w
C6reOdDvIxQHeVjOG0jYKfKDcKthQbsnwGFdWN6h/nvdgZ8vF8sxHOEku520QohsR02m38DywXsb
MUkaUCi9IenuWH4Lwgksw3MSlQ7qEerFa1akCtZz5icvsHBrCQk654L+iDuvu8VyxzGKHoOQCV0h
d4YihoKO6aqqvfOPHjLdEkbJM8E4TWZDWoOCadPgDN6SzjNN4kQIGva7C9Yg+DLH29P0aJ229Wsj
RW2764ugg9KONoSLqSCmBLEVAPS63s2vLGFK2BBIkVztnGGHN+W/Fw4w6v/OMY2yq6GZ8KXAWX+Z
zWVilX1fZcwx2VmgL5wH0420b2x0Z9BzCPunzmQkQ1V2OsRpcs7OVRuakle8wqbVcSV5nYH5vlt0
9WouEnUeN5s31tvw0gPMQ5m4iE4fZrpswFOrtzozl+o8BTlSWJbMBqUP9IzVO0BrF3h7mIr4uG+m
9wsU4kOoWigVI7IPUL1ZIkHXfzqKzJixAIwVBGCqQg262qXXoL9zBwDGQj8VexW/OyQ3V91bRO2T
/IOGy2tT+/RS8TNByzN1Oo+KyYhhD5KXQgNiVMHprVD8qG9TUGvQjny6yeMb9qVXX4ir7PCFe7q6
6SoHF4QagwM/VkVF8nZK/DkFceOONhYgiCgvexe+oTb5ar+sojuUEHDnytgp5FWBOjLgvz0JDQkb
XSJTWpECQQKftnnlUC15LD9drcxXxZFgOixJ9w9I54PwsH2gl4/xWsddm07HKDgKTnsTw7p2yoDp
09e+IS+LcK79agPb3ENojxBnn36Y/gwwpFhOGz2PLNMHSAkGkx0SNZc+okLaP4BmrYM6Xt2Rp8s3
OKrG9Ua9MV+QZ0WZIHHi65pn20fwYIIWsEW6HHFLzGTdC30VpMjBLiHas2oIpXZzdxs7+VtHnPzS
I6mP699Sue3PG+TDLIEZ5KpKrDXoGrxCyOGTvQz3LJVp4QjcSBoWTwjsy+75skIRtDg8YvOJ/kR/
9mRaoiO5wvKeD7nOL1iGLtF54ShkWeor0PVLrHrwaE9/pqelzWGJQNURZG2LJGs4AKemEYmkqyiN
g9Wi1DR/cxJ9rpc/wyhLx66bhMs06ZVYX2LzoTwXKpWF6ZDGkQK1uJdRJLHQasJ2hQy7RBi6QoV8
xmQINTzg4Aq1fITqM1vzATBN6ocJdz0HUrw4f5Oa/iXEEJV7TYg8WjSQtC/XZo6xkioXazxkkBCH
J3ME0VP48h0xNUGE7ppC+7yqVkB9HMp39C07euMoLiBAAdEMHgJoMyjUd4czMXjuo9SqxYjyLxEF
pDurJzgmPfx7g4Lo8d8NysDKikySqp1lm1/i0jmtusuozONBEUSlq33eNYpQWkBPj3Y9QLUh9uAT
5YXX58DTA+BigO2HH1MpVPqQxjtpy7Zh0QJDF8D1wlhVQPs/dVnm/GibkGM9vcUaSHZPwhnEV9XA
yBF4xgJgPWA/y3+G9nHsxAO4c97OgQEity5MNEId++THow8z7QJxjLYXxPsY7YYlas7Uy9WHIb49
n4OETlgeGolDgT1mOzqHyMW26MHAhYc0pCPoPb6w8clwhXKo0EHW+fU1GK+o/wRdEspJCDK6Ayub
HQrdX6zx4imuHlZPFRVJrlGDBLPRYrTL1xgI4r0t5bjnEg+srAaOQCRPTx0oHDBgZzkcyzdr8Gji
Zq3TocPM6YL0IxsRQDGO3MHt8vVwPZ7O6x6rwSSwJuffo6r8t2lGGk4UZVCWsGXtE63xW6E/P0u0
FOZuPNRnt8E8LTsmLXgsYhlEeB/R7Jd3eAJfDzmC5/fX92qTv1qyU1cCr4cuV3NrPl/eWoTOQZwV
5/SbFI2GmgitvixjZD/oL9mmjNTm15Kipsb5OKe9fDi58X0egqeL6o0STZG0//WvPESkDt+3PEx2
3abbDHylh26T7cRXtROP0h/2fry7bltPQD6QlNgmUR9QN3YRuUUu+yDq4EsAJlhFiO/TttgOgRUW
2+w4r/Hq2INCPjTbapscx/W4tvB9BHXJ/1thxXPHNRLvt0UkE3+szTf0Kz2wirRE0GRdKqBITA86
0+e3BrCF1sngXz8MrrnblHec8X149uf1xS/78Aqaw6KGL+Ck9Y/rvRX1YRf2YfkjC5JAfPdYAuqe
+BfV8jB/Fo9B4fGMPtT5Df3/TRZYkfIgHv36nXi+eC5hK78zPfEX8Sr5c8ZritdKAo3XEM/+9TgL
UCX8fGx64n1/vSf4dH776xqwVPDEtxV1ofjOeAXxF67gQby6eD9e9fPf4h1/XYN4rhElN0Qtv15S
cT//8uuaxH9vReKneN6wSbgKK6p2vOvm12/EY3FlCJlh7bz8iG/aod13CL/EyHYX8A/q+N5Etc3c
D14e1ht8HE471ZMRnPNIxtZnn497o7jQhCI5uPjptFbEOxCrh9U94CeGHKtsPrTFJItxpbmBzJ8K
0ZLkpt8UO/EdH0FV7gpmlxUR3bwOB6yHGOgkABJN97EnT04P4nnVDmR0h8T/MeP5+Z20z3bJTcvf
7b20L3biX78eJTfi+eLdxO/FX8SjjFkt7XMiiCM/xJwWr9Dyu2laKhFC8Ez1dsNL8Aebr0X0hCbT
55oQ6wJF4EiskZ7fscB53Huab7yIf/fk770nvjAMd7F18S+BfVgECjAjPTK8ykv2hptvUhecOZI1
p1sITOiybWsQPcTAStD7lZdH+Us9BuotykCraZ3tyy2qQuVWO6/tH4zE1gwvaxQiQgyT3eIRFX1u
YAdWSwxlH7ZhehAmBAcxcxEpjrT7NkR0ZNtuL2sxEzByDFC29uAssXaL6OJXzFR45579qAZYALM6
c2s5rpNjg8ouNoqBvC4itKd5WsIQiTVXuWJMLz7+W5HYApJjHBqh5pjuxRNfcAfCLmjfxMKvaG2O
63Qv7U4s7dN25pXjkEjUVf2Lh5YaX6aLOnU4rmXmCms9ZpmL+S/WRsMMEWPabnoH8w/3jHjUJSi3
5zXVEs/ec/64v25Hikunfme4lBIcxa83YtRo525qzwr7oA9wl+WDXHyxeeDFwNi3G0wtGU/xvGxX
b7QOQP3/HWwMNo9YxTKw4E8YejHw4nvYMOejfB8f0r34PAlzPN2ftuntzKfk1nH/eBgfEG+TduJT
4YzE2/dsgeJCxE8rbLYZdw7hCTA/C1e/xW+B8TSYQLwjATdTcfQmPhGKRXza1J+fDWZV73Xhhduo
ub8ui09BEy3j00j7+UnxxfQtWN9idSfBrwm8YD0a0a/noQf0LHaT66vYUcROJPauxT2LF7heuU+O
YsmKQeeb38xrNSi96eeZYREDLga/9YYD2TLvyxwjbWI/ZfUOfIv59Wt3G+8yglZmCbKx7N5iMTO5
HOmx9tSgiMTPi8/x4YjhyALCB5/dgUWtRQV6r3txKtVMbDELxCxNjsmx4pYtcApkEkxRy0HEVvC5
lsUq1Rjwlkv4tZ2Jjy/e/bQVry/eXZwX453YrhOuo+X91UBcF9Umhj49JFxPduwDzbkeCIKcLDID
WkS/9nyDO9iLk48vsZuIS2X7EJNSHJvIA3udl7Mmz2sztA/g88SaTfaX9a+vc2AwbxV4LL/eWg7E
jdDc9DB4i89hvx7F8NOXXudR6XaIg9XbkhXLSwbnQMxssddUnMA6/92Js7PaNluVk2rYGBHKUQnT
+c9NCHIqV2Uwi8VLi/mF78eJGZSGycOniKv43MNGHFLiuGp5YQSHvLMYFyoXUbqnD7YVZ3K655vp
LZa6mAWMBye+WLSmK+0ywJ5xmH2e/7ab+OWjmOzir+J2XrzZp/XM/if5543mnJ/Nl8ZHVvoo9n7u
K28vTj4xQWSiAxEXiAWS+V1grky3CzLfdg2uYlgPa/FTvCr8t02zQYaKgo2X+UMQH8QuJcZ0cS9G
VUxsMRco6ojZz2ThlBTjJ04ZEQFYkThPxSqwEDD9P4Sd2XLiSLeFn0gRmodbEBICM3kq2zcK22Vr
AAkJjfD059vQff7u6o6ucNmmMCAplblzT2utm9G/LnEGi5RfIMO2/2GzJGX0ZQhhVfVb7pfYf1ln
8h49tCLLdyKL+9TN0TtgfLE5DDu0WtlGpoAsW+/nYZVtqtWwBHQWyrSWC5Zp1d+JkyR2Vga5gOz3
epViCuVyLsv+/8dSTPLNtshWy71/kg9x8DBkPfYP4o3d1m2+Oa6A+OKFASxxt8UKF4wFni2wViwj
cbVkAiE4Fx6nKLRgNyMSALN4J/svnMT3p9f6nb2Ta3TZ2+j9xAxC3gcEhlvmbWSzs2dcWoqAtowR
aijsiLB4XXdFPTxhi8SUOXfJksIqZkB8KjrnxETIactskyUgq1R2E9lLZFWKZRiXWZiFx1W+kf/z
LOtV/sYZz5kUsyGQ2+/t8jUs1IsmGLaQx/m8A5pgGobvzcfDByocV4srk1euHC8kMAZfW8CdBkGh
HMSNwLIzDGKtZfiP1znehOJzoULCVqaFbGnThg1NDZzrZhVHIFbxc4lpQnD0d8rOWQCfDJsImpsA
3rQZ2ZuoDXW/D7uH01sbUt3NF6cQNlyaf61Fvib/EVMljdBlZXFofGwXyDJhKT2ZPgLoMwsaczpf
WECyK8K5QP7u9kXjLc+ecLZlOdYYALGlcvqyr/75G8O9zCxfbnHKEIqZE+8WEgSuke13nGSL6+6N
Pu71fluzw1quQX7KKaKft64jJTQ45W5rcFVmYMzOD5eZtmAYEWyHnCY8b62Z/Sg2QL7jn1loklUV
c0E7kzGHNIb7C/CXey2P6Ch5FEvJNJrlEf3lOChy7+UaZCcgi3J1e2XlOleTMNz3WzF34mvIJlBj
8vIHMQIpTsrleu0y/cVhv3kjt9fJXDli+bFXsiLErogTwyMmgsbunIs928ip3jbkFhsj1qpdepjA
+knsq6xDWN5/tqxAcWDcSFk7M1YjkxMp9qi+sxZodmqLZCsTwGBgTh+EMvgA2tLwuQMYwqzDJTKu
rg51VI5wmttMTJv5hUvEMBHjjBxGfKfazyLEOxagUBh0AuWZjuuoz0+r7OHwlTyob7jW86OPXtus
ZYNQl8q2XKlLdZ4v5H/qvOJ/1QrxoWyjzmUmtmEFs/M+f4/NZwdVZqBuwZ6ZXfuIRM9kWqp8ZMqb
84Wy9bBhsp47PkSfF8zmo9/vjBnwEU4FeNYiXbA/sSsNvKJanZf7Dbzx2+SBZ+G5nKFUgxOLchLn
btNffwyGDR+C44sIcIgi7/wU8nd+F9dveXbY9Lt0rvvp/LaAjijfH3k9BZ5Sf7XQKDgHEh0v6jsj
lFHfRx3XgGB3SDMTzxihPC93RH5nkfImS0oes/MsBhbXZXH+FFfzf1+yesVJvb1SFp84ourGW/25
JBGI5BXKkyzQE5agYYkOgYWrelus4rSavv5g+t5TzW4kFuF/3x2vrH3r+lrUx+7FwYUhgVfcvlk3
/PX/nyuxXtguUgWyvmVJ3b5kssgG6D5aM/g4/1hoYunki2zPjySUV8jsEYshm+7NatxeIQeTqS2f
sb/+zJiE51d5HbXPHwBX8EadmRhCsp2QjUS6rGAxi25E2W3lzNDMwQJdF8cfnqvsHvJdfvRzdisi
/1XME7DC8Sa6GPlGXQTPfykPC/5IZw/ONwuJL1l0vImmrusDeeq2q/eo0U5aRgl3UVIIf/qazRvt
NVcXUvxOYy5/kTUtZqMIAfrPIPFiVe8Xt983Wy4/ZcWLped1s/OXvLPEWMjnSnwpRqnfii8jfo7Y
AcIYhkUGRgZNzgoi26WsX1nB1qwIqw/24AXXt7wNi+3bDJ+8uwgTFjJrGuQ+Bd1DRDEGK4Sx5YPE
RuN9LuWmo8jMX1DzC7VFFiXsS8bVxZUNUi6tXklc1ICgEbtwmikhVCKTfjFs5R6IjyDO0e1OXx8x
fDGxVjvnHl5jqSLS/eIBAAkOpAOQBKknlvAxkgmEPyUvggDkLtnWURMJbkWWqvUsTTz8J52bAXwK
6XP3WmHOxNcyQu8tiyxG4cLueVtxrMbF+eUSupCMM0mi5k4+rWHPQCB+QYckidbbqjzeGTdjgOEC
oDM/0Pw6QUgSEyPWCiQNFNV9IG6uOMnyla/aqf65j+KNsTisrYV8pHzw7QAdh0rnFttuE3V3R5aG
MttvQY7KhnoOuJrAwjA3vOh2PmbgYFT5bqD3mmqLdG2xtmV9y70V10HWLvaA/eyyhvQCBt/ZD9nl
h62sdlnrOBmBLJbrvWZ3kC/5383PlTES25Suuzs51pExRd+a3dN+gY0SGA/mRSaRGKXbcMpAymOc
GeAnvPMYpev6rmZDIS9dc3voMWUnXqDgOhWrd+QvBXbvZv/kjJ3ZdV1C1c4KFReZFBur9X8/WZ3i
QNx+3s72ukOzGpnWbEH36LPPZNeRfUcOznhyi769aFjGa4i5ZSMQZ+YY9DuToaUaotFkAtThj3Ej
e0uBFVE45omYG3FgxOCAYmbsuhe8/euZynkUq3aOjWPz4VzFrW1ZRlk43otx3jPBxKwz+DeP/8Te
K1P+T/9CTJssAgtvw/avsy5E8pRj3fwPOaNbSkEuaAiumynPiY2WeEHuT76WSWMHZiDbTTqXrxHB
Tei1k0h/VOFU/2P45M660R+jJQ9vw/en/eLmQ4O1PHJF8qerp+WPk5oIVZwZ+SkWKps9ilMuvq38
lvBJ/HAYipk+GUBXEgh2pDzJFVSz/CgKa1c39n+Dxure5pt0Y4WQ6oh7Q7pz+iX2XFwI/PkRrTnK
u+FlfXOEbzPytkHIiMhOZOJupovzEj4HRkuSNHAJXGezPLIWx0ClQoJdFm/ztr/In+WmiQHYRzkT
uyZ4u5lGlsNLxwB3dB9OMwjSmcdyD2WQoSnaiEtcR/Kzw0lyFvCRM/hHHnd3kPDN9Ifbpj3ee0yO
82sclRu648S6x3yofEnVRtwiZ8rBqZPyTnFYUrp/tZk8llSZ+BY0Yt3fjJiNiyouq8zTdI7dhIgf
WDmsxwgS9mEjmjZYAiV0FjcfV1zwE0tSZoqsQZkbSnh6kw9h0uOkAAL0sVmsZvlQm8u4mh2WibVY
iwGRSS/jJIM63t+2/IJQQAmBjMMeEpgJryAoEb9BBsjgiH96Ebc1DPPw7OZhnDF5N+uKDcDW1neH
dbyhLIi63faw5oF4PeKbG3hm4v6J6ydm9BRCxkmELRcuZypzu0D65/4kBEFTnHlOWCEIv4UqEqzI
MtBqqVaKoYT8EHMFyo8LlKHI18e75rpFdHe6ny/aUD6yjm6mnG7BBX4m8aw4gX/+LFcQYcW+PC2h
rsp53ZxT+0McP3FR5cWAGLEtktOSRKZkOMjlzbul93qQaqlYmnpbB/XWvOOWtQRO+LK8q5lLLmT/
A/4CtgmJOZWAHv1rnrXyLYIK8V3lL/Jb8mX13Hm0IvTpru9SAmVrTO2Nu7HnWLZYpS4+bbtJoc+T
eEpzVA5JUOtDLuM8Fh/ufRnfm+Odkn3mlp+LTM+bethRjPYey8NnX79n3dLFSe/9rEaWcGHtfR0Z
kmRenH4MGwd3+PJJQ2BfUs2lmv96BBgqDjUU/PSMT2SHEAcZ/OFLxRWKC69EZjsJwKEpEy/qPsjS
0gijROlXEtyGqpvTZOTJeLXy6wsdhQ2O9xktqgnjycNhXtWTZ/b+kFPt6TY5Q3pIEJByv8oQLRmi
0duk0T/0jxN/aXkTZp48NIfXEHwR/hvvuVKn8Y8WNjdo1lGNAmZTvQlhp4+Q3+YhJx4QF34fXJ7g
hiNIOTMH0fT9lvue001X/8zv4w1UP76FQgTLSNbqQd7m2x87db7ffAOuXlXhvpwEh7B86pgcsHd9
gHDFc+G6QnQLIbrloaS7D08ItTBLig/yDff0i3HDP9yZ8YoO6FySL3TZ+MePqxshLoQTudP6g6L5
ddY4zAJnqzzK/6wINuAnx8/DfIVsdP52nYNO5MgM+oLdiEfylYeM6DWlx32YO2AROKbHH0j3UBnh
sM31nc08vvc4z27J97z7oOtuBXm/EnFT6GjjWZm3h6+dTPbDSomaH9BUXF+uRMqrHIbE/KabK1ve
LtvuksO+yofJAQ5h/QOCdobgelEzGgBW2qv3kyn+ZchJ8AVdTDFZWlxszf/o6YXZ3Lwugvo6LtAi
bQZJTn2Qn/QhGpSxlHyVEjChbp/hkEZXXmVpWVwu8hM/DyHHZ8A48gdnNud0mIZz55Xza5ZyNvbM
eZWlJq/htnAOcoskgATelE/wPxk6AkYlsl4Vpm3OzWQmuncUbFUaUZm5KolG5gH3Huk6wM1iTCiH
RIiuT28TQYlseEcYxMOKKrhyHVGGco6YMVUReZqP/nK211fvpzLGjCYQkh+Kz0pivNvJ07DM8Ii7
efX1do1YNwokGwS+t/gZdSJ4CHZoHQakt67JKH22oR/xRdlQVl9rG2Ob7/odgqyQU/VfEgwbz5dn
ItuNmDaJaiWuvRZvrpZRTuw2Kk4k9yQnTehcnSpOl666jUKKWGyfDJxE3bd5Kj8ZvDWRuEyCSGE+
Wz4tbEkgIHBnmy+KayRNNO2LFT7zEYPQZaWTB8+nM0Sic3dmr9MQZnkS5UwGqiYwd4dIeIanR0mx
SOVD2UiVTBKQktmmfsj3tZIWNfu55LVvBV+Popo8FlDT5nTXEXCTVgV238Eot0TIRd1JalmssT2T
JSz3L9lkfP25QWjkjIgPIrH+w/I6h64LoVti1pXtmbkvFy1VsOs64FEMuSuMXHwYgHiZD8o2vjdY
gSgfzgymnfH434V71/yXfjF6EcHnodIAl/2vYJaz3lzMHpzelk734j1Dj0dTVsq5fKwPbqCUQE/J
oQGBhCNmZTQzZQxO4PLg/qhLyLJqv/AgMwYy3oej+5UhufSjoqfwss4HGnYUfHbq+gWdguPzcKEz
A7zEpwd71iEEKyy4DtQNEVrJfTKs2cceMIXq26pwHZk5YOAiQtxarc+Tvor05EcxOvDNwe+0rHTS
mUloEiuh1Xeih6mFAobmgyqq9XUMy1eD5yMEyXNkqV1a9xBy6OeefWeXC9eGVTI6etBzTBvUq/II
UsNKp8KCOq9/QdCI/QJBIsLWZCb4YxovzgsPhrp+NlBrQfuB1nIQGC/wA+QtXSjoSU7Lhx6dI1Rk
oQ7fB/RHoomj0qeItAG9ktCOFaAM2cjmShrQ5luQBu93CY4cVRd1WRZHP8l2+dkLKgfkzYFDAd5H
+NwG8b46n9ajFR2KVWWHCrjPwy4ff8bZZ+Y96/1cMzZVuzXqwCrmGooZivAXWsqspzjqbbr8CTYP
F6K3ODCVne08aU6FVAZ8weMPNd4Mza443I3vBpX1dpF5m2P5ahpfHujvsvo8xpu7IX+6VD8v3tpQ
UHihQWurNgsXNCdC2PGidx/6ceNm6Azv9sKTQGkvLI++mc/o2y68VZWszHhF/4xm+wntmkMIdRDs
SxZta6Ac8+jSP8H9VOR+q07NZOZCrgmHIUSHzYy2zi7145MECfWn8QYp8GCxW0Pk7vfV1Huj21OE
wmb5xYfq0KRrB2lbnd4TuMx8A7+jD+D91JMFdE7JMM+GuUNj6PGuNh869vg2L5FVxhVSnnOUf8Ho
oY+BZfl5MS3fbYIqm/VwVh25iaELh7gN3+hLe4FrAUro8+PB3XmX+2LctQpKnVFjPbjqS7N/Hugk
8kTpo6F4lXwbMJS66YJe2T39PEGPY9DRxgO3aqRVi9idAWIxqkWtvmjuzklfK2dBf35Lhx85XPoP
RIL9ufd2qJVyDdB0xv3MLAFeyZS6WKFtrZP6Pr08ny53e0BaQ7TPl0iMX2D5SWYoe3lZMAyzrIY/
da64O9XaHozNxXmk8avDhzdCN3sesrsex30MrLNfEKaSxem2Qz9r9yvasgztXeufXS2Aj3dsRbtP
mqo0IuN52627cXFQUcnc6O7qMt4dUJSBhqzvudT5YKz3WqCW+Jw5hLbmwQgGw9tUOkSsSNLR3Sy6
Xx/Qka+1nbWme838Gn/ACaY8G+vSR7Tp8HBYNitgkUh9GavmVY1UHA0iarga0ed9cn+eePUTfFn9
t/JubrKXC6l+0Cj4vbAv0qTL5ETDB+LJLZg54NzFcXOBFDPe7+dn1Ff3w3l1qGdMF8hBaYIWstOJ
BnXQaQDYyuqJh92JSis+IX2NW7pCHaubmBHNXrDc0h52/qm90aNP8sfegEGxzZn1XQCDGoZNBk8x
cK1jRWeWYYJudt5SUeSZOkdkuSeGN3MGwq6YxlcFDTSzXeYDctn9KVIvZmiaTyNkuuppgShpBktE
bTx1iO0Nyd0+OSINGcCpWYImaZ6bI+TsLRTncC2uRkFKXua193xM3ittVaU7HbrwFhxCUzgsiWZm
Vo3fOPA8q/R6z+EHVxZQdV0Qt8KyF/NLMTey+VmfgIQ275wv0jcwIm9s1U8g3oDeG3KGT+t5DIdH
7d15N57PhNvOk32n3+GTRvocPAaq9Zd3RCUBLkDKpZQzJF6GfgqTmQGkaTFlFKA0R4NszvxZx5/7
rf3CGDLwMV2VLeky6XhIHvKKsCNSoZZTg3IONwC5rOMdoS5142ZZ4kras3ppbWsMweUJwxXf92e2
kQ3iK80lgPaLW6bBR1poZURrbt0i+IU4G5SUtKjT2K5O4tfz1luTn6U9nK41mN+4szlS0ZhKQ1TO
lGmy05Z6lFH7sufNttm2dFU/Jp8ZffdfiQYe97By1+2TuUQdEpJb3PitGR7dyyIfq6kFDd/e/tKR
0f2oGOYd7HXnjbGy705kg9IHZdWSpnuldRRNrOKVmtOz99U+IWKWvShgft8Zw/3P+LN+BNfUbew6
PNEvmdAxC3gMvHYn/YEnaq96GsZDvdg3D2j9xBk2BkGEKR4hkOEzco7NlG06ZvcFZ0IuJ/dVeBbp
ND4LxSHSJ7Tfc6pWOznQ7Y2SEv32tHuPE02dWB/KRyxsyyfU1fhYWG1wCwFai9zfAI0s+IVx0phC
7+wRq5RoxprfjYe63kUJad9H/LS8WI/FGUYhMmIlpG3aSOYEaaJ9fQisfm4QGkItWiJwv9KVly4/
zc6s3tS4L/Y/jvpOVR7Qf/JUza/AtMfGydfpIDKaN9PdAcQNmJU0TCaH3Qk9ZKI3gpGEMehnI0sM
LSK7nKWwIh20MMWXpLU8f1C8dFIP9LRb5keJQlY2QZ2u2dCqXkMm1a1r5zVhpGtYoucw2bZaoPVQ
1vtZ4AGNqSC8xl9BPWQ5lKv4iFsyN8bHnKYbsm82lKl+Zm4MJRoxtWbUQjfFvwFF3GmK+gDUgbx+
eKRB1HBJ6oZ1u7Trmd0s3T249bvm4qc9e07YN3BO/o724sqq8UtfJBBvDQilwPzAZtE3+ZfGTUOv
O33IinGrfQKkjZ/2bj2JWS6IY2fwz8fTwcBTgEg5oH/zqKP5Gxy+931kduwJqxZNJriRWJUwBbU4
VZPLt7AXprh2kLpAnDQXFiQ65aVp1dfIf1Yz+F50KnV0SsX+UC26ZsnI1MYcYDtvGWKUyXxwaPDf
6j/sp//2dzXvXxpBHRV5HcMyTdMzr4QCf7ngfdPEysXVhq1iR3rJz3kHxKBCQpmzot1Mt+ZldXmz
jqjbnFauma5a2wk9r/DNcaUpvm75NLwbhfA6sgqg3y6SWdzNutbHOpUWNLFRNWyH5KFJ5qk2Uc9h
S1OJ2ZmTAoJ7i8dn/B51/3miRdl8t/Ot3h8nZ+OhMX8k9GXlYW9u2OS7JEqGR5M+guN90b+aypwN
zzrfOd5jdQZZGB0oag+PbrNpq9CGi7xEPmXWUq/WFiYUzft53UQU/nVnPiqQlP9o4pVI/gx+h7Sg
eIiRxfR35rEzzwz4S9fWYQHbEmJ8qHE5CawNExqQHbKg8dStg6R/utCAY8IWsrKK99ZY01icVPN9
FhTYCvz4ZJqUq+wYNea8y3DOgrO3q9vpAMHjCFR5QevzZb+Ezx4Kwfyy6GIfgUghhIQPiEZt7n0e
qBTK91B9+wYIPTNK8LkLGtsX9QmNFQlrh3qWxIHqLGAGtIYIxjlYJUc6uMYZSgb0t3fRWXrtoehF
StNPzWXjzY9ACQ/RscGJCTWGBJ5TeIfo3KS206/gtragWVfCI80RpP/c4LD3LQv6jRlTNPvsDJ+G
+LPO1jyDr7ru0Y+bGkDPsyDtZ073OwKif6IkRdvLMVFZcmElu4Zsf5miuna2S1NTaMfKQGcBTub2
+lAZEGzE+7kumU2Y4WClmcNvv69xAEKbtGdGlgrFFKroVqhZYXqcO2e/TuZ57Ov5rKXM289iLXC0
GdCV9kf6gR/t4ZM7PpQr9YW7CIF/WKItYtDA7e9r30VVrhH2TQPHl8b8cdrAVw/5D/HeOEm/yFU4
LTDfgHXOnfLy0MThrRYOTGm8CekvCj8EVCOg6eA3C/nfOrr/Nkq/gOmy4/F0yvRy3LaJP0J6O8r+
Bm0ktLREsdDfHvd4boFqTuCbAq9jGuxXsLkhehVCxI5Gjz5TgOYOczuZ4+Xu9QAS/iOqf9CXtwCV
fPiSm0EAPQjJ9pWvvhIFEN9Bw5I4U4Rsm3N4ga8B8ZRSrAF8/A5rgdaY2C+rhXq8s/soy8G0hl5M
8Bl0SOggpwgyjdT3ZVI+n0V3WD9OIP5FABYoy4vp5/cX2C7gNB/h+UHk08eLBiZAUmQMc305EAyQ
2qDo3S3hXEcjIoZwkcS+HrCnQI2m6IgEzLwcfaNAZfmeQ+fLBhZwCW19BqN7HPtKHhJigw+DT5l0
WVyFkIFrXxW8t7hwTtDH7K+Qus4G9TeN+O6/Wt+/TG3z79tN0htm3KnZuC0KSPSnwPZaOOIJf+CZ
p0vHnLeQPihgHJCU8cfKb76A/uVUIBHzuIQDey1DF095Em2GjKmeIQAWQuJNLAK6ULcEiFXvfciQ
0EKufTxeTxWoVqtNDKREVpA2wlZ7ICysZuAL0WKOX/avp0W5Q+0p9tV4mtUzkBWYmUs676DR7oN0
nLtoMyQRmzt7tAXxBtFdPD8R1MAk/QZOEEOZijFaGMMu7ra1sjzlIfDLog4r83dgi39BnGMgXN0E
bmHDH/YrV1VfK+AwDuqwPSBl7miEp+64eivO/sF5d4oSCQM0YnMuRdmSVklw6V5ViDqR0NgfQm//
tEpT2BTJgA64vkY7H3BHq3k/aBCpQmDtkAQiJKj3B6yqN4GWA7JriIQaAk7eVIIANu66IwSbSoMc
44MxsjmKw0sQpsFlCXCwOXx2+c9hv+yynz1lRhtnr9I+DBJBTv+tAXvLNnAxDBSJzACVsgGPArG9
YVlqryX5b/hQTBCnF+LKB7dZ2CpliLu4e7xcPmpzzR1MWdOIoFqh1wc29MruBOZlaBiR4FYt8hJU
LtB1CyAzdul/IH86QBcQnc+fp/wTTI3XP6rmqssfXf2dnenAC8jtHo3lnl51e3Yo4LWOcOogIj4R
RVOSOmyy08y1Q9WM1GLnDSuFtYpgqj3F7IGFrvnL3EsXIHscEk46PsF6UO/B9Q1xCGnx8eI7Wdj1
gU6GyFga2bpHvliPYZ0YvEBJd8ORJpLkZajSpdulBaxO0xSKSRf6PERmfVsXKmXMLiEBhKb0WLyL
l9pN2BOdAW2uyeVLdk60S2CqA6CHz056jYkALBGGXNcvMr8g/w1EUVmaLBpK5u2Skz7oOGBfRguM
MSwgkaL3jQaRzse5VcqpGKHsUdeetD7SieWPC37CawnZDPvmgQoawiSQqbezDlkORvyLsA1GNHQA
Rm2JEbJaMmKz31h/45+sl8CNQOXhwRnIcP4KfdvD+FsWxWHY1h6QgnaRu6OvE6d3xs4bjY3pkJXo
odpVBrBY+XtTGpE36oFnek/jKdu5PXZ5fDKpV9SXY6Shjl30b/WVfbwKCDY8lFC9BD0yfIyTd3ga
rVQkEumpBdbr9Rau+GFp6FuTKPNIBnMQIcrizeqRlc3ay7RC0qJItVnssWJGeIcN3YyaAqXT4rhK
yC8mYxEMyIshNgSx/Eho1nTbvU4/ADH+uXdX2en0nOjbzo5B2zsBwmjTLHCOxSwTfZYLYBDzsLim
XqFYjIURH5LMA3u3W0FiV7wd9W8IIP1yPOPUgB/ghBK3fDmYiyHZnlt32hYoVu17NiR6RrL3+PzV
2vGigj/bSlVCYvKYsHy15roE3FnGyuyMI48wQagB8jJTz88I4/vLolEeL8NxmpLEUXAUGgjzLB7H
uE11OjvB8JjXz5BRBsDpBrY1uANKgw2nf8sFqp2TQgKaSsJI0XZ68lQP5p2VPRDV0RqGrkvDXKqr
9dghhoFl+u+J9C+kXOA6VQchRU2Fn+5Xij2nKPJYOV76rdMuaiITNyUzVp/XDXEsiDb6suxtOkLi
D7DwzShX6WlxIbXZEScmaY/iL7UKjQt3GtZyNz8h33WhbbhN1o35rWM9h+MZIbrz8mzYP862gXAt
mJShDpOxmViHLqptI0ic3clOf7NNaP+y18IbaOkOcEsblchfkODnMWmS0anbrea+n+Hbrd0t+nyR
0z/v9e8TuP4K4QLquuZTAYC5JJb777H9J6uNB4WY5+LHquxSV2TtX9zYfEj2xxNEPVtTDVtl1cMX
QzoF5G47khAJ//tg2j8NAkdzxWW2odGDtubvnkVmVrF7aJLr0YhjteObV2lTr/seDYIzeFuZ366d
TS+N+5vrFJTt30Noz0H+UWgrIYw1nF/4X7ShGg8wPpzIiX/1Kknbp9+jZv/t6v56DKni/GUsy1Kp
SrN3TzJNq36h13VIRuqEd683uzaJXO2jyTX/bGe/s7T/hOv+/ep+GVcoW1yngcsGN7vEE6Xy3tFV
5751yHGJt2Dhc6ZYJLKOrbkPMDyGRfkdFEmOG2Epr3BDTc84dKaz++9b/gvmFII4F2oVkMSQHMDE
Zv5CWDK4TmzU0Alvm9NH2qw0SnVG914XT0gg/veRjF+KZP841C90JPtDag1WfRTyKD0YRtoMyWBA
QvHsnEWkW5udKmd5KMBSYdDrEpaBapE6ZPjap9NJpDWGiRolcN6mwA3PR+/J0+NAAQx7NlH0SCBr
Phz8CvNjlFQuhWD8hMdDXcpp1d9El79mfERn2HMR34Pu2jCwfL/c0LE+Zck5bYbVCIqoRAK+QNxD
30MB0unvIPSNrQc3SJ/cH+thrZcQ/jufzfBxRDzK4fa7iGF0rTfPMmNWQK90ZrOLXbrJrFUzttEl
KfyB6mBKJG4dnivAa9DPIUSZPe/zlyz7zkmmGoaJbOcY7tMGtmd2BKW6V3tqFsq7d6rn7QlUUgre
EZINh1iMTGw6PBRDoOsYDxuXov5dYIKF+Psqvg0LiTDTZRfwYND4+wrbd3bRHvJuIEJAIEbDexch
5f3cwzgnxG9FD5IGWonW1oCJV88j6kAOHYcxcG/qdQdKIoVHed6q/IPhTSv4p1pC5RHUlPo0kDI6
7EmT1d9ngpXG7gMNLhA9fSgPeqhWzmToM1+hjjCUxSLRz6uu7BcmGHdHchhID568HD3bdJs6YPTR
U7FONHW6l/SeG/2YAOXPPA2pzEO5sz1k0WcX4t6zg2pL/lhpFizKU0elwGt8OR7EoVRctYbGsD1A
cR12n1dvU9jqpHdSKPy/CzJaHRSi3b6+LzIF/Y4mLMkBdyQDUiS+7PHFQWtcLRtfPy/Hovc99QV/
8zJs6q5bHJXeT0ScDjrSZl/6CEzDCYarTPWkJCtzBjdYPZJTq4agAoMzaBBiGEjkxaiQGmi3o0eP
Ee1rdXeCBMLKvy+FsRrxFcpDuyuppNbZ3YUO5BR/EwnIvIL+AXFrGyefEtB7V5bQrEPnQQva5YIy
lTvcVWiC5bSkVuD9xydHQyx55uzBURmo05xRNwIudEw+lHycHPM2OtsU32zILqkLWHqy7ZQsaPtH
PUW3r0ACWnshyEBhO6DK2CM2KiwgDiQjuXXX5OtW++R5B13UdJ9Onc5Z1wZUBjG2UyULt+PYxx72
wH39kl9aIt1xAj594hBCqagPtYyV7r5dDvMU2HZxZ1Gxcizuzgmdm/5TwXTUtQrlDXodcY+28Fqp
X87jZ0lBOgM5W70kxVtlBWYKtzctfDS8IQSQP8c6RWJS88WdaW2q9NuGhoyevPwZIToUXxJAFhJ2
qC9DS5eyHjgnN2jS8yyFPqSNHzJ0wlUAqrzatlYdxeJ+RGG9/E1HgvGLWXdcnSw0JMzYddyxfzQk
JLBU23uztbYpNPb6YrTvD/Z3Qz80ct5E8eYwtWiJmCaL+3pFAjZ1F07p4/mfPDiDvtN4FsNhiQZo
VA5P++1lfK9QnLYmhy+3eXfu6BCKp7a9sOMl4dh/bxO/siDIqcMwgKdjoqgphN5/tyGG2h+d1jnr
W2NSRZeXMQMyVusL1NOQEYKdyXwcXtM0oLJ7pDmc5h6qMemE/Kj36sCp1dPioelr/R5lnt/Re/3b
sP7t3GTY/+JBnOpjDG+0qm9TqKJCxDqpvEKMtB9WsAkr5zuECWcePMFozxKSFpsme4o3WTej9WNh
qV/Wdo8PVfnexIOtCbg60DiCyArEih9DSUg+dPr+/d/jaRu/uJDXfdewHRNuZJi5HeuXk/ZUxTRa
Q2m3xHJ3w2F4uwz1qr1o64N5X9QGmkLNu9UBYu7reQ+fUAfHxnD6dqAMgntk0lCyOjnCdZV3E/20
peOhLFErdsBc6W+m+nZk63Uv1VNufw0DoqHszgfmVI4gT/lUekjNUKodV0nGyiML4uTv+5Ei/zRH
u0ApK0hx6xk1IhNtxVynl6K5h6R46sX9a9vCZYLnmTRqVJ+PKyTZUainHAXdSE3Lefdmx98HDVYv
VLnOHXm3hEZ/73tkq2m5L61C1692jkApQuqhDPZkH3+TWIMZHuZqle7nVUpNqgNyXzmU/b47PAb8
+FWLELbKRkInh9ntlC6eH8nbxAgB74/FsqvRg7FzCl8EnVQDxvP5rqMe6tL7Wim0GzvEkhgYT0Ov
6vRiUa/MoKYjvzPAO5fnQczRjqECG5yhVcQ4cG1OuwZyp5gz7aF5xfA31gt1/3Zl2zRG7Ye7VrG2
fR+jZ0Ajpdc/O9pCsR8O7HoerEsK6k9O9VkcHwfwRJiUtqbEnj/nEPydc7oxT7uOTN5FW2hFCBUk
yhVKvUgzE/ozJNzLw7vt1ZsKEVjrKQOvp6M0Fj9WFYHZhTriu1y+EQPy3D/XAuM0kzmCuEgRkh8d
d3H8VVB5nKRafXcmV8pBRaH6tLY6e9JB5JLyu2RDd0o6J8uVpV7mxhmouL4qILeu3HSqnmmSVSr0
sOvAdhS6ZWkp7cIjAtGX5Px1QaqzqFrovi4OraJN/pkUDaqQA8HzMAbpcaOWsLydjTtpiHBr9F6o
pMRskqbfJ1XoNm/iGFQXC3mPGbP8roCpxlMbpL0uxByg7VQKKGxkF7ejj/4t8550g6xprq5SzVjX
JHrqtJkZSr1pLvasogbcHGm47S02LyrgrkJHFLRkqkcaQV8PNvfeSehOys5QaRfVLCGbnbb7aaLB
WqnEw/y0P0TEtA8sj316DvaXXTGuK3q3tHFqnZzJqT9taPhp+yEcPO3uaFzCnJYjtkN3pqQ0wgYq
9CQ9JbPaEro7tGx0Nj2jfzsc3xuKZgk5uKwtYH5CZn6kDOcOwWA9kVm65D9T2iHS/fM5fdNdcfdH
mINyy/THy+p4Xrv7p8xZHeC762Ektk9dOOgxe1i82NMQXpRvJTO4P5WoXJDSKtCQc5hm5121B7hY
wvUF15BZ3V8cyMdO48cAUM968qjUxufPqv46uQi9pu9lZaOxgrwP5dJOx92Dpl2tF3ZyuU8R9Rus
sII63ngaLvuHVkUk6HycG2YfSHG+8jANaagbGFYHVoWMlg7Qqhf30YHRSnWTteShkO5mwSm0rFLE
LhN9lxUJwi1LOG6P+ceIv540pD2PS8NhmoMQ+T/Kzmu5cSzbtl+ECHjzCoCeFJ0o94KQlBK8Izy+
/gyo70MllSHFjXO6Oqq7OknC7L32WnOOmWYuM15EAFTNYkodEA5zj0KzIfrWp9WYEmRXsedpyNW5
MoVYbke6SBHkyxh8Fd1hrWH43SxENKF9RjhQivMXpnZu7bLraXpv1bWU1OiOREh6EpGqhBqxKuSI
p7WdKj2EkmQn/IQYSNiYkOIHm5wwE53zzHT2iQR6jbgb9ZARaPSgAEOtS9KWaZ2UtKCuwymQkEyx
Rhj8U0OL+Foa7lgmlZ4xMpl7VF85N2LqvQj16xV9BZ/LuVNHRMc50K7M1q18FfbVnZw0d17gzQfh
k7e6BMkQdvE+LbNNExnHWDu1sDh9YEMcVjPOZnk8rgR5is6hSQICqhV31NRichFT7REJjsLzJKbE
mfoR8zafJEp0D4xKamV4TcXmQTLxOglJ9q72n8FAEnbwUSFzE3SVt/tY0U5DJNAIElNGyQ0aE3pU
tU58UhOzbdDeT42tIn7IBTfiVhid8RjH6lyU3kxUBxGyRCUy7CKFp8azM2avquhT6ZCLHh6iSP1I
uefiqOw8+hsJSMIs1LcGuiyDP6xoXmKm6XQ/WjCG7SR6aNRn3af5FrghvcxK5oqe0BeFw8O1Q3uS
dExwEZYhSORN6iWYVQSJRdxULXxoCP31mJ1gmuNszoN+sSYGIvGHdIwTS1jxuNI41TlHMknrdyk7
V+lh9dKDDedbcWxX5867h6o+98p1zc7h80pk1+sqaAE1cjq27iNkbW3A/IdJs5M3i5oneKxfGqkm
3o0txrBg9aDQbIOLKnTrijRvoSTYCDmUZgXLrpH+CGQNe6PhOnISPohs3Zo1K9uNFfmfWkE3f2iP
gziuLMLcr37tVqWMDICXLY/lZSsIzyPBrtqoOLQzNO15ah9FNLl5oa2PgfjHDkBMlyymt6ck8aY/
W7xo2kjjkys+fV0rjQngIG8wG+71rN5Z98Z0CjJSdMk5GlPRjD8CXXjOKiosMeZIJtGr9y5K6RHE
apv4tHRrrTPEH4PoFUD0cmz9Z4lessHwtxykgyLJBx38RU73kQaIWpEwxx6QX9NPGvQx726fhB8/
F2S3YP7/1WMG5HGAwohFvsQV/ykiW3EgnMWzqkNQyEQXM7irpKNRRTMl9JxJOnFVmD55kTutKIVc
3Jt5tzLpYRTSq5JUtpcYjM+vb00/OHV9ab0r3//15y+p3XSs/t+XpKULZthSwGn/XekWqV7UTedV
h1Qe5qaJtMzUnaKbgjQRUKic8NgBuiz8I2XeWReTz5HuFJqXzbRSxmawicPwfMUURudd0anFQjFZ
iHp8yq7lhVg/t6rWiinMpvsuRdHGHI2EAy6WDe9JDssGrRj9ADCNBWxjan1mOyVbGHEd07s5WoIb
9Lu6R1zGILd56XA94gB/8pgix9BETO/Apqa17cIjIGl6QjVojB6H6R4piVq95V34Wz7kjeLg65Kh
hiFvYforf/v3JROSqLrGKfdVasqNmC5SNJdFHi4qNGItoucaS2bFAbFB6s+bofRbXWRBrq8M+YMj
46o5PwQNVtc/BNEvlMNbFvD/vpwG0tRg1gM58Kb51g2VmafsEoer9Vpn2iVOuqfUG3YaIQCNim5B
0s8K8jKtfBhT8zxkSLd/fqT++dyrOt9AU1SNptnNIxWVUnpFTMRzX5OeXBu88wpTmipE27Tz8AnI
PoPIBym7ukZVnfswPvPEG9RounVJCE70M9wxbHhBni2buDn2if9Lu//rLPSfNvTXZdJEYJCGqJAB
adycldSyjqss5DuGJMF4yZpB8Koh+2R62r2KU5/FE5ijVzdQn6EH5U31J8GTz0YvrnuV8rx/oJZ1
rmp6GrWddPU3svbc1kcDXfTUXS2nDSiFaKFMIgjeYBqfVea7gZtZyqwMQYsjLsn6moclro5TNZP6
yZqtJ20SyLKhxWSt2haBkTIebKCv1JusfxaMQzUmUEvpKHc8bElYLwKkpkNunNQxPHWAj4ZadX65
p1ND7+/rRdoaDPLpbMmjdbuWhVV19dW6rg6FBbhTRvWYMP/1eEWvYG8lJFQZm00da8zvcGagoCkR
Kvec5F8Vurr1PezRuqcobt268+/pkjwqlUSgUP9Lx/Yrc+72m1o695U7S2rRrWStHk25VNTr9cAp
rSnFc6GxgQjeXVlNxVQ2r2WsrIW2DcVh3iAtH3LEHc1MjkxXGjsA4qA6iq0ZdVuVMkKPuccpddS0
7PXFuh3Huy4RHxrNsz3/1QcsmxovAvfainse9nytJjjyw2tiTztaPrmo7sVAOeSBsGwEWOQg1pgQ
RkL/R2l2WmLMKhWLb6O/hPoU9ducfr5z/1gQLEjddAOgh/Iv/WawZSVaUJdq+r+RhOAxfFXg8lFC
qUzTlcF0VXYjK54JjLSovn4fB/zj0bFEnUgrXWY5wDXz93LZVWPdDKJaHoRqbdYnadzowdosXlNU
DjVjQgxh1wCgRnYp81MVbWp9PWTznHQO46STYwh3BJV/8aoZB4GoA4IhWUCjDYKOq4hGf9ZVn3IJ
ZnQj679016RpFbh5lv766jctqkqW9ZZWcXnIx72iv2Y4Bq5rrd4k4mvVra/iIh7nHmDq/ijz8eZx
LC9NvqqjX/IlpO+dHQLXdEIAZMpESf+auPynklDNQtfblu/RqyfFQzr2qmDRVTmAeKepsq/7faMh
2aZDTePZPCZcxX5dA27S183wyxP1tX7fXpUpbggQvG5NmN+/b2ir+mVdRUN5CGldqH+sK7EA80oF
GAQ/wxDAGFwRfNkaRgsCD0mTsB475aB3C7m9hxzbDEeCw1f6U8+MZFFHKwuZTbS0oCUmLocTT3Oa
eEN+q8Yi+ocGcbTyMC/yCn5Gb9pRBiV8CV6G1h2FZRzda5FLdo6LBAlmdy1QPM31S6osfWTBEqxh
N4pclMQBXvloCRwHQTy2nwzhlC0pdqr9svt9aSm+XR1VNiWFHDfN+MIQ/+de5f2Yx4lXlYcR4Wu0
1cT56Ltat6EJJkOZflfpjIHJFl1amg1riuzoBnHzCU9VsE2CA0nEhuB6OJ2GLZorIyTZsbgkgKhj
vDaXAv+1hgLPaXW78O6SfJMGDNA2LWtIjjbpJDeV3fFOeRyPXn5eS/RbHDHbJpR002B0q4hs7rdz
49j0JU1M0vKAs4L/e9s9xPZ5/ek5DwYu1geKHRth84xKbAqlsF/Y+2eDg6nE7UkNVp2XbqbNpa1E
2u+UBVzaqtOvYtAQM0RpjuwocxKfZsZZ25czA4+ARePQHkCHmQ5CAIeJD+bPzGGQRkgulDDHsy/Y
mlzFPjrrxeGxsLEjLKPpP3x42qClcCZ37XH6y3y+cuc7FxKBGxKQlDkdxsILmORZe0Jw6EC1t/9k
zuZPaj9t/rCs39VzznX2hqYdfw4RUPOWzxHAmY4rJPbzZP4Ca4rcZFxYM/FD2gBhe6Qs1ZbANVfj
Oy1jf6M/WHtYmKy0rvKGtHeWXrK5cfLu6SjZ9xKgZJy1i3BWLXqQMf4xO4NpAEQDkgGdxA7SCEb7
4C7d1rPWeW8hjkAPWKiutMDsty4eUNzOMOoBCrpu8GHEkN8mdtdkveFPoYXrPWBtaV7SZNbssn23
GLfZ4bqSuQ0aZBvBFmcERs4r2+JWcHJ2tbk4m24PHkMHZwUcx+m/g0v8R4UhN/1dOEsdTs72R+xQ
+y7yRblgiG/amcth3fHtD1R2m3CD0w2QrOrscTZy+YP7bkYUzkqaD7P0ruDfy+lP5d9NiIXS3nvx
dsHEGD6SMQIX37uIeFD5I/ij6r3xWLCwIc8SONva6XG4BO+WaJe+g69yslbaC7uDvtbcJ0sGGL5N
aLL/3EzcNQgJkBQ24sqbEwliP8owRdl0AVrkFv1ru8Cvs6ch2VhTyAH+FYQQyCJp9RErSvSCBYdD
3V+XzVN6wAGHWr+CI80/8FH+KYnj5TQDJvY9DJBAOrTrONemf1ApcYC7liQAOv62XoNPcSbGVLwy
yeJZay9jPiuW1TNboHSX85/0M2NdbTv3M5oVa9zym2Q5gFTweNgQmd8jUObv1af2oeQZ4Bx4n62t
Z+uAZRvDq34KH4ejsQ0uwn3zGBxxS5fnbEYo9S7dq+SH4RU4h2fjoKzUO/7huQzOS3AzwLPqHS/a
vn5Sd/kyWJFCNs83Le5p23AnI7p1D152NyyxhW/InXY1R16iY+N1uYCSuCfWIF+KiwRFHRE4078I
Y9oIqzNJxEdEWss/Z+eDjpGdOYnzsH/ZfD4kDgB8XmfN/YNq2mViyJvH68o4jleaKMENJASeSvqi
rumgF+CJ2z1JK2sb28fpg9GW20CaF/DyZufZs2j/efg8Loelc/n8dGrn3NnH5Z8nl3hsvjb/zGCf
M+czcTxe4QuuHX4Zck5neaRHRaJN88v6b6j/qBkki6VfkTVJ4uD/9+5o9rgX/SoqD5TSjCPWfig7
viHOfBxzjUEDRM3OEqIoGcq1YZ6u+B96pgxEbaD2mo6O3tjXOB7atUfZKeHELeMHCVONpq1MFDNK
yGM7Ivb3IdolzJXIxmmk4qXt9IWUrvUQiV14yRXsOLOWM/pUbSbxx2Bit+1kVx1glqFUUy1mqVdG
EUK86bE55vI4S7CyTO0vicdS5INluCBD7tF55L5UjsHMeeixNHZgV4xqjywpZ3cSgGIYfDHhehmQ
OiaU9nW4DnyGxxYJsB2HPQTWU1fI0trDzzuS9K+rLUsSB15Jpt63pv/+v7ttWHbCmHvF4Sp9ahg/
FQryguA8XK6N+aBNyCGFrwW4YidSwesF0SbYUX7+Ft97KJZFZWaiilMlRFzy318iqzj9hYpWHMb8
OKoevTYfONaad9xKP5skdWpSCX/+yKnyvK0yTORblNPkjhFz9/dHClVpWmU+8rvrYxzdJeGuui6Q
p//8Kbc6sa/93tQRpMkSUVTfhKNtWmStJev5wUDhUvzJCBGTqwv1XZasldJJQroxPYq4XwqN75+L
AI+AV26siHDbvDVaDWEWduSD5ofYOxfBQhrnYMa14R2FgYJZwVA2Vwfays+/9nt1c/OpNxfVHwYx
1wQxPwRXNwpn2tVNGM2kJ8zrbKKWtrfUjYIztoUmlK7kbtfi0qJ6EUkYJoODad2Og1QbzcbhUJvZ
bFSn5uSueks4LxMD/vPX/XYomL4t51tZtojX/BasWdWlRXxrmR/G6jhWdABan5CHtyvGkw5tfj2s
fv687+/azQfePOb1qAle01T5wQS10TdrrxbsjNJG014CJoEMeprwbpp8jDvTf5mWhArJ3c9f4rcf
PR02//O+p1dx9CRywA+K9jm2KYJ4FH6xHeL7jUj2++35/3Z2vfnJN8uLFql+L+X5dI1ncuoyNC8I
MY1dWns0/fEDMRNA91rqu19v760iFWEm91cng0EkQ5LD380xaxx00irkOD8wp61Qto9tvkRhwmHP
IK5qmikoo7rWWGev/Kcq84W2/yX/+UsV+Ncyg1jQsDSZ1HWFuMVvZ3fjKnWo+NJDfLUrZCENjiky
UtwG9QCjip6YZB4Bhzm5j4QocA0gg8PzSFVCKg6YkYcIf6OCytMmAwQVtcX/eqsdkZz4cLHZgZnS
TXY+ZoykCiEteLEOzRTaW1HHM2o0EAHZWG2U+58fI/kfN5YIGNpEXys3ytu/n6NIanPGfFlyKMeX
CKGCSTQK03ye3vkVDzEtbAK/6fd4+gMzFeuKs6Za1ESXY/QnFenNvGJB2IXVQvJl9+fv9q3pwEam
08Cd2stID2/F+ngfVaFskuTQS4xYyHKnWBjLwdY5Iwi/iEb+9ZD99WE3HQ69QTwkxEJ8wOgis2zI
MDIZEKk7HuxIXIF4HFWk9CHiCbh16XX282/9to3d/NbpWvzndS58r+yKwk8OlqnYAboD2p/T0zyI
v8w5vt6WmydZIftUMiRR00z560L855MCOarqRi2xzLNU9egIG6u13wwpgOZf7UTyHjUG5VdIA0P9
KmG1CTyoqUhjsB64kmqcS6Rhvrr0YyDyKF9+vg6S/o8roYrUEDgYOWHL1k3ZWJSaVoWpGR5yejnI
/gx3fLoKuMte5JdUAnpxR4YXJIPyNUcQY04mPjJXyQZ7msJCdfjmqYsKhs41uU4TO6KaSdpJUxxe
TEk8TCOnqj6V3UVJ5hVb2Pb6p0PR2OSfAdYKY4M3id+PMDjZesD31K3Xu024DK4z3oeIINFkW72W
4F0UPoqjV0bnqwJXmpJv9yzVs0GYZStlrpKC9ZJeyt2QnRr4UoId+mtDRulqk1h0Z103RnXHieDZ
IpSPhmMB0eGgGmhr71q7fJf1N5Ju5NIVdDevZlmNYhNtoatUB2KHsrf0MvyhrfRE8wPJBPljHhau
WZ46xjoPXYaOwypSjwLfzxLuCnnnV7yjxzSc1a/ARgXSr6puk8O+yRCvpOB1Dqhi2D3A4lHlymuO
Vkn1h0ggwXjM+lmnrWrhoTa3ozxXcbdV6J9cVI9gmaYMN0ZS8mPDURuvFAdFmAE43YRlx7lC2ojM
RBVKaYqVXxaIrxb2zbP817Ny89KmKnUXXZrw8NTYAZG3dnGPy79HKO1Pbq+RdBhzEWO/JfL1DuUs
8/SnGmzE1SF6+wg2KYt++Ur/WkeQA9MPlHTUwqJ6s1kxCkcOXEnhQTo3D9YjNBO83nhi0ifxPT0Q
K46IIpHmP78133v9MvpB8sYMnAyaKt72RVM9wzsT+uFhOBIHIcNQfUCeWpytYt1dgqfrQSXk7RXb
aYdjch044xLrpCRCS6I+cnFmU04m99ULPsmociAg7LlMbKQGvP+Y0f4MZh7GQCZRsVtfLBUDmzs8
Fi9J67aX6yXxHhr9t+nit8MEXnv6vNOWT4v125WsGq/TR0EODplyKvSlBfj4umzFQ2gxC5/rBAx6
Hxhwr4yQvU2hLoQHUBc+QJD+xHDFDE6ptVKzlZ48Cd4SbaT2Gr+J0RGUwM8X//sth4CAy0JW2UNp
T4s3a3dNbK0QiCZxiZ9IwoYHo6arSZgxhnjURJTLUzPagvo7/FL4SrfSUV26+eibQj2rOPiGoSbs
e1oF+aYEsk8XaZiJ2lwR1lW97c3F+KcBppihtLCTLWVKSs6XgUfPVlAg0/YJbXPNolVozghf6NHY
mi+t5EJTYDaNLHFsXB9z7EZcCwqzLVc0XGUO4eaLRZTok5dZNmcZRvt4Y7CQyfNyktov9AiI7MB8
7nV8CJ+Yb+eKXRLqDi1KdmVpil4jltl4GXDhZQttcPA1REgjJl2CS+pmiHGLPBGEEeua1C9bRCWk
LbRgbgJJrCq3oStK8ifgOrf9DFmHH/wDRP6ZdwciUaUlFtgnfKrx/H194ZC0qR3+6kKPogUk2rF7
Bd9MKmrWoV23VTybv92caaP6a3FSNB1BCt0N1PCa8TWP+s9GW2VyW4htDLHI2knB61WhvzZeBOOl
EBBD5qAgtAPVoSllM8QiKFWCgi5kJv1/r0iKLpEmzJukM6NQpZsNNdDrMEb3D9CLYBtkO+a403HW
oV1VduCbYvFKe6RwlOKjwfKk/3KC/XZOufn0myU6rq4kqKnQwa5Av64gzjg+cE64ck5gZBr+MvVX
p3L174uuS4TZa6KBGlMylKnc/c9FVwZVy8Y6N/ecFZLpmcd5sRPArwiInCoP9UFC0b0x6C3CgjDW
/riugd70Kx9LfbC2ZEY3wmdInledFourrm08KvJwKNeRNuA9L1aZZbktUl/eKCRBfnYcIprLxstV
3vD/nDwMRGeWcEIRj8f056XmW0XM/eMYImk0WVRRMm4uZl32PUrQ2EBh/crFRNTbXp1AfEmGX847
0teOcXMhqRExyiIBndbhG/lEViRClJSSuo9oWR4ACkwqv890nFn1LCV3FaKq4sSDW9cO2vpxSdhi
AH5Jn/zynTIhtCw4O4hXAmIO5/1ZRCVMpEk7LwKkmxygZta9NMzbdfohf5BiHaLzRHrdOywpJQg1
6JyNGw7r4At9IJqz8kU9ZG8DzPtDzlJ1nXtYlZ/gHdLohnc67Lz0yIi0h5eOlMyacEhi7Ag785Eo
iNyGwsJyt09eMySndr2v3/B8Z+gbQdseUYhaW6208433MrzGCLE2CeIeIpQf5dLuTsOnYtERJ3nQ
ZkUE3IRWlyF+eCherQ/jyFsMoeecI+zcA5OjfgbFQ0s4oOOPoHSXfPQvAHmmw99z3zs9nCn4GNCN
ysXPz8f34l7BsimhROe0TK7i18TyP4+/qBT+UNbjRIJxRd01DYeoQskOqOvo0BP/DccgcqeSZEQ/
/g4bTPCPVulo6mQI//nLGNO7dvsIGTR/qYVUHUPnTSlUVHpRdDnAuGQFWGZ1nVMpL3gT7zVbs+Nl
T6IoBqSTsBUBegLFfAi22T1TQWsfnpqF7mBIX0WHYNstjHl3gfz9jIv5CJ0E/MOGyEzQQvI5fxJO
UP5X+pLSfwD59w7xbt0cvHcFqL2+vK6FNehQaOkKOSBMH2fyxj8rh4QJ3c+/9x8rHdoCuoOE1JuA
MW/2YiuoWsm4avK+JGKheR3EXQ3vmEOWScZV/EvR8b044oPYWWQonJhl9dtjuwroJTOu4j5N1rqT
y3tT+KimpsRLljt++kst9v2nGRo1Dh4amh+IX27uZBSFMr8sFfcZlEXimsgAGt1OlWyRiBlp/GWV
m1axv58bRBoK7g12T83CYH2zhotZQbtHE/fYLDJKOY8Z77CT69/yPdXfPujmjnWdEtV1wAd1/Qw9
yJDYPJNXSHes9EyXWeU4gL8K5lyB/tbcqdAf822RLZVsKZnzQXVTDSn3HPWSD6Qe39Zr3KIKTgpg
MUhgbLwGMJHYdFgrWGrYhdAydSwEkWtIm34qVRc1FezE1V7+/DB+TVd+uog363caivj/DF3cC8SO
c5gXl4POSmfeGfVSfMjDXVo46ufUs+1dhbINblKy8AnePjNLlO5T9Vx1q7ydcRCXyoXcL0UOAdIc
YxyLKV58VZ64OJG69p+MZ+WjeiQ38N7gGKi3TiMi1l2Z8b7WH9ProtfO8tJs7ob2wKoKyOLnn/rl
lP72U6E6qIg22R7Nmz2/GPOuVZta3IsP/sbcMf1BAbLwt9oG9yHyJHQZBeXxMvkEKdIws32Hj47i
H4RxPlO2pD9WtDP3/G59Fd9bzriqgbeaLlnCMSqtmnBvh5Fr8GZd8gsGeM7qKhxDuL875VAdkJ2E
7wi7ge9ReJq2CMq+ANyDDYPWPBAkxuzGAdGmk0ypTcdid73jyP3zRVD++Sz/5yKof7803ijkV0so
yeShOyZt5XQTjks6JeSGtlTBo6Ns+w3FuUmmr4887+A1qwrYhrpTum0Tzyf8QkFFs4zyzZSvvcdf
A6YjoKSJYa/NtQNCGg2klbITql/u4NdOcHsHzUlBynvP+enrRf3PttUKkaVk6AP3rcFxfRuni9ib
lczmgPCA1cOa1BEJQCYTPVKFbblswDPRiwmB15TVHseO39znATIH9B4mCL3W7cxLI+fukLzIZCXY
EqFQTbbKzMwZPYK/VRJcLRuZGN5JDkDMuIcJA/7zTdH+tW5aKnMbReHnadpNvSZ3VV9lozjutQBr
X/TcdG7ALJv1oQEdOPM/PJMhgRvi4u7mAB/zF8pQFaQMzNn4rhwQODnicw3x8E06QYBIma1/ChqC
aDpUdoVSY34F/AguAtPGtLUDlt2CzsJtKz3DJUriGQEAAxjXTQpusVgaHX07R+LFXRj3jEwX5dvP
P/lfj+F/f/HN2g2NxPNMbRz3HixSQjqELYDQ7Lfd7x/XVachgGpV54kx1ZuHvRu7wBwqdr9rg9HX
dxR/F+P89hhq9/X+518kSdPudvN0/vVpNweo1pe8vowacc9wI2By6iRbcOE+piIKGDv/bC2ovnav
kJ1h92Av/yCD5gbHr81aj20A0wr5icGMxgxLjZDMsXD1zEY5vN5HpFtj3iFTQOeHTLxgIcePMwdY
y0NNFHlLZkjtGBhcBlpI/dG8hyoNCAzkrPocvLEBNdTnjPQh0jzhs9LP/j2OVw2gXecMmcM/Em5G
8CLeMqrvfKSX/RriFXYc6xkTaXjGJoRTMHmBjX0S1vETmQf+e/SSgHS0m9jBf6IvheeJzBNgamcM
sBaT3R8qV7lcQHEb84mGN3gOJEaVfA8q++6XpU2f7ubN9TdlMJPcaxkdt3Jz/f265L2vU5SHJLQR
LOhvfBJMTLeKMWs4NYkcR/xFxmMurTTPld5aUFzYQNDJwCrqlqPdZmxG8z6dUXtP/NYUKOJwYvvy
Y+YyT5G8tNINto8QwiHQQn3qeYWCK8pTk6K/yILDmh6q21ACasPKsm7lOcPNWtro0b3VriQiBQcn
aGg6IHtNl0VEg2PWhfuaZkr9yxH3Hz0ftjikjyI6VkmEQPD3Sl+0Om5+cRj2IOss+tF745B+0krA
ZlsctG175sTyERPmskaEGS2ES+7Z5n7a+v6wS4HjCLkyv7z2fO4/bpKi6/pEx1Qp3G4KUi+rzMSv
xgG9WqnO8YmmazxOgyteQLIRYSPZ/RJ/ErE90icL9FIQbfw6w7Hfavj75/nu+lZ+yBYw8OdGcyfF
EdC5zjkJ2TJESUckPRixETXSIQN+RPqXRcveJoaHdnZcL9nYCLSawUUde3RIjrXoP1XaUHgkzPeO
TK/iw4/mGdFMJBzNxSWLI5AJRbCjxXDq2xXxE7EznMyFeIpWISFxGODs5qQRTe3TLaJd/ibMdSI6
PcLeHg3FJsITXTcBCdZKCxeBN0WN1DkCk1n1Syn3j3MUNxz6qClOkkNYz3/fcN3IFTXu2mFfvMv4
Rl/zVz1d1PRCQfF5Mx/cB8IX0RFf1NjOgaPiWrva/isvBnYaSpsOHRqsjhAk+ALrYgEhKUZOOYfA
gE0Fd27IHBdYIOpBc86pPSWQq1sxbPMbx7P2sIrMauEpLgaGyUxPmgHkZLK/hw2c8GGPemwymUrr
9rPw50QICYtGomMLgNY1mr0Ub8R4n2v7jiyDfkGxy/DBWI2/Vrz69/OmwSGTI5iuI4DBwvP3dfKv
dWSkEi+GtVTm+L/2VLcUCqyrPEtRe6eRO0H7iX7mLvssNgx9AtkR2vkIocZiQdkWwHSFDTL5Kl50
8VIVIXJn8tqyM2GXWSD5HNyzta2BP1Zs1bevDHU+gd9WDtiBBa3mTxGMCRLHCjeCHV0CUm2QR+aO
RsWxMe67BwuEP5u1racM+Gz1lSSns8hafSfuRGSAJ96K+j5utmnvwsZ8VEgKYINp6OdfAZc7LTeB
vL12oRAD4e+9ZKUgEpRQgfmuzLSwj/ZCTX/jBJWypQwQADVys2eyvxyhjiL5qnbMr8SE1B++IX+4
Fbhm6ExGx9gdoeqC3eU9MucMmUTipz9qECaRyy7EA0Lzhj8lxWjpORpZZ4yHu9nI4UfH/LGC+Qwe
sKQfRT+xWhiFGx6rhbKp2AKRqn0gTow/sHmj8Q9iR7+Xz9apey6Qu2qOSu4I7aWLvwsX4AZP3Y5W
0WO+iN4Q/sKyJ+bXpN/PNknqI2ztzh7fgga26pzI3prw9W29N/+09ILzORcggQ8zgfW4EQ7NHPXC
aEtRXil9+zdNX5MGYaH1PDP8oBkiqYsG0mi/yLQdPzV4g04Iir2obONjZCRGzhbf+Oi/J3jTIGYL
s85YgtgTz/4LlSSs/jCGgQtm3p0cetzpzAGpJr+ziy+YEmKisKtzQRxcti5O+So89K/BnXqd0Hw+
UAXEozItIfZQVyIkYuLsORFD+DOryRVjNF8dCfla3xs7TCbqE+3yV1Z0BJ42+s21TlYK4MN9/hw+
0bA3wRBotnTpEUEcyzkdMJEW2YeyGt7qU3YU3ziPsd/rd9qBLB15riNw7R1BQ8aCv2zpSye1WCMX
D16iD0jc6tuV8o1xmfrMoF+ot9r4IkcXGVx8ve1IMmOLTN2BcEN1JZxglAbXBSj8ATsODm1U5Z3T
vAtH76lACfERLXCfzBXUk2QP+YuBnFpxVTULDK2JvqkAZ7/nlE4X/c90h3kgcjs5Wet8T6yJ9Vzu
tVcPswlV73b8pP7t7quDHCBBsVPHPPiL/tjMk434ZC7rXXaK7xEOq1+RdFvpiOhu3GXHHMWqCVHZ
4dXUOhiME4nRo+SCR/shEDhD6gYw7ml4mQ5bAWQnOQz9Z9Qvs3HBHNRT3toXXNElaJsSaMu86+ZD
N+95D4I1TB/AM+wVwQUnIOSaS9/Z2bvlkwfi1s+MaNphDv/fH+z0Lbv0hHzktvnif7aNUxNoAMTf
IxaakKXhEay4F0DHWvb9OdXm16dymYCrF+/8O+8oHzNwOsRivUTL4nU4i28ASNmTVAOHsZ21dnVH
22JFB224G5/MYT92Zy18GRuI+/FrHS2KeEbLszm0J/2pfm2PRL9RH/B4cZvi94AdlMPEJnst5+yL
L/6DRQzFpX9KT/JaPCVHLlu1zh8KUitLB1IJ5mQNJTkhVFvxRCAYTOZU3wUs/M0hwXLMAaWVN1j/
eM+e+pm0U5HxQh/T11d/zRmv40/1UTOTd9P9snn+q3ifaKfi5Lmx8GrcHMHEujOUNo2GvaBAOc2f
0a+ZGRiQPnZK4TlgIB8so2z785nhyzV3W7Iy+aFcZfSDAeumRhP7foitLO733ejIvBaqv+vbXSad
47hYqNmd1p+bdOGhvldJDGH5xJSun4x8TwM947pWDNPx40WMDNPuWRROinzpGXvBroEUGcz7bClC
Ssg4y0v2mH8YTPFy7SFRnpQUd5ewA13Ds+6X69ba1ipnaNb+bGUhJHoaoR2IAEdPsJe7ED/IW0sz
NRUXHXdWPSfKQjBd2veE/CVnLXPTeJZ6O4mwmmGeR9uI082VNU3XDyyalgj/8DGl6R8S7jHEv3QG
kDJ+rysn8tjUR2acg9Pm701d8ctyzIqynyac/kOyas8wmryLnB/YaLvX6hS8F+qSYBts2HhqepYd
MjWXUnkemwOWfPWZsBQPOvpyPCqBg+tGmwToeGeogRZF6OB4PuYwjFGxLdR3jtNxygAc+57hWC8U
iwJ6Lxgly5okqmojRZBE7OoA/nnWLJXIpQxApXVdjDqq7V5zab8Ci8BMoVB/Ev/36LXsA1MkF8s5
0aPIJ/lrhHrfbTXHH8kpOQjiPPooNzFRTeExfgujafTAwkAsAg3Ikz67fgynn59Q6Xu9bqKq0zjY
qro24R7/vq5RGkuBXPOE0h2jAqfgwDas1TOoPgCRVgGFprwNid4qITfsWjL9fgMSgxv9dm9NUbdg
HsE+4v00b9vKptFlpeQ1+ysqDfDVJjBMZ7g6Rr0wFxk+Cy6u9q499m79hBjovnb7d+2csrgxCnjp
9+ErtqpX4Q9+p+HYvXaf9DqV4VHAXUgvN0Sn/wL+GfY2NcHUZqFD7rLx+vWyMRfdeBe89keicx7o
ACWv3rv63j2p5/+j7LyWW9euLPpFqEIOryAJZlIiJVHSC0oRicgZX+8BdXX5iFKJ5b5tt3193CBB
YO+115pzzIT1MHtuX6Un8dDedk/5a3oanuJX7WlsJ5H0AhLzNT55D8Nbt49O9Suni0PyEj70N/od
0dUn+al7tfBthHbzmr1i2Cf34lV+yk7JSb8z7/oblX/0N+3416P/IjwPO/66lY8U+Kfulo/1UD6G
D8Zze6Me25vhVj2Of53X3sZ1l9Y9gPeZ/9C/1ZyA+HNkxprz6hPYDku4keErnwLTD4BRPEWVnTyf
n8ltTM6sI9O6dtwEPIAjh9uzvmCvsIJ5eG3uw7z1l991tBOPQ1hlFIR/f7bgwZ5RaivU/kdhXX8W
NFhXkTlRkMiv2dURSMxzDMMIT15Bh6cnbRqvw/NE3olzju5T+dYHonGgTOZAYxAjMg2QVQZkb07d
89TcqnN9fr6LhBmEFDr3qGtBTDHXKWyxH+UM5CJgpuFfgn4jQObTsreaM2xA1sGX7aYUrcDytljQ
agccO+Gk/jBjliFg1CIX2nSaxXkNgT6lWqbshI8A3I0IXVos7sJ49jbmscTBEnC379FnPUs00vf1
oyvxx2xlqzwL+KXW1n3EkO3Q1l/RvtJOAAy7l+b6EZsNi4x8RN8Af+29sjegAavCBj9v6xXknBHh
LN+42N6mMhDkVxA1h66A0LFB0pA8B0fPGVeRdiI8LUSQBCAHtt0TmzYZaDVpyjb6mNeW6vMjP53r
6ad0QyFnvK+ZiUrBptNvmvlAYyi3F8QB3Wp31rUt9xI0jioFczStORUvwshTuPj929C02kSV633Y
MJDrxKkROeXYXcZo68lzLd54560EgmOYlfDgrL1ESUkkW7Qum1eJR8B/8olT8epnUEE1pw04umir
q3YeymhvTXiZnn0Xqvdp205HJXAKNFQsxmYxwXPsoLl5n/UWJxcYN1jvZXMvywAclA/22ZwfaQzU
ggkZz84dh6b6IWlMeqYfzZmcGSaNoQkkyv+siRU8vxAJgrOZ0W15jwy2TvdptxZQTEkpg4UJWEuc
TabgnEuHVzCF1iZMCnIPxt6Ubcr0J4G3JYcM2jccH2GSsbNjULGSg6cmjolTrZ508ao5z3Ljdqie
hPOkFKkZFkIFyC7bWJ1jmfu4Jq8qTUjECCdFiW6L/J62UwEuISXJvEWEiob0vHP/gaHfDoDzZJ61
aHx1mg/DTMyWxLf+vYF8dR2+lzj8yCZypxF8SUDgxY+cD5omh3le76sOnuEDbQjvRE4PP2X7KaOS
rrMdDmfNXUa4Y/TN4K4T7blOX87KvdVt+mprZreytTdDdulTX64aZW/025BA7+GxITvZWrT+xoTP
BesieWzrm4S/L9xCziiMvas4hbSsCAQxrvTsL4l3//fwWppJL0FFTnfZRYhbEYM82L292xNSsmrp
lGeLnB29XVkuzNrP2D8V7pOsgltk1ZA0ArwAxr8G6qkP1h35VQOMtTnKOMTwLUB3RFeGU3QLH3FC
esjDvSF8ZtGbGex76pWGXKE5HJm/f52r38L8vgSbgtpLWdnV+2zJDvmYgFy3z3A939FrhOVcBPk1
TE02VLI66By+SiQfeCvpUDvDZ32kCRyIUzIMqGZoECtP9SvYAlILlMge7ukfGiNWlGL/70/9+8Lx
z72/KJulBMiDl7f1vr0Nl9nSW/T3Kuk4Y1OKXZRiDFYxbYt3YZj4q/CDAkm++lyP3eTL59pE7K+J
yphwZF1ME92o8Fq1T4nKopDm1T8pyiR8HJ9sZaI+p6f40zwQNZWugZwYhHzx6iKLwwLAfBdj93Zo
HJXXjvcdKy3pENXUf5CQibivHKqizObgas1BzCD6R5jquLsC8TGNdgZX12KaflEmmqKp8b+oZHlV
LxX0dRd4g5a41Z4XB7WXkBKJPmCs80xIW58Z7dE2v62SFRZpXxZnZ/7+37/obxUeZFyNtj2jWTCX
3x9D73wu4pGXsS/jGZopj4sYybxETU98yN+X+q3o+PdSF088kgKrjkIuJc/JpZtIyKwVUl8D5+/L
/FY3/3uZi0e0T8vOEmIuozLMNQ71Jrz/+wLKlS+iX1TFct+3HKQIVpCOBSY9fULrS3yjoMTbr3HG
WunCe4pnn1K0melk5UmzDt5fSxNpIn8AMksf5WIRAQ1D8ERfDrMMMZepHVXrMll2EfZDj4kwSTa0
1JCqApJjGlle2R9+/eWNL+GPgRHwq1n7z0gXXn0Hg0qq9ln5pftrb+t2zvbbkF/39w37ZSDCU/7P
pS76451eipmg9JijoYt1+zxaiPWrEpA3CtNOmJLBSoipPyzaMwvJMiho1R/6N4C0tIIkf2lJS3gR
MpYi3BZ29Nq0lEVXPuLP1rQpQQkATauyrqiXL2LQJl6stEO1Z0SIFkGq5v0tTgbOK1Stwl7aZHQR
bVpMHC8JcZf3en+jlRtlpkAzICQmt6PT3x9pfB0uljmJBoWiWaArVNG6GKrFVuVpdcbwvO5KMDC3
zAYUS59HyCJYDRCm/H25n7YOhfm+zilPpyBEsjQ+L/88D7HsGgCuM96bbi9buyLceNVroR9if1sD
WaNJ3AIv2/oB2YNzHXM8gnVQAxF2A0eNH3sIiayq2c7FgmsCxg3xf4PtT8uXghs6BqWKwAID/SSd
H6EfJ/HYDmD3CklszDKKp6eGgBhX7OzGWIf5g9qdVP2t7E+eSZXvv+j6Ih2citDFdNOSelLfmNGW
rCi7U49muA8xl9LzqI50rEjcEOq7UiYIMVgL1+YYv82buVVI3uFKUFqhifh+qwJVKfVQr6tR/xQS
9QwoKiNPakIkbbq1GhuU7vBW493nIEcnf0UO8YKGjrW0WsddGtj5Z1I5D5M7a90QtAbRu0ORshzW
VeiU99Jr1k5nB/EGY3/xqR67FV3baXMcN9jxkvZwkI/CPCBqAjX9RJlbn+7rkDv90sfK5jOB3WIa
Ksxp8Vw2tk98PYRTd/ZGM+koLkrmAsIC9GHLRk0XlaQU470/lD1pOjaCA8/2mb/AMl9Y7+Lq/I56
vCI8ZsfcLBUmwd6HsskfQFO+qBiIqFMfXehtT59rFNz+/Ux+yda+vwOWBR5JHUs9Tda/aDP/PJNd
awISNSqeySy0i/5UlIhI8P/47037TLyQGUAvII8sr5n5l59ucK96O5UN1BuzPOjb6RbKeB0NQHKl
fvu5y/DJFE7PoqyPQQUXe0AjDmVn+mW1bylwYNPGvjj6HONrq/Sv1+FZk9mh0fZdrtKe4hV5pWFh
D6A06HAQiklgfrpXbczyj9WG7/PPdS6WaFesowpyb7lXyq2afHrEZDVbIGiUohFDJu08bZSt3n4k
//vKO0IHR4M4Fkd9nKF+f5kkPS8b3dDL/YBcqEe7hTZv2Zyd5pH+AnIOxNppfUds2xgHjbgNyEzN
tG0mPxYrEpNU0wGT1VpX6iIE+Jd3hM+FXAv/Gw0wzbw8ZojaWazCXi/29UpwOCUC9CZ+bkoioROs
MFBNk2m7zYGKIAWagUFw6mk+NSbm0l2CGpmU22gWOiiz+PPSOt7iZYNUcnZQIsyLRQpIJUNNzSJg
S/w79ybc+0dOY/zpBHZJteCdd1DIRksmXPPOptsMygQ8yMyYQVKZk78N0cSacExANNFPIbOukZo8
Ji/ZPAIvQmfS6dfnZ29/vkWAekA5D0yCace8XLQn92DulGV0YhA2fS/s4/if+2QVN3NGM5NPb9La
tGvsT9l+GmfoEC+W1aaZ1kd/Bply6s7S/XmWTcRbfeYvyaecpLNwTtDBsl34W2mp3FnTft5f2aF+
bIgXP8hF/WhVal9GrYHPXaRAJbmrcGSOAFk2MQNj2g/RlbLl52QCBf/4bKoitPqf9KihLqTEStWc
Ne8+b18M42B+SBW71jFhHhMJ96Z19/eC98szJ4kok0UMYlz7SzP6z3rnh3VYtnUK9jq8J+q+PUDj
aDRbRspJuHh3bXn95Y5+u9y4+PxzOTM891YUcLkaTzO2nkP8HG/ZPYoZG3K1p0eqHax7/xC95xvd
IWKbB4RewX74gP655gxKK2PIrtz2Xz+UycLK6U4xcd1+/1CZgE+OvTfba94M2BRZ3CM8eV5rc7qj
f99u+Qtx9W2DGX9i3m1qH/KUfoQSGCqUjNblYsI6pef3iQwzP2DFgygq4VpfnxUbLqtsTC1tVgSz
urT9x+DDOIRHdDx3TWMPj/q2fkDDOqJ0HXPJ2F3bdEvLKZbqg3jfiHb6oaOFFJEiT2EC6d6yZVqN
+iHZx3OS5xyF97g7oQVauSsZ5x9gDp6xRWmCH5tD6ks7WHuzqJrGN/mUwTmjduwXhAOiR1BOaCeK
tXcb36cr86g84FW3tn0xBfz7qOwy+BPSxN34n+6G2Xu+ah/gAiDCRVZgD6fkLt1hMeT/YcTwD6kE
y00zSfWZEq8s4ajkN2K5CEHYRwBVZsIw74/BnbekH/4SPBkPHYx3mvitXRy6T610omA6mg5bUlbn
cb2T01UXzojbld40FFx2hdOsnqBoaD/FW5rAxSb5oATBdNU+dvN4r+/ULZIH5K5PKoEdjJD80LZe
m73ySJO4kO2SAc6NtDTvVbhMLxh+l+SUCo6wlm6Ehbv11nt/30xgJ63L7fmo32i7GIhZ06IvwQzf
LgRML+5EWXZPJdmPqCm2rhO1E4/4izctnnYPTORH/ZKNvsCkd3gIkStu+1EyMSWPkWR0AEcCbQ+I
TWEEzwx1Ek7z9sMP3tFs/v1o/tj3Lx7Mcb/+59XUM1dvcZBk+1qex5E6Lch1k+ppJF25zpfJ7eIN
GP0Jo3mA/R8E8PcLhf3QKAAys32mvAvu3lVvPZ8Rm/vp9qtW2JO5W9NFRSPKefTvr/jrpVnm0N1y
5jJoQHy/dN5FsetaPd/x7M/7hhuPmIQoHTl7OXM6yFiSIus+YZHxcVGVUn9tpRk7oJffHeMUkw4a
gXz9y/WvN7OIgykfYAZ9Z8q7DhcKRjUAOBHAGBFKM+GkT8SZhm7V5e8D655yjAcf1k3BCNnaWgMS
1oIhU9jaCaqcjX/lExLd2a15r5Az0heebHQbG7h9shhc1uzOqpM7WO2mInbHdJrM0GiCe4tGytS0
2MlTZUbgwSZ1ELFfq2vGcuqv73xxdkndttPPCQ+W9AhPl8QgBDGwcsIVXa6OLJUr9/iXHQ1j439v
8cWmXVtSkJhnLud5tzDjMQLX4O1zVDlYHSfVtebwl1fyx9fTURyPQlQwRxc/qS+3bRnHKruH4IQ4
CfgtoIe/GY/K4vxq3iFNNIZlSPAO61V15bv+snOB2TQwOLBz4Yke78U/72zrdZmShVyb/cJ9CBkV
gQbDIXMmN/DKpcZf6efX/P9LMSj+finRqMlO9ORsr4vofCdi+MCshPABPb3iM1TNcQG4vBRfRqPr
i6WRBK3vlyoSAiAFxcv2IY1dMHFIflDzaChbp1I9MccMa/5vR3K2PM1QG8kMzBkhisWEGUP+UrGS
0rcBmYJWUcdwSB7ZpP400NwwHh0Ads9ImYuKCaZT8JLiZ8wOwSQ0mdHS75O5S4JnN8ZiB+kMjIM1
wITAYoCLu92F0gjwZK+2sM+ZNoZ6jR12FHMAAbObd0W2SXuQmDI+wcEgDo2EieK9QSJ5TKnlENWd
yR4fgCCP+2R9W98Om2otob5ii5YnBGsp6qL9EASCLcdA7sx1VPa//XlOJQRWx074HD2NPjt/aBxx
qz4IyBZQjcXQvSaonBPGSRVquEmPjhUHNCZ+1NzYd07ZOl4S4LTQ5sMMfrToJJ/RjfYizGOnuw/2
ySxZfY099XWyw+nfYKl4AsmW0zTEuRTY6CPYEsDRaKTcYxl/Z4fCU7uBV3M+L9A6oCVe5g62vb13
5z7F99ICZ1jnhCZCddJ8p4M+bfqFrM+Qro+xyf6ktuzKmMb4KPOpVDiM2kBJY4+EyoZoTVAJ85hK
JpKlCbwLcIQa24I1RQKfpw6yRIzib9Y9lgcGg+yLBjJ1wbbYN+D4oryr7HAvPnU4JcRR+c7d8JbK
rfzeswOr2HM3aBCrk4WmldoSNmq2CqJ1oO1QwlKHFvyXoDxOzjvtOXkV0Afm87JdEPvV4dYSbekg
rdKNeZc1DkRnFJA4SvI3krjBgTHcd+/6N2I+du4RVyX5GsG9fqMgNaas3Yj7+knfBNvgLtgUC/Ex
KRyYAA00oDskhtmh2VVzEnXaR/NovfD5xzC3cJqT65TPw3TKJ7PyYxCABJLXVAbg5o/KkwmR/kZC
hmfrJ+FJPJmv5Y0p0t0apW2Zapcn6b3AIAnEg14RBrBP7T0ASQlJkyMt0haCH07lTXEbrjNAQ+Jr
uEZA804Jg1IVfU30Kt3ovDMiZgasSki0Oj5TPgfroboTgfuL0njfbeF8k07HY6fa2MDQuba28AQb
hg8WbRBfxiS978iPSOhiluN/D5OpO0wLbTpEc5WOUT4zscm94thntt0R3sanpR4ldHSUL0l7wxbe
Q253OBWeOiZBo4aGoAvUSrb2Pg5g5Enypu29h/4gIk7rEZK5B9q+MLluC0d/7lDWIQ88tbfea/Xm
IqMZSDxGoxlO2ItoVo0DLoMhsd1WY/wxRdtawjKs8gUAJMhrmlCNjj1vxOoyYudfU9oRbY+LL7vv
5u5M2KCoJ2IEFwqgE3SN4AGVEdbEiR64Lj1M6065wxZSerZ3On/A0EiP/UI//F3tfLlLv62j7Amj
09Y0GbrDHLhYss+W1qmp6xMahwvNEBw6zlh6b9OKMvIlRSZbw2rBDHY+M7BFPlA/9oliG/RNTeE9
B3RKj7EwRHLf6kWMXjsgPrrTCEI+CNmmQysdwWmXH//+1D8HVOOnNkHkm+ACGatcfOowjD24JrK+
s9QP4KjWzqvez+hGVdrQqYRoZ1YximRV0iGmv/x9cUW+3Hq4ODhu0PdsqezlFxfHq6QLvlvouz4l
jutTKDr8PB9NQPSzZR2TsmRoAEhESOawqOdSdJcAC5dyVCjeKkme3W5O6rHtB7dnGXNnES1C9yGo
k42KU7Uhna8vxG3fUb/3MIm2NWbsso0I+Cyu7NZAPy6/CfM9umuKQjsT+4V40cwf4lptw0ZHPghx
1WLMq79HGZkKxMyXTwkHHTrNdosykM3JJ3dI88Jp6x3TZj9o3SYNiMErk4kSIxoEb2oRAz5qQS0a
mxhFjSic6dkhkAlOC5JpmhdOJEU7STtPPOJWtO5AdKT3QrXQ4TuorUMZvEmscb6K7LuWUF8Qg5K+
i0UyN33WTTYxq6eTxfTlDCI4fUwlhnUxTg4DqQZiO59EmGmhPwngmVR9HzWfhBUSh94wtU5FUAH+
zuBsTKAQh7aZENzEncxMNeEttrpFyJ6NDUUyZx6GH/8YFik5qY6Oh8GidZvAcuWXUAdInGB5FBbz
QcUpgX23IHVDz7wxyGmpnWeB9F6TKtSa72Vx1xMAIhgpbBW0lP57eQ6ds5ncC/5HoGNi522R82Dn
5S5ZzjV5BRN51IdUiEwAH0j+R6EwbnhsvA9hqlM86CKBTh3gJEG2Q3alwU+dLEB+H9pdiZWILC2m
GkV6JECTJBC2fekYo2H++w2QvnSo31YNHhxDohXC/zCa+QIs/VNTyoIg10k0pPtCPInh0WfujlUE
UZVMJjqimJJRyOAB0fKpOaJNgfjeS0mTMx8lsvHCfK/TAcT9EQRM5BEHGLi/gpZ6P7qTtG2rkfaA
Fdorn6t4TUxr6j7HPh1H/TPJP4T8xso2erISqmVt3qTZTZTsztoswovVnlocOPJMJO/nvGjyO0Pe
qcZbmu4Nst9ctt+Wna3IPqK4sbv8XZY/QLJJxazTF5KFwkqcoK+qzQWPdVMtUzI/c8alq4EscVQ9
POvknp03cbTO3JlWH5J4Z2WjAt3wb5X2npjHntyi8IFIuLPvSBkxkltPOVrmSSneQqm2JeTR2aao
npV8rek3BioJs1ql2MCbvWjJyGDGrPZ9g0NAVq84En+u9eOvNtI5WOlVGsjjwvbPr2amDWRcQ0hG
6c1gzuVkLXsOuinRX5Fs2rcLt1mIzFnL5i51F5U476u5K5MkNzMfNY6MIpqPZa7NzbEttRn6uYbc
CHy2u/j7+ZJ/O0f8+0EvinuLbOIQh0q6F9RDbm1cmWb6gfKL9hKFvGfwDuNQrPpxhoQMBSsjcW8h
AMX2MCQzcxda24pgnH5C4cH2r1qOxEvz94f8OmH8eAfYhOAaSLTwvvoI/9xNS3CNUm/UdA/XMtDt
QLvTu8moKlOsqXW+jYxZIc9lNJYzsXNKYYkHRuQUjzWXO3cm/A8VRbgomiXe43hYuB3N6sRbaLJT
GtOo36CGxw1K3fL355Z+ay8Y/3zui5sb6ARZC5mc7nn3ZNnpTs2ivSFT2HuqDpwIe/9KO/P3G2Vy
BIVFa9HUuejltE0tpZrep/tGRK/oueq7Uqkhy2G6KfLz1JLPjicxTDbU+23iz0wc5pA0OQuLM7Rq
WGKHeSsRDFuywpqOhw8NL+O0IQ0ars0iUfTtUFcbiROZXOBxDlGM6f2dqjx0untoQ3HRUpZduYlf
c+fLX99Edq4zJCIf5Cv54p9fn26blIhDwdbJmaSxFWMuyZDo8ca67aHE7R+MrlOWQEF/V4WHBqFE
1HuzJnPnXpyj0HwZAE3L/mMyfAx3vXabGB+lRsoPJZfsc9B4FKnEDHOfaWyJ+lFotno5V6Mc5AId
zvRJcxvQ1SHnSJD+qbyKrZ0iJBSexEdoz2dAOW2vTzWmn5FB6LIp28VZgFnV73uy5lwvnsv+XWHO
u3bdUUwb1YTUwElijkM2C8eTAnFnZemzkhRsIsjHSoCVUxschYOzEaQQEWiTomRrq48UJ0+KOHPh
i7uWk2AQvp+DvduBqkEapEcERpLEjNndGaydGseTGCObcpbmCFYmcnBjYQD4aHKUZWnkyBGbfIwB
9jHjbDIUr4qIdYzqo2uJ/kOq2xTrXifaArp3fj6R9Ml2uBaM2K67o1qvB+m26W5SKMcCth+/1AhC
cwz9Q4lvu+Ik0Rnu0F8lUGBUjEIWTqYu21XGU9k/6uqHTzxphW44pLBX60cRZ6gaHOBiToRegT8e
OgM/bj900zZ6GUskQH1kopmc5CPz1ho0khuPTLeL7CY0cQQMDj8Sdo1Hz6eDf2flm1ZEjz32EHvO
CjAbu7WJPTLWQ2bGeys7it1RoDDs1fuMA965vtc0jpnhwWWQm0VHSdynGRzVcHO2jhHSFObtaY+V
IHutqoeiRX2GxEFlhbToVArtiymwHK1bxvjD3ZW3YNwwLl4CAyYoBtOxRyt9AY//eQl8ty0runbx
3ksfmhr4P+D9UROD6TyAhKlNq/OBjGgzulfz2d/Xlsdl6uLaozZMYQrGP2OZ+b6ZKUpz9v0qjvcD
OHfzvup3ErwcyGxpuqtFZLAniNdRf9claxUrfBnOxXwhdM9mPZcYiqMtF3dIdoZgp1+bwv8ExNCR
ksGQkgqH0FW77OA2URSLUhfG+7A+VuZz3jZ2Oxicmh7C/k0OaEQZGyPFb4XaF5mAcWp7/LUaPLFj
xtQV7ZExV6DmJFNKzHOzgU6e54s2W8o1CNubzLvtMKSbTgGIw1oVKgM5R9RXvr5LintPW3okbjcL
XZ96ytIK3mphLVrXInV+7tFUE+DTLYXmnAhu9/v9b4QgkxTFTQicf056MkqosAvrPOl4Ec9QTDtP
n8n6UhgbQ5FJ8fCABIecYGwGHJgEXMYmBLW/H4pfPhPAPEb2Y0dwZNV+/0yG5gcufdBoX1irJLqP
rBHEW5MVH9D5+PtSX7/h9+dPhSHBxk9Dd9zVLp8/KXANv8einFMIYpvONtky30XrfkvEp0aDAmNk
uxO9iYCrFBFsbqer9DaatVua8tN0TvFHFMkA6OI5WRcznR6QXczO9qaZ4aG1i20xr567D3xazVZc
96/iyX9uT+GWb4Ld8GPspCBKB7qKBOpDfeXfiKeedta9j2vz7+/6yzlR5Zg4suR52XnpxpLin/e8
NixVT2D/stlVtqfd9Z05TdhrS2VfJ7dw0wrJaYSVoWxSjRWNePShfycZS+/umu4tHeih9W/aeW6I
2bSkiXQ2H5XuRTLWqjemWj8M3dIc0LLqeMv2kfTaYcqCRGMopytfZDyaX/xoxgjiJ5scGQUyqe9f
BB541jSaEu5l8Sk2H4s6nxYo6aoO16XxYsECMHriqSkWCZ+0OxNoj49YIpDmfYy7QgNGV2OjSAGi
ltO0SKdNit45RHVBq5geWVq+naP1YO47ZZ0YZDpdAWr9jCgfKWHo73jzLPWn9UmIyzLzCgXBk75I
RsenSPSTI/WbWFsTs9fBSyhumNDi0W8yIFSusurpOtRzV5yl+c6DIpw4NKBZK7ELEj1pl8O967+b
8onQizjpd13a27KyafA7RNjXvTvOl1VEa0o6T/7+Nb6W6Mtfw6Rw4JUlHA/v/fdfo6qMMCXBMtjn
cFAa/a0WH5vo3ssIeMq3tbBT6OtRDAjZkxbfJqPCMO7sOH7AKR72bN/yJBXA891UAp35Cu08cwD5
0STBpX2KWYpcNkLXf/r7U6s/N71R+IUsGmKArOvGxSITxK5CQiSUDnmePuAMymTb7O2aWou+B813
dSJ5c1VctsOMRjypltQIGQltjJUck2F9Tf3h1IjnDRuL5jv3maZ0j+N7pt1D/vIe4QTGUBGZFqAx
CvbUdyIY9330+vcX+WUohXVOQ+ctIzIYDaffb79mDoHnp4PP2Zi2TjLvOSInpTfRym1H9gh+OuGG
RpV6drIzdGjaqAFmsWuMuJ9qOnVMwxpXbEMk7+VycaksOjtapnj7jLPazDvU0ZLK2Bg2ZgRswMEK
x6D8LrcYVSxG9KJjNjsejFxY990V/+1PdyMjX5DxIyFlrOkvp0pDoMVGpoigr6VNhIQxYdC+tJT7
qpql3pLjRC1NXUzs3TQOMXB7DJ0AL+lXtrFfjmgaqQVUDijrENjpF+tt03lBEodn4Uvoa87gmVja
FvZAo6/bPT1ogDqCeGVD/+W51tD2cJQFEGhqNDi/Pw6RIVRNG/nCztWAuVcrP6PfTX5SlO/ydlv1
B0R3QXe24Zr3KCIK/d01CKx3HUn5KOidF4DvOl+0nTKB5uneqemxrd5DOGb58KiIK0zIZCovCyue
9BnhUb25NHlBEwiOTCbz87Mh1mBWl71AI+7MQbTyr+zZv0inNMTLoz5WJxZA+SLC/bOPyWGthpkQ
urtGJ9qeHXSbMoewGAWugtY5Vu2VteKr4Pi+wo0XBOeL2wkWy2VBUudFlEsVF8zMZZZKRHyVt0VL
f3qtJhsve/Jw5mFyx0P8JJLHVGxUOpugRf9+08dS7MensER0mrDFZZRF339Zs/XgpFGv7DgIUhPx
ihN5Z2bXZvg/F0a+LG8xukRSMtUvqtk/dzdVhi7AUO7uPGjp8WTIpulzJD3EEuXBss225QiTAQgi
Xfl6v/6sGEMhelFxqwjVvn8/4l6lVIora5dDTMO2yKwTqLQebPzsQeQILopvyjWr/i+rJ/XlPxe9
aKO4qeprsVBbO5dmJRjflnP9w/hQlVRr1qKITqo0KQA4yGurfs7Z5IbD3z/rz8E+n4C7Pd5ulKrW
RQVeB5LYCUpk7UJzoRFADlVLdYRowcgpv1YC/vokU1GPikNLxp17sToolXE2vYSL6cZjis4QYlfB
xIfdK80d1kYx3cJzkc7EBczi6lZIbyrlkShuf7i2OP48+MH7GzWwkHoU5EEXv3YvdK3luhEDwnco
+Y0/b0gachln256P83FfpXPlIw4c45rC/utI8/094sqctkU6WchyLo+cZH0MUhro+k6IZHQAA7nr
unP2lAPohalWehtCOPA0oj7s9H0W8WJn4qugy+zwAS2WMIiWeqO8B65/tGrdrvAh1tpH0PnLOE+P
PqVOZjYbnT/WDESE1R6D7hRclO9jU9UHbvg4IC/nZqjPEhnsh1rdZOK1AE7t51Toi4CtE+pCaYb+
8OJ1KgQhH4qA+dYEoKW5ym4g+pyMV+0UPKMS3otbEgXvzE+CLPRRuzfrjsEMeUNoo/8dVsJtN4P4
PtMmhS07bbkMD8kBL5wdIyTi2MIpfWo8CaPIN5tQSWPGs9ESyNNifvv3C/Ilbbn4wVC88INxPFXJ
8L0oMKUiUHFF9erOvzNSm3V30ezz2+JYQDLb9vd0DFehU99aJwtBZAe30uaoUo5dsJFShALRp4m0
wy6FAg8BgIHQ6mSOdo6ptUteB04EoCNf2ycIMk/kpoHvMZ5bpg129lA8JA/CLVOf6qXdIJZ4IXZV
+QSa8hK/czseipV0f75Nv6hqMemdJ+1JIOriXXmCKCmRkXTS3rX3gfznJ+mGiXUPJgzN4DtNeNdw
tMzmz9QIeZhWhFBabY921UF5j19l6AN/38afvvwR9UA6G2NiReMNuHj3Wwibg3jOlB1C0woJbjFz
TYL1JrRPrCnYyKZZmrVDdKyROKU+hVaJrX704jNor2ceEfbJVIkmBQoWc2Y0cBpmQuyYBBEDYlJt
EOBCNcNEdM4WsXBIZYdRnKg7mc5kYjmA2ArndW4n8sxPF4XvDOEq2Lj5QrW2tBChEmriLE72QbHt
dBMXElbK54Rzc+7OKzh/mtPx+jQTX5vq2YrxRUrmChRylCqzUl3o7kQ+j58WBHutLGqQSdfUZl9H
govnEPuWxjMoimgZLzfgNteCOmsjZedDcaSBSRQbOjAXjv2MTL1YR9IykjTEdoqQyCQ33dxARsE7
6g0T7qwgTAtlwnmN0otjctouWm/BD9GWjqTNEBfl0VprUE04mulIBbqQTdsuOwvw3SLtjjotfnAA
4T2IVk+80fO70HNkQhWJcTWR29jZQYYl81mgJxbnmsr4mkO5zZy1dmESDXgGwzkwKQ793DWVGWsI
zXnW94ek2nPLpGBddhsLQf61Rpo8ruXfbpyG9W086VKWs/tcHlGUc8+fdnNt15cBagqaoihD6o8W
PNTcxbdVBjQikpDH6TZszEmp1KRPPGPYV5R21vq85zG5GrjhQc8PSEKuHMe1H5UVFTrhKRZ57jqL
jHox2giKoRGDsjB3QfaWp+uiXsddOy3amx58DtTk4KMRiByKC2ecouf+nTTiPXrMIgifTRBx6ZOS
PUnxs5CBUuoBG44OTXFVI3UJgFQmyTwJtoXdzHWE98FYsvoj/OduyA+BsY2s2PaRiZkMxFtUaQXw
Kzq+Z4aw6i5LlyIE45eeeDH3DZzM0N2e05cME2cLegZXnS25b38vFT9KkvF+0BSUiTc2RRKcv28d
QhQred7H5q7XHhlCMoIjYIcnzCxXhbzKGFf8fb2fzu+LC14sTbLoimEqhOZOjWiGr93y2UIMzkKs
Yr8OWtZFXZsLVIbFnRS/Ychj7Eh3jjP4mew9MnoTxKwI1/7+WF9n1v9wdl47jmtJFv0iAvTmVRJF
WaZVuhciLb33/PpZzMGgK5U1JcwAjbqNxu2SRHNOnIi91/753P68DmcVdy1nfhxHXAcjrVejhECI
7VOd6MIggydiCIF6WC2BEq5HsqoDH3+6ZWy98imiZ1/VzC6r2CnVZiWlb7X2Upj+hW/4u5Y5u3Bn
WyNn11ZJa76hX60Nwwn6RyW7fyhYWDPXipBYFAKIp4+JcX0MXbBDMdooSJ5jVBaI8dqmXsoo0uvk
tpxgyNa7BHaqKewa/76L0VCIPkhd/EjhV6PjCIDfAE3ck0/9YxU5/qWcwd8T4/nncIiRwcbM9vuz
FzEbQ6Uqi9h0rRTBB6rDbNvK5DO0yOAAQCG4zRQaWpAEQ2UVUFNV7SkdyXIZmOkjg7TkjN8Vr4ry
Y5hfqPjZyjA8oirtGWLBPDbuVah7/35M/qIkko15fgHuZNZ6n59HQ0vMIhqOpivJD1IabptCuZbS
ZMtZchkWr01MowvdUM/FnsST2uFtVeBp8WIRDEk7smARhpTWoR7j36jfO++gMb8fyJvIQ9MdYApk
8JeiipmgKG1bmma8+drIFkzl8e8f81s3DwxKIrGXaYCsi/QRfr77QVmUukC73B10J/d3hBgM5n0U
H3vpMDVrebjVmZNhmjTTzb8/+Xec1/cn0yaB+MV4+VzhLHZD3OqBaLhSemWkuF153a4SeIaMgYcQ
lqlwPVQ8s6hDA9SGQ8mG64HRQWITBIHtI7njpLVMRwZsKt45JUNmeWeJT6TmLv/9Xf+Xq/Q/35XS
9OdV6juhKJWgN9weeUVJLOS1l7gJmt60fxTIT/PXHtCp5NpQ7i588tw0OluTuD//+eSzppIkVkoz
VJPhpsitjPEwsVmhMh0JWIYVKW503y2G51Q6Xfhc9fcHK3hlMazNM0I2y7OlxgiSRlEMQXUtw2lT
W1TXE9bEaiXI0Mg3gbWxYhCqK/GxwG8z3aGGJohMYVns1zOmBorlW7ImlAcPtojtwV8alaM26+AD
dXdV2RBDUyAa0kKE/xvbiL1a/hUwfb1tgHBlrEDgwmGEpkl5Dn8TTQUSDAMQPO1jLNxIZ5dTsCaN
xgBXCisH5TjFDmEv0sbS17m4LnBLDnZ2m1sOu5ip2lRKgWALIlhcezKWbbJEBpYRt8k4/r68Md4o
V+vPBgQooTY97QFUvxWdM2pS8n/ppTMB/27ygvsBmsm9eKWjybAHiqe5bvgOAEVRkr1JwzJKVjG/
UCD9ZtlWDmmlIODoDLfFSgzt+J0REDQ4qsrhHoEYzMcx2k7VNtb3QnGc4jUULz4llJcWtRGjFxws
9H9ku2ovFEN/MaDTUvvPjcY1+/PZVrJKUtk3VBeM+zwFXpRfyQf1j/LuPQxv8Z7ExFtDWQZwpaGw
EZmzC13zaF1npwytNWD06+QwPMWv3rF01S8RUic9Z85kGYMMfFpYJsqHoQLmtQiep20G+fEzgj8D
aY/TAUtcuCxRmHOU5DrEC/NDv/Pu+m3yJT2wtGJ2VbfTQ31dPpd3qKKpAAA+L8x3yG7yEy1Lieo7
WFaCTUAxCFDO3L680O+zt+E2JhPoqbz3D/V9D5XtBY1x9dK5xkN3rE4SfNCWQvOOW8g9QrDTMJe5
la4vvEff5+6fL7BizAgRDfbenOV0di4fay/LcgacONLqnXIn3SlX3il84FJDdZIIF8rhpNW2cIfl
/CV8kN7FCsM/f+Bdqhbei3EXvkpP2TZ2kR0kVEmL+lX/4h/jw7G5b1/z2+pefwB+bM52Q6lbhHv1
pL4mxWIGIt+ar8z2xKPwqH7WL8Kj9cY1RpmAkN6c5ex0OcJTsQ+30Vf7TB2q2fXz+KFySmlWym29
7t9h1CGGGoIZ5Vs8Ip/3T/JHggh0XbjDKxHBr8qX/+xfywesA2SFPlev3cO4qu/TxpZhszGXeqe6
+NLfkcGD6X7idO1dTTYna/UJ50F+73/UW3Mj3kOe3Sl2+iweBjf/QJS3aPfZqcKVe4P/eKM9c+Zz
gxPn0+gEffTIKnTS3RaXsHGQnsuNtTHuxf2HfJvb/76Jv6fGvCIgojjSzDQPKuSfr4gXCD1t2k52
qUgIjRG/OPMFms0m32m2gAcJLi3qr2kxEYeiowsjaMlBfuNN8znPNG3sGyIxMMGa/M8xWvGnCvQi
WumG7fc2NnTzA38lsfUsi+U744pwWgMunMStZSxHRLDPZHJBJCRXRkQsSsUTO6wMzJ8q8usxTCcz
lZ+g+mFwcLCjzSzDFVElLBoZfwHz5pf4Un/6L+UycurvWYfFtflVB4ljFFS+JtFgSJ1Z9xquRMuW
Y6fGy5atQIgDuBMjFwQnEltUEbDaScLSsS0gp8/Xg7eJL5lwOY382i/nfjK3C3nLDLs8O8vUHCaF
vudWkXYx2kO5LYNl/5p6dy1XnihMGF4WhPdtVR5hCkpEv8j3tMTEryI9EHZWIO/o7ChDs3FV7uBp
T+ItGT9Az3CN0tjYkOGgdevoyWItBydqkxdUqVemtE3GpdF9TsbLoDlFsalTV7tLMAtAQvTmkFV8
uM0NLhZNd3D6qg6pXDlWFlZCBX3+mg1HfE72PA98JVK3FZtJYyQ6hF9iVplAUqQrHZ4enpoNB0Sp
OA3BDlpKihGfAGe+aPSBNaO50mRH54BpSVdiu6choIxOaDhTso2v4J9mR0Vcx9Vd3TtIFvv03p8O
ebD3exT/K97YYFjSIG5TsMgb1Nx1QW1jE2GCA4vsIvCgR+2DkTJ5CKW3zD7//Z79LzfPkGVVZOAj
qmfnwslo/aAcStk1riZCXNMlfrAU+1K6ptWXJrYi2/SfDAxaDSJDqoclO3NHqZ2uW05s01oMaVbB
xt3KuuOhXL7kcP3bao51QdTZJhFUUDP/XAlydayE0apZh4wt4qXifapo2ztg9XnvFX9PWz1jDRWx
690Y5k0aA5Zxmvpey16g3rQQmELxaSDQLHgsFXR1ayBd/meN6xMoO71GzgbZG1pz3BFbA7mZcmjb
LZrzaGLxlB21pZu2NzLbE569eq/phwIlKix6hujImJVijdytr3ZK+oZLRyUMoXUiacPxQdI3ckaf
bJtPB0Nx/UsG3L/Viz+uzNka2QqVhwW/kl2E+KjhY5c2GfT9QrbH2G5kuyjRmM8+p6BxA3El3nnk
Ss8Pv4AUhyMdzRdG7CtEeMrrCI2TF874DtGCioUuHFMSucr5yqBBra7I3DDtxCApeZVpF4p95S+V
L7+E0TbnIUgp506R1BL6stdy2cUh0SH2IUGhWkfJWqtWmAmVWR+/CL6J+C0awcLmpU47u6FojG0B
wxSUX2IMuwX5PXK65EBTyvS4bEZ3MqEdBJ3ml2Z483txVmMAN+A8ClqEad55CScrqPalKJGZsN9U
3lGmAINOJ6097zZY+3ive3Jp9xVnqvEBgfJkPdCaKC+Jq/5y4XghMCPB1qBrytH458thjaUfBJEp
4UpawB9VzWVw3wbLtAKsuhqeMHiYk828JOvXCgR57YheXiHfOliqcw+NoKN1JR0lgdHybFKkeVlT
so1O3q1xqmGpurDc/L5s8/flcEsXkNPveYZfzWQm1jpDcq1yhXCIYhWnOH0PurvZMydQJQBItKDL
y5mA7btHpTMuKoZG8QYSfd4tdVaigVBJzivYhHh7F8Elvq78S/z0jfP7z5c8O4dlhlRVUjNf1Irp
wRJba4cIj+0WuD3mNF4Tqld/kRMx0CK03TavYmMj50xRO+F7U5wLF21+j38+aziOZBgXKvI5omnO
mmRmVkRkT/N2WPG6qTEJsa/xbO/7owqm/qOmRN8V7RehANljemgb2/ecbJcBzKdyNXYZeVeXHry/
1Gd8J8ZfxG5xvuG//3zw8klNGinWJbdaK779QqHMaWNqiOpB0L0G/lqjxKTe3hrAVO3mgAr3kH3U
2irgPDeHBH0nXLyR5vpFSXugPMsTwkT7YMUZQl3L2IEPxg71KZHpZuMYxnK49T6AdJWHWHtoCdv8
LGF/Ig3a0wHs95z1xNFODt1z0dkKGz2csyUd+fhRGlx1/L+//vxkfjxNbViW6Nl+/nxxysMYxRYO
OmFtCQjPtYcgOfXlgxztWtMe+V21W41XXXMQy+c8Pegmdy3c+Jdwib+VODyswPlmwwpaFBx3P7+J
KmSekuiV6Or0JzP2Zt6i2SkUsRxORI9gtFImFtDxFJrHCMEeWkxK1TevRLvy/7gskomyFN74zHbV
zvbqVPX7pol8yR0Mp6s3Xkb9hv3MsdhnhZWa4B6PCGiH2foShXdS/SCZTy04nv/HMiNDSJZmDSYz
eP1sZ7SifGxHKxfdAM581fjLYdIWBcEhWrquy5PQ6gRzVHvd/BLycDWxHFpltxrpxSIaRFBjh+N7
mqV0XmAVaeigvZPfubF88uMbgsbLSb5qL93JvxT31DfQjnVL09lazksxoy7SWBvApk/IMjCXPgrp
ojzWLwUnaVs5kaXMaPY9wc+saVSV2JNXqAguxmr/Lud/fo2z1Ubk8DwWKl8jdgPicLYixv6WURYe
AnBWML6bJQmv6HaJJLgS1hfWur9sED8uwtnam8TVoOs+n+69CFfFx6isfbJs2xfZ35ZHzdYB0GNd
TxbY+Y7lplnT6xCuO39tDEuvc4ppoW4yKumd/3jhi/31ssyhRzNZffby/XzPGjwjWm+2k8tBZttj
S+OcuULU1cdOYNL+qL44x2CTBJbNV+ONU+79K5NWlLws11wzEt4KHv/nf3+tv8x1uFt/fK35ev6h
JUorc1StuAJqL6zHzM1qu9kGzbJVH8d2G2N9t5N+RYIU9jQLY8oab3dg2NpKvMT1/cug5Oc3OXtu
pqkwmjTmAsk79YtAZB5hDmXKRqjIetoP/Rd6D6IuyBSqkptwWPajU40HJrhzg+PT2+DimbUfmtvn
m67fNiapmIeRQHGmcQOOmqMUX2PAl2kuXeiL/+3WmmAgAUnNIvVvVfef1zDIC31o8tGtaxy8IkfT
OCVlFGpX+3Dhdv0udAmrpOs/ozrnYejZwlT5Ylt7fURsjMFptjtULU0jfZmBzqyZbA7Bk9m7mVbi
VLmwNhvzjnxWRQDpY37CD9Q05Vx1pkXlqHoFJ6jkWrjCQAsueNYp0o+CTbyU9j76bey0G/9GtpN7
2qMF+E2QWORBI3Elglup9jLIfdGu4h0c9vxjIKasOdALhCkB6Uwe1qXp1E+tv+JA37VfEqUdLWyI
hziIFroF7xGv00KzjvS1o/EaFhOpjQiDIQhkDB9nRBT4EOrCCS8MpfNmiByOHPjFgAXQCCZDyWAa
KWxkeHkgFpKjduEq/SaKkcX+51U6W3/CPJBNuM2j26zpXaj9SqhWEWx7wFd18WBdtQ/xJt6lx1Al
LsuWARDc04Zowm3n2agIutHW6dDXdn/ggE+lisiA1jQd5Q/zlKZbOJj/fqK0vxSreEvmRADJoEY8
14YLSolPrC1GN6rt8UQPhdl60rq94pY44cJ38hYawhS8XevvRgKG1GsTsQwwnYTOjCP7t8Z41fr7
jhl6uIzrTd7sjGRn9Zuq38jRMoy2ZrEs60NDnsqwVmhuVqRY3eBtKyKQ0xuaG362MQf0Ss2RpUU3
UN8iyVhpl9JefzuZuDczFAitg67BvDpbgiXsaI1MNqNb1Sj4NiqPnaC/1JgACZcoVkp5lTREY21A
UXnGA6FXtcrGvyM7cGSEQfZc8h5oGs8iDYDqMiTgL+8XxbAo4+UDunBuGm6Nmjhxk2qzFXdx+eCH
X9EIgCS9kQM3ynf4vORq5xnkh7+K8unfT8FvuwNZECLCWWR+okHJc7aujEWW9ZpcDa64057Umbyz
irRDPzl0QpV98ITA4xsLSH9zQSBbGdkdaigqbc5Ps40BSsXjwHhadcTiEXPrEO0tjFE5oDpbmtGw
EGDWA6+nuqSvCXlj++8f8F0Znq1OCqJYFkVRY/h1/gP8YKiyXI1Ht/zC8ihcmS/tjXwijy9pwWz2
L+Nn0ey1YtdwnNCWiurUiCkdjLGsRQRO4AAt7OmWnnnzJTj1hpN2R3ZQtS+hbjy1CCvYBStOaKR/
QZNjbZ/Mgwgb11hSHdZg98Y5zX7tX7HYNBc26b+oc+heMVKcOxzzsels3iO2pl8Wg9a6Pm5Mc9nC
I3tAQwfcNquP9TH+BvAkb2K989pF9yreWwBcRocMzW+rknLh+7Dknz+ruo6BAEEOciFOcdZZ1SCl
uZSXsue5gPVzeGgcYwNHOtAuTdrNmD2CSh0n29JOfXTt4XB/M69btgd9q3WOn9s1cKh0L7V3skIX
9cpIDj3dBsIQ/a3pPZj9c9LcqSFzqvaxrFwpSoEmXUklwQwckumN+W6qPg+aHerrq0rFKYCOLc39
k2TFVzLCjhGbbpVopxGlnwAauWAsE0KfkIRdyzjA2sblvk02uXJTi1fSeGfJJKAcmI4G411U3ucz
zPBodE4fHLGI00HKU5BIK00BfbNMTYyEKwmcDjkldpk4HcTXdJOae1RpC6O675KTL7gN2z//9+kl
ancEfKrEr0800HHzrhRpIb6EvBtAHfGq872eJX1bafac/1nZPeE07T4Wd72y1zXXQouHnxG2NvZ1
jS5mukD1KjR3ZOmK8j7DDVURipr2WJo/NPM+FRzy1tEfOKlvJzS7gvFQtlsaALZe7/Thrvf3lXQV
jnsl2Zq+G8kZRdHbJNM3QTVqGruKRnj4ZcQfwbiioxPwuKUng2C2dLge4FvXgZuBhAp5Dgdx6wtH
7BKGvi9kx+cnSlddTqLJVZA5zHG96KCIW9mnfXmQujc8LpGx15AoFUT1PvLiyPUmJYuHnCUif7w7
uXmCLyB4bhwQOQSP+lCoiy86cqde20bGMlL2rXejwsBQVqKwMovdiH/P36bNUW13UXEtTFvrsxp3
vKdDQVm/1Sy7b7GmrgRgcNreaOFLrVL1EBV70g3lcKTDmS9H7V1JPwlWF8arpi9WEag4kymDoHS0
O9/K4iYDlNFrb1nmypWNCBlokmNoNz2ZIsNGzDd9dJXED7VHBtU2pbEQNGsBGfGI30h5BaekEdma
uLm3ToZjk1yb6H31VVWuVbKqrS0+5ypbxVjuE0ea7lPzWPZOmd6nxlVAIp9Bdgk4c+pLfXpEedml
rkSfIjwU6VWj3Ib6jWFAH5tF8W8C+3OYPxX9cRiWebkKJH6UjeABsjcdoL47JdFLUG0j6yquD8hX
fPFUM9Zrx9uOsJd+UQDv9Vb5RHQ73d6tV+ygSAW2ccEE9G10+bFmz7h5icUa7DOL23kP1IoA0KrN
4PG0ecsWeooqvtTMTSYcdQq3X/5KZafSj0W38+r23hCjtYEBFhC4uMygZHF0YXz3pYDGrixKz0nE
xnvbeeom7HexVPE8myuT4HZzV+o6xlnoNp7/WokFKhkCXLMjdku0l96FIvC39mQWUsIcMi0ZexEG
NpbPPw4EURCp2iQ3vjsCw9cCYpAjSKEcmTTmOZVH5hUBEJHl9igQuhhrji5c2A9/1zrzV+CgoEuS
Bj77WxH1x1fwLHUaYrHwXcliPawkplI4CHzg0pb3rpNYn5OLnoJZ9T6rztjGSF/z0Vh3eJHCU6Id
49rG9kh9x+LXPJnJaEfsgkZ7ie7xbV3/8RDwRefZjD5XPcove68/dKach6JwTOn0JVm2MNPkJRXy
tcjRXEMiMKWbTjJ2U2Ku/PDZYzMwTMFWGL7+u4T47bzgm3ASZhBJKUxo2lnzqS/i0PTqxCPp96H0
Mfpr5nHSraVSkEOIj1DHSKW3/VYqYQrBYW8OlWFbM/uHPqmWPEgXaZbq+TbL9HpOZSAaRaNGP+/O
98ROTpY3ekeveFCEUyWZbqZCh8LXPWzS9r7ftj53F1hUW7UHX3xvqktX5Xcz25r3d9T9ish/kGf9
fJaTok7lpI28Y0SDVonRiBjVsGHT9Mm/zbG/qt0LuVuSdhN32maK1Y1ZDuusYN1T79u4X5WZYOeE
OWotFSAD93/ftV+nUkvHJWoYs+ibTp04X8I/nnOrppoVJ0s/Skbh1GSdium7FaLVufAx34vRj+eU
xYqDAzNqlivM2dbPD9IyFt8M6KeLcRHaxKYIHxo4e9fxsMoGN5HXm15zxuARqmSOx21CWiWZL9je
jCigD6g6PTGAgVpAXpnWEzB7v3uROLBqTCHRh+4yU9npn6JgLjNyyqz0JtC+SqNeSh0SBAMlTMkc
huojcSX9liNCJz/omGK1fk8QLgf5hWAq10L7GPv+YUhquBgLmZZ4Zb6SQbYYLQ++QXoyA+W+NROn
IfwoHNrXrC23QfzWsomahbAUmULwF2OaXAfPFW1E46kiW1fR5bfeIOjgJuEhyKDhF0etJkQ2x1BL
3rqypnouGJSmpd0YyHzgXWdFCwgQ18mbBnVJnbBNzLSMw5gacBKNtZ5dicSls2wT/iLUQKMIHgLL
qDilQL1g8wCp3rFqTpWKNKlGkR1KoZMM2j4sq0dhEJd+jq9ExxyUr5WcVSE/5OALhdqah45tUS5l
vadfFS8bXV9MCrVZNq0YzlsCguBtRxhpJBxlgDgT4VodlEArf/XQTFUZMxswHkSa0auVgXj22p6G
HMZ0kW0yLh7D6s6c3hQCx/LXPlR2ysDq9RInWAZyNx8n0Hg3snwD1epaJNPX74nyCZZx8VURPqx3
0c5jVyol41bkAQgQlyXlU5CdlLqibNt1+Dub+LmuT202LbrmmJIzUvEbQiJgzZsqvJWDu0x5U+kp
xGO4jsVoh/hoRVyIT39F+JRo/EaitJyehDAF+zXRV2GuRKjpANtnDB9NgTNPq2fPoojBjKtkSs27
JEtvAoPOSnwIgsxNq1uVoWgnC0tP6Tb8r7TsD5nxqmd2oZBLnyomgJTpjom44Y83oYZLd1Cpqkcd
zeVTaQg2eyTOgaWm2WN3FOnZ6DHNu2fNOs0bL5/A/g5+epHF6U0jgzyNPsfMf4HuHzQtyPJjLlt2
ps9DxYB8zNdY2pXSMZVfhDx967t6r+RUb9oxbK2VRvdEmAJnO1QkJnUaR4y+4M49jiNe/SlhhOVp
lO9ypCyaMjtkibXTY/keanMccrodxffO7J1MwBw26OtAyna5yJBfIpqd+5Lmtz6EZKJK269M5Q2o
lpnwZPE8FGP7XBEERc1BbE0/R5rqN3K502rjOUcLDZsV/4TvltawIqxANdIV0ulRXIVkvxg7ozta
kQswHYwmWcxp9ShqRI2V3X2797mRvEugdWlyqWyDMC6o8pEg+ywRHR1ikCxVd2clAVijGGzd2D/m
RJeRHVdM+trMXzVmV0VJulRpMFybbMB2FL/mJiWAuFSxnie3Q2bi6I/swDzVWmsLikkaFc8wf8GQ
JMtmlPbDlKwKaz9U+6wynLhsnEDqVgLRK4nGCZjDsR5jVAEwxbuEoOgd5IiTEdnL+G+hqadc1JZU
RDREacKNRHyCXOzMG1P+AqtOk9ubr3pwM03WskFqpPPSUthFBa8GEnlGzV51w79pFCePmYYKt1AO
l1Omu5HKUXBbHUdrzWoxoO9v0WRLQnwtAkvVx3IrBbu2fTD6Yp2mGvz9ZJv3wX6IHnwluq453ugM
uzwGX1o4C+bmeNKmSDeKcPA6ZRdxVGXATf5Kz1i0Cuyau9hDsaiASDcWdCDHpLIcxoPsKU4GvT77
EhUMM0MkukUJt3F6IWPdI7tUphcd4fq29PxBydBUZSPHo7Ddzt9aZV0tbjUOkJGJ8sO0w57GSzFu
kvoVn/GbhHowntJVwvyrAwSvwq2ab1KcCmtewu/lTiL3PJ7xQwDME0cfybmsTkiGQsYdWrzv6uBo
mdwEiwaYdfTwOcZsIKLlrVJRXA09DHiAlD5PthY3V6GVbAwwvPNCapSHxFhKtFr/vav+FpSzqeLa
nrPBGIf+6tpMfjgKgghWVBpDeRGyoMnhjaGi4gLSzCPOklUODTqZL04/lnytkY0+6dFdpOhPdTKu
mq587VDaqvVRYzTaqpIdylQg7DacgS/JTKRf3XdwpJDIkHZTBxBYd9Ylq5peqnxdQPDPOdboYKAl
uyEVaYqheJ6evVa0rbhbkSaQ5BezAn9VOvOH028BgsfRQv4+Tf1Z6fSCFeK9BLonMOZoF9rM8xW8
o9ltNKt3pOHDyj/KGAJGo3D3VSeCelHYjT4u/33Xfpfs8zfhaKPJFgWhrp/VXE3cS21qdqaLmDwl
fzy9VlnH5fcRf6Cn83B/NQZCYZAWPRhnRBBGJF84Yn1PYM/KMfp9kGFBUklYlM+EK0oXyH7V4+jQ
lFvC2sVhizOd4/4HTw8mtYosrmhwugyHlv7SUpsocOsSPHWBVzv0ipik3yRWsVXbV7ouBl0ZEJFO
rQbL2voq44eJCRM7SzBS0SBEKMRyZxAo1g87ldeASLul/jQVLivMQmErY9YhbmupPMookGJBsUN+
eXaEObpVra0puoPgygLwYk34pFMmMANtZ0+i2zDv8o+6+ByaN03yXnX9hStFJ//8FKFzhRg4Eu8o
qsyNzi6VQU2TeUVvunTGJl2ypQlwHALBQTt5PlZRcZ9KoE8QzRO/nlI2iCjoU4LdehoclExZLoID
mZlS8pG8X50s32r4qOKrOtx5+as1Ha1kFwqfOAuXbM9tFy7z4KvKNDx0eK/6uSlJyG1XuhJdkwJq
d8/GQqwlHFUqjIhFyK/qTSJNy3Y8UgDAkoE4x3hUN4e9mNhzLkTK3yhy9MmtnaoLK19M4GJisOvF
RVjBFK2jjWGtvWBGAwr7GBuiVCAhSW7VziOw90FIeoQDrxqdyQAveeJtPGU4JBB8CjU5JGZy1ab6
W9uwmEMYMoVxKydHJXI1Aql4xISW5D0AW+RDgLTT7QIxeE6bSFDeq1q1x4RpHBh1hX2Nt5euC1cm
44unmF4qTo8vlYnGVL1TONTGoDwnRlEU8b7u36QlmM2E9HE66npFmTKx/rXRTS29jkSXJcJ7Ld6M
7UEgkm3dAiqnx1VCXBZN2G9Id8QCLRtoOumdI0ICm6DdCPqludbvw/H8ENGumVcfFuzzMVFv1SrH
Ks1wo/IJylHumduSGjy2VNsSnoyEan/m5QbV9OSDB0AJEXnxMiYyRff5gsLeUy5QVn9PrsAz4S7E
uEp7A9Hy2ThHFquyE8wBPfl89JCxh7Dq5H2zNmGZ8woXsThH6U6MHsfiENStQ7iZxDuqDkfZ7Le9
T42INjuMyDD3nkIBb2fNsBIWNJHImlDfxBTRI3RkQSzcMqx3QnBj+PohkYTnUjnFFexxv7+ZzyZp
PmJjP/Y4Q3Ke40Jsj5SZc/lOtnVMhVHLk+1Tz4Q8HZL56huXDsLz+fPHgmhKWMIgVEjyzNb5HpD8
sT0og9yo6aRZrpWs8fzQaMczgCxKb3ZycKC4/PcmcOnjzrbCmKFh6Ct8XJpSD3LUWuMKCg07rW50
cVVeUvEqv3a/+edZzJ4V/jS0cw1bpJdFZGUEUyrS11CbhxhRnQ6UkYolUIeVl+1ZeoJ+l+OgSNCv
OqzUHCQL9eg19yzpEgtZlG06kAjmXQFRM+cNFkB4WaCkeYFYtZtdZSQrDdNW0hkLvVvOmYcIt/99
4UCX/uVOyTPggr4XM/zzjko8WJE4cLJxh8om4C4ZaMSHW51jo1w9WH7pSAzgPJFGC2U764tqOIP3
2ufXbXHdI3fMORon2AQi/c1L3TCHD1BuOmFtmJOj8KsYNfTedeI5zKGXpXA3Gnu9+NDyqwZ0dCZC
icGDH55yzoC9qq1NdafoLBkOXZyAwokJKbo7020jR6JDeTS9r6odQMAu9Njajh5kWeMhx9JZ+vVy
/qfvjfgDjFUO29bTtpyJIxwrIWF9Er6iGIIwDrzkpFDdSdlXln7hIF/FxrgYu3wldI0j6PdmCR9I
0Gm3O4b6FGnKuuM+jBMBm8MLz1TbHHsOiiH7BTWFGBmwQ3clov+qfaEIdGLO1zrKNY9pT1jZhBf+
+659zw/PXi9ZnJcb0+QNYyH82f7xA3lSLR48FxyDnoh3hh5vUS3QvxhaXOTLEikl8t262hTTNlGf
zBDU/FWs3Y3Rg0VjwOCbxxUmkuB6jNdjiu1jpY53ZnMTt8OiYKwcCRmnm5uEzC9tOvEr//0L/vLC
IqpTCVsy0MHT5fz5A8Qh0cQ+NlnAIU5FsK/RRK/V8C0lijh9msK3f3+c9LthBioH4r1m6EBkqJXP
9DyaUsb6NAmGi+tTmJvQ48sQv/YFu2PhiLxbAU8IwcGr2sydgUiXindaG7VFWoKgRW8neW8i88Xa
vC6gffTKphBVh9pOidtNpJ7KNFx5XnBbWdlaQNTFOl2Hw4quQTgclRrJBeu6GJgrgcZWFkgsx25h
+UtzQMXE3dAU5F4vnml8BEaxU9dNqDqc/4DK6WvgwCTdeAsCcfFFMv/6IO5+0J55eKUs/whICUiI
q9mo+q1EWkQvLCeP4JS3utMXX56JWiXtHriFEzMdQ6wPQn/D2H6w+FKUw5ZHDrKWgVh7Heu3XorX
85ve1UB4Malb4TuSbKZud9nAxOdzal5kmonR+NzrLxG/qWLiHqM/EIKvwf+6dNt+L06Yu2F6ojWg
myqereu6XLfDJNZYfDluy19Tu6Pkg1JHXy6BgDkRNMFg6cKHzs/e2cv140PPXq5CjgtJDv77Q4XO
Amw295PpG1BxZnMeun6iFudoGEfuXC6CLWcswGouUCVdigX7TWGBkvfnJZi3oj920qLKOr2SR7hH
BuFYIWQFDyMIrd0UTHsjeKRPvPmtvJcVujGTSvcgsehC0tES8cHSKGvAOZqVA85PoT2ek8inGmur
YaqMtSJpv4I42065PUgeAJZu5qljyyJXQDnIcHDmNZjcs6mmYUpwwVsRpKu8HxawoLCYVerWj915
SlYRh9Rnr1Uj7LTKX2fVp1URdIvPOaY2S257k0lzNt23Kg29BBIlSPzmYezd6djeYeYTONw4Sn8z
Uu7XhmRP/r2FVdMIw42oHfm5MmdIkUa1YnhOUpWrkvo7obS6cPPnm/vr5rMqGbPUFl6o/PNyRyBv
At8EM9UzWU13UzzCAYD4U58g3K7rqLzzlE9/+qx8eZ1xMEhL6AgcTS58jb8UGBwov8lbPPnYp39+
jbqSxThUTd2VE2Lcgf1gGrBOEGv0mgfwvzg7j93IkbRdXxEBerNN76WUlKmSNoSqlKL3ZNBc/f+E
cBZTUqEFHGAGPaar0wUjvngtBHYLYYYFVrQfNgmZIRh6pj38VC7/3U/F4oOBIp+R+YBh7utQG7dg
YYFvnwJ/6QJ8u837iM4kCHeW3W4EW9mInqaazgXTt0orQ7+kgomU8ZkxoTSD0RMh4dz3Of0ZNhua
zBZUzk54szHU6v1P8rHvl0uyqz5TXpnMHAcFzt9fm6EXTpTrwHCRdu45usxJ2fWpvN0h+81OvXgr
EWJUgqI5xCuWFayyWAVt/5jY7obq0nbhU9+u1Sa+Kv7LUL3Y5i5HVSN3Up/DoJyaeRSUm5rbmsOm
B4qsFfFO3lEFxUVhaV8s6yXmOhvHFE5ef1gV39RxshYekIPZE5CKVta/P16Yd4kR1aYht8OBW5Za
NLPOhcTYCHPdhUCz6ZXL6+qHl/12ZaeSEAG6LqdDig+sL6sgyVPN7ZzUPqXBAxhT6d7U9lUBsa7L
rUZATWBbM3bkxrqheVoANpe0dMVVvojkHESRSn/+4R3Jff/vp5R3ZJA2o8q+xm/jQxcNRmXlQPvs
d5GyZLNr+zUs1WC/chWYNdlK9MuWTAzaaGa43n94+e+/Ay8vK4B4NMkfsb48nYUX1ErgA/hCAcCs
qNkurJbIShkNm2YHc2Rar//9kt4/f4P/eckvv0Hdx+iRh84+Qbs0fbUZKZcJPiJUJJJ3a+GLyoEI
HLL8e4WpAZrOwGOZaMbWrp0nzk62jzKiWW2a5S6xeSzRvnKprxtX3FVb8kVMmBcFQLt3elLF20MC
DKurwWLSqz0P1ueP2bSE++T03URLRSf62CzmYsiRNBAEHrnzpLo3bFLzKRwASa6ifBOLeB/Zz0P6
xIZ/iti8ggGdQ3ksxxsUhdZffQRNNZVKQyUfwdEDA/MWvYO3Waj+KquObUMznkK62qhPd6lseEOV
bhvVikuvnMAdQeOXVa+quM1hVpAAZ+XSFcUKEU5oeL90zjdBHFhZU2kJ1gZJmczt6exqO5EgjAHr
jkCZAx3RCsVetHih2l+oLV1hEIo/rt3vk+/fa+fL5BsNVWa3Q2HTPcDV6paS6yfmoFZoRSZC4IkE
+e+V810DLJ9eC/c5/8LiZH9ZrIle5jY9kPZJLa6oMxA+7+xqr3BVBZt0B9oqQLyiedm6hItZaJg+
Jkz9I5OxKci2As6XMthw0fsXn+lHoaXIrR5Dj5DgPwyC/AKTVfxOpu4U0kKQ18MDe59qonr64an/
bimRnwRRKLjhvxpFGs6UfDD4JPCaYXNUa+/+TnjVHipTPgT8r527KJKlR66GmRPncXGSG4l1cjwb
llmUbtX8zNj631/wv98W6Vd4jrEBGl8PHcHis0rcY6c0Kx8TAQyFEqiOkHY2FwLUuYLxrdWnglt9
xsBSdOuJ3j0PYIYYJR+JWYWbgvFZHlKNQBkG9Pbfb5Hz4R8bpmGTkY+uScNi+WUR2GOmKVZLuCOy
kqsiomc550/OQKHeZSBKULI3A1Re1X8YkvwxTo7L9aCfZuDRbkv5X4053HBRO9YvjW88t6E469LX
o+mHEhnrR6eO23DUFrZl7X09WXka+WXtUZ6SuvoxtNVGxxjOM6/YNNebvGSJgq1St7lxTQC2yKTj
hJaTXaoQ459OTBmWCfgxF1lJbSkMVXYW3VWCYszialjyI6fxvBvEppnOEz0bcDSQ9UTLp2wY0TFL
yrPG8ORwcIuuvm8t9QITMSsMzEeExij5rTYmLvslVYftSt2WLjozpugausRusVbX9W6s6t08GNA6
VJ7/iIMvaTDkqwVBxiSmd5J7owpd/jUx0iXrbQRE+dR/5RMjOsQDm4jfPDJzyEIMnxJJzffopk7v
ejLZRW5ve0PbZkG+D1Cay0XaN/4+GodNlcvk66b08fxDyf+wJL6tCClVwe3IlASGpTtf9qFCQEqL
0LePRX5NdX6+bUwHLqKbax+nDDggKsman0ug8rOscVMSkNNSuBMY4Tyfjjmq+uSHc/XbGff5liDf
SAsykGB9GW+S2kr8DJfi0QjffAJ2ONOxe8P80Dpwy396te8gssdaRF6FfUV36Jz+8nKqXbS+ObQW
fAe6PhuS1J9XDhhR84YSuLVupXowgGuL1n1wR/gabpxsIAOlRHVY7nTUEv/9m/zj8+OVozGJ1CTo
x6924rSLCscrue5IJjRK135/Fo67YJ5Qgp3WtD/NdUT4/nNb+Ky3x+CouV8WwVQF6qQPln1y3ceE
xgpr9A2EphiVM7VaTp2xj8HOM39RgRBPTvgnZLqyySJkr60I/GoH2e+jzAPadU0IX1Qk+FvJKdDD
hwLpT6lZm5ijWhMfIvTo3yRax5S7XDT3eNAG0pdC412nSc+q7Gd1Sh88msyjuJ9jb7x3svpdbuwG
Quu87naDAttNAaVBvBksvRus2DEM/2hUL2O5DzMuHwgyAdFnrldtR9Bvrr8aioVagRtP8BHwa/pI
DXKVWI8YhtZIMJZd6FAigEXw82sBFTYR5lYSnfdNzYSTncf+nLpnFgg9ifS0T+M8ZWub7DvLS9+t
6ql3jHVXIy5QuK+WWX60i2lZE0yVibucRhcrSIhnY79zjo0hVu5gbNrEO/C+s+6jR5KpIu4NULKZ
bJVytwDAOhrksSTlUmmbdcIXltNoSc0JFbtEG0ZnWpB5M5TrKj5y5eGuat9cE8kUOy67Y0HgmvzD
nj4u9enGXYEDcsgJluooZ0Wm1LYXv0IEnhQLS3I3xZucj/BYzRtoshTqusannlvk4wVyvtXco5ad
RP7GFYfZZZZW00GBZMsexrha+t3aNC+pidPZCrYJaWpG+lyF/aVJ8yWjgM0roi2vaATR/ZVrKE91
bR5NI1o0k3GskPP2T2oI47jLwvsp2uXFoa9XebD2grdePxb+IaSfw7+zd616CsLzQPgPziWCtfT+
tUMQHbMjZZQYpAYACOIpuUZ1I1nF3bn3nCekTK3NePWmD2e+Oyn26FKbq+zrbyNxHwJg0BDMmBH0
k2JkBXlE9KSFcpC4RiRe2aiWkDSmhTkzfoF7S/FgW6/yD8X2TRGn6jXlkUgFapgiWyltNO/FOWIm
HhA7pUyrFuN5G9BkCFjg4zdp3Oek+h2gtKj91yR+VqZ9NLDXPIr6tTdB+y1cz3k525v8gaznQtO+
MbYNxqMRPUzTozLidQucjcLwkHNiRGN5D0ql88tl4a5pL5NJcFBcchOPVkE6groM2776Q1SsFHEp
XfaOng8Eq0NMUkF0flJVZ0ktNwRTqLaCzomRkPPQIzdkpOgi1+u1/q4OhHZ1/SwFL68b5qlsq8bR
Jo+9X04WXxP4TN5HDKvky3O0eg7opuGq0pQQ8/q6Da9q80D8ABC1Sx8qHw7NUG36RHGQW5RcUyog
KoTogP/MKWEfrcISzk5QUo1ImDABBDlLJLkzKjmjhTxmi+DNsV5Mj35zA08UtDo3i0Z1dkOzEO6d
VpBBzNzRuOIoSGUO1gqchB61Z4sxR25hlS12ScmBj9pFh+HsRblIU2Mub0YpWkWli1cCQLQlyJI7
zu/Ua9YOpHPrMFVQdcqVxkQQJa//NVG5PLgi2xnRLsy4U4w3hXpF4CyPHajLtUXfTAtaTucVI7bO
ZapJ7TmdcrOqPVUopoLBWtlliXebIjzvj5f6c5swuD5f90T+UqexsjuDRje0Wngse9k2MmuNCynA
QrvvhgwFjk1SBzurt1XELlOudfkLj8qYEviCPOBFDT4Yylo8/sDeVX2RBEru7gTdGuQJTwjzSYqK
92i7otIC3qA5E21+pV219dS9pWQL6fphSU5av7IHjHeCBBauUyHpMzF5UxZmq8xN9oXnLYK42Q05
dhe4+rx5dtpwm5bDibIw+YOwrUxs0L5Ug5rlZnCMVaQXS33uq2KrEWsd83jJq8lIU3oKu6yjfWr1
kyYFVdGpJsiyYjsbUV/FxZPePgzWQ47RcTLzh8wcV23SLWwbPoQ46AxwXeC8AvTOjGlpPqcCx6Xy
ETnnivVpueLPEOhzyhF3ESkn2YvpnOMJF5UNhOk9+r2B8T9juwqWTn4cVAn8BsNZlj5K5kC+yxiV
LIt6zPexu1XVozZWNHegDKggrfgSM0KkEN5p4Rs+Aj3/aIyzT3hVCwPIg5CymfHPbPqjq79aNjWl
+A8xXmb+zG9hbft45UNUmRBMyi4dUbe6eBwdJspq35hYsjmphox88PSuHrpDS/mG0WdEN2nc5+GK
5iS7L0wSJSLSCsF7N6Or71PQ6wK3mKPP0HHmSOw1NMFd1e/7wFu0ifIkJn1VOCTs4ZcpvaUQxJ4T
BtRWyBk48D0Rv2jgCIWK0tS5xcSm9imjNVV7kYEnDVXMHyxqPnGm8ut19Wbbe0/yKQDmWmsYiGgU
j41V3epgnOCBIXUg1rqybrZ94/qwstU/FWFvVvM6kbUQkBTS9/TZq9eBYR4Z2EPQoyIhz+1C6/JM
GwTqR4LniNNIWJdKZaEy7QioDxdW8JG2RNp2z9FwT4XcbBAP4fRkB6+c9SMl3MJ+sez7yf/IWV9q
TXg2Ec5Y8wnVSo+oWtXkSaX8WtXvQxvNRIiod5aTHmhy3EHLdyiVE06NOr45yDdHg0esu2/IP87C
8Kz2gOihztW5Wo12cUx6cyHA1qvWIf8VTUADyJxhv8q8eS7Guakrs9R7r5TnotM5Wa21gyS057Sw
IlbaxdXXTXp1/VMf9DvbQVSLkNZhS/amcu2w8draU+jfKU6yVZVnF+NYOFchdFUSKcN206frLiWl
da0zBwSE2jd8Qe24LLSntPFmXf3Qu8FzXdN5O4rD2N6ProL62QfPrZaK+RiBifs9nmiTIAX2b3nt
b3Vtl8FyaX29MQd1wcSFfEbdDniqtOmx9T5s7aIYp3zQ5tk07nOC1QKcMqX5YU6XySLDMbn2LhF3
Rc8/rJoHfT4jZ9iUYRfmOqguwUwMgisifjOo18Gmib0CmAje6XUOolcnXanTJkVcnO/GmAZe0r4k
fecyGPTVR9BcBNxMTO+6Z21cjRslgjVTIxEx2Oup7DHjCRnzx7A78/f2sUY5Ng8lLmKyx01QRFfc
pYQfjU8qQg3L39eUVw5YH0hHYrDoGnWhZPJX5wptzgbUx6W3yjnLA/cDYK41j2k6cb1iT7TKWaXF
ZNo9kP9XD/s8Hp5z96bRM+zyZ6f2se6HBXt8vEr4JD5235QTNRFPEHK4+Tv233hbBOmO29KDj5Nc
zILcO1TS+B63ZFplH1lDjwNvVAfmjlEm0bqJNZ5HGs2QxjNFifN2LJtlypBQYWSLMvh+9mEjVOjQ
1V9N7qhZ2T6FXNIT/TVKrzmbgm7Qs4liEzmkLmgvJIKxggNJlJtnssw90lfbbtFSgdUo2mId2OHK
nbAQiKtRUP1ttfdF7iHvRlOqCHhldJEx4lwevReyDOa2pVCBkc4JTX+qOEF0heAEklxNQ1mGggAa
2aBIvfN9s62LU2acXH8TtzOAVyC0yLqZ43NaHUJ947QPEVNKjaYgDDCEQla5tk+SKNE24zBX8X80
3raNb0GVzI3o1vjko4CaNsEqDrvVULl499wd9VmkNpTYL2f6VL0EBDDXY/kWt9FKITugsv37vrU2
dsgPjryF9gxMEZuq3nb11pi2A1UhVrJTGUkDhSNCYpghyIEOWa94B8++N/HuTQ2+/509i3X9Kiyc
3cRyqw0VYFjKauKp82FcOSCDLtqgqefK5SlX85HIGsDSbVobS60vQcNQA+pBfLENpBbNgao4/NDB
QhCLKlCCBWFJeCTyxPYqjOKEVWzp0TxguObZsMSu5FrB3LPskNc3VroaUJ7EV1WfFjW5Y6HbEtSk
zztTWUwWGb4k61aBd1Hfm0Wiv/vRtDWV+uKyAQ3Abq0Q+1S81dgYQVxgITfQmyTmsJsK7y53hIME
o1na2gQLmeA5VRezALjns2PdDZHMFiuFqhPSoxaBEDjibm3NhTAdeZCtmV5T/252a1bCyBfvC3IL
enMp9GqZC9I/0U7T4+GaPdkqSvLs0q+oI7yeOmVXIFPBOcOdkmbmeNgXmrGLXOXYdPFJnYy9arz7
JhgS9RKCxu9GPA7Da9j9rokEHE3mo84DYMbp3F+i6Rn4zmZvcbuDqlHJSDNuK9UCiEN4g/6W8ESm
+RBX+ug/eVAFNDkGyTzyV1HqLSsqP4YXjrB4AHOmmokO2ghdJh7eMEWix8P4YajZXZ0CyHkTUdFI
bcI4XIddQJccav9nNyQI6+ibRzcmCSik7dJ7FzigaNVbTM4vohSWfbDOYnHunD8ZrUSZ8wBl0RIP
WDzXTOnKzc/Ri/o3bGWzILnjDPSqkBtiM89xXJqIVyafeyuDsSCEBcoxXPuOTfJTvi416CenxP7i
cB/CztP1IZYWS7kMWryL6xrRt/HEF7+a9HoVKO4y85VVR6DzgMaTNguVPY+PYmh4c6xkBe61iBjv
C9J0kxaX6KDPqXdmZHssgkXCaW/Pw/Q9cw3QRA7B+JbXXAimfZZekuKoaK+CCS2wbZI6/EPsDdug
cLeji8sQk7N19cWwdmsArN9IrIhSWniM8B4htv3vAjuvx4iRbRzrcTJQrTtkd7nEiNfVPNRT8tMb
nu3bpChLncFYnfaG4vLE56jjNaJNxLKoNTxS1tKv2nlvEMep3AJsE22GwnNnwM8GNY8NKGn64l7t
s330HoVHMdCsJLQarS4xus+lDQg7J6UVMHSIl849DSsThp9wFVq/BwvgUSBE+RU81Nv2UJCU/ash
lrVIPnTz1WVRmuPW0q8JzytueCjis1v/CcEIkHX5YDkCg9Fc0KuSEvJI0C/nb0N+Kb16Dq2bRf1I
mmoeBMskNOZD45+mnAB581TjDh6OVnRt0J2EvfncZs81xWVttjEt/d2Ii7VGE1aj49LI7UXEXT8Y
WBnNq6dh0miai8R7vMEmh4DPoJPBNDG39tz+nXSgwea3ybXZZ7iwiHlNUSakZMDCvxNaHS00534I
H31C/HznY7T5C8dRniBY5TUDv6N3/WXMr4kCKsTtqSX4ochvKjcFn/aPESdS9Gbw0GamANUDUzMp
v8QCFEDpGow6BYaZvvloimtMGUSKl94tZaBrRrujO1c6vh78Qnw/IGSDdaqDW+vcV7iDYJoGFk9V
/JqMR8W7GQBX7ZOvEP3SX8eJq2D6oFQ9IchM4oSM+G++/9iYx5rIqQQ46VoU+Kb5mU4jYh5KImv/
9t9Y4nfEH2GiVFZ5Ohgv+dFf0E07qwrLKzpE4RkGCzRxgmgws537xF+VzfSh5K855qF6vEbaFcvl
Eq9QOJpnPbgEPbZmwkhOEk364W19QxxRTRIegZXUxk1K7snfFHZUaVQ1TEjNWZems++JHmYyGdfC
3FjxLmiYe/ZhtLPHPz+88Ded45cX/iINcJK0zorGK05ufnLanesSmxLu2mwr0bdw2ftbZZR9xT9g
utp3UPd/P/C3aM3eQmBJbUN5YqH2Go4uxEMbj9t2RgxUV6yIXiTYSuW6mJLmvBn0YKGT9YBIl8yA
Pv0pkuwzavov6lx+D+SIG8CIMn3xyw9QVok/hnpVnJC17iDLdAdjRFxg8YF02SXBKx4hjwkHa8Cg
OLOy+Sla67tvhXegyRg7hNu6dJD8vQTcovO70G4YQ/Ad6OcaYTR8comqk0nOQXvUUyrHoF7/qOz6
1+LjFUEyeST49xcSXQRDZYyDgbJHP7dRvDDKfo92z3KAOPHCNUeFG3jkLKQsOhu9n1i4b9oiPjih
Rnx6lj/f/5dH0lNTMOog//zgChehXBae5se8TLYA5PwAIP1IVrM6mZfar8lvV5xLPzwG/1qOBL6h
9VWxB39z4mdhMHL5QNyEdEHBpMwwt5LaLQ9vMIIC0Ydri3yc/NQRSyQZD9ykPlRl6sWL9uKMDHTi
47/f03cmim2K/iCETihMkF79vR4C1Qp6zy7zU5Nzy8koaek/aoLR+D1KR920pJrnwQ/6038+BiTM
otmH/SBn8gshGsdW2AvTyk6SYJjwoGScVxh24lxKWdyerEeresEh6eDbmRKMxz9sDN95eRaCSScp
qkZHZph9+dgTrZlJrEOkJOBYYabOrD/t5J1KS8Nqh5a/B2EHks/aYZ7CDDTj2S48ZMX1ujOOUh0t
7Svk6HcqfYH5lUMeZ3bJtpJtdOe9ty6grRIW9wGXpgDAr443U0SFNHqP8Gwm/Q8fiG3kK5sEa6fx
THseqxyKXqp2/keqqOpidEyNWBGNWTAMrUNlDJcsIk3W91Zo9MEwaAl0bmZ0w96/QO59hwGCmOpi
lx+cMNy4Tb9pRgYGhVxqMBKKGhxd2WpR8zK4zRr5kV1do+ni4FKHl8bXPOo4maggaiW9Ghi4Z6tZ
YVOWLu/96gdyxG1tK+cuc6ifw/0VnmRmB6apsyRxTBCILFHeE+gbHQ0y4t4+vpZiBdjQtOtYf5P0
dR0FEuQEAik/dZWt1pIWxN4Ngv5n6Fo8lNExnG55GW1dZjinsra9/dIjiWvwd0f5fiwcrMso/FF3
SKyjQGBtypxg/u5JfTYDZQV9cpTodds0BMisI7yGGSH4hkJ3T6KvcXzNpHpmylV5/1oNQCR2uqvb
s1kMS68+9+OdycjKejbRXlHzbTxotJMgX8kmQrz/uIG7KMUuyD80J9hPUL2KuxWYxUAtNf2iqW96
uHMhXZE5UKDyBtkuVc8xA10Eg4ZzJXLoHlcuCZIjiFnyI7dlnC8lVBlr2T1JS3bnrfWBTm7YFaXa
6Zg0uZps5FcnFzCWgkVm0IHdrzsVYDXeG6FFBzvOZumQYeNTpA6A37nzcaUgqesQo806g/5DhunS
Uw9ZACuEJzZhpO4aDOQRCDq1L2WWbmBmG+EcR4D1it0DGjC5q/vxSYtRDGk2BGL7R8lT6g+4RCqB
eWgrCihD3IJGcBIWidJxQrD0BVeNAjiSio6j8b3veItpfBClcXBh/oPJXsaMcJJ6CMt+E0FuInuW
fAhuzHXd+ihi3jqwEkPYm7aTOezRrwAbXucOuz4Yj6k+/QbJ2Lz0eXAs3B7Hhb0emae9mgzD0ePr
RNDkVwPaSVTmYNnEmoWLsYHcg0VpgaNyZpcsDeYgVAstj5aqjnw+3pWAZUJ7NeBhlRjdF3cl9AgK
9yJhZ2j1Kp/4f2gU8o5MBf/gztN3/Oegw0lEOo1K6BM24rET89oxoSI+IMhnrnbxyGcOWugcfwPl
ic6MgluNiTsH+XghiK5q9/7QQoGQHZAxzTusIMP9wMuIItpSydtw2vv/PjI0uT3/PcWwayNfYJbE
/gCD//dWEyapE/SZSE5q7y5iHuleGTcJBEIexXNkVW6ZbrLo6oTqoU/6a9aNh9waEE22K1D//34z
n2Ebf78ZE9aeM8xAeKOqX70FgTmktVllAUbcZZedHO6P9cS1M4Y2s2m1RmQfOotOdqzz3JsnQ/+d
INJzqYHOUu1I1b2xsmi4UXRqduklAkcGe3SDg8KDIZB0diej6JZA8z9MJP84g3jn3A5IXCbJTftq
w/BbQQhNToJZirbcILmyWzfg5BVV9m5472ZPhUthK/8thuBJyDEZW6ZU5ax0xiqbHoMqg0w+1FSX
0c3RtKQ8AaIhBlfvPfaHeiBln2AkbsSWglUVR2RczgR1L9bdSPH1Dz/D9+OHD8M4KaOSTcPSvoxX
mo/JvO098JyCcAfGF288GdlZae7bhpANQgMBET2V4P3o2STE0ga+VI14pRTXXqwS/16L1UVDCkFB
0PQP7+37jMOwQdwjDQYuOalfpR0hNqaSPAwFHppu0oAyAiOHEfqtmsEidHFRVBwB7YF2RojNvevu
vDfKmOdc5Vcx6vj4JbVeMgiGXr+PqKmqOR6aXw3cahhvYtjbjEnFsnCVmD88abbz/WuVcwrqQdsw
P1ug/37UoqGlUFGrS+wqR0l1TXG1TVxjnkKlyVuUYeXYYut1VEcrrXT+lMFbiUvecwaWvHc/QZgb
NdUSPj3gsEat9oGSwCisbeCaM/pRpYhjcsMV53MChJCL+j4QXNbL9GVM8JbJ8xrEomafH5vqIE/h
kIMydJo7nHNvUsytF/6yd3syUeBlOWelWkeabfP8pSEBxxjaB5OMZ3Vy72J+X5vYViCJFYlTxK03
2I/DVRT2B8eMl71K+vtaMxSqUs+5FWL9kIxf1ABlxyT6E+fqMpG5KbmMSrSJ0GxFHG6KrpEpZyz5
EEhGnGagvUsssua1KocVOh4OzhY3t9Tmygs4sPEqM7RNEwUfvUnY8yD2kpiGN5gPXfIoPzQsYWci
N6+uKp0xgoRTMaarBjH+0FfX1MDrVmbD0SFHOxNYUopXJxf3ShscJx3HXlhxCIPGON7Z0irgKX+r
xfYuhksv4IFEn20meEU+pfS3aB5+4AAH1tEwUYYMR1u55bb/CRxzLYzMi20NC33Kl12bPxAUGw7a
Si7cyKseHZRvwyaC4o5Hd9mMl45GPtCzg2XiGTI++IErOWW3u6ImU0E/D4XJ1WZaD8UmxtIuT944
LIFGcrow6Mcp9CPH8NiETK/smon+4UcuL0AEr0tqmu3pv70QJa9j85YxKNspxTxMRmE2MnIYW1LG
EAEuYG+WyqRtE6wozDN+fev86d4dtV3NONWEw4KC7q2cquVAlqb9qqH6dmrCuYZkU/pinN896RkV
Ef85YzXMeUZ2uhIOv2K/f+RRngGoOyHBN359SFEryv8svzYNztXx8STTbhy8or+9q611YFSLvOsu
cnqZbBPH1Lk1VNqX6lVdTDuj4Z9crEs4FtXwlzKsRXTWW5rj8A8RrZjjAfp2behnjyKydlqAGbTm
uMwAIC1ESrUqi3IJ1HlzqYTK06ylQwMocHKJH6/tR1gqBQlqX78apaDYZ54hR8zOtn5REMpbzHGW
E69b035SrY3qDQeBv8TPEUoOOl8MGpvI3jXYwyEkjzzCTQunwINmI55oZZIQEiEbCRFub1fP902r
7qcJrz2f1CmDnYwpccd8nlBoZWu0yjCn+v/veW0GmCoXpwvMbMOX7TB1VsBudWK/k/wAa8K09CYt
G1pwzZ1XmWgNbLuWz5m0Wms9Nmr92MnP0V4zWobwfsQY/S0s1uGlpniPVac2N5IAxpRnhZRUEQ77
LHwsSp2iTB5geHb5B02SY2pFPYzibHE7KCQdS0pLbO4qLSSCN5wPHnfGapVq6f1gFsdB83DWU0vC
ryriiV0cvRkBUimjx5h2u2l8Lb2Dyy2IYDD4sTcrgPJz3lqGuVAyqHKSZCdM2seJqqZgmJeCsnFg
6gBSmd3sl83bQ8DNqBz/tug4yzgA0DaH1NhMU7ZsCH5BiuXl5XpSGR/adaRqpwhaJRzMbWgGNELR
AkzIdKRbi6Y4p+jzY0T2UtrXMPhyoW/c9zR+p7JpmKaF1AO74yspKbOCAsKpW7Ym2D1xPYHxJv2h
OGoWWnPJB+Ky0BqhnBpbGhbRPo3h+lPuBY1pEaLAZMxYnmKwpaZh4Sj3DPmmk24GpViE6K5cgi5q
7lzVU1baz159Q03hl9CrPLBVIR6GoMInSeZdEmzIvTEJwZVDuFsv1YGyipxhBXsqpcm6IMG7+NOS
oYwEEdnag9eFK7LRFtKxUHnZfsSkG40EbnT5YxrFe+yQHkN7nXtLc6RN2tIOavMmlTxR0y1U+VD4
n34zqci3uHlJL0uZj0suLXw77J/wzepcsfS7wg8fq+41aKydQEGl6t2eZ79D4ZFrS+ClgH3CxQ2T
JbcA17GdYI7G3Q3GXfvVuS+QzqBw5kIHFjBpBxdDtMmoZxUPGhBgVvn3Xd5j16eUROhL6fPPk6vI
x8WAeAe4lpKVXU8uTj+ORKT5UGRathwiqsDZq4I3Q/0IOD+l8Umem/KR7ZRfSvqQOQ4FnBcN6rqs
9EVJ+4yjYjknWRHl7DJj50Xneo60fjshKwoIikyiXWLfxrFnAZ7j6ApVwi8CHdWfHT6hxSrFP0Sr
MfczRyyzlPfsDqsAEo5UuU2MPkx07aKWzT7Gg6FzKggN+n7rTTpB8diICiKMaHEipWxu93t/VC+s
2EZLdjwyDh4DsyCrzLeWqgMhiUI5TW5aLhYea1F+M/LViRZDGgXpaRCWxYWsUJxDgmKK/7sgv0Pu
dF7CTaFhr6cATXcyhl1izUv9oR4vRKc13EmlVLSSlJJ+ZmOLRxT6jL8xf39EisSQKns+H2m36zTK
39WofpL/M9qesTMOZaxuzKZf9TE3wmZpeZByqrK2MCIReUQ0DEXryqKpUFBWKzf0Vipaglz6YBLz
jfS1k0j3fdRulbSY40ifhdpdUpKWyrJViLFJgvzsscGRkrXWbGgZe9ibZERlzcbqHZhr/fO61iGH
J6JgqVbrGESCbJhl4gWsuZs2uL/lVscBKkLlh1H3+6SrY1tEwU0qoalhGvx7XFStqcLPPOUn6TCp
plfGIbrZIRfkVsqUahc/QXn/glUtxn6Ctj3Hs796JZOiDRrDoi4CSqHP0IDiva4QsAYmYgvs+RwW
BlrtKUUiUh0F45ZcCvJC/d9Dvq3z0f6+B/LRXW6BQIqq+606sCjN2KmDBiCzybaWnRDJjQBNG5aN
6t7VbnQc+wIEgbcTsutkzbFLErgoxgd1Ah9S12cre+vjrU9uCsgO0yMD+b3pWOv492hVixHllsYh
IvhjnWlSygGlO8Tk0zuXdKDudngme2mBD8+YKEAjvHHC7lBO6jqKVjrqHCmkdCh/7OsjWPgCzCAa
/dlQBL8icgXlQV4kA5VQxN7Eh1zrOSTV+VgPrwmAW01Qrd+ijMPdY/3guf4XKo3mHwE6kCzBmfKb
/R/ksDa6oi5DIGD5jSXmmaHbaj4I8jFo+Pjx1f7JQODVIX4AuFIlseXvl8uqSPdrNKkAlW9yJpJS
Xjl+S8F9PRd+dJflr5wQ0U9r9V+fE7iCNaryIek3+vuF60nXirILcknKSeDZBagyGv+uaNjJuPMb
P4aaaf96OmzKxknSJzDUcL/wXoXi+npNHP0JPCZFQ5Liy/tE/VRxLKM7Pbovg3Bb1UfGAE7zyvz/
YRzIxrEwofEX72tcfN+Iuu3sJIdSBrtsvJWG6QwIWAKXE6eyvEPKFKuuJziW+coBTAXCKpV2ldhQ
puMF68fo/BSLTEbYPx5Xm9u4R7MVSTXuFwqg7Kv/4+y8diNXsiz6RQTozWuS6Z1SUqokvRC6MvTe
8+tnRc1LlUqQMINGA7fRVTczaSJOnLP32i1MCEmcPkFjVej5W3LkMLprO6dVV10X7WXAfmUhExrg
u/LorGv7OqHa1tKV3UZep2ZLcRfDerhvUS4WlB4lm9ikjevIeG4sn06zSeJwuhZdZ7kkQRQoWcAP
r4GFJKjQkD9guKNC+NVpxTqQu6VZNNc4X4tzkOAqNmJMleP1XmeDvssqzqb9/JCCeq8mT5obeKn5
ss6uYnYiinM5A1Iih+5jXnNO0Cn3HxrWBDmKLkiTQ6z5VG4KXVpddPRsdUOF0NAUNMXcbba9Fmo/
ByAh/mdTD22aqHaNn0MEYuxsLUO5Im9Qjo8kKA5RvqLdvEFxLQob1WSv5eBkVpCkwl+YCbdhRsFo
LugDinZ7QxK7meB7oBguZwsxX4kq/T2CLFFFtqek0U3gy3ssxQAOEm0b0T5tSfvhpKhU5o3CqUhc
cszHvo7WoEErzfKgUSaPlD7yVOxV9unJeVCbeeerzUFip6070039loM+mgLEheKTpsqmHnkegaVK
xC46wUEczNkrxtL3gIHRTxd3XGfCYvbhvZiBYp8FCbYWhhcc2MDyVcSsNUx1qPM+I13uVr2BT1Gq
wUZ0vR3khZJ+JIvCDbnfEEnWJV3VESlm7tyBm00yeU3xlpqTR0cLjmtBlUVz7IW8nFXpXMbpbUIT
SuudFjMnT76W9Bwqa+ovKWVYbjxRT1tjsQxoAGcT23zn+Q76ghHiS/L+e3LWAmlQyR3nCjmz9hQU
0hKjyXJo6Zf6BYoHTb9pwsDT1XcS2daitha1/ci4ooMQJRQdI1MFxF2tUd/5DgnktNVMCofe1PfE
IrpZxsVidKVBLJrOVs1pybCwQ9g3c44jU/O3dhI8FWNGBUSXioZ1CdhyandlbuxiS30amsdsyvpF
RTsD9OkLPy8GVI+5m1Pfs2KSOaM9VdStZWwvVZ9/pGRsaYvU/3GyU9nibfI/pxaVH6XQLCt7UXwK
nk/RqNsIsJbStWsOYYJkowLBU7IdyJAWnpuoihNkVSpBuU4ie3CFLwlNrbAMj53vqeqVAzVRjTVN
AVFMVb6GOIoAeFamMVOwSOSLTub+J8h2GVrJFSZjnv8RhUlB3qQWFTg9xyVcgRKyXdCPnqGka0dB
GWZ0v08y4VI2yx/20i9479jHVItWNO1QKrFP8/U8bfvaqCdgTDxhtHesekW44W60LwS3zPKRoUBZ
ZGtxWCroEH1fBH21w9Hgd4iNYX+Dzvb3Dtfl7H5YX9jeaPooR3ZU5tqsZ1R+bKjff9aXe5sFb5vG
KqwO1RR73x9lQ9f3wYy4mk8yRUZGXu2y5NQ7e3Rp5EAEZPlUXg/aR9lLxiGX1j98/NefT+QIU0+a
2P/Q4p001eO+HbNT0yqkHATElQuv2tAoKzVOfsnd6OZdsQG+5THgb9IXIehkGHw205J9hcVJfxYT
Rmpk8fcMulEJ3SgViblhvONA8Aevn34xqscq1rD2Kkfh8BfebFLUECzlS1va2KnqjdoxnlR3NCXw
fv3erwVZLFuqcnjOkGJnaK6arN4yRHvhIMCZHlgFPSVJoeEUApSXRSuKygvZWcRxngpameVHcbKC
SpSSwqBxppzC5xY3qLDI5nl5wrG/x9pLKzi0IUgx1/RD9hXaGwwEdkCGxFDW4F/HMZfOAJauaEU3
UDijNVYhq+BMha+mqGnHPVTkTlUVTrJ1w/m0eqiL1Cs47DRScWUXcUpt7YztuSrMXUrXCMwecVSG
gtYd20kW5qh5k5XaO1sZkanO4EpJyTnWbER1B0MJ99/f+t/xYp9LffQTmm6YPH+69blgRawtD/WQ
IZNorwaI+RQDiDa/i/0+EvlCKF3jg0LHD7+5UC1qNAFgRv/uYnP7RGGtcaXYGcXBj8m2msQHkTwh
Zv+Okp+zBNdntdd7ZoBzjW7LUBFBM8NmXPmaop8rbMbdYwFSb3IVX9pXUwICFmdPmrY3w2xsJFZa
dhhRkVTKyzAhbdmgdHAZRKCF1JbCwGon6UqTjK040veWtmWp/5Fd8Xvw8ulikYJMYQ+yBMHRb93A
H69pZBpqkOKMPOkqLchdbiB5Bfj2Ilo6h7KBtUWT/vsb9IW5l0AgSmwQkSyBHEX/Xhqgc9jTUEGk
E70gOlk+F4NdNGQrFE1e0XkUl9ek08TmkMOPgGhQqCNscFA7Pa4WWMbffyftywtho5EAqcO3g8bw
95cCsjIVZgzOXLTecgYkXA1RAo/YgIQeqQvTmwyengipbFfCxDfXEumd5a1k6UuNx8zk2arzcDMb
lJFg6YN+R8U2JQX0TTR+ys5gPM9DJZ5BsZfRpxUzT07GSaUsDWIoaTHzx0Y2ScfP71uLcTnWkNpg
btvG7m9TIzEJox/sfb5JJVoQGI6m7j8VCUxhIf1WjqLSIzxy16IQR/NxjqPuaBpPrEIKY+fmlGJX
FT5LtubfxMqlrTXwObDtUQw2AkNKFI3UnhDhuBNbrXD05bZygTT2Ws4It9Fr9tr8u7+vFPbSKNEW
I9PNmS43w1Yz1tn0Ek4oAWS5+6VZGbkqqgueYcvLdN875pNAE0QRfhGgRQWGTAnASQ6KBKmlDpVo
0HgEi2NdtUhWmbHagJztbGeW8Yaql0GXuD6inDak6US+1K+SaxBn/UqfssdOTl4MMgPKZiv6WFO8
ElxGBR2dGg+LQhl2sDdlPAQYRkeklOIZS3x/yynNTSgAhJmXCnPWLOQSFwqyB1HCDoIfFN9Otr2u
GMOjcnG4f3NMDxofbwNVsKbMVp9jtEpCfIF/T5S3+qgemhBTZPqfboB7xe+IjjKdTU/hvGKJGV1t
PugOsVfatbWnrWDQEcdCF39YJ9e6wyqXAdYfq50Yc1ADA6VIe3Mdauq93cdYrcstO9eYbwtNc6ew
uJRt6HZgiU36EjTxbfR0YhMb0w8lc9wBn2Tkd5sSRcDwWINTV7kGPWh/yiVOMl1UX9OWjJIGWG4w
9mu0huDVyLfrwmgbEFgWTKuEB4MyJeuAlUfnsZwPomtnURhGCRdwuJJCp7htd+vrBn0+vp0BzUJ5
kFHPOdkaZMLOkbAJ2e3OmDLhQs4T/qvU+4QZn5JzZTJvpxrbJL+IoYVUVy9iucTaH0cZnCp7zdAP
gL4veQJ6IjQVvnIVW5cfVBeIlcoCyeDaNvas9F0a7kI6NUIn1yVY6pDlQ+PlSXKo7g0GUKa+SVYm
WgBRmVP/673ktYUvjhwlliBIDyuhtGGW8JTgQUt3qeq8deH4X46yJQBWO9jOfTYVZ8pjFEeoxlWs
D2N/FpOiOVHZT+icx0wlRG+fxUXUtoPbQRYFOG3Dnhbdhe+Xs6+qH+ouCi/SGqmNPyuMGzuRm5w+
6QlLGksrfTb6jg81U/4ebcw7UhRVR+u1zCrhxmKe+xNk9os0GDFSp7GhmSATZPvTemoFgFTUrAXs
lewA6Qz9RXiIA+JJiiWS0sko1h1jYaE+ogqtKn8fwANhzmAweEHgmhNwHncoMZA//3BxvhKogFpx
UBZSBP+D15BJYCYvIc5E24WXvRqOJuiT7KOor3jeLKYo08iQg2vSJzsuVY0Ut3bGHyrkf6txgcgS
vR8SYdlexP//x85rWL02cf/Sk6O9w8ZiJt731/8txRX744efLASLf2/zbG2ygizHgqPv6J+2XLOH
wl7oc3oSG4foJeCla0plKRYHQSAodwG+3oAVSlIugphi0J1UOizjxUVyLAAOt99/o98izn++kaII
7QISBnSWf//8UO2bvJXMlJwi+r+xvRFAG7F0x2Jsz4bJnEYo1gqhiec194lqSTjKytC5aRHERvKk
MnMO5psMPk4YXMXf6RGv4fcoBtUTzZ+pukaYEjPGHxzRS+VYQw3QmFIYxP2x3ll0Vse5eOiG5FYM
GUVHYJTjrTimpohBOOUGirLoL7JSQRQUegrO08XbXHERgSMUTGUiSljlGLOPaBFcA9Fe6Md70Z7I
oStKxJP2duIZMnQNJqLtlGy+v5BAYf65tyZTdeS51C50aT93EXtNaXq9BgSBlJ2CkUMAuxaBOE7h
iv9VU9zZyXgp+ToFelMR3SDyE0KOy9p8coTQOb7qGJrCxEBPiwHegig8MVKCSxFq2M2NZz2ArDPs
SvKCRdgCOCXGud3F0RouPb4oDPsWY8umOTTN7Vge1ZIEeioRvflgFVhn6VEFFCwTZSjMPS0RMcax
oD+jg3fJrpJFFMqVrpihPEg1Fo6NgjqhsC2wD0yrHHmjFfSeYXdEPDDFVJJUAXageC5C5G/MVUOB
0S/WqRJTr06e0AurE3O7IN6KzhSgiB5T6mBFjP0JOGm6rZpF5wiEvjWyMSOIE03OxHlRBv/SGNZq
Iic6X6XaeYwV12/Tc1bk68judnquLkX5M/sWLj5OZtdhqjcQxhcm+YDmVN7R6N22BdkOQps6q82O
nI6NZnkBHb+8STgbBKuggdSJX5xLKCn9yrFFbE/IYeLjmpW2aOrktETCVFuJ1kpfvcsWf5EODeHa
Yi+UpOrDRk0nQrQC/nKAVkGMF8xOujDOqfzkkI14aPgbIPJWedPvNT4ytNQrM2fsNeduhntBlMZG
zFqEOiamHrSIiy6REUb4YLjBNtg4YfWXhG15eFe4ouK42YPOl2UC4RCMiJtOY++HavzfpZF8Vuwx
bGGsVv/bHf5jaRyGsbUJzDGP4n0GSiD0uGBQiXaZObaj+v7+Ffqdd//3WiQ+z9I1pP+myX7191o0
zLnUD71kHEt+bZCkQvniwTsCJvVRttSjtT5AX8Xh3Y0Kka7PI0UyUh5m/0wJQ1+71ml21IMHoyVG
MKl3duGsBh2hgYVRi9QUWl5DKbum2V8sVAJjRNKF8eQ4zTVjutnBDu3rtw7pDuhNU7mtW04YDk5u
2V6SwbWR9WytdpyG2MYxLgbdjKY0/2Eh+WLHRuiPapMzEIK4f0ZkWpEkZTCXUKeiXxItDAXd17zU
TM8qyW4dtgQ9TG9m9AHFn0dtgPBH4mT4IZdrPXnsirfE6X4oY77QQIKGVtkjZCHG52T2940xtCGX
Q2mwj1p5DxjFMtslYG01bxFwAv3WrqQlpthcCY3IrIqxeMbJEf3IdDvBORVe6qJb1Fw56KbeNF0q
VuywGNYyK13yWoX6qmnvLOPeGqJlnHoZ4Vc80Jm9U+LT98+Y8+8q/fdP+TRestUmtUZ1tIkeujVH
kj6HU6ncqPULIxYjvOZtuipy5tJtS/UN/BF98ErvAGL7pPPwm0q4QvWguXl+8AECoSyLgvtOvBUT
7AqANLh2MCe+KtntmN4npN3o5VGRGEQ4SCiYVuS8R2mDXpGW9MEwCZOyBg+PwyLkG6SytkpyeyPR
Q7K0Y2/pGycAzzYTx+DEe5pefkIuXDw96PjqEwvLoOO8qh0Ak9fAqRnQo0yN5Dux6CqTJ29MxdWY
+zuAm3wlAk/gqu1hio7wQn+bIJFrePhSXYtOWkrwhqQwCkjKxX0dSgwYNlKBTFurFhXy7Aj5GbiA
ufhggaycHxYbw/xn/xT8ccFP1RiNM3T6+yFLIrPiq7f2cZKUnSaT0SGRWZ+9aQCXEu4UPQmPjGJ5
epr9lwZ3QTZoRDKdbDXyzPGBPNaerWfc9uWwlFCgtOJOQYSZNW8YIlCZ7MjlfBrerbklmPLEIuwP
LGimuWl8zrtpgyAeYRWBconRooo75xTGQzgsdzgn34MRWy8Gh9dsHAGu/cr0qyMH5NmVnIKzA2z9
VVcydK5pSTY/KEy/WBNwRbE4Ulp8NSA0m0zvOie3jqAElWI4k0R1yp12yZwF+QNc28JV/dBTjeCY
So8qKyRu0MCGmT5HqCTRDBKjrFX+SprkhV3+GPbw707B90MjTS2vWUQtfdIVU8kXRVNByrOQs0TJ
I1GbVrMJ8lede2T20bJnhKZM+0Hb2a2109HG445Htz1aVPnroD8RkauhfDW5b/TdjbWJ76ORw42R
vyUMU4huC9GH5HLrNd2uKe9Vi6y5V1Dy68BSSNRiGYrmH5biL5pRdMVk0avnN1EbfvpZVdlpzgRq
8xgiGCkkWOHhKVRcM2nc1rwfuscphpb2/v0Spfyeqv69D/KxtkPTnlQQGnOf5tFGG3SRE0lcTVzg
hODSrqhf1Yo+VBfIpzZ2cHKv9ZyCql0J4rnpL+vkpFLnFNo5xvIb84BTdw9Zt0rJpzbIQ2Vdd430
UVbezBpKGC4pTdvYeUe7rMZNquGHMNB7UhvlJApWQBZaMjET69WsXlN22NaWdyYwF9Z7KJ0r6T/i
qREVjl5W39T5s91Q2zOnUYOcgW605EkkXqLjvye5VQAv0DYY4vc5HzwN3wetAgN/eFohd6e3P5FQ
SHhQjSZX088taXxdvqx8Arcjg0aNj3oQrRKz4ZKuzBCSi43+CXm0nc6e1uiQAFAASSN+i9Bjy8im
D2sO3JC6L1M9v2lWunIap9oz/eSMR0ccYs5x+Tow/COCYVUTMF9z7pgrAoYggQic5CzQedHjpDxW
0rGjNs73qTxsDLLwVAxws34pDQQjj3qjLHTalEaXeDE8h4GsNvKfIenCiEdo1kIDsmBZPSQzPWau
cdp5uYaXc5ErZriYLcL/6hP2oAUKyZ2hX8zFpuhxfQLS68zm2ZoJgEynizSuEwF3safzjOGg6XkR
dFomw4PTlGe16+8rO4+gS4hg2zSt6UGOy0DOjlLKsl8jmTxOcot4xFqM9Ik49RGBgxU/X2PH4P7i
44FZMm2CodhQ67zQPl/A7eYPRMhqkb8JPFGYL8EeuEMRr7CiRf1NXqU/FIHmF9uAajA0EGYLyh9N
/P9/FJ1+JdcJJjrrmCTGDvEJZjgCMLLhPUqaPZI6OWK7VK+JGZ2VSKiB5PGd44vQqADrCgikZvzZ
yvjBSDexaBrbxqpLX8rsQgwl072mYtKWXSo0pQX63+HKZq5gg6/9Af3TRSU1HU8bdrt0h6ugwunF
37FvaNgI5n/N4F9Ot067KZlYZBTrkZR4QfvonyvsCplJ8653S2SqEUCxBsk/NVo/rBmPWkBo5vsx
f/l+ufg9wfu8WpgGoFKs4qhm1E8dnrgOzSEDUHN06u4k8aOFzN/vjmKiiPC/0N71gIhu2rpdtKsj
9T+1P4rGSsJZS6rErGpc9HTWmYMqPhBCtll/4BgGohvBhDO80zniKAs0SGB95hIpQbmjKy/E+m3G
qk1jljNQB84qxRwn4K8TxjMJsbL/2OkPGDG8KH2mgO3jYFXAIvcjJP4SEYpPSYU4m5dCG7iQXCmY
AH1UuB/zcG+xGjSkTEbz4EY0fzXnpzms8a+6xVb/vHKfylqLkeQot5F1rGgVJgruhuQwBZck3HTS
Ha9FOYYAU06FwhC7Dr0artwQ3MaEBubMy427ClZCicjDUtBsgyCym1cjvJ/0u9Yo3QppKKCVUV2W
/NuHaKNYr+mMQ25YTMQGO9cqOs1zCEZzxJywhVHlQcDbqPZzaypIt19Gm/S0eF+EHSdAuIpc57o+
RN1HBKOnJoICiGdEwUI65pL01UVTxitaTt73j5f+b5dOXCS2d+y3suHIn95HRvGBOatsRubMmY8A
6+TRCFNPNhvQifp6Nt99Ppyz+SLgFBCGe7NfVjBzWJIp/l0zfOyktVrglJ4PXXBbyaarUVzTF1gM
01XPzj08Z8qArar+10L5iiiizPlOD64D+76TH7oshz4OwDw/yAaKXpT2VKGafzcjfe79jwE+yPe/
2fq3Tff3b/7UFNPt0pcLP7WOKRtwnUnLOkXyTrJnAV1IZvISBOa6IRbeqaFZRbfppC7z+UGO6ND3
z5VqLB0eca2+z6lL/Na4TcLOCyNnp9Llqa0VCt6pBjFER/u1l+872jlxUC7zWLANdu1cQxpteGkC
GOMnJfjIYcyYYNSMKdjOyjOQWU19MIDBJ+ODqF2Djv68gUzRJuwgOJadwXpNJvOe6b9wSazUEQVt
jZ1etlyx6yUKeMFqqzrXViMzENYstl8lHGBFQqV5YlANuu6+Vg+VSWbPNC7b6raSJHhlhx8u9VfL
vYmwjEM/NgXn89GSWb4TWymVowJYBaRS8NZWJW1FxUuIRpcyZiKoYNKHWspdZmieFawpr6vUh4vJ
WxPvjenOiu+jfKkrawckxKhdiT9R45PN+H0+ZPmhtZ6t3ivGe2d4hZwctQ/jRG8TqRGs5jk7SIRQ
Fwk5WJLbot3hZbTgkAXznoMRXuQ7+q59fkrZHlMIpNlbXT1U0X8KB/L0MQLK1zgbpHuDSqhg5ir6
ecLiiJ+aP59XJ0rVqkC8zYKKXG1EvsXaOBSvBTUGYPgVUU4/XNF/j1HgkQ1d4ZI6FhX53/ungsy3
0OEVE1v+Msp3qbmzYxxhMfO1H3QsX966Pz7pUzMbNV5lhRmfNPeIH3jx7XNGsQqh+Ptf9GUZ/udP
EkvUHyVBOiFTD3ubW0fGWtMyrmQPIbpMv1Saq9Ip7esCedFPK5+4Uv9srH/8vk8rX+TYbZ+nfGyr
5QCRelq4z6324YS3g3LvhC9V3C9Hnjg4rm7pwCqUfxnZml6Nae2M8JIIvOZ0MIPbyXgbPGVijQ+X
sXEwYhIX94qFS3on6Rc93CvJWx5uy/ZF0ui93vXyY21tbQBlZbqmthjabWkt/18X1UaIriuaiRb7
74vq11UzWrJpHgf5fgxueNcD0wucjyJm4dY5/spuav/wtn+BlBBTfdmBrmIDzLE/LazWpI6dnnGg
Yh6WaTUUv3Ux4czAc6UyU2ArNAC1MtEj+nsb0Xz+UQqv/evV/PsriKPsHw+TprW+0lV8hYipE22R
lNsE5anpCFTKICbRhjeRCWDLajoGlGW7TDMdZvCtcIlX2a2UvNghJBR/7YdP88QpZgwgx+6SalN0
v2rsm/GIfN4/jyJFfPihf6V9VbPwWjOsohfAwfTTkRRindmpvczrjQ0m/OXnsDfV6TayHvN+oem0
2IgXBrJFuhpnIzxHs46AVVPp/dNEtJ/zNt+lnemFTnfumv6EA1xH6i9Ro4Brci3dgLMA5sPgIA5d
RZOfBfirebfC9GIG8gblvBP8Eo7t66gPZwsZyPcP5lcFBxM5hSALx9BZyj7dIFOBAIPZxDxW9XAw
MCBPzEEcY6n2t4KFHp/7tD7XzrMEchUznOl3dKhw6TS4ZClFwSx3NOJ4W6VXeT5K9Ncjzpisgymg
J39VvQ7VYwBbjEa/VhQ4Fw8acX9sFbgiGwwYVnJPlWfxYubPiGfcoM8PgcVUTq53lXP5/tf+Fvt9
WmTo6qgypx2FAl79tLYFehd1lplqtK2ddcC0IZJ3ykxk2E0UkBLuKGiMIRQ/zNRbc1ssZwvUXAtr
09E3c/kT7177oj1qqgREMQwkt8cyP7UeNCOzBpn5xNGmaWPNMXO+pwR6m/FaDPejEnq2yDPXRIQS
edH3A2+Cqd4VGcxQuV204FYQ30mkmAaOjCN/JQ6VdvFYOi8iS89eApZI+cMNsy/nfux+YmfpX35/
w2FFU1CsG79L/j/eboX453C2e/UoTTe+eRckv2jE5irneOZNzJN6arf6YML0RpFqWddaa9Za82jY
bzEn4944ZnCsEyDI44AViGEOVtrpQttKL9HSOTh0iFeTd376lHI4CsKHGo5fVKtbDYW2g0xtzFBf
F4Vn+P3Kt33iLh5+eGL+LcgdQ1P5DzACslR+38I/fmLUSoQjZLp87IZn27qTEW+g5e5IrWyQ/mjo
p1XExi2eFU7w5R3iZTdO/jOwHn//RZx/lyJeUJhEJioyRgO/q+g/vkiJo7du03nmWmK3Z5i/gA6/
DMdsFZPWjfaEiyeBy/QHUNVj6Pl2uHF0Rrqs6/64DcW5z7AODrIdAX0L4TYnzaaOIvCmPW6fEa0e
PMWRRygprY3W0oWyZjf3+aS8CL1EQJYtx43H/EgmxMZaJcNLG9yWwc2k/iqZNKInpONNVoLH+q2j
kHbyYJP01SqjUA5oo6jgLpsqXo5CsHV2jGYZ0OePlPeC+l2BJmihAjWnuxd27945DWaLb7HbGsWd
DxwkDGuvszE5gPBWEK1BT+XIBqmtBgo1Nt2CVtKYvOcdQhQUuH4BOs0ps2VWxm7ApECeXOIVXDV8
EhprR6dYxKrcwcA5+Lq607qYMaG68QFPtmjMB/0HGbRYSf9ee8jlokiEBYH5xZA/FXC53tVjY3ED
5/lUqOB2x5dEu2uVXThyCzCefv/AfPVxJm1FnJFQ9yzj0+bvm/HcEowxHRknuQVHmiH+r47PKubc
sBQ+25/EL18gUBzTxMIknG9oGz5nEHeZks2z3M9HqvQINb0ZqjviuN8RkpgRNtqj0eNaTZ9Jd22r
99TIdorxf//RTDKxUNn0dC1iKj+VG5RTijbU89HOY+zs5EPcGuPBjw4kKK6T5PH7S6x+Ud7wkwGX
GarFpkJEyt+fNxdjlPZSN5MacQO3iB5PBVxSRIG4FAe1fa4enH13hQKdBusihy7oVcvxAJgHyHP5
1hdPkvaRH+IYFwIxmou+OsbWVao2tfMiM3tnakqlC3QYt821zBdG6aG2DTOkW+40vmjZKgBualKf
H9Piqfiws01Ba4BAk2qPC6Sc9rh4pxmVXO35b6N1tsNtkW7zJ/XdHo59SNf0JpwfKm3flavC+GX1
K1rDxFsM9Y3SePVdXmyzZ7s+sSpo/r0/PiXFfabdKPqTkXnwg7rtkBEgtcxPxNVjFwlxH8R3cfHe
82+8ADdIzE1m3qjOqXtJDC8s3rHckPlbrBN/IT1Nw51U307modFc+r1l4Vmql1zDWxTjzZJ3PKtF
flalLjjSR9Kx6t0GHnS6l6VzTDSuz+K347f106N+jG7Z79DVMMhq1TvdYBdZqv+N8vMsn6vGa8ln
Gi52fCnwHtLCxCBDPYOn/5Eo+qphTu1Baai7CwoOEwkmXfNyGTbQXC+TfexTMubcQboGzb3O17Cw
vV91HI9LxId2vhjOtrPo72z+cHQa85NDVTHdjC4iXh06dfM6VfcWtqtiYz6xVVQZhKtnkGBmv0rX
lX4M88NoHwpmTtGmMpf2/Cus9qAlHOnNiRFf7ENa/gRuY/cFtPwa94twSwyOchYWGU5ndEFRgbw5
m+8f8S9WEZQBVEtg6VAsfa5Q9HSM5HJufr/T/oCpa2clhFfuusyVoa5//2H/NoJoqTKFYX3UGIBr
n97eqrKkLNB5e+FO+fRJIVFiKWL2X/y0Fn+xmYpyi6wlxFiaqn8uvKRKzYM8mo8Oo43WOGCTdSFn
LbTgUim6W9ek2Eo/XEqsLv/uAKgDGTTR2bM4BH46TUT1xFg6STH7qB8mFjgYnK2ab9VhOCjJdPA5
FZhRu0EFs6EvT5LrQFFzCqbEglFS7iYK5wn5bSvlS7i2Z70LdjCaeE99nt20tRccM1bYEB4S077h
41eVaR5sq9taLWSnpNDdcXoQimcnyn7Nym0YkFUzPKqOvNW78kYurGsLacXpQB5T5xsAJHD+3uSY
AGSQdnrc8r2OzElwKdkrqACqOd529M9qLb6NlGldsQaKtlFNh6wAvaz5V3VdRQlciQOhHq3Tu2q1
EbOsWKp5e3N38uO9kjL88TEidxg3iB0aaM4awaOMt74k+5voTuznmdCJlJqHY2rBBL7OX4cCc1tz
CkVUBJH2dMvlHhyZxfA5vFecajG249IaEuzyBpA225Pt0OvLZN0Ph665TIVCMgvz2eJRzNl1XSFc
ksqzz5dhUVMTIVtv+HdlO7leI4WO6M3RhnWzj14igbhCOb2UDmgPsScLkfmb6BCrKtoFBMC9dQxw
eVfgnjMm3RFFj9K9o5PH8XWwitTVkbYjqXUV8OUZiqws3Rv+2YLQn5HrVRBjS9OsNoMlw0J8XlfL
OQQOkDuVZ5Rv2Bm7utf3ufY4J3Q3q2I1TsAwmKnEcIKax8R6Azm99yv66NjeAqKKreLQRxujve1W
eTV6c9uu5dD0ZOmjmHu35X70FFdlVXgFrYls7aOKVzKcsBEqqoNtNgup/y+gKhwRxmjcOgvmcJCB
FFRfp/rXFGH6kCvwcFc7K/Yyk+YEMToChIXtPytibAGNH5OOCTZiNmVX19VVb2gL7mlVPiQqE7Lg
7Nh0T6uHIGnovt7J6iMVDgM5JIYluS7TuJAQxupySQ8fY0pzt5orcFnY/mYl2Jh6sQK4Q6MbOp3G
nCF7jkFHTF2Nuc/kFxfbgguCSxDZAeUQ0/usxD0OupG3SoaBNdDkTS1nI26U1Lz48bNMzmSSMHRA
DcrDlZ2Sc0oYUVFyqNUQevwa543dLgdUN1N2tFTExakOGmM7Y2e364vFQK+w6o3S4WS13Jkoqchn
1/3RXoJk6dPqQgHC8FzkaaIONs3PLjtrHFvHlNLu2CNZRztV1+lOKseNxDledSBEubWN58BBoEWn
NcbzYpaay0kDv4W96IPYxT63DiYL8r62nubrUL1FzGoVjvvbirfFTDni2PrRGhNiyGI3omMz1uJE
p64TpjYC1kiv0G5vC0Q21SCtR54Ef+p50y/ZSCuuwtvRIoqxtsznNnrEHMgArlIhfuE8KxCTPXxr
p6/2tWIuK04ErfrQzckLh0gDInBEIEUKuw3ISot2ycJphky28YT3OWg+ZmXeQ/RypRzuAtKs6nUm
PGrKOR6ti2SHGYv2gu1lU7TX+RsRWjezmW0g4KMX0nRmyXSHiXBDE0JY+2jKyA2GiXv/3ukiVYcP
0nZJ8RY1fA6P8JhCVuBork6o3Gr2bUYkZnEDP9Ft0ChaWezNirwLfWY0xXsE91EjvyVKc1eO2N14
gFajkXLotxmmooMZIYOl/LNUcYIxOCbFpznqYKmGHgb0jS2bXpneltKx6N7RtHHx8o0s/WpUht5W
siNJwmukymtGmPTR8AyzwdL2vtTe1mXm4muuChxcWHUUye0NoSLmLKv4hI2pG5PnFAAQ4gAcDbnp
mvHjyHio1Ws0W3ejOiy6j3oIPbk/dwFYm1XP4hVLl9qUd7LZrxsGjnV7J06ZvvCJhSve63ioVhLx
Xgy5m9FhRvli8O4ZPqwZlVVoeDCi+xZyWLNq60NWz4dG5jjfx9tZvtHZCEJyEzqmV0OurCs/Xdts
L/kU0DorFyWhwAHFkylUsKm/0vFrJOs2Ryy5gxQVE9Q5sH8Z/IOCslvJXsY4WxIe71I0TmO4Eido
NW72fj8cNZbtdIYhxtlVbR5aX6Tw1p7V9G5kSmtC03RcD0Sel2HsNUrM8Xk7JA/mvLSU9jlOQWfB
/EkCCYcgAtS2J27vxbGPdv2kgpSt4aDmSIei4Kg6mcuhpEpzTx4adI7S2pKch1bCxg8JBwZB6yFO
s2Dh03FSJTw9GCf9EOlfuQx4WIbof/g6k+W2kSiLfhEiEjOwJUGCs0RJpChtENaEeR4SwNf3QS27
I3pRFRW2y5YpIPMN955LwBZRGP0vEcRYse8xZk8myq7OHrqfkBLn0SZLuel4ofva9XVrSfqghm4H
8K44+h8rIzRW7ZivM0Ra8fhl8D40HoLpkbdFloQi36UFtKc+AqkVI39pL513HSjw8ag+0mnTQ1ui
8u3JBCKKbRun0GB2+VN1nU1vcE8T8SLvpfQmShywWbAVkAhAeuUb120s4J9kMcD0z9ZF4hkT6Swo
W9aIHzK4cXdb2aojT82KkAZMRLhSu0OieW7D4wXG0ZPIdOhLeE2gkGQITlEKVxRAK+rtgp3utt4t
60yWt8wpwb2skT6zPTDkKQ/YD0eElBk6csg3tlyKRlfA5y5AuyokIVIpyfkzQRlVShyTSXFOh38O
LiE1G48dBGaZP9pqH7jKakQI5DKgEwhrhvkVa789RuhEmEgBIHIpZMwlJu4Uq3jf27Xu6McseDKD
LQq3ldvve6F5+ig2gwrevxj2xCHvkzw9BXQ1poEmpcT9GK5069PiEBxoJ+N7Jx9QM9dzdrK1X91W
SFmiOaz+bAB5OoEi5oYEn7HB65Jle2W5+keIhy9DeM9rbk+ySJoGeqP7MzOsCV39pOafFBWsTZZM
viKkFgR9ZB+14StNAwSTtPEJMnbZYJxon3AlWap7dZUvZx5ocVR8ihpkK55HwbedcxwxnrEA0+BS
8ULp9niYI41BDPlpdPojtvxAfKZYsuwcviG/MilzAg6OfYPXKdtHtE0OFYJNzkfdRH4zSuz84cao
U+54ZEH3ebI9q0Ldyv/4YaXGpesZxKu4qr7Hqty29aWHTgR+eRU3eJn3w2K/kjAwpIG6Sj6x1gLV
6BJGwWSai48swQ1agcxGMjV8dtgjaL3s4Z5hUxqCYwGa0cYj1QJ1WMZqXTj6EWKtDIFEHezwu5Pk
AZ6Dj8IhqDqUCBjd2zwu1yD3TvATTZ3H8KHrQdcRBD2/E5F42o8Yq1QxYut3EGeMx5LmV1deeWDo
Vd5F8WHFX1P6acJHptJhO98pd7ve2QiY+pLAovs0/I5tu3F6EvMITCFbJFZCvAAc44ni2eNNMbZ2
hBGXQk7yTtfNI2iq1Tw+/dfjEOhLuRIypbHxdQaM7GG8KaVFgUWUH+2Pli2jDHJhkvtcPCRBydXJ
FJvauFP78PSOcOUqBPWnRQmGe5vhBbdXcrH4LS3lahB/Zmi+Vu0Vni63y9aq+pmVv/p0q38WWUft
kjn1EQqVmYTD9INJap4/LPM8WzPK/soTBp2QMLdkQq9MKFdB6m4b9QSltZ/4kSB6KqcdpNidhrVD
6Qy+GxL2nuYVxL02LdZZgruc5ENmD0kGFj8PfKzDLmr1ZDs0xotgFWUE3SaPuF65EMykOJjg0sZN
Crzc0mfPVSVx0hduA2nDN3vtJT980fm4mzFYMQFbJY6zHYe7ApfOXCMfpukimsbiCmC8aSNYKNbz
DNs1gk+nXKf0FKWXQP9sFFRzaLlnLJVw4yiNqvqXz6qW322OutAR12B6qgqarGLJpzQ4KeoSgoRg
TPA0iubshJ89Mz3g1gNPOwI0mjcWM8dAJy54+lajv5QCj8JlkVUPxN6j6yEeby2RdozaI3MFQsH4
HTUtIA8hY5aow7HpfqWBdFzdGnvkwAiLnlQOALKkkQKiRlYUOCZLE6m9De7WJajF+BCUdoX1Ounk
ehYnve04xb8j3ABTvy+RBNqWfha6V0Ryu9R3JnbTQX1NCbcg9Yv0NKQn/R9kzsrYiOo30V8k/YBB
WMlAul7HfaapuGu6x9xQB+3HTOUqgl4CMjE96dVLPm+FfWM4caIup6UAK4K1riVcsKcek4M3jxAE
CLwqTMMT7TnVnVPvPHVUvoTFVYyfpalibkBOpGN15GpA65CUCpwuMuLQQqD5ZX/x6pIj6EBwh03G
+EjbuXIX6UeFYy1LfqvBXA/GQUFr3mj2PSj066JAUklLlPZX1zdeKFyypk45x/miUzQYRzdg8WdQ
sjAxTxMDnNR133QYKou7xdShZGv7QZm+uzbcuOP8L0EA15IulMdEc/TT2TBgZVb5oXdCr0/vRq6s
hupbta76rKya+Yu8oj25QZ4MPoORcZ5BFBy1I05QP8zlqrX9Bol8YU67Iu92ivWAfex1FOcICjbI
SRfidhFMntX2F9BsryKR+6JQ120/IXy52mQ4ijg8iPKrFjFZvv9UvKDdI0EVYrL1lKcwcZjFZxyc
1mZkHFfa1VmvJ791+TOWQCV6wGqYTyrn20Ri01NWiotU1IvhFlBsBvSTQXWy83xviL9O/lInWjQJ
jX2lh7KoWmyuHMvu1koEg8Wsj+lQPFtKSsNBKFfbNj8x8TwBZ/D0rurtpc0FrIj8Q0OqUzBF03Ky
WOMdvmlmZhc5cqFUyLvy+qj0X3hfVoFbvUaa31NI1EjzYxPnWO54kuap6/WNiUGrLN6q5BmzkuoO
Ky0nqUXvYLkH9BuA90+W/VMxvxT6eyE+63jcOu0uRVVjqofKLYGKCt5epA14rEn20QBnuPGwYUZp
9pweNoe1aJmGlD8ZgaImkx+l/0059G0BtI08y7gCp3Bol0ctudgOsS1XtWMA4UQntS5eEyd91xme
JsEGT+lRVW6C4K+0pc7Vb8Foep1qbss2eZ5Z5JoMhnj6K/tfzetuBCelTHHyiGOMsNMtHgzTPf74
bL6104l82Fx7yUa8teGlpVKuq+aHHRoyK1To3wrSTeH8EtZ8FhgZESsXxSNwflP9dwp2lnhGwr8h
fphB62dOGw40gvtg9qCxbhOVzF1tPM/mgEQItfDgK2z46Sb3w/I9Ch86KXf9/LocHTlhMaQ69JX+
LDosasHTYnXU3V00NH5C0l2ufNpQK11dktpheKGy6mvyBXVSdfErJAwXu/gP2GxuNEj5maYBTHGY
HgsD0I9CQdhiWUIavC216LRMc5LkjnFmAmRgRG+t9YkhYSUt5lgKCmxuQlMnPcsiLdL4qqOY7gVj
yXPMJrNJr9M876A3Mp8JFgVTlt3ZVV1KWd+Gm4CoX7v01mq/tlWW/Pd0eKgEhqIuYngPINJmbsYf
wGfkNUwpRXQxUwZ5+2GCoPOtGYsClQQzym9ukBau0dDqJ4SAKS9NCALFRcmVbrsJ27O6dQd+MBU7
s/rWS54Hap2YgLNQgqbBVDeUHnlImAQwoWk3jaWE7P8CIwB7RAlRfBgaTRijn4YiQTjbDhlHYItT
olEP2tF2XLaydbn//yfDGsqH/zvewBWFqVpjv0R3+79WLWkqm0SZgKlrxsPEpKLYeC0Yh2kTDwrR
V2111AUtgnoxsWik2VEzNo62WbSMob2p4mSjaXg/+44XjU2lNfm22ZwWc9UcAYtxfiTNxgRnoIDj
G2m932g/2piuVEyuTXObKEFG63kKkx1X6qKLy4/p+BenKuwYcPoRjNLpkqH2q3DF5DQNiz2044KZ
lMeccN5Lgg2GDfq7ddbC1YIip2/n5CIbDZ6YAmrh3g4BWemkwjKtwVfL8kNdqyCEYyf90Omjc/et
bXEe0DKAl8YvykZctt9WH2/U+JjTEKvvY/hvqtmLNv0JAV6Dnjb+XlaflvY7OcU1MYYdoyOau4Ur
3ZHecp+qk1uwlBGPGjVQzeQ1nXU+uuuAfqoF9YXTuPjNxb/ix1jqxf5G/+0tdXBLvLQyJlvB2ISP
uUSV1WimP3KqKGAtuMji4c9RHG8YMj9PD6q8iORdiupqoRGxxmsTUCQEj1Hg8+yf5uF7yB9VPhPM
eUjt1lNM5m//TD5iM6JaUu2jSiuJlXk1GPBFIInMpyJgDa/VvhXn6C/vCwe+z20CSDDNRXfdZQL3
KahrqW23ia0Y69zRzpmOfMD8dlpzkzA2n7qXxJ63aHbWqnJ2kSaJjyxT13b40an0E8G47Yr62mOS
mchJFXIAca+SX2kzdnhMSrRZPA3gKQ/G+JAV3hvyHhtoO7gdutIkuOxbH+5oHdgGQbQEEzzr+7j6
V5ZfAU+Xwma9YnxKSOc8fDTaoSVB1aKTV//lCRjYXPdCczq3urbOlA9SUYR5zRhZd21xdaTzQQfQ
EN0nOZKXhyzAL1Fi7r+rBWcmxoLS/Ezqfw38cgWZ1fgcP4r8Xg70ovS9zKvq/mvKNJx1zHRpawuO
I1U2JHGwzRvPCnnAJhelFv31aEQNq/VmiEhZghnPUaOXmMnGoP3Z+TkcqXbRziQkisfg5MFx5F35
PjRHwWHOHR4m86UOfjHlr/gq11a9qxiH1CkjL24Aowa4lGMMRfw98EgTBDxbb9QsVeZ4Kha9mErN
5iTXIvYS6bi3GS2QJ78SBt1Wb0jMZ9F2kUFk+o+A+xQHZ6kY0DpZF9Z8DGG3GfNuHbYPlfe6NPu/
kjAefmOSJQj4PiKG21dwjKgrbWyFGKRpetxwQa3TRQYraFBt0uxacN+UkIIHz1K6DfOBt/wt0O/s
gb0ANa1C0AeAwG42GCPItW5xeCeQml8KPfcyx/SNqdzpTbNVw60T2D/2THWaM2Aoj4C0zxZzaQTm
b6yicodh/IxVRwt/Ekb+QH0VqpccNyPrEHjBGI9M+V73ttdq3bpK36OUE9kJseJhsHHNMPRa9D9W
t/h74n9CIZlRsw9NAT4QU6jZ7aXo/rVJvCkRU9Pkb8V4dcoXSTSFG7vbefxRm/fK5fXp03NBA8+C
WO/tl0aB1lSxqm3LVYY3MiMWztaJ8C7abVIbb0PM/K86G3QLUBjW7Ke5+op7hhdQ7/mb8xE7Jdty
CK/s+FBix0Nwrjlo1M+pPD8JITda+Y8f1ygrKxLSzb+RAt+l3Yva5Jgg4MinhBnXOYY0yV/lP6va
GPod3D3B5Wssu2ioBPO7En64w3fDDNAGwhXWDzExdtEOuDg8zf5M8LR1vcPp8jJ0n61sAaNl68tU
gjELvqYCyg6NSMyw0LVc3rH7EgQnis8wE7uxO1VVyEiHM69yQTd1K7X9M7uToJaoSRaJGGHRyrAA
WAf6sI95bOwQViPD7V5nLGF4qSsPKWPGqT/S/6rqk9ZARFUfWQwsH0F/FLxoOvq/9JkEna3Tx6jT
27XoGV0yJlQoY7rFtRkyzEn27FZXtP5MEBJyJJs6owayQMkQG227GOuvs/uqD+TKtwGhlwIHVr/W
e2NPk894wI4J+a6tdZGxY7JYXk2+xcomCMeXEDVZikgggvNfMbIr3elkkytJNFQVYyzmhZX6ZlYy
XzJOk2B/YhMGjvtRpkhdKfCa+CM3TZ8F0UGtX9OayOPwd0Jxk4TNC+1hnNqsxNYVOSd1znBg/Eyo
LLNpJFdK3NQm9mUAi41kF6rxjpCoQEVLGt5LCEFJM3tlyei8fzhdwFY122XgmcLUV9ViN7AogB7x
DNzVt4OYaIdiT5T3hxjGj856chr53Hahx4b0I9OtdxLQri3Rof2BJOZVG7xaFHcl4R9Fqnlzdc7E
I2zuiNpl0XGB7uzyQQmnfhV4S+SygQ2uE0pUBCN05PNp1hcbGvcV7CkrfwRL2uiMvCDzRf88G9iv
B78Isp3CT0zkfwbBr6F/N8Y2yyOvymm0E+uD0ANwdi0AHzd+0RRks/gKFGDojhud2S010R3fB7Uu
ipeeGSuRDEtqD3QrEXZ0fM+NmWxD0flGTfpFeZ56HgHNYvdoHYUlN7oenoP+Ryf1kSnacxoOZLxd
Bxsn19A+sWlt+7vBGMwpCO4EAK9joCgiHmOUVsDnT40xrHk5kE8yUl5Sy/NDqnfvqGWIDoKnR2B2
xEVf88tFPxxcc9ya6fhjWBTaQ3rElX0LyTsrGhMbJIZGeiLmqeGy6EYJFt8q5YuAkRXDrBL3Yd2y
eCA+R8gvKDybUHa3pKk9ETD4rSRUrsqrGndTcbFKhZVtqpzN2Yf3+9RRBuRdRLy47gnqA2Wh+CUe
vecKcbtm8nurh948Nlaz66LY10vx1tTjMaqUfexiPB7jrb5IWWsSDFIieOnKqsSAsteywyLBt/8w
lOwzqF6ZG8pcXUYwfX+yGc6Hz/kyqqkD380JVOc3X5YS4PJxLcH4QNPsskRYDBWhrW01l+bO3Cgq
UJfmEjgnroSAMQEh2k/Oa0qNOQ0qCwPfYTQ/M4GOIcebgAgi97VXyAa3WK06+kVNZ4zyxlZtnGPP
K9wkJSxunF0dLCIpP6DfP+saE+WcOX5fcFcUu6oQLV9Y+yBk4wyc4CMMnCOTxlsb0b5p8s8piu2U
qvtQRydcm7eEndhATzdgyGOx4A+heW4BRti1wo+5dLxMqqsx8LNKiXGJWmC+oSgHwnzCPAHvhPwm
0sQN8eaOUEcSY42iMqgNAUakuER97SPXe4J1VdXVWl4Hoe2KkdiYjqKT/CElOVZq7iXMlqSJ7n8m
a1piyAkMfyxCQBQ07MltamxcxVcwhnvFjI4kCDCj4mAm27TrHp2LhEewDCS1xZAG9+K8w9/subXy
bNpFTho4yRMyu+ih8aTl5jP0fXJrSJgI5iULrt4ToD5p2duYSmZrLLFw39ykhP8CwIujoNadYzT3
5TovxEkd+4tGzKvqttth7nelVv+JHM9ooZ+6xn4yTWtbdOPbyLBbY9BglcN5qFvKhXuLDoAKfEb/
AI1S6z4raf3L8fKUsEIwY/bs7CeVkqq5af28DvDSdMpa3yVB+1oMw1MYlr7Fn1QSEzBJ7ZKlJZi/
7jhnEiMZsg/TvQ4cYh0vI2GEzp/Ke4v0A5oBad3COTn9VSz8XZRTiQU6ImYM04HYxagN6SYtT3l4
qKNb+RZVRyv4zBXdw0S2XB+NRXfAd2krobxKcpQFY/wWgfBk4NtbfI6EmBMftJL1tTLOwvhlzBmL
9NDrwY5ormqBr1RlfDbt7j4Ty9FMLARnZZt0t6ZiymFlL9qIV88I5780Jf2La28OymMX8ElpzE8Q
BuTKXjFS5todjAUNGakKOyeq6RzJbBk5j3T5L8/w2sLObm0cRW7hWVHoz23zKYnE0Pl2BE0BluIP
yHUOSpeUN08rsl2fkVeE7sDpwm0KfIYp9vtwsgNGUwsjrlN3Y1SQ+shizLXYBrgYykisy9g1DZSF
Nh9kj0TFhEXlLgh2rVqFCMvK/m9hJfeE3egaBjW3AJ5M9gY17QZFWjVUex4fSu3kTE10QtH0Nlft
CjWXF1TZQROv4wV76EYf652FjMfCflEK6B+oBXsvbIrjCIswum9OUJRX/unbWK2+/Xd/tfr14/X3
84kfi/f+afV86lbv2er9ffXun97bLf8+Pfvvz6fn95O//KtY+cN6XPPDbF5XG39jrOI9ZOT18+n7
v5/w+alh/e4/1x6/LCdQBqWHh09We+VZC2w/+ROvxAm8aM8skF8c7xcmiMfs/0ls1T/F79/aPQn3
HlyaY2iscn88Jh7bWL97ZQ/DdPfA7mBVnnPfXcdrvtZuY/vzpt52Pn39iuN2sTM9jb8QgZAKk1xx
0NdQt/eE11MHwfjTXpn5Oqdv6CDzCyVW7K76b7xsBkEHP+onqwWdRQXru39gFtx/xk+LF9Dw7HnV
Q/FmWs2DgROXhRAvtXVCYKuXmx5k0Kk4mht+MYN2TMyrqti11JIBU2ohBbus3l9mZEm4X2CgPPx6
ku/rKvRtOuV6puJu5DrBky+4eO3E2EaABK1lorU39Oci4dytYWRX6SEoIqbW03w0CBALeI5M8RMR
EDbq52pmshS2xx4Pq2DcHLOCHcR0NHDOqtm7ymrd6LVFmr1odcz+lkux6wMdg95HSfIRu4StU497
izhczZSMb9mmgCsRMtw74NUcAlmo8oH8YsVnPDHO0J1os9OOFSznq2rpB1I6KbkYGBRbbcHSjmfI
6lurS1+cQvf1cf4gDXiTYUHO5t43gvwAsM3kNZjIR6sr6hG5yTwd70mP8z6sOJStcT0y99WmwPuP
a5CwpsJugKBjwZaCF0UHLMHguIDT4tzrkMO2HAiGYq6c8bNnwlzTx8r5Z6k6wFMPAxh89ORCuRDE
dAwnlhmIvzrmDZE0fD1SVxkhKrHz1zu8uqI7WLoC/ei2oMpt0WzHmZij5rvvzssn25Pgzq7Sa5rj
4mVfLhq4fzE/I1VGOCC1uvKvVz5I3lLcS8PHNwVbiiQSaOJ1Qb0ZExfjCpCKvTg7Y3rOCoLXpD8Q
z1BLe2MquS8La9/HrxS1XtBoTw4KFxWoYM660gROwcE65KduDE4RExtlYCSN5JQ6PwKJ3xNI1s7m
VVNSPlNm2RmX9qT5pvoXMIex4RbA/+J32jn6zVS3jHRKmNIZjtVYBqeyA80E/9SG9GDJcNNbVNIy
ufTJcvmwbVKAxKaXLvxphY+9yZbrJr679Ox1/M4cZIXCgVw8pD/hG4EyKwPAGfyUrbFuJ9CUrLID
jJ9B98JkEe2UsmMJtiiNQlWsCSjGHi9eJsPe6CH8IsYrSznXMRmxESoa4aFdhIYMt9vlZNejlaHu
gUHGpEnJ/L4kG+I14+pRGT9AvXLStaFwMraMpi/sU5gK8Of4i1+1ZuRnDC8EyVmCUNKGrxIThorX
Q84PnHdIdvCiVr6W4SN8HWdq9/ZSWGcTxVSQ+CZOOwT+q9K4Bva9CL8N4p7UVyU9jea5sx5dte+K
Z/4jVL/xXXiL+zZ3QAowF84/XQtZjSTRyPBGFFYORSICSFOYaxJvVgXmm4EgnRmTpuIHzKI6i8+T
nb1rVns9AGXBvqXwR6B/rLe6/l5QQogQkcKXBBk/eP30MpqviyrOCf+FqcbDH6jQC9qPqFa9tl6u
E/2YqreEm37o9ige7ewtZxaUwUXhIwbceqq0jyx9n5iwmK/d3APxSl7YyomEMZW+bD5VIVZ1X54S
6w0JzzblaBDEIrFDCBikNOXvhBosRmEUqta6JizJZj/XSXUHc3RUWFVTFs8o4rGk8JWX1p1LfDuV
xMrQ63qRBp66Yg1zhmul0qA1+9JdoLysC7SjTWwxij6eSqQK6778l9rcBk33ZjSkGQCps/2JOd+s
PRwzx3sHyMcVTLUxvIzBJi2h6INCKvg+N5O110CX22hI1Nyfx09kmBBNf5QxPzgjq48653BHIDmD
A2aBHzE+R2qVgVAkb3KN8rsZLM9RaYlSgBnxLoTTZXU3y/5gXbLOhpi8yfzEHHGqe9RFi0aBcCY+
+z9yty4VWvooe5IFPnh4dbPyMcCXMe4Dq9souLk0FCMiDsdCkV/o68W9uyy5QHooBEL0NpQErihB
jnNZ5PvldVE0T0VtMzmMA8qYtvSSM8fKrE28G5r3jv+upqdRRyChdGs+nTF9xTLkLfGqc/VaWxFy
UYoN430BK6SoIJNyi2Q05dxRmESGDOLM0lyWvUcQcvimAhvSRKyBZmdHOEtgucsO4qiz+9EY5CRT
vuoBpo+PqL+4yT8eWLhzuwgprsI13SaXJnhlq2RiCLeOEQdOVUJRvmahRmWUwfRiBPit128ObUTe
fc+K3C7fbi0Dl9CxFDy7A9hfbvAMYcgAaTtgI9fMRwh2zzqICdMsbwg2xPyHDA/ncFxre0cE8GDu
BdPYqkTUCiHeSv/KPjlIMR9m/HXqbF2mmXSUBc7D8r8xb/wqv4ElntIvzfXS2cEOlpTV02tTvQQx
ZIrxt6//my81THzh6AwLmCalVjD0zlNYu8N0hORG9x6/j6LaJZX7EBTDEVDdOndpnAbUVM7V0DrP
VF0CBhg7KM6LVZwbHq+JdSvcWyVJTp37Cs7zqHO1IU/EQ8U9MrP3/YDbhaKKBQZxKBWU/YRjOK+K
9SADdET9poEKFWTWto0tBAnsgDG1MlnoS4qdAj5C2rGJ+3VYM2uQG6Zu54RHl6diwZs1HdUm+edW
oXsO/+847hviZRuCv1T0WQb4v5LfqyJQtlERYjDx1cLuCZc/N8n8bIfZbznFe2Jq1kFQHKTtYPae
rsJCBBCgu9L6tWO6/AMoEABqgXYK3DUzKsk+Y9GO2z2tMp1+lX8n8aPLVBTxw6ZN+Ws1w3FAzDLb
DZg19c10P1x9Z/MX7yihpCM8g+U66bNrbdjX88NGoVHaI55fwvbqt2qwMaLjYCnJkUSNmiOwNnNm
gwzu8d5pjLJnWGBp0rKO+1sQRiZSIJa+zPWfid+59CN8l43x05mHxQwMBO9JRZRkZsp/zVEyKUT0
Ddz3dncxigr+pdgqGsHmP1X0iceIXNTcTPzRVtezoh+dITsPY3Cc42xTwI5hS9EZFT3nlypP+hLq
NbxzrsDBY9tBuElJxcp3fhsq7baFNUUC1FEB4BTPvmIKf2zvCW/HPPUbLMlFqBzgGq1Js9yodECV
O2FR+ZmMu9kUr0jEyzjeW3hiJlG8RG30PDIvy9EdLcbeDiBk0CmeKNKjkr4OKTNT5dFALMNlBGEl
Yfmd4IerVllxLvjykWQ2Nm9m3m71ilMpVGBZ46520fGaTHAlRWfkdFur4ItrQqZX+2WyVOrOQTcN
P5w5uRXmkhNqzRLGH1ksabMtjDOSKnCXpJxMp9pxNojp0AroiyKjPQdlu6WxRwwCGyR4l73uRcsn
R/vbkrUTtJ+ZkuxqSoyFyQ4YCjhRxaO7jB1ERswi3WXLpFfV/s3DL9kbX3ZoHepMO4dG7qmV+TQL
knjG6wLb1ZzmRMVoT0+BpFLHWgWv98vpCUsOwV2iyoVm6qY6DIvrkovSTDZy5ngfFJ/B7KUWgusU
BSXFB3+G5kbXADWWpaj+ku+iMrbVKRyU9NgVx5yHcbYA6SSnKBvOYXeymL06jfuk17dEO7LAndVt
GID6QgaIgx1qUP1ZpQQeR3sgrawN8bZXCuv2EDwgeOQ6JSBL4OvMzd0iYxJD6vd0pGXNXpgUpPWS
EyUlLayurLhBjVnu5Rj8WT0iWLC6Y516RBujb3VP7qKOLO3TWAChc8R+CQEpcqSqKa+RWZN5Y14A
HdGG8A+jTZc9FMtTyCPUQdDybdJDG6Dz2hq6vJUu/Xn0GX7kJVw1R1uIrsOL2QWXYChftcUjMkX7
iG+JpTKFXccja5T8ivjvs+zLrVKjOHW6PRiug2EG/UrUKZavgIlBexdjD5xlH2W4QWpju3BqA0JP
Q/tm9VDhXE+RtyUblPKJWW7pi+xmNiZaZAbdyQB3T8D9znayxHmbzS95ml8j7dgmfHe4s9IM0iW9
ncNYJYUkNw9n2UynicmamLddH3wBjtyVeC+GJLERmlDqOFO7XJ+bcVYPSapQnw2L0OczKZDTNtFb
vYQb4vEo905yI3SDjoHec6TEOkRh45tcAgqfWprm1HRfYiw2JVlNUYIn0IHnG4wsPdxp370U9bE1
xk3Any6zK5kvUO1Bt7pEoDGCHsdbq/22hfJs1dmBj0BZ5QwCnf7cdddpOEe8X4Rg/5MszB0fGDfT
WYmsmI3lR0Sk5uCoRzNCw1Tw6CtRyOYaXEKuRet6SAKvmJjiLEG2BSoeY3wlCvUwQ8ZUiEbWh6b1
KkXCzwLLRG9f5+/68GkA9+fZWPI3dfOtsxfbM2IJQs3cmqBAYkXMZNwIrjFbfzLh7ZLEgfzYcPem
gh/PiZTQMzMwsLXiQFPlcI5qJHJIYHI34sHS+AbFkgBsZ7hNcnoLLeYEqM04BpPupGLbqfrhVnXJ
i9WaD6pSiKsc5qZWnJM5+g4LpLGa+VlTDs8vnMxqNl9U5NZ1GzyXieZ3iko88Vc0nhHJv2al+l+p
oFg5c7T0MUfpFgDWJaz1l+VhG9L5FFftIyOK2K3cTX7MG/00Wu42dC+66R5suesGghrnLd3CBiU0
BMHobyg/wzH+Zkq6n9ppX5niyajFuVgH5UNY7CJEeGQLBfDqry9toHXEpyf1xgmOrHD8rH9zbGbe
PTvcIT5K0k+bCdVJgM16nN3NyOZ3lyfzPfbc6BeG1gwtyXEl0zKWkTjLuvFRa+gyYK5Ylc9W2iLl
zg2CTWTfy+RRozHCpbbw+f+xx5SGtgbTy5GObopjZJivkudQMH43zewrM+frMj+bNOmjOd6MBQro
OkQ+TB1mLJrG+j3lMozreScb5URvhM0hhGLKJIr3O6eh0rE+hMMlazCUHkRW7B2Cq0cRvNpu+ZdR
PpYolZf6woCXVQfX3uHLmk4OX7qJJoLVjkFLNZEeJCm9G8KUsnh+tmI2l+TJR9G9KpPnapQ3xbyU
eYGWMdzQQiYgA+iwF9RXfhrairuETzEncI6oMvVzbK11wuKFO4304XajMj4wqwgmdYdcNN4O03s/
UcwFI+BckqwrUzkXOXBJt4QcoT2F/T0Pra1hPQw0P2WNLt9tNzlisBR2YlBn56QzoJXGSHTL4H2e
LuTdnw3UJxbnI0trxChbvjmtutOC9xqvvJloKEb5rBsDI5cfZtwJuyC51c01tP4FKmq/yLNHGgjt
LtLIj1IN3uN0NXWGqgxn6+VE6sKNOujeSIazGaPZbd2XlNu+QkmZy4qMYxSV+BqS1wDbgaZUz5nV
XKO5/Qoj10MsvLFaa4PhjqAX8OWZNwQXCfjYgR6WDgJRZ7WBAzUY7bHsyFR+qEbrRWnryYQj1tSO
bjpt6SMZUy22awHZ4Lska6rnGawtDZfU4Ml5c2bEER+WKmPMqm2GryMkNHUkhMcFJlVk0SZ3icSm
YRN8fJVqP4WO3AQp3plMRd+AvOesq1SHsMQ4LLrnpMu3iCoT3tTeZdv3MnZAsB4jq1b7q0V2aaP6
+h/OzqS5bSXNor8IEUggMW05kyIpah42CEuWMM8zfn2fdC/a1nNYEf1qU1HlZ1HEkJn3u/dce95U
jDHc4T1K490sb2IHcpu/zY2NTU0MVSlWnqzaHlLlc8LjU/sTxpOA18udV1CJPH146W2UkLjsb/jf
UTXWA029GePJmP2J2sHbFb5b/A3W4C6zGCnOJ04nCDba5o7BZqa/Wp3Cg3KA6zgAWy92Dla0abca
xhUL8J4BumvsbxErspIkJMJZBaqrLdgzIxRZ042NEC7ZgtWvI4fwJKU/q+G4T0ra6kDKdZxtekyu
+U/l6MvvUIjwrYzFfJzmF8fEmkKTcoLAq8peyEZZ+I4NZM+c9kWn2EaMPgKklzEc92g9OS2HwLZG
g7bx+ZzhlMaGlym7sziVIUoANUt1x8RsOQebGiGFbbYmxrdCMlTKr//tU3P+EsITBtZ0IB3QAoxf
SKbfKB2T1RmFZVc2JJwfWnXoh4lYlbH3vHl5Cpm5EhPbZB0iQic25cqyrX3FG06jHU1wgAawy0Od
P9UQEfkT/EJoN2xgGCktCTT6Fp0AtHH51rjsI8YwtEOlKCxF5jx5lSSEWqwMk8cS51aE6tAUN0wG
rhSXMqVkF4O2apBeNPrZCtDT0s8hfMx15n7JqxAjrReg92KUSOOFjrW8FdsYRkNOi2Ja3VPIPhbm
thnxV9lEtl5r3s42mHcOwVZAXD4GAD9OLKZgZSv7G0ag+BoNJ9woTAIVsIEBostfEN/fvlfpaKHN
fJ6IgIXpQU83fd9gBPoM9PtRpTfc5pjt2umWomtHqdEBWU+O45AbAnSKTTJ+w9Yy/nahTdxGBlZ/
E9TEF6AXB3pK2GbHOplTtrPScUP1dyXhsbzp2mHCRc8iy3vAKIyVOwWQeFYNp0COytJ7Zc22KfAB
ynwjvyO6/gf6pb4pKeB6g6MgjSm+fLBoFlHBa9U6lWivqjGdQ+eguyuUz6ba60QbFIpFqvRHD0kA
F3rLkf/fj4H5FRtg6Oj55PhpMaBdzbW/sE5wePn5rGkMLj37xq7t7RAMO8j/KLfeOnU7KneJmHBK
7ZL+asZwQPE0gtrOrpqtkd83rcEiug+8DUEtE8XYuhuhMEXe60ReNNHKjcupSVNG7Sm8o+Jxg2Cy
DikZMBrQkXO1zeJd2/KEgD/mfQs67t+/4N9+P8vml/OkAHD26/f/7XYEyk2RVVsMpyoPbsyQN7Lg
9EMm1jM3vqy3mfcdioy7/T8GWLaBv/3ML8yCTqvtrJzj4ZSF/rFGx5i0eGUxSAPOu8ZEspnod2m5
yfQ2wSYeXrVUsAxDeG4m6v1cb9OCeC5a81wBjRrNDzWwmTTKdatfVyaiAbzas3AaBGpTiuHjW4uB
PRaQJZuCwrljJr0QEaE/Csc6OKFnHUuMqjzD8wLVzqgeM/Pkgu1uiNWNgDUmoAMYU+aZKXyxlN5P
qziL/C7EuyWw6bx5FiGc6N1lue8NzNhsHkmQUVgQJWcZ8d86uWa2fw0OYCrCq6CGu88o0372OeD1
3AggpwxlJ9QxDr07LDGEg8LZWPR1eIAMGiR4N/P74VlDLqBFACfKhbi4zdLv4MZIrrURDL/L1FtH
DIrvzZxFEfUI8yH7YIKsPoHu02xS82Bgh38n40VS45rgQBqQIh4yVUwCX1RP42UGvEvL3jHV4yuv
x/eRnnnCkBVAs/Eye/7Bg40d0WhQu0/KMm0rTIHVbP99W/7i2/zOGDJ0wPUOIpTFIgRWTN23v92X
MknyxAeYftLZFrX7Bn83PdA87RZf1oaNyKoz6aHD5q4a55t8+ObB/8tr0TAdaCGW7jmGTRz9zw/g
5ENfxJFXnwyUVSrL8c6Bf3aC12DemhxK8PzSoyJ/IgD513SPmdHH9FQNAQPgVzMlRvzw72/kF9H0
yzdi2TyjwpaWIp5++UCxy+xdmnF56qZp032mSeYv0G5RmR2pCqnZQKBY1zZxzgJHlWmTCgkY8Thv
Wl4cRuNDD9vdYFOGECJCRDgusWqlPElz4d7GbLhl/mHa8qFKptsiMw5VP2zqo0dgtJ+0FeZNK5L4
Zd6Eg8uzv+9w0VV2s9WdeO2188s4OnvL98WibIIfFtY4FEtEcnAQtWUcCuZvvniep/5Oi+Ynz7A+
4gHF0d9VrkWVIBM/6VxlNnppzvhxsq79zF/GM+uLQeDNnjYeg9E+MQ7laL5EZX3PyJfI2bB17UPG
VDkoxWqSPpb4eIuf34ZAuMUdxiv335dBLTpfroJjS1V7xSvTxtn1523RDa02BjTNM5lFmbWYoZP3
clZh+023u6n+oi8/iIVPWLpg9aOB98sDMOW+WcxuU5zE0PE96dTzDQTPs6sKG+qM/0nzvLXwyw2n
ww/2NfsBXlInKpxv1VKq0QRDf7O6oUuIgE+P0lq3FFcCs/Nq5vmW++aJFM/F2sy9nTk0eJDqbZc+
V3a9LbCMByVcAqYb//76fpFv/vy1oEwBqlFsHIfb+ctdPCUxt5pb9Wen2YqMsmcceOJN2XyahwhF
S5x062qSV3F503IHG1CgqFfeCeMh7j7QMobyISpfW+/J0y4+b4AMNIb1kpiXpH1iCjFhDAzNJ/Sd
bz73V86OodseGySPzZuJbuB+2Yz09I7q0in6sxk/9Ctarrr0zjZvpuZVsjggBcrgDnHVLR+yyF5J
80nzkSetSxavrfahRBsQDw4EF3m2jJ0hLiL8iNnMSzy4VXencSM5QKuIxHRwP7z6emAzyviGAXMa
3GXjR1x88z753zvoz0vBvaUT2OZaOB4s5T9vZTqVQ7OZZusUMukQwSph1BvZakk08ne8oaVxjOvh
rSczV6TIq5q/F/jTEw7RbGDfx1Fbe84x5SxDmMbN7hV5QSsf1FBFgTDq4t5lqUrwxHjttsWcYCIV
tdGPuMF18Bh69FsyWmmYL5rhOmD6GBBMa7xSIgEA+5beQjsWeA24UzSfoxlifY02g334KoZpVRAS
89ODckiYZI7yNrxKJvYPrBKzIxjPfujyJontkxv/5N0JFsGlFPK6n7yFNX/YDnM7YkDzuUchTeaH
KX0sMMZI/BigoD3/rbZefbJkthwZdhHScFh9GgrhUfAlQYYQg1MzfaBOcsnYnLXewijBbLEqGHRr
pqO7EMmrU93I7jO2bjsFACK0B3X91uu6gz4SkcCX5ZD3WHvZsxvpdGnKjdbPW+non9jWdglV5omv
rfXqI+xpJn0JtYeebHQ27l3NOybBvdlzpkRTRDFGZYlMgVX8Sg+6VTy2+AgsKAAcGjlG4KlZRNN4
iuy30PJXHu8Pg14M3DqTVp/NK7YcihUxjcg1Lt4Pf9406fxkJvkCQMsGbiZW7WqXkqMM2XBjd7sz
QwN6fbsKgTh107j3yMm6JKpbhIYsrRv8z9glMQC4U0vgh/f/LeaDakjWnPxW1Nkxd7gdzNMo6FVm
D6SiGVNEg2o9rqKsQ5RDX8ySDz0GAFqO+zyTdCqAmMVMYUcR0uZDaVz8LGJPdXTTZOeV0W3QpltY
Jn6TbdrsZ07CLY6TleYE6744FHiUWISwyDZMsLvkYOOSrVQW/aEuOLZO25D1W0f9Ju5Gvb0/6gRd
OWIYd27408B2VMQrZb2wX2VMphtz0BDMF583rednm4R8twLSALxYcfMEzl73JUHqG9qAF5Sv8EjZ
1jVThqg74mWGgB+WAJrTJWfe4GL0CJo+kijk+OjsMb7J26vKe8DD3XkWIrK11AVx6RP0BiIxCXO7
ojpr2P4ksVX5mjbE++W8qtJbnW2rlZgrh/ZZVQEwjo+j/DC5bmD2Fe2DSSNRQcwaidUfBaFqZJa0
OC+Gxl0M2mtyceDCM70xKYSZ6o65JcMqfVPQWyS66jAEJfA0tgBz9YJ2cB2rkbZLvCU+JJ7Bd+ay
HSbo1TywXi0londbhbc1vcEmeqhTnvvJP9okhGdsH9sm58X/qUWYdWtist6OOGCojK8RiAJ9g9I8
IVlBl/dwpv1qazEfGuc6F6/kMDypIFGWQWEkx9AOUoifs/CTOFCzhG3VsCtoesj/8hbwDDfDQMDd
34iOaz0WMKleBm0TDNmu9pob6W0hEDBNTrrPCbtVbJ0RrmvWXSIB/XHCQG+z1dDy20SDKzooSwaA
5PCHGqBWeJRkCgVaksZOOA8COfBJzeQYWQDJJjzsheIN1Cjv1pMRX/soWGkBAwjTdUpnopaROmFL
XjfejTkZD2FhrvuI5nI6+2KDiCSFwy2dNiFL3EiKUSb2WRSPBQG1CjBS4dHS2k54ho98Twy1NtpM
Rqz5ITMVHcU6QZQgd/JNZAdvZia2rEkTPBLYIt440PYINcSPVngYxk4BxAiX5tPG8t+siYrF5KJw
SwERPvY9S1aOhTXeMleMYQKMKbK8R10QzrsJ0qmlyCNwGIjeJMRDKBZoMfEQVn8Y8RDCtALGoS0S
reLfTm81t1+02ZOj6TgSeX+F6T07EKTsw5wrvOF7TH5uJmTlA27qWWutwgerrRQmxLQxxYFPMh3v
98SKLBxrbSf+vTa9Ttgt3TemQoLIf/5Jneye5u6lEdGrEj3bnMjrAWml9q4y9Rf72qWN+JQk2GQt
780x3dvUOI/deG8TdlTqtg3dLRBge6twP7snT2+vgjmmeTYGENPsgxaIVGAyPdep/NHwS5c7XWhX
RsqVr+3NZNxbWLicGQJ4xOeP4zWwF6eMb2YICvWLEw5YeaoNahZBwbXuMzqg2T4ieJFYkFKU9QAZ
VrNJr4gCd1y7KNJxGZDNtlBeW3st84szn33KyxpracGF8rLdmD1PDDsFIgluqZx8GKbDBN9SNkfH
mDOiK9/hESx7solxku9Fd2k5VNE4t1H9HGZ9P9rOD8c71FDWrgZsGoaLhoy9lLtrBnqrh6B2n7U9
lSO0wI7WTwM/vMwa4PTuXpBVBjRABMshTYKra4AOx5skq3m52Ma6uYo7HYiRvx6Dz2D+0DoSdPc8
1xPTkXRUTa9n04zZItGQBtvDJ2MdUzDM93QZ2+FVjPXSm+5xZf3C+zM+m1tJbv3Zb9idd7za+8NI
xDfumNphfyOLzWGVL41SPdfBZTKvO1TfjORqhRV19K4cbdfGUKfKA6YXXe5AZ/v2Fs2VURuss2Ja
Zh1/69KhssnfNpd4G/kb9i46iawXysKzV877Pivje4CPY2TMws3J+2pV7eJ5U2jc8+s6eudYb5+G
6/5DPGu8N4aN82k+yqf43tHYNizsftHgSYSWvgiMtYNntF6dayJFPwMPhs/CvUI8nS/ge0S/tuVe
DLtGf0cSYHCWOO2+5tPWBOw8NYOV1Nt11k0wYW/3SCQM7i6tzjPILcEfSwZCLDAKQ13l762wAmzY
nvLWOxaQrv69i/5PI4OS9OCwGYSiDbhvX09PehmFXlFV1smh9L3CwpPMh2HG/WwefO9QJu+Z+xMN
7N8/9b9bd51jM5UEqE7gWr4q2d2cNrIKTQlGD+C9zzS1Yu5+ihCaDFZb0+XqVd/oF5Y6x3zdXFOS
4ElL2Erv/bK5DjhBdw5/4BQ6+zEj6CbjFS6Sadib9K3pVHfFi0nchOZx7q7i/CSKtXT3xLkKzdiQ
zcU/S1RAVCsZASZo2GBbNTMfB6MDqQ93pDyMcJ7OMv0j7h4oQ7aD17La1DT6NR1WGjB/1YjzIfrg
OHulaDJds5bDFUBG7ryV1jiHSS3lhX+tXpFTb+5Vr9e/v3nzb2I3x2TDMnUXDKr+Relra4Z7RqO8
ocwBpflcwVfhddgVnyK/UbZuIJ05CYDBSs40UfXai2O99sOrY83nZL70MzDT6dm1o212IurBbESs
XbxYBq5FH2mvxQtAA30T2i9j9dDO6b6b6P3Fx9dUwy6qUSuEtua8+c0v9tcbmeIsfjdiRShEX46D
Qxg4nTGXqgUZUgGeNajXiCJJs0c3zZjeDNuKWP+/v86/iGK60qMpOIOxD+/1y08VZWpVY1fwdUbW
PtzXguNiXC86PEcxfA0UzAksBZYD2Ca1+/zNT1e37Jdb2uCMKxm2m3wIXV3s3yS5JgkHzWUJO4US
vC+eZf2M6WzLDpMEBzXTmBo4hyWluzC1J5LGtba3gb/mfrj+9ycxFD73P5/EFY5n2RCyAUX++UmK
yDUS3R/lqecwDYStqqgWfQ3ZVRRqAWHFlBxcRt6lBtxSO7lqUgBc/X5s3vE2g/bmz4THyIEvnzyq
ObPggfrmM/5lrGKYFgxv00Irsn/9Dr99WxbU0grbmTy5N9jmYdQ1jNfB5WZYhtOr3sTjbZ9Yp1Wc
s/FgXB4xNTOQnnukLbjbrDXJ/b8/k/eXxxFREyUAsZ925q9vQtBJbq5PDeBLWHyucV1AgJlGLB0t
ieQZEDe2HWMOVmP43uJUwKxcdAwciZxr9bMDFcblBEWyEc/WKhp++Oo4S5mUhw4QMjimTBFvjZe4
5D3WBhA8Mztl5nvobRI8i9Z1WmIUJIQWMvNM/Tfql8LueWD2/lNM78EIec9612lLxXGdXXDkbdSe
3upeC8a0VX+JGMqRm1oK31hXyUvGaDK9gJyKjMdZe8aTm9Ssh9hd3IeZSa1zthnF0KNIxTAnSyb8
CWjeUrIt6lUX7zEo71U3Zgoc0zNg9EHUHyklM+huevKZ9eJ3BrvbQRoXKyJ/auPjOeuKw32vvWpk
A/JLibGMQ+2/L5P8i9Srozs7rmVLw3KcX9fxt3unTW2pyUqYJ0IkobfT8mvfkVdpu7aKU0A3BGJq
H/N7RBebK9bjzYTDuumZVPg2+B6fV8L0wrJWkG1NIhAY+OOd/FmC1QqNN8nGPNIeG4/HJPTfQxpw
5xmrjriNwFMlKpOFHFt9cDRdhNGmoIveeQ2ajy7k6GvYTDI0rr6zINJHoJiMBgSOEDFhaIBuIPN4
nMySyygJt+j3Mo03WXwTPXXQ8qR/7r12Ke10X/sPrIx6/yPCag36fz2We4E9mOO4QjE1bKkGalm6
4HY265V1HgessoiFJcPAxH0e0sdc0gaQ4dtzYBc9RNFjSleHaFoAyuZeEUQ5povmR609RfqwnDFg
/sKAmeWyJmjUybPkABdbJwPPpYMHrW8pvvHLvV33u6ESmyxi0p/tcghzPUcnJ/EWjXarmpupjVHA
Ou4g9yapqHi8r/F2D8fUe40hkzk1wGP20GnONIVA0rvogKM0/rrp+avmZyN/DuAWupxGzJGnwYAz
U5dL6LZAzejnU7oKM9gJeV4DAABqsSr3FkeoEig2TDRreCgAVzGgIFd+8fyNG9vEUHCM0vIKU9LD
tDpo7+r3Ksz2OE/1IdI9OrYoktRxyEdlsezM8VqZonWVZUwfbeN9VpDK+L5Eip/BjpDzvgKX0/ts
JNPglBQkPRnBxD9ETygF2b/Qj8McbXw/2VRjeck57hbIZ6CFCWt4G2YlY8cWZA0hIDE3+GC9fpVC
OUqXJsAlCVV73T7aKRnD7YjzA+Yyqj2Sn8OLmiP2Nmw3vrOz263nr7m5CMDrgGT6EI9HhH2FDjXP
gsjMY52XBxpqu/4U3wmrMddBUXwAhsSone5ocgcDwsmVDb/ms+V593JCVoogJfR1aMit5EZoCM5o
1i7BIBsz6gZ2txIQRXoDRUw+jVV3HKp81eOmGsLpSoMBFnNbC1hYHpjFoPJ2NGCepzbfmaK5L8G4
dY/4cZnmc1iooe2HlljXBV2khAhGS+wTLNnJdGNa+Ol626fETjsJoPpTfxMEO4WvFmX9I4EEYg9k
+EIN8DCeenCjPN8SMS6DLCnKR1UZFbGVE7C1NQyudXMB26THl6h6Fe1nC+lbK+qF6JJ1zEhRgQOb
9JiLhMJc81pnahZxBCoHbVhk7gDjN/2JEXxbBNm5R+serOpJNX0XE1bXsQWCOT7WSNV+wSZOG2E6
DTkJgeLQg5cCfoY6WAZkO7zwyh0/k5gDHptdM9GWeMkRGAmUoQBMvwabkJJBO3tasWEj9av6Jgyp
+qyHmzndEi095GNzsgRJpOk8UcqDp2wO6MwtQHyXiBQeaq4InvrZuHXRX+0CBuI0cDbL7h1CJT4O
s5gDfRIALIj9Hp/pINc+nJQ8YLza7Mn4r6qyOBhTfq7BacUz7EP+rwaZrMBcTp5HofJGbR8iGah7
SG9+GGyf9RJkrhdfa1G0yJoXMxrZq1frWiUO6+xdmZLM7jXBgO/IAM+QxwGyX2Wdwri/e8l7rV85
1JaSyHp2eWPF3bwX6Wsm7quZlwJI5QCjD/bwSsW1XNgaZn/OpQb2lMoCaHF5Ro9xPG4FBpH0iWzy
NJ8jpzr1NC9N+G9ZMGN65YuRk7bYOFlE5qIDiXbnem8OyenuPMfBMWsnYINM1NpVS7ZLj+40tv+V
cUw41aYP03SmkRzsHZwnGA2wJDFoYXU0FW3OK9x3GHEcTbEWZu0moxhcEICx2xvPKralPyDvhsy/
k1XSyiOg2YSFXAA15gQNisvUvyv/cv47LWPFpLbJphDLk/znzx1h5HOrNpNtnkBR1CDsMKVZMQPC
5K6YX6eAkBJ3AOe/K5f3Wkv4z51m3ikAeDWJ9scihpxRItdlZCSRSCEsSwNiSvI8yR4l7dbqHy3i
aDGCPV5GhoAXQwzrsoernFqbcN4PPu4n84aynqWHiJT2csWWCvciNktToI/yuW4LSrInz+EO/tEV
zOekR+jBXVZaeEwrKrpRjl1oLun8zOKYud1aI1ImgRkwAleg3kHc10pnjPxj+ZyH1nqKuh3nqGNi
xMiAur+oVadS99rwTFloVv/emfxt/8iXzHKMVUj98+e3XFK9pvu+zr4EOw4wKSbOO1KxHWtibN79
+2f9p4QHrYDRv27DCEScc+SXSWttybAs6948dURcO+0pw8iZXogojzURp2Zd5GoGlO103HqUCKjV
LmQbAXvjmw+ifquvpw0aeASGLfpD/jOJzWkzL9sAA4UVFRuDwlqF+E/FnUu+JEpMggP3eXPruOa2
i5td6k3LkDneNx9C/8sdTu8h34TLyI7Z85d5sO4T5jUU8stjeGJ85Nm0tsuIMP3bxNHH4n0SLCem
vLGgegHggpxK0Lml2p62RNgaBCOdJIHa5ruNwX56uDMLbKESBlz0GskTe46lRiRrIvmBD8Sswcl7
/hJYiRGds/izhFY2OP2diGCh0xlsRI5iQ2O8Krcte4NRv02mUzQoUzl1yKl6TdMFCKHI2jh9cyd5
BQVQscIhu5RWvUWdggKuKTuyfCCcPhFarqwZu/ehds7gx9chwKmJByBjxURypJ+GFKyES6XzTqP7
nWVBUvmYAMTLH1TtRezbexo2qPRsXXLT8S6NL6H2EfPvMYVz8bgwMAuSh7skq855HqwnHkDm6usp
BzyV0FyZf5RQPHzVPUL70a3NW1w9s99czL/cUSZdc4LeFvb5tPj9+Ry1mlXaDg6Y01iTqg4fHI6F
7OdLhG8LaGzHxIQ60MCkP1djY2jdxf03ZwzjL4d5utJVuZTr0lKjf/kIzmjJAN6QeVI3g+d+TLG4
kVap9PFlkN+1Rr1QW11ZqkIAtl8c5DuJTmS++8z5YkIGHrUITYiOhYHdVqeBs8dBkVGHP3jcifU3
T4Bl/PcxpL2Hw7TOqZ9Z/NdXfJHbXdrhEUDmhm3WIlh7KED9c1JeIu0INLwV7xKPXO58AJuZArDl
HHiwUWxzqozjwl0gR9xVpcNOxL0n1wmIJCGdGyIjkMLu8o1uAiLoY/77z8i9jVJizRwGMpYGbpgr
u3K2TuUvgPCtoIALpv0VE5iXPma3Q9iENRudcdmDHHW7YEfXr4f1OHSWWP34Mfo3Ksjf1CCbPjRp
oODZvCq/vBGaWuChm31xMnu4jMdBERSF/hRNBw0arCzJyB9abEsd6/y/b+BfntAvr0QbL4Sl2y7q
pv1L9/vtgGr75UgcchKnyODJdAhHQDMMx21+bbftdRHFdGbBv2uqtY6IMCIwJggzilraqJET++tw
TpfuSHcc2eASaZtvKHp2OndTISEU0IBMYgKmS38QINfqqpXabppcgL6XDO2vEsnBbczbgU3tv3+1
v7hOBa3lBrsJXZrmfzSSHrf6LOJ6PGXOdJBhs5HakbCJEx77Aoss8w/BLpQBWEoK8Re2Oum+EayF
unJ/fr3KdCpMYmBC8oR+eTiBoeRRmEfDyRX3A3Oenu6CAdO74awVCziiL9qlmZRS66UJPGzjsxS6
8W1DuEW1phTfuWANJaj99wP9nwtWvdB+u96TWfeaXgbDSeIQjXEcZPODCODcUikBkovmBr16FjmU
p5QBGNsqaMceQwxpw71lBGE9WVxhpEss28Eu29AfSzKO17LtQmrIv7k9eSf85fMSabXVdhBjjvXl
8xbIUqSQrP7UjsUqDYqN2/d7wNFGdjUi+U9MLK2a+VtyokJyk+QVMH1CCoSjC/5UBGtY5j9hpqXx
/awfm+YV1X1nQbVQ7t4mfycJXD/2+Ny7Mdj7BIrnBOyH/jn7vB4wxPhOs56ojsEFn4a8A+iEcNP7
0v+wRgzmjXFU9R1Ow3SHAQ0FLcTAW4PmSyHOWkKRhHnMW0kbCJRysZ2yzxR0vjdCTbjDSkP9wjgw
3acugJKjDSkb5QExu2qf9pTBU7Tb9cccUCtPEf6T1FGRkiTu8WwT4iW45OrplR2iMFiHjFx+Y0MS
jKh2Av3Bjp1ARV/vhwp2ZqVftZQmlfcCwj30wk9VcTwydcgrsPbkGqyPKf3EJLR3jCPYCdKZbDtp
NRUIhECGRX7vYgry5nPnLZM6YsRBnY4kNBDKrcbfKVGvM59gqy+ua1Z8x3RYtk82N4umvkrm8pwz
DPdhHFEb+rNuOsuCPDd9yjEs8LDDhckYGJHRn2oG1u5eZ4yE4qD1OwzbC72YrpPhWIOB7+LPHo3C
4+Udc8TDUgwxmzEpdopZdGcmNPYdL9t1MXlrHvFVwUy/H1+tz9a8ybhSUceVcw4lUiR40YDJa295
uxE0YSq2dUhaa5l0VAHJdKPjwYwSa5O/GUwjR2Od4G1jMo/5wrhrSu47j7yu1u1NYnXGnerW8udb
iSXJ1DZp98w409fsO1oGOcz7gK2XE2UFzVmziXkxvcLPuwyLDT0RgpFIi3WDgtJ215Zn+Lqway6Q
P8BXYYL23bfChcxgwZ29MXg+qyfY4MuZ4AoG/ql1Cbp+FMCkqhfs1dn0c+gvBXtAu0Hb5FpO8Kj9
UFur85sn7xBbcwwQALiWOZoqbosMSJ3sbmYng8H/Pjfmhh80EKkHtpdxfM7GcWtO9aagtrChbBkN
gu1glnXrOam3goBUwlgSELYODlHlCkinhxNCeRQ8eWYNfjhcO6+UGOMTMw/q0FaEbAy1hpzqmjGD
O99pLoEhFSjPwVe8NZI3M4yKkaLu8J6Mim4/tL32c+rdRRaCRkJ3wPNsmAN9D8TAoMiURwl92Q1c
dvLmbraHU6j7+1xyz5jYTi/Ya4905G5HiHt0U21tQIy1HW8wb6zUnZXRvzGQrENvNBTGuTzqAQFF
oOc6rQLAvszsZzFvCI4VfCO+t08rnhIS2M0ATkkn+s/TnOTu1q+oJ7Puhslck3QzwyviuJZNlMpc
00FdMQC08EKI4Y1m2ZqBWVAzwBzXBE6XAUKB0l/NyMEw4rzA3wziF0zmVfVUU2yJMWETCkL7zKkm
IlQjy7CVUCJ3xl97W1NlofuHuHoX/Vs33mkip6rGx1vGFKKgagCMRrqLbQRE4oIB9qKhvBjpO2Bu
RWGKWorh4nfZ7z3n1PFWz1ssN8Gn7V7HPQ1GkEBoqoR6Kqi8kt2dhXsrQqnQMTnZGKaM/DXi7ZY1
v84galaJcZ0f0fBcwVOGWkWA/zpt34X/GPGxgJiB03G24FfWDdwi7zDpzcYZ52UmrQdjltdz2O3S
FuxsgqJMZl5tz9DA+byZB2e/xTG0FxbCeMP7iNnPrNMbHGLSBzSd3o3VOdEQgHG8xFmzH7juovqw
5+jSJwRgnBunsXZx8DPS8RrTaJSFBlSXO6H329k6e6TqM54XWuJUz0fo52uGBQSc8pRapkdF4eeF
RmHhXH4ogBD3XcSKqY4aJXSK+KXgw9jDhwofauXZM6erIJzOmMySesdPRAowyejKCVl6NVQsxeFK
C5o9WQPHQn3uH0uixh6WEF556rZXNSeWT5KC+YAqfCHwIJHXHfNEhp8nALmoUzho/GTXQmJPEjcu
oQsSR+CSsRDSI5GbP3o6zbQJSY47XfpMAQqPOLsNb+UmRKVmnQga2Jz7vj1sWjDdoTiO2mNEZ1PP
MklIoOEryGbYkR5mEbalDqc4X6f0aH6uGzLjbW9s41i/DfgzE3HijN2OF/yInXptkF12yM6ljX6Y
jPGSkdn1Q5BctkWK/amPtza/l2k2vyrxTOEuaeBhzgGFil2+qstT3UffbBT/usdwdAv/rGGoneKf
eyIq2vLcGeqedDOOK+q9gSmFEmtiddBomR6nlX8deuArqtvAEvjT8P7gJcX21CeP/4/P4nGOxFfh
Gcwc1dnpt/2Z6EahdWT5KSmRC3mQGB0KRD6mVhePfBII8IUbvabpeJHybWzdjcMbtKyMK1hp9jfJ
wV/tyF82iw6HW9MW3CJqXv3nh4l1MwmmsBlAH+I91F5lHt+pKII/0/K1GikR0WJE/PU0gx7iDmqv
Y8xLfu1BqFiYotsNKJlFOK/ZUBVqqJiBDeYSFwwN6KpL027VpNXRIrbsAO+wgr2VTOsB9m3ZnAll
H3Ut2AG+aYx3ODdrzXxJe/riCG3Ok/xJtK1znBXlzmX3ljUm0Nl6QZGBqtMcYY9kLRF55oX2R+cV
r1Gob9TN2uPtJFadEICFGysSIlwNz77BSQ9rEH09FGoRjv7msv73kI75X824MXbhd/a+XNbRzKPc
T4z+NIGQagYwgvgEo8xfRzQDWf2DGEpsrrQV0aYScfMzcCJQgHz4EOTfCAZ/C8KpSSTiH/9YtH//
eVXNIhj5PAAdQHB51kfGiN//UUcaXiX1TtxoTGPMElK0eK9V2138WY/F0QdRFGjYVArGdhKkAqeZ
BGda7oHRLp5NNBfWkdn56P12l2HyS46pK15ZDWIjIiNeBI8+BSM+867JhDQD7WdgrvLtryds9V1+
vWtdeNU8zh6ayNd+YCyKedJ3TJEG495G4JPUIdZ8vA73tFA+LACwXvGcgIdumO0BuTXEiWdM1bb3
H50F9Amj8mQka7ptJKHeSduM8W24jzjDTQ94JpCV+Z4EWXl/ld22PiZxilJ5QXlA5dvg0VEkIgId
OvJxUAe86xuOzcdEvSuDH1AHAwJZVL0Lzd7i5zMUgqA7Wto72E+NcQfZLp8jw8hCMmrXA0ygpD8O
003rxxTuoNKQVNEUVmZhjweNC0Dk75fIkzAQDuwnN+/2uNYzah4fWPJ9Bkepm2465P/xUbmiu/A0
VNHO9YCpAJvJLkAH0K/fQs9ca9QElXSaCBav0vWeeuGvmcuwpztX9bPpWEuj283BsMhxidKsRKHn
o8NutmN7TAPSQMN1IKC+n53/Iew8lhs32257RahCDlOSAJgpRlGaoCS1hJwzrv4s9Jn8bn/lrnLZ
k3ZLBIEXT9h7bf9SUJF54VKAlt/IIN4Kaa/zRslm+DyJaDzasviVdP4qAUWZW9s2vSuW4FYctAQM
kOhJvDUjB8l4TcfBZQQHG5SHn/gIdh581mS4ExkyxRu1eYpZSq3KtsUfnLFW+CHPmqwx3iAmkZKv
7UvfIiDttsbIBu2QEgApZIyiBUCIsYPlbvmXR/5/+K7R9ag6milNMWTGzv98zrIUYWUK3fCQs0GY
nU2q9GbF4kKUtCUxaCBVSlbGqj2MToxMVJ4me9Kz40QZYaHqAJhxa5UtHBNch1+lJqw98xDM6skz
iaSbIpE3sKkKiabgO41GIkqhgjghc5QBMwZj7kXXF7Y4pSeVtGNBLBd5N9hmDOEgfSO4DULiyRKm
B6jLBnr/HM4XosBR/VsuglkIxs8oAiIjD3uj6y40VmO0l4oAnHpi6w1pgZjxNcD29HqZPjdYBtnG
OYAwXieOz+iMeEANxDLNbTtth7Ff405xctg0FcG+RXLJWcvT0lmErFvIBg1es96h08UVnEF5Bs9l
bir+SGje9ENLta+axAtchh63iUnABlV95FOMAP2sICZ0uonqJaAyXWtpx3xYXvrE1xUFcBJ0IQRJ
r2aPYa0TCKE7Ipta+aQmJI+061By5lS0OHnweLcYGBi/saBAbLycQ80IFbgKHbepscio/EqBfoTi
3YOoKHZOaTkKuYW556aVAH/hM0ZFbJl0enyPKgSMZHhP4udA9zzMNeAMvEQ+mg1rubj1xbsR4ZCp
jYXA1fAYUBek3sf8b4IGxGfWvTKn0HDLhpb2CPBO9sYvU3jzsNqb4rgaI3JENWGDSnFVacbLf9/D
/+sotRhfibM0C7nRn2siZUp8wgGm5lCjvcCksgCrGNXdHkYn+9vRqYFWJzhOjIuOhKiOQZWwnTDb
r1C4Yu6e0w6Ue6ft4QLhEuFl09fiJo9lTtxTHaZbySKGLfio6u9ouDfzVUgrO5aDdT88wV12wTOP
RocFrkQMjImGMhjmmND+1Bxk4Ol8/UMSrnjzElFxkweYAqb8ewgkBaGtsQdOoEj27HjQ2QiFT4Ig
tBr4l7i7AyiR/321fitB/3jxsN5iCI8HS1WpnP75wItZ6+tyKHG18LYaZLcakBfTitumw11I+URj
28kEWmiO1j+D4TXb0xkpMMa6rfqIiwaN95sJb6/MgBXeZp5N1MABax22tovBZ6bPkKkTzi0v1IHx
odYfY2Xbyld52MjgKxTeDworyjzgSyg+gpasEMpp6A14oqaaaBL9moQ3tWntAtqqYFxlLMCTAlaN
JyeQwJJGx7ghPihHltpv9T4Bl4J6XSyXtMizFFUFqdXPdIMSSAtHi9GAWfBsf8Buk7Rr37o3JUoe
Rdym+P2UDIk5FMQSHacYmgstE49W9p2PSLKMT1AihUECbOUm+tHTw2WRjm6Exr3tA1whTwW1yDxt
JBnwL1/Vb3nyv74qRIc6yzwQDX96MtEThMIYiRBxY4gz0/gs2E7JM2TXzA8mJvCBY2tOp9cH3ykK
Ya2oA11VDMLaW5lEeMWGdir8S0Dql9UEewu1jkB75CcvPRI8PGHc7CVsDBpV+kbafdQGTFaY4vgo
GzzpOAYMvyiASyZSHiFXA+HBI5RBn7RZgZEIkcwvbRE4ePBS3SXfzzRAkHBAyOlTGG9T2W0UkUgW
FnuFTtxUval6SCwFCVjj6zyz4cUeEOrUAv5XeLvJwV+6g98P/5/XkFGWKeMBVWVZ//P9Fvat2HVK
fSgtPORS8jWiS0LaNhYelWJ1nfL6d3gP3vI1QPjXYBamM2sMu0NSQbcOHzg1bwHorKFQHHI9QInb
pt9eU1oJsBqt+CadSCcPtX6dS+O5J6OMOJ/ZadOBfPnvh1f5HzgPtN3gURA3szOw/qRn+IXHSmiK
2kNMIUizI2QaNFKLYDV0hwpzgaD+MLrIrggQJPyQamkIPmQ+utZHAJVl5kxfc3NhaaTc5mQklbC0
80c1RjbWrF0x6k6seWgVMYLKKz/k/jJ4z5I+yx1fSY8B6Diw754RRKVxASR5iwSaMLkeQ+8+oe6R
AU5lXemaJjMY1ucVSfUM2kx4GRHqHF8x4Li4yDcC5WS13iYMf8JMcnRMXUGObGZZZukc28QsedXA
DJ1CyNrtaI9y6voiVUaNn0eyQVlaRErkCK505tfmufW69TwI6+hM4rQ7SALBG5T/fd/gk6lfuFgY
TjiNwi2BO+6EXcRkbDBNOD+kq5TnOPwLDl1SIMxg1Vfqb/Wpx3OSwD40RjeebWeNgl4mweOIghOw
huV/JjjCO4M3rnpup8qxVBi25QGgcU8gAokRv8YQuQrSzog7C4BBh7p0lll4KARHnbBy7SFzNRJf
Q+/Hk30nhnZOwVVScAlmRM299KYZDXMCP8dlJCokpaQifHZ+ZAX9jP60tLC3f3DwQaENfHY4wDC9
z6HwX03P36nVE77cLYezBWLRv4gQCQfGUwP357w3N7jL3+Jm81uRgzfAQKSDW+YtqvWTBDM7JK/I
Ut1AbFbAlyl/qKisl44wqipAF699D7O/CGm8jh5b4AL2ZbcAeke0cprlMP/khdBJaz1BziCEZ3Yb
uG35FSzO18FisQWqtebjNxQQ8/nbwCebAy+F+tsoX2YBGP2ZamIc4O4i7Ia0AkBOKfDHluFR6Fjy
83dWG4k2kePlPyVjX29GejCHVhADzVNADF1G/CNLlW3lHreX4DTCa1+wpJgtxpa/yIoE0Ju4DH2O
V0bSiaZdlPSolOGKORV0jyapUD2SrlSvKjSuvo7g5atuAOoHF3X6lhtioQgnLH5yhHFa9CNY+s4k
ToU0UVgGMtZgJOwA9/vsNjLEq5hFl36xxvFlx4njJZcYmozVm7YYYDjDt4QHuQqOcYlk9Rjkpp0M
j9p41UNhaZhfgf5eSvs8pZu4GD1AUCXdGjCpKXR78LYSMYzZG6/niZqip/dicD2VJNY9Sa6wZbzQ
dZ87AJeWuf9eFtWtncmXxTc01S6GeDPA0Bz2Jar7oSV9LFhH4d8KEX3eKv7zZMbizr5RhL4gS6rx
R4cvy8XEWirrjk299sRtmBO9/cxof9p6L1KaYk11tYoh9pI4oo1ClnzYetAqa6jC6iokNgd5Ideq
oM7WUa3q4boPf0ToqHHI44jnJsIajbJuzsog3EUt53Zx5Ki8e/ntFf3FQjGvqCvpT1979Zd1BkCz
NjjuFAO7o5E4U1gxiqT2UG9hA1IdK5vE1n0sNpnI5B6qXlIgSEHRkp6EfusVnLd/G/vN5dg/rxIl
mqZCfvitSpJnnc7/GbXFg1CA5TQw8BTnCAYq9YpGoVZINP8YISCqKTBijPY+KZHbakgFKMX/+63z
78mjYcFDml1FxswimMdG/+dX0Dojn8RQro4pQkih2aXTyxScB+0vdfwsqPjnJzVFaAdzBc8LGyPD
P39MOcRp25UWmwcWJQMLvvTJqjf4koOaPvyeS3+7A6U/oStUBRrXFtiKzLALz9YfAy91Ag0kVb7x
kgnvXeakxk0eiUJdckKNoD9YXyUuOjtRXgPqDapnnh/V/OhntlGeu3bZmPPdSUQDGQrdC2XhyK02
lYTqZBveRnQ/c0eIZh9TdQT19dVHX7vUf+mrDBjpnh7f5/AUEVTwo0x3EF1VZvAOTp+FFsLq6Uuf
LXLkkjmhsCWl/iblK+WI65+NU6wsY0jYkJhLNxv2nrSj4Gse4AI9ytNldS61D6Vx2mbtWTgOeajt
fDOSHIhau0MzhUDSLoUdNzInUQt0iHpy3ObixvvGDMJ7QX7l4J0zfDRqJ9LY1wmGeOG9EFzpBfat
Pl1wqLu67nbtShEdMC3VuzQtg11gC3+BhmH4+dfNwd03E7FkBXIEmJx/3hwsntthHOXmIHbp3mt6
aggOacMi9ChBaKNGbj4BcWkvJlzBNiRXJi92CTi9ItBfB0zpUWauy1mbYwJFPiseQMk7iq2RCiGC
jNbqOyIVF55y7qV7IDyE4h22hCXvxF4G3PRIWWZYVDe9+p57uzyR14PyBUpQkaCnm+eavgYhOn0M
LbGxLphlhTSBmW6bxJXOwwUjtb1p3SquFQYfk8IyG1Pr6JGowK5iMmESeCe/2g/Y2plOzDEdg7yK
KNqy4ciwCD46DYtKs8400GenyaKPwZew6vF1zoY6xbZQnmY3Js5o8WWWaDKBJqLjKydGn8NrSKYL
x1ly5HVvbbr+zB6/l+0Et3dK/N5Sg0dbbpg8zeUATmOgUlCdfPOIp9MurWM3XUPCA2d+gcbWF/zs
L3WSVwkai07X8FOrTm4Lo7SUWQlkTBjzQHudh4L+wCOQaxuzZGWcQrgoovw9Eh8Zo1c2o6ichelF
htzBrASyR8ASuMLcc5zTGKJAwbBkuSUAUT+Xt0lZ4qoxNx1EoYAfM+1x/hi9sQiFM8aLEexGSTaC
1wJoNLfJeFdNlwj5RLI1GoySNIDiZU6dLrRn769H78cy3wwVHQRn6YRP46NteHd3SF0/ZIJB8+ZC
YmgbPQmUsHOwX0w1E+Ib+vTbBKcY/KTFUVFlJ4TTEYr3qCaLHFs5/HJ53Bic0BqK92xyhgn2I0ha
0mDq7mix27/0HZPZBo935KDTx9JnsyJTw7cObwDl7IRRCC6To0vtMinZg+bqbh6YBWD1U9f7nIqG
K7fBp7+c66PQbLYxb0QppOfCMK8hHhiiLwPiSxGS/aO5GNlNkdv0Q9YwLNftr5meoiujW+jTqSWJ
NGNu4TfUkJ8BMT6KfGzapyDuYx15AJ84fFoVBfI5i4W1X/Vu3vLNKicWjLJxnr9mkeNDAvwk5gG/
FhmyHl9X1VDCToDTE+zBbo9Ppnr2vKpw3jAJ2yto07Xx2pTKtgSjbZ3qqd7rWXAuOZIstbKTWx9S
6xW3sdeRyrx71tw27KdY2ygBxvrY2wZDcy09cOWtzM3wZD0RzzONcA0iSUXBQOrOCNkgA9ESkCqb
NdHLMIy4YC3YAwIYjHQz6tdyBCNRIBkaWsfyg02Cpbs69uVR1Rq3ImcrVeN1lt4k6LYwCiOWk1Ay
S7oUlXdiXYXsD4gCQPQdgVKX+u9A4j7BFpkxpcYEwRRplgHQZ4OP6DsO1AVA3XkCYhhbxCbzZAOm
p07hLPYkkUB1CTP6AwhT8kIisC95qO22VQ3sKaktkAVQB9nLlOVruq+lRPCmF/2+syPoBGyCMdL/
GvgNMg2f/3rs8dwPD/Rfdi4ckPA3rGfJGp84T4qSrMVz2lkwig+s/Nnkd2hCFeGaWi45h4Vnosgk
RokHn5EnhoKCYzATkYtCW1kWCilF/SMSXkFZUPluS+miZZ+SJaxK/wjjrWHLUhNvxt6hBulIxwB6
nESXEsKEReYMOOA6sJPkOaQ8CvleiDcTT7vY4pKk/Kx5+Qfdd9088VPClEUGmq7gqK5GY5/zKqrS
px695PlngU19Zoe0ACZ6q3PUmaCAnoVIGmQ3vQeI50wGZc2Ch7uvzN4VbhodfQN+9IDIOpH8QXGf
Mfw0rgOSPynd+PNDWIHTEN9JZasTRDHLpr2r3ZPlzbJkSTMjHIQO5fw5qL/eRmIzrp5+FpUPnySN
SrJz/d4PPxmdbNhDE9AlaOAfPX2kFL9IJbZI1gQiXO3xaqVvNaEWOtSVGq/8pvPdWU+PYVGrWC3g
/Rijd/Qiy5nlKldPnX27RBoSZocA+HvYXllkpuZTRbBEn9mh3mvRxCrUv1P/9tOXmCnhDxWJjW5r
YPNDFHMoiqT92MbAKC6zeRkM8ToVs0fBqnset80sh77jwD2FzOljFEbxcJtb+eArBx2IhppbFvak
igbG/IJHGxkElo2aLRITqdghEnmZLZYXW2vGp4N6nXjZQmmh4hGRF4ic1EW6GwvWQLDxR1j5QbGt
rZPOjbatWZDW3hnlFXAgJjLnTDF5PVeL2Ien27uIzVp4hH354tfZKg1+zEYBlIdbWH6U4mk+OE05
dIaYJNLGWje1v2ss2NHNe3FNwM2ULHm31XfMsaZIJyu6gqFOxVnBhgecGD7/OeAXZRxPqgXD5SU6
DZIeKeZYFQpuIv+IuEqqlmllTYL18CMDfJ0gcgJJC7KViMvVGHcGiQnEwo9I2ILmytMPfOA4hp0b
yxBFa1fXQEydTDA/ho7wjTdlxLKywAe2V9NuIVU0wMJuilfc3Gqdk+2NiUh95TSeaWydVdoKXHiC
f+wuuPVguYsGsWp6ScovXuNtj8uQ0MDZp6GzCNFR1NcyhUqJrdC3haxyClrHJOmfGeOA0WBS4w92
PSpbqfY3TBSoxBZtVru41FYDW3yQ2gnPRtZzSgb4SVA/A5c0pvO87xgUMGr2vLLmDb+YYii9HTmv
/lc/fRrKUWSO2z+S4lc+J7/Zc8SoDN5DQ3FOosW6y35ERFIlXdlYx+S7STinliaIkBAZ3awgM3iH
EdE1Dq+kqkDgSYl+x3IdnfrZgBryWgu+TJP0X/niI0Gq8b5JpjOWyu/EnB6QcKhSrfs3K75lZrgj
7VerqWZGMhDZ9+bRr4yOMRkppMBDM85oURmPKL+Xc/hL77/X+Jr86M4vPzCpifnDtXfn/GwRRXlq
A4Zj5eElbH7x2Gett8ZUj94omgcPQXWVIyTtMlG0ndPQbBfoJEgeHkwGq9K+Dhl3MALxUqbc3VdI
MGxIgQMcczkHeJv1gUFPyDJAJ4Or9KDxv1bmsRHfBB2yiHztihkVbc9I9dkJhE+GwQ8M0dn1TVBe
/65Jdw8D2IcPHKtQ7+IEUsQsdlGfEk4w2tNc2jU3vsxKovmqCOWYiTgRqatAE7BVxvK9Hx/zS2DI
iAoWK3ukIu71PRtkKAAN+VDE+TBeywR4Yktv2BijM1hE6OyTZBdYBU+jXWIsiufs2vVoQnTuCBTk
yo5ZsBob0nOf/rQBoKiYdkBOS3VgPlyyMepjaT8mBhvQ/QS8R8OlIaVXCck9meEdzJP5GpcimsOJ
8yBFfIts7/ceWMOJ2LNZtSCrHKsOl4UbtShKDZPD0E0F1yyQg8e/hOajyaA0SadGxRQ7bIbsO4we
mU7+h/9hBekpTx1RfdTSDF0D8prs8nRXzDIkY1MVdxwCBSRtfdgXHNQsTmUqI6JHKi6/hYuRjy1d
/7snV/89F5ARG8/+HNCaKKX/6JatMSWnMpABlgLFFgEUCfoXM4iw2ddt4CpyhuMQuRx7miG8sHQe
SySxeKIBZE/pvgVQYMUBStFp2SQkNjKBZcs5DV8z5hQjBu9fFLWN3cagckkqTETdrXJEf6Tuth2i
uGhepseigzO+mgr2bLCmRIS96e8FJpvvv3zef08HZFGVMSJp9IGsQv5Q+RimFBVKM7ILmeYuTHwa
YYtDytup7K4NXG8tbcCYHye0zxmpn795J8wIwx+F19OcoIWwoobJRbawpOwraa8xaurokuaQOR3R
Q4UuFu1zFH77uHMELplG6s5zKklst2CGFNYhrgxyG0Oifqg8ssgtw0+9ZARjEqlXFcojIHFdKV+E
0IB4iimVkCDfdP77Slj/nptxJUzYqxqbIdH8U+/U8bXzzmErhIpw1Xst6ejIQDmmN2MjHD0pYMEY
LQx0EpQLCmd/osVbDdG0hR7VBMTABJ3kW10AuUumcOGhyuPhk0kXEHgFTBIMeoOwqY6QJIPVhrAG
W7CNNMIXxshpuOR++SnzCoOgKPEyUL9axo1mjyEzfAjy+2w9zaOj31GGzDo8bV6ZAJnm0ukQjbnS
obo3g+DU+u0uUeVVOVT7Iip2MQunOXcnTTqnNzcWGbSWYbrJVGz7RPnGqMP5ogDCK9nSZj+TxMw/
PUTSRE4Sm0AFVqmHZdlfW4xhsu7Nh9FaV5VdCTgDhgmttrSh8BPl6MJEjW0Ec8PsJWZEk1T0LKL7
318UI8x/DS3AAEnAW1UeVEglf+yeGEVOfttxeGMPVWaxMfHxJW7VXPeWmf+Sa1cStS69wfm4FhRM
AUr+jPr6JJGbXSjZRmXDZnTVvWvZ2wjtXhpLuP7jMvTysyrMuuxnlH/UKvNNyrXIciNP5sntHVnr
3MLPLxo7wYn22U/OgmZeJMtlbPItFQfRQGM7OjqOjnlHUuYV5D26gRqDhC68+DH+UsOZXqugPOts
uqecWb3+qgOhTFiud8VH0hHU6AcvIhBIJcJwyogWgr3Vq0tNHPZp4TmZslGJFJnqHrQ3542oPYc6
2hhwSU197QfpUoxJOl7RvNcVfIvigqzwrqS4LkndmFePgVC6Eyw/sxZWbSecqk6+F4G6JoTn0Cni
syRxU648jL4kUL7LZrbv2EEnhXSuyQ6QAxCAWaQ7LHsZ1+RvITSvxnITFMKij5MzCs9sPvLqYpJJ
X4FJkc33PsYLRNVa8BuXrXFp8owgen0J/IKm++Tl09oKyOLxu/e6IFptaBcGJcZYpG4Rv+dyt+hu
ommdTBfbOx62konBeuDN6E89OikRUpBu9xSUMl1oGDFeg6fVGX85LpX/eevJFiAqjIiAr+ZD5P/M
bCPAtLHeGAR0waT00SnB8gyyuza8dBHA0iZ3frf1OPDG/mR0P/OIqWhddni8senP2d4g0LbUI4ZJ
/BEXrQTHD2R8RsfH1uRaSvCsEfLXRPAioCbCIrTeJmOfBOGOiT/kvO8wVBi5/OX0+z1s/ueUGNkp
Y0CI1ChWJPmPrUEskMuej3wwwDLgEqPPTK9gv5IGmIGOaeiZYPk5oE0XrK9QADAx15iaiecgOzUt
0suK56Gv7Zh7oldItMkCedURdmOg3SoShD5XgXFFzVS1Z+PTdFu9O5iIgVOg6oH8JozjWoRXPw/N
5LF0vWZlebtMvndq4UQ4EnPxKM+xmE7THpUMmqeUroQ5lD75MrZmtZLGCy1B2b5p0tZkX1Y7ZgKK
HnuhyQByqMeV0t0085lMwnsbMm3psQL5Bak3PrBNeYXNQosIUTPa1QQGYSIY3fIZNbV7evOc96/v
m6wIMW6kMpaAiHBP810WPxnp/Pf5hmvz3+cb43qJ21nDGQjN/583maJyAeO+qw8qeVgFDbPZbvJo
U4v5m6nXJA574TcpYVygdKUNhZ2M8MVwsSTYecRIctHZfPoZ4SIIOJnloTRvS8TfodvqzziftqVI
KACKI3OCSabAPIDRTeCTZbC6BxcqiqOrpAxuPCSTI4BFSXUkFGR9hvY2QmYv9iCmpdm1gCq71lZl
UDwqJMG0KJJvvYvWSMsewNeBPqA9Y61eKjohbQOupPyLLcVdUirb77WT1JcHJRlXARtH07MB/RY1
A9r0wamQ0y3nVWynCkOIRlt5KIkjL1wADmco1LpC/t4H7K5iaV2otNqAWXwRW3MS7yZBXSZKzfLP
jVKEiyUFbZQG6Nn1rQ5mIavQvqOaiVXpHDGkFMl+1KzziMcRm/ScIKDEy5yqrGU4nKXJKTOY65Mv
fMhDQH/MV8hJ69TkjW7eFWPtWSjWFtrPTdKqt6A/F0Fui/U1CH5gDfkSto6QrTBiEYBDY4QLVaJg
JtF96EU8iOwcSvmmDeIjAD6cwRytTU+Dv66cp4jhH79L/9F7VFQjyFOlpBpvh/LUZcrLlLL4biTm
y2jBzUbbsf1cZbTUYinu1RyEcSzvRtqu2YsSrsN2WvZ9iOrk26diKweZZMJ+MelfwByZzxorjwQh
hCXrXPz/wsECKTKC5b2gWvccglAfEtEYDB3HWHKR+Yoj0C+lrrAAAcwyveSNt5elrcVNmYvMp5VH
Y1YzHLrfBxKyJO7ikEzqUsvPsym9Q9mgLHUys32/WWLIQyLETtuENdKuPJO5Srs24F3CSVvm5pxz
+vREbavmPRh0oXB1zFfDePQNfRWECC70Z2ZW9iRj6ulQU1igAQdK2FzbCZhM8chJI5F1FZWCeaWh
JoB2AHSD6rzhys+D8azqbA+LuqLR7+YqkFJUKwE+C2lbp9M1sICq0+lFAIn6cN1OyhonJeJYaDjI
JTPNeI/xk7C7MIhAnkU9k/i7fx6ZGab69D6D3htCLLxcvrF0RnH4e5lusFOoXgfelpxErEehzJSf
vUwnmMvlVwWtZErTF1Of+f10aepJugmsvSsR8scwbiwO7AXHagfrqwMvRDNXN29pWyPQDK6aX7n6
REhNu8crzhHWrWKzWQ50lAM+GAn20izlpL7/TRA0t3HVsulmlFD3ZJNLdhwiUw3qc1Ek7hTVK70D
OWlmtsKkwPS7uxIpHDUxsVSpHZj7IIzRIDBCY2Zfh4+RXrv0vvX0pDCtCMjHNblBleaLCSgDcfFd
VPy5H2USiozFwI3LxBOHGmncN2gY2LYjB49LwfbfZw48kJc+WKt4KA/RRy1K2LYiB46FLfX11pye
RdgtU88AhaXOGkm7MvkSsg2D6KWHwYoidRUW4srU96p5acp7LX3Ntg5iAw2oVNFPajI/j/K1hZVy
3ucnZkd6a7KaxoRca7KKDLvmUgnBePEoPeGcQyTtiFuJXJEx/cjJTcTtxKqxQxLPoBWTIj4X5J+U
jwCKW5XFUYBjrTW3WVkfCi/Ztb6GizYcbMIKbGleeZVLwS/OtNE5NcVex6aIUA4ciigw8AKUDqO2
REcRWm5WVFf4r24k1vjmlFOZmgBhyJXV0nucsvH1gvYQ6PWWv4fPgkc+imH51dAB3skubGWf1Epp
5yOdACauNSoGjY+pLsnyLsjWUxFTwMchFa3GYbbQiuRFbVm5TukWpldP+F+dzgkAghNmNYRGXixZ
vuNFfi9gt6louiy+0aYdb4aVYHOiXovjXd9DygX/ZlFjRP63pCa8e8uthegoRC8mkPnUKLehM46l
DEjOtwi2jma23jQArgO2NJOaA2rAWKV7Mnh9BWlyaIvonZ/6A7mUYZX1Eg2VS6tATNf0JtXHjsEL
FHreNoB4SGlLecGanJvFgB8QGQergjo8ymgiGAFper5rS4h4owYml/1E6zD1eZFS8RCjMhVpwpKW
rqvdycVPaoBk5v3HQddfS8yccc0EZXzXGha+RONZKblKaCVlZY+2JeBO5v6OeIFSoRvZxDS6XuZo
XwWhWZnKPaZsFEaSiaE9pQH5JE4omfA14QFn3dn0NZLcsrVObqJmtRstHezQa11AyeO1ZQSbZc2L
qNpl+KUp3kVnltAMisMYWiyujNQYIQ8HlcaazRmE3RAPBrEjNLqbaoEP3a4W3qLeSMsCxfhC2Wrb
es/Aj+HEwtpaW9blS5gxi2aZ2Xdma1uPP27wpwQ0VC1Xd6E/eUjtYvEhPeRVviL09hwsRDwYC3Vt
OkBvHB/0x7bfCy7n+yK49CtlKa6ixd3bMaVfTTbLE34wvag7/+XlL93hlOdvPEbr+ZcrjhJ2eWur
8Guw/LMRmG3YX7B+3/SbweUyL9LVXVyouKLIQXI5hU6U4wtrE7n1Gv3loloRtrLQXYN/R+jotYXs
aicotovoACt5MTnPR+hkyx+NP/gQnHbRL+QdEXZ25o6Ln9RBLrsQ1+IaRTbJFg4Gej5h956igVmM
G3Wv8Ntyp2/UhQ1resUN4Yz8L6Ez/w3Qz/kFm+X8aUg4tsUVxOHfn6y6AB3a3oUt0GOHJ2Mx/6Ri
CdloybZtxTWd7Ps2cxM+jbjmR/E3/iASP/GGn5hXsnnkWX0hDuGBu/LBIulYHb12Nvo4PgPgDhdG
VE7LeZMXohamfqfiTmSyi1lt5WGKqa9bt8hg+uTmFdC1A8IMdonCQA67ckn4cDGzCtH/VDqZkN8R
bnTNX0+etdeiZtlKoet1yGNNnI/ynMX5E2NZ++/yGI3uv8pjU0S4A7bC0jWLgc0/y+NIBawmS3p1
rJzuGS3ZMy0xYD+MKwoT/pkkNg/kyK6JrCfKnmHl16GrbZaNysZYlTbCCkdZDCvwqif/WNqBC6Lu
AB9lO9DgYwRYFM/qSz2oB8DyG8jnO/J318EWJbm8i9byGnfZM0K9wDQPrNnKukaQy9HaOYFrvdXS
UrhJV3GrfCXVKmGx9OSm2wXfxN2zh+jPFrwTuuKncm2epB6f5HO/zR/loz6mdnmIbZg+R8OhTNgo
K8L3NlWKXY4vBG33Uj8jYVhgYl/gMLAnp9n70yKtEVIsiX8c2mW7ZXF2Mn/q4wwL+NbWmJ/P7Bmc
bh0500pzLId6bRkfKAt21SnctdUjjTc0qRPiU7vayy4+KMc6MaTYxfmy/J5RAnRB6/rYTE6n2TEh
Xe+jKzjZXtwGL0Q6fcDPWrU2w68VKXjX9p6dWnr2pfYqk+o0LQrCgFA4P2dVGWHW7OuOylu+04/l
Wj3Kx/JzfA0/tWuy8d5xTGnWgmnw5CQ3aV+deDG9o3vt78PN+wF7hCTUMZgByFt9a6wKvkPzpdtB
saPM4oMekzdp31/6Dw2CjYe3b/6Hgjv/EHAcLNWf6FdA0eeWZ9YD2q48EB3LGOLcu/yqES/6hJvF
+op+Iffa9YfmF2gD7otxqS9Jjzzpj9h3GnjpsBPrdXlk5bqMTs2r/EKOFo0LGwWcZqmd3703ek7k
lpR9/ZGEsdW0zR7CodmygJ4u1S50rYN0prKFXPE5fQ6v7fd47y80ljeoj92er83tSYtcBNecb1td
vBBgT7VxKE78ag5fzNJaSm5+81/gbnLwgp4fZ1X1oklZeCzGu7QT36oHpyIqUH3T7MCxMEMnhxUn
XyEtshdyWBXWSbf6kr6L9/aS3IzTsNF2SE+zNwadNXeWq66kI4PrMXJnPehne0/fKxiaINIMSn/m
wuQJLrC1n9/uOEDW2UHdFd/FWbHHffqiPKpLfWuO4n6kYSBiDD7dvrjI+/EmO2/fwjJcfg/Lu7QU
F2/ICWGhoCTnUHtz2xU7ycX8rkAO/fscHFfDkjkCbx3D/ZhxKew4Ft2C47g4/OK/7vL683O/wrla
sehalbfqw0NasWhJ9SIpe4PEMBDX2mhLyAl4APajQ2jsKt4ki01l606xjF8As3cXZg4IdVAg/wju
pDlN/fka0eBpi/7F+qjfwJh9lU/hoGyjh2YTTn9IdkRu8VB+NdiyX7n25s06xnf/bFw0XgODG56w
morQ5L/CW/3k64Iq95Pg4UAQiYK5ADhoN1v2gg+M+cx22nJlIL7WbUnEyLVQfxHngCqk1ZbDpWSc
jnDDQ3FvU8lw97xGr5TbFzvfE/UG1Mx67+z/x9mZ7raNZV37ighwHv5KpKjZkm3FZf8hHEfmPM+8
+vdh8AFfIhsR0I1Kd3WlqihT5Dn77L3Ws6DufgoHFv+t8t5ypidGxFwW78o52fnP4ak+8RfZ3Pnq
sCYWg00W8zwZ6hblKl411/4Bfx/D9Ip3t14wXOVG6Wv9JylS7ambTXmkA+PnX6L2X0VOdBhBwcQP
7IJrAuh39ZO17TLb+FE+TBc5BfKx5Bn05YX5kNvGCStQMSzaF45R3SUGcka7m8r2pwY4wrPDJ3VH
hssleqvnnHcH5J/4s3G7A+6hTXpia6TiXREzzmGtucQPpj/jZ9odESn+k/gC6ORSueqL+SIdhkN3
gZgmr+WX9IFi+kVfM4hYkTrwUWPHcj6HVfTsH8VttBHP2sbY9Dx7ydv29TXa9stwhVt4hV/zTBa4
WzqoxY8j/6LknJ2rt+7SuGyGi5P+5K3zDYkeB3FduZU7Hdqn83+KrTrk/i6LD/+TZQ+1Un8e5Y1K
pvQ63SkbGvBcD3boStzFTzC47pBzvnYpZ1iORrwVAV0gxm8YW0kwwqBj4n70EY1Nybnv3UZ5Uz30
I8Gd7Vj6qiDkWqaimpY1T81u5cZxLYRt0QXVcc5dRTOIAwIkAoSgBsGLwPJDIw+5/eA/Beq4/Hct
IM9C0r+7lib+NB25s4HGVfrdrv2jHTuBi6wGIyoxECEtll8JgFDityFAnTGcpHY3VgRYweFE7JkZ
DGC7q5qQq2xiuCOxAMhWeihDhAJ2KP4arHvwcOnbj0fQH/4YmUaeejNcE7POK8csLo9DFaxazrVm
QERGmM2m0A8//M8H8TQfEjq4vr0aEvxmGu93btGXZ2GeaKnQxWgkqV95a4HWoTIJlP7YDMckeIzN
ZVM7rbwVBgfoTVfMEJ5B2SgJ2TZElW+yCh7Qu/7un+VkqRmE+rFnr6FqA8tfIueSBMS59ygM331I
PC0WtnQGb+qta9vohnrQBak/JqpBd+JzfnJUhOttT8tw++878pVIyR3RZUURie9VINHd1I8EXcVt
OLT90esGGDrUJEwoe+1MJ/pqKcUuZ9fWGL8LwVnrydYTJBxYG5pvHLDP//4sype3Z/4spLOqEkZL
+u838LdcVpOR16M/6nh4A7sk6RvAbAYSA7CHM6uOJkK7fwhNuSD5pshtXb+U/hr6eRm6ZXEeUQnQ
B6xW1eNAkdIcQ5W7ZkOi6YDekK7p33nflVkY/9crxyc2MTaroiwiarxtTqti2it60ID+ynbCAyai
BqHfSl0q6wyS06ooXQKb6hV590lvC++kz3fA3x7S7qEB3LDQ17hfSD+Z6A6Ei63GTvdztJ5NSMYH
Pb3XSv/us2qiSEKhoSOwv3n/rELQ1QG2xzGdyKpe6fJbBMquPCQlmRTP//4qpa8rIXcGw6xlEHZK
XpY2f9d/LEZVp1RVJNS8afvkY2YaWisC57R8nQbrDl0qNTt5MeZeZ4QabPNg7W+H7lMDSotTW1qF
/Ubf4BREHId2mEHSQ7WmW5bXa0LKJsklY7qt1hlTGXnN04ngw6JZ+hKuZTRC6ONNkgYW2Cfg0LRQ
OJequgjLhfg0eQAK5pqBZnKWuibE0/BIV/EH0FdXjZ5V9UHmRF29U5+Bd8BOiJS1YjYJo2ajCMsG
VTuOtHE9YVqjfaqQab6NDtqv5IBENgdVBkeLOqzfeW9SNVfxFjr2p9EHM24DVRRB8Ev+WqDYH8Cg
qzaoGRU9c/TgP2TDubiiaMqn8M5zKn/3nFo6lgc8rwoe5ptJXSjIqQWiApwlaVSnboMg74Wjwk/r
yNmEXpoeQU5Zam5GSNuy3zBBolWw1rDS2sNreM9h+NsPefPaqNgOUdkzuWbhuXkUy0xQJrEM2qP1
5B+VlWRj9D73B20XbmkAiXZ5JqkMnMTe3LZnY2X8B/5rg3z4uf0Rw1VcWItg5TvVDsHXZnKNQ77P
nznqY4WfM4b6/+SH6D17FxldOMmxfI4oZGN5+VkcSO8DcsHIToUSUSw4qd978L9ISCS4lUSo8I7N
0pnbcXyYFnHcekl9JOySxHYUgtg4TB4/VT6UPAXhSsu2FfCYMFtUIuNjWxkvmvfU/dCrnZTeGdFK
X9oDfByYgZIiGyBAtNv2QCqgW2sxvh4FLVkVXueQ8pnRj9H24XAYxAtAP3i2RyRwB5rWYnBnkip/
md5xfVXD2sPmgpDvdnsZxzysAhl0qeyRzFUwqFhFPTJSTnBt5NTym5g+TsZrhDfbC49B+RHlO1+2
GfoTpEejLK8XJQXtcL2zPn2zx86RMwgmKNV4AG+WpyTUC0uOk+pYjNprXVrn+F1sw7UAA5o2i6N4
r/14AqHKyFFeDcFwarFHivoHoM6doj1rtH/vfKJvXlFdw4bFBqiBybx9J0ZiH8apUMsjcnnSq8gW
as2nDjAG/sxFwfQjDZ4T6dnws5WVxXbbwP6u7X9/CPmbHVjHPKoSUM29+XJbalBwdZLV5TGhWVNk
tJDkzzJ6KSdE+AnOCNlJ9f/q/lIWBDo+jth9Wu3nELbPYfSWGt5Lzki8AnU2+zPvlirffWc8SDJC
NFViInxTyMPpKehA++XR56QGvwwaQJ86U/8il/DLOVX7n56ZLTPxIoontdJw7mAufsSu34X3bPNf
aKa/i+y59cbZgrbbzQpW5z1pJkXeAIIhPnB6U2b0Q3wW0uuEUtoQ7j2v37xH4BRk3eA/eMluYVhj
5PV+JhGOKVfmLpdfWR+VuoOOdKl94tbB5vT5YZ4q/vuBkKz5B7lZqg1TB4IOq8QwdPP2RfF0NTUm
oUA5w/hmIQ2regTXaEuEqzSwwRz0T0G7nBMIrQV8zQa62XSU5Wc12lTDbhp29OOMD0F1fASviIjo
KP7+b9xIxFEYUIJoINHXwQH3Y+4w0fjb9m62aoFp95ibGb//tH7WV4JTmNIHjA6v5iuqbv/qXwLo
xJv4gP5wYrz7imBWPUUv5j7hxG+dk3frrD+xN+zTfeEY7BfhxXe8jeDAwl51S5+OjkozigBI4wA4
x/5obcMNN6VN7qNLSud2cid32IYbmKJ7zDPbYpetSxsIxYYuglPa1tI16TtEtr8vmOk/gJukbOCP
dsmftNhqUrIrbVon2Xt0FNxL5nLq3jBmOWaPOPxX495/ZZvieR5ncQhysSUqbHHlfdR7uiqP7b44
kn3JgWSRn/RVtS2f5J28a3Si+xZYZjiCZAee8lXkZofEbXeF2+8Y9hzMx/rFek5/li8idwYRLVM6
8o28O2dOzgnfPB8soKwZumoZLBp/13lClVhiZrXlUb/g+T20W5aK/dw2RbkurOuteLbW5iXYNDi3
oj1SgHO9bVbNSlhRPgFI5S/XW2stvqEIeig+SphYrvQUbEZXPA4P1jpfYwSTNtbafxF2ws5aAxg/
SU/DQ/NKf3fVvdbbGjHpi0Abmxdvjw3AVZ7q7fAg8XjSlT5jxkDc/Fb9J56r/7yD9QQC+Sw8mW6z
n0sPBDf4eIcdsIsTKiQGARu8X7vqxXgUmfEdjUf/4D3HrvgauvJJO6qb0K3WytHbz53L5MV79gDC
ruTXcHnyD+pG3Yyv2uN40jfEM67ljXKkI+pqx/5U7dRN9CLyfBVrawnzyu225r60J9fcc9wu1t76
xKO4rFfFWrV9FyDpWnOydbGGM7pqttka+ff6//0u/xbgaLa39veITJ4mThnzPxnvJ5d/wglesrXX
0NqjzyludFtyGyfcd9v5V7z31oob7sUH7W04h26zaFe1zYzfWTQ7yxn4E9QZ7++v+AFs2oCLj6v7
QUvfOREMtaATtR9P7oe1/JA3MW1LVORLY5nteL3X2jHktUK5tZyO+l5uF+kmBreAA57xSrQkA0wW
F+baeiXRoFwHB9NBKwuOQdiLrvYsrKz93AWfO+okCNt4jXcU/G7gxj91h+91gbPUljYo4+xqZewD
V9jlTrrQnWolbebHrnud/z4kC8/GHpocfy9P0+bOmvjNPoQy1lQxflLryfLNPlQNwJb8mCUxRiLV
Zk7eH+QZkGSUqy4+E/0L8NcijaaHvQRSt19L/ZmcMVm+GMHuzmf5ZsNGlk3JYHKwY9++OTIbhRAo
qUdTJUtWhuVyzPV4KjgmjXYy2LPKJL23JXx7SVVlS7A48SIQ//uNp5VmdMSgkNMsIMh88I3dvBlV
S9nYGBW8MceipzvcWWi+hhNyxxX8+1Rf8OEplP6+aiDrgpgYZHxmrSuL6zpxy49scpKcebs9XLvo
f/sx//8F5b8vOFq55EVhRjeNiSiSgtk4tiwYG7H9oUpnghSR6Lu+831+U6+b1MsGtjNL0pTfDYc/
js1ZFAxl3E0FMp54XTfQ2BsCZi+pcFWOegFkvOXoaYAQwfpW8aaG7r8/wDfHFyI+gMXzNGmy+lsX
/sf1qwLVVpdXONQaN+jdeEDnTOSuDYJAxktTOP++3O+65aa8mJ3WOoRPNg/5d0H6x/XEUMlL4q8o
L+KAic3ktugho2h0UFn8FpQsBOUzSt6QdoXquWrQzJbbpHaFiBELyRnZQaPyKoRnmVP3IMZ2Idi5
7OM0Jf07PkuCdSqrC8Gc9B9m4uGgDQQsXzyGb2F4HTGe6LpiJ9G2HNRdaiaOj4Bw2Ou43iZBWeeU
wGpbXYeA+mCWWaTbGl5cocQOQS7EydNWqFs7rGMXqyWpnX0UrfUMUI0mwQXxwi2hkr8K8b8U2bKJ
rxPsCNyO/FgKz7GUznq5BQGTiDzgcJj+4d939yu0jJdmrt04eGmGDND872dYFuK8TTmDHasqYSRD
vaBQxHh6baPdXZZEjTflqokD9AElYjREGJ3wGmuvpb8t+ssUJk7aIFGg1C63pvqrIfOuIfoJpE+C
rbK5CPTk5juqADxuEvPIKCd+asgYBg+V6vnKAohYCXj2iZCYRuXH1PswVgBIZ7tuIs1cGndBpO3q
4i1sEzc0N6UHRoX/0WZ8l8mMBMdTxdE9IBhAwJmkqrFdzyiK4qLT3uZIsGq9nPDh+s6DCQuGe3P7
ZBqUNPQjAUVwgv773nV1bsqBFOTHgSl6gtV76SU2zAaiJL3zQ30cP4OOsOrF9Ev5kM/Sr5ocuJ/m
edjHb/G6XPM9ly8ZEcTLAq3iJ8twu8XT+xRtkGfHPzDY0xPgNsHxHd8DoIOtM2ZrCIdQiPyX6CT8
hGlJ+xPSyAS/z3IS/Jr5xhB2lWd7KJnoYuEPRu6tuYbMZuMAaEeHy8ChQh2ELrVbYRfCf1qjXN97
slszlKEUDxzZXM6mDZooYIh+qO/0Iw/aXtoYOCEWibBMUSCiY0V/ts6vFhcB7swmTE0w2fNvI35F
2/rWfYJaDwD4fyputfNeYzc49ohhaMD9MH6E/zFKcEBZ7uc57FZ6ZHq9xoLxrNglVRLZqiaZfNA8
Hat0cUfgv2M3zRubti7IzTZbBiPKPWySy3buV2C9sDsDlihRiECFnBbRa7zFmg4YWUVb8K55jvYm
P8gWyrhl/2tk+LINfjAzBF3K+Ja+oIG2j3khBoQzJ4nyajZIHx0yjE3D8VDb/MJAFve4Ape1vEI9
TGssecJ4w7qPTEzd6E99CztoQUWTfvgf0EJe+P8v6st0qJ+Gi7kGq70Kl6lb29Y2XyVIK6oNqs49
Rt9NdIFPyJgPpb92yR/0n9O1Q2Kzxe6HTgZFbfvcnZUtp+s9wA9bPurrfgVRmPo4/Uw/GVRcCuZ3
L/WLcEIAV8Q20UbBGwEwBr1PH1L9wuCQsG+p9zhfbcRnDNbwFs/CazYwjF/iXhkg1V/hAA/X4g0S
AGLN4oDZ4wApexvs5cf4czyLj7TG0p/xi/WrfPF/dq/WrzZdKL/oXiG+mfDsLqJLQmVVMrFk1VLx
9hmL8EWTFt4Vbk10VV/SH9WKBz5kyv5T+FU/6Wv0Hj38u/84slCMy48ymqN7Y5PvSgSLKojDMS6P
ecz09xtrkPaHyj1pjwN2+nYrMKV8DiLIzBZdWdgoL132/u8Flrysr6sEWXEWLT+cUhREN1UCorLY
Cqq2OQ61o5PdupoDMAxi5xHqfdLmggYON4nDsjdLJcz30AQ5BKT0ARME+RHA+Nti1z159VsdUTgd
qpqFc2dIqyFfhu+avIw0h0dXpILkvUusZ87DUbspweYWVrgIAHNA4rC2cn+O5f+UkCFHxYnKYllQ
Hwfj5yg4SZ3bffQLjzqTJWdigYjkaWmO8TyCIDnTF7a6witTxifvZOEBkPc19FHUlhL9dY8sHn/r
+bGjmOmuEVNXicdlzLBl1GxjECHJ93ZYSdsI1sOYjntCes+93O3JsFiCJ1mNFXIQHQmdrLt1iLkj
8umUxE5N1ArJKr5rBEycp8RWFCqrX0IiHUTBO2rdeI1hdfkQeVLx52gQFyqgyyR3seJZJ4qR/Sei
KWBN7caLL1NRPFYjdHXMlQnKgB/FxXjV7pT+X4HRElNDU0Y0SQWKO+R2Q40MsvQSrz6q8tmvL0P6
pomfWniplDngx+0IJWjcRrsW5hUBhF5v5PAswOig+ZtmGmSycjUi3w9N5UpyI3NkcBzJLJTLRhjL
KFqEyB5lVDnCqxVVq1rnTMcvWFlOQVhkIIebJL8Md9Nlfvv5bnY7SzehZEFGIg37duaYEKpV0SVj
ZFZcO/RbXXfVvFesUYt8E1ZrQdvJL0XItOaNNrE5MOogC1W4c3u/G0YCgZJViU71XHnfHC2EtPM5
XNGtbuotYOYotxxupsosEN+bo/s/uiJyVYxY0uTm+kYTZ9TfJr9ThJvfHPAs6ibQnORBkVh8+y3T
vpQ6E03dgBWzAjspwkOJRpzT4aESnvM+sWUR7rB6aBE6Nch/itm6xryy067woO0Ydo45+7mVg1lc
4on4Qt4GQbrAhbQHGdd3E9syeFsU0+TT/SrMg0+2VCxdqYECBDTvZFHxrRPlUtH26gUn7Ktjwuvb
ishB6QZFCLnHemF41pNKl4wCNwmUnTSASwiWfVy7MLiXhl6D5JSXWicz+0T0x9Ib6bsgvNaFZseJ
vhPpJGkmGXbj4ESmdEhS8dxXTlGS8aOw3mAi8lK0etmwlCiwKwgqLRuJRruiJyKGMqxWLmNWrtKP
rOZdiDdyoqITUu+dxuZ19Pb5xOOIJ4uTia7eahvq0BxpTkf1sR3P4DhiDtVttUqhIiSLxfiMl64y
ULn0d45Dc/fq9rIW3DiVoERdlG6LQGIwi75WsIHrotv0rlccuLX/3kO+e9gsetqA6CUe/lvP8dR4
ue5H0+9LZPElhDOrvOmoIso7o/6vWxXDX8ZSnNkB76u3R8tEn9pK6nmODPTe+rxysqOUxkYaLqWG
hcx7JWfr3z/b1y7535e8aQ4y4/LatOmqebnMRk5flK7FQfcJK76E5Z2S/euN5GLkVrBskDHOsefv
7d+ycCKKUYUStuRwx4GhrZCYILaCSCGY1zs/2bdXw3KrGKIItu42nFWoJVkYfO6mBu80UCp8Eglr
FkgmUXnoS7IE8tXA1mcQLTBvFsm4iRsyCAFWozUkxkkJxQcVuZYILwRWVUuSdC4e+ih+jrBgsdRk
roBtQyp53ZiOUR8TE2jp3hpdJh0SOwJlbmSuHyeOmFyQIUBZHB2SmGxyKu0MK1PG6JqpQMZyFRjT
hmn9QktpGUI/jqjxxeQzRAufeW+5erDQL7s8dbzOeu3G/ps/kycq16rfRApJ4ulXlXkqg4R043am
jO6n8kNRXiG+211wyKqriHZk3i9EYVj7DcOClEgL+I8tM/yEMkRimRLHBLAzmm1KM6m7M7z6/hsx
OehyaLOM3+qSP1oJndRPeWhGrJMcuvp6WBr5luxfbo4xvv772/9mrMqzxrhOg/drSKjK/n7WvEjS
g6ScdV7pJ7m5TlUdjNmij5TcuurhBd4Id8Us8wVuu7uiHf3rsjRfnkqEbVm0oGv8ffmg80uANX51
zIqDFbhRgPBaOg7Z6zQcm+Bdg3hlrFNvZ3YA5aLdKAHJcdvoWZw+JAn93aDac1WSEwgq8e364dXI
g2VVEsaE6VS0nAgm9ojkmWK2nw0eh1KVF1TcjjwPjzloDPJjnr4KKbkRj424FmSVcEM6OOM6U0jS
yx7VOVXHHshBJytS+WFWzxGR6T3NGw5garT1eCwmttTYBzVHmrivPAYBNVN0CNStEX/c+cK+fTj+
uGM3W3qa+FYah+HvVVaZaNumTqtjMKjOgVqvBu9Stm/QPcu3quRpN4tlOFb7vscPqIA1ru7tZ9rX
7gIZqaIF6nKmTRi3Z5V0AM+e+xOzTHXlQTNH/Jy63KoQxReWJohrCAPA1E0AwwFn2IBCMaSiugrx
cVjLvFx5nK6LtcEMKXJUaVVxPEdR8IqWmyQOfemjIAWv6DuADN0qXovNmtjTivgzc60Dn6zJXobl
tNb0lU5kAFJ7a1UaWx0RuIkI944O4Bs50N8/7+0Lk8gGnR6xhDS5kGQgt1b7TkJKYaENv6ptvMN0
wTp5YpT7P3zzf97p2w65lCVx2UvlkQ4OTThDJul9qXg2KDmLNBQ+iryYtdGYRN7Q4vYkiUTw7pZ3
PsbXAoYbgCoTvAg6HMzyf7+yo5+HmhaiQi059hvBiOTHQTro+gZuNiG2LZpqFWbMJOR9Ed8HCMF3
PsHXSR2fgHk1pHd5jry5eQVMHGQjskV0sPmPBJde67PLxI7WXluPvqk4LItimfZ3Nspvl8o/L3uz
LesJGo4s4rLzD06klWMxl4yvhvZmtmetuMqQUTJfZ6O85pYOU+f875/7u7KHwbmGwhHdk/z7zPHH
tiCGSWlkjcG4ojrHyiGEDL5EvdE3h2akl3FvUg8mhW/y75qRqoB2NsK33zqKm2+653xsNQMaiiB/
lomMT60XK3yT4ydROmvxig064EClr6HoNKjvqkM+2wdXIJN9ju30uUVnUJw62RkYbQS0aE+hRKSe
M41LU1mM/SYHE27tByLcf9REzOIgBqTioRk80XNuZZtswyJax90TAGHsEM++f4UXmNIqBM1ZOKF2
mlS3Sc6T8g6lCqIpOsCStDrHYAQZbJTGIW2yE/eluIV6FhgPNCrUHhTkKpZot68VddmJR9g1WYUJ
zx4YyTHyZkpCUUKrJzgKzSuxNuauTZdULpD9ddWdzEMb8Zt2Jdg0cS2QOJrT6U4gHdVyKeITYZBm
LVOmSdWhmY4If0DbkhE7wBpkN6WJWlNbOFppiyMAgLOqQFZy8ld513sv+md+CYglM3HluIXGiGRR
jUvfcILS5TglpOtEeQBtSa4mgLqsOqfyK2bdMDuWxhnNH9n1BoSfwa2KvRFs04/2RXqqp7Wpk9bD
T7CYyDoAfqs+Kf1nBhJd8hOn+anktmlhzv1h4caMNoF4aPGOacxCccMO3fskh7sYCU9TfaThexec
PfmUBqeczo1ufuTMI1LpxfPqRQAh1ZDfPGVctJRf1ptnHJr2LUc32CGAHFndK3jT43wbWpKa8pSZ
x2Mbn9XmRGrmv9+YbxppCNcQzKOYNwyZbsffa1WqJV7uBbwy9Ojm7gMACRk9pa0BlAcfjqZhurM4
/T583L40f17yZnGKBgUWgGixH06bOEP0VUvrnl5mAF+mPw/RTqi3OS5UYteBsPXNpbO2qDD98DDO
3/Wc1/fgA3ORcbkF0YZAC/L2fo75PoEx2zUn8lktxMNQX1sMy1H7oXBije8obO/euJu1LhYJ8stK
k1cfrndgR4rDW2qgySgPQ7OCkCoad74r87vVhqOpMec7Yzv4XSr+sbz5o5wNcSKT7rhggoBea5Ft
RnGdPWv/zdGeNQHztkSTrV0KwmF8r99h3YlrzE5ZbQec8su1lT6P5Q78AR2DsV/QXKi7ZcXwmNC5
fQHq/clfaafA1bnPh+YsMblA2yKz8CyC47C1DgIWp8YVNulTtTQ+ix/RI6rbZ/1Jext/aY5B1Nae
wN8V/igxX2CNLY4aAOf+KTuXT+0TzRG6kES4YCmMcIS2d7o535UeiLXg0+izFlG8PWCbDblUJPqV
R2RaIqDaBJYprsVhWEISrX1X4UzD5huyJ995j74pOrkyey2NNS78u+n2x3cjB4qc9tVI6TEdhPiN
8hNElAeHL3kpQJzJ4WdKt3KUr2WenWYLtECkmMc5mQyw7bwioL3/90f63br68p4RAG5QB8wNh5tX
O1OarJxiPlIXg0TUrwWCxzAE6Y+AK8BfbLAbN1VPazilM6UEwB0DIpugRKeMGayLxO+PCtashmRD
Jg85xFRFvapes1KMX1Z/DQlBMLGNzoI4jUNtRz1dQPHy9Bg2dLqxymmtZZ9Znq3qkvGNPF0xbZOL
Jh8YJPYGxj7D99ZaPpy9QHQVMz+mPeS5/kGVPzpZJOsNhYt/pzeifvca0eCZ9dHo1Tna/b3kBUGu
5LnqFcfAJJqd0X7BO2HFKIVHzvRZiU+1P0p1/Vn608FUaIeRo6j5y0hk4/XzY97T2DNSV2DyVn/E
xib1vFOvRE7QT4esAMZOYHDElKnx8XRHNPRwxtfppU/OXmk64wDsGeZWBEsZPEKrLhRqFCtlvEgc
q8mRf1IxaXIyK8PpzgvyTYEkzTKW2bTEz27cFMi6p3hKU6oIzcaDFryHI9AZz5aCpSJhT4WcpV7+
/RB+02zWuNPoTNlhaK3d4pVIV7FExrZ4Ro0L+Lmt8l9PhnY8XVgtB8Y306tMESEecu1XyfBPgBcq
Vls9vlMZ/r7O7cvw5+e4+ck1IbNGQeZzMEWpFkjj0S9i4jY/jf/wzEav2YPyqALk9ZYCiEzCqD5w
S/KHRorKA7MvzgqlsGQhgVjZ/7xzk74p1yXQeyhMmTaoinLzRPYojMxKmpU9DYeF0lha0bjMsb4k
womBAVNyFNTAatP/4cD014Vvxmie1ZiNFHLhtJLWpR+cOdivuyix4+DQFXAJQmcottD6rGYiewwS
YtS7UR2uy2o6N2bPPFO7s2x9u4YbCi8miYAonX4LHf5YSUPamgmz+OJoZ4QkqN1bBVCjQ/Qj9Jes
QIRQXoru1b7zFczf/+3z8edV50P8H1dVtFrITdQcR6XaBuo1LqVVH29icQuwS4xczrOLhkO2SalZ
IAmyNnqHB7tyI/9TgdJwbzwy3/gvH4eOk8RTIWE3uvliWuAhRliKxFvDM/XPqDEw6Vb9nZ4tSqNv
rsM4cz4k0kVjunnzY2d1Xg4ampwYclse1jvFhJmzCYlHWIpaT0UcLLP+nHXKQ9RKe2Nj5RdahSoC
dTUBCCvsq0B0JME75aH8OO8wKcGTMlPrzutsM4a7hPZhXkSLGpU5v3QFxK4kbjkJEOe39aYzCNAT
8DwL9JPwHHCKYEIq9fRRw6uSahT05wZNwJSVBAjQAO2mowJIXgOs3/q7vH5DkxLG+3k8kyfesS5Z
yQbLga6zLGv/PFl4mllvO/Ex9zdCzODWnrId/UxjutR172jQHaa6WOldRM6GGzevEXVMXhSLunb8
LHPzvHnqJHFTIXlZZYU9QTp45DiAv4hcDYlGFtFnyEf5k8lmoMdf1H+hs+GPmZvD79SYqJPxownF
A2xyczohA0oK5qKj9HOUBIotds7BH86VDGGo5FWnY5d6G1/U7GhOPTUcnT3ZK7dRYjFyRldAYo2v
gIM1CgAAXbwj/NWZmrd5kjNvKVGAttrgfDc4HSTVuhyXDVwxhqcWuVk6kZkImJTyLYhbakFhNzbL
hNi7rksAl39GKitxrDMPOldjYuPblNnidRGW8zQ4Cj5oKce8Qyb74H8yGPL50mgoiDWwpaJG5Ovl
6anzqSLr6V7IyndvBlMNyTCx99Jmuam7y7RSCvhlBdvwJY4/I4ZmZX4W7lUJ0ncLArOauZBEhUj/
9+83o4jlSSk03kDux1xA9QzJVRhH89wt4LSZcz6ZaKhWubRu6X93NPALqOHMqbyc6rpKVhqDl/hu
k+X3u3+zNjCmgpIHhQgV6K08spejIRMTOT8mcy+pdhAdKU9op998PFakjy5IvrJlt38TPpQ9hyM9
edLRMwkZRiqW61jtT30YPBviCa4Zb4LviOjYSQpOFgLpXfjVQdq81Zx9Uaovi26pycyIgRNCjolx
wb9jumPr5HBd4sIKlzoyZ+iA5Aooy1knRdwoaGz4E+lS5fwIw0gG5rikDaCyhpVrJr0jg34NLjk0
0tWEqElizuyiwZN23kY7mntequoleRKcDAkAjPfSSc/mRnms//M22U/r0CzSQ/PzsfgZSTA96CiZ
3IhFuHzRF+biVf+F3Bnxf3nFLsjfwfQE02DESWWburFbrDW4D68IDNhUu89BGB0YiJlWO4rib0Yf
uIna/VB9pDwiQ1QC33h9DbrY0MTFaN2aboQppx7jeSaaG88RU2Nqu/nbFllsutj1o1c6AVNB45kM
nPau9fybCha5JtMlC2glWr/byn7yZLOPo/TYxG91MLl6caW+961rTHnN1E0iXW7ueFkULoyu+DLc
rnr79475XUX114e4OcaTAGDIpRWnR206+fJWFZHMdnCBx2UtHWKJGgLO65gGBNThd1A2E+vKUeyN
+TDJoGboAOtxGOjGdW+AESI+16sD0DlvcyqVGUfr0Hi+85G/6cQzEVVlhq+azOBtvq9/bPK9OZVV
HwTpMYT2m+crzboELaEGLG5+pSJTUldClDDyMlye94ABR3plROY309ovaOBMj0L4YUV8rcIrEiGn
uGRDvvn3h/yuifrXh7wpBqtSbHHhqMkRprLQulGFrC/bdpUr0XKKHhFa4aPs3vwa3NDq39f+5hD7
16Vvqo7cDxOzNo3kqCshPUbGC8VhVhLMckyqgH9f7CvtU0JTjrhGw6xo8evmKUY4ocRqaKVz66nK
Mf/aow6TpigdWbOnetmzPaPiWxTqUgbTzzpPvKRAOMkKTF3AJgz/57P/LzIWuQR/19EQbBKpA2eP
SG55pcLFR2gD90jBh81gaxVoNjtp0985+2N2/lpF0WxmHI2QW8E4dfNcpX5al43cUzzWpDfjZ/QL
Wh9eew7yB+xoifCuzEHz0yVFKCKAxwe9Rgc+2FRaAkqcblHiUg+loECQTWq/kBApHL61Gn7TsJ4P
TMlYIOpEmVKcFf9H1J8m6xyaJBYJhGPCa+SVU2kq1MKwKeWR4sI/UFq+ErDTj7QUywcZ1EFa57Oy
gYo+v1LZK9CJpvKQD28tYuqzNXTLsrkSrWsVr/MP0Rmuz+zMuibDnOMK/eyD+mHAjZSyyTE9ZnRs
KYTbp+ce+XAnJjZ1MecVTJMqR95+/MxiMsxYAr0dZbUBZ1MOUDf16KM5byhztiBnLk8/0R6h4Dp1
40tS0toFbmeEMz0F6gKOaQbldp+cxtnepEWulo5LNpBcb8kZ+UR0E4HB9BKSYs50FRciY7Z55j2X
QpwySMBs7Rg5jYDxOWPTnsujLpMI+uEm96TQCtDSdAiGYB7+j7LzWo4dWZLtF8EMWrxClJYki+oF
RglR0Br4+lnYD/fuzeaQNjZ9zvRpQVZBZEZGuC/3DR9Qjmpjd0jTYJHplwoFctfsc7gE6Ne4hWRL
eCY/uh750x6l3GhTiejxRqjx0xAbVe2zAWyaqLvgCxehbM0YEFunFG6ondPPsN732NCqgsSCJic8
CIhSsDA6Hl0vQvTVATYfg+amjTYxdVpmpkstRvxEVpyUtrsr+r3QeO5Eoi667hWF5EKqRIi5FsmZ
LJ/0mmRIvri5I4Qs8UjDIYfteo8R1ZlaigPo4TEmoWu5CEZG9wMtViQ/NbLNbNqXfIk0INKC1k3C
GqzRv/cluvqZuB4m0tmfhXIzlheWo2DsvUpNt2akk276rKML7LrODdL8lKNna1ON7MzBsXhxh9Ff
ZSq7ZP9ksksOVzRPwtqC4dQfZXLHWnDYgmCnqL9TeMUN0mKD4jHMzi2DTiNRjxZhjGhBGIAC+5mL
ZW1cagZ2O6He1ZxRwunqZXUIRP92IPtj9Ak+K3cGUlA92MhCR96EnWo3Ve/vYKq4tDrYEEtkun5Q
kKPTuWk+rPxcOQOPJbzOOMuRvPYZdITthx+YPLebzuSpRgmLsvaaPIsE187vRVVFK0p0fqBYqsSf
7Pvxg3Q/Hn+Fj5TE7Wua4MdLoBGZ/q1coHukBkvJhJifrIgfKGUf86cn4PcuVijyFQTXhE3yUmdE
FbUfOYjDKnYVOneJ9jSnMaa4jfR2HqVtCtYAiaZ9GwacXPKdz7/LCflDLfNdFkKnvj4bnKDZWNtx
wKrD8Vl6NuhE5n245Z+rZu266i+F/oxz2xnmOHn/Lu7CZatwhgOO5y8SPBYN5+F4Xm8g6gjhxwha
JufqDTzIQQSvLT4MKWr3iuSadKuPpJsVULH3V5yBKS/LfHxPuBmDdIrG9NC35kGZH58IV56PJUzj
RkBk13NnDGC98hxwboinszQlSyVcg+W3g5Oa4CevFqT1Fo4u9TRIRgzAKDE6btkUAqp9xG5jFzqj
LxTt1wDM4mgs5s0rmD4CeLGimi6zZFyp0CKngm6PLNyqNC7jJFx0EsEkrbBrxn175XUD2aF167lg
Fv2nVt+LxAEgidEm8VkinsBi9WnUp67XEQKewmb0kiDdFDNcgQ5gSXz4LDaITHi7AofXOiGaao41
VLdm7dADZj6NmltLXUON1nH5S3EmfaNe1f7Zkr5UEZLSFpWqDjnB5gYQ3UXYrjDAjGiG5wawV7B2
xquhfMzAtdYau2KBhYMc7uJUaB6TOVFfxNBarQeVDN0Ez8FTHjyI4e14lMSdeSHBPaUD5C+D9OAP
bjuR9P7acx7I1Jt6OqrNzbV79YcnOdjUubqRcs/3X4T5ZolwPJTUtkbw/jXuj/e4uA8kfAD41/oN
/NRIv/H1lUxNWFoXasW4APQWuLuSw3e7a3yPMzxpUDogORG6wkMoYYZe1kzsYo+qQcrJoCK2loaj
O2hbo3kRfK9BwdkutGIzXY9J4LbxO3QS7D/Fw7X2us94Olb5RwTUP7k34wV5J7W5KgQPuquugBvP
thK4FxEArktOOQzsPGMySkL73ZVJghiBNg7hxD5TPG4tXBy5fzdqMIZ4V4mBNlOc468ieX7CWmrP
gb6pAAhbPUyK8FTjIqf40TBwSuH9zxWWhDL9u8rEoJemMpdgZftSpEu0B1Q55zFo3vzn4CXBsyEj
6GFQ7ZTA30AGT7SfkQjia+KgOP+BQRvjNvxC9R6GZfPe1rbKHOhe9roj1pMu3rUb4039IASDf4f0
NNYB7Y6DX/JOe8Nuz5wIjsMpfE5v5ZX+IMCBvr26ypOez3wRfBmxR7QnbQsyceilnrs35dY8SLfK
IydMY8dQT8DNu87WOjD1F+2Y7ZpddID+PmdyM0xg83aMO/+ZKEd86srRhH274J3nWz2bn3zk5C0h
nIwVZZPdVSci9zxy6W3hkRwFb/TkDfxKzbLbezOBBhitgpXsjA4OLpsc96V54EWxYxiP812ZDQV2
/Vn0zEZtOEP0tgCuCexd71gnpFP2OBuUzUv6qV+iz3pj7AoX9eiCNXoLzRjv8/BGp+zMQy8cux2j
OOsxOykA5w7VGq/M2l+Onrms1v1S2UZeshA9jcvvWUc2DAm4kGWPzhYM3rZ+YD5s7qMXroqEkX7N
B4TUajriZniUz/0Z9/dBu4u4Zp8WrNfP9MV4zNbCUXm83rD1zrx0DPc3ww6y5pqWnbxint8Xy9w2
l8NC3WRrUDTx3ZXAGUh9J9FDLbxStoQsHaiZdnAolzBHc/ihkX0DfM6NF4Jt0Gl4vksdSHzIDx0A
ALfDw3WTX6JNdqyavUEynrHIFtjppDvfdIunlhkIzXQvgzY7bTs+CVxHd/7P6M2Uzn6PymCtYyy6
Yzrwru30+2AVrcSX8gbHE3TOncVHmGBBSq5lF3A4rweYXlA0557H9KgizrdlJ7kzN4Pb7bhO9/4G
1OPKWPC99I3qGFzW0n4NvJktY/FPb682XyJexMf4FkLiyt+Qgfdk5fMzf08anRNstV137C9HcR9s
C8q1GV+wyPn2slPbwAKbFSSo5AkgrMv/dkFh3jc7yc1c0kZWrxAPd9dteqPiv6pO+DWo4KonAhzv
2xcZg7y4ZA3iC01//oV8OdkLTF7LnJ/hb8pNeu622aKgcsLrazfE74ACJhcPSQVUUjzZwxYlCT2W
qXXK66qCljy45rRS0Rd8Wm88c1yT8j73jGO8mz33gCyKjYLpSnd6+1o76cP1YTgZ6+wxXN8HLsEt
jrRWuJ41GNh4NyxQZfB5YK7eiBuSWudrbxOQ4khuf3lVFhGgTtZdnmnwfw7YkFXm8hYCceU4D64V
sKnbnnUcrA+APWEyHJJbvJV7zPd3xk1wTo79sv8IztVD7UyP0zo8puA2lYdma56013QV3/rctgFs
4kNwrvfhsVtYuNOIfmTHWFGv0RptXktXR3wRUt86+YXJYnZ1kNOWGDDO9O750w5f10dLHosdv1Un
xBo32irdKw8Wsd3bcKGfzFP+UX4gGzHwxz/Ul773xg9qTSrW6TX/IJZmVT4LEKMAga6UFemzr8a8
lztSY2Ndo8xI6vkP+Jbqu7aXj/0pZvt65S+16tyfIjuMeOWqdnz0Oa8xHM/GHmbvHx3a8kLLGpQR
ooviED1nW8xtkPz922Jb7kwiXlXHf9RIBOBeguttHOuFnzhxkfq9cIhlD8oWJSPCVNrJ6cV8lw7J
dnzMQ1d/HF6yQ3io7q93/R3uTfGVYRZZvLjDaGowe45BZvLrgGhOn+qjdCPeomzJPtEQT5/JPeiM
07CRH9FTgp5EQQqihs0h4nMyCRHQkoLDaG34nvKbaKH/tTn84pwG6mkhzkXbSIE32pbpgNIGt4ll
b0SY9xhajuzPPjXlAyo7RxDGqewKImoOiPc060zoAd2NdE8D0jP2dLnc/iQegW10dCKb5WS4VHiy
4KAorSynnxa9q07wfxdDRnVw6TFCIJCCspF5+Bo0KHFwc3kOKDRQQ9riw/U9y1lvqZfnv8jguXwo
TzJcV/Yhcc1nlu6hX9+yS5W3w8v0Gb/AOVhPh+kA19OiuPYpY2yrdJiE0AFv70RoBXiORSCMsPNt
8x0KqGF4CpZyzpa8NrBxG342fUIbOzFRxzqZtbwS2UmA1mT7O1plDQ5dtBNr+sgP6bpbsu4L6JhA
KKd2doCNCmBaBLBmG5+Ar7kP8VJgn55s7TN8YYhPu5HryeepXoR7Gvnygu5uvQ4uYM64W9fd/K4A
HHkg5TA8xcfCq3fRUnq47jXHXM200HGb4lRccT+wE8ZQJ4zX5oFgYxqxW94BIKbPkIDjx/YyONkN
IhHuavVSc+EKiKzSDbZGu3XVIxTcdXZbHFMPdM+q2QKnWHPiNhzzLvow7/RT5JSb6wYPMHSV+qO8
cC4ZwL/kz3VpCzfBzr+DJoweSo1tWMwlRzwycnCRjlRwRBgjQ3YpKXNOX3Z9MZ+aV/UEZxiPzrAN
UZ860j5dK2fJcAn1iyJPbLw5idFyMGdz6Xh6eJbjbfBOSi7TJ59F63OU7K6yad+7A67pjoxLWOvm
A0245LlgeoMBRfrUb4M1KFVULumT9tnRRberM5eXm1HeKRzkWaEZEp5IvVro2/kibqoHxkKcTviK
PAXNq85CsEXOFNBsgKdQ2A16vsdgp5z5wc099HmW1ciWNtO9dg9GWMcXZYJp8gbd5rXBVJBVaMQc
AdS0NDtN61ckcgZPydwXRDVlJ6g9YLG7wTF9yPbTp37U3ZOy7bbpWsdY9OdXhyRGEySyT0MXdSBR
PyowUTtVXB5cUkdjxMgR0j8U2/hLOSAh26BPgQ1XRLUsrk0kR/WiIzEDyRADL2ZEhTeOFMyz5TP9
xDLdbqcLGRd662glQzW775YBF4Kugs/4lPhbmyOij2vuOXlUnsbX9pVGhIHr9kG8iS9Y94PCNRfZ
HrUf0Bsaep/Vx3hb36qvaC2e+6NyX97xfGd4hp0Eebn/h0DyNvLOclP4QAwIbos9S8qKsAECQbWn
9jXJHSAeNB70Z4uHoFpMb6COGV3c1lvrVt8bj/6539ab7DQsxO24hZV/im5Uze4e809tF5y7lbmD
85IvyfCV1gwpp3ffMxRkkXYgMP/BOQV+2yZglMNBAp4gYI2Yl4SqctJjvMdwQSUcr5W3TAZW6Aiw
+YnAeZMpPVmeYNOrnGGRQToJ9AGkJ/PZHQ09IWyoSkjAdRqw4zygKYo9wojt7Bn1af5KnipB3lXs
JYYn3vx8mlDmydp/5k4GSFV8cnAG/vDf/uqe601fSpVOG6plp4hgVog6uiL/WARoQuXpWAcEQQQG
Hsds2hRc+wbZ66hf18iiPK3XPOma3ZqczOdpZCTHK0UwT/AAApp/HOXn4UtWXQySo69EZrSWdKbH
2PtLmBKk2/2iApK+6XUz1pN1vLyzWvvrtzETsb9mJT3bMnUpz0PM6z5tSSQXrm54hfJiYtifXDNx
CusgTEv6kEoBTvCXEfw340ykMYqMjthSFEX+oksRJF+ocmhnuEvmbn8hXIThuc5/6bV/16BGgKOb
cBjhjfzRXPx165QKyKxcoqmgTToU6aphvxu1/tjJszfoMiA4Mo2nn5+X76Q/s+rn//3SL5NaTIqR
SRwQEsBbEtQS6xKJzwKwhzQg6/66vFJfoNStNM0Zp60YcwaY7ggZXAa/+QL+6Ge+PLnzHeb6aqYJ
7eTLKTgYprGUgho2hrWn8UjHW4TcJraY+UkzEiPTa1WEAPMebqAyqGO3FnrXCGFIt8QfIMEoLzg6
6eaA347I6MucPElXZqtswhK6wqnRh3XPkJi5zNxHGjt65Fq588fpz/BI0nimjF/GDt8MqGfApw5B
F20EkGVe17/uadJXRtUxxeLJwSZ+RsdlSh84kfpiQ6P5/34vFexH3MzZJctt/feX+dZVVPJO4Jf5
p1La0wROO3WL64rMKXDlFz/Jt2P2pNQXnXTp2djQ08zT6Y5oTe/9/GH+fLOvtxPXn6ighIUe/Gd0
/9c31xXUiBG/kYKUw1e5TkxsFkRZMgMdWS8LI93KLQVk0XIvw7VkPqXriTrd8ueogjl1nGNJa3pd
v5T0mA2ZPs14HZa+qiMqHn77uN+84iTqWqrBUmPOoOd/r13QS0Ri1kJ2SHwiJXtk8ATF00m5wkkL
FmpULI7y9Z1HzMj2s0WrilOS7BIvQSUiJ9dVAKgMMUimn4KUFB71ouWv7PnVQP4EA96fL+536gIV
ErWpz94V5AVf3pUKceuoVdzp4co6EYg3AoeNItPuUUH2ZOiJRovIJd5I5rNPUSY2oM6pHBqCU9tz
hGpxngeQVNkPSPtBbefDJZctT01whPFqGMxBJgtqb87xVHlnujorTK6JuNBqdC/hgF2Jc340Hmcp
YJI3uwq6almcdQKQ/eA+98sFz7kAwHMq7rtBe8RJpA+o8jBZPmeVcgvIaZXGxuM8/9EZEWDHtBEE
Pfx8nb6TqcEWN5FmQXASWVf/vatCaEWjUJR01kwWBkScrB4ZjXnuI6bAbtxPuLwrFgtmaz//6m8W
c5SUmj57yTDPf9WGVRaxUXHTZYeM7FnoEaCuxZHmtYm995zHtHR++a5/NqEvLxz9Q4OJuTG7o7/u
lX2dFg3peOlBFPKtAsWgtxC74Ifs8LczE1Nafn3dMITzvS7LAK1et5J8aTE2SXpwLifNbaPWC+oz
c0XcKvICiWEWWcephdnHhZvoahU9MreP+a79fLm+m84SbyyyyWLfNIyva1cmF01axWV6MLFAErl0
Xal4GSOs8s7wJ9MElwXfA/RLVbgGVjHfwQISMDgTVhBjkofsk6MBEOme/zG5nejE43xGbDnI6p6J
KrRf9YR6aGtd3wdU/O2p6u6C/Jfb/l3FMsc0y5CUZ+jwH13zX8telwzXUKvqP+qFbArXsBvg1ieU
VWgSJZTLLG+MHR0SWlHaobNgFVbI0mrR+Csh3djgMs9tfr66/8unMgwRNLqCrePLFL/Dh10IY5Ye
ujFedcJ+yum7SwOjEIp6I3YlFtQr8IZ5aGIQMTIKJinh8mwARMlpleMKxPLp5w9lzHvffx5YRGIo
3xWD3erLIlb4ZZcG7TU7iOIeBBiiknkCHBqXWY1YWjFYsWn9x52XkbdYfbB05VRGO4G5nUgjU+7p
WuunXKI7CzmpJcpvnsGqFS4KcVpdJ/JNco5L/GN6GW/E5tkkM20eDSZCspwlYn2zL6oPvb0u2zxb
FuG5DtVFql86JsUlkz/VeBf7fk16shbfqwTZdIzSGJ/HSLKzAT0+yKEMKQy6JUhjKMf9wUELOuXL
eeSFj8EvUqay+y6ntZF9ztppizldWD7Pks35LdIaPL35mUD7X275N4UHfD6eP5P9DNzzl8JDwvmt
F5WWHsYEnZeauBo9FKbVKdvwVPYbqCE/384/vr3/3M4583pe72aDx79r7dCochvWrD8lzkUxCgD8
W54AKMtHzCj0FBz9RxhcKEckwElMZzUmPGIB0kz+TX743eLLsYGnSpGpJ/+od/56CbWroAiS1adz
ve4z9+d2NdmGCTDDQL3/GOJfvvuftfU/353zFg8xL5j2tdhJUrkJR4O3vuK+VhOnSNKWcr53zlg+
RnQ1q5ckiZdKJaTNyBfX8rnU3yddJcudTZLapkA1HUVz/hy8ouLy882Bx/zNy2bNBhOQ4yBlrPmk
9dcl6cV0BAbOsj+7TK15tDrG+zTaB/Ul0T+UTnmchS1WQnOI1IQr5ueel0AunUr5uGbe7E7X0eDW
cUfJ/YKWTQ6LQ4p7dEbLlbHpUenMix2H533WWLPorUR0Geb0FavzSCER0gSmUm8mtIsfV6BDPhpa
pDN2J72NmgUaYpbjdF5fvpmGvhPSAnNGGuxjxoul9og3he7wTTLiujS2gU5ooinZuRjeyIwaRzeO
3T5kyD3HKmvd1gwe0/GlAUNckx5VHjNaavyrV4hhqoNVUujfJUQd0zmGgTwUBAAk/DX+FlZv0bon
Wbbw9O4hiVfGtKCpZRizLsGGowAiSs6wjQLaSvu1Vd0yV82xLJUbqf9kYqkScXQl7s5JAZTDFk49
et5C7oHhG5859VNJiR2b6ol5SwN/ldncURsXabNARsG8D9/nNFMtb+VhXaQ9DtE1DMVaIDsRehve
ux6aIoV0iuZLAzdDWgsEACbxzMWH5FwjsQ46FdGvdg5wPdJmSjTMzc8C//xcmMnmsOr66yaqANxo
9asVIDB2hpoc3ABtAWV5uNHp90AU7A2EB9KJxU2+8lMjmLD1S3gtFmKYbzkRL2kyuNeGHY3Rea7K
C2INtjT3wC7wkdtOBbf3ngfFxtQQblg6rL6zxstYQSeok+Q2aNkck7OoTyuYLoseK67FN7EwgUvm
TG8A0DTuNA2dQY/bNcR7lHWkcBJEWVGI1nn1rtLyGS1Mver7rOsUpIICdYyWIbvAGPXerIIKDIiP
kduA8JGKbDGLo+hseFYUOs0Lq74RYfmGOplxJUttPyowD+kHDkPkBt2y42hpCO+AN3gtx/IsBURT
VEsfQSuao4buR7MnhOtEnu9WTi503OBG/RGL0BEGyCBNND6r/aw2SY3gbQQM0mcTdlQwaKyCSXuZ
Gt21hG4lhZNLOMDaBzQILpNC7ZQCFJx/87Cc2ZVX9CQKJicpDNCJOVRiigEe26ejGBzbovGgsKAn
Bb7bPinRvYHOCFcPrfg9u3iWS5uchN80PUdsk2xzUriZ+Y4xYn/8TlN6yIAZBUTCGSe1fsnr7bCv
m9ui20PzCRt3TvAzXGFgIEf1P5vNQqR8XRR+pFU0y62dKWJzERIvM7JDLH6OWveSmNKdmjXg502e
WGEhkjSvFMmyGOpXOS1P4M9WnaRuxbJ/6aIUcgJLYUKyGz8GgxGyDQPO3c+r4XdnU41EJppKEn0G
Tn3/LoZh2WrXPlXTg3LLPLWFJMmFep4eE8aZDTJmjBCSE0cLMXOmmxIlwayKnp2SInzlZtYScOV/
20Skb1p3migTi6WIwN3B6v77qfpYbqZJHijSzIuuPY1FeqvzUbCV4DAKo7MOHmhuXJSUkb9X4N/+
+hn8qpIOwwKrfNkhskYozahDKmzUSxRwBrrB/iNtBif0n5A/0TWp0/2Q98xIftudvvvmbJ6cWyAC
zC2Df795LAlFH1ptQgSUN70Lt1hhrXRhshJIXlEte9x90UIxF73q6pFLwN/0ySgAAo/IIA73dW3n
CpovZmtQqNzC9KAx8n4oyhygQb4dQPKfnyBzLpi/bPjajIhiP9Ux630trwY1v3KzhORQPUbA5BmV
nXuWEju5rT9a9IpPQjP744ka5b8RdaHgaN4NTtSIKYh0us0vTEHVC0mGyHFS9kLm4IKTRQvZ8KKr
p2oufwzbegG7uT1NoGFa9Ek2sw66+/4N/WeVFQTUDyq7Z3V3vQMhMs800DMwY9JtkJPtScpc9YHm
g2oAhHVy0bVmMAA6kZhgdy/cMyrUJzcovezsozAgEE94Sn87lmrzzfvPpZrVw3MLDEb1l5s7ZNSh
TZukB7m/qUsiYIIXzXiPBPCs15YEdFSapC1hMY8qgiX5D5mw9OhNJxU6NBQ02Ttho6aIE9iDOnAR
Yh8+5uD58Bi1xXtPPYNRUpk5uMZC6+l5fExlQnuLsdPBnBhkKbT3G0ho1Lw9o5vmMjFINTOoLcAz
BwyjNc7+ZHMVI/RE53oemEbdMqlGT2nyRRpLoc1rY6ftaGdNsSoR38QRwE3GKDBRB3xP2qpV69UU
Zne1IGOs1t1C+SjZb2r+AUFkx7M4WGFGK8tk29waYr+V+2Qrme1KBbRb8uyGIrYIDiG4p2Z71Qgl
1Wd2pSABzShZr5tKVxbx9eyjhcyv8zZjxvJaUIJNRqprAIbByBtQqLEX6boD9DXLbmEaEqaZESHI
Rgs6zUkrEolR9gpDdGyvBCB1H5O4B9yYo34VemgW72N8z85PFnWhBeeY1kzXk+ljPlVGfugn4UTW
yWZqPzWDBzKrkWtNyz6++MZzW9Gwmzc3q1vPRttYuL70OAnGbNyzz7UNExQsy/UsBQ55L8JoTVHe
4lOq85u0foZx3NJxGGKC3soPVpyGPRu73y1pDSLO44FTYbaiFpktjezLOLS0RHcK+akZL/PWXRTM
eTAooCQIA7RjSAhpc+LXtfLUm71Rs0peSzPGsvvMlI7MWVW6djjlyvFKMEl3ExrhSs32/H24hxee
qojI1YII8oG8KaCC6G4ZfoTds1iPqONwwBWaDSoOfkzvzcDseeCSJ+J+NJ8sFWNFuMQgujCVYmFF
+/mQNx99mtJfVVv+Xlk7KlWmAfHGOgkCoAWlXyWYMsqgM7j7Hyb7/WxZwlTA8iv2JlCOZ9E6N1fu
OtpGjF05abk9pjyAcWN34fDcknLeZjrRHnuDrEwa91WIK2oyKNxL5rqiifp7EeTJYpaV1mV437XN
YlyhOPl5jfzuvdc4f5kQK3j1v3bANL3Vm6Irk4M/7dlM5vMnounSmkf5v2wg3+5dGm0NEE6kG8mG
9u8GMslZlXPkwhNBZzb0CkQWabIRJ5rs+PzwxwbnkSjPWngy49+8sN90jjVt9qmDH2XvMufD6F8n
qyLXMBvw2h604uxPy0iDyXwSrF+Co745z//9W75yAmItnTKGQwnNkrPU4pRs9lH5XJC9Qi0m/hbH
9O29g0uEIF2b9+Wv3fC212p0uMmBKQwtZWp0DhC0pmr9l8nad79IF2kYyECQRGK3/r14VlD3U6fx
i3jZWIKz4HnSz3J55DX/+Wn8BgzM9fvrN315RKQutiTMXjyO1w0Ir54ul8nJZRTWs9WiWFL1xN1S
JLqYMitBIYI0VZGfE+J6OZFHWrqNrV8jOL8rI/7+UF/60+kEyTA0iuQwINYqjnG99Nu9UgEq3E0v
prGY264/X4ffLvj89/96WgXdqtNR5zmiqjaSZ6L+hGLJsYxTwc+/6JsezD/X+8sjJACwSzWF6w2g
1w1D1w9XKObnCY8R7v361m8XP//C75qc/EZaG0AM5mrjS/3sp8HQj3HCi8gqwJi2SkYOnEuJCJZp
mzHtQ5PMTW3bqyPBu5Mlp0NOxOEQX2pnau4vH2d+oL7WPUAvWZIIJYHh+2VdEBq/DVXLuh5mt12M
nwQCoqAHKA3uoDVzrGZCYgbLUmTICS0WOr/QbxjU/PwxyCn9+XN8dXCFdSxUqhFRXKNn2vXnUfSQ
fmgLk0WEoD/XOoUfycWvnBzX2ucsKcS9gVTjcr0xOPd8jvfh4zDLe2/y+/RFPQ9snPQhXMQgJEFS
Wr4Xqps8JmvN5VTs6V7t+ZvkaJ7MWS96H7+nG9mJtsG2PbSXXmeUfQijZU3uNYESQebmNxmJohua
GyM2CHBL9iy9fB8z16dzibgl9Hp5ifhZeExvMEdNIU5QBzNrqDpRsgrNlajcCcM2Rg3eEhvhhuIh
R9gzeUGyMvnciBavu3haDPXKQq9XL0T5XJXZUl9you2MVTEuOlSZuGPffZxFgRfag8REyhZXYeVO
/XYOVeAMH9j5Q/kwsYc+CS4FgyO67TrxiIQ+qtvG0Zycv2q55o2wKD26NQ6alCUKZEKXNHvcFMTh
KMckmm1006NxTO/7TbIeiWKW6ci9qfdIZ5N3xnm3xhbjyTFZ1HvuAwFZrrGodvpSW6CcIndx7F1m
HC+U0sGd+tYTiOEOq+v56iEwW+doZXFeOcOCJsnS3HTrIyW/N7mtB13flpCBEji8sB6Ft/QmdGL3
me6GHa3qQ7TVtkpmNw/xQnHbQ7ZIPWOFXnEZH6UVSswtFK/dtK737b46ou9c4aR4QnYpreoPQuQz
uyPw07CtQ7ZSj2iePMshtgiOoocFxT5F6xMcRIeUrzWiE/6P1oE9/29UeK60of0mrtHdWUTQNyhV
B55CirtjvjEQIKNWXQhO7Qr74C6gebdHeBW85/wwwoxMSnBXx/7MMXCOoIDF4JaZg3UYuVbDJ8pc
pPy6W63SpU9gVLc1DuXeX+r8kpIrMDhvp1eiLj3slOvktjlGfO47yS6O0zbdT6tpRfAAU1RUEREK
RPSAYP37XXVvHvF/3uuP/tu04et65e56Cg/KGaqSfEtBnW/yM+JTjCpcHYzSYPsDpKbNq0+eFUlO
a6J7PcErL/WlovGyunqDmzjJnkhKW0VvjqDb1pZg3RYmetzhrlvHd9qiW2cLkYCAaZGtmYy52/vj
nNtm07ew80Pk6W60NNfGAc+LJ7qGo6/zJT7nlTC6+bCsfMKu7fqJRmb4gFQ1T+g62+Dnj5XgEXtL
quJAen33AlMNCScPWf1m3TALYXjZf7RPGSpc+STe9m/Jp3IjnogD8UTS26Szcm4f40+dIdxomycS
s+7G60LiYyT32er6QRaw9WLe9o/SIXvA8C6NrkYtzCIExhrC5ksMWz5yY9TjxrasV3TOrsTrSOcB
sfi8oEcrEw2/+i5HNGuIhYt3auDN9IeGHIpFzEHjLSUmNXVl11rLLt0aWgPXXY2ojZzoxtP1ZaQf
k+Re4oTDkQs5KIqaGI1myGtmdPXqmiJXb9yJXAwZW+HBmJZCtyv1tT7t5P6kjvf4+CJo3Ejm0vE+
VbygtaFvx+dJXrCrBI8l7gQIE8hjnuoT3NXy1C3xzASPjIjottGW6GhJQvfDjaKi37P7M91BJCzS
08/L/p/q+r+7jzZHISuAtr5uholOsw1ByvVgILKr7GynbzBYLMb9eKmhTHOShjnwVGyNvXSOdtbZ
P+Y7Y4/8i3Q1kyfI8NCluuSLeY1TOdp97obeHAGGhE738tW4Ic9hJS7HTc//D/fmwXrKzkjphPfr
689fRZprwJ++ivKlZOktrdNGvgpw3ahe6Ahng+iMDmM+J8+WcH22s9Orw502q0TiqSXM9JdC9TvU
BFX+/7+gXyvVzJxkLeNTzKOdduBIX01LCUJ0paBBw0qWYIBtkqXIft776/m0yrZu4FSbeHUC3iBR
xYBFyssvl+fbGvKvD/alsL0SwVkSXnU9zPWztbSa9RAxayaFcXzG5IskiKnNL8Xdt1UkRx2RaAD4
FvqXizGNQhDkExeDMgthEScskCk84L/+oj95af+5+bQkFZNcb1Lqv9SrktorIxS266FwS6/f6Of4
DpPxy3Wbn61t8SS5eGXupjtlpzyw6LyGtzQHgLYv5bW2jA/ROn98O0VLfV2sWnfeofNFeTS3/lZe
QWo+Ee+8uC7o4i9Z8zb+TXqMbrOL+Jrs69+C4b47wPEdZkQ0XTAkAv8+xeQEGFJhATxWmmXmvyja
WyO8aCIn1nUePhT5OTd3WOQiH6CH5XN8PTIZVTyrf2lQ7f/8zHynFdHApejkKJmIDbUvs1rmmH4X
1gAlwwL0cIZlWzdtDcOKUsZuevU9ZVZSDMha4xuD/rgSJLsSnwSUI4GInOimSt0spEfEu6ghnc1J
NupkDYVe7naF5dCS8kqAizIyFKX7Lev120qfy4hoAOw2PYYvZ4tkaqSplsm4zGUQ2jCx9lLj9KxB
FrDqjzJ9oHtj9k5prAxpM6ODguRZRz86+b8lZxO5+s3qhGAMNRYxsOR0fDnCTbpVBOXMe8QQFytO
D12xh5Hg1p8yDCOyNROKf89EjoMCkD+J1qNmk2KGLNdHi/EI2rpmn6XM4FnGSUaIQv5e5tHKIN08
q9ySam/Nf2nCAgvdIO/4UfG40Ik1o14TFmnv8nNqQqqCPZTLEjFEgYWUjE90WEiAMUuxJZ6N9XUR
78VD6sVHXpHqNXtNHsR3hnWIEiSsAZwCRcfKcUM78ns9Y1Uc+oHohSyU7++KBTzzaPHPhQDqZyl8
C8Glf1oaF5lpGZQZ3PPvQFiocHTXgBuL/w9W7QPMF2Yo7NFC5jK340d2okPAZYFKwpPKRTXrMd00
mdOl1MYZzsaheFDvCo9gzt6OPiia/oexM9ttW4uy7a8U6p247JtC3fsgsVEvW+79QtiOzb7v+fV3
MPWSKEFcBzjnJIATUdLm5tprzTmmfjO8aEQvd289fTzJJm5EdNXE1SRW4ko5EcHln+VmDW2oJ6oV
hmESOqFIn3YpIir1U5vP5rjXcg/CdpluIEubmavkdhLYOFPiaEfXsiS3ir98HbHPFBsr2mNgFMkI
qzzU7x3ObDwO30ZML0+u680NQqhCBA/Rfuxyv+8JQ1cNdaPAu1OZ0JX3UnWUu4McbXr1XE6Xzt/1
8znhBNFqd1H6zRb+1yEYigDENzDrZdj1v7+4L4pG2IXkKc5koyqYkM5Cew8zbBV1lxZAhInJqmhw
Tc3nGGSWsE1IzMX8JTultkvq5zK5YwAvEKrbKV9QoFCLV98N6v5ydiWQnp1qgakSvnh1hmb7aONW
R52cBEe5NMgp6skbNKGqUpVAoAHzQguHTT87tyrHD3J75fi9VskaIw3FaiOnSgSnCAY7R9kkkW4+
fU7t1ze76V9aHZzwSQmHkwIG7voqmza2cqvxsYSRPR2yTMyKOwfeATZZJcVzi39Piii5TH9FIE1O
KrH5aJJIFJqAfEUKlgXru80bDmI+UTLcff0CRvbv5rkDGE27W/DC6aaV7mbp7puL/0t1BVNYWvh1
/ANK6/dlMJHimU3hzGS9Q6ZQgfa1o0sg+PRIeEhlnish0UE4ilp0hOmRzm40M8/HWA35wdQvPbJK
LZr3pk5xG2NY028WGdQ3V/lnkcOQDVcDeyxSTvk6VlXKG0Wd2wrVYiettIGGHBbBlE6drA5rNYCg
j70lcwZ8R7W/XcJ9UFoSkFGMo6MFQC76G9oxODaYecjSN49Tddnjf7+PSWcn5wxMKY4LSbm6jwN/
UqAFoDdS0MwZJJ4zoymNJcHnoZ4SMgKZ3mCE1rI1FTJterguU7wdBHFtmPMjNdRc184Sltl092EF
Xwc0niogKEbmYeJJIXhoP5s1I7D8M8UXk84pa0zmpAS4N/8SPFi7jqyOrHiKT0z5OZ6cUltw3XRV
onvysSADzYa4j5lofPfV/LmC2ELYwpiEwtehmvh9BZWdoIldqySnxrqZepxtKPlK9EJt0hGPtJ5J
/+jlT6PTiCsdvCJZKHykMrWravjoGXBHCUjomBoeRItV72TEasEIDYxOvR8j+QNFnyFPqQaaJPiJ
IG5LFVLlCfMNp38LY+0THTwayGIBvkW8sTKTiESZobXClAnlj6PX2SGSKMhB2Mo7Dfld8upDUJeo
zMUARktNX4P0JynQf5b3tBl3hU56cfYQgwqkgJC6bJMV4aoM3s1acernJPvMECxJuN5aVBFN8QkP
fNfm+JOWR1VL2h4YjCrO7yQ657O8q6yXVEMODMakqSBtjCDMUgXPo1Efk/rHMDttN5D4Q58BE1+w
EWNaJJH6rGs4w5LjNIFLYxDe4zjyGy9SWOmCf+ik4kswtf1gZS9RcKk5VRvCjdyil5clr7QaksPg
oZaN1K2Clp4GsMOsUbuVXHDfpmH5IA8xJCnlTHKVI4J6ApuZn7KpeVfzbCXjflTJDi6XyV2uuCmm
x1i61fK8ghGpeSbmeynCwyjrTFd06V5Mm4MIyCElb9y31qFSXp7y3HgMrNlr67ayhWUymWzkOXZl
WXwUcJHNirmKNf0TpegqQBpbZMK2lm+XOztB+cnC0OpDlSCki0cHrMrtpDK4MvqtkQ/wizRUNuEt
SbTI3PfVkHgj2nahsw7d+KFn82MbFadel53EN3ftCN7D/xQVgnRMuPeFs3wVKjAijcl5T9ZKNr6W
2rz10Ss2SbwtCjqT0qGBAzT6oX0bqyd1/JjUfYSgW8GUlqTJblnE/76p/oLd+v2euqoqgbOIUojX
5aQ2FF1lEnzkzeiOmn9n+P6T2n3GQ+VaE/sf+hmUjl6aZMDgrcqNNKbXwg8VSVraYeOfR0TQfKWh
3hFdYqw0q2N07R+E18roDrFcPM65xZoaoX3ipjQTuAegfsKhXyncvaXJoD5K/GdLTe/iRLSziA1Y
oqEV4z/997v+i4ySd23xFMLAJtIzv3oWNVE2x2LYJScrOzdttNGBqWF+YtaFFAUPAg1p0DE1EGvp
Ph0jFx79dCcWy5K5HRg/z/2xlJ/+fVHaX7Y3xPQUIOxu1GjX25taCqVlwN89ycvs/KE2til8i6Aq
t7P6DqqoVj+Uj1D5ooHNKl7lMmZBnBF6HzhV2ON29olFo/yfp81CFsvMCtXifO7U4Fgs9kPCfxuf
CUGl37R0CYi8mbG9VOVRwP5tgfgq6MYU82ZRjjNZXMRqvYAdK0WdlYeEVD0x9XASzK9L86NDQpN0
IMFbjNfVSmGQlsWWKwL2+Ba/qf9Z+GCZAVGmgPu1TPH6qdwbfi7o+RyfAhMXq95Yt8bkpjQ/iIEf
Nn66Q3nPo3jJN9Ow6clZRw3xihBbpWuz7Wd/I8Wl0z8JPkIa04cfJtpoAj1TSuRVohAEK91p42Ua
03OsojzS5WCVM3WoZ3FbzMzXc8hbEdxybWWq8zntiE3ROXEG9OSCgbn9i9W15yl/DuT8LPJM0ZTi
0gTTWgUvKBPqUvNEVkJvRrLp7+umeVesr4oNZdBxRag4lqeQwRw96TQetyZ/MCTNy3jpippOE6m8
Vbj992q7vgXwqqgMhRhhq4TbcQ9c3QIkroM+F5PgNmEag988wL36kFsPcD/N/M5SHbn8EJcUYV8/
FMqlFYK1QCJHLL6iC9QDTDn2v69IvZpj/XFFS43+y8Rw8o25i4QsuI2Kjxh+6AehqlD7uy9hA2ta
6p0QbBBkoVX5PLvpD1+zh/G+sQ7WAE0f8zaiyHSldhvBsquRznTKXGF0oN1MtrLOdwJIEL7SCMIB
nXvfRRicp3ZvOhoZzAo62s2/38+102R5P4j/+A8mLx4x1wf2jFpSlshrvZ1LXvNgjO5MK0iU0UK9
UGR32sqmU3xBn8X3XitbgxlD8KALnqQdleg8l08cPlSAG5knG4kdz0ceAekbhup5QwQzLnqHNjtD
vX3ZvwTaqwKy799v4frp8PMtaCwUCZ8XG+Z1/yNJ0qnVEwmXn+AYvlvQtscT48E8gWpDxvStdKjP
4MkYc59M3wmAV/HFNTAafC9K96xcQzs2vdO9wEYz1yVpKP2wkBJqyViHGfceeTMXUvoI4HKDx/Qh
eP/3O/jZfv6lYl7eAQ4oZI6Y2LC66leHTyXoZjNXJ1jmwmuLCGeGDoRDHXjAdGhiz/yRCKvZsg2R
VtK+zo6Ea1maV0HCn+1p8gjHIEZTHxyr2M54uV/QjQuhS5diQlGHqGtadySkxC7ByJwLswr+kTsw
AwDGQhR07WnDlgdnDWsSJa1MfvUuKLbkdA/9I/EtWfJN9/ia9MX7XfzLUDRxQ8L2v7Y3hZmR+UM2
Wjej4WUTgb/QWtBTGVQTtGgOfe2opp1c8nZxNy98nI70mm4L3Oc0pvZU3lv4fznFZp5Kq+M5uxft
0NwTFNZ0+8qkEsGh4snKhpifHDbFv78t+WqfX64eLznyFjjL6DR+qiF/2QLA7pVlOiTGTUX3v35n
LwrTA6VfM23ATbfbVt305q0yfMDxHahoqeRX6lk4Uj1O+ofA8VbzWF3cLfVR4TpVb3xpu29u7L80
NekTcDqkoyJD+RSvaiY1z+vEzNvwZA60fYjEMXhOx3q+U+edNX3Mg79B7RHhOoJzgqLfLMlsm2/R
0Ei0MAfjMsNoWdTpvuzknb75KuaPUC8ui8bagBEcyQ9z1J8acN3//nyln3LRX24HXcY2IpmE2y5H
KM38o4MQ60OX4x05SQYaSBaw0t+Z8Emm8pGOw4oAgNXQPbCvbU31eVaYsXHYVXiI+qJ1UxjSxWQC
3VjAHaqtP2tO2BMIPpoXJiTrALG9KmFMItq2o/WX51tEvpgyAkJ00W2huDPcsCJwOrNu9CZ9akZQ
VxEwnDC7MSbpU2n0c4WGnCfl3aUfLK9RI2pFnGOt9jJyCGqUQ8RvZagBHRVNlGjrCoiUybyNYBvM
BDAponvuZUN/idV+1VBnTvRD9PR1eVRPtWOACgnF7L4E1pGarm6ySS0ZV9tUOBiqO5CH1hUPNfZA
SXzHZ7RHpPPe9tlNkuu2GPs2bfOHRKVRriVIYx8E2vvFI3BBluOrPHDybNWHKVE4Jij8yG7KYL11
IcjZ+JmvHO8CNG3pyZrG9VjcmbjiYuu+0l9kAbqwB8A2fpA6nWQtkNiStNanaqsqFl8KZY+QVUwV
MczO1qaVwWIhrsWDHluWU8dmh1SUs+ys77WYjhRdqVUwxafSTD1BZBA4axs/EOgzkv87G1sUiD+m
onErXfJmP9uEasE5ie/FKMFqzi+K0lywdYEZsTBoPDBv0Qb41yL5MCP4CsyEVldcZqgBljhcpuZG
zmFLpcZALHi3bvMSohdNaCSvPWLIXlcIjQbdV5cDX/epFmBzNgfNhCEfdG5YHrTpBV9bH8KW1Uo3
THK7xWxRx9/sMNfPg/+5ASxDp5+Pjo4ez+9FBl6jytJLITihBZ79e0G8mNODiVtcvUMbG1GJlQMD
3bh3a7F/yfTxUo8T2HGMLCuLL4GkJ4SfdKKEtRGgZY4gj1bIbZNuG/S4fOXbOAn2etG6plDcGVp3
bpNNSndtjI8ClSW6ygbaTMbU3mggHzJR3dRqhGyoWJvWvY6FK21eAQlJyWYsCdHciuJNUEmrrnsa
aFSo8jeF4PIA/GNH+OUDuXpAmlEozBOdh9NY3Xb1WuydfLYX93DqoGj99/7z5wiD3eeX11q2/1+2
d7HjiVXlRrCccLCEHaEUtAwrvpPgyVeV5PWXbCxNvl9eRxCESmpTKzgxnlnMm2XnNfKtKL8o4YRN
JnUMjvu4PBciLb5y4X3Cj8JsEZWUPx/YwlIGYiZELTkHwIdQV8suFQjC5JvW+F8mzr99INdFeBf6
kdS1ZnCafEcs87up8BJmHCSkL2JSFMtMNyxRtWcVthK0on6WYRl+81T42f3/xxIwrgrvoRsGeLI6
VyHtQEjbidU5Ag0mneYs8OmKWLz61bhNBpaqXILrgQ/ibwv4CGiy8UJJwz3WdtgX1meGq6qgh/Pv
dSP9pSv768IxrvqeQp1bwfLvMpnX24ssPCm+x2otsbcTtbxwQvNvKqmf3s1/fSrLcf2XRTSGg1gK
A4sVAWPJtuwfdYl0qGqn4LSbXor6Fg9jqvjMelF2f/OGl9PXv158WeG/vDhBWFnZdLw480Y6MEsc
yDqavWzcotvk7gTKFGHcgDz/zQsv3/W/XviqtjHGrg6lnhWJPC3BAkF+Q4h0fdgaylnNHxBwxjky
tv+FdfQvvl7y2NAXgOWVsdJe9z9AheRs21rwU1bZN/CVxE9DjBfTy2JqRz7a+zc4/hI/e1JMbS3q
WzJwUv1bf9SfWyLBS7oq4oxSRZH///7hB1ZVAsOuy1NKTNz00PbTmlxv9kdjgO6Gu6586GT63qlG
xHiwLgfCvDSeiXi8HybMRCDivvlW/lwOXJHJ00rjHEYI0tX6lzMriGNaGCejvNUYRyFzXxJtiujV
H0kLo9tDZMugbtPxm4X458Dh9xe+ugmEHrNfViblycQ9iBIn+ULYClPmm/f354MBChHmcbA8Bjm5
13MN1ehSzJVxftLAV3a7GKGEsFexH6mvkb8h7DzGGMHO0nlq7Pbqk89aGJgjf6Od+AsaCHTHkoQG
n0Vm+HO1EzaB4utaApO6pVEvkbuMBgz8KK6o8bUfUSFJL7Mow9hnnhyx72BLxtkS1uY+xPaxPGow
zqTyPYAWCeDHAjLpklfcJ4s9uxbu0V2bwudEbnjjD+slxmuxi5CEV435fuLYMuED/uaz/XPvxC1g
ImBg7kb5f20biOdAoXpRhCM266LnyCrVK7j/mEnrtgXeby5r59uW3V9k8JziOIDycVpIJ352O3/Z
wUxpnFvcu5zNMk8CVDbCfozq4RSVmTdDvyOrnd6ZLdNKHMUHfDsV56IZ5SKrvKjvG3O4N0xM6990
mX7ma/++wXFJC/aKYTifxs/a4ZfrwmhnNYYfURsgX1j6peZYu1q701qamB0CWASLjXQs9Bu9A0ti
vDA7pfHLAy+N1ohkxEQkQepJqRgLwv5Mc6+HAyhWx76NoRN+c/9dn4i5VBG7B6ASlB/EvV8bJPx5
NIUuHVuYdbRQ2udQOqQICBEXwuzLYNFbE6la9asUhXZbhuvGIBIKz03JhHjWGBINoTPpDLBBUk0H
JvBRyI46n3IIs6BxVPwH2gTDkbpTNsvvPuw/dtLl6i0ymPF70jK/di9GVp+bA7P945xBT4GpIpmh
HRS46m0fXaAafyXJY8LKiIUlG+Cswoo3JltH3JEEP1L6TeWiEMkwpgsMAwDbIsQQoQlOc+cGzJzK
7LIkVaXtN1f+RwVJJKSIWAF5v2kCibmqiuNCzMQhEjBcGz8Iylhl9BzTyzd35h+7+s8X0RWLUERZ
l39KK39Zik0SzYHv+y25Hrdpvy1lW8yN1TDeyvigxfitQ/JZ1wfyOL55nuh/7Am8srRoiJYNQeUO
/f0JF6bRiD04bY9ZjiREttvc90j7csamsQeiqiPkMzXHj9jUgZ55DTCDvr73iwD7O7TYAfotZjR1
9mT/MyxpjxurHEd4zIGmNV4F865Rweg/VyqDDGRynNW16bab70pO6KEy0HzLSD0O7IkQkLrVtz2x
EOxgmzREuxDelha6Wa3zun5T+w9txcw1dlViTjAEhMyXQ+Jme+5JQd6P1kBn9SiE6k2R1U6dvVX6
N/j861b5cg8u8BjauPB2+M3VYhDKdogFEo6OFntEu9BQBSoyRrr12G0sEMfKhwhLUi6IvYCDMD5L
w6fIcNzAPuofTfFurN4rYaewuP+9goyfBvJfdjMOAiqljiRiMZfp9lwbmhup7qwqU6Pb0PTy8n6v
ph7ZMBOMK6K1Z6yYTg1PG2uaiFuTG4luJkPxbhXql9l8MMdzr14yjK1BeCSgi1pCTbY+yRX3DdHU
P8B/TxDH5nWQbCxp5TMgpMVDkjJM6NaGGE2borR2GYvE3DAyiFunnl28yGPxUi3BH9tkeo19BiNe
hdY698QZ0clxgqIr4ir7kRh7fBa6sS8Q3hSn6mv2d0Z1m1f3U3qH69ZvL6J1mlC6aftCf1bqIyJG
3T9Z492E38I60eRU/CO2CRpxsn/KSlKkzwEIWP8mZJfU+VN7hfUrOCOpU8Iuk7Zt79XqY02KMeJ9
hIW0owGZi8ScretnK8UaDdYR7YSNCbetITgRCrvlBxtt3wYOEkU13hKVw3s2SSMELQ8eG2l1FLm5
ZOvT8uf5JJXInj6bo8wHij5tsnvyBjiu7DPAE/mm6TCrErO8nrlBBGe4+Dt+A1MezdlLrjoI93zz
lMMr1i98oIAFI4l7xOU7MMhbbj2Zplx1xMXrS0e/PYT+gy+jyX2HzFCc4o8m3VnRA32MYdr6n0Jx
7ttNrTuZ4frSlhdUk7vW2FYkBAG9r86g2JeV0dhVvQaWT/7alK87CU+sI8YOXs4ioBewaUuPEXEr
k1m7RtAuPC3rBvwVjfBsU4TPOYod5daKLhkDi8WYfKinffOm4lRFF694Vb4ZDUgUt7VwMQQuDL2G
WgLYOjJ/6p8lgEF+g8xf2JFTLY17FZ57hKpzpRFpBzClRrjkoK2Rsa1ZKxUZx1eY0YxxmTnM0kr6
IZ8scd8Tm4s+2NiJ6iYQD5kOTu9ei26K0knH3Vw8ZPKGWMv0PpmcUAYwvW2qk2FuI+Drgjcqdznv
re0d2vRZuRXifZFvrRek11LgmtZGsw556QqA1mJbfFWepR4vLqvBnpo3WQa+sdHqo5hu/PGYIxHM
0QfeiLQi+wR0cLYvQjcBCe/zt8Ko3UAzEbANoG1I13RUbRMUf4S++lh3dkN7r7YZtvXYZ+mrifVT
oG51FeH3GqzGQFyecBGLnTh+NO0ph4sfug2eiRrxBFnnnsq6bLz+Pv8xlXu18HrFLocbSaWthFyR
3FJHkpzZdBVlS02AZ3lj4BGOPUiN2tNCVpL2QbBL+k2jrSXVGxAkCBur2PT+sor76CzGH+iiJGEv
lmTrPOvhpuNqp/ZVap4i+bm1bq303sBNk32gH1Cri6V7oCLH8H2Wb5RgLwNdMzepeLLcWH2bmz1q
xGrYSER7Cu0eBGdYO6nutLPL5UkD+UH0Be9zyBn9DZJVGFPkjqgKUymXv8qSbdxaYb8bLmbEV8lx
aDUNNEn3erDJpt2ENXr4Siy4X14s2K4QuRJMccKeSNUcPPlhmGHBrLSuXvFDUvvEd9qgsp9RKRBb
aKeZ13xkAwFHr6F0q1ab3LpBAlEgDx2dOfMq7FHDPpTRB7BF7fx604g3heVV80mVDzr5HwixzK1Y
vBjlo5ifJ/nQsfdijIu2fu3M2h6vIC76wN/V+WnKXmYJ3vWPRHUC05NUl1+EuRdehgNYZv5esbYt
mDjKGt/J1DgSW0bkWKhnIzd5YK8RUU/QmUj2cwLEzEkrh4kW/ZLEWomNI3eej90tgxbMXVe+VNNd
ShZG7rVotKlDGdAFtqpAvw8GGHkwygGwZ/y/Lz+AQq5abku9YFJ7P+ovufhmavDKmVxWdyyiBo9C
5SSKywdJqHZnkalEjNK2SE4B0UamO4nu9APljs6At2HAvaMMMMKFHm8JT4bxbAxvOIQgM6iM6XUv
nXZmTkISyudzltxn+rEDDysfR2vN/HAY3L4+mcEeuUYeHf34gWwlXDzbBDRGjdw8qo9+fRspjkKw
34dR8V6cOrwd5LXf7qXsvbBuB+Glyo8dnOihfZIlHt3VIawPqmCHyrGiBUR8pGhXmSu2DtM9fpHn
DndnQxyE7miQxVvCKZ1+cirBVQbb3MDyEQuOD04eOzAxrNJVUihKDp99l7rmR59uimi5u03NU/pN
oKK/3Qz+i5w/m9ltusMD1ImHzsADSXL6jSlgTAJeSjpLK9xF2qehk0k4WCvNLHlmv05oKvvysZAP
bXMZm9PITUoKqfwgN2fTeDOtYyAyRyFD0LCZwPAlI7yNmO2BjuOBNS+8e1j7huSW8Z70JGU4sgFa
yp1Uvg3+va9uLO2u7c+ZcUyrS2R4LTCjjYXgm4AJyxv8M2tpzj0pwnW7kTN3kuyIJwsrhSJ9AlK+
s1Q39E91dMyStzqllbAjwbppaf9uS3MNqj76ESiE5jppthPkXc8EoEDWd8iCV9V3pfBWq04MKsNn
I9tJ2MUm2hHGPrPelcZVkk2cO8a8gf0AwIPrAi7uP4ntWnnr5FUp7/z9YK6W1L90jzOKMqYrnZE5
Xf5NK0NfWgRXFZmJQpfOkaoTKX/d0tVrk2RA1Ypux2ab8AYSTxx3oWizMsNdTubQTNaSQwoyzyn1
3BY7WXG64UkAGdatg84juZdIwPRcANBk/D+dYFQV8WtaHnLVJgoHwV5vo7Qv7WlvPjVgwz6CJwoy
5hDM2SWGbczYoLicevFE47by0kPzHtWrH0hmMwkuiDPdArVu9txGWfbNMOF6vLLUo7+9+6sGSgfj
WJtaE4ZQuosPHB0CcQvVzWioDTfNa3rokm2e3tcC4CNg7i5TaUHzpmEdOAVIc3SPwroI7lLxgtRI
TDjjbQmUWBZWbsuDC08znmgnrNge4uZhPs5ro3sLbvLdyLNpuFewuCxWYX1f6xh8j5GyYQVGN/8u
u6U/pCr/8zaZAS+mN4tYw9/PT1qqVlOh8CUb0oFgLwPto5sI3O48cp3g3aodXK8ZGXQb+QaK1eiG
kt2QnsXOqVp35nqcb5ZaC9mP6uKytbCbqk/kYyBZ5UuPPEXZAIByhGKblA9p/ZRQhhDWhT8G+kq7
S3Wv3QUZCiGbByQg0jJAHWbDxO0VmieuhAG59tpyJ3KqDN0Iay9UMmlddjcNtvjK02+615qUkEOL
CwG81vjYPjEQ5mAtL+ib1aiQZfraAUjhTwv4y4jUs7tmN78ZaH0FjHt4KQwmor1HMzCSnPFBu5nU
z7k4CIkz+XZxI7roKdOLFB6BkkTklaJ2eOdNvkJJ9Ske+MMnbVgRNOarXma6SHMgraIKxeilMv1Y
JeZGw9WoOMbDyFSN4MXb2Ny36CyYKxL/y3OLnWt8qPFXmCvj0RfW6fRN+4Xe499uZ9TWMC7pv/LP
79900fqmWFdGdGvJa8wxSghIdVXgZ+apS+Pls2pwdAKMdegRMRfp3rR3IirmJwy8FD2ME1U4OejB
CibDHO8PYNAGYsJVzi3rHjSxsNhlW1QL+YVDdLUD+RMk+7Z0JFRMhQuiSUQn3zvVJ0dkKSa8De82
RYnALPUFNu1Sw+FIkVbyz6BlDiCp5cVsgekahb/OTkBYgLKK9P4YdmtMztmq79mU100NK4qsBQcv
T1lvq8xjGLuU7SCmaIw17kRSUWhnoJaJv1vTiqkRuuBHxYjPaysk/tHfXOG/2geX8Sl4rR6Je9TR
ZNuhbOP5TwmbQdeEuAezJqJghLzoUcguwT1OLYEfiIX3tOBLkf8utm6tIcGJ+hzKH/xHHv8Eva35
aRwKDKNUJ3lQDtYdvyx/fgkzU/Hj8KW/RvvqS/mgNxG+cMoj7fBe2Uxf6ld0id5w/POJIermF2aM
fcxOiF/xKRRcatdiR66s6aTyGjCuqdoapfknyXVc0yuBL8RUBLI9vdDqqFAJLTkwMKPA6qxR9sf8
t3PYvCMOSjR3se2wJzEZGl0Drz5SA9Lpl0My9yHmUXLVlyqI6Noyc4scwxb0FhslPhIAAb4wLGya
seBz0O2bn+C3hC9M04wlhbfhOdwze1+SQEqPYM8l1ATn26OEYvMHnQjhAaCttJ7uucKAtYjr/5On
bpOuFW1V/TAGO5LtgIe05sTiGnmMCIiSFfyW3WE8KkntLlcFjlYG0L7dxC7TrL6H3AwKccUgcpCI
j3FEvFhscxetXPd8TxR2pG7B/k6Ia1zqB0biNEcKIJC1J1LS8PQiWeXd/xgh5PRuUlAUQAwE4kA1
pI1ehImmtZUfhFogYaPNC9Qot1blCZt0ZZLXZOf6anlk+7SaqCnWPg61hlz15bOXIxp/5DGsl5eM
6kcuFFT4dKBrFUA8XihaqwaLFrO5eD1+whuVSauByN3ZVuz4+WYqbO7n5p2+KexPMsTOiUu2C7yF
ffugvluYmId3ojUq1Nwc8Tmbo6vFlWyS6+TyYWKcR7O/yt8p+uO1Qc7KnfrMz8A+Qoaaq9ZGFB2o
UunRhDDQhu6srCsRojUJRKcM2mBsw2xVGDpPhyBBfGAXwjqzlohirNtQ68feKTSvNZxm2uqu8hXd
15ipCUbHI9dC17STHPbUiuQQySJuZAa5QA71AgpeCk4SHP/zP/7P//vvj/G/gk/6MOkUFPl/5F12
U0R52/zf//zZZv61qkFGJ8qmBDlWFDEhXuuGRFhe0pzH2bmEj1zOgtv0diU+69Rhxog/ROxOUYZt
E3dWyopOO8tOoKv5qG5UGjt9SgLAoZhcZTorlrpZBLRT2Ny2XUHOxdeiyqnMnunic8PTTAAlJ2KO
07tiU1ZM4zWZDfTQmE8m01chPKYEPzdA60TC47J4rYzRWmyErVITmPWV1oG3AKjI4v1GDnlNOFnE
hHwKzKkWDwrxzlfVTZinVWFVQXYeRu5NYryMCC5gwlMYgXiTMJxt/HXW70yaNgOHb60R3X9/EdeP
o+UKFJHhxdL14yKurkAaozafdK7ASDgMH6TWgVzIR9u1z3LldMp3w6Nlvnf9vSsKb1XRLFGR1avX
m9WhiYdWSs8JWrwBwaZZpUeFJ0vaTIcwfyiTe78jmzFGOz0eQ5bDAAlxGr+BUl1Pk5ZPHucYvjc4
mghIzKuRrE7aM936MDvno2ALTeyMPPPzOD2Muqd3t9pEmI50cfXuXcwyNNow3I2HZR7CSQIrCVmy
AXTE767qqo3+86qo8vl0uCtozl4VB50VB5mZ+uk5mreWjCSxM21YYBxvQ6w8vcSxBSn/t+37v61D
1Ht8G1DswW5fW7xL4J1izZHwvORvKLiyJHa4khQytmaNoKY6XesIWcOQp0Jzl0kP/16E13KMn+8b
AwUIfchdALivxwdKX9GmD9KzZDz01T0yhVprl1fuyTfjJq6EvdZ9p5VZZtxXS1HSGQ2zDFEu/jED
j+bMMsQkys6BQtPBk8RT1b6L6yUL6XERNGIMzqe3PLxLy2/e719uut9eeblJfpnTFOaYWcnETbc4
dItPdCeBvO/lbVCeB93jzf774/3byxnI0wwsfopG7MbvL9dpddaVNauqQJ5e3fNytbAvARbOHP28
ujv/++X4AP/8ZBk/SaKExoYp/LW6JjG1RLIyLHClTSXkWUuY6XPRuR3ol/AGX+n83BQ0bm2qN+g+
Ab4yb7pNGkJWefyhTLNLdWt+0qh5aROehnb+RMQv0P9pqVUq6xGPhvCOcEKoaCRJENDIGr7HJKU7
0vCcNnY0vmXWXn+sqItEND7nJgba02yIztSJjngchXRVERj2NjVuSZpatyKSGHja9GNoX9tiC7EV
e4egeuZN31LuvhFDE7AVAfO3i0lCrXTGI1mexPCtwhaifIXBEWK+G/S3guhUwcYaL3lzCpPbML/R
t3N67N+D7J3KO+mPMcXjE3nB422WnykCWvzjd+0+SDzG51rhUMFWgpcF+A4cAyH8DdUPOYAgq9cS
8KrKRhiV6ZsqP6fWU9E7Gk5vClCO4kvAcQQ5DNrqRn8Jn+Aaz8QIkQJ3ke/T9rK0jfH56LY2bnMQ
E4N8YoygPgtv6paC1BKd6VzQAhK9PtmU8Y4f5q8f7OaGJLzVTHe49vKdNu8SZSkWGvWg0doed6a/
jq3lwGgMt8V8SbJnHDAMUUn8pGB0nut6OQWk2GCmo4WKuthK54RJ83wjuTJEjM6xbOG+m3BOngdM
9sMdzBfGJpiQ6ecW53BLDkhhE+YQ6+vM3An2nazvpltOBzQq6E5MwMBAW0P2atp9XxxmSJLJetJe
EdJH0ZbRB+oarzgvSryHZd6uAbmCWFS2L2pKY3ET9C6RiOCzFEZQKxLU9+J0eCQapgaURbfYl9bg
74k+aROPaLnyAzCr4tJU90UnINWbdPk3TIY9GuW19YKlJOfz6Sm7DEcLgQKtAfZJD8w+Dr110r4Q
ZlC1GtusvcnKnRUefLqup0j/5rRpXqltln2V3hCDzsUxoiLS/v3Or/TGrHVxim/JJsHUCdOUli2M
MruHR1ztZc96ph6snyfj/1N2HkuOalsafiIiMMJNcfIu5TUhUpkpjISE8PD0/VE96FNZFZXRcWtw
bpmUgM3ea/3rNxtipzt6DAOrnXw+ppnKaycDDlq0wUSEORtV64YsMxT0/gz/1Vc8TDBUrkFOMluZ
+7KNg9WA5shNjtWlefLe0bA4j8wrJn3Dj0wApAHjVF5hHMZc7VDgmvqcYMDDfQlHjMgolfuBVH/W
4Fc/eEuhdzC8Gd0uRjwHb7cZOMIExq5hETj49leSV8XuM19osf3yHSn/YR/7y7apcAfhjSnkFSnf
mb1pmxWhBEdwbRrD4jP0Xo9Z7eD8RgwnObf/3jP/Vo/89mHfRsJIwO8QCPRgHbSUJAuCZG7yMJEn
2bhdGESitpc0sfKHZ56FgScfS/2tpGX84rn+8EX+smR6JaOuyawbLAF6jsF/ziYlewSZHtXxWpiG
8K+3kK2B/0VAhF6h8qSZIiJ4ItSWeBAwz7j8++ONbxSGfsX+9vHf6sMKEaIWhDiHgxyoSxjg2Tb8
ZHAJNjK4W/x/Rn8V6axAHiiRMcgWLZo/YastEppLclNQNdMbXNMVZke3c4CaQHIJq2BmQ0us1l9q
BDrB8Ak2OYYMw9Dw9EURecRkoQpGuItHCAsboRQVf3Ls3uLesBtQOntLPn0cI8bQAwwbutYcDhLN
Zox7neQFyJhS5P1WSJ95hhCcEnyOXphN4Pw4Y5/LbNtgEPLA0eiHJuIvCp3fb1l/Gv/nieVPCTMn
89cT09YDLCaCITgFI84j+N5DdQWLrORo7Z9uO3klrfMTB4S4qlfKmczOTTNkcijOsklO8mg9Y7p5
ZOvi2qTaYlv79+P97kX1x+P9VorkrZ9qZVLGaybe6cr0oIh/JZMANfCGjqfYx6PByJje13Sjt4u6
/eHT/4BZWV0DE4iVDRFYGcuq329V2zYCfgAynNPAbVSSPTR88mm1uzFwFCILtZr4EwXnTfioJg4R
ePyNAK7wWMzmL6oYmT6gxZyQ9FH3fEsmJbyu51TuYJXMq4yQe+/FIo12yjGNiPoYnJhq1Sa+dTty
X3EBbHxON2YTV+OUcxTg9VettHdJWCKtZX6IFkzPNxBA5NTTmE7d5ncwslq1I3Ofm9dad/HaZIhe
y+yqErrKnAOFuVQ9ycO9zkvh4Ox1H5YX7TlpRzhbq+mbUs19Ycp5DI6SPT5Kda/cJ5ggZQRCpnt/
ExobYe+PMDCEIjW5wYPsZtUURA8fEEdJv7j8lXFix89uo5I7Q44RyoL0tXqq7uo5RuqPdaQ5uhuA
Rxyx8/hQO2S7KjZ27gWnvojkPej2aLeBpnI7ar9K/UyWLF51FWMq5tQyBj4pbtE/mtT0i+n3Ah9j
ExFPVeiCeN3r3/bUVPTVuopLeYUiVWBMtkBz3Hxw0yEsDmY3VL2WdFKZvNc/vJJ/zGxgAf72yd/W
mYHcvA67Wl4BYUQLYwJ740GXyWzukH/d8aExGJDB8Elva8ZtBVy1x31eCiNZePtK3YAh020J4GBF
4SlDU/6JN1NmD45Mk99J3JUmxRmHBpc6eCVOA0cZ16SmKFOGi5WDYdKG3WmtjP13zEFbsHmG/Oqc
0FTtwKnJQQu8/u8XC+3p3261bEI5U4jqYSL17cVSuqgUqkJevd7T1RkR2ySiUqvGhnKI+cRn7WqV
K0dYtVyjaBVWV5lyIiIJQQH2GAPsPsA5R+rsdRGHUghlrA+3jddkpzPuGpol8G0x04uRfAXWUxhs
3a73T2OvbkXD1lyYvOCT+n0qHhgyUzpb9WA9GEqbmqIV79i5OZOH4ODZqkMEYd+/OCEegIeMKKdN
gFuri9lUKHh4papPT3WMMyMLpZ2S3GJOOftSYSowScmBkYIyse/1vglO7DRMgkX72Xi+KDM4KMGg
QQ0ANNsPLewTdgH4Oszs7BcZHJwzJ3EtD+vWqj5EiBsQE2eB8zzA68qzQ0ULEDv+MMOyFMIEXh8W
g3Tl1GE7u4UFLLjlEqVaILtUnHfqb6mat33VpG51q4i9ep9Pwl1U4vCpnrXXEHMIWHGEUvOBM2qm
aIE1G9OAwQj0Gz8EfEie70XFcOsrbydwZttwgme/w8QmjT4IVrsxhuHAJ/zkqU/0avTC+NiNWiup
ZxXidexusZ112gVoQa1v4LQQuCyPkkPKpmGXM+0SMqQWp7I/1WFMVF45lT7ZMp0QOqkw1vp9KWHA
cvz3SgSz+ttK5HXvoQyi7KRvp2Eji1UuB4q8UktLCBx9eQy394/bPE+BbxxBt+7qOCDhsndG0bxX
/qADf9fuQNHMUV/ebR2wB1v+KAKjXSeYHuIwiiuqh8ZMXN+CtxvXC4McXmJ6yIMRCD/+ACHjMnVY
M0c07+s+BWOlzWbVVTu+HEOzwd0JHsK9dye4WorDwep+SGyTwMKz72TTFEh5XVjhsunNCEcmQljd
YjSL69uELjD50m4ur4riES0okUWN4JCFK3FMO8oSptgLGbGNN7JeIwS/5ImFcVTK0qPbGNV8z95E
+pVOuxlNyi4gMKHAiYKfzeRN22rdka5UZSE0I1rIEqw7U5ZVd7MiDCNK/PNO3WAZoVO5BEPkfvkR
xwEAc4zQJFuP9jf+jsicCqMeevFbN2vbC+Ym0oo632LFzQiQy6aCtibTvuqs0hFRzP8KErQSyUPU
Wfg2qqAmHTcMVn+xSdp4GoUyHJNRKEzlYFxdkqEy1IkGub8ljPFpMvQJQVWC5D712WAsA3hjDivx
CBkljhiNMxjd6bjPfjKuUi/PwaIv/Ua4fi4EHGZbB5cdFwouqfCdBbVpaBTY6eaLusbrbVdGSwaI
YZ986cKg20STgHdlVhx8R4EWBQmVfjAl0uUxEzcQh2fN7nEmPruJV+kZEg0Ha6Z7re42L7KGvUeK
0UVPRuGu3YTT2sALTPIorvgng5G2hIlDWd/E2wYqkoQjcjIOR2m1bAejOEcmu6ihsOoO8/2ZwL6m
6w5EfyXf3DiEn44kuqW6wp4uK7ATdlPmLZ50xoRJvT7H+rz97O0LVChMrwWksGCv6uOG7HXFaY6P
o1RulX6xlF98MPNx5iqOVuP/RNdlP6aCsos9gVnaVohH0uQEHLlNvNTcJ9EpXEfw62zaOuUtdiDh
aGNxmUqTWO9nu/fXEMCkmJbBRKUzT0cStJtJgzNwuVd9+8XNCi0SxiP3pXq5RrYL1caoilYBYzLm
ask0NT/J87o9huqAJJw5/gCgQFpkw08vQlfs7KR1mLcpkEqxMBq4tWdsCkLLFk2zJOpiMGqrcYiZ
141U9luNUVNHcFa7SAelXQcfJUSj2UETvPCJ0c5pwCjctzSLlI6EYfDxATTNNA4b4Qf7HTk2fn4M
4jd55vuMDbz4IdAHEerFMpYAiVhjAEj3eE8HQjvLZC5aRBWjeB0uG/NDzFOSqZobFkbRmUbYx07C
uvn5LqbUeW76eKun93r0xAvwzXgNb4KtcM6keCuzu1estZC5ZqFscnLO6HKjjwIPZ2tytyfUL2n4
WRRLmajOCEvZ531tYN38nNyEo2lggkf+dTVWP/sIVzQFMhtJFWMorQxbcVc81xk1Zfyws8HqNRg+
XmcYc7XVRPuWqlMPdfj++DHaTabaJdFF5YBJLUWLL0CPnQ5K7xrvXgfCSVlpEsKukfDZNEMmSHnN
EOczkDLCXFZNV2EwOw2/lGDU8FX5qaeofRNy5987/18mSmofYoEbId6uiFO+1VyJWEjR/SlIK8YW
1/b97pyRuBnml1yNElyBRCc7ZbOYgzgZCbMyn/qhx47J7QDNt2/Tu8fglpdVUOcAalm5eO2AIouR
BLNJcdBnYxwVrch3TTxNcBTVYW65K3lPmq3G7qmsyvwHVsgvXPZb/frfK/pOCgkLkp3rNCDJFMlI
Ks0k6ctU6b4HbxEMAKjNQj5p2sUDJuiA0lp5biEUpKFLxA9qPtcjIAxzCToOsEZyzJrBMedqVPOQ
15vmtsHQyiuaeFLmrGDcMoax9I7zZTJLPgWGnu0seYwVbcY8jFf03w/rL4A/Dwuzg75aJOJT//aw
xI5aMet8aeVDgYDm69Yfz1l798SZdqAK+/en/f1G4sXYK4UNFArf2DWp0sgDv+RGViRNddQuYjwC
W5GvReH6V+lJHT4Lb+/CMnPAPExhxHAZihnz3dRh1N/h0uFRz9EAYXQfeU+QgbGEfSyeRV6rzO7w
mKXhIBxq2K6fQG62ijgEds3uh1g9lfoPl4PH5Z81Tj9BI+OEm4iW5NvwKpTbJC2xKVnlLEJjHPhY
8LFDbggJ0F77Ah4X0Y04fJHmArG5IWCwg3TrQeZOyYHDKMEsLdOcaMjjsgkKubswgfX8GD+20OEj
fwFlVYwnt/vmNTiiMZDBMsjpw4RwTMojfHTyi8Zhd+T3RRzTcy/ZK5uGTQtUJnc72UlG/r7FfWGj
fT1WyuAzPJ2JRa+cuLBbF2Siwv0O9+PkvW3OmbjSCyp46+lqOTghbGyrggNF/dAecBVRmdHXXlEx
8R63nSWzQ7+s5c3tDr5qD4p5eKCfepW9NWzcYCMDZ6EGwOgecyIqXxT3gw8hWIbUPJc25bmZzY6h
4kuCLQEzKduQsoj+kUQ0S42JEprX6kc9a+ZysejUddiui7NJh4/nfj4ux7cSnnT0DmEWDoNh61Be
sDkiamnoi54OMHonrsgDtsdeRFgHzVCbwV+c4/WOoYg0gZ76xCT55ago1iaxtHxJXrx4dbRrNxpp
3Wq3r9B1Jb6O9eJiYuT53DdKPg6jLPAUaZil01c5bLTjjSa2e6Bo2Ao7uZnVxQoOeZktjWBWMUpx
Omn4gnqPT3w2E63nYCy1w/Lw7xfru5AFOKe3TiS5CHmjKuIQ83vbR7Sn/OwiFmKRLEXVAnZ6zbts
lDVTQ/Xq9tzMIIkmz1kEw0fIPKGDnT1SRKg5CDi8tvjhzUD6/5c3o5fW9I6bmHyb36p/ORTvhH3r
0kpYxj65yOgrNv5jStkAJRtJRMoLbtOmyC6kd/k2gWt3e2PxtfBsHqsAOsYh40SIlyKNX+ZiXlaZ
b6mOVtRqZnm0qba8Ord9rI3UIzxyFSKe7OTN+4upz3t0O3QZDspTQKDOk7MP3kf5joV9O9VHzYaC
ls50cNVjqOEuSgxtQojIg4KfHBB8sFAsOb6TFrBxSkz20Wc4hjwjPSAj8rSAxWqJwS7tzsnz9FQ/
4MsNVqSPIhN5OtFXgaEV79b7vbgYFj+CyI8vdiuZHaFbRfnkRe+tzsch2XWQwL7uvqPps4e5VtQ5
S1d460YkQKHDqImUH+AihgTeoQUyCeqj3kdgsGwmEI68+CIiDIARUu+VjGwJ6OtvBqkpjGGw658D
LdaQvPOGMQiSq+eMpIQOKrDZ2q45ua0waurNPcbQLU3g48Qg4qMGaxtQh06ldEZkpyp8hfFUa0ep
vJdjbCPOYDfqB3TVGWLhbYb5ESz8Qy5+pkAa+VQoR9BTAkgeViOgUEmOD0ZMi078Mug1PxtS1OSp
Mq68x4ycmKdbBSPj8dN59vd1x4C1F3Thp9rv2P/BYOVQltVUYt09W9t8HXHIK29AiZp9TtZ+7Mhb
ESA/mim+m6Yr5esnbwFZ+RPr6l/AXmMsqpj+md8mPUKDKDBU8RCVz7iiYDKhcw5BxyPF9QMv7hrG
2R7m/LtUERjbK/Djz/qK/RrUN5h9ACwdgp3VYIcrSXD7xCq5/Crxqnw4ZWebIam1Vv5eyM6L+nWV
LbUvCmqGt9JWghJPBoXXfKo3iLZ2Qq1uo/+8fwy+lCkUNGojzcYnunGaipR7y8SFza7QZGUObqd8
NlQ+MBrK4X1JoKTbk/M28EFMHLysYE3qEm41r10F0p46zx2rV6QcxfoyhtJjDd4HV2RTMmotGpaP
bKtf5EHPnYP1SoYs3CkR69DE6lLbYkZVrwQ6hgPEwPxDaW3xGLCIyLoot0gl0bWSqIGdH1S4O/8r
4cfu6AgMJAg20gpO9M53u7sDYYw9/AHSyyFFT4Izzc0Kz0z98vtcxTBcsIiUps2mJKdt1a/KBJYf
UOtb5w4uDEuBibB2iewCVsmzJ5b1ag5MXUG9eBC+a557s/BruqdBM2zVTpZ0FbVuhV+0MwOgsK9u
p36p78SH3vHcjaz79TYu3GbR1e4LDlhiw2RVX3bTOBE2urjvuo+zdsl2mjK6z0OTuWrsMjZNSGuG
S0i3w+dDn25hz1ohxXto0TIAi6qf3aefE1APcGpDzBWZmWBqe4Lm9++TRPqlGv+92OXtwVYNc7Xe
J+G7sld+lZghtKW4wtqmyMZwrbLc7XOvW0v9fB1UzU1MB9pXhi7x7unEHCHM4xaSHA06b5XUkQgT
qWuA4ejqiY5YYPsOheNmyZfqhPgOgZe5pfFWtpqrw7CxsBQKYL9SUUNRHaZjWUOXaCHDf+4gjD4T
bojdQUAk/PDi44299TmFs96iDaMe/vt+YetSMDFij2PV4l1ZOuQI4+eK9SexO1KOAShidKsP4OEH
KPSi5wa7SdiwkMit/Mryd27TMcl7WuxQr9SFM9jiccvqfZAWLtssCRYGipzEXEZgC2AqrGdc973X
AS4gRwWOZm+UAk90P7yjHwkbKutUnMglIKiLCsDEYH+AeyVvBZ/CAWIDxYBTwIu8v0Un1ksH29NC
38ByNGBPAFViYDiiLNbWQPMosr5eLIjQ2qRD9XQ/skyyj3w8+Mgotbzn+D6qGhzS3KoZMUpivp7b
PuQoNI9AHaVbkeOo2r7pZL1Gof8j6rzoKn2E43obrdrZgOb/B8YLLs5/FAK/L6dvJbL5iomKflBc
xiQbtGSVj0RCDQiRim1KSdyTJCqCKQ8B1gm7YUT5zPXiugV8hiUVTs9Fz+PEC/12bdek+BCB0p2C
mx3TVL7RPxRHllSfaqQe7gamW55Bp74pv9JlUJ7bHZtVAa/y12pQkOa5xDWzzBIMJc9MtlbCzN8R
J2sidbTqg77FBicO3YhHxJJPnCPrmUK7ZXCxxGLV120aksEV7MbE5fasXl5v5pGYioc5Lswx23dN
asBCn2YIrEgo2ioeMlZ+Ovs+fE7eicdMaoGSbPqB6kip9twPrjBKd+oBrrH2bkaWfO36YW808cfC
Xt8ZnzDL5XHI5oB6pHVzWl+p31kpRtkDa30svAtfIt2+YunxhCXIsjJ7xrIFHTjZ4qbX8n7haBU4
TFCR7zQcziZBqBX2t/gmcq8Z9mPuqlvluVpmON/rVl1bVcIQtfcJJeswIVTBBySPwBBvc0r8dGO0
zOMtf6/ti01zuS+zpfyOTs+/IvpdR2f5dD8IOyyCZzMGikYGo0Vd4wklUelgSG91a+LXpTPc53bz
PMB179y4cZ5bXhGkWFluZZBL+9eDTfKBTplgEVj5S0i7Yr5hKoinV3VGej2B3Usdy1YvGx6U3VD2
Xpd+JH0y1pqBKhqxkQWWFXAKAEDAm1NGNZZ2rMDCJk8e6VjyAc0hXSNuKEiHA3yzzT0eFpAonh57
NsHGbvDJrRPO0RMTPSs/iZ8QkmW0bktzzQyE2mqgWBpQYuVFZJRS0506dAGCxX/RWcApql3SRBDI
PS6vIzC0sqgB2YawwDuExbXTEQDMyQKHnhcTehFVwtaYvkbs73jOvFYciM1Vn9QzftMzDsk23Atz
fWJMMS57Lo1jtteO6UKu7AGeFktuBnqVk1L3yRMFvWC+6D7bt/Ar3GXeE6mq1QvXyjFjAYYewMXS
r8rPn8JJk53bR7B8XjSMm9EH82AAymGFsuBhxN7tp2rdJLxRyM1i+GhxeKU/Wbn9ZZAO1YNYFkzD
GRhCC/y9iAOFfGqan4jABHbwhlOsviHHeTBp9z4IaoGf7ofMK2rdT+L7rZ+WMr8cvsD/xz2hP4Rb
h9uZxRpqt4prXplKZW/VIjoqp3wacwv+fWT2vdV/D0wTXyOpZ/PBYdVU/buVqt8kZRDfjOAXZ5N1
ARweN2/la4uN0eu2/feH/Rqb/PlpmmFA1Rb7/ur3exN2iq5UoRos/eT6jA462uoYw9asxr8bmzdM
i+RTVDFr04+EWUHZ/eHzv9NSuFpTBrrpZ7kgH98n93VVD9IiLsMlH140L0+UENB85SRLi9r0js4y
GfS+JKILipfdcQMffEZJsDCEnQFO/O8v80fb++3LDL7hSfpT0/N7XoRL7AjTWRPUbyGHG18kiEah
1Lk6jTucXfiVRfX2SIc9jTnI1i8kkk/li5BmOV7+zGf9fuT977eCxg1zR4d7+e0RvaIgVQfanYBD
jgeE7ka+vxk4Jo4LEDXY7VEwhT2cij+M3KT+535bGiYE6gFsWRETnF+z4f/0PjeyrxW/ewRL9TWu
EA+Kw6SbsAk104D+j/Cc2xmaKavilo6et62m/qSQ/D7y6y8cGFEaKNgDyX+EWHRdUMnpSwyWcnuW
lK9AmuOES7w0q1CIh5z7IUKPFvlHEwxb3JvJgUpRb0Jl4jvTgZr4nqPhR954o5Sa9AKBdAIjOEZu
FHF4P6pJ0IwHkPpigIBFbozLCnoQcMaweE1DzcOgEVdTKRoLL0+J13E29U0awDNXLoSFrakNDj/D
Jt/jmxEvA20uSFMFYb+/aOEcymAF+i7VppA1SwlW5ZIyPcQUw/TuP1mRfe9TTZBxvEe4V729h/Qd
JC+VMtCkShIW2cvROqJnlgMWirnE8Pnf78ifz+S3D/qOXeuh+szYSoVFz/NHxtY4mJwZ7BqJF5o/
6wp+uC7lG2tNLIxOjmJZWKi+J2tTHh4ahod+BB/493X9uev+fl3fzoiwrLq467iBMhVUt0QIzwtG
kon59f+mbX97Vso3LCur/EFk+tzCXJjhwNB2k5yI0Gc5L5tpnZJJ//hBfoCp87dXmZQ6TkAdghSa
kN7J/fdd3ryTdW7cb+LqMePkTcfKMt7CvNPe67fBTrw2j2V29L8gQoW7ZhVTiVLvDew7bzctZWnT
2Yd8tztY2XOI/zNEWw8TIumjvMr48iS2fGkPItY+c2EGQeE+Q6ltLgeNW1Jiwk2m+b3bwRUppN/0
LioFCke6sAuF+Eu16if83te1Wd0uyoZOjwqB4h7GKGUWztSqZDUfYB/+WdqQeItkVno5PeJzRXAI
RqBsuiUlNYg1nBHyVvI9XzQkdpVejuACO6usW+NAMqQXaPMetyjnYGD1yV9h8w0RmyypBzzIXXGp
RhBchTdtBQihA7zh0302DwWk1WtAS84skQ9J6FD77oIxMywwTDO4V77VEOH1zs9WZ+1ehBx0bZkX
Cp54Tpg1L6P3YvZ8Aw5JrvGM/sJ4uFFk34z+znJpwqa8EgKutB4g+pHavi/os9EA/Bq2wkcKsR5t
+ikycUElFwRSkY3jskJzD2Y/o5tNJgjG7HxNi4q18KPCPgFRqE1h/Xr1cAo0NEbizGSSAht5GEsu
7QYeSvxp+7RJO5FCRLL4znLYWYP9Hb3ijkYXhWUFyxJtIUo+0EjiT3q2jAW2TkH/1Z6wrQFVHOzU
WaXBm8eMhnrB8jFIcJGNKszvGbtAtYB6nY9wiHxsI9rQKy4w6wHlLcxOnglDWqaT8NRAgy49LuRm
I4bWTQ/MMBLtFY63U0ZSpe483vO7R+9LzV+B0ftWPtYnL4rZNXPd/+2AsQsAkSZ39RYMEUqrqN2O
wSw/lh+4UUcMCF1shjwRA70ZQyOAmBZ38Gz0qq2MGfdniEpvh10Vl0Pz8YCEgXUvclCv0C2U9sCx
BOmo5hSd9G3gANFmqQsrPyWckC6GhTpSYZ8xUNUxMOq5C3f00PEQGamujEVEL6mbyFPGHgwx8VB5
qMMQIXvtxkBHvsN/E+tB/NsBTbAyVTpktdzgVJ+HR6xYsk9G5Wrhtu85lv5MOxKHqCDJSYia7UYS
0nEJGgSSHqYrbpsgIx7iGiMx9K2sdpG83nnkGUzxg7mj+4oT5z7wEF6YINSoDxLH33Bvo9DFo0PM
RxARG8ENo16dgGao5TneNx3NResWsBWwEjFsORg2eAi1ZDpZ94U25ql2SX/TcA+BL8QcvzwyY60Q
g0MI3FaXDnbJE2c3bpctnvqGcGueG1B6uvSPShwrV1Cu24kNURiqLiAMYEtsWBVChdQSlzLo4pY9
0jzHtJcB7RCPrQfuuIyWETbumiQ564iciKizwFeoDohgK28znTEv3en54WbnYm0gWzB7nI5RD/JY
M3FNUgnIcSYjTZpT8EcrGf0wc6f54HKD6gHbp7bDryaeYmUlTh/r4gtWsLqBSCQVQxgmbDfY1S2x
4Ml2keCAmAgng3fmgjEr74LB8GhWHMHmZwWhenPhE6c+/n534h/m3D/i/ph04XpG2946DBfxnQBz
hIDsNzPwrhAzbZjPy2dpgUDmF1UYMrx79K6i7g10AGkpr5Bh4VeyqT+lr2JNw8m+fOEPEc6iseRX
e1FWz0NDk3YRL8ahGpqMneBozu9nel0krmCD98plRwbjASzhp2ZIJwUQR9h5MLKt8hNASXl/5CiI
7QzydsnR4PStdmVzx0LyGDXvubr38tzef5SC+aMLe7wrMq5IbZSzMucNigsLwtBga4AaW/o+IuBk
2+xZa5Hf66eDVbU3mNpZBiMuCRk9akHrsWOyEJD/jagCSfdBnBoMcsYvjggWMwseiyhGFOBr8Sjc
0qYzXAD+YOB79QFGAMfuGFdZ+QQsX3852Qfx89InBxE3PvwSZPsOcsY/GN7jWaQ7ybX75ETsrbw/
QATwJoK5OMGak8NwmA7vk3CN/RIsPs0cCrXzzMe0/RmiicbR+UPM4lm/jSPP4syWXr+ewSrVLBBj
cZMCZPNYejOeGKEyoC6eL0PuJVVrepankDr4XO5+s2A85BvkNUs7Lho5MlocKAv4PKH+GQsKRmtW
veSGwylBDDuTvXbGmCQAr0t3/y6RqBP+UkYgK9UGjAdpRdRvwwjJLNrsKendyt8J7IhH5mH5nm4+
eru9G5AxWVic32wMH9mxj11uCVSJptHFwE7fMlC/zuOdun22FmgVN7tdqxuAs6MwjZbaNJwaI/HA
AHqM/IffLk7VKephujugsUUhwu9hQ8YpzCmTIIfCoA4UAXk8JB1MNNiymOv3oF/66WuWWsFDwoSP
CKb+9zj+6PA5sKWwD7TgUGLzpGYAu5NxJwPz3yI/4A3eQyXxW/fGT/jg9JLIEgXtB95h6ELRwdgX
vVhu1W+MMcwLJ75OhjXH6C7vN3QLw4ZSsOJLIk1LHhSrtiAAEml6n11uwJGUhiWDcq6DIxIBfu/k
ZJ5BeZ/+pFtwBJk8SKRpFwLJMfiGT72QFuIYKZtnrIwZDWd1ZZ9SOF1/4V4J46B5nXr5F/xC861k
2+WEhdeN3NASyQRwmWS3x8eV30ZMFhN2H405McO34t2c5KvHOtsp7Aco4NmN/CnvsP5+89Dyp2cc
NTpbhXn6KY8g1C7JcZk+I5cUNlySNhk5LNKKGo/8HEvClgDfps1ryWIc9zHHPZjN7VtLC854nz0G
14J26G+RKpyNmeFUY3/9GJcEIQdjYyOdzbU5ZPU/l/e1yVSzH6CkMFHffc5/ahgDyNZ6EOGnOvd1
9xV9iJxu/G1RJm7dzs7qF/7X03Ljv+WHFrdV5uNf4RwjQl39oZqW/lZMD1BWQ0DvYQup71n+0xer
RvtsNANnlvsseBMsaQpGl3BlmIENg61b7ROvHpljohNI4v4BoiBx6W/vIPIvMjlwQpa/M2zqZnAr
6xdgVjgTukWZOJhzKNi/hQ4FAZNBDnwwLJ3RHpU5i5vDGrY4ab1IbijpIbrg98WoyXew76M4Cdlk
Pzu9LwVT6KcEZlA6gujv8fTADlFFfOcvqByb0K0Suxr0vzTNitJhnmPthzmr+QaxNoN0GvQDjaCC
Pe0E/OLtY14doxXrvQ0pqeuV+MFRHV5eJls2VbmlHJKvx5SJm7DOj+yI2ibbA+8yTps9Jvd1IU/F
EQdfS4X+hT8ENg8BQHJu3U4NFWkDrZWjB18IR/+1RPAnLjJMeTmgSpmZj62SY3GB2qZsB9TvCmrG
/oVuD+qOUw8pOD+wuhHPZ4MNs13fmR01jrDGx+GFsTDd0L93UP07pNL3YYP/e3jfY2sMXaCfvfHw
lM0v+NN7LdjbwhXzAXMbMz4evGUz7AvH/ls4j95heMAAniayXX1Rj3GihUgB7Ccej1tKejYf5mHm
Reeb5o46sB8n0HbQq5WxfYxweBq3d7tdkpSxKT8GGwgn/sdrRVEjD+zXWPzIP0hcQhmquhrPmiHG
jAhL0PxoZRDw6GRMRDhtIY43Fj3+27/vhfrXe6HgLot2GW7fd3ipftXPRk4CXA+pfqgkkeD/Mtqk
rQkxJ3lMafz6IeEyfyfDlBYO7D1QJvQoVLMBFeqXcsCKhf0VsNzYtqdgri6wjYzZMincDVwRCboW
KI7c1sC2xhYdAZ2jaaftLk0mt88EN5OV5sXn8tmPS5+HeO78JNHG+OJv7+v/Xab0DVPsZLV6vAoB
Seym+wgew2APKbacKHcvY1LIw2di0SshaKq8huYmdzVe3Fl7ZWFk2wRHxitar94sVB/ROYrXHOsj
3DhD1zzyQqaf2Gpi3fM6C8TY0N7e7OJAx3f/TBoLL0fmlLodX8UxFiQghRZd6LGNbGOi9/86O3Vv
vHgj8OV0XlxxQ3ncJ8m2YxsJoYwwlHR6/FvAW9G9i2ymnX131VPk3UfFnj9nutIJLkW5cq3eB7Po
I4gtSuvnkuTdL8zYsXvpaVS1PKMc5L06mhy6jn94bgoaScZC68Hi38tq0KMn/0Utf71iCB0HPRim
yfq3GoUgSLPLY3ZnBR3l0+LGpa33y4VoDCOBe04s9EKbVNPQe/ZnJj3uc4590ct6XB6HbhHuo3E3
DAfe4wqZjFFMs869JrWNzQ1Ti9Bl9p+83PpiVr3kBg+VuP4B9/wDhv5+Cd8OmEer66+0qrpV9oHC
KTg8PqSNODG9wA29wdj36MApLPKTttTXJXOdnyYQ6l/WrAYBTGX8wPEmat/uYZHqwjNPkXGn8JuO
z9tICV0wgRRNf+SqWKkyXDuhSHxh+/tLcJ9Cymf75JT3KZQm925cf1DjmvMVZUx44dsiRoDOHQEO
sCUFQzwVYfDSoOA5yQm+hFlnRSoyCZceMC68oMQt0LtB+S0Xj3j17zWi/+UM1XDjwBIDYLmPcGYN
/ecEZ30kevigju1Ma7BOrv5cX7IkZoS3LIpxuzeP8lWbQFaJV+pH88FGPH6s9KN4VTwZuQPav/fw
RB0o7vGflC0IMGSWO+VCGVmhk7m5o68Vii56WhAXf6ktE0aPHiGut20I5kBnhLP+lSJHaq0b2QG8
MYFTnVEEdDvEQN2cc49y6QeI0/zLjvvbZX9j9QX3uEqUFN7YbfF6x/SVso/N83xfGT2U1h39a7qF
0AdUJl8BJnPNytiIM7rc5x7uBRsS4FcjWxxBcWUDM4PoUItLfP3OqrHWeddHaK8eTPIO/eE+GKv4
DzV9raEwXH6D+oCIKsChyM7eaczLbIt5Fq4rPnXxOrukm4QueNpPV/D5o+88wUinKYLx8lTo4RFo
WUzd4NaR1kho8QBjrR71GfAtdUxHKU3wYHailFgi1Nz4odLauXcTCqD1Al952pAdGGn59r/X0x9D
NINV1PuNiLJqkhjw64X+z3oi0/fxSn1ZXGFG/DjBOB2Mg4FVemx6TEgERrgT/YTB2Q8f+x0c//Wx
qq5juGPoPbvm92WcxbopqPdGXNGnNNl6fl+hNgW1KKb1qprQV7berRgrHRrn/+HsvJYqV7Y1/USK
kDe3ML3HmxsFUCDvvZ6+P7G7zwExYyp631TUqqpFSqk0w/zmoa3Wl0dH2/7PSctbEwOjsALx1hSH
bPHHW+Nlh+uH0YmnkCIQBUSfREMHKvAkx7saS74tytU7g5qnfdJaDM9U1JBn8iuheVHCOdMf5ADx
i7mKhOmrlO5NFLh3+idSvBKxm7uWVnaMKRvU007ZNtk2pQwHGWoVrSTl3UmX1a3u7mvjPQEa44hv
eXqT5Lf8qgnk2+7JfEXt2/kqcVe79wGXUZ3OSRWvPXUJrICSxX1A7QDts7RcUaN2cDH7iJ+bZJP5
d3m8MwAeeIdhF85SSjreSmg3eItU1ouhPakZ+qU7xViV1nt00KprX9lRAqJRaPbeAtpwX2/taOnF
VJUesjdQgwb/PF8FyVYBY2CtbPeuFmZOt0KoCC5RAgwkw7izuNejD1082v2r3l+3MoC7tQWRqZ1J
+b2HOq7zbIsURfF/kvfFrUjRqykec/INiDMHAdxFRSWCioeQUymJkMKmMRM7+LpJlPd4yVBdKVJM
Pu2sdVzGjZ4YQd4QUyy9608fUIr15FRDC37tebBg5Edb+nKkR0OPFtQ5laoZwHq+vQBOBeHgoERr
e90F0OuRl10AFLWdTy3aB5+Sf7SMQcG0+7SKp0Gwc9W+o7A8qEg/Ze2qae4DQnY9+MAdwwmXoFMV
wGlC8CClR+/WoiIpws8nNIrRMB5k3d5iMCZMKM0Kuq2Vb+EoAICqVOZOSz6qRbPiK3jM8mwVWm+U
e1hViNKIm4C68FDCqaN5oxRzRaZV66AToC3EakeihMKvt1DnnGEVKYa34xqrHjkNESajYUDgm+4V
8ERs3soA5gViIaeESaIfvxcP4lw4ElRQA6QfUD0kD8g4yi/BTnxumxlWCIQ+CqUCMLPugmpwBXNP
G9Bf+j0ZWHvHoF68VG+Sr8i9rihgoKSTzin9gaMvhYUlLJDuhJqJXrdzTDccav1nml15T9SqbG/d
qnNDmfHBW2kzlBLyuUUAnS9UQO63eKd71VsgvpTxCy12xG4djtIEuNJOp9RnmLCfWNhc9NcZ6i7U
VvTKuPaqFAlrQESsDYA5WdLNPAf5XVDxgHaMOT7oEdxP94B4ITrXXXIfUYGsM1AKagkw5S1DaL8A
2CmiJlo54lCoT4NNlnpLQe8PZIh9yJw3Wwv+6iAcyD8p+pMBaAVk7cIzj9KNqVIQH4w09rZ6CwmX
zrpQvrnU9DUo5ajcbJRs2RBoqvGbdkii2zS9QyhXP2FvWNonrgRBOLXCKffQBVR2pr3vDBiHJ02D
paizIRotXmvBk0lsE6waElX8BnzpxsC1Z0HJu7wFe4lkM8FMjAQi5dkObWq3zLDfoxSvDe1cSVso
ygbHFENsr/trsRJmGAaijXyLgqLbPqiqfiW6CHdC8I4E3MFTiGwDEs9fG/5dK92kFC8agW/gvHnR
kKXE0DAStqhW3sKttPcYrV0ZrwoVNh3rXPW5Ko4FgYOvQrrmSz7m672+EYWn7DFGUnnQw3BaLBGW
sGDN8ODuIij5i+AY3Pn9Bqgk7DNn8c9YB96x2lAELduntHlSQbqRzT9iNrRO4abe9yEwOhPAJMbJ
qPS4OIwu85ONmfcSW7OtvBH0d0oOCeD3rL2PNqG3DJwFagkyKUntHGzlheCmmEMJube5A2/Vu+Sj
XwQH6H5sFDJww9xXOrI1czq5YOaKBfmctkC18Uv4SNHju0MWtFOhGW5qCE/1BribAVNPrJGcyum/
4Xe9I/cxnrla59623SbyvzTCXvQhNECzk92h2KT+KyEk5x+i+RDWD4K98zmC3BkFOXPnlyeJuohT
Lk3/VfNlYM5LEQ61gLM7SNPUb69sGwczEf/bd0duER85WdljlL6w0/RcXhdRchVoH/IxVF4b9SQ9
6c2Ni6fvM8mEcaBNlqU7VK0iDMjgyhf1nlYQDS4QosaAPF0OKQWyw5xaTfga2Ecga2W/Smj0CRL2
BBv4fUo6L4O9kd2FqGYWd/Bo7VX+pWOqu5eTl8ZtENg6BFQwUCxyT0W2FF6QXyriZw9EbxdmyKsd
nPylEk9PVvZO7Tq/oXvj8jn9JSLxKcYO6qNKHzHeuv2eDVi5M3gxXCL3CV5WEW/YA37aOJp7nSNW
iftkfI0w1qpGDP1BTPB8vUbTDNcZTZ1BvTXih9BfCu7W/wQAhvZyi2d2JrxTuMBOlKA2zFJ0vNkj
Lf6i3C/K0vOWfk58or01yoMFHKtLN07Zzrp3WVvTcLCRQ6VJZN1rpBAocUD4vxLVNZYwVbRDqsXZ
+8rN3LHfBXPrlHfWGqvhCqQUtfmimzkNoJQTpg+OsdXMZeWvcutWGtQwqIIpTxT8a3/ZggSuKEl/
gtqwHRoCHVROYFf9zmh4t1Wh74ka8v659rcqBXqykZhS0tED3g7dWqdP1a+h0EGsDPPXxrwhyOkp
UvU4xp9SeavB2ggWtf1xOfCSxpCp77DvR9w1hPk/4y45LIrQz4g2ITBrV2267z/CtfEhO8++8MZZ
pc0Tn9sbyCB1HZ/UdX75CfS/iQSRn4mNjCyLqkwR9PcT+KqVZErCE9iP4sOgAVEu1Ed7ie+bRh+T
bey9dTY2O0AWT6U61+nHsy6Cjn6Vufap2N93woHoTV+mH18sGHSQfXTWrz1EM9pyme9kmjp0AYwj
jYJUeIUSM5cBFX9yQwnY20Jr5TanWRJdq1zuFiTpPr+SiVxEBH4EOOTxIObVPrTKjdG/Qs7VKWNS
CUiv1XexecynIIaYIfHKv8sO34mkJKMPYuDSNEJY5IKQdqFHZc8OVqp1qMBYzlFD1oE39iuMIduT
ce+irQWXvlrgq0x4hhMIHQwM6okDqPxQSrDjjf1J6BN+deCzoeOsuyYisbkre2WG03Wdr6uOAwg+
XfTpUvzR58kblTECJdncJodW+XTVx4hYKDwOZdMbg063uJTB3JNr1kswfIiFhV/c9vKmmnOdCPug
h36BhFvJXrc3YAnqbVXfeAgVJ7D//S3y6qG3BvCFRpNkPfVVtzDEufuOnZKKyhsCCvQJEWKKkTQx
FgVFRsc7cAlDaPdv+y9ZuVZobF3lFW7BW1glpXgFvkJB5j1HL8epULFZaMI8M/7ZzyZk3XZL3zho
n1FLpuWBhZL1piq3prl000PGue3vTH+nDtFpvu/gv9xI6RcXaVkswmLRo8SbP1ESTskU+BDCohI2
PnJ+kFHnerXtthKKwu0XhpzNDh0n/m9aae21vAPIWy098l7Q3W70j5o5TV95i9kz/CNbXiE3C0tk
BQAlcCf0yORzeRy7SZZw3wP5OS5ZqVWjhVnvIfWOt1/ETA4679Tx9Yz4aa4FuxoKPGW29ICTspw/
G2TeSKvgDkFdIp5TRNC5XrVFdlLo4VuriMS+/nd5z/9BAw6nDvQNlraoqoqkjWomnipHcMrr7tRG
xw4OYrJEj1/JnhxnHfT0qkAAQ/8Hf5CBVX7vK8jr6UTC++1eOdpkugR+F3dPLNXF77//cfKVhZI4
ZZ50pwYgQ5KejPxG97nVbDSiw9eQ2pR0K5lXeMNYyjrCaDl8NfMZsl5G9uW274XpX2k6YBp3L4Xr
Xp7Cj37Xci893ygjDuq6oLCUdaeSrl2NoNLJq0wahCfBebIH1j/1ianVI/1tyqKGIuogQ0VDVP7D
mPgxKZGvdEEbMSl1d3DDndgvK0S3jTl+6Ujz2em9Cjt1XVY7uiMpzJrL6+IboPvnnZEEVQzWBVKk
oyKE0nZaZvRxd3LRTSCBMuWjCIhEW3gA9muc4qXr2tlpLR1wfDhsGFZoPOwlRKvoXXS1epUhl4MK
lbgPcEiq75TuvvFuUWYoQ5Qc4PDcVVxzEoZWcDadReMv5GiPFKRb8NExsgjSidvtXDVnIL/+vzca
s8o7pZCbmNTnZOaLXth37X3gfOrV3jRQrViAaM/wGqI9gmxHy2l2eT7/NBdNQNgyzq1oumIlYI2W
UBRkVaEZZXgE0FNYeCh7qALdyD7uaCSQ9aG1nIkR/9xc3yOqIu9sDEYVo41dC13g6EXGiOKNrt70
7a4XuTgQi17mU5XXv4uVmEEUweDrDMZRJ/+OHKQybZDvCsIjYE6x+Oy7O2DFhX+S2z3atWBWSyrD
XNNSS7ItcEBPPsGZ1/31BEP/4Md2KQVf1oWCJ4jR/JHsW0usVibXYobMixlgObaty/2gM+5nGiEc
9FxavPLeQycTdHeSmbOcnufljz45LaOv3guREpc5OsnAd2tjVcRg2BCFUjd1/wHgvEYtOYVriXwB
HTq4ggaVhcuPIA8z/2sff3+Zwc5W0pBv+P77H/OiIe5RGpYbHkGl6hRM44a2rUXK2iyVBIZnHa3A
SxvOVsiXwOGzdma6e/C4GWSzvFhWDcYAeHVYIoxLAcbN1Ic7+91kXWdf8IR/BM07wZHMwmaK8E4B
/YmFWhcM2soWTRLv5fJknNmEsgRa1jJN7hnFGq3SxLITUXad4OimRzOYO8hosTQNcGWdvkQ7PYdZ
c3nEvwKKTP+gmAHZF6D7H2lloUtTIRVBkQupghQuubJ+S1HUc2/cElwlNU7BPJaoCXlHw6SXDdSm
bZOlaBtLb+CmlHS6vi4/05+w5Du+R/RNB+yDwOKfkLa13dZT/EHNmu1qawcmQRaHZXh5oHOfVhb/
d6DRdDt+IolCTc0QHWtMBzH29uQty15ELL64uzzWn+Rp9FKj7R80dqr6juYfbWXhGh8lbcoBJOZP
xHRTczfa0LKrJmVX8mOHPkp1pArIiTq4SkkTTZ2pgUbJoNQpguhWzJ3YvSIAXlYntz/a2cac0gKc
GmjUE1TS2iq5z/1jbS6Tnl4gWvmrPFxF6ezyF5oaaPj7HwdRJ3hWapuqf/TTG+ranD+B/SVb75N6
5lMDDcvyx0B+jRd1IjJ1AbxR7lluPu5ZMXsJ65v//1fScIMgacYLgkB/PJLqx6Wd+kecGHLplqXt
aHMsKiaNBv50bqHMyDLXK41bVcMOejRSmEdoemjcboG/kSV55kWI7CJOEZYIUaECHQBDa+4xSVjj
0bsIkDtzLNCmZJSSiynIt8uoE6BSCMUqwa3jpuI2ItO2jpRha/s0/F7+AqLDb6CkNdm9b99RD24V
HNUoXEd3ZfkgAQG2deOtxfwCZJvRvMJSciDfFWCKpFDbhMKJf9nZN9CGLs+0Nmysn9fYMAGKYWA/
Qgcbm9vR/nZKK9WdqmcC6HU4yqDhUsTrtg2RXH9PG/ST9HhFarGIzQfXnXUbo/f3RQOtwYv3hU0q
niLWqUQajc5+rTkutJZyLqnldRjHe2fww2xpdcn5tZebKw9sm+O0T4GkzRIlwczPQDG1XaPZirRw
TcdATrWDzPbvSm8JQazIw0XGD696bWdQ8pfzbJ0k9z4CIm5WvngUBqoCYIoE4Dpr7aPU1EgM51O3
zbgBPsySKsHsQv4aGNt3ienH0hdtRfeKpA6PZfBqyksNS09QVaxLW52X3Z5T1/ceL3+ZP2UrxlTQ
sCBTYXoHc5TfmyDpejOQms4/Ru7eUv/FBVA0A+GgAk1cMGB4MJYyVUYgnlllL71g50fuUiicRQ5X
QW0mUHzjzT96mjESy8HZXYgEnobLzaCOFOj3boD7OBA5fQKS8ie/H8aSYO/RqB0AFeP2cB07sae1
pX80O2FjDmQmXd+ELn6M0Rsolq0fpIsSrQAVsrcYx8uPyu12iaxsC6j9ahztROml6iGbJyuqrpwb
QrV3uCLZ46689eVXd9LBZnwl/+eRLUXD3FyTzDHSt/JzzY6iDNl++UZR/lH7Qm/orpDupNaZ/3/f
lt+j4Swh46MOKGMcb/mal+adhDoPb2RYmBDvfe1VAbWu0VO8vAzVMwcEBQRFx8JChBCsjIINTcxd
uVYb/6hq3UzIV1Kfrb0MIW23W3eJPjOCF0kHbdXB2HNeMgo+eX6sJcAemE4Y7asP00EDLmaCmo0x
FlWaj4wsMG8cTBnvi+woSk8CeggWCOlGektRxGmL14iGX5PXYKdKQEZGssSVJgyWngqoqzH3cBbz
PHoOkBoxsrfLbywNZ/7oSPz1xqMjUVCs1hPAvBxbYFCDAot/S0gCgbOAYAQL3tMeh8xiyuJxHEQP
H1U2FEvHosAArDoKGLKsletCrv1jnEKouMdknIDds26HW6HhgEkWl99z+Hl/XtNCJIoRDZAYo/Hi
rFHKyghh4GbrhkZnu5P07eRS/ZOqfb8WFD72xKBB/X0B/Tg6Ax3mtprwWiTofUEeBE3s4MMNwOFI
1a5rlgZZI7LFRXXK1RoB46lU7dzelH88wSjkM71Gis2CJ6hl1AtRMNOeWHPEl76/mSQr/rEQGr/v
aFoNR+1sTx0+Y3+yJHxOAugh8yZ+y6UXz7GHKICGvNTc1/rEEX12aFTddY4gfcC4DFv5x1SXep4k
AiKeiF1S7xcxR8/uZe8mkJ6zGAshZrrGxLrRkVJP9p72enk9SeeOCnJA4G8Shlb4mY0m2kUBrVVc
D91YEb05RNVTurngJVLD3bSNtBegYkXx0qxMdLzsWdRZ1z3UqRoKCnFXixazp0p4SH8q6l1GUSNu
6XYl+x4mU1whHC9AiKvxtLaDY6qCH5srWFNqMpwy3jerAH6YYOhAZasImLnWaXCr0rPmSpIghqCW
17mvQQ4nAX3FqP1XxdhcO9eC/+7Q1WTXP7hluzRsaREZ0Yb4Nrde7BaRikrd1dUjR5mmErENXGi8
dN0KtSVJwadQ2QVJtMagFaotbqwJDJ5GxHpcO9hwsfByK42FRzUgwhJY0SmjwwTr8VQqCSI9WT91
Hip45pMDIqjGrC7z1ZnkV4Bu1gZeZH4TzO1CmFkZUBx521rkst4LkUdMybLS3mvZ2fDnpPf8Wtkf
XXUsiyHCbGKE9qtjDqev6VBWcvRZBqi3DSwiUgk8BKQiq5rnMCZLxUBDV0Z/ON3JsOXwptfp8jqO
+5n00crX9PtET/cJuVkDacoI3ZWr3DbI6iWDKwZTaobNQkVBIzZRR4lBLXXosccPwx/Jwrsmrbh3
J1bbmeMSIKJlWbqOAATo/t+LXVIcIRAN+vODZVzhfzmhsswca10Z0l530B7Pwhm2foiJEzdHKpqJ
tx5xeOXE+Eijcgw0uoGAJOBW9F882aC4rVGbUA3qIb+fzEo0zcbGxDtq0iMqfNdmHC11xX5G5xMl
2X7edyCrbWtt5hbGLTQBTPNK9x4cv8OyfGNHpyi8M+xNgdjNxJOdudlUHayvJVEr/SvskWVqJagd
c8bBYFErpm6Wcz2zmhqWMyZfbBpuAHbG5YGVM9EjIp3g/bhoZM6I0cfSbSOWtNh2jzp2tzbcm9ZB
R6a7klHyrSIQkmCjszJdsOLpTljzFlkiV3oym9cqgmzpHCUCfSPNseRF84YWuQ9CoNRRrKVV2MX4
1wPXMd38VEi7D5e2QenXey356jgyiuo5TaJNXD+pNF/V/eVXO3O5qFRmSVYV9FSJ/35/bLVTHUWr
DXco0HLO/2e7k+MZyCFNpgRDrDW6sn8NNorFiq6PmzIZBgM7Idnw25zn3Hpl54MsE1DDKR7Z27Oc
zzpVTjx3j5P/qBhRmwYQ5++o6cfl0khqQ9QiuMdS3hmkpnBf8WNM8d9O8FzYVyIeRRL6Sv3SUd6M
dqMhvXZ5qv8Qibhafz3C6PXD1gnrUvK9IexNNU7P6F+RfOK2UePcLQjQxuzwEDrZkq/gFgcjNw5y
sW/xMTYbc13A5C1AZtWJNrHjzx1FP6dmtOHjKMddoXQ8apHPkfFM2EZ6LxqPAkhpYcZ9NjEPZ7JR
lVqFOOgFs/S+22o/PoUnSgWNLXaTWuw0WKXCNqLo7jYfCCIQmdYufmfG4+VB5TN5wK9BRwtdq7Qa
xzcG7YgjIrg1BXix3h+QbPjVAdgNXjMgfHZfzfwguNaRgfN0TOYUd6nCaDYxZAtgWaXySyq9lkjQ
9tDASgiobf8gytlELHT2k/yYotFS6QzFCCXbco+5vAuEgyc980kI4ckHiSimP8kQ1Y13JtVviu1o
TwItHh1wINHabLBu5PKFiK6csp7r1oE827/HNX7g5SlAS9rxHro2npv1XZy8N0Ce84xsup84bf+0
JtgniHNQ1wJrbFA9GCbnx/oItaYU0fx0jy4QuuF61CE/5Z0FxY3m8wC7Uj41Yy8r8lyrHvwgQSaB
ZRPdSd4/mxgtRwM5XWZk2HEM8bBAvQAR+svr6cy5qYnSsKORmELucASJkfVUSxK1d4/sYAwM6+rE
IeIZH1S4JgPjc2v3u4ZikpsPH2h4mB8TogW+CBAQ0aQ4fOiJvvFN6LUYhMep8V71GpInQq99vFLt
fZo91cmmrQoonkdPQCeXm6r5DHCwii1hRkEwgIEgQOE0NWfiHPnTSf3+cIpCZZ9UUMa44/dzFrKY
dq4hfos7kdd7+YFYTzFBcklPUX8qk08P9/HkSTawzZEe/osvolNu+q4roEf+e3AltZzaaFIXR0Is
xlai88mQQjBIFcXVxK157jbRaGv+z2CjNw0zp3b1ksFEqBLiXhJPdXrMok1Sz9IG6CwQO2EPSNdg
z3KGTtY9/0APvqfakjQCSJMt8g3W/7EkPJLwppIbDgjs+ApzRS+AhJQ1yKEdAKcd7tBqoslxrrDF
AuT+5NjWdUsdXRRirBuOH7acEpBdo+gdG6TBLocDnH5uZwVvFBYJ3YNB6IMXVzNcsOVkQXDot4Mw
3iYa0h/MGAXgLPY6CG6oRwrORyo+x0Tik0H2uU3683lHp5pnhbJilTVnfv0ATivWjsNNb6wUPC2n
2PLnyi4aikzD9KCn/Ud1LunztNHJLYYlURNNJD0eEJ/c4x4W9sipoenKMuBtLy/7MzeFJim6zFJU
4SiPO+yWkhahYkXEVGBkSjx368GEVjYeualYBGAdL493rq7LgJRcGFRCp3i4Sn6sPJkoOalaUFF0
1Az1n40PC5EUQYOOREcTvxONy0S5qgd6HIHw/mHQK2v3kjMVRpy50X89yKhxFPui48aNS1AeHYZw
imBSIgdJkNxUI85ApAhCoNEK9HtdGJAFYvI6Lag37PTRzalJ31pSMH0NikG/p8POAzlHS80ZgjpL
RxUIIjxFGhTb6J6KwBRNWIlGcuLkK6c25Nlv/0M6cDQDSZY6SWOryOIrtzWIywYP3AoJfXtti+hK
wbeb7N2eOeOHl9VgANFYouMyuos8U+plU1CFQ9KD5/TAw9cEAkijA9iU9fWw2MvgKR5abPF8evi/
seN3aEDpmHIjN83oCIrNKPdDCTgpVcYeeiou5+zpoZ9S2ofBH57PQA3n6vKi/5v//R519JFTr2+z
JEDCizXvOeAUg3ka7Cn+L6glXB7q7zdlKIqKEFqRUf5TF/CrpmBJMb9mdICnlCHToG7s+n6oMSvO
Opyoep19M/YyTUTSImXcq4hFP8w1DR00jo4k/JDcBb07pd1PJ2DnvhznhkixY8A8jpXNA9lwOazo
hrSsVNXCxQBYmLsgZoqRBcL48ppjGbW/y9N5pqhInPZj2NEeERM5tcpkeEF5pyDgUe6pKpXi51DC
RTavspYGIPPGCBH5vb889ne88/tsIGzjXP6GeQxh9e+zwSl9x7NLSzhEMNW0D9SGVXGpZ4891AYR
4/lQ3RXBk+Tv+vzG7e8oLHs6ktjXav5sCq9x9qGn6VUh4noDaVITHKRekd7QFogQhvhouyu01VL1
zlYBP07Fcn8zAsw1KQCBTjMklsYonJKbwI5rvxcOqOMFAJPW1FwStCcINLzvsy3L0PiB/sJ9miU3
pdOhBYN45qRi6DBJ40lUuMWHFiZmM+POnUSrKHE99l7fLsBwUYY37bveopGz0zBJKo7oNVrJKVY2
Wb2l8op4xOXPeCZvZyoYHLSuKlqaNgr22sDLGsnKgbCDk1LJPwagnuVhIGGhIkYBChQGt57h5lfA
ZezhEiD0o+VP5Af87DpAKU1TUVXjeJp4tLOTgwcqBjK6TLo0+kpZbbmamqVoCyb5LCvfDShFBhJO
OfehBu2kLXAIyq47KduXkBoHAdPhScR0o6OWcPlhzLNL5sfDjOYJPJlWyUKGKGVz10V3fXHvZVuY
kJaHxal5X2BRZdYO6SX4d7W8S1G5Kuw5pIqcYm5LvddGgy1CejdFXKrVspsQpeWqG4T46WJJuNG1
ysaR9B0cohCUlCkeuwK8ZDqITeFKkpTzonxw1c+EWnpnSrcygkFw26FVgsX10NIwin2oydfcIQfb
DJYy0gzoSZhWfGhjpH6VZF9FxrspvGmeyxDI9MMB4miooeu0xUON2aHSwqJD0sguoutbK3TXHQjN
zN8J8V2BKGCIZ00Q32fU+zUq+R0EACV9bPVFgbx3hhdysA5K5BpwTXE1xL9wFZPehfBdrR4vf40z
8SirFoSuboIU5gQcfY3I7VPLNiOKBz6C1/dA9zp6CA3WxWRjVPiodLkOVmYIgUyM/DfsZuShlKBZ
FBXpz/0+9nrZAsBc+N/ipJy6A/Szn+MfOwfMvKNmS6xY0SVLnHTGozQYU3ksWcssZmDO5432llkv
lx/JGPbBn0PEwE3SMAYbdWN0CxRuFtuxwT6BY8HDtOlGifcRXPG1LN+Y9kkx9hHaY7DPeujyaOf3
witalD4FiE58scSFDgnKl/BMQ+eGpsbWNdaKfUuqb4r3Wrhroqe+/ScgZcY8DyK0JViXR614KqO9
Yr2YxasU0CxGr15di52BI/g/c3AD6ueZ89ZYRy3AN3lr2HO4bIBvwOKqyhsJU5WKV5n+VZgbrSME
2GnmLAKP32+FZi3vMmXWRxuCrLKdqMGcXT2ItEgGQR4Vjm/+y48oX6IYnmlSTJjnryDe1nybalBD
dLFUNGaauHZQ3bFvL3+msyftz1GH4OjHqL0auYDBWLM2TnvZWlJnPhYGOY0iQvtdBNsAwyjpwa1O
TbXOhV1qHmTE25wt9LFYXkw8zbnYiJieIpTCxfMHpiCbtdy1jYv2LeGlAPHItlK4GXuFthDZHYVj
39KukU2ksEHs0g5HHqT1ekMPomknKoJnSg6E3MhzgBAxZOs/jKQfc+NJeSqHgmQfinyRA6xiycne
P8/+qpUe6bN1IM/0bD+kGc4mVw9tY83/m/lAOtwiiIO8Io5C/zwONZEenHAwNCgonToTnWerlZFK
Pob+8yCWTdLPyWLVHgI79OniV0N4NAfZFISoHiae5lygzNmCLBeFJpbp6HwzutbUW9myD6R/FJL9
9KW3b4jtpOTV916GwyXHutpCzNmVwfHCqadpCZgmifXrADlM1wyuO0p3E481JCDjk2YIFzTTQCKB
kHq0hDU/ULLSsA+S8RBXCOBw5tLxYGbo2LOPOds0Ba0iIFjCYz+VFJ9bsj9HHyUqSeDKrRXq9pCd
Vbr6T65XRCYBndDJatC5oXCvM74hHypY798vGpeU+xQpxdg0+ciyf5G7squ1DLSKGOzynP4RyBkU
lH8ONTq9o1Z2EPQv7ENv7pFaNZcE8gEGSdhUZhg5tFhf9IMHe/8B8s7zxVXsoBji475VPkTye0iY
1gvC7OvyY51bgNiR6wAvEc0B8fJ7AqxM6uyiZwL2kr5KjduqWZHPoI0a2A+Ts33uTv052Gi1i2LQ
FZUb2UPeW2PDjjAs7zooSCd7MQmmVvGZuBI+DMUd9OfhiYyDB03PTTtrOWzw6CnQFweUm+10/8Dx
79EXN9dxOJel2wqhAGMOLTlXJkB0ypl9RNCiEL+InDbiODE1nd6MQrO3D2J6sJdJhQwTST/UpnDD
fVuXG3gTLcovL6n3JIqP9kJX3wvxK7M3UfRilksU+/XshWMZ+XVXWPnmUooXJqIxBYbi/k58LaTr
TJ46IqeeerQm9AzPOk1t7UGXXcw+CCuy/MFxNzJd++JKL58bXFlwAJa2TNrl5Xju8qQeTBYAeIUr
Sx9tyE52ijaga3QQXx33mdwykNYxZiDZUwAXVhOXhrxuMiRI5sOyUdeN+C5qkOBXjro0lam8ezhp
Rufgr6cZ7dna8MqsoeF2CM0lMv3QfhJlCQ63q+dSOgdxJwpHvhHaT3Ez17yJKuWZHhJuGoBXTJhV
EjSS0YfIm7LRKNjZB8IIv0HsC+1/pK9F+5CFTygblc2hWtpxtdarG64sdhHV5z6cc5Hxn5wbrktJ
C9r3VFHgzLEp6QqkDxG5Ml36tr/9cY27hq2HWltxPzAH9HvxVmBA+rz1JHDsD8mEc/PXWKNwKsm9
JghrxqKLiFpkbx9nqfZI6MKgO7l4JoIaMEFD7gr/C6SS8zmgYZzu/fLSPPvOKgQbUNqYFXzDK368
s5LJbmL3HF7kZgCTqNlBHTaq98nJ/cNa/X5j2iHULRCE05XhXPsxUlN0Yh5WuX2gt64bw9rKryj+
E6jQZqcZlUpv7WCxba8HDwNLrea2hCYOno2X3/iPB834QUab0cxiAPY9VxbrL7WPZnICj5/Hi15b
Rcm8Srdpv+A30U15D8rOljduv+2SORUpzF+0Sp1ZDRVUB5ZtCdpOBzM8S7Eir8mhUG1cieYtKWQp
rExt0zdrz7wBB6bcd8bi8nucaT0OrjT/O6GjbSyAZvHdnNoq9w7nBLYbgCDbcmN/oyET/KqFlSyg
AzcXkjnuWVwQHHSGhPzDCisMUvIYvy4kA8IbTuHLD3fmAubZwFoPBWmy3OEw/vGx66LXSgN7imGO
mV0qU6wskCShPEAUJ5PIcxH4r/FGwZWiw1AMesYbVhXNJXTIeXMUw2l8SKTRboXxGgggV4k2mPd0
arNsgdJNpgJT7z1a5GHVdJ7g8hxUo1ncnK4knaV+83+r4NMHydn9+2OiR4tZCVrXC0UWM4St/5hl
EOjgzDOJPv3uZI9vDVQIjYHMwvZVR2FO3Fl2V9PGONSeiOsXUpeKPuu9peag7IqVFz1O/EfarV+j
fIC8ioFoDULL0jKIj56zlFA3sq9ViYLCxtSPjQdlHgcKlO8av0EkHtnl/uPyIjxXYCYIlHBhGR7Y
+F41P1ahmjuJ4kocbtRZ4A9yutYgC7lWGvsNYFyxjK/9Zo/j8MQRcyYi/DXuaBW0FMW0IIrtQ9lu
ic8S1O5JMjgqKB44rMSJ1zxTvifvpLlnIQugAaT/vdnUoASh5Pj2oUIsTF9I5Vw25mx7ahbUoiPe
2Jqou557QYOBFPxLOM7HaAI/0gTLLZnY3nwjvAYUxa3BXUkDebKrKQ+zNV54XBoyVsNQlf9k14ag
WYFQuPahzeeheSQeisrdwIcNSGaTelcN9Iu5oK75tbG/QrhjKDcW9lsv7lEtROmKFDwvDziGq8pO
lpqNKijz/+YbaHR5LT6E9ScBdyXLT7pOsg4Aaz3lZeCwlSh4r7gy2I0DzoDc9vKYZwMpYnAcoiGo
M0OjvR90VRoYpmAdxG7NNcqs1CiVoCknDY7jhOLcqgLKxKF3byZ7KdmK3Z1vP+GvRGnKVRalfxDK
I0H35ec6V6AacoP/ea7RxZSWktpb3E7fLTnrIGcHMhRqbvjqgMrJKQdHaFHqE/fht9j3n3XyY9hh
0f7Y7Qbd5TbMmY6unQdgjKU9zOjhAgw2OpEm1DNlZWibgTmbz+RszhHpVKf/Lrwejkl8VkUWwvig
tCUFFr/bWxgllcQJSKOjtUplEywGCVFpDZGOgoS62eOFbXwUSbMVqpeJbzB8+z+TgZUcnUoEeP80
DxtFE+xW5AgifUe1EIegEmu/Qx5USNTMhfYf1wTd2Tr50IRwOfRH+kq40ikUTSJyzh4WFtQlLMwJ
CMaaKn6uC53RcTylzhsMNyCllOeGGI9doamniRcfrqE/L/5jtNHi6w2zaUSB04LCE0WePLkRAflz
PP0fzs5rt22tXddXJIC9nJIS1SxZllviEyJOYe+dV7+f4R/4l6NoWwsLwQwmkjlNcnDwG195C4rK
Nu1+uxLTRH1plf+XbW8B7oHEp4MyueytJ11SSQnANNChlSMmqQLoj4aBss3Qchsm6BHrAnmW+EYc
+KhLLh4ZHQXgtzrvGczR5SP7HIEo6fkImB8ALUflCzKgNMINZWtiftk/43Ha9c9lgryr/gAggb/D
p40AIVNyDKvS2C0ygtVeRRHQBMtH69zfFrZTx5sOYouOis2Q3bfWI4mkre+wf571Q4b7ZLSc9A2C
uQvpMKdOh/hR36IYtYoR4er+kJzceFT1yrZGkUMFy4N6AaNqcRR++sYjra4CM9BtIsqMkpIOLeDX
gKJSNv0odWGN1/VnjnlEcKt0lSffqahzrJd3bDWy3gDxa7TV/QcSdKxA1AZ9jUOWoUwDAVC7s/vZ
ZaqAyDHibV4sPaRoejHrCiPz1pF99TmYtJOV0KaDj/j3cyzU0Z5iu7WPFnVOjxBzUpYex+jg256t
ZuvALDilEBZAi3BRz4dCfyFcSWnqGVa2ivL2/3B+MRX6nxu6CJ4awuh1lDcfMZsvx5LX0/CsVisw
Y4suclOkfW9pDVxdA0tCrQaSMO2si3c5q22cJ+KS0oeiAVtOVQ5SeysgXOl2KJIl6ltiMjoSF9lR
o6sTw/FChGNPOOUJTAx5OSXJEDyKYZcvGOA+xOTZmYQVcxCtBuvp67B0JQb+dRMX9YlSVyRMEc+q
wvprSJ6xmpM7TwONBTfiZrJ+7QhmDMBcnmY37U/rosfS5nllBmZsC2gFYQi0m8GHPSffgOKKWbeR
HBBudUL7/PVzXivEFJT3BSkO5K39kZJ/+kCLXK7RdAjtj6I0/5Po0lKmB2otzRKbSBeSv5v39RrU
lbiNlKAswUi6cRNXMkZEQyhW2F0fI5G/v65RaUwrDrgJiqIQjc7ZWnh+gwKiMCJP34oRtMZvMRy2
s9ox+QILan8Tn6XbL+LaJmciZ0LjkCycSi52ny2rk+QzKQHsdmbsYPa2E4zxFhgakEdGrNqEVZhy
RMVEUMpAsxFFn2n2ROiz3ViVf28FXCjkMA4oIX5w2d6yUzltozzne5tX9B9T/3kcTnF4JwFWKe7I
kYfsLdHuFtlunHejfqSFwQny9U18JD9/n1V/34QooD/tj4U1GXWqVAQ+/0SnGJApQgzopmrVS9lu
43rlBz9DmL7p9BP5LEa0PQsRWjsatUW875GKtlYMqZvkXZ62vf+aqC8RPUTNfqb8MLs7Y/Fe1Dtl
vmsGT4+PJHhD9GQHgL9ztw4TpygwUKM6bW40xa+0twDisKh0eFWGDpcc25LKMivqgEI8Fh3tzlyO
toD+cvsl1h0d6N89UdTPPPrzAxKq1Y1df+Vs/PsOLs6UfJZjf5bIf+dmJ/krCzl4vJLgQv/grEze
jLcE2+97oQ7+WDwb8ZJmEN5G783g2D8MyIgP6rDsTki5q88JsnUfHj/yCf9WpJO/K2fNv1FEXknY
4WwJzDypC2qNl5hls8AfYhGa9nEYqVLvUv2s+j/sEg/CB2o6LXwha+ui57E4YjOK6BJsGypZaWxv
3MiH6Mffm/LvG7mIzn4ZtpYVGfYxtu5nloWWINiDyfyGCFdm70UrDaNADWQysmnIiz+W05s9PFNO
oSlv6Czm92y+FUlFZLi8KeSHZAREMPqSL8XA2tqcKt/g3DJAO0S4Y2Rb5Nt9zatw7qzHX8Uz4XwM
HpIRrfH2RpP+SpOU+einq1/kA2qFPUGhEyyy8igx4Slxjwz2du716p2fbjXtUTK/aZQNkhxRSFpO
1J9R2xjWk34cYyzkBQygVe8r/iTcm9lr4gMpIj/EXcwA9HKM62OP+nC3hmjJCHDTtileco/TzQ/z
36OXJxHMZUEvo3V1GYHzLgjLmIiTND84jQzwjHBNtyCx/RHGw3OErIoOuXalFN/8d6SbFug9tw0u
f7egqlcOR27FRg8GlAAjjsuuKJwPu9AssgANfER+rxR7RLyycMvRbE6IEyPR603aHwBKcrfsx1sB
QlKubClYMUKzUaFTpF0E31bR+9IqFtZxpI0yvsnBDwZ3WeVlQKq4jdlAslgOsFp/6HF9KlGen3hh
BGOAj3oOVB67vhlrkSZdycODEpiwJw5B8B3CCK46NRZ9qXmWXrruJ+10YVRl338bm01r7WrwRANo
lYck/jYM96p8Sqe9ZC4xf6slcq5ql6V7a8RiEH+XMcOpQOd4ONQd8Lz0rjFPWG/DzHQG/5TWW/RT
OcAW5vvI9Mx4SJCn4PuLLV7hBnSsX3k+unnAnZkm8vGmGR2hJ+RVRLLXH+Zq4eahcKK2qx21z7BA
wJ7HOOXBkxEcQzgqDscNgxi/FM7UL8m4hh24VNIze5riiFMpStYgXbCsRjkvCJ+s4DELcPRR1026
SeQ1UCaz2KbGmt4HZ9ow7lrtexOclMWO2ncKfk3TN/GH2cG2MBHQT41/znpWfU2UIeu2tW3XeoTC
HNMpEKnULpzPoiBI4mUR/qHFTz1PT38uMIEBiexp9ksl7TljMPSirT80W3ZR1mLohQIzyuBrcEEM
J/TSI49nApMgYl9sMnsz2ZtF+hIsnpr5jDR28gCDzQ5+lcOTmr6HQehgKW4X6NtCXHhmhIvDBxkK
TXz+ZML+TpcwtwJoav/mN8z0kFvgAKbSmqoDViFIMxO/zdGJpLtw2OAabgrbmTXWDn23VU1U0s+R
DbXyTILEuHGh7loZ1nWEIaNnjHtTWTOiALXTDhszIZfcJ+0uapZz4AnY5oAf+CkvHnP9xB1zrIpv
p3LpfPL/xvK9nzwjjMWa8A7h6PsFHUShpRhrr2Oy5yfrljBt70P0hBqPi8HhrncgdUyjd1kv1q5X
1hzaGOVQ8NJktBYvtLJC40AfyWq2/uJZXmBukjJqf6iLeG1lyrpks7K6JFCRue/nVwbjgNIg7Ta8
cP1YRg9juMXdXEVLMHprMF5QlHuepUTqdzhgqA3J9eu86+pZC7zbphwAY2fYF5++PQ3F1PbkoTQI
4H812i6aDlKwk7NNmG/CyJNSr2cKtswWS8T493H2zvj5xk38m5ejTPrfm8DL/u/kr5sWXTLnmnXk
u+T7Bylspw98EN1iI8XrEtetfN3bLsjNKLkHp9EvboTAqxH48x1c1EVRYLdyNHEHmDOIj9TcmP42
gi2DQXC0DeNt1mzYWir+BkhG1Leq7KsLgEuLIE8qwNcuTtU8q2SjplMmOqNWd+cXbmDfqeRb1mro
VrgZSO2KLRdre0N2GcpF9Y1z/QpHhHJbkdD2sSAJ/YPdqI1CNqZGt466yVe7nDtAvjvZ3lTRS6lu
Y9Rw1LsgOY8yMlA3cv+b175Y/K6txACYxe/LB077trwXY9Zw858AzMo31pYdSBwHWvh/2HrMSNAw
sejK8uh/b72+HPLCHln5SvMYkzLiZVLSN2t2voIDar1nLhrWIj0nKPDhAp/5+g6uZlRITmnUX+Qi
oGf+vgNV6euuUlrrqAKu5tm5i1g5ReAVh1Utn2v1mXY9IDmiOtVCOd5ri4eEVLN4AdU5zi6/J8UP
TEax9LI0THL3C7JTCcuRb5X802icpjlqCfaPQYyeSeJW8g5Yfhkfbev3149y/UWCFGb/AG7/p9PZ
WmE7IYduHTHgnYIHX93pg8dpx3eM1WljP3PYJMOJEGj3N8ArV4YeALokfG8/ZLpRvf97GReh3qaA
R8xjgaq5tbbbdYVkWeEogyON6yzYsKuFx0n7lHabGf7Rn6LZmdN5AqSaY8+KWPDKb29s7Q9m3WWy
/vmuLra2WuVlWAa2eaxxhG6bdRbd183Bt/e4bdTtzlLXi8xyC0vArcMRfZduaYO3X9gbJjVCC1BU
44knFTjampwrd026lsoHE4NYGYP1ZKeZa7RSaL528RGwUCp9J2chYCSMNduNlT9EPb448ymQz7P9
kvb3C/WI3VYnecxi2/ke3xaQV1OOiCourvoR0QFh0Pn1xlD+bTHwchQaP4IOrUqXbgRzKxPf68Y6
FgnGwTSdoIaE7wMW4kkUuUWIOyS701CPTbyadJdoR4wl1mv7CtsWUC7zmjNQH7Y9bsFW+Rrob13/
W1Kev77Pq8W6xf0JkRda9peTs0kPzLQba0tM6xoVpw2IsAgJhA8RVhwy7Qd1vjcs4HU/u/l3JfG9
KnvA5Tfu4lpl8vkuLiJCM4WzD6iHWAyXqNMOTGmq8lQtfuXJvQwHCpm3pEf+7zWVN6q1l63eyeKN
0hyriQT7Vr0pitx/tvCnNbk4mxZWpKLrW1lHCQUGW/sppchWbtLhZHzkppTFDLDTdGunxyQ5J+2t
vSM+kX+ub9uyjfAxyhMf7Y1PnaHJTms1MRQTufY9KTQDCnpTjX2HZXF8QkIMRS8qslrfU7AVxkpg
a9gufNCWis3DMr1VLimiMLy8IaYMIJXQBoEYd9EVQAbBj9JSNY9JIKgHxJVGeqMaMdN7JA6YJpNi
VhQy+RqwFvOR1BITBQGuwVkv8mg9gawmxYvjG/0K49adiTTj01JZY5jPpBImtcUugVi6iH/QdaJg
pG9NC1OLv9eLrdpizIAsTbWf6l9q89ThWZTmlVuBRpiGgxTvpXopFfeWcQ4NL2vvffgnY75Tu1OC
pOww7BrrRYoYGnstRw/CrwuHFBhWngbMdKBu38vKU2g+tBbuNWutP43dUo1YD4xhf8U/tENtbDqJ
z0qOlk314nd/fPs1xKErHJ787qXBY9HOftz4pm4tjYhQn5ZGx49FigZ2EQsiWceJG5O2FFLMrMDS
jfMGUgLjXyjQoX7rtVwrr9EoQzYa4VPgjReHwMLvuknGruFYlOWrLb0Y0s6ftqbxrvWw7lUM4pXn
NtzXBH6Jg1vxE7esNlO8Nrv9kL2kFeGwQd2xXLjZmLs59S52U3l9GgDOSI95uZPbc0aVndtUOz4U
mH1uHRPlpcaWxH+t6O8FyDdY9XpO30t8Z0j/8I19V6xfwfCCfzEOgDW2qjDgVcxhUv1P05znhjJZ
ftXNlRBDW1gvWfzYVfeVv6ZTwX3ewi9/nAH/fFYIa1mKjcg92vN/vyFrzMIhiwbejUa9+r3zT7RC
YF7yzbcI+2g4kFs/1OIJNiGHpc1arIryh8iT2+Oo7/riRAOOs7AwXxQaOOZrU/8gT6LEDTs8NAuI
ufJJsGD0FbpFSbOspMfJfAPpQHF7Y7ddfeOfnuWiqorkuYXh11PQBCtgbn0gxkrRsBnatcDZ4bpT
rajr4IJ+feErYCyTtOu/i3jJvEz92EjMmUXkqot+HQ3fs2SPAJ7NUAMpY9ayMJwJyaJoclNwo5r6
Gg3QwXEEu2NtKOK5M6pkjLQIotR75kDTAKf54QkAydc3e0WW4O+bvfguinCw5qYfP4oudfb86jkF
clWC7Oz7X1gqEFW4Jx8fcSbzff6jVY+L/K6UbtQ+145boW2EmI4C9vbygGmT1p9CmzVj4iAnmhjP
i4Q1bYAIkbA83XjqK3uDSoMqz0IxkWT14qkHuZmqIha50GIVm3+UJnHow1Nu/keJY8D9dHzLZqzE
hv/bpTlEgTFrwDC1vz+xUO/rOgg4yoXgtJCNQj2s/67Qhan/TModwDd0UFGfuf1BiJPn4uPmoRE/
YUgP3uNy/NdXfRQsFkQlcJ/AEVniKRbfgouxBLJVaAJN8bPxE5yYvQCjNTFW1m9lodfKE2iVTD7B
/hGI5YsSYRiDuNWH4uMmEvMbi9/bW/zt8nIZvdG2ERKJi2RwWQd6LV+/9iub7K9rX7z1JFc6pGNF
WI53Q/ZISccFS5SpytsGGiK6/LPYn55T7MBPZ12TGJ3SBBDtciwg0zcWGwV1LheU3zXfK7TN14/2
/1lXgz3N0gJwvIx2oT4MskbZp6ofQpinSdcParMQdBdgyBV06zKzt+looeL/OBY5gh/hrcgnFvDf
h/7vTZgXL1cNzTYYlNSCvPBuwsrPTafsIHItzm1wHKZ13Z/i4behRFtayOSMBUKwP4oMku/sqOG0
iSTCjARheWhu3NoVuCmCaVC8qICgpKuXWlBNWyc4lfA+8LbtZcyP9/R+icuU89ByiLPMJFElDB5v
vJcrVRfXhaHLkWoBp7jYc31nxUYXsufg3dBWU9uHeUHneCk8Yec9ZR+tA7/dSPqGe0BcmO7WTdTb
FUEFHp44b+NLZYrhxt+bMV4YSoMGgnUMXsaP1pKvf0ukQ4CPXF0Lqo1iwH23v9P87vvI2dJXZ44L
KrwtWyeRf9N8CZM1pCDSZQRktf73Ak50nrwAYfXnlwI9dNEfvbF06rXdhCgQi4bXCsPIv++aZa2a
ao5ZOjxF/R3NDPC6ES0pzJCk/WS++/ISsBAU40VwqyUrovA/O9miTKZcJm28LJalupO1orZMQXwW
tKcFU8ZNnNzr2r1CTuivlNmjGUgXWrS5b13+avBANkFgJKAkXaLy7CaLOyvhycGHETlAb4OLRkGY
QMVZeFPsw7j6tHBjwQuzqualNtHQ2vbUl1wPopjdwNA+0AOtUtEhR/edkY3A5tBJSq0DkyNEM+aQ
5sZOwvPSXtNuZypSyyf0JQRaCOWmfGu2BztY0zEDSzM3j2wxZi6MZ2BrT9OxltZQuEkCY/+E+kSf
ntj8aPQxPmi0cz1i4nfgvwEzDECaPcZghT5k/x92xPgA5K0s9la5JDda9AdGF+wB+Gpf778r9Em+
mk+rcrH/FM03Z+Dh1rFbBfmasU6WiskPcwZeCAMVMcjwz3nnCeEwWMwWdpzFqtffMcZosDa/8T1c
gRKKyhthAEFlphF9EeIlO+MEW4TWscYTGfPgtiF5PRm4FUobKjdrus+jFS3UpH2HCO0q6cZAWQ2b
gvql0EtXWBrnq9p/r1R8arZKsGKVhdHvrDyR6d9HcAPlHQU8r0ZqnlBcaKPRUSBmAkApKQnxY3xg
2sRubxT8du0lEyLQAWH/9PXCX43VqAPapGdixK5fnJ1dkpRE8oAO0HjKZAZRB2AwCAc136kOGRkR
L7mb4qZ2y7WsUKX1jnALTEDpg9Tz6cwOFsTpqKKpAI2+VpaMJmFKgk2mYuCMsOw1T18oq9sXvhbp
IG3a4A0FVPSfw6k3R7NATUYkJgBvOJzmfgewZvgAglAVl8qDiDaoX2jbrxf7Wutb0ARwmjAo+pSP
v//00NPY1k3dTuaR2S3gdO6AUyjKcNc1Egw8cBvXVsQBJVvXzcqXGL+auN4uwWtb3XaW3jELNPJz
OtzhP9dMQjmQyZsgi7GZ5uzPlH0H1p5AZgSxREMvWka2p+dnihn5llipeS2OfX6Wiy+kHVRrTlJe
YNgJIBKBW1XPifOSTGdmSoS06kQ4pVxF84ybXoD3mSonzL8RmXIdccWM3gqS7eozi89Dl/ovqCnI
5TB/0klPhj0d/wqIEh0lxs3SsJKsuwAUrqH5jkBGzSoVroKJNHb08lgR4mKHL0oMTha/8S2nBzQG
v2Q8ESpI9kX0OqADyHoTy7Lmqe7fyAMWDSnaeA9nOw5QdLXuiHJVY8DhKVD1RAzPZmn3eb5woGrd
JIddTSTxCYSECp+ImcxFCyCbsiqJo848Et3t6QgonA4NI3XkQMlWmNb2rUc+gI5FVt44dXURUS9P
XdT4GMHAi0c46DJPGUN7NH3JPGb5r0J9AhcyNOcoXS+6hyL6tih3nbrLpq1f73BL1/PNHOlOm38r
7Z86nfRGewQ4ordH+CTJdDKzd7m4Y85BacX7M7Cr++D5MHVn9i7a24FomdI508wVGyCMn6rsflG/
aNNSR8NVL39qFLvGkR/UKQEOxQd5xsP12RIAlO4Qjg+aKTAIt8Lf9VUAK44PCjiUS1hiH9RpnFio
GBOGAGNoOYNnz2JEDQh5X4Qn5ERQUMMYI9xm5ZaJXNUeb4IBPyif/7wLiwpNaHERly7ehVVJo5lL
7IMZaBFgQHO7GJwwXinRJk3v4kR2GM+BDOyqZ6wtMQp/6yU8abjD+A6gxNicovhbF61T3ys1L/Of
GdwX2cMc/hlxhGyS711YYR70baG9VvY+D2hM5s6N2HYtoAtSt7BnEVZHIl58im2Fr8I8zApTtLNo
LLRIWAbPfEvrsE9XQby1FYfprhS/I4cVFydpBp5yYCBTBCtGOVXyQgJD8F/MGzAbhLUqEKNgjk0y
T3Kxafw1x+uuulUzXDsOAAII+RjRRTIvzr8oSM16qDN6lemSKARWEfUfIFr0YmiSgnYAgcEuBqt4
s319DYsgC7FSSczwhEjD30smi+uaAdcmkaA7C0ujzZ4YgbISYjT0vWzPbfUiV0dQEvhskvjTDiLb
+/rNXeHPAjvXP1JvYbNoX+RenWTPsd9rxjFX56XwQMKWynhpom/SvFOj7zZOzLr2JkWSK1G9aWuC
gXEaV4ZE83WV2fBXulNrbBbWRkt1pl3Fja11LUPHXBGmJcbe4JkvlikeyqKJQsUQggUk6eihwB0C
qM4Yhn3e3BJiuta5+Hy5i875lI+ZsSBVPSLSS+N1lM6cVng/cS2OlK/X/lr4IQabTAkFRv3jgPj0
0eRzFLSJjL0TjEWiPykmykpwNG66sN260MXXWSd1XtctF8JgjJQHORySaiRP05uGw9c+KMooDjTy
eVCGF7tpMGc505LEAFmiOlOCxzWZLZmAcMeAkULli1mH4FkJWwzb6P4XwsO3buHiWLWjQiGa8rCW
7nTy2gyOPK/ozRhLVdv34B3QxhxcJH3pAHz9Qq8QDkCVYKwFqJD+qmqKe/v0Roc2WcRBQYpHQgSy
Anw7bXDQaw3Sjji3FkJvtL+J6riGaITyhFQD0A7y2kseTWctSn2RtaZANKbMNHBRh/THstNkhXtl
JUsGdpgnBOD1CG0W4vBlNTqVFXqGQnvB7Bxp+mYUz7Vw8ez+hGXt+P4vzT+nHXo1LmRFE/pgvQGA
Yf+WRzfAGblZJtaBcpBD39SxKF8xXCJt2pF+AmNiRk/DB3Q69Drf3pHQMP6mxgRXklceZpDA0sGz
lSLyn8hSa65VPtvdFuCz6skpVrjr/xB5sVxEJAR0EiVCHjvUX7w3goFF5st4K/XRcFrrzPnDjRnt
iZFguxieClKF7p+NvkHoEHBge2zxaAZhO+6kdh+gV1Z6ZIvYXt2cS1zDV/31Pi62YJcVeV36FZkd
2eXoBYYXMimkclb2ZYeg6IYiZ2o2sMZkxbs9Ub/yuXN5qlfRBrOVS1XPIS6BNyWleUS4YVE/JMg5
1C5NOGBmAN1IGfRsja8eIp1a7AkSmLUyjTsmtTe+huv3YTE5RnXY1C85R1mQGsaYc8LBzMXZy2zX
8pOlk4mvocgD91RUd6E7Q7CeOQSVVSS7mMmAAfz6Nj56OBf5FcvxP7dxEf0qLe/SZCA3YXZNe6kM
VnCg6DaxLoPxyCeC8h0ZCOGJZdKEFgm4yiWEYF11yQiwmQUHK9gitBwg6gPfBfRK8gsOnucANCUk
Pos9SM2scChiAabMGZDNLQ1HWkksNh8Pox1JOrL7GdiD4CQUALBjDwgyxAJI04GPieDA3/I7LcA+
dbmPjG5YJm6XnQwQkR0s99/RxAFASh7KRwByI/FdXiCb+HaKcmWOAX+K5ASrA+B6l33BtNbM1hD5
sTFhTrSETMgmBiscZgdmRrxHgP/cvQpYpfSoNmnKfP3urrDeTVgRAnbA8Wij9fp3QG0Su84XGVso
IL60Z1T+Grc2tqRJNCps6wlNQ84UU7sHGQRyHAg7SxyPa4CDwQSyaNiOJbAbTzJE8yq9GXqvZCdC
YxzWOT09unoXe6sdJeqHKjKPbfBDySenjt6wwqF3mXYrY/GrVlRntjx53pbT6E6lEMALFy+YNtvq
McsOSXGjsLsaemTaG+DrMSDixv5eMN1KxjTtQ5oM8yNmgv0yXEqyMKo61PG2q7eL8YESuA83bUMT
68bY51pOCxaNQsBGgIG+0kUpYyzSmELLNMhWqaRP6LEATsOct+2FLG9fPQLvrqgA+GZiaLceAAS2
O7Dlr7fNNWTTX/dxkdfbgx7NWc99UFrrcP9QjI6W2bybDLeBZEbVQQN0DLxmWLNFkhyRzRtR52oq
YKCOTTWE8ov+UYF/SgX0IlDMBZ6wR/q6xD+OM7IB9i/dNTYq2St1MXXF1w/+0TO4jHUG7Cs8DkUl
ednfKqZuGmqZ/TjHzTKX5qVUAriYWiCde2FWYo0fnaUBixnuKMLw1QLnVBdPTf2On56c34cf5WYi
cbwrMoaSov3Std84tGSOby09S7mHKuFSXYyuHstLPkKa0sz8Y+2Of5l9Fxo0XTRYafjQAs/jaUkG
ZP3AGAqTXl45iCFlrvGl2fRl6BqLB5oGDOJB7vD7VD8QVZAgIyPADIe9IVPFpvUbDAuW8mZL/qOA
+HfJ4CBDzce863Kel+d6Xek63Yci/SOaRJb4J0ekwGm6H1ryqDPmg2RhKn/MyJFZUexM4E9wYqgV
e3stqOPJAa1UG/Q6RwQGSPMrWRd5ENmQyK94avY6p8HC34/1HhE4VblXSFGKo57/YrlAE5H5L6p3
2njCP45gBqXBCs/0+NAfI7gS4XmDZDYC3lQu6QwDzaUY7KZmBYeONstQu+hucnKQ2kz6wSwOHA+k
Rar6Ct4+GDyQzF338vV+w3eQePLP6tkUZpSOiqrbF/FmTCdcWxrxpU3iPAKvBqJX9Xek35JQshMO
e+X3ovrFKLxrOzcAdGHKEAMStEg3uv1M5yuo3xvjwUxdQL+ajh6N/JxKD4vhhd5gXt6rwTqAQFFN
b7x/4VMofk4VjA70FgH88Pf5fObCNFTRVojxFG31Fdk3nzzovbLeDeUZqJrwCNd/YbFnh2chtU7T
lU0/WK6pOKnlBMm7pZ0YhGicZuMePlAoLfXYY3zYlQ+MM7WydGLgC4qQMVBfICkJHFWwKrUnRhJS
LMBvDPc1vO94qwU6k8LpRPmjY0MIFsFZg9nRgs6peiaAiYKeQOP4Y+1k9YNo/deIGFYvNcCU5m6a
vPDI0IZeyH9qBpofZGgAshkb9cof9oGWiK2A7m8l//B7L5BPXbDHXU40fgKUPh75nWkPqFIy4lsv
/VpiR6Gj4GhNfonk1N+HjN/LizkAACtOZaDHyeym6h0zYTHjRLGYAY6oPWKPRZTNM6rxELzIRZFk
QOCaV4hjoxCaZ9oIBSw0t/wYdir7Gj3dWXnUYP2TCjGoGgTphD+nQOAg4e2W+k8zera1s85sqx0c
MViFdEXnnEjfY4qmHmn7cvoIsxFb/h23OwaaJG98kOH0TvbNvwTDQShN89WDRVuxNWh1UOsIITM+
TFEaY5uQrxfmY/iulA7/Oa4wmO223Yq/RMOIjQJfg9dPY5M/sZszb69p8xWNOhtnsmBXaibGl49N
+oO3zhwOJhAgQ4D3fPNA/FX2g0gBZ2g9W2i6PK4G71rziuJFdJ/J6ej3IIBNdsUiMAK1f4PUI55T
RbHVGCRp8PO4SR29o+qJAAJliFSeDjYTQ808BD/rN6qsr9+8ci3dwUIEbIuQ+gV+/veLN4uxa1N9
ohkjn9REcmtzsZSzzDXzbtcpxiaxGpfpZQf+XWCIa5AYxlxuSkxIVeTNF1V6VFLsjVvdCQ7tdC7V
t75OXnzrZ0yvH7cgx+zsVRj8rtCYa75/ffdXdy1aTVTnGOlJ2kVrRy0rySpziUAfvQJA+o8PyX9M
ub6+kC72/2VQpAvy3yuJO/l09k9FFw+zPRhHRpR62iyz+KHM7hJlmyvlShsFnfCua5JV3NxL6hsc
ROCpTa4/LMreGaSHeswoTXGEn8Cpzhy3HYhxXxGCsbD/Kgh20qqIpL2SQDyQp5W0aMHRm25cIEhd
r9MZFoQCnb3svVBuVsNQbvo+wHJ09Hxfo8mnu7H2ZFrfjF72UvCuETgws8H5Sk/dquk9vnu3aL+F
0n2lh25JG/zrBbrSZMOJ5n/W5yKrT+cgyuyKNwFUQ/RIsFf8wFX/b+BBsjiB/nkZVA54I4Bt+Me0
d24qLWqG0fiw4CmNELzVesZkNV/i3Oqja6LmSLzcyECvDfsUHhCCC21LpD0uOkGV30u5PXTGMc3i
ZUc1l4Eh1a33NOmwyQ3XNh+yoSZeEGMWPG9a8bpD2/EnUtbC6fNdHmmrOZKFJmQLVJUQZYALLTAe
mJp6BfbEVXt/s1C/ode5lG0aMvH3uYR2aAsJlXRj0dwDA7yKrGcyTWmIb/Rlr77DTw94UfnUqWwn
ptYYZJowuP7M4znV91izwOy7maNdvRYCisL3GFTxZZW1mFMEYqbYOBLnK8wMCNxcb5qPZtTRnb7x
7m5d7eJ0k6whbS2DBiJ1d5zcNbUwgAQ2jZewG6hvX38K17enmIIjloBZ36WIHAXTwgwT8WyTl0Ik
DY5WcmrJR1ohlSfXs3ObgXjtCdG+gIFlK9QJ/67n0Ed+WBmUoGKql7d7hjPKsCWtlWCnAJ5j7siZ
O6gbwB6IYCTNY9ed6DrcnshfvRfoDnygnCmWfvGh2G06aDWycGIE42frWbmTfSzQlgv6Y+kRQi/Z
F5MhDs00eGAnL8JNNnjx7qaa3zWALpaAEvkM7wK9sMvDzSjjsssyetelS6N8RioswPfZE8e5saur
NX1MGm54p2w5Zsl3yV+GW9TEaycsgvGiiYxm2j8W34ktTVWWS/oR9QVK5izaRA1Zf3cexteW1zWp
2Y0PmaL0SoS0LISIhU49dbP4+8/HVd+S0I285mYVvJj3/XJamZ7s6U7yp1vZTrXS1vm2v5tW/dJa
S268nXbSznTGpb8ONukpOcveyP8juaoDhX9bbIC6jPfyvXaQ3uBivc+P6mP/s2Zas5O3tecfeq9Z
qU7m1Evgp+t+OfLroLiTq6z1pb6cH61D/43OoCv+aZf7X5Pz/OsXP5crmPySvXvvCQCjww95pTJy
yfSdH4GLyJ/rDg7YTw/62Aop6bWxgty9WyJf61bu9vw7cbXlWj5Gh3ZT75+gVS+x0nB6Z3sf/IDV
49CTcE2n9ZAgWGFR6cjcmrR6QhGMy72F7v0bNt5OvNx675Hjnbe/f8fL3AM87YZu4SKf65zDZbCK
PVrLq3i5cG035D8AlrAM3vo96PgNKfyyX0LydsSapdvJlfiRjds4C36ZjuTeK+7gpnfFi+L2S2Xd
e/F2P3pIZC1lD1EAZ3LLZbVqVvSY1mL9JFaRVss23eKhskrOw8p0tHV9Fz+NE/+jvk9WoImOmJQv
qYzW7abdW0tr65/GDQiKNd3Gfbs3TsHBvzOWmesIpSJaxL8w/NVAgL3r5/I1eibV7l973w0O9eZ3
4MhOsOqdn7abrE/+snV+VkttqZyMU3aYX9EwyAK3Ylq9enqbXG0NbssbVpqLYbs7Otp3OJ+HcT+y
IIWbslRwrO7H1+C3oTqYM5b7iIULtq1jOK3js3jxvXUq9+efeFw4z9DmnGCJjZ2LtucaWOfqIXRc
yxuWgAnceCe9Tpt45Ts/fEdZ4ji3VNfqg314LVdY/zl4ym+0jbYvlggSOlguONJ2PKO/wcQg05Zi
FfRVdmc99jvUBpaghLbmW7AF5HugabSbd9VSXs/H6E5dz67lTJ7xbfAQ+V9Jy9j5kTvDUoJEnmzT
l+yOwsKhDF/PfziDve/lx/OINY69wPndOqP72i1zZ1wNXnIX3NHH5BeU+HWyxTLAlTwUMFbyTvy4
yau2hgcXZFdseQxPPKrkyS4UGv50XAWuskSPwE3dB38VLP886+vG03f2Orsr9zikmyb/YbOV7ioP
afwNZP5NuIpXyTLkHzQI+exS11iZS+rn1ehmnkmv2/1l3xWbxQa1Ss9ye69eGofgJd5SOS3F16s6
+pJ2iIvCrYts3FZ1Azddhbth3+zVLUgGz1jVnsLuRF59X23U7bTWt/7K3kZes+k25il103WwTNf5
IdzV/JTQEX+TujuyMgf1Hbfao97v9P+PsPNcaptt2/UWaUa9/FWxXOQG2AH/8QABddnqlrb+O8S7
1swTJwPjQBKDLVm6y1XOwtv3bug4Ik/2nBjG93bqVk7KhRhc2eWO+8l6mMMY8q1FOpNXov0yOp03
sDa0K2EBgPSJJcRrV/IDe5x/dS2XdG3R/1T6+4KN3EecIEoo/KG4O6Gk/lxPy1tZ1Y1AAGHQczmf
4uaDfhC5cW+j+mBLzKqMvksFMBARkeEA1rNgxYzPgcyy3wWX6D2vkHk13TJ/NyvTxsx9WVmXld49
lnnrpiqMJI2amHDUS/gtBgKL+c0xzfGHneGfNUwwkOAC6S4afP/zg2jVeB2lcKphYhGphr/MTEDZ
gsw5QFmSYL1pDkoxS0Gj/BAU/StVs1QYtPjiAbIX766gkpdn4kt2wez6Uokr6DKFCJv42A0Pab29
DeteeI8by44Vww5b2W4MX1e2Rr+qyp/is3/kcijhA9XF65CO2n2s1KuhLufJqG2KJvGu5m+BDCId
nnJpC9kgHH1BNkjOLo5VHRP9YhfVp1C+ZmBxvr8k/+qE/HEed1FpDGleSipGyHUaQ+pDLW1FQbKH
8vGMVeHksHbpgREKLfC1L7BpPVIBiYrHvGb9FZkyieFcMyRsMstJmgSEUe6J51ld5W47kaUM4ae7
OIVud/OAU54GENAqYEF3aXDTJMLQdj3hI16AZ18OP8ziV9N9JPCdWkhqkS2mlFcswR7Ttx8jy39E
NQqgbsAIVKomaeA/B28pIDR07RqmlPYIRBEY5VWe7DZq8ymOn76/O/+I2v441l0EJWj1ZciFjoki
HaXrvO/devRQ+bBDBSZa5ytS/8PF/SII3l9cmfE4caomw8q7udk0Vq7HZA+b3ng8xjBuIbS3tsr2
H67Vfp6EPiqnWaE4WuWLwykTUrc0kUTAdq/71Q/rWl+1mttAh2xYStS5AHInvT3rWMiL3VqykH+E
Itsnj2H2DuBZMD7OV9nRk5PcrCX4sR3w7PkggY2+Ip9fzURhWbEJNR42H3aSry49pneNbQmzimL1
+DjSCMKRsAKWLlG9GAEYOFr/lKl2NrItarZa9k5uvFDrysVZZQQZCS5cAGfsXNVuhCCjvKa7oeoU
4Q/liH/lYMDv4BDBkppgFHc5iJJQ7ErCs4pJ4QdBN0Ccgf4HuoRUh8T8WcgZoZSwvh8z8pQh399B
DGI5rKjRs7lniYVFqKpVoqubHKzvYDJmkkWjA8sYXOX8LkmDE3U9n7zAilzx6CdRuXYqM4NPIztn
8yOUMy9PIvcqM+e1X6N06tJj07pmvv/+TO876HBZsLIFg4Vci45/i3VXORulmz4CqpaCZtbvb5Lb
VOBU5+a4QCwukxGZtQdkkOjQVnYhLK9BOzgNWhSGw1CIf5UeNrHxze1v7rV2sTYR8J8s7QvidgkU
ez9rVniit+5XtOnGfijPmlX2Szo7Wb2iVlUVcwpdIWGJ6ZSymyhPrezWSGmfyqAMfQMlXie6eUZp
a5YnIR/ZPgC2SUSnfXQurhQub5cZPo14LNUrpDrEyjGQ2mdePnx/mb401P5zQ/93mWAfYQpETxhs
+58rzrU6jwJNYim4BsIW0bAL1ZjCv1nwxN28qO38stIqr2odrodaOleZiqerHos0UGkDZPY1IQbj
x5EFP8nNIg/wPwUIfqk0uRY0c4dPuTtcCoxhg6GeXZVANVxUe7POUZHX+n+XFE6fgmTgTKnsHgmw
GdCcIB9mYeUahgP9vfpUrk6Szq34l8UtbPxLNVdDT/Er0xneQ/SvcUcjwO6cPnckcRG/GEvKzEK2
7CPMD72zOUcMEVxNrjooJzd7Jua0DXuatMXROVtrsfv9lZXv8cpfl5Z02CBNpfyD3v6flxbaeF6F
114KpAbDTUd7RDmHISiLvhJ6kuRKcpDwl4CQ6tQRsOwxd6hJp5sqmxmSjQ4HF3JqAwv0RhzxtVeW
iko3czGSIsjrdEMfoPPF2r4F589qXLWWozGzYG0hG9vMpMi/oTRWr/vaTi+Po6uMj80ixtI7dkZt
uk9Xy28W3AozBjVpm8vsN7IRreIbmIV2fq7bt6cu6LHe2pw/w9hBTLjB9O3VUoKOhTt6lXGnjW1K
6uZnoTpJ7oRzTjApZq3pdukD6BhrFV8dUUNEwEaErjd20Pyo8FpvrR/H8yqyw31h8KnmVYPSoC2C
PFBwu54r5S/1SXV1ANUFKjvoAXi4vY1ostvK2SnebsUC8u9YOQjTDgq0C1dFjhDapqMgH3+2JWTq
f4fQCd02yCDlAA2zUPqicbzLfxfy4hK7FSv+hjGhz8TO0WC0RvZ4QLoUqQVEIJ5H3RmedDpeRz3y
rpXT1mvpcJYP3UetYcjG813saPKyeYgFV25s5ca8xSOrnlun6gIoEkVYm5muHEXVGRt6hIEQY3c6
S18uM5TMJ/mf15wOBJ62L8kGSWzD5XCMf3VWdS7l8OFJkLb5S8g7oTH1yEulJXEcMtjWZyd6ZraV
zoFyGFKn6VyUAFsg13PsE7KrDxY50CW7bp02YPG5Or3sVacal2acN3MHzOv4Kn3NgNtwuN1oQnk6
vfPCrucsM31jt6lT0fleWb9/mBR3+8f/5sS0Y02SzoDY7+YEDKb6bF5qKTAJ7GQbb7nYlpfqUSPX
fmxScEX2eVEIFDwE1M6WBqOOXDh32gVa5eK8XYk/LIDyXcD31xnJf87SWEoHI7UuUiD7+abUZ8yf
jFqiOBMP6ZIziae0NugerE91xrAqGKWFbfVeu7vQ+Vl8f320u6BsOhvK/pMLPOU0mDd3QZliRHKp
hKMYpL0r9b4OjpdU9erUxUfRgpkC52/LQpAiC08na8aOFe10BjHWubl3/tQKFFAd2szDbWku6ObD
oU2VByXeDz18bZpbXnf18m4OPkx38tSNxeUtdZSGiahLdGSxsmJaMMBG+6btG+W5J5hJkcZbG5oL
+hbKMJbpGq2yt+uPSNR/fXhI71BwYXVS2pt+/p+aXi/UN7W+GFLQS34CxT/54LdtI9FsOkD5xVpX
w6HU1wj3fWbEeZJVOlK0VEqnRyEXGfDwRz76F6D9bnvUqWiCS5xwMeo9R6Bqhyt+B5UYIFPq9JcK
ba51on9ELYikT6NZTgJQdIXP6vrSlR4oRhvRRZSBbL05lho1svA1UmWfxhlB51KBWD2wjF0qbtml
dDh1wC+0sDh3kBqExJCEgKcXwiEqDubIFpwNb5kCGEmqHyeBTfP8mZu8Ag2bYfB7ZDFbE2+x+mRp
a6055mruWlcKG/WBzRCtHVRmQWUoYGPDG0vt6SbOinZe5Psc4Eq0vJ4RFB8PnfAy9SegMpGAfalO
pKLldQAwhV0bHRsVQRISg9o83NpjawxOfv5siqVoHGCeipdD22OHcVSgIbW9D5jA1sYDdyYiuasr
v+nTLx+2mJoY1O1zjjjaR5farQB9Dr6cAU8U9tBTUvgRNZXLqyjPryHljujqXW8SGwtG1lHihPJe
QrQXsqnWLytzV1Zr63a6RRFkqsO5Y5/YYzbjSBevpjzUUrFjzU4iRyzXev6qIC4Gk1+lwtfiVcqP
a0s5nKcXoL4CPvEinz1RPijRD/rS9zEzc5qxQx8IMKkxxVh3K0xxaW+Z3F9uASEUpVqvZfUHlGgr
brk2MXpMPP1JATgc1AsYmPxQoDdti9QRqfuIq/QnJuN9refrhMAlEtYpmJDhbPjnPBPlvul7ZeiD
KsgpmrKnhiv9o0PeYqLzAdX4UBd6axuREy+6uTGPl+pC8aPRyxcE+NhFVCSKqIO+1r+LZf+WQqKK
/euPqbh4V1H533lOjUhaGwrQ9LsL1xlNJVdS1wfa+VRPBiAAWbifI2Ey2WGRaH5IkHQNNx26fPF4
aOLXvsrWlx6mEYbYWuvGeTVLC48ALGLqVfTrb8Jp7NbX6qAi6lGbEzpbhd5+ZeOd5rJkgOe+uJV6
9ae5ITcnnG9H6DQ673QtuFU1E0sPffFcIbR9nTWS4Rbmh2AqNjuJY14oqCKpTI46TYe4X946oB/L
aaae9V00sozn7s34wCVC7gy3lz/U8Fj1uT1edl1/MnTk5yxC3XAmDqtkPDDOe/1CeL3rxRE6l7HR
WB1rqt2Z4KWc8XBBLVzbi9WUumr2pWO1VHj7lHu5ji3LmUi8ZX5Qu41gTFC2GKXbwWHBaXIDHTfd
UZimec2cUIkewiZytJgppJ6YiVXyU5nsXgVwuqm04jUGHgQe3CTvagDGdZDloqVkyN4lAmiuZ+pn
VnkNGoQJVX2wL9SmCiddWNR+rYVw3aCnFi2LwU/8oXObH72F74plf53QXUhSSlHX5iEnlGCfuTST
ef9JcZCeWZn4/Usxv+UepKrxNNAG+AlUYPy95UHj0lExgGKLj4N5NxWFPuyLc652AXlxHxP8ta8s
QMNIVczJNVsvj10fkgB9sntcBlB2ip9YB8Z6XB8ow2pV6uTK6srSpd0+RypTVrVntIO1a2LELBp4
iYXPzlK0yBjuO+JcXNpZIfk+wZ2oU4T1Z4hmglbnroGkn9mB0wItqMrwIyTWb7n3SiuYhAChWorJ
cRxOQnVABibPM1cpPpGec3Xpo8igKKDQjTZNz1E6FYGn4mSyzJbn97rEylclZdibQzBUq8HOcuJS
0s2zms2j21pGH1m67Tu2lu8Dqnv0z9fdJdjE4hvhVKCrd2UAvdNyUWjVNrjJH42wzlXdFVMq3G4U
HjK2YJnFP8tHRxhfBQ2vq9Ju4800kaZtrG3WDSk6YMVpZz7DfMYSID5O+3utpJiFTxdaZLTo2tX9
4cTFfwwNWFZAPBE/x/zknmsH1mQUquzWBpPG/qsxMyHeZ0skFQj2VLJ0HRjMItoNS0rrekjVyznT
yVTdFM+C7Bk78+emX0qPAwlls5hYxkTYMmTX0SUZiDyqGagC+NKjuOxkO56DUWCkJbSnsgW6Xetk
Wy0i2W3SwPxMN3Fmxyy1lAHq+Rnx79oTl/2+E5DbdornMwItiXsN4rm5TPIZKenbGLtnWp/uLXfk
atOcnwCqIeg90nUr8EKFG+MX0KnxsMSV06vPc5P6RuI28761pWFrnmdwn5p5ua5p15zAYaVTUygj
7r3YRmbnL8ZnLbkmeofLyhd2N4Bmhf1I4KDa+ps+s1gUl8Kh1CjquOKLjj/qK4LnbMDLfDdqs7hZ
jBR1DvpTvr6a9hWl7HqVM25Fe3iJLbudoWmsC8vm9fIUAm+glTCrDV9OcTmfGUsyK2uqj9BzJ6UP
wp1CUHLErTKjMD2j5mNiEQy6jFcpX6llREFwbr5VtC1DZzDtm+400TxMZhdrJkiz64kw6ZTxq/PP
wsHbXWPDsaUXrEkB2OS/VufBtaBYA6SjYw3NFmeN5U/Jx7/iAmqzE2ER00UKQnf7bXqhkGYVdRMk
C4ZEooI0shtQ7zZgp3GFNhAd0mYOEQv7ddWlEMbyER2NT/QuApUSbOSW10lPW3qUKePsIV3DaqAH
J2+Rdf1+etyj5ad5zblaZAsQ9pBjvttGrqo+JEgpNmjLOSMwzY15vNGB5oTndEUFiJBAUzbS4efL
9FWE/zMn4NAceTLoQaHrni+YdtIQXnBiDojSroG5VCRMeWyIC+jETvpBi4Eg/A2TlJV8cdK1dcKd
4rH1pRUxav1crhXXIgi3yxPlDS6uWSD35igexdp6IZPgP5LKZ7gqrwrqg3SIwwzYrHNOHOknPJQ8
7W3ffZS7dLPukgQx26wJWnFZWMjnrJN2L5jIoS8yhbAhLp3IBJpALL6h25smTnT9mOKFiJiJbaVH
pC4ZiY5+4oR89RvvzwwvNrYZWZFwj7xbt9t8VNJkPNfUZb3zgMuyPeqLDF9y9ytyyDfUoSo3Hdz6
lGwvhZOvSc6U+WVNiYhcgX75ox7OzSdWDAXjjWxWbG7GRjZtLd2Zb3nlwScv1myVRYrbmKukHknt
92P0Xurva4wS5CCcwYwSlfu9RxmK86iNMm52jA2ofKyy5pK/tFnr1z4Qvm4lXX35iUpRjDLE89Vj
BUk+VcZBc0KVi0Q7nNern2q+/wrBTDzNKUCinMTmcteW626Dch5qsQ6Ux+FB5OBUEtNlPA+BlTw1
K+FgEOnT2X1ET0F1un3lJ8v6B9rNPxeb/57E3Q0ez5PLhcxJJAtihXyDCym7GSV3Cs/NottN9T2a
4BYXgyUfUHluK0vDI06nPOhTKfb6aFYGVy+aJ8uonPKl+Nf3N/DvHRibOhzewMTqdALvQ9WqTDFy
UeVLMLbL5nab5wTVxO0CCbZylWby+IFux/eHvHcXZ8xMx6RBxtavIfh+d1mwfgzVC8pCQVRGNFIg
i5p92tjjGwQD3Obchuilz/ZCVXg5BtFI8Mj1I9lBmmIXcUMyE+qeFAs/3K2/l1uDBBYgqqEpoK1I
xv5MGesyvRlVO2K7hyIJYapvwiN0YmrsTkfD7OoU+rTXpexPUyjw/UX5cjf5YzGYjg7QEFVCRqx2
38uJ2kK8VXlXB+FReuwHp3vOH4ZX/ah0DsWvInbT1/FdPxnvwyb/UF/g3oxv5cn4de7t6q0kmSCy
f2+fi9fo9eun/XP7WH2Yv1BefTHfWAmyj9i0Sb3NN+X1/Dy+mr/in+Qm7pvh6HUhMQFZZ3IXBcF4
v2OVt5FYvM/roHuH54RzfPGivNEWuVIF//gYN1S199bp9nl9VY7NHok8bChf6rfkw/ptPH1/Qb+2
qD8vKMVF+q8MsKnxc78yFecmSRPjWgbrCZpWH2nNgFurZgBdJigXMDHawF7oESbPLn7u624MkkVy
cAIHLAOM1xnc3gXCAhhJ+OHk/pp1BufG7s43DPAA+P051G56ci6ufVIGck3O3B8SY32efO/65eQ8
qmghfoY/MBC1rw/81wVBUwPeKJuNcl/n61tTM/Qx5IIc6QO6tZfSLXJ1P8MJyRGXql96LQA2Ohlz
dO4IaqzACrSdvtEf1M3edAQuXb/MAtFvwQuWq2itgCm05tGiCNRlxvduBk/sIVoki4pem+6PM3Vp
XexmcVvEKwuOtS2ujbnsnZflJlzFq3HRbZvHapvv27Uyx/tLgz2z01bSXFpd9sOBn9FW2muBtUr3
0TZ5LA/5Xlm1oAOVWe6Fy3RfH9pDsaV+M7/upke1a/jqdt22euz5SX0AobaAcEl0ly5vbIi8TfSY
H3D+3SkP8s54MDbGxtxZD82b8RCuryuN/1s8Y+7OlIYw/LDPwTRAEDebyQtrE6FqdOKxF/g15NvW
cDi3umrDW3+5hHZDcZ2Ci5d641xZKRyVsD/etx8ILZEg0BDSGlsi9VZtBUSdaVMrg6JDYE6KOqi2
xVrDiBOnfxDrsR7faNtE03cqrPBjakrfvASoPAa+jf3Ei8nkeS8J4j0goBJdjKkVRcWbnhRPgqr/
35+swEIH1RzwgtMHTg/RY7jPDxce4ak+3H6dd0COfeCCT4bXzEP/6pm2sNSYDZlX+elWXpUza3nd
pLvuWPEYP8vIu33iqtMynT7P7+Mn/6DyyzPqu/qevGZH8Vl8T46QeUDQmVthXwfqDBtwDyGChaf5
E06xsz9UN6C7tIjm8sra0UNbpdtu3ayLNdaoLt5MDMLwsVpfHpEEXwE1Oqi/kv35wXwwdtbOfIjW
OC4F5aqfS6UN0HAVb4slb3BITlCO08dknz4Ov8Lt9NvXQ3MoH8ttuqX1nG6vh+Iw/EpOl8f8sXw0
5zf/DASRHGfb7vKX9KX8nb5gffFUP0nH/DeGfi/xb+UTVeffJEQqAc/v8Hcf25QOURiV6fHQdafs
864/qo8mj56C1FZi2cuRbvvEQqGO7YRVWsI7dW3tjX20mSCN1dx0b41drYrVeW6ts6NwGp6zh4QP
ez0YzEIhYAfcNocGJN8p24eP02dul8rWXOOSuFFRK3HyFVKEj81zeoxfpffxOTyCC9gZAcmr/CC9
lG/WC3pc7dvAQ2ThwzntIzqJb6BH3sS368fwC+L8SX/rBad87NbZHq1MpwZnbGx7pNdtLHHm0sIK
pAXkgrW6DzfWNnk678+Ucfb6XnhMX+Fn3t7Ng36If4076+ksOvlb/mb9Fn5ztxyBJjCmWSAYkRAj
mgFMSGESBTJwdsX0B0snfhQyULHBUu30cbo5ME4fwq2wi131JyzdF/H6r1URU0TMJ1n+8IX4cymu
w1zqGyMug3TTe7SH5uG8WUzfz740M33qxZhhLq4Lc3ledot0ns7hKgOVvQF8vHkUiuNdupMjL981
m8uugi5gS17krX4SBAJ+wpl8d6bqn2cqpWFvqBmbhmvY2PGABLfe0UFfjjMADVXQUZpIOesKSHi2
S4B/Rzt1AJFwC+rNddfylT9IMvUQ8qBgWA7LcBNvwod0Q+ljUx7rY/aU7cqHatdvlODyML0+3gjb
hvTvvGw31a5c9muKbnNo0r7mkxjaI5BUSugMcaSb35tP2MMFwQr7yqf+rj+jK03v/LfwSTXDmv6N
3r7yab6rz/Kz+Jwd9a2+zY7pU/YgB+Yq36aP+Divu3Wx1OeNL8/FeTq7+mBHfQs0bOYhNzI7e79/
gjHAif3h0t5lC2IYJ42hcmmjRbTIgupC0isSAT8rz+h7cWGuT+lDtoO3+dAeYX/hB/YEjHsh+sDm
X615vmqX53UWDL4VGE9dDzZfXOKv5meBuY8fysKji/4sg0VPvcy9+LFXkx1J83qtzXu/9eEwuKn/
gWSgg/WKL85qF9gH4GG63Av0SWaap4JWNngMM6hqbjW/rs6BtCnmmmfQCzeOAJIdw/mFaCOw4QlM
XfPCy6LxphdX82k1TxfKUvAxDuF5oM9LdZsChE420UO8ix4uTxhM57t+Yc6QHrErn5V4IbHDfx+X
fWUU98MY7U5FU2WYLn/FZfnQ5UN941pXFlove+mmzqwY7XerdpoY/HIIGty42VM/T4+rdVLUq7Kb
2nGLojpE6qNqUeUTFnIvukW///7kVG2qqdyfHaWhKTYzKFbfR41dImn1NVWuwc1NH25utKsW+QZu
xdPEDDD9M4B52ZmYFcbz4CGIMztPSwRcBMgCstMs0NKjOjJxES6bwWuCiURhbZEXmRWLweu9834i
GRhbk4kLwYCviWZwY0pbtjKjDst7yDwjPavUlzywZTwlOumrtW1cukD8IvVAnis3SFBy2M5NnqbA
diJlPFNUs1N71drH9fPzvvZ+/27tlmfoe/JoYS9ULoKBLrL7i4mMMBEbJoKDAn2hCYgd7O0CaTqf
zridOxQCnf7FcIZtNX9nWvOQHFwf7F+7D/8DqsGNEFqaE4Yob4ixbdF0mBgNy9ohSjFSJ3pO3iMM
EqyZ5L6dzj6B+DMKjp61vXAkwy4W48yANqHZtfe8dlvbXU8FW2h2Lvwn93m9fp7+L3qc1mntrta8
+lTaz3xMCqS80el5NTj4I08velCdcAVb0cbo0L84iZvBTrg45gL4FUkcjE2W7cty+3xkc3ZK+/RG
BXd6NnIB+jjwLBaW00GxeAcCZKuwD6jzOa+a8/ryqnjljCk8LexzwZ+ex4ed30Ae4OuqZLYPldNO
CWbeh92vejb94GorTr8QXcGXvKv9WvGEOKPE41Fw/kouJhhMQnJBPQSEzhRkkXp4/bZ76PYXpjE2
ZD5lUJu10FGDbJ6/iHAAUMlYmLxLvtNnl9/SkfeYpy/TmbWL9AU8z0zGJxdtE97L5JVTLWHC7/cB
ek22//C0g7jgSI6wx3DEa4PR647TsRMvniUg/gvnc7AfFe/1VXSnjzAdk3Iy9IaBZMj6TH9vZF44
LVL49j5RIX6qXm9H3tAPncPnfn78fkqSgf9jSuKMgFcA3NQJuv/nvle1XT7CxbsGCiM4t4/GY+M2
sBwSKBUpo0CaUfu3p6F0c4l9eVTbifijO6ML9IwhUfohy27N1JSgCEG58SYuEMgKm6Xcg/TBYJl2
dXqQ7tklH/BiByq5o3Oddbtb3hz0bdySFbZ1b1w9Nv01P4VX087U7QC/BaMKaCYFO5TC42w3sCAS
D98fZ5p0LRN/msW98/m4/MycI7MS0hWUnVn89YiWuInQkbWHebSHdcEna3/oEv0NuyHnhD1naQBK
LHDfd9VkOeqRXwnNC2lwybQvbWB6/IsMgwhn+h4+nKZVgPWKS3hjTgAMYoJ/7BhuXIqPi/MO7o4B
+6Iy6qfxrH/9/XrzXkKHlMVN1uGsgHMC6WsiAf3+fiR8uUDerc1ADSU+gDhpuN0PhJucaeEwqJdA
P0w8KxxD4F6BUjrC1/JG1mfYcF/cFwUeyjQ2hi/+lsDyMLoqi6ziRg5INXd0S4g+aEjML/vYEzzT
1V3DMZ8Ez/IMvrp5N8fbm9xvuue1O8AbQhwfvPOvDuyIHT4NM6RAcpd4RvDBTDHX1CAhRQpdgNsu
2hXT6PRDohU0vEip9XXriJDouOWPkUcD6sf7+3ebFeAFdxh1bEqxcOnvagr465RxJSJFpdHa8bIF
gbi81N7BPxDgqUuZx5WsvAqADoCnycnAp9AjXaJxtS+28bKbV3Dvqjkgxatoh4C7VwWgqbX6lDrF
nPiDUKIjJlFnBBGwsmY5wdkUnlUOCxRcp3YR5bYamPNhgY/Qhv+u8KZd/u8qmMC3ncinteZBCHLc
78fGlzDu/dhAqFVDBYElAomlPxcJVU+VVu2TS9A7xpbqmau8X4NTzbCQuPXT8Bi8aoFYHcOko5WC
CIpN3MWS0XrqfnrBtJ1OPx0ZJGT28NxYBJjg4EOW4SJcSMRPE9tripwuAebtO2OJjQifW52Jrjoz
yWpL5gp2q87h9eoA/ubGDxROEJB3/rdYff+hpalZdfeh0edHG3Tq1SBZfLcyihc57GNFuAT5uAao
1Sdgm4f06Xr1W+1jUnOsKQZ0Ma1Oc6YiYvzD4dUp4/jr+DSIoAQhAvaXbaWhC4V6MTl+V4nsmCZl
s6zbSUr5UtwMdygPnZEvLk3pZziZFKubFjFs5HQty6eb4vY9abMWpYuKrnNEeaM3JZxPHAXYioy3
YDPZfeUgyAzT1Tbii0UfPSU/BVxC5dEJzXkBJK3ax7WfiARjtGva+qWt1nr1AgArlNhqCSKbioU3
2RetaqtaD8zczbXfVQXzA0K5S/drm4T6sm5693Kh4jfWrqRI/hVJxTzs5jjd+aZIg28UPT0ZgwRv
MSvLN0UMBDV7NRrTza4SNqWboZVsWf24EfuEKcBbjIrrk3JbA81qMPXWs1NRfURNE/RnJK/WqYJf
PPQ7VG0JY/NW2w5WPlNKZR6G4OkJfEWYOQCTFc0WimOHFG2LWj0AdN59FwJ4BZ8QFXAdJ//z9nTT
o5mER1IIhPlaLoRRX8EasJu4CxSxDUSo4pUazSZTGyX8fZH1Z4G2yKBA+Bi190vfzgDeDhW8xeyp
qCA9IAGVmqY7vUBYdVa1zWTT0agZpultY2g0vG/SMr+UwC8GX2+grF5p2ss7QRZ/Shn+Oc7/M87u
cvQ0N7s6y89M7gpBnmiSTYwyA+uLNhAidZZFhn+twJvFkkeaUEZvVVa5ylNff2ragxQfxFhxJVDW
OQx6aRg8Ia9/qK5Kf3UZcSaYqPL/fypMU+U/uE6lQAxPLdhdz/VDK55u+fb2NCr0PHOvF3chFQ8L
C+4fE5Z/JK70sOlki4jVwqm6a2dbkVSktWhdghqpnnpd9mvQiWO4n0bh97N9Wkvu57qkKLJOEEE9
Xb2DEHUlA4L87BIUzVJBBVsEiVqrLK34lX9/JOVf1/K/h7r7UCYnPxSScgkyA1i//hJdJNDaDdgJ
GzB7ecB/Ijc87jXB9c2+jm5jvODKEZW/zOLp/Jy0W6U8pXqgXcDEYyNeVbZlRUztqcLuVthNxegY
dD8oNt9L/JEwsjCg247ILu2GvxJbSehQCynFS4CJQGw813DKb6R3F4dbIovgRg1aa8IOI9GCtKZ7
SYf0h3v0z1HI7qdRy4Jbh+b3n6NQyBRTrLUbMZ64z5CIOVcfl9Tj+IpAzNcfkC0CiXQrD9/fMflf
wxB9AlQi8BZkWbkbHNdWK0tTQGweVXugRBX6oQ+KdbbVYqPcntPyKBo7qYPfwp1AKCG7BYZY4WCO
eGcJ3ay7eLIMqp+7eQMOILPoZ4Jup9hvI7c5nsTsYP2U6t+Ty75u13/P+W6UiYl4Cbt4uARl83rO
lnW/x8hBUpi6kwnvNfXP0g+X6R9dH+W/R7xfxiAIDVXIAFErQGfFUpIPgHYuykdcr7P6lKs/jch/
FDP+OODdoiSmilomLQc0AHtFwgSkdAD0DJSe83Zdax/9dXmu9B9G4T8HAyBgZKZRu9T+WpNClobz
2DMYGkiMy/C2Fq6Qx3bApH8Ydv+oiCI8wxHo2H7JkP453HvYwWFldZegheMGX+BCj7zFvAWXJAsm
C+hRRj8YQKQ3XfW2JlTyAHP3io4L4pLIgelgpMg0KDeA4CclAhjV0Jy/vV+bH2Qn/5XEcqqAQSUF
uSO2ij9PtdNTNa+LlsUhsZwaAf6w+JxmqFCcrnBVBA3j0g5775EwOjpmVTxBuoG4g9YOmTV5uYzl
TSLLzqVK5tXFaVJPLH+4nv9a4mXs0yxDgcRNk/7PczTUfhRuKRmEYR0ATzJSKmnNCXx/1/D94n3u
txKYMVN5TWJBujfYyBrxdi7Kugh0Iu7f5fL6Mi7U16+qM4Awt9pNQbtMTlc+XB6ap+tOPJ594Vmh
1ibhYVI9TZU3ZSZ6Gl+iB+96+qdFMIlICHn8A3hf3kUJhk28kmEZbRTS++xddwr3fOzLGUTHAc2Q
clm4BcK1pHSuskIIBM2L6WsqA+TUgt534mJSkpjKJWe7D/5XDElR2UdTAqUHyy87qjHN8fI0PcXe
NFAGkGfVRicvnIre1abbKHConHKnHaOV5oxUVabWsuZEq5C0CakIt13IQWWnL8hIJTbwRBv9Xlud
TzIK/P0LlZnD9H/1/zg70+ZUtW4L/yKqABHhK4rYYq+JX6i0iDSiSKO//j7TfevW3jmppOq+vCfJ
NkZgsZq5xhxjzEE2EnsMfYzxUVd+d5mC9I6j3nFxWNycgxutlB7l/LBeyLsc03im7tSx/Hydyu+P
7oo45P/1NE3JsCNpQZD6pdecFCk+0ZyzCdEkGIdgCgr4JLgdhi1Vrz0TfxQFCFRcUgRRbdhq8bDO
zu0zZGtqk7vQ+icACBxlUuBAeWfzZHnxsg3GqvXL7WUoqRitDytU68dL6QbywunlztcEe5XHRhe2
wVAgRfrIUzYUoPXPNTwcYmZrJCndlIOsE9tZgdo7U9nS21OxAiFBN21wrOgrCyj12L3h73FYwkrl
aXc81NOgXfKQ5fVsC6oOICROIHX/CjSQu4D13Vu/5LUCyADdpwN4RN+5kyYiTegIpJhwNJxffr4/
+lQAwBZ20+d6iCG7fxwfxxowkjo5jPFOoCcQ57rHRQQohzu8f5wep0hl2Uv+/Ay/DbiADfACx1Ca
AmiycP0VvMZ2Y7fyhoGvZz5ldQ3PJN1L7IryHLaZRgPGbjAs2t203hW1CNhYKpPX9v7uB1EvGUfP
l4/OM1zIizKwsOSpnaYmNf3LfrP93XTfpmomJbipyGJ8JeiUsWG2kpOVAQQa3doXYx8AXrCbj9cM
iyDFKZe44v/vwTwy68/OXYGy3+6MX42nYTkpmV1yYM5OoCwZRlcegPishH1Jmxxc0Arca+Trz41s
6t9fPrRTmVpxgZbf/93K6cFUK43Lp1YcAKbYBIHxH9bXiGGSrQUizIeSWTI9C+y+cK89SGFOBjgZ
u3BwB1qv9O/rdNBiAClOX8BrzQF4X6VQ6fvh4gTM2QwO/Qibo4SDegqrzo7KuWB9LuzAPhjo/rS4
rOxd6hYLxHGuYJ5YuHLIH8nXglez/nWWugKc6IxhfKUY1zf3RIJUBzZZvu0M502hW2O8SitadOeP
j2Ysk6dMonyl3c+eYKuRo27W55HkAFq9cmG4l+cceRAm9/0L6UPyqRlQ+nO7T1p1e3wultGgGgaj
tmhww0H9ch0Gn3dG4+MfyXsICTtipjg5MxvoBqGvJAfEKUpQfoFxBfgViO/svK4F2xdwl9YgFyBu
RXzvC66JKYcH18079PFbwhzJ4reE64zZhpFLKUxJprn20nr8jawQfxqK7ABpDV48e/KxskiQ6+TU
4Il8kN3Vh2k3mCNqf8BHkkmoug1Yu/F4l1xOx22c9dlZTyaa1/Lm5B44r3wIDHs8lIR5JNCq9NXL
Yz2AIMKsInOIBgobriFXPOaPw1JQWcJtkgpYKpnObie5GTT8fJS8CZG6L0ZFNX88x66OByJpa8t5
kaxD1hWscuUnvoyEF7Mvf9rqHpfUzROnLkBoCkdDFhhYBOxdpUdaQGVpktVL7aXvd1cyGaf5kfwF
NBYWmXiWeTUyc3wrMTy6OZ+dOTZQ3Tb5/mHQtXv4DJGZovYn2KzlCq8jnh1YuvAEepUJDuT03Xpg
5naPHRI7pbEMS6ED9GEGxLPbYy070ipt0iCe55H2QB7t5N7m+bnxIBXInbCcsnLW3CAQifM8IR0z
eXlRnc93yYFVpAnQW5ITayE/AZGcgiOQXg579vxx4W7eTXu4RcGfIYkjn5iypOJoS2tJM8AI7D38
jf6YSmEdJS1gjsnhsGSjQWRiJzFCgjVzNiPffx69b6/9d9ZfJpeDq77Gq6iP+fIi5mMSV8yuJEkj
SYOcY+It55kYZP3JMFFGnbblfCz1aV+mLokZQg699yJv2cmVPl+4BGu3wqPpMb21usUw5yVOMZNX
EDnyOfJJITcKHfcRRNDVRhD1aShmPByj7u9W1/ARPtDo4QrmzfwPmv3bcqPp3+GGUAT/byb8EjKo
VdG5KNdONoFLydSizNidDBFL0mky0NKSnKjkQ1XGse28pgPbMUdQ9mYdZnGmd8lP4gM4RjBBhhKI
etgsqNLaDYbR4tg/9N5aXjPKPmV4wNIgeyNLsSy4eh+4XtJnO3lCc283v/swzhzbZTpLGdgH/nq+
uXRRln7WXE/tdF8mluOvsB7vBh/KWOlj294rRvdZ3lN9aqLQJ0qnPQfxnwvE+3l4NPS5f6HLwH//
BQlDkftdkC5EFVyehTn+NXi+6rHSvh7a2WQrTcQ0xyT+SOKQCB5KbhcWAm3KLMn9sECSC5Vp5+Rh
8wvXUaZoKkYQqkHA7ypDBgUxmrNdSPQmixIkpZ6xiJ3Vy4EbkLslz8I7am5MJhp59QponlFOmedH
M7XIPSsDvjrY6T4+9kh2A2eQ3mFq00LGUrIhFtRC7MFZ1nTPXFBHlJS4xGo3136SiI9MDsNR2hOF
JgdeuUzzW0pXOXtZ1TX+9RQzboXNqT8yUw0JXNrg1tXeyGm5rceQlquRXHgp3OGeMZKhXgyOZINU
7ooUIsNfOl2DHM1hAQlw5iu3kh64Af3LDuI+PDDho7cYyKuSEqjdZoIND8n2ST43WCDzmaQYU9fa
qtOsl2MjeFrAQ2Q3waI6eJVUvizROFmwita+JCDkkyxPclQYlHPn4gnY8JOwq/DY77dm0Aq3cCu5
k7NLZdeZPiV10NWnOfmkOz3MgAJGIsFrM63KGLXnlKQa5B5Bfx+GG+G9HBgOEKZirtZD4olfg+R+
CV3hoJXkb0+9o3uaHV2ZEy6wacJVPg3JvEvb5QQl1ZN0HwITT0gL5Cy5/j/JE/VFdlsSeEtLoYfb
CgtKht/Vseho6MRY73FPmQnFBU4Q4Y0FI8zyhDVRb1Vc89xqchne2Mz9+ZgWbCskmS41W2lwoTKQ
xqVvqvgSytiH48lWTka8vCYhyL13WgqHRlbkM80K5YDYR1Z3WfmzfrqQZ9DqYZPJ45MLj5c3N1rC
RBYKxp18Ieye3hYgG8cPbMM5pMufXRkG8vnZXG7Y7J6Xpa/xmfKUJSjSu4/PkF6LoYoDr0JWD+ls
0iebnnB7zC69wivonVwrZzh4MZ9KfELQpPMJMiZDUs9FtzOWa06nSV/CJUI4+o3B/dHR+m2IHpKN
oom77cHxTeKlQ+1Irk4OfZP3cT0flR7WMvxH5+sTa3lEWpz02sOSuluBNhMZPXa9fQlWUhwe2XZx
6ZISlSS5PMxWLxVNBMdpiob+wZBtj3MiNdlPN5OSliEVsdOxQMfj88C6wfTmUsCUNaLDyM6755mw
sqQ33Rj/TN00i7ovGe2l8y7RKw4dBEevW4XVNWNOZFcxlMEo040c8gSYXt5kCvizRZR+wLOA8hIs
ZAt57QULls+a8S+NSMoOgkw16R/f770jm0lajE+TJ5FMrhBipOPJFECdMwZT1ZdphfoEj7PLTyWN
pLI9hXVCONIalkwPNkvdkauRHvhOfv6x+rgKlF4JgG/djLQiafzufaX7wn40/CvpI+4y3UlkY/k1
S9elm+/PyPOMHVvxvs7Xg3sbyAyIyIWO0NC5Cl91U6gqWg9DeOJr6WLSFaSZsl49lQ4nUbd0f2Eu
yBwozSiB693pYLGqOm8VAw7fu1eCTLeztElgK0uE0kSzqWcxw8fwKfvV65+pXj4ZhjVdGFCVcVqN
JSQGdmTdI5AkXmV58NINwMfmPpCNg+wNGGKLgrFceEiHpJs8DnYIG20grqnUq6TTZj1DOlHo1L7d
l2lTGEBnthSCoiTcVGcst5ewsZB+Xw2s4cOEdSY0i+srZjruyTvKwp1OuQGuiMhW9sbYLM81aCe3
3tFv4ONrW9w0mb7urgAmV6Y1A9LFH6qFBq1FAl6jN08lPK9gLsFi3lhDeD/ueSqNC9HjcQi3QcAJ
4WdJ8+NlIZsqGbr1sj1hq8Vwu87AkBZgs0w0WT+fnRd4KXL/whHJetGYvSf+sELaSgEv4BDJ+psy
4li0CEy615kMPHBGJq+bL6106n6gmCTGR5rK+4S2JXaykDe7uAcxv9yd6ZYCuPxOrg16ki8gibAv
9rLsyK5LxArsOXi8+Lg6PFRAzDGzIBvcD3rEB3CVKaG/L5GkhI0SibAOCGGDnkkEGBJmUqeN1WAH
YhZPABecCdENbx7oRJbwFx5bD1kvKvcEH1uAEYmecNSh6YXUVEz+/BZqObRCTHTYmrD5kOH5vvJl
O9LgrAqo0rVfIpgT5x5l5voCh+TuZNL1ee9LPbn1ch9aVDfzyVfO0b/1KKsxh1sDnVS4Fo0bg6iF
82CGM55L7Ob+Ad1quJFAtYAw8G2650nl2otbH1e6bcWr8pfROlojpcI1YW3N5BYE5RE8RlAfyejX
bIjkIwXHkZ8Ew/GFtsQ2SPqdKECk/VojDU7DbRI+w+LqkUd1m5GgRex85TFKoMhOD+rYm+VsZH/w
DnHq4Gwmbe+F0Fx1NuyzRjIhsljI7ECgVA5WdF+HjdSKAJM2G1BPlu+IAjz5NwGTW3n8oUCOAc8t
6vN3EhWjoOFFzrQqB4/3O7KhAdcDKUwGYbfy9Udwj1MU7w27AIY3Z/MsA+MBdBzZCiBIf8Sk74a3
KGa8n8+TrR+gB2++OS/cPD2uK61W9BTBxmbyE1I9dsPnXu5eebQXV6hxdCRX/qpG5p55UZ9KPL2U
rQbX2e2xXYkJM9jb9C/wQ4xXqKQDMbY1xilRXL/ymn3no9mTOfbit/s+emq8xqvfYbhl/RAz1m1M
dehnEkCHsdVPBsmg9ZJh4OGafQxY3AAeHqw3tn5grLruYOBWvchu9O4mS+G44c1Pf73xIP9wtPG9
dak0xmuZn9Pj/sh6bO+wTNd3JhcAt57Abnr/+Xni8j+n6zr+y0hGyxWMNmW7hnSZ92EASF9UewW0
D4OtWNSN36sX+Kv0Skom894T7DsmqJfrC56jxVDx9MhBxT08Fg4eYJ/QxctJe5Spgw4GwCgFhN3b
vqHY5tuo4/EAOl44l1f/PoqJ2hdz4eazAoyUfn/rG29/+rwGy4N+XPQSUMmL2/IqBk46fDSAW6//
XDCNsxXM+tYzn8wnvjNUjDdI2DD5/mwxJZqhCwsb8T7V+SrdXuRPAmjL/an9zgJii2wJsaPz0J6z
4bFcLGvY0Mv2Xyhr5UjWSdnJyeeVzujobBY/42gwS8DJvqYPTAzhqVFPwtX+SgM7F7fgfrMuGQqE
wzpaTqvhfchCg7t1uLDg3U5ZUYpNOjqPmqFIgs5LOSLKw5y7l7W6LV8oNnTFRo2U8DZfg7xtzy+I
9EfqZ7hU4SltzYuTIIfUSRl38/UR3nfht0GHttRBapwrmiV7fB7ZYw1566ozpjBNxlJ3mV1n1ewI
+XvEKjiFVjW9jKXICrLXP5xSx5uYjKAd6y66f8UPQBzMrrKMoCSeesqyeU036Uf60exOm2COpXCl
dQ+zahfuT5vm9bjKZtmsPU5HKvKfQTVrhpxpgKppbA0rvBqpa/MRLUQTVXxor8e6D/CnElhSNGTP
93TR3l0yp0QxdVp0dvZrOjpB/EpmyeqARqrtUnhsmE6U6cGP1md0/pkbzJRpsJJXEKnAFrdfskH9
ZC+wncP4ZX5cZr7MyfUkDZxkeRjfJsroNsn987qexPNonkRd5BFr6y0xHf7Pn0GbfBLFRDw/rdN5
Osf2eg5ZbKlOLv7FVyc5K+j46htp9za0xtaYAHORPuQ7Z7bo6AMSzJ744bg47gEoVvZcMHHL77Rw
WumaCIHCWT5NZye+UqJseIBm7hjT+6yDmM3wz6/mksIq5tJEMBOyiPqQBpYnkDU0buBVy2RjBt1w
hhK93pFPoR4t7vEbe45ljeEc9hmGGmRWKKfEVSX7ABkXioVslHM0HhPUiCxAi3Y8TzqIGMzxaVaC
lC6Oi8um4hGsLhvwH9Twu9vOBklfnosu3gg2siR7zkkHyTRYHjanX7St/wUNgMY76KBJyqJxMSRl
+xf03NEvRXhuzBMFwD3khlm1JftJivvnoSmf8u/A/PcsX3Kc+jnL7rewA0WEjQp7T4Kmxivt4e8p
xP8mtjmThUkrVt4U6m59uZ9GU7R7bJBirpiaA8/C5b8zyplxCP2u/Vjp2cYvyYfv7s3AbhvkhVIU
yN3/bcEyaTWnpuaMTaNDRtm2O72is78cMY54/bkV/5smwILtrzN9acXy2DGvtxZJ7QKvTAvz/haJ
CuXt55N8x6WlJgYu0PhKiOb5y/1k95ZZledDxm647k5Jo9XucZidHGuabq2FPnri52voapSLUBfq
wkTsdfssXvJ1uT1vO2/2W/GSvJ+Xx/nUWhwm9qAemaMYjSeqyylaIaZZmTaTuTZpD0hQIKss+vdR
ZxGulQUpNsCoRT0pJ8EsWNlTm0nmNLEX0frox20Xf8rLVpne4E2uorUFKO1XI33WXmQ+EQHxwHGQ
Lald3LcG+egKTnn4hTjxtVzjgxvyd+t8eQamUmVqqNM6U3XE7T6dlioww0zbHQ9OulGWh1U+C8eX
dZD2blu52QOI+QXQ4PJeLG8+ZUVXrZ32etpEU30OPdCedri54A1SYfDUIjlidMvrAIjm/TCGOMx/
6rpgartsSLDtdF/3Vb95ttclIkcNG5WPZB+vWsP3nzuB9R3R6u/b/JL3M9JjblUat1lDDQ4Wh7Uy
y4f3Xph/CoKl0dFf7hORvKGJm/B8BzGa1wpFa4R/8KgaU/4V6AA3ElRKOF1TiEEdskjwkONJxhbs
gKRvkw2UabRGLepb49MqA42blSttakzu03J1WpXjeHt/yiYUuhkkoxNxHYoE9+C3R/UwGaWrnCYp
d9Qx/MWy7jHn/TtbQT7Af7xNNs40MWP8d0RHdZI1FIGSdNyZvi9VOggpUhcV3DpHQxcQPgjMEjx3
3A6hPhoRtjuQ/SN6pwRQF/csyd4H2tbqnubKSEIpADgSBrCiE89y27/NQuZ3j4zipSokKwxG4ZP8
e9V13tECU4uyiSg/DcalhkYLDyR0asf1mb036eb1bZv6DOLFDaPLSWtmr1pvykxBqdmUXREK3ift
yYkgpULVGJNws/spgcRlffLlUGbW4riO/GwSbcvRgc7RmR3WZ8b96eXI+K+32fqMmvAyb09u0wtD
QWTO6eA+afik7Pm8RIjjN5OchuyUXbL0+AA+1YAlL6etSETjF4iZs3iLShUxB/UBVihJt2d2qh78
8Wkx4kDiM9D9ApF5SN6nQrVm9qnBPMgX5gAyM34YNbYhGmDWLsdE16+wRyZBjnJ4R5qIOYG6gXNl
nqMmvA2TxzxxG5dUv1CIAtRlObJFuT6Rw5xKWZtg2pnJfSJmXeASvbTfomW0TJfRuMSTdxIhV7/O
G0ymCDYHEnUJmnH2zJExOs4PHEK0zxGvozmfFtPWuMNftPi7dspGvTWRNrnhuN0FUpqKYmmPu7Go
nyhMjXjlaXrr4vjIZAxsioZTozjN2WvG1YDKoYAPnUHhkd8dSeGaP5IE0d/kA4MUR9OdU/ZlQORE
QkRoBkJPgLhOh5U3SwZQoBL6KHJA6bWYPylb7KB4Q8f1hvlYnwdrY56/4qDa8bVT77oz53boxB/B
szUPkSSiFY82Bkk1rWsvo4+cZPqcojPXx2yYfpBjWKXAPnt05kBEgD6I1Tco+ohA8xWuSu2dwnZ/
Vm7iffmRLurNZXVGVXr2z/4BoZlfTbJ5ODg7yRy1AtwnInFRpmZE5+G4PUhWmFaJ+L+exmPsDMul
hqy1moRLHJkvk2SdLjsErITpJYc6rVZtntF5xOzlZ+Rcn6Z4eSwzKEH3IU6biuVc6bwQhO78ID+W
/pU/LvzTsvDpycN0wPjYFTiEWUOz54SeOcSma1pvMKKbFVA92r10X3ycBTfdYcSxecTd3GzcTWbR
/r7DZGBWISVYpYYT7tNN8JxObZ+2o0hPictxQXyseK1RPLyPUlLB4RAXHwoRjikfPr6MbV9ZptKN
BmByM06iOvdxMBSPypSpNsLg2H/sZrc5FaWdcijRszJSRhZZvzleXYhXRypuun5cEXYz+54RaymL
eH2QkPywrLbBWw5acwaEwYN4lPnBWwkG5N/1UUjIzhuX/B05NMJ1znUnM1xOonmVOPKLYHZno8SM
N0snsnKrT/k2xbV5kW07i/vo4NsLefE8SUgws9APy2E9pAwmkn59nEP1XJxmJjqRZHAH2mKQmkhF
RLFfTcuZNTAH6VuHTC7GiJPKtwbWQMwA0lU0K5kRrOWFkLvxQoyl0KoaaK2TEddOWhiTbPRwEhfw
URsdTXG6illDIkT00UrE5Ut2CskmXCnMDhY+2xLQK8/1TjlC+HSVebJpPyuTdGzzn7FszSmEOlXW
CtV2ypE1lXnD6r4X43r32AXgzOs0rGU2RuawdxrfxLd8YnDRrZfr8rIs5sX8uqzXJd/ZjL+U68vy
PL8spW7uvPLP7/VaD5zzvFyf5+d5jpIGI2O+aNPr8so7O9vGb/yAAOEwfkHih7JseRkVai8C153J
9iJfVNMTXgnZqFjVlrPqjghRyBWTWCbbYwzUsbgedObtees5/WVb8e1W3DI6Nu5BKG/Mr1Fxu4hv
2omKF0SRJbkhbKuGZLzWdp/hxz6ViImkQjA0h0wzlLL0SE2BBd04sunnIF39YbtVHgXsyIVHfcv9
OcJpC6X2P4v8Xxf4ZZEvE6Mw8iDgAvv1KNgbXkBsm08y1K/TtYY9yWFueeHy2jOo5pUMY98aQU1j
R+FJJbQjbxMUWOmW/RTx9HEJAsqa3/Yw3iPFSFmZLdbs2JqrTwyZeTA+jIrBz7cAbfuXe/gSpd3S
6Ho8xNyDVBwLfZZ5lnqW4JcQ8oqFE3av81SyNiPq6rFGs8Taq3irExvcFsXIFiNt3dfmmji5+J3n
aBWxjU5n7ETpNtWi8gs6ZCk75k3CzvO20IgYYgKBfFJg9xL7ylMyzycJrQbcj1Mu+aKNoBuwaPA+
sZFfZvNqUulIniF28+Tzmb6pfW1y8g9zmzU1Yuq9MpGng9JPMRZQZsGUxR8FGjMtvcSat/1gkr2a
eK5csOtgrTHnlx3aDV8ldTOuFae1DCbJuA3/B9+WbGxN1NwJ+uFEFOwUtp20BEujYvmojTWBvQf7
YBveXkTDCOGWwBrmrLMIVvpbCbvgKQX6KbvGWw26/hSt8232Yr2l+BA0L+qk8oRkWQKejowx88zU
GJtjcwBEiM7r6kWzYoCQz4USMlsBJSBExqCAIlmesWOnRjhI0tWjqDfvukIjqwdRH4wUPk1vJbjY
L91D++9eGOqz3sJKy2bf0vmqWC+rg65mFzXjYeFdgFq9mQid6j5s3knlHST3sUeE4umFc6VwPLJH
q6cOc1iLAo/eqN0llBKte15raCraAKjXESUmHh0eDJz44kLQUD34EZDENCcdQSzrQ7EmU0Rikckc
LtGAzoHfQTNjYdydiLNIGop3kIbFCnHzmGayfMs/TE2/UMGNlSFFDICLp/k0WgUSvrUzmAKUmxyf
Buam6qsjCtAOcJL2SB955UZzhjrQCw7hrLCCcWljsr2r0+K0ONBHZvms3txYmDcGF7wqNyzS4GAs
oeFizVtH4SjyTMbuFcQXs7yh6eD/tkq25ZOyMVbxxAQ73adPVJXZZreuvUHvfuCbvqrfsGhZKiN8
qylglkwfBwtIjIHMZaPiXl1NUyg8i+veirv36RGIu5meGWHVtJhRMh3TqZHFZHfYJ5vjxlqayxg+
L980dnjRTvV/czIz/wtW0CVaqoHzlc7cbMuM8hfc02iakgVxI1ubBHNBhzE4P790nuDOHZ7bE1J7
C3VTgwOWhFSdXQq8aEo9wfyVskj5LnjG4ij+EKvSV0YiHd0rkEEWvefL1iXTQJoItzx9bBH+cZPN
xhwbO3V3IUWGjQsP1XJDqrih2+lmpMzwp8xHx7E++I1S+Q0hFGoxPvo68icVUfCX+8yCsC7xAAeU
URZXa6MkthscW9NT3unGCys+fYS1+qm2oO4ko6tmOgolOaq9nrCdO+F4rOCqH47OeGA3reklzj0T
GeFdJ1MLyHiH5XH9yOpNG4ZBh6m2yYt5c2yw74mXoW5Q0rtxD/wOmcjt2sWlnarhFEKyKd8VVma/
aGNvXYcTpXArc98qP2I86MmaJF47xY0nXqjZQseQ+HAvf1uV/7vo/dsswr//6/FHWWY0qgiRKh2t
s6ZwqWD4PHwzhwWVLRTAjJTV4nw6Mlow1S/u23OyLTrzc9V0NfPIFlZsp8z9UfWuR9jbuYoU2oZs
ex3f72rfpFzBUQnGKC+rgkdubILy1I81rFLbNDao+c+TnPbfJfDfO5I7/uuOksCy67wN+haymFUk
3oyFZc47di+9LNo6dn2TzJ6YncXPp5Xg4N/g4d+zCo3tr7MWxaldtwPUVFjyny4bETAlbhJNxVA/
in85mSaf9vVs1LiCQ9/GGAWY8d+zZUc7PgUtFMzJFd/qbBrp0wAfxKOLu/qhTbCMeaqKPXyRTrMM
rkCyaJe/XMN/3Tzh6puirsciDqGK/aXnULMhsou8k06ygiSPurBOdzei0xzumFXkGCwYMMziDB9i
Em13sG11SH+yKBBGz8/MTQs37Zv+cZIESgE1Q8or1tB4KqrvdLTPBMOtqiQtn00ZCj8/rG+IcVy7
OOgbhpSVa31BRsryCGPueEsnoYGhubK/3KGo5J4okET2VOyl7+gmZBF7c46snmiilNDXRJh0c5p8
ZKifdXbr8U6TYa3Qi1HMdXBI547Ctt1rt/dUadOCE07ygBm9s74sGnuMsumIgD4Z3Tq43taLSPWM
7POK8voKiTse5exZgyEpK9zcFomW9C73ZHhAR5swZUDPE5HivdOtQMaQY/3cKN8NHB2zP8ICFgJK
X37pwmlZ1tdbXSLOIMmskDPXptRPUTp9Zryjvr4EKwsbk9+qnOjfzED/nPYL1V3txPFFOVUgSBSC
6rzqwSqvmDLAo6jn1s30xr0oTMJ4bJAaYzrsxJ8RUEGEGJqia92r3nYw72+St3PrtYwxh2czaa9/
aRvpzF8GnI7vVxvJpmqiWfzS2XP1Vl1MDQAQX/oWLCD8IagvC3MO4nnHDYdV+IRA7BgOfz7vf3Mx
bYibiOV1gHdN+6piuIQaNRZaOYuzRhmHBTU7sJOmo/58lv8mSeUsmKtbuBlRKfTLaDjnuImaR1Q5
OTyyTveUe5q+QdGFsNw097dfNin/DTg4GwEHygyx29S/dLOoyY0msk80pb4419OKfVa8wXX419v6
9kRtTUNHCnpL2fl/J8nbXSn1XEkzFI0jSr1QoIX8kkyF9S8j5/sTYaOBUoMZWf2ipDWtLDf1GpyV
UgTcETpNRjj1Xn6dt759UODQLUy2rRYGsP/eUXGxmkOmsIUuKPuZUpxmj28Cp7ur01ZxdNAl/twx
jO/GprCHHwphXEC/jM2wLNut6m6kk4OhTNWa8iAxiEKjUDLh+UaRtixRBxTvCKlCcoTNmLy0j5Cn
Ik+vPS13z23mNSCKxl43bS9WPm7VAn1xcoAik42U5NyVa7/tKaJgYAlzpWp3+6lFErWTXue3wz7E
2vZYIZg4Yq6fI8KEEVHlz6Vm9Xs/3+h344wCp+ASCKJJe35p2FI9XrNCo2FtYtsafUgxqrQpnfLn
03z3/FBbYxps8Y2yVv8+v6i0A6uIrVSmOlWd5krPVD5okQupkML7NfX5UAl9nbWwaqb/YwnfxnL7
3/NVdZ034amVUjqQXfFlcKIIE3TKilosgwq9hoEzcAo8X47LlpPGcb80Vjb2cQe/A+7BupVPTfiZ
wUxLfD11Ds0wRGhHFiHs1qAe6GUrR9uVsAo38yjsWeOXez6+6WQipwlO2qd1ie1Lq3/jYRc93RyV
qXfFg25FmHlOKanTP1puJ+41sWOfe6egp8cAZ+YU3mfL164zSn393P76d9M4BigGWwCKAVtfvXS1
/KKdw1gjZokwmXdabxB1j++3TblILzi2Bm/Vp7I/vhhvyLzfzLfDR7yzn43Xn6/iu16ApR2KZ5gp
qOC/4Ex5K7Su9zCjOjnOHijX1UFVugfkTMk+mp1Pw5/P9k1gqmM1Yds43rDL+zo5BaZedkwq206u
6paKUZQiDKkeA7mIIlG/xhDfzYR/n0xi87+i4KRzibF44WTsnoiSqCloWEM4GNFvDsXfDdi/T/Rl
bi/DnJ2LwomoZsTMwzyCmcf/awX5+yxfxs/lnKrapeEszLdkEtLYZVWkmJaa/JJE/rZL/PWQvkwM
ZmBbldXmRBYM8cIJMVdDufiZ72uoYmr/5x7R/i8KhM095iNt/NNYsB4R2V9PKbSU++FupgCdkWNs
1c8KJtnbyRS5XPvxf8R1+wBCKoYQot6sn421vTdDt3gK+vobuXbKIBHaXrbqLNvdF/F7Pbt/XD+0
jb29rYqViXVsurs+qZ+HyrktVOpefFCRxX5vr3++k+/2Qf/cyZd2o5hX2CkD7sTueBibwjSABL3P
Xq1ocni5zZrPW0rhi95v5/3ucYkiifgFJbP9NSw7tlNqRas59Vcs75zAOGWRap098eOWNSuL2fn/
ZmDwXY//+5xyTX89tOaoGkqkcc4LFV4O7j1bH2PYjckvS9Rj6/N1zZAtpYqtJdZvugzxv85j2Gqe
30qatHozP2ftyfXYx5H9vD/tjZW5rl+O79cVJcBetSWdYlMzY+Yv8bP+CpZj7XIq0zjF66HphhkP
/bhB2QPf8/3nx975pgPT+DbXZ+FAQBz57zVWUagkscZwUT91ckw53ANdejHJ18gJX5o39pT2m/J2
eD8EXrPKnw/vCGcvT7dl+7n8xA4Kt/xq3nk9sNF51Z/Ntf58989PlEJb3J7abfZtbvbS+Yyeu9o0
eiaNFbzd1tdF9Jx9pICk2+jderIvTvNyXVyW1lpf5S+ddb3QQ4e6Teed9vzz/Zrf9LcWdCJV0ibY
IHyNGy6X3Lw3VZFOAvBybF4pFnjDyYnN+bhSFlUEXRkDASnDVMVmrx1S5DIJQFunx3PpmfXaKku3
ORl97C1Ox4tTFpdu+w6RvblhcmM//jiy1h3quBsU0oK1eNjW8egMb8+6IkuBNkNBLdno2tke79s+
9JUoE9tVgj2uxQ60PqYtFMByrscT1VOX92Ju3amddGg63UjNxq0L72LNSeNNGG4yfVQb76X13jaQ
wFOORD2XvXaUDIKs3asvB1xCtUEFZEYhSEHTrpH9y3yrPZrsSzen7CpOZHhFSiGsLzOHYQbRoYmu
KfpwkcAFU32EYej40uudXOQoNC7fFlZ3O34oRlYXVCaiJmPjDWu140xns9f1Gv9QWPUxmiSWBmQT
IsxAe5H1NecVN2OYIOX0hHMEuobecSbagiFltJEdJI6fwTw3+EezNOBLUzpbuLZQaMW2sz3KHVjd
cO0neGqina18VJzOQWjGwr/GL5F6hL+WZPgmVqBROmyWKDAjxLJ/x1V5jVr36+1MmrbemNu78spE
01AFS73u5eHeQ5Q4FDMiPLw7SZBRguYZxx3KnwnKdQK8blm2Q9ncI8B+e5aUMyOZas2I2iCZ1js2
3s/DwvgmmsNcymJ3B80OatqXZxhgyHNpZzFTohIP8XG5R5TPRLFaMCdUrUFwq9wEEmnrUMMSv7sg
c8UB2zF1X9Tm0KBSF9KpY+iVGtKefNbBho4ScnK/1P8MKJ5pTGsDhvLkSmHl0mBljNWVAQO7MWEw
t+G257pb3ox+cEh6KlbrTa7450vZSy1rbZIw//l2/5hC/afPslyDQmBaB/D37+O51fG9fa7ps1Vs
DaiB11SI6rTEo6DYTWtQgmP3cksDVwnqwVGhkGC1DyqrV1K8NtbCvgByeUcdKGFrCNYwa8VGr3XG
RED9bBVAVh2kWTd1czhhkdkpeyblVqt6rupJr7SiYaAXE6oxTjOc9VJbf7tSM+56tbaX1kZn+6dT
eFaHsKt8pAEshmag5v2LsZditebNcIIC/MotGevRXff0yjtEPBwegd0pBqpGebmhojTzc131I4XK
aNFbbYIOX5uurVQ3tDK5+FPd7frdCMJhy/jAEikNtie9n+p76rSWJSqL87uu6xR2Yw3oDJL74M/X
DDOWK5xEcfdKi4HltJTd/3B2ns1tNOea/isufx/v5LB1fKoWGSBAEszEFxRJgZNznl+/V0P2MQmh
iN23+FqWRBE909PT/YQ7KCjwK+Dsi/SAXpTmH5wMsETc3MWevLLaRSOXi7hWp9b+HiUJrt5Y9C4+
PNQjU5LYY90+Cud1ZE9BEuPEMrJlQMWeN3HQpRoyuo+aPz3WfpONUKNWNvsP4U4pSuCa08+tIZsM
0ZwY3LLcJX41wu2v2NXVZzvAAtKgHMbbyAKQ40IZq/GBwATLkpptoscTtuekRcMMeEbKi9fbKOCs
+6qZLlr4W04/GuwNdY60GxZ1FU8uqzYpZ5TwDeD0Gjung3gFB833pSh19pDvbaKE2jVHqavcWh+V
FmxiLLizwPooQ9SKPPTTHLhWXb8y3ZemfqnS5d4CSE4c7VAV5XzqdSARA3ViAejSePEKe9zidF04
MDZVbaYmn3t4t6YCHkpdhXIyGUxYicnYUa8bOk8bXVlxJvUadoC18zJQHUG4kc+hocKS6+ty+mCy
FbhYdBUFzUJSrGjXmuyhXj/N4s/EgjEPkUijKczGwdFn4XqTIJYhwY8xsKDb4jhaVgR0EUZu8crX
DzpoJ4LOjbyHAKMdqnhO4V1UsynJ2N08dqDQhqv2ti9fDRSZyoUwO6WGSoWYYnZfeOMMB3kzWwYe
zCs1vLUVzKgDeWEDZoFSYb+4DQQjzEBTjRw9R2/MfoxkiFk5wt4qlrzMQYgJssed2vt06iUqbl0H
3FG7obz20UnP3BmObCNTDzYYFU0kpOz2pbY4vqGUsu39Lg3TqShUUbUmVGhjduxBGjXGXeLeUU0b
Bx2y8bQOjAzlucrzF1KLBnAOPRbRtQsbm8gKT/c1FXwxdWcFgLZ5kmZVIRuXFzjRmqDWAmZWDjPc
mYN0hQIewpVhA3IWkYee2tLPI5tnwwA6AACbKcqwkE+OEC+QjTYyjN88eNCsVyrMWiEYJTi2oL/8
Iz+5PFJgKY7C42tm7E/VrJrJu+xDEF0HQr6FNIPxelcuPKxwhnsTMCcydfPhZXjpZubcnGsfQo9d
EE3rcTcTDHbB5xa/4pwIR7aYy4vi4M6Y+LGQnBCsaWuWzcptNrPfhPAUsHUuSfA9FUjLKrIo5pNg
hkJiFefYrEVAHvK74AWbc/+N3sXw0a+ambpV54KOmk1oaaRX9ngbzJ/yxbYWbNZJ2MwQcYAqjqhD
i/RsfiUYqIHQJJ5zkKAAITirwuLHmth3DsIXqEKgVFw/Q+WZE+BNPRRFYXVhu7CUXr1deNSoTub1
wnltIbS6SHdE83bh3vBRUxcqMB/EaPYUSuxUvRtuFbSh4bBbPiAaofUupOIFghbX52sbyqkF3EN+
lV+DZ5u/JVpFcFt8F5OdO8FihfxygO4IViG48X5zpPm9YEsL/iis0Q0GxIJzLiQOhKK3u6JUMIFS
utlPaNC9xmOa/kIeB+44v74LoRhB+YyvU34VyjZQJ92ROWbSx9r690MQbOVg0o0O6kM8Rt4esAmg
yt+U3N0L0rFHOnx+p7CmHBCcNTTQ36zu/dKbSWhRCC6u0OCpFuaSeGGZvTcLNOeAZfLdxwAdHyiz
fEr/JsYtbsVDLxHyF49fRJSoV3CfzMCj0GrAoAVbwhDWYrJAi5i4crg+HD5eHx+h8a+EXJEgdfYQ
MIWgmEBxlNAmiTdRqoI5CxmuhFoppC+EaH0yWjdo9nQAPMQfhK455IIJKIdefiJVmszhqE6jp+Cp
ntUf6k0967bEsDO0sWj/9zcU+ZA6mA7zDKJQcdTDrqbG3EIWuX/poVUKlQHzHqIk4BEBShUsNXSy
aY3BKhS6WOUkXJeTAXqeEOR4fXtEYuJR5iYQnQVPLT4NNDX/lJ+EkWegel+s4sljsxMk8x7QeEfI
LICsxpO0gqAGGVUQQQVdUtBSna0Avsowg8Wf+wmUkGtp201/q3BBWFr+RssKYRAh3P+6R8S6gOsm
H78y+LDi65Fzi68MsRd3Jjj+wmEgh4YrjAmE0IQ9Tqcpv2JI/GqBY4m2nnitZoIUL94EIU7ezAAy
T9Vtw64y3GfQ8oW4BaVRqPPQU/hXfBHq8RUdFcN/3gUVRWywf2zAVIRsG7aK80dLxvY8ozBDM1or
yiT+rF5cQNfVS/qcv4vfN3hWvNSfzYv71HwgO3G3x1Jyl75nL/sdYPEPVJnsT+9FelYfmxv9UG+b
W9caeR/yo/4Uo5z9lvxqbrGpEnZS5AbJSHTuiJ5fLVcohyvCb32UPKuvyTuVm18KKlLIr8C2voue
k2cK8s5z9l6B4CpfWGsPHYoRb7gmDfgq2S/hL4yKP1FFu2nv7Xf5vX8nKW1vtCdKUci+3ytPwr9O
fsDazhup7zraLyjf8Og4rt+7dIzM8i45FAe+29/9PK/HBtMf00rNBpk06u/0yr8HSbSKI1PK9Gid
fvpv0kf95r3qn/onZTb1qbvvBY6mR9GZe/beuk/7hRBRGlEzjd7i1/p+OIi7QSJN+tXfKcGF5OmI
6zm9OPr2BiVhXVjHnkRwZhrkmVPxzGlEuPh5+eWzX791VjkjvIw2gYYWRIzZaowEpb4LmcxOQc0D
zUk/sWdV1s1EfYCSa7bHcIUyAV7uFGORnZ9GBLomVZNCVGQl6ik4tOsVNgxdN8naWw8RRpW+u4js
Gt0ba/InjbOqIqzux0OOm5bRX3dCAwR9Cns/dzxVWLRPQgMVr/iNFPUaCXdMnw57Qi2j4lNqzFO0
bFkGHyaXbS1Vsxg3YCxx3I5mZnflBL/uR7Q5xz0pkwccU0Nb2xk2AidRxvbGJHsqq7kiz/HfG7s+
2gTk2mGcro52MmCFLOA+/qA9N0IS2lCnbVrTrW6RZr0YDp3Jwg2sdKksQtywf3tcfKnARVKRl5bX
JiDOoRuTVGXuG8iJ1MXFnq0Le+1BlccVzH8VfROg0ACW2EONiWIhqXeXmxeQHufy7G8XdBIkqbYL
I7DQkGBiFXjeW9Rl86FFxNuqF24hjR4Shf2clYHW/twrkCyHPau1aNQE0jTJ/KnOEY9vbVWgfeJj
Q5lLky4HBZ1ponU5wP6uKNjhQIXGATGnw49L/jqlwBF3Dnan/rTogbNS66scb9qa1SIdsOiTu89W
9jca78jPb+6frqNo0Rp0TBxKvNSG7JO+pylVfeeWYBKS0J8nBUjl1J1WqKanLHacRxV1QO/UnqX9
/hbQ1FWgGeM6zMZE4UaUTLqPIPXnpXpJs/lYgDl5aRE11CzdVCjeq6cwhEp4t3sDaqiS5IwNDH1r
lgj5OyLISgSlEWmVfh6gtUjFIiAHEn0eCaR4XyNk5CDr5W2a/Ak02cVizNkpMx2MKkWnCQjJySJp
pbww8iJM1rEqYxtOddR4VCq0fTISDvb0ykJ9UYluRBmQFWsMW5nv2npwYyGlX7v5rELDJkjffn6U
Z8rm9FXotrEPA204Op18eZmczAiVcpBogQL3LecSz657lI0L9cQLo5zu9Lrax1KwZxR2OoBYpC7U
XYbmwihnysDchyWckyl5Mc3fz5PKT+Wu9QF358oWYBIDiV2ykVcCY1Sbu8z1L6RmZ+7LpGWo0+aA
D6w6JyPGhmm7ier8+75sQcmOdgZgyP/vp/RtnJPKlh8ZnaEJYAMniFjEMDuc5UUZ7zPzx8TpGBjz
EtmmdnI3RlA2uVmn8bqD2KRsqSjIn9mVlc0TEAkXGc7n5g7pew1UiPCWPW1S2EFrJIEuqpNUZNDb
px8auDUU5MPPc3fmuKAmiDIyPmnYpKknd5VrvTn0GatCBpBBL1Q8JGShabyCH9XDbPrzcMcG0Mke
JMT4sMvG8B087Ung0EmurQxtK1bhxgD92Tm0oUIowXJ6jxi0UHRP+uBBGw4UA9vAn+fYFbmax74p
ofYQqXM7ku5l+blDOhDAuYHcCsWMFNiFLAfTdoDinlLsMp3ZhSs/E+aC0NG5aiDPOsDF7++PZhap
XnvGsTstwxxLO33L/nDcrezsM9kXY1t9qQO4GiYu3yWRv4YWVIniFtWZJroqdf+20l/NuhvVoFwh
/U4tQ5oGsX0hOju3dggBKIYQrINSFCv5y67V1Ell95oK7qbcQI1viqOlnXsBt3TuffgyyrFP/GWU
qAyAdeaMImdXkjkvc4kOw71drTqPqrEzHy7hiY471Ona+TriCT4A/FmmuwP4CyVflM51H2C2TNa7
f6yaW816UAJlAuistGddYI3jkNXRXEf7p5/XgXHujfl6Fer32U2rUO6tkHVQeRQ+Bipg5FsN1cr6
NndI4mR1pkGG6MrnHm/aNIMfZ7+5EbCg/ZPRTfOMBs1wH5ePmbJSGnKJzB7lQN/l/SIyOPz2s7p7
qG5a8z5MgG/LCBfhXw7Aw3rPoiWpwkbqdxE+sRTFFRpI1UKjbdeyTYR75EhcdVLih5AxtiplS6ex
OBfVsYvcKtybeOvDX2kHkoVgnIqx+vJS+HNu+ZmyodJjoMEK7fn7BAWFmrv4LIJ7kG7TEE23ifw5
yPcGUmfd2jO0kZIL45C+/jT3y9Ssxm8XkSTKucVJlAOq2gG28rsZ8mVxOgNhWRzU9KJySoIjJ8I9
lyquG9NupyfY9uFGpwAehtIVS6YenCvLhhNKJ76wKChbPSAndFbzZ6NZXlg/3P3pIgaRSe/ZBkXM
1X2fHS2SAjXXCxZxuU1MCi4YvKWXTsRza/TrICePwO5kzbT2tOK8/Ya2be8AhRsAUsMz0h/r+C9A
QE0K+ZwhPHAs5U9eCbMPY70IGE5y3/bep2jZ1Jo81duVbv3ChXNiZcbs52nkQZ6bSBDHqomcuAyo
+/tE2nZQpqHFCUnr/LE+6J8lCby5G1BtPUT5NN45zyX/qw/pznwAqiaIwof+AIStPRjvLnXpaiSh
Ar+r7wSMxXhIn4sX9alBs1p+3b8+gFuIUb9BZDweoXNXvIvPoKJ1dLa2ngu+jcix+FsH3WBg3Ltm
S3D40D5YTyIDL9FeoYAwvOWvlHwf9+/mu/1M+cB6KF7a9/7OfbYeKCW4r91bf9/cUULIDjHVsnf9
ef8e35vPNHhI8d9BPd7379TyWckIJFuv2LfL73zr5wk9BxNAnACCl4pjgqqfLkxd7zs5qYJ4zQx2
9/VWetafWhowu/zNeda5EubglZ6DUM8uXoOXdue9lDt8xjv9DQ9w5so/UIpR7rqttTPvpR1Zmfxa
vJsPHk7W5a9uV943u2xX8J4dokOVj5Jdc7ChG1NyQSzovr4V3+IPeFMf1Gf9nV4w5ZjgEH42aPAg
OErZ6OebVsXK/ONttCyNg502MAWs74tITuw2dRI7WnsPVgjlseHsGMVQ1OjLmSNI2168lck/i6Vb
TMJ0VhMkPTnz8pf57IVT3Zn8fD1nKHYEl1+uRwQhX/Ytte+jJFb30TpzbsIcgFU4yWjS0f9R7aVd
3e/NzV69kOTo4k35aRJOtiTAjrGnRUyCTxfYE1rn/l1hTP10IqMohYdfP7Ia4QEfUlv15zIkPDpa
7VR3Vw5ikODtlXja7e/Leix317U2wuFwkfVzN5x5OxQrt52DgER3E5djxV3wSHtUTq0L6/cMeVXE
5aJSRlmKA/pk6nx/H9ZpS70sQNhWmXPRCOmCu8vzmReNzScD18wZmB3tzqUgDimhn3T+OMcnNZk3
W7zCf36Ux3zgj1n9cj0ns6rFseIHqsX1lFMSWh85N7oH6iwpx+yPLpJmVM1hjs6Q2vfm/WNOM5OW
UTNSvTf6ihZyVyvPGplEUuZMcscpkA80l2n2Xfdw51w4I5jAX4jPz2HiSMIx+gPSD/ZXFof71wXo
gaJpLYBiavqUJDup1ZcRbCsYKU1+GDxgP+U8oShHFYAmsZu/t31/Yeasc5H212s4AWi1mVNWRkl7
WPbNkWMWo9hAAVh9GnprQpWxKDaKOU1kZBiQpNPgt2DaCvyQVaq2I8m/GmAylas+WGyKJh9pUAy9
cCfgDAj4mRTSnce0iCeJ9SZ+tqjpJcc0hexy5trIDjq7iEpiqtDbag/msO1CAoIEmojlzoxw68SQ
lHDdK9gonGsz2+IgNnVbONoWZoL6oeo3QKonAqwANhuKTxl8SuIVltJp4mbX1VCtgwRgU2qMBNSv
lg+aARoyf0/QLbJxDVzpqrLMAEn+vCDPMXS+PdqT1EuPvKI2TBLYggwWEERQb7sS6+d9Rwn0qad2
m2soalw2wBLP6/RNsGSyWZlcxCHy+L6mjNoug6HneSrVuNYwvyLFdJYYFl6M+0Rc8+dIuq2L4Adz
tJPVayE8VkQqMQElYTJmyoPYGV2YxnPhLbZrliK0m3QUtL7fjUWnWyk1tuigD2ZJdz3AlBt8oBPw
XWjcrjTeaQNS2juEhn0sT4OIErO3uVjPOXtWUMuTLcuRIWQfGwhfXlU53aduqMqw5VFuIIxpfGrP
W247Qy5SV2/x5x2lF2//7BTrRz8lcmB+8/32Y93MyryVuH00h+cSQc7ncBWrc2AZAhEAOY0E5P6+
OGi/fp544+wyEuwyWBZ4slgnIxd+2qpRrnE2vjScTiVkY6AMG5wrfURaXGBMkXDVHcfdfYf8JLqg
7woSlsr4FfmakTzBQIH/3vAvWFwLTU+8DPhDe3N/L3pxn59Pn970M8O/SJqk0qSE0Pr68x3gHHNu
fQrqAFpyRP+nxixy0kT60KvR+kkYi++EQYRAEIr/x24aLyHEehDaFy3fXbO0Zs0sHt3wb+ltT7fS
MpyYzwg+CZnXelTMiEj4MbIbWs7JrZB9BzdDF/kGG9QZLkTCoOa9eBWqM9YMRCH/0eSeiF42kSsa
Pog73yHaMv8QSsZYjFx1o7sDXemOZrT4F8PooRvd4iyxvMPaphoh4Tu+vr2buaO7u4rfEirN0KFa
++O5P78DnHirLsvZszmaj1f26PVN6KS0S3X0eJxerrqn2xkI/VdhQMFvxMTfq6PV9Ug8ptdX5Lg+
5aU+eU6D0e0z/qhj/BOE93OCozkaMtP1VMdjRDhOiMbpb/spnKyn0hLdcmRtI1TrhQ29On9KWZ7h
6OUoa8wBxkwJSxBn8uvX1dP2Skwzcc6xZ28yY0zj09PT9hee2Tttsqsmk6tfZPAjD5cOIPtHP5Df
1iHC7vlSaV6Rz8VgR1LJv1bGyc41pF6mJHsWdzHcOv2VKZsbzb3qSORxjSo52nysxEN4J85rn1Rr
xb+LqCPJ/Q7W+lUqo0fDe9Car9DWRm1L/yrYqdbMDbOR3zWTqOcx+Fs5ZFFU8ZL21DqLhxuBkCuG
ehYazqgBwu9KlIpqhSMBGdlrsz84OuLjPq2kZlwEiEPV2Tg16M86Y7u8cm5t+qiIFRiTgs57kN1O
a3RhErOYdKmKMZM5UrpfbTXXtVvZ+ARTOOmtGndSH84OOOIULWvBoPGWbe2MiK/Tg4DtSUpEsc+Y
RlQC+Zghrzl+n+w9dZQOnwtPEY2KPUC5PLmxMyxaB3rd4MiUKJwoZbbqgdTI6jiJEV2R17KBVqxC
h977YFN/kAGh5qZ04Wg9x2ZG242SpmVZNkV29fum2ASl1ykBsacZX6P0nbtjurNJiKx5fd3rDxr4
ZJS9EM7S50i4oMZbP0TxQsdyEvry/tZMaHKO8UHBOMldtVfdhY3n/FHBEYyapEp+oYpc+stRYbRD
V+hgldZgXKkHAGhkrw5QXcUZBwURDT7s+Oe97lx2DkPz3yNqJ93r0Emk0mg7QAHVuPsVlXMVeRuw
2fb9sHMq/cIDOBu2cgxSmzdwe/lDrM6xitKSuwYkFiFj5XyCb4UDuUJYwAeYKu3BM8kb7GvHZrJB
9HJsJXPY7T/f8rEC/Ef04egEBgb0GE0+yUDqpndlqi4cUPbcqea9tFDMRWMt9vqmR5W6X5rqTFmY
/ry97yLam5MGdsR+G72nPIly3qXEpCP/pSXHRrlfv4v66Z4WvwJO/r4DWYUJgrVz3KmerlRz/vPF
n40OkVf6n4s/CWtULTaUKubiTYBWJaiK9sX1P2z7Ltlfo/GVZeRu/SiuZ39pXHINBAFgKJw2OqTC
2yulXhwXio5eJUUVKxHtDlYoaEsA/62528fbvzCsjQGdQZFaAcJ38qyUBlmTtEgxciDuVftl7LxU
EgLk0Z3AZhf9IxQcLbxtLvrqiK3gdJF8Hfhknvdlau9jPYnWZfbEq4gAiBRvAZcrxiZRXytwmuGT
OxykS+V6+9LAJ+FT0IKddHsmuiyyWdC9KvGr1+NfWeEz5rw6xVZcEI44mkmXDhhGbdJdSRZJ+sb3
JGuXlu6d2hJSpm9Nu4OpXCs7AZbXrQy9nCef/noXZ2PI4FfcDiUX6mLeRsdbHMlHIx2HtEv6Q2b6
EyeETm1ehWYzC9E6LhHyDw6KBmQCpFm5a+uJ/lB8OvKKyFrLrtvoTmnUkaUBts1elG6UYcFse+XE
cVeJ8ZALgGclX6V1jgD1TeduQw8TJWQs5KfOlBE9T0dZi8ddgaGBhZwT0o4R3ll7b+Vyj7KczGq6
SJVkLH9eY+fi1a9P+uRIrzNf0iI1jgRVHcA5eb8GIBnW7iU647nGvvl1pJMEy8nSUJdiFvOgrgP7
QJwxMzTqnB1S9JQhlRRnTxdMWUc6TcZuY7uGQEJv/FL9ECl8VFODmdx87p2JRwb98yycOwioCos3
Dc4yXqzfjx7+pjQbhYMA7YPGRi/OBoKdzQO0dNWN6e5M4wLt/Oy0UwIiIaLlDALj+4BRoahGvR8i
Qa9Lim2OvXIzdvXLb9TZU9XWbBv1Ekj1BFrfR6rocQR2JG5N3frdhjeYjF/ON7zEubtG8k/zLkjJ
nsPaQfv9z5AnOXyo5V2JQg1aafK8xH5AnmmEwdmbk0xyMJD+qAJ8GIEgn8b1hbHPziuCJ7QtLAsN
hpO7NX1XzuxC3K2ofhATB094GwOyvrhVnR0JWgBiSxguO6ckQiN2iiyPWM7o73AWgIpv4x10+ouw
k3NtEvvLQCezaUbeoJVZxpYYH4ED7if4ORnRKlSnLvGNzo1FWZ3EFc4nteaT96BrO6NVUs5XSRFk
AmSRphnFbypByP4g0/XzW3dptJOHZZeZrzYhd4YoFF19TpkCRQWao9oj0cjPY53dfr7e2sk0Jp0v
R4PKkUbVRaESRhVmXPfWuEmDhZc6U5GaKJwUUv0J/VlHl6Wt4cX1rx0F5zZF7yumZvbZUIjqpeyC
RtXZrrGj0psSbtgKeMrvb2lsa3VcWFyd0ExA/1vfxPRkBafDBomiGNumeQzqR5QkfAiO0qQhB7k4
R+evAiAHtsVI6OnWyVXIsitlRhFF632QLfdNPh30clbLq27/KAge5t4c/QYNvtnAcVzoRjwtGIwc
vz8/rbOhspBpsZgNlCTsk/1RpmZUIfcQrtX4fp984FANpR8gYEQu4ji4YbpjaveVv7p3kBsOni4M
f3Zlgo6j2UJxHGvu74+j1gteBJTQaE0uHXetI6QA10aUSqH66Qv7tXwdPtVy4oaPaqKQyT0ySz01
2PSvpCjOlys5WbZtXKdS60vhuqvmLkGfmqOBMm6GDXuaLE/IyH6+9XMnIZ4IgnxHdgBq9vudB3la
7knxQ6EoU/nXBLt29siIfb4hKqA58vNwxxTrJNLk9KMMKkjOBhIe38fLCi23ncoI1zmdAq/3po4P
1po2aNY6I8P41dXN2NF3kn5VcPdRtB+FSEfTnpGse1vDnLkmKb9JaUjgxArMKfjV4V6r31QYZj91
QOz7caneSv7Hz9dtnCmSfbvuk1cltZzAw60yXIMcN8ypYHbJtT8DswZLM0ky+kp40XordhvfT+ex
bswFjY8QM80FEsiaJrSkAhGPWocMNSzZePW862OBJN86qC+J6rNJVuVNDWU4ErmQ0uMZOKhj1S1R
UIlSr7eNLT6SYjVFTc3Tlr6Wzwxc8iRpCXF+sLOx7e76qpuEHgrIZNainVApn2FuTu9/npMzL823
KTl5aUqjKDw1ViE1ZE8deyfkUmQAkaTjoq1LJ9WZ4/fbYCfvRZrBz8vCgfnXXwnzNUA9xUKBPwmj
6efb0jSW4J9L1FIVxVHpD5zW0t3CVD3y9nBt6zNguzaCn+azr09Df5LSs0Pc5V7R8b5Mty2QUIph
yUZXr3tZVExkypveJNJWqkHbbD9O3038ofGta0Y2Za4XyR73GSn2/OdrPreTMz3/ueaT10oqbLnN
7T5c9/KGBVkVc8Fth+be1St+FVQ+Fow6HLTs0GjWWOUvLiqYHLG6P83cyUsSFIOsShYzZ+ZP7n7d
NtRU1WTGKe87j7RWupZqQfhaNy7Nh0t7+Jli5bcpOFmOVmJCyANDwxGC7DuUZ9J1GxkuzlXxvgXJ
fJ+vEt6pv6JhRVGJUoFjC7TiEUf8pZAVK5lZ1XqD6QMCm93GTOg7I6M2Fdpm1a7dTy487DNJs6UD
MQGqqulQDE/2bKdVjKSDtEzwYLEJokhVQ6STd6CkfUVbmfQD0U6QCnzdwychtfdXxhc6GqBcLOoj
4vq+3G/pgiMqq+pYHdHsJUqN3K9trM21FH/+lsZJ1Jl7c2HYYy/ldHkBdZUV0yAER+Tw+7iwLCU1
yAj294m/SIqXwvC3fXLluOVNk28raR46PsLGgMGPSn9Js1ISedrRoG0yaaqp6DgkHdqINCdaobFT
0u3eAEZyXeNX1Cbznk6ym6RTbf/gpdpdbmhLyZOntqYtddxoe2XVAPd3y08aqEfdOrR/g3TcDvks
r82xnOKragpU29wHpxW577BRoG7oI41KgZzeKVK6VLRdI1P7Bl2ldo9DE85LbauGxN36wQV9Wg0L
j0PCR+45VheOCQWLrLiiV6/DCkmQ/82Cdw4ZsOm3tcbRKd06kbPJK3aXBB811jdpkMCKSeZT5RTr
1tNm4dBvcvLuSobqgsoHUmVxhPE6Beo2QcomN8dZLM0MU0O0sQQl6I9tMuICAdj400a/yQ1o5OB7
km0L5c2wJknxGKk7EqB0WVNXNjJBGUZhb28+2hhPShtGsN25S9Vb08DRat3YQknQgh3vwv4QvPwU
FdbM98ZGgvqEqq3yahu2h0iHG0dDwIsxjlcptDebrNKApNKSVudRuC2AEBqJNteMh5qHWqDEQ/Ni
UrTWuAoOEvwdut91Yr1EYXdX2UAcqDlAac5k9OUKeRyiCQZFB+OM0pz2/tSslqndHXItnDh9NvMG
eDJWMFcSCAgrE3ha63ernnO0VPrRPryQpZw7QnUk2hDtRJ8SXPX3FQ2XQaotIvB1DValXgF/J9dj
Kvf1vLUvVRfPHaFfBzvdIFVF6w2rpCBjb7p8a6tzi26NCDYSjNT8qUxG1P8KbZausgLZQ4mzNkLW
ezeSmku6ZWfiTuri/7nzk/O8rdug9UXhb48Qs7/qdQM36k1U7iiCs4XI+YUT8uxM05aGL21aNpoz
32faTBKns3sSLgTDhKBGT+k4h+40cSp8bsNLh5H4uD+2qi/DnTzYoSwz3ZNJrNkceVt5sLBnBMXG
rjdedui9edFuECV13DuWOPAVZFJ/3i7J4s9cA3UE1pUlOwqKm99vGfXlZq8MYAJK2LTzELOqbp3e
uYv9PL3WoxH2IQsQZItq6b2W1ygOVcv9CjHS9A65LvPTxp+E/i32Tsgy3dKwiq+j2+IhQuoeH6xl
svSv+8/0DSYgnt7p9R7TFmhc6OCv27f0TuPVxWdnWJfXCq712L8oa/NJw2jE53cu3jBg6ttrpNM1
MKeTbimsZYyF/thvAsi18+pW2JAgj7+IF+0cHZQlhsFL/6pbYkdT/AL55WLf0yyFrUz1IL+JP3VL
hc+vr1O45XchSvjCVRW7opwuI/Iz+VLBq3bpYEdprTBhXTur+Fe59BYe3Q90aSgLIHIvvC1r/lJ4
Ukgr86rAnAEJ/IV3ZcyFSaCGWUjzJM3zpfvarpO7/vhB/Vp56tfxr/AXpS5vwSir5A5TKBwwh6fm
6WgQiMkIjhbJHS4bcwBX19oK3RVpG2EFmz8Ax3BWKHuJ4ZEhy7AzARc0oNm9qq7FV/vQL4OFvFb5
irAAihYG4O16JKT5zYWQ6AdaDmsOfwlkjPgNsv3iK1rhA7JIIYriQBps9xfqb0fwyulC51ywhfIf
jbxTcEuQ+61SKADKaKmhQQ6BwoqysYZolM06MKBBVxvi9Qb2lhU440RqJ0ShVuRuqfr8vOLPBsFg
RWm4oUAIlvokPlDCyHJdlTokL1bkTSPo0MmUbU7t5un+BUCsgRexMW36t0y92ePSc0kM81zRyQKk
RmGZOi9FtZNXzuprP4tKKlzEI9Z+R6U3a1bscKV9m3dIK13H0g0JEpv8nhQOPkuEzjw8EkQ0on51
MSA/t+nhiKAagLPoLJ4GimG9123H848TQn4vGjrNJ6OW7eX95txug/ynZljUYtGNFRv+l6DQ2xt6
44fseCwBoSFNK/dYhY3rz58f89mBNOT+hKKTbP3B8o1d3Yzh3aw5MMU6I8xHbNQCvjhcSqvOHVI2
ixoRDx3G0yk3UXeSClGVikxw2KRY+9hzeN65u4oDoi0S/UtdAuUcL5WOsWxAsFIY+ejM92UWTeiG
nSLKI5auz5pCXWYWbOK4ne4dbjUVzBwMfMJ+G6CxH1cwO3R/HESbLohm6Gu3NUuvMpdxB5XAwCmV
BGGo7DE9xUmIMlliIkRBQkQPAE+AIcvHNeo9ElkuyyOs0lu5PIAiozC6rXrE8qkjlGH4rGs02yR5
Yro4KlCRU8GBCtW11qpuIgf1HrtfGnCYu1reIDYuNRghVtteFFKN7V43NjEyC6WDTzQq3zKc62tq
gC+6+9TX/dgsXkMDUmW6McJmooF2PFZgqT9SAO0Iye0UG2xa1NGuh9NcRdVtHj8arjazYEYkiLja
vjU2lYPCyQ7jygG/qMrK0nIS1Orlsa7NOWL5+D3qPQpXbiE7Hrr91KM7otnjiKqS3OB/l751jTUV
8UCMeo28Z7MNceXp9XlInCTCIMc1xwUmD61mTAIWXKZos2GPKTlGqQMaaRHyUdUsB99Z0DF2ycz0
Ml0IB4XAbtaRB7sFhaZBq+6jnr5gqS8TRJoaObrJVHUqRO88P5ypXTpv5a1w4EUzCZEcr7S3Fs/6
5/foXM0VSC3FRvYrmJCnwWeX7PeeloTHJhjNIqGLZ+gdtGYIQt4nCyJtt7SoxFPp6aHK5tIpf7fF
/tdH97/dQ3r7+6Ao//u/+PMHpKLCd73q5I//vfE/irRMP6v/Ej/2P//s+w/99/+py6p4i/y35G+j
uji81X9LP/92j5O0X1b+R3n6s98+ihH/dUUTnKe//WGaVH7Vb+tD0d8dyjqqjsNy7eJf/r9+82+H
46c89Nnhn3//SOukEp/m+mny9399a/nrn39nLX15QOLz//XN67eYn1u/peUf//zwVlb8pGz9wyQ5
YHNlYz1iDNvD72/I/5AROhCYFgpVJMZ//1uSFpX3z7+r6j8Qx0WcToa8rEJU4TAs01p8S9H+4Sjo
XzkobgP4syCT/fuuvz2x/zzBvyV1fJv6SVXy0wDavwWaEkUyGkgKK+n7lh96btIWtRQt8yHBO9tJ
uwfThTM+slMl37mVGl03lRp8hDRwr/1WqjeaKunIvCRDjmt11cXYbVAp7mnMuN1OcIF9UTBKD0GQ
AuOS7TTUxnmiekuo+MZECjx96df6QBm4io2HrI8UtML9FJZZolET1sJcpYsSd8SVhZtG151aWM9y
VrQrOQzMieZEmI6R7i5KfWifMKFA1MvJnJo00TQqSoq2++AgOImMrFlPc1PdVyO52Icf+zzBz6Tu
M+zmlVb9lECNaOPEotxWF650HUmxfTdQGXbGaVMZT+YQVC1Oovn/pe7MliTF1Wz9KucFZIdRwGXj
gOOzxzzcYDEiQAxCAiGevpdvq7aq2t3Wbbvv2qwusjIzwjPcAf3DWt+Sz55hMNT50+A9uCxw7S0M
Qh3m3VU4PwxcAA3iQO4RW00nsScX7p1bRLC4hrVn5RRW1KPlLuGLCfUSxSykyIXX8GVfaW1PD3h2
Vc9iKcS7pxt94JGQh9mIAPDrQE5xFfj6oXM7CSt/JW7Qz1aTCDiuskpn0tMU7wcWDEu7Mvi9pv4T
pj1gMTUdoY/TVgThYitp5gvjpX0zm8sc2ogaLNZoG/mg4TlRh7zMKbJTmN3hC1wdugC51A32a7WM
zn0fjt6z22GxWEYE9kOzzMPTGpLlh4+yPzDPYuk8ODVEWPawb3ULpXzTWFMqCwu2DF9HF7/gZbkR
oCPf86HzjjjV2nxs2biBA8A7df1QZ159I21w0Schb72tOwTrwa2AG66gG+wS0nruvKmmLrofpdOf
lceA96ALpMm0tWC9IhqXWKxC28bya162Uk8heJeW2+4HDiZgU3KY1gaCMQ/3eCqI61zLBS1eXI8z
yvCGDkA66Mbb0mLxnithyms/ORVibzx1FgIX3eyLQsZEQlfYCFKkUVeLNQ4XZT87qm2+8eE4sFmZ
2ktNvSwMjDRa5IXdc9SwIU7swGlkDQ/nQq9eX2nEakbBRtKWfeFY6eVtY1kcg2AqcxZwG3sr3r1X
3ooETsphdSMRpi7SKc+DY1eJiULMsfiEOtmhDIVFO05Ftgqf7VS1kF/Q1+0fsZp1x7D3mGI/GhHx
03LvTCuwgVebqizyKnQVmlb1gdMKcfAmbHfe0Bo4F0q/L5NeIo9KRz4uCNcfErNW+t1Ua/naDvac
rm4QfVthRB7cthCPiPGqj2KcrafF9tEwEVLtG83XH1ZNoZXXcGenmCRNB9JLhYwV4h7q0PbuiRms
j7CfB7UpLUsmfBRNxvGp7XUT1Hnjc/uy1jfIXiH5WYH6dtB81sGW1rrU8SpD9iRX1uamGuZc+Q7U
nLOvpYBgm4OsaUeGAbVldzqplA5OjpH6ZLBL27iOBOfB+DUKDQVnzDwaqBx0NKDraUe+8ZtQXWvM
sDI1UTajdgplblglr5o1zQf+WLxMtSm2t+b9qTVqTMcABJSWiwlv2VJxzKtCe2ssfGARbsyL43Ze
OpRh/dr0LXvD0LDOZa1BMR1b7HDnYfLT2qCb1m1tH4ytrKwFoDHBv2zOMVKVl7AIDRJfIJj1tQYY
Ti8wUkWFoNDo1PrHLHVxW786wc5t3fURVsb2ulYu24p5LU+rNQZDwvRCNjMeojG2XtP7IqkLtD4V
QPBZwXKNQkIPqDWajW11QaLcwlwnZ8QDr3BHWIS0ZGwFisaWW2XDjBQHuPAzN+wZcGNThbT0NRzv
kbHRJeDTiAwvCekidDUvnSPnvRwCYLFRKf0wLearHEz91Aw1QNm1Km67l3kl93Nr2+8rTrObMHjs
CuTOTtTKuexpvYmwhE6YiZDKO2hhv0cLUqw2SnRsR/Ggu6h2xRU/dALGR0mqrFm86eyFRiH6Tgt6
qGmpjp6HcJN44fV4t0bLuBuDxX4Y1lLnja3qM/GNRklXwjS5hKDJuIvXPfYoj9iNsrjkZrQ72HY6
Dr8+7EvxXC7Dp57L9dh1PLqbiTfHY4C7RPblq0MLUAj4hE5nAVqEBGObw4wXvi/1XN/cn3Z5GtfO
/1J96KTCgYPU8Yg42eXoI36P47E0zCNWhAPTu46odtMXiBhfCqOyjvAwbmejc2Y4dBJ2oXZ2wJSV
Qp4YPvqVDfgOj5BhMFVuRoSJjh6HvmeE3/w80Kbc2v2EmnvoBVTRTdBHhx6A5G0VaLDb5Fx/i3IZ
s2gMqxc0Q1E6i1E8hKsX/PQOlpWoqgvy1BY1bIuWi/qP0SWzhwYZk7PdHVfuIN2zrPxMasfbz2zR
YdzwkJ7K2WD4XWPCuNU4yt8Y1pwpQoYY/FeVY30KFs6wQnV1BVlz45sLDIzOWRcj3Gyy6Zuz6dFg
lctk58guGDcgaiYNuKWJN/heWq9lk+tlYFdbEbhC+ygAxK9aYUINhBtBHzOBpND5sLE3qkDHUpXG
PEYOmv3ImoYTk3TeUSnYnc1sax9qNHIt6LzX0RHOA/V6/Cx4oc3gSIbtje/1Wxzd9dGJ3PJBucze
DhZbMSBYyfqC6n1+kbiJ712N1gV8rQmZSWImNqpz5gOAW4Xsue6Es7ehHv2ocI9sx1qtZrN4bbGx
MWYFi7BzSrACxxEQLC4KZ08YQfhwN0NVT9h0bJpCHOyQdBcx0wjDcGtxz2FUAt3sKzQ0UdMCXRDC
qOU5S7H3a2v96N1q3fHJkTgBe/fddWEkLGmjX0Vd+deWteOuLQuzXwZdASu98AFuTejugEIbybSf
nF0zVjFfv/mCHuqAMOKhrzfCBF5azTh3axI4m5VN0EUirOW5bIFhZcJu+pi7bnj2C4QXBcRgoLYE
6w6tzOQn0ySWIdZCyxfmheQovILmDAAq5GWWshshurOhvBsRzdGH1DoUCgkehjskL0mNmOqe+l9y
ClH3AdwjMbUZ20MYtvBatKZ+q5QDarqJUKjIWYT7vjTlifOgyAPumYQs0j1pey4REwFRBY6tFZDP
aImCw9p0LKWeXUC50JvwvHZ1c7QUHUEyb8pH0HbmnbLY9DoXxuw0yoUXnGUd2mp/KmOhGyA63YIU
C+TWcCmHgiBreZGLArk7LLzcxaX+hIqpfm4jDgsKltt4NpRUX0fVjclIBgdrlpBg48HDDtr6dnCQ
D+Yp8A0NRv5sHBEe0sh3xgusp+rSOvqNq3Tct1OBfI2luFDasxfZ9uZFuMHyaK2z+wgLc7VzrKaI
YuFWlG0j7n4U4dzkiydfRKjTdShAp8MHlgz1Kt2Ncnr7MbQaPG4Hl2foPD4qJuEx90LUF6r0WTZ2
3nBcCXAhmBW6cy45vgWjuJKwKMKSTc1d98WNPd8FSwjWcd/wbe944cmSrfBiqASKY19awEFbk5OM
kHB98oVUz1VdAfxn9XKGG8cz5M4ifn1SCmrQGDXycvRqHzWNWAOEhM2kqmvIb6Zg6wUNar1uHqus
Km0rLZ0bOY02DFmhfsBOPTXztXdvoOAZK+/Wn6yEs95JCzdUASwhmrYQJ87LvrQpKL8B7hPjLbBt
w9/u7+AadmGPoXTT6kkGoAVD7dwa7t8ZwCTwk2sUYkXH6t1QNmWqh1Jci6DkB9qxGTRZyz73ePOQ
DmrjNeFhRUp567rmefYbpLAvHjkagrusm0wEBxov026s+4Nbl4jzM61zhzDE5sOx5u4hxCAM5lTM
fbKOKoVdVCjHm8fHtu+8fsGBa4C06nqsJqfaLZ6XmWIctE6cPFHV6F0w2aBURmZ9NV3QfqyS4Jjv
V7/eDGuh8pDc/DVVPeNiiib/Y42Uzv2xQXylTZZvjBbrCw616TvU4YxVGNIAQy6tbUhUuafjGnmb
oi2iVBf+/K77YtihX1GPsw2FmO3w8YrWKziT1QYvGzfFmraotbf+WGK0UQRLl/ez76PLC5YvLQv/
F7t8djeNdv+oVK2/YckBXzMi5XEgIUxIrLc/6ID72G9N9GJK3Nzy1k3BQQTdV+0hR67w4FiypnKZ
EfbES4Bq/bK9Ousis64M2BMUzuXdrXferuHUn+26bD48n3j7FtOfy6wGYE8Xp0nCPljvhB2Kr6n0
QH6wkRU16ZJ8+8MoZ8xkUBn2doi29mY9LoUzpFFjEEDf4GGOKkvoeHFQemu7QuigWzt1Rg0M+sYQ
CzAEI7yDZgEmZ/6ACxjvjXcG5M3+cC273pRhWH4NrLSA3ZWwxJg2JCfUj/MZXEG/yWwPNqwJ8gpM
xaYWWHULmPW1cJwvMSk4h5gNkjzkudaedqWN5TMh28jQ+RFPJxfNA5ObqsRk2Gtr5LD7fRf+ev3A
vtdyXWli4SofY3iAkctrjfw5oEN/NirqLkUPTIu0a1hjQo6KaaEr/WmKRWFvb0FyYAp8uVvpAIzr
zuGXYlqw0bUCWRyKwDYLOJw9hngrxv48woE0jDjOeFWFCONdWvWsXdRzs8A/8oSWS3K8ymDlemBd
Zly3vlRoYq8984sp5i2A8fFokSHFuzWmPFAVaOQtURunQbfcWyT4Nd6EyqTplr2DFgGeU9bvHIgl
krDtbdxlxPlUo6teh6ooUtH49L4IpxpaKTw0E3+V/b4fvPmiqlbkkeVM+3WpvFNfBQF4UmZ1vdgz
tjdmqll6eLRJjxpssewMMZXup25mK4injkZwvyJeMKGqvXkc5umXeaUKzrMoyG102+Z4kZgIJ8x7
BzujetdaE37EgMrm3QDC3aItWstsdPB8J8zna+zV03oJmkE0OwtSb6R8NVCqwk3VukAxuM792s39
AY8sfoRMHLhJPPbIblGmhfaGyBmkhcWasqiK3GeHGO9FG7I+WP6AYGET0CerEXqvEXCLMAjPQ8Hc
QFXwLsAL/7XQNHxW3qRwkqBjQ4NObgfCwHaVINYrsVl7X0ljwLkqBvd5dmt5HzaLaNDbMwrKNYzR
D6QLJH4Dw3yNnJ9hbWKh3Dnc0MVvfmvf4I3rezm8zK4tf2rSed+sqSEsg4Wg+Z7K3lyGYVUZicT4
sPatuSFfG8wzvHYeDh1lwZcxlJz8oIMVZR4pHkcmWPlXgafpgSmHZcOo9Atbe3x4goI9XU8TsIVu
8NNGVTGBLGmxPo7Aee82VatdZxNMw4IksxG4IAxUqFVumEvWN6jDW1SITfnGmh5UK6HgIp2C7p7P
6KdhaEKH47CBHaFhg8pqHFj1Ga5AW0SSqaPTOeELse3huzYUughC2+lBd5NGP4gx2mZuBYyNhSgK
KBuLcYa8LRDrZ4O5Gs0G081Pk6gASCPNAPZlAUXUs5oCrlNnccX3xFo8DaYSILXYhCXmE8HsQwnX
jB0WcAFKkJgVVpS36HRea4ss9y21AJDgPaZisSMH6474UiJ6SKFqqmVpV5nHpvBVCKs4REUP6r6K
XL0ZIeaAxIu4LYU3yunh563gqnS7hba4Z1r7d6ga/uKtqhTbqmwI2C1VIX9osJQhvmIQJ5gAw6s7
ycrG4wst3zeGWubae4UWGbEbilO7aH14Nu1meC8kRiqbSlTWYQVMdUv7ycJov5qFk5TBWjyFXdm/
10vp5LKb6VNZ1FClBCQ4+HaDGZJwWaaqW3gtE3Q9G3Dnj9QFgjbkIwan6zQvL6PjCQfbnNC68m5h
l24k6FvRViG3RxQ+cla0Wz9yDO3XRLPSI3untDlJvBA51zDQRXkzO4BHUy2/C0djp7xUA9ija+ls
aQVwir1o56m3VzDIe5ToxTo0H3PBwtyLKHbzrY0tBQIXpkftSoo4i5GdR+huryjRudyUAyQ8kWnX
u8H25jtOEFNRMXCsgJebusxqqYGHWypy7/N+3S81cDUq6EVKl6BxYqqbIvOaOUCIiuwR1tYEEfQe
6/AoiQ9bdQdhF8pVEJnGRInZTREnh0AS5bSPmIiGWdOL8Jd3hPz6QWVdyBLB7mEBNZBxx1LfbYNZ
KRr+KqnoUryTBjufiBp1GEpA4MLFN8ex0O4OByaOuzBcgw/ETg7XVtEidtqJfOsB4R3SmhjMKu6w
7NhC/Ad7ct3XtSLiB9HE7M3F1CUvoe4yhVN90QjeSajV1leBeA4856IFHgrLw4oIKzNzUqsu7oMe
aaN6JG6dBlPrQj/mz59da0VQogFgUjDsVdB8IGYGomhOYgeDgFRNdffbAPOZS+1C6MAW571xw8VG
cmQoHivsdL59NgA13ZnCusckrU2sQpdQdA4ThqW64c2x5QiSLf2Ap0PXIFurh9Wha4fPnkDLYGMW
yaFrZZiKYHeVE7bmzoLhYTw6QLuULu8ewORguasBTYsh0YY51qnwdXEdaICuPYUTIY5ctI7xMvch
DHCK/HjrSj56NkNI4uBkVng4Ifiyp8W2dVsPXXLVV0cpDGUbe1wQtDPjNeJw9oNUskZPUM4N4ckO
CvlJ7B7Tty6UblJjvLZzh3E5TnbIdqYmTgOAclnrDesaRNZOK0NLzv0C9gWlrQ2xMPCNa7cSOfwX
wd7Vq6xiTNjCAym5lnFhlSobPIe/1gEdr6U1geLYguGM5eUCikwR2kcDQ/auR+D5ruxCsP9rB7IK
K1rUt99AwcZH6NgwEvCdMaZkRf2z8L7K4OuEbqY05B7/hiEv0EfuQzp1T4BMw1bjK4VMWAdTEzXM
KXWIujbFQFCVlfA0jhBNKr8kmPExfYcHq04x7OE7XXrIkB5tN4UGTuxlaLknbjv1iyNlN6EOVVFu
Q7cIOpyKHuGx6Z6CFd0lcp8dHL/N/DHo3oaspAryuqXQ208TSr8Qk7UcxpAim5fOejU+CDXY1oAL
1HRliYKMV8eoNFPqyqaA7r4WmK5iT9rYDYGCz5MP7VBPZ4oqboMiFdedx9sTTD4yj7iM0j4IqhNg
xJD5eQ7O1qpA8hLwjH2s5gYSt7lC+Lx26IX3CncvUVANIv9og/vE2BsZ9HbsAmL9KLzOxaXhhyXK
7dZne14Hc6Yruz9EonAfenuawZAmFnCHYSS7D5zzLchQYO35SVFG8huKAcAIaT1VBwkTSrIIZKqA
Dxd4u9pggQX/gV+JDdrG4JGrsrn0fWDnpfbJgVJWadjRkeByp3Fl3ntTVQSbUXs93zboNJEpYYj7
WVeSXsQ61K+t9F1AKpaCXtG69KlaioDmfjO6KzBA6/RcGTI9Q6tNHw2qHBggO+ndF64nFgScuA2U
tNWiXgM3lDbCY+UIZB1DUr2r63CPUY4CZr8Jqp2RPQdIvbEIwBkYQX+huoNc0bMV5Pe878ztAUuK
Dx9201u9g4oZUeoap7xj/Pl+BYPxjkXe0CCDpy7PvTtOiGkwVREmi8cdlXtsWKq0ZLxsN5RhWJko
xE/B2McLAgkXZsdLUkAqqjaW03PMCKzBfC3M8szGEYOLKb3oBcISq2JG1S0FpLfYFkJ8xpuoPCB8
uvBfIwXSszWsYfSgnSWkWDTP9ZOUprohGMjao+Z2uEbfiYF09YVAeuhjbVyqgHDXYftT6dUdz3a5
AsSgMAXXX11XdgF8ywZ1gub18mMtoO/AXIFpcMrxQYLxUKI+TKLiNnldscpFWdLbwddiEd1miFgn
dSqWCY8QEU40L327H1PaE4DfMKABjL1uO6dCER14QIAMdeVkvRMiy1chhWpTrk6wF54mV3dVVcYl
oxUe+6GyP4tetfdWE7DcwWH8YJfRcJq5mqN0mKFFLvF3zd6dXf99HHj9vY4TxoL1OiJ3rkAVWK55
EfUCUJAyFOiaZhyBXuGqHY676VT51k0JQadaxRIH0g3LR8DCI3X0I1HR/mhvDut0UgTPVY5RmBfT
GvSsEirBekvaaIC8AaDbOMSELp5bjKqN5fOPep0N1oBYFJwnRHoeeh6qDREd/0Uorbr0qzOc0P6u
W2aNdNeNuIcyr3AAQSVr84ofzEvddXQTvTrepRxL/xBY9fSCTLYxq53VUpj7ELJvp7bBonbBFy/9
9KGwOJVxEDr1tkNL84GpK8ptbDz472S17Rvs6uYyhTbYPrYrv4yqpmwYKNhqTa3ZacTONmFU07vJ
n+ZsBPWhhrJZgHGBht05zBry7tZxpwe1UHcrvXDas4GONPb6sHqlTtNj5xBgqmQbeWmZDg+FQ3Gr
6wbbLmw2E08EYeqHZMAzEfRtaITo0QRm3E8a8hvJSrLlXTVmlZnAdQsMqHl66s3ZqdWUaLRvJp5C
wN7YEAUmwfvi3je4qx/mwK7xfR3kBY/1gObX3URCLKCbDCKvmk4/ozsMMeFXyD4CKBQpMc7kvKP4
j65Dy5ytTboyjwrEwW2weIQoT1Yu0sYaYt1ONrmOIEUqlz4VKyzoSWOp9oxjObjQZkU8QCFrdVUE
m4Uj1sjhFMN0BDG6XThJ26M2Qu1BE6fU3skZbAIKIKnghvcX761vb3PDAD6gr8gK8aYV+MTRgMtw
bwtWorFrJ27Fbbt04I+Ei+enjt3BhYJB1kzSfygn/iVZyWPf4r9/1oX8TWGy/elv2ov/E+IRH3aX
//8fMo3/JB45fXx99P/v4d/u/6YguX3NHwoSaD6oBYMvkPHAdwc3CccfEhL8ie+6AZwclmVHiED7
q4QE0g4o7JCyDWuLcxOr/SEhgboEvLgQEFvXBdsQ+Sr/koTk746rPwQkjvUPBfNf1G54DoeDiMR8
CGYPCrdz07tPGFrpEo8vfS1wiejiBTewPigkNUTu21/eoz+kLH+VrvzDqPKnePXP170JWv7yuhbz
pHJkP0Mrka3TntsPlu7PXflkox+y0IddfIiRCj5ga0sTGSx50O+JlU7ePcjGHH/B4pgeIM7EqoH/
7lJYBzY9vWiO1YMX5kHUb0P4nJoNSqkDBCtQPnz+9/92xNL9V6obvGn/pLoJogkO/5LNh6baLdZP
7X/y6h3FIUyrm7p785FiMnx19m+wnOcvsF5Ymaz6atUGi4hzZK46ghQXquO36hP/dxtm9GsORoPt
HE+K7EX7EDRPTYQNZJvBlzEXMbxUnUSu075/F78YnCd1FbNdn8u8O3XvkgGahcDTBMvarcmRCpTg
wZUiCCxZEwLCELSS8S21KkxuKVf/SIG6kPgzAPxKpgWa4iM2X2ajoDEpXmAb3QRO5vBHaIYWltdi
V9hvdDhz/oTBGtB1gfvUQDuhrVTzlwiKoQZKlxCsJ+MnfNrI+QJlSlhm2OgZvn/Hoq7fA5XrV5db
6O89cTfIZ0RcnkIh2me+tLKiOGOnk0A3CKEOBDiNuQiO8PYNCjc+PuIFZ5z9ow2SE4wyRVaDhiiO
uj17CJ/v9o3JXT+3h5xCQO7lmJKL6RKWeO5trXnnzt/IKk8cEk9z3vZoZbMGJYdv7pkuYrC5EUjd
5hY2+58smZ4kQH3NPVtP/on7mYdUoZRj4novNYjb8ZAuw0Y9w2lJMRVWJvHGS3Tbr2b2vmeJjWNG
LJiwv2GbEIOaMSP33foC/BTqwQ7ZIxSZS7ImsU0TfDdcMPY94mwLbLsgBaVffXEJPz3G3wAiwhsr
6Y6gaHuoXhcHssbIftEUbXd5lsXWyEcsWzYYtceNFnDgIrcFHzuoHVOCyrxtio1BZNvtCNiMW+4n
eJ9Q/yO4Dy5Y5HJjB89zNzggG8V9Rj6kC0d+nQGa4u8q8zwBGuE2Z0ox8HmWcyYyBwlZcuemfM+f
otzZ+xlwIpmVYqNRbCxIND+76l/Ttv/5ePgnHflC7ZapMILY5IFfi73Y2zm7uGf/5O6783IGNeVk
X9v/CQnwd7H2n692ezj+5WGEVEJgPBq8WndEX3AerwvCqNlDuYWaAzaA9s08AGd2Cs/9//YV/0ml
7piAr5qF08G+WHB5IBZ3J7bs0pzoMbz4e362jjR3XsKz+/jfP7Tgp/+7pPrPnxLHzF9/ypnryYa0
Zzq4FyE2iK5GZBRKPPslOlf7ZUf3/HHpYwbm37PZ2zuR03TNmhy3wH7Mpj1+D2RBdyf33TH6crP5
OF7VZciqQ3eFbNbnqLRzWPlUFGMMQ6pkhbYgEXbs6cxpYDpLS3Q3GK6ifwFoSwHplDInYUWM+sY5
ReiJP+1uo4FMSbgTR2C6mWRCbGBqp3CkARthbY7nPrsLwK1oAKjf+Qicex2Ozra0cM8d1XwHpa4l
skFtfZrbcl+eI30o5JFjN+LeENLm10CMhh/7uYHR6ndpMfmLawQz/AJNgV6k3bZ31gnNGraP4Ye4
F+fo8Ci3bhtj0ehjaQ5c0UnlEi0jRA2vMBGYqyEIEWtJXEHhh5fc4QUu0AjYcZTWsC4nAwKZ64TY
G4xfWp4EKp+QyOhsRbufxE+Ep28//Eavjfziw5vCdL77LS3IWXJoi5Yv56QP5O3W7teJ7SE/saX7
AQk9FljY1md9gv38VyLolifjV/m5vukgnpEgCAH153K17qCEw0PrsDTvMxp4RPG6MCXm+AUUxmMR
Fzy36O0Xg0pxQchfcPjWL9iK0iovc/Hswhfv3c4Rd4MPKcrlwRzQhOkXem/dW3d8xx7d1ynF2CvD
RPHET30+bUbcRCr5HjdOQjOY1y7RFe++rfF4zCKIxMRmxrXiJAOevZj17dyEZ822y/3TmGLRsVkz
504DWoisOjSAaXOGUdPaDEcwuLPoYv2y66FM6hhp4eBcIgYML49oyR1/FWl0mZ4pfLdVjGRoN/ZS
fcKhtwvSIsM6EnSFGMkHMfIGJS7+BCc3RKAv5mKfy3fZbFV0V7p4Jj9L3AflY8egmEBAgIV1XPdp
/UQHcT8AcY6LQOA/6GXq7bgmI9J/o42X4vL00xEOl035a2Vdl1ZP2A8TkoXzDuMr9Ygl6IZdbGHi
/gmhB/hSfAPabaA1s+8t84BQMffOuoZAK3b3fpi599aO3I0f9dm/E69IlrmER5gPsjZ1j1AZIezR
JApxkaBx0k2Z9/fkNcj84+3NJBu2Kfbvahfhb9eZQIA4GNdZcwo2gJ3aG5pNjzRTW6Bac5G9LZsv
ZBRm5th8QxxfvamP6srPSCl+BYYCch3A7ukV0e3YhuC7IVxvv+5xZgErilGe99G4wIJAUrxhIsEA
HARw+9NWcZdYKYgMHhZ8mLsPELDi4Lcgul9RXmD4c4/rbsEZjA4SiZS4vOIo67L5gLvN+4a1oX+1
IjDfDiHVG1SKGxue4gFIlEw+DCdaJDM4nrhlE7Ltj7gT1217bFk6MKhBj35KzuVdRZ779yBTxxnD
Qdjn2kT/arGBVNTgwndOBNndboYANyirlihz0E/KDZDQaZl7ezerUS3Rnf1iv7i5lyKuCzPiLZc7
aFTP6246izPdt8/ksF713fwFpwDSbUF0HkWCOxJsToYrGZljc1x/oZFs7xyQNDEvAn0ccr4Q6s8d
vBEjNMJzUkXHsDlMgNwDpb7c+W4+ysOqrpC4rbdINgmZA3R6EGNcC8TYGYRgLnaqgUZ56R6aQ3lQ
R9lgd/ns2G9D8AmSGiUvwWu5Nm/SCnKBoMPKYvBHx/KxNL/Qm3Z1Wj/xO76oR9nxzwCma4SNw+fh
WLcnJbK+4WiJUaBivEzDFDRvPsfg/rNv8jo/InrxZeYDhGxCvPe3EO8oo5CzkMZp8cPgg8fA66f9
QRzjvXO1rubSrtiXot5D//+lPso3dT/fla9CX7lWW4vOWGAJ8AISZqMmRAK6EDlXm6J6L/nWB/AF
9EOoNRQS4asnb9yxZodItAol1HjfAU2jHsIf9Q3rMqrmatw0M3yI6oJUnQcUOZN59QjdBf/O3Hkt
t42tbfqGBruQwykJJpHKwbJOULJlIeeMq58H6p5/iyCLmO45GVe5y3aXvYCFFb7wBkwJyk7eSUCe
es6IDkfcd9+/bZqN2+wseRu5a/Uh/QicfZNsUerMHs0XsfkVlh+9tBNe45fqVb0XWXHoiKDaQvR2
hSiQ9UuubYX+JfPDFk/jZYYZc/OCgKqTrKn1kn0DDYDj6thG0x0yQmFXd68piyr4rYUA3jAwXCH0
kis77zmLGppO6qL6odrGtYa9aL/wObY5ZLVl7m906wEJ08TZK2AJpHWm3NbChsyo2BM9QyXSD+o2
vM0fHRzkF94LvJ66AG+GgCsOSkj42E0MyotQb9W3iyxYdgSiaEc2ezFcJ/GqValRPg8xK8xfij+5
3Xg156Da1r3z2/3w6OcW/LMZxNT4J03RhVevI6ju/a5R1/AIQJwSZbbuRlSohC5g9lDGi//Q2vLK
jSZR9bzXqr0B8R9lXrzjPsfSyJ18gKzE2su2XvGuKPvIOcTqLwuTdBJAbUcJg9xOKp79IllmcYV6
wDaslpjnxJkddEsntTUJOM2+Q9vZQycT/n4N4ifB3zh8iTvYtN2H7zxxbRoEMPSRb/sXzkY4PYuS
XS/slfpGq2/Ce3BvD0CDb7NXJX2LXrHMTn/4j+kt+lgDJhbVC33FdAdd9kF6u+NMwhY2e0aVJF9l
GB1pOAp4HdtsiywZdV2stFEk6UtbtbZmW2HsTSe5tXsJ3HGydyVpITbNUtxhUThssKC5K+gK9dv+
l5vey4+atYobVBhJT9rkqX70+NcoKv6QrsWn/I7mR4azLh1Kqs/ekuSyu29/I8mJ8ASLLodfEO1A
MBZLCnOkBr/TlTZ6IKj4i5jr8i7S0EQGg+eQJgBieazeTGfhi2tB3lj4lyG1mO192pcFRieY2oYl
9NzYzn+p8SJ6Nrid9/Vjch/9EdJld80Kp6+bEod5i/SX/xkcOtrji4QS57N3CH84UIIXAnhdbbR6
wDNw+Mh/WMRkuAdnY2Ajy1t4GBFcE65vDxFr8YHPbGJvLC7/l9+beZA6YbP3nQCCAoeRWCtb3Qzu
hVc8tZ8BiHMDhH8oDVs1sOeboLwWdADPVwXpUlm+yJ2tEeWsW6FZek2yEijfilAwATqowk8pf68x
Ym/r+BoMIZ2whSW9tkWx6tLPr/D7H5XF/u/YVjfvjZ98ptPq2f+PrKpRQepSYSz68Js/x8yq8a/8
VRczlP+gCCAp+Mxp0KH487+qYob8H92CzgwXU8MVTh2pW38Tq4yx8oVnIWh2A9U0MGn/UxUTxP9A
xNJgXGE3pI5S6uI/qosdM11pUMmmjPEkg4yakZI1EUVrRDC7jcylnEq7AKGhLngt0/skvi1mRY+O
k8+/hsJJ0sJuD6IZZjvH6VmRJo6pAcezyUSXRvehgNypWjpj9RY0EoCyYfHtM5ypvZ0bEKwEFCtD
QptgqjyYgnEph5AByQ5M95ZusAtiHC47QeWsvNtxqeyvtzNEldeS4CfzjY7fTrEGtYsom9tF9fpW
OPdW/RHDdw3XwIQ6WLH1TGHxOMn9ezyJH4aIQs+JKqUnRGhfABGjTfDhdw+169M6JvbYOgBbKu8T
gNrl2TyzUhQR0UiEd1ATRMvx+AUDramiWHcbOwnA2iW06bl1epptCsIJw8PlwaTjcu3X6ylsAta4
iNWD8WVG961ikfeClWUFtFDJpEdvkT6NAgp1sdVjf2UFa7qCS4Dpq0Ez97Ff33TXjXr3b54BL2Fq
z9Ko2Dcp4WIba8ayGzS25z+0xNids/FicWP44D1phOF/sRYzYy324Z62BvbUc9It4wD/rR3/NQky
1uIoNSsUZ6cLWBW60CvAcSEznwCC+1VlL17+MLRzNN1zn1Zmj5jA35BYlSdrN1ELRcqdoabRhARj
Ge8K5VnSw3WcpOu0fJyZ1jMrF10nFZwYxw4/J0eO0yV+p8VKjWchImF4J7nSfYcE5lDe6/ldPJBK
O3Tf0AZyf2rqW0Ko1ibgv8zfsAI27ba1fqqyb19+KvncXCs0MJFnHLeUOfnYhQ9WMlGpLJbBVdKA
hXLvIKQuBOGpdV5K+dBTZ4yUn0OwbarnoX1zhXWdvzrptTFsavE+q+9fgJrAn1nr8UaEhaCgdEga
fvkxJ2rlfy8JU8J43FBxtD2Rl2+1pA6jprY77UNK24feMtax+2GCwnYsSDI1WZVf2IL50ktztrZn
zlOW4X/HniyT1u3LTOq5K0BJbXWx2hgNbDj5GaTJuisKEpl85nXPj4jMMFa6I8BsUrd0jCHLa6eo
bQ2kbdETtgBjxw5lZTUHbaxOp+LMOjg/IgYvtJ5MkeV5fMophWpCCylR4vbaDetwqJ+9ftg0KEnG
gcWx8+fyBz27GUDf/5/xxuf5ds71QVCUelHX9gACzgPFgHPiwhpd3GnSpmBE63WXvF8eUzpzVyno
TRgcabpk6lNXhMqqo6FIe24lWdsmyq84U3YiHppa8VtQlHWrrzRxWJS+vJ0ZeFwh0wNNkWRULrDH
5K0nb6tGoWcBwqlsOXAWIhWLLhMXuv8ZIaGDZgRoCoqzJidpZABc0/7FalKwZEa1xTCBik+2uFxi
3QozmNEzMqjoBUdyz/pRYwsR3QTK3NqVxnjm5GVlFOyICnScc+XjT5sUjQkjKqlRhqOBAnZJCJal
9ObRYEhRz9g4CS8LTk1uXovMXaC6f9Mru5kZP7e++NYIMGB/LupjJPl9fbWhgsFwFte0zWGGgTAF
pjaAA9ZfQhl6kqHaYvag6ysPuaPIoXlOUhFT3oYes9C3Jqx1N0ezuZ9Z9mdPW8VChoRnI76dzE0U
gQdyMqIlX8IQBHI2eZsOacuF9TQzA2fXHCaHiFNhtE7ofDwDkie4uA85ld2mv/3P3sc/Rb4NQthV
dgAsVEsrOxYfunamD/F1aZ58fkKXUfZCgUA3fplvO9vy5dLvXC5vr1mCstEGDg870rYyDEn9qv5Z
/0abKUupbLz1zQ3APsIp68mKUVkENGmby5l5GL/0yfMgv6uqRPnE++rx8whkKAKSlbUtx/vOhWBB
tYp6o+QdokTc+sYdogiL0vqlW8O6wUgrMvdlswydFkGllUW7s585aifiIH/dZRx8JDHoVpAYTL4M
XFJJjZyM8AZ9P3CoB73LDx3nYCYhv4CM5k4Ub1zpuWgpvqJ1GgjxVTRqRg/W3OSMF8l0clgbBFrk
QBZiF8eTU3qyHpGyMDkuti1uibRme+UnD6FHjYVCmKtCKBbCpckdVEMhUOhRzGyJkyAMHowmalxy
eNWT9k12qqcl8dCCILVN+iiFw7gQmmM1XIq2Uc8It52G1+Ng2J8D8WMXfsEuvi/O3q1K2DJDZSee
LeTi2CMr/+QODHvshFalb1MiMFoYbDE+ETOT/XWHHk32ZPDxY3zbGbLfeZBFGNyUrmr//slAsEfH
PwPQ+eNgXA/eMtfwXWK2hbXcrnzxukW7EupgdC+ay2Hby4Et1j+hUy0BKKNasMQkRqgQ6vklI7bh
g0HD7WWLkd1a9u6y4TavnkLrvqYEX6s1FV0Z06cnpBcov6TLmMs2oaylgAaX+nscPV1jFZk/VWpp
OaG2Bv0BihGiHRS88UrWIQ+KV27zAVFzAftt1Thb1CTr4CpVt1V8CzJ7ZsJOznDmi8NLItrTiFCn
Z3ggRbGAcEplV8GzSfk3SoEm0pcHxhDV/tLgAIn11cxxMZ7Ak4/ExcVOQNQLKcPp7RUJQh0EQovZ
iEThiRa864U0NTHgpEqv1os0fAvA0/ewRLS7y2OfeV8ZFUVZ13S8OIn+jtdHEodWb6UmQtvik4Sz
bqk/qdanADcJzwBvV4dzqq8n8ZBC3P9twMmCFJOCxN23SuzvAtq3XEUVZTz6Ggm/dwXabWwLHMEq
t575tKdn4Dg0unYcdQbX89S0w4rchAuKd81wyjLcfQwNTsKEV8MxRPKB08mf0NJGpLQtYRbcAcYu
unZFIf1fzPm355jE9oXYZVYKHth2AEqg8oCeLMXztlmB0ARnidZ3P9jZzJE30bLjBuDtJZGNyKFH
2jU98/pSEfPE1yu7yX9W5WNhbavwyYnwiX0UzI1Z/6GvNaY1Ae03bVPSz80hmazDfEOtOUneRSyq
L8/DaR44PpJkqBaEIBb+l/v298PJygZsRngkMjmp2BrGdnSlK9am9JpthYH0ELX4hZDYbr2LK7TE
bgrRBkNs/kiVg7ahbgxLNv/Q2qXlPCjRzGeaaNv/PWP/fbyv0P7b46WFqiSNT9kn8GxE37V4HcL7
vQtwVLst4DCSieWrwGRfHrCRpUkFCDeDGp7CXdkd4JWG1KgbG/UFT7IRQd1K8t5q7yVj5vwwT8Ku
cR45qyhuIqQnipPrLA6CyBkQcYH6jZA5s+aha2dF/ssQxh+BS/8bfuTOQp1nMCS7gO8IeWgXWTVi
x23xGrqIfyDdUTufRRBuhuxHGJarHI3YUhNuQ/1TE+PX0NhG8jWEyAwUgEKTUTTpQqCGFmGW5KAc
4STxspbpujrJtgv6naHdEwMsBfmtaoYltc4iei8zsF7qnS+K63zYhAVQsjraVrAXrBgj7+RJ5hFp
i4QYzeh7r34Okidd3wEdxz7pWo038FfAvh7QOoA84cL8gO3xWSt3PgvZauxQfy/BZ9Qog6dE/JBw
n2l4rCOl2CkRjn/wsLmQLq/iL/346ekNCJPoU6LCi1zk8RGqWY7b4UXIlTE+5bpEvDS/11oAzHbP
7bgP6i3ey8DX4JNJ+iZRbMh2bYesjg0SDyjaqPQAo6++22nylYjzukfDe0g+WOArTVv7RLPFjt2n
3EvX1Vu8psPSgVHkev7UD85BEG5QIaBxVag21U+KPbK2yYJ9Vt065loXllhb3eRr687DVl6vX8AJ
AxGfmYSTiHdcggqSSiR9OuWtSXypYv/gKrla2X2NgOxrndyZYFF+ubfCz5JdUhvBUn93RmYhiwru
7F4qdqjuqxEWJIR5N0a10/QXL32NrHUOXDRzliWdLrQfMn/l5XjArnpXXhYJ9YHqRlJ3lncr66t0
kGzimUFdC7jEytKLp62NUll42NQ+AvzRbo3go233SX3jWsv4Oc5+yla7DCW0n1wUJzRaehyBzqIU
be1WcTZdkS1lF7Wj+oOmwIGe8Ewkfm6i0C4QUX+TLPLySWIMkTh1TLklGtRim4ocW9JdoXEA+6t8
E0jNLn+Yc8NRIifWpsFBuW2SiYSxIiG7kVC69roVl3sKBcJDmio0PpUAf+pQnhlQOxPLkPaDMjZQ
t6PPcbwbrCb0hFaMKjsbsGLN3qzWXVXxXD4zN8rkxOvQWMrTgVFkEBqOah2G7q2Xirlg5SR1ZlUT
GUHUpYJxmtGjMaO7WeTRRqlppSM21HE+cYx2lKalsNvHw5Pl3iIksUy5xpEbWDVde5NVtMCRWbCq
OcelL4XSyVlDPZcIUYTGiQXl5L2t3m0DDeUkm/SWwwUFkCvUXuzE/BUFr16DK7L1y3UkG3Dn0qnu
L6+l01qWgg4uCq2aTgCFYuvk2zoEzboXKCTzLaBUYreqDJY9+DTZ+XTwZMLqCqEZbZkWj5dHPhOl
UliRdRQQdQ3BxMnAdWvBIwqogJoIz/SpC64EAVQlWepKvkw/ANTWzcyxfvZlaTKxc/jKVPAmUx32
SCPIUlDaZYHfh/fskg1YLl+ZWBXilz3WkdgCC6epZo6Ic1+ZygFFew5Ukf7jZNP6CADAimFoM/yR
4WUg0PWHcpgujOBJrG5NL7JRerJTROAgjM2MPs7lZIlRKqKFyg9qacZkcL3XEP3T0JjxLMx6mtto
LN+gR4FEh2bkM4Odm2ULSxZaEzpdUW6O4+Mi6yvBDAOrsAOw6V9SWPjfSANA+1vHENZl2SE+VS19
YdbN9Uwiwkc1CT0RNx7NA49HjqAsYwlsgEIFDqY3bw04KyOMyMZfOEzUDNad9Oamc4XRcx/3aNxJ
uJCqhVyLkkkGbkV2W3xU6kFq0V98qyUW0wDDh3n3Y7AL2sKN9H9+PFtfUbfJeQYbdHJPV6h7tyml
RnrQ+q7qsalsfyJON7d5xkUyXUQYkZFMqxr35FfE+i10TkI/4RSpOClURIEfNEqNIRmsFyR2o6Ic
EdC6qReKXN2i2bCAn7quOnOhiw+Xz40ztRcwy+wherdknZQkJx9ZUGHJ9Dq4H8oKgYAEF5QCrfiR
Eq2bePBRdAN+VYAN6kzyME2wwbxefobTs2uETeuqhFMB63vaitcc2KeRCSwLytZCiZt1acCtiKNt
4xP3CQB9M/9qiGbA7qe7+HjUSZgR6lIR+jkvDq5ui828HhGyV1ifqeYhB291+R3PbGMkaU1YwtSX
uRy+WmnfvrdkhnHsITlmO1iAGD5pUiGN4jOoM5gLpNGLcgBKDISM8GpmaOVkqRFtipDkQX5gYvOF
UP82tFZ3JacVfbjButIhIwQaJSowyXJ8SLLBNopm1Un1SmUJotq8tvre1od45hw7DbOOHmK6rcLM
z7wAbz2AQMDU3cFufG0rgvOWBw8dOwGtkbmlfRoCjaK/JmYQo28Q0dbx0s4RukkUqc/tXEpXISjs
VhfBKVc7IxdWMlzWDHRTBj2DMG2RyoJdt8ldFUVbT3Q3qMZd/gxncnkeh9nn8/MLMqHjxyHuacPC
g4jbIHGlpSMrPLB/RQm7O+YgQ7IWhSRqu4taa9a6IazGe7ThKteNapVrgx3Ht22mo3gBWr5zVhA5
l7J2ixzh3oDRC6+EOtHMM5/ZJBL9AlWWqYnL1PuOnzluccWReiTTqi4AgA3FhpAYjT475Qta5mBX
KhIK+mDLZr1yB2SDxDuDPMPfJfW7OtzUXBlm9dQ16jKvr9CCWoajMDvVm8Lz8G1qkRbLd4JZzBwp
p51phTmmyzWiJcgjpnd0XpeF3BhhTvz+5hDN6526aJVqWftvFd7derkZhmDZ8lxRPRcTn96bErVz
nIAVk2KaPr030RKrdUHJWXecY2MQWMq884D6ITYsMThAxV0NSb3Wy5kj7dxhfjTyZIkZzYDAiwwi
2u8NVhRRYBACYsXzndEN9cqMeXuiUH7nQzJC4GJlfFxeMmdmnu4J+45WIzebbk52Xa0rhVAVTWYr
bQsBj3QgYIVb7Tqtw61IMVGlll6FoMlVmHNPM6Ofzj2jU8kDJsOWV4zxLPx21jVhmqRGIHOqCyDX
h612hzgaTGiILeF17WxN6jBl1qwvD3t6uB2Pqh6PGpVD4Ou9lNFD4CvX1+UftoiklUjsh3ZtzFgr
nwmQjoebTHHroz6UKbzkgIozcJlF763F1l/2SLE0qjqus8RtIADxmZ3nEbd0+XXPf+OvsMUCfQUy
6vh9c/TMBRZiZkOmX5XBk4xUeBjbERxRlDtQ0ELeTcPCwDmIVI1nBh8n8zhy4u2/DT5JdSq/Dxw1
GFhgdFskYAr+Ro2Va8uhaYw82W48zcfP7ArKVVQi/hLLVyb0jySfOx7PXOo8CnAwQzWAEEE2Pp4H
w/VDv6mA1HpDuETVux6e0wEFiCTZojuxcKsnLy45CucgUqdZNzgJWZGxfIFbTlXzeNzx4FPUIUnt
Ab2nYvgz6sHkg7XQlX6mxHtmZZPajem0ohKZfVlHfttPnpGmFQoLqQ2lH0Gc0SYVlHhN1yvbUNi8
CodfM593DDgnn3fMdmT6wgQrljJZWzoyP3kWdemou7zWiEPQzNp0zU2nqZBY0c3rqIPRofbWaWM+
Xx78zNsapJTUnAiHdW6943mNC0dCWJpyuuK42NPjXOUsIiDhFuzb1P/sij+XxzuzlGkp8SEBemkq
ALTJeCjyuEpsQt0h+hWh81ZuMXOFT8w9xxr9aPBrgO0FX2OeYi64EgITRXpbUDtU/tpVFWjXXqJd
G1m67qMflRKj4QwpSjSfKzgKemw++h3MhjSFEdB85KGL0Yegq7aDpgwiZ4+NeeNC9g61aoEU0br3
rCenbX7V2H4syzzYIsGHqobqJjYAl7UfwBfxsdtovN+XZ+9Mu8oc/Tyg0WvU7ZjB4+lDxz1BMyiG
mOLh24yApmwdMihnCEEhW78d46dSxaVJ9Km740Or3YH0W7Ty+8xznNmOBnPM9hh7NWBEj58DpZbG
ioWQKQY1NFQxvEz3scj9K71t9kV027eYoUr1UujiQ+1qy/FwRrdqU+oIdpHnGPKc6/DZqQHsYY52
GF+Nj+NHCrIE7eYiS+3eZdtQQo86In6o7wo6GWE1cpgjWxzopgUQDDmrPKpScT+SO8O5A/vMnUzj
9r/PMkkxYUrLuB2kkEbIMLKOwDHFgK0gKPOig+5Ue5fT2W8G23Rn8TbndhgJl85Jwn9B7h3PA+Ez
XOPIT+0qpBAXwzhK2nXblMT927FznarCCi0PF7k4Qfm6KpIuWw+oD86skXErT441Kr6UUtA+JSzS
Jkd22qEeM/TwYQ3UPGNtT6uVEn4I/Qwxv5aoQW8Wgy5S1xDx/ia677b/4gk4U1Uc8kZMxxTE7A6R
hEorXnGteGtQU5DwMQoSZgX2rUAZBcLHWutclD7djbzVhLm6/rldYlGapcogEZopk90qxaqP/QjS
pDSrIKf0i7zWtgE5SwVdb+Zdp0uOer4KjQFKA4j78eQ7/uylN+QYlPgiHdEBPd77BAxlnT4GUOga
p15BzBPDjM5cvZ4ZePqS48DUdAAvw5agmDE+2Lf7Epk/tLaaSrRr9XUMfkUxxpwNVyPEqUWfCKFE
REbnnU2sjwjQQZ4hnKghl0F7pXIxdL2aeaJzU6FQWcEtB5syWhyTJwL0NhRlLtqEcfiV0Km2aAfh
lZ04xEmtAAJLW5addxXfXR75pJ/+NRdwEDgUqZJKXwnxt7lARA9PyIG5QAB7E8pXdWxsUc1byT0u
iq357AifxMvI9qvXrtGsEgTvdR36YMapKLuvhtpf93DdCDNx5aJrP7NIpmWn8fForIvgWExd4Wo8
nhhBsRo4xyhXowu36B4VsbNjzCvFXCBBRZoA5fABOtblSTkJGcdRNXGsdLEPZVGbhIxZaKBp7zBq
OAouw6CtGgiI/V2kvqZFs/Asyl/axnK6GcLE3MD6ZGXqFo4ojdiIdtZAfpMznBQjzMyMV10DXufX
yzbrbsDgPHWWt7r80iebwpTGSSZTgNgDsmVyCMu4VTQi4ma2ryLW2gfLKoVrOhZyU2FmA84NNVnt
eoXKb1AxVAGDFyOFlRz2tlMI64AQ5/JbjSf29xPd4K1GUghB+FjRMyZfssnEoRN9T7Q7rs8QAXjk
hzFCjw6XhzlJtibjfMnifNtGZlMrlq+5oj1Qa8noaARatEVXD2h9u3DlDiVIuKYEjjXUVVb84+Xx
T7bJ+JqkEyh7cm+B0D7eJpqqIlJWJGwTaWNaGo0A9HN60iu9I6VCNpHRY1P9p7fV11t/G3Yyu17j
RJYUgKiXUSvCj9eg5oQlMqVoqv6ViDpnli5IWZYZXnj13GYZX+rk29LLgxVCFgIT4/il9UARWk3h
2zqwuoGa6bKyrfruppWFlSshWKlfOULyTj0l+OPq1bYvh42plDjjNGtk1LaCVO9RcL/8Jb5AuidP
hcoenSDswE/ocShdiZlfsRLK8leDx1SF56eBvGmZE66Hw1WOIazo1Fyu/nIYwi3n31WthIshSjd4
9Nw1pnaN9J0v7WPl+d88G504wMVkwjDrjmfM8nrXbTxu3PFLKT/j9EfSxrae9Ru5pgwBsELLNo6h
LgWzAfhYLfEnWvYpJSKmbGxe9XT5h48CW8DLT/aVtE1nTTZVi4eSwfVOr2Ts2oi9FK6hXjUxgWnQ
S+83zfDiYhBBo2efkjVoioldjfuQ9v01TRgKhgnS4VZAwhNrJLsoDhvms7xHL/h2GKLDXHX83Cb7
ajppiqVx30/WmwnfqYVahK03LuVGWS1DCvFjoXLsoY6zhKbwtaLOLahpdDxuMhV071gm/yJyHn80
XQt6t/eZGrewdlhr3Eax85i29YqcEQvNBH8Wykild1Ub6DDkw03T8hiW8xLMre1zE6AbCtAswASg
IibBod6CNEkbcoDMKRCUKje+6T6MuYFvSr99/x1BVoFxLy+N0zuR99ctesiU5CG2Ql49itZiUQkL
a6io1Qk49aYLJXOeLE7VmJvRcVu0a7yxm732ymquSDzNB8apH6NwWjJjQDwtUDcRdjaBZKFKMniv
Td3ty/5pCLyV2XO6GNauCTCmLHd6nox9gLXaOzP74qSK+PUEoF6wMZbHaHlysOd6aDqGh7q2maBH
h8glOu8bQfYfVB25DZxAun0hNV/vH972lvA6M/nnFh81YoggEsAw+qDHkx/5Hp03k/GHPsaTu3+R
C5BuKXpGabYyYqTbzO525O+PMNMmzQ6+gEhRMgthGffW9HwwNPJkzobRxnfyHKqXNxJ5kGirDm2f
2rvCrWJrDMLBlFDrT51Dicq/5cWHrnDn5kA5N7YJIkxi7YMcmez7zBBbfBK55QRcXvIe5Xv8ONTG
Bvy/DxGPsMC1aUa9kg0yQmkv6xm86L/FI1F+dP/HkvS7KuC5vWdAhNa4V0DgT5eiiU2EmKR8CJRE
Vy2M1syUr3w3shW930g8iSkv1KSzL3//MeibTjuIKwqLI9HBnHZ9xUTrWksgUssTBz3YYSOLAoI+
0XbMRVp8yC4Pd0KAGpc7tTCKIUBpDYhXx8vNCyRPjgSFIBRShV8uCjXeGtUeHvhaE8ynxltTZ90k
0rZNcIvTrIPsWk8Ude6UbO5RpiXOr0cZq8ZfUED0JI8fJVG8UkstaUB3WF8a2HT78V2ZyUhJuw9x
Vt6KbXdTh09hnRx6J9jNTMS5NQdCCA6WyH14QjyTokFAupueXdyZ0IH8DSydnRn/xufhPpe732hH
H5yR3hgPB9EU3vug+SXUM1//3NHL1qcmg2Ur2ZA5PuW3qDYwg7obcN+F8GEHemxrFqCHPLbH2tTY
LzMINcW+2yTiHKhaGqd3svKOhp5s+CKs+hKOQgcctVmNIW2QeitPrzGzvBs7CfinXDWJe+1L/lXR
/cqq+qmy+k3mK9dFYD2q0mzV4MwOZCqArGEgAd13WncOTTnBiyb8O0HqgqsSB7qiwO2Tz+RI5mMZ
69e65V4ZyLA0frkbjHBbqsLa6cOlo9UbdQjuE4lna8jt29lg/MwRCfmCYgoMHRIefXJPBkLQDLHB
8wFzWvemtqgrGADRYIeW96nTTm3ufLldO/XsJXF2ZFBWOow5EQPSyQHp9orrohPPYi28Bz1E+7Jy
1pJQ7sNevzIs5DTBPlGYL39f3iXnokaVG4HPMiL5ThgnsufrvvplcRaT3SGAj53Vus3atYu3Uxfo
W0EL7jXub42WZknjzW1uy55+thpsfXFM4j+zvL0R5OrX0AgPWHLX/QIH27lM5UwcodFpZjMD/LP4
1fE+EqyWjLd2eiZooRTgxZEnWIijzaNIiX4w0BM3GFzqn9oyWapGvZS7ufV7ZvlqokKFVwbVMF6l
x88wlBjMRCphVDUS08R424X+fZOg/tDXW7OPEb2RrxLTnwtfz747e4bXHlmt05tbimQ9pm7KFeJ7
G9nT1+J7KalXkSVTSFKXldJvRrDlgFSQ1TvLLpmN4s6cpZTUxvARpCNXy+TNlbLEmcsDROMU7joH
qd/G4b2VC4eojbZ9iy+ox10Cg05Xtgl5Rt/5DwJcjZnFevYx8PEcG97wVtTJhSID8vYAH3Gh5HRg
c/jEElqaUoG1q6d1mEf1z0YuLhoEAAGZvZeKu4wMMJtZszel4G3sRUgArX0/tzPsBkTrQ0iA5soy
akM9uvp9Phd8aqdn8CgbI9GWolh6grrWKM5iKCSyXBT3MbfaQ4l8hlblGJG2+oeOnYgwPAeICS86
z7egAW48XBdgAO4DBe/pOdDfuTsBCNzYwqVORRIyuRMCLfRbyWIpSUmzbAv4IHoMsBMnl0bKcdsS
8ne3Rj80Ua5ja4gA4CRv3giUisheI/W6SlzqQOW/WeGsLpUNDiXr5K5ugxyoiQvWJvAdZSGreGr4
argdTOQDBSKWnF1f8ZCDm90n6HOZ2Hi6Yvx5eX2di50oN9D9pZYOWXdaAwpTse3znmXu5fE2V+KD
qWR3RmI96U6zjh6DAWbmIGD6jBlwEJqPQTkcrFDZRfgedUigXn6cMVKb3N+aTGGf3AF4D+I9x8cN
LENHtkJuH8MvcAVvVvFgfngV8h0uJEqOmzwVZ66Dc0OiN0O6wnyPjaTjIavSNNpQHnq7VSmWA+sZ
q7Zxiz6ktMHuHJiFPPfpzwSJGpwZ5h3ODGfMpGtWZFam4DOAx6ZkvHoeBrWdtnUrD/gKebpb3Dq5
cO9K8JhaZr803bktOi756TRj3wLUAiiTRTvj+J1zXIOkquABSvy4F2Ho/uhyJNjGbBmCkaGFW1XH
Ek7FN0EF8pXWmxphNJy077uflz/4ufsFeSkoIWPB9WRzpqkkN30n9Db+wVlm2bnY7BMjuh9M5L23
nWiiMDIH6TlXdtUoeI6YPTbfSb4g+zIekgYXq0/8ZQ3lrVSpO2FJBzU3Pk34kRpx0GhiFjnd5vL7
nj2NdDigYzoGguwkNbcqv9KHEt1x3Kzdz1YzH9Oq2ZdVu28MbYtJ4dagU0LHhEgMR/kqv/WArqYC
qnSKucdgZ+aBzi1GepbwCigX8VCTe8619CJpLYlSehNciY33MMjlrYqvTxcVt3pQ3iaZhdhhvEvk
cCv5wwyw7XQBjPgTYIgjeBYO8GT7BUELI9RlPtIcgR7WwRBdaa7z6LTez/dQBA2ebWfe+DS2YEg0
Vzh3LTCb0zeOdM9M+0BG8zUt35HOrxelu7MSfV/0ConalZa5KJgKy9BQ9lSFD748G/ueewQgdKSs
5GpQUie3On7OXe1EEdxqHDnHk1fpfrSwPMcyGZ5jG5N579RwPVCgVrWXgI7+zCScxhVjTgJCBQgJ
Mc60ZTu4ShGZGXUIqnGbMdg12mr3V103RPMfxCrY6eEqyT5yOUCtA1oZZiuXH+K0TgAuHaU62kYw
tKRpjS4RDZykrLRDSBOgCrqDqRve+xZKkhnagRzDl4c7TQ5hQNOWo4xtjUJ541L8lpfWYSuVhNoI
GPK6ZhfZOQSLvIUHTXni/2kodbKpGjF1QXsz1IjSxPl6FWR3VYIMKNTIyyOdAEPZMpBkqHqMDEzS
mclQqaJiQyczlOTULNvi3uyNdVMgv5zk3B6URMSlWGYgD+iFBnIKvU97Cwr9BijC2+VnObeXLaQl
wEKwtqn8HE8w1YSYuNCgeeSnh8Qqd8VgPnmmfO09ZM2b4brYcc3W+M5spZGfRpWXZI6a5/j/v33V
MsXSYoiyzi79dl01LCQwuEo5umU3q6F21kXlbxvhR8byFbME6Vbn+fJrn0YQHCU0R3Ra2pyjU6hg
SpYuVbHW2TUOgekmIGb0wtdW/lFxfZn97Buf2bojhG5E/UM84Co5fmO1zAs/yRF3x3LPTgzvykid
RzWg0vbHo6UhgNPsjWQdWuZToSNypCQPoxnS5Zc+8615a/IRXphW2rT1YpSNrrSp0Noj4l5UXEw7
270aBbaEM0WJV5bW+z/prc0Iipw5MjgwJQBhoz7gCS4syeuqU4K8tTXKIQp9whzr+UKpV0kJ6AjV
iH/+ltRFuCOYcf2E3tykltOXVofQrBmB9wZp7XmrWtdshCqWSbwfWWhSHs7dUKd3Mlo+o8GpRtOI
UuJkTw9JRokiiFu7oWdUd096FyxxwdsQrCUGQiloxIoPiU8hv/wXhySaWVSqYEoRoEzrVZYRq1WZ
qq2t+0TbcnRoMdSoa2+peuFM+/vcEkLEEktO8g4ai5PzGCanpfZ4K31BlVIlsgV2jij6u3Lo1qjU
rrxW39ZeNxNxnDsxASvAHoGEzFtOawuFlQRSahmtbal/nMZgEhHPzPOV56VvPs2A1HhXUBIfwVJe
jJmbBJ5FMp8ur6xzhwaIifHMGil40yBkyEvfVVO5Rbzc23gjpFpTrv3/zdl5NbltNOH6F6EKOdyS
ILnkJm1Q2huUZdnIOePXn2fWdc4nAqjFkVy2ylW6GM5gpqen+w24YWFVu58c6dDgtfbxkKvrrQNp
ECdWnNnruKFGejlkKfPuSX1hdB4LIdLePkWQ8Q1IKRa29km7cROuJNuCQoruLBV6mIbzS743A62n
Ed+7ApRmd8hX+kp946H0HUunWNTm42Lv+85d0pEBIGZ1/njWawttkmGS87HFILtcz7rtrNqMVRZ6
9Lob3A+4lsYsOGaN75q3Q69tnN21AEVdEc4b6qVoXc6PrmbUTWW3BKgyOJRBi+KYem/Jn4OUogwN
l48nt1JrZ3UN1tbk6qPpP0skTSOw5daQOa7DeLJLBOr/USbzL2q47QgmGEpn6Tz1prpx0y8WFe8t
kPpU91HTgko5X9QQN3MvB3FUoaUmWCgZfKtRb25NX0CA+sOmXuJypu9DQtGDKcsmnhMTDIy0Wq0c
EamSkIxT0+ok5cOtkycPKT2GwkYNopwqt4T/BuRuCyqjLL4rwxMNebeLFg93z/U2kjFMxoSP8oAk
l/tejb7jaOI01a7kMt4XZvrvONQ/HNv+ZNunOJW+enL8Uy9xvdSEBcto3IbJ8FXFgOrjDfAeJ66e
8uJ3kXoAPVNAvM3LF7UE04o4AoZHdX4GifQitaexbW4M7Kn3uoTOKn5HIxI/BYr+dr7HMzhTo8fM
Mu3d1yA5OcmXpEvu7D54Uh35b0v2YN8qzX1kaTchLTxP5qabHA28dYyVQ4Q5omddstQ/cF9u9W/W
Fhn+NR+ZOoyiOLMI1fqR3icNoIUaya02BjWSQu6o++MA5d1A2v/jxVv9qKL8IRJIUf6anZ5Gr8xR
liuog41+X1Y9ciN4/r6IbrlokmYKLk0dJknJaxJGh8F2kOPv3apOEMz3X8Hkf0lMZSPDWVbk+KLk
zjLZDe1MdAuvd5ofjrXVDiwCqlQl4G3sNKIUWwj1Fn/CRO1PqEMd9Vy7mJ52j17tULYHBYzlfmNx
Fmmm+B3w66iM0aRZBG6sGcam8WieF6ECSxv73Tq99/AzJpgePCyFJrO7dYzwe93an7sapE0iuL0b
4VsV2ex8g4NhgHTHFQLSdfaNtKbteryW2OBacos4AJYx0Z0xHgsZmLWq+J/b3n8OnerS+MUhLaSn
wuTephCPwSuGtfRpeIC0heyalvPc8eofZPMZidl77EBhUOHBvevsjcxGXRTYiFFgH7hjWb4l+sQY
0qKQQtaOOsKtzx7Css34HOjh1wpll6CMs71vwVnsaNLuTTrjYYRtk6HX54CcvpGABQz2nVakbwZ/
WeXtj6QdQphv1qGaPNS3E+mT03F5UlXf+OwikM3Wm7oElQkOBdDOeWHA14rCRj8V9IqdohiE74hy
kJTi3mhwOmvi73mmnvFgRg4k3Yeh/Frpm9id5U8Q2hNAZ5CIRhhu/qQdyxhpFYSZqc9Jn9WGCztF
6KStzmnf/xCk6ja+Q8URfedbWh9xE2wkSit3DXkZZQLCKTo1i+6T2amSlmqYA4YIhNmg7abszvD6
h7j/asvIFkJ0RakM0uzPjxd/ea0yLoefBE0Rm32215vAqnW5Y+KBqt/XDZ3IQLqLzR84afOQTF1t
3ISginzk+nMzJKAsSrAaVIp5m6vp47LL4Ny5TaD+3ajDnV3KT7qXfQrG/Hsh7/Opf+zhZ42mEmxs
tWW0t1TGRPuCf6hfiEP0y8tdHwwUxpJxcEveb96EPG47nZTIuBRdswuBpX28uEtUFPejmCa7mzsG
49nr8Ty/8EagiDCafe8nDvUvulwj0hiX+8QEJAZOum1V9LbiJ63n0m6an7y9/9r4EavrLcAq8GbY
WfO9XUZx29upM7oF3oamZx1KL7kbG+fZuPeC9lDHzTm/NYr4+eNxxc6Zf2buVLA4SLogBTFb61FC
bEHzsOdtK4I2XcxGtQ6p9RfIg+PHI60eHvB+QkWShHTRURoHr0xk0bbuPbCrVg3cxHKKH5n+mAun
SjxVOgkSafCdr//947FXdpSMlJ4gF7KvtDkQyPfiZmgmzq0PT1UQ4vyGLEb5VwYCp5TmRqovLuLF
mkK/Ezo5XNTzd6SEpouEqCRFXMBUgv1QUiFP6/bWGbw70Tkkk7zfpKCvxQjCIy0EtvDy4ahl0TAp
EzEi8nJavcrfmaT+ZWP6ZRpfCtSP6uIY9fW3YEhuzEFyfeQEmh7029CRzz2pSv0Ih2Xat1iC/f7i
Ozzm6WxpQnNk9vKJpTpr9bgHrkA/o++bx77HCKp8MEjX23arCra2+IA4uFtNahUk5deHGQVzFJYz
2nZW3p8BGvEquC+84pg70g3YqF0sB+cSmM3Hc1yLIfSQeYCgmCBy1Nk5GtjNsiyxw0w9ukwhhuXC
NGgUBl+G4JrYX4fIu9FDDFnLqfwkNzHtg3DjMK8dMQAzZGfkROKkzSaf0hIsvUamg1EFL0bq/1P5
b8oYPKVjdLTwYcuCQxzBOmtM9e+NBVhZd4qOqKqhbA71Zx5Ex4i6UB3h9q2HMSIL/lEbhhMuf3Jt
oTKn3STm8CNOvK8CWu+lyVteNv8McuOajcM3mu6COjr7vYEE8yfBBtr4dYvCmcAcUEsCLaEg9TmH
q+TAnCYECUBX0lOpMDDu4n86LlR4283jYBWXNJR2qollmZGNgGmcLXuHlQgEWAT6NrsDDPD8RSFX
aj2aeUtnNZUfUsv+2ce086cj1/ohnqSNjbAS1UkUqKuAMkUGZp6rlZ03YNhC88zXzc+G0ZyTeHiQ
IuVNjZStqpm6jHZ0q6gdifAKUWG28wPw1H2tMFajfCq04E7gOn01vBQpfRvE3IlJrpZY+6D6DMrT
jreSsrWNB/0O1jhCazTqxe/7JVuIijBPa5+nbF1C/KeqPlT6aYLC7SEDE9fDAwbIGm2Nj3fUyqiq
EJqhVU93ZXGjDLYd2lIBf2xI60dDcXvjRZP8o+P3t4P63cMVe5icjdfD2vF+p9bRROHfxSaS/BoY
Y9kObhD59y1SC34gvaKpfl+ll0bBQ/rZTIBWZmG2+4PZwhag0k38dubKVWbWd10V0EvSBtjO7beh
uEyZ4g4QjQtEwgNIE3+WglLtho0Dj4N0f9428vRWmySNL+vjWBZPZ68OXru2Oyi4E8bnCtf0ScKA
uTl/PNmVi1RoUQIyY0NzicyS7V6pGq3IckJ5H10CTbtoFNOLyX5RpnbnoJEl6ZsCFyvZn6pTcbAF
l4YCx6x1o5hpGlZDN7qxGl08tIgY7zXMtL0G9LBqIO5F+lELf8Za8PQHs/1l5NlsB01OpcIkMkY8
QKPpq02HDjvYOjFOwyjvcm8LZLISCan2sovgiNLhnceLwbdSz+xpcRtdTxWlvRh5jehDdYxMbgpt
I69eiYTU9BHhQm2MZ8y8IBmOlRLKlkC0GEgwDiD2wHQO0iccVk4fL+T7dpylfZQBhZIEAnpYYs0C
UTigoK/CJnIRHzjJmLbshWIHEkoRAqph78rVePEUVdDnhjvDGvampF5KlBMQAOtulLb4dyimnVHk
9gHzdNvNp99ukpGUghgE7cbbivfVLFR3hhJnGNnwrdEVJCE+gT4/eZRL4AYjxrXVV1iNVwJJRFsO
FPGCft5FU5gkAk7kR/4xNNK7Sc7eoj57U6o7TDFrBD3qCWFBHlUff4u1I0y3mcuApxSqKbOUU7XT
0sqDkJTTEo6eaPsTNsIJMINZHkKpP9bwrD4ecu1CQBiGmxAvNFrds9Srm2y99xyYp0K3XB2BxBQn
K6MPO74N+Nmn5XSTQtb8eNC1eaL/SRMFZUyxw6/vPr8MytEAtOJq2LQqdnIT68Vjosn46nh7ux0e
LD7wx0OuflQBVKIKZKJsN+/bVGVTeaXB+RXyCviDHTB9vUgtxZjhq+LXGPhBtbMQbSnsjaHXlhhw
Frhf6uw8dGZfFf2sCBsMZyBMxScTu4URpdEOqG2gCyG9bxPWmJ6x0dFYCyD0UODLIStAsXG2xENR
d1YUMmiHIqEo/JLu7OJcQ6b4t1usbB+eDsIETJAW53WPYWqjNtEYqs/BNoOoyoxp51NrUWtvI+qv
LiUDCT8ag6RU5Mu/JE1J1ffRMHJABFRAhjdaICknnoaj3OxZfL6e/23UtvLStWcS8qn/G3cWI/0C
swusd9iw0V2Sf5dwQhxlG+vFxxF7AxUhyCS7HaH7po+Cf/jx1l09LYjakS0iXbtgnzWRJke2TIG6
7NI7J+oPdePcxVF+F7TP6kRjgU7rxyOuHxbAH4JptgJL6LrYm7qW27UbYXUWSniSYh9Niuox6f1z
YGlnGPqH2svetOKP0kWK1+AFxDuAqHT9kae4ViWrq6gaIkNcRcc8ME+IxJzic2onKGyi/XgP0XTj
rbWkUYhtTLcG4DA8p0WhWJNwhwsyEGTole3sjtfoOFnTwdPQWCrvJU+is96q90aq/m3QrfCD9oxx
pSs6F2ObVfh6e6euT+77IXDtHuF+Hi/VvrB0LOUV76i3W0zctX0BL4nCqlA0XvgBBmU5qgnEI9fC
Sq/wZaySUreb+hNeyJ8My1XVLSLm6oh0DQWu+l1J+frL+KDZHadVByS0/aMyeYcMNn1DJoCesM7g
WbhFW1jLuqiYO3wYmu1cGNcj1tpQe4FZEzthXuqV/KDUqWuN1msQKjfe5iZYnSCyFwg1o4u9QPDZ
ujb1vd5TCw+NS9u0Z6fK7rqkfDSwGo8Pvllu5Hmr8+OEMRatMfg71/OrmsmxwoT5Vc595Tl7FTNu
Ic6QTY/JtAWSXIueJJTomwj33AVEn2pyBBWIDRME8BeV5lwRxyJsFmoVKM6jnFpHQ9m6eNcGFZtT
NLppIM1vB89rkshvK76gAS1d9Z+DKsTJFuskTz7kmbNLK/VJgob0cQhbHZbyHV+RtgdB7HphDY+2
Yx0wbDqGh7CMnyQgL0E/ngRLPouTN4glZupthOrViwIoG6GEXgtNvtm1O42Rb8QKw4atui/qQ+T/
SKYXRYUxCEsd8iJdjy7BN92s9s3wB2kVAtxkchRPeN/P5pyVWRxlMhdx8Xc/Gcde9wkFDkVjsJMx
dmTDFit/bZHRSSJK01hdwn4RBNPVRseeTYBuK4lcI7qhuHNfytollT4PsYWS2R+l59SGZF5F7Cuk
4q4/LfANeNA+sEzkXs+RCsUFlHGaQwFFS32S23OUJG+K/U86Jb/fQyZT/mVocZx/yT/itG6ksWOF
J/hA8birOarjeAqItIkV87XNg45ODnmQ5p9jyT9EUO8+3thLAJLI1knWQQ3C/lkIRtlGp8p+oDF9
eWIY7WJ46ZnntvUWC4YFmW31uZn8T9Im+3o1LaAiLuhHQqpqnlSOetVAEwMZmlsPsXBJaIYvVSt/
LavyDCDjkgEJdnK09QmfXzemLSL9/JnqgKmnm6itIYPwtovryQf6MXov2Zh9Euwikfr5svdZKb7S
z32Mgr2n/Rzwtud4/hzDGj7ClkrhyhVBpBbYq/ca2jw7GevAiL1mAApt0Bao6ZSk2V3mezelk+xD
evRFuYXBEht6NnWGJCUSzS6ok+In/bLrMCUsS7ArJNjkG0Ps3Tlttmseoqy+2Vhkcd0sRuKtInju
3H7zLkTitw7mPVTqZDxeag/dPWiaei3thLGJLyEKjCi0ibhBsikUuoQxkndhHstEaQRRtJtd9aEj
Qc4qFGape/syNS5Az3ZDc+kL+Z9hsLGR+5mH/jmxg2fQUk9NVxw9+8fHC7C60hRBBCoKiOw7wOaX
lXbMSJmocgG+VoJvCOo4yX3exQ+6pP378UCru0g0TdHV0LkbZzGsSW1FGkxiWK7j94OavCt3uJAr
IzJ7DfY6JMA7zQRA+PGw84AtYBAiveFPgbWe34pJpai2N6odciHySVQ3PBPcS9IddCvGPTI6jQg3
yaRYHw+7uBb/GxdFeZQEhLzNLM1JZaO19UhGLaIJD77gyyMt75fhTi8BQpnI65Sv0qkG1i8MItAc
2Arc8+ghfgACuGwwoJtcz7PNVck9vMgOqyszBc6dP+Q+Qk1YCMSoRRnRq3nOyhj/OBBaiAOPCoYC
yZMJiuDjdZh/9fdfwS8AvckGW5TaqlBWJTtENKM0+4OEoGHCFVHJ9bmu+7NSGseSysvHQy5i9vuY
EGMQigV5jV3edfDotah28sru3CgOLwKzOmLRF/u3NHb2iXxjR5/5LjtL+d0E7L9x8cgUxwgPjFky
Mo0VXUOVFR8QstBQzp8aXoyasrM870GI+dmIUPFWOn083/kJfh8W5hWbHG1eYvRsul7pZxaITVet
jIuQM2yz+rGpfwStutXWEDP4NViKoShEwOxkpGWJRY3CXCuTEdUXNXUdxdtFbXFCduFVUE5z9Wfe
y7dpjGqTXj1qfX0Xl5u123m8/u8nCJl+9rawErqerdTEVaWNfe9mP/24vxEDVypZlyK/qu2LWpj1
LtfvteDLx4u8iNXv41KiBOSikdMbs/DFNtXDrAIV7OPpF+Gk1yclnbPkTm5wendOtAv2MgKOBg1t
U5g2JOqe98HGqV6LZrwM/9+vmGdjqt0FkVr376T6dzYDRnR53J/zPHJ9MBJCtE9A5zZmv7rqlCdI
Bcm1F8E7hvNdaEPVuyJ6xgBRhW5YNSDlazbHPI1v6XHtAmk4yUm2selWpqwJ4yTsdhHgWNRG5EKq
+9gAtGlgQFI1KGOGe7z2tBvHfDXw5CBx2agFiUWc7XJGFDguIFyA2GbJx2TV+I8YQY9HFaCqSb/H
xz5F+WmynAPmIBvhanU0FIZQaheYuXmVFtscTfIKug5CFHHoETjT0ezI7kr5S+FskVdXFxM0qLC2
AZ02b7K0oVoEvk9obNX2LJ4wJWZfg4U6PaIZA+QbxSu/2cnvqjFyeEjnSNxtoqNMwen60Co5jmtG
KXELgNCNFeNc5wofbsstbi3yA6gQhWewMoglzZpzkaRgFiybnavH/vGdloGCTmmFlzjiYWoA1TKa
fSVJTFna+IyrK4tMk04Tf4Vn5I3RlBcxJo4i+HvtmxCISvL0Ds5aymRjGx5BuCWouXK70sHglkfY
g/rdvO8qOb7UAf7rXcF6h5d8acJXy2zP8JoEdtb5o6xCSKLxzqfwDbdpVo5OyWZzr4p7t9G6g/BJ
EfisMsw/RcNdo5+KQDkJUc+Qm96KWxIsRCjzm6y0NgCeqzP/5XfMroHBDsKYWuB/rIks+6YNXwLF
P0bNlwENZUwtNgKgthYT3tsKSMELOsz1Do6yikTd5JQa0XAr6oAdwAEB5Y73mC18yqVg3wTpKdLB
lSJL5VXJ59jcMidcSyqBc9N3FjIHS+RYV/S+AVcEU9YoPGVGd/BsLCAz86DmkjshFe1F0iEku0a4
uISI1P5BNs0PgH8EsBdnqnloJKWFN9ORzlmwRHypR4CDx3e9l5WvIZKxCTl8Zm9Fj7WjJaD0wHFE
QW0ePezC18tsajtXU5q9eBAGvBjs06gxegp4+D7up42catEiFhFLA3lj8TKDY27O9vmklrUcddw6
tCc/jTlvseqmjFSs83os816H6oVy/j5BCy+xzmgA7mRzOKEJcQgse+dX98LTApLSxq5fVELefxYM
VbJpYLDgx663oZ2m4CJDo3OzFmKBfS7Vxza61btuVxRQV3nRyG+C0Sg0kT4+AWsHTvvfyHM+tJzj
LW6GJLeiaypI7qX/jxf+CNQ3nwKfVG2+X1ZSDj4ArW+HHr2xuIUDLH2RfRl4v4T6jdbfCt2xtuf5
1ONMGTx741e0XnZtutXbW7uPqTXpQi7JFGyh6yXWEz/sq7Tr3KAFwY2klgB5hKRUldc8K7F3/Hhd
V4czdRSaONHinXQ9nNdGg9oPGMeHHGVNwnMe2TVHfTKyZFe0W/Xw1dGg/BrgO0nl56/S2K9StUXK
002j4CQ16JHh2Yv+1LslzKBsuXytnVyxV8HQij/m4cIay1wdMWBws47uM8Rb0csYm+8QBnYSvAnf
QF2w2Kq/r54SYdtHmCJIEjeu1zRq60oyeqUD63X0tVcP4ZPgpxMYPHOlA7cSCnsnWT8NtbMBLVhN
QAxyVMg20KoX/YbWcyoU6DifvUzdXdFvIg89OKoNU+TdaW9DXbl6g92WvSUisHI8ScuplwHqRPRa
nmU+5De4fdcoAfoq9hGGdJAQhq3lEoCDcFjSL4IB8Ns7l29KEZwngZDYFlfmL5Uju2xCWy2h2RpK
uW9hDqlVdAiau1gyXU/fuvtWthKoZG5e8GWAVucBOfP1oW4yA7NYiSZcADBcpBeRuRc6WdqJZtm+
VZKNKa4Oiq4NDy50VUjSr6dotXE6OqC93HsLmzc1pFiCspHPU77CGSKSyuPPj9d0bQPREnvvZdCQ
o5JwPWKFS9hAZtOBKTp35g+BwQ24SrQAgw7tNZJf8VQ5gfb6k2EBe9FGAfi/CLaer3fa4HNi5I4I
RBdcgBq8Prkboq9Sckuzaidaj5b527V9bjT0HmkgYWbKu2RepnIiu5Eam4ikqNgOoptdea7adyfK
B+cxurOdeud8b7ry1MRb6P+1OMG7Q8jec8vLi9iLcrQ9ZTKfVyjXiGS2iw2eJV8dKT3AsIebNvDS
fI1AEaJO+vuBX6eQQjnUwo0Nwtb1l5YabVArHfuvtIoPipZduGFvEVPuVCAy8ZZIz+rGovoqLM4F
U3J+reG5hWtpUPA+gVFc+A5+LkCoYUQp02MU/4RpoYTjaeo3+c1iHrPXtOjYW+LGMQTf+Hqextjh
eo/HAK8hPKVxIMYs/BQDYQPasKNnL/S8hRCgCFIWKm5/sLPB4IKDAnzF/Gd3ATWLwZSqip2tGXtx
44U9iC8SeCP4CsYEyT0MNyP/AFlyo4ywVjLC9+h/Q4uY/UuAVDOTBQeS6gqh0KBq9o79vW/znYGh
6dSUl0E+m6Ds7PzYkuFo7a0OZ29j+iJbWaw+GozcScQVaGnXv2F02rLU9ZRdhhyV8K3MpezUhUcd
EW09DMH1uEF6EQgTMzIvZml/bnPvbOdbjdq1SCqAUqh+UIqnUnn9OxT4WF2h562bRN1TbnVHm3fj
MN7YzrQX8s1hiemE9NtWMyK6CMdBSs+g+RfA5EHT4iRzmhYpQPUi70P8HpPh37zOXN3BbIVjLwfN
eYq3wrjI2mbLzlan+G8I4QJKH9fTBdoUg1NrWzfCRkeYeFUQSEvzxffNmzDcNez5v1Kz2Q91cpPK
WxXhtcN+Nfxs52lNrpSRia3OGBsXuQAcDa8Db8lOro5O/zi2XGJtvcO3dOsiWdlvjCw6SaI+vDBo
jgvHKvqaglkI8KDIIHtyUU6QN8qDEEULsTHqJekIaO0QFq/9Syo9SdMWK1xspvnqi14PxXBYJOz6
69VPwi6cqshr3SH6y7b/DfBPwo98vx1dxDouBlKFRDpVGJqIs3W2w16OHWloXYnPLMThPS+81Ag0
qVawE4fK4JhtnOi1raXAXsKyi0rAgtkqZZVMRhJ1rlMEB2MwcE9laqp+0432a/9t2FtVsMswVI2i
G/K3l43hV55lSK5g2CveLM7CmMeO0fZNEg5yLPUH9N790XnO8xqGc4k4FfrQdsX/4CC1783NwVei
CAAXsgUIDjzL5++JCmG1JO4YvOyCbwEmqa0UfR/C7MkqnWeBHm7i7NBN3k6Wsk+e09ymqXOnVNit
TgrlagNPi+Y2cPRqr7XPiPZtRdvl84oaHCQTyAjiRbfYD6Wv913l1a7JZ7D1vYVeaVwHJw+/hDYI
dpNuvHRN9uZ5kF1M+wUrI/7u7yKZHhpf+iLCLy2WjUfJcpOSNguxJVpEcPvmV4AM1TsdNLV2q/x7
SxDog/6IIpGfvqlWfInSTUu51QHBjoJTEUXJOUWiH9mjjjLUQv4gVL5bLx1GwwLZaGRPnboXEnUk
H+60A2u/oweMApZoCHc4bd+0PlAK7seNXbsMS+Lp8L+fNL9+aGeHXt/XblHrsHTNna62vH2RHyjx
QMbfKq3LM0//Zx+jCfNbFKAIAqghMdObjV+yPD+AhkUxnDuAlt28kOjHk1KYjVIhhoHbN/LVddHu
I3ym7RrNlRBJn7w41154IIgeN8ZepmJibA2Mq3jM8N91XGyyyZSaRq3cJHs05E9td4cigWIfq1Ah
N0BcLbjLwn8kZ4smvjy2KFBTyyHxhKa+KOD5oL/1ZGoq13GinXCgrnKqYxXz7x5L4Rjk85TrnzZm
u9yGjEq7juuItsPCWw0MmKnUelq5dvift1qTgnQFFt5rx1i7MbxpZ+l48bAL/i/poEfQQXPqvd0R
zkuICH5w0Jqt62mljEt5QNDYAW6BupxDIHVZgq/m+ZUrkXyWKcXkoH+3TRo6/yIePiZhXYxr5fHN
e5fG+r6xOMsDwQMGNBU0a8LUoi8/NpIxqqED6xZYV9jAs7hEyJTkb+KnpMhedEqM5Iyx86jkizxJ
QLukbFMnTbygr29QzLhV7OcITCTnxixRcuKq6etSq9xIpq1av1bJXwhe02Atd40QBfd3whP7JYoP
uvOd3fPxMizjNaMTEYVUBAFijmxS5Tbxitiu3MAEWEZhEzXRoXqwNEzSgUp8PNg77mAxV2TAucCA
dAE3uj5+iRz7xRiGNVu/eudjCH9Lwcuw/fHU4JrlKBfpvvIpa1SoaeORaiV36KhvBcNlemRAThQg
BYpy9Dhnv8M2Rj3PR/iHb0E8fZLg2QrD+MoC2Ixip3AaEigCB36USGEsNJw7Tzp0Cc2s1v13Y1FE
LjZbFH4F9SOBWMXtZrYB7AxjWi/2S1ejog0UeVc/4NGOyc8X2//HKnC6LctdwmuxOPstIvrtTt1F
m6Yfy6SKJfnlV4hY8stTre8k7t+R90fd3o1JDEL3rRuf2ZkvFZK62VNlA/WUDGx6IzfFoPTjRViJ
j4L6BoADuxUUKcRh/WX0MfOUqVOsAop1tRclHz3AmYs2WhoaexVNZxK+o6d+/oNRdZp4JrJTVNTE
mvwyajr6UZY3Bv7Y4SkZUNrh4wsRMOHoU0FwlJCsrcyNbv7Ko5hyC4UtBhR9rHm9xy46CXwCsc+2
vpU3/o8wxiD44nTjDkdchMd+jsVNPD3HmI61irWx0GtHEDQYpQjuI5jIc3Y594+B83jB7YshMVyk
cXg19DdxBYj34FjTvSuwOUneehrxo4ncq1Ay59H28dKvrgJ7HdAfUXh5A/SAxkMtSqp3II1o4jXd
PuMWhneyF+rBAiQmLkjRyENH3i3QyIyqrUL5ezVxfvjg19BI0rmRFgJRkZNkpjOElZsrOhZelwIA
C0Dm7FMRPVqw603vxur/zmNpB04TNdovcVxjRPzQvJnSvtesXRm+YgcO8GXrS61c3qTSwt8D1C9B
ala3GPQ0kWwo1NgRY4M8vamnyVZoc76RtlYooG18j5WLQCSIghBInsJVdH0WaKFLfaHkpdt35WPs
TLQnZKDFSWX9UEf97wkvZl/9744WOULKTVSrGc+N4SDF1l2ajyRVHlWTXtn6aSsJ4zu5mTXkacGr
4vqnZXZTyOmglm6lTae+x02SMyoK31JIwTT3d3oDCafb9eYWl3yhYwYZSTRB0Q4DHitM6K6HVtrS
mgZ1KqnsN7vpNcoh8BXcBFRpR+TcxMNz0IWsXLR3qGiIzRrV6OsF/jkrnjc+0co6iDKtyBMAO/D+
vf4xgzOCtCzNAtPs4dAnL1M97BJFvdj6+CB8uyXQR2GZ3ZnGFmF0wZNiHUTHAX1moZqwoB1V+Ygl
VEN8Vq3EhY+MIuQlwQkpwAADqIEwTZUxpsVixBXgHQrdeysHVzM8a2Z8MEkyLbSq2x+Sb7ppgut4
2e+oHm0FlZV7nYgieFGklEIX/XqFSG9rFaJc4TqQXehx7bS63wU+iAD7U9NKh1HH+QbnaDl86Mzq
PI4Q5kMKoXiERnSMRl3bqoCuZJlXv0hcfL9cMWY4oAs+2lwxMHodaj9YltjJJXPeTF4/DTQqEfDE
WnGsR/OtJvlU8j/Zx5CAwAuC5+LZPd/HlRylmhdyuzfVt6l4kho37t6EBl5NJBm6Zi92svhqAopb
SgnWOORBAWUMZesJtvaNqEohccI+Bqo0O1Jy76VxJAel2+gxt67zuSLpjZLsIW8f8aA5y0P4VfyS
sTP2bfgmcDS2l71bGQjOpb9ZHxfHZnYFQJnlLibQQt6ZG0mMRtgHUx5zxhEIbsJ9asNiSVSPPsgJ
YThkv5HTNf/tTCfcFTjTbLzSVuI8JXJeZ4ReniFzjYGW9FvpE061MDvvdJ2WsLEroXogdXvQY80N
NnlSa5cvFwvydJSFdQiQ4k3yy66sddOUJk0r3h2PHesvy6/3ArXVYxRVVObeLhI0Fu76ID/aSnlm
NfdVtUFWXgGYwEGnBABS2LGXsbVLpwoNUid3CxnSe3QK2sgtd+NEKAV+V5uvFQwbmgL72CQt09uD
ABALjQcvwnQy/Fmk7Vnxmq3bZuXE8rME4wRXk6XWbk1vE+Kpz4nNmnNjfabaeEFgH58TbkOH6h5V
iqYI3aH93OnqO+2Jfs5uO+iufSWBu2FTCgTBgjFfoRQzSHFVuJig7rWm2UtWeqpPYxXf5HpzKNrn
AqhNhqtXjKVUSK99y4N87Z3OT6A9yWbB40ybbRR1ygeS/aRwdbXbVVl6IzK1CZPaoUQcCo6ZGUq8
S6VjWLUPwm65gMjw8bW3Ei8oc8LCJE8X/QTx97/sVSen3FlkYeHKuUCitO++9INU79VxC+O2chSv
hpolGlreWZ6VMJTTfq18/14AboT8sdP7h8wnIE5ff3dueDjQ+eQYACmkJnY9t1htrRHqZu6KMpig
gaqKdERFHHO9jdO2XEUxkoj/UIcF0OZ6pLDT5bSzjPzdpgJwpuj/wfbeS9HWAVod6V11nccclJP5
lpGKOM6bNnczgkigqpdxAvdPdV7vt4oXK10eZiUqSPS3EM2am3QmeqEndTbmbo+2JvlYPfgn20gu
BXA0j0tDNHTp5e9yS9p9/OU2h55tS3MIkZxp+9yt6+qdwTvlFN8r8HHyX8ag72ot2eWKs/cJGRtD
i214fWExaxgtwpcM9y1jtsJlYURKVxY5juNlfWxGylVWuUsH4My3VuQcFPuhb05x1T0YmKHbPB/s
ML1JU6qNOEluXF8rIYJ+poBtc4cBUZ87OcgS+KYeg1YXsEYzoCvdpHdSeGpRJRcvSr2Q3MRAVoWf
MZQYV2+2g0SxZr4cFJMFUg06AcfpemvHedLYXutxiIYXh+J1OXJiuUGi+FUPE6CwNIegJxZEq77d
Um9Z2+34X4mrVGzDOSjHCPS8SNGkdquYE6yTEvNOpZq4kzlgG99dfNf5REGtkzgJsDzt/NlE48Dp
VdCY6FnzXGbXS/VF8JlqjL+pyohE0kPxuVKIVvZe4UU0RBtggsV0VQ08IO8wwYDheToLIyNXAKQq
oDhx5x8CFlkUDmjhKzwAPp7toiomRkIAAHsMWPLavERnJlaba5GZubUhn7Am+aT7ePuoWxCFReGJ
YYRaCqgQBZ2heTlEHmjWDSnDDAO9yiA7h6a9T1Cu6mTnToBiSrTDtGgL87h8WIpxqQOh8omr+OJu
72u/CMraytxU0i/mIS9qOsTtPjSlQ0DqLVF2V3H0KZNojwzTpQ/aWzL4Q6C2OHFvdcsX9574MbDm
keMEf4k+z/XGkgJoZKYkZW7mf3JgiWUEaz9DRXyXpk//HynW2rf9dbzZtdelPFR8x2Py9TMKmDub
4wliwi298STHzJqjatXNzkkP7+9a0RgLwoMTH7R8Y5stkyzmTvkbdAT8AXbB7M4vtTxHcJU4bkT6
TpixZBmja030pIxTjn9ZcmONyc2UQA0pOuXT2AW3iYxefh5tiY+uHS6DmE4hln3Pzrj+DFVUZZSj
uDkjXqx1Fh6EjW3AWe9yfWPaG0PNy/5gX0YdFd2crY1LRx3tWxpQotYdbeYDC7c4W6wwaG2mRH17
0a4vM8SdorrKqR2gD5diBsPGarLsL3lEEEHPXsK4fCawuFKqfUmsxt573+Jx/JaC7p8CaW+ZwUb9
f3GBil+EKyuVAoFOsmc3RqB4jjFlXFmyZOwFNKlto+9ja/2ccqzVsXj6OJSt7zG6HqLSKXRGZuO1
QZ1FbRdxSagc8zY8FA0KyTi0oWlwKLk4+pwqN3vPcV6y1j90JvpCW/DR5UXNrBHgonoD0o90c3Z9
hBBwTM8kbZCkN8G08qpjPUw7EcVthIZM1JS8NNv5xp0xIK+gvGyswqJ8hYwbzVeoSWj+Lj1M6zjM
DWwqczDI7blAiWSoLW835REgPO9B9x5bmmCVp7l+MH35eOxlmRdcJRI2aFUxOO1QcR5+eUSotFGk
vPNSt67+xjWG0iWZPWiJ0e+PqtQd/w9n57Ect3a261txeQ4f5HDqtwfoyCbZjCIlTVAKFHLOuPrz
LO79WyS6TZxth4GKEhewsMIX3hAJrpDcbhNISoIhRTEG6P1GUBmzrgUNRjeIjUj1a9+VX1PfdPP+
5eNnPMVivj4jmnfAp8XCnPVAYgrUQ4YhwFqUOIWUuOzANARPItVU4iV9JcxcBW9XN2Isb5aOhHPr
Ay1zRPcE/FXsj/dzlEx5adcNczSEn7CGckWRU1i/RVO7jWE3qIjvoT6+871gJ9t3UpVuP54BsQ3e
xTdMAE0gokgyFU4M7f0DNEE8xoVh8QBauaIneadjnahh3/TxMGdf9O04s4lWx9CXGzEONYZi6lFq
glTT017oPYqG8ap28MgOXSfhkBflBmXpvj37qUXpgxaoiS/1nISogXgIgkKnz0J7r9zkyabVtg06
f41NOEcxOUh/9ubkmumSk/CZg59OFxRpiKRM8xyFWDaG3hl46pHXKlu5D/ZJbKwb4pCsihdqn2ei
Cvrr6CsLBU26CrM9h/r0aHIkca6H8o0o2ftUTsjQ2O5c95QzwmxhxNfLer6CbKpJAvqGBpA6+7KT
N41WUGKlo5b5CmFhqq7xyuoQpkFbMQL6qlJaFX1mXcGz2PconIQHASkH9Sxa/KGO0Li+kK+dCTGZ
h98PNTv9Jz3ISYBYbh5VpHpoV/X4GLClB3xhXmGnyNc75cKgp/kpm+ntqLPZ1+IiNSYxFbmcuYYN
4Ih0fHpW0s+xN7pwYN1oKly7WdAaPj8ukSQaPVSMTtA9cRYr2AIjOVDKXzPF2JukoIIuoPeYwtKY
8PSnzg7gvCxhSs6e8fBdkFyk+A+iYzbPZqW3pi8x8kQP3WeCMyyyMUTwiKUdBVYxh3jTNytrRK1H
JpmolFUTXZhQql7TJnjAXaDvDaAPddghwEpVnMbFx4ePKg6xkyX65iln30XVmyjWNUmYHn6jq5fL
e3VQqRKgpxaCg6CJ5BnqurlQx9xNY5me59PKHwJkhryNZ0kCvDpIv/L0UqxZwVOeooXo6FzAxuGk
o1ZBjZgesdjYby7LYoT22Bphti6EjRuTOYGWtWP12sQEVKTTIUiVNknWAigkvF4Egmkc2FkaO48G
URZKC3nnf5g2IW1JjYF+8WzaUj3F2c6Os7X9CYPtnW7StgB62RNRgqQSDyi2tqx1W8y8ZK9cJ/D/
Jpnr2gx2FBZdwdHzS3NVGcfSiL80NsXKXvY2arOw88STvP/AFuZPrH4Mf0RZYHYGyYVWWrGphYQa
V5SX17qeb3Xtp+4sUXNOz1cGQuQaupMilNpnn6mUsmHABTZcW4mMLG+7lnHcCyJ0MSuaBtOq96yF
xXtmZQhpetpHlFp4uzn50ohMu6VTgomPmV6HwPZC1Vx3QbnzyzF0Pct7igr9aIftQ1xldw7lkCbr
93IZrKTHMVPw/Vmi85058kXhD4sbiiKozMxJJGpWB0MQpzySRTNvlDdxEezGqXiyO/0uGaS9Kcf7
JECuCaEdRXVrpfrmBf6Dr8o/fNX1Rkp09lKsfebTUE5AnYNrD5zRvFNbIrmT91ofwtcN3QC7wFZO
V8pw35TN2kg3urQ04NkvIzCuJLF8HrDn7/ds21lDG3VRuOZwgfE3uamNwyZ1Pyy/zAg0UeRR4gh2
HTinxjI2uiiPmkb3EwQ5hQ9f2yr+tdV3S7HWaUyH8qCBArwQJSANnB3KLamEpBpSgGxGcZBr/TlS
5B9d+dz42SaPmsewLLdymh9wPvXH/gU87hcHZSRMD34gFfzx2XtukoR5ozBxFIiKOSoeJFCN4ifp
pDyxMoPqmEr1jgXduCkGx0Gx0gubezGOV6by/KmM8otJjWS3jug2BHa2I3FcAoaeOdigPiGuTQEG
qUtqQbMPR4elRz8Y+dC8u0hkNGaFel+pPlcxQi5N7LO30wrQaKO6wXild9Nn3cGOJleyjRS1F33l
3dT6Ra3ZTybpdCUDppY08mrYD9Q8YxW08xIA/8zyBt9NSi+8mgEGzD5q18mD3Pk2z1xoVy0e9105
fRoV79CrANJD7Uc5Wgcl1X45enCXlMleu0O687KpMprx48+mrpJVPvYBTDdjt/CNzyw4ng2AE0Q+
kpnXKOHN5RW2TZPGiCOsO0+5ykP1+r6U1WPsD58gqTxrDtQn1KDwWlurA94LUfgl1S96uXxBOnmp
NH5Smaa+JySJENSldQa67f23TZDBDKUa2bgpcT6FdXCPQueTMEir6xur0q7kKEFEHzE/2bsXUKuF
qRC/fnYTva4rMHVAXE8CcNVIHDkrIpwQ5HSNKBGSSHSYVWwvaB7G4S8L5Zww4NZUou1Y+uQ98VVl
N99bI1hi7Z/m/swEVUTLIO8gAZlV/CiuwiBpfGRrUU1Ax/mqs5uL2gzuoym7lXVKAE5wtAMqb9ko
PS3Mg/jlJ/Pg0CMSGFcCCBGSvVkSPlAqmQ4F6n3IQ1lYxAvEaa3iDhG3WyKxADOOsXoMjV2maQsf
4cxWAfWtgy8Uri4n3X0sNyNTSq0OPjBZnZ9cTXnvOhlGKtG46SEi1osW8WeySzJ46giw6anp6vM6
IlXuQs5Rjl8PFA2ELkqc4QWJAbTqj27pwGO1tqKawarcp9LCC5/JrhkdgJIIxS3sdWZhSaun5h9u
rg4OK67tFRUsB6tzuxYx33bEqKw1kdrFm0KRy29yKsQiMvr/48JJcJp2iToGnubUmgTaZHawdnU0
SEZq9mvby2+Butz1QbOWvWzj29VBpfoGzBPAv1Et3DKnWCl2PY0L2gkC4kKK+365UcHRKlmy+1eg
02QTYsb5pkivY6q6PhYdIFp+1UH4oLZEpaZz30yomRo0b4LmJSvUleQnq6xWQ7ZChz9s9FQm3XdD
G45CVOvjrXFudTrYEwqZSSEXNDvIFalsJ1ty8DWuyIk4HfowOnQISiQYraLraUTxwpl4Wnplct6M
OItTgKNoFbALZLR0AL5U3lpG9c0fNqBwEY7/5ffj7gTIQTkNkvG87Gc2pjSEKUKLEW6Huaofch3/
zNSF471TTOdK5yz+eMRzy/8VWU5Hm2TlxFW4idKpVxp0O/36u4YYUhcrXO0h9M7ukH5VfMKuRL2x
ivyy0/N7+ma/Pn4AMYGzww4YN61hVFtwWZDFB3hz2NkSfG41Q1FzysMDsdmlbwDesYp9YuXbj4c6
s3pIEkFOwfgCUzzv9KdlVk/JiDK4lUcrobiAZ9SmNaV1XJW3OA9U4RJq+EyOD4EWtzRiN6qExLrv
305WhynoBmbXgbGU0BKyyosstrNV56PpiCq74hv7PP/ux3FDiCE9DUizrXBucVnh7kC1dypw8AhN
jdJq63qpbmyq3G9c337565ODYA+BiCipnjT4gmxsC5Rd+rWFtQULZa902nVJ6cGv44NFrT11/rIZ
pejeEf6TmKEooJ40iP3OSSXJ5OQp9GlHynxVNvqhGGI39pJtoC8pQZ9pYjIe0ByReDHknFkeyA0W
v1lHgKE9ZZG1zdTmolebrYYyVD52x/DC6D+Z6SrP5FWCr7Uiye4YknjDQF84dc9deq/EairnQvRz
bifXFLaM3nUyIM0coUOdHxPtqfaTu8G+wJICdKq6KXVr50jNd4xl/nrOT3RDtGm+FjvnRAIMpww/
t4gwciU6CFmOScKvt7rQ6yWixKuW5Xx/v+pRg8si+rZmTcJi6MK8FlLEVpzdOuVwWZn6prKrT6LY
IdndVnWi+0gJ99oQXKh5d100/o3BDavH2zzJH63aO9YQ0JroZyEnCyijM6c7Cw+x7D8ezp7duUA7
gyzzeqR0+3AT2O3WC0NQtRKIeRT8s2ghrBTX03wubOEgiGwxAfac11nkOXWqEq2ZVIpe8aKepa8g
nS8Un84dqZQ7wFwgIgtlaBbRRFVSlPWAZCBVt9HS6cU09EuBYNCe/fjQWBpp9nGRbwjSqCFaFFxR
wQJzTFyUDaStjYWpO3d2v3mneQM49skJ+oKRuhw+OopivYIor9YB5qCyBid/RLn145c70wbFuUIU
qkT6De9udnjraUFnMka7TeBXRAUvV6OVobTbSHV2JRwC+9cwvupLZiMgGu7mcknm5eyKoT4ipHgp
b851kfqQmM2JkGMSJ7APJH1Q2s2ym9S5fQBZ4N/DzFZM2+ZZg/cyDHXqzm3w0sZP4KGooW7DxWbS
mThXaItALUWdFED1bM9VqR90jYVejuhxCDC+RdMoKaWtpF03zUg/10N05K/roXLXEDSiLqHApz3h
TjktGgNDh2pNmHaXOuaxYjbbsb3UwuyrFDZrx89WUqcf1M5+XFhIZ6YX6DjnH0AJ/juPAqDAe5UX
mryyEJWAS0CTUlBcuwS7zPYTOkn3UfGripO72umfU0tvoem4fTi8SNJ4SUXqKdDjz4FqL+Q+Zz4F
YSbVJQGFQ65fbO83sRc611aZDSTcCQ22zBnvbOkqQXahjIxHbLetyHPrslu4e06XtABPE1IryE2Q
X88CvthrqcJEiFCpTrfVrSeVs37M/nrfkGYSbDXyQhhr6Ji8fzUjkgdP0vUWuON92987DbKD8nOs
L3TwTr8sw4CEZT2J/HVe5h8lDbSvqrRrEAluLVVukf+gFVsM12Wx9EpnWlWiDMiZY4o0FVDb+3fK
baXo7alEJXuMjnJSER+2V4PjIWr4s7UonOWO24RPKsCNjxfw6THPwFTuEQegVIti2fuBM80qB69D
EKgtPNeUgFlNjqsn22SxvHgykrgdkdECvk39hwPp/Uh9JRUN3ZBs7anyhWUHOwcQtVb7cF3/6tpn
JJWGsqg1EQ7OhR+mQo6sJmLde7rsJqN95Cq4dqyfiXdZgyqRtei279KF5XJ6pYhRoWcZ+FOQw86t
aoH2YeXcKPSYbXICfdhNQXk5lJtUOrRpeHCyapU53S7K0o3XhNeaZFyEbb/w6qd1ZZ6C96bChTUH
RQ+xRd/s+zz2kbmYCHGkQVm32c+oNi749miWSdsMM4q0dAtpvLeV5EKb4g1tGkmRd6090cCb9nmY
Pn+8vk5XNg8Eohzzbro0ZIGzlZ2B1ZUymaqfU7cHhMzX1LKJJXRX6HTWFUxHmpyWQWdvlHcfj31u
xfEtAGQzHSTfMywhJpa5VUyIoys6qArFNQbn1hJmd354+/FIJ6eteEmW3GvVHO7ybG3XheajUAG+
IAzqC+oYz5k1/kLqaN3WneQ2lh1u+ilfAvyen9s3w87KOwo1bTkW2I00pmvv6/gxq/GxtyvMVrNq
3Tn1FXqZl72NBrs0bD9+59N21+tLc3yIXOPUdy8y1Eg1KvqsRXNRNsVFOubfs3DYSl72I+jGvcEi
j65jNfiiwKSu4vCyyquryVTc0U2Kr22e3n/8RCeBpHgguoFUVilwI8nzfu1HSV0pY0jXPRiqgzJe
Oi1l/QQWk+MhtpSDGDIWTs+z3/3NiOLnb3dbXxtmWYBoUMsjqK5HyUqepOpH7yF6k0TXfvVQldZ/
taN+DzoHR7WjkuA2xGvW5jokjQ3TcTfG/jof/Z1kFasuDLdNFFzbjr/wuuc/OQsdoTxSbRLM9+/b
xbFheV1AOz4Zdmaebvq6uSrTaWOENvw88xCn2TZRq1Vd5IiJ2K5l4VlYPDlt/hPVuWMbNQ9avgSc
fsXSvEu++PAmZFwiT9rYGEK9fyzbwJRG8rgbB0O68sMucGOY25556xdOsSqyOttNIe3PHFQ6GJCw
dC5K76ryA7Rd/fVU+c+hbyJL5uWNa6n5p3pqTViYyQVdup9ThFuyWt+E7RI+ReexTh9bpHFo8wj2
xOyxy1hHAM7P147XrAf7U9G6KCn7yLFaabcy++/F0BwtBazFZYwoRQQqJAmc7x9vmtNqxevk/X4K
cYq+WcNB3OSEkCCuTWhFfC/3c33nIe1Z4y+VgQmzwmmDkvZR9qOlE+TcAY3SPuJkHM/8ZzYBsTXY
SZkD4S/xRKl2iW/8auXRdy0/v/Hb5KLXnG0v2xvZr6/kcHj2ZGcbKHup/qRoSJJkC+fH2fNUXJ0I
Rgko7klrSMnqsA5BoFUJ4kQMlsSQMNU02JU+p5dTPCaVc9u3duBqRrCQ2otIa74aCJyFtyFCeScY
ilEPHTNojWzto1Zb2bLk6kV9mIxm68T1UbPzYCFWOHdc8tnR1qZMxXk528yq3FtaZWMv2Q3aDQTb
bW62D55hXMP130vjeF/72cXHi+38O/4ecrZRISdq1gg1BVwUey8Ktq2SrjBM2VCB3NKtWJjS0wo4
a1u0gIQJgOJga/x+bSNwiRGto2TrxjcuAOO6E8A7uVMug8QClIXwU1znLqyuXxXSRPGYRG4Q9NXC
RL/Kcc8+rei9Cs46K/1EXbTBIiXFuSpbG2BVEq3dWVJ03eV1uO7NcJ9o6Cq0KXFZ8tQ24T4qgi+j
1j6jqIfuA6SaQFJ+lDJErpA43av0ch2XSY22+/RkJeXW0hobPkD4OTI+D6qxtYp224395wyPEJB9
dk+1cbzCCDTdWVjBJ0mkreo689flUF1Fkb5L0n6lFckeEaxb0IhLapOnXSiNdE0AiXl1ECHzXNSD
xd/3Q5IRHQVfr8PJerKjdGfWDtBl2W5x5ClxPB2/RF1zqfj9Pm7VTaf6F3WQTEi56/Uqui9wpVzl
RFUe+sb7tPf38tAvxIungiTkQVjaCadPehYn+pxeOBWqFCvRetTGXS3XdIPie0y+b5KsKl1Nrj9n
3yWl3ARp/Msfy++m5n8boUhO4RIp52RviiehosG1QMxMEPt+4YZJ2+g2hlhrq3fw6WgvGk29Ac/o
ym25Kqf4UHveQgJzsjfFkDYQLos2AVDg2T2gel7QdZkVrb3BX5MPeHm1TbtmG9vR3nSW5vrcC6Lx
wVmHkyCjzk6CSEXsN+zkaB0rX1NT8PEaV52enOam+9Y3Lx8fO+Ieebf/eDWqslw0DHVaMeiAmJZh
CTpRU590BG+DtnGlvN58PMrp9SGGQc2NTpvgCL/+/M1NWqNyjh9AEa9Hqz7ETQPXs14PI/67SXef
Cf1xtRUw4OtaUR4Wxj65ShkbGQ5ekJOcFHQW+1ZBI5fpGMXrQEOxKBovIzU+DIn1OcyUG8NIr20K
JmRDl9gnrCQzWStafF0O3Q1Z6j6wPAR+gkV7qLMPBQaWRhDkFqKz96tY7VK/Qvo8Rmc2OYT1EXdS
+p2giFp7E3nGXp1wR/HKq1F3XAf/isSBzz4Ot4k8Ba41FitnWLIqOQ13xERRLmSJ0yjivn3/TFad
JgEEM5SjZFxozOpKUoedrTWPQWDeTkG/szwZ7QUFvP10SedoSZDxdC1i10KnEvQXbUPu3/fjZ4Vi
kCoW0XqABJtPxUbybo1eXliLpzMPkw+CCwk1Gu3gr9+PMoyOUagIk67l4qkt7gubLHS6hsi2XVh3
Ikh4v7WYQ5kAEXQuSfYcYiFXkh6AJgiRKEAtnGZOKj1VvefaUIgq12s21m3jBQujnh4eDCpAjRgz
85Lzbm+udJGRy1aIlvOICEIt0CuojKZ7OnqXqW65srdwhZ8ejoxIhYwCGaLsJ4SYMdNCOfdDzuNy
uhBsHUkt7lRv2qZmeJ12nvtfTKtgk/+B3T0hSNVgEHIj8aI1IChSEhDiJmZuvXxb9tZmZAs1Trlx
dAwac9V4WhhcbIH5NwUDJcDr3ATc2O8XzwRqpI0rEw+z2qOfhfSHJ9/IMcKt5XQV2OqNatbgiKfL
UI3dqUREW23jhabQSWZNuQyDWYqvFmvrhJYih13mZzLPEIylW3HhjXb7YCfm0QrtDSy977Ez3MXV
QsB4blRb2BcDQUECb948TSp+IFfcgdSE1wWCzOWgPkPifmgCe10E8m2aTk+d9+vjCT87qmBaCdXF
U3GNvFW1gDMjWtfZL8OrNmE2PCnqcBelNjo9wz0yRsfAWjghzu0hugMcDdxXQs7q/UcOTK00bI8J
bit7qyTOeuimJ5tENJX4sHr7yYq+f/yapxVSLiiBPoMSY6pC+WE2pBMTdpdatKZ2e4hb5xo8ZiTu
nQEt3gut6R5Hud71zr7x41+dTAyiBP1dVv0XdwA4aIWXR/cTV5K57B0QlDRoIpU7QFiAysNdNZk/
zTy+lrT+LuhkJIj0I4v906BE3wZniVx75g5ifOFkQV9G1EZnp7Nq18RFPdHdFBcrw5iwO9hnnr3t
3NLzdkWBUgSwQBNWL5SmpaPlpOrAVyDk4kZGiRVJ/FlOlCK7V2FmTORFlNLHw10RXzmIN4Rmcq34
2o0S2ttUDdZNa23Yl9eyhzZ5ZW2lIFz/FwsCWCilamq0oqHzfkEYklFYQT4Sb8vjHqxAVgR7yk5H
FZBghT1n3Morsd+DrLzyc+dpggVdkC1+/BinSB5mBDdDYgHaBXBxZzNSB6C+/UDgdKdqoyXjLfT2
dQGWQWjsxOG4r9PpIfbMLxpWMW7dldvKvCzslVb6az2HHiP/MBL5q65mIOwNbRXzK9ppWjibNLE9
ZseySnCO+pugWHD7vZ+tsQxTeq5esDZL56YMjbsw7W9r1Tx2/nAMatWNe9V3kyBYG5kiI7BhIEdH
I8TNneqHXcuuXuWXBI/ocxT1TScVxz4s7qM0u86cGv6tvxkHvvaN03j3kpK/6K1nueOYXiomKmu2
2bppoD+a3LkbqY2PmUpL3MqhwYTOEhX+zOHEiQQOXXC1T0WhFOqq6DJDIUgK9FD7dFX65caAi1pV
W29Asl9Zgs2cueDBjdEypYuLAOecaOSD9M8ym4y8zV/GPL4zOZnKKronm7jtJ2uhDnLaphFLTtgv
0u3DbHJ+FCZ6H8cQWyHM+Npdl9TfLEzdm6nd51oHwF53VlGr7xq4/T7U83zMHodGLalcKonbAmmK
WZkVHJePd8KZi4iqOU/j0LwFYTK7E8LcyyPbgsYTKxLr52ucFgcprTZt2a7zrsLgrthW0e7jQc9u
P+DBtO6pkIjs+/26VqUgqQbobes67A9S4f0CsLrS6/Rzl5oVX3382kIiUQfzUNnptvEGzP3MTQpH
wm/avfi/FiN8mJSq6XJwXxUF3NkcxuqSq6R2JjACUQSGGiVGKuBzDGefNbivm3a47sajbPW3NkQ4
J/KqlTcq8qWWfKWC+Qkrpvq6KT3NHSrn02gBZKkMOdhgbT64vgT+Ky7WlvM4TG2wCVrJWyOHx9+R
of/mVjy5odY3wsPtkNkCoAJ3Iva09OBMUeQ6zfTTSsftmKn7vHz++Euc23WIoDsCJgiiQZ4dx2UY
VwqYRvYA7xZwNayNeHrW0/QpbvNLqa+5LHtz+/GgZ7JmYWP8e9RZJQDZtVKrc7TPafdDir0FMH6Q
cO0cilUv/IZQZLCKhbP03B34dszZkoukKQJEBykK5czrMJao4PgLAey505rzhBIHYSwRz+xSAQde
l7YvJN1BXfiq8jVvUqEeeO811V+7wChXAScGO4DTh/BHPBmrytUUkmkmAkiP46G/TrPqYZKq5zLq
r/t8ukLc6zD4zkGyi9uuL+9xB7rR1Hw1ag906ly1V7fA0S9Su7iOdPVKHYKDooTpUujxPln88zmF
+DsaY1Qr5rm3aSSSRc+D0GO8DvWDYn+vqkNpXbTGS0tjnqst6B4/Xl6vrK7ft+bpmLNbUyt8LEHE
mHLGiR4Wxyw3ds6PJM+3stRdOxjBFEjtZpeJHmzCpKQfXhyD6X5SrgcaamoCP8NTtnGO9E94XaHK
Ueu/jFi9nMLh1qyXDsMz95Bol2OpAVEHjN9s2WR11cbSSHkAA/OrMRjuRk+6rPosXjdyYm+mYrrF
583elpX8TfedGw24s4aNUxJv23zYO1pxr8EPg9Krahu4T3eBVYarMne6jZyru6rOn6pD16/INiDs
arzzx/P9/gxhunG0op2AeZjQEwB8+f4wz7NxHMuGekBIzPAQSg+Qc12lVFZEgSs7stYfD/cqMPbu
887GE1fam5pbl3lGMdgelfS0dqNh+qRG6VXvw/QYMKRUpXI9qdOlPIX4Wnno82Z5d28W5UbxoF+H
EIZ92b/v5OBOoygD2nAX+Z/6dlwPAXxjCBMRtPUWIVQTv8RcH9cQ5q0Jq1etu7QLKDzRtE4ndQ8o
6sEfnkeresZn6kt0bBp53Uo9XpXJl15vjvgLKeu8tpBxlrvHrtc9FOFI3+us+taGxr5F6nJMzUNK
BaOredqujRZud/3k24BGJsBF6wFxMCIrcWS9maupqWGayk64djJnW5TB1sJCt4E8nVurzLphojbD
hC30WF1iHXwVaPrxsQGi0vbFTS+j65ZZ7SdDHhFDSu8GH1076ixlRF0g0LBnMx8Kf7yJ0GsJK1ff
Ipq1ahWKn7R4xuHXSACXSpeBlF0HTXWpeNm1Bo97HJ1L6I9rpZTXdWHtyvyigx1gBtG+H5XtqO4H
3Gs+XjTvj+Y/jgQgka+QFEA58xKcPkR660isGX/SAYNorjLepfJPu/358TizxsefZw97WTR4celx
ZlebBu+3w/yVzVwHG++gK9YqgGpoZfW2kMN7Z7waVftGSL1XtvNgSvFXx9mWXwf7iDt3kiZwYLRD
6dmam2tyDoRllflLLJhZ0+N/H5K4lxsPmtS87l/GjW5OQ0ylpei2ctQ8mwjtpwkV2AHIpu5N69xM
XL09jugFTessi5G+LI6eVC5wOV/rSu/2MshBRIEIPygmQgSaxR9gwTB8weJiXZbDraSX25per1E8
9HrxksrGZeHoRz3zL6wJCMmovSrngBDcab19kbbaddt8TaanvK+2Y2MdtVF5huLVjupK6dpDpzef
vVy9JPYni2hWk96uLD+mE/lVzo0v+J/fYgmxMv10pQ3OSvji2f64VyvziHSfOxGWoyqd21+qfoVu
s2vhXmq0cBri4mCMyVr8OUjVjZI+STb29AEC6T31Qn+rVcVWRNBK3qwBCu20Or6Tq+q+bMu7LsKH
qLe+qFN36/fBF39MHvIodTWt/+p0S1mHuOtOJpgjGraskFSY13xsPfaq0eQuLPsJGbMrR1oJMfW+
3WjlVQjOO59uo9R3vUc5v2jj7I99939+DP/Xf8lv/xip/tf/8OcfeTFWGLI0sz/+6zr8UeV1/qv5
H/HP/v3X3v+jf+1e8uO39KX+8C895in/m/+Vd7+W0f98uvW35tu7P2yyJmzGu/alGu9f6jZpXh+B
9xB/8//3h397ef0tj2Px8s+//8jbrBG/zQ/z7O9//uji5z//TjHnzcEhfv+fPxTv+M+/336rvv14
Sf52USffsp/1yb98+VY3/BJF/YeA8sIhVNiomoD+9y9//ET5B6UkpFuR0qKcJe7ILK+agH9k/YNa
GjBg4TEEAtEh3Kjz9vVHxj+IuXEN45IGwoX1yt//dwbefcnfX/ZvWZve5iFJDr9YxCW/l5aEVByA
erLZ2Z6VwNLlsdfVB6OKjlEMed3Uf5iRfYntO9xmqbs1UutCreBfZlm1G6PgWzD6t3k/DK5UaPs3
E/fnY719jFeNyzOPMeeZDkaDyoE14ptTyAdbojATCFpl46TZpR20xEaVjcpYusELrbmyjch2S52S
SDq1P3ESf0r08Ij7c8NRoXzTLXhBimRba6tWQf+nVrpVsuSxb/VhFQXjE5J1+WqYEKRiM92rwFXu
Fb2I4HDJByRBvtTl9KQN4cWURsdECi6CJNVJYKt+nyW1v08xRN5Mdt5sopKHbPXphVLshZ8itzf5
t+VYbzUz3wRy8lim7dFKKb0HaEvQ8R8ktzfkLyWIADoCLuHe1eDFuOHmtAgS+WE0iHFyYUQw9qgE
fjy7r12jc7MrAos3gYPSFFhV0Sw8OFEiuV1pc7Hz8mOo3nt2xWMAriwcDV/HYN1inBF6xRUx7Jc8
sy5yP0bjiJZyV9e7zuq/qQVq6qXxqrtWuW11NPkz+IB8b8eJv7VxJLsggIuRj8AarKivnEjlghw5
l/qpw+pOH5LVVI6Jm+jmo6VkittZ3V1JHvHx685Sh3+v6bkLjgmTrIslpzuMXn+bJMFlZACKQKrl
2HSZ7HKpJ6vA8KxnT6MoNlr9F26ICKs7yHtGU+57M9qGhf8Q9cnOcNQfrd14u6mmOGf5yWctR7+6
1PGC9IM/NkNLqXnhU81Cj9/PPovxYgL9MZLk8lB5/t4JlYMW9Te0eXYy8vEh6MDWHp4sJ/nSmfKT
CTPRSQNIkvD0rDpZJTGrWCnxO+lZuy6onCtHq1eOld9jROOm3bSQJc8KYb+f03i/pAJKvUZsBdWh
bTHRcHCOtuut1wb3eqB0q2bwf1QGi8fOHxMtepiquoOr78t7vUM3Jy+u8hytEMnMF0RCxLDnVvgs
7WoKBdt3MyU1SqFthLFrtGBY7f/2q4iL+c0GygLHjHzu/IM+FldlUl7VQiq5NCc0WDrVWXVW1qwC
2YzdSld2nMNIRAWhBz03ffDTOnVxKbjx/OayrevK9ZN4B/6MOmESfpGT+EFR630eWS8fr3+xq8/N
hfr+YccextAU5tXBUF6GLFnr/ouTVnjzIt5l+KSb2sK0zEpAvxfBLD42OA3DNGzLg5L3F6qJhHuZ
MkX+rlNtt2qNy15WN62O+irE4Y9f7j9ukNmF5WV+nYFFKg+9Mz3oo30ZxXbngqRO3Lo3f8Vh5q2r
cZA+xciQhmO0j0xjW8nmfRubpStVwDrakKL60BmNm/jy56hs8Z+puu/wGUK0bsZqRZEzXXre/7Ay
X0mYb5aOaYyS6eHacWj67ksRjqqLU1zBAdJO4nN8I9na503+mKLrEXBOrWw9fa7UQHFt3yhW3Dcb
1U+bdaOgAuB46143VnFgXvZD+KPkAO/HglIplWpEm5F6TeUFWNHraXlmGZ2wMOy67ANdKw9WUW59
Iz/G4P7qzMTLAj+FwL+Z4mk7YWigtjvPDN0kV1dh1xxaK3NbQ7qp7HLfyj48svKLNCAggw94iVSb
lId7enbfWgxwpiq8Go3oQfPpRXy8QF6RC+eeW1Ro3kx4lknJmHpOeYgrbZOlGu5DrWpfTQ2StFMc
dkenn8yNPw7eKhja0e36oXBNP39pvBJbhha9c0NBlTNNaGBKpenaVt26sY+jXKoWKA42hEJeqm20
OtklcZICmPY+SX30pHnKpzHXvjoKLXUgDbu2Dr/JtQJR26nus0D+Fg5yvlas8dJOrXbdZ/+PvPNa
jhvZuvQToQfe3AKF8vSSKOoGQcrAJTyQME8/H9g9f4slHTHOXE3E3HSEWqQKBSQy9157GflxtRL/
8xe/GNP+z9v4ulX/9MUjOkG3MrX6qGdJYJfpybajY2F736Wl7atyuM7bzzzPk7UYW7PtT2ppb0tR
voey/6ca7lXi/dPnk63UDjpr9oiN+irSnouA3Zg4C61LbmuKDs/MOaeMpSY8Vb3PDRN7IZKq08Gh
HfOMdgdw76vuHG/ETJqNN3ybiqnxJ3SdPo4ScWAWGAKSKsJzSqY1yGvp75y5jLep3p/QKkJVb09r
JpAJLds3y2TclIlrhZ7beNty0M9uPebotuO9iPTnRVcA5FxZkRqZA+coS7eJC1P3jc5got12wo8a
9b5q9XErk/aLFWUGVQR0nznB37lSrmXZf8yF8whn60mk5dl1q70pqnMRG3s4a+E02u22ScynPz/h
V2bv75b2xSnnqN3o2lIfjupEAdzFzYdOwiatpcmhZ6i1PyWrZL41KtZ8b/hiLPXQZstkVpzkW5dC
hZQt89lL6niTIjzZJqujYdT3x5bz028nCuc/X+srOfR313pxZMqqjxtpDPKoGuO5L+4neW3U5a1p
iFNVDDf4s4Ye7C29ADgyFSzKrXw3OKCjLpAftrmefoBqcD0VgCfJ8qOdra/O0t9nSX2qym7fNNgq
uiqeNOa+XYydICrKjqJjhjOHW+S7vPoy2zYyAXsOQPXuc9s56W13iy1xqOh3wj4PfQud+N6qv0y6
s41tdq9EhH/+9v/xSelvNyHMQ0WajJIzWPEAOFAcPjQZK6LX2vSguUjmIhfJRaVOS1CtNvGI6jbK
4u0GzVqeU6WN92a2MDAsShF2auNsmF0XoQYlbwV9AbHnaXnvYtfj+neP6uIYVzBpVGPOmDW+2NKD
yptjvOuz+arLK+dTLJpxU63vnGoMTgAUj9zZq87AUfE91uLgtomVpLdumg0PI4lHYBJme+XJUg9c
MhED7OuKrVoDh9ndOyXOK6Hnd5d8UQXMU4wrkeVh9map/QYsKPXzPrf3eZdqW+nVS2gkWFO1VM8b
AjpHskpK17cHizTKuDlnS3rvNNGNtSzP9US1VluU0rXIknAabDOQamT5KTTEwEBEHwrhiC2UW9XX
9YyexilUv0H9EHRaSgp0fNtXRYypMckkpZLne0OHEN0oxDOLhL9otAKfEHXGKxVHMb+ds3srog5c
C8moE9UmyTsCx8WT2ya36ajtiCIpriIzYfnG165Shva0VIqP0L4MDPjUh2jO87CVa52PGdWuk/Zj
n5N6GK3pX9LlCelCkHg7usb2/25FqxdAvdbk9kBHWx8jUo+Duqa96LoRluBYMNGVuMsFcdzkqAGq
JeyVegkIra5DrxxIYjY6K2wq7TGf20+paX0aPREYMFd9Gec21hZwHqDoaZs/X+uF3Ol/TkKgkTcl
QDXWpelktTjmufuIpP0L5iKFj3X/J7O1nis9uSX17ZEJ/yNEmZtJdP1OVC1bIjIafykxU2n09LYr
tOc5S+/fuai36PW/F3VRlxjsrckEdHzMGi29wa1HXeslvX+IjHKfKPb4CcC72ej1bIUJjsubNMPw
EvX9sTWrxNmxp1i1v4AgXcVYeu/aIYrfeZ3+4w276Dp1OTt916s1LS1TbNXA2csCzt0ZwrYgi+jT
IS8NwqbtG8wWVX/xetVHlaqGTkG3N4nJvEmGSt0qpKKALYB11yzCd46SC9rVv3fOevs4NZjmbj1o
8lia+aHJW1+vnWCsYgTkw2eSB2BajWhlza3RW0GhJXfvPLG3M71/P/fiuC30QtV0MY/HKNV2fR7t
1GLFxIjGSSJ3FSfvOg92v+Vs8olhShZ97Lpop6cwHo3ScplgTafF4EhL+nfm3xeBZ/9e0sWpurKL
xkbTpqMj5UcyT+0A2h2hRPl0G2XIRfIOXMXKy++F4pxKdgojqR5MsIAgMxcrNHolC2ct/lrBEKQZ
yp5tV3lHFneh5vv32n4989R6YFh7HBI7WTGd+EtEsfwDr1TvyGPq9nrcaH5D+Zmm8gRCf9sDtOW0
xm0KPiCJL9tLV9bbWQ4p7Il+vOtje3U+FfeWNMLFzp4ch/6uVOewbN5L//lPh7V6cf5FQsEbp3eH
o9bIj1bvuSGGb0xPFGQ5bfGk5f2XMeZ8MGfzaJr9MxzPgrPETEAZEiaDylWXxsiQBge/1IV1z03Q
g3ICXEpd+713dN1of3PkXbI77FohwWK0hqOujQURAtmV1kw5BsrlN6MZYgrS+AaPio81MxTXrM5a
xWEHC4YLK7g65M0fFpfjqokeHfKcjGEknlfvd68vy381I/g9sP9mXPAfxwj/D8L/+J/9tGH8Av8/
pGX8XFctz/HvacI6Mnj9nX+Af9X8Cy4/pAlMKBDqrT75/wD/qvEXtv1wKfCYWrOLWXj/B/j/i/kO
P+yhsGHcAzfkX+D/LwhecE9xtEAfABdU+2+Af+D7N+uJy0Jdt364h3cfSo9XDd5PbVuRp1aTwvzf
jctyHRlExBDW4HWEZtcSHzYnF4HXes3Wbmt6MYElw+TWD261nDrXJOCh8hfD2jfEn0xdGVTGsBk8
ce5i4BWZKsynza0bjeUubu29XYkfpTLxTzRWkMgGlwN4VuZkbzPO60Da4lxR0C+aCOt0VP24KoOs
IZnQFZA+sPoxhiLo4BlhxUeMhgJus2y1Mb9vlByFvnMo2gd4eT6O9V9c5BNI0/SgSLXGTxRr7xXu
oWtfcKC5nhXSEWpVpxqURBV9zdgH/dwqgtER4OI17X8eb5EvbHvzvnX1OyPSGYBY+0w4W53efb3U
9WKaxsZrg3mh1V9Jsww6Qg0bfJldbqQVb6yFJBQIuXNRBikmsbI07yyr/myL6qH0MGuM4mFDMidu
8uXt+m8pgxWA5H6Rtb1v1GfXKcISXCf3tLs4klf2/NI3TEEUEZbTgDv6NW6nzPU/zukhNu570lhd
CnK1v++J5Z4Jw9Sdg7r6piXWfjLvDSs6imTfaMtJTxgT5ka5a1pIidjriMOcuL41TQHMwhKEytyv
T9cdbvs421WRuS849pgvorgeXOTqqelj0/Y5bYkbJys4yWTL2KJ+6oaXSn2hMd4qmjirOR5Uxr3q
FcGaQcFVrleu1hr2WisgZwWmglV+Vt3KvrxFtrr+r/XRrL84S3MXq+ZO60S4XoxigIt19qFv4m92
Zt15Ufd5/XmpxFeNqXzOlSKwmv5qVbMoTGeCgme6YAbpZrrPhg4XjziSOaKpGl5gr+7nUW4szWYb
vRfDfVndq6y99UGAD4XrgkA2srUcJSg/eLi6wsTf2ZMTZHlyeg01QZU1ag5kCXtrshzGrtkx0U4d
67CumEHRQCpYw0UAEYMK1N42dQokRlsOFdnyDnb7bf34trR2ChnYmhShDRU4IclnXe+rn2mp8hkt
KwxxTitCSNCBU+tMtO/joQxo2fYka972mn1dZvKqGcovHPjnLrL3w+R80NLkBKNnYzonLxte10Te
xNuVlFs506fGzcN1fcyFuAJ9QYS7HXqysvo0bNtoZ7jxKRY8+YRfcQhbmivlqCpih5AiKC17axPR
t7gUh0Y/XbFxbVOonHA8Q+HyXUvnus+tndXyVPiWXhSFQ+5u16e2PtG0j8KGaNyRsntk82g6gpN1
ebW+MfUwwCOwtyvrEld6RM6hZNOQrnMQir2ttOL8msxcJ9s5NveGxrvNLI6XY2DmV6vuIXLLB4li
bSi9TasOV7ZNA20qX5mKCD+traAyFbI4vzYYe5S2Haxrhz9WS0Ekzr0xD/heJifMobZJfD3n8sAc
8dy27oE0Xcy3VCNwFwjuqU2MXjXbY5DnOMAP1AZDTrdcZM6XaKiHHUKxc9bt2Zm/dZgvbNmQz7ZX
nJkXzruiwk50gDknPNhDOB9+8do1EshhdpYgKiazJt0UNpYNltZutSRaGKkx6KmGZIsz/HU2ulPQ
Jo4eeDNcbhnX/CcKFK1sgqiub3QkIURzoNVrxhe5GKQlrYas689GWtr5Wpx+SMv8Fhcroni8Ntnq
I42/7t2XhWb4oDHWxhp1+jr8ryuttVE06YE1z+S1RzFbfQf/YKIplo55W7I3+ZDC97Ir5kBTU4ux
FOLwWqBdXNvsBsaWv37J1+vsLcgxasH31HnEzNA00vOCUZY/7BI6IW7vVwKSJxyS5CpWoyfDLUqM
cDrsnCzbzyyL42YYjq5d11tvsTdu35cYwabeJm2Tp0aWuwyweduM0Y9RMgFMDF3ZpaWyh7Bt+Pj5
vohONbZDXE4BB9Em63Ce8GZ2YGVYvmpozUPSex9nYCykVPjaWcBpqVs2IQ4+G3daSVgmsiITAL8M
RJtuq1x8LVrtUCDiXMrocy3isComzA+YRQOAwDIGZD4o+nvzwkul/N+nOPwwRHwqXmqv45KfTnEl
Ja4qNsdqFykODtxsuewgTlVwmLBVlCBeMzY98iXGSY5wBYzqtPfas98VEpClkDuTCwtJ7QKTUUk6
GWLG4hiLONdD2p0SYkUQTO1HiFGqadyZC7T0vN3EvBTrq13mym7mZaUGeKdls94WyX8XNSvDG066
7v1KlfO62Cyxcat2kyyD182Uc5ZIqNuRFnEe4u2qAcyZ8lT2UUkfRKIcl/ysGv0nUy/O+OLwurqB
hesbSVWVe/Cqb3PJiT5ux5rNQ9N8M2HCaezsUQlFne+i8VgL57qx3cOkmbCr2qNrPPaIhtsJGLK3
Mp8wgavYFoFlviggjjZHRsfK12fwpqQISRXcdRjKLmPQ2p5fYnRil/HJNF+ADh5qyL8szNXzV/IV
1lrip6L19u8G4mfqBXSS3xSCeN2/em+RLHcp6TYKWzpiyKsdZJVd4cGqjUZJkp+7JS/Ffy2nKD9E
9JzX39YyiMy1LTzsipgB/So3smfT0j5lhX6n1JXhK8n0aRR39Rhj3GSNSWAwRWm86ru+U2x1danG
tGLRiWKOt+y6TtbcOoXv2LmE1OFcp8gn1g9B5RWoxQeplsla7Al/rQzWMy1elKPkHAdpDdeTeF3n
JqEyWmfu1Lp8yPEK5E4XdROoj71wDwmH5cS2BY/uUDoteW0HR5ZfRg4Vu2N/kvw+51St29uldw6l
Fp9qGZ/WJK92Is0eB2JXFMH6ZyePT6r7vC6DjCMsm+5bHpxdlr42Yk8zOwcpXiA7bNrhJTaoXsiI
wCHi1s5sSID341ozc5o7Kyy4LiWefBSJ8+hCwxirB8/Nfyi1GbxWehr4j3GMJ/va68brhk1HYNeT
D2d40fuptVfTQu96ncCveYhdLn4gRl48Y9/PCNbxbKymHYXgAe7gfNUX8MstFERwVjbe7HwYe3YG
N/uRxmUfpjpeS5G3M5fl01oHN8ALazEyCYqptAhX+8f1q7QUd4MIo4SylztlUb475lG63caxy5eu
KM59Vz5V1hKyeKvFulZcaxvjzv7nFfsWlvn7HUd6g8ZWY79l4b6FheSUdKKw5mo3RrPql54OcQZR
CTq4kMtJlPTlz5/3Gknzb+f99wciPEcAib/E+qlvP7AknQVxYVXt1rJORKyNpN6P8eSbXuzL+pH7
MoqXxYi365OMdkP8WU3kxpyoIiMeZ/vCSnFIIp1sErNZABBZ9+u+PGDn7lKcjbq5ndxA4q7RfW7M
CRPMNpyS5XrsxqCOTRjJ9DYKAjujCBTX3OGsunnnS/7urno0NrYBFc0wXknIPx0koxeruUkY9Y6X
Z+04ptnc2dB2VvlD0/B+jDhE1RPyojIY8MJLvOKkWy8uWat58uK7Xnmbaf1mjO7VVpwFFXQ+sVbY
fl83ufp+3dTWDkrkXegWh3qOjpN0tqp1pYNXTa51WP8WqHQ71+9tcheUoH8eISw3EpXWlJ9XAPSn
b2fUSlqO1sS5kImXrqKQMQ+IHUIy5zFgS+xDZUZH6lncC17WF4gFjLjByLUbs6AvyNgTZiWMahzD
hs6Xhjg3bOHrW19N69btnOrm3SzD9eD8Zd3Rm7M5Q6pVLzNSDNEYdht3XDQbx9riTdCLXRvWVcHA
gXU/l3KTF3KzaBtovcwn8rNBpgtCuWvD4S0U16OZHhTTofP4PKQcUYN95d6000v6MYoaThN2cjqt
jJQlrbsfcib1nI9rLz/myVXUJp8qtt0Z3q70OK8ZSPQce1hulYuB+wQtND+qJjATUmfbs0hjjf9X
Wdu56j6v59WfF+ml5Oy12sEkHk9AjGlWh/q3b6Kwlyg3ClHt1ruwtgNrWa7zFBDG+Ov52gOMwV6k
IRst6MK6n4kSXSfnCV9RrZ7G7ON6nrtElqyMpIGe7Z1LXDeDXx4aKcirPQpl2aWZnVXXcE01LrGe
7Nd2hLop4I6vbeHag9bcxbUHmidxztLy7zqNntOwTtP0hdyv8yscYFEosOUrc7A2SZNDexi/N6W8
gP3XtwLJPGaTmCxZq8fnxe1cuHMyWngrjOS09MZ91Q1hwRN1WhotTotxJVKrY5A6Ow1utNGXvhEN
V2sRkvfXaCGZTr4bTf9rOcJF8XRXIxZo7ZeejGOjR8rcWqx6Dm2+eLDeucIh0hn4gHFluPbbrNZ1
4zwvdXVrNzEiN/sdOPs1sfrtg3x7HRe7fqPHU9FolJL50gZL0QVosndxAQjj3vM8R0vzq+zrWoKU
NkUA5+W6EF3F3nd3uexCAzfH3DMx0rWCIR02LUl9+bnoNH7+Jp1IwouOTvcyjWg55mNtv6zvEvF0
flN3u6ZPgrlzrlfq6/oKrl9WsqQlJfVgDZ9eF+3/z+AtTsY/vbi/gLdwDZ/79Pln6Pb1N/6Bbr2/
MNHgNET6sVKsV8L9P9Ct8deKyiJ8RAUMOmtTfPwD3Zr2X5hYsmzxGcGwCFzjf6BbU/8L4b4HBkyU
G+J9mN7/DWd7ncr9tDLhbFONmA4fhvKEnu+i4ZKxg9zHmSIfsW1YSWaqmVthAwf5z2d2KAOPMe2h
RFcbTOBr9DtjfVwime+zPv1Mso8MIJrVe6Mc76oEruhPd/J3HcXFGwwGjhQOOSO3AtY7XgVvd2kU
Na3aIu7yvdgTV8NQNCflnixa3MsTcyLABiHwwe5PuePspd6IXaJDIC4HhIt99161eLnJvV4NrjME
20Gbt9VXJdpPR78DZd2MlBRbvuZF07RvRuIYd4MhbgiZEZsYT5QdAjP8bAUjE5nWXaCiMSKwUqBi
/9jhc3isk3LNWZXmxn3X1uGXh4kmGa8fEx0AJa21Mv1/pq3JashjqQ4KMYJhC74C4bie4Y3GX3Eu
IOg1K8EjtZmgkb6Mw0EkL4KAT1xADhJ3r41ZICjO0jsOs3ee4vqU3qwyLsxjFk7Mt87FXVLzSwrV
uYSQEjDbBTPrTdLOkitNzZatBeJeDcI5UDIvAcvxZVmGPnQVrOqrPD2PERx2F5+fJanyLwJstOtF
TYqqfEd6dFkQrA+XlwDzeHcFPxizvL17ltu2KTQTXJKKwWM+DaIZ66A5tjFmYYLPkHGlsUpv3MJT
Dmo0y2CuP+pmu3wuYv3D0lctGa7990oMNBClNjzBIYK+C5i5byzvIRvr+fDOfX1lTFzcWATz1NnU
MEAm1uW8VLfUBQ4etDYzXrZKVbjBkkREoi4KOSvUsCXVqPKxG2KIocKjbSa7tTezm1ZxzPthUuJD
A++VdyX/NmFP/Bjn0bWdwWiNi3xj9XbLMo1oyoRZb1ROi02SktFlpGVynFINd9AJMVttahBQ3Sjf
6EpW7bthToIUVs3dtPm+TLG+FWmHRjIjan4yEG91ytAG1BLdFULIHQWOs1kMQ9yOE0T+vLC2ReNM
V4OjwLFw7YPh5O7eGuraj5QFHjBzpnJ2SAtul2iLOQW4gJueImvSTqy+fSyH/DQraPqkvuR+mnf2
zkJ0vx2mWr+ZVw2XWLZZPSUbI04bv0GUFebdsI8QIJ8MpcLooq7WjGbpJ1Jpr2t+9DgYFdHjutg3
IwyCLl7GrdYM8xY2DtWjoZ9t2W+cqM1OrZcVQNij9JW8bvcSRrmXq580AW9TcQWylN7J+NY668We
MRgcvWNs5d6O8Vp21N36ZSgMfFjM+bsrnAh+6DJtY5NjHww+jIVWfkqs6pxHS3RyBmFt31lU65q5
XFOrWJHtTcV44/I9aEnuTAhNi4NkCPRStjRgvbkbTOeI3mvZRVNWchOETlbHlGJdNn2rxiX2czlq
n/98Ka8fdXEpGLXhqW0765brXCxvHFC1vk+xzy4K/A9TuLD+spDw1A5Dty2MqiPOttnTutsQtuJn
KEOnounCwiy9nRpXz1EGcVwxOrkvVOfm9bSyi6kPS4MyK5EmEFORbnXaYWQ+ChmMMvmY24w1pFte
9WbTnrnv73XHv7u/eJHq2AM6tE+XlTJmJ05BWqXiJ0t/UKkd+Hbejl2PgYqmnQiO9aNyAlMel37L
2/yJftPcjF6VbDSbHUX3gLyydDQ3xlxP13P15EonPhais7fa4PxQsIAJY9mHyVxzL6rsQ7OMMhxH
xDNOY4Xq3HSbagRVsDLjAZIeaNr4novWa0P59tExjFjhU9NwbHzoLwg3TuHaYzcnceBoE8by3ZDi
ZwGd3zEzYzOgZsq8klA5zb3ru2Wf1Lr4UC+Ke4ysbA7yZiZywVU/mAuYuoiMFGdY9WA6cf2IL/K3
0U1aSGNpfdCNtj3XST9gJRv0ozd/SUuDZFRVv49z9RDX1RzGE9O/WEB7zNXCO6W8Z8hNWMqNQGtb
T9MPkKvsDoX66GcIdU6Fsm+dJDqY0+j5amHsTDnCrwRNxRCjOfNsj05vKld4loibmKmHb8/DlmzU
8sWGghxNmorRuKxve5d+Vqe5Pad935E/oij7aOqPHLmPA5Y8V5Zdx6GGXT+z6vgDpEcDSeh6v5b+
aCad8jSB1gVWOra7dlRmyOc1ESZp6YVZ6uSf5+RpiZKwFXL+YmtRw6zaZubTtzh4Rp44TdZyF7mF
djbYMN55N38tNlbjqtWfDSIZouH173+qhZIuyogF1BXfgG2GWNW16KhSb1ulnAODRDMCuPvUIFEZ
neSUSqHczJjkB1EV4dwirGavCTrTdq4OQtoTth+OdQt0gSrVWDFyokoDR3T1xlCydGtlp5w83gn4
UBnU91wqX+cKl6vVRaAPWgWoTX7c2y8D7DnJgkMTPiIxblmfXaV2/1hm1efejDx/MjIMulDHBlHT
pld57Ta3S8c0thPRl9lQkjurw4DXgUHg5UV3QoRZ3bSeIHFFR/LJ05GYDYeKJZ5BNTy0yeQu6FM9
7pjBbRSwE0Y/5ZPsjRe9RGOva3hhLSkxBYPzWYlLeSgBCPxJmfxozMt7QzIMLix3l0ddhaZ+sT4k
MTTxkiFb2U/GnrrgbNZLcWd7Q7sBXTi0szOFVQej85118Jt7h2cdilNcGGxKEfcCQy0rrDxzpWYh
jI921Ro7YzDgybp4TU44KC2Zccrq5ck2hmTvkLrqazXeWossknDkGH/KNOvrEBXdjcnXm2dFPfak
+eyXuUTvNGUBDL12PxYiCqZqrD5xYH0dsBQ9Qg+8mmQ0+0pEolreWbdJJ4dASTEjUE5An9XTt7oq
qDSA4BdhxZ+myb2z+Oucgeln10nuUl0RfjtW6KkS8WN2sTufB2OLseNMT7232qVncxFEJtKAt23r
d72Z750UQ/aBmXLUTEHcKNGxybArzpb6qep7LyTh09tNOaZllZziPRlpL9qUejuxPPBR+bGaG4Gf
kzUdptSyfNFmg5/NdXI0VfB+PXa7QO/tM5MD/Uqd2/mQ1fZtJuXXTCvjI02OFVbUXhs9GunULEyh
VSPdA3Z0J3doPjh1236IPHkVO94e8tkVcw9nj8mj66fLNPppLI9ZIh7RkmnHokukP8ftQgd1a/aZ
5CBqhjCrLfXTqDNytIV5W8MZ2/SFrn+E6zFuIAMFOdHrYT2ATbSmMwcmUee4BU/1tkhbdROJwWUT
L7cJg9MngZeRJdsd8WjO3vOqEGbSYcRwLOwdciPmaTz0yoNSW/Kmb5cXwV3fCtW7gRCC24Ge7qOl
/uoOo/LRdrKTvmhUHRwEI4vJt/NhgutT7y2W1wNlycces1tX7bXTEJm8qT2fq5vp1uv5VrG0d7VD
ZVzg7Iz1bF3uctfXlrDNDIJRS+n5FXT/A2XpBq+lZ14hLEwnoNpxKNC0Wg3QZG/YhFh/oz/oPk4V
SBd1OWoeWA6T2rSBVuBc0MYyOuJO2a03zW2sR1OTj7HV5VvJv6i3zncRqR3HU98gSe76K63qbidt
rAI3X6qdDvXZNBiE91iSBnz1OHRHzNmWXOG+xiIJNI25jKqO343COyS5Am8We1Lsk9WzYToRFXpy
5L089fO8Zf7PbCEhv21yxh8xerpiVvkQuAi+HaffjQZULHIWCtbJBcKGCHOMR5QF0TL4Feld2WEe
gQKyeKqOpmSjr/p03ngkEG6WCE8QKYpiQxHVHpxGUQMkNWqwxG37kPCFubXavWTAtCsBx/dWBCXF
Je+yQD0Lb6j5kXfJgYN0M2b4smgevgyK4x5yZZhusXZBMpWJ/qAjjvKRiMnvlnltRclNSR0HJvO/
LsCRN+PL31RmkOjgxICEqL9af0Z2RAav3sOS5zzyZDQGMTNM36vSW92LjY8236t17A85E7tNOrue
H6f9AgJcv1ckXpBznddmFAQBD53VhwurhrcHkmw9rWIbQuq90guqCeXSmEyW32rJU4tr9qatrRQE
FbfkWJZVoDv1jnG63JVFd1vUWDviU7hrNWj8RqKrgWp8ibL5vbCv3/bM5DhRn+NPjgPVRc9c2Ezo
UtONA0zc0WVN0bQfhH6VRQwYvdHptpNKw+nomeJbdtKtjJ5N2Wjf667cKII6lSm27Zdj5+wIakdd
7DTPscyRU0WasY3MKUEjMrz898+Z/sawWaGr7fjllNq2krabGoOuuR45eatI33tzf2U250YnrCSZ
Td4yK1c2XQwzTkuMAysOMNWNxe2fL+XVz+Rt4YGLHFUN+CDel78EmaFCVWYm5ig/BqHu8gmLAsXd
STk3OFE2SyhhWvswqeoTJB0tUMuxvoWZYu2BRIytk1gEu4n+Qe3cr2zX/YfUmx4XsZoc6W32kFjN
PTaKZ6TN0a5KWRCWjlFAn3WHvq72WRotoetMZKV4Kol0TY6uqp+DOPf21UBkQuuaYl/Sf9Xe2D9P
SazA0ovNaxQq+oGwsh8ijzHoMcutrRFYNsQTREEPOb9wQqKPbrtUlX48KKjKqiE6DhOhlfXQHuOF
nxxN2QdiKvRt0sPZXERQ9KI6xUX9dWzYS1AOWXfddM4bdUBQVOcfndg7CGP60IKykoyWKIFmzM+1
Xr8H9L0mTV88FkwQ8StfvbMJbLiYZhSIUgy9W+vBdSM3BPPVSetOhcyxYm5wv+TtPMe1iTzI6Vrg
nvGHuVRh5UEKEngoFbFibJbBqk6joYcdBwv7nZNTqoW6zd4emU/OMN0M+gz0gAQ87I0KfsTYr0JC
zqN+5f439VxvJS5j9RRoY+8Q3lyXV0Me1bz470kujd8grS5R2J5OSY+Nx2UQS9QKEadqSsMmXZLA
M1Pz9Vi9JXflrqWZvUnQnQa9JDtLYu8WTuaQb6rEzq+Y1zE1hyyZ0xGEk66tCjoqFPklzjP5kCfT
Xiw9/LjKuFaKBjZTkvSrqWh1zKaK6kNmWihxawxA9swQhlRy6Bose+xSfVRkqT01I9m5evOOKvmS
78QeS2/KeAgUHeCPgfzbPdZNklw0KXYalF2YlWkconHtpkRU2gOEim6nKKMZcoITpWXImGl53mLo
0z0YM0/nzxvBheJ23fC5GByJV9TFoZS+2PCLuVX1thkV2JFxete4OHNByBN1lzK1i+nsu3EPeeC6
R3q7qVebPE7SnVC+F6RpvtPbvX7zt8vfxMJNhUWISTOo+0VJ7zm1kmcVF7Moyej3udHtCUe5X1L1
aMg6vW2L76Vby0MmsbslxcGGb8AbbSqz+BTjqdwOy1OjJd5tohTqKVVw0h5zLC/wskpOXpJ+UGLg
SiEZW40dtMlosabbWVJuOHOs7/JBHXeWqDSmDxEvTdLAgIvU25lT8UqXVGrwtHddahCKaDOm1etW
u+nNWPNHKNluMXysOj06zjT3bfoQG8o6hxb+2EaIeYG8w77oT5Gma/5QxTHcXvegQDTwVGGdc4zr
7aX09nmid5z2Un1Hd3PJH/j7SXNr19xZleHOReM8KIvsxQAyMq5F0dxh6Vnypm2ZSINM0Vcfl87z
E5G0YaUz+E2l6dfIhAPLLpcHVVtLeDx3uNvDsZgYdFhJ0uHapREkPzXRsW5UXi+7ey67iDSwzKZc
zlLoxnQlf160F7r+10W7DqEAsv43Yee1HDmSneEnQgS8uQXKF4veNHmDoGkCyIRNuASeXl+NrjRS
aG8Uu7OjbrIKyDzntyT/UPDyr7U5MlNjbEbTiKN8U0T1YRhG6ybzWWFhw+69ue3ePcJOB7M6+MSb
IykNbsQVwGx87oZ012IEPUz4jLeRur54jmecujxPN6FYHjKnt18njiFjqG1k4DV7jqF+dRk67052
+A+/yv8BZ1ypMIsC52tN4L/9frarLTkt/CqlGisyQaP52nrinUt82dz9soiyO5V1r1E7o2Zyhk02
jtPz7NdA3QD+nlsbZzfNX2ulolNrgdWoXOxV67tYYoWJtTTzdox0EPG1uXGier6TQcmEn+b/KRCR
ihhOrn+9v1B5RKmFsHo0CPzr+sLnI6p5hAiCXjfxcTYNts701e1B0wJR3eNIK3Z1ExigNQGCi3DZ
LZZQ8ZDrMDbJJL6X+od4yNUauw/bJotcZBZ3VE+Omkk6CnPfdpCPtXyuA4qZTbORjAmIWRZrvP+L
5ySmuKD/U7a5HXOGXgW9WXWcpOk92j5PLJ3H2a0e1ITkxRsOyzLRx4JLe5C2/+Khvk0scUf4nf+U
Ghy8q9dPG86pZuMjJbypu/WdcJ4blQ7thUydD/z36inIracla7ZqjrqnICV3jQlHmW596696utEq
8DYB6eF77RLPsdjsPZAS4drfkKqAHitfcYKX5rsRAPpNU3FjB8rcdZ7H9m8cHaOXsOdmte/26VMu
2vsomlXiG6aJjRAvoWvilCL4UGUElxPFlSfBwF7oExmwW4n03fXGQqgyWQUu/vULBgM6364Modut
4W3R2+iHSX4DNWNEttex+jBApcvaRYQ+NOI4FD9wYtGmHJr5jll8ByEUp3bnfviEAceLrOZdfRVD
Frkyt4YLQlWn0kScrjxkU+2wv16nCJPN915qvFxl9zKag3cuoN2qIBU3fdW9hB74jEbc9J+Yqv89
UREwZIYQa9cbl0b2fx0VXVjKRo5BjuDdvHYyMrUeDCjcm65oNHlDVCqNdeGeqQbERDuilbgCveZE
TlJRoqO30vI3mqjsk05Gb59sKZu0S7x0XdnGRAnZh8Gx9tEcGUPs5MNwQ4KM6U03/qJ/iExpd0M2
dnAzLTQSKhAe/3n5LrQozsDk3DFzRwFd281xXc7R2czGlmihdtqbA0NeIbgmRnMdX5el3yCBceiR
fupTJJSLHoodltw5nmfnY3Z7a2cN16TZYk1EVH76OCzjSPEDFC5CjFRSbw4E4Ja9dfSJvR9M/1UX
NZJ8grbtFV6t61IK16nIXpDbO51pkRh278BrbFxPuBddDlsHWmJXqCrdegr2S1f5KQJgPDv5c772
IC4gTLgB7FfCRpFxp1WwKbzBPo6G+Ug9UZRUKrsMdQXenQ+kWSx2dV9G60On3Au7Y3ZTq+Wy1Ky1
4yDLXdPxg5deCjgGBjbJ8DLVs7EJFxcHuWQkbiZpHc2iyR8z/8Tg3B6n4jy1UXFLfjcm0Sl9wrFF
MJwWd4TVmMcm7Y1LgCMp7kzaLlzpWueiIKcGLJS6PUpHgp1XDtHNohz/YKz1hZnVOgfzap3nWsW+
XXbIM1vzTBAuolsnmzeQAt7JcTrvpCJ9ykLX2Gvby/ge5+r7/78taGH/9wnL4+xQJ4X+D6Is+rc0
S0+6nscgIyTFdz+dJSvu3HX6o6ihOzJStbH1PfjFcpqEdPYpY3VSBjXt20tP0aFc+brElQI1GYBK
YSxXIJRIVTvQrJwSQXLT37DVkH8KOnDigemTeQh9ZEP1d08cikW4RThMBi1PfhjPrQoQOg+3uWz7
WzWJs7/+iYxJwqAn3D0f1lDlx6AMqoM72LdFUJgHkuhu5zRSD0bkrfupOdW2Z93YznCpl2QUKBhN
YuROefWX+5pAcl/jZ5tNwbLWetZd2h2DMCfOdJYjGv203iFvQgdXG/adEJ1zpyPhstfdCkVWbLHk
za0VqOZ2tduvrPZuNUwHiJHujtLrHkpnJeNGU9ruiliIklfbK6gxsLx+37tr3M1dsWuXjIiLCDg4
OwqvG6GePaBc0KJBhpue3zCdOBbt/ko9dFLGJXDORkbrdCisjBzV5iKFDYWikJp57ZhE2VKBxHNu
g0Shd1YuGRVt64FUeNPt3AaPVtjAKzu63hE9asVOO2+8NkrPSKbT48z+k3cWkaShPZ7xqmRg1Ody
9itwi6yM8+4/VifSVHa9uf/HzR443j8Cj2u4MhP6v9YEUgmHRQqep7Yb01ioozV6ROFYb71dTbux
DxJ/Xb7zHgAoNJHYcvHKbVGQfuNWwSuM9YqInm76MBqPzpzlvBzdjhiFL5swjKQtrG/C6vnsjOyz
SSUjWcsz3pA6Inpj3cqGPU7lBp2pjZmIobu3ZPrk5f5PneoHgmBe2ho9wDred2O4NyBA+hnTVZv2
VqJWOkSd/M0nMjRJ3w3kHMeh7KAzPQt9Io8+o+0QE2axJ/zaizOtKF11m11bWsNOz8ZP33Of+SuH
hg8uVs70PZk1C5MwjZ3b94cykLRJ5hM17b73YNtRnFLcEfbV0xzU6P1yfvjBXxm8DZlU83OTRn/t
BbGd7Ok3AUtrY4K+voMFi9rg05kh0H9K9xp31gU4Cpwvp92MPJXxZPLxsOd2HWs+kzdBHz2KqLZ5
0tW0Ncq0iq2Ayitg/+tnaX4S2hFux2v8n4GRP3wu0KHQxQ0gN67yUczNAmrqEIPQ5ptWpuisVIiy
aobMc9z3vmo3vdXpo8fnOFiO3uimFxBI5sdSrigJ8T2ZndFsO+9J8XBs0pZ4qFqFyRIRaD4ZgKiM
GzUL7PbamgVg6+3HBatJIE5Yk+04U4gFTZGRO9zdWLlB/2fHJdXy4QD4RDEj5Jnh+zTOTPETyZfo
GESCpPgaQFXFK1f+xmqNP5xA70tFZL97LV0eNBCBz3+TS0CgH8nfwvfv2M1usXyMW9p6VYwN9VYU
JVGPhaOSxsjvctv4ZNI+p7VN7DZ/DDHpfey1lGMYTUoQIWKDqc/XjVGhWh6PVS/JU6nok5sI2s6m
4Glt5cntii8jt++JgXI4VIu/Mvp1Sd3lIXnHHEHSvLVTUV9iRsXsOwTOS9rPRVJVuGyNrPuZ+4hu
co47Ur83YkL6Bp4IE1K+mU5+EFXjx4aJ07JuWuIq/PtwEJ+WMC6Uc2F4ifjgVmP664vpIHXegbPz
T6ySNmyKUhj7ZFw7MoKLkb+zaviA3fpFWEkfZBdb8L+OyzXsyrmWXxGTltFBFK3NU5FWCy4TCOKe
r93peRz45KfECx50gRPWZ2RJdMj7InV6SnUKQkYFEAut82O33i7U6jwOdot8wF6TYLZJemzEOe87
NzHVR77WZJwBOwRlek+k/GNmVenGD8/S7IjKzyw8HL0nafeucJ+4h0yQumXZsge0Iiva8401iaiQ
D2YPCwN/DgQC82jAgBmNFEbfrZyJV2K/3KxUECV1+r52SJbMtQFdrQfg7QpYoCk+tAV9sRTP/7yu
fIP5Fgd3EuQC7Zrv3aQ5bxLdp7zKxfQbpWM8Bgi01yGEfwlc5oP00e7o8yO+nIcw2wZ9CwDljjuD
rHdSefgyjFLdZd2ALV8DWOi/yIBAMC2mNQRU3+sMygbT1N43Q/jjOTX2Vp8CrizkD3cqvAzCrDlN
DIo95LvRab6W6tFHFpZ0Kvo0eCkjfh+PSY2cUL5p+eAtoxk3dRmHufkrW6PmuC3fq5y/VhfrjhJm
SAdpYSWPiv0kxTat5YNjFisXDwjGtXcoW9e//bhmG30A6ahYmJujli6/TKo/7Z5P0bSbt8CvzrpS
nxqZQVw4b5bRf4596CRM5QyM00/WcmL19nJbc1qVDXB7Kvmi0Q/uw8n967V7SrSnpC4rDsxMPpmt
dQrq/Ckqs6cudFwSBTnlQ00pq4gU3bTtj4ktpQr615pg/Ck0gDFXZlpIoBvbLG66mt/WvNqrxCqo
FY346y3jtWsdD8ifnhbKCR/sNsBKzXFbLUG1ubQN2Rm0la78UYlvd4TZpIJHXECLj4CyJGmEfKU+
95CsSYMNdzAPVmyxhhoQ9wkECb75YdNUDfb4ihN+R8EOO1OTISwY+XrTotm7Mnvw5b3RzChfjZqN
ay2f2t64X71qitsuJV/Au8M2JzfKzF30r/VXLvDbUKITbRYVbJtQf7dSHaDyoK+nHNfmyMNmie7e
CNWvotw2NZ2rbXgCrsoIoKnEhrwslYhgfiK491lx4MdT2oIf0ChVDqyCfuN8F1FwRi630/6Eqs/D
MF2Eby0VMhhdAaSpjcGDhYw+pMGjru0/qPmcTQo3ndTdfG5dXHBjs1siEdBcwDOj/CbJqKuh0dsh
zGoC3sJ/unWmXUuoSoy/jkc1wDi8AMCgOudWoPI66d03Q1ECqGz5U2kN61hwmKZrMpsTGjAble2Y
ZfPpn//D32X3JTErKyPKlUaxIxg88qmv+NMzk/S3HxLw5DMwJ5m1bDVEdMyU/j219OjIubyhapeo
OQMapm3WnUb2FgPoHaPBGreuYWJeaaLfnlbs2Uyfc+IV0wF0xTM4C0qTL7UewlurGm/mVW2018MT
5nfUeb4r03A5J3tIzsl7l6PsQRvIZqczmsuqffO84I+Fk38Ls54CNIUt79J+FONnU+ci0RT04uvt
5w1XV8LyzpRDuYQ0ffQbkca7E5V3nt3xPFtZnYThplZ1FA/DusaTKx5dKhHS4q2snI2bvoaV+aE0
D6OV5TN/iP2e8naHS08Bddh+ujSAGw1GwgmGe4r6P00Ktmku1ql0CZrscJf3FadqOyAfGDs8otXy
EeW0GVRL9mdW2fOycPkTXgjCyYttpnbPPaf5ulSzmy2zPSgfF7Uhsn2j3IxEKII12SX2QVYd0npB
36eSelx/falw+2E1tluWRp8ITuELN+l8dJOr3Z21JGFj8NBa9sV4Z7REXQoNXs44BHXC2y1W0qIX
RoTFiX5I/3g3Iz3s0vS+DxFP0DDA8uxld2JsmOai0N0O5WM1qXTLKvFTmqiHYJgnUhu55brqHEy9
R4C4+SRHB+WB+lxn7smybP4YNJshYzU9slHDl3ZA7cbrh65j/gxnOj4mrN47BwJmRl4mZUlQ191Y
ZE89SWSyWXCQz/SRZy56GsdljRiY4RpfPA2o2JJq/Nta/nQ7RfmPvWC84P1LLUyiNqcZj8Cbf62v
Fh4cucEjLFEtWbmpcElb+4qHFGCpDOOlArPlOS2s6I2yMVyUk8+3ynfIOvuqreVSl9HnSEUiikAz
3KwGc0/UquMQIVno7PJzjsByLX7jqRJMVaCQQJYeDw6XhC1KGnT52VjR21RsB1/aAA8pXRPmDoqR
qNKVqkNL+xZx5hbXVCGO40r4SSDEIzaid6rgrx3cxnNdmdu8q9WmYKqMvSygJ7xa5n3W/mTGDGPo
yEdrsvU2Wr/drvt1msLcOdha5OIjyfBqj1c5k2B6DskT18zUmmQG4t452+PVX9pN5C7eZh5y5pc2
yI56dtSuBsChjoQTjQM9BkjRidO4HxWYcG4SyWiHqicIhT60gQy7qs7GxFoiEADrQXatFWsUx1vf
8069M/TbbC6duG2m/eRW5tGLXa/oDk6Qv9hmvs+kQ0Sn77W7Xv9aZley52AAQ2OxYWkcttX80bZj
iayPjdJYJkqwQckQDVCVOX0TwpbfdW0XQmfPKxwBZIyW9aYjezSh9CXpcnWo6246N7Z9msdwviz6
CwIz27k05sWQ+zui/sXB0MEmIm/v6MnsMrGlYuT2AJI6tA6+q/6kK8U5MOtN0q/LwVqd/L9plNR+
WAznLfLZ5tJSEA2dZbeWMF9B1U6+VQWcyCtATjAkZpj/WUR1MhVghM1DV5RRTr6Y/K46Hvp6ZjXg
k45H83tOg3a7OGSg2Y33XOviZxB5zt4W3bjGFHtFf4MPjYm9Nl0mn2vYT/vDJnTXSrvnnFFQo5rE
APKR//AvkjQiiX0fy+eUiOS4R/2T+B1PRIMKaEm7P7pKsfIP3oOf5URPKUPEbtBehqwH8uSrDiqy
yILoyRijOdYWB0Tnn/Mc+8I498wjC9ClDZI4VkTrzsgro2xAQbBwYrFDM8Rziq5m/4MSLWVdbAqS
fG2q8+xcbiefzFyyzchMdvFxZ03woQXMdzHEhFhuLc/Gsrha26YbXaoUK+6IyT8Si4NB0qP1Jlza
o9HNy6F1aSIU/eeENS+WdfWhTMlEdF3hcq33xVCZJF1WSeVZv4Jy9biUBf1SOKHdaTkCau1Sa7YA
0LrffshJoDQlxi11MHnerNLardcYHZaStxpvF+K4YUf0ELdcuvRsZmTYoINPJ1Llo/ZPqXKbFbAE
hw/r+wxz0Y4XpNpNrvsxVNHAPsngslrW1xgAUQULuUm2GCThQWuTmEX+tlr6x9QI/Muh4IMlxHDq
rtoqDiNgbZzlS/Z3yJYh0VN4qNbV4WsX752kHd6THellT0unHrXnKG7HNBk9yldAtRAem9q4ERld
kpImGxrBmbJz9cIy6Rcz4hHcvrWvq4NJTCA97ezTzXAJaktuiiC9qHnctCP3r6S8moVsMzkkKPQU
1uyycUCNQHuP96uCVcV5K6qNNztn6S0RCBI+u6nV+2Wa1aGAS/VW9SAtfo4pBWAyeEplikKlU+3M
nGnovbiUqzAJkovqU2Vn7msbRX/J5+RcC9TEBerwe1V1fuC7K/Z2PwNEre4cK8fbtxC1BwRrlE9z
HXQanqFwyF4pKPNprejikmtTq8oEOX5D/se37Yjg1rOuiZH/wBVNc0sRrqdHvdMLd2lO4tE+x+Nk
CBkPCyFOIyj2xrFnyapsvECK44eyo2fsNDpJveVLyP4+69dXexLl/krYxGsOWZ3mqoorO7gNGL+A
uOmfm5aVF85LL2NF+nwV9ilaBjIj5uop6s0NY3niX/9HQk9KWjsmx380ZqbbQtzBXjdJU/TWuVuG
2+jZwgcFJwsTCxB+mF2aZLtufMkaf0e1UnAuljWZyiFIGgXMmfPSdi1q9hzd2cEmlzwfCXV2iwr1
yfpUQXBuFmv5lCXnnplJsnsjmZRd9UXzBCXjSE/oZ2P9npxT6GKBdQnY7Fr+5MnlDNFyLwim2+cR
pI8jfsnYGzd+p0rkucMmmhuyddz2MpMjkbiLoWIGpOwqRbGWEM4oy77XPFoYhz1iVmmzOjvB5xT0
xUka6QeJSB6hQBjADE5Z3XSgr2p84ML8SK+QhPSagmXDY0l01R7Y8nmow6+2/lx7hmXSuj7mNn1g
sh9iujlI5TSD3Vg85wUpIEVDGds6ITMsyRafGbVCcOL0syZv2/XkTNdFIxM19sw5496tCxDJgMgG
w7mwVL0QaDhzvzTowXI+M0Yfu4BfY7nMh7s8iIrdarOROtQfFUZBGjtcTCCsSz9YDwBnr36G0pzH
BAFLHpw4IJHbkqnhBAU3hPODRzmekPJT8o6AZS3829Y0jm5b3bWp9VUhBB2G7Ce6luy5w4NLOgde
ly0J1g/+0CWz33ekgKFCnD8IwwY2R+EBVkDYV7FsQyTRlnTvHWN9APMcd3TxfqJAXPZ2nR7r2rjT
VXDfWoraWissoZGbm7kh9J5MLFxV1zF7s9Z81avehlkQ0uwmvii29Tckfl9UQJ0T9BL39P2gXSrU
J/eC7O6ysl1AfspjG0l5ygzqvdPsUmvaoSi58lSq9o6ZkotBFWUfwhU66YOZNwQNkS7Oz7kX4/XU
6e+UWU8HbklaKoJQIxsXx9Bdin2ZESwWl85OrxZbfIcTqOu7l9rSV+MJ+U6jV/6EUfdTeAVPr8WZ
H+W63MkajWHfC6KTgkfOsK+Onr5JP6c16EElTYDfid64tR4JUZkvQRUc2qr7AKmyb11XfqVy+gK/
Ng9RDTnjK3uFSJQM2DXpYJrd31OMj21qdgnTek2o+r2zVu8hxqelN3ZEUn2zeM47250+bLUqRKsZ
kdnaac4l4+aUGvZJUo2+m5yry8r8Vdd/2xzGv91I70nfOXylxDx1ZpsENvMt18nHWHbBxSONIm4d
FaCLIidgINeomoyP+Wo/dAJE1gQDd0huej8RjXj1/PUYEBO28R3eXYOhrcZusUfEOZ497PqNfDNk
Vmy91C22JaEG2uh3Y9t92gRH0KUb2rvOd0C8CR2JOnyZBkFhXcvdZncisYsbqwMHI2TzZbAlgBhG
ReQWgYl+95ZNi6BWCnvYMKNs43v9vMX3JpN0LIkmK6YZ/739MI2BcRZNKZJGc505qeccqmyRBHOM
B+oDwNryqE4yNLrgV1bLCa5Zo6LhYi8l12rOrGvYeucSPwgWsoL/mk/g4J1x1cWovni0Rbsh1OHF
NbLEzJN8DqetHwQ+lKjdEMF+7c6kcCADBTNIqL7xhv6mwD+yVhwG+TKj1BUTC0upxcNSY28wEaeR
17DpVfURpbrjhzC4UwlNLwPjPcDSh5NDfDFlmydvVrpipyche9a8aZZn3QZud1ua9bAXplCnxsew
tKLTEyU4BYthEHe9e+GXDk9LZgQn2+5+tC9KQh0qBH+IeBIoV6CUvAHoaIkw8j37yytXN+ljpHjV
niaKR66Km3WBfMR904X+w+gWD0WOBCRcbVYF94rzbdBx1CAdcKtDu56UFe1FES2PkdseA4uT2NEL
MRTXFtMFufV2kQXLXWrcBhK4WmR3y+iWO8P0ul2uSnDIuhEfbu2JpA3KF6nwfg2ScMAkNSpi1AwL
Cw9mso0X7YrQu+A0Ono6+B79dNdEVZXYq/hCTPCoB3fcXuEpLhF14yA7Ynp+tJouVprgEm6OYnAp
i5hIZOm2spw+kLFX9BvB2EE1OjeckNvQUzoZEWsaH3bW/BjB2sOfYBcCvSa9r+wVZUni3DssRONM
U3k+bHubos+18PAd63iqgDqb3IUrGZCU0m1w8tf8rmy708o0AgNSzZswVCdnmK4fMgiZ1+jb0rP+
Elz3HhVMah39SolhLgeg99eCh+fWVsVbW/ofXBD+BgLxrnK4KlTPK+avE58PuC4VlGNiZgHIVx8h
RkDhklNXlSyr/1qU08WeM3wDk1tvVXcp+nyfoiq0rokGkw9wMhr3XZ29lME3+chxhKcJPjzo46By
kY94TBDITsGLC6ycaXRjznehINNu9GpjL4R5cDNE/TUS31gFxkM7kdEy9fwN4ZJ/N4u6nZzO2Icm
BEbdI7ZwVot8KIdwKGOsfg0HnY5piM/MBOGuMXDyGtyXpMlti96dt8NsvtFKtez8Kvzq8Ygzy7Dp
rwV/i8a/mjBg/YWxffZtwz7TssnNREoNHQOINJb3bikY9iS3bMc9PtFsjBVvsBl0AG+bALy2PKcq
evKG6WYIT607MQLzd9tGpRnkG0ZCF82vRTpojTxtDF7WLOOZIEOyky+dPzw1Emdymno4li2skvNc
hJycJF7D4EGFRu5HJq6CujnY8Z6elDcar8tEC3WIuBbVkiLokd5EmAHkY3E2mJRwDpw849gdvRY/
dEtmPD8m8iCvLlCuMnLGjSvAq5Fw9a5db3LHKDetbbwsDO1ZVHuY9ZtyO9cWnHfLvSbXdutq4BJO
b5s/kFi/hRKHRHCrTbM/bxEm7y0OGWwkoQ02sIQ4YLSZbSwfLsy7GqudQZwW5WcbcdVq6bE/R2W9
S/tMb8d5GuBfC0IN5/QILn5Ho9TFdOw/RT229I9mOm69gJTQ7r7s3QldFtkgRSvMnZhXrjbK3maz
NbacwcfJuoiMU9nKFowW3JhLUV6MaH2r1AJqP394RiRuisXbm0tEKJwLmyNm80sBCx4sHQrASQyD
Yz6eOOI+s0wWSBe9GyuYN/rKVaQNlXk1gS2hO92P3fKZ1kWHkxP7foAmy6/c9DarGeX8PlbNIHbT
GL1pkwvAcT7G3jBiiFbzDEt/8KuMJE8Et0G3HshsiE7LEH4PRflsh5eKf07FOqsV8EkesEnZ7bGY
zH3bEFU2i26L2OI8DDY+yWFvwTnhgwBjBjXaQcbmWzc1H8HYt9kYYVU8kJTmMC2FdMQs+cWY1+do
7qjpCIz97JBz6rG5ssv99QaLkKTK/+qEHzCyrrcyzd61UiReEuaXBryyyFwpUHDC3y6vIIJdfjrI
O3Azm+sklBHQTUn7ssr9h9TPd6U25h1AFwwD8RkIhwQL+HLHeoBbBeiail5D7noa5bZlP+4tohiQ
ykbrLm0FsitvfI3wKj4GpXET6YVAX9O7BRY9jNY1sddb3+ywXJgI/XhwuJ/7henZN/SpMHSzjdry
pW1ksJel9TKsnXWeQGeNpmfvXpsfknjPRdPigLmK36T+WE3nK6qu+ZT4MLCxveelng4usBMxlv3R
H4UH59V+ygUJPINWC6d3rHDrQKEd7JZt0s18eIx6fpahcWMItY10+FxHkMbhYABtgT1gkueZjhiD
MHOFseryG94vjhwBia9DW+505LwgKcN/6X+gkQCEmOSTzllViM088MFgQWRospq/oV29YtWiyK5o
nOMgx3suT0jlHDadJtpbf2xRu2PMM5ihDEET4EimfRuOx6aSY1I6QKq2hD71c3/jkdxVNL8hGo99
rjz6GJeRckhJbUWD/5p0B3TmNKCOEzvn+qLlQORctnVCCG6XpOjEcQjOjUJClEEYUPo9johsEndw
7sZ2+EBCd48GBkmmuYK5LRoqjDVZ5eGPSWyLFXyUAYgvBt9rjtQP9BhsLpYDSzl/IrLmY+DHX2wS
N1EniwMzEMijjSqPuvUed+cx0I63ba/pHhpi2Md6ndCU4yf1AhYA3cpF3O2wt7zgNo5IXq4ueVaV
O/yA3HvSv2fgOmtyQeIhtBE5coDAUMADDgvu+vqK2wZY3IH1uH6KcG2h5rMD1BkuwtwVzwjtEd8O
d9mC6LL6xwfvP9T1lZKGqdxm1bps6VZ5EQwMhYuVj5LrP63rGNSpjTppbZAvFR1MhmjCfjEIuxow
CqXftrRa91hitgqg/YmZdjboV3bh5PwUwrB52myCitKnAs4P7WSXrM31qss1YsiCSGS92GQ2GI9F
Hx2s8FRw9eO4IaUoh3Nk8zuElfdOxs0vzrEcfrzfh2BLRgN8BhfkhB8YHrC3djjTUEMCZ73z/00W
gzJ++7URcZHXh+ifYhuyeS1vTxPACH9egGSkJFEQPQh6QOClZqxeFFKQseQf1/4Lb91+NHWbQIDZ
+0nLneP86fP+2RwBogWpOrHbQBtVZfCedr3Aw/BbN51+V8S4IRd/Hjoi+tPM/hz67DRISJqy0Z+d
QyZGII+6u6zANVfBkMDKCCgEUyWy+qMUGiuf1ThJ3rtHZ3msjP4NgdpPw39PStL4YKcOvsBQ5DoW
VBTOX042EMGFeiG+9emg2/a9RAhwdAo6USpGuOuf4RaR3GeZsfft6SawDMzm7pflznsB7NcrItLH
lR6LdODfz4X86Vzc06QBc7f2Tyo6W/ynQeEZaILn0qTxPOrPvWXu6a+593ROZZAJUp4HS0H+rlMm
0+qMMXUJD8ogmxeUMyGih2yxla0lD2m1cqf+h0vsC+WYS5jUFcODbfA+kAERWGwgDG7V1rvG5Hpq
2M3zm/YX7KkWm9m4lns1fDkz77XV9ufCgc1EIJxtweyfoPAJzQs3ppr6G+yWTSHwPJtuTqRydCyi
9XmpzO+0Xg8GMABJYrP5GNEnzlHFvFeIVww7f0TYf2Pwrvd9c8Hc+DaF0YMcgYtMbB2xtJ1k7Rc6
uB0+Cff6wlWqJaOYZj/wPx1DRKg96vx+Yzrf8E+ENLrplRVhTe4EbmS/rEBX4DmxDokN/MCRLZaV
R12lt6kfJfNSHmWe19t8VbxHs4sdWR2lWYKFw2z6vUm6NLonfyLy1XSSzgYJIf0R7n51/oicpvoS
UrAxSLnVfvgQzMzRnm2CWc6whxGxjT76Jng/Cq9K9MSpw1fcunpMSMM/uFU+7ldj+UbuMXgSvVsq
2x3GrUiE48Ht6dwplxbYMwSQynQaITVh1+V8iUpsOMFCPHED9FhcMUI47lOwTBqKryGRQS3daank
c2lNHpREDS+X+g+ZtjbeOAKghU7PSOPs19C/If4BxezcJs5/MXZevZJiaZf+K6O6pwc2sIHR9HcR
EYSPON7eoJMONt67Xz8P5+sZdWa1MkdqVasqM0+GAfZr1nrWMPIFRvNXmRXbfEwYCaAA2phGa28q
D1JtZw5siZhyDhaqaVI8dnwR+raJPdRgbfqG19vl+gJG0oL1IBWFWwbQUxc3HKc6mtqW/KN97GLc
c9C50UJTRQvCN/TkaWAVzhzLeKc/0lrFeSW5AYcuPXpIi/yxZm+kcv05U0G15fRfTSPPamj24Qp/
aUaab3KjB+Yzz99da2B/TfLpvTS9BD3WTGYLgelcnjzPBxstrNAZ9qa5e9+bYLkDFCN0ps3E0Fci
LOiKmEUiQ7oMnul9RxyPJ2YurdK9UpqR/Tmm3rbxxssoKwzWNRXb4D1BwMG5ogg0a5Gbm89V06N8
InB5NaX0RAs74NSUg3ushtfMHs011xV3MtMRMLfyogWz7oeOTiiVZix/GcPx5s1Mbc0v82JXpORD
wjDe4FrOkSQhKOwNxePAndbNMDO9b9hcy5rfXL6wXA13dc1mgyxKqoZnwyuKLYVcSkEPvj2tkVPV
MtmjR+WiF+gpc8lZ0sKqZryLg76aiAooiE8cAfnQZBkbEo18JNkQiUWbrsPRZFIccdgH5aNFsNI6
kEh+pE2XFLTkBQx8t2GXfze18GUw3e9ZQEtktKynqrh4bBDLbFD8vkn2C6POQEW52lbG5iuJetIn
OcofcDewgdcDkt/Qj2WYJn3FHpwzywxhfRSrFNvOOkr5/EKLGKosEosar+23dt6jSpQ5bfI4BAsa
B+UL8lutUnsluAcDl8dMPyVUNcVNGoEWZB8GR94p71NRMO/hro3w/qDPYK1a98G1zatXJ0SxESaC
pUGJgo02MEbwwaV5YPM2kRHGdEKwlVwZZmX5GNJ51baj/HIw9/XAJFGw9w1YCG8+H5WuGrjvvRiY
LES3KLK/D4DjezNhs940G7OYXxi1GHBXP5yUgRqo9CU+jnh7SYy9T870tq8Nn2TpBd0gzePI47Ew
Wd2A38HHqUx7g5eHddFwI2i/VrpDOrBOx8+jm8rfdqqDiT6DJo3s1KBjcLmALCJO3hOXOYUew/mV
RGiFmjcnC7MtbjOVnNvInk611kebLETjYKLJygsNJCnHalKzGUPvou3bvmO4axeoUcS8Y+CG9Ey1
KaTlYqlnUWK3OxTzEXEjaOPoPLYs/+Mz2ujMS06IGYI91JIH2XkCWwwCmQHUV96Tq903qr7hlAfH
nIEZQqCCzSqllbYX6idF9RamYrAV0N10Ca3ScwXNuFm9aGhX+fyZXhSi+RYZ4h3iSg/tatI3Ido6
u4YV3fEQGFdSsRyG76PWZIVeojE2VlmFUKEVDQoTxAS+0YmbKbgMARZ/FfUmnGSs0wLH79ZB04FS
odnjnGg2+Rh+pIiwMs20+FP0sIyrXoU5mX6aU6WlyyCFAJFd7NYs/SuI6Y5WrEaLQWtrCLYeSNV8
8CEcnAX4AmTSG7cZl7BB/a5ukvpieZAqopAmULDzR5r+KgASFG5a++Q0NwdgNdzL9vvsDIxtdSbT
shwfK0XTgd+bj9EZb60ezuaI1AlmRUsbYu7R098LgZwBxHK2k03ScyZQhmMixAY3dsny6HnJXBrD
yWgfvCHctLX3ZcGpdaRMDAgOR90kTDOFhOoRAwq/e6srJhVRXjMPKvqjRmw3NXJHZkHtUV0ZTFnH
np8He4eegmrhcRi9c8rzX3Ta48zu0e4GNhKAgxKMcm7R73WPJGK4UhBDTXoSdLiSLfYqSVCgoXR/
SprkpQURs8ZkoW+SnIC+1s2vGgbx0PbYaDCHptCNdpoTpCzhD0bYfbOnEpnVMvC100V6ZBTfZDaT
yTJicUwqfwAvuJ6t2VuPeBc+y5vAw5UEtqJdx3n1yOU4Y7ZilFNAWOO4AgU+EkbTTG9ucNNK+q46
mzyIujd5HXpMAtnrFikkkTJctyp6xN9h7NKKNUBKZxFFBgMVpbU4IPlYIWvRWPJvKT6OdGqnXV7g
p0o9nUm3GqNt4nTUMAGL6CyoiGjsspOmlW8hMT8h+QmMlGsqQA5SVlMp74FxTT48aY3aW1Sg/jwi
dwhSqwVQGgWrmjW21tcoEjwz36gDekoAp2b4MDVMgrT5yZFpvGmQ1VYRMzMlxNZuSxuKCEzDwjCJ
VBw5VyQwHhQT7l3jIOfINBvzVKaodLNd2pPvWmE/35t1wb1jZt8RWsN+Sog9RlzqItDvEOtdHK28
qUbnlTbvB3AWlDws/taim3GqjSVk56QjjrDAHqBVT1lkPLYRwk9CqTsfevidq2LWrHFzQS2m1uT+
VjQ7jHzFyPDJZlgrzIbkIe4J0Cvdmg+w38Wyu1eshfaguz5Sz/7mEB4a5fapSoYveRo3G8GKmgYB
e47BHBpx9Acvvj6O6NBXtPYoIoSNK9j4UZdddE5V9k5Kq4GyETkuRM/5VvdSvz4x+3BvylTdRj2T
M1fB59Dd5DWYUBL3WQaEUfswA2iUrcdZFqfLujbJbyOiMR6JDLlikvihBNMZm7jBD+Af2KPx4+eI
n/1BG46zVnq70EaJ1NbqWqnsaZz16tBR3A5S+xY1Rrb+tLkD/mIioMr3oTLNJWmX8avu3oAssk85
PDAtHiWs7AMIjh7NI6vKXvT9iajunT5H+P4Z9xaxCUQLH6uV1PfKTlAxFX28Qx3DEwRG07aM5Y0t
4SFOi+Wuh0RyY3btzYAAiQQU1jyYGtj4o7DSFyIPWgmfp1a8bWv5+PkDhN1dmc17GwBf0ymqeRks
B7dOYA4H3UQgM7fwOyNcZ75GcTu7gbyKmQsybRDKua7aCJvtbEZq1QAphil112Nn4qUVFadtM1rX
JGkEoUPi0GddshMsIbejmJLtLF8SIMu7xNAUCBRtUfmj5XCZsgWotCTIETVm9LHLDMhpdpNdOD5q
jU3f5ExTSlCsIT1S7uoN4SE8SbM6l/BIGRM55ktISoaPJQkNHT0bW0So8G4V45eY502pgt0nGqLU
iPlz+FGU0ZztI7bCdQDMfVMr6mZBaMKeeTMTseTBznTLT7H4rgk3Qc7QFmcYfOfWHLXH4kNDFOyj
AgqOn0yEpLomUerup2h4iJii7MTsQKWuwQ0opYsDKtFLrAfkbLvzRGgB4epegJAG3IXDdpdTyKtq
KvlmRMiYj1ReYAdDHSdb4mBOitGIlUo/iAWqOCsT5VXLQy7II7T/o+fBIqk2KmXnh39htUjHVjbe
nkNgjORPdi1nokYRPzM29UtB8R/NsVryFJiVWEa2rYoaQlvcnwtd69iyMMwrG8kmodT29iB5QhQD
jHQR54+Rp60947ZuB+7txntXiQE0Jw6fvbw27xxlvPVTr2/dqnzuwO5dAwVcKHGd24TxPHLFy6Cm
8cHTCa8JMemGlBjPluM+fFL7Ktv9kdq0ooItLwbk6twJgalRuId+dHkmhHytRoihpq0ZKMXhNyIs
vOtcUBaIjsulxZDsBwPS/MkIOM0pZ1+hZx1So75OI5wbBKaU0DM9R2JYrA+jOn5XJMnm2lKRz5V7
ckPkIp5Z7lPTkC9DE60Z2QXfrWR81WI6SWneWUSEXfQGTtJUG+LGE2RJLlgjpqbI/8esu9bYE5QY
mhsm/vbeyez7VgGFrZjgG1QGR2eRPnKGGTfomWxUG5Hnl+18BlCVPfPK9Cuzvp0QMBFm132tWdFS
qa/Y97HXQoZzKgqKwD4xn/POsdZjIkJuMr5Eip326jR4F8QtwNLmNsOWCog/aPwoc1tfZm2wYmJY
nPIw3CJSLZkMDoJ9vvUoB6tfA4tpkIl1Z80cMEkM2jZ3I6Z+nRv7ZnGPQ6EnwAQ6GX433AYyPw+C
xXSFINwqGQp1T8COrRu9z0Cp0i2Go/VadWxOS+AIqzJzvA3td/Y8N4S42UFxr5DANVGp78iTTXdV
3GvPUSY2HsTHOUZDEOjsHPHDsOVjgKPtvUG6D3NCV9+1Sw1ELKWPOsY6GYgUJjrBr+TWkZJCXIxn
Nfq19TJ1ExXoTfqCw2EgFHVPhhI7r84i4Im1jE9Oyr0Rav1Fw7+3C0eVbrz8nDiIwAPO2HMCuw/B
KJ3wENi9X4Q5CndNEHBgVvfOLF7mJrmSJpVu+5GolM+71Mub7taI0cENPwjPZE3UGafQ+O7C5Dg1
qPnmDt2jM5Dom9o48Hh01QcFAJ3R5JvpFeYRgqmf9q37mqHKLrFwsr/Nqm2QWd/LfKxucabj+nMI
6BqHvGVsZY/3XUwl3Z8Gj7lpmerxLUMY4EXJyqiD+Mg0atzbMF4DXcb3CEHOhtcO5PsxjrDj/nEy
rVNCJ7Mbazam8C3Ja9aMZ5xe3T5VqW/JQSfardnryWicNZDLFmsVNB3Z7AfT9FEhYL8Ahi32eq9I
6I1Z5Pe1/qasct8v00Tb7pM7ArPhv0d6dnZawmqCXrVbNwmTg4DhRx0U5DsasN6PY9VfPFqxUvO0
HSsgmlPi2IdG709EnG28ls7HENp+4F7YEzxt1w2RU6Ud7+DnCd9clOzcelvMDQjpQrc8fyIoajvu
tq4cwayGKYJ0IzCpqcroHGj2oZzLt7x/HvpJ3YZZf+0IEj2ghUGnSvncNGb/ws2Q1ONKZWxmBrX4
15eLK1YNwqsiMB4SLdrWQ36M26o8cfftZd1B+7HYDdiBp92ObADBeE/hjdfxBMmt8c1M+hsYMkf6
IvhwLeAtrbVdbqILOqlmXzCSPDGAf4+TmKtAZcRQoKMsZPJeB5rJupvrCd8K81+v+OLoxhNATW7X
LH2tp8YmGYcz0pIXaVTDBdXI6AfOMn1rUYTzaDFvtSR/0wUnOQnT8jxzZu/tSYW7uO2vTP+Sc+5O
xVZ54jhZlXPOCwTgDrPFLlI1eQKQOZBvFus8o/owpXpI4nQ6VIOB2nTM8xv9i5zB+zLDm87hyIaI
kRRrNg0HRyn66KGu2TCbarizLC05OpUYj5nNlstsmDdaeaohDMA4FRPDYXl9T4XRnfsZGUM0DuGl
K2Nv53U4Xim+VymLcrhveTx4W5LgALzr71VCqGJeEQAcB+4hx2b/nCfYKHEALMcerpq+jJ8ys538
T7Zjk7LvMcVCo5Qs+sKpby+MHKJ1FpXniF3ASjLwWOVYOZNmoEAoZL4nxbg8xZn7daRoIr8Lc8js
xR5gW0i0UFnKDVJ7CHKSNg4AzVdQQ5g7aIsavUs+hvg5psTCdqWMNdSZL40JJKWLAsufGMKiO4mo
zs34Dlw1NkV6O24liQehIY5rRGk1OsztYuvW9prxCmuCeOmoQIlHse7Q13bzFLP8dUcUKExf3YkR
PdTy/pg9dWmhfS80dVR1/MPzREdBoiEyzdrhTZu4zAJCwl0yFrrmpanSEb4zKw9Nt77r2CrYkjiU
HRORlxq+Pe6K1qeVR5pePDiaZt8pOTIjEXxC7EjxIvXc4u67aKFFGUk0by0XNbhXM5lT8aNtjf2N
xTuQVX/Dt/cY1gyKjLZD9mjCrzDsa81TfWXF2heUcJsJQ+a7xYHdhPILW27jSZuaLxFnLd6wlwj7
wss4Jo99VXpHGwEa7oKOPbrjvrKs30wZmiLgbPMrAe3daipJ8xuDoDuGaQBuTs46Vj/+EJJWHqca
RZuOkeObRn/Tz7h388FNrmHTf1HpTGE8aZ7fMe48WQUAqLjG5OIo8Y4IhzjG4jimw/Ra1a7PAHdm
FBQnMBseIkGcJB675lB4rG+Lch8SnXPWBVN5w4kZ0oQwZMrevhQMLu9m1m9n3drBRKdXZZBIljxP
fQaNkhO3AyZSW4va3KYOnMevqZbYiDbZnQIwZShhe0fifaJD1mNZUUeoLpySTQ95keJuFRkQ7UTb
vdKMR6hizWJlTlV5AJD7GuRpcsTXU+yqpim2KN7OdPm86ywztgJa/MpxSubvLGm0/FnZZQionIcM
+wGcYFH7EoezcTZAZCkqmyIlds8ILdr9skr8GQq3zmii00iOrAbvZMLgwlQCgzQKiVqx5WOHrAmx
Vg68NJ8ACHjziXv1I9Okc4yRTGdSaXyExSUL+oc2CECbBNyxLRHOc2Dl77ORk1md3NXBBA0Dwe1U
Z9pRg/+N2pQARq9pyms67SwKlrvM4OtwLFi8MdSznLHMXuUMWMNYv4wzSwe+SmdjJjXaNsP+kosO
icrENA4+5Eo3CuzkpFqze00etYqZOb0n+sDy1SM3YRdxWBP7aHB1ZO6WyK+mxqGLXjA65on5leuC
fS5j/1hY04aUMN9OImfddC+uhbs0DROmDLySFSglsJld9MOlkNDrwL7K/psAMrGOjSTbg6bLThzD
W+zKSJBNF9nLWDx2tSF3mZyeaNe0rY1pixwqlhbgyvD5QmnbTsMieGmqpZgyzl0Ylf6A3j2nxexr
62pOzbSfC/EOJAj7i/BuOV4Yw7h1twtbLrfRGB3k8Ul1cpo3B8fd1RUTg9lsOirkiEsVHK8rW0PS
QDeTRMiRdF2hLplIqIumN21QD+60qC3akR0Zg9TMQtaRhZL8vyw9thx2ej23K28AlfV5pKcOC9FO
B4fSBvtZ/2yZKAtRCjy7AxdR6OQxFxkLF10yKYsMLteB8chuypovgwtegvnm0TWKRzOAUa/3cISY
xzNJ18MX6dJOkd+RPbpUKEzyFr5LM4lgrzKzOXVlI+5JPNN3XYvDOULvQEvNM6pgi6KmxjpPdsyo
FIPASLewGWMQwsABPr+2utPZnGjFQ1Vwm3DrJnTG0MRkrHFLI586FfGwNaHD3U86n50+wi5SCKPw
vq3NmLg+EmiZFLr6/KCpCT9htGUM1SMavI76ZJ3jEn0E0tToiu6OVYVO6sNASLofGe4NuNxFRufU
T5VtrpwkeIrq+spzyLMQbzeKJj+ii1mXUkPQageSYTG4fzweyK6xvHu0TZ55KlNIishX4xH1lBkX
/tTa2iZAyLWz50aemzQ59CBNtao372oAyOtyOk4ydr72qMHs+p3t4PSNjPh5IVVoN/jHaJEh+vR9
sEQxR9nZSLR+W9UvqsraS0BUBTjggINGsuBPTVRYRVLL+2JhBk2irY8CI9mEifGeGEKI8lw/ZxgW
nvHat21+q5dRsk9Ho17kmLfk/BUPgyN5CI5oliqmlJdanVxz9mGVo/1e6hghj8A0jS/uwPJJ4y9E
66fdtcvjI9aN6lrFQ/PiII7axPZk3/YRF4rWggAXzX2iQlbLusAvHmXhrRZmRy1OX/Mhzb+oQBzr
FBiOPoZ3Rs7QpLQ9iOkErSyNyu+xLn/PG0DObjg6HFMSP13D/AVShLZUOQ4GzjWbPIY/7PvD3KNY
ivyiVsWRVjTZASTkQYDAocS+ERSYEupp2LeG3Ecwsv3ee5lmnSoS3WUp3F3dxcTUqInMaa45B7z9
algQiZxfm5bK+1wiwvDbpuGkrbLhD+/I/SX3TaCCNXRpugIOjefpzi+MQ/Q4nhEXjCUnvX4gyPtG
83CSsOi0AH4Qq0cu+sDxfdAAbqdavuVRrXa8tcqz4/tu0qurB7oyyH0xxtbFiNGEBoohg+qY4TcN
oCji257QsJhHxHZQRrRRI9lK2Ddh3y85GcULsKoGEwX/0CzW72bGU2AiQ+1MysXRPbS2Wdw1WVge
M5PrAOppdmIP905EN/JjCJJruwKn0rceg1vQaeEkb+oM/7CJ5GyTOVZ4ibTR9CMdHEyV6V9IIR/R
qyIRTe2h2Cte5VFM4vT5W6X53qRuc2gqPLssR+/qZBqvSJ3ZWheevJ3xm9iI+M9ZiPrKAJsPvNNv
6UZOmV0YF6eZXd9twQxCrNRvbPZTW9fKAXi74lBNDpPHDiXx769L8288N75F4eA7XfCQS2ATVJh/
Y+2XzHxiRpRqDRPytjVrdx8uGRBYSM5aiCsiILHmLNx8B0Kr3bYRt35umIi8Tfzjlg7lhzOj6NHe
pyDuSLsn8Flzkn2H7/8aQG4MFalJDM5Ad8/RXhbD25Bbj3i4+q3q6mgD7fOh4plRm0N+I80W5X9T
+1qDOo+g8PZGF8MuZS38J0Tnf7p8XQdMr27rho0H++c3LpvJigE1L182HnlKm2I3l1UHnnQyOcF5
zM4Rs1UntShAB4/Jt017/IdP31soxj9Dd2zgZSR4WYYUgHp/ITZim9QHGQ4o3uqEh0+oTSiXGJ9B
Enxa9EwoX8912p2dsdZf2n5+xnGBQm0cv+Maf8YZ7r1lTvR1FKXcLS47CP4VButB5Vg/7blatbPA
nsZ0G2F4Ro68ghKlUYDPWvesRPEhZ7y1jkVKyUAqggU8GW8n9tMSzRuWcubiS+HXeCfOPUQTAVD8
eAA3kPc/Bnp4n5I3haFQ7nIL4x9KQAqwrrmiEFo1MsYdMiiwZaNfTdNA6DyGlQ6V1owdc2NXwIRt
DyugUTFzEEzoaMTkGjf6U6rephAtrYXlc53EOHNaz3pxI9i+Cf850BcPPYu0dmYQZRfax/IlFgCE
yVNnuoy+rGQEiRWe+OJqxiaY8BSAF3sfUj6CTOkOw6zfMMBjYRyxj8YEjtfV3tfNhGzEoDViXRws
mXYGMSRMbp90tFQTb8DPFFFCXRYhDAoApuXS8/teazbgYJbooQ+kz7Hf1ExnIm947WzIxKSIMK8v
PV9X8hG3N5IhSC9qiRJrGiJImynctks1H4blGWHrGVPYfWYQ1dCExPiAh3u1XRxAy5OFaruFVIVq
sKUadHnedy5CTiRBNQC8o5Pgt5cjc/jYBVUhsi+l0G+XhjoRnQu+B31RYDkjl0KPqV2Tx1mQiVq7
E2ufYW/P8kOvIfqEfXkzOMQw1fmzpVdvihjLYBwq3Hqo/MNuUGth8/cKXDzIdolyh84x0wk3uBig
1+Rr244fmtFAOycQ6I7GtcqyEWVnlG3pRMfO4aOV0w6EJfnorMlbt9TYIkME6O2KBXLHnHaAl4tf
A1JPkUX1jgUramrQhJwxrXtTxE92XWa7rINrzOjRz1qUyl3Fa3O9Yr6nFZvvXQs/7pTG8dFqN2gj
o8fc5vlblqi0Sk0PTpXg+xyZPm3RXRQk0AXj0QkEVCGV7Oaw9074TLWrEDiziTA/lNLLLmEwZ5c+
votL4Ry56PVTW5gAIAyTOlUmXJ7tyEwjVwxf0ihh62ILcbANEV69iMs+scrX2ADzMBSMQpdMdx6j
HodUGk8kORu032mB5Kq0Fu1XScQkVjvKvAGTXOzdlLSTN1HvPBQNGoBgIpg+WtQUeiJZuaXNjWch
FFCIYvzctPKTCq1H0xiiGxFlP/opcw9uSmEWtvlNC4qeCWS0tidxTbqo3MWaBM5iR/nOMBBFKKAI
B2y0izsbibcX7mwZkKuTo7hg33aZUr0moUZWW1aT0nfN/hs2fmQ3OcMk+JWClIHvfdYjduksIkOs
RrpbF5GBkQPoJNdQ9isxTv2JNPs1BALsBh0dhKEYqZCbct+4jCrGSJ6FWMxWKLHWMhPvQ2ebF6Aj
T9qQusdcpUi9QtBaWWTVB7SXbTkeyChcLgWKiraf2r3rUgohnAlJQcrfR1lDtEWxByOBgU82B+o2
r9m+Bco0zrjRXbuT7B6tZCez7EfTmeqgUq1cu0F7G5v0YygyaNDk/IgVvj7lqIAxV479W1xsHXRH
adBPt2UgkXPHBA2baRuf1NBOq6SrxjvdDf0W4cQDkIyujtMLp8MThMXmtqnm+xkmEU/E9qAVM70w
JpPFdc4n6AbZRfXlG3UFuYnKTjeOHj7Ubfw+FwUcR/PdXNZjzGtxNUTlJo8lX9gQA0lQNRjd3iB/
mrEW+wCgkGUyXsqSmiUBDz6y8fSdxgUCWBUvbWU0dzDaTlPN5ZvLKN7EI5NbsK5EK495clAFu1uU
i+PK02ymUQXHig6RZDdPQPd7iSMNBX70guHad2yFWGE0vX1TMjvvS4BPuYxfcpmZvlY5XNGwJFSM
XgPQZ+Tngnm3NqCKzCs3e6yWsLxl1Pr783c54/92+pLTa9keYjeSBH+uAYbWnYi96mNE3GBMGuIS
4AanA56Q2thjW7qTihLo93+nscRT/fSX2japVYIIK8uWjnR/ia9S6DHyhuUUxgVGhcPQXOLGfgu1
GVBZD8nGEkctjBEYa/YlsNUdjNBmeLS68T3RQIhkhjf9oZT/D4RwXhKNic2Tj4ywX3N2oj7qB7PH
ijOa0XM99c8RholVPQxkhsDuC8uoXIXD4iXxBh7PAPa4qxhdjSmbuw4Jy+8/or8XpXxE0jBZIBFT
Acr6F8gwLlA7VEnK+sQgLoUX3Kx5TA7PIeiu5DUPoItqAdsj3k23nmNGUC7g0ybmRSfQMfZaEH1N
G0jyrcvNqzHd0NR8P5IXcscM5jAn+PcFGN8qS2M/BDm2ZjgI2VpDkQMySuVK3/Q5vFU5QiIXHPqR
q9Fe5netqO9SEVSXYRoe/vCu/wZgXN61BaBdkhVlc1H+fDW2UkcQ67K3tkmhVNUS02u7B0+qbtt6
uQ6xHP3F1ET4ZmYr2Wh5lt6gfr3vOoaFA9TaIkke28lOr2losSWR7E+wHkD/tChGMNpm2Dnfjcja
9G5rPXcDwYXMgKivjGgXWZ2F7Am71ufbM8fXHgr0n1i9fyt3l7cobctwHVs3wZX+/BbRuqEJSytG
pYHzrjssLiY53IwzqFmVAMmfZvtiBYxebTYR8EHK755J3ulnapVWeFi+KkyAtdd1fo+BV4t9u6PZ
/P0XIZbb/pc71BGOw1iAhalp/NoTNXUlQ68nOSO1+ycUJjsaQJTXixgjYHsdOgmbIHXjldyJOQ0G
OueR8zp+NpZUSLjvO63oCS2IEV0NCWUHFiisY85dXDjOLgXqeQAm/NoV3vH3r/w/3MgOzxVHWCbo
dK6hX+j6GCNnr5TcyNM8hwdHzUg+VeTtGpxla8lq7CaL7Is7Z2xryDvlrrd8aTJ/6YqjGdXmH25k
42/dpc3rcXW5hGk6fOm/NFmZor1kNgjh2KvhXBYelcJgYeRnGjd/bjIjIkIHDf/AWKPOGMS7cshz
+qTNfyZXejMpVw7G9QVh/4dPa5m5/Pw9O7w8oTNBFBZV6C8JxYZmDbiaLRKAh8A4R7gc2E9UayIU
3wJTYmyddNB1WVVjVvWKQ7c1q/Bp0u3H378O+z+8jgVf7bo675v/+6UHl5MeM04gEsTsqrdghnO4
aqLhOg314kfw8p1oUJ8TypZtVB/FW2nFQNoqYPLDDOFF6YbpN3Z7PxgOCCDAD7sygFk3l6yqElqG
WbO9HU43mltSo3Y6e2Vi/Jw5J8u9HCB1MDkyK7vmBNQzn/r5RcPOviX21NzVqXku3RBGZ+NgNcqa
eTtnnnfIM+uhF8ndpxrKGMJrnrB7c023XGtBh3Q5Lx/dwNY5UJ3Wj4OGoXFgY9zX8L5nDTYiMt3F
9vefpLF8Ur98oy5hN6Z0XF2gk12eP/82zdA7O1ARKg3g6Hl+cJ8DhxrUhjDXOPUBuV6xsepldpEf
9UG31tBRb9kDomJoouAUIP36ww3wGab0ywsiAsQjxYD5ClfarzdAoaQ76MxuxrhnFAUfuGBPM3sd
sLbFBO6IBNdEmCBY1JdndjIV+z6tM6ynJgYSRmbvxIXcl0p+C6t8ONSDF95hK/ZrzUpOcZ3KjRPN
Opl4KfBgtsA4NcZ6n2jytuZZCozuaLSTYO5CRe5Ar0LSc5/bg3s34d8H8qydTZfzbdLgVymNRgM3
5IfFyJ06vWzuMulaa1P01JCRzDb4R6bN778z7+9XP9+V8EymUMLk9Pvl6o/ViPyvLtly5rZz0GYr
OLWGoU66bTTTKit5ZlBreIRrZg/zJMmhGiyO6bE7YFFhUhSN8mBiwGkQw4d548GdQzBRzXjcTYzM
nvhw+5S1HeoV+j/3B2EsEMVT94uZu+JIyJ1+p2NbXkFK0Td1ghoY2d6lT5z44iHIxfdLm+6pUVz0
1BEXeraottrL6DQnQoyzfZSw7UFrxcpHnxhJuEA/VZ2J+17yN8aLFKmN5+eZlAwgeDTuyJC/wZ7e
daK7RdYgt2FtbExrKolDm4CiGq1cR237lrQISYg7aiW+2ZJctZMh2ucS9lTJ/hllhLaK11iBj2Yl
yztHlRvhhs+zsK1jRZIFRADifBkE+Z5M1DaO7HGXUkSAEhFADgICNk72gDxEuNW+xA98FMlrOH9h
4MPZVYDzw2Kun//7H575h6/9PwRJuDrp9JK8eZ571udD8d9u1cJCO1CKIVz34b0e4Ylw829mwQqi
N/CFATgEw6yd5gJMGBaJQ6zysyomdWRCijWMfYXqphOKF/YVBfzj8QHiPkp+EdxhgtmZ2GoOQ00K
ipstnEfRQBR1kz9UCn9ntdtLlBOjcFgjuonD7+fnTQzNK6nsgEI18ood7tX+UKfNzhlFflF7fXaZ
JLgMuzUfluR49Xpw5oOgVrUvoSKhgJfpbZLQppWbizcytrNzHrtff3+HfWal/PwQYpki4c5QXHpk
3f9yzkUNT8Om43LBI9VvcBs/hfixd1Xn2n6chcNCysHYP+cZgB472OXcSWMJ4bfNSTL7/YtZPpFf
X8sSIGK6pMgvvPGfPzFZWenklVlIZ6GtKw8tO53y51/xP7+O/yv8Xtz+909rPtP3vhblhJIzan/5
1/96LDL+97+XP/P/fs/Pf+K/dt+L60f2vfntb7qor3XRFD/aX3/XTz+Zv/1fr27z0X789C9+3qp2
uuu+19M9AN20/b+pgcvv/P/9xf/x/fOnPE7l93/+9bXo8nb5aaEq8r/+9UuHb//8i9Lh376L5ef/
6xeXt/nPvx4/YpWopv34+x/6/tG0//zLsf9hsAOQBrF10tLlEi80fF9+RTr/IJFAkMTDFaRzwvKt
5UXdRv/8yzL+wc2ru54jDMo8ucQVNEW3/JIp/w91Z7bcuHJt23+57/DNRI9XkmBPUb1UekFIqhL6
vsfXn8E69t4Sb0k6Z7/dcITDsW0LJAGszFxrzjH/xaYPdZxpn/rb/MX/858v/+Em/n1T30conk3Q
qBM6n8AxNF3H7nvaL318cjTU8aOP4GTF1gNnixWPzUYvu2Q/YEJ7FXWGZ5QRlLOwOw4YZEdA8+jL
jHVQlvd5mzMrs3B+O0NabPDB5RKGZhltaFB35axoOHvPEswIj2OrRkQoD/3RUvxpPZml+NFlvvI2
BVLbOKNsKFl9RVKGn3y3I/04lOA7sk/Q2b44usbpSv1dNN8VxTKKp0ZYbbgO1OatV6jESHNUOrsN
hEWGK0rlpqMiUdwm3t5GgUADXc3a8JuUro/HND6GbeAUpqAhMxAOGYIff2qg/ggLGEyw6GP7MwyS
KLumX4+m9dMaIiIoWue5wMDx7nH89x1/f4eJR/tYHU7fn7Ov1E1VZR4lyN34eGE6uygIokGuytKR
y0g3vQeeLavdDZYHVd0TU+Z6hmWMwDRNjHOagXt5mMbkta7QDBAYpV219tSvwA9b9w5s4hsRlCbC
0EgbLwMD/5+O4+Cq8dQAuktSHSBAoIduDYM1GC5U1NI8b7J71LQg+q0xHdZtX+BdDoKO6CDdLOYe
negXUx+a9cAkb8nx0X4eEhVJGT5KJsgajaN5BS20WbRD2kfbWIrCwDFmKuuu8bRdGzs+yRPJaKdr
ytspfLVkmthnqUUTSm3TK1rWFYQZB39NDzcMuqPNs2zgJWRP3lwrit2jJmvQ0B1aWQavGUNlMI7m
aZnJ8ZjIpOFUxQuzQU1gFGCOizCb55PZbwcIXhI9oGHROO1q7Iug2pdxMkEmiBnRQlDxSqZBHelh
8wGjynU2YmGqRhUxR4ohy61yjnyAtjtrm2VdvyrQFawRW0aXpBznK6/1icRNhuBBxthc7aJXThZs
cWTyAr5XTpW4LwIrviCWvFsBV9E3orWMu9hvB+DgrbkaGG9tOysO7wL+65/hCEw7CrSR8XautC9j
mypkk/tyx8SkO7CLHpaqYft7r8SBn3bQ+jWOnBgynG6ldZqJgLQXtCsJ0t3S0/IfbFVUWC0bGV3z
hHSMAXyMrfoAi0XNCnxgqPP9G78bOe2HRVg/k+z9pmoF2sIMgKanZOoa5UW0TJMsX6B5zI6xngjE
7Urz5Od1eMyGTL0IMtHsMiXVl3gzrA0htAEcLR6vRSLL4pXGgIW1aBzfOBcbpGsDM7pS444gEqmG
ODwd1CgFehmC48qh3GLns56suKEBB7cIpFhomog+eDldTfPSZa02qMt6YEiN1pFj5Bf5IhbC39hS
TXZZoeQH2Fv+faOHyZuJzAnnq4rbGttz+NobCiNcf5zGSzNoRuYVaS4Q0kwSv2E3RE+lOdikHqQ2
Mkjon6Zi5kczs/NjoINLn8u6MAVSZ73flZGsDn2q5kwKDQ3CsfARw/T8J4XWxAFiq/4UMkOLZqiI
y1eVmnuFMhOIkU8EwFZi82T3bZuPutP2t4D88P0rtvWMAD+YD35iovqUafjoG2O8A4w3IVER3s+A
DW4NWUixXaMZwh0ecvCjeVr+LJmdJrDy0nQLx1JuldLIjzXq4kcNbifTI6tak99Nh76PjC3JmPlh
4NnYMdXullXG4S2BaJiBIQmJv0NDZO+VGEBAoQUPg1f66DBxSvOgNYdmHIGOEPTQ7nh7h59tTIpz
ljfDLQdM9ZWUpfaA8GhY81g4Lnqj4V4bdSDCjdDAtwN1m5WkMKHbiVAAML5gex6X/o0ee6psAdfF
P0et3QsZD68O2fbZAfuCeNHYGjwhLwldG0v/ok8Gbx+M0nxhjKzMK3JvXLUW4JX5h2iwnIRxG87k
8snRlfJYeXr6Ixla+CVewIPpjRU+2mZgjI+LdbR/DFHmuLqMy3XqhMQj5Go6XIxO7+Cz7T0X31j+
Zjl5ASmabAOSBgYqFXYN28JwnJ34EFWHzILAmFXXkATbjOBP6kBXaCpIdZ1aarYxwkh7oKgUboJ/
YAUAaTiOqca5jQXxIuXsuKR1K9oZZrPcmzVNAP6odjzlho4CGGfEB2vHLODWtma7xPBeXg3CMR7T
AW1+1aR0Ef0qsHcOu0+3Zi73OuH43psFTTgmmkgeKsW4rHUNiI8unaXAXnYlZEchNekJ3ytZ2+5g
CXQuBt/x4CgqBJO6T5/JdSlA8hk+lIJKAxxdxdVTTa/W1Ygs8phVnbJu9EWtXU9TcS9NAhnaqA10
Nyua/k7YXbRWGC67k5Nlj308dPAH8uAW+zk93spSMQolBjxuDdTWrZENTKsNlL2wM620hmGIuDFn
d7CBXmBeAUeN3GqwKsakuSQzd/SyjQigTqkhqvKmnrRfRWOoD3bO+R/aAYQkz/FWCv0Z3cusByLq
Cub1wjvCTbcZwCNb4+vVgoZNMcBmd6y+uaKnB884xnxBFESoPw4yQtoUORlD1DgJ6Y/qEaM3Sw71
Q1MkA/EAIZFks7ypCA2cenh1cRRXb73ZNgfe3B4ugMFyFXqN56aAQS3XANhy9MYye2RYxNC2aNJt
h3hzzgJSXvcM/tfl1ADca02dzISpVde5worC5pHWlYX3beb4urJFuWqTnSR8eFeBsJeEw1vLEVjt
z47OzYJFeFzkIsoAymNwv1S7Uov4c964nVj+tja6x41fC+NJHWT7ELVjcAvVSKwMKiCiCZmtVVaW
m6jJUZTyJh1LM6yh5k4wn+0m533rhIZRNBR0Q/GigFgv03x401iJnzQv1J8VvZUE55iluu3Myvzp
tfpwGZIA58wrIHsXXjE+dbSHaC8r8jjEkNGGYKwPHbPnhTIpiBR6GHjPuWYVzHKV7BXKD1nMWK2B
PQ6IQPFFsGX0sm1lQ5eal3aORyMPcmBj/bCqOAheTBZA86iu9UUrFWcNW0m+FYWe3OGQg1rqtJ3y
ljpgRpGtGVuvaNVgZWBk6rGfYimuyLRYjpVQ8RV0CbP9iKS8tfS98geSb3hUnkmdm0Xj5N0kTe/d
tdaorEaoTZgma7Obc8hrd43tPfOw5w8+nVk4EKKMbgNtqt5a3wxfhBZlp2wWC9QLvjbxXFVjBWNT
b6NXPSBsRtQJO5NCg3EMCb7EOJ2kF9SMCYlai/wDm8ZSaWrvwgT++xyqdfqD7Hok8pBeF6xYqLUy
qscsVlAdmwIDVhEbygVJogP0lKxk/ycDXjY5rDQlDeUMz7N3D90WCCcL/jVBQeFOZ32M50RjBHeV
bhNRYZppvZ5SdfqVFWwcdIajT0ZnkVQW9+k4a0M7PqQdxTRXsenl6NZ/paER/cis0v7Z+gUBmlTZ
fV6QwgMffnyIR9W/bZl6L3U0lnu96W23JT8NzBmEmGgjYO7uq8Gol1puB6ver3D2D2Z/kSa6syhS
RreWb/iAXeSIajeK79g0oaMThXyhgtXLusyzre/rIx0hSZOlc9ojSLDpSa/hp800jaa8XkmY+yqR
fwdk5FM1C5F6Y4aoi+JGGSmgpO2pc61oyGBi43foB5thv5Ylx7Fka4wLqbJ/jZRxAOYFXBuGRqRZ
hh5qF5nF275Wqy1eDfMIQlGAjfcn1C1CvVVT5CqlMHDXEgS3TpEhXmeWhQOoEbJ4VoBkLOhqCrem
aQOZgD/Y5I03TxC0zik/xvVYlpClPXBK0lC8ndQJDTNLK1whSRvmlu1l8xC+2Vum96AcQiU5eelj
7ZKZqHJTQMLYEm7Ww0Ku+mMJBmzFlAg+vTPVoLrNUd7mJHPoTLAM9M5Q961LRSjlFWe5BGCnHz8G
WjvONNnarYsSmr6zNd4TkG2r+6Sv401Opl2wZqo/YUOyEOsLW/V3WZ63EOJJxcmvxjzBP86mFVWR
BhYauG7gaNeQNvzHEPWHPhsdMkNKY8wGNJhD+nMqazksWjYqaO5HVkfY/7q47U7CryDSu51F4+eY
oIkj8gFJSjIv1HaAvZ403R0gfTg6ErLnRgsSUglGNT8OCjZ/DrD2llFZcIVXGmEZsCs4yikCDARa
tEqBQOl7vYuiCxkUDBu7KVvRLqkfVeASr0oozFOzdtxIpWxeBoKCXqcuTyCn9b5Cxzkqqmt8xwG5
RgoeVxbiE3AIVf9wb2EthJaaxNWFr3NWYOch7UPk6d1rp1ZmQ4aUTcxY5rXKsSYJ5gVb9bgzpg4U
M15i9qbVpHh7XBiJB6gA4myMUkO9yATh74QF+CYDqt6AbGzrJWQGEkdA0ultKeAbGTLc9sQI4tfN
TRJy2mBkk+UMd0Gk2rc0JlgbS61t95zM1SXB7sVNWUVSmaeyitYVzex7s4xp7OJzXUaNylbYapxT
ltQ0WY8++jCi0q2guweD1lpzZ8KG0iXEtfeTzVYVSDCs26xf5Wpp/GIvkwHw7dpVkspsCz3PUOdF
RwLaqeamP33Z1jjfpXfsi0i/B0nbHQl7Y5s6pUQmUDfRZOB9IleuKLS7ukSpsXTKKbwtEvwKrN6s
nJ0aGguMer3b2S33K4MjmJVMInHuGNVNmSQd2xlPPACA9H8wt1VA2JrDaya75GdYlNT3ocjtRTL4
6kVLkt8lKXWWB1EwI3u5awsy2Yyg+6GpcXAr4ZxeyoI5Nhn2yqnL31YzXTeGktx2k+OciYZk58SC
EPHogBuUSN9u0QLgm8OYyRAQl1iO0jZ3UdGMOzh5xJt0bHQ00bV7r/XERWwW1k4fBOzioTPGQy4q
Zeu1NbHn+diiXkyLK1EOOgl8NbaS2guxhZPEFUCHOGjGUN3WRVncjbIksMLJpvR5ahC84oYv24UW
RN5S2BlTfNkKY2VDezzh66wWaJdVlTdk2kEQsGV8B9PY23Vml+/CUq8QoPGoMBqWOJZKvHGZiZSb
MxXmqC7Whx0pvMHptDEYCyUgTVPWKbddCyH0FqV14xPmI2aZEra3Ra6ZD1WumBDrovoeWjDaH8bR
KYG32kIDO/qMHFdRDjlYnRQMaYjarm3ZofdZ9IjuHMgYvvgFzno4aoj4MXB03JhZA6Odlc/0rf4Y
icmsDrj/VdKhpnGKwRkatclGksdvU5ATTeZm4YHQi2hLI4jStWbVVNawq3Mjei1Ja+Nmghzc4S7F
1UfRGInawmCT1AW7mKjI3gB2F3gr2vaOHQHPfeLoP6qMLeIibQe4KaUvT42ZKFYOmepT9NS8QXrK
QWuegC08QtTXNrE/lfNKIFuNE1Ecu54zHafCFh1eAkVwORZ2+mZaQ7CK0ZbfcTYjZKjBO+By4Nfm
td3XG83hwNz7cti2usJZl/v/s4a+ddQ9D8wwSLFrpXGa26nuoDE0vRLf2xHLPIWTE/YsSYPsCtEM
BzNTNFdOnWY/5SiTRapF42PCAAN4ErFVSqsQmjZGY3dpObHGJG8InlMwNIsRRvVVqZRyaQQIYUYB
HQnRpIaey5H17cRSA5rJxrogUXVvcpjSP43G91+Y9qnwOorJcFuzD7Y5Y7PXQQR4ppUqeGOsiLqq
azqUPllooV/ULdgoiEMpOyoOX4+pQJQs8irTrlKrSF22vviDMI7jqx14EZZ+bkx3iZBwxQOrR6uv
DV0dE1TUSLbmhLaB9EETrtSSYpvbxXVlEyIFh7uCdg/hMA3t+mlM1X6vm+N0EBFdsjS6dMYU/G2m
T3dlD/FUZp72iBiwv2fSCp/mxKInUGzY17z1zwVr1V7VO9CFaRe0SESnLNxHSiQuyQYUdBAVdJcp
mUE3mGioKD6iuo1SF8NlEJTxQcOLjyVHS3N4aW0wnP63jgalknRRsk6JWaY/lmHjd5Ti1YRTBOCl
SddW2HZLO42dZdNm+ZHniTimDr5YCItZI2irGkAUaiwJS14csjbYTfWqS/1XNiSIp4/8ecTPo8fC
nNbZdkzqdMVtKi4UeldLQDoDjYaufUEGGV6WmgJFB9un+lPNkW0EcY+9yGh4Euxkcu4n387uem3o
bxmpJW++og3Lhr7+VcDKcW0Z6QiwZgDl0klxaRKLtDkFn1xXKaAHHED2cE8suLeKSi3bpJlmrQzd
c5ZW1Zs3sCbTuUPs4nOjdyqx7fJELZrQTsEvAtvckQB/QXal2BD/YTyhY7LpxJj6dGy1WNyIfhAP
XtR6+lwv1W4dNELdTkD0tqXUAcxoVUGx8FS2/bp1eoMUBWthlOnGEv92yoYl6k6nyyEet4OiUZkm
HJUBNAIBMWCERK9LaHGU+PIGOEHCpFMKYsnIw4S+VtPYECig9XytTbZyjEGTraRtp0+2FynzPBvk
2k511ArhaG0bMIbrsrNQvZ3GyOilpfEwBJyaOyYhqIBNRFfe6fVDMJWtdCzMbMfY+L80SQMZ/UQV
2dR9aD4XjeMzzTZ4JXy/40gKls2BVNT0T601sVb0k5W26zpEYOT2jjECPdOr0rWdit+pT+WKUK0T
0MhPid9FDI6clT3j0oTlSREmweveINdgTttc7AiuD9cSCQR5mq3Ekl3VJCFHtvdLJkBm2H2M/hOI
GPsq9dVmBuM/g+1MHvI20ieiRuGgdochkPUwF60e7nqqF5jfINCbWd1FDtxuAapzFY+aFsIAMJQf
I5Vm4aujRlgrkMe51ijiVSVk6zrjJv8oaBx515VaKHjcKqK3F9T97IppqnVnJplDgkhpQdptZXqE
k530rsme6FjaypjR/wbCrE6w4MNSBld9ozIXFqLcj15LJsQYtwUY/CZihOwo1XiZ0EnZ2pOlHywb
ilrq84ZhooaUYA3yWtFDsk5ybrsWe9ZjjZY5nfU6hjBPhEUCqCEMN7romnXUlDZHAGz+nEez8cKA
kfVcqCn9DCUL8vtkMklaLzp6B76qPZJ6IUFmqqWyEI2lr0Yn1zfSGKGpan6uAvnJBYYKwIxIGbs4
D39ylhkOCrOBR42jgrWBCaq9qTi+fqH7TFfh2ADjayNlOdAgwjOExm/PFsQhrjYdIEBasZ7N9UKT
3omQmC5B4MbXnCCHZW1K6KdmXL7KXKW5rfBRymQar/2YlFUNYsX1QOvgTlhGTmMN8rdDq9ydTMO7
EBKIbJT42bpNc2UpUtPby7RL17GonAdd14IbvYR6FePff2o0ddyKwUu3Bjnw8TwWuTkvCie5ZAYJ
KIhuIm0LAIo09EXrCl4oGDgxoseZkQ4VTUxQq5makpxVBn0IXhmgMaNEEbu+ZjmvPcLmTUBy8F2G
aXGplEJ58zsDBIWd9wer96eVP+jaJssziuDks5Kn9CcjkAOR7TI56bZFi8q9iVqHPUtnGHtBwtXW
EPRNcHPba8oFL1etsaXwBODDwhtsNhNjs4wqXTxWTuEx+YgAghQl9jIeTpcz1XhAThAdaaXZt8Mg
xHVgt+3VGKnyEHHzttjhupuW8LCQTAc8ibOMpaZcOg3+ey3gdDubRh/AqS6ApfphpV3HGvGjgerp
z3me9wDSGnln6q3D6kJ7OcbYvuQ02+7Qm+oxmYd9fRFrTutqDrx5BpaszkDM/BeGkzRdQy20A5B7
DTGbQWteETk6HkfAOc/EL0o3StIGK69XWNfgAGmmJBB9NvQP5CXJBuklpLkCZWuSH6IejO18SuJp
o3eN5QLqgQAXs6uKzda8q7GtPLUKpIqZsCqPSZmIkTlWmXo3sGy4hq07cyAY8Zs/juYeNSL6ApRz
0DE0fw27tX6x9bw4jWyKhZ8yQPB9vKM625mLvJ2qg5bgwMvtML6cJi+77Pyx/6XW6nRbyhhicOxp
08LSOlALYVUshVmyFfFVcBWGbhSLEJjhdUrLZj4QuDxvJoOYA/q0G0MpSnI0AcjtDBgSrDgY0XY6
lX41BLF9WdSNumnoP+4SvUt2ZteMC3T/kVsY2AlIGWMvWY35D9CL6hMDvPii64S57ccg2tY+MQkw
Eft172E9Dok3R5BiecqDPnYqOBCQhzM9rZINiXOgoi0Sp5UKZ7ACL+pHk4fJxcRd2GWdD3FvGgw3
G4tpnxboq9VKaW/HOldWJbZVCNNdfkkjk9gjC3VkiInudI5ILO8eOVVwqMkF7lnkK/NGmEl3nAJG
EAzHg5Pfi3OLIkV/I7WyAVdgtmS1KZ6G+ozcaGSrftVrHjTOJutnDiChfRnGPHpwRKFFCIM4CCx5
pivywvDmEaO7Ahz5aGzBrKcXAWGz08wHWbMOLJiEk60Tnq1U3suQnTA0mSHNB5M6AGyMhvXCzIqa
7nHib0Z7zJZjqaovvtDyfRWNya092tlD29nEidWhXdJzVVAyj/S0b+xBASsb4HgX8yrNjZ9GGMAg
McirutBwL+NGTpXhyK4dHaxXcZjizGNodD90/bWeiAEtvJa+wf9eevKpZOSDFuVY/MpumurXr+bw
XPz/IC45SRf/73/0G38Ql4T9mbDk9H/4b2EJotZ/CdYUTiSqriID/ktYwtL4L8aYyEPQ/lka3cO/
hCWq+S/NhkB/+peGeOmkBfi3sEQV/zIQoZhCA5hrayc5yn8+2P9AWCI/6u4VpmiWji1bOxMbEK1g
K2IAtFDsaavv7ct0rV7G6szcNXfKN8rUk87zb9nT39c4U1LofiUoLD5+oqv2Irif0YD+8e53/pNq
4qNm5K8/rZ5pvTkdhgqZr3Kv7a1rb9895HuS1F/8N/3iuyt88unP5bQ9vQH8o7XY240SX9lFJ0kO
18tV7ncZWRd94S9CUqO3jc7iOSEwBNTrW+sy9+p1Ah9lUTFbnU+oI+hSjPEFYdH7AGmPW2psx1uJ
8CaTMHr81s7cLpTTQoLpXdYnfSMbd9rqVnDS8xQcVY3A2aIqoJrHNDzJ67NWumm0KzS81rqKtdCV
0wgUO5Ya2EzPe2CSrm4CwOpPETSieZ8AWSD6sJz1WUZs/dVEuMpyqhzsVeEpPrbkjOs3STzzVKiq
Qnj6mqRkAI59ZqwcOrsgnYmycHLceoIW/KqIcNp6QZNuem/wl3beVQdmk8VMVevxLhn6mL6GVdw4
aYf7dqjyxwBq5IqPSRBj3ta/MFHWrhfpjDsjjTRcOyjhA/qZtlaI4Fk1zaC6QrGKvYlt2tULG16H
mZMZNVUpFq8SzldemMAzwnRliXwiNHwERg5feKdXgdjpscMO+TRiifJCzievNd1pJN250mP9OUIl
cCECmGRWaHfQkezEbYZiWGPCGm51X5CiV0KGkZOOm7FRvG2T9tqpBW19Y1v4KDf6+wk+PXbv1E6t
nltty8B8ryOWNBein2krFc3CfxflD3LA97oiqsuf3r1zMVVDnzQ2Ti+IepqLVb/Gnjy6aPzmr59e
sz+82Sex3PsPLz2S4quhpHqo+xKTrsEgXadHQNCCdopP3GVN982lProp/v6dzjSTjpcZQa4gxE81
LFl+0MFYbPzqwPdT1nmHweTrF/6z+3Hyxby7H+j4SsMhy2Yvskrdhc1L1BNyynCcdTowpp3fF9o8
gXr5zff67AapH6/XVwri4LiegMPVy4I43My/Apz29ZeRn9XHs/I+mtUU1Ko/7U9xhy0sZUtf03ai
l/Pml3CpNtSDaLj9+mqffZWzOl837M2mURnhp5JL4DzVfg8ZdPP1H9c/Wal+y5Df3RgpTUfKJB73
7F8W8e7YLZX9OI8WxkV86DZ0SGbhHHPXAjuhC1NxBkh8OcwvygV0tqtyeQNnZDO6NxjEL7ZIQWbt
7rv17ZPvLU+P0rtPZrOLIy2BTzZpIUwAFM6ExWrVN6LhTx58eVYghjHPOmBzp+Pv6wmmnQMkaIdH
Yqhuvv5lzyTSf71avw1M7z5/3RIcWLdss+2Vvw7mGMFnDG+pQtrWX373I6mfPIq/LaHvrtL5RhLY
DlcBmrtq77NNtcfROC/W3o1zl627rb1EV+gSDO0qm+ibH++zF+C3WebdVX2bQLSMBXw/oICXNGvG
zVRfqtVFYYRzAUZ88G0MKN/tFj57SM+qh2khVwZWD0l1SJC86V69UqIRp2WUKqSgOOaOtqxJ4mvh
r5ww8R7A6vorKyn6669v5mfP4lk5IcgsrhAt8wFQNCqeetRia89Zb/X1n/+oUf37UTmrJ16fhqRQ
DNO+RwTpeHsNacfXf/m3sfAPa8nvO/juTsW830XtlOrezyv9J0Pa0C0gCSyaLiOQtXJApeh1g3iK
bVZFrurWCjS59RBubHDu4l4V2NX1khASJkLggCb8Hpzf42VIrLgb5WSBFNhK3NAwEzdAKXut047t
9hC3yN79+kt88vOcWw8ncHB24/PzmIUKideYNZDzv/7TZ3bCv356cVZlBjtpM72qpv247S+cJZlv
rjJH2LYGE+C+KT/5ttvsm9fmtxf1DzdDnBUdxyafpp1YN+xVuDPUmTgkO7mOd5COskvJJadn+1Xs
hzvzoTn0N+q+Xn/9NU/f5k8XPlXBd09BPZwCJQIujJlkFdEKZlSYIvEMO2cm1GOmf3Ny+KSqitP7
8+46YZVbuUWq0H6y6J5lNoJU04vMTREVw5b2yncOr0/eR3F6Ut5dh4IgvKxKxr1Nr3RQ07fGqy+q
sPhm9/jZnz+rN5UT6UYzsvT07b4H+pUoFzooya/vxW8u159uhvrxwwO4y+mF2uOelNcn4do/XutN
v9jQdL9fpltrFy2TGbwb115ns0sxq+bq4hXl7cpatC/xC6Tzn19/kM+q+LkX3uyYIQgkIvta/dFH
t535FDHnU5qdSttZpFdJcdP1+jdf+7Pf9Gwbkylg3SY9GvejEKSldi925F/UkN3/0ZeRztmZlTkc
5DzylPYTyRpz5blddi4s5weTde/rS3xSS+Vv4tK7pw6m5zQR9jrug33tNvv+uj6UKzpX2S5aEPx2
MB/Ly2iduVALZ+oqvTcW2sxfysuvL//nH1A6Z8WDhgZxJSNV8NQhHlMOf7ZYQA3+xqDx2Z8/KxGE
VhNiaRvjPinI+VJSNl1drv5QAvs75+onD750Tpd+9/tlFqHk2G/GfbUkkc+N5qQlLIwZloDZtCCL
YVHPyO2deYtmls79DQP8jblYIa+fT/NiyzZmBhfwHy258mQ7ev9ZOlkbYyKzCY2bFCj0LG1RRZPm
/rN7dVZAfHQhLLI8jHZznfbHMUfoHTXfvEmnJ/r/rR/SOasfZtohlpwUuKs2nVjrmOZv2EVmTXup
1i9m9Wgm4zdf4wws8p/VUTpnGxPQVdJG5iBZsDieL/y1tQzZxYLNm5nHeJFtA9dYfP2TnSES/r7W
WYFgMGFHpCjLfXiB+2prLJLbYm9vU1Zj5E23hKms9Jm19S/hG95iBd8Rd/HNtT/5Rc8hJZ1SJGj6
ubS5NfbTjiXFjdbTwfrm1fqkHcjw9+PDhhIn6Dp0tHtHzprb4cZadw/KL5Ng8gNWRfubbfInb7B9
ViAgIGAdQse7L8I7kySNvMc2PH3z0P15BwE+6+NXMDsVDijD3b2v3obRS909a/Yy6WLXIxHHyq6/
fgg+uxFnFSL2hiyKT19BQ9dFmIUNE07Wu3Sw5sDSpW3MITx/840+u9ZZBVBNnG615Fro1sP2OJh7
BeR06x2tCDwDiu/2m23fp7f/vBrEphUPOhwIx3kW9S8bvE1vsPBPl55xSJ0XmVL8yAU06NR9/Tv+
PiT/oUbY6sfbFSql1hQmX64c1qm2KZKDJ6+s6iaSSCULYs5P0uwZMGFkTxejf22z9dVAcm+EsYZ6
+t3H+PPpFPPnx49BZw8P2Omd1o7eXbFon+V6/IGNLLuIvilRn93Fs6oBy6mFfsgV7Cu5uMVUcERT
5H7HsvzkeC2t02XfLVlWpQx+daoM0YZIwWGf75IVkeYbEloOIaSTJZHdzpyqtBkvpYt6Mn35+g5q
n7zN1lnN8CqrV52YK49I+y/Ce21ZXheLegveeF0sCIxZps/JpdyR9nyvHMzLfBXeDfPu3tl6s+AC
l+qiX/oHa1Vu8pvvfo4zGMZfNfocutJkeFwgrvIk35DLhp2tvTDndDVYDh7FIt9QnI/t+utf4JPt
qbTOSo4qRC7yU9Wsk5lSLcy5c13ca6Q+utEh/Kbyn1mA//5GZxXHlijuUlIm990idtOts1TdfJUs
iyWZLyuCuhbmLLgeN81OXxATPg8OzYoB7+W4ekrc4u4fftPzUuRXJGpgr9try3gt3F8gzlxnpWy+
W1t/d7X+UA6sswrUq+Lfta5ZEkfN96pXhGrchnNYlwvw1uzBlOXP4Jt38rTg/OlqZ8VHOsPg66cb
16eo2u9N5Wb0PIRSu2DcfPOL/fmgSf7ex/cyINuiL057IP8+f+6vp03/NuxxVtyI1/xWWdXL6b69
SX59fbXfbf0/faGzIuN7Ndg2nasBHFyZ29vraY66d3at828MlpbHeG4e4Q7M1EW6qN17go3n9j/7
Mc2zCoS81Z6cimuj73NJ0Z017ncbBu2TX9E8qzGY5SISb/nbzbLKZ/pqWtocNsWsdKtN6qbXyaKe
kyfkgghfY0eeVW7Ee3Fpzqpn9MZLb4aT8DDs6AjDdF+Ib95J7ZOabp5tZHQtnEBa8LHAfbrZcti3
992s2yIr3xebcA1N1dVXLbgst74n5WM2vOV7TGXLdD+4zWqNiGGjLqyVuuTk7vbrYOMvrW8ePPX0
DP/hUTDPihKylSrWT7uGaumvu33rklu8LlxCkWmPewvnUF2El/pjNU8Owcpc2fNw+fVD+Nm9Mj4+
8YThYUus2IBZqUCGGz6hY8IkAPancx6/vsQZe+SvYnjOy9FAZhudwZdr58YSwfNKLns3dts7332g
EbEaVvpSLOW23n33an12JjTPKpOCJtBCbi/3xHluyCZd3Ut+WBhsC5IFWVqCZepOs1+SaUO9KFw8
WKvSbRZ3g1us5LzeBP/F2ZksR8orUfiJFMEs2DJWUfPgqTeE7e5mHsQMT38PXrm5poj4I7zyAgqQ
UqnUyfPpt5WHnwb9T192FrUK1DhBHMMv4U8oxFqKIxkALBpw7NeFbWX6RrelF3YuDtGKX/TSDWcx
zBPyikOnKhJQ9Oxr7NrAKBM6VLizp0BKl+jkWXmyaRn56clm4Qt2T2g/mj5rrndWegQh1djKF0sw
E+u2NjGWVmt5FqeCJhxhy4mbxNoxpwBn2V5UGmm7jQcYKEm3kF7jeq2UsJTfyrPIRVvogPhexbv7
JK/jXYZds6CXvyO7eIdKWzoVAJWN+rAVb91W+mAvK29y4ZPNnb15jSvqchojpZleh79gEGLuB1NE
BNTRbBD9I9R+fLNcGSLT5P7hy809vOHIUNU+jD32RL6q5a+QO0OuvjIslq49CyjjGGVhL06vMJKg
K1CNjjx1/FqRYunqs5SGw4ENRTcwFmjIXnj4+dL0T0nlld++tKWSZ2GjBk+Fli1ejIyeeIjYDv61
sOODdIO+EnP2+fH3XliI5kZSfd+VuZIomDhDQk25rFCWrYXXMVNKQ1N92IUVRhphjwpbr5VbLuUa
8jwqUDlLuQj3ZM+00cMj1K7P7BCdYiRuZnMvN9V+dMMtuiL/VhuYRbiC7TuNWT8FSEwfP/bCoQgv
zwIGVIkjTNwxNLq/sukdsPMRX6MznAFBry714q/oos/iGFyU6+MbLqxt0ix2aL2cKKGG+wnKLamO
NQ6Svd8hnPsfX36ptCTNokWQUaCc4Ni/P7W3/FpP77J6Sk6dmW7Hv5rr3zIHxunCLrdicDmxxWKn
4infPL77wkyYdGjft5ClkDO5SyQkWelbhg6OkAV2spYdLm1QpemVftugsk5jdZ9juCiO4Nbb0MoN
9Cihjjqihhq8v79zm9EarSkPKlbyM2kaBj9EpbmbbAIb/KHt8UR4l3vg+iRYdnt6ik2qvxPO6S+I
k1GjM7oT2jJe0PMAeHHxHG7la9dt2kyHlS5ga7BFUYzwgG71Z/BiC1f9KGSze1HQv7sLLmvHAksv
fxaG8mj0+wGcij3O26z4Hq4sBEuXnYUfuc1x1lDjspR+8AwidfqZkbXF7Utm99P7Ff79puAapTDQ
mYLbZ3gVjuiNhQuNHsGoTves7I4OFuUOq9WTpPtPipnoSIxQhjgyZMJWfcht4hA3WjkKW9o6fglH
vg2wUSOBxKD+3w8WlFQYVoEBHLwtO56umH/QwXYKrNBmK5Nl4YgUjlX/PjsZwkrtcaK8BzTSCpFT
j3ZgKxA3Kua50EUDZ866Zipua+JVHPyVIS1O4+GHV/61Ffn2lAmIToQO+KCNW3zlEgK3CYGagepY
D3fatd01Dr8T3oQ72k/PxJQu5We1C34VF+w1Qj1QbBkKutfaTQ/lCSTGHazXH4ePhdgozmKXQuoG
0v8aCylOJwI0zDIsedCw6kq9Zo49Xeqnh59FKJyCwAIJvSb7mgf7J+wSdLwPiJE5+pBsT8mqUyen
8isHWM/KZ+anifLTLWdhq4BfBt90FZLtT0nSi8IkH36ql7faFcCh/uQ8Y+ysfGW2LmULXzW2b18X
zAT09nkg1YHkanaDj4ZHuKKO8PThLwLb5/E10F5yQKTF8enxV1sIEF/j7Nsd0akw5gXBHeGebRVo
Gs4LFXiH1ULcQmYyt5fvuzxFSz3eX2m3JogWGxhtHdDK/UEsafsZXaeNUeIIO3KvV4u5S880C0tS
2gUlINTQVDqDVR37Hb+Lbr4bmLyr2LUTwRp6t4axWTp5miuokwBdGgWFBrIThrvvC89FI/5hFCdB
6MJjQLzLXYU2u+Aodczyk/GawoDPL+sDQHvXiEqnx99xafbNwlEKSbLUDIA2SMWxCe22eis4ES1r
/UrgWYg7c6W1kNZR3Hh4p5R8tGAwU9F4/MOnufvDBJvrq/tWIOgbK7BzQFmYAfEQ3VTtGazXNhqc
x7dYCBvCLGzEoF37tMdvb4ZUDwJO70RixdGVZ5kJn0RdQ2vl4zsthYuvZPnbdIIZjxJ5OUYD6s6n
/J253ZN/oVbyrr6Oz+2veCVQLFV35spb2I1XLJXx1iQHepI9GsWMxFTN0dCw8Cg4n0YODE6szu2K
p2QTm9zL2gq0NOC/RAffHrElvZLCygIz+ixKBvrJp9KX/4tes03vCp/iOygCnrQu4Vv6erMUhi9h
aitPj9oZaFpFyW80+w0yU5Q7BrtwQvONGvCWttYq7Uv3m0UPrQmHzgOMFULTbKvpd/hY7Nfk2EvF
h7n5v6SSRkb7PVYwnFIPR3Sf6dGmhxxV+4/zdBYHlFFo0TQ8hSNyVKE+a9s1XcxSxjNX4IZSXnf+
FFZbGzjZTXlKXeaCiGKTY7trd7WVm91J3URW4EroK93BMuTxrBIX8vi5whYw5q6GSo/f44O8og8C
sG1BHz0nlnVe3ozFBoZ/0yHXhqCDoLhmqDcC1vEGWyP4kww7OMMzk9U4jxoSk6MGNcOTeH7825a2
oHN9LgWCHPYOeOEMVhe2YgDI/TuMdXLVjtlOuwhme2iddCJUrtxwIWB+/ZBv84+VRakynsOm5nnc
wz7LrEMc79HD6Hi3ItG1bYINy7F2wrfUXrnl0vufFtpvtxyQdcZoTMUzWt4l3kxfG8w4tz90/zGe
zXW6LEZTO3pOeEQy1Mu7S71NXfEFxqNmvAe5aFNsBrM0ZDd5z7BB5Bx6/6/1wK9Q/u3h4LPWgeaJ
DEgWLS2/544PFbesF7s+coNdsLI9WVg/v8TX3+6Spb6WciW2SkpdGu3UvZCslN4WMqyvXPLblYNC
gF18iB0BUYmhNIAHlrHVdncPQNOylvU+o+j+vf/HoTCLL5LvoZt1io7MQm1CB6TdFrZQljnq9fEd
FpK3/9PQovenE9UM5+RCB8yib8YwyuvzNVHj0jZxrqNNGJqg0ECN6WONldW+0pPgxtd6m9nxdrwE
z96tPlahXrznK7NnYT2Za2kHkNIHhYumfSlz4QUiWzIO6P+slaSW9gxwmP5ncsL2aOQHGLKhvS6+
ii8BTruKAwwhLoL++/EnWRi73Gz6g+LN9ZKK8Dt06ksc5OiEbi+PL70QzOb6WA6WPhyDEdMedYPu
b3JrXQ9krJWZsRSbuXnqgP4tmAIRbj+e+pP33m6hE0/OylN39d2u03kHlFV47kSjoXw8fp6FycjN
kgcPRngcrAa5fdugSw5WFzgOzLd1aOTnZqXouTRBZnXXSOWTgBR4ZZXVf4Cju7a+L113PrODJG7y
CtcNAV5PtAYY6RexX/nOC58CtM9/R2nBgRRU9Cq3L8HSPmZ39YKWPG+vXdAUv4cfrZNZ8L+4eysS
s4VZwc0lsEMv1AU8ojn0pZ1CIURP/GsPIKPGp3oTXwpl25Lfapzp0rCinft5JMMx/N8HBPYItPMS
rw/SiCfpXB7Y+h5z+rT/v0fitNkUJ6oMt1kPD+Mfh+fonD/DTxZ+Osb4Hp8K5/HIXQiM8IX99wGS
EihjOUsAAdpKFnuiO/rab2Pw8XSFoXYnoZF/x05Jt1GRVRYrqd3PwZGbq1upH40N/JmRD2+nOs4T
7ySb5oOuXX7po8wCwACuXQ/KDXatGmo2nGx4MPL6aOjKr/85MHLabLZTIsLkNhmQtSRgnuClxPLK
dn5BwMTNBa0wk2Is7rBqUHLgP+RDh4412GVsg4sHYKqt2toeCqb/FFI4bTb1hzqjLVdhCZm2VhCl
bB4PqZ8jCvgI/44ozWOdqhEPcxANwfXwPBB4iYNb9/jqXxWWH2bFXKyap22pdTHF2uEWOHyX0ZMQ
uvU9O9MdBAGufAEk5gS0LHg0EBJClq3YoRlAngLJ7LO6qyw4R2xXzzemufjTr5nNf9Tv1Q7tGCgy
QIWS2ZwrODFKXN692DV7VL2NwQrs2g2OyqbbNBtiwj7IlKC7kN8ev4+ltz0LEl4ntV06VTmIhgya
AKOq/OIhoXx89YWJOic2Fl1UhYzkKGzo4p4cwy3wVmfv+vjiSz99ml/fUlilSRI4G+LizL+AJgNH
o9AU+bWBshAE1HkQIAopNdIjoyw/oZ3QWXlXpU03brXkPw70WRwAOS0DsQHfXoShUq7s6+QFZMKV
cb705mfrfTy0Y66ALI1IoFoDzd8JNAMd7AQyVTUB59yNGr+SMC00jnBfvPtvH6Im1BNzWEXtoz1a
CG10OedXamvQC5W7zu714o70ADUm5dz/9d/69xDGokb5XJ0fj4MFXQ/YSP8OhN7vaQSuMr/vbe65
eW6OvisecX5kyla+j1xiip8K9DTZlTPXtk9Lmclcv6pUADTRqawx6XnkXe5SGwnCLsS5UW2QN1CN
L7XjWY+fcOGEl5sLUwXKNHhIINTy9nNrI2k/1HfmRNfwIH/0e2+b74NNvk1tVFBKB3biR35VI7yw
Ws1lqnkEri2JsMCHmmeHJWfDBH9luVq69DSxv40bT+bzIklByhKymyd+JjCTevy+FuYunUWGgsFj
rqowILwOHknw9DXq5gpzTHQGPr7BV2X2h7g9V5ymhT/h4WV8EFN6GrfCExfrqeOd4cSPvBSFG8hb
B0hPpU2E8e9G00dxfmXYMaxtSRcmOJ1FDyIrrIV1urQPxsxoc/9YwDU1QhiEO9UBuNq9Ol4fP+zC
GjUXo6aejH5BGc/K4LymD3mzravYrovOZmkYrrzRpbEwSyYajtVynSIpiuunGvZnVf/5+Ncv5fRz
halSkE7kAebZc8/BXdzUqA71VtXqyQFr+n9b5+ZK07xSGlo1NQrrSlyYqRcBSMwO8LW+iUV1Lb3a
UFp0d6w80fSJfxh8cwFpk6lyUE9lLyXTLiAaGEVTbqjW/+HK+JgEPsxa/ZTBd6o88cPgMBLaaa+t
RNspqP5081nCkFSjJgN8jddplDfF/dO6mQv/e+fxsy0MA2UWEjqhgEMqKVFW64HSfM2C2+PrLuQK
c+lnLsK8r/OnSmFxqMff8GTXlej++NoL5XluLvIclUiQM8Bc9120BTIzfWpd0eUtFBBgHbby2hfO
iMAY+zdYwrI3IrRFhau1W5vqsV5s+U26jWzPRuFJOycro2vpTc0ShyjjuZSTYnzfGALV9I2Wgc51
K9vdhRMoTplNcy0HEAJDCFcvdf7EN/AKhu4b72xTbiGG2KFeC0yIXm4AkjIDt34unfi+KvZYiJlz
EaegAswm5QGqeHAVNpCnSM/ZTt2HaMKcKuGaETqjFVhxoGtvdCXBXsoU5lpO4J0CTFgM6WTb2p5T
Oe0+uoe71FJNOFzbPIzSP4c9/Y/jZK7hHOAVWALmiaMctz+pbnzwUK44k2ui8wb3op2HlVVhYZzM
tZthxySBAMwL35ZfImyQCc4sm7U6zEKEk2dhoIKHd57AA3kfF2pkcKNwjGr/SZRFp+4lu/NwROmJ
pkzQtVlBVTyWew8zY2U6iz9HOHmWPXglnNzHCPuK2uys6toc0sMfmL6idUDdtIdgJWteWFXnEs8U
ftwhHMKwD+WSXR0NRtWjttxoN5oq25UnWXqNs5jRSUDl4cx36m+VXMxmF/IJfU+cHN0N8spNvg6P
f1gQ5FnAEHIBzdyTgifbChY8bnET34oPwptkQtHkALpT7oQtdfxb4kRPYDpsA00fkB1rK79gKf7O
9ZwQUuD0fHpMMITQ0sEM9Hbr6NYy1oLvwqo0F3BSRuE3JqCsUsMRua+PKl2ZREsFm7l0E6ThWKVg
Zu3JptK9r6+UGq2L5g80hQ9mfFpTnGg/D+q5THMkYwKQMAJvXVmT3EMfsRsPz+UlfXk82BZy7rlS
U/Y8+AZT3EBxK50Z46U//DeJKaCZ/y59rBSkMARQbd8Kf2Xlb0M7Q+5XBs9CGJtTVeU8b+HBiWvn
iZugytSyPwF7+m+vZAow3/Y37SjJwVDj2mDeW7x67LlUF0QccmtWAxn/45ssJQbSbJIHWlqzgcdd
WLGr0xM8eq2QfEbSkwdtlOIfhdwthDv8yym6pav4deW20+V/mPZz4eTghT4MVnHb8daaZJcfBSu8
OLwjyzq009bjuyx9nVm6UAYKUCcddgV+qzhpKlsgd+6Dbq3UuBCD57JIAvyNL2jYgKaDb9Vy/JtR
yc5os+01aa0PYWFezAWOWhjxo1/iHn1RAQrx3gUqrGMhuwyOXbu2e1p4T5OB6PeRloHwDdN1hJGC
biT4ZyfkTL21J1i6+Czjb8Y48fgCTwA2o1VpvwlOegJ5balfWG3n4sWMtYA/TMEbfXhOsQejcSce
WwNNdxZECdg1Px5JC/FvrlgkmiIAZYfbtHbzLkHnO0mKuf3aOchSYjtXLHoRbSV+2hYJgOee/dtg
JKfYBWP+NX1vX4RXWqK/ITD8A28koG6Uemz6ib56prA0ymZBIOSLBKYzuH0cATjE3LA9jJCgM/Va
RCvl/oXk+f8kizDa7IJwekL0iLIjVlkDaMB6ZduxdJD0peL5FiyrEayXr52fGusBuGzPma3eYG0J
MKPemKNbG/QO2wJ0dq3VXxe6rLi5OrEZgzHPPWTmQmfCIRQIANgigJ2mC5Heo+4vbMrIVOAm5cRn
MoW1YfN4MC6IopCF/TtfQavhwlzAnftPdMEkJUBKYOwZguU70imxiRE9oxkbT6od4jsoiPgDJmhl
KiwI8Lm5slELfW2IYQ6BIxD/F+Dr7miDag/T0pu/AS3lLXaGQ3OAENCE5j67kstY6iDLHKKdYucb
WMgyPfjz+E0sVWfm0kc/QKQVRESuzsjMzG534wX0NaNwKnfNa2DxO0+B7dvQKnkpVgMZYqv0qL3C
uj8OjXaP2fjsmcxIdmzv2bIlgZEMc1mjWpkuC1FzLngUsrHion5EHS4U/pIaKisVDAqA7D4fv7mF
teurVPztoQbUhINcwYvTTgFapKr9mjZtqZz/FeK+XTnuYJQXSdj/ZHvhHeVTzIyX+lO0U6B79u2Z
HcInDFErdECc3wvlJgmNxJXfhP2w8uoW0u253DGqpKqMFKiFOADkfMEYmzW1wtJm/KvP6NuzDdXI
glJGIb010foQgWBcGd5v7kzBF3BHgHQ/YRFWvXRu5yprxcGlJH8ugQQ/h/OGafzVr+kzg6IcLsqf
ign007a2uF1sr3a2TXnRD0nZXPLYAm0xgluJndCVoEdfpw6IJHZ2YIhpK/vWhXE9Vy426tDyY1iL
ewVMi02KDl+di8E25NuUrQSopQ3d19f79pVUBt55xGME+u8wIyFWa8AV0Tee+LUT/qUA/CVT/nYH
1qRD0IBJtwf76woue3Tv/krP/YXBGRY1bTY1/fDnwQUm2ARqazCzw5o5+NILnJUXYikqU2+SfDTa
MYneQJTSopXiz0JMmIsSQSqMklFquH3CB/rIoQGkgI83iEDZWt/rQhIwFyTSCDAaQAxx1MdOvWRw
/R0+sHpAMqMEHDS6PI5tC9nM12Lx7esQsC3CRkVsaxVFT4d7QyWDJLcQnV9AUz6+x0KQ+Rp73+6R
jQnXZ5MgHQoEQMeAlS/Wuh4Wfv5cjCilcHLiPCZiR1aQX4o6gE4CsLPtZ2V9qxKSOkWqrVlcLyS2
c2Vi7vG0VzV4t7YjAWpPtdv2vcNKrW1Deeqc+y0HsvX4lS2I+AEm+Hch7SoYNY9hO+698trBKwiN
F0XzTnCsBh8FbZ96W68yyy9enSvsQy6zA8lfSRAXxvZcsOjVNNWaoYXBIvYjhix1FNB1uQBBLfYs
lgorQ29phZjLFkNODFkP3uae7DxX+JvdcfLpUmOwk2O54S/5PYv1W/S08kaXvt4sGIQaDL+yFv7G
jQG6C1zfOquAqNSfrFBgOBS8o+wIi8zS6PSVcb+Ucc3ljaDSqbzHi/DnjEYXSMyTL6PLEjFJhwmw
JbfpDjVDyO2E8nkc6k+FyP9JzMzNVY4qjcFsErtxT0WxPcr4onYPPu9aTv3jRhLoi1lO3QVw7PUD
Ju5QHyAekK0a11pV6dMa7OhB2YD8FVGrkoGyxj+UjtOTWKwRI7my3iuixD2h7NtdOvgqb4M8ZDgd
oAAlgSpYv4NS56kgu/jQZCqU1G9SOAwxHJkTmul5q0RW1qiV9x9LOnPnUhJSBnQs/BU57Ih5k1z5
TWaiLvjMtgF0QGSl0r00pWbVlSFTCQ52oWWsxUD3lftQRzCpP5NxbZn9MRBSbS7fjFpCaC/DETNt
3sd8m0eK0cqnBmlXggaqx1Pox4fAPWafPY4YUM5o8ATqYdf2f/LsxAOs7P15fPWfUxFcfhbyZE8B
l66PuP3AF1D/VpcYQKZEZhY4b4ZXR5YWNheP9H/Sobs9vufSE03//7YyqSW893mK3CSfeOyqZqho
we2DWk9qfmUq/riM46mm3OTbLcaiLvqYwy1gPnRNbH+rbKrz2s5n6ffPYlo0ZACQTFLjpv6MfEBN
s02sOS1Z2fj8LPfBj58CwLcfPyiilifVNDsuihu9qQ7OFQ78ljdjt90lp/SA3TKBoU76W9qtbUm+
Kmn/l1lTbW4Q2RYx5CkZB+vnU7A/mYDfTZZ0+of5XG3iWuccGOBz+guIiLr6G8Uet9NvjQk7BCc0
fOevb3zCI/WAAvCadPDrfOWnXzT7hoFKhIpQX9znY0HQuZcqOykEfbVkWnzNwWi2WI8wGDPRQHkY
6TqM11PNBFVtP+ZgD2ryL8JFopkEAywuaxWuChGKEa0SUzPK2RMvTuW+GtQUvpTdEPQ2XeNydLso
FZTvkXDzsvYi07aGT2YIb7A42MVt/Kql0SZUQMr1B6dv/AkW9TdNaDgRH4Fhr9rYlMMu1P20RFMr
OKBEGWRdbP3IGAvtIMIdgzDQiYtR+QtyMDVYJtCVWMFLS29tLr6tVMlX61pAuIDpvjGimXOryRF6
wwCV1D4yuVQy3Zdq+PHFLfYFY+CrpSFGYAKC0lPC2blvrnQc0nMxIWIY6mESsDiR3LptLfSjM4SZ
hw4a2iip1QRwmLVyNUA9K9N6oJwB1atBgY/RZ8kLFZ7Sy7S2sNClBmOfShhuI6tTO618FBAptldA
SMLwlmT9uWGR0JuxAMaNTkkvCPC0kaLu6iUD2Wi41BucRXld4gLttY1HzgE2UXDAhwLbDgyU8o+c
+AxgDYH7RDUaEpgCAwBEFCh4zAy3z2wydgVnlQmwqUEM2CggA2jXihCw+yHWqBMGVfMCmY4kWFGb
B5sav4UYhZg1f3ghIkAYj34IeBiOZ15EPq9vHYuDa09yEcTLyjeKdAwOctTzZiPx78GoNDg0jkZQ
qYPBw/IMY1RRj4K+v2LJ4D+kLAK5M1UjzK48iMcbJmVOd0XuN9cBDvmNLndec5RIgiIqGtLzcwtF
JfRvmoS1Rcx61NUymGYbTcT7FhlYZyhi35iRAl1Dy0LOzhUP5v+imApoFUKqbktgtRhtSggydV91
tQoUVEUFG63QWK+HGcxsxWbwrD4HD6cLJcWqwMy7KHEnwEImzYrU9kHgBVyNAGQIsD3xUUQrueS9
aQnS1azUdI+APh1UGTaYWQ52k6RVw44B92Dn6sAFRiOkuCH2WfFvlcv4nYi1zeGRf1gMXSJ63wBy
y7EuevOaWDrXalMAypuOBvGo/KdBae+SZaNgSFPNJAJQ/igWrfgiNonIGWkdNCca4k34IePMoRa5
bd6h2StTksqWEr6wI69MQPxpvWvalL2hgWi/xY+JjDDB7NV6OtgK37Sw4qA5Aw/RD+2CQOJWjaig
NB5AyRnwdiiBRx4zuYCNW7GmcNLlGOSgySAcubFuTyBfdRchrJozA4XYaPmwMmC6gkREjpWT1jUM
clHGJdderbLnxJOl7QBrcIyRnFij6IPIqsJysfT75pMCRnYaSAwLC55HF2CaUu3F5+QYeErGdiVG
9ZnP1PyYhOBo5TGVD1lYESP2aWznMQB/ul/EkKoiGBqArCoGlSrvCJg9qKddW+oJk+odwwcxIFJr
HdbIEPqIBGa2DKPX8qmUowupZpIheAPOFbzwV6dyL2Gaj89JFHOxUYOVjJAplSFMtND3eYjQNOGo
jQi21tg1etlVcaJTQRA2nqgSOxS7+lzHfVYYWjBWta2VaEPiUZguc/8eNyJFlEaDuADYQTCYbIS9
Za68+23SGoxOTO/h1sj1pqw4WFPGhscgAY49Q+z5wc7AIQOwGHBPSqPxxkdeY1aNNlgcBzxuymcO
GNkb1tRGBFq7MRTZrxGj2kJghj1x7W+kUg7g5Vv/xZm/aHA1qmVVeggUMbcbjveNjHETGlRu/6gJ
uOlFI2CqlpGm43sYaZg3hZ5nNeJLTRylS0u9jPu/mZyXgAuNhVUO8onS5MIpKrC5wmBGgWJ2LTNB
znTTrAJpezDEqj6FowpgmjLCqhI8NFcqobhSRkOKo1MS5Hu/7vdh0D5THiAIKnWvYQP6CNiHm7hD
YTv0JbRGdAyeB2XxWpLhiwYKtFpf6GFR6nkiHCHwrJ7blk5uHX69qTxPfIlVchCKgdeZqFgNjIZB
b3fHCOqaJm/tIKdWnPZ61/eGihgaB9EBj7wrExF4HLHTw8Q/ehz3lvccNl3gxgIdfI8JTIYiSCpj
hd/lLNsRv3JbhlmsZs/Tcpwovg2KbW8FHZc5KeehTBmCCN5QzyoxEw2Q8myGGlletk4p1hjnqqSc
o74bLaxwO7wX0Umi0g5JYQmJ5pI22YDxYkEMZalNeI5KwM0xYsIqswZFdmUf/o6jfyyz7jiE8L70
OZPrQ9Hyg2YTleh3hYOlXoZ8Z4qccCjEroe1cqDoeU2AAqcVp3tVFMNxxWPHovfQ14zagYHd3jZR
IbTS+JMAGpdOgKNFLEbnt2JAb7ZJq9hlRYlSfLX1ClWHR65TsfKL5WarrXYcNNBSI+rZqYoo0EF4
vsESulfiOHbEJj0DMH1mcPcf9VyMC33o5We0w8gGa6qPYWTZMW47NCI1SgEDhxDe/1orkTvqY5ik
Tb4Bc3PPNSBlYhEJoPRA01KYJKXeNPywk+MaWi2BIJ1Vh1tW5aUedLUGsa0smdMx8qvWY1NQgL2o
i3kUOcD8bkkYWK06MKfvpNTkeGGXkXgDU8jBBP43wWsSIRpEIX/aTDIz0MiODhT53FiJDmXKha+F
K9U8s0gzmCbIo8toHtjN1BXjtc0rZcMbxyGfCtuyMbIuPKQwz8zbxAKaL3wSuZS6MOGAyXJZgcZe
dDGM8NpL6Me3kWSxTfFNqC7y0mZU0NeIqlhlczGmLAWA2+iKAWeW8OM/eHIClEtZ1e9Comh2kMFA
MiysRPDhDy14gkH4GKtdlFZPCs37JzaOTuL1tk+45I1IpHFkFMIMwMR5A/b+cOyYoN5tiyRAzEt2
jnmcV/uC/Ak+7p9SVBzatiCBZy+eRA8h8TflMOIhWnhxyFoUgJEKxB+GnZUWlc08j7hhlm2RjvJO
rPL90av5WwDEu5gpEKflEdsWkudh+x9JhkpKzBgK4hySXqGsraQSeDciDf0tC+hcawSx2mAx27aZ
qiu4N5+m57GPWj0tUpwDpqWtgJGqe3WAWD1YUqA85554UpUeoHfIuGK1eB4UxegL6VNM5U+/gy67
CIbMaHivM8oO9Vgf/HRdocElCsa7lCX2IEQWCBzVVq4rNB/5Wpvo6ALW1RARGGMwznziBHIFWw6R
66xeqHqrVDrflEU+tfIuFc1sAHA34ikaeV6gdv1sx/HAtd2xbBszi1M70RhOceLmkwN1Nxm8I/GK
3QhoMY+H1SreqqL+6vGo/iADvMlEC41gwKIwIi/hSsR6+e+Qi+zgK5LpBd4AjrdYoz4OCV4fbuFY
SLacpyVb5LPSVoTkOIsGZldNypl+rrED0hDfrPnyt9xDFd0IZhTJdh75gkU4+ToUxMqregDwPCtu
uVrJZzHKzUKJDyTVdko/bgMJ2aqKRlwVLrhZ9dSEDUS2WWe02KfrEkDnu7iuwMbsoN/w22KqBZ3F
kdylMXA8rjOGprDGUrG8obXUobK1iIW6oHQHeHFLoECiZ6MCF7KU7xKpI4C0lbuUCHu8rwTBqHHi
TDODPjJTmlqhqNkjg4H20Fl1jgiC1B3ZRq/zYldB2AodhkZ9EIhA90R3psHHkTOCDWzgi14BpEIw
4dpKb7uPssjoJgS5UqeVJ7q04tGAH6AJLYUL1hHZ3gnIZ6MMq52YxpeSdHstE2vwJekRJseGn/cY
zzwSWtS0kLTDOQlJgadrNf+rJZVDQ0EHItQdQd1sGwYQOSo8Q9R9Dn2OTrKIvY55UjvBQM58T58a
DipRv8sB325NYCvMtBGNzPcN6CJNuQKUQyPGWPOW2AKa5we/R+APDYUPUeauxmMRFB8KwbWwfzhF
nILDbD6yJVF11bgGDVkEB9kT0KZSQKAQF9IfWuGd9NJAXDJETp/S35XEntOYuWUiv7U0OaohWBK+
WOgq31ptXCFhrQJdatgpQi1pGOHE02KnmFTQKjdaYIhqtaGdaMUh/yKhzykpCeQDoj/aRC0HZ4C6
08772DfCODiVQxaaOa3ErRooH2Iv9NAfgGCqCNgC59pVKnMBOZEkmX0QnGNuPFJVPvAKf+hqWNr6
mYKHy2rL44FS0mTeLQByFUlZ6EUinYXYBykuMvkaq2ou/Crk7kD6+JCKxaVrM1AbOSMbPkoMlrQW
L0H7JxWh/oOARxR/1eH/OPuuJkl1bN2/cmK/M1cghDlx9jyQpHeV5atfiOoyGIGEESD49ffLjpk7
3ZzOyhsdsSN3l8PILq31mTcgeU/CfGWwuI+6MSiZv/eJsbYqEKzER9t5R2FEj7Iu3rO8hM0lh7tR
lh5jx8wBLR7Af0ok1h6CNH1j3XZVNYROZ573QCtmoR0732ELUR/6ykABnHHLA9G5y27t8/5eFd+4
cTaareaVMOcjIcvEwPk1Jye41W4MlNKFOv+BYwZ+TA5u/o6M6mNakr036FDT9N0am1Na4IwN8JPS
SGfWw3spAFSTal6kzg3jLszVNF9yHD4iH95Jg6k2PSUbsD8B4CyclehIqKM8dFW1wKPOtIrnQ2qH
oJ0vbMKPdkVXuqmWtnAhjTr4Sxzw1rlEaAcXrXJLc86WelA98G8Yrla/Gbss4NkIh+1Gzbq6Xkrx
6Paw3I1v+zEW+8zDRCVIkaDnjymR+4TzeUyiBQXjFWYgEALzUO+U0Ag0tQyiSixFiUDIeEAku1Im
42FJbyGgCPymyee8Hd7NSCPWcuYdS78NCOb72D1YGoRcOi5Z/u7if8KgM5bTF2xuOJDFxTcate9F
y17qsX10fPoIjOuMGta9AHw+zOp240RIPcjqBE2qPi5ndpQc42y4kSoKDKclM1Mh5EoSTAmB9aN6
dLA/S/pZ29mDlXh3pEiCTIkwKx871ECL7tOun5v2oSktgMeeev+GZencYM9D986ZCjScvxPrvq5h
veCBJMsBBxhOLaTL0gc4hAcV1pKyHGZD4i+GEYh21X4kI32LU2/fi1fIxW2GjG687h3c54NZ1iEb
kr1r5a/SNwYUH9wdH8RBA3kNprj3HX67chH3cORFf/UD9L3sA4+tInTNOKhw/m/qbeq4K9O2YIJl
f4/p5+is8k7dS/6QCvjGw8AhZUhs4HzfwVpPeTiNN37I8PeE3FL/ZOBfrD3WJp9hkV47CuJQMl3i
RIAW3LiUzWGPBu/kFiURGfiSnDwNHdDWEWs9DmHcKYrlCEAlCI50STyX40EOt42178ECqkHbRePH
CQBEagNrsFkFucvm04jupXWKShFCOiGMoUaUyW3T22vZ4dmgNhA3925qz3JarovKXTeNG2T9S56M
r6ZMgqhGlMZuzi/X+dgYi/lA7lBECrvcW9X1J7zrob+qMOVTa97r7ujh5JecJStwuLLzccdGtuc9
8mpwxM07/4H5buhliGAjZJnp98To3zi2Zi0i/Mp7B0xs6hThAGZq2oCaBQmlGrRoYvRB5Ysn1NG3
PN/bODdqU2FmAFJR6NDJ7Y2H8qBb5WHbpSdBi43RjIjEcsxGGNGYfDPWIqxItkjYi/T9WVlrY8bG
J2J/skLsGq/fNnVz1w5NUCcacpzaWEWWWluu+9oh54OlZaF799AxDOt8DAyc3EoNSzIFqTb7xczx
pD3chd3nNH2TdjQnlN1LMOIrVc4HeEtFOaDKdfRUdOl9DFOYWBu7yDCfTYWDZv2oi1fppnsLOvTJ
4ISKPkQlBlIUY/QkCLpTeQd/9i1FIanJ1S6urMchHb7BcNUvqwWIz3Nlb4xKPmeR1S4oDumxipBB
ZBhzjEazojWXRQygU3TqlI3wAjoXAZJij0gswtTXZrMhVu/o4IPMcncmDGbMLNOZi05hGCROtxvh
6r1BujcJlO6CeqjDlgxQD2k3KvmwWvQYi5NHgQETQSkW2RsFBWzarR1Mnqwdw8RrZiPihBwm3w7y
NV2BpnbboMpR2Y9y2AqYh744O/mkc7vPkfyEeM9QB40Yg7w7nAeRZ1ShBSsha5Sh1ngsAOQ958ax
YMeNmLdLhjkrPHBGPYqchVg4XjTrZX8yjBIg1V1CD5mQ8yFC/qwtELS0gWSIySlZcu6uRPwKG9ul
q/lcshu3KJFXIDNifmia7R0/XVaiXPmd96DgdNunem7URWhD+4lBuDW29kaE/q/VzO7eMse/UTnQ
++wVZ1hkCcSeGTXi2kSgmoy4Pe0Bz63gdGdUM1Y4SIUVIBC7WOSw0DUp3MxjUi0xSfbS2iT8/ZzG
AVqwR95h5XomQHzr0m1Cz8pnZnHTJMcIM7vx1kD/QtQR6E+4jHOCnanHAEmzNy2GBy+G7rbrf5K6
vNMEbImuDZCc2mivfuUwoPLRqqg5Qn8Eh11VkwccjIoQhUG4atFi68ZRjXNE2oY0p88jEvRaHit0
e9tDKQpTuUPCHV/2IkFu31qlsn5UhULnJ++GSDGxYXmaVY9Ge2wF1OXriEEiNDvAqnWv4TA9AzB3
kfo5CDfvJsPp1KweS2LOVW44QRwbc2UMm9jWVaAownYu660R8WbVle9pNmzgyjLnVBwARJ2lUXoq
bA4/ERToIkHvINj0kuTNziM+ki2chQ6crBsP5knM6fYWd3al6OO1qCFJ0PW2t7JN8sLssZpzKZ68
IjZQd711Em9tMz6vWlDNAgiq6VV3NnmUOOkEsklmGTmZbvtKWvIWSflSIXYPPCbudd/btxbxgfC8
6apNh1wuFMGXLl9rI59HZzl61AGqlVXqmevcw9tx7QEXbkRiGStotcSCBEPvLDCmH0zob2uk76Bq
HrjcJAvuN9ZzXDAfCYXWNqwFH0fG1p2FA+nMhwEhVBbS1PssytZRO0TF3bFq3P5mSDskpN2E5U8e
r5LX1DaQSEmFooHV4LARcaNceKOyXnwNqfzYMJ5cmtAHQQaiAs9NIwlsI8FC0whr/nUx8vf0AlTb
JvQevOmIjGqPGm5AZt/HJx2gdgFQwqkPsGReASWca1YyH2Ip1u9//2VYJkrqDm4yrURL2Hn5FtM7
Xd9X3Z7Up9S7Bug4P+hvrj3VE6nshAw5tcwt0iQQPybUqveDlaAukjKZ3Ji9RIKwBYSmR5oSNhJY
w+zqwxsh+zmrTHjzzr5uyQvvOBUeqbBOoZhrIsmd7orkZGGdaaxrkIHf4khQCZmUqWtFndFxXYY8
Yh8hg+1W6x6qxs9ERSZCE1QaUHoz2S0OPVAUUXn2/mcvNan1tk2c5cC+A/uJhBesCioajNnozwpJ
xJWxcenVJuVeQc4oi9yAzAHpokVFsUF1rUd3TU3iFLZLnT6kbu7MIoaVpOvSazDpC2Xsqcecrr3c
4mM57NqxcNpA82yYY4iWd1GSGseW1tdAqee2+t0AncwwokZOmNPQXczijVDjPfBjj193z6W2m8wr
IUQ/uK1LtiounTu35s0RR6fMDOPE4aeu8eMHAF2wCvvDAE6xUtfYjb8X7gca5/xEPxXpiTHCl0UM
dKsw1wJVyrvSATBMNvTdr7t1exZsw0iVjdjIGm6ObQGXIR6/p0W+KGKB051fAFPYo5I3PvYVeaMJ
KVaZ31zRnrjQu1NFjRYly4wIQ+yd1mlXjlPoZZb2iLDSwZ6XHtFXkBYXZv1UPiPqwfN0uS/3fKRd
0DfWFqWTd4O0T1/38A8Zg9+MHvd8458a2hrMSo5n46Rx4S/oCvnzQO3OBEhI+i2N4N4D0t2eORvE
unAb8pHJCAxA7cuFAyAyXNJARIF5WYjk7grcmyABzkgEPaQr0pmNpf6Vwu9XLfMZ6AFHpK4O+RKp
yF0UQCU2WXpnjs6yXbVb1BEWcGG4Uqj/vXYrhs9kXXE8hDaOxFuBgwsf3WxpLclJh+k8UyCH92E6
c+fOGlUYWJTZoQJd8uPlAaqPC0SnW6cIrgn2/56WggeZrD7p2HI9nh+kn9lLFfqgNp6byIEELxJt
CxSLFsnD1135A0T7u660fu3KuvdRxzjfK9obd2L9PQtvhrduZs7E/NpGewGRNdXy8BWS9rU1uLvI
V8u24oeRlx+5zpejP65GJq5supduM1l3qr4WDSTOXVDG7LmFo33gj4gQKWnmPFZ3tM6vGWRearSp
vIcxDpw4/TjuKlPP7N6e2cNDwbGg+C7Kzi8ECeg2WprYG/ICamj6ysp6AUE1VfxoJUqSOED2gLY5
IbaFmYGcr99Bez+B5gwOuoUw/yxwmMp9UDIwO8+BEXWRchrJKx3g0ze+fT3oLqxPU8O3cqDUypF/
AgeqOXQVTPBsC9kw79pEvtROk+XJdQsP8VUL3/JaGuuR1wzkh1Tr71Xl2cgLxcM3JLisuXaAHSBu
mr0AZBXPHeCNkH9D4tQ2rWpRqcQMSg/VYAST0PHORxbqbvRCZdX6BVIE/QIRHTsWAIqEEQepo7Ql
CR3VVuuR9fEm9xKypVLoBVK64z6uhPdiW5UDxgeEsZ5S6sRhOvruLjdS+xPm1kgBjQMjt26Vyc+v
m/rClsPO3/9ppW5BOymQX9A7B3rSdDGYoRMFQl9p6QsNPZVMcOxWx9n56r6aFQQK63McSsWtZ8+Q
oPj6BS7dYrIoe27Nyrqy9C42N1zMJZzIDEhpb1FEdsYr0d6FYGgqi6A71xshKaB3Hf8GIC7H4fLr
h78w0KdmV3UDFXIcQPQuae5VA7+2tzH++PrSl555GsAVWmNo4Zm1BCGS36nh/usLX1hGp6o1OHHW
o20lQDrWLtBLGwg2hxwKqDJ6MLh1ZXn5PSDc9Z3pFlczB0rJuAsrFGqS2kuHJVJWatlrt9k7ZcIP
0ZDEOxCjB9SuAGsAaVLMMuyMfxYkTbVtKOLETmlH7wa3AQ5g2PKmWJVFd+XyFyaeM+kfwwEKjuh4
2BnVHjgBSy88f4li2teddAkiPNW0obVMRmskmNcDMs1thsIedWCYStgWpfBdR+khSisg4yK4PtrI
OX193wuDYypmA+iDLTTTmCm9ewb++d9AkViCqH1kY7mgXD59fZ9LE+e8Gvy0bDVdZEtNOw0hRAg7
cCMYvH0MKOSfXf38dj9dXRSDjv0Icyeip6g5xu2mzv5sa2OTICQponjsgPra2Rbo9qgedn0beMOV
1fxCs0w1QRSvi1KzQu5JM0TfBfaXvVuo+Mj6wv6zHp6KgyRI4w+jLeReRQlI0Mq0l7bqi2Vs+C8k
Q166dOtr2YlLo3gqEOK0rczrHpBUoDT4gTyMgFICpXHSDzS4Zqlyqc0mO2CJpFcJpFe2H6s4lih4
RmlYmVDEyHSZXiMEXHyT891/GlKRZZt5Fqtsz/IuoM0pTx9dvTVQ8efNc+yNYUX5jMorJIoLi/9U
QKQqjNy26wL56NTjD51Kul3k2sn6j6aHPVmbcwFcYS5q9Ep0yNsbRZGqvKa8cJ4HvzluTIVDBs9U
3ZDjyTMZ1HWISnqDxI0dKCdojU3UgqRxZe+9kIawJwswTxUHp/PcRvDKi4IMyxXSsA3y/gg3r3LJ
L42uyXwvK5KUhZXjLkk/s+iycHWI6t7XHXHhFaZSIb3LlAGKK+B8jwwg1yxgQ4jUWgwMORCj4s8a
aioWwgC3TuMRd+nymQCU7103M+jMtxG4R7Pu4+tXubAdTsVCWjMZO6fKi31bQ9Z23NSoDADy01jX
SKKXbjCZ5q45JHXBiwILIvKtem/VfaDtjd9dCYsuTLmpZIitAECGEh5eQD0mgJT0+spcvhDgTkVC
RNY31OpxYRs7HHLCc4hn8xtSoXZ/Zbu71DST+QxRlrIVBu4gs8RcF3k6b3kK4QNgsnEKkleG0aWQ
7ocd9U9LoHD6iAFlX+yHE+i/BVw/P4pyYfUBYExpPgMmp5ZXNqkLs24qCzLmHQQ2eyPbx6geGv6p
p++yvft6pF6adJMZDc/JPhuTiu8zAPGBnsShLw64FVAdVkAoXqOpXXiFqQ4IS0Bn6N0RDnPWY1zt
3HTd2VeCwwv9PRX6SExh107a4tI6wYZq1hAcMEBwyQ9MWI9ft9KlFMhUzwPqpjD3yVJorql6AHgI
SMNb0xAgqsRJOlOyKGYjKJCrxpfZvMUuP28jNS658oyVGXf9lXe9MC2nUh5jVhmAyZf5XvVVMBaf
7nAlfr80nKe+ZU0y5F6VF/m+bAE+C1CeRqnZd4P2LXpuZKDHWXeVVvX7TXEq28GaDgg8UeX70VKz
1n01nK3yriwvl8bZZPK30PseE8fne2+EXD4KxlX2mvTXJv2FxWsq29Hmdm2UAldHLLWU+rWlN5Hx
2Xivo3bCBLn2r0fbpRE92cuHGEZnJkvzfS1kwIz7xs5xnALeery2fVwaR5NZT/KUA0aW5fvcf+Pj
wYru/+jJpzIcNGsNQ+ZAtmd9jJjWR6kP3H8/SHShglFf87260A9TDQ6/bZjwYjSQDyTAPaSEgIgH
IVAi71Vf6YNLt5gemqrRgIUuYDeANTZyC9+AG19sy1d1RePjwtHyBzf+p+0DMBURuyleof205+Mq
e3QWyenrTvi9GIrrT5U3ulKmCfTwcG0GS5fmtYQ2aUMD+o3O4hdvNYvmEDH/+l4XBtKPR/j5Najq
IHqIgaTAaQjg6fyUD9cE4C810WQuJ1DD8msoEezHt+7e/F5+Rs/+terHhW3vxzr/83Mb/25+guY3
Ds6OfZZ7P7x2CrvULJMZHAGHUTGd5PvKtN9KrNcQ/Fn8WYtPpi6TphRJJkAeYVagslNP7r6+8IUm
mUpqABDTYyfFhbHojN66PTjwKq7Jeny9ZoRxaRedCmkUJsrYKFmiOT75OAO1Kd1i8tJby55D4aje
JB/t6uuXuYSpmOpo8MowPXpupvhVv4k3/ml/NifjNmUzZS69N7U3X76+06VmOy/iP40kQ/a6Twfc
iKMu9ljfG7fkCMA7FGCvHIsuvsp5r/vpDpHfSJAHZb5Hh8sDhYwZCws5a8ug/hzu7SjMWBg9xX96
u/OY/ul22MasIT+HaonBo8BiRbxyKr96aRrhz9lQmQtRoJDgKDB4cztX807U7TYFq3IDiLuEk9p4
zZThwjQikxUAcoLKHGKT76umCRLPDsCf+LrXLizvxPr1JW2nkYqW5yuDAQIuxnP8wFB0BWb/2hZ7
KUcyVZhoSO/YjYM1QLwZ+QzowdwL8ifrzT1FzzjQfv0eF+IdMlkNTNtgXXRe6kkC2lrcSfioRTHZ
OLnR/NEtsFv/2lR+JV1CEtzC9Y882jUcWND6mlP975/fm0pLFElDz6kcPH8MERb/W+HOYUx05cl/
H0d5U2EJSdwCSJmO78d0F/Eu7GQ9E7A566/ZNlzoY2/q/1Uj029nNMcWlYQAl0PxPAfjWs/degGp
kj4JgOL+uqN/PxW8qZyELXo9RALxuaGA7HxSV634zlvS/05RAeH9a/fqKmWGBwjFHg2j77ubAi4/
ceAc1bfm2H1rvn/9+L/fy72poERBoD+IgiNW/lNkLdOlVYf6tbj7+uK/n8zeVHBAp5EfpRFeQecL
ZHEBpI/bZR8F6Vt5LV641PyTDd0CZ9tWBZ5/OJ+NxcGo/ixF6E1xefmZJltyXBlgajnOAcXuwG7/
Ts1lWga+HYCx/3UrXZhqU5AeGCncGHmrdyb/RhAtV2oV949/du1zz/y0ZxQikjbIuagutTsDJ3Bu
AD/5/OPa/+dN/3f8AR3DHxjF5p//g6/fwF+v0zhRky//eS8L/Pc/57/5f7/z61/8c5++1bKRn2r6
W7/8ES78rxuHr+r1ly/mQqUKrIqPerj9aNpc/bgBHvH8m/+/P/yvjx9XuR/Kj7//epOtQFrg9iOG
4MVf//rRGY2JNPlP7Xu+/r9+eHgt8HcPvH5Nxcf/+ouP10b9/ZdN/mER27EIdUxqeeb5yN5/nH9i
Wf8wKUjXnufZgOrTc8JcSBgv/P0Xs/5BXUaxYlsMa5N7BiM0sj3/yLb/QT2QL11ckTq+iWf795v/
0jn/6az/EqD7SoBjm7//+nXNdQnDVVAQAyfXsX04QE/OT1VXR37RDCKMI7mMDOutkvVNBiZnTa23
nxrlX7f++VYm9X+kwP6zerkWI54J7CUzTd8xHTK1K7VNs4JVWdqFDsDdKEcYc0tZ3slNUv/kJXGz
Ej5gTR4ZYlDx89Fdesx49OHPuxXu0C601wH0hPD3VNN3lvewiXZ9sfKSJrmJzh85jZzQoe26L6Mu
KEdV72luHK20J0dResVClJ21apExfSTZJupUtiA9ADG9tGwAN//94YM1Yjluv6IlAasHVPvYI9la
IDUGQRjT20TFIJcJz/ywYdGryoyXOnGyG7NWn+5oa7Dka750HDNeIUtgzsCMeLCRAl71UYKAuiXl
vuUuDXrGk03WZhqCG/mWVZ15nwDYvo1g9gm+aT+uKnfUYWeYaqUHBqCgrMxb3kRAY6glqEHQuLG7
Zk3MDHJMWFljV0KXp5PQR4D88aqyJT8R274xeWptNbonbGLwNcXYWzeNY4GjywYaWtzXm9HLh415
/kg63W9UCOZdeaLGmkZ5c7SJyNdW7/hBOup+yeqy3fBgyCO+c0cCeRXLuHMsYe+E2QJKzsSDBtll
zTOGvdaGIRfScUuzB2cLakt3RW2z0LjzTct4AHncvGvnpqHk1oRhjCubwNN9u3OiaFhnrHFXQxG2
/QCIuanZnRhxgnXjUS0NQu7NOqpgl1K1frwDY5PsGkLAHqOgPkIMq51bRbpCTnO8Ka06glae1a88
bTb3mdyp0unujCjali1iyqyvKxh1kvYRAfRL5tNuy1uv3ZoE/IzKd1Z91/e3DehMt33WOSsDNhKN
KDdtBblgGxNtTVzyLBm3dw3k/pZDy9xDVbJNReCvPmiHgno9dvdllTg3kOFdWmLb+1VxbGLfPcL1
wj2WnLc4NPTJoq9zso0dSra+jAyQze11k9v9zY+Ptqk2bSqG3X++lXbUDFkHOQukQs5aEWBUlBmI
Acwt02fcIXQrKldRzt+0THfUGpqDF9cr6P+sC8ahq5Yx8EpBhWtS+XbWCA79nHdzx5SooSszA5ms
xdTjmQpbSt1Dy1i7AOroG4O9JkyQhueoMj7AIM5XWT6w0JW5ERhVgZo/FyzEFMO5Udps1+VIYY+R
v/IajXxiex+PPN31iqY7u6VkAd3Oh8SL7owcm16KjH1kVyq0geoPQTNK8tAaBkiB+dClEJKZ694y
ZUAB2j2lzTCcimScS7cHGlIra1/DtV6giISCcU82QnZ8bsRGiyNKpzddF904oElsIpGOEAupwSc4
m3qdRQh0ficSKHaw3HkBSjgFxNNeMoCuAgi+9rME/CMoAXUruAN91qpdQTAGkO+Wq5vYJ3yRFASC
TtCViTUo0iYPGkjYBWDQmynI0U0WweWntbZ10nyHQkM6l7y/IyYQWL4FYnvnjVBjGR4kwGEvphFj
1ncVhy4PG29o1dwXLgX906JsNhaGhk6SgaJVkz1zoFupb4SoKKtNatLmp48f38tqVgHurOIlN2yy
FkSdpU4Keat9fTJ+8FbSNge4Jcp2sk0/8L6nvCN824GsGWZVv3AqgMoqLvNF5/vZouyH+lTm8bYW
NF1rbt5lRpLcq6RYYuVplpQ3XaihcXhT27C2c8SyKc/MKCyOMyGl2oEj0ux6K2p29nhWNCLLpsf/
RYFc848PipJfM4LeP0Yim1sdmMgFFj3d2k9dl2Qr7bPnWHrZluNP5qTz3FcBwu28yqN65qGGHxhe
Wa3LvgL8S2cHtzWdGWih8SKp8+GWMWB3y6qbJ1Hnb2O3r+5MOzs2bZQeRiiKzfO63QE37s+yRr/a
Y8GWogOZS1Y+mbuVaMF8setdXqjH1pP9PIsh7sJo1W2Vm7Kwclw1S5EEhQiQlTzITq1p0vgvPAa/
H67zC4+7cgXg95PHzHbV26AGggld76KyA4fe7XeI1ca9QfgJUgTJ2lcCgL2U3UOxt98YzLVufBcS
NHy0GqhcYU1PHHxvHHq+zCj8XFNr1o3sLSese2RtX0AWEKR40x37x0JpubIGYkO0AI7kPs/NdUKM
19yy8vs0rtUKAAuypDFpHywm7/NuSN886B8ERS/lnWSonYzC37RRpHeVpSBqZGfFfQ06YWCntv2m
FbRxIq0/U10tqwyCVnBBf6t7/Q37GrvPR2dcgoQJ5y5TpHckLuH82XmBH+XeI0iY8QyOiMbdAI3T
udv5xiEbbeymwrU3ZdOYW9FAIsourJfCTflTJ8Fm0phzh06b2VMFMnLOxnpmC9ZuIy8RawNMj4UC
Dfy1b0PeFtADUBS+hFG1S1ApX0gm24dCC2gO9WkFkh2+JNLxln0G+etsQAXUyPnpx0dPJZ/3xEW5
20MJkYMaFXBoKO+L88doI2nm9GYdpjQ2l6UqToMF8qSeWSWN9xpc6lDWfrkHES0ozJZ/My3oRjQQ
CJw55vDmsswFqX7FrMHe+37BkFDCv9JO53srXRMsMJx20dYaWvtQ0RJqpdIq173jIKlQNPBcxFkx
HH2nBaKkMW5AxA+JK9gdRfWr0Sadp9BGu4PckrnPMnHTSPegKz+9dXLC16COPLkAj4LVN24ikzuP
BXDyvDGee21Y86iBRoadQSUGVTayinUKHHPrzQYG1QBtQ7IOJ/h0kWvBFh4ERzZgAlpQMxmCVAPF
JmWah75J86ULAGWY66Y8SlZsRp/64GoxqCyhtS2toR+kwhSCo5BfbdYstSBCw7Jm7VROsrJ1Mi5x
JTBdYfRwRzrIV8BwArDWulKA79ruvDbGehmBtxJWxiCDoeHsQ64pxKdIHRfHNiEQkjt/uBl/7Cgq
XKlpJvDXiv1911oeqpR1s+d6m0bYHmtwtDeO01VPOcRhhV3QFzjkfJOueE4FIDQ2NtEFBqQE6y/N
bnDMzW5SEAnntg02vTVwZ9FmLTj5IAGfqJLtJnGctx9fIQV9gvdttNNjBVUb23S/WakGaxKGx6Jn
j62gdSiHojpkPvc30E6XIYSaNnnpt3dAutqB3Qnre07EPCpK87O1+x2EYvJlolq2lJXrBQUsEO8N
U4CV7SfimHjcX1aeC1k3zxDYGx2IPvRxfqosCD6giej3puwPWZZ5CNugPzYatnOAHMArrUFBJV3X
z6pR2vuoIXTv5p2cu9Q8kH4EO7SnyaPy02HjMBtK2APvb02Prx2TdKFkLj1CIALa1aRQm5E7ZEeJ
JxcQBRsOTlI8t42zHxDR3ooCf5gN0GCS2lBhXdKZiTF6D26QuxnLCKuJk8i7pv6eijg/5pUllzrH
KKNo4eO5YY8ajFhwQ8szJRKnaSOxNZDXwzfM4nI5up5c2yNAzvHYhKnQ/bw/71N9BuyaPXhrCGLr
/Y+PgaLSPoBUNkf5fVX0amMkfn8EHW481TGfqwFpZAHq5aM9YJCCJb6JpdmCseoYmN4xlrSB1Xt4
1ibzSAhQ+vwk2fq5JeemG38zGWRNraTOjihFHDy/gJSM9O0jA+XeE225QWem66JdSvMc0HtQbIHU
TL22TfW98+hw1LG4SUfm31nqVgiE5XVjQ+y+5tuWlcMnfmXhJ3X6HZCdCB7rlnubdwm8a7t02Cas
o0FiFk1IHFFjejTdxk/NYRPFhVznZy20Ivb1rGEsniV5VTyVoF8uYqi2L7K8SPc0UZ92Z4LIWgzB
2cV574EmeSydShzF+aNg+mhpb9j851twza2x5uoQ0El7I4DkBf+9LtYAg8zASHQQnuKjtAi0CmkE
n+/a7rcFwZIj8zx+huAJmYG1B+5ycZsU5g0XRvpMz/GQggjVpo2XBnw09nUWaxzRONQHZLwADbRc
DLKELleH+EDVCbstihhSQzHY3LZt3pXV0ELGoeo/ntNm/F6DGngSVZRsCppVocfT+rmU0J5J2jHe
FcjbLp2ygFedTfA90vDbGF22SMsqAjM+h/qarlBnMOxZK2n+IocRyB+qrJWAo2OZDkevo/qIvcYP
+sLPVpCvGBFUQgWsP0+ARDfdbV3eI6D1AthvY0FsXHLgbQnpC2hXLdumHMPYugekwltqJLH3ZQ+N
hYjUEN3kVQUFpa6liH8RChDN7wcPIhfN/+XoTJbjNpYo+kWIAApDAVtMPbKbFElR4gZBTQAK8zx8
vU97YYWe7SdZjUZV5s2b527QxXLRGqfacqZg3hLv0hbTr1lub/OjdU44yHxjODuG0P9WZXYwrHL5
ZTUA92zY3KDNc+YKdpaHbjJq39gYN8K2E/vLUtptxMLAdE8hZurHydXzeE5EfpeikX5DCLfvuvV+
NOB13NRmQOagDIn6wcgedKyIsu2Fd8q6V43CE9fKq5mo/Wjm1g9IXVB7Nt5k9gbyy6AM7VB62dmb
anWZWGft5fZaDst8AKmIJrq0gINYtbOVbj3ry9B8QxawDloB21mxBSD2NDtoe7f4ct4gXo01IIup
eGl6mytCErmbV7Z8nnL7PI2ue1GOyKhNk5+2SqqvHfsNh9sfLit+TXc67+x9n2AMxCLdDeoqtuiL
Jm8PmZsVD2KMCRkoPxm5SakDzP+Qrj0AdaBWZ5k63bvlOke6WyaEU2+GDCE3aKmbBrIo2967pbAD
o6z3kyGrMrJGxEbH6pZj8wBy7l8L69hBrdvfB2m91r2zhvTomp+V00XtBsClGVss694G3APICVOq
/Zjt8VSWuh7IzRU0fmYG8M3Y/ObfavYfmBOTYC3oJBuTeBuwfvRZ6R9tml5oYawi7TkMmptmX6th
cM/W01iMDxxG1gSLJwFYVnkSLjB0SA6aYrs3nvLWKnxrbY2oFdYHfNozQrx9sDIam94RUyg5qY9I
Ke9tsspLad2Fo2PTKr+L0aF+bw0RdMkOzYKfOKN8d3IIgnU79Ad9NF4Sd7kae7L52OzgwBXLoXGM
e8JZ5TfG2244HBvL1TaQaAc1U6cBrJhuZrK8NVhbKmlHlevdvWL7K+o8ib0ybTkRtTDVR/e0TekS
9l0qg95iB30rgk63Mrg7loN/TD+bZpZEiShuq9OWJ/j7vU+yTbfh420rnUEjLMtmJmAFh7QP6y1Q
y5qGanF2H1sHF30Rmrm2H7f+12DrfIK75DffunDDIkoTo/9od8Ie9koAcciCzlzRRiQAl2G4jaxT
XsQk7qwsrOG+T1c4wyLssxaQuzA3YNNe6pcLENaS6i6ouGn8Fs3D1x/PwgOFNMAXHAuBE05rneb8
/w+Wl7fnZum9k91HcgfYJQp2xbVWVNEg2+s6eO+bDqqpnOXX0jrf0Pl/ahMPs52zuLK8a7GnUC/1
/kw0+EaWXPKcr+K7mL2TUWjFqapxHyf6dE7ob302j2a4qRCKAJOGW6vARgMUH//0Y/6lb9bs70b/
zj7q3V3lm1dMr1hudN/yutcVnp4/h7Q9Xw4WVKeWpO9sDQf+bp/WVWNrU6khqDrzpMB2HhltkM6w
HiHyLD48S7wohftDIqf4aflv7Nya2tpGgXgtISYhkZ3adfm2dN3nnsOWUuoFPPSrR3F37UfruqSK
40GDstaGgJSvTSeKoE20V3uaD+sgv+x2AfokvluwNuY++7uO6V/4wmzYq+UmjK0PPJEB10ujhQYl
cG1GOgypOp8hiS+N3Yr6vnlz4FcGmQvEVSS6uujNsMZ6a75ns7OfvUX2kaHzAJ3SzQNhDQ+FQ9DS
MXXWV3VJTXEv21xCIiGcZusrX6uga7jONEMwbV6L7ZesDcCj5TT43EW8wFsGodHiowUd+brYS+So
Ngn6NamDZOj3sKwHYnS7X8rVk2Do5b9Gy568rjxL13tDo9B9XcMsmulqAprYbz53kRWSzK4288sz
yio0yuz3vk3zearTf8vqWEFdZUDjchbmgfgNXWcEGRs1c1/C+rE4WbLsw9XLF6lmw5/I2PGTdcRx
7L3MmfdVJN4UD4METq1ZB8II/umPXAxY4MpXuftj353XPZ+YkzcwTTbrc5nibs4AurX4kQplfLV1
3txwVbxpuiWuYpUiKFmo1zq5hdlgd8CZQQyxkeOXptNx//bPBdI9X004oFZhvYJ9zMMl30EL5RBm
HxOToPfGHMKo9XO2xA+rrupwVzkPSuaxAlTmd84jSK0djmUrpidOhGaHL2LikfSLWfrdlB9LmC7N
pA+B7E0U+n6CSDg8dbAN/Rn/VmA77/ayY6hy7L+F2f7tzeeS8JFiXb2jmV7sTfxppayQEjTXl5t9
BOQA+Xw0fDF10wvrGgB4NkePLMk8y+jJA1slp/68L0FhIcbl+RRornHQUQP9utTGQ2UOS6yt8lRX
mIEHSZimU6Uv5Tpz1mQTDK2yDlGRoa+4BKitSXISeicu1dwNkeiAG6WbDtJzfpvmTJx3xhP4wZR2
ADRGpUsHJM6NNz81g9xf83rCO7N4/qp17adn7aFjJCDBtCnjSueDkrox+I2AKGhbi3sCXmhmsj5o
2gCpesS3bzkUrs3af07mE4oUTZz9AKJ2OpAEazy4VSdCb7Ylmc1zBlsXuG6zQtutEp0tSL2kbRot
nke2++sm8rCoIIR18Ed690XLbBv+wmbFO2xFlhhL/ajZD9LQ/Fsvd3GFdQqdKv8wmeOceImOZJyY
PviS/eLlWYhXJAlXYhWYd/TJubGWnwmQ0mDgTx2kdrvGTaUgz9AWmBMYHzCI873X5zGcIZBGJYrZ
QfP22EjtOiJ9o4rGlHWVzY1bl+WxSW/uALAqVZ7zgfhTi7jHeYHOa/b/RjG/FaN2SyU3C1X+XzaU
/0JfAQ3YCgfaUv4Ksf3c9sDKmUEyqB0QASiGAenBqTfsJZYOb3W/VsXBGmCW7eKrT8bk2i3fNk//
y3b1P8e1Xtp1+yfylmG7I21AweO1lwQN2RoelWTf8MSs2h65a++E3iYuTl81FGTTy6Dlp84uJ/Cd
MrlVCF8BIAJ4O7b1tZZZDawVFLKAL7zu9X7IJlqwGkF5dTQjZtoDSV2DO9y3QKUc5YZgEIG21MCA
kqI6TEZ7RWc3fDrhNTDSVEbpnoSOt5ls5HoHawesOBdmFe2iBnlbAalvhGpjoiUjS1lfidL7MGuy
r4R6GILNcLQAR59HD4ZzizicqYmqCizNYVRYzTEWv0ACZv+0F0GF+nV0RqTsiXavDYDVc5qvyo3r
DNhpYsg3voqOwaNv0kqG+g4exSwwFdV9deRLnRyNbLzXCaZlX06NejaXlhbEUsSb/f830yoVN7GQ
No1CsnuUHwKo6lKLIRz2ar3skzmAb9K8e2dpOjjU7EIrzzwnESkQ7+HKAqKfuH11NpQnQRWbXAJi
+ZjTxXjuzPmn7haQ123ro62UCjaBbJkaU/8Bm1TdwWgdM2eYePkX42yx7P7kbfqJAISGLQjEYpF1
ja+G/l66og0qMfxiUpOEoh5j4B9F5CbZL1AqL86qNl/p+fdxqy9QOM/uqvc/gbv+bspKnrzHQ0f+
8vdBeHFdvGbelp22YUXwGNrsxUlUlOvGd6Ce8mpRFUX28s/QPwqRA4uVY+ikdNjzBq9udYi12SCS
ooqPY1JGTaZPYNB9lqbFLUdL8qd8xpTWeuFuDPC9BhvYLBtOASqUftAfv9eweV6oZdfCTEZAHiOg
uzJy7dwJadyQwErhRmXB5evI6pRStVyqvrpkHYympElk1DyWHupRhfStbOcLUcO7FXezSp8yIfK/
XeH4FFQbWMWyOJpovH5i5/qllDOXjbmWD4L68DbANQuW+pkNvOUpV151sev1aG/WctBqvTyMtF6B
QzJBREn8WKeTcOGy+rorRBXN6inJrPU7qEwJDK1tLlY1uPS37hxTXtqPzoiGtUjqswvlpquyJ4Ij
VsZsHjkwzeNONOsI/E7Mvwdp157lfUDlvoO1Zht95ZHAmTutxvvU7jMa+MI5mjhQa7NHwoshXwfG
H1/SQKZW22Se9Y0mWpQQPCrvS8yWdlikInRz7IxDb8o/1rCP8WzxKO3a1u+GkAescAMRCdvwav5v
ds1X4/T//2wMkGwKgKCkampHaT9Ke+q31X2hh4vlpn3lDDNfBt36USAGrQD5hcQymD02CRxxcx1G
Q4lxMGfzyS0n52zoi07AgAQ3V8e2PsEA0zjn3KE0w8HlFtWEXp5YJg7bBmpoIerXRmz7E8lKmo90
zICiv1VJEY5Nt5ycHqZnl7VFODSmuP7eMznduvyBa0R51aGlRFa6grGbrYOYXe1a5tVT6rbV2eE5
+rCQjCcboRYmgBUw/12BkbX1C9znwHQY0DS90v3Zziq6vnEPrXo7FF4nXzNzbUNhGursWjqH38hk
cme9oKCJwDJSBnme3yxrpr+eO4sDEOcpmqt70eHb84G2qHQM1w+2t/yYbGf6BhaRmmFhYJgW+UFb
HfvSiny/z8XS3lyqcIZ6L+R/lhc1LXSPHnF2YCVV0JOrzHwBoCLXefa8wtF7NtLhhzdDkxdtmgeM
wyLiWOafMtuecxpjjuFeng0N7DYvQqzL56xeQn7d7+PUuoGmiTt+ps9ZcujYXSJvNou7p0rXo23h
+lDjbdQYSOu8B85v1aSg7Jd+e8sALvqTo9eB5qj9voBDE4v+HYunSTOZpcHYzsNxzJA11zMMZ6gw
Go614Q6iCVF0hyNYm60W63192RcStDTSs0Iz47JqW/vVS7M1hBFF1kqTHPWiZFDjfgqG4p40zgAf
OcMaQPA6WlebauADjX6P8zV566ytJd9BLCfeZE5VEvU6KxfnuUnufW7PUf8AfKxpcRqhZ4OIBpSW
NO+FCftwyJnVrMx7v+mefao7qO0Oa7u5rnfI8/UWrfDXUg8GRbbbW9w5hbqxA1LGVg3stpuA1+7N
bfe2uDDkrznFSucuK7BoLV53xtbuMpFcUFdYOebk2JgEmoyrV91Md+PZmlZ+KKnYYEszIS7RGRZS
1S58W8NN7xku0sEHa5Mh00Kf8bNh+Gw2bjaUNxnoqtkgivb+SOlDjh/AfL0F5vMYweWqeOm0Pr3N
akQP2h3fdo/emtBUzr+2RJ6dbf7Uakz2uubeLOk198nSI9PZYEmWhj9u2hJnbgMuyE+82r23rQsA
z6Rdroovr+UrCvrCiKZB3Go0ILB5NEP94xkLdytAd3uXqmYz0UiqlZoYAnLmL4w7b2nfeNFeWny3
nNk85yNruJuEaVnkzgc3n/LngUvpQWJOVjrDudD+2CrDmDV7cADzAgK+8y7bNjTlLO41h7jjeukh
26wxAD9x7BZ8CvKhJM5ett5HpG4mUUG+p3M8CpuOzZp8vSk+9vLeIHyHi8NgoVDaedBrPawy7zRz
3fxLPRFXC7PF2YJRrW/xjPMPhr/5DK01ropI3/k1fbutsJLgltDBd7w2zkwdpjnB0lFi9Ta09SlZ
itioK+lTR7ZhU6TPS8V3J1nb8m0rjeHF3JnryATthFGSv+ebe3NsUJaqBVgJ2GpD7dzKPw1C015y
VG0M7q6YGhpyqVm3V5NZXtslqbAzKyNSGeP8vRWHCjnyxKH4G1byjwycIdRw3SUlyAGbbmwWEzeG
dE5nfxnuGBmLsCBer5Sx9jZEeKcgGRmSYmyuz57X8dDpD0uR/3EXC+dOkp0wR7yjKu2ngpExYQrW
syUd6j5RP/pTx4j//6GpSB7a6n6+bCC0/K1UGKKnWcRM+J7M2jJisor/Orw6CD9ZfZTeGK165VKJ
rj/LabsIF25wgz4aaQDynlWzxDbtQLKs09My1ZFYuIQVRP7AHR4qWb53sZ1Mv+RcjLHmsBs7Db1D
2YnZKM0aUlAGtu1WXWFT9MYXeykXn5lHchx5iB4Hr+9gr3pmieazS83xbLbYH5x6PQ+/s1XIS0px
F2UV7hUzyd1j49XXekt65oBmQTEwG8Rh8UOdJnXcbNMnoSuMq2hwfQbj01k9ZAe0jBOA3OuOC53u
CP/R5o3ymSvk/3K3OAHWnMiQSWYRWhMzn35l8TorteXAJEW7J5I2252kHTAXxbKC3WayuYlb67kx
63+zbN+sqrJ/KBI7Frt/gRRPT9wkOpogwO5VlFOkq9TwkauKK40VNZizk0rEZ2BCL2KWsv4kBy4y
h6aOTW16Vin7gO6aRrmjhzZJBP6yDFOQpUV1te3ViX8fUHP+5bK4dINFHkZixuRZZW/eWHQ8f+uR
ttOKV+MT1y5R7Y3+viXT9t2sjQO30vJN7OMnJJPy6sHh9CfpxEWTeaHahR0Dji1ZRm4/FYzM3XHM
Z+PxA0ObPrANQsOIR9ioLCovIgnCuRUDWlhVNgdtmp2ogp/ddhWCtP7ZIyCFdUWW4axKDthHO1AX
bAlOM5EPJaNd6/EUtTk7Z02lv5TYf0kr299TngBJUo5xdZpeiwpp1T4FWEreuWaEVAnutWGWEDQG
iM3BnSuMbcarPTNGnXnTw2WVy4XB6Hr5/2cT89O48rRflmyd8zSBX90HLB0wXt2ZgzUpLS8YxjXe
JyrlisJIbNov2+zjLRuzh8oWjpUsY3qf/Lu7JW00e6Dh3ZHltaq27W/eWF2LiuQWzd3/mtIRMXko
h6IS6VXvmBpbWv4+9V0W64pcrMGNXAeVNBG2+dtiEX/Shm8mnzRGQiLEeacOavzwVtDPwFtpUVL6
SWWgsE54B2jdFAaCIo87nTgCjQsgrzbtNurb7M+XeWnMH5udn0qDQcCmWjKrjMx5IzVgw8hDeAMt
R1ynuBeUrDviIsDNs8+D3aJXgZwR3tDhOfiLq0GMTlqOoz/Z2CEWgySzxiWdtwQNmiZk7E2dd9Ql
3xJ91MsQO9ZVimm9WBC6q0GRsNe57EkwA2dqOcXlBNtXH7Qmdqfm5GQs7leAi8ap3k7GnP3cGqc6
9gXIei81vs+U0XEr1aumLbafycd3EqdUoDdVcbPER2UI8QoZtqjIMmrz7IuUGX7SVcNxXeTfsmpN
yjYHocqNC7lox7pZSAIZy/Oc81svVdOd+qo0g1EOJ3KK1L682LPe8xyh92Z5fcrLiywH7jGrlX7S
JlXIUFM79bx1/uI0vx08PnynqcX4MIlj0IkgmFeCvORsPc1ESReCYdQZy1IdmS3CzOjyx522bQqJ
z+XDWWvmNqZM/b3wWkJZTA4A1QKTz852O/pzc2Z7ERagQ+SM8CpaBgcL19kupvUAuLYYCdFBmIVm
099VPm3+2m7qKMjEYNHopZ5YNNUt2USuymB0E+fGKpXXIP/O1gP+O93yrnhOtwddWs95rh6PTrTl
wW73h8MxSR8CRsxs+ovrisAnhuCE4vSQsfn/b/MjICL7Z7fcTTYFfzbo/c205F+57MVdf3c45v2t
45KtM+STkfm6bxvYIVVzJFwinXOTJh+1aHWG5bq7iB35OhLwcmRRxb1affdUW4QBggxzTV7koQ3S
ou8vgzWEK+E4Fzg/2pUTmm6kLsafm2Xob3xEh3rnSIP1Tg7zWl2tGtuXY0AQd0b3gvy9RAx6L0Ln
jO71JWWotvxbYZeexnzvb0pjq23uVxZlWGcuZgtRIJkMvANU+CVz9ahOrQIF0tSOZGpFON68eKx9
NZdlNOGZDjQCDVi1mmF0Z3topNm3lpDHuNudZ7K21LVj7icaDpzesKCfL1AFTaj3nuFmUZfAYkmq
ZI4d5vblPJvXKXsncDCaU4aOamU+42RrGbal/OYmDX2fu3wvoeS3DGeGby0BuJFtMohihebJHcuf
+a6D/XPdqN3q4mMa+WSHSUUs3z7r4qPITPeUaz0VP+a5ylu+VWAJoeBL6HkmYQ9k88DXL4isIiiM
x/bQocfh7hpNH5UzEVY4EOeP1Vi/8qZpkNSWPnJ5QBrvk98rfsNHNM5adsyW1kPVWQi0NhcZaSfH
VOnPiQTvaaoKuNxs9sG4QJlXLLnqFW8bS6OH1iIdyk6bUCXMYGZv/p4m8w+bQjak+R0QWMFI8Rcg
zcmL5+1m4EKlKuxwqWj7nbkdEp38twzj5HvG0oW1s+rEsDnVzZ3JClLFB8wEdq0YorVcD2HSsr1m
mQ2u3MGvSDa7YOb6UOZ72qXeURXED44rxi3lHMrKSm9FJR+aXIqc00VLazETsxf6VouVyNrDn1hq
Zkyznkew8frTNlJcpxoZg2prGHymm88YXyGk4rP6/wdeVPsJTPBfcyXFprSX/tzLk+2LoS9u42D4
jVT2jZLIwOdjfZdsqEV1ad/EVKSHJO3uGMbMM26S8VRAW9IZ/58bNb4njlK3duzPk2pJhnGPRN6I
yKmzp1Jhi6EnBAjEoTb89GonaocuO+wCn4+3jZFTtOPBUx7xZr7DycEllAu00eaca/a/vKvc00DI
0E00w5/J7Z/tTgDYqpnipqrguFNYwwah57h6pwpT3Ep3/mJvKxEVHeHNkowTEDfFfR1U7CTMmAuj
gZKfllmwCLTkTO1UsGn1RDbGx5wwRlrzDDEtyy/4C90gp+wYmhfH006F7AcOJvG5e9YcyW156kag
64zROEvcfH6SDLfyiWCL3WMm2lG0aZwM8UzQp51OXdyrXcNQtRz6dSUgdRbJOYffZ9c/yDGw7q7Z
fGtUcwPLFqZq+rOaRsBaB5bzMvG3vqGw0ZNfO6mbEa7Uz41LFtJV8tce+mPjVuadbiO2vKKKlNfV
j47jIOv8WTcH+0kva+bP8mEDURpH2ETpuw0aQPs6oMUfjnLYQ33UvKNWtIxIar6rkjud/CPdxj69
+EYlSN1+1Yb1YwWUn9SaFp7KpMqOvA058S6UHapyt+dhk+dpIKwsk9UQMVFiJ37LNfrcbgiKkUC1
SY4Nv17zutqpoHBhzN4S80ukzWEYHRBe6cMvs1tm1GXH2kT+36t8CVmDUMe2EIetpR9jEkdcp6Yp
f5BlFs41VPmdEFldAlgGx1ZG84hckD64R06prnBfkqAsiCbgZWVxdXPQMHFTeykrFYnO4M3qmjMT
uG+7q7+IyeJS2MkxTceM4xxDAVAN7BPolO94Vu5EjNmcwxXodrP6KSgog9mwiFaw40IYAT6AiDKi
DfUKNZPQPLYutK1CJRguhT7rERfIZU1T7ySUTlFAeJ6FU/xMez5Ei72vwWTm98xiMOOu2hD1WVIe
RIsNRn+MF9NGfRjG2IUWMbHB+PivG6uT6/GPSgti71olUDPNnZMq/fJ20Mu9oTODTWZiQqbmT8Uk
PhjkQDHmLqHe0YDkhUZaRu3pVxc/F6G5k8HHn3ocLvSBvfTsW2VtjPkHzm1XnR7wb0o84z4Ixlie
0zF7JemK4eBsxCW7wimqSya1zwFjFnOzkXM0y37IpHh2XON1ZkmLNJJP3XEK1NHZCJcuM9/aeg+o
jJZ4f/T45NZqMRah35qeGYdxYf4rYHYK88pH1z7nVOX405RBGDT9M24T3Vv7c1o25qvca/1o8j3k
pJ3CvUxH7NoDAvq2/3BMopEmFCo1cAzW1E8ExpOKkPIf0Zgy5JY+QKj8qHvLDZh3bYQWP4v1MmOY
R6cc10gJ8dPpyhY2Zl9FWr20oW03aL1L+TU648ynwM4tVbKeZNNhzg0Hoo1AEqEslrxNISssz3mG
980DV7YCgAvSMe3fHY+PfuzXjHvGwIMvVZStLT2eUTevymP+0m9jKLrCC8ddps8y76PdsKvDMFiR
wasdVARoRCsy42q4bZAI9ZIn0LjWuv4kBnUhEcxF6rYsdUxF/d7LZXjaPQYFLBOcMc1jiBxPu9Ym
kdDVN8f91Q7CCK2ciWj52W8bxmpnoXDk72JCyVy6dq6dUa4ntcjvfCVcJP8sOXQd3oMJO9VR8zZ8
gs3Abmcu/oH9TIM5QVQR1Ldx0xGnUHfYEI20jXVM4PG2uj9qkvBEXh4c2GFKIa2r0iHhbCEebS1u
9NHPBimuzis7B2Y8TFkeVx3GLc2uq1BZ7DavPCIM5gCp3tYxTwPSp6+Ck4QFDSb8e30SncLgverT
sWOzw9cYUAfcDvnRSfdnJQe8gjqFT49bfSgpqDGLH6a5+m6k8p1yND16uHyCYrP+pTUaeSnmxzZM
uJtbelA70S26El/kxmkxzGWmOm1xmNkx3kRtP5l7a8esv9VhkvfvKNSaP81tF6xuYR6lq15Xj6iM
nHjMmNLokaZDXEeW9RdTN19se6jvk7Y873vz2bC2CeoJOaZaz8uYZihyjcCbLvE+IqAexosx2K8Z
m0tnln3EIWlYUsCNmYZeNtro+4zwGlsVETFS/rap9JrVbQw4rLqjEzVn9L8XcsTOBmEX0JgYlZcc
6NzReDl3CPPQrNFTECevmJVOkzm5R/IvtAtrgSqwbRPk+J7YFyQS51KK5YfFtnjokeWhCMs42439
ax87wp5q933Hu/LWulxO6Z5Sk08Xx5M6+1zWR7LCdd4t+7bLnRrT8O6T/beeaH42O8rtFI1Swvhd
Z/Pu+ovuvKpcWuh6/XLoeuPNQEaN5wdCrGbk6fbmy6q5a4CHqAm8XKuCxayHxyv2Yo2rQSSJEdjz
osKh3zDsECH+bGdxrUuE/cwMLfwtQatY6DAgDSwdBc6+h5VpeXE+6ezTVITK9mMVSYHW1JW2ee1+
2AZGgbyU8sL61e+l0EXsTPng46TOYkvTfvUGv0jfoBEUItmj0alyXhrmWgxhNdFaB91esHtt3w13
4TRGIglcoz+yWTa9EAKFDRwJwE6J2BkTLg9ttrm/nYTUHfvBeHSd60AnH+jZyJpbnb+Zc0Z0tpW+
b32Kkuamf6rxNKjfQmcC4qr6qyZleZsWuruNqsdK3B9FZv80DFab2aHSo2z6vmoF6t5Gi1JYZeB5
meuPVUPGk2SasQCCrsbhMGa8fhW2j+vYp5Fyu5QAHo7LqQPc1yxMRpzs2RNoHpmhfgmLfzGp5kcg
sHZLpuXXuq0lt4uM9DH97eS2PBgYXv199LKwcZTtk9S3SvdAF/VUpdSH+KyblhC02Uvsc/mwSDzC
ivSc59E1kaa8Z2ZLi08NPgfCHC9qsynB+u5c1t54dKX48hTr8ybbO9RGlWa+LRv4pvkR6l5VO4XS
+mbqO1ssdeLx9XYvk1V/w0X4QZY1OacO2adJto7h17YS1prr3htmf3zePanGdDjR89i164VBr48N
AANOa3aHZsKC3V3trkqiORuXuOyfZyafDzPgM+7Juw6FNBDT+E9fS3b7fbciiG2oaEiwHSz/kvk7
wdJ6tOxEC0+fWoZVd7Ly87KyJ2SzYMqASP4jBprYnubDQbOweS/9HV8x+4F6bREBXWrMy52/BXjj
aefyMpjNE/DDwKuN2Dc6L4VZMqRizMsU8VB3hCAL3ha+8zGrb9/ltsVruZzrDhmPDxd3i3ns55Wd
hwWvzdB459Q0onX3yKJaCejEuBCpnE815c/sPMrm+hebCc+trd4d1f8ZsrYLV4GPb8mjFcNmmxys
NT8wbxPHfmhOm8U4oX0p5PxHkO8QVcyiRPqJNfbebRsOro4E1rkaOxy42G+q3v4fJGgSvhe7xvAh
ZxSOkqGL4+a4AhSmr4U1RXZtVFALM8GWiaq7dW6F724U0b7KV3uAb0HRLeGf4BladprFyThr1a/R
JGN2s7VfdLcI5WOF1QY3PMYDRK7HBMUkNU163womt+GQjM/S1V4fT2TPdnnZzfl1/DdV/RjTqCNf
bHhynTagrRaXUlE+2kNO6q1dXFYGa4GeU3TVC88pqV+kvqMrLiwRFTuDt2TFw1+4vAckHBnpGv10
9hlre9eQEFJ6fvsfR+ex3SgSheEn4hxy2IoglJ3ThuO2u6FIRU5PP59mObFtCaru/eP0A8AO5rBa
Mq7WfZp1SYTn4Dq7jQ5tKE4JJba0tOthh/eHqwxThzdNaHynINUInzM29hfYqH+G3R+GcRM7IOsz
gDZKFAfqBO7w4m30e7TWhSrmN2LDaNYDxFjm98raKJFIzZDQjT5KJvQMGpxBu8CGG+bVhclJrWE/
9Mqh7rmQjTxbwrafQOCK7B+LH4gIGpqdawwOfFv+rdbV8z029xU+pdklB0NRrBd8kw8FzMS9Dbfj
thHXzBiazzU/7Rj8+UIXfUMxVwRyEM7NbZGWZZDGhtXRqOpZv4bTMZtRB4Ogazb5WwIWGjF3oOGD
92tNPEvp3HCBL1wIPKOsmH8aA0Rq9IhLaPVnDKNR1eEeHjmqzcY1gyyjMifPTY0HNVvjzkYCbIxz
fjLlNO7zKbugAaxjRMxRZS/UezgYn9LnOtnc2IaYjTKlAZkpdsY6oThoEYmN6iR9wpV/Wf/m2MvB
YIt6Pmw2I1drsHiUleQMM+Y3Q9HJOuq0NW4VXnnqxHwxpsZNVuKzHt11p6tZeeA50VgO686XlQTF
rS7GkLiQWqO7S9WBvY48+9b03JtqLM+DxY+L6vYLH+zBkQwAkzuGkGLJRVep3hYpx7BOQLNPL5sX
LGMCMQHCv0M51GLsFHvY01dQ1k+DnK2jZKdXK8RwKaIJvXfEbtD79jzwvLUAzpgSMzNwDP2NinZg
f4U2PajJf5Nli2M3UD23YVWJmYVccZKqYu1pnP0VbaIjX/AOWTUg7lGH0ClMHtXuZeVQnkxrRAyM
sr4oPD2wKhKvbcc9gPeavuGZ6TFZHxcouXMtyC3bpmq3zY14wFLJfiUPORadh9lTcmQz1IardjpT
fRF5Y+Ee0GF+Acb5XmmCPhTGySh1ddf2BR+RghqqTdUDNjJ+b1phXaCJ507lBqjx96HGfgLkQdlW
DFuU2nSONpS2ZICjykJZtK4qn7aFRtp1k1O+iEuWtPlZl/aLbqNisIFoeTuoSFFTzHmVcZf/+Bvq
k0u5bb8G5XKOdnce1falJA+oW74VyrO+spTG06p1oIJrjd6CUZG+MiIWwBSIdba/zBqwlu30e5Xt
/+6roZR7dSJSPXjvQCHCDs54t+TF6+oqtCGmztWDIrtOanpcDeTvSmM+y159y7xB3ytz1R7VkaPX
ufu02IwwqC6fbvnV8kl8tInF8uN0OLg7ekfbxnxVy1uR2lUkSrZ+hkux03CJ3cwuFHOr+86SePu5
srPAFaLdlcPY+xj9RVg7Gn3btRMYGtMLxYr7ytLO9YbCQSlbBaSd0lhlaZXAHYEKTZHKvcgZqpiW
jnrCN7akw2HgzXxCzoB3xxU8zSTH3uO5J9sad2JAmmSkmPsmEIHWnruoWNY4ndgJNA+Dod7/MRrz
qhYb+EDDxpFR58M1Zfv1bJdR7uZvKDjuH946xJaqp/tWGRK/yIr5jAr1qcIYdhpyLTY3NJpG5j0O
dysfw42zY/dTD5Wp/TGbSdKeW+W+ercTm0K7SCg/BbH5zuMKsgTprTLfD01hXUShv8wj4Jso5oe+
0trrCDiwFc5eMGv8JHAFxCE5tL/zrWF+QFCsL6kVlyXiPD1LSbZof7mGsKOWDrRsJlpfkBPiz5Zn
Q4IgXycHPKAearcs5hobLh+ojj2i81ZGZc1wQkfj73uJwmON2n4pt/nU0UTr2gBNBa99ono5CQ66
u08S8Lo7n4Zh4V0z7L+ma6eMG3R/t7jMRyc3wh4NLIglo8Z2TRtLZx+G2dHrPta21QuaUUujYWv/
GWn3ZcwSj5C2fQs1J+L5/vR4FK9E+pR+ArIoR1uxlUCaaFZdnO2B6QIvd+4959FprkkH/mfJOhwb
x7yMX5Vn9kfwZjzQadPyUE7OHktZ5vcm+7DoEnlYME+FNpQ4mYss4fwHewCOx7KWbmgRm+xI793D
+ikEfeBz1p7WypkguWaYovXmQayA/ivFxRtSDySNRbhyPyfhJmfT3de0KUR3IKdTDDbTJ1RiSZBC
ft5Vh9QKIT28ClwQecEf7ZI2bdJAFKzYvYMmzyha8eBSU9uLqsUhSVadKEVUp+PiWLhwPY26TtMK
B506ljHvex8JNCuTNYRKQ+HB2MqrR+94QowGWjFLDRtrPTJZ80yMxNhni3LqDJZzj2rhAtV9YAAm
ICeBB1+MejfN8D4qZfMPW6rHSftVLKX56CjrU4kEmqJPc8K1E2SF9Vwm2Zc6APr2dnMwU/KV0kY7
uqr502rbr2dq/rZ47s76gzLABUWkcNkdCj9FNHlI6vV5Nd37+X5Y1wr2ozVOZYU2bQFBm/MJcTgg
QLwZCHSkNxrhZjWMNSCHOKECfSng2zbnYWxaG7xause6/Pe/8tNc9PoCov7LE+D4RlsO/O9oCXc7
NIneOH47NumdsgP3QL3sd5mAJTAlBjqeOpMdF5s+23KeXDaCBWoPnSJzx3IxCnWP/PXVlIMd6oIN
yVaXX8WboaAUTfhpqb4uHe/SpPEGySIP0hRWuDiCxS2okslgcZvuUOkbLVql8lFapnlk0sVA3XIT
qYYl/EafLUj3VsGJpfwmbq3g+TFGNNcOmjJvEwi1p2mnIWQyCw3A064hWse4mNS4KyfEmub4S+6N
HS7CeduQuFhTtvitQqJiXYKpwtgFJUrklpSVV12z4j4d2p2EFAr7CdS+w+of4E1ZdnPJbG9mqEEB
m1j9XvD3qZx0uR1qUpnfbSe7ef9LfzPodItVC7NRTgVG8dYX+QvCPOQ5BG77Lny6X+VYTpZSTYlD
04hvSd1TIgldFHdB7daw4FXk4KsdbgUqAB9yReQnV/ypgfiCGlVm0Ka1fkHBD0ObHxK9/cnRzdwA
P0YAT5Z2B8nAqBULlaCVvPIQM2uJe+PuBPwm2s7XIG4RBQviVJLuvZNbZImZul9NS9CZoJHT29Rk
Be9lpCLbcEZqcFNT9emCwI6y0RtOplOyy6guIhxI/YbFcoL2rieqKACOm9S8dBKDRzOETYkCMHPL
iRJdJme3wpVcv4I/mOe0WdRgVsrRL6rmhhU9iyBOXzGsG3tbadPQ2toXjhdzN7KABrXz6epQqhnL
QqyZN/RSyRVpzyYXaul1Ji4P76q5ubWvewuRGzxKvrHcE1PEYRwCi5mJxQ95rlEjzu/KQ+PKJSxr
hcYmiHYg4HlfmBmt071x0rAV7rA0tdEszdOo1CGEaBL3BIWMqxcy9BGNaMk1QE6DWNtI3mpY5Hh2
al9MSLuF6my8C0URjUVzniV7AEb8HBv0Ht87sAdMPQASqQBFKUNbUTALJQxcHlZLlC/HtMNxkIrq
7zLnmHRXL15NUV82q/wSJmJ6L2vmow6BtKrNci615GccNoSPD02yOhfVcRBj6pTWJqkTDBaWL7Ep
DxPJ+4dFNp9QRivw7r8lQ41cWSUSEHzjC9uJP/VyvwrRHQgq20jROKnjo0a/1YOHs8C3UtH5Tp7U
gcwwSYupR+iMYnArqmizwYBlCrLdtoc+2QDdNTH4mRjNkDHe4oFaiAYarfzEkgAk3rChv1Gdpp1Q
ulaqngGgQWvDMYldU6P+b4vUPXbSmG7trO95tMfDqvD9loxCD2M3H9ZksU4rcSGkzr0VrmafGCiC
rKztuKL3kWClfg3FiAgzz9LlXBOMAmMnueKnR1IjlGPdGzRNeEgdbJnIwBgR/3UEifPsge0k3err
6HcPm+Sc0BXLi5aJTJwMSPQEEvqw4mKJl5U+Zwp4+rhvXCCLzFvifgVBu69n4QR15A+jWiHLMxBU
y/EfI/h2wo5KK2Zr/Sm0nNbADSnRrsTE57sAUYHadcoJvgkG2yNqgkScL3tonBPCzh+RrBaLmdX4
67C5e8OWWsDmWqPl2QjWyvEYamZi3XrhHL8xsxeHCVP1ULJ1G1rT7icNn4UKGhw2dMehETaXGyZM
/LNZkv60zgyjAt/mli9LVRlPwuziXBfp+1rTDFhIPFP//2XSae7e8xoJ48A/tVg1maiK8jBw7CCz
VuQlayaL4mdzOtFvdsxQxh3HzL0oSobiQbIXVDJJjzIxgglT8WWrlW8lM/6RfyGiwToYWrJFTSI/
FoRju3Ltv4ViigBgkMt3stf1tmrpdQBAOeoda4u+jUOkNft2GNRXB6bTrzY6q3oOUoRy+Pp9zzDl
qUytPhg0FFnrutIWzwCF8U1Td6UjvLAyEaCNQq4oCO1gmlL1sZ4w16tjFhiLppyWtnwpJBTIYOKA
Gh3O6mVkXSuUCyYvhw3pROvP8OY6kPlQbTYUiJwRHlVeUl1o4dXv61KOJKbTjz079rrUHsun8N3m
7jez6vSqqx1Cga+h7fqbKpUEZaH9WrTvwv2kCCuq3Be6xIINbMSpmRAkBjwWRdN+TLvqPDnupe8E
hdUiauTnIqtYnTbkOtWJeWSfIslt3Zc5SZA8CPx23uq3OKl65kGHb1MUxMk8wJztq2X2K/pYZsQR
c+/tMEa9NogAtsUNqNQLa/04cPaqmveiQfH1I6kBS3tYOhxbBlaepcP9DUewvGv9uhv7wXfd9C0Z
TtaEZCo9KJuDUlsctfKqDXMwQLg6LbbICsZiGYxTP+EoQCoAAHWu8bDJLQ0qfiOKrn23ffdAwFoC
OBCaH1tE3MsSgC4ZOXqn5jqLP+5ghq2uxG3NCgj9qRBppa2figvMlLrQSn28WCt2PhmBH8ezugEU
dp+0X/NkZE1I2mJl6xDE8BIjKxTiOZUclZG8i7rrz43nnVg9sGV8K639xHcfWIMTTua7umxHtR38
ch7xT60PEPaE2A2vGoHvg5nyO9+UtzTXn0dyda16Ty5WSGVoovxpSN2LsR7U4l1fP1LifZyUyM6W
NUJhX2jh+tmpjPa8tNCEsgmT4V+FVROVMzEI/trNqKqWoCga1MESseYfx30uW8IaMOYkQT+R3+Up
r46Gequ4EHRQ0ilc5l8u3IZJvm9KQjHiD5/1PkVThfbYo+dCkU20AYeULuvFeOQ79oepYeVeTnlH
b48ofBiId4IDdxPybUXt9oOBkqB+gM3BsX1FXhsVeOOZgBb1E58bHZmMykx6nvfcYJ9oqpMGlEa+
BHwS0HuG7mPe0SIStgbdc8FoIfqmAwWzbpQMoZC3yqwuy/Y1zhEqRF+xELkvmq/yMW52pFTNIXes
4wIW5iSMyhhTAcAuCCz3G4EMGxL0rS39vP9JgFo8ruGpfi5Nvh5kgRVqPzOhir37QsER4iqLsiV5
bfRpPxHlRU23krBwmnZEaNmmfZtQzw14aLH9FdI+6Vq5S60LjL6yWogkqkCfMJd2Ge89P8s6P48w
QG5aMb/dITu/cNPdkuihUSdnqgBwI5P6AYZc2GbUZMdGnHCZxbbB/LV8oDqPU6Z/wjOYdYyDRLIx
2X/S9rnQvgdr2w/VkwrIW3gv+vC3t8SvwTNb5z8WRia1ORL2ZrGi2cN3o56UuURP1MUjH5X9zPIb
EIXhkxSLokQSMENi107DOALDCLdw6Hjg1ORat8QinAXPUmE7kPf5fsbYluahgsdU9x7HfvwsazYj
QALo7Hid14Mh3obyB8X3DoevCiEsmptaXZph4uTDEKHD6otrcQ9EmHjRra++fqnQrCjWQFLXreze
iA+LUX1cVeuoIlFN6gdXNnutXKFaLq1y5AXxi+KMBcKf9MWvXswGbn3twklIPyk1v7cPbnmr07i+
A6NLgWL/406Dp8VZgaFEvalalz7ZwyQjeT0WS3F0UMJXVEvkPTAYP1uGWbrFYikmJKbfyFCFGKgQ
BeecowlKe9pUX1POqP/2dd3v9BHxLFhf+66Xil/uK2QONb5Kje8jdpF95hyLCkbjUce23sd554Ut
hbvQgcP02Q7j24ADyZvXQAMXdcYA32OsoBFGvBlg6IwgN4Mh22Irf8eL3JrDzgAzX8Z2P+tTuIxs
UhRFmd1fARvhAcqm3nWkid2VhBDOBX02JwV7dUOm3lIMWNBI4nd2BptzD2cB8gBkjBnUDssZMyfC
5+JKeMnRGW9dwktXZhenPSjFecBNq683cnnwKow7jQlyysOONCSrOw4lYKIufDnovvRENFYwwinr
eB+NhGjiquSAj/rJBLYg9qII679MQL4NG0Bs947rHYqH77uPStU5MeOQvHVX2JC6lZAoQeAIksV2
Hp7qTD4KYv+4qf1ZoCQwkF8Vt3HhJEn6I2Ou7+GISY0OqJKlBGJ1LbPD47Lmj7iZ9yrLDRIEhPod
iWe3BmErYpLAQq+UeiB1GKET+3NdDB/z6y6FrScpaSezx6pjn53ojUBmmiPN1pmvMEzANwx+J/5q
y8s9eiJHlw25BgMS1YTp9R3TnxPypC2QTA2S0lL7URP+nPq91fKobsqd2eMaGTD8tnCg+NbzZGGd
eCTUZ2cbJJpybtXZIxkGLCXBliZR2Sc+IpBAre8aGPCLFcxe7shF2fWmRm6KQizW792bgDH8Io3+
4KJ2Hgrt4CIfmbV3FZfMpp+m9Flxcl/pGpz49sVznysx4Nbu9093c7i9PtAQsfMM5ZUkCVgpLhF3
hyRs5qrd7rqsY1ZZYW5ml46H2bjLrMY5XtD6INmbCd2TAhVIVcWEkOyA6Pe0K3BrmdUOwiQtxyM7
sp/rlwrbASsxX/HNeLCoOrxT9zkxDRFMBiu49ThxjC+81Gt/hLQdqx5PVBkoukSlMjG3sqDp6M1y
cWeh31XlA7GWgxV6rPfteihr+DGCY+H/QcBe0uE6tj9J/2PM76IDv3t1FvUZsVqUpXAvrO1DltAM
jxk+W/+Yq8dfx533z5oQk/OayqnDSjW/dPafWUXiKME+1KeS39HkTc168PSTvslnzXqo5+Pcgzhb
1ak3bmjm7mlUYZU8dE3+6NaCitWTcEVI4ldQZ825SJw9o/2xFnFjqR/C/hW26Q9+4j66/dVGkFQ7
Huo12jhLWtL19phrvDVQLMXa8uMy7I9tbAwA1IVPkN2xka/6cEJVGaduiageyIyMTffHrC9aPR4c
0lfssoy0sSZTibKjNt8RZdCZ177BgipyEmGHkPaBXeEkDzrHfVY5VxLDPjOddI7Cw77yZyzBoe+p
piuim0sF4IwVXXGzqCjWx97UjwoAjrUcu+WQgAw3Btqq5NqTXLPJf8pm+HBLp7L70Pu/1IbvU/DN
KVMQb3yUeh0txvz4UOGnIhTW0QuA8LvfF4ewvFo58nJMoivXeP9E5WygTc7BsNLQcQFEkABwqrtz
tl+tvaoXrD8fbcfchPwAgG249Sa4xoJgbnlPC84p9GB3dpL0kAvLZqi5HMJVX4Vtjhmxi+TQadxj
8iBz+lLM5cfriGNIjQP7T6Su/1jFT/UoH/VWsIN4Q1TPd1OJxxtingpeTiv556qv9DfyfzSO3fYx
2y+l+TsniBQVwnbIvSPuTZKh6myPde0+zl69W1wlTBPl10zbU7XBrSqvaNRfZqAQiJVfRUHYZVVg
P4iAZwA1ghNebYyNHnZgEzYCCxZ7DnfkeqkUZwDoNCNbaOc2Uy4kQpXucsoc82tjG2NiIp+Ic91W
z1LqOA3nHakwzMOM+MxdmP6KrLu5eXpa1uIDNRXTKYmdJjO/6byYTyuSxXVl3iHaD/mIkr/xVgS6
254leijD7h63LAX8LJF1gyRQbOg57N9t/5xsBbCQfCYKF1mogboAsZ6uUHeenV1zO7Z2t8eRaVnn
zsoOclkP2H4GAwvEpvDun1lU9qvUYoXEwvzWZWVUxi3pqmtjnckxDdOKgTBx0z8iV28OSAEU1YHw
0X1nfgze1cv6HUlmO4dtXzJieI3CHQiFM7lWRKHHfuTftIrYGxDxeW08QFC2vRdk6Z2d7gm4U362
u1AqBzMeIeZOWpMEpZHtrTXerD5sdFDh+2Ch9PDt8s12pZ9LMCAtStBh8LAYVVxOBkmcfxRc0I2p
v5R1/UzUaaiy/FUmDksed5VUI3siukw/LuZBlR56T36WvBCxs8auRSaSMoYeEVeG85JP00tCKNB9
31RJf+19qVK62ZJyYiJaA02+B4GOB7qfbwD5DIFzMNe3yTEiy9x2A8LqofzI7z/q8ECcGbRyRnpf
S9hbk/rW+Gqo2Cs6hy3Xvm3j010Rok3ftmOcrDu3mH6tNLXk4xI0zqO14dVe8aqhc/6oq5yznJpn
EDxhIwJhXeovDVbbJLePBiWt2Nq24UonaVjYD9NKUi3Uvqe8N2RlYK+JOH42efIUudfd7r2HiDJx
8vWENWE1qJvqAOQeJqoV66QH55zDq3LZlOl5XuonUSTsGUShb3VkEpebtX0snTkaUzxToNgi+eqw
kTjVuNN11PMO3zXhG78dKcAk5AQzsd59K45LT3TUvN9EF2nYf1zxSWDlOQXf67fDOEMrmg99/9R1
j/f4FxKGFfPBMa4bCxKqhZIU9oUxObPDfCE5LsUJBNHfqsrNlmSsu2GdsAETyFTcA1vpqNdRYav5
9uaZ6G9GJFklscYqKl3VlEQSIaDLHTfmhA4XpgnGuJpJukkGf70nxcHlCX43nT7IVdtlvAMNZwNg
UKTraTDnb1Kz9qmBGD97TSyGco2EkUc2db/b5/b7RGVQWl+cgVBWXPvuuWBU8ZpHLKzz+M09mt+9
BTge8Xam6FBbTjk+zwG1Tjr+7RqLQQlaMLMxeP6qyoKxiwhQdnUNIHpcwrSI6u6nQu88jdlOK5qw
bx6R3x5cOkXu9C6SKXLHCC3elaQmIMya8yMbY+gByI7yJoaGsDYU8GtgLRWivNpPu+5BU2PoSlLp
j9haTi03WS+qiBGHUDofFuaDgR+9skZT2xiRUHqwk7O4+17V+YrEgNAI98jkJayEdAos2U0V9Oan
DTisKlcNx8KSSkZC7wFmF0pYk0izToainiZHZ8hjTt2eUu1okDilwuQIgBVgwmjIHiDezF3Xhz2x
xnqmBA6/Geo1iOY66pJ4Jg04JbhyHZ5YE/TWJtjrsOr2Tqir3zXFi54+EBJRdLAtV0lMRGJ/4d1A
JkjSRdm8jwsKkKdRpicbBgqqx6/bU+9iPcRVXxZRK/BCvCfGwLLu+KbVR9V9kDEJ8k2jDvlrNVTf
RMR+LebJZqMr6yTWcf44rRnPKcneQJ+NdL43Vr2prmMPHtaRpIiBs8ijxDnVgKWRvTPYDx6pajxv
mZdhrOFFWWvu7quj/muUNFYqgkIPaGDqSot6jzGJM9e1n9L+uahwYjeAy04EB5lXf22FMJSfIvuS
3mHu5I0wlSAB8O82AKoZlGe8TRqHfti436mmHggX2lWEepY9XotApkGhjL7W3ek21wecInLpUHTn
YYgdcdYYJydiBaVcULwSBgefScpKZscZJAHUVGRNXbD1GhHz074dXWJcvW+av182fYhGPHdNkYyX
op7OpsIMZlvdWRLi6c/mRIjSqD4b3a81TXlEMsAx0cmNMualDT1Vm6KpIXnDm63+StTCDtZ+iIo7
zGIdBaESFCZ4r4VljsTPQheTpgc4kxTpwWrmeBr4gu3VoK7SzYhV7PFLjEauBs3dklU5WXEmzwp0
/zp5PTrFzCj2S2o+F00rDi2WaIEAI1zzqt6JwjXjPtOfl66fb+gu6xA9VwoGSbZVbqacqGg4EfLM
6Dh2Xi3VsK+qX3IVJs7y6lu0EmTIAGIxYNBy2NsEucItbfMrTWTXdFrMvTaC0FUT/d8EzBAaFzRk
gMYjgtXDBt1kVoYbeN76XvILXoDt3vq7nqDqgqpQxLGAiIHEv++COKrp5PoZJTIegevaTNfsQgLW
Wz1jXhzcdjwpOaAx2a4Hyq4iZ2Ptc0rhvuaglPvRzIkCkn1g2+wM3mCE2Mpvi7CXmDgZPOuU/8aC
J8fqPcwN3jt8w9NUE+qjauorcP4bhRNIoWiDIFmLWnNu8epFs1nH+brl5mJmWNC+1c7wp2ln0Lek
ISffeWVLGENCqiNqpKdQiEnzmz5Z9g4yGlOd9vogxtvdzdCUKi4MktXJRbCfOMifimUi7FkSHjyq
nInVbP7TEKVfCY037IRsfM7+hLCIwdnWK0S+lm9Ex87LX/Tf4xH9YkYxtjHulwWDllZqxiMQ958k
6x4H22l+SiKcSdg6WKNWHaaS2WbKM/gkKwtX7nD5KwnUjWePxbZa8weXMK9ZM/Rdn3x2FoFF+7Xl
p+pmUG5a3ulbSOhNIzJ+1weryP5qjgIxtWGn1bOtCUmk8Gblr5bgeqj5TYnKRQ5AhZoH/CpJSDRv
uUVq8qbUbK85CT7dmAPS6rVvizQPvjOD4WU2Wc+diYBXGk42W1LehOZ2I9biRxa9F2uT8hepN/sp
bM3OSZKPZs65k8idIXDd/lCtlQsSIxdHw6NtpRw6hgCOQUw26+rsNxvsRl/0f7PMuw8+E9fKsoaN
qisBFA/8zyqiwlX4Do2JR0ghSnJ7dtGy3Z+LdvLMeDMJqKs0r913dvI6K2RxWWl5dDP7JFKFqGpg
CbpO39CEO0cTT+8oIJe3Vvw4+oe2MPL7NZeQ0l201V72xkZN0oqMakLPSSw1oZhdcTAlEHRyn4gX
grkMy34xvbm6rppzKZv+qHsFpx9+XNlo4IakkO8mgSqHKESEukMxRnmjbfjxuTeXzNaAHIppZ9cY
/1AizEP2TRw4B9Yyy7M+fEwkiCfG/Kc02tgV3HytnnKzKye0pzuj6A4boKLXO9G4GRelbfcGYSKG
VR7XcUMjTMKajQTWuBlZC2j6WBV9gPXuKMXrkLtHTR/DAtFrOpVR5xjkV/zpbIOkSQ1RUx5qyLbI
DnB0hT/2r0XgbKc3R7fGVsrqll9r8mX8TBJRyAUdYzsKmdcjE8A3T5+BbnBJr1HDvdaWK/p7rm35
inEkQkBOFC4FM9Diilo/WeJJCu8P+3FFTImtSvxYfxbzh/YHUNSv+o5e8GB5+YyvZl+g094a7Avf
jnvTOqSr3pGGB0iJapfW47udFXuSpPD1tIEzvafbGus9kcnJD2jaS5HIuBXOqdMoDgnXrvUxEkWi
T/hoYbbIBC0K/Fe2cRKZuvf6IpooCbC9BzoI97r+2m7/Cv17Qe85E0vVsEQm4McJgLXWrj6G56v2
WTVMD1fFc0NDezMxzSzEvd8/phqcpXHfepWhbLx0ewsTpLFXx+8C3IU0RmBw+NaCWoZi8skGedgA
GYyMzYLIwbwLMw6/DfO/avwjGgI5OrfTgpSL/UKw+IkO3XHRHzXzpcgIwkFONfNxY7vD4ec9TcA2
VPEGEyLxsV7oCBRHI9/p7pdT7ev8YFth6fkieTS6t8U92zxU2T12+7d2t0NDkhhdNiwr+bkErVJY
3EQVpkwNNemNrlgeSu28jTciWfy0qf1mbv3VIKR+fNRN62E2Xl0vEO7L/6ivE5OVARYDxdwxbN71
FO5o+17yNOFTsQoDRQdi0nW5FNUWiDTxHfvZlVe9ahFFbEdzIPWmqC81cferRv4LT9RiPI9xDcRY
ZC3hUAjvDITTtX5oEXewmpXJjA0NDo7XQM0vLNqsPATD814CoqAho2+Ifm0U336TKYfNQ32DDMw0
HJ525OfKgTCP2yq3GHsMzFMVFCarCSN+9ZOb71SLsAsSczaQfxLZs4dEIuRlGq3en4qvHJ1Sabzj
lt8brBg9IuVdp6hQPwYp64SMgi9Ow17CXmwrvk4LmJUxoGK50c7LKHcM2WFqnscVRMPVnrbCjbx5
/NuwxNeImUqcAceRzN4JPIkUTn+Bay4QSC6nvvokY2GbUSS5RyQXmOruCj1k8D7YFCYRX0oEdaR/
eiPgd2SWODqbb8Jq7tDR+KSNN4nacx4IJ6HeZUbhlTeBC3FHkxyqJ9fCX5DxjqSBKeMtecgEbQ85
D3K3S/oZrmhP5wopvoA8V+k+CpuOCFxYVArs+LREumeGdpaLpoC6bM9X+IEn2b47zZOOzJIQSl8x
PjvivToD+xMCMzdBRH1Q8v5M8D3M71sOU0dQVQhVTWLwb84BuvQkSAveKMSu6rfChFeOAxfll4Le
aaABlqwQRnSc+ZAZHkp2qV1t7bstvypeETXZIzPydV1SfaL5LSEfNLAoMz/7ZSw/W82KPOaXhRbo
BFAo11F1tYTOlExc7o+a4nUBk1CLLIS+3SVlRxoxr5OFEYa0iC6/l1hoz4Wr8uVItpDu1Gb9bVtN
1gHvMuTOdWBf2tT0P47OYzlyJFuiXwQzaLFNgURqTSa5gVEUoTUC6uv7oBdv3sxY9RSZCURc4X78
oGd3uH8u9wxzZxBGEX65Ukbf+uzU7lepqguw4LBJdpE1POpU2cSwneguFnXrv7o4XxrJcDLL8LdT
w3crntNmmO/wIfYOJVWooScaLfE3gCOOMhKLwJL4e2sAxOtbFbeYpizMoVmRHXT1MdjK06VrtLXI
9U/I5td2pmJS0YUnK7BdS1mzOL/ZAged7yzzRkWkgtsuXpjM57uKyD4nptbp8/9XRV0t4UfiGrRL
alN8BGn7FIgbAb28JwhzFPWrU4rvDi5y2qanPKND5E7NAjEz5tkvRbtQ+1SVd7MMLuaX0l5rzGd+
85tKe18Lv/VG3jVqhOXY/uilwVWn+ahMPuKBsB8+GQ7wj0YwbKKmtXiaZ5sv65AOqLyf1YjfkkuO
i5v9LUP/moamC21sQsUuiKKVCBDsOAzTy9LhETa3gaNvBLBPRy63Vc1GRp8XJR+ykqIwHt/7NHmI
prhJveXJvHW59tVAozBUQcdi76fhSxGgejSoUUW/jeBu5+AJTHuiYlnIi+K3PzQmnN5lula7pfAz
hLflQrFsdsvRdgpBWZe3GnueWqPgF+E5c0L+iXZbhqCiqr00e+fw3qrx8ECTt3NKsawOj16nd6TJ
kTvpYioTfjltWcprPgLJIjbsnLEwZKeF4WJflMbDH9kRjd8Uhgr98aoFOWQzVIcvxwpcnyjN2bDa
9amWOqKSIgrWdsEzBHcunMmMJcoh/k/nPDfRwyvc9jLulkD/h4ogx0qPAk+ZzqGz1Px1UB21eCc3
H6ljX+Vo44w3JODUs5Gyn2oTnq7ixcD4i0OIliDkmJ2KnwvvmzuGT3KHViiJ98K0NlL21+aKN78U
XfQelncDx04O1CrINI77M0JV+BbGuAZsZEBRPGbZua5cFiDI2CzFsxLIzyvM42aF1wlOpODuJEmv
lbHarGDzYiWyuEg0l6MRJCrrLNys5BZoAGiu8RuHN451Ccg6VhiD2SUKSG6xpSVvqFxz1MJkFdxZ
DJsHHoHaWEhv6q9TucAN1gRByGKpUucldwcR6CI6IDhhI61ukUPUf7GmPlPVALTF0F+FO+JghLfB
kgiFvXJ5ic3cM7ntrBpQXp2xpGysa5vpy5+UTWBoy1tV4ZvBdLvGty5XWzssl6QHbNMCM5XoGYJy
14t0myXIKSG9GkqwUhiVOCx+uFEYFPSlR7xf2karCD+6x+ehHGkV0IQOzwT1/Ao1aVovfX+RXbS/
/GtEj38uUGMCGJF20XbcNo/hieF0SlY2pXC5qj6YCjjImbvlR/AqHrxus+L44myrC+jdBZaWEZPi
DTkxnmw9fQToFnpucr7HcwpnoMuQEHUjqW8psxM8S2wTqSVHFmeD8h35BaNzq/uTupX22bO8rVbT
0tkhFBAP/aBwCxGPqhB0tnT+0XA4ENqRmDL5YDkChOQ3uyCpwzxH45dL77DPWe0q41qvjua9wAhj
b/ja2mQ3lNysi3pdYhHFWY46YDoOyIFHoO2L/G98QSVAp4zvgjJ0wg6frx3tI5udKx5zX7TDwQI3
bm7biN94dimCFtQKPPf8aN1EMA8/ID8KnnMxuRUrwnRHRl2b8jOhOsR45/rlSirueGqQB+Dh7IND
Kq8dxaMlXffdTg/2kr3Pwj23XzluKYqDlrmxJ5V7VELoYAR8I6K2DyVfIGR4rs1X4bZHTBKqv2is
X0y+1j/y4FDMFlDGeo/NCWMU9nuQ8KrppLBOD46V9V3bTE6HvSngEa0qeDhb1K6KcRq1J1vlIH3I
zV0rXaN61txdNKPBvfwsdM+wD8I4J8U2SM5NxY9AuHUAM0ec/Ybb4/g0At6Edzl2M8NrUQUAxqBq
8/lFzbvg3xXqTRqOGbR6Exmw8uOnrvRXtq4qA+NbN8EivHESIZBmzIaBj2IwWqJYR8XGtiX5UVAq
AgGy10+UBY3+pBlomUxbRwo/FCeNwYG1MaAqb9ge2NmRiPQADzK0pmmJ/0ZnDIZUU9n4CYGIdKhu
krq4tyv1YLDljJ6Kv44TD02n3m6q1FWbLVSbvnpwUPB4+xgieM5ICmJxwcQs+AaT7YcoeHjsSVNx
c+1hi2Ubby1lM977bDlO+/5dZSQfokw5GdK610lsIka7WTmfCWctXgM8aNqDRyQv93y7Tcs/fPS7
TV3AsWTZxUnrmeVx4nUJ/KOBgnqT1VseYlRojMOv6XuIOiHe1vX8K2kkIL5PRN3ZS2NTGZyq4Zch
H81hbxX7pvFkaWcTiZruONUVexmvqH3GWds4zyVy0ljGO7+QHNLGnSZyszIg+/qmCn4ma6kUXBbl
dbJWdok7a2WOmF42KvFAyTYv/lJtp6k7MDs+FNPpXLVrHWTJHx8F3yH3ZLW2k+VgrDTzBLeFr6fd
Die0vyWKpHCjO1Rm4GDDDTPEXD336mU4LWWwBvWK9os1rpRvlGld1r9Msi0Icu22DgBDrmNQGJxC
MauAdYfRG6XckZKThayPrT9fanxfbA6adwI/YspQECiI9Qq2kcuyuzeUM84v5aDesHZjpb0ClutU
C5lqKMEZtajOGA+Dcwofuzti32LhzRPg/3SfE/kfCRSsJYlZIl+UqPRUSGksLhDo4opbzowjHZYn
c5Vdh1CdMDXFBfVW0w4hZjByIrywYZ+TO74qtdnzz/mILSnoF7XJPGWF+sZ8l/4ibpRpCyqCAn7d
dgBZNik3YnHnreFXJ5em2zDXz+GGpnyDb6Xmxp8zxu+lQZJzdsj1ZKqUdoneLuPfQL+MF8TB8jUD
HuTTJeemxgvLxgqlwqPtzW3LCI/DjpQvo0LddB8G+kKZtpupEAB99ToLSjrpZhEIgX4IHwtsgY3V
eWp9rBAdYT6SUTA/c3XDyi0SO5szmBckhVNA7CbJlataOY6M0iL51HLI6ONdZ5lprAdG8jqmGy8u
NnXD8bECfJBc+tWHRle4SIJ9wIf1ygaXg1j1t1mwSpEYDhcwZ2xTKhkcwHViK8PWqt4xT3SqJfMB
4ksddWOa8LWhHIS83QTDgxxcjchwh5U1rasMhxiDiUV/mD1b01oBuEucUyFDZ+XEdvHOpeE1pIUA
iIPEZqWimOo20cfgLEfn2EdUeB5STp+UTn2FUqWVl1qJ+3MVWB5InhL8CAEWiauKRfBgvlb9KETX
PXnHKOD4ZEEoVjYn6UqrD1p4bnhwGGxnN+crH5eiRCKDW+5MplQynwdLs2bET7qdh1pNir0QWbxz
akEuYwgslyDFquCLKEeToDN1V8oev1oRrhN9XcAiYJf/r1dW/HwjDDhWNZ8BMsm7VJ/0i4F9DBwK
i0piJg3u9lX9lUSsJra0UIhZcfHoL6JnqJe4M8EFtforL37katXVN6JmOv5Ive5/GzJvqE/WvE68
FnxtzZaHhyiS9Cs8TcjP2ESQ9dfMpy1cE7nfJ3zV0wVaxKgzhCKFcCEOUnI3+TXFksUK67ii3ib+
jkWGSQ/Bo+/bZ93ZAZVnbtuuM8vjoDYILpDeGdgPGcpbN2aDXy5a/LILdnXDidNgYOgisHXfgAuy
BMXadVCRDLQ7A7KU5L+PlocQTx/dRvs3kVYQYek+d3/48qAH/BT1ym43o/NlW9sGNLsO4aH2mopg
pP6u5fuwPTDGimUmlyCUkJZ5CYKC2rozedOeHBf9mZs5w/cRecVZeyuMn8z6HmuvxxHclIy4+R8V
oL+QfwBxgYhqbwsUXRbae7eGjVN7pr+r7E3HgptaHaXGdMSOydKz51rI0qWOfBz7xkJlnLHmHeKK
xV7WQGPAzoQufFrQCxS8KyhgjLlKVKc9fiyONPSpFfAVjkisr9TH6jJ5UVKLc3myrjMGcmu+tF1L
rFLcL9MJYSSMhptk8cCvIYHRQVGXWAC8LoFN/YH+b5XKZwpU0TH/wRK+YFacl/8oSiLrB2sFtw5v
vpStyDpLnG1SnqcG9C0Ng2uZZE6BVVn37BD9L6y3S0Emx5moC7bnXF8Jg3Yyxl3ubSp6xI2tc0/i
JwyocKm+IMGZPVPBPXiPmvtOOWJXCBiYdKs6XRn5rka8kPcHnSwNhBzEqfXtsQzPynCTYnS/Jec6
MSK4Ri1qJPUQo0l5TMjgJ5i9geXymFFXFbSQQJiLYY+1hxhb3guOO1668sTjZ/V0lh7oMAA16MTg
Xm2C+hjKZFTOPAkeOuvJk7UrhpxVADSpuXzlsQrzDQUtFUB0MZn+v3Rn0e2SA8mRHBz8K+MWShle
clVjlfbs+x1ZGixktiZmQZzb1lqb14fMl5caHp4AChN5u5w+B5iiQH2UZF2wEIh+HLECL0AqUvA7
nLgdqsuU3cce5qx8kUriEpDVwKGluWXFLEuLiEym2h+2oSNvgzLaiUl4AXTaoSRUmeYUbSASW3Qj
1dpkrWq28m1O8xiNf1zafdwjVSAURrxICacqs4gLf0Q2Gqz+LPXI8NKtztiFKYmmeMt5og2mk1Yy
OkJbmUFpDLYkRqJk4DEOQ044kLvLM1fI1WLSJWTVj6YkHsPAEezkK9kitFtCo02HILoLjM9VdRmr
8zgI+oxjXnwTSMPxjs4uvNac7EX+qdXTOh+/UuzbaD3zz4aTdyR/KiblQVJs1C8IZJRPo2nBWZeu
XfA5d8paRl7Qbw2GYiWohETEfPUpdQbsNexHicWxwstSnSZOf717tVYLmUjfNsRHGRW7rF45DumI
nQXhhnENiAWMJyZNGq7H2rjYKdQgHgRrYOacWoteEGA4HVImPqx4645JtgQQPXCFjgJupVfnSLDL
+uVDbhPO8ukZqT95TepEQLh19aVDcGnKZJl1PbMvaHzUcXx3DbPP4NLI75qKFev7macX3QBWwILx
p9GPTOz97rMrjUXrMNq7DMCm0uola59kY6F3v03hG6IPl0DEW4rqGOKk6Q3de6pXjDsDAxjIHBOu
0+6EVKiiJXxsJEvBKCZjKyoSpAybCAW9vwllMDcs3GoFx4+tO9T7eOm7ULiBTmOgxpzOip17gcPG
RRqajN1Xn5NvNlAH2pyJrUDKMuBml52VlAwcM9j6EF2RVM+uZV1VbO5qBrTsHv+anN1Q26melXEq
mROYK2oPVG6JxHYKzodWQQqoWFFWy0CpKeN8m7EY6ncCuScp5rryJZrxkeUoAdrLxNiEZprsJIio
rP7Lw2Dy6AWHyBZvEVSXwDF8VCDG1R/xKxj+nYSLACGwxHbehLNWoe42HRt9lWq9N/8zeG4jkiTp
n69rx8JMPN/mOwjkHpMjLUTUvBdIKQqRsZK1FVhaykXPW4yG2tofGG+1ZrfOovJpcCoRn4SPeSsK
/QPXW0c31LmG5mzTsT6VQv+ppeBKEuzaMf2N0jIwiCa6n9lgNY1auAaEgtXjrWhxo/tFu5ft4JEp
SbzUbxTaegUFd5LI4W0sBmOj7FyEk/2ZjfXdkWka55rbjekeM/ZWqdp/rW9gJqeNKFl95bm17McQ
e4JKq6numjT+KOVAY/UyhwoWB7/TUNmUNkG+w0FVIAnUvwNnplEWE0qhBOqk6vxWmfQdlwzuC1K8
0G/g73HaAlxXgNrFNgn7K9qdT3Yt+4U5pu02WOPBwLG7So/5kNxkv49ZgMd7MBt4PhuKhpaEAbVk
4AcyXXc7S3KFBDxMMXSTeSsDG4Kg0cbPtdDA6ZxqogYihT+8CmeN96ZO6n0COS2ndsVrzxoSv+4K
iaOM/nwkzkwn5arrBiBBfI6K+pD18JoW1nsyQBEU+AhAPuxFlt00WexndTBFcmUrJKjHARb3eu/I
rCMqxRuC8BdNOqxyAIGMCCGs1UTe4Kw5sAE8kU2C2ZrDBawo6ci21m3D/mgwZKuIoTJ8Pv3CMnn6
s72UmyfVEf/Mmvffkl6Df6vGuc5tL2oMVjxg1A/nfDLiHSn1u9RGuj0Ifr90bTAGzWPzb6iNfQvn
V7L6awPFeWEPnCp5t1dI3EiQEyd8eYLVbc5od5rOJcuhWNE2TW19AxTEwkJgDaQuFE5Fgp2GsX7i
p9/C8t8TTt1FiICLH9GF4voAnH9UJon3xsy3EAHYHxY7rQlcQ4m2pUNKSwiSlsFgcDMEMlbxx8jz
6OvDUYz2HR+p1rZXwOlkXUgg3nx6S5Uen8fIW2s0dJQens12UwZ+qzFm1tIV7cfknKHZ3m2F8XWt
b+qWK3aejkXkG5TMGdubKHdVwVbTyo51aGySbl+PnZdkzVnTcFIazjNS/GMVv7QZBTmv/TXUxpi/
sjbyIu1Ra9iwWyYUGe1ax6AsPiTIJm1ocSPFmEkg+RxyG6M/EyQ+khVVUM5cuyxj5piiEHoN8XfS
f05xB2/8kGs/cDfhRE2LhpUvlCevbwlKmphrsSHEp4UiNWedng3GuqQAiRpEo1TiHXYptRwIJ7Lx
l/jLGENaNcsSuFL06qtEO9bwuSiRtCqHEM8S252UNSMgNGIy0WnFzMenxlwKOV76Ur6Ux51Cmlv0
awUfdYPtiU6Zw8yVkJpBHWQr0wAyQV6tFEvBMRskxXroX7X9qdmfoM+IGl/b4b1MPgg9YNTT02eh
yOyyQ9NECA31VSOCQx1xwLTpNgWvHbRndY611IET+c0mzgw3B0FWCGaVMklmtQkxFjIAyQ5K57AK
JqWN4FZC0VwVirUOtIcXoC3hoIw/MLkWxrMR7anQAjcyPvMcNXLjMPr9A4NJ5k64gWu4JuoEDae2
Vv2SVw0hO2isAUBQMx7K4SXbzlFJWS6nS5zDh3jyd4k27dShIxZFkPaW09Wxk1N3eu9/KcClWUEc
inZid5oTFzai25BBzEkDe0pA5qFPnLJyYJ2yiYmRDfAS9oJFfN8zRgJrKDTjpVOLYSQgkUUf6rvM
CcxueNUHIw4KsAO5taaJZNACAmUZOM1Spd4t8Acu45TpqiGvKv5pIr/KbDx1vg4mx7qoLNrbFmt2
zxikb+g1BDJ0X2w5NS+IkLwgCTdlnrORoJMFNXXRGW5GNv/rzJbHfLhE1ckAMLdwInkTCOwfvnyq
CdPmjL6oEzmUhrSvWH8Ymf2vQhIkTfaNAsTHuC+rFpAvsGtHHNEE9RUeguO09P8ks38njGivTOrd
DKcdFtSDhdKSuBOo7qS0SADgLeWSwyBVC8jC9uAF8ncTHv0qcHtfOuUbp+MWLjyIpVd1yE5Opm2S
qT5PJiNtdjaO4tzGqIZ/Cu+7Mw8hZv9hANIDyfOZY1wJkOZEyJQ1km4Aq20taNo5Te/gYPYvDtqU
gH7JT6Kv0SDfnQmqRNt/Y/VjiqHw2WJtwFGYtOFW623myr+Cqa7Zu+yHT2rYbqVcXxl+8Se3yIaj
4DG2qUtVeqbHa+lEWgmdPnM605KfmqmAd9E9/k4GUvKf3NinMRqXbaUBUZM9A0CJAWotbtT3ui9f
QjQno6/25GESEvwaEjTMqnqAdkmges8VKR6mYRFnBTIrRFmN/KueuheLIkrzjWndmlDzokEifSI5
TmygIfuAobPuGcvJqvNvNXNZI0O1ZOE+dspX2X203Xickuqed9NLVqOjII0J/z2szeRHDJeWhNNg
eJNo4+KKKRJefnDM2VGdeILie8yHOwRU6Vm0ssLyBs+MNU7QsT9qDnCvgOiSJ98m6xQIWaNceV9d
1FBHgdsh5TU0Qu3HHnxGjiW8mOhbbptFFTVuEETXVnXIpSXp0TD7c4p4nTUyzVCP7Y084adKFANK
wdMgpfd2ct5yObgbjMEVBnXQfraZYv3JAg+plVBV5UCEGSFB5y6xKMsQg5x7JrSHCloJljAUjfbU
FCz6Y7IQ2csXqQkkPzp2yIozX/xYEY88HNcVKx6LfoK/dR4KARowhtswC5mnO7TlW19bb04dvdd2
5ZaB9ls3KHPioniFSAYIJ3eHuj5CuCSf2HROhlNfRkNdRuzg5RJtlTXtq3mJYHGH+/UHIghZtjzD
UD7C1j7ThHGi24e6KA6WPuss6gATXnu2dbfFkpylprMwBP4axCTbkPUFYV4J7oK2aN6gy75xeW1S
DBv68IQB9V4SS1eI9Ckdhr4+2VXybErFy4qepxQ1Wa38lOkyDAcvKXTEIG1zL/2b74tfCiQUjd1a
n79uUtQxTw9o24o7yqbvUT8iSrz0RbUzlOSl8iGBaUVIuKnmjg06ledP/j4ZedhG+Rd8rCcFEfr+
U0/qSAXYKenYocXRXp1TIgyUsmWn0BaE9ypVToVQlkkvNn09nMKm/TeK/Kynkpub1f9SSqRjzEeD
ltlzOmikKa1Mn/a/tr4guFy0ebbgEEZtDB+K1ZxzJT/qI+JNOH7jiHK9+CBq7qyCdHCnBO+UnR2o
KwJVezenktgrm5ml1G3sYq46/H0RiAN8JDgQ6bJ1DqQrugWTzV7iAILIEKSKV6N8qdmnllEy24h4
82Z7U/KZxXCB1L8Cux8UHnhYv6JzG2nfU0U05Tu4eaCRb0nKpAZXXIAUo0EwwCurpN+ELxDWDQFi
03ILzqzlDAw5DeCiLxu3xl4jM07NUDE0ERsq+61iMiVhpxu1DqsNDBOYJWa6CmZ8SwulsfkjGJZS
4csemMFShI1+Bx4M5kGLEsIAbVlC0MTuyFxCAuKSjAP5YsjI5NDrQSyFhPcNGMzx1nglzEhVQY9Q
INF9jxIkC/xwdvABVZB82XGTxSVJRoEnut+yHlc90/ISEFmLPqtziJ2v2AaybdIcezmNKQR9kiH1
S3L2Y6rGvt6D9dj2TUBP5sN2q7CYsG62cvRt+npCHFOhoFMQPFjkwSWFtZWKq8CKlXTPoThLUHnq
GKCt9Gkx1avRxxqNgTIKL+kcEjJg2R7bTcz1MuL8bXXE4KyVkZj5GhhiGALYJrtBRp5KKPycWwrh
yo7wmtEgyvmb3lhLieVYpbYrsirYBg4oOe21GQTnOO48qWKE1rc7yt61fxJoPROOlfkN8GEhN3BS
ZYyUXCOrycx+teDJnApp3prqfBjZfzPXjcur1d3LctiRD+K2tccZR1/Fh9AxZZwligQL1Fj8Y3Jt
y4bxsNquzQpRGdyIiL2GBctT+Tfizp0IueJI1I0rcgnNMdmXGJuSHQ4Gspoyl//Xizet2kaqeQj0
boeuW/3A2ebqxe/81/TzuBRbSY2APzsPMIFUMIg+A1wCuBchc6gcWQ68w/qHK3HRNwf0jYsMW3P9
PSJ4kgOGx8aPyCn0upQNyNXPeEDeE+eOWmMqj6APIDwO2xntqia7zvxppEsrNvxJLX5C/ne6dz33
1O4fdpFK+cYfm0QfAhtcEp/Jy1UbQF834EyciW5RklPHDZc10ZGwsmOIqQI7Z711AlaRlTgl9vAE
4ISMpTwyPGa6GFjKnrxkVDtIFG6y1Hhgzalhv5rit0GclO0s5mKGeLfFebKn/8vuNP3iHddF9hqR
0Cr6rYo6gOsOki8LV8LaEktzOpu8kg46TxP5ARNIiukeAUUejSsZyX49vjfsn6gVWBY9i5nmnf6B
Tmcp9CyBRCGsJVWW2Ti9KpJlCAqQTCluFGahRuUBTGH8qiDK1k7w7xI4aeqsiBLOSiAlw92JqNLr
UpSy5ZuDwS4yXhKqfWzPrN8h1nCV1GiSkukQ4jCZcPILCG4NlusmVEBj8NDgCYDrwh81VkFou/OB
QszqWkPnUcn9xkZcwnxVQBrQ5HPoO0xH2fpxoIU1nvLe8mjDySKq6UcPPiLFrvd3HWh2wQS7wOI3
QVMQwH0MFKFSOFJuoTRXD3Q+umxum4oBAuPuBhCePQxLmUmTQIM3FWx9AqiWFe4rZJ6j6qUwYUzU
OTp/X06AVsG+o6+SnQ0LzRYAL7DDBkxGQWUtixAzDqZkX3qrkIUOLKmvJszXaKSBxEXL+cgYDFBb
4k4yS1FEuQoCCoe7OmRMiNwWOacbhsAUIsaCmCKI9irgGYxgsjpcKWaMLjcBLFeyHgieeoL/14eC
3kRM2hwvapgaJF7TEBnVE3ESoSDolY/RTo/cGGuaxk2OscTXc1fdM0BjTUYz4pYsY6ZgWgF6J0a4
hI+rnyRya2FWaPhuxhFaH6CaPky2aaJtSn6FxGA3hniJS+tKCuiRlK6KLYQfQidL+9WsKY3KeA+t
yTWc+b+bCZ5wtEpt02Obcnp9Pzt2Sb/etQpmxIAoiyIjN6SHgiKTnYU8FkkxTExiatm1wZPE1LKe
QE4rXo7GVSjdipzzlY62AX2ER3gKXutqwR8yRnndhhWMUWlFO7kBH3qDDOKGLfoibvqwj7awsudV
b2y9NeJfmrAz6K7WLAXmDNXNz4YZM29+kT4aLF11NuOfl8z/EPWPKz3D/x79CTCZfSVcSf5XJXRf
1mNkbAQY0M1/ahg5vGQtaQZG/tFVV1CG/zuPUMeYgC5lnT6cWpQYcuT52GTgO+N/kXJ2sa+YYR06
6bb5lOixwukRSFd5QuzLDYxgaT9iGAqSa26/Je3FkH4DH4gpEhjDIp/sTWT8OeAjErvylt3ehNtU
vWbNWxRd+/Cl1v+IDE/rD6t9ldrbxMBWY+1aS0QpRe+gIG35o6An79BUDaxUMuTfvbgY4qhEm4F6
yom+RzTawBt1Cw/HRh7OgX8BO46BfBGhhzZRG6oLQO/9HWGVll5kcZ/UVxr/M3Wo4RnsPBilV0Hn
NzzCkHRZl6TiUXkqhMn2sEkspKcl5AeFjW1n/6Np0zMvyAqscO3SiXmCEMZG3b822HHKeTqJeMSx
cQu/YiX7Naj2MxzALUsjG96H1T2iDorMWLnaqCIAAICXZhufXI6RfcOIsCCbuPKwhoWgYKwE84hW
Hp3LQK6LIQH0cSBK8ygFhYmIOKEE65dP2a+XWAhd2WFlm7BJZNJBJy34GhxGjGpy1afvWSEMMByM
A++Vaizq6K0bX10D0A4mS0Y3Z2HhzDsm3ekjs2lkzxOzMOWJYc6W9k7hmtW66v8i85OBctewqJ3r
O4vpjY2wF9EMyGykmKjLER1OokR3KpZZQfXRGUhfjdVsto6T0wS6qFfXACLtyU1k5u0UJxkhRFwZ
PpGq/RGoJj/MIQ8eQ/nNlSuZ7yS48ah/pgEQiJsS/U7aXUYRr3f/DA0yvH7n69SmR9Zcu+KvHCGK
n217m9qrhvGL/xy6wE0MzMRcvY3HL5KOV1Efgjk+NXTAzADqZ1YhvQpWaI38iMO3Yh3Ed7v9yhDH
ACjqMW+2fQISiupiZ1k6X9SxNL1SeTNY3LfFNacmSSlBHfFeUA+E2rKQRrQr3zZLbBMpNgFGC9O4
8jr2zYWoT3QUIHHiewKMZJLfioJSGwUT7p+gR83tXIr+s1fYY2d7pz4bxXVC0WYH8D+YhTcZJafK
FheHAtiQoJiljLwll8RkVV0htDE/DMThhdORS4tM0vgmkn4JLKLl3U1T5pHhw26++IEwhpv+K5c2
TvZVoUKrtffB+Y1AURSsRMLoh4nUqo0venuq5+6xOAhxEdY10LeOdgrjC/+ahG5Q7BL9jDZ/kBDg
SIDCkRXqdOkYrnl40MRbsy1KL1nsUTXGSD3jYYsRiBnftG7kcasL/2wLWtG292K0plaPa7KQTrPJ
b2q2g5U95/8oiWQ/hRU7btSTdKL06l4f1py64xEIA5B0sifCW1/ykk5YXiEtKfF4UCN7p8ZoM3Rz
NySHYCB2bvw0VWVTgYQgGMsVPa2WohEzqpCcqBxAPAP/kwknUMCAgWkBqG4oIBQTfWP7gk0x3U5h
I8+ML1DzT4DCfwI0oH7IpNtqb1GkXNn1fOlpvRlmSxZ+WNGaLjdsmYptxGxTZuBkC2BvTrGPTk2t
Q16KzlZPCkfYoBgdPtRauSHVxwUxvMuBSmbJ6ML/9brkGWkqa0qIQkXMgDPfaH18I6pzN/bSTpvD
RYNhn1BW5Xa3TmZAe10cxnRu1jhu5ryYwf4ouNTMCNOdGA+WqMhVwq7Rx69GDx6km1478qt7bGaN
iU5M9TdkfHoZ46tU/ZEQsvWk8cJFmOdrymR4lt/jtjJ3OcAsP842U2JsfUocE+YkgAz06NYO8L0U
2tu4brcaU0tLDb3AJ8UF7GBIyacSNVIw1AaRo7U4LCWd1VM/ebHt3w0TJ56WPVV1kBaq0VlYn7dB
y4I07/vnVLGZDNj6kyJ27TT+SjVXn+bMgw1LBnc+TwDCI/ad7HBnMReH47Dul2MvkIrUyGyJbKIu
U35LkjgNde5RqlfTQ8lSr4XWdvs51zXzmaqkQXXXJP1ginajRBVbOAkyinbih9zGKGUKVobLTobB
PhVHPSu/GrnzJrDps+MymxdGM1+rN2iHR+dbQNQbiZJaBA1RxZp5Sah1LTIeuASmc61RWPjwGmnB
geqvQKYfsDdee6WHTfXXJd0p0VgzDqH810Gpo+QtwWbKUvY55Tykuv0lUbpJvyY4j4n8qArQx6CS
RDxbiTA49sO3Xe2Tt8yWHgbiPB/1Wl2XZ7xMXxm2kSIjvZv8K1aBrAVwShiN8jM4kLrMjh+6ilgs
MIvwh1OtKCednx2uz6m3+ktjypeQPWEXQxcp76qYvisRXjB8fJUvKxqpRVn357NKAqSn6bcPqPuH
gXNMy6CL0lmz79nr9nhroOxbxrO3I89v/yXQwkpbem9k+6JX6c2gD0QpsDbNdG84WCzNjTExpy+6
62RqZ7iSB1OLDyPLvwYObCPICpV3FVP+PJoOfj1tii67QeUxCcPNCDiXpYBhjTLcozh8+TZrUyEw
2avMjHNw7RmtnJWra9wo63Ko1xqxF4610WBMp4ho0tg+tmh5IynYDKTpEjkMZNwnegIidV+wFsVl
wMEOYuMit0SBkksvuHjI1AIW3i5K+U9JXIf5Jg7tSfvJfcBPOZMpwcKgUFovDiiErYcAN1In31E3
bidUOrEOljMy11rRunNvGAJ9saenyZTVYJvLX2SMykEOy4uWK+92Mi2n+Gl20i5mu25DthoDxPja
YpXIV836+o+j81huG4mi6BehCmiEbmzFTFEiRSXKG5Qicm7Er5+DWdjj8XhsmQj9wr3nJkDCwICT
GxDjcmIfCqYTBMXey/0zIib5XPkOzmYG4AR+YzxauzFUEYfpAoAhL38Y7GUfd9fBfFAtN/jwL/Cm
I7BddJDWJtLdfm5REToW08NPZz6P6EcJJUKeHcE4bf3hyQ3iJzihj2BV9kRcmoiR+jlAw4oAWsfE
QUZYMvJuqwzKKAqJsb8lmY80hMy/JMNAA9TTptJKQLMjeC5yhkzwUDxIi82eU1vsC8igEQ99pcQl
4ZvteZfAVZdMo94HvSVSAwE7C+SbJ8OnkBIX9uQRaN2/hJw7XcWHnA1D1zl7YVSnCZqAWNCvRnHI
bNozOc2HIJansv7RSHnbysWukR1b38eLgJXc9B7UaJ/cW3TxwupR8A0k2xNpCdDb7ScV4ZSoxGeN
qrkE9zdm7ts8We+xafwLx+wStvMGhJy8lVP66LbpLutQQJLK5XoM6DCW51Z4LNzmnUbSiWAWHWLk
XjT9PUQw+SLKDd0QP8sPAKkAKCNrBpcQgqXiMsvDrD4DXkhFuHP0lQTgUjzgPfkqSRisT+2wt5pj
HANM43Y8OcPLXPDS3oMwjdOlKgp4pYAmCK5h/Z4k3xEgNZdvOl+m8THyMRQu0yk6lrQIvnMR+aFB
6kr7mm/K9goqaibWz/nusD9WL5b9N1XxXdxckuSzGZ8ZvY43qzjP+QcrkJHi3rlquWf2Rs9X9Tfp
73Lr0FkHQx0NfShB9dT+SgYP5vRvwL/JelUWHy3jBqXfbPHeNWAOKfDwiWjjB0wTr7MfDFfIXn9S
Ig+G5cudiNxxfrP6W1eIzz4EoKdS/CjnanHbokBfrGVbZOs1co38aU6AWb003QdVthO/kNaNu4zi
CnehNH+RILAu7dtsMy8jC5SDKV7EIaOsrN74y/fxCRIdpxmapKNj3Mvi6kn8lw+axLziktZYazHd
NHRLpR9gc/rDK7GZmwMM+UcC5VY2lPC05cnlG2psyl4oePrmQos0irMwTjA22vmra++b/kMOx5DC
r+UVweDPYIU93GfBcZweQWfUCLnYRKYPGissnlTxN3Z8VPOzyN5BTc9ICeOT1A+lfrT8EGtsfGer
31ipY4abifo3AMETOC6b1YXluiLDkPU86T3I0muYqGN0hfSyXF5u71IcohA9KejIFC1WlUO/P1Hf
mRhXnW9Xse9+t5oDX9ng33fNfQV4WoImeQuLH60+Z8jE/fBuMsvTBZFjN8c4NR27gQuS6OSX3gKW
ph4f5LDP/a1BDj2Z2d0hsq+heqSgz7BwuxLYw7cs/1m0feAsnPYrhTBsXYL60Zk32DariGQT3uAv
ZcXIW/+66s/uXqr8SqZTVL4ysLeCn0w8a6po1os8A4rJqwyumcFSSXzm7kNI29wE4Pymr9J5GPWZ
2XDmwmxZwSBtXEyZrzw0c4J748XqHloB5R5T78K+uw4TEvdjMP+L3FOu7hFeFZqpKrk5Z4+xrXqn
ewmtzwRLc8MTNzJgLzIEOmcf9BVzLsY8Z6f7nNjN52O6UZgKNEgi1iZ31piunPx36beX9wRfPJBN
hhTTxS8fJt71UN3jHjz+V95+xZBilsPt0eD1F7z5qIhJDkItE2/6/CEbt5H3M47vvvhNxJ8nnztu
r5GRu1Dk12DPrsjcjGmRv/oBcFe19hpEXtW7CE4GtBlvHaPDxvFuLIporIzRRTmgW/Y6OPf60DWP
2Xwv2ydtPSrv0Wte8+wi2/cEQZbv2ncS64nlv7TpBeC74Z6DdMcPMl6MFs6M4i8IwQ6om4I6EkMf
thilw3AC/PMQeb91diSj3URCal5S4zKJFyDPtAhsq0ecca9cehPDCfwDi0siqrdavDjhQ4PN2sq2
mLamFl3QgzcgPHqLwj/ffmaA4mEc7MgxKr4E0yYHQ6XDzM1kR8lUCW7ub9texhD7QfmWMyjlEFD+
8+Q/Vsm/dn6w4dZY71n9b3nA8Jiai/fNAp5q/TFRHDBYTN5LyrA7LO667Dm0j454qOvt3D+yaRsx
mYvnGNOACq5+eczTiz8h7Fk33TtRIODBEcbdWyw6HXEvKdqtgxWcWXwEzGs7XAbjY7+ACzBR6g7x
9zhX4FCg9WRB6a1TI/SIcXbfSLS/hQqVMkKGyzRjq5uCW0RDEIoYzSXRRkvuMm0qodOtvOaG91oU
0ZeR1t9Tlm46ih1ran8lleba728p7r+7SjDDUCwXW3J/ZwLkWNKbl9GjPB679q3PB3T3oQlxJAQz
rqRaEyJCjnZO6JXvkaVdJXKTE9JZ6/zBEhUoKgtQuxUiggWozRWpjZQFQpWsId87qHUX9Jox/KZ1
hYgIXre0I3dTOi2C9AAbBVuWPygfbMOibEEdkBuPA8lDmz/ae0sy8umckjGugwcjcRJaucQ11jx8
+c7T5YFCP7jPmCCjV98ZXX3x7G6dDPb6/4UncRuoAJua1We0nXMEuFJHERMOjxttho+HmxWy+Nxt
m948ZsSoMNr1LqaqWEdVQGfmid6qGnfaVdMjHFfHhNjvJgyM9YQ6PzPQr6Md58Nw10EXiS0Rzeux
jPVWd7wQRUwDVc3+b25psU2hmpWCJW5iHNRkxeBY2nUX51AgTA/LpBNNPMPXsbfvczMioDFrmVcb
xsmhiGJZmlMN0qWTl8nBwCZD0oeRr1afg8jfqUKRU9KSZKkY6vZ1vZB9wo8Oi7eeps/SwM/SLGxc
tyhGqo3yXqVoJcuQV8hyvaH0HxTh3AiXOC+GmqRx/0cyLDcLAHIuaLkaAC6fe3wYEqBLRstXO7C/
XklatlFDXpbjxPkAvYJEE+NusjDBsLW/j2tn2uvG+WuUKoh8+nHybKF0VMaq683oMBN9vs2GCtV3
w4idxDbAtXEjtkw6C/PNscB2zugQOlfcR1Z5rYemulrc4KyVwcXi7hrc6tuFbUOUT3vPlqQ99iVH
vEPT2ZcpbAMDdC9K1lWkcUXUXvZSoApqm9uMISiyXWtHNiJvTcteR+hLV1Nb1jtijTZTIQn1GpIt
y0iF4GSZ+i3nOhnRzOFlYW5bz/qrBBOGTtb4ERkL8CerFl/whFFZ9Maza/hnMCwFhkVy1wq/eFR5
XZOQ2e+C6l3PiCqlAjka505x6MjjmnplPMQwBQJTDMckpvSJcABD9j+1Nl6xTCYIySOO2qy7t5rp
IV20D2YfoDetmp1j0MH7FSnvOSNvvC/sZiDSEwVVR2ITtAk8nBFT9hjzxDpMd8oazYTdALnjN6Y+
iLzTlKvk3HXzh2qzYjureGcajr3WAArxxdvZwS98bxd1BFPlKiTdBS3n3VTyS7x2pCaabVDLwOCc
iZpd5PllHxMduakCE1+0DG9jjg8KmJFEVZOYT307I6WfryNTu11WsUx2O+PDSYMzhVdwP5YDEBaN
eySPDdYY2mLCB+ZskOdJAiCYS9BawpeSukoeJZlY1CDhBQ4bwvy2vOeuNldGnELnTxdvtec8kS+D
NyDNHvrcY5eRYCOI+qtVJOvMYcXkeonYxg0m9BQpuXAwrVSBg2HWJNalpH3SwV01Dno9WPAw0OOu
G59x1+DM3coePcTGovxs7CG7K0pCJRyjwT2Dyh9yfrgisQWxUU8WR8EoTBGRi9yUAa/JzjnPjH1S
0ya5vQ/Fha1RmqCo97oGrFodbAXjOqTSXAYnK1gnsFHuKo8dWdSPq5YwDmIQ403Tu7go/PPYIZFv
1QQmH2kVIO3+0E8FOtpkvsURGV0GmPQtk5XnJPdeudN2lGx/TJ4Brs4O49F+eAO+b2NBKM8Ar25u
0rI+Vh2VgPUTQJhxS3wZZPAc0FY9pQHXOEmmlgcoOmTCGJgShX+1wMDVTmwlRyQIoKe6lUPna3b6
KcuxECf5AD3Of/JzmG5GgAWLuQUvdwSKGZnSm66Wb4mOToFt3DN3MyRvab+sbv3gvIAUunaY6No0
WA/CEoDza3JF+XC9Dnxea/rfGWzfndMlx9Jm8WUwm0AtFJ7bnFPEEpdY9MeJ1Sdgi9eEd/bKwwQU
evam1GwE1BSexBAxTJrQthAiz0fWYG9klZbp9AWKP2kk3vytbPOTlIrP3PoeGCMlk0d0PWQHUoab
jWjGv+U5Hfqp5l9qKMzqofVi+xDbEAU6QlwqsuhWSroXGXKqy6wnPDqDD+8Bt20gQeL4YB3B6+TO
dhAHt4lt7pq5eFug8xCW0Xqb5rhJDaI5wl6s/XhZT6E3myMm4+7MphSJxrMLbdofXcpdV/zEcJ8R
+EBJX9h5Se7csrnJLhop5ug8DnN29NPpOyo7QVwL870+WLapmU/uQh66W6ipvHoxC6WTJInoSPVO
JcetyLsq4JB+tYk6q5wlk4onftv4Nf46esWq/s175rRhVHnbob1ng4uKu1Vs5JE+enXwNAmZ7xGy
S05Isi3zzdRKzcuQtXef1fD7iotXm2whSS71Y5hSideeY1S9sLketOMCnjf1S6BhI0XQvpDbdief
FYy2sYIsHE7Qz8HA9rG99VhPWLQz63xAwHTWdFxSzvS5PF82h8xAWeg3+6CncyeJzl4XOXjTGbnr
lPzRkHF23gcz28/A5tM0hP0cSzM6WcNG42sXEleS1GSKVQ7eNJaSkCRb/HL1xRn5HIXW9p07Bm/G
bK16m5dpFxEE2HmIrMsSz587cU5NeKglz3FgOx/KnJ9KwxH0xvo0ifJWk/+RjD2akQg3rvGk/C7c
ApvnI2OrO7EHV538Di1/W4KfPVSJmaEHfemD7OhqrExDlCseHs4EVLtcnaCBG4bexcg9ylLMW2GC
PxXiDWt/hXGAaDr0UzxdhfGcF8ALnLb5qdsFstM3l3zyhrVF2ZgYHjIjqGYlWV9p7u4y1QwMb6DP
jhj2M3mLpQB1hB0GueyLPye4dRkzBMxZ162fvMS5Imcrrm4tuvF1+z9apMFNbK3NMv+esHGFQwI6
PWILMyjrtzP8F9NPd6Kk5hSS4sDxdgnvXYAu0WfbJVfH5Lb0ffTdnbvWokswTz0HxqBWtXz1E+Cg
5Lz8TrIOD5MGI8d6fOEzB/iiUkajLlsQPiQjOXupv6TgAZofJeEA7EES18WD0WcEs/rCJ4fFPhV9
+9nr7jFLXpnt/kZhv4+N/kD6295FVaPMZ6vGMDPqgeWxW+M77n7d5M9PbQZfHSulEo92ukwNfFJB
O5ndcs97RULBncG1SGycjllZ8qgm+MVT4LMiJz+rB7bV4+EBy2AeO4NlbWrasL2nLaYEAM2sivpo
OoaUv21HQ14LroatmofRRa2ShPrVJQ6eCAJGNxjr9poiD6LMYOE7YR3ADvLQLynEGTSVqYJSKA2b
abL/LZf/rRhoAuaU1n5w1uXkubhosMQqFGbrPEvPbsDkMslNm/+ojVXuiofZ6dHsmIT8OSkqo4qD
PElo8ln3knpDrq4z/YKdwiIR2jHhNnScyEgCp25IcQmtHdU+eCXbJnneZzdqQ9iqW5wcJjmKwsFS
r6Y3x6mvWbXj2N+YzfArM7ja4aOeAbH0HjpM3Xd7Ubj37kxSeJ3q9f+/olx+m7lMLkEyvcmhpGvS
NYe3jXc+R3IwBuD2QYyztTFvw+x/hoJztmYqfsecdvYLjooaY+40tAfkL9ywbv+QAS62SK9RFTqH
JMBGbRjiuS2w0dhTQf116Qy0d2HbtSvLrF6jitIurgSJpVn1UrdggizcOVVH+KBnJKTzCBxQRgo9
QxL7meeYykqdvHi0rehwvvKJdjv68105bBsb4GFEN9mS7bQYsGDVFN7Rk/UIJapQW3LAD63RjUen
irCu96i6G49Zpo8MIx5OELqxGFTDizlzK8zaAwc7D0jTHSAkHu69cuqB7przluZzpqkYvgPG82GE
aqnmVRAZyP1gDhc4v7rwGni9YoKabFuVJ2jZUzbTcY8IFqCG9F51ar75I46bgoymVubnYQm2CbLu
veUdxV8bzUsnuJDO9I5omgqHvSgAgMtgmt9OuCjYW++UmtFrEjEbHMMa4XSJmR/SDzvewdjadJ93
U48YJwifndR4NwIc4nHoIIiz2BLXjvx2Q6opRBhIkTRgzTGAfcKQYtVmYbJTGDAN7d6H0B8ZQKCu
bJTv303p4sgRxd5sZ9hp1QspyyvTnj/LlmaUzBpmOt5RFd1OjQPQwrSz1h2UaBTqKE0Vyhv0jQUk
gNTAFgf9+8UqieFkF6E5i27WgkgjXgyBsiA5IZBPppFwKVMfe3wYbRNIwKi9pL/py+m+arvimFc1
L2HeFWN7AlEJX0HE+LGnKL/Hh0IAbHNwuImnhAlEk4JnJZ2qw0ThRvt+zn5Gm4o49LAfTMUxzobf
gtjKlV8L0qTTc1plz5Zo7HVqv6G1+tBx9aJf8zNVyUKrgb0/RciaJIlTDCu3g0RabfsECNLhXRFj
/aVjFOLvb151zeA2c9ailcCmk3RhQHMKMFOGb/dVuMWdaOR2StzXCv3WnBg/skE+7XblrhAoLWaT
E78iciCPeUNXw4dVMm0l/B1sRGMM+1Z7xJR0CLLMicrCIXldGWRe5FTTPXxaRt0G6zXbrzehePQK
aLCD5ZycdtSrY9JEL7Tr4E/DOLoPbWcrq0TADcZGENpsReItRkGIWaSHMcko60vvWDhpBldt4K9N
fDykw9j5m98xLVeQJYyaIMtOhYhd+jUE1pvpld02WIISGxyGc0bNYXevnR2dOOTNEKlCL1k2Oo2j
EdKCJsqmRajmMprpCkWsA1zh0Wz3cY/MzYdc3+SB2FtZBMdKk/gUgBlexHF4STH26EPrIXA1oJho
upahjHHquPo6G+25QtZn2IQeULkx3Mp/EtUz861PfRf+Dtr8yslasrSHJQD+SZLNL5ayXoDH0jIU
EZYiC82X2zzWPagzL8YYn+GoakfYgoY7Ex0r5qcuo6omopRlVOTvbe4TSmXjYBCUbY6whFPquaKO
v7oweqeb4+8QazoMzlFtlofaQR1jWAQkRyln37DQXMptaJFyMoX8WQOKNhYQ3PSM/Aw1Pme6fkyM
+bII8dpw5GugGUi6NDrExrmuyMwrCveYhN1L4/O816rLTyRlr0pls8WWEsHMOJp3RYXsNktjKg0f
SKRbIGqorZG/JhlTdSr3nIzvPll32nCe5iXeVYnoGYch1gGO9dpuPF4JBR42QSqCFLqlsufBoqwl
mSxD8PEs8ihG0x9d4kVrgNUonaxhJZc/ycfblvSk+QXKOPySVgYTKdf9ZvCvteYdoWuHEAfzXYYc
Qa79SSoRruf63gmT+3zsvnjF4FhLMWUwO9jjhtwjqPsOgv5UhjJcyba/cC2iznj3CQJ3MQ6zJIXE
iH0S0E2+DA4p4cNkpEsKM5QZ7TmsxHZaYjXy6nXqiyfdYjCJTRvrqnULIpPWS/HF6LTa1vX4Igkz
Yq7N22XiZqnK9h+Gz3pNBuY3ysuXRsPunQosDrEg2mwWVDmJYrKdDXJj9FW41r9VWV5sQx1caSDe
KYl9gdb3pNDaLO6AdmUGDuo5MjGGTNJtDs27E4v5qAU24WIAyQDWFSqEGTOGHp60zPZuVWMsrKnI
u3zxxI5Ysgl1cFFcrw07+PIdBkT+GF4Nez/F4gUlxR/BF2ozDfDqZUtOoIMOOyLb5M5lcGKEtLiB
P0Jnql47PPsv8/gtVcjOzmQ0nC7BISOb2V5Ht8SJMTZV+cyAmVG3tkbym4kTA3qSMpXpwwtnFdiL
XELnMJFv1ZWYVkXnf0STphKLYd5mptqGG5ukYMSDlBIVMSr2BAx1AIXFRJjUjQS6gJN897bn3Alt
fQ190iAnW4yCjN5rz32zwvCJqdYDocH3eexwXvOOYci81mCURptjye3qv6YXK6bP/1o3JyCCN7zF
xjtrYHUtPSRqbZQenzQhDLud41AQ1ocBJ77zVH+YKmRCbct6xPJ4B1OhLjPEFYAHSJMK7GSA4mdl
GgHkQZKgCG7DW0A3k2XJOTKc4dhkC/umX83u9GUkxc1lTqQc96AUcsEZ72uPGp2hqfUm4u4rNeWb
F0cr+IEjmiceQFUD9YnRVJPv0C8fsQCcAT/60yQ2F2/xeEJutGam+pkhc2gRPGksjsJJiZ2tfUpp
Kpe5C4t1oHgNm5X3PBjz2SVEgAYaJLW3nHX2jkKuh2kSO9sCTU7rEofQEDsACv8Y6OSfoPFHymoR
MDWwnfI9oTaKsLA+R+KaB2lOyln8O4r0Vbbenwp4Buna2wJDf1G+dp3Cak71LXrAM52GC1FnPlka
y3ekmcCvKJadKN4/tvuQRi0PA4crdlaV5Ru/sl/ww+JJQBdWzDAP8G4lgiCneLCPCVd6O3rgJCMs
iipZWIUkK04x5jftwtNcNDKkuf2NM04zxA/+DJvdDJC1Vb5Zbsk1XQbPSmyE+Tfm3ZsX5NeCZHnR
iydQxMmjPRB7Ykj4ruUEEjVt5qsdBcx7wmX6Dn82Os4TRxRgWX9d58G7M+bvQYKQdAoYAS6gvTxM
oWRGza0m0CmTwD9wO/P6NfwWXwUVZpIg+ZjH5BPgux10/+Y5a9D5s48hGXahkIGqsQl7Pvc8lGSM
vCfLdfNVQKYLZET7mLeFfrXZz7glVPBel4hYK5J/auZIG6dJp7VfsT8pHGqeyoXp3nRls3yBX9Pk
vbeEeuD6Ctn84LQg5rrZpRKktj3PbIjTD7dmKCiVvPRlhcbCCMU6svZ9B7kz98vwsW5Ve0cVLval
jV4rTXDTF8iS0U8ivCaXLN73BIxxKbk/A7u2D23BiHJCYQ17k/2kNylAlw4WeuSvcJBIJJ4oVY3i
zkxhVGXjZCNtPfYIfhlaol1OsCoyOOWjbda9AhVe9sK/CyrdsDFLOdHjbV2yXfZ7H4KdYCds5/zv
tgOlgjSS0YTpURORizbetLYYJMco66BHTT8Vgs+inL7Eks01GKD9Zu+ZZ+WnnzwTJW8m1hlr0pzw
wH1STS+lwH3ZjSjU/AzmXOFIJiAVE8h9rfgdnLKINmiE5uZ3UObRBbhqhSxPLAnUOwFaYxRqOkpI
SlKkehvk+hZ4ebbJHBYIhUGA/MwN2kTlB4yCW1n2YKo65gR8KpURUcB24eKluygiCpiwYY3KG1Au
jcD9PLNvWOWE+oau2vu9DZBSASzs3KvdZt7WkSxHDaDvGWfoysrw15mPQ2Nb20oRweNRYXpN84aI
nyAa/WKkOBnqec8I+SOTHrgw/GZyrODBWaxEreInCIaj7RYGRSUb8X7uHltahCGlddTGSK6fBAGV
wVSBlIEZJF4TMlevEqPDQKnFslnuSeZ+cjrvvQ6ZgVkGYLtg8sgAtupj04+HzgMFDN+1WI9/eRjL
FaL+gILOwrTFitF4NapZP7RkYmMVHXetbewZzF2MSberhhkitnvyAYksWzkG0G4b0zlPorURcrhK
34bSFaAHlpO1teNZH+0c6WTJamurFtFG0eEWmR3mFm7SsNNTJJmDHJYIvxYApp218JowQbU9SaON
X5Jv6dUmE+7RWDesj+8tzWinRJVQ18d2IjEzG/ulveXpzNF9xMlA/eDmhFUPkDB8oqbyumQKATXL
tliijPIxM21M8g4Z4GFkvuQFj2lFEZlJ1WORTZ+aMnCePD3euSH5o16KUppZKGE5EsUvwV0kktLN
sN8r4CV50ttUeVqs7SZIN0OGZ2EA5GLYor+4OM6n+DJMrti7gpRFlyEjsyTP3FvEFFPr+qg2tWs8
JVa1V1DQBqzqx2gq3iyd94fMK09eAHjGNlySeiybqIrR3BCgQdjIxForrI1PJnl/bQ61UHnVlxH5
YKTq4FUBnWEiwIedNmTham6FeJxglgoJqT3+6RzwLpHpfffSJPwaXWc1YKRBYjDJAGB9F08bN5n3
A40wYU1iWBUYEGLfREENb9RejD4ZmFtE31g+eFWvkTQbBORljrjRkf+rknkE04k+fa7Z8uQD0bKf
7cg5IW4OIjjitpix0SCqcb6lLtC6yP0ck9M4cUza0XCG48t6IDx3rQPD1TdxkPUhYKueveZ8c6da
EgtVvxHA7K1Q5V1LJ3saDLJkzMj613rVE7lVTCn4wDiymceyow2YOEAeAhbsp8uSO1g+nrn6it3p
GrVI17VTXKfReXanuWf8BYtm8KzXzs0OFPDsrXsclTXKYv7YJHigM4ewj26EgBRcXfNT3fnPTf9u
kGnpefOJZBJxx+gOpgWAs04x3dVy7vc5y9bIJcKz8bCfVBAjhTUdmTSFbOnJDWa6SDdKFk/nkSQS
MhVbDHWjAEIxj0iGq10/w9MTd5ptmx30nJhEbpOV243TrgSQliDfJveZCwIQpsEgkQ2HlodyBslo
5R8Ry6Mg+w395lB0yWPNq7j9S33Ob9kx6+jZTTXGUfSdZvCWwZVqynXKsnxH1dZSJqHYKI2NmbpP
cZz/C/LwnS0g3I+e3a6P1inYhjT0vZrZlzElQx4W8kd4DwEReqV/8Q3B+xNLnS02HjrNhjp1LE5z
+TpWeCFNmNNN+doOnoNKGY6qTzSJTXR0oIgtYU2u7fJfhnenpAZy9YBecXxIYO7nyJUslEchc5gU
QGsh+KcCR5zUd27+2cSXrOsZ0GFmxQDTUbOT07qOsfyQqcfc9tvS9p7I+ogHHBnQ3EGEjiNrJZYX
U62YXaIA4vefy2nNsOXOBMW/zAJtyOctTd1Aa9rQWYexs8LEam9iRsW574MaYCFcxfuCWFuYvIzK
vY62krEVOyh23zBRURI6A6RI6kLni4SYVc8q0KSBxuy0rktr5aB1ydOVW7MlquboW7uMgQt/N85z
dzdljPLIaehX1DSXIcH2lZJYTgUIazIiRBaxQmbULvlNLgAyY/Hc7xrf59D29rVxqzDJtr3E4hFv
K0LJMsB2aUeDXqWPSyK7j1B2NGmeVHbs8MnxbjvRsGiucfgQIj/oi09TvrhMR7MlM1XlBBPFnHPo
pE0cI9ZvWJjwjlX9rnRnU76U/tazS+yi8DyD3qK/DlDJ+GG6WXJVl3A/D9evCbhlMhDpwgNOGGAC
Dcjp7LN+wjVTnJg946yuT8r9hwAtd5VHKizayJBXW0IQid3ih/dToqlx8y6vbHwOQB+QSU7tzar0
hwh4LaauPAtt38rEh5pv0RkBN6mEMFeRzWg1q2J23Ub22jn21jOKtS70szbpYewJLKATLMr5nStA
TWIjrMnH9ddVUrqvgjA00bTRh1NiEvU6kAgsc41rmyPbGbN+Ps0uSuHe8zpUS44+5mSIgnuBx0Pa
Ny2kzzHc28ZnmHT9i90DmmkHepzxncPG7KZXb07Cp/+/Qxk+3fdUcoE0XrNsjB5NOWCjQdp/DhU4
yz4fT2xJ6vvZgsYki6A4lQO7rkn16YXtsX/XytDcKaNxiR2AwjFL3MsqeXOqZrgaWtnr3p7kIex7
kjxH9zF2K4UaqaoIeOAqMIzJjlWF9ocH5Yj7Z/rnS6G4tPZwlGFXvi4/T1jFYCPG9YLFLxylP8E0
mye2/f1BEvNpJ6q8OW10NVrbeSp1jsWNX/3/T8+p55F0UqtN3Hdsv3RV03gm0T53EZS3jA9eF1RK
W+TkQ9qdPIYmT4jtzenNc0rylmr56DTGtGXfXb5Hc3G1LakubLvq1wGe5/8/zcSGOX+F66doZb2y
RaQ+/p/rJ2NQ7IcSg+4oKdDbEYE8pnAfvupSj02Fu6GvhmfVG2JboW56Lkv44q0tNXf+Jhoj50eM
FcNapdU19hGZFCMTNt3G4VlqgOpDZzd3pj80Jz0j92kIi3uNh9RdKZwYz1KjOPBa69/QOskj4zZC
CpzJ+xXM6PTF9F3zSaWNf07a5uIKEGn8ye9NDOzaDJQ+afxaTTbQqIXNdIur+btyo/rC9K+/1vl0
9jlxHcl6eg53LVwQyF2TfZoNBWvM6q4Z+VdrZbi3qkbwmxdY4+aqSXfKRq9jo16gETLae+gydzEI
iv2EqPzZICtRwiOLrKo8tEKP3Dtwj8pUV7vEC5+XBcdeOpH/MEXdh7R1e19jbYXHNB6BtEVuyH/R
wnjseJOnDBcfpjTTxFuOx6nNBKqoGIdQbvzL5oF/8zgzYIOhngmzc+PDl2s6olg64AnnNAdU3lL/
kqwA8Pv/73KJRGhOc7Wj933wTG55MxDDvZf08zacFWh87qDL6IjvEFjb54jkD0ig82gnBBcyRWVJ
JwP7McZjNfK0Mo9q+40XVBn3iXBOZVUhA/HMrTIJKsya+mMMyAwQI1T0GQboxFkVlYB5m3gkDMAU
8EuGeQsIA56xNXx51s4pqA7v5lhuZ1bcG9Px9G7ouZyj9MGnJbtoGjBDxfrTiTsef5VO95EHAxk+
SrKaobqZd17VtAcbzptclu0RI6w5LB99C506pTYwHANKQMOufGs5S2K3oFRlZrSv/AiRUNfHEiUb
OtfBtBDIzKLZUJdf9VCED6MHFltllMB5Mx05NbyjTAGwRVJPH6j88MtVMeTvVvggxuZPU4vmpagw
IbUa4K+nMkaOplgNzKpP08Q5Xg66vrfhRqo8mCkLTVoVYSAQK8FWcJ4d6lHQcE3WvYSzhjfq7PPj
XgkEdl4Kb4nkJl1KdQQiUbwzHKMKSPVHB4YegS7zaKCexn/UnVlT3Eq6rv/KCl8frZ1KpYbcsbsv
oEaKYipsWL5R2Bhrnmf9+vOI1b3b4NXm9OWJcFQYClBpSmV+3/s+bx3eTR3sp6Zzi3VI35KWsGjP
Y2FCLkfmW46ZeZIWwsGA6+FJyPw6teOVMSGXVrYxHGNoK7RhEWs3kzFSzqoQ0bDI2fBn44tKbazS
cS5Z3mPCNaS7rjgd+1RF+9Ybmkdpwd4QmCxsRggYQnZ69BZAjbNY22EX5C7r6aBvmZ/YUbWjqILM
xBLx1plib1eNim5tL+ryagrBJ5lAzsB91HR2X15wU0CEmnOUd5/p1yDspzd9jQWKR2o6QRhrUyRb
y0vT0lE3ZpTlKF+8C2sCaE2I37FIkXRGXX+gZ8Y6soxrgh17cVQiuu3KQe1it0uOsD7bs7Cqi83L
l8pIkuPZrCBCWdwkZzPAyUWnScGipTqYu5LYQqO5x0JY3Xg2tj/TS/GPcbXeuMq8Iaob/5Lb1od2
eRFVCglKyF1UZfaF55n+HglK/A1SAFauOp3uJJqD7dBY31phPyV1Vh20dlqMJFqQspMnzEmafchM
dgWMqL0n5H3YyrJtafJB6VaFExwdlApnjWOY11pa8KZSwlA6HU9X2SjBXHibZrS959xHNJrIyVjX
Ggpq0PokV83WvJGfUDNFFMGfJMvIwWicgyOz4mroWM/q0WKuPeDiArhhX7awMaOaxU5nopNLxpz6
lG4IIXbERz0s0kAHinTBQvuidqJuHYUF5h0DOWJuIAY0gPN1tT4UdqA+leQ59TlXYO5P0GFifBqz
T3UrlMCrugFnbFEjawoacdv5i2aEsFthbAono8JkxybaONKhQjM5tDihDkmlN13uD8uwdpYL16Fj
rZJDYPTJQfQpfzdj2SOR+3wabWJ25swsdlxOX1tYMFejpLrqNBmI/YQHn6cKwud1t08Krzvp0ixv
fMdjIRgyj0+CCxYB4cFJaTQV26BsxFXJsuyUlTm/SngVqsXpzBtceWilPx48gyS5FqLXywstBFJV
qNZ6lOMvA2qxJZCMC2icAK5J+TIf5dj6t21nHmwV96cFetSFVofCy/J3bXzoGGSPJbUS+oN9fvIq
0kzyaLhhwD3MmCePpqokbjsqOeRypdpxDrNvgJNaXtgfdCphPq2Il7Z4CMUs5Rhk5CqyaL4VlbAu
s+WljeKPE76kbSdCv4Mvzfde3o2HDGBX7N+yyssXh+s9BTeg/dAArl5eXr7/8r9Wzp+njtn3m++/
fGmJJYRIdgRs69qn8VtVMUmPTO2zZPKuGgi0uFvjXSHN9dgPPaxhRoAiZ0FD8q7EgiJRUPjcPp5X
3sxOgKV/9sOrMTeQo8+Jma69dElQaER4ZcIdvHr5HwdAH8ymAf/D4BEzBTvUlhYX9IVt6ukRqr6a
ftSmVwYUu7C/MgQlM7tZ7p4XuNPyQlt53ngBHomoz7tjSj22Cpj21F0NQTWP9fWcdPo6t1FMx9pl
jJTVvcLFtgv6h9oxhwujToYL6uYC5FNq/9ELj1lgp32YHrF7dFP/0TE5zkMpWnAT4S2qMabCyxl8
+V+7fPnyv1pSyqFbA6qQ/SwXO2TRBXshyxlUNS9pkuAbnvHrRegvAjup+DutuH55ARmKx7ZRh0mI
vRX45Q7jqA3kP2gvIA2WqW1d1stLXNX1VkhaW7adf9exGveNXcYgc+R3FZft4V8vJS7XnRebpDjX
Xi8WxilSO+gDBJ8wrLGMoY3cNfpJi4YcCx4o2ES/j1EgP7kUyHgILP1FTVqtxuwalvg3wsbrkORo
PEJmZXyMZmyXUQjoOBvq06Kw6VjIjobfHfpJ2MeXF9or0VrNFVSVOci+wit2CEvo6GJLCIc5Qbo8
l1aoSibMZBPVDmQSxey031PWXHWDIcjx/Hzjopq4QAXjXdK8vfAy1r+yLq7Lur+KMRNwTzOaJiO+
p2mYKNLY16iM4bEZqCtUGvqnCRXnuWypDlgp83Fh2Oly+3j3ic5pBZGCCLnjS0V99S5wQBFlqgFJ
1PFIA7ZhFISEzLhar6iXEOolbIinhvU495N3qNNUo4BnpYbDEvyZ75C65gblQyyskvuGeU4NwTBD
grChbX/RevDtRyzhBouslZlD+3VBeK2ICGKpaHnmXlwJXZDXqxJxPyQoPHoKTf70uUINc46vI7py
QGQcolrc8YsPce9NezlB0vdp5KBIWaduBvmpoSxVQ2pd+zAz13lzSW+U0O6QokcJszKLHECKrsBx
EZp3VEpWZul+i3XFmqbX1s2YkNvkJ01K6EZgE8ZnUW0JLX0bF0Q9ZGPNskpYR2qfZAAtFwVkn5wO
aICJtOeU+aZ8UjEFpYEebtyP/s4aK3nMU+8UR6fo2Z+VsdZ5O27ANEWfBB9jnc+CdG7y0tZlG2tG
Dhsdk39R2N+E9pbUvMX0lof3QSIfezunu53K+8KDPhUSjXoxLrHBjiwu2g5zUSbFtRuxalM5OSLM
6sJtnLBkyGYMuBMtNYmEZd03FUAPj4zIWKv66GkE2U3kCchZHYvhrL8XEhe9qMlLBCCZYwGjHBIq
x7zys1ReVRJR3uz7m3gZkiRFO40iHFErxiA8RLCXZP45Da0Qp5j2Vr3TjUe0KAVzUvSkc7jDHSDW
Q2iU+xEEkBFZS2BCOz2mhtgYRmWeAr9f6FAFCxUcyVcIC29BYma7wuwgw3RBdD/0LkqMKtoNvke5
u0/bzWC60UfL/EM4vTzldRF/BAN8qKAOn5UtKdcIOqf7cFJI0YPh+2xB7Ue1Ji/oxCGx0eD7OfPM
8jq/2+ounFZWCttM64LaRRRa9zOraYBNtIXKQcj7LEQlmleUqu2C/rrxfSiPKpTNdZsaeOfSZTBh
draNIhHfeUNB4TIUKTYRKDEo3MeLMOrGLTKsmGqADj5JH/YDkOdg0wzu9Uh74w7axR++afRPUiyL
Wtbr9lIumH35oJuOcijzwHVrpPamR4MDNp6YVF0aBa79nnSXfnwmQLT/89n68ggtDex0w4D3NvWc
4rrJk4aEBN9Yv3yZTWl5nT2YIAHXAdF4zPxMqpbGDdkSOSgHO3jMSRvyZh8vaOdsG5U1+9LDxo33
ioACZiAsMGAYysCLr8TygiZk2pg1Sz0sjEB3FXSOmu7jXZwZ9l3h3nrI3Kh9jzgyVEWnRFZypzMS
CiFEIkJBDYmgrCluRT1/SgdjuGfcehYjGJDeDoNdLqzg5BpnM2HT3Pkqf9blR9fC1zWo1rpIRoOJ
3zLpHBcOpT6bDfhdEKWNG78IUEmOuCfd0HzICp+Obt7euBXsqCIXxs4oUKbUlkAPnKHhNNvS3Pb+
dBtPnXvpeY9hgHRZTmT/uE1CxqkzEqHCgpi6IDk+1vS1iocv6BDd09xnGw3rdWO6yt+kTZg8MKQf
yDK0v441YSKuDZhioluCjqVC+IU08KFw3AwXNQHFwZBPd4HR7JGO56uIJeS2JmfwPqxRcgXD0Gxw
NDM6zw1Wq2FkfRadffEE8EcFg/mKEi+91sglhDOMcCSZvdi1jo2xLiL6FSooOgTseR7kU6MZsBeD
bDh3OzE9gimKJqu+zOOwATGH4LKKYzQsEUxboLgSgInUT6Jp1d6rx2btpl61NgJwJAuw/qgz/D9Z
9Jmssa1WwBCwAbFGhy0eqfiIcJZc6lGOK7v4VCDZgxtChEPVNBCEPGtYu0avd4HDqmOe8GuNTlJz
n0NbUvyHYpx6/NYMVfaEALSkTBRR6tfFjeAa2GtvsRXWzp0okSugz2x2oRHK45hB3XeCUF2jGZEr
21YIVdr4I0tfA1icqo5Gwd0ua5vAo6YILwcdP+UZDf2xBIdL5ReMUMOC1PXSEwe4uHJVU60//PZf
f/+f/3oa/zt4Lm5YJOJCaP7+P3z9xLGvoyBs33z59+1zcfUle25efut/f+r17/z9vsj498sfOUZP
ddEU39u3P7V8mv/9u2z9H59u9aX98uqLdU7xY7rtnuvp7rnp0vblM7Afy0/+v7752/PLX7mfyue/
fXgioaBd/loQFfmHf7y1//a3DyzbXw7Un8dp+fv/eHM5En/7cN/VSfacRw1t759+7flL0/7tg+P8
7kCvFZ7pOOiL8P19+G14Xt6x5e9KaUxMnqtcBOW2/vBbXhCM8rcPSv7usrJ1XMv2eBqp5VM0Rbe8
Zdm/cwGDr7a4Eqhs2B/+ufevzuK/zupveZfdYANsG3ZHfPit/PNkL3vnCvhsytLKMi18ZkoIyftP
X+6opvHT5v/JvagU1jToNVbudX85XOkndV5fV9vgGZz/Wf4lumEFcg2y6eT+EZ//cKz+8Wl+3Dp7
/tPGlTSZ1UOfoJjJTv648b5jlW5atV4H8+e4PUmwoyOFIkwMv96O+Vd7yb1sa8fDMaS1er2hyJBU
AeDMrzEhXVg7gwhI0gW39bbb/XpLf7lHjrOcF066ay0f5IfDGbZz4w9toteFTeJEEvpybRYReqq8
gcwT1/Ph19szuUR+OoSuJ23XgzHNEXxzCGt3rmwhERy5J1Q562prnBufRnhzJ/ylV/hD18MKw/x5
dDL977BLfr3597a+vP/D7lKEb0NZs/V0j2P2GG15rK6J+n3nqP7l+fthL/Wbw6pkjKQAKxxNQtIf
zjpkHpgVUGiv0dpc4DX99W6Z9l8cVYTdSpjKlUpo9/V+tcWkZM4tva5XlLQ25oo116o9OCvneuJw
Jitjpa7e2eZyp725E11rOYvCth1lOubrbQrHtjpVMtn2j9kVQWLbchfsQT+ch+t0W7+zh3+xg4wr
lus5nqOUZVuvNxbAFaKEQZA0jwwfdF6EtsQfn369S8u193qPTNe1LcvlxuPKXAa+H6+O0B3xAQez
sW5Q5U0WN3dxndKvC9PjXPpoPIOLX2/QXO7jt1vUmoK56TLO0ud5vcU2i/qkHYjqWUazca9pDFBY
3LjnxX64Z96UbIez9waxv9hLD16GR88D07ay3owtQ4raQbtEoTnZRehf1Fl5Zpfd5UgLd9YCJkW4
emcvf75STE9z5rSSwuJR8OZKQcyisbbF4YYA6RVy0FV1zj6up421hmP954P/1XP/xzH6L+4FaXFh
eoq5FCfSfLO1LkQQNABE37QrgXT3DkTsjpUFjtqE6I4za51vsSGdi+ydscVcrsHXJ1M6POEETCFU
Q+rtTegCyGKmQlMGEN4NUPmzaO3vvUsaF6viFGz8dx5G727vzcUThhHWZKbPG3kLLWgDH/38KYt4
UJjr5YYv3zmNyxjyq917M3ZGaTSYHaWqjQdFE7POTjn2RsZwSNz7zp7f2dpyFf77rSFKfn1ncDVl
scw4mKzLyOsg6DK++/Vl+d4W3lwnsezCMTB0gPW5ubeN6bocpodfb+LnUYsrwnYspSANu1yPr3cC
MzrS6wJHzFDKi2hCsj6Hq7xr3rvk/3JXftjOcgP+8FjrZpzNJjNkLvkg34pzd2N8jdYeYURnFPVb
6M5n005/e2fnvLcXPGO/LV3l8OBh/0y5vP/DZmMjqGTtm6ycZORj6oz9CoVN6xiUg5nEzeZWkOjO
ihL7ChkwId8j0VLA5sAiSQpynZcZSqPOLy3jrDec9lh7JpRnq6JvcZ30ormtDYs2lO8lMCJi1Sj9
aSDTDQUOk8D+SEYGYXV0vsliUMKrm1vX7HMo3uNYiWpd9gKWM61uXxbPupoJHU0tG1YwXWJcoMlU
tnd9EcnmIm0WyZueMlmfQGQYATjVViFGbGiaOddx1zbqzJyxV2dnVpwYw5escJaIAVHkmNNQsxhu
fhO1Bnm3TWO2YtUVWVwPWIbhG5wERndjV3k5EeqTZWGskpVZgCPMpE4/NdS5wQlQOkLjMYYV7rUi
FEiFkrmwKhicmCyuE0SESKl1ZX8Mw2aiLGWK6A4VhCovHbzRxXlZ+IL2ajxGeu8s4IELJ+gW0NiQ
A45wk6nKd6RbDMOlJGI9f3Rw/4SrASJEvwrx7ocgJsmCnCci6qzJn4K1TeKVwLo9VSOpORL2egIr
4VsS0N+GM92xDYqktlGOH+2+nPE/hbYoxNqHao3Vyjbn0U7XkSri7Da3yoTwqT408P1ygPBvKM8P
KAk0QmUpUpLeMIdqYRJ20TZj7Ymex4EOtym9yvEv3R56wkWSjui9hzLS6gsS586+J+9mwJpt0Idj
Wp6ZSh9Fxi1HD6kFvtRx6SarstXkNXWzM9pfrWAS1FLNAA9r2Eqw8CgMjZSMhTy/gmmdqE0tRpOH
cZWAEEq7KGhP5VS11fXomAV8H04/KvuGBc8DfXue7ueD4ywa+iCqB2LW0WjYJAoKkJlhGS9iXLsX
0bce/76xStHpXpbCNU6u1MXe75Eef8+yacRi3NdteYzIt7KuRJy2VNkDCWJ3jPi752OPcALdW9yX
pPY2mFPdLtO31ShEtldO4dtXXejjaEhlh1gpk4n/gGiNvPjQAxxg+8FEIHKFy3AbxvAlt6kUDbX5
IqkoDqMcDoYrWAcIZwiMH5BamE79GOFm6e/80EimW0uAPKO+mjqEOlVARMpzEnowJWRybKh3+9mC
kCsceJ6QsND4n3Ao2qcaiF7+CYyrRZW6yqX/2RCTFxIoNiIur+YBMhFVBYVYh2suPwQlf2LXM3UZ
t0WA/eq8c7AGbQYcD9lZP80+6Z1xHy56z3LGX7T4cJQkp8TwNf51ah2DQjseTvA/cIMH58J1p2IT
EiWU0xqfKgL+QjU/ZChRSZlDIABGKhLZw5RE3sGufJrzPHDSfK/0POMpJtEyb49+TKUbh1/S1vXB
yjrX3SCy8LKtUgFjDXLhKT9Ws4qgOfpxCUqhlWm/J67DJEgzUzT5tZsb7cqrdVgC2end9mrgR3za
IzF5O7g6pZ5ArbWjRVBOb2gGbvKK+mpjR2N/kDK2IQhZDcIteBO7TMwgjBmN4E2FjZOjV3QhSYEH
VMe063wSQtzoMs8dormAo0AfD3mcjrWeb3vpSReFXg5l1NBGeBl0Xv/Rk0Idu560tXWLP5f7IpmD
q4EePL7StNJpdNVVShHrQV4CaaODRjrmoR/A6kpIt2/zWQ4l8XntdPA4JQ25MGFVTV/t0Mb4i42h
oepvJz5TLzWg/zorXOFHKywpCcO44bGEwUyGahNIlahvCh/PHvHJlHub2MsAPqfgLzhZvQ/Y2nQI
tObxVOBXZjSXtVhqxoHYOe3UUpgluqFUGvH+An2tNVSPaNJPpu5Ev65LB1EU9UF57jdIUWQGLRQE
E5wFNmGQFZx27Wd0N51YDUafFeh78QquoyGz8G8MJY9We7RieSOSfr7JZdTcxDO3Cg857L6hZwJ/
6CsNQ2UOg21oqubRMmfU9gm6d86ZR3I4Da7mEdNrQ3qMS2ftZCKw/jZU7MPa74r5KK3BfazN2TW4
NoToUMHNQfc0VUlBub/UBMi1mRPMz06lmhvfTbPwDwZ8/6FsIirwyJIhyzvujLh9MjtSllk5cuQd
TSfcKgWp8RGRP1MRO5rnXBKbO9uvcPYGUcx9lFVDnu31OElnX3YYZeeoJCrOTOXAoJ/bEoz6FBuX
g6+IIBtng4CxpqtR7cCU6beI6qxuE2WErw12rD+WcS6/WaM31ufYuSlKWwxcO1HV7mNHQtyj5yX6
Znq5g0HYyjsdmy09Pb++1GM17nyncm5r15sIbQ/Hnl6EFfeP1IbzDY+3Gbh5VF73rgejxtC+d1FD
Czti5hlgkEDm2kwO0qOQ/LajKKfsCYF+eEuAWffZriAYj4lo7k1kD3urTmHixmWmV6bVTLe8YfLU
AatZDdo/SehOJw8dMeQFyu07q8r7Y1WG+luXuOoIDm1ptM1Tkz3Xcylu5yyt/auiL2uP1mLPE7wa
DeMrCXBluZ8Y9QL0pl7mIVTV5NGOsH64vkLH9yAxasRTyk7b+NLKO1efFxlR3pJkiLPOGKB9N0FA
iCxYv9VEvdc463B9nerMmr6ATFLs8mR/jaxFrMUomH1vaULVuzmaPSLJ0loyM3A0gBurS1OusACL
1JouItQWY2B2hgdnBhPpSoz8BxqsebRllsHzhe5tfOmT13qo/IJ71a5aHwR1ITTxhHmGUcEqo/K+
6z09rMm9Ak1vE0gErTNebCB8f37MR4WoxLZEijY4MUgJisbObc9bL5YfPdOOyGZGivLQMnyiy9DF
ZQZH9SueDsDuymjQW2OZtu1bSyMcRVMYI3zfyUoDyh4wNYv7MjEclymUqu3yjyCeKtSmZdDK8bsf
utODqfz8AUR2KUi78GYCceoBU8YZ81X6rly1sY3Up4TBXTCvNj+GoiU3L3IHMurkjLPxLojzcdjI
ZLYJ85gD1zpU5YhNbcY2qqBs+D3u8VpHaH3wM/bomOgmgxqKyM5w8Mmafc9EVQ/m2D8NARrg7Rzi
ZoXR0LSwebH8tZsMNXWALJi+ysmIZE13MAPdtMkCvAkfTdSN42XdOCr+6IVJeEII2l2jH8NfKFSv
0gfXMAX5dvjPrS3HfhqfdQRIZh3R25lujMgzKcePs2rXNpw3926ir+2vvCbSEzKtqskxhvki/mPK
YNwQ5+0Vq8Io78uamftl1tdJv5syPdXXgTQJKEkTB7XOTHcr242mLKonPSEn3kE+x6RKumkF4KtO
k87+JmUa2Sh/o35eI8o1n2GWISijZUToSTHGOt7JdmFPxbwZ3lXkTxZkh1fMR2czSTD8ai8npL6v
3HSbRgvbMsU7BwK2JX745AZj5XnnWjYxj/u26you9DZRDbLHRgxBjMvIBeCLfBb3xUy8HE/kgXnJ
WgyWRlsYtFZyQmmQu1tnadDROFfulyFwEuo0Ya/rB3tM6HAqOob6vrCcnoEo7U2GhNDJbpw4AMUS
8tEfEtEp7qkMhG/+BPctyPZJDKsPtHrjeEfmBKizgilp9XXIHNnfp7GTxe+tEH8qwWB6pVZH4dwC
0+S9LUimPHMdRnRn3WAMOkPIubPX3rVJqYBS68pd/Xpp+NN61JYO1XkMR5hfTdTurxeGwdTiIZwN
vTYVIZxdBYBqiOmd/3orL5WcVzUCNkNDQlK9toSt5ZtlL0ulBDsf1UA3LMdLu0F+O+Im2lWx5ujb
me98VmNj4R8xxNchw7+bRWb5oNrALbe//izyp6U+C0epXOZUdD+k9bZ26LsY/xDaWFRgs4N7fYx2
46pbzyva4bt4w+znzLybnqJ7i9o2cd7b4RIf0Pq9A2/+VNzjeGsNnNJ2LeVxpl8f+cSwXaPKB+DF
Mp+/poEKHqSLyOpB06HU3JVEhHmWUX/0rBLjR00MYWdmBSkICbHgtlNh5RFFeUJpo/R1M6GXYCVM
A5B2r1n/MRa+fOcs/nTglpPIIsn1bBpO1tI4+rGIwOgRI073KCNnAilmbTQkoM4Qpghpog6Qnv36
RJk/3Qkv27O0yZXDVt+eqNKZmwzzINtzRnOLcLw/ltZMcInWwRb1UQpWlBBKJuz9tp2zjvnE5K+Y
li50TciZ73yen6pqfBxqJ9rR0nM0paLXu5+oNJGIu5CsMErf13bU7mE+5AuUMTiU4RzdJM1cVf/5
Vl2bzhK7z01KtfT1VqNFUekgVWe4E0TWAu/EEIxnE+xetmmCsDn6rDySd7b607DgCO4M2me2tKl1
vx2EiJkKjDxQ3rrF/YVXAXZhCpz01yf4pzvgZSO4T11uBOXI5YD/UJQKoMM6xIYzkkvvbEzaFPY/
5SXfgNopQ1Ls0Snnc/7eEf3LfQM/i2LasbS23lRH7YkDBnDeW/s6XZsJwlfnnTH8pytl2bF/bUG9
qYg6paxaY2QLBDzr9iFDV39nxih4LnyZBORhW8A+zmPWf86XXx/Sn25Req6mCT+fx4e7dO3eHFIK
NXbrct5KQQRhClYt3XTu8dcb+YsDqEzpWIIWMtDDtyOXXSCnDnJQNdrywZvruGJSFoCE+fMi/I+E
Af+2of9jP//v1+Vzfmrr5+f2+KX8/6H1r7hk0Ej8m9b/x/nrc/Jz43/5pT8b/671O1E5ipYQPfp/
tvzt35fHic0F8KcWQP6r5W//btO0crVJ85iOuMtb/2z5u7+bNK4R4pC2Y1M3sP6Tnv/ry4/lqEth
mH67Q9vPpSv+pswMAM7xQisNd1Rz4++BOyVoEqW8HwKru/nhiNz8OXf4sXn0evBYNoXkQbl8cNsz
FeuP11c6kTDajZVLbtMUpfXK4Ko0cUILEHSgbrDlptqkGagqp9j1YTqaq/98+3Ipq1smHSTXfbN9
yiqsn3JsLzBytxHAN18S8xvMmJ49q37SeXBTN5Skfr1VR77uiy/77dI0k9Rt0DbYdHRf73cxFoiA
ZmwfKEf1tCr8zqGThJHLTfah7ZjVuRn16XQKukbgegx8tfMBybknuKourQUq/sR9u0VbYVBFEP2U
2/aUPc65ExXXZuBF5sPITuTr0U0VCEyUTc6udoWh7/opFPkFei/vSw83EPl6oJpyY1ldZq4KCX31
MDtW/wnpLHZcSBpOePACqrok0vUWwlJjiqoVFVyeJL3OBwMbQpLgv+yQeF0UvYmIqVcEqgEvq/yt
2Rc6Oi/NegRF16auu3OdBk+OEQmU2B7EPXeFPw4DayCy0ED12iTdnq4FabOpqse9k+NA2RZZMMl1
JMaIzDrtLDEdMBPIj3ALIDkuqm+X1cSuLfwqvaryQOCj6HqTUjQWR/8YDziaVqyqy5sq6LEme4RD
4DIF6DTvqOYsiUPUOzvokhO1phDVv3sBIL4mt57qR7Jqk2SkDoDrfrotzH764hqTi9YAj3Z8ktPg
jHeIS8S4g6YbfO00s6pjNcVi2s7WkOt1y7XnnZuDmXnnwwCWZm8QOkXNHjVldwhoW937uujuuHR8
PO8qgOdlEpkUrJOotwdqDUX0h1dBXL0GGNN9BvpFlhQXgM73cZ1laqNGTY0xnfNJbILMgJviFbR3
MPf3tjg3+y6Ff5qI2amPjp2O12rwphigB3YOoGhZONuLznHqvwam2TWnNJ06a8VFka5zwxOXPPPa
mhWWTwXFq2LyXgEWFiWMhjj/bLmptAgJQPG8qwZYMtuOLCJjz+UsPFzRBdB3s8CKPiku64uS1TRB
22lSMxuWC4FV1SbLlc4La+qJzTQceocGxEaWjmrWLTC59qEuexPOemN4/rp3Wh8K42iLXp0KUNJI
eXMg1NBV+zQBmyq6aquCMI33aV36xb6XyMON84GL8SOSPCs9jbPW6SqKpXcvMjnc+7IJH7FTjtVV
T/WtPXcTh4SvAjcc7qkulc1DWhcY8YMISO+tFWRZvXdHZaNTD6zEuYEyM6VAl+MG4InusvqSzztl
XJydzG+NSGtjo/rCyHc5IQi3QwD76CxwwVOtINQ2EMcMwjfWvZcWpJc2wF3PyRKOIkTp8CrIk1JG
eg4Wgqxop8ZEtJ4wHVziuiSCCzBVSUINM+dwk2B9pRVua+JzkL2Lbh3bjb5ChBHczgTE4YTrqnS8
gEjYi/se2/r4tURcuCTL1flJwSdlSg5zxzmDXmjZl4nNTb2m7CJZVWmje9Yis+tVVYfmtV/Zdr+1
S0p5K8qE0+fUtg04nVPiP401umJw60GbrxurytDFOlRY1xQw9aOzEEa3PvXHRYLhlCWFUxYI+HV0
Pq4SsKLZVRLn1UVaRbgZ6X6Im7qz+7URF2awt6mt1NuGOk19k0ajQ52VxM0AGyRRUyQsxNVw6rxh
sh59ftV+SOqyA8UV59NNAlbzGvosJNOEIgyezzR1v7TabHzaZS2Ov3BoZnx/hbSKLR1NcoMy35ra
c8D/FLDrvqiDGz49LjcKwxgBE+gc+P9bqsvFvG/LwZEU/ByTrbb5Y+QgV+d32w6T0VjIj26VN9ZW
uCbe4RmYCLQgWwKvGIP0JrXEZSbDqV45g9bRnlYdbSlJuzPcpBmYjnVLHt1dpZVBaTgMPbEdVBai
8HBo622NYYpxJhX4Q1lFarcCKMeM/ZAwCyRWp5oMtaaVMhn7AV9zCx0mJfTFseQnM3RD/zIxm+pz
P5TKQ+Ht2+pgLd4P2wEmgGdcrhKRGlgrSFiEANsUAa4nQRxfJEqc4JOsyhrmcVtsFQN6fh5PyeRd
FmkxU4XKscEdNE/zZi/VmOdrGzPYI8vqloIFwuAe3k5lH+kXozXszRyECPKjCF1QMzfGykzNWVzN
NeMX5ZQ4atO14bWu3BZE4Tlf/TQX87obevHARdvPK9kx6cDMXFfzFZq/+FNva8OEez+WMwJ82D7X
GkOViaklBf9qKHpNsASdnrGIDPb4tpraMTqTOo4+K7uQ+gjpRWf7rBy85hP+CP1Fi6GBaqNdcuFB
DRXXuDaGaV11khokFjTtjft+tMj4hKU8kSSWO6lkUB/DfNNz21wHggnCudEbhKs0ooHokFOpwkGD
r27TEf7oc4OUAaeyMEkHjWkncWPDHMNfMgTNSoZedcJVwPjp6NASkE0pRp9N2UTPg/rgEC+Pja5e
FSqsezwZVOCao5aO9ykNFsCBrDwyQOwkT929Z1tL7gYCRUbmsjawkk8zBOTcVTAo8FRQ15OFW383
Q1hz4M+MIlknfUz6VhHMxEwDd01IgGwV3sGxnYgPRlI+Q8dEqjuA6fEgOXRBxmxkbFUP0iHv/CKG
P0LMDqth2IF6VfeD9zjNhXhwfLf83IMer/HjgEoCN2VBBEqY8HxxbS+vN2NetUQzMODbZ5rzh20j
qQDYi+b/sncmy61b25b9lRvZhxN10QXAAiwkUqKoooOQxCPUdY2vfwM69nu2007nbWTEi8hs2OE4
xyJFENh77bnmGpOV7sjHEBkH6/nSHkOtH+mFjnSRxhOgq6hqofTlGnK1ZtXgvbEKLs1tpxznUJ02
oZ7XE4CioNZhneB0DwhRImqNKKfWtzQW44E+J5hwyFxMpJMwAKcBaJbld71uTxho1MAdRwgbKx5T
vTTX+L9wee/osfSqvra0xmyxcVdViJU9kiONOy2eG7gMx4G+03KW1vq6OzNICTIwKUK5VB2jngOp
XgMzHeLyIRhx69TvScf5M99STGE/e8oHYCTzWfXVUA/vC+5AnVFuI8t0wdhmXJF5yQ76bnf6sYAg
zhKSW5k7yktXlFEjWbxTOtRvR8sqH+5AHmghqbFygbsKgbX3euY06suQWZ22L4uZMeDKGK1sUwv8
AmsTo0CxhXpXLwNNtdYN57ELIf6BumgG07OElu1nXNq+9TALT2ZTMe+afveFw6GL3gcNXj6svqVz
DIYfwBwfCWfDhPQf4GEfKihl3z2rFrmE8LzQr3ftqM7vZZfyGGSdSn5e/925br+72GSglJCD8NmP
G1zy7DARJP58U4ulhp/+uxveiTEAg0BauuQFtMozDxOEHBvxOiNCzR86/puxaeFR5AWWbrvO0PqW
qccWSH9YkgJdf7fn2YloggMDVppspU20Ay9Md4NaSL6b+76aifd1waV16+/2P+YOai9YsHO75G4u
JoF8ipiIBk+MeYC00FJ301TyS3r+i8kAjR8DRyLTzWXgk96Pl2hVel+WCoHrkjYDoiD2A65ziGcF
yjkimgrpQ55CN/y2OWRpp/YbGAQVU99MqRz6dpjE26j1/V2QKKaLiSP4EaUJnAruQVwUZlBilqly
Iz5bwyD4G4uxEW2rmwID70NVU/6xmpm0XJ3xV4vGYtdo+5JwF6Wc8ukI/nkenrS+aMgKbFW587o2
l/S1boz5XfRtBmknZSDe79skQi9gBjpiSnCRbQpcnCRYR814N8eNrz6WkRjkDl2dFBS6UdNpuPIV
408xWm16U7oJL0ozNBMu7i5rOk+rQiGm9ydldBuzlnASeiyFnLqzBmOsvZZ6SOqg8tMbI34bZRhb
J2Rg4y8cwX1AC8q60MuzSI+QUkZNEweZEHSCbXCEYzJpphOsliShW4yRO83Yx7dx6IhVV7+dPK0Y
ACQIgN/6JP+EVE7ZpLU7Dg45NpFvUxAhJBiEmBbHLCQMdLdA80SMO2nfhqKIKXttR1eVIaMCAw2z
f+q0VCjdYkYiGS16UMcA5gzNXeEWfxuXDGg8yHFSNSsb1h4SipAnJ+t+0FRTP2hWZYZeKQ0LoKCC
qAfQfJ7VLUJoWq3mcYjqf1AJ5T/KTRxbTIjjokJ3Avua/r84pqkhGaE3fdLm2ikvVtqQ1fUuTrEZ
23oWqqJL9i61dDYvBMu8K+R7fAD1wPwnUS6vul+DkK9ESTgourzM9sFzxnoJM03aKiJm1yX7M49X
uhwZqaslNY/pGFBkQawdK34o91/zSe0IDiqNMPO+D/T/X+P6HxgOxf+tynXftHXR/8trO7Aq//qf
/1q1RV203b+8Jn3Pb78fefn1pX5qX5Jq/mJyIJWIPlAlNBBaVj+HXpDEfmHSRUWlx02ifE+2/Db0
ggKmaYzDII2pOLh1ZJVfFTBV/UWlrwFlUMGDvNxg/44CJqHMo8D8rtfF8AzSK28miiLWZvlbwfmd
rI1pgVlMqvinWpNuHT4GLdYuOtUAvMdMdeHGNw6kL7rjZnjkEPwVVrnviXCGuOsIctlJY5Gu/TA7
0N9RIPBBQUh2KlTuddFb54a7GJdIseoEnCf1fAecVtoE41K999QqrXzWYaLbcmua2LUseuSwimqt
0BwR7tEGA+oG6pkJAz+r1kU+o2DB0+0nqbdNZtPlTSWP4bYJjTucgOQxAj7h8x7KJCEmKDsAcwkp
usbGJWDg3lBV3C7+KbCsaZ8K+X4g75Z54TMYENwOg3oWy4cMdsRaLpIPzVf28URaNlkgJinrxJoF
xHyz3lhmSVM8WOxDr5BmzlKnPsC6l1AJmnIVSt22zhIq7Ck8dUN50ohoDdL4oyvSt9lQSPCaT5MZ
EbGXhmB0RacuIHdJEiBTguY/NYo4aB2cBqPwOODI8pFHRCbiYrCrup5v4mleAeV4WmiGSvxSBAQ1
GaVJGpXwHkqGp3bpV9y86PgkOj9/jEX1LpqxcwtK7QlDU9mSp3DOn+oytJkJDyFF6oj9xZGMKs3N
KpKCJfPSTOo2C8W7OMRoStob+55+56vCTgo03WYXelWA3cCjO8gN0eiC9l4FzRsJLqYb4j20xvBL
zMM3mBf3RnEfSXO+geGhMMBerzrSaxg2pusFefwaoXEQffyWZv6l08kdxxHr0gUme9F8xY3+UuXp
ly9D54jM9FL3BPyFb0Vc6c7UL8QGvf3MJOIYGa/PSnFwrU5iwDS+gakjUz55SsUFEbs4eSRu29G6
b5PswzcgMddafmrgJ9rTgo+s4/GOFEtx3RbmXYyNwgEgYAcKKDQmP3ENKhg/dBM4TgnJNtanetfo
5UPFaHvU++y9wszpZ8HaQWjhJpliElUTSnpcP101+rY4RJ/5YNEPk9OzGOYDOFD5bI2wwMZ0IIMZ
+nTPwVMxxC1H4ZXVEtRqUR/aAtQayB6cuEjB03kFDJQVvzXgL3VQnkHkak08bUgiFhoSiVuG15kX
NZJVL0c79pctRgscRDpRD2VbEvWBOWwxcOmUPkKqni1D2AXTA4I5cit5O45QhF+5EH7VVfSj20Yl
ikCJ47VD0Cqm0XSVjKvdBPJDOuZewKAlz9XyzYULvHKsHDwTpzpKJuSb+WPQSGjhyYmwp0gL9Q+i
XZR+GZZ81tZGQlWKFD6jjLJxo3pMc63YXc1AcHUtyKTYQd9ESQ3HbSZpa5YsmBt9f2xTcCphnqtE
MhFzqe3jmCwoebr2ZqhukKBMnorpJbzgEA0xhQvilqFnMpbEZI1pwneMkITLxh0H/nfgQQ3BTelb
1huXQuS6zuJw9YWUw5ArznBy6X+fo22j+hpunvzS9MWm0KJbCr4qEPU7ikPFoxrdznHmhJB/Tob5
rjMYbMO4gcli1uDlS/U86GbjlKXssWmfkyK+9arXAnaJgdluh0Z/EI3Z2OJlJR4idYvKuMpc/NXC
kcOoDszLgkhjQMKr6DLP+QUopbyqp2qfY/ZcGTpvw+nkFE57v2uOkQYRlZvnZJIVAj5DytfjwK1e
1dEdGKtVOUlXvO6EuQX+xa/ij2TAttE3m7zjmSlivgijwMrC2Oju+4ahT7mKa/XKVncWJHDgldnG
Nlim/ZCUJ3Hoj+w45MAZKPuMp7ej9uq3gDFjn7P6kHu+BZYsyVl5gGRhAh81kFDxA6RBfMfdDj4j
Y0MSqzGb749GbzgPZuXKykxPNIsTmWwYHIv81BOcB3iKqB7wzQTXHiq1f5lj/U7mxrXrqXzZKgh8
ttDr+CILbVu0xeM4qWR9tTmI3Ll4g9kKWMRaJ6N4N4ny1V94shNgd9Y2C4msZmq8zQ80HEg60EOc
9ECal40qIqzTlpYYH9JMXUtFqSyhdwF/dOqoIARXzZ6EbAjcMlcIGdZEl9Nh5gTPjdZNuzZnqF/Q
O0cXaA+MqWWrpgZoFnOQeMQryu4nduCd0sNcmsQMTdalkcuTBD1Z07OnLOhATxhwP7h6lMApgFCB
KCtsnHJFGgsWQgkPJLFEZEERwtA7SU8+Xl2chLI7Vin3u8JB34E0BksTcozd1gKuOKO4CyeIEkWf
QvqXxQK+AkJ4bRR4mppMtzmGQ8LvCE1VpXuy9eC1ijxhEpp2cRX0SXaiqHQnTuRuX+P5aKQHvcKQ
DOZ7rcGpR4sFoc/wK+g/xxjK1zozD9JwBw5xxRzHW4ZyYhe98VgRrSf1MKOynIz4td9lVMcRESm6
hndXEkg2FUSipZT6SzRlLxMMzZFq41INgsGtHyY26MhhG8jN2q9EyxvjR8Bso1eWTCIYJSsKPw1K
wl+LPvaMdpf7C0PCmhHcqvollwiiGdpPHRSn0fG7EmTHQwumapzyR6MG8xDOjF8Gan9vhNwMVo+Z
JE+f84yQpIg2D5asNQK7vBIiKA1Nz3y6iNyFhG/2pD0lOh5eSiUR9jSgyhrUYwd8Vr/jhP2u6uGX
r03ElamcZWLpHPbFh1HCpAwNZvTTUNuPuu7Jy20tzngJGZLysVOviGy9b0i0ZLgj+RiV5ijFbFu4
TTRHtt6boOgR+TCdzbxsOHAjtwOn8HC6+lH8BX7vjUidJ814KbGfrtJ8ulr9cBwrhr5ikmOGgDV3
ACZoB8O6CNMDt9qhynhRKtU7itk9I/rUSSMEczKEBF++ajAm1fqlwyu3sVoT/322pbt0FYX5WhIU
4JQ9l11MGw65810iiRdQ10zPqHBaguZe78wDOzAqPukNkO3kjgQ17kVzgg9WiWQEmcRmrhBN19TJ
I3cIXdSM8/NWS6JtGQ8EPgUNcxpN6VWoOyNk162KgThdqCgT3EEJ8WFFz5p1SRXvrHAtT0SK5Ewh
rGRohJGIHj+wfTIhYd4pJUVirG2TQNiJQfloZfmbqajnDttEBQeraCrVBp9BJIkVcN9AEg9U/4cq
Exo3sO+RU6iiw+swlgDyCUa7ZRO1IzGENIk1cFNpLCT6tII3ghdXQI+Tqa1yWXsktC2wyIMPdeUr
SZOvoSu9AOgS0rNiVx0AXgJNloApImt1WdmVfvpWfimDH7gBCvQKYMS2iBalHTlTS+bMpeNOxrr1
JIVB7bQziaHarQEhuokIUN4qMXFwzQMSJmkirFWMFoAwVFqXVLBLoqwQ7O7ReVdjWnJL0dXA4k0W
ZrFt1cJjVudxVosThuO3UoKjT4DwhLLixlr0EUy8XE20nai3blxNV6HVKbP6YzxW8Ia3UI6J+cG0
xWRVCmlZleE1Gh+1/uKn6Q5IDgtyzPaGQvUDg/fgaDCX08Dwcit904b6pY+BjzUfhmpcrMz69IXw
xqHnFigSW046YFdv0s9BJsA2gnI9xKHl6sUSpxXxUPtjfkqT6TrJYF/MeN1CxQeCS4Hbw+BHZyGy
KK9IfW/AC1m68IPcYM8clHv/HurOTRCFFhdtToZglr3x8DqDNjuV0sdOcRnC4AYvsadhU158wXjT
SlIno1wW7GFsXkBrxHaSvbSZ/wY1nR4UN4FIkp0jGBND7Okp4C3couh2hZRx8JHjF60pbmYsjl7e
PAgJlN1cCsCis4WpWv3Zc5dsdK0/odEThScyMcCOq2nJLR2Dr2kM1m0b3Oaa3Bsps0tfOsspa0LV
xl9Z6MegtrttiwBOfIqoOd4z8RKn5bki+YWxOJMFIcLaVRulYDf5XNnbwvA/egQVu8IoyEQzN28K
M3PIP8SAxLz+h29FTKEJ5AAuF1tggqUxAwbPBspSlEuM6E8d0D8cQ69MAMSWk0Spl2ksX+hRl05b
ynOxuULr2aPC8zXolB1dzLIkldDqg2xgaWKTyCcOi6JeVxRb44VQjqeSJdStK31RZzXf7mBNrsWJ
pOP8mkJH2jKEEG0YPljF4rbP52CnMiOzyaT4rToMczJgTabkiivDtJuR1jDl9gj3iHIAkoxRJpuI
3Z1QT8EnpCCfN3Q0ySK3rEefdkCz79tDhfvCbYX0REGguiJst1oBCGfRA7QVYbwmEbL6LEd7mjl3
wAJH/N3GBSF6b4ZvbaQ1Ns/aUaaK4aLc0lb9VKuj0SmrucKATcmUsZPTGTQbmtAtBbamJueW0QyM
VbCDx0D9bKqlZcPu73TNeNXAlrYTh6GCLjzE2vJQ97qJCaJ5yfLqxQgpjEEjBzGPolZTMlbV14Rr
wuRIRzfDoSjgSkvEcryXMnsc5bKOfo98CADKiAqR5XgdxwOXLWKawlhuZBEcT5oe9Gq+EgRdTInm
xn3xxlDbZbLixkHv2CTMdhAHRgWRBzdGIvDzU+/hbyy4TmSbVyNeOxLpqoBDeB7JbJOaJjnaVCcr
uTnT6tWZnDQUBpvK6+SPMEZ1qjd68UvoF6mjcc+/KhHgN2cDgo2Y/UzhxfRlthGsx5LkUnuoSqjf
8IbF2FgzAvoyasOAQz95G4rpRcP3h8YG1oxzfT/4uT2JKR7x+nGwzHdSBOeI2MmsYVeJwmWPVqIP
dNMXDIqHNGssZ2whSob+6CCtquQuCoVDO45v2MBnb9ZfOOI3kiq8TjULQatWwJMaXO2sxroS3Ioy
eesaCW6w8qPG7QZqPelXECxNLI/G2Qi4XxQ850WmhlSpCl/pkdZH5PgjVVQIXW42WhBGpXUN9Lyw
VYJ64QnXDt3t+YOisY6aGp49BYimE5o6WCVpjGw19tLKmQ3yj9Uy4/kdoNlS9Lop7H/veyfHU0cD
owifoMruslD70qVxFy9DanUnV4Spjpu4na5qrphU8BSUw0hlkHaJq5qB4GDrVp2M4Cw1qF8LNkiH
k5zmtFPwbIUWRyzcGfSvpEMpiED82eLD9DwH9SPnoZ01GRc6p/ftnGxViUKOyOQq0lU3knFLFDT2
QoOFAPf+XmnuR0AuEhQkiDSbCK60Ze56bME/LVf/F7TSv3UNLu/13wwDtHhr/94KuIk+6ve0fa9/
r4cuP/JTDBW0X4BgaPBgVBEehvTtD/6phi5/hUsbvzLj5gZaLNa+3xhAiv6LpHF6FqGCoLUYJuPu
vxkC+Su2cNyxEtMAeK+lf0sOBWvyBzlU0xchllfkNwS5IOOM/aNhzeegH2tl8SUBOvFmr7xkD9LL
wu1vwTXbpauvbskOvoUzH6Qtq3axGTDiG3trP/3QDv2t9cpTc5dfUk+4T2/xTXK1bXqZceR/DldA
ftV7sxKd3JucamVt0VS8YKuurP3s9beQcCvZpiG9IxDhXO309/CkfkVbNNmD/A4+g2A7ZE/5Wl/a
Q7MT4EEgZbnpGmnISb3kKp/LA3DFc+wp6+KB7MBVemLVPzN1V3SueclW0VYlf2ENL/U8PA2jw980
Z2I8NuOhu7Ze9SDcK5/yToWjMWzaA0B6ABBwJN12m6zEnbEOHf0rPhU7fss7ZW9s/Wv2QFad9Wl+
CUhlSH8Y3LYdaZRoDJD0GtfcVTufNyUF495aa1vxKRjvq11pnT66I9oULxvchadpZ91PVy7hgc/w
Ja/ANXoEyex0R1xpexDPNoe7NZCWi+xhvHDI6XAuzCqvslV5EHfKgU3DEdfhnXnxd/k6WSHeufRZ
NmR6+nSTV+ELIsBOWiOHrNptd/TPlKK2sPffjC2xoI+EWo/nMLWpl/x1ZAuINC3ePrwggLa2XcjZ
2Q4+UmlPQOiw1zwO8A474566kCEREJ/oNa/tI6FDyjK4bWsv8yHbRudyX22SzI49Urdc3Yn5XNAT
uCyxF3rGGmriJtjLOwSlN+EuO5on3uHZWhOiJq5CTwQYzGWnyNjorvGgbCuEx1tgOcJzsu/vh435
NR1rNqxn64HJ5Wdlz3TjvbkIcRsCXlRxa/GLarawFe+ihUnklhvCONbdu7lbtAjHZbou20v3wiP3
Z88sb34fZVtjjYfkyM+7EYwHkC57TBPieon22aRu+YpabVfn/kToVIgx7I6LluWO7o4kLFKnudJl
9Nf4P4RsLXLSO/QgWjoS7j40d3SrDQyh2AmOp8yxiaF8iNd0x9cETN7W7YXTnn6Vc9LMjgi05u6N
JhpjjCvg0k4D2UlwetALm+otO877fN3eF4FNY49YXp43biPRGT1SvBEpdEDCSX4g1BgVuFtL+ktn
1DzJX0DLyc78Sv29RldOc0ZlOyrH1j59NiByxnGVbyuX3kfjEnmhPPXn6VF7wgdB7VBme/6MMFZ0
wYJssU/CBO3xCXOE5Gzrgp6igxKCSEqWSFa5eY/u2TI7bTPDO1g7GqTttBU/RxVdgVuXidyNWtvT
e7Wbn/Ol7t0Fq8qVnDje+Z/FpQN6isS5wnPijLvKy1eJ8Z7uonvtUn1Fsr6djEf/zmBZatfTLj+o
m3atiD+0p4p6yG3uu8fSJVRZUtbNfX+cbOYE56N2VdeSg+3UpUBJWI3WhbTOOXYtJz91mWvGJ0Rk
Ngee0CMteyBlLznq80UtDbffKJd6xxNs60+w7dF1++Lc92TB90RH2aZhx8fipN5M2dZX4xp5Xt5V
0TocPSM9pu/Ro+DpG0teI+ORJPJFc8hhyv0ZzgSWB05BZ2HFM+2BVdZwRCrvXF/xpaldWX1Ga/Od
7EdZPwur5TS9KekbYP6Zt6q+ks2jgoXzg5oz0rdMtaYRY5J7YhWb19EZ7Ww1PJAY7wZAycM93VRr
XpEQyA3Rcvl6zG3PU4ZQVrwhIEkQKQZqm08/Stck4D52M62Q08jIX7+TV8kVVV96VfcG9NinCrfU
c/cczRqDoLa5LWEAUUNtRKgjuvNm6BsMtM0VtKauX9tkbYnP5FIWW1DmYPnFaAXQVszdGanE1eYN
Qc6JN1nvXOvpUcHBux0eh0fjyj3l5Nzcd+2DSAektAUIpjtyY91Hw5NoKdhzDsR1PQ230DwE1jkQ
3OG5eaaQ1ex+LcKpENYcnjed4Gwps/Mn4WQ+NNub5TI0nokuNV55FPAXHEWhc7qX6r5LCht5xR+O
UvCQr5V7UM1QU/I3o3tClbOjCgaRzgG3F5zxk0CmDSVlZhseZk5U8+hhWE0kRkyOcUSz4Ua+8Dov
pImeEbMIQ1jzcMDoD3c0hMoj3jP9gw69HbnxqrdSNmCWDTto0WSeFbrgqCR6v5KqVUHWD/rPcaBB
yfJGPWr0rnCl/ZC9WqpNmLScHaMXMX+R7uv2jY4C5WQXHJovhcizqvzU6ifrXkv23S6zDqq4catV
Z/NQdW4/Ok/9ajV8Zs1Kj0WbJ9EeKUqfg/nWHyWyd5DuIZ9FnK2OPdaTTUKCqz0arKsYB4Nzt25j
qDg9ejBo2RMbFsLlZ8PhysyvKsmZepI9YyIdjjmq36MfO0JJ/iDwKAEk167zBhdp/8N8MO8WjLjb
HpFX0CjkD/7VHtPddPDvKWDd6gOd1uOt+FJLR1+lBxOTWc1KX3o6m4v6FnrdB2ftYd99KKdhq8KN
R9AC1Wknp+JgVm71Mmgnaau7nSuv+ayDQ6ofgXj8R0jIGCm6th9yo2FPYkiiXc7pEer4sGWaxkg2
VenF0c5nFhHxR3umQxTcsLRjXp4dQ1jlGT1FwgDWhbHZhTtuMu7m/qhm+FNtWkruu7kNEd+KtW4S
D0GC6EksdilEkta9iai86ubfdy/8H1A5/47u+d+wGl8GYaiT/74g/9W1sO/y9yaManwLv/1n9FfO
hZ8v95tzQV/mcOAD6KIOaEqh6v7NuUCxDl1OkRlNNaiYKaJ/cy6ovzCBR5EPtFM0ZEYQ/7NUV5Vf
IPeRPwhhU1uma+V/p1TXvue2fm9cIIR6sT8oKo47Q8Za8cdKvSpMXSYlu8ZwRfuo9ugsvBCEbG7C
wIAHHKefuhZ/CBatf3Lf7FBFf5oSg8pdzGu7HNRiI4bn1JRVR42txyYENrCw/ZH7c1oC7U6a+mIr
a0iSqjkjias8w8P02BKWuma68x2M5htvI7o9EJBZ6pYsC/rDcyW6Vi/ug7CiMQ5CR0UvXFQPVaEl
4NeAKgSp8jpLdLq67bYCSYH2IE2fGaMfG/ykT1Kd9K7VNIUrtQZAYoA4plwnDClgwZ+CQ653ZwFB
YBaY90/J0OF3fkv8OnWDRj2jj5fOICXvyz+ljscBty0+AQqQspLsrIlmOuYMhobBXdbz/2Z6iTze
aUwPi6Fr0siAULHJDLqkYpMdCEua7KFG7MXKSGwiE/dSXD1EcXHJrVso5RFTteF+XuI0xfKZE95a
TKz3fP60gpwmGz2Czqz3QqgXu55XKY053Rpm+iFNytmcXwMmksY+XFswA7M5+ogMeo5mnh0sX7yq
IVKf0GRrs5hfaXl9RCQNNAl2YCs94MVE6qojETtBRi1DQ6wXijdjJuyrq9NjX1CT4MK/1QXUaLkz
Md+XlOKNqZ5/tq8rdcaV1ZK7l3zJpr8jU2N2ROI3s1jtUTaLG3TIwo205ENVwFdpfmvDxHoMjP44
ljTgobljiJWj+0wV9hhpFnkt/iAvkIiZ4Z03+4gQEu2ulLaMNW2N2ngwenZyqB7bvDlLBYK6rJbq
RiSotgZosqqMgREJ+AVeDcJMDaR1GPUg+GbCnXJNYWVN4680FCEfreiYnfSJ2GoRyb1X+2sxFx9w
JlQXctuzDDTDzSzuvmrptNA8VNf0qzaAeOwuqbjX9PFUVm9iyx/QOXpjBvQtISckgz+midmnUANK
r19igMHff9/0zPY3gQcw7DGfgr0/twRN5/x02Mq3oH+Yrh3pviR7C5/fzV8NJH+fStxQ7RFDEL6Z
pT1ehrdOEvZQu2JtuDKVRdUY6pcux4kAh4c9LH0TZES4nMBhWxtiYU1v/m4QEH4aEVB+q9VO3A43
TU/ndS6oVyLqZiBriu6UlVd0Y0uTQpicIGcPbZRtktKgIQx8GShJbiK3nVqhP2UIdRURdE5QnroZ
KHwfkEUqTFd5fCDGwXLqJP5a/C7JxB2pCdqjoMObT4ha06FF1NNLJsJytyRqHvkVqH63hg6J/slE
4SCrH2Q/cOArhmbbBxvMZAwc0UJXpIOfEl9SXgF0FJgzFWI4R+N+EORztPTcl96dZSESzkTdu1XZ
U0GTemHXMt9koND4stSgwe7BLwHYCPVyEj1BU1M+J4BygwhczRj3zVC+xUlGrFI+cOKolP0Io2il
kqJEW79xo7l7KQeN8CtaurOlbAMt8opkWpcSSnAYWGzbWCNMxNggKVW3HPO3xueLL0py4cUnXJ2P
DRcorlBpxewUqdMdaX+rPO9Xpo7Y6PvpoSsgGWPg/lDm7CFhhKQk+NqS+5tKBIYbqcxPs4t4UPII
HZWx4dCDIOSbrmxDczs0WTjT6MNgYp2RuV1Y47rSh9cl0NjCMC5N7VMQ9ec2T26I4xcJQwXc+Nss
nguGZDB3F8k6MasTvLVVWaLfK1AHYOh066kePPzej4WYNcswYOp0SrfFmZ66SPjEmc2kZ8b5Ice4
yRkBCGFWG6jFclTsxLWfoNrSSdsKHH/kWtvCBglcJciBkrGgCtkK3IxnNNFam6TzpCavkFpWSt/d
M1EHXKQWV2aUf2mlzrfMlsSnBGwELIo2IlG/mhB/KBGxgUruKfD1bELgWPViojytbDgKY3ZvMpGB
4150hSAvmDRs76u5f4iqVCczU9oQzDg6Vue/dBm/qY8lGtcVcWplzIJYM6jGn1rtUJBlmMc4LCz0
iUl91GetXetWOq0SWCNjFR9mi0V11Jb73ySZXYCPxmE7yGlE+8dIbaVDnLmdkdOASWuWn4Vy0AO0
eWVFWBpc+ZlwyhTnUBOsMgPHUBSnh5r6vWCkgl0KgwO0ktbNDliiPxo/uMVWwACGmLMOINUKPFR5
WL0szbmERY+s3ithAp6ingPW41L0mw0jrW8I9/SqUtODsYBnoqbshRh41ykPvvhjIkmP46A6Ob4Q
ffmmurF8jVyB8iAZnIPK+VkZY29Vwmy4n6nCDeoGJal7j3BcVa04GdT5Q8piRIXP1hI+dCa6FikK
eBTZgWRxFrAkEIBANZvi13ABRAALDHA1jsaGr020C5OvIPfHq1qDO9LkmfGN8NZHw7Hvh1NYyk4i
cZhpdTbInm8AviwtQZUGtY8v1VaBx3GmySRHoQEFR9jCTzLEbb6RGERz/fI119srOwP573L9kpjB
h8hJNrmYABlcwxfPXClSrhI65lIWbeuSC07eJEY9diqFH1MT6oNEhT+V6eSRM6vg1pnxWogywLkI
+JafWNciMunomLR3Snr1O7X0n1uBMbZ+zLKNKdaSPartXqHlyHTQE7NrFbmGTB9qOb9+wmLOVHdD
bEsxuoTN8yFrbB6poblYHxVPjC4g+tAToorm4batDOzMC2NMTstlLQ5tQeZ5C2bMW04M9RAg1k6r
JLjek/EpStxdkJvylSVgLjdp3utqAohm0L80tfsJFfh/XNxXJF2ijP7748RjWb+36fTr0aH5vcr/
68/+enaQ9F9U1H0RWLf1q4H517ODJP1iSYzbY2pWqa05Bfx2duBvGOtnUBwx30SE1xgW/1Xm139R
ZHAiC8ZEBPZMH+DfOTv8iaLOXaIyh0/H4E/T6DWt235SOwMa267R8k9f1t1M9p8gJW2EGsG4ZHZp
QOWwfvaCfgIR/mL8f+ES/ddZ5b/ecOk2/M5cDbatT2XGa7x5cfX31kbuROrFOcLyWn787pv4i/eQ
OPj95Zssf/67NxEDaQhTMZi8pHsYZpXUZfgnmk5qXLDqxw8fCFwfyfsali09R6cl+1f19X/4hNLS
GPmrj/inhkmqZ9IUAf/0xHhgen3pCJLnWLM7Nwz8lidRTentRTbmOoZDs0Oebf/hcy8Hvb965z8d
ABWLWeO8InhFYEU3i01bR57WS2SmTPtO7E9DZeyNhHAvZvwIV7T/4W0XZMJfve2fUAoJQ8r4DqvC
m0baL91det8+h6GTXwkXCf/hTf6IjfjP+0b9E/RFkEK5bebC9/KecBgVZqA1bBYcGkanrrDcEPnz
Hz7O39w96vIr/O7uiaZBtADbjR6+1M08kQaHu0Nh1EsLSBPXOIr58wYmG7rCRVMal3Hw1T+89d98
gQsw5Pdvrc8Cxy2sdp6akt0jntqBlOk62EYUfxqVWtlwRdV9ZbJP6dI/XNo/kin+69L+CSFGuKJQ
4LBtvWQBTQ6Wq4hMzPXUBDwy2FyYhpLtaPhVe/oP6s5sN3L03LKv0uh7GpwHoPtckIw5pNAspW4I
SankPM98+l5UVtlSpKQ4NtBA943tqnIlg+TPf/i+vdf+cgaY59HPhot6NOcgJBhNknXMTfFQkDEm
EH1EwD2BdffVGe7B6eS4/OpCR3MN5//IVGKlxH2IIVi5IT7cBgTxNnwmZjRfcUqBLkik3IonJ7iv
nubR3IPqtKmpHJAqwOgJFMlNpeaiHaXbch60TEZDFD/35NL/h0PmaLaRcGT6iTDKIHSxpTUWifQh
zluPbkQXXaBUdiVPcdNOtk3+NxK+E6NGml/XJ189feYPY1VQ+rJEKCxv2nlgioRCzTZeTQak8hh4
IcJVz6mrx5C+sccH0zXFRRrKK46A0ABOjV3jq3d8PPfoA9OCjNXAVHeiQiRzajntiPbDirb15KFq
4YhYJ/cgB3deWiqkr/jbKdCwAtSuptJfqQuJU3Qm20RnslujLsZONkQpiudfQM/TWZsyLK+i0K18
K7YBRXfb3pTCZaqGizKsXGb71i3l5MBxnO6LgO5I5hiQ9i21mJ7abt1FNlRSsHz3Biz2RhxvI18i
Ss4MltQHUUS3448wCw41uOcIsi4SPpXWinZGyLhrEqC7VFKIKeXkIt2JDCM9D7rMFThokPN2nQf1
2pdq/L5SuhaNuFxC92ixFGjnGWY6QC1OUzz75qPUHL4fdF+M8WMCVxv4Yod33NtIXvk8j/GMrPhQ
YYHxDOJ2jR2bZETUyu9q9dczxhcz8jFDDdWOlahl4ZEAto7KB8vyn00BDXnYXhgFL2xacEy4Gs0z
E4xlxQBjQvsPVwPlaEpWK3MIdTH1NmW24loaNdGCQT6vB7D1rwJcy3V4NYceThHlLOMkZ/CLVVU5
mpYnaqMpqQnehiz7iyxu7aww6ScqboB41IqKnTrtOu0yy6++f6lf7ZqUo3lZVdKuVrQq2mYbtHqA
+qtboQnW81OOcgAywhlc9AtNYg3S5R2qQGvz/ZW/WNuPwXwjR9q4LvRoC8d2V6pIuMJuV1u0hPRx
V/DX8wL//aW+2vAqR9NzLvaJiUsGxcQoXgSeuDW1m9mu0Pr1ralnzNrwF5vJloPk1KI+z8SfTJTK
0Qw9THWV4V2UoNw2OwFBnNdfmaCf0iBeYP7ZhcyG3mgc5mO4xk+JR+PUJA1U/IuLH83Saj3qCuZ0
BADdLu6tmSW1NFkcohy5pzQQo6vkFJUTpqg4bvZZEO/SxDqAs5bK6hwWx24C3pOU3o9CyfeK7BAG
uFIQBZaE9gjNWtaXZg15ZlvWyzzfjRNT0SquSMV0A2mJ698BxkRU73pksy2DbDYpJwwiBVIi7niz
nofvgkaBHoCQzbBX0527UgiXLp5V1KFsf4JV160qa0MMCnagwVhP1doYluKwILDVQOW90tmqoIUc
EbHHDwqslXTnqQ+aetXKN9ZwX6i/GvUuza6lbhUrq8741TVEIG66eiNqS1FapfFaTFfSMP/omrhH
2n3dWujWATpzbaMFa6FYUrKzozddMA6aQt6T58oWGwiGA2l+HSnKIa7am0iu9gqS/Nabzinf7Cyq
ry2VRH0ssWENjhJ2y7gljNtHFVSeD2O8mSLlWq/oQY8bUZzOVfNe0W+7PFuF47gG/0Vf23SbQt1F
pGYG0LEDc/gpUUmB0H1tzdnWtYLSKIN5Wpu3anNO2sVGSfQbS8nOMiV9aaxgZ4TDlaQSqFAHm7HW
FwHENT9VAXyTc2kJC2msX3rBXFoFfW+kBSDEnyYRgZIZBpehSWF8Gplz1Ns0iVZTiT8h4mGQY00B
EEKUGMQ3qIE3s0YyeQ0oPMHVsgHK1N6v0F+jNEmI1+5G+AlKfxbMDgGNjORcm5tIPW1vfV36HFew
wwxThiTf3PaKvPGFYpHK08VYio5JMaYreood40rT0U8kO7MwL6WgWhNPS3GFAmgZLgqaWSSKkHKw
7mpiEYbsgJwe14jK9kTEapVTzFp5Qzk/mgOnpZsmvlfiESs/RmVcCqTm0jyL0/6lyNChZuLSmoqN
obabpKjP9ERcjFFEjLIxnI+hiZthuKZRX6q9Q+EUt06MCN9IdYKV17IYbnsfG+wA63/Ur3vfeDaB
25BrgIRKXgdJshw1bd/goBwvyljAN6FdAi8B7RQDztQ3vdiuNE7iSiqtBVhW6PMczzDXenCRjojA
MJmYTbmL2ngRyD+EwuP7RbEFQ8xG6uFFmNjUOHxSrXrp43WbatplSEcswY7JPM/CC0kPT63RX000
RxsxCAMVtbK23ZTjhmBPUjk6xO0Vwfamq80HqV9p5EFRYUulT1tIDd9P6G8HwE9m12O3toEtWKWl
0W1Mgg883zvzGz7wtFvm0RvShPGcOGoNlqc4rzWwEikqdMjvbPhE/bocGVqG6Rh+OYfLOyKUchHz
EVnWRHaWTu6to5YdJFazVJncBLNkDENORZuW/RBFth8/Q6yIVE9J81VZI7HtmsLKy+mdsEUbCCBq
ZZqFaE86tO5XsdHigi0d4ybtT+FY5S9qKvLRgXUKugnzpx9vlABVRLYj9oXI5Uz8wQpDLAIqraEF
ekvwj4/uZ7yocZxZ7FlFiu0iWZrDRswc0q5taFwsfqFrycqerdR5WuqLyyA+RZO2vvqhx3spSQ0m
cILVJh0xhrIIG4R04IZYYflq1CvROq+mGLU8Fjn5spKlPU3PTZzBOvMgtPcGZsKM93gRymcd7koG
mbyDVL4tCx5zQAxr7LStalfJg9Iw3J7bEuFI4q3okdkxieLDHJxgIdSMM1cn/jrgE687fK0a9Wjg
Phl1ZC1E/0Z3mBmjzG9SfxHSD0sVLLrKS5L+mo8Amk6mejN79GIn9g26LgDOEHGYlUjtnn5u8yT0
aGx6p5f3hYbdDHRgo4xUm2lQVZcxQfXBRo4OZKnYBCVSGGIUCoND53if3w9Fs8xlc2limwqj0iEO
wRmjepnxx1eyRhhLQvyOTrviB4nrdmrcqKze6vBsMOm20yl+hza/lc++rKMNqECTSYlrqd5EezOS
VpAGRJJs9Ass1oQsYhiMN1pz3WKKIBG5HH6UwaWWonXF3DLqALlb00ma+kZt/aWZ7CLfreMQs9Pb
IWvbGygIy8EdysDxycZQvHjR4pgzlNYZLY8UcLSxSBWjMCfvhn6ijq8RrwqhDC4pOwAd0T5Sx+ub
2MliFIIdmjd0QRHKzilJt7GFhlUu3ShlXaUETmT2Igp9YhN8F5iELbMd+X4GMr44ncjH+2avkjC/
exVouh9eTd+i1M9YvHdiR1SWPwekYPUMrUu5VX/CNbtpxVVgYGzlxcV+cq5U5abTy0up2qgM82gU
DpMOHQqXfh2o9zKR1brfLNoGtJya41IDx5nNh+jO50zyQ6+rfY+KHxjMWpHRKCVPrZU5Fmvp5Mfu
MAorTFFIG+CpZcJBSErS13QoWJgfysop23YtjY8qJth0qmxMxAu9Gc4Ko92MYbEOG2+Vpnjv+G9M
InSRdTQirRvdldiD9PnEnKPYKoBRaBh7sWGHi0mM4dqZ7kB7zKPH8v1jlr6aPI6qObkvUw6nMbMN
S901LTKjixqzId4vr9uNzWEQ+NuJuSp8jVBm6xZyn82ey06ov5SjBdvrVNHh7UT02ZdxdIiYxs6D
oSkJGzOy8IVXyk4cIbjnEoU67MfxhLwMY09i9DdsvzfKdA12LDZ3GrYLXohtlc1lRctYdiaCYpxx
vB+T2wn3VqBTVujT57SdyLXQt/TWHC9hD2o2V1OeR1ulpIVmrXtt08SnUka/Gr/ziv6u3mkUKii+
PtE3pafuvDF4UPyVCX4K/KCKTy3Sd1nj38missuHnQ7ucWqQ+Z94q19d/Oh8gjZICs2qowFBqXPE
vlNm5i4vrKdUbXdBKeNe68hE8Rfza7SiZFfxWgVVO3X9L07Z8tG2JYFGJcgVjskoNQ4AQ3cKvlOS
3C+8iOo1cNi32hWiwCmP7r6/5y+qJ9L899897yoWyO0cRm0jcawlD941zYv5XD+XMhK2Jn1Aspj2
H77dtxiDd1cTwTRiFrGUTaSXtzpzs+Yly4JYkMDaaRggcKjnGJPVoLoQtHFnBNNO4xz0/a1+cbKX
jhb8rswk1DayttERrvepvpra81HH5sZt1rFHNt/JqvI8DXzyTb5NG+/uU+6mMZgazonleJBgqkRm
eityj/OTFVoCnX/VJZQDCQuXWituho9Bx+GkRaeCj7+qa78VSt/9ggxRUKMok0noCGdKmUT2UXGk
GP0AzxMTqNs06BASKMBsPWJ+1vfP+MvrHk2MCVkoFTFC5qa2Cjb2D/O3W3p3tYw3JZt2Eo9eJwx+
KOKLMj/5vL96tUdzoBWS+qDRm9wMLTkyFObq7M4cKQxE1P7IxrB1BF4RW07LjVp/m6EwG/yH3mse
WyW68KlHK5Xqgrc+8Ri++qqOZrGkVMJWazlbF4n85HX+ola1XSjioPTQVqTiDv3TTvK0U+edLyaO
t7fx7m2XSkp/tCusTS9HzxAMXFQC2xIqKPOVqWCYhxuU5/chh+H/8D0fTVW15vskhzPCyXVbhXDT
ZK1wlf4BJJAbyPVFP1IsLvCWrkTB/8/mKthaH+aqNGi1ocfsy4692wH73EX0gVq+4HlaNDNjJ9KG
k1h1T9zjF09VPDrKtBqG2CpWhQ2ZVLt5wsj5TgdIdnMpUK5E28PBqdZ4yDTv9zX/LQHDf0ML/f+V
NZHV9Gvpwqp6zZ5+Pr2XLFj8C38ZE3XpHwq+QihoQAneNM1/i50F/pFJcDxhqKKpqrDs2aL9pXaW
5H9oiighSUCsIBlkz/9TsTDLHEwViTIOdYItFPrlfwcoXPyewOujv34fH/C2dPxrnjcVE4y+qJBn
Y+FQxPB4tHHoFWrjsUCGZsHZfC67z+wLVcw3ZdDAHO5thNq0dKB/aLrtd/U6ktH0CqTJCfd+0V53
+ggwoli/e4J//cz3P+vj6vPnrzqahcxYSE34GpBu9ScDTr/inaxcz3/EnzdO7ommq0TZHHfCvar2
PPD0XGLZ7SW8jjBCp6tmQZjqCjTkqQzzo2Xl71v65/W0o2knNP1x1OG+u7XhOarXLkTUulrj4e/X
UGEzwVoHHUNIKD9bcfjj++d55D796+qaQSaKhhQH7f3HCQg8aQkUjQdqsOeksEUJD4cWVXK4BFfE
mKwrThyVVS4kTlptotqNF24nE0N04D98/1s+rix//RTgDhoEQ/JZ3s7J72b8qWpVORB48BVuv/wZ
c7nV1q5h3piG5Jgt7u9OXH5/yY+91T8veTQd1oWSGQVqPleZzosA7dl5k119f4mj89Sf1zh6wmWG
sjUbm8jFj4g5KT7319q+vcV05rQUQx3NyQ+CezJSfcY8/jmOTUni8yWpHubjxzc7irHopZCyXFXB
uduAkpCU9ThR1NCS2VU2rIwel/ogQuiBjSg+Ta0IAPdZL6IdwxCfFGiZuMdGOC5r7TIoQgOXGRio
TKJFoN0MhYVMPTwTCn9V6NUaie9ZppLXLTyWcoNcNtvVGPyj2xZdoU58AdR4dxzECyIVKdolq6HO
Lhv2KYHqrZCCEtxxpSXiQRS3Fi3OxiKXhKhqr3mO4zPiMzdCKKDSRyY7UDjW1JcQJpwwQLawgPC1
1aaR5QPxkcRNUEyMwmujT8/eoiiHGvhYf62Z8aqVwMtEMtYiJjTQjlUbbCcAisj1b5MSFPQEGMsi
ApiMjKgtD53SIfmkzuDhnFUUIDwaumOU9E21rKthZylTb4/6IwkKCyEAm0o3LcKdVan9Iic7Aoec
99PolfM4132bGFVYHWwk62itqzjxguyM04rTVeUWNMzKo1Ouq9o+DNIFLX6QwQ3gBLqS+M06FD9j
XLpdoq4DVd6b9F/UmaZSSolD4oxjWjiwyjuzRf2Y5sseV5WMGAOwOHpRKq1htq5kYQngZAG2Yy0O
dwHmwSl8jad+nZn3pdWSTo5VpNQudFQqfZssIs8nZA/7YTc+0CW4VeNuRZLaGhWG0xBt0me5OxbZ
ibPUrMj7c+haqgU8lKg/tHsfh67q95kQ1kyJZhK7pZkS61XYBqmYhPNamrdB4W+T2kGBqt31Ub7j
7y8AAuOzGAXiuVunq7v1TKjIKhTuvm1541Ph52CkohPr0adf9zx5ygbwPEU5FttQVUxmvSycI7yG
6q/sApc45vVcsEsX+qGtL5Xb9BpDxvezymcT1/vLzh//u7kSxwFNzIHLlr20SENGQadQnj212f90
F/D+OkdvYiIzYyCeNXLly+AGDfldea4Taml32JU1EiSc5Hy4BZknuNqJc8bbMf14HZbBJci6OuOh
jp9sIOtWQ04489cKU00VLvTtsORT1xfZBuO/7ij3ZrcI9+YL84Dp75qVsfn+Ic8398cvkGURyShY
BvARHx8y6a5jOXZDRLk1c6OQX6LGm6G8GiDfTUBRv7/aZ/O1/O5qR8fMCsJrSooHAE+xWAjatBZG
bUnGylIyF99f6bOFVpUkEeWrTDyZdXRfvSRXliJzP9gbbMwxeI/GVQtyYiQ/fERfPo1s86Kb76/6
2dbt/VWP7o8U9VoZ+5SPOpChwOSYP0/c16ejFaqxJpqoirmvo9EqxFlLbUUNXe0QP03X0abYCHZx
zWHZuB1fsAcE68hOFuHSOHFvbzXo46GClJjOBLBZ4h+PHumANtxCQ4yGyZW3sqOCimDeNu8U8BVz
XvktscQs94oDZm5ZOcEiBW/8jHT19tTC/9nMwJnBJEgUlrN+XBIaJTEdYlUni7wbKZMH61BZcP44
1Q/8dOJTmZwNUk4kDgtH54MuE82+VZiB5FVwARChhEahbtIV1P1FdodiiJssayc48ZXMO7LjBw1I
new0A6gaU+7HbzJq2qhj489uqiLku77x04GSPTVhXeKEchX5ofP9sD2SGf/ev2k6H6ZCphhm0vmB
v5tqvTTw2z6K2fkTpePlxaZQITC2u6qMFyklRdMUnTzYGhygvV48s/LhxC94UyL9cc8zpcbSUWJp
x/OQxKhulJmKqVFq0eLiMTVpDykTqQw61Fw6egFx7WqxVrBR15W0MMCMTMUT3KTNBPFI6n9SLlsE
dbiwEHkN2Vll3VdCshbHbNPhcmjL5mxmLpbdsLZShcQEzdxrMpqQ9iVRuqUKw7KZd1aG7BDidSIu
UZ7f2fH94fhlG89GlfPm0Q6Zw3FvZDhm3JYZvnNpvK9pGAas8QtuLL1K1wS1Hao1yc8X1VNaEIDh
xC/RpX5qq/7ZFKXPVgG0/4j/j7PjukEoSmFkiuqd+DxF6rZJF93OcvDDBOcAJOaZwz0xvD6bjN9f
82glR3SY58RZsJIv0qfBRTqwYFv5nF0Hy3AVk1y3ae4Uh5G9MH2bBO7vL//ZbMEcgWFCJj+AwMqP
g5ts4072MiOkXw/fNEdweB+MJ97vkYL19xf0/iLzY3/3BSWarDZhwkXQEb3M+tHBpu27Kh/Uh9HV
7kg9a2zhx6kn++mDpb2DgIPwI/O4tJZZfYF8lgdLy5r4TbAwDR1gQdtqnEO0QaGzRghibZxahD6b
ofR/XfdNGffubpvIIFckmb9WbIuCHtnz2cvzyBqaaQndvo53JlZBX4Q8DGUGY1Zd3vFdOGp2Bclw
5eu4sKGeff+iPx3aioiyQCJj+o/dlCCp8STOZwoyb/B7hU5fWCf2pJ/WEvR31zgayhalAUnC+cjy
610O+9rJHdA5jnFZ70Hwskc8VTv59FG/u+DRej8SdiDXSRLhcztD+eL05A6FGVlLmLvL8Zea6See
4kwg+HOqenfF+Re9e7mdOEjTKHGL5pm3yjuXQqntOYrduSOtb1gynlssjO3kKOeUShYKKKP8mv9c
ZlvFAUe3bdfjOjjxgZ16t0fzZ1WIEP4In3Y99Dfg/8CH3H4/ej7/hP9138dFKigObZbMsxRIvqW5
ovyz7nbzUj+61TnydIdMshPP+ijX5Pe0Ma/x876KEuRxPYjMr3HyS6YNzPFPwx5Wh2pru/qyPFPW
LFraleEgNZtVg9NZsK2vaU0dqjOE5d6JT/qz52toqk4QrKhaNME/vnQ/aQQ6l2ypYv8QFrdScUra
8NYFPV4B31/haIa0EPfJFTUSt/QvY7mwg/ixImwvVF+aflgUE3CtOlvlveYU3nIaDgNWhxa65Qxp
Royv6pOtpNaGrCCSL9QTL+LT7xqGHolGEqnwlAk/3j8YvNFPc36duK3Pwyu0Ed0m3IZn06VS2elP
b5de1+sTA+7TZ25oMvY7wt/F46U4bzzVaFv2eZqd4KBecABbioKd7SBY2slV7oKd1X5+f1FtLqz/
8XmTDo4TEL87hbOjCQUablOXhhWirTiL4I+Vxrk4PCLDJfXQlvSfI+f6HNprFWB2Ex/j4GBkKBrB
Ezb9VRNbNzFnUQ8IPJJHEsjJBCvKRUwzdhrYO7apG0HRL1oOB+HkRpa+Ef1qP4nszYjF1H3/ru6B
ywV3hviT8LWV3xNK0M/rfqUu6wKcERLb3PBtSXsZp2mXmrPfDuv5IStR2rZ3OMWWfRM4bQHlBmoz
HM3rSEoW0NkdLQlRqhmAOdPVEAxEKCWuR6oSZR1qvI9BFq8yuQCac1WIxpk6y9kyxc1b8blnmEV9
sO86NmTEqjtmXBEWgfwu1jd5CohINBwT7YyodHaWBi44BldGu2pWP+fwpCh8YSsKDmNvytciFmc8
3kv2X44+1Ji3uxQPs3ad9XeELK4QhoM/KZY5EHtEE44mR2d+iccufSCal8A/IgWRGKYgf7MVUXbL
vup3et2fySbQqL6yMYKMwzbFdxgHt51ROeCdL3oivmTdW4lieR0ngZPSyvWa9Cb0iEREgBca0sIj
mSUgUUWtfFuE+kCk5TbxySEzA9QRyrrv1U1MzwHB4aKUHmP0vuloLIpSXpQTlA49pQ8a20qLbkUt
nG5O4AvNR5F830wTV13yWCGqNittiwHMDgWmL+M5q8j3RQhp1XCWipjsCp2etk40KAYZDrHGMxzR
lW5AOsTr3QoQS1KZ5LLbTAZMB1oxSqFTqQKpJvdCkayKjg9mNJZGhA9LSXeRhiBWZkREEbZ2zr/e
wIxZ2CPVm+le6guH3gC4hxp8HWSphqSWOkXYLZALIyw76SJuarz5D4b/02rUV8XfKUW97LDxtCH0
sYREGPzpE7pG4S5QzoF5xYbvMlKcVI6x8BjAzqIDtYhF10lgcXEwliBH6nLlBzdslHj1aN7FAoNa
70RVjzrjfn45OYkUFXadtq92LfIs8Aa2IHB6t3ZU9NYEv7oZ8SYezahR/BEMqC1NE1oZlk/Tc5OZ
REaYo2UsiExbKHCR675bTynJQj09DmVVDP3CTAAd9DWl1cGpKfga1i8IKU0YX0smFlK/gRUruYry
0xep21d7gophkJdO5cPrVi+6aHRiHa2WMC3LRHAaY3KJGyNTZWaSSe1z0MnXcagffMn4pTBKlKDa
4nWmV//Eo9Rrc1eUV00kXrazJan1z4LhZ9KGnCy7g6CJ91znhvSxbV+2LyKvuAv8VdJ1Sx0qTdrG
rzgG3MacmCbahd6O95KgL8w++1F104VWK5dTE297XXFguNx2ZrnVPP+XN/o3ZB7eo2K/bOHi1kLk
pM0jEhZ7pGA6UpepcnldVcOi7hgVRN6+Anm21c6CySxsI/y2aQV8sKLe2PbbQDb2klA4xC8xw0hP
Qt6ckVdBBA3AN31gnKdYKzXpoqpD9Aq45uJ02YvYtwoYX1a6HJDIB5V+JU0Tc1Fsrr2p3OVyjXAz
cwSB6EGFHpVt+dOO2JalKpTnGaG+9hhpG1WKliQ+X3Sjea93gLmjrHgd8+ghrH2ko+WwHlpigtn7
N80cRRPttC59rOMc8T6yUMWDb9LM8XcYlNNYXhTJeMssgF513CXdc8q5rzS3CmKHsau2ITtmySSC
A7+2gB5dNm80wbL9CkyZPjhmZLhehoWMQn839YsCRibkHkfJUAEiDB779rxXhUM/qvtatOxGylec
Ql3yewG+wx8gxASJNCB0UnYpD3lGbbejCkYPzKXgL5rpRhmjlez5GNFaSuKHvIEYqQtPiTrsIq99
8CwBZDPIxbwO7cy7z3zASJCw5TIhSBbkZ0PsX4FI1I/6xWTG/FzxWrVggJAcFRqPfWluQqvbBIPu
DEywBc2PhpagpSCYzcHXTHzI0jIcNFfslcskpCPxFiiksicAn6ADPI9CnYScjnAejdFRS+LKrx8q
PvsYvotW1Ws+hK1ER4hoi+VsuVW1Q9MpC1wYjqf9IhrsZ2INB5gWEwAcfT3k91Z938rilksg55eQ
jl+Jiero9VMd3Rh8FhqwTpnkqCa+U8xnbhZHoLEtBwiRIYD7H0k6wqt4CoJ8k2sPMMrXWlVtfGUm
/cBihBInU6uTyKLXRGHR1sXKV1D4hLS1Qf21vNowvatQOmL4tCfeqEmR1hT2OT5zQ4oXGgL4tnsV
yJ6ZVIoGwLU8HYtGNLi1N54ZPGw0eDRhiAmBCpgo9VoKye+AsAOwn3BTssUb1mBolhG4DQOCTMvH
1ELcBW07qhFyshMdlk+LWpz5VQlfFOU7de7AvDvHtMIUWkkrhK6wnpbyAvuDA3ZxRRi2A0b91Aby
s22VOZeuFI76hqIfbaDbcCj7YDCpMnCTvkS+RTPC9Zt5S3yedC8qDwAl/AwrB70IpTHsp7VWmNus
nZyI4Ax2iSeslUcGtd+nC1MjbcdQZVEE8/zxCZiIo0u95wkYh2GvrFOoivEGJxYntO93lfOe8Xhv
//5CR0dGkkKkJoIcQPcg57iPfB7zQgUjuH4eQmnz/cU+2TarkiUSP2uaskyJ7uNd9TJW2nRiESph
POriLiIV7PsrfHYUfH8J5UivEPeUfdNurm9ci7/mgyBmMuiN96otLwErknZ1D07zxBD6rCX44apH
Z5CS1MkxVd/OA+NoG65/UOzRGRfdTQ/btwQ2vMH+tS1scT+d4YZ7JgBg+f2df/IiP/yEo2/Giq0m
FUhWcQPtJTN+ZhVMv7Z11PSm7MMTT/mTutyHax2NTtUPK7KfeciR9jODJDFqr0F3+f39fHau+3CR
o1OnwrwQlAWRceJltgci7pSOejE/x3o/LdKlf33yLX4yEagykgS6aQzOP85XRWroVanzFiUWeR+O
ToUvMVM924D4p7USxrJnYBpvCXpswVrvigScXSAR515ny1J4nbLJ0VPyFcr7oB7tcvKIi9iHtWxH
Mb8f6pLYyL/fxb8lXPtSlfael/9fh+I1u26q19fm7Kn4X/MF/snS/6+Pf4kU66/ru0/N04e/gO0d
NriCXqvx6rVuk+Zv1db8//zv/sP/8fr2p9yMxev//p8vRKU185/mh3n2Xo4GcxGYJnPE1yK2A81r
QkivgzDOm6cMnOc//+efOaT//PP+xfO0aOGaZICqKpFGDIe/eZ6QPk0N/SotHLo5s+P8b56n8g8C
bUFsSvSd/+B5otlncjNVGiH828a/o3D73Zv/18xMHUdTVSZ/lkEWJl08Pu3rspfkfhZOt2NRHiz5
VR3lbRVkl1ElvUSCeN8b00ukKTvJ9Jf8aTvWEigB3nhPlBf/5/FajoIVUQ+LVtHOCEFGMlLjXBXO
wim48qZu6ZN72Gf9iqP3XZxPaDTEmRcRgOv2ojUU0WHREdHu1LmPjXW8JlSEKOjsToyAhseJS3h7
OT6aOTR6k8wS8HB0fITRtiZc6ibbIjglVp6/coKFWxAVczKbdaNE0nUqlItQF+AA0s7Ny2oW/PwQ
TJkTn3loG2U/yATTS8ZNbgg3qMIOXooB3gzXJcT/1hQ4e6U/UixeWY7ZpUhesrrq7UDmA0vj/HXs
Z+cb+7HmvLQqbLt6RenDW6oZYUlaSBlWJJKj75LGKaurxpCu8wzHZDDEP1J8LUU0XA4hVlkvUOwm
7e0u1S/wAF5TDSztStJQRaEh7zs2XKzRt1i/epEwltY8zNryWpOIY5SbK6HGGizVyz41IIVNz3Gk
rmu1uGx9SNckyKzwqS5V1VtbBX9uXdUKIZ39dVlXKzlq74RJJsfD+yX3+VUi8QiLwbtO+w4b6kiR
YlYZ4qnFItuC8c7FZaxGj6pYooLCShLHNX8XWrdDfHhid1F6KRsNyUdligelvOsSj329aaxH3eAq
ubLshWLbyA2mLv6JqRrnkdKtZbluUXfjJgKwN9MtplUUSIeSpFGrg1vN6agY0k07PeuJInMETCku
GfWFCTly8OWAHJi5YU8LIfKn+17xFqMoHPDR7pIIW1cgkBmhQYvtxRctZ9ttDipHfFmCqV1XV1Kr
34hWey5oN0lTnOVT7YLbYy9+Efrhj0yCZlbX2atfcoeWuYwsjROzmb5O5L+4CeHwFdBSPEkNzRSI
AuDpIacljtY3q75Rx+UQjfdWpOybVN3GguxqrX/Bw7VBlq4Sg8OTpgi/2oBQlny69lXK1/VYF25S
C6A/zKdMHl1VyDy7ALRH91MgT6h3MW8vS0kgmEK875LyLpYw8Bj5XSI2l97Uno1ydiXlxOT1eXqX
GLYlDZeylfiuIEzXQUeL2iTeKueYF4JATcaI5ae4RmveOXqAmTlQoy1p7m5nVokte95axDqsBere
kjH5esBx2W9UriJ1ZMgxgioZ1Gx82VneAtO6YygBZ1h525bVa2fG69iU6BsGo7yXQl6e4ZmXIQjy
Yn4ZXbUwam8hmFRtIkzqnVGubpus3wdND7K19Q4KDiiHL/+HEDUrfi9oxPGXLNWrTmbPE9HDheQX
1tEPrxAf+7agACDvSXC/lMaBQlpPYltODEJWVvuyV1+KTtnWIVlclrYpmvTth/p5xuHU2Kia+SsO
1K2RGJsqaTmh+w9qL+1VK3geRe1GUqRd1qnPXcgpGXzDTBlOxHhtKcVVHQ/XIrswLUrXo8kQE9Tg
WejNbalRTJOHx7w3f3X44wh23qJ93qnKWcuJNsr1TUy4fOEHq2pMt0Mh45qZ85uDldGkJ3aRRzue
v2Z8xFoceFj3aHt+3B5zjAg1vx+mW3iKsMx1otTK4oEKKbxjdiXc8Us/YIo09OXkZXuvDyiazCbH
zsVEf2I/eSRX+f1r5kKzNSu5JUROH39NCgWrLKtKvBWjMefEzfjTSH/wScgsYm1ddgJQg2Rf58ug
9g5RkT6mJK4Vo7fNK+Uy9doLCilOk6W/+x3/FzY8X26LPux9/t/Y7BioghSVLcjXm52zp+RpfAJY
Xv0f9s5sN27kS/OvMph7GlyCQfI2mbtSu2TZviFkW+a+M7hdzWvM682TzI+2q0qS/bfhbjTQje4b
owqyzCQzGHHOd74lzv7f//m/bbr8H+sOFj+Fz/7xY5k//uVi3j4vpP7+t/8pfKhgmF7YfLkEC9Gt
/FX42G9cCG2Q6qm8BNFEzwsfvl6qYu97bDvL4bsZIUbmFswibMdd0yPMyBV/UvgsPeDzsgcy8FeG
Ncwd+O2G/qqBm7y0wTpYb+5lUO/sWj/LhVxXrVyXOq78mGmnebVLyul3HfdXxt7rCzOKl7x+6BTc
1zp6wpTMuuus7h5n3SEa/AZWkjs14IpwHbx0o2UYaupGDmbbsoMQmlvgeor5XQ9wzGZTtuA10FN8
QXAbHuPrVrRHMcqtGeUfkpnhBIrawuxvEuxus0Stx4AQBvIUKwI2HTmvh/Kjkds7AugZttjXeZbe
ldVHKqmtrPOTKAldzOVdMvXnvVGfNMfY6RbI71geZCHXukfKcsjxm8j3A85bTnxjC+9O70ilt2oC
OAIPY9AiOUWi2ultduHNmKaI+LFfosfN0viEi8Zl37iQllCYw3KPw+6sacWq5S/OXEGwWRY5UOZV
rkcPEQfflJabCVqnbMabXipsK5BEgZO7F4Sv3VUk0XnTuFsuSB1/6Afkq602HNLGvRy8noNtiqJ1
25UHaJbovAVUvxMuwb6WtttFZjQqIF2kdB0szM0Ye75nkc6iB5/yanBIaKY9G+dDMRT7Qks+60S2
+EharoKsveRIRVM5VO+8INjMc/oho+6hAHLrNvKtbHyrj9rWnPuNMxr3i1044lynIvuRGF3AciEv
7BwEvDnFGoG4mM0bQbpm12ZKgAAZb6SCmDekdoXAOdbVNhLYJAsu8J5HOE88q1o/e9Wvvq3D59IS
4xUoBhzmYQbqYCBqU31J3P5f7scMJXI1kvZ7PzBoxalEH+k97Xbr1Qx8YvtaDOkXOW4sOVyaSXzX
y/As8jgHG7JbMucipnbA13ldpDhZYaMfA5eXYnqY4/ZdyPMgRXHdldUu0uw9hgtrXJ+JM39ipre2
Y7F3cvM68YgRYv7LWOowIYFb5WV2ETkH1Q5kM9v858e8pY6OWGCJPGXtcJxImjUCqIUDQZPo1OsC
2JygUUKA0s3My4SsGQVqf9nW3aEgWHU01I0OQ8IPLRvXWmvTMDBp4voqA23MmDqmDDdFlH1wkP+n
mX2qGZ34edFto4wImT73c0WIkYGRsZqq95ndHOc+vaDh33cNw6c52Xt4OecMBpJsvAyt8bKq61sv
ZCyTEX5lxFdzfxnFyOk9875vwq1BGTYF+ZXDKzxG4iI1m60jxvM+/ISt6lrm+VVIMU5r5mcehHAj
2FQGqUNZfnALdeRtOEVzcPy3LAfwUfZodP0WSRIvl0OfNk1eDLK9b3TvrpLeXaJnGwcgfqo2k2re
zUb2uezZyozxEkx8U3XJeTcwCWvKm4A5LW7RgT1eJlO9azC2jl1vo5fhtoKcZ1bmeWVnq6GormSg
3YlJrWFInaoZPyPAZ0E6jytILjJGpkH1wSazXJAAkI/kuNEddc6wyWq1Y9PYBOzebcDWZIldwRue
OBARow+pe1nJchdkzREr0jVMzY/0QqN+ptpyP47qnR6BEjJ0bUg3rpTF58PxKc43siUlpuu29Cw7
iwmCORKyqJvbXvV+TUmGpSpfB1GUfbFPpuE8Tnt/rOSJjHtedTB2Ir46vHxCq7/MGQIlLRw+7OHN
Zt4kGUqe6CoxhvPcM3dkss9+R6p53WBrqFinpXcR1W+F7C+DodqX6WePeKeZkFVtdFa6+6kxuRUT
g/ymOYLU741RO6cVSSIyHzpqycri6Aq0q1+vhaVKeH1k0hIRJcJ5Sdn42oKCejCXBHy29zLM9iWp
Xh3bVQheTl5kK4q9pbVbi5Q2b7D32Ab6UUtL4wT4a3kbLal2nYakhBlluqwgLCBMOz1UDfshKUnd
cdTwpWpMXKPKPVyP7Ww120aIfSDpJjyxN5qHPryuoBOMpXpo3eJgWtY9YNen5QUz2Qzo8rcNsrFg
8g7KwU/Jemi83/G7XuKf37ZHC8AGk2UMkSVFyIuZgcjM2pHp3DF6FvfLfmhx5cFUa6ztiZUPkt9t
yD+9oIDvyiuIHOw1RN9rjaVVA/WCKLvjommBx722wFQc2P61fR84w9nU26cGI+WRM2FMH7yh2Upl
Xxg93DonKH7DBFrKsxcLAchouXPX8GBLAlu9wtctGz8aa+iH+0FCsU3qg+bh3crmM0uxrwuJbxmR
EBU1VSZ2jSNQRdrrtrgdOqg7tr3NeRVnPmqnPTRYRCVuvHE176wINh2ZriERtITDRso5lVjQj0Vx
lZBEULODm31xKD11bvbllUt8V1e6G4JyH8QcnvW1jdmUeS+ShpPZlx22/sWkHnKVXOS2d4xsBg6Z
dQJ6JUYm/Jzn9a7HxcOd1Lme2Yw7/cR2H1sqE1OOl23CJSkHs1RtytnYEEYBNTicwKQKIulGjOIA
wd4a/N1VjRF8mBNvwV8iYpnTxtTuWl2eRis6qzJCGX7zJv7w/KFWLrmcwIrAg19Z6c/mVpUREKoT
8fylZu1R5e+s7Dvb679797PoPHSOsH/d/dzFedlop6e2e3rR2/z1m997G9N5Y6HjgApmu+SgLl3r
997GFG90k2QjIlMtlCwLu+o7qKu52Kmzc3q2iVAKnvEiJ/7e3GjeG6xzdUlHQLSSZS6Shb8g7+9l
2y+Fy695g6CwkpmeoHs3mYLBKX+5T4289qIDMToLgRaPHuz5XSI1H5azdlPYFLDZ1D84LuK3rtax
9M/jcVWCsRn9KplFfTUnj1jK+gxG4ssh0lDCDdXTHLaDXzC7WMwH2nWjjhal0ai8rZMm+ZmGmZQf
BSbvH6e4M4R4ukS3vLijn8et4ad9h2HRcDP3lbycguTjEL3D29bzjara6jaGSsohKbElm2GlvBBq
T1kcpTo0pJ4fqpJc7TgQqd97IMMBTb+B5eU9lkx1n8Q7ywwPE4iXn81yPbEzHduwCXwdJsHaLeDS
9ON83mrGbTcrP9az7EZTWJOpaGqw6K2XABJiYqNB2w4KjmWn4gbxkXtF1EWzmeuaTIokfqvi+QtG
TO4O7OhsFHB04KYUxyptpnXKk1nZNVmTev9QZemjxpM89BOizIwslDzaKsbhaBQmmDyd8ehO4NPF
rktxAcxWsIOCa3sSl2Ggl+fwHeItj8sf+16tjT6iANWzg5sBvpkkDwVmnAIfyX1L3413QRmuaw9A
OIr0elemuBBWrnOWKq2GO5fW53hv3mMlUW9HA/sw3X6oqZY2HYA68vpxk/Tvn700P+kjnJ8tQF42
umvUaxZq5lcNdkkjg3Cuqs60IKm3Cg+efdVjvBnPDSaeWT8fp7ncaHoFyYNGCcCrfqt1GIJbsXc/
R9OwN5v4Iq1JvtMbfLVa0RFYMYfhjUNJbHTDXaEGy59CYk/LMcDqcmYzd/XrXhVf4opo7ypx000L
CkH8TU5ET0x6UNlEDxoWyHI9J71xNxnddDDzaJd14G0hIRaGpt9OWbefqKtZ7qQ4avIeX2dzp41l
tY6Sqlp7c27uEsCBlaWSjcpc611UOOYaPs3akREiBbMM1s5cL6keNTFhs8R/skuiPWwtknFlOe+n
KCQuoMAgy9E+2CzU1gSCrRO4iJ7KiPUwVXo9N3B+tK7YZ1TVmm7ShEruWQbWg9Ic+6wOMp0ys4qW
9gXP5prcKZv+KpN7AlEI9w5LgmgTeB2ToV1ZsJO+BkWRN5YQpoQH2gxFxTVo3eFLqlWXDODDQs+2
cqID1sf401iU+JZKWVyGI0GObSNwZTP7JVOFxAPNSEF97bdkgd3M+mhez57aGWwj+xwS0hmmCET+
2JiaWiPd0ywM/S7M4tgnmAqrzAjXtHTo50NZfpnbAL6VEsOl1sN3JJl96xj1dGVlfXNQAlPSdnwa
m8g7z9oaVD+bz8ICkndqhO02AfY9RcsfdWk8leacbunWzivVtienn/QbJePb5Gu6m4We2ysc0jTL
CN4uRr0VLmYmcZfzFAP42h8CKz43GoXXmZxv9YbVk1aFeZwbbe96uANKkZeHUftq42iKfZ8lgx+q
BnKNHnxM53k1Ajy/MwflezN8hyEyNIKgR20NJtLkYblu5bJiMc2GjpjT1W8bPNemyXzbeY616Wud
rgYzPH77GErWHubjp8SzRr/s+R3C57bo7JI7q5LpWpeM0sIaczSVXwypsHd4PlVMFsbyWm808qN1
51KGjbvpDbPaVqU3bSxPxatwlNFGJOROJWONZMBL9qJ1g21huCdN663LYa43cwK9MiuC+4lwe/zf
RLq2a+TcoWn0W3dmK7KBp9eRls+HNGh9Emzqw5zK8RQKKGthzFxE8+riNu+BUJIiiMngGgX9tD6u
g07AgXLy/G08xNvart0NnvYVTjcRtjrMb46G635wLAMlHZMQf2qHeiNHvC/JoRPEdUH7gy60M1OL
oUSVlzDx7BPhG6TkhLz47hTDyQwkrDcr3ttGN5Pk4LmnwRbHphY2BmpmdzJ4U31dOgngTRJsVUMS
uFQlEbYYJd+wpqxtptXVamhDSFwhFb4b2LcqcD/AYQzwBSZbMC8kUUEj2UZC5vukqo2zbPnDi+Zt
OZgSX1bI0AsaVTsiP8Om+b5wiv5kB8YMXbDZdHlUYtBcJGd6vUYsA1O2ba4xqN1aTgFJywQ0S1Gl
JlCM931aTcw92WAyjczmQrUOpAEmESmjrkNstQKn99jvgzTcu4JttLdtzF9n0IqqTdJdlHd710hP
0EimXReNX2DyXoh5HOjlcPcoOwPrCVzZirkbLm1SX718OdGIy8Jauvc2masba2WG/TYxqmOWeiMO
zXw1MRPrDU+Y19hTj5XXn6dzNW/Ggafg6tpwYaJVKKCN1+LBxm7+nOlJvsW38WMbSwen5uJkENtM
fWA9ToQDXlg3rirSU6DVW8cKeZHb9lDhQLqhR00PRXJXJQ91vfDMvM6+dmYN8vgEtNPOhNmlTnrL
djOdubGzlaWEpNbmH6rCag+xXl933mCdLcOOxTGhmduHTIir3Enm9Wy02abHPrqOouk+wyEzasV0
ruM8QL9CHaLc5s6LU/1Y5FPh9wxICW4mH7BtkvPAsT7gHXTJTBu7GHd4p5tv69TeSWPWfS3KiYY3
i8Nomv0mwQ+DPBGNlMBkZm+MOCJmc2RlMKwy+kKupslud1ZEzneohec9IW2KFxBVE07KwdycRT25
2HrT7/rOzNa9DQvEMb3b1Ay9VR46ZLKnxoYdOzgm+vsOl3dfs7FOCOI8P6tTzoK4pGGvLYyaO8vd
SI+p9eBNnZ8qCRZWQmMXs/FZ0fDCTXastWpnta3SELSljAgMbqbebyyXnLz2XVV2p7QcDxONt9+X
GieEonx0mpWywvRcG5ybISYdQUVODms1IpMwCS5Vtk0TFnZlO36VgmZprdoN+OuQBm+law27hlWd
5WITxmRuhYVCdk/kcFMR7K3KxvT57t5TwODQSTnL5xjWojcfOBDnI+7K6cp0KCW1PCfEGJcFtrj3
bqbksZPWXWTa2qZx8iNYNCCvaN5JFwZTQrIBmOTENp5gU0FGWjHg+DpbsV8OAD1jNa5jNrqDU2n3
U5rO60JK2JBdeYmZX3ZeFRhSJkUkNlpsbPoiTX0ruCjaYW8V5kAGdro16/LUulp9cAKFOCI256PX
h2KNJlMtBAZ1Rk+trRuDOi8NOhQFWSuxZsY3ow0Joxv1Lj5TIiO/WOUjh0UYHIExIaNHCmhRjWqn
j67p2wZah9KYgt1YC7zUDdLnOgfxRl7W/QmcB6NzZWLYrmCtNUDJhhWF5LKNeKPjZmYOVLiNdTGw
G5BoEohzvHnynb1sSbIvm7WMvZvSSPCgNq+82oQD2rUmW5a4reC4kru0K6g21yWE+8IItjKKLut8
Oq8m8x7OyUpXha9bT4WXXsMw38SGvNWn+txuc91vJwf4Dc3AJBrF/F7izcF3LvVB7SpcEMYmYCiv
urPaC6ejiLHzLkzymPus33IAnWQC1TnN5dkcqPOxhzJhQ6CsDeNKL7TP2izOZcKeZUl5nC2laAqB
DAZ8AlYNWNMhxfW0iqj05tC8xQYVdaIMeH0MrOjTMF7FWfC5KOxhl0PfnAOjOOGx20mitsPoWosf
LVEOmz5yPhuDue/IYjTSGY9eWBNl274jAPCg56mxUi4naEKQWxiqfoPJujVIYjHJVlyjxcavP1+c
w4vxGLr9eMTH5JiOmsU+MHsLg5kIbfswhKV5aGqUJf3cnsAmwu2YVzfRPB2J0s4tXyHONqmao9mj
axqb6STQwcSE5xZWj69oBRGhJzjVDaLiZBXavG6Te8ecaHpyxA11GG7pyi4WYQRHiIfWJMPsBJ1f
hguvbJOzLAYxD0+HpKiPY+fd0nTeG+aU+Bg41M4K/UK6ZiNZjtTpWBLd6BNiKjeO0e0CnaI7CYnR
TkSzwTeQfJTBjHei8o5WO5K0WlskZW7rMOahly1O0j1PoazTgGK1Y/4Rfc6HrNhqxNBt61z7lNvh
ifUW1wa7aCsPRWO+DUxEQzjZ9U0Qb9Iqf9RwA8A9jAxV5a4mVRebwXY+pGGIXAP7G8g2DMCjQ1am
XwiSaYkqmp/0xDrDEkeEJADWUQHWZPSCDXI9pPzAdTx2YKH8X3dRrwmf0oN9tAiSkSbTQf0wpZx1
u8kau8YVL0luE3fv1PY6XgJ37Yo8x0Z9SHtMo6earawNbyOqwlDo23GhHBVLEdB2q8mA4w5tFL2W
bxHyHUf0wiPtUVhxnHz9vH+EGv173O1ecAX/K+WBLy7p/xpTgonw+fEF5xBY8C8PPMt7g5edhbpP
wFaGJQja+g1KssQbkrZNjDyg6IG5u//wAy1m4SwMvMpordkL+J3vQJLpvSHFj5hw+NyQzSH1/RGO
9Arzx/jNYe4jccAThhA/WHoALBlaDxTvi111EL6xslu/29cjXaqP7HJfoT4jnLrEQgtY+tlD+gmG
YC3I3HOg+YerL0D0M6CzZxbLkYIOIINJB5ko7DKF7VKnt4smx22qVdLiyu8XCxtH0yiLLhneFIGP
l0LlHOZyQJ9X67zD2z6tqXcr8oTsY0CmRBdftENMamxfOolFbK7LHN1dUz7jLuqFkQv9ZLTSZCfg
xKXZ0bC6bjh0XlK2gU9FEFi4XI/NmK2qasiiD+5gKRCtxpsYk7r2WK9B2NDoPJKKbYQANjJucbwm
umG8ALJXm8pZaG1IKg3vg2hrkgLKgQjSW2wQiuroMv6jO8hNLEfpbXOSgmn0NJzL9qJx7GLdFHr8
oBtRLfgi9KAw307ZhKuW5sUBlEDLJVt67iWcvDhIbiO69IdcJOzCbutxuOEuUpOUkqpHL4jmW22u
Q+uMph3qW9Jm3Up4k7wJrSS4m5ns3euydtDxK9qA1ZhNTYan9CIG8VIKYcsr+/dJaou9biNBLCZT
XlepDhW5pz3Qbsywdeet1enkGniTKw9q8nTipJE4eICxu0zA0LghKLYlJpkYGV+rmtzY5m7efMqz
ynlyaWbWnqO1154XtDdum9cISm1ii6hbWgoEOaglqorsBwmJup6sI7pONUEJ6OL7TrkuDZzC7noV
hESv1FaQPIyJvlg2Dk53axDm+661B0HnJBuMTIZ6mgZf4LLY+a1WRGcJBOxbXMAvMLjpbsiUDt4a
SLc2aWk9WroWbL2Sdlo3NeNLCN9zXZSBIubE4bwflkBse563A5qvtxVxJycgVQ7xcTC2VWB/tMy8
3Mt2ylEvEwp9hAtZbHoVjThge9EOV61uX6XzuDFEQACZg07WDOPoJC2UdkJ1+s4zeTJ6gaSpHoln
L3q3O8o00nZ2yPw+Yhu5Llu0VbmK030eYhulvJl09bCySLeK2o3V6s2aQG/nVEAi2dAXYG8fW+V2
TmxGaS7TkcyNymNuWUzlM2s64JEdbvPIq9eOWYS7IR3bzeKNi+AV2MlMSyipxL9s24TapybXnBG1
uJtadH/5VFWUodp4qmIZwCBN3GPJmjzL6jQ8RI1lXGRzVhyyLCgvbT1sVx4N5T6Yxo7uqY7WTjgQ
YsK7t0ncyt6qyE4wFYeCEKA5RBonXJp0Rv+FGwHwZABPCFOqq6JTEtlyi7FKptsHxkXjk8p0/aMs
jJFH1aproenOOss16a28vr1BUbbObYbAaTJDM6FI2inYlMesDO6buZvup3DQt+QAdIdJCz/k0KDw
nDbkOalF3nVPSMApyANQpXDutl1QeGdmEOFVp41uaaFsc9z4qpaWkp8qu5tC3+zZXM6bXHdQWNU1
tyDaxZWkJjoxWhlhbH/qRgeZYWRFhrMK+jQGRQs1KHqJmI+JSwCCNjbOuyDXw5qWpdOuKn1Cl63s
5kB6THBdaol8FwZmTtmSRWDbDFbd2sBKH6hg3eJDtzYt5VgUit4cb3QBblW3tv3FnCRSxTlqmNDC
JV7i4nsL+30tY0dcE6gUvNcae642s0NLvGJ4le60UjrbwpYttkBCBxYoIHb0co63BFRjnu0Nun1R
5dljJav+gK1f/9F1R+Oizkpwb2dSV3qtoF/kEc/kOGWYdR2DDktFn22nzzdWylPXokl/Z86Gc+vM
htgl7eTVO+za8GzUBZQfdELqk5033X72UmSyYLfRU0X3jYdhFLoM6X59aIkfjizMeyzst1yTAx1l
1csjy8XX1sNRs/E9+5Npk9XTf/n1BV4TdDgUX1zBeQWsRyP5JM7EFQbf2Aof/bq2wr7Y13b5NiD2
/Tc16A/Xs3WM25cy1IQDYjjOqztiNkq2RMj1mjWCyXXrJ1vNj0/eLmN4UX/Tif1RBfkv+ZQvysP/
ajIT5jfPvuhFxvJdnnLxmCNP2T3Oj//rlqzc6vnY8esvfRs5Ug0uZgx0AsxUkH4szIO/68SlOHSp
1Dykp5SDf48cLeONjYUk6klHSoMpICXk90KRH2HnZZjeUnxKA5rmHxWKX3mLz3iNlKlETuNIZnOe
kDT9WnRXtJ10gipUvukosQ315UAUeo8bsgyPnmYUTOtzsj1QsPodIJVvTOwlGRvgndbbWORjk2YD
2VRNkmxMcCUSSBL9mMkOAlz00TCfQqW2glhzgDF/TAlMM9x9YZeX0ssX6yZEm1FroeO2aOwE9gnT
WTLFKKRwsmqtemuMD/lIApuqINmTmFlV2r6KEHZo5pBuqsW5gFA8uJcjFWAPmgfD40szGpSaqisO
s2O/z6pCrD2MjfAFYP6ZAuIgVTXrqxqjsSJi0ti1xOMAzQSb0aX4Soz8yTOTdwjmtyGpnNPk3GUQ
6cy+jn18jggIDfuV0sHODSfdzZ2L1SxA0RYufPrW7t2B7lzTUYBEw32rfe4Gd9VVTBRiZATWKPyo
r6JzoGV/RO2cjNVac/UD4aBHomxghGrniWNcmrW1r5sCk9LkM3NbAGVzN6IFkXN9dPtl8OWARg1D
vtRtNf6yWaS/Gwgck6V28EQSPoxDZpw3sYujBrSYfeHc1eKzHqYbaCZ+o+9d2R60YAYVDJYQq9a8
VdFQnXmZN58zBnB2CNfytkvPTFk3HNnk+2HdX11T9RgYrmWcLc9enp/0Dj/ZtViKgpdF6LqrQ2B7
uQ8DI+QJowfYQOfjOmKXjLbiYOOUQyLX2Xejlv/Ztf43NAJB3fLs4f+wc60hoJUww+8e06c2ivPH
5xvY37//nTfBrsM+hRcZfkYuhrz/8CaWn8AJX05N2lfI0f9sYs4bqIcO28viMAs74tkmxo8sPiIz
Bxpli3/wzzaxl4e3izpOID7G5Qffd/ruV0crKrmZ2jcrr8P8CzmEI3TmJsV9G5LSmBWbsgkxOYR5
lWGFF1JhBs3q2ZP72bJ91fH+8AlgiDzveKOgSy2v4RMQRAuLlCaOKKkScuJwPh1s+MFujZnvh1x2
ficNhsOfv36A/4CV/O/BeZaP87co9D+HMIKDkzHfEiL3r3Gcq0cti7VPUfxIbrN6vsz/+e1v69zx
3nBKY+BOHLW5kPz/1j7wE67kQvDhz1frHFAHap0D5AJr5xsS9NdhTeIBDqP8CA8/ajESD/6EHfTV
Neyfw/pbCrswcYZ7ubw8kyOggsS+N9KMCNM4wttIMt1OvRjkIcld/HZkE57j8xwmh1Lhy+fNxIAm
ejJcO31THnHvCd/aorSP4Zy9S4b2w6jq9gKivHZmF/mdxObCN9CXZQt/3GbGj3qMjm92aVzMqCuO
UZQ5N5E1aqSWA0Teir4IO7oVozhCNRblup/gfDBdemqCOVibsr2ri+xDQDPruzNwZxvg/8UEFIfZ
nFC8BKaL31NN+Knt9IgTlpN7aNcGBuPnNCLleRFE076sghEXcw/TrHTQn6Yobvc2MoFPdlwEt5y0
xTUDOgyHhknKD9Qv5jFM58XZaKFVaO5nQ2kpRhV5jg1RQdztuh20/q02IL0Qbp5elJrToEsqik+5
HkzQkLKHZpbhHV6iBEuhUN03Aswgd9zxpOH6vS/C2LquywnfD2nO2wyq4TEyCmdtUN7j143QYJ2C
WKxsVpMvncIjw9WdBzybalhABZoJcLvwAg4lVKm4ia6toVKfWosGEzKI7WSryNWBefRmONZ9WR7L
nHQ122utnRAFpvhJ0OfHyvbGq0mTxZWXQS+tHGXUqyztGCDKVO2spizORSfNfcUquAB16x9U3Fd+
qQXOjcSx/RKRnYajYxDce42Uh6a0FZrNGse6PM8uZ0CvC2+saXmlKE+xkyMRbuCuo0SJonNVebHf
JQs+IQlqRJFQIu9jniJcaJe6Xs8IHo0uPoTzXD31E6Y4jkugb+u509uM1Xy0sP7fhNg4n48omVcp
/yw0aAxj+mAMr+OmLTfYL8Fx66yQ9DqyqIKpfbLzIL1QAjq9E5nDf1gb8/Nt9D/hBknf+au98e1T
8TSrp+zF6f/1d77tiJrtvXF1mgNHovZDW7tYkX7rXzSHjQ+1ErZ6NpxF5MDgvP9EvSwyMWYftg78
vLApv2+J+hsSFMG50XF5lAye+LM9cYGS/9kRbVvC40QM6Qhbp3thyPdyZ1Q5g2PV9TbhsWX+ENfg
dENTDZ8dJ4q/LQ7OtPAJAQ95IGXxXGOz/FMvLsXRQCvnORQ5QPSLIcDzMz7BazYPAqIMo7EL3mnM
ndIVjlbN7tnz/8llXt8RVYlNrcUz0jlOvNd+M31lEF4wdwIgE8opNnLu8L5m9qc2mtbMH359MUqw
F/cEWIU35HKGfj1F3VfldhxGbajlDtbelVVfh6h0qlzfjbDImD1PfofUajXO4/tfX/XHW3RJ9WV0
wlfHgPt1mHxfVLNbxLntx47VHBARJwMWYnZ3G0VF/vHX11q+leff2nKHcnGU0RfiLwfxy2/NrPu2
FSoV/mhG7aWiX13FkxNdabMx+ezi/W9WyU/vzYO9KS3W/lfN5vNVYpaqUiPDdIy9wwqzdGiaqJhN
LXI3aTxl3+q+f7kmf3Y1UpjglZuIfMRrKyQ7tqdMlHx/ZWxyRqDg6XDQrobhU+Oo6enXj3KpMl4/
SgQUCEB5cx0SLl4+yqJ3PFeZiSAKN/sYYDLomloCyx4LK6vAOSuJWwSGULNWovpdlNpLOYVtg19B
SV22G3YViaTi5bW7ppBL2A+ZeQpT8zM7C7J0VXoOibwDaKOCE9sHSCGHLGar+7tW/Mn7+MMCWtpQ
dj/p6RiBUOm/vHJF4mKllIkzY42VRqYyrIEFD4Hob2J449nb/Pp6P3ylKFSYATLGcCXa6te4nTFa
YVVrheUXlZkR6SpNDl6nsY0no4tgmvz6aj88VzZ392tjR2uH4vfV3c0cqYmZsNvUXdJeT0mIR1kz
R6fIs9uDXaTOWi8oZX590R9vkeNiESya9nLx1zvpMLnQVjXef0f3yHvEgAXfjaQ9tc1k/gYG/fFS
NhNVCP90mQbd6KvWEOLhEEN3ZTdlIGidJbkKy93Y1TD7OjuIwj+8M482mPmtbpsGL4onl/322eSz
I9y8TCL0MlNhQNfsGVHeVmMcHq1Z/Y5l8PNbEws+KOkyXjO1VeUu7EteCaydsvs49kp3F3SGOdzH
zAnT3zzI1wuFOwMeJ1kNC12bhuvVy993hj3FTilIm26sdde31duo1fKbNhDmmZMXye2gpfr9ny0U
LooSgtOWJDmMdV6f7vQFbNg9qxOu3LBNCkVcd6XXCJW64Q+P3a+XcgEj8O6hLv+qonv2zZVz3To5
IIOfRaRDM28KNrnrqisGaM3233BX2ATBC4EnAHvg5SLpxbi8iLEAwcxizkBZxsc0GOYZaaOZH359
sdfb13JfjqlTTPPhkX4t3+uz+8pjL6q0UgdgpWuMVqWwx11lztF6GZw+ai754b++4LJjPD8lvl4Q
aFoYbNQUMK9egabMwjqvBBT/MkKQ0tWaA1nerQNj8+sLva5duBBzHgcuxRIrQRnz8s4U0WelrDOo
3UaRMkZTuI6tY61P1UNnRGFwSjOShubVMFbzeFAxBp6/udXXb+DXT+ARd4gRFDRZ+9UXib5hzDDE
w6RUKrClgQ3hquzs6VFMTXj267v92bUMRnOYSqMfw0bh5d0GUB7DUWGIKqvYPY+K6P9TdibLjRtr
t30iRKBvpgB7ilQvlTRBqKpciS4BJBL9099F38lxnT9ccaa2wxQJIPE1e6/9JXExbz3pW38gsv8f
TzoRJR5CjIgNhPV34sV/3DGryMu58h1eeFzIrW31AhtoIz5rSK+frbTKKLbD/k+5Pr9NfhlWgifH
ts5NwwFDMf/bm6j23TSY7dFNPLmsd33kEMWW++Zjy/G+c7BEJIuP50hZRDXWxLJdcg7zQ7lWQC3z
kDzH//n35pDDIRYyvoRw8tuLg6eSN0pjukk3r0G/MVGyEM6r8hRKeVqwH//3j/uvx5RXlMXM9har
Ccnlb1vOf/zoAl0oxyleSOTjQFIbVH9IPMLyqY0Ke07Q3/7hvPvtA28Cpb8NbR5bT5en9LefW7FD
XfUgKOYKZ7mfjEYf0xLngW8v9ncnXP60YP3t/v2vz7sVl//xBdmJaKtrbCdZ4ShhBgiwgMe+yOqD
7h3zD0fDPytV3lKuSb2IpoL+k2Iq+u3DdOYoUTkZvrlZmheNNuOIGzzfG5OoN9rS076pDP8e3T8x
gKvX/OHj//kE3T4eHs7NFsiZEDEv/+3MFZ5UaG2MFGNrWze70uoicLoLszmEND7Mcx6qfJOHBsyo
f7+N/nn43j4Z5yKdOLeR7bMm/O2UQFaIBCqas007IyzfEPfgl/HowBn+w/36z8P37w9iGkqNyv0T
OBTH/7ycxlq3XtYzz8nYcDGE+pYJ91MHNQlyNfpft0f/XofBw//89UxyZS0XO2jkcnX/+alAnyY1
2XaaKHvO9DWYUrTR2Ai78vjvH/TfV/BWwDHWYIjB/vx3fIKYKgC5K1xss18a8uHQlH54nc8gambN
qJMArgohWObiPv/PH0xH7JN9xc/KN/3t1qlkmSNXh0JuRbTmdFrz4GwZUebF6zxjj9wGIcNPPAB9
5L/8+0f/80T4//eO4wV0WfzAEHt+u6TLWpEOkEc4EvH1PXqLiZO/MfVcxiAf86voULT9r5/o8YDy
rPCFmal4v13OZZ7axjS6ClwE1tJ4ag3P2LSt0/vxqtvy3ShTtf4BjfG7wZFHhJEUNN9bW8Cw/vev
2cohcvK1kJtIqdI58gh32X4ZrLrFV1c49QbPwvhhqqKET+/MPnCGuo2y6JDZoptva1w53YtVyhKZ
Xxc2RNxZ2XiUyLI+7bFa15/rhK0ptsYCf9oAhiu9swe/GXYCoV69cRoyziGdIKHbMBt3/nAV/3nO
3q4iG/1bSg7tFb3y3xCA/zhni3HpcwbWcjNHN9JiaA2VtSGkKfwUqVP/4TH5Pz4MmMDtlWXRrPq/
B12sXbe4WehWGzMfq11v0Aw3XNO9TLXzhzP1//go3lOcaSCpqA5+fyKromAdXmWSKbuuFaShpcFJ
1OpEWNhh/v2+/O9YY17EdB2cAH9/2u99x7LmMs+rXG7MYvbvOh9XGJG0LTHuvXnyiJ19DoubRn+1
c9xvrf9jHupx6yu07f/+l/z+rQFO4Qamf2V+jis3uD2z/3E1c58Ju7l2NxqUNAIcfCr8WC2MJXtG
8cufIMG/fxr3DvtafmT87nC8fgcUWJoVV+uMPBpzXSZ9P5d30QAQKI3q8vXfvxit/n+/q2i27NDm
sGGhBln3n98Na14IK8vGRGUWZYXiQack0QU3acE8QS2PisledtJYi2DXycGZDwM282+DHOf5Wq7N
oxRl/1kUneEcJ3yeBGC0Y/GVtw6QxslU00o677Ao2Pc6JdNDefqjshq7TbQ5Di6QFrsYz6VzC5xz
aJ953MOgH19NWwtcI33Y51unmJzlVDBoqjHChCC+RkdF3ku79Od1dVS2l7oM12NWonWVHNdq5PPm
dbVOq1Gr9uS0UTqfgmhVxWEpWxiHOpjx9wiCeZFBB7r9sdQtbpsqRIJjl/2A55pqL5GszFRsGrJz
do201LDTZa+g59RasUHz2W/FVR1aKCScEbWdBq9j7ssqF/JucYVd71ekMWo/4c0iybXpiDXBBeK9
LIOZTT9MA9HOuazKCiBfM0QEMzC2XzetC+rmTuL4Bu4/R7T67SC7Js47K2wOUvv+hADUxZVGxosX
bjnBIhLe+HoE2EK4GM5Db2EVRku9pkeTjr09z551G2HxPmHiK1aBhsfMzJwAwqDSd5O2erhaanTk
JnDrIdgsTjN9G6aoCmMfKpjCDVdYeCYBehndR2W40S9KSD/7WNi6mddcirF+jlS/DVKPNGCs4NbJ
0YIIXlnBBzvWEefypSV8wNtMgVM4yeiWQZ3UgtIhaTm1yHdJx4KrNRSoi1nk99nbCiDghlwN2/pl
7ENbbfo+L6KrURdzfwyy4oY6oogQXx6WqJewVXi5g4JXRjJHYfc8cIkRsvatMVx65AmfojXIGNCj
iwHJLS1i1Gb04xk/ifCXjW2v1cstsBWTT8ZTF68lvNBXK+r5e0Vk58tZE58YHrp61rCV1qI7rqkx
1skQhI79QoM8omFqJrGYV1oaaZyb0CZfqWY48DopbZsbP7Qx+ygx4iydlU1yi+0tVrU3qroKj6ad
4ZNTbfkC8tc1t4PW+kEBY7jO2Yhzx5Hzirgra7JX30nJOIpHAMXQ7wxvXuIe891zwVsRmjXTp/eV
fq8+zHQ648FasnqMdVeKKY587T/n0h813LGiuGWH5H0ibDdv73n+3IsbqC57bjuMoUfWuZW5zaFQ
efugmipFCM/iYo+eBYnu4DhNkhsQkfrHAqHUvKsBolZ7OVYTjkPuQC+RQPFgulat/BaoPOQiTrbZ
Js5Ecsyvoas7TIuBbMJgo/HKTbvOocp6bHo6foReUZfHgUvagHmu8zrvZ7zIdcG2wlG5cZG91b4y
XSl+mHUrHzITlpwIVw+3jjcFS2zmrv/c1uXwl6vWrN4uWWM95umcin2zNkrfhVkQ4s2aWvOrszXK
uQUnbROnLi74jLbNZwe85k/KnNctglsXcJnnt9dQl/A/LOIPuxj7M6aKVqYrdzUEqu+uPwT6DhdW
42zrYrydGGRgvZpTVkS7YrEHPM+pq+3T2MLXu6u1NfY/3cGK1C7K+/HmCfO6nz4zYHCs2YBsxlEk
Tm5Ma67JevDGYUmmPMXKptErmJjzIiDs1hy2qNq6yVX7he7efNIaa0bciyzqNrwcOfJKq5xdRGQt
kGFrUu1rl6cy2uZSoTk0TG/8kH5Dyrthg7AdO3XFPm58wGyoDAymYv0hYP5gLG3qIIpdNTTYhXlT
Y7G8PRbQmzEm2qMsyXUOIoHE2o8WkLVyaF/xAQy/7NKbhwfbnLCGka5Xg54N/IGceKuP8BbiMmTk
DuaVt19Uro/cho169Nai97dOw3OJUZJJ23CLcS8ePFko8+ZyDbzxu1M7EEWsUZg/1tY1H1iBIP0p
F39RT4PsPfdZrTZ8IWFlDuEevpdGJ9/pXW5VZjg8i+gLa/QRJnL8EYrsLSgV9l4f9fgmO8JGjA0S
PrxftatQ+4tRL19LW2Xd1sxbDlVr1uKl7pT8kRnKjlChh1FHVkdvPwjeZhPRIUZKooiwtRdPvoH3
oxiJFB8crNrxSHX3sBphSyp13lrjcc6msTkErVtdxprsmrg0MFbaJDGhSgh9xAdgk538teQfCdz8
vnY3JlYH9ziTsmcchlypQ1oscJrdNR8JCs5DcEyZ5czBWfYqW/ZrkYf7gdfzaQHpxtlQIVI4O7lt
ABfgXW5jYHQgGDc4gfN3q1WRfZ9NenzWTtv81WAIh2BV9/phGf025AMCeZ3ttn8JlF6HX55NgR4v
0ei8zdgLYC/yx5DlY/cuPqIu9BoL9A2smthr8k5cHT00/n1YTMt6lOyhCNIg+sKIFyOA48WVcYQ+
YcsQNt4Pq292Wlr+dJVEaLWXrBdab1uUZmYiJd7nRE2Bh8aSlap1zSdRkNxUL7rRd8IETZ2kRhji
J1gCr6k349gOX2BojHtmfrTpfQ5Sjqj6/BVeQvUEi8F7RPLa2aBQMu4FbzeCxlqTRQrHIlh+VlYL
hKANjCtxucONymjW3QkP9tBhnO40VzVlJhlX0+CKB2nMnDcEBjUwJHJRgiR0I/K1jlU5ldZj56Y3
mxFDhPQpXxaobCUjmm+BObYTQyJxy0tbzSl/Wqa0uRatYz5leTD8JZzmpnZdChDlb/yrudpU3RAu
ny4QjvFXKMpKfDMLDtxDiR/UPkxetSAk0SvInoLXMVfTJemryoQuoQBU3OxTkNt5UhVNHW4BrGl1
Mpx1DfZmrkc/6RR4EdKULIL1DGYFWbIOxYL3ou7NdzlhednNNDwBJPJQk8PjNc56Z5iptJvTlA94
yahaTPzTCa4Lo9yZPt7uxCo6vN2OPYphC2knxHKpR+/aURRn9wio1+hFOnLKq60xgi6tFNskUVmj
egWqiOKeN/XYx03tXxtOpnhxlr/szC7xjpTlZogwhTtu9kBuVf03rHZET4VfTReJX1QIXdo8bq2G
B9MGeqM9/1RU2evsu8fGsY+sesVeQ4YR0j66Ex6W3AYe6fW8lDHSnCIoL3E2pN1WutW2JZ7KNQ2e
TC8D3961BzskJrcC8LmrLO88TNY7pTVUD+2+oy+SSdHOD8pyYUDi+vB1jTJK/BVU0bRNCzYHXb08
TY0PxykYPwHmtTt8L/BOU3fvjTbHlzDOWrcdT8u0bczwOhfBGsscu+1oikPq8WoPb3HM3QlXNr4R
62Ku6pH05Ld1Gc+214IjbLonPPX9oQkViWX1WzSTNldm5YV94WvQpw81Pfd+cNIvNYoXzcaZKtV7
90wIbs6Qnxox/+V51VOw5vetkF8DhCkJzAdjkPtzquePpR4Ad1QwE2jbTyNiB9uv98Wy/mTCv3e7
PN/1VrfJBzuNeUeImLQArs6cH71Jf62G+Z1bpN9QZ4MeqTFa11DXk6CBgKEn+Sx0PWxoKP4iIx7n
d7nu8elZtwMUI3SEJj3PjM++sb5cDWUgckkQEM0vQC9vQRtd2N7xnwl72IoIUmpvjSddKQj5BCtm
RHuFY/HKPIYHhJlFPIXmwUrlV0Xw9SgIn4Y8ShH0qZAacLJejEAdKVVJKJtIG/EBFCdlOPj7sDBe
irWc3vslJMKKRNiYtVO+qRrfTHxeI89LabhXUdg/qqC/n4BSHMrMucGrnF1fpZfKLkkr4Tmfb65G
Badj3iym5ca4yzha5lvmETkOsePV5utS1SJLutSmp3Izy2riqlGko42DQdlvp/Ou5bqhum+ixJdG
+wUXGNu3osCwdKdgoRhAuEJIEHmNc5XMqnjiHcAAucd5kM1H1ruxUdqkP+u7tOn3baE3wCu23HhX
XVcX7qdD1Xh7qpJ9a8w6LobxZfLdByeXj/WELk+7M/+ncGe3oP9UcJKtAQMXH39g3+s6rYgYN8MN
N/EVpCq1nfETOd+nBcsIK8N30hZ/sVBO3KK6NO36gvPwkR3UfcgZqJYh6Sg6XSvdoDV8nErz17yG
d8tcwhZ1WNJSe6zQBwq2xISCars/V0126HhLURLvlLJfvKa7m8JmGyrjezo6F6fGVL+m+clSVjw1
PB4hh2g0zWbcsgPelJJgW3Cm5lrtSE2GBjLYm0HwZugLYsIsj/wImX7rzOnozN2+BwABXeJ1hNJe
pgBUqLdsMNH1u7LUUzUOVZwSkmEAQU3BSORWsGVtcqFTPrS2dZGe/2z27rUzuvPUUK2UzkdVRBcN
N2zsu31Xl2RPWmdHItsk2y+xzeK+FjZNeXaM1LwXLnh6J9iOer5iTzwvqj3W5HPSF8gbuzmLzZac
q3xJGkH+J8wdRB7h0Y4msDzQptL8TOeaNI4PYNQm8pNsvHRWYoNo8WR303Nt12+2Z90HDfHgtpFk
xbKZK/fDWPSZ0jOPkX1+OTj7RERkBWpLQFp3k4k1xQx3Q28f1lScS7ueNmAsHwtRGbHS7imyuoNY
gBPp4hgOzXnwYWB2HXUJu7Oac1qczGD5q+r8B3sE5uCtE/S+2ftO/fpAwZol2GoeCsMqCBHxr51F
Aq6nu9h2xFMIzyPv1RVFyvioMx7/mOauT2YBLygP+bW0Z0COkNVdMU3Uu657ZzbLJ1F4J6sabpl4
xnnqSUpYYNbOfY2MJIrqrdT509gz1mVdRgCHnwjEZbE3OQxYBIAIAiDjHDssuZb6qIL6aBC8vceY
Cp7UYQ7hmvpiEqpCIrilYFubr710CD7LBw3c2HBvuae5nSjeRAQw+A3J6NLp31uj2nOondyovBXR
zF4c7lf1feEe5E6enxdXvYg1WF9xH7eXYigBsOQflcif5mqVSIkrBn6Mo64Ic+vDiIX6pV6H8jSA
43pvo2C5swZvj5d4Aq7Uy6XfDDAWw4MzlMr7UPWqvX2lLSP8JkojF/c0fK58at18mbgPbYuOXWg1
viF7SunbrAh/+K8MRtRM7gi97hOrxqL4UQ8GSn4Dna1zniSY648whJ/TKR/6MBDF1DnoUYgPYY3g
qALR9hQHvV7qODNR19CdDJ7/BfWstB8yZjotcTs2alYM3ip7sGZ7LTbCG8jZmHJ/tAAX1iFRe0aq
PnyzlpeGW7Y99E4KrYyckLrbND0/1DUizkdu2XJTD8qs9WBNuFNbg5AgbgGv9+qK2JUZzqGQcFu5
Z/HQvFpWhR3dUroAvuOEmJuKoZmN70HYa8EB2hFYYqawnykc86V+gAJya9Nktb7Wq+SwKSPWw3g6
IbMcncZwTysEueIDpZts3r1ZGObeYKD7Gbq9C1euGKt4Hcbwo10ImIxllxa7tedAwFXdPfaRwWZQ
Zmm6kcx3eYRDrmTsOlZ57bho5c6REgwz0+gBitYatgkeeu9o5QLLZmV+YzZRv/Uy1HslVfgS6r46
UuIEXyOYuHv+B/rQVsL+KvpeXIO0WJ8pL+kIcqQuG4bzfhLAIn6bRyWh6xSEdLuyPWZtB+K9kfpr
sKp02bTT6BLSG9U5MV+2U37ZwN2sGwxdNxum011GZ4m1dZOntMP88ZRmw4cdwBYCytbhDBlKom2z
zK9RXLpEB/SjtL5lll/fqYHkAmiTZjIox99jG65eFBX9J6FAze1nqqr8uM4BMSqmZbRn4cB1GeVY
JsE0Zh+lpONZOyaHWIkrZ4fEJf9FFz0kAu7R44Lk7DFdGK8mpKGqY1OPMJD8xrJYMuU9dnH01tcM
yNmbdtU3czVllQDDL7+P4dhgBrct4jpH+47SOX+F/a+mSzWGS7q1OqBsC+PX208WREmpAXJx77bu
turcnijqDoaMaC2cXDLNVIIoPysucwnd+wC1ywL4XzqXCfn3c5pWxlMaOvOvdrCJpGe3a25tHua9
zRRjAzzHeu39/scShJQ6zUG31akrEfZ3ar5Wk7VVlK5tOB6wVz+gaHsrJd42OdYPNAhPFW2T02sO
rhDo/WKdLBjLKMHetR/9sEbPhhzpbweqoDnL7vLSutqDOAIaKmLy3Ld0HT/cfn1FUPfsFB6ZrPkI
vTx07nS+8C4Q72amvWTizn0uDbg1ubEX5ri1+nZb52g0GXGdB7N4zMV0UOj8drxUGoKqg++dx67P
W4wnP5BvaQvHC4rCQ6NghxMjvlXgtmO7clgA1JNBLoLF2NJ22quRCs5YnPDnCCjjUpgPIHi2ZiUP
pHD+MrR7dQ0oBV35zlSI1q3ozl4HFWCSFhHP0fwc6IY4g1mAd2t6LpjjqUQL/Yt0vS1pQz8LoPxl
0b1nafGQ3V7Gaz3YSZ21YtMtzW5U3RsI+INSpOquZYqrUr05fkHxMd/ZK9N7tsRnVbQ/V0kkWCPz
+yoI+jggxiYW3HJkY7SPEP+3kP9PeGV/MdcjeGndLQY8RDuDxzaV5Wvh1oDLfEt95iuwLrgMxCpl
sKIMhH9x1ROpWKKvdSr96C9ZEjLNP/M82PvObvnbQz9OPfPCVx/ptuzg2Zp+YI1MirE8+ZLJNfOb
uJTMb7U5RYc1gLDj4xbbBAPOScjml3zWqF68TpG9QQnbZz7IdPWkhHsWUXRpiuoukEuiPXkwBwgD
5fw4ms1zk7evSL0Ogdn8vI2EdFqylE/HnV1UNWYHKlMzwyvrnoRUb16UvoS3QTdPy4Wwtfs60FdW
r3d/Y1HLLt3nht/iu4Qjvw79LWs7w5hPdFM5uHx9iGJ7WgputNlhRd6XhwIqRpBaQyzxfNg8NNpf
v6qyS2b4HXJ2L7h27xy73llecc01bXjYdheE5xG8iAgm30ImrBjbT0cXwy71l0dS0Eg3gQ9uTQx9
qbZYdHqUfmb9KRR3qTCsJ9ud/2rShjxp+6Ez5QvvtfeOTqKREMu81H7jmNjXkfNcOroGbOJdRr+5
Dr710mfjjzQM39NbhkWWJpHS/gmuisA7ws606Y5lESWAW0lbrrCRdAMx9zlRQ0Vt96eqLl7RgryH
nQQOma3rsYuCnIBv6Fwlg6h9TdflEMXg0aWSRM8eIgxdjtuIh9unvvKn4rUmQnfU1kGZzblL58eU
UW3cL4ia07JcNmNFk6xocwrBGIWFmXfptfFqeOyxsEoYsUVUXOPSE1f8oVV5rDL1YS8TsbGBfHIr
XtH5arzmXXoZKngibkpNzuRgM4mf7vypcQhpO0hy9HNZbzJ8nggaD7+xo9iUpn9YPYzOpgTjUgIm
tC/uuLAq/2HO3OHZl01zlLp4nlu556B7RKpwFoRlIFeHlhq9zgNDYqCiIU/feLPvrAp4erMzKFbF
hPTRhygXEE3TNXd1Ab+rlBciO0aYhkQsOPlhnha2de0udF57GPVYkhKXSjBs1OvsEIDBPV/HoiQQ
LMr8bFNO3j3Ty/aKyuIvSL0YH12YnhMEFt/do/V/VJ7cptFwppp+Y+3Dpv2rNvUGzRNNSsmE0Nj5
7Q9FljeOMJi+5i5ik9BwjzslCNiMRDVjHhGFPq/TdF/JRxapyTAH8eCR48oz1kLSDLz5V1U+i3zZ
mbdQMv8SzWmSR+ZbapYJcJM7e1JYzu68DlLZUtDGFQfDvMz1Q8sA1hX+Js9e2KPEyphjmziMDniK
UfcPk/4WTA/h9K7m5c6BAVyXj53UL9MEfzLtz0HNRIrd4O1l/2LkIzLnJ45TNFe8uh3yuabpXJpg
AMdhG5bpQdF6WQFYwpFizVnFYWWpAc83McdwzxL22Q1LxktZi8EMrk/JpbPUsRueq8Ld0aPHOgcT
nZvEuJQbOyjw66kt872TPTcb0wbMQiRLBZ3bMI1vrb+eLN0z5tkT5rUnfMLwsJNX4gA95d4xfxjq
bA/TjsB4Uq3vonzazHpB9+5hPnwuNSWYkb1l5QwFkwTHqD764bJd56+WMHTX8FEBQJ7CwjdaDEey
4Wno1P1cmntMa1dkFzsqx7NIxUVV7alL1SHHs0sLs88oFQugzgUI7cLwroVncSR6SVpliRrIKunS
zWiFvNenE5su4CGU24rbJZuapHaUcedPYK2a3OMUqE+rfSeX7oVsAt5GzEEtIu+9ub93QS77XLBB
G/tJKmvr2G2QuIMx7hamWo9jV3on7aYnc42+eWN955uM1MiadPbSEBFhZ3npMLplBxYPQW7upaCT
UOAEN4Fq7aOsrIcydb85OcU7zfffWxResIrLrVfQyMzXPqQXgk8v7VezWoYdnQWcGhIxN0Ewy11T
yMZMmEp3CGIQssNozmcUVvhATmVbdaxri3Z6CMzZZHk9N5E+m/2UQuskHnrTsWf+tFac2xs9p6pJ
YBovTQwUuD3l5jI++txMO9gIzN8VE6o+Tp0sPVK/L94WwUe97Oe2SUPQsZrltOMr2E7dBgrfuZ1U
+TAtjXtMF7UcytKo9/Y8wePSU7seqQAc7Jqdcbx5J/ZuTdFbFb1iMKru10q/Rn0a3vdDkz32HXmd
M4GdT2IdODq5EBQLeb5cvKgoD2vvwPszVHcRAT09WlvmpS0A1cIXzTsekANljOVc29JV6QkSs23c
2xZ58dt8YV76Zq4275uW7dS84VYE43pQBPwszxzCBMWbUzq5G8+U8gqItpLOWTJR5gmYLZqep8gB
JLzFjFmfcob8uGjTqtqNtBQA2wN0p65bmvclQZHErzf8SzYvnrvPw7F8WKOWHMku7Z+yvnGGxGfQ
wkqQPv4nT791IQWPJf+8Oh+rhzOWDUW0nDtvSc8jdNAPPkN+qMxcL56/0Jbrhr7Vp4LpYjaRxXbE
S3oIipnTMEiFcRyZPGxBWft17JdzcIc0AQsnd8BLtKbVxjaa9ey1Rv+T3aH6kS/ryh6iDp3nIri1
vJnVD88de1sCYm5HSzoIL08GEVBBTn35ULLR5Jcv5vyzmlJuT7OtD0aAAikemdP+RAbAWH0Nop0q
ChcO0lQZe59dyW0ypeSJrQipTyTwHCa26/dS2euLykS58436ZiQYf5Ft+NHP1kPY87a3fVpcI3cL
MFgAdglNEtv5xrnWBRqRha37XTgROeBAc4+RJUOYtg03KXvrhyMmdlxl49HczN9BcVL/R0O2ASpv
b/2BzISoBtE0zJJxjR5+oDHuDgOVVDIKNZ/aFLht3kPhygCKsO0OjpUeA85Z79sQlnUShsDWoWjm
m1QD+r1xuXggCT0AR9+4iidpIZssblhrPxIANQ03yEaZX0RBp8i8M5yTwKnundn6iLLlOcM5lXQ0
b9w6LJkjCUjUBZY95f2tXuW5D8QvS5b3wNqKfS+7UzvCq1wMfa376GXO2Bu0M/VQbiFqtUzadT8l
KDRqdtPKc97RxK5MT29xMh7BX5C1HFokSUfJfrKgMUFHYoj5w6+IX2pNqXaOPRiJzEq9TWtxKTRr
OL+3fnZ07xvcSGUSTiG6z5VFScqQkVC7MTjy0SSb23ZiliN9cqvnw+wEHy6W6osvYMFI/WpkrQU5
phjeqRs7NlgstCm37ggHYltrUWp6MFsZVc2fs2N8hBhfYJlHf7nCuKtKWpZwFZC3R2QVUcS7XaVr
GOcy+qqLNj1HkXLhi3XG2YXXRXvo+0mm6nOT5ZdhTBW9wkpx4rHDK/r2V5TLuzWgNCbJ2AOIbn+f
x4z5YTB8pCFOZJcjnQZhenFaqMdmmYYs/RvOO98hacPId2Zn7/qA4b5Q4mL01sn3xk8Tl0FcjcUP
ipnA3FCbzuEewBc1UEdmgi/oJmb3vNiGDwORdA5XPjNVusAMHmMLPUTs5vN+Hcv7wSKaAv35LWqN
IUwxYJnvmTg43fS9aNVz1ToCY5ZKES3GQ7tAcxW1bR9LnwS7clkU1kORvlt68d5yxXqiXhp6Uld9
Dkwo7mtdRt+qeRr3q4MeogAATZi5rCou4Ezvp3wCfqTKKfLCBpKt3UXfEIr7+wgFz8ZkS81+FcM6
wwhVp0eWcQCSR0XWbL6ABBqWsX92xpQowyobTiKfwkRPvXeA4s2LfLRDQpXD7i10gdfYbuZsc85a
4D9T9OWFi7XHi5suWMvd4nWwp5kPwz1J1Ek/phBw86yly/FH2jZpWw1XJIg4jhvigF/Bo4anMKqm
99w1vAX5Ahhi7gYU1y5qO95yJjUr5YGgGFDKa89m7si7gvn8Z2YThbSrssUIUWg5DCSjVsBaYMA7
q1j0lvmpDAyIGxY+LKpDn/FxY+bqe9+aEQmokajPlbcqBvxF5pG7bBRfDhClY+C2Ytt1k/Hll2o6
db3RP9rYUC9WabpVnPvL+q3ImbHzm1m7KBPMYPO13TTdGr7PzG42EuRnzE+h3z2FLilo4A+TmF7s
1+zTY974AymDTwvkcE5bI4KUmF+/ea2jHPg5enmWs/wIm9nt6ysH/fpQrr0p+ZazxZsAUttuwIFw
0tLs7oIa4HzL5oZBeZ1e7VwGE9rD3rikUVb9VbRBepbNlLK9kNmdyQr+3hi0/ZUHE/M/6e5v8X/7
FnHCkRAxbnp0J5xpvVM5e7yGKglGafCENeGudFwiClq1bAozHe+kmiJY3Kv6WtYp+FZ7Kw1cOlXe
Ac2jc1/UnvqpOY0obn3zp1ibkprX7tJtbiM8JZMYeu4SzgQFMlDYDKGw2LZP+tSUtvwVtv+PvTPZ
jVzJtuyvFGrOC/bNoCZO0umdmlAvTQhJEcG+7/n1tai4mSm59OTv1uwBlYNEApER5iSNRrNz9l5b
UX6OUu7vR46yfF/Ym3I2nTlRa4hBFuGhVU4SecAwx7ORhltBF/Uso3v0uHzLSLOWTHr5khAbMKZN
Paupuqrd3u/NcWugFTbNa1mPgeGtY6UwF3ox2YcV+1odJZtebjOzaxE7jUE7QXXyybhWDWHamplZ
tjZ0pfq6Umpqq9OMwHw1dJ15LjcKs1Wbk2zdIrI9yIAXL0aMY0+Wn1M1akdQnRVNuqcm70U6baNi
3kxK2fwMTD2nvWt1+Zsh1/qVtRDY6ffyxq5L3lXOpH3cXYuq0jz6uUHqhZbE4VmP2hyKam4tLO6y
DPZswmIIzFWqXbTsh1XPgAkV26E5ZHwCykp9yWWzuax7aWhWMA+Dxo3EuuyYpLi/1oUcN5SLZyps
y4eT9gRmTZqu+Vyw2quBSdNTJY8DOZ2iUWtE3ixey5bhLzEMtFuey2KKrZtqEKzxOfRxeb3oME3Y
RA5xsNYmKKuuX5oUGipy6LlZZam3/SYBi5KsQ0XQlC067di0e7J4iseQfWe+5KYONKPheotrYfJF
ca3RiQJ25st87YcoDwj8gyYZdDRDEq0g9rCzhHQ9GJC7NnIbBtpBjuMK9OzQV9JVKBvEA9VWQ+um
SOZMe0bmRJWXnKRS3Ux9bzQNkhqFMmkUddmZPvXKfRHhV1+FpSnLThLhQOQsn3Ts40YNZ4gmACXE
xJbNvTOZRerbyYg07jBKuN7ElVRz1t2UOt0bNwppeBOFa1Qq3HtpjjZlF9Ny1oOZJAz81F3qDG1O
gR4cNwjOhzIpM0RF6FQUdDMTi31TTASyxuQCaAgdKcCsR0kLOURnBno0VKNkI5zHcYgAoy5G2AA9
rNiHlAK8v1XDKsg9NUQJTQ83iq97C9numZZ0vcG5gbLZmRTEnqgOBl9oX2yf+ExrxS4ShCm4JAOl
n04I07/UFuvIPnAgIm9bsM3vddOY0ysrgeLm0AfIrkhADJ/Fqo5O6MQ/m2BQSSOYhv2DMhrPzfEo
wCI6SUkdaUj1H6pqcOqk8emAiivXiuXPq7ahvauGurb5Xj795ciLZhpPLB6KY6W2qfqNmECzIdPA
MJAMKDHdawidGuo9ZJkaWadiGAJy0/r5hCT9szWGi0YYj2MPeqG6IJLe31rTz9RkrNEdo+BRrmDC
3WEBQr8KaohTesW7TyTKCdPG0eOEtrFwKrCpAfhagtuOxhSlHKHvQAUbwyIJJI2ASE81ohPuomVS
/Me5inUC0b/IjDcVDT26eWxxzqRWwaU3lWhxo6ndBMqI/1FDJ23s5bBupK3YAMb58f2TXFw1HwfF
wrrw4he/kagcG6lMDqB5mQKwxegs2TNtQXZcpeZaBdzB2Iqeck3xsMA+ylr3+v3Qn20OGERksC24
aEXmsKp8fJRdBMq35J7TqkBmtZoR/46OQNUOUY0w7fveXBJZO4MCT+O/jkYi3iDLZY1PxPlEwPab
q/T9fbBEgACg2/gVTFn12AvU0q5SipriIzVgIkGHC8ByMKhi6BlaljPH1fC6TrB+pYiJKKV4Y1Bv
2VNfN2jD6SWwPxengpDNvNj3yI5XqlTchaP60GfqXpuKmoBKBXRDWZUnXohj14Ql8iYoyrISIJHn
x3+8izmvGPK2tHKsSOkLtvQGYhwURoW6npG5tc73T+3oXQBjsHieZVHGDsMJ6JhHgWymRDPZkkmi
U/iG+DU9VcgOT8yNLy/KMGHYkyotw7H/eFHiol2q5horSGEM7ao3UskrC+oocJr89PH7SzpeUv64
XEhNwKLOTFyIq++XFPy12DkWbHNqqfUh6aZ4X45EpVKGyymjEbdRNcPfUZn/JTrl+G1fBsUYjz0B
PKGsyEeDhr00Z3GLLNY3k5gYWK3bZwgdAlHzt6NRnDL4frqhb8PBc9UWEPAnRiEeQylE4zo4eSjJ
rqEM8VpVC0jjAK5PfPw+vddvl0bSLdBF3DX48D/eT7QW6IuoQmEiTMd+rfVNdjnJyvQQDgohQpAU
f4tk4P7mpk6Xcq4B2Rro6yz+lUb69f2zfYsX/vBiM19FXmhMogpbSevoPheFzmZC0Ua+ENk6FPt1
Ok/n9GWvdDV5jqvpzpiT360lOY1gYgDRqGmqjW2qw04M0W+3vvUzHzKnVEih1uJLJQteTFx1K8Tn
F4ZIaUMe82dwbjuxlf/h2vx2H0G+LJZs2ZK1ozdbJbRthj4xOopAqUS1fMPNQyXaBcatzjHXJmoO
j8mEHitpcuHEJ/7NYX5041TwL4qI+ZzrXhha798K9qNNH6ZL0qBKxT4sY3R/hNHAnA1kXGgZFHc9
aYoHtvJ00QS9dpKQCJrvH99Xc8niu4RYnrUG893RpzfEMZ1LWFIpp+mGw5zD1ztFXsjxqy2J2SKN
i8ZZdIlq8xAW+k2DOP3Ub1imyNGdoHeGYsfURYvv1NGdEFDlGHVcDU4J8IhSehhQBbWIiJJF0pRU
A0hxp4f+i6JFxYFnuSuM8oXzDFWDfP5niBeT/im/BMooiikgPdTBPz4WwVAbFEYBDHWKlGdt2fnP
Ax2Cq1iexxMfxaMliqFgS1CU4L8WxNkxgyCwyryr5Nh0ADBKj8U8chrRwPXuLA6ZjumrwQn0w6cB
2WfJEA+W0hqbLeV41feTOpbEYnZ60iKfa4oHHv3DyCmptK1z1SpO3cyjjxkWbm6ipOiyobL7so4X
4Ug2ooYiXOeYCVToAYPQc1j7wZ9X6R/RUf/nccfhInF+ePe6fkL4Xj/nwRc4U/7Ov3GmTFGOy6rO
2oslmNv/h91nmH/BtOBtYoKRE8NT+De6D6CvynvGf/4VU/Nvdh9/JJqsBOyyl4fGvvWf4Uw/nmIE
vk0QtWSY+x9fIRoIlP3ayPcCdnRol9uKvAxf8vAaoNSOMXsJQ5h6yWCSEVOPrdsFUe1xEZ1dBimi
R6oFSxv9rjW1mF5y+JQr+VMpG8XN3ErxPcU56jmgxOxI8DPEDXPrjuyAV7VJIttIeKEdk4BAPGI4
FR4ennqNNqw873o+NIHf+LQVR+U3MrnMnkY/WpdVIlMyrPXhZRqwACPKEYGOmKKLui706o7It0GW
rV1lcFQ24/48TFW8ZmZqXZmZulRJCyT/Oke5VTlgqoQ1VBzYZeh3VSR3gNWnejMao7UBZmetqTpl
KLGh1ljkwqxEBWmXEFvtNUQdfxXKfDQjC/nFTAXrFyBBQktqI6DwhTw5F4k4NboRKI1i0W6pA2Ej
9Gx6IWZQ3/LFkKiYqfhNIJ/X4xMw0QrbnSaBqcDt4hZT12/8sMVtAlaHlk81U+YzIsypdUC0hha6
tCzOhrmzIANWUrbpgCVsBLke4VDNwc+0LbMnlCjGlZn7k6cXw3yGvEbEj67lhzxqhjWCLWFtmn2z
m6xok+vyg4n42ZWacLIJ42rsshUJyfPVdD2xR9qlQk1FLxMmkphH4wHlyU1YxZ45IvrPCvzJsW4d
spbWiVajNdepCmx6JaXqP4zbEof6KheTM18qUbkWZ51KYUntOGcJET7Ipsar383gezqYfjbmgek6
i4b6ADw++aHXsLygCqNzbFPrqVFaUHtlp+yCEdCzOhckyfpiedcbQ3ndo8ZzwqAzyGk0aRNgwPJX
0lyldjqQ00nzrL7rOqISjXkgM0cgddRCbX3/tgT8o8XuvxfF8D+GYSotgErggt+thYfnsg2f0y+W
Q/7an+XQFP+S2eoDMiW5a4Exs5f5ezm0/oKlaepUGaguvC1s/yKZKuJfRDRwAJKh8yxgDlbXf9Gd
xb/gEsIx5QChw0kCf/CP6M4fv77/WQ4Z4f1Gr8H5n/RVJXic9wgmgHyxGs1kRzLQlqDpAcla+Dg0
HUsAhrpJepR0CxeigLWQ4vJYbiEQ4DWNX3GgV3anFI+IOvcNTeRaMCPblJ8ilV5MF3lx90OuUZb0
Uvbbz+YbQeZIMA83rJkYMixSVEUEWeTPowxvoJw0Snhe+MGW2ORVUcfh2mqt8w7jPnmCiYdyoF+F
Rp445dSs8QjXu6TWDzPiKuB3oKPT3xa/OCiID+6np7SVNqUa0uiUbmQUl7ZC1LgNJnSj845hArvK
6/4qkOqHsNFfx1Z9nMToV2eFdMs68sdl+T4mNL4jhblrzZd00eIoE+Hb/ognrDNwD6cOKm7ez/Ca
SgZGJHR/TV9hjTcSF9/RVZFKN0EwQHDS6l+NMlyV0AEgESW7IYjM5SDROUk1B2ucgxlWnbZDcEnI
tozcb6r6c3K76DFk0ryKouAnjRXDqUpEXIKAR3KeBccnhUEmhitHfLjT0mGR57U/zBnJfKKfW0Ii
bfVE8cgrCmktzbYVWY94PXBYyRJ15vo8j0QTLeSi3jGTcD1N1KEKnVoUikJ7FNsbY24HSoty3/Ip
LBSvMubGi7poXIxg0aZqEk/EIOhMVtdfzEGt/RzNigaM8oomxNzIlF8cKTDoQSjCxvJ9xYn6wU5L
8RLRvoCqtGXXnCKqNifyFePl3hS+XG1oquFvaBP9d5gULl8Q6/z/L1u8yP8mjX7avK3YyT5HH+MF
+Qt/lipN/IstFjsGFqSFNr9kJ/xZqvgTEKpELbBTpyduvgtckHV2blSg/r134xz191IlayxVikxp
BQ69tuzd/slS9VYJ/c+BjBINu5ClKEQ6jQGmVD06FCZahJyhLSh5tfneamledWG7C6xDql6hOvBx
lWLZsrs8fLK6xVILlDzS7scWR7iCzAkFSaJ2h2X6mX7u6QDaMcmiSeycoE63Kf2ACNRdouNnHytP
Ccmt0vDaNS9DUXkqYccinHCWJ7tu6PUVplvzyhRKcw0Ob1st3VP8LMWQPwAfcns+7omWb2Ox4/+7
eCf8bSdJ6zGfttjDt5jRHVhWnpCYZ4LWO2L92oaiO5uao6Yy/xyazFA5UdJenuC7Q+2/7iGoMD5I
4sK0+bjqC9TsxRL7HIXf215+FbQS1XSwBXaObodNWo8Wj75QpBnnpq5dqGKA/CvczuJrouL4D/S9
P6bEhc5oAQkIrjJkCVxbajhoo5zYGhyrIRTOWiSeN2Hd7yuU0Ya1rwMkLbi60OAjFhJQa8ymcql1
+asYp+67GX35Z0b8r7xDio75rvk///vj8e7TNR4fYEXSyrJe4RrLGdWswFNIVt+P8LGs9nmEo5k4
d4OWKAMjILYT9UvdvPX7U4dU6dQgRyUsvA91R2Ihg2zxGqjuuMFlYSMRIEtTsknkdqztqXrhG+nr
+B2DU8UBjbeMEswyf96hf3QZU2qiMjVVr+5p8azydWGX9/pN9dC6yWXrdRugAdlj6Z0K8Pzqqb0f
+Whm9nqkWUkUVhivzmchcFRBWf/zp6axCQNR9VZCWW74u2tTtITc75mSeRRYqy57BuUJIvQUsvar
63g/yrLfejdK0vqklGuMUjCKLDzFQe18fx1HNbo/0+/9EEdbN7OJooYY98oZbNGWDtEu8jRPciHi
nqjpHvVH/h6Jkzz/i4QSoIIfL8bHRjsmU8ZysZoAldnBvr9u7HlTP5YXwU65Qqf7s7gZtuq+POt/
9U/D5vTEeGsrHs/JpZzw94+wjqCYCs3W2lTz5XJNr11D3d6SK+fgm79SzlBXO5kjxKuTaNCv3r/3
wx695MWcWFOGMtQJ8+kcl+KFwPYsV7zJuqqrZ3jE+BtGBy+iZ/g3FZ1YI/ZSYytN0gkI6xuE9PMN
4LiqYz3S9eOKcA8uSZUiPnykYHDx2LKdfpXu1ZVk16v+LFhLp577Gwz705B8IQyTEwrf/aMmnZyJ
rV4JQYWI19hFVaPsjUjF48Pa3yt2rOvswZNDpizRmXXk8ePcoiiAzQSHLjNuq66+Dib5DnXKyi+I
lB4BpmiPIamqiKZsvBGk2BP9Yubs8SKPANotI7q+kLqp/mz1M3qKSf09J8JrbvC45ewgBvk6Hx/I
r/c4GNlDYoJmTjYBjnCj9mIxt4FI7MKKoJhG3Q+IwtNKdBHA3OhNukebsYpymR/I4btFcB8i/JDx
FgCcabL+bDTKfYLlWX9Q8fPmUrWe8cgaBYoHaiaggM5jwfCMaXDrQTqHV1HDeOltcXppG/JEGhbm
fLYl0Bp6N61r2Barvm35y0TOWBdl8VQ0kZ0byg/WJ04RHbk1xnPe7cpBWBNCs9YRmKkyvrLRB35L
kaQVNjnqVWywu55/2TSuSClb5SP6lqWkNNWX48wDUZ4mFU4W6U6tksOqLcpV2IZ7I+7OIlFxgXdd
kBkDCoD6VW1uLSVfE6W7StHN53N7TT4KMqGNYepuWA7rPAxwgQe2Pz6G0i1QNMS44To3BXz/k7Um
3JWU18mLZ+Y+eXwSNOkCv0hb6XtNl/ZjZ94M6W1Rm2zyFQ9uwTYRxzN1vNTretfLmdtng2wrYymh
39ScMS40tmAmUaEk75nu7L+I4a8cXUiCRsc0Hss2+hX60sqMihu/pSNIom60mjKFpgSPgzDmp1AK
3MXZL+ijU/j7ssyuG+mev9tIPzsf19D42I0vvTo9V6W+ZwuyjzW0axVNHrWK10glHV6urZCa+1Zr
H8u0D1eJTH1vUEQ8D8jhDfl6GoUDkarhyhIh7FjDdZLPj4Vq/lb09iwVBDxLg/rnaPJfdgq//P5r
717B5UPz7kMS0//oEp1lr9vp3ro5r+ybYJXY6T7bik57xny3T3xXvvx0vRvx6AMpzD0C14kRqQh6
5SWkA9YZ/aCzzmh2uhOck9uNL0ekyAJhepG0HLeVoRvHEmDjyukfdJcIoPPOE87z+3alr7pDey5u
Tu0yvv6YIHsAhE5vCcjhx7uKtlwsCLlmYXPTm2jf2OO+vb+07G4trwsnQ6t78fvkoMsX6tNq+m7Q
o60cAmrMUVFSOfEWu5Hqzhv9kG2159A9NdRb7+K7oY4W7rLr9aolHtfxzwD22cor8HpCWJHErkMH
bfEalAqeFvuRBFgn3AGb+Tvf8L+euF8+1HdXezRx2zTOKCDzE/p1eaPbCO89fStuR7vZprv8LPx1
ahp9LGH9vUt5N+DRvJ3z2rKmmO8jpftdMt2CqdsZyqMhXJ14QZab993NPdrbBRKY4ah4e475dkmK
xCrg1HvVKbbqofSKUx/+ZV58N97RRg9kppSLEuMNdu/MjFd5/jbyDE9xs4vwRBvu5KtxtPc360kT
a+nt1aBv7sbrwZUcaaNuG2dycldcKS67uxNbjS93WQs3GvYwvT/l6BLLEB0oyIHKGYfriK+lPl5H
8onn9tX8oNEn0fgjc5aoo4/vPGjoKIdLyy4Wy/FMHwaTth3q9zKf9+9nyOeRDHpUEuEHVG4NzTya
ibGf9UDDKo6eBTyYitrV2G978UxV2hMn+eU3f5way0gqQhKQ30DVj95zQavnyCy6ypkr0+b71003
MfSmWnUNIXS/v6rPL/THsY5e6KJFBFtYLTth6Ah18zus/hGSeXmBPw5wdNvCOdSaFJyNw8aKfSR8
z0dF7Vdt9PD9hXyufjAOBXUYzDJKjeONNByvudYiTrdNJiN1v5upJZPvx77tep4DJxjlE/PhiwPU
MiJ9FzQVdELlo6nXJuJQhe24TIiVeB4fgivi4jlUj/fNWQS76EKwrTMc+w980N3mILnJOva+v+iv
fwPKSVQMyNzQ/H2c/kqlEirfcdWSj2Yh0iAyzdYFwiC3sMzVqOEEKI370e8od2NcHn71/r3MbjKj
h9XL1kaKFGycOtq28SwGwCnNvaf2P6UYh5VyMtT0y8n27tcua+L7bY8YL2q/pco30DNoCHlO6M9G
LScfrdoVqrwe+8WTIDgh0LY4suBobSeYINFo3n5/56TP6z1P791vOXrJihmuGWWDPwft4lxx5k15
H9mWZ+1aO/dOpYZ9sQIzHkVOlOiKaenK0Xij2swKNsY/4428AAcESnbmFbHTrrJDtW295IJIwlNT
hLXwq+Xk3chHr7iUURCKu7F24K1I9pDCW0h6bNW6Ocy/kqR1LBEkCtZcC1Ro1M2HTtYOVj66SOa3
icXeWwn3pSgU50W1TjBF+Bi4c+SdkjVshgKsx1CGT7A/YcUA9Wo6AePWWD1knO6GWFihQ0Vxablj
9pCirsrpCvTmT/a/dkd6NZC+JykvGtuvXNhugTulig8oxl8Xag6UoY0sGHPhZRjla1+tznSzeU5N
EEnRPgQw75r5HcWulZ5eZdkllbvLPDLdqH7x8TjJ3S9B73dTwSQzop/wDDjacbjhxO3KdfQoCdOF
LCg/9PAqLAFc9TmGOOO2mcUbUWnuYuG2L38kWrwTu5+jPODlkq78ttnGQv0UFNOFFjwjb/daaV4H
SfhjTEoc7OMPq3uIR8meysgGC2Zn3cUsXZYT2yVsq0YiuTjuvG7I7bahDTQ1TpmDDSksz9TPZUJW
wRyusNZ5qIrd3GwcUflt1SHGjDML56VaI0UtJA+7HHjRF6MBtNY/6olxGeTzusyldQNIgzu6jit9
lePLk8BiiPSxqHoA3JG1TUNxY+x7YlcHDty3CFu9mRWzaG4SemBzlN91veKCYrBL3R2r65wE0Zps
ccP/2UqX2dCvxODCUiQnkH4UWWnBGEzsupJ2ghTiEpswZf30q3pVZjF5rq9VB0QSDj4CAGcqeCwT
UaZZjiIZA3zMVjaGX0EjMC9duRTOi0xzh2DxxoyrMR5h7Y7u0GLLgWEc6NDViuQcZfFKG9NDO8a2
QQMymdhlJK9WeDvH4kVtIXKuDoEVvkrFvMla9QIwNQgQeQMwZz8SbAcYDLzTOmzmVVrXNsYLxwpC
r4jE7SSAao1XY3Td00oQ9WYP/IiieumY9EXRaOyNzj/UxSZFJB+nV4BokFRM/k/Rij1ssbemiKHD
VBxsIGs9ED3UI9cmqg5CZfZl3nh5fSOHF1IqbgegAlkLl4TsdW0q93laOBaKygHjILG5Tj/z6NhE
gTcyy63RFvsYIpCgNatJe8r6xqt5XmJnQS/TXAmbXD97LabEmiy7JNXsSiTnfmpAxmGFi+eDSI8k
adJDUj6jflgPk3Jd1epeQjNQ1gkvdJHu8U5m6wE021k5eyKTPRp+BZqy96eHVAQ5q2gvhVid+wGO
sLq5UYPbYb5fYt4CY1344AahiddwRMbwqZVvFf1GRh5BjCy5b8b9rCyl5wyInYgWAxGIr6i3Bn85
p6VioEGe5vzQ5MWNnKtPQ1Xck36GUvs+LpID0HQXfDNcg3EFvJ4vve8/VtHLmMuYSlps1I9KjNN6
FDxEL+ArZpAu7GrELvlZtcV1UJdeMkVMoP56yR/W/YtACg6FCO2iuUjo71ZCcTaQsRjjfdSa7CXS
9J9K2Kzzcg/9lHfkDFXmduiqfdA1axQ82H4xYfVMTLm9NBU4EF13HhBXG2eik8zdpar98kPLIcJt
7WfLNy+246S4nbLoJvJ/9PJvPT+bhn03XeEouTTg1rSDuDJb2a2UaY2chqZs4GFGFfRfQ6WviVBd
WRh8hSGv6RIH15YZuAoVlQFH38wRN4YN2lF+0yL1QQVYr5jCFiSwaFtGsK1Tg04yGG8qWFBhjPLJ
6EgfFS+6VN/ParYjrmKFiW6ViCW6G2tlJOfoMlnNKYRG1laJn0iCcMXcZ9me9mYL0GY6zDp0Bt+/
nklsKKnmYh6tzhMa9WZMbgtlp7gJnTY+s8J7ykZOoCxzZCuX10rqVdGTgDVSE2rbMA/L5gOJ0FA8
4TA+6MmVKF1bGTNcaVeDpeJH/aEwCXzjd9sU3hSPAFzDdRn/moGvk+Wy6+onM+lXA7wvKa8BFMDm
qsN5JybSaraCa4gWNyXQ7LXRPUkRHgDtVz1A7FBuswhwfBbYcpLa84TlNkP9Gr1k4IMn8xkQwS4w
s/2ss8FLEngnboeTgkgXIEsdjPRmZdHNEbX8oZfTcyOI9oafHqQS19giawpB6w8a3C5IJJyCyvba
5D1ug9tUuiqaBd8BaqrW03UjqbYZ9JABXwfQTV5Q4EKNRRBdhZQFq1afBlszB32FCLrFizQurKI7
IYoyV53jX/5glm4ycWQgpZ5L2SkJ9T1EVRT1muw+FmDGYzslvvnEbmrZuR0dWdCwIuRjNywBPzza
3cRVLVcjSdqUsXt6MCtlI7g8M0e60/enq1ny56LLIpn9z3BHW5poFITc0MPGkT3eEEe7kB5SOmdO
6ghuZNd30DPD58ir3dltbcE5VYn5avOIzQUpCb4Jedl3f9zIDhlnwUDhUDPYgwvmxgkvkNvRwEPC
tT9ds/+idUf8E6cbsDbKItw+OkTBeQ210IT7OezKQ3tgkdsC3b32nVdEHNp6clI3uGj2p3IFv7zP
mLJE7C8ilt7jTWsJJF0ZFH+5TnmHO4ZyT7mFIq/sCy+xKQPfzSj6qFb6r7LDd9H5flotLajjWfV+
+KPHXPiCnvQqsnRYtAfQCJ7kNVt5c6pO8cXRke8jdUrCrkQsQ0eHKNA4CJP5MqFjDC+IIj8Pg8Ge
sUxJwGp0P2czduJ9WX74pwtbyiLEFKHBOq4l6Co8BQjhtVM1bCwfdfPH9zfuyyt69+8fFbMUNqiY
fJuagIbpphevRbPiEyy5ubwty2I/da39/YBfVLSZoWy0DepWlCyOaxaKUM1J2kA4A/IAdPCQuPhu
LxtndkFcqGtxw/cAXcaJ6sUX7bOPwx7NkHCKwjg0k9qpHzo3vQT/5kbe/MOwO0aO3eji1JT88tV/
f6FHr6LCOUQTC0YsWen0HcIQJ3kCW7w07K6K65PHty9nyn/u69GTZFK1Ocjl2ok7EWRzglzNgokW
nyjVkZZ7YqCjJS1s6PTkAQOl/qvhL+0t2e5zbVWCVNXaGyG4EiQ3SreW9dOYH4QGpd7rLKjoZa8F
XNvsWErL6Y2zxTKuyW6aTSDyrqcOxXkMVrTe+tK9pt/l3V3f/64Bm0P7Yde0jutN0t5ZxpPfCvsQ
lYxZ7iTjYlB7t2x/pOWPbjqbkDp3VeDOM3vlFPs3Wm3qF3W3ansRplxwUI3EtIltOY8BRpmOPoC1
S/rSDcDjNcl9zi7dfOG8AHjgNs7rF0Vs7uql7epXMOpU/SUqkBbn1yJCYVqXiePH6qEfYYDP+ZYN
/l2ibnJ4Q3LuBHyHBcETjJc4PzP1fV23bPcKkk+y2zFIHHG8tLLzzJhsKYs3srIzBxo8iVvJARgZ
t2ePW4IOUky3FexEVXMbh3c7+o8JBvNVVQZ2KOQvZfMCwOKJOKpIqh4BEKz96j7qttl4nwyePluc
qyOADcqdbtzF5n6Srmp69/NPEh3sbHoyi3lHdAPCcH/cNKktqdUhLzrRiaJtZM2w9BK8acUss0ak
Q7vJciwwCJFFZyITpb8xtNpmM+eKEPwMUkzCxO00oWfj7aIaABzuTrMJgm45+uTxmUSihAg3sOn3
M3hbpdhoafZSZymELwCD1a2fZqsQnbrQ3RkaagMCgXCh0oJcdWK7a+EoKvJ+HHyKFNVBMJ8tHhzV
gIWoA0voINZbNDl2Hc3OgvUYM9qP7aZRlFWEnnUMkxXxXTQNO9vyO3fi0NcFD0ExnsvWeFly3JVj
2r5yepXH+lbmQZY1pOMtWlHFmhJ7lhp5NZflwRTGyTbaF7/cTf6L1FC1/n6hlL+oxlA3UYiqX3Ic
rbc/f1cDGyM07lUFatccOZyvlHVzBcok2SQu7FZSkRytXwsuO5t15uizIwkuM88+1VY5cmG9lWU/
/IyjUpwQ1qURB2xy4y09+B8kstrDmjCVazBEp74Ny9Jx9LUTJVJB4SwsX9ljYVqe9aWEbRBxTnY+
4zgSi2rXgUMYuhpGtuhpg3pTzuwce3mV5ZoHPAEKSgztvHWDPDmMQrU20v5Elf2Lb7CoSOjksMPR
MjwuGAuhVgj002hlme2+ysALZZvvn/VXH8UPQyyf6XfP2qiFuc6Fevko5lvWRMeQZwQer+YFANtV
fYblIIjdU5+Mr0qNPFtcCQh7cEIdK3saAeCXikoOMKVoC8ZT02VQpvaheTvBJh6y33V334TlAQ+r
q0KVSSNINxMkR86Euho5J+7C1zMeLy4OY8J4j7dXmjgAdcn4OdoKxM0atds+3wA+2iNvPjXVvvyK
IWpBCIbjjEjaj3c8GcdOGuNlUTsDg70JdqjCveAysBMH8sSJ0ZZ/7GheK6Rq4vdlZ4zXXPk4GK5S
axzrrib48WaW21UXeEYw/T8sGHSdMDIve1QVl8HHUYBfj/OIj45JRGkvoHNHLtKNsGkPsNXO/ENH
fsuqeoVt74ZPInSuk43nr/Y83FGgAqRAsj0+5hhgtzWHDqo2xwCeX22ujTVtbmdaz5qPRmu5t9qp
WfPF3v/DmEcLVOiHOZBB3p38MHHFxY8wUHahY9kyapp16valgFYxdq2tsGn2TRDYJ5vdy/P79Hzf
XfbR8zWAo2NbV//ceSpfrlHs9Ig+pmN4ml171XyVyc8n3pZTgx7taOseWjOgutqRK15giJ3E/p4F
deUJ2S/J7zdCtEOt72qTslP82C1LSuj93Ykf8cVrpNBHwyeqW9ArjruqpFCaFbETPPACW8N1rf9u
EuL7skumqN3XD7Xwu9WvK1J7quvvh/7yncItqIC6MmizLovJuyUz0KQm4nvByBarUVQMm6iybotu
OOGE/erkwCUC9VBRm+NcXObfu4E4lpmB6oscwdz6UCO8g/SJ8tlOV6MbIDRfCQ4qse8v7qtN9vtB
jSO5o4mNZQkV4ON/JqLgQL1xIbjDWvDG/4bm59MHzjQgh7MW4jYn1/74s1sQydJPCYVtOSXczX/p
JfnUS/rpnPk2BI+JbE9u5vE8QbIl1opJhz+kqGWB1V3gcyaRSZInWSDvBNR4NShB6Nqa8tPMqFuN
9TYnJcGQo4tYLdxG0tdZI95/f6M/LR7L78LvQP/cxKagHn0GjDLVNV1ge59Djs8qZVtPKpVMhdKX
5KhlYgdBCFJNPzWpTo17dFrLJL+as7KkEij9EP1DOL8ScbtqEmhrNdU7evmLsjCTnulr3GYdu5zm
NdSFZ6ONzoc0P4crup4FYUOA5Km9yKeS2dEtOfqMlKWfq0GOfEEdm/NMechq6xCRrSamvV1LmWtA
Lx0W/qq6/f5ZfN5qHo18tAvKSGIQNJWbogBfF8fbKG8utZmCwHhJrJcLbc3+v7Sd127kSrqlX2Uw
92zQG2DOXNCkVcqkXJVuiCpJRe89n34+1p7pLWXlUZ7ug2mggd6mK5JkMBjx/2t9q8uq2y69TwzD
+W8OfvKaT3lRCz0BQfgXYGCm/bbNhcM8U5xWCf+pqqtMepKN75iAPUEzL4z+52b/86VrJ+97Rayc
D6K2co0435Mb6MbhtQrHrF7cYMrozrAANbl3NXWkQ6YunrS9IdawCdF1Bu9927sQhpxMqfZM6VXV
5BfUGRisT75xv38hu0QmIlWG35/+D8tgMoRTE6a8waVmwl5KV6kmrerS9IySxJFOd/2I5LV5WPk1
5LvyHuaaXbBfhK7qEnTK4TtfyZzMjLK9LRBLfv34zq4vliGS0gyX5o/KnCh17QJogEuhgQ+bJKc0
H9L5XvDHo9wSwnThbvwnz+vv8U42HVlnzAVPrHIzYfDkxlpoa05ajW7d4ldWdMeSLE9NdgSSOj0S
ikBBYEGqbBjcD/6zZbxVJTlgM4bDxs4GonWqS4eWP76P+LFkBVPpAouA4nHyCw1DKYR55tzWa2+D
Ers6PSgKIm4sjRiAk6Xhq7I5AAgjwExPyGLwWf0zk/C/FK0txj1505AxDrbURfpDrAY9ouatGSv6
rRuiVFZ6JFAyocWLT3sY4mux2IatuVK6EVJSaluQBiu/2tdtuo4BFJdpBlhe9ZrwfmqPBClwr3K8
1pobgucTBOP26ynx5zd0uQO4CtHeWBo1x5MdQhbUcqBGqKPgkrnTD+K3XH0LKNmJvssb7dLidWbZ
/DTayf3WIlMPw4TRxm+TRzb4Ln5GnEytu7kkCFy+DZ92m7+viwfIjgT5qnyyUqUVdEZjQk6k/94b
GM/DS7VO1vOuWTVX7LrWQFmo43y/cDvPTii+3P93WOVkiVKzYVTTAgVR+y04ih4S6ewOITRKUvW1
/iFegXbfJv/655lqAOgzhSMqxdSTL8LYGkS0lYsmbA16a5Osl9KDvLl0ED53aVAqkKD99lecdi8U
H4+VBPoT5Ngr9toxe86VC4X8P49GPDUgblDrFA7cNIQ+byPrWm/V1mSM/Ap4bnlLJolDQ/EVQ7/T
vhA/fmnLdW5CfhzwZELCBlKtYBE8xlt2UitahFtS+WwSzS5N/TP7RwXGEq8ZuBiWnJNNlODrXVsb
UuVOOyyMS/UidnBYUJlCXuIY23J96Xt57mvEkEjGQVqZ2OCVz3czC9t+AAJEa38nUipQ3Ni1jpFn
7eF57GHI75AZb9QN0Qs3woW1X0Ij+OcbKHK5AHK4Yu2P0lwglgTaVhEVIe2RTHTSgzkVpN3RqrUn
UaowecQUHFMdOUMJLrhXhBuBbawZkrZu4NRq9ScQFWxxCkoqt6Lqb+VQOKTwnUZtvJ+lV00v7pox
doHQbrSy9kLE2gHk26F12Co4E5oSGM6LluQ4xO/dYPyIwNpCBXdzSuyzD9riISZKpRYbdhIaFpxf
6I0eQ+yy+oQAvBDu5DC000q9H8DKTtE1282VrLZHMfxl1sMD7dttqx7o1GzTuPkRWi/EUL3pKACq
7Gg22YskVnZRhUfS5ogIJSpgqreTlu2Jf+QCnqSBEDFsdaakfjP95IEsXhu1rA19D0UBTWoFU4GJ
IKmtb6dZfdOITkQRY6PGcUY9vhpHcasb060eRC4PyO194SCLjRfCLcswpNfdvlCHVcj05kHZNRIn
izr7+DMzI68h9CX6aSFk6qmK4i2x1XTfo6Cx0HcVAbl74H6RxlMfno2XXH6iZWCTxrQ2y2klCdKV
wIozBlvgIVuCCZ2hbz1wyJtIetDVh2mwPC3RHAisiN4KbyTG0Eorz8LkKrFNTdLXKinsoe9tuYCi
PnS2Sgmi7d79rvRGVeXPsg7g2T0/JZS1E9xpnO+NkPL1ILBdUpG2UDuXmzVqgF2mVRDK+fYGComU
6O4Ir3IVo3WSfHgopeXJaPl3UQ+cgNJ4Rf6Ir99WSzWEzYmkCzeTpX3TEJ6azVWYttteGQ8mDiZi
o7cVAtgiGa96eNcCTRuBRC8lvSvVp3HCn7Qpx+uJGElwNw++kD8r5uzNgmIvqHfZvy9abKgJEtq4
d8oBWPhwLaVXAUlXJFrjrbo1q84mlXuDujK0papahyEEreSXLFz7RsQmxEMfo0hABaRjbIyHVHqv
ImmTV/NtXCIeIZbTEmiMqHtdaQ6S8V0rt9pYP1WNtbGUcaWRHV0tilDhJitb0PmxLZTNpmmnbVr6
DxkTXCRTU53vINo+jK18LbXegBN7MMTjUAtro4nvzDy7oTxiZ3NyW873VvDIJSM94U2dH4U62ujC
rya6EzWaOYRt4UKjX2RR3glWffqcyG+j8RJoJIaqV0vG0GT5e0yUTtkLt8Sxk2C1GdK3urzNexkO
zUuHXxi0OfxjM36Im+GGGAakMSRqGm5GlXsqPORjBmx7KPGPQet7y9QGveA1BMf2ovY811uhSrtV
No97bZBCG3U4+cz92urFfWe1Rz+/BZYDUwZplTVfi/4+kIVfcRw7RIESKO9qBKToKM7wkt31tOPC
8UkKOpoe875hR1ZoB0m5F3LL1jp/W2rGsUvSvVlJN2PR3eZQsRvzCVjXddLcBtVrE//KkmdJQY0V
WJtqajaKeG10ARDw6yiOrsbusZ7v6GJvMpOkPr1aiyFusfIN0eZKJlVAFr6PfenWSsdp5iaMjibz
q7SereBuSoe7iAzhCgqHoj5J2s9h/taWN7V5F9d3knLT64ld+NcddpIh93rlEY9ghBAsyR7EMnR8
4zArT3kYruIwyzil/KBtx12M7BELmTW/ZeSdJP0RBVho+9j1xnC064gY5mFc1ab4ViqmPZnIsXR5
VxoE6iBzkzP0p7xvIemKYCyoVyhEJcwLWZ8/45Yiwirp5/tICr6pZPgF84OufI/awpvJoSNLY2XF
7aoJb0ZxyZGBDzCle0l7DGifpuGVmimrEgdhPsqv8D09LeZLqpM0SNQ9vIa1knWron8SiE/Oguab
LxiVl0g/tea56qLVbGlXpjatzZl3h8RIcXKlCJyVYdSO3ulsS3OrRO7Z0CREYmhU15VBZCDoFX/Y
Z+Hg9ryiBUpV4h83YdweavFZ9jnPTYi2ovsFIq/Or7XB+oQFtdbdZYWrWTOE6kqs7mLjRVd/guhf
5Q3BD0lnx/4+jmdPHXdq+jZyWChEj7aWnRCP3Yyrijbt3IREBP9KiL0RITmTZ6LRxUG5JKUq/zpq
VFRroMS9qKSvl8t2qeu21aHiUa5+J7LtB8KgRuJ1q8k8SiQ7RIpF2Ee3b837XuOr1O/aBfEtAea+
I+PLEeCjW9IxGd4T+cEoEicOfxjqVp+ypy5b0tYxfEbxJi6eItbzwdKJBacLY42Hsb2eZ2VlwHqa
hG6li8YqGi0+QeJe7UNvGkM7SqgZpAbdZEFftYS/TvlmRFXGykXzdpVIYGMsjZae/yBZhPYQbgC2
wmye0iWXLSARRDF2PhnB/Y+0SZj6BJGDV5YmwQazxp+8nKzAUQlPgfAmxzqRaD/19mfNd9ym7W9y
qhzWo8mpVA43krlTdP+gVv1GrIJVMW5kWJudeNsnr32jgFB/KPt33W9YYvax+lKn69B/Tv2HcBR4
P35O2uzKwZuWPQvFc+DTRMViGyYUI/P8XkvmXU3SaiM+yfqzGSi20iGNbBq3QhfeLq05PgLGsUHA
TLj3Y61230eTPwMMJ0tcU/DJbm5Vw7J19HTWGAP6T7ZQy3dp5N/XfegW/SvtvBsojDeJVLQeiDUD
6KKervngvihiPtth3r9IAV0yodoYYWbwcIm0C+6zqX8stIBqCJkyWnc7NqKIgcHfaENKcQ/RcB1u
ydWuCulu9v1n7iJiu2BK4X1Ikyv4qCMFeSUjVa4bDxXXJgV9KabXZpc/NBOpT/GVP2ZOo9ajrdXV
ZqbMjzK2qdJvlfLGvY9By9pzMTpD99gG4aabpRfN+KHOzIUBjiJpvqRu04J+b+o9XJNVLuFALMjR
yElEVxcOCSLIKkbWp5PC68vvgfkaWXgAeAYDaj1DuCmKo29wBCvNlTUdlTG7mYbmpjN++SHzVy82
FpJXXLyDmHpKfdU396CpdiQmjqNMAtWqgwNWZK7I1DOlhh9/1ZTNeij8JQnLlYH860oGhSE6dl1o
x4m2NaZ1owT3/th8S43+mJUbErCPogEQLdRYkzq61WEk2yb1eA2wkS8/qzIZxOqm00RbaMNfUnog
oGxljtp3whjYOS6p4rmP1HjT6dZOgbLkT9clOQwCuwnLrfmbc8jmS7oahtvQ6jdhfytFlSNGycuY
8E3ID20Ibz8RV6mAdLW1ZW0PuBwFu/99FoFkGNO+SDDpZdq2RRoaID4OhnA3Y10mveROEIbVWNxq
qKZH0uhnHZtO9l2LqpVPzRMlmCeFGVqoba2NjtKylAQyWUeVHUtr2Qcs04l3IYkWif4S8xUzmhe0
5V6XPEgN7fIpuWbfmrzK5nBbyNN2yFRU652nqVggxnbfC6SzNuzeqwcSDA4+9htVqkjFLhwYSGtr
jryu6T0hDkn2oy4efq/8YxbsfdGyFZEINPQRebVLk+d5FPZdQdu8eihmAqqxkuvkVzpgfityV9s8
xDhwA2KdBBizJlvQbHnsgotSyx1E3eG9psRmKxlSSOE+B4eXiFcLErfon3EwoSJVnahc/NIZ2he8
WULyRhyEDafT7k3iaCBZ9QKGSC05xBoTxmgUPmBkshdEIYG3kWUSBjLxUayHvSHtynGjdw+FfgA2
BX5wds2gc6V0O2MZAcdNWc0WiQowxqNFElE7EhYyQBIAUgYG/HZKHmU0zG3+KMrxnsQVJ1yih8yO
BMCDksSw7ujmUkrV07sC6Ublr5aMjqglQOS2Db6J3WMEHUvrYiweoz31At7x22R6qvSZ24K6WGal
0CkYBbtCPBCaR8A8Ooz4imxIr51IbhdfCoHQrLsqvJv4VUN6g6MCA+oLidRUIHs6CvzdsEM08xZr
Ab31R4CKK2TtbKIQ3ppmzD5OuCJj3B7qIxF5tqoKN0mWvw/WQxOpe7/e92SuRP6wEq0l03zYSFXt
zGwKo/CnWDwsh6gl9dZPjnpOtGoiwh18jONNAGawVRNS8ajWDRutwaczoMmmwu5Obf0kKGtLv1YT
YyWbv/T+iVnedm/oHDxDi4F73bUp1cwp2VSKucGc+RiayHX6+S1SNzrQlLJobyOBsJ8uMXYiYIDQ
jKE5XlvZvlyU2OiO6rryAkgRUqSjVyHKnDvhG+nMEWXYNbW6yiff0ZHglvqVjNx4HIut1MFxCzNH
7q7H8i5LhcrOiElf3jFQSMKBCHMRQ0pojs/zIBEWlXo58q5xIrmyy3dK9pxEbJrHnjR6MmbS5yA/
Nuzd08Lwuki67trHXIh5K6P3aJEaCVLeu5VQumWD60EsnAp3iFBMroVyKLMwcBbz8uM8jQqnH/HW
jLVOKFqpBhxYqacGA9F9eUL0TFSLvB+t9lxLnDMrqdgpEY6UaeLrT+RJR2uNHQs3uA2LJ6Iw9gMf
3TFML5TCz1Wa4G+jNtCRGhh/NCwbQxVnct2oTjSYCcSefElcAahhzWMQL9M5XBtDxLntLdWmh4rd
f1dc+g1LDfKkRvnxN5z2L1tDTGch4bCDsYI7QDaIPh6kaLYL4m/KrrzFJMvrEIHS5GMHUYvtFPzT
Hh6DacfU1BNJczOK50mCuWVIL5WszhTHPv2+k2qcamQmGDp+H1wLhzAZVyB/gFAfV7A0xwh/deqh
6Uh+o4H+dRn1bOfgw9MxTspyWWp1Ukeb3lUnZSuOhlOnPzrgVBH6mnakdN5iuUoUh7gIpxKSg9Zs
B+V7Mj5MRJW1Ur+rJMnJ02xNKwxbFa6xJrnQO/hTjkSvZ8HCS+B+IMafNoSHAP+hGlBh1u41t/Ow
6SCe3w5rjiAIkXfiitCY+4usneWe/zFnKCzBY0YZrJ5KcuowhprfitT0UAZTUAOkY4NntnNv2gDa
+fo5nL/GD6OddGCjxJxUDuULT6envGTjq3eIVSzthXTBGiXboh24fNUvjLtUJr+6ypP2KhVieBci
4y4qHaSUGBDchYtAxtxGvJo2l+r2Z4qz8HX/vqsnJXTaEvhoDe5qTw6WmSsOZqRLb/ulMZbV4ENv
UJ7INQN8DKXsKkRaHTrzvnhd7qNs7+o1Z4r1v3ETUSrQm1dpR9Dc+TxgXFMiy00GxKvqkSzJk+NY
8x2t6VV3L2yVh6/HW57J6TMjlIVEH0zjcPNOntksU+dSR963orhdNlhpDquUIyG7dC8Iv3892Lmb
+XGwkwcWd8h1A4nBSq1bjfISc68/fj3EudYYzGoRHi0XI/6RatMFpIF3Gc3cxhtdvpNLg8Dcjjs2
jp39XyjXn3u1P453suh1E6DDsWS8RReGvdU1jtqdsK7XlitcaI8tj/70WVkk9tAHlpZuxPL+fZiL
/ApFqaN6aRm122hHrRYqWn15Ci4/+atxlsf4YZyiGuc0ixmHLUH9m0UWvKs2G+Af9Rou9IVX7Myk
UGRJA1aPgV8Ef/l5tF6tRT8OcU3kZL1rwv14UT54aYSTaUdoTCvLDepBCtebXkOP011aJy4NcfLW
6pVaTVPARSh4elXxPkHt8/XEPjuCDN1dF8m8ov39+TYJYqjKuR6jieteBOO6QsDz9QDnNCqKLP9W
J+PG+UPKKVcAi32daxB3FPi7dXJo6ShjdJbprF1s9Z69HuCp9CXJNyWU4fP1KFMXZebyUFp3eW8i
L4T6/dO/ar3JbR0aG0qxst6+vsQzza1PrbXlN32Y2J3BSg6THmlS1F4Z+uwppULrILmwEbo0zMmj
MtuKEEKJpmE9Psc62P1p5XeJ+/W1nGuVEyCCxBm0NmEqJzNuznxDm3tEggpO3vm+0WXy+uARYAP4
eqA/cYxLexfjroJsGbLkqZCM8Okw1QuEkNPOXyubcdOtBte3092lXvW5jQsiYhF9rUF4BY/q8/NB
hGnloYGYuF/1Lkc3pAb+2+Jjyq9zj7QaxOIX3VNnFrtPY55slpRgnqtgGXNw1J0FtX497mksk9G0
TtmdUQP5+nYu8/pkcWU8nhjnlyWV6eS5iaUVkHhKFysqX62UNp1P/gJHQS2qbV5LGxv21wOebyj/
PaJyom4YDBQ6IYnDFN7rnzD5N+SfPLLl3kgp7mbNfM7Vbht14oqcSnzRx5zuV6ohcZpRzrRtaDdC
tR6a+0p86KML+/FzZ4YlH44QT12BWPbbffnhlUxTENh+yDROrd4bI3llIRAsOxoQU6/uppANepk6
E0H1SUOEpDHbehisDCFZZ9ZLgLenoKQeNY2TW4VDgLxNrv1GL4QL8Kgz26QliwxvL7Y+dLEnn95A
lrpWDlAjpzONxOpGoXMdo3OaMCf1Q3ZhKT73bn8c7WSdElXBFOSG0YooXFflcdSijRgojqI8X5gb
y590Ohs/jnTyxvlhatEVZiTTqLchEh91oLhIAC/xyAeRfAUwulSapEd/jh+UdKIuKK3j/E2My/XX
P+Xcovnxl5y8h1IRJ1OoLNc8z9j7XyeUA9GlV+HsIEQeLRp+SYT/+3mBIdB58ocAz+ki5wg2GaQ6
0t683kl/KE7tDBv9+qKe4+wt/jDmyXk8lTut6VLGHHYwZr3cTXYUB91m1bmKU97l62rzb9zJDwMu
K96HV6pXMnJMQgbMhZs4RgGXP/v/skSdbwIikX/eyJP3QQSwOcDn4n3gA6ofzOoQmxfFKOfm5ocx
Tt6CWegiQ8wYQ8KDGIymmwjQP+PvWE7cqBKdiWD4QX4aC43Avn7137uJJy/GqIyzBpKndv30Vy92
tDzA5ZB9898b5WTSk2LdWJnKKFmuuhAO+G+4VY3vX49ydjnB5gUeDpQ9FKTPE8LU8rqqwagQlgK6
AaXOgJc0VyOvsi5qjc+NpYkLhw7M08La/DyWr+RCHmVsIq37eqXultJDdfC3VChXnFaceNOuh82l
Q/O51/rjoCd7ybRU+aqCSXTbtLdnSqo6lvx4urQsnys/4nNaxG5M/8Ub8vnicGUUam8tBwmCczxz
h45lMSqOjtx4zTZbCfH60p7o7KWxS0YoqCKuPSWIttLYSAORE24z1asseg9EiUS6268nyO+v7Oln
gC+baBDKgrfpVMEH96VORxIpXPGl8cw1HGEPCvNKHSFAElpkdwDF2fJpiavv6Wd4Xw9/bs58HP1k
fuadDEYGEZB7aOZDXNxFxjYcj1+Pwd7qzHKio+AjH0sm4ffU7CJpGdonskncpPtBhC9A42Q1+zry
teCNJDgnIdZcaaZtr6EDkiOH5tVaFBD2VvEGudRqTlExROGijEBPhOpXlBtHHMLboA3Xg6k5gakd
Ol3a+dmuSrpdRbQgJf89EKgtUbtXSZTFdojFM7fuCdxmt6eore0buiNiOqfDg08xvs2TbZ/cYfex
xgcd7A19X20bVbhk5Xl+0UY0ROGbYQIaq4Q4veqkq9y470K8whUimAq/+FGm0FG19S7AzzlDZ+lR
y4Spf1jIxyYBtNaTpT7hx8ZlZAO1vuo61HhkP441pIeR/L/e9MxaIMUd7ZSCtCCotmKVYV3w6TT9
HNIJzhXGYy136lZ/GIZ0JefVKpbMvT6/WcUPaQa9lFnzYeqGTU1zgWywrRQND7kUuyPJUCmhh7WF
PmaB84nFpcP4b1Hrn9P5n4/6tEQPwiiYfeTcnC0HT3fg3sAWNZ3Kq57GrbLBZLzBjnBXrU33lbb8
HchRZ95VuAdBrbv6sb3OVoGbSRfm+bnalAKRgn0HlAhcSSfrVNcKDfAIhH3+IbytdsEucnRb+/VX
PbazL8z45bX54y7oJC/rOu0SzECfVyvectXKZhWtnGT7a9XztxnUbGf0RDf0qgU27X494u8kwz9G
NIgxYfnHC3VaXMennprlcvCVYpQ5xVs7YyJvW6cmEBZJVSWNTg4MbiKkHC4V/UeJ/tEoPArAw0ca
VYX5qIfvJvpLjdQy8htt0XyEGOYh70MbWTpm8a2o9zUTt6rGF7ncmOo6NzazdG1VUIYMR4vf4+ZV
Qp4XCKp/4frOnk8xev2/6ztN3qgCM8/ziYUq3IqgYNgZ3yWPxVp3l4Jw90bvbXuxTnLuvMjjU1jQ
2HERsfX5KZYiaCkM4kt9sXfR5HjtswwHblynP4NgM90CErdbJ/QUlGXRk1hfqDn+/qb98Uw/jH8y
Z82oMpQm4JnGW9nhc742CKuyVSpDCz8bCddU2kuJf7EXm9fSrdnYCxAIV/sK2IN4YRk//6X68HNO
js/G7OcpvoilvLu82gCDkfo8FNJe3koF+8Df1ACEVE58MMu13FzHxeriGX6551/ck9NDqxrUSHw6
7gkKZSVFrNBRjRuLhylJXkshv7BJ/N0d+mq40xOEaWSWsgzHVvh3qcyki31Y5H6So7vAVn/+VQqW
N92z5op2smqQQ97H8DKOl6q1y/09/S0Ghn5TpuZEyvnJxl9Kms4Ueu6/ANd1FI6jrO2iYfJC6RCK
Ap8fzZUH89fXC8vZF48YOcLiGJGl82Qpi+bOIHIBeoLWh1coGzeBuounZquk8apuEEg396JW7PIu
8RREHYKRu1mKnEtHkoe97Otfc267QodG1mnl6eArTm4BRWS1rBt01FmJIFsI0ECjcZBJVsqM1ddD
/YkxYKPJhowlR5NMaMgnb389poaZAXd0y2/St2hTaK7vFo8Ws7y6olfqqXtTtP3jxW/H2Wv8MO7p
W08IQ0V/aplygzf9UDm2Vo55mzhLy0FcnBY/otWluXW2UvXxak9ebkuqk6GP9aU/JDgaQNA2zhwV
EXBRHdPkTo5AzEWhO2jvSnKtINAO+r1vXmfJjaIUREl/j6cWd+2l/em5nSPIDiAZBBYqJEt9XoLN
MRgaMTeZ80ns6EJmm+Xm33nO5AOo1PeXbtzJnNKMSAv95cui3S9Mg/Zm2Xf3LKyjl2yNHWarzeXO
y9nzDC/yP0ddLvxDpQCrMilPGqNOO3WXbOa9DocXnRKLebv+d8gUy2z+MN7JjfSFRrQGg/GMm4Uu
j0/oEK0X25p8VR8u2daWP+x0peKIZhrkTC7hbSerJrmrvZQZTCYkkHFDGe1Bny+VKM5oLbigv8dY
tmAfbmAk+7mlBLwm8dZfsxBvxp28QqPtXuQwnGkzKsTSwfRWRHBwp+Fw+VAYcKJ/bz30XblKDtJa
2y3fOVLJLnxvzk139otLXgWdBfG0XJAOtTSByucT26WHMgnXOTLmr+f7mQ8owdtEYlBMZTd1ejU9
fHKsOLAL1UUexvlE0x4N1Ky6NDiNfvf1YOcaW+R989Wiwb3E/p28XGFe1VOx1D/ydL4V1NkJRyJk
cQRhNbe79npCxJXgvumpL/lTdOFaz2zgqGtSLuOWSjRtT5ZwyezgEUdIpGWoTEBQUULHHqBRJ5MN
V29DJzP+DcvwpyFPVm+jLMxJCfoaoD2LVYodK+KihWg1AjIVF/Q5YaS/b/L/h4Dcm/I9v2/r9/f2
8KP8X8sAr0U51VEQtv/78182f/118F4sOY+f/sLL26id7rr3ejq+Mw/5v/4V4LH8m//Vf/g/3n//
KciL3v/jf74WXd4uf1oQFfmnwNvlo/yfJ05u6x9//ut/5U3qyj8Uhe8F9QZaG2gSWB7+yptU1X9A
XDJkwH18UpZ91N9J4dY/iIvgAIX7jn6+vBB1/s6bxKDOxospTC/MtKR/JW/yj9VfAWmJBopauLn8
j9NieOX3Oihf03fb1bzSVumq3+hb9rT4UH8ff58/3Jbbv1bej7GFf7yGp+OdLMhZXkhi2Fg+iyWZ
qi8hBtvl4DBtk3vf+3osDLTL0vtx+T8dbfnnH5ZmPR5lUM1hgYYSTHA7FRpZWuV8nQqGuqQzphO+
oyDc+XoUlHYDBWU9GykUsigY12qVI2HuZQ2lfa9AYg60qj9O1giSz0ZzqUA7pXyy9QNr2k9Ewx6D
xCi9rmiTm4HQgK1fWhMurnm+njQlbbyp0+rbtDGSX9Mohm9qkvYrmrvBakwyfQ/+wtyleCfIHejM
Ta4mktP4OeFM9UipcR4WKVyeuT4fhu/ZHCoU3ENlk+Zt+qrr2XA7d8wanB1z5FbsIu6HVidGLDSG
uz4W+mOPlHtVian4IOSt5eLWQbKaSvr4K5BCOPAQBprJCVOx0g5BKSjGtaGXc7cKKjmc2YwpU2Zb
fRn+iEPdVx0qhfMxzWegvWaioXYkMkYe0RaqTZS4WpamxnrKLPKUq1ZAgpPkcio8B1kS+q6iZiLA
otif69VkzpHwTZz7tnZ8DeMRhk5870/Iv01mYJ9LP2hr95RYEUTlD5ol1MQziK1lROtO8v3KkefB
r73CrNJfgaaXnEtFqU5RPk6B+FCRL6+HTlLyH3yScW9YG1Vs2+TYh105vKtNGULXI5xj0l3YsqHq
ploTI09KhipJngwjNyTgzaZKV0oJh8zEzqGU1eDGZUYaaodGpqcC0ZdwvYESC45ah7VxXcsi4e0h
ueWwdLQeabnd5aLwPlmNVveQ6U1fQgqqtEFhrLtpbM31bIUq8schDzS8ErhPbhU8TvOaDC5zOsRl
lCjZsajMQCvtaaBLD48alU5ul1qsY0Ekx7VQSmaKn2G9Ska00sbKqmIhuw7aBoGuU8Sl3DqjFjSd
i8wjQhA1mESrNIOR+yXQjUwy3L6s6vmHoE8W4J+5GVCpR2oWtM95nurmW15oiozzcEK5YTiVYSXi
i6/3uekqlVYg3sGA2wNel7MUHXEAbXn4Th2u7jxTC4VyPad5mmyyURL1kRJ9UJdXTVtM8S1or1Bb
TwBh6+dOHrseQ1RtiQ+mwnZocJQ8bvr32ezT1O1bvVTbg6onBKrAgpYaAA5FTZE28Rq/F43XcaZP
u5tzaQBKoddD599kWhdoV7I/5uM9mO2aUhNR9cp4N0lyUb0mltQiW6eDEHeveV8nPa9gm+AoFVp1
7Q8owXXiCYLMoxKSV2+5VqtDDOFHjKdNXmuy+VQIcLBvUqsemx++bgLxkweRWxE3xbEbepMYhE7I
B/2xEIxgeBQyoa+OU5qVyr6fzKDxKCwPFZODVM2QnUifdJh51URvo59p22aUwppREszvvRBIxV5o
mNqAOdWqk7blUPvto8lEYlrIZl/hiDNkzQioJ/tpdYcpyRoCWPChUf9opKhEeOc3hQQNyJ/FKNzH
eoPv6jo3ke92pAIK3G/BLQdeDJFSdIBDdtWN8Lk1r0ngY+p2EGgNludOi9OBoJIwpAXjam05mKLT
WmUAZ6NW5I7japEBSPK4gkD5FpUmp+UkSqC4DsXPIUp67NVdAsyd3l6n+3bSqWH3JgRZJb5Po9WJ
D6KWsPV1hlmMpY0i8/Ig9eTNDtehXikqlbCBQ4zMCVEe6HXW5sRS7+RDBqiT16dpI/6ZgaqRIjrB
7Te6oYbSrg0EnUCBps9LTD2lKMpcd6N2CSnswiiWE06Fzlx4J2JETwDe+QyNvu2j3u1CsQ/WY4l0
SCNfwCifg0o14smus5Zw96CQtklqahGU0aY2A0wSTTzyfPVCDgN8AEGNoEXvUnzZvkb6qNdXypjk
NhrTUH8rSBAUDhPxSnHgpEpS53tfEov5lpBwgcUqSo2gxcMDoYU1OQmSxAydRrba/kZsMOA/z5LI
wj01Dc5GgdhJQ1CA/pTDpIG+L8t43Caznuh7Nc8Ew1PIXhQe5WbUKZ5UViQtEH+lk68IShAIgGFn
Q+ehaSxFPITVFKMA0mvD+J4OsoVzDL4K8e+dSfTHaCSTN2mEyD9lvljO33UBnuSxUlXOzINRCLiD
rEYOjq3p98l2Js9Qdzt8c8qmEtW4Q9ZWi/FTL2rl+F7Gekxmh5KMunkgn2Di7ioyryW8eqirYjf/
H47Oq7tRZomiv4i1CE16FULZlpw93wvL9ozJ0DRN/PV36z7eMDO2BN1Vp07tYzCbKIbkfhOWONlP
FQcl22Qj5vdq44a6dH4dMRJCoDT38SFVbTFf82JYvdjzG2GwvTYq94OnOVVnMyNe8yQgIxW4Ui1w
N43Mlb4SzWhYR1HnafnZFSEbPKZX5GRKGrQ266lJTN88sDxq5RfX9VLv2Ld5ZZzMogFIV4/CWEZO
aylFZLILL9hKcyR76DKou31qY/Qpgiz9p93SuGUOk+ANYQ8oV1NZj1sN7/Bf0jHPDNgcL7ZDY7v7
PsmCKwktnLhTBrc1WS31dlcOjkKkNRn0s90+WAXHxkXLilQd21tYr7apvjeM7Iee3bCpi5ZAO8cB
I+RTMd+f/wYS6nbyiurNSRfNE7uK9MguRfI8QwVHVF+tZq+mrskiQSYAUGvXU+ewq/mgTESETd7P
zZcHnd/e+5rElLmyJ0XJwkJo09ozhdakjyWxDDy5jkmGp2FokiA8O1Nco76f15uq5JmCAGGLuJpr
/Vr4fXBUPvkEszaqE09iS66Z17kvjaqt+iRGj3UoVnEaNrMBF5v7IXGqS81c4DVYqMaPlUdSKOAi
CYeoAo3c8Gkw4axUmw7HRBXmA+UE7samUM6HkYoVJ8g8JtZWchiI95zxhvnWiNrOdunSLr/BYjlH
2fCGbud5JLMgN+tjoAojfxTNmhx7EypQMubeZxgY+mQT0/WYTc3849rDclPCYIevnosH1xmTSLuo
Wp5eSU8bR8OM52oW28Hll8kpVB5nQ80caT07sGFnuKfCb5uDjSf7iQKOZX9n9A4cf2zjlnN1IJbI
0/FQe6yk5XV64NTJPny+lL3nT/NeulYJ62gqtpXQ475cF7nrq9Le6anjZwdZbXVEhQAk4AY3ijND
zwF08YxBrEntFydvqLqcpbGfJdmHJ5V3wS1Iw+TdCYfi7PQry+V9qnSE+QA9funcp0auk/FMhhu3
g568hLvCpaTWH1wYvvE5pMwUQYVWaQtbwgH9MbehUT6tfm8ZURWo9LdsA17xytQBC0dFwn3B0qfu
DsMydXyfddJ+L554zL2RXWVjES89d+/r4q3m9zQXnbldyUHdDeYoWOe6v3sjRIimEOKp5dLbT2NF
HETQE9rIfXWWtnKMV+04aUB2jygPQWE0W2Oe1rglcnfn1W5A1kjZayDKrrlrh4q7dlzc6oQQPD1U
gwz3s2fP/zk1CIK+BdoAiSqr46Ss+zdCcOYhMjsFONMagq+uZqM5KQP/UomaPSwn/2GlueNQMryo
WJfsJizWmKhdSDxSBkt7ypyap65uYVYvDrGXVfiYl7azt52FTyOr/xlZ87drU38/zSapzV1SfKbC
cnac6e0VCEi/9yqd/Ppg6B7qvuL3atZ6m4qW5XLoDMZW2VVxs0ZnwmUwYG4wPLnzpnaJ7br4zmZ3
upa2DJkkZqG/99Q6RlMuRoANdrkvqM82nD3U12NjbqvcZRHOmF5ZLHijyCaTSprVuwKEdbQKT21n
3XKVGUu6dTsvWnp2p1Tx5YXaj0JY6ixGFVGnk1O3EGs03Z+A3i7/ucYd1ULs5btcChz2s3Y3q2Cv
aPRhO5B97mwmV/1HKMjR9bNI+TrdpDLPYg+Kz652ljdtEc4h1WEspvdOgQuYrDqJxjnxPv2pVmer
asRONKp/MTiI/quMhlXxNgGWIVkjrvsiP3rSebWBptM2SP9Wz2w/w8xYnwd3BUU7ZMZbEjg4JdwV
qEbFij9gKeOCRhBeiIUhQZsY8NgMvT9Wv76S2PzSW6DEw9QKt0K0u6C51yPF/Gg0yXFay73HMHsD
PucvJcUpMewfdJ33yaSR8vRLlrfPuvU/e+qcWINA6c3PlL8g7BvYbIrff3JYQKvN/rmpwijrp//a
wPpusvBJVWxWBhYxNAnL6Km4Fdhm3PWflMatsMLHbJ23ogc5X4itMpp003gupI0hKsVXTmJcy3U7
uPOJxIy3WnwX2bKZ1/IZ4SJKgo819D/9ZvouepPlSv0fL9+uYx0wURyetgWp5mlpHqZk+iwy7uU2
f56V/KRgjEVnslQrSE9byABKHitSpvo6MtyvnuMutWEXmls7fNT9HytQZ2n8hkWzmatb6i+bTP46
dbCtKLR3Ru0dlPWgOn9jhP7JSH4I4u7Ia/JdYDzaGHdq6fayc16orB4p1c5qYM9fBOjfZnaldWLB
enY2LjE5ZWXsdJ+cLIwaMW/seemNt7LOb0tnfTUE2qQzCA9CITZpDx+2Ch8Kx96xahmlQ/mVt8i2
jWirvSvyKrLD8eRnxk156pmUsxOnOuf4EDDvzmn4Jeyi2j6a8BUCK33v2uWPKvDfmLq7FOzGzjp8
D5R47FYvY/gDWmMIIbRPffXlJeZXRsZjr8LPiYSegTPLDTk8LHj3I1FzgR0lxL/JioetGTYjCcGy
PRKhxWr8RU5d7A1/vOylsZyN7FjfXm7mXO3QKTfrul/MlldgPzXOTuSfJRnVpGaSM0qeuLyv+FfU
tUtwSpTYatP/6zj9riYbQdnngGQjCao+6xM+rZdE5FHSTJt7xZOGX7VJzycIuPY2nvfV6no7oWXA
V9y22X2M30Z61be+ZyepvVUgnlaBGXhRddSVvw01CDLNZVQpTahxkqO1M9sK5MrLRAq55dx66o+y
+567XS9fR/9DGsdgLF8c3750Pamz9j9tZy84sj9tk4c4q2EoUf6UXUtce7JPu9/cSaO8cMeIPe3m
oQ3GbVIOyWbV787E7zeVzaGURh7LUiQs95bgnsRPV7FE3yvAKgs4uVDqo1G0z5N9mJYx1nMY28CT
6n49TAQ+zXSq6+zeiS5G6OkI/miQDNs5j5lBZoS7lVeVGeamrvjeubPWXMaL971aaxxm1otclkgX
r+sMhnpgIzv8nURPuAHb3xMcLjkVh5aKKQvRnZr1YBb+YRlRC8o2SjxXPnt9Mr153Nv8K6w1Ww+4
N9Ix8TZLQbEb9GRNOFbJS7jI4pJTwlSO/CiTnevIZ2siJmMIY53aJxuHhq3HuPX+ps2vpfWO2nzb
ZU3smsRx6eKxnI/WYu+9eTmI4baM1f1ou8dzbmicttYIA2qpnpc0ja2A2Kh+BKk152dxX0Ye+mMJ
/4bGZbOsU0a0U7ZRABbWAQ8Jp0mbN/GkSuKrWvtJjWz40x2Eyt+bbW9uwkX8ytA+iPv6D3e/6bTP
Y++xM2HJqHMH+njuh4zrlxcnT8WOjpMTAoIVB4iwcfchHG3SQf8iMIHmSM8uUwMj+yQJ8HuBIBBm
8qqzEKDBmXw9loHhkU3WLnOcd6fJwS79Wva4xqkPOVumz55Zby1p7HKW02XevQKrX6PVbpneQ9mh
3vjpjKcB7aISRWQXFpiMDmhDW+fQeQJWtVmPmWx54pTd3zETKnGeiuVVztVRkQYcGePZrRmeDlAe
6nWXWZgB8oTORcZCkxkih5vJdjeT9cjQ+ugEbF1V3rBPKjYOp+prJruEre9dj7UepSSLBqL4Kjvn
6ZoeChC9betdSTf2N6W2I791eS3HS8C3iAH1pBLvROG/C72VqLjsADz+MQCmJbiSHHM/zlxGy3o2
EFnDkGGMr/KdLyEVUXBGrdnuugYJIdRglNxq57V/rNq6ht0aj+xUC4Opdw7Ax9BbR+ZbmFwXI1ni
YeFBXfq7TU/yjd/pIaY17rIueA+rl8we7haieJpI1qymnU8Y4zyHOjJ17Oj73e2/VqXzCstz21OV
pEZ4KxpqN9L26iLdJWP4I3S97/U1GFWEiDBJdu/DBtm12k/gWRzjNGV30NJ7afJxOFS1zjexRp18
pMvNhNoV3hgPzr/F3WPFRDB4GVPnsvLBOpIsS7gnKngZxD2yDavWY99YcevfVPGo+qewnlDUwGWT
W+dRfmh7AN+7bOUIp+5nnN6sBUJL1Z7K8bMPH9NAxQg4WPkvPW4pvhfMmzJyUmARmhCZGXYEH59r
2hGr4VFgmE+SN7wN9L9aiUPmNxeGFBfL02dzmE+Tyk89D4G0w0uS+duB/39rNy/5MnwYGUVIn5+k
aiKO43hOZaz9Ip74I069H4m+cVdY382yL9RA/eXvs1AeREZWb8FZkFfXtCsv4I/O0mpevDL7Hjnw
azbr/RHcWhcSoWeO8nus/FuulnfhhOAPMFM6ffaxcoPkNRKH5fU7M4CnMayAi9JD2JGzE3yMCcTG
dvGf1Gy/Fvl8zlz+5JSBNCoApvAegbK5s+2EfmfQv/EtQEJ2MvHxvLBkup98wu/k+mDWye9ghIre
d+bX15E2/4RLcK5D9c8yOuxfi3I3GT1UaHdPo2fcH6YHJbhCF/tqiGE/SX0xQbIourE6CfdiKbeC
MCPWVY/1FO4Q27atzYUxj6yNGeV/skgRK0yADuPHYBovhZtgqFrhn2GpSzS4oU4ZsTWltyX8LpI8
MtjtKbxPqpadhtueVAQ/QubcBtZwxpN9HgEByJZdPnuoEJ/AWJThmkX8oweXp8eeJCGZeRyYL202
74pRvPZO9pK631IESMTeUQ/jvrGdBzQo6pgpv/m59bYK82VxrXcH8kLsFwjuQfoV8I3anTiWyrnU
rP+HI2VIMj3KwaWsq6gouurZ9udyU2HMxfzqAv8hoZffDzZvZcQwKE8Ear7RbUGhyfca8vMszyFd
O+1Zk8qjEag/ubCvKVC7bjjNDpKsC2ONQuShqD/XhpZrIfxDVLxKUGa0GG8juKdmNrhF5hkWlPMd
psu5yK3nHJCTP/QvUrMRsmqQiTIOwe69CWKNHsaGqMU89b7QRz/xgL+Wpf2Zzsl1GgSiPydOmIg3
y/N+9Dw81gGYH3eAOYLUvqqHpSUWKxQXnU2PfPJ7qx/2Zjhzq+Sb+8KLR7MizfCalz6Yw379cwc2
mLWzx8l/m2BxDUV7mUcWfYd0V8rPmYtV2s4hL/On0CJvV8F7SnJGWfY4RDpNryMRJ/09dNHu2vlo
E5+FNNZ4N0cLtWH+pN4EfMV87K5GXlx7soVWwGUwyQGjz9vK+NtIYzusXdwAtfEOFVFw9Zw9Tc58
bMfiz2S6j271BVoGxsW0L6flLNd+m2SwkXqQVDkcWMG1Xj/43iv34taZ5IPfIZ+XYWT2Yt9m5aWZ
rnXW3XTAM03IapmAqzOIHJ3vc6EuYk11x+1OFyefgEO1xCa5kuDMVjy2wNtyNuZQ5DnxPLT5KZ79
5bqIFO5ITbHq8JoP/qH1DEyTfn1mARVKRxUBwdxmyXBVw3TKe5eyfd55o8FeFSrN8m126zUM+pfF
SF7poqPV7K402Ohj4XY2FxRQ1O3cj9KMwz7Asi3Xt8HVj8DVj2Y1xHVjvq5rfqzT+bf2T76RxK3G
FGoEB0/7JzcLo2XAr1V0b3UArqRGp4lmu/lHMmzsju1HOAhukvFUjDBMSrB6usRc5/yqbtk7XC12
d+yMIWIPod54HBdDn8UNWak1Kb4LQaepcxQKb5ZvRvNURI2jqDsoq/1kH0zyj9/2F1bctlMPKDLf
0uHOro4r+Y+JzRbrxGnw9BMpdpGp5HYBpbUkpAHT1eeAzEoQQGTkRj0t1GhVML8uslC7aigiE9jS
tHjEmOmHDD5PUQbbHmfoCpXRX5e/2hHHu/BpNZ9+8ZmFVNlWvm8dJ+rNx1ruFkz16+BgPMfLCR0x
2ydjHVWtjuzG3bXI5guP/JgD2NLjqVwpwIO/gVqBh3ZPM1eEBUo+E1lE57UrXZOAYsP7U4+kpA78
4nWkaDAtNhrNpHlMrOTq+FmswnjOrM3Az20COGvdfD921Rmd5eqN7sPIvxJK4GsmLCgc70nZnTph
7pNiitPB2E9LGLc4KdyRAqvtGKFam2xBwl3pv3UJyjnNx50WAxRy83fIzailM2t6N3IKlM+h2pka
hhnoSqhwmzlkJlqrzUA2Eo/NsRWHYIU5SEj536z8D9GRAvlm+ZAgxDXzD7Q7tItHiRa7iIMaLi2V
IPiZImAlIZTbamq3Ga7ElgAKvYQw1baAUzeWTG/tsDdIHFM5KbzLsQ4YbQpFlu5vblTMX4ib9u3Y
kpTrPOUjwYVmiQIcGJummhkOfHTdV6n+dQigaccZZyaRIV7bsMAQGmw1o6emD3adOK/sZjYLCgwE
xpmrxk6/0/A/k3xq99dw9wVHv4/eI3rjIa+KQ1Af3Sa2tMNpjytHyvbW12Kng38leMAZC7vZH9BM
LswKz0RDxJJUNnqDm0h+WFrfBRI/QRpcknC+4MCPurbMI4B0MYpXpPvlk0XXuM3lsTLRXdlv5C4t
1x+bgZSaF46Me2cNAsb5QW9/63sUeTPOa1zGFAkqTWIN3tK10TfrcLN683kIP9TILB0fgT99sHbR
QaBK/XoLFIkDhUVefzjb/hOicC2/Ers6VvN0YFiA1Qjbg9ddM/42RaSMm2QxRfCJiL2NbMxzKfN9
Y2LitZpTm7mbosacV1ibaeBRpEvoLGalbhX7tthmmqpq5jYfw5PrJMei6+Eu2/GQgFVb/UfcsLFc
6tOC8lXrYrc45V7DxSQfcPj/r31OPXiOvNNWw666fand/zJ6AtXbnAjXQe47xsudHM7+gu5qlrzW
QeDeitJ/z1M72dQIV83cN2cGtX9q2ILI1umfWbSv1aJwEIz9F5hGrvmWdZG8W9XGHP1DkFWbsbNP
IncvJpT/Le1uBTy4r3hl23njhHm4dy37pcasQyndP89VpS5e0+JhYo/meyk8Wu+QRsdV5pflkrJL
NHFqr3XEvHaI5YqbYC3LB3v1vzhByNqTJ+2YXDbAcXit5LptMWHcnK5bz3k2BLEzhQ3VIaH1jUUj
T7GUE8iXFPaJFb2X0Usfsin9L2x44QbVocHaiwvnHI/hxh480sOsPDnQDfavydRn/t71q6x7nG0B
R5SdzNDFoG4M1N+GYHHYlqvzUmer97aarfcPaCHTDa6uelxY1IHWYzlfI7Ma5XvE8PBIpZTvJCsU
h7Vcj4gr7yEWlsNUhr8h3NQ67Ti6xHYimHMXOCSvzN29Iv+j6BHrOXnKsmVbYGBYTO9pslsua7il
q0KFv8ehgQWVhvm8NvJihdUxD0qu1lzvEsnhpEz1WKR+3Afrq5UvL95UHo2h+smk+All/+MN4Q5M
+jXvsotDVns9jH9V+Tsvgip9fFjKvNisRh+3g1E+m7QEJdkLqyV2Em4do2Y6x3SLBWaX2t9jIe5f
4LEQ0+cM90/2f7CgXBOdXu6R46WymSLP52kpf9JVPjHDu6uWBvxceGAhLOqsundg7quVkoqZpEhr
DvnvWSu3fTo8mGm2m7zlI7CAOhr+/FG7+tvq+oNKYOi69RbLECaJ8SA8IsTaYLfU43XibKhG5CDl
HMLA+UAeTbdN3X1gCiiY6VCdLt6IdmcQW2iNirctAY5nYvbYGM3I9eRN25DHxA0zIwpTuc34XzrW
njwPQleGpaPv5KYY9cHolhNj6GgKBOev3ivLQU79tAm5GvLs2RM1YOkuKqocJrKzWzU/bfWrwSzO
BtUW/5Wt5Z6hKr9lwHEVXg2n3q3zGIFZ3zru8GB14obTIMqn7Ly0+UHZ6OO2IP4zizgM44x5b0Id
7iqwd3iurd46QBg+WUYJQdff+OP3WpsbtUjGbiuRyDkKE0lCKXe65G9poJCm/42rexja8hjW2cU2
mz+Ip49BnkVNh1iomCYNBZKre23y6t6oryfdOpHgNne8htPI2+X2vE+glI1GyAi7iPzCOObpKx8W
mwbmdYFS5Nbl2aqZu0Cn+EWGvm8S6b8eNu0qL2OvGp/WOZ2PWccQklv9eSp7QNDOf8ggp9CW4yYP
g1fJy4gs4L6ZWcdckpZZnvKhmEEBpjtMFuhtLuqCbewA/Wy8wi+2CX3BfgwyzCVSHAsex0i5DAry
+39c6z98Wcgrof2gsHRsnYKNVGm5T72POlGauYV6nXyvLWdiwixsx7TpPrOJAnJuCGq4LOk8HII+
aF5CfzQOHXOodsl3crD2U2k9at8Nz9lciY/0/gcUAoxfd0xRPUlZQMeyNVkZ3WAVegPrGJFUDv8P
OLu9/it5qLqB8WhioDgU3n8COQscLJpf2CRkb2buu/atl3EpvvuEyVy+xo1pP1rMctmb3HtuqhGb
nHUuozAYWJUjF3s7mo6I06nKU/iW1fwoul5sQn+i0hf258RIfIv1lkjVEEirwxjIbkdvU6WC7gSq
rbOh7QJ3X9hrPd1xEw4cTHNk+d9c5psPVPo0h8AT/V4ll0J5fDYOAlw1c4wlxjMBM2Sta0ftl256
65qCJBaPBfhN0iRMIjzaUQv2SuRMNZDCOvuZXHYo06r+qO0kObrdNEIFUtSfqbiS2jru7XXo98tI
iO2UVi9gyuHdZz0I8yWrj30CMVrX1cBWaIfdLLXkl+8s1skNkuUrdNt8M8wTrqq0/jfYBOIKvmvH
U2pfT67zpIQIb10F3NFwhl+rxPGyhndobiMt1PTev5O2ccQ5k/nWLm1AmoH3C9GSeQUvApEMMCD5
ZpcnfuQETSRPr5Yohz2+GAezj/qPgRm2kHSgkkDRJqGoH8xT20Oz9u2ZQT32mjbO+8p+6AooFuta
0Em4uc9mnaGKGEMYIllhh9uMwnCXl+2vmyQyrqy02nrJ8DdtsaDvKr97kzSPbp6uNxMWNsehVgGM
UfosnbpMTYya7Wu7cNKjj6PpwZfOzfToIDoSER5bE3RyMFIxj8F0ZpqmdtDt6a4DAJlueTGF1+VI
gUI+U7UOsdFhX8rr4QWbAdA+uyAz2FyzfVXcuy1jUag7Fkh5N/MeVzcPb3NQ8ZVMoth53jJsku5e
3fnZHxlmPgkIXv1SuWu3s1LbPk2rD/rE6AZ/68+9gxeT8c+Gvs3Zrl3YXglDYklVe7r+QzTGi0HU
CuUWaTh7F3zvK6r+B+MhY1fpqmUrUTSxYU/isZArKGJTrbE7AAsecir9TodJlE5Nh27tk5UA+zns
gplKgSuKr8+1YlwZWQEnXObrEyULQOfW68by7OoZMLMoqqXdWXnjvHn1OjoXzdyKRd4iHNRxQXjF
ZZH3LWYxYa8J0NIy6Utj3ZgTrpUtknHtUa1ngMrTsoGsPUr0pXa7GiOU+GNqYyV5N4h6SsfInM3w
vcfPU7wta9+Jk2mX+GU3I0Tc9BQ4GXYBBuITFXida7t88gozCw/BGGZL7GGjCKxN4SS8uTi6Zh0r
cynF1R+Ai0XKccphh7VkCB7n1WaLKqmFxsRSCc7R0p+mOa6MsLhw6uthL2tvCQ5YTDmH7KFP1IcC
XB1sEdHW+YTrRKpdY7KYGZtW715aszZPle2YUHPrSX1X2EX4c4gFnmJnaNcGhQ2I31FX1BFyVGzP
YFcVbDbEtfShh15NgZKt+cZzKej6YqWpy4iGIhzafDHxigHHafKGUD8z/y/VTflEEdScfFGPG625
5JLGdfdVz7le5IwZFwHCeq5cI/b41PoNBBI+R1V2QGLrFuTwnHY7w0nJvaigdNJoLntyBu2LHayI
8uxOU9aphon9/bqgjrZva1AzlqttJvTaKX/9bHYOgxk4Wy/FEsx1N9bMu4Pl3zBbo96MjdbPmpr3
KegryluZLqclQMdsIWqgHhit9VGaTXa0nIyqmke3jE3d5CJeyeZ9sMpx3uIwE2jgedrESjDSR6TT
FUnVJYyOjVPRNxY0gG9DkTAox/RKXdJ4m7qkgfTztd/MSdZGCu9fhD78d2krhd5XileSPqvbWjQ/
tsrdmGVmzvaKogAXMvwBk6vGa6ag2Uy5YmipqufRtwi2VtNpTnvyoUsMyiKryDGopu/QQzFyvZK8
BA69KJXUSlniWI+1gJGdGra41o1ia4ZT82BmnqS4WsddGHjveDO8P6kTrnFQa9RfzqItcy0HaTKt
b7OTOJTVuJ6mzF6DOFNYuFTjvZdyBhxTmPlnFQIxcofmdaAr2bgJDUbu8cONY/d3WM3+1ZCoz4Fm
WTVT5c2ofY1qqAre6tKaCmIB8vqQLeio0hpI+/DzbUONPprFSVhdwYCpXZntpYSY2NpztwtrQr/J
qq19i+YrHeyiak5c2n+yRNYqwfReJtivMSokH7o28hcexr273O86XZhRk1UZE9XwaxLLq9dybVht
vpxSjLW7rpYjhcH8Y9SJDaEKJaFzoG17wyzvmgK/qMs3DvggiLl3cbllojj2c75+JpVNNsKEaeZ9
cTWBtJnr7Etm41unRLZb9VOwlO9BZxPbai1vQzClT0abC/J0HIYGZVic7u6l0UkvxLpx3rQwoYWd
fCbNwEJnZ/1xWudNiKqMGkX4hMCHoAv5VzFbiSY3m+J2Fk9zXU/HvsnEt2dZ6tAndfAD7y3NkUdl
djFm/1WP2fhrsgwAUx22BoJBY0ZpWMtrGTAyru0Bc8SqZhJbErQpNSXuHlzEr18oCByr6THNH8gs
ckrxnla6Pjp3oHbgjOwVmIPpP+EgzP/iyfqq6eFQGIJM/xIKMj0s+VwCi86HXW8a8OMr8WIY4Kgj
7MsgyNseDx0ebkLJthOjwijwRvIZM5f9eAvud2ZhPdkanssUvwpNfuHB0m7c9ZC0Dobp0/xy075n
aTqmxymdeCwLL5WfaGINqQkloIeluQWLR2gFPmw7HcUtWQBKqNb+Ir2TWJAeL2k0pB7gbwZsQfZU
GTkwdFgCzbnQK2CLxg6qbcHoYg8zzrpXcqZ9DLwBTDqxM0NUNQ5Tie4m15HPL9XPrX0PeFlnnxbN
6ukqwft8a22ZR0O08qLF1D0JS1c7p2rmvdPjO1jsSp48M7E2lirmjcL0u00MSSRP5WJeCIy/xqyn
yOyqKvITebXWZY6DTDxoeOJRKrowriptHvOlkLtmsCT2R40WX1rNz4iesMFTeF0HaB42ncKJbdcl
mpK62XjoFNTiGO85ph7cYfghBwziYrBul6KmZssy7+Co7jXLg1OwVP1rKZsyLtoOt9KqFnoFI98U
7AR8rEuCrAag/DdpyD4wyG3YVstEnk+dgmN2+7vMvJjfg+bxlTWk6MqcfgVNxUEFzhe3hHujjbd3
Xibmi6Uz1u6LvDkkHUbZyJVlk+54NasTbigavi4gh1GaCBwWEq5jUbf6dBqkI99r5oy+qB2JNnQG
F4JCbVvHpMfuvqkU4xVC1cRb0dzFmsnL+3hIlxG+PtpTg/zLgUcSWYMfbMau/bn4RF/xTFcUcQ5W
L7Qd9MNDaSjvwVjxuZBUYrl/mWh8zLMuMcYUaPFLj9F5yVrmvG2Ne4l3q/V+ltxfYvAHmI85k16q
1Tu30jE3S+OkAm9Z6P/WrUNOw2Iyu3cGMlrZBDl1Tl8yoOBG8Q2pOTXsIlot63eo7lxtllZIcCGJ
UWtUKkSiJNtMifyex4GfRrT4D+egJY4nWcz60csRY6xBPQR5QurHPLCTsAQ84l0WYqOQnaH+R9qZ
9rhtNF37FxHgvnyVSG0zY3tsj+3kCxHbCTdx3/nr36snL+5ILWEY50mQBQiQUjerq6urTp3zaer7
+guV8n6rkcVuzdkboUMJQfVMCo+sWBuNp7byfrg9ALwyTcpjPkRgnAdd/xPRUfN0BnJNYpWE+ZPN
ofpUKzXV1p46RVt3f1QxqYOhNu9bd3qM9elFU5KXJKzN39DBCX/Ejg40NtdQFjZC09tq56k6oMvN
W6WIe9jxJyq5DHmVouljtej0eMpxGpP5s2KUzXsELbKdE0YtDLWh/hkmTHS/PG1nTeFvlW19Upb0
L0ptrKgzn5fK/VG3XDTR+IGSebajT6uPvBMioFvaeQERUcZq8pNHtECxly1wP4fX4Xfaa8bvbRlr
L05UZu9VGqibDOkOBqbdKOjmsNn1Y2R9reo2PDa1wpN9COMvVae2SBsAtzEenXOaqQQZcziUrQtC
GGENp8545wCFHhXP/Ki3AucPb/GRH8RDf3Yr01yZ2dTlGVgxPYbqt0POLJiEVWlo03ZyA8p+GEQq
uCizd5Ov+eVp+TpFrPww7gWfdvPQ1htvizCWH21x6Sh6JDMYH+oVBg55FF/+KdIwJ5yGiHrk/JQ+
Q12sI7zDBlVMOaXatSl0eSxXNiXN32cMEKS5zUTgfHKfz95+8PaaT23dH2itfOKK22unJej28elX
R+wlyzKzSgYqSocepgim7tQw6XbWV3n47g0EXnzS1/HEi4HAolOzymYEKGgDwQnNsKPqbptgCc6B
dzx3dFj0tf0Un0aaQWQ6HIpb5NV1mCKkTzclSuEMjMyhr975i+/t8ufopLwzjyBf7ffeHsDSw0DV
7KP7zlsbTb+z3Cvb0resulA1LDRfAiaquep2qEcmDBH56i6C6bB4UjjLbw9dvlLRXC8XYhbLtqAo
dpjtFkOtlyOXnlefI/qjeOrW3gN92hbvqYhmL9EeycRxpwUpNaZT/9Aeou9vm5Zn/Q0Qs5eWxRm6
+LYkJqYGH27o6zx/agsmeAiE0/TH21ZuaEhkM1JUaGuy/2pyznzNwTe3hb+MfykBdEcQJizgdkFI
9T6KRqt0HLcf83p9kiOFhjc4THwjptw1/lKYm/MIIJNybN3NhOx32YIKY4RM86AeW+eoe7u3V34b
g7BvMylseJ4B38HNl+UpDJFK6PO6SPzFK/V96LTOQc0TY1MyhbYyv3t/py8MSh90nr2ynG0W3Ab2
Kfpj8e1tePRmApG6QzThgap65K9t8w25ECRLFswmDGpbDOsbr2wsF27UuoMaKQ2h1tqMARzY6bKD
Vs38K/L41siwgo+lLbLJP4fzp/gjqTiRI/x7kP7v6fR7Y9LMd18HDelHSE6mqp3iwHGbcHDHwIS8
rLGO+T7ZlsfSt8uj4q/K6crcEhDvwujDbkM9oruezJSxpJ6dFvMcwisPxi2YDtrvQroXHZ5fV8KQ
bQlPv9jiSbPmLqyxdT563yqke9Ue/g9EcLbJblWR4vYaFyszORmCNB9FXenckLXYo9OGHkRw6nZX
fiw+z3/QPTvU+1QPkv20nf2Z6w2wLCe4fE+eMW/oou/fPj23gVH6GVIsnufCYrhbVHB/pJ+tXbUT
yhjGO1QrzhDKbEZf9+cDcnP5d3VNm/kmclyblof8S/JXywa4Bl8WDCV+yhvhU+0PgSGURwby55VI
ccNx9/qBLdJ1ArLGlKm01mpZ5t4w2fI2MHaCRNJKn5GcDbjreIfzel0zeJOqsUK47Fza3TRFTVMi
sWlCN0PRjUNbzhtwM9lhfKp2y4HM23eKvbjslF+mSBGLvLQpxUMnQQIwPSuhPypBnGsAGS1/xWdu
Qu6rCfg4TUMcSbgerg5Kko9OX1FBhY2/cA9xvkt/WuxnFDAQEeTgsDbg87o9yK6VAHSTBEqGpROq
5nqWeCGGqbieCuYHm6jb6QP3TAwFUav+cqIi2RPx8CIizG1OQUMjIrSoxoC/3rkf5t8EvxxEU4dQ
XVnd2rZK3rKUXVmS+UNCoemAQKAhUiM/jJgsXWOh1O475j9fUHKS8zIoZWFgCpHF8iGnl39s98PB
/QQIoo4RAd7ALnBYZQq6d+JJXf/nOGIHLvazUm0XPTxoNuj8fKSRGbi+uUEEEVE8RjZWj4I4z1dJ
n/T5pOsKuCFk7WfMmfvpsd0LHXt9Zx7WlNjFZslmPI0/VJVrCia461UlFKpVjZlYH5W55zwZt07u
RRvN+eXEg+UwHSpyWIQ2PFmCANVRR617osnf/IIJrVF6sBRzNmIyHppQGEvKHY9+YMMrJ/7+Ev8x
LX24s+FmWYxunO8bn7xPjPdDHxFwDLfwWmaPs19wHtZIsu466eV6pc+XmrWmNLzMeaKgNk/R7Qsi
h76yFQrbD8Y294ETroS2e0eQjdWAYXEpa6Z0Q0SFHcEKkvC2Pjs/PeATm1RXtyCyT7OxrDye7+7p
P7bk6y9JVJuvyfXnZJoPK/peYQKWRa8s6e6td7EmS4rW3dyA+wttceuVX9QgCxgUGDdNoOzzXdtt
1rbw1Q1vjsPFuqQgrbiFULWBT2UxmfeqvUcPIMaG5hWJjFft7YgBy9lmZKhzkLaglp2dXCU8qK63
70d1ge9j/tMzeMtTgNWV2Leb3+BpCLdtZaDM1MF87AEt7VU/Be08zDRAp8ynsPiuhLFA1xFwVuv9
uYo0OvmjfZgdc3qBZKh7nMfI+f72wbgXRy/3VrogSuVsdYjswlM0phH6Dvr8rpsU4/i2lXvX3qUV
KcCkkKzAScCOel3xedLirap/GieAExGq5EBb3rZ2z2E0km7D9lCpggFNWlRRtApVv9c0CcV6PwmM
KkhgV5x9fZMCFFhx0DvnAFYVyxHpvYd6lBRb4jwd9TglfFble3iBfG9Mtmq+JiG0ZkUKJpPZO+N0
7vHKEYR/rPbZl8pO+t+9MlnxiZtbR4cDyEZs0OGe02/Ub85qE0daPoZ+kxVPcwi5S1Pa26FlYAMk
BxDLeflS9on3Y85ic0Wz5MYfsS2UqgQpJwUlWxKRYDKJ4qNH8pdZ5nhyGFjrhIjp2w5yEyRfjTiG
+GBQN8ulI1dVklaflxAuo3RnTNY70CEfeacdY0fdv23q5qtJpqR4XNqoCFkxptKu+GZ7Z6B/w/m7
Ubsr3+z2rtGFy6v0TnF7XZdT2mxWp6mioUNJVeFqSbYOebq3bX20fyfoPv5Vqn77qBdWAdY4roby
o+dIoXkC1jfaPVa7HTDuveGPT+jx9i/tBI53X0L9Pe90sCvA3QKa8OpXz1+LLbc7rCHdY0Maa3nW
K2/bVUoWWTBMjSE/ATal3+PqS6J+DUtjRdzkJoAJljkVdntTh23EdqS37oDgpgJLCIeP1jviPbEB
q0L+geZQCrRuqh/PqlavZNOvddmre0gyKvlOWsAFVmRkf2el3The9xRmCDzYyimp2qd+NHduP38r
Im6ec394223Fem5MM8pAMsiYM3HgOiME9OLByepCMGHRLBwZVd1pObfhYDIe13S65ddJt2znqu9W
gvft2WSnLyyLz32RYbtJDumVzmzoyMzcZsgRDp69/kTzCxCp0a8Vw+6Yg71GyGFZGvSVthRVraLv
1RIAGJTGzWZIJ3PnIQW9VVSGFwED978cDkjJoMp0eL471Puk1U3QgelzRhVXOQ/GsK0XIS9fUWLx
fAvEZ/WrNxOSdpfmxOovNtPQDT1BzIznCixlGZThi/XdBvX+trPckh0KM4RTJFi5Bknir81AwqCn
nYGjwsWHegMPsOd+n+9FZeI8v9TIgq/muas2pciTp/AQDZkr4p3W782cIiavWx+qluZZpNb/4TGm
M8ZC9R0xLUhiecBcr1Kn0QxdBhad0AWU+XOx3w2Z9zvg2G0K/4kCorMajeDX9/bKquQxkKecNTPC
anty9x7JJMu0/WnLVNO/i+l3TsSVQcln8m4yZ+WMQzZqHPeBXbkQ2PSGUYFJOLtdRA4HLn/FhW6v
fbG3JsmtIfi4bWmVCtwi5dxGFIenPxX3UwPMdWUfb5MazeJRRGzxKEK7ln799azMaXMw21SVkBJF
bzsARuX6UMv/r0JJN/QIqm83fg/frdV9XqvbUkC1bF23kacjI0Bq8tp8G+ldUmkssNtNO9Hx9PpP
Z+RtmkDfTeFj9NPYdk/ROuu3WNa1XUPVubAsUb8z7BuC3K6t3DgUdinSwnEOWIPhfVT/RKvRKR/X
yEFviUiJKdxbSDGLJ773WjW+CDmIgGUdDMviXHo/9CA6wVhx3ggBA8BqK+HtNtHHmKmprqpTk7Ho
nVzvqq4UsNmAxuSjMpX3KJQuKWK8c2j+nX//9eIP1uAPRx0delnHsKQAMMB60kA1RajeDH71wXgY
Dig00HqbXmBfWbv9b4/EtTXpSIQ5/J6QBQlr5V/qVtR7k0AdN9lj9mH5cz28rdmTzr2pxV1qgQz1
IdPaut57V/m+cgTv+OLV/kl37dLappfPWMj/GgOY9RBp38S+fpy/lR+6l18VsBaXm62rKKCangYG
RNq/8wD6W7Fdz+/zZduDGSrTP1YWdG/LHFV3eUHQwbPkDoiGrEqbKPh654PhPU0+AFsGmgAuIPaz
A+nMnIu/YlMECulA6zxqhUSWpvGCEb/p4nwZy2wnVfUaSFwABCClgXJS0LV31b4aghVrt3kvJgzD
5GgJYRa5YmeDXYPtgORa0AqDBGGsXs0eyLW3zr708/pk2FtzV1LIOr+sLfVVfkte6qVxySMZtQMW
HGFcqIeC8lNpDY/Bedk5sd9AarM5+/MW9BTYxHfJCRj+XkHVYB9+YmzlcD4VDOTDCbJF9BZ86lb9
F/VZ/Z5LX/5EyaWjzIWz9xyLn8jAiN9Cp3pEswwGV9AsTeDtxR1dPC3Vpp7STbG3/EzdMAC3DMHq
FSOqGtJ2GSRivNe5P+GCkhzeDRNn6gyCYXysjhrSJfnePBpPMJ8E+W485P/hOF/Zkz5PD5sMBRjs
ia+yIGUtxNT1T8r+HPTf15zhXqi/sibtNC/mMoTxRKwOLvvo0O7hMfjc/WXuGKVeL93e20xU/VyP
VA9lP/m+nkxvtM2aWDVu488kDEG9j/1lz5jYDsXm3Wq0v3PQjEt7wtEujnXK6EcMz5+4Nkmh3xv5
lhl4cZvh3H4zb4zT+GgEQ7QFn7B2Z98JY3ChmzDo06FGC0+ybU1axivT8Xw9Zxy1fCnD40oYWbMg
dvtidSY83PWgp3/f0zqRX+99JWCIneb08jtIcd52K4Hy7oZeLEqKk3Ma19SnGSJutc/WbAY2NJ1x
oZ+Msdgk8W//xwVKZw85lTlHQxcqg110cEAKbzSUcgIRmKkUvAzZfl1K4k7Jx7j6btIBXM4Qoi4D
uyrykcVnuNvdiNA8fwOjg3qFB6xw5UveZtHXJqVTGBfLCI/S6NH/snbtvjsIyZrm14UZTUj6KbWY
9Ilcg/rDtb+gFhxZma44vtYx3qnMSnZSvCpnIsNb8xOxSZdRk7N9ZUpOIbu2LxIPUxQefodXDG1c
UMwqxAeZMazsnvCCG1swVps8PzwUnqRHgBZahRPqoQNXqP0BxC061XXzzjSGr2+74901XdiRDnSv
KGeoYNmqFIpGJjf7+EGJmSQwo+kUtgy0/rI5ID1UT3hauTo6INdfq2HuSG8XlgV+Em73Z8v9BjXL
w7n8+LadG6gH38rjNUOVwRQ3nJzSNUvOempN9xs/e2du+z3TUGigKqBNln3vG1sPohU/8pXdimGx
YdcfjtIqxLvIk3qWyIiuV5hleb1AL2i+FjjsbQnmbjdsBdCjeBpQE1pprMnhko4FAi4ELw+Sbfix
pe9nunPeKTHmFNd56jzlpNQvb69ozYK0IG3JHUYJdM2fK5NpLGZ5UcAerXnJ/LcN3bq8wbvMFgUi
fJ6BkOud64D7W2Xv4vLx4zJ373Sot6MyXjlYd5ZzZUXasHMcd+VQlC4dO4rM9qeJxO//tg5pw/I+
rCsag67vISlfDF/y6QNVvu3bRm6SHPHhdfGaECKPOl3c691Cr4AxwMnRaRgLOWu6xe/dx3lnBMku
2q0h8m5wgMKaQdkOVKlnUbkTwf7iVmbywO2XDmvmk9Jv4g9CTzgKfljP2R4u1m+ge1YD+03ZDpuk
Gh7hDxenYyD5Q2xDZc6wo+G7EKa5+3BfUQRBqVPZMVA9BSV1u7UIf3NPyjYl7zBReDWsBJv2Ux9Y
O+2Qb7V3xp6bOfcP42E1Eb8Nv9drlHzFZNw/dPVI91UyVSAxOybtdgmSeQazdzHT9Y6CKpfhnIah
3TRV9ohK9V+zA+WYqv9stRl512Ilgt05hjS06ae54hAic3P9qetWceulMBx/0qAQ2Rd1x7BZDBO8
tld1xiBW/PjeDlBxcqh1ETMp0Vyba/TZHGAldoUW2SMkaBmTthvQ7n6+/1H9BcSTaQN/fvhPX/rS
rvSlEaSARz2BIanznU2ITgXkBoCzhYIjJBlb3U8D2DD2K6sV2Yh0O1AM+me10uaWsZlMXYxVyD0O
2vdsz037vqNJOx2ULcwCXEz6Bhak712zhri6VfXjPF3aFpHx4gwbeZ9bKhSnwMKX3eLnAaoqzfv+
o3Eo99EeEk2K4RA3MjmG602btdGCu37limjliE+ti/9+YV5hhjmrwL770fmr3bxY4DPw35X9Fft3
s78XRqSo6E1LN8YGRqAVHjbVbnoQBUx6Cx8Zw6SsuHqAhXu+ZVBKP89Zn0ZoJQrYlRpADhTviq+1
Xx95aS7+GoD1zt0FevafLZQS0Mzq2g6lEM+vII3usm9V+/If9s/WUSWxTHIXIGrXH6nKjKRpSHJ5
y2rs4DYPgFt/XCoAuuhqdojJDunaNxMnTd5CKmIOFnVk3eWbLIV6KobVlWri3thlzicBynUfu8Dc
We1Ls1+tzd7bxUt70ierk9YZ54gx5mFn7M6PE68h8F0wjAfCZgkDhL/6Zr/nl5c2pX2lw3dmOo1H
X9pQXNeDYhf64c5+z9QdQBNIV/23P+S9NTJ2Ypm0MSzeQFJUpT9djL0Xowika9OPoWmQcte6YgXV
fC92k2XTLaBX4cCVeu0tM5TbneaQzS9uhvQG/D5K+zhn025o177anehhqrpHRg9ViqMZUt8wVeuy
5QEL24BqN9vZ0frPtc6kthjFXDkEd00ZNpgg4MXUxqRcB61ut2tTnnmZGu7CNPHVznlfGMmvJ6Km
Kp4m4DBcqCWkFUWxWkaagRngYzaToYMRZLEyHt52hHuLQeKCeGtTs0G7+voTgc3Jk6JXXJhE9N3c
N9sSjkElWq3+3jnEJnVtz/Vc3uCkDdd27CSn1anDBjHs3JPomcV+9eB+0nf6AULJr28vSnwBKWJc
GZMWNVOvgUdxEsY6RsgE1hUdgtUMVBzKt8yIQ3ZxYxnNAolKVnp+xuC9e64fIfDfxoKTDDXTPjxv
eXqtfK475xYHp2RvIJMpYCrXJrMhXMwFRSDfiFT4H5l4D+qBksbb+3fn3FqUMiwqlkCoeKdeW2li
p+/ykJdW4lAXzxN/Dts9fADbJdVW0DB3/O/quSXt4ZSjxVUw5OMvs+MzIT9tYApiEtuANfztRYlg
I32tK0vSourCAYsGd5ufGPZjspif2oRY3oWpBWe2/dNotZe3Dd5xDwxSQKdJS01DHrObdX22vQSD
ltPZB6jnIIg24v6lcIrz1wj2DH/ycrTN5kT337Z8f6n/WJaynHap5wjWLMcHnYZKgzdNm7pPhj2i
BYxKj2mKPHOprRi9/yX/MSoF+9ZrjWlUWG56TvNdlRYotemDsu8yZF3eXt9NZ5hnmAXoBYi5x3Ay
ScG1g7ra1PUoduI1ZWL/EcPt92QhtveAjlL6VJWL8VAgcgaUNqOVMiu0dpyuOjqeYvx6eeXqh0j3
aJFWHoQnnMdzopondymaH7BFVb+/vV5xCG5c92K5UvBUR/Ll/JWttTGjz/bcxafYQgHobSt3/fXC
ihQ1CzvHiwc+YFSm5clVter3dkyNrxQAz08FsAAoRtXhATT49PFty2vrE//9IpDCfds0k7hRpzH8
Ag2vtmVGdN6+beRuULtYnnT+G5Q9xmkh5bES3dskcz191NNePbpeazebxLHNbCXi3D0RvJOpOoNA
pR1yvayeb9w6M8dwasJP8P6gc28FS1b89vbC7pkxVLBBKgMXaMFLC5sj3amnAjP1Andhm52K0tnk
afPrV491aUYKKibUcpUmPtKs/JVEHx1YJ95exz0vuDQgBRA0GEO3FFELAscNkG5YQJ7+gwUwHmS+
tKegDbj+INNYQMbZsgTLy967qXrsz87KfXbPywyNahhqvQIrI30MN0NqPGIIzocZfj/2NRxkY/Ou
KMdvHipxKzt2z5gJIS5QcZEgytMMTbjYrW7h0qOWqA/a6JhfKM8hYdl5UdCOS/L51/dP1Cbo3hN7
eTtc75/XlU0yDFzWthHq8JjacFbC2bOyqptOuIjuFtAY2wVpxJCXIZlRqmLSkZh9bUYlB+NAIaJ9
tkEg/57/DmEuVFlWgLgXojAPLqI0dMWiijRyrap5J428+h1SWGpKZL50lTcFa2SG3MuyUxq77sGc
p+E98nQRKqf1sIdyTn08O97aPtw7D6RgFj1jMFCGPO4bp/Xstsi7+O6gQKRRf+5LbyXk3wsdpP4Q
ZwAk9Wxb+qDO0HUzFCe2v0R/FDHkwkJwwFy5ve70Wpj5/8eKjOk028ECg5LYDDVslB8UMpvP4z4K
lMB6Gn1UonamGTDBEsSnNU6Oe4kQDzXdFCVi0ZW+9qRzGC7xtKCYO0PO8XTWzhzFakmCyG6i05mM
wZ8je+273btHwXbhvbTniAXSpqJINxXRtBCPyyrcn5to3p7PSul7rvUMudiu6jTrxT5nkf/26bwX
DS7syklRn6NGGM4sNoL6b9s04w8YAl2CgcXosoKs4Nvm7vrOP8uUgw88QzmjcBa3W2w1h+lcKejE
dON7xpSaFTddW5mU/3hDMjlOzcrAUpQgYGLGlO0JOm1kPvuHyDyrKw+ge0fvciulCMRoSu2oLfll
j0TWAXbccbug8b1SHrlBcopAd2lG/IyLvCfsVbQh0WgGiOKieeYXNKk35X6wT0JyfQRp1E2UJV33
eQ2Uf3eBVNMAklLEcOUhhOKspraRYdnqxqM7xj/r8PzHf/CPCxPSMSjPuRtPsDj4IOWbU74AgLfO
CX1qtc5XZpPvnjieWoBhVQu9G+nS7VFsgNkXVzQ6xQ7qPpog1D2PQYLK0FE/50INSNMDaJ2Uz/9l
kf9YFp578QWNZGw8b2Afc8Y6/qyGMfuB8rP1fQlVc2WRdz8Z+RG4GodQLWeTpWGrKDBjyjPtZ7tQ
0AOB8/Y/LAe8Fzw4VAXBN18vp6hNY3JbQlc42fN+KmpolUxrPDBY1604/93wQcuQcWBechi7NtWU
ECapyuD4jT4ZH3WG2f3arYzNUofRy9urur9z/zMlB0ZHP6PtnuGJKjW0nNEFfar/y8ZBP0VZUAX2
JMMJylYUa/jmfkEPH/2JwzhEh9peneMRkU5+CdrkA7RIqKcCaLnetSIcFNTiBcXbYx849B/VD/1O
jODH/6YbJf5vt9YcgDMqky1kfZK13EBRqK4Igyd7nx0ga1A24U+UCs2NuxFj/42z4uR3I735j0Xx
KS/OE9o9irKIC7sqtPmUNKmza0YUpsxpbv/w2jT7+LZr3Gt6CSYksloBdSQxvzbo0XBjlNxCAB1O
R5SKi1lr3BqCUzP3Dmfb6JceZcAxVihM6cBxQ2voGTGHGTbsJ9s8DC4lHn1bJL2TfFpUw04+KshO
qIghLIWfIchdoHm1lPUYIhrRufO2bYYmCVaWcXffIPHQ6J4xrG1JcQi6I/hoC3JFweYBq/TCXIKA
NZrFrvbtjbljUtiFyH+1a3e3FEOuQ2vGFaMsckWyhVQOPwdgMuyGR9oWMIDTiYauq9v3h5B/X1np
3ZQO3wdmIAA0nrRSeBr7c0EVFHhc+wWx96c++dE91ObXPOs2yT5+pwXu1wyOwiX+iZSF4375Dz+A
5ZLdQQZoceNce4zijWqZmhz19BjRCa0TOIeSgOS22dib9CPCMX/GFSyd/6qfeBs1TQHYNmzGuCza
AlJCu+hpZtuMafi9OocDHbescjeo04XDJlIKd/RXFnvrVyaDyLbKXzAtEAauF1uOdjbMOmLb+vOT
u2e76b01h3z/97DC8PIvXl03s4qmyUwEDUYemUxhgoa/thnxeRM1jcE8nAQ21z0mx/jQ7EHfr/jS
7WZiSEyZQWvrcAlJV5A1tXOXM17HFeRoQ+A5UzOhvqhp4YOVdkm7EtvE/+46mopZD561YCbIuOQs
ZTSL0bE6XQ8M5ff8nLjDQ04V89nTKuPdjFagfjgrThR/RqJbTT4K0ZR0bSLy9ilGscDhMQT6TaNw
KT+IzK4hRXem2VefdXO3NIH1szgOR9GOMYhZUEuoe/gDgUGDMV/Dot1sAIMur7A+2o5i3kC6TsbI
WxB4tzH+ivj0gnEnAtNaF/wW+sS8uUBGUqkglyHHvnYgGP60yTwXi8B3M0c8HTJml739vzuRN3PL
JtYMclhq/DaYQnneDMnzFnL5dqFaMQYCkBwDKag35an7UH2Kdw55vLF1/gQrnD6rX3t1FZ58C76S
foF8YMYobs2OX+C+jM0mfGaUY8skx3H8xjVlPaNxBc3L2se8hUJJVqWb08wViLrFuiGhZHqk3TvG
oXpoHoy9+Ki2fXIYgVsJRyK2Xh0hyaZ4CFykB5OVa7rRY1M9LY/G4W9UtHLq1kEAN4kWlkTYc0Wx
EKSTFPjcJbeQHTOAQv9/tiP1N5FoMYpzCLfTStHwJhBJxiSHbauex/sZYym65m18hj4cufJ47dF3
G1kdwVEFjILTzzViSwewH0M0rFMVO0fkfJ2H6TBAlMMrgvm949ufSuyP9KVcRvldSqEGbPByWhBX
59npz2BcOmdEm+6bY64Shd68+qBSNEgCuJ6YEgQ3dO0MnUI2l3TeAhaF0AVLlK99plr4Cg3rd86+
epegMLfrP63PWNxci8K0B6CWv4GikM+8V3eqXs4KG1na8aEXA7Sa9odhTNpRq6eXt7fy1juujUnH
u7ZDpZiB5/v54LKgCAm5xmg2c7/2ze4bYhyRvi+TboaUXBhugdpIkaj+VI0/YHw/mqH9IZvX8K/3
No9uBXe8cEYegNffrdXN2SzKcPFrQIp/knVEv/WoAgZZVLt7JTHaNVC57IuWylUnzFlEam4g6Xhp
RdeqCxh5v5zqoI6eZ22NQfbmEsAEOHIBUrIxBCj1ek3jBC5ZgR7Jj2PUtAYIqiHGtdFyRgpwQHQM
Du2XVB+OyK9szYnO7/xRSArQZ082s4IUUoTg/RyivKA+O+c8fghRVXzbjW4DtsirLvIPyY/UJtPs
2CCXY8y9ZAIOTqBXlBEKXoy2VVt1fdJK3nmRyhFqwG3qmugXSEdUbczETCOF2yEARvVRzHVNG/UT
iuXciRD+HcvvK4sUIewq7lxZ1GXnQo5WmyLUf/zzo3uan8RYbXYUN7DOBOV5b6ykkG8vUJdr9COg
qRgqUt7jznCckZSzViGhd1akQxQg8BgmDBpyOjxOplbE8etniw5V9CI20TxqJ3tXvm+nD+vYMO0m
sJJ6C7gWjR5iHKida2fOUbXS3LHTANxZjf/UfhEDQcvD+eu4E/X6Zu+cop8NMNTVzO3OWq8sSy4K
6CQ6O2KtjlJulw/hc3Io3oeP1rNhMU5//DfZ4k3QE4vlnUEtRUQHOSOmf9b36Vjhoh1zXpvc8Bo1
sJqx+1qmsdWvHcI75gh6tqBCorfEG/J6b+MJSaEYjhkuLRQhPiYP9p/tkwAomZDx9Z/qn9V+Det3
3yRJL/kwdCieZDJtc3sp6lDljkI0XkGO92td2aik6Urz29vHb82UlJ+pSlfXCbA1n+dktk2V0jgU
cBVstWpSV07eneK55cFeyiUC/TsfUbqtPJRokZhjJ9NHQYOgBgiwPTm8KaoDAHEA2tn7yK8Pby/w
NtcmzwBxAt88oZ5/SoGeJ6M9uq2weqyyF/rUAbKWm9SP9vVj2n8XUS35deoF4qggehClbTpKuhxH
tQyFBG/Gan/6e+xA2VpBdvw/WAP/BUuRTknzhkVa1DdAoTvCRye/+aD+GftO0MO9a7x0L2vAzTsF
JHrSF9akM2+qaWJ4ma0Cebd2WaB81H+KOMM81B6dg7c/361/ivoss4CMlsEJJgPb2sZ1QJxpXNMJ
aNc9+amVUN9TlbN9EFhMNXjb3u1TlHyA4/5Ke0uDVRU/6OLB0tfWEkdMNgfRl8GHvRQUv/3494db
P+i31iia0BowufbohpBiXFszE9dFmCdC2SYQlNRsZrRxgmkr5qhRM159jt3cfoJ+k9oJFUemcFw5
mKmROeTMbtNF3RaPY6BsrAftQdluhi3yJtF/eVVIBqUF5vMyjZoyqb7pfIjHfpOP5oqH3NvDqzVJ
KUu9QCi3lKxJBOjip3EQKcQQlB+mJ7TW14KYCBdX6cr1gmTYcgaWMy9EaipmtcVUy3DQPxh7lM52
0fs1rYGVzyVHzOwcot4gjBmj3UGmm37omnot2b6/gUydCcIWuFRkGiwFdYjKFt8ofIoO3XtGGrfD
Nnyv7PXD+LDqgjcZg9hAD2fHCUmTXpPeywMG35Y+e8Ij9sjDbOu9NkOj+zdJXfLJ+7nWoLi7PF6b
NL4F2zOzo9dnzDYVozvXbKK+hwcnaLfRSf2AkiYcFtH7teTvdejl2j+olZFt0SBzBG5aih9Lei6a
0mJ5jY8mC+UlmFtOy7E5noW4wGfBtw9j6KnaJYHggvX2oZYGYmD7vF311ZvKO20F2o6gzEQFmmr/
9cqtgWUbA8FTFLqSg9V+Ul+K35AFFixA3aY+hg958YS8SrTOaXB7TrBND8oWoga3T7hyiJZ5sBfV
j/6gyBZoB+OdaJD3R65bfy1hur2SxEovrElXUmXUytgmoEPCJw0W+HIfHsqjJYj2V2mZbxMKyZac
nS1GYqpEHUpayaGqfAaUHqYSRtqAehOaJ/Zo73JlOzjVAUHKtaGrO+58vVQpotKl6s9jzVK1H4Nv
7RKQB842fqfvBNH/6sbenlas0TNhLJWPCC7y2oVcMtFhdFks2Nz9cBTdBNMvHwWr/7/Z3JtnOW8m
7IEuguUeCh8Zgp2Tbbs2I1GvbTEv3Oh/7IoP+uhPvpBPSODWGUBlLhvdHyHHgM1h3Zfuei7DqRAg
orYClut6yVrd2Odc5ScQLx4RE92bPkQHrwv+F/eJOIPX8QKeEYf+AuFCVNileMHlr9iN2VB2Y2ox
ehA836JXOx7XH2vCM25NAbdQgedrAC+uFxZpdl67DvKJbmg+a/3Y+iVtrzIfjW1t2d8X/Tcl/fB2
OnXHpAfKEVCgyOJuKkdzR/MiXSjsd1Z0yKGqCIn6TXosimyr1/aneBxXeja3RRMaJgZUnQD9dNDm
Ms8CUnmeU2Yml8pejJKoT+ku247fXGjI9EN8Uo6rZ+T2E15bFA51caNZsaY3kNbNfufBTVPs4l2H
foxffBG152HcvL2lt8+o1wXynoGcU4eVSarGEeqmErTKzBERFAiISv4Z9b4H/ghxRepS2+ElDNT9
GtXq7WUiVvmPWekyGQaIVMjTZz/vvGajxmgfwRig+XGB1joUEackN9ZuMBG2rz2W5he4CTzIE4mJ
5LFTpKl0/JoZaWIHLcFwQfc+omFSxQdF19c856ZXIVptTG+JEqfDxKT0Hed6HFv072Zfmcxle86t
cZvQq3o4F6hKFXWmgxUxk2GXoE/rbc5LGv7mOoX6vPJ9xaJuFk07DISNx7NVntgMUVWs7bnHndLi
WGvhST8nW6MpvnkJnEDtX2paBMbyLosfu67cOMi9eCc31zZoSK7tyE0opGrOn4I4EZZdKKGvPTuu
NGtwItoPMFyVGzE9D2Xio7UPN+nD+mVzs3DJmnSzaRlN2H5EWbCYrE3Rd0c1B4ZmreW7xtqqpAdD
2qg0AXTsiNeySOFFh1ykoIIDofuaI3Ji7fNn55D6zffhxPh4UJ2q8eCMn4kfn0XzgglPPwxWpUlW
fpkrHW0FaczWsPhlykF5L5ImJ/BA3BK5/gV/2W0mIfabGEnDHgZnFGWuv26PnmwEagMlXYbuylNJ
Upg9huAgaN0f147ybYomWZO+ruGRteixzVWws08WiIQqgENl2+3/ReJ7k7VItqQvrBQewyk1tsS3
yj/2XKq1b+zrY8p3Gx9WG1sr9mzpu83daIzEMNF7tPf6Kzld+dIdvGd7l/nKhzXOrvtfDq5v+EQp
MwOGuP5ySZtO5VzUKmy0OwwGoi2QhYf6m7M3UAMyVxU07i6QFxs8m5RCb+aC1QyYg7JUIi0zTwg8
BarFAwJqRcbiM4arlzUaf/GFroKg+IIXBiVvsZHl5lrAoBghL3busQlaUqLVWtbdE3dhR/KUbPbS
PDmzk/YzBRiSvemjvQlfKUu99W74TaZwvarXdu9FpjDFZZvNFdY0irknoTlUfUcI4Zvq57u13uCd
3vHVFr4eyAtj0H507fD/OLuy7bhxLPkrc+qdPdyXOdP9QOa+KVOr7RceWba5AyQBEAS/fgKp6ikp
pePs7nrIcmpDAgQu7hI3IsNg+drfQE54zQF36tb26lqV+kOWArNCHgvMTICzobvlIvhqeqsltpsj
zEzD5jtLGQoRZd2m147ZJ3sC6QmoVQOyAT/kslLk+7woWAh7xf3ovmqh8gx+253HG5DHEHHfSu9E
fTiUSsgrcPZPbiYovLrY+yZEJ9Ef+v68cWg7p8ioga3bvCuHPObdsSu8+PcX/7VBLg71UARZoCAb
MksJNFBD50tr8hUvw2vI1480PPCONU4LkFSEHch0vp9N3uTBkBJHpwW02GKeyHaBhDFoNZwk62bG
Wt3+fmYffXLUjbU7DiwRWN3s4GKHmASlK8gfaJdVpzm9bbEZtmiRx3aE9s42Ol4715dbEi04cJ90
6h2palAvX1xtJLUqd9RxByPfpzxKOtUsfz+nz0bwTBuAAk2sgerI+0UEPXwa5Blk6CvP9JuZ6iG9
kxiSBv3i9wN9yDfouaAoi44YhFHuB0SfcG3D9OtCw5XsDbdnBVYv57HOpgTPzdqat0m7/7cLe+dR
oUzpIyhF6uwS7V16zpB5JeJSJbsp6aPUP41j5K2EXR/7mu9riDPHQatYrHoLR86n32We3wU+X9DM
v+YTXxrOS0DA5WpnDjHpgByeX00JWQPWCF6f0JGJnr+5vZbF+xBjndEBqLzrehWUK019H76xnYFD
3YY3OPApQJQBihxNAkrXFThH50kLSUXzO4SPrnjbl+f/csyLOQ6iyIzWwPkPSKyLf15uLLya3/9+
O12GVJej6E/xZmaOk1n1UOiZWScf13YYrGm3MesrjZufTAYQDoT+jqaxg6fyfpjCLwY6wOucBTLb
uq21dX1j1YG7JPn9dPRBfusnYDqwy5qXW4MkkTx6Pw5PWzXUPDJnUQbyl97+AS7TdiamkMVIjJ5o
e40O8JP1w4CYl42LTgdo7wcU0uGR2xpIiNn3LScJHTe5KpJRDVeugw9O3uvU/hrpwkyX1egTX5dm
3ZNmgyvmzUOx9ODgDQ/X+USvTevCD+pyszHLEoPRYkqKzmzjuh3WpkuPfuPMfv/MPoQCemZaMQld
MehlAszn/Rpy9DF5mZFrkInO1lqrcJ0/akGvbHaVqPgTy/FurIuJFS36fEiNsco1gpyTDnIcMEST
03XqqM/2vGY8w5aHxYAw6vtpofTMLdoiJSLtk91/G5qnLFxcWbrPntPbMS6chKwGQYPvlBaSz3xt
PHlPEEuIboeNnLmLcuVu+T4y4u7pWtVG257LY/Z2WO1Gv7EaUVqDIt7FsA7heyOw4nS8GtRcG+PC
ZFjDIPjkYYxhMS00OAD66Ed/rTmQo023UNvx65XF/Mx4vJ2V/kRvZgVeInNsQIM3qyBwCoDVr2zr
rEYeZ3sPmjvfPOyTcDXt6V10vCofe+1BXtjh2lLElwbG1gABACFnYonC2zKAKESwjDYa/JQtroIh
Pl1jjXcLACgFuu5iVOKFZSA7bNF6rR4HttINSXxV7OwvxI+n53FZb665Yh8advRpP2Ps/hxTr8Sb
Va69yQE/J8bUQrksbu/oLTqTdmI5YWgGKremjJ3HcFtu/oVq46fL/GbCF+a6nZyAIh2M47+jj/0a
QvGQBr4zDunC2hRf60cHPVFuEDvH/2RreWg6Qs4bpFCXfXmZzcrOrCFgq4vS7HbMY3HqTuFP7bdw
9Nq4O8mhzAjGy6vMZPosXp5VYIfQ6aJbiz6A6Y1qBBA5qPV66/zwtJJGHN67KInrLoH8qi7xxz0F
FD1ylToGRIvLJSFVz3q/CFQ2wVdKl10WV1kc2bFcpojZx3kbbq2Hf1+wwjNRY0VUgZoJXGKwYb3f
VIKMpddUyNV2PmnR729HdRgLjw1XnDJ9Fb1fTOC+0MoPMhpdX7zE8vkBtbNytJGMlR0Ey0O2Y7xZ
mCF27QCdM5t44PuOrsRLl4GunhxyrhEcKDDCfkC4TbYUmmZMzWqQsqfx4NUjcEu8dpxFySVVBxEx
2Wx94GQnyDbKUu6A3B7ZtXzkxwsNPRkoIKNgZKGKe1k/zsOpChx0w6NO9ENOS7Pz4qi9mhj8eETf
j3JxtxgVZBMzglHQs+jF0K8zkc8y5g2fsYW3NFFTdXfNnXy6lk74EJVimd9N7+LCIbmgzNMDaygH
Q/9HseHfQ8gr6Ywr+UYe/CsdtFdHvLhwQPIxDJRixH5mLapVNUfnCTjPAOmHcPGNyeN6eY3S5kO0
fznLC5Pvh3k2DhxjanNga1ioToaKmdiFKE8Z5XVR9o8G4f26Xhh8g3bpFOhtk68BW552xSY6BHNI
/KrFOZP9Nd9fU638fKeiJRR8xkAWXoYBSvLSIlmHYxr2373O+dUMwRBHUXmNk+izgSI08+FMIBpH
A9F7u0NSF2kaO1KzsOpwlYBJgX5pgLwP44J3LI1/f418an3QEgUDq4XH3Iv9UuVFmnLHURpjcMtc
2cROUIAxiH1zabOCu77u7TK4Mugn51GTBP//oBcbhpUl+plTDGqxdqlQfnGjdQ3Kmgo1299P75ON
8m6ki8VEnhmK0QGMa6nKA3XDFyJJdmU2nzwwgH5wM+mGL1yGF7PJe8LLri3xwIy0S1LJOQplnb+0
BEjGfj+dj+6kLq2j5xIkk3hel3dSOaRO5XnYhGwwTyWcy9jJab4xy+YB9Xi2qExM9fdDfjI7IJJN
8HVaiIE/NOiBnMRF3yJKz2n5ZOarbqrgVFxLvnzymFyk/KGAp0dBkvf9nhe4HVUZcqSCFLR43DmU
JrI5z2L/pZsNcw/qXvmYXMO5fLKYbwe9LIXlrC0gno1BKRhuWrJlmQ/Khps0fLYDvvr9Kn5qIwEN
DkJwawAlfNmYBGlwEgVNiS41ta9tgE10uB3N1fA0ARjZb6rFtfzaJ4fMBWeDRghr98K+WFPeR4IC
rj7NxsJYjRlZNsJ8HAIyE9X0H+wRePzIY2Gr4DxdXHPAuRjIkmJbml23a8tKLIqJqLhP7Wtg3c82
CpYQLtkZ531ZlvLNiQbFBMPf9Sy22/uxvtYO+9muADsbTjRUNJCCuXD72gpMYwalMIhF8WwJdSfB
DVYYAnAW74dKw/9g6c71hhBYC/x3YTyQPXJqOJhg9PW0PE5FBrTkG51321dQXv0PNiG8Z1A7gWPl
IxFZOmWBzKvzRQ20E7DArozhEcT0/gwPXA7Xwl/tWF34tsjH/zXghfmtMp8MdXMeUM7LLxrqrNPK
2dFf9A/u7e+n99mGfzvYRSBmYSxXDBjMmI4kWrD0l4H2ovZaz9SnW/DNnPSN+ibYLNKpbQ3DGGdN
oxa8WKf9dO05fWZz387k4uiKvmzcXjtU/EUCAczvamMGbix0LE9zyKiPU2yiymxdiSivrN/l5VLR
UKpeO1V+V8TSMucu2L86et+lV6kptEH4zb7wL3JMQ63MxtPVGpmES70RsznqryutVumuskX04/c7
40P30tlD/euZ+XqfvnlmslcdGDYwnrvMVsOdgU2IFewAhNe4arXWNO8WBNQSDvmQxdVQ/dp0L+wj
QZBTB/oYTDdQmnuGTgFyhGzW+ucq8HWSuk/Sn+/84/BiAxkEbJ1GBaLT1nkxonVf00WTmqsimpKm
/xbQR2WBBoONCWm9xZW1/pgODV24QwgukS5H+vXizKvOK6iS6Ohv+wktt6BDPQRUpElFLHIwwOSw
5LYALYc5IFlipEgHjWhyzHNyLZOpD+LlJnv7QS7sQQuJtSbrPLQVQv01btOOzI26CWKR+9kpspv0
V2HZZNNktr3+/Rp8dn7RCwSPJkB+Buna99sN3Nl5hdoFolqXuTOIxM+zpsPDHq5dvB8z+JosTCPO
daZNt8++H6muWRb1I5qAtP4qKoVz+lO3O3VrdwUY4v3vp/XRiUEvnJaDQK4NAHRkR96PFvq5baee
Oc29WCU2yrohryADny2DJVqrVL24jtj6uJVR20EJFAVW1HV1K+37MVPxz34SPisO4cZ4SpGvhb7J
8C+0knyMni8Gu7ATIcYaBjD1gEiG71AExBT1YY3YObWVb4b9v42hQG3XQyofaS3QxqDB+sLfqAcX
YUOOuqO7DDfNplq+aMzLv8Be8OE4oBMCqehQN1YBgnjGRb+xgaabK9DXFx0agRjURD07Zkk5q5Z5
mmiclDUnGyhfJdGaba65oh8f4sXYFw+RmopYuYextZZj+NhBydHf0bU4qtW1hpYP2DtPjwVYLtSQ
gU75QIclSgYAe5N383pnItFD0D7Dy6Spm7igxq+Bks140jgEDbAbZYyUSJo0W6dOpjslo6Tc+3vp
bXJrEe6nur3JITsJyRz5UuRWfOU8fTCVqCgisgLkBI6zbuh/v7cjI1MC+Md2rjbk3plNQJ8zAKy8
JJ9fbYLWW/edNXw/1mXpqAkKQlkh23lwh5zwF92f2K9CCxtbd++CAO3K3D4fD2V9NF9rPNfFvp46
GjalifGsm2kRUGw2UGyC7W+mCTPQ2H+19/ODX3ae4F8DXuyxaXCjkDdjOyfCm4E+TsMb0YM9a/bl
91SVK3OBOPJqlPURO3ExrF6HN8eKFSziLMA80yBxfvBFCPBw9GQt7Dmo0Wa2JIm5sGft8s8k/H+/
jP+T/aTH10fH/vG/eP9CW9UXWc4v3v5jX7z0lNFf/H/1r/3/j73/pX/ctD/JHe9//uT75/byJ9/9
Iv7+n+PPnvnzuzdzwhENn8TPXt3+ZKLm50HwSfVP/qvf/K+f579yr9qff//jhQoCYPXtz6yg5I8/
v7X+8fc/bM1Q9N9v//6f3zw8N/i9u/a5+PjzP58Z//sf7t9Q34f7AVsK9wPICpwo+VN/B8Qff0Mc
qr+IKzlCWIz9QWjPc/yW8zcAj1FC8UEHa+LWhulkVOhv2cHfoDMO1mGU4tG0ia38xz8/2LtH9Ncj
+y8imiMtwB/x9z/Ol9Vfh1CrGOoxwPsNK4z/XRYyjBy6Hspy6ziCmOeCtaa/g8otWxielPEAgNuK
T5BUzEA0moSAiu8jpxJ3jrKAhA+83InRGAbC06HdAckMHqGgsGaW4TwA2cFPSDflN5P3BfRW7LYr
qYqztJDrpl/TprROJsoKs8I16l+trH9F7bTPRmZsPeHLeATeJmknaazb0mHzNg/quZvW7GZizW0m
LWdZFkM9l1mtbkBAlhR9SO/OL1SILPHqlt3brSNmahzD5TQBu+nUUs05d83d6AC+U01lswaC9WdR
F+yrQRFaEMqfsrEoT1aFvg1SmvWjb1GVtMp0l292yJ8P4u3Cu++t0XnhUfBAu26ktWew9u9PKRKc
wgtAth3rVpmk99u2mmUNMpwBynON/Faa1fQNKltmUhLq79I2bW5zwp57t+oPvcmnBHwAQ544NH9U
oaxSkMNne+YFx6wqx9uyBLmc27DH0u27pUyj/iTDLNgE6fgVAjTN8fySCgoxOiv7Hiq7TmOox9oP
w5AtlIRwl8nEmKTGhGK7aPo5gF/WTrpy2lktZLHBeZirnB4yx2xmv18b4LDfXQ0eoNlw6pDa80Kg
v9D0oS3rWxNWTzm846qIWZDnS0Nl5ip3zGqV5+3KGnz7IUznjV95qwoI78QjpvOAZ8sqNiSjGzQg
MbSQ92TCvWtAfrqIaq/fTmJMd04gnzw/89giawDQsauOHgT3f7peYR1EwzZ2Y7EHg5h8M6ahE5tB
tgbjO7peK+okTiabBWX5kJRO8YUWMl+LEsq+3FTN3pZhs++Qo94XIo2SfpL1LFJRvmY5yWY1CZu5
YefOY5NCJAoBxmw0K7kfagd6VF3knyYWPhZ6RUVd2buwk7EYulLFE9RUZt5Ai1luS3ZTeyBOtEDQ
ti5JCWRHaz2A5N4yEw+IHMQV0U0x0Tap6k4uLP32/LWQDnRldMU8sBs8s64kCQrY0xwc7AisR/c7
LNccSD6KWN5C0z5aTpK0Gy217XxjikmYy40qG2vhcd+9B7EPWIvYgrgi+JZF2S+Slu3JNKY0Rtk5
LkShvkjDzTc0t/M48KejP9XVbRt55W0ozR9Zport+V3WiuLKyYKi44fdg9osoKln1LZuM3+/e9rS
m+oo76qYdIO7xAZOtx0d0q1Fa+B8WhYmxAzklnqib2KXcvJcDe4LRDq/DZ7Xn/ImhVxfxdv7rJmi
mcPFeFOjYXjZ96bYjnwINlMPQqWW2/PQ4u4JfcrQ++u7bJeDbvo+ZZ41n0RI58z9ev5KwPxp6zUT
jc9vVVH2NwZNAairxExWZbtgbit3xWhZmxA7cekojx0Fd0tw5vdsgbx7tCwlXwsEpS9M+rduGxz6
rpm2dk9gbNHTF9tlpLZTJ6dVlA7OvDc2dVXRPDYY0BYuab8XrsvifBizR494FOHudMNrL925Q3Tv
tz7Ov1Gmu9dNJ62UJlGmjHLDSIWsiBDFxiQduUPZ9DtK7fn3yTGWhRrhqPXqi+USNOgwy185CrKA
EJQQs9yUQOnjG0kOguo6MVVtxSMre0CJyyqpZYrd7RrhoQ/rBtoWlLJlF1jdTUQOZ+skvZAk0HMQ
i/POP5t/yQTbjqzZidwcj2po0NlbC3dxfjs0xnisvO7khM3O0mfb0S+gVKIT2TukRYtH7rarroj4
TcMYEnN5SB8jz4op6PKPpcAlUPrMmJeTVN9Y5yegtFL3kULLezliRW0UUHjaOU8lehtnXR2lSxIa
WDpRmmzpKQrxeUgafK3r8cZ3pPtryGhi4Y6Lr5jIs3f89uJGEzkoIQEtBv8x/nXZyDJlI/RkOgsM
r2WFgqrd1TPIvHiP41hVcQpswg9nhFYRHhXYFQI+990CDm9qdyfbt25G2yofhLrhmU1vWrNckSkH
AtudevRFZr6zrGgL2aGpSReMmnSfViXEFD0Cu+EYUz4PatPe8rJM0BMchhgASeKyKECZ5IxJaTPv
OHiBeGgp3GzRtk81iGb2XGLbOQvfLsl96/r0NhghNaiPDM9HfnSm1jaBujWSrJBo8kKMuhGdk9/5
VrFQI+k3luRQVfCLstmRrwHP8/35JSR9vvf46nykUG+i84mbEYRHRfukJLEXTYA95AZZ+1Rx/96P
uNznrpnfDcozYqPw83iQXhp3PCQHfK525kHRbD55vtyfX2TmoU81qJzXr2XWWM3Rfk3nnqvERkUQ
SQJHerRnGSnj3gmrTTSiy9RDQukU1SyMeT/ku87L46KcmpeAS5koMgQHo1B0N8j02enyUydMehgs
Newb43l0PbXyzCpcGY2d3vRQvUnqsMu3rdtbCbWsGlJXyo4rv2Q3/SjYTUDuCiHNVQPo0VKiYf+u
94cWNyhvYhjkfiP81r2FAsHMm7j9ADnW7ND71SKq+i+ZmTXfTYd+CcFXv03TGgBjZX4tBms4gC2c
QYgG/FkJkZFYhU2Vz2CQ/FMD+AmYibqlSO3JWtq3VjfUB1ZMkPi27GuiYmdekL92PID7mo8IpN/a
tKMQfcnymktLKbdKy9hIp0Vte6ugSo8DnW5z3Dltx9WqrSMzTrFngzFcWy4tVzw7Ok7uxWn+mE9Q
Q/WhM2yRbSCFc5/W5BBl4fz1qrQMI7YY8syjGQ5xkUVl0sLnFJkh1z6/Jk8bXSRgQYyN4izQSuDm
AzMfSjvv7ygIPniKlExrXBnTsgqZ++S2WZ84nTsebUjJJpmfsVPhdNMi4mLpys6Jm27M78y2+xbk
TG6sFPktO8WZyZponHErnIZ4JG6xnlLkiVJLPQ3B2MV1HrfgZf/BBdo3aNl9e/1Jf+DGevCMNuGW
WNRW2i+cqbN33Bqm+Qj1569qxMmBdltfwCFHH4q1czoIr4KUX4H7CrJB296zlmhzKHesMIp1mwIe
bxcMHas8L+4VdYM5Hyt3F453NRRZjZJg5xjcu4P4jNxDxgOeWlf/ykcFMKJsqEjGLodzhPO8oWra
tLVND4ZcDjm3E0lbyGRlGvZU7RVzSdIhKJwT6dnz3IVqDU9/5FXKHotWDisj8tZTN+Avlq3zFPlF
nQxORDayIcnZPykfMi+VqzE0Oxx3kd91tflilE20HVha7KOiOjo63oCkSRaDSdtbnd+2jn8NLBhe
lDnQJo5SNkgoLQ/1WGAeLgJ2D9lfM/X5DxpFuNImiVWxz2vTOqSfUZiXuDUz41gixIqhT7gPxja4
dWsLSrfDACdZH39DbVkzTHFEgtGLM9HAk3OMNCl8o9o7uQGGV8GXne+wRUngSnQ6A16X/bBoelfF
ucWGoxLdsq0NZw1WXmcNd89ajhDv26C1HEwEekvwZk481p8YcftTT+psOYBtIwbPbfvVdGKA1fPY
lqac44BNGztqkOfCF+cQ3WZzsDixWWnbHXpN/d3kKHJoRmdG2pEt67Fhp3ICiK6aunDWouYpEr+9
8aOq3kgbODSrkKP2UNhM1qcUZXmaOmY81UZzdKVQu8Ju7mXU0I0x0BpGGf/KpO/OfCHo7RTiyiE7
22fhxrRA/eFn05anqHQXbberrV858wTcuvIxLW+cLEqfi7q/kqw+J8/eGjA8Z7SToxUICXgLvNgX
finUVYLao/WP0X6UTjC8RjIIvtsZ7tRhVdR5f9NMCCxElT8GNuik60F9s1Ahn/Py+LolZCHgCvIB
vqOaWOz6WIfB6b52Ka1WTd2XC6mC9iuQi8coOPVNUD/XZHiZ/LC6M+qh2rSj58wbB1UlWNzvWSbH
pHIQGSGya5OBoFTpZPvzS6gvWFFcCe5eW2zfLwPq/xri7wbIw6Hb+73pa1zAiUJLZbHsGx43FjzH
crCnZ6/+pmSafSPEnBZNWT+pHs8mHTJ3AZQ52q/xfiUE0p8MZEQ3ptNBIM0qu+cOHFyNtXdC1n/1
ctxOde0aOyNvv7Q5LmRIQ6rj+SWMeL1x82nDpvSL1dDyu/6HyeB/cz/7ot9M//wqvD02Ff6TJH01
H8AUGzeu04EzGQ5Jof0TcOzcD9lID/2gmgQNzO3cV2GwmLJsiRMVJk7TkSOpHXubV/ahz0uxBmvM
nNJn1YwKkNGs32d+FGts1x0fii9i9Kr9KNsXiHqLm8AxbiGlUe3ImH4ZJu7NajzfvYvK/7LmuNkr
j7C4hgt/VzQR3bLK+eHYU+bAQQK/I0hnraSkK1pX7lOXOmkM1Dfcq76vFn4qvIchB3oeWgVAgRfg
c/KfkHD40etz3TqQIZzQLRfLooeI+GiizuAkcEaxsSCijJTD3cAdd3k+9q7i4AQfrXYNkYLXH/J8
DvJFAQLTvCRHriiyPHC3VOraSVo71soay0MHGb2fI29WrFZowO4hlOOhtWrr6BdE52wrRexJs9oC
7mOvXiMUO6XBsiG+eijQgJaW6H8ppYH8VF/JWwSy3t00ejfR6BzSoiJ7VFjTPQ8QbZS1sOPXv1GN
wQ2ECvtHo3xqg8F5SjOxz/LRWKgCD5E6LP8OaFsbMdCRqW7Fw4zAARP3ts48NHmO7iERrlpXFrPI
IcOxpb5aKmy6Tev7Ym27YA7QKRZqTvWSiDxLjD64J1TRk+PU6BXrLLFqqH3XKGqcPB7E6Dfje+QU
2piSKtoYAFjP/NHhBxooEkOUhs/rwgEni4r4Khvgb/JeBAsCcdCNZedwCP0gSwojErHhGea+RZ/0
4+Qe5MobgvrFJwKqqPBJv6bmi+AgTe/Giq+ablpBGkft00mlh0zaVeJ6mbMkzJ02rmnEUzbQFw6z
FRe9enThHx/YFIqVPdAlMKQijroIyotdUc471o0r6m8V/rvh1vikVNpvsg7+hzMY5XrQGajO6X8R
G8thEPfOyByQvhC6YKL/nk3lIWQ53zHP5MtqqIJFKjK5YqC4Xw3K/OXlHVtnfjXuZREuTW7Vt06U
IWuvgtveDYBeNXNyBD5abfjgYkcAQQ3DEMo9Sc3brCyixOGNiavKQ++94dN7mopEVLKeZzKaHplk
MQNugqGkCcuEEkw9Au5FSHNnDi4//T58A+PAewcQ+T/A5IG7gg1EIRFo7ouKLFKKrKjq4VfRETDd
2nm6LKTXJ4NZ81sSPQuZybvCWyhOyIOtkvPBZAWsAHUKPm+NEWwYnjtZQAU1L8xP1UaJhqyFZ43J
OTGXm+YNmLrLRYT+rUXu3jnIum06cz/4okBEkPFY9CMkSYeie7BQffdw8z8JwwLhrzNWs8qHNHFV
1OazXflYG0m+1oNhIB5Eqzjv4Baaof2ALmnU6kqvWg5QJIFP54/x0AV1nI1uda8MF6kQ92XsO3XU
eZGbDPktHaUPvHmswpBtODgjbzo4QLjWWzmzS7vY1B257ZHvQyo6rXZN21e70NyElGfQCwyq44RO
YbgUZYPMs872CQBGN1x8DVKvOg2VM+3T0Uv7Oc3SH4P++8jiRjd5IV9MEcg1Y9EYk2Lg26aTxcp0
GzHnUQCGnkDy2cDMdmZQa4DxGsolaupOcv597NUfad6iFKr/JEBlW5b348rgENsznaZdi5ZXB7Oy
6Twzipt2MtQhLzN7BU5MZGeViNZZMVJUfFpXxH0QGJsmUsbm/K9Wvx1tNyWxw3DZkT4sZ5Nh2DF6
2k10FBB18FulDtwJ1cHkvrcdsyaB6rwt4AgfEdguXvNuU1EvSwSBSyGJeetm+9d9b07KOWZp5N2p
QvBkFB1fnf3expDjvvGiY11ya4loHXvKtbJ+dU6cnV9AyuJBXdnd1PJkkglo3AKXSoiM1JIyZczt
8L40Gn9ngxp0WbTeF1l8ddOZrfrmBbYgjF8/phOJXRfCcUdvL92ZrooWeQWVGS+N8oREAKgqq2Qn
u/DTRMufAqNQ2XPfKMLk/BThv4c3r7MJoXa2ri2G26UPxrnfgd7NBxmaiIM0XUWdMFZVOqXb8wsS
gtbi9SO4U01n0CZyN+UIghuFCOFWumv0HC6MLCuyuDBapDUN6/toV2vqZfwmH919VbrGJgXccFXp
9GumE7GFfoEAyp++euh2VoLagdpgO5UzeEBIhhJpHb1uX6vc/dEzoLP5uE1lVz74ncyXyEA5oPSq
41xnBVyybGnjxmYf5FvorxI4cBaZvVozVGvzeZgzTND64Zldscsc0SQ988XmdUUMIuZnIwsVH8gR
+TkcH6f6Kr06fDSGDMm9AVjjpg0Pr+/Q2LYK5ZQmhkWNGTjUsz2hIkhQwHmovJ70yMxY3papCLSg
Q8mROe6LmelN5p2UMkiQ/jq/ifSXB9MqZkYjrF3B4rCLrHuLevfCQlhHbZYfz65DKHwUNAg9hUX9
KxyHMh70O68KQQFaVnL1OtWwzh7PEc35JWqDY9CrO2SBzQ3ST/4prcWPCAqvSdO6ZBUVQX+qW96B
WN+oDGd19rooK935NFQQie+jcjlOdEjOP2kYqTcrkH+enVP/0K2c+7WbKGTIfobkV47KAJp53PyQ
d4OEOzqVCfOt9BalarhNaEnZSat9wiOql1Eq0pnpt/Q7TItHhu91Tr1Z0OmQzYf61Dkza/DgR17a
3bxoFRKB2oEQdfrDbyw+a3XKMXC7rW240aHoLLpVtenNm8iTT4LLQyrzo19YdD9qx6bK5C9VZgDC
2cOwhVsXzQdrCm409fA8g58u7KydjyQf92Yrkbw7X4N8iIodw/2QQDcmX8seoB99UwbQe8WqTVsY
SjhCWYn72F8bdLQ2PTPpLEUJxoEV8u9oWn9BTrGa97ky9grpzr0vctBSmW3YzDLPX5XgxsJNI5IB
FbYvYuIqLooyWnm5jXpdOyEtTcxty7MeKWn+y9SHvPdC2Luz9Qb+na0gnbUC1r85ii4n90WZQX+z
ummUXSxBC1UsEDS0T9FAEQc6JlvZnjuzurDfnV9sPw2XkflEQD3s+gfFMonCmJeWG8RGSxiQtYt6
4E0ZTTpXBpsaUA9Elb4Y91WbFnFXeXCDtS8vBRExijNINwB8fdf07YPX8AFRE3LXAVdQs9efPuNm
jnShchM3rwpQ1DuyWwfjdCLA1CYhXMjZOSnJEc86g0tvzpsvJPOJwiRb/0fVdS1HCmvbL6KKjHgF
OieH8Ti8UB7PWCARJIEk4Ovvon3qnntfKHd7pm0TpL1X2nT4w7V+pdIXxzB1onyxoTp3ixrwWFd1
noawkzXO+BRY90S4CrAyYmnMeN+3HwjbvMRhH37rUSHB+qtNHLBefo2mGbD7VihQsxgjh2EPBCWt
tCJ4EUThDyJurlmtHsbAw/pKxPwG0PtXWS8wgjYakKitMYTGM30R4OFFD5scB4iab1HA54Pj0fdJ
PPaup6/Bel0n0yBJt4zVrivBPjT9ND2ysNGgzFR/nddDtDjNeQ7m3biMwe+pgnpZLPLNDTGeO0kx
8t2Z2JGLxDtxMLIZmTgSqhcJgXPlXjn6W5MFaPr+uv7RrXoXLEDr7wbYDa7tAl5i3tgkqF4j0rNT
W0KO75ASIJOBH44giQUu/DTYA/jv9iVCAN8nbfwzteSrhz/68/99QSmdcHV9ZEBFTldm81j4qjTb
tOpboNlY5+8EBJjR6ez5dMuBvBZxVcY7FlT6jKngQTFOvv2s4g9I3E/U9vFbOmEam/EHjA1k+Jd1
YzHPRBkM30tMA8Der1DATQFucyXfoxQ/yZnrzA1K54CCOnjBGFiRYcDhYXaUv4Nihz3dD+tbbCby
4Aigy8gM2oY0fiO6Rx8isyqozS8NzdgvReJbkJbptSy5n6smEcfOZadkdMbnsFnG29QGLFtqVR+T
SiI0qhLLwywXrMr1+OR34SeerTQ+0qUfDr3feXvUpylqHswNDPUoIJhZZmiarZ+btgyLyiYJYDMT
nmwE6szvq+K+3lWK9gU03rv7yuytTfF4WAZ9YVXbvTou1/ky+wv0j3O9Gw0Kd84PFXyCL/U4nEKn
VJ+l7krAd65/RhyePZfAkibaD3sUTaqYIK56qF3nYzFVmxmnjP8qaXJgMSIL7NRe0CfHl370gYVr
UBHEY+8mxAMR2cDbTmyW72xyTzUR0SluuQALL/7JtS+sdYsQTFt6Gz+W4asXeE7WlbY5DWsbHyuy
ccGJPzlk8J7ECK4OyP9DUFOzq/VcgeO1qJYlCo5797tY7V0qh4Myhv6Us+g36aG7kDqBFViV41Pc
DWjAuM8/yzA4CEgv7JAMn9MktwENkVRtfbUNY2C8Y+P9NXi716Z6BI3WZeWi+NF0M/T6K5BWl7Lc
jfDAbWx/CurUZRm+cOtqvoSlIFu8iO7vGgfgGraTRPvthk1LvGl1EuZex9BTCxWdZULsGTd+hRUe
wO7UduYyDao/ckyT3E09TqEk03uTeOuOEPP62NH+fN8qHBPH59ZX8a5Emsue69HcsC1IWIX8roiZ
9A8NxpLmSyfmfRumy65bAdAplcnGQYF5BbkSXpO4ghDFRl3GgSTu55ToyxhZ/PHDwh4T7AhFM+n+
RY/YMiRV+gTNhA9MO4RkbomP96L5fphHnmB8iRq3U2Q2zQg6VoMnwWaQQok1duEVk/zE9gcd7+ko
ttQO5wW7wd/1iwk6vrc4cp5VGPwuKxZj8Azw4YCBhUc64lAkTQeXs2EcEHpw5N7I/i7D+M0rMf6K
Vx9bWA1zxtopxtwV0e6a//1qvbB2IdXp/v5//4U3nUJFoEMPPP1UhTBU990krij6RIH8+02PxZJm
EB9suFchTTpw9f6+P/m+6bKU4aQlXVCtkacCXdIsepQMhhaelTkdMDouqjAA7F4nSBCVH6gzMu7I
+WsA+/FTVkZLGhWMqReHGezaKzzEpu7bW0hbFdBk9EUypFvJFgOW1DG/fHfeIbnHfwhZmI8Y3nC+
X8qOMLKxHeE51n1bj9X5fhiNX53Vevg/742x2Ne8fUMSo8oxVgQeeUcdklhiqPLaR9ZhfDaDx88N
5mXn0YQLGq+qhvuBUFZtXCBHVSPb/L5//Wxi655VtzQoMAbNRRbAMuZzONEjQ8rVpRzc4CKXPrzc
X1Z4wDayHzJ4mPxdKkLUJ1VKf9Vl+tVVdXKI8VMRiVl99B66XCXGtQji9a5xVfsKbcJRUun9ccmQ
AA0vPwVMjTeTEuhcqybZ6LIzz3PDllvkq/1dgVJ7v5xmbp9a2m1/Csf1VcL7LVCRZNeLMcoxAmR8
0BOtz6qdz2oeQGY1vb+ZKwE9vREnZpyE5UbtezP1j7w09b4kUZVrPxiufMI0+nvltV7DTo0/b93R
hLYt+50T8/g0UnjoAx3QJ0rbDzONH7hw9uyMtXouA4BPMByOmA2k1fPixeqZjDpnukYLw+v+yXVB
GpNBOtsp5WlOQvwaY9Kg90q8XyLRHloCxL5NRp8NGJksniwofyD4TxWD4GRGCfoDUyUNn29yWOKt
pZAZ6MQ5NaYrt+5Uy/c2CA6l48fPJm2xWUe8pw9O32B4QEIpy9zFqCtAxtwd/eirbJAslPJkfOm6
Dmu7883SdH4zctlpPwUuUlfTgZTd735x6Ul7Grf1MFY8S42oNlXddm+h019DDLPsMJqlCLs5ye8V
dABEDtZwz27vNXclYwraZXCxRRi5W5zYPc6+82+mtNm5kem2sweSj2hVzIllN2ZGcoRQvs26BRbJ
IVimLZ2mIf8BNIcqHY/SymanA6m3I6jjlQ/0uGNuYKmwGMaiaB1eiPmpi80nSPXHetEadAsK1TQp
c1c0XU68Z+L0zwP1XkCMI8UJZXQWfSd0KlhFXxFv8twy9iKi8g8lUKfGA+SwizxLDEHM6xbtfjg8
0RD2W4CDAPRPrCKiIC7H7q2ehooBbYbyCoJh5vDrWC9BRoxbbUK9qYQ8DqO7mxUDvGRJUQcqBjtN
PthKUzHy4vbRE1GuA+DSz8pS/eoR0nQCu3suk0ZmCqxOnkg/60WqAADNQ+GmA9QjE9tBjoO9GGfm
lBq+GU1fvjcxNpVu+UYngbTudKxy5c1/yjb2i3bww4zXaXJZLLrZMYDlYqx86LlMfWnkl1e37cXF
0Ks5nD8SxwZn2Prc3GJ8MTKCskVcU79KNx0ZimaOfMTXg3oRHPilnfxH6CyumK4bYMkp4THR264F
HAVGIneCyd5SwTDXkcasIHHd7ftRXmMWySzGLOO9L+dmX2v4bljpPQFWwd1Rxq9VUwFk8YbxkHTW
eR5C/lEv8M1X8/KbkhqrSscxtcuhR00cunfBhcJNc0up8G7GcT+HqLWHVMRbzQ09lLPFLtEzfSEU
Mxsk3fGhr84pNpSzBNw2SYD3Fg+g6NRQtBBCVwDHNuEXGCvIOgbYkmLsduM8XIP4F8aTdCeNAaF9
4nYvUzxA65Q+pu2Q/h36W7MgIU3P8a1r8RBFiixnx4/y0Ne7yWEhJgIASFF0zJmnCWR002PDAkQ7
jVOBptXN4E5xyOI/Ea+qss5AfKnFdEAQI8DarmyLgNijSWGcKfs0yngz8Kw25LGpmx5gMu/2cxtt
o3p56jlwSii5MOhaHaKkUoXvNAuAb/81bdvoFydLtA1VQzOZhsgerBokkM1tehmzKK0FoOu4Py4i
8DbpBKV+pDwE40DMlPGge3Tm6Rs9xjdjU71ZUiVyX8wsIyE88ZhYkXlWb1NHilNF6UmyMBN1uQlo
ADDcCz3A5gKdyNxfky46GuFtWFOipxXlDuVw/dhwiK7S7uC6us0GQA95BQgEkjTQv3K04U4Jgwpn
1eXM3tk1uB6yFcuReDgji0ZQUe83+yaxe4WkjYzrCSr+1IHmhM09kPh1ynLyHVAghzXz2A6u7XDj
T9WbIOO3/1Iu/YOq3f6JzCxvohbKM8Ig7APcwQD0JcFvbRVSPFXPcyzlxylSmxjDmzYDZBcZ8hcB
ooenxo6ndHSKxpVzHpSo8rEuAE/uvGfYf4syrYfnzq8/+qpCmvOQwP2F773C7rdPB370ae9ftBE3
l7oPSeL/deELc2R7nRE8mwfcaVZs/snUtd5qR3bHhSqat85QFQDdACEjeiEJWnNMEnulYwN5chkd
nJTsQNDaI6iD3cI0yiBivrBFDdlk/Rtm7T4TW3snWMTgNYTnuks+6tFFB7n0Xv4EGxnY4wqDce2A
88tRildKZv7gAq2YEQduXPsGxL4pGtK9O24iTyLKPJM2W+hueCZDGaKo7GFzrcAu+tdeLW9pM76U
vP5ez0GRJvx19udv6QbVVlYJB6803qDD+w5awi5dYFkmAGxdDPUfI7QewEGcuq83XtOlV4FF+cx5
VwDsbA5AYw9BLxWufejvlsBiUweX9RQ+zAOYhboW1U6MCcnSOboRbhgkFsTZhUJVGfGgIY2XOcqn
5UYguThO1fCshFi2Vfq78sBnLugT2gQxpF7yi+v2LzNhFvRsyDoft4EaPFU0YE3xwHY7gANJRhrc
mslQo1zs3RzOrddqmV/VSDDPoEtPiDuEeIq134vGFE7VA5Ue4ZHMQn+xG831AmzNwCI0kxI4dOMc
eyv2EKjpDbfzdx9TSKO6ejMn3UMTOFc2l1AvTJadCJJ7Ubgea6xZ4NllschFbDFOgmz8UnwEKhzQ
qbZPDRsA5pY+wbKC7tSSPut7Ob/NrcmqEKNIg3SpD1NKMdGnUg9tw+bd0oXQb8U37Tr66EUHXyXY
J7UnURarDkLHEJoFxf8Crx+w5wV8K0CgYd2LxUPdmStq3T/tYnJUaGE2pDe+1lK103i5RI7tyY3s
tF1KIyDN6Qps64gWcRvg3SpdcxbC81zzFRZJCuVZZH9o6dxM8ssuotkEjf+Cj3vtMJzl4KHMQWs4
ITgT8UIgN2Ng/qicc3+0UPJHTVrUSfcHS8onKM8dqq6+IDMkGA4WlHwk5t8Syn82wc0O9hcTvVmC
e3jc+YPff8glPZdo2uDE57dbozjQfN5sGy5N5tDxcWlANbTQsQJ0+YC5oc9oHf6jUxdj4qTXwnUa
PVDST/lc++8xNjFgOwPSvynpMqclr6xPkWMtXqToo9+uGP8FwMa2qpS7IFT61gvMo8U5+ycXoDg9
CH3rpQc8JC+xJ/ujWEBLB7EEka06kpfgt3jclkfZt9tAixDLBIg+SGJ5EZphBJPPPUiuIBFZWJZ4
nBeBH/0lEiB5gEGgkfel/QkABKAcsI/1SxkHx1EtkMLxEoPWB/Ne9chwbilvc9+qy4z2T8rplrbB
uJVlMxez5h9Ymv6ShHqZjvnT0E+YRZ8hJbnOOppMWzXroPBqvbwMdNxNAkHNXYKGB3OYChojAR+q
iHrb5hWDcnW0aqNJQ44RAduKPQMIphb1waF95qS9eaqrfwz5kBMl+yqexk2t2nwpybsBO5+JCYAf
luUGRRwEVosskcUbV4dFOe6hw9ZvRtPs0KPdPG7TA6l9GIoqvQOqQDPTjTFq4Nlu8VuVD2Ey7EIn
HqALxnCGCjMS6tLlLzZ4EDXTR1h7uz2ERiDQGHSl1cTyJNH5HAfhRxi3E1R3wRdLOLJduXut221p
WwnuiEHsD04x89yxyXQrP2IUnvniWVYkNf5kEbk2i8jgbMU0hVuO6eCh7g91lcAkoQF6h+6UjW13
m0FW5S10b9mY9noDvQ7woiA9rx1E1MsqG0riHBb9jycqhna27zZGR+dqxsYbG4g2ay7OMUQpU9sc
IGnvsW7QC4vLPwEDgNnQsX106+ZYRSrIhD/jOWrNPh4Ay4A9EZcyAr8Dedr7sozNpvcEYvfCGVJX
ST8TlmApWXrcoENzNh68B1EDKYtoMRFUJUDwxDIeBQslUPn0fepLc8PVPKdK5inWQzBm0Y4srTzG
UxllQ98eUpenh3lVP5T9QwnZwNa4PfwAk7xiMEsBpzOi6Ek6543ut5Cu/iVskA/1JLaCzwRQgVLY
UVmTz9Fc5T22jtIhXz51+UZDWp83KHlgYYHGzhkfoaQGltliiiwbFOLRVerj/0WIC4scfCOBNEFY
gBCjnd/WWqkdKoHs4FGgTZQPHaH9KUln5Kv769hXOHpiXEtEq6Wb1AcoJ8hcoE4NDwl6aihuyJ7y
P0jWV1uwB0BseVm0dXB14UjInSmCZaEzLh4u9h4sCc/4iCcWLSKETymGEwdOVjquOoZ+CrS/ZUe/
gm6G+E2VR8rh+CVctltaDoYwflVu8N0wmnMVPpimb1Gqs2tVO+DQgU8I0YJq8UA/RvKZlSgV3WY5
eEq8OiiQsqBkYXGIPee7goQZpYLBWkiqCukaw19vlsOmbktI61W4CVJ3PoNHBmgzlf5pCsx0tr4D
Sce6MS5RgD0XBwzmsCeYLvZLyPtD77Sv97cnxsMDX8xLbdLgIVDzuEU0OXqQDrzv/b2e7OK7zB/5
TRjE5Y7RqU7jCbp8L58RqXQB1496ZanQt+KVcCte4EMR5j80/eV+WLh+dxFatHOpL3Y9kbiBdeg+
tXE4HGPZiZ+XiT8tDwEoLlhkHpaG+K/xAhEb8AsgWC6cBZQkZsNJFWdQeIJQ72qwzy16KlSZR/hu
kqIVBjidgxUnZJAfND2y35a7NLLCKOZTuzI8Rkz8vHSlPgivQfsF9fpZIEwTLzFQm4Vd4UXVkCNE
TkBD0webcrWCqNUKIgTd/HxcOkJVwKdabTC2z7wmczZSBsIZ0Z/QNUDFE/KuzVIn8HMkXtGLRw3s
WjXUSnX5D2ah7qFa+bQwXD78dk6QvxUhgTBFc3EXTALudtD0BPYSDNBO0pC+d7Z+4m1qTtLGPboP
mGIAbz7GSgXnZPXJkGXEepXYkF9Cw+aHRul3ManoOV0q+eSX/1Z5BiRW0BggH+OROvuYxQiVxYO/
he9Tvqt5PkR9one0uhM/ekFpFwz7afbpA4rqTeWJ2mKkc3qCLSAzAv3a/VBpcqI9hcAOGBH1Y0yN
C5Ix7+fxRyJuwyp3Gz98KUe9ERMpVw1HVkN0fPiBTTHBBNvVQDconpMLWw/EMc1JUrguoFo9+Ytb
Z4RH0P+sWg1bl3vjaHWeVwYspWHeeJLlzNayuN+F94/wG+puPYMeiOKGvNqeIj50IQitM6jpolQl
YKKi6ATlNowkc0RsXqJmKbd+Kr1jP1B5uh84RVJKBvSqKQZZ+QCmAQUUISBqWAKhiCg83tWZBykD
UBcQ6D1n3b6FwuTajVN5naUfo5sUWPlWbcE8y/LkxPpvUDt2SwBPjJ3fnJukDK5eDPVVPe3aaMYi
XkUTWolhxmC2RKTF/RPvBwew53+0rtJrSpCGqXtOnZbjlmGnCSFhrR9dwtHX2z5ugw0VBJNbiKee
WQ0H4M+njyk612jwtj0vvWeMlQY24CZLWKDymKB5S8vT/fdNXcSm/KBLTdhg3uF63t31vA9bPQcY
BROKU+8OqM1XPfQC3DFO3OnYJRCRoNHB1tWUkJd28iYGFkMB0K3QNMff7Yt6U0X7ep7ts+y8I5Iu
5K1MPZMxDvnmOHcT5FWm5UVr7VfKwHLPboynlQ7pKZyACWsizVGq5otqqDyRPNRfp3aFi+Ucb++S
Y13SfTl20WVoSkjh7ye2qQWCOtD3n2Bcfbs/DXyM6s0INj2nqfZOAQ89rJb4SkBmvtWppnBEJdWF
h1/3nwJVm73Q5NCtKiO5io7Q1PBzb9TTz2o5uu65nVuOX9b+50B9mNV7j52cecE3OUepQkeFsov2
l0EBqP75itHgiFTSzf0a3G+X+4XooZnIf1T0LkcfJwHMdXy9HaEPB/BIYEjvarK9P4VjFC3Yj+H4
u6mq/Y6lCK9kPcAciEEohCHbjQSPTpTaPSyR+gR2DOi2H7wSGyJVJtDhpR3Cf74bTTswBPVesxYK
Rp87F9TrVRYGAJagdHV2AHLnt051ZxI4zbMZSFwITA2C7iHZDI0L/gzKmd395gCaB3b/yNC+6GaI
b80IIHAEo4NzhOEboxvvPSGnbcfaHVaq7rNLyIBeUqGQAtabzc3Mt5C29UfiOPsf4Bbl6Hm04Gh+
xJMx5cefbxA1/eNO1e6ilo7FXfE6r1a2tA8fBmw0ERsejVnEHqK4FM8mh3mib/VZeDEkrJK5e6/t
4NXDDZkh8ixG1Ybb9y50N35dHe6+H73S/3Wn03yIkAk1DmLnYFTtC2QXT5BHtF9i6Tc/i5wp5Zv1
QrRhgTsdhjt/8rOZDKGkR0+mU24Qr4CtBqLTNILaTEGi9peVz9VQjnvr8WGL2XH9we3RYY+moii2
VuQZM0LF+wQZbEHCuHrsDzJ29cWZZ6yNsp5/dGx3LZQwU1gYhTA6C7VYXIHMuYsIROKWueVYnsFG
/qPB5Lz+PPJk6jYVY38t7ecPF8lUaAHQpvywPKlPTX5XNd1NDiYIHnhlzi4uKGu48+rfpZNx1f11
ErHF7IDmyU9p8LK+ohalOTMRpDcg3l5KqrZVnPao1pcJUPp0iWIn3jZdR04QJxYmNP6LjZPbfbeE
jGV7/2+iZdPOnQAMzquC5b5j2vUrmBzdnDv+mHUTBLfhFPgfCMbfLCSArXv1StgAld5/XQmeheqI
OFJnjVshAXhd5e4HhLS1hdHYNhDUv+gMge+7xau8l8mHpZwL80Wj/gkW9L3vLx24sTDXHuJkMPsN
P3x1PSxp66DnROyGN1i+K8Pe/hRm87BayzlkwDiJf8IBrIYLaZXXsOigVah+26Ta1Rxk4SpW9hV7
iCOKfXxQuArKewZ8+fMnVzS2e1/Pnz9rmRfNB2yWXfazFDR63OsQVCyiKvOSiOYd0u3HZdb2C23z
Ngj19HJXFU3IKxTHESzal6qhKiAcoBGuiJkPWMrSg4UhFYxw+e3RZvwdJY54byFvP0QKUuzOoAsg
qUEYizXVBvoUaDjHVVucDggYi4mZj16A5niSTv2rDuxuROO88cixA2F91mO3QD2rnh3fg1xtdnG6
aoO1dwy7ameXC8OmxBxkBYyBOjoeQ8s9oWXD4o8FOLIQOlG59dbbC/O9QZgm6cFrA5LrKkiPY2gx
6JRDESPp4mxoEEFFCZ/ojVtnyfsW1jAiXXc3uAcg7f2fu+pZ2xJjQ6mzmeoevdVQRthACBN7AqHx
swrgA3CUfOaN6LaTCrZ3IXlkxSev4+AceOYZ4+jAEa9+Pj5XTQ45oMK80/FNjo3dd8CuwUy9tXac
UFqNfN+tL5vKPs9AXy7334HH8RufY37qSPx+J7pDj4hLYGbw63392Yfh/OYi43nDWfl5Z+pi1OiF
EQRdxOoKs8omEPwAZKhlIq8dKVUBrgJ8A/Wiq4HUAGIdAsw88xIoIaI+Gm53DZ0HIhJQlg8r4fwH
nXgADRomzQUYJUJ7NV2IWQxUhG66+nIsro/+Ezt02TsR8C4lAwKzY9jgQLFElRT+yntJUJNm2obM
YqyurAYIQ4QF83T9WSwrSHxt8wuIBFC0tUrtu2UAe4/1jdi22lph+mv5B7+1d5zhqL/dFY+MhVA5
genZMSBWl5S1EOqF5bRxMHfmFvfhlwfk4xWYSXhQljjY+9Mj1NzBAdM9ftuQPHmLZn+dlr6IMm5+
t12HwC8CA5XrJc058NM9JgmK/1RBoT+qB3d+LS2r3zBRB+UfyFgf1sXMzv4hMeEKgNlwe6e9sZpg
/knSio21ngMxRXO9E3/3Q72eR3z8UZV1WcBo/hDDbncMxxJrfj2/VEu7fLrQ3mTaccNshsgB1j3R
PcXa/hoWV7x7AtZJhsIeBvlw46227klzcOY8ykhV188hYv4KRLLQHbDI5cRIjESOJBEPyr7fWw2I
n/UDhlK5D4QuLUabI6+Be9I7t477Ze9SO5iiduNMyQVyuOTij35ykQkKyVj7SCrW2hynRMP0ON06
hV44KEGwo1KegLqsukjKTDYQ71YmbZ7M5TelAVQNDvEfdNlAkQDPmepHMCOQ3pRuizz/pPo9wAu6
R3sNTDjVj8FKVyXg6AflaGgvzT/Q7I4rYfmmyBkxCPPaOPIQ0KR5iOgTosYAzILbKYl98GK9PE/N
NoJ/IAtGjHJNnOQ2NFhaIaLZWgB2m3bogWUAfmE17OQDcioyAirTIuDh6IIth9SzqYsGgYIFQjE+
4QiYsimNTy3MrPsYlKgjLl0FWGBMDnNqfeBZ/NLVbhbF0xvqD3fLCcYTouTa0QS5ui0kwhn0dVgN
434fdsBf0uqhqWG1mQgEXOhRP0cal0UV+kixUd/w3aU7F0Z7OtHCgdJudWo6GZiDP/Hi7IxJkj0b
DDDairxrlK+HqeYnHya7DnrRDGJZjFgODOI4EiCSo6D5KDQSrmPoPECcFXVZw8pYHVE93+bEh3EH
tOlSTwD0Poe2Do+QTu+8hgy70m0gSAbynCHu5NygNIP4719YSgKF/IIp5akwG7nB3/aPeL7OqOc9
jOl8TSx6/yh0zM7WaZ1TaOVCeRmeQ9+fDrhW7zLyyiw0GHlLhD1oEzlPwqGrPvu1jZhzjoS3T7uR
3iB9djBuKQenc0hK/dlOgNoNctlRaVp1UFDbA+om6zINFEQs/2ij5tz12yADXLUH94KB4zDhF6KC
Q5y73qFJZM7a4HneY0E3edcM5cEJhi9lGN0z1dSwywN/MB6/9ta2kMygARSQbtnA3ULtiaoANoXt
lDiI/K3cZgupNZ7rOKcRnoLZ+oU2brSD4TCDndQ9GT19LtLF9BiG7DmLGrfE3Z25ZD4p5YUbRnCB
mQDsh3UUaCOMmgznHSZjrTdlIB7MohpcGpgh3PWmXXCKKtnnPpPnuUqf4y6UOdL7NuiKoFmqlo8x
buER83TuQYrkO/EOtvn9lMiH2d0Bx5pdhJ+MIBppAy1mChbjip6j2rctguxp+GJhfsjbAT+rJwpK
ZYyKyMgYX96EwQ2EoNwPiFbKfIApIUtVVLhOTA5dWR0trF2y3EeiBoMWto9o0zdh50MuyDuM6kkB
Sdtmy1ezuBtD+77UEeJMkJxUrmoF0KzjMPxtaHwGUVFCec4BVY/SHuumfUjHdDMx+sYBu+WQyX9D
Ef04diAOKdUgux2sBdjYUAWxPzKSb6fFxO8M36lIjUSBhKUbv6vnkx4eQ3hNh3jeC9VtWRDtMI8d
KuISvJHVL2aB2deFFMNbsN6lki9ALNM502H0z6JigiGmeUJUD93ZxJe5bfXrGIUvmkk8Zeu2wVtI
bWks91CZ5o1E76YJzWWgIwBMAWTPUfxJmCwA74Bt8WzmBQPGh1sa70z/aRWc3nDtQiGPmDPOmxDB
KvMGTwDfl5h8gOsvDKZHsQQgBmnUjlInDztvNyqkecx99G9Zlq3fg1fGorNUChz9Ms/oMOpg00Od
AIq8+ZUCG9yEgv/WuJE2chX3RU1Q4I7+HQosT7xvMfauc/E8hMkOwrErH7ncOFE5bZMKQnrlRsX9
FeTYNynBsPs9Evgsx+i60AfmHuk9So0D5rZ+ui64vg65LyAs4WvJ+jn4tQy/YgoCq5MEyTt2XJW1
fT4v8WHCyLWtanL+x9LxUkLEcPLi/2HuPJbrxrI1/SoVNUc2vIno6gHcsfRGJCcISqLgvcfT9weq
upM80tWJuqMbUcFKo9QWgG3WXr8jvWdsbstBLPY3XbbE18DYd1UUUFPV0ZFyBjP2Jfgq9nQjJatx
8CYaHGgNPSotmpONqR6Vghu0qeaTN+ryYzRrhGFNIzw0E2ygHzg1r4Q2fQGaZrLnY+02wuRbeYaO
vmbrbKMacWl/Fy9NY6eydY3FwlvVhHgjWPE18zv1jKp8iiLYfn0X700DWKHgdvc8TsTsxfkP5g6+
IA19xgT1jNb3k7sU2Z71el1Kue4v9RVy+cGLuZARMoUNDR4MB6FKZW4qQFBAWfxD9bg0c2pzHug7
sxeO6CkhLHC9ccwpXNDgcXqVgeAB+D3zWOReByA5pVWgrBRLSHCa046WQbaMPNk074WDXjxC0TQ8
bPsxp05CX68FooaTzvCK6DDw+7Q9BE4h9ZQhvZ2qWHAUmUZOKxd+FYj0q1UDTUMAutVdJrBnbR1i
rF0rwcwPbVvlwmBzU9SdhH3TrqNqvRR3NN6b7AEmQkIpFN5mnEuckUQql2wRukyAWN2OTi0tgmPQ
VDcmCBIW7TpIYD2mX/BQWsHNLQh8AJk3Rpi9ToP4qoyN5AbqUatDwRWhHO8MS9h3oldqVucJpkgz
VQKEEFrornFdouHLuxgkOYYZNz+DDNoSpMBNO3AKm7FfTfVwaMwRlPRHp4GFThLQfzKYMNHNyAmm
dM8ls3XSePluVGF61ZYNR2mT2dIc14fOilHQBZeEpdzjOZMCqJuXorztRO1HO0ajN6ujZ5VLDhdM
vmsH47gS2rY518pEgUdShBjzVcNcwTNSXCJHCPcrue8o6eQYJryRaqEUUq+XYVj136CuAXZKbNZI
GgLMKqhVFaYJyk6Z5rMNR7T1jZ4ujXQdpUWHzEdEINrsCnUqdu04fFPDIN8g5Fdz2Vfk5C015Rhh
FdRq9v5Lg1dU4HyxTBbJjgIE2yIuRqfpkh3XAIHiSS7d7naOpPtAHL/ga4gTBCvYVeEr2N3IryAL
2FST+0Jp8XgzWogn8h14D6E8LfUgPDRbH3voQCUWHnP+hBjue95EnWNADusFCFu0k1AScEtx2iCB
c4FtTMkNeeV65QqYjmSYeMYH+65CHyrEC2U9ngMNkdZDvu/gZXR91LqgmixGFPCogpfYlWXptdTy
R0IRsLWE5NUk1sbUJmOX95CRkYQ7YhnNNiTqVpl3cJsjf64v9Enb8p0hkFTBEa7wQg0rXWPSBY4V
D+7YFsv3AJEWDNCHVFfYpNtjmWgDhmyrWwbMIlsnyNwXVn538dgG8M2S9EvYqFdmkCPmltWtrmgP
Ah40Dqq4l8Gq3FaInomwujEiRXAqrXKQu7vIfTsWSzxwDvPHMA1kj6YQbzMLkt0SQtmmfIoS8ZWN
vaEL9EBSA+KAabzVS+6BzJrZJkJSoVzjhibluXJL1ySdhRtpCoCTgxvDIJRlyG2pxt9BkTIQn+mh
1dvw2tSVq77ddpOGy1wbOqjZTUeMTXg9oP7+HIKGteX3Xj6OibTQd+Vfx3U/khqfEZywCBeI4Ux2
JM1nU4oPYrgcWxlHHlEMvTqZXg25BBw0df4rAZpZmV5Z83NmqVeZjMftKIuxk0MLRM5ev7DbgYoK
Y7ZvUvEF5KJ3S8xwkrCmG4J22y+jzGuL+iFHCGtqQ3fMenY0OrtYHnNf4m3SlDFz/SYbrOMERo3P
zLMiVuYmXBbwK23NGTFaNqWo8xqr1e1Y1r2qbC8CDFpsXRhfscQ/0JLGbqsyzZUI6inoWXYIGrGN
EOZ9Og83owi6Cr+aUpT2hh2sW1GuCrVXg8KL9XWVyQyUSgVM6AHoIlwcaarlizjl7jhLhuiUgnpZ
Ffl4bEB8OZSWKEndySi/Cybfu8jwr8OizQ/SVt/nQ594MASJdW+N0lGq8lXVgpbXBpIYVsot8v1v
QaA2tph2GLoKak7rZ1epUOoWLeabIre1R0EBmxvKF0uqeyQqqeaItbZhy0Jzq6IyVHNha+L1Zcdq
Bcq/8qIX4bLgSrOda9if8pepmpja2EaqrRVzJSNNJctjgrNjbHoyaxsFwzFe6i94SUmeMRh+H6rU
1GuPB+TuGuOwgyr1eDoIypU5VYmvDzMkVOPHZA017CF2q2XUYydC2WUn2OEOC3TnQsQGIrXwMZS1
ZCR+vK0ryI78l2WisEAwP8qmFEgDVpOM8adfA3ei9jd2OD1trUmPDsL6Y6ROwikJJdgu/h4vHXCl
NDVuK+oH6CKqP1so8SE1Lg60GeiAybjRYS44uMXBKiLQaAHUQCCGEQ87X92jfFQhfJCQwwmNUVLV
uxntOUhDO+5rsS0AGbf4suGdvx9Fs9lZcs+WyOmQs+FExfhNspJ109knXSHZ+QJSjq79aCLy07kL
DJIh24M0Za5iCF5QqyG6RusHebXeOLFSzXl0dEt5EBV5cucuvsecDGs6dUOLcZu1aCgLasgi3NW9
dZhGLYGssoy+APqPGZUdj8FVqOf21IQvCzfmvsLcMOIXxOUqdKlhLgVPHAT4uFW46EVCtZdK1Zn0
ABuZrqISnlY7eY5A5vOG1lXmlrKpb5vHnjuOWQgi0FAQ4Is4QF6FluyRX8xuBPAI7NvriETGr0kP
2C8vs24rVeCRF0SaXqF0jHZHFhzecFOUeJNwLXDHtBcpFPd6R2XdtU0I7YDJrkvUs8arxPXMRpSu
H/p+byr4kBaJ/tRYEq3HGmk2LAXQGVuZrcqfFaTw3BxCLynYCcM42+V6mGBx070UXfdg5Mba3xsb
f1CGp6DqnoxY72xkKQtSvwB06XWQdYL+CgAzw6lncMFkltnByYLApkrkVB56CCGqZvqBApdaJndx
Mn/IFA52mak5diFDfpjyiBKzuovWy3mHEL2Ww+VaUqbsOIrCVp578dBDYv35o5rkA4QjaBW5jMdG
/hq0aDu5PR5IXMT+CiG9N0SFuU0X/Rqtx9dQ0U0nC5urZsQeKxcz3Ys4AdJm2gwNfTvJvLXU5YJ2
a7TTujB1pUxFoWvOqTMP+XxBTeMVzoCN1XYYUsudE4oYzCsC24gCv4zz3BYiGozZNFB+NiYlQgun
q2lbup3tNyuFK1DT3rNbedjC2/82rLV0I1RPgVUJh9goEapadJfUHmNsrcAMNgvdoabnCd7pSG3b
056aA6+TBQrAdrkYTKBchVupVuIBRbKIYyl3yazetEmBRaZp2DlOCQaOof4yTw9DgvBz6EQSGDRM
BCuuJVKn96gvojeliHOPlth4CVvhBqgKa5LSok9qKBcALzONgIUhyF9vg9DLwqK9KqzpazpkxsYs
28kt6+EbuOhkmoWPcyLBFZJGD0HC7A27hl2IYsnGrqveRfF3SYhc7LLETZ6XhqcX25STwStbeDUK
iQkXUeLGM60NbOZu4gECmKjWMN2b+7arzSsLv72QW21jNYOHsvNWAkCHVODnALrp3NEjZJ3REoA0
3snTQcPsZLOwKpD9xzANYiiPksp9ubpPpwa8NdN7PpX6ZhkTPoL6FF5lsCgp4RpEuGn21stLuymT
ZME7bPD1Tj1aVXzXVFPs1pV0H3V+0Y03Av4uiOYoVOtbHJwekva6Qkx5XfV8U2aJJ0hF+qQJtJZU
g+o6R4lhYWBaRHigRXFWe2XA3sLRLYGel5OtzuMXYW4XX8szvgGyJxCeBaJ6oXhxpIV+NOuYhNx1
8YUo5G+qrLmQUmu7jUyNvl7zsISZuK5SjuBEzxyKQZ9qu9sFrfmEJJsTBWqorQd+L43NPhE3XSKQ
8403Gkyj4lVZcNyRZqu/qORy00L2wRAQI4xg6W+4p8S1Tu56zW9TSJR/gVb8WDIU3ElsHnFLecL6
AgJqKMAS5BcvNEOtXt1aXYlqbgylx4qLqx/M2uJ0arlr8uBFUBYWaErvsqB3HtwNGBnuRwXoG4dG
bZ63UxTpjl6zX1r9bRAEy6bRsFLCEKn2ORFQJ73Furc0EkJsgT8Tph6y16vQvQa09mM0lV6/wyir
0q/jKnskZqHe4jf0kvXRQiIhes80jHvP6EM2rOEg9tweaM9/jaN+Cxu+cMsF2DUAipvxpYMKCIWp
TCMVykj6fWlCSKAjyl25Zz2AiDa36EBDhzvtdpmK+SEvJ/R34vRDjwXpIjXVwRcCMwSmKVXqHa5w
UzJarpYu2AWl1usENkdpQkdVDIgznWOkvnIjXmX7oByMm2HC4iCDBZT0dCD76U2opH00crsSMUB1
Q+M5nvpvrfJSAv0O8ehOOW1+DtHNWFnPnVUhrngY8cLeTx2689y6mjgY7bhVIS48Jv0IvC1tJ8A3
ifPLWObLpVBeM1xMugXvuRaQy1SUDW7vyPIm6xpX8AugUFuH8ttbKVflhe7AnMNK7GK7oSEEGfLr
VNxJrRxcwz1cG75QPapCceNY1A6rDRsgdnRVyeYh0NQfzMf6Piq7bqMp3L0SZbkAVi2t0Y0M7bXR
0sekcZpxmTylULLtmGRexp8GUUNfbKuxMyAIyQ2dVXqHYsOdklf7yOVNQmpNEmMND1htIcalKrUL
6PJ1J6MVIvlqrxfFsusny9Y15H5mhVHDwG9kbHCsvF+m7JY9uEapo0e+pYTiAZjxxwRhVDagCzRA
4ILMXhst9OrGVtA9jI64PRfhsVfhAuOHzIG+DJsBNn5NLSv1ZUVfvYM7F0Z7dRCOXH43si7bEjTr
bVkvmlPFIQnJmtFtopnHoajddSo1DAaQXi5PXhvIxgNagAASpRsFKK17/kXAql3JoJcy6jk/vI4E
y9rJla74c1Ymft0su2RqTXQsNq2mr23LLdgEzyI3TNkWdcnZkhtMikH2axW5X9PavYbTV6shhdCy
NtuKYTJvDX1ubXCgmXYNn1Oosy9QNjdcXwQMQOG1qlZLaY7dMlBS5IoWjUBL6TaiQI9RmKubuLAu
sohaos8eREw+cWS8q5Nhoy6+gIwOZ7HpAZvTbPUsQMqPG80Y0VEYdGYi5F0EOf0XWPwrc7l+iYE+
0H4a6k7T67tauMeb4UlQg0esIVCCaOyDZXqX1bXEloqdbG4hFkbliB/Agp9rUd+ogfBaKEKLo4x5
KSu4QBfJkrlFnXYOyjbE7LXJuV8rGwLsXkkE3ApGCws6u46KwJPq6NLsChi6wfJi7KrRvKqyZkQt
xWI2y5Cmlq5uRiVrHUE2E4f+7KamkHKMbnjtQ9JetXJEUqOUpTMq0UOYzi8jJGPmKP+k4yrWCuaP
7q3JudtPivUEDvqMSjpXqP2LRX+BI+yZFi2IhtN2W6RE/vBWcDO0xbj+rlu4vmhldY+Y9hE0iNYF
LVsmJfF+AYG+7axybzP5chV0iXd5qEETqkgsdfeuGOUYEuiG9VO0xRT9saVVQBsQV95tNOp7qTNw
M2uCfP/TkkjgDM7LKPVy1MIoM2YQuPcfDWiEhaxty5HA7Xyc9UOt9QJ+hPkFu3xyAy2OmwGMcbgk
InLhGML46rKgRJa2n9EhCNwa7zQt4biY0ktFUzQOjVH0Bj1QmGj0T8uR8iKM1HTXDbXpyCtf4/1v
VQAh+iKpcBcmmt3LApKJVsgvpFKcsJVUU9/Q5JA9m6nUwPfegUiy9GCV50qlvpQLRvuxLA0XYMDh
JgmQ5S1ye7t07OVkFdNCMgPZ1VCE03kx4FsGarKCTH7R9PPN1MZfodXF133SEfdS5MaRACEQe9MR
yGvYm1g6XP2EjtUquQyooQ6xwrGSrC7Nvdxdtkrhp+QA3kYqapN136rfwepOY8S0iuHyNHg4vwPx
YTw8YssEzXuJrpQImcpqvOaxl+G+G9Z2XGh+C4+vXs0XS7VSXSVOwOHjBMuPJedvlfQHvb38/r02
LatWxsQqMrlKaMOWXJnE1fNFhRBI20jPv8kBcIAYAvNZxUXdm9pufUnM7mb3bpAU7aWEVNV5lZcX
Qe1y/qG2X/9KKJejgdf1s5bHzyhWxz2QE4ThdCESMphfAgherj7+0PRcO2qwUHdRP+W7egqNC8NQ
UTq2dKrkGk7rYibsSaXU9rufpivUs1jMKYBBUmTFV/UqwBoSbraLEJS388CiaCCivWYi9aCamPP1
Eu6HFWmnWa4NSX8hkRJkYxpZP/dkMjtGBfn15+8tcJukl3gkzOqlH2b92hIHfR9EGBJWBQ/wZy81
+bN96k8nNU3V8KtXRVky9NUO/kNYQF2qeFAo1ptkqeyQs74vIwnYttAOY6Lqu2HJnhPMuio5Uu4T
KDueBp0Kc5GQsuQn6+adbZSjhUd6OB0TE/jMaJVkV9dldMNKt7GyhZIV3KB3GD1TL8hf7LX8TEaX
/Dl8Z30Q3SSElihOSRfXzKDPD2LqA4dzucCVq3UMCRpxI+f1bdQJXkVSiEcLq96tdH2xDO/Nug9X
G7Af+AjHCGcwfaEg5JIJ4aHQKI+DgSIfhwKONV2+EmLhMEXhORtyYw1i+NvLkz+ybmDHLJqipcI1
MMQTF7sROXMY1XFha9lKvVVzNd+kdV5s2ox+fooE6Lnp5J05CwqK8jTcFYuUXpQjQQ0/7b5H2jWb
Uq8mKJNZsA8N+h2FJt21RrLHKXR+gvIHG9KUD9bKvn7/UVXYCAdh7eZmEOw5+oZLVAN0RSWTVpBB
TwBvicaNl0V3TSO9i8RF9ixVT1EgwERRE7AX0cJqqFNFos358f5Xeqe8KJhc4L2j0nTCOuyCVnTv
tF05beYAc6uCwvndcBZEFVWEaRDepy3wF1TDfCp6LAQFIbqqDaH5su5B5LmWdx2JJkEWw9fUE0RF
YmbRqWjVyzQap+00UctWFXwwOLasRPmRrrZwgLCT3A663F2XlEGpojRn1oz1y5oxCQlisqkK/0co
68maoWKM6HoJeIpwxMdlveuqJbybO725iKv5CqGFLUeCnm9k4nYdhagBpxIB2d4N5LCJ0O5CM6Cf
rbboTpZqM66uTZ1GWjJ02Wn3/re9XqEOrFYzB7G7xaw53QmRgDCGfuhtHUuYchoyYYtmw9GgSqM3
WPR96xZ53epzjRvjnT4b6UUTazBbF+6vK0UzX51GFQsQL7YK7ajrBeAd5KD37Xo2psHVFyk7qFjg
2CCV8UFT1dCbA4uOr9nmB0gZ2zQTjUcT57xtY67RA/mALigi48GG5zVt8TghWOX977VaOSZ1DyKw
mp42elxvl8H8MuXWzTsP9f0H9OIb7Ndg7aiB4QWk2nrBHPUPpQDXXdHF6aFrpGtSA7i2TzmsDVWm
JzMHGPVrBWBHipriGCaL5kaFVr2A5rhVYWnfzJWlN/R4kOkDMrRBFzgSUKYjmsisiyUuvlJSp9t/
/7My1C/ed9b/KNDpvsz532lG06dsp/8y8+l/YJKT9OckJ9Cd17fsY/TT+3/wM8pJ0f7STRRB7BQm
PxBq//Mf43uUk6L+RSw6IU+iBGRjQHT5/0lOivKXbCGSoKwROaH09T/6f0lO1l9kButkIVs6EdPk
uP8nSU6q+HlNG3jJi6Ksr/+DFcX6PkkUqkLCLuqZCipUmlIl7DJIf0zClN4mEAmfxqFYlp3QWRPd
M4ReC0J/q7plxiavVRi00obbtRnZK9HzmnhOjpnGlC65WQ1frWgeuCdR3mhthyYqXW27l1yPiYmy
LIOeRyhtS01v91KsI8vHjw8TrFbDTTdT1OB5ifQUD6glwOo6yxFD2oPStTIafqEu/YGolS02TO1z
b1oiGdRWN6xmG4FliwWOCmg40g15pRp3WhzxyhDbOQhBREfVFbw5Wc/9QozaXS3O3WtM4QRsg3tA
5MammR1kk7bwQLLNUe16rdlwl4gMp8on7RtWcOSjxJJAONRiWuAibb6yd3rNqIB8FhWaP6zvvt8I
cyldpTJ+HthwBOPwVrU9NKJeUarcq4RmuRaxxCtpJln0TXgK/LVLXHAwkDUko7welIKdMqnQSnGP
gL+3iRU9zHZSjWUBHH0SNeakm/HLIKQjDAC95KHqb5p0kDq7K83AXZQW1ygiXvDwSKziSV7M4HnM
mjayG25TMPSAoDxrFo21FZPO1y3Gm5bTtYURgb226XcLpzuetsnaY0vhV9p8Ohr11MmCq0QLGFCU
o32FGIuZKQ2WNNQgMC/6bd6X8VUvZPrWTKLoMmlyaYXCjC+ZDMBhhODMrShb9+AUhmRr0/w2hCnC
AixV52OOwQyuK+i3HC2pKl8KKsyyS11+xq/JOmJh0dzmSYhzkqHOyb3VNvhvLrxLd4QM+jyhXLOR
Bb0FIc55ZVDmG1NAEdLKwoKjTtvdIAejgZ4mwgS3uIWCsjbbMawR4jvRip87QcRYsJAsT+jF/q0q
g+9Sp5QX4lRrN4ESRfc1oJON5TVOMnQBbrFHiDZBkYAj0FsdXDUnxaYLNIS2RNE4TY4zViUp31mE
eEHoeKNgs4Uof6BFpKrdoyWN6JtzLu9jAwrXKKCUEHczWN/Rl2QwvvdpEdorEbjtB64KbXSJrGai
e8QtLcn7O/Dg+yHDlztdGUmsA1zgBnTMg5lBx0o0a5fCviEVDPUc5mEazAr8FDSFnmIgQy8R6+WL
2oqNWy3wK0rN/BqBArrLLMROT+/eFhbsB5PlW9HHKUsKy5auDY0blYAUdETWfdnCgqise5YhcKso
PycaSTlVT6Ez8129CvmCo8urw5Qm7unj8vsKIypxRHQ2F7bR6SSpAdaEddyE4Ve5Fd5wq55Yj4gm
szlUvFoMJjpHBuhxHD9gYU7Hpklwem7pqoB5IxywjALGONeQaEqNY0djCaVzDeooJvkWaBTT7Jzw
4GZQVKeyihhPraADfK/rW0UMqoOWjasMapLcoqwRdIht7keoHVw51q/kWsMvimLwSy9a41WZxBg2
pvFTFCdAFlWGNamBuY43F+ILAqfG73Bvs41YQgWYatHimYXGaR3i1Z40PfTLOsE5xw4mJgYafLZI
khu8tB9gTdJ6pHgY4eAH6iWegQYclhiS/xIu3zK1YZuKMWCduwR5LqZ2x7TrfiyzEbmSqiYXU8FF
OO8Be3VyRHy6Ox3k+3L2lLb/NpniBIcb8G2jz9WMMVjab/NOzy56wviIrWCO7FHmB9/NSggkBH89
xVzUaF/kqYSzhoqSbnCUtF6fUbUhZHxYKf70UVOD/nJjUIpBl4ZRo9WkoYg9vj5MM7HRfixSSRM/
4s+bZUJ1kxfmXZ6PCsLjAddfrJwsXSFnDO/kCo/tI8Qx7JSwuda/5MMEn3W0wgOe+cDUEop0EghS
Vzaq+CEOgc3lFHkaDXuD1s5c71SJ4m+mcHOzFmIdYCK/gZDHL1ViFtTukzRv1CCJbhY5oAsT4VhK
rFlLsm7ly0KqLt9QiKipU0r0kHtsfom6lml+vcV8Dk8fjGuMCmPkskm013OoPwKwoVMoM573cpjZ
7Yxea9Kn9EvcVvhnp6UEqyTWeHQ1nQmdUAKsJCIAdEDyTiNBjeCuyRhya591skyRZ+rfEJ6FlV0h
MUbeKI2LcqWMMjQ58Ex+5uEy7QctFpPbuirmi3rGNafB5kfDXnkqidzZQ44sEmrdUI7LjSSkSkK3
18TIifVhQTLF0O82p8bMtyUUrugRWE5ld5KHXlyJiKJo6I7YzSbOlRXUK9R+C5r1IR9IvkXTwaWp
0JCK//lyfppfvBYlVDdAs5Iqwgs11zvvh8s5jthpIKcKtD1ncMXX5mo4EC/xhspuN3mFV+ANuP3z
kGuZ8/eVdC2DFB3DGoVgHSKoDf2kDMoxi5CEAVistFpE3yNOSrTZMCdkBRz+PJS0JnZ8HktTCW6x
FISQyvpXn5+Oq22nGSP+HerGeFLcaZsdyl1/hb3Nuff4ORFxfSoNSBth05psZxj6yUW7y0NMRgXo
RcEFSl9/2oa73gV/cjhd3f5cutiv7xCWq4W5nSjSiZDVk3cYTOqoQpSfeC7Fx+9rEx6kLZqr/bAf
PJjc2/FgnnvC9QlO3uWnMU+6H+JoFZiLMab5gsEFJ4Cd3gQunFMssVyKPdc4k0QirWHGfxrx5BLc
S5kGJzJHrOdLfnxoN5AVXOgaTvEVZq2fu+M23kkO0PMGGs+fp87nxsnP7/nxDZ/kP5XAe23Y8LRi
rlykrQbm9/jnEX43OT+90JMs5yAa1HQgxoCPOLmq027M3ei3QH7nAoyk3306XVo7yutVB+LC52VA
31BO0qGanNYjKRPMqfLzTeXF10WX2Lw+B0bFmenyu2/3cciThws1Y+nShSHnfbyVtiqPpvvV5tyj
yb/7Th/G0U8ye2TOBCQtjDM6oyfY8PshwsMsdWVoNg4iCSffoBt3FCdGOxDZ2aZ0M45DfA7s/9ay
5KqI7zvNNo2m2+f3vKDm7GexWd+z5EOZ88ZX+t4b68Ugf15xcr/iTvIfb6f0Fv8e832WfdjAaV1P
vfw+ZiD7Mt8TJIjwcd0/M1t/nUM6w9BRpFfGTHoPTPswjkTDfu4DFeqnp/iU1rUDocIhen7toUBP
pBw+swTf+6mf1//nIddv/2HIMV+WLGSjY0itd8BGw5APTD6309nksrzMaAscBETztj7zUqVfN9jP
Q59ssBER3RPH5Tp0fIuV3gZThvaJ5PNjs4nd9Iu6yS6k3Z9f8bkxTzZYU8txUqGlCqXuyTK/pL2H
d9qfh1h/i1/eKJubSi+bQGv5ZIJi1TMCPtCiBlzoYSBDrq8v4bD8eZRf1yQvj4OQMEDDNM3TEz7r
tQ5iKKPkwpfJuKu7M8f6714UQAK8F8WSROt9u/swL1pFrA0xBL7NOvS9wo0O1pxFZ6bAuUFOJh/3
3lor1lcVQRqhhecEMISE+uXPr0r6tW7QdQJmNFnmg+ji+xn44VnQ75st8BIaq0331Oz6zXq6yVej
O+6Sven9ebTffX5NVWA7WzS7aH9/XlDw+YlLDCEedTA9TGM+CKPwZVkiDnTl/s9DSWtpdTrVPo61
vt8PDyYGXYOxsrxwuoVb7ZBucKOmNKG/4p5drb/bmz6OdbJyiEGKValmLFzSHau0UQlvQcqc6VH3
G0dwzx1uv/1qHwc8qUwko24IFl4f7mb2ZC/cax5O5M76eOdHO/fVTk5vM0S93lYMhkIX92v1AT9E
Up2nfTBa//GprbN0NcOETcRufxrhOecY58PjFdn28st+M2xxLjt2G+PMTrc2dX+ZHJTkBs1VxaBE
P9mH6OdjHjWSYd64AKAOuNjGdGEyJn640TaLpyzssv2XyEs2Z6bl714mZxgNWEuSFLq+n6dlOgFA
qkYnMi0toCPEX/Rw3NIxIYR73CqDb7KLdasH0eHcHeF32+LHoU++o9yEJMW1DJ0L17XwzRjPLblz
A5y8VXLcljCvGYASyB+oKB1cQrbSjckxCWCkHiPvbI3+6w2LGfP3+zytvwKpSq06e3+fskP9dWGs
K8EjFuPM3vXbNYe0TDRWSIwu9cmXm1SU0EaZswyOsgOx50Lw8Dd1Zhd71n105gj7TcnMpfrDaCcf
K0nrOCSva92+hmPkGF/VwYP07Na74FAWNmxV4/jnqfmbr2ehcqcRiO5NpMb6PDOLEY6mgLjcIW4T
NvordIUzq/vcCCfbZB4YJCsvjBDSRUut23F8+vMj/O6tfXqGk2800L9M9WYSubGJjujhozo6lte6
0Mw2xYP2/O+K+z9CwP5LeOsTCHZVvRV3XfP21l28Vqdw2f9EIGxlH/yv//O/eYjwrXRfu9d/vBUE
e8yXr/nbv/65a17rTzDY+st/wmCq+Rdm1tq6wxkkXlkKU/ffMJj5l/HeCtE1YDLdNJhiRdl00b/+
qRh/kX3KlIejIdEtWeuQv2EwUTM1MDWQWB0SgfIfwWCfd34RLgLj0JUW2WY1+bQ2FMuh66DiAyAN
eLEgRsJC48OLuP5ZYvyj6IlnjIuu/dc/Tw+XX4Y4meZZDbcrxGnPXW+7iht6U4hL9aZ8gGviKJvB
GV3Fo2UgEJxwZoWdblK/jH2yAGCYh1ZWvI9N8jxjtxamFM7sF968DehCoUs+87jrvvCh0PplyJOd
SsTaAsLF+5BktzvkCS5fu+FtHfT9MXHH0yBtTptzD/t+W/h1ZCaGrFkarai1BPxQ4k1k2Whjy8i5
XZGTkEf24GPliqXZtzqzu+O0U7bxPr3IDvmxeYzRaCAt3mhe9tgeSUZ0Gk/0ZZfctHNHxckh/+9X
8vcfbC26P/zB5EHADkacf86A9R4e7BosLavWZA9/P562lZIQm9HZZeyfOxN//0H+Hl35PDryV6yx
TEZvrNGfEbPEeMriU3B95sOvr/dPr3/d7j88JRegVJzXD7+ELpQLN/FTRzEc0QfKPX/Qn1xUfnmn
61N/GC1Q80YfZJ5qLS50B9ZucoVOndO32SiEg56b1utb+tPTnaxiMUzrtF9XMcJa0jxsrCEkfy0U
sSLAWWVm5qT+2Znz23dKr1hmw1t7ZSdTGtObWSLXBG6jPbjRc+EP7xeJ+Dn3zxbB58Y6maWTkEYi
DmVAmNyQ5gs8xmzzjlBpWgvnluppm//n18OGXcSZld1dPPl6+ZTJTTfx9dRNt1Pfpq/NFgf8xgAL
3GIZ5ae+GiFtO/c+V2LFr1/RWrly9B7pOZyshbafMgN08uczko9TX1iXOq43hi+PRDPWN9NXwZEu
tdTgu84+heM2w5NUrVDB465gn1ubyroB/zKtPvyBThbNGENCE5L3abx2k3GC11+6q+Su29Lm7d1I
F25bpbkUQNgBl8WL5E6+xlEoaSu3u8t883m+FnCOse5IVXOQVrz/kZcAT0O8qyJMPyQ7Wi270ZCe
b4ifFHDvXxFumSSr8vrj/eT7sAYnwVJRGK+gN21/pMRuy3ogl4yccduisZlMzrkL07khT06XLpxp
+61DCnXr4rLvpue6OadF4y9PdXJtGTRsvbJ1CNAg+uBo+irfcgAWdjRM3+Den5sE50aUT5rG+AqY
KiS5dUTFH67JD/+KM/lD7y5e7pvVf2/z5Mqir01hQ1FO8RqiZmMFP73BRZFlsaXs2g0NESD9ZPt/
2TuP7bi1LNv+S/WRA+7AdBEAwjCCnqLEDgYpA+89vr4mdDOrxCDfjcrqvTGqk7chKU/AHbP3WnPN
bkeF4t88a3JPbQpj7PBIimAbuKqa/pytpYoctKBbaEF1FlY/NSHZpDGk9tIa9HGlZRwEVIJdnUJd
8WxeSfIaX1es9K6069zJRZn9Mj2bHuved9wk4I9dCb7P5YrPx3mF4zulCl2G12tTRDi7Pi1dxtS2
e7f2/vqM6Uyzn5C2ud9fSf6FlfbjR/B+tLOPAOyDBa6Y0Tp39PRN6mHm6HYEFXD6DDeJF93ZPy4M
+XETwZCmxk2lobiesN9fYDPGcqhU0nqBeLwwVeIR9LFcu8sBjUT4I7rK/fnqYjvl45q0DmvolGQ4
isrn7w0x33YQ9eH6ZVAi+dIdsYd7pJlu0xdckM7vluZXxSPcm2U/dAlNu3Ddn7xQ737A2aIYRQle
y4YfgOyz/aJ8D3fprjwkrn1tIotDgsstp9n4cHFO+PSGYwFTZQrWCsec9zdcjSc89SM3fK0hRj+Q
pXC77Xt7Y1BITK4wQRUXK0JninIUh3ykIE/+a9CzFyvrpGWZqMoy6Nq9Klxw/j4bOib2xDevjUfd
zfe6X/7o6CNnG/AQf3+71///96uhzVfLs1ZVjndU/d5fdBEjyMI4xsRHQVjMHUFSA7IGEtW2iyHo
I03GHQKTX38/6nl35fdlc/QzUWtqJlXvsxl/TNRMDhRr/Z7WMkGN7mkreRC+168p3BAI5WZb8/Hv
R+WIe361igHVVVir7kC2bO1s2jfRF2YBHCO3jpBx4wnVlW6r4U+Ryc6tl2g/yLlt/ZIoJk/0B8Ms
uhOlqjXHvJMU0IYcu1Vy+cpKOHLbdtV1DpOR5wTxPdzKYzuFPhRYJD3IhHPzYCythgYMcXZoQNMu
YvurjabLT2UdHJ1EmlLgINzEEgkUgJ6sJBH8GOujF9uTukH/Yzs4NGmrWbDCH+yxWh6mpm5eJ/Qh
p1GUqzkbn4+fkwuxE7aVTlhLWoR9ZRXTF+snGZBEZyOQQRa7PChFTuAuocgr8m8m/gPgeeT2IS7K
pSr7lxAwFs6vOL6TpAWdPjh+P5uH4JAMgUyAMPFPNTb8kJ86ZN1kuqXSBc8aRx0P+iXCtgUGwdco
mRPtuN61btPnkIyf2jYYYqcLpIh0YU2+JQkKCyL2t6PaF8YeNhfwBqOu4Wp20TdNTdscOJoRVHzs
fe9LoB79CulgtTHnqAROWOVXZtAgoyzL8U4Je7nZUM9otvMSy7clliYk4YEO3KqZGxMe8Rym6N56
lTTgIDYhhJcyCJ9ERyrUR1z14hC/1pPklWEQSCvDhDo7TPfTlNSyuxiL/IZFxya6OQJ+uA0q0eDJ
m0tbSu/qElv8F6zHw4gZGB1bHm0tvYflUeMhilzWDBJdVXX6Ulh6fQ+NNDnoc6He6+hg0f4UofpA
arW+k9W+3xmGlFwNfKguTvbhujdr1VeMTvVTrRu2dl3rG7W1Mt80x2lrxe20tcM0esYlHe6G3NA8
hT5V54mpynb1tAjMoYOxC4lWvdYSfb5DAklSUi2JQ2lFQPslPs+3QRT2bh4q0yXzNFg8+CbDfqKh
gtd7ZHwC+PatLslwofr5Nh6L6btGMeA6Qnh7UPFFf+1QLa0iuR5Kr9Tk+3kalPu6KAFgtUWn7UdF
n341As2vn9Azl5/4/bp8NyTKXELAB0LjjWlVP+kg1nE2N4l8yhsQ8nsAH4SRRlVsgXiI4A/Zs03C
RIFA+REXY3Zs4hKqnmJLXAJOMtA/i1CW/NCAinkoQNfAGADms0+lONtIpWLto3DpHgkk070ITSTJ
uKYZ546pRo1Ed3k1pKc235OTJGpawuDRuz0Xm4Abx/SzKQjX2cxKUKjbpJ2K1ya1KgA+dd5QTk1a
NI388A2u1ILfqljFdq6bwgRNF8ZP8POmCpVakj2ZKRnksNak9csTzQZ7GyASvpl9NI71BpU4ikUr
IfkXd8LceX2F+9UVCc/4KPqwOmGsjhkhntC6wippn6bIknekJOYWG4XIuunNnjZKFU44IolTpFdf
l6RXxZhEbRLf8+XWMOfxZ0RQzk1t5fW2LdoIfEOhr8b5GeKMcBuVEz+ZN6sgbqwnKC5YfW3ZIY+0
CR8lo2uhfXHoIbdWrsLOL9El204jD2bplyx7hTdGag2LYAkLRCAKhDQ76TR7Wy+kcJNnIkHdrMqp
7VwN0mWxh4GsW24ZWLxDfIy6P+bToakSooywLSnPidQ0wSaTu7ze1Fmfxb7WDhPrZSox+0AVV0iF
NO0w3zRLOUuOtoTR8qwakpRuSE5DJtz3QwCwhChQeI+t0t+gISeIvp302SJKqDBS0EKwHDw2Rmrx
q9DKbLjRKkEuSlguEnlVcx+CQ7FytfYldVCXnRYHunySTOLNNtjU+mqbaVM3Hji8hhNoon6sd6Fh
B8zVrbBKd5FEW2Af6aGthVIM5ANwnnpPPELE52JQ8XSE3i06dDItBN5pBA9krFfhT9tqdPOpFuEp
soyc10GnVbJrKhvV8Vzhgj6Eg5VLdz1L1i85kcxw01uWVBDxg1oZmGI4hi6VUVuC/6jUTBNZCNdU
qKWc75VGIUVZ0YUEibJp1dirzCzBcZjpmGUHk1Ucx7UM/Q1Fe4fJx5itB6UiwXBjBkUlw1rJB9wy
ZNlgWFxqmyAZdWi7k45u/YvACDx5vQSgj5868lGreooVesAF8FXBcjXeKloHJMQxyXKfTnBd85eo
jNM1f4j4jY1FnrAGwn+RrTstWZXHuCsKNvyEh1cO4uKqcQLwToB0pqWfTqFemvGuaSrC86xCU/pt
1ukkqVTxJH6oxQyUT8evsMHSkwELnXUFYmEnJcZWHzNrQJRozs0PiKt26nG9lvEDOxSGyaUee3Nb
NEsS3ShAEoj1ktHy7xtVBmdiZFUfg1cpkqdaB7W3q2ZY7viNlIUckZSUb47rsWbyVUdCAqJa6oW1
hPsmsuUR8R7/o76UxIKiDJ60bMGfi9NOImMzJ0b4Cz6+pAYIJzcVH6HadcjBS4W5/1nKEDH/WLQw
ECRKSfwYGzBfFxNlaiXdMkx3hlImUX1ljU2Xfc/hFQWrrYM6aUkyfYhx7GXo+fkHSdOn4BeJKpEN
gSQh1eBOS+HaPJRKukzfKtoL0kzUjDYV1qbuhVGK63AwyMnxx0mnok7eBuFaFQwovSb8pSxni6iZ
BVKEHN7mkgUgJXGMWJVM2acmJRu8KPQJIvkqj9Ne6f/qqf1ff+g/aNL8sf390B+66sfXuHvXIVr/
wX91iDjfMD/Q4xeqhsfwXx0i3fiHoCljmgrTh07EAf/mXx0i+R/kbZloTnVLxmG1No/asl+bR6r1
D4FTcRWU0G2yURH/Ox0ihjg7k6wCOszA/BIwzec2KdIYeyXvxw77UMzqX1Leuu1amMAwGf64Jbd/
nXPedYo+nnZxdZlUEBTd4mrPZQioZFCGE1Xhxp2vh7YTkao3ieKYCRloLOS6BbodZAQmp02svF4Y
/WOFGy2dQcqjSS/M/lAUSokNqlvFgFl5CPuj6ddbaTNgYHGZRcbHYfs/KG9/NqStok2k2Yd06vzg
ZQWRXDHHt9ShND/Pd4QvEfbkdc5IHbMJjtX24rl6LVS8P2LyVvz3kOf6xJlFCfQgQ+oQVdDKxAeS
23QPtp9PUd/jIu/FhZPeJ9Xu92OeVb+atg0XhWgpN9uXykl9ReXh4rWCp9M2p3CDA+9/UXB7P+RZ
3cLSZYTsq02losrHarar0uTL/+KF4QNjeaYwZCBfeX9a18n/MXvOR67onfh+rZQOb6RGbM1t/A16
4O7Ss/tdB/3w7PgGDdsQqAXVs+peB4QskNdnVxbXofBz4STN3lV8CnqbydnrjwEZzZy+ymtbPkwe
cPOLzbQPZ3aZmYqGDDVMfgiE/vfXHAOCbWS96wikNXbrJrQcT/OMgTeZvdBWoUF8TaRuc+FOr0/r
7MJhWmIpRNmi0RE/KwZlWSUlSVBAhjsuvukvu3SzVmJkF/kaLc4Lo32c8cx3o51VgSgBUTPOSurr
p9+y+oN5BVXUyRynPrZ7LJDhxTE/+SoRedG4RW6iU/45+0LULtZkKWHIkqAVPSwwgu0vXNUnQ7Dj
11gUEJQhHzgbgp2pGUwmKQBLcJBudJTY4Ic2ceRW+BTsO9lVd5eaFZ8Ulsx3Y559hWB7jbgE30j7
Ln5dmwlDhbaLh+fo36Od7NA4vCx1/6Sd8H7Us++S/Q+pHz1XGu2nr4sf7trtWiw14QtRyaK/feGF
+djDej/eeuf/aAMpo90IwRmRecYaoRUM227CbrIEPlzVcGpuLjzJ9feffQ3v7urZNDASXDGz0SRH
zP/X9QVcn56haacwefHl/ERF8f4C1w/mjwuscNUGMw5kd2SJ2Ic7gEWb3+Ot9/Nys+TieGefe6cs
fZuE3NBoX8LZ2Rd+4MK6MzG20MC4uFZ8LDUjoccIDkaEjuxvy/mfl2eWHH2VmW4jeQbXuk7aaWDd
RfV04Qv8pNdJhVXn7WMjZ9rscN7fRrWmzAP0q3fbLGMTkymnbhkbko+79KucWwQpJ5FNUCtbwb2p
4o+MpSTGNdkrrtYiIiGWejP0CpnxvGUzODDMz0Uhbc00O+W5sSd8WbmWk2F8UDK80RaA30RA31YT
/TAZ0O9Jjs9386ghsQTHvImhy5A+DY0S3hiAwKyYfIoy7K1yLTuRxXXhxf3sPltIl2C1cCM+6FNS
IoemcrA7oL566uhrqm/XUS4ryksbyU++SFu1dGY5Q9PXXvf7O60P+ZSmprxucvqainZ+6Md99aze
IMbwZydSfUJn6ZlU24va50+WqndDn30rSjZqqxqZxeMFkD5WG+NH4w2e4q32qEv9/E/mdGRl7D8U
mzMC/3l/nRO5cUO86KyLSQ4+UHUzKbpwLz9ZDN8NcTaFF2ZOtvm6J08tjOgGMtzhDqZyCGrjwrT2
sfnB1p/Pj0/Dtgza6e8vRiNldZwMwbRGVw++nz5tGmPb1N46uZlb4oYIVrqLXmwdYALTXOBd+AGf
Pbo/f8DZpaY6yNbQ4gfAL0Vx4rccAOINgUyy29DvubSdO/fT0HZ5f8Fn6xTsolYEOuNlx8kFV0+8
N5KhfA9h91Z2cYFtk7vQvbRarefM8+WDIxZ9F2xDnDbPtSeWWAK5X0xm8434rmZOfZ/g37YcoMuy
5BguITbsz3XNMV/sreHrO3aReyjDmP5a8m1gRHuCfsk3qA4URr7Et9qm2V7cOnz6MGjPK5jiecHP
+39zSpxJLNtUqA5l6wtfYc2BECv8/9ma83uHdbaoclf+e7yzTV9NqEAWzkHrag/G3Vrp9etXSkO5
p+yanXRavOFO94df7XdMR7wOEATcv3/9PtlZv/sBZztrpcgqtVr4AdgPj6vQqfera3V3qaV8bgT5
662jJkBpnmOnbp8trjlA+yCFHPf7zIkhD929TxmLGUqGr7T9+4v67OhnI23VVCgv5l9Vij/XVm2x
az22iKFsEQYYywYoedd4CHfcxqORMvlZ53fbSya8j/OihbIKrgylE1b283mxU+FBFAb3EtIIVE0v
pAL39xf2cbICNM0JjDPJSh+zz55WHMGYLAZGgLOOWTwGii3AIjaOouwKXXHkXL80PX1c1P4ckmrB
+/lRzvDsxy1Ddj5p6gcwDnwUWEJ2fB7b9UsF2HDod5fUFp9eKaYuyjE8R/1c569kRbVYRtW5jaId
2hosYFnAveyEeIrVytWK2qMHcOm9+exihWphKGP5li1xthjAEZzqoGKSqtzJ1w+zR612M1zZ3qqj
tRwycpmRQ/fS1/HxI7RwYlE5o6unUcw+m5ITejjDUrPaiTGDHAmBD+QfUE8Eu5Hs211AtHUUeJWh
P/z77xPOM83WFT4UVT5be/rUUCczHNnyaq2+k6wMkGUActa4V+nC8gw0jxCLC1OOanxcCyyWAZVK
4vomf2AgaZE59nKWIHjoRL+39bB+6he6pIeeppzqlFqfPCtNbb2N/SwONBWDl1KdR1ehuevQgVT3
SiyKfZ1aWrVhy9UcskA8oTJ8DK3hvrDHh4b8tSaW79gXE2tNyI9RFj4am+pombL9oNCYuiLouASs
L0TUO31qSje0DSxvMYzMG6n9uTOJr99imxqk3ZRPk2k3QMsgmtawjODv5OXBrBU05aFtObMmfdcz
jTiU2GT5nhLLCcV8D3kio1sbH7qOENi5UwcvicPSrUSHbwuUkZEI3ZGH4XsZkQUTK8cgbguf/pyf
luOtFCZfQM2nGykubymB0MPPZcXn3ma+bo4PqkLHUAKMRxvXqtH+NtOubdIHUKI3lrmmbar3vSLf
Jy0gPCMThyanlmnr43VSLC9Rm4A7a75lgfxYRJqXd9y/LjYc1ayvpAR39NCjWw4soi31PthbTfaj
b1Vod8UdS9ptWOc/VLOJXSmQ3CidYfwX2wg9Fgkxlr0B0fdqDNGNSEkoIll6N0T59ayTGlvmJy3O
TqYwjzocubVbHcz1Wy11HCH6r4WVf1dK6mdyeU/qxoE08ZH08v5OHsS9Otk+Ea4kblmZ7CWh9VNA
g641QiCS1Kod4r68DK7VVC3bbsFfBedku8TtV5LDTia4WJA4EbcdoG1X5jaS9YpHFSVvEYGObqpM
sNxkumatrj8C+o1gxPRP3dD7CREbRLDNPAsjdKOaSKWorL0qkx/iQa+dMhL7eemP7ULmqoiC27TT
nyVhscnRgtyTp/xrDTdfaPoxg3Xq1pBvyb7VhaNo4RrJiYqqVk3NzZKIpufUYIlLxud0EtpWqVMT
Rn96bJt+fQfGG0p1R3uKj2NuOWod3oumeLBY8IBoTGRvjPapJtKKBtGoO+0Y3gcr9EnD6Lnp5eI+
LhJ/MKqnRE8hsOQl3CYZDl8NkcnUIDrWarQhwfa57dRX3eiQdpCfPqX2dVTL+inQ6scwiZ87rVU8
Hk7myU3XXCtm3ziUJL6qWQCbeNYtZ2ipTAwhoZRqnpVoTSaAWxFJwdC6CMyo3hSlrHx6Q+w9E/pi
EgkQ27DgJkzZiLgutHfccjQdnGxd/BRPEJauAOFYkHyGwZNC2MRpNC97FYyWZwZZsbG7Yo0PVmKS
Z8kSQf3SbAWRJkMirvooO4WVAn0eWiI/4ZRGgrR2GNB7c+QlzWe4Ojjn08I1FYl7ScQz8SV6eQ2B
B+S8WVpupvfVBfmkYa/LyrtdIA0YVhxOATKrzwdD9pyaPcJ6ljUlGbJ8J+J00tn794rN0t73lvZk
6m1O8m38MNvdt2kpXqKReYYQ7TdkLMJDrADov3hLtAnlgJ4d0rG81Yg42pqdeoR4q7nGVPghYFjc
x+a1GCaQz715x34dMANplR68FhndS0BXN/9Roo+YtQB8bDc8TbZyS8/gdpjTkzXm2aZWi53SG95E
dq6bmMX3yIqS58TUWj9o6SmqXWu6KnaUY6crcKeq1iZKpTVjgnFredotaT18qSKo6fNsGBvkEbD6
mynHs9JJblwpqp9MYpv2BmAmeYihf4rhGSTd8AzCgqC1eM6rX3XT7ewy+8HZvnaCYvk1TNnVolbk
HS4ubx4UcOUFyqlXVPmOXNnrugKGpZnja2uaL+gLSR8L/KC37uJGYOQrtdSxCv2tLLqHqAJ1Bnt2
3OijsUMk4lZxf6vXaZIhcGphDwU5qXxy/jUR6qkNphuoV1eRyH81SbwvZdUP9eYqYKLQy5AbnUBa
xvNitg9qUF4DkWLyI/V9LAm0tU/CbhSnzNvDRBVEXUD3Dh1kMWPUd5PIoXbuktj4XiOX8xrNduV2
NawQVDMt25HQazUK96DPKHYW8ARb8J+QWWLyx4T8zNrGpgLi6XyX6JDiJCQn8atKgmYvp7tZFK4Q
/TEK32C6EI+iEzKLJi7t4Mnp00PMhL4I+6pLp10kjmSMXgeSNRHTFB3jdtwC6jSbNazIIikp7Hdd
YT+qiwDmSVu/au/DCKpd+yuEXG/Srkertk8iFFzmChhLt3kGYNPqam+GS6YUB2MuHXA2zwGb27IY
/cH83kzllmhwZ+oEMiowY8qa2cTeL9gqhSCqnqRO0KJo2DZyFINVAwQhi/iKnrWD9NCD9O9Vtrop
WrGtytntg4dsfOEk+ij0wCuIcl1WtQ89jZXZPSgDUPUEm45xHNRdFT6aTX5U7aNCQksINVRMI3+j
PPEXT0ZgE+oDeIa3pC2/5oIkH+a3Fmp4UBEqvKhX5rKV7HorCJIBPLmRpOZqwoHEy5tIlb8sFXRa
YPG1eSqhdgUoF8gT8JT2JKaI1YtvJm9OARG/Sp4eAujUIniTSCLKeySa0k2T/2Qf5Kb0LGOZTMQi
JHWl/xJXhhOJeBMbybavLG+dE/qq9yqS1SSI7RDyN6VsbZaiQvXwBCj7Zx/r7kjSULQGrgc/sISc
VOTcpKX0ablp0InUug5aj+pA9QWWtgck3ENm5nWTtWGasGVKCYDczfEneaw3thX6Zf+oWeALZ1xv
XBRCjZ2d5o8V15+k+Vc6gk5U3ccjAL/hZehAsdjTQzkn6AW7XRyRFkxJNJ7q66FuqNg1e6EVuymI
PSNvH+UEOUntI4jzbLXfiFr+Cf7rrYthzbVL7i5K9VwQpthNipcKOMJCuzFUAorL0CSbhFTDfviW
WNVGWHznQpP8oKpvtPwNKRGpJEDoVTRTvFhIHBAwHXTkIKsGs+gjXpojpK+T3PxsyzWD73pMiAhG
6EggOEEBTlC9DiR/1dad3NwORNSk2cFMI9iQPxWZDFbrTWMiTAi6TNZ8uWQHfMuxy5u+es3i/iom
M65sboNW76CNd76WhMThztATq5qvUiZOuyUFiaMm5GzV/mKQT9iXX1W1uYe2ddUQTmYlzcHO+G2G
+bVfdyuI7twyE3uiv4h0OhY59Et2bq41iyd1qP2haraqfl/20IBkidSXnCBR42u6NCSAaUz4dXEV
hfLbqrmZRtLiM+WqF2u0b0iQYneNIJWlnAbkcgCuu8kS8QuXNlm3JGiqP0eDLyxMHVm2CicxEp80
1LtUHzZlnGzTRX5UUCYh3lvDm/jzb0ts3Y/oGJdmIN7SIH5x+qWR9FW0OL3H2pkq+Qt7VjCIjQU4
lKdZEJ4F1vigwSltZKSy8deu/oL66zQ20z1aw0p56QiBbA0SuQzSA0t2lA27+EK5qUP2fyAUyNr2
CNYD9PEAPBJzz9dwCI9ljOwUiH6hFdvQ6K7Vevw+dtzrUWoKQhWzYw7X081MDXGrre+qrD/NU33q
g/6rXTVuOIFubpIidXpF/6IawtXs+GWq5/vaQjxj1SHZaIT0OYsNhnSwYL0IdfayfrgauxZSqO6q
9rDv6nBnhcVeskxPTbJ0pxDvECcpKfDFVlK1UygbnIyqZfaI9zEPUzkjSySlXVdL4SWCkpkkoKuN
E4gecnhyNmrDXaN2r31R7+M1xZvNABroYZdI8WPcESXKbP/d0GLte1NPbPh16MdFrwQb0p0IXGcy
ZrGoJVUizgENA+IBdTEpJyYtO9dmyBPapHEOFi/AYTOjE9wYsN3J6EisIyE+sqsQ6cFHQXADpQ4O
D2ayB7R62xdjd0JxWfKaBo/8XnRVRBgJo7uD2gctUTaRgMxhXAHwz9p9X1s2IUIdez1bIoGoHsat
DibAJ4v+Z1mWmcsKs96bXiYGAZXx0EqumsrYgAPknmaiIu2wrKh/aUcw1ooYyx9k33GIU5LWQR13
UsIsdYpouZns8b7qpXpbE6n2MNhy5Y7yZJL+VnRb2zRk6sczSjklHblNafnTyOaj3TFvA0zfR1YR
+0SEZadFUXNra3Vdom3037rwkFs8/lgjrAxvJLqMQLq+u+3zJS+8YRT5aRCVNjABRz29574Obghe
Cp9nu7HugiC2Txy10yviQMaXyiIAJUYzeyiQNd5EsOFJRkkW+vdBnxRHOR2Vk9nX4bEYs/TWjtTx
utDLAOhspKUnCQoxGwElq45jWs53LBp1R+C7Ft3oxOodDTtK/WUK7c3a8Nz1WhleI3LWNHceFSYp
rZthOIYDp9cGUt41LysyehLs1C3xCiqZ0oSckMzX9s0dR/oJIeYgg6CBmHmrDF1wreUzq3HTNvl1
1kg/UU0X809yb5fSF/iZoi2Bj41fZhGR8HpCYf+AZK1ZyMcqLOGMdUNusp0XxvSW1OIktPkVDQxE
00TRjcKhaRVg/25w8hC5Awdh0yfqSCp82F5HokIFDkAdBmduV+FdMUr4T2QlDlSSHkLxPLRhvZvS
Nra3STk1F4BGn9RIIVarcANt4NDmB5VDXWt2gl4YH0bBAWyg/HdsbLi/EwE1+67rF0/KutpPuvDO
FpJ2ZQGiPdRlYTp/XxX6bYF4dx6h6gYiANcYxxE0XWf1qKYRcNk1EiaJtZuAtxtfTLHwvfWCCJUJ
rTKho8vGgk01jtOBR3wTj7N9TaZZe9BXUKhEqE2udj4aP8XTMBKQLxjelSWOqd5YvpBzTNLGgp93
iROCvaNxn6Zpu4tVGkrsYEuni8o3M6z0Q7QY3/7+6s5hcZSibRkZibzKrrjfxloE/KOv3PWWWpSl
2ruGvRgbq9Isb0ol+yWXeH+liaC9yCik63zQX6c4QWqakSahSL+6KCTF2xiM13Rak9L6tveR1R31
Co5zro/3WkSMfAnPzyXMN9r3kfVSaUviF2YjXSjLftI4wG5nYlGyDEMBr3VWqSwq4juqCmufGitE
vpli3LVWiD2ij8oITwFZXo+9Xn5PSP2gNiErDrgi9W4s10AoSavuzKaFgodg+ZAn0gPQ/hZQsKbs
ZC1L37SwmV1QyE+LUjz9/e3/2GZXhDCRm2CwovltnL9cSxm38qg1tFhW1qhHjO217maOtM280Jcu
4FQ+qjLW0VbgoQXuylJ///kfD5vg89hqiQ6kExBsh/0KaHYil3hEOjoJCeEXMYsfmgBnA65//seA
BGRLmhpkratSSzD0H1F9ETD4Sbng3TWJ90NgVolQynNN+rZ+xb0MXFDuHQiSvroT2oXJ4OIdPGst
10rfl2SurmrBViBr0XbWLcbcVfZRuiGW+EtNuA/V8LM7eP59Cr2ZrGG9PNF6IchheyKHSs63GpDR
In6wp4kQ0PTCF/XpqGuoC2h+RHznHlZjIIm3J/6dm7pKd1ZSme43F1GVn9/OP8Y5u53KHME+SRhn
PAB6e0lcwtxhoilet0l96TIk9kNHc72bf4x3djdHrF4kDzHefDAOK5I23qx9G6Le0T9eErGtb967
heNssLN2pqCXqCkLgxnFVdy8Dso3I7io1/3QpPk9CFLZtVuvfaAJ6MsQm8xL6ycNx/QxIpb9angj
RtZFZeZpTzGo9Dv1qn3+59X9Wzry/+8IQhov+v+bIHT8+fZalMV7iTj/4p9ZGgYQIZ7xP8FBYtV+
U9lHD2lBkf1TFq7/w7BVQFmKImx8ymt795+ycE37B70tmW7aCjgk+sr4d2ThKMDPHj+MZbrH2K0M
MESsIOfqZXZqyqDambKJY5oZhmqW7kCGLSecQkp+VdC0t9Sv1m2HsDdiYOmttW46hqN5XSrDrigj
NudxJlMlHuCXrFh2u+zJYU7i6TvWLt6pxMKSWganChy9MyvUDAg7fDOpxRPj18/uOC/flX6st4aA
TgHbftkMahKdKLFpTm8aE4mn0OLTlRuPEdJ4nRdrO4fVlZ5KX+K8PgqOlnNv7KqavzWbXpqqO37k
FXsOOlXZjnQHUvcqceiaMrhFfdsfRoXUh5IGxDcRSN23vojnk9qwR8tHghjbjIZo067Y9yz9IS+B
fWNmVTo5DRYSSlTiaUBmnjrLXNueYUwcDcNYyg9doeJizMP0m6rVSugolTI8SHYmuYtlKq6prkdT
Qsf3tcEhSllacv4Mm+zTxFCQ5WvCQQ71NDZRt52C4C5PFtIibMoCQ5UEhHsrM0beFvMOgYmFY9SD
7ISa9I0AgH0V68cRo6iDtQyWRaOD/StT9dgqUu8g+/kWqS3Lc123GzlQHyTiGLeDPPyKpHHa96Eq
HEAYNhmA9fx9SfUDgbx3/FHt9zphfOZYALUnXdFPE35lJZvRXW73lBClmXXf7GIkalYU/BRDPV8r
gxXt45ZoWTkSYhvmyRsaNqi2ndxedVJQ3Q6RlG+jfky9mAwj8sypPrcoy2jcmMG1iBvLpWD1aCWi
2HRVKDi25d22jebcUQoc2/acL07TDKkngnh4SDLun2WOqOCXQtvjhBo281I3e4xhg9PNBJaUdV7v
IkPkFKHsp1oiMi9ti5xtN4bGRZmp0cx17zVxB7kiC7UTuSmcUwqemDrN7ZGz+vAtNNRnO+YEN7ex
/hTUY3M9wF25a3OLqXLW4R4GpCn9LGNRsck1cUQayrVSGdhGJ+sb/OtiI6LwhHRu2OQMs1vvjTyk
b7qUg/djx+VSQMSGu4iOwj9BxUHW/yhE2VGvmiQ3b4V1mLPO5DOB4V1pjbYXXUvFQmm0TTEno1sm
y9uqa3DmKKHsWWm0Y7CdfcEZTYhmnb+Vkf1t0okVb9LlJbblfNfbQ3u1tE24SYeQImKs3USxlW9D
xZ5dsBfmCx0bOJxLZLOj5wbleNJwVCejk+TqUyLq16LKyBkZ6FyG7bLVm0wm14JuXJGYujtTIX7V
qwonU5cCVFbCiDJhgfdTaakNkc8QEi3qJATFYB3hIqWbmIAAJxya60Kqr+zc/Eln4UiUDn1JNbvX
y1UaKYjkNK5sm6hdST8qrUIAqWYDp44FRTaqBo4SWlQLxmo3GebR7MmrndlJb4KOEE15ALjc9IMg
8lK91olFcHCP/JqV/6TuvJrjRrYt/YswAW8iJuahCijHoidFSi8ItQyAgvfm18+X1JmrIlhX0Dn3
aR7V6u5dmcjcuc3aaxWgN+0yvVUDyySVLdALOMXMfqu+fIgMbms2NSdXFS2uoGWSLMoCZZO0aBDV
eQD4G6HmdQTpwzrqzAjxEoGbUQp7cwpCGwcJZlNl3Z5jjMa6BaKPygiFGCXRdgVNp1XBNOoq8duX
Kixitk5KVn0/rqyqRJTXGu7UMlVpNzRQbUvlz8T271RafxK6mfAOS8dCLa+b0hd/sO6KIXtIkvQ+
sMtpTYcURdE8Rui2LTuEYZVgPVT9Qcr0bzraQMwh1MpNaXegiVDacW2zHLZyoD2aFpqoKdxiXWWo
rtMVnxVKglnf3kRy9LkPGa1j7vifLBkf0QFFwDWrib586Yj27HVT+A9+GpIOxT7y0YN9jWDMla1T
QpUZmjcYRJeiERGHlk7dSXvSqwwZUwtBFbWqyBalH7pdfo7H+h8m2WGfTeM9qjgHqVLaldRNn/wm
2peJ/6U2eg3NDvs5YDR2pZv9ba9Pz6ckNdZxkD/wQbp1EJTUexhqXI+tZm38SNE3yHO8ZurpKA0A
RrpBItjy2aeeqc+EgvHKooWIiHp0NZ2SJ0lRgk3VdI8TFSbxSRAuDW8jdrq3c2RlpLuEWVhHLQ7o
8X6zW+NzY0QPdZ5Bsx1JO61GfA5M040fBDdJah+TU84IMvsHfOPBl/IvZpS2a5wtPKNQ5KcnmtpK
jSp8qGb10aqru4DheqETcxdIoqUG7uEko6YX918MW/052NqjroZfiwmxzVwzD01Q+895xbs71dYx
gOL5qk2k8c6qe+NBRwDJPSHcUhkkH07nqXay7zp7Y3BVUBxR5LUVQrdmBiWekOlXOvanB27EFQSl
GzUfrjQ/uYnt6VAN/ve+cEyknxKVxB0oRlDUwTbpOscrQdysTISVygRVYZiRFbcv5JtU61piCala
NcWJYpyRPyURWh9yWf7T6uUVxAP/6EoB+sve5HH6WJqqOxU+T2QELQBz3bYG3jkZ8k2dDq/sfwEY
hP0sfFQFQzV5KpC3jq0GagJooEW11uj2pZM+GzLXKqkfQoWUvVMikjz7EWYLOjjWMZ4YIR6ttdYC
WE1MsCqDl5rqLrB63IN8a/eo5hl1TcMiuQ2zkmKHYri9oSIcTvJvT+p2oH65KsJqkynKNnHiZyOr
8CF5+eiHyVZWkudpaE2aO6dtUZ8sijZMWne2vdWK6LufODcU1Vy1q+6GXPaGNLxGoVghKGumTXOy
riVpPLS8CtsKpck1uV2/D5FPj23js3MKntoJHBvDYZ+LZpBowyG1bJf3iQWhsj5ta6k/NqH0gPTT
rk/M7xMd3lWCPE9Wa0AbzI6eIKGPKnD0qKWhrHktQ+ngaOPW6ZoXOMD2NFDiVSkx8uy004+JISMx
a//cOqhrIZxKf1qIh5ajva/b1l/lObwcBo+Y2kibxs6vDV/1pja8Y+S93TTVSDEsewyMaucQfZW5
9HJqpW1G2WXVmU65oyJ8zzjRCKynQmlN2sJkszUg/1NVyVUMaWfFOr48ugkLrUBjF+b6/tCO/hYf
vnaMV4owBBXGWgcLW6isMU5cI0HIUn2RqxgnR6veckVvXJeZLVH9fdOhwp2Af8jc9kSHus+N4zTQ
LHiZcDHacK+k5ZNP4LpSqi85XZWxvs2tARlu/oMkP/jSVcoXLcN8g+bzdjSTldbmjMns0rChFcZI
d/QzVHFC1qfYONaGfg05iqvTBze6b5N6z3nb9vpjP6Ga2BToGdNWDr/XwFLSl7K+khXdUxv9xk6f
k9NLkd7rdrCTUuVuoLkYpPKaRuEmy4ODJDAAfnenV76bVwOqufJ6rGEdkz8H3Y8Q7FUCX0Yl0Uwz
/W2rK1eMqm6kLNupAdM24AMnVIOp0ql1sertz231eexf7O4Qj99AIqwV7XYiPLKkoxruzdODUPRi
IDpMnW1lP4302LNrrkzWH7X80Wl++v5tYAD/GttVx1RP9ZDyTNEWAKBLx34wHyNzJzc7vfs85D/7
8kuoswT00n8oVeo5DkG60N6l4RkkXkG3MQsMtwv+KWV7Exb7IKz2Q/6jgbBAE3DOcfKGlo4AuUGb
xk9FjEjmiPRQcl/hsOp/AIMNzl7iMZJD/+pkVJugvTPC14gDwhdN4oesSVZ2ohzCdGd27SezOsG9
QXdcNddaB6UAPPZt/Mzr79K8z/rR66DdGTUXNpNjMwYH5LBW0BSg5wzVgRmsGxUkzmC6+jS4cWdu
VASTrVhdV0AjlWMR/ohOX/UxZ5KTT/bcyfmKNuRaS61dAfqnBGgVEChI8Stjt6tCCR+MUNlU5vQ9
JuyoGb3XjR95WK81oaPGVIicgl1KylUDKgRyCOL/+5IHZdRVH3BO4xZhSSs23aUSqlXT1yg/WuPp
O31d1zBVFJOk4q5O4Lvpwicow0jT2pss4V9ASI6eOhAeu0y8rDKRc9IAPoxbI8i3qswYYx+tkJn3
Tl34QvPnC4Quq1QGAdZqNzUzHMFtgnSvZiH5mXTUgAkj7WdgLK7T3Dlg5E78TVdFT52e7onW93n7
2QBD2e5sRVkjfP6YhMcyZGfDQPHKwfoKw9amLqNtVyLQPRqvk9Uc7PG0seNkn7TWjqBu3SvInUYT
YYeFunfqmnH4GhaQkyvOExgU2AEy5NVtXbwpHbTbefDcR9UGIMddoEzjujBqeFjLDGyD43xSQEGM
3bQz6mDnj9OmLuiCF5Cx8HwmpQxZRPQ1yNnfk3HT2uZxCjOUC+PG1RP/U12Yyupk2AOJVIp0ijXs
bEu7GhqLcZ7yVZ+srWKk9qHpnH07qF4qN9dqOD2klXWQOgvx+pieYTOcPk8ojLen4LbNhg6c2oSa
fAYrRKLTCDIl5qyU+lBVzr5pT9/lzEZvLPS3NL+uez1c1zHPK1947VdXqfMsW8Bl7OaxruWrQPIh
BeuSb36RkFJnXhFbn1DuPiYBSL1MDYDRhOtYCXZ5al2NI0cTrTq/P7ZOymRHCXktl1Ueg6tRTLWM
eXglDSjE0YVvh0fy83XeJGsnEW8HPC9VeWWNCJ8N1mYoaYT3/rWsEYSVzz2FS6tmOKG6ClvNszuk
8ujRE0J/KQyiBqT5eLZ3NDHdyrnRtJQOf/nSRtWRPom2qrgldS5/LiHlPJ3KYjVOGkNvWbiDMOj7
FFnrXFUfT0yM72Jtck07W6vy0SfwtcllEn5uDkRGLX9M8ih8ctYl9z7qjFN3L4MdNI1qa536A4xV
HorRqykpPK2TXjptP9TF8yRXV3qO5Fzof8pq/1oPyMXzltF4chPNfMxSEym2hpa5qTSO28mlJ+v+
qu6cTdjr2wo8mNSCla6vgwACrP5E4GPWN3nuuGmXXfldRkgLCqcBBUIbjdOT29cFmTIxhXqQEmkD
+cUot1sJLzCdfsQk8b19tGyIhLs7VsfkKHlaWLnS1JEbFLFnGwRy+sGI/eswrjeK8ZplYAcdK4rA
4viUZ0b5sYuDzajQ/C+QnjQ7+Tnska2TTZgyyEW3uf5tzP5BbdMzDIeBn34VoHAYazZUL9pWitp9
z5Bx6MurU31TTd2VXcbrKRqfwWtfNyjErRUrfkKSmSp8YmbrMK8IGXPwh4B3Iq9JwFblqoHiKULL
bhq0r3VM9lVZ40tZtdWtGXQx4DwqS0MChGyoIHyiQJRPPwO539Fj2xml9VXRii8+LCHsXOHGVjl4
fdH41+h+Fk+tTHhjw+5zUBgZh1km6/ET0GP18ek5g69rpSgxIqj9GCH+aLpppiRbE5++rtJqNylg
aHSH4xEBpIqastwlqfbUK7m+gbLSX02gZF98O6n21mA+x/CRXDHteg9XVugSEV4Xg/xTl3klHC06
OBkOv9K2fWXZq9wSyKbaKEGFwNIy+KH6Pa4HZDyj2toh9TwC8Qufm9ahxt/0GrWeHHXmtkJwuSs5
3CnMNlWrR25Tad+rmDTBSWBW1Y1AvjmrfN79KlP/iQhCqLfJ0DAwcYCYmvZh+Celdlj2gSR0LwRt
d75tCRmve1d1x50qL4xyzLu9b9bEXCYFbEeMjcy6OKAaAj8ccmUd7omk3eCQ7airrWJGTZc6RrNh
ijdTLEnXDbE8zZiZ6k7UIK2yVamWpl4/FOtu9TLoT1XxXAfBArp/1v/6YGvW3yAjysMswVbfEzfK
17q8JMqmivbzWZfhg4lZSyNR/RC/hQk8FS1oDxmI+3BDFdULPADOm5CeinIPa5Ub7atPpyt5V18V
2dL3mzVWPvyKWa9DdhrLPjGuimZPtrc20aFbGV55FMQSy+ovb1wD8zXbiB1RZQeTy2Qae3LWVuxy
sBP6iDX5gO7FOmfBRMOumFDO96pbbCGe+rI81T7rir0tEiwAFX3wAMYHhoDaQtu54FitZWq4WUXC
lODU4tcmvTHlH7pMM9UeFnZ2yabY+LOlylBJdafIUtfJXkxDNjvB1f4XnbhZs+ptbQx9yoCvCQ8Z
SXhvx1KKhFK9oayV29ZTEfdkP/M14fqwHn6aG/tKkG1aT392MheNMvHHt4QITZ+TaUy2raNBbcMq
MygrP30IB6Y+pd2fjczn31iPbsPDiwUNcRs6mu+Xlg7SSZWtzFz3h3FNHsUUU35t3ZAmHjQvvmXE
c+GbzduaHyzOzmesIr8nBY25bt7IcdnJZwma/X4jRD8M4uUFg3MAxJtBIDJiTIvB9g8ns+cVBxth
GTjrPr8Crp+6yr709K29LfaqB9p4G19H6BtK17IM3Kze27u/4NIRO/nuXrLTmhBrQeSM7zk/RHmn
jhaiwlDh75t9BIW04p6oRKyDLWOjKF2JEV4AfItTvNqf7c5HxhqaCLYuvjCYJw5vvWaMRdAjCK/H
yQVouV04Ux/8nUl7D9yBaQumWGRF3p+pGAin1pwovNnP8LBsKecger5Kj1COb0KvXgJDffACwhxT
+4ZQ4PlIW2ABX6yLQhGB9K4sTxQv02H3S1S1dI0MtnP4g2z1SJ8FNKBnJ2uhAUp7abGprX54Pmc/
ZeaQFJjclaBSoblg1CmBJKW6H+OXfJAOiP2uplvpkXlm4iav+Wfi2dHil5HoXS+g5rBcukWbGiY8
vWUIKiU+fBRc338hzXDpV0LPgzyLDpsuo4Tvv0+AYpJVmKnOiaBiwu8p9VV0pW0yN4QwuvMqEx1a
Kjxbjcxi4TZ+8Grs0JltZzYk2hpEhLCQ6OvBeLBbiiyMdxwWzt9FGzxCDmRZIJHm2rpMFPp20SNP
gNKsJ63g5POhcxr47EDa9+QTruPqi1GaONXv77dAKUGgodmcRmfOQ9Y3qVEJxCtuBsaj22JPT2Pd
/SOut/iOLe99zETo0obOp/Rxb8zpg1rioSBApFrx/ms6scps4ahSItlGO6YMUE04ufG2j3nyuzcd
0e6LlD8sD4RftqygjYZUOQIYb57+7Pm1cvQntRrLtacfAJerzKLHa2iI6nbtbGX0NpJ1u16kQbj0
eS1IxzWVtxgfMwO0nSwmb2X6jiyY4iAJK6oMYDqegqOg3lapm/0NGcKHaFVss6rIUHYQg6v6bJvN
vlVPFTB4xNJQkiT/W5mHfuu71BcqtzzCn/Hvwpt+fdnfJo3ZXZFzdVJAXYAUTIkdw5YRJFpLdH3h
14Vt5i6Say+j5PwfXJ+zlc5Hm/1Q0dHSmAxEuaxXJ1kzlrNLNuk2EmzqSv+m3ixfLb5Tl14NS0UG
lAxH+HHx2c9OU3Ky6lwJWC3DYK62aeFE6izYysKdfpVsp4VROuXiKWLADjZlTVfh7HpvrhnM1qyh
cEfIPAm26gPVhX2xCTzR4PCa5i06/wtOjRki79c3PTM7eyFSgJo+4DED0da3p1GQ6WU9AYBQpV6i
0pgTsn2wJmKDsz3NKo0CbUafUJDUi69IbU2ImFhoVqwpTufP6Tq5avmk1Sq9NZjyXTpMF9cLoB1J
CT6qos1igaQRg+pim39JHDPS4a+FEIK+kSkuLmSUHzNlcUnPrM0yrWmoKS4Otv6WKVNL3IpMWV0J
Ar+lTHkODv61t2e2Zg7B6Q2nNU1W1m3SG8VND5myttaZC2A5X+t3lUe68IluxRrmU4o6nnh3kh+n
+8WL8zHAE4smoiToIuqa86XUZskYSsSMWw9MVjznlAGZeibAIwK7Cr3yZcFBXHrpbJBasH5ik2/7
/lTJudNnZnjS3wzSzqW6dpt/Da6ig3FDS5WGq7/yQ9f4FB6k7wu2L7nhc9szL6FVAaVni/iBXr/z
7U34gBLeOvkZfu3ftDWc07L+y6UFc3aJ3xU4aT6IgPr2SU0Dqr/4is5tv5rr+N56aFbx3l5Nn7qt
wEe2K9hq9n9e7KW1OigegDQlloZG6f0+21JaynXNadaJXGHaR2Pg4c8WLiRjYNzPTMzcEZ9YBtqC
CaGsIHaz/jFcicPjbLttRUtxKd+85OXPDc48UqWUYw7qRpydAd0KgDCe5ClbwXvFfNLmz8sTV3Ae
kp0bmx1UxM76oKpNmqgHolueMNzeYVme9oIZIbtiW6YQZUam9v13UqApx80m2nrYVPtfgGBRhljM
q8R7P1sOdjiEqiobiiwYdc+9OVOAppT0OY2/bfwAxA0Gnv6o75Z924W3UfCpmKqsEGF9KCFVWexk
JxvUVS8a2UrVaqswhY/dTBx14RNdCiIpbLIgE8YYmOPmLrsITq1VNNjiiWK05k7KV84mOADYZCR0
Zb5qXnc9LocbF9cIbbFDeQPpj3nw2sihRueBuSpxEFNIKPDa8XMM6ytw/1WIusRq+RNeuNEs9rfR
2YH0K3gDpxjElRk8pdmxq5ZepaVVzY5IHzeOVr6tCtCT5LTbrIGYqpZWf75Ylx5a/CFBGq86R2T+
BJhGm3Z1wlfj1Pvb4q2QyrJUQXuzrLL3sXRCciEU4ahQQZz0ITQE7mNnuSj5b61vsicK7vaTelrR
xCGlo8EJzca23y2mVpcu3Lld8bvOwicZOEmZSZ22PkEqOd6ImnG/GT7lt4vafhfcokbcK+NFNMP6
UKMa4sSyq0bkNPeDKwpDwZdoa66UdbJL7hed8IVT8s7azOvncsLQcE1FTHj90+dgl3odaP/qE1wJ
+9TNttZRW4q3L0Qp72zOHD/cUGYQkrRjszoKrelYeQ03pSsjdSpnr39RCF9a5eyyOZM9DcCgifC3
5lb22m3T3kxX+p2QF043vnkwX5xFlrQLN/zdMmcXcAL00PS9MOpn17YNp02+tJMXyjcaPounmdrN
x+G/xhomuq+YSGC9a+BwzLh+ugtQOycfBR284RpuYUJcTig+NhdMpJB+236bBzy7EYi9JE6TYlso
CgLqeWlvwvXJTdfTA7R8jad59KR24VH7vuBwLriAd4ZnsVCNKE8ElNxYg9nJjlRuUduqdrQ2Nvne
uR480Q6LlosrF9KXd2ZnN2WEldjvmVogfcn2/lbbOQ86RQbGu5fJiC9Eme9szW5IdyqtqM9ZIunv
awqvrCD5a3nmaRY7SMF4/f5fdeJlD7twprTZXanSOMwKUVMhyoRPyU2Lh2afeoKBWfEhwss3QUhc
XXqhc1zWNVv6uLNLE1to5DQjuywh8DlB6VHLq07eyY69+fMxung7z47vzKGjxKEwM4IhRy7XplyD
/wzdP5u4FFK/+4yzaHCEj8mGgMFYm1QUFFQJSLyVXUrF3bb2QjBSWVJle2sFzQLDdyZnMZSR8rJQ
0UWg5OgTz0wb51GQWUOVcXL1u4kaZHz9TdQ/oUbYxt/zPcBhN7sGF7Gw9ovP2Nn+znLiMgoMwVD6
q95Ar2GVPQpma/uWXtJmMQ+9EHefL1sXz/eZM7KtUFLzjGUXTIg2RwNnOJLETHu2/Ev3z+lFIjP7
rFzHG9pKWrG02Isv2u/FzvlgwWRwYYX5/pCaxKyC9T09Wp61pQZ8+xfSCAvXRJ85o6RWdSBT7G5Y
3itgBffqGsby04a5JXecbpSH4qf/ysuzMxaeHPWia6LFooji58cx7zqqIP6gdo8b9LcAY0SwDBq+
yoka9EfA07f+qmHMU12pV9kPx0X3Zw8Tw536UO/kq8VE6KJXPvs5M2/VVznjKRUzVvLBPwgqUh2l
SWYwOdVLsdLFIOLM1Mw1KW2qhokpTnQevPSKvLXD+jYMy9eFm3NpSZRSRBKkIpo11y0Iacm0TY8d
0ZPxD8rOZ/Q4vAEwdlikgL70Nc9szR/xKSljtR+ZQBeqHuF6Anu0EhT0wWmLl/BXqKr9Gvrs86XW
zKU7o8CbCL84gJYPI90lnG6VXIrtRMBSRIFA6gTdfrkv+XzBZvq8sK/CB8xd47nB2VEJQ5uafYxB
JNB2wfQtBHCWT6sIEpSMkaZyOhaGGNP7tmD30ktzbnd2bopuMArIyHC0gpJ+gj45u512jsd4vbGV
DpBtX/0rxP63hk6vo29VXuc/m/8t/rNveTFWURA2/+d/v/vT/3ejqSbb+9+Ppt6mX9/PpYp//ddc
quH8L5rtGh13hg01Mkj+5teMqoH3/JdUkYqKEdUUUQhT0FyGAOC/ZlIV5loNitf0LLmcwKK0f2cm
deZMZAJ2HS0kcHUq3ckPVLVpOSR+0UATKln/NAlzmy08se2Sy5q3NjCDm6Z6IzJmNHvmvuSkh9aI
GucJGtFqUw0jTZzqn8kaISRTlYMSgOcF/P9JPWXddVvZnjn63+ELuc1CaQdAN1wV0SI5wMel29x3
/BpBGzCIOQqhDFUzkRCWgwmJ6UYgGGZsM7CguWcf/u7XxX6HzJs5GLF2ODuoJymg89jtWQTSNL1e
SdEJnfY9kE1rF3gi8oJ/aD8es8Ny6DqvhMwNzvWKuho5XhW2P9d6NA/tdtpJHlSx++n6L3QuLmyi
4BsWOiy0XT9U+jUlm07j0CfMs4sqQUKbzNjZe21b75ODT5sD0vn1woZyQc4d6Nv6zm3OQubJ4SMB
UkhQnRq6leiRhbenn+bKX2Vecz1sl3tks7Dug8VZAJ33wJ6qEYsnMq6e/Kd0o7vlqu0cHPjLDkzG
CDHYcPrPxYxTlAJry4QvGmQpUTrI1kZdgTPPum26iw4SOjACmeNHcGMxr7kOmKIUE7eetkZRepH3
/uJJohJq6tqv3zRLcSE9cqra0WJ475UNRISuvzfBzCRetEx2Mgs3WDuT8TaD8VB2E9S9ZRRnoXPJ
dGNUR0bKV412b3JXnrH1V1Ai7sLtv32CBKOVgJNiUFz+WZiuWhnVHx9lm73QXs82zHeae+rKa9kt
H5kavluq+1/wgJhUdTwg/DF43ZlJyUQhsClsFDIhfhj2/icxn+nZgMySh+ahiVfd9bLMjjJLot82
9dyquEpnmzoRVg21bvG2E9xohsdsjAIY/pjf23vLkzfWQW+86mG4sSIYPBaj4o839f2iZyFHW5St
b5WmMK8gQhV7OWqbN/QI6Iu1YL5c34tf/vxt3+CBZ+HVv5ZsCVk8xCJwvO+XbPdNKWcaGy2wGH7s
Mjat7NStvzV7oUpO/um78q0E5OmzwLe9eeKn+js8rDlT3IsV2w8OEmm8N4VCA0lAGmez797WRRD7
lW+6nAkPeiVmhKY1yr/en5c9R03KnGaTnNqkAQpc4UMYC4lBq9QnGx4RQMUMsewSN7hvdiLFLg72
C4IUC+/ah287Mzg7WmOrB2ZXFoyDFzQn7GitSfJSPjtLC94WZQEbFreUP5izp9PJYwk4KILXjTu9
mqDtawZtQE/la/6RZyUrNVrJqA+61A4Wpe0/kD2xpQK/RG4AZMv+wCRmBKWvqkVoujaiZgzwbO09
8cpG30CouohC++hrZ9Zm+9klyJDnA9ZU6u36WrmKrgXTk7lprhfv5YVDaZmoNvFs0y9x5vua5JLG
rDCHJTsOR9YFQwS87SspJ21H6Mfrdz50vVCYLlW7PjokcSkVIGmiVyNiove3M3Iyv01bkCa/mIqc
B/lTTbUWNWP6XAfI63qX1015jjYF8wvdUugg6hHvnIPo1ugwaZmUnxgqmB0otJrLXNNOFrEY5Tbd
y7e66z8q6+oGSMbyPi+Ym8OlDGMK0XIPJxfm4rfoKL6mwAddGKOiIH4XXMCF23K+uDlKapA7VHHp
ML85e04Q74vKJnrNQWHai4jFWKebZCt9n7KFIua8wigu6jvTYiPO3hktz05BDjXgWxiIrKNQH9ta
ABx1JDYQy3r4Hy515lXN0JCZp3xb6rhW1+BF18F9P3BgSxx8cJD3ykE6KLALqg2TmasF8+J///EY
AW1RQVaC4RZf4my5UyqbwTQw3ijgnELFkuLerrhqPLFcbRmiesHXclMdMNoAL2QkCd/bg7xHGkrJ
NF0r1e4lOziiRfZlYU0XfMI7GzP/kxc6RJKhbsK1NW0E7F5ibAE+D8ROx43i+fqO/nO4SDk377aL
o0M++IabNODznPuiUufcQlpkusOr8drsa6DIwz/wBHNPjIN8rCDdX/1FG+Xilv42a80qtTmS4vCL
87TUHjqyuwg5TlgGAYVDNUrhsPkBF7D2H9zQ87VaM++XD5bZ9BUk5ND1EugyCbaG2WJ6+QbtybQu
Vrnb/GgiapbxslTXxe97tuDZFXVkhou7DNvlT2rDJuP6lIdNN0Y7S/uaqi6cK3/TrppViOefdx73
pjyhMnN3PGkQm3iWJoTsIVPK1b1WCWGyzchIVyt9MULrGA2ftP50U5Wb2oYbpXjtpKUvcOHmvvsC
s1Ne6f3QyxG7YAQeyENK80/Zo+PVbqsd2yOPwHZJcG6OynvbAQ3SLzEwY1DQmV3evi+dyW+VEYGO
cZOE05esjV/9xPAipp+NLoee9SWZxhUD4JP+ouefi8DeFOOnrNok8PNAu7TpnGJVFByXmEqdUjCK
mexaefIKeRFgII7BzLVRnPr9a2cbRCPXiWwz4ohCAkGfSNTVfbhevvTH7jm5XkzmL32Qc3vi2J67
0josenQIRte8zvbd7QTBZccQk/LzFzZ9CY1y6aV6t75Z8UCpTrZuptroWjEa7/BCxFX7UPXUnM1h
30Nq4VvNAzQliM4irXKU9exB16P1grOd1YA/nInZAwIJ99g6KqsWAEmYlQCCtSRj6m5J1ktd+p6z
RpweItzAHRzpQ3VufjMdR1IgZBbGNSF78r2h4MxUwFby9FW6J5yWiqtOv5oyN90sVgEv+dzzbz2L
vjpqCUMziFzowCw6s/GU27fDVb2xoCC5/7sPvmBz3pGzrNzXJ4n1h9qJ+9R6Q7hb+JgLR3ieceaZ
KsO7jInp1rxnvFeUwUSvpAVgDM3of5R6nZ/hedct7AO0rywMViOiMdm9iXDIn9d06bGgwmzZ6ltx
eD6xaRUwnGXgP91hgny3T6/yXIZ40PxPto5pZUqHyJuC3ZrdA8j7GlkqsUOAvGn2yiryouvhIDBU
IjlfGsx6qzPPvdu5vdlt0Bp87pDi/sWk36Cv/eBJ1TZyciXFD01wk1eQpK2mq+BalNlKKMLpzWgP
Vu9ZTORpXgj6/6fqqsjtZKvhelmD/aJ7Ov+Bsysixb4zDmo0unqxNuHvhmJYCL+DsMyPApEfHpby
+AuVA4F1BAkPdAcl0TlYuwyHKR5TEs//B9bObQ9pR2QtRTwr7yJk3Rx9Ucvz4xEDUwarpoj+QDzO
M8HCNn0LwrjBjeCIO6WeKR8L+Jn+fI4/3n7AjVRWoJmm9PZhMEfTWtVX0xDmGuWmQue9ghTuzxYu
VAnQqAYBSCYN+7k6zwUYfCnijHECF8axwBM0tenWdIGoWFtgANvFz3Vh38hbGdZkHp7to/3z7sGM
+7pKYLPrOcL2Nn9QkfkLPH0v5qrafb7prv8Ct/Yxs1Te2RTbfPZIIwxgyK2DzdprjnA67ofNSIlJ
tISDIyQT9xQN/mZA9UNNGM9gMEKApB3Tm3zF93YhVhya0R566u7Sq9jYiFX6r0haLNZfLm3rualZ
eJzFJ7u2M5aYwTE1jbuoqd0s/efPh0Xc3vfu5/16Zt+ugJgizGCEfqt+aFdiOlzf/Ps03mDk323b
7HPFTduPqET0bjc6bpDcOK3i/Xkhl079OxNiO89ORFpaRopih/gy/jb1hp18y5ehSR96PuCXP1ub
Dw0RLr1f0Cxo0xNndNA+EftmvMYP/kFzFcktryVGlTovfmLQdh0/Jp7GBPHjXwxKfwyi3tufPVNT
ocL5fmJDBTo1f4Du84RT7kmLy3b1Fx2upcM4e6bGU4CCTs16C1bsM0TZbtsfgMGBJfDPJvLT0Auv
/4ebPHt6khZlB13cgNqrP6lbxAJfi++g+tFI2Ru7covScbe2tmP7am5M+AWWPNvCoucZuZl3BizG
EwXADCaK5ISsnkO0VizVqsTm/eESzpPwUPMhl0G+4y0GKD4XT9KqulXClcBCdIdpTVDOLPx96AXu
0v2/UP58d5CsmZcxI31KYHcVtge3etKTFcSYYsZPDLj0LhXt6atjrpptsU2uF9teC8d4noujHKEj
IPF2jPXepcu2FZ1oiNWY8D7SfVpyEks7PfNDWjjGTu6zWviK39B/j9EBLbA7m8hidCGP3I7H3E1v
l8dFlvzTfDAlqqoKgltMZ8fkKd5NV82KbkHOFLlM22kxa/5Y5Xj/XWcOyoKBOM3EhW1c85B8Hh4h
VkSYvGP8oH/qb/2raistXpgLud17qzO3pGmlYUnCLZbetDFeZa+4DV3TDThUImyEMWMbIY15MDfZ
feSiPvncLiWyly+tEMIV1EMf1B8Vq89RpuXSCpCYoHJQdoithchjt1SUui/Jl3G35CjmnAb/eg7+
y+gHtFgu6QxE84xqK/kA7V77tb2xdvkhp+Qc3kCVuJKn1WlD5dszDtoaOblu22yjTf0yfVXd02Gp
n3L56//+PbMwpU4QQc8rNiGYzJ2OABcEKit7Yjp6UFd/9tIXEgTxzX/bmnmQqECzLGEshXx+BGsZ
rhME+OhikEJ7ybBPvixm7ZeDsN8WZ0GLZOmjTLH01yfm6d3FW31F8/awPIz031zb37ZmHsOCPBha
ejyUvs2eis9UZV2dFz7jydv+hZdYWpo43WdRDMJOYaH6fLjTPruDWpukXWO6e3xcprgQv/zjq/N7
ZTMPkZkZWViJqSqC1KL+Nk3pwl286G1hIBB4Jp23enYKi7qO0ceiy50ZXQR3NiQTmvqVBsZtKvto
t4XlgyYjZffnA3nRAZxZnZ1HlI+6JogseuvmN6u7GWDxzIcff7bxETwh4j/NgenIwZSmzRzdOEZl
OyZsnkAZZZ+hkXTTL8LBta607W+rcvUXrECX9/O3UfH3Z4fDqgdUITOMJns4oaMbBNUFaRUSmGuR
hsTfi0/jUczIt7tFPOzF08IMoKB4MvGts4PpmEXYyKMNIyHll2TTB5sUfjD5rvFyCCHjvbZuH5vn
/8iPnVmdnVEjrzNlrEjJ0Vp2UwXa0+lalXxIUJOFs7q0vtkHtYu27Q0wXG5V8B7b0HN1n/98Zi6e
y7O1zL5e2qlTlvvchhAV66KsvME4+IW6+7OVy+sAHwWKCJmQeUQFEyIhVedghVZZO943Zez+2cLF
t0X/bUH8grNTCDu6WqEsjH58ou67ML2HObW7asxWp4Z6+vRnYxdACFy0M2uzc1dYRln6Y0DLj2qx
eM4Fs5+80RjSWDrjlz/Q74XNDls02oiGtCwMWdsoPa0SSCVzAuKFFS19odlJ66OTHTWizCQQUFV9
r3SwI4bEZuBHWFSzU7u/qNIsWZ2dvqQAdFZEWFWr2K1OqJwyHfE/XNksX9ODWNYTEx8h6naQ0zpb
azNdxevoGCLxUKyMr/rynINw5x+esd8HxJ61Tc3EbKZW4quJabuIxjfiyhuETKDxU5vH5VR44ZTM
mXWGqIG9P2cjjfogwcYoxS96/fjnnVy4YvbsCfMZYecg+oTR9H18BDyd+LrQ6+syavZ/trRwLASq
+/wyK3llR9GJ3TOk/gXC3y8IoBT/gWs1HcFtQnHwI9VZbofkmBqrgX/je6rp113f/gfL+L+kXVeP
3EaX/UNLgGSRLPKVsfPkoHkhpJHMnDN//Z5q7a67q4mh9K0BA7Zg+HYVK9y69wToSQH5oBjAjPNl
udkoc2ES8YSUjXELr6EfkZyvPamWPsplDO6jaGES1IkuIzWDiUXS/qzBN6TSEapq7tff5BYwiOTi
MhL3UQRjgm5zi9dEemA04Pi9P7DFTUCvTu+ml3mvg8GKm+pxTiELjvdjZCuPiUu+ryeJi9k9w74y
HTQIBPI4eaWJJyVFixoJKSSkzwkphG3N7DneyBthuzbJy/GAS8VxBIT+jeRQ7NOa+hFekAyV2v9k
ShEoQVjliTi4/dcBUWwu+eODiVL8bzzuq9KB6qGc1IDUfTBxD+VXaNNHJr4TfRt//UGCv7ThLuNx
37ZpFFgYFojXONnJfx0wo3BJ/gHR7FPlFoLlP65NKVl6U1yGZD/p8sJONBgL69gcxhNUnKfuIE1w
17BbglYOUzxtUbMUHHQHbQlAj9iRfxRP1Z0RWMKOpGaO/6BxU+jdvzZ30H5dyVeWjlPMPZgj+Jth
G69/3DSPZdUL2FWTAFnrflB+6DQ+yS3Mq7/eVQvbF2QAqJMSETaiEo/qiTojpB2YkHYMY66JyRKX
kCIJn/NpjfS4MCREAkUWxBJdUvkhZaHYQH0NkTKgFcv6OM/9ToXt+NfjkQkfBx0k9I8YfBtJObnp
RSTDqAzRDJkfpetyOEch6OAf8qjx80McJv3woPoubvu0dQTBFtrCFPPIhLd2VHyL5yqODkMgwUes
znqNusOcZMVgdfDZgBy3ONQdFJo0rUt2iYiUG0bXTSrAIFfNwLiHE0ECsHo8khEaJEXRjk8QWNLV
50qhsb9rkpgObyEpqQEgZ1nQjQatefICA9gmhvkuUj7fhbRIclcaUQGvb0hghYc5UP232a/z4DUG
dhmoo5wGypOk9EO88RWlQcXIl0Pww8LZ6FwFBhkoDGvN/AYHpyYK7Zo2VIdoeB9OcJaYfJVCDtYX
YPv8T1rUHcy+ZFKK1hiM4Jyl6aCQbTwkeu1AtJDklqaRPrfjHmYkdgFF1HbTki6GcgeUILymjhoP
2XtTOWgSatIbqiuwZkolsXgcdVXeRUETvdWSb6hmpVcNNo4O8IZZCM087PGnEXIFiQr1+CBHRfWi
wtEaLiTVSIaNAZeZ8KgNSpSZRhA3kMfuhh/J3CZ41o1JZ9xBnyxTHMUfc+JE0ZAPrhF1+a71RxVy
c0SIvqHlJ6E/FI5yBltmVT0oo16fSp9EH1MRzPsiKZTXiFThNlTbYJvSuRTdYBbm3RRJFez95Pxt
VqkBb+8sV0azVYz+KZe6eIALezQDNOAHBly+I5ip3Qd1pIxePxu5ek9mKncfUY7/i6UJFU2PsGHP
Zg88chiNDnE/9a9ZHvRSa6VaFtWfYlqG+s9B7dKfc9fn8QhzjC4djlRJ4iqyMKuSeqeqUdyJZp2I
anZfY2HC+IGodbqZhgwmQUaCjAL2e/lM7/qwEPsN/BJZO7yf4hoe5Sn8WUIou0863WBlhFJlikLW
5ZY012mx10YpRAt7Mkr9neAskB4h2VD/SrpYeVZg3/dRh6k4HgophpsIlce7fhhhhJ3URQ+wfhWo
sYeSfZpvcny5jppD18ftP/GcV+RBUuAhbUm1qgsvQGUmGWx4IRTePg8w2tJDGOIEcvek9DnNdLPu
cjj12XKRwMpw6EgceBHg+SPkfaQJ66OWZgPCjZIal8cJEMvZ7EcatKZflmp0B9ZtFFsq1fvWycVZ
62FwXcE7AsQ2yeuJMX+Dy3WmIrebmHlQnfuG2QoCoU4r6UJs1TlsKdygbVp4HkI3oppsI6jVxEyb
wPedKOngR9YLjdq86i2MVBxS0Tp8Aj8v1zY4UGl8HFFC2moj0Zt3miltDkv6CLr5bh6G02RO7aRN
L0bSpcFTgr578CIJ4PaZRhMLpSv1Qz9sgt5Q/cCi4uj/6PVKJzPT5KHiXRAEAt3WSdC172oml2Bx
ZW2RgXCUTWOROE1n1DMkH2CwQ9DvKwVDasxpMkb07CmFUxQmEXXJkgC7By384RB0vSYH1a4iciVn
nd3laRoAgRNVsE8Zs7JUPMn3SxjM/5cyq0aEa1OztTCCm0UFiiykQ4Q4LkyhiuejJAj1y9cH+s1T
FzVUhgtAG90AdvmGAySTFCtETENbeWByQf59856DQgbspS08fx2LvcQusx6EoiBYKjKEHVEN5y/D
nrQwAqimAC7EALgixxpAIviD6imf7QDDASANtLkBMsQ/8iq6stSJ1ajMcA5FMT78xmjoLQgLjNUE
izgova52ePh87ndEVAyYBNgtficy2qpLJ8mw4KEEHC2TfYEvjDXvmN6LgZbD1xN5Uwjk43HvamqA
XZxlogH5o84pnyXb2KcQG6BW7aAbYJEEbLG1dsNNkswH5R7a8VQANRpjkPG2B4UIl5YLv77DCEXZ
fNftV1HCLAm+Wi7nz/h/k6pxb+wqrnKglDBI9rCvTlibW8VsnRIchdJag0TdpDUsGIzkIXAKv0tw
8K4zQrgZ6sCjYs0MYW2GEsCOstn8raifyKYQaDIVXu4yNhsfJVNypVfgtGINBmT4yaMSPM+JO0Vw
cu0rixTaXorQLkuVTVkODrTtgU5cJeIubY/LH8EtnhFIpzHoBgMyKDlkUKoHMEBwwfycT50dbqqn
RFl/YPGvATZwJMDYHigPgmfMrZ1iTIROCzt4jnv+DgSFwDHOpB7yC1JIzsruYAPgFw6F/iWjvumQ
Imbf+uLpoQ+NpHcjU45DmTzaQ9MbFfIjKtYwgsJrA4oD++Bn68W/YOyavq8Evx0paDUouIoGhWYW
xACvg0t5QRWtmCl2SbSpn0IXCutOuOlf1rE6N5A1Ag4P0nCR+Wgzdhg30DwfS4hahdQuPwGS63vL
eAvd3iQN+lJovzGhPAu+lKsnAb+C+Ljs1XMxwSAUjVWppvRcTJR6E8r5LjNBr9DQbrYS9O3sNYA0
23+X3xQh8TEhVEuhXo/GHzdUPDmIFtQYqt/Dm0if9kZBvVYr4TuX3fnSWrl5aWqv4nFDzPJYooAo
AfznMmosGro/YFINPoaNco8pofOXmcrjytpZmNeroNwhpNBOJJGWUNvYRN+nV9ZnEdBk8e+EDxjU
AkG79kqX+dV6nlZDZaRjUERhTHL9JbUZVu+VimHCOvm75PbPqmgavjUjKfHw3rJKoE8z0WxKJ3+J
v4ebP2o/8nkBfoTBxIGZXCFYzzz6dSxiOTeQ54Ny09sM6olfEED4HvksaFtM8dR4AMgXP0Z4lgJ7
bO2VeedvGv4HcCdiW6c0h8MbTPK8dgvS1n1iBfBOxC7KnWkj1tZKvJvvDO+FM6AYta0FzCfKhKSC
bjyDmg6O4b9ooP71wH+ru7Bw5Nbp0eRd+9Q3G4iLyebgYs/2kVIWVR3AXhNVlQhmW3Jv+j50/uDd
2IXayhl8A1VDHqTjrgNwGuYPMPjg9qua4L04gkGBipPYfy9h/CYO3/ve7PUNlLcclvvp78m0L8k3
uI3BrOw7+8LrhfPVH8JtZCoESukzXpUCTxHlH0i3TU7xqDixDbL7J+O6B9CGgiFs9k17i57Wzsql
aUe1BNkuFC9wcHGVt0RFf6JRA2qrxkMFwuN0hE2nPRMXYPXtyrLi2RQSMxoAWh3pC8SQKV81resq
LqJsRF3Wix7VTYY9XDz/0Y7lN8zvSCBZs3tOxlXHLSa4Sk8wH4TUwjE4RVAv9+18D5MWO4ckwtoU
3ma7GBfUX3DBIZYOfvd1NDVT9CQWK7DfDuU2CQCOD23po7KzreHpm3hH7dpdW8C32S4XlFs3oyRm
sYKSA/DMmqe60ka3y/2IhjdjWQvbNUH4Mz768oJjU3o5SG5KqZ6AACCVEc4EGKa+KjtGnyiseh94
tcNARLI9/hr2a8cCG8ZXYbmjDyIi0iwQzG0eHxrIiCQCxDghtJ+tMo6W1szlALkUcMwkPJnRDTwf
elgz6D6qp8pO7guQcVdNBJb2ggrxEGwHjegy35Eu8cr3ZS2P8NbsDwwyHWCxKJt1evziBF4EYmf9
xbnatYJSE8oCEThsbsI0Dn9QGaUbEziCuDiEDYqeK6frzaP9fLpenCpcUJD0NVpRnCpM9a0C4KuG
7SAkDvz9tNHyv74ecZZj40GAEXkCtjy3NPVx7n21TObzVpCd1FUfa0c3RRzYf4A3WbocL6NxKxLH
G8p9jFTMLke2CYBvpqDFs9QdAv5P+Qv4gisnJ7822XziWUYUMG+VWyOq3Ci7YhRjygBQwMEORyZO
xLpd0vcWuJavo92kOwgGiomm4/LHJc+/hdIy8SNFxMcrprt0gkbFeIIBrKXAKhZKw1aEfKuNjJWg
Nwnt+XwBPpHJIkKgiJdfqtUmUDsUTEEwVHb1fWOFQHn1O9Z+EW1ls45jXjxBNfjfQFULcldQyr/e
GUEQFXUQZ+w6CjbxOwOCpubkGtB5B5tmNcFZjMfGBj9weOypfC5baT5OsxQHjOwpOxmqwkzAfrjX
TCaSOv2o1oowS0cMjBZAQ4eVN715004yHVVBSdn4qlOHcpbkQcP+uP7Ou8nS8e3wF+ZSxLpBt4rb
gEWGP1QDLcTI/IdeNsV/JmC/YHID9dKX4JgdCKqespmfpNd0k+9q0FPX3l8K/1LgfwO/LY0J55uE
3yCFQW+iOHMXh2D3VeS5ionbJxDDrSdXN9o7JUKLokjKQ5S0wMprNHV8aVA3SZmoZlPrj2VZwt7R
J5umiQ5zV3zrRvWH4tfPSa4ccUN4qq/v2xYdsyDs7kNCXKkZntNI/ejCSHFGmfycp0iBHVe7MyJy
n6fNvRwqGyGC5+mUb6uE3GtgtX29bW8IzJgBVC2RYDEaBvuX6/Wc5nFGYwUdn7SdSxuF229lWX92
QbyJKEYeVXYVzc8VAcxWHz6J1m7KLNjHxeyIMS7yRscjUuth3YWDJS5cte934Es6ikD2XQ+ZxTza
9qW8Qmc41xu4C57VWgFPAO/r9nElw+YlmfoE9V0085H57wJP9WQ4QK1V0CT+XPs9P/9G4lYIDNJb
qOHEIQ5uHTue/gDKHcUXhk9MtimwPzCzATHmAz4g8a9VSgF/hPPRua8zlX6EJg7GObrtgUG2Kgua
8PfUK2xxvya7unSaXs4qX5ssSazFsYFoHeouEPo+i7d4444p6ornp/paFsxOS/47QjaQoosMHOQN
rDVR56wlo4/TrSgsUa7MPtBAhK9WrsKFdMbQwBGUQDZDY5JvI4PiU5VNhjBEhPCa9KMXeiudYArf
/KVTLxRrkc0zGQ+JiY7ebKfO0JMhbfFa+b1cUKXff85WBj25tW7/ws1gwKUXLwjolKAix9994Jgb
qYSeDs5PJgrFAAiwCEU01n7o9vLj1yfFDXyb4dJRroIGFVFZk5w7r6dqlvsxm+HlaKPv/MzyePKo
esO2P64nTAu3A6MdgHwJ2UpAnkW2My4y0Dai8FxWUxRG3OIEC3KX2J1XHMNP0DBtVq9Sv0PSAUT2
8kVGArz2grhRLmGjBeMTzmtYl+oNIiColS6QpjywyV0PxSbNao6hy9InEHVPoZmCQPQfPCYQkwlp
4upF2Ypwz+qqDWpw6KsAp9p4qHYh4Cwjmi3oW20g2rRy8i9+z8toXLrdKCMkvDtEU00mYw1bJYCh
PlUP6KDNmrXQYjBWIYdmG6rXwJVdf06A2YRMxcWAUjk7sOmbf69CmCN+ZBXr1YOMLcXrYwXVP3BK
WVEeqQyfpCVkzPsQwAhLvWPShv4rsxqqPGWrwNfIhNG6CwW51gxWS48LRyg+HZpl8C2ABOyNmI8C
Sn0bj5CXYbLova3vEid90rcsze9+Jva6ws7tDQH9MvjJMGcU/TaLCpRUmIc0Qm70oe/Yge3f9yaj
VdSP61yY28sQwYiMJyh0viB3yn3FPhEFcWwS9hXbLdkjp4EB8nqYhdoI4uC0QcEHfoQ3PdUplChp
0QKFwDw2/11/D9FxS0GaXaMSD6fQBA4sa1fR0o6Hxh6MiGBSqtObzH5q0AnMahUtnB0WzW6GSlJ3
ZA2AFhLK7fdpyx6Gq7vwNgM1EFXBDYgWMlpo3J6XitZA3ND/3VkBxSuxhGO4qY+pt3q+sFyF3xaX
sbgdn5OhSnIWq/pHV0Hai/bbHj7ZaK6MlvYOt8XSPCDVfgD79m3l8rh9VlwPk1s5SdSkqB8gdAoV
efCanqAghrWT/LW1DbuBVbx22V2POgnKeNcnTYnSCSQiDcPq30cc3L+vKdaTxzW1fk0sfr5/o/GN
sdEIUrEGkBaLpt6iY2QnR+MIZ2loOawROJYu/MuRnesnF1di2ugj3t6INVg5JL4zoErMcjP+w/Rh
E7vb08PKR2Nr72a9EOQX2INYnufq3kVApc5RaA4QEGoEwFHAf2XvbxkvB8V2VnVavXT584VVLC6K
CLxbb0qbOJaYfs/oSm4EFT2Ido5HKjvi4Pj36Z5plUHI6knOH/zsoRH+QH7lBjH8+zfoSBQBIUFS
yqU5As7vLpEhYngmPQKHYLiVR/bBgwrTouQjOU7f5CemfVd7uVds8mPmipFb/VjPgZZqRijg/N8v
4Z4eY9FnAWrfE3hCYnEPFfvwWBYiHLRXPvPyrP8bh9sxY9qkPUkwYuIrr4UG4Bzdy1XkGlp4yIlm
BYa+0ZXUhbDuA+0zTwatp0uADApO8ghYXj89+cBOS7nqFv28JuHP5+7c9+AfJYVoCHAcRmGp/axd
HcZKk2JKjcVaaAB9nYDbDiy441Tm6tHML38+MtdG9Dvfr1C7prb4IO/6A9kIlvYzfMUDBbIOxqqK
8A3jl4/Hpbx65wNwpSJeNKmOVOgmgSpq54uW2sy230H80G9MPzrIYM73pWv4n91wmiQUoLrEkdrQ
CoS7GFjjlqhmrkA8dYJiQv9rZbUsrkrGDcADB/0YXvO2wEpo1AA96wTCjK94JD5MGspuoYj3cLhB
m5z+CXZ+LSp3dcWT7AtGjJOBKfrlgzd9MJzOiGJm0VvNfZiCxLR2HLE76fL4O3+Pi5Fyd5bUkCHK
G4zUkH+WM1C7uadNK2fswkcnTDAMiQeyY7gCcPc/AKFVG83ThAej/yCnT+q74X+XhB06xq72jaVy
5WtTfmsOhOIc8Hy6YRXqPxAn4pMDAMbxhpRE2C8S3Jo87yPIKl3OUlBLJkWqqBsMZUvvx7Crwvuk
DNPUVoapFF6IVpflIU+KsnWrKpE+it6Q2mOHy9jYdypI6w4qwcCbdhoyKrPR1Xq0aNvWupdPSQYI
dyXDMnxlUd5uVQIhIB2mC0hOF6pYFemraUSzvYUpD3OWDz7IifXYWV8LJ9nz1/FuV8ZVOP6eqvJc
lxMmsdsoMdxSYT8T4y0RrES5PZevo3DnTzj1Wa4VZzpWsCEb3D5bzZU3q8ii272FnBdOMIx9i84S
X2LWA8Xvs+J/GveKlUE4F1yGQ3NgJmeg0TmrmQyfDbK1RmFvwYwjFFYpuc7Rpk5oQhCAQCDYVqdk
1+6Zk/qwFddNzvj8jI/EnalCmsqtwhrlkISstww0OXzr3NFJfqJGsvl6VdwIgPDBuL3sV76R4k3K
uvLx/e9OJzAXDw284zKLRQ33OCVdAvT6t5XQa+PkzkdhKOO+76C+1zjh/eCN8IZKzr3BdWUK/nF9
HiUaLhTS56CH8RdANul1UlGEUqcRI6nmCE5jyS4rtQcKXoHWRCvqtecW//VBjOVyEZEbHC3jPJQH
RExSs0tNIzflnXSQoNOTHMfN8AFxF4sefYA2QYy0YiBNSu97txVd40HwYgfd7pVTe6FVef2LuKuh
KIXYEBtgmkc3eWTW8RmepzOUpmvvb706QeZBLJBTFP1MG+OrQq0Q9shSkQayHrr4WjGogH8ugaXQ
PFtdxYunAaomkPFGUw3dvOu9qQYxkOFMpA5dLjst3sECcr5erEvnmo6fDOspA+VEvjojVcMwBx10
+pidFnb/hr3OlP3qxC2NBHaxEHKG47Qu89WKNkjzvpdFvAJRuO9mr3uJ7/ytCu223AlEe4YM4a+1
KsJaTJbNXjyZINoyFnqNmHCF3zYQ4PQLxf16+m7egVgQkExTUIIFIkbRZO6FEqtVkWVFw44ZyWXn
dXdkZQMCubHgM1i3ZFm47dCAhJ0OBIbxuc5NtIsxVXPSBpoPnh2r3VWpI/4CN4HJtU2ubJejOf5S
xz8AOS2OU5aZOATg9Yp4Jm1dxg2GoGoisPwhtTm5zYmhVWon34en9LHA+b16LbHLgDtn4HX9b0Du
40VTNqpIWFgK9J6E/8D4ypSpYSbMrwyUr5rc15OT1HdEUc2wMtYOlduXDgZ6EZ77rtJMSlTFMM9w
fXsIUKfc4mRx49ac7pMD9QSv3MFg0F2Nu3B3XMXl3pkQUE2yTkPc2pZc/ZVpwLAdqUKnfy2lvqkD
Y+2qsCQwABBA607jqzOV2s9aFIc4yl9F1IGYPUECrTXFLR/W0YE3bcJzNKqhfQCkNoAQ3DHdpsDL
5PIwgHpSoqhQ4t04Jm1jqXLhCEZkpzp1p1p5Dzvttday3l7ZqQtfVAWSGSUndLqhhMolBEFeJBk8
QkZgQHWvezR+xKjo282DvwUbDWwzZAZIsbJy1UZwIZm/CsyOqYutI9GqLUu9h/4C+mpz1DpD3n+Q
SsqdZI5kW5H8LdXqh//ncLnpHgolGkoJAhM9FCSjAMrD+j2F/Rb0wJhPd+yNHlvA0dvXcRfOp6vB
ctuWauCdRinWFLRO7aHoT3mv3yntYH0dZuk8uorD7U8lxzdGz5kBXJnBc2pPsWYzM0wGxegyApuS
tf2yMDQNdr/A0+BoYKWg6+8I+noTg/2GBUzjXRSlVuIPlqB1awt14dqCWAcK3xLaMxr6XddxAEsg
zfxbBup3L6iCOYATWcW2PyX2tPl7iB62JogE0L8Bb4TRRriRqXGLolOWaHYp96/GjClNpLd8ihyF
BO7Kh1t4bsAQhQAKDk8ooEm50SW1PLU6qZAcVyjapb4JSrGVCZPpG8/dPJopzoYeYPBh1eNm4V16
FZk7WmM/lxRBAV/cF4aHZPDF7cCS5izJKjMVw09DDTxhEvbd4J/mpnyoq3lTCFVh6np7//UsLH3i
y0ng8rqgB5LWIFAfyJJiE5bNvlFWa3ULFyga0owTg9YXOg1cjETR60itMg0VLOOTGM2mi+e9MDW7
upUeZaO3NV981EPpTk5yT0/Hp4hma+7ES7k5rhboD6uMqIKiwPVaLrK6FvQJP6J3ITMGkCS1NLM8
wVJ6vWO7+H0vYnFHTwWxXpGiT43UyPjsHpmzmfLM0GfdPSQuV3HXS0fQ1di4ldyBr6km9XlswUac
zQoC/tQRFBdysI/hrjOJvHLqLZ1Al7PJreCyaaHz6GOfpsNgplHugBZsCRDw/Hp1LrwJNCCFgYOG
URzj4nMfrerbomkjfDQU/PM82Kjp4AxTdRyqzgnziFhzTmEg1EXvXwdenNLLyFyFYDb6oJYNnOTR
PyOsUX5r4DUxqJX5I1OxXMNtLO3Dy3hsSV1czXnrK4bcYEKD8LmIPnp04FZGtLQLLyOwX3ARQUY9
X+gFjEg7zq7sQLRxG21n2CVnYImuPXiW1sdlMG63pUVE2gn9fjsfTmD6AxUGj5x+7QRnn5/LzK+W
B7fPlApCfnqHIQ3FJ8j2VfdthNXBQL1ZfTKU2g4USLvGT2Xy+fVcLuRR4BEDdwxYD4Qu+A5YMoIC
KPYYnVbdJ7CeM41I/vA7+Dbq+ZNoPMDm5OfXERfmE1Lt4Drg+Q0pFf4IlYZBGvI8Uu1GqLdSVtmj
OA5WLfjCysZeqlZdRuL9q1DCKaNobGu7Dr8zKJ1kKBbJcmtKQ6ugKUxTSjOh4BrTbJcon4X4VOul
WatvVDh2/S+hmqGwINtfD39pO179Ku4gSPI2zKcGiutn4avQq/FedwsPtEdbzb1udtP1xurCloR9
lQyaODzTYIrAXVtR6StCLsgqqjnqu+wAbPAYBRtm8i05tafGJrgDKlnbpmyjc2saUUFRUynojjf3
lGxEShrSocfzljWq1U1h6d8YmtjwgOwV1wmOC+cCRdsGkAoVgvZoFV+fC0PcKYUPc+pzek7swsuR
ivhuAS/s0jJsI1yTj1yYVyY9hMQVDQ5Am7iAKRUyIScQ6BcKqJNAq0BavewXJpHldABrATuBVyW3
XOJCiFJ9kGs7eh0cRmhh5lJ47oBaUlvrhM3FEV2EY1N8cbRC+4carRKottx8joFsTuQ/WRZXI+Im
TexiqCcShGBVq8YibwZeT6gtzk7sCID3WONKYrhw4lwFZGO+GFMz1VgrBgJmHXo3xj9TDYWS3l9b
7gur7yoMf1HAnByi8vhSslcfVNhT1eAGFgdWrzW2q0SntWjchQEYI9RNciw92ctAskdHY6ObmEKT
KUSvAmtuo6HICJYaelB409xgTmhY1aocigqrVAGoWHgq0PN270BFZdcq6w55t9fhVTwedQI1jzhr
oRAIASZb3ikOox5qNQqbMt5qq3N5u+jPAF1mPwrRpxtdKdnHuSlljYIVWW8JBBIKeughcZX8ZL7E
oad5Zb9duQZun2yIqcJ7GmfjQuUG9SqxTWrE9Jt4q8jZtoaBk7RVZ/UFGYepdYAoR0Q2hXEt4V14
PzA3CmDP0AvF6cXX29U6iSO5yNnkHuDq7aZMa7o+nLEnf++iCwv4q2jc7kOsuUT7jU2unmw0CcA6
CVr1rSOCfwivbSRt65Lm7JlwffWg/oZjGStWZCBibi+WeVUOUyISW0clt1epCQNjICM/BvFHHKwl
2LfnC76hAcgw4xdgk3BHtF4CU66EIzn3L6LNNAJxllhQbJesdAM1odza/AcbkmKhgqLLWiYQ3OO2
f0z0HsrWMoFke2+n3zJIIgBB2Niim4pAi6x1/hb4uNfxuHdZZVTVDN8BAjnhMHPj+wgNKdUZ4eAd
gO6ORyEiG7IX53YC5Hm6+W2HtVYtWgATXP8M7rEWJXpVxRJ+BsMuBfvEsIm+Uyozkt9hfRTt6j3x
eseHFWG+6xOPTM8GNM2m4x+4atweGnjHKfKZIgxwA59sQLxr1IycEDsDPcrJbfr5W8C0tyLVYcNf
NztiH/V6VV+H5LaSmMRBULGPAHEpS58zs5/9TamKHq3XrG5v4OngK2B4AMKitcRwB/yiznTaGQTD
a1EzB9Pd1ckbsefN2UcD+tH3uSPYZDCJU3o1EKuw89E7d+WQvH2dXP8Idi1d3Nxy3MhBAcAuMOqM
AVB5TKxi6FFc7jHFmata4kZ7ZFsADPmV2LdHyHVsLk2RcqjNTZXCdvXgzCA0BtPgCJmpnjLmtWjH
zvBGf1Kwqf7gvl1eXP/OPveljblDNHoeuO4pr/CHRa0ygiAfc2WyUrgBrD1zb3hA/Afnjkx0oIHG
g3o5NCUYCK104zvcuVZ8x1w2qAd1Qlh61Ce4zjur1h7LC/vf4XKnmVBCUTYAXeC8rYsTGgebGV6q
oRt4jH4kwDUbtedVy+HbrAafGJZh8FvAIr/pnsSzH5RZjbC9WwI6wR5hUBRjmKscJtLrAhKLy/ki
HjdMIyxonLLlzPYULNydpDhI3S9sKXjbO6Mjm5k7vBVv8lEHJi5cU7VcuPjx/GMJDgjdeLXwRfB+
7PA/jQMF04ylbMI1EjT1bEuglvHXfAgsp6tY3EktlYM4Z7rAtk8HdVZGvmC6odmWoWDWSk4Lj2od
eBvozKiMKaTyh3EKgT28KzTFHnzI+276TlArs5C0ONgMST28VUSLnTwT9q0c0lMH+HsH1palpZGm
wSGQ6hsULPKVd4d01pO+OrBlSN7A7YyAlCVC1Iw7RKOWRjGTurQFUS82EN7Q3LbXtY0ElbmfICAM
j3lAxk9tlozK7YK6iKFTWHfQEYQkYGSmdAj30RRGHoQ91RNVWKPPj+heDEtjp5IWZxFOiZdUKaYj
SvEqFlCc0q2gBs2zlLYCqMKZTGEKqmf3eeYr32jdBG/pUGmPpV+OkalWee8IoxYicDvqjz04zk41
zPFdMc3ZKw0NYsWk1B8mY6JPbTEVqBBNSf1rgLokLGlImZxSP6u2ZKxAFdUk6bPpCNkNegClnRDd
XgjLQ2xvI2XwPLEmrRjuIz80HrNU9wvoi9LMa/qpgUqhrE/3sTb1z0LU4sZpw/lAal09wmcv8bqo
aAKokMgQHNRRX3+BVp/x7AcV4LnarCKvRArv9EYbH6Z6pi8F6bNv8NhOHXDWe8iWiiT1CmnQ91rU
FKeim0REV8TxXkAr0Wk7on/TSzH9FcRx9+gnguH6qTJ4KiI4MfQ8nYbUwlbpVfUET/TgqZem+TT3
CkjgpR4/DmFiPEZJ3FlgdmQvOhQonscgFgDk1efnCOWDrYrF+KkPPdPg1EMswKk59V0WwuKmErvc
DFsfnJaxru58UYz3sTSkIUR9gvi9GwP6LJQ+iiYpSU4JMG5bvaHagRjyeN+WY5japELrZSq09FGa
dWoVQTPdl3UR/iQRhQTGIDebAUmc3cVydTSKsNlQqKyexESqnZhOkJAYWiXPzLhNlINGIuEe6D/h
qap1KbeSRo6OSlpWO+S/AK3LerjNGjH0qilKtk3Q+BtZKuJjENftkzG1wC+pETQSzUBJmu2UpZLN
qHAnXQt8p1EyyZaiuX8fMtLCozLwtyE451s/rbJdWRnjw0gx32N4j4E6MLfswid85rr2gmzMnoIQ
fOS4CMreEmRNnByt7WmVQC+1yjsHup8aGiFCmX8OYpijHV5VIiyi8kEJd2IxBuGdHgfD7E4+Kjpm
bBRrIIebqxt7HoJIKlXBMscC5jJlOVLBN85Q6K9S0AgpoHH1j3rfueBlQSvn/DxfS4tvYQBcTO6w
DQQjm5oKMVla7O+kjbZlxCX57xX0UVu7Gh1XSRzzcWph0PI7Uvqz+NC3o6WbQBta5XEN4HSTgkEQ
QESGDXNKwLFvvD2hxaSUcjgCLx5JbptIDu0CU091oFEji5apt5Ly3TzkWDyIsoF3zRQCeOxGAFp8
EuU9Zfalcw2xRMlUfwSQI/iMUxDOYngPB7DyWbu9FlYMWIOoHyrEwOvxfLldZLnYWJ2k+hhmM8mW
FL9nfmZ+PbKb/IoN7CICl05Cb1PoEgUR4uRFhziGBvFTXwFUYtXg6aZwc46EOhgTkIDmNHfjdWlF
IM46UbwTodsEPndhlXiTaW5x9/fTBsk+oLVQ6sXtd4PaimcaoLjf67Y4B+9SCZRdPD18PW+3GROD
K6HeJQOfBRwf/woiUpHPWqVjRXjNd3Uzbjp3clF53cFvzvo61u1iR2rGCLkQw4AVCy8DlU/ypFRg
CkNiIYxeOin8UWsNOfXaOB7mWRucXvNXYeU3GTDGh7QbBGBUzbHTuEcOWjCzKA+lbqupxYrLLNdX
7jq72UKt01sb4uJ0QtgRzXOK7s/N6oCeZFX4Ij5ZM3xkZm4AwZtNjpCWZldDOvpnK5NDpvfO2mv2
dodBHBQgDGAxUPUCDfH6HQnGPPAfsa7bSLcsLX4sEmllh90wOjF9CMEaWkCWGjeskTqRpaDvVN32
P/LexIjEl3ED/PdrsWXV+uZeOopva4C+pTWDGhCwi0woAho/1+OiVRRkWjHqdidpXqVUHpQ2TL2t
LJxtrl78ra/2eYzY2URjFNkb1mqTjdJ/s/dly3Hr2Ja/UnHeeZrz0HGrIppDjprTkiW/MGRZAgkS
4Dx+fS9Ip6pSyAzRVf3a9+mesq0tgBg29l4DA5XdDSurgCVRbkAsk/XQNajHePX1bjjN6MV8egDr
YO+BIHaCyezzkQo1R2iVGcCAGpt4mwXWOr8S3to8WAQ8nx6R7/qxqMjiEXFa4a6NPG9sZRA7HaQk
lFRAH1X8bGdjNQKLDCFHlF1W5LBEwhKf6PMT4VNcudKtweCd1bk4mlGJ/ae68m9wIM7tdAE9+Gt8
8lNkGtypmWyMTzzvvdW4sSBPJqSZhFbkYkJyLpoDaAo4ldgVgEJ9Xphar/K5T+wPqVEzGNaoH22d
qNi6G/66eKycjYZHH15BUDM4KWh75gQ/bksRulrClwOFg+sMmspoMwp2x4KA0LmzBNsbdTG0r1HB
l4ZWqEVtKb0D0pR6xY3nvlms7Z60BrDihWQe6m/ICYBQ/zx5hBvgHuGBJGStbrq10E92fXaz3Bc+
zXc+BZKdKG10+oysz3D683avD8Y3XS0mPyv6b19v5rNxREqAYuk7OvbzgFCIj/XeIm5IyreRg0QM
YM/YLy26s1EwZSoORGAJ5eyNOlyrtdoDr9VI/Ha4ykvg39iCMM+5Excf5Z9B5O2qkgkdUR47ocPt
7wqjUd14L9Okr5oG7Jdk8/XEnVtrx9GkbMrMbKOhA6IVFWp/vYl3jBZ+HeLMgKDnYuBWhpgL+ntS
TUpPG9XmSe2GWaFyyMfjSlk7ZTf7TTPFtwNphrVn92Qh2TkzMMAQkM1AFwO7VsYtM3g4qFmO8yHT
OlyW6Fpa11+P6xSIDb16lPbwEIP2ALJEaZ9C9apVewcXCH8ZX5CLQjo0C8ocVqNAAyzm8Gen8Sia
GPBRDs+S0i1TvP1Rn4F2i5ZdUbuJ5lS9SvoibOjSMjxRtcJVjHsD56sJXpt9IpY9w1CCtCYY5JY/
r8x1fmNHXQRQ2X5ezWGCcj1Mip7SdbNy1uxXHlU37e1y2e3MjsNvAW0OHdsNVVTpoILAqGMPde2F
etKtkgR9biVbadb3r7/kSdUUQwXBBV9TnIonB243oO4HiCW84N3Kn2DGbMK0gTQb+IL6qvtd1YuF
xXl2WEL1HBhPoBtlumCHMi3sNRQ3TOh0kSnxfazjnUvGhRTn3B6AqrqGfAOwnBPs/DyZVlnElRfm
xnSrd96vcYY62tdzdy4GeEhIuYXH0Al6xOh6w45HzQ3zWPcruG+69gJ37dzCP44g7uajhZ/UdNJa
aLeEjOizz5Txjtf2SqvttVahqjShtr8wpndMmpQy6ZALFJp6eJudrH1WaUbRWHhFWAd7TfbaforM
AOzx8ueL6GHnu+zF3C9rEp+NCwUvwR/GoxAy9Z+H2jDbnbp5BkcHzS6RZvBv+j18BCGkqwQvbaTD
Ug0c9t0if1XOTdFm1KFCDNMTDfJJJ2k+3OQLlAcg3N6vUOFaaWGGw6zfCN+IGXJNUMaHMKO2UL2W
d4EUVE4Ohro3DaogaAesKAqmgMnRcFIXNrec/n5EEegm4JnRs5fm1DXGmZYFEelvvO7W/aaO0Fxb
psnKORXiCOovOh9ofYDXL53PWtw4ajWokDrYCfxBDMRRG5krff9XVeJ/vYz/m7wWNx/rsPnH/+C/
Xwr4daQkaaX//Mdl+lKDO/XW/o/4Z//6a5//0T+uy1d+aOvX1/byuZT/5qd/iJ//V/zwuX3+9B8R
b9N2uu1e6+nuteny9j0IflPxN3/3D//2+v5Tvk3l69//eCk63oqfBqFP/sdff7T99fc/cAgfHT7i
5//1h1fPDP/ugLl4Pvn7r89N+/c/TP1PcckjwdDg8Czobn/8bXgVf2JYf0L42oblN/4Yb0cDpz8v
6jbBHzl/om+CmogGO2ikXCJ8U3Tvf4SfhzqZAMSJ1zx4I3/8c9yfvtC/v9jfeMduipS3zd//QLkI
O/foRNFxNuKCgfmMcGWA7ikiHR9iscahQ1gqemDCT3AMEhI3Ec80cwrsUR0AXGFFvU7TflgBCqyG
7uTaW9WAIVeYEW8sAb6wm7wJ2KTbt9i/w2UKBfHN7On9k5tl6s5QFR02WUbZ5AHlVQ5h3JpAoUip
0um+qIf4G3Fj+87Bfmt9HV7YYU2UxNiXeTcfmD51z6VrzXnASA7btVRJgFGlVXbIIFMB17LGcEdQ
PdL4LnUS6m47ZlfxLc+MYizQo0/o92xoLBWMJYUabNPYUCatL5uODPnLUOWl477h4/eZFtAqN6uD
S10PFXUIHphZ1DmsYo4/qUapvxV6rK8rXs33TaN5B44mDoXtUmLtLQXWTX4OY4/qEvRaY75yJ2jW
7wdVmCRbaqmjhDpxh1/DM47Do3kYlV2rwH7sMEzwO/YNretdEtgdV9h1lbGpuyJGY96SZjS2apKk
0KLvC0B589RkeKbk2cyzh0zLFfMXGyvF87nV9io06eeq3E4kJXPiU3WmOrrHyuitWBsnl109uC99
XdZoGAywr/M12GO9Tk41X4xdazyU01xF0H6eQjp76mtieO1+MJ06KoxOPfCaG/c0zeJH2/bS76zL
ysbPcsUKktbO7j3qNbcmBc/lUs1n5dkty/pb4Y091IRwgt9jFVRl2OYJ39dT37e3NK0VqK40A+w+
PAjIlQeqKgUaa5DRII/Uq9xt33ig8+VxtovHIVnFaTy/WHafB1oypIrv9rkGYeW4KA2CBKngNyZD
YVyjNbsoOM03TJvUjUqGZDcqzL4bGriPBAbNYcNt5+p0yIfa9iJjoLTdVUV2Dest7ttOovx0WRo/
oASbEzw9nF679QZGlMjzKrW+TGFxRwMjzvn9OJQOjRL0BbKN2iKLA3+9SLLtTJ1cW+FvO5lvJomn
79rUKCngOo4GY1ILrcY3ZBbjdIFeDoRpNSNxsLdIpWfX6tRoK1pX7mVjxqgS0pk+8qbrkl9WUyS4
+EA3UlYzWNxQStOJnokNZV6SwdJuVN6nrc9IbFzC9Ytc4lAoH7KsZytPaZs1Fvq4N7NYucvha/Xd
Klvi+GC612/WUOje3ktz64qUpWZFSjLGUIZtjducYYMEkCp1m7sYvcYiKFTV3BXw/frJWcMh3N9a
QwC2DEe6X3gN3LLIEL8xs85vs0onF3jvqrdlMtvXHVDRb9C0M/x4MMwSh4CpPlqcmAcCu8WLiZvx
bTZrceXbatWFbm/x1TDUFLs/mTaJ3iWj3zBzjLjTvpVK4676WSUt7mhIWW2bgsYanlNpnvsQlYHS
aKWy5DBTGKGzeFOD/P4d1o/Nvqj0NLKNanoc1Ljd9yyxNpY+T6tRNeCrkOHlcaX0Y+2j9Niv0Iah
ZcAKe7q1Ud25LzUKRaS+KMYHs9TYrh5b70E3bb6f6Qx7yc4I67TsQrXIxx/GYI/bzE2dDSxiIWGb
eTTU2sF+KqleXhe2zW9iGBasu9JNIoOYqg/eEfwDq9hcTyDTb2qzqi6sMVfWNjRywM0utPLWULFC
A3TwxhtLT35o2oTyWa7pgZOb9g6gX74lrdVsXMJbHkHN8LlltRJqU5+8EsXkD5o9e2GcQa2izY2n
Hr53l8D7eKu+h5cL7Zoy4DPO9jgbs1Dv4yIy4vYxRy/9Cq1hpLUq7VioTl7sO1S9sZMaIIfEgfYb
wPY+7jQ3qMHjcPISTnxmcmhi54FPRez3vLP3BU1/zil855x+ftba7NbS40s0+LNAG4z7vhk6lBZm
O6jd6YqksAbD3LureDDfaGmDYDfR11lxIZ+jpN16no0DsAzgGKrlU1oMjq+z8jnnfPYLD85Y0FH9
oXTtFIAE8EtLbTSIW/NqHK1valz+HOoK+yUFAYBM2hUncX1XtFAdcvIaVircniOXaSwET98Khr56
iKkCQSSNxUEnYNTeNCUhfqlXkI1fNAcYBgtOjjsDv8LPlDnMT12zfUjS0tzkKBTD1ND65qBXc1nl
1Lq3MZWBruXQA6UNe6ravEPXDcniJq7jCUm94lLml3QuthDtL/Zs8KDe2XC61p26C1ytUbEopmFn
tJW20+GKN/gwJW0vFSWZQKvXXUC+J+9gjCYP1HkqQOAZxm99Pd0gaOH5auH2h1pj9B4tsbe+pGSb
tWCHlDbJr3JFgXZgryRhYcR7AOOHexi1miwYWFaDTFK+OJNj3nNngrA+oeQiJnz0Z60H59KoAcUu
TL5qKSrzBPGvlIa7oTdwL0BPJotAJj7Ek3I3wrLwYoAQwHMFyBkcTuriZoBIUZR4SuN3DaozCZuf
+7JHf7drwZcvdHJdZK26NhxYWKoFMaIRxOdVNnSDT3XIKzVEvbfz2gwmxQN5IHWNPcrMb5PqJb41
TmjqA8+6Y1DPD2K7UINYsQAcMXEvNtnYYqcbzSVsIX/Mo7U3dPi/tPiB7TTh+xlIUvKxAn8/JtcG
iX9W2hz7VHGvM9LbASxcD1MFIl1X2M86SZ6qwTh4o8EC0rQ9qOlmsevhCbWhrK8CTg1Iglu8v0DS
UkQQpHI2k5sxZZO1sUcBRoHhY6d7ygurh5dxbNTruM9pwBn5TvE89OmQ63AxHXdzwYhPq4GuvLn5
aUFT+Jvbe/WWULBbMH8dvomV/nQ7ZwVBJ/OaWSP09TqUJY1SuWnb8p6XSXldOirfVKBdBFA5LvzZ
gA99pg9Xqd4BMgWnJx+47WuLTWagZRUMaGZcUjFRrwXUew9z2Tduk/RVLQzQ3z22Y87Q4pMailAy
MwO9L6FHSWZzG3daf6P3zbUzpqXPRuhxJtkQtrMNxbcEluQ2sbtgLga4X3iOT4HNCVqgPgY8wthE
WGTWthsWxayBbjvdlkZGI7uETc2kutAwn8aQV9rKaerrZoKwW9Iwv8iH61HRviEbrneUVVW3IZOJ
/DRvb7oBgDNIGV2XM4+jmVUquImlu0OPJvZ5q70w5h6ywX3DdD5mJEt9QrO1Sfooaa07u630kHfl
DdF5cxFnyOQsD916eBlfcd6A/ZOyLuiG+ofL87s2RiN9MrynUoOVr6rc6I0CNr0G9ffGSu/U2Hlq
aghlJ7rX+nbp3fA4uQZSCmVX4pKVUXLoyqd7pEHMzyZ83qFI7qxYoJjMrA3j0WxQa7au02w4dNBj
XOE+clZJbMCnWkE6mpAZVuhpdZfmzApgOgnVrwEBKDw0G/d+Vu1mE/fzQ22Z8AaeWuIrcT4Hnjc8
uUxXQiQmZGVaVe97lfWNVx3DYlYBAMrrVWVVKBZpZeBmuMKxhGlYaPxR1ZLLljdtMBUz8WuCX4xq
PwmP3xI1fZo1qH8UUNXtwLNA6gB/3JkYB8euxrWro+SQEqNap3WjXRklG31oprPAqtIR5vIajUjF
5oBm5TfmdreOMqFOMHrwpSBeHI3trK11mDqBBQ4+QZOUgCZX4/c8rgFmqHTuK2W6dxXtkateFY1p
Z0HpUGuivE/nQGnR6Zj0FM+BCfxEGHxVUwApxTosaQkRUE60ldIqE24t5I3ONKFG4OXlluqxuuto
ZgQebZFlE8f2DbQPr0etpAGFxlrkxPpV1fWY/1ax16PpuUFPc803awsqSLYRb2Lu5QEEQSuAIcGG
rHT7wqp0SLeb/M4zS6h55PZhbtMLpy73iT4Diw0xNz2GAgWHqXMH8P9O00gS6Rz0SW8yD5PLCA8q
pyqrAPI91rYakV/7w9R1keOZ9g9FBRupUgFI8jumYhXnOmqt/kzd/GG0O6hKFAO7d1QFatlTaSdB
4jYVEmY6DKYfm5zC1Lbr1B922SbbiRbY0Hk1ppYPZ2ZF3bT9CG24pujHB47ncopUmeJ+hm9tcgUC
fwbJhdykTz1gIgLp1x96m7S7ScW0gvTdrAfSD6WPMkp8lZa2+pxWE30qvbm8qUu3frRyrTvojVu/
5RYWOuB9JFnHWuwSH4DM5DYr3PknrWbnoJdGPfqUNuOGKMO4FensXVZ51r02WuND4Xburi9VdgF5
hvjaVDsSzGqNz9ECs4YSbI+t7hYppiZJkN9QdWyfu7wpbyBQb8Rrw2Q8XaWDNne+U862GVSYdAg4
9hbMdJFYeE5g9ileBlVb23dxXlrfYAJsqoFSuUPEJqwEv3QKN13Xaaa+UZykiD0CybBqbD7U6L7F
NcVtqFqv2ERA+CdjDZG10Ym/tSZyAr1wFX/EgwtXWdyt4BMDb2Rd0ZAxK1gQqhKv0DN8HlGfj3hd
xA+kKbu71u2vejpYh1rhyd5QmNsGfTVNEKSlts2Cqa5bOBMohD+iQNYeNKsEgLQ0YvrdI02yQgNM
tE46F0RSrbXTe2POu2mdKXDY2KjWlKahBQNoHmp1U3c+tYiC7LHBSRx5/TTTwOljEBbwJH9lsVa/
xGXNtIW6s4z0hqaZ6doGDOeh/opemWzo6zaoFkNJzYaTKKq0K/VhusTFNQjFo3UpiDlQ1gydV32j
hPbdosWTVM6XozuiUndUMAbtgKCa6NgBv2iurEeYNF5C7AsV4wACViFKcpC8z1bxVXJZL5IppULq
SWypn9ZRR+MTRWz3skZ0JM57TyD60wtQ2QIeQW4MpNj9kvGvVEoVYcGuRvcTQAaYwcgom75FE8VN
PTtQjNd21P2RXFaQLj2qtv1V1TquYskIlI8oEBwBfAjhbJmM6mZuNidO6kDMeIjsZ+HU5UWQ8w/U
Ve2jsxfy17+KnZ9qnZ9iSmXVk5hSWRX1tHx0bcQUwMN0U907EfBRUL3+T2vgH5FcCB2hfosquAzh
8aZkLEoL2WqH8XkXPfSTkYpBoRUsAeQtNcQH2wCorGhhVkWb8Lg0+P7tjuKKJXW0XHkCe5RMQVzr
QO7M3OcgO6VrMq0E+bFcG09sAV8g1yJFQAj6QxIHYpVAFElrFAr0I1WUAufjBKaH9sMs7mMCd4gy
XjVeGX49PKn8/j6rx8Gkwqel9j2Au6UT5Bfx2oH4tQHvweXyu9SGeg8DkiP+zwKIznClKr8z23rD
kgoWsO1drPyi5PvXw5DRQggAKLkJhx8EwfzJ+P+azTRVtdgO1B3/BkZYNMI7HD1JG57oQpmJLQQ8
PUg+x5PWPQUutXEnxHOKcT1YzsF2u0tIqe2dtNsujE188M8rEJkAuqzodBkO/NykyWtoXuWtTt2g
JeG8AqA4zEzfhggLvKOWMSFy31xM5adw4vw+WvBxrxDmTQinHQSYBr3kMH0V/Gx+x1ZLCF9Zo+E9
mgdvOqx5uGufoB5TDrmQZASk1wFI/2WCeBhaeZckDcwggwgkJPjMyBDqLzaa9rWydGae7m5hcYZ2
EMApAtMjdbCBsddR/2vcwL7XHust28VhGc2Ob6z5VREOID4tbLjTnQDQkJC+gGsuGveyG9U4E8gQ
xoYgGl2AQeir2qIt7pkQAAUAM40LHi1smY5amnXSJ2RwoaIPKig06CDkJ8QMHWgFowlsr+mPJRzi
mUVjIybQj+jUQB5JTikcJ6urGKV1xERaDlo/mHpZUAECETHIEtlLLkSn5xbi4RaA/wn65yd97WFC
PRIyzu/xjNceGA9wAm6EwoQS0LcK7G1OLpUaBEEBFlz6iDKOFatWBId8PhpUsM+RMWBwuLfVLldc
2HeIBQuU87reC8R9vlti3p452j7Hko4agY5X9TLG9se1bjE4MMRbDZ7vkEvdzvfleslbRmZ+fgxO
SD7hvNJOHV5sRTcqXsP0fQgmGNRF/ZaH1s/qNaHXjhqkWyjO7vJAWWntdYrn7Lvy3eIMnx6wGPXR
LyGNuvRUahCGXyI1gKbdCvcneu1FVmSSUHm2PTggIk1t18M/VfH/fwP3DwC8j66ekwbuPU/b119/
+z/188+/RSytn9vX5nM/F//8o59r2X8CHiMa9vCuEucnPt9HP9fS/jTh5CgcXPEXIO2LjOKvfq5u
//luRCr+DTDuwDL8q5+r63+Khwg2E1AVSH0s7z/p54q1cXRhIujHaY77BIfsCTc+7+wxmyrNCms3
8fPuyoMq5tHEnMu1xZ0rh4CAAk5YFY6VeChKlyQgjTY61RANywMccmE83GURiZB7R8WvhO3t5N03
r4VCy+LWkB5Q78M7ji1lpF5ndKj3WOA6Btoqxis/eeqvqzWu6TWKZb63i/coi83atovXy2SVMxR8
WJYdDV1KR+yRgDk46mZYRJOFxl5go79A1gOaHxsFjlfqdf8WP5a78V6fVsq9OKh+R+FBPhdPpkHK
UyixzNmdNehKXArkG26cKBtA3uXvlPQ4mO6+/ubnVhVIIID+eLhWcfZ//uSNDaqoW0DWrNZeUvNh
qL5//fPl99vHgI4CSANinpc4w5ALzfh0AzLlrUOD9FIFfcBcuXv6w7kxbtKfXweV7tGTmFL+g4rE
0BRMrOOtmEJwaFb26r8SHsaiMdHUAGQA21IGWChz2cT9hDjvzscOXm3jRphr6eGg/obHzSkhDkcA
cBwouQPsAzVeeVwwNalHDsErocAtxpXCukP1hUTr1xMoJ7DvM/ivSCgZSuWM3AYVccTgAQob4YbG
NiSFXad5O1wKOrmDrCv7Nbr7BP+reQHx9HAh/rkveBxfei46uR5DhBcU449szwinN2s1bpsHIdZA
1vBqqlfdRbViB/REtl8HPxtbMOiROgOO9w5SPXoqgK1kxTyHHK5QcjIg6iJ0jn9j9Zw78eyjONJp
OxqoZymNYmFntFsIMdy2N2lUBCn4IP1uDPQU5Y0yiCNlA5nVr4d49pg5ji2dtlbb2UXb8o/5HUMt
rG4JeOxCJKC7WX4pL8aTjpkeCfbYZ5hT7XoGtPADqmbASwxE7GjZB11OZT/W79HcSqcOrAwh+au9
z+14geZ5Gnk4xOcIT5Tf+JLSW/YkmrQvUzWve3seTOhFGyshXdrvPHiJqb63rFkl1abkWDKAkSZF
nI8cMykEPOobbdNu5l23ZYfFFB05zUk2cLRGDGkPovel6Jy/rxG+FbrJBR4/5kGoJufrerWwIqVq
4sm4xG9ztOtIZji9FecW5rAP+4tyBVNpWIflfvbN24k6Xx70T1/HPHf3HQ/Q+ByyHuEQzLIBx2md
bpTO+ZEq87f/txDiVzgaVQeI9wg4EUKMTuDqnV+Y1cJxtTQK6RgpaD/UHJlTqLF8mxE0lLQlXP7Z
SxzaWngHAw8P2LMUgwhMBh89aGvZ5DBUOvMVLZ6AC0GnpDanm6IHiVPndQUvsuzXPHiBTvPR76gC
TEbptr5nUiMou+b+6+k9vaeQpiIfh8gnLHVRTJLuKWOy8g4YSOy8dXmBZgtYYCnU98BuDlItnK6H
1Rzpm+qnHYVfRz6ZdSmwtDkqgKMas8DmSM1inTh4zQEn/nWI00NTiiFtCd0mlUUYYjSQGrFxhrGA
fkfXLtBg9VrtF4VjxKH/Kf2X4kmLFeAhl81pD03YC2gDbSvgluOL4rFDlQpq99CMiyPt2lhYvnKR
Rehauh9kQQO1FkOuHWUo24EMhFRDXPU9/NJ9AWOekLGNr8sSaucnFaKTcAp1DJilSJueW1miNGDW
YFIzQJAuTdgmQb44apTr2hfak0sErjMAewwQ0p3CLsyBVLK0eVrdrUF7w4ktMuDJ9IsdLvuo3TuR
6UNhHJ7EkL8HcNv0F9O4k4tJzO1RaOma1yw9c7Sm+1Blra60vb01oXokjPAWi1diGPLqgVQ72Jhw
8gITV74E69oeBLfw/QGnorASaD4RLNNVtSWgfSOX+W+UvDFCgOA1CKF4+P8caXKt2QB8zZs+RqgH
RlhCcwTrB/o3wbTNfyyWdk9uRSmgNKUZnFirokYODrWjR2ijbdSbOrJ2ELBa58vU8rOTejQ8KW/y
OubMcwM9THEEzMgS281424Qi6xfar9N62bvgxFBXbMjjKZVyp96YmWcCNxnmF+3KXiu+cVGhXN77
yXdB2VRDA/W5Jbbr6QNciiotHzYAg11pIuqW7cvHZN1BXpdB1DfdAyRbwiU9hR58MobOw3ipruCI
sfzqOcmtxO+AjqapgbcEe3vpULerzCbUwU7VhZwjfKp+++V47voQ3jhC7BAObjLHzLALz6IGBEfy
bXHl+SzaJqsU2pzVN+Es8hsf9eyy/XdAmeEZ2+iZFxmUuNVdulEzHEDpR7Z/3bhwZc7/4weGmEpY
U5gexBzhgyHtS+BTDF6B5hSOj2OIOqeQcTRgNSn0ffn9shquWB4np89RPGlbJlWva8zBhArC+e8/
2s6GAXsDBQ1o+8B443M+Z4yxXXsuwpgiz1h/vA2X/e/EjzkZDcqGcAZHM+DEaA8gRpa0KC2GUMMC
RrPzWwoxCRVC8GkeLWQZ5xY9LM+FMq0o08imfp2RDt7M8aX4BWTFLlsIaHO/hSPa0m10bu6OA0np
jAHh0pSAtwC+F1zI8W4R7+r/woVcnF/HcaQbnrhGPA8l4ogXkm5D3eZetbDgPTystQjF/Yzcd7/K
5aLFuU0NDTq0wWw0/2Bp+XlxJIY1jKRD4DZUg/xXeRAW3QAcr5NNHrHDsqCifDtgvYsqrXBf0LCX
5FMEVVLPnLsEOlRA3IfEwPmhx11QNnzz9SKRSxUgMImCE8IhZQDEVLoSWNqmScdqPawnHiWueQW2
yBYcjXUKVBqgVRvSY5F+HfN0cIjpoA0ENzsbTFkpteetAw9T6PaH5XSY5kejvBnNpeKkuD6P99n7
uI5iSAc+GJ4qq7H93stc5nMH4yP7l3qAkYu104RwN1LeZF0+zkty4fIG/wgsmqYaimuWK6XazRjH
RscxuDSZd6W9bpKHCkyEbl6ULpIXpRxJWpST2ShZQakexmDv+OWKoP+MgiUI41pQhP3lcsJ7dmxo
fAt2p6efpGQOy3N3djE2JXlOm/7KGnmYQ8BAicmCbIHc1EPFHmvkKJR0HE9WoY9z6Wo49d1dHU4B
JBmDOomA2VkzVNLoQ70HY0QYAhiVP2z/C+kw+VeQMjQt8YbETrCEyscpgF8hPFgBpz2Yq3bthcXC
Pjx5vcjRpI04zbMDVb1YCzs8lgAIhUrxiAqltaabcr2cXp/dH0fzKyVlWpkltGBicEq+UQz9yil7
tCyLJAkck+7mjC7Yhp/d9P8O+C49eVQvyUnrNO2AD9pR2BoAo7SeB7AOtHyJDX/y7JRmUpb0Mnmd
t6qYSdGAVgCAmmFT+G9J2K/PsqWF6kp3X0OsbprFYaY1A+8Av++r0G6AEp5ZPEVuyWBf0TbeDTHz
8cVNXbbO51z93qrjS5qaSP4by/3Rz6BG2DpHBZWiQu+bQ4albiQV+p5sN1t0p5XJkC+cw2fP/qNP
Il2nvLTASZzxSbz8lpGn0i6CZiyj2Ftx9sSWJafEVJycyUfxpKNRyXRwczrE482mAI0h1tRQZeBN
WU9MgRJleWVCJ08nYzCmb3nSLWWuS0tQOjBN/Z9bTCwMEz24LHLpjTAtH98sCGDnxV0eLCHWloJK
BxmodYmqJwkuWBIHcQHOHN3oS7f4uatACL/BeAPaFrYp33bU65x6wm7uLODCVTyVlxTJzg3jOIK0
zKGx0xdzhQipWyR+BpIXje0NKZJwYT+dO5iOA0mL0oIg3zj3CORci+5Fsi1Tv8T3cneok42+EOdr
LoTsm6gDzDt9q+0g8gzMzkz932hvnJ1ZgYACdgZNI0Nas10BBlhNkR8Jw8g5NDYAqSJ4GwkpKt2H
tvTCzXc2IGAISP9cYAFc6R6onJrmXSHG31YrvUfZo4i+nuKzByQqD/8KIZ39HhDy2Pfgv1jvKuXz
Jv+uHkSDyICwcr+UEJ0fEHjqKsq4kLqXPuhE1K6cOHZ90Sr+XN0MePB8PaD3hFE+WHQo8whTGxfe
zNLi7MAfMzNFh0wr58naLQzg9FtUu29z0A/uR4NrZdhDf3Gt8sFZKVyt7sigQru6N0Ei7pQhaLvK
3Ft21fi11wlCNdGEwywe0EzV760CfLFJqSt/tDkc3rwphYMO0cK+0JPNqNV0o3lZEepOl4VNlpuv
CjRbfcVJtKXZPE3BoPgJS3gP1QxQwuTLbbZcOlRDj41hQ6gaJCRm/WzVLdgsC5N6UoAHc/RTJGlS
xyJNmGNACncIjJfkV3kxRSxKd8pVu49Xw2Ny5+3cTX5LDtVSKnR61nyOLK0Yz+l0ChIw/Nof9dtS
GJyELOCWDzSXqKuKVYrNPj59vYqWoko7XQNPUx0qzCwrfoE77He6Hg1Ouf06ytnvhyVqiNIQ8mgp
qVTUmPaN26EtC3aG5rE1fFz8tuxDN7v9OtJJtU/kQce7QppGJ6dl1sMTKex27m29re7KCyjEwi0G
rIm3qQsUCEtl180CHPwEyvAe1gEmF+UhFDlsaR77yiTxgGct6lHVlbEH5Q59DR1QgqWqw/kButA/
BDgV6C1PekeqIHejm6/BcWedb00MsYHvuxfYTw5Qf0Jmxt4ku6Xz+WyiLtRtVFEHM6DE8bkW0KtF
2tbJhPGlKPnj6fNkJeylm1Bqc92VM86R2fXB1LnhnPfPEHdgIN31r1WuLYBKz96UgIoYqFqhMG9K
w7f0roVbJ069PDV2qWes7O4ucXZ6ln0D53dJevV0e2A1HUWTUgyFkLlNOlDlB7vZQa1+X6G9Opbq
YWHVimNFPsuxOVBfFBUyVAc+Ty96kSBjzqMWzi/xur8mu95vQjjDCuHH5erpuTk8jiYt1qoy09nI
MYep3TzQxv1GZmOXdXRtMPvKLJdg+Gev3uN40uLJhZgn7n0hKF5teapcKLyNYkXbpjR95ibcxGbX
N9z6e8bBLMpTyPwPj1/PsLjdTycYQVQYD6CcJv0KsGaz4mbAg6VV2bhOR6cAl16j6wlZOYj+3api
JgvR2QpA41sq/ZzdPaCJ/Cu6lA4zq/LIBGIl3vVjduHCM2ojnmfp1ogPv2etdNKlEwcSlpKFBjfk
fFRZuw/ubYAbmQqaxoG+Ixt3PUVGCII7gCPgrkf0rg3aH8u4x7PzfBRWGmmT5EmrdgibAwQkhFKF
qvRvZKhnN8xRHOlGAdkPagoD4jQRnrssmLc0/HBWmtGsX1amOncQoC3vwYMO8Djwmz5vUNKnpgKi
vYiHjID42aaFy9LKDU1IjkN7JeWB97Dcwjm7U1HIhpIakmLYJn4O+39Ju67munEm+4tYxRxeGW5W
jtYLS5YlZpAAGAD8+j307LeW6bvirudlaqo8474AG537nII1WP6ETseWOT1V2Ev0J0yuNGzrZ5gJ
IOLx61fyx5zRP1rzH3loe/4ur8GijJtn9qyo2jPB5I8D7DIrSgHUttZHPn+jv0QtTGs7FhxrlzAK
wnvT3INe3Frib4IBxI3/fX2YwP/9OCIHtEoBrBv4ym5fHIETfE12phbOedQ8A6fBtr6k0WquMWvD
H9bmk9yFOa9qwqwUrjQ2nQH0EAbwbEAZHNOs+DZYxveumQ62nHZ5br8YAbt2e0OG+dDFpadvbbfY
D36fdHW64jrP2+FPP2th9z2KhRdcyZxf5tfzoAAYKq4MJHTon21WCw9nLwHwLrDuQJ40lpMJogYU
AiC4ETJsgdB18A8zl848ySKvUcCMzNh/Wrc/a0IXR6wM5DAqQ95VkHYINcKACYKlNjRagYRhZ3zF
rZx/MHOKjHW5uRCx+NLwHAOYVXBIgVXHyT6QzQyOp5LRPqxbobPG9ZOwxeFKra17DIHMr7PAJGeF
0Vz4y3Vjd9a4fpKzcJambMF8i7GIn4eqs8d/DiWSAAs0+v+lUb0mcP6qn8qkvaeXowTK3M8RVRsb
72DmGyMjEpcjfNSa5Vn9aAvnAegQQ5G5BDhPqgbgjpgxy8GxC1lrrv+slXOwCosZZ/CMOAsrZ3aO
XfQ9LJDmOpe93seyIzeOHKMVw332Bj/JWVg6pHFlB7ReOAqr/8C22mQWb17TXAvVHHI/e5wG/VCZ
Yyzt/trR09e0XK1h/fkTsE6CYAPAWjq6JX9EHNU4KjPI9Fg7klNz2eyUOhUi6e6ym26XX2oH9whM
LPzjiKmAI+wivzIB+bJSSfrzjcy/Am/RMdHtgn35XZU4oP7A/5Oq2Bu8nZEDuYtVwFAwQcMUGaMB
dL6gqVB19ToAPJCVcv9Z4VjsRosPaIVIk34X3jNbJyCu0aHH/+BkWltt+//fx0SfCIf8JcdZuGlg
F9qFw3yFKsWI5JaDLSFuHoyahv4puGFYppWAzNQ2vn9veae/eD+zeJQFQR+GNu3S6PVE1U1vOQqw
xj+R3MP2wUn0zVyiWMNxP+OzIAsfFI4Cu4S2s7BFHpAA7LyyVdx+SFBwW7vincYO8M4283Bb833l
Hc0397vn/l3cwhIZgO5pGFIxxK/iRACHP+fx077ZrC3l/+mofhe0sEGtZVdthTJhrAAPGdKBbGqF
Kp7ZFiFn25VTzVbmz1PBAuFFAKp+Gb1OPrNMpQb1076Wb2Xsx/OwQvG2TpDyv3ywX7IWB1PBMMFb
AidpHleYty5FH2ooYc104oSurur+aWDne/wlblE57nRENZ1uqRicXDFodCMAKYNoY4y/vsI1MYuX
DTy+hnPfUHEw0tAK7kdAh2CdPfxayplE8bfTLMeahDDSFIs5Cp6pAbNFqm1muokgGTbKITuGpI08
rC6nzF/kC+346S4/eV9vpAbo7CBU3qQXpgztqL9GvffCRG/hun6sX9Pn4Uoe/dtVOo+zLuPXx/up
S58kg/eAaNKCXjpXiJdQZ/VPLkbywL+Ht73G4XEmJcblgj8SsxeYiAPWx+/WOVCSA2h0/MdqaiHQ
TFHXeQ+QzB2CBO2wxANS7Ca9lbs1izkr4fKGP9Wvl07JIb02lSZquzxzSTRxDKx5iBWnLBkJIJ/a
UgLIyMtWSM7O6ewnqcvmc24WQc1KPAfD1KKhMSPOsAo45Suxx1kxn4q7ixcIGFpl1u5cnB+NEBi9
W7vzw5GRlbcxB7d/3OEnMYsXKMfOdFIflXmDd12MheObWmvFipCzHwoVXAzfo6WCMZ2FisxgpiPP
0Ydijb3pygmMG1qePTSgddrnwNkGCJvW79DH7nYrT/9c7DBDDiBbRbUGw3i/iwakWIDeh6fj6Y97
e5iHDIENMw9RBsY2xe5UsQli9wbQZcfuYm1c9azh+Sx98RH51I+0pGjugNB8Hs7PLPdxjsKHtwDr
f6Dwe/ybXA0dD6BDo37hoZC7nHV2y7wrbR+Kk6bXKbse9R7A9++FfPv6Zv8Yxf3Z08GIPMby52hl
ad/GltOMpbjZfzwSiekD9xPfji1+JAw4yuHcT52vGOQL3/XiqnW23N4TeVg1tbOJ+UOJP/2UhX7R
zia5k1r6TwrAGZx+BsaZi0jeliTdxVpT6adJ+0rewuSNNGcF6Cjno48/IRCylyrCDlKCgYwn48bC
0BRB1AYm+wvrfgJXc3a1Zvv+WLb5ef1YJ0fdFd1QTNz9rtijU3vNoKSO0hl9pPn4bgPtorwawxns
osrbD8C3JWS1UXLWXgQzLwvA+ME4u9Do0ZfaYKS9HlcNkI2d7yxdy3jO5JHg68Og8RwLgzNn6VBE
VwajG/D5dsEEvMFGKTrzM1Ovflz7kudOg94AhsNQRZ4t0++XiB05bg/gSolF9lA7ftgDleTrZ3Iu
IP0sYaEq8Jj56JaDjoaO8y2lz5UUWzaYkbKt6GtJ54zsTxM7syUAGX5hyTFczTrqKawU1w69xCiw
FWKhUmyyMnUSq+iAOz5wde2jkLwi+fwtzptVPyUvZzC9mtpjLkbkZ0YOFPY+aYw8+fpw54Ip5H8Y
QDYtwB2ZCzPeA0S/AF8rGqoGyC0cK2pNGhKdR0HrhrS6/1raOd870+XZAXQD9eHF2yo5GBP6Emm/
wIo/hpEjII6GVbB2b2tiFllRpTXOSGu0weoa2H9sTFqKYRTgd399mrMq+Ok0i7uzVSpL7iJg0YI3
wMwDjv2lrKpEF9VfCfJhGNANAnXMoipj9Vo5Fg66mVx78mWDCePrkgKHflXVzzn1uXD/H0GLZ0tJ
pysV4EROd8Oah7rsE8+mUWGiKkwlAHGP5qBWetHnb/GXzMVDJoAnANQkDueoD6ucQtt47PsH1cr4
6691VtM/nW1+bJ+C95FMElEDlMJwftjMPggg+QfilnOQDlZr+FrnNfDXoRaKjtKGlpIGiu6237FA
FE58WwZkxTysCVmoeZkVwIAHtwyGIXiYyi4U02sb/P9LgvAan+5toeXN0BNmDJDi+A9TDkwyYKC1
9F8eZeH9iK4FgPKGkJb3Iau/0QCpuF/8SykLSz4AMrHV5vYUAbw0Hg/OFaLsvyJlRaGXS7G90zEC
eFJ0U/gbGKnBLrV12zISZA1obE3Qwiyg16ZpXgPb3bmP/fTham3siV2e+vuvX86anIVVAEA60OIy
XNsMQzqNmOzuLtLmhQwrtdAVfV7GJ4Co9920g5x0aBLPBSR8u6HVt68Pc9ab/1LnJbwE70uWpw6i
eOqU350MyizEIeiGXaMFt17tJ7QTP74WuXauhTEoZeAxZx6BIda1Vr033rbV2hUXMVuvZeT86ZUu
N6N8ooEhZ4AVzQYcyQ3CWnUrer12jIUhcE3aUk1ARJDf2tV1jlVhED+snGNNyMIQAIOfuUqDB2ra
Dw1MCJYBunsMHH/9RVZ8wTKkM1LhZtOEJ0rbo/9BUxk1/JnUmFcbVtRtRdIyhHNARzzWBb69SQpw
yRgRnfap7oYTCB7MjK74uLN58UxqhGo7oitkbr87Oc8pKh0763PLVLUgvAhnAJ55d7N0NjJuN9p+
LUc8+8E+SVx8MDE0WQ+CNigemCJ098kgKECLj7/4Xp+ELAy3lTtmnXIM5An3zRYXQzFEon00LBLa
fpF8LevsS/ola9msyJ3c1axgjkca56SZ6sDsave1iJU7W3bZMLVQYaQHIgjobmbuBJS7Q9SL/uYt
fTrJwm7rpAN1wtzMG1ixsU2giFcVv5JSv/13x7F+V7qq5R6YlPCaJqVCxy0ikOWEaWesPNq1W5s/
3KcAjhYVsfwGlrvPsQjt0hAQyCB+WOtNromZ//yTGB+FrVabo/qJtZEIbnq3izwwtvzNnWGwC3UG
C3M6izvzXeapooIKFKUIs/4lq+2Qift/J2RxYxyK1jKFGyva98DeNfYPvla0PRsbYBzuP+dY3Jbs
2wygmbgtsL1GQt/o/UXf3NXt3dcnOWtGP4mZf8anj1JZEiTNc5LQ1mBTufKHNizFS8r3+VpL7fzn
/3WghQXVO2JVVj4hd7QegVk/9FOYl29fn2bt0hY2swB+QWNr82l0EWE6k/YSXJpYWvXL+GtJa6dZ
GE4PSPKj3cIEFNjQaI0sKntwsSDL+lrMjLL4Z/jx6/ssp3x561ZlMVe7Z8huKl7pITt4SX7pqKio
TyWQPbLVuYgVnVhuTld6p35SiMWBtmFs2DYCPS43CaxiX5ubrw+48sWChSnFNB0LMm22PQ6wWflj
ZQHH1HtbJRhe+V5LyGmbDKDAmr+Xn6ujGeRJF4y7qVErFnvtOAvDAA5Oq+cdlBz/xFxBtZHSiy06
hHRc6xGuacbCQIgyN4BFNKfd7njrqfLo99bz1x9n7dLm034yDqqD+7RSnAY0GEk6AcVdXGCdN/la
ytqdLQyDkn05jS0erV3e+fSdVG4CgK4QwKN/5ef+xwIFC+sA3gmr0ej8cSyMFhVebBgkxBriynnW
PszCNGAfJg2s2Z1mWHKwBuCn3399YV++T4z1LqY+RkBDpabElx/s5wK0GpnAtDKIKGzyYuR/s3Iz
kxH/9EPzDPHvOuDnos9AggOTCvYz3b7jo74bAdnsavuvT/WlskHQwhKAEcU3AbUDulypQlMzNywA
SmDHVr7OmphFfNAbFkgjfWibo7eHBvzUnWudVLoWU619o4UhKMxg8nU0HsDqdKHyFotVJJwIj3L6
Kt2br2/uyweEm5uP/OmZSk9vTe4hVDCDLgSdqdWDZRRT1+3KVNPZkY7PurCwB7TMQROn0L4eN2Ca
Os7zctUJg03ABCXbtfLYl88Ip1qYhcbIMlC34UM1QfcKIufYztnfVEg/6fbCIGjgrgCnIT6SB75X
tzCjocIOgo5slQX/Uu0WRkEqnacpCPuwZvtNqB8SKHOqWpnrXVHt5dDI0NUVT1voQeH7IVX1thdN
aI75v3uoy6J5wEFXq4H3L9ZA4STTLOwKO2LjFH+t1WunWdiDhilv8juY0cYAV5ndg9Usjb1qbUN5
5aH+TPw/PZ66zJtmzOZL056cAmxAmJHohkvu3fZ2u/n6SCsP9Wew90lWj1zEJS2OFJR+qLQhdHiW
EKzaAG7wa0lrp1qYhJ5UjsjmxgYVLy5Ap7PBRz3uqfFvrXGtQnZOFigefcAsm2B3thaqXXGrHtL5
QxUIujXQP1bWG3XRBNXvqrUe/rkb/CRrufU1DqZdtgK6Vzcg7cy/meIyd+6nds18n1O+z3IWXo/l
LK/yLMP9gQ/s2iwKoPYVlbjiEzNWPtV5UaDjNP3AxczHQs8ttxMmsXCkCgjSymExc1swaD5+rRBr
UpZub+CaQfweF6fVYQuumrRsonRYozU6/31+HWbh9pQNVkAvgC6A3VPmz56QoYMEqdb+pkvtgMLi
P7e2UPCsDnJN2LPSGTdF82SByDdH04Gkwb/8PPOJP71ZvfYCQeeLc+wcO7jfjRaUxXRFyNq1LXwd
ozz3c0wlw/lc+OgRt8GH4EVoY4fpazVYE7TweDJtOYbBoGwGoAW5R8PC7KMWb7ZY60ifc9+fP9DC
KmRsLPyxgKRsKCJD9SFXj1+fZf6ty8r8JwlLd1dV9Zh7DiSUKPkq7cZx3lPzrixATt73oc6fvhZ3
3sz9j8Yt3Z5PlfDAdAfjXdhhTsB8WPHQ6d9LX49KJlY+1Jq0hVXw6fDfObgEQ2YZoInyoZznIrue
1trEK5Zh6QAFJdC9OQO3nDLkBUgORzsGKtbKgdbELCxD6fLCNcicS1Yg2s1aKDf6a85aaXZFwZdD
RkiFNH8wcZqsuxTGrRUUiU2vrNZLvtaGNTnzn38yC44A+NQ0x/e60sKqeZwsNxTdsSi+/Ts5C8vg
A0ClAdUhro0/a85+VGw7Va+6VCvnWfs8C8Ngg7yb1hz35kpA02RlWLQcpKZre9Rr17awCjr2BXxX
4jhe14XSvXT1D98+mezuX93aslOcZcxqUpR84qazI0+UoQ+K1na6zovHrwWtXNtPfKRPamDNACnm
/HhI+kpGP5kL9GDsXgmFV25tOY06gS/e6ixI6aws1BM9A6EPx9pD7v07P7RsFLfFUBE5O7vRuRWg
Rdf9PB56A36v/ouZ5E/Ge9kt1qeiGAAYgnea8kg6E2jHQa2Zr8FhgQ5pxREt0Qt1b5jAy50NMSOA
K7j0sgJQpLXPqq2hGg+M24SLD6ZqCyS+fl4BhRpLGC8CG6NPaerb1xmm1Brk73rQH0sor+mHnueT
i4IOxX1fc9WibyIZskYgWLlGKIkBYDjfrwB9IG3qD0ASF82WzIOvcQvS1pfSL3szlKVpb8vRJ7ce
zy6BpprtyGikEbjOnX6LCb3yIhVVg5C6AZ9C6DLdBTSvZt16Rfnojv7RpeO0D4AndpkHnRShNgTv
+qh7SVm4/c4C9lICnO06MbNyfLJT2d43DXA5UN+X/cmTOBdIdql/IQa1FxlaTXCiI3oNoP/40IrS
fzPMjO+xRVXv2iq9pLYP2kZFmtAfPayQTwJop8znQdINprOviDHcEk/LbxvlHinwarYWq7AjkTEg
+yIXibvawOpg2eN/S/10N1lgbvPQbvrIW2UBXManAR7qaGMaHttG76DXDl5pDpLM2EhHOkaFpjkk
7PJKS5M0Y04VKt3pBFKBtNkR8GocKlmX2wYkrFvRyDpShjM8OWNqbVMHLKIA8LtlTA3mjjhWQTbc
8LUSG2Cl4yWczZEjCywNn9HJ031We+rYGLbcIo8ay6jOMoAxSN3eDhqRG1MKoESOU+ltMavtPzPZ
KzMRue+GRPZGgrkbdpmDhzlyU3ryTIC+DX26bybPDl2auceMBCVI3S0ArDel8TI4E0BeylLdQ+eg
G0Pt7/KiCx76qYGhdKwnvXbqY8EDBogPE+DJoaxGRcNeaFYoCumdSJaVTy2dqcitadB41BHa1ZHP
VHcofd5iM941hp2d+UHc+MUYtwKtsQJIeJc27wS6fpmWxV5eAxpSgN2Z+aUXKunmOy+l2abLwBzU
NE530PMRfAkFLcESnGP71BCAIsTAuhECjRes4XYGioi+bmAT0XZB0FSjOqnANldIYBLp2M7XQLjU
qCxGNrQpwKMdoih/bzK5s0l9NLoJBNIiQrV+U9b9Uaoi8kH7i2JG1JT1bc7EiWv0Q5XZDMIPWBzf
pJesqHnU8/w6wD1EmTSTtgK7adBHNU9jJyN7oY2x65Wx0dl3ROlmMqjiW2q7YJF1rYuxDi5Gq/42
iWGjuR05mJmFTJbK59GYgFWBpAnzTH3rOYkh/C6u4PYNUkdG5+yVjm3Crvs+KnHnVwX0LstC5XVH
3WrbyFaA00m93MQFO5veNLdNYZ2aQAOIEQAkgTvIubeZDIDgMpGFrZ4KKBZWlaHz7zxtEmJaz9gS
T8wcENVk+GGKCoiaor4g/QhO6OaibDEMJfQRuu9Z8kQG/WKiNcaWVATg8iL0S/NoSutH5lTfiI3G
WDu9WrI5EdpHnktepw5c3oqxBDBnB48FoQke9c7AXnoJwFCBDQ5V+Vfg2gYtjxIXueHitU9bZXqh
5huvVllWoWmSyJbkZhr5myT5Jk2NsELnkqbimOOvzDJzXwtjJxrx4erku6cBtinr023auCA2b+UN
YMheSc36sNDqjSCGGZYmOTjFdMWFd+XU2WHCoK475TuQeKuwrjSQ5fAM5OrZvnD1yJXuo9/Xe2f0
7kGSegIIaqzIDMrQqhCz6cc6LYCVOfmovFk6DetcixonNTdV0J4acNPXYd+nA6YlSzfqSxco5G5W
7HlAqqQSOlpuk6Gj1s7AHp8qXcctgb8bCVRhXEyou1+BP73FBxoxZW7KB0wQBqfBawlcNTG3JLP1
0NaGC6OwQUHdF8WGYjBvq6ie5KNlR6OvNhqKhGGuT1eePyRuwA6tbt5SiZ5sw2V3MIL+2fHVDot9
V4JKYP4imY8bHQvu4BlAwQV2MuroWEd1m16bvAK9WFB9k2awH6rqg6X1GHeeVycgdVHXljGZIdOC
h7Lg9BLKBeQK4qRbXojjWFi3lg5vTJX53nIhYiaKEkTz3btraDQcqqzDwNoA/Ezst+bNmEw6NjMd
vP7UOg52/4qS9PPIyip2Wo0fJultRgWw7MxIesr2NWiXYosD/dzAEHaHGSGvLAB+WKqozbXYnC1K
LZqNpmk00qkAU5ilP4g038LiTyHMlYzyJgOdeZ93O5zGQNYS0JBqza7qxTgHLDvPF6/CQO+yLfQx
MTHzpGGZHXTO9ik1SB+22uSdXLfWWDg1hjwq7t55Y0Xivna8UHKz3af4rUULltGxAQhpAB4S/ZVl
07fUBJOcTlxQmBvuLW3Sm7T3/IQxutGYdgBP6h6Nvx9VCmxH0F4ShyZWyx+byd+Tkm4UsatYq42b
qaKbru4vUsI3flacNF+/NrzeQxUySMohwPMjTFynLdkTle86jKD1WnoqUz0PO24/Y6Z8P3TGwTO1
d9ETzF32Yo9BcPrUBHmAKK4EsmlqhZQIILoRjHXIkR0arEu1KHVO3Ex6HBWsQpiUmcM8nsVIZGA6
+9DstGtddUmeWZFPsojx7gEV2FsX691wLfXMx6ISD2hzsZHVWBxxy201NVNsQ6N7AyzWMoPJ19HL
Ga1rZ7APZeXfl2M6xmX9w7XrjZeRR6yp3qdmehhqCyWpRrwDne9NV+zYN+m9Rm1y4deaHfbmmIUi
z+5EGVx3lhU2GX0tPO+HwHeBwX/kImOhGvtt2+I7U+FZ921QRRy4aVhSxsuuiRlVJV4CnTuz+C+x
I8pJQlO+6fs8kZ6FO4c/TNv2BJSiUKcGD3lls6NOWzsEbcBhLKY+rhjXw56CpsBtnSMd/ROrQcTi
+w9qHJ6asXz2PetFASUizkuGWE0+jla+zZiPOoUFrpwRk5F5IV4Z8xKXIIovLJOHkzFcpm0fUQyy
uVl3MrJhl1EQWHtmtjNsbsfUK6LGat7z7gf4izaWkYF9gsbcz8Ih5fnByu14dnGG8g6sgNOm3jYw
jEstQ2TaN2QDJK3IYvC1PstD0Jv38TD5225IjySrj8R7Cxo4DAfxKEbRnzO7OQ4NspmsZ99pQ5KG
Fu4zjMSux4poZNjOpZ1Z02yGs81UYLwTIbC4VD4AlWzcD9CK0U4xyl3RlRvT8+7G3G/h3KYxws/f
5WyEtZGx8FlCm2zTjE3c2XYMBMOXgbN9Prg7lJPNkOdoywBPYSNaFfdmsamU2UaT5lxWZv7YGeIx
b9mLJ+l2yqR/sHwMY1HlHFvwvO0q4jx0UjvkpIoyxzxZGJnwVPtDqeK5mIwbY9BeNFKijGOVKIWN
qRejYrVxgjQWQR6Zqtu1jdwJoielznbYFdw4RnWLedCTnnnbibT3XimvXKdhYV2rbWN599RKfQwg
OiKhbIgrne4Lz4V7toYuriXgzM2KXUie35qlPGoMiDouRdKQ9htR0i3hTWynJGx0AF+UBP62P7L0
WZnsyUjVptW1ozbUmx64MHRsH8HliXiSy+k0ksDDWkk57QrL2csA4ZeN/0h2MqKGi0xEg2IVwRjZ
lD/ameFGtj1id34oYGCVcdS7loaBFWwqs90OfoasIQVvupGHMpiui7GGeo6vHVRkw20bjIdBah+8
VuUSCwwkryKvkrcIFpOpsh9Zl+PxWMZT13qvskzftUDtdY4QCAvoWLJQ34qUPk5K33Js2Eup1RFI
QPMoCMi76gtsPetTgF4PuM0s/mBI+u5aclOWhoB3dHIsPamTZwk9Gqz+om3re4aUlfhWHZYaPgUg
LfdFw35Q5FGV1HdTaQGqrkWP103TS0czLgqjSVSZHzCWfDGotg5H4gC7yRpjL2i+cc6Rj+ZNG1aG
+QZAsCqsewzkshwGI/BBnVkbO87NG+yBnvTJ1U+jbt2VpR43E7ZrNcVuVGF9p0ONEFlAp+ahlpRY
dy46wGHNy2+ysw9AA9oZWUvCtupuMqq2WgNL79U3ruF9YIRgg1BeRGkwdjsSyHRj0BIZCnEvmgCp
mu5PXsisoQpx7ktS0z7sOlkkZmnv3B47oym7CWiwNey6g4Pi7QWHdc1Ztcsz3obENSLdK68QTrjx
4A0fKZht6jq/swKx1dt6h5u9zVvTuKzs8oT910SWbtJ0WqKJYQgRcQIrlGEbXDUSW/b0LveDK9so
1Mbqpi1JW2fnIqGL82m6tBhlwIPXr6zSadAK4DuQJH/LA4q4L5ig+xNCB13PY02T274rs7j36Km1
uHnyS+PBpg7iGKldOc307vQ6SyxBdpWXbYhfHLWuS59yYNedDGVq27Zzk7TSdliIeussPu7Q5GnD
QE1gBalxWXADdaJXGlYOc7VDc0FF+Wg/tbW2V8BGCCcXcxRtRnb2IF9GOc5L2qYRDXS46TR+Y1cN
wbu8R0hyOw76u12Y7xZrGOCurYvS5Ie8yR8snQWxpQ/2PnMsdosZ/70XwKr0QxZJhgC3aTMvMeSw
b3m7cyVQZ4Pu1vTpVsvpqZvaXe/WYHMo8b0VCpc98omNtMq4detbUtnD1mwq6x125mqSNooZY7qX
du1i11rVEUBdWFy7oEQv/De/dJBtNHtRNFvPVmxPumbLuQS8dgkrk1M/knUXFa1ThKKxLvO2vzcL
/mQy444r85kF8PO9lT6XMttaSEABxI1ZBl2XF/jd4F6389tSg2lBLQNRp6a2rAhuJtngWj2HAs8P
BQ3a8fdU918mxr9zp8zCHAn7RZODX9RMaxZhC+tddqoL+6L8Qat6KwdzizWzJ8OdkgJQOSVzDpIh
4jMA+iqdnUSSA//s3ZhMj7y+PWAdPJkYFmjdduPJe0rJhes92PM+oS4T4r8qWYcFhxlEpea6KPud
R1hk6xSVJxIhlkeiaR70DrTAnIPlPQPYPrDkitxVcSdvMtu6qpvvOnO60A3q0GnvuHvjDkebky3B
3+SqjYeCuZBuDJVJLE1icxHxRn3vdt+G9ltg7c1JHIjNIsNzIg8bBI1JEtMvm9gZHnq0RgaAcKHM
0LJrQUGalXIRyfzHaHQGOOAfxrYJU4GRDnFXjiIexme/Bd2Vi9iJJkE6PShZ7nOD7t1OberJ2GVp
cK1gxYS8KRA/Nd03D2EuCZ5BgBpimz0c7GvZlJF09/i3SoFHpPoumZlYA0yl7aAqRsKsNUGKkW4Y
/BcpU5QZ6hujL55NXxx9G1mHZMAd9VD/VsGDiY5I0xkIUH25AdQ4kK+yQ+dfSuJakV54SHBk5ENE
ZAdIL9tuNw1T2Fc3oKk4WX3FL32SHsfm3YV1ww2FJeadC4StIx8iT4KobZyigl050/2UX7f4dqX4
lgFKpMnvgbAcStrs60KiWnbJSxKOHZLlwcPUNMCzufvA6FvbV5EaN7pw0kfeD1tGtRiba0kNWjhK
UF66MLVv5nQaymDjm3uFJmmfXlr9C9H2U1BEdnpV+C/ISYtsDDuZXwsweYSU5fu0b0JdDNNNX3ok
rNPUe5Sgzw55o/iTbjT3OnosQ2jA4M5lCkMUt0ieAc7TB9oV8GKv0r6C+5+w9pFlG2/iV0GX1J24
1i0vvabSLUIgwV10hr0P3CHMJhpxTGjnHIFQG6oB2IqeutX1Yy7fJX7cxPl2FABdx6fHANeWTAM8
76vfvAY1npnvJyYoG7UaCN7olnm2Hg9teR1o+vUgLhsRXCBTfgJ43SbPQM1XGfdp5Z04qh6Tf0h7
mB4bZStEHtTzHosRiuB57CHw86cCrWuMkEXUfaGuiqTZXKo0v818diqDKgkC/bHU5c2k3I/RTK/G
UksK9IxjZeZTTC3jEiwQm9oCg4c+DijE5k+ESwNgxNDG1KA/2ta8tOxTRmTIM7igfCoa9HxzNK5y
lF7phL0WiGeN3LZ5HathB2z4I3fIgcv6u8KmYMjr/Du2BKJeoVZE3zL9GfC62ywY7x1U2pz8QImz
9XuFHl8LKgI9RvUXY07pi+jpR2+xmIs2THPvBLMbWUYxnALiJuBLjjtkSgK41AFPD5gwPFYTkHBd
CYCRCjv9qoIZyDYj7d4qVW1F+5yW9l3qTZeVjvJM03yYKCkxr0EhFD/TRvUuRBHl7r9I+7LluHVs
2R86jCBAggRfOVWpSvNo6YUhWTbAAZznrz9Jd9x2bVpRvGf7rSN2uyCACwtryJUpCK6CqPG5tPjW
Rpt2IsMD9ODdSUxLrfkJyLKHWmtfeIa5oRFTikVUx67i00szxTeTyAeATzs4I7CCJ80bA1m4a1Hx
oXXFZwuX2DXD9QhGdNfKkld8tR+Y4XKhFIzoorkVqfieD/Pg9iMArBxtfJsMKeJ4cdF2HEVNTKmg
CPRBk0+TamE/aU9prioXLDkzknOQuCzTEQQ/g6e3fs6Hb6T7aYBxFem9vDVY9M0BARjKiE9If10j
Ibe5BU4itAc77Qo15J+oo9705GYYP3tTu5Rp8wTEemiTt4IOzxXAdUNpf8r6cwKifBxjt57iu7Em
z2kKj0nlT8A4UtQGaIUKVeqp7HF07q18egV5GfheOnbTEfuVqO/GVD5aPS7a0KLCjbEbQKvLzKXF
C68d+OLOum/n9KZynE+H36ac/hARUN8jA20MQYXbzp7LHDgbCBC7OQV5Dm/rB1CtXxsxCM6sbsda
/KSjmZ9JW97iAh2HuvLM7CdJk8y18vIp6ZDCdkV2neFfTE3yODf5g6NF91o33dsoQumIn01eoiZg
o/BnO+KBwlDSPrmdRgSlbaQdBqf2CkhXDH3sTVV5aJLkSNP+B+VItUAwU2Igq0bFFFVT+7pEiQ4N
H78rl9Kd48Zz8W0uOLo+qPAiHIAaZ8dvqqz22TR6UJQWrpFFdzobP3QM87j9HN3k8F9CB6HavJME
yoSWHsTNfD0K7Sae5aPjjD+UbDAtRTN/amuw3zmP0OC7L2X9PYvAUxYNiFmrCJcIhzc/55TvtRht
g5L0+8pUdwkf8a/b+GfZsUMe4/XS4Ek8FA1xR0z6CaqA+9lMHwm7bdRPCKT7rdrrJVzhIJBulJK5
ZEpCUaCQbPJnSIHaCFbyJzz6nl0cMzXVrtYudl0Nx5TfOiiZzwSjCUr23ihT5dWilS5LniPMEUgk
EiapX6d49MfJ+cG7OmwMeoOxg53q9ABByW6CK8vj1i8lCdOSvEhKdpizgsEjOLFQiuzzC9A3wtfn
XpY4uwQzmTSVPwrNpJjumVDqRlGXhDMpUaCkyCV6o/eEbN7nPvqwGvqGquAua2HOmRpD6OQe2mwQ
yFjxQA6ZuMoaEmYynkKb1YhY5W2bLGPM+UR3MYO6SdzvbEeGjU4dF7X7C7sQIR+s0Hb4oZ3UTTEz
t52rK54kYV1Ir5wnnzvz7ViyuwrAyFlJPSQJyv2ataem+aQj98Nzne6z2pFXXOtvOyu/MGSCFKZ+
lG3yqiG+cys2aL4mJJjBKzygFjlmBbR2jOGun8ZDqfSlEj6+amaCZB2fRW+tB5HPl4QZR6x7XVQz
olSuPWUi9eUEUaQMTb1xfBZFmj6QmKaH2lHXpBF49bR2R/MkNBS/1pLqgAdmz1t+yJrU163urlj+
bdUi+qsk+64KgqJH3d6lvewEqJGMS4ulu7alYdkZoa6xcNDBsJmTUDegwDsLsI0nN7JIv8eFTX1j
AIFsJmFwnUa0YDDGF1nPjzkELo7gnW12cU+LG16h0qDRAeOKMnm1VMHCwpjuUn0iR01pKsxaBf2h
EpLDpaXGY5KPo1cQx/Gmsv/IpNFcjkb/xhE0h9kExRpRobaJfhHmuhsVjl2OyiJRxZ4V7YhiMXqU
ZRqLYBwQGSADutV4BeFJc5KhoOmwM4FHvYh6J4YekaUddTZ/r2bT9Bxhje7UVo1rTzzeRTPNkUYD
jjTUKLOIZjJu0DqLbjQU7vZ4FZu7gVt3HA2ti8ig/QWo6+aLmsWQ9Jxj4jltbSFXRCeRFt0FmHnm
CwI3huGs3ORewbNP1TqNb7HoRhhIZbVp3rUVTVEYQc5NTVrdVPP0OZToZ0KI7lmf+FKmY9SjRjYE
qZUV4RT3/XXXN082eNox7TPjJazkcCVAAxkSU0sR/mgo+SXjQaBtC88B3QG1gMbyjJk7g2vdE4i5
fqBnBKEFOxYXmY7+JjxDjcRRKMSURr0UOheMTC/m/JpnrDgOUi+PtOQScSVHMbQHfBjd5Bm9opx5
LHLiBzQUraui1uTnlNXx7WBgqNPNG0SmkmeDSygUZAF8D4Q+QVi2sEDTINXdHFWIVBxZBxBHKNBN
lGbAc2Np06LVlhvqUqTmUz/l91WClgJLhweb4OeMpGt2GXQPfnS9nL4ncoYE28xxd5SK3Apc794A
2Q/XLlD3jMzcBnxlbMDCY+tOmMXzVR7P5XXCYUmOGoGJxp+1m22ZQKlIoXbOkzi5tcbBcKkCcygC
E+Zc80jjL02s4/GMaNlDvb1sjMfOzGGTsw7wlyygrC5xqdrE0QNnWg4WEeYDxY25m5LKeqcEuWmU
ZZAu0AnDfH/6mhhOdWBiam640zq7KqbqQHOnhT8f8jhkpkFvS55ej5HxIZXjhDHLuYtsLHdz20CH
EF03I2s7xGjor6G0NNx2CQFqtMM4PzKVmYS5tED/hCc2oCZqQDSSeCVL4BGKurkvhiQ62ODhuSz7
bljauMUxpkMOYWzOr9oO+RC3E+Nay1EkUF2pg6nfEOaVQGvxIzOrOujs4XtfA26bOFaDRAoKVlUs
vs1JlbiF7FCVRdXHB086HP6sPu1Wt76BdpwfJ0PP7s0YFcgJDegj0BFjWKJu+VIyp96DBeUltgE1
AJ2bFaGiX+QA4zfdS00yHcXgUWV+ig4uCxhMAi2UaLyt48jZWc6seeAUJLd9KrMAEIjmoY4ouJ/n
JNvLuakV+vEmEvk2z8ZvuZanrwCAXBVpj3hbgEjZHZmAfC36COgdGtGetWA/LAlcZpp1b5MAToLA
8oN+MhF8juWt7KQOeb76Lmf6sTDx3utpDlXoHrmo1mePGYnurBbTwG30kIzDN9g+JkOHZB9Jijwb
HY1Uyj3tkcknFQo5WYt+f4l77wrpPGU6mAmht3Ex2VZQRihy8hQiON1tN4trOdfVoVIQZ54QAXcI
+xIkN/iVQ0HoCxnJgbcUfS2wbkIdRxn7jjTIP/Xo1TKdZyAyC0/w4skqdLSCE3GM7fhY8yEB60S8
T3v6MkdzkJvVvkqKQ40SDNG0IAdzjU+LhrlJKuD6eF+/DK124EnmAINELvuOoGJHMT9u1MMFAZOT
q1r9gM7izVABGyAMAB24icWTSu98Ndp1kDFsAE7vtdUMnGLcDTu7jMdLjcgX1IkDBJVuZzsTunJt
dKmsVLuTrM9BWYE0beEWzPMSGMy0ou21QD94p5hVa67Q8bx0Iq08w247Xyt57onZ/gYYWL7TY6s7
pCOFwn2GyCBKkPul0zvpxkvA5Q9CiTcN1c0sGb0GvXWSQpW0u+x7/UqKe0NOR508xnBmQPC/ab3z
MkOSwytb9lQX853j9Fdt1R5LBIpaeRfHE1qj7JsNUThHAATA8tCU34jGwymtwwGfGRSJgBM4+uVg
2WGJScueTYEOTFc2XBpI5hp0mDmI1CP0bQGj0J47KndoevnJnF1mKOfkDr+ZFb0B2U7tGh2d/BRl
+Fb/Xppp4nbxQ9GbuT8u3oPrxl6jtc9LO0iTnw4+PJpuZmDyxEOrFNDIedeVA7jwwGRWoNYvox0v
n6tagEWo9HOE2xNCbWLGflPzPZQikQgRuG/tIkHlbQ+KMuoKzptAN0BIXPTOj5EnD0Sl0FAhyRGM
g0FMQTpDCNRVgQPIgUFH36gP50VK09Hj5Bqu7oXZ3zpSU5daqPer7Jsh5TtQBcIrIjyB6WeXfLNR
4c6vzRmgloRPz8hVIQ7tOjGyh2rw6AhJKmKbftJrmOxz0OrvXN35FpvPSKSvZ0Mdsh5tPq55kd0/
5008BFXTIJPizyDn2pkLJ5OayouqAWFFMyn425ep7z+tiFwICBW4PD1OaLKBOOGQ2XjR9EYPKUGd
07EORWFcF5nwwAx2X/fotzpq72T2j4J91+BpkhLjbYiScSm9PNpBKdaf7TELq3F6zzT7vora2RuH
J7CuozEAPAoRN7woPSNDnyZP7sG+PB87o84uSYp0Iq60+QqystbVpFc7BlJsdPN+jIzU/hyjijiU
ynRTpl2irP6ppyPxWpz6fkZv1haD49X6UB0jofMwE0kX9jaqH02tv5G5uSniCOELmdG7LjWU92eA
ipC+e7qG5uecRv2FVhu4JyjRsSZ+Syi5BNQpaFI7RKqNlyFCQ2gcxrtKTSjuq0erHeGsm3sK5k7A
EapLs6sw50sgNDGV34HWRgc/GzCiMt6gMqC5WupcRrUONRGTv/B8ce39a5lb+4mixS9SqGMVYxvf
oq5vPdJWDO9AqvUPlhyeC4l8J4b0l9sDK3Mx6C1EHAuEOqVqj41dgpqqW7DbXMHAc1zyukVFr7+P
SHENLNVwqFV3G7dobywRO7hpH9COQXmJDGhsawg/3Vz0mI4v7rrCvmhY1rqTksD5tN8w0hOypPLH
wtyx2hxeTKstviuBXCWv5F2aO6bvzK3GkSOOUEFlePX1uL+WAN+h4mgdjBEOPipuKTJDeC8KW4T1
63WJCpnD0CCD2+yLNEPqJZ3kNVNDvZeOai4NWlCM1MvLVpTPiZziY+ywR5qrBBUXG1Fo17h6kqm9
WVgU9R4K6kubL2RxNYrcrNZQW9fCOTLQ4Bx2XEWo3kr7AUn4GOZplULGkr1ZOloFImZxYAuKhmfh
SD+nyvQiMIsGEu3U1NXtyfD6LG+uCSKnfW4gXHAH04K/ssF15vAKAIVcwxQx7dkV0r/BZbGFuAZA
M4TU0E/Q86Bj4xFcpA9AzFyn7dC4vOnf9aiJr7p2vJ0jdGvz2H6gWjndSDBs38w5WuSxYQNMATgX
ujddMFHxAtWqIFJtCI/4idQTdeSofxYOavMi+V6QrA7yDHXWAUgv0PRNb9nAuWcjJAtMTeYo/KMf
pzp+B1COg0JHVLnmOB6r3LxM5iHECI0KTcvuXY0kNaBTClAezYI6KMqUTvyZZWL0dT1xPC1G/aM2
O9Thy5J5Q9JBcySuH6me3fVO/y7MOCjNYmfT1PDAXqIHwyx6v1dwtJx1j30vsb1e1L6ptNovzPqW
kOiCOVMdFoqJUODiXHIZv8caKmZME3ZIYqQT6HMA5dV0lteP2ZOeTx/NYF8rZ/ooMCyOjNOEQEaH
O90rqrtyyh13RL3CVay1d3VjC1SLEmjBt3gogKZ40RUe5kKv3+Qon7oEyzvoqAX54BxAc9i7LXRO
7zpWNq4DiKELSCekDnLjnedIOxsUx5vZuuZNe0dzrboSiQ3pxRolAh0BM/7P74DqvYGn8akZTXOf
MH7sy/ohQ7UFVINli07+dARo7wKQ1qMxFBeqU5dGHl+agHmHZcSrYCZFGsw9CqV1w64IpKcQZsTf
CinQGEiBINRrTKx2I1BXhL2Obfk4mvpPCQQDgmAHdaP2cxzKojyqvslJgqk2Wzh3+NF5YB4abSwd
UTEp0LC/bgsN9Ln3uobSLxAhiK5s/UcG7DSSj//JIkSuXWKZ6L4a+S0zp3u03t7AGAG/bliPo2GX
N6lW3THCnxGw6YGi6EWpukKVcso42lZA83ZaJS8LpR2NBprddEZhThnO1cKrJLRyqZfmXoT4GowN
7W0j0A4p0ZaA8+w+9MzEBIxo4EHL5AMaXEecL5qkMTnIYow9NPM+G6nFeMBaIxCoS3vCrodXO8oB
Yy+zUhQeLBbO7Ty6fAv3vfz3E3T5aKGlqXT0tm31aszfHaD+0c51tUn83XDGmqyyaiaAdVChhJ41
MAP5x+BkoV5aG6tsIbFXMwZzqTeGsYyA5Gg0DTG577r65u9ObDVfYCRmCu5ZwMor9MIjJv1pvgYe
2JXyL7/Nmn+qLDXaGAuA3QbyDuPLrlaLwILATy03jm1jxsBYzSLKjtdJ3wH9T5E6KfaS09FDyrZh
a1urrAaOJj2JJFtmDGSnvwIze6G09kqa/4YE6AT3bxj/NOmyymyGkiXm9kxk4Yg7ZuCgef/zvBkY
W7tZTRvFOa1hYClmlPs294ci6sNJIumFsigS8zbP94YRV3vA5bUD9AyHI7DQOfCkTnk1maw8kihe
Ssgo/OVpE+8yUVZeq8kOzTNg8LLOUJ6UHXokDVD0Np5W+LvJ2gl7+dGSZ0CfNv1lXWv55czb5jI2
0+FC64EJmJO8DaPOBo7GGQ10NCMg06E8fnv+BDbmx34d0InrECl6+lA+wjmLEfDGfdXrqN8BuSk/
WKP/pYWu/BQtATPOBnxULQVA37BRhnmAqsXGKl96Q2QzHNTdeAjI6m4XQ2XWyQAKl36+rer3GclW
Z6N2hSri+bPbWGg9PVQKZEwzx0j4xDGOAV1wQPTcWVYoblycX+lLM/29pfX4kKOhPUg1DMIlbeIz
CbwHGqhmpW1saGuZ1d1GxQ2l30VVcjSUb2U25itQSzG2+Jy3ljH+ebdJ12uYisButGR6gDbQNRQU
f2qm2pr93VpndbkZ6IlUYuBdNxPqFt0bHaWfiYfzn2bLCJY/4uQCIWfth17HZroR6trto+jKwNQf
FH/8u3VWdwfjFhS9SFg1INllWrpO/n1Ac01vhg0j2NrQapIQ2VpDu4UvCKWQurjKCRCvxd3In/9u
P6tHvtPSXuXLLZ3Qg5yNAoD073l1NFH0Pb/Ql9HEyd1ZuQPMvbRpvXDOkuk5YrVbAbV5foUNO1s/
8aZqS6I1WEEVPxIDeTJH58D+u++/ft0hx13y2cFniezJN9PnivzUAYpLNqk5N76/sXICMdhUUJDA
rcmZ9AYUzYbmFbPmrh3/G8og9vvLrN/4egDZAErbiCZRyJkYCkvNR032OtKhv/tAi4mc3NEZ9YRG
o9hSmh2iOPPSErgU8ePvFlk5gsmO9cFsFyL34V6k4AuyHwB7Ob/Gl6PsJye2fLuTjcRzSlWRYyMN
kBpxWxzrGdVs1Oomo8GbECqHbniDLdteeYOSUkwAAVnoW+XnqH+U1bP2twe38gRCNCjKCCxBoMJU
q8qr9B9pa4Xnj25rIys3EKM8gA4EPk+POm2iOx6ySdeINz7Q8gH+4Br4/YHWvCPCgEaXPcEVNPxa
QNEO+bUiQKFNGxa94dTMVaw/pkOdIqcH20TMHrUh2lfT8HcOx1z5AaCS0DtbXmk23zbzHY0/Knnk
/cat+TL+PDmwVSxQJUZRmhksehKtB5wkZp/e0vQ+zm707ud5C9j6NisvYEROOnctljJaBzHuewls
nNneMXMjpN6wNHP57yeXNC8ZndpysYEKIIICDRaAphqHh+e3s7XMst2TZQigb0D/YDsZ+plVl/kW
WkICPAbnl9k6tZUD6CY1tk6G3fTOE7PeMSCKWSMUuKqtaG1roZUbSNB47/Ql7qgbFHsNlDUx72Fm
l52xkftvHdzKE1R6O+WRQHlBb5CBOMotULBrxNP5c9tYZc1i3FhpqmWLtdVgfNAxnib6wU3l69+t
svIDrEo7oZEaRmBYHkOPzkkvOkwT/90qK1dQolcN6AM+DdC8rmQgTcEQ4DCIDae2dWQrX9DlDeYJ
U5hahp+n/SsHA8ik/hVRz2+Pw1ZuAAghBmkSbKarbnteexPQRkDsbBzZhoNmy15PbmczZKU1LPwi
ahLwoBnKvwmEG/7uu6xcAIPkxH9iwhlI30SiGkH9Dvjq86tsbWXlAWgLIBHlSynGemyiN2NsNs7q
y5tvAO9rYb7BZnxlxMDxDlOyUDEDTouZ2G8UeB5CXk1j69X80sBOFlrZca6zccg7LNSias4iy5/1
m6j+V1n0ySprM57nNLUWcuEqeugYJqkwLujIeOOrbO1lZcZAw0Coa6EwJ9PLWEKhlvdut+mUv/z2
xqKBCMVMSzdXFiYrCyMvNSoCxjgCIaRdWUrfEJ34+uv/XmJlXtXUa1CGwX1MGLgcmgM4N905/qSk
3jCzL0ONk72sHhiMivMBuDMEND3qWxo0nOdnaU5+3L6gzhGevzRk+cp/RIInq61eGci2J2XlgJC5
CUgoPXVIfOlj0tT/pXv7kezOr/e1Ofz3FNfPjaU6zZYWNjehv16BkaGDsFPZb0lQbHysNXG+ZpKJ
0IWRqY+B5gX8msonB51YGm3Rem6ttLqrGNQlA9qHqJsTM1Djo259WI4C5HvaMItf/F9nvhRb3Vfl
5HFql7BxixRHEwDgSK9DO9WukjIG62L0mkbNLi/tJ0z3bxUntna5usWNNY9ljBF9KK7EKCFi2Ii/
G+YjS7YUubYWWr1HbRVFhd7CPkA362EKPM8iN7Zvyv7u7+xw+TtO3r0MqMsIVXT00nobA6Odb0+l
3wDQdX6Zre2snIZRqa5LfzFOD1BaGW8BQ/Ao+pKxVfvnV9q6WCuvUfQzM6ylHAJFCk9a7w1a6nGz
EcZtbWflLLIIzEPaQuKvjMcZE/czv07BfTKj+Xh+N8sPnbF1a0UJ3VmDik2GEMseKJgj6CHTZdAX
xq7moNdIW0Rbg9MHaGz/3TFaqzfehmI3azDmh4YbJJ8wo86WYTFQLJ3f38bXWsseVuAYVfNSUhKY
bela3VUEcxL/iv7qt2+3Vh5jLLuqjZdXceqhdzg+J3Xk9+YxQef3/HY27OIXZ9XJbUrGyoA4IFIV
wL69uOlcmd7ZEcZw2r97PqyVe+iSqpltioUqUAHXaJfPoDxvm7fz29mIJqyVcwA2bWirAc0mDhxD
yzLfBLz7/BIbj7y1cgy53mXTkIN6mrEPs7+p81dB951chhT/Xdj63yfXWnkGVOPH3vwV4ne118Tf
AXoAnfZDq7akSrb2tPIOcSMrE+Q0oHUDCeeI+X0wjLhJPQFHdzuRp/MHuHGD7JWHAGop79UiWTJr
B1PGQICABkOq4O9WWbmDpGVOalLcoGh4x1iNZ2CVNv3LR8+m/3yMpFUI06qwigbce/bkQBGn0a4E
SFXO72bjmtprfzDgLWID3ghRwRcc7OZnYt5RDBecX2br0yzX68QbmFahKM/hvMsF9GNdx+A5qJKN
p2jD2P4QWRZ24tDlvbPlPcCDdT6HA7+X4wKQvj+/n62lVu4gHlQaG8uxlYBGCHUdiR8zqGyGCWNd
/0qrEUI//y+TsdeOwdHVAPo72AIDj0eZhZJXbqL9OL+lLUtY+YRKJhpVNVYZ0giogT2dk2XMG1jj
DQ73rfxiLREvY122Oog3fP3AwvpiuI4Dzat8RV1tV3syAMX/+a0tf/qZ0IGvHEOZghaESixoiitj
ku443ozccMvqIQZnGyBy+/PrbRzluiqQgjCR1ouLaMubHjUnC9PakXVTbKkVbK2zchKgxoC8C/gl
/A5DCiR5FxjyGzru8WGL1HTj/vKVm5hNjH61S/fGLDEVienXwfop/hURrGFxKCwaDgr0KwvsTaNP
K4ZFNNUg2LpSGGmdO9uTqe2d/0BfX9/fK62eJdDO9WYNCLQfx1dg83D7rgVp18eQPiHe/1ce9r9r
raEWkbCNOVrSW5CReFV9Ca02D1rQUvtXNcjfx7dGWtRtRbJ5ucARMAOYS0PhHnhT+nT+6L4Mw5mp
Wxz68uBpWTmjsVJpnYHF0zesNmhAiweHDkZlTGxglrhA+xiCvBvX90szP1lyZRekmAq7axB7Oex+
yq4rmviC3zftuPGlvjTyk3VWVgFOJYNZEuuAxdl1Frxkcr8wapw/wI3drJ1ROghpZQs/MJidMBJw
2VpklxQvVc2D8wt96fV+b2fthYqmxGhttCAeTQt5C9jFsjvbwHSjAcqdfQnKsPPrbRwfX3mjuU+L
/4Rfg/k6U8Nl9fsmlODXbfnDlZ9sauWIDAkqBLZUdPUDJsQ149mADEPOLFTbfRokIUZagxH/EwP+
M94R2X1AeEJ4qQ9k7IYT+XWhzv0tq6CmAQMWbacGukE8vtFb5Q16uatatIFzB6NaukXuTZrv52S+
T6vuw+JjCAD2ezm0pe8QgPlFhfmOage228uhSXfmUD6UKkc3jG9c2i2bWz7dSfilJq4LZ0HZZqDz
oHnmkholDvUINq8NI/jFEX/uUJY/5XQpAklumsQALFSQY06ced9gzNbpDUyDgLxomcpRczp4Wdv6
cx1fclC7bXwYsmWJKx+l6UkKZjCBd7F2o53lOSCK4zlmEH3Ny3/auzwAPaGvy24P3fq/XXzlrXjr
qMps8ShnF80c6OO7zN9yH2B+D2x1IOScWEBdsGz6mysvF2x99JYDbhkDjsqha5WSCUwNs8oKHdpF
c0iDOECMQy/awAz1ffOiXs5f9y+lkiyoT0IsVndsvAb//NIN1whwatHsDx4JTQ/Ul8oFQZ9nhipc
Pv3GwS63ab07m1BCDVOHlv3anWHjcTEhh/Bpx307I4EZbWglffW0na6wcmAFmTszzZzZV/IOzwDm
hSrc00UOw+L3Mah7ELZubOpLUz1d0/jnIdq8lyNrtBnfTOz7m+Jqwhxo5uphHkx70Cf/THb51dZR
fuUOThddOa7CslpMUzYY7ksGL9HnwCoZ2MkNDAHmwYaVLBv487Nh6AA2iRGitaaEjrEIvNRCh6ow
CVmI5MW3A3H5HzOxb7VwY72vLgHgs8ATWjZlxtpMbEwFt47FwKTo9z6E4EGy7IGP2Qdx1LFDlWPr
A351lqfrrYwmtXjR6wXWM3fTMwvLkOyj23rfhEOIma1Dv5OHbGdshUR/5lCIwMBa5IAknRmYzFpd
vpYmpKx1EGU1AUQlvTiQD849Bvl/3T4LY5wb+/zj9q3WW8VGQyvA2yMxTRyVyY5U7GZyIIt1/tv9
4baXNWzCLUYIN+jaVMAkkowlAduejPunHAOqAcTcwZ+A6HxjpV8yVP+wyl9LIc+wdYs5fF1sxWCV
04GIc0IYQWEjCrR5FrSuW9d03MV/RYmnFeH/udO1WnV12fuUVgoU05PPhm/NwrctjpWU/vlT/PJL
2b+3trrcwIlNTr4skkYWOASzsGgvzq/wR2C52sYqmrDwkOtpjxViekOcV7z1I7g7HfBU4KEv2q0b
vbWh5QaeRBRllIG+v1xM743vMNd0XXkyjD30ZxDnQR023zR28kd+uNrhKoAAgfxUIj0c4ZXbS7Dk
dPeF7WW+FrTu4IOfwwfvUONHx3q3ZSJ/xk+rpdcXu9FHhdLB6E9e788+ccWBXiwhS75jG99x62BX
d1qA/4NHFEsRUHUpNhwBcthwG+QP97hsh1NiAwzvcEpX26lVxo05wZ0GcU8AqijfEheQXscckd8G
c1CWHoiXbbjoTYnfL3d3svJqd7RPSW1iJMCvCuvNwdRek2zNlH39sX6vsYZPJ5UAFEP82l3vT+/G
nl+YsJDhsd02jD8etn+e5BpFPUlbxVA+HHGSutc+5kh1OjwxcGFu6bENIODGZ1sjqcW8CIoUOLyB
ldJL5+pb32ggoajABAj+m/P+5M8gaLW1lV9MzDHWpPNra5yBexKkd6BDdVwVLGFzH8QgTBEeSDw3
jYR+aSUONbnuWMQw1rozsotBD1vhIQBlHLmxO8wmh9FVfM0HP7rj7Jhd1Bfmr8QhvlRInjDuXarA
TvZjwLw03MrZv7So5W9BOG0gzGUrq+0jB9RuaYe/Zyf2xaHwUs/YyX12ADn7xiP41Tfm4FayuM2g
ybfua+qmPvWSVRNagSUIIjoBus7cAGMpmwp/wlu85Qu+smC+hO8mIjO8uStf0EASBUU36JU3gTXv
xb7ZaQFmF3/qONP7dmdvmNVXThyHCPiPBfZsY92yq3kWsYxify1tg7oAzzuXQGiX2mOcVySchNyI
dZdvsw4qQB6jU50t5b41gpolRc2VKkAlNmRXlQBDhjbPB2iqXZeNDjpSwzds8oHZ4XzjZL/c6cnC
65aURrrOIdroc7A7PVeW6D3WzO92RbQLszLEodJMfeN0tza7fOyTV9nuG2u0Wrg+/bB8yXRn7EAf
tt96D7+KCTnTuUMxUsnYulegQNvV2/liM2p6polxIWYQHGU239jOl5fh9zrrqtxcRbIxNB1SOw46
1HFTvLPceOUiheCiKnYbDm9xaH9Yyslqqw+mt3MpHAuHN+FVND0CWZ5QC8DGF8DNjaDid43X80t+
5edOznFdnJP6mNQVlK9AMRM/cQ6EFWZ//k2SwAGtp9x08Nyv8alAqZkZKxPoIBVix6byLm/1rczn
q+DzdI1V8NmQLO6raQJDMFYCqTk/lCAViJi+bwsBVfV+BwmlDZzfl9nW6aKL9Zwae6ZjNFMT//HK
MXLlgPvlT+KBiwP8G4hAt9LKL2/XyUmuAlCnGkxwteJFNHf1BQSI/j9v16+Wyp+G+PuLrVxymrBa
RROev/n7FFhII9sjmjvlzexqAQugygL+fDhmK/LiB9s/b5Kbp7ocwsmpDoaaM53jU4KnIZwCw48D
tXO8JlzC3fpKbn3FL9+f34e6RhA5HbU0cH4uOXP1bgbj/jtY9r6DBdUTm4HFl/fNgkyNbhoc1D2r
vRXMqMBjDpcsOERorRoqF1s34UuX9d8lbH3V1YwiMwFDOZboI/lesL4HX0p1GDR8QGKaG5MHXz4x
J4utPNbUd9IoKRZTCWTYZBGmqSmAfUheqSLeQly9YRznD9DWV++LZVgJY9UA+jIf9NY/u10nDinq
GzRsd13jxRhM321Z5JePzckmF7d9YpD4YFmJw/xf0q6rSW6j1/4iVjE00yvzzGyOWr2wFJlz5q+/
p1eftdxeelrWfXDZVXIJgyYaQCOcg4dttwCMGECsDRB7cbAc3Xhfjuq+kUNGg0RmheJNeugPFJNi
kCdHCkx3tjGoB6h9IC+pxMYSv90CA9z+q6C60ZPxoQAGkfsV4GiOAfaiRgA+NvD2Bs4TYv96b6Qw
TnMoqwYYJviC2uXqtQ8Y83cwOgVUOEuBWgK3/s37eozPHMGwBiRSOOmFeGZ/r+b3ynI8/+V4H45x
l+BPGNuIGuUqA1Nu+lHnVwVWTfuR46p4chjvUS66AOgZdcaauX6aZs1Oo4e2be2i6LzzGn2s4uPt
ZWiGqMuKoerk9UGyscVMJFOsLfrsxO0Bl+2h9iIXbHSZpy5WaOGuBRyBu7mPji4FUTDTIhFGN7Mr
1BYM8dQLK978kLkVQV/GBX4S6m46GBdRLn34/8lkR8xFANDWpg6Z6Dmpd/ELeF+tzO8c7ISuLkiz
HB6+wu6T1njTkp02F00jFdMYrGL0tT6Gj7pX+RqaI1oX1IUj2SrmXFDW5MndvQMbsYzXxIIQIlKF
m93l7b2c3rQlYDaNW85x7gZSQzJATm6gE2MyfjIey1BJdJjn6Cle6Uin0DFt4GgfSGA6M8eP7Kq0
EcY4S3DfRbUWI2qDndS4IrBVq5irNjCHWvmrvHwji3GMhlimQCDE/f5VVc8dgFSGTiJY1DHTElzB
6znta6fKqiyrBI8cxmmFkhYRSYNlhsOXFkO/WIgFMrXAizj7X+xNDOO4wnYYBBnooHit5d+rY+wU
NrFWO3kB1QM399ktnxrGmzTmipdTZSzFgOpRnHu0iNnZShDfF3ZvjT8nR/OaC3rrYpdn/QpV40M6
+yaYzfCAY9EMoYRbV6pqEojAmTxM2iBeSXqnHcYaAHdgLn0QB22whUlLjtOIibpkqbIAlH1fhHDq
r6ZGfszW6A6GYFrKUmlXZQvGowlcdFZY1GD7E1IRS6sasdVSl3z0r5+Q/2XA6wMwZ2Wogq31Aoim
pORbsgjxgWQKyGOq5kefksKNuwoMKrMsHuNaAv9jNkiBqg4iJ1Dtu3UDjp3WXHWNHQaaCVxB1eHW
zMis1Ys1UEU7ulg8BW1FFQNIHA+7G7A24hi/A1A6BHsDfqc1H+u4ASQvwaa6Ckx3xTnvfHYTURNt
YDCnymjdMJbcrJGi56EGjNzGjC2AFjnTWqOqXF+AlMobB+3xvLz9NMZUsUIm6RpR2DKZIaC8rQPl
n/qExMpBY3lIjibaD3IXgDPwDyrX+x9vI5I5TbMH7wI2lWdHuTavk0AK6G1twDviACLW5mW9u99u
I4315msqATXTQOlD+Bx1NwnA2ZfmJcw5Oc2/aIVOMKD0UJWTGTlq1cqFWMMH0dImMC9Tz3AAY2/F
J9Cr8AcxPo4KIbMxRXCqUmORRJNx5gV4rBvs5NKgjyKLcgwv8S+XtlOER6yCA1cJtI9e8aDaCXpk
FtqZvJPdc+7bX0BPfpNbdcCxl9sBl9Aci8ruUuk6BVtuvMi8vc3Xs2Md31YSG0aSYlVyA7eC+KEP
5upLAMJqN/UzqLB8mtEJduuaxzKyRj/zhlMDWmpHT62YF0D3HDBGl9CZFomqIdd4rzHGXpc5q/Ck
71wwHPqzV9wB6AVjN9ONeN+7oqOdBGewS59XzN69plvJzAN1noH6DdZuWPEFlhY1N3Njj/YOmtgH
f5gz/fd5FGpeG1WZS9qtapWVIAt2hGXQL0IU11yhmlrOTMrurTEl3BlU6hXZZJFmAJOgp4KCBIH4
01ONLBLjxJb0U0bTJ+KmrXuuYCuMybV0bFEZGsGVkcxquYwB/ymttyMWaoJxrTkhY7fVAX0UVUWx
XPvw8uiyRhYILZEYShw0WncsfKUE78PwtQpjO4wUwOC7UyxT8N3gvFPf1XMjmv12+armS4E8rwca
e5b5jQiuBkrHwKma7F6HjRzG5ekRhmglcFwgPumYRTGm8QhccpCxEmXCVxRbWQGFuCB42NfsOZZD
v9UHl7CRzXzLMe3bWczxLfXqxdABws7dZPyXL0hX39HNITq7cIGp3EkaNXh0FDJCXw3CwzOxyit+
K+fjoiu9bMqbJMaTjk0yIYdFjNKBl+yHupEHyHxU8CCpio2MrLgw5wSsasU4r+BWRq7WF23ISap2
TxTtHYwxKZoisf0dY4lDwEngxptScSuR6qYHifB5w9xNnTHAp2mYXAIPxOu7chMywjEFXTrtQ/SO
4a8OvJgThw52G4sowFql+bk5IAfwY1DthYHCKynuPlu34plzrk0j72Iao4vFoqXn0gPrT+p+W/A6
733TES5qbtVt/+NudGaCl74qoCIcGzwXYEW051nYg1fDjHh1r/0PCKIPE18QqSOTEZhdXtTtCl+K
to4t5D+yKPU432/Xs5A3EcwBhgr2nEABTgMgMPMvRycKcg/Bn3JhVJgvwqDyReur/TWv97LrajaC
mUMEPU6hD6BFcXBPX7LJy5v082KgUArQXkcElZSacRzM7hCVuRFJf9LGVnvw+JRthktJZztQLZUR
dJMIXw9Uub7kDoLDz+r+xVjeDph5Wxp92U+GAGORKtN4gU8wPODSA+hP0sFqJkUFiFMzsz5g5yJ1
50VYr+Rqbn5yPvOOJWHEihiI/4jLssp85llO6yiVW6p680Q7NNEtTWbrJ/RLkE4uJ97Tdm+Q5p1E
5vuGcT5loog6MQVlmD5Xd0J7kN01ABIIeKQGP19ddO2D8hvv0uz5BEg2MCMBF6wjEXn/mTNRi3O9
Lmi1OgoKtGhmjGe07owxZuSSqGHdrZMv1VbL6wHspM/vBDNRmuAZpBtDBKc/P6/dfYRH9pw+nf+S
1Fw+RMk3GzaZhFWJB0XP8o6mVz28XR+0GJfG2i0n4dhPT1XF1DEJJWnIjN8f4gyOjbInuJ50WDoB
Qaw9B6B2AXKCq/+klaWF5xB2Tk/D0O1vicxnm7QSjKMNUnFDlBcAyNeSK4fEbyLwkJ8/w/08YCOK
+VApXmCi/CtHzW8Kdwy+ZQfZI0Hk8ZTauwbvtGIyKtDVlmMu4zUeh5f1ofYOlW3a4mBZ2aEsHAOr
HqnLHwjcOUuspCm6jrAMJnc2Kksi+C0Xk0xOYajoRslD5YAbcTmYJXb1zx8mvceMQeoa0n2UNwyM
4LCNQyNRKlMHnw8otbMZRRQD2PTKSMBuCjCbZzLW4alR0sQ/L3XPrep4kmuyaeiShKble/ts14x0
OknA69dcDmSdLk31NFcyaEM6MKvKRjDC3WQpGLUSmyOaWgerMcYDAd2AyquOG/9etNys4CED8wqu
YHwDUKCgfqZQM3EQH6eA9yTfe0/pW2lM0MKKJAnrX9KKq9Kbg/G42iF6wPUfVHL27GYrjAlWqPop
pTlAtQJMR/lyARLisBtdzgHSb3PmAFkflqtg71P61wOcnqhKxOmcwQGvq4Vl2gMvFO3Fvo1SJuNY
0L00V2Tbk9PKN3OeIJPKdB4GGY2frEpom4t48tJFUJ2xiT7RtKxKoskBbOhtmzaWkT8IhRaAw4hj
fnvabCUx9gDY0XqNqaR0ARbQ/CmKcs732TMCJApYOpBMujLJnBcoTsCS1wujAx5DUOR0j9lgHoFo
899fJ+8SBEaM2HfFSIEwnGzKbkTQT5ZxzRGxNy7yTgbj6E24IMPUIIOoFtY8aZGnOsouVmUCyvmH
ITcPXDbW+iN7ybjT83th5p10xkfFEqZEtRGJCM036dh+dCxP1YGmPQ0nXu/a3ya/o1azSW1NIdEJ
eJZmR0VoA4V0HlTCctFn0S2YUHjAH7s+aZtNUgvaSisxhJ1lClojtS2i9IGSHZ1wB5nPjKTuD5Lo
PZe7TemYk8Saf6zJMjKr9ADqpt6i0kBkbBlBAzIu/jz9nofaymOOs63QNDe0HPIuiqcoKDHslkx2
fwTtilf7ykv2leMSd2/1JmdlTlQr5HFdWgik2TLa5x52r2P1dZiYDh9E9/XI3aravx1oihoEE6eq
yZZDEjFdK83AqYrHZbVju3usr5tHklqaY9yDXBQ82kcQsN5H1+sL8DvPq7yTyOp40WLiCKU0ohDG
Y6YpuObNEFdTPCbBGrTB4tGz5VZ4dz/lRg7jL8Gs1oIXCAkzvYTVHb2EKhaPTL+9ooWJ9eW8WvRn
fwgEG3FMBMWwgDY0EjKvtanW70mimVfdLBI3600Ccqew+LLW1WqfF/ovX/L3YbLzAmVBgOe6aJNT
xcTW1TWoL1DOthvfdPUaOyCSDCx2ECj/MIpr7Zq+hGq747ggzgdlJwiEVqvCAtNWry8TJeiDyRsO
rc8Ts9cm0Q0UffGKxb+AZfXe+RAJRIr5gqtCPyjt1fYgt28Ayw38gKf5VBxjL7PREyoOMhxtoiXO
wHW38m6MxMCobKBrQEdD3v+IOpVKVehwdTo3u1ovMs1SseJtJ4EKWyY34NsM6FMJW4SNTYHwHxo8
L+Lb7hR5vE7CnsWhlQIUTGyZahJbJGr6eexBXQjXD4ADncIAmLP8GTPyn5I8jax6aXgIEXuPQ30r
kqkmgKVSEoEIh3kKIMLJVnEFU8OOk3hoF2DvUlQUX+fNjP+LUKCWygR0jOaHNw3JQcmdAkShx0Gn
3zUbI/k/ElRuwk+9vQQFr7S555JNCUCcGFRH35a155Eg6U4jvIDz+oVg5oz0GscF7j5iYMlY5sBS
Mp61jG8C02DdamGFgkGv9z/raoi9eoKoudTIiaxtG7SdNjpGGGZ3zQpmynb47xCqREQ9/O03MA6r
HScwH04wH/xPjpmN11M1nzB69XjeRe1eW3RPZPTBdRVTVEy6lytVXCqliAebYoMJfIgB1DkZDuZx
ULJtnDa3jPiuQI8PXHvWBGgiys9rYxkCg0e8R9X+j1HxXEXowViXycT3elbqoajhQ1blMVM7Nyrn
61jrbWGMXaUaPk39EyXCFMNrCeSwaZecmqp9GkIwmK4SwAFuozD3Y9CxCcWxXT+dP6p9S9/8OsbD
LRjqxCGgZEg9XH0DEtRAvPlWHeITlgf9/8x2QQ1gI425zEbUtwL82eT0SpedhHQG/zkQ6sDvCoyU
UYwlThl2915t5DGBfxXBoyFVMPoIFQI3ntL8UmsW4+L8IfKkMFcLGqliI8FBa7kWzOkhmXlbYK+r
Vmyo3x4cc3MQ64gw0PQpM2wswV+2Tj1adIO7srUUlJ2YHiVYjA9P6PjcCn7u1peRxzNlqse//wi0
sd8HompVV62oY9jKILmYzkn8tQw97M8AYnJSYarAqYpmXt9lL/y9qU5E9jKbSzZMCw1/4rWcfsPQ
J5i9eN5R5qhG/3zzylhLUFmLYY2G9amkoFvHwhYPxUGx6yPoJzkpFO8cmYCeS0mN7SvkbcOAFfhq
CMwFTMTDAp7L+qqecQdD5cd5E+UdIuOEyrBCiVzAIS6IobJ6ZYBtCJhE54WcvweIZMwhSno6F9RI
CYB2UQsbCI9ahqcG4z/CcZS1tchwn6X6Ihz1l2XRr6dS/n9daPis94rEUSgrqw5FlPUq12/z5fb8
QfHUYBxGDEjnLFboQfWyHdOpRsBz6jznt9cv3Xhb1Evfq9GFJiYWJogxLslxusu90Fl97bvq0qfl
+ggyaaf11IPmnteOYwavmcjmLoVa03StCrG6BsB3QKnmfGgQzhVi60axAOQMcMPjC92vn7qn9GY8
9NdSEDvhd2VxqgPqEZrV2z2WBTBVfzivIOfzvZYsNgquWtQAuQwKtvGjkj/09bck4wxH8M6QcRHJ
KpikpEWIsgB7c7PYfzChQP+OM+78tYW5UaMZNaWIqBViBsywV6d0IuAGW5FPG+nGKQWIgHP+4P4l
21Cw/gkUC0lnPQRRytpoBBCzY8sIrcHOX58NtAblT4IvB+UjT97ucwU4J/+IY9yFIo0kkuR5csxk
/kHKorABIvypmJoFN27WLtSo4dj+v9y5N5GM61CjUE8yFdkeIvQFSOrd0kNj4Cazcyu+kj0ZU4q1
H7p/VXpAR+u3qoxLAYY5mYqGGgyZbEGVraV9VGQAKYEsFkt/ttTnh7we/BkA4VNtHERNtjPh5fz3
pefJWJQhShj8Qq8E70N2qlAukQLrYTg5ejjZi/KcRveDsIDj3jsvZ68GgSeMrKqmCkwnUWdygtHM
SS/MyFr/AbIZx5uFADkh8edjetfbYkBnQUF8X0+XvN3pnev/TjiTKyhTK2ijJiB8y7cTRmuNq6p7
5ihIFfhwkhjhpaOnqH6y4PWZ3oRNMSMfUa4NX7yMjuK17kc2ASgXLxvZexlCnzdZ1Bdt/ECxgm5z
TCErvwj9yZ+D/mj6NZbqeYubrxSd57SiJ7uRNLRL1XQljJRef/0TedKfo2MEcmxr+oQH2c3ro+Pz
FIi3VcDdcKTZ6TnhrDMQa3AGlrAZ4qNDaidHrOH6ivsHZcAd5/3uQBkfgGl4Fd8UB7qgyXST39Ap
T4zYYyx6ALoZPEDCHU7kiWSuf98DMago4VhHsEcdu95EtbqOeXWRfct/sxQmoUg1sKFHISy/Wq+X
+qISb/qak3r9y9X+LYNdU+jithnMFDaSHoRP88PkD5fV5XjKn/OTeps9dA/zlfac+9oj4eKN7QRE
VEc0oLHApwAfizHPJJUMMLTjddq5BkaFCzdy1chSXRPvKfmryQ2Hux8NQwioCWBw1GTnHmQxLYGk
g9aGmEkugJj8yOQV7Pb6QtDpTQbjKctxWsHJitK3cSkB924NsGor3uu+jDDEP8GdZ9Q7aYxrlFE8
AtM9pP0P9g7cKNGjBPCDwssvK87jfjfabFRjciQ0hjJkLxBWxfXlktXB1LaX7ezGYfhw3h3zPhT9
843fMjHdKVURPlSuJZaR/Minyj4vYfdmbXRhTG8o50ySIxVdrmzBqvkqA5FD0kxryOaRAzG9kxS9
+0aMH9SiaTD1HMoUpom9n/xAquRkxiBM0+bpkCjdf8+WMayhobeLMWZsiTCqgdMjz4qIWqCYuX32
2awGv1x5j53dA9xIYbRKikmYBQF3VweIqHDC+1Yl9+e/0V4R5p0mjF8XBGPA2jU0wYJwoJPSkY1L
La5/ZnFvG+FwLZfftem6bO4FIKwC8MlekqOQd9as4j9Bd7MkIraKy8Do4FaWdn2RMIYnDZNz/nfu
5aDvficTDEKA7gng9sQQwmCDojK5G660CFXzyCWHxkmv1J/d9/rOwFAid5Zr906qmP2nw+tYdWDc
TbWkxRy/foZZdTAAZEsl4HO01dIJT8vdL74RxfiaupUUrehefc3kxjVKujb1b3QdKAXK7BfZWX/w
kbN2pWoooUtY2UIlmzlbKR/ByCSiHaGMaHatae5GcowuOBeGe29tBbMXb5KYYJsMoI+ZdIKQXg2O
EWuWsJhOpg6uWopu2FfW3BduU6UPExHdrHg2s8rCkoeb6ljJRMk4JOF1EntdrlqYqQJ2U2tP48UY
fs8ULpLZrt9/+63slE0hyU2VjRiNJr52FKz0W+Rm9mijAB9hTZqXgO+64400xsiitS71mJ7MoDdu
Pw+Ajf3CuUL0r/iQLG5EMMaF3lcb1isUUq3RkS4ohk+OndD4JAdcWKvdtAOAnFj7UomODc330aVQ
RqA+ZihSy35ypXsrEE1Ge33Fu/nLlTZstIuYosf2IyYZGH+cl21dxBnGN+QURNPhK71S3BPgzqmA
Xcd4psY7zN2Is5HI+OY8zaJq6tFNU61PqArJFiB/7eJytkxXul3pplligQIs6Hmrva9MIB8+40Yy
47GNcchFJUe9UNHqDG9+2bxMo1z2a603PiG0Lpamz8LVNDTRAbyemPeQZvmkd/H3Nl0jN8pBT9YY
s3Q0zEhze7Xog6o07iVsXXtpYUp+ncTYGxuM+LqWJ8zodfmPWIrFm0wZP4dzW1mjqtQWkRfBk9d5
sbOmyxwlNkpHJSARjutel7y6RtuWmIvmD6WAt0FMC+ohWqkAmkuctjRjOxpGzdZWRfSnhXR23iqP
Uzw8NhqwfuVCv4/TcvamKSsOfRt+zvPUsMWmbOwp7jpQ8uh4iwgtyD17TFcUk2yH4ThYWd2BcF5o
gQUur338I23mr3UX98eyU5TEGhVQqquCjv52lOmTpYAdKbfUdVITW47Bl9Wa2RehKWWPc/l2vcnm
qzE+FtxcUdnXM/oMx9VLArpRuvrKkY6v8te6dh06RYtF/o1u7wcQLdJ2I2nwchpq46iaXSDM6RFE
IpwsiP7mj5ao41GBHEg22V32duq6eQXvhSPEuoeOIADnVeT9VWzH5WSv2jpYvVK5509yNxojOf1H
KHOQCM9ZWcgqukZCd4yiyZPC/hmPuCMWvDlZ5f4xvoliotVQLiScVTixpMhcUYTRraUlYGn/vEa7
rv9NI/Z1mEtTp8Y5ntZjiOg7f51NzpHtV0M2EpjgMqyFMIYqFplUa3LpOrOOcjkdLuEhjO4VQ+GI
fx8Zi7MrKNMgNAAfw2pPedCOCsVHPtFps9FdgAfARRfZ/URIWjDDjHliZGfv4wxmNxLDjDFkoION
s/6yELBg8Hi/eTIYi8unugBIMcwc0+K9hXeMVyvZow4wVY4h8AQx9tYNQ2NoCwJ0NX1pRWzwhf4y
fT9vbPtf6O3EWAjTaAUbCzzja4Uc81y0OR4+9FZ1EC962h3nydstUW3kMbZX5lpc5SKUAjw+5q/B
eoCcYzr0fzXYBFzs37bAYphWayKoawvbyy/KhyzoPuffukvhTnMGNIlopUq15wa1KtESa0c48Doo
9Ot88IYb8czTXUxlANZLUFQP8c+oWZmxuP0QWVMBUiXszSTY6hvD1Dn/QfdmMaA2hmyA8K6YgMV/
fwVCuRKNsMQVALuS7AAn4cK0PiOL9qOjcJXYotdaw7VkA3QTkTH5mwb6O/HUqDd1BGkogGZBb2Da
PoCAxhIINjSWYOgDM8JqVMcd+tlNLTf6MpmXAPSLsaZeGdF+BsK89JBivNQorckjXvKJr+HeuO47
FRknY9akIQJVkc6TDFc0cZ685tBahRdx+SR24xtmZ4kCS4YvZcyoW0JpTUPUChvFWA6yXspO3C3Z
d6UapZt1qGLeOsG+13kTyNgPMkFtzmpol8el00ohqPqAYZT+BVgqDvFNDGMnixLX9aojAaJbZYM/
BorfHf4KP/SdGMY6QiElVSdDmyJ9ltX7KrzMC06NjndgjDkYcqxhFAt+BsxIflEol2a7gvD38/l7
zZPCRJ3KDMM6pmM+mvKg1s9DdhGJX8+LoF/2o8d6+yRMvFGMqZ+lBJ+kGBE3i65OrDRaOKf1LwHn
txQWabWkaVSh/W+AGDjWrwGHIOD0V3QcizdAvJuUvtnZBz4IsrTS8go3pghu2QFOOdEsAANZnfxS
17NtViUnbHM1lN+7QBkzRGXUvr4FMWz4k05Wht/pZGXzQEdo+UvjuzpSLAraJtSIxtylWhxjiSyw
Dbp0TLlmunW0ews0P3Zr9W5o0SWCUbCwdqy3x4XH27Cv8EY+c8lmbcrqIcRz+9dMOG2yK3e/cog/
mQl/neP8YKjYPEaOR2g5gblxZRu1mtJiPBucG67xJPUBIFKtwa2uNHv2wHxWANwzsYtDdqPaGOI9
9iCAUvzsRljtvrX/DrX/dV8fK7KmIqks9eiUAn6zyrCa0sR2fSjc8LCUKA6JXuXkn3kj21Q9Vn0K
DvCPMCaFQue7H3I8Hp1ZrV0T8Jtzq1iJ9A15ttU0Eieh2PMKW2mMNTfo9QthCdV6ofMaBUy+Isl5
qe6uCW2lMGFO6NoikyTMFOSHJCgxbe6PsF9U9w50BUY4pLy6yV56thXIhLk5UcmcV1ALkVy/iuQk
OQ6AM7X1SF8uDE17VjCrCbRkzEETYpgcV7ubQxCKkSwDowiVVmbOUJCqpBiFeHIELTAtUA7dAmfO
Xgx/dnu79nkN8L2PSPD01wwQiYKEh7kxolFEQ5dhy63LiE1G7Qk8gXfno8deorIVwQQoRRznKpMh
Qgdy5KC9xLrhm9XXWeBmfLvKKASJHVFV7BYzcSpKEqmvRqqMu/xc3NKZqrvQoVX/FnucRXGb27l9
Xrm96IvPjL1tRUVZkZ36UIRQLGXA0Tp13j1Xs5fX0q3OA1TYc+NbIYwbRUUII9RJiy6SpPhlcz0I
30eMsqzZ6qFCZY91dfj/acVYhVyZuQGWPLrJ+Z3kT6F0EfOA4bgXm4lNYYr11AoULogNgAIcX11z
942u3PY2+QowKOu8TlyBzClmja43cgeBFMMRDJ9upNl10AP+io4lDUG48iTy/DFzjCSMJzAiQSKd
1IlWq3miRpl7fYyhiB86ooAOuJqAj3jL1ZW5c1pCEr1ZXw+X4shn7nqKATJSXAh+AZgvgTe4IHMi
D3Pz0nZNyzB63cBMrgD7j9Fs5Q4lN3e8/IOtQY6LZjPFSowjYw2x4oA90/UqwYbDEN6Peu8mwFSh
8K1J06FzdDK1E6mu53qxFjp4wp8e4qjN5pCqOitKOOCYia94Y2w1dh80n1YbKJbo+UsTz6D2vM0m
Nn0A6y/VOIspugjxh8YmeLtndjYBO2YCDUrm5I94SDtcnI+9h/RWKhOC10qso8LAcWOubbFSYDVj
eFGwEzsHOsWfHeyeJ9+KZIJwPTYaWAhgTyJKg8sTAbjI4Vv6ZPrY2XnkNzZ594Xd7cqiDE0aBfNR
1DeEx86eT/WJWKafBvTtIXMKxjz1GFcEwh5BiQYMwYdt9dgZ3XVNtIwTmfZW57apJ5sMI/db9Lhd
XzMJhXRW49aveXhzV30RLKgYRBfyC81Fl4f0Tl/syrzu0gvJpo8CHjbAXgjbflDGIalStoJsBzcl
VzB4rcmA5YltPZYwo4gNyaJxxoRzxruZ1FYk45PKsm0qDEv+Qo+iFpSfSjx8kEWBl0F1ONGF80nZ
LvCUpUm80o58hV6pepcPRzCdurQAVKLFlI2/XNBfjVFtlGS3vUZDH+WaLlBrmod2n6VhwZijGef6
m9QJbgp3s1CI49pDBH1Ept9yL/H1S9VFTx5zy3Jo8wL1vpMDEiiQEUAjajKXY9SxvRZnuBxqiK7+
UGdXIPY8kKEq/k4zAxOJJhGB38KkIAbp9XEyMXj0ismlWZF8PcZXNIRQsJ8JHGT8utMeOBau5ZtQ
Rj1ZySvkqfDhtLtOfr5CNaWWiedo9J1OZKopF5FyPw95E8nkIUo8JZhxQhkgrqtPpaBcNkN96sLh
JJrTYim1mnvnbWb/MrwJZG77PK9KEzVUYN6c1Eyw8f7gfTyeDOZ6r7FS5H0MM6FA6rpyIUjg0vAa
gKkvntymzi8uAd57ad84f2vGph6FHipRMyMwAWDZmpvvwxB02cP50+OZCJtWFG2agmQQJoLVzAda
BK0eBRQNkgcKIlb7woE3nLzrnbGVgHlyCXNkCj3rzRUfQlKVCgXUSuaHSlL9vK6CtnoSM3IRy6cp
1HyOhrs+ZSOQuXmrlveNEEPDFo2I8UDBAmi8rQ6K+yfxdverbcQxdw5glGuk0Y2ZHqXx6pgBCpa3
pbhrjhIe0SJAS1WR3dQT1qjuIxle0uxnC+MUNiAXOKfGE8E44lYZpDEVUN2SonDxh1Y5TUAH5UC5
fCQvhytEk/S3IvTTbWyhNgajxsAIWlOxVT3Ji9U9rUCCj57MT5OP6ouNe7a6xKmzQLmlRQl+I4Wn
KGOOktSUeknfTdF41yLlJOrfPNslWcbUAxA7gbzG2N+yRGofVejByXmoeI1YXsRlfTMa8+BwLJ3W
3D7U5DaSGNNTc73Lu+y1nbHgJYahSKAgSkfJFU+88t8eIB/whN60Yvx8p4KDRHqlb7nsjouNT+g1
9iiCfFv+Rr9Udc3nM9p1HcA5VAxENRGLL+/NBXRfpK479FGU6b5Xc6sejikhhyr6IghikLe88tx+
qr4RyCgJ9km5Q/GNPg2GJ4oKNj6btuqnd5R2cXjmucZdW9yIY0KZLoxiJ+fQb8DiVBRFqGBxYX52
3ZOMch9K1thiYp91az+1GZAr/8Hkx0SjGzqRX/6kzCeCozrtI+9Rt/uE3ohkbrk+qHq+yLQVQaba
L7qYeEuiZC9dPWjAAI/FeHUN4B9mFmgbta96o3DTL2oZH2/Gm9bMLcfGVj4tGoaPdOBkggoIVJbS
cBG1NQdffv8htNGVueyRWYsqVnyg63V2V9/UitUeKH5uZk+pY3xvvtFUtvBiABAcQ3vxxdP4OF/K
JxDr8rzB7m1RQFkIOBWd4gG9vy2NWo9ZuqIlCKZLH8MHEcpeeMT708s3HUSxHsWbi28nJbjlLcnt
2thGMnNtUl2OijqFHaNFctAIKunist5N1fp43uHxNGTuyyi3eqNSVpacjO4w6VY6/ADRuyXJo5Xg
Pd1w5O0ueWCg5/eRMnlgkg1FJyU4UuKPFwMi1Oo3B4pAyidG3fUFb6JY9J98mEewMCM0dkt+Clv1
2NQqr0lIv8OHW7GRwfRwiByNpQg+XyCpSdeCXl6TSb/uk9mL8saPl+b+/Ofad6cKNgnBhSoBtIxN
Kjq1NoQCPaM6tzVf9TC5lmCTsDKthZbvMiAF8jZTuTIZ59OVLYB0TETfKXlWmoPmJ0F27IMxDeTi
ZfGAT+hzB413z1VVJBkMupgAZmGwpjrUClVfJkfpQdZzY4CoV8akqQoWFNqHJagZXhJyhzUUG+8H
5w9Q6nZvBnbfDA1AKPD1TGcHTSyhqemWauf2F6S18u/NsbyOYws1w9QSLqOb5WJ4AHH5bCUORis4
H3rX3W7EM4Y1ZkQZUhkfOpZB79A7tBsJ/ge0Y1vXMAHOR4mU/6BYSw3og0Fv5DIGJoxzVOXmRJew
ItVrIZWO+ZUp+nd/29ACnKIpy/jWaJ8xamIx1xxKEyzN5aJe5RQLOXo6f5K7XmAjgVFoAU5/hFc8
Mp5YTa6rXDGcyugS77yU/UuyEcNckkTqxI5gN+q1TqB/QsPi2D+jE+hVICYBNl5qcQTufqiNQCYe
y/MizirBDQmxLUcb5aPVObQfEwEZiJd/cNVjgvISFlOUAQ7of+ppthT8Um98ombBVW//XbNRjwm9
JVC7RuRvvwRiF+Qw3A6XmPu7Kp9DT72UjrMLBPa74b5FL0iSrIg3vru7AQzwXkAeS4aM/RnGcJRE
VMZyhGmO3jwCSE3yh2MPHHiKerjcDN8AzSTIDzWOfEAHgbK38059z3S3v4CxKXOM19YA24QjYB0K
AK1yza0607+Cve5bEYwVATU7F9cJIhriZV9kOzmBzTjDq6dz8qvRVezxiJ1PZ7w0/Qr49yixjz4/
Uu+WUGScM9EwZYyZRyYrgLOLl4lu64rHLLHbVXumvK7EwXK3XL0sr6zxfLF7SdZGKtu8HycDpB0l
pCakqUQrUeIwMIRMfNHWZOAlPnsRbSuM8XRp3XREy1HUoPumslQ7hXQwyZOCuSkTM0Wr+BmEmkXo
UpabP/Dr++JVGaYMPERgX79PZXVSDaRvEvoOk5SL1AjCUXFVr/MNzNDW1WkZUOBUHnrpkgaWyOE9
4ffCKZZ4dImum2O/knEgg9jUXauYk7M0AyBQQjAG21gGSFMoLcuHtjXXx3UQjMghTcbLpneHabfS
GW8yKLNklDrqgHNuS/c9qlhY7Rn82DFddbWKT8ZD665uePo1uwZvxvsFu4/97S+g32dTp9HWTNeE
ZH6F3O0lUE7fdWjqUIi3eQ1E/Wsy+JRN8g9oOXgnz6T46axqY0qrhaqlfptyKzr11/l9+7y8KJf1
0/hU31UOeRYc6XvxlROj6LF+8C6UP0o1MOYksn06s9aLaZJw7OXF/3F2JUty40ryi2jGFSSvXHKr
fVNV6UKT1BJJcN+Xrx9HaaaLCeEl3uigPrTMFAkwEAhEeLjXqEOVxnUMFTQl7CBadewx+ajd1B1L
IMHZLUshhcve2OY+uVsQBYp/PUARdqYEq4t2c3EAAOQHuIcTzxmmH20zSsCdwmtSd8EpbDMadEvl
IjaU0WgClix85W5sQTCaVM5TNpDOQfYxLxhfVvNDXCQq6rSGuzeqJvKSOiNhYrXr3lKX4luSDdbo
X/4OonsEPJiODTpZlO4J53sWRGMT18CvoojglNyoVSXJRkT1CQNs87gmTWCh+AJdrFlIRZQO7bSu
qj1tbh4To37O3fRtSZyjptBfTqv+g+6mjHVe5GEGuzPAOWoYhN/wxshtp67xlVGFtz2rNMHt1rXH
1uqeOxvTpZc3UnhPgcdcRb0VCB/74+83p1hJokxT0KAJIhINQW/O9eNkx3h99YPW9VfEpOb9NPRt
sGCiAKTtSHgjX7cNgwZ52Qw3Jdi9qaeTDHMDlh6lktqJaDdMSMOivgeQmEq4o066vplNA0CgGVQ2
alkHfQUV6jwO7U6K9JPZ4q7s3NSTAYosvxs6oAbz8zrIv4+HzE++WOFvOu8ecPB/JJ9AYpeHaDp0
bRc8zDDZHmg7pQOdbxpO835pQ7AmHnCL48BfJ7jCdrKIIqxdbLaXv0P1iIx9P8K0emIL7l6YFCqY
90L9SkYB8zHVwofOrS0u+9TKwa2MBbaY6jZjT0xKz85BfaUAthKHgOt8jTNPAzyJ6fQw0m+6IvXH
Q/glfUIdAIQMqE4hl4iDVgpsEQUUYPYgdAudCQPMpeeXWZ9XI8VHwGU+0H1mLvuySoNmNUM76m70
qNsPZnZwQBPhFQQcplVk+GZXg4u4uGrJ0EpOpSjSw99BfKzjz5+kw1YyWwg76AtX92b8DHDIXimO
pnu3LImvFVLeLFHaaHx0IlCdYCjM89UPad91oM7GExnZg7cmYFvGJzkZ7tUP1fW643THNCjSThLF
hWbZrmsatPYIz7OUx4s+aTWieJ1ed8mTku/zQgLCEIbxjQnuNWAtib0YMx7/rUlvp8lyPDAI0NBh
kas2M3DQNo+YOjz1BdKny+f6QwCRd3iAQUFQAo1PsKBx8QRTJOriDsw20Hfjc+JXD+5VHhiRX9cB
fU1vKn/2igOmn/A2YalSu1egjFHsmtLLb/rJpy/qlT2Au1x27kWps2FBexTNQgP3Mve94xRkGqOh
IdKpxyb5paE9BJj2rb78cDOQ7l/eB2GQYVqK4PUB/hwaMufeRUoDwKYFnCfg9L/Gwd/bt2ycv7nX
D9KkVPT629jiY+lAtUVRdNhqwjGw8MAM0Z/xlG/Wvu5YHeEk02MQ+vDn4vgI2s6uNVYpDBq1HuZO
9KBN9c/K0cLLmyiKT9t1ccHTSYx2hfAfTqiteo7evitxJEv12Ff/w18JiBDQR0NaxVeu5qHBkI0L
r1j68SaxnJ1hRoc6boqQOtqzO8WHqXSv+74GF3sT3+g0b4PLqxRu5uYXcKuc1H4smwIYJuhlh7k2
vBPVeSzM/q/mQiBlqIHBBJwPKIieu6Q+m0Nqjkiy6hVRHLwAdPZKpUkPyZiSe9cpq92gFeNVlSNj
8tTGiU9ahL6NsrRNaA3t6uX2EFPJRxaGfZBfIa8F47xpcAdlMrplriwEjLnOlQCzryToVgevjGLU
MRYZWehUFccumnaXt12kXQXuwn8x/3yxQnXLqE0aJIFaPPpd+49j3kOkC7ePe6DmdZnZGJjfuajZ
ZEPsL9O6X00gX80HFUOjY5pKvEDk6wwShZc9fBEK1ucfx8j6NNYHligUY7XX49UNzMVOXySLZs7E
u7tJwJaI2QCInfJvCCVp1L60cOkZi5n5gzKn4VCZX0BqC4QLNX46Jg3VbAS6YIjeULXKgmIo2CSE
LOMXfXY8rBidooFMl1+vXWR0dGqgwFL9lJdm6OSVF+ffy3n1jHTxtLaQfG9R+P80iHbE+QbjmDsl
mYDjcNHj1b8R5dZs1mujHU9jGUs+pswWd9VMxlr1eErjOZOsN7Rvf0IQ/XnQSTilZeQNNJHYE4WQ
7dq4ENIRxcY5gr0oB2tGpc6vVa3v7Ay0GZf9R2zIVg0U++GsfPKyuOPcq62Nh3F6dCHZjUGhYJ2O
l43oorOA1+y/Vtjfb55nNNJLPTFgBV2h8idDkMffyGnY08UIfqvxAAiTtICWxsfqqJyyBFJz/x3y
TEgOuP0tbEc2v2XQQdkyFais0mvykNynh/au+Aot74N6pzxYp3JFbq4E7sG6l5EaC08ItN8IJurA
psfLJ5QTROCQQ05BsiJ1AuTUDsF5XoVlSiGm0BbXbUqpnzZWt7+8/8KPvDHMhaJ47OiUTjBMzPqk
Oc4XdW2uoqz9dtmMECpsaejKQW/BYAWN862NXFrTnp1IBgQ1453aefnOCVgJT12vWEPgskHxuj7t
sVO7+ZSVBe3VDvTUQZpCGVQDN2YznOy1lbivsEaInieyTMawhBrDuR3MkRXOMiOlSK7X3XSreQm4
8pUvUJj2GaFMBHlJGUBS9JremuROjOK4eYqxNnipXe46lCmKsXxc4uZOt1uJdwhj22Z13IHIlzSP
aQlTMUScIDDvrWATX6LVr6M3qsWSgPMxCsdfWAQvJSYKajq4L843szOysu1MFFyBn/zHVZMdZK79
AilT4KoQ/ZniqvaXVXkrh/Xg1JCmiywNRfFyP9sW1BGA4snrq4EM9/ZsP132J2GZEAAsTL2peM7h
Ejv/bQ30jnLapCtAEATTLifVZ3XRdG8+DUGKkV8piYboMyPwQrUFGa9L+FwpbZ21sEoY7PKDOeV7
Z33rQdUb1ZIHpOikbOzwTXO9LcEGPuVr0HfrcVnAdGcq2HgZtFJ4UrZ2uHvSKRXUH+xiRSUmv4di
yokG43crjJ8NX/Wyu+iREVdf/mjCpekgIcNsNkSneURC2ZGOjouLXlTX56DCGAEdBUu3Xeh/cSe7
G0MsvG+ijUKyPgbafgk0e1z3UQogW0Eqc9fEpiSzEZYzt6Y4P0y0vtXBD7aAWmVQj/N1diLH6toA
hHOH4U/DL1A9kiH0hAfTNVwXA+7QhTQ+/n6zvgUwtaqLRrQZW9DIztHtGukqkJ3LbdwXp07tqVeu
hT/X7qORFVejkl3VixGaWrvPjOxLi/kmzzWtMNUa2VycKH/Y/jRu68tkbobSxDFhWkpVBf2+Ys/m
7/NuxxR38ofuuywAsy3mw5RLUL/WIVKi6vzMf45+XQHVkDVIo+jR1dcv81q9N2l0G7WGnw3Krp3W
Oww+yMIju0su2eXu0Myt8nayuhWpEkS/WSuqsKEfGO3UXRna4ECSj20Jd3ezVO4aVRD22iHCUgei
HvXEedLXVJYaiGiJttvJfcEV79R0hk4PAkN6qO8ioAaLoxbmDzJiR2ESwjo9EDaFFLvKdx40Q+nU
Nq6Yr7TXTJFgPhiPH1QBu/KnFIMlen5trXH3dLEaZE6hCIDPpZ8wsYmJ1PSGUS6pkKGX4Q6E95OL
wiY0QJGqIxM5D0HlSIZ0mGCtD7Lb/pgHUUChqc20OPqvcscQ3k4bc9zinAa5aMW2slHCuAMnagl9
XasMVZDRXg7iQhfcWOJyEDoPYwv28TWI+x856G7T8ddlA8JbYmOAO1amisn5xmUX4Oxc9wvTXFan
73TNZPrS4itwY4k7TbaeOlNDsWmYBPyigS4pDQsMeUIv+Hr88rvwL4tVsu/EHS61m+fWGbF70Hn2
kjY71ovtu8CMT5TuLu+j+JbYLI+7mnK3gBQahQuSObTvymd31/nrq/2o3bo3+ltce0ytEQogfzd4
jvudcY4SF9U9LrfA/ymLtMXGqqd+F+2J391AZ8AjIFDyTGg1yAbo/sNSPw1yj3AjKss+HbHUDiJr
XlFdMViG4vee0x7K7+AOBKgLEvNoOYWyuCK8fRxw9zoIYyhjcmsdIE5DwMICJyoyz3a/GSrYR6qg
7tMwsRuvshfPnmQZgPiMfBrl1ksTa9DrCEbNAR3K5bTm13kprdIJI+ZmaVwMU9cIcyIEVtqgw0Qy
SmNH1iUjmMlKQul4G9uoP65TiC+qpg7hWIcHizUVtP20ukRg0W7apQDZqrtTxzQcEzQv5uy0TFeY
ujioibvLFVdyWIRgOXdjnVurNWgDSGPgQea+P5bA9EABFE3B+Z0Gih/tumt6qPerfR93+/lrnwWZ
/l+IpIvoKF2VGMTCICgSGl7sO6mXnNgDsiel1lKvXZPcq+IojKL5NjLmnTlWu1bR7wc3BX0JkSGx
BV51Zp0LTuuoKL1jxiukxscdnNqz3PtKsSWPWNG1f2aGi0t2Hq2KRhHgGYyL0VLoFfCxQ4BZv/2k
+dnr5TgouLC25vgBxtKojam36BoYJfCdVhPEVDrlIMiZzmxwQQA4FgANE/YaraJ4T5W2OejDWt7P
tlPeQ5uXvtR57V6ZeadczcmQl2D3dVzJy1G2UC4okDlykYhgobUW9yB07NDsMzvrcHk7BTfY2VK5
g9KbEa6cHMcUTx+/Jv9MCtidZ8A3xufLhkRPqzNLbL2bV84EPGm5ulhPEw4hqKzm43pFjmsVQtDT
wzjZwbBDmcqEqDMBo3jhW8QEnJqH4YxEjbJ8xgXdB0PuZXjHnepdrwPC/WP2abfT/O4fhrUyZS0i
lmxw4e/MMNv3zWpJ43Zaxd7jZVb4S/dPV+sBKEK9yDhCKyKU7C37SpescamPYylk6Jg1EAdhHEA7
mO/1YUBTGHiDu9xPv1+2J4wsUD6BGDjmHDDkfr64Su9jBzzkOB/1bew6vp4DijGP3mUrYo9xAY1E
7ERtSOVWpRerA+ogeIy6z4+M8qbx6VP2wsChWriimi27/EUpJJR8MUmCGVjMzPESZwmIWWjldgti
GWOOB69PMDAFJySS8VHZZyVuSlkZRWwUsgOYrABMCfXp890sinkpckIXfLwPXh/twGjWRjAJG/qe
gHfBwoiq+Xh5c0XRBRpu/xrlTiPkCZaqS+slaGtUhkD1bLatRAZP9GiCCjPmU1G/he40P26UNnNW
tCvg0ybmctwrJivQBUsAv2RD0v5fkJKcmeOitpMUfbYs6xK4zovVTn5PZT0b8aZ9LogLyfZSxYk7
V0sw2tlxzF3HS5D9yNxekDmdrYPzh3rsnCVbYGWpQblX75KddUs0CMRW4FiU3nUya5wjOHGmjb2T
LsHaN1EN1m8zfy4n1w5MVBQDrY2VELK/pQ/KlzpU0iJ/WSJj8DqyQKDtb3zyc3tZ2NnETLBC907c
YuEWKtFlAf2mSGJBFLg01CZMAo0VlC25wFUUZFK7BZVEBRCWXaw/kbkcdkP+cHkholYXPuG/dj7Q
15uVoLkP9HY5wE4CInIzVKEd4Os+8a2ral++jhbGpQx/ulszzPlJo5jYTT+tcwdBswd7IauFsx1M
YX+vZpiIc4LZd7z6cXmi4X8ROEUX0HbB3MnAvporBad3kOUaFAf6od25KVG9xQYvUJ44oD1ajNE3
4tL2QEM3lp4zJ41XOwlUzGs7rk9Voci6n5Kv/SHSsvkKDTEbB/NAcG0T92B279iZp9oy2AtLo/m7
FwBYTD3bNuMp5W76OEZfpWrxrdfcp2hT6SGuqbviZTywwRzlZjpWd+1LhXFOWfVB+L7QHOCvHGhY
YUqEOzCLO49tZCDiZWxmY3ajNLD7PMdEgXGshxEsXm0bHUD48GgM6RUq0LK1Cz/75gdwa18czHBQ
BSdWPbkegUrR2vmoY5vg82KMhfVPV9lfPlpC3wZuG10sKEgiNz2PEW4OCZSiapcgUtrsTnFKKD6v
ShH+hRV8S6RwrmuCV4SzspJUzR3cXLFWhd0A9u3h/bIFoW9+WuDplpbCBCK0bBDknfitGspj19v3
dHQfL5sR38EbO9x+LWVpUzogo4m+4i55x9h05gMPhT6/Bu0WKFifchkMSfiJNia5WABKYjLPFjZP
de5d6y0CyOfyomR7x12QhbX0LqHYu6ah11VZ/kha51eqZ9K0WrYS9vebAGL0Iy2KKGONGZDw6j66
6kFRoQ6Ve80IOCBkb33ZoRbbNFFqQxoK8C7nel2SpnrhYvfmIQlMHeRAMnJM4Ytdw3Prf03weZlq
Fq1pg2sdg5LOvrtlxezRG08gqn74L6gcxQuymfYQ6zx/FPs2m9gbEQokaGYF6Te0BVKPzUozna/l
B71dw/6/aEyK3rSa+2mRK3xALR0ofBPZy2yAzMzul9syj98L3fiZN/JXiigG6iAOgcYjhiJ1Hn41
pDFKiTGcBJyGKKuxsdPZh4j1B6Ph31VjoXbzf/YwxXLulHpnDJVRw0HGnbLsGGOUG66nvPg40DRc
XmVoX9Fx2xrkQ4jZ09muDRDaz/pezwExyVR/mb9cPtQimO/ZuriwYSv6FEUxiBcy0o4Hk/b5oUu7
+QfusfE6nQrtfSIJBjHLCkx4g577yOGqwkshOPoq+SnsYclf6dsVcwHG1HpDayK47LzTdiPoXH1y
YrdbEtQgPO89e1+GS3z9V32fsz3gAg4xW2XuGL2G2phPddP7SLUxCIniZC95nInOyHaJ7KNvTuXk
LoU7UXhR7Xyt1OeiuFpHMyip7V/eS9Hp39rhMgSt7CNMHUGRZ2joe6Gud7VcKEzytbgyQbEo8IsW
jgOhLi8re6+crzv9B9VRVMqk5U7m7X/6BkSdTXBOsBhzvnFVAQRLx+4E1k8tvjJW2tXX/PXm77SI
4Q6ftjg/pDNV5pIi2bGfQK4SuleT6eXfZ39CMdmbb7KA/mwkKgbserm0PM4DLVcp+2rB3VApyt7C
dJZnN8nBrkfwZlH9qo/zr1VlJiB56HqJqwhzle1yOZ+cnXSu0wLLtbSP6xYp66G4gbJL7ie3Wgi5
TencDvtal5bLuSeJmtEF5zawDMA3KB6AM1mYDzvTQ3YULoelv798HP5DlAMKEdgjhwDecO4+hdXG
icoMTvNhcN5X2wlJDgW4uyEhHnjGIST2Pk3NldPL5klE7xRAdf61zB2TAejGNrNK3PpFd5PFTWii
ckfxS2YHRSalvCWJKklyheXXrU3uJqYmiPlIAxtMz6BkLfOrn934oEE2B4WgYjcdKsjqZW+yK0sY
dYD91kw0EUEKyK3VjidbBRPUEjjkibY/nFiyMOEFsfn3uXVNzrpUg9pjXUULiRdttoMVsBSPWqA1
N8zCCZIWErOXfUd4D+ts3ABgVcCuuEWpTusumo3XXgGK+KcuV8owA3PQu95MsiRUaArzY0BVWZC3
5svmBULfkjR4ydVDdb3MeYoeHTkYVt3vL69JuJGQCjAcjIKbkDY+Pw7Kusxd3eCmNSdi+4lm4e08
FNd2lj7lrVt61Rg9XLYoXNpHZo36D4ZUuF3sM8jmWC2Sw7Y/1dZLpt5b7ctlE8KTtjHBe4c9ZuvU
O5gvL8bMjxwluVZUpfqS5w0mPxY9nlNvmrUI7ETNKInfIpIOF/Oz+G6/18e9H+a6HMvZXJBCoGje
Xze30143PTPsGCQ4Cox99INg5tlF9am9Ace3JMAJTx6uRRczQMDr8u05IK1Va82RLHbaWgRopMW2
D9xo3EsOg/ARAxVf8CFhMk5D/ePccybDjTHQBD6wNiCMOHU9kED5Ctw+1EiXg6ymJvTTjTXu1sd+
TujyumCZ0qbndgWOM+kKyHSWhm9MdQwefFmCJo6dG5Pc0UgNW1nAXMx4wfpjGq6AcbbX1vKL5fuM
YypZjg60zkBtA4Xh8LIHCytLGOi0iAbZFxW4p/PdNeYxtgobVeGCrMqpb+L8qsMQg5c7o3awmyIO
R5qt/lIZvT9YZWl6Ubdo0tE/4fX8+TP4OqoGve7FYMx36sn8xWQAtNKL3klQtUH6Xsd+/BcjpVgv
yK00vOY012LRY5MWtyAsyih68wjsr+n47OK/y+PlvWVbx6ccGNAHEhsT71C64Ry3T0rF0uLu93ft
9v1h2mFK+/A3kDXXwHgmMGFsIJkXu166Ia4TVuv+3RNMQzR5a4jzoTU/HNWDYxxlt4YggdNU8ABA
m88FqhpdtPPdI2U7GTqp1KBrbRCjk/syTX5Obvqu5FAJXpPmZrbdVwMzYU5Fb40q+pYOWuxpkfbl
8h7/GeQxdIGCLJAnjGuDr3CkS1suMyO6S3LtJm0BIzLcQ0kNyTH5M9Cfm+E+5TTW9komkFCOxGlx
IJP7nMQTwPPjA2mrxu965aDE1PD+36vTwWVgASpvQaudx2PZY2RakdOOQZEm7X3cUHKkieuGWTw3
kpycpaPnzqqdmeLiHjKOFDM7zRhMQKgCJvCS0TJMhnqXgv3ub1bFyq2mDm5Jfp5OLQAD0rIafVd0
EDBO543r13yR5Bt/Xk9Yj2YYNrrXLsgxOA9tMRkRR6A5CRSVelN6jfqoZMcErndmgYucCINtu65Y
RlMSr+wnfy4zL1ZkxBsC14MZAsEcAyQmf/BDlV21KLY2jYFq94Nn2MDEN2Z+P1jApjT9e9GmYeTM
tcTz/rwG2fb9a/Xj2tiER3uJaaIZ4xig4wEKjSoAvYaX56+u8kUxZLXrPwPluTHudNmNOihrirEC
erR2GLE/WGj7y2eZxC7xuSbOxdU6dTIol+I05cYO5RfPKUwJC4nQBFOodoGMRijmSnZVZkM5YlhH
cDcqD+s0nYxEO1w+PTIT3Gb1pdppSqPCH4pTmaAZUysSx5ZZ4PZpImusxCkspLqzV9GxmNvy++VF
CN0LE7UYYtM14D6407nkXVJoOpza7ivnjtSVM/lWt6TXSawuXtTPVAWpRy6bZxUe2Y1Z7siSaHKj
2YRX15him0mCC2k5afWvy4sTJHTw508z/KWUGzH6nAlWp++1HaSb7tz8Zl5AT/iSXsO1fWeXP4wx
qJN9mZCnMIpjIByJHN6Of0x+WXaDDC/px6CDRvFVkrfVcTBdFE/RDF+OuKQzyf0rwLRgrXg6qi44
rqBmxiWvidmRtcZsGUPw7tQSwuIelAz3ppfpnvOWXMU5ONXyPSZbJJvM/PyPC2tjmHnxJkJFVU0G
GnVwIRdgy+67u76BIMeflue4y0H8ArpiZ1+kVy2VLVlsGY1g3MuYr+O7zZVTpmqlMC+KH4vBPrXq
oTJeSQOsRPxYTbdmpgWTMnmsXSpZNDt6fy760zS36LQr7HhN4VldOIUGyizZ+G4DP6QGoCohp0LG
JiF4ZLLP+2mQnajNLvdTUlYdRcys31TffSvAtgmB4qEF8szBzoPOPPKmLuh/reH0VPqy19jHI/2P
BRMECJZvYoKai3ZORJPYoohFKB+xxpwRrIc28+OHBoSf03G6NisPqCkMa9WyvWZ7eck0FwbzocjG
2UQsZxXD/N3YMcrmGUxyezUoTwDo3Mv0toXhabNY7izFazE6Xa6NQVakXlUcwK4QTY3s4LB/5c91
QT8DkzsojPATmLG2ujmqvEi/noYQnJ4A2/WHDlpgqJQAfyaDvIveCkDY/WuPcHfivBZNuSYzMksb
0qbxIcnB7OKGzgjnWcOFcahK3UayRsK5TWpWaVZ1WCPGaEBAcaRvecBo1Em2U/b1KZMTZAlvNIaR
BJ4QFD4m9+2cBXSiSlQhYZqhG0XnybhNzFJ77WItP2htqoVDk74hN/hep3XkK+BYu0o0dQhtmz6v
1YL3fRUvu7mbqxsCjq9DXDfm8XL4EPkXeCwwFg9yQLA3cb9Rp5k6jEMyBiRF0g20UN7+sAZT4mCi
hHVrhYtRcdwZRlWl6GPkPy2KQS0D1Pz6tzxz90v/SibZ5KLoW6PlzKQ0DTzleQ2antLKQRqBdOWL
9WbjlCZ3JZ7a0IcP1Od6L5t30EUxmADmqIJNFH/4ehQlFmlGAy8LsLC9RS8LwPBGYD5MIRjJgmRX
XmG+e6SYPVh9fTc+IpEh/l9ASVEP2/wILjhZE+SoVPYj7Kfmixp2fvZA7xS/DocU5GdkBxHBO0tS
8ROe5K1Rzn8KatZuT3Dl9oCbmX4epA/O5DlBFzBVAtcMpOdYFINBQo7JCsyxOxjzOL9+utyKJ42U
eMVdFV9AB7JXwkzxKhoy4JEeqAeNoj4lcWABHJltLuoaYBK0bTC3nlttuymx5wqbO+6MnRV52Sn7
iVUawNXFfn+TA9Jwpb1fPpuiN9DWJpcRq3aegGIGr0mdYNohfnJBXzia4CKIPFPPPbX93kGY+bLN
//BBPxfK5cOuFq1TxRZKj/VRwyAnDeYrJvCVHCLQosrKRsKvaaJapBq2iwDE7asDAkiozMCcmu9H
d/IKZZasSBjhLDBXEwMEAzZf1ZtImqqUwkPrhoYGiNU9Y6zCCaqfEh8RG0L9QkedC7rh3FGIlzzT
VZJjKciFmrh60PU8HO1EVuRn/w5/WYN+StNR2AM2nq+V6GtJ3cJCMEV5AQTcCQQAyPE3LkG9+ssv
tDHHeeFQ5kPT5RS3mP59nKhnRW4g8Tlh+NyY4HxOzwqCxB0mGAieBZHiJYYQanMEu/ZONkMk9vBP
azzNW4zunZUwa4y3svMnNGEnkEbOCM39ftD8Aiwx4eUVCk/yxiSXe9TlNKd5D5OUPtLixl2Nl6y/
scCsbC2dr9LXMskkJkXeCG4yTG7a4KG1+FnGtFbnZKkH0LLOHUTH50GFmNJY+06tdhLHF7RjNB2R
GNVfaHAQoFHPg6OmZN0Uz+3w8QRh3y8bQCXdBd1RP0B8XMYGKlzaxhznkRgf1lvFgDnViILSHPVg
qdw4XLrsePmzCZ8a4NWygPRg3IM8BY3hgL5Dzc0hSI4TyHX6NHB35S7NPhLHHjKLKcAKTyTy1INM
D0uUPG5NcynTNNV5YlQG9jS67SvFR8pceY37smTPVT3K8AGiMAyqBxMZIGhY/qi/Dhiqy8kILp/U
sb66aJx6mKc4SXZTFLiAPIScBqaxoDnOuYnbgohwLC3mJmxQCew6Pv3O2BzJDmMofvp62Z4o6dya
49xkbjS3SZm5yMQBcH8YVNmpDgk0BfRB6BJ2ElSV2FuAOcCQtIrxYb6fTSdS6TOBQTZABK5Kb77W
DskuA96xwrRth3CWhGBcl3mpKLqgng0aZrRecIWy87J5kNfdaiqAYo/ohmq7rAq1/mmOgnS/nlZo
S3vA2H9Ioyy+kV31DXAXneTLCrwH5SWIniLOgLGUZ+3ISmseWcUWqnv0uSyL57WV3eIyE6zKtVlj
onRD08zrEJDEOmHgIPFmiz5cdhhBXEH6DEo2SAkBUM+DOes1mcolWWCj7E5VQ2Ov6RzqdW5/uGxI
FDBhCS1yxpSpow94vpoFXcBGj9nhRoWM1WwMgCCQvjIJ1eK7PHsV1AC39vgrr9AyS7ccfQjyI6iV
YLHaz6qvL2+pApIOqLJAMqiPT9Egx+wLNxW9ZEZJrsM7uKvPXAwdKGD4xthV0301Fda1Qmf1mhat
dJyJlQ24zIiR0tqMLBbXEJ+BYVKpmWmrDIBst0/aOu9SHe8gtwj7snzQ0uoIlu7vox5dl6STMVCI
HBQNQfYqccESYvLrBM5FXWxsMc1jDOwCpNcUkntWtJVbEyyN2pyBLslUOkDqNLCmxnzMFo2elnkh
waAQGXW6bDVcLmsNxjqZA1Zj1dY+68ZbolZPlw+BQNlOQ6j83DH2GzbLScmI353DBpsdLyGCUAHA
GWSW13ztHqtHQKsO9o26y+6TGNqFQTx4iF07sBmavv1NTv4gOiPbn8NFUaeg+lqAOzSopm9JU4PU
E+Nb6+20rHvJwpkr8G66tcTFslUdQMhbwZL91Hdh8UvbAUx6ikNyX9Gge4+v+5DNZzBCxPERJaGT
bP5T7EhoRYEsFjGIv6jU0nHBt0aQQNWjdiRp2QSWmQDgbM2F5HISO9KnKf4ja2VhrAa7hAs8Xsfe
01HWuryfgkwJfvRpgv9wESDGjEUjcLOvmDHf6da4X9vXcZzvx8EOLxsTYDjhtXh8oVGFdh7ek+de
yzobTYMpu6BTHLQ/C3JaCmix4Yl5qLP6Bb5aL7eaVT470/w1LnSZ0oDgsj+zzznPWNNldRp8O3Mf
H4wrptGeHHRp+im8orbr5JI1yyj1Oe9ghylUY7bcW18Zv391RLb9KivqCL1ks6lcqlasbdovAza1
0m+GuvAYi47ku7Hg+Meh25jgrlyqGDOUvdl3C7sv9W4+rPsZ5W0KynRFzpojPOJQo0alCAw5EEA5
9xIF7xOlQgTF7k3hcGtcpfsc9/uCB5GMjlPsEJ+muL1r42HqKYEp3biqtV8ufV7K+1pPAElZPMcm
oQ2o799sJjCbID5GWQXjXufLSxuSKnie/C5BsEc0DbIbpk9VocYoY0kXHzlQzjsOIdBrNbkYsliK
Uk9txKyhogvJci8OXQALUdMEcYQUFi54phjAZ6HSh+Ibe+ucLy5hnMOjA3M9qPddDI9iIB+2PHdB
Kl3c/a23bCxyn9BQ5klxdVhkYwXTTRT8UG4ScNRMB1nnRegsG0vcKehWOy+yVMHzBNGD4c+MPSiA
9jIqfYkZHrqnTLU1qvHGzLRjjDCyN7LwHkO3irVdbfSauSyFFl2Tje2Khw94U6uk89zxqwk+bom3
Cw/zxgznf1E8VNFSwsyQJ55igZKi7e9S3NUQIvc0uIViFp6uzd6SYDDQTN/+xr4DlBr0RWzcc1xq
WRCd0cFgN+kRZV8jiE8p6rH2L/awk0UT8WHbGOOSzBFggcLVYaydSz/GhQ3eg1MMAvO6eJus8dGw
x5t1PY2ORb1lyWRhWrTXYPs0QbaHJ63OdyL1rF/cLBlQraUN8YDK8dz0safXMyhxe/sRrCQeGlYe
iUfip+VfDPgAIQH6L10zwG8CyMT52R+t2cb4IJoLmZXtWpRZ4uZepY0/FIex1ALbfnIT7T6LHkan
CSSfWXQJgikKnBnQMzGxA+e2za4vGuiLsDCnvdEIs5LN3gEVCMy331S80OLAlNAMsVDGX4oEcE0H
jyYD04tcMjNEytoVmjMEmPHLr9NkjBN/sdsp88eu6H2373NvKCFOcXmpgpWC55cBxfGBYZ1bqdb3
k97Z8RAUBjliwhyM9ZNkN1nI5Fa2NcGPWCedMVULM7EYePO6KvivHvpq9qIBZSccV7JIO6kC18UT
F3UDnaXUEHA9/355lulWTjukukTHdJa+mPdgak3ujXIlN4udTC9NNBcYecEA7l3tVvMpjtbW8rWR
DAclB4JDcez8ZaSG6ulULTCWayXF6LfVmB/StY1vYnCpWcBWpCsa5SAs3Zu5o+7pYIF4IM5XoDEM
bdU9V8vzva0WBZB6auc77lqdMteu/jHyAtEKiNvpptf76jXOyh99nY/vC6GgZFSWbFa8Nerwz4OU
VjmCimO5RS+1uu1WkCMnhPFQEQPH31zj/DjGpE1PGh7+qdfMXaR5qh4NuB9Hq3zsR7v7/yPpPqRF
wNiMovYfBD3ETjLDXJw+SMBqsMt7d/BmhVaSMyG4u6Bkj0xRRaKPqjZ3/ZMk+h/WvqtJblxp9hcx
gt680rUdbzSjF4bc0BP07td/idY9O2w0T0NHex82QrFSRDVAVKFQlZVJWvByt66m/6yzx7J/FdWH
0vqVKZ5Q/AiliOMMK3R1IDlaGGRufzHOqqwaYFDdZPfxreEXT8UuqACMmLxuEwDMY22M2VO3xgYU
4e0fCI6u3KMqskBg30WULi9aZGlnNr05dqBuFYIHdFxB0NG0oaOOsn/d8dduFwz6gBdIA30rSviM
5yuxWQ4FOGewVuEHzcJbW9kYe/MQczuLazC0pS2WfRuVIEkXC9hqPAzy/qzvKAdR64U/i8yOtvR1
Ld8qz/9ugWwZaB6hQSO1MJrsatBh++G+tcNd/Dx/5Vcs1t5oZytkIk4waIPQ1jCW7dJHFTPKyV26
0Taq34OW9m+S/jNrTLY1kETK6+Fkjbb6KyjN0fkF3S/2fCYE3klhk/56bBO0EU7WsnvJplchxQY1
d3/Awb12/henkqVSySE0UmYBbFEQA4B6m/wh31C1appjUVZVwn21cb8d847PVXBnWlDQA2Gt6NTP
oHM9/AY5B1/4mLlT5ZO9DpcrZIKaIJiBQDJYo6/5UEcFWN9M+VN4kLa623pz5QSWXX+r7ekJxafM
LmMnQXb5VwwGFLlHcRsmRa6zvQJDExQZwhj0lwwfM7FRWnCyJ7CR3knOlEPG7C9mYc4tMjvdG3Kp
IR2gFmvM3gExWLgzCieGEz83P/luub7ZGGMwQQlEeZHocVsUNkMzlmdi6dQgcvZ3qkdONtZjcbC8
du8ZD9JjjipK9jB80T15P95Xrc3Lo1dP9OInMGsWDAz/qKGBSyxBGmF2dtQ+6jnnPl43QsXq0fLR
wZZzvk65bSwjIDBCzN6XKoDnlRep40TUlRRVBYMsHUVTMVqkMSe3bzWCPB8pqiG1+REtaH0ztn18
U/ZC7Vb5XLqQ1Rp5z5C19JEWAWR0fWmVlImsoEzP5CzpOlcobOBvnPQ1uS/9CgrF42MLL0HdSLhR
fehr+rwh/LXkeGmaCbM6knJDzWEaeDnEPSL6IxJp3puWLoANCEsr9FcszmheqW2UUXhA45FvlLhE
uaXCKoqXeQIXs0VP24UxqhiIkUIJNz/zqor6ZJZyve3c2top0XsLqKGeQP3V5Vy+a1uHoSgM1iF7
o1zt54sC51hO8VQA4T1pdrBBY80FpB6XPoTaiTsSxLO/wC/ROax/TDL7WIZdYaU6TFaZjJLwV6mu
NpxV0V/N7t7SBBNOSJTGI4j6aDihHLtIDA9aDian3yy72mBrO45F3j4y0WPQzTEdBCyKZk6QsvVV
MJihLepOPp2w1QPXfCxV3tdbez9hcJmO9ALfBxzC+ddTFGAD1BZW5/gl2NCYGTta+iT7kGDnwoHX
lmigaIoxMBDDAnh2bgyEC2aCEhUaXFnpiP17q3ErzmsxZBm5GBNxM4EjmHYKIFzrzIEO3QxIIoO7
OK7sptRfclXwNDNzquktqOv3KHzrS9MlqCNZs7CtS7xukmM2RBEvuF0eKPQtALgDRkHDzBsrYJjn
YSXqbaO544/JgZ6BT3lMyFt+1P3Es1zeAMrlNXFujnWROAl7ASJqri72e7OctnmmPdetwvOTy/0+
t8OcnzHq9V6x0FWmM9OZmzzldO4d1D2bGE2S+D5/n29EW/xSvHBT48uje26acZi5znJMKg8a0KEn
ZIvfll6MGQxoqt0lXEdZ/364dKn6oHHBrg4olmD0BBsqPzQf2b3qVRvamuk6p4L6Mp9Tcv0Dftpj
wqqVBxWAqLAXQRCPPMYAX6gjB7J9eUVgByF0CwkR6CriD+f+KAeA0YslbBhJ/j1OQZUZQc95snai
mbxxwtvq/llgDRAxIE2Joc9toV/XTs2YaEj3Raf4OT5RXnjV7r0UOgo3f/W+oIv7NMh6QJPpEUQh
IONxMx7JPrqr21sVwVQC3KP6kvwCeth65jHirrygIAaKWr8KWLouoVfJLHMazUwpLOoPUF+9Oc06
gG07giQcr96/dkKWppgL3lSDBoU1XXNDffLVst5Lyo+Bq2FwmQqeL4hJyjSrS+oAACv6dACo3cHg
0bbz48TLJ1/bt5ts00He3QlmW89tni7F6hJB6IucHn1zwInPdzM0qxn1LxMH1BqcXD4MOvQTeg6c
fnWFCyPMCiWSJnWH4W83HED6oL/GxZ3ZNqjwScB/f+e4wSVaBtsJoSUTDRQgnlguOTEyNLmZZ3o+
0kdl22Mvjb1+4L/l13x7aYjZOqmDRHQxKYgfAungYoOECaZQCYgjFHqwmWV55NFJXRbxztfGbORs
mb2ZGNPvs/+bZ0Hy5C0P17tSYzq3w4SSMClbOZ1kfLDX8FYCOhRSJV5W2+FNg1kP2lpLfok8HND6
4jSosQDrBzJUZnENiRIjASEs2oW0iUchAMJG5pNIrJ5GQF/RdcIMExBc50d+iEk0CvjfSAOrb9PH
4KDMHJ+avRbCpZz5+bPqd3f85GwFoo1thZgxQPsS1B/ZVkgeTmpkJCFKE2jBSq5k0+JIbyNMbog/
HLhTLCvOTYnmwb8O+DJ6bMxLtoklgNNEpLTzj99TLPl4Upsc/P61fCwxTBh43Cx7xf/A26uhvyFa
dFKWMRo2hhHLRaSeygQQKvF7dGOHI/9DXua6CFufhthpu0GBnFQl6IqrSLdz980qvnEiycqFemaA
cXBDjzD+mpmKWwHLBLahDb1rRkeAH2DS9w+KSLwVMR4A+pkpjEdDcYWtuZE9A8SijwVAjZjms2t5
L7vlpuXhAng2GVefEqXXQQSkuI0IGavxPSxEh7OP9Gefv/TohwKDE9rZQEifOgWLR3lDjLAYwlh1
RYyOUbF78mL+5lN+5DfP12LXmTVmEwe9k1ptwoKAuAM4JbPzRwrkCDfCTfMjusUmombNyxTWshLJ
wMQYSoDosxoiY1UcLGOcpBx0k8fxSHUBqFuDRPG13fBE6Vbi15kp5ovlsgWFk6pQ3byMNlF4U8yz
QztYUyPZcVD617/eyvPjzBqT5GWhPmY66CPcQqg1G9I/Puo3XgKiNnXs92WrQqOuENzrRlfm0nBk
FtvJxOhZjnujUGC1t4Ca2tY7bRvsQG+Sv6GhR3bWfm7sP6iprlzpZ2bp3y9OqtUZYjWk2FqaitGJ
D6AXS1vutolhWy8z0Iu5321b65EYNmfFq06yWDH96gvTddxoY2thxbQ4obiZn270ZzpFgHLcVuHR
7ax7CV5aIGNGYoZE+twcaFRiHTchXalm2Yb9HzWyhmB7S9vL0UfioXTWD+6nTcZHhrJO1InabMLR
VoVDaTzWxmwHaeNUygtnP9fuPlQ5cd2iJo81MvsZoC+YpCWMxZMXfqteJ6+5LZ8CADCc6Q39f0zT
N/f8S2nVLNCnMqajLVQjmOoINHsSQYK8qJsAa9urG6kE0S4a89dXtxq0F1aYO7ZGu760KiyuJLMG
hkbZMSNuPrbq+Z9GWGKcTp4AAzWoDxa9UyW/4hHteTB6RhDNGLRdUfGmUTmrOsXYhQsoAyi1Ler0
Qv7VMB60nMu9xlsScwLDpqnw6MDXoU/k5rZ9mn4Rx3y3nORjBoIATDyBMz3iJRQ88g7/uscttpMJ
251Ydph8gm3tLo0dNPnrXbPBeYSukQoYHnpV0rd2k3CaGSsMLYikJuaK0Z5CUUBkQhrRx3xMBQFF
Ywy+ip5yUKCx2LxAhhp1CDSMEy+BBpDNHdumy7m49Bd2Gf+L5UHOxdhS3OkBDXikgcTRd8rN6Iy0
Fr/jQW1X/Y4StKEEiBEJtmkzJCoZMT6D2GKWe6MOvSKsbE15uu53q/cDpjAgv6XholeZRUV1n5lT
FWBRyGay/Bcpt0b/NMi1c92OsuoKC0NMGMHouTABq6C6dRNv5CGdnEJtH8pEi2zTJKNjjO226tIv
UiMcg8i4UQo1coou/gFY+g9gB2tHN5r3QBpncMUHx45Es011gOUk2OskyZypy0x7FlAlDknrmwVo
tfQ6qx01zDJn1If3ShQ/lKgc7FIrd30FCWmcFxC/aINSbq6vlrdYJpqBZWbKe0CLXUWI32RFumny
MOfs6HqC9rmjLFORYEXWILX4bLRV3NwWd5ivh2qw7OpfePjNdZ9b2GIu1wolKpmEOPvJESmosCMe
BuyPwyZ6Ml3E6/oDsqbudOD5AN2nC5dbmGWiW16JBO1GZL5lkjuDFbk1iW2p/krGG60/qCCBUovt
9U+30u9HeFnYpGFgEbMhdw0Ea4E3En3Sjs/02V57+htVSoldhVNH+i8bi4FOygaLUj+zsZkQakoH
nRHXetLbIx3jD7+aLrBk6ZbsICX8RXZlaFpzYzddxeXOftpldrYdBFWIVdid9ifyC5DOWl6/TyE6
XW8sV+RgtdbTXzq4+v/WyewqiMjFLKLrjF/Nh2DfbIzbSrGLyU6hwZB5oGP0Eo3nIevB7dModdPF
pwzELMS0OoxGO0C2PdRBbpoX/R3ZNyaC2030NQhti9tEXSuK4AR9mqWRfWHWEkORmCLM0j6gCvRN
5Mdokek2ZdoIfW79eD3afNpjL0SpDUXoCmKZsY1bWId4YuipO1S3ksy2HujQrrEbHq77Cb0Yrh0g
5uLotTbXmjJD4gFu0CmLHdmKvDgKnDGDflMQ+9fN8dbIXB9BKMZJGcNcFifJPWYVZdlJeiXpOHbW
bl2wkdJiGobxQVty/u2CSJmrcELkRidFsU29OvZT4QJE/XF9PWt528IOC3tVgJGQrQL3rjpDhCuz
HkU9eFbl0JVa6wk4i8FOO/3bdZv/JbR9HhRmcbJQaCQLsYnKXQG2RkoDpnylfI0UssxV9aQh5MoJ
uegUYciztRJ6QlwV4xIkdGjzS9soXtD+QUhb29GF17GAvikvsqCt4AWa/CpH26L4hmlnNzRQ4hoL
T+Cdf15EY4u7qVVFSdHCHgi8d8p3WbUpSBLT4z2lz5N9GtQMkXM8OW7AMlWRRBHyOsCd300xxklr
tN40YbKvnxOOa7OIPqvPo9gCBbubCOJNBYUJc9Zuaz3fTML0kIgdhydlzeWWH44Jl62pZSQvsJHW
mGDuHzp80beprDmLWo3KdJASw16gxAO1wblnT7OgKG2HraP3+jC6ypHyGlSu9aDGtlyAopuXvawQ
8KHyvzDJXLIFGWOijacMDaws95jenCPwu1uejhGz6DB+G2cnPI2PVofuL2b1KKEWnkgn8nXwi5wv
WKulYJhkhDJTJTdVP7wDXfd4/aScXsysjy9tsLeALAb1BD4m15hrL9IjpxGNe6Ap3CGJPCojOIq6
QzrTEaZ4d9322rHBzB74MoEKUS/wZrMQdIZRw3SWCLsMtCLhIG+sqXP/nRnm4onAYgW+Y+yimjd2
0UV7DFy7oswLzWv52HI1TGgO1KTWpxTPo/ZEz5V65CXH1Fft0ZwB1Czcs8kxyPYapqRrISsBg7Qw
2O8KkEfFQFqqSFL0A9BfnESX87XY6lytkmkuKnytMZw8xRhcyXzgqzzSI31xHD/PBCv7M4RKRooe
VkLTqYOboIZWjIQGkX4PZGVd4RQ6QunMngw4IG9H10KzCTZ+EAgbYHA1mQy3SPvZCCe8GxDMnmrB
+lalf/OsNBWA8oHI1YAVYDy6iHSZmLUGj7YwDmhMdpzzCABXX5VLG4xHN1WdKU2v4PkTh048lI5S
vRcNYBexbsfV13oirpjmtmGB7blRPq472+qlurTOeFtl5ZkKZV30bsA8Y/jDDaQqtdaG9J0zgxNw
HG2x93nA49Uvt9hWxvfSMZutiAaxvngjtWSrBk+jkGOBpfWYg9ycsxmbWrSVbRXRvm14mQH9kRdH
/3MRLHTTIKISywle6LGmfAlUobH7IL/RheBggdvfDgqMNo/TTZBo79e/2cpYDO6ZhWXmlss0aNwY
wHMidJmb6KcMbtsUTx4Lo7/krZju6AuPYj5UUIhKtrQz7nmut1qJhDANJFahJoKGFXNocWb7CirW
tDzxm5csxEAOnSJBFdIRNsk22fMC2no+sbDJHFU9n7rZKOCMg6O8QUHeJYidr1S/V3HGl/gu/X59
n1fkirHPC4PMMdUNsTPMvqH7jFbOK61AjlvV7tyqB49j7xS3mRf6ppPtyJfrptc/Ma5ZQBhME3JY
TGyDaJIqjwX2V92IqDIpKNcpuqMXmJ4rm2fNj/cWRMMz49BN9fchfdENwQnqB6l7rMEFEuNHXf9B
q/60+D307xcvbGWowrqd8HsARXUkwDS7ZvfvLDBJ6TzkdZo22Oyktvaa2WwR8HjBbvUKXrw1mXAO
EF1ZKQpSC+0pvA326T5w5V3ni28zajDDVveuL4k6wUWEWJhjnKTHDJIZ5TBXi5HTKrmdGTHEKcZt
Kv7QAGS9bm31Ey2sMe6h6hW6VSjeub0m/5ImpbCFmffEXD+Xn0ZYhmlxEBoAJvCK7t/a2AbSTPlh
2bIXe7mjwyNMxYm+tXi3/AC2F43ObJNAVImnpLv6rF6+5ZkA2ArW3KQxUilVw9zKHILWVNZ2oMfw
AKWfHPAlTOiYtfd6O6e7MZiEtyG0cMFlecTxi9PM45VvzCIm8zjuTBLjG1OO8QiIc9nWjqFHyWUH
EPQYGKg7NHfiFyDw7OvfezXBW3wKxiVNSAIWEBfHFTe0tWfVneZD7yI6mJHJbXrRDb22SsY5UbAf
FbXDKmkklNzYK2OQt2E6CsgxEPYKz/9uaYyfzr1YRAl9SBnxsShuyuqH2nDewOs3mA4mfoxcUbEQ
xl2iIgJiUqH5vz+DuFZ3pEOw024HX/QVR7aTh2xDOB66/nhb2GQuFLHqMc5NG2ni3vAzlzg1Jlcx
JXjDu5/XI88/i2MrQWE+amqgqPheoCpISOOUGF+uOk+I73Lkkn/ztT6NMe98M8jRI2+wkw3tAoGi
xjpGvK7Zf9m6E32YBtgb2xQX1EIgeH/iORNYGBlIj0Wu3aLqcN+T6GsG/eSRgFu/6CCnlHF8fN3R
Pk0zXy22wjiZChku3rTNvkxVTCYOIV5t6sDT/TsBBy8d7R9bp21Y3LPiDJKOcMAy63KebTJEN2lP
HgqlMlyBzLodlAQCX0FqT4N+21lkN2vtg2EgG2q12zY13ptOfq4At7FRv/XQbjhIjY62m6HaGJzy
o0QxkUGMPwCKI0AE1++zlkJqY2pvu6K7y0bzNR7NxI3aCjIJQ/qRGBF4USsbgo4vk5nfTsZ8nxH6
yzLJVgQdHdlQTew5h9BTG5XE74mKpjRCEOcjrD+T9M+dYU6ZKhgt1KSQ9GoNykjJlyp+LWKgPhK8
PeMPS0d1WtP8MtCcQvh5/YCv9oxARUi56+jhO91Hi69SxwVJ1B6ZZ7Ibsr35EBFb3WP6xx1LEI5Q
tLol7khMe/+cFGL17AHxZtCRexxnZtW9VJEmjrFqw9xIAeh3hfe05CSbNJpenLmFDeY2reRJEnFi
0JHOGlsOFJvMLwHYHUc0a65vJG81ND9b7KMmqUOqRkhR6rTapPp9rRHPwIPzL6xQ4DYd2kevl7Fi
TGqXKBn8tdaOUpm4ojo4kShy1rJ+IBdmmPsXiUYU9TFirBEbbyE44oBk9RolexPaQfJiudzEmoRy
8WgekrD7ZXQpD5dBF3Lx4XA0gAIGSQFOx/l2UoXSfuwJPpwzgYhMssFJRqezDVT8wYXIH9dYOykQ
zwM9J8bQYJO5M8U4gMKLEWmupcygrOtf5UC0M5RmbGAJOWMvdPvYxS1tsVG3hp6blQroX0ZD5Elx
2e0IMdTN9bOymgYszLAaVEIqGnHQmLQqp/0w8K5KJKc1H+IbZQP5wYPa3QdOKnCrgacRkyvLY4cm
gJsL8wHIctiFJpq41XxtB96Q3XzInf6kURNu+o8qd4I3SmbExResnZ3luhmnV7TWGForxhgAUuUN
lWuJ3NgpPspX1A7+QNhE5pwdtlqnVnqG+yYAHAWS3QUqah80nAbo3FRe54G7DDLyLQYtyldtmvGi
ByciKlBotYSJDTfij97Sw3rtCzD+q9SBXsoWDpgA8JsdVpDXk9MBw2LApilF7qAt6XdDyZs/X30x
LHeeBslFEIQsaCTLLXaevhjS0B421VfpYL7jKGBWR/UrjBrK34WBe+ZWvwCI6ei8GMiy2FZWVMlj
UigwTLJfcTKAPSn05vChDHlpLr2ULnZ2YYjZ2UpLiUlqGEp22X37RMtCjQsOg+c/gNuuhomFLWY3
yzLIpbnCAFl2rAGV+Sh3uQfKPaf6oUx3vUfpe3nJ9dotBjnGf/aR7vPiAypa2WXihCiokgT48Fsj
fepVDm/0au1paYSJ7ZVeJl2sYQ/pbEnwIYGDKHNuZAw0Gl4JLw3ustvqp2iDK59TiOEtjwnypDdJ
kEn065npTpZntx9etIFzRnifjYnuSQMZbSvCZyOj7ip96cYVZwdXuCbovfjPZ2LRWuHcDunYwYQJ
moLN7JPb+BaEWuIGOQd2lQ6MazEUoCNfdVMBbDsPok/llXjIn/XIp4GiETcmqNvYK0YMQSullQj1
FDGK2QUA5IjTb0t/AN2OTJxgV3uDW3jhO2UwUnZW+toT0NdBIgP/Tqvs+I43nbUaChY/iUkrzVpN
2gj6mW4+NPckS26LqfXDOfX7NOM8tFdLRtbCFnPTtAFA/hFg5GjbW2+WCboxPxEcgINcIbRrT/Ql
iOJ6Ffg/+3AfDZ5o2jEgg9y59vWrXtfQiMZwMKXLPPfbWq0BZac/5Dcyv3GEBOIWtP+WgPOo2LQo
V/GKNGtZIvj8JSpyieEVaF2dGy2KVMs6qDHhyY8rHpc7LZvIfoLRA25Jg+4kE3dhSz3JC2I4jO1W
yX1GMoj/Am2NgkYB/YXKpgCQyVc8IgCM/78zPACzo4CkTse0HZqAdIxrEQhVDRXhOJrwZUfyFVWw
3CY1jwt7JRqd2WD2L22ytLRASecSvQxcXS46twwE0Q1JkXucXHDl3jqzxZzUPLLmQh1P3wqSsSeS
bRP6ULUjbnkDOGvNDFkE7wcwiJSTXWTuSCMdkFsEsAXWOq8PbCqXV3rzx+TKtvoHakJcg3SjFx9L
0Edd0DoYrN3RFWLoTgpe56fPKNPiaKTcHt9akRYrNPEfZiQh78p8ubgB4quZNYBadrIDZDEGJ37k
O3BBb4oN7yRyjTGfTsh7aQzhf0iqRjc+0Nqa4OhPFnr5wJC+cw7Kyu11tjT2hRlEQVpHouqaWf41
K6PvbSZ7VmK5CrRLGyI+hdW4T4PkMRKrR+jo3im99Zilw5MS6S7nt6w6/WKbmYMkW72QjdZp5Ugn
D5KduL0tPlU7aIwlNnejV26Os6Uzx6hUk3nExCTUy+6CTf9siFizP3/Rkbzqvi454KInnS3Fzv+H
E8UEcLUxpJQghp/IgI0vv8f2gzvMEkPFgycxxvvGTAJWmlEmt7WiunJ1UNKbruHho3g7yeRZUxJA
GV2CgUwefoIofWMUptcp4mupB7xciHdImHSryiv0B2i0MW/ix6mxO4hr0KnQciuMXpX50ofiiHhm
Zg5Gm5wY89mhLdwbz9fPKrVycT99HlU2ERpRrhmiGr/iN8Uync6m3Mc8dAH9MtfMMIGnJk2FXjGO
Sac+CbPxve7y74qefpuU+MMcfl5f01ptcOkQJhN5ynAUtcTCpduecERQeBrtOL1NlSd1l+4oFFjR
nHx+jNsDb6G8qMe+qZtaHZA/wzbVO+tum6/0qUXhpWMKdB2vB8z7fEykqUrJGvMA+0rxl2DHA+ug
5PGvxtUbf3FKmAjT9mpGDLDJuhDmOlSq4vRCvy/Q0eN8uJUKyNmHY6JJEBGRNCaWQ6c5yns6ZJ68
UiwBjSbdgRs5OT7I6vmlbRF0JWhaQXUSVK8UDKy7jSu3b/QGpjCCf7k+Jr7URpTPmCWk3qZ+UB6z
+cRjJuNkkD+YzOQeRibGBGlZmhUob3Hfa357BwSRPTrKHlU0u3C4YJAVigAZcqKgSoYeEdgJmCtY
l1ulIkNDL/zB047zVsZxVDC+wavAr3WeYIlOhBkS5KvZsglGmsxeFjuA/eXUnifzeRg3qSw8RfG4
a+cZhCSvdRhiUIwnusS1zDicrmXVaAgj1hi220yN9qGgH+W6Dp1KaP3WjNHtMsMvKvRZ7KjLvnIO
0PoWfy6ccUS5nmaVECycskZJVFnA+w1d/7tkWMdrHW9k8AGdjtYiN41QUw4mucYsKjj3oCaneile
vSjBNp0jQoIpf+IVOejWXdwRC4vM8QnbNBMUHbQWFdQilS63C97DhWeB+XhxpxBVkKmFLrXL4kNP
OKJqawZQ39AgLIYhH1CenCf0QReVtVDHOvi0MdtdJPVbrzev18/AWo5iUb0vBW+8Sz4oJTEUqOtl
ujv3oWMZ81az9F+a1gDBwqM/WAv7S1PMfk2xVDRlmOouRFwfVdU4xLr+VOY9p/C0VngHidbnkphT
rVlaUUuTSAlUwOD3NhIbqZAff01PZUNlgzdRBFwDnT1rvkcpV/CSt07m2ulL0I2HBFtaZZgZrjO/
nb4q4+Be/3CrdYflMpn0lUCXIUKEwnZuTnSPd3XptSDyoglJY/rXrfHWxFw1Ug8kuGBhTcU0HYfe
QHM2+g4Rq5/XzawkICjbgB5XwdispbKgQ3zTqAxKUz7lj/R9roDQmS8bs5bS6XAshRZswP3PvlzN
op0zJdExX7kPHlqfHAan3Kle/6U8NG/yj2r3J1RQa9H+zCqTSM7mGBigfpJREcAYJAa70w05gprp
wO39rHj1mSUm+OVRqmlCo8rIfOrj/EMBO94tVTM2bsMdFLFbUB7b8pEP2F47lCDmQ1kWHw8Ex6yM
oBlAR0xKYDjZTa+5l2/Co7aXbfnAJ8JZeQRAKYJWpihV0oUpkpij2veD7MbJaEOQahcau1J7tlpM
7pYVL9daqRyBk8ICCS8KSMCMMjuq1kSfE6OmJ9PcNw//oW6p7rM997JcySPPbDGBshmEnIR6g3Py
RDV/MgySijvhZvYS8NPyCsVrRdMza0y4bPpJmXoxlt2DuumPlDIy2HnGzejRPBmanSCWu+7kazM8
ugquAWh5gSEatdrzey1ppaCHKLAMYBY1qTrdBiyOtO3hnUqnoptDytzacWncV6IY4gr0SSFQgZEl
jdnYyAzUWgDngNtEAAyO8rGamuesKzn39qr3LcwwO1qjXgSB1F52o6h0aj22zZwc2rF2ZJXw9nL1
rBhAt8HdwDMnM4E5zLSEmFUnu+ZkQu6iGPJXKSrUOyOq0AGJkv5YTr3pR60YHxujBXGLUMoOCcX0
ta4m8eH6p71c+UkAUkHKAjZqkNmef9mobglR0GJ1dRX1aBO5JdKu9hjWwXMqN7wrcP1zfq6dsWZC
EqNHE0h2rah51LTytkxHz6zk/3lRMk6NIZ2YqRSNfdYNZf4f19cPSWBs0v6hD6ddJjxe37y19xUU
NFWUU0UwEkJ6+Xz3kK42rRRLOJ5g99Gd5oaWOPu9tSm84ob7vlo9OQtr9FsuUvJEiZJRjWDt90h1
5pqY7RG8Gr0LFBbxZ+6ttPLcwPoMvPyRboKGg3G/qrQwTkot9j6tvps7ZWNtQkfeclXTaDRmkn8d
wHrwvmnoW4Bt/3xt0jCKcpLmdJBg8Chu5rdGm4jWe+zrfzGIf2aN+W4jSSulMGEtAntKegC4zu38
zP4NMwWy48DJcNfO/XJ1zJdr0yasVSUGLlgqBuD05Q14GO9RKnrnHMjVbQTdFB7geBhfaBVFRgth
tgAJC9Kj4+RFDsXTU0JhFPUe+N2mVQfQPu2xE9ykUZrZVLGRLcab+95RtvFND67v6l6nw6Tcq2/N
BaD4gtlvIP8w9shspNEJvSWWuNTpMYFSIRomKlhip6O6/QNNFp41JmHP1FSsyjqUUdzO7qs9Jd5V
NuS5dei1zitGrWXShg6lTpFy+EMEgvEAvRoCUlSQWtgF+3hfb7WT2B2PsH/1Ll/aYWIwBJ5bq+lK
GU2n2R+BbJLtApwix3hb+HSFjSvMO/3N+IA4KEYEXW6yRBfCuvriB7AggA7ctGU0WdKpL1Q9qp7y
Hfa3md3a+Y5SqNROshfuO5sHYecZZl7ngwiKvyxGFqNLz9EI+AvIdeIAw8jhvVW02yjnQYfXJvlA
2v7PN9XoAVtEbHUWrLDICL0ftLf5CO5rhziYfH7qjoXXv2Bz3esBgIbJi71FtKYlOIXq4jEGDSMR
U8GUXL2C7uTwHAQv1w2sejy6y0AbYghKxeV3bqEx0tqwwLaFR2wK9acRRKed3xzpBDefi3clboJX
VdexiSCQRdJ7biy3yt4KSoG4kvZK+vdBPYogS+asaCVmQmkMAyggl0fphtVhEKssa0LNIohhUBkH
FiSTHiPfAOBPw/Hw5YDvAjyTzCYGqlG2IBMmJwb24r0Ddab2WLmYqcahtLNfPLzLSmw5WyKzj+I0
oZAKTR2gGlPFlgXjSCTrWzBLgOiX78RUDmFqeFmQz7zNXTmQsIwXH57tGjQhGZ9TS8Oc4wkrpbOs
ojd9tVDcAXtz8xbYwj4wIVHKa8HIK2H7zCbjdRBYqUUdcDc8adsdGDSLp/bLBNgOBEO21i19xKcP
6aZxqx3YOBDIx+cKYH0uyIi3dHoIFs4/KV2gjJ1BXEtv7UIi9jhP3vWzu/KittBLwutdgp6oxtKj
GZWhgNlbI67cmW7a/egjXytDW9WBJIz+9xwGtuCIGogXJUthLsMcJCKjVcBNouZZzXJbax8Ns3Cu
L2itznNmhbkF57RTI63Dirp9fjvMtnSwHGG0+y+GN+6rI31oTttOtEnJ2cq1wHZmmQmdXT0nwRjC
MhQYt6kXprYBYJ8T3FGmzi5wJ55TUqdjYvXSIAvVqeQ40qG6TECq8KsXnmW1sWPp8fp+rtqQAfZQ
RBOUXSzfhxXP8WDO+GhSeVeE73q/KXhjQJcvSCh/LUww3obBlz4oJyyj7JVfol5Ah161tn1rbNtB
bNz/dT1gulBA1EdV+dArYHxqJEYWGnFYupb22A3bLn4Jx9frJlbAcdQGIEDwLMzcsJpfRGmaWCxg
Q+lsc0PBgemhvs8A4x/e28QZ7keH3ndQ7pWBQwrQHckSzjJPD8fzs0FLVkBK6uhzQXmMCZuiiqee
kCJgq5v8NtyKwAMRSDtnT9Zj41cAJ06u4jXudJKCMJEBZ57a2g0Ef12N81tWwNHnv4X5wI2UdkJE
Lytx3+/0fTw53UuLrtMhANszphvu2wfJ9ERIW33hJquXF6UJrleINZw4/wGgO4+hoZ7GshYXLe7m
wSOP+utwI9ymDn3PCOMfCO2sRIFzg0z8KUFQ3ICkA+ZQXzb3qGgfpA29l/UDP+VfyQ/PrTExJ4ur
UG0zWGu8ehcIJoReM5uS8vfg04wTuzdGcOje/xVuB3UfkMagOGqhIqszG4sZ2aFPpYyuU8ScCpIe
gZYuIN55Okk8eNZl6g1zKN4rlLlXMdn5HxAET42oo8ykBqX60MiD6EFwE3R3hYG5nHkwn7sUqsVZ
GCuca+vyFoZl8OOcREsvBVLJUEp5HkGnKZJK3dfmPLWDhuj29aCxUkaHGfACI8uRqVAg8yUH0kmR
USdIIYEplV8S30JhVPXDtz+gLbzM5s5ssUQaaliMQhXE7akrkeV+2h1BOzfMTrSpj7Inj064p+pX
uvoqpi9QaeLjeVb9ZLFeth9DhapqocV6aS1qDuzp5jeR1OglSKL56g404J0HxPM1M0EIh6quK5Li
AEEeJnkDvS/QbdF2eOLv74lD+tIWSBppPwtCfvRILRI3iQRB0YA8BN9SfM233Ysq2MMAlHDngm+V
vIOLyKtApR27maMAt5U+Up0z4x2pkcfvmqygROnSUc7UMGt4KdDYd5CfnueQbjUoLyqH4kYCEGMS
d37Fs+tvUKLnBpkiiyykaqVYMKg8mQ/h/5F2Xc1x48z2F7GKObwyzoxmlKxg+4XlyJwzf/09GO+u
OBCuoE9+2qp1lXoANhqN7tPnXClQs5AC/QcZQuLzgzGy9UtrVCTqTakBsS+8efYlv/9EhrBBw+lY
ka3f9nZuz4DGLPb0HfNYMC9A8ItbkSDO8/qDv+wwFfSbwppmw4qxwwczAOshlBlqr8DroIUcBC/t
Y3xPFHigdYQpSCQYSKUv3SvOlqZMWmzv+JnwtDROp4Kd6cfsSM7wM73jllZfJ2gX9mhlpXVeo0hr
YA/rA1t6h/cXVNoKoOwh/m0b31A4C97RWHxdO740S6Uw2brkQ9nDLHmF1TczNAA1zO+9o/v2OsRf
WqJiQ2iMxiDGsCR/7V3hB9nS2JVBvw099cRuIULNe2IyGsOXJqk8NAo7TQ/P39BP7oky9Hio0IKG
mjjvYnntm5eWqGC0SCTak8V1HsinQOtxyJzkqAX1PSRv+QMZr+PspTnyoNjEvsrCdxstxD4dFNI7
CHq75rFJICH6nrPPSC1hDT1FYNExi4Mmw6W1ZNLEvKmszr0q7D9pSBX/LgJSCdEcbXb6U/1LiHah
5759XTM95j+7UBK/tKs12qy0Jez2aeO3S3plSMmvt00wpsW2a4OEyKWNqm1nqZ9hg9xYkIwyf1V3
JorVoAsCLdTio9QT79FuNDT3HafvdeJ8aZ06E/nUlPmiwDq5NAQwwK2ZE0Hlr/dEV0Rp/o6LyWN6
zmZPqSMhymuN6S5YJOcdqWzqkyta9a3oHbcGowd+uT7qWMx5WQ1JA2tkVmN1c9cYb/XsivjOSFi4
tb2o7oSU23x//aC+tEudD0ueE2kYYNcQ/KL9plS3af6D4znMgL3ZSer+jcbeWioNNlQMAY+glHTM
7hGS4m76BDC/0043wyd1AmiI+w1fZ5aXq6PuYtD+/uM1xGfl2Z6S3Vre6UBPH6IgtyUnTOy6AVo9
KA/t3dgARcprgzAyy8vfQF3GalmLhhJj9cRzMYubg88dE1NGILtZ77zjfcs7KlQQMtLYnIQEBuUT
phIdwc5dwIq8HsnVe+SgGPWFiwWe75ZNiB2FTmoAHiSu+1nyy58gfxHG1U3AC7KzvME1bdWfr+vw
uERf6/yn+T3y735yXIyz5vNzZvMblmRaJbE4bzImjxAe2tolrTTCL1jeySK3lcw+NwSKI+tActDv
Iwsw5FZH48ktOvHO6q5Vtb+OU+4gN/O2JPKAf8zQT6MCmLcs/DfsKcfyBokVmYJZH/liyow3H/mQ
L8aoCC+3oATuW6xJPOAFbWdf//XT9nH4n1+xl6aocF4NZSRIcdi5swFer/a5BrXhh1ziZTVU/G4L
eTGy7uyWJKKiIjBexz6ogSFGnY3XH01tNvtHxfA0B4FdqsPi6Ee7UvHI/AIhBZ6vwaoiuDw0Azu4
vSyQCt3LqqhCQVxQDZJddkiC86zEFa9HTWLk5WPi8lNR0TvNKzXrBbPDgfY7vbIHS/US5VuUH6sx
4Xw0dh7zsiQqXotLOWkJyZ8W6YCLCThd2eG4BfsyejFBheNYav85uMNh8MiExFw/ww291s6gEIZh
tuXQoLx8uwQcw7x9pMJyU/YSKFixNpJPKGblSJOf6vv8htDaEYbJ7jayckecrvvZFlKu1A1nb+nJ
KNno2lEcYT+MzaeyMe67EZPSnEVywiJNOdKmYbaAU4X4ZIuk6TCKnW1h8h5UkpM/7I1fdQ2xsO4x
9rh3PfsK+O/D0kNSKdRM+pxkMjNUoAW7voGKZOEkAPcrXosSEv/hy84QTR1tQLSPQQN0mRF3UoVg
KeMpQ2qOya7+RJS8i318VfP1kdire7FFxRbMKEsoX8GWZi9o6sbO8ItEZ6jgAkYbH7iIIhKAX5/6
F3tUcBkEoMBSUqT5M1nbQ3oJi9ORMvX3yQ13rJy3lVSQWbRu1or5bO7fjdQAvG5RDop5lEbMh7z0
sjQqyNRZXqiL8q8tHL8M9FrLUdxxV8U+DS+WqFizKG0drTHqMC2ZA/iiAUhLCGjE/eRLTrwbg/gg
f0ChD/FaRldTAukg1FQpr8yrMTJzspVL7ACWvysA0EiBpXNXrw/Kk3T79pFnhpWNOcoxhSiGoCsx
t2rp9RgXVxLXF5m+vzFB+WKqTJKxVDAhBtkTblagketdcgQNsIcEes8raDG/2sYc5Yutrg+qlOGr
lQ3eYIUIzjLpQY94DVrexlFuKBgT4AklKhNlJXqVCO6a/vntT8OuzG1WQvmfORu53ErYuO63tVuc
P/JmIPVFUdcVgjbIeIRlvDVRd5w4pAhSKgy2YKdGfmJrCZcnlOMNr+6xKMQEA6nmqsH0pO1q0c88
AhoF8BbcTjfv6Goxg9PLNtKXWihC9BKtdHKMUbD+RqY4oQviKd8Kfq2amSVsbJG4vHnIqH1ktHMK
W71rQFM0OmvSxX7+PKVediLc1+TJbNV+feIWAZkxf2ObihyCKWaqgjnAcx8mPBDR+tEmJY/u5h1g
RN6uUoEDZFhgLib11OkQ36reupvvi71CYFcn3onmuKVJBZClNvLESmAK7CV2VR6MmZdW8ixQMcNa
IJpkFYgZfXuqxXBntfOec5jZ+wVQFxonBuQ5KBNiA2kmIPzI15EP67E49Ffkfdve9wHvZcEsBwOm
JsoW2n8aJmAvvVDW0lqvsgHs32INqrKwNuagCldBtUEzU0lOAXr9u05oql0qDLWLaerkURi0xnDe
XjTriQPwr6xLaLJCHpX6cOMMOH/SGiSdJOPgPTCkRNeI2zBhfT4Q6OiEA1NWFXoepAyTuR0nvHHU
ADSv0nod5TvCg0Uqfl052hYmiBJ0yd5eHQMchD7fxix14OalyYXFxPJI07Hqnmq/CDpfrOwltLPb
3CuD9dt4nfm8Jx2zJrU1TJ29Js57tTDP6012ouaGywHTL2iWV26VfnlHCGUF7a1B6kMOUIxJrRUG
CWxOh3raoCKdBNjiJ5mED52aB7wiVxudv24NUqfF7GVgeCwYFITHse3tueydSIyCblm8NIYOSyjt
OF+T50TUoVmNSldH9bzGs/iK36IIVn9Duxqznrm3DjdqzmVhZrYctgul7nh8yklMw392NkJz6Gj5
QHt6yeTJ2TVBXuCr+tEEtl4uxJvrR9R93+e1os4GHPjPK8ESbeHcVpac5DNIKTipJrMFsVkrjbRW
hmFUkwxrbV2waU8oGaNTlYDCcRptwfwsJ3YuOlpuDz+TzlXwiubikZmRcfsTSJTe3M+RpJgNpI/I
kTXsEHgaIiQ5HfMD9zZmPVO2lqhMAP6rRUYOS/kezJWndrf4mL+z4wOvoSpzHJcGDEtirU1AxJE1
nZtWtjbm/mza2bXqVQEwkeDOK4LxPCbf6s+yHsyZF8qetgQDmOZwCQSco8TKRBQwcIuqRUhgadh3
JMmaUlt4y6dH4ybadZjUaQ1bCWRQuQiKzWPfZuCWEIhf7L2CLmrDPzV6QlwlofuSZFdgJyYICckB
AeOnGNhw9+8WSWMZlyVNKmDiSEz8o9Ypl3jRrw4R6+yeV97hIRHvVUTcrJHyJ3DCq81IqpMd2A9K
3DRyo9p9AQINotVZBnlxr4bOcAhPOVdMgZW7bPeXuujKph7Uuifl3h+iB1WqnVTY50qsXz8KHFJf
dlDaLJS63LTRGpuQ1KA6b3jSzoJwJEZYv3F4oCL9l1+RutmSMLGyMsPSCD+O/kTQ2MNnogAHxdUv
f+0z1LWWhkobhROsiUG9l5E0K2fClT96c7y0mZ2fbHaSutEkpQWklKxN2IkH3SMQwsKDJtvj1GO+
TPZRTwC6/yOEhpfHkbrTIrEulZi0zMgY4nCX3Om3xFtyr8iAT+V8QGb02yySusMEuVDCfoExAieR
CseUTgSRROYlctOd8910w0cJEa944zDSN5kZS8W6LNjZvLVsSS+cOPo5t49/tzSNuqygwN0MKrAd
bu9j2Pas464Ve3A3eooH1HnqpL+4lECc0E2PCMmGKi5dc/bQAgxEXVA4Q4qRGhWUw+Uj10V55qjI
Moxj1mgrvh7hoyxAtDqYTw3K+RhYDUTlJvnO2VJmIvviLfQAt9GKYoroguZqAIGoI5l/EhwoJ7Ug
dUIDgZti8RyF/Psm30iyWa5T0uTJIbUaavUuwpFL5g91yzYRWqMCS2coeI/XWFd4Go/GLtyTYm+z
J6p6pGnMbWwyX3abfaRCyzgMIDgkNwLBBGimXdb2/Enr0Br/oQKds2b29NA/oUXum5FdzzY3bnOO
vUbFGLlVUHuTsLGNV6Go2AUQnAqP0p2ObrW8s1wQxNxzfIfnq1SkwXRJ1Kc61kzCWrS4HehFZmeC
GpUTfue7DrOfu/mmr9Qgh7YuNIK7yPf1g4YhJZJdrE/y7h0oB865oKUgs7zVh5RcFYQcU4VshRQ6
4Rf1ofxtkOHxYFI5ZXzm98O4Hihv0X9/NRnYz2OEaToNU4/pfFVZIpKoJRXcj3wyEAtDlxHDdCD7
uDx+qlmDS32AFTVYvALZMPipVtTSCZdyGcS8OQnmqXgxR18LRJUlKtEMgTkCVssCJRACecet7zA9
cWOHuhjaMhfUlSwrxUxAjXrmj/WAKQzwEaE07PzdHtI3wjAhR+pFGCMyBGTwJHajIPxEEmtxx6PU
ZAKpVBmfywRdAv5LBRahm7KmUVeca6uUWkfH2I07CnLvg5oxAh9MseZeZVryTWU10H6FZrdj9pno
pNlauMjHtWOT9fO9bs3fxD7ClBtnN4h9+uYHLwCQ9RIIalSF+n1aJzf5NE4ItJLsNOKyjxXN7Xv1
ppVAsZbLyY0cGgcQcp0sSfHjsf2kCPLvQs1+LvJ6N4fC7Yq6qV2LOcfXScB764dRATGMmnAOtbFz
qy6KvAWSq5guyIyrubfAFpSL4PO16iH8NKtJ8fChTSHfC8LGJoqbl8cMLHAG+EBmPNqhYQ7OV6SZ
ADQ0UECE/hcaxoBMqwSM+hGeBnwEkDD9a5mclM392hqFqGcLLPe+eiDP3QxDIwSzdMYDcPlf2Jv8
Yo5KV6JEi7UqXRC11jl1ly4cHFUa9rKUXs3o16l5dCUoS/2RI7hdJQmmm1VK3RIZmY5VEmGMusZI
Tn814z3f3ZrP/LIQK2fZWqNylqrtVGlJsEjQwnwf0qG0x8kC1hdRlneaWI9a1GvRgcc0IHgUKFPy
gJq7liG2nIf/XeSbuHpiIDVHRziRiFbcWC5Pc5HZV9tapZIlMDEvVa+p5LJbPCm6JsTaJOmUo2uA
mJEucVHT5AO9OpybdVJRo++mUcgirLPKz/hQCEPdDAFg2nilqAUG994h38L8jBubVEAYpWqSi/Qc
t/vjuWjgrriUSPMLSRLK5I/vKBSzbiYERWguYxgflELUQuc4raRkRfjOwFDWP5Be24/8Cc1KYBd5
d4XMXKEqYRBfBLuIbFDGxCyP+i6ScVf8nl3ZG7CrznTWORIPqAMd2z2RrDGcdviWPJT3YC8OtH3y
FHOLfYyhEYShzS+h9loKTbXUW/wSwhg43ceY4AZvmuFXAcSRRfgzPjsg5OUdNNAUT9jLJ6G2eYVA
ppPh3lTAsKhBdYoKTq2EIbqBRGFDw1BZstiGVrpvR3r2jr+YoALRqimVMuP54gJZ7SS5deqtxu7L
+UMBD6w7II0A3Q/KhZcBr+wife0EhCAQ/TyoXnRAB+BAaD4zn5/8MoPQxhgVDoykMbS+x6LKeLhC
O+cW/GnAOEM6uBgNHmMqK0UEq9B/K6N8thCgqreaWBkqMr/BWeGGnhzUD50NSXRfiuz5DuMN0a10
WjBm8KHX/dY65aegqhEiRcNSSc1Sd3J/7Bzl/kzHE+ihw8PqMJg0cS42q6Xyb8NqFBAMY7UxQHPL
aVFt+TH8jR4deWLEbvw9/LSgXeZOD/OjaPk5Uoa/dCWF1Ok3d2eeGfUiDvgJJCfXnT4GSy0i7g1p
lvUVXzWLVSvFW8M0LFNHM5IeCU/wKhZ0YAXP9ajpGvMxJ4IWV7witnkwXGatdGuMOo8RtOWStoOx
yYHK7bnl+ZN0lcEpg3zrQ9WarTnqWA7ACFntCnPEffIvpHpSXmlAwtdfJ25VnxlrNhtJHUuA4Jcu
LWFMlUOnJPy1EzgQ2sF7O6QxW0LbRVEnsmr1tRoH2CGc5eU/eDLJ60/cNjVvRdTpK5JaKpsJlkip
sv5Z3IPC7JZ8ruznhNn5wq0feTaZzSFVBzkVKFE10aQLQ0OsRAt644D/PoG7L7nX76R955modwF3
I30HBTfpCx0RXx0Mp1l30IN3hgLVb66vkuvnVQ60+SXUPs+NCm7BHr+k85TPpESbOfNBC6D2A5Rg
7gj+h77ry8qp3RbboRKKFvb6aPHWZJwPUbzsFTUJDGjDAr3+ba3E47QI4JAOU055g3mnEM0bCUPY
FvhML6POsoyVLOiIOlZUOHgpjsUaFMKDAD5DzjJ5lqgXUNF3FXQoYKn9rAei190lnp6CYy28wVsP
5b/ya+Jbtc3dXmamB6VTTAKD2U0zqdCey1Vcz6SAo93MR2CNkOQIX8m7K/WSGx4XNztlf7FGE7s1
Q1UMS31OZiuUwks3uRuvxgMUaCEUirEfbqhjtW8xDStq4I3HM1+hPmAU6woG1hRSYmkJse+u9pLb
HuJb3A/IPBcbS9QHHCyl1dYRlkBE8KR+I/ciaVzKmBkFnwf/ece+lDcGyQ/a3IhdAwWRSUWyqp4G
j5ROQ3e6JQlqE7RXBsLBtAci2cuPCFJcbBIzSd0Yp26spZVmKAHD+BD/LotfzbpyLnzmedgYoO4o
uZZ7XcGIumuWhtP0rWOutT3onZ1q+f7ts8cyBe4XzMFD2grPECqimVlmpeKEo2fkj3OHmUa99tVl
9vqi411S5E/RwRPEK3jOgamdjGpffjMUw7qqNy3guRvpQTFricjhZd+kQWvxrDE+qcUIXWXQdoyn
dWju0qWoBDux1KsKqAtHTFXMzOXKL9CeH6DXZyWc38fcCROkrWDJABWTSv5941K5NENUTUshvDUq
d2YprXasmL6Zpp+7If/fVXEsUZcUEZgGQAxAkndpDIT2CK2QN3BVMXEsZbnWp/mhljUv03v37S/M
8tatKWrbS0GACKoc9m4o5/fDHB5KY+HcFMwu7dYGdSIAsa3WjtgYfcgaOO3NjF5Yb4Mpw7MCRJzS
NlcXpRd+JGCmj7piSJKqyZBVoJsoSpnEqQWRV3eU3HpP0DjrvXljgbpZew+ZDcuJt+aoK0PqG1D3
TDDXtH30pYJc21UjiYbXqdqwU4W8elDVUAyEpkkq/E9jwSx0njtD1I2YpwHvsF8lJoaFjXH01zUF
xi8Dgfxad4BBfOC7v2wM3XoBYW/aGg1+6QqfbtPua56kT2+bYB2ZzWbQHZceMi9dJRATcmu38jel
ecqyO03haCuyck6QD4NSnZAjglf58rCIgxIXQwIzc3jSps9xfz+tv95eCbNmr5Pk0oQZ9HOo7zpn
sy4uqUQIOmYf3FBgBfD6nXK3gDEaee0ZnZK6/Ze3zTLP5otV+mEnySsYilYw6QglJPiMfSf/+DsD
dAqgiKVohTBQ6J2nYgpQjzl3FRO4tNk5hQplcVqXYaRj56DnCeCScdVaiJo25Mv80ks+VfpHEw4d
GqNQ6YboFOhyL12i060i0qeRUDgsngKJL9N8InAJAiqoelusPVX80EKhKwlH1DXAkqm9JGrDSZd0
vRs9qYcUj0WQqtReem1+kn20TQ7T84ewNqAdtSCsqVgQJqG8cgAJR2mMPQZpwD2MNAePVeOaDOpN
0BHl9aMZCq4odoKeTVNU7KxlUF8yt8opHdZ8cAFmMLws7m5mU1Ejd+zGMNC6tjpEoLL4nOa4fG3V
WpSgNgU9aMrl1EGN3hey/GBqy2yb8eDVbfddTtTJBZvio7GGSWD1BujQ5ULUnH4ylUOxostkaHGt
O6FR1U4pTPdvez8rWFsWKJvB8QPaoVdSqEvYt9pU9W49TLaaJ248546quUq6n1QunoBsD53fbK1R
qRReGYrai7BGSE+hZXysb0ZUx/EsHh0+QJ4ROpCvaSKaVeA10GgsvpbqI7Y66l2r6Tt7XOSrMlYT
9+0NZEF7L6xQa1rnwdIkA1ZmH2TosqMdBwAhPgnOvTcD1dvVtnQaUYTnvV0YIf/CLvXwlSIdnkgm
M8Bk33+34tbcz2KueZhNaD7gJKTQBeY2uDwS4ctQMvXzCmGAenAHiIWb8e+42K+goEB22mm8hxI5
r7SLmBrUHkjflbBHXtqSc/A6muMIW0ZxWAE/8YS+95ZCdAarQuFUWgJzxpyemUS86MXyzq1pKnpB
FXjtiwGmR19vbcNvAsFR7Uq2RZeAhng1S/KBXq0UZW+iiQrKRRr3NedZp6YxdlVCmyaLZm/SU68f
vvfmU5QEQ8vLQHn2yPI32XudLku1FLBHMtDSbU6pdpqsp/AnurcOqjNuDZggfs1kj19EVMYMj3NS
WI9tpJ/o5UNLB0um3KiT4jyV1GFAkoJGjdQeMyTe7pwqzhqPe2WtrstWsNWirZ1lWv23rZM/Tu+2
BZpzVUVEwKwKdVzyNIvlYugGDGw1AFCMYHk1h0XdxeaQBUVbgE5aw/PxbaMM2nPobUA/SFYlaN0g
y73c86pVakGdGgzy7crPULT2asD+tfveFiynwJDkd9KQJHRqSuWXqdtqPJ8mt/yrZRsQ3dWweEOn
hSGHNO7DsW3IHF69B9/wTeyP9h/y+uqG32RhvjW2EZ5yslWXY1mREeEJjGQtHOM53BNaSfUofXsH
IxZzeZvri/z7xqfTtCz6Soc5VBshhQHdgdvsSKSae6fwI1/+3yUc8D039qhXXJTWpgItPPA67tUD
fPVbdwpdKVihk6TvlCc+NRbr/bA1SCX2sSlNbRcWuF1aE+japlKcsDCUr1pfmleqYOQcTRpWnRxV
DjCf4qQSsUMqn9KEsBjkQW/dWkqvlckKRHTRXbGbYjspAPiYdDDQGtGxMPSDEVVW8PaJYdzZsgQF
cQ0aNTiqCrVeRZjDPB4TNM7kyresa3WUOIGANZ9yYYJs+cZnIilO5GyO8WY5mIWHubFiRvZzAJsi
ULA/5hYafcEQe+PTmDjNLT+JZMThC/tUTJD1MV96ZMnuWKF5HfaTrSzWjxUjfHYRd5/NcHahdc7Z
V9bBvEgXqO8qrWjZiwPSBUJNkOyKuxh0h81R9zPf2vPolFid8q21c3Fys8ehkGqLRKzJgeQTbkNR
sNPSJsLtmGomFOjtiRBXWm7lkVywW934Fy+V+H/WbKI1aaBqZdLBb66RtswihjEJ6v/MsQ+qYie3
q/0cCFzY/5lJgoq1WPSLOSo4hH0RLWp43mLR0Qt3fMg8CC/AoJgH4jfIotwVQC5pd6snpn6kAB7m
DBnIpXjbz3pwXvwS6hQtbYK2WomFk7dfAdb0K1JtJsXf6ifw+Z/4gZ+Rtl1YpA4VYDaGnEuw+GcG
NDvT3PAZYBnh8MIMdXaAjxKXtSMLU3JXHq+b4jCakld2Mi9bIn+J/pg6gAlQfdElXNzUgtQ0G7Ii
AdCOiPAN39SD4htX6z7xBLCVJJUtHRZXNgH7sLlznyTPfGVaJ48xHY8ynWa5hWKWhGJUQ8ADcFq7
9EGhF4BY129P3HYdI+dF7vlii7qvrRyyVeMEW2SZ/cN4AwUkYOsmN0rtd0BaeUuj7mtZhRhqs8Jc
HBY2dMr8UZWdYrLsOjGcWLhDJmXXOmanl1PZ8GAtrPbSxWKpAzrM+WIlTUv66KJTScKfVjrQi+ry
vAzO/B7OYhZ86cIodRYHTckR8LFkYjS39qoJ9ZshiKRTpByE/GvafFllm9w+RFU3nV1N3PfKF3Fq
XL3badWV3pwSHdNmvGIG08M3n57y8HnNqrFRawBiyugG80qTq6zaaGdLto/KQneLZan9t293ZkTe
uht1fss6G614wGYQpNpa2sozYeP5h2WvdLjVIbK5bx0lKuuPVZRSWhlf/DNRP52uieYWaYInP//Q
7PH7fLxdpe7ZKQILXVRjhSkEHTC0rfjmHabp/CzoD/GTEWCgoHcqEEijW/v25jLyiq2j0ZQbnbHW
YkocLUw+D0L9WS3LfRrelMXgpOXXbpmct+1x9pYm3FjLzJrWBvZkoXS7MLIVzAsOQ+G+bYYV8hED
Me6PJzIpZ16mawWSozJS8QmHUnbaaP0SRaDhN8QrJfvxd5aoT9c1eZROGixloxSE6m85nO0IVWdF
Gjlbx7otN2uiJ1lzXW7zmKyJoJXIMCLoNnf8E86aLcEz+7+9o4dXIZgi62neIbq3QNaoNZKNwhiD
Wu7us66/BYOFcZNFRoPn6GhDDtKy28r4wKQnfoRJknpw4kNH7fIDikOyVIWOOJP9XsB1RNh9Wyjx
oOv1nu4T010g9IrHi4EO6qsuRbg2hbmiW5viuQttkwOiTOwnwLuEqOOMgfzcBvz0h321vJil2xRm
E6+FStDUfyC4zQmymiroZ8hslPEQP/KKR0wP2tijalVRH4aL8meZyU66+pNvpXzIK/PC3tih8gMz
18p5kc7rSh9kL3erawIoLH4tQIR+N7wR1YvpZ39qD9nN8Mz/AaygZpgquk2GiWEMuosRFmGmJ30E
3IuouIZ0HPsfQ45ZMx1AMe1gNTwBa9a+otSpokhlKqBJocqPk1WBHFqoAP3XFWALxqsI3PfyCNL9
Mb5pzOU2WdunvEg4AYHltaZkAUSEFq0BUmrqjLTGKpdyAeR49bRUUH+RrxMl3c0dd7KF9UG3lpRL
S0upxXIkl51bh/3Vqg2KCwGiu7Dqny252ucDPqlmuXKURnZZFLvMzL68HWUZL3xp+wOoJGwxI0xV
CFiqqqXBCuyyvEQfuAm3JqiIk4jp1GUqTNQdYErtrQQJN2sFNYFU2mL2kIofaCQDmg5ANml9IcxR
p7HKUAeP1AyT8xBE7mXbSlXOLcjKnGSoKckoiUBi75WWSVmPU5g1QgsglvibMGKabiSdGSklDzie
hWOPBR+6sEd9JrkPUxAiw16+z28xkoWWL8TBFVBfghoghtBImHw980I7yU2+49PusPLmizIJde/H
plznQ4MyCXmZoDwAInH0TGc8Zgu7Mrxy94dki4hfVFcoYRzIUJxxswQjXvsTx6PIaqk88uLHkLCx
qWeUYyGMSYEfIyc/QDNmxyjV/8/HAhZMqNVIBtRx6GxqLBcdAD9UpQZ5xYBtYn3uGr7qIOP0X1ih
4gwk3bqxqvFV/62IrLtyZwAjvezi4O0FMT12uyIq0oTzosaRgNCtfCLiZmTGvHzuF0zugnTB7Q4c
c+TPvf5ELxtIOezcjcOSLjBH5nYxIwKYS+bgODrnEpcr3nPsMbdSRTcNJPugcaQZHGVRHlFEDFu8
0v8MNBGKSsJ8xdeaYGTayJ5eTFFLWyaIIWsDTCVhdRuP4QFF0lOuRHdvL4lx98mQooQK7FlajZ7v
y9u4luXFas9ZqbTL/gj4crGBrOrUhR3KCWMR7BhLBju9m+QHAeIn/gD1KdVWCq+vrrqjBmAyr6rC
3MPN4ihvlEvw9c0NjEodyPt10VuzUyuJvAcu0wsxlWNAnFuCZCFlpqvzSFVaBQw1YFlXvZRQiUJO
JvpJJhX5sFLmJ9uYozwjE+rakog5GUy+ZOpr8I0Dv5POvA2Qnvy3LOpGrbQ2hnY17HReUwaandnd
FeEEGIL1iG/ngJWsujWAZ1099F0+8T4e22U29kn+tIm/c4LGx0Lsp6BZKm+I2ErkWeBZTK/jXR2U
fIYM9oeEeKGOIWVEFWrFpaIvfbqu/0TKpwLYYPSCj0Ig2m0Q+bxuPuuphuj7Yo9aYd3ETaJPsKcG
4YFU53uQOup+fsd/rLAuMwjHQ19dl5Ft0vrqK2h3UKiWW9dMFmM3jVEJFeIp278dTVhPImQrkipC
tBdXmkjtoNomqwiUwp8dJGIZ0XIAP2ZvEwwSOmXQ1hx3f2mT2kUIGE7TtMDmmSbGzf0OCqwo0bq4
uf0+iKM9r4rGiisy0EDoVRH+Q4NKU0wpmWv8b1wDfe5gt/2yP0JqnbMwnhU6/2gXCVJRGCvswCrZ
PWfWvVk1DmfzGP150qgGfgu6nQQuennIpEgIpbHXWrcIATduB+FGjxW/GdLrcil9s4pdQcuv2hYY
WcDlOMZZ521rnPIWbYqiKgvx5Ua/30+n6lSNXvubDAMuu1Vz9HuJ55+MSh2wsMAcaQZ0bCETfLlc
IbOWQoVaDiyiSAd2GNEuSzs6pH4tOMt4slAzIE7TTicNqoi8mR1mfoQGqwKSUFCTW/R1K2SSHuvE
fgv62NiRrszJ6Q+Ey0y25eeRx1rBtUddu2pjlspM7AE/vo8HG7Lr1wSCqHi6BHpHXhOK5bLb5VE3
YSZIeivmMGdJTwC39Caq64XMcxtWLENnD9ct9LqBSqWs6EaqTsDQAP7XgSUjrQt7kq/FWQ6S6KoE
0ckMtLwRxZ5OilxKuQd9gzOJMYh6JA4El/VLUDVQwX+KUVZA1i/dKe/NvG3BVuHWyvyrUoxPWsIb
KyXRi05xgbrHK1AFKh5yI5cmUAodRalE2RDs/X41d7dj037KIaIy5J3/9nkkYYs2hZkmLAewFcOk
61lrZfViavWogyyanaifBEW2zfwpmdJ7ZVLcYR69tw2ytm9rkHpCd21R16swoEq4YughLZx55sRQ
FoAZSEAgCzC8gK9Eq8EsVq0Y0YQ1LYfyiKbeNXlEz44d+u2T4hSgNOb2H1hfbGOSRrNlvZyKRgeT
5FECyFFjOSRLa70xBwTUm3whgMiuq+xX3ouVdfygZQrJYig4alDGvPSVvjOntC9QA8nDBdqjllPV
KRpKPAZXFvwRYC74okHeehDNvbQTNUkrti3pIgl57cRGVtpFhI53otzUhfh7ykcQ86rhLinbG0Ey
XR3EuWALdkMUpMd2PSYCsG4dhgQVqJa87VKszd/+NOJym6QRuNbcEEP8tEarj9BhdI14fTTMzMes
Dw8YRIInfV62tqjrKy1QN6xH2JLvJs/woVyV/CAzl2TCYjaOUeW+vTaWMyu6havjXDBU6SSuS6t2
XUqAFSPpoV7lQFa/qPl808mmo3SGPVuiU+fGzooSN1xDB+PK/kIUU1XJ0TKF99ZnbDVa5VBshqOB
0kekTi9wSZVSzhKgHVLkjMvv2KwDqxbsJoF8ZgfywfY+U5Irq39WJw2zCbFjLMJhUEuoWKc28RHO
9hC3o74HhrJRwSKUERZaR5ffvtDSyooaFSM9J4gbEwFD1U2/EVFlMofaXfHq8axs98Ig2aGNswm5
Eq/DAIOkAdDcmb+mBvqavU2k71Q8Aw+80UzGll8YJOnNxmBnmVFk9TCYgblPL/eLcKsPwCXMlfP2
XrIefxeWqBQ3VISiXMnSoDh1FH8nK+lWQ+xS/Znt1l3+XB2BXU08+TuGeOzykRtEGWfrwj6VqMm1
WKcACxMYTxjEjrKLoj0J3LJf+WJ94D02z3fbG75DB+3OmIdJ1RRw+yf3ggmOGhB915rq6WVkp5Y3
mo9gAXEMfXbX5XeBOBbWqd1h3GHFbHWeDjZEg+3VGmzRkh15uFIwxDbU36Yyup8jKPrqylWSjX6h
/ao6cacogmekESc+kD15aw3UgTS1Cqr1CfZMDcYjSm9BsheCd/Afc84ZPRAxDnoqm+v525joZWo7
CIU5oz0SWdnbd3Q0efbIv2+8vrXUSelXfBvxICU2eIQwQPAHf6ke0dgLeO9y9j5Cp+WMxNFp2Vwt
lNPOyDTySDAPhJ0PEx3XMrdYyritVUuzkJNgRhBWqGUJDRQlum7FGIZa7kUpfIzN7qAN3ePbR5mR
1WEMggREsOhDiZ06yaC06prFxKVRiJYUzG03OUos5wjCc4TXeClkdgOBiZPZapXECcmMeKXpGMQ4
Q6EV5OuXX25ItD7TzQi2LQHvq7yFJHCraqcVZCWuFobr89trZWwpcOYKQAMocmAGikSVjackubhO
aoQrCVUOubCLQqj+j7kvW24jSbb8lbZ+nqyb+zJ2+z7kBoAEQFIkRVEvaSyKilwjct++fk6gqruA
QA6zq3oexspUJhkXR2weHu7Hzwln1mR+QxxrzUcutXfiFYdEMLjs0MArPiZ7E8pIdToi7xd2XznU
kOBQexaQ9eyJePkN3bAgP6y9sZbw5edmxXJlPEe1Hccw+zspuKcxF2XvTbTLQynQNnYe8siW61dH
xzXrC2fjwrjgY/B2oIOjDcgjlWCqnr/NhQwY9Bxk5d0wt7Yb64NLyjUGvKXr6MKssLCSJJsF4VPN
SSw5bgppNagncW3bIjSZT34UQJaaKWii+hCXP5N/XRv5UtR78RmE8ypruR7p/DOkO9P2Zl/b2vcc
GqhtOtXlpKzgQAdPY9WsPquX4MsXpoWotpiKfOysvvZxwYwoi6X3iovbmALZqm30zgNReO1NrgdA
zupNvLbiQlSlFE4VSdz24Dl3vCZHAbLQtv2vvFHG2nBkFSCR+3YzyOvGF9JTFwMXHMjUJ30xTthu
p72+z25qkNIoQXG3Copcch1nh1nsd4I8HbBUxekwg5cKMm6nw0w2IxL54MOMH8wgfV7dUwtXG8aH
2i5Py3K9kUuHBS50S25AJYlOxt6P830Z5nccbNoHk3xssZuKXz/3kEsx67lFMdCRiipD9NyhpowS
q5TtG2yk8YU3iTrxgQsoFys+edWi4DISqYjSuIFFLrN7GmOFBop/jfH/gUXBW3R5FHVVDIvI0Hqp
vo9ROig+OHskrY7EA2vK08qs8t8ohF4Xsyr4hjgxwf9Zt3yMULnNsI44nFwgOq+OBfrIrB//oUHB
I9SVxXUPYRBRit9Ot6CK/ZXLtuj1QQWZPlvbNvz3XQ0Q5UjAZPjtKuKTe9pOrao2vw2QEtgrNoAE
nVQcDeXANdtXGb3XbArLmOYFs6T6ZPP3w0ECyFuctk4v3/Fxzq8r87roBs7GKS4kSD4GgOj5vJ62
zrAhD3yUfQCLOJCgM8IF4K1YXdw+psmTbuABQWH50g1Apq9Iuvjk5oYAszts+pfWnUIrPvB7Tf2y
Ym/R7ZzZE2LCPOvTLmlOPv20XfkByZ75KDN9z9dy7YAsLuWZQcHPmUraVq2FAU6AF3Vs9qiqrUlS
LTuaP4ycgoiz6A+E81OlqadRyd5k3fJRjS8Jjv3vO/Q/nUeRC0rT48bMGgyL7xbZuuU1SumLBU0L
nEPuvtmKM12S9MZ74V875dSEczZGUqUAzKm/W6y0G/TZnMY4hUqKbWptAIYAadsmfi7B88XzHmtL
uRR/WhDH4sRqGrpYxSxj0zRWCqwxH3T0QPcor0t77va4OosuufMtEnteYm+Jp1IXSEj/z2/eC/t8
r51NgZRYBZpoK36D5TstnJ+SIPaVB67s0X+P15kVF2KQC3tCANSVWgSqm5O93ufASy74Y4aoZu7+
yshwj4BQByUF4MouR4bd2yQ2q2uAmuaQh1ocuq7vcoRZFAwOf4V6Czw7eHtaKuf6EqkbJhWtgNjA
qL+RAEVGLeSkrt2wQW9G07sgjXBL5q0VT5eO6YVVwa2TtM4rFbT0vvzdeCzBwDXCptsa/PYK5e3g
Gj9W5nXBqV9YFJz6NIwmcqEYZ6TfFpNnQpWbpyzGLswUn9o8fvVlyMit+XW+XsKliZIqKJBBYu2A
GkOIXrsqbRP8BwzPVKlh59RZkPRlsq21vt/NiRLvajOd1i4THk+JVkEjhY5O5Io5gdvlLqoiK65y
BEBIA7U7kvtp6ATyt3irGHgTrg1xqcJoaagXoV9KA0uGyNQLjiGtpEnKMQxc/LjQwIybQLZXCaAC
BmKLYGUtF66uC3vC1TUxSYuVDPZ4s7EqbzkzOHjkA5rD26UABq51FC5tHiA8rVMBDgKPQvhKjEhp
oZJXATybuYb8zqLIncnPz4e1cD+iJI0zCNQ8F1UUjKBjsclID7SX1KAZS65d216hp10aBlhLFbgV
xTCxGS93hVVASEybgaah6TPg+e+s0JD4qTafj2PpkWydmxGcc4sBQu0bZuznYfIYvaU44LgUPRNt
r4Fi+tIHV7hNkSlZJS7kx0nc+Gg04vuey0WKzTA5tIm6ZsAFWMoZxF8y59Uu5vtqVm8Sa1rTFV26
iS0sFhQDcMpAkiEcM8KGmgxYKt9CjzY0fOHJZnTucfqbxIuNUC3dZKeGPBFT3XIK0HWtoiWI1MVn
EByMWVKb5JUCV+rkt4r8VTF+zul9lUT+2CQgTTsYteHO6TEvkXhL72bnsXLMFRDm4sY6mwfh0mJD
B/JGCSAmBVgGmxjhrGz7YQo+31hLB+R8toVjX1s0rmoVs+2k83d1kh50+a8QN1zMphCk9nOXt9kI
G5wDN07A20B3beRCWAsk1aYbN250C90KdHhEqr9ObPD5ELUrMEFRm0SuMJEswROAqEUSDCw13z6f
yM+XCzjWSz+gRIAP5hSDNO2jNKMlLXoBmar/uZGlfB2IJ4AlQHcDz8cKd7ytgoxaMRCKNzXSDDLd
6LYnl5NrZ3PQfOW9cdUh27A9WOMelAkHBTVxrie0dj0tzSlcATLPFsfQiyVBFB1lKZKRCSAkzHOo
ATRs+/lQT+lW0eucmxDOYNyyGDcgLnng+LNgqKV6z6YOAlSFFIeVZOpeNjuFPzd5u7FUdZ/mKCmR
qLtP9PElGmcdxNVdfNelkHxINdtXc9oFetce+8jWdhI6MoN2VjJXiknvNmWVelU1Q29DM6NQR35s
csfcIG7ctuDDcHrqIdy5ZRLYj+YKSBwGsJ47pn20A3FQ5zNLTz4kUptBU8nOj06RfXt0pJXS+NW0
GyhnICBQUNYAF5N4nWmp0dnMKEu/tIZNM96nU7eyw67jDm5Ck3m9V4MigfgQcpKkju0MOBh9Y04u
pxsAzOIdvZb7NJD8P1/rhzkd2W0wLSvYTLawykbM5jaOwX6UNsmuLJnmNlN23zEFqkPlMcvG1zJH
4s6wA8uotprTTl7V0RVXq3Iv99leE3xt4thlnDunxNYQzD62G7nRX9GCKVlhpD6mdex1QJr0sWso
z0QNdUC9UIwPIGIit0e9BFOx7OraXaXtRtSdQNK24qaXIArW+WkQ/HSRAyJv8APH04u8JlLXm1p7
cwJOFwg6OLCg0V2ZrRteiAvxWkEeFfoIvMFZmJoKWPmmV7FAziNvBUDH4e599No3LsCxDnTjV4Gw
EBxmw6MMm7OVci979gadbaWsezaVKBHWOyTDUSJswD232k+xNCpQcCnAmIIjFmyPl3ZqU00aqAuV
eGtzJdIM4jvFoUDinXPc6627qj+1ZlBYv3SYy1juYJDrraJNP8hDdpA8cAeGWpBn62pvC6kv29EA
pbXgLUyQNV2OsKnbfFD10whlD01wXnEwfT6+diMhsfC5sz45HnHdzq0Jtx8oitXMhia836LtdQeA
645u06+Tz5CjXdWvXBuacAkONlhsteg0lxPwQTQcX2zEhpwAMv1runmOjp5JrkLPSduEsVkqjr9d
A2ZF21xyGUnMyHWAd/0CHGznsqIkwIPFY+oO0dD9Wpuj+TANffaKCoS8z4Y5f+yjMXtrSWS8rkz7
1a4SvKewjeeZFb1SqSUosebQAMla4TkzKKm4pK68tXarjTpLFxBAk5oF5iYUaE3+9bPzWXeGAZwU
DBp35U7Zd4cUjZ17qHPximEagD5kHkCG734+zqvY6jTMP6wKXqE3cib3Dayysv+Jh9D9qCNrI4Ho
8HM7a6MTLiMlj7RusrTSj6vSBebJnZQv/5kFccEqnNUhgQUKQsi8fuxJvXKBr41BcDSz2SQmyWFB
qeafJcu8xiHvnw9iMUY43wVCQK/QrMmTETYGTwnlQzW6hWcEcqj6oOAhq+me68woX3/bBmsiCEBB
FyrYm6uR9rOB9ee3Akk9YMpBn48j3wbOTfJePc4HfgnyC0kKqxUs8tLV64CnF9JMICkFRJAfwrM9
H6VJZQ5RiVj36+SdJFf9AXxaeLBwRLsBMiYXUpabz+d4KdIHiAUU6WiIQF5BJDuOplJJppbyfMwc
qngz1SX16H3sxTJaRvXXMuCU03oV0MzNmpfYup+2q0C8BU978SEETwtZwGIcgJI+JYXYF66h3XvZ
rsKVLK0SXfHTdXGHGOij4cGnKusyaNWFnUsJ+P36EYIFcmbl27qgykYjduQ5KZj+m7aU7z+f4uuT
IoOLiK+qjMwG2Awv17WsdUK02mz8eRwyb4YQ5TF1ymglZL/ePohsgadH+GSgFwR/Ls2oyOHVVm5x
NGsH0kJ2U9scXnCcbyD9AI59l/OUD9aKy1wa3LlVYXBJi41FM1jVrMLN88Zt2zU415oJwSt3ejYp
0QgTkwqoYnOElOfKIK6RQMLcCQ6Z5E1NegsmDNfKUQqJvfYR4EggJnjN+UgiNMDyVsBorWX7Opku
WBYcNcdATRHg5ngGjUDrfy1Ay7JpoZE9BqYRIAJYpydctSkcgC6XGbrEsSGlLY/x552yjYB61TZQ
JT5I/mrBZ20BBbc6oEO60TqMkSvP9bsyPoFsy6+RqyJpbwfrifvrI85ZZxz0r6FTSJcdYVdComya
B7vH5dQp74RrEcQQXqvMMjDIWjsLn61Ld3JpS9ieVlk46LkYwKtLLBtd7kV8kLsSMk9t/J4oZuU2
bO5fUi2ugs/9ynX28PK6EjVt0RmkzdZv16PsGYnLxRJ1F/gaTnOGW8q5X0vHLGwdJAROrKjghQHX
meBkHFqMYLF0SrRjpPdMPfRPPF9qISbumgf56d9IkV5V72Du3KKwlPLAasLGiMcAstcj5G+3Q9jt
/g0VJB5fCwt5YUlYSAS46LPvYIm/1bR9cWOicgcN6S19WKsUXp8IDApyIcBigCVFVoVTDz486tQW
TKn0nRgf2vD0+dZY/P3Aj/DENjh1xPCZqqwqJdMsfXkG7LrRH4BUXSEdXTtigss0J320JKXDtu9b
t5q0bca+JcZHoqw9w/i0C8tycZaFuarypKelgfNV1pPXK/PWaM3DMMYruRn+a67MgA1ERS8lf80K
IYhjFylpYownTYsQgWA41XR051LfxfL0Giu43j5fI+71rgyC7sg0AB+28Bd8/SzcS6hR9umEhMcY
siNvVe5CCpTy2la7JoflDFxndoQDJFVWCwpl2KF7Bb3fBRB/XH++XZURu+bSPFlC2hiKZigiialp
dWB5TtSx9KPvzp0R5iH50hyBpvSNY4+O8wji1JxWuAWPaDq76ZfoZdquXTYLOx+j/eMzCMs4RlQm
iY0EQZKgRNx/q5M11e3lYaKfT7OwcjpKi5cLRyNGRrmQS9/M/S7gpaPZd27LR7zjoGN+MO85O4eE
XrHb/KZCrQxaUZjrNVe8uF/PPoXgrUprmu2T2FA0WfJzQ4xqZxRNtC81PdoQ07bftFpd3UyLp94G
KzWy8QZwj4JVg9J5jomBd7nLvpo3KnhlOMaBg0jrNz7UzF9P1i2uKZqbwcoNiPtVC2U+0kmt0A+G
MjwMI1CChOvnZ3FpMjmLhoq3H/pfxTJDGYFPLU5TLCm9lY3UL7O3Qj8qxeDF2Ror0JI/g5MBsbcB
0g5FVGerrJrKSs3gz/TimXNve70JQW6nK/IVD3MNO8aB1MByAjA1tuoVL/TQDLNd0BFqmn69d1SE
tYi9OLc3x9rYW0BjNS8PSMgVKdf253WqjhvX4dqQzoJOm0ghV2nEmAg6B9HNxQNqiKgCCsPBv+uE
Y6u2hMtojjuJZhJsacQ3b4og2klfS5AmA8VQb5TV58JCTHIxNOFKkiNzrmmqMOQJimMZRjvr4GDv
l5699qjj7kq8JJA4RgTLX6pXiKJsSmpryiSGkib5MkCWWr7jvOXc1rDqUpYCSqSpLQO1SxnsGacn
5tmVZCeKCiYjWIta1bP29oPqofiPZJ+8myeCWoQMZNra/b5w9rjWjQaqHC4ZJCZdCgSabdah1mRa
vdvazqa2Mj8F7aEuFZu4YmtTuhTmndkTo+a5SOqxNGGPJ5UK4irb5FAHtuugAXb753G3iF0V8KLj
jodrgce8vCxqYO+zJoI1ICogIZYFEojwAKvb8LyKHVbU7RA+bT93Z0sLibItGPiA54Egm7iQwDKZ
TiJnCM6Cfp/uwE8bzlsn0B+dBzMEyCZcuxgWnBpQUgChmfifDgjc5TABvnGMtouQhp/zI8KrYy3F
B9bYzysDWzgPDh506J8F0TwIL8STV9o2LSaL3z+n8pTLoKfN364346a4Wz1+fHWE43dhTngps4nQ
CA3oPCHYoV5nbVO/eI5CTr6VhOzur8zi+eiEh3Ifma3GDITtpGUBZOmDxMpcW1+ZxIU7/HxQIsym
jCbTTFQMCs7beY4YG7bG0OzMiKkvTdNXazWbpTWzdYcTM0IryLGFNTOmvsKKqVAIh8CUhY3I6dwH
hrYM3m6zmku8XjPk9TTQ1zimBrV10Z+0k6rMg2lxl8kxrQmKBbeosOYoVnB44khuVvNH17v/wqTo
UjqVySraqtDGpI9VgKvDHNzIzKabvEJTlfv5GbhePhiDoj0yGzjZCCIujxqYtmtbkm0w8U+PMdjm
+s7aMvVrVltfPje0kH6HJdw+2C2oy16RwLaUmChY41Cj0PRbPzZHBiMZFkFJlvj5ShC2ODDDAvAA
iWj0KAiX+Ah4ENI23Fyqe4Veh5PtuF1tbx3lz6cU+cj+MCVsyXTIirFPcdEVCkH3RfRQGclK1nfB
B8MGmhg1qG7yOF3w/PE0anRSECTweya6yW55+7X5BL1xcMVIO/a4lspfiIIuLQoPk66DelzZ4qDN
7zKgnOgg/gCFxD7e9h9rnmrhVXlpix+Js1ChUSK5ckbYwpvcT255WkY6dDt5u+qDr93HpSVhW1hp
0vV2dHIfPI5svOqDp4CUQPtYj1qvnxowZgHEiecND5iFYVU9Ao9C15mvlj+IpXlxsvbUWAjKYQJM
p5z1UEOBUzi/hNjKzEqD4d2vhaClLBEZ2645QmWiDAZf3veHkaC6JT0lsUszf23pFp3VmX0+32cr
V0qdljQZ7KvNPsnfy3QX0W+fe45rnAtPO4Ftl/Ms4v0hEmOaQ1NrTk5QSA3MA923e4ST2+phRtxj
3mkH7Zg8t61LsD07/6T7g8QptI3l2/TAtslP7fXzz7M05POPIww5TepSrSQc9yl7Gds8bOsEmsPa
iv+6xs7yUasowQDVpKm6LWyerAIsXOWj5nQS42MexjEKlgleW9F+CHnUnn637ulhtSdwyXOeGxaO
yDTW1phww7xDTw2UbbprkdR3vmSe8z25x0W7oUgM7z6f1evEN4YLtQ0QjwFbjbbty400T4PJ9zfz
lUSuXKoQaBG2rgMBjEx2OxVYE6ggup/bPFH4XUZkMOpw0A5n1L1Cpkl5ZyRUx+03eOlTcTuhWMOb
dpLM1RJ3koL5iT80e9c4tAEdn5UDcCFeFf47GKJFD28CFQgaOeRYQUt2OQGS3VXjVPNtVbvqjRyg
Qg0XDxLxNsjuxw3D8T2shjdLe/ncqLCXq6Z15DlCrME3mezwGnVySDzqKh5cCjA/rorXvF2vbO5r
uDQ2N4DhBuCAFihsxM3dJ+ZUdx32WOvT997nb/odsnz31a3hmhsr1GS3V7xkQ8ZbW3UnN/4LUCPh
IwjbnLK2N40GH4FCNJSrUGqb4xzot1BiX2saWDpRJqhAwerNX8NikBXTRGP2DFNEflWahzh2XJUc
NboSGy8dIUAsuTYv+A7QOXi5g2zbrGHo9OBOtvkYpT7TtF0kj++0zt4mNX9zxo4En5+hBZgDX8o/
rApbaNKLuJwQ7vuODMmQKDa/NpQRD1Dgyu1y+9ib6dEwuh8VKQzXKTLTj1Hgcnupfp10Fc/VxNJd
qBdnLrHaFAzvQ+EPqaR45Tyu5VqWF+KPzyo4mSw35cFOMEOyRn0ST+6UIUuQoJ4tbT+floW8LqYF
uqNIA8ocgigsRqZndlFWWPMmKHcO5F1cQPA30nM3oDxaBsk9vW0DzatvwIV5erpEyJGkxlrcyGdf
9HAYr452HIQhsiw8AgEJTjvoO0x+FfAmsiwgATn0NxwDso6LvU6+oLPpD2OnMO8sGBhxE1pzBSZy
NU6Nn20Vy3s7bfJdaxvwLmpbbKpWQxvg51O9sKjgZkF9FkTMJuaaH4szq8PQjJCrayo/N8aDJoOT
xxy/NFQKHer8dkn91/v4v8kHu/9t4pr/+W/8+52VEMki2IuX//yfu/KDPrb1x0d7eCv/m//ov75V
+M5D8l6zhv1sxe+6+CH8/t/t+2/t28U/Aop+sOmh+6inLx/oKmxPBvBJ+Xf+u1/828fptzxN5cc/
/v7OOoDP8dtIwujff//S7sc//g5XfDbr/Pf//sXjW4Gfe/lo2r+5bzS7+pmPt6b9x9814xfkZZHv
Bo4fqEMUBP7+twE/g6/ov+B+RelctW0D/THcf1BWtzG+pP7CqfhOYpwgDtO40mDDutOXlF8g94Ic
Pa+9oBcKt+E/x36xSn+s2t9oV9yjF6Jt/vF3IGQvjwGEDIFHcjg7P2e7BVHZ5R4xs14r4wRMTi2L
pF8ZNbVv8hhDiJPl8+3cxRHbOZk238tyT2/kekxe1KEAlfyY5h9QH1c3ltNEKWCTo4Yuha64YQ3e
Y3u1tLpDVA3mUzQx5U5tFfqSN5DFAcUNOvJdo28zcNXTqdc8p6/jl16trNsab3FXo2xwnXl4rDR8
S9xZX3SkTHytlzov0epvZtEXLgVyHOVQ69WMrT3uq91QDZu0b2/AzPgwDsmx65Tv4FP7gJLCW13T
G6Z2QZLbt/GUHkgLGDjrvhhR/jCXw1M9kJ+AKrnpbGxA6Qr972Tfqeo2hw7r3OfPlkqfmAyESB/d
qdRC0i0LmlIDs1gCqmznYDLlGzWSm97RDllsH9EEOLgmk76jfEfdJJm+Kcb87Ew1lHON9Hs7Vl+M
tngx7XkfZ9YtGCtfMza/DHAIaKLblOlwO0hRiKTEjVwq93bUbNJ8Ml1KiAUeVlqiVYI8Ean76Md+
Q5zMcgsWPae69UN2rHv0VtxUs478AZ2elcl+jlo7JIp0CzqhxFURYbitnFe+ZdFQUkbfUUEz17Ip
1OfmRk1jT4qtTUnSh44YgZQ0Hz0Z3qiF6lvThBLtgzTOgnGUbvqSuVWee7lK/KJR0EE1vDW5obuJ
Lfn9JD3aZv+a281OL8vKTROykYdmq6ZqCLrxR2MA0aOUS2EtzWFOpV8TdG4gsSnd55G6kYt0B1nv
LY3ZfaM6WxCZPtBkvLVoe2C68S1K8u9QltipjB2mfr6JpvY10ePbxkjCWY8fGzWeXZlmb1KnvNUk
2dOi+ZbkkrLrJQfSUzZ0SpQcAjhQTL7BbfS1V5DjLO0RWBmSviWy/g3MkBvgwLZ2oTw2tPthRsY9
6ZzdDD0CV6XJB2HKA2RAb/QMKmVs0h+bJvloG3ZDzQyrTJ+ictrgEXhn1SWak4lhu4U5x64lNdRF
F9NXw6ZhY5X7zCjfNUtKPcrKjWrpj5Ud76bU0D2nIj/aNr5LG+MLbYadPrShk1MMt9jVI/3WyOPD
3A6ll1f5s6SjESYb3hI70d24p98gULOVW/vJ1ECuScA1OIzy16jqj7gzXtAt8p4rU+8O2Qw1AKa+
ASV8pHg3uwlVmxA8QrYLtS6yg4C27sn5wLyon16tJN6nQ7w3pxLRWm0+t2kzulZKDW9wpFuljh66
kpVuSaLbeLZz14iBIMb5eoxS7Vgwe1tkUUgVIMvnPmQqkKYG2/Uy+Vo27DEBDW/QlxPzq6qNn9iA
N4/DsFuHqI43alSAe0F1skBRuo/BnHdzTvapad/TNoL4ahobW2WsjIcugsg87sZ440jkg/Ry9xEV
8YPRpopfm9a2r7I0zHryOlrleztV422Xm80Bu1n1dTUGdaypS5tEttXGHZymfWhVab6D9GDmK0i9
EycuNnSoAF3u8f7I89pxs7KYbwgXUMl6+tQWTblJJ/acNgTt08VmVKruNkqdKuw6SNdIlRbUsRpD
3doZPMPpTN9WGrLRo+pVG9XD3LDaYxn7HjVq52lDgVRnqYEg3JkOda18n03rxYkRtNJujh5L1dlH
k473URLpnt3ZuzSO3puxOvYq+zH0/fvcaU9x3d/SdKjAf5RtbSrfpZ39c1Cm76jTRG+MtdQbemBh
o8Z4pLX9g+Xq7KHygVY7XFJBXYM3abTz1puQzAbYEe+RznisohZURwWN9lWDx2niqA+KlqlBVZeV
N+ESCzNVa8OpnVEEMvJjnCWbOqWvZm54kNGLvF5NFFdXo8rNKsiYGBpSn+ZYdxgwuYvVUUf/rSV7
Thkfp3L+SrXs2Bndtqf5gchkq+ntjyKiut8ZzLMGNJHSyMGUGb18M8SS7Sbl0IdZUoxuXJrFXkII
7ZK026pVkm0BUp08yckftZyMrjZUYPfIm+OUlqqXNd1r3dVzMER65ht5VG+HEtMGtFG91wk9JFpf
Bzk1bSht4gfRHU32dZfcNQ21cMzRcOc5jU1/6hJunAn+zTO6ZvLyIde9dJCHQ9/P33QLNF1Gr0NK
iZTg5mqUI42MbA8ScvW265FInyUyhakyxS7AAniQz10VsFZnblyR56rIJKyFmoR9PIdJnlJfxp1l
ONLsS3NxU5TNVxssqFs5rlQ3mmnpNrr+0+xnsDXZUe8C2da7OXyGN83pT3DgZe4gMVTpMukhoxEJ
JMO+UZM8ce04qr2sUoagS+0fNO+eGibjLe40yR3QV2BXTbtnEz1tt9ApbissrGx9Ke1mPDBIgH2M
rJ9e2royvaGpgJFBQXtDWvmLAym2AL642JGy+DE1FOBozYnRSG5OmxnEus+zpmPN4kzWRlceBxC7
Sk3/faxz6T6utJfR1IYgl+Bj/1fBkPeWeg3MGqCZlvp2N8lYeFtqDdD3dTs0GvoZ0XN3LKfDWKI/
vkPwoWMXqgndnALBPxUT/18j3Yvo+NPI+f/HmJjD1//rn3HnVUz8+lF8XMbQ/Pt/i4cN/Rcg/pFF
s9EQzrVh8C77LR7WlV9AB62CexH1xlPp9F/xMA+Nf49/FfUXBYkwC/0qyJAguftnwt+r1BKA4qjw
yPhEgLug1CM8e820rMbYMUcPWZ6HCD2497g2kFAMo+0AvQ5DRXvVWv1AzCzBpoE3J0944FWAqsVl
xK1WnaqAVGj0GLqbuvRrpX8t6a9n8/17nH8e15+KOOevW95yh4Y4AIig0YEij/DIJmo7NvNY9h7R
5HyMcdXkQ3pryzMzoZMw6cBd221uh2qFKQ7HOG/S2O/khlZupBT2two95LEXqXEDvGup9ebWSjN7
2sOT6QbA/FatBei5G753ipnolTugZJ3uMjMe5lfLGm3bhXAuSK+Z2UVdOBaNU+WeYUFePHRwYc0r
471ClgNNqGpga9DxokLaTKxGsrYY24laUOf17E39DTT+T9qWt5ToDvjFeC96AUzFGgpOfGDjdW3B
C4NFU3cAZRRrTzMlI5C6ZusVAEu6qTrrxG1mOcndLsuVnRWlbF55019VhGCTHxOVJ2dlPBuFB1tO
5EE2c6vzOHuttpWC8ZSzIOFabk5MmnFDpqFxMJiNOTWEs4FoIq2SQes8uXtu+yNzrCDCbT8d0xb8
qOhx/HzLXh0LmEMsAYYEGMOuFcalOxlByrlsvR5nA3LoKckQY+BpmG4G/iF/S1hc5CvOT8jCjrHQ
c4/xqYDFILssHEN0VWn92LWtp931+3HnvIA0DQVz9CHcjifgVvlQPiuvnw/yqtaLScVNiEc3sp6A
qTiCVceaikoaitZDOWgjBxxCRbccajQ/o+nIW7EGN3mR4wJRGpApSCKbmoE1NPn+PUsAtZrSdAjz
ay8Fp/8Ea0aDzHkEdfspdAAR4/gmcpfeODDtr9i+PhuXtoWR0qjVMiCtam9+5/VEsB9/r244OqYN
VOa2XwDJyT1ttVqysK6wCxSjCXAxuoBE6GRtO3OdtlbtlZDnszem14ZzCNb5B9OfbxCU/DOn+Plw
FxzupVlhqrU4l1t5gtlmQscseUuOU1DveedHAVVQxEK3+S13Q4MeIBThjCc04NUS7RWU6ysp1tU5
EObeTFnJ0h4fhmOeJc7MEaBuHOj+DAZUBsJ1C9Kraz3t1/7i1FgOQShIYWG3CUadjOW21Iy114F8
aApKXeme8ZxAjkAfp0La9Iz0IHsZh3pWd1oztc3K4RKLytjtWHTHMNDbi5SZeLHGXRaTuitrLzbf
df3FWG3PXdjSFwb4DJwdJ6sDT4atwgCIyt+00PSSh+y5wo2JRuzOl/32ofw+vWhrmeprz3g5Ln7K
z8xC6tHOswlm9U35hJQY6INNCRKvAAOzJ66dZuh+YbvW6xp8Y2W8IoNypEgOYhUYHuuDVbXenH7T
9WcjJ2u+QgR6nlYO17eDPKjFu+ouRyjFkVSpOgzJIFcrbrKNdWh2vA1zlZ9iwSOaaP20AQtG9In+
xEtLpQpVwqbgc/lguUYIooDKHS23Rhnt0QRvPpftnKg7PoN3qbnRj81K9yk/BJdxGVwTAFqoq/Lc
7Skde7aW4F1snMYwYT9pdnhxu3JfeUZkbsG95moAJHzulq66FTGzAAYj4ci9oQYtksvxVriDwH4E
TzC16BeYVb/WAOmjr5RwFav7SDNdMqJyK6VhD7UJo3+u4tdSnl1N+rLyUa6O54n9CQlwlBcRronx
xIzcjNV01uyZDwrOzvA8bksIKaJfE3NO3iUI666EFNfhPeqKiLERB/MMO9zC5ehbYFBLWuHFnYIA
0QQuFKgWT793DlDq8WTwoiprZ1UcpMqRYgjKcPOg4eTqfs+U1HKSwim8Iv85GnqoJd8jix16pAM6
uUJCKd52OrLrafc0ap07D+DMb4wwSou1TyK649Mn4R09PEgF6Fe4kNJYn6qokgsvqp2HasDDfYJI
X67hz7QnOWRQkDGuZ3TLUnfWmyBR9ECNq51J0EBY1JvJlD3Cuo1sr+mZLc2RisYG3t3ASZ2FwDI2
GClQHiw8NtvAM8B3zjT8fLOJx5wP/twE/whnx8xk5VhIGkyUqe2qceux5t5pR39Ekqk3iTfHuJHr
tXrb1b0rmhX8mKp13QwnV3hd7juaZ3ryRzEi4uIS6xlSqJonbTjXKOCEa9H6om0DMEzIugMFjbLS
5ZCLviytUp+x82rNlaDFwZCdViMW/h/OzmM5bmVJw0+ECHizhWlL72Q2CImi4G3BP/180F1cEWSo
Z2ZzVkesRpmsrMzfDP1Xq25dWa49qx1P9VQFjjzuNMRnVGtx+3k5JJHtGfElzvIHCNY6HX//pM3F
FWayJEKVLeg8Fr91NFi1n0/zzXTQfXGlvLQ31ZPqrmzpi3nv9sZcyWVr5301HOB1vz33HMvIjvWh
8yj62JTgMHVbXVQxHWqu1xRoFZu7//XvLffJAvB2AQuLuA64UWN74AxhS0myOFRXr6Wv6gueJ4bk
FdM1upJ/vG+N/GVyPOdFPlyqKHzc7fTM/qAf/5RPturoS19VUSibFQlCdxT75I857eVhPjxeaFH+
Pc5WE73sSq2MesZZNSUlF93gfbyL9ta+2SW3l9LJbWcSViWjmdhjEsMpGG1hP3nThCaIxMqLj8mN
gW0UgARXYv1WQPNlSOKHh/U6HvFIpl6CBxp31PsDRP+zyibLrElCVsmblSg4+pFXXATxfwCwbUdS
34+UaKVUxo5Rcy1hSOFq55j//kcQUd4hJ3sAwXa6zO/6bJtwIIz1XQQcYBt3abBOcWUo67DhvoRO
0+9WfuIl4OOHW3f9vL/H2QRfO3dGLnq19uaT8zV6iD3EwU+rvLRVMJ81a3cx+H048Dyp18Rx9TNB
amq7V+ZOsxcxZSgBX5n7FaqWfuUcEnd7fyzYMJlP++RSbrVNj9V1UGPVt6D7QU65ifa2OdH4txlU
x92nCGhUccOi44Wc3crhCd3xdkXeK8Nl77yP30v6SrA30bqAJrj93mJW5lEVUkSssb4qVyXwey76
K/22Rz4sPevn8XzJE/SDgglT+27Mza41plS0OYY01EqNr8lN8kP/rl6re+2r7uXYZbaU+R5aVGPK
NcglF/WsP37yKjFA8r4aPH4CVFAW3SyEabuRJD1nZn9WZv1Vz/oLULEP6G4qQQA1qM9QzlPAKW1W
FcV3Ry0RGHRXevp4I/YrllYcu+vLRLAPKMs/Y0HaW4nQa8V7E3IaWLNJj02bKwIzWG6ptU1+dydV
bnGzilpbkVseqivjFN+kD+LJOFFz3VHMOV0uFX06u3B9CLNcYvA63ockkuRcrzsa1GGTusV4T4do
sS5M7aUxNnGhkBPblgbGcBC1VGqgA8+FePz3Lbz+jb/fV39m9K/v2KxeF5ZpXq9jJHrpjog7t9CF
/z3Ex/jGDgGyriPlDPmLQv77ubLHrs5DalCsWl7IwEP/k1vEonOz7CoW0Pcy/7Kezqc78+9xNxl9
sujDKEgD3AiH74MCv0c+9gksEZwzLos0rcf5r5lEAXl9qXH/gk+iR2Js3k7WPKSLlqqmm1+tYGfQ
3Idwl75QNDyEnnyBLbhZtg+DbZLXJOnDvK4YzJ5MvzwM6eBfWrQ/wjzbD0L9yAY7Be4G9+33yxa2
tZQmRma6na7Nr5WjONwKc60lt2n5UMcPttOCDrL3sx4Ox2LID1YinbHmeqwW7cFKK55JTmV6pV6A
LBjyG31QfnZFdrLHufDsoYzdMVXvG97WVtSB+mm5cvTu7BgIPGc9HrtDmN4qY7ibe8MbGtkHLXUW
aXNfiOQ7yjhxEBeO4se2c6OJ8NusVaOvNtHBpG+eOHPsT+Z8Z8lzFIS1XBxtNSLUS+Ubeo5RoIfW
c4PqpacgSuHBH3/A2qugqy7uSzMMr+vKfGwSPKqRuhMi3ZmRld9Ikx53t6Luk3lX95Xq4D5aSU9R
h51wUEoSDG29A346z86wwzET+6rFVnfqnIwDkzFFXHcqXqr0ke3wymzz+KeDkfJjEYVdME4TfoDD
VJ9ys6xOaBemgSmX0gEPcstXKFh7YSWHB22Wh9e0pOst6Y24hYUy3kpyru7NMEppTGd4AWqxXvWu
Os/Aw7ik7MDs5dAz9Nm8tbIXpZf7h6ybFX+wu/ohM0A6mjNqNHV5VZuam7apSb+862A8aeFj3AJC
6KVImbx8GM0rJyxuU5Lawliql6Zf/6FSNeWXuS3k10ZSLGRT21jvv4axcKZTE+tZJyi/JRHoobGr
JNsioqWtAapAmAgzeItUKO2vJJPGpHeVEk597C15MTSS21VFLFfsDmyzzV2fq9VwXUwFJqxO3GTa
YwniLv/eLJXO3IrKie/ssmyxicWzcNzp1ZImrkznwhciE1Cws8KmyrxICWlIbsVz5oW90VTfI8cU
cdB0SlJ/i5am5X0HjVXxFUvKoOgp3DzHEEZ7CzuWZM2o3ciQRfeyjMYU+60R4xYdm/PSP7WhARYL
qmSo0zaf00yk03kMke1tfNsExHDVD40h3NoswV/IcWIMb12fhIqr5nEsuVCzypEKeJ0vyj42gD19
mcp6Ri+zsfryZkzLjmWujIVKgEctJ1SxrWxgZ/5WQzZ65CFaVtf6vrATDKRDIAIR8AC1UYveXwBF
zCazMyupPi9uaFnVIqeuuiwh0oKrbkpjurWldOadMtYmGDalrOP4WRrDwmz21KQ6Z/DLIevz4iVv
qszip5RNmL1Oo5TotVd0nV4cABi10GW6wUZvIhG5Q6mw19hV0mC3bzEAuvM0A5o9Vl3eFtdNKuMD
TUmm1Q4w5nXqtTOnDBx3U+TpnZpRn6DZGg7DS6W1xatqRzZ1Ka0H0qEiCvvVGNAwezGUTquf2AqU
k6R+aRq/ip1k2klZg7pSqBVG6Gd5KnDPMyRUbcsZ/vOSw4TGQpmJ8bLItk49b2HkksTsJ0ZJLtxg
Nj53yg8xyOpDp0jozrLFrurFLk+11gLFZ995YTwqXhv1XzARlzxlXITfpU3oxhhnHsw8Ex6W1Kov
IW91L4SFx5DobuJZi9i1Et4/NVYVuVI0HvlG7Teg2N9mpyBVJgVBg8HBQSsTy2kiv3YtE9vuhXPt
qSz8tb60k1sPo+oWne7sSszDFa9RQ23HMXyaQb+dWW31rh+69MqaK8Mdc1n2qmnMDzEILU+kuuOz
821XycTkhVZ2TmUUtQH2gY5y9WzKiL2J6XiWmjUAR3L1Z6GY5HuGggVVHGeVaxhzferwYPRiqmie
qDrTS9tI80raH26RpNq+UtvQMxfoj/sKGW/Pckr9HClZ6TfQHq/1ZsArw+5adxqsU6iYu6gIz4rW
Cq8shlMVD5IfZfpLIyXXmtBOKyqxXxIayMPAXrA41aYXza+W0QezbnpZPfzSUm1nAZ4DueQXUXVE
9Whf9GnQ1MPJqgw/5yZpkh9KWnOhJd+nspJcNVMfi7DfA/NBZHjZd3XkI/UULFMou/Ogngs5M6+S
uG68pQLIO3Ze3vLQjpYnC59z1D/bLzDraf5GE21LvYF6UjVeqqTHYh4CqjDAHgHzRcJKXKUGRDGP
ObzLZaGkOPxcSnBcNtLlUummk/VEycmTdPkwzMnRHrTFJ3CCnJrUp676EVqKpwKsZXrPHUdIGEXp
6WX0XLUrxOrNyobRi/oBKJLV3JvDnGI6CwlYClVwTKNWAFFCsJQKDURyLbS+Z5L1Vmlm7w+LGl51
ZeEQQTIeoUlyo41Yeq6tQrczYVYk3CZ+OpSlnwmrdbteOzbQcSXw4l7V5r1njmZ1MK1eOsdVHBIG
yh+NWTxpyKUT/ce9UbZ5QF77OPd20M0oqHZjcpdFY7pPdKMibOePBbgmFwmUJ2yDs6+SqIyAYMEo
41LekZdI59mMnetFix1AUlOxb3OC7lCHeFQa9kOqmV954M9ADRA3nsx9Zy73VlPuraW+0wblLTXZ
nUklc5OXNQVufQ692syf86p/SiqY0nHb/bRKvHjnocR3ZGjuyma8SarhtReyHJim6DyrKBwvTZRv
RhMHqVU9SajCt5awj0Yl854GtaJN3xQDUHRnyyBhWWr88h7MrgziynkQhnqfxq0H/zLZyYuJDkou
qf6C7JNbqfpT2680n7TIvIQ2pbeoaXUHjThxwWUpvhp2kjuXqnVvyPPsykt5I1on9JaiEn4vlPwh
qyhZp12OZ5MUY4+hxQMLGv1uMhH7lZ7lga0UKPvCq3EdUWn7LNK+w8YnA4vqB07oI6acbpm0iKlK
pmf13MumVFwP+qh6bRw9KWn8U0UlU9Hk/aqW4+ZScdJT+2D39UFkxbVVRCeJJMcbcQfxnKjSgiQy
Xw2lfFZEk3lDGWElPhnUycDH3GbCUXfjLIuDGUlXbTw9k0IAnS6YX1Mt2rM2ieZOS9NTYRtPwBf3
as+LUJYTt4miOy2Svyfd8Nr1eTDbC9FvOmINdO7Tet85wuMvBJUufiwkaIZTkStonigHaCbJcYx1
Wj7xKic+cEZb524R0R9UIVro0asizSXUNgriavKcZvJr3xEDJDT0JtO8LXPtvtbrb/Crr7s6O+P5
cNvmHI7cpDZmybgFztp+UMfHRfRPoS3danV+BxDoJUznL21LhEs7G5pgZH6fTKxvzJrHi+mEoMj1
b1ou7/OK5HYyZcmVKJMUaVl5bdWAoG3yx36SQOjJx7ab3CaND6GToe5f0tifE2zYluzQV7m4qiKd
GNFH8rGxE7HHPvJbr1lfzdLqfGNabuJ8eMv77C6c5sbt6vFrBEwItYfFcFuuul02F3d6qFxVS3MH
dexcltWPxnKo1lejcZUuztcupk3fFzd62eBZLtWhHyfWc9LOd51MuBPWDKoAFwonIgBNcjx5k24u
KCBYOP2oIwokpdrtakXOXCvRvqXpjJqTFN3JknQ9dmzSxinbHT+r2FMKzW+LeDTdQQj0YFJ12tkO
PM+xwe1g7NsoKMz8SXfqJyKJvRvLsfYLc0R4gcRyRFxVrW0YsOWcHqqwNPfS0EU3eazRy2HT+13b
Qh/FyMJtlIQXhVF/QTuhcmcZXGQxlX5cmK4ofxZxDgVsXl86iX6CufA857ZvpPhlK9JLJpWa18eY
c4+VkrtdZPwMR54W1Mp+xWU3eM6kzQeA8LkfqeZuHOl3qEZ2gt5Xf+tHupFAchyw5QCJ2jHxJFtK
3aGv5ufasTFi0skb1AqBs9KYBY4NzVmuYC4YUEkOUqWUhzBXXm1lOMqd+jz16SMSlPPVJEBfqVL4
xSisb9O0BOogfTGL6aFrymsz6i0vVGh7ZQnWv6ZypRrdW4IPMVnf5M4i+pGDVecsjVEALBTrVoS/
3ERWrrJZfNc78MU5bhEurxwuSadNfJhy1G6jnEdAFR11kf/ubSnGeqL+jY/YITTjzGtA4Lt1rD2E
g/4170xjjyNboObprVU7s2u0FkrLFaVeS+pOo1Pvqiht9mEiQi+ZlW+1MMVZyErjI2T4PV2SZO84
2q2dYZMVSS0mK3p5bY3L/TIsTmA33VWaWr8as7yyOuXZyYfb1AqPqjKf26J703I6XkieyAgM17fh
EB5M3Q40LbnrWu2kddZPZzRv5aYY3FrLH2YVtekIcs8R7kVouBjcdih88qZ1k3aApwiJ/2uUzN97
ycJqtkB7gY/CX6GXfNF3B0Kq5pZSPsM9aaHuZNMharvzuEQn9u5jroYPmoj3Rl7GCHpkjwYXGTte
v3EkcSM5UxtAj13upRikw2BI3/qJkqqU5MteTIr20DltcerMkk5EAoBrIJDoZYV49Qw+o4C5iDPM
HqG8Qxo6xzUjcDU7szweRr/w/dq1BW+i0naSAFER60eTzAgVD6MWLL0Cfz5L+mAaCwKObbA35+lZ
GgrUPwvzIafRcytKevbdYnER1bAYK+lH0+g/xtDwZ8N67ofsWhVqfc6GCRBbsyS+OhueUi9H0snj
bOhnjPKeU6XV95osnkBfG/7UgKCEprqLVfgUBnKIrmKWJvpl3U4UyTFJbOelzGQi/OjoSGJZbRtY
NQi23jIkv0rH4dnUJ8MfEiSCaODL42OSCONmkuX4NoLZchZ6Kc4TwOvE0xpL0Ae0avrD+vylX9Ls
kKWJ81qHpfSI9dxkunNdiB0IdGmnYgdnpOLV0Cf0gErV8UojfE4MwJ5FRJWyzw9FzIsjlOZxV0iD
6eqm9CNrnZNSJJpvYbrYluM1euzQWkXHqQvVm6IXv5sOAH1SnuwhrNypo8IkC88pU7xYpPZeLspj
P8buFLXL2Sm6J3lpTimEAMzigI/FOPJZygu1uAet4tXevFnqvOOy9mTixporKtp5yAcftZ+gSPB1
k80aAlXcAPhorlBedWdGnItdNI/QG27Rj36sUUMJldPYqe4o654+YxAO7Uo4R9MMJiv2LfWl08hN
ZV67FZ8i107l9WY20d+13pSyy/zKAeQWyecqLr4pCltMA19SPbfKYemTqzDD8VbBu7Dqa3cBWlv1
ZqBOs5fksxe3oWtY83UVoc+9tKcGxvBgg0gBTKD0N/XY3k31gonOr8GABaAA6JMtX+3re92E73Pq
GzmItTwQ5e+4PtWmc+y08CpOm0PhjNdGDjxLhpxVJDClIphx0n7iciyMl25SHpQOmhAqO14Zq9YV
tUatdevZQZEpU5VzaUaT1w8pL6FEDgM4fbYv57mOBo9hvsxOLR3guVZHIYFsgM7EP0vnF3uy7mhD
39Y2FTKjWM7czMlTkUXCNfQUoUpZb3xlZEtOqvkgh7A+Jw1uUDHc2dZ4EhG+PMsQviRlvkD7G91i
rTYM0nyaRCeeZNL4vaxIP51YPzcxd7wEO0wpwodQxU0CayWZfIl0Pr/vZ3u194rghlSpdS7zubtu
emv2lL761sPOiQfrANGAnWB3B9DrlCNVFTOmqnyKcNbyzKgxSKdVlDU19DOE2POAu2sazQtFDnkL
56YA3yg0RfLu6xzJMzC31O8op6e9wZMq1HQSTUE2UerLDjlqRItTovikqE+TYkMmkvLphtJJ2wVh
KKeKa6iScMgFbFiJGTUzgytjhttQKz/sZqp54HYPqEthbtz5hGLXDnl2A7LTDPRihBWgVumE3B7K
9QwrxTlYseU1BQ/B0byZIE2MuXIVw+9RtRslaY68Rzge2JLlu7Cw/AEMrpul07WpWYdijnNXt8f9
LNQ7mI/C7UfFnxzbXZLBpxZ2GiH5lXhH5M0MFSZO/THn7ObLctbr6KFq+VtZeSWrzQmxYZh/+l1G
/HRI8Qo5DXS1AkLdKnaQhhYBaLyvjDj0x3qf9WKXJtXbXGl+N7wY81uWfC80nHsmAR3loRZ3osiO
wpB/xirYyiw9jOMMuip+HpT2husQ0TnYmtZOkp7MKhB9dMgry5vz36OAv/rWmD/oa/EkSdGymG+L
8pCndjClzmlBG4bsinJw7FUjXlUIl0/Y8iLKEXAM0R0ZJOBb2h0MktrlKvtVjZTl4eYph6Yfz/V0
M+Xf2di+khpBF440BdW3eXJu9Nz53sn7ApVnt5l2+VjvlA6wPYcHiKy8F0kiA4I+ZDO6D9Ye5GHu
pVVxCuupdw37mlPkq+3DEkPRVAsggBIvuV0DAatXhO906Z6fuOivqrqTRHOaYvmGOh4I7img2sCf
NF2j+dFI7c+GzE7Pv1h1fqXKKmTODphEBVkWthA/yJ7IfKbENbMvRvhqdkDV6qLyhMJhiirLTx3H
LXNIo2RDqRJTIE+zkyp9G4Bz2fmTzV0bh/29qqCWb9XnQTT7eUnuEik7KGnkl/C8JiolufHU8L9k
46+mSJ4SinjJDDZv5WNG077E/cKz44ygdZVEQY/ZF2o4JAjcvRmBU+lvo9wIqCX6jX01DA9Kw8tz
bzXnyYzJ86U3yfpdLg4PvuuyPg724hVLFDjFU1RL5N/hvhPSjvI9warhyu5sHiHFUC7HMaHaEPa6
B4nMFVP1qM3djjKTm/e8ZkvTo87kj1lzY2Vk2zVimK3kTaEdzFN+nRRkZNwndY8UoSq/pP0r9DBP
i09ikqgxUQ8L6adaCfQnI8jFGFiOxZpau7Z1kLVBWB1tVHm8szPuHqBMlTiX7eSl0m89L/bJcky4
C8iquLHUh5hMpYTkiZ0OmxY2nUMJfPo553LQZWBgHBrjaJEKU3argXr3nJzRaPYoUR2WVSuRP6NF
g5sokjstRUQpcWlcK+QZRbkodLqbXMMrogDvmp3z2kxuCskp7ozEavd4j9lkzEPuQ0Y1j00+6R6e
d6PkZ70p/9JD2vYHy5ynOyqmebTXwl9qlP7k4jMVt8cV4OdA5rIfaqu5oJ/9sbPkgLakRw4yCpfX
rcxDp/XYoJY0BCNxJ3e531bGBazZFmNJ84ohkAlAo5jmkrzlnkTdkk3pNK79wHY6U2J2FTqBHlU8
kECnFiXPYYenwQX4wQZ9sB11K4ZX54NUjymjqs2vMHqrKzT+1mKqkC/0Oz+dQRrU9N0xUcC25X3f
jBJTlc5Iirpy9RtfKASAlAuf8ukIIIt05g40xRY5vqjIDkdxD9u4/yLRTlqL1Rfaf2tz733zjzWy
wBSBzZKBqG/623lupbFAKNM1rwfgIeO1fve6ePLVZXrXFiX1n4X5a6j1a//CHg5WrRVhAUi7TNzV
Knr6MoIX9+CYHafnhEzu27+/bSsZ9GdAYL4AXJH4gBS0aWwCZXCa0mH60qPsZehk67AtVFRNVv0e
CWBR7M+jZ/5a3bg17XwZmvH5CYDNumIY4HRspbojrNdExNUNZkL2wpPwckKVBo2uPVC9xNeGV0Gl
Bpd4Dp/uG/YMPBrNcijOvJ9p1Ngdh1IEGYj6eyyfK7H/98x+esT+WslNo38YyGkNCX+XRrUoUuRB
K4wvKRayUlnd/3uoLSbszyISoVbFSXA28Mnef0s+D3U8psMaROqjCaImmk9ib/vVHlGe5FnZ6zsE
KZ4rMqpL8MENLmMdmjHhQCITg9LXFpg9E9VMB3Yf7GyEd9TqgJ+kHzb6hTj52TCYXYL9huBFmWID
KMhxi6wVWlLUlY5N/HV0OneZ/h/TqPw9yAZIMC5KCRGFQeIrA8lJSlxwj4j60tlEvlb5TU7zU/sd
k+xdRGFuAYR/5vHvsTdL6PDOT2edsXE7pk0YCcMrkW50oZlfp0p5NaXjvk5mCvHSqZguIV/Wv76J
cH9/+ZasQWUxV+T1y43bFqtF+xgd56v/BXjxwjJuGRRgXDkXJuPAP1Td1cscJ24b+JnudoHiac82
BgT/Z4TfKoZDbEHxz4LNwDbd7J62tORcnnPDjWwJvXEa3odmzO/aWrffkk50P3vtrlUr/VeuOumN
LNR2L0SYe1JYoCMgzYe2zmQ/qah6/vvkfph3lKfZ08jmw7LA5Wqz6qXCqAo6CERftAgOq2bmelQv
HdIPsWgdhtOpkzbBHNnCcaIOgQwKFwbWwAAqjWw3zChQCErKTnjBomOr0MVc42jC10BgWKPRlhUd
RerYjYJKcPg9+VFSLL93XNT/QFBT0gz9+RtO3oF1n9xRs6EYugPrdB+/XQQAf0Ag/WG5gq9yiO86
dOn3IZHaetxZdW26K9xY9zSfclzhcYpP5g6D1EszvMVXrZ8NW+S/423vUasZnbz9M57srRs7OpVn
a18G5f6ScviGnLEOhVAzqo54ov7RX3r/abGlsHRlSoGhtp6NypYoMUr7MJJfBC0J3BFP2exc2Kjr
CXkXIBiTBBjYGurvNtKomzEdvS/bGPpPvegz1YJ43Cc8Yg5ah9kt8BLnNVZb40Jq93HbroNS78Z8
WGVbbY5tnkpZOGkS7upZ6rdAZJfhRqJIoVrKhc/7kAysn6fJFiYMlgl6aHNZwyGhbVfb1KnbH9Hy
xRguXS2fbMd3A6yf+ldeF5sCp0cE21zpYO+zQ3TKvH5nrXyO/0W8+xBlN1+znbfQsaaSSEDD68lY
fktOUJbqhcR+i7D/swv/nrLNZdkkg64KwSArgBk4RL7jhFv+inrnWJfUyi5TM9Zd9mEX/rVMm3BJ
l2e1fmTMLvL1k3wdBYM7WJ6zzw+XPQ8+O2aEMAr4pgM5dBubw0qM9CViqtHWeBfn+q227PrYGGn/
QVqgNVLI+du/r4NPtyEyaxqq4WtWutmGUgN5Do6E4Yajg5y3fcipb/17iE8P8l9DbDZinlfQyKDu
u9GAFs/SRjz1l+kR3D1KNp2zN5xk/+8Rt5DX/+yUv4bcbEcq9YUoS8qPKyi6itzq5j/ekV1AS6gM
cKPZX/R0/nwm4a+jD8qFb26y+0WqsXQe2SkDXCVvDvo9BRApkB979KIP5MEZb2okiy586qfHnJcu
S8dLRt2SXLJK65IQlrELrigAGMAtAF35FLpwKA+XQPWfT+xfo22CMhl/Yuszo4XXzc30iO8B6tTh
I+gB1Mtrr/9yqWygfsxX1kvuv9+3fv9fYQxln2ahiWTw0BgD43bZ6UH2nUv9bjoCoPPrg3UTHqg/
u7KfnyK8BKfX/tzjIqAe2lOyu/R7PgY6WBskdjJGGqtxx2YC1KEneQOF70ahiVLW0sjpeI1GYGod
J8DJ5uHC8n78fA3xBbjGYKMUdEi359PsjHGUuOSnKLD39W462OMJRBAC0kOwOi1r3rSXDzG0o3QP
lTwAGnnhJ6wb930IfP8TNucX6+nBof9kuu0r5PhwXwRk0J6MFJy/qo/aqXeREPfxLDHkKgljmUwa
FYH3i2639TQTeqn5unqMztMtgm65nz+uFhETImq0A2+6/aX3+Wdr+/eom61WxF0bZSjOuLHBg4sC
to3TbBIH/57Pz74NDRakQwjzaGluRpFmra/7Gv2V9QHt6SoFZVmYFwb5eJNA08CqhxcyRbAPz3OH
Jmg5mD0JG1231lS9EvHCqv2SRV/r4qG09Qub5GPe9G68bXUvF3VW9Rl91NVjfgld0e+r8Laef/x7
7j6JP+/H2WyMfBRJMUSME1/pJ90bbov7lScJY/hJI6yHNxe34qUv2yxXKxw91k1GNBAPBBayQzsx
O1PmCMLEF35+I2BvYd4zuZedpy+NvblSJGscnKFmFXvV7l1JFfiV1BGg27qpd1qWDP+fVcQAA7Pg
1W5je+wkR4mWTOUhJZvyTi+Ho4llnmfnxa9ajqsLg3122rAEWvkNVFmQdX1/xhtbxlQqgd+wFMax
RhqyweF2efr3hlHX5dkGL6q0PJMsyCHmtp5eRDhM9RHBy3ARVE08ORj31Rudyp3zVQ+SALIznkvS
tYW8TKN6feddrjd+uoz//Q1bNWVdqSDCmMRwoCHy1VJJQ+siKBLtQYDh91EU+gXVhs+mlvvC5qFP
DID0935qa23C53Nmz2ZJC1n+R02LRBqu/z21lwZZv/qvizlv9CLvgQO4iqiu5Owt69DPHF7/PcjH
6jTvaCQKUAWAIE/DePMpPRKFfRwzCliTw2Ic14wDCVGuvaohi4sW/8KAawTZbhho4PD9EWCghrEZ
MOzjdmw1wrNVJvLoWdoSpggqyhF4rAkQoR+BuJa9ZNLHAXfdWSs8PA4WeEdZOfzUlOJSCvDZ7oGE
v7oCytaqfvx+nguDp7WSChPIYXqnJ9qr3fXXWmMAHo8uVVI+WVNERiz8GxiON+kmbwbIsqj2Kt2r
79ujEe8LoG+6F8k00cFCwD8BxeuvXONVQEYSSP66Noq+/UHGXLL06Gq+FhcNbD65MN/9qM2zb0Ch
M2wtMIYSKEHKEL4BKuffq/7xuxHKgWS8giRI0rZZXavHSwqcjjJsf7IRu0XU1EwudPa28gI8ShjE
Xl3RqWlYHxpTi5xldjNXdMBy7HHg+VzlIiiPegC9yU9EYD/mZ72n/6AE2e6Snd6nX/jfwZ1NcWqY
10CRM7jGxql6CEXST2gpu3/PI3KG29MDGdOkPg8PD6+trY6foqVzsyjU5pMq98SIPlm4IGiAhXkG
U4Xeter0T1nd3dWF4TmZ4tYtNU+K3jF4FJY1aZHWVX8mVnFl6c+KfNTr3m0QNXYMUHdI11qJ2AnT
3JlLeg1q4iaXo8gz6/GHM+ZHqxMXnlcf366mDnmB8pOKQoq83RigX0QMRJpmom2dnUhcye1RB3pT
kOB06uO/Z0/9uNMh86/Kjrwe6aps1XYWKTYm7l9aceZyK9vF7YCHAgCh6kwX6xbG1nKfTyryq7Bu
Ar03drGsnZHvyYAjTMx36gAKFOU3rAV/NaV+F0/WMZqiRwX2AuA8BJEtENAHNmFyF5vO279//tZA
gg3OLGEviJ4s9zn15feRaoKmQ9ckx7so95adDAez0l3x7PysPNunVQMIgFpzGji+/GDfTBcUZD6Z
vffDr3vzrwupchZz1JMCF7KjXO4VLBJsr8Oz8srYreRTQhZcNBD3T2sJDB9JiA1Bc4SjfLhYCv6Y
fr//KZvEjVfiQi2HmUheoF8cRe42P+SX4Qmm04GcUexMQHuPCyKPEHgu3WDrH39/g1HBRFbAoRIO
CX77ZCzlZQZRCWB5rUMj2EDDYzgMru7Ku/wgHaULZ/7j/bQybnkP6/AL6KtvK2Sp3M5NC6Oms/ui
cGspmb43pp4dYKdJsCgaLf0/R+s1JyDCODptDPTF3y90mfSp9j/cncdy5cbWpV9FoUmPoIY3Hf/9
BwCOoXflJwgWiwXvPZ6+P1C6EomDJnTVo25JwVLVKTKRicyd26y9Vgqyx5bEz2F+mZpPovRxYy+f
2kuSfrilc4ERrcyl6oc5iOVMOwq6HLnA5ra6bT+G0IMeDPgAp12ku0b+N0g9Ts0No5LqllVoF7E6
yxPUygO9f9yqEYDlpv2kdOlhlC+l7HkQt3ja1mZINlWDfYIw9KRq0jR+FAz02QKZyQGIsV28R73Z
2o1boyzeFZfqQNMvo+itdkFzwbWYRB+1Rrp7/32dbkLYaSFBYU9AgwDPxNstkaZRTMchTlJdXXZK
41ht5KLdfm5oX94f6LRqikP6aqRlvk0IJw2qUUYCu3cMtGAftvlHQByBDfP3USyNG700H+My/d5C
PP/+4Ov3gwLp3EzXdZJ8MvXEa3STSzzIm50wVPumbjdChxWHmzuIOw9D/qLwuFhJeZhkIUqy37ER
kgsaY19dtHvhkO6Bam300Z++NgYjTOHGQ/SF2tLb12aWMshXpQfm4t8hR3MhyWdjezCzdmN7SKfb
8O1Ai21oVGHt12RnX6qe2Y1xEbmAbG39xj9ja+5hl0zt6ev7b2tz0PmhXl1Ig6jReTjPrt5Je4gQ
51GFa1p4yGLNWrF+tN9mzVmpkryd6rzmr0YdIzWpJ49RYxCOdAg4hnSpa6UtynfIodxG+r2VnUtB
hcKwbqcCjSFjv+Hqru5TLgQkWqBjBmLz9hG8OiiyYUKOoZMlGkGBMG6RWrywH7y95JjlqyEWl31I
0Kx1IKTtYQ8YUt8VpVtfg1zksqfrRXzsO5dGB1Re3bm+DQ2L2l5U5/WH7s44D2DT8+l0v2ruaPlQ
L7byiOtn6NXDLbZ1q6PMkoo8HKWAfV44ljGzau1QLNlL41fqRs77O+0UUkVo8Xo1Fts7mYw60ecF
b9y4RFcUQOYZytnor5UHFTbV2f1K7vvQtgx4P+cC4NYjrNjFt4+w2Oyl0TeF0DBn9VBeg/Lfx4dZ
1V292ORrWj3Lr1Z3scH9MdShFGCyhEyBIzrGXruAqBfupORaBH77twqcK1tan2m2FGKaGby1mF4n
5GUxGLRYyd0jyWmQ61tsfEvCojk+fDPEYl5qKpkJnNy/W15xVzqZDEwldqb+54AyCXigAanidF9L
Ttr/TK6y8bCJKVhZW92i1K8SBYPfWJ7cYKRLryw5LmBDz/pkp9I54yoInSFXeS6ci+iAff8bBHgr
YeObYRenGf4JeAcmUK9zvW4Wcw2pETpE/IfugGbS7v3jsnLrzCg53DtSHLg/iyyH2tdtKuUyODnV
czx6kTIK/mUJi9mw4akuSfbmd8pQJFJkmgnJXi0sQZVDDdP45rye9C+FJFZ+Bg6tl7tql3YkNHbK
+bSbWbe2/K6V/fpm4IVFyK24hhOAF6nUw6NRx+DsiXDd9xdy7YZ7M8riVGSJEDQmgDwOfWAeCw/K
iBwK69nYYXD8uxR9FP1F0ntzq65OEPQtoIIZOLnMNMBIF+pVysrSg3IhduoOeoWNt7dyGEi44Qyp
s0tOOvXtNZYnVedbsGHZuZ7udQOoeVXYfTHsN1Zxzr0s7jKDiSgGg8wE9otNEprwhZg+yi/os15q
xwEmv/TDXE7dvJjmi/e9kRa7AhaCShEFb76Ysg8tzG/FLmakf4YIIY02h6EwyGsoXi+2RtXUQyb1
JnnR+stU0lWaPnj+hoe18oLejLGwmJ5ggTEbaQ0Ry6dsuqqFyjZpunz/9cxvebFmbwZZWAsracZ0
bJiI1UhXsTGr/jxP2ZnYaMcivW5D/hfhq/+7MRcpT/qFex+zweKpP2jUdEdc1jqApDenE3BwNb2y
5brbvT/oCqAMlRONYjv5J/biEtceWOE41TCI2Un0rUpER5c7p5w5AsvpSEflzoJVoiDPJKkPQSJs
LPOK30q6nSS/TIWPTtnl6BLkq2KqRHPagukZ++mov/CUh7eaI9p/g0BzPlZvXywlEpNrDi474EvW
4tjlwCODXO4tWzxMezOx6XKnuECznnWgDcIZv+sb0c5KBtiYuUEJUGea15OqrN+MxigJk8VBp5dN
1N0yy/aKG5+njnRvPsVKtuuN+9y4b9rL30/lpk7wqdl88wjLQm1hUs/oax6h3gEarD75hWeru+k4
A/6nxJYQdfPrq22WzdOjCjsTktA6hKVAZJbmepzznnOrg62L8cfSMm8Q3ivsKKBjb2MXy6evFSJE
sJEI5ZCxXbYXmK3VTw3UfXaWlrr8UTM8yLu7LpVsT1b8z0pIM48+TIjWNoPf7Hzu7ehCN/w6dHtL
riZbhmxsKzG+Nn1FnEsMFFdnrUwe+lVQFmILk6ZDdU3y73XBsg3pQ5FtieKuvFug7n8NMq/Mq0HE
GqCMUjLIRJckLF+wdG8s7grUFnF6lnXOLSo0SS2uxDEypSQf6PE0r+Tz7jK8sC46mvR3gjO5CPHy
67/hxKI7XJl76mLpfstLXZ0nhgJwCCBN9vPbeSZi38NYEs8ZKwAU6ddi2kgXrL4tpH5hd4K7ExzZ
2wGQWpk5Auh07BLxg1+Ln5K8O8ef2si1nPqhLOKrYRa3sdUoSa6YDNNamk8Pc/QtDPUJcrb0C9fa
Vl/UaU767WjzpF/tDpriEs/rcqDRtXINPeAVclWJ25U+5P5QaCExF+zawvz0/nFcXco5pakDXzoF
ongN5ndKmGNtctyt8yZ9ttpv74+xcnExNRPZKFLQlE6WDlRGJteUPQaBMOg2Bepa74l1G7h7t2OV
lTIDg6FmhKAtNRouzLfrKNdTXfsClEAzezXCi75LX375jBqnqrqmC8zmLN/DZ6va8UNE0v3ofUmO
+kUcO9FhC51ymi+GPolOKiZIWpLy5dtn0dRJjtMgtGwlFXYxJMKQBk1C5ErxQAXO2igPr+Q1zLkI
b8KDT4h4cmMao6wXw9ztLp6HR+NzgDAPaHdX2aX77NAe33+rp6ecwQxy7xxzWaPA8HZuLaWcPEso
Y0xektodnfroVnrx7v1RXl7XWy/gTalmOUxvBFqXeFSNjAdvsPvziLZZ+ErxAr5Ina3PbgHsPVCU
T5NT2M2n6Jo28mxCHOyFHDpztjIpa/N+XUVbVGrlNuoLePc8qE9Cp2+eenPaCDjmlVtOGbJUDVAF
qdcTFTkVyC9qofRBJ2YIMwHEUZN57MwC6jLYxK3AMaA6CX++v9Br0zLhuiS7AKL/RNsiEj1NtTyP
QRG6baVLsd0Ktk/NKYUoNiVQZgLuE6DE2PijPLxQncGq4c9iuNa1Yd0VercVGG6NNH/+ypRC9IiI
ZRbCfAGx4CxNgj2wUSb2w9p9f9VOzaeJShy3HG4j5mYJyIjysRNHK2IzwATYZT+TDDYrTTu8P8qp
GaEQxH0OTIq+OrDnb+cjpJVP3znnOoMBYxdOMNjoygA/aZ9TfwojEhftRop4ZWL4+WRhRB238ITA
OcwLXQxr9qCp5HShmzCTXGWm1FypWltsRFMrWRhYDk1cTKRl4AZeei1Skmm9KCiQGTgIb6LrELiw
IsV4K4Yj7lvzGByTI/mgcL/lb6/gz7CWjDxz+GKkl76KUFl6ZqkwUc7wbLijIKFs8AJ7u3Dn4mx5
PvPoD749Dnsq5PFR7QBuC64i2Ft3xeoqkIKidDSL2tC/vHjL/hCpEDTNqyDtZzxt4OqaMyhnw+jK
D/kZwcdxFCFG2I/5P7g55vTXn2PP1uHViZGypOhDxIxs3dtpSPSBDfBcw6nHPQ2HEIAdt7LEa/sL
CwcIltsDuPbC4bbSKoKDlgGl/qeZKqClBTtWHt8/N2sXItP6a5SFxy3liuFNPaMkZ82Z+BwAKwDP
6JQ/6DBw8g138SUvubDbQKFJWs7U9oTKizlpTUBToTGArqXnFjCqsi/P6bIhqxgey8NLqxm50/oI
v7O4uaAruT5YCV6NvpwrtHxK5c2jp7sAiiX0UWbNAoSexWE/QRu6+10sYXPfzj/4vWkv9m0+dGUr
hSMIf7wONImuCuWm2OVnCfs16I7pP7iAqX6i2SoS6OgnmavE633RiDrPLg0wSnrt+NlWEXnN4L4e
YnGBpMUQelrKEOnPkda97kf7nB4Mp3epyt2WlxBlk/3bJvBfuYMhlqA1FZ1BcppLC1BmBf2CCaQu
ytQ8jFH+mNfyRuh0GmWwS8jeAHcFUYaU09uDbtaTEUGdhECkkCOwTMM7mXUYQAp47bvYQOFCj26l
svkH14luzLkrg6TOScSWmHlcdjTC2FoeXWdVJNulkDyPgfnj/RO/ZlYYhn4MWt/nLs+306sKc9Jr
qFrtLLc+evJMcRxClruFR1w1LMyEzPZ8SZ6UKAQ1kq1aNzAslyY6YPHOPy92zaf5hG2LKayg6gHr
kfUjglhrainVaUoQ/vbsQf8uQWl6PpOCkMh3s/g8k+7EvezCrHr4z5eSzk78DZp2Z76Tt0spZr5X
ePwDwYt/F/r+l0DXdmEQ7d8fZiXpNk8OIhoadsg+nVR7Qn9Ef1HHfNzVpqNTFC+LZxONyWN9EJwG
Whs7K8093JEUS5xZamnLgq1tGtOYNZ54k/SyLmYq+9qgQpjo2fkE/Y2UWtCzFcFFXW2JqK0dPpOG
c5JflJpO4LtKNWaZLnK+AzM+y6z7sdzHIM2EEhY1mGsN4dP7a7tmTwDwz+o5IEZwT9++wraYeXTk
ZHbilOum9S9Ty9+AvKzUlQGXiVRfFDClgAsX1r+SvAIGZZI96dSFLi0z/izSnO2NKEvcolMfh6RK
7mTEOn70oVbfBh18iO9Pc8VacwgJWYDSIz+73EFwIQyT6OO2ES/NzR5ldYyLxnIBwIMvDIOvRi/+
58Ev7DIIJmNJV/KFSTR2jR6QZxvb6PsYx/cY0I0hVjYLQTW6Y3RFMDN14U1MgRQ0yLyYdkLYQqEh
FzkI9FXfRmkH1XguBBdS2gDj1YNClTaWdGXncOoJ6wnxVzI2YUkZTBApRIWWCq/o1NwoQ7i1deYZ
LBwHEkJcB7w82lmWwZOOwlzu9dTVEqgOqoeACnpCuiI5VldbxmzNhL4Za17tVw5ugzYgPJKMpR60
PdT5+bexvbHui13vzkDnHXQyCYDU3fs7c8Wy0EpmQqWDkBuQsMVt6yvIZ0TizGZedRfmUF9pA0Rd
ohdtLeXaZpERfwe7Tk8+1+zb6QWSFmWhTNmgRD8mKezu1vicsaJwh+G1pF/jzjH31SG5Uq819x/M
8dXQC1/JyqEXbsHk0WmAEEdtoAdRCIRJRQ3p+D8YCow+1EB49aS63s7SSuVEnFQqQp0QJOijyGEW
XwRxBWtyH+T6lsjL2iEgPIHmiuYkLMviXojLMR7DhJSIpg/uTIU3GV/en9C8NssTgNmkzQoYK9Na
7I8c9YuQ8Ju1y/TGHjXPcpMmlR0z9hpbNpuNMG9tQjCgQUQK6Its72JCRRqqU6xTwjNUaYBlMvaC
J68S/fEfWA9C2Plokyk7SXvKWqgJKakm6HrRvIiK5F7NpA/vL93a0YLBZQ7vANyeeJSjXOlDl2ik
H1XAc13c78pYqm0DBdT3B1p5R5QCXyIrHISTpv9Gs6opQc3PVmGSd7I6yN2sqU1gzc21XMT/+Sui
s0l+qcWR6VkWPath6AZfYourQnSuaZlrIjv5/oRWKrkkF8nFKXSfzQJXi2PUSYZfKBExQKaS0ohA
ad01zcEKfceK4ACNrozg+yRaF56+81SE3und29ggK+YKPoO5fYu9eCoPJg0h4d2coMNIiE7TlHDD
qNB8BmN/HirKt6Ktz1Uv3G9MfGXPkFTlHUIpRoy17BbJ+0TPDVgEuQT8Yx8eu8AWamf67h8gJ3a7
b6B1R+FvNBiuFEDQMn81sPzWcJl9LOQIS5A0okuu/DYn5ueGRv3zP2I2msdCbw6vYYbGLA55NZRR
XAYTRG2XUG/ZxRn5NOm7sKO3EjFIX3QDZS9s4gtXlxa+G8RiqSRBCfN2hqKaG0WQjah4lsb3cSxv
wii7k+r02/uvcOUwEvMTKBDkrQCSxcjjOlWYnKH56nVbCeWtJXxB26q5r6wkeHp/tLWOGZyvGb+k
4QdBKvB2Vr6MQHsWMxziJMPH+Fq/S5KXpg3JLh1o8DRHuTLuBug7ZxHR7WLWisGmtkL7hk5S4LTQ
2edaI/pBJdhF7F+NWXwrZ+UG6GGewuIKejPE/AivHCPVbyJ/ZCE5E95BOXbHaoc64Wbv/tqLU2aK
IvYlgc+ydVmtkI5uDcHj6vZvokKAnZTmXqUC2C1u2bf5NC2nBAZ0DgjQzj255gYz8KIWqiDoTS87
XXLz+C7WH3N1L45fJeTMwjSylVHZd+JBiPKt0dfe2avRlzRTYzVGVIgZ/QvkrTuUqg6503S0EApX
s9id0R23sIQrZw/G5D/nu1SiG7rcE8w+RA3M9C8yLbq2vPqrmcobF+HaxFS6bhF8nXNjS2elRMpM
zyTUVKrwI3oh3LnfN47b2ot7PcLCSY/lTJvMghHMK+Xp9/j/CedoFlgOaBZ7f7SV6RCKE1cBUYCY
ZZmBHnNZ0ApB8+xRiXdx+7VT/Y0FWzMfb4ZYmH2P9r9KTkht1HjltXLlxT+U/lqDitfVz9Kz/NZr
L7J8V4VHLUEs5NhdQbq6Mc2VzfHmGZS359ssgOAkHs/QiZqrx1D7+o89WibvL+YKOHpObJDbo5Yy
ByILT3aoJi+ILFZzRgjPfJPDNNqpJOyip+nY5Oed0+1kN72Rpi9j/2kgSEha1+8/bTaIr7/Wvx5k
sYfAMkDR1/Eg0FNnNyXszw66OOX9+/NdiyffzHdxM4DBrlOxZVlRXNjHu/IqC/fyVygoHdEFmwb1
MfWMLYjI6tw06G2omojY0MUij7Jfdv5gkZa2mhsvt3apn2y8yDXnEDnSv8ZYrF+pe1rZWIwx79kM
vtBS2ofa7SxBDGDjoDbXWnv2/mLOj72w12+GXKxl6FWz1jKZxli4nOLsOg+r86RCqSIRXS388f5g
64dSoxFSRG0VLsCFp1JLpTY2Ianb9ry5THfSZ+M+CqCB3MHm7QZH/Ug/iGJXh+ijcpbfbNW9Vu5B
A0gU708CUHyCTuktaF88iXtw6iUnoxWmjuQPIZTawahuhBJrXidj0aYsizNdwMmdm8DgAzURKiey
o1MOyuF/7UbcwMaJN/WU1+pPOGUyxf2ZmQ/q3reGhniijAaT1HuUDgNk47kW212bJHuyPPmhj2Pr
LIoV40JQULEMUNx0uyHz9+hbSfu+Tp76LJWfp0LonTTWu421WLOCJJepGxm0552gG1otNiZdh/im
176UDYi4SNhpm93oay8XJdj5KoZU9KT64JuZFKgpJThR+tCZ94OEIRSrfaZ9fX8Pr44DcyldgHOx
eGkHJp/IV+9R9iiT2Dh6aY6kHzP6BG5XuJ8KaOjfH2+t3MFeneGhkNCdEt8h4BWrSUIBIgzQZhM8
t26zh6HP7pUgkXa+N95krfgEbb7kQDAw6zjKHz3fst9/jLWXCFadzhAyk3Nr7Nsd5qmpOnU+6fNW
iP3P7PgaoSmRcpxYiBtX9+pQoIAhFsBbPWma7hHa8BWtm1vlOxtxNQdWr04d9+9PaM2eW3+NsiR9
oPUwErOSUWLJr0S7NvIQFq1Bb6qNlVvZMDhsQHtVNo15cjYrb4whywR6b9VBdqmO1V0bV8YuLOVd
XjYbxDNrg0kA+vCpcAVOsnSCb9ZKFgOpGJR2crukEs8tKn73k2rVLWrJVbLxslaWEXpZTJxCY7F1
0lxcGLEAm3c7l02vBalyM6N0339Ra+4NLSamSVP7zGy9TMYXapGqagEWu3c0PFNfd8fn4aHEoMYz
LbJE96Zd0achuCYECu3nrRLV2rX85gEWrqRaiW1v1jyAdGMestuSVncoEh7SsznwHC+26EhWEjQm
9wb/mooFUHthzLVAMAMEr3BvItO/jLTCc1o0JREoV/TLMSrqo8ouPYsTedi9v9RrtsacaYmBoWNB
T5qo64A7u8+YqXCc9pAI0jmoHIzD3Da43Y27uldJUhoamkJUwxYmJUgFXRJULq3GMHeB/jx2sROT
kqqoOr4/rxUnxyTfZYB+BbdMLeCt8TJQYlZyYcQPz3PjIPritSUVV35eNPD35AZqdFu8y/M7euNW
UbMFmmaBwtbA271sqVeRvaBMVprGg2GbpiC6kWIryaTvolo0vsR0qOw7P1VuEHqskLAdy60S+YkF
fRkdhlsUBFZywH40JXJgtYbdt1G27wX0asqqyPaSkVtn7y/taQl5HgucGky99KlrS3aBMBriGBom
w1a/ISw3pu5MLhIfUEFytPPqp/WxOLauSv2j/y5uQe5X5/nX2Eu+AZRIks7KGbtUBErz1MyQRgTQ
1Mnjlq7FyWadp0k5juytMjdvL0K50BwIu4XeAAYgH+swOpPl5EdZyDBNbYUBJ7t1Hor9+kKUjbs0
f/5q7/hTH4llzazimBUV5embgGivbWrDdd2kd1Ff/9h4h7MBO9mt1HRI38131DI32wR1Elg0iwHE
Ex1lDwrAGS4MerKVXXS31Wi3ejReDbawprIasgtbjkaifAoh0SJVvRuD1FHM3EZ+BXoK0Y7CaSMU
PzGq86K+GnXx/gzSDcIgMGqvQ1WiimeF1pz1LXToWvMjLtSPqHft3l/Wtd1pze3QMlxzVJgWdnyM
4As0ysmwFb25iLzwSzOKz2WvbtzAq8PMCAAuSFJ8y+3STqavihgWsGexOxThByjyd7Ec/qeeBQuI
RflzmEVs6qdW4Qsjs4G2ZA/t4w80Q38gM3rb5GjFv79yayeA7U91ycCjOLmGdC58PUY22G6kCuh+
iACPF9/2Tb5HsOuykja7WU9TCrDoYqlfoBoadZF5kV+duQKa/Cy22B4qF7xx013OShPNZ2j0Pk07
NQD9upU4PI2FF0POFufVkJE1acqkM6Sf2Oah0neUwDtgt35ogxusdvC6O9VzZ+xo8z7PXbHZZsk/
XWcIUPHo8TIIyk8AuLpRk6Mj22ELFzWsawrMzIm4n/Prwq5GAwrwwXEMXHIebnHYisZPB8dyWyDu
OCKGehJRhI2faeheG3ZaKN2NLxZIG46esQc54z92rZbsa+QfN5zJ08OiA6eaU44gH3AmF+/ZymGn
yfu5cYIL8RL6RHRdxSC5QDKw+n2o//k0/C//Ob/93X7W//1f/P4pL8Yq9INm8dv/vgqfqrzOfzb/
NX/bn3/t7Tf9903xnD001fNzc/VYLP/mm2/k5/8xvvvYPL75zS5rwgZBxedqvH+u26R5GYQnnf/m
3/3wl+eXn/JhLJ7/9etT3mbN/NOQRc9+/eOjsx//+pUw8NV5nn/+Hx9eP6Z833X+S/qY/Y/6l+Qx
4yb6/Uf++X3Pj3Xzr18V7TfgsrQkzNQcMyiR3d8/v3yi/gaoh+B6Tg7Pwgp8kuVVE/BN0m9YBG5G
aCaoQgFW//WXOm//+Aj4GNHx7IewmVXj13/P/82b+uvN/ZK16W0eUi7+16/gzxY3IpuDZyL2nNm1
RXNZyEu6vhWQOR6cUWrPovCyrJRrv8i/54U8wW6U7DMP3TtF/9h65jkKu+fG1F4VKMmp8YWkQGc6
ieJXo5DQGtKRPVaGZ39S9mPqX6oObT2Tm5veXgpZK/mb4EnoPIVQsbdjQmN7iYI0fVSXcLRT2zIN
R1bLR1lFDvsYPVjRTR0fqsLtVTRd94jT6Wjan1uFW9UHzTwvzdubBjyDYVzJvhMEl0NgI2qv7nCL
kENG51yWcAttodmPkU3YuxujXUKfNkJxxU5U3aK9teK7sEVf5d6LLsJiX+bIIroIdqO5a5cHOb5G
0M5Sz5KHBJLzyE1uPATbPyrifXmliXbqO3xVYqTWp8tkn+y1zyQtEPNMv5njoXhA7RXxjw+ChOSq
UyKZFz4H0n32UJn2hzK5zoVPMplyzZxs2At9JOFh4JqFMK/K6CBW5mGKUP4bENhAES/s7SCd3LNk
uKys8qi3d7lwCNo9UqAXvWQn2Uz8l9vSoQY3IDtD4LRfxifhm/BtfBJffhVffp2/Bo/Nz9+/Bo/y
U/NTfvr3v93P6FGDsUV96n6qTxq9M3YvyL2tj9ddvffGvXUo40vZiGzVim0SdLbS4vGfJ0X6LbmO
6r0IpkDOv1K3mQwXbgv5S/Ko4qa2iR1/6N3gfhDP4mYXyAdbcvIz8jxD6vb+wQJb493EdEBr+x7t
9QTCiJsK52y60RVHke/4WYZ04Cv0fWl+Y1ZHQ8ltsv+0lsp8yaBBFBA/dr8OjtmhxJpQfIOtBJnT
+df4AX1zYNWWbX2DvvSGW4e/Z1Ku22WjbXyD4/QYFU+yeaMVsR3AyCFCaOoYhqMPewWmzlvmGXgO
Ys9x46of8t5WP4y3wXdP3Fv1LcK0RnY+yMfswlNgow+QXjTruXHs3hee/Pom1S/ls6Td+we+PQ8+
DcP9oHxD+fYWjuVI+MJW9VGUpYTkSH7jyrDKihFPOOIICL7rB1we8Oi13VkcuyPFRfWi0sD+D7cB
WijdQURo0nBLYZcxYcQCcSjKK+QzEQCLbafwD5p3pXhXxSWJpmGvnufNpXn3TQOwb0ku5OrWTdWg
dL7zcw61M8ofauG27lr0Jqn3VW4k3tIR1/8MPoTXV+7eNZNz8+e+HNxcuO4fr1CFhFQI6UYnU51p
2ofBXVG7nerU16Sca7eedpZyWXV28kG46YIdPxGZW83f1eNukAO78c4T+TJOf3rhZzOg533cqcJl
76jN4yB4uxp2XVVUDjK94iokLRrSoYUUIFGVOVUousYkHK3gIkHWWAq/+2brDvV5FV3GzWXmt1S1
Ly0oOzxBnJ8NkePiVnxE/zmE3v2TFdrlfVr+jCFD90e4FYadIdv5/aQ3DgrirjjZBV3O/o2snhPU
HrMfYX4hI4FJtdXJqIbmjeVIbCmnMX/c7P2ER+ONRvZwBm2aYlN3loxvsQfqxHi2euFzE+0TDX2N
s1G5SBEkAkZn+h8C6bNqasz0kIn7OPuUiZ/EZFd0F+O1+ShHKKwGoI4ER57O++RCkWNbNHet3tvZ
vk1uxfFDJDtqQbB92V4Zn3vsoWTnd+kdTan8N6q28PI/2U17VV+9/DF/9vsnIuYVdofMnmaD1qIK
/fKfVjv1c34VogDYn2EYp4vp89jTS2vHA9rGqeSaDexp5m0J2M9zpPE7214JXWH4XtOpmdXX2piw
kz4L4s5X3bDlTAHAacQEQ0dIJH6XMlRAhXsD6VHfP5slTVWewsjO6qixUUKw+z7lBJx78j4ozirt
I0KwdE+RDCN+i9CkxljrX2oRuxrYenHPqmZUO1o2Rm9rPmvz3UQbAgNvQetmgXdDxsWurEMO0BX9
Vtuzii9JjywTZMZxZ4BnDGzrUb+Mvre9U9LUp5ZXQX6t+59y7kTPt63saEauQWQQ7KfrgtIjooUT
EtBfskp1myl1fJR1vWHYhSZnB0ZWU552Yyzfkvjh9xEg7EdIMnfZucahDZvPKsq2hWrtrEbbywaU
krk3q+r+9LXEKSJMrJraUZvDOtK7MdluKf7Obf41mjtiCfKQNg6dUIvdqhVvU1TJvVZ3RLC003Qn
Ijxs+h3a8YptkjJvVemszvSdkBQXCSRA2oj4qZC4aV7t+v5n71+a9edY6A9g+2IbsZZ9ZN0iik2f
j6SG9uRjKMbwLtTAcwmmtRtClGkrS1Btqe4uZOsmHR4kf7ABqhKUqTtyzi4uRwZPvZ/afTfthfjQ
CsM3Tequ40i6HLTkxkiGT2mi/5Az9dJXb4Ls8cUf+49c0//XnE6VQhoR9P/8t1t34nYecvzNX47P
L374Lw/t9x9hjUb5U/PaBf3jp/zphNJ1CwQY1pG59/kPB1T7jcAEHpI5ow0x/msHVPlt7qCdUdNz
ixnKW385oPJvEMSQpgZTx8/691P+DedTUpa5JuBGADgJQvlKsLJMx4RFKcwM7KITaLpvZ2AAEYUX
ERtoxpu0b2K7bOmKDJOKsqI43gxhEbltZXw0ff1OVtAytrz2W6WkLvn+H8JU38elgSyYp31vq/TS
6tTUHaJQgayn/aAJgnqQMqkDCS6Hw3GaqsBW8rB7Krqujmx5kqWPA5KkB00rs2tNyLXzTmnrj0NA
hlpM9PZTXFtpQq8kWuS91sIL71ckPAtVg2fRt3rolDQjuJmqcNg1E8reYAL64qMaJdW91oUGsndQ
dtK4IIg/mwji5jxRstatSqMMHFOarBspAbvRzeRvSVbu2oLLQY6AMMipOlyVWV9+JUMvfVXFPsai
S+15rHjiQx5LBPGdCs9pd5HEOM8jBLUlHaWtDs1zcxwl8yqJh69pmR5pWToaYSsdk943XSP21Gs9
rXtbEPSvXRI9gKG6o8QGNFQebz26clyl0DKkVxDJLiIdEmOlg2Hbljy/eKqVSXMjDTdOUov6TJKz
+FNBBoobH88bRGu1RxDs26Cie+6NxUPtj+Kx71LhUkMwQ1Lah1zRrtVWcWtaftRwwiMPvwjyFKO0
pT1I2ujtJpYe59jXvoAAr912GEquafUmz3C8La871GINuwghtDMZtCvzJPGeDGlxEfVecW/IRAJW
6AVXijqqTiiqk2OUNfnqxr+h5WmmefcLO2vKP5BM/1/bnhlH9n82PA95kkO38AtU1QS89WtzM3/j
77YGRr3fCFyR7QF9gAn509xImvbbzM5BNoK4l6YWOjX+iHcF7bcZLA5lLx+RIwE08ae9EST5N/iQ
dcSPSDBy+VBi+E+MzlubAyXQjB7FsFHeRXLkhJy+ahvNM/TUeNDKzpFgCOmkzg0I3CoFeUaJ6qV+
n9aqncuxo1k9/cIfm/hcSUmU+N4h9tXdqyX8wyq+DsEXGbk/HogWKRANGOcTsAZiEUGU97HxgGj6
i4KjNM2CWvhI4HyiY/QN6Teco41R32bCKS9SqUW/HLMPww1ZhEV+KIJZY6xKQX4o9QJ3iIKGFh1K
Tb2A+mFf9Omutr7Rn7pr6A1qRXStKP9vPMLbzpyXRwDdREs85B7cA8vSEc3gY1JRgX+otUggVZ0X
Nkx8iBNqOItl6n2bwBjbqWJC5T5FHopCxU2vlFsSNC8d038VBUCL0qMKibhC8xqblkjibX6y7MtE
UbwifshSMwEmY4a7KOl7e0TMQkDV6yjXWUF0Eyu2GOef6ml4bkpU2XuCE1sOrXJfRAaeoFb4+0D3
OldJiu9WLgpuMoW43kVzY07jRq/rInHzx1ODcaVjkxoKaZy3Tz3oviwkQRw/pAmCtt1Zsc8e8oPl
NDQ3SQ5ivQhnz+pvW1C/t1WN03Hn8/UqmytNUSojYhE/dHvzHMf5MKs8b0N5X3oQTt7KbEcQVWCS
5py4ejVOoJX6WKclkXtAniEctdD1tHFnCHin7Vz4rzuVfvOe29831M+xKuS7IpavrUxtbMR+s0up
zuqjkLREa03vOXCPDB+sSKl2ud6PxyTPgzO98JQdcgsPctn8RGHtyY9j1Q78oiURX+UQ3cn7tG0e
Cr05FmX1oe673DarQHbrIb3xAsSXtCpKbMtqRxcuuXgPNqdByEKUDmbZ386KtU4oi0d1iKozIxKV
Kxl2haK1Hvo6uou85hosKlFm+in2A8pBtXZOH9xwFFJSDYqY3hiF0f5v0r6sN1YdjfYXIWEDBl6h
5iGVqow7LyjJTjAzNmDAv/4uduveTqqilFr3PB3pdMdl4+Eb1hAKYUOvGfsP4nB7XutNU2NNusHY
GSl2WKX4H8b9DdzoEe/zToQ48GmgO6BYet8S4A86y6hI7jvXSkOu6nYGOIoTtrHxbBhmGXTMlKve
hsd0n927WI+wKh28tTHKSlmcl8uxI9aapy1QBxE7cNjwzkQqH4aGRwvcaQ9tpJsr18PFPoM7vAUg
FWJEQEncf/vjy/fHdKsxNVPrOLnQNEu1spZ8BcDc8vdb6Ax0gf08jQNvYsS0EMKh582rgShHA4ZD
j+1MobaEitKmWyp8ipnzVCybBT6xWNcnKHGCS5HOYZ1w//svOENd/OcXgJ010XGgkon37/tONyu7
tCA6Zx5NeyjnXt8+cO17W9euUOKKVTFutGHCsAoEArSdVRvYZodqfgq1Jz/q2Qvph/j59990/kja
EwaLAsoGQB+wGee97jHSNZaN26c2N4M8MkLPXAxZuYjL4/880NQ0BD0NewZAqLPWYTMWdCwQMZwQ
0q2SuDhAIu81JWxVefHn/zgU6pGIMUB3BQ8Ufe2zZY5JS6A+JNK7RBtLUqGIkfQLYcdBS6+6JZ4p
vvy7JbGhJgIhDOoR1pzdzpYVj0L5tXFyRqiqOZIlAc9RNJGJcy/TEdsrrTZVQxYFU3c+y+/6snf3
bm7P7QYFaCFwdcWmBQlG04atrR2fgGCck679SEBnqHrvCC/GO4oY1mubF9BgDk4SfRqs2tkNf8iK
7EODXyUctwgs4h7KrIA0rnHgifE5ouAPizOIXCL4JW0NL0cnOzUjaDtGs7S1s/VVWs0Ht4wWQ59/
9BEEelL8Oaio5NXcrJFBqdp5syNcL2CSraHMVYWZyx9TmBminh01oYrLMYwzA+6niLKqxn5mma4D
lpYr0Rgq7CR78BL5N2/rm9qvyxAXyYhKk6kCzov7djBe/KY4cce7G3n5ISv5krn1XqMU3mRrQ0V3
Q15NNdNsV8jyFXITC6hoLiMNW1nROzOO4suMRvke4i+fxJH3dQTiV6yhXE0EitpN+yehIAQXrRuU
lri1+LiymNTzviZ/dBX3Ie3krqbtruoTP4zoSAPTKJCOmVAyTlP2gv7Mq/BGe2YCkrq0WrXCdniC
aYEFLeIeVcixRMXZ/nRb+ndo5bam5dqtjWvSULgicDt8eydd8LcnWQPs6X8kxe+3h1EDVwNAmXes
NN4mVQ962Wa9u5MGqKpervjCS2tzhv/rGKoeCBzfHpJFatN4p+KWz2Q5NnPuGDqMCkYfq26oYOQ1
WiHtRbLvI2ntXGivhIbqGuRVXs4WKWv9Wy9B86NMaj2GKYuKvWRtvBtLAxhuVt64o6yXQmXWxuht
iNUq7vVvI57EUyFZdqQ9RyHcyIjaD4mQa3OI/Tm0UOJ53qIIOESZdzDHLt+1TupsEk3rj9G2NVyg
UDw82KYSjyy3XPj6OM7crdru0A/uu0PqV7fvkdIpnW3gfO3NR6NwA583x9Zun8qiEMsmQ2U1seJk
mQ+9P2M+lKYaQ6gFtGfNJYDOsI7vhp1hDx2q+8kWGTfq21Xfwsm9shYa23Zt9UUHVTZdzG0qH7y0
P0QtagBFnzazOrGHuWmm8DxA+rHkjUvnLjNgRNJFM5A1kpDhVy9q0Hx9Ie2FA1EIvOvi1U461Nzw
fC+ToSt3hgQ43RXDho+xPpaN34d5ldXLUqQjgKK5MUeCk25G7st17jVoxNnkRY4mZJyyOoFFFoEs
gcHVnohjY4z+IiXwHVakkvdlmseL6l+KHtt6rkZCF0bBsnC0yUdhtNU8cawkjPDR5j1R9ixP+ngz
lrB98yPm7Hw7UgvTjPy7Lm3xPHcFfH+qBC6clL/1XMIwVVvdpigKdcyM9pqSF2pP33c8CL94MJAK
TBYoF9xD+PYJlmbcPanEroNR8EOUkLvfH4ufxgD8CZIVeJWg0Xv2WJSjlxITotIno8aVMtbkhBTq
Glrv2iBnSBOBbkEGGgQ7qbHKkYAVrxEqPr9P5CK9RGYFejQAH5PBCkVY9/1+aFAQ8uLCYafaWzpQ
+ds1y392l8jwrDC7RZGthMjQNdDH9Fe/3UrTqAAEAiYHJhei3O+jqgLVNDPt2In5eA3kEBRtj27o
tRW8zN0wDrID+NtCgt69UHdIeuJ72mjZyTIGCl85NIRjWEWHkRQzz6BPJkN8DCD9Kska+5AlTjK3
Bsi+OO6uSZAOwAVv5rf53m+HB+L0YN93NphhKoN8SoE+A0wdX3//ID+tzNdffPbRR7dPjVQKdurN
/eiRwK7+DMjwfx/kDN+K+GNaFwAHJp9BJInnQNDKyuyhIjFGgdgdWi9Q6eKHZDkB3cqXayKdZ6Jy
l6Od5YRuqQfeDBjNORQ36R+0qtoAGtLt9j2+b19bRI8B/L/S47WBL9cSlFUXgCZISZsooJztsoHm
qe0Onn0ySmONxH5l6hwYt+z999W8SEUQDaNcBAFbgGkgH3R2hOpBpT21IvtEYxLNPCb3MkHWXWi2
KVvzHf5FM+wudLssMv995J8miBINZAvRE7gk6kMP0e9bgQmWzqfff0TRwYG8/e9jXN5C0+x8NpkP
ADd8TuDJgIXGS4kx7ASeIhCrRe06/H2IaU9/vw2+DzEVo77kcnlnat23GELBADIRY2D1t6nulyin
BAT0PZO+/T7gz+v23zmdlXS4bXXjkDD7FHVAeYIm60CNpfCuJC+Xmdu/jfHfYaal/TovkeCJQNKB
5Dzg9+NrcYxuvXt9RKjlvacrvomqKxviDIU8HTUsJf6BWBaDn8g/gtSXIeEkpVjucefUlQnAe2NH
V3Y7wAOeDM0sorqbR3x89wTrgkwZ445mqbd2sz66lxIqi4Kh3g8v98Cr6bMp02UPHNyYZPzKF//p
A+CJ/pf8AFV0ntd5AJpHjXDtk2UjVYVyEAecyIG27u/f+SL4xWkESAp5uw/h2H99s68fAKeuifNh
tE5Nbe2s0pRB0nhvhQvdlnokR8voT78P+MNOhj49VK4gP0AgeHW2sUwDFmIsbq1TpPIxMK0Cop2R
s7Q05wBAdQsEtmMgs7688t1/OKTfxj3baXZUUyRDwjoljnuTVaiGjOX771M7E9n6t7W+jTF90y9b
i03CysTprJM9GnoNJT0jxOXwgsRZzlAnUMtKkCRIHO8Fxf0YvhfFFf7cGbvv//4CGCBNF+0lkLjD
RiayKLG6LwU4rnMC38p4nixTVGUOza74O6k9xk9X5v3D9Y55/79R/63Ll3lTNPCyVGFtqdLAonoN
jHqAGHxMiAC8gNCgR8sPZozGEFqxZ0GtSjqrtpTuvV83+9S3PqwmtkI01JMAGm8AJ9TNRnUwlUMn
/vffellX8FCg/vJbz148+ML2gwfkP951NTPn5b01mywygFrbio8iTKD4MdWqJOrmkJyaLF3YlRPw
807872rR77tEeE3hqLK2TkykAfxWYID4+xx/uDq+TfHsiBmgzpJoxBQTSmAW22vw7+JlTJ1rxLgf
NzwaUhPfAeyDC6W8wW/jzs5T3B5gHB1qR7lNgEYD3bAciLy0T26UWbQvpXYhDGxX8XzUyrz9fbY/
3GBo1VtosqP7ZaID8X05Pej99Mru6clDWaR0PzhLbvC2LqaREiBkfh/txynjsadTywMWDuehDCei
iSOt6amhEOEw1Btvrc+oTT4y+C8nDBU+Rrdt47x4RnWtYzF9uLMoAF0W2Ea4KMLhX86mWmWdoHmp
6L+9O6yttwgKNR1A13ID143ttRTk57nCegvaHKjGOO7ZeG6jSUHdDOO19QShW+VUL12nWP4reVN/
YfripkzGoBqvnJGftjBqmYBNUPDLLnozerAiGdeMnEi01jxdlTa2k7omUftDkI/uIYJDQNsnNDA7
S1LZ0A19rIV5aq1HUo1hXzjo1wFaNtz4uXU/ABSGzB8PVA/KRDUblVr/79sJ2GG0VNG+RDL+D/r/
5epM0CerS6938MxzeDw+MjHnwFZRkh+IICuOympUq7mphisb+R/R+2wzQZEL5E+UAmB64J3dEgXt
LS8eKucEH0BwzpJl4juv8AEPbTWQQKI90pDHKFtmxJvJioek0TPE9kFcmPOC65sM0o06zwDLMwOV
untg6hal2y+M8U+jPin7qCI77OGdkuvm0RnMOhAQM7uyfD+ciCkwBokbvjeXPS5HRE5bpolzMtXD
QLNZk771pT2hr7ZFtLbHFFDKAn0eATjjZ220a3gHLX7/DT88fvgJEMyF1ApEyp2zdcyF6DnEAlDp
R8eoinZpJMKWb1NAUuISWFIlgzL6+H3MM/eMf+88ti0CY3S84d5yroWK9oXTZNpHyuGTAPSXGW57
L6lndgm/Gt4ADFO9loCOucUnj977JFnUKporDwBPS287IJJBnTiVSiFXkfsCuI6awQDeB/U+7Xcy
1Vfki354877+3nMK9cQUJW5u2afR3VL30TKutCaA9z+/G0Et9FGcQUMccSVozd+fgThzWydnKVbE
sv8WfY8CdEsHIA+aPxDU89Y2V2sRw3za42Rt1a6/MvuYLjOt9mq0WUhTOcJkzU8AgdV52JUDQnyK
YqANOD7MZJKjKsRDERUbU/trP9cfLfE+QOffG0oDxsnECVZMT0zL9wKU3Lei9aYT5D6mecSDwUSC
AKu98WBGKJ7k3loWnTcza/8j5+Pf0oqe/Zot4lYhKCFGNeOleIZI8iFyoGntDbcdIXUAif9ZW5Y8
kKl32wrQtisLhWXbBli1Kf1ll6Gkb3tqViTsgB+/Yo6/Z5VaNzT7lDl960dyoBUw2WX7nrFc4i9W
B1TQlmUUHzUqz1J191J0H/VQLGLrvS+8XUv40i+TDUnoypX6CQL0H17a7kdiN2tp5nJrjxk5dImJ
+6ErvWUrnALyNe5f7tGZ3/mnNKZbLfje410R+B0/pU786UhxMABi5rRdgtt79AtSLKLSX5DSFkGa
eyvbLWe+hN8LB0hAq4WjCkAlfasLAFEVcNhwNu5gHvNIvKeVsZMx6Fi8XZgF29QdeS801MA8IoOY
sJluuztBq2WSYWEcGgfwZ9vSPAIlrSX4o/065+aBuhylb+1sQJ2+5SV2hjEsBjS2/cq9bZ0G8Xt5
pwr4t2XMechkc9vEUMdzGnRmXCWhW59wtigk7UKnnHQ1Mv4gRovjTGXmmpRVvBBFi+51XLDZMHhP
TmLbQcmLo6e9V7eOW8TA5dJ28QJI5YlA9kDe+rzbwWlk13H7uXZjeOLUBH6QRbJOUbyDJD8wNsod
twU3Hk0TRTyLpvHcVdFfMEVu29LapIVXzBQsw4JUFns3S1a9OWwA3UHTyXurU3r0ibMpa/2mhBrQ
LEs2aaU3dluthdstLGdYR1kJvG8Vn4z8XzxfNaEpfW+eQrV7Brjj3WCDgiDH8Y+no3urq91jlaYr
o+/gB1qZt5EDK3ZY/1UbW3u7zJWPuRltMgF5FdF1MlAJ7iYQW2BWRwsDgQUSwE56/Z0i/QaeE8Os
t+xwcId5Wen7lFj2shaeBe3FYpgbjnNShM5sTx5lTl4QpryZVvehGvrHFt5DDKW9eZM4dViAcRMm
ZHjts3ac5bndr0y3BSyFpHLn5JHaZ1pbR5EQBp6OArZQSvQoLCdsIuBmus6zjpCWRFPfa6ttJhMJ
JY3uymV2EfxMVxmkRiG7iGoFakrfrzIXDQoN5JV1igWZAJfoQuSLSRXl90fkjFaIRwRhO/zdJolR
E4XOi0cEiswKtx49sSwa5r6dqZXnV/NxhHGgj4sOxn7Lsk8WOpVtwA16xB1e7RITYHYrYXjlcvSH
MpsLyBW6z4khkxkT3NjrxL0W5F8UikAAQ8RNXXCdPctGp/v7mpiJDzwoHaOjA3NqbyMPw6oNUHn+
nAw+++suH1MS9jU6wniAM+EzMIC7oD82faMvcdkEPq0lAHnHCVNWneoDnJgh0ktCdZJXVfcualLn
o52Vf2vdtAIwCvdYv/dTzr6MX6wVeao2yN3DYl3fUNTeAusBbccrEdQFeuN86LN3sxC55BHxDSys
dxzoLNr0Sxg3zYME0I2nISzu9asT2lu2ui56dtF8mAaH8AFwzZDCRAR+Njiku+EekTP72C7ytfue
rZq9OzfzMN5nHz7s3cVO5LDCAzJo0a1a2AREoXtNk/n8tOE3oLBNpgASiA2IEX7/0mrINAAkjn3E
w2IqqPZTeEaDQYVQ6QZtOXeZQ/DtugDoD8PC6Ru4GeK7Nk7h2SEvtN/ZEe2co7KyWc5uxgJXlXHl
615i3HDEccidqfxtwq/mbHJAYwtzrCwkx/tyrdbqAG5KscrgnGw8FLtmZ87KuQJxxwida5nNNIGv
J2gi0aOzDlbwRM6EN8HZusaq7XsGql9LyI2mI9RBzKoGLQQjW8gG2rj2AEgbGrRsy2SuqxzFAjA1
yiR+qZ2mu3LbTUfo+89BTQRytcDrQ+sCINjvP2ec0upIifFU8pNu71LI7TNELMBZX6nBXRQ4/UkP
ftrOZDKcOp933A+SWFAQOPUoNNp5siDF1BfWiM7yGUMQZST+399vcujJn83uP2KPcEUFCQGNq/Pr
iuiY+0VjkSOew9e8kOPf2PfePSfetEA5nlrFN25FRTA0BkAZ48kG3CxUJmT4CZiFXYngMgIIf9Ul
7X1H1Q0+HMC7UffYC4XbwGWrhimACOt2l9F4nEPf9dnu1dI3ICaQkxLV8B66nQNfq6Z/MYfxrmd0
MbZ8mWiAGzPzoPP8JhMQimkg6AbYTdC3dFt39sEX7glN6k3s1Teyi5acWg+qaraqK/ZxXLxYDRJz
QKeOZp2+up2z1uZw6zjDrs/y1SCiNRPmujTtRWoVW4vExx6IL6DxJ6h7J4A+aF5QSFg5FdgFrFkX
btoEWVQcHS5uu1K/5pA+Cuy8fNeRCY6XXW4A7l/EvVzLluwyJV8G8AW1reSslureocONkvVrASBH
4GohgqoYddgN+t02ShaCBtCAscNuhso6iLICnUiI9LbxvL9N2z0TxUFR82oVoDi+ao1+G5kMJlpp
382T1OrWpOOw0GicHTfbN7hwAYIykD2MEo+JT/gNBDGcEFAgHpgtuLFgeYF7mNNqnvkNOAWNAMHM
7lZalG/AwIG76elDVRe3Y6b3mU1CIA82eaJXstY36ViuzDxfWpQ2IEzw+WCoXVqKZRohlyiGY63o
Ezemnm5koh9gJrOY5es6YqcxUYBzmmsuo2PH6DKHCcOKxwYIXUt8n5u0O9pdCeVmnoQjWGtpBaOO
HkaZRFBgnrLhIWIdKL4VWHlR5H2AqTaCMGHs87LmAdxRD07RbC3hLpkwVm5jPrsjaIU2kJmqa+8B
5wXjQOibsYPFfarZOANC+tkxvHnVsLlfjruod3KkXd1Hk/onUprgumb0rs78Va5BJc6tVAYTgQ5G
NDegb98hoVZBmZl4BCJcST4Bd5esM2k9t70P8nV9gGZ5g3g3eo3J9IkqWQdJxLKgt+CC5votqNi1
eKlL/87ufR5kkvK5qsFZy8fEWvlZBW2IeNzFjiNXostL8CqTD+qkcVBzDakhY4UTDHyb2nT47HMb
+39s7UfR5OCEsbgJW3v4m5EJZ5UVcIjXbJvDaHfDZXUPldSX1ilA421IEY65CdhudtP63AtJySnI
t+CdtMBQQjYpj9fKlX9pR+N5NozJvIpMEXS0erRGA/RyO5kzu0K0H0PNAtcZkNtM640j/QfC9V2a
wjXABbgsHFQHPmlqAJmn2QytrKcaGLxAABbcNvLF7oa9NZJt65UPteve+BIFiRJe0duER7vpygoa
u1vgGC+Eth8bpyALgm13pRo+xRBfL/7zq/EstspaYwQpg/nHsrKBrZMrq+Vr0adh3ji3LWfX3r3L
yNGF7u5/r+KzmCbRg5vgek1O3B3AryoPkZnf06EGnMkYPxxW3U7h+MYa5Z2yvI0x2h8tZcmVWV+G
Fy6aQFCoRyPIxD9n8StjUQ5Qm8+OiXWMYbzQ+Q+6vObo8kP89n2Us7UVcI+RbqfNY+38BUEUD0m1
7yx2L+GFuKpztqFpGQgOq4lYzuLKvO8z/smT4l5Z4GTT15aDONtWt31EgxJceTnujXK8Uukk50//
tAO+rsXZF5FZN0h/zNwje8lRTZ75VeBuU5jMwluWzlwYMw2PwxJou//PbzBFCl9yiNgUNetsZMKt
sxPlSbTrbnz//eW/CPDO5nYe1jhZp9oUGdtRQxkNYcm7kelb2Pukc0cDuVL1t6Ybb1Wcf3adeSpo
s6Rx44JKSwLdlLN6NOaAwwepKK/EWxfNg/NfNp2TL7MHpjdyzIq7x7LsNr3pbPvIEjOU9SE5pAAM
6hrjULFsRM3JbZZd5Nz9vjQ/hURfvvp5gF0rkqa+9H3A373Nf+DvzRqCXFc+snVe2jyf5/Tfv8wz
hlZUrXmDL5A70KuIEvslHUYkxkD9hlGV9RN5+DYCWhHkvmqWIC1HP5Tf8xGiq75Rkz2Jkj9Fx+7t
QT5QcCxRl8L/LAX8FZB2nGJk2q2ExpeHd1ujNKvBnwCYFn09E5dmWACDNVM0epBeNgIqAMVIU43w
TKjHjYr6a3j/ix7z+YTPrhbicrNQRZOckDpas8HrG9Qxo3SFmB2tXSD95r0ah7COSpwwKJTM+iRF
/UCjf4SruA3zOGJAVyoSAGV7Tc/uoqVz/uvOriSzsaTblyI5NfMBAnNQuN6ytYvU3VjK5VWHjGsf
/+xqsVMLFBuO0WA3fMu8FcmjK5Xza9v47BJBUDtklsQIkxlGufDW/2FxXNvGP6ybh4YC4Mc+ndJR
+2wmhhkTI57qqc3cfbZm8YYA6zYJS2WL68nv5bJ9H+xsUkk5oKoMj48jz+qQSchmDNfMhS/XDY3+
L/n12bG0E6OSkTLdo9ftFPlslgVCY8QrSTJz4wdLX8n6LnAFKCN8G+/sVOS5ABpWWu6xA0B4nsCC
PmQULyPklt2ZA/I1+G/AEWsgi1FLVUc0tXbliIgZfM9dOhT7xkjg6qKyFrA4IGZpbRztPPvkqjom
vYlSvVZvllFdK39cPI6ghk62bDAhQYP3Qs4M8jdJB67TeIT3wUbvwKnYyye9NPbDnMztbbyIbtyZ
dSVIuvj+E1MHjE1nYmxegoMrrUUd+VQdhZt9YqYn1Lnj2e/3/+XEMAbYI/90NS9hu3HVVdpnyXBM
ZNDoQ5sfbPt9TP/8PgoKGRfx5fe9PG3EL/e/Cfa22QEvdaJGNcUWtlzBbvq1zh0e0ML/k+fyYUy9
GYmhiIOuYFCWyaMlzUePcFSrcQ02Vr0zKYUmEO93ImlQDY9dJCO6gTTHUD8RQp+GjpdzI4PVW5Qx
1E1sFxpQSfJajv02j72HsmhXmpq73MoemgGKSHZTHcy6mjGZz1lTLapC3Hl2uu+d4r3kQzmLoNSi
Y5QzE/7Sj/gZQ2z/gaDsZ0qrG7+Wc3eyGUJ3HgCt0t47kfeqqNwTHxulRzWO6FXRwQzOEgOwqRb0
h7rq1vdFE4p+ePITulRp8tJ75AAMujfrNDn2o5/Pc15GIUDFR1T8V9yoPqDGSmY1lL5RvjpihrcG
tbeeieeNFQ5w9XlZBI3XQLYJ/hxFXpUrv7eB1s/g5+K6zdG3+bJy0jcQN6rAFuj+DrKGeAlxJKR3
1G1mlm/wFjg2XbPqe7oBmy0OE7+ughzSK8oHUH8w/eU4mn9Six5GCce+qnq3C0gxwWXSC2AuuEpa
PO7VAIBSotCdYb3u9zUZ9JMwJAHTo7uHcfpSWG4T+n2OVkY7HL2i20jq38jK26at8dYiCotc62jE
3bhijcvCNhMohNh4LQGi/4wl1PxGbcwlA6UiB+a6jcoDkLPbImtP2Cn7usuQRngQNaRMkCNPxKMU
cTnLbPwdEKWQUQGx6PfkzmNRGaLjsyJCZgtwDl47pLC9gZ6hV8a30gPhyKxee8+/yWwvngFxt+BV
hSJwMlRwe4EimNVQVHy4mwfpGMm5dIcY+VuNxknQjcZN58gsQPx24L56irxpOIgUziIY8eyLLusC
wmG47sv2AdJ5sAyMCEyqoeFnk5avqsazYSBK34ss2iZIiee6KWqwNUgXdGjVPtc1qzcGd+lK6Cqb
02E4uk6/d6sMmTUiEGSg5AMebJ+Ko6zlM1BNUeu0YSMfH2Jf4IcP5KZP9GfpDxRGDwAm5UmG5m7b
NXN7FHkAlZc7d3LdrFubzBzDlaFldxumrSdXgsM69JE3KyKjAGXQ6MLaiRJgH3gNzSiAw5oOGqSR
hQxP++0R6TyAESlXoWG60RLh7Yk2MRqABUc7rmQH3au3uEfbPfUq1NGFrjf1qFsAZ9SuriLQjszs
IxN5HNjDwFa9GxfzduysEDfGGAy4CgKjpJCHclIJ77m02lFF7aCPk8+yzftFbUCAjjDIWxE/xTbv
yE2CzysVJJEo9DtqU1WvRpN1myhr3giRPHTajj3SunbCiA0fqceSWeOie9jAH+ixV5AJI9L8wPOF
DgiF6gbRPd81qokXHmpGHR1QDAGNGT8pvjGKHl734NyQtHghsoVvsF08mnH5mXgFrLqGDB/Ze8YU
ihVJCGTu0hHkmrSArhWANnMFpTjPgFIJmu0P4LFDiM6V3qIErX6V4TAGdtlBTxcVnMAA8j8gtAPH
yRWPWcpI0Kn8FPlGHjS154XUjaaOpK8hWgKZDFiq+mm1annyMLpgHDfwNDHc5Bg1w3OBlnBQF3JD
SfJSW+4DFJesGbp99qqOXLk1C32qWXEzaNRvjNRcmG3ehC6XQwiUFwfj3thLAnq/3750MeRJTFmu
y5HfMNN47Xt5rxrQBiXDBLjdA14QK/DBkjTgvkavW3hQlB+X0aTODY4h5JGyZuMTlFjrGmp0vl4Z
TNxXvrkGkeapTAsRpq4PrJ37rhPvQ3DzT8PqRVeRvyjw4sBm/h8OT69xHD55Z4DdVxoLWD2smxFq
SqZuHeR7KISJpt2glx7NagPFROrLBRxhngxdjaD+8SW+0j7OIlAcR4Qd4yTlgJrGraEtxB/8RY/p
KwVoKswBp+k8bOIhjoF1ScsPoo0HoKhvPQgdAx2xIZ19x2qoZEVWfTLzVEN9WUEWywfSsqs+88x4
iVI7DXssHWicazlYC7Ay+axuIZuV5s1e6hErNsycmGyTkrcBa21Y8rK7VOIOMC2F5YZqnyXZTcoy
usi6cW8CSxzkvJ6E4KolaOYg8xP3Tg3WM/JBDmurYiti0FYLo9qiq3+KHTSpixKSJk7lgryITTmi
cN2LBwBm/lDQQ1HnAPTA6j9l2sHamMen2NL55F69ZKm5BbGwCodWHPJWP9sUkmgeG9/EAK8F6T6i
q7md4K2W6G90SveZZ9WBWfgfWdkuMh0/e6I6Ade4EnmT3k/3RpiXwzphVTEfnGGb+AxcuSLdKgrJ
BLN9KOwxDttEvvdZv20rBuP6FMUTCu5GIC1/KohGf/K0+oAk2F1e2u/c9HBPteW7QT1I3wsUQKB8
LmfCS/elqLEA6Y3ZGjh+WFmvMd/Rm1mpNkbDu0KZFPTqJGDANuLg5OggwQY5diFShyd9xsETDkeW
MlAjx0WvQfVTljzGbS2CvhC3tNBAHzdjMkMBfVXllIU+EQA11BQxS/1oxVDi4XEDyBZ1gDhwNtyL
1jJH2bRUfTZnyLBmTUWjsGn67Sjk0WqhZmMW5LnxUi8wHTRHjSQNAWO8yyW4Uji4s6oqyWqw1M6Z
bIxbr1coHZcyYNyeg5U5zr0BCP6eGQwQi14Etq1uc4oTQ5ru1eigGxjXt1FO7nKCeiE85YbGOpJS
7v0414GbZjemGI+GzLYZgiVW6DIkxITikv0CcZbQyEEaZOSGevLFiEkZ+sbwl+lkI2q97f8Paee1
GzkSpOsnIkBvbossr5JU8tINoXb03vPpz8c+C4xEFcSdWQwac9FAZ2UyMzIj4jcSLrphtGkq9dlH
D6DFz8PWAmCGmQBtNqFYVBXJey0Ob5EaYoAYdm+V6/uONAQbims3ikYBN4seKOtdeUl/LfbZlR/q
e6EPaIYrabbSKzfmFRYe0I5HAi0wb1RXW5syW0gch2MtixtXbe5S3XiIo3RHSm3aaRvv6z68yzTe
FWr4bOmpo6GOgTJDv0vbAgP6ZnwsjYJWhvcHfla4Kg1/b7U5BGkjPpAAp3Zclnu5jndjMElXjj5a
dxQ52rI9SFWVrwScBu0oEX5X7bjTLPHBRDzKk6oD1OaN4Q63Utu9wuSkqjw0Hu4zyc/WQoHNj9sX
uaiQ5jDlu0LHUaWMR2Vd6cW25N5apZ2mrJCCoNUi/clo4oL82giadS0JQ227g3qlN0gWd5n5x43V
xySWD3hevQDpO8F0j9kNKdpLWvdYJ/5RH+J3Y8h1xBuEcV2OCZ0PyvFWOPxQYZDXdfUsWeoa48OH
LgFuXFRnaqDbImv/YKTxp9GQkRyyK20Yz10gvdFzupNC908yyDd+jQwlhXvCmDTs6zZ/wrG0srNR
/GGBqhxC/eCLrW8nTRCtKwQk1koqZBuj7pVVKnJvLOQuXzMXGQgDPWh4Joo5d8soih4vny4jR5Ua
Eg3kLILCkaprNLFIPZdsYS4UiyH0fxhuVhDs03o0Uk8k6b/St8FOOprhdQ6I4xGM02TR0W1M3xkf
aTI5be0QPzwRvrsd29/P+kL96vPvmDWmo7KT2wn3+5fZx2zX/U5+bfFfFh19JzgFf5ZQFn/Foj83
IeDASpMKE81+Uu1Z97nPW1D5IUVCWW9POeEqVOr9qKmngVtnMNJ7TJkcHsaEsfh32bUPTRkfAzna
Z3C7FTKMFCSij0IJFDt6rXuvpYlJjia14k4UqmOAdm/Z5Uc5ae1+QDoxuxpFKOeInYbIL0nWLnIj
eg3uD8XVDgAynLExQNbFxxRBxlAf0AEF3e0j6DaY27YoCPjtQiXrS9IPhOfjGsy+fznmikLFUDtb
5clUnsEkLuznCyWfTwPMPuzYQqH2ukA/JxCJbE1QDiZ0G8MN7awPtt4o2HmaPxK5FnbUl0rDbGKz
UlPI06f0CkM/t+ajgDFWJYOETJ5KbYHpcKnU8GmCsxpTVNdh0UhIV6RXxbuxwbFvBTcXhKOd22jb
LiznF3wYJa1Pw81KqW089pEmFnwwXAlQnttjeGe7OGUV0XgIqmzt+9pOb/UnNTVvB8UFHdu8ueq4
j4qKjnC4dVXxpPcDaFCatk5CkWnhKE9b5rtjNStaVl0hGKg2m+fukO/rG++AQPDDuJZX/jq2F5mD
0/J+N9qsaunnoi9qgWWACWupbNvWpt/hQ4M6yRpj5FW6FtGG2C9WZhGC+3bYWYFJGhUZZAflQHmr
oxfV72hNrxQbZZP9wnJOUeibCWrTL/lQyqqAcMOQmwqP2+SaxyezC/bFHniCs7SXL94GH6KBNouI
ulQUualnwtnfiwdUqTZYemz0LcAI2U6d+N5aK9uusZsrbYvU6jumAgv1wb8NoO9mO4tHyiDKg2ZF
AhVvaeMedDvctM/G2tjKjimuloveX4QEpvP0EcM4i0+S5/e1HHQqA1K32efIxsE7M+xhwxsHo9bT
st/z3/7ffJIfx5zHpoEMWcgZ03vvHd1Wdh5FP0BtsNij1eJWvRQJP442C1CZL6eZKXlc8XsS4Ye/
/j5n61p1kisKeYceAKO30RY+5KVj+XHQWZjS+k5Xuc7N8+QAnUzpuDs11pZY3oufbxZsIoQ9+0CV
XN4vUJXX9W1lhw7uXqj68HQot/F2SSnuwnJipQJB39BpLshzvpfgUkYXR6Ra9RYV/97bYsh1lfva
xlXihWB/YREB6wFFnOwMJn3Jz0ffoDmhaG6lncUGmrH5U6F2NwiPCwHmQrw2FBUMHh60kDTmkmRB
a5ZKWKgaAabex05VrFBQPek/lfVwrI716/fD/eXizTb/p+Fmm7+Dp82jkx4QYPE9SuMHY9eczP34
bO7NdBXskejBBZa789Z/VHBSVVZo5p+W7cv+ukt990Nmq5vlgQgCMAbsGaTvlsDLJ6/FV62ilFVE
iH1blfhQg6Xbt3q9zrz4IS89slUBIwJVCl7LFLl4zXNwb382a2UrBulGVjFToHZNlh3t0hzltVjh
ZEdxQWffbxyYCZtYr+8DAeF5Q2eQUKey4ArSDiLLU65lL/WIo1pEHU8MhieEsx98NbsmaQdR1kiy
LUrBVSnnaFmKWOnV8IkFId8bffXuipWxJSlJVzoVoXXVW6RsQaabJJ0VvKPmfui0J2pIzwp1m6Lu
bqR2GJ1OJv0xyry3G7N7kav+6CFdXoXjrYI4c9oX92M7IJJrSIKdmFq0HlK3XrjjvuxzZcL6ovc0
0e1kjPM+73MKfqj0Ja167iGTiCEiTNR3q/vvN97FQUzoSEDHrQlF/nkQN2yHIZUb9dyQvxuBb7sh
93V4/H6UKd582lTTVP4ZZW5pJgxpX5V1PJ7b3t9kFiD10PthhcbvNK7FVQ6pZiHQTsdlNqAO45WV
o6eGY9wsAGaiz+Wlmf1ZrWM7pU1FKfffPqWh1H4cYvbEiqvCb5Vx7M8ewIbU66HP7TQ92sTlQt/z
wieC/YgkCNPgG81pvAjmmaWu58OZJNuQ7gLrRlnMr5fGmF1MWV/0Wl0yhmIm28Y3UEFT91LdLoTu
S5+Fxq2IVjAGWPz/826r/Lbrg57HtdXjv2ANeBUvBNKLE/kwwuylNHUEUKtOhnPdxeuwKB+SsHFa
1338fkN/zcz5+ujQ6IqkKchJzpUkfcrd8N4kxnFaJ/9FTc7xsLlq7fA6vUNF9jndLiY504Gfb+oP
Y/6FMX1485pNldDQk4dzkRrXcYdCXWi0L26QbbW23DQCeEQFFOgNrUh1FZftT8nNrlU+ZBUombWw
/b9C1T6vwN/n3Idfo0am3KP1Mq1AeRXdNdfJAUOClkSvXLf4fAGBldfJzdLD7dIW+rgIsw8sqGiR
xw0Ln5cTF/ikRMFC7PgbWL9b5+k7fJgZPK1Ab2uCx5Q8ZWQX2VY9iO/yOt64DnqGjsU7P13X22EH
bfUgYiO25JZ6aRujUaohygm5B17P558QVdHQd7XUncux9VaFJ/H8COUrN18En3yF5f39jv8MNTv6
Rj9x8IDBn80TAO5Dcy08U37ITvku2ndOsx/uld/mj+5YLNwJ8hQg58s8GYnDDcZOELu0z3P0+nJy
6lLUs7Ar/njv0kZxwk21RTdsIrVEdr1Oko240R1q3Q/VVkDteITVVN029+Xv7seSNOuFJUdUFYoy
YtUIoYqzr977VtCK1RQCQ5eKTOA02gjtTl/YXZfWm3GgCaBjZmHgMbtxTU/AVmPIhnPwJL1Q2udd
pEHMPAbrBEVnAGpkl8W1sgZp5OjrhbB14SJmcASwsaGeBKBmg/NOKlragQOJQb8ZN9omvenDzZQb
xMdo31zpG/M4oiRy428XRv5yblGdMqgqor6B+JQ5F9nzh6itc9OlQnPfTrDWZFdso5P4q0KH9xYb
ICf9nfz4fswvk50NObuh/SAaXL/mTe1hgdC7Z7mNkf3dj2W88+TH78f6mv98nt5sYYtETK3Ogxxs
6k4ATt7Fz4ZTu9fGbPP9SNO/NDs2aDCgwSOK8iT3NrtDO0FVIX5CApPRSp4qH97e2qq7xQrLl9Xj
zSbi2TFpxvOGmqvKdWVJU6RgRgMnMMY1ynjpryCEr9mkLwO4koJm1wqWiiPsldfv5/gVkTsNLkMp
peI/KffPDmMcYi8EK0U9x3v3f4THAUXa/nppmvKXDzeNxLkHeI10FQJ6n6OQ2qligAqRegZPso2e
pspD7EAVstblXkNJcCXYP/XV4IgPw8548HcaytDRxnLk4xJa9cKHVSZjSoictFC/+oMKKMsn1TDN
2dtFh2Ab7aW1uIgCvhSAPo0zu0GDONezcJSm2o60gYmTrIO3zA5pjh/wS9pMLQXv3kXUb7FM+yUG
TGvNaxxrGtS0lL86Hx8uVrNGDzbgQXL2wpdSeO6U9++3zaUVZOFQo2TjIrIz2zVRkpdCmSTjue7l
LUQ/ewRMkPUlnL7TUNaIdmmo38pLB/Jr5Yp58axV4d4yqy9q01YbW01VaONZcZN4XWfGD0HhXKLx
ump7sgN0Dup1p6g7Kwne80zTbbfoXzPy1JVftXdRAmnZjbxqG8jiVs/8N6BseAAq1rDNrBEnmzG4
lbSRR11UA3HKAHrhk7aOTfGqqsffce7eiJmM+1OxzjKhWmV4KqReINJnKX6j3wqVsR6STRlUR7US
rwej3waGfGqr4Kx0kYQ5mLQRC9DHoX5de+GbUPvXrVkf8yx5xGb7aIz5vV/rG9Wq0VdIbq0idCwx
fYnG4RZJvFNDl1bHqA0WwXXUqpuCAkAqSWsj9E5Vq53CyrhF8XRcyZ18bw3WKw/4OzT3X2u8o4Cj
IgmNZs0mNAR/qr8/ZFX6S2u9U2OVP9vcRyu8Zqfm1rPaY63s5ygDIEXzh15gv4ol5UQa3qF2h0ua
Gp9wsEJcBaEJ0NvKn3CoXmimOp6KPEMtSs8hHPDJGODQysatptRXnik8QLp6C5P6oHf5z7BMH0TJ
vRnyYofvzJXYpJuyDd69oblHUXzbleFa0tRtJJbXkNHzXZYpw3boMliU1k0vxQcUcKCuyvo+6tN9
M3YJmg6CBUgkb21DLn73gbbhbgKjVQ2i01a4gWjRu1/J742C/2anvMKJkzeNLuKLJkTnKjQfYJRD
PxPzG0Wpb3lArOV4fBGl4SoZ0Y1AuurJwuwm9seDkFsHIIAPXlZuFPis+WCBX6sYNrVUp+qkg+t2
x6oq4TIhKuSAGcCuCx+SmFawIqLPETQiL7DA2lRJeNfl5a3qqmtLq+ieC9p1UEK4ylrpHGo6bEQ1
vMKt8IDlwW2raI9WGt/0XuTZY+jvYr/aFIqPCkZvZUghw2TsG1S0RemnOuL26ccS2hUw1GrTeg7x
7VnXkfSjJnOko42VZNaa9wJQylXY+/GhS8G+pGJ8SDzhSWutg2iBaVOGVrPFybGo8cZnP5e3ni4c
VURVerd9ytPg1srkzYiHRal59SpPiycc6qFLl6/ZqN57cW4hGIB/E8KI56Yyf4st7e0G8FzYpCcj
wYWubQFgRObJtHIckXzvPQuC19yL3kKv+KmIfbECcPYs+nKzxtcB/WsRB4bK/c0lnu4VMBVDY+zM
Ot+DnNuaYz+uBF/eDw3UxbzHlCaI1Tfwbq/6IG1LoS9u6LBTuK0jsDdxcxjV8aiknn/F7+YmElF7
NLzhrUw1fReLkl+Cl6EvrUgNks9VClIvygq0NkrZNroMMIRVbXsRe4EcG0MaZeq67rDlzMUfWZS6
a8/rALnxS72ivpPD6L1RsTAdghqBu0zcK3J9jEckYYYkzZ7TcfgZ9fojl8h92gZ3/ihv0Z1fdyGn
qwquxarfhSiuxFnhBK704Ms+svt3lZ44gKtvJG24gnL20Ab40yEw6BRJ4jtVrYwO4qd3glLYTThu
yBnQa1HxEyyMU+SmJ0XLrsdadnwvXzdGThCvD1acv3pZ+NQP3r6Hm+M2/i6kejEMdOojS3+AxPcQ
YQFoNPGTXpnYY4LGEJsQ12lv3Hp9ghet8VNVem6+MPRBR3oyxEMLe8faeBsyX7oJoGfboPPbrVoH
O10cTmpUnzWleUyEnq5Idi8INX1NsReB8Bm85Ett5+a4bhXKfdTmAvAecx2IibKSC1ZfjihpVt1P
T8mDG9OvDcdU2nBjmdipAonNbGjo4qoLpWM4aK9hD8AgAlYjQ6KM4ujQVVl2DcCxdBB8T2+bOm33
nRiptwbbHBuxU4ya5aqTZeW6NeAtu2pV2NUYG3vJNZ9kAx/X0hSeAldo11KdXPmaW6zgvN8PqXQ7
Rvm9VeMLrHOsEwCLcZWX2z5VsawtvOeyCzQscUKntUA81BIQVCs/eaZnrVJZqOxSB1dZpz0kH4mj
bVXggtEUt1ZKgkOvGATGWlf067E1znhAbCjwPlpFbByLob8RA+QFuzrRVr2W6isrkbddlt3Bks9W
3UTZNnrtuuiGxvHi6RuFafPLagD3qpIBIjADcipr7ZNhjYcomSJnLR8yIW3XcRjfFIOv7jshiG3f
wgHRaBxDRq+m6AVhJQ4B/J7W2kvw/B0o3COsVGFXd8KthlkqUuPCSjCr9aCAV2qDnEjus/kjVXba
IX4K+Xuk4WvJlqIEkFHYX+VlnOw8EzWGQGxvUGayFYZd8UIAkz3oDZoxBegVV8Xx1Mj8c+HXv7ke
NajT+N3qwn2hDKc+ROdFb4HSoO28l0ayxNSQy5XseYBxo+JnHQzhjsdzf6dJI8r8np6vvRYUJrI0
tFxiIzsGieUdRy/tsZwVjoIX/cR8474d2+dYQGLTxfFm4xrwOKLMOiBwerCySFsPlbvz8wR4pBut
Qx+Yq6dHCn4AVb02yhIX1ziQnJo8Dtg4QQ3y1kZR3WPaIM1gpD72mk32DmD9LhKDh7rLaljL3U1b
laZtVAAOYsXsKfqHP/WOJxDQOgm2iAjsaCx2RYkkEfIQwtozxBqeXddskb/lCZ50t26qe1ujgHoQ
DNFNHqEQ4Y6148EPXgW12m7aun+qaCHyMwTNNlOsMHurT54DC+UbNebJUHNDAru7lmv3VvDGq3Gg
a9BVZ7/sXuCohYfSFXv845rfwZAUbGEsEnRLvDe40wQRvaWmk0ugywUl6z5rAcJ20X4ckaFRzE2F
uV6r+Y5phLHjB+ZtEBo7sTZOXlWfLLVYG+gHJZF8Zcggy4QgONESie3a8PYNIlp4iKD5xVctDOWY
DlgX1PJ9YphPRNPzYCV7eBl7v6jXikpIV3TaKo2n7bSWuhuyRoUSPDeC9xgE9T3cZTCGnGAUAsIf
3AM3aFXg4BrueBbv3L5e11IEcEs8tY2I7aEEvls4amFwL5sZSDPp1sOxM8vbTaUVV1k81hDZpSdk
Mq+ySHzwZGioMXeTmrQjFrBkaLmMJ196SKXJ3tqNXuI0uikqNIxKcJ52lMrm5CmCUqk7lk4T42Hd
+90B2TFI3emdiP6qk/F+hlQi03bivEe6eucTMVBT2sZlvJXM4WiaLv2PVjnqrmisVWSXvaJx7bLA
/JGNcwoUPLQ1CV6Al6QE6sCt1iP4nb4Fqm5I7kMn4VMoS8I5C7R+5dWR6nQoD2HRXGM6NHTDEWAk
Zr45QhiRjJGqYmIG4O2FRjgG0E5eKxXzkjJ1rXfLF2563UXwxlLKlSZMHokTiF5OxchGJubQDtFj
GUl7K0rH27K0WtCOfrn1Ox/pp97dW6ipJFxBttF027zjBkZHonk3suENoXMoA2IKjn9Ejs0tQFv3
bCju8aED2x8bv5rYZVVHcRdo5DbEfaEvt2KX/mql+nHwxCOeVrTKus686gTrl2v5nlMbPmdWBmEc
x8KDrySwWZu0gNgovNGw24IGA/UoDHeR0gFa7dX3mG6c6Ib9SuASgHab7ARP3ibJRE1hnTAeOVsC
Xgayh9570EWCbfn1Ly+QTmEfPeThcKcY5WsTtpvYQrChlrZBE25ltX0E7/kbt5ktp4AlHLyXSqWe
52abuFGKZ3Ey6Ij0utiIgXRfxMLvCPNMfkV5E8rKIUi1a7miXlQrO0UK6fl5t1nATWGV42/I2v46
atST56YolSmHJm2GlWX290Op36i5+tDAAfVD0Qmb/D4UILjWvvkihTU+Yo37WFg6Fh/Nxle8U+pC
wU3Lm4jTUwtkPGq068bswUQsIVDRIhk8yyn75pojv1fUGq06Zdyneb0PPCvEy06EGhS8hGKwqUp/
ryY+8hUS9BJxeB8rE3zSiJZJkKtvctg+xviXZqPxiDDgH3KUg5GAPTQR7kC08qbuMaIWw5M73VxC
GB3qAWweAO001Wnq81kGvYTjlGJQXh3izjeRbs7Xasi7CmSyyEnDj+Gough+8KR5MTzhrS94ehW6
sZ269mo9OnnWXrs6FtxhdUzbvLIFS+HRbYkrTWxIh+i1juFW9yBRlaH7MxTYmEEiPYi8akvk5FZF
nGKzDf/CkpFEy732rfVgp/BszWxSjU1pAt0P64PYR46RS+ck9Z/HvtzkKHEMuoYdEN5DpvaYZigL
FqW088r+JZaEySuq5VGWvFJEZm97m3QYHEX1TlnWPIS+f7Da5t7XR8k2QoUsMwnKYzSmDqSvozYQ
CLvKbdB0w4sBXyK8EqDOmNlCYVe9VEmSRVp0aEFNlbmpoPahumGBt/B8WYeemGHxZPinFhkaA2aW
S3daiB7j+EVGR7zMIPKbj8UYOEnxawhfsjDZpijyuZ23kd10m0540gAWCwZRUXhVWAJcitBuhfg8
BO4THnT7VEcL5k89xNe6i8FHbu4jy7rtBt5OnQtcmaqyW52UurTdoNhbyTsvKUQN+MZFcu/1wipQ
UV4slhSHvyKlKIRQd0GolT4buhKzYlrRknSU4MPPWhveTioLuoI4taSSAGcrIcp3ovfQp8FDYZ2y
nHeLuh8lfHuw2w5CtAbRrhUT9wEBvnXrq9ts/EV1srS/LxJ9BcfwIym9W5ouoTZBse3zd4Jt0ONT
Ew20d7p1+aDb4864w6lnJdnmLj53uyXQ5YVGh6YDVtENWp6qPC975XTq+jj3NIi0Kv7o4m0NJqYw
oLMp/UkT4NbFwcIkL+xFbZKQYkQVnK05myMHxwLANQznimpSGFWMAWOFSyjb+qW6+n5FL5TdgJCr
mgyYHJU0bfbVo0IpxLqlqxtSuPzfu/ddqB5ytiTFooCIRNhcA7CyzKCO+5T2p3nrmw9Dli4s2leY
nSJOpxdFFDBM+OjMTrCfoxKO7TN0iZ16CGhQ1Dts0eg5cV3QjVlqZV7aFx+Hm/Un2l4chayAnYEq
hm2VL3J/ro3YQfwibu+87s/3X+ni8imWZNJ7QpxQmU0u5q0zhDKjIeW2GvrnOv75/QDTZ541JgAp
oExNh0khN5vtudhspdysSjqzVXwQ6vY5aI0trmML9PULwzABABEYRarIwky78UOYrcakDyqXYVT1
2GYnT7oqjAX18gtL9XGIOVwF1zqZKqICeqSLH1R9uE+zYGGIr7PgCxAiMaH8a008Wyy5TD0yX7fj
spBWSQixqCYq9wuf5OtEplH0SUaOYb5g+WWU+/zS93pwN88+1bD+9G8/+ed/f9ZKKK3A62MQUucQ
Kg+8XLhav/NoAUv+9Zig+6lD/FBQWKRbPAsvpQ5oPUUN6ayP2anvxtvacm8CQ3o1TTiDWXCbZxQN
vp/Y1/g54Tog5cPN1WgKzTYZxXA5h9cQnQUIt1KoH0sF4p9gUp2Jx8R1vh/tQrvr03D6DM2sS77k
GXBrQf9l1+mm3f3UtsKW5+dCz/1ChJM08haZ5hrye+AbPx+e3JcjljLOz8UYn7R6yJyCmpLd58lV
U3gA+sQx5w3Rj9Rm4wA+lm6bWfKcuMMhT8mjFub99eaAW2ZI+BPwlIXZM/u0dZJko2fW//8qLkBa
TJ3o4lTvsu2EVhWDFUK9tnUrXpenpXbbhROo64AraEjjlga06vNStJVgFYKeq+cwuEvoEJg+2NhS
t7+f4oUnET7TH4aZdtqHcAXvOGkavaCNCh1GoVbMZXmsknrr+tkuxrvG8ts7/EZ4077RW7LJr2xd
qp58zX+hzLPJqcFKzauCG2dWaEh8ayuLt/b3v/LCdtdZfvAIxIqvoRvHJs/SKbCd+6h7AvR0T4jf
UtfZuAOl/O/HuhCTiNo8wIBY8OXnEIQ4aUFdp+AfjDJ0dLHHsuD8/QgX+nH4JIAymHwnphA7O72o
yhdJntfdOVGMh7oBzaCS+lu19gOK6a7p6lMuZE9cZDvkJO+VUliiq12Y48cfoMzOc+I3PqWSajg3
wn3p3qrNv+UngaaUJv3MyQfNhOX9eVP5eNhYBvWDs+nGR11u3nrL//X9Il44Hp+GmO1b0crpYAVc
UC4IDUoJIKCxgu2X3sZfmTuzqcwikpqYVAUQPzyP98pN76S35hbnXLwaEPQrVuku2FNLeJfWnrTi
3DxHz/9hmrSLZbx6JtTPDE3B9QjvGb/Ns9r8KMKjOl6X2sIQFxrufC0FHr8OjHe6VT5/rcik/gPo
n6U0bDoz0R0u35ID3sdukZFbDepaOJsv2a1Iy31JvuYCUPHz4LNHpm6CyEYivDvr2iq4k235dxGt
UNTYujs9thW7+FXa8Zu49F0vnQD6kwjq4lhPrjV/3wRY8IheTGSvSpuzQPa3/f7LXRyBXFPHRIGs
42/g/RBYBcKLDDQc/CFtjaiDuZ8uOSt+ReVPqOWJWka0QulwjrXJBF+nF2f1Z/exWas20JCNciwO
deDEG2FdrrVDD+2osgCmgYHfhWdRXA0ranW/lvBTF25KE7CpbuCxiWzuPKSlrjjURUlqkovpHYJE
qu3r1KYQ/951mJ8klfRLScEakYu1Cwt94f0F+oe0lQYRt/R8+2L9rNNBb/pzOanFqO0urP4Y8Wgn
XbmSGxrWorgQey5u2o9DzjZt71VN2TZFf9Zu6qv+ytiEL8HadVRk1FFm6B5kIJeLJKuLG4q2jk7G
TN13jjlCJwcDyrjsz4WmbOOuGOkIGsPtoCe37hDu5ThHaTvfx4N7VPL4oa6gk+eGIpyMkja+h0bu
f9jgwCe4x2QeKHMibor40mANpNUS7VqtE7at4d//lyGAA8q8UTAkmUUmpYbk5UXs7yGFpKv/iJWF
B+elW4SoZ4EfU8k85w88r0Qhh/o5UFpLtAGZnkhJHEsO9v9hHlMM0HnAqMi3fo6wcmlofSkxD4R/
ERpGLil4+n6Ei4cAWApCYMQcgtfnEdRU1PwkN9iRLTXzslqVwWtDxX8YBGdQMKJtfn8/4KWnOoyJ
f0acXcD0bztBQr7wXFXWOdeFH1pfGFeNcFKS2z4LD1KBPUcSKE6b4EQS43gd9mcxxVXn+x+yNPPZ
HglTJQJEydqOennTjwJqu2J2C0EcQO5Yimvfo3Oip5KwZHl1ce98WIBZEMD+SLaSnIFj5clqb4X8
p9kvBRqZz/a5ZjHRUv5Z5NnGqen7apngtpSuwOEqVxPy2ADhbb6052UHgwvPbEbjPzIdEo75laUO
o9EEYd6fdblaZ81bq5srDZUoBdGp7z/axQhKugzQWFVk3omzidFQKYUcbRaKnA2ewMKqsrHoIrsS
TvIGwMwObaSFh/2l7/VhyLlxUsSAQuszZJY9JdaVi2lTsfl+WpdCtEE4JKHiff3F0c4c/LhsChYQ
+M9KyvaNVCxM4tInwrKOigPJFuYms/cgem55oU8nySLf9wa0SapuJcuP3bgkMvHVSYPHxURixOQR
IUt9noBaqiWgpd7W5/gqvtU20Azemsbpp2L0lX+nrNG5zc/6D8Gpjv3r9+s4ndn5tv849Cy2DFlh
5D3u1OeY7VC8D4J/T2mXdw2e4ZW4aEt+cVE/zHQWQih1SY2b8wYN970T3sqod6yLrXVNNwSnmmIf
vFSR7TmLp+Didvkw7iyCtEFXFY2vV2cD4RylfUqBsH2/kBf3/IcRZseMQ9Y1SP9RxmsKkA61Caav
u9OycAHZujATc5ZQZgCeqsEL+GAVjKYjGnnfz0O+FAhpFGCvLVIvBMr6+X4rFaRbM/rY52JqFku1
Z23yAPE+UQ7kA6516h6HpkNWnlwpf/EL7ChMwzMdqmdHtS36TYF+Pu4YpPSIPKc7zDIGu01af9Up
RgfiRrwNM6RDRulfs4H/nqJ/fvg0sQ9pQJNDoTbHSVuxPVbDQyfScFKyhahwsaLwcXmUz6NUbu5H
ZRSWhFMRQNhK2eElxqs/+7VcpLu8p/6Z0bQXPswIkcvKyES3PMdaYdNuwfcOCry51O1YGmb6+w/D
0JPCDI6+N6qz6b1Ke3gtWRH2BwWIxO8318VoM6npkEJhtPLXEeTDSAbFzVQYyV0GqjBZvlXDwC5d
hOmQ/R5B2H8/2sV5/TPa/KiYgBDCVKRNJIqnJjrK2s9ySRHiYjz721+j4WxK81dtZ5YZLXG+kALY
2TeqVT78HrrwFFkLvY6Lx543rWFZKPl98cSJZVQ3E8Tuzpm40/DWTMRx/f1qLY0wOz5x7Sl1KlOp
kie4sPowRP9a84ADavH70QTgcW6Js+AfqdCLi4jqh2T+0Gl0uHhPFu2f76dxoakLAH9SLaJFIJGj
zgJxVsDxFnNuNMRb3iMPuYrw3nxoh5Vke3a2CRyc55YYbBd2Gu076FSKKZGnzd9YqpwXbt17dNSa
ZI2RxRsQ9CurKhdyqAufyOKRADEEEjCp1Cw0x7WhNKVMHoiQ2wpafactQRcuFeFg2VDm4JBCOZ9v
6IKcti4GZqIMSUlSH7+rRdbZPO0litFDBLIFPkMjlI6MSaiNWc3PXETFElcIAI5NpO9rRW923ZDu
3QneVnN4nKBQ/pRYg/z78/3pt87eLm3XZikqn0STHsRNB73b6w5F+++bTowymWzB7JB4b36Ojr7R
RRTEp8xYqs680W+0ItYcQfGxPMO5sZfGaJ1MsgLf7+NLW+rjsLPYT29GU1yg4mcJXWKUDtpHD/W6
/9sY02/4EI79ui+ULOJjlxkUxMh3YkvZoka1/36YS9v241Rm30kQI6+wXFi0VdkgAlx511Jhbr8f
4+JyIUopwSWiiDvP+90u7SS9V3sgnOEtFbKbJMSBxgyLx/8wDm5ctGoVOsPzdmCnpDUSPFV27qjX
dsEf1RTsXr3/fpCLC/bPIPMmoNJpqegOaKingoDq9C8vlNf/txFmkcQ02kjuyglm0KRnOdb2Wdgv
TOLiF/kwif9H2pUtR4pr2y8iAjHzypSj7Uzb5XL5hbBdNohJAsT49XdRfQYnJpLbffqhoyOqo3YK
SVvS3muYnSdDnMP2O4n42eZ3mf1oNM86XdmaayHmW5N00EQeEELSPqgFaQf5TvontwjM9X9m3Jht
RGIMCroCgp1Dio4kpHEZeqLAX7vXZ2ShuAI5e/SqCPASsHCcxvplL5ojMbkGGNAZwiQorEQGHDxr
QO9SYdeexCB+ZxVmGUCodeUjLlxhLgLPdmeeQgBXCTG+BF7w3H6XE+iDfkhqHvxvA5yd/moLDJ5V
Y+ckau8IKd4I/SavIrcfHzU8+uxoLbt9d4mcEramAoGGgqb+7QUf2zGENuHEBnojlJqhldUXTr1J
HqDt7I57/sqd0Vd9drflG7Vz1hjWS4sTBUigpGWYbn2jOKp2G9asK9nZVj4ZAMmqcRjHNRmN75MH
bQANPoWoUcA/bF6phn1eV6cGrriZtB9gopUQDVBrnIZRvzJ933MSIoGcD5wcKi7oXV2uzwRuHiq1
wv7cRxhL8wnpnZUIxpQRLmsRsPJAq2iSudHQi59tgaERGUgZDYPBgnRgDPJUvNh1OoFseus3EVSE
npPmVCjyPreUYxUSzwzZc1sB3hqjw2sBBW0pgCrEtRbYRSn7BlN+ClAD7BZSqJXhpGDY0M66L6Wi
CKjZggwEodSiFHdxJd01f4zwzp3c/mzB9KiGzjNwyA8GP3DOnVYB8FZzVLBZUvCVMqUNqgwWbqHg
TqUA956kIK3Bi9SUXpO2hBIHO5il6cMoAaUj6wezIYelDcCktvd1/55F8Z0WaX6TKRs2rK39harf
5becFs6XdNJD0D4CfxGtGm8EhNox7/RA3YJqECRP9rl+BMdyv+qeOV2tZxMInSJQCTGLqo6z+DIo
UL+lFSpxf1bh774D/224ic7Kb3pDXUzgDs3bPcoirnGIfRuMy5XbzPfHpXIRfZaozVFvM6lCdFoc
1PqBw2Z6aA+kU52BVv71ZLYcC70hA60SwCRm52ebK2Oua2i7g12he13dai5wNG+NAF0HzZreFUPa
rZwQyzFhJazoUI7DDrn8ukAhdUoDKsw55yM8MR9rNYHJMgpnkNHqozUk0vf0pYCajeYXakAEMiuz
zdj3fdjncOk+S+GPomMQbE2cJE5XvuNalNkyBeF3IGzAmCyjddKYAl4PQgMZVz7dQvK6GMzs7Im0
nlQGr+tzob7V5S6Fo8PfXw/QzYKYhgL9AEiZXM5NxwZUuHSzOssawHt2HIzsQ6lKF84sjjW+Xw+2
+NG+BJt9tAZFRVJPU4O+AphpHwQ9BLzb/sk3Q2NlKkpPlHb1ckgjl+pBzRoUujqodsqWb0rWw/WB
LK1oLDBtKjXqOMZmuwgHVa9Io1KdR1L5Nae9U1fRy2CXt/JgCbdU1mSUlxLUpGMho38Ng+F5gsqs
AkdYVlbwDbL26jbf0J0WaOvCCotx8D5HSQDQ8m/VGgHrd3w6xBEeCayPUTj6MT3HAXXNTedxdFhP
wqVB/GEe6cPf775g534JPrt4g3mgWQy67+dI3pZa5FpyCw72mmXk4tzBK5ngSmBBe2S2pfIklCwd
NhTnRqD3We9L6zmDYI9uwY425d71hbK04iHoDnNmKMfggTdbizaMToyoqVBmgx59JDpPpNER/ggr
9ZWFTquifo0zO0Ia+IakUoR5S6D23T7CjMLXfXZkO9xFMF9rM7V0SuMmpVkEVSMUdebKKmIEvqEd
aXWGBP3kYgLlrNYKwq32rgTdjv6GBrxw4MXnX/+cCzdjjPNL3FkGIQVcbeGfUJ1LvzrqQbOBwUVb
OIlXbetnOUi2qddt5WMO4VN2sPLVu/ECEOryB8xWT0H6DEL2GLi0HQM1EL/ZHkK2hzCgUJoi/vii
wbkdasjb6wNf6LRdxp31gYB8MMyxzvDBPb7Ln+JHMygecihK6S/Go35WP2Ed59W1O2zWngOrcz07
viFr0XC88ao/YitvuFBmHnPDYxf0vhGEBw5JzzXxnKU09GWa5+h1HkUgeOcYbVvtmAn/4I6e+uhg
ZpsxpweVUp80KzjwpZP2a8hZSlfAm9VDhlGGlWV6dcN2SYGn7PVpXEwH/12+5izDJRLrbFZj9SAn
oPAHcxbwomNj5WG8NmPzxxUk0gGxmhYpeqFBtTNgCu2EXh1M/CC+733h8g37eX1o086bX6G/fr9Z
BhpkSEwzsNPONf8AHdqxwnsVxplN+/dx7QpexED6osWHWu+8va1nuS0g5lCdBwjJGIoZEPMBUu2O
npQrs7W0JCZJpel2NGEsZslb5hHRKxVLoos+W36Ihvu//cn0idOAchwq8GhmX15UUHqF9oplM1ib
oHldw5pLtgav5XrsFnm1hgRcGA0YRxAtAv8AJcA5Bo5B9VZRCgD0mbjXZVgA8efrw/kumA+YxtcI
sxxVEKGlvA35mQ9ip4p0A1q0Qwu24c1tyzaieMpVJai4dCsg9AgK/Zpm/ML2Aih7aqEAYwiuxWwP
lwpXKvQD+ZnYENJBBUMvlD18unfXB7oAiJ+E7/4bZ7aNtVxwQ4fWKDJiowfymd6GmcPqgMA25pEc
JLfYovQFzvuGw0GdHeBj8kKDNbTf0mg1XCmAqMS18JuoqoVuh00SPTlXBux7Ith34M4OOJN3fbRL
R48OFUcDAI+JDznHbYYoRXUChy7UFcNzfptuU3/cJgSo0ehG95Mn2cs94EXlN9gU/roee2GIsPkk
k9gWFhaZ941qOEOFVd4X53HoYGpL+U7LzJMa/4O8bOB6DYFvaHqb+OdyJyYy6QdiUI7zBhR+qT0L
eLTE7eBfH87CFkQY7HQbpuPGt6Yr+tJpaCioWE5qxYWc7ymT36+HWEjDBhYFQe8dZKlvDwU1Twdd
7kx2BtEoQZGSjSEa1EWg4Yp7PdLSnfMi1DTaL5UaanZGi1/BsC7su+JE/tzCckhke7qb+cVmDY+9
INeqXAScVsuXgGkPJeSitdhZHtxwM2maZm/0HHu6T3cgprj8JXkJ/bW77uIa/PJFZ1dOI+RQl4rB
NxKweSLGC14oPonX1J4X4BkgQ+A9qYPEAum8eZGkkqG1ILVDAYL02Phg/x4sXQRV0RzQtnlXmTa4
rIYqY5mbvdNx/hq1a2tntjxR+kLixJ0eqwaN7m9l52yUIlYMGYWj3KeKsgYdVhbnfJDfIswSJ0zH
RJZWiJCA8r3NAjDGA3ipQRneKTZrdYD5NeivaKj8asiP6vdXet9GUpkKBTTu0IQrWn03sAdl2KcM
9XP4ZqFJ/A6fVb/U2mNi8iMep4UjV8xLBxKYlb1ywZyto2+/ZjZ2pka23nGIoNfRjZ2fB/29sx+v
b8mFEJBExcFkWcguqExcbhCqUCIyEcYnUeRuA4M+osSO4NLKzp/+mi9XPYwE3WQUD21YWUEtYE5f
baVRau1BTU7wQfREWG0VOXKkqYBoyCDdrRCFlqIBSAhswlTS+SbiKSDWkDTKkJykbPJ+1MA3eTNY
4xH6DGuD6x/w+w6AmC2I7jgpwTQ15ueNCYiartIO+L7q1DcnBnG+6wFmD5vp06F8gzKbBv1Tosyb
ESIFsrvoeXLS276C45v2AlwhitxxCs3KUbbulASNnsR+L0x4GF6P/X11IDaApyh5TRCJeQe40q1B
StQUse0Q8ixwJGRaFhQJe/sHcQCWsSZAPpiDs1U4GnFhQ4ooOdl6sy3b9Cbm8aZSVvXLp+vkbBlO
VT5zooGiEjdnkLVqFypFhDi6MB6aROceH7sDNFhcY0zhhFT6XAMOcLTuVKU8wP/8B3Z97Fql3Pu5
bgtX4+MYJGmenhoLIKi0WEl3Sx8cLX3QVfEMgeiTerkdk8SkNG5DelIze4AUSfHS024EB7IOrn/x
+VH8Z1mpeBOhEIPDHzoNl5EyO407BvXnU+UVO36ClM+235Ze7/ev2T5aNViby4v/FQ/qAgQdXxSA
5tCSzki4pmQ0OYFVa8EdGWQCak52ujb5labZPkz0zhktExw4i9+qtV57gNBBsAY2OLGVnmJufISV
gGpMdtQr+23M6AgD3OiZQD3OpUyB0VNSa15fWdX2+rdanBTodUPpAf+g/3j5qWgasRCAc6iRZq1D
0nuJaE5ovVwPQrSlxQnKN6p+AFZBwmJKBF/uKjjNuQwbepx0A7CWY0vPhholAcDztSMi6SQNbdAx
uIVDd+LM7LDAzR2kj5aV9xHvYAfC2aSjBdtUm/6CFlLkUbM+2drwCv0KT0oSqJPqiQPNnsnhlf9g
lfoYltpxUDuAmypxkmK0hvloviUjvLNliwfINIUD5YHbcORQK4N4SZmVXoj7sKMXcPfGpRJKiwnB
kRHTV9qbI7qyg+mZtQ4Cs0V/4mJSuIzxB542Bzi/QRxTO+Rt4Rea5TEpzyEFC91Fu4WTc0+PaZ/m
W93s9/hNv3qzfeRKu20g4+q2pfQcC9C9CIQzo5TctGiyw1+28qNqa1bdIaTDs0ySt66AnTzy6L2c
DgHm8qVqo2OotNG+Nep9hS65o8rivY1wXTcZecxGsgtjaM8MrcvybqMoA/iQxmNk9YdwHD6Vyai2
M9EktVt222jG+NLE0XOfQdUt1Cqnafp9RqLI73EPgC4XOfV8/Ij00fZNgx+BtgjsUTqBVPrYZOLA
pFJ2rbGD3GM4fNadfUybZluhT0rVSviJ3ce+RDXwrfJ9WPW4ehAr9UZFha875HxDclIG42cKfyGP
qzDX1iFro6XGU2aE8FEty9vaFA+pgGeGGcJ3zhx/NQO0L5u8bt1UAlEPD4pXA5xP2cjqV66E0ODQ
I/sg18qTXY6TDCFwt2mqRyvH2JxVOCUA3BMVyJgCDoscMFveEOs0Mwpt1ZNKDSgGlorhZaWVOpYI
j3KlwH63yAIjpaGrdMa7gpPtITPrA673HB1GEqQJ+tdaCKlXrd2HXXgTq/XeIKjbjvZ5TGCDY6i3
HWRLoeIJL1FuQb7r+hZdOOoxAoC7kb4m3vgsZao9eBJVjtMQnfdAs8tATdqVG99SmryIMXs6ZDSC
8GmJGPmgvUUyfQeGVPEt+FRDadR4GBjPf9dJi1ca5FvdJB20PR9550hIHShrx8Up1zoYO2dp6SuQ
Cv6JfFwfE1VL92QQjdNDk9LJw944NX2M17kdvV7/SAvJcsKFTjhh6KcDSHiZxUapixkRyPMxv9PF
rS6OnbaiIrI4D19CTH/+JVHaZQE3dTPClasfIHPGYZ1Uhmsd9rUgs8luJTNmYKokpxJMcLUAGFRZ
s7uYw3f/2hJfBjKbbOg2x1rbxskJiPAAOnjb/mDCTAXC9oHqY2F7q80QBZ9mdgG6mJ3ZRUupIA1r
aIgI/V+IW+wauKvS/ZB66Z7dmPfqy4DIqdf8FKUDYTrcCnxA/VfO04VXFlLBl3FPJ+GXCSypiGCe
jV9R+n2QPVYoBES+tkuPjacEEFD2u1WZ+elTXhv4PPukrSWVCZZlO3Go4tseZ/hY/TbXegLz0td8
TudAfEgoNooQ05zuNd0pnnto7R0nn73+oPyyYsd60Cu8epxJ4uP/4WN7fZhzrEZVp0XZNFi1Rp6d
WNTe9lRsrm/wpS8JvQw86NDOxnVutoQikUVhGw7xqdfToxTdAiC0S2yAmIo1rvtSKjGBElR1VPNg
izDbgqVdhlJZIZJgd83wywb8ulzJVgt3LqRyID9wesJe789K/bISAVxTa7xL4hPed0cjyl6qML1J
R+0TWml3oQ4lHPAdrn+/ec37zwoBFkKFozOknPAJL1d/ZoepAo3C+KSEkKQE7MYFsyL2GiI2IyG7
LoFjGyMtDLOhcuyEUPUz5bZ18nwNUro0k5ChATUFvih4uc72hGUxM5aAVDxp9tg5ZpafrL77OY5w
hIvKlQbT4lyina3DgACgt3mdARcoSrq4x1yKDa1/ZOIo1l79Sxkb2iewRgQG0QA05fK7VlqpFnnO
Y1zTcws35vG3LkPP9/rsfR/HRMD8c/7jZfyNMYarci2ZIQpEULjyKohbk/S5bOgKA2b6qZfZaoqC
ypqiYfl/Ky4Lg7YRzVH4qWoVYqg8M5Ay7J/4iHfDmEd4hpof18cFkOZSTMhKmJaKzgCZiyRNwipC
s6FgONgWd/oS2tOU/7by8LdlNwcZ+K+hqxUnk+hnb8a/+Jg9iFzd4g8n67z83sLdY9ASPw71H/Aw
8ZMR//dg6r/hodAfAWgQkMwmD62OJFimzdOo5h9GUdsHToEa5EZ8DI30XsSD5kGGoPbqpNAdSZ3U
9jNpdNsxi10Ys1hun5qHuEv0vZIP7T2f6I1xBY16lmqpQ0PgTunvmmgQKKAn1LFLyLlCj5eF0X5i
ZDoi1JlPi+gljAtIzcv4lyW6R8bwHwU0nF0i4T0Ta2HuG7S7Uar6xMIG6tW8uak0KRBxdSPy4rUn
7X2fjj1gIMYdOPI3tOFQwW+hCRZJMsfdDNgX0cXHIWt9iLrAONwF8st0ioFCJzvCywpVG9hHZF29
ayvtpNQFO8d8fOCFnbp49SRumkMfWk53sl7fAT42uIOVHMdG0hxqZOeq7mPgRc0NWkvIH6KRHY2l
By7CD41A/BCC4XddaUEuQyk3Oc0F9IZrfNOWPKn4m314E240aTzmgrxyeYhdqW4hE61sGz6eY5AX
1a7dGh30W0rJOhoSATeY9m9Tbz9IafQgi+6e05F4EQo4Tj2MzI1U4zUNQ8gOWbCuvL5El7aeqk5a
INakT6LNrn0QB42g6VhOCzR05TJ3muSFIXFdj7K09dA6Qr3NnPjJf+rRX04EU4Fa5JDUuOSrjfAl
cHpcUbG3iMYfHHQIh0uqdz3iwoEA5dAvIaed+SVkKnG5ymuBMq/fe5pbu3Abuud+uetvui3ZXY+2
PD6UtycsJwF46jJYS3LkFVKgBIYGZM9gksF1PG3B5tPLu7Fdq6gvTRo4cP/JKrOrnh2VoY3CZXLC
W8bV6S9mQKAfQkfXB/U99SNfokcGQCJsdr4BtKKmk/Q4zcCG0dtt3+Y3kG94uh7i+00BIaBCg+LM
JC0wP11qfYRBSIcLpClBBLnUrMwNazkIG/oZckadkY9HeKRcD/r9hMbKgPof+v2oV6KjdDlZ1hAi
k0aYLGbgWIvUPYqne6NoN3VdPF8PtXBxRayJVQTVRAL5xGkmv6xCZFRVbnV8w841Nvpd58PmO4gf
LM1J92i9uHHmwIXA/LTedNNfg4IsTeDX4NOH+BKcW5AygoAwXgQSbEVhyLoqHra0EMGRgGQrOgMa
lv5lBBhXhtEQShDuYYPT2+cChROAhlayx2IUtBxhxI6LDgodl1HM2MwLiVj0lFvsVgIVKI0hLaiU
zeb6bC1+r//G0eTLOL1m8igXJj2VQ+aEMfQZkzVkxHIIG+PADdn+ViCO9MjImkJBCOu5VJ6SbqXU
sfj34x0BmU4NznzzQkFPqVKqENA9ZQPd47jYZdGap+XibHwJMf2EL6tKg/cNaLgNXruiD6wmATy0
8nNjXJn0xZT65WCalTxavbALoqJDE3YxNJ1p6bc5/BPQrSQAeLNxZe4Xw00Nyr8yuD6b+0ZKe9JZ
DJkolnxoeniphOvhOCmrH8bq9fpCW/yEX4LNtk1d4GJWdwimqMmbbXSoR+JlYvH28X+LMzsDoUIP
rqQNPmMB1TQb5kkQOYFbQbtyUCxl8anZQdDOAil//t7Dwyu0hY0803TU60cIU7JOD3CPui9Dc9eE
U4kRZkQrC2T5hP8SdpbelCjBGpn6aJP49nTCA/6dbmC2MTnPSc4azGcx3p8LBbhSKFfO+1zQpq0l
VhDY46C5I068cPqtDYEfeHFA3GK7hr2cwyzwpEUumu5M/4o3G5+MI1eSK42ehjBsnXJQOJA3uEuO
9o3Nir3epBuwMAs3g9tDlQy7yMxfy6RBcVf5IMz8NQzkoxii1Pv7iwokBdSaUazQvwkBp12i6KWB
jooSPbJ2V0Vnrf3430LM1q0+oHgRAdZ8KuUXIJwhatS56trmWEqVABnh8gtRPgxo2qRf8hjJTG4b
EQCtCS2cAZYhQ//33Lb/mkBA4JCJ0eX9RuDjozEWdoQvlSrnKjvbw13G7q9/qTkE7k8MnWAaJh0o
AA5mqcTgepLwLEXHUalhpKH3qWOiV2SRuHUMWh9NSRk9MeAVg4fdBr+SBtzuvFQZf2lyszflRvGT
UPtUisqTJGsntcmRS9VdxPNzSWHGdP33Li5q9CtwLUGpH7D1WVoPi1FSO4gEnbRNtC3LwHyrb6aL
UOPxW+T58abqHfuUPqyVhf9cJeevf4hGTF8KwuXYU5fTLWdCqzIT5Z66SMrtYMGnpbV8Ulm73LL2
Vq+9pXp/Ino8wB4k2sKFKZBCBc/rUfa5UXUuLKaOJJUPZQOYn0UE1GazFOi0xoBKVYkXKOyWfDxZ
RRDnMoFXZK57hgjrHWvoSltz6QYLHgQkQCd2yDd85WiKrspkwHeExMEMCZXPJFEOOk/PEYt/Xp+x
pbMKKBOEgprDd8UVwYeqrwW0GYF8Omg5vdMTgZJEsdJ+mO5w8+kxAMUA9c+eynez3VgzW2mUWqYn
WYIscZrDO9BMwx2M7PWtPbBXOK4xJzHgqpXRFdLG0ghxQUd1C0MEUG62hYpGFnAcazFCA+TGAe4e
Okl/9F0pr5xYS9Nm4uiA9CVsFL4BP8aeyJWqooACvfAGQi/FSyzZ7zQib2qbriSGpTMZWQdQNlRi
p2rv5XLXBVqokoHlPrbyoTfz+zHjnQtj0aDljZt0hh8b/bByNCwOEDlkglLLwKrOgo66mjRpDdyT
BPhmJ3HUC5sNnpAugfvQ9WW5GAp6qnjImVPNd7adTdaAJopr1KlGXa0aYKlmQVd4gMmYurIyl86J
SboDN+rpoTOXg9HSmghjwPKwqtQhSu4aZrMymJUQ8/aGbktKX3eCniIdC88i+04q/8FZ9GUU83Mi
LPJsbJUap525s7Mj7Z9bsvLYXRuFcrnkyiRWrC7EKPQ8uh0b4x6Q/ZU6y+Lx8XUYs2mHMWmYSgOy
kdo4Y0ALr/DAYd1Rl5sAYvhkM7pGAFkocbs2R4sLbnrFyxN0H/X2y9FlPXy0SI/Nq8LTzgb02Yt5
d4M78UaKeLWyIJZeI5PDy7+DTbv7y90kjoRe6lqJ2QpHFAv7X5pVGV6Z5ZkX9THIXma5EnF5eOC4
Qlx14iPPPmylAoZHAP85we836pQCYpLKD7itnbt+jVq+mG+R//4dalpHXwbXNQWwbjJSUz+Zy1W9
RwFFieNiez1DLIWxIAsPMK8OWed5BhQ9xzy2KjKEzu+NXsEjsh+O8WA8XY+zkGknhQYN7EKcyd+0
FxUppGFBzPhk5iocMn9ENqAFAvx1sKpJBaJ1vsYEWIs4zeWXD5hbDdoVtY62j1Y7UpZusxrI3R7S
nFTyRpPjYiKvJMGFjzlhCKfrBsifZE7BsWrKa3NApwm1fKeW7i0dgAdtjV27sAgvosxWBh4sOotC
RIGbmmsMcOxsTNj3nizr1/U5WxwOTkUIqMKfB9fCyy8IKaEoiWiNbmFreHGZbmCW7jPIyl0Pszge
G2x7PDBQRp3fLMwGxoNTP+EUl/rO5NXjUON5VrVBjLbGygZeHBLKcMpEGbYhLHQ5pI6qdl/B6e2k
FBxPwDbITeFnSPXXh7QUBqSJyZcMXCllzl6C+RkIRaB9nVRJee26iDuRpd0D//QPsgRMA+CpAYQg
2GXz0mII01wNhjPxKep7N0F7q026IF4lqS/ARZTJnABMEHTdp0bq5XfT86QhMBqLAZto/NHrbkXq
hoDD65t6J9waHCJ3jUCxkN1htABkOApwk571rJ5ZwZy0H5ohAibxFjIMkdY5FdkXberYxev16VpA
+isT1wwuRzhPvlfYTWK0GoyuolN4QwLN77fh1txA89ylq2jUP+3mL3d4lPEvqBPzGlrNTTyl85Sd
B15BpoNI+7o3posmfW7K9pVa2a2cjw9KFyleEqkPTFWFa0baU6kntk9Zde5L+TMa6Q/Isux7ws5q
DRMgHWbIID7dqSmsIgupeMQrj/tqH/+Qm/Gmy4a3PqRnnsRBJtrKg2ZUvxlpVLpDEn5UIsq9NEpb
r+O96UwXLUeCobiTAlmhRGbhof8Fn/II9pHcTs6C5X4Tpj3sCOEGi1bPq1WHZwaH7izjj/hfA2aM
MImGy8FAybCXMk4nW1LblUX2N5Hi3z7obG2qmWkUSplNxMRd0sE0UdY8o1nT1JxlqT9RprUBHWkQ
TnDpuNwBVVhLVtSCDTXKml/2lgO3DretXw0AJa6vxtkN8Vsk5TJSCp0lgC5of1YS9ApG84XDf/J6
iDkMaooxabgpyBtAReLAuoyh1LrGuxH818rT9mpAPNDSoz1wzODgQr+xOEtefPP3rT8QVEebDDQM
PGHnSSRF2QCqpzb4cU3pyIni1gzM2zULrlnu/TM0aBegjYRTS0MD8HJoZWrytigiUHvhMB0OA6zS
YYyNnvP1TzhLT9/CzGZJ1GGnwba6hPzDZJcdOV3dALyK53dRBRYsO6+HW1h+JijE8sTGg/7lvEVm
1qgYY3FDtEljDiPPyFZOKR9t7e+BZf4M62uc6Xd8uTXB81KiZl425ziLvY6dYYoqSO1dH8zsavYt
yOyVkAy5kLIizM8WaQFZkFXNyZpE9WKCR6Pas1s1Uwt3bKs4+CeBTR1iIVgh4GNcjk6TOqA6eFie
KX+K8icj65+0clvJOyRbX1f+5jXgX+P8T7i5KxHX1drKZaU4pyTftS33QrvaSPn99UEtLXgwQWEy
BtIp3guzQcWUR7bgWXtOcxCb6t4xeQKc4cf/FGUucqD0mi1kZolzaCVuVRXuIAnHgN399TDzUu1f
3wzHMIGcC3LFvI2ZNkUGKI8FGZex+xnK5AW0I+Dmx+hoGZNdbYpLztCr3Nf7MNtKSqIFkZoXDo6w
c4o2MjzjIFFYaMlGJGq27evitteaG6k2mkMmZZXL6zZe+dHLM/Cf3zxviapdN9R10otzOVn9qDB0
01qnXtURnffJ599mrhmewZ+KQVithXsIptrofkhK6kXDXScPvp7hIgtbFMjhwAz7qergaBzqLxUz
cJLf6HnpxOyj5fQDWq5v1+dsKRWCKfbvKdNmqXAA3Rrg+rY8Mw7QYIMm/UsOHFNtGlAz/3E9FvD6
2KOz+xPqTP+NNnuVDEUMwaxwklyL9GNRZSHSoVI6pZGDnlHEJcyJFCHZbqLCCKkox8YxO6Xe2Hny
lKThr7apm9s6o1t4Up+EMlZOXbSJE/bVzkrtX5pkZ46VmdTFhOpO3REFhtD0J6/SGzlsoveqayIn
hme30xX5XurHJ5W021ykaB/WlZPy/hWqgLYrJcoGharANqrcGxvYmjdRwxxwiD5FJr23JtnSSpwV
s/qVFtltHBtnAxwQzFDmGmr4mnXc3AwMjBKpgIq3KSebFMY4EcmwgsWxGIddp1p7Hb5AmSb2TRd6
CW/fExN/R0p9Qxo3Gak2PYe1atg9SZL0u6HsmMJvuqil59zWb2BeHjkVT7YWk261FmUGe3iRbHtT
2OG7ZkeeaWduqw53cdflQN/VFNc3OAlovV76uUjkN6XKJEeIMHUTarbbSq2Jq6rQKQaib0dgHuG0
XSzfWTTjTzVr4Dzd9FC/IZ1+jHuj8lJoHidqWbmlPKR+qqe5a4UlDN679AdAa6qjCSXzk1REr7qV
1BiprA8AX0nZbpLCcBtNzhx5RDsH0ubAoakMbq5q8l4z7cNqRHlDVCpe2WCGhqtaYRKodd0fJHWs
nchgw06WtBoAAMG90pLr/aSdGdikxEkkS5JvVUKHApx4rzVcrgEfesOd+hNEofhIadv+RIOm3fQK
s4MsNlFWs6m0Cy2QeUzcC1yDje2uj9vqoYgNe1Mb3DoxHoKpM+gFccsEH1xT8/agWrjXl1raHhqp
FU4K1o+nD9lTliRnI9IDKB8/jaLgWzUkxgbc02g7DDBJciD8PMIPh37oXW68Y3X8ZoRlezOdpEbq
PvFZTI+Ma9Sjfd047YBhs7DLvUq1OahI431r0a0lZSyYXCqDXMjjtirkN9ynuT/EqgToJxGBKmN9
qFmk7QnkKYM86e7QbYnheA5qUtQlt93QyQ4evaNbVFqP/RJlXl4U96EAorI2amDsM/pad81nRkEN
6izwvGI7DPAW8pTKGlyBbpPTmNK7YttPoc1vIo3dEQHpjxE1vC7lkzOmBEynCpMQbN4oINz4kehq
7gIxfVN0UFQhmdq5qYyaPeR8N6SSiMMKXXf7ZDywLiG+jDuFbAIO2bVAdhpYk87YYIypHlZuXYNO
TWhXuDGH1Y+KS1051aYMLv+ksO9wbVMHa7+snisuAkluTpGgzzJeSq6WG71npfpWw4Z0UtTHXcNo
+0Bl4y1QnXuuUBXtJ2yhEQhUZ+iY6pQ1kSHEhw4YePN3msx/oeTDPB14WydsoeRYdH5D+1uh4xVq
lJFjJqAnQt7tKbWTnSZVP60q2di9dp/J0oOV08d+FI+iNT9jJXxhtH004aVqF33mqNJY+/kYot6L
2TsxWzTugBQS8JLHTqbKzaboYXZgmAO+SkIfCREPXNeeBiOJXB7DH6WwPvuy+7SVTNv0QymBygMG
sF50ErzGC+A2o3ezMLALZBGYYxS7YTmEO92oINeYU9nTWrAOegNivqOUlY7CTY41iPNYGZ5g1p17
sI/cNT02ksrkE4944dJQeRkU+WzGyi8m1amvRLLkYHOdkQ5zz6pPnHhSEYCiDyPcsP4JDtx9ShL0
IhOzKNG6zTMnIyUglJJZ+SPF5zNLYLKZANcFa7MyM/Rxp5653lOAy5iMpRLz4sYCE/SO87H1zTyp
geBVyd4OgXKVlRhEtzHVq4ehKcpftEpVWIdaZYy1AlAq1oo4kNK+T3ptzxqr/D/Kvms5Vl3t9omo
EhndAp3bod2O84ZymCYKASJIevp/sHbV2Xa7j3uvKl/Mq6kGpE9fGOGltW1ylKCRLpxiHA5KwSqu
NPvrpjHoGnYe9qqrM/andgtzR6lp3BOD2zfjMAbvOmjrZQD8XRxMeR/LltkLr8e7JA3EaTgddEhb
WLhz4TlhlnV6O02GDgcrv9NJegkUfi7BQZMeJZWNhtYPfqidSrTvYD18yFOo+sryPmX+Vvv0Ql1w
YZl/XHu/FB/c6np/6uFCJ90sJM3DkL0GF8vrsxkmZqeoASA2/1MhhtWAgjD2j2arisxlfUuuxB+5
8Z+tRbVMYvLhIuo/pnbIb1ms1u2TutTaOlPhz1DOOVmH8MEPFXUGbZD/ODR4JWDjw7ooLqgQnFsA
03tUwOhCzpra3+scmdmy91veHEaP32CUcRROd0k5H2YSPzMxCu92/GGJGSTyfZXRNafGIqw9eHXy
YTWyC3Wvl5xVyxwEQajQr4Cxu3NN9UpV8lQHmRsN2gdKnzmoU/JxY1p6QfP6qOVwXdTVS01zUCgl
2xRuenS0Otq2Wo7ZcI2796FJ3QdrUNAvRYUQCguQ8AkucZEAmwOayRYkFlJjQdLGj0DdBXRUwSzA
QV8otid0hCBCsfGpBgpBL8ZJV+FEgcgfXabCzDAOGf77uFPUjFu/Q61m5uGoUxVWbv85VdV96WPQ
3SI0LCHUWIVmAtiy37W4FzIRQ7/+rfTlteH4e0ORGXmXgjuRewMSGHtdlKhgdK56+D0R+C6Z+VPK
+yWm6Uh8hvboVc41S4bnStNrdCgtYEQbuSBBZr8UPADOrqTR1GYwIzH2sjf/9LIMwiI3spBV1tsI
heZw9O1rOTVb0hn1WiVZt1Bud2N57f1gT3/9zrqTbbchA1kEZXmvEncEzJXuajM4cmG8G3R4h+ot
iJNq4w3d3hT2PbIIM2zG4mPwi5uubx5NL91n1bQUzIi93N1DsOeZT/UqJ2a6KIruNrOTm9L18rCv
nfvMAD8a7CkZwEjW0vlBJQ5SBjh84ttPb+Pg7fq0F1BeIzuayE3Qmh+FAHornchNWcsb7ZFlkEwT
Ei8080QwbTGp/zAMdnAsjupiGm4SUu3croUjBqQTRAKyulvANizLOejK/nMKE5fElHuP9zLyldNc
6Cacto1/1GPzMfwSr2xHZZZVoJ1QbNxlf5MuyqiCR5GxrQ6XzLPPnOhvVc8cOr8slXKMi3U7LxVM
kVV1S0WqS48z12m/VVbzef+yRi8pN1trGuC5NC1QQh7hLRWO0YQ2dNivLlIx50bcj+VcQOYRgyHk
czpMJeBUEEVpe3AxpO43qFvW70Nc3/0PS51tOH1Z6uRDecBcBGMyDAcwP4sQ1ugtcsMgGpI6EhV/
SA0Do3K2QZMD3oBD80pSP/I1iaV0ITjtRE7aPvSl/zT6T+0l/NvZ6vnLbzv5sohhqkXPtD1QIKZs
c4qYY4b9kKGKsNBsH46/F9Cn4ID/bNov65185SRRugDxvYU4r/NpL4UOjadyi+YJJNLIEXyhSMp1
/ZBdwFxfXPek6QfAQGBlBZ6zi6eFu8x3RZwtzR2DS4AXqni47R/AvY0uPO18B/22yead8WVPjwwa
JnaOVRvUzRsUdnXo2SE58r0Z9VF/Jd7ohdnfGW8fywf0kgDZA5bLD20s5RZjzgPdHsiqfDR5qJD7
btQDcLf+db8dH5PjsC/W1Rq8qmN2cC50A/8/7/n/LX86X6Jtw3IdGFAAW8Jy/dPc+2u85ZW1KR67
R7pVR2sNas+FtvHZgcKXhz5llqJtQgfo9jc4zGOsFnYsVvof+0sPCmvBmh8v67qcb4f990W7J30n
CzcYGqpBe+jf02vjxvsU192LCbQxnAre/S0cduUnia21EV9COZ+Nxl9WPsl8UmY32gYg7gCI8cru
gjgfNr9v3DP+gN92kXsSsngj0MfMcEyzTQLULd5oEfcgW0C2MRwegk23m4Xk6MGMrJiJVb0yN4KE
l1yw/0m5f56f/+6mk+hkszZntBIdrm+zCV3L24lyCgd+dCDxBkzoNRkbQI/5yjL7+PdXcPYl+5Br
BkPNARDwJGAw3wLDCfX6geZ+3NdAvDJ+AdR4ilb/TzD8ssZJeLDzOhBGy5HCXtUb4FnXRlTt9FYv
wJDfXNo15zfsl9VO0nInyDNaM6w24r7Dd10J+BoWMDb34hmTZS15jKbNEtz81e+v0jwbBsE/Aq0X
TWLcud/DoFUVHvwUFVq0mfs6kr+teGpZGUkXErsjwm9nPgSje1cawZ2RVcuBP+fW6++/wTr3PSEr
9Q+IdC5LTr5nAQ+sKh+kPAQtpTFIvy+T9J8ks5YOEM5ZAAQ/SFGE21dqSP5Qu9sCzXrldV4Sdp7x
ykGsDTOkljMKqo65FEvoyywsRywE8T5kRtDN8IBtNBTsP37/7fOd+P0UYCaGueUM6Pcg+3Ly0wNh
V0kCSP/BzFtzVZTVJtCFjrkFQkqGluaFW+vcci5WdIG9mkEXp+GlJRgnGNJESkB3QyffBGtCXw8H
5jcXruWzSwGhQuZ5C9x7Trak64xDVqFUPVSTHdeV9TE4dFuCgyovceTPrwTvHFDw3Tl2ft+CDcxk
zMTDQ3Us35qjG1L/TwttKW4cfv9YZzb77ODozwKRGAQDxv59pRnSa/ajhrz8Znp1ogpdpbiYE3Mz
wkQgjWgM/ajf15xf0/cN8n3J+eG/pBntoGC0CooXHg4S754TBelT4xX7LIuy/r2atuhZXwiPP3Na
SCZakDNAgQ/o+en7hERAP4JT1B2YZ+yGCh2Tjhp+BE+CneOXq4JZQ6yziwZaP0/x92VPnnSAcaE9
+LgQhiHIQzXC8RH0jUuGS2cfzgaCCrxQYLNPWwuofc3a6mw83NjcJUnw1JQJHB8xdijEHSTe18q4
ZH5wacn5wb98QiinjhgHjIDXjM8sEFst0ZyQFeYTLOKBH5ao5n/fNPM+PN008zwf8pfQwfihAKKF
aw1o4XcHboAndRDI+5n7729RfK8vi5x+LxKUEmekPuDsQecqRSXtX3iOMx2172uchMfJ6cBHsBVs
BiCegDHccfSH9wAIO2gj/AX7P4Y/13Fg3pvSPYwWdLvy4GBMnP4GaCMrHkx3h1YdZjJQRFsMJaQF
hPTvOslfhjo3L5ybM6kqfi3iqgWSASxyT0HeOfWSnDtwXOlpSN/7zbDS0JunoKFDUi0GRnRfLdKl
vMTuP/u1vyxrfd9fRqcpHwU+RG+UYTe9m+nNENz/vqPmF326oxBGZxgyrg+AlL+vUQV+7aZWDVCK
Wa+LFlIkjRdVvXtAMzlP/n3yhFzCAbEZWjKwCTjN+YmguugJk4iz5Z2/TjbDcrbwwNDgf5AXOvto
XxY7eX0QZqOG3Sp00Ydp37ZgcU125HfHwGSHWqjl7y/y7B0CpQdcV1AbQiV3ci/yUhakq+bEEDlJ
QqtNV++sDErbPMJsIILfQ2y7QN8NIdr/i1b4kXERJnPmkYGXAigWmsAg3Zzy/mHePKG31jUHkUKn
0H5r+mEpKiOGUmPMLhn6Asj5c/MgN0UnBM6eEE8/lRXnU547wqPNIXGpDj3eZpFZ1ztNVRtZkBjg
4DOGonU2QAGu6q5cB5PPFlQnjx7175VjkKjCtgwxgkcXpXa2NdqIm1INfx2pYAY8TJ9mQj5Ykz56
icMj4bABmadbL0cDDNiyDQbADAnqdExNF3mq2qPwynn/orDRXfds0apaZG1/yzzzMWiyPWSiZEgE
v5bWsPN78iDsCY1dt4SMooUhdNnDGbdgHjTpGIvsvtkGUHRei7bdcF7WceAqZ+3Q8q7woC1Jy3aE
95a7Mxut0CQamqtR0g9HWavJ0Z/QsHssJ3WV1DT2GucFnP5FmZNDM6iY8nRhGQBfSGDn2vqKduym
6TNcWVBnN2Q3LpStd4Wbvcrc3ngS7aVpNPdk5sIp/3Nwy3t8lNDlwI24frXxLGMZyOpYO+aKaOBZ
NC8++np6GKsCZkMoAotsX9LkMZ08EBe77qbO+ltpQZfUqNBizuzmeoS2+mrIhnvFAENPYIATFpW9
GtzitoCjQuQW5FB6gIe4rvzALWGttELRTPifSpmQllHsJRPpHS3t5zQlcZ1acGGojStV6nViDRzK
kOl1y4UKi06+ewRiqQ03UAuiLR6mTXXl0ixujGIMfbutFhjJb6yg3gwKE50+kXjaxt0Q5tw2Hv+T
NOBeNiTdth3S+hrMiq7kf1M2/sVWmdWh5a1SxaOZuPuuS94NMOtDJ2hic8wASgD7Lqwb5y4pMOTE
cGdVtSZSTPJnrKyj06kPzkUEPOIqYBZ6bCmo1oxgp9Ck2GifQcg0V4teW9escC1sYvOv8suHuvUA
QRerNHfzqLXLByK0HyHBix2vVXE3mTqsJ/DESsNcKZ9su6x6FlX2Av7jR+bmUPjJ7F2SCKArE+Dc
+gCwRz7f9X0VO7nCR+mmLJw8cttNdQVxnuzNG8GsrHn1VnO+FKmx6iXIEakHxl8P5cqx+dRO8JJI
+tLYYx2hub4xpbjyUvNJ2Iwufo+Cc27w7TqZZVowREINAh4eio3v1wkDi8jxe7M+kDHYZoAQpdPT
0AYbB5CC31f6cTliJWSzKK1myLx3eieTyVSyFD47ZP4mK9MVseM8vWRe/PPmn1fBCNMD1WCOcyfX
o8NNWmSFy9DgHuNgO25EhL28AVjnyo66MCDhZRj7j6iKNcE/xkUCcWlU4POTf0krR0uSSemyPtQd
Qgys2KWFEpuGZGwRzG88/fb7m5zT1NNvNhvOQO4YjfUfEEeYtLgm71KAbCHF108ui8BMvQRRPrcx
vixyCmyE37CX2TlepI82XzsudVACNJLshubimPFUm9iF+gw0if+h0c8mJqekGqk5UG8CDwTjuj5M
FBS6TcD8bE3eIfuPhkGrMI6Gi7ojTMAvTO6GMKVGgDUqHTrWLEo8yoXSHcSDxUZ3fJlhJofZ+cro
mqhTzoHa8o0S9pBNAJUEeRGEZlrtLVdA2wIEyoNZQeDURw4b5R38KYQ8ok2wtB2YhoHl/zZUxjXw
Hh9FR1/qTlyNCd1jLnST5ckNJLQxrnGkFXslOu2FL9at1AAyBCDQ/v7hf6YsYLebwEwCHj6rwZ8i
1LM0c/HnsEMHxMi6Ar0Q79WKPLMCNEzrvc7odZ3nRyGMW0iY7k1gozvt/YV2wIX+xdmfgsABlDkc
LX+KQHhZn/dBkpbo9csYKKJ4bnLlKyg+bdgyXxr/Nu3FkyOTh+o+gXkdTtv3M5arIcCRMotDCmwE
42VY+RqwngJ6Y2A6XBJuPBervm7I+QR+OdFETaxnQ1UfUhZg55sbgHzuAd5eXfiec0b74yRDHBFg
b8SqH7JPvc2yhouyPChu3Y0tlM2yWYCvz2DMJwLxBAj6azNLafkeBN3MVPSRy5yVC/PN33/J2ZBC
Zw4OtBp/8sDaYazFSGx2kFPxR881pNTNv6POzacc1MBZcxBhy8G++f5SBV5pkSlSHEynegGjeeu0
DiZ15iUZ2jPhGG0hNBTAy4Jv52m/i9VQwKRJAElzu9xaE/QfgMBEB0PtknF827Ypffn95Z3ZLaiN
QMAmaHvN5PmTByOJZyjkjLdJucnksNTIkwLI1f2+yrnHwtWJe8YGPQt4jO+rTJiEJGkPPxZO+Hsy
p9sADEA/nRlHkjMRVtLaUt5f+GhnV8WK+HBQFf3RgqrNMSlgGckOfSrXitsMoAsoD2Z2+YqunEI9
Xy1Gt7+EPDn3SlF0onzHNY720MnDJsXUKwz26gNkQxY5QV+mlvaydi7S588sBFV8sL+gMAO37NMC
11IOUuHcKw6jbUYG3K0JRBNHt4h//3hnwyU25eyshiYsIB7fv55uJ17rMimQl5BIx1nE0+gf93R0
LMt3tbbuLix4JrTgif674Pxhv4SwJgfc0zIQWrLN9Ogs0m0fVrBvDq2QhP/DoG7+ICeRDHZYQKZa
MykS6gDfl/PlVPIM3gqHCsiaMIvQb9nALDVy4WoTNv+eOzhHk28LnjwfG3Nnspo5P/EFvAo8d62F
AIihnoCxPSTkkvwHqJDzOT59xq930MmtAAQ8JEadvDy4ADqGJB/2rMynlZmaSCxnLkCdtlmYZsld
LqHeIihwPtjDtz53XqCdDNxzem8VALa0afkxCXWDq65AcHI/CRWLsoPrvDSLj8QcgUc1YpUMDKJ4
chVM8FoujNAj+orwwgbsXj5MXrdMq+lWAQ4bVR3ew9Qfx4asUxeg1dFejn2Zo/yhXWTp7C7BrHFP
qrIPW953IZkFiJtma5UO/IYKjCD4dKv5GEQWc+4EC4CPg/N52ELPKkQDj6y9hKwSQ2OK33SrgvJm
Kbv0xW4DFIekfe2saV14KXBHItTFFXDHwLDf0iFBV4UClJsDtINeNoMqKVwQepgxqK5dp7AgaDi5
pl3VhZYSS4t07wMtj6iIoR6fX1t29pmj1x+Kgo5xUwC0kgzLye+u68Ii0K7tJ0Cp9IudF/d0Ureq
S289GwJAbmGn8TA2myJIgLm17hILkM9RXVv+SGOQ5deeXx6EKSKfIKgkrnxgdb5IBlRxeZYeXbs8
+oAPAxaHvo804QYxBFlU1XJrzhO0xLmnvFQxespQYoHhS1RA/AudIuWEBRfVpjDZxwCl+mVOJohW
tSZUuoU9LBtV1Ne6LaAMkYJKlniVG3ZVsTB4JpYFgFpysooFJYMRI7wDDArwMzdyd2UnsBsakV6G
pOY3dpK8I5N2IlYHO8MZxghw4zbEoeDR0BnFpsE9svZaAPKpC6X11AUyu6ru+NQwWCCW6ohEAAYZ
vt/vJbQtI9/HFyvNdT2X6YUot/kkr8D5yBdS0lvP1c9U9nCez4Ihglgt1qPEWOrCNWPhTvi4Xlsu
pYsyXbcUoLb+1uLFnymDbTI3gfY1/RkIacNBzK43stI3hsZ7KfHxbquxt2AzgQyHK8/awXbDWFQG
mVbAikFF1Ff1UvpJEdVmgt42WmShkbJbqqDbm3eawNZnVKvEon9Tz+6iBFJWocntPUQc3LUYhz8T
IVujtd/AL0D5l4EXZtA+7sHlRyOgv8sS78pz3mtopEa97y0tHazylgIrr8plEoyAa+eu2JaTyWK3
xbQlGBRUa5z2Xo7+tbDtd7Bid57wF5X2E0C+EY/qnBeLXjT4tgMYMyaFqBNXw2IkeEF0HnB4FdSO
GbsOMqjGp8EdGihQ5E3YGDvKLNaiFu+GGzzkE5pYbW+RCM1Q9MrrbAmNaHSXa9AGDF8/VjlZkUlk
4AEXTxMrIY5hv/uD8qO8rz9IkmCoPhVik0F/PArq0djqqU43hpO8pXW9yQ3/FVbNzro2srVjueOC
4l/gWhgdGB7pXVOhbdFz82AojcZPWn2msCXKG4xzNU/DwMXrkbl6GanG4KYI4iKbasD/QNRxU/eF
JH4awlaiCZF0XkuGveWO48YHJRpCg07kGxRWEf2m7+g2TUSGDgnY362TlSHEmBe2PRUAg9pdyJv+
qeRUY+85N7ZI6KrN878G3HNiTe0xMnj1kBv5X7RMpmjAYCDOHbpHIh0j7YTgspvdyQY+a2BavCJd
ugmmcd+nUIzoQdKZ8Ion96qUhG66oDmmZfHITf1hTMlNDs8YGeRXEJRuwzHz/2ZgVdeseaVs+nRF
Vy4LZm8Nm/eLurdQCDFELntoI6dKdw1I1OA5rhIfwk0zfl4U+A0ucLE8Y0kc8GADu4ltObRrRMkn
/KC4mhtVUMdcAN3sX0G9qEU/KntyE8BNQUN643a5UflIl0PFxtDRYDel0ljUo52HAa9j04OhS3Zf
Yf8ZVo4gyve4t0K/na5Zyf4CvOmBTeXx0ATRbNGDI4OGr+wWqKLpokinIMpHRP82yYIw8dt0wUf1
FExFHvd+Ve21W+xbWbG1hktwZ1VHH8EJwmmw2eltIIJTKEZ6mY67nL6UTruq0DOPeg/9VeiyY6C/
63pcAoAvbZ2SI6wHxqrpi2XQl8uu4Vtd5vcgcDyD6bXskipd1flk74wheR5xsXg5MyNoRhIIiE9F
nJt1dTREEaz6nAYABTSA3YNNgUfJQs/K/lKaQuqxAgOJyelFuOjmDc7sSeNk+FBO+dDbOTyXBDky
F8BXpa+LtroTTtJjRJUdJxvKu/hgD87Ilm42fUA7xV4Mqo88lwtcPoMf9SxZ5w1b5Lp4Ki2ytAli
XZDLh7wmkP7WcknV+DzBgQynvaoR8Mgz7Q1EcjQ3+oq8+6r0w7EPZpc/awOPlU3GQaBpBw0U7Vzk
tgK+OVbTTIs882WE6+SjsacGnizBQ48gFko7scJOK9TC5ejctqBYrRvDvREUFwYdc5jKa/+Qe6AG
JQN8aAVtV5YrF11mxf6U3RtiALqJ8w5MEWMVDMbe4MgTunq6T2Sxs1mw6am7H1OIwfZZ9lDXzUOt
m2uvlNC2LGGYWLm7EZZqNCd/CmjLxClRJi411Akjh5mT1bQHWyAW554R2WXGQhhKvbCJvDFlx7ru
VwGJLNvY1g6/01Kuui5dUeHsNdUMEpp9jCj2h1nBPa+CCbsSyk1ufTWMxprNVEyPItrx0TxaVrbT
SY0xuWyvs8q79azxDxomOgxY6cQ2/CM7z95jFgTB9MzZDB4zotRwwzSBwZeYjKdhEpC+6LGbUq+4
HQx1E/T2weH5IUiDZ2KPMdPy2JXtXc1Ap0p6c2UO7UNQtCC+tGypYXYc4nzg0Brup6UyEhJT35lm
UMXEAGFTwj5nrI2dS7slabGTMJDImBNbmfNIWR7lAwyjRI+Gul4kErbiRvppSr0xGN+7U/qgmzoe
FXCVPkYGhTr2AY2TelgN9tuQlRskoLd94a29ylywHNhrNNpX2mm2gNuYcA+XOrlzdLbyev0gnH4N
IMVK476yJVmkzktfjtfDMETEhVO9jUFFwcDsSUKhH5H3vzrJPRFWZOXdqsblPUDYTFAvLka9Goi5
HTIJ0WMeWRDjBtZ7Z+DrZhoK8VUeO8lTCyi9F4BcBrdUJu4MyNoYeRHzzPuYWIajGVhRlwaLuulX
8NReVwlQU5Nc0C4Jg/IzU2jRJ5+sAERIin3lgn9bg27AZejMWTionGM1bmWfgtD4IbxpXdl4fjOB
PZW5yIoR+qDWskzSqAX9cHSySGLCwZvg2qEsdAYfytRl7Yeo3x4SV2xqlyKqtqtMYdqZH22KsXYF
0TMXtpLZsw0qQ5aExGveCXAKM6qYtMCgMCu2TWgeEeTyRbIkhX6sKblRPcgGE8zV3GnbU7UmCVkS
nq4bBKjSsUM9JX8aPwXNQC/rPIiph3eAqVPd3qrq2UizNcaSR9O908iimAKjzRuWKbdhuaQPnn+N
FiquNrbo/frKDaqZLw23MHffFAmqWbAZ2izb2qQ91shkkRytGijUtlB09EoLlgT5PjepCgnv9siG
j8CYXVOLrSbQ+vqmjD3YaTb+TJVFtm0CB49YgV4nLE380BzbNZ8HIYOE65cfQgoHEqXefQaLssqd
+QAJ9aFfrq78JFmUBsJYDt7VOP3VFfD0/JmBmpvNxxqWCAkzEYSaFSMS/Eh/OblA01I/ps6LCeyX
CSpeJVjsJyKCmSo2IW4c9ndI2YGKbp3A/MwhcPnhgJOhkLAhdcXKG0t0cJyg3R1cV3BTDYBIJKiY
yk059iuHw3VPNmJts+u6Qv5BGNAL5hSKjC0hMQERUYKdOR1gOwCJSx4VnnwnDQwkQLYYmxJ+25Bf
Q3FTITx1RftMLAWaCmbXAAN70oh6E2Lg6crP4d5A9VpY9aKz08hNnmiWr3MmV1XXx5aEN1rnXQOC
hrmvjFmXX8/KOEgn0mgCN7Fo6h2GJxHBiWycfgFe4YuApEvkInyCfLrJpbWxMg+Q2HHtcH6cJtjQ
ab2mEKRuAg8VjhdrUa6tvA3rQq39EbowcFFo/fIt9foFNDX+2KLf8hxM5KTbTM6b6pK1dJADuv5R
em8DZ9eGOy0qR0aKqzYkVbomJYXBhRmZZEIeki9phR5mVsQq9dagCT/7XHwQG2NWIbcMV1pXGYsJ
xGRYLaiwqYMwG8HIKnCC/GMHh1FpdCuaPoJZhP6WP4Js+25yCOH35D31u0+YTsgQbek9xF5jLy1v
Kg1i55iumei2nnqsQV7JarUC3vTOarJt2tnLXFRL3ZOV6SFyw2ajIZg/FuVKM3YceYN0Ru41SeMG
0Q1ueAHGraidUcNbod3RpR6f89GAxB7b1wFZ1DzfG3a+mDoU/W0Pfo6H022CYEnuPYMvaouDUQGq
IGLpRnTy2fKDpd9M9oYG7rQsHAesS+NBG9a750KSpQVvM+o1f80MnB74kNzDDwTdhb57b+Zxi0oO
cAN8L2xQX/yJPGor2UnPeUBD4V5O4xQSIGGWuGIZqI6YghjAg4VeElgL0552QIqg3VBU0M7DDTd4
aul15sYYrK2dtzfuqJ8awT80FVdSM8w9zDauQHW1SRLndVGsTQ83sLLcg1UZW6tJg2U5OS8gc3Xg
L6SrjALakwQHZiSo0TJgxFLTQzeGD3vXByjeCNhDNfs+srx7BWZ+P3AcqSFAwj4IwHGGEsdt5lgv
SgfVl/axIamcd6yjDjxADWK6xhE5243yPJQn7M7pmxa4kCmWxPuTOtVj2qHFBAbbSw9Ea2YDE5C1
bJ22ZGV1RrvgvnzpGG4e3WTvIy/2kKJa9sZwRbIGnrO9vdIFfegmlPJ+7z8JZ4Ifo/Dekrx3Vkna
gD4IVI2AwTDaGlbM3WrdBBOPx2L8tPPB3xWJeIC15aOqgxdpjBg3QQ8sSd1tWnu7sXcWtensAJpA
du7bz2jSGnsOPKuEQt2UDDtWOXuoBtxLPq7NFGPtgSzRDYHvO/xgFYcNi3SWaNnf9BzAGxs7Oh0P
VYCAkw7dtHhH5LwlCb2dJVAXudE+9WOyrdraCM3WvS9EfdVndC0Urms7VTOA0KFgiENNQRrZhsph
lxTjC5LiHDqs9nvh5a+NpElcl+1a5xM6vcGUrrtcXFdMXNXV8C49ZB5j176kjgsh1dp/nDgvrrki
Dm4SHBpFehFrnaAR0qkbCt8ZkAa9NZh1DDl6Aj0g3jylFsPVn/M/3tC+VoP3YMM2Mh4yYYRT4Tzh
zrzqpXgHImEIuyDf2Lrsti4iaTg1zmYyoetGU2PTFUYRAkJzBUke9DUkNDOkb2ygVQyVGUe+wcsP
Q0ELnrBwCmlWnXbuMGF/doZmFVB1qBm6vZ7IHiTz+QJQymc0oa7toTDTcBRucFcNEF/osA9iOvFn
R1VQySNTsZgUfmNSFCsljA+0mNwonSY3NlSbo5ORCpw5lH2F9EfAAdhn4w9epMsBZYlrqUUFh19G
vJ1pl8jJk2QjwV6Eo8+2RaXnjThyI4QjYruWuK9aNxzG5BYDIQ82eja5Hj33xmzUa1JCN6HTr1Ci
8yOaimvTVGvM2D/o5K5dUJmvZAFwY5uQbSAaukzbMsHcVA7RVFn7gAUrq9QHX+cUPSrVzekRNrmo
H9mskJ/m1VXBsQHqXL1VWuzQRhdhmQ/XMC+vF6Pp/hlI9xmw7i4bDY7AX2FIrOCFVDuQOGAQGVrU
3VD8+0HVtzng3M//0tbuSCE6gLPLg4SBpXE1qI/f++bn5gH2bFlGMKwC7Pakj11wq8WYzMgPliIb
koxoaRmPcGa50J4/M2+Dmg96hxjikp/IXsiw5U4L7cUD6fxPnnVv2rukwHT2SSiB1RYYvICYnUyl
RmdiRhME+aE1X/LCjDJj2ECWNvz9ff2kV6APjxENRm0OFN6R4X3/IMVkYHbo5MUhuLK2+bpdGZG3
d1ckhhNbfGm0d+6ZZht5SMZgFoyx1PfFOOVo7fgU3sXUfrLM8W7SKvKD/yPtPJbcVpI1/ESIgDdb
grYt2VbSBiEL7z2e/n7QxIxINIII6c5mFn1CySqUycr8zZIxzkeCFYPSoKTgM0pLg0m8jGN1aK9E
SgGiVlVQtkiyYc8D+Yc3VN1GcgZ/JwVO8+g3vMzVgPuWGp+8AvJi3WtikiCT3pg7JaXFk1E/3/iW
Wy2sn7l+0vi7kDSEmj32yC5/YaMDlQjyUDi6iVqOchsP/qtWvQmNclSl6ufQy/ouz4eDG3b3kkhj
xPJ4SoWVuLQA5j4JYH9Uy/SxRTjFqPO+p/YlSDyQpc+j9JVw5wu762tsPgS9OeyrdZbZ+PezPW8G
upmkGiFiLMcwasOUuXhTF+3ox8Uzbe9gy0XjB+1zTZ+SVYuA1muTaf5JUdStqr3jn7YSqqfGK1cy
EI/rY5r7gBifjPBTTaXLaU2AV30rKYErq/5JDOVfsVogD+mVKTIun2IZu1nf7L6mQ3VbU0HKazoU
dWB+MQLxrlbNJSDsTI8XdK9CikA3Q2YxXc5vmVCLTuDXnxpIdsqn8kFHrQWtQMvut6AVAXQc8oNr
h+tlqcxxlNM5Pw89opDOPu3QaoUYBZ5/cr1B3xql9EuIhTsxMQ+l697gKn4XeslLk/NqvT7/c2sK
noqESAM9UizELgPnRSciaxP5Jx+/57qiHOkmFFnVhfb53JpCRRr0P8cSCI9JGLMwCrQ2Av/UqjcR
+b2eq6jY/JDBGAvKAkFz7k45jyVfDslHSCrMk9A/1TGFdVNfO563uT5r86sW5whgP5y+MPYuY6hy
gDdyRZu3td0HfE23I51O27Tp6j8szCWa1FSV9neb12A/ymj3SyoAi8uArSOKWYTE0wkNGHNnbLNn
b6uvi02ziY8SFD5/kfg5uzLOIk6WZCGWYh25gnfKJF5qz5qAean6vDCPczhFDrI/45rcZKXpu1bb
Mq66pQRUomq3bRqgtYLK69psJHj5IxwozHkD4QDnrXuPDnJuAEjLY/N7l4PqNVwKbpaI308f3LOF
qxVwd14VyWeg9Ps8pOsSZNq73Jbf8kQSNkbRvJtG9ZMS5rfYtaiDI9ma9MKBnuij49G8oLjzLKrg
jXSBMgHmUog3tEputxncI6kseeO7+q6hbA72Sr0Vk6jY6FIN1pJczHLcZ/wNKR8I/jozTBW4tXAn
SQXyG176HNfSJsqbzwCxkZk1SDG9hKJIGffSybScG/pK+spUh71syTw7chHCWpIj5dWr9ZuAyvLO
HIAdg4Hhq9N4sRWKu0OYv8NGO4ZCcVMl1rPbUUMtNCHZIEPUripJ/YTgRbVyizxbCw7PSy9z/FVR
BK9ohd0bjYsMsKe/laJzCKXo1jHoIQTKgzqAs849njRZyQIg7X73kuIHVdqtS/PCRqsJPTqBUnZd
5tRHq3TTahSxGpeTKnMSZ00XGgi/m7+ZlPWlzHVOAky4pgCTbDhUwXrXh52i3OWaeIyKJlnYqbOH
AU5xJAkWUuxTZm1aG4pbZGMeO1DA0vv2DVW8aiHIzFYBiYT0iczpZpCWXW7OiP4KPX0xPRmolbSe
uUaqyc5wM72+W2bGchFm/PvZJZHgidIZIQIObRPdcj98r7U6W4gxcxFx4+PGQ9o33v+Tg9ptnDyX
HVU4ysJzTyNfb1u6j8jUAfKkbeT2lO+Cv1TmHw83vg9qwyOVEZLY5BCgvZYNnuG5J3Codl+oK7TQ
EN5aegnMje08zAQqIwmWIBlp656kAHch1Nvk2l3jE7sqjBLeG826sKKOri9M6VwWDbNVI4nmnuUL
Tua0T1WqXY3hnYI7/YTn0kq/MW6dg3Ef3meb6qtkOyt5v8SDnrlxCYru+5iPqh/AeHDUg0gqQ+dY
174dg8bgrFgnEP0ch+zUKXfX1+YMTPoi3OTShT2T8RSO2dkdxbYAdku1y0Rxq2LncD3S75RkkiuN
eNvR0BB8o2VMpjO3goSURXeOwUGmvQyky7eVXfVVfPG3i/fuuHWvBZuMq0iSuLEUPz2FvywQQGsZ
oU/Xpif6mdY4lq4uwJPVEmhtdqECkcOHgOvhA9jQczXBQ3E5xGvDgnjq+g+JGbyEA+I0fjWcMnoY
lhU/O9x+C+ngzBEzYqpZMSLPcnjgl0dMX8qKk1RFeHJVyv2amK87t1vaEHNBRq4rOb8I2Hf6Ild9
Q/HRtg1Pg6oEtoeZrFwsafjOxxj1+3kmw2KfHCltJ5gVWXVwqq0m3qgKanSGny68GGYWvTHivmEl
Ywf0IQtUqLNlLWntSU9T8FNUz8lqe+pv1d+KnAFhpBozFhhMACJT1HcuGhH1qiFAEpsXWCbmg12K
8oKJ2MyJcRFknNKz60WFVxVQ7nWONGgx3HJf+87bC5qyi3ML9xd1fX0fz1yaF+HGv5+FS/XGKiRY
BsdcegG/FyOlWqb76zHm8nTcoHDzEw1w7HCDL4MIYTVEjkYQS/xZDeo2EKo9wJ51GOirSnO3Duqf
lVZvKlV9htEGgs1YG8k/PLIMCk8kbJAcwdxMFiM0CpZ7h8bpYOnvHJUQ98LwWc2FJdOeuTlVcReU
Tfg3o8Xg5XDjAruthLVyasZnc0n7Taqo2BuJs7BW5gJhASeChDK4YqaFoSFNsaCEpnaSKIYaEP4z
X0AKbmk8My9yimnQQYkDEv63/tDZGjGjBoeDqgxORgP6ATuYb74QuUAhzA4J4PIUdk6wVgNfWzgG
P2rBjKaA3DI4gPA/ZQoyF+koGWbDzu6CXnsOh+ah9eHTdZb+KU1IeVWtPoa1amxyjMBWwdCYf707
QBGbFtQW0PTmR3ozBGpZkHT/lA7WAQXcTZdIY1F74dqeKVtSquLtP5Y8wJlPcxOzwupO5DFzbLbp
g3+LOOcmbu1y7Twqm2xHYf/6hvy4bsZwOiOj0kNGNNkJWSTXnqGmOgrSrw6vZboZq6pZEPr4ePZL
oonIhzb6E0ofEoQOWf8BzJKCCfWwkf34pgmVvz6QoR/BPNfQXh6LvZPDK6lEsRvyDhi7SJ9EsW4F
S19ytJsZxkWMyQM8HJwqkVqWQCDQCRQ6n7xYETfXP8hSkMkHafPSrOSWYp/nt4h98yDjeFoyFJlb
ZQwFqzwIPhZbdnIMF2wwxS8YSnQ3Fi+GPd7mqJIBrVwvY/A/Hhp8G7oKaMpw6H+wqe+EMhuSmuJ4
ZlEYN7F26ay+2+tFH9uSFHpgPsONJfQLS2LmzCAuBWDs0rB3UrTJmnB81x/qvvBRt9j61Zc2evfb
m9I8Ahjy3WCdC9Dkvl//evMTOxZOWWPQpuTJgd90SU15tuaARAf4od3Fu2xfWqt2O3oeu9v87+9T
xoh/rS7h8m58IGrJXjN0juCaRzq3a2mNQDqi6KvOHjbVzjoG96Z9fYAz5wXxDHgUyNvoH2zG+mKo
1EQmXhh3T62gQ0LLbc1MFk6M2XnURY12CeZwpKSTeYySplTkWjCOwl7fadt8Z+L4FB+gyqLv8A+D
gh+BnA1aNohDTWt5odxG45HP5WLkP1QtW9OVqstmScnpo64aKQdJtokYHRYx8rS2K5c5sEMTPVLv
IN/ED9WhOTSPym30DA94w9MBT858Pdj1Qb2FmjBa2+60419rzYw/Ah7y+AjlGapOXhRNkvKg78Yf
EUn3cUfNSn3P8bRoy89FRMEMkcrrS2Y8sS5fbBcBtYlxu+zqTVy4NOLaru52jQU2yEKff60P6ht4
f6SyPffl/xdycrwpvRbmDTCmk9B4a9kH84kMgWKlGy3xV1GwsFg/vg7HAdKZoQEsQQSdrFVEGlzf
6inZ631tR5G8jUcefmeLorfPzUe38jYOFI3rQ9TGf/XjtP6JOl4kZ6lYCwIGJm0enArqnOsqsJAb
73pAp1FavIqVtW96BfgsnVVbb0vnwOMrArFQHgsndbf02wJKfToCq4GSb8wI2YnUkzOgrrFi52BQ
oVhEdlgbqOLKuXFQwuRnib6TUQJfLjSEc8q7IbO+d6H7ZUhUsgaQPitqSa8JOhe3hQrUVK3BI1VR
Dqw3QP1qiO7dTgSLEZebSnbv+G+MDWmddms0EoqgumPciphQADLM6i3kdaCKniwdCkcc1lbXU4Iy
WskOPNim1ydzpprPJzRhZLP96V1Om8VSVUqdHiW0Q2DBNYfRb/Bnxk866I/OClmefSP8WpTkm90Y
Z0HHe/PsC+ZeUZcCNptQ09y98A4gCi74Q4YBnLLr1+k6Ofnb+rZTscO6PtyPz+RxtBxBGJiO/cTJ
xdjVRhnQvvBPaivt8dfwV24T7GtJf6eRvrsea+bCoAZLB4/0UlE40C8HqVck9ZETW8eU8Smea6tw
cmJK4NfD/M6LP2yHP3GmHkGYvnRCnMvG0XkdRUDVTUq3sM1X6U/BFn/ArwGh+dD80rdj+19/0qWN
u+Qe/ZsrOf0NJq8ElcmFpTRNQh2YD1Le+/9ZRdGP0ta+YQ77WXmA1rLjPl6ne5A2vrdaWkpzH5QE
W7Mk6rVcZZMPWtFHj7sBSIWfNLdhHxxAPr7pXvtUSd5CxjH3PU1ZBoTCC5qnw+R7YsyZFWlJ49Aa
5E3ruoeq9FdCWy30J2fSYPksjDy5NKBdRAjlV4zIqr8GKYQwzeiWlN5mD25qlnCXQVR80MLXvM4L
cRnk4KbAEucJVQhnC/zbLs0vgvYda4dd6zYLZ83ctwKTgL0kGRtP6cnd1MlJ5kUqi8QY3SPkNzUB
ZZvXN+GSLu7clzoPJF/uvAIkq4UWr3+S6g5l/H7XtNbBypa+1GwYtjaWBjpCI7/vqbNTrMZWBdMv
JtFtDUQwGUzk2HIRLkzb0oKYTBuaaT3+NthIhq2+FlQR9folTbH5EJpKkVeCcv0hDXQ6jHCCJDg5
gvw5VfNHAQACrkoIG3RFmq5FBLAQ1Rd+uZXxGGUq4lyR+gqhAAYgD9CH0CiWbvm5xWLKf37S+Pez
yXVqs3DFlFEjAIptIcmL6m6c/mdTR+vrBygNJf6tD6cXD2i6PsCYrGkpAOXSUb9ZHtXyMwhcTgaf
IereBYQXMr+RbvMBwWEdxNkgYp8oW8eykUfBrKC8j8UEnSzE9eIdgKzmJkKkAmhzsFYy6xYDBfg2
VNugqhl3Q9PWJ7RwBhuk0u2gReGKxOqnCnhwr8n+Dykfkq3nZN90X4Zc3CJgLZjGbtCVN63F+hr1
pi+hVe4kSMgwwkpnVVd1v7Lq/tCbQm83Ygzk2XvKwdnndWm3oXVwM0rBSrGW3UYcSZLNuqHNvDXx
j7CbQfjWJsGrlek3DsAq2Gf6oRL0V1epf8mOJW7qvHqJJcexEcKv9nFnYlukr8XYQ0DJj/SvKSrt
MD7y1vZNIaWJKveg6ON9DbQZMlQ17N1MHukLkZ12lnlXj5JUiWK0yFWZR8ySbjWD5NgqXfQeFdn2
EbfCCah+dp363hNkBzmpMrDLenjFk8vdDobx2I76Mn5Jg96XXppS/izn7ZMvGZ+D2NlGufGq18MX
HRG+KIdrIyfDV5lWN+zJVEOxOQ/2mSV+ynqzQw2wRwlYEreCX/4Ia83ZGGpc2Bp5CRxgjBFdPf6l
+2gH1oIm7IJCfhGd0Ra8tD7ht/A5aJdumNk1j1YwL3YAiB+e0JFjDaZe1fqRRvHRtIBVu1VTb1Ko
9HYkNkuS6eNN8mHZg3PSxsIeb7NJwaX3+04raBUeWYK7VnsxO6igWI3BhsTVLoNFXrprs2h+GOSx
C3tuLoc3dQp91ngLUYK73N7wGELqJZJyrC3AelLrf5IC99ZHPUNt7rN2HcEq/NonAoyExj3CRb8X
i3xYSJ0+iu/xIgSpTSJGk2msA17+itSFy5X7nXJU4tFepNUUKGE5RlGIuHlV/AmPoDsvjl5FS3iy
kAQU63jTZPWBzP2x1pWdbxl7K6jvLan8Ngzt0/VJms3s/vw85uny5+mV6alGRolSeoY+eoz35S54
9O+Td8Ndqetqk99FTyPIx39s9+G7cBAWVsjsekRVn9uNCiNYu8v4dQ+rQunAL0ZqaA9aDaT5C9X2
ldjnC9a4sxcQDTKJUjePEHHyIcTGjOMhavVjic4NhMCNbvmb67P5Oz/7sNz/xPhdNDu7UYIig6wB
5+ZYrUUMzFbej+bwG1YXrBEsRKgYtcL6UO2aV1ymtkuJ6twdY9EjBsI8KoL/Rh+dRc8VGGNQnv2T
U6X3WRmqOBQon+IO8vn1cc59NIudo4OiU0yqz5cfDSEHzHgN3zxidrRyQND16gH3sE2JWd71SLND
GsHMFrLi+gfAq0oCmdRNpR/94asaQvpPrINULkFN5t6K6HD+L8okmatjPB3TVPOAzSTyKmmouhVR
eJfo7hdAmOG2l1J1KR+aO50AR+hjU1jjWTw5GSuT6zXsJONY+PK2TNp7bbQ6kgUZpL9jd3p/X2ol
YC0YO6vQVPKVkEoV6tPaqbcgQ16f5tkP+rvGaYm6+QE+EaUVN2Wdw+0elDWU95PYhpBvkm0uygtv
j6VQk7lOglCJMyHUj2pa7RE1uLM68GZdrfpwtikgXR/Y3Ka3FErG2NCMOOLxK5xtCehwWELVqnZ0
avWnLjYbx1cXTrDZJXoWYvwJZyHQ/k+7Wh+U4yBU5M4HQ+5vMORcyCBnl+hZlPFXnEXBuNQq05hz
Oi+8YxTDbzMTlFGMnWU4294MFr7S0qDGr3gWzq07xzQcxTjCHrUd5A4aA8dT11kY1Uzzgko3jwGS
A1WjOnQZRhaTIBuCjNM//ewMJFQlckzk+Zg7QV08CL2+0LaYH9efgJPVp8poVKRqQcA2xLc1+lTH
0SGswh/Xl90MCIr+99nAJutOSxUVk2JufQMurbce1slnCZzX2lmXeJ+uzJXurZG4JRVs7aVrYO4W
osU5Xqk8gT/yJeghaIZZ694pp16CodrQra0Kw0RZokBSQGMFiGlsOjLAjeanz7o6PKL/g6VZArVK
shBaIStYGfXwoykt3u2i/oxFc7TKcClY2J8z3+Pip06qdJJR57kFvvXoOy2whBZ/UAxKy79nkIyA
b556FHHQB5/WjvRMDtVQAt3rayJyWB6CvG8GpZXrX32m4nERZbJpdK9AayA2vVOYCN2h9lBL9kvz
0RfL714kKOg9hN8Kj00VtU66uR77tzLnJPUYBa0ZJOXHsVRwuZUw6AuTQWMrVWWzzTXhV6OpWycK
X3x3+NpyAqKXzNdvs6+xpb+1patil5p026CXjp7YB3tVjX4I0M17TXoIa13bRaEDgXLoXkokloRW
fRQTCPdCAYOvCm7QG7gVhmiTSiWq2WhJyHqnLxwPc5VjuAmokMPOANEyZf5Atan+A5UsA+R4qxZv
Phkg9Farkz1yPP5NLflvvSX+CFXtpwtFEM7zsyMoiG4VEtT4v/Z9V6WL3zNZriBvJKGqS+WomXtf
CdaS9T5U0dLDZW4dgRMjOUBiU0L68/JTVkPpmiFWREewk9pKtN0ncRNuutvV6OT1VN5bG23Ht0UN
euMsLKO5/SirpHQwoOAtqJOshBURh0C/1KNZFLZn3ufmLyeTFvbJbBAUHkfLUZL+35Xes8ulybW4
y5SEQ9hEsksr7BbhkMZbao19zDR+gzyowlN3oX07mcZIjl0ewrF8hAaJSomu4ONbGrYi5Z89CZ7t
9Q040xAHQywiEKuZYD1YsJdfLWrptlcS8iMhYMIgTFZAMYb47sWnmlSDlFaVcGXES4K9H+dSGSGT
sHhQBiIfn3ywErYGesqxfuy1kXnb0SlCzgClk+ujm5lL9Gfl/+iwUgWfPJ50WCZOgO08jGMVdSHE
w8M1rDOoBwuvtJnxjM91GUCSogO5mownQew2jHUCBZX/yxrUnR6a+6HVf10fz8cwUD3BzYwgZcrF
01e5r7uS2LH/jtGQc0rWKwlKulIu4MZUPvnlmUwUZZS+JsMHKzFZEnnqh6FPZeUY58cyfzWCn/8w
CpCroD6JAArjcskVZV7XvVTox65WTrpcrtMheIjrZCHDnR/GnzDj38/2a+SIVHSlgEu6aG+CWDq5
abvwHBo/64eZUuFlybzC+L/JXg2coGyLhse5oAqI7pWpZ1u+JqzLonzCPRVMmJFt/mHycKikowSQ
CKOWy1EBBOvNPiCjthDNMqG/IFMjbwS/Chdusdnp+xPInJRYOMsLpTF58bildqqq6EnX2931scxP
3//GMj3qBtHL6yTrtKPS5Xblu99UN/DtrAi9jYC+TFO5x+sBZ/fPCBaknM/Qpl15N0dGry5ZeWyv
rTAqAdGZR5VjoZc6H4ZihjxK7eof2h9NPRS8jdmmcsL1/6Orn+DsLJxts5PHof3fIJPlnReIfMWF
oh1lmPJS4dpO9KDL6LsYiGh4SxnvDEiXQ+Es3Djms91Uyr1mxnms4XtQvTm6+igrXfIodkWyFXFI
p8AMXktFOQShFWUT62p5qwv5rTMUe73N369/x4/n+uWPGf9+9mNSUR6CNPQ5QQToUu2d5xrrhAdC
rfy1XRENTZG7kaacRZ1vWu/wHE0SEkFjloX2zrDa59JXl/D8s8vlN6oJBA5g1sl5CGOuq2WBLylW
T2F7n4Xvaf3XD0iGAa2Ty2kEpEwbjGbg5wDEqZ+nUcaGbm4UMz2pqKdd/y6zZwamLdTWuAjpPV9+
F1FL46IMqHshMopxdr322yVX4NnJ+hNCnxxLQTo0vl6K5CsI0/St/mDG2lvkpqfrI5kNg0w2iHBU
LqCNXY4EDVMUWVyOWfRRbZlCPIYvtgRr7HqY2YV8FmaykFstj2Olr3nmSCEKKt+K/F02v0UIGF6P
Mz8cIL0YaGB1N8WcFya+4k6Ua0cz/Zk4iMCG+qrIlwzEZo8ktsp/o0yOJHwxcezT0/4Y6MVdnxe3
qWCtrRwseBqfRvm664OaXW0cgOTiNCusqYlkVaSyksRIO3olml+ql5zMRv9xPcZHl8jxALBAqcgi
6I0P1vVS2Upmkzf9sSaPXGkxtjiFEHpQWXW4aSinohCEkEvoopUJQqLZCHkH8XOklRqjxKXZdAPy
LGq57nLthx9q2iqL3JdKah94MUGuNn60Xv/NUYct3fTQ1mt0w66PYe6z4MGlkQpxBHDxXa5lHdfy
2pUH9eib4rYZEkRd++xUee1zkXabIXAWDpsZvjBkg7OAk1WNmqWLsh1WOt137VP1YkGEpoGmflZf
il/u0dxK6qoe1sPn68OcW+PnUcdpOLsU5KofcOeL1KMof/aNIz68lKn/IQRVWSiq4DVBh16GiGTM
6eueEOwnu/WfByRHYa4sfK/xlJxmlbyf/xdlMn1S7yZGOOjdURm0vetXqzJsbB2knlN9GySUx+J1
2myvj2x2L0G+HevNI8R2cnLLQZvoNPpJxSRlnQaZHeuH6xFm4LvjTvpvCBhsl5NniVEVxqFELVhp
bi3P/eZqMVLKOnY3tQFxPPS+xG0zSjm/xEqxjyWETNVIWKozjrP3YXYRzBnZc+zt6YO3G7y083WS
M0H6JdJwT+t7Q/mcyUsZ0+yuO4sz+YqellptXFs8Cf2vnSutkKZFJR3bz1EPDI2m67M7u/ix5vgt
0TPe8ZeTK5oYjLoKGREaXfui8W7rpLjpM2XhnTs/eX/CTCpJjuK2BbZF3dEj4cyjN4268OCdyujT
9eHMxgGjT++Z5uoHc1Z0nCvBclv12BcIAwgJ9NgsDzRbqIpPsaMs5OvzB9ZZuMm3EnHwNRxd6Y7y
zjuqdn7Kbe8xxLe7++WsUHzcWO1qiWXz+3H4YSGeBZ18MqNug6HvMjq7blDeaYh/rhQNYdzKd5pV
n3u5HVKrEzOc4oVaylZZJlOUzRdSttmZ5m4bwT1wIqbvyTLmrRSJbAcpiPmiyJ6bCG9VJ7V5+4dP
+ifQ9D1ZFUpXAqdQj5n3BPBkVaiGHfg3TSQubIWFEU1flVhB1VEEvYmSsmk7qKkpQr2uu2OpRgsH
9eymOxuSfLnplLytEAxMqGIZ2VOklp9HXXLRSXfXZ27cVB8WylkY5TKMOyRoFpH1HmXXs8vhc+j1
B7z11kE3HtMIF6ZL9dTZs4tUAalfCvNY4EwiymqSZ0ajHlvrIUQko4gAUckpDlWvlb+wLuZunrH2
/99Yk0nUZTEWhqogaXS2VROiSmtsrs/f/Gf6E2Eyf1lWWH4dk/+gCP88JAOqdxULr1YXDselkYx/
P09AsAbMHQisNDr9gxFKD4Wg/8tknaUGkzMjlCq/kBWjO0alYntuka4yHenuf5gvspuRXKnKlNQn
48iV1FSigC8yYIUAI1YZjDevWhjKDMSILPFPmCkHxBEybLkywojwXrq79qF5Dm+6ffJNuceK5UbZ
oBRwr6V2+Lh49M6uCEozSNohdCZPAcuBOahB4JOgVp9qfDmf2gft3ULHNFslb+Yqe8pugO85D9pS
CjR7NFFMgHfGe4VGwnRmQbW0ZcTMQvMRJBvV4mP4atmdnX2FmkhHapVvhYNV/8NrVjqLO1mZbpWJ
Wos5x1F0m3Wr9LYnCisaUQsLZ/bYOAszTvvZBtAGv+kMU9CORZ1vCz20KzfjqfkeS9HG8H9eX6Wz
pyKnw8jWpoUxZY0HOmLOYk3JXdQR1xbevEa15RwNnLxa50FgB0P01+gCFuxZxMlJ5UUpMrEKFdEY
KBaeCJumNWw1/nuhmsswk0USZ4ZVFFHH4UuLUmmrh6puKVKqC6OZPa3ORjNZE4bAAzAZKxyC5K1H
ofIYydPrn2gpxHQ9JEZayQGfyHH0N9dN9hZinv8UQxvbFAqmdtMiQNfIZoFDhHrUEM6Wo85OraXi
yXx6SFfzvzEmHx69BcOoNbatOPrXI4a5x6Nw00gtZAf1KMTmnV7hz2AMX/IAM5CuDjUcDvt9l+cv
YaTfdAL4pOtT+5vs8CEpOPtNk1WSYnbkxHrPKvntHYr37964DWm4Ipv1Yn3J76qvwR6C1WsPY/jn
Ejty9iAb5QuAP2KQNwXIwpBo1LyifyeX8ZdO0x/9SHiW2xSt6iUI0fwi+hNq8uQwC6FMapcCTNv7
m7TGdSRTrHphOmcvBGDFsJK472i7Xp5cudzKQCAo8xZDjpFQuhEK9bs1LMGYZ8dyFmYyFiTNywi6
m3qs02Kthqgba0pXLeyI2W9zFmRyfZt92MIyRC2gN8tNAysilcOHWk7XZZR/u74K56dNM6Fyg4am
Dnc5bU1fYZRU9doRk5JVHvzo0HirFvOR2WsFfKgmYcRINXYyoMbzwL3G9Vh1qV7wHkZxuK6/F5rV
2GpWCxvE55bW91xImRKPif+BSRY0WQ9K0GR6K1KXlTGYKNE4xtZi1eaaHSCxFSx9sblpPI82WRZR
1siU5YhW4v+d1cekRaJd7Dd//7HAZwDcpFTKrTn+irPb2csaL6sQ+j5ibLmJzfApdZrXsh/+oSd6
HmZcnmdhtKAFFAnc4Jh00aZVcBDSvmj1V4gYNv5N9vUxzX6nszFNvpPoS1UvqSH181beUhx5bOKb
BB9ZYLErOgULp8R8NPquKuBMwBKTM1d0O8D5IVV0w4ue4Q1sBIX2E74MDjx7HKuuj212VdBXBmpL
AdqcyjxJtNZAmuQ9UFv4p7H6kqXWvgM/cz3MDJYer9M/caxJXa4pRAwGWpo2WPSsnV2989aqBqB9
5YKS/oE9nbLjDW3Lq2DjbnEngUBjHNSFmvHcoTVucHC8pOWQHy5XTVZlWYwSFIcWZiNFQKlskNYu
QvA4Le+uD3i28HIWa9pC0jFwtnSdwkvu36u5uPawJFI3cnCrVXdENLVkU6pfXRR1rwee/aAaF4yM
rMCI67sco0GFRURTi1ILxTMvCe0UjyWJ+u71MPNT+SfMZANKWLR7Vp2wSnPFlsJ8LSB0yOG9KiG4
Xg81d58BT/zfiCbbL9XkGLg116YgmJtewOJI9xYe1UuTNjkbaz3Tgkyk+FEIqq1znFTpWysstZJm
06lRhYECOKxFa9ogM/w6UeRG1H6nU+WD8A23i8BciUfplB6Q/sMWVF6jM3GQ99GrRtV44dScHeZ4
LNM8Q994epMOuDc5HiDQY1pHD4KqP0L4OmjVUmtm9gQ7CyNPlmAY4ThogPYS3IiGVGDH7X3pqPZo
ROfrC2XV+WAjh8qA9gO48zKYWJbqIHvsaSvO7HqARqR9zQs6gs23bpG3O7vq9T/BJiPr6j6tMkci
FfHSX1GXb1VfOQRi/Ngq3afrq372W9HkppOGovoHoZxOjvTQE+k7mlJnO2K0Foxy40j9P+xjIGXW
CPRiBqfqeAiVJ6mncUyFmmgH1anQ2m1LN9rylk6M2SYnbycFURVkWD/gJzNZKyNPjMHLdu9uWW/L
Fi2jsF1rmXZQcs9GwARqCQcyJqAoEz7GdcB5iW2HhRenW90h5LPrJDxMhc9pItkGZjV6Pl6N32Mf
eeeoXgL2jbt++vqhfAJuGFEixKonB0+Gey5iliytxqlW8vA6IG4rx4+Oiy8s4kj6wqeYO+dGeRT8
VtCo+6AaFPSDEgD1pYLYJbddmO6TYKk9NreozkNMTu3UDFItLzjntKy+0YeIOqiyBSH6D8fpeZjJ
xGlWUqiVRQFRceu1weUQAmmRljwJ5jYj7G9E/dCDAwY92fkthm9tXlEpSXtt89srFXcrTaMbvqRK
O3fGnEeabPshk4XBMoAcQOBVhY2oC3tMCBJbL82HFPDOwkKYDzfWGWToRupUqTjK8UiLNd69gQBT
38F2XhCDn3XuH5HBXi/L/M+uCg5P1jjaXGCDLo9Q2YEOCgGwP+pYu1iVkq48MOtDbSyVamY3FLjS
ESUA63N62Izpl97LfLGqSiNbxJkv1rK9ggy2b4EAFqoSPXjtX1JcREAQCDBGBaRpq8ZIktBKDeqw
Q/RF6L/X9ackf71+WM8NjKxSRDgP+Bp25pczGLRBI7ZFCBYBEmMShhEi/QgB9nqQbEQ0SDYOaf02
UXCdvR547tMZY1sNzQoer9OSQhrnWZDBEz2q4kuu3hq0gNuyW1iPc0HORzeO/uyx1fp6ZKQWjZo6
He573WtWsZwfkOj+8veDQW2RuwE+AwLJk1nUUdJ3sRimyiY+uJJr1/0vy/8HcMXIOh7VYMfn1eR1
5ZaeF/eG2R395FmOFPw/TyBottcHMncynQcZT/qzCZNiSx6kNFF5auvrHB2MWNq58hPuNgtfBmI6
/9T0jgKpjywkGTIaz5MnTeBgMlXKVMM1v3xpUZ4NzPDQxd22EutnjHaxVa3q+1AynntPeaVs/gMz
qb3Q9Cf86jZNUb6FOe110EVfZLPbdCHuxWIp3XpOeFuJ7Tdfw1dY6OK1Y+byOlDlZykut41q7Jy0
e4rRPJAb4Uvdh8c8aTZpqLynjXsjYZ2Lhnbw5joNla7hyfXMhyDG/8iVt1mjKCtNdR9FH9NQBcK7
I1WvEhpIQLVhWDY7Q3dVW/Bonw3o5kvNHfp9B1mvsSxPngX8/pD+3wzoISide9e68k00RHus/fyV
nkLkcb3mC5r2mLlh64ke18qo1ddARa25LvJda2XvZRLEmzjKb9A/sV2/ADARDAf0tJ6Q9IeFj+Pa
rq31fBUXBp5lmfXLQZUK0Xv91GKqvsJA8bXo2xvZ7YCg5c+lOMDVrItNpejfBcfAmlx6iQVTxiCz
e8ji+kENurXuD3u17LB707JbsceXL+5oy7TqfZK1T9pIK2qzXa5zCjZidysZXWmLinvjNOLOCKxg
leTJ16aPHwyZYpFp+fu2wBgXx2dy0AxvSQE/rpZSUjDs8dxGL9oc8Orxm+c603+KlruJ6/8j7cua
29axbn8Rq0BwfuWgWbYsx0PywnLshOA8AgT567/FnOoThdEV6/pUv7W7swVgE9jYWMN4VI34lTnj
i6nG30lvYS7gR8rl49ipHCLvMO6qWVu5A4MILiwrHxprPNjxeCjj+INp0E8azKFcVTBwhkwDeNx4
9UdnLj0OlQmhf94OLlwLV+1kUusUyU461WGIzWrieKy1AbfgWEnXHUu+abCCM9vw6GRN4lpAk/Rc
4o7Mc9szO5jOMQhduHDCe++K7IN1/AmyAL0rYZ0etGXnQnhsPZQNnDRt81Xo3So06DeryTy0PBNw
MlFH8WrLuvQt6qtV149eBOEgJR9Sl5T2saDOo8jV+77Jn4EQeRwwRCbrjUnrjerApJpWFXzUkl0u
w7V0km08Wt8sY9wwwziCGngPM7ZToQNjMKFcc9FvZF4/xi0t3VzJv5gsX1sk8aiEERyYb9AYzus1
ySHL1MHtNcmGj8SsvqBpgsHkmxAQftqW+75iX0saPlWkecNCHcMx2uYyPvMBJhONcrDGDuIX+T7M
W2hIwhN4aHfQhH6pu+Gg2fEGSJCvZgRjxJYC11SJk1LGd0C2rEu4k1lEh7Iyh6u6AzPcpuePgrQH
qNUdy9B8r0X7mDYwHIdB7gagsLdOaQ8cjrO9Fu7NTnlRma7B1A0qRQlRtzSFfnIebvm0KFSVe1bF
xzYt7hodJNVRd14L3XqWFsScJZlcaTOWHwunbvwmF3AxJFXi1ZVuwzWRxi412XYo8o/aEn4p6SGL
s7XBZSAUfUdFcYyltbNFt82UatPpaBvZpGG+MTawoOVyh1VdJ532JWPSmqz5tr0QZxOiLUPRvtiJ
uGtMdg771M+Z9WhWw6njCvFT1Y53CcFjQgVRFw+OGA9N2sAzlAaRoWFhQww8JbsYiE9XmuHbmBEY
09U5UMdl7CuNsyFGcQ5j9hRn5J6zAb7JIj5lVrSJO965WRc/8rI7JFxuCyfdGoP6BKWVwGjiQ04E
aO3tMw811R+jGja7+vDWZeNDwe1vOlx0nTzSXKUSD3pqHoWGl06WV88Evhwjh6t9YYxL0NqrB/3v
w+QXj/Li3MJxaelVXeunpPlKO4Hge1jbLJxZV1uBF0fW/MbOx5KzIuoQRTXhJqvDTaqbJjVqtK2A
8WYAUbHXogM8UG3Vx4GrByhHIkWiEK3CVpztkf80oE/uUgmiJolGWFebGlx0W+cnK6Fj4yjOQuPw
6sRgFwATGzxG4y+R6zG2sLAoIUGSBh6Xg4iduIQu8QCuhcGDPbQW8Do0udn/WTfgnhFSbA/0VPHO
K/gzJR+6rSzN/9UosPSAMC4YaZBd+jMKfGxMI8YN7RT+GHZ0174NHmrvL3gr2lWrxEcHXV3R3jW3
6roLxoAc5F1+P+z5xgxul0n0Wp1komKGliSQ/H89FmC2YfsHKPJJ6bz0GVbS6TPd2TvVz3y2itGI
88g2PmIGUoAXVPTG9BWS5R8lPcdfkrS9Oi+Ap0EpWIMx1bw7VxV6xeBpDrGCKByA3rF/jDQNEiVe
3x72UpxZdSibrMuawoAodf2cj+raUfND3i0JeC1Fmf5+8S1rVd/zzKr0E5MvdQuf0dwBlmdJmfpa
+Qmrln/nbFrhiyjMGiDxBLf2k9BSTxlDt4djU5cAtE69sodJRr75b5M3S17AhyGAGMcA+E1CODUc
N2AWBWDxwkdydfbgQzY5X1AAimdldW1lJAqhJQJ18gNPE5daiVv3P2+P5Vr6Q45Gwx0f+FO4ef05
eZG07AJYc+1Ud6GvRSzoQwfQ/MesiPzbka61lvAYR01QDFRoJ8+GUzhtKLvWxDVRpCiam1VZh59A
euDOhvYVmMUEwgV/DibTIisqBiAVSKzf5eBmK/0SXebqfEGYHnPlQBZ5bq6E4hEgu16DaBVHTQnp
7jgqHrQA5/r77elaCjT7QkGuoMWgGvLU2U/xsOmZuQ1RnhbRwpxdyzLIWU+kqWk/niMglaaswaIJ
tRM14vt2hCtyB+v3QekW4LfTRzG/JF7GoX+uTQUObiMsqH0pBDvNO++MdleV2jPLwz2N03D1men7
PazZHbuKB3gdjyAw5F0HOQ08cYwuGC5uLD6Dy7kc2GyhOHpVTE7tD5U2h5Fq66pbwnVenTvIEqIz
BoY3DBL+nDug4HPccrFGmYje7fabrgVEFGtAp3y1Pt+euKv5cBFrNhzHqrjm9FQDItZ2oXfqclz6
LEEWNrdfv/mvfECbBQRvFSSTuVUqagze8shC3q3tdbrpj+VTs2+C0VMD9WnY6wvDujqF4BEDYo8N
6K8+euToJYpsHBJJ3YN/D1qTU7oGVHBDU1kVgiyk39XNDn1yB9sQECrzFo9RRXVbF9OttNt1UJfW
qiXhuqsPeXAUQlYAtoyvd3YKUQLX8yzHfkp27Z1RbdVNDuWJbpdu45O+6uDBmDzFK30TvYpj9LhU
qFwluVyGnzXkSO7YlRGh3VgVdDVYumv1P60hQkIemhTUMTRjRvj9dT+0bKvmC6t5Rb8HHkQXg58d
JhToUhDRET058J/Wa7rhqVseu/0kkw/7RH0l13Tf79n6Ex/H77Dzy0llc2DrcSic9CaGBF63UuRT
3VgLUa4nz78rO7+cUGdsciqxsmbzw0RZ6nTdQnpeT54JKA6JBXSM57pbYOuXepow/WQ9ZttqW99p
fu3JPT3Z2/ip2jQBQQYJ6YH/F3rKyr89jVcHiI1MN1FeA/IxKzqs3IysYUABZdNj6hyd6Md/+/fp
n/tlmPXUkgxfHy/iR4v1+zKD2N7tGNc/gIu29+wDsFlsxepUQicqOF3aMcnvaVN60ipce/yiodcI
N5kcMql2kwQxW3p5+oXB+WsDvYg/+wTUrNJMe0Alkv40H+y1OMgtWm7rEttacGbvLdw3wlV7MHFH
9c19sy6OxoksfIdXi5R/f4M2Z7rlhqZYAi+fpyFDqwJ5U+O8YM/cyRcy5op6Cz74i0izlIEWjirs
AXVqJ8N94wzU02Vo+FrX+9hmd2lIdyKHIhmP0b1Vnm+v9dUz8SL4LJ8kWAJ2r2CpNf3DLLmXDBxi
Yf3CGJeizE55PQ3NosM78Cni33NYPYvqJ42/3h7J9S/vf281eLj888uo8Yg3qCm2FmGrnpag9bGE
Vl8axfT3i9uY1iu2jAFgPunDfUM7Nyd3LVsYxdXD/GI9prS8iDHy2FEajjofVMDviqy/EA0C93q3
ocDe6Y290Hm5Hs6C/An43iBSzIZUx70TjQLLb1FlZVfUZ0PlF5BUjsWOVKp3e4mWos0GZzjjmEbj
tK/U5KmuSelSIVdUjmunrlcOGxfS7vo3/Ht00++5mMymjIFk7KbbLMVeZTyO2WMzHKLq9fawroLR
APkxHNya4OQ+v5y1Y9tpdoHUC/O1EcLVeMKEoanZQe4t1H704oHK3nXQiGXFUr/pWlJexp7NqUwt
UisFdg/avJtgGEbas4Lr4e0RLgWZTaSomlpX6wa9G+e7FKcIEukJ9BT+W5DZqdPlYx1r06mDp3g3
ZZZnwVPVjFafiWKDNwx3Jfg5zDJerVOHRtNuG5qPTfJY5TsNxOX/FmO2JmZklOEgM+3U2INri9Tt
KjWw7IVr51XyFXoo/w5ltiqsBxAMkCncZ7xxZe/kl+Sk3E+mX3i9yXzjgZ3tVXMcIAl2rBegblfk
8eCNfhF7tlhlgVcQ6KPj0PIB2vCqFbS/0nXscX8M7E3zxDdLcO6rDA6YYQCPYsBk6S94g6g7fbAt
bI1K4Y4rdDFXaQ0VMI/5ICkF8ak5Q3ph2CyhWq+4O2Go0HAAhOOXJMJsmnWnSLU0QUFOdqPfwrfY
k4WrvQBZa52jQ7Rt/Xxb3MHcaZNCqdramudYrIyPT6TUxY+YzXevQV6/gOzZaey6bVMZPsTJjppF
Nv8tzKzyylTYwdMcRxw42l35amZInmopb6/uJnTSF8R9H0iE2YQWFszue462QgOosukZMMoay43t
NwE7sz3dQJg0w3+9vT20aYbmRSWYsP9Gnc1gNYSFYYMgfmrNcGWZjhvlP8sx8gDR9moxbs1xaUP7
NZBbIWez2YCwOioDZrPfWffdYeJHljt1LzZ4hou+sPN0lwPx/qVZ6q8uRf51Sbo4+cJcM/sK7YIT
fAAHgIZdEOtw5D5F39IjLKB8oA6gbfKcmD7bLU30tULsYqLnwDHcR3pYeqDYK5vWVRPguGJ9YRO/
vvX9Xsxf3+zF+JgWGf/kafrcPqvQ9F/1x7EOEmwFfGXs5DPfmqHb3qd+v1nyul0a36yYJTLVw7bC
1tfWP83x1BiPtxN16d+f/n4xNj44hqLVWDu7Hlxckt2OLk3fdAD9lZjwxILOD9BA+pwd3Ktx0oPI
gQbLmuyc1xa0XXUf+voX8jr4EAy8Tx6c7ZLF99UPEE8/hv3rYjwXXknqgtK8Q17AvMjNCICROwA1
t1Zeu32R7TrVCW5P5PVR/g44/f1iIqPCaUgnUP6pwPnB38wb4BanZ2v2mcbiL9Qd3hnQoZ+jhCDc
18usTHCJcjrXivYwFvBCuoRGujqcCdv3T5R5h4bA1URlXYdvOlGfI0MEtNBcJ2eoxbRiCZx7dY++
CDa7lOZ2A7HSVoGCqf1qwpGFms8QMV6ok66+VV9MnEb/XKGYUADRwk7iaDVWBhybj7R2zTRov6n7
ybVgWFFfHPN7qw+yLGgLiFp4w8uSUsLSWGcftB5FtV5zVLfwfnFV+z2yACYaFk69q1/1xYTOvmrq
lAQSVAgShzEMbJp9LZvn2/m+FGIa50W+NypewwaJNHSsH1BbgdAV9W9HWJqp2RcV67RjlYIIIiGB
ViWrVonuC+hi3Q5z/UJ1MVmzCoFqXQljlKm6zJ86R4GHTRxQ9lJJ/aBEDR6PhStG4oqSuSVpF7Jy
aZCzQmHyNB40u8Y0glBtwEXH6J9qoDJvj3FpsWa1QR0NZsliTCXvBjdX8TzQkoXr9vUq4Pc06jNW
mJ21NS6srTzxnQr60HrqhDJyFntIEQPU52rB8Mgeyu9gwywUWwtzOPchLhwz71SCq0kJzqWVvArr
NRGb2zM4zdBfh9jF6GabR9mmtl2UEIVJtuG6WonNdPJnu08JTVxsUnOpWy0s7QJbPMRngiGYrHhx
A4h2NvAbqhd5CtwIN+xTXLrLoFP6XHzLIa+BpY1bNMrzBk5Z1IeGgtdmrVsuUtoWMnEuLad0VttU
WaqdjKELbCM6pmH08/ZSLaXDbN/ItZAo0GLTTgBD8niTGa/Oks7+0ijmWwYnvZAAqZ/6SveM7myN
b7fHMP0Dt9Jtti0MsFNC5wC4qtKM98ys/JYaPgWoNLznn4EuXK7+bHMo0yJKkAEa6N/Wqh+Ttany
vZXGdyY3V7eHtTBvcwUXo46UBPciPI+Ew94mBDZh7cLRt7D68/fQtKx1Xo9oh2jjSzRCBMv4KuP3
28NYijHbDNK8aHKpYhgWEK/8buzOPHv4byFmZULB7Dapp7q8djK/MjYDmoowXF04F369EN3IM2P2
5ZdcxFVWYdOeLGvbO9YEeolWmF9LD0jLEQ+B/SZP1+zR3rar3o88w/AbCLA/ZbtoRQnwyp4SPku6
AkHVhhnvk+MvARmvd39+b71zGrqEG4JIGaYCXQKY57z163GveMJrLD+5wwv+HpZ4Sx2nqeK8NS+z
PaQo04SkFNvUAJH7KCTbRoKwg87qS1bAtqX/mpqHfnB8OJotLMlSbs22ljhlwMDYFUo3ow4Mg7ux
eiojbeG0vv4hOsCH/vLcnFPF4dtCU0dS0EBk9aOtu1erjxc+xOsn5r8h5izxpAJ0U+V4V9Pxfif4
jwg1lJ0UbhtuVLZlWMyQBrc/mmlV/l613yFn94ii4Y7WOdj5LU6emSX33KR+PjQ/krL41E72O9Rs
C1BLGVLeE3R2DfMYps1pDNlCiP/HheV3jNkeULHYKViMGRzv7aPzaK8VVzs0j1swOnw0rPO99KAA
pQYUMjmuU7mf0UeFuMn/ksSZbQ41VIW5MHGLiHi+xSPpahDxumzH9e1Vu/oCDOlnAJLRZAGoZJby
VjYk9Wij5qEP7c9oA+dOdFbwPCiD3GfBkpzn1Q/sItrsaAUcLQcMBFueFd3RZvBTCDgO+sL3dTUI
bCpUQinY03N2tgGod5TVKBf1LtniwuzXWhIInK2fmbqLOLM0jGttrLKmgrybBmGpqTcOaNaOnnRX
phu4yIjatRaq7atbx0XIWVZ2FNJ7Y4J2jmF/j8KfOl2y+rgeAKhAdKC1yZ/lz2pUd5JWyh4dWx5G
a2Hk2xLsldvzdn15/hfCmL+3E2FBf6CrcVepY9Uj+QGiS7Ur4yV0z5S5f21IkGj/Zyh/Yc3BihxL
RaCMU9hBGtRVa3B4IgCSBbh9BfvM9ncRbZ4MdmSNJdxNTjH5xsDU5Vy4vUPd8hM+U3iluIg0y4Gc
QbR9CAGkG4HHUKIqMHrdHYdPPRBchJltQC28MvHohGWKantlDtADAH3cUNOFeVvKhunvF9cfked2
UqUm2k9d6g4J93jC3SJbOtmv3ZAhDgSFRICsifkXyTljo2KBCkxO7BC9leO9cg+CSqBtwq3ph6oP
AJ19L575ie7ZgrDClRFCMdMGGB7EVlCsZ59UpdRFpZpVfxpq2JvVzV066K9xjJbe7e9q2jtn+Q4+
JoU9M94Jobw0i9PxxEqJiPtTnUncxPlXLem2RVnsG1O5053myVLEkobgtbGBaAFdRhhnwPV0dnp0
xNbz0CDiZOWJX3XpFtTjI12EE1zZlfAqB2dCKLrjP3MnkByUKgqajnpKxXeiFWsY2C9srFeqF/jL
gJcCfUlcT+eUWV4noT2hi08QyXIzWEX1XbsZsifepgvHxtVIkIigcFKjkMKffb4yss3RTpr+RA04
5enwxeuTCiK+RXkqOjYGt5Pi6sw5QBlCGBb2VHMKfAq355SXtEcB/WTCfVjJl0rNaykA4BJKBzKh
euc4OLi6weEGwn6nsBo2CbVcxS7dTi7Jtf7S25mn92Wc2Qbb9LLo7KGjp1GPTFfljtxLWJe7wxA1
RwnF3XVpQ8AyEc6u1btdomt+oYabqMa7lB2yQ5hZP/K6OPeCxF7TROqxAbT6aEkJFqeyzbJiw5Tq
0BVym5M62qd584lWO2yHdOxAWAoHvP0/97pSygn10/cnwZvvGQmD3ko9u2cLaPgrlzY8ftqgfoP/
hBJovuOYRW9K20FTofdgeAgn+GD4kfiMuJ0rgvjDqN1hY/3/bz+wBsLg8BwHCP5fj/YsoX02NDAG
JhYYZ4Zd+lGlbfF/+QK/u2+JHb6GsbGEv/j7Y0JQHIbIbRUSL3M8DvTpewb/wfghjXdVS9/NQQl0
p4T38qJmOwZyZYMFLIHiS4Ib0V9a9A3vAJVsgMjEa3z6I+a17mYU2Mi66h8Vkks3Hdu7yOxbdxir
NdHSI1fSJjAHyxsd5xQKyFYV+V1E+zPPeeilUQqFvGTovXwE0VETm5xGJ63mMKcCt8mTDEYZdGxg
nwgFiQoOT7uYaKZL4B/v2WmygvTZptcgwmwOzO2bwVkVuv0FW1xQD2IT57V0WeQElZM9SVacamqv
y9gMoCS300j4owR2pA+bjQjJOdLOrKgP6Pm7JI1rPzRkCc+R8itcavzOiO66Rn0XfNilJHsrVXFk
PMl8GlE4qzN5DwP2AyOWOKiJs7LitIe7alt7gOnVXhup3yRpqMdKUECV9ikzITALJjzsQAOTpfea
tN70Wn8gqY0Dkir38DxRXUvNIQTuQNZJ9GqQjTCPHJ3aTQj/CsrFvZ7a7xkaIj2YxKixvmtoZxZl
f585UMPpCDtpjZSubvelrxbtKiLV2TSHO2g63qWheAVXdqf3ETitdKe36aahZJ8DkOchexxIrfRv
9Vg5Lg5cUEd12EHVerpO2lxzzcbwixyf1GiDGE7DfDXmdB2OyTfFqVbFULylQj2wTjwYZKo0xmHF
C/LNHNLcjUfjo2sUgJ7M+KAXIP2j2D5A42AP5tWpGMD7ajpuudwuAbvNyi303r/EJYV1XN7nbq9R
3WW24WXwbs8cdpQdWH2pFjRJ/h1qdyCbQ9/E5v032HRqnuyqDKnonLWYIIcaw1UVCPAUMHqPepv4
hpI+9EACNg5B1UVM1y6HJ2KVwoV7LfZwgfxpyvwwFPE2hQu3l6Q89R276F0ORdV2TF46uDO4dag1
XiaBcKjqZwVIeqMnwh90um3q4jiMypER4E3z7Dmz2FFj3ffCHvB0CmNGypNzNsjCR89tpYb2e5GM
76XTvDnS+qFxYHzgHuWlnByLWAZmPQYFlXA/ts7c5jswgsCBUKp3Pmi7kXIvLc0vTkIeHRHet0k7
uvFAgsYsgyFnIII69UZTun3J6ddxQLctrkcfXZ6HQVV4EBZsW+bDk5oYL0lIuBslYFg0WV8GRmW/
jQRyLlbUA4EVwbh2xAfkViR7Iin0DIYqerJF8UGiCJhAlZMAWg2FP9i8Cyo+1v5Ael9to13BABos
ciNCqYufV2bJzmb5iozJTxicHWitPCjQDexLtsNNb5Om6kcVaoWbhYUv8vZY8+qhYJy6XLT3g1U8
weVa+FVN112eHrLO8iFyv25jqA1k0Z3FKXTaQ7wE5Wezo2cYvRypCH38kxuO9oYrcvEThCZPZNiZ
pRgfwQNv3bFtnkO1eZWR3Othv3b0btvm6UqrM7zZoh8+xPwdDhxqvpGJ+Y47/VOTjPdhq4GwYeRf
4bP9hYAr79JUBG0crYQQESzch3WUUnzhJNrDM6UGgyWZCAhk3WT0O2TezkM5nKO4fq2tdJtCR8DP
YckDR59jVpjHsi5OVJZb6DEEKoyVczk9VmfsrgJIq0zr7TgMa6apq7aGbwdXu8R1LD2HxIrxlELO
hfD2OwR6YndsemtT6+U6G1Ct6HrRbyhLVV929UOFfTpL7eK+g7BhGUZnsxK5a4lmwPRkEWQsNBtM
SbFKedj4qS6/8I7FHkiwMDROyFcIP0PIIeu3nd5ISLYBtGaQMXWzhrV729LODuRxA6emdyZT1E1G
4o8404K+ZQW+qbRd1bngni3o4JLcAMiNaq9lr6uezUuoOaT5R67VP1Oqrs06sl2rYK1f1+NOIc7o
VgM713nEjqJO2r0g0woY1rehLM4oRO0trI+yt6oBjACqSEhtpQZhUvFoqZ+dvCRep4fnPGlWtl4/
1B2MhWF8C20KyGcC0Woe9dL4qkTDuk3RtwG//BzRdMQh35au1ot1E8XFQRS64pmADAa4/z40Cm/c
OqKHAVz7ITK/pQY/s75fKQT8FtGo6Vpt8u8OwcOo1NRkzQhtfAtejD486ItDbw1QN+LFsGqFlXk9
dFtcu5AaPEgV1W3I8JIS+4dqJDXUL3+hp8sfasLI5Jdmes2grMM23oVhtacouvGAjMKgrFrkm3qG
X5iCDvpwDMvsEcey5sKgGLWl9ZaH1iqpU+TVaPlCK37EsjkoeBqumHMvAfiAus7B1vp1nAHQlUiv
FfldT3vpRTJcMaJtGK3s1573XjmYZ+yQx9xA7mfKl6jPXozCurdlcVBtZWXkjgaFdygSOAyCEUMH
eXLodmwifPhuYyZorqth5IqsfUjCIgWyuVe8pIyeYP784TQYU1YB8um0/FgSYCS7UouDhkHlwybP
qpl+ExJ3QccQPrecM0Qdnp2ucFxtYPjfpr25NXMj8XvZbLWoOKI4/ZLb+goqgE+iBsW5HcK7ROMB
621PmNqxg292JppDn1VrDt1NiFPscp09daqau6EuSlfB4UihZuIpRb2RLV0BgZu6MEINJB8NNOJw
5ZGJGNyQiEDGzhHWH9Aag3IGsRW2KjqLgCKsPRV5nEGawkogZEeFW1DU7UmxY6R/6W22N4Z629kx
mntZh01i3DhDvSnwgDIKbdPXGWpPUq9Qqa5KnbzIsP7ahuozK5XEEwnL7zMORHpPsgc1jZ+hwZO5
Cs2hMUL7daPau2iM8Y2UAu8bmfZFEtK4OP+CxpJnaNLcN3r0vaZsTTiguBXET0UWZEPvjyH2nFTg
HBTGOSvrQ6uML33V/YTSzsGwWhiosI9GFds4jbcADm+MIcK5mNhg6bf2h0K6bV5ABFpAj0IIo/Jg
gLntlDEw8+Fe4fyxdJS9HotvUDRcZxpUemxUH21G18IswSBJParrQcvGHToOa5yLeFei1oFy9SHr
cKoXjByipP8RteaasGKt5VUVFKXzBh+oyC9LBjtx7QgHS69qo5Vj67DRsSBKolBwT/U4+wLH7hbG
NrblqnZ7cuB04hpSC2gG5hyuWXheGFXjTIsQYvua9cZDqChVUebiM94rnVZ7PbO3RM0gpJ2gFGM2
CgkzftRGVXhV52yLgq9gdPvg5N1LBZEwL7aS9zABmCFvzyIFKSkqcW+xWxzJBAfI0A3bTEhEy7Sf
OBrZGnpDxM0ZjJFlHO2FSlDgwa4hjd+MJn20ZVn7XZ5/yQuyYRE6FiUshi09DIBGhxiX4ZxxuH4x
2+JjTKFOlMI03ht1YzgryrT5t85+rKC7L+MS30+UQpjMjp/MnofrLCm4n45xicoP8hp9LjvfLBr1
Xp0uBUlbWcckRY7gDTb2oNXQokEYxieAG2NXStIHxEZF7Aj6wkzW3kPLZSPs7kHiNksq+VPvMRFl
shdjuCkl/F0yXp5oZ6p+ZRnUyyLoxlNhA06rKahVaRQjSXpzJbpS9UpDym01dKMLEpB0W9KbkF+E
AIcxDkdFEGengXC+sg36KJQIlu10BP2rhBJLlqPU6NiSRY429Tj+vsv/vklN17qLpp/hRBkLhaGe
BLXerFB80Ib84Iy/xVm1taEEbdiN5amTblGjQUWWZ85TX2kfamOsy6GMPc3qqZtqY7SHQdjg2aWy
ha4XnOSjaGUq+kvhaK5Vl2+VhFs1yscSWiZ2emcMMt2PUXvXMGvEs6m8Y0wdfZWglMdt9RNWodN1
EdDL6R1H/zUNF8PE3ZQOKW4QJy7eQA9323YzktfbDZ6rjc3LILM+rS1rEYYZ+i9jb6zr0tnBX8G3
cg7VqFzNfSnah1oFRBFP5i+WCZxTpqZu1el3MqVfJvlATKwfmzqcDiPlE72uy9829Y4uJqCqZZtV
Pd4EOUT8HByIg9X6WiF8mZr+wjxM/Z+/cupismc5pcuY6z06iBBfjFYys90Whku6VrUoLXAe5Bp+
QHnQtWQVleUenebHrsLXcPtXXG0RXPyIWYeH5WlUm1EhT8Nk/gRgckUXXsf/7niAwnURYfaCVlIj
slQ20pPUPmDl65KpX1UrAfzWFmb0amPvItKsn0zb0FSjXlK4LIBi1z1QU2KD+np7wqYJubFqc+Ba
ZvSyrNREnqrRcR1sUaSHjnN1LzMLSZp7n4mGJi8s2SEGbM6GlBhDKXuODxL3BM9SHy3O17xUNkPz
tSkXUERXFwqkeWeilKAnP0uFuKZlaRUD1DJhQXnHwLdwDaX8UATKJMO0F3p+VxfrItosLTLdZFFN
1P4UV0Cr4bm4Tvsg7BZIhEtRZvNnyMLOmlHrT2XevypR+82wyrVWlS+3l+l6GDzcQb5yUvmetcg7
xc51EaJPSjjkAwW6FFb+5GifMP5Wgb3CGxeSAe+Qs9GwMmptRSP9KVJN4O/Dfk/q7FFtxWdmzZgk
TaHOBOG4abgXuyBRpD6WXaGeoqJ1Q6Axq/LRLhekgq/uPBdBZttfOJKmLa1GPRkMt+q8S+8VvQxu
r8v1GCYhJvijEGyYrQtx2lQajGHCxicTe6eyiAe+uvLG7wjTL7iYKskcMxx7RKj1HSQyLehqyPfb
g7jSHccOalLbsk1ItGMz+DNG1Sh9AzxpD5RnH5heHNhQIT5pa+I3u+QBJDrHh2LIp4LiIYZgdFAf
neVAqeWWhX5cf5KrcN2Di7TJPfnQ+pODwSr1QaL7ln+/HfPaajmWiW483hsongL+HGeTR0NMnRTu
nxkOQvC7eLW5HeHaFvdvBI3MX/KzVlWSMunpaVDujOjrOySXus+UEJcxZqtFG5vpTg/HqDzqUMij
SoF2uPLWjeHC2XBzujCYqb64TL2EDC2ejfVTJCFkOBjkvYyXtOiXJmz2AdkOKn9uZkD8Kc02obWn
tfs61R6y4r+sPQYz+474KLWR13i8p3a1g7QxjEmXxG+WxjLLaDBf0l5RWx0SKRyNqG+NFQeW8TVd
FPNbCjT9/WJhgKKrSdth0lTtO0uKbdk9sVZbRbX4uJ3OSxkwO7G7UWO8b5g85e17nH6X9f+Rdl1L
cuNK9osQAdDzla5cm6r2rRdGS2rRe8+v38PevasqNKMQM/dpFKMIoUAAiUTmMSLZ7vUBTB0EfHR/
v9lGgJFMJrAZFs019OEIlLqnEa/4fzELA/88mI1oMfKPjiSlRT2CW3vsBv8tC0PD+upN/XeDcPtr
SkxUe3Fajn3ywKbWIZ1IfGgtMYSA//9Pg9telWGWqDeH8PjS6u2QvnSjv0dDxdFC04lykYvf6h47
G43bYxPD0qPqgGQtlzaAj1lo2jkZKhqmJkIWiobidhluabkt6Twc44TdIpXKx3hTIUL7hnd9jdbk
Rtj5J+Rywrky9dBoF30cefY6OEohLVjKswyGLDEZd7SFOpYeoXqKJ8uLnvuVIKSK1pC7gRZj9LYu
YWSpSOY2Do5jDRNNVd8skrV1+SyYrmA0/ilR1347TeilHQdaw8Ek0O5lOjkjnImGzNxWLd2nGfqF
Gq6RMt+ZIyzaqzB1knqqLOh4e1ETb+W6cgq9E/y0Za/yj5yzheA5Mro5IlrGMzgypf+BRjlK0VN5
4yudYMXX5HTOV1zh7jAS9xmklxd51U2wlVCZDrd5+jR8ZpvK6d3WRo18TBxYtJ7iZ/MpdNGZKO6j
x/hWdJmKZsxddNWoNXiQTwzOt9t4CO1YW0SuRfF0jbAvUYiTQYEexgTf5BhLcwQ9tysZUrnRoW4K
8Kr/BK28qrunstUfgIuDSatkNaUjOeXGeIgLa2rsTBYkQstJ4hb4/HfwW29AElY3NGRHOmsbFuqB
WzUSfFuHFE3ThdI2J0y1y7TLBSds7YxfjMylR3UPs2dFHYFbyo19HMpHCunLkpROgK2tKb5VqK0N
oItT/wseBi4xCKEgRkOjgVd5heYw9SuV0KMp3dRtuKuRq1Nlc/1Qr9yYsDSGUiX09QDl5cFFU8TS
GoDA+AQvG7vRHwiwK9dHWNmpS+bKFgw0inQ8QKovahJPWpKcQrQxtVTud6FJP+e4/Rcc5YuBuGhM
h4qU9ajFpyrzU2eSlT1roWsvhey9Q8Pi+qy+hPO4HQn9Bg2fDT4Qpqxzt8zM4Dw9tDKBovzsjQEY
gK1fwAa3gmZ+ENmq9lmNhW+pSXs7xils7KH6Jff5NvDJTWuUT3EK+Wep/lHmdJeV/lZK2GYs551E
6B0knry2oKe0b35KUvJuoktoJkxQ0VhZegX6pAyUAYYElnd9xs+leZs2yUnq+thpiuIOAE5d8J3W
FBzhEKjhRYv3OZRdue+URIMxZGgMHVUrB7kQtgnbRbl5CRzFbwkaH9fXZWW3XQzHbQIItg+51mK4
iN1mTQd/GJg2AMnz343C3btQhgyVDtnmCU6BLkGQD1M0kXRRgrG2QsiZluc66Pvoxl0m5vMEijrJ
0uSkzmVrlbF546N1IlqhJYLxO/l8FP6T+WGSArhKjmEJHz7pwYeBNMnNfcUeR9I+aGgPtXPjSWik
qKJi6/Kh+LFNOILANRea/t8Uvv2cxG0t+fGpM9ufcpo1bhPEoW3mpuRmYdVZdZO+ljJQKFLGBBNf
2yrwt5Uxd4AGEWQvvy7IJ6hN6XV8yln9DDUCxSmA7nGISV7/8W6BQLMM7B6D1Oc36xtlkuORNk0M
LJC+VX314Nd02zSVoEC1pupjwptVh6qxCgQ2TyWLWuL70xzEJ51ZZFvuMrd4breg1SFPuVHtwqEH
gMlEF+SS8nBLeDHqko6fvR6jOQ5RscSoC8luUfUJXMNpPKA7vMgTCYas7BfThLsuHl7I9/A1Lwcb
5JKYiSpjMOa/dUzvbL9pEqevogjoDPQk5CnyLaOC4bo2qaZgx6xkIaapwX5OQdRc7rPL0UOZAfWS
YCG1DKNktPUPtDHdhrLGIgig1oxHtKY1IqPVFSFTVE9hhgjl7UWKk3Jb1dfoMEws9iGRXsNY0gB/
KNpWIeBxfg/YaQzN9Bj96cZK2s4x0a73g+dZy7czPLmBLHcz+s99KFGfhJfPogguQQiYC01wqTI7
wCqMowK19mTuF9CBE7SCk7P8K5d7S6VLHXERV6FoKnAf3EgUKa0CFp0kyCdbEyArgMFJwOlo9V4d
wlezgnTU9cO6wte6HJPbzzSMq6woaHSqFLJRp0+/fZrHzzBEeyv9zKvj0N2Z5WRHeMO2AxXsMGVt
wnAYkKDWjJI5rwicBmQMwHGITnjZbcY8fAaV60EwwbWPiktFXghpAOPzKZ+cZ21RRKFxrFy0aHcV
UC8v6X37mh+ybmPOdg1RYAO3mW08iI7v95CLwKRBtQYFWgnSY9x6VooUhlB0jU99H3tTOJxKoBPU
WH68PsXv5xToBIYNwyQFiAxek6eUy9KH7nF8SnXDDXrpQH1yaONqlxRAKSJS31R5KkgJVqIvxlMX
MzADjlrfWChKYww4mUN08utfo6rYspLaNQCoUwJgSP+ga48tcmuDQHODPBLzI0wChySFi0KMKCSv
rDDTVGYuKQOKRDzXQgWLDbUWouPVxjzNrjblz8Bw/a1iGVa4RV/fm7a+Cx1FIGGvf/mVdA/q42dD
c8kEUOFzPJSdiXTvS1jOYZGH68AZ3XhbAF7iABF4fciVPXUxIpeLsUGdMp1ixBkqz81zBRufTCSI
uvIKxLTQXIIvNEopjOeU1ERLwy6Po1N6U++6W2MX7PR9bZebZnt9NivNExVMHJwNJCQIeLwAUq/l
TZ4wMzoVIajgSfMaT5KVj4DjmhaUX60BZui6H1VWNTIkLJUHEVhgrtoN1E4FbbUl0nHR9/yn8CpJ
qkKmKPQNeA2XMFLDVo7G0JYT6nSQQBFMe7nB+LEgZAbdVNjdoTvLPbPNKZVmEgXRqfUGV/YyN/aI
a0KBDNrE22krosCvbRpjoSFJGoUzOU/gyLKuB25ugABBX0AMSXcV4EPNRETZWA0K6ILBmBV5GTIz
bnP6Y1dopOuhvuPozMnuxl17n3vFZplZ+lLtItmRtiLe7MrkJEQiNMIkkPG+PU0rpR1y6ncg2Q8Z
+CFlb0exsQFyJxKs2soGkZANyWjxwiMasQaLepb69YU5ABqpGUd9pvs2VSGX/5rAcsCIRO29tSmd
j7Tcm+cjRX0sKVMUnYZsdgPgPyyjhQIZDL8E0UQ0peWHnA3UNXozGLDbOpYKgOisspWpcRLUqktZ
kNt8T2XRTEZXHIyuha3EP4wHPUh7wpL4VFfDk2ogPIaFAh8FPFiNEuwEs6d3eWreSlQRkXpW7kdp
kaoD5ojhGuY7GBDhUaVekrRjb6J41wO7pd/6cKgBLDmXZU+qH6+f7pWsZvF4xzMBAGIYOXGHu0ja
osmLRjrKDThSeRi/N80/d7IEZehsDOly4WS4cdagpEnHhmjbPs62Sls8xFK20/tSUDhZ24yQEl/2
vGIA3bBcv2d7pADI5X8PtTa+F0VnlfKbDBLY9W+2FjoW8xhU5cBkQzrIH64e7wslzBCiXPOR2pD6
cfA4dXW7cQwrOQY23QqLNYuKFReF0ccGmAZsWgpJWm6hAlZ0FZsjwHd22n64zTatpWGsdvPPyzRw
2aAmrhddBnSPL9hjkNpgIwbKelhI9neaurxdBCdsZZ2gUfC1RqCufYOFKCA2TFSGkE0nPyXQfFGB
yKSdiG2/srlhGEIhxIh8Gn/idkNfdxXQnZjKGD4QOFeGtahCszoPaGHrEJ3DI4j/WChP0y6tsLUr
kKYixWmLx64VeXqLBuHOTzDUBQDJ6M7rIdn6dHwpaAsggNIIYsHyObgtJi/C3v+ZDLetzSgCJjhH
9zSilRv6zDN92QEI34Ya73MfEEFRRDQt/uIICCiT4MscJZDsYRK6qaCTq5mb64d1xR9OXar0BohR
6Ah/yyf0EVyLKJGko0ZIZs+5WThqpL4PRoH+CMq5VqpB3CQe7lhb2T3oLeowO+Gc2rjF7dBMXCKp
936fdrByRNIe5q9BIMeWosn3KohxIEwnu8JUK9toZS9P+9yB8sLH9UmsrcwiIgwtbwXPtC9+8FlY
G/VJBscSUZrKJxlwRKamWzUPtroGymdTiByRvt+0kCteGK24AsFs5jM+GvXQ3GYljMvgEJpX/i7y
tV2nteDVJAIr5e8zw7MM187SSkHC94XwPZuZr5Vp0OZAUkSAuHQqLvTmyaA/J/DjYL77T78ioAfo
leFxixG/Yd6UOoyDOsixE8AnrJTXcMzAnUncPk5sNgX29dG+B5+L0b7eLWczI0MVxzAuXSCkn30l
WWmfef/dCNyVQLMBqTloqMdc8g+lOj+BXfDPNfExCw2K4BA5YAAkLof4bBahSjTaT4TBJWjYQebB
8ceFjztHIkWw74nP5UDLnjwbqMhYng2w2z4mFYvx+n1TK69F6zzxf2v0tRpF9ivfow/GQ9RGjgyK
h/ylgXQ2HlyCU5ItliD+8KGCqWvKh8zIRZnCykmSlo+HUpyusG/pnClDhicNAcxOb0bny5ISZoO7
5YExONCl3Ma2divWbpbW9t4ilGKAKLKsHPe2CUb8L2LKsKDY0dQCmyN+QpLitdtetbQnYNETO9rp
qlXsUHneAgRh2NKt5oa3+lGUuKx9Z8VAewm6HAglfK6kp80cRpmB5C9V7BQEkolpYM3WzvWzsBJH
8N6BWBsaWnij69xZCBSzZ3EJzqdedxBZHm9w2EeL0tGppsnVi1bUZVxd2bMBuUt5nOKymNRJOgYU
fHBmm+rboPycRPn5Sn0Zyhtn4/CXchwrsQLT6aP62HYb5lE3cYP9MG6Cnbwf3fmDfdab8IfoobpS
a70cl7+dkwxsmhHjZkO5KwpTA0eQGg5kDgFOJ8nL0Kp3ENRwOql68Ef6CVg+OqEliO/XF3bF6ery
h3ARyKxAEA0W0H/vjd7w4v9pj8NH4sL/AW5X0j3oum9D40ANyDFvuoNIcHN1+559fi4sac2cxWqm
S8e2U510GG90vMkasLiuz1K0fZe/P4tGUpQTGb4H0pGh9GcQf9O0UFYbT0AM2QjMgtFEk+IqgSUu
joDWPjuSGazl8LUdKpclnWjlZNE4XBiCc0YFBhsu3KRJfduv6G8NWaVihOgR6a6RTjujo6NXq90e
0NC7ua7hxYWCT1JITpO0k+3r7YefJYd87neskkEjj12fwiRvpD/RCfqRpeDyNoEOVqb+rplh6aR5
K8M/tnwjg38TmNGeTb5HafEepdIjgMCgGlNpk+XqVotnayhmhzLIzmqQkAyTzaxPh3qh9s3QNEsq
dcMC0GbVGMateY9icTOacFkDHdkBxuWQFCpqELVdROSupbo35opXD5AlK0K43We9R7LQAYTjpxTW
Xt2Xz6mvHICwKOyhGgIryUNYs5c/ZJ/cl3qc3ylqb1isLw+sUnYwF75Hc+kp64HE67JSh6xIdN+P
sKgegv3YZ74zp+nrmAwHeRpO+QzPnVhqPmRGf+BXo8nebpQsgAAKmex5IBsYYjuz1IDE2IwgNctE
ckvF9FAw7x1SqHASgCwCfIs2rTS+0UQvrVDr7uCcdGB1A+t1g95WbX6sxykCQjhEc8LsnLqaDxAo
AQEPkjS1JN2OSgeSWW6iTwyQfJ6AIA4x1ENY0YeIBp4Pym2bkG1XmH+SDLaKjGyAUtuVlXqQ0yHe
QcMJUtQp2cowZA2L1InSarZqI3g3Y7AH6xROAUVX+u6kgWjUSxu0wiB10Or3gHuHlpYp0MNRArfX
45/m4NtUHaCVi9BUjhmAIJCKBo+y/wGt4W2bBE95xJ6MQAusNIsxbjv/DLvQtFq9fu+lTLYNtf2I
TfkEpZ/C7imKTnBe3sg9uU9i82dUl6Nd6X7hykpROErdBztFbuzE0J7DqdasqGhu9bDaZAqQSF2T
Hdog2hka1ETNZCjtsFNffAXQ4UnZyzIIv0pDnxRivBdD+V7N8t08jkezn+dNkA2dhUcA+LbLOSG3
WgslCl/JAwtq5Td0jEHdnj9rf3gpfL+1KwqdoE6ePJm2txKcKbCZ78MpfGO1/4NmxrYi8Q2AeTcQ
fFGgyNH+qJrmN1OGyEauD8e7oHFU6u+jItuFpdpiBYzWGQNqxzS/1xNjS8s+h5wG+BBjhwQUajuk
2lEfb6pIceXB773rEXLlvkXSjhcJsgj0mQ0uEBeSBvb6hCeQlj1OFXvIkz0af24jZZvrA63kThcD
caG4mHNdhqQ4NJ303AFvAeGk6hJRbFyfzoJOQrMcTB/uWteylNTQxse94kiT2youuJ9/mtoCNHKT
HKYXxU0dAAR+yaf4A7710WJm0v/xGbA5qOAm3r+57zHtvz+Iv+9zXOxlimkvukn0JTkUtu/0NnqO
jdUKeynrH/nvaNylXkPPQ2k7CFoRCV3zHipV5On6Mq7cPegIQZxtUTZDEOPunlgfShDcS3AFjdSe
4pd+ytyxFPlwrtzbCtSQsCEXM1O8Li/vbW2sqAGhF9xwLN/qpLoN/MQJk3Yz9epdQUQ2aCvDnSeD
Bid1X8rSkHUd0oQSgjbqrEPHJ2A7rdRKqFSMsLcvjEjQ9RINySXW8wieyzQiVxjII6I01CN/6nNt
97NkG6AoX180UdZpcFk1IYUOadFhORa4lawGDKXCbvfNTe6Kn0kr9GEAciQVMMGlrW98k9YzQtJA
wgNvE4n8KCvyE4RqSKk0cBGI2gq3YtTuI6D89pVcfZopWrJRM8CNJA+gjT+lH6nSK1YEZYGig1pB
PoWP1z/H9z4Efp8syQZ0YVG24GGAuBhL+IOC15bugq18aLeTB4WKg+jsrxyVpd1hAOcF6AHQM5eb
2PA7PDGMbKmL4FEB5ZUuKm0ITwl20sowMlr/5oKUgYkg7zBAWlWBkIdOjyj5/I7mcitXja1VuaBW
JhqGD2QypEsKHRULdAncOlKB8kfpLpkF1cu1hxnKcSghfLm0AYN9+dUkPK/DokCRLHiRf4HV7WRb
dnh4QBvYRJDOjpJFhSu1FjbxGMRmXQoK38rmCTx3kT3hEiTynzx8r+W36xtupbOxFBgZKvMAMykK
X/lrI0Ir0KdQz/4zuBDtauxW+vKbylXLv59dNXEiZy48IVRteXJc1p4vB+YOvpxpWjc2CNfTvkth
dJVDIc2KRqsrvKXRMTgFmC8WBYvfDrzCVQT9dOHEuUDuD2PUR1CeOMaTV0NF4hR6imxlhaX9Tp6D
3ehCZr7CG9OYHMEn/97YWWaOcjGopQhCfAcuMHUy+TLW1L8NtsNzslnwt/2dtBU9Zdc2z/lA3Cc2
oMiStWmtHMdOP8IN4VEu2INgMstn+r6MfyfDfUatic0ADSMUPZ36JnuAJrQ7HxJAiiGGBUixKHKt
Z1F/k0IucjVJHgVMR9JCpfShMZuXcTIOdSk9ESXYCaa2EldwHigQ2eCV6SCyXp53kxCagMqBy8LV
agt+cymEW7wKeIHBqys7fijvfFg1C5dtxSZIvxiYC2g0iOLSkHA0whl6x9qrH70ZMFllynMcvOXF
ryEGjbfJ7aHp3etzFk2Z/7xyDur+hM+bj5VdqrWthXez+S+qEZifDsMvYEvQTOUSbt/o8pGGuH5m
7U8oDWC6NVsdyk/X57K2Vc5HWQLQWYUlgPGQOS3Ff2VWbS3wHVS9oaZzN9N+c32k9a/2dz7cxZAj
isR0ZKictTDRBGs3KXuLtiKkwOqEANUzlgaKDBrK5YSUQSshcInP5pfGvlfe5vR5GrptmQo6NGth
A3c28DhodiM/4JYHaW8X4ZGNyKwEzhRkkAATVYrWh0Cuo+DOgRwbd7RGoO9oT5D1xV/KWy1eznSR
obq+LssH4WMTAMrAVmqAdXzrBsNuWin8TGdfBLFu025r19zX/+ppgxwKMgFoNSkwyr5cF9bFACuh
FYDlVw/aZD4wRaQRsbb050NwEQFPnoKwyYSoQvugkxmFwtyLDYCyAlFXZiX7V85H4iKAyRLJzAn0
1lv80UoLFX0sKZ9Ariue88avLVnqBDnI6mYwkZACRK4zpIqX3y/PKMsBjEbvAorNJdRXklawEdYO
KF5saKfCHBKofG6FzFr26zHC47NMSjvzZbuOOy8uRLLr6xP5Owy3SqEGhkjdT0CJVLgn1Dm2ZDP8
fX1Pr+4EbDPYPWAiaKRefqy0HQiEtrDZzPB5zqg9DANA5xIk79Lt9ZFWd8LZSMsvOYufqaS2jeqj
k8UgVFtBzMMYm23aP/c1sSRISF0fbeXbAVYPoQqgrSWQT7jgZiIklCGDs1o+mc8haSGqp5kiRZyV
j3c+CP+artEgLHUNXjsZ7OAnMDOkZkDR8z3x36/PZq2HcTES94hOi2SW554ghtq94/9heBugjVPc
Qv64GeAoNDi1NdwrW+SXbg9ZjtwSZUory3fxC6TL5atYaVRkWb4m3UPO0IpBSB1RXdbA6sl316cr
Gos7X0WGq15efNTr1petCPX6gCSHZCIlPHhib+izh+sDfj2EudB+MTvuqLVygYgLtTQUr0ZHslGB
PfnHtHLhs9ncZs+62ziSl27Hz7wEENkWuW2sBJSL4blTiKqMnkVlLB2NsjxBbz1EZba7A15DdCxE
O5Y7hEo9QwZ5UOFMqcj7OJoGFxAap8gIaOwSKpXXP6toWss6nx15fzS1asiwa/EktUbYjgNt4LSN
qKglmhSXmUGvfYg6A8NUKkQ0g8CGWuFc/ekgA/rfzYcLKmM6TOFI4NAGi9mtEtOjUkBHfxCRXdfK
SufbgTegUsp5VnIZ26FyR/RrIeH4OWxSx9gVGwUdE1u2Yyvyws4hAucrwcEzuTDD2Ny16E+gJx00
uxhMVQVdNSnPNyoataATP1//nqLhuJhSm9M0Kz4SqhkivWn60THzNq+UrZ9AMpWJRDFW4PdQEPp7
J/Ck60lLm8xv4CXK5Nad/eEXNEjveiNPnFEfKifOKb6xJh2mJHXgp4Eu1ZwfFANC3mTp/WDtf1yf
vyjs8D5VOpRaWZEg7PQQNkp/ywrE7K35qfiRYaGh0LrHSkMvuERs7z8DoUHd6vmEKL8uI9k0ND6P
KWUWsrgypWMRlz9Lqv7yg3QjxZAvvz7P1QN6Ng4XXWH1lEvTjKpzJJNDkmv3uZwonpyS1IaYiwjm
rS7b5lswPxuOi6YKQoHaNBjOfy6VlyT9lUrBIZPaz5BVgOqXG9jU+ZZuJr+g/ffW1vWDVAfmVtIq
yP4HbpnIe0P3N3lEdtPYvpJZ/zFm/g5ednAybVrVqmu2Qc0ejzLJfIGI/Yhqtrxt1Th0SFw2TqP2
N41JbsEq2ZOm3RdzUFtpU3tqatw1pDs18oISBP7AJEc9UX+bSeLB5/ZPx4bIy5c2ANWMdzLPi55G
4qSGr9oqgAxWrtciPdElOn7/WkC3AjJOQdTlznxQpj2Mb/A803vzGeSuARLcZbsZSOJAW9CwocdL
XDXUZvv6pljdfCbQRQwcDbwKucthRswezK9xh1dtuIWoXzcIXp6r++5sCO5iiAi0vpkcAeVRHEkJ
LR+AIUz5nULg9/pc1rJNBkEHlL/B6gEm7PKi06E/rUZgyR+B+3eSxLBM0SN65WuBJQlVIjAywcHi
aV/oZ0KaCKy4o58fZfVGRes7DkQP3JXvdTEI973mXO2kMIMqxZS0W2OCDkya7rNRsxTRB1srl14M
xX0xf8ohX4i6HLhkvVM/EUuDPbCT2SYYi5ZvJb9q24w3oiqtYIL8xdpPBup9YE4eaR0lTpUXH7nB
PhuZQkguZCIKzfokQcTQsMtBp+WZZblSpz7uHAYUXXOnHqrNeAhudczwBh1yS3bLDTsWlWAvrs7x
bFAu2A51UtcyJFOOlfJe4DrJZojuT5WtdonAm2tl10P74e/0uDhbRmWYFzRmx4wph1IO9lIoSkhE
QyyTPcsgk05qWUCgDdOj/JVU90r6dv3krp6rsznwUUjWJHhwdwxh2LDmWAWDc84foDj5L3Cw+Fjo
wi3xDvcC96aBQPs4kwnLwroJYCDQCkB3hjq8CgD59SmtCBmhunw2FL8D5qnSqiRCx9Um9+QAvXIX
bgbyITjBOiN7axzqJW/SK5qU9p/wizQKHqcgurMv/Ct3r4CZYSy+bQs8gZ8wNJuYH1ZYOtb5hlUV
w80ExVhYqiR3RjmeWIn3ACA+1NarELz3mMEkovdmw/9pQmtRVSHFHaqjF3QdnE8kYE8GXH9jYKea
X1kZSsHW6INwO2VQREZD+c2n8KALO+j6GrprhnpuTwpIuVOYeJGM9ks21kjolCfAIcFH0DeJMf5W
e3/TaV1vadGw1dToZVhcHMZqsjpivEV58gjG/9OQwqVhlGbgV0wUYQzWf9YxJIonKXiEDc0T7LN+
KVEDvEzZ7XNYYlha22teoIxOnNUnUiWaNeu49bWa3raZ/hBn45thpF4/sT1VVdResCq9HNh9xwwr
b6rIahF55b6FNH5E79IYxhLEmKBBo8ewYskjCHmMNrBfe6NO35QWZli5DoWC/reRUDBL07e6jpy4
7I1dKOmF1UTaT783buWkQC65hLt5Tu9V8A2mLv8hhbnTyYNqSXV3qiK43GgQfrCNkj35qEFh1rBS
CqaWOfAYCeCIQEsr0oBbawxj2pJeN50UMAw7C2hzzIye2KyOHoMGOviyDmeGOk2oN2vMroLhrq7N
3203imQUVs8xel86zhak8/hitoFTByn6kh4TVfcMojoZ6eyG6dvrZ2s1uP4dhqfNlloR9Vk1APio
b7WcHGL2DH6XGxqpqDu8pF3fjs/ZSFxaFlEkjWDyUQiyhbDA8IG1JoXizHH1oqr1e1OVe1Qnfw6z
cRux/rccjiKq+fpcwXBVKBru39xMAR3zlSap6LFLX9POACbrRocHhMJCwY21vnb/GQhPtMsgX5R6
K7M+RbyaZ6tBeaVpnuBzI4hI0uowaERgJuiHGbxAAcyktDoolmEgZiLZuRO4amYxalU/5NaSt/JN
A8QSbGPeBpy/D/ZRPcJC6SEvbtSdSCxh7YmvoeYqq4uXHYg53PLWZTQXALZS4PqhMXfX3leKpb37
N/6Weu3duJG20s/gsXj957rksPRFImnCpRHD89l+pEwGQED4CFLxEsPxLyhkWxpEuf2SKH7bvGex
n7uBulApqpG2KJAMDyHMdcYcggHK26B/VgXQrWwQnZbVtT0bcPn7szyh8SFPb9Yjkh63c1EdVWDx
BmsWO/Y0Z/DyyO4yr7YXQP8/F+vDBwWZc+FJ6wsO6HLkPsIpLRN00aoIEPdmANh2LqDMAL2N66Fn
rXxxMRL3UXtGSVUWGrLzvbFnMBgabZO5sHPYLHo8QGDngxs4seDYrGVgiADQFAGbfmGDXM5PHqY8
JQY2TBfk3uSP7ijy9FwdYcEVYAwgR/gsuVXmIC1SHAVj6i21vqvSf5Gn4inx/wNwH66AZ1sdIMQd
22hyZyk8lSYVMMPW9h8DNmmh5C9kQe45o05JoMwMqfC8uP2Qw2wgpyCizE4wCn/7AFYjT3lCKQ6v
39uxDFUeaLDZ8ETsBDnk6proEMQw0eH67taoUjjm0Gqix5nCuBi8710bGT+vb+jV2UCcaxHCUDRU
Fi53lpF3rM9AszvONbWguAicNxJBX3OuD7MGCQTPGo1u0EDwRue5TGNSmWqhJvTYzP7npJQmTBX1
JzYv0DwIaNVz9CbVzGEQYbLGuoNhShe6chr9i+kiMUGdBeA1CNlzL42GQHkIHTB6rMZyT4CHhJrK
Bmqygumurdz5MNwbXi1J0ys9atNj3mzgEU5sP0YufP2brqUGEvShAGdBIeobyiscwzRh8jAfWdKf
JjiNWSRaMJ16dK9KqSDwrQ6GLQLmLexevjEIW3gvZm2b02MePY/mr7r4VVefvfrPa0V46kFQB1sR
6ho8EDczMrmtQujqtEDtj2R2YOO0HaVpM4eTwIVkRXkVyvI6XIwpkqslu7rc+b0fZEQLBwpzdbgY
glsHFx2ngrja/EDc8D6GXIkLLK5dHWcYeXn1xjzqR1HWtbpRwClUodm0qLNwxw/kkQie2jU9yhpc
lOKnOv5zfZOslj+ksxGWhT27lI2qz5vCl+ejAv/azicKTDP7xIp9+VmOzecE5uVWr6UweOyi1zCH
S7oEgKJN9dRTG/MjzevWYmr0KfhZoolzBxHiGEQDzQzxABRKqNEkyEjsoPDQAQBsxKlt4vjK5t/k
Cci54KGDMIS8nvvcel4qIexmcUNIcEbtJFi0UquH8I9gdsve4VMvWDQoGnJcJHlfWfDZR8+MWp3C
yp+h/6Ht4dj4M1OKfR224DEmqORB4e4pTGDkCHXGm0Y2bv280gT37erCg2oOgQvI2cFKmcuJNJ2R
aGjJhGysLSzjtoZcYXZLXOOp8cwfza66n17VnWDia8sKXUSU2b6wH3wNFgJ+KiFEmQCnJffopHSb
0KM7mCPmH9lTjlpb+CkqJy5rxn/rsyH5cmLWVqmesUY7mv5tE3xq2kOXnATTWot+iBaos6FNs0CF
Lw9RnfcqdGOM6djt1ft8R6zSgwPtPrH97Yimwl3l0UMj1FASjMpnGjnNlSkYMapKb0Y/9YL0Dt7A
ThTLgptkOWz8JwRiCyRqYD7xX26rjEmmdV2EZ24bhIdO0V50I99pjfwRtMZHHFBBx20NSKGdj7fs
orPjoSUKKadYmQHCLHc51Leelsib3SZu6JVu/RLeKxD7VrzwkJ8iVKLd68u5tmMUSEkgDkDtEVv1
cvghowRgeYMeA7NG4E9h7dsqmWaBdy9CXq0OtQC9kWEpUKfiwtzYUUgYMx/PhQ4efyTbsEI9pSR0
rs9o7an3hSf/v2G4fGOQ57ieA2RxYRybNvBEuzlXbsLM/zOZeFv2QXZTwrVJ9OBb9gW/b9AGAbxr
ORXfihOJVg5aVMr6cW4gz+Ob6WBlSUbhiBslkJCEflqdwHCzDggMGdsYREG52OSG+dnOMCNUe1iL
X/8OaxtZheQFOmho0jAecMTKroh0AynRNMB6cdbROn+LoieiH0r/5fpQbO2bqyq4/1DYWJTruEMD
gYOxN5JyPkY9IPa5OgeAuQ/9Hrbmozto+WtKlc9Aa92RQDdUJgZ2WSeVjg+YWtbN7sJISWXQDDJZ
/W206ntUhYJwvP45/v5E7pz1weCTKJ90uNsk2wAInjipc6uFH3sBI0hl7N6vf5PVovciEbWIT6Kc
wr9TmZ7MSs/wTUZP9uhHsq8P07tud06ziVBacVqXOsZWOsDk+aRs0FN9rm/N39d/xNqRO/8N0uXp
Rn9ugtpFgXVJgBoi5BHWze4AJ8nrwyzf7tveP5sqt/yRNvRjaeJ6Jf3GgLRXp4s6V6KJcKsHaSX4
0nftfIzhU1/QENLRuz5/uD6N/yHtypbkxIHtFxHBJpZXKKitF7qrF7dfCHfbZgchdr7+Hjz3TlfJ
3FLY45d5mIjOkkilUpknz/nlpr+tA0BMkCtpGgHv7uV2SSTX1HReLpn75iXbzTu8VXbFDXQ+XUyJ
3Iti77qLoIFq4DmoqOov2vez2E9Qi8sLDZyHGSiF3ZaCLqru51etXQTW+15z5ValjhlD0gICLbcs
7RtfKdu7VpK/qHT0Zxlz01oeTHX9XMj6rlFo6uRz/6FrM/WLBGht3OOvqTwUghO/euDPfjkXZFPw
8NVoQhgB5lt3M5nfkChvWQIGwFg/mI0+OQkVxLM1JwMbLcoioCcH4SD3cWRwNiZjqiKdUu7H+Ako
XlGmuhYizi1wp6WE1LsZ6doUVF72Qm8UP9m1p0WFgu2ixDHuo0C9UXfDURGEilW/Q3vMQFELo8C/
padNrSFYlokRjEXqZaOE0joFxsHWZrCTS/3OLvJjP1j3Via5vQ7FnDH7roHle5PHkSgfWUvXl7oE
ovjCVslfG3OaAhuST3MA0A3Yq9zypP+QHtlR32T7xDXxDBw91alOyal8iDaZ7Ijqe6uVaNBayQr4
zZBnEu5DD33MxrBQcNb3Jbon6BOmm+S5Pej39jb3UgxR+eMWOJa96EW0mmOCdWzhfoRGAR+xWyvt
ZjkmM4An6S6PRhea0hCC122vb03Bk3vNm/ES/dcW52t5MyayJuF2yGPs83SatG9/EczO3jz888MK
o0qmSzAzbul+2NbbGK2E0cX0v0NBuiyCVirqWkw4M8g/PhQCGgJjgOfoUeiVxPim5KCyLjI0CYf2
wy41w9cpCHNjSTsQAm1oazo1er5FMveMe/9QxcoNG8aD3fSIt7Pl03l4AdB4G6XmjsoQ244h5wCF
dCtPeqdt5JdJhjpMMgJcnA3MAzT9PRmmZ/QLKaRpE6h00tdM6u/yKLobw2hwZpuFm9pA534e5a+N
ZU+OnbbvclmfMHmNlsvYfWPlcJoMexO3i9qz7i8kYXOKHC6Xky99WD0UWeLZBAwFmvpKCag4cFKV
uvsxpfVr00ATxqoKzEnmHYBVw0umN7kTKuxI1dlvNNtTJW1yaxmDBoZCFcdg/Z7prICQh3GH+HZn
q8VPxsw7GtoUgmLFblhgVkp5sHpCHGuQvHFsU3dq5LfRLm5CWj1Cgyxyq1p/kkf6RcazHmJ0vb3N
zPlNptmtktTHQut2ptZ+UxvwhQw1Zrpa61GX5A3p8ceYocdOVpkqui/GE4jSateoyK1dzx9RSZKb
0erdUSNofZuYXgDq2yN6XHsZoxLkxFUv73LmRa30mCjKDwts9g5r6hOqPO8RSe9MVu8nXZ8xYQbC
ESu2QMBG3Ovevn50Px/4XMyQUKWrJA35AbPv9RpFLDa6uHa9qhDVM9aYqFDK+DTFndxBaaaZFNEc
qHMeFHR6Be2M7JiA9+1JYyo3VE5OoDypHCXpbwnGzCAjX8yVU5jjUYJslS2F6TafCstPUqDlUe6m
DtKA2QmpUWz6Bio/jRJ+kHyfplImuES11UMKMlHAEVS8VPieoymjfxIny68v7NGFFow/xiYURqEq
6BCjGnwzVWZ3IdV2Gy0+6cjVXRRWt9PSQsoayOhhLGOGEnxPa9BwmaAbNxVPI2w3dz0cgR2GCWgB
ZrT3Zj1BKirR7tAwds10+j5pbQBq3e90zHxTzr7JMvG1qS+A9O79PJ0ey958lRLjzlCnQZCirt6x
4ERGsQtNBFTeuYdu1bZkzEI8h9I9DR3dG3eQEXDth3qPN/cBFTaBR64lE+hTmBrmflAr/jUDeZbb
tYXVqGplT0GW/gxxcrX+w4ZQ7Kz42ft131+9MFH4xvQ3mBQX5ufLtDUGXhd9ExSa9K32IdlO1Dhl
0H7vg2VQdXSt8RTval+rnfggmhNYmxlHmxED8L90UHV+hrSqDS03KCAjsp1EXscK2evCLCod4HhR
NymUyCnV2nLNUE7vSkXfpBYIHShNUYlL7S2EoDZFnd2HS+MjUUaRgvfauwHDYxCIBikJAeHk5dbQ
MRx1kmkEbaPvVnIc2r0FNp7r+7/8Df7VsBSsoUxBgMKWue2X06EwG2ikAWnSHOqq110lNLex3b4O
wL40U3yYLesWDI6zwPDq4pCiYWBxUZXhC+apPSRtKrdGMBnsNKjdUemRpyZ45F9f4KorW2DqJegU
yRheutxE3NdKVJjwr2JSX6KeHHQ7uu3ifJsN2dfYAvHTdXur5QSgEODMaMWB8pjb0bQKTVAEYWHQ
rWq9hlSpx3T5sZqNxCvAuHcPIgH5riZT4qNJ8m3Kyq1tScdYG16M1pJ8NpWhpySy6oAzPH9XE+3r
kEJv7PrPXEnh8LiH3DSIAMGFaC930tkJp1ESVqNRjMGcfAul79MscqyVSw1brmmI0wp4AA1uGzBY
CuaHUcXcoBpubYqrVyWAEJUHmoiESFY+8YUp7j1n9lmHCcVFXViKdmA4czCa501m7FnRV9ZNglto
PWKdfWDOXGRbGQlDZgTDoXppvqVv1I9Vd3yNbvtDAyqpQxOwQwu2rR+KoKsmNM1FhLEnBU1alMjV
h/am35OdtlN2mG9SMD12MLf2ofTaW/Zs701RhrziLyjEAW6JXiu08/h3TThpNJtnWK6yYQsBT2Sh
iiEqsq74zIUR9dIpw6GiMgXDR6BZxQaU/K6BXmiBaUZU8wU33Fr4AXoJ1Boo+RH8uzQFAjFWVfVM
AtRxtyEKWaa2VQZLEAxEVrhTBoIXOe3syQgIKPjb5lSARnBEmLt+ltetQAMHylu4LfmnHxCORqlQ
RJyuz7wsLt3IMkBgJnj0rSYhQF3/a4b7Ogb0W+c+mhHY9vphGZjsaif5YYKTSt4M4FF9rwUW19I9
RBBwEWNhNpCIl98oSbQwnmsFdZqiea0q67FRyG2hTF9HcOcxm7ya1Hi5vpWrJ+zcJne4pUm1QJox
kgAyOF/UyUGj71F+nt+TZ/sbChrFUx3U90D7Piv765ZXff9ssdzRVsvIBhEdHDKUtxbmw/KKuWr4
XGsiQrW1rMdaRpSgFLVM+PM0S33UFUVSWVpAv9SePDnsqQ0aNz9phRMoD028gXxdeIzuZZFG6kqu
gdEU6KMaQD4RtKcuv2eIaZ5qlEoNEJUvbQMh8Ppr1deAs9lObjzUcrGJChGz20rcspBAKugl6ITo
vA/NVp1SI2xHdM1bn7DOnYvT9Q+3cvouLHAeY9nAHnbxqAURMV8s4J9x0+mbuo//ggbcWiqIUDgA
jghT5JfbV2X9CNKEWoeadrQvjdyhcYHBom9UpFi29p3ODS17epYbSF2SMatoxgCY68c4JXvSWZmD
09gBLt7et8lbXP4cKkUQkleO+8X6uJAMnYMuwQUAoo6mdcrQV5EL2bErzWBDTWNHTgZB3Fw5chcG
uejcpZqJ0RxMtlUgOy/n4qln7bY0u02eWB9/7iTnW8qFsjxNJHDmguynHwGij34k7CnB2Pd1Iyt5
0MV6OE/sTatrQsLGQOtipPGZ09CvUXKCRtIGNKHedWNrbn++Iu4wL7RXnUbqMRimr/kc+wBT+lr5
et3I+op0SNqBRhrjYFxlxCpsaQ6zXg+GIrnVu9KLJ+UWo26uNM2nxqQCqMW6Q3ya4264BTTTknBx
CJB/knCrA6nfs49YpOUpWhZ3khs0CFIrwoeapp2KKpw5jE4mfZ06ghqWSIpx7d6GW3yuijvOKkhi
6LBYazwTEX/2VU/Zhd+bzbBRAGHxRcRWK56Bt6QN1NevKS2evy7rbLPISwXUlTlGz6TUs0Hsb5Qi
JuqVj3XxguE2sUpqdKI7AoZ6DK9kGMKQa0T4sHCnJN1dd8OVS+TCFLeDmgymFZaBEAeyBI4q3SYi
1TSRAS70yYWqp3ZK9aBG1ytkX8ZC8HJY/SZnrzHutM75VLW9DH5TsOw/awnm4PXsnmpMcIAEZkxu
9gDYZkweAXkTjP2RkBuD3JT/cSU81L+FvlXVJ6DASVLVGa3buUicvhH1H1Y/yOd+mXwkGJrEBpk1
opsLduD4bTwl3viqfoc+rOoYfhu5diA/XveyVYc+s8k5tFZ1EnhWbEggyNLdAgl1aMhuW0wmqX9T
fTl/MpucR7fFgioD+1cw6eiqgC1zwMASyusCYMm6P6DiDMEXaKfz2VfcdXNlaPBrYj6iQ7xNJRDn
DkLJs5XMAe/xBSaigrMPFaXLhCXBnFccqdIQYCALQ9cDdrA9yJldOXqYegAL7vShd42pLdw0g+yD
MSQ/OsuonDzLA4wxK6j9zkFYMcya5WbAEvVGig2P5tBqU0bqsBDvtknqttpgaZgaUxI0Ymy/asOv
eGLurAycSBPSaidtmwezYuDZ64f7KAxBGp83vlk1e5MZfqjlsmPNk0fjxo8aFYQQ1pgdRpp8D42h
BfmmtdeQIjtFHt/A/x7KkgITPO1sOB1Ij8PHIerjo2XPya7MWXmwu5S5cV0qTqvUlYC9Yu2dcLar
2N/LXR3MtjKGudBB/rpM+DTopo6SG/topG41D8pKp/ihO4pKz2sn7/Nboqt8abWZ9AxaQOUYkIa8
5ADmV2r3F14JfRsFjVJglKHGd2miKqw2hA7VGGTam4ROQFZ0m6H/ef00r7VabPx1YBTw3CEYErq0
grF4FCRjA0BrZfRBCDju1FgZd7QZv05I1dzKyi2/m3TV6ZXKG239vmrIkVF5xmwa9ZmGEVptiLa2
qn/tG2N0EiIDBdZieLCIH3qte0jMiG7ZxHLfiFXBhbFWxrz4+VwyqcgR3KyiA+ry1Z3xMt12t9q8
GeKdxrbFtnd7j7jh9KLKINfZl66wkb4WOtDmAbwQeQSwWdz2zWkB3GJRgS7+13wZ3gGYDwR2G+SV
qg+ZlHdt2pLKF9pdIjtXEIca7Kddbt1aJKOVCEgDKDP/VyImdqLt6Erb/GBFfwUYuLDHxa5utBGE
/rE3eLobgwzxVNjAT5rYYs0tmNdkLt4k8tEMRNqea2fNBMQLJWDwFuJFfumiUdanPRY7BGWt+qlu
Dg6e0LJz/SCsGVmGNCwZd5sJBcxLI1YClrq2z4ags+2HSo4+4Pz76ybWbk4gPnDHWAtokGdvB9Co
MSMl7IMe9cJWhaCDVLks3tvCUY3VoHhuirs4C8XoSCKXQwDkw+iPm2wXVm4OqgUVksmO4SjudIo6
oDwk//oaV94MoHtbhnFBPG1C2ulyG7vCrJuB5DiPmEeOaHpM6uGh6NFotZvnLqQP182tfrUzc9w6
J7BnV7TEOg2jd+J+BKG5aJTo9xMOmAzm/ORldNICsvZyRaMRjxCix1TUOMpHqnWZ0yfkvjdF6Nbf
vePSDpfLZZYyS5YkzYEsZ56q5/exkiNnNCLozZmiDrtoUdxnkiYryurU6oKODXdmVD/0dozHeIsi
/fUPtGoIb+KFLR0OyVfxtCFvpS4Nu2AYcgci5U7bm3j6iCZc1zYP4L5lzGqZ5+Gv42lUZHSejS6Y
GCbUh8wPk8bVNBR/x+/XF/Tre19GXkybL6ymgP0uJS4u4itNOGhVRuWAasYpsW2sRvPTpPTSVnsa
EvUhlDYjVAocMPA+p2Nfev/xB3Ch3wB2jSoTRtvyfbvPHuLNB9kOe+CNhE/k3w/z5VK5oJ/jpCet
AZfU2tcwB0nV+KEN92TAUVPqv3AUqBQAjqmhdwNJictj1mAuMQJEGYGDKV6k5ZnTybY/h4Xg+60M
A2BRqNSjy2oQ8JVz5znHaGumMLMP5EOys1UPTbH6Ngz0t2IrQYo1eTIfQoe46m46FvYTqx2Rttn/
8wsgBWsgoCxzK5dLLVUlVsFIMwddSl/0pgMzSIvcLqOTL1Xxfkrormrq925OW6frsQl1BRKL9jjN
yWZEn2HWp3uLmjsSQWzT7v1iqPdVmfSCvsbvsXXZqM+fycXWIRv0EkiCGWQEX8fyxRhEsWHNACTR
MaUAuIiCCHG5D6DeiKRqHBHxGpu6TWYWLiQqBe+DtciAMvQv9m0AFHi6s8Sa4phl6RyUMnMAGnAL
O3b08adu/jkfsQWGSlANLELC4L/lHAtQwL5A33MO8B7eAVns9/RRcPRXd+zMBHdHGEVmSUmjIJpC
bqVunGEb7nVn8K0vui8DchjdixLNdYsAJmgGZBhMfoItLUNSW/rUB1mSACp3BxoR9/qi1oIMGkr/
Wlg+4FkZnwyKWpq53mGKOj8khX4kBsj3yrr9Dh2WByued9ft/ZLQ5AM4MnWwORt4XEFc8NIgaFXa
mba4krIwtzZxqP6o4/A9qdngMYg75YXSOUU3AG/G4qeqM/54ahxugpGuRU5Ul3GRXJpPajDIsEzq
AkBzN1IZUtC+FEeodQtQxisFVXTAAWrAqw5T9miJXxqqQZ36D9vWJEnRJkqUn6WMnR3kqdxPJsu9
Ji1rf9CUjRYrxK0LCfLAfTLuM9INTq/n8x+X3ZBcYxZaxQwx4P/8UTQ6pZOyBgckmRNXzV4Io76O
Qofg+66lHBiywjyOApcFxPly3TpG2FSKh2fQM82C8gxUFmd2X6j23q76e5DcTJAiNB/zGlAu28YU
jdwojmK0H20GrS8D+t8opnwR/KjFKO905z9qOWdnXg4W+Ty2ErAGDzHIfCOA3iNP7j3ppd73D0Pm
DkdZJE6xdnTxlsFrBm6+SEZdmoz1JBuqErNg5FTux738nHi1edN9zO60UW77H1CxA3/P9XWu2MSO
4yMv7FqATXHJEVOlriZd3QdMZU/DNEIoLwTBw3UjKx/4wgiXAFXDpEAbtOmDRgFSnlleh/6bbL39
Nyvc9qEfQfVx7PrAUgucklObgm25EUWjtbUgDUANAzAsBfC5y4/EtE6VWGUSlNQfO3KiVdCkgoWs
3IB4dH6a4C4Npahzu7MZCazo1jJqZOCYwGZ3cSf/xcfHiDsAiv+MY/EHD/GmrdsIMJLksdBOlmgh
v+ry3CHCSj4NcIcoUlgcq5Rivky3TrFptr6iRO8DidALnVl4q+mNX1GMnGlpmDp2UlUgwEOrQq7q
adO1xeRGlGjO3M8uBfXbC5laDWBF1Ful3v7aS+N4m+XSMWQZ2ec6uK5ndXhv8z4Hcxb+asTK2TGr
ut9KNu6KpMkwU6jdpG37DX/2nSblW9OS7r6rKIrxTQrqMV296yT2JENGzCjmm2bKtiTM78Cz4eWV
dgOOrd2csG1C4i245XdNOh1rO4V0YQe1RZY1ANmXU72xGrykFTY9A389YVylwmAW3agxRhtMMJJm
RI3d2qTe2OjHnmVH1ragw2GU7lhHG6cfEttHXY6JrtKVqHbxQRbvPotqCW1SaHB0E/KRWDpEu/qQ
+9YGes9ZtE1BnB1tFBELxfqB+fQBLl2AqD2NjXQiQZ496/RGax9zcrp+8tduTuAWcEMhgC2RjDuU
WSz3NEuAaKVTLLvT2Oc3ikmlnZmGXjvDOYYkfdBNup8Z6syTwTbDlB1nQ/9usPbPDxVCuAIUjLWA
i3j9qzFu6tiKAINpbdzKdm7cK5MqyJHXXiQXC+ZCRJsTFgPSgCgEJiXrMD6hVq+0jrWBt9WYnbmP
d6UnO8lGGdw5iD1gt96v7/nqZ4WS4AIOA38/PxJORyWr474GwLc3nYicCMTpZOAD/psVLoDkwCQS
tYCVORk2VIrcmN0VjeDdtALOgmSMAli6jfWAXGQ5NWenom4BvOxacwwMvXnvNHvf0vDBysr7grWx
00Pgo9G6L4o2+3MLckbAT6FmmkE2MusOuNDBj9zl1DdbTCkQawpFqcjafYDnEOoxMp7Zv1Ev6SBJ
Q98QODxIEh1YMN3Ou2JbHjEl3DugUQcThnEHce+/eEngFQZcFZ5GFqC83K6QsikVNhfY+/E1iU5p
IljXmged/33u2xodUIeFGgOVqRlH2gwvQCk/mY0pOCurZgALBmYaoeG3XuGkzKwfqKL/ek92Ur1B
IupSiMxe99SVVxGqWCoQ7xYgCsgcL31oEc/JylrSgqZSvG7AmNRtahC31d9UERvqWrg7t8XzPmgt
CMmjERCFwaBuVjZeHacvSmw/2PmHJbtSvevD3N1stOi5Nqjg4K9kjJg/lPEQWohDf8Ohsx5C1Xgq
aYGUyW6TAhchalivVexgApBdlCEx7/vrvJ6fR+gHqpUK6Fs/T3djRqNdU+tQZZyLNwl9w4jQu7mO
bpWx1MBUSkH1bZI/f/pc/AQuZVWA+tcHTAwFMv3Jup/dfFIHEb52fSc/l8m5DDBpUsWwsqDvxm9R
Ut2wvNj8hVeCxwKXBfR9MBHBeWWrpzEzS/RaQ7CUZ/SQYAIQNeMmhLJLKlIE0VZXdGaOu5amDB1m
lbVwTMhrulVvMSfVi2CoiXqDaZbHLiyp01fko16qyw3GWSVbHraxIRWbEvzzAEVQT1brTTPHYOgr
UcwzenIj9Urjd6Q6kZwWmE6MyQ7zJfumSG7aaDqWsvJhVTQEhiI7pTZxjFqx0b+GLkdjpfGpMpJs
V5bNx/W9XQksFxf9shlnXhoVUy5jjFAPKk3z63ByojyCpsv+upWVuHJhZfkVZ1bQqp/7Oh0hcDuT
GyWbN7qc38r7CVLeWg/GjOvWRGvikrVQiVupsAG0QeNXmyenid+l8Md/s8E9OcsUJpQWmEWjxFQf
M72I/ID+pnfdyoorXuwbd4CbKgUpbw9s1YRHBYDs7+McPV03sbJZGBf8PFzcBdl2eDMDrqoFJu0O
U1JtUQw90klEFS4yw/kZaAuyqF/OMEmeVeiTy6bkdqLJaJGR5f+fuVkB4Yc+jmGkb8tt2urbcYq8
aOj861u28lXAVGhaSItxg8l89z1EG8JUugyAtFwHDP0jUk7XDayu48wA99lrdN76Kst18Ol8k0pQ
UFu9N1FRWrpyKNWFkg00YWiygxvxcreaMh7aMYMLEyBvhijcYZ7OUeXUS5O9OYmgK2trOrfGHcoq
1TCwXQKaRqpmy8J0zwq8ONUxGwU5zAo4A/3Ss3VxR3NmhimVKcC3o4/+mKa5CODWT9XDY/QgeabL
PPlL3eyT7wB4Fr4pCHUrjGSX5rmPV82ZIdUMC228ngEc1JWbHPy/y7wmCkaVCsoR9jXaGI/XfWYl
v75YNXcPz1WkdoaM1A1oVsdigITLhqfVj7MmAL+sef/Z9vJkALY1twA+tXqAYutpSKetEc6ipEKw
GJ6uZcYktpHkgMblGLfo24eUtk6aPMytoCoussNd9XUT93E2Af1LZMWt4i9IyHYaRWbRtN71zyNw
f/4dorJwLucITpnXdNH42eg5CGIbUfV99eNAyREDq+hK47+XZ3qY0OCTc2R87YZ82EgdHLuB0J7z
0XpFIBmAXhipEI60eDRXIAP3F7qoiyQJGLK4/Ew2wJPfR8oEVt1yV8vTo6ZHP6dadplsf0Ai3cAx
HwTP3bXgBaOWinlvXOV8ybc2daQTRguuurjd1cmDBlKHbmGzHHv0Gtjmz78emFN0COou9Rk+VJZF
bWlJjBqj1n4xI5CAEdC3ZB/Xjax9O/SiNeWfT8fTKVKgJoe4wguZsjh12miAYG7zdt3G2rZpMCJD
2AXjTfyUUY+mWmu1mRHUJgE7JliJqsgxJ1AbFIfRiv3r1tacHlUkE2KPBqRO+JYz2k2Vgn96QFPZ
x3QvxAEemZrtrltZYd0FSoug1qyjeYUBKs7/qmQe+iZLl3rguJk3GPOrHRvhVtoWvv0mYn9cixno
pAGXg2c4GNiWRZ8lGZUJwqZIl8agMhrPmqs9CW2vpKzwy7CyBbfJ6g6CRAq1bfQMQWB1aYxW7SBr
wEEGY9pBlOSZDImbUhEF84oVtJBxbSGrWQR/uCVlTVMj2zG0AHJsEMvBm+Z1jH5c/0or3n1hY9nW
s20btQbUQ8kM7Sf4uGv0dSAx/ct1G6vrOKtacnfgVHYpZuxQUiDp5JJK8sNmOCbK83+yQjjob1o2
UjQA6xyE9p1pd85ofWmHp+s2Vs7peeLP14IBtCnnTsUFOCB+K+Pkqnnn6nLple3skl7gZSJr3DUI
8QWricGPFUjTSRmBue1HT2+oE2epo6aG99/Wxvk0pjn0KMnwlVob/Uc7RRm79iCMs9chFe6q5Z9P
OeLcIL2FYy/zzHxHMpExsMeiVgkslJXizHZV+f36itb97l8LvDhrokLoicTwiDrV3bw/lFXumvPD
dSPrH+nTCBflilSaSanhURDbDbQkYjI60ITsgCoBUX4a3TSjaEBBZJFzC1udcgPEWXB0Bl2Finml
fayju4wyr6CijsNKWD3/Snz52jQaACoHXQmAqUPR5EExkp0ZJxs9/nNpTfgDWH4A2UP+IPOImQIg
xE5SJQBi7T1029ws/YrpfYGTr4Y7kK8vXLPgiORF1HIzKa1yYem3J2C7uiZy4pkKsr3VLTuzwb00
slGZaW41SsCgBcyiZ8kI3bY4zIkgMVkrZYI18XMxXFxV5U7Tp5gqvwBA2g2mfXamN/map782gst8
9SgZNkrdBAoUwGxcXhNJUakEFdHlGdPvmxIcnlQ+2rUtqIyufR7Q4mL4BnhKXOPLzzi7jQCupT1L
AO6eDHoY2/kozlDXvo6ugH0XkGRw9PBZcUPbCs8wNgS9jhZaXKD9HVmbpAABmSQC963tGka4AQRb
BNB/e8qH2TiYqMMOQRGGIA1j9xipYI5qh5vrMWh1287scJc4VaDkDkJLzB1YX+ruDRRPznUDa10B
DRRcILbFCJaOu/ryw0TT0FNFxWQF2yh+bnil3+8WzenyMQaT2glKU+51i6tLQtaIXFg2l84UZ3Ae
i0ybiyEgBrspQnTm2vjbdROrnoAZAuTBgCKhgn1pYoyAFi8o4OLI6aH9kLsG/RZGxxT659cNrZU+
EHDwLoIL4LbkK1OMzIM5WMDB9360073ph/YaZRDzbfzmRjqwQ+HHD6js2BvQdAlsr+4j2gDWIjm3
gNwuFznHYdkY8QLBr35i9svNhatb3UZQIqE9juc4HOTSQjwVE8kabGMu3ymMbmlR7LXK2OnQ/bq+
j6tr+deSyQ93FWxQujwCKhg6K47WPtMhF+zWyqiEpcG9/3cxv3Geah0m9rMcbmefxtwHiRzm8dTn
1AcNqNv0jkbQ/gaRvnGU/srjQZiFswVX0Ux+5sTIs2iUCVbHgE2d+8RRmMDh18LRuQU+TPSdSUmT
YnQGgrTxjlFouEO59vpHWnX2cytL+nIWw6Gyl1ujCo8rnOPgodgxDv699l64C/2b4iZvXbIxdgDl
32FSXWB7zUPObXNX7wTYcCJP2EPrdnpJdo2LbrabuOFpIZ3rn8UfbTUwnlvkvH+SJjJDsncIVOIk
3zS/2/a7otv/w2FcbKZ3ogl8VLBG/p2jJ5hPlYcaYUvKjaNqySD/03tRjWANBbLwt/2fO/JPndpU
DcnulzvFBZtc8mj7+SY+Zbds1wIw5pDUzUCtbf6c9phWBXetr+2vf8y1uHL+A7g0twMqPpVSHEWm
/QT3gIMxWj9LwfIoxafrlkQuy99uQ1dllaHAZY1bKIIM3rzptrbijsfkVnm0b8P7LGjvjGP7QxKO
sy0eyRXpLrZ5+dpnpyWcZjCGjhhACKU7Gqlbw2o2pA1kDRrv6feyiwRlYpHD8iRSZjiCK2XEtrZY
KKUO1Nhiv3VaD/0y1DI28UGUO4oclgs7oT4pTQX4KaaWv1H9qRRpcKwVmi72kIs4LIRoMdN/uerg
SSiuZg/hQp28BUzpXcQhvnpFQGVyQS2j3gS6be6LSUqu0AhRdNEtzsBlBiKMWXKr7cIqNXshtC9v
k1PzLsqI/h8v/TTM7WNu9FnEbOgsJF23NxpQxWrTJi7IbiySe9ztN7HW+V05P9vg+21qK4jS+JjN
3QbjIPspNI+o9MhgV27AECWVuij2Ling7578+fO4r9BMvaRIEw7R4Cr+Uu6LNxgH3XW+6hd+/iya
LVz1KsA/UWVG5oGZjsvPADKSycp0+LGOaZQ6cial2lwPCyIL3GWSlDEjVYTEpqGz01p3EZNEd+Vy
O/y2Z2eL4G6PAe9c0w5xNMg9MAv6A9uXfrHVn8INkZ3i1vievqh+6+rQogKZ0b36eH2F68Hg0/6v
S+As+pQ2hEraBJs4AIeuv5QQD/TBd+yCT/ixNV26FaWjaymIiXweVWdwH4CX7fKrZdUIopUOR3Wa
C6cl1LF/yKaIpnNtV8+NcAelKdRUBrgO867ynak+V6ilD4CMdNJtDrngeZydhIm6tmv9RbQ7PlfG
+WOkgOMQaFR4ixduJ/AYQX3y60I8MPid6qg36YMVuiW0r7bXv6FosZyX9hMG8/rQ6DHzjibZrt8N
frxTdyIzq8WG8/VxrlqaSZaUkCzDG2bysL7oYG16d6k21JZwUQI3MbhabqOSBP1SuEk+nmh8Nw9f
o+nn9X1bO91n6+EfRqQwjUwzIvBuUM1LzTbzqlkTvSfUtaB4boVLYirgyceqgRXiIKvXHLCWPrAb
0083xTZ9NSQnvKlujU2xt6DC3W+rU3mIfCoIZGsY1HPf5OewkdpUUgvxsV/8APqLRTYIZZHuxKfe
AZzd1Vz2MMe7EM9T/y8G4S5sL9/hLMQoBuYxiIkQk+bRB42zb3aV+dc/5bq3WOAD1sGS+lvlsJKs
esY0zRxkww2YVJwoe8wVkXiwyAj3JQ2tVydkIX1gF2+sfpvbaC/nIjq5JTLx9wHmEm0QYuLJ/ts4
mG3bSjmPZR+g3L+N6tRD9d8b63A3FxgMvb5ra5mnBQ6FRW8VPNZ8XxOkf1U1KzMGZ2bI8kyK30gS
KPo0r4gqZ+6s7RS2ArjsapBcxr5+Dekv3fBLZ6BE7mw1xXGQD8QfMhDjO6kPEEG9qW5Gr3Vn3cnu
7Tchi+PaYT+3y98IYDeOZQWDixEm3K2o24/FtLu+nat36bkN7gIYa8bUSPsVIPXDeFM8kDvdKfbS
liGrxiSHwN6aq5yb4+I+BXkQnQykoeD+3Kud9R5PzXM+GHsovXvXlyYyxYV+WsbAqzY4wqYKwYIw
3iSq4cQUMzD683VLq8n156p0vsTDJKPKsiVSTQfTsSzXql0bjPcbCPkFUHG2NqTctq56rF9Fz83r
LgKWwEvXZEkZmvlyvvuidOLxg80iqJXA+zHu+T+kfdly3DjT7BMxAlwB3nLpXVJrta0bhi3b3HeA
JPj0J6nvj5kWxWgee258MTGhaoCFQqEqK/OjCdorFJc1FqdJTOxiLuae5k78bOynGGxvyVPsUWV1
wnzV7HRHXURgVCWhHVHh0GmvJsYJ9jrk7oK9fsseme0ETvOuTrL2WlnbzlnYB2aCRqLHWsPiIMv7
DhNT111lzcAslIQg0rMw/9Odh+abSW7sdOWhvPb35yEDaIzQxNj7OQtHEG9Ubqb8ur6CxXfrpbPP
IoZhB0XcZvgwrd/72bf4nuHFlO/lvnsOPbb21lhb0CxgtDRvCjalIuOdtSUuewELt0d9aNv/Nt8H
PdZy/cW043J9s7jRjlWvKwQ+0Prhzu5RQEoABvKCp+EA+DQEOV3FROcXjGZOi/mi/7jg99HvC783
uGXX9TA1FDflbfuQoWWhtI66xaP5aBxDzwidciUor+zxexJ9YdLU6zSFtEh/rq3obcjpc027tSr4
ggo8UKH/XKLGu1tdGgHrqCINZPyTzl32Zu7S+/gmdi1Hevx+hICUu/Ylp7M0T0suLc4iSNNKuyI9
XMcOb8E+69ToBYOz2185D5MHXjMz7e7FwuoUKih5gaxf2wYYYbzt9uQmuQt0J/piPY6YSXd1v3HJ
j+yX/VOuPKOu33EgoPhoO0HNuiwonIXGpguFFtTFvmBu/CE02UqPcyVRAEHER1NCQDUjlFimyd70
tnZq60sMfZ6C3PDshcqdESdbMwkdvSduB1HQHpJc13d6CizXNnoWeHiBemc6lR0SM39gKj8Ca/5a
2/GBxuKtU+nwH+3NQk/IBxllOrqHSSuaM+lM4haD+WhH/GcSQ1/MLLRgZZcXX16XPjsLPqERa306
5UdJ6KOZAlEofVN4NcYbcNtKpztgimNTQsYJRC+dS0DPlr3mfFJ+XotDK6dnXmQJkfCPeYnTE50M
BF7iQ6TnsdkZjvCih9BFku/9xwOrzZIZKjv08LmB0Fdlnj6yp6bk20QLV1gFVvxImyU0XQ7ABrgM
UD4S1FExK0UxcGNWnSOb8mCs8qKvmZuFoVzqIStaHBwojbjQ4nKG4QfvcWmaeEbwb9fPyNpXmwUj
BsQuiBCh0N6Aa942PHW40dkaBmptRbOoU4aVIvIM1f8hfrXRSUcYchVWeEzqnt09XV/RWuDRZoFH
IbLvwXExlXCaPfhinsUki9r4OrRxUQGwz9ZaJW4txZl3vmmZC0Gn0nyyt5ibh07sB579fQDrxFD8
f7yK1pLdd828izvEarW4bHTE8doH1jB2xEOMQnSHVlX3nZxCF7Q43hpOc3WVs1gjZJPouY14OvE+
jh7ajl9M30JuzXZy9x9zjPmApgoq0LqZClccFSXGX8dxrWSzRIpzmWHMJ/syVlUFpsDJ2SDJi94F
hm9CKNMjuCN3YS12vUq9tBwfGjx5b8NyyFdQ5CtnT5/FlTQyVKi0InbriCWhjvYj9I2HeI17fvm1
CXJCsIwxS6XzGmAxxEYChGV/rr4Om/Q2+jbuMw9xhZ20u/KkuhEKx4/9rvub0HJhdra8pEnaNqao
vNBK80USO7T/mZvaduW4LwaXCzOzcCkkt2g2taaHN+WuvmXMy+9B0emrkyYy5iq86rVJvfEGr07v
uunJ3z/lFxeWZ7FTaxpB+FQLJ+lBlb8zuWmSm6a8M+ULkDCu/jfEgjpTweAEVkH0FeYD0rYuA9lL
PAZpmO2tkd1VpXzIaHF/fV2LRfALO/OzZ+sY52FQtj5bWeuguxCNykboJzMuQSskQPJ3G5svbLcu
lDxd2J939J8Fzk+kXYcE7FAgfJZRv9MGkOLVfJdqyTPv6YNll27EyO8+HbZB/2aF4cr3XH7J/bu/
8wNpSXTbOpFD7bHonDq94Tw65hxyTpLfxA2/m3QVQzt9BXGBX5egPIzHNy5aXxE6dVmseK0U930z
rrj4O0nUtW2ZubhJo6FQTUxX5bb20ohcdzA/Pzp1BSEJuAlYqWPj3s6pB2BsBnagSvi11T4UhPk0
Nk71mOsHKzHNR3DYj25q2bdqASRtRs51QZNfuEqCJ0isVl5esh1E1w0Hsiw3msEUT1hQrtIHvomF
CeY9yzCgdsrwDKsN1W2rods2k0RCnGWHhAWqGw79i63GiYvkv/RlIx/5WN9SWR5pxO71NFScSGg3
bVcVrugAJTYU8MT0Rfg44knkWNRKPD1n20Jvj4ZS/ShG6Kd2UQwW79w6dumxZ6bipmat3edEDz3Z
8MSTVWb4URaDHsbE2osuDVzFoo1fZ9p9S8Q31ICTm3yobi0UnjFxgoGQlSOzHIX+9dxZLECfujab
inVnpXCy/eB1T+Mezc1ya/q1J1tf20B39hD54ov+dN304i1y4bSz5CrmEQa7JJLgCrLJtNuRNDlQ
I3r4b1ZmSVVUFgzirxrWZ/8A+tuLGWhNRb7yiFh8Gl+sZdrli7RGqcCBVcQIPCZ9Nu1dVAKL1ode
b/yyUMFr15r504++dq5mDzal6fswHUBKaVHptWXuFCCKN8N7BLm10LL2lWa5EycmAXGO2eHRX+3r
W3Kj79ARS5CYgj/aSyq3ec62f8EQe3lfGLP+YlfHmkFs9FmUIADBW+tokM0yNFz3q/wvK5F7jjfm
ccmVmoLXssggSatDfTm09jSyX1Ql8FTw+YuoeIDy0hewazoWWQO8r2yvMcs1rDoPCz3G8WvQpgVN
jdNYwrONL9cPwXLa/a9/zomJWk5bNY7ea23sMJ7UJ+T55/iGH+ytcSofm1/9Kun+io8as8CCwowd
8KnxrSbQLABrfeN1kI10dHCf1mW+8tRdXeEsmkCQk41tOJ1Ap/fpRoAuqN1OoB/htXvzpX8sC4eM
3mrffW2Zs/jCJauH0GzGc50aW4xRHaG7cow0/jtRMBFmZaeK8fMA3zEABNSb8GsRWA8s7F4gl+kV
I14+VrYSjKadvRIdjFkwoiBNjYwMrRJR5XtrqHzWroTuNQvz+GM1KnjeEbp1Ccxm9bNEUF3x2JV7
aU4xHFSpSQoDKWPvQjb3t5K77RYsjN/CAT35+iRO4qe2GzTAVNeQS2tZ5BzBCVVKDDePIZ5XcQd5
3kx3gYNUN2oi+MtItQJlAIufRkCDHBpXewO8NE6TJWtqp8vP1n8P7RziSUejTrQRoRdQ+ycNE2Ub
xeZyK6v4dwFKUC8g3RNt9GMw6t/SNkvcDFlQJqqVae+VEGXOQlQqUKaTHdr3YZfv60jFUFOU/RY1
6Ciuf/MVr5rDPO2YjY0x6KiK1clTlBkndbR2100sF+dRXLNBs0ktsGd9vKjzAPOU+jTF1GyEr2+Q
6xzj1MtvqBue+5P5rCgOrpnrRhdd+cLmLESUVWeO1YDnljXoPmhWnEZwlwUHqobQ6Fjj3FtEBmOI
4Z8lzo5/jZkaSRNUO8ZH/dEAQdJXhs5O5LFDf5Pel78wyXdHofInNyEaTIfSK26i7X9b8Sw+qGIY
Ra21BOzKwaM+NI5Wbi3L9EIlvy/6cmV/l2P/JK9BAS7BRPPsmVGYjVWyqYKLRtaD4fJzfojuJn7w
3mufuocEFHjKGlRiMe5f2Jyc+SLjm/BraUegD2E/sq0KWsdjdQcZgLv4Pt2CnuhJGby2cMRxLTot
HhLNhoDp+9D2vA9ul6aotAD5rDGipms/gQzIu/7xllf2r4XZeQdgLdJCvCfPHUucQJROod+XzTGm
K3FlOb5huhmka5hYs61ZalkOWaYl+ftnUyFb5DV3pTt9NQBShf//AZGbfvinexGifzqwjTqGvmYH
wzRiizU9skpwCaPXAPaDyucYemj36UZPVrGUi8f+wtzsEBhhkyOJ7cczyGH2bVJvGql+CbPqYKvV
91qhK6FtsahzYW62m5bZ5ZaBzsLZhrCUIb41Y+9m9Am0BW5tHyLjUIpuxVMWffFfk/M0XSdyZF2E
DW1AipzI1BPky1/4InDcBILKhJL5iP3UoW6DgYDRvLMeMDmyswbyzPXoPtDt/2hqFqXtdmw0CR4M
6MxBGo2EFGqaMvQCIEd3Sg3ususrW9y7i5XNnTEpeJYGHUpiwvrS2MOdianN6yaQKix5/IWRmQvK
UdEtCZoHTC/IBORRwQbMnfelgtEb2u5yEuyKPHzLciQxGX1EHpF4nSAAH+jxVkr2RrN2D9XdUx5m
OzXgh8RQW5dUwakxbNc2wbGER/wvSqqvBcjlCAfgPY254XWkt10r68DZooPtVlYl5kJMVF86Ht1a
Uf0LzHTbMIsfBZNHoab7VGd3OVinZNaeTD17HpR0l8qqO+aK+iIqnju1km9F343bZkjAaTrkimtE
OXCubbYXBKz6PdqiUVxiYg9lVX8IIhPpNmcuyHkPkFp0Wi3/3rHyC68HPwE6y8nCDlKcQ7wFQeym
kP3taGfc0XKgLIlxAgrwXEz4HyjIunEIFnau7GmtnWrZ7wK7OqC6d8dKbTME7Yvo2WPckdcuTc+x
KTdqMGxA3nFXheBk1XkXesTSRk/qwbemUX7XjH/tu8rruL1TeHlKdOPVrI0biHBpkOSq6oMU/aaD
sleXVL2jEulK1dxqpe6Tkd0StTqmOuh72+LUGdro9JQAK6RFXh7WYKpJd2GR+c1YHFp78AvVvkt4
+UBYFrltlJ7Nun5umuzWqsBZYEfAJmiq33Ftnye6G6RoIeTy66h2m8Jg95wqiZNFKDFg779qCSay
Ex24VNm/Go2+qTTzQY/FAWPjR7Uc95bgu7gzH9NO2w+9OMYGu+M6O7UtBa2T7ZkSBODCcKEemjhK
ZHKHDpQ5ZmX6ILLfMzN5uH4Glo6ZbVjI9EBMCSzlLDVI0ljWdZiQs9pTFPIj7Xc1tM/XbSwmyBen
bBZ5ofDKStMW3XmU9R5T0Z7MzSeVGytdl8V7+V8zc7oEkucyErlNziQHGC37ZqWxa7eZC+nmlatk
ZUHzUX+VK+FYEVOA+sh64232Mkj1dx1kKxF3ub9jEoCCmf2OmfmYQwWisYo0CaApcmCHZq/5ycYB
8Dl2rMfO1zyyA0vIma1UCha3caIvtZiKQ/yeTF4kbkTKzkoF4rzKcJu0rsWbo6UHfqVWK9u4nOBc
mJpdKUFTJxFY6OEYanCOWlBRc31b4kwOdXfbZ4o/DhAXGwKueuiaIMyo7WtjhitQi8WvefErZjdN
rgZWUNmQWGBtzp0qa75YRu5RG3NGf3EOLgzNbhsLTBSKGlOCQTLguIbI6a3WqfgKfcPSiYbwJ/zF
QurxafIc9Wq1hcbXdKLB61J1ftMqKwtZdBGELAoSAiCw54/E2OJDPowJmtTiRxAUbj9yN5bgNzO1
v3nyXliaeUgjk6LpwIaDb4M7WJX3mbKmgbW2mNnnB7SnMsY8J+eyxMFKB6/WfiWV4cbD2jt3+cv8
u22z718mfcxKiXSQQTLcLWPiF6W9phiytpxZsO3skoYlaP7PRgvu8cT0aTI4dX40ipVjs9hlB8qf
gRAO7Fig/voYnbohSus+YMjfhe4wA3yS00xU2zgGu2Fo74+Vh1DiUGWNxu8dlzN/qFxannlFGoZB
UuSVRHm/cnLrtjAAzBzB0BbhuRJGLzIqdgyTNx2K45i8bQoMcUOCIOjpLouVl17+6qsvGoZHqQ5Z
YcNLJLh4g9Vu61SFv/YzZ54FcJEV2SV06VowBIE50glZ6Sjkh9JUHh+fZFLDCfCr7W/X48xiEQcP
RoRvzD+rmPX8+GWyYOANiRBojPuY7DDLeERtcIvpIPB9njAMCDz/6oDVknNf2tQ+2uTSLBhuWtAh
FWKjqj+COF+5LhYtaIifRAcFBcTxPlpAB1RDqyPtzianmcMp/zEW2UoOsWZj5lmKiHrTTmEDwjtO
w7+MtrkS0ZZuG0zeauCawHbRefGZREYd9JOGoDRNN9aPPTVcs1qL0IvrgImJswO92zmzoC5JNQZK
hKCWBs5YW5Af+JudurAw2yk6TAgcHRaqsdgqbbKtoPJ43Y8Xt+rCxOz8BCwrCqahzqxYkYPCltN0
pwHXzX+zMovK3I4NSJfCijQrd1Bvwafp4Ul73cjy98C86JRig4dmFpUjHlUDmB7JmaXBDYvNTdGa
/nUTy7v1j4l5Vb62eptkRQVpz/w08luFHWOxMlOwdLfY4AGCuDIEx0DM+fEE1vo4diaDWKMhX40C
B0RHJAkxbKuu9Yv1adc/xU6Uosj/CArflZ4vslCwMgoNWQY5J8qGFmYBPXDgBaBFAx4Ts7ahfYOv
1AeIo+FPaxzNHcCO+c40461mSF9tE7GJQ/MurrvU7wpReWOavNlaHbkiGV6K4j6Omu5IZWVuszR6
GTgi4jichgjl57EwY0zugHa7l4YOpt1YeIKinEi1ei+KuvXqRN5ZjYw2OgsbrxT6Wsl2bfmznQ5b
fE0IoolzBtgRlAVfRn08GE2xrbtqF7HkpjaU79f9ZzpNsx3HPW6AusVCYMKd/vHjjiav4l5HdoLq
9A3gFE5F3sZM9Yta3UbZyiNjCcsJaxRfGHVtSGTO3p2BNhaJMHBdqNVwzHXLH83hK60sQEC0kPuR
IswjEN4ZOkh17lBAQjwLYqFuWyo13IDZP66vfuH0fPg90wG+8Lc0FLIu1ZKcU4TlCgLlrQ5we7CS
OC+1ziCUN0mYgb8Nc/+zkKYWGmTESlS1kj1wlk7xqLhvaBpt0rs1DNvCWYX+DCK/jo+KicVZxGnz
sFFFjcx5ILWrEsNVwCcKeSYXRFQrq/pkaiISxeCqDl1hA4JZs0W1KQuUnFb9ObbPXUb8odB2cYan
Ix+jtVngT99psmWrsAamJmrOk4COE4EGMujP0DE6ViP3giDdKo3wr7vD5w81szO73jIeZHbZwI6h
9PEuzVKIxxcDZEqBakL1mP0gbWCcMoW3B6OMv3O0iopibYZrcWMvFjvbWEJbJdMlfkRm5/dlLbZg
P/JoGdyXNn9cWfCnZHW24Nk1mFcj66O87c+p9sTC2onReEvj3xH48rTmzmJPqF/jobdGR7L0PZHK
2xY0TTA3PE+HBkWjYTzAbFMOeKNIwEvK38yKV77np/vXUg1i6hoIDigYb+duwwTrQNiJFiMdtJ9W
FpYu6zvFu76Ha0ZmPsP7HP1nkA6d0QR3qPmK8fyVXGXBIbAMDEhRcEbDMWaJfVuYVlh0E66AN5VT
d5B3VBAVof5C90IT1Yq55QX9a26e0+v5YMUdwDfgvIx8PAQBgYusNaLlBRcwiEVUA2R54GCbh4/E
qFnfWujYBd3olDx2YuibTCIs17/Opyt1cgHQtGLf0FH7RLbdh4pCaVhhhlo7DCM4+9PSw6wbsNmG
awgVAxKH/2Zw5g4Z8G6yRI3+XKQg2y1yN7Ff2x7DJaj6RDQEuIWsLPHTFW4BBz6pY2q4WYConMV8
w7DbCnkmzrD4XseP4C1wNOWVjD/xFv9vpt7VDS/uyw68K1zp0ESPiXAH2j5CicORAIFSzCuNo1wp
Niw4/lShBlU6hcQ0Wl0fr2cIcOBvolh4lna5zwAU5WqJQnuXvQakTb9c/3DvdOUfUqFpH3GbvQcl
KI5OHnuxON3iAa0rQLPQgvBgyDp0T/Gxvh92SH2LjelPPVjdNY4c+oi7tXH1hVP3wfrMbxIJVWQZ
w7oxfC/kq0z+9Fk1W91sL2shElzWgM2onQpl3H4EbC+FlhD+ub6PiwuBDAgeu4C1I736uI2VkuWS
d8CrKPnYuL2koCkt114KSzc1gxraP1amX3HxsWw15GxMp/BxI/1qM+yCXb1PnAnU8MdD4dPOXZia
+0UPqtSmQ7fVahs3E0a5KeMg2/z5rlHVBhuIbWDT5jeiEZd1q9lIEUlJnSqiqp+2irFiZOk8QeLA
eh8cgXrz7CJRtCzXtLDtzlEjT8wE/1RgQd6gYuYDEYR515e0EOHZpTXt4ydKx6axrShH5QYkV2OA
7pyhbWm01s9dNAOVYzAjv7NgzvxtDPqxqVO8YChLHTu/ycrEEXKt+rjk1RSRAeKOgLdgCz8uRkib
8zFDiQgvBXpPIMzi6f2wamZxMeARxlUFPYpPkhsMgDWaoRdz1q23DL0CkqI6kf748w/DwAQ3UVar
n0nIUF3RhdmgQjkWIPApbGdQNZd1v//CCrIWC4QwYIaZF4rH3IhJk1sCFOPSMe0nju8Sa38RbaA/
odmoeGl4T87PjV7lTdxAr/lMjb52h7J+Ncy1qdyFYwMbFhjbNGQSn8T3WqXPRtZIcTabb4Rk+zq4
S9rnUlvDqix8/A92Zsk4TeUQ2iERZzW0b5swEI4p+m1P1JUw8LkDBxZpgtCJbYPGNRKEj86cx2D7
hlCNAIp0oo2EptAd35lba5P41Vbs/tgPLo3NK1R4tDRCs3txLur7PBHQK8VzccWjF1IgG1mexsDC
rYEVaLYgbaRRkNFG4N0W3yVa/6iN/QBqrB68OSP1WKWQeuWaW/pY0DqDuqUGrAeewR/3sCSFMsRU
51AuSu/GMIAmaHSWq7T5i2Yw2I/iDHITY950DlModhSsFmBf2XUUBVEjcWr56/onWghuOKD4Snhb
Ix+fkypZfV+h4BrBwetvamA4UAv+87vARvUeBQNrUryZfyDQYuOV11J+Lrs3CQ5PLXW58nZ9FUtb
patEhwbMpN89n1loWcOGpuD8HGaWI8J9h8ouIC7udStLe4VQM8EMERCgr/PxuxdQUwxzFXulxeqA
m3r0mBquhM4ldwYUF901pL+TMtxHG0HXo0wZ2O2Zm1AVw6glbG5UM/dJ8VPKn9cXtLRtCJ8Q+sX9
CS2D2YLImNqVIWh7prriFtFr3RhOjAH8v7HynsRP8qXzbYOOXs6t0WjPFkYpFX5Ula8y0FbO5NK3
sf/3Ung3MgXyi6SwQLWYca62ZyFSh9fiRKxgJY1eMzFLo/Vcb0eZYx1S4Rstjo8MIpTXt2rx6yNH
MyCYjVfdPNUYIA/eE1RHzi3J70gO5FHffzWQuDlZBwUzScI1VqJFF7iwOC36Yt+6jltaVhD4W/e1
JF/b5kbYa0P1izZQhUFWo0LpyJ5tnE0HbgLz3J4HyF0VGK5U7NqP18bMl65qcKsigdanVvH8LQy6
x3wos7I9JyKG3Ic9JK5lNS9qz+gGtMxri/rsDRq6ber0D3BUqKB/3LgEtWIlSRKYG8sDJcCpcbA7
/XHEmf4+pD9w2dhQl5jtnCxSooRJ0JwH+UuA7gT1ppUOz2ePg4V3qTBoi0DAcRZvZGWPpYQ07TlU
MxAM4fzL77q41dFAwXF6vu7enx0Bxowp84RCFHAEs+WkvZQ2kGHNeQQhd68MW6vpkefGT9fNLH6a
CzOzZKqqVGtEDG/OyYAqWas6GA7441jwcSWzrENqLZcF1Zpz1o4bMTK3DuX9n68CLMEGlBDeIeGz
LxPFlo45SRUmtOqtkiValZjY/gsbEKRDGR/NW+S4H50YA9Jp3GmguEk0A7rtmmdaa6iRpW+O7j0U
5XEyJyMfTRgyrZMk5M051lMfPu6G6i+tXhus/oxNsTRc/GiwqKg9oIk4/YyLOEbBVCcyZeRgRz2W
Gf0mG2s3trdyfLRGDJwaZMeJvrNX51yXljelA3Bq8Ll/6vOWMma5NAQ/i/CuDqtDK2sHbd/99e+0
aAWZjU2Qu38uZfK4x98ukd8kFaRMAt9OfupKvRJslo1AIQ6lG0rtefUmz5BLU1nwM6vDzTDEzljZ
bvXH2FB8KITof6zMLhzaYlC3iTJ+bg0DRd/yIMOXTF8TPF4Ka9PzBlEAl8H/cOAX7lDVZa3IMOWY
x7sFH2+GGXXanIoWSKHa+4tvc2FK++h5IU9zpclCjpr5MbLoSeuPYbU2zbn4bS6MzIIBFO9kBg4V
fjaVu8CwUcU7ZPYa69XnGxSfhuI20IElNNhcGKWJIC7Es6AFZsH+2QaRnym3GgBdWcHWaiqfa/Mw
he+CAAf+C6QGHzfNiOukVwO9PacYKAbwbqvHpHVMjjoB4wfR8BtTSfzrH2pheYDHEEQIVCU+P30z
JNZmNOLGVps9L7/2ZeUIsCm3KzfqkhkDFC3YSA0RaR5Te0voPDHS5syHyOdB4pj519xsTn329fp6
5lVri0yZARopFgo5uL3nmB/NrlMZWcaIt3wTO2idm5v2NQ/dlIIpTPsWgFPBk4/Fa1RjZtuhv+LV
nvPsmH36BdNeXBwz1eiaNm4wds/KaMuM7MRE1zutkRx1UIpEevFrZcmTn18U6j8ZnN0mMgzGuu5h
0NhKN/htb8JD7JI3e4uiqVc8r/XUZ8fuk7lZJiFNobd80MezogCABh5IK3dL+w9z8P+zgnkeFGdx
/uZZXp/nvFPjDIsa9dusqDe9wCkfxj8LVO9mzElETgcajbI5AgNUZwUg89F4Tsrs0LTdk07qO0Ov
Vu6qKWeYf6JLM7MAP1SQjy4qdcS03D6lidtnb51dOSmkiOL8NbcORvZnmdL/Fgb/x+PCWijQElGJ
QIZYWK1/s1qwhDd/iK57t4BeNTOJgfe/Op+nNIVt1VJT5LmAldKuhRPXxgpCZhY3/s8GOLQnoT8k
ErNcLKR9hakPGxhXsLbkKXUAufYoRhpasRZ938FUH78RwzJMyIi9z5DNVQXHNFO0QpjjOaZoCfWx
WmzVqLNdCNIOLgfKD/+tzffaWNt+Gcoj69Vzk3YZxlSIr4/1o1KI7Vgab11W1kDpDTcDKH5iy6oB
ya1AM4P8HtXZ0DExLL0lBTCJK4Fg8qJPK8BhAdgVOAKML36MPI1ArldkiXa2h43d7LqvxqHaTNOS
KWbQ1fv0KXS1HVu5QT6HA2wbPg9QtsC9AMT00WjRicEO0xoYNbNws4CejBL0W7JZQVrOO1xwBdjB
6C46DugFGHQWVo0shRwjLdXzQENHhXxXXpCzHUSxU2H2CuW6fZNZXm9muxwkWSIVK2UI9s6y8Wl7
L37BPM7WWWUqrQAMP4uEw4fsRQnNbQNN0tg2feAcfjcxhTQFM3onVsujbSshJs/4DsndXYQ8OLbE
1hrJTTj2uaNVEgRXSuQDu+r1XfmotsqdydXHkpG9ncptZkySF6a2G8fmIAekAUEUPifmsMMUoteY
9W1aKG7fZQdTmLdoWoHWG0ygOXiGqDJY4B/YVBzy5HWfH2Qa+ujljJ6Who8UhMinLrb2Cqd3cZ+Q
fWmh9lCrD2bPXs2C7DQmPbCL3ltJQtDLHn82PVSLAWhKa3DGMblhEe3dKEofUklTx+zoZojF0UpV
0zV5eBNK9kPK6p71SueoQ0P8VOnAgZrbfMPNcldo9hNRhh91oAonU+LUoY16M5T5b6Wuu21m5QSw
StAK4f9RR+VZAFZVteaRceKlA8alK31v5vDtkWFaa/xCVBQFmUIorCsY686g0lFp/G2UMnAsxCk3
KuNiYwsuncA2Yg+J1FsgyLDBENY3yNSfAMKrnALFEoi/jr6MDX9Q8JHyQvtqp9E9ZJXv6rG8aRsQ
Sw3cQ1pobbu80Z08SsBDGjaYZSHjYayrfdXzO0yI3hSd+r2Lsz1V+xsAkdFaqmPiDbn6mpu6G2VD
5cpCOeKR6EcqioyYgONO3zS3QF7q3lhnua8VReaaA+TrosD0S6Z7QRpjEK5UnqGUDKHaono0FFKC
w51VkJqr/LykXxTOvhDFMh0QWD0BKsx2qNnskxjahI2WO4ST+8BO7/UClBnFmPpgycRA2vB1oP1j
lETAMfe/SrN6Te3hCZOFxDHZcGTF8K3m7LfRJydcZdyLgtwPSP7LzsfYIQpcPdfKPeT9MJxUY5ZS
V51KqRPHBneOUxpAtWBU8awP8RPRkxsUhyrHanJoEtvUyWl9n9Wx6Yiyf1IBUnWTnt5mfbEjev8t
p+X3ZDA7B0+xh95WpB9a/VvYqGBh4L3iWGP+rHJxijLlUQ7srhhY6+gjACZtJwCP1/2sU05VoBxl
BQUetcMjKyEBc20aP7I0Rlim9Savo5seG6YrMXR/mfIqWuUgM/7DptYG4lSFy1uMUHDLkm5WWw8Y
X3FyphVuUxRftdxkXq2W0tc0HZlnjTHCsqsSR+r26FlpCJUEA1jAipM7oOl/JJ3oQL6Pn6iV2k3a
o0gm7RggWs77TUPBS6MG0PTqdPUR/ZQQE5mEoNxJzxZT9rxpwRmJISpnqLoNCfv7mAsXSf4hKfm+
SIy7INbf0BXCldnG3wbCt6XVP8dK8oxDAQKhYhicjmLcQ4y8d+MeTOUJPscwErB5ZslzaA5PBWtO
Q4959xzF6aaQp7xLpdu0HBI8ffOgBHHsqpJ8zWx+zlQWuUEWniOLax6yqJfOKnS3QmXYCYIGoagI
3DwQO4wEPAVxegOen6PVGG6bFLdD3o7bZEgOQN1u0yCCKt1ofK86Y99o8Za26XMfj49jlG20MG/d
0oo0f0xl69Qteyi0OICCx4BoYg2uXeTbEkOsQ6B3rtZA3S5oMAOjCDRBLYgdkCEFf1ipep1dP2lJ
cyuH+L7rGWIkKuP7tKxOUQPC27Jsf2pqDQxWV/dOYSnbTuqZAyQBRAUIaOXC8pkMpeoEkJ+FcDPn
ID9W6L4Oa+m0UZEdSBcGTpJAN9FswWcXKOoPpOieVAEMhbSm8OqS3P8/0q6rN3Kc2f4iARIlKrwq
dXLb7WzPi+AJVs5UoH79PfKHu9PNEVrY2X1Y7GKAqSZVLBarTp0TptOblkhOpilvCfrGW2vE/JCB
cWqn5tovOQojR7fa2pHz+CaV68obZYX5UFgOfbnsNTtTieUbFruTivpGRYnPzpIRs0CJ/loGIwSg
aiv0DBZuG0BO7FzXN4R0ZDdhjvpUj/UulseXJAXNnEzDncVVfKihwzhxV49OFk97QvJTNGh4Q4Xt
rV5oD1gg9GI7sE+O+a8gMFwp1qEcC/VQ3yLpL/D8pJs0ioCFD+7rqjmEfZHbkd7xnREOt1Ytj1Cd
AEPumEz0AxrF0V4yy8AegMOxUX9xmakTSDtpzCsH4xeAvaoNgpAa40zVe5tS5oxj0gA2plGQPyjl
RgsMyZZbhG7DHL5XErnNG+M74CK6IwOPjhHbfPBTYm0oG3cyayenaKrPrAZNp5mVPy2rfAVI/pkO
s943aR/jQL3L49rvtLR3jKF9SVjwC9Sok80TnEK5tTrHqvk76SUda+Rb1hAFHYiIbdKGPSspwgFN
pMhu6nI3yTSyKRlBlSs3kHcb3xNtRBlEUe2STi/MoJGbGWrgM8n8mTb6t76sN3pWlIcSfMxviNeW
nxr66Gta+4221kNkYuiVz06sG6G2x5gFwMVqqjlja2KsCglSDoH0IQCpHI5HNWpHq8AZkPqM2KRG
uDbZ+Bhq1SGjGocj6994iwJDqxjfQBMX2XWYPpZTFdhyFnMb5LElThvfTTF7yqjs5wPbm9H4pujt
DbGy+0Abj7GOCfRhdgpFTewUjw7opg/POq1vQp59NFIxHk2zlxw6Fe/QjTl2Tf1Tk0fZYUXPZ57G
1AsMeqgyedNEZeSwtNi0UfBIEMw9lQ7IgAIQAFO9lu2exY9h2W3CsnmMiDm4WqHLjmI2t4VS30Sk
PBZdeSJTuEspLxxVHqVNERACkaQgxzYAatNVxgvyTDAKW4niaFqYgbckOJXEfOrSyvJrZTig4vgc
xQQpfDtZPkkNUPDEqt+O8Y/Y5Fv0DDdgOvgMibJvpsI3NBAEdEn/2LfqNlXa3s55sU9ZAIZ9SENJ
vNjmueKGSXY35Om2CPM7bgT7hrNNJGdgxM1kKFiH7EMOuDvpKRJJ6agyM7NrK3hEfnqwoukji/ub
qCt2A/IOTkoUu2iEEDp8k5vgkA+SX1BeO6GqHmuCK7HQxw+mQITOpJ488G2KYbuOxrdKlLgtOAUI
p24Wxr5VqcAc02NSgl9gKBREn8ZXmkR2hjHaoUUCmRithoSmXjdHfcBN3hvUV/Rgbwbkrc7Mm0aq
b/XAuMX9fMjr5m0gjYOJmG0VTrnbkHqTGeVxaPVT27DWHlXlPZYmtDstyW4SBM6uV0N76tgdp712
K+v0lGuNacs6PlLUmZASKp40otw1vf4kKaoP+MFL0/S+kUB9grLpho0ssMskuk+TBPvPdgYL9pVa
e1JsbRU+IV5Ax1jSwNdOw88+BA0XMq3Rs4roUFVs10RVbqc0uFVJ95wYoP1U2/vBIAfak70OiiIH
wPofIJbwGwXlJDTTEZRa5ktTcgR9MsThU/TRaJ8cqyR4KDqATPWquqlC6VVNgRWWpvyxrEY/V3KO
SFeCptvgu1bpjok+9gg7KEOZWfqmG/VNX1WGrevVrmMVemdJBGCN7NdUAq1pUtypcXBo4/EdwLlb
xlsIt0pgDk1N9pp3/KPNyud0Cu9Z1r7WZTnarDCVTdB3x8pSXsAAdKDtWIORPN8aZbft43ozSRYg
fFNzDOXgZy/xx1hpHqVkfFZBIoEocldF9EBUaHcneLkA/++NJD1aLMIcCu8+4gojP4QWh1IefyLF
+KmM+tOkY66rSB+qNvX7pHyPGlTooczqmAQ0BPi/17al+zzWP3Su3qlq7qlGeiBV+QTA37uhF/d6
EaRuqcVeqTG/l9rcY830aWXaJ+iUnrQIgoNQIPCgeHhb5YHfRmw7ZCOwlUF2yzoU9rKI3w4QbJ85
KCKD7fAKIXYdgTtV6aYbyZJ96Gx78w0XR+mOZGTDWKw6k5Qe9Jxup4xmrsLbJ3SWEcGp4RoF5A0l
gsQwT607UrMbbmq/opDv8yY6RDUCvWIU24kUv4iF+d8gq39EqTTYmWLcZVOIhl4LCZHAND8iLSJO
w5DOJU12qMx4Uw/0raMtsTGrvFMpvmg2UQ25n+xptHkw9RrKKlUY2QVR1gZJ/qxLXT6qhVqepMUF
V9KUYBInhgiq5Q2+7qf+Gv/hn2WcCzN/kFI0uRpGIcxUVmJXwdNMrNIDkBSEK8WI5fUAL4gqOrVM
kU6yqrVuGuf1aJv8Qd3qu8HnN9mqGO4XPOOPUoClASIETIIsi8hRVLnjMW1RK+L7vrSbXXefITX0
q23jVbcmkhk7fxzsf4m8/SqBKBYGmlCvlwna35elFs2YMKOdooqIFdqxeitLz9crSEvbR9D2RO9e
xXSRSPTfFG2rMGNC8Ryt+7ENHvXADD2wuD9XzfhrACGd0hfPfd+vVK6WakgaJaBcNtAORdZ6ubBQ
N1FHG4vplKWgUmXMpU3pkGpt/5bc8MyMyL9dDlwPMfYynfI8dSXMxJclxC/TB42s7OPKekSm7SKm
SazQHnSx7VvafjPIU6OvdFSWan0aYHBkJr0CCkLYsmBQhrwyE5B585n9mj3V07BScltchU4tYOGA
vP0DBoFSAPIpChOk/EWTO6261wDBve5xi5/kzIZQGE9GHgStiTJ/GONB2Zcq3mIdbnxMyDgRoHfX
rQkdtq8DpJ1Zm1d81pqhvUmqBqQdp6F6sdCUzop0NxpvCqRHMmuwTbrCQrK2g0LNMm5YYwCGDYdT
dBe1r6GG/kK2Br1c3MN5HBn9SR1qe0JYaJJAmgbd5Kemi/yg/GbooFPo93RYGeX5IsYXox5M/GNI
+FgymC7K/Ivjs5hAwPPGi9YHLbo9apmDyOtW4wPOsZ0B1Uz5TkkhOj8MjlGjQ/8aFJWrlZozNcah
azuvbO7xvxgDSjcDrZ227TZl9B2lBbzX71S86AYj3UpVs7vuAYvH5mwJggckXaAVQ4Iv0iJDlBnq
/Ozpv1kQvrneqkGZJfBoc37ySvOrHgxn120s+tXZKoRKtJkoU9OqMS6CHOOzemjXCkPGvhJi/mxk
4gKdOzwyQLAzxuLytFgd+s9DHaDBg4KcRX8NrLdbWXGK8C6U2cqSRJqn/51N0DsCEwPgLRh1Lq3h
Kd+P6nz3cH5nbiJHscmwi1wNvQQHipURpuJcHcrnq8IvS5s5cz2CEhTdMqA8Lg3LBUvGDMXbU5Un
zpQ8UbJPx5U+lggx/1rduREh0Upi3cC4UTWdxjftk96EnuTIj/pbd4J8nttu/717nBkT0y2pKgAa
iLCiumO2XBU4mKixlmu6R8sbp4KXC3wL9A+AcR0HE9dB+HZq0N8G44OdsqOE4sffLAaipGjQWhqR
BS8M0z4aVAsnVm5fdO3WqH4R8nHdxFJQoIDKg9AByQc1yaUHcNpwQ87QxTRrujdCsoVk1MpdKrLR
/M8BzmwIsVOXomLsSnyT4BdoSx3yIQO8tpUfk4/RI7aq2dXx3zfqTYybKQSSOJqO5rYQiZJequkw
IF0c+wOlNzq9KfKVELHoAmcmhLODuh1UBnKDnxT0Uiy8svrqkWT1XwRtDJsg7Z3loYFpu/w+Rq4x
QnPCT2M4outi7o2qfvwLFzgzIXyebOBjFDU1PyXapwx9eaThf+PHZxaE+BaGFgoLY8dPcYcHILTX
cy2yNcX7m3VQFNLBDaBQEfCbmVky4J0NK1Psm2W/napwJQ1YSje+oPgG8k7dNIWGr5VLrAjCgZ+y
od5liUbsJsyOdd7lgK4Va3RhS5cQVJ3Q0QZ/A7icxMDJYgOD+PAwTL5uM4LGB8QxMzmzZYxRpfnK
hO2SP+OogDcOw1No9QrBpkIa1aoTts8yGNoAM58lpE7Tt+sfaXEHATgB3nbmGxBxmSRnAe+CHKiG
hHIHfZ9T3wW7AYY9Jteb68aWghuw0rhSgcjEDgp+V2qNrAPHzE+8bcBTkzvN+P4XFqBgSkBUA0Iq
EaBfo9w+5S2Ww6IHPBP16Pv1v3/RBc7+fuFs0k6p6WiUOJuVCh2iNwWFRB3/GUe3E7qM140tbpcG
LlCVAHYCBffLWBMZlZHJ0zieYgnyLDkYkemg/kWwAdbu/22IAlQlpr8qDByOp4KDW9ZAh3llxxaT
qXMLwhnNBmWuVqkj6hPVLtiHh9SLvRwSmdzX3ySwuadQyFyjBF/+Tr+XRS63LktUtKaAYIc26HNP
bzTyGiUg0M0O2dpo0+IBmoHTmG6Z6ZGEC6FDnQdsS4ilDBq2HXB+RqH7hDJXS+6vu8OaJcH3Sq7F
yly5PZXsIab3cvxNTx6qfiXsrFkRzmhfyLwDIQI/UbYxGtDE95BpIHgwyWuqH2uW5j8/ewEDkjuB
qzrlp7z/AF+UZlGXGHfSqr7AHJbFpyLG8/75QrOvnNkJ6hGYjRIrAj7Ep2MF7ADIlMwm35ZT+5T2
7Rte+H+RjJzbFK6KrDenQJUQJ4KiedOY9GRaGbpWgAtd94nFtVEFw1sE9Pq6LqytLpuKdGOCpAcM
phMSegjIWMSZy+RcsfXx5bq5xYiE2w8Y3S9iIcE56tAcqmSAuTRHK1bpQAOng1P7upHFs3tmRPCL
SunrsKtjfjKG15LseAiKJH4a6nfSju51U4t37JkpYfuyMGNDidneUwt8BK0LpwK9INNWYuyaFcEZ
UjA5gAPWGk96jL74oJkb1oAxI85WeWDXLAk3RpiATr/VdNwY9Kk2bnLjga1dGIvgN/33nmny5XGa
mGy2nUxG6Bb1brwtv4Gx5UtkPtlHK7FoZTl/aE1paj1CI4mfOjI6Wl3YWlPZOMsrDrdmRgjhWiNB
xkWCV2sk34djC60TGqFBWMa/rrvb0vGZqaOBTEQTAuDzy63LE15WMIVbKXybW+qMRNvrFhZvW8yG
mCACRtkcYKpLE4R1ZBrhBqfGTV/6m/BgHBJ3fA2PKiDYHI2BLboemzVJ6kXAKiIsRQOCzBVgYQvz
PIOaSYctTHZddFTfMmlfRV4OPKDqyPtw224AM+1sbgGCYQeNq36qFrQKcSNv26f5F/3Ng/P8Bwlb
HShjjVy9HU+51DoZy10WMgeKE871/Ra1a77e0ud2hGCVSFNfaDWyG7IJt5lqG6UdxE7qSV7vSEBn
oakPLeTcz47VJkUd6VAd10osS3fAFzO4YaFdAha2y09uFaDs6jodoxKAH6bNsJGjUz+oflcDxBa0
flw8XV/00nn5bRCDo5cGc50rZV/jclPbt7h6QMABWc3KTbNoA8I4KvgpCEC9wveb1MAqM4KjH1vj
Lor7B4XkdwBTrdzT8+cRcgOKKjxmuYFBw8ij4LdprspFqMJvGc3dqrlLg8YOIfM50GYlyCydzHmi
RkWKqGNm9EsS9SwNAfQtwCAvHj+9z70MPu/n31RmS57m6nARIAO9Ut/gpbziogs7eWFXuH2KQusl
yYywkyTeVuCqC6N8m9B+BZO8bAYARKxwro4IXpgmaZHXuQFYpSn5o6JtSA0aWjncXPe9pQ8G3/t/
M5bge5naahUPEULjqnGS4IeUKO4YMScFPOcvLM0lHmRWM+u+4IFhnEVhEsrjqSt/srDwdLbPx5eo
+fd9GVT5sGt44hEDadzlYaISrUnD6filghOZwMQmKMBFn9cXs3DzUFPFNAEYJODu4jR0lIxVxA1s
W2J2m9GSbsE3sVZWXMjbYAOjlvOOwY7gAeCBhPDN/LoffX3f/FRv2vviEfpSm84vd+Sm2ffHBrQM
fxP/zu1+acqcHawibsDGOCC9qpLCtjDvUMtvWv/aZt/y7lXjazPfi47+e5k6ufxgeTCxPOrwtAQJ
kGvmIxBDplvIa1R/826JkclUdUiBINXG6Kqwm0Mk8Qi43vFksOG7EUvvwH0rbiSHvpVUt4EU36qq
/jLR6u26pywesN92xYLAYAD2LY9IidXhkOanZgCmjz8P5pqQwJodIVHpIrWNs3rC8ZLfefYKhsm9
nj70sbaS4q/ZET6XxLtKsqJ+PE1W82AAjIiBsU2mqFBC3l3fuUXHmNM6DE3Or00hYAD/XcsdgyVA
bzq1sqcccNJVVqXF9ZxZmf/8zNtrKR0LNI/wmOB3fTzZlQnKSaAqSyte2bklZAkSyd8LEl5HtQI5
EBYgAhqKXb+ovmICPG8HLoSp0RNzgtjO3eQbFCdWbqy1JQo31pgOREsN5FSM6I4WWpld8sQFUdH3
UCbJ34T5s0UK52ycdGvIMX5xkkjjyV1ih0qy1fUPjK/8B/dQ/hipbdCVKtUKDt9HH0qmYE4iwhNj
bRLu6t7BiuDuas1DqwrwOmsrEG08BkD7y+HL0K3djosXCsVsF6ITyJ1UwdmLiQxF1sLZU609orjs
66APur5hayYET49ZWPbENIZTrUwfJtRNAITT1hg6Fw/t2ToEHyc9r0096hDudOVWq/p9To0N5uRW
GhWLawETKDjCMQv8R9vICqRCjiH1fqo1GXzmKYYCSpBvrRycxRv4zMr8K85iQyiFnTWOaL43MeCX
UC6WmdtZz2Xww1L6FVtrKxIcoLG6KQoKbFwE1nUIPW2JwlY61WsmBAewpCDjg4KrqI7uk+bRhOD7
dQ9b/Phn+yV8fM3MZaNO4cRR+ty3jy17a+rn6yYWz+OZCSGW5U2fhZWFD2+BSsVMUWUKekdHr7V/
um5obS1CHCtJrg5miQyvA+yFgFyHoxMe0b/oSeC19I8jf/F8nLlYSmIN7HUVqj8YbBqsD659/Pt1
4CUGSmDQQ4MaQvgmnSwZjTogHmNw6GgRtq8HkCrJ47RyIpfOyrkd4cOoISVRWFjDSZeoPbMSYTC1
wmRYxZ6laI0Kcc2Y8HEwodQnuo5LmxZ3vfIjp7dMfs/Cu0j6l+IZcz0CYNN/tu+rXnH+fYqMSY2C
+D8AeTX2ul1hpizjfxE2wQsBiCRoKPB2VoVIo06t3jUFTo6kvrQoyFXqvZRnK8dz4excGBFCDEc/
P22qGm89YEzlJLL7vHb6DFNZGAr61153YUoINYmc962e4phK9RPrf+Uh2nmP/82E4NgKqupxEDZ4
prTqW1HUz1oZvCQgvrluZiFoXqxE8GtNzrN+0uhwUmoUFXprO46Gf93EQqi5MCF4MwM+ggzt/EQI
nkGLYFOI5nSf120snJhzG2KVOY06EqgZPshI5XdIeH+qRpPbOsdwrUrKh5ZH/z5QXxgUEid5VCp1
wjTiiRJjM4bpUc0wh1QO7WuKQejri1v5Rn+QCJIAdHsN7mmTQSP2Kez+ApR3sRjheKakM1p5QvVz
pJ8JeMAx0j3Ur/9tEcLp7FsWgy8ZXmBC0T5RQAwT/82hRAnblMHfNpMIX6YzGHHPVaXM8dIGuwfG
X22AGZ1U5ithZvFrnJkRTkw/kDgDVh/M6UV1kPiE4WZld32vFiPZmQnhxIQcAChezLcm2nRWtbPC
yjPSxlatyL1uafFs/mMJCNzLPQPvcaKAchnP3frY5Pdm9DCWD//NhPByl5nVlVWKk4J+ph1GjVMU
GBjJ19qAi3s24/BN4EUA/hT2jHELU08sG09l0B9zFn83rNLDOJenYHxjxQUWd42AdWiGlipEfM2o
8qSCkCpE8lS/SNF7k71Ga7u2vJzfJuY/P7uYDTnuaKFEeP5ZKQaxMKcetJuEvcTSGsHLV4oklI6Q
B/w2JZwbkFeiztHDVPjCP9HCB83asT5Ce4C/K/cYJWYv7HY6yq81EJlr78K1nRQOU91h/KmqguFE
9BTazcOvtK22Zr6mibp4ZlG4R2dARl1TlNkumRkw1IrwNIihK1XzY1KXK62BxRvozITwwYahYMFo
IhHN8FDPiicG/oameJEgX0xGbSXULa4HpN/gRAM9HnK4S++ADFYcVa02nMpB+SQBs+xmJCvPqUUP
PLMhLCjA+Kgs53ixhfmnAbrsIQQVxSuLX66Hh/lc/uF9Z2YE75M60oNRlCLWdVDbNh/AompL3a+C
qbY1PcUY7JTylTfDosm57UhQdoZsshCRaFzlvAa3xcmSICHNkxvMIp7kDt9tirTQByq99+SySZ5C
NCVWQsfilwMLJGog1tz9FG1zOSmTmAynfCy2vIhuWPTj+oauWSCXviFzMkBKRh5OKn2wWP1QBer9
f7OgXlrIoJwUgrIEmj8VWFhY+BiAuOW6iUXnO9umeZFn4c+qlSqzAmxTMSoOJ+80zfxWfbGCh7+x
g1E4qELgk4gHCZrFRWJKeJi0+Wc5lXY23HA3jtbePwvcbngFG7/tCIdpUjGGatASpRZ3dPnH+Mif
0/v6F3stDvS+xtDLju9SN9lzdPh+TurKbi66xKxBAGggJv5Ep4vB6pZHajecJLbtku8pyAmub+Py
+lCtmutVYAX/o6GvdCnID+bn8b3pzFz0mtM/aqnbot9R2Ilvui3Y64zY4e1Gf43dtfm4xXvkzL7g
LwOmiDrJhH1FfWiLV4DHnaEY3OurXNzGMyNC1G1aJdPHFJfVJB3lAnq0+tooyRI+QAf5H4h9wKcI
Pi/haAVloGoSyANOiuSnH1BcMTfZjdE52hdGoHY7c9MPbmG4iqM6UMa9T/01Vqyl6Hj+E4StTGSa
AaRsYga5wniOlaItkaWAgmDpxK9Idd92wS1Px61RRH/RfEaze1aAwDQD6IOEJG5ILDnNKxXRkeU7
jYS3kSQ7nRKvXG1LH/LMjCh+FACTYo0TdnlKoQzZcmdYK+Au+eO5BSHM5+VMKdzCAuujmy6jpaOD
p6DGEOfKyVs0BPTOTPGJaUpN8Mm4MIw2AivXaQJfFpcIMDM7czXfWJoBwSgGajcWJEWgfyjc0oNW
hBGTEEHoY/iAsVOncPNn8ynd0b20Nw/yIdr8+7N2blBIDNFMH1TTHBFQlC2XyTyks5JDLe/c7yUJ
vqblncR0heMd14SQGIUCForSmvLf1iEW2MLGnJS87aFDWELyMHJq9LSv79TKOsTgritxZJIU68i1
0qbSe6+DJyldydIWT8zv7/+l6H12H7fxoKVWj89hZE9dMf6AUtla+W5tHULoq/s2SUkOT67U1u5k
D0geW2Ur61BmvxHTzTlthvjezFouCqY0dOKV1sKRpW3rDR7IURxwn9SgvPKi7+0PY4Ow6klo603u
9B5/v/6pFnfxt3FRQKWA8AOvdBiP4vc2etbTtXLuooF5YfPgFAYRhWNamH05Zno1nPr4Q9dT8LC8
X1/B4keC/CImQPDORvp8mZdFrG3LRsqH06j+ZDNTGJiXMMxw3cjiKlAsBohGBZWSiNBorGmoxiyG
J2DIQEtvzLVVLBkA8ydKqDMCH1YuV6GZ4M2LM3yHIWHgX6Ru063s0xf7quhnYHqEmOo8f446waUJ
sFEZfVBBXy/TPBDr+RhvvtEVe7wHMtUH55RLHq5v2qrFedFnR5THic6NBBaVxw5+3W0iV37v97o9
ASpmnf7mqtZMtF0sPD9nWexLc3VjarmZSf2przAHXaUntcIRqlc7FIvf6swOubTTZ0USKpMBFUbt
U5O+tcZKY2cxIpwvRPhSXU9LIOUhkgnGFlf1Uy9vv4W6M9Ub84Z5o6d42jald5hHLRWnN7w1oYul
I4XRdChdAAMFnJ9wZoGPgqbpCLlAJXyhpgSqyQK568qTbek9hUoB8FYyldFRFs9tPLUDryFK17O3
sZl8GrATSB3fY5AZXffDpeWcWxJeOkWRyCENoXuWTsONVpTHcVIg4xatVS4X/f3ckLBvY8XBvkCH
/tR6io9xeFAuAI69txy6kfbKuIv9NZDwkiueWxRyEiPQjDSLR8hK9pZNBzBWF+bu+u4tTVvPgLs5
OiGZAzTo0t1JUUK/w8CHykrUr8HPUviBq+90wBY95kTeX63pzJ6wJl5bE9FG2NPryekyGVjCx5Ul
zZFADIWg4kCfV8WzBv++XFKqMQ6S7bL/0ijTnAyZ47SxNqVfHCX/uq05Z7tmSoiBVcF71gwNpDcB
r55B5IOv+c1mjRRoaahh5uL4Z0nCcYozEzKSbQ1xP0XzrVh3O67ZRdFGTgogqA2uNh0cVsl+LCl+
gdRvCllbiVuLznj2E4RzFkRJrjcKfoICgkS9eTa60rm+mUsWMC0L+QgMfM7lssvvpqQYKM0TCCXS
Id3JofqmVavX5IoNXeg/cI4ZtRGUhScrsjuPewPmIyFa44Fejf9kXvIQq6CodcDPfH1tS/BqrOyf
xYk5hpR2TZtP0JpMdkVgg7LM/Mz3CWj2Z/75anLiymZODr1kh2+um15cMqBWAJHNo8EiU9GY6qQw
i6iHDpzh6UFtOlI3Nt51I4vREZ32f6wI5xqjeAorCayA+FX+6Dax13zXXAg2GXsoCrihC/rU6yaX
Av+sXzBnbPMorRC5Rp3rrCjN7gRcyc9KTyS71eLnoE7WHjyLxSb8/XQWCcRzVKwSgC81r3kAPcr5
lA+gxT2Yp+5H6JmAGs7pDh7BB+qkvvSUH7S1jsWSdZQH5hQb/QQAboV1NiofqMYQY6Stfl/sFDdz
p638q7gDidZh8EmHygxx68fo3tgZT9f3+AsvIwQ4TOkg/QZtOfZadJ7SkpWgS6UOwIPIZ2F8P45g
7Sub9h5EOj4dFF9rQEHMi8kO83qlxbHUKUJRZiYywNsCmuFCJM/kJjYrUIEjVWq9yQ+33T1S2lfT
DXcdFJWjbemy47Bdm1j5gof8sWod/5hf/CoiUbssjyAWixTQl39T3rjHTgoqppv8qG6nHX9md8Mt
hv4wMLlpXeNecahDDqUru+VO9fhj9U3fNrf9bX3XtHazWSuXLeWPEOwwCRwCvDbw/sswGU80iAaU
H5GHcNOpQL/tRg59xY95n7Hs+clo7OZj2DWgS1m7vb/yNnFnzo0L2TE4l2WeGwYOnZN/WNsOI1K7
8c56rHa5V26yQ/Jp9G7auNMBd5SbPwEYY2fP6hPZ6CuPtuV9mJkuIG85E54I5wK8LUHS9/hI2c34
1uzKjwHV3mN0p9xKx/KpmWzDkX1yk7vFpt5ePxYLIRUYEhODrWjvKfgIl59AD7Im6rIen6D0tDAG
l/9atrlmQbxtlRpc8DmkT0mV2fk0ubRd8/LFDcTMBXphqP2isSycLtYnZGoY69AjkD+Nu2YHtuhd
fC95gc+hVk4/1E9iV461SiO0lHTiIYzLaDYP+gjBhTHqUZpsgOXspniy/PGQOuomeQC7uC+tluqX
aokX1gSfJQTaQPEEa8Fz9zm8gN3UjXz5BJnPz8mr/Wi/lq4t3EwXBoWNrZuM1flsMFe4XxeRY4Om
f0VBbiklBIwf0GBwfYCGwxJW1WL2RwmlSDnx/oNm5rcuRuOq427PgNumrVdlwVa1ej/T410WGyuv
LsSbP1NfSKYgpZkFYfCSFI7f1Otl20ySgmfkNNlyoQe2lHJ3RD+dJ5LsKzwtoNiSHcbY7Jxcow8A
SiQ7uY9NV5Wqoz41Xkgn3S4anjngszpOnSLbqRy+phGmYnjVqJ7Rqp2NPtpjkzcYSau18I5ztXIB
8CjsLpsexzHvHStp7hPdvB11grp32E+eVnbvkA550UPUjWVrMyXBVi4l05bwd3EadU4bEukgKzX4
cw3UEMpUATnl2BauFo+KD22E2DULbGmqVneqXmDcVtIMrwMxjRsV/CHXzXtszFs5RM/Q8GvABqzf
tcng1n29GYr8IGfloSfxSwNkKCpjH2kMEsUoC4+AJXrpjHqUw7CzWwOvyWbm16MxCJwVEHAa7a0F
FRxbpeleDfLMMfPBrXT+KGWBW6Xmvh8Jbl2KTQCFZmo5kQH23Zp+SFH0zVTyGzCJ30Joxmct0HWQ
MwB1NKAOZbOZef1ZpPnGONwYMmhSrQl02WlIbUaH2lZj3Rkqa1eBIRYs4Zpbks7XrOh7AE0LF70j
B8zMN6VZ7kML9LNVC2JWyt8LyfLUTH0tO+PDZC3IsfP8JdbU2AEf6ykxQOMvTTcpMz21rO7TQkML
HDd5mzxJdAptIik3Zlx5LMFnA2Iio3xPxrB1crl5rnL1R9WXdCcNY3aj5Gnl6oNCZVuvk/yZRAG/
RXTubXB9vslMBRftkBZg4QwgazLohwJeV1nkZ65Go1v0pLchABXYsWY+l0yjmzGbUoeSPvHUCH+o
Bc0G6NQtcsEHNoFUe8J1T6gzNvF3mQY/jIIO4K/miFdWnNyD/rNxMa1IT3zeGNpFpd135LXru81g
ZG8JHGiTkcFcOXtz7BfvYEhOAnGGy8f6gwJ0SHUmjVIgnxDWQWP/LqF/G+fPo7YGpp6P8J+G5swX
msUGMG6X15wGyuYgtYaZ7EvKHR5A/TDq29HpWlAzS2a2SyO2MqU3PxP+NGmhvAeE0BxcLk3qkCGJ
TN2YTjrpc9A6t9CrGfMfJMihplL1P+s6OASMr1RBlgI2SlVEA8JE1VBrvrQad5IxaTk4ajNwf0EW
wBw/k2JlAHXpRkdLHEz8gIFAHVF4IPXwviZroLZGpMe6GtwpN7zrWclXYeOPzTszIXyvmI60r9oK
mxdmpVuzoPDiANo2UjElbmUwyDEWNbETMHFTJv/o62SnDd3ObEGOr0t7zG5Te+q1yhsS9TGJG+VR
wjXjJK3qtXW6gbgnJqlHSO0oNQQ6rv/4xU/w+7eLgFpj6NoYpXMwsCXPIO64K8LSKZJ0pV6zmAv8
H3tf1hwpsmb5V8rqnWrAWce6rtngLLErQrvyBdMKOLizOetY//c+5K2+NxXSpCZvz8M8zGNmSPIA
HP+2s4CziIxRA/jQtM9uUdKrqQr3hxnqEHEMA3sjQMJDWz+DZUoBmnNDs/ArrMD3YdX5c/lh0Y8i
g40jprxbxIiLg5kgQOQ29y0xqb7szM5zyPAkdXZr1RmEdg37VqrmfVLoDhT99adE4Ghq7GHF3Db3
RndalWK+1B3o/jbZ/MhlG6H0Sr54ET8+D5CBgH0iYDloaBqcvRLuoJVF0xnVMVXTncsmnSpEfWNN
9UUe8/EwwzqoY5DBL0faeTdaFTApTKe5OvbsRjgbNZGeo+7y4SvPsg/Xg1QT1+JiwAN84YcuiKqk
jWsVvDym4Dp5UhUXs4A11TC3Vz/fyJ8WrXi/zQX6h3nPd9riD3MRpyxzPcXZecwV5dqyMRsXow4A
RcMugUwNqxluZkg89mopt8BAB3pqjrSZU+m3GFHRWNdCKH828MPht078Vbv84/12HIBWXdx1GIRj
Gv3+qDPsxlLjDLq+I2kCrSRbFx5NMi5Ps6G8/fxOfLjl+vulzjLUivNZszhuBLdVn7hDwNXnwvr1
Y/Xd9Zzl2kaXZ3DdgualQtA9m4vhm6l9Rfj89EJMqGouYyfzQ8CtCiWvTYFz1ZgvOuMKjkEps784
/5aD5+yMAL8eKl0A+eJNOH8POm7yWJtwMMUD2TXaG5NwamnvmoZ4EuaYuQ4NgemLB/RJSAKFG1qu
FiRfCDpM7/dCgbQWanQq1JngFhSDxmQYNz/fAp/tNhQoqA4WkA2GxO9XMAUvDBgVYQuMzpYp1yNp
N71xXacPP1/ns3PdgagMkGAoy3Wg8d8vhJTQAGwHokw4TqF4CP2K+iQu5MpJvan0ht1w3V6BNvXV
EPSz63PwJuEIWxY+f9ezauwbBtOlI0p0CDkb6OACDKHtpPz28wv8bAtCRN8FYvB7j3X5/IdDZUhb
g+udOx1TPsH2ZN/VZagMp58v8tl+cGGHqEE8C50v++xpZWrtsk6DOI8SW2Gtwlhu7r8IK58uAVzi
ohigwc37LP7KujJBX4A2C1QxURU2bZRNyVeCSZ812/FU4G2Abi3O4POhFsws7E5oYGhnt/lBHMmu
POUbHsUr4wIc8Wv12rqbtv8CieLdomcJHtdZJkF/h14cgByjsZnlI6AZnlCGy58/pk/3whJaDFT+
CDJne0Gp8KpZqJGPo+iBI8GGw6y4gh/WLy8D0ApgcRaOpY9+3goRmKLB3+youBd2uerUN0G+gt1+
vBQ0kC0U8DaE84HvOBvHQJA/t7ICDwpuREN/kbBvMn/++WV8fEXfL3G2qVMr5zlg+guv/VItcm8a
2pUsoNmW/KJB9MJpwMW4aNbjuRjWecpU9m5SAs8GzvkEwXSYyDKYoC09gWH+5R2AldxFgBmFGRgo
Z9dkT1ZpyRJQ+YGcrAFm9demev/z2/axEHu/xPIi/3DgwP2ozJsFN65OIGrHaHQ8JG6JgU7luXCB
UrT0i+32yXPSoKWEC0I4AsXlPBglmj2CG9od1crZmHX3wEj+nGkpxHq+NDf4dC2MFVDaAipjnK+V
a3nqTpBVgPqWHebstky2XYyGUk38n9/Fj8edu1To/1jo7ExoR3gZlwkWgsEhdTp4Wydf5D+fvEHv
Vjg7UJsGZd4QY4UYnjRiI/iq6X5V5m7p0kJGAdrC2GxQen2/FVzG+KyPujimxuvkwogcSAH7i/j2
cbAAoAgyLLIYaBjmBzlhUeEajJyLo30xFtS9qB/Lg42WHHr70JUNeVBTGObtKv0U33v82nqOvYQu
ivDdF/vwY3Ma3wSjPsDWlyCFCuj95VomE6k0SHFMd2AbrPKNtYZvaecvg/2Yzl/MuD48P6wGG3sc
gYtbr3k+4jIqq+zcruHHbCq3GWsjoyV+oqlfTEu+WubsdZayHKC11vIjEc2mGutj2fIVBDJ+fasA
Ro5UyEUutOhFvb93sNLifIrbAlwQwPClXsW0sJO7ksF+9+dv1odXGNNIA6gVR/uOqDtHoQ46bB0x
Icsh/mLR3EC7NAYJoMUUHRa5P1/qk3tnGZg0Q1YUfCv7XOooI+lgI7/L0R267VPTE+5V/qUd0xeL
nOsajVPRdqJRc5wUF3AZJOMjMGA/v45Pbxm6eLBhWvA+51OrkvSl60JOHZJG3+oRBlbkyeGPlvEV
lPqrdZbPfwgdCfCaaprhUuZR0E5nVO3Qo4z91Lz6713QWcggyegyNAPzY6rfFoUL27HTTI7VV4nd
Z4/G0o0FgIrwrp5j2TiQhzU3LHasyzeNuUi3dg368798LTZUN0EOg2c3Wi5nIR2hPolLJ8EmmwbP
qm6SOvHSdAwKQwn+lZVAnYFPKlQ4zytNxzZzs4xdhs6O7btwPhzbkpoN6ibIsfwLS6FsMcEUgOjT
eR7ecp6QhDgMMd18tDQJV9zZuRPlcGUbmPz89xY7i7V9LsTgmjEDBcK5j13lTZSZ78bGFQY8v4wd
x/QSqRxxkX7ZEFI+ixH5kMdQGDLZkSSAEmWzgbYdRDOq9vnn1/RR42oZk0J5D/5pBMIZ59tCMjXL
IWHMjnkGMX9LaJ2v5NkdG8w7Vy1Wpo0pTlm5JziVXUhu0RKzGprkdu7rpH2D6WIViDz/Ygd98kLg
ogHMQEaA2v5cetBW4bVN4A10rPL2WlHjVYJ6d4SSzBdP9PN1UPFCL0TVrfOiXpdznRuKZEAulc8d
jNLbAlahZtV/ERw/ZGm4yXiI/1jnLDiOk1NYZtrgaY5tKBojGoX4okHx6aXAsWeBJII/ez4tNQeR
J8Lh7Kiwb5X+bMSAWkIr4ue75ZODFyChfy5y9gZwwuHjmla4DgPIE6cJUm7QgV+U5Vd120dc0HLL
8PABSiQACJ1DojRFK5kx5exYVCJKNHjXj5qt0rbnqd+jA+rVE1d8KxssuOkonT/3tfXFLvz0qWH8
jdMFnQTrfGijN7a1GM+zY8eyFd4dH+iz2+839N+ex/+RvJbHv/ff2r/9O/79XFZTk4FUdPbPv+2z
56Zsyzf578uv/ePH3v/S3y6qV3Elm9dXuX+szn/y3S/i7/+1vv8oH9/9IxAyk9Ope22my9e2K+T3
RfBNl5/8P/3wN1CV8Veup+r1z9+fy07I5a8lWSl+/+uj9cufv8NeB8fxorP5bz8u8tdPHB45fhnE
mqff1m3xKF7az3/39bGVf/5umn8gbUfZC0co4E9hpPP7b8PrX58AA4514KmB9B4di99/E2Uj0z9/
160/cKzBMWt5Hb7jw9uy+68PiIGeAGyeCHpRlvH7f33Ddw/snw/wN9HxY5kJ2f75O6oHZBv/bKza
aGUhw8Y6S+hGn84+e7kx5gUHRyamT65gkVZOVDvKxHeA3xq8mG1mFzgCTytavx18qEH33YaXgUXC
zKijvAGcgBqnIVA8c1f4cKGOaUkV2gR62IXWw1Biy/t9AQKqRWFah4mS8AuwTyVQx/BbEDDBjj3Y
z2cr9tDVdJZBSrPATTwoPfb+7JcOXYDDMJnOVsapC5QitEPp975RU47ZVLLlRaBcSVjqpkFqBfyg
0xbNixliXT7qI+OWn0i4QFr02zah7pab3kQnfJvqCjhuv7qAe6tfUvdy+WaiDkA+2nZvcpfBNmGt
Bux+DmcfwIgsiH0G6aIdxoV0kTX2XS++EWtpBSLMVxz+zMNK7p1gOI1wsj1BLmxWFoZCgaCj0M6B
6pE3RqCEOf2GBQVKpXTTXw4+QD1ZNOlgHFc0PWVPA51DBSrUqaD8YNDu1I7ryQlSN2zZwY5ZpL52
ZTAKuGp79WGEGDHuYHsowhj4pDiqwimj2lZ/wH1hFv5D+PAUCEffoOY2fxWVN93om2xbrQ3aRir8
YC/nO9wZLAd9yCSQq2kvcpCF632yLzet4bVuwEK5dWC7G+nUvsPcEfNQTwbN1u29fgDscIiSjZZg
aIp6VA2AGVj+jrpOvnGyTZOdHdaUhW4w3SS4N4WoPW7CCmeKOPTNZkb5QDu4GkO6P6WkPE6aDx/l
VHrjuo6U1tNWzUq5LN7Eo9wWbwt3OdvZkc2oWCUbBwZonI6F3z04zNMuW+Dyk132zTxA1o7GYeGN
gUn7J33dPbeZBydhZAiR+ziEgw8cswlXeB825rcVyuXyStmPj9WtFVaPnW+Fk/nixPsk3+VHJVLv
xUo5STSUsAMmaq2T9ZQG9b3G1kn2qLuo5qCZTsvGZ28C09MX66p7yG6yIPVTiNnSTPesnRJktN4t
Y1RshK7xS1hCl76+rpPIgbF3vFFu4THh1J64gAJ54vF1T2eKYah2MCMH81c70v3p2TwYFxr3+K7c
Z1ETzAFKf6rew617jhJnJWdP4377wi6nZ+Wxcz31oXvm+JGRTn56aK/dfXGZUH0FKrHBC78yrvGK
U+22VjbkEiLv/LrZ2qecGl69NlZ2ZKx5ujKOhjf4BVScpJfaiwEl7aebuti1nSf6neHCqDvMW7+w
vHwKMTBuMA2Xa54Fuu7HLr4ajD+PDY9mWnkmqBP8aTS87kpcmoMfe05YwVbbN+4ToFBof8p99wEa
dcAxNXXlFxltQ3MjqXXXrhp/CMYLa5WFSuUpuzEsIaZLtQfVpnqJhkfjN6k/WT6wMc+OjanNuhgC
XdwXgaAsKkaaVGuRB43AvZzHwLL2abapLMqovieAu7kBpN7Zim3cDQ/bu9r2mud6i+e80r+pkDDK
abuFjWBQ3xkrxc9VeMZ4wAzUQa167g4IHxF1dKIjx18c6Ojr1JqoBB663eKq/CJIAOIbAADdMuxc
mh7L7cJ9lNfNjvi66aV90NzzGAMtoKq8mm0SPO4XrAwvSyJ95aGMsX82QlCxZg/zlebcpvvsFgit
9k3ct5PfVXeZC7beUWcroPhvJQzQjUtdDVIHE3L7xpj2jr5WYEw/bIsgDaY6kg8tHNQTjygebKPn
K3Q1f4iNf0WeHyPN92LmY6CBRRVEP2EIfG6oDAVQIsc5wyM+OZHiaX4XwbsQLyuJzKjMIhkQWuBg
rNMv6vqz4df3EIfScVGix3gbhd0SAn8ouB10Y5mse8Nna52CEhLU4OJB2GHveHAci+zjV4gGMCM/
RtV3S55F1bbobHSoO8PvQxI2R3GhPZfZ9RhWnFpxoO+ty3QNlzP49735kBbQyR6kLOIZUXpkpSd3
aYTnjE10wv+METgXPou96bECw/OwPHdBUchTQa0A8FOKYcq6jFRswct48KUTgb0xNQtYw09viDds
MFueMcunBA4SPc23MRp2Lu13VZhsjGB5nxbYPAl7hGheRout4EIMgkk9N8M4wqvhm4xmJ0Se7nF4
hWJ2bXlsPU3+RBGLb1PmD9R8RkiBE2Enff1iegBarvBjH1a8QV1Qewk3sW9Tq6DmBpg37gEJmF5g
04XODuJGLl6sU/U039WKN6pPKQKbQRE+fJcWb4n0YUCX6CEUhZmPAPzCjDU78tX4PbJpXnpV3+QU
KDnhJa/DJSAkAzpeFIHpNF8Dz+oDo75KfRA8PDVM39TK68cdK33e+Y7vXDVbHICb+dLApzqn1ao4
ZLv5UH4/M6tb8TRXdOKPhti53Cv8JHCpvbeNCIrlOUIItW0PTQIgFBvgvKF0KJ6gNh+p65G6kf1t
emga5P9RX+MbGsG8cq4Nz45EUK/ZNt3Uq2KDPu2ufzP8sfCgLwrOhBqqfnPLCq+aAzl5k9/QaaWE
rYkZ7ZI+2Ff8bpoowKIutGifnGKv++qqj7Ir5QTPDpibYr/LKMYOrxEb8OvN3gGaUN0NCKAjVSLj
WQtYAJADVZE9gZM13Q9Ag09b2NAH7Gb5zYoWUXul+JAQWWG+HpbSyz0E65Uaib18cNfdERhN/HTU
q0G3RpdxWMLmapxp6Wd+HEw46HOcc9VNTAnkkj2H0eamaWh8BIrKrw7IHiWOexZYjEKfifa1Z2ND
K9fZhe6zE24LraKCdhtr061kmFxYQYFzmHxH73c4ct113FKLPZjz9TjSYR1fzQH3lbVxD/BQlHUe
P1prvlZ9Y6v4UzTEVD7Y68bXQv0AqtGz+Zf0yv+viX5HOauieIEgCAwPMD4GX/uHELDUYO/Ko/91
GVwFl7eB/x+/3aHaeW3Eb1coIR9/LJU+/ZN/r5qI+YcLzMUygULzH/ojqMX+XjXhk8VowUIfHXhE
2BDiPP+raiLkj8XXdYHvwMUALDmcy3/VTUT/A3KnRHPhBYGRt+H8Ut0Emez3J/xn9+LHoNLIjjQF
bzSa8Nj0GtNcJZqVBnlmqqfBIXeVCyMZV+c3ZqGcmNHfxh0ifqKtW9NgG5UAbdF0Iioa89D1uWcT
vCdue8hrGB9AaCOmvWIwj0/Ajet6okf9aN0leqZ5eVlVaLJr8RiybH6bRpJ5ddY3V3Or9tCSjwdP
jBNVC345VHbl8TyNTx3awNTuS2Oda81hHOWBWMVqKsrbaRD+4Lop3j436yDSWjb1ZaPD5ycdQevJ
umyMMAscvMLWRqoJFpajjdyp27fcAdmyF3c5S6ujkZGJmg5SDaXrg7YZiZc22aGuUVFWFkxt7N4z
1YaS2kEIZumhJPZhLrNb6WYnBpAzpmzIw/SoMaHhyPO225k9ytDeJIPvMFAATZ11fmO7URxb3E9b
AC1Jxd/UmMW0SZhGjRF0lm7eTbM6+sTAyryHvP6gqq9tWjy2jgI8sqMo+EzJqTM2mJtxyOBbNozQ
IFfZBQB3JDtRmWCZ9xNN23w7aLVLs2a4UirrqdOTOeKyHF+btn6bOg02dHFD0TnRaJ2I7ThMl05l
P8NeDZmagRFCbF+IrHjrJvBt0hgpaxMzeK6BIppqQ7wd62xlzWWYdIVqeIwVtk9SdeCA38t2zXOr
xZAcxoRmpnaRaHJOyzFFR2d05qhsNftq0J4sK4mv57hAjewIjnXtXAZqMc7Ma7MEd7BDxlERaPF5
4OIO4OSYum+5XENfCnRwDk8zxy6epZ7YYZLzOcxtGxqK9Si2ZB7mjWYIz57NNOxNM4XukWxDVEEl
AzVZL1auzS8cs7lsHQi12UMA89twVlXfRPgfeRMJJUVQTd1LMFe3aouMS39TBuIxItBkSCI5z4dC
xwixb/eVm4UWYfsmbbfdqAcGmeDAUB8qB95BThGJrtii2RvlqKahquFBuw1bn6CwzvPpqrPLDIbx
UxirrWdgZP1/sdf1/2AHC83P/33r6n8WT4/i/VGMn//7watrf8CLF+McTFtx1LsqPvn7wau5f+jg
OS7SlLDrBTvpH+euof8BHgFUjyAnjZP13bnr/rEMADDggG0sBJGA/v2FftXZHHwh9i0sWgCUIWyG
btr5sH0qunGwzDihpEi3upG9wnR9V0zOfp74ChKJO0L4EVp4KO05XMQBjQAC8jWu212fWU/SaCHN
OO2YlZwMFXIv7hg71C6tnZvdDsS6F0WBag1biqJW+WKGD5sj/SxoAJQCETH4tWJ2DhQZwa39MWjM
kF11m7hIqUj5g5GQXeWC4mFLz2DTahBknwxa7A9Jv5TUPPWaDM0QpUh8JX5VpiLf1H0Oz0ZT+OOs
XNRdcrIFC4Q6vMaVu4onm7Ic/FM1EchzShNYFMwpaN7mt04dGxtpxx5GIpI2kvm1Ct+bUty4bAk/
DjTMSK8+p4pVR22N1tmk2YdJtfZA3T1BJqOkBFBFr8oBpBr6RYa0kN9Si2dUcafKaxQlQ9nYFOiD
1UTzZ8WR1C3ySwvjs8DNQcWoYhGVSe9QWVsjBT6rcxCe6nSEGB1jL7UG465uwHtfmehpcAcdvphh
OqqVa6bisJ+qIdtZbvVNLWGP2Sx8W4GQaiOZr/ICDti9dZgS3Js6d2c/ZuW+nzkicpXIILYlENpP
ei4QUTrR4qaicu9xmWnfOYGSxFdGUR6KqakuS5yKs9FcjhPxKzVFV6nXW8+Gh0miL8V+xVFJpjUY
HyYAMXnRXA1Glq4UU9slnGSbXo+LIHcq5qmdFpUi3het1nopoI8ZWEaslTWeS8u9JkcJCEWJBDg1
10Kfho11aOkPVVwWVBmYoK1Slt48NaCOha45X8o6QSOlFqVHJnsLa1RQyPIGtkn4rNKblaHUUWO1
wuuVeZU37TZOyD4W6mtutifWmWApGStoBj1B1s3C9RtR21qhzHSVVhaJ0ZB1boEUfZHtqHtuQlTY
qUSw4q3p5MIEtWQMDb+7GAzrTFlD55T5ZVyQle6iWwEzcieIrTbbWgu2wX4SRCY06c3cMzHxoJbD
7+F+E41EP1U1QKjJPG0sYFq84VFR7RetIXTI4meg6B4z170ckswTtnvH9yZf9lajPMFM5qJo27uk
m25Yv5E5uEPanN0BJheOcXprK73tyRGJlyLVbYk8qy4R2RnKXbPsd1ZblR4MklA3ML4tYyVyEu1C
59olGbUcDwdzGRD2utHcsqG+1SsHaokNGHbKPB1G2e9kVn2LSdtTYhlv1VTvMx3d1qkh17Dus9wO
fDWooHiAV8JUHOkAlFLNJt1NBvIy09r2WlGi3ilWejXsYsvd5Vrhu9Nt38Zv6aDhl6sUkRl/RjSn
yR44+GPBUCnf6m74plSY7SE5A0IP0yQE9oxmVns7OnwL8NSp0g5CKmiATeqVWaQNJCiOQ3KhDAIH
Hjd3vCmfoZAMTrRtTii9906O8npUddpbQ0VHTXYBcNxeD/MG3Kx4a1b51h0EWInJXVHGKPwxPgUL
7ER4ge5DJu+nEi2jyoJRAR/RFtSsnWqjoWy4SQFDQXPpDbfU1rs9qPA3To59YElwG63pzUrRiu2I
u4ZS2qNsqgEvMHbIUN0iU4hqwXpPoJ2PNMyZtO1QtycVKt/eXIog4SCg9AL9K8wnZjl4ukDDsu6w
M/W8JbQaXQT/eG8IfdNPaHAmEM2AuxJ6aR0cl+z4TpnktrPrqACzzyskGhFpZ7yJKRzK5GYySvQI
B3ZKeR25FU4VOcGMs4P7WcafWoVv4j69NovapFnc4IXO9qJR7mqhP8AVBl8Pid+Ys9lnNnK8Cp7f
kL7mQTogD+OxvU0tq/anFIeQxdjK1Pq7itj1elLW7eyg8TkZdWDqKXI969HJk/scaTUEvfSbunKh
25mqfqrjwSq8Q1onIDjp2LSb0Rgi6iFGr8Ysq9WwiEPmSWhJ9xl3BzuebJten7y65dIjXIJoqaEZ
k6abWceQXIXgx1ax4zZQCKmCnlgvTgaKOgZDUQFdRg+T62mTQjnZL1i+Ltq6usyUS0bQg1FIR3U1
k3RUELPszv6miP6656BEjaZ2IgTcQykuJVs0h+oRHeEEg4JS2YyN8SyVY2zKIOPgxZoVhQQYwO/l
qZxHT3Rx56cTugu41dAO6OOSOsDCeov2vj/oeqjq9jG1mjdh1Y+CFT30XSziI0aCv6XeFYl77XZ9
s9G4CIZcmbe1nF7swUHiUHIDIdPYKayAWqJpPdqlbayrLJk80Vq0QRESOgb6ZKIFaGYuGQoAUKI8
rhDfPGQobmbnhQw4TpgaKrF9UzFer8xRtphpZWjnd8Ay1jO2Duozv3XsbQNZbUoI6jmt1q8Ms79i
VhtODgiRUKlmG9ngeExTe5XnsIhTlGD2XHCgwqpMkI2I/lvSXzAjBCyv8QxSEc/K4JNXYpBMBfon
ra1MXqk7T24iZpDTUhiVuuDhzn2AkuLBAFPGS2u9pVVeecYsXuK62vG6vp7izPA0tMirXgfzNLsg
ejBi1reS0/CquJZY1znkMwb8mlDrgQrT5nR2I2klq5o8MjK4XhtXN0q8JqJ7S0do7UydfKhK+7nT
h4Oplt/sNnmpnH6mrbY2evY0E6MJkwZv7lw2DwO2JB3MsC7NjZWOHjBrF3Al2A92c+hIH2Yl+KpN
UqB1byJ50e1AGjYgHZoJSUAwrH0MNd/IhFZ7eXLzgWyGmT2mBFbQRYnvqo36vcEczBfHLsNRYO7z
uMSooIF6cdeYFGRddPAKa1UDSULLGrTj2bAvG/S1A1UYbWAMzoMmm6OhyoI2xM2DagbX1+ZmwCeO
2ZqrngCLDUqpyHCuwWc1XSWC31lkO5MHYwRAh3JlBWZ2aCX6TaqVV4SMXSiMLuxjtz9NrD11xNx3
s7vj0rxM4/ylJ83LUCenOEMnMa0x0DD4pTKRe5j3gPzHfCEHcKU4+mZqpnp1ctfrQsWbndi0Wn7e
xKhHVesg6WwXBRdccQyo1JZjJ2k/z7VnDd21bWRvAA+GNYkJtSDx5+e8uG7u7ZzjXUpTUM3NDk1e
00xwmud7Oaj7SW2pynDC8rKSftOn26Jfajmrqn3rEbscBHJXvbEU7Y3DyWbhqPuVifb2IC1PhxEn
8E4QFTezjpp1FXVgIVC9nV6quj40Goo5MYH7idx1slsHcRUjV54N1B0am8ohu2nrGDQSCH11ZQFh
IrOtqH5jt0UNWyYk9hDJjZJ0vCnK5hEJTpAbeReoKVoHAjiL1tUrfxySlbDGt6ZrFQ/yjOshmTUq
lAns5gakulip6ciaGmbsDQ9ZgsnoHDeGR8DvlHnGPVNAcEK0+rNLWDCX3eTh3kHlw6iuco3fj0iH
aDNCWdBgBc1N5ndwSdpmGhydZl1x/BQ9CL2uCc1MY9u4tqDmCMdVsw5SSczArNvYK/POpqOL5yhc
eaE2k69kRA2E44SpreSrltlerXEoEueQ4x2leTW68d61ar635AMEg6Fu0Od3OIXvATW8Mydl9GRe
Bc6cQx2Sgc5vHSEq3G5xs9Zpcc9b9gZC+svYpTQp49wv5mV2rTgrwOM6b6zAbs478wDt1EMOQiKt
HJwl5ojBp7uvtCBt2Spj7hUps2+sR9qr6k9C71SaOPWLYScq1aYSIwOY5RR80L3Owd0wgj6LMx/y
zW9xNV1MsX3dICLDIAQ60Uh7fQt5Z2ApLUbAJvEVN8fUOQ77KsE6ypVVsXo1OEB2jcipkMX6+pzW
0G9yX3OjvMZJF9QCRYdmGtwjORrpsdOquLVbLUe9w1yper1e7dk4BjCzvLMEpteAWHvAym4JQ7kB
t6KnokMv4XsVmef9Jlss2a1xX/HsWzKM2k5r+7sE0BpaACbIs3wM0rJ4VUR9nEzlbRjtu7i9sAqg
ADKubQpXLsc7emxu4dKuMq+TuUZKVaMDnwCRBhzGoz7Mc1hp+eOoZkHlGk+GLtcGxBHoJLlGH9id
WcQYdHRyY0qBQZ3sr3RYUmlj96gaAx6TvEI5cWCyvZKGqGkxPcvceukrZJWjk8lgtgyQx3MNY6Ja
+oPq+kpbrVne3bgmi2oCA2ULZ2WrK29F/GDkErbfXL+L4agMm4NwrMeTEYMg2m4raW45KSDCOFs7
oV07MUbVffeaiyrxoEqUAQnqhIltv1RxIKt+S5o8gM6BB9rPXUyIDLrKeWJGRVZt3pWelurH2fpW
Cnukc1Wn2P4OUruUbQYoWbStWGkKumitDdJQa+D8cQEsMa29KCG1o2eYw9TFvZLa24Fl+3rAhF8o
XYD1a9Sy4mGAnLw+GM+MzBPV+wwTdLnOMnOrpsa6F+gILo8eXJiVAUsAYF+0emMb1X6u5xujIIe0
SJ+Sad6nTbVavkwx1rA9dQ8V5sHZeK22yFAbIu6Hokr8KSuR+Sjca536RuQOkluLQzWiM18SG82J
DtUh2t8XDmte3BRqSY1m32Z49ZSs2Hel/QgDWfTZai1Ar4WqYyJW/0neeexGkmVp+omsYFpsTbp2
OjW5MQQZjGta66fvz7MTja4CujE1qwEmkchNRJLuZlec86tD8pV9KOo/NRDmruvVej8yIq7VX/W1
IQTDrA6atr0rCcR2ydMskyWc++FMDfwmFXMZLPVPFYPMZfEl47Tcx22suXa5cRFZWiT3BHfB2x6X
Yfw9xZysWd6AsrYPg2NvnlK8LU32vcyT6We02AbrIOyQk1JPoA6RWNR90p3NOfMdYfwaR/sxUTTJ
k+KAkwb+SpstV9XykRCJlS9mUDtb7Wui3cA5bPQeMk+IS8Vl53tVKzRfm6Eyre5r4m8Z0+Jmqvm4
DE4TxpLxMSr4CQebaC1RLixQJUZOUJqt248qlRzKIT3JrspgAbbaBcM6W/kFhejN0Hs2tuFwG20x
vcH6tI4xlgK8naU2UXE6JI3qZflh1tyrNvKNNP90CCToM1jbongyGrnZUXgzNLNqjXAYs+WKQpVh
8X0Vv3JBvHV0X8fUvLeSzZSelnb1hWDzWGU2feRxJvwZ+OTIJKzRq01q5S37sJ1o7YonO2nea709
qn3/q8vtDyml07Mm+6DKJVdQMWcuEWOPXfzeDuWHk1Z8l7lNvL4vDskK3i7Q9idm/atI6yjb6phy
yjkJg22SgRi7m5z9mOV0oyV/EMvmtxsNoyiz94qIFBDV1m0KbV/HcBbddASKgdtz5tEblKnixchP
hL/CTerFhRCdhmcN3iRVUIWdPbgM6Q0Yb/xGejeurlg3AhKVhYM4SUprdi5eLzZ1lMnVSxsvXtrK
vOg5NYD15WujpWRMm805XQz+ngibDr44qW6lPu7WxnllrOBuTI1zZuuuU77ZzYgpOz12GnEubfZ7
25iEsxXLj5108z6TsOPN5qeGoGaUMHSos5OFa3ItahjcUtF3qd1mp3Su0oecLoY8IGsNdXWOMjsx
9g0IDR9Nms4JWJei16W7kBPtgUh+DjoBSbFwCBRRfzROQZCgfdF1uu9Ybew63e8uf+Nvv6b5+s60
2J1tbJ8WZ7y7qXm4pfoOGQRCsAY1R6rr+26cdoXabmE/0cLU8WK4xNE0gbzQaAlEbqRS9N42Mepn
PerG2AVVTencJfpFiaUfvYAI0GRYZ5WPGkvwzMMyog0zGq5WqacOlF5ag7mIW7nKrl0bb4rT6mB/
/dWpy3dYniqrUkawk7ahFMCAzrc9mOBwSipCiZBa12406hjxtAxqe38Elywzbt24uVySo7dlg0R3
1PqxaHS/66wznklX62ZewEArbPBlu4LPNsaM1BjXoLQqAeAKOyDJtD9iy5DiRVVjU17LwzWe+6uR
5rd+iluXQ5pIIO1LxJYH4CT2snlTErOnRkC63jU104zl5G0Aj3Nm1qmpZKjn6Fa8zTIfcwKWvFaH
/J5jBDaKFHtyjGAoEe/lalNxK6QhjYW0L4eqdNnD71vNe6IY6ZAjaR06DL1NU79t0ltlprceOLXl
qeiTdO3y4SErRtW1cg4Uq0RXsS3aayHo7jsmkpGjU58YMLIX2xjk5owvpg+Z6LefsuGaj8t7v4lf
2H92ZuGQgVCFmjq/tunyno/zLuU3orPKfmRVDxtdfZlVcUzs9MeZst6rNb8CEaRSFMIdl/xpaTuG
3ZkkBs27peeZphvannm4Enb62OG5dC39bcyua68kviqPwWDLiqvI87fZDxFTDW+O5jOYGfQPjCtw
INEc3U9r3d41fUlSZdqBZCCsb/Fp7f/63ZK1QOG3XekVFsCLVnKx18qD1HDNSKbW+gwkiabaesn1
9XMk3TiZd/ooPwPF1m7LlB9XjNXFqriTjNZvJq31RNcdEnk3aIgsHb4KdRhx5pW1PeVa6Tfd+gwH
dnGK5VVX8AluzfCczR9y97ZK2/O6JT9OphgAqLVAhuFX9pISU66EuQMtUCFqshvwDawCuq8CzGgq
CkjoTGKgnqG5bXc1BiRflcp+iK0kkBAgzlau+4U1HleYA29JRetn0NCu3C/vRT5EcAutny88K4b0
VcZBj1s1kB0JQFd6aCW0snknv1CjoAYrjX0il6m/TiYlQVH4qc5WTkhCI7Fq/O66xCX1IPYw1zFi
aQENiPnzrEHZ6YCwz+Z9Ny4GcB6qz3rsTtL4NdvmU7PxvnVdQU5mEACm55q3FlMHhkNelTMI2RdM
7fFImnadfi5CWWd71fMcOBuAfp4ubzJjRPyZeU/BqmaXom3Eyba2kGgTEVSx/dBJjC9QM/OyyOz+
w32bqfKrGuv7Xu9OWzmw/AFLvESi/5LEuQUykfUhslPrPDn9SS2Wd4bDaydxTWl9e/NmZhCKwpmj
3h57X9UTNdzEvtQz+WIn+ssokhmIvv4BED/EMm/vjrjE0aSggeGEKOvxAU7DkEEhu17b308M2WkR
9ORSlGX8aiuZzqqmUVASQoU7yXbbRjPdYrOe1OESm+wuWzg3CRCB/SsS0r23x15Z91zOR60l7nvR
74dZRTaaJnRPUpbZBfsxM2pSqfjC/QCSxGQgZeYotrLm2DjTOS5eppHj3ezAftf+Oieb25b2uRuT
G9QNak+Ii5Y1nfcyii1+XWZcyFi5mZuWeclGlYol5WoM67UBHVUl9DuxsbxPTnr3k5LZWNQhIUnv
q2V68VxfB/ANcg82YGOnDXON4tlOkYuWpoXoyqzSn1HvT4nch9DFKZtqwFMxs1SWJTkSOfZcO9pe
Udf3rhLHtLGAksSxEPey3YwcVOOHxil2ybZ9FF08BHdPj5dWxieap/sPHlOWnmvK47tcLUDY8w5z
P517dqnyeYhIpQpFIj1nSnKruiZUlPQ4O/Or2VSTX8uTzBVDi5fGEA8CUDiLnMo8N0hXjZbDgl8o
qvapnJ6rTf+al3mnFZXfrBOL0PiKZeNLKeTPKW1st+uvorqWc/ZuTR+mZDwsU7/TZesTTgsLbMZV
5dwhINNKbknhd9DySpa7GNEhicY+tEx+6X0lCY63eSh+sAipbkULTyzw68iO4E7hQFKS+ysvRCBy
J5zV+T22xI9M7lBPwe9VeXLrmz5SFnErpPlVU/sTJMpeUTqCKNwylkARJY6/ONs+h17++9Ot9V5O
kmCxA0ExFjYWw2+kFUbLSVAm5eGUG7pX9/yRVKUfoKh/JNNkrIjM2jVL2wwme6H3NlLXEDtFmEmU
ZrzntDIPtQHFUnH1ZveTlC5TdktFe9Fj4Mgsi5JG/jRn+vzFKL/XnN1a8UItypUlhy4rGDsedGp7
W+37XZtRBZhrQf9uJBHc/3fspDs546crIjtMWS25VrG9m6kZzKNWeBVXAYdcNcDDPjA3Ef0b4KeT
/JSObnuJoYaSOY1YvvmwkyUb7rKKJ0LdzgVGCbaylvrScHZqw3P69ceJt89y5OExGhcIWVkPVapx
x/F7WuNxMzd/GBZI1F4y3Sn5GcQa4s6CyNH2Wty+DixHAly2/It766yZ3eX+ZqbZ4oe31ypbHrke
De3DSqd9u3UnpU5OZd15uTMGzcgekuYdnGwwsX4JFnCnav3O181vlPRHabZnp+pfa5TizWh+xTFL
TfTm47DMXTBX5lc36O8TgAeLltCw5NzH3VXaPrAcB0iYHrtseDM7NPQclpIx76yYtzWkyCjH9XVW
0u9h0s/GCJ5vmeKcmlq+lzLgDhqlhypOjnI8zifcUws7owpHuT2YDQ/VWrBiyFyv3tSELTEWbq7Z
z4VWnGTl/szVqXPrqgru16euZsMOxO2WGP1Xbq4K+GrykynLaycbj0IfgpIVrcfyOYeOlqd5D0wx
7e+PxhT9yW5ZOO02vTKdkPkgTfmQTeKxSOCWNIOk2anxFEl+rtL4DkfIz1Y9BsSPfJpWGk6SGo1i
DOqVD7VYPLv7KZTl6QcoPJljceIpiV24yWqeC4ONmq4I/RT7TOvwk47a3umMR8hELymzm8lZCb/N
R3U0GJjuRbPxdVjMtk3w5NvF/OrAcglaxElFrYLLQpWhFO6HwFqoe8d4rg0DS6QJPKDu+6xBtS2X
rSchmLHL4dpV8/v9oMgMir5MW5+ZTPgctzulT24tF2EzjH9SfnIfb2UwZvrj/ZsVm/y5LQbePKRN
Qx6aZX/lm9CusOeYkbpbNE6o+483INP9VWyfnaGeFgOKnVwBlF5GG2YabpIdhcGjAXGQkGUJ7G8s
6c3osxvN8LNlSIfVBv8R8ytgl7+2X/2w9HAE+iOz0r+Grqx9TaGhk7dzPE2v6gp8nLaG48/16N9L
07Zl0TZDBPyOvXp5vT/hseeJQi9wUXk5DXi+sOOpt2HlE3GMGY/m57aXb3WNhaE8T8LefNmoh7BL
DWwjut+TUOFPpfOetKK9FMuBVNvcr1Jb+HI2RsNKhCbZedAsvdmjgebWMIRF8VX1UkhFdUVa/+/r
eJ7rkn//8pn9T4a1/zNbW/RT371g/b/+qP8H9UCYHf8XPVD1u+66f5Jm8vf/Uw+k/IMcXXaKIzOf
h1EYd4/t33ogxJaoLR2Qp7soCLvaPwmCMISjcbGYynD3sP2XEBOtkE762/0HMVfuL2/bvyEIUv7K
wPlvvgK2KJPpiMaw7mlttET/IrVXnUoa9C4n0QorSBHX5wrvsXeP0YjqxAIB7qcVIU1Ve5uM3qLv
inpv9Ae0Aukt3qRosophl/VqABV4QBZVX+70WNbZits1YCJOIQWrrrtCiKMttc1RnsfQERltFXwH
8rl7AwSFzimRBtCak0ds7znNFozGW2uH+L+hlJfpm8DWT23qvpztkrVEJUjrLW6KKbJg1IPCgaKw
0103Q4/Ker6jGo9xUHtFlVP/GYt8k+Tmd6ekn5KuRpWph8wKQfGMNaUmvwtfmJXdZDPRwjrRb9OI
iY8O7ajYpUQXXLPxMkotZbxsc/YTO4Xb1lDftaB9aaiVp0Iyz3mrB6Vq4d+TZhnx6gC/otZDxGNH
2D3AAkijFcQ2itC0+solGxW5NKHCt9fHovpN5ESG/op+pebuc2bOH8WUjmu/RFTHRSPLF0GNGhL7
DL5qjJsn/17IVfM2XfjdIkaPIRrILkdOlXk4dop+VGRt11kLDRodYwCQEAxxf+CZ5BBCzIlLLe01
tZ+73iD7l8cFaVVGSHW8NpXrR2erH5QXJe3+xLn0Vs2jHrTZCDe3LiQcp8afkUTbJaMI6xxp9rJx
wZ6lYgrLKeucGnljtiHytCi2mrLZDttkV/8XssL/H48j5a4e/J8PpKeinsh8/qcT6a//5W+NovoP
0mAQoZPOd48cUYm2+PtMMv9h6wSoyagDNfys9+Pgb3G4jhIRGbnOUCcCre7Kwr+l4br1D4bNku/H
gB/kjYZl/zsSRaJS78Ea/+1I4hBCn8hsRp2wJg64f53O12zC2qaumTw1p19HIlztRdyy0uijG0V+
hl9wojFX50PbdNj7CvVSmvgRJ8tL8sG5aMoshYU9pd5W5yUgkf6c5pl5msfpnTDsNKjNDQh12ewd
+CZ9puiHS6/ZSLYRt1RSY3tylap+Af98Vfn5xNYqDpo6Qz7YG2D/MKTPChNi3bJ1VLYVisSGHPK9
1kKSJCRK70Or3ex9SxJ2UfAJunU+GtI0eeNgogNotS2oUF258yLx/5vwZgPKo12ZE10hX7aylaOU
uOg7tlOhVfPtMT6Uq/MzlCCceYslZVAei54zb+mQt6V2fiTkdFfI4jWPq5teZK+CwNsoLfTYUwfD
61oBI41+ZaP68ztVQcTE3w4M2DkPE7NfDypmLjsuzsCRJyD3Fh3lmnjlusTY6JSnu35gzYcPkY2/
C3n9IzRCEzSCk/LmHDvJrqqzcC7rs1oMj2NZHotkObZO/WJBBEIt268iq1+a3to71vitDeDUa6KE
RTEYwcrhhbginGQsdyvyJ7RBM2DUe5wC1xfQGuj2SliI74WJ2ve4cl25dC1qiXRJcesMKSboeApi
RZ2CZQ3NxHGXKn+09fGq6uvLSEI54qhB2jrc2PF1simrTdtbhPWRrSYZ3W03kG0hAmDMKhiLGrNp
JX2SwmHuprJ5atL0kBJ14tYpRt+t0X+MWjHPrcRkril5ypMCe/G6gBIsXAo2BH7IvQFoYZLZCKcY
lYRT+WUMk4NAwYvLyoy6lpbL4b3OrSnv1AoIRqS65Cejc7c2xGVoJcJvpfGZGY/Dq94NH5us+ZbR
3VKhPBWi6SlqdU/ucIdNw3TXbmPOthHCxX0Z6KibNmsrj3m1SFy+TuUP06L4q076eqfQDKaOkfpN
078UbeXgHR1oJ8T8HadOfxAtmHeB9DwRTouTDmIlt/x1tgMVXapOX4WysWx8LU0wtEKkOm0Cx3p3
JhnpcbUpe+sYtSCjQgevVc4pFBpTPIsWMKU86UzkxVaAcMKuZpDw2v60M8v2Y2lN/FHWwqoanNCs
F4R6VM1xpxBiH8OFAqJDQecv5SqaKC074S22uFYDZrxMgC9rIqUALhvJK+W9Sbz4oYqLn8Qyb5mW
SlHSJ7/Jz6VZzLprdUf0V5SG66YgHe20JtJy/b0nvcqVZt5rC66P+I8FkejFdNYaDCOkgHrIIJfg
TkMbKQZuwxRU6oiOXH1oPtqMPKJixZKWKo2nCapzMTmeVMgma4fIVeQV84ZExWlkz3B6hBw2cjPe
2gN/kXeSx79sC9FlHjMudFXNn7UfB3dWfzGcuPXZCionTXGVVagKTdKSsFatXSE6NeIoz70MAo3o
ed/oVldFTrGMUAcjXVBXQLKpUr9T8nXZCQYr8j2+EP8yMDgr5wNeoV/KTFywlczwsWkSbeQt+IPF
9xmz5HEtMOek0pZ4U98ukdJoiZ9rE2cZtF5kg8Om4aDjEx6S/KQR5qZsYFSTNF21bUGLouGqNKkU
6SU713YG89jn+k534vxsWWawaG3rOd25NWnmVg5RfSWmP00Mv1yrp0wEUJHIToGYPLRbwh1Glmyr
dG1k0grOPUsp1UtEKnaS+3Ga+3Y9FbhsHBSWS3tx7qruZnX8VIECQKxZAqNjpoAtdonRty+VwrE/
r6ckri75/CnPveG3mk5L6syebOW3UknVfRnziuJET91GsyFI0uTa9na+a2xnOqwaOSSxhtZ3kOVD
XeUNuE6Pr6WjoKNzFIxX0GVAqLaHlXRu20bKvSh2c59j/Tbyb23TT2XDnkzVRPcrsm+SnsAxrUZw
K5eM9opvjnhUM2ZNQNehV8I12lrTQbK7t77DN68rp2VAl03SV+qLvDbcGfXPVqwXo64eCruKMcrQ
Cltbk7tVncehttOUDUYQCwv3q+BV+eRtzB7nZ2HIrdd1OWQ3EqU8wZLaZyd1iU/LJuN51Scixuut
uzRNw+5ZW99Gd+FPUnto+ec02/W+tmqQ1TK7JrJ9zvT5N1MvyizF1poj4VT46a5owJcTkVztutxv
29i7jSjVCBRnb8iVFRmL8rteVyOQZ/xRSsFaqjYz92Ur4eBHlYcQDdmFnF7TLAZusklHsCdK/kTX
vHIEKlbuOhiDaHRut+Ur4ft3sbX5i5gZjSuQyJWVHMwGQFGBb7dHLdSZiV+the4RGxQgS0SwNDaI
G7eq2OlN+tyrW6A4CJWrFBpXKXK4dBNZU5LqP1DBk5sNuumx67zG6n5tW0EihZ5GuTB/iUExQ6ss
WVgVMPQgFV7TTNGkSbIbF3IelWZV+x2Nw1RPErFZYnFjK+YoWcXFRAxx7OY3Xe3122a/cNQ6LtI4
jMKTQwsEDuWRAJYECjHn3mZW2DRZvibTJLAyzXmUVBwH0DW+WsSIapsu89MSEtqJZ0I6yhxwndIM
XXtaucuw/VHX4iz1ARetGtg5WjgD0YsPJA2d06JU7kYTTqhn+FqnYG1oxHqc2rgGtZAaD/UN2j1U
EbayClfUYMflYB9sGZJwkZXnLut/pyruU/IriUrRMToXcXexpuU5NjPF5btrCAwFI1dMHxVrSDba
b6D42q/KKWb1pF8DGHaNShknQNM/pFt7SGIcBf1412M03xDehmd1tYVKdP6Ckc7AhtssTNj5nbz8
loFvdqOirNfSMFi6A5ieLqzV25LYj+m3Ir0oESctORtoYyYXajapUMvdhofQ1W00WePYzOdsqFPP
QGjcV+IiNejCG9VTENjUXUV+h3FF67WCV22uVK7zucmst8JZu/0mGyS+wOchyjGeVxxdEuOmkir7
BfUs/NfVKTMe7epvKkB1ShhBowyfFiT5NPWVF1s4FyfBEZGimjW2XkFDlX2pKT6Q2RmSUKWz92OF
Tb0RU+obcw95qcbYgzUa+VZgnWnJXYFd/JaLu6BGtY5LbPzZxgwfJqCVqb8wKaX0pJIYsLTf0HS0
PVfa6jlOjo/sr5HWzi+1tiofgINcG+vWFjTKOG8KBzrxng3WCxNdDzpL/D433aTSs/uvnu33yQkE
H5G8xs7jikNB0T4X++1uTCNsjDI3w9KnJoj3nwf9nKzfDU4G41oXD2ievrLil528z93DVsqexrGR
ZtGAEpEbaWgo6DID9vnXRJlTYx3M1O9GvDYWaCgAe/G7VfezcsXAUzqeVoaKSmJLDkSBs9tAM7qd
lnE+ygULJ6PH7xg5iK5l6ayHLSF7QWvDWrSeliMlQVIiEx7QaOeiABe31501Q1bmUzQ77yhYKLUu
5Mgwac7N55pvi4S0xp/YohJsSSoYsXgc+0p1pxX2c7JDQ23RLY2+lf0amNtDbeJPahakWH5kgfRU
AQOJljiyxFfGVPFZ+ZQAvJ3+5hiFp6bUXbjZ5XPrTLtWubaP832c0UACMrL1qb3KGC46s/aREYUD
xgGrfKkYSKkjripoT5wS9+HbpFOBkidjSskjbyockCVVIj/D9pPeMXjh5uw69TIzgC4b79o3UmC4
HlJ0Hi/WaHuKoge29V4RIjDfJ+OUYdv8kZEcpYv6mDp5CIcQOFWys7joKW+KavT5YcdSmna1kR2K
Xt1XA8PCNooKirwEhsJm7lQlK97djGJKDyk8t4ba9VHdvOFB/1PTxU3wUX723WQNXoZgmKOUqYHj
CZ6kSIK76QZiG+3m6qt3poiJQIVr+Nu4b2JsuzMn00sMt9Xeqz5NOckmCjmX/3J1nWBo408Tj8sj
SDilSjFGfX5ITbfpA0whdVN72cm+Ve/qGuBGmiVSha5COZv5bk0p5HBukTJDwID0S+kQMV5k27PV
Q6Z7bR9me2YJ5Qb6lWw/cWb3gV3aoWShdiBO/HVCbC3O092uXLiDFNF+wIKhy1ge6+Q6r2eN8JTU
eq6zQzmfWp6TXh0mhBQk4pDJVHqGdKYg6BnhuqCsOk7LG74a9CKhPb0YzTNHK3ruhASkMmrzndbt
sNFM3Ay+eYvzQ5HAq/dfAptgEZITU+UnAH/oqWoL7e0qF4dNYMrC3BV1XNN92La/mVln6T9Z6cGb
ZLjHVrdRke5eY+ueyiHyffpI/QggVm4eshixBVsSdObjRmaCAZuHwi8/daf2l3qwMW89FQ/TtUDH
/cHBmhoupO1AlM3mLfD+bFsmF9tHkrQwkbedhw9XoiEhuEEmHQi/d8DJ62whxzUJV3GUqTwtUlTG
xptb8jNWjM/B4pytdsfAW8uKzAyJ2rHfdhU1rhGuGbFewZofjPiQMSmZlTQrUawcZOx3Ov1Lu+3K
9nuuf2cfzbVOd1Xry607Pay6q78YsDjVM3skkLrd1AcG5gkcbTBs6smaj6XzJKNm5ZcJWfi5emBZ
tbBISjTP/srgUW5szg77lhZPGg6mvPqD3L9b759q698LPXFL9cCqy4eTLi+wdLu8eFIVBkNhgXSH
B1Nne7njZ48Qt6U3Cll/bNFkeGeddXiPsv0Sxlikha+Xx7h6KJmwuuqhxKepjvO2t2z0F37KCFlS
qJan8tLDfNE15U8bfq34gVwz2ziOxt3qliNQ4t8q0jrfuRrfaeohmbYPAuE3BQ4685CedpB8Sviq
Cywo7MnvtEf7/l8O+A8RB/CXtoFewKt/xeJs4BZg9KO8t4dH6Tsvfaf8yDuX4u9uKGh97aFYLuIV
FUL37TgHps9mLDDLx+TQxkGNuC+GCQ+4oAt7t9xJHlyVnjn+Yp9rAyZ21NcHjXwZEWzdDrX2mu7N
xjOXoEKAAg6N/8e+TnmItcFSvep7KB9t49BlgZpcO+W0Tn5bPXTCbxxEMCglvOYd6CT9w9lRv5ZU
+F0oU7gqNDKByPbt7PMBNcyUeCg1n0wDm7ef7uEBzeoyQGD9WtVIZcQE3ox7IheH+9LfDCfKhxAS
M3VktGjImjzHCMbUqy98Nd4ttJZkBAqDWs1wXqhLTuZ4muuobo4mqGzDspdeNCcCVLtHw3WHIUVs
E6zGLbXCJA/bIho0xmgElfDL6oCkZ5HD8hcvLkefgVArZMxFkD+KhUw5X1rDaoq2fof7l+rWJIZI
jYT01PCJ1/iyDhjhpDNCIGyKaulbPTqI0K4iUz3kGpl4yDVfHXvPdjeHk6qc7WmXR3UekACfJISc
HGfpUeGsTtJH1k+bme4oPRQoJ5blydFeVfXZtvwlXYNE2Pv+FeeQpPpafgLZl7kPkqgH7EbBV0JO
nrgh2KTgELmMcdfLnIOOWPxDNi/5Z6uFxfqaF0FN/YeENtI4UXAgyr4kP5VtGBPmw7WyBptGOA2A
nhTwQghxYzgS3iSTs8ydadZi39hpGAJyt3iykuuUISAJQdZ67pg080slLGtvltx4PuQUV7qfYMoi
h4i7T9+xNVb12Bo+MlHOjJGoP0530sI+1T8mxVPlqvf8njMcZ3J1FK8D1KLkhRVGREY8jd+gU2IH
09laYen8HlaMZk+Ie506mDoPOCmXXJlBL285s1t1VMsVJeBOgfaHGDhPqm/lJ3nDSHb/7pJ0XciS
IrkLtVoZojZWzN+GEWQTZteQx1suPlF3IbducsuSh46onToqtWgeUVDVEQfvWuyHh1zd2wReuDqu
YlhhRnC2AeE+fGkMUJQpuP62oImvqryzFgQ1BxjRTP8z9ftRO5SEaxjMKfJ75YaVsVZuVOgUu34j
vlM9YptJqLyk6sqLjslqi5+4e3ru5SEACKYHv2syfYfEouEgy8xmPHL5Slx/1hGrxzz9avFeFvss
8aXs1L9l+ane+PNw6vaOfc3fYvnG7Cw2YTBu+2rv4FCqL/e20tzOhrlzhog6YFrQ70eSdJaVvTQe
upXjM9Kyl5XDe6Vl9pZvtmKDyrwmhKkMzewiJSEWweXNtI+IU5VnnsXS4V30rOyFYZ51H6rMRyWv
Dv3O9IVyVmN3kXGKujffcVprjiu05zrfx+Bb+MCUSI0Dbmxu73l6IQkrFWe9pNxEGRDylcYuXOyI
gqbmV5DrprMDgiQLoXuc8lwvHgBKE6pbNBh7o/ER8S3WGYa5B8jRX5TeQybHnEL6fo+Ii8GTHUwk
1PUeRw9DcAg4MUgPPBXPoDCcTuwbLlp2CBWConxrpoMQ+CLWc6M+UsW6pfkkiRNBJMgEw5FECmOn
ZOEyvpli/9XZNJvedE3mJWiB/gZQ7iRHdLyfjKtpnxp9137K4qlfmHrBhMYXHVlU/5Twy/Prpr2o
xkUAN3B4gZwGq3awzSNwDOXaN+OwFmuH2YDy6j5PF4v/3cW1Y+Ok07XhHvgRnMTtj8qJquzHcxPq
n5QnmBqUydNH9IKH+NCJY2ecsu2oDTt84RXNo7rXpUtJVw6o2eCYPiS6HtBVNkBa4lTAnvKUSZJU
yD/xATbbOmCNGP/B3HksSa5kSfaLUALAABiwHOcsOM3YmERmvoCBMwP9+j6oXnRLi/RiNiOzqE09
FunhMFzTq3p0Jly0FeYyW/siIHqNKs19jFvbdiHDVGwlzZpcIxVH/TpCtUR0OfCKWm8cQJT4s4oF
+O6XNvuSv433ybDJJpwDm+SbFBj+UAuHqvPuR3eYSQe4cN0eNBnOUMOL/wI2p8hOKxP03bPvGEiY
Y92CMtRPJlv+Ln6Y4pk3dDtsHXuXA0DDFo+likUokErwXuQj+SfgGNy77x4a7I1OZvJxy6n9w9A5
OfNPk/Q1E6T3e92+jmR3cva4CQ5HVimd/WCLlvZm9+B4DzY2PQQnyr7z1/LfE0nYPSffsLmE4Xf3
rM79s1fuEig77/qTfxkgG7Pn60HutN4xCdrZriDU/Wa/IzxfQmpRufMl3BMemnv5Z8EF8qyS7YT6
6e/mHkzb/EYaANAZ3Z5Y0854/esaKJq7m/ATV1erZTEgJ26Czw5nyOI0jLzRIR7yswQpWfXjrqia
fehV54xJQSXdWeCaIY1jSIPmrXuerHDPJ6b9bddHTwK9qyQDCZI1vyvzmuMermB3hnvUEhwFJLfq
wt1yrv1gb1neG/NXTGIE0BExq01wR5Ct/hTji1rO2bLllxd5++dpOjh/80/S6UWxd++w7yfvMwi2
7MDwVEIaZaqtt9zjODEKa8+AzzWc+OvwmSbP6S8VErEhXL7hhwNgxDeTjBoTNp+I3pEvwnKcn0WP
kZ1nUXEzcc+i28GEFRFnzbYUu645TO0DQfjoZQGYx4VP7XOAkDWxeW+buuyuRbpJhxc5fFCnu/EX
9yTdnz6LjmBHrjhmd03/5gzp4V2IP7TE8V3j0LtPyuU0Ws5pbiEoOdcZzhmtSvPzkhy1pZ6W7lfL
esK+o3eS431SDxiGoT9voCJ55U9IYr1GvWqMdcFSti25s6Uy2/SgdxBbi/POJpXR4/XtrOHWhO29
0jyzC1Y/GeP32jbhvp/IAO4Y5qqtnJ3ffXQ/jvIVg9YVwjCOecbIhza/NQwaAf4vlGfhPNmDfhIB
j4+d7F6Se1UT+wizS99gt1LOTjoQAZYrhKg9yvS5n9Nb3JCwIcYz+JCapvYZ1x8x/LPPYT2BIRoU
gFIbSC9hVDsG0Yld3eH3Mz3bJpPnCYCulOZMV+nYlbDh6ODcN2vCukTWaTPye2LCiWa7/Y9yuvaQ
T88mss0hb9RzQoPu7KKE+b71GelfJlclQ05k3eyYYZuxuw3YL7DtMJtU2TxMZdkDLBn8y2SCsxuw
h42t4q4mLHAjIpDu6cuwwMi59XFM0h+XUP4hqq3v4G/EWVunLiHrIeHahNlDJhOBZqgLbf9Y9d3J
SvWbmYNyOztpuy3nr9jjpZ6V9jUVknthzSMXc+I0X7lhNcNZyBTr1ucG/RKZfx1/AmgU08axxFua
1O5p0dgy6aZeDqyd9gh8/nUJkCoFQPFtNdfseJJ/CPFwaPrpWxbk/l6kmneJm+w8t3gJ3Pgxtn7a
tHmDkltrcS3r/s70nz5snL6HAlstYuuiTNpDg/8uko8ONKl70GpH5sRgE+vSOvSZ7Laku8Anx2xb
TRld6gKQ6aIc1svBavVTXD9xYCi8JAxRGVgSfwjyfaMf1WCivRzIOJE1g/CLBUbjVmnCqYTS82cs
gnAX8EmwJCM3Xv0FFeY/ddpJdoKmbL56yCNd9pYLJiaTVCBjxpIsZ3ZaGvlPpnGjznO8NT123Gke
t/nY4BqFur7NzJJvqxxH4pKHb2mNgtqUgA81I5InmWCdqPWOtp8ccb7YbfQsx+jMEgEwbgBtlzYD
pi79EWn4LBPLI+6JUC4F/jmm8eFCXceHIwl3zZYNnqOgqBZXEm0CBSbuxLNf/Q62vOh9j+1Se79E
v2rh/ykMDC8v50a2x6h0iwS6t8VibhMRfEKjG7eeEl9O5v+TlyXSFbI7S5v6i7wQr5AohvC4ImEa
tz81NQQOT+ttr3Cm49eHLCLgSzCvCfe3H5tTkcIZ6EG7bTIHsyz2iY2TomeXOl1YBKQKyALd011x
yHX27ojqLQnAVlMXB21OTpT7LmTrdc9VTiGwVhFqX9W9h1nRbquKNwZiaW0KfWkCULeOxdd5DN/H
kNtC1PKYNb3/awz1WQn7t50wTcwwbOvKOme45Xs6rXmD9uWhzK1lp8MUoE7gvMWPgUVOD4cjswZp
P+Wi2OqU6Lqd2tfQJ0k5JAvhPzO9+jQmQumc/+ZtnvIyzS5pKN1D5kiidrL4m+VOSYd3U2zcDmrZ
MNcHAv3MBD0aQRla/pal/Zsa25B5kdqVyvmUoR9iSFT9wZH72Uxg5Iy760xeHsZxuvnrnx3v8NdS
qL1sU97FoAdMyGsuG4p32ZPALsSBrMW5r1ZIBQnUXW8akPvSvVfh/NM33N6jjCJ3yVY5GMmhRHJi
rcCHpXAqWOwfZg6UQMPA9pfiq7Pe3AoXWJP+BEl7djTZA7sCOtREnOwO4QAdE0qVQ3rs5vh1ahmT
WwDLBa7ZOA7ODqvzvdeBN4iwYdmo0od8HB7DfH6YBkSmTCL08uJOchmexJOT5O9WGTxQE6OPakai
UYQquWdPexGl5yCuiqtx5t/EFo+jT4mBiwboDzFSypzdy2768SRvDkNqpOu7Z39Jr62U3W52kgan
bYEzHKGAlb6ag3cD2i3BJYGbtNiTf+HpZKG/yUakJp5CcAM5yVMXtVjK8CDo7lqNX1qvOpBMrt66
xSzm+UN51qPVFJ8qnbodDbEJL0Am6+iuUrZiHuvaHV3wCygcnHljntzKMEPfcSjOzpp+O7QwWwsQ
uIFuNwpq1IGd5wHAHLOPrz8BZXFqO12zsev2bZmro7HDDcG8F0vMFVd7hF3RZzztfsipmi/btOEd
6Abjw6IC5NixfF+MX1/iuXzvKpjtITJN71UHcIl7EP/xfpwRjjBR3ocBCw3hJGLnVSjvfrq3GyBK
bjubHfSXFyuyvmA/bcBb24qRoE/EJWvCDtKD906hwMMonF/a9N8AOi6p3Z182ENbOCeD8Lci9NJb
DehlFB+tjwLcarG3GuIB4RSmx6L8JWTLW2gqv/oMURLLxmVMu8e2RKHKCImndf2mM//vd2iXX04L
C0Y5v0qdwNPPIl6zNZHHjCt/WWPtHbx84zGo5THyFBSGiS1rc7TnwT9NT2oWEWZjWL+4oBK7zG8j
ICFeIQvsmep3MURvsQuFvG/vtFE5v08X4brweWRsts2eH4cs3/UZSlxIDpR4bzSUt0okch+RNHNl
tfehKFBg1hJALMzOBx3YLxAfKyc7T0H0uzS5f2J5WyVTtcem+GdWo+HkHrhDpy/sIZ/GOf5DLMja
sT9xdo2LsDt62LWNJBwmlj+FplKSpfau0Hl/drz4vXUy5+wMCjXIK61dmk33dboA/BnI+rnpLtO8
SWOglPgk/Fvk1+So1bmtMD65DTpWEQ/3suggPPL4eJ5uz9Jjw5e0zaNTmscFfrrr8h+letc6xmQn
sUQQiWTbF3ezIU3pnBLuSUSdhk24+Dgi5HQalIZCX+i1JBu3C8/X7D02rrK5yQdfqrSeBiGOpq0/
4nj5B0uFy4KFhQW+qhC4xtxkzRYaAFF81jyBg/MnN2w9mvwF9wwSSYahaYjkdzF53s6KR2S9+dD6
5KZDw3WDpfsth+o1+goXAn8SgghEoHd2smS7wPHHjZGYZo0W6anwFUTKcHqNYtZSpnZ/j9rRhOXL
7wZz0b6rEKq7eQRg0XFl6tByu0KxQud0A/YV7OtyHliflO+5xC/q+u2r1wzxYbKq+4Ug49Zq/thl
Nux5zUMTCb0Pr/WuOiWsOUEdwYpm+mtRRLeGV9rJB+i0GcdyxPVgy3/fXUubvod0IbivNK9ES731
4ZUc/o+K8+elmW6yJeGfkPPdTqbeWfArHem1m2zp10WvWbaDlsTMweezeBF+/IVbFpxWkU/FOW7e
YJnqs9U0lF3nNc5AWgAyNEsCHYRMDK/t1vehqbhBeMwK3l/U4KVQZ/ATnaqIHNyo12L0EeuwAYbA
aKTjY/7b68GkjgktCUlibW2HsJ0tvkPuva7lYFVeeHZFtvqk4nBkhUKTw1jW20h/Rk4D/2MC3COA
ygexsFkgev2+ROyzLC41N5qg4x0JBiD7JnpUYf8oo9hhF/LpzbmzZzHKzdJTBLWD+8aQZ7LTBsb3
W1git7bG/Paf4Jxxk0m690X7FuvDh5Bm3Tx1q/0y4d8O7PSQLifh+3wjJ/Mr80Dc2EqeRMr6r2uc
4SShpsw1epNo34apu7VV+Yu664cxoJK96/82loHAithfXk2JGtt4KCWxP7ybvkoOuA82U9x8ipBp
clkLpPPgs/YH/DwsTRvkW/xnEGO0knt/4NVtpTHlGlAeYpgmOKGaYCv5uDoevbQdC1yI4q4qQdoI
G6nAH1KedwscgQY9QU3EUBNjxOxVZ++6vFZu8RTPNgs+6bP/J0nO0EsIw19f8ZVNxwQW5wI/5dYk
gb0dmFyzkmYTN46QOJfldWmnG+lTs3NqLs9p4n1NQbD3E7dnSVtfywpW/CAIfVUUbdi9eOnn4Vgs
AaTyAq2/T5qXeere6kJetMuVzXgsiwq3O3j7XEBGC8vK3ntW/RECV3KxVvGFACLvxLjWYzs412G/
822WK20TXpsmVyxa5r1VIQbVEzfoceQyQUjMDSZxFE65G9I0vR+6iHeVbkkUsYbxxXwZLOKs4QhG
REpLAW4IToWDQQbeD43v7fTHNFIdsQGX7J0itjRF3V39eOBaZiK5t+TyD5Ga8qKkf3ZK1zpZbf69
DHUEQaLZZ6CpbGB0B9sh5K2KtsWbx2fdtND/PO2313kCtLG06tYPunkIgpxrheg1MoTurxuF0ZD7
2ZRe7ak5Z7aU18yUz9TXn324KXtvJhQPZO8UjDAYvOWucxYU1nj4xnhYb/GwTifdkw8Uo2W2XVDV
B661hxK61y3WCHQ4DB69Pi3vRlS6MCruYb10l4jQ62UO6ITxK/9IlOxmNTq+ND2rtjD4Q8NRfMlH
UvbpHF4dh1uI9iN4cnRLIlQsL1ExRocpZuDWHOnbWkxbnLfdaRBNtI0nz1wqWqE2rpflzzrirpXq
xL5gSevztxi2QuxNKVc7f8lPQUjwrUr1KUbKqMbaew68eTxhO842xUAYXZbWnYjn6BBGyBJ5wv3H
7zhQQts/2QJfZ+Vim6KDPsdO7O6rSD4owYafRfhRZiNx1/X73XAstVXSbTmvm303MCoCduay5Yrj
v/8T5RS1Bz9hHcnlURyK7GYJb0F+TUk4Zk52gMkyHSFtfo21m93XAJqNmp4xaPqca7yWUr8YDk6d
SWbeKqD5gz2W0+QJTyWHlUs0AsXJXSGFuMlsMtR2N5/nYrpksx2dS9meOSubK7HkXdzP/rYM8R7W
smbUyWV2CobwuyHUwGGVqkNS4wUcY+L6KYiLxQHxGi7jcJMuNQZByf3Egh42js0dzmwXUcZUZzFk
32GBfAtIKt7bK7ja0mASxvlcVeqeVAmryKxND26V4sKAeuVpTj1Z6POYjvm5Wu9jw2rBnY1Y8/lf
1oTxYQYkij+RPojCVc6pGPWuGrW9J4cMpL+LpoNfEwS05hADb67qXTmxRgsST776yAeFjC5gfc13
1yfHZqQMoreC70AgR4CC+gbnyOCBZ6yjzOwB6GlxrePW8BGVRLYz7zrkHY41Mm6HCnkpB9x6GiKG
UonEO/BvOOUd0bRxCfn/EvE6T/bwQgT+hE+fqTXH8sJz/CNntued/HFxpJ88c7LJ+25Fan4HVvQR
FeiEuRvO+KrF69CIPyM22mwsj7Vny6s/xRfOSAhs1LzwIeIvaCpC4eH42paBOWLAeugxCdhxip/E
kPFr5nLvygQglCfNVvV87MwqeI1oWGmz20B30QaiV8kuavkJwjIC3gWwQ/QMTlVf/WjFFXHm0DvE
3dlLrA+vIzLX4iTcx0R9F8PP20iPfiIX//8QUW1A7uec1BexRn5EUF0odFsQCxDEkgmlofQuNVjY
Yz7GzSlhdNeBHLYFP7BalhE4IP4kKds/neavDRHAA7J0DPi6XGHrZFhcxy53XekdZMZO20YCiTv3
ElkozfFoRUc4hlcuyPDvxFV6yXyIimI6mYgNSTo53I8cCBZu13hbubDldRPymsRscpNh32BrHUTV
8BDGEysUFqutx1cLAP6mLBVfRz//6FR+AkyS2uDrgIBVu9xiQwAd4XEBbrZJWv8jQKvAIhOcwjnb
OZo3d8BeTJlOnZLg2ycUhRpR92SW1I2o6T9BYudninOaIuPHn7msQNuKRjU/5Mei6OCAF0dggR7r
vMTaU39mMK64clsxpyH2h5hfVNbf8qY5NL14jiIck9ZInrOx6nMcGv/gwceBhypxEuDp7gJ9Nkh7
kvXgEvYgHxsbpdbOlz1RbJewauhi+IvwGXcwL+IWD8rooWCM9IqZZqFkBwOMCqblUsZEK+PinZfZ
0WkmWEhlsHoP7fLkc09188o/5Zp9pCy5laYB31k5Pg3ORIp2iZ+icHjiX41L2HFjFnjdB+/9+LVH
JVeSS0a/K6NYHckLlFs7Z1mZT+xGQw3Lk5m2vNq2yo91xyFh7OTczkP5MlUHYgjlo6xhZWQYPC3Z
f0ZtnrFcj/V+8NjiNQoekeN1H6NGL88wOXKNg5SwpAZYBeTqjWo9HP41FjiCA8yGLiYfK9xaXoyc
joVkEPpXIgMcXa31rXu+pvYA5CIX3hvHwVwvhquGLfaNyzAZVhFOAufoFzCK55S3hEoYHPyWL0aS
9LtBjs+pjqGBSfu5brioE5u+WoTwsY1jbs2n7pDwo+TEhU4dJQ2mmhcOz+K5lcpDfsS86s/ThySP
dmR1YL9Zgw3vWvOBAT1ZjoEo5ht0hs2SFMQ9LMzAebF05zxkq6Bp98GLqtTh/20+9f/D6KlDBut/
j3r9n74z/6MWZP0H/vleGxId+S+HfKcbAZ5fm8AD/sp/Br2if3GTjyi29GkBobTZpozkv4JexL9s
IDO8tWkNlv8t6hX8SxBn9WwButC1uQ7+X0W9hP8/iO42XcQQjRwhXHo2CaGSavvvRPc0TowOlzXe
T3cC5EMcBzX65WKx8oakNV2nKd2H/ocLP8WoeT7Hs0XyYrqqgc0sR94JrkdzlI2PvQ0Qzxx3X6LQ
3hGjNoz7sLyE6zEgSVrUEuOykzDXi8U/ezEGPTt4Nj0dQFQ6vPcsIO0AS6Z2263WAd5KM61J6v4Q
4+voR8xMKM9Pg1c8TcscY3hzyW4n/W2Ox28Vsh13R/he05B9hVYNV2Sk4u0agpp4LBjJ8RG1Ptu+
al3vAMtrS/84ZbBfTctelT6dqv/g8SCcM0Q/oYt/GMo+C57qAUbtFl+4c097gAaNFJ39hEK4SOBs
jWreYbMXQZiVRp8myE4bfFDa6Zka4jdIlk6YPI/eQK34gy6a9lBHHEVo9Iw/iILSNHddvTyT6Lrj
mLyHZvFelI06Ypv/dDQEKWE+vYCrgEWjhx+kZEs5Yje5gwkAKhm+qIAQi/0yMV/t5NyW+NzRUpT6
7cAT2IXtePNryRkmsI4bu6c+EDZqFUOoNC3nXi4YHfwxiHbQNBQvvKBjCbPc6kFXZ5dBnfGQcqme
ezgW9l0a4d0v6pyRNxzjmynAz81ki2yBI3IxGNOGcH4a7MLZJfgWEm3hvDJ/yxwAmW+sH7GAKYb2
SJA5y/wd2yTqsEWFFw/i2L40aYhNtMS4BldrZuDYKe2AY2Lp0ypulJCGeGlb3cJ27dKkClL84C7n
KLHfRIGLNUvCfqMQlJyO+1JEWnIbGrb3Q0DzydB11olgN95Z/k1+tXUXazh4M9dlV5+J7XhEF/Cl
yDS0cKrCkWVYnu4dnbJDpAHEyGepjQTNu8mCkD/PkA2nHucgdqBogHNYWwHGYeCvOGXkU+iW0UEs
6lIJEZ86Sl03EprbxjZRtJtzAiMF000lQr0Pg+wf5Ubz2Ykbbg8EGfY08HbHMkFiMhFXuozRBzwa
xm7DbVB47aMtJhCRLsFxbkEDQazoqwDMAHvIOG/Rkn6g2kGaVYmzj25Qk5EYQ+6sqZiQjSbqB5Tj
5ee5G9H02dD0kRGXBmgFoAQgiRQYs7uBvRtD6sBdkEcQLbCHgIXYeVllPUce5ro5YFvlt1l14MFB
P21S3A41qNS05QdCwqKxmLs5G1ELEjroinDcNf6I2WLinU5CXafM/KXsXllAbnrXPPV9GB6dDN/9
2tnaJuKP61JHOQfDCcjOuj+j1LTAIOhEwcYKJppjR6RiYIsTQgmG6D5ZsCuyMu8MBTVRbTx64/Ff
2CiutbWgv4FTO7qZmA5ol9uQlopZ1c/T0uqPwM7eUn59O0gW2bG1k6egRaunB4A1xIroaxg3+V3d
x2SnCC/SbsbIebTgwa71CHhLBnFENHOBT2ZYljgGAz9mKS9x9zch7sYmQd4tVfbZ5c63jtaSU1H8
5dKJUdhoqLkpiaE+Wt10EUWOhD9cpTBdB9DFwgBJcLAf5rZ5Hppwjd+MBNWkumvSjzU+x90qPdeu
/isCzTAGbQTMmNwWbDl9nzuijNNXlywhNDSg96pB4E7C4N4pPPvQG2ykXNSZvLLkFCTpu1dRQEe6
ncELbACCafqtYPPgdUVOoYa0Gev7hIyNTJV1JQVy4A8JWaVzHtLpEAkM0CgTCLdAgvG9DKT7Cv2R
Zy5lgGC+VKTaXSmm715hwFQu2c6wij8aTWHPgAuos/Xz1Fckn5w4uYFRUWwiMlhVpU2H3pBYu6Vv
E7CDmH2rBkqjrvFRFMBRLpNqr3aIBdnmkA5DVvyGzmywTCTry5Bi4ISRKDf6ArLcP1FAYnECOXdK
1iRIPPnhQKs6RrAXeNYalLyaYJQPJZAKAWI2p7xBXWqNc1cAFdqF+ZDcOcVDGzTYMkOqZ2fwU22I
+8nyuKUoQNAJsESXdc57Enz47PWJX7pYHJvyPJiMiHBkDobepmZeLyYQwMDuxHCX/edqaH7sRre7
xKzFWbl9G7ySRSB5sWWyfld+xMaQ6oIuhXHAqhidteOLFPWPaf/vb1Z+sYUPfpNa5LKdH6yS1yb3
0oegaTcNKoiyiNVI5b+M5hZyz7qYdObr6rr4heW0N4YYx1Ij2kQlqgIHA3hBrmUyxwDdIL+7voVX
DXLDgf5YsjEinrBqzjI+Rx0L0EoUDzwOGOCU+CGdWG97iz1Plow74VWoS/UTcyqW/2zYwaNW23ge
jww+x6yhMdHEgoDIwpvb70gkDsNnwj6ZdBTZZJHgg0Je0DjxuX2lujjXi40CmO4YRYi8Kqz7ZW9f
df1r7KfzujVxKu6Jhc3J0IfRTvaCRcOCHGrIK4x59WY7bXlISr4FmtizrsoUf9iAZ9vRPaP70RRx
R3FIPaL08bUO8Ws63ZM7Ysyalj2NTY9YSgBGVTun6DHHKetASxqpS/1b+J0NzgKGRxbjiNNDUxw8
YgRznE2X2fNvUEjemLIyK/2Y1+TpyG9AM0fUtmPttSOZzPxv4eest1X/LTt8vWV4m0KcvZNnncaG
TkDy7zlQYpWQu9HurQMQ9Cg7fTOV8zG3tML6A/c3YL7nejBynxFLFlV5L8D+7BNDADPhDBgVWLoV
75OtekrrsaeZaJbZDmsrwDw9TG7fbwuD0XlgMcQ5iEk+j09mhbuNwWPWrP04xOEJh0iqUFkR8Ztw
D5PH1Xii/gw8/76PcxoZezc503dy4KVkMSph+leS9haYxHlyGsYxPEUBgm3W7NWS2Dc/Jm6ZjGyr
lNMf0iJXaOPzL2YYvEQxzR91mnwszEBdPCMvqDI9WWtfSdLhSOjLH3cYXuIYqrIr8Kp1HXCrNcSZ
DURZWHD0LhzuzB4/l7HAcZnhQwbKZ+7mcWZzVMT+3gOgdlv4gs2uWS5xIi1Siw3r05TnEvXTvhVT
GhDoLOK70mV/nNO+ESwKrVbXWMeLkXkjl9tZI+XjMxuOeZDcx1Phnjyv0gQzoWINHA9cIqy7ppt7
bNNAQV1F2XAN986NRfSsiK97PfQkr4zfTWm/GfvdLuL4MhHsN7TboaRZmJq5PwpTn9kPxVR3ZmBY
Av/idNxj56p+rTom+LoNI+ZIS6F8ouGxfZQ7cC5lLe2jFUTvUUxgFBelB/zloAP6P6eoOOtgdRQt
pbimVjsRYAOq7npYEi3TPWAqOZZIF8VRrTpGh6ARAw/cYmbIjt0uiTsUj779h9Qp2w60kGBVRdLg
G4eJOknkEnfVTSIElAohZba59aZIK/aqsdR9+ehD0tn6tQMMalkYNijqQZhZEGjoKWJ1uWo29qre
eMg4EXKOXHUdb1V4CqQeyrrFqvyEqwYkVjXIWnWhbFWI+lUrUqtqFK76kY3raNWTYovWk1VhUqvW
5KyqE113xxAZyjCTsaEod5k3cTqmrd66q2o1rvqVWZWsEEmLChTqTFeVC6MMXHF0r5S/VKxKWA57
75jq62xTcdGtapladTMPAc1blbS0ZpWMsjYisVmr1tauqpu96m/UTu27VZHjSQGfOeDNxJJchNje
uwrPbNn+pH5FLm9V9kAJRnvqBX98p6ANb2AXTWcH9DOOvqy3OZepl4GduC1KEBWCXdV+kPOnPdCb
qLDxyb56sDoNTDVdXuOS/GY00tGbzHR/rJ9ChDLpJEhwsOuPMfLwiIhpLP+1WFVNteqbEqHTQ/DM
Gt6Go3MSqxIqCvWzztltY35yqvY4a9bVE+SaXaXxi+LD7QXhGJBB5cEP0+fF1OrksqytLUxM2gvf
XVasuJmDC9WHLFHrgRub8zIDR94XHo70ORKPmfXTl+ZrauJzyv0gkJzmohYsra/NPM3HsLjBc8lO
kzY3Ps7qGpZYdFuXT0l43xY3ZOS38CxTRNgOO6RbxM9CMs8OsB+cbvwOo+UnVBOJTKpj87ZaYQOl
s+krJnA2WSNXLexPgnkwAZdIoKSgA8UC99PMgpfE8pUP1snxcMtRynjpBUP4mDbnIQvJjdQ8Za16
szpvDdWx7LDuhmxt0WjtYWuk2EfAUbCENs8do88uNvWD1iI8ja4+VQH9hhlFnRv7l1jdb6Wolx1d
QGsHuv/PNM78dwvyyb4zyoM7YkGKRholghobUDFrcwa/QY9zbT/3ZJmvPtfauOsHuhJZkBblcp7i
9G9r41KR4wr/WPVKZ7Y+WT895CnVZKL1eBURbS4wiQ6xeWqF6cmteLeswsUIjOQhJ62kHAyMNQfG
lnLhSkc7gty8cBaWi+wMrH0WO/UevNduHMY3hXbNHp0Edxm0XN5avKoLKil2Vzu7tlT/7d1++jvr
tjoGg3vvGD+7FrU5uEM8PHZM+A/N8OrE+LWxlr2OfKFw9KTULorpTy/De8tzHrvW20A47c10ERbV
AHlcOTdUdU5QNT4TGH8LTfVHtAlLqoYzpec4U8PJspdk3/otVXI8PAQJ/1SS1Iufv1no5sSO+nfG
GKRgl8nB16HeBSsfSkTEu71p9a+pkH0Im3NrmR76iqxWYqsjpYXfFtcM4Y4nX9cnYAOkWdbm45xf
aoHN2pLzQ+9bcuewMdl0fn4RNjFpt+whcMYqvSK1LovHzaqghWT2uLtacMQmt8Ti45X1cerp5nMk
VPZWuP2Rue2FOgr2B12DYCAwMTvZL0cE9bmvNUmS5NUaPXGKjXhBlCR+hqdBiqnYG4r+QNJjLZ06
oMi1c6exGEyFdR/fpZLoVFUC9bDr6JZMmhBgK51DclmUETzo5qlJFucOR+qhDrk40tHRcdBld5Tb
QM/hd4561Jztv7FWySFOr7Or3X1Cp0CgrXQnHJnvPX+kVXD9pQQJdmxkqPWwZoZHGV6NjHR1JVC2
9Vjf4Y0iThA8pFVDjUUmP7K5gUkhWTzPlZ7xxNlEaGTq7MdJ70smroOmk2qpxc0LwptI3feIFSx+
E3Vse2bxoSExZFLacOL+zIoKR5YVn0L+t/iYEdQiCcdQsLMBnvlVY6Jy6Ee89BBUdONRXYaRFNA9
cWxahbcDjugsnxRZ5ZU0M7afC4RoFtRJegqHLQAhdZ6Iqvr4GsjVxEH308Ed9Wy8iLBkuL5BP/Nk
QTHgcOcnzTkfpntWT5z63kK8xtTcpVL1GYOzB/qjaENnWyekXZ7T2brmQfTd5/3d0s2snKfp0uf8
yCjdGrmTlUz7UYDbtyRnWfjPyrughIqdMhe9bWUjuhRedMxrnBZRhvznR8O1c9DwwUddQvBNODHx
YDWde+J6/9Yv99wXTx3gnp23EKS2B/kUJNMF53JBoMoiGt02DyMD8HamHxasGetYP552LaU0B0xZ
E7IafzTFy9zShHX80nk2IWkYPCa/s8yddjoBQ5FlzksJkIavUyXTr2g0B23ZT1UZ+qfIG9Aj/oO6
89ixnMm286sIPRYvyAgGjYDW4Hib7qStCZGmkt67IJ9eH9WAcK8ECdBEgKZ/d1Wl4WHsWHutbwXe
xxDSqNZzxgVTM265JLbsFYmHNE12HsnrBbAGV7PPXkcdR9n/8XoITEX/4nANYVKLTwmLUEATBDcJ
qbLP3vQtn9iRIx5bK0RRWXI7lD85FynuJvHcvaMX0cBh0tyU6BNf3o7WSHJztsetWH950+hzemCR
6BT6KM8SFy2Q+Xj+i4E3L8ZD8uLu1TDwJtkqved59Te5ty+xXoO37sW+NZL3qY1+J1B4OFmzH8qD
3yCu9iflqV/Ddk8G8ptOrPfUJ7GW0RyETR9HoqYGgXSG53L1DFgr9d05p2Nnlcdnr+r0KhzqO9wH
lJ3YBYtz9rgEXBqXzUV+NnsCP1OaPrns7VfdHJ5kil7oV9VwbzIdz5oto5GBI4G1v7E188myKnE7
C/6oi9/E4yZX1Yo6PosKHSrkaHr2AuZxezOEGGgrz/xMwPBteGQQJsj8QWywTfHsGnWyGkteAI0N
YLUrmLc8ce5orYRDwfosVdFRzfFZ4ZrLSm2dbH/8Th8EJmZcNUQIoyeJHAW93cReGeW3HlM48316
7Kfg1R55MwiPDrkinagKmtuVb9YoFyGV90VL/Kyi6dEC6+oTYRw9r8Tu7xzHCL2Zgw4Dvk/thkVB
ZgJj/RQoH9Q8/5+5/zbr9lUMQXAy1nQGD4B2lo+nE/24bnGjGhNrFFB5BwM9JaunPnqtnYspA3M/
4e1aSZb4dBuqq+n/6gx7WWiI9wqIZAnYmUceSGLY8eyR8pZiMNa9NrY2D9XFRWo1El5zrotV1aOK
FVWFOEgHdCkwxnaVNxg6cF35hvfBl9Ps+eVvhEXKNWBQl4CYXNs6Svp6MNfhIsPwZGDcM3q2XYWv
IBGO47kL+fpoxr1YdpIT1OZpBufxPZe8kOIFlRYvbd3W9JOGM/akWj7BhWZVVfW/8MinDeV5hG1c
tR+L6WRq1pLWYOIumosFIKH4Gxe/gDLotKSP1k3PXZVZjHj+zxRKeNNDhg1gYFQM9IHyUeReGqsf
6cAQJz7lhD5K+91DXrjzJ5fGTBsXlOX0W99f49BuN60a6lPe17irHVbIJR0f6fihm/qPg0ZvvGLM
hcU47lt6qg4tkYI5fhgMXJIqXIprkpcQ69A6C6KN5ItAA38PCSFHrvfl1tNHqAms5mnwkjqvQ6cY
303w8ZmKL/QwPgJWqbeDYGvr+8W1oBbLRM7FeMXbmCGPT+sovprqbxBJ1JWOXUFusvMfhg35m5ek
p1FFjKm9DpqPPsJoRX3iJsxbxGm6cak6HUOkC+ux6syfGr0+twUxNkpGStgeBr3kg/kUNQF5ufKt
tVW2GfrUhHMTYkO0DmHZhMcFxVkXI4dDofDjN2x8umI82/w0nu0MP1+usqVa8YTGDM25JPM0ubsW
5/FKR+0f6HrcH1wSs6XPzYbSqVH683kCJMZxypthYXKmlNrglt+YU/M2mIV1anzGW0vEjzjAHyEN
HYNi+f0q4fPy03cIFPPam/NsI3CPaRDWqTSeRE7IJ+B1slaIRxpKAf2yjx6LZFhRqGufHmmM0Zr+
qGQ657x0VBrtlc2bi900P//bSHahnsm/W+QYBbd/JlHZ2/sU6aZc+oJLp75rI3wEIT0nEPLrX5q0
tjjtFIsJLqToLkdlNWfBmWVJ/75MBXaQ+Xk0CWsMVreDk7VTrcKSHjsASu7GktdDmu9peytvXdFi
LASgRD3PXRYdxgWV05GJic38N8OCgMvSucTwZlbcNLNL7PGtjt3Bo6vo3p29j2DwobaPpqBfWbaH
hPNDoKbcCuy6M8raXmKHc/jJYxePNgGm2OPk3zs2+Tusp/3OLpvpqS/Rp0KGmxrhd8V2HWXg3DZg
RgdmdZ3MIHrk9JCw/gOJszjQ8pc5MF18TaDDVRiSWeseakTyEyaHedVjhdtH7nzn5zhODc/9EATG
rk1p7RsVXYsCHGPusRAZ2uRj7LZOrfa8WKAxZ6U85x6/JnN6xs8jafxCCHEGYKwtP4y2N/G4Rbeg
NnNyHurerSAOlMK+9Hb/oFviSb5otx1gGPK/frIPP1D8aYWiSjZiZUf+F3iVXf+WQKmI1+pDHoxv
XkMor5J/vWLY+R4ky762yDT20V1IvcqmmpMjuybrMmMAddvqmo653Gah/jN7wQU/LoOKUd2LJD+g
aVBpFrK1a2xsDfQaHECpERwq9X3bItTkatxXVjFs80QFi2T6rAs/eqg0rxjNiY6vFJHQxGSOoPtU
G5pVDVQik2rkOT2HXNpYwDr+tk9ztWkj4tpRHGzYjdoeAniGh3ad4YpoJo8EabWsV+VhNFXI1unF
zozPiZWH1ed/Mdoc6XKkPmxNR1IZ7U0TzEwumakq6stAcNbhlgJAyC5ej347ZEjNPK8D266vm3Bs
92ykzHKlHE9FhrGkoGm0quJlNrJ9zklNmoSRcuR423AYPQxgV/iZlfIj6S9uDzIz6vPHKidQJTV/
NmTxS38MyBIvurqT85T1RrMtO2BCVVfJbV+DBks7dEnL+C368tM3J4HdbV5DVYc0k6T1xc6HgSuV
/YKRjbT3mHgHO4dsWUfYi6UjvmVtDNs4Aw1BB0JEuEm397irWe9BF8hyy9v6FlnvpCW4jYRM7J+C
SXOlM77KymFDO4/1cJQq/fSZ36282VuWD/UEUb4f4s9BOTEaTL1sGZI3gbS+wmWK547kLO8VqsdC
83sq3X2VUGTTNrLcM25fakUs18yAiijawnN+iri15KFTPmZEGH+YeGuD7vVFToD04pHBJy20YP8g
X/QupJiAqKTnHWMveLaU96bC+mI1FRKwSO7Zn2HUD/OnTpl3ecPbpNHjiXc+sb/BUhvk2s/CGdWF
1MC1tCOqTSTfvQXVzBlDOr6IJtPavgp840jy4Y7WIsR0A5+zRPqNQySQ3iRrZfEENz24mCAFNJpm
n3x23I3oOVJGSz7iL/ixy1rwrBb3tKJ1Jc9/LERzKkhGoJZeCLsNG4dayMql13Cp/JGsCII4+S7i
BnJaHfNiGiFIFVZ8w6fRQn6MeMx6CJ4gdjl53PaoMvtYKDPf2L7eJ9kT64o3v6MzOCLlg2ksFCzR
kL1ryyHvYwguOwVibZRjWA/YJnFDZkzilM7oXkoFAC/P3PHSP0ARv4gWhkge0fLz2ICQCKkFiblf
mGnyh8/CQLQgvhkxFFUw8hAJ1KOhsCrRe7WWFiF2U0wcXANgKM8DJARzFW4fI1EU+9weygXsRjEN
Y4g1FhbO3/R9ikrETJ/xbIJgwFDt3ju+eGeX6G87y7zILH7qVUKRQU+soxZzciom84jEOF0GGWZc
WiucweDcHny/Pnja+Gh83hMNW6u1KAgScZF4JJYVP8Qjwx6Wz2kd81Fax9FvPM5/ugAnyejJP47I
+4vjGgx3YfE59ATs6SZlazTjlEARacnPRtAA6Zya6+/ZhyGe+cMFgh00F7nwKiv57vNktHb2GjVc
RGN/BPBC1cgWXmvG+3djwIJjEdqbm9HhdmCY7KMLsE+4qz4kPYMeUkWbnBzvvo0xQnUVEJxomna5
Uf8UJqMYRSD1StoJDuGBoKIFh3gXYHMF3FFz0EXBRXB2zUO6dWOUAZPVdFZW0dljivFtEDdpw92Z
yBk0FnBvuTmFW1d3Gzvh4umChPGyjzR1zWNWy2Tfp9UN/zbr7WLEttn7MF64e0ZoZiv6UwM6Nadn
mVgWwY+ffOm188vvJuyfi4hJlkmn3PC7sNB4Tby5vnlrHabsdjCA1JVouE1GZCWBQpfm6HmEiXJQ
DAR+Ks0OPOuMl7lBdqxHGAlgRdnBR3BK2MID/QNx9IOfdTX2AxGxkcGqqnW8JT9YbuoO2d0JTHQj
D4esSLJjkFbOXmi26ri8Ga9hmXYmlpL4NtU9BjSCHlwGxYGjUA0LFgNjvE1BxqQe+y4fD02TcuQU
7VJ4P8PG8It5P0c0Dwm/N3cZyZ6d5benrDGsvbaMFn2+OmBX/9Ya3rljTLjBbRzMbR9SR6VYiU+F
cUpNEGelh81GZoszwkZ5jKiJw9xSfdNHpTaRPRAtXQxFw9SiJ9s7C8vCihIluh2X3WMaQWizmYDd
nOfTY9xwuM+FOBEC23qjSgiuKX6EXaxD6L9qAh2Y/u0cazwtPE/2e1/BzDOpy/mxZMWzGjtlXXU6
PdKhykB+jnR2ZgTGQBA7ENnkXzy5Hnss6yS6E1Fy6isz4IHz4kPo8prrehbm917h/mDo0bsieIsN
g59ab5w8CjwpHu5sXKDHrmm9UyeQjOUwQ4XAxI+Dht7y1grvJxFExzrv4T0zFemI8YaI0rCEa3vg
k2DZ0BsWhny1LMjDyl3R6U5UyeWdU09fPj2wEUGqq7EMJRm50rkwvueiFFtXMnlF+MboLycEKYw7
fgX12TxWNk+aH/Gzn4f5NKVUbw4W7+QCQh1tyJ9EoRIKAa8ji7KNP7CcTfOJwjz9NriUuQk/P0RV
Rb9KMtD0s7S/Ca3F0qrX7/3OIpfTMti05WODlxz9rjzNCtSnzhbPyIBRB9ijgPjHa4pqDp6j3TA5
1GKbMPdC2b5FnAYbL0jYckqZPAILWU+GXd3UjABMKQ06B/qy5ilIAdZ1bDHBSRjI8M57mLPlzKoG
D8CcHBLFpYZuKAdbGhVU1Nn6bG42GFAnns4mPxIv2ug2w7jvx926oggNlyia9pMftO2trF90ZVyi
ObqQpoDLg58srO4nL1fEqfpfNKt6OwcVarBk0E4TsUum4CdvSD03/vhCpBylCMdHzVpkqIjHYxDx
iPJBNXSpPyR9+i4c4iJuxolvgYMwEWk6BeiKG353ro18Ow2vVhZAKDEZrD3NI55YsTrijzi5+2I2
GcfCmYc0Jtsn4YC3TvNE5pO2G9cGi0Eky8ZdgxLo8p7a1REtr0njU4KEQOngrYrC6nHsKhZUFkoP
NwUUljJ58KFO7yzWfQTQ2ApKtpBGSZAQF/PCduqzjUkv/LYC34VvAk7hwtHZxpgqnpIkZcK1ratw
DJgzXNFpIw23fsyvGaPfPnbF4xCPDQpGj4ASTeclmWOV9Tnt52vYSLJmfeaeVKQqth3ZE+UJC4Zm
/oxFMYFrBaCV5pdIj6Btxk+7WEJ1mXkbe3+8sEc94qsEYEexGpkb1Jgmma+0ZNvLUTessWkfJoO5
OujGbduZp9TuzmHJ+ICjYllTJsPWswJMJ9yv3Jx8TbV8hGwLRc1QoBKCKP4iJPpKRRwxefqfIQmW
ZzPMblUV/k69m67LfBAkzmk/C3pcJPxivUCMf3BpfRtG82nX/JDNQnJUpg1bHVl+mpi+tE2CVoQV
zkD1t5Vpt9GlaCm7zR7boIj3DQ9RynmPkm9fXf1bLg1cjLxknDrs0OBXiEomADu1Q7hyjvwIneY0
KF3eB3S3rhyPX35SHrIpf5qGYZ/6Gent5EvbrcUZFT9XBJ485lWyvcGwkc5wqlVE52gbnNPkzlwC
/rmTDJvMCnYicew7wVplFYrYOo/mwNTWDmqLyeGPWmBYjH+ruFzKRCTCcgBDpYMpD9cAtWuBkTh2
w8nrVC+i5v5e5OrWN/3BBcK9wpzJOlaO/ja1llLrvoGVt3P8qrgbAgePJ1eIfWS421ZIf22l/A48
KxLntB757DuSsPJjE/PbZAWNRlSF7p6Cz3MtDGxvfJGbwAPty3KA05cGcBwRbHVR7UNgkjYxWYbV
xJnSc8/pN4BB4VnpJc8BqdtE06CkTf7bjBfWZITcKBtaT9l9DqN15ys0/qiQB+EM4XZwkPbsEXZx
bocvRTluHQdeYlnthzHGP9STwZicamt4s3VJ4JX0jh62jcefokKaq58Ud30iN5VHWZXVyQ+nzk4Y
11dYv74n0zS2Zq73ZmEHp4rhzXV2drivne6GdFu8CQsdGZdl65EXadP+htlxJzx4lnHmvPEEtICk
5h8/1g9uSK7RTdk9mGZ01O654r175XJmUFZpju4Bl4zJfADVl2wSIiK3RMGizrKXvFaev42xA3F7
ZlPu2Qr3JVvoLr14DWWt2hg2bE3uDXJh/IH40nosW7wecTwrDkGYfCUzuZaytfdFOTGdJxYUqlQy
y1SbuXL9YzwifGoK0SmTI6nWcc9YNyhCm9Ym3JotlwW65xhV2SU5zQIehRixcz2wKrrMHgUWszma
6qM7VQcS4/pgeTDNtalPnbwbKq7e+DaWpZb7mTYlM9iMX4ElL3fp3PxyGJQMmJemMZfgm+NPBNLx
HDVPGbqzaiNn18G/hY3hHkLLJgNPjJoxJcTn51DIYfpnb4rohMw9YhDiOgHxWieWXV9mI4E0SMXj
/FBnFWh5x5JYablXY2cA2h1GpzaScInn6SXz6L4ZmNE4cEXa7obFKhG7n1Xa8VuIBio0TWtPLZ3i
UkmtTluxp+2c8iImEsNj3abb3qTZQX8AvKAmxRj2ysLubYA9tIxx2HWc6Qm3sb1rgU/AXLtqqzy4
LmtWt2yXlr71PDN2k/KbV6VR9M/Vso1Uvr8aIdRsGP8eFec3UezFjT3E58CPjLsC195BktJ3VfbV
wZsHowTUSPsBOGTGuLWw3ZklVDdvbPLkmvUxzEsC+AVgumZ4zH33d/kfsiTRh5QaeC00ePQSSmwk
aF6bcYfMVLN2RSr3c8aBUYEtxL2IbzLl0PDytVXKv1hp530BHYqA02diMSKgVxdHto+Y6Oys2ziL
K8iLfFB0yMALnzuANILB131ziMcS25BOPLxbSdUu75tNyZNK8a91aUtwQl0ONgymAU9B3mYoW/IK
e7qRHouMIgOayOJznlqgELilKS0GyqW1u6phIqxCXRzlBMMMt729G2jo5BYVXjOvBV5n2c9BvJRQ
h1C/W1ucUddLHKFCoi0oemjzmPmyvavCnE0LSHRO/FNKrtT2nFvYmFuo8HAnWQ4ECfRkx+2PEebS
A94PvrlcVLuSzptNbXh7BmcqE+rsJ14oqU167LS9sxWMgnrWeu8Vh9GDuUV7IU3M0jR2pmsddDGY
sP26Z4eEX4bGfyBYzpUz7EdieOwmmMt5QdTQb8z2PFk9tKtanRK19PsygILo8EHgsovSvsh2zdDd
gIJXJJyDbifJaDseyYCybuCRDANZLvtA28VmbuHZOxMFGAvNt2JZ+50WTn0k4POaxUXzGPDdqQH+
JSoydTlkRmMPIndgik1lDBwCVt6eqEfYTvQ0sq7xISqLO8o8wguP72OhUsE9HsK6IoFajoU4QJwl
SuFkVFSiRXIX9wFGO/WVcRYrREJAYpSgFxWx+sjnstE5XrgLZnvTYbWu2ch8J+6TPeR/uo7KPhUW
bPKNR7hfbIzqBhZnGkwbPuvC8Q5xxs3WbTOgAkO5peOFSJsT4BzJj7HEQ9a4S+dCddfnAxiowIjo
KIh5l7vhzndKYFx59sQhlm0rZ9hOYXV05uoUucGq08l7Q+oa047HUVZPbOaRdmnRBOgssu6VqBMm
GZdVnevoXcnWpOwxkVVKPNJYTgSBij+W3m89ninX769yYoW6DNJI785bv9gD5gYKV3+xh9bFuCHE
gX0FUfTWHLcBQbR2lJxwTv3BPeMHvjrEKrLjiSlegoIldJzrFAvKvCHHzyY6wmXAIcJEsITsPYLm
69YvJ3ozsQ9qE1sxF8jLWLGJYndngKxNXQRQ/1YY1EhX9ZF7ncWXNP5geMYQ1m+tyUM0RRIq2nIn
JkG6JR3Po1QPlQEd1UXcncSzxD+zslpt3bkdk6FLYIepqoGqOXeYlxaLz+ilDw3O47XI+Cw5KB45
LM6ww3ZJ4vNPlza8SyUOLny+NGosJRiG/ZBUNSQ8oVABAsmLqmhvZtG/Neo7jSLki1ADqMw+Uy9c
dIt6X6XtJfb95hRDMc6pIL1SBftlmeklKKN0y03hK/cqHh+jPzqtTvdsiGgb97N8XaZoNXPKsVk2
ZIpTgSs8hVMFblJ89ANu2QBLvFNKxbvkTxnNrNJIGuDew3DbzVOESzvAR7opE5AWEsV/V3Xi3Mwv
vSRQYgRRgxR9N3ZeviPpcWeZFob1wvubjH209wTXaEoeKF4TfrbpjObsjKy+WMB3cFN+jIl0sG3S
mqwQDFFzZ7FRGUznKbMn0qnB/SQl5EEX70X7yrQkDrwDA3aJSwsM+ZumHdaBRacNH0ru6vE2CrFk
9rRWin7JG0nNqmwUFUyW4RsRS20zKBsZVbvcxppP9t8mbv7PbM6cx7HIj94wjxwlSLt9n37NRD+J
W0UfSj+akS2OiN/EYjhsOVLOPGHVPeLpK4HldyHEfezVH3Fep7fUoVtl4jMGCJ2lqPUWjkSwApi8
IU09oopsWmSInI8J/nF/YusRtKO+cnGIuLbGsXN1AyDoxGQp9orLYaM4uAOVH2tUBvjQySHFJK7H
lqc6peochNWw6WaKprifFdAkF3UMAypWse7OyBnILHPCi+aB+ckDSdZaamB7Flg/9E4E2KGlO8gF
QJk5/HSLEQV5xvpOakTv20Xi8OeOzuVJqg33E56qTGDss+koLHp8wNpt3Q1XYXAG6otGMViNBaFQ
SCsd3g/yV5Yyu2NhFNc4RTlPbZu7Yq24jFIQjm0BIayef4JGWlwqW3a0vrmnSfbezlL6MGKzuc7j
KYwmwAgzWZ8p2OZRu7eD5fPhNZD/YItQPIHpwaDOXmpyS4XVl7txKrEmfQnSoHsi5qgBCmCcSvIl
jo+cTIr6LgzKhaiOT6p3L6WW5VkmLHGHgNrDsN4POZd7MAYpslfjH8dxoomr4NOk6dBRVfLrGfgR
hx4mu5rr4GzzqI5wQrrGfauFW21rp453fbjc7FoeHEAVr0FINgry9I0zhf+Ce7/rDbKkWuZbXUSo
mY677iq1Fm1fnyVgJ8ARS/BnzKv80Cyakl3evNojCTznP4qHVHkUvxe0xq30/TRZGYw+cgGgb7rc
SkhUxw+uOSruM/6f1sjufD+CeCkU25L+1XKaB51BhghdEgOhWX0TKwd8ELi3wKhpHYdhaI6mXPsz
TSo6MIhphJzqtoc9dzLVj8npPY4oBRM4jZVNre02WhDEhRXmV/fHVkDSOjoaMlYwe8bxcraDK8fY
XPqgY21MhrRCLVkLjLymefFrVrFc4mpeGuUOWbI5VX50Si2u6thEMRsDO9tQjAJJRekP6WVkiWp0
1ajExd5N2jpkytjoAqpgYfyY9MswirKLdtOheBotjuq+ZpxPgbR0/vDQS7rI6bQBCZb8yVm6PtNa
0WTuYy4jgzoeZ50Y4zEJ+BULqNGxxiVHFoZtP1bHQ5eAT2mTgVlRl9MlHNgHFr42iSoSKm76aVub
PS2fYV2fLSMBYxRyXrVdyZRIy4MfFKSg8wOSCCUCbGcPYgq+w8SBlZOwVJX6J6wldCiqNblD4xZ3
9OJub3DVm25Y7NKyvSvdWbEUG4Zro7IQEBBbG2sgyuXV5lVY+soA/hI28UMFumJtolIBPXSXHEmE
fNyXD3WcX+3OwxXgFAkuBncvyluemNNmomTTwSpGiIsZSmNr0I0fXbijMaGGkBG7ynbXvVkeOKTq
9f/bvPK3/i/fZTU1cRh1//X/oz5dQQ3u/z7UvPqbhXGfE2OGxQLD9Oef/1j+wL9Czc6/kT/2HN8R
nm/+9yLKf0WaKbW0bcuhaVcsqVqCOv8j0qysf1OmsnGxKk+aYHX4y7gtd9E//0GtJftG13elKYTt
mL79fxNpJjX9H6orTZ8ltrJ9JTzlEJEmb/3v88wmYYWszgExwNwr1pgI7tJW8Shnz4GESpHYN5Xh
OGq1Ov67n8/Dv9ox/xMnzQPO7a795z8k38H/+i87lifsJZ/NfeU//su0opXsjVGIIRsAxJzT58RI
nhWHiDX/VhIFKu8uKmPZVNpIevLNHKbP3p7vdciU4Z/yE49YgKtxOPlyfHDleH9uH7w+vHrtXQ9o
xK7HY9gzgTM5yJYrDXGzB1Z7H//nb4QX9v/8Q7SEb+Nck5ajkJSkWvpBvz+f4iLkG7f+cz+FgWMG
8OBm21+6E5JdgQS+7p35LRkaCwOg/zUUrb1u3YHyvXw+tk5h7Ft29FyavkbhrWg59GkIKcV67WYh
sRgyj8mASt2iJw5d36xVUFn8vdhAfSO+GktVOtHRQ7RkdqvA/QwDquTa3MJPmp1j6fwNfcl/gE5D
Fhzdt/HbjazTeOdpENm6A8oymeOfwY8IcCVbbkWfHH1YgBuQOUYuLoY7MPr/yndVPI5m8W27Hpow
PRFdr/BBLY1+xBcEgVuoZ3YTc510V4Ph/zI8MfxFxrkPxoeSl9Xc28krS+b03k76+7790h02GsBh
BCrbDNJWjsYj3ZvHkIq9uSRj5f/ycTvWGV0tRQhPKK3hvgzNB7TRBD0rfhif8M2u8xasDsWNSDpe
fWrNfly3Q3YlrAaeK+JtWplnE9oAti3mpzQfs/ukpcXAG6gXKHAWmmRVeeypqCO7uJqT1D/FzTje
SV2grwCtXLSDpmKr4WM33WXUKIZ2au/7GchsFgzYzslZ8cM4qrQnCFvHtM2ExsFns3gXihTrZBxM
ezu34YBLdIaKY6hmz7BNUWkKMQcUOtC3FiHe12D3mOmz96kH2lPZ7OdUM7HoB8pcxV+qBsrty/Dm
10HPucj843riIY1o/GvZyDdhsG7oal8pQORhGN2JBtp/aSIBoo2UPpH1xjFvcd/B724G6iwqtI/d
jlx0crFyA2+pR0I/jPyzbFw66gcgdwlrFkLR1YERAi6OAxxt8sFr2bglSpaAa8IwDeDwcX4uNNEy
ljyPflZe2EViIfY+ptD4EygUmcGutippyXOp6VCp3wqn6UYt16/BsY5lUz7agLKVW+0N3R9MI5V3
iBk4x4qZL6DLHnqtj9jykp0to7u2Ck+5jI8qCAglajIzTn2r8iUhTXKU2A9I927ZKVtgRkyWKe49
VeHvGiVv1WpyPxucd9MKagqD5uAyuPdctC19ngzWo0XVDcijc3pIWvwHYe1cp5yR2Z3KEDsAXQKz
LU7BNF8Gw3BWcRFbu8YUpF8mcE+BuesKPTxokjN5QjmMdfKa/iP1EtYKrWbpl0RvsUXZ06izTwDC
Ngk17Dw5TH6LspfJNd/DjtalosBiP0IUKgdud4ulXxRiO8ryvbTce+06FGgor6ZLnGcqz6KFsKq+
ixQknUP1JMDE4iOjgtV2ztAsF6ICRjnCPj7b6fXUmVS7ePXFLWP80RqEOScU1lIs9IDnoFHlRLlr
QPgBJCuMgc0Ng96WToka5x9DrSpJc5W9B/QdI1pBNmK1fDpSXS70IAkHrBx3Lklnh45wB5LcMrCb
DQuQ3pzObene9RKjjzMVtygPTm4R/M4hY7S2AcWTmoWWiEN6iOgB7WGvbuqh2ctQZjvtdJSXYnAe
NTfkOQB6wO0KqzMSYw4/VPpIXtyzAxz68S1ceJCScG1QNDCdjPEhgPfimtOtNXJ5bIYJsBWlWDMk
1DIQHjoEAHPP7iDexc9jSUmuU8nnqQrA05UVdhfvK7WwzIPDcd6WkI3+Ken1qwxubk3eEUDKO/Tp
tr/H2fwlZfBBH6x8NJeYZaiCdqOdoFnbJzub32QHI7pJIA5FxqOKhy+UevHkON4ngyYF5cFLbPML
zl2PFZfRiV3VONSbVC+NQYFONxRElJ0rKc+Oyzb3YZtER/4uXJv+MT8a2QCVO7l4wasK71xQQrfK
jIig1Zy+j9TmnRuCsbNrPaZT+aZcaoTDxrP2fnGcynPTUR9gRPa5frEqHi6c16Plv+YS7Gg5lZ86
XqK/sD5pZgbQy7+DN7DCgpd75JNcp1xb3kvV53pNqD/bOJGDwGu99hmR7CDBBGPp2gLLmOyruZ7W
qaxOjae4nVIURqiSkZmIiU6ZPppuOmRlcBiy6qOBJN6Cl74052KGxgMpGRmdYKeb1L+tzO7riVtM
SCrEZR+4ArvwVFPViTn/Awu/PKi+UuTO8FkWuMdTz/gdY/894a1B++h8K4Y5OOZVKffsmWcsEwzQ
rUDMaxdfEJ9Dbw7KUx1URLhNcOF1/wEv5qMnQL/2IuZ3I7ePfUcnQ5diRLFrtmsSfIbfwkQphz9l
Xuqjr6NHgYdlP3vxZSLMvzVpv1x546nJr0bk0vvTJxR+1/GbNpEjIrI5m2oMdgkZFTcFPDMgJJqj
hiPS5GyOCJZGhvyKIY8kJa0f7kLz5yz2njkq13if1nE2HIvFpQE0Hj9dQp1bZaPDTIRAitHdh43N
lcmT6GDl2q4959FuST04vQ0OAJrxhsU8yHk7MehjSvhwttMJ4gHtP0u2uoSRtZXlg9KDJiMGCI1u
AUhisPs91/jqIj/eOBNdqAE1e612b8VEkCvPsb1qzNnDK/Ma30s1sbKLeFwIEYiRjuq5bje5N9wF
Yxge61I/ll3OAigvX6Jlk9pN36lw52PWcN5ztt319TBdYw1BpxlTohzRsY/Vu5XSFZxcysHsrlSn
/wlN66HRvFdSN7qbyxaQuZj1YgH6DuMqPfEzX481IaVW9sGdyJOL0UJqQCbcRbZFqVzR/SKD49MH
vrgxjBSyMyXJB2+klXBAl6VGKequQ7gX0Pan8a72+uZGlyB2Sbw6ubUMLiKtDyPRdTJ7tt4XGYYz
VTHjRtMVxEWJdE1UGgkHQeWZXerNaCrQvlH1WpVwNHiXrehmfHV7OHpzoL7G/0bdee1IjqRZ+lXm
BdigFsCgL1yLCA8PLW6IEBnUpNGojPb0+zF3Btu9FwPs5QKNQldVVoanO93sF+d8B1IlKCwyNL27
ilz5SfXfVqAIE7OZXicpUhRm52RA1h+egjAxZHDepykqGSMhUwLL9dDil/VZnW9lkcX015/hgEgN
sUKx0kczwQmEpKxe54vuOJyKB8+btkLNTFrs7LK8GDaYRFaj0vTMl9Gz74DBvMqeiMkWE8UVNgml
jA7Dbc6FReni2LtpQjo5i+QMa4iEQp97zHQesybUZEzG435Ou+fOYR2IHvAQkfO6L+e0OJhY/si3
mpUYAA/DAtlj/4k2KbTZlZBRgpqheFNT4T9KZhh4szeeZ0w7oaT36FoYijOV22RGhI85G1jU+Lhh
CEY9AtzxdxTbr11pDjupe+4Fq31iyigOg1D5rV81CZh8nZ7t6Af0G/AzUDsrPbHny5B6468YnK3k
1ay6TYpsjKrRPZgdpN40RPGsk3VgOaxeHYDwTm//2Jg3nuf4txt96DUNe90StPiBChXbSsJK0htO
mr2p0fv1xpUJibCqO059KTZPVLzWE9f10R4zHjXWMze6RGRQe/ppcB3jNQAQmwVu9+a6VbiBaMBo
yB/kgbeMTKTClxvG+HCRY1opb20UBOAKVSF5M1AORvV7LZCvmOq1T/PoguPK2Vr8tDhKvqIBL9Uc
t9/si6IDlGyJMj5GPFiJPyAN+mtZRC26Zf/WKOx77jv91nYMfDVjVU8s44woIkw98f21z3qnaky1
V3ATzsQU870y027LDOVQx2rC/29hirJC6r5mMSq1nybRynR4A/wG1D0okaZHSwVkNjX4Dz10G8kQ
ogSFFIcH3acfY1ex5PNxNQXTHoyjztiC5TH74yRziAXsQLgO0ym37A/2l7tMo0hqzSQgti9ssZRE
JDkxFl/kydjCQf0YeoFnDvb3vMxGRY4TvCnCNwcRNALAfqCez5H3pmeavNJIbqs+f/NizzvXsBrs
RZGUmot0Fujv7d+/gM8DTuQhNIgn7GeT6V/HgpiyviAUm8BLt2Ns6qt3t+/mbZDMdM3ZITKb53Lu
lwlRH56RRBc0IWCbZuvNpHHYFTHbeXbDT5Ldxk66y1pyBv2IH1MM+SJJBQ2GWSc5JYki3Yuf08iC
ay7nLpjAA+JpMnEKNbK9eGb8jJXSf5gb+YyT+ETcM6rC1D4Gxk0C5ZnoRf/bKLl2EgMbvTmWaBYA
Y3HKy4RTcbwjuvnHWFxNkrDX9aCz6DROMjolOnhzkCztBEAtpNDyVYnsDicOdRg1poKog9WkOmOy
YzdJkVdrBvY5KvocG+jWKAhEauMlCYop+GTjUoyjayNTe2VlKOoHW5zdAYSO6DJz35n6fYjT32am
Sm6m7A99HLgfwgTIze2iLYbPhZ0fruwgAmHeTeSJoGkjVBmxueOKC1prAXA1HkEAKYuCUg/nIgzG
vWES8sJUGwRCAO3BS8S5yGrjzVQpvDdjtHaj48hjj1xzPWYFG0MEBcgjaNhcH4dgTmz9Vmjpr1t7
lIRSDhTUf5eJliCr8DP0+UgHH4lBa0YstUfSZkY6E9kzdLVmmCe4V8loGF87LPw230nmjdgBkizf
YaMA1uGPuwpvCqsweTGi8MlpDSKDWFolbKUR95QM8Uc3erXm7NvVZnFA+76DTvOCSpVt4HcrWi5s
A90z1yBfYZY5mJCvBuyfQ1hViHLCGusqWAH4KuCp2lXVk1+MkB/xCucmar89fnjo7xlxIP13wQdv
DykV3/jE9jS4o8TDuTOch5l5dm83RF/ihihm5wp09RP8c7oePVafLhzMx2I8TuQ/0F8jdAgYt3v6
0pvkOPQsAjvbWmbWh6lPzX01lDduG/w4WO9WTkXl4UG7X0nLm5HgmSckCEc1og4z0tG8FKPvLB7y
ctdks4MeN0LqXyRnLxMomtDjrQF04jOJcICLYUkhLVE95iZKFSqGLBPYqerhvULYxEU0hvWjxZXl
E5JTqOlxTKetO3BnpzI4YTAxb5sE9wHGVwcK9dpeQigm6w3XHRORlnU1DZ57GElE0DwMK+QE+d4o
47e/jGQ9QUc18oz4gZ6s3xT8g2V1Jx0Y/jkmnYODFFlZ+SchACF1oTJYsnUQSdOqhjXJHv3s8g4J
eRgCSkkKaHkI+5qusL4rWsX1ULDWS0E9dTA7G/uxtSAINnb+68XGk6VQ7f/9zmFxhDffdKjQj8gk
TWC16LoyFYlT2+YX2cruruq9g6mJ1+4tVp6DNSbPiFKnU9UCI7fThoihhL0sKkqS94R1SNvGO7fI
FMFmuQ85krejV+GkJneH0r8cnlgeJk9C9Xt+jWyn4RpKwzvyZhWIc9H/6V5357+/qKGnx5cLjyd2
gD6noyATtu7AFaO7bTRGPmsiDnishp0w4NEFYXQFP9NtCC0Ot6IPngIZReehDzYm0VVXu7KiI3CJ
vZvIlwGd7PV//yV2X3qB2QWngWnjJwodF8VAARcFRsadtpf0Arscd+Vo7ZsI6S6SAWJzxvYPHkNk
8UDmrcjr9nHYPuRZkK5MyFnrdMlJQHXWsLWwPeJq2ii7pXxxtqHRvAmHLz+iPtBITSfvFAuLGduP
jhSNN4mNurPf/am/9VKch5HPvkpbXONFRpQb9U5zZiBik+jh0SQHG9i2ZBj9hUWguSraay/932ZI
nz3VkRjgkxHErJdy0LkOutV7mZgPXX3OxdCQ7u7+FKLywKfhlc1uE5OZXrOgFUxDVZu4mw91QhaE
dCliMGSZzSdYEQLo+IYDdIVljgaRyDl6yx5m3QyQgYZVExkJbS0kAQv3Au9QNVk7cp+cPd5j4P4+
ouuKjZBmTliyflq7ZRafs4a7a2wCwN5F1q2nke1M3QMYcWtiRz3zEA0C0vVYkNtJ+4oivkalML8L
olXWaSXxuNrorMz5i38jMNh25TZo063NHgssLF+RrBq+jJkyYajBqejqyc7QxKjFxBm0mPenzrG2
oIhg91tkkUb49mb1yZyfLx61iZBY4iNbPnhj++1a3jJTJdZQ1T503vYbQvle2mI8S2UeSsMgaKSB
aEmgsYfelMRrOrfASKtzVuldgaYWl639U4vPmh97gbeL9bgOWbgGqEEKqPzYEbNrmeQnBpzmjkwj
h8MZRUS0bqeu2Z4t1QNwZpJkY5hXA19jl4dHwhhBd8nswbHMTwlyoSwLn8M/ftBlzZTLzIBLeuw3
xXAXObFeQfrhZw3ZNdXzrZeDxxbT7O3tPEARCOvXq5yXUIELjcYvchMM/z13WsqyIf6YlIWJS1j2
Op05DZHX5tXoodhUM4myvMmywrOG9G2diXG4bxjA9T0BlqLCS9TmYXjLMvIgVAtdRzCRrAMng4JA
aAph94xqc3HonRpzQlFtYaoSVOij0vBz8D1mjpYnQ8KF/72JLQyV3EWahkJElYNRKkfg1bY3GCSo
6XEQqOZ5TtPqFGjeaObwmxYTXuKzfbU844FgLDzldbD2VWgwUe4XhVS/x68x3KRIbPIcOL1o22Oe
jYqtfXyTsSJZB2TP6wxHZf5SNfR+qoN96mfTvsI34IUMZJKDkyXZPdLUhzHArkTfCTY8HM++2PdK
fU0IeNZ+TkBuQ8CygzHg4LjWwZzcD5/ZWJl6HGBJ8YASgToKlxcHEFbncgIfVvJ6BVkGNCVwpesV
dqKvVHEqQIm4C5IpWYegJ4pS22s30xh7+SDB01OOQGEp0mcUTg3a7+DSgmhaU0jmlXfT1GS3RmSX
2Gm9xw/3KqqIwIeOktIB/1GWN84uy4iSw2NGTI0sbqcCzBg+OQD42VtZWsHRVwZfbNz7+Kdg8SN6
sTh08vYu6MvHNuvcU6eLe9Ai5X1TqYshTYzc3rfVDpc8r68daWEGKM8ujYiarShhXWA65GSLdDZI
7/jBQA/PyMMMsXi6pIk2pjSgyhTWgnsTkFICaHaebjhB0BOtOkbQ6zmJiHplitijiKt4q6auI+o6
Hr4Hq9qHhs0pQNZdRPPDjc6qO/XH66S7aBU4yKAKgz0687pNpHi2mpzxEMrAZeyKytNv2QSMkCD4
rFhIGxX4YLap58bC6U+wud2Hl5oEyqwnQdJA6s4oBgKN54uDWLB/QUDN3fg+2nOMKMzjcUqSqwZG
dfErNagZ/RqQTgRTw4nJpGHUuxvjYVy57q3f0gJCOaPcRSQMiSll3xDj3BvJSkUd6t5EFIJ5md2K
GslO01Rf2UTgFxfda9Q0S1y0lNsa4Mt6HNGBJSCDW3gmK6vg44nML7KKYjkROKgJoQ0PhTbrGzPj
bTXS4UE6iO8jbibpvpoZjSxLcU6B2v2Vvt4bWZHtefYZNiVcDWHO5gnWx9HSNKgA5leelWP6c7F7
tkzTA3eoN2EyPwbBjE6n5bjrsodZY51iwbeo2rWzNd3mEDAOqCPiGBue5XUUsLCHW/hag8+kiOTj
W/xtnmWt5/YgSR9BxYsCDTIFIxLLqnZmDVJDDnezkBchVIrBSr9j4vt1uugFAO1GoK7aWgHNgQ12
UydVu2TSvEaT9TIQDMbOBzRDJu86WrO671/ngkXirEkbA43ymCXqiRHSwR+Co8WSY23H+J0rN+bL
ONoIEuxH32uei8EzQNX+hCmxP+QBTfvCM6/50lw03TBB6X+xdDWflKG3kTduasIwPA/da78A1RNk
dww4jVNiyA8rgPmTYUxag9rbUvFQY7rjsOsJF70N12TicOet5iAjs9glcKnq37Sw5uNgmsdYexNY
F/M9zhxxM/APbNIDw5meG7wj2YaY1wGHoEGfrGLr2vmXBEK/sQJiwrAm+rN9W3jBfHIgo+qcEMkw
6DyeJeabfkYAbNMaHzO0k5Tf6JTF29nsS26P9A5ED3bWIvD3XjB9+cE0nhUkCiJ6BuYhyUB5kT4b
hZUSZ7zFhPMrhRXdubV7wMtACa+Si1GMrFsamzntYt0OzKci51R0GYRXuBO4C7vdEKq7pGcvEseD
RD2OgScjAHDtTLzRGXO71UAmGncq86EF+21keMIsLAItsui5CcNzz5yH66VkGLtNRf4yKn0RGqm6
KJI3oxXRHQIsvA0e68Ukz2+HBXLGyJrKx7S3fqqe8lk85JKQ+CxoHuosfchGan3bNDA5IrFTaK+y
Amwyxd5X7OKJZC7Ci2iemxwJqcObvvgof2s/uM4xLVyC+nrV09lPCQ1IGvs9/pMQ0ZOf7acCLAs6
sHuBVC2OaDdU4/dHTfDL0DU30NWM9cT+beWVotjNICMiAGXkMyM3ckNwFDPVRZ7whUkXVq6Uzpfd
ts+TtcwWatJCta94oCr/pCuil6L4pOfcObBYuKZQiouEvOBpSfurknKRs472wYvI1+6zM3kWxKQj
DgfmmG1Ee4PDXW6dgHHc5GwzPZNUJMXZ6nsQJ4o5puwxS2TlIwOtItBbz0SvVKTmpjFwftbwvgIS
La3OS/d+oK7RVD9HRZ2ipnQUhIMZdEi468sipcA+VGp+YJU3AG0e7keCWGB4Pnuh/2U21Bq+Iog8
8nMGoSisRBkXG1IFsNffxpVjHFoY12xzUDaMAy4do6sfeI6/sjD5HYZL1PAnyFON+A+HQQN1heia
wFjVbXMWKKpuUcY2e4SusAI8+ROUSHx7RA1D7/DBhs0DaZ5m2F9t8o22up5eTa3ERo6Ah51iWqlb
WU0CjdX0MrakqqOevAfDJRgFyp/Gtp9KojfDktlLMftv0P5SlqnlVntztZ8FMMCopGaoiCVDbZ+/
lHpMj3VEkreS5Evj+t7FrNrxebYnRvNMSrjb4Vb15T7JUXkhGORu9JxjoFDvQ5uBZ5pbF6iad9Hb
rrDZ+JTxEG/Jr4CCX/C9p6OaCcFEvN933UtIDoiZ84KAEgF57dWHNObHigEU4MIhfsUSxOjGoiQz
wgeMyNlFme4JXZ8GAsbem+lgsZPkvK8yUb/d68Sk4hotdmmzejGbiWSwTO49heE5FrjvpfE8dmi5
Xfy42HEJBYoS8dCr/g4D32e73Np/1SRLSkPyp/kvXUz3z//8VxnU//W3/3xqKv73n/+W7PDv/8U/
b7Nv2XTNb/8//qr/n+RVZDb8D/Kqpquzz//4rH/+4/BH6j9JM2b157+prfjv/ytCIvqHb6NpCkM3
QFYURuF/R0hY3j8QTTmInVwTIJ276Hj+O0LC+4cdeGzqTA/lO85O///orZBp+RCBAn6/yDSdyPp/
0VvZlssr+1fhk20FnhUi30I1ZOLj9JaIiX9RCwX2XCp4cKBVAXfcQ5+Js0HcI9x7BrqA76pu3xJG
P7vWH+KjKMvTPE3TA6Rb5xa+61LGckV1HRMJxepzaOzqkBSC1qSiux/M7z5tsBDMjryJZpITsPEc
2sjLHyQUnVUZ0ZZHVWLe/R1+AkRPkYs+TIotT+YQEkCaxB1LHIAJYfMS+MW3jLC1IW/CFXxn9bP3
CPrpC24oZpK5cI5Fec26YnzsGjIh4lSQ7FjLnZGk44vbo1/yiJFjL04Cuz2Jq2obfdbEc69yHLM3
4DnQAdFv43MYH/00KFG8Zxyci7g9DIdjO/vBSc5yWU1A/4HfUM9FfUbWMd/hDfmjiozyXcH2kFYC
ewU2Oz/R6+76YVJrr63jo1ttJAvXTw/uTFMkr1pM42taYUiKfZqZ4leOgGY0EbShS2EYak7JKkFM
BBe6CitEQXPSU6WjSRk6Zm+gCLH3V4z3rxnQs0Il5nNlHj2D8IsSCPbBcLgzw8a9Fgw5sc8M+xAP
5zqz02Rd6WLe2aVkXVklazoKf5t32bPLj14ZYfRURR0oXwxuG9+69xt0TRVhZKS+tYfA0v3RpRvG
JkMAdVP8NFk8bc2gKIGZURFPJGYG5RiDkTh0KYbLIsnUxlgmGXVQxkhD5/siyFO0Wnjq4xqeAYJ3
yjwB2SlPQ0ZwC5qiCrvuZCfT2UZDhiAtXlXdN/o7lOcgL1g2DuOa5jFHhA8R3K/mYsfHSK+qO6IE
sUnSh+Tok0RbPOfWg9WO040lJDOHOdtUI1OedjKfDAVzP0lEtA10TQYZdvTtODYnbPzVNiEJuVPC
voMvinrY4551sFCGHXoRsUit7YBJLu1lvHOcMj8Q0VCsDJHN7HO87kjyOAHpsKwb6nFGsAGKhpzJ
zxgt+U1pq+9Sty3XXf9bK0H1byCXaBqCLJxBWdsuFPVNjizspsHAsKtH2nVrKMKrFastX+zh5Pv0
9bHJdRvgMSKV9JNdE8gnhF7nlJUThYq4olKaLrs+jtyjn7JHjbqO+crA+GBgobDGBYMRUrTdOay6
2wCGimgdFpvI85pk+ExnzGlhwfAuGBFe04dpgBl1xEDaEDjKWjbv/E1xV2H61CamMLGkq6h2eir7
ydj1k/2aQvo7EpPMokckPtMFGCyO8p7DqjU3ZafC/ZSaIVDGqDiGln6NkvnTHeE5GpA7Vuh2PiBX
c9p0lzkJjgTE/qGI6ZcYXB/Tr9qMbfvlxTI5q+la96a+MgVkre5shYeDJxDY0XLpVswS8nsg4/kn
tJWTJoNi51StOHpmyPTUOYpOiBd3CHz6lwVsUXrNAQnddU6UuY0BQxOsfFPZzaKbD4z7sKzfpYOY
IYj1j1fpBzeqqy+rLv/4KL+dMWsfiEvp0PjXL15aNycjqVnkxcioyhpmgmkn66yuPkKHJUe5KUL9
KFIoBPMgbj0qwNofY8zc2DLJBJZgGOpuF7JeWulhIUfRk3B21zRowQ2CJuAdsRNsZqN3CKUH6p4p
eBSLKF5R+vsxwK7W6e6BehTbTFqYx50XdlnzLvNgL2AJg78wNcfyzZFGe/Jji4LHQpOhEaKvhl81
sOWSMOmQ7y1nQg4jA9gFjIpe/0ztpS6mDb8bfQGqNUbZL0UQwHDgU8YFZY67or+hRr5tqqg/zOGI
R5gUSDz2zAUkGoo2u5eJG23xfMLKGA7YxH7nmJ7Zy8id1vWBHvNQyeJQyPDHVVm2SeL+zZ5Aflv+
Yx5ZD2K46MkyCQKrN6kPJGBGdo53kKdDZg8+YC0xuQdbwBpsl6hU2WCe9lL5ZDqKYAsiTVAKAm9l
lAiwaJoOqcUoDeEJo7DmxN1G8rrYDDJ6M2tEp0ybYlADm3hGezG3mJ2cgXI1SN/jmZzU2aZNYVLB
zgokbcqnbVmfYSqwvSxOdoR5SDfifU02LpY1/5J3dLnV4ByiPnvAAqvodZyZY7DYHfmCEqGus5Nh
mqwdZHko8etiIMpJP+bxbfeJ4jC2Xt0BanC9hP4alIQdLjbEt+fabUmCaXtjMznVdyfRhbIm9lZm
lSa7YUnONEVarAXqE6SrlMIDopWpsGA10PAAZm2vo2AEVYIFrdT0lU4ErSoFwQOv3FVQWJzRlF4n
FxgSIJwNKFh9THL9JwUWqsziB+4mfPeSYZvGgjhW6GwqT70Kw9l1rX7MPQNEc1ghk0TJoDDklPaA
aAwkYV13m6KPPwPd3nphzGAYKubWN+KLCwdm5RvojxixvhpucFSm15/K9zBzf3xECbcaNRoLIuy9
wPntonvPmwhxc+BNgEu58bJW3I8mKSEWeDPYv6ZmiCCPSqKp9Hx0vhX+kpXwA1gbqNBgjy6ogu5k
+D0V0niKIQSD2dD7qcq2ZXgorao6Abikz5i/bU++DRH5p2EwzEfS6/6YbnqNlXOTtzjAutCmCLFP
jVFWR4tv68Yy++5m2uYSi3qkfGxrMbAfEurXhH+90EPuZCfp26oh3zZlzqKq7g/FnNW4vGEoaHNa
SGMaB3oT3+S5s2Ri85qatkZu3b7wTqCBIfqpmNzvephYSDvlSz2F4uAgz1vZlYd0cW6KTek5fwgL
4E416cGHej4oc/q0zJDsTDiDsgf33pJtxcryUZrtKfAnvLUOJiMS0Vj+1m/kUFwdU1ziFq0JTtkX
+KnMFlNTP7b1Ih0Z3qquBzpjodEc4gZiKM/0Ku5r+HtIZTdqFGhe++IZ/E2xMQQ6fAKaV9hffqHC
2auuzkdCthLgMeuYtRJ4hK7Yj9Kmr8wE3v953hvewnrql1kOptI85FDqKw+Gq7L3Gckg0nNe+3zo
T9PgnEcJ1hgtYb3ybOdIWYVUYhoxv7GsNLvmw0TrOqekQreW/LPIIXe++WdCAcpeBsW0LBz7VNF4
isUfNmnW7dyAchcDri+XXx0Bho3mztgh43N19R5TkAHvXrex2QIjgF5uKwuLPukSVY24KWCmsolr
yFlKsI9iHPTlucVXkKb2pa3aD0eHBydSt7jQfooRTUNdQLnEaYZwUD1JvnaeML5az3vo5Jiv8tp/
IoGx3A2WBTrPy5ggmP1PPDY/CEQZy1kcgLJrn922kqdZW5R6Dj7rlde/Fa6X7RvCicJQvXpO/hjf
dGY9HlB53xna/i1CM9yTVWmlKDaZ0N6HvgmQoTSRx8QXX8ZyjzC9UQH7nTi5TY1wE8kQoNdYHk0F
LMS1vdt6Gt3bQZHY6uVXFEs40pm3+ektwlAWHXP1FSVBuB212jLj/B3IeO1AbxE60GifWSgFUslo
a92wVKaj8K6S4ZVDwZ1O4YyWKQEcGIK9NPR9XfioBIydX+it4hRlUj4zNEWr2+bWB1xON2PBE/Qk
0KfJfYKjjekMzuL+3uuY7TjRdzl227LVX1Nf3LWmcYRlcMlqJLsTgOyNB/8v7ph+Ogu8WkdfOmWP
N3qnRBIcAPIaa0WRvhSdvjdafcsiJGWfYWQ7fPsmGwDwuPjMofffJZSVDXcL87NhZKbnV8QimPNE
HqUmO5vxJBvOhuIPFcreaUSzYjeC/6vhCxWQthTGnwkvL8WKl1Pbu3oE4pvxL7PM2Y/ZUx31wW6K
4iO5cMuDFjMW1x9jTNvU1p/YH76gmDwFLjMIpjsraqGMoz3lw6zMD07J+7lpQ+aKDD8Mtkt97HtH
sw8/hqDLTmb8UeeOOpc9vu5xZCGJt/rLmxkMcXBTv8cbD2UFVWJEQI3LOGqCQ0+MDVwDrtLRTQfw
d/lvr9UNIMZpPxf7CUkx/odFX5FnDyb3/DaPse0FgNDolo8GSLuNxyB3Ctm8S/ZL/MGbtbLmz9Ja
4rEq/eiOxdkqwCdUottAGgDzI/N0YzG8Eyj1CRMidSufuUATh/CQxmehPzxPFVKXECp+hdIAznrg
b+MnjL4XkXXW2fUJRMrzu0Rxi+ZB+KDGbl85jPIycakDzigShJqpenS4N8O5ipne8BhwTlwmoqDJ
nq7BdpA/xQnqXWLoe+gpgdAODkebM+YlU1r9UhTdNZ37L0exINJj8NTotD0ndvQMWK8AHwvXuI3Z
DQmDP3hPS2xG1b6LMx9Dz6B2iESbvCUeYWaAPIVsmTkOL3PA4jicXnXh68eGjbcGHnQ7Q951GWVK
RXRziUh76jDgtwZmoM7x9hg0iXHqGMFabpjhgcWoOEkixwK8HJsxQsWErfcP8Bf3BZl2fap0zs1z
K7WhlknoxGBtIfL/LV4loRps14jbkfcZzOEM3N1BJ9Oe4BxvbwZ8z/vQOvd1XG6wh8iVPXu/7HfS
ob+Qj4KgyAESyjWzEXPZ77ASg1IeNjnZamFtkXrY9LeVgmVZe8NxNrPqIEzc5TPdFpR+TETPbo8Z
WRchIGZ0dhBfjBt2BcnKZiG8XqIH+hxXhm5ZkQ/Uo4tcpyDxyEneY2C1KLuCg9KQTLHX/bBvwq5r
Rpvc4GqtQZux38qQlzOkNC31Y2Xp6xTSnUB4LQgwh/7MdxoAWKq/HMkFNFAfryfX/bDnqNqljG3o
oesrxs2F4U1cQhiJNwM1/NDSbpXDMRc2qJ/QR8lJ6b8jUZcHvXplP8seStq75ciPCnkoTYLtezaF
rlX/xgmuYj68nTcSC5pXWxhyJNanmL0rY/5tUJm1PtDhspn2SRE32LsSuQ7t/CPIneWeE5/ApeFK
gVmIZnEENjty8MLyZCN2tFp22qIdXHIwLJQidnqbVv2W/fac82CmTfBRu4FcN27XPE0+q8XRpilp
KpBmqmyybYCynSuqIygC6pwmyMqcaIV41cTwFTiIimb5fy4EobCezwP9ClfssMrUOdKL8HwB6ZdB
9DhycNkFdC5E8WyE5G3A3bNqia4xpXNvVXTPrUK6MgQgRxBuI6UCr1EmJmvPp7pg8dcq1PA6bt98
xaSiXwQZrGnZtbvxRWnxM/hAOsYJlkeN3M7PuhveBeRSxg0aOu4nlXHPBk/+NCAfJKduO5rfMVEK
q4b/psYgAJWu+G4xi+xpiqmQJZuxHOrjaLyybMaVVsy3gcUh20XlSXjqZYS4E5U5gngbOLYynNdB
3o9LwBsnXbrpCDAXzHzWw4ymj+P7jdecL70KIkVC5FZ9H9+EcdAc9exvRDHmWOPDXWPMICHY/Oy0
+lKEPaJhpT6tW5QfMBzwR68JvWbvqwryWwIU89CxuCORJbW9ndyN47fvM4eoR563RI87sjRtzEdL
YZd+BLHqmWZMxDgIf2eb5HT06tdFZo67mYrOMdM9+s6nBEXjAd9fQTCoNvp9OuEP7B3Ez4HnnXq2
kNvOAp5VtfdCmuY59gLGWiHW46TO1vGE9WaIC/eEwfukHQsJLaO3kTeZa42P0UKxE7EY3gmhk2Pi
h9COGpYyVOxic4P/ETh10qArX/JfLAQGwI5IgdOptw3JZ0PkKbkcAvLkVf0b6m9ztNW2KLviIYnG
ret9t0Y77fucJsDHeLjqETdtApiAxRg/hY6Efhhn706aPlQR4lafpJ5jXrHZVezIM40Mom9FTED9
LpYxtTHvA2hd8lA6DI4xiSVlxKhlcWsxKCW6usfyT/GY2CDJFXQLaZefKN3xmgt5NA3aUEytyE7T
jF17GX3OFs+SXb5YswejQqOamHiVuRW90oJRfFeE7S1Li8HhAmRUZaem3JhFJzaFUd4U2BSCuLVX
5mi8WDYQG8MCx9Wh7HXmmylKf1rLHy/18GeYCE8Sfv7o9HHFNt/GrMD2LZvwEpYNH0fPcYlS/DH3
78oCtz50lHlNNeJ54CmmtNqk6fSZgCFpe3oIJwuf8XYQBqEx/qRu+WZO/InrSnx2ACktb3wMx479
fnRCDDKCXGKRXpkMGz0M/vUo4+1QPsCndbdaYIwnb+VSIbPdGcFfscU1bGW/G/36PUuCnwxRdaYB
kKse0U+GGLXGUbEKxsqno+jumPzSPU2duaqpsuZF0Rf3vsO0BsD9MMDY4wOaqxqarTn9+twhEU2U
n1Rgvv39HDBUdEeECEG4jAz5YbjTxSGo6p3BE7IJHXaMPXk8Ts3FywUM0UwmT+WcvIU8Pdhq54++
dV55bnlDqgWMpVlPuorh22yd6hjV5hB1bwNFXcB0aQ0aCMtq/akgKm8ItFrB0Xk3k3TibFMLcsz8
cOKXAnmR1MkrChGK4Qc6UMJeBvrMDmNBDUbZoa7GtlfeYRRhZG5y4c4Rq6weZUZGARTOHRGEvmeB
aiXol97qswMfCN2BWchAt6fbEdGn99Yk9Stqem4ICsowT0EVJc67bVB8UE6zbx7nd9kaF3Akd43d
bjB7kqAQXmhxWH4tz2nUI3EltWM1mpRhAkhTE/2S6oRTpbeGbVANx8nN0Aqg2csNOLpz6iQb0vVu
BpGQPWh736BVkM4T2OLNcKUQthZr2/S+s+LJtM1Fl0HBoJBCCZsWJa4NG/UQm+lkOv39S+43eJr4
+oMLYg6dZX/KZQLT2gWYki5GWfhqCH7jfCGnKKY/ScDY050guwzomVY256MC6D6iLasQTm5w7MWY
bhsGUsT2qgj9SN/A3YJMWbXTOcoCmAyc9Zvqf7F3JsuRI+uVfpfeQ+aY4YveRAAxMoIMzuQGRjKT
mGfAMTy9PtSV2kxatJn22tWtzLyVjADc/+Gc75TGuzubT31fovpHx+CAc9hUg5TYOt5mW8v3o4N3
YzQBR0j3bFfmT9YbEwqb2uNwrM8N9/kGKvNz4o5P4czAp7DwLaroJCxFDyfAjDRsV0Gn/Iq0eWAa
yc+gqG1RQ3JvUUuU3vQztS4jaNI4oxQ7Ajrd7wYGDixLO/ND+15mNjwgOJlYtuRDrNKnBPGTT7dP
6nD2YGbRDV/ynr1SDSI5Ah4neRi3pMoRf1hUgy97vwH5xofPYnMFR4LEwkDr7VAUIIOBFL2NDGbG
vQpPXqkhq2sS7H+eJnxG802CyRnIirdB7YiAyVEC81vtHnpH3gxSJdAkLLw/uvYqJW/5wmm2uHxZ
NRiarS7wwkXtHYkIhKMtlPDFQpSH270u6fQYafWfJJXtFqwmAQzsrWr0tZhJkienjJ9QoBChlT0R
l2VsRmDgwGT2rrL+DhXg24w3O6sASBUFiCtjvmqoqTZWq/5gng96bG+gpdqv2HzTJtGsjeeX4xRn
JLtveodsl2HPFxpdY6MZiA88KtfxkE1ovxkH/q0RWhq1BpGEXgeFKQo94CxFJBNCD4GgZbhBcRbu
sI1j3x7LjxSeFQAt8buODiwGppv0FtmrkI41wlbz6EdDe4+P6UsUKV6BPnsMm8lv7Oyjo3YqU7YY
tlkQTE6FzBrFxfHPkVP23p+pqOoH0j8wp4TpT7jgX6dl40Sf/lbVxOSy7r/CnAUfNkAqO+zVhTXs
nI4PDURVFESmddWb/tkOHwVVzGbueVJ7JiNgUoeNStRvsXqYUB2xRHQg2cdsemrS0hn7x0Hn8GvR
jGtWBw1TJZ/NKk9FvLLhGmZk3pC4UYQfs5Tp1m28HM5nVPrVfS7RasWkWECzwQ6OTwzRhPft5cvB
IuBjW3NvIKkmzQg9TUUUG9FgcN3Czs52S8QmSGQkas/LmThNOFam/ejk4QPFOIFgMr9b2k+o8NZ2
ItvGGfFsJgnqmR7qs+9O7VmvwWwt5h/BRpkpYKjheQ9Po7eGiWio5EZCdJlg3oTFLWd0cFraxd47
CHcoLIoZmnH1pIn0K4qjew/GNbQb7kk9RSfdutEl0be6Vb5UAOUImSt+C5N/iGt+1Uhpw0V+sSO+
jKHmS5vVCAFX/e3l+lKMXKgi1S5un371zgNfLXqvnjxYrc1wXpikFWr5G6vwh3+9P8SI+fQeDXLN
TduUf3L8laydRiKWXPNlmrijVDgh0dF3EMwRo3eURV12S+VvGyV/s9kGEhobDyZ4phkbpDa4T0TP
flQFsYTUW6C7yuFIbTGsAwkPxD+q+gr0Qw1pVVL39DGfsiwZZURrk6x9VWl0j2y+hayVc0CtkKMU
dzg310B5ZVwTx7nv0AZnKR/tnIOh4inkAFu/LDah6NLqD1Fr77NumdDPFGjp1bSGkJlCG9nwCJBr
0doTubXnuIkIp6jX59rDGipi7TLibheL/EjIM8Ms6CGMahOCX83riOZO5bngIjazgFxCP1Yal48k
y6nk8pf1fG5SwezJflpwyQRazXIt53vXJ/E5Vl1KSWxOuGl5GvRmOrIsIADE+gASz9LLU9jBaODG
OvarhZ+NpL01Bbx4LOxZMYOl2HSfw7g/9x1vUtX3XpBp4ktMQDQEvuVdmPM548BHqlw9xR057ikn
Vt1wGZV6eBpE9NXn/Bue4Xwxv2maaeZXNp2Dv2fqHSZX/EPi2D9GCLgg7TjhgbUbCJ3k33x8Vgh8
/nld2VoTleOW+B664kmyQnWAqlSOfetjtNOZm8U7ZJgHFvTabhFYXBSTcyZQeKYkVq6OFRicKSzw
awCPVe20ETNIOPPSo9nZLyjLacZdqMM4v3YdQKcwrrKj/LCht2wTM35rFgLo6c627ahQWsn8VpOA
PQ8PVckpD/r3pQinG8zHPyILn5K+efCMStAFsd6o+MsnHZpG5KgBttFoa7m0yJkWfTkm+Kcq0X/0
KtG2CwaqFLmjCxt7gxwb4iy61skC0Bd51quDb3NjO1EWSAELvu+IC21C9TNMzlawd9iV3vw2KXpr
pPENOzRuSbqp1NynY3ILewljbNwZrQtZ3hLoRNNnF9VQAh7AgPnOpOKwqPQe8fljT4YWcjD0aqRN
zeFDJ6mxDaxZE9Wtbyf3hmIkX1jxeVHykrTyzlXh/VJ757LlOswmMpKg3SfGR+2VjFJww2SlceYO
C9rC+ptL293Uoh+3+kfuacxxY8xGs/4xJAsmIPnqNVR1C7Mf0aG/M2be4pim0S0fPXDveztzDjp6
WzhUUBZseubSqGkY82TBjIgddN70OA92slBYlzvzyujqu2Uv5Vt2+rQgJEdJykhiWNxPXeFbre91
IK30C+xDtZ7DiHTw5mToZrN3ckydaf+hxOtIf4+fukZ2z8toLc6XWatDKbWZDzR/mEbDOcVYZlCz
TLydVGqpgbdPh32l68aDjhAZRfDW5jHlPaDad5eTBi9mO8QAOlxemRHn5KFFRsbAst86DfU0ST5P
7K3f24iUjBxJycFBI4yO4E7TqruuQMeWdnPEEqjYxgO3/nrm4qLj8E2c5xrtQhWTwdnjevcjOb63
LWDzJKN37JpvMgBbAsNghbsSNh6RJ0FfsIuHgkqHYUI4XYiXrYwX4YEmlpWgIfdU7Pf6runmcZvY
h9zkxGtioLtWC5tbLeIeKSsh4Ot6M54e06g+1QtDs2a2tmUkPsshphor4WKWzep+pea0Ku2rWwZO
VrghSCb4dTD9ZLhNx05ab2nKBN/UsL1MeECJCvvgWXlJ8g66PLl+O0H/YEkEu1ZDDs9soegbB2p1
zPB4iR1c8RNxVngbs4KcXNfEdwD3hgxhXsfS4w3QGtg3WU6Ln+NpVL/JuJa7JGcyScLlHCJjKlOw
lngsGQXWy2F2OQxNYMPOSO5b6louNOU18q5FwTO9ogLW/VgknNh98b/au3/hyKCT/P2//+enGiAa
zY9/o6Qq/4t2Dh3c/0d79zf/aofuv/+Bf4ntTOPfXFcAI3MNsFgGvcd/iu0M89/01cMvLcd1XdMy
+ZX/ENvZDr+EplsQNWALk3Hq/xPbwT0z4JBJQGQI5BDHmf8TsR3e+f9OGWO1bHq2ISWrflPHK/Zf
xXaNxJuf8N/xKQmMYmKN+4QewL2wgbr3sPhukG4TN7ti4yOtvLm58bOQ0IOjdGG/QAwyZSJZKkqS
W6C3xjlfmm2YxJ+h2TJFtqd+V2M186YnrfVo/Ebt4HnaU48tNp8dm4X6o8FrjfNwRkeFnDgkPxPe
NPdzZ+mbxda+cQz3QVR+G4N+msggKStmcHIOXd+Bu7EVk/vULb0RNBUumLFOWCkYAEFlDXxwlbdr
Kdo8DAekV7Ex1aDfct51b4ZM4x3SY1g87mvlubRFRU98WMNb184z/gFh3ZvRZwlkJ+yjtdNSf5rb
YrF+7boKYnNiHCrgLORehvveXyOCyXPcdWuWI/lpfxo7fZnb7mEsv0dnwFtnIqy3EVHZ5MLFY4XF
z2YCgQ+OAe/JHLltOuiM22E0D1ju2XqscnFjOpkWEwNVvPaOg/qpM++qhuwQMuOjWDBgz0xwy+MC
3Ivb1ErnE7nSOLOXn8xBCiC9v0lIaJdqwKsxOdsoH3E5TKYwOo41UBu+kTwPf62SRRM1e4onIDkR
DoSz1R0/Le+MHlQEmnotwc69C41cGIw3DLrUppuLYKjGX32yi+00tPdV3T20noNGx3ggl5SNNFPt
QGrtXSUC5OPNvolrIKzQwrqmns6vhWKKWoJyBepEu+Nqz2Q50ShT7htcDIONrWRklsM+/y106sdp
Tc9zgfFaAvK+103P9JSHNHHYFfIboSyZz1PLmtbs7hCVBWKwv+IwGw5W25ySmTnQ0Kqz9Nijsy5Y
V5LaA/ubKpCOSIB10O9FW9aPbEZNpgREIF7CsHtAwnA18VHvp/tqAX+qtUh9poS2D7SQt+9IBqtD
3MOCrWyYLN+aF90XswAsMtpkflbFd21jnLLjh3JEdQDHEhEPxl2/tOHOTy2uC87xuynmv27oPUvF
6ESbAtC3qOQWHD3XIpGPnUn626hRZUTDqxeWgsg93juMax9m6L3rPG37pBFYKqDiejrrELFGoaW4
ro7znP6Z2gimC3kOrUdgAvzpZz3u5cZLTI3nxQPXzF4UhBluv9GWQaysiZEZlDiMnOywgBilNKC3
Lu4PGgasreGN5ArMr7qN1bRNJgtezxoiwZrM4q3PjXAJuvXiBlK1+KNIfhq7j3f2kHTcssLYabPz
M6vMO0u5GGfnE9OMdadQpp7QQgWhrlAWdGayMRYNmPksfEas5r2oTlVaQ2839Bk0HeMn4TYUwLve
SaqHtp0rZplj6lesB0wYBHeLXt7UCrGCfbvO0dm/9iOqedi2N2tsWKNxDMRahZRiNp+FM48wIBiv
M4t/IuOyc0xC9SB8w9g7OxopjzZL7/o366LwntXa3ZSmzpX2e1Ms1hvFvAhUN5w1bY7OFUvoeZnH
Z6f0Xua+gWlR2d/JstgnYtUC09Kg7hnjew0s4Ex8sX3myO9817NSCsFRO/fm4B14YAFxpf1dM8rp
NKe6b/d01plpEQMy5PRENMS+TUo0UYi3WtbEFim9uJdts2MUke6NAhVwGrV+CdBpQ7sBZX75tRt9
OdYIyiCoxj4WjwE3OdmYiPnsqkmDvCc0RosRvyBbbthXZW/N+uiWSfPKovwLeSpgszWgkyRqxxuH
u1BhpNRdkvHaZTiQNhFgGCRL26Ykz9J+T5jfc2ztOopEyHvFXTXc7HCC5b/tTbhqRRr+HSVTRZWD
j2XQtvZGIOaZMe90foffu/UV94J7qCLv3M127TsTOxSpg04iQv3dk6x2SM0J96TWOdGZLSJKOr3Z
6e3JlZzcuc0EkBqe/NaYCDSiN0n8fRvTlgOwIJ+A2JftGB2rieg01shWELfL0bQqCMmMiTdqHDrC
IeGoGO1nkjb0sZEJvdAb3pZqepsbqwsGG+QfjujtgDRqMtByGTowF9GRgtfP7ZsYaz4D2ewasCj4
d1GzVZywtW6+AtIjfaKn2PZi+8Lld4VsVz/O+TduZWpsNx+vnqE/jokGGGAXo3lBHFcAky7ajfld
u2a07xYb4Wra8HfQyDSLGmM4ukN1QO5/3wyh8yB15w9JHcqc3KPHV02UXnEpQkkZjGHOAg7ig7vf
ZEBt2NQY9X2RUAYkTfbadOwXIknrRaDkoatGdGAzczb7WxlDtg15N8pFzWeZ8r+KPW0I60xVvufu
5O5g4p07VDaBLclaR0O2sRbaCnj8qFiL7EKqhbu37ephcOv+UIWm36XejEdU5wSc52Dq7OmbOJQ0
778z2Tqr6o5w3LJ4KphB7imE9w0DPa5eB0O0R+LQ0nX4dY3orlZtfaw+NR6A86grgrry4h7JKugS
Qxymaja2g1Q3kk9AFeDHdSWxeBHaWd+a459Rke2lE0PleDYGqHw4mXVt7BV6UIOgrz2bCQh2NVEx
9XTjfiP+EJNwUA4Mw6XAatmprA+Qm26jLgaa4AicsA0UCp1bmEnHXcesSzTrUi5rjpM+/q3XPQCp
LP3z0piP4/oDgZcp9lHUTihEu3uR2PqldO1mw8bjPYWrWeGQy7lS0DiwsEM58suCGg1F/qkgfaiE
O9klZxjpMdBa7KqXwiGxjSj0k6XT6xrISgOc30i2TXxXjRH+eBoq3Hxw1RlcB8CQsYp2Jdt3PTL+
cN59tKEgcq2ooM8xnKBD9w0SB/wwbA5Nmb8CrLSOTdPUZ2g8J70ehyvrjR5NED530ZtrBE5qQd7q
3nWs7XdVkhETwDoLGPwjqUHKn8ylOcYi2usYYB+8CQ6CXIqQTyE1iXYzjG0zjfz2riYuojR6UNoF
/tgBd0G2ylaJj97WyXVUprEBNccsXBP3oYEYt2ddQBTxchyYac3Z1PCcD0VA6rruDA/ZkkWHspO+
rijsivWXB8v4nTJ0DXDvD0Pa7TRACUfLxWyLUmzCJNo0pCSgPAK83510Ta5xag51w4J2o4GcSfoR
3SoqLHt+xq4Jh8mdV/nhdk6Gmfve+IV6hkxsIQnLErdyktAsvCLiOhaLn6nsazAnqI6pAGkP1ofR
Va0Cd2J/7kXtxoUvelDFmAUL+zHOI/M41fc5Pfk9xRkk7gyIm2CpjvjkboIRCUenu5ORCBoC63lB
0gtMCiQPeRI/sC9j/MygMbFiECHErXkYAXEeinw/tZZLAi4a1CYGoicGeB3IIAO7mbkgVf/TRVgx
c8IkE4GnOAU3sdWbLmUIThCF1jOMtzma0FOgMVhmBWP1eeaeB0dwYLCT7cySYnBqJ8bV7OOd9YbJ
J+t35VKOWXkHA+VeViA9VHbtQozlg0WYb8t2hQUErkVe8SP+Eub+rg2Jq3D5ut699EI8AuwcMfIV
xwR2wlb2JXbnnEViziKaK4El8BpA0IZHzWYSOkxfSziRo5xoh8VwzaCU/AAWhhJkdp+5nmCgfbYI
4vLrFPKFN9g3p9aD2gNm5C2Yhfpkvo0ueVhMvDsYQydEKI/R3M+7LrbBMgwkRBfJ+N1WNUhOI8eD
3JNTDqg/SB3onqKcSKWDs1q5hY6e3WshfPbvLUp56AmgLsfU3coKHvwSeowVJIKfrj7Ek3fUElTP
xjzI3Rg78pLtSxWFOBrqCa9p81CWxBfqHSMMzCk9QnTy50E/g21AtNNH+kyyHnVo4lF4gfu6YHEI
tC5Pd/3E5AHR6r7KegU6RUvuCgTRWmzDtY0RhsKd4UY2cDAuSc6Gv7wf2BzshEI9s7ToMTFn7+sI
UX5rdNEaE4Exv8YMj0BWmLP0BZIedGTJvA0L0IPedIdR0tuaNhjsFvDcJYKRCvF2N5sYE4El8nS4
zWcbojxhbxNuCcu5GkojZcuA1oeNggfLBUPrzdE+04sfm7nXVKAJZi5ZBcPezDvGViSLIVGZfaZx
uq8wUG0iS3tK7OotjLIhEBJuwEK2Rkpm2oxpgmMXRR5pqIHZ04alqtkTGPpS2KLcRd5obrzJBFdM
X+AvoP182rFsjdQjE5rIjdLKoj28F6o/NGQuQ+xmacbHZZFbwyarryfHcZu2E6QF2b+1nsek24m/
htakJuFxLMpGI5MZ+cSUxVbQe/3zCog7yvLBabsKa7ZDIDd7kNwg8rN4tmk6GBna1J6OvMIku9UO
S/IY6fZGaeq6phuSgRsU9PSs65vnNOe9L4uTPUVvRlsl28xz3ICBcZBH8YQ2DC9YJvJ7wuMayiff
M5Zh33sUt6bEi9R5xQEr/p4kNLQHRfIi65hvHF30aLh/NExnlJdI8nREf2aefbiq9wkde4rV/N6H
a5x1fZnLeqcZ5FN4goNzebZk+OqlCP/AYT16QtLdaTw8yjxhoK25ehlbh+WVBe8mcv7R1TVvXWTi
dXa1PYCBfTfoWGDnKgxalsOYsW1CltxseEo8290qMQp/HmLJrjeNELfRfyUQ1czY8jmWQuRXMvC4
C9PcPOVeFPOeujoQaW3xc/wtsTe/s5omtaIjWUHmJKJHXjBPRBESTGrP1isKulfHZYOtjeZyomA8
VgOinsYTEKpADNWVRNyfVl99ysw2LyfHlyZ2tgKodKqRBVFwpejTS73MJjNEgtJaVbw5XvbIsfM+
qjvCdfFhYd1z6TD46RJ5EMo9VV7xwytEw4W2lFEBAgMK+sM/v7tKSeQOex7VRAwDA01EL+y/6wvC
FennLlGGHbRFaH5WRnNessLN6uCoBlmsxM9mOwlSKLDb0RgirtOnmMYkmTg7RvAJcvEkYvhnS9CQ
x56L7SLsSHVo0fao4homGuPN3HoX0IuPRdX90YFTbYqUIVA31oexbONd1xNghd7giYNlbyvL3ifo
EjMwCreu7rN91zKXkoyz/1HtcReo61+jUNcsGucHBuVZzn7Q9rKgHKPpTgfoy+ZBkWPNMkRHIGB2
WL4UP6arwRJMrXvh0A7GOYaROlItf966CVnuMSQSVjMUf1wLQpaeJKcKVUyvseKKCTcFtFsij2lu
VUMQZSz7G4SiMhBFdoM/9SC9rAoM2IobtqZMpkk2HQcd51PNIaYFBATkh6iZ/ZIZPFReEwiSMD9q
ErYOGpXbTpAFuRkM+bd2sFEtOnTqaSKXdG6VfpLqTwKP4LpoAKozdtSpdekUNyC2ls+QPCz+THSX
D+UlI61oMhISiKr0uaDD24wRzdMcXyDyX0PbeEEMwUYkky/4FyC4L4ITZqAQoo4e6l3GyAYEP2eK
SF0CQ4z0kmK6ygscY4I1884aZzQF5z7VORxnuPUs8p+jUv9VeBvCnmIJFCGF5Lmlp18G9cHbUQSL
1ZxGfiErUK3krV1g1MJw3n2xgmIalTUgrnrnPsvO9YS1VEHMa1P31TPaQ4tLMdZNRIbzPa2hbws9
iOeJNTDIlypcMASqcpsbin7CCipb3cwwJBsuxTCWeUcrRmHfmpxHVu4xGfNg/JTHStQEXPaBXQGr
bJHuVF5GVAzIvO4xRcWB8o+Hc2l9FZd3s3YEG4KJlnndhM44GvMWgByQEcOrDhUREUtCOkNRnzwG
jwc36946AgvJQcIiEJUrZSsa3G0hCfHDto8hCf38DNhibwhWRbTRa7jjetnoADG6yrvRwMZXy2KE
Yo09rtIqevCABF2F4Z7zocjvR6295XUfzI7uXJYQia5BBX12bCC1Rr2c9Za2Bz1ANF7MBMVBM0Df
IzRAR1wCRwtJbYLnDimIjHFQSx7lQu37QSJLDBE22iv8EwjA94BdYDd5XEq5a8AqK6YnuACgfZfF
x65g+To5q4gz8Du21hSMHfbQPmVBOtSmOhXzfJ+mOHqMpHC3sPuqCwNbdo86KF5J9iCa5/HLbcIH
RWDwrmO4y0i4gPsK5LbIqE3czvmKm1Ld5f0ZZhahm691vQJ7nOl+HAAlSEQgPA6q8FPHoE2ZvfCU
u6+Mt9XFsON3lL3IfgzthimEsEWreNC5Fvl74sBjNr2DCoSi2cKCZDIvyQba23lxELZ0K9SQJ4JN
0cUTeESW6lzO8pWJMoYetUZSEQrAhxsfE0O/VI7oeOZa3+Ye3JhunSDZRx2Xd1fywF1YHOGJj8lZ
F4HbZQAR4bZRg4UK9j939xcnsjzJeTkkSgwbA2ljsHBLoE/kujI6qBuxNZ7zBilwivSeJF0z9EtU
UVh/uwOaTUaEkUNa+bS4O3JnsKjZfKVO1lE38zhdEeefY3BwHNDUZ+gAvipV3EX8dXwesSf+ME5B
K6LDGGcAvJaNuUmbbAyb4B+LfvnUuuIq2uKpYbV40RDVFFEbb21J5vqSWo8qVkyBpUKtX+zbzJY7
sTQO86RmAAFSnF237q62VTw3/YsQKFiEq4Hn05JDQl65r5nGoSzC88zaxtcTFA4hwrKsrkilJz0y
WLKvWfXYuRNcIkkDnt7gBt6QwbzzFkjJix7t+IG6ixAU2AaTXmS9E8Y6dxgZvrZbZUq8HlZvB4tx
MjV9xhOn4/RgDumE08lWC+DJBWtUTNe2dUZkMEno4TPHRQY/BTv2dBzzbngIK+jcc0/cQ1k9YFfD
z4eNBISvzVYVCWuVDPsBqwAAkZWRZDIs6xK2H4sd3oxJ3Jpbaw3jUWNWiB+btbcoF3/BFwePIDrV
mv4HucqzR0+cj+avRrFThMt4sS3j03DXzAZWjKGSZCHQtKqGbx9K5AUvijrN7fStTc1jir4ZE6FG
UUrw4R6q+ePcs9nsWz3ZIleSu854B4CG02VCroV+NA4KEln8lhQHbKxZx8b+2Shx3QvzISLK/FSZ
xrEEw7ONJyZs7QwGL+mXS65Ddk4gGhaqBJeTPhueIY4P9kwZTJt1H7fJY16QC5sjAEMhe9Vperd1
7b4XtfpFVqZDzckbn2E6lxjTAWtOOrDWkGpLLTc4iFJ8lKpndJbEyQEEfwQ8baF7XER8asHz+COS
pYAuGnYzsZ1V3r1Mro7ajP4W49OlHYdHIhCMnZHZhIGgY0Wl4Gxba7bWTk/AHMr1nWG8tVN2axXq
Q7N2Tl5eYY4eKcdqho3ce3jtpHcCY5MczH8S0yFwOpHNBGlsOJ+XfruU7Z5STnH09dYBNBYTVaqL
2SsfW5Y09mjAnJSshequYcde/MWhdFYWyGwD/gTu42CJqdwM01L+mC2UhLb3zhCKBvCfkFIPmig8
YtZdKFpj3PwNP27nN/3sBHYGTGFAb+kV2pH/jlWaqMflqYX9t7EE5wKNYnkgLrU9NGP6Gem5Oiu3
PjkUNNyJ8icFx3Sg5rmooq/3hVMl9CM11V/Ok54n47XGKMFQGOmwrJ04QLfVQJpgqQ3iIN7VJRch
S61LiZ4H5EJ9jEbQwU4vdkSs6q+y/zOIQtLwEmoNHUhLUIp6dh4GqYq+ktWPxVY+mcjFYKLmWuhK
DMLk+AkFtQw9Cnq132n5k+o/XfXtevjlPqiXsuLqRG9ND6Iq9ZjClYDbu4qYxhHs3D7L39ws+WrD
yPNNuGrUrTSxk5Had0Isb2XExiAxSS0BIdSVkQFDVGp+ZZONzJv2Ukneb4GBbVbErOfsWvjReaUr
fBM+HvZdSz6QVCLbA+pXUX+OXLKbS+fL7dRPbZefk90PW3cw3h3IR7u/4Ajuh3luL6k02V6UKFwm
LXaYiqn60Lb1B2ko401m7/UqPNX0iJlQnU8HIyn3JMi4J0JKgrTWcXE5xjcyDPIz9cjcY2HdU9Z/
ospqd8no0nhMf7yeorlwzPEuTxHVuTqmSlXXJpgKrt0CpfuF6IpgmI03njhurBbVNo7sj/SLMQ+S
JvsWGfoPozs+B+tzHtK3CBsyJERSFrjzyPlcfIUJDrmje1z4RKKqyu84TnDpL97T0MS70k2eyjU5
ABBHdBraGEF6pF0ZoLN7iaIXI8/Os7AWFijxbxPjZ7E7aE9TBwp4VCgctEXs3ab/W7Xdo5lZ1xLI
W6oI3cm7uWbvKIPC1L2T2RSPeQkSeU24Zz7+TGls7iosJ2fP4mRDQ3ToBvStyqwv/Iw3jQIZJLa5
K6Ai4DzBQQxoe9dBAoFNxuKLiW+UWeVPxLqRoNK7aQqbk41BYfHQeerNvartNYjZCUwN0RYl12FU
AGckSDqLPGOkS9rTIMaXXs7uxbCcEjNST6knqvaiEngQJHgSRr809J/2dw5BimUOejtyJTVcVBxr
Upsee+Ba1WhY5LeWvHddgS8mjWemgcFYePiEmLE+T53z2BsA6NeRhhEjLtIYpZz5UHDRwfrXmFyc
XV3u83JGa4O+yprAHRBoHm+nBCm/1WDdyNxbCO+EpRqtWevk+dXNxSV3n0vXii5dQdZhv0BE1jxx
rOLqogaK7RSvoAz0QfkAfNdI6o1H0MlSfjJsudOrYm9h9qr4fx2s7G5MXtE6bQZaC6fsd3lc78O4
wNMPiH2Kjmhxlpql0XRxAXcSERm4KfTLV5IvGFU/whS/Y2fgV+ajxVDYYQ8HERaKCHMG0ql7bFcI
cjczpg18MiwqX7PouzN5jyh415uwZhOrs6UvANu092H5MTqfFZYMonqvaDhwdWdPE1+qMp3D0jJb
5iI9LLFx0nTtpTCJlxqBtmipsRvIi2MeznhUn0NWXqzL8aOspLuruwLOUa4LBl28aXiuZ9vnjv4o
PedXQlFBS7hf/53Obn1krNhVN6BPmF96fxDNJZ66qyuxADPJ2c94YSLzb4+3yYMO6WHYGNUfieZd
oXBq2TWw+t2YDtJpT9y6CWZJR2Jubz9X5oMDdbIGFS+s6GcmB8p0+CR+u/IzZ6CVShQbUbWv1Huq
7gScoTWSI4kyBM1c38Rsbwzts6zCdxJ8/Q7YD8tqRmWvKw8UOUUwZTgfjqNao7EQhNdmEHuoSJDH
u4xvMgLMsjGGkiM4SEleC1F02ySduuwmvCDOfowBZC08Ug+TcPIwzdHrjJ1TekkwVym5VrSHJFL2
TCSjAFbJJqXJad8s1pV9+V5Cgu5ZvjR6eRTAMd0aEHzJxqb5HZCID/3BMNTrHPOMp/6cktihg9ZL
oSrNxivruJRulvUJex5c9js1GP6cZTt4d7sqEsDmpufYyN50FMkM1GDe6Ug9Z513F7/AEj7M4maW
EE/NQxyZPcQaEq7WRXS3Cq3HW8+wx+o+WjYZMTa82iQpuKEBDM+mNe8pQDjRcmaABOJF1xDstEcD
oL84ZAaw0YEXV+/b21zemNs/mPU1Q3cr2VfWzVkCiEfqqvd8qhV5Ex/2WBP68+41t8JNg8Ft/Ryl
GaTC/QDIcMWRU43gLtwAotrb9RgsycV0vIeMlQZNxEYydNSs0Bd6GVQDA91mQRxXHfXsB8sDk8xm
Z9lf9rjawFkIuwIlND8CU8L+pHRCB4hYQMSvE3zqAiYcjWsGKFrp+Z2DqQEkDTTIF1Yfq/0KdCST
/gI4RP+7rgocJtwRaVmiUy8UwGwi+ToIkW/tgyOzM1YtmswGu+5lrIA7xj8DDQl/6HmEDJho2Tkr
yzOak9j4wGe6ydhkeEGlP9LEjbgPMxRKcY3yJu5vtUnziHWxsCLrqeNOfC4ht4smg1VaErKzIN/d
LJNxqXlGBnPlmmNG87OurIOike0xH9R8YwCm+Nx7YF+wplJnTK5WJpNjAxFiUd9o7g37M4y+FkBh
65BgIQHHkkdypBmrIEio9wKESq3nZ6OlkmhGpNFMvPnrTk28jxdxR8XERsHWbWTV1mcyYfguRPZe
MWraJis13I4QHWo9olsw9jdNRozZF7RGTjUF9SpzzGGrotoMHDH8ugtSWwbou6ihHV9iIpAb6AfN
v3N0HjuyI1cQ/SIC9GZbjuW7bLsN0e7Ru0z6r5/DWUgCBOnNTDfJvBk34gRfkxZLTURDknxmQ/cL
zxj0yJdBIYbmwVM06p+WwL4b8KwshBJyMOnPQmhwtiHKt4nurjJamGw+txwyHBDGNKwqbdwkQ/ql
wO2dDAqC+2lcRwn00b5+h9nvBzkFFmmxI/i66/WWTtzYQlHNDzmNYXFyMaIWHQZ/fPHM3tzJuomR
1nQQ+UevaFj4NSk3FCrbKeLeKywriHQA+OLP4cqUO770vGUYT8aKhQltkcaVbd6uh7o4oAvZhupj
bd/Fg/M2OCF+g1hhZ6yflJyWqIya8AhrufldCVK93rhwUo1HaTgQ3dy00bhvPWtlV/23RCgeEnkY
3fwixfDX7VnEvlYifbVzCS+UwqIeG8KALYDJII++OyyglAxZgCBirpomnFHhDOuofQ6u61vArPFh
oCJb64ac9oJw3pHNO6EqY94PeaCYAOjLgQkP7FGr+5njbsJIX/FrnXk/m6Z6azHzOuOwqxRig3p2
ZS4/a1werOrbbDBtjM5XDYpsMeSkEtqeCS4CMAwqs8kTTGPkk1ztLMPkWjrJJq9HwA4tGBob7kxk
NE+CzpuJ3gWTF90c5UYFr6vmX2VcfukTpM/5Pto7iEkNIJqBCB3YuU0UqO+0cZsbh2b2PCSk4ipH
izOYUrqDQ6MftvL22MaddsI+wd67AXxRZeZbobj3utZONRH7wwz9sUrAeilMYNDNMnYkX0qFX2WL
8z3W3nIh5CGLIspCrPWYon/2XLg7I9wA7NX5rKXvVggwzNZfcjjar0WF+hM9oNLa+y5jXtRblkjR
xJIu80B+uVzElC5xoZlJLgNE0qcO11SGcrDxhLWOyrlFtLjJdpfrOzTIpaX6pAEBs+Fr864DCiDY
sEeiSv4MW95MxXg1Aj3a133cHIuiOmUGaXcawYYZqWotRQL8xvRMsqUkS0JjlcZ8VbNjjn5DucKL
DVte68ddrzls/k3aXSSpRCxh/LXr/s0CvQtxwg/i5GqM3wZQKGkqmyFzyDXHy96BXebk/SbLyNEN
9q4W7/I9hmAhTllf4fVckh61yomSVlZr3pKdzljtoUps9OYNYqLsvFUz1HjeEt/FZhS2p7H7SFqx
CRnAMkfd6BZr5oS6He3DHTrcXEwQnyOjoTDtHnv6cDNmuutEmT22NpnRyOwOfo/0yyWSSu56FeeV
fWzzhK1EOG7HTPdY0BOnsKGeeUH+07KRyASYGOwg2b6uoDJMCSOhlF+K7rxmAWXWhGTFOGNqG8zg
A2vwtTmG54L2ELsY9qEEqFMQZJ3SkwLYBHUuc/flmP5oGDLXRq3yrNjxuajlRxWMFA8V1tnmfdsL
R3GXem0N63zwKPbWjn2WnF3HuIzCuhHteIQBBRAAmx0cQEU5sfiGyqsHNR0vCRlwUH558qEzadee
b5vSNwnrEKGzaA+UKn50m1LTCZQzKZEoA1frbDFgnebLZ3BOy+9SHqGYaWUDyGf2ZnH2vGcRsz7R
wzEmOOA2G0rObiV7Mg5zEg13swE4SCkE4H8AKWvZewB/H2I2xhX/1DZ4SUOCCLaySm0dyDOXV21c
lWh3dG2tyWcsG3MCclus7fquKuLksd9rNPNZcaqOcX5KUcuWVc/oVf4MoPpROOn0upTdQenclxhm
jJegzbffcMCXTBl0U4Krn1h2NhW21/c5sJyFN1u5FN3gq1QdquRXQ9ravCniXKW+oGOR9/RUha4H
sexRyPXYZicowCeNHJyv05Sv1cYXJGME9k/CjXp1n5EMAoJRiXdNDUnW83+l+NhUQt8xZqEcxsIU
bUeGCkE+mxGfPyOgcoKRH44jPwESmIgo4FqaSVnZEzKE2KY0TvQ8JCw/QQBvW+5ezmZIBVbLtWjX
dHR0OKj6mA0HI7pwnmF9rFks/d8FM8PsjW2hprtkzsR4/TJKxKXqspfQPqH0s3+QR1cVW9zP62iy
/ZB1ZZXtOtO5d069xJW5tlnXBkhveZSzFlH8pv6IR/aC2ENr+y+nc5Ws3LIp2JhNKsGiPJ32bM7W
hNtPbIpsttQMpySuyIcRjFHmFrkX5mNUquJoks9k8oIZEnN1m4i1yICrJX/JqrrRT7dp++pcJhrO
4IQoA1/GSbuntDXh2ejqFf13WNtmclAkXhLCR1NMjhl/hFHDn8fr4J2S6UITFtkN69TY41oWKW93
BvQDKFMxixGG75T9epalU+JrrrdJISsLCGOSwpZakCtm69Phq43qWeiM9tqU0o4gtl5iUZUBUWql
hy29URjJq6AHly+0o1Li3+Xg/M1SRoYqOWeWS5W3cuSmQRIFvLi3lhkmBD3cM6kORGQUvHFZ4Dw9
FmnAkuAlCI2/za9cx3RkuOUlJYqnujhJasq3pLby8FgmguLdMFxVxQXle8vL5WraMRVMF8DFY4G/
uuTKGziJegTuy+smmAOKhHXdGK6lJEOluuLP1KOfKp1uiseTNmmsqiuHjcfWStx/hCSPgLy8TaRE
rwEZV3zJ76TxXjq6sSet3GFXWA4JgoGSWPt+kGJryvpKh9Oxilix8+iHnT2D0OVN4r2h4+NJbJOO
U0fhgzy69WrSSDmS/9RVrLaxSRKr04FzVtQydhMrT4iBrpfeQ4E30svfvO7Ty94pzVtoeE1SD/Gv
P/K13sCfsWuXc10uLfC88CPf08RZ16wn9ehVQgjBAHzCgzZbyRzl0rJ32OqRXq0zFZ/p2NKxFIDM
QWkOpDhQQPDIXHQFVZRi1dQ/Rtvme9kzNpLqSyib4EoGFjaZvjvT5IsXmy2SYnJNJ/c3al6tqSLM
aCu3ae6fdr4q9ViXuCbp94jHX0z9PPHmfHdTVsKpfc3QX3WJCO1Wn3Ca1qlZb01WEEDS2MT9DI7x
zPLUt6aMjUOfbErvryd4xle/YcCkcCaE1wBCO0hZ1REi7rDLsug7Ia7TTJF5W43ep1EbfK137qkW
fo/dIU0CdYtHbA+PlWpCbpXZkPlE9LMxfmEPxEIYr6Pbh0fAp8429saLoqakhoI2PND/A1Il3RP+
5Wqv8gkb+q3bmb4jg6fwFHOV8iebBdezOQdqYKppFTv3Sz4RrDX1B9/b93CA9uEGGoppr1yqhlsZ
JZGXpjGXjEQoJdGhL5tDUUzwQHpxjcho05RUnbhi7PS8vNUwXyGBDAsp823uqh+KYXJt1n4gsBaL
oI2wr4t3ddZPMpinlnZwI/kSpwYQNOBl/S4M9fvQjttIHX2jrjZxiSNg0vE4xQdszwvgOCsHjw1+
qY9irN/6OltD41EJflOUOlSPdip2hsEzZmg/oml8pzGe/IvJpy02WmivWTau2OntJZudhaZjbint
Eu+lU3/rfZcdsMTeGk9duxXjTRDtXDX+BNlhwQyyHszMR3v6pUAkWLmKeCHT86KlAV3alnHh1+rb
ibqKp+44YQDdpGwwVALdM26I49hgp9QPpfrC5vygWcXSSryjiKoPoEtk+ixofQUzRJQhjjovTa4R
RLFfqqqDnCmxO8zyK+QJ6r09r04Zlne9ggGE2vrrBPYKVeYWpzSMg5hwBmTLMP1dTHrjFybeT0gG
aEIbpuwztmCcWtI4hC5fV8sC2OuxfbM745rn5VG3PD+JKa4Sa3ocFkJ9HbFJdw1UQ51fPxdGNVrp
pr1uzepequI2Vf15YMVscnFuvOBm16CnbEY87kchJRmUkZrxsKXeeFlrwOxpwDUYxoaKPKL4xiTV
dY8Z6TjZFGrpoDHnivPU+nIJbzdcFI2xWRoTP0DrzUAByhGEDSVkt0+VUncy2mNSEdizw5UXQTMx
6IVRor00eSH5v+zxUMATNYNnF6pnD56X5PhI9aPrsMSjdwbcRWztJEvdyhh2zDMXYzSOjcnzKtQG
ygOSHopSItZtXvkuoeHKiV+osV8qpfAbIHyiNx6V4WIpMG8RTvJoUHdx9ExwxC35GjTOPmYSqVQc
CQSeguJf3VjnCTVonMdI27wV6FVrbSp38fiaxeYOKJbjj4W1NbVv+pwtaOdocZYr9wk1W3QOh6Fp
bwrDOkCyfnSZnG2lrCiLLnpkmM5JCMdXJaQaNLmqbvqRMBd0UXnX++adpvajZlPzXLVTdp1GYhBD
cBtZt9BOtnUD7xGmClXVyAojltnIVNfhPRgwKCWsXsxRvI6sfNcJi/1AOYj2R22UTdC9YzjazCUy
WqT4ZeBubGpKW5jmlHKv8lj6rSDVhPt3mpovJ68JcXbNnrcakSeuttylD3bS0axIq3PthodibqoP
9f1oWsEhgH2+sKvm3Wts2pHQIHMKtPqJBin+J51g7miMTU/t7HvWuvu2mcvEU/DqcmBug0+9q1S6
aQSlrsrwnGbJVP54BFw8bkK2mxyDDOtflR7y3LrVXrTvZHaLXqMuPnjBWzXQhKOQcAkJWw0zG9Mc
e67Uvf7TeNgXiGaBlIZ7VvSQVMiFVnRjF0zXpKsmi9L4gEeKNLSHYZIGhXU1jCfGzBpjNWY09n7O
pmgVBTSL++QZSYOLqTEdVHi21oHVrFswkQtHR5pqaMEuLX3XaJpfxMUcoAAK003h2nPqO6VMaGEp
fsjutyf9SinrdBgtby+Tjge4NfYEkL9HN/zJq2RlKNBiHU68RrfhpmI/wT/L5IjzD8RITsGHl0Un
j9Lv3LVMxFs+7q5z5GfCfiO4D3P3kqG1KxMHD40o75qOQ3GyM8msjJU9m8ACVCm35bTdQcc+M9Ph
KbOX2G2XhSa2eR7PYgiPIeQPA/qyoZsgc7RwWDtVvdKJpqwNg9sey1+S083eauzh5lb104mHZ+pi
j4inNRMC2MocN3wgM+5ttKavA3N6BBgrHdqk9AELoG1Y33w/nh1UMKv6HGwIngGXr1xu4iTy46in
rtZZlMQDl6OSfWODn9l9G8NV1k4LMNRNKg4ZySbajX4FTkC2bR9FWb5YlDe5QYg9O+I1GRnGvZeC
VTNYf4Qy5pTK1I+G7d0CJYSs5A/hPdrnebr3Mu8kTQJOjJOB3lxHC/UMoB0yzLOy9fOYPqQDFadB
7KfwQysZ9TvqBvpqMzbqQWMNPNbxs+qfwqFNadiFrnXprXDjFcmrq4xQIQDlmoqkF1J7aQfthfIu
XxqRw+q33rgz2zX8tsxTVGpcUv8SKtHjTPiD/pfm+xEHt+2yVTdZnfRPBZuAYO3UZ3SpwSLiml5z
s7eh+AIMRRRCniqmGHJ+ai4TVeDNNR7QU5+pDmI29446uxlahE6piY27rVlTRDWIiaQ916NGCCl4
DbOb3Ts7etxXHJi7SAa/ZYLVwdFWRst+zEjv3P4x5CQPItAQleJsWCodKQl2Ln5eC7xO6kmTtp8S
FOqu4F33dTL8LdwXAqP4wEb7TUEe6kUJaQRrQ9pZR1gxPWpZ+SJVYxtwDyut8qGaFQ098Xaorbut
pVDycWqCbSIhUU8Yuu1t0zjoFmS/ZydNvsoI0JmacZjLGxaF9u0aBq7nDDNRBDmp0UCB0t03WeZR
c5NDmGtEp/LXsEeggN9yZr//hmZ6tKX1BY149sCvm0a9BWq+7iMkVG7cfHC2WgNkj1YdzCpZuMpR
fDhT11jDN1x1T2EgODpxlBnOT6RxvRyK9K4GFMrpw4500RYCgiaVLyfmaeLDxAP/0jty39pIvD2r
Cl4NrXhFZeTBzx5xHTL2B9Ha4DoRcjOjGX6j0bye9R9ZNH6nwtcnja9cHf0g3OykkZ0Y//+JgDtA
TJEEkX5E2SZ4SK28dnVD45L81yXTybCM24h5EFOGX+nKAzrPqk0UX60oSXTKgz5My1z7MEICQ7UL
lU4r9uFc2eWG3TbQXQ2TZv2NI/gLo8bGEiz3LOIASsxlV+mMG8qJLqp9GGefoJOnRZvW9yHlMAP8
skj74i+kBj2osj/TLf+5g/gwA2KLUjpEMPiUy/Cc9KxB5I1KYvZKLLhiYod5iHpP3EMnkzRL57m2
bWOE2ah8yyH8xVmPf5bfE3JvXtCzWFIr0CfKViFPsEoKzVfsGIOD5K1xPe3chD1MefvbYJUku9lI
Xap3Bf+FaBBe0uBoOvp7YLYSWXz8iNPyOLIApBANjD5uOCyRrLd9I2mAZhiLmOOGkPey54RJEN6A
WwzeW14OezJ+ZHS5/GaUEC1SMIW6hdtNc0iO6dHVmQ28eC8FP2PDwH0yV4uGDu8VojTrhJII4/jI
mPgiKs47zp7wV3fYDpd7wdehj78mJFB4N9EGT164oIgOvqxLpZAujF/HRla31Bxqwd3TKnXVG5Cq
qHgh6r2AkbLC939EF3hFFlwKWliJbREdo8HORR5Uyk2vyq8aJETjbfNQWShZtlURTcpKuTq9SyNv
4tfZuGZ9dEud/Il/455SnFiMxMz6At96sSnZtQmz4SrtgCwv65tI06umjG+0O4iqWbayPiVDsoud
H9KV+4oWz8qMsrU+r5RKTutQueOA2U4lEbIooj1qtGps8sJ3Av2jjnimUBgoUjPWWAjThZZbh9rZ
WmX1Q2qFXmw6vagB++JedYfoWa6bcB6qLbkUXvAjRLhNwB1P7a/EXrDqC09jsEa58mreTJJdXuE9
ZdydxihbDl1Jz6cNQrOJg1+8xEutnT6oI/6SyGpWxeoH1/iVbLIg6w3Iam0aWLgM40So6RiP7p+D
bEFOE+OsHXgHp3gtmIZrajZqywOv4tavkoIu/NNL3X1W6kcbGfMmjJeTRzl0yq309HfdtvCqs7pV
0mLdWMM16q0XAvL71MMGM1JnALZpYaJYhE0EmG18Bi2QC501MqGXySyfg4WtTuoQYGkmwYJbE9+Z
AhZTg/vQmXzIqTvvNYsL4JcYQOP/v6a/zfhTAKKFX3TxqBrgsPrSE2cTpRlDaHl242KNUWIHlZyk
YbhldIOphlmtfZIwu1UOeo2RjXtXus/QeAZK8uJNDs0u+JwbtoRW+e1W7MCwf+Y68B0Wsg5aDpN0
vxnqo5f1d5MKrc4t/SLndKR6LRf1smW1V+jBg8rHBdHiu5s0JyLtRFQkr4GBF0som7BRAjxc2H01
9TgZ4VlkeB2VmOGIsLVxjXVGM7NCEQ7gGZbL0MSeT752myvpvrATg1hJ+qkqnzHSdW3lfmx8sds7
DH2/ctE9MB/tM48UamjyAxdXW2B7MpyXeQwz1UWNU9xzpjeEZSEQuKdkBxPlQoxzD2f1UNGalnJ6
rjO+bLFTnKuIPZ3byu8YrnlEo/qYykfMb1aq0dKu7Lvj8ifEIwUkr7QmkIdYqqwRhYUNQgGdqvMP
bZm/7C9B4VXuhigt0cMccEk3st3IMGTD4RQmFCF3QcyEYFyDtTyjAxukJfk9j1t+QmGBdlcM2pz1
R8mXDVPMqib/kmVIt/qY7KJplkcx6FEaM2buRwNMPSzaG+nwTQm5M0iUcFWEySrOiPw056zIUGQS
FpPsfSYPkhvA4KvaVuuePHeE8hxQxgEtKwXDmAGteWR9stN07vbl+CDa+d0UMJAx7iZD/DJpzbUM
95y5KPX5RUXtsU3YPhL2i+Vi//FQ0fHFafApvGhXE0gMsBpYk+RZAiNMDFjdpHn+ahEeYfWH1BOc
FPIJMs7JRJPRNuW+L71bp13ldDEtfTsXBOj4qJRT6wEyU5YCeLcAIuvMiAJgjibmCkNg8M0ILI8u
i1Hh21pNoNj5ErrBgXGNK/G0DPW9nVCI7aD16+ojyoLFOJtTzapF/+yPEAT2zCdUMCTONhmyh4GM
3drdrQ32Wnmxcv1mNXRtq85KzBbxiEi9jodS5/fsTps2b8+DwPVgnRXD3gEg+WHNvMkbJHZGchPj
CP3w+7juLnXFdWiCcAE0vhB/YKHJMrDIyKvxmBjVxpx3qFn4oJOyNHry3FzKjUGH9428thxVx2dJ
91WqNg3UeJ8d9ciEcI8JRc7gpC+XAVpj0Snj9wm6bVuh97ZD6M1G4i8MkBo3tWXfdGdsudEyS2wU
U3IWo7KqowLOUbTRVJYQY7cusnI1J8ukjI6jaqu+aYELr8wYySy8Ta1zygYK7EblQ4PTqYj+EATa
Q+EK6oXnGJ5tCmg+G39aYb5LyzoCNVslITCgNrVea53PfibAaLATId3nc+xsWxdjvB0cCoqFqmfF
UdEG9Nl0wAEdlty6cejA1zdSIcRobqFtu2AzvKfRxHxt68PIqBGVxpq4x5Y2+FjFDhKMySbEqKLn
8LHqf7WpvHkGW5iUQQWgqG1O25arFz3vM0kVookQJz7Wy4baDAI4Dbyy8dlAUTbz8VKhXyi8NJGe
v2QciKVUdqlXsT/rdlHQIUIzP1U9SHw3sK86YmYQoq3CuuNzBqga14bSrE03CxAx8MgM1DeEYPAH
EivcdUmxa8O2x9iQxfa1766FRtgjlR4CaXYUfBgNSUR+LnbBDmv2PIbFSEFm9kWa8n0aKbGcF0wp
WtFYTDxRtvlptzlxZj8vaSUH8sqwnbCRHSsNPTwsTlJRjq4ZUkjyIcJ3j0KoMsm/PH2mQLQHAZk5
VnW/RqLmGzV9F7b2MkpvM+QwmcNlqR2DvtvkyJ0Z+PDYdn+FSiaWRFu0KFztGssJI71EVhHULdOi
pTtZtKSAmGRB7Z15ROi5KCU7euMThqyxDCpcBEm0DVSobUVqsSi24nXKWj28c2vYiIw5twwuUJC3
EVfXNNQYGDX3nkW5D1wvwMnLsT7jQpQRlUqiJb3lQ3JtAhLzuI0IN1Sk03X5g+Y5o4LB5bD5nT/A
kFhPruK3CMBKZJ7oidwTP9njL9262AeirOURri+B+4dvDQGcJkpw9Abi3chw5TaLuCXAZlIkSjiC
u6r6Txtx9QfxUTQmL4PHvT/cqtqbaw4EbfBPJT5SLs4izFHZMqBfWk9nQ2Z4GZDZa6wDC7r6XpPa
XjGBWeI14o+eymOS/eTB00m2rDf+YkamIi3vKnNvPHf/5IWfDPmLOl2SUe7TLvpVFGOJ4XTZt817
aIo9CU99xBFTFBZYEpWZZDYYFuorSJBLWnrnNE1Wg1k93ZrKTQ5BRcFaHuqf4SjWvPPH1qCvOP4I
5X4g5xlwxNGyzkb1FCXWMh8fDqNSjn6Eit/5rEkYAbvFSIKjK5XlLSbvjs9ticCx9rp0bwPXi3Pz
0ISsFKTcj7imqYPZxbDOaP3cB8FflkNvbXPsUr9zCVYe3hzxb0A6tbJ4kRCmt7Q9DV5X+uQvqljr
drkNg39e23LMwg2bOHvlxgDemnw5XroWvFZoLqENcpw3SU80/ry72X0oo7IMhdzWfGFE+WlkKuCf
mxbVT2jgzJvWi5IS5Eu3iaSqCbykpmW8oablcbnzdgZukkXUq2cZq1iZ83Wh8u0yM6e/JANZaYOy
+I4iZLZZRwkQ2ym6lSqIsMVnfoiAHPAceZ8sMM758Kqmp5AjWZkjwbwZdnqnHBu9u+dmgoIFTTKh
ixREwTbpH/NXELAegMlxadCz5mS/HPCEKAZIav2/vCx8hVVvR8+TPuAPoGS3TB9GdXESEq3/Yvad
ujHgVjmUxa3h6p2o3669BXWwjMx7YxW+BhCcs5EB5mEH1wSDOacTeNNyZUfP3kQXGl+YuXU2saKG
lccphC1WF8gDeBkNkaebrFeZjiJyL5SpfWMu/Ahbm/+lcH09tu+cN8vmKi3253FCbj6rxrek6P7p
tu4siK20K/An2dJFtdga2Q83LxpXoA/mqBH4WtmzNc2n3iXWsx/cM9QCvyPSdnR6woN9q56jsrzW
bWkvvLB+F91c9mblLvW3469WhwM2Y1JiQexRuUiWDbTNzrVe0tYK7iQy5u53fra6an5M2fSXAJqJ
lIY/kJKYQJJSQnmMfFHo2DqcoqRfAzq0C6NOHS1KnnXN3g0IZAgq3Y9KyBwupyq3TnmDJ1Rd8uzB
tn3csKLEMFsLlao0mcNWeFp8XMfgu+cDCLWidH7QpsvpU3Rbpf7TU/pjdz3269x76pgUR3qSkyCn
zwbaLPJF4DmLQv2X6e/tWGxQy4TKhalY2t5O2GDD0g3UEav6mvjw04oIHBVWPWt2WtfWDiidaYOB
ipUwYFLKvzE28mMP7UNovZNOdJOtnkDiqF9s+BIBImR57XmaFUPZjZa70XQfNCXv/T6rlsBQllGD
x6ncEOZlULqKHnXwRXKxr60/PMVmwuqeWLjdPXGKevhcQUzo6bSc8EiYz4KAnx3sRAFYKYQE0YMZ
xn8u/hLsITAtfcKjSwuErdJuarAHKZ65vGKVJXlu/4YiXM0MM3trRrzl6kY4zLj44ATO7PlGG/I5
xuYzeH9Jf9KjJ2XiHAr7KvptxEWp3ZVJJQ9dVt09RQ0mU7JHMko8TIAaUAA34O/tEYhDTVFKwOaw
nKjEMzAoqAgwh7DfuXx/6XcivbLq5SkhZNPS+dCc2wk+91+tHby/buTCq+15U5ZKsiur97wSWLDi
Y8EmD9TsoRFnkI9Qvt/oIlT1uYq64ysK0qimnpJ3CymSuzrc/o6OuzeAeAun+hBkOZVxlWdHj7Hb
jOtNg25vRd0KsWU5ewk0NtU2V93SvlU1+gbWcbFQ0fz18JwF57byYAV/gDwACkMZeYlX4peModti
0ubSoid4gqpl8/X/k4OYEfQkC9XS13KmBncOlG/tusPbZSzKZk0N0opAZ4/U2ZQE57WbbX2G0l31
pu/BHpubUW0OJG964SIBJq8yjrbmm/Y1vZukEWuBQYcBZEr2AI7IJoCid5dJm+wUTmmWhx7hY8JX
7Mih5bBjxNdl4fPbqxNhb340OdGakfS2nPAewOfXE33l8KNJy3d7DvAGD29A/EVIC5lHk/Kt1Afs
558Z/UkeY6KIrpFzLFR5dCR3uJpvpbKMuo+Gn7LJIaXzkar4z56sXutcQ4ukawnpy1m0qty5mImK
6g2bH5qL25w7HOS59YVTIFA5IWqmzh6SWEzKl4BHCgOir30dRT/uN7HtB0yRtbmVFQsnPDBcEkGv
EbGjHoEhp38GgAkEHLW8+i3KdpcRM+itT3DH+F62vZVsw4n+FCjBA8bRmYbtsKo1uI4UbD/nB8Zc
uTZSMd2brJiI1S5j68vhp1bR5leNX6rgH2q6Ua6zAGcgJGWR5rPjTB4SnpnuHzZNnCZYcFkysQeC
grumHZOXGq81m0qdNarRpuBYQCCOIIqavdOBXGSPPw0Yq+barnHtWlyv+ZLEvMNzj13GgnlkSiNU
pCNKR9QWeLjbvPJRRsVDaPNzTazUKhhCtFRddgX2P7Y1vNcURZip8igikEL0ibBgdyPEK739bhQb
IMg4XXodwbBcTeiXFcudqi3hu98teF6sIzaMd7GgGbMih1IH4OnJKy3piqRMICGqU0DxLT0xK5EI
rkGExYAK23aTUL6BNJQbfp2kRKL4B2VLsFKyXV/Eil+H4cWMC0oeqSsakHyisCjW+LH7N8qsCXzK
nzKrmNuVulqVqRWf41Z9De5BZbSsNhL1NQSDHmDpf7Rcsw6W090N3Mg9yMEZppLYKJc2G15cs5gD
LNEzsL6lVoQjGBa9Ra0JMaUcP3c3KYD9jlryUnQmpnzHN/jFtuzguPMhFVXL0R3WUKt2EwsrPiZY
IbtDBJ25e28JMgb62Sh/ScYtwlMbvOJE36v0CTmT3AWoOAbeMI66NV0o00IjNqha9CNpkEFyJ0qP
//8bfQS41zvKvLjAaWzJPYP8sVqa/9Kyl6vCxiEcqiKCbKh907PWbayaFVIYQECyeu+m2hTYj7H4
9bjyLVpqKwdN767zeMZ6wE/CTl0aDeQMhXrgWvcwvEKl3xh1dHEMWovb5CO18VlUJkFHwnckmFtj
zWPcnnIPBckRivmZQK8SMRMPmPKBOEhYTtVdUDRC80U+OOSeGgi84WWk28pWBS9gg7rpjKQF6BmU
tHPhmxr5WMh8XPalBdiwI+44FW/RFLz3zXikgum35/F9VchuQpEL/dHO4oNSVZckleabU/f52lTS
I3QkpgG/53lKMPiQ+QdLOCMtxynD6rxvW2JBKsktuZJYtXiHPWM8pCYtFgZf5DI6NVNN4dh4qZnL
LZPfXXvUVCBtOEnVyH0HfqMR09GAquftMrCs+z9WW2d1uokiPRV56MJ2lN9jcICf/NmM3abOgmtk
tKfC4ndZZywb6WItXO8P506zCDHblalxrI3InjEnL5llvhIYvdZc7Obei55mPEc7dUwMDf9Q9E6x
GtqaAw5ssiQq5LdI7T+GTn7rVoJVtqGnQV2aRD0IRmNXYBPDwxrm/UHvrHsRGVAfvySmyrrmv+44
+FEKpfInzPbaccceyIo3JN4LTgzOaVTjvzz5UsrbqN7i5hyIeJOpNgdZuNOqR+F8tzgMa5eCXsp0
x2JHzsEI7zWhBhJ/KytKwAvqS5mftJTdBD7qKsSIVbIkwrZZrSojgYJubWsrvcYc0iSnIF48M7RF
milXlcp+KsKSSHVb7zPjlXzkZ9O7S5+nRP1v2ldD+RvMtynkbwoAkq2+N9gxk8LkcvPLW74vIwO7
WuG/UgRNmEfzBWkSS8TPfBSUFvabLvgt0npNmQvKF81t89wPXz6UlABYu5rTrsjGswEygXYsY2Nm
1hdFf4bGHZTzMcQBqVc4GFLk8Tb9j7IzWY4cybLsr6TkOpENKAAFtKUqF6TNA43GmdxA6KQT86iY
v74PvEtKMnPRg0iERNCdRjOaAar63rv33Hk3sq0OE6baCRARhJJ6Iv/VNNcN7+w8etsuY5o2m+57
7I0PxGvvLAeFVe0GX2VbHIhzfUo896Zuzgw0Vz3apcpPXkpxtGq6oNQJTmyuRmaONWK++n0K3gnq
e+/N8ZYIn8cmgFTjM+TD3EOXaFVcc9zymU0iRRrfzjRCK0c+9JTjzExh0F5nDS0ubetDgAG1sV7i
pHmLXfhcEow5i7cHFqP+pQjULkVxqUt5WJLgSgJuQw6sBm0vO8ZF7Hd0FHoODR4K5hCvMCKEwaPp
3m/CeB8Z/SVJ4eBNhCZTXAjnrqGZ5TCWd3B4+uGd1Cxd1rAuUly13aoJjZeAyYeoq11JQRwBoFLS
W3noKTrSZYD6DibdO5TSGYydro3OsXN1Cw1On5lTt8r4x4guA+lTjF27wuBSAXer8fTplgOV9d7j
mCv1gLdj67Y0m0BqavZ24fYfvTPdJlv4FGzb/SpTHgRf6hIR4BRGvltI5yXlAygoY10ixWfm646h
bo15QtpLuJCZnG2KcMokoglXeU6MYqNfOOIrI+ItOeZCc1m1h2X+nvQMIQXtZ6Ld8VMHuBPIWTLw
wczf0/SbaeaBhCGUH2fT6nfxz0+U2DyYnUA/wyBYRzkD9tI+5UhJK+cYEQlUWFxsyEiyvlpH4bfb
DeupoDMGlWpKnln/b7QfnlGKv7fJ40DEg0THiPfjPqBmkWK87+gOOKm8wntdGxG2OxlgTue8PpUM
XVFkNOyOHTEgBEJDCEvfF9lTZ1p76QXr0ahOQVLcL/bJNLhWEB5L1rKhsfZIaMkCAfVkfhbpxPMi
0jWN+SnuWQ7m4QCa783iKJQYaCZIEZtNb1OLfAvkHku5fhghzLGn1IQ00W6iTaIZcNkRPTvzuKik
zejXCEVA9tQ2UX0lB33dT8B67CtBRDd4FPZbAIQrNXZfUdE8LkcrC8HJbRR0+xr/jTI61OFVeIPq
fiXg6Y+Y/wtQAEZyFMh129Dfs7hw3QBMNAIenXP/90cYOmfNPVzAIvSiY+kiDoKMUvrOPq9dAgPU
LTVm0zU/BoLBpNXHVFiPmlpgCs5hcfEhuY5m9kmuz8b5HqOLo9u9P3Z3RQHrEHsSRtKBOw6uBjMb
dGFi2puu8eD045E520ljrsh0DVEMQn5AnmFRl/uCpPDAvHiWc2lNClpiBM3x0Z7BI6S9/zuiiI27
V+kSHQd0DzbUMz6KXYxQotWbkcaoSxFJdKThVPCemFwaD/T0CmVviDt4ToZpN3yVtrf1MABhw91L
oXir02mnJZhIr3nvFL2YmWnNy2juFDVJ7tTHyCqhcdibuLkmo/+aTOW5tsn1WT4fuMiOf3D9l4Bj
5WjNF29xyiwzHW4Pn/4WU5PCaC+GP6wy/y0qt878O5vyTc+0QkZAGJL8d9IVTzYXv4G7gRuPo/re
NKGkoI2OQNykk95OJoE5XnewWgRarfEFU/UeoBKhDY9EGu+kMxysDg0NGEyrj3e9g6i2z+7ajNwH
htEhslUMIOeSPqUsUeUy9U54f+qNHRlP0QCAyO23vSOwg2EJcjJk+dGtVdznRPrWOttgQWLOBR/h
YLEJ2L/DYcFL3NiU5kSIr9PkGQ+hb3u7tIJQhEeFuJMnNait7uu7vvryGzpZEbc+5UENb6dP94L+
V8iJ1m4f2qq+AG+mGu3WUsNEsSwi+aZLbiVv/XxpaNSX4nfTPaeRhFeTLjoE1tStiKpD67Rw4yo0
CiMCWfZr9LxmSmAodUlahd8hQYYBhx+Vz6/hfEdG22+32QC+3hJ+gTrsxSUARAkUy78QaAAQCu7n
rAP3HHwn0E/K5r0ghoLpG/bkCD1iHxeXCD7pkQ79rg3z26RGd7+hkCrwQMcVMa1X4FIAVhnXoD4S
4bs3LQVXuJa/jLTddkB/THRlYdZt3Zjntj448n3UnNExPmLwgR6O97Gg1ZnTD6WPzcyPreiunGn6
Ep2Bci93WprbHymZqE7+IUp8pYn3anqQNKe3JvitC2tF1CuYtJ3Sv9Jq3Bodh2rTfOCUajFogsO9
9+QrQq1NUzLmV2iIOfaW6alsrrOXPRjycfCNT0PeZ2O3ZnB/E3YIY7yftHBPkGpucFdWdfhZIJMV
BKmblQFMGLC2MdxMLFLB/CPY5sds745od4D2cNze1s7PFBm4To29xEaXi2e7fAJYCcXPQAkbgGdk
WAvaESYR8kJiuahD4a6hPk82y3i+xwmi6rvF5iYta22zmEVolzMi//wJHp1OPiMBjT4fHnLyhIiE
Br4Y7YxqEwyMFCbsdfJR/wkJvrcz97r4lgqC3WNm7iNICLPUGzeud2BgDuPvoAJU2QHeiEe9CrEk
dG6zMpHR3TCMhDvjbJBy7dPQpNU3fMWAMqj18CI3KkVZCKIcouAu6c+ms2+eGbQYHECzXX/llQaz
eRzvRlzBXnIfZ1eE4MhPjdqlHfMSRJekB4T3bdJxCzf0bAf1FPWXed4O6SmO8LutvA9VLjCu9xJh
Xtcw9xT12mhY6Q7QC/c2K438EaPaOMzXHQj+mh3Ln0691d1KEMu95tq6RPEyrFekrdGQGtMT08up
SY61o7bg946+pp/kfiMH4OJBf684Hhj2Td/QlNTyyj3F+bjnvoq2pAvQoNEXp/8pCI5r7LPDngYT
i9rDfo6sqL8ZmguRCm2ojx4bej1ilR1uhXFpo2oztsadf0zaZwnEIxXPIX3NKff2aPW9/ABwcUW6
J6OjY8PIMWck6t+1PPvYjF+k7JFwEwl9KcePPIRzZozhHTKJgmS05FZ2DXmDQ3LsyXU7xFFHTDQg
XraFIIfexandQ5AwZe7aRMHST1P7EvJK8NbSnocMNRFeRmsIThA6jjTJxc4aiifiX4yjWccrUp6L
yxxq84qqbkUwLuwNLDdrNyFJJkwtSImOT/LVRH9EW9CuUlziRFM6JfqVW0MVa6VRcOeZi98fNtYE
eOvZrLZ4XolgXkA72vfEYbTCu06CHxuhtLFkG068isL6k6zchTWbvwkrmDfa3cPWiTdBZP8wE/rs
uiI5F1CpWfDDgwke/RRAUmR4p6gaAa6jbjjEAL6OLfg0JOJVdY4MNyeHQmeMdShz7aAPX12nhwUI
l2j750vtgRyLVYUydPlbvAE7K5nsB7Ib8id07ZKTvUY885WUaAGsPpkuoJ/kMW0dNNFGwf3j0gdz
l8gOry2uKXXKHl+M6R8iq5IXP4XG1bZzsilc4usdWVqruZ39bTkpOhiF7x5pAX/HzgQ9zvY/LFIa
OF4N/tq0TeOoqwgIYkpsXU0aBXwxK4GFUru/hiYzj+QdzUdVdj8FoMyN7sx81VkJ4tF5wOUJrQn3
lxp3TUUVMYlZ74aJWd6oenenvPxejVPNk7owSv0w2PQuSP6uRpGyRAirBQrQ91WN6rYhl04nFU6H
yqPzYhuHrOsMfsH+2thjuVkinuMIwGO09OZMH7Rq1k7iEGaF3DXg6NLckEcP78LUQU4uPfeYI5Pl
MtT3dRGVmH3xT3IeBT0TDxegw/6hbeh+BwSOcfYQzjaPwvgUxXfuMFvHsnuJybY+gWAUXYxqxrY7
/K30yawCKLZnxfQdghnpW1fX+yLcQZPDDYTZaOMU+kPFPXhVNlyZgI0k0pwQa8mFbTKLvJ+7K2+c
ezSb2zGOm/3MBQyhE6K+IM5KoHoiWtM9u+YPfBMWsbJ6R2Y+o4Ax7jXwTY6AIZO9Tvi72WMbwhx0
njHtzMYmtYKv0azgYLbUklE1HCInZSmvyo8YqdW5MYKdNTc5GcTl72GiI49eG2JQEB/1aBykh8lP
BnW5ToSzJmzLXlOq0lYzsnTb5v2Bre2xhYhjBDAzIpPRWdSn0ZHBHswbMDiKRFdi6XBzph11bbUY
bbpJoYrazkEX7FqDE3vpHOvZhW2P641JvIsKKw84GYwIIcD1jXO6yAqhGkRNto/wyGD7Gs74pDE8
UTPU+yajD+YUS7s9xmw4eBg7MmViEWESP5WkEoJ1Ms0pwPpyCZlV7jwBfif33tuF4u0vFkZnrp9c
o15QOr29HWv97NuY2ZK8ukD3Y2xQjgR6isI5ucWzho697yXCTRqM2zKjvVaCX6xLMHqhc846c9pV
Lh0ku4cUCwee3AR2URIuWKtyh/mrASB1njkVyQ5IxAjglGDiDbM3cKhTNNK1s5CBxmjJa1SZgRM0
r5IDzc6M3NWwGGHjjmIvzeMl1IPRbTiWdyJbRDAsyWbURRtvEN2lj3R/QVb85TRJup9Bc4SFOOcN
HJe8n2KsVKi8YrYsP7ufuRhu0GkpQkaR8eoYrqAq/S9XsKKnkbVUjiFHpZwwndyDVg18iJGsXFaH
7Knp8hewbUw2sc3XUTtufDHgv/ciwjuM4VVEiYTZnpob1T1VsVnf2VH820mdeGviLUXVangr3bkA
2VIaFWYJBKAj0X7CuPKcYj5U3jCvhFHiNo3lgzIYotlLy6JVL7Fu5Fo43Xed9cyje5MwnR3iV8KC
U8tdmUjHihz/PqiyeDOS+sHZSXH75p2xNjPjm8QG2gUCLyGwihhlPYIUPZkAYQOIbJPtv4muxS4E
ZHwfSLyxtPpukoMBlOtEI33VdAxwVAHk0GnFM7F8uDLUMN645vhtxTbEuLiQqLmL55kiLKNRC9WI
z6oIm60xn62ccm2okOpBacKFTe6P3Sls+BV00j9M+6Krj1U0fvrayzCNU540NvLVfDGHzuXwPXRh
eWbWXJ4T62cMR/8QWKPcVrN3b41pevAkKFujS05GU9MHsuz1BDyctFlYvj0DOE7GuLi7adhDgzxO
NL1ONWKEAHVIoM3HiNb3XrXpbVNhcK8A9dw4vzAv+TfLNV4Hw3dqWF8EyB7sELywr2W1n5lRp2iF
wtR9RPrhpvDJIw8zkDSmB0RlzlXVH1ModvTxHMyfMN/CkZqtiyziIkWzxok1QH0kM7tezOvhyNbU
5VvLbiWwO/PAZ2aulVlkK58+e1uXd0FVo1pnc1l7jM+FTe0S5R0xV/CY4wFZMNQzh0Kg6Q+RhH2R
I1ojFF1twkzBhncMHOWAY2ySU8lJIFM3ToebSJaH5SK/m12wXQaNLVRpJCv7DwRPhjsDRZtXAfcv
yaP0MuOEGvTd9ypay5kiYrHKzrQie1KrL7Fys2NtBQwkp7rGsEC6R2PCSjBe5egc8qL0sVt57AVh
S4Yi7uXJ6NaK6FqQc3lFVdv4GEQ6KJueoAwv0TYpz2z3mUIr2H60leecnZKcGo1iLfCqu9on2dX2
OZixP5UrBlA5/fgwXGdGZRxyIuBdq8fpm7FyxsZiFysFfDxGOc3YfkRt+5O5HifowgEIXOidOXGy
MHAgrUGupwIcmVb6kIeotK1Qx2tFve8UUbQxbfm7Cr3XhFR0/jq6Zc33t4GJ6i3LLVycjGdxkb5n
jT8c59Z/QIBHqHcPb1T6CsS6y73U9RIfIgpAVfPnLePLya/YPHEyOoErb+p0BFcBjQOfCm5539fU
f1H9TUPpmmYLQGkM3V2XY11LjcqBueBV9BRxuEYQSL8m2FuLp6bJkUhG6XDfd1W7jVLxpKvUPRdE
KoC4QQgLL9ukJcSM8R5d/hm0tf0chExeBxcAcqedXzCprH2pcZePc6jO8yLDHige3F7ssiqwjy4q
nYTnOFUoT24dvp+4lqkl2Bb7HckkL0AJ800N8xdHWngxa8iPczrz0VTwdIX+ZSrjLUx6jjUQAGVZ
N+gh6EM29bipbfwbSYsokr4FkGmCaQM/hipMzax7t31g6rC3CMTCwqQOUQKAnxjgcku5D3qW0nFV
53KArzwam8Z3F3ibfTLRhDBpbW+gxlBJe9aetxDxWcuY3ItjIJE5uetyDHC8plw9wH4xADoXi/7J
TZwR2QpBNt9Y2aWpK+e58WGylQBWY2Eka5LO8YKbH5E7ju+07g1SBVZmifysyfr60BaoJRwhXjAF
PNacKy9zGh9caoc7wPh3TH76DUe1Z9TyJLkJdFil5hVVk7eZJWoAwNxA86SnubUkMwB97u3yNLvY
KSbwq7eeKS1q0cxGFW3Qjw1m+wOm6uc4vfbtKM9t4rUrzu5VLb6LMTfPEyIGy2V86ZrhGXqEProQ
uSxZI7cuJdAPCoN4jM+ez/DRzdTRMo33YES1R5FJL9FaDAnqeeqIfi79AbrilD7Q5qGxadYnTwZw
EeHFAVtXhyo0971B3YIOuVuLjJ1oSO3jOLbphUnrbW0E7xVkdfQ4hGXC0hugU930ykDnHKOWg8Om
ekW3glS8e28mLBOf3fswBPlJTVeSCUN0JEswikenKacgT1IlVk7T4pw1on4fE0HtgMRC53XCLADH
x+rfMcDvpzizNzqYvgvTcLdefOxJuSocBjmtb990rmSsXnQ/xKvgaYnpMvXofAuJZCfuUP7y8QGH
EPUph7mKdzIYblO7+Rh8hwKjDACdhR/Cn57ZO7eaYnwnJ9auoQOJZreEv4kiRnzewi8VPQbXQVfG
uWFqWIzpCONa7rNmYsVC1Gv686O0SnXJR7ECl+ixgU+AeFua+QBLiHzi1BIWDSImuFYIfLM9Yc6L
NiJ+j7rQvngInCojAtjWWNMO7xqEEnt4qVpMmaS5o8VcdI6+Ne79BPBu4efDjpnEd2vS0EcgAqY6
seQqxdxjRfqBCSDQJECRu4EPGg9+rr325AXdxo55uYQPnJ1OdNu5cxPUvgoJTVJNOyMPLGydNgMT
lzMflzLha6a9LbpkU4lH1O4oSNDA3qR1+guhOBN6QxExl6tL46aPUYNM1WaRWUUyI7qgMUEGjhAA
hdd0W1+538JtaGNGBfz2Wp2KNvbIr0tX9Sjm1SiJe6CbeQzttnqP0eSlqm4oArISEYC6F4aBF34/
Gpgc2hYczEwm09igKKQTu4q5n2/yYiFXpdEPKUewSxJESrMHs3fEjTsMeuuhu6uJVq9G/WKGBuk+
VXSVDtrENHQYOKPZbb1xePUh7bdwYIeQeQpFELkWlh6xW0XDBq009t6iOekO/YqQem/N8qeB4LYK
Z1ztNHYIoe17siwpVcaxuxlVLdbUM8g4k+MwEZXsRuUdUMgAyMKWuG9MLng2cbp/kd2lYBmWR64T
e/M3k8wCMn76cB1ZD5bhnSrsiVjnVg0Go5U3t+hi4oPTdMNmYJXclcjLNJT2VTghpIQ3067QIY+3
2ax2fyuzRADVcWZiWzmFa8WhovKAWLtgyiX6WxyprYdamvDZwnioAoQpZawJIBRPKpDD7k946f/4
Gv9n+Lu8Z3odloX+x3/w9VdZTfC+o/bfvvwH6jj++Y/lMf/9Pf/6iH+c46+m1OVP++/f9S8P4gf/
1xOvPtvPf/lizVXUTtfud0Piqu6y9s8T8BKX7/x//cu//P7zU/4v+a22+3/Mb2Xk+tnEn/8c4Lo8
4n8HuAr/79L0TYJbPdcSwvT+O79V/N32LMv1iW73XegUhLT+V36r4/xdWJ50PJfWgDKB5P71L7pk
DPmff3WsvwtHmFIJx+Gw5Un5/5PfyqviqLh8gPvv//yrx09Spml7yGiZfjies4S7fn0+sLbr//yr
9bd8qLpC9B0mQ2l/+KZ6SGMb5xdLyj+9If91Sfyl6PJ7oiZaHmrzG/37U9n8RthVTccVti0lkbj/
/FTQ36aqG5CZTRqCmEH5OnyHMSMzSzmo8KqvOB9/uilAemgWv9HygBtChZckLnJwVd8bTXKOlhiy
BEvqrZVbtDrhtY20G2ogp+jSpwbtmVFhikdLL+nalAkKDdoQjL3kg9TksEoWtGHhGrrcH+ZgvemY
wRik75aduzgEAJzqHvJ86oHMCxr7dSyvkEZxNVK6zuDV5hGlTW4+Ma2/wmk/VoZ1BzC43UukHbzi
7psNChqB72yqjEk+Vugn4h+/7H5k7mEjCytK0G6VIXehhdpMZITcVogPRCCfiUEAu9BRx2fSehpE
OGH1Gd6Kut/GPjPDgXTHtOak32bjvq3kruzS98p0f9LAvWiFoyOBE4IU4K3wobO5jJhuIcTAkLOM
fZE45a0szVOXTA+lrj7tMD8MlEE+XXJ81SiFZHyBa/cce0fI4N/gmfp5+EXyr31rm/Tu8BPWDj7G
KUPW+OcRYzMBe7NeGFPm5GBQGsRW/BGVm3ImKTVfWMRRs7jHm8s8NcwZ7E8AUCCHYTUatElMO/uo
MoAE8pyiHNvGWcISXOa/qUFg/hrmfdvny7QWNZUc34a8DLeQGN+biENXmZVfDdWt9icCFsDT9Q1d
YVfWtEGUvT1LEqXALXKYZN69MgZAFEYq01sdIfRLFkN6ZaG8s05Kgt6KFAp6rHWvDacCO3ftW+5H
iuIc0ebyGtDfDKtpejZU+9bkM67FHmNkniuEbJinq+RA3VZAz0F24MzDj9US7AEQlMqTYXcCWL8J
qAZZTJlitL8aGuFlToKKjdib8yEeWsaNwsLmBqCRKQrrPD4hC8kIM5Um87ZKz89Q2dkiDYr1dr6j
cQH6bekl03bCIuHRN9U2IV+qOiTWTGFoKQg/8UHIFIR5k35rE7bjvYMPglox/RYaArXrPlcVvXNF
qO9t6xUnPkVEUpnXEZ95mSaNLbEoSK0yRqIbx3jvZUwFMQOmWhLJXLz1KnzWfDiizfaGSX5zQqYq
pCE3IgdMp2To+J354zX+nVXrH9fTjwzfUbBMpKUl2K+ZKYHqQ5CrohEwQhQdHP5QIAlBkFA+OgQh
lyM3dlr4B1PzPyJ3lw4zhm/ymYOiRVaDXa0fXLZ07eIgThGj1xdaLtVtYLbfotV3BSamsc7ic44+
uE9oHCaujeUDK8HNSIKqRqWs2iqjf0sUPd20OoKQkZBpNgzY0/qNzbS9UJ4LXaanF90Mn82kK+S2
1bQ3Jpw0g1c92wnOFJqsmUpzVHbEeOC4QROOz0LgtLmxB8QBIV2iKX5kJH4OgUoNIyhScNAI8dFA
KpLaBkv/8nvruaQRjr6o2XZecWXNu5Z9tbcd82irr1wkBIohmEZUHuwq8mUHVzKneAzM4UN1sL9s
PV+HIaMO3TJ0udrKOU8VU79KwWYx6EpPcTAupxyTtS25nSviBkJnq8eYThZyJC0pIvAQ48hf8P8l
Jhg3rB8BTLUbActW1lSxWUIZJGGHVPkiJrWacc2EHelx0TmrYayOraHwqSgsSgUma4kHeEXiHVoU
EELSuKnHhnAZJYrdHKBxRLYbqtsk+HDtDhu8ew/+VkbjtRvrVwdGd+X0z0UEjYnSerCmNZlda7Pv
jniaQCOsNVVIM48QhMMVI46VG3SYboLPGC88XY3NJBwUYcG7C1lvJGSwMCV93PFX3eIWSXJ3Z3FG
NRNFWq56raN41To7zEis4QZGQTyWIofh0br4etwQq6IHDdACnSiVbLfK48U4SPYL1n6W3ujYRflx
oEDDqeptbLlwZejoR152MBL7V2EQGIaQOlLGzu7AN5CccZ6YX+kSREQbHHSOucem6gzPeHG21HWn
gJsSuNVT2bTbEummMNEPlO24tEDMr9E38E1Z6FF0zWn9WxsTUO/a+PZnFkL8WBfO1/DC7wxyHCdk
aaaGEspCfVeaVLxG1XyLnqlPqj7y9tOcsmNU4d0ednY6XrqC7oUoZjKoi88WBATMpB7kUHUng+K7
g5ZoGop6sXqXjXipjfGhHpo30TPor6o9+5Bje+99q+zdn42k2mqCkyrxKu4IJqRC8phhd/GrIK3v
xtX0IGfBgBlFgyeeG5tkbF66N++ZHZ7jFOxaW16KyvplWd01i57Hxj7Eqrs0yj3R+LpGqjm0uMhb
gRA9z+4jpz5rwTgmW+RBwjwUTvYdwZeda1KtZPDQzHeizu60o4D9Sxwa7gu5vfd1tyohTWoAdjFF
qvyJh+rgyqSFyqjera597MVd4tWbtHSgYZftm5jdYz82ADtdnCqk4gArmlEhNm61dYAlVV74WXvu
p3BNPnYyzW1AKm29m6Jko6W/abR6orA9EyGKRcEZXtCo0dUVn7oLT4nffvgRC8k4Wy/F/FYW4sMY
i9/2aJ3MfFx2n9usbR7cBihKEk9veeMQoUlWnU/Mn5Okz5GWT+2wU431YHf6ngbk0+BUV9+7K+3w
CZP1LzgqLTocNLlpdvUKE6Oqsw+K+UjQNB9yYV3ZLreZdjah451EUH25BWMGWapfFpXft3Jy9KqG
hLtl75JkExvzRyvMsxSUbBwB2TeTtUt5HfjTdxREJ5RIvwn6wxqDNy7wnavgENRPob9CVE7DYXK2
JYL+yfee6XubN7Eu8Q/g2K7yXVb0O3Q2mNueysq8cVMG4+YIQiWsgGBa+C5D59Mxqitd2u009AXR
CMQeGcUz6tb3P8O5URXHDGb2mBYHNK3HONS0XqKLpkzuTPmKJyEPP3qyHBo+vn4KHpUXHmPtV7cY
xFyzeqNVtGV2+D6k3SluGMhx3nvDVEVbg+OILe7K2N/JEQUgDoGtZI1J1XLqa7CBApDwbbiewzNy
rrW06O7bZP2kdfzBZY6qvzBfLXoMzEgg1Vt6WFkMO2mxZ5V/doT3bs04cMWwSyxE3ma/H5x5Sc7l
kY29Dgc8k7Aqiq57AIN3hkOw7omecxWzwj48OBO8FnvYJlV8UvBXmMIli+XeXwgwq2QO2VVo/rF3
P4iF0ZB/Ol2wF854cW0NPMHeMGw/LLdnIdvbAqVNNAKDQa3piYHtAN0Ww74mk885gt4mDO76Ynz3
SB8aKuMriOi4NaVz7wzVtkPjv/zLBJ8M7uU4Mp2nmupculsT27023Gukp3MFZ7dmpW3Gt6naCt5M
ICSHIlVv1ljc9sK+H3B6g8TbMIMGUpjed86wdsb+1lPiyfIA9BqILnyYf7o8EQy2D00PIPdwNY4z
vYrZ+pqnbqOs9ejRxhbTHUmv6wA2CDqRzH7HL7mDLHMlNgg7AswvsOD+h0MMX6amu8YWeMjKl67i
1w9wMtmM+wk8irXcmrZ7aUYenSWnTLS3XtjciSFHjZevmd67rXkAkLee8fQ1AN0G+tYmZLQQC2uZ
EkUWrTs1HRoWwECofWeedTpsYxOpRLMgXvwbe8RWy3+FnC7DWJDlhBzTFZsUozLhI0xXzXNOg3Sa
7H3ilye/wWfOi4N6w9sP2M8qbmElg6vJD8ufT4z3QYuPuOtBwd77pXts7P5l+RQWrZ2RRltFQ66q
kdOBggf7sfOcb5FHtLztzQIDDMqAQdi4bSC1RTR7BnvaBY53F0SSrnl8HY0Mt1WALotTRPXQ0IA0
JIpnRnDhoUdXJWvvJTMW8Ia/qTmZhJiMraraDm5zUISL+YgHazRj/hgTCxrtsCF1ZIYs2LCILio/
RWf6g9yOHy4put9bwNyAp0neQx4XxcyHfcbhwPJJvmYQp6pfHsaL2kFk10gCSoBo15/pJhQDJKW9
OQcPSyx4VS0oElJXwv4yoNfALnBrSLVqeNMFV5cmc0s75Bu08Z1I0QlCPuVDtntm8Jw3l+ecMaje
LJ+xGsJ1ryVLJAWYDunyjFwusbpqmGcRotRC8AkO81ZXuKG5bOwR23lvr2pOoX84jjgliTs3Zrmg
G2+zAlN0Y7EhBfs2+PbGcu/a0bHAyzxTTPAe2kDy/PuWxwd2uUmR1JCBR9LosGEqifGF+3Cpgkv/
Lpiyl8gbj6ozd1GEXGmZfsXZhnYpzI+ZOn08tZy3qA3PXmit0iim+UYgpcF4aXQunZBnoaaV5Tib
Iov3lmzWzkBKiz0eDfwS44w6GiNY1LrbxhRr10A12kwnMwDjV2/omAO9Upw29blU7GwIzbKJOC9u
/AjttMWVk0Omn3FFuvGLM8+31vjWkpxtte+Fx31xw3a9EoGHZTo+dm6xIz7ylmi4e9fhqA0VsaO9
3mIZXq5njwBvk1eoOk3MU7izy5iBkVrPDZJtzLFNuJlCkBjYbgRCDdFPZ0VUci6I+dBgE+CF9OUu
DYYzLUcYFN6DP8mzZMFc9LOi8bamO2yizrt0qK9dBX8k3dNlvRaw2yFcBUz+ULi5zbqO86sfZ/se
Am9RTgDUCGDWoLoze0/DCGuBtw06ey+hc/xp+HUwsSvJdUTeDrSl2QQVwrW1rGcEczLhR7gUWBsr
aTZB8wthEZEjGNg9b728EXRrGNoRbIL6Jlf+plDgGwcze61K6zzNH7LPD4zhdpGfQmmCJu9NRN7j
8Ke7uryJdmpuK/JrIhkCq4XtbL9kkbld1sLaWcA57WGCMyTIRImd+Ewn5WpX85svPUphfQzS9jmg
1b4aco90tWxN8O2d0MZDazC4gTMC5ZiZTHJqfQ6KwrEhQmSK6gLeyzTBoygacP7OR1UAxqvkS0Ej
54bYmd+NmjBqxNbJ7eS3M5D8W9XIiUmPRxNKhsa0nGgDNHE6WaI0+o8/f+dZk4DbB3ejBAORjk/c
XQLXqd3d9uwI9YCkS+YGo+zQf2VkBxt9sF9C46da0AyZ79AeskwKWLsgAilHOB83xkMxzC+ZuTTM
R2o+rR5o0PwwZoTRcopLaImlDxPWmj1YB5RShLpjD5l5pbhv1fwC/X1hQrRbq178w5QnibuMuCPj
iLLHwKRM165uO7FOJ37O2PeXxvDXMLwYHzBi3DGg3prK/vhf1J1Hc/PImqX/y+xxB8hEJoDFbOgp
UaJEeW0QsvDe49f3g9tjvq6+UR2zmYhZ1DVV9YkiCCJfc85zEL/ULBkJNanNB4vprG0sLz6zRSmm
BViTih+LyTjdIVo2ci7g6/PVRHfMo80MLkHIk6mxfssp+5mZ0+GMMTIc7yxvJwdjgdF+AKieGAlF
1oK6yFPBQYphDz1vgPNzWe7lENI14FiHYKRCi55nSTmDZMWDUG0DZu4rv5jSs8ra6+UzdUTIWSbT
n1Dw+avBuQD5/ikQ+a/EzMwo1dmv7Nk2hryTmbhTsuHDY92Pv1WFZCXhAykM3a7Yc3XL8yLixb2n
rjfO1IBgari8QRBAUqiiV0JqfJZi/KpDK59tRNIjssh4kO/e1J9Nh9/GTn46bzyjOleIj5DPOVO+
CcJ4X5jtR+txIQ3mKwyG/MfAxndU8Iwn3GxtSna1yopus+QWZVx5PbKk2hnFR+43l1KxO0ji4KvV
M+g9M7vk8VlTMKH0JeKg4mo3RnswzeTL8zgEdBxdMdHN8Ss5XPmB34Vw0mg/du1eA/FaxwZHTuxu
RjqEcqTXc3hzTAlXQw+Ey0R+xsCMC2UHO2umI1Md+1hjCHfIGn0Warj4+dQtnRcrUU7B+t6fGGTU
Zdpsqzj4HQJbEoGhQbBV+X1vPE2JsSTbJM+1ofIro7op+AbtCzkxWehziZODTN3A0q9GAJejyLzq
eu7YSIQfk4xKGF28gzLD3orQ4Nroqv3Y1p9uNH/Jhk/fq6v9EATIxfZWHU47zAwQ3/m1g4DsJCqM
x0Lf2YGurk0fsH8qretaL1nTGAUnn4ANOUW/01yib3fujYwap/Hso+2w5iJeHr9jh2zIHXLcg/F3
FdE294F6ynyif+uR8VsVxFtGw5+TMt7dZuciOsUL5WNEWy6pyU4lCmfBlI7SvuWStdRJwK92YQQ/
x2nR26vAMTe+H1Wbful/a3hrGl3Vhlzayrm0iv+fmq3Yzh1/fEBVRe0+HfKQJnDWFnp9JEaM5atX
LUrnyjrno0X+0DhMmzllPz2VQMLwwnGmLjv3PqeQqpirZaic//nRNkiuwec5Rx3S11RV+WOU+U8p
+nNZ+C02Fi5DGwfYCTrrKGsjW/Vm4l83SAP0vFhtRkaVQTxciTr+InPAyahzxoBn6fJUykTZ7Pgy
/UgbiQab+9dEWc4tPiUwAvb7KEBZYV9bg2e4SVt8Xsgj+7Sezz6xO1eiGy8Q0z+y3Kr288RZGrht
BqGObfVo4v4zBLhmfR+G9rtSDF1rN7mWfI8D4E9IGJDLLa+CFUPxENPvcV0eSJq+NQZ+R5sCay1x
TsxRfqO9EnC9pGyo6mbr//pxiT/QtvpNU8QPyqNtL1tsKJHXQyHS+aH6arHxoynFdAWORET8sFjx
6BtYN+TLUeLVTr+ZbFShnEPvEIpgcFg8iETAzWVby+1RAAUHaIEGA0kKI1as/j1xhJnLLDNtu0MP
+yGoeUJZCb4PPDk9kfXGDIVadLDpw+ynM8sf38ZNbXQdkOl5m+Z8iye73onQxXlSmOsusvND0eLF
TpepoPYfGHNwkLV0RWOX7AfPPZtJpm6dJkV6ACeumGO9cV3yPZa1ycQ4Zpiq9Zx49oYsSL1yvOVO
bUgZ6TwgKtQOMh9/EAvYG8M0D92i204kLkf4rivFLp3DXx9IJVr4i7w0jI7TBIDCqrhMlQUroWpR
wfT9Q5+6PPH4+tizeTumyQ0Ey7NToNtJNGcGDJO11vwH2OB7Po9kN0eOptoNnuntqTtyPnvoU7AI
xqC8xT89eVO471pcHn7Vv0TM9o91w5RuQJgAv83MVIsByvnxQMX1zUQeWw2d2EjGz2XtNZeMSyGt
e4da4SMCUZAjbtJonrCLGxhrVwHn/MrF7mmylUKOYL95/fBI6MDrIMksbYKJ4pUcFvDyj15glhDw
++gqc0wKHGU0TDOajwSY6SauH63FnO4MSOhmzeK5mr9avGorX+c/TQn7pZrkfrK5UfRi56wm52XO
2P+MPZl1pUPJUjD+chaUGXGJLxBkd7Gljt3AQ3q5TWx4jEpoWOkZN7KQfPzwX4N1UIY4NRIQnA66
JpMMbU+Q2ct2d9uPzT5IxBlmlnnI4uwyG58KU/HWsiGKK9ser5QiAoAgkmKbdnbF4qwPNi3RLvac
xpDkHpEu1icXfqndJva+nq1XQ0IVCVkur80Z80fVd6+pS7iLXiwugIA+MQIae4uV6aEznPsWpcqJ
S2Seosh5sQP5MAxMV4m9ivbzornyZJZtgZWjBwgY6sUhzKOkP04MR7YqI3cyxDMLRgHXOZ6R8d4b
MmI4WMxtomUsion4thNRd4+BpSQQmDFATqkpQowrvZdivAsWz2zWrclC49aYku807CymI8lN0aWv
Jlv7uzx7dOYxYeJk1KTVehv0/hxm2rGvavNLofQ4SQ8n12DDEY1CoNwBsbaj26IfMBBkodigR8BZ
6jZkjff/zI5mDtTm8b0dhXg+GhtsN6ploTrIdt3wSJjUAKu3+siS6caOWBIocsfXVQX/kM7seSw4
PMMWZo1ltpdwok02ejyuIfgyUqzo4As/3HHvAH8Jhvs4x50Uzi4eDEd9uZK+Y0bqYPeI3HumTX7h
WBxIAHtGiAVJFvBSUE8SY4Slrm3IAUNwJ5R91pX9OiaGtYo9/GBWLR+HvMBkSLFUz2bP/Mont8s5
lBPS7x6w0qTb4orHANnupzKFdyUkGonOgoBYzsee0Ii2pBUb0qe2ZzY2le0xSwmGJzGt3cv2I57J
PpEdq0TbQMAc9bfzuGC0fc9dm8QPod9lH4KW7rkmzYQJpIO6uU9K+zA2HBhCGdfGc8i4Zx08FSMK
0EuAG2bTUXNAb8PeK+gVkLojNAqK5ZuwDcRIBuLrNFTvRhot8AEKORKit9ZorPqifVLeYB3D/gkp
OWYYw3yRTU0WFMX12k/mV2+09E52Nq5KUlNhhLTbgWmqodIPS7AZCn2cLrbz4atZrDuvZEYQtq+y
HgTGPKYfPsLomQQVwNg4rJHmbewG/pBZdcSNewyeEvJhnAGYzkC4ByOUpNhmpCvR9Sy7bIrSmTnq
UHN0gp+Fdy4qrP08ixiBA/ozLWgkVAomQsgQBuImahd9sr92coEKJUcV5YMU2ZnG+IoRAdn5QrkC
SnNjsEsv0Aqxv67ezFBL4g9ZfGKe5mAosWG4NGY4ccjnaU59W8wnBqcI0pHIwydRG6v7TrQEzVLG
4cblFuRmqg+NDj8UV1bbSXIgFBjQn8o++hhrdVWPNxw94aHMjp30qFhx6NJIGfIos347moBLhrix
Qf+LY2nOxbUBCmbnFOz/JuTjk7bITXDG13KRjQUB3505JjGtIBJtKqkGSsaoZlxt01oSJ+f9zFbK
EYthERbDZ9Cn884tlj1XYBylgBfVaaol3V+LkhqtMdvrVDT3bF6K45j9WnH7xnaaREFOt7XIxUPZ
ER/PDpEmvS0+J4/UcDY2o4duuqriOwvF9Ck4Jo0LhsOfToANoOoGsEuRJWzb0gx2vqFeWre0NrG4
GurO3EkbflnQxclJ1+4awH6Z4L6gtyPXFr47AOGCumcTYrwhbD06enZ4qSuwDLRsB2BC7f1Yxp/4
SSZgfhXxWVruiyBBfDxLfNSADIJR16taMm93Bv6FAJw92+kck7iH5Fil80s0wUwx9KYq4J3klYNH
u4/27EMvRpXD+xcpHtWEgGmmGraDq2WaRrmJK5MdpQ9zGu2goxI4unZKLoaP+y6isxHAFXRaOtcQ
QrcOJ9+WRz1VUAMHs4SltRAsfIkrAkLLJXDk2XOmxcnd1ls5eEdVOY9hyNB5SEbAf55xikqyAiKb
7wJ87i2ig3LjpybcEJFemWOKaFUowpeCrziZIeqQVr/GiMoxigfA3Y9m5TKQqCqk3S9Ta3nHyBic
58rEggB8fSvR5q2qPCEJcwAtkbXTvNMie+sRCh+mmYe6m1QbUCf9OsEnG/cFNusOHzbzsRuv6q+7
gOJjdGvUWkD/tQlVLRfqSM9867rs6Rpj4dKmNZkNJm1lKkjOQwFx8knEWGWug0vWDapNq93HKkdE
q3oiL5OwPfsaISG4rpCeN2IVUY/XTYzD2sLtUTvsEFkonCwsKV7WnOyxYdReMuuviWLbNDHuhAzG
NvxejxnGFoDNBjbKk2jgCEUtLYZZ87+qsH4yYMzsHYYF1TiMG1YsXD83NID98NOSiiPLrhOyhw17
5xHuW7sZvvgZvFNSs9FgntTs0hhPTQrXftuamCNdYNO1URNRwiYH2TDj2alR86b0ONFHd9q6pAVG
hi0gNsbhttZkFBHZi8GAs4Lv+TLn8jehg4aZ7hkra44jqBb7Hpg6UYiLD2C8Y602bQNnOJIjfvCN
9hiPVYBYOcMq3sKvrltKPmh+aNrHu1QFj0wjERQ1KTo9Qhe3jsYQPqAUqmdsBpRwN4NacnVruPCO
GZ+EKA9+A+M/8sAvj4C1luq4iE2oMS2OB/AJ3W4oXPapLUTVZCrfCY/BiRHGnzgCN4QioRY3xDf8
Fs7yHO0vYxo+wBHcCZwcMGyiUIwpyHseGa9G9nCjvOLJa+RpsAIgtMgSgQfKB1XGdBakSix9b+Gz
tzABI6yn8iYS83hB7PsoFvBCAgLIsmHzdysvKFx8LslBxflJ6+aRolnu1LtTax5B861LwhD5WMkL
GOX1mIryZFsF8Tga8VE+a5xZ3U8UGESBxuNHj9Sot2HZB4rOLkMj7SVIgCQPRY/918b0omibT5ca
r95WNuorlNYdPoo9lbkiC8xpRhzgApGMBbSKXuZtJKgRYz/MCcdZbCS4TfhuXCQSKtzYAIw00aAe
qi3kpyErfLw6I8X6Ph1BgXDgPQiPYscitWPd2zjSrSy/SqMScvLAn8mL/FwG8Di8IEFDRdWeFfiT
Ghrt9TQzXrApgpz6OgnGY2Yq7xx0lFlJ7+2aHtON58Zf4N/AFk3iHGXJY4cTajsZ5kiELk4OzWRt
RagKk2Ssk7ldAlnzrs0cZ5c0EnfdIRuAY+DejjFJ8LFBtR2oY5U630VcVYc6Z6sT9kQmzDL6qgTm
4ZKqhqSTHY9PJkwFZhcho4kr4dX70mNoYvAaoUOwAiAlBFlNzQLK9z+b1HsNZjRbwunv4SRXV2ba
/oARTrdeaEMRaacj0xNAes0lcLknYfE25F7hWp9ezC7d1pbEOtyQWqL1gANlwi6Gmn7G/WUbjr+R
PHzglCBB1iFAttLZWSZSLYQdRw3jts4AfIEuWarwp3kI98wdfDhei30L/2DjISCHpKOvLKy2HUAY
2VfbHljvagokvn405opxNCWgPPjFwmBqKJ5mFLHI+eKtrvPfQXhXhVt9wUJ87VtWBouyhadX7pvF
zk01YoApqA9oAA8h0OJdnT+XUc32shuOCGqPs8dubCimG8xBrmJNbyOVomYeMvYBqb/vK8PCwZ25
28l2j9Nssp3AWbaqx9OgJx71rDbo/Ql8lzyrwWijvq3abVKQmCJdd5eOgD1QWgiGxD6jxFC+jxkB
pHYZPKd9eJ22Qp2GLPlxUGxCfPbVJiqCJ9lGYp24Mcmxrn4Q1Q/Ky/yKhyfBhtWhjIcLtluemqGf
k5Mcr0PbjrfEeONU82g/eD6vLERm25RFV5kEsHcS70nZ+k7CrVuZNQdy4tXkQsI7m4Ks39et+dS6
nyMx3VeBBYxIsQ3Vzm8Xw90nDZ599BwezRa7W5yStyat+VqxHZOAZLtao8NyqficIrcZvcC44t++
J8ZnwEOVuuuhCmNGqPhdFIhEmIg25psNmzaoxMFbZoRvJmVgGpb2SdvgMbnWeke00y4WH8wHCct0
TLlqU9A4U+y9lgMcbo92nVet34glXEsfgZzQQ72FTA931XtL6E/3OuqICfFgZ7iI9HNOvJXlL+5j
qX5ZmN5pxbIKrR8AQyB8Eo8msV0VIGiFPcNI8LPgLSmZLEVEDjahzTeGIQ+Ti2WGMVL7cY5HLk6u
AtWJcpAuMC1fJyZ+xM5VIFXyO8lyqtLimyQxMsk7xb6nvGf+GwFYM+VOVjQeuD9SGOw2NohV7o2P
Gg0g7erZYhQnA5fU+eisGv9HcyCK4m00UAaBoXkgJQTv5Mwy1Orc64KwYa+mCKXyYAIQFDv8tRee
SP0xFQX0i/4o+SE+DOxAzdvanDgN6L1m59bxFBUiFSduUJ7XEP38rpGHntQdVnbGtbDIa8e8sRST
mNHtlCAmizjRgb/TYlGYsGeanj/u0E9BHnDZrYcgfXm1qXe+shrTW8pCoouoI4P2S7mAJmQrVzNl
QeuLG7sN2Oh4GfnjFseg4EjEp9XRayHmC1heZkRKhTp36Ikrkpp8XpI7dWsuVDryUl5zUgGMarr0
i+2jRoXPtmFeQWQPUJNg+/JN5B2sGPZ5vLCBishY+5SGK1m3L/REcNUZ5scZojggAmhL6PrLgPHs
CFXAsz5cqRi7xf017nBO8KBqwE3Xl7Q1kU5UvNsEXN/gox+LfBgICJTIUooQJVjeZjag2rmG/8nW
Hb46fe6ubGD5u5QWVvSVGcomKMa5MKMAms+6O8X/Q/LMC4+rA1qwXwrNirJQ3+KjZGXVbseej93E
bbIDe9gY+cb1wYO680mSOLbyBpser/TJ1Ev34ziGm86Fi6CiAPcTxtL1QHjibKE65Na6bis6JhlV
ZFj7PMmApe970pxoEpg6xgGpLTl8UpOHAtql1eQxbWLIAS0jfaLQfEg85z1sEFA5cfXaaoShGkcW
K7TN3IawZbGAI1Id7wAFz/TKx8RlU5H2xUJrQUEUNJieLOw6evaPVjY+mdB2YpYuq0Q1XOMuPQQJ
XOhc8S4rWsF2yu+ZDi1MF5I3HDTPwXetmb+UrW3AsoreGsXUZ5r56tIs7sdyAH8TuHdNajlbp6gm
8oWNZ4XeMlMA1Bu/UWwIpnOh5fNiaF3l99NCMcjw8AG4LUiPZiLQtfK3nb3XLvZAc8AY9V3mhG1O
EKK0oPb+M5xploJO1Dn0g8sjs+xOoqw5Gf0EaXGcf9sTgkS0Oo8gQsh43gyEICGAykpEEx4q9ITh
iWbWy/TBwPrEpxLa94DGrI2TTB+6T54QGK1Fn2zLurrJXYf4i3Z+FQlKuxFQoNLuR2hQG/mzdfQ7
TQaW3GbaucEC+K2sGyPFEe69GyFyO2Lc0NV9Tyk7T4ZEL+iYQhTp6OdibqF1m704PeNG+iYS4tqZ
HEbvc5ir3ZRJF+eNpwHmDOygfkskpluz9N8mzNBLQp3u4osAN7ZQhezt4FbXFTLVYMbcyhb51kUA
klmQAyXIFN+wTsIkhCrT7omWsIXmZr0kQ/Fa9ubrYBIua7WfqlT3LmSYUlNjTMvfLOls5xpwiELE
w3792q9QnYmSb4dbwj+fGQzzNea0NUEKmrL+drV1JALz3keWGpYQEIrldzDj8HqCDtCPPrKuuNkB
zkOmwLgeWufsEjzQVug2arJ8xo6VOuKPYG2ZHYcePSFc8Be2TY84cq5VDAeJccWBNpWKMoQZY1CG
Y0hAwKLv3H6OkdMnt44hbjo7P/p28CWBe03Bt+5wJsDNf8yaGIg0u68skp/OVCGHNIPnAZbwqrGn
22gcX/KAO6BRzHgmTxxt0YebxpIwiu70IrBJet4UjnB6+0o8aLPYNDjWQo29XMvopTaqV2fO9erI
gfiZiQ7iMSwZ6NNqE+T9mxiAa3iSRYcxuyCRPIJF6uiZfLrrauixl0cOTonmBLOlRx5+ZeUedqh5
OqTKPGKwvQsjQjYySVNCI2yVLfjk6assyNXg9IRowaE5H5upuyPX+iiq4SPvqB8bEnX8PKLhvCZ4
DD6MjYt67v33NmBbWDXXhcmGmimScCMk6MZXQkAuDw1UVFqXn9aboiiGZHgpQHUHARVfYtLND5U6
9s702Jr6xlVk/dUtPhABagiV1yn0AiKBiks2J9cDXYlnPtqoDNl93QxOTVftk4RSfhl2c7ERc4wM
yEEhMpl9KXqWfXoc9zQ+1lSdbeWealc86Xw4h238yYCoshwkOc5DZbW3udXvSTPhfmwucxw3vN0e
u1bHdMwKqUD7X+33x8ABHp76OQ/+WjxMyLENKzujKKGIzPUra9NbNJj3TgT73jNuI0zzQ+MuIWcK
ARNSUV3pj77rUNYG7Fk9TiWL5Dzl3wh1w3cGiNDyD2O8CWy3aB0OlEfPiFjhuuY86eMBEwAGNjLF
g8OcRj8z1NY60qc++u1y67a3IC9HMbf0pOY3I4n3UMtY8nJgsp6+rVSLbJxYrJqqsRnYYzbjRymT
BTTNWx6IEJ/p9rsmOmYtdm58709ZJAje+zXs6cYMWpIbzH2LddanmJu7CPl/gXUhKtMHTLBidj4i
2hI+acIvWIStlw1BWkBaHVxuRkKM4rW8woq4BBJkn2Fd7gRpW7SQiB7H1jtIQoqoDxlUBXQzlAz8
WPmOoBbZMs8NV3DHLi3Z1HIIoktgHuJzvWzxyyqLOYAZXxWcRmS8cxMhFXn3GR7CjA0/XBUwX3Xb
b7MNr/3IunXHZycFQuiX7NOn3j7mnbp4DvrvggSoxXLE0m0sLn0Km2CXhe67AhKDy5KJWTj/SBIE
kGXMVwT7vEyh/m5si13DzI7aYag8hwG3Y8pJWeKvzFjcupLpVzHVq9IYP9mMuKsGVeXAqIBuhL6D
lPZHMlGOw7isqcqz51mPkyg/ozrh28qQw2yDX9+Oz5lrv7XsgYjC2TR5h0UE4w4PIXWDzfUOZmsD
SgC8a03q5wJg60DRVUN+lkSJTzEZW0kDZdAy+m3ZJWwHRXXJMPC2gcUdSZGFUj1GLEkgpOHQMFDs
lpAx0l9f5SsBRgTC6Y2IIvwdMwg33h+wZsgmTaMArnXxL3QTRA7PQ5V8l4hyMzt+gHrxxVpuN5iL
u1KPdLHtd8lpkpcZ0ZYmHfOM9Bz11raQGJhAx1qvDmNcEBD7MquPbquPttdfWXOIZHPBHSQMsSEk
7Y26ePGy+iYgNEmnmhT3ha7Egh5JkaByjdtz7HZIgfHUrZyRb5I0HcSIyb7XNWj1ZV+fu2zeoxc/
dJ7ole4lPza1HYQ4TvhI7N/st5tlR6S0feWE82MfyucWdIE1Pw1oopHf37hudsEBDYsnEz9tPz7j
Z8E/ZWCigiB3Pxjn0J1vVBUQrhVDp+CnBGpdZiBT1fjeOaSDgUViN6TE2awX4gxZj7a5gGbp4lDM
FvmqbFDqpYpBg01dlkfpNRpai/mJ4bnfHhvb4wigCl+BhSi6XZd6IGZ5YnnRpTb2dojtRdAku8G2
bz2Lxw74qp1VtI+RDXsfzOWTJ9RHiP9ce3zi7PO4vzVoRDraW7t3HOxgPqUlGZlzgXhI8jurwtwo
hkDr3Gm+uyZh8Rp2h7AZn916eeYg11y1Yfo0AK2zYdPyTcXlouE7G+G4XeKnsjbcSRAr9J8lRxwU
IoAr8Tdsi8eoijct2+G68rw1TQeXsgmpG+fnpnnzYkzVRffIFOqllCUasaJ4t7OYkm+Kt0ai7vCU
vebBWZrRD2ObWJCG44wfee6cKKJOjbSZKqPOzqrkJHv/Fru1Afrbf1Kj7UB+SSnXOd89gvXgok8E
ms3gBucrh8HDqujTB8phIqN9FPd056s+n8Fkt+QUk5HUKIYqpXE3FOGbo3yyTivjseu4IqOfAYNS
frHtvJ3U4N+wrQHiJXC6HvYjhxMai/sq4OxqCUfGyw5OJm7GJ7u1TykClJ0jmudQIxJQ7JO4ygWD
HdpRa2oE0+voqOf+e/n1xjKATDD+WCXcwansbqOlcOs6Sg90RbUMMU0nTbmrq3dUSMW1LTiE6hZ7
i2ny/WUwj7p9No5udiwclseIB5YgCDj2FfaGYHEpGWl/m5lox+y0J3qA4RyxnnjStcyvg9QhLGN0
mafo8SnAJs/lxA7AyNbdmV1sAVN9ykcA/WNHGESnsYaEyW0viRImyic0Xb7fdYceZDwLA+xsERH8
614CHH0bZumXpi8+e4fxqW6YFvT0VSw+N9XSpXm2AnipkQy8JfiWNwxhgXOE9YdRJ3c14/5Yd/eo
aZUfjzsEEt7WJJItDo9j09PdhwMJMAlXWFZzRwU3TADxG7UNbGzeUGyIR4w/Kxs+I/iFz7HHsMb0
yNiEooQM0Jrz1mGH6FZsChhAE8VZ8LuXVI9mOVzHXFyvJ+40CP2Tl2AwneHDITo0T6UPuBLGBfGW
HdiGeDkqyviCgumcCNRsDUYomOeD3syD6teW7dzLmJZY6hH25AkRoAmc1L/uBfWhOY3TjjUoQwLG
JJgHEMI46a/KO+a4UhOLol51wRuiCXfXlSN3oWWLfZZnJ80/GlHrUOi0v+GSN8hfM8kDq9lj1RAU
Zr6Hq8BUzFzni2akFqfUIXKordwL58oNPQkdKgEHSKhRPoz6PbUoDm23BBqYEb7W2jvdDhacpKWw
EdgtJPm33ryPSUzLxLRDrYWaWPCMr0p9rOPplu3P1dCYrzZdGlTWE4pZs0u+J0K8V10JDbvNAhRE
dN70SpuEXfqYWeNqEHwKapSAXjkMkqEkVQrDigg+XZ8ow0xc0VJ9aUbmaRk/Zj1YtChEIEP6SzmS
5bgwVq351CXOKQ77nfDT++Vl0Wl/Fi2tW9aeMZmhjmogdmR8PrAH9qpy1421H+YuY79J3l4x2V9B
zqSqTD+L6AodXrq2a0o1kQI5D0DmLNGq4teYwycnqr68gI0aCeQ+etHld6wN8UOMucGq7L5kgH1o
4yfHZs/KhOkQqZ71HVQEGPxoBGWCQy6Crct0HV8CiBLfJ28nYBpiPsVMYINyegzj5ksQNRvnAgii
ywTGwjUI3StCGkRilRCneZR3FYo7gn4/+QqvwxT04WDesD49ByTVGU35ILKlyqrRy3fjfDMyUSoI
ii77ez+jDQu5HUgbpKsm6UQKAoprt7otg+J3KIZTR3LFgOQ+Z+mwspx0N1vglNpiesdg8ckmctt2
1jPV0Y548QePgUDdMj4oOVozC/dUt0T/PdWivuXbfWgK5oYkeRz7Dr65P3P/zQu5XTavQ+mtTBQv
q9kyHgK2rUi+HWLt7GYVYAVcm3bEbeRmG7ZWl9zJRtT4NRjDXQpccnkPdQ2ij363qF8bB13QlHbn
1umfbZdHkQKsQojOF5UnZtsUVnAPzM72smFF2QG+PlUXOpTPKtMXUXD4UdoRW+EGm8DoV20ARS1z
r2Lqj4LjnoAAdSCGE/mcyZO09uSGCIGDuVxnrxv1KiXZlpYiO/mhuEjiryJXPKLYeZJYVg2rvu2q
+pyOI42EH98v76jXhNcNoPvC+asT895XT3Fenlj/fDaxfkD1fywy46bv7+1uOvau8dZM5DrW59Yg
0tBl264q+64I3cMCnWoY9INQc5ExeWiwO//N9ojjUDYec19DB+qSi+aRyeyjJ07C208dgHKNHg91
/mpiVjNZiF4aqBmVpicCn5vDi9Y3kVnuOqkhaX44Dq6CYjopdoLuck+HRv4y1tnBI3h2dvSdZeEG
j5ujmr2r3utuBtoJnzJKm82ZfcuxbFOUe+x9nPGWvbqFDy5pmGSGVv04sFNqGd63YXEHu5bTM+KE
XVr1SIbNFiAYOll8lSF1U1YZJ2tEl1L0zMwRKZwz/moqoroqIilzlw1rQp+58SNxV7bWVTrHLz34
bm0ofJKReRcNiJDYbNG3ZzfKpQDw0MNzbJMD1eflK0+045hc5mZgzx2/Dah3wDhSwsFYiReY5r2L
PBKx0KPwt8WozmWPZNtxR8grxoDiYRyQiWji84qPkoI9jbhHBpHy/JceyVUeqX+sO3cuCkcc4L+4
rj7NnL1zVdfZZvqMEJWsg4i4LlRGKQZ0L2WE5Rd74bcgWr3QhOxUvWSMLTslmW46aNlj5rM7o8Ma
z56deRcgvu4ZriFgZcDXPhQX4qBh6SKrfswzUv3K6crOc7xV2BZyQV0dpaGxck3c61L+xDToRBaQ
uicKWKFovrokwGOSbGxy4dbd6IJKKhvKggitjsReMOCKyGV+P/fJ8jhZGIszIxKLk6GojXUcXGXw
oLayS9k96XqfnF0jC66igicNUA2Ejmw+HfnpJyGDemkczDYBtbU0AaFk+0t8xY6m66nwrP/HQJb/
AHHZ/xS3H8jN/z+gtmhoJv/9TyjM/4S9LL////hvm588+6iTP6Etyx/4d2iLpf5heY4FmEVQ0QhL
u/+L2uL+w0T3STkqPG0KU5n8kxzDNWgW5fzDUbR3HFQO7Cv+639TW5T9DyBzptYOzBWN08L9v6G2
WAuW5Q9si81ruyZKWzwymr2clv+RpVIip3UIhmSHtG+PzT270XW6clfWM3aRuz8uyr8gtywUmr99
LVA0f3JbWvjQbeSavBZIki2L+w2OtRXT6fYacHq4qY5w7g713t3+Fy+8AGH+05v0zOVqSk+aYgHK
/MGmiWuGPF3Hl5Gt74bWbz1t2zueAWs0FMkNQQfr7Ei43p7OyCLg9fO/eHk+rH/x8rZUrmNJy7b+
8vI18u6OXadCwr4htGADUptv6ou98vYF3gcSPv7+Bf/Cx/nnZ2oJXsy1lYUU/y+vRw09ZHGC5bAy
b8rwFCTE8wDH/fsX+Zd3zp+vsnzaf1zUSIVwuDkE15gn92ILtyLe9GtKtR0JMWr996/2L9+SFBYa
YaGkbf/lLU2JBzuw5i1hjS3EzixvEufq719C/KuvAqQkSftg8Tmpv9yepuWPQTq3Gln8O+GkNbKW
vtxZUPHjASE1AIGDQ11eth+ga2AvMsBaJvWspC20lQwrotE42BaJazVnf/5fXIF/dQ//+dv95Qok
VeFVY9bptXkFgP5QH9Re71jJ/PsTngfv/yFu/YlXsoBI/aeb9c/X+cvHmrRpMNo+V0Hsk1tSuNby
UOwJf936m/zQbokjOczv7OWPf3/1LR52f/u6y+/1x+2E2WeQdsn7g4y0s2+W7yl4zhubAcwKrh83
lr9qztm/kXZeu5EjyRp+IgL05rZIllPJm1b3DdGW3ns+/fmoBXZUVEE8vYPFAAv0TEdlMjMyM+I3
t74TrcysdGl/vh/y/NPehS6tvKqThiEDMbch3G6kL1xtN/AR3eLaWBvopSz4Ptr8od9HS4BxhRXR
4I0wsbSn6P/8sOoNXn+MsbLzxxH9aew313bsnMuXafBdZF08jxwLk2Xl8xJCK8YdnMyRfmBRaoNE
OMCR/Z1frXzSlQ01n4nvR6prhqXk87wKxlGAI1AjrddjWxl1v0zeV5aMNfx0k/owYXRrZbDyPJgP
gzUkWdU0zbRMczHNAxZqgEgIrqHxk+QnBYohTFdYJfSvYG4fdeFPJX0Na48iAEDInyq0eP25NnYF
tsuKeNvJo5307sqcXFxr//wsa/ENpgwbgbjkZ0UH6IrPnkPh9glDnA3SgNt8ZTPPGevDHJiSRsY0
RRV1rfMPkM/XEToNOl49R7+6RjF4ZTQXv/C7AIuUqQJaioyOANnJ3xtX3Z5dcy/sKhta+8rt4S39
LgZDWVdSRURwTGpti9WkoSleCllBsx+AzLNc5OIfFdyrM1Q+MpClmBywXMT9swb325aAq7V+MF4A
zCYYCjJtVxOtoA069ib0C1BZI6IQmQNiv39sgQ+fxKbTMSdDSvTJSFNldpMO71uhQv6srbXxSJk/
SLjbNypwDq8VvsEQNRxtmtIXQPCd6yep4AxCYwEkt1TpwcCVW7AnUTO+CNR0diXNBGc0mwjuQ3mH
EwXm3rMrFzTMr2Wicx0yI65dQOdfO6XU6OgLmn/KowrR2kj1xmeLenPrFiHMonIyWiS42+lYGgD+
tyuf9cIZAJ5Albh6yhrooMW6MTy9jKP58SKj+LQx401zwrzFEVzlRnhBXH04guO2OQStQ/xlJfaF
NWuhYEitXlIMVTQXn3kcGqYmkbW39EhP7zm8B7DgzOm/vRUO3s1q+v8Y0RBFTTbR1RNFSdLnLfs+
IYcw38N+ok9CyfiPuTO20bbZ8+CkCjPt6OH8f47Zj8fdedDFFNdlWXl6QdDhZ+tq29pm5bpU521o
7S5Khq6491xxB7HVXpng+W8+30dA5PmmijJfRpGtPh+uKYbdDCyaL8OwSel97qe9xSHQyhvw3k5m
e2sRL03wu4jLnJcbMHPlOeL0KB4HR9sq+3QX2+NPYzc6jR1uV8f48brIGCGv/yf7G9ZiEfFQzsIp
qzQbJ2ceGohwJCWYhyPVZv3UuJMLjVy4QjVzYzgr0/sxwZ+HXqwmQx4kEVAtH3arbIvtfLw7NAnc
aE+GR1F1Jd78tZZfUxMtUyUjwi99u6W/W7yBUgsG8ADU5La833YN10Ie/7tgtzKsj8epIWpohKp8
SFmXlhdwL0SUPheJI+/MHRpHe29bHvDcsVfvR5cmUNPml4tlioj2Lk5IOZK1PPOJpH9r3XBfX6f2
T4pouGM7grO6Nj+eYIzrXbTFSimCpgiCnGjSLUznjbKnN837VzjK+7Vn2YWrNfKopgodB61Uk1P5
fOd5U6pqrUkvaL75ZU60FdQd7ZTO7vagnx36QnZlJ0jlH71qZQ9e2IJnoec/f7dMug6EAp0d1baC
56xEHCvefL5ALqxDVVcUmPrzpmNOzwMI5VTUQw51Jzl5R2mvHvotbqSrc3hpHO/DLF4nE5zGTBk5
LIWxvelETGf6+vfnI3l7ji+2FEPhyojOrowKyOIzBZQrNc8jBkCTPfob85M92lo2ZMZDsB8P8o/s
ejVjXVj1miwhCM5JZElwL8/nDz+cgftqCg/DHhzeIHZ6bdmYJLuZG27XbuYXZpFgChcpjeKTuUyP
3EsUuG6hZmvt3EUG9iCulQfWQizSYKpWaM0IQDMrhHO59W60/GHlO12cMi62mi6rkqItZYANHEbH
OuRCmEhOdkDzft/skz/Gs7g1twECD38ZThH1eTWoiInwfazla6aHLQ3TS0FR96QeFWfaw/C0MVR4
OzPX1sPykUgwVaWCo5sGcA5ZXyyHDAWVfAJLamt09JQOTLPwWgJj6aLNyrCWd71lpMWO6ktTD9qR
SNJtYO2uxXhf+Fc8T7amA8i9BX+zSeWNYnN13pp/mZXeYlPL5KxGy5l9fb7odYWmpQJUzjZnILkn
boBfr9xl54l6v5n/E0LlxqMbNDLFRX4HXlxFUK8lZP/VTWz9FqvrtFh5Bq3FWKz1Qmty0DLEUOhU
BuDWfeHb0H1b+VDLHbUcyWKyCvhtaa9G0lulNjwix5jbMB3tnl6nXW2aXbIL9L98QC5jzr/p3bFR
YNzkeUaIMgpWHPRBgXZL5e+Vga1N3/zn74LkXtJkGjhabCKP+POQ+3w3tRFKwXYRNR8b4p1tHdZ2
mLQ8sf4zNmPWPZ9L7cv0gVtgA92SsJi8UWp6hdZH4gU109vWDRDZlgtO+hNoEL4p6/eOixvc+m90
Y3HLKQW5CWDdSrawh5S2TffpMd8hZ7KHY2F7r8gqH6Nrzfl8qleGbCw2w5gLiEqHBE1OzUHZg9Xb
1of1Q1q6vFT/GdxiQ1goxMqwZSQ7fhH23u85XfrH7Iv8pD/GHKHp7VrV8tIS0kSS86yAb1FKP19C
maCDBKhhb2pmID91Zh3+hnimPEhxAHz/80m8lDA1Hk4aywZIiThP8rvlqrTDIKHYLdmB9pAXjwGK
ytkekoidatefR7o4j+9CSYtFIotxI5uI1NuRmlnP8FeRflBg7YlFkoK+qpMved6C/fE0fElMTOsT
LwbQL2Gbss+0gm0Tz1QXjKPuP/9lHz+wKSuGKZuqyvVBVRcLKRxGT6wbEANtruJn2x4rvVoJ8aEq
q4j8/ZgWAIc1TWx1Ft8UMndVjREtVdAO86McvQlI5UCRnc5FJmG71iW6NCbTUmiHaXNbTp2/+7vv
OlY4QpdpRQPDqJhhp41eP5+0j7uPAb0LMJcE3gUIJbCDCjItJBx/X+/inbITduLqFXlZWZjnDcUu
7q8q2n+82M7DWFOo6KheTNBqELKo78f+fhTuE/mrkB678ObzMV36SgqFIvwoACDR4lxs9WBk/cYK
+nbBCSMnhmU8aNeYl/Na87fl2nE0n3HnpzkWqu+iLc7AdKpqbP460R76BPcWoI7RnZ7mMmp0SA9S
BsZXONP1ndrBypQsX7nD2wr/Jbm/90EjZj/zGDXaqAZVkRbd99oyfiYh3vVYBpioFk1frRYXYSuu
IUVCELdVLYm2w2Sm+8FqmytLlP0rrTCzr00RF49Nq5UHbfYGyJGXgZ3JDc3DOuyl0Fq4H2lCc84B
ot4fsE6Uv8Cms146wJNgJrP8qu1M6+nzr3ExDf6Tmj4UA7ISyIRKapLKQ4clWgSkzMxWlvHlrCSr
FjdUWo1Ukc4XGDoXY6DR0LSVW3OHUKONgoxjnvKTtfPtdNvvVx/pF8f1LuJiSWO+oyqjTx4Uj80B
AoG6CRzg+7vGhYJix3N97ody9/lcftyt+lvrwDQxWlH1ZfoxhrhskdCRKHh4u3aX7tClpT+9Wu6Y
U+X5kj6Ps7h/i+jVoUDGHVg8ljf1zjyAwTxSwrEzO1g7Tz5uH2LpusTjhUwEsuD8y7UCWDthflUg
MRoczHuZT4c7HhoJJxBl22wnrNy+P+ZUfQY4zC0Y3cBQYBEQZRIZk3qWSonh15DcRlFvf/6Z3s7A
5fy9C7E8I8spxh0hJwT6OMc5q6anYB9tQme1Q3lpFb6PtDj0RisLIT4SqXstb5oTRLat8CDthj/h
HR7lNo4Pzlo18dJd433IRXbV8EnuBEz88HZoN32wT6CGt+jC8ZZJIeCvTOX8t302lcuNPbaVlQ/z
VN4PztzybX6g4AZGoXnuN2tvv4/HFEsDPq/B/0SFp/X5WqxDkavLoCJsM4soGvi+orDYI1Yc8f++
aspaM/Li11Mlw8QJSeGkmv/83emLdkQ0iALPJ+N2dFN32EeePeuKnDoXHzW33SeQPe+Lfm1SL37C
d3EX+7sMM/i/AXlE3cGV7LADc6c9ehv6ZqKHAtTfMW3pO76527XFc3HEbD2q/JQSZGtxoWlCq7Zy
bC1hUuAcXdb7qC9dK6mfV5bNpazCG8oEWmOIsrp8YkstOp5JjIvFDAQxtqFb0bF3B5vUuUlvE9v6
9XnAi0mFs5xuoAn+3FiMCxxpHA3ZfAHHwAw5Z5TmpMfPQ3xM/ga3Ge6AsvZW7FmEgMUFfRvy3dtb
u97R+HoDJq3VlIyPO44INLpozcoUsJY1pchquMGVs7EHldU/vmcIOLKaMiqKE21M0ymMvviteT2E
vSYxpLvB94B6Y+QDuDZJM8SrynzstqOGTNcm7JX63vQKD4PW1KCIbIllb8/ArytxGrRnowmDx6by
qzut6BA7iz0TE67AcMETp/j9xRTp2qm7Ggo8iUBbmzfITaOxncNM6nNuQ4OST7eyVSLlZyXCV6nK
IrfWa0WENx0FSPeMfPY0k4+IlcBDiPEosawh2NEjju/UIqd4FY9iuEdcrvxTaYOP7bqPmXaMKmFd
m8DJUaN5QIiweG7iKnYRRkWLRMsfMzwhvvOMUa9jQRtP+Fq1bg+DDMz41D8j6t/uIZun96KRmF8E
w+y7jY6uYgzk0sMbiCphjR9NMbEakViA9xfDG/t8xXzcbNxMTUmmLz2fd+YinRmdWii6p4l2gz80
lvBbE/lVqUpXDtS1MIsUHZgYA3HGU4SE1WEYgK6kEqXWyP13o1lcuKi2BkIo6KIdioayqbHb9GLE
LbJAWUmPH/fyPG3gDk0uWTgHLc7URE07pExhkejyN3V2Ua/1v3+hgJTEkuFtj82tl/PEX0gZvt0Y
mNlNKNK6wrB06+VICykzSQVyynUjGjmqjXl6kPw0eYmMILZ1ZGuuBsjba8fQx2PPYKCKJZmgQelQ
Lp70fTZFHejpHo8zGyHX6gBR1kFEU/iC96MND8tNn+ondM/d6Fu78nz6uHiIzWamdAHViLRzPhNs
LlVNsHWyK0v4ZQSVb2eIcReela8sn/lMO79IGIYG1pF/UNUFpHoeqIrAMRcpUMq+nq6nw8TBN47q
NhHWLhEX8jSBTJkHr8rTetmVLFLTmvwZRK42lSOJO6/7ahbfRqlCBxp6+XDjabvPd8bbJH0c2z8h
F+d5n404MKhzyJ32ivjpDpo0tBkH9hwYnvpLspJYPu6QeS7/ibc4igKplkto2z2ci/pHjCl413vP
n4/p0rowsD8SDT6VpZnzn7+7Gk1U1aCNJj32Yo8KMpBm+6oXj5/HuDQMJAg0XozcRKRl77NM6rrs
MSm3gxaFlrYEkZ9XyUp2vBSEmgeXyfnKIy3xTiH2xzU8QmB8g+l0+oi1xcrnn2d78fUt0rvOrcPi
JrmcKnnSx0yudNhr4l2L0dRkoejf30u88m2ogZPz+axdyBaEo2GskMM0XoLnX6aU+rjUUddEKUM4
VN6zUj8CKYKiVffiXvXblZrbhfmbkeUcYCwG+QM0pLHUphgTuHmmGG+NEk0Vs1kr91+OMdcMddI9
kc6HpIW8rNVsountXXfFXmxfP5+yD112+mUM4p8A85y+W82W5xdiisi+Xb1GT8NpvEFnx8WfotoM
Ryj2GJk5GbjO9If3fSXyhdscfX1FYrtQFKVHeB65VDtKV5Pc2dqmc261bbada3x4m7vBZu3qeCHF
AmifvxQKD+TYxZ7V8jwaIZUh2jjdZuUXK3FT4SpfW+4f1x/HM+1oGmfy7BS7iJINcuvlErVtoG83
gnCEqruB8a7kFVxmeScjxvL5HH5MRUgcKZSWFNhTZL1FwEE1PfzhGtHmsnBQBusu8mGbZ8r+34VZ
JPFJ6CryRyvaPQZu/S4Wdop0+DzEhTIZQ4FFbpCPuNlbixhjgHhiG2Ahii/SFlQERaRg650Kt3Fx
0qFq9fdNkDkgCVzSyBaWukwWqRiKsTrysZJj1v3y6n0trSzxi5/nXYh5c7/bW32KqTvcf3odylNS
Vqhi/CBDrdwJPy7t83Es1kAvtmqX13MQ4eRVCJxCwm+70qnyFSthAEX83mU6lwAbQr6hLPYBJNxb
4RAkU8eOlUxq8b1264nmgRL6TVdp9y3SAOgKSgWikmVkaxWibKbfvGrpmCOWJNAl15RnXE2OEYyu
yeiyn4bk3eVoZMsj2tXBLElY5uDJxew6D/GAKVKsjeqrTChv9A758yRVoLGVzR4lMKQJsuE2x280
UILvWHdCn5O50kwIhY6pdafXSE5jgok0sHelBuZNB+fM0FGqjCwDjcYC7Hg8+rzNvKsWWedUh6OI
UR+mOzsVDcUq7w8IBTxl6MJY+L4W6Ay02LqJqbf30QgzCh8zJHnrK+VT5oP1z39QQtjn7HXUFPf4
nm4yCPBDe7Tq8jArsDcBZHkN10/46pPSnsrkaE3ofYR703SV+ndrRbak3cMU3yqIpAieZTfasMk8
XCYLXIKyY9vfZB6NX4RPx1TYYkzo1QoyeL/lKb9RGuCfen7vlbBtUR2jAuG0YhluR4uqWwItVkW7
Y1KkXx12r03TH7xBdPx6fgl/TZJHA525iW5ug/5pBE9QAlKTIiitomWB5YXKwwbdTqTtMDRG+ktA
UTARv4g1RezwEPuItlbWa6M9Rb2JbfQdSi3OgGpdw1Ff+e1BCINyk3M8b4K2hhdY/tRHnJHe6PSa
cBdDNLYFa3puZh8xlMt6qd+JE2YSQn+LttdjlFvbQU2ONZTcbohuwxBmZI9R0dx8QLnRbL8ZxbDN
s8adlYowzXWtLnE1NBTKgRNN9F4wYHC6AH8AyUAk4+BHqu3lPq6rSOX6wwvecHvJCO4bs3qd2K0w
XK4j82eM3NGEjlQVV3ezH/JYC8e8/iN07R7Y9C+x6x+7AAG7mn9Dv1fRHojw8BthMGtJ9WwF9W3c
PghJdjWL+IvmSz+I+x767pDFv/qyRQQjQL6g28wydx3SmV6a/6h5S+IdygllHk10O1rvVUYrqQ+D
XdgnjtKPm5mIGVrTN6Ol9xbvZo8GSPdKUeJIVmD2oblyGp6E5mFs4pDPVx+ssN42E02XNB6w2T1o
dY+W7L2RPgkKbOoUHwNlJ6e/8hzbvFNuMQPJdxEHGDNRH8YBqzKjRIVavMa71+6Er4nxZLah3TXt
dhigCSMq0aDLJ6GKotVu7qc7MZDQB3vwcFQd82PZ9ScE2p3GQwFAh0qWP3L53RXxvtF9N6KYj/Et
4qObuhqdPHjNslu1TnetMH4p2w55gmRezwiHHbXsKQ7+aDPYDF0vDIGO6O4fDWz/EAjUmiO1GWe2
Xp5QtRuLX+VwG1UI1SX1to0BKwbWPh5+GpROvbHaDcgcNxCae0wQaSw42dC7vqm8oJT1SNH1WYrM
fQWhXkoKNzF/SLicz3zf1Oj2SsmFoq+2ZTxshrHCQ7nC1EK6LueuazfthRCpzNx4RbJyY0YINAa/
UNC14c3uqBw7Ru1kOlCepH6UNKxYFLxJQDRTu9bbny2yfGZwyL3oqq+NU9opWInM5iy/UFCKOUqE
x1DNt5MqvU4xLqYFLjiz3je0mAES/tjKxNSEvVGgjFyqwW3UJN8hLA8KwM30Ci+A34offPG8Di9l
iq3BXqd5rJbfGqDc0vBQS5QzSv2lZHNO5WwyVl9ZbK5uLI9y9hz3D5qS3fZY8PgFVpTBD3BRW4tn
az/mbIrkOktxaEWnOmiPdDxR3kUVTtKxU5gKyP5khtAnV1rm5EqGcj34ZXGSq7C+8hu0nmrFj2/S
XIlaF22+4QQ8Obnt1Cq4UmNJPLS+iBGLYBTRV80KVYwAZy2zTLoqE/UrQlpQkmUBNwPO9UBqr0O/
PeqD9Yh/NcbwGUqlaGB1qXnfxspDY80WXb2+TbRC2VSiv9GV9Crp220l7XDru0U38nvZoMQV4EqD
CZ1XnFIx3un6VVE/GvHswIuXMUwV8h0i4v2VgDqvESHSlI+4DmZjgTZg7UWIzmPkLvVa6EgxQsoQ
Da/Az5XHLlVJj8XvJEZ70zcQYvOlX/RYX3wqcxQhnn2uXoJpvOZG+auZ5MQBbYDJR9DdRkF8G7Vq
vVNTg8q1inOb33ZYoqtYV2blFP0KczOE0CilcACFal5bEVrhtoeKzJ9B0kbU7tWMZNVwxXRaGS0p
Mx/zbeOXIfJ6vnYjwKs9FmLcXwFTwd2AE7b5auRJsJdDpUWVC7+ctuhZOxUWjWFkAa8KZz+DIjW2
U11B8NObKiARJEAbKymw0ZlON2IZj1tTHktXVCN43ynE7LEr9SdzpBaR1iNnlOdViFfzbhSSVrge
GrrElYb6L6hWb1vpPaZGaC3uewsfyKgMJQdzMPS/SoxV/oQ+2qDpiMJqGRW4hpRo7UjUqK8V9PZP
apmJbh2qho2QWPUQ+7F/orIcuqWCuQklVYR4YxFFTkhB4Jl4WICtytJBMG/jodxzPuPjitlfc4/s
MpowuxRxgVNJufZaxV7mi1ljm9Y1p1Y1MERIgx6xgPEk+56DydVe0OJbrHU4apufud+cOr/BT11x
2R1Y9WY7UCkIAlhdthON35GQuVZjOYGPi4mK9VCtkF5TKboZMFvI5E5Ezq0zalRrQuEJrTK8S5tO
OajTILifX9LX7rOLO3osBoGI6QAG3KNxW+pOPzSPJJqVC+1alMWTd/KxEJEFLuYTsGsMdxDzhHbB
W/TfDWbx8O38VpDKOczsZYocqK2hptWj1PDvwixeuZjVT1ZDDWH24LJTtJYFtO/ybo2tuDJp2qJQ
GuS5SsOCT5MhaxuUbhX2KENu/9VYtEX5GaVyKRRMpsxIULJC4gjhEMpfv/82CgwU+nCUO+aH9LLk
IUuBGlgSxsGVVO2Hvr/S+jixwwQ/wc8DXUDjEInyLsVQnRrbsp+UhmI7lnPtw3qE9+JGW8MNDz1o
nBjuxBqC8lIl530w+fwxSGuKor5EMKM5Zs1dEa8gMD6uAPihvMnoXVKXlJdMsDSujKCogt6uh28q
pn89ph9isvYG/PACNDmN57YNPVpQHou9KQZZPEZeit5VZHIbLnaY56EDWT58/mXe/p7zlyZxwELo
tGMpgC5rQ0HMMWj0ZHAlU5JveM+M+qEUjRLppcQwBrRdcFXypparQlXrQrANh06/T4WqvOPfjVEo
ChvpF3lxKPBJQWn5tm8G8yVTSv8pixthi0uD/K2sMvS68Niwo7BWtmi0QtRrJu7Lei1+FwAuIvgT
Y6bTTSH9wZL75mAm1wWWTQefaiNaw40gIWsSDOKL0VvjYUj8HvmSMHmNFbwL0pzXZG5Qr0Ss3hLd
uOkRJKomT3gODaPjXYqcFFj/vN+nilYc8lhNviHNhgpiACAJOb/uEFuxfIMK1Lg1MAX4OmjYrqB4
Wh5koxMwo9e4Ma/M/seP/L4yoi1Wah3S/sSqgvufKjoJpechUe0CK41/F2ZRgInZe1mUkLLQvUcW
jfcypjcKeI1/F2ZRhAkyP1d6hmNzDUHqCsI4wvWJFayU4j72VkzJRBAEzgPr9UMTxxsH0knXjVzU
5H2NkBTyOBJusd1dUFUHo0y+Cal+DSn29vPhXUhiZ4GXiJ58yCRT1gmsqB4K4kOo21PhH6iBXk1w
Uodc3ApVu6k6OpJ6IPyULUDFCVKEn/+Oj6V+fgaMUB04JcNfph/gDuE0Dflod9jocMINjXYT+k19
qiOMpURBjWnP69PfV9jOoi6WKsKuHR5r6O8JGdevWLrCKxnvgnz3vwxOATMt6zOOb3GIK5oXtPiQ
jtzS7tTkyyR/z9BOE0VUb1cOv0t1UEZEQX7GhpDFFxk2D0Q51i1EQKXSKUe3OLyBwa+wmpkoIMJ5
+/9wTi/UEM+CLu5CVsuDCtQEKpTSzagirJQ5bfNb7VaOqMtr5J+xLaaxyVOpncK3pXpCvHQrKfh7
XKf5S6MVKyXrj6ftvBz/G+pN7+Bd6ZW+daXmSJzZpXws5O9t/eXzFfEGDl2eUO8DLO5CupANnTIR
oMIbeSvtqXxAlS1uUALdrUGTLnRRz0ezWOZYqCpGKxHMQIvz+8ze8l3BRtyPWpgrO+sRL04f1wlJ
BjRkcRk7v6xEZStHJt1BdIYqyHXBiyk3/t/nf3SeaJshUqDQtlvEyGDq6209+yWqmDUlrmo9oej7
90Fo1EKRBz4AtlpebKcMoblYamUEDYHEgIe3EDUwi2El+V2YLlk0aaTSFmbPLi+SiZy2hZRLg510
dpl7z2ltvny+3j7e7kCLk1xVgE9UbpdclEE3sLguRAyXovAxT7BuRB/cjNuvn4e5dJqcxVmsNCWh
nyT1EzJxGcVwE5ndx0gfW0r+hg+rqNNLOutq50QFdaeiFg6ll5dOVKfjPhJSbFo+/z0fOw4MG4g+
7RkOMbqE5+swKSduYj16lJYG340Lj7cxZc9/MeockYUWOwk+anQQovDn54EvpCruuDPMBrA+crWL
wAj3WiZOZ6wbTIcOKOSr9qRB7xP9yXLSIeEmKteqsEKNu5CHZ9EmXBbZGZomL7aEkkjcUE2+MiXX
O6wSkI39Ngmyi1TeSn68lFJkmpRgQWYUImM8n9kSeFfr+w3FeWd0JScE4mnd+Nf9dubD16gBrgWc
V84iYcIbE+m/Qn3gvbXYiVjgAB1PKc1pjyZCPrEb3A73+QHnwav1x9aF7XJ2hV18PlQrFApcXPoE
ZHFnYJ1wZ8lrT/sLa+QsyPw1350xvj5E/jhXEKTpNzwrO8eKWcTkwvAbitzVytpYG9Ji/hRjoE5n
zI9v9ObR7L4yzR9t6R0+X/cXo8yIX3C/s6zX4oiuvHYqdWymbblpNmo0oA1zq5n/Q75U3nDF/4my
PJ1TZRILC403lNGHfR4X91mBlPvnI7mwl85iLA5oGWkUX4+IAUwNvygsGwRcCMuHMo5XzpgLSeos
0iJnVrOkDpYeol0oLvdPrFluzBq33aec/pRVrTBbL5w1Z9EWOSLApVHIKJwg948MigS5o1NXpm5t
QPNPeLewQyxl9VAjROBT50xonmGnwjv6F47Ldk6f5PMvdWlEKAggKQPLggSxmD9f7XrLIu3ZqAE5
otndhXG8Ure4dK4p72MsZq0PqYLHaIvCT8kgzWZb74CWRIGWF44EqJO6nw/pDXmxyHYw/rA/m6FI
aIAsVl9ahBgkeXBHZvEKyaFkv4vuRMzdUzvXnWSL394LKqaoKI5fcLvwUjt7aHbt1jiq+zWkw6X5
nRHtSNhIXOaWv6VtytbU6TbYRfSM7cPckVj5gpeyhgXujYNEhRu8zO0Kvqf1FESUbOujlu9963by
/4f0N19EAbuA4wE6f74ma43vp03CZAtxvq0TOMgGPijWGpQX1OW83BafjoOKV7wCmnzGrZ1Hyote
1QOPQ1iWp3BbWKUIiS17wttQvh4l/UGdK1JyfNtqfYYNVW9uy07PbHoZP6lpfsXzGrdcTE03SVn8
qZPhq9Sa36Ys+j43gZxQT7Ifuhkg7oufJX5xMkYrBqLCSXhrmBDig+EXvBIZKABdw8lLDxa9Qb7t
1Vga3/R6fIB36VgmHMJE1L4mAq3jwQQVYBUTqAMF+WQBCIJnvnZ4DnS6UgHrpikiCTrmNmkouF1O
wtA8HCew1cOWJ5XVB2RkGju3MAqS0+YlKxR8ukT/IUEZ02m6WHXaoUNTvgxkWo+jeCN7PYC6vHf1
jNoQhecRDxbcs5CKRCa94r+qW/PBC+LeTrOpoSNkPNeauc8q8bocy6tutJ7xN9x3Jv6mRSw+0Xlt
aS0JvOQ188/U+ghISiUk+kxzlCn/VkSJsktDHcXhROjpxqedd6+3+r0hFt/zdnCpySEXJqWuz4XN
RqemPlB4SG0l0fDYVvx6X8TKS15Wj0rZF9f4bATHQTFyhJtZSFUumY8aPtVu4kd3auPdp1owvqCv
nLpqhC2jqU/60fBq9VmL8QYJgqq5t3RIvZs+7hu7G/U7KxIfZB12QiMmglOa1q8kUx6DbtbUzofE
sYLq51Skw06lM+/EofEnQfLYVsVwcmPaR8dY8O8wuFCdyERz2meunC7BC3mcwKnElJEw8PHiTWwo
wVVvJi2wkAGLSKxiuzQuXM2zaLP5kxZBzrF+dI2W3IAt9R6x7tTjXeMZdCrz4SkvUv/Br0XkUtJ8
q2OQ7sCGPmAjczfF8wcTqq84q7GsMh3rNKU4NJGCaLunf4k6z8B2Eqk/TZo2XjjYneIha67dxVV5
lWe4KPSxdpsXIV6cWdnJz+JY3WHxmiMsj4Bfor0oke5ilHKTIlBeeRJS4/o3uaDYObWKQxf4igsV
1kGxsG2Exk204KXTLbsz49j1kjp0/Cj6FZdl9FwauflYBsSWu6LcNpBP7UzTToEpbeOyv4HW25zG
Si/Q8i7yOw17VyZMObW0reEFbMvod9F1V6Y17DohOWJlc1OMxo1Y194N+AxHrmvhITALTPlM1rSU
Xem69QQp9UDP8VrRwhu1Ma/9pn3ORbqxMRggpfZ/dlbzC5vffT9LkdSqH22oc/6pNS1wGyvbaXq5
K/qGnla8Q1JhW2o5BNruCFAHma0oxsSbLYpThiv64w5pgGOGQRmWY4dS6R7LAmO+qpQAezTmczW1
d2GmH3E17aBKlQFG6ulzQGElaKsfhdn+iGUgGxFQpU2KoZ3aeuQC/UZT232ETaQnt4duFEw60SBm
ZBr3POs6yREjH9ElU3yosTeSUtkuJPlO6aeHUqxTYAbSXgz8r77WNsci6Z7gttI2xSLP8JL9gHu4
lLWzL08C+FEM0FYvkU2vv2lBdC/J8rasaix8o+/Y72xjb8RctTyVWL5mykAVPz7qZelkYfhbT9qH
3vJvSODNBoy8MyV9cKMEMFQsL/2eGkiWs8TGDXrNPja7CI0bkuTImLaU9Oa7wPLcGT+iMvMyMB8Z
5Y8mSvdxGz5PEs4xTYViESZ6VU23tdeE66juDzWGFWjx0NaWHBW39CqR76tUxyIwUXey2P5UGzxT
E65eeF0NOz+nBJNZBR7sI6gVjSrN09ADKMI4nGSQBMCFcNLAskLctVL5xWiFByyU7iOtf6g5kXu9
khGJbyMH97RbucEaVlFvNLE5gE7EQra8q3L5t++jCoQfAJJout9uAt/C6afaDnFyHNLyR4IbRR0G
2qa0hmqb8RlceZhdetsUp0kNSzTdbar2q1hiYSNX4p/e0uqtKfbhKQLZss9FpfuVKL6CPRy+hQj+
+0cuLzshACY7Cs9lUl2N+AsYKcaLm0xshdmB77HQy4dCME+tnL/UYf86sLmyyDpOwXjCEhef0UYo
NpFYukrsASHIvOERx59oK8aTsLegad2bLSEKeToKQ/0bl7ed3gl3HWoJG6nQ1U3etm4cBnuryGzq
k4cgE5+rQpM28zs53EB2S+CDGH18Y+F9cYO7tHbNTdx3wta8LSPIwSVwDRj+blUbmMZmke/IkzTs
M9+KTk1IRUPGDuzZnLCVhi2vHUcV+FjfHUNYLvgkm54dD1Hv1GpY4cJWSiS7Psi2Vqd1/qHqC1Xf
QBcsIvf/SDuv5ciVIw0/ESLgzW0DbTn0Qzc3iDFn4L3H0+8HaiV1gwhiZ1Y3UpwTYnYVymRl/oYH
Rq1uOsk8SlHgyXvmtPvtVdKLleHYaLr+784TsJmoDlKd3Eai8JAm3nfg3ceU8qTSjDdKaz1MW9VB
TU7G1XXCrpVfpSFSWM9Z+yb3pb5tPEV14O78lH0VBF2Ob4aOgaDd4YCZK8pdFo0vkR89D+kw7CnU
Y4iVAANMvAJk1fgioQCwKYTqShHRy3X1+gDK8HeACR34dT3hWsbeIjZNaS+JWBCOY9E7so6pgYx7
6YGD3z80el9huRFth9p9bnKaTyhLTagpmmV+I32rVDXhiVpG2G2YX7SsuXEHi2yiDK7xVIpJK7Kn
QdPvLUBnO09vbkwxkVnt8k+/DK7UUMXYXjwKBrtMGrKQint5av0C2zMZrFZdPsZ+VjuGANtQ7PUf
vmACezR1SqNqijR6H38tRwxv0G28dlX8UUtMNXsxuRWt/CZFqxmkSVrB0SrwOumKUzYg+TGIyS/F
GLE6jdBwslC00fBGzWlHqVL61UOttHLBprle+q2JiuNgebc8WrdkcmgijN/qtrircTS2/Oh7KZQw
+jM8bFMNi8hAdm8n6yJX6G6EJBJOqk/LnDsiR8SJ8yiqMVGW/LeSTt+m6M29T8OQFOQl9sMvYWs+
B434hg0enoIGN20eqwNIF+2xyHIOyfK2r7hio+BZ1Nr7uu9euLevTLm4LSX9pKd4ckjKk2gNp0JQ
b7W0AOYXu89xnN1i7hfaRWTdClg2bKGHPmUJvn2GL4Nw7EJcaqv+hJCrOQHbcH2J61OfNSdsRrxt
Bk1IkkvV6Sx86soexym3C57MWK/sUqvVo1FDiC64SVDLwlosmYB6OTt9KIVdb2rPVeZdtYryKxuF
2wR3QNvTi/h5CMIU5J2u2KQab0WgbY1KKZymEfM9mc5JLaNrocTELMD6jZ9geEBQzGB8CYruAE8/
2Muli4d1qV+LWtE4o699DQSxu8LseDLjrbxJ173hs/uIK7uIkYdlHO3qmodZxSdKxkPrlzBKvfaY
o4u7Uem/NGifbNPQuCtL85fcxXehnvwsgTXZlEKfuyEKN4IYPbhRuXd5oYDaDR+7CqCSEdRXo5+8
cZH801rybR1DlmYpnQow8BuFD4Ox0TAcQQkZB7R6wk3fRSfDDIpN3Uc/I0H6Boa02YaZfF+I/m+O
mle1oDvadMpb1w8SjQfjXpaEGr11qHG4+fyWGitzWiC5XzK13YcCEiO4uQFu5WGG3ccm9OPOycX0
lUZcgfNRs49U+dliE4aiot57PexIoaC3PTYoKxZ5ZyOLGjqhG2v2kICAQzkougLdpW8C5H6BrZrK
Lkzc+q5C1EfP3Rdu4GgHiv84ep3/NPBKCNtBdFK5f9GqNnSiykUUHV4me1Js9pUVp7s2we1Kk9zu
W1d43HNleye4feK0chZgpOoKV2Fjfq0os+AZniKxG967MX6YlefgJFdtSEoQXSMnFjrEfrqu0Q/s
Ldw88/EBkO1k8cpEjQne65HxVRawbTJF5SaJkxvTGEwb02UQz5Uh4a1Ax0OVG29HGbZCyC3S/skm
leQq6lH/61EtMdqBM9k4UvvDplipvysqFNlISl9HnBuvu5J3ny6GidNn9LeC7h8YyKg8RwmObykG
qpZ7k5jJ12IsIGPL3l7PlXKjB2qwiZr26ONgjYzPP6FSbqO+gQzO8zCgcAIMUHgog/o5j8hF/FK9
8eUOjH+TXvEsx/mnPxqB8tB47UtiqHiPJdKLEhlwFzuzchqfqz5TxJFIDZtdd0HupEyMGux6sGmd
5F8hSfSlytLvHAw+cOHBx6y4nUzRQgd7uyuEnrGmT3Jw+8lTGGF02BSpnYPfdUX1WoxD0JDqwNdp
wxd6R1jYoxbgxe61EY87UQoejXZEpANQnTO26gSC15NdaoXlqeSCj6cTQ415Frl9AfihNEDSk+9s
4k7FuNcAgV11EXRkj5mo5a8DCtIObuC3lS/eulbzXHj53vWKdoNXIfcWtpV2ze2I205JnjuKX+lP
4zGNL/JhbFHaYTls/N5EcqsB9e2hmHI14le97SLkomXfMm8yNT1YvrZtU/MQNqIzaLkj9+CQk8p7
CrSQdFNKs1MQZfcmDudGpEZ2V4YQBeAN4p9cKlsXYcRD4GKh6rcssb4QxycjayGdC/wE+swAtXT5
UIwdTupKXD6E/YAFUIFzeaSWZAuNlW5qOfvmDcF9zJ4x6vqxpVtW5rQAC+8qRBACbGQLwHakANDn
JFNtH4CV6jHYUrzcLsW0OkRW/aMv+l/9KMS7QDKjUyNjxwZEjNw9qcEn4tadYfCjJe1rk2J35Vck
2TRFnoxUdB84FbPfkWnEX1sq0F9xCK/o1KXtQZebVznsE14WpQ8u0ZpAuOLXMFN4+sMqFaiCPASq
Uv2W9ai5GsNRvykDbNLUbgz1TZnqvBGyNg0RIJEtMlaEu4wDnrMF/yARqp8ivC2IfDHtqLp3d6nY
S844yjwzg8DTbyHmmnet0fWHoVa8HTkRtx7MlW2pdAn/P3pXhiliuqrWjkJz5ZRFwE9zI3voIu/Q
wBLkqZ1spUwGtE/vyhzM5EnQeYiYmH0dcQUsbFJJQJsAbjexIJENuf5kzGvCJW9LXToIYfxj9CoX
PUZ0sBKLR2iccZeH/FS7qPTsylC99MpvAmvnd5q8i+qWImTlyrZR8HByA2z1fFWQ9qXWCFusMmR+
Sn+DsdtGrjEfxIOPTecrN3mpvIk53Us8+GRtwijl2q+OO84cp8Qxu6Ki8VPNMZ4KhQc3z1ReweJw
Ygo1QIE1INrRRCZdLzhArCyTNiD0ayeVcnPbDY1Bxqmot7jxFV8a6jn3mdijq4DbbZtudH3gEEwG
Y3xRC0MLd1FjNBrvniYaHG8AkAwXZzA2GX7bKAFiV3nX9Gq3Fd1Yfxlcudpj5syTErvvzOyGA764
3KWqcOzznjp2aN1NlNrBDuQgeZNcpbtzk9Jgd5hQIgYp3tYB4kJ2wsP5my9kpXKwgCe/1rXEIawb
vnptDZX5RcxkHVg1vNo76inw7ZSmOiitEV4JdQwyFmf7tPKw5jDCbNhIuBE+dTLlHrkeeVOMwBt/
KkavfIc2ENhq2Gh7Xs3F4wDF/Wcu1sYjhZvGNiIPYlNhhMqm6NJXnrPeppa67NrVzWZXufnPxijH
O7ExjX2bxLEj1o2+FRNPffYEoM1uq8tPntsUjzImgfsWF9+NxgG+bRBM/VG1Mj+11zLFqaiGfaPg
ypOhoxJmBcp9K9VXqDa8KP4g7irDTbec0TEP7ozlWRS3OHffj5pW2lbMFmqE8eDVxZVrBcamDy3I
KaT3ldEG9lAUJmbREDmUqqi+BqDe61Zyt70bK6dm+FajMpMO3ck1qke3+g6D5tj5xV7OqHX1luWh
YAfroglNa6urvfWSmHlxYxgJEhMC2V4TAIMo8+4kyRgJaO0/YZUjrBfXG0D2R9Cv1JU6XieV0RwV
dq5W1a96GOMUH7RPiQd03lPrH1GcfAGoJDq1HGQHt8ZMOBND7iNLKzYqaQPMo/BRREJj6w1A5MW6
a76odYhNrkfLytXbb6Vv/HD76JeRR64N2fkFyA1SPRUMqtH1f3iJFNgSLndQj3zjlZRAP4kcLUet
YPvGgaYB2k/EJ1/QcJKpfN/JheDO1XUu2BbGhRFPdrAQ7hDneQUTNpyMqnQPWRXjqWoZjZO1VmxD
OMGkzqU2Rz0tyvGHqxTcdju1uxMUYWNFWJbX1bWWd67di9Gz1ZqPycDLSsgp1qSN63iRC01kGMW9
Lus/wlrECAOquw1a7qXshejotZRpdCEXt6lvZcdRCO+Vrn7G4MnpG6yUqD88iXWFm2FRwh0KVeSY
Sh4UMVQVbNQLfatTNhRzupe1OFnHl51Tpm002U0i9BO7AjyleJupCZJx2WRdpHqAk4Txn17DZ9ZD
bWTjyu02q6WKRhuVjSTGAi7ztZQky3RGQz1kcRtTCK6/h7LM3mnMf+jQPaVx9ih66V0Qly9lJGq7
rBD6fee2pwFqMh8Hc25UGuw+prMmQJuxk6GT3+K2LW1q5sVDiOEqynNc6LpHVx7VhO7aFFWPUy/j
2RhS/A5sPXOhAwZB9aoEZgOoMcyvpQbTk00wRKSzPfRCMgA80pVi6G9RLKiuPRXMpdfp8Q2GvWyZ
loO4zJrfsV99CWT/pwu/bNP7yqs4xPkuV8gMDT2Xtnliqfd6GpbUhtWhosyGccbn7aUl9BG9dEvT
UaSmiz9H22VJ2mAAhKJkvcuPk7785LwwyWql9hpMc0EyDPVKJIHR90b9BjbVZT/EA7HVKDk4nYmn
PWkWmgihCnv5sCbuttCnugg066cbviY3xhQo1othp2KNe4vhtrvSmvsgWD4pPgLlg2hs8L/UudCT
0E3+IhFIRYf37PuAXCfHikW7pvtyEA+GI68oyS20okkQgExP6kXyB7X3CCPnwJAi0FQ4rOq6+3WE
JbuRWlw7mtJd6cUtjw+Luqkfp0ko519+L6oQSB4ImAKnDfL41AmOWHSg2LIJSJFxBlHsxEn3q6qD
S2gI7A74j0qFStJmyIEuS+IMkaiJwN07E6CEAxyPWCk/RU+ckht5Jx8mUm7zw7xZa7curVFszv4T
fO7VJCgFln0+zHtfs678IL13U8PCfbj6TaH8UBs47ooC3N8skLAg1v1yZdKXGqAqCRI9Zsx2EEi+
nPMBU+pCMoivGfIBCb9dYabfTStf08NZ2CKM879xZm3s3jVDbGCnOJtxV+mb5kY7FLbrwGPaGs8D
PlyrkotrQ5t+0hkYwOA5bNZwF+CJ/dTcJ6t/UKRmZfrWhjVbsoOlu5Y7DUvR9Z0MA3hEoGblyJw+
wayti5u4imGAjAjnB0qBB+y/lycEgJG0O7N981Jxpw2hnRVfXPPGbX+mxRMO6GQeL56arUBEFk4A
qHzQMqBNIL7z4QytLGrvBvJ9ja79E7s8JY1fsNEexib7CwDPeaTZIdrjEZ1FnSbabuHtSsXcSULn
SGaw/3w6F1fF2YBmTfI4NVpx8NntvdT9pJB+XQnkDpXRvX4eZwmKAnSTwxrVDsCVszip5fLU4Sa2
M1UTyB5pFSDrnHN8igEVNGQKKf0ID58HXR7cf4NOP+psydcyr9hgwLsgwu9zUzYkCFKhPuYGdM7P
Iy0OD5Ttv3XQZqgGOshCWodMoxTCNaGan6lfWg0PbQmeQvQkytL284CLC/Es4AyXIo+9l2g9AXFE
3gU5VW3DxcHYy28Fr1iJtTCNHFUkKBoWrJPC1eU0xlFIdZ7NaHu4gHi/JtNyM12Dkq0Fmbb92beK
Izfs0RWhHKo8u9EdtJ8NFYeVz7QEH8JWltFgGSSLAEMvo2S6GkeN2KIsiuehB71oD/t77z8oWND4
p7VEaLoqZ0cVmZ0FXgnVMdGc3+A6xjcoUY5QahEM5rG7/Rcqc00U5x2W81mc2VmhULkX83wYkWiV
f+v3w9a3CzvZo1MR2fUJCSCk1Gn42uleXtlhSxOKtC6lbo2LmZmdZQtUF3KJTvLIhHbAT0FHuPbk
GSPv6r3Hy+fX58t+YZWch9Nm+yxTXS9WdGaUfMvRBXdfxhikIRn5N2F0kJNw1wx97o0W5aaqKEEz
olX3W9JvC57Vnvb98xgLO/hdkA69LmTO8CS8XIqu0aFk2SFYnjZ0aZRvXfvQW57TlOPKEb+4ClG+
+3eg2c4KvUDOhXpSRu9e4jHaDNZj0IZ212zraie0kGb5h5+PbfEznYWcpTd5miMAqxIyiw4dmgwh
3RA5qnafR1nKkDUkFDmX8MEhQ54tPihSkhWIPVr5j/qJDjKORT0PgOZ1cgZBddPxHtcoHIsjw6GG
F7c4WQFM//7smKqsvq2g86NmXwI7jHynlWharLFSltaGoZFkiCYKPR/IQwjawIMQEOWv+sAZq35j
dVPLIkKcYw30ugQgR00L1KbMHgaROruZI3lwc6NCnx9tPxwrAggp8nHcj7a+QzJy269wh5bjUbxl
BCK49flHy2URIR0UV7Fum04MnqGd3eICS3az1Q/pU/JjZZUsJKWaQRkLeTSk6/T5ANVOEBsxmCZz
K+2acVPZublBDlLlDSVt637TVTZdwtVTeVrk81P5PO7sroFXDRvVYGIrdxsf0UMyDjFmkojoedeT
rdv/wQBw2sofQuK1oHIQc6Qos2/ptepo6EXFVnekHYXafXCvY8M3GW7n/6wOcDqhPkYzRByGEELW
xdleyIQcLkCD2giAnwBb82If/tBxkYuTzbpPxUKGhXHuf4PN7jgxURTa5wSLhuZYVa9+SUYnfw2D
m0LInapdE1Vc2ujn8WZTqfphXUd5ykb3wDf59/B0tpUZrByUi/enyTbnMcNhJc5VndtIbGFjcn/+
67Vd2OZdtUOAeQec2bFW0NNLYzoPNl+Rkd+1ZUMwkC7lb5CNNNZENzsJFuXLlV23Fmt2NnclhRKh
IJZ0S91OoRJMBpTY9ab2bfln1m5EZxL7V/9c99ZEvBq2j6kgxIqj3eyARsGkrzyFnOu6RirrlO+S
6xjgry3u2AT7NSnWxTvoPN50+pxdCEZVp7XiE0+51U/0n53qYTpCJ0lbVd5gH4YEwV88sy/GONt4
KqjbqDRlbjnQvn337K1y+hZP6fNhzbabEaPmwuk92rTT9XcriP4qssEO3cYPnl3u1yo/S9v7PN5s
u4VG4YZKwzQWOJQGbv5NLptTIqY7VMEnyZRrQxGOny/RxRWKSjzpFy956H6XX06oTbkJMVNEOATw
4Fhv8grpcX2NUL44srMw05l9tkAUL/DRViFlTdP62Mv5vvMmtltoC153ZRQ/3ebvDhUEpo13AX6A
9pchU29ImlJi74WlU32veAxEe/lRv9V+T59u7R5Ynsf/RJvn5PBYSoSKiYb/lB2NjYNQ8CZfi7J0
i0+i2f87prlmiScUYp2p03mSv0Xyl2GNaDwtsPlldv73Z59pNLNUEXwW/EBXkDed7QfaptYR9zFy
OxuGlfNxcTg8maSJmshbdLb4pLjQSjfQMEMAYdcPPiLj9UqtavluOYsxGxKyfrR6SQnItIatd1Xs
OZa4mo/lTXiii7ZWA3lne32YwrN4s6OXp1gT0Dqenru9Q9+TdCvB9QGI6sbdjKeIsxGXN5pY9nAA
fR04f7GfMbW1EJuRaHHMTmJToG0paAw31epNVCMQ5w2bAtmLz8MsT+tZnNnpa7hCrGc+cartsJ3M
V1yHtm63Sx/kA+jNNSuNxe11Fm52Eodhg2f2NCyteq1dxKVq9AO8t88HtRZkdvyWFq0NoC8cv/UX
Sz0GANHp6a7M3OKaPxvJLP2oozDUEGMnX6xfAzrr1u4vBoGlhKmhxGKhSTw79sSp8STz99P8WLJj
E57tpdEfPo+yNAqUQag9o6r/0UAxD1QchXtW+SB/VYPMHuDjfB7hnR4830gWPGkY3NBsVWO2kWJ4
nfDsCQFSbg8QbfwR7dEGto2rqUcgH7Nj5gCD6zZING7wwH7qr9cfE0sH4uRyZynYh6rye+vy7N4y
YcZkaq2PyJQa/4iB9FBaqYOG348WGbZObx4+H/SCMSUuhmfxZqcVTqmBFHZ8PTc8JDcUNMNj/JVS
seNjQqwNdueg1GHxAt4Y+/+LEd6SYgc2ioCpYS/ScZun4p6oaObQMWCUi4/CSwi3rwURu4uO01t4
OMjUTP7cVZEHqUWFiWIC33ruxhl0YpqJrQeSqIm2FvjJvjqkFd1MUXFAiH8+xQubnBId8gkKKfLU
Ar7cH65Ro9CHrwl4YaByv7To5HW/Pg+xNIkXMabdc7ZqxHHoiy4jRu20Di9QWzS3xg0SKMfxGind
wDFvirVm2lT0m20XnQ/Ha403FHM5S3dkPwcqlKdgBI4KN457lHAYhLTy5ybtFHHPI83Ji2orNqAR
iYTtwm6yEQNNRYVV3KXbdNV8fmEDEsxiPCAEaIrOUgRQcFIwSEAfxrKBKe511hdhUKiYBLIKil4C
nNb1xRqJd+l6uwg724doT/pDQM0Jt1Tj1dhle2B+G2nAcS7cerg2fb5gpttr9u0MxIa0qacOqHhe
sSjktC5bGZ1gVa/u21LexNakG/yrWjMJXFqZU/UAuyH+C/eA2bXdYRBE2xfJXG3TbUcn2srhvjaw
oTc3W2WLevLOi1fwAosxlUlFSac/Ql1m9gnR9A4iS2mRMb01hy3yh/j4kS6oG+MeDE86btUDFd+V
a3YJVALn9f31S/1amZ/coSdniRAqk1dH+0W3YwcF52QTHCdFCBy5/vwDqtMYaafIJvWuyw0/9C64
HV9Drk5Wv0Mp3ftp/pKC4jHA/H8eajo75muFy5CHvc5FgZrHLBRygr6SDZ3tGulzMWp7JcWw+PMY
08/9EIPdRmtXpWA+F7MpE5LGRoX8GUOAE4Rsr7jJUx8kge2K7Z2XVUBZyh+4iaxM48LZTHGSxqgI
7ADq/GwaVWCxZlFzbppue9Mk2gmfBWw1FW8le1l62ON3MmEsMB/HaX0WKGoqL8lUkLhT9orE2EHC
AKjYNQ5azbvm0FhXq2aFS2ObHBjRG6TChUnE5XeDeTWMcc/YgLNFX2gmqXvJ6qW938XtSgr4/m6a
f7+JWa6bVEE/WofkY+EhMst5Ir976OZwhHpfRcEvAjrStCO0yrrfufFYHnO3hz9SltCK0/YtC63k
CHTxRgDVupHd2nQyER5uJqSGM1n2bQfgdrtMEgDcB+Yq3GdxkuivqiJKifIHExKxHzRXcfnhXaRs
1EaEYPUyAUP/fHmDnJZVziMUDebLOxkztzBb7pQkSLKbsp5wrGlfPisNmuGZ6RuQRoNuU9TG8DNs
4AF9Hn5xkGfhZ9mBCtuvNFMGmQRw21Hf74PXtrv//wWZfsRZCtJ3AthIEMkAXYqbEF4HTKFXS4gf
/yIM3n8KR5/KsTQ7jTK1z6MOJpo9ZHjbmm0ARTjqvOHQA7JeKxcsTZwBX9CYdhENr9kWamvJjyqL
McF3FMO9n11JayfDSog59KpAltiaiII2+vNg7QtB4PEEaDywtL9oAWHJ9Z/RzK9FSatGOckYTb9D
sR516YNyU/w07psvkwYaPJu103UpyzgPOMtpkry0vDogoGTdpinCn09mshvU/ecrYjkKzUGJXgj8
ttlHilqoNIFOdqgZwNLVI9jqrTAp0vcPnwdayAxRQUPXCjAGLZF544WscOjGKcmW3JOrV06oJJu6
+SGKDyN2op/HWqrqXASbRn22nawCtWs4kL0dPPe3yIoPD973f/mkCsjYOQOnoZ0+xzfjVt+JZFFr
uNWlW/98sLN9JpcYrmsKg1XcnVF9SVc7BgufjfaLxTvbwrdGmncMkkbFntElSdNug+/KTjnodyVW
CHbxRf8yvbS7gz5uuit1TbZ4YcPRPxaBGpKV8rhULie20rteRsi9t/WEZe8BtcysTYsdyecfcHF4
Z2FmZ24v4SDnGoSZmBkQhE0Y12YXoEu+VreY6iuzu5fyLOp8vFVMdJ9nB29W1XIRCFVnj7mA8AWW
5O2zgKPla+R1I1h0BCNHTCuv42qEgPb5KJcmk3Y8GRuNecDNs8n0DDfCeJfUxeiM4LcqdKicqFHp
Hz0ts1ZyqI8rEugf1ML37rzEUC8/HDDKuqiKcLTjZlv4d0X7z+djeU/2LieSBIa6sCqZigkEYHaQ
IN3SDkFlgQp30LO2tYMB9fBlQBAeut518NQfgm/eqaUhM9nNlhv1Knhkg3rmJo3QvBa/4K8rrRrr
LqSO/CzQr0Ctyazw4bocdxy3kWL6ULQnrI//NrkJ/+Qp/B25iS26OSu5wrty3YdZkFWqYDzYZH1u
kplkTRArA0RpbgmQHd4pdB3L9raQwCzb2PtX/kl9iPfaV8wgFG0t+nQlfBZ9dmW0UePCziV6Zw/b
9E16Af3siDtl2+u2tyoq/nH5MrVnY50t3zrU3KB2ieamz0Hy05N/9+XT56vq46oF+E91VMUIU/4I
lw+9BveBArtD05f1x8GIiifFH5Xtn0dha4AUpAjLQ2P24sVZIc4z08O3UcFLJvISKkFKu5LhLaxE
E/ECVHzfLwYy2cuVGNVx7PWKi7S8A9+UOkx8677VB9KjfbxNsU5z/nhUvFwkQEZT6ZXi62W8PNB6
PIug4cIxCo68CFAaU6CEfR5lqVxwEWZ21bq9W4UgnfBFPqKLZQ+Ng+GRDdsf1u9xMqqX3ixlJejC
9cBOZo+9fy5qg5dDq8NYbcBSoHYkeAe1aSDScE34FM/yldb8xzWO7+tZpGmBnicSVtIZfkWlIBMR
P3ENbacrePb0yVp6+XHrToEmeDYvTuMDJrFp+sq0KuofMkJkV3GI1Z0e5j/ABWTbnMTNNmr9vjJQ
cAqzCn9WVACeyjIV9r4iGGsuGEtr1ZqcCiGOcDN+cOfkwR9KUEQpkCR65Nujm9VvTd/1tCcE9QbW
nnEjREF6JUhyfR2Llj8RvpE1yn1odIMV3wI1x/J5Zal9/OyXB87sYxQmQudWTFld3Sc3ipPtyeNa
hJXej7jhyt/rTyHm7GvskunPfnaqzjZSkiBC4Q+ERQoA5IJhp+YKxuVjEsLAkFGjqWpORJLZASQb
kYJ7Hi4vg3Yja9Dr3rzyELWvnjJZXK1snoWPexltdks0iY+gCBqstFi9w9QzgBqZ//5fbg78yU2z
1mVdnEFqmAbHkUF6MPtwht7lyMhg02Nl2iH2UO9Si5XjdSkEYofm1AhRP4r1RlIGf3qC7ozWbYiQ
VXdcWXyLAaBQcSGBi9bnZADNp/imBxEtTW9L6+O9jp6OTmv3W0RnJszM1Nr6POjH0+e99jRdspM+
5Zy5kUeTo1EWAGiRlZPl+y/DIOyKeA3HMuVAlwt8qkyi/GtSt4f6P8uREKkWBi/F8Ffd18dqPzmh
qhCm1qQgP45mCjN9fjxD8eycXYBqJVmhWnKoRNI+zw+d+XtAZfBPZ+wyxrTTzs5rfXTFNMIHA1E8
POXCBJZ80OQGdTDTXAklfTyOTBo4rGn6HRza85S6GgYTtR9jmrbewVnqTt3irWbX6u4FzoaNUfkR
YuqaYffSLJ5Hnd23RYq/Yt2aLcaDQuv0ityD/+nUTewNa4XJpXVxHmr2waSkCWuhIpRi7ZPumxg/
jqgukk/T+DC3rfkWJ8+ff76Fs+lyTmffT/HUQfENQhbWHaIdmy5zKXc+DN2dHCLbhQBh5m8LII3l
0GzS2t0k3tqrbKmZREcVXx7LJPOEQXK5hgR0DhVB1rA93qm/J37rz/aU3tS2eFgnuH48VRjvWazZ
1xSsOBtbSOq2N+KUFz6L1o+VGV2OMAELgWVThJvlSmY9KD0v29aOMdDTQtSXIuGGrBrPzMq0/aTc
6qK7EwLZthrB9ofqhpPURpz0hPv37vMfs7R2yQUndIAOj2V+0CB6EgtYS3a2INTVD8UKv6qD1n9v
cwQdPo+0NGpe9KoER1miWjEbdY8uXKK32NrXcoSdKhhHkvrPQyyuE5YHqTW4HU612a1dldEoWTWt
nfb9rRfutBu0siZQOHaVh3Ltdbc4pLNw8uWy7DIPOkFJuIGibVWioaLI28+HtBZiNmtKzlUwZEiY
1i2u0QF5dfn4eYTFSXt/y0FmeqfqXo4CIqQU+xrw+bHZmPt8x2PhxgLOvkM4Za8/CH+x4nTqjaQF
LARS2ctwVaz7I3qBHTKSuoZugx9uBk++ETN9JdDS1HFJY6bGsuZum52VjWHGVmjyUKitJ6n+3rcr
bdmlvw+8hqY6eA+KRrO/3wr4QFU+7wNpjOxKQiCs2n/+aaajZp4FWHh4AYvHqZNn4+VUIf9nCSrK
Trba/PDFL51wBE2+Cdv8z/cNyEpqI6KGjPfE4bgMNJhKOVpSQbvyi7nHCXHv9vvAjp+nVq8UrhuY
TFNzOTDigbSnCESGgx72ZbzGAu5Pw57HDOTw7qE+Wo8DjmsZQfVHZSKaKc8wG26Fr59P6MLTmPcc
bXv48KCuMJO4DByGFZq5PjU3FF6a2DH3xm6CWRuWjdZD50z8PcFZe618PGMvg85GmxhDFeYhQXvx
Jst2rnsSx4f/58Bm54QVo3hXS+SluANnV+UvaeNtTafcCgZNe8b1XlpbOZsWTo7LgU075Cy104J8
6HH5ACCMoC9oJ9SWt8juSZD7uZuv1pLixXiGLlPUZFdTaJgNsqpzy+oC4oknFWFKJ76tD/EmAZHQ
pJt1fPwCAoJknyz/HXuhoh96Ob460YTe1SCLpMi2+x6ixQyteyusB5x+fc78tnowesymor8oDZ8H
nuVcsYSyZRHwHqzFn7ryPKh/bBpwObDZ8wIxxTIMuFZsAY3W5NhrKzWaBTrDeQBJnLBWZysDfdTQ
MqcBhIptAU2Jj9oOM+MJO9yiJXw0TuTid2vg7uUPZsAfhdYPlGv+au8D1ODrygN7N4wYzcZU9Dpc
vXN56+oWprjKwRuVJ8SnsH9QII4F49tf7EPuAp3qKFg85B0uB54JhpTUiFlTbtOk29SVoxchQO8O
RRm0uf3Chcvdw23q3PEmFpL6ttYmx+6qRPWxGwAKpjhqIvUlRCuC+R9vK77I2Q+b7Z0sjCdKF1Mj
p/9U/qGgsfH50JdOufMAs8OgGFHm0kwU2zXL3YRuc6tbaOLJwt9sDZOXvTm1iGjSXE6wWCh9hZIw
qjAuOtDqvotW9sbHS9eiI0PvFf8m/Ejmb0ipTwsONZPaUtrcj5KHUm964/boVCqpuHbxTvfN7CKU
JJEy49TrkgFbXY6mqNEURKxueIfRTCopOqqgR2yGDuU+WINNLNy6F8GmkZ9tSj0eOrT06A405mMq
/dDzr42o2KN+l2BM8fli+PhOtcgl6d2xBwBqzHs8YWrShrBYbT0FrX9T1sXD32z48zhzt0O9z4pB
8thuk69G/zU4Dd0mRjweRqZ4qPKVC29hiQPW5hWqI7lCR222h0ShLQcZ8ydbEcwbLVHulSBzDD9Z
86pZOsem9AhAnAISlYV++aWytJQaY2KDTY0J2Z66Vt7e2MtOtKtWYK8L54KkqJOeBrr1JhDRy1C5
G5q1MTImqdnn6q2w5kO78PfhRU1FazyEQITO5gyRlXqQUxMtJVfo+TaIaPmq6K9cOAtfhh64wQaa
QH0fsIpqMAqVUEm0OtNby3sz5FNR7D9f0ksD4dgBwY5JHW/l2cFj+h6+p64OgCB8qlVQyCsV5wXR
IuoOE/8cYUxdpip3+SWSwsrbKsPk1lVOqa4eNBBUrZxsZPNeMZ4LwbDV/kefrOEHplxidgRdhJ2d
20jSFTWyZgCQvBZf2i6Mr/KgTCYFe0i/dMQdVY9dzEjcdmVGFw4J8BISwzUnENmHk1YdKORFJFDx
cQK01ofh/cm5dkgsfDiuCbBV0CBgkKmzeU31tBKzmrNILK6G8EbDD+WPVwbGXxpFR4psmjoHLMSB
laL1BCxBjE6BZOL6t3ZyL2W+FyFmR3c5BpZSTMgH6KhOeVQO0b5/qJxxG2+9nf+n34ViPfhKGgPs
JpQrZkeCl4R+H40yEk/tmHzTuio27dwrPXnTZ6Xc7cVWkV+tTgl+NOkAdDZsOvUPb3lVBq5A5VsD
pss3m2M9pSrHZSD0W2Qjw2sl9DFiWHv0zo+MWQhrlqKmLRYLGGlgwO3hGmFG6Q7Pxv8h7cqW7NSR
7RcRARIgeGXaU81lu2y/EGW7zCBmxPj1d6l8b3tvitjcczq6ox9On6jcEqlUKnPlWp/NnH79Z94B
O3haa+9wLhswncVutq0OPR7D7lwSp8d6/k3CZONa+jDzsjCxnCdIQk2fQbvZoeGb7EF48318Tn+Z
yLYtD3idxgm/No64DSOneoRoo/tfrY8t7iqRQS4WuKjOndTvYKs3rY3EdZmP/Vkccj24JJDhyyZ9
nzeFFbdK5w4GPZg5CIBt48doJT9pSr79m6X8NSVD5VmCBPrYkcRq2GF8bdgpIMoioLy+buLDSX5f
Dtpimm0AAPBhKCtvW3WwwVGNjEVHou8nRxSPPGjRGe+DEeaGb6zu3pm5RXRXo6gY1BJLUogbMWXH
QIdPoRAxF8H1hS2vkfd1QeoZNzCmBkA2crl3Y9SP9cRY5/ZkzvZJVPyiof1pTFVQv4YQNDFAols3
efLPAwWKyZDtAr0hyr7LaiI1qrxUFa1zmzR3qzwByfSGhffB4/MLEivDNYX/AecHZqzoYgtHXmj9
bJpQdcrq6SFPa0idqlIbYgTHOt4httZAAkPLwxBQsQnqbSaKMYqbEzplx3wETbwfUZAv8mLkJwJx
QOxRS/ogNoshw0iMpTYBWjpEwcBhZ4P9N07bPXRGk0OXaB3YvItRPFgDF7c5mMn388BsRxhT6zV6
1UNhgGluLkCtb9mKONlhAwGfuCmCuG1UP1fN3MUNH72VU2aBil4bAnNg2mNrmrtGGyQHewzqWjQe
Rn8u2QTVq3KC0EVUTzchdFR/kFRRgiYdwf1eJHwLQPAxCOOxbhIbMFfAs1DYufQaakTdbBpt56p5
aUN6xwKDymBBoMSx9ajyrrvoR2P4kEje0O9GSfXDKGI7zBVJagZO9uGklIcYWl5bFdu1441jjQkM
UOHgFCy7HMjrhFEpoQDe631wDbz4Dni8MWwIUvdimx1m+YCEc4IUACAF5I4MQ2tyzWchqy8xwoDu
kAAbjOqxYQBbFvvWx8ShPTQRZrDut4VZB2rDdjmPPxdFtpEsLLOr5Q9YZCa47+JeV/EDGJGU/Q6v
tyjd3tnUFgcQBw/MMLJY/LFj0NsRNHBLIVych3JPMyg5ZaEtQHvehuDFA7BpaO8q6ib2Q8uCrxUp
qEOqKYdEw1jtGja03OtKlvr60EDxqNBHyGhAOMo1eNq8gNIqh+5ebENUYcLlOdLYq9tB9U2mKPh3
2pp5Ypz1Z5XHbyU4gQ8KIU+9SqdfqVo0bmdk9a6bif3A9D59igelyfCXFfqlaHpIi0BWF5wGcxjt
8yga92qn8dbRh2K67fD2S6HGQ0vuzFkDmdh20LN24wb4GJhtiXwE9hH//ZhKtaASTI0I/XdSgm9Z
xw+0HaW5MzMVIiF7qkYbp+yjQ1zYW+ZVORgQhDkAumC21qnJJqSHfGNJHy81PBnQNQAOEXMuH1C6
oAPWWaWPA0S3SjA/8vJz0kQvPZSeQBXTbaznw7sM4iBENVByRqMHYtv24mYbFEutC5Cc4pmCIuZR
lpxVyCKrp3rjplm+h6QhzUbXEs1RJN/vnfizs0z6uYpDDUmvegyPeErsJM8fOXX/pRn5Ac/M8GiG
Epg084dOkMNMvCf7zWr9x3BrY64dECpJ64d5u4UdkaRcUAo7fdDHvhEkR9sl9+RTfqAu96YX4Sbe
1lvvA1pB7uG50UU8rMdmQKIAoyKw740gC/httDNujZ2kcu726j+sO0hziL5Q/QH5KUZRFsk9hzZ6
H9Ul0o9w9jJoR5XKZwWJ9vWLa8Xfz63QxS1ZKao1TS2s2NZrof4ci7tueib1y3UrKwf3wsrCz41h
JrqA3ofbJyHoCuc3rRMbSeL6QnBjSf40iWa8dD2bzXPUlzBRzGj9Jt9T5RlqbDkGI/7NUv7akb/j
zMUbTeFR2ECdAdU67uDh/GXO7V/XbaycViScmhy3BHbi45x/DTL7iA1/IFraXuyhgoWG+RZE60Mt
EC6mStyEnIyVpKMLF8t7W0knHUJUOiSDwaG/q+mdcdveSCAvMR+vL+oDgkpak2ToGq4L0HMvWe5q
RNWhJrnszAL6v2/dGAgUiD2D5V3bjZhwNqDjcSo+0y0sxTuG5/KWv7Qs77GzbwYuuikEJwp60OX4
WpYVD9DBPdVxW3pFnnxKoKHs6PkETo6ieWiGAiJiGnmFFiP5Af4q61j24D3A1EYCKQfo1YR9B8Xy
DuIXSVV/rVs1PbYae7XzGTdTqAl/nLPplZJa2Rqy+9Bkfg8KDHULiB9boD5fFJxIY3PI2SGplUVp
nnnNc+xBDSjArKIz33aIe5tDFe+M4ovdg2uglAa0AywuoQKT2th5M8OmAFgUI7kx6K6+oafuQu80
CxS/9kjAXptd45Bny9FcAf3CzV+xciQufgS5/IS5ORS9oeFHyJulCP6gFreZolaDvCEfDHiQgdhk
WaDSx5lFrZEiUoGRyA7SQHHnuy7o5QD+CZIv/yIwnplbNhnyysQHpTBHQ0g3vYr2/vqhW8nQ0PoB
3QzgEMjllyd8olMZFnXcgQ1cVx9zC5lpAb0w1+QF9yuRKCdmZ09DV2MG9brllXgMBhg8VvAfin7X
Ih6n4JxThW337jRqkPwTlB2R7URuRxpauQmL9NfrBlejmYlWADIdVOkBarl0ERCFj/Mco+rWIGOG
hknvQdvqyEXjWgrGx4f5JmwMZNjspVDBJxvR9HnjF0gnXJwUEEXIg4JysPkB8QZCs2GqoYyGYlk4
OeOvNOj3tTf6466awZe/mZFs2FvymuVZg/nvHvbMR0xhveNRofhyEyEH2iZtkNv3YXGSCoZgecAX
LrZ3JDOqLmOOy4I7EAcq7AcKmML1HVzJE0CBSsBdDJQksvBFnkDbtmhFnGEDC6gnQasUejdk+PTf
GZG7enYblIqlx3qOheBdxqAYXtLcu25hZavQawFZkImuNVazuFchIaUosQDmqYA8uTo6IuGeoW/s
1UpEBCsbZngRF/F6tRdGZjuvR7w08fjS0mOfQdDSPPDpLp+e4uopLyO3T/9FhRG91//YBI3Z5dal
igBD7wCbrU/fmVdsaNA4ENDB1Nm0h0zSP9/Hc3MLdxgjSmIG+RnXMk45Ul823iebnF8rdZXLRS38
wZRls2SGlfRGeZaqM6Gn3Q0Bf4DKzTY+Tf61xTFCGIbIDYgtAFddAo1Kq6SsgWSZO2VekbkmYGLz
3qoc3dxDz9rnwVaUWAnEMAgULko44FRahkUWmyGQwsAqRsP3ubwva1SM1FtokV//VqvbiPQOWn0Y
vMTVuYgPlj2zkU9ArBb1ITsQnwMkZjX39nc5oawc8Gq/bnBtXef2Fol4bukCmqKwh5Gowwj55U7w
721nuoC0bqxtJSxpYFonBPN1sku7yLr6MYwGxQRS1oamixr/auKv19eyck3DgI6cGJc1JncXjl4Z
nQmdQHyjATKLif6opg+x+o2jjpLoryLZ6MuvhSfEccgL4KqSJHGLUzxk4MsXSMSr4YXrpwySU5q9
1blcMyJHWaCJjrwR1EmXRiqBmigGubFnAB0hrPslsuGW/FO5EyTESNbwLEcvESik5Y3RCuRqdmP1
7hyzBMVrsKMGVq3ne+goT7upo+XWi/nD1K/MwQ0kNQTFFICxlpMthuAAGheo9Zq33W/763zTgqMG
/AaQCftDs0Wepn11h1s42Cp8rPj8henFQwZC9v2kVDCdUfBxqoFCwMJi+kn3cN0fVxwedmyMAhoW
RICWz4yhwRJnoQBpqU3fqq4ckLABpnTdiPSARSREHRscgphxBMR5+emGUk+sSeamiimcpPjNzF3V
PlnmT6v/FxfyhalFiB+BCi97C6ZAy/hdz7WAt+ldU0wb2fbqtgE/akp+JGQAiyt5JEpFpsbGK8wM
igxC6OrmA1BGgo+b9h8TyxKoBVY1CGfCRNyP0FUmePOlO33kEKjpbmq+65CAOpDQ/R6iFg0Q20Zm
s7HCZcGyrFkJ8UqYz9Nbq/wcZ1vcpSthA7ECLAmS7ALZk/z/z5KzyiQjrUxZxkmfFPubgoHIstcO
1z1v3QhYLSSKDKTmCyOUQ7zeCKUR40lJbWc2g3z6ed3G6lMdo7poVwKopqGFcrmSAcrKLYh+0PE1
HKmcB0lq136dvsmSaO5hetnbFC5YDQ9nJhfhQS+62hhMmIT8oanu9KMO1LTloRtlJhibJV7sZxhe
5N4/lZF5D4lnhheOr6HBgGoWDMvX+Z+ClRmAytzf2NOV5Am06f+3p6D9vNzTMKs5XngNqpX/C+pX
D3L4joCoHbyNGwmGLv/a8qwBDC47tBoqH0s8aGlMuUgyGaAiuzgUViF2VgV9UJHU4eDwvs3vodSt
HdFFAyFV3KiOZWTZ16pq2VMCyfhjGWadB+iHODBD0e6mvgBDP6fVTV5a7ZMA8XKANhqwFa1eHJS2
AZNLXtmHOrIVyISrv0ujhrhqpXT6HQcZlhbjGRkjufyuRUl0zLuBBDM4Ox3w809BOBH7NM2T/Usp
oefdRJwdOo2iUsKLjTi31rfAaAXQcAZKQsiHFo5mdSRXbIXgLTiH3+12+DW0IkXnOAO5h5UFQw71
ahoKEKHOjVTsLZ3rjrBygC/sL/ytwcDXbEMH09W1/aS8Cf3R6t7+KxPvznEWiCBPLIq4xhKL9jYP
v+uoNYVP102shQh0HiXbI1RGGAAol+4MEposbTPYkB3d6kFSg76rw3hW6UiJzSjYZF5c3bkzkzLA
ny1LsCgPyz8mR6+8MxEixj2AVgn4SrL95Fkn5UB/XV/nSljChQV6XMz/6ECEyt90ZpOrSQyNUh2y
Ijm5o7q4ySrtUVGNb0q2NYWzdj/h9sVYPaqjH2vM2pDTBm8dBKI0QY/2IPiP62tZe+agufDXwsL1
FbsxKxSyAStgXfTNVlizJyyZPyeaqvxOp7CHQq4SulOLOeSchfNhnIvmS6kV7MUQ1VaWvVb0wgXG
MMmFXoFMCy73dkhRyGwISg0YS76BICXYXuFOXvuQB5vtAumOi3h4YWvx4kqrFsyMFLYklUCPp91L
7CkoPkspEJ3dSz3Tjc1eyXbwhsAMHMXzCynV4g6FJvhgdyO6sYBmfaqC8ACWWaf8VBy3y1srnnNh
avFdk54mqqXAFG+1nT2RE7hA/uFUH25JvLQh+wxEJ+o1y6wajSmio5yFaUirSW8YzQuXjKLd2LSV
00ZQ7JWc2IBtgL/g0iPAzJR25dShb6gaXtoVh6iWWY7YtwXbXf8+q6bACArWTFPCyRfOh7H/YbII
mofxSHasZV5qFpCeVgLJrnrd1MrnQSGNyQYEeKE/tPfABanpHSBLbpuq4FbqqtrJR7HxMF4xgrYb
dg8VZGTvS4RNBDE8ynF3QVQNImTiILZ4BdcN4MkoqYHQxlk4mdaHM815j3H+mO2rbrzperHhZCvf
hKLkL+lu30HDi6uxEmA1iisQD3ESD0GaEhEkGBvyoFYdYfhH34pA8icvggK4lMAxAm9Dn3qpaaDw
ioqsxpIiBZQYGrjGnkm8z8bvWf7STVs3JlmxBrTEe9UCxDlkEYLIPEwzKUq4AWg5VB/U65791Abt
oYA04hZoYu1rSaJpijk9OUGzuJ5H06rrUsc8XlKCkA5TuAUJrnv1Wk8UrDuSnhPidwAALkzkyYSh
rBkm0hv6qbgxj+NNfazdODBU1wTnQQJiicpNP2+BC9ausQvDcu1nd3KthTSOG7R+lZMsQba3Bd7g
idN577rUh2jr2lxzy/OFLkJFDNX72dCwUDk+P3FHEH8aDiVIfXVPIKiDDt1XhzeD322H9rVLEovF
Z0T3GYWiZVMvnyelyIkA+mVn7QgEP4rTH6SIskmTtr6xAPWAOxSM4cCmXG6shlqDFkpb8cHaUQ+1
3RsT478opTjgJvc3/GflggRGCd17aH6jj2jL83L2GbtwiuOqTSRXcnOQsGxU9cCF7qZ7UM817nVr
a+fh3NjCWcPK1NohhzGSQHLhe7Ipyri6eecWFl5pj0mfmDUs6Ds5tJ0GoD/XoddmH6USV72FL9+0
t/DKcjSnaipjUBq7xUGytIWH4pRJNbpA8bZoPOUfW0bK88UtYleI0nLJDNDxSq3klN5r9IXFfCui
yI+wsAJIB6YCVAM9UIBILj2iTOcW9PhylgggYS9XK2tn9InOvLyi4ycxJL2HwmZZOHNUdIcOQydv
lVWEX1TQbf3kuVBzp6BlsXErfZjaRe6DnATM2WDdw9kwFz/LCinv8pRI1QWpqch9BozgZ+uh9iQh
XhK0Naj7t/pHa9/3wuriMNotmdRMWpV8kDp45uPCMXzQfPtlENebDE7ybl3uPTrdaKVjihTo2cUB
qUwjZwaAme6EON7uxInuppvt0cSVK/fi9bvYy3keUQKO8WxkY3eMa7Xw0IncTzUDFjf51Frov7T6
1pN/JdJcJK+Lo4miY9ZBcwGVYK29a0YN3GhgnizUY9QJj5nZqcizwBpabyIco9nF4z+OPRfmFyfV
LJQuYjJ3jvlnO76nbKPivXI4L/7+4nC2lVmqU4/lUQ4GpHiXAC0fxVvP7y0riy+X11wfwfwKgsFs
Pqpx+yWpmBcNw8ZpW5krkC8NEM0iAoBMfVmIbjBlx5QUgKfC6BsIzdtG5aW8VI7MFgXACFH0e660
7inqMVMWZhrIunMtdDIetS8l453TjsZDNFaTG+E1EbAZ6gxzz609+C75IQEv8DGkyuRroSAegN8j
UP66BehdG981EUTnG4PGbjLUkRuBq/sA2fZTz0bDbQqDVy7K5OavMlTZTajmGEWsRp62rtBMMOoo
4Mn1rS7Mj2ZblXs1GzG5DiKxMrAUkmiOrg/UG/TBus24GX3Vhzy3wPKiDveRzdWj6GYsK7WNrQfI
arFGEiuhjIFtRbPuMrAObaTRQUETMIacSuVWB+rxR/OBdE7deHUMIgzQwm1yS7/H60VMkVj//5hd
uEyd2LkBEYnBHTsH7MSQdfGAnPNMDyvskThZjZfdSSXhbboq+ac/msbQK7qEED9Z9gktMJqIKgVH
jJXHj5iDvTHZcApteuoMcx/H6sYRlxv4wdyfxjhwtGBPvdzgth3DXEvR0C2ntHK7yTz24/ypnYdD
q+afroeT1W3FLKwk8MGrBQ/lS2OYhlG51eMkGs4cxA+z10IWxLH96d7SIIwJFUKQ8zumH32JNw7n
2jLPLS/uJL0tdPAugaCGTdabVdgBB+t71UWH3rA3nktr4ebc1PItOKl5XGKVbmLYB9YPx0zlPno2
u+ubueYnZ2asRVWeRmUSIoka3Ebp/SS9beuvvXiCiLKj/IsHNKB5KG2g5myjlLjId1V1KtW2BdU6
n7waQltznGwkuSt3+IWFxR2eiWygREpQkbLxzPRXXn0ah8OofYrFqS7ujc1G+cptfmFwcbFOAwHF
OoHBZI4AR+3vKS70eo53JWl8oyA+YrFz/YOtuOCFycVlykHcb6UTTA7GV9o0TmyojjLsbfblup2t
vZS/4+x1EoZ2O1UN7IgZlNT8oc9bp8bUAd8zsjfjpzrdWtmqRQZ+DXBkAq2xnOgEr14SzxbY3yS5
pZxzoDsTRFPG4frC5DdZhCpZtP+PmcUZHrt2LPseZtik/FCVY6KoP65bWEtdL0zIlZ7t3TBDeCoF
AzBySfX3eJj3vYPEZIIosQT3bWXKKx5houEKNBmqUuDeXsReHaTpedgpuNy6yh/KB/TEHukwAWCg
bYS/tZcAUJomCrqgagN/62LvyFwCsTGEyMiRkyvQOrc1F5pXIcTzJEtW9QgBeW45W0/llU8Gmwxg
BkgnYbJssZ8UOqPUjGEW7/NPTW+Ast0w5w2/WAu4qIIB8WcDhorFXX60NIq13jR7qMc0U+lWLTpU
wirMQww2Ef+6g6ytB4PskkFaVhuWs9+ib5s8s4Ej02d7T+3Jaexh40JeWw3YajCBoEl1sCWnuISU
QSCbAu3He8PJgTFzsrYKOvOfT9pidPIsx1nEo9SaeQ+9Snyb6Tk3UscUG9n91mladvMyg9RNZuM0
kZ39E8RsmIw2HdZAMg6Rb7sItLJzGMqH7gIuKRT2lh8nGQRpbBVKNZia/51nTnPg+9qVYGDlS/Mb
OpHftnF+Kw4BJnF0xzGwiTHU5dfSOzMCkzEVrgVIV/VNE1s34+omnltYhHNd6CNUqXQBNkf154B2
iZuh/e2wcv42QPWvzk0/pdzVFE1zaJOchqTZz0axMRe1+TMWhywsJ6rgTkRFbVcAZ4hqXuWrldN6
vV/4ysHuNg711sYuAlaEh20CtJRwI+MTNycnTrZ2dsvCIjbpjWJ3cY6NLTMwweVPobWxhLWxhnPn
WM4ZYKZxnIFHFUh37ftwp7t0n94nmF1r7sIf27SEW9/ovSJ7dnuxcMJQQoQVqZIJUffj+2SHuqSB
8Ubx/8DFrZ23M898/zln5kaDm6yR5oYmULLbmr0inm0kTWtV5Is9XGSGSlUNOUDfWNMx2rN95APj
sBtu9NP2y2vVIUDKKd9echB14RB4OGfDxLAeZEgPasWUT0VKoo3sbNWI1LLDLDBDCXkRdbVcZ1NZ
AstVRD9z1jpR83z9ilr3OnRQgIDCe/nDi46GdZpqOSzIq15SkPU/xEk4yM6Qk5lss/62vqK/9hav
g65IyzDNYA9YZP0L1XPm96mhb7CGrDVt0IH8a2bhCEVGgW2VGwdyBYyyxagrpnbQa65GDwItFDPg
ASkOg37IXzZ2VK5gmXiisAigMAq8HxWZ6gmVk1jTBPANR9nKkPNJZeHODNDTMogwm+Zet7i6pZie
kyBNMA0t0ybcyj3XYzBUaIVh7ImwITFTm93uupXV8/vXyhLVODbGWGUZrGSEY6oe8vaFuAv1/J/3
d+Wc+v8tZoleJDTKFbOGmaK8FRE/oCW6ld2uYMYkehH0QmjHoGizuJzUgYE/psQt3AcpKOLDA2hn
nepO/+f8dKioX1haXEsWxTi8SGFJVtSHuyIQe8lGjdx9v1WyWHeCv4tahKM81U2I2RDhKnnxYExW
BcpoQE6v+8B6fP27dUvCDmFXgzAzLMhweq98yv1+L0C3lz1l6O1u2Fr/TLI/YgAg9wFmilgOZosa
AbaLX8b2pI53cX006RQY3ed6HHddWnqxsXV61/fxr9VFAjWBLWHUpNU/6jlk2qX6XnEbfwTZFgEz
Mfdr9O7+xRHGQBwCvJRU/QBEjcH0YmcawNwVy2LX6kTk5t3oXd9R6dfLwHRuZOGNU47ivDZJI/MX
Zv7QqiOYUE9N8dTUW+xaK29VwLRxaWlgMWT4fpePrIQkRQohUqShpjhpJbnLBcS+so44Ld9E+69F
pnNji0+mcugGRAo4SCZlDvcYSBJHrSoEBH57vhU71vZQ1rYknAZgmmXxgtoIT2yOOlcTO4CG28h5
nw46IZWhd/NdcqP+bCyXuqCv9ragVvL7LL8fAyMbzh96yR+giEncm8gRcbE00L0J8r5Pb0y9Tm6R
vzu52T2ovMOgA5QEXq/7zWqOQIHpwSbbGiaxF5UHUA/MBR+xwcOx92jwZ/oqgWzc7Itd5GkbL8H1
7/nX3CJFsM1Y2FkNc8aA2jnGzfsbAQTu9UWtnXOKCRF5YUIH533NZ+lo0yhmEobw0Jw/92kwlm/X
/76Mt8uPdf73pf2zvz+UY0RyeQJs+6foBnBeYMQryDTefbEy+pL2mnYcewjYtqjebxz01bWZOHso
c2AUylocdEOdzcLAcIjbGt1vjY4PulWyjf1bfT5Am02WaTDb86FYk/UmygBiwqk7Nofm/s9F0B1e
Y6dxN2GNqy7x19gy+Uhns7RVaUxepKZbBOBVGnRQKwEvEhR+UkEB/XEj916NYWc2F16vZzpndY1d
nCrBnaLK3lpVfNfs8FSRdOuyo2vuAnQWeCp10DipC5/nRTxXaoMF8i+Qg7xroVAIbCrIDFwVuoiR
t7mj8tcv/RMYOtAsQgwYuHn5g878M+9i8KUC6OsqnWEcGwzD3vWWyNzMUKABkTbKSW2rxzxMwk+J
aIBULW39tp6ga76RU6xtM2IK4HCIpvSDIETJiQK+cJx2Xv20i94hw15t9g00KK8fyDUX0gHzlzRS
BjAXi6xPQaMiVxMkllaL3mlTOBO6nHbG/H9hxgDWV9JHY35v4TValI5tPiBDmsjRgsxmKLzZtoPr
Rlb3DHBOsNJJifllxh/aWhgyWYwo6ttO+dlPaL+OtkNB7nzd0NqmnV85iygWGymUtnVcOTOYlnJ6
hFRZUA7hhgusXaoyCDMK5lsMCy58EcBzwidrwMUmzHBP4IvEMTrOfJbS0Qnrsr2JtTDaeCOurc3W
wN+CGjeajEtYdqurdRLKYtyQhrd1Lu7Q9v7W1VuM5auB8tyO/JhnJ02x6ik1JnysDABp6qVBtKMG
XgHEA+zEFd+uf7E11zi3tnDzWQsNoQywxlR+j0TSUcHnp0BiWZ/HjWToTwr+IYjgnY0BLUmvu2R3
LhNOxnzkGGZiegWqM3030w44TBtJQfHY9q0jGvTc1Vh96AyISg8ky7/bpfpElOkHOF09JQTZRTy+
1UP8kNbo8raZb9n1M4uG1umNN3XUd7UJCQvoqOZuDcys00/NHR1jR6C2qdfkSQN+2jET6xsFF6Rv
VwxF3JbvrIF4glVi35nAvoTzTd1jtopOu4yH0y1SO/UWWCC0k02lcwx9nh2ICr92Y/gr7yrqR5HF
3Rykqp6uZ2YAVIHhccJSF3RPpYPy7meLs9JVw+RHWiiJm2fhrwysigEfGxBZAHEwTbY7DZPuGoR3
gTX1esBQRXxN6kp4vDa/aCEjrpFHz9WoaH46ma98DBuP6pEnmrD9THh226BwYESoOJasO6CJ69AM
mzPx0bFGEYHtkgaDGY5er2O2B3/nOQ7rPe+AYkyVuzCffOhlBLGiHo2+8DOj/DRx41ao6a2Zq6Wr
qeULUTG03w3qkbHhfoyqPWYXb0pifeEochpTcyBGt4sa6FZTCqLIqT9ZIUbwwX7esAQRbkj8NBe/
G9JFTszoSdeTZxB9foEaQORYleJFcbavq/ZmroTilBwDLNTGLII9KndpTcDF14KzU6F09uZWbR7r
Shu/FqJ/mpW6cqAwgthWNVa4ayqWemLWazeJI+pmCp6AYRTxnVq00Z2WRG8dbTXHDLvMUYrRR/sI
SpT9VHvUxEwWYBLUBY+fdoziaR8p7VGLeej0HHKeRtO0eFXSH1qfvVSZ+ljq1q3JOubw1PisF5wD
3UJuMDMgvtCq6hz8xsJh1uyxWj2apD2QsXoEAfltaKCBAHwE/g3tByjefxB87KG3n+EtqWs24yNw
f74258OBYfAM5N5j7cTlpHmpnve+aaMa1uUnGjffzHpOfHy62UkEZGP0odadpplTDyeReZpi0E9J
ieVooWntQTPxvUcB3O3jDqPOkHO/aTtFDSJSpw/9FJeeIKUNnRT6y0jHymuhVHGb53OxJ0MU7ktQ
0LzhtaQ7YWSHHtS+g1YXpURBFq4eTk/4Lce4U98w7n7qre4H6LB/QfLurbUj+GYPVnI+2rcoPflN
or9YtHwu0lkBrwaAZolmP9O58bs0eRO8v0ky45iK5k7k9EdvsRemTCet19oAOnNPKQF9Imu6JwLy
0UyFdrpWe3FCDyCsfk4mkCqp7S6Jw8LRafeoJvotNWqwy0/1k4gVuCAZb3TgJwvNeEBn85kOyadR
t1OUG1M/5Pavym5PObqMAK9URzsBx3kPwYBJ3XEF4BKrS+8sfQR6KebPMa3v87J51YRaOpUBrG7S
gExTSha7Hfp6jlXyG4CZn1jCCx9DsU96YtwC9a87aVPuDKMHPXc+fx1qWqALDRrtQokfKt4yB03e
youiDlpHvYidMmQmhHoK4LFqa/4WDfldS4uX1EgHcFrVRyaKZ6G2/T7q430Up0DcDnMq6fQr17KL
BmJqkB6MuqH1U6X2M1rsh8nYFWLeh9RQnL6kv6GJorrg/TrWo9k4VI2/1vrwbJjMxyjjszkIPEXw
HU2u3mQmorbWVeqLnWjPeMjnzgBaTPDD5XuSsrdWz8Aq3ZVfs5h+sWIbLemUTj4h1X6shkBpu8EJ
FUQrrjWzkyVp6rYkv20yjDvjTUcdNcPxw1PIIfN0qiZbdUUDCXId7EoD87qoDVJhglum8oVCVYfH
dJck8+g3df0AArnXqeoN1yqq3uGt/qwgh3QIizKnZQxpio25Mm6Ur3nIbk27+57SGEGjng5MpL/x
ZQYfgAcT2mPY71HMjRubPMLWmEag9KWPp6fbDLNbUf2JxuVr2BruzDtv7ug9gG2BxhpkyDONfU3n
N0BYI/pOD1TR3lK7exqI4tDYvstANuuQmHzvhkwL7KqdfaAKBUSgzBZFJDt31TQF5WfKUicdLDdq
lPTLKKxcd0iig36J5oNWoa3bloOnIZBC6jcqet8O8U9tkgIsaPEX7GbjJH17n9nTY6lUP8UwVXjS
mj+4YnFnMPGh0BFUfKD+IC5jKXeaqRhuNemtM8X6o2Llz6raPml583Mo2TEfsk99o98QMBY7Ta79
6rLil2qDXJWJJ3CGepNafw05/5n2oElNJjii0YBhMe7ZG02b9l4vcDw5orU1/bTZtOPG9Gq2pgb9
QuhehZFwYlV57rr0q2lnAUp4mi8Erb0S2fSuUSvdqcPoZRAC8jj6jcban0ap/wjVZPRVlbz2EV4n
/ZhETp4YD2GivFmatUvMYldo/AUtNNyJmvUACOCRJPOBJCzcj0bLHVLyW4iaTw6cYnb0OH9RlXkv
lPGxT/MdJ4CSAStrk+zGsMSvjKllkIasui0q1hybnNGvQwulBIRRg+6qvMiDENoWr2qYQqBVG5VT
Wvb8RJsQEn3D9FpMBUi2Z8t47ju9+0JoVd5mzFIPE0ZYnEEMxc+MdNOxi8IocSIg7fzeqn9bSoJh
YlR5zKexmqenwiDd7RBN5i6riuw5w528T0IdHG91az8oQ9E6XTgXP8B8YhVOW3EJBKVN5ow9GhOO
bYAO1YpS3juNMtqSZhaJYSxMNKxyjXkizKL7puXjscHYxwl1cepZuN5BWDEOmqcKtYLACfgs9v9D
2ps1R4pz0aK/iAhm0CtTTk6PZVe5XgjXhBAgQIzi15+F+97uNEmY79SJ6KfuDu+UkLakvdfA27zA
la5NYe2TMswmVJ/cXr40zDqqZNhRZ4RGvxk6JtY5xzEAf4ufqQq2eVc4u74kMBdJ76p4wDWr49Sr
AWG3GQuUyjpCa9rwiqq9q2hW4uGXj8exZkcIe0NyzayKgFeFdiNV9dVRoGs9xb7d4zwbej/uKg9a
j2ErtYehGoJE5a9xUR4hI31yu7L2Rxsk54yjeCTM/FZTZQrlOytMRV4H0i3vW9VBMW38k0Ol5sZI
awMCNS4KGDr7Gut2FWSifeZqlx2kA4RAQQ39IEAMhIyIpe5NdTCx9QXzJ+zRfY2dAPsmU/XLoprC
gYkvhdaWL2rbFydmDjKs6koJ3b5yPaHW2tm0xjxQ2pr72aBnR647QHGWJZQx2+7UCjWybKATWpt1
gbAZD+scC3XKHkBIoIHoIZLNxJR42ijuHBQ+vU6gTAHfrW+m3j1DKfGBdKQJ6pwCrSkE1oi8M50m
CZyew77GyOq7qeboY0uw1K23SbNe2zHxx7T0JW0i16mzsI8hyD0NWYHWEkyip6moT2lXfHUs8cTL
8qwXU+rlXDmIvAvH8skVbsAtGUyjupc4iTxsrgIrkNgBIelb35otBDd+ZxX2a9E8kUErw5q7O4lz
WImbvTXod/2INpnKUS22cg8tAOxohlMzAZQXms5jn73xBgw5nXe/estGCnF2pcUCOk5hJ3BEK6U/
TO2TW1WOh8eQ9LhjpDiOmj+ZZT07gFDbOj0BkfMyMfmsTGrUmdaXQZ/oiUxgfuS9sdek9gVspPRE
quQXTlDnMAH+5+eJm4CZocsgb3QQQ2n9nMMTN0ikAdBzIu4oLm04rBXqIW2gzt7lmieH9jlpksfU
hAhkLkIeq4OnwtrRa4GFjpvhhmh0X6Gp1jIZQYn9pmf6z9iFbLSSyEA48RO17QdUTm7RJ93jPbtn
DSf7RGU7MTqnwVK/GeCEhJCuriB2ar0muAcC8Q9ceIGljiem1j71sRI4o+JxE0aHOA9ipLESsgQ2
g9Un9NzOTT8qoWziB143v3DW3uRDEiUd7sCKgfs+TX7HRJJQEUaGR8jwUI1zyoQcaW8C/yvQ1OLl
6JnOhIQtIgb1OK/pqrda0SevIhkuYupjMTknlzt/YsL4LboCQdYrD1lFA7e1TVzFuQZ74cTYuYrV
elZh1Z5rjDnOd5KEJMfcs15HblMVuGACmn5scbvaKEWsKQdB/vS/qsCidpobNvISbjo+vcGNag9F
zWC24KaAvnWB5qe+/CaDWcNzS8pitRxhABMEMgDMZJYtE9i0yzrV0MDDPR4g0z45CYqb7WCmj59X
CFb8QoB8M2yoyeKaeS1vVoyphfUyFz78MZiCYt9Hqi/Dxi93ULPSn4ZADYq77g6gq+e/aXRdxl4U
lNQU5cXeQuyqGbyxmzxrS0vtvVq0LEpchpgn+qLe4gCjDnzw+/BUP92/E4rYj+7nrMGfRsY9MvTG
hK7V2y8jLio8fVIxiyqIqH+HAXjQADDZt16GBaPiwATu/3/gS841scUoXZjGEejio2+I4svHUaLJ
D1WcXP2nIj7TpuJ7956gka3sCiTvTdzGGhr/Q8DFIPNMlNowB/z/rA18FsySKmcHZg3qu6DBXNDK
pqD7MW2pA6/sjQ+xF0UtI8eZl8DT0TcgE3hvG9O07xoLgo1N0W3Uz9akdD/EWiQAYFBrrSwxTrDd
3malHGT6GRUIpLIJCQ4UhCL4ju+s18wD4DJS8Azb/UUugDc4Pq+DFz8E7RYF0djJeakz/IbcvbPp
seK3hO4/X7SrU4rCHYRfgYa9konsVEUltMaDJG93RXGCDJyHFuLnMda2IsbxX5BFMZx2tWyrFkFM
bAwYC4P8Op6yM5yr/OK13RTLXtmHH8LpH/eENFH5qnuEw9vyXXNNPH0+oJXiKsxDVMCxgBu9tkuH
GXPR05JBcKav73FvPbtWekhG/Ree8s7WSbT2hYAGgDufpgLJZC9GE+uKWrSSg6V8M32bBZVH2H65
N9Z3Z2dG7JhAPOQvRLfAtfkv5GLdcaejrSIqsBYhUjrsSx0EO+fh8zlcw5B8CLI8AhyqV2aJIP8g
zmqfFF4Vkl27S6Py60awtTR5OaJFmszSCV42FGIE9DBFPSD6LtjD5DyLoVY7+7bZ6CmsdH1h4IBe
wqwWBNjDIlGJIukzR+Cb4XKCW0O/HyLwond/4eHgomeGgcHuwL3yHWgG0ZdZB2UAfefCKkIgzCw+
v3WUru2nizBL4wE59B03e4Qh7i9bf+qE7X/+eebpWB5ilwEW+aEdGacVQwBZMc/UfsXwNh+L38K+
H1w3+DzWWh/mctKuXMcnakBTGMHGnzCKfHcc7H5OPgjYURJZW9Hmn341NEjQQykZGfxKDCUvB6MQ
OWSSdcitZaH2tfBbDxoVs3wsSgB/M7aLaIvDmeY2HZD0er87TpET1bvek/fWbu4dd/ut02ktC5qG
CeAETHhnt41FmtVpnpMRJhuTq+oohhRtaLU27qxD1x5JJ+XGXM4n7vVU/hdvXqYXF7qJpb1eaSmW
oRXmKNI6xkHtiOfGx3zcDfrGwbieny6Gt0gZbSxrHQWnWb9Ei2wfAuGocqERD7W8sxi2vtz84z8b
3OLLxVXVlpODI6WPRmSlqNsVPvHNp/SAdkAJy4Dtbb2+EwwXviWALkMqfLHtlNSIUX3CalH2M3pp
tuXOobbxD21py05yM9riHNMdR0+h+9v7gGXPOHM0QM/JjX6HAgdg5lsgqfXF+d/YFouzdPjYuwPm
U1dCwGU9tI4C9Di82HKjzzfd6vkMpjE4UqBvXzkTThCgMqSCo6VQ8XCVheGbOlwPRoNvrJHVJXIR
aHEjFbUKAdEGuix47U4owXWs/psI8AGA/hukH67c+xKlriGWC5PF2gUAgz6SfAPVu/ZVLA2GKSpA
2fjg87l5sYXxvM/QnIAKfg09bfjTeYN2SqjroSu2MZS1r3IRaXlmCT4MsjQQKTV5AKM+T2uaU8s2
xrMVZbGD2mYA+g66/n7a/rRcdBfjzCs6e2Msayh2CPw6wHiAzw5xtcW05RNBn26ymvc3V2N7QA9A
Takc4CdnhGlADmUk/O3Hpb4yPFwscK9QERvIv8XwFCNr3bFABQs4hTCDX5lf3aCUfYNsCDU5fsqO
ip/cdO98+pp7+R/XK+5RMgmtamMKVnI/lJxRmYd4FS4676/Si4Wj6XllTVYJKNtEIUmUmEkbJppQ
vvXD6EZj2iqPkL4qQk548fD5/l5LXNCCgXUwdLPAJFg+sbU8YZrRopCm7KfIek+TWQtL1SHg4bCv
/uKRS4BPgjvSu9np0qhYJAmZAMhCAajDi1MPUgh4oNj2+aBWNiKCOLAAADTJBEDw40YcYQc6Dh3G
BAvJGQKFRmiV689KDRP1GB27z6OtTyEYdmDZYSKhd/ExHNAoiQE8BT5faICEwe/GvROaEO+Bngy6
reFGuJVMOcth/xtuHv3FailyK67RnQOQCGUYLYB6v/gKAxzmz57wbpTezeZcWwC2lUssAdOdqAR4
LyiRLe78HLW0EpLOwEgJgBKrl5hxtABuAQ3xSjLtNoaoYwiL+8KHaIvDgNis0LQe0co/iQ3S4j+l
SYXtZ75O7DtbtuQrDyjgjWHjBj1N65qy6ApNoi+EVakem7cKb9BZCWwIqlsB8VPub3FZVifzItzi
C5bosLdyNnuMzRKYS0AWxjhAc/qJgJfOs63ZXN0OF+EW387M0SvWbIQb0LsxQ+2ntE9GxAPUm+Fv
crLYwSagcwt/m3+3lmPxgENKQ4rFybvIsWbp5pLl+JBmXsOJpk1pu3McCjTCWNOfn68ad21agcmY
EYkqEtnSHyo3xSDbom981xncEY2jDK2zCvAoP88M7WDlJUwUXWHfskF28SE2xO9On2B2QQA98IDT
SWBEjx7CI0BamuVRSbPCU2GQieYX0vZXiMfHFZoJPa1DiKGwSEwx+mTUaEDsr9Bz6bVqCtCZFH6m
TlokOpaE3BQvHcSRgfDTeKQ6dvNFp/jsqdoTOOOWdV/vbF6/UitN0LuXz80EiGjPnLOK5uiJFQP8
bw0FPbBBdYezVhbfsoK8apDXjOIxKYMyqx1P9o2z74Dz8VW9O2QxjFL7qmtDdRS/DV0o8KawlScF
TcvvtEBTI+WtiHiC7lEqs0z65Qj5WGGa/BZv4TIwOpNGiZuLApgv2ocVdZx5PpxjY1Y4oTJojQOd
4yq5l1dGcQQgjuyzAZaLkc0M+1vmpLrHrZI+AlenR5WSDB4vGe4PjWE1TxVLB2jCsyl/MTtbHLjQ
xBvtFUffSM0rlQroX0HhErUKB0T4xcrnpS3TmuBqkdy2h/RYndrQhqnlVglhrZz6Ic4iXzU8jis0
zRtcJaqb6pCcxuRGvkA9Y5ecsR6rPc4dz903LrBhd/negKgLDbderGvnAlz64MgGn1zcDhfH0DiU
0soT7DWk50p90sYtNsFVHsHNFhkSlxRcFmavvo8Hj0KGEqivHFeFdmp2U+KanlHG2h0zyvGgljrf
SlxXG3oRcJE9hrQjU6MhIB7gh/aL5rEgPbvQ997HkP19f63KfVmFydPWA+u6qLsIPZ9QF4csLVNI
HowIPb+P5w/JrLNW4ImM6wqKakrlOd0G0vR6FS1iLl51pAUApLAQsw3+eZOTW2mhoEKDMfaH7ux2
h1lmHgacsEUcKFBTDHeAJGJl9HkmvZZVxy+Bdbtt6eARQ1h98Utct2CQ4sPVOD7DITFKjk2UfdE9
1dviv12dD7PMrQXhCAdNDQtH8MdpRi+QVtSd32S6FYrsLuv00HU26pVrw/kQZd45Fx+T53kK+hCe
S7zpbxjney037jgnps/M7FdM9L1Qm5t25MTvJX/9fDKvctD7EKHFZ4AtCy7JYhHHiQMNsXJ+FWL9
wE7dFzbx2/I4VS9Nee54dpNP3z4PubJvIHEI2RlYIOGqvVR9qM2scBTVhDuB+pSVug14anaq8vRG
Gu2e9j31P493/YSblT8tuDsZLkiFV1UCJ8YxxuZSbZObDaAGbXHnTGo2e1Vq8VuRqEBwmMBMN6z4
RWG599yq02tH+med9dUezHBxztIO+u+prb2iR6w+b/zAeR19uFDOPxDuCSo6Te8uth9XgG5PdkOH
BiXrhxYNb0giArTqQcfmyPbIyD6AxZ9HXFvYlwEXVzxDNuCkTFBfxWC8+fgT9hOs7YPPo1yl/Pdh
4Smg2VDNuSpp0EECjDVqsB9Q6bkbXDWoYrXd+LpbQRapMC2UUSnEHAT6YESGpTb9P0aYv97F/nRG
ndcwlIEuP30DM2YGuH0+T1cP7MU8LRKAqODil9cYgoR4nVvnO5toL6UiIneybqbW3k+ltpV0tqZt
cRwro1oZU4pB9T+7UCk9ILYBgAY5Wn5rlfAfkb6th8XasaWBKQOiGvRXdFigfZxJNY6lkuDphGNr
DGoCICbsoZVwPOISVuwV9HajrZhr48TNF51cOF662GMfQ5o1tN9RHsfH69j0rYKQ9G1Stv3GF3y/
XCx3MDya0GnAMXFNtq37itb2nGKAHev+2Oit3lIUanAvnSEIFQR03K9mZGpwuZyNZf5CCgNr6PIH
LHa0kwhLaOhJ+cqoebEBaC3ZOCmuYTmLEIvral+P1dhY9dw0VH0oAXqtuY8PUAi603zYKD6jCIbX
KHTLWm/zwnNFRJ9j44jCFQ85/Ir+CuTwVHbdAAvPtjiafRqWvDpCPv4+q9BnTnR5r40D9TK1fKoM
a+Omt7aGLoMvUkzbO0BeEAQXpuaX/Yze+vJ5BrhW+3of3+zQhssr4OnzMX2RY5S4GnNtwgkwX+hm
i2nJwpb56XMdDAEaEL7yqiiH+G0j7PzLr5at8W/Ypd4NwfvSwQMR8lu4080CHQagaiguKDu0PJ63
OsFr8wimF0R5Z2cV2FV8HGSmlFZKnAzLRynGF6gDO7iu5lyOG7vxun2E2UTJ0sbGB7ES1rofAwEy
pxTSBJZTPaZ7i0Q0yvy6xKjyEJD8rVvierj3aOg4q0AnfAwn9diypYZw5i7dd2dYi3jaES85j29b
O62d3OCogqmJ6rCJ0ujHWEJaBcpgUKADzaDwaeUp3+ZSSY+7P39xPSDMW9vT91vd7mtZVwMvqrlK
AsbM3G1ZjDHnKlegPzK8s3+LPb/nQbmDIc60S34JZDSr33wxrh0XSNyAXUA1E5R7ZxFzKnrHyjoD
emdPbYB3eJSEneINnQdV+pDvtNct+f2VJ6QOISHcViDuB0vaxboxhAbwfYXzyWhG4PCdZzmRn6Oh
FpGWGT//7/cegD/63I3BUsf3/PglZUYT+W4EikrJjgfyN+r6j04424COXbBVBFjZe5fR7MXruMsM
dRhHqMba+olCmD510/DzAa1NHiRCMHeQVYMHyWLy7KIvFG2AAm8GVw3w0+gEbgmu1slf3PjAVYYy
FWrnmLflkwWwWqfNBqQRU+oBS8mxTLbIvWtb+kOMRcpnWYFuhg5l6NmpjZGjcWoB8MCepjfbdpUr
exoOoNhVQJuhHbCsXivoBraNCQ/QTjyCfFk7L2I8fP5x1kOg7GJrcCGBAslisXEc3K7AnMludMFS
Gv9IAki5QshfRQKZF7YqSBjwCvoYydaga20RzJxRu3vqqDetSfYwJ97o/q1+IWA6YA80O4iT5cVu
4jVIf1SHqQ4MJGZ3LlDoDgwn5XYv7hqti+SHxDcvNjjGoFr3cUy0HVsJ7+POt55U3OyqiAYW+FTn
OfMmu+Ebu51wrevPcexbhy0PkrWdi5c5rApm3ypghT8Gh/RDVkOuAs9lyAr6DBXPHewe641HzvxX
FjcBHcI3yLJoExnXpY5hNAeW4FFeJzLZgaTohnHbMfDRUvlUCS17nejYRp+vytWhQW4AmpZohl0V
H9IGNzkn1cBdHk1fHV8q/evnAdZXyUWExT42Wmc0ywQRhK57zH4sraPVhkUFhi4/TEBbpPeKKG5a
Gm9kw83Ii1cjHaWcehuRpe36kx4jelL7Ns8jlCj8goJpVqnfBgVMIjphJ5b17vOxr215TCsGj1xs
Q0n247pxEpXUlQBdU8ufbfclJQdVbzduWlsxFq8OMqGUjqYwDGPd3DPB8QIuOMLMfj6S1WVyMZLF
Dhh76PLbJQrGXU7vm85wPKvhL5/H2BrJokZOOjUdXAt+dYNyP7CXbnzqxffPQ2wNY3HgxyPrcqEg
hMhf4+5cgnX0eYC1F9p8HsKq2tTnx9Iiy48FXsHE6TuA4M2dFhkB2OH3JNQP8aEOah3AtyKQXhzW
p+Hh89Cr6eMi8mKfFVNZmIOYpw884V5rPajSBTVwCipeTKq95bKxOpUX4Raby4UzY667GGgTxrvs
pO1HaNJXp/QwP1zgWPI/GAzMf/IqQV6EnH/SxQut0F0xqXPIWTJbVhAUVA/mnYSrn9jpGgRVtxom
a2XLD19zsYFVvUgcU3kfZHFr73R/rijQQL7ifb2bgf7mCXScrTW0NbWLLa1kzkRzgqjO0xjYfg7V
GV/BoxBEiqCjnuXLvbGxv1cv+pfrdrHBNafiWjePVO7sXXJqdiDLPiaHf3D+zYlsNNS3hrjY66OV
TLbTYLEm+U9Sncp4426ymktQ8cRzCQXdK1ljCE7HZdGBOpkbf9zR+GoJ8gNCDZ/vuNVJA66foCIC
hWkc3B8XpFMxnuX9+/KQIWNebXqzauhMsZFfE5iibSrkzZ9+uQUuIy7mzVK4OrhKCz5WWp+slJ9Z
NZqouTS3jb2lQXkNW8Gd6zLYIlsqxkBVkmJ4MGr24hZcngngXferbnehcJUD7ZO9IPfUqb5YwCeo
Yqs7u1KVvfgBztJEudbdwZ16GET22p+cTn80PeS9HbSgyxoaDzRtY9XMA1rO7sx6gR7m7Ci/fNaw
1uJOEaO8xm+AVj62e2MHYvZmtWI9jIsSAiqVKDQtlo3GslExHcDj9d38pO73XVQf9E3dzdUwGASU
hAxgDpfQCiqk1BoB7DU9iIOx7zGa+rBNN1k98iD0+m+cxcGTy7Yn2YzxnkvKMwer9GHRN/7IzmjD
RvHT3BCVe+sXqbx22MiVa/v8MvbiFEr1hrFSInZqvo7obNdWjvLg1j5f23WXURYHD9OpbGWDKO6z
9KvCt1O/fhj3YEFCIwzQCm9IAVGea8r5xvjWDvXLyIsDaEggYtLZQA1P7VereSQwYlWcJ1cFI9LW
N2Kt5eTLWItjR5U0tdR5lFP3ZLYosSrjRoTVEtZliMXKb2HqLCeOELMvr3XSw/HUVr51W+KVA1rp
3LY26cZNZW1YBCVBFDxRGbwqm7ldkk2uBEhVJLmzUzoIT6Qgs29cw1ejgOEAshoaEOC8fDwKTC5Y
28P/HD653yv+Uuvhxlkz76JlbkIH/N8Ai68DrBJwRRMC/P+gvjgwD12kR9CejLZS/9qCvwy2+E6N
XtqKM3fdOwVqFrDFVp6LlNQ7TZZaYFT1tJF4t2ZvcazZSV8DTIF4pH+BOiBElurg8/lbSxSXI1qc
ZQMafGbP5gjGGAzxdN/YUCaws9+fh1k9My/iLMv5XU3GspnXgfv8T8G032uPTeAcE7/abfZk1udt
tmkG0wqt9WX6S3MldQRIGoOvRXPqpUH14ycsSnBJLCISZF83hjc/X65X4X8B5x90cQV3MwgmODkC
gnIFz1AWwc6gCmchcbnfZIVsjW6xp8aaZJNoEMxxD9A56cjGi2k1HcH24t/pW+wpMmZJ1VbvHBci
3wlDjgpc7vSuXEthFfe8fYNbrWRdBl3sLdlSA96WCGrmwSC96lCgcta9znzQPtRvvk63tqf57zDy
+y2Q7uaIFxtNB4SucOcRm7t4pz6Apw33xzgg0DUDTUr9wo5bVe/1kADwwHjZga7hEtDdJV0BFSAc
YezA4F6mefmdC3f0BB0aH8XjMN+lG6t0dd0AAA20Lkhn+OfjIkW2gtaeSXBtdFNfJaOXduV+YyNs
xVgsnSFJiYbSLV7baA0eslCxj8SH9he07ZkLU7b/BRW8+t5A/+ffgS2WzkBFXtIYQbOX+WGIpyj3
xN5F8xeGfsDweFsfT189CAzgIlXgntEjWUwlU5UUuqRIZ/PdboaSw3YWIC9sktpndzhJgRCebiGB
jPYzIIvfVcfTd7NRDYCmm7j21SPw4scs5txO5FjFOX5MG1UHM0yOP6GYdJjn+n8wxllpd8/q+P+O
fDHXPG+nrmsQDDpd/nhjgHVs7Oh+Wx5/a4oXWxICH0KMMA2Fdzf1FP2+BanZfK66H5+v2Pn3XmXu
GZYJrVRYxmuL8VhA7KZNG+NINyB46GUij9+yeGK7zspT2y9jm/zqjTLZuvLNR9DHuGADIBwE3R20
PZZvqiGXuqiVFHwOM7Sao3mETFLk+EMSWsWOPMhgu1P63ni4iklcFzR4gM70ZREuz3lt9Q2bsZnF
mzh0uzIUNzPDzw1AEcbp2O7Ah5hdlf4BtW9VcK6Tw0yV+S/+vJAvTklDz02URxE/H+tAjcevMRdv
n3/OeVV8HKKuorQxM0+BZUcH4mMI2reKkkyOAHzMvC9M+n2witsuRmkb3TjpdjeQLAs/Dznv9Y8h
0VECTHFG6Zvofc93g4tRKVZH46KYF2oP/SoNvBl4eiXiy+dRrudu7qxrBEVzhLKWXW4lYU4DYV9k
nPiJAylUbzzmVkaBvw+HFxtOoddWYaTOW6NxXVzUuyoPKgUKRPBXGCJmb2nQro/kv0iLdDWMul5w
jkg5NDobWd+qfNo6hlbe+B9Gs9jVSaVrSWUhBnNhMWWG04lHpZ+e83fuxnSUeJjeOjvkyOM2dwNv
j5XdDeF4dMXw31AHs+c5uFgTXdnpjSR27SdqSr1k6sGQmNIGemm1owdKwkcofBYgyUwpKhCijf24
BKnYoxD/9AwIHAVobPlJ2/OoFmbj5cnIjpNW/hEpuSVd86bl4lltbQ5TRlQjBXstCwiVQYQFIya3
nZNLXwe38VhiwXolz75orhkpNIMS00TuY63VvYmTwJo1vhwNNmojtNASAE9JBrbF0D1B7es2T9Jf
dRtDqDGOSJ4kO6WIB69shfScoYSSaD263qj3sDOoS9VX8IDlCjiiWargAlz5Q50dcw2IqNgItRZk
zrxmv7lbHKTMf3Vm4js0iSau7suRH5QeYM98VpMs3W7Hs5Tu2VjcQCDP9SBCaPrJ1HjoRoIowhso
QNvKnwF6L35jghLBgUf2nKL/JghlXkfxv9IKKBDRM4+Y7slWpjBxsjsA1Swf9dV7M86YryjNsLO7
+lHTE3RurEnDPGg4ve0MtJZ+ANNa0U+2Lb8zIC190SvsBLtj5VT0Ag6OzBBBlqNVp8zKdfokaER5
ij4G5PGOysDw1qj7BBQRqBXHBYqgCWBwnkby3ovRDMm83KQsdOPCCrGKwN7VlV+J5UCeVFfe+on+
cKAd66r9o5TZWXIb0jqjw5FmRBI2YAN6WgforwMSZMhr1fAnSqH1i+b52YJYZlTA4M5r6+LPOOUP
RaOxIDeyV7NsQUiF+JcHqUkgArPy2YXyYqTwQkDIrwlonLwBMsj92gHjL1UnyAT3WJVV2v4qOX8r
KRXhoFrljdYl6Q1Uu429kytWWBoZA72H+E3B+z0OT+qNnN+YaCj6TjI9k/HPaI+vShwfkd+CuKOZ
L2N6Vw4gxjRlG0B+IVCbX9mohiCWRXAu2tn2CP3GJ7V4EEyc7TgOKru9ZbS9SfR9yuq7qmd3vas/
1HH22Oi9R2rzXuizClmm/En00jnABIN4hV5rHrWxC5Oq/g2B6AERiz8WacNUg71j1VjFA6SC7XC0
FeZXw/QnT+DaQVSUB2tc2mQ5tdB1G9A3moiX6Tzxbbey8OknHgCvAREAxxo9JRffRYZPy0T7Ujr2
MZvy19YdorhRQfkRI5CBPMpr0Xlq54S5jX+b0hKN1hb3Q5HVntTSX8XYAO/musmuau2nwWS7ciwJ
do1FoyHDpyt18iAy0GkFaJWRoqhp0FOuPZtx3QQJFOW/xRPJ/SIdedRIQVEoxpU4p+UzjGr3Vm5Z
vl2VbTRQYkDPEIiBpLD8fEAXBczQqFGTxzxznrLGPXELStIQcwygmLcH9QFIw2eXi2M9dbu81x4d
ArtHaEselSwxILwmVOoZBCwsq8TFG5Cw71kpAamV0vZNl+ahaKDLJwCw85q2fIP/kQ81UTUcpeL3
OT6Q6vBdUiknE4iuRlMhCxl7YhqBi1eIzzsDivnSGm4t5Higt4GNVygTnj7Yma+wVy2HjJ0JeVNP
6QkolqV8YnCN8hotVb1KT2C31XVfbbchyHT2bmDKVyb1AjK01W8Q7W4KXYUn96jfjnBIh+rd2YCi
20CwdtR7MM0CiBSe6+Ytmwuqkiuxp7WMQjayPzWpclAt+VsQfE5I+/0Ejvmx73R4IYEt4tWMwCvo
LTVwv2rNsG2+9tD2JJP+gw39s8W6g+aU+yEZaYRk9jhVwChNSvwQt/ljFTd/aje9m/Jkp1F6GqFG
OJjuvQoBYN0awry0dnUJVa+h/1FAdxMdyCcrh1itAW6mT1oG0XXRqJAFZlBGT5nutVV5V0ioVuo0
3ttGciZK9WRKFEtyNRy0ZK/qeeYLODvInDxA9AdkUm4GruB3g/wOfhF0SEnq3PVMNX1Hd841SSoP
yw/6k1Adbpuf+J47a6jOiQkenszaF7jC7/rJebM6/aAWRu2bJpabipRVpWPUQ3+SaxRy2cr3STV6
P0sHErj1aO1aNT7rVH1mo3NTptWTbdMn1Fq8VuuOZa9FsC3aObmTRurQSx/ywEpA4u525HZY2b0O
SCyrDyWVeTDFNIUA63RbS5ArOH8qNMjO247iORiiZzgE5OPScEIlN+UdtLwrVCJaKzCN9KfZsB9N
AjVCU033Sq3+yMySeEyDImtiw2hcd+VbL0uxayuj9JyUmpgF3YhAm74d4jKyCrfbW2r9JeZZRLoU
QpNoI0Hwkx8MO4ZbuuPkfiPApmezawqy18TKX9Rqf4iuB21ySOs9yL3ID2rhS+YGeuKelaYPhwmG
1g2xPDG4GnyhqO4niqQHa+C3rQLBXY5V77ssBsScVkGV4/bo5Cr3qz5x/Vp1T31sy5BPEwVJodQh
35rubKVPPdrroaDi2FS9DRlvyX3Chjtdg+7oKLqAKNqjGuuHOqkGT0J53nAa1EreVXqFPBBIFAdN
DgUExvdQyrQD6C54MD/d96R9teK29iBUGcWQK5eWwPFb1dAZBHWKqRl+bnpPDbX268bAZaBTYYqm
NUfaQyMHpLkk4tqQ3NexngTSVMtwHPkb1Yxkl+e1uotj+0vNTL/M7H1SkF1vdN/NwvgSO8lZdqCh
tTTIU2gbZ0gR2tge3WFyvGawz5PR34u6OrOmOLBKQn9UEHR8Mzd9LngHwe5RtfbCsYwTmzI1oOWg
BJwrkCyxGjW0WJZHbjbmeziOvrQM7GAFBhn3XM3KAELxZ81kiZ/MRNDK0sSJDcz2ZU/Zc8Go6rU6
U7yUGboP1dZdQ1Cbp/iSNyjavEGM/cRpjCZSWn7tOQxKJpzqUstwm0ynfgfmbXkSI3awjvbgMdaN
PbC/D1WjHGzgOU+Ar0MWM+2wkwTI9fJ5iHvq9bR9tNkA/WAXuM54tHxqiQcs269pMpZeydTfjGvN
uXOqEyfubaqX+k1aOH/0xKg8mIW1nuxqEUoH/gt23mlhAvCH1+vyt3Sg4pLMcAuje65iRfe7yXyF
GYL6C9LIXTSOCvGSxKy9UnOht05LijNssCIRO9l3FlOr9MlgwTm97Hn/h+LqcC6njj3AFtc6VoZe
oLZElP9D2nnuRq4ly/qJCNCbvyTLy0utbvUfQmpD7xY9n/587HuAK1EFFWYOBtjAbPTuLJLLZEZG
RrzpdpreKUot7vIgJY0eVEA7E0Bv3xph4rPtWt1tJKHy+kT4rHXWuHO6ejo1shVwTabZsZBahpkU
YVbHQElpWwk71e+rIH3JSiSfFXbs3ih6wjT1mxAWwtrVgIj1wJEwFFnh25JW478gKYEnV5mNAEem
yt8bo9QOjt2IuzaKzH1eOclOYnc/1sEoxS6zvaVvphxLnV73BzFYHYempnu2XCelZ82WsU+C2VS5
e7rhRUub4Ho0bQ4+pr5MN0oG6VAZgenmRTydijGFntvVsmsE0rAJ20J+mHM03YVtv5HiJJtpHMVN
PsodnhNjVHBIVikuFopcPc4Tet4YbyBz3kz60rlr9PtE5e82VJFey9Ec7Z20R8cxzn4P3cjVYGoI
Z6PLPDe1W48JHCu5Q2cXpCPl9Wl/46pG77Uw7kyr+IaH370u4jdVn/YTXxMh9X5yHeE8yXF3x5r4
NpS2jZljO26V2jgkWb43LOepJs8L0qzC+QUbjklKApfpy5AjPLpGUXsblfk+s1Kkjo0q3LRFsDPi
+W9hdteUPocknR4Us/mljsofVbfbjTqgUt0GV2GMtvxgV7gthDeBKTVunHd4z+kDAubJrZ3Vz5ko
Sneysr9hP17RgCFBK8uZgke+SrLhphFl48tWhqyyVvFBhPajQZOVey5123B+siZyzjQtTrPmOA9V
oV6HdgS8Uybf5r6+oT7iz6oTV0ca5T56gpGfm7iWAFLcxBaeFAPJs1xFkzc2/26TDkWRJsTjpLce
q27EeWKyNraE2QiX902Ktrs7xaqfz+MuCxGDH5z8O2YPt0mZk4syDg+4/TxRumwl5lj2gyrGTWg6
R7WRBpx7VFwQqre0rLZ1pG7jULuzSYhdYUTPAKv3iSYlh2YeCzfNGckOp+/Y1qBBLzNzhnmMuOk1
Ye/JGLApECkWiIKlM0xTuauCJOT8EmhiOrlfySPdCpaRg5hCQ54dqsNdlmFxgAwyyZDSblNjTp7Y
LszoxiOlXl69GgJ6hTnwtkTnvNbZmO2iiEkwMdrKbjLKaYv6V/i9aLIXp6uSUxMlCGMPCQ/eTdQt
GZQI0RdXFU4VsNDq2zpXRt9BxfMgSaXpF3DdfYbCjAOQ0mvdasKtgebcYZTkDYXQXZe1i8b/zBKx
y5NNb90rp0H3dIMFOaKLSYme7OxASG4kEsvtTPP3pEi3UW7+HEjiByl9VGtmn516383128T4TMfZ
ZMXJbwSTZexbJBK4PPxtilnl1rKC25wx0EM8dHvdaA8zIthZUe1FY92qFmEKSb3HMTlETyC5nXEm
6Err1nKyfTjLaEDPV2C0vzOZCnkGw7SLrDrNo9X49lQM8KWicTglY/ZGSVe6c+CUe7lB6kUTVfqY
JFa5qRRx36V8hNrWYFjhiHGKcnt4Rpig22hOF/iNAghQi+TP1PMnxjYZMfHO9dui15qdmegC8qpZ
vamCK0KryTjzsHrVW+MVUubeoWyVw/R3XwRPdjj4nSVehS0oI+OdE1PVjM6+iSCyVcZVa3dHMzGF
p4v8KZmiTRmhyiAwRlFkTHzS2dQ4pfqBYlh60WIj9ZqwhI6mN7daXr+NZBUbrVCkA6rxijc3eXYb
dHN1wjwAjCCc0YqXNLEJg7mBctvr7MHUuY3spL43plraVWE73syOFX6XRTlvek5JFEfyzYLPRFa+
mRlcsNv4KHRoMXp0E/WV89LPar4zU0qIqslsX0y5ss+VKPkZdTlS7dz4G2mW1Ou6jc0DuvVW5JLD
D2+DNohbrVfDv0Fv8i/zQSSUjj2zFwLPgXBi6NeSxa43+p8px/lIMoqpC8WMjkuWm0TTVgwBsv9N
S60N00oKTcmtwgb1TLlNTyH6535mB1uGP97M2rgpZMSI9RnJ8qiwPKXUD7HVncqiI6MRBmXDIJ4q
MX9XcEKzR/mYJ+1pImmyythvYmsXVOrWiPsfWpeQDKcFA5uFNbqTKP3eKBLsHOAPK3brx3IxXGlW
l7vkvmA5SXqll0aJr4opb1NMklwBJvHbtqXrkLpRiidsT7JNFjPV39V/yU2emaL9BQkp9CWZh/Xs
dB5PVRpssqbys664jdXxXi1Q8ql1UIfZUG/CisMWYZPvdoke/iS3Fooais3AZcTUoyKjbJ3QGbYl
9Tgl006ttavKrL8pOlw1hOIVngW1gv6HwgmxV1O8UVluXiVlm0Hc1X3/y1aq30iPZ66Zx+hfKdFN
XFJ/VrGl3y4Hus/EUsxX7B+xu2nolXSvpewciibeSbEYdnUoGa6h43aAVShVhvCNubjCG3JPS+du
MENU8Y5NdwtPuolJGkPniqEkMlXAInSE+sDV8z2lo6PWR8odwatHjwtdAhfnLcYcErfHjq2K3uJS
vZak4TikxgZ1FGZsrob6T9eTwiqGH80D+c9zOh6EfiMnj1X0AjBid9o2Q/h3KfakFvuS786wDaN8
B+PZixBo6uNXZ/pViqvMeMi5hTXsnBC3l23ZM5TIE9GVTX5LIwKh/3QbqywOHKSqKH5NGcSc7Z+6
9mIFyyy76mbGX7t71Yyriopem7A9ih70CuDCfkNPcsM80ibNVc8yuTNtwy20P7Hx1CtikwS7PjRc
O/8mZJKqkFLgztHumpRdV/00w2IrMtttpVPAkERndRsnSZ60yESxxspuqN9uhCn2RhmwaLttyICQ
E+AzYaQYlSRukeORo4MxJFgTICyfG7AkyFnl7pCDmg64BmX2S2nGp6wUx7lrOKePcM89xypcyST3
dvCAnRJS1+99jDVLb6CHPwReQmLh9QMANFacW7Nwyl3fGL3HJ6biVUfsjth9pOZ6Y79wTeJo1BUY
mEWdlyuB7pqR5OljeBjT5QI3LGAsUcduOlXTIZsn7b4A+/FHtZz2bcYLsIak8UepjTaxI+cCxz59
diV98ksEejYiSzpXz2LjgP8Z0jZIZdFywzInVbGOqAd9yyEhtmE63MU9YNOsI0k0hn/1WQX9asjk
49q6VwpJ9sGWNslQPeWt+Ba18amQJo8sCNSjsf/masMEaYTG0JyQUxlBbnl6Y/0eUa8zK0qQaZaX
zOzRaKQjif21CJbmn6RgjiCMZCMm6rTCVL8VY5d7wL8/9Ej8qqXhVk5UFVIrjhHIVwZebzXXVum8
OEox7yYtugUbTd1uAYHU0DmoHQmTKAFem6C46VBG2oWOgkPVMO+dqb8WWDWULlNj0j1SxMVx5mDr
0lrxJ6vOML5wGtRq2jbzURaQN5KtxC9FPyRPqVz8loIy3kfNAgJqkVLcZ6Y+XhVBZ90EvTX81KHz
e804j36aiGIDOjqfnGzSdh3Konv+mH3oM8O5HZ0wUDeG0pRAhvUweBKgLnSWIRUe+QZLMQ0pn9No
slXApUi8YoGAG0qk2lda1OmnuSOlgnrwaM1TRLJR2jp9Pbtw/uRaNQfksIwMq0viW3OiPYoi0e7C
0hRbMtnWl/VW/9aFofJoBUl1JEkGnminRLkt0/FukhskibQwkmufikFtt/Blw2Oa1AIpijbx4TxE
SPpgQuSlTTM9USAONWB0mpVuEFdt7iXQdk6FbhRXhdlnJGjaay9hXKHKs7Ot1KDb1VIuPehxFcmI
nMgNHFfLSPqbvhujCMM23CfdgXrt3uS9FsD9SuWlToocthGFS+6HhlVayUuKHE3Sk9zlErT/MgXh
xv7rZzhZxSmfk3pjOLFU4FphFVe12gQIDohYY2NUJU3RSX6s0B78ZgS2nZKpY4WXMa12YJi4vAeD
qPa9YgLFJ3JSgwFPFW5OhtT4gvEWwCNGQ1xDAnYJoKjtgQzUaKm4gm0/pfa+U9PgVEdNSSGcB88J
fUqQyLB55Cv+HIxZPSToB/vs3+S6mPr0vuSeO6YRXnUOokIPXSC/zrkwf7WiDt266x/1xphOiKQ1
G+x/dK/X2OXt0HMvkH9ZD6zUYhdpXfqd/5tzc9uVr09t+jALpryBsEvkzUSa3RlSj9tGnQWPY6vW
iNyr3W1sxvpumqdxJzHDjL9JkT8zCJvuFQoqtB0jzKSmRP1Z2pFyFF3WPdpdg/5/Vtf9USmM+Smv
cu3Q9F3t60mfv4F7qWDHDoB6IY8JrZB8KHsXA20mzPH/Qn1MoRLWJcBWFFTj+roocBQzG1A6/AhR
YZvsgEUwp+2LXYTFSxX1wSk1J0hYjTpeT7IkEOYN+vBGikbmMea2O0Rhi+CX0+u+0ti6ryKutW2w
rcfUKzUfElmWD6lJoqdL2l+za5RdP87hrh6K4VZKcCuJyBKwzVSMcXDp+zJnjHOhsZHiZPheh4Gx
pdWHd5LmAEpZZf42VCVHddrX3P64tEwuxmINSKFhI0vUxZ6S4D+2NcEuAeg5lk6FTUOsbvpi1ytW
9NLlcrileg2PE3aRJ/j7xcHpesezuSr2TWV1+yJsg5/kkDIdoYS8YifXgVaC79n1SzA5w302mNot
vzLbjMaE5V4U0Y0M5e/VpDp+p3avCi5yUr88OvYfUDUNzKCCKd2nNANdcw76LRjieFgkz45BPuqH
wJrupVG/aabI8XJt/B0ttWhrG78DYT/niz9YIrjJ2TW3RdlLv/MJnE8TknyaZN6zElDVp+OEYY4h
QzZgKMHDxqHBZpPCVqtohOSFjJVUHOSbfML4kizvsTUBpcK4xdepGaqNPUuvzBRtgm68M5TwqZRM
0qSek4/hc7Q/n802wP4pVwAc+BwRkqBIMewC2jH5MNcuq3GLIMAhkI156RfIBbfUWKTWLnKC+LWt
cnkbKTl6um3AgtsJBCR9cL/UnQDNuEiSu1TXK2peSvcacMq1HJolddPQha1SzWe9vTatc6VhX8Zc
HQAC9x9j8B3Hi8hJAJDdsV1FaJE7RHbvV9hX6uN0kNPsRnTRizy31iGqjc4f4/4+H6TfRoPlrdzE
uFkNdY6PTzTtOlUJTgaWMVsrGdIDp9t4nHhgd8gV7TRoYHB6jqoesipHWw9wyZzf1NT+jvUpjojd
uB0HTB015WV0gA8ThxRuEtZbX0e/5ay7n9GxI//DBULBedC3cMurzXykbaKfKmH9NHAY37VjU5H6
58MpmwrDnyWrPliInLuhMLvHJKdCibQ+3Ags5TD8ET9CtX4RU/+KOSQ08brJgPnEFk2mpy6xjT30
quuun++jdrrXNevQKrm004Mq5GJqjkVub5AGVF08s/Ct09DZKGJY7kabHqrYltzUQTNRVbq7xja/
I7zHGxBNYpxC2hVUVb2mDI+D3Yd4+BjhY5hFDUmtecvY41+sDKVjW9MI7bS+f0qkbIbCVRnWU14L
+2fZLDdK3UmB5lcGJrMOXUu3k/VU2cADAXkLssxX0lDR3azJ6Cz1k851ZMp54+mWmHdlUCdemuXZ
jv8e2YB2iE6TRdmR2Xp5l6ABdcoTQBRjsADjQZNDh856nG2LWbY2cJSCwyDn+UOAORiF+gi2ZFiZ
a4gK5ilg2GlMJwnLx2jytbplydVqDbhelP6EBrwXpeJBKuPsOlIbzStiYfi5kMdd7hT2vgdXBajW
y4ex0IJNqJvghnI+7NTBCg5OrIl9QNOciR7Ww61cOVQ4Y6o9Rko84yfXTf6gNGkFdEUDXpYTJPsT
81DLOCj6tWbdyb3jR7a2rckWXLWtcRQTitPNz2gxocLdBGZB10nSsvw+Hsco3JiBzaHWcE0foLGn
waNTq8iB9EmPoVinGYA3oXpVB0H81HYjjb24KHBhGRQVLz1leJjrQAEyx8yPfBhoJTRLhp5qMXpT
q6kuLdwI2y3nj610f7hcfzhLQ9EQowk0hY1uHhWJnzvGj4garykzX68C3+4BrjF348y+YWL+zgzC
F7MLn40883t6GK2UPViFCZ5vhuWbE5W2lzktmJyGNHMehN/sbsa9S8RcIAmse91Kol0IlfnO6rTA
jcv+CThG8owhB7SGiudnKtaOPO2dMNNdFzn+DGVkM5fTEWjS8pKgcK7nYmmy2mAS2bGbFwFdZNvN
yguN8arXtDsFngBVgLKX5AZ6z7SX6zI8TJL1J57ipTiOGaHAjlwAbfHntGybpPBn1IAmvD2fpjr9
PTj9jVrET1XuvOXzXLlNrDwEU7hRnfhe5YvPKTEoFNrr2crwOaoTn4LlUMZkNfJ8J0u1smM31m6W
qtddQKomJ3/twr4NtdIP1eZZRtTYaFrAv9z+k6avppnvtKr9KepeuHmSc1sIT8j1TdWJG7x872uz
2DoJ7nLNr1gJb4HzrnBbelLt9LYYcwYh5/mbNurXAQalSmzejLhKZ4G5K5X2cYIMM3TZs2KJ7RRr
O0kw1IS9G3Kh14PBxZ9q+zhKblq1oxmD/FxU/XMx1KVgPzt65MkThmVDfaKnzk03Sd+U1t7ltYFM
1Rz5NNEHdwrsY26amTvQLnTnXvE5H7Z6zZnM5AI6dkttqko3apVhEUuhO4L+tlVz6MOItsWYvaY9
t13d+0E7XclycGuGzW2bU70kwDOIkVIl0j6BRiRcJxquC9nZ9wM3thsLh3mctBLqNjGMZ3g5tpv1
eGHmkYzPXOJs45EywsH+dqvmdzCM9qTkXq+aE+lfAeAGw4oKV5uvQtvR95zwe6ZIoA6KNvaHcUFO
56C4ordgHvs01rdq1DrfcpRd6aAoWuNBAVG2uBebHCS6yc/Lvs9OTW7RKs78XY1l8rn8T1+KZ+Ds
bmO1XbnoxUqebZfjRtHibN/HZDqhirug0qZH2a52I1uk7krWOvwiuBdGig0N5VqOh6CU+2E5alSy
tnEvz+OvJk/KgyoZP3QOQLeiYN6oUaeQE7dK9aPpyf5jp1pUXZ1ho/d54nJ7oCwsS16s1tsGX0wX
YtVuitQrMyp3RZDR0Irj4M+YxViOygwbOhJWyDk4rmsKufkrZ/0t5B7pVKkOGJembGSn9AMtUPmn
iIsbQaXuOQJMrJR7dO5USDVehj2m3+b0j8L4rq3ttyaNk71GI76dOCph6YwgUeortok/+zjxRzwh
/BCSzqhYoHFJjpmimF4Tp72ezPYeQ255DxkMfVqFpYBAREjXiM4JjoloAM3kK/ac7Zn5CCBeRHvw
W+78TGYKJOquC52CHqHL6KY1pdCjJzK9cDvIB8MoN7NBE3HOFQmbXgrMQIVx0pZatJ1T8Rbm1bhl
8oKMzkmqXY24gC9qB9/tQZof9Uq6MmsJClSSFd5sDfrJoFjfg+nRPdSyEqVH9AYsPsmLg0PwSWB0
9WN2NCy1w7yML1BwPzMe4bwtom+omyxaTAuH7x1Hr88CVe37BpXZsr4LBtPTrNpFgfHha+Km8pme
zfCT42CgwCwsOsWrERuzNDVlnDUB67Z8VTfIynnatXKPX+BGZq+6F8KdoR6+D2etGLC1hK6EXRPO
umXaZudsk0fsEq+1o+GJ6/i/mcomwVMYI+M9LizqFf01ISlukNLkvGB0wmo3QDnpHrfAb4Ff++pW
KLf6Rc2nc58OaSKa1gyLYnG0eqVkIF0yBrWgDyP7I5XYgMNoovw3K+RdmLUykYmNTdCM2IY6Vb2V
yglrV0p3Eafbr7/ZmcdZ9OEReEI2RkZu5ONK1KQ4rWzRQjwUAQycZiP0EcWd+O7rMJ+p7syiAv7y
vZbZ73UYadDTSA1iEP+gzjdwgePdqESdrwa642H5NixC1pe0l84FVdlnzjJkiErM6tmUWoomflDj
jWbq2vK1Hj7r9eRz67g1ENHXT/iZWoy4GrOM2rI2FvPKjy+StW9HSPwgWx1XfpvejfS3vo7weSrh
Y4TVVELQViN4PRFsFLEyOmqRTtcVY+RU8b+OdG5RvH+W1RrXGn0eu0zieEqwaiqkXQ3rLs6SS1Tp
ZX9+pK9/eKK1JYpatHabWEHD8QTe/6LtnU3uuAYT3tVOSTb/p4fSVocFa2TWS5lgcohHPFTdxpnc
3nn+Osq5ZaDJioZyuYHM03qQfOK6Cwc7xQWhxuzyOdEuHrLnVvX7CKtloNbJ2Fhtvlig9L7k0uVo
3V52IYCMlrsoUmAHtVv6s6ALuXtRf+PzEA5j+DieGBbCT+gjr9Z5ljQUHC3DI5VkwdUZJc0brKS8
MZZGI94ICArqzj3YlnnAUxWsyI7L+6/f8eflqQLNINDIj8ArxFl9yWxkUCFOelpi8Qg5wt7EZPmx
Fv/Hu0C1HBMKPUMd2KQ5q0s663R8aOahAgI+SZK5m8ZTrlQXxmw/Twswm6yiOqBYGvp6yupZBjXK
KYZiNJAcCxsLSaIRFNIkAZKY3Lk2qUN1UvdZzaTj0Kbmy9ev8uxy5fCnWEQtjDf68dRq6kbvypbl
alfbSsDHv2QRdUbHm/XyLsJq5KKWnWlscyIkivQQqsq+oe84Nr8dQKfYoA2KLXpiW0/JoFx4tjMq
CIQ2HAthXWWRe1o9nB6a0xBCw/EWfG1LK0J6YIKHDp5t1j5+0ZXfFaTcaZf/LeMRXKwAVInQwPaS
NtKh+YYp3Ti058YRawVNYbChm9NfwOHShQmYc4kanwDXRIvSBpeY1a6imdsZMJchex8h9bSHbAtY
5qrkwh5zhBf1f8+MLfJq3sVbHSL9OMqjlRMPW75f9avO1OBiJF03G32bbRxfupBmnF1n7+KtbpRM
hq2bA58TQdmMnQVi8/Sfr2Q0wuzFqYhZpfVKNiRzMnOVJypV4zpuxUM1qPqFG/jzwbMMQSEbhsI+
4vfrtH0sIqNiIzZIvZj1tSnsYcdR3Dww7hBduhvVM3fj+1jLG31XIkBqzsNEIBOZPsc3i/RJ7umu
hSWJm2AWfWk87ozULo9mmmiS8JWY81oddnPSB4rIGtx0mEBexNbjGku3O6YCqRWqnVN4JjzSG+3C
Vzu7EN/HXT1mYIZmTF3WeiN6n8P1iBFqcRox2/QqV/Wrnazvvl4n/07UddJB2aOyTni/n3RpG1Qy
RQZQRNGgbUk9rlFGMTbGztym23D2v4627KNPwZAiwo6BnACRxI9fEQwhLHSktT1DmsYbpAjA8sAB
vVjrh5NchHCK+Il+KST9x9eRzwy1k2hjF0+KhWHap9rPmgOQj/Sfw9X/c6ZI+w0Ey9za5MUVtf8W
r3gfkDgmcZBc5bEad/D4v/4Ry9dbP76lLmZCFl5tJMcfH1/qQg0B555jrbqz2ru4uJAJnP37qSYc
mxFIIqwKzhhswwIgAe/pdwJKyihdUoA8t+UdQ1eV5VSmwlwdzD2c2jQzybZoWftyJg4jBuqFPV7Y
7p9z+49pwHIavNvtIPSQf2kkkHFPw14fLPg3cQ7E6nZzODypIx3Yrz/N55VJRIdESlFp9Xwa6tQh
u/ZqB0prQGCtOJNp4DC3J9c0VEb4EK3eO/djK6e+EjrV09fB1c9IgWqDmiuosnCcflqcoIlGHQf0
c2K7Z0xeGyC4ooMABzS3ftiKLT/lEryvFJR8GzdZc6hEMO2KtkgPsJ6Vm2KOer8zkJR3um56gnVi
PtlTaN41VM6M6siBBn4Y0I5NIicnT5464xvsMfPX1w+yfP4PC1wnO+QlcmIiImiudQ0qLgraf1nt
WYzX2dWz0RxGJiWQ0oQpfGna9/PRtUQzwDsMjWwRTZOPq8QuG8XsgYz+ac2LA7f20biBvnkH3nUh
L/2ckSyxTCAOi+yNud/VjZ0aE9rzRlH/b5kBrfFxEbxzdqUf3V/SEfi0j3WZu9viJS7WJ/zv44NF
bYR7lpbUYLCt9lJ3VOj9kNUXQIgzUUzmIyxMvhmYttf2wEEg8kCi38yIy36Onzr7wpb6rKtB7f8+
wPID3u3iqumkaEjs2it+jFv9qHuKS857bX0rr6xjdrQOlzT7Pp1Oq4CrBdF2ALqqzhOpzk3OUEit
epNySfDqUpBVBh9KvaiUmKeq5m0W0zDxk0sqb5/Tj9WDrI7ZeqZlUebEUG7t+8VFIblNr40b7dq4
X4RX5O/W4T9OGFlxaLfj8muT8WA4/PFjGZVl1DQleHdghiWNqgs76NORvvr7V0e6hPHW2Ov8/UZE
BaJ8q8pfUfo9K799fQJ9FsRcxVndsY02pMXULXFQxaAxoz7nx3qHkAOKAIfBz3+X2xiPjY3lXwj8
6QZZBV6vdom0A08N1sWvdosgh6/58O939p2J/v4z/Pit8qyewi0uN/l/mlesQq/WfQnbzqgHQuc5
zfTR1QzlQoRzK/LD8liteirh2tAnQtg/5y1jUb62Xyxm410Dccct/XQr+ZfAlTM77UPM1S6YIkbt
k2V0XzLZA1Gxt4dxOxnqhWrzUpjlw747pkbJiutIJswIxTarfqTMAVjF29fL41KQ1f1hJpUwM5Mg
htjP2r5K8G48fB3iX/K1un3fv6+14oYRam09j8RQ77NDdajuul14z8zbaVGu6w7jrt1FiCxcuq0+
Fy0fl98agOrNKYiLJe7g0bvzCj/amne9O3r1Id8OJ+3CvXXhJHFWJ4k2VkZFbxSMSLzZ+uMAkVHH
uifeff06z1yPAEDI0QBC2GSFq9VXMN2gOOHyNovcdGHFWZ7VjRcrzbNPg5mEQTnkoBy/epp6ZPjN
VAfEig7xXnGhOkgPzKMzLGJhCsQUp1s+xo/1m6Pd/BfP9y7w6qBMJ0uoYb8EjrNNF7w287z5v0VY
nYhJOE/1SFseinVn7qfUyj30m8oLUc7uLNMB6cCfTjft1c5q8laykTCvvbLLbb+ymA1gYu3Qa//V
cWRhbbI0bDR5DUpVJNFVUik1s/Av2rDtsK2QlQvHxLKoPm1hGxcVBRkbzExWDxPHtjEq81x7bdQl
u36SDuy9LQ36E/KlP9VwuCRBf3aVI3ipkajRPFynmpYyFdFsybUnMyfm/KXx7369CM59HjTVqKvA
NfjH6onapOhSqKkCRPd7q7yJmWmFS6LpZ2OAKNgg3SC3aw2wWGp1CHHESKvkN36phzxCibS0/ouV
9u9JbE12FJSqPl4UcjcNUpDDx6iqWyl+ysNTZFw4284+yfKy/jfE6jSwqjqD50+Iub6H7qHCR0zM
/2OM1cYXaVW1jrHEcG4dbT8Hd6V0Idm79BirnT81ds50zT/miu7asBeVGV7jpQ15rgAETvn/b2v5
Ge9u7pZRn14zCaPS8NZQfgv2zm6xTsv+c1lr9hmjqexKPH8cej0fQ4mqK+1pCQVGgBwTA2qyiziO
FF94c2cv0/eBVomWNcyDjtwLUnVX0qN91PbmnXYTHoLbhssU4vqFxXDu+tFUGViMk834RL1QzFHT
oLILr2U0d/TlfPI7edv1v78+Bc6m5RqAET0qzDU/SXMNZWtmwbLotMflsbpr50E9/Gp+5VeBy7jc
fXRtPX0d8txRihKhoRjgmtA9VrvVMAO0hIyE3ZqoV7BWoMpUz/XIANyobdvGvABZnTtI34db7Vyo
FxbCIMs5Nyr27TDLihuP2XQhKTm3sfCw15c3iNbZv9XzbsVr9jjIaUVDLBeMmDbtthPSXmSXCtDl
UF5fQ+/DrPZvXTs2ZuuESQ4L+L3YGi0WBpfEG899Iqgqizgctx2I0cdNFQ5GLaU1AiSa9sdoK/DK
k4zR22iXDFBesjM994FMRHiWXin2gOvruxhjKS4TeN2RqL91KYIrQ/736yX3WdaPUwJjR8zPdDB1
ttPHBxpk5mhNptK88q91O/rYVbrKdv6xCFPGm/g62Gv5Rjtqf4tN/qg+fB383DdjmYPKcg9+9h8q
465TGfNfEknkPo/mgZmZzWXN9s8dTJ4RdoCJix1qa/bahbAVepwbEXmxE4ybKogOMrmSCyVnk87F
MYcPCCOtkUw/jyT/60c8h8LRZ3eWRyQxl9ekhXpKmzyXecbpuDiXoK8p8EKDfY6n5KXM/NzitBmW
ogUKZYxhzo/f0hnNWZ8iDuIkfOjjh6p5saXUn5tfor8AlJ1bmdj1sQ+shQ+07tUNAEpdnXNS9W3X
MJVbko5Hzxde3bmD/t9jcPyarJDVcagNktypzLUyU/JTLk7/a4e1DTUveh5+GIxRA1H4NEG2l67p
cwvzfeTVyUinoJQYylloaQKVf2mzOLCo++bCAXx2cbyPs8pr+mkhwDHK54Wv9NL38972Y+7Nfx3C
i9jEp28GvM0BjEXtstPVNbGFBm4iKd0weWh+uMr8bNmGd+GLLV/kwyG8CrHCJawSWqQCk9+zB7jc
4T6sm33XIvIRngLrSZnRBFBuo/4prM1LoZdPsgrND0ZNl8YuLdB/zbR31wxiNjNjQiXzorcdtgEP
KKL6qTdXXvRAB/6iD8SntQkN9124f8a578LFed8wm0G4ssC6iVFQu9gE5U/DvuDp8hmRXgVabYK2
G5Qqgq3/r2OwKD3Xu+p79xLH8IQWcf9uP3abrz/jpxt7FXK1+k3JkAx1XF5lZeMBMd+XiovHwAUM
6/Pi/x/SvmtJclxJ9otoRgIkQb5SpKrK0rJfaC2ptQS//jrqnLuTiaQlt2dfxsa62yoKYCAQiPBw
t4S8nWCxRVA2EZrPo1VdGgX4yWrN1TFosCugZkrvGt8Ge6040mvFzoUPdmZNWlTYQSIhCUBx2WNQ
Kx1NDyWtPMFsWrXWMV44Z2eWpENd0DZtlboCw0McKE4tWPqCtlkJHWtGxN+f+B9Gs7kZhzCS1qjB
GKBuBib8uhss7hjyAhVNMWZc6NmnWT0NRlmA96K3fvc6pHiMcAQTU8aPCQh3rhtbWg8V+QeaVQhS
urjaTtaDvDBPma2orqk8Fx2KZH+bhcLZTn++FJk0u0ZFh+Dnl9adBeybnd+wUFsLQuplEPqKsXBs
NPlUuQCnGUXXjb2GKn6ePGHs6wMTehQpR7tLW9CXhciwUzyL9H/hDF/KlP81Ky2OG0o5DZWKCj5q
Sp0YDQQ74N9/H6Bicdej0KOi8nL+fVqwQhMMU6sgmIoBENRAD5JTumJkIfBg+/4xIjl1npCQFyGM
VJjkSkfHrjY9ZpCvr+TyCQ5XOLUiZbwQk9AF/7PqptZ/4067MQxn9jHK8S9wWpI1ccpOHDuJx2TS
a3BpgZLBfOQ+JtE3YMHwR1Cu+h1I1tcC3UUSKBmUThKUGCPLCrg4SWgOmAxdJNtKckeZ287JTDAG
6/3x+pYuHd7THZX8b+5KooP1VHULy/4DHOYdiAZW7qQ1E1Jq280NNasOJqoAMB8dE3pI26+vQvyW
UgZx6hcyYB/d+gj8UzDBg4cATBSfZFL4pi96JGVamX9Q4Ld9pPOb62ZXnF4u0WGgTIu6Fu6IRkjs
cMofsybZY3ZmZXkrfmFKF2DRNEk2jLCDI+4M9bvJ+WbOj1OXPVFMqV5f1OLn0vB2BUYLL1f5mWx2
UaqRBFwuARt2llY/Km24EtGXrichLvxfE3LrSE8pTYHtUV19tncJmRxD1e7TdpdpKx/oshAkThTC
HrNBbo7yjHSiaMcGs8TbzlWLu3Tem6K97SYbG4x27+ktySDUQF0EDy9Y2cXLypqwjMcr5uhMAxex
FKrSecgYa8GbWzcYscLDXPfLLXPVew4lKY94iFcr5+yya/plEp0dE6Ua8WA+j1e06zPQDn+5iWNt
TcBKrcSxHpjfevZ23AOldWSeuWJ10TeRTpsEtQ6A7aTTXYVBW4U9YlZAtlR7Day3vt2p4I+305Ut
XTxt/1gyxA1+Eo6nIGrnjMNSpOkb2s+fjcl3urkmbrxmRtpFsyQYsiUww7VjVh6y8iaiz9eP2JoJ
6TxHjRmCMhcmysIXvEeh6tnZ03UbF+9g4Qwnu0XPdytOjQyZIWwMG/NQbKbddFDQkl17B68tRUST
k4+SpGFiNQxmkhmDoTmIVmc6vaoB/3Z9OWt2xN+f2FEGRiM1gx3M3gBcDUa+gzn+/L/ZkO57gpoh
yDlho2uOM+hSLfqdrOYwdPGuOvkwUkgyw6zjAE4iHRtBYmwF46FW5h6MuU1BQdyU/85yhVMHVBSo
/XfgY/StuJ4euhmpKPTfwWtvkXA38/ZDG/PuNW1my8K/BnObkmTkvo41NMYxOr8jYDbd2iRRwc5l
9T8iAzPl4N5WAY/jvAURCinr/B3A/O7drLMSVMTtPH6YdQGOrDmeoP3OUFhzCCaPvSwPzSO4oQU9
fqseEsVS/laWTvgr0LJCpAiPiYs7ISFNOysjsoQI3Ho/7OL7v/i4Jz9fOtZZHtgmqCVxHiz9NQBp
pzvl+bazh3YlSV3yVEYwIw2MG0ODWMqoLDudptrE99U56CjZgYa4s/nL36/m1IgUdc2KFlGpYDWT
8r2bwJCp3mN1KytZCu1oPWvg87SgqyJD9qBvkqYVgRESu7Hy0aJS2HG/NwJMtUf76wtayjpObUlx
pCN6DPYmcb6bY2vd6+1Kp2vxq5ysRYofTT0BTSGuKdvIQMO9tWbLBdPTyo6tWZEiSNBrYzBV2LEK
PHisGt2u8OM18PDaVkkBJKPgQbQyGDHpSwp6f1tf6dItPrNOP4bkwihtTpDWggUks3+EHJvodEY3
mJJffWSt7ZjkyGSMorYZ8F06UM9h7N4Hy9KxsP5a9BLR5WRFupQ7hFWaJZ2BFUXqA0l+6OnKeVz8
JoaKho9opl/Uu1NwftZmC6bkIgcKMCXoJ/GWNP71Q7KUNzPAnS3RjiOQkJMuQRK2OcZ14cQKGIsf
G8h8gH6mTVdV2xdPPtqYwHqLJg+TXAzsS9BxtnrEsGP8Zh4qaOgoLlhM2Kv1AHFFT+TMYOtk+2at
b7Z0O7ITy5LrAX0+zBqHZcxuOKWq7kLC7yNd3yRgPHACdfJBpbTy8RbLmadGpX0tbbBS1WK5/BA9
EMAomR+9Db7hYijFq3fXP6L4YfJb9cSYJbki0cre1Euxt7T71YBNu3JqZaK7zE5/0jH/mTMF2hx0
Ln0tD0CU8/fWT65ZGbyituGY1mCzd9MeoKIWTP1g5dILAtpH5a7J2V3fQ0ZvmFa2eOmYn5qVAqNh
V5U1lzA7J9/bEhSZHMAckCteX9yaFcltFYuAZp7DCkOzsAG9WjRYN0Dab6+bWTrsp4uRfBT0OEqq
i1RiYhB4zsq9maX/RxOSR9oQq+hKhpNuNt/r6HsH3vC/XwPON2QMAcNGi19s5Uk+DdkyNuUtDKCN
6tjBLZi6rxsQe33h5icGpC9eglNz1BTh5nybZI/QR3dsID747M+/rlta+uqnS5G++lzrwxxmWEpQ
/pzmzdCAlXFaOTaLhYRTI9I3L0FFGMcjjET7/I2MXvYSQV5W/ww25a35oWNw/gDupc0a+nTJ1U7N
yn6gNV0SYILWVae+eNI7pXLztF9z6MV75Z9vJb+sWdvPQ1iKxYFptM9AeTy4vD4Ga5X8y7E4cQ2f
GJKTcGAt9AigEtwr7LkpnW/6gbj2ht5EnumFt5Tj6nTq/ddO7q97yWJBBsPIuM1EJxU0NuceXwyl
nuYxeiJW5glpOBADFRDsjV26bd5ayGGvAk4W75VTk9JyJ0NjeN7DJPStXOJCOA1dYsj3bgsfdJwr
IeMLu3t24mxVpYhLmMrHCK4qz1SgZAHyTkhxuznJD4DuHHM1jl29Dt2ofrfCG05+k2FXju/RmHnK
JKS5a8zu3Q7qYWbJ8wSJN01QP6dHuwelJupkID1a+QgXZ1X6Hcn5R2C1WSVsxu9Ituyn+djtMet6
jJFRoEf/k7oQlFstql+2YSWbUiVEp5A8GShsDhuDuuYfLMzLXeyM5k2+ELxsXtegRhfHVjIp/v4k
upbZMAPsIT5FhspbQ3xQ6V3fyUULyM3QGUO9D53YcwtNqI2dgoliV0Vzb2g3+vDnuoGLNEUs4cSA
FPBUsK4F1oAlTEru8NnNiskZ2DFKXrQKRJ+vFWtWnGNpSUIQFQrFgCRflC9Hcx4KKlI/E3N18WOs
//VALJZ0akByvhSwwNgSmZcGbZ1io48rWyb2XDqA6LmamPhl1ICItnSnQvFw4plaQRCR/I4h/QS1
MTAVf8YMpNlQXb7+fS6DC3huUNcGbBuQEPWiYWnnVNMYj7FdR8OG5jJI616zG9xENm4i6PqtoRnE
MblYHaSWgRUX83ty5ti0fa2CMBpJcvhoQGh1UB/TBKzyYCiLMcOigW2EHtX8mLXqxlI8Mq0B/JdX
jFVbYJMQo7PSqQrtFtxw0M1wK90PthVQB5hciJ3xQ8U4deSvHeJLsWfYogCraio+KnZZChy0arrS
SFvVjTtjQ9E2rbqXtkgfago+i94Jya8a5OI5uOJIkDmzVjlJ8Tzn3wPIFvHnCswBFABN4tsQmQz1
H3Tetd1nTT1DwWQshOKvO8RCaMVYPUX1DxcskGRSqtAqYZoqVYMDa0OeEjTphII7MWIrgefyHhW7
8o8dmWcshaAP5GrAd9n63BdNBtvXnoC7dgStWeYOn9eX9bXLst+d2pMu0b5KRyUHVambj+G+6tkm
t8HxNERu3v4CkTK6fLfGIP4EMjg6dQfep04NFZ+Gcgh9MnCyql6AjrTZHFCfgUZpjKer5VgxMg/+
TgnQrcYPXYMgECbZ+3vadE4V/CbJJ0sKLwP3wvX1iLh5bTlSELKBN7QaE9sH6m7XMF9bDiWP5DmI
viSbnClcycMXourZ55KcGNpwEOKasX0W4LtB4UaV6l1f0fI5OfEI6VzquTpbo/XlEcF22rffiocC
erugdshfi3v7BspvN7UH6mJ3eE1uhm/R6Kce36ee7aXv13+XS7wovFPXxVQGSsgEIPrze1ErqJmW
IfL/ZA9e5J0AktGtegtZtZV9XTpugtoMyFS0MTENdG6oBHG6oeTTBI64XdnUz4V43SpQGlg5bwt2
MKYFQisMfIseprh0TlIJpQ5N2ms2NDEJ8Zpe+Z6MmVs12uv1jRO/ruSWlFDdwuUFoW7bFr/GiZk6
BYU5SORGCPmGnwMkJCx1WkGNLZowQFsltKxtNGXPTfS90oxFWU1geuWuPW94H/nXF7GU6onCOy4I
XFPsgleBlFrV9CVYftXH3h+/zwBLIsUXo/NB5kLouHH+F1n+4hf6x6gcEAG3azJGYDQ4fmD8TMe7
MLmP3fdbq/GI0wAsvNZcXrMo7SSmKBhTTMgx9qkQHXGm+X6o/7bhBuqtk61kUpyaLGpg+gyr+gJe
2z/CwecQ+7r+wRYXgm41WiUUNF9MCk52kKhdF8YTeIPa0DM4fVH09yI1fl43s5DLUnJiRjqruZqn
lTpEk5uJqcdduDW2EINcfYEtOThoVpApwPMu+WYA3Q2AYwWGa4BiUp2rbyat9tdXsmZCqqpM0Eay
GhsmVAw4OiS1QxcsLCv1/0UjUMe2MKSjA2wshRxTMQm0Y0y4Vx9tRwQ3b4IK/cpZvag5CGo3FdAL
AgY2cpFOAmFHCYYPJ9e08k0R2p5a9a9zzvIdmHMM7++37dSYtG2xUqUgroKxsE8OZlVVPoP4/MrN
vnT3YFIG0ROjAhS8a1IGlvS6mhUWPk5FIAltkWKnWCDVbk1oNyKPf81p/nvqldtes3zLjv/FWTqx
LvM5RjoxY8uE9RTyT2lyEzYf7O+xhOKr/bNEeSRCz7qk7xmMxDUu2JncpJCsv/6tlhJMqCNicABc
IQQ3kRQUCshxxzkkH/Cw4RjwTqaHecf8CaRJaHR083a9CbV4b9g2CIZAY2Ra4Fw5v5o4oNrdxNgk
Zsr/ED8+mC+Zg5TWcIsDd57XZhSWXjJY4j/2pOBKxnZqjQD2BI2kQIbPO3FJMYQlfrPm/AtBFgQf
CEiCQgnDLJLzj4Bqj3kCYxHEJc0RI97m9yxbiRmLRnAnYFSVgvhKRo3RADqmeRPgoxUPevHEoRMx
rDj40q7pIL0Eel8H9lGXpyLB1T6HPZ2RCvnaRsw4RZ71QrdiViz08pVMciEInhmTdm0GLY8KfZDR
1aFOQtgPChr1646+tGWny5HCbAPZrBCPk9E19NQb5hqo496r7Pnxupm1hVjnvm01uqWoEcwQa3wC
n3FTVivQjbWFSHGPDNqsV5gQAWIQ1Qc6b3BDviiW8fr3C4F/4W61BKvaF7DmJEUtm07t6hBm8mFw
NNNBtP0XX+TUgryQttEUFSEbOQ8KqODaH8qjUZdP19exFODAiYmhNhCPYoBcjjYWAD4F4C7Tlx+b
gCMW468oAMOg5grWvZy80rVy4dLZObMpRRwlggxbzGGz8cQsW7Jpw0N2wzeq4FJJfEAVVha54HYG
ZuQFuaog+JHxj1EHPRTSItsfmRu8kgOiqm95LZDhqWMfyabcrOfFizsLpIoNNm3TBrmZtMrAmBmv
bCIiBPdF6p/pe6j/xC7ocJDwEeObsZKQLV0dGA6E11AxJnhBCDFCkIgNvc1d7VnfhjuoFm1JvAVD
iGtu+K5+V27zv4WyYH4Vqh0GaEIIyplyWWoqgknn9TAjbigblOVQtQDkIP9bYLhkRXzfk9PWtUEA
AV5Ymex5ZzSgTlT0FR8Rx0l6cwr6QF3w74LPXa5YNTambSABNKPt3u21XXPT+dFu/aW+4ImAAKvw
CJSV0f6RTrVdj1acJDBTQz1dSbdVuxL/LvEy2CtAMlAux50OSj0pYyl5FU8N1DdcncT3A6SSS/Nj
jO+0/jWPwy0pii3kafXhWVXXirILoRfjlagDG/ADTNBJiUuVouVjdXhPi0SCQdN0cFM/gsP3XmE6
deCEbv28zli6ZlY6Z3Pe5lGswiwuaR86tg50YPdQEF5xkKUvd7o6aV+bqRgyLYKZEMS1Q5Z6cbb2
6dZMSG7exmrScbv5zwaGrQPtPCBdXBscqJNfAoCZOsq6doLYH9nz8eQxRRKBGpUMmjaqPNd5i2FL
m/r6AeHYizzcAFrmMVD88d0qF6jIJa4YlDu86VxBLmXsuKuywQGCyZuju6zYJe1D3692eVdWZ0hO
2RQtHiMqjM2hH5ODgB+X29pL2w9sqQC+/ys3+Z/dNCRvTEOrAyECdjMeTBMKJNDrDHPqrVxoyz7/
jxXJGSkkpXg0YVVah2GZbbFnG3GjEc2BoimkdUGiiTEkZXWSYNGujeIbRCJQ2JLDlwZO0hStMe6y
pj9Eivo5d/zTsNqV6tziRYbXOCYldCZ4R6Qw2UIndBrEYcudjxGXJ6gLNuyp3SjbfBM+lyuX2MLz
H9MR/2NNhvvWPIY4Z1FD6B7yXpDpfbTy6UZpgqNubVY+nHA32fdPTUnuaAQUX87EERf383Af+oob
PPd7soMY+oonLn0rvLVQr0VGQExTejTYc4LqJxTSXaN+HM0HjP8CqrdW5Vw2AnJ8FGd0tErF35/c
zLQrMxT/Kkxqh8bBKkuft93etKOVtSyljGgsA6mO+raK/5McAoIhZgi11dntPgbP2Gg76Ajpzuyq
nnmz7uaX0yu4RE/MyWPZgCD3dqfo83/7SsWzdpv8KjbpFlrP1Z3wwmw7ryHG1hYp5+J91Lco8cNq
0SR+kuSQ6M2cCTqSjDwG473d/Kbap2X/ynHq6RrKawmyAQJeECSKJw06jdLbTCfjjHQhBGwUoOSf
2a/iU3lPD9EmdQdcQDMQiJileIFyUuOTD+4BgOv1a69qgXuRjwdKfQSkXBj3Arb03J0qXmUQHEwE
2FdQwkFd1R83Jt7Uax2TpdVivh+iL6JDKeo755b6zGaZNcLS6Ao4TPTVOxSwmKQ4TjtzD4p1IGMi
9iDUiqib+OsvhIXrHqoVaBEZYkAKukznvwJUvvrWqtDEVlMQj+svo/p6PdosXLQg0wKzHmZh0eKw
JAO6MWq0GoD818In9DgMYPPr6AEQvjD/e94EDKSc2pL2UyGVlhkNbP2HCRFtB69Bow0swZt/1/9H
ZczEiwN8VCC1kcLOQEHEEoTjV1kOX8/ehI+Kb/h67ww+yla7QnGub+Ul5k6s78SitJdmxcsB01iT
q1SPmd46ArUloDvh3gyfcvu7+nPyQzf1Qq9fMb3gJpAyEGPnOBY4G9LOqmkzsK4J8fjJim0Gqduw
ebm+uDUL0smHarjd9QYs8DBxZhXSouMaXuKr13l+soEAwQsc+ilAbFyguCsjhqhAbgEuXoCdlrjG
rv4zgByIf6vd0AfDxl3rzS6os3ejZ0CaDvIGHSppa5v5hUU6/z0Iijaiu2hgGBN31vmhyzH6jm5I
PLjxn/DN2rJNsgEXPhQp/fanciQ/m7vEV6BvEL5f3+NFw9CeUkHhA75u9lUuOL0po65ntc16HBBR
Zi28AQy9iDu1O7z/NAGO8LmXe5GvriGNFi4z3P6QHQD6DzSBlil93sEes7i3lR7lltEvM6e6JRhY
H49zvMGqIY+WAMewWUOsLDxE0UQDszskJEDxjlbr+U5Pilo0vIRZEWGjTzGuHiMxBRXwqhTbsi2Q
yKN9g3gK3pFzW31maaUO5W0AUoOjpk+bIsBoQNjvxpi9k4AUoAKAAG5ODJdDqbKuh5XPK/ZQcqsv
Fvv//wtIe0x4zdskD4HcRGzAfNJs4N1mu8bw1EPrrM8+rnvTgjkA00DXzywEQVC0nq83s1U9UKx2
ci2+Ywljv5R6tu4gcgj+d0Unr61ShTtdy8K/rqwT2MWFhbESMZItpWFZS+BI0JEFFyBgm41XgKl/
ldNShFJpL0+NyOl4afLeMjKE2rB4qDMv6vZFcROyH9e38DJzPVuKTN3b0V41UrGUtK+eSq3/ppJ5
A17Yv+WaBa841O5ANM9wgwAzcf6logFjOjUaOlCUtI5tqh/KYiV6L26XYDvBQROfRTpnYTZhgpCi
uFkV8bsx5DtixN9nLTm01hpByEJNE6vR0SNFQdNAOVU6Z/ag1nocw+/II64LC4/pdEuPZu/oHxAb
c0Nv7WkmfuCFL5wYlM5V0mUUlz0MKqHu5NlbYnwE0baa7rn1ed0flsIkw/FlBFcURGHknELtlTEq
Y9ECccgh3NFbkcPEW23b7rst4C4YzF/j2BDHRV7dqUkpqcDcRmhUPUx2WZihHJJ+g6Rx7hglioOQ
l37XrXzb62Pi6CNdKakueQ2A5wYqnsj3LyJIMynNbIyA2NdTdQDphs8m1YMAcAYU4crGXqYXkJbH
1uK6hQoNTsH5EWiUtpzGEKb07fhWllADDQ+d8969pcE2dCuUKdZu+aWzjZsWdVC0sjVQLZxbHMfQ
GOMc3RlVnzWXs9rwSgIkYhUkyUqpYslBT01JnzCDBHwRJ6KjxfcVO+CtrQNhWSbfFfvPv9hH1CmA
5cXYAor70uGLo2GO+xYdIaPxMa/AfYwMeJbXZN7UOCL7VP8X5cElPwG7tA1UN0hScTTOt9LSZk2Z
knF0o6h4oHb1kPYQmw5sZ8qt7coCRaSSj4Op492HCvxCMwFdO046jGS4ie1YfG9+ZWeKD70k63ny
9d16Orjw9fACBOoDo4VgS5Xvsz5IqQJxBvRoRtARYOp8+qxTCNwPydY01/AyC5gMVLJABQtWObS+
L/ZySoHhK2kpDkK3zw+lm7qCXVS/YfvrO7lw4nDtiL4TBXYdUiTnH22MxzCsqTG4CR/UnQ7BaAgy
pvXawSaX3wtmxBgLQbFEp5Jv1Ch1AjNBB9e4B47dE9DK1BWincNx/VMtxMozY9JBAyWfFRs9jE2b
Zt9vRSmGHda5FL9KO+dOiD37Au2hhwJ0j7R3MyFQ0I6a/qv0owM6I8Yw3Woz7HABxU5NnDx3AwfT
IdCzaPBSMFcyhoUyEFIrSOAAto9DfkG/b1QQu64GzMTY7dbcGqjsopdC7+1vM9p4yaHSvb/1lnN7
UnwehiGF6hXsxfwQ99yf7Xx33cJCPRdqPugRojUJQowL9bOxt+uyYTnSY088flo31x3FhSK9B6mu
beqNu7XG5OIuMmBi8WTGqwch+vwMlLOSW2OKh17tc5f7kKffYZgI807ESx5XHzuXRwF9QyJQqWik
mxdNFJKnEQTEsUDIdACInmxS5Sl2OxQjqm2bQXB45exdhuUze3IPpTWHNBXs8m4XlMldGtSBl0SM
39YsIcdMr9VupQJ7eaWKxihKyaJgBj05aTsru2LVMOP5amhvVfrSIb3MVhLZ5U/2jw0ZvFqpGJ60
MwvDYNv0Dvwju9TtN/YWNJwYxVorjy/ke1gRIi7AO4AKAfN57iBqg8SLF0bvTvedF2x7EH3S+YeQ
ntD8dGNqPnjOqeKs5SYLhYBzu9JxS9tIKytN791O1W/RsGebzrCaZ2tWQL5TGMOvOR4mNKgo2+gd
BxCrVNN3resKIAfKgmje2BqmE9W64qe6Xb9lsVq+krxbw74tfnELZUlM3kMQVkZeaoNeDgoG7zGZ
8GBqN0n5MCkrcWHBi4nQ7kWQAwob7nX+CUZqQ9iuTXs3wcwK4Zh5iEcnnn9bM185L5fTnrh4UR9A
Sxw4kMsuZ8DzkfRsxteGvOTwa/xNfPOgeXheevQp3A5++mCiICPoj6zQWZuHFN9UulQQx0GoDJgE
yKnkS0ULLZWWZdC71hR7dqw7xdQ6c/FrnnKHAQsONv+V87rwVANUH6AXUbO0xHVyvreTOiMFoEBk
NJ5ALmZe+jt+7ZzJ1VHsqVUnWnlQLJ1e9JoMMKkBEYeSthQhukQpwLPMeyjJhndimDLd6uMBOcgd
9ZW9puyv3ykL7inirdBwAysEhkzP10eToW3BU9m5Qd06tCxcvX9U1WIlvV/y0FMrUqEl17NxiCpY
iSxUfLVppxbBJtIIRhOqFZC72B/ZRxhApmBME5OU8mEIAvFUa7IO4hR8vrXtJn0liU1Kd4iQhgR6
Ux06+BZ16oROpQPtnLW0cfETIudBg9KyEKR0yWcqvQYWgBUdcp/JE+NUKI3qkGH/D6ox/nH9Cy5F
QsjMYmzFMhCHQSV9/gknpY0jYMeFOdRFfnC8uofnzFNHh/wq8KSBq5IdXnHrcxLAQl3uNsbpvlie
UM7CEMi57SzQRiWjsF32VuoG4xR8hHFVPhgj5tacpAqgcVOlrPKzzqrum4mNpdOX9bzJ4zr3u7pg
O2Jy9OHmuvXMqelbxyrs6qOCXK+bkvK30ikfNKTDRkFW9Mo7Rbut9Hw41Kzmjl3zZq9U8fhocUGs
mRilY9Wxr3Hqqtm8zVQlcPoIHLN64/WNfmd3xe8xNry+mrd1mz+QFNLuWbrnSXAfZxFq5pbtcU17
6DPgRsp0w6tmUysscUoDOq/Z7KdxVTllh84pFEmQEG7SCFqmgMsoY+DQHGyYoYFnUH2X0PIxaf+M
ZeuBF85TOXMszLQZJv9G+m8t+BOG7In3xJ3VP0M4ONALfhgoasuqz3vbKbrwtjSa75ArdUH87kB5
c2iZl1TQ1iDBJqCpa6q90xUvWWj2LoZGPXPuQApcM0eL9Fs7ruB0hP8Bb7ATzf0mIXd6rG3yhjkF
C50uGh4MUt9FFdp0xmeb6O+TNvgFCRunS2Bz7raG+UZYuqk0za3Hyo0L5jQkAi0/fmLoDZiBVQL7
rSjz3wmFYkFculoZ7fHP97C+VdWy2vaC8Sxg0c+BD++9VQF2Bl8Y6o1dhkerKX8qyuAnuXqTW5WT
WWRnKN2xM3+Ntv1Lr+htw+lhSAsnUPiPtkYaHxdbTcEkxnxMee6AoNYxwIgYhvZW1arbqcw3kF8x
nYm9Diq/JcO90aY/J4bR4IE6c2I5RZv4bY1CA75X0TxapLzDSD+Gx5VyC8jr73Qu78pwvFPzP3PQ
ubVeHocJcKW+eaYE6uZKUSVgXwu/pUZoup2uHMOidYYy2oyT4VIQyappvg1VvplY6zS9DTmUzyxS
nCxRt7pRgc902oOS7q5l9C41tD9jre3UoD+UNcmcmjY3aZMM6DBW+0R/412zh0ipB3igk6DnMyW7
0XhX9Cerr+7BCOepGgpdDXTMxmSvTdNR5cPNaBi/g7J+wmvBI6S8sYLc1RhodVmAIUnKt9BS/Naw
eRcM5ZYH892Y8JfOyr5zo7lB58xTQ+2jszkOk6E6cxA7NKJehhZrBr5Gp7ZVnAvrJQGDCa+hbKZ+
WqCYA/kLu6fYEhSbafgHsuGuHmhO0jAo7z6o8Ta0X5P+T15GTtn0m456PVhI7UH3rTz3xsHEl/ul
t/0mtHJ/6MAJiCr5Zla00q1DVt2yvg4dQ2uUmygsGi9oOVQt42x6T02iuCTRQeytKzp2jnpF3X3U
U7K3o/CzpXZ/m9hBjWKI6TGl+c5TzSnU4HnQWlfNw102YaCsKw95Ct5SrmavEVUOtjHtWlzSDtA6
t11ttw+8bkt3zLUj8rDKQS/oU88tUHWBd65MsswZQEfhD0b7MpfpVtXTG6OsfFWhtVcb0ROrMfwO
3TkNWOcKxCk2/m3zqaAmn8VF6AZJVWDYFWzr6uC108zvOhtMc3nPoz20fTVHq0Din6vRK9XyWz3R
7gYh0Ny25eekmOo2bpKD1Q/7MIh2IavnDlFkzF3DxjjjNLGbNFN+ThbOXWrekgIOrdu2E8yqH9Sx
mzDqs9xyu6m7Sya2mRRkzir/DkrD3cSgD9PqUJzO7wDk/rTCaN9Wyo966N/sFEUtB8XyyVM6+osr
pHcYH7mT5cW2TPLCq+JAdeLOmu8SU3+rGWhACrBiG1Y0QpdKfwtZcl/pXe4UegvIoU0dBVm90xqG
4iQKnd3YZvlDjP/eVxGJ/bwHM+LX3VIkZbzT1fkl6bNNALaemCn+UEKIe2zaQ9PH6mcfaI9DNXiR
ZT6jqe6q+IrbwO50nwOa30xq4WSDWnqMYQYz5nXtlHX2lqol9AAp6mesAQYs1JRjpNR7SIShKhPb
ryVqT04AYKrXxna/iwewwbJKy/GHSnOM6/mzqECnSPXaL2o72gHm6aaG5ajN5JVQG3YhRJ97LYcW
CNcosmgj5bhWTIYtjhUQMsCVYhM9+Alt161WQssNmRIczR4e6k5/xmYGzjyMz2o4H6Zm/lRJCLGD
4r5Wya0Rp5soIxuIKCtvZZOUaEYX38ZuzpyuijO3o23uFkNSmbgotVRxxzIDSCtNbM/CN7npeG08
JEYdHSATZP5IhulpgFxKswnSKI7vgJDgH+1g4ERYdftbFTc/Z1nn10pr3mVzF3bQnAPdFE21zyY2
ey9uxneLxj+DdkD2FxqGN2X6FPnhDH4uB4jCZ2PmOahpWuK0jGXbHFzPnQ+55PFhLsbeUeOKYvqg
jL2x0EHJrGH/H1Dx/9mM2g+liO7KUbPeq6Li+aaKssEfQja8FTkrYwf9HFzdVpMRF+ICw3EMQQHK
6iTy4rLAfWMCfMCtX9FkPI9TmkGNN6t8BIFpmxVARjV59Vw1IGYbVQpdygzJhDZqzV1js4o6pI0h
TG3Xr23cKPMmteu5cplC7JvOqKKXyBgUxcsGJTBvtKhPN1Zd2KA8q0t8SROfOKWRZysJ3fZx/qrl
4mZQog6ep1deqBkR3qb1wFxz7MbQHbuMm05cKJONwVd7Cm2XYySx9rp5TOktrNjspo+Ak0eUo8N2
oul4k1nDrdIJcowxzpyyZJUDAqdn1ajMb6PC7Gib1BQ6kRCcTzah3YAev+5KG3dczSgX7V3DdAvM
9DkKM5Bt4YuFTqZEM+Q5B1LM9yY+3VNCDT1yaV6o0S7vE/Veq7iNwc/BOOCdw2snjEM9R3ScQHQa
xqUqFloP90rYj7se86g9qPgrJOQo6eqPXZWFN3YEJp+6I9FN3HbJttBM8j2J7Uh1OButFw49cqjq
WAam4vKi0/8fZ1/WHDeOZf1XOuqdPSTB9YupfuCWm1KpzbKtF4QtyyS4EwDXX/8dpmumlFSG2T0P
tThkJZIEcHFx71lebTx+2JpTh/uYomq7XFqm8EyTq8EwOapX2EkajkbW+1kqYHOuHNtGPsPo9q4y
Kfb/kP/gXfpJM3CFjA3kRcDc5Oq9qOUxhXZAafVHSeBrlll33dzZQSIHQXxyqw+21zbGATDpiKnl
91ZlUTwMUaq5nWfkpUSFjid15mmx0DMvN9QuyutO9yuZwqXddvcdkQCEpVn+ZjS02iV6qrBNTlOw
1KzaDWCx3UMUGXu0CA3mJCyyeMXunEwDRaCB9EFC6ddMtxUDsgYDq/18cnvQE6mM06BxCyXU4UtL
fXAozCdnsOIq7EjsPLmZA+iZzppQzzRzz7Vartz4UM66cjWAnxnq5riszzXLy6tB3wtWs3hCdowN
bXixDXzrNEx0UyTdD11xEQydQwpqx3bSc3bMCX/KNPnq9jzDSyKYyqq779QUV1LWFvfVNEFrLLZi
30onulUM8ej09V06OW8a8uRMgex4nPwkGX2yknFfDBJRg95hLyJ7AkptN2TT4BVC2djxEDo6VXyH
5k/SEChLF/xUEhlWEpbfMbsTDvFKnXtNmwUWr3VYWqvbXht3KTSo/M7S0K6VaYZQ3PY3LkRMotRS
Mj+eknI38OyF2VkTGm484Yxrv5qNOBlKOXkZGRkISBCyyGznTenqLGir/mfSOp+52W9qNL7SSbE9
opYlHGnt+9qEZCBrYsfLiYDDnoyVx5rWWmQZBVxEp747Vh0JKi4+KZoZKsIJmW1tpyE/OXoud30J
hZOWVUhiUDry8j475E2ab82Wf6rFdKJ9+RhDE9YDD4t5ZtqfOs0NBuJ+jrkbxLV9zFT8kyvbWp2+
tcpoYvsre9nnL7SDIAyMR3A4N7XwJJ9dU3XsOuzYx6JqG4inlF8YrK5KMcnIqLQymiS1Q0Xa2sG0
BwNGJtaDBScbzyI1jfS8aI5ukpURksnxzk7HIixzOWxGAxlXrcAEPlMTT9Uh4dHWFfCTevdFmvEn
y0kKv+duucV07HWmJIFGHb+Q5hNtWzhXdPDD6rL6VlSi8gAw0HeNTJAZJbupmDgKvuyLzEEKLfiP
ZGz4Do9nbKfa3sIwBtyLBiTzpOkBlJUmMrDGtucoBHCnKH+4Zv9iGSOOUT7CfQ5y6ruc558KpYsD
niDy9KQ1fLvv8o2Ku1iG62crRRkMipQ+mlz3CeWdVylpHzRpmfsKS+qbONYTcO60ly7V7s0R8pwF
JKsTnkJyPs2tSKSVElJqlJjw9JlW/G6s0SziMGju0Xxr9C5wasuAKBrXHnEzg2nuYCceIUi+W9u8
q3TlW8enMJXKgxIrBejaA26ShE4Hm9TQiU5/iEqfNlKOP43cMMFAodDB6fAlNBPpkgJJ6TRlHggI
PyZd3SkWe2JVso9tYLLaPHBkA0fB2ktY9spjft9BjNOrbQs3BNlvWqLkXjkCn9Xnw40Q+gsbBJJB
ew6TEy4omZsXHtf0YgNEyIukyg62szcF5IPbYRJeZg2NhwN4xPFcfiX1tDfHjHgG7kJu6oa5BTCW
yKLUid+4SUML985htJ+ntv4kG/Kdu/QZPPnXlRrMx54rSk0qCoQAdNgG4ESXwc4YDVxoRxQyZBxY
GwN6o6nmDw+ogcw0NXXrAn28QhS6UugCygJFLqBiIPjozl/pHRKujCnMAgdkVSr/DjFwDyd9lDZ3
Wf6TuvfquJUQrP39U16pFV6MOPdL343YunpRpw5G1CcUMO5Ifafn978f4tpDzaQnFOCALzSW7aa0
zVLFdFrpd1kuvhhjZ92SVFGDFgbhDDtQ60NaV06gTsDeFpUgbK3ge+0hkbHMkoKmjgLeoqJV2yyz
m2qAJ9Fj/KDCFnYWhTRTiMv1gRUhAoCJH6yVDK8P+r9n5ZI8ZIx9q5cazspat/xEeQLVMqiMauXZ
PvazsUjfrZj5W7ybv7KfqJESzJ/g9Y2FysqUypXm09UhIDKiAwoODNXSPsVsIRJKBIJbMcCmTCht
G6SuMWx+v0quABWhLvIut1hMEhmVMTYpttsMkyY3bG/sWoCkrSjZuyvb7Erp+mIo/fKlWVMzAR2D
oVDpjEq1yjyWiPtEuMfSHlfbDfOnLarXF6MtNrUDlenUdOc4gg6vGsKLM3BvBbp3ckNv19qtVx/N
QuV4RqV8dL1uVSdLCpzOvi4eyuROwGlUu7chv7YyWx/pCJitd+MsgiNztSrrcDn00UH2s21ztMMx
0gP1sPZA15qRFyMtOmFqmbgWXON/rYv+lu9KAA7IEbwLkA+KgL+Vm7UG6NWt++7hFn1Ibhqp3ZuY
sSFVwh58SaVqTqjNrC35tXEWVX6AWBmmEOPQl/jB8vOoeUBhAFpYyE4exoALr96s2c9cjcZ/P9uy
OZSaciQxakngkYDNe2AQ2QE+cVVUdeXRlhhSGA9SK+kxTEbuB/Y01XcJ+fz7NThP/Id99e5JFrsY
3YfGKjW8vTbrDimEcGfVYlzoA5u03+xG/Y8Bvhcrfnk2N7jDGGzuawiH+kWypSYECNasnFe2r7s4
juFFMGkQopQA+NaRcIw9tcmhMKdNqoi11bc21uLoULu+sWuJKXJe3NP4POutKr4RdKERaZsBm+vf
MYm81kh7v53dReCAkEZX9hyjDhF7aDcFQLIOGA2zXe860e/a0QUv1tmWGPpv2vLoamB/DFamwIPY
t2P91Wx3v1+CVz8fvesZtgbwzhJgPE5G0xCK0xe2FRve4R5aZtHvh7j6wsA+AykD+GLkMPM2eHfC
K9qYFLiJ4c7t4qbiq8A20sD1U8wR3O2S0Al/P+C1nft+vEXwA8061xSOdE1A65nfEPy7WXltVyhD
WAMATlp4ZyCbLBMyK+5Ew9COAgIJ5h50Mys8azFMsDigZHNcrwD9Gw/u0+8f7RqC7WLcRchAp7oF
GgnjitDh3oy2qj71n+qo8S0Z2H4HpGjqleCSo7QKUHP7Hf2o33+FK0jHy0dfZAOFaw8knwNjj65c
VvvocWypXeGO/RK3m5gST7VRR0L38PcDX1uq8IHFYgXgywEs4HIZFcZg9I2Jcd0W0lpH3VopDl3/
fKCFQKVBYnDuaL9bpuloV+UgsRVsU0GmL7zcXkH/XVuY7+9ji3jlNADKpDWeIFZgjaRvCiI8dVrb
bvN7WJ4qYOYADwPsDSBdi1EKmNeWuYqQMdOQbSieZwDjjVGyVbfOygNdA6LMugmwTT/fi5ZdfmdM
rBovDUnUpkZ/1ZshN1aAVoWKVCo7xcEa2ObaJDnQc4PeA6hH0MG4XARwyqyNHIVB31E+U/ehXvM7
unIkG6BTgTYK/afZsuDy80vZcIpQ1cGKk3yZdMOjQPGI3o50NOiHrlthp1/bzxgPKAVoKwO6tFx0
tjUBnpC1kMGHRoln1G0dTJMVe7GFdkqqe1nymjd9RMin3GWnGCqnHYrpSvKcmC+jZe3V4YuTq55h
3xhxvc3b7//xnrv4eotQqqHJQlUXr8NsHMBiGlT5VyLplQmFRoMF0UREUgcCN5cvPGdapuekAbtr
sP06M3xUo3//DNcAqvMLxvUZV0AQm5aBI3ESte5T4CnBkZv1BroJe0IEY3CreqrnVKtSCvMqWWzB
ixEXURrdAnuQ84jGppsFZ7azDmQSrnlNXTtZDQjtA3kOULEBDNHly0tpyjkt3Na3sSFQ4Ekj8wGF
xEC5h0TEZo3BfW1vvB9tkfjUuhonBbqLflKo8KxO4cTYeFl8KMWt5a6Vda6ti/eDLZIGPipVh1Y7
Ogrys6SPxHleWRXzHHyYo3fvbrG0B1u2tdZjAP46+nw36ymNX7WNHlnbJFwjA82v5neDLcKKYlWx
AynH1tea3kPZPlfJcaSftEZdWezzjP9moGV/Q7dgc1XMT5Xoz0q3V9PcAzl15SQ+ywUsRkHag2iF
f+DOvjyKDXWc2bdAlQOxsq+UzzO2C21wH4DWFwjLdH4Vb/Lb/yO215wtJ4B+RBYAVQropFwuetl1
tVkRl/vGcXilm6DdzKZRZhdImCwAT2YH08rF6cM+Ww652M8KLL9groAh5wKI8TwzFEBBRUtyM2sH
DF9XluacQb1/vefhAKq3HBys5gdEvd4bejEqDocHjLrPLGjuZ3ukJD46w7ONxLof9Iecbh4RERJ+
iPgvAKWLQOIkUw0x/l4gYM3Ev27bQo7l3yHlfMgYziOhlwzDX+QNH7S4gCvSbWEDDqzCkWVmSMcg
umowym2DGYnoytPa3ltuicWIS+S5ipZ4n1KMmCgukDXtLLIY02BlzpbhZB7FAIESmRDaijjML1dl
I2Tu0Hi2K4gYeuLbZjPPWI3ng4XZurLTMqAsh5vD57tktS+4jiY0hktF9dIWMrKH8qTn4y1Iqf9h
XrwcarE2JI2ZAEGHA601HbSyBEhKDX//9q5N0fuXNz/t+6dJKqNvO4v7I7efpIKOvGZ/6ZU1hZ6r
w6CQj3zLgkTbMrkzWkCM6hbDmCTxUpP7bjXistL6/4en+XuYZQzu2NA1ZoVhNCD7mjqagAcc1rST
P1QVz9NiGfNlBayzD0Vtw52g12RjWmYJ8nIHCZug8q3dcD/tIdM30xzS45ql3DIDWI65iINOgzu+
JBiT8501gt05YxGa29aUe6Vcs8K6NltQdoQG4axtgP+7XBQcmhkK7oLcH6qnqf1RvPZr6gnzEb+M
s+A5axDHBKgdnNLLEerakn1VwZiB9ENUjB1QIYPBcX3u0AyckVuoNULczuZrwWKZ3Mzvcdanh1YG
pBURcS8HVtt+sNJ+wnkSgTdrRvEWEDAYNsHB1TBQveIb6q/ZTa+NOb/ud3vMYAqBhh/GbJT6xjS6
fQbKwu8X/toQi/fZ9VqZZPCA8JPu4Mi9tZrvLq+2y/e2SArbioEma4/8rLPBtvWjRGathbNM1FoF
/cOtYTnWIj+MJ1XR+hEP4/KQQU1ktmuUB30HLFYeEV+HR+nqmFefz8ElxUaTEWIXi9QGFNnBAZAD
expw+fJMDkQj/gbMwPu1ZP7qXCG/mOUeIOGx7GmSTKGMDdhdBXof7E6OK6fG9ff39wDnlOP9estL
ZAEqBujvrRd+A5RZpH9NPsOX/osRqVtytyYncDVevBtw8fIaVeNcnaN7wkJqKkEzPDZsrbpydRBI
aAEGgcTsg2R9C5SiAmQRBAP06jjpQIqr9/m6fdnV2YEOAzIJooLCsNisOA4lMWdXn/hZ+2JGMxlc
HoaH8TW9nRv35G6VUnl9RMeFmIxqICYuoi2us9rgTDgT272DS2t/JJ/Tk9yyG9gxBN3gpS/Gw++j
xdVUcBYo+J8h56/0boUM5gQcmY4hBVyWgEQr9pBxocGszqUHWv3v6PZeS5veD7l4rzzraz2bn3Lc
qHs1LJCmObt6KyIIFEccNXzlDuzwcOVBr21rJBwQFNdtiHUtCxCp202E42nRsTrrie/B7jsrBVen
tWbjtWmEgAAod+iezjoel+/UAdw/y1QsHOQdyvDdiE1v5WHmT1gemjaOLgL/MfB+l+4qJbUUDpk5
7Ov9FOnhTAynN00wRmBsH6xbbaU+dHWVgK2EuikkfD/KkhgNZC76FDturt4YEHErjjMV3fLO7efC
Ww3C19aIbdnIquB9DMDAYo0AGTl0ypy+yddxf2zDWHgz2gIIngjUEuyGuau0Ji06f+jirUKWELc9
DAit4uWllheW0qLlKHxef7Xg7Ka3t+l/rtaBM+1ilEX+lqhg3AGLKOB4YG2qW/hEguHjqzseQlIY
QRkmVGsp4wdUxDwmiG8wJQEa6GOFsxbqZLWiA/8TRkkzcZAB7B3vZvPNfAPI2UoOcu1FQkYSog+O
A+rZUvUB1D0QwyRue5P+nLegAAjgtuK1w21+UcvpArEMhMi58g1Q0OU2g5ZM1ScdEUhEBnDeM8jF
0Z0RVHio7GSubIEraSpEv4HDQckDtLYlmVkDzr4hkyl8SsOSxjdOfd+gmz90wB3eCT3/9Qb/63X4
f/FbdffrMcS//ht/fq3qkbM4kYs//uvIXjmAhz/lf8+/9r9/7fKX/nWq38pHyd/e5PFbvfybF7+I
z/9r/OCb/HbxB9hzMTnet298fHgTbS7Pg+Cbzn/z3/3hP97On/I01m9//vFataWcPw247fKPv360
+/HnHzNR8L/ef/xfP7v9VuDXdvwt/1b+WP7C2zch//xDsf45K3uj8QQgHXYp1CX/+Ef/dv6Rpv4T
FzAcZNBfQxsE3bE//lHCJSD58w/T/CfB3cWC6iU821HwwG+Jqj3/SPsn/iqY0RB3MrDtbPOP//lq
F3P095z9o2yLu4oBoP3nHwsOtIkAibsgatzzGHNdbgFsdmGiqbtC1pAMVoCfBUBzSCYImaK5sI1r
Yh4qV4BrxprS1/Sm9hwLvoFQdHiLwW0AxMbc9/YIzR6lzdF8wHYVpCJe7MJQlPHNu/f615d//2XP
2Im/t8/8ZW3cWBEMIMtiwOZlcfLDmEAtMz0DkGjITgXwrmGX5HtVOOahUwt3M7TZGPQwZOmTHAxF
OjqB0/iK6+Z3A23qr528pzYzAimNl/NztQo4izbIfYGiAbodW3dxLZJNhf+arQOkXAZNCqqRQzok
RuAWheXhAGg3tAHpdzAP6E2ALVJAz7mv3E1rbZ1UlLta104uAcOMAMUeUYX9FHoXe0yXmkfSHpx+
vdfA4KLorFWwfO3T4g20r2zHrb7dkoSDz2sd4duFc98Bg4AlNIEbLP8cNyWE+6VaHV3EzgeTAyc+
qWACCKm/uNk4bsBtu+/gu7qL8SGA91a3DQ1hnuZuQC+tPSgFWTfmAB5rPjVOMJbo8VF7hNUZQOIw
1DIPUIAyD1ZTHHWwIz3K4P6ngMO26xPDr+r9RIctzMXtZzGWL+qQ7TvpmmHaTva+yXiDl5UEv590
/TJxOE+6Az43DObm8hhkEi9jJh8SW3EzTLrWCc2rIV0ImkJFg4bF4nD+l16P4iArdU8bqz60XXvq
S0JB83RN30msdEupOuB6zr+oIO0cJB6lmJpk16vTCZao+s2UQzzBtumNma7aoF5G4b++PmoRs+Qb
JBOWaUHjJEk26WnjM42IXZWX061tpuzW0ktwU0GNwILcjCnkXsfuXojU3SROVkfwT7utCjBzUtDQ
8gwsUL1V8rCpcgkw5Zrp46Iy/+tbQpgRR4WN0jjukJcvudMFH/Uqbvyhme6UpjzGWUM8avW6T0ad
7QYVZnVE30OXgTVDuys1bh5obeW3ssluocotgzyWT4bd3+a5URwINeT29wvhY6iCJTEi5bzxVRzU
Sxl1W02dJlfyCgKHiRY5ov1mtgWNOFGzG2nrqZ9peF8DtqRSZdAoVprcz+ybPJVZeH6VI2xgYwc6
9gzO0Zu4udeJ9KyS8LXEfT7GL+KUAxzAHFTROASeeVk6dl0QOsocFGKQ5+SWlLrqtQjmKAlVN07Z
ISoNw6uVOH2Q8MekLvajaPzJ6sBvp4mx6+J+YwiocjKlASICoPegszLl1KV5Ff3+pS4ayZj4+atC
Ux3vVUOabCwmfhDKCOkA+G5qIv7RixaOmJ1R4EpTQvIZjMgvUoD5aOjwiU5lp34XFLD1YTRkaMxx
qmoGeHyABUsyB5B1XKKLkuxLrppeNuWf49bNVw6B81Vk8XLNs/47thN0O5bScXbOYmiYD6UPAPtP
ULnJJ5ocTa291fI+qGIYS4zdl85I82ep1YhxIvtZjYODEK36cTyizq7NLJmugmCDY72htPXTJN2E
swzmsJZHZHsydBA05hXe63OQ7+a+mECrMpUUXX2QX8M2rtgtK0sjSpz4CbZqG5USAZJ55Xii1mkA
RqDjEZqLU5EUd3nWjlFp9J+mwTHu3aw37wp+YOhHbbWW7jXnpxnb7YNIyhyqz6l5SPQEfE54W2er
ANbLe8p5xqEiNasHo0CKhGQRT6tKZhMa52AijWWzgUqqdXAYFErPB6LaY1InrILWNTxW5812drat
M8vZV0ZcbFWIoIMM07uoNgqujGvAkMsE+deXQxtJxVEPQRaIcV/GIaJwhZpGUfpV2SUbnMH5zkhi
6Qnt1JWajMDf7G50VY+c0S78CeSFvW5l8jhmols5eBbdu/m7uIg1gO8j37J1hMbL75JUZQ9Gap8C
UVyPgQBvZVs3nByLsq92FfSUDpBide9yPXeCXkIpho8ghtsAMh6qldh3Bt9cLnpgHOBqDRE8XJ+B
j738LpY9GDGN1QIgJnCqmoKz06Rn404Z3efzn8CM1A8gMG+hSg26ta4lvmKqz2YmG++8WAsz/9lD
GiKArg7Z5kbOwgkcYk8deR25VGkPsdPvYsadoMVNM+obZWuU9RoQBzv04wIEQganOUrY2MiQNbl8
FhMUM8dKcwg51VUcSZ6UN05u7kdD3ekJwS3ZVNyITZaD/aZvJqqaB92s88BqC9CIsSGJnL7kcQw3
nqrlHulhXtOoLeTYaAVNTgiAQ+dgn4/8ULZts0/j7CCgp3DX18UOmtOeU7v6AeRqa1e7KHecc8Bc
4sxldTZGShZDqGbOgghjn0wnkzidjde4SG/gbGt/7cGyRmJXho31TXDKsPFH10+G+Ls+gsChxfbO
cDtoq0/OyZCTFuUQfqwNiEaAGbjVnRLZVtLeGE1JvL4iZMcyyW5FigglKOited8DNuOmeqTAfYLZ
0j5SOFCes0LLVuqvlVt+TSHREDZOkXmZYI8NxBn8vDBbj5shtUEsc+vePIxKy24dgPsyph+VzAGJ
kx5jHAJRrMg6gBrmEGo96QNeZY/nZLkfY3abUnGCPIsFtjb7nIzC2LpM+6zGtTKrxQNi5CrqrxfE
pmLDHXiQZa621ZUS3CzIV0Epb4g6GE16ll5Ut32ZgY7eoaxUKyejg7ZRmfZQxkiQkhb2PXFGM7Dd
BrIWAhy2adi46hDXPijanwpZfik09MtzAyoU5yl2rEpB1u34qEg4IFWW389T1ffWEb6nhwJT3I81
DaHlP0aNWX43DAXEWIWqG9m3sDkvBca1bBGkk/kkqN4e6KCGltmHFsWcF4zenA+2QUdKAw21JyIL
tfNqgJkiWWn6Bk39PKimjAfQdvFi+KRt7bgXnm1WKTrS+PgkmTRP9p2IzudO2oyPqtS6IJfFM9PZ
FDYMDjDGYIY9dBegWWGTx3Yabuy834mBjhEetm3haFXA+zR0O0m9UXZuOHDX2mZ4k7HJI9sBgx1y
93WUiQLsbriVHGNYckG9wWZ+I8Cdq4dm545UieoihT0GzHFbQpjXwjkuUkS7GYYKl6NaxF/6nwBE
QyYFO2PTzxcpMFW9xEiKoFUqNbJ7ejAaQ3rcmhKfOmaCk3OEERxPjR3UkBi8gQjebfNqdwYBukPZ
qxbDrcTUXs8ZbdoVIWIbCWoBOn1c9tLro6aoymhUanyZyfmuCQtc0TmlAE24erRUJ0oazTyAurg/
z/yYWfuamhvhQKU8hjYOsi9ty3JYiKJUbIKFiQ1lTTKJoKdZbM/XWSVRtnpcmJveGT/rTafuskk7
8XywdwV1f3RdAb7mTO/kSWqFWYL74kjKLmqtL9IoPlU1dzdEOA9QzbBPGcinDJ4fEy8357cP6Z5g
qovSQ2EYbhSE00enqb5lU3dbWbEBliA6gO7M03RrrgN3a8sQ7IptPNlkn9Yx8VqCDV9yJdDL4onU
2rOWMvYrsaqn8sntVSOkI0FXsSqww0shNiSmUSqAFRas2fdOdYAyX30a4rBI28/QKf2Je8xNquUl
uNtuWCpOKGa/aYeaVmDWUBSG1hwMj+bLvjJYXQRtotGvRgS+zNCf9SFJTii4JWkBLSB2e96mETFz
WMGjCB5QSMJ5SQa37643p4P7CjCzJwcGaw59MsKYQi5DVsE5EYensnlo1SaHaBGQnTBLABrLCZuy
IA+jcG5jpRvuoP8PHasWqjc6xVpOeJMBy9F7PC++n1//OZJN1Iq6qtEebGgwYafRu7aw2migADXm
1KrwHWgOKD2ao8cOJbbUP+cxad6G50VkufTGrUUd/drMkKEobkXNAmZhAZuxGpWzj3AB/4H5GOHz
3Vrrf0XnBvveRTkiTEX6IhouTimOVjnf00Rc3LbqaHiDy9wNrTJjB/UMdOg6nwhbCeYTFxLIuMFB
B9jEXTuwLRzeuNC2u8qWTpCRxrO13LMo4zsoNpX7phlbPzM6GpkTzGRx0zq5OAT93CE51GNKJThv
EZa645aj0eQ3TN8q4KRuzhsJ+IRtQowibI1kY/MZGWkrexC7RD6aB9ZrLECXkIU842N4/jVchAzP
7Sp7I7RuCp24jSp0NeIUcaWFOaHD8p9jqoWQG4B0W3E4n7/nE9OqB93vTGDXR7cIjGko9ww8/N52
cG2R0ssTLQ0Eno4OKY16x6yCxmGPLp+mv6ahHR4Aa+6gHJyPQYxl7uN2FzIRd0+O5MVjgbZViR5P
NabPzJyeMoEs1MwMwBakC7sCoRkHaC1sOguWxTCQ3SpDgRsyA1M5zrriQPtEhKpj915t3PEp73aT
U92MWeueUvYMuzEXYkhgNDcm1e/tLwZMpf1zEqx1MKHVZkOUWrAqgghDYHMFZzut6B7ZswDbQRnA
24XICvRChjvBjG9xkqtImqwUyl3TcGRDaey0CgUjl7ivDEDSyMK20RmPrGSiISGjHZxjbWyw2J9k
2Xn4enRrjjEIx3SI5AgFaWje4zJ2nqqODFCr0qooa0q6SfMmcDTExLgrjW3hIrAPvSaAG+mhriCK
epfPW8gu9O2QwGKysQGzZhqe1BqMYKgVCsr9hHQmq5EGtRsFIgufTXvW54OGTq7y+JiqCQsUB7q2
1SZ39W9KqpqPFs9/Eqjdjgk8HUsVIltzkeJcLTivCBMbmPM8v8EbQjLjil1qqdneiUs/hdYMlCC6
1JeFbUIbpB13LRgsfsn4K6u6Mmo7ewqnlnW7tB6/5AXuaZMznUaWWZvzp58LEhW0nDRulF5WUaSG
9VBt1F7bZI4Dnn4LPQRVGe2QofYW2pP6tbJt6PTSbEumAUK97SAfaCaA3x1R4ahdy8vHvAoNROeN
6ex6WDH6WoJ4fT4n65ywQ0fpYz6Yu6YU+o1hijBx0n5XZ2nyOEGQLBdZ5ZWFQXYZj1/Uvh1gfJ59
bnPEkhzs1CizSmhl66iLJnK6N6mWRDI3Xb/L0R6CrNWQ1lVQTOYUukYFAqMTK4iJfNfLlMBTmjke
CLXoD2igTjxC/ILs8PYbhDvr+XxkK9o33e1dH4XmaEKlAwdqUwZ9A6WsNoajhzZC7Oyca5y3b+bE
EwQ4xq2eDpD0S7SHXzdiIiAZp0Jcp4acwK1Z62poExZoacw2pJBaoJRz9mxhl3elqUaKDaUY3Faa
XaX0/JQX8cGCwBtBVa2acLAlBSDSVWUiFM3JSkKBWHFitB8ocZXjr7jdTMnPyiW1p2h2A504uwO1
bMzCcyAGkJNu3L695QLREhcKsptj6rkOYSbuT5J0yrGCEAtJ0y78Ve510yGkuQYdALfuPNNi9xIw
5xLli3MyBl3Tzy5ILnHptgfTzHFpICWU1spQdAzgLgop4pz2d+cckAjBof4Edbrz4QQVmFB3Wm0z
CXtH6sqNJARDDc4PUDGhuVocz18RPpA3uF55Ls6G01z8zarqoFM7h3YzeP21FA20DaLz3hcpdSM3
hSrYoBlQuMjkUz/e66jN3jpW7w0ZpLnmQHKuZJyXO9TGoPgH40Lcn1HV6pOb3kbnO0EaBZ8TfltO
7EjnI0O28amohX1UP50TG7Ni2Z7q1Q/VnVQUQ9mdjdrnzmybxOsGC7aByQgV/gLiknkVk7AV/NjV
07Pi5A20JZiXkG4fUyXIQNyJSqwHXxrmeKwdlnmlBtbeeQKadPSg9FMEmpqRoNA6FJ2tJA61tIbx
CtLdnjc4rcZqI6jaBknZoGiOQrjsDNTFNeCQAaw3sQnM3PE7TMquF8m0h2zp0Ua1hIq8OmpN8lpP
jqYCL8yAOkWFxYPsTfnFmMwTKsJPY8cPRtzQTwNlR200noyBviixnUQVKjkQLauSzou7znjgbtdt
ddFCHc5VeYByIVVJfYRV+EmaI3ZSjCnr0TSA3YKbhoYj7RASRp5tvegNMtYWHjIn03lqmhKyhjXw
CBZQe7JpfpoZZAVL9Ib80Zq2Kpjq8HDA1SwRSQsEvO1rKn+tRGF6E1TlcfsRXj8lTlSiBTMWkx2R
tuMRZ1rlCWf02gCqKnqYqkPlw/GtlRaaDlXWBrHbagelBDgxrQn0VfTYS0kJ1SVeeBlujv75V3IN
6kGwaXzMJQx3tIntVKoQz1GHz4OMRQDU7Zdq0gy/J0YaTrHn6jFSx64NiNq9ATCA2yTU0Uj6WAoI
C2msGqA+8t1skFbO7oUeVJqBbenKMLMa1YPzICS/SPM5oWWy7+o29grIpUCEhWyQ7eXQTON7R0AH
JU1vdPZWkUNejqMvdPyywiyIqv1/ls6suU4lCcK/iAj25fUAZ9dmeZH1QshXFjRbszfw6+cDz8vE
HWvGV+fQVFdlZmWevTL3jz5jYirIiZ3NwsGsrwGvmBycbxSpSDJ9x6nni1jI/ibGGQBYOkfeCVwv
BfaDnbHdz8RPnTkGZywJNKq/JNvJc28w6iW7M87BxRcrHtIiyuz0XpmadV9K1Aj8NlhFJkUoHew3
VdvZ8bqaJBXluFcV3wAuvnKJKZe19NgbAkPHGIdEDcNUGKR+mLsuq4qV8eH7y3gKRjore9KuaxP8
zvKFfk4Ilgc656ysjlPXiWNTWNahUDSslhpvbu0jFSsO7sigXvs1Tlp5/7vQVTTPNV4/c4C/bSB+
u5P+09toJkarhKYF/uEyYBd2InDqoMvMOjdJEXBRMvMPXhB1q2+H3Zr9aiuULOh+z2tbHtNS/RHi
2e4miyazNQ6ezRmdinE+W7172H5c13lybqV+czPPiKo+a5+tTuDGJ7+YdosbS8/HLq+f3HJwYvx3
/matdpCqRJ9dNDgM6yIPZ/zFDi3muWHSxaWJKV5lLO/aFJQ0uvOhcDIVWmy8Rz4uUrhODl40Df6t
NrKHcgIO9ZvTnOb1BfSSYT79pfgsSw4ZIW0Mf0aBe+awud19W53QscfloRPNVagvNNwnt+teplyE
FY3DYTClHVlJccse0iS/G4Sq34FiX92g/rYEl2ylSozV+uXNW9EeE5yWXOfVI3TdqYvygjnswW2L
8ZK3eLt52efQ6u7ZASQyjW7FqcsJsFsFNOj04I9y7B9tr7ehN2HsZmgnPc1jp/ztONh0BnXwMZbJ
z9QaQa385JJUaxWWhXehV/rhDpThYZ2/A1E+B1xKSZW/0GA+CJn+WVC3nHwVXLF1wjUcgLI1VHvs
S2fGAlA/rn5GxlRS2wc5+vxStfNzNvLiSIM/eYxNOMQ9JVnzxdX9VFRpwj2Hg7hmYFxoeuKvjTv/
AYlf1a1gTJl8wSctOUg90I7lPNHjTknkFrrzCz35zyGQx87hM8rSTqKqElgYEdLDLicYtlBt2Dg0
97XZfpjom2MQdjfi2nitahbyik5pMSZ6M8Wcriyz/Z+TSs5J40WFJuaLy8nJE//kt9m9S4ovO8gL
VtyM1y7PjtTgy9C6OEfhfDciJQmTgcnMn+qvtDCDw2IVUySdzW7KHMcDpznBZcwEY9S1V5i/a16u
3S21kyUcmh7zuK57VJZ5WdPSPbOsShSN1zixUxvqpPW3cq28CJOtkpjuN6s1uxhXTNr1QHGJ0yZU
cvm14G56s3EOalbbPTd1Hdaz0WAJCbL41W2lzFc114BLGNgwykeeNpAswystipFjDuuUR7Zvlnkf
FZsiFonfXCuFCWPPvvjg65FVrTiGJj9QB7AJ3QoAo9LA72uzKZqWW53kFk0pjoTV2ry5oz2ead+/
TPPVNNucAumasZ6fpNe9S2VeA+E24Vq0F71PoD2YlcN6kctxwOmkLtR0tFLMkroqfSpM7ypM6uzo
+W9iynSIXxE39YrW1bj0lvVMv4GypcPdhkbyGngZgdGL9QDOHFtmrdOULCqGpe+JFYJvl+2zP1Lx
hwpdmLcUIjRnLvxu8EK7BwXwrPrLnoan2j8ODVhN0mOgNhpRF/MQI1GNGnanBXbGi3otPb044Ckh
owbUsLemCzO4vE8SX+yRKYqvBu/FldREBqhWcHs5p8kZKYPBekmDRA/XafpDao/C3W26TuRTHKrh
Gzj2Y2OhF+4L7NMKRm4cWo92OtmhEN2bybtapKa8eoOozyTKnMmCrC1tPbPx8OVNRkT4+seSN9+7
QXzlQeVg0WUOV1NzRIg2pCA8RDfCVDe4ikqniTv7L8imeJHEJ4VY53ouWBneoE1+HYsrWB/UlcVC
ZZG7H5VPRVPS/KYLjK/84Qulw/uggiqcjA4rJReGy177uMJHJJzZT72psV2uc/0jEEl+S7InPUg2
A0Pup7lnz1Ar39ehSiNnsNbITeYxdOcBx0L0ULwCHh2ESdiDm1A+TJObeLkVbXFYUCQcZkMxbDvq
hbsyjXLb+dmziXuY3IlGqnKurR/ENMNUFxvufkmHe+PrSZh5/NaOD4quGJDT9YaX31+1vml6619Y
OnpdkuuKJiF2FNvVQ7Ptp+O2HZlZeRsBBxSihWNR6k7Y3LzFne5VE9BBpuODZtPWuDWruDk+ui71
D8oDX9u0pYAO6932k2ur1UO0FPmWBG4XMS5kJS0buVdu2fCFmSF+AAY2kw1VdCFpvSMxdbbcl8l+
cqdzV09/MMz+m5r2y1JjhNhK/9e4MkIoe/qQ7g3XQ7zExYirsKqss7nEUqQmyUypfvQbHzld4EK0
6Xg64hT2hBdo8xhoygj1pcxit0/qg0vPHJrfpJGgtIPFiDTNwLKRgSrODQcvp6eM2x8uO6NUsXL7
kHXqsDhZdsRiso+LGi+tuXX1a5N1n+OErhmg+Llqm/mGEdCLl4mKjrz8USjtW9EI59C09teITuqQ
sKFZ1Ni3Sg+3PJk/JblZxrju/rIVzvpVPrjRMsm/ndcTiCN1PVYKQYlNDviIb7Splc4pnzwDOES5
lzLzzEh1+kc+JutJ89oHfw1xQSepimKXS+CRqmg/Gv+SGCO2WAO+dBa5C3paxIP1kTbsXw3+gE+b
PhGyQ8t5KAa/P8OSnw1L/be25qudDbQzCf1QCgjQEz4tTOq1l/Y/px6YL3vFsPRq04AdfNFEzP8d
tqSJPGSZYR+sBq8gR0591LWWfmBIN7AV1qMCNmEpaFmTqpiuo1s9Yf1ZRSUvQrXkv7NMXHASDdss
S1/c4BlO5oeRkZ8mWeeamtINPXMlwhQvsIOF5zJWxMkc5a3bnQxfWVE7sbq0No5zlRkZEP32X2Hk
tcfMb1/2H8LEBq9Dfrf6tp8QKxHsXmbr8/6/7KTDtEH2bFiZ6xy2NDYo+/iPrpjwOJV2d86nwCKk
a7WfVQ7d1hr4+M9qvphl6X2vFTbxvTwqIWgVc0Recqm5h7ZRe9JLSlzgPbDFeGyDNuz8fLxSnFUo
p9U/usWmWUmS5NyDF4brnMRqLavT5B9FntoXc2neMg+bWErVyBCYtnFeegX3r479d+OG+1Q/Lv6p
qBr1lIyOd+hrC/zeajgSc11djOKtG+a4oit5ZoEd4+9yIR1rY9Vryz/+I+EhtE+mfvMSStIyr6zk
5jMuIYVsT4WmC1JTWiem5vgz11KxIoVaWixcCX/bTKsZRos1YAWUP/qnvKo+hCXyEy1uwQizTifV
WupoEBMyWdAxBV9i6Q4oZdRMgJA9EMkCR3PQ3AKjxerv0A3dDy6mXQe3jf/VbNHKJCV21Q1qKr9y
65My1t/4FqsnoDmmtA/GKOcA5VOCPijkIXK+FdPsHK0lnU9+quKJBcJr0H+mnTDpnbzhcZ1TOvhs
uawDuTF1S5NHwKm4n03hOxdXZQDPU/J3NS1ujLHr43SgEZcj5dEujPqeaTX+1lpSXQkOYr7AjZt0
m6V9Njus0PXM7Q/L8q0rHR+vcxSB5TD8oHkTU6vFljJNJED5U10u7LjMvxgIYMBssUJk5Q+1lJ9d
ydAflN0bbn7qxRo42zus1DDbF2n6E4/o7sFeTCvSBdGKq/mjKYbgsWmz9uQG+d9hKRDhlgnzlDd6
13X+5SfA3Dtq4veOHc4ZseSFDUOTJUEa19n4sOPwi5saAK+Zd9nxiB31qQXiDS/J55Ntt6y5V0YV
YcT3iOUe46UjLmlmQwBuiLZR9RxhMzGe+qJiUEcRbLdGdW6MdOa3UM2/Y5tmzA7KLs6G0vJj3TTx
Yo5v+Rh034fCe2SO9B5WLnGaUUE/fQyKs1wqfOeDtD9pLWTbajVcCclXALR+q6EOU3juJI2zLl0e
ptbnFGhTeZzcYThmKArvpcn8n6rlTkueXZt0jsrtMEPMzc+FObyJwvieuH5/GNdlPQvb/wL6Pq7d
XNx2oq6xoBVKNAOtWedHOiTuyQ0CZXOIznihvUEz+InCyrpgRgkXs8nQ8kFCHBTc6HgyXzB3nw7l
OGaR7GdOcfbqF16F22ZGQNLYcx3pwBj7p6ZvPrQ+rKBaljKWjZvHQ7D6B6fB9RJ8K2pwRuTbwwt0
+/c4eb7yPygYBUW5gDqAZhC73sqwF9P9n2hSAr2evCw4tHZCJPTGUzYq/ZkYPqa/MKWDGL/RRAbn
YVN1BnwfbBeS2KEMyKw5t0PL6VnTR9UR9SutwNIvRuxTcMOx7iQu2m4Z5lVBPz+CXmpOzSNYCJ0u
SzqbRhBuv8DzWnq33d7w64gLUE40jOx5l+Mp7v0dDP058/TpXjoV4Klb22B+2xEfuYY23ZcdCBWl
RXDskuXu4OF79PXhV1/LBjYhY7bI9BcbrvlSkpoT2k37PKCIvOmkfdgDVMuqgssQaFkIFgZfMAki
UabC/bbBoiamqpesAOweUbkjl7e+usH3T+48Lmcx8EGyJD82XZPdkc7+9tbFezSCBTzsTZBw97SY
SX7oR7x7d4AVHKolG6TDyH/DsNnmdU6BbBw88W1xqqVxdqelYIvfqQ6MS+dkkdgJaVyiOXP/syPc
6ZFwCZhkqm9Q5MfcPuzYH4xuc2hWLvS1RLiV2C9ejSt3v2G83nsGVXuTJg6s0vfuXYswq0CBNCjX
ppzXV5Lw+pvXW0TJQ8OXQxoOi8pvg7ho+PfeGO05HoH/lAh5FXlWPY1rwz5mNcaTVTnx0ruvpgIs
9dvus3dxTGld7cm3us/90IxzLcMubX+A3f9Kp+pnoCYPy/3tTcBR/JQ0Wht3XWqFTdZc7dF7zESH
4qx9rLPXvgywbi2TX3bnNFeCTQxswcv0YCH+Pc+AAGFr2b8sP5UHR1vao1EPDUvRY7T4M3K53P4/
Jh70NKSiwVc+q7hsXdumMbFhL6Vf+dHg/DHhtW+Bm5K0UfWXEnKyJPWL0Y2Zm+HbOTlT6RzSyntw
lh5ZUpP8kQWv3A5q1wXiB5O0iifsZl8yzMgNet9HzxDjtU6y8d9DAjQ1TpYi4MGACqk3ttJe8+/G
MNUPbt19Wr04C7/8rSTUN+Hmr64Y24u1OIThzIYZdqXvRb1tps9ikJ++cd2lCsvKyluH0OfuZ3ge
T6s6Y3hiH5ZU+5sbbXJeffMFncniW+CTQqEZqbRDqgAH0q6Zj5sV+mERo/ewf5TU9uUxpYNJ9YKZ
zA/82GxbMyyW3D23gMEEtAxvJe/aC4Gw8dLWXVyPyKAzgQ+vBZk/LZhBFL128zT/Q9buy34K0JI5
t7yo3kzpfFf0861dILYoqj/ppIq4GK7SGTE5Ttr/qs52wymvcdQKILFnxIa6pbOLnml8m1ONrBgH
fDVm8ZggwFAJimuR6XWkod+X06HQloPl+cWPYUrutYUIiATN2DD14mYG170GDUIQxpOsS+R4kp2R
jMHUFPNfvPK/GjezwhYlG003tHOGNCOGpNq8jeng9gutaoYuhh26YEn9tDclste6i9PkOeFFPrlK
m0NzZSJ99PGfP7OofWh86oa+Ca86kTzowfKVqiT9rfMq7bLIvVHay/x+XTRj+2X4/vSsFqiSwA4n
6ScvlY2vuzXz1mg5KSDj6BAGU/SAXmCzVT/Err+ZMJPIEjlJTntfpk7sj2Z1KBv5NvcEKbQotXEo
DuLGyX6PeC5v328+KOrvNEf7s6pIrTpnY3qxG1/BCVcve7laNylLZtVRTcjSAepjBPyA1a+d6pJC
nRwmh+wCZea/9nvkn5gfZZT2bgihXbVi/b0iUKCh06igW2PgOX4Dxq7spzowfxPHBcRBYoaqiEua
OqGdky64g+2n11xbBMk6Er/dKfsUo37oxGjeKTKPSeMXj6Mb/PVd7TLl9nfNVKgXbBMBbtG4KEXa
UYv1dAxgAW0WFrb+1BsSaKiOiqvsEY6ZzsxOpuWnKKi4u9B1V+05uvYtC0iBmUFlTqpc5qcx34Sq
wPVjz8GaalpQZuccOAIz/nccI//u/OS4kfaN6j5n4YRK+eAeWndPm1EccWB/ngy+g3+qIRoKaXT1
ze1roHXTmMNh6pbIqjV1kXr6GKRZf8RVHQcLX0f/uul5uGPSk9cET1L9Is/PQjtmspvQtREVuaF5
hv2vh1LekIxDAW6y22EcYDwmIk2GYtHi/SGMFniTCuwfKkUAmasuZiezDlO3P+0/365A+V/fpABg
o22G+3N1aU2OnZeIGPWHijSrzB5NdSvyW56a2wqHPE+VxinMqLY7lV+OtDm5cJ/s2bsOKSJha+3k
0Vrzp/1vTBFDnWqTgzUmoDMCkke26RgTSpCc3X7JjpXGJI5+YpYFoXpBpkWZQT7rFjCENUENLcqJ
BG8qH7V5Oam1JQFKmI9o3n9YaRmcU6k922NlRilZ9OjAs4utyuy0P2h3zoe7N0PNWFuhm7PmbLYL
UVWm5QFkYfgiTSKoFIaMEMvXkoOwT1l7682zKSim8sPxpYqIuS9BdlsUlg4NZMu6C53wgPwjeJOy
eh3Z/3isPWRobT+Xt8IbJJE6gPo6r2lOOYhKsgBCJIHdEWOdxyGxbHans3hfI1kxH1szHYijbL2b
Ri1+LHNOImNZc1RVcBVpgcMJwF+0Pz1pDfywStYD6D7h1ZsM3l5fF9CN55pfdPQ7cUl6TUTJ3AKm
O0Ue7W1kGsIFGeG0LNpjMWVXMRkXXQzQNNurU2sO9u0OqsVmhcuR6+e+CKBQesbSFnfMXba73Wd5
SbfH5Lh/q0ZZYtEzT08e6tJC80PdQ2Hnr7YedkWFxMKwl6tjNyxJJcYZKcVLz+15NZvmF77yRzG0
75mYHwx7Kv5dubzeWcRc58QIwapQI+/gYC87XfXedm522m+zgFlRa+f/K2fyEhAXJ150LqAyhate
g4J4rn3EqTZhBIFCBspe9bRPwelYn1qnGMFvgjs4TvDk5y9O4cjQGxoA26APoh5sdH8jFznwJnmh
tJzkYb8xq8uq5e5pr+ZpTohJ3gT9tep8ccLI7ma3GUhgUL/u0+nMBQbCmKATUjjCWqX8UBov+j8h
rRFtQTq3vXLt98jSuM5Jl7DU9LT8i1fv4uoto1W24nBff4AbW5exVUisRzB2S6Rn00wFIqFRHfdy
sItzKV8nvdVj23DmuJ2c//y0iSdtvLS58MJ5SIbzaJOJ1RC8cgAPt1FpYMVfZ+ptXfuRi6b2GZpP
8zLLC4Jvh/0giPCsQvuUpzQhtfSXWKREt+kiRfuZpr8cggtOms9k3BHjsJ1160T2I3F47ct+kvVG
nk3JbwWM9U2sTftv1EqJVtO9DvFrd/tHbGtg8KM5Puy7WftDsCFbwa3jQHrmDQ1VctCLlpmdVwwV
IVknXRUcOr90TxpOpIuXNJdpykjemh6rTDfjpIeL9MX8bhiZddxVsNvu9bc08WNvcCAULGKpyjK4
IYN9bAaPhLitthIjqMVDY77s5SX3ttAj39PChSiHQ5aXvPM1UtJOvuv9WJ+1HsuxqsyjZhO4OKX8
9DZVry1IoHNG04/rNJNX3YIXqi31ECwXawKq3tYjyq1j9rapfX9T3ULN4WiD9Hlenx7cguA+x0ab
2G7TptzEbF2LOcdAeNIs5p+EJtZhOdJo5sNM4tA2Hy+1+ixli2DSAefrDMC41F1OZTFXX+DyfLrt
n+oFVT4BurEV0P4mff3XKQvSK+D2IMOw7jH/yO3T9H7zI8uH5dFFbHeQTDy0jl40Dv3H/oq5W9O9
3SsrYnWhrI+GCvTQSWjhfZ3QR+N205/piREOt7I51zkrPROJFhGBdMFB+cVyWxIjxN92ugIcv3VV
duid9C/6XLjfmb/VruS9QrocWZ0ZZZLhTDOsUJtS0rcC/9hI479UIxuxG2F39ht/BU84zD5Lh2IB
ENWUxrCq1Q9z4nU3ayY2UTcmUusa5wW57XeifaBwZ7mEFTIY5LoIfIaufF6L/D9ImPJR4tV4lFV5
gFyhYgbNj4439qg6GUDFG1HhWld70PAv8Y38rDOiHlLL+C93cwAjdNB0fF4RlZVPclnBlqSr5c6j
IsPIW23WSgv3q0aN1KeqjHu35DaXCZjzJv/eFJn/ioajT+eqn7vQTYw3u9yjTE03Mj0or37MyDcG
HGdeBBvLZnipSjcCEmqI3Us5/sh8kk0WNx8UYGs0dQVlIrBAdjZd1rYTtgk0/bk79hM0RFYU6jzh
b9q6Mio3DXM6VIjxE/Y4Jvu/ak6CJ80cAGNQpA7kEk0jQrhmrnwipjim9ch89m9clN3/G40mEJ9O
q9nPMn9HAjIfpqwgH7L+bLPRo2/LyrCXKVBKhbX/2g8vy7D+1nDWifMARMr0zNCxxux1sCNbEgmx
92Wa2R+tEhoT80S0YW4Nm2RU38ps0MPRGuxja5fvgWJjYyUA0CajcOha+TASEUMOOB9rzLODQgUK
kt6chsrt4tFQd2te/Ovakn0mZfZAS1KEKPVkm73aVxa3/EtlFAbRih06NpUfeyTkt2pxQ7mqIbJM
0FaLu6mdma+6tTm1S/GyZGwLld7LYjgJ8vxpOq2m+mZSkB/7ig9hiMv+8LQc2zajQzgD+tiTqjcw
NSNNNRPCOwW86lKs5KfSLV4JtR97AgNYTaQIUViprvemj0d3vIyZkz6zd+o6D3WztpcWJdrBz7Xg
YJDOXTle9mRoTnD9J/fdNf/IqRAekjIWXJw2EVcJKaHZyBeF9QnyaMYdVygTKxQLnBVyQGK/KDJ0
anMxomHyBiRF5nLV+RpPuTT8a4K65uqSOKaxj3ltPb++m4FkI4cOZ7DmVz0Z9Ce+zgZmzmyPJjKO
A6Q9ex2T/y4Cq7xkM1csxy8aC+E/jJJL25/Ta7JmD0MfVAetH9JYuPUlaXIZQ8Ardg62Rbytiepq
kgEdZnEcnDVW77ZpOXM+ZkCNhxYw+tgbbrwEClV2XeXR/v8JQC0uHQFmDIScmnk86ysSyrby3v8B
ZH3y6SfNiVyz7La3w4M/XZFnapHfoatYVZWg7WmRMmWQtUmTfgbJM0LB6rJLCGs/JagNr6V7Oycv
hb7Mp0Z353NpJG+lyYZAjkAoMJM/ht6wdLYY58VzvnJfWLd92pxX86lrpPdcae0RUx52LHIE1GmQ
Pg0/7dpqn/dTZPUBykpd0rcP6De9pM6vpUde2AZW1j9Z9H1HKuG9TvjWH+apugCh9GdBENZlbv5q
8qbqSaCBL6qLBGa0fWTxnm0jz0SXduzE4AB2BE7E0+/qZbzOyJmlNltohGT877x2FYywlT+oPgFB
Tc3PcVu67ib5Vk1kZCL4MKNxzE+rkPlNFuYLyz9MEQie9lokiETRvdQ+WkGDr6xp+6eS7ou2lUxn
Yna2rYi9Ux3ZSj6Xefqjt9vHyjGLx/2LzsYxYVdk+h0UZAJWjmjvasTCe1uAbTMR3BpalBCrplfZ
uk8uKKlvQ6c4GhKhDYcUs9OdYIxe9zVjweZQMDDMots/7dC1buBfVtQXXw7gua42h3s/VwuUvyhi
AQZ3PClAqgCZdBJ4RYAjl+uNIJMreqDm34Lk0K4588ACc5+549Uih9jTe7iEklhMVvlYuyf88ywI
I9uYEqtBHeGwUU5IKMqzvcTuH7cY9OsMPxgvlobbiO7EyL2KiAWD+ZwGU/UA7PezxaaRh6QeUH8S
UNBJeVwrK3+s++bHWsLLJ+PZ5te9ohT6lc1bS88MFeNTmD2Z1qdbTeZVyPI/Va4FuixoisT4g5qt
/ffIKy/Pj52yIIVyu77XJFLnkH2RBhoXj+OHWSGX39u7YjRQRBjZcERDSXwo2WkPTiqviwrqu8tq
a7j22Z1VR5J/iBb2p1V/SvpvDvF9V3PDBBHivQuDZThg7EkO1nnyuzrcZxP2JkPpO8TGboKrooOQ
2qDoBF1kWCJsO0+Co2ppIUsQv/fiQtYiP8+SkT9PEUJvI7ks3rIlIxq4eGON43ulVklR52XpKxan
d2sAU3jOpSgkwX6JdW3yf9sYPTpBsj/rIIKsrCO9dJY4sFB3uJoFhZ+Q3chrgKBAPO7/1E06mt2C
eWdCde+K0n9GJ/8ajF5xJQz27iXKvrnp4t72PoCJQN4atEeh5zGzKTlVVxS7t6IoEIbv56ElIm7v
QJE8RoY5Lgz64xqlwpX31ZaPJrteJ42dGHhn3pHAW1+7ERsEo74angl0nLfFcedM9is20fXpccYf
ADIld8JuHj55JSdevkpdcMy/Sx8pUca3ygyHin6gpQkaND8NXvU7PEDA10X2Dr4MDlvDJlpvtoC7
gkrNe1ZnZCztbSDSB2Ks++Q0r/rdGgoYxQ2i61H+OOu7nIPIYwfwt1TtQeT6QjhxSjpygOcOhG8+
GDg65ALqBBggnEejvPjO/NdPU9SRnKM60K0wmVfvpdmk7QZ3ZK7a7FZLrpFErctttq1TUwr8bdZ1
jsiV7+5I3rG5ob0XSZOdLQ+uTpCjvGMFU+cYT6y/PcP6B4f9m58SE+p0yg6jHnCTark4ThlCmnZa
jONsj/KGKkE8roxtSEZQlM21ZV8SZf3deyyt1evTOCdd2Ohdz2L+UBxFVj/vMGIWKBE6a7M88XIT
gO2Z/yaadhh/QiL2Z6iGdwQlDcyNA47Ibn/swM8h2J7Ru0rKiTkO+jHLnFs6dOiuJIIiE2nmxOdx
sfoNcDHBTfk/cE7zB0aNIMU9nOCKnsaaBJOWvi7g7wosbu2vbULS/bZ+JrT8eQcoplEbnud0emrm
wYzWQSOYfdYM/OTt8eatNOL77t8SjIR9ImXv28C5oWgU0ZoNv/e7tAIXO6tcTFGywDuIWsXSJAVz
aMCtitJ+9OmiCCowfwTVyajidvS4sDbfEkqYFe8/8aqvoOM218v+WEsW0ESfa2QlYxOQ4fqmdB84
+MXKhxTNNrCdnFv+AD7EDDCLTArIIWNmDwQAoRapdxNCz7/ZqfKP/ca/9FX3M9Coy2Ov/qSGxh7d
QLVPEZIjqK4Idk+1MrKVq0N6wfF3vQEgSauFaVj5PSNEEErSOQwktnmOTvggD0bOqqbVQvGey184
ERThWmvBvc7+NGl36jzeGu5d/VV2lf6Kk+VcAWjpTR8cxiCl6er1+TFxg+8kMKhrMdCcSR2hAqwK
Bi0BcLGyWJOjRe/uc51/7JsDTc8T2LxOWjNzov2PUtbEka2ztd2RMfyYAaVDplKCt6FiatNvA6vn
iNlYISYP/DELPAa7TZM+sSx3JUWYGaxf3nu1fhdJSax78O7SrB4Qa+FbnZRvWDBmaKkmhwZyfFep
HC7plKmjk/VPAKzXlS/i4FZuGmsrk585E8praRqGArpbnoZmdjk07JeptclC3YVAJL7ev8vt93Yq
kkFcOrYakz1W0pmdljLCgUfdxGB4iIbzl6zOg6fqj+XrRHIasJU23IZl98dxdJOb+F51y3hpNMGL
USCLsEsTOlhVb5ndyCPbMiTtdXMsSx2hFI/I9m9mPumRG6T1F5svzhm82L+zNBSptHntaqVOrWeH
rul5r5ZetReI94f9Xm37xgNn8J9hpdIHYARMDbxu4O0PIM1c89yv+rU3hPNtP3S1WuqYp/CrgrO9
d15mXp3AaCK36Y0IWxjBEEdMJpQnC0LJodhE71kJvlCWyan0lkeEvXziSr9ai5tHBp1cbKcGVvaw
My/Og7269Apz8Qvh5n8IQPqnCY1+k/rL1auIsF5HTTAPMn1mWowyjaUcoyGBSh8BcdVmELTVtb7k
7y7zBY391n4b+MsdrHr9WLdduX08dVwovlnC+OFC0dKBsC9g583VR/Xr1Lr1gwSK93JpXnO2J07s
9ogY2Irg8lzJU2qVBmJhk0XSvvxpzOadEAVIp9b8T8/s/DyYw8zfQjaS5o7P8NLmSzeZcJRGHdvK
e081/7rbTRB0cas7oJCVCovCGj2jLXPSNidrupERcZU90qt0qWuKKqvuml6x8ESEZfg/5s5sN3Ik
27L/0u8scB5efR4ld9esF0IxiDNpnMxIfv1d9KzuWxloVPV9ayBBQIoMhbucNDt29t7rmDgUeBJw
4c9PDhEyVJsURQrKwxRb0WM6GT+NTuFkzDA3NCM3cuSwHrm0rWJU7nslUjZYjr1+V+kccEw9+Jk5
I0ZeWz3549KycWvfC9Ambt/82msOvS0x/mHz4O8114yxyScbDRf82CYZi5zyyQwBtvTsb0bntUcO
SFc5tmrrlkVB260edoUV0wAkKLHzJkzlBmHvNSF9RtYrJowYg9ut27JoTukY3pK9PdddjVfUBz5V
UuVxVpFZUNiTTf/q9V84kKotuRVrnWrGEZDhyc86wBezGnaHQpW5eBEh8dOUzXXFIPeWQypLU5h6
dHsgUXq8b0RGzGPFcx74w37q4SzYWAk8XyXrMXVIXcmWz012vFJfNTstynAwJna0xuVL0EHQqc+F
zVxpKcKVcryvuxRoWelvD7PnIXPky10Q0BSPYW+04sSquao6HjydbPfKYpj4EgjdPveKkHs3IdHB
AMO1UfPZhyR5yehVPIfRD9trqx2cSUlWjKZdmRg0IR35rXJeFmrCQkO52IylZZAD3pjQuQ7BhEmH
cb5wECyW/rouHkvb9LaWKG/3FL1BTPx+4GRcM3O18+yWouXP21ljia2a1UErQTgtxtzakCU50Zwl
UzSHklkp8TugshpsJDuRMYm+ylR56HBuI1jjXu3S9yDN823qksguu5/3v1aY41toKP1QUd4WWRs+
lBa0KBmZzBeupTzjP9R/AI2IF12H/lyX3Cnk7IfY5ThvN/2rIvmwTPLyKRxRa/Ews3Dk/sbO9ZxQ
IMGl+xsaTOpzN7TrZRd4K11YmGV7YtnZ2D7llmM/uH1mrhlR7y5xgh4rPPznMKb9rAZj4PS62oZo
+mfirXwgtXCObeufMsSQc2Mrexn36HNF2DrbWGc8/H13JuTWX41iywinA1OovaNTKeuIbHgcrSp+
qjXtFFr0cJqChpzd991ldHjrTeiB83BuYQtDpTEba9WlEnXGHVoaadg0G2vkkcRs8OOvfQ6HNaH/
Wkm0AewV0Of+2o/KqWUE+/wj2bt79PwexgCyFxTxYj2EU/A4jcbSmh1PNk+tlUUN0miR7jTQQivo
TNP6DoLw9eudvAG4xd1jWKVrNXY2BIo0XbkDjs0yj3LMiAuvJoiW6xjkUbSyvc5cx0UckMkIZFrv
iFwUbvUmsAaVXqjf+Nj+cnzIIT0wXVYcDK17bqRPnINNi0yydZgR+6vxvfG78dHXm9u9Ug7p2y9l
GBAG1CKxzUKm9fQgAtfxhGspi7+ByYFKdKxqXZGY2Njjwh60T9tMAHIRa0LiRL36XzM58H/EUHyu
Cv77E4v4N5zi/xtmcfu7mgmF7Z8/6v9DwiLoqfsvineJ72EmOP4NsXiBithHX/m/Mhbvf+X/QBYN
huyCeXBd5kMADwKP80/IomX8w/SYlOTDOjJtT4d29E/Gom3+g7FBjFGEQgNM3Tf/m7Fo6f/ApUHM
H9ulDYQU/OL/hLE4E5X+Bd7jAuyZ8b0YDMh6u4b+B2MRu3SOeMg0zYg23b4Xvwar4XA72Y+t2blr
GgTPpHW0tde3D0FRiWtY9c6+L5gW0ornMgqCg+FWe7x9w0a43vgfQEd3BN3fXp+NO0OHY+/ocIZN
4w8gjxKkKGPLoJM50Deka0yjXB/CRY0Qj1WilKyDceDvZMNB3qGjdW0i9DVHS65CdObBm+K9WyTV
S20OiDIw4ty6d9dmgPrgo3jrPtYTh+BWNMTHqS0eayg4zP5pvuoKbStk1P2eUq1by2jsNjrazEov
6/4Q1cmXPhoDa3kevdZ5eo0sd55FTluisoyvyK3tfWBN0UUqy3poSm8tQ3WzElX8p1/RHxBClxvI
sC1jhk578/CaP1hQtTsSyKBAWqZ82JtRZv7xfsEJ7B9rVfV7R6HtuG1jYEoN8zfdjdy1YyrcrCMa
VyUS2hhpuo0iYzjGo6GtjAy049DLVYDj5CoG7b11chIVGMeuntY/Tr3KnyvXeIiEZm/bAdsDxrXw
HJelO3e7K+II8Xgykm7FpN0tkVX/TfEqluSgvGOaK+9tkjqJ+Dg5jID1AMlZOr4jS9xGR3OX//JA
/l/YnHf25t9uItfC2uMzJIOHiiG8f9xEckoz1+hS4j9K/bCDmJxPGQ/n0B6x10a8bBCM0hicp1iF
H6DHXlvDSK6aG/6ME78+6JAjr/dvTdLTFoHb01Cav3e/FK7HwGpZRRyd9S0W1eQ1RBfaSQCdKz/M
0letrdyNFiTrzAbpYEtnuN0vnhw59Ej5oIphvPVQnw61OaWL+x/GTT7eLC/ulx1PGWwVmttBeymi
Sb+4DHRbdYFyV/cv7xevSb1N5fnRkTJZewhVSxPctdwv6JWXbPTjF9MWckvpgTuRlJUW+MmHP2Yf
Rqjqq2701cWwBHHUehPZ6GQz0qdFUnED/hGxLqayeskJtBNeIIRWGrq7x4xgEHqYiuNkYXBqWBE2
jB65zcmWxyaxotcIZ3hPf/Hap3X0KuJqLbA53ZQtfv37j9j7A9w1PwTzwG3LBYtGc+pPEmc9jqCG
yKdyQFjEA6U8Y80RA2OlbmluhQ8SPW7qnRRgQt1BfJkQoGudnIjWlymZOHyagdWdO0mkarCzjdFz
RAqzITrnjYv/1M7Obtfm57gwP/N0MLf3b3UJ1uRA4iypIJdezT5AbbQ15qPUgX4d5kvhkB2g+mt2
UyAwZuG8uAYjTJk0cr/HvL04pRTXhs4bkT5xFINFm3G+OIb455duiLdNGPYxTDL7gcSR9aCnVbJT
XbPLYgHjyvOrs4amg33dIvpv0W73q+zTyR0SANiGl/zGsIPoYjiNSbyXftKSoeCr+7cwCg0nHFXp
IfZyDPRZT2h77I6dqMsjLgoscAyUziL7QXhhcwqr9j8t8/ehin9/QgEmmvOzaTJS1XP/WMO0LGhz
VmgEd58h9GaF9hvHHmQU8hhBbzXbSK+Ai+p++kL72yF2XufPRatvaow8jEYYok0zNM5TrrpD2XX+
rZ6AcQKSeED6T0/CEtlDm2GM8x9yKetXMWLgyiq3OpdmjBksAhdWl+CbBGD2/0SFtP/cY3nMLHoH
vDfWHqDGf4fK+aQYEz2cQxo+vdiu8a5RYWfPsEKGxdS+R6XnfEREjto4XbBeA5W6XyykHd2PHjLy
4AeGuIijLNOJbhYnGLa1q+NL/3S/mFnhn6zcrsjEBrek8yMMbLn5Kceg2wapZ58K2ZSH0euOSTO0
ayOxaIm0lvEeT4+iD8xT77rI8pQjR93uwh3Ax9eIMC2teP9HUTn2r6zad421ox8If9WhWl/Wgj5b
qx9iba+lRnPI8gDuyYhqd4it+n9fvNr9D/udYfydh040b2ZPO5gabZ3ZGEDR//77pLVpjg0+7KUa
1rFr94e0UB69bPDlh8IJXSKwo+z2MeaCtHScWz5ffOMZu7t+TaUXPfR+vev5ycf/vtQIyAJqE310
N1wyj4CSIVPIwK7x5tRligNVjXvM+ItEjyEC5pXc8mQdIDyw4Y9rBP304gfVdCsM3PKaFWrrhq43
XitxqmzTvjYZnZfS8QdkKvstMFi+tUCNyzCtOfRZv0Z42DtKqGFRz/2Gdr44plTLvg3EqsYzUnd+
+WAYY7T3p+aqB1l97HubgY9GiO/f9aaF0ESwqobi1YyHowa47JKquHt0vf7wV894bhxPs7Caa/Gn
MwTkFGbjSJ9Z2rmdUJAsc6d1eXgZsdJfm3HazhHKMziShU8mYRdotXnx5gvWOwNnjpU9DNXUbQac
JvBEh9k1IPor2oVO10UrHuxGk/swSl0Stk3+1Rn5oxOTWCBtk58qaSu6QWQb27ysPlUyvPdiaG5g
9spzHJDbnkg+foq8e4b+oTCxjun1fqmmcauDlECmnko4XZ5zVKPlnFWq/aTNWP789xvMfX7R31Yo
z/C8gMXJZLgMB/I/HmJvyk30VkL3cbMaHCluhZzEDv+6voC6hZ0dDs4xB/Gy7HBI493qYTpF2Z6G
kMD6krc7kIHfjVMMGLuqoNtlifcWIo6cVBP/ypJA28aafS3HawUSe5WVLTI5ofybPSq1w3iEkjkG
p/ulqOndhonZAkZx5YuwrGWjkunt379l7v4/TwcgPZmfrbN6OY45A/v//qTV4M5636ZxpM8bwVg9
3y/5PGoMd/5NmbZxjgb/g2h/u4i6mOCcC5DbSKg3HdiOr47Sy5MWwsWu5EAcq0zcg5Jeurz/qRu6
kowAfrdWWfErzspwizHbQZnejMLIX3wO8wsPY0VIE5zQX3fTLJ1DcVcNh/uXbY1I0sVxQAGnO98o
STSWK2qxsfMvjfA1Ynutvaam35ZhNyxLYMaGHCAkTfVrKpvnOo0ikCH1rxQxg3qh/qyyh30bJ798
BquQpR/XUxZ8hig6i3rCINV9jFbwjhjhL/vfneZ/k65dTCIDk6Phfo6z8XOwKLasaobVUM0VE0Gi
Mhq/apXQPLeqredGuLRQnOEq2wRXIpPmDkaOOicgWyv/0d+74fQZdCV52TJ5MIi1dUV5SRv5kQLm
yLzsi/EJYNMBYBkEKpZVjVWuSunhWFZhbKTyHxqfRq4Tal9TWV8TNbloXnFy1griZin2tliD+C6g
axqklHsZsMU64WuapO+N9oyP4kmOnr0nLE1Io+w+6QpliAfqTSs5O0DUX0KYKBfoTI+pb4TLXseN
axfDS2prUBbdTUIf1JQTnQ6DlPNLjP16EZfBORzFFYFNrBGstjru4wWV6opCkVZGohCohqrY4MDW
YKSE28Ys32qrtVamnjCCPDeZLu3UI4xYZHM9aAG1Unsiky1qmB/b2qBnl+G1mWL85Vrt7II0SmeB
t95YIvqpwyvTPP8XqeN9Mvbpxkxie2N0RbiPbgiPLT01bXhwsLgtcqfX10b1yJmH1alY+V7qv5AG
IrKur3vbweHYl84+pzs5aEm/NRoYz40DIMTsddiOmBClTMi7aCcbHf9QOh1CIGkqFesp52kCo55E
d2B44zxq3BFDdNJEduSdkRez8fmGZoiE2TNArW60bT5i2RHGd6wJ/ShnFyr0duYwTuWt6fXnVNv2
Ekq374udawqwjRySBzntTeEc4gCHXjq4Fx8C74Lfp4YZV5FkDeiHjabxwASh16nBAdPaDpQ/soLc
iMRHXVa9nWPS+RrSfI3NJd+R/RzWUi5RjV+Dzv8qqkCtkl1YWWd3Dol0nd7B72ya50L3vkm4HJVj
x48DbYOxocBQNh8nXrUzQglxDjPWLsb0NPNQ24h+Z4xcObGE0E5chFFg78YpRSbClWwaZzEEl97E
cNT25raLMRnDiCFUkL1quv5FJ5+9KHrLYX6Psb7DLLXInpMY9Fze0ebuK+8RIOTjYCCvdG99IHgM
wd5MjQvvddQWE0QOMW9U1ifslp+x92HMDesEbOsyqo2DHH5DHqw+Cl64GpCRGejrXZnxZDX6YzEC
Q1N6mC3Mmod5dKqbmQVfCHFMS1Z1gOBupQs3qmyaej4WdbA7Gy/RjLPUh+9yZkHoQzm+OEm6a6MK
1SFgI7T6dlhVSjcPYO/ipWFlWMJi+6DKGftTzL7C0PXWaqyvQaXKldtK8pXpj1bB/U7T4Whh+/fD
khTAKDkCRPm0yIPy00rGepeK/HUS7qU4hPA6eQIbhWTBhLEljB/mINGxWMg6CHZ1tHGT7LevrRWD
rTcSJOA6LAsdO8Ft9MNm0zmkycfRBdqzqiSB2qYG3yHK8Km6FtDWl3A6/GVbhJ+9Xe3hyky4QIBV
UPy9Unpo50AZOMg9h+QegQ/2/QRfJPJjaB9Cv37HP+qfaME88IF/p7MW3opEA1ChTasRuAsugKvC
nkwIq17oRbMVUA/OnovWEZmCDwEHkdMn3UJ62752mgOypvRG+NMZP6bwwvdId7t9SvStEGFOhE4H
bqSTf0nq7qUNCW1lJtSSCOenbonffXIOjFsyut8pfr9NkpTWOmp6XF+1wX4SFudGAJME3vIGvIUy
n6kaMwaJGd2uqtce9hgADmaylEmHQ1qFvwyr+O2DtHwHlbbOxzueZioupXVx2vJF0+pbY7r1Nsog
zvVXwhC1sp5RhEkdiOTJ6+yTckCmklXdS2wCWyfLf3ctTe8CF9RKo4v9GHoASfrW/h3mxGr9lsZ8
4D/1vhp3vhkSrcGEcStJQOaOgyJqDse6SzzMKhkInrFrl6U1cVduzNzgF2cZN82n3KsGCqJhXOq1
4T/W9rMBPnqVSg0AbZBf01E39km6srUsOyN9M/yahPfaK3cl7vZZGtexdcWrJPll+tgl45wFUU1J
sScNfap6zA7FUOlrFMtqw6MgavkzIOG7ymXubcWg/4iF3zzilFqn3OXPbLavtRw4NUrPgrKknR0V
gw3Uw6s0PfVg4xNb92n2W8Qx9NQZB4SHA4sdUmCacADDGPjic+TaFFb10+ojn0kY5Qup8mtoPaUh
2B23al8dq07XihyhcNrp3JtggsIxXM/BdQINJVSusFnVeURYuOyWjt1byxi7S+pVgIwoi4+tJt6V
AgYA9PkHkYNdk84Qmaxkf6janzLpT5Jj8KJpMIUXgwRQltDdELjcFoyJ2IiSD2VKU2ulZBasiCE6
O0QJzVxPkIPPWMmR8XNb7VB5slVvq3jvDMZZd8IbONRn/I9bg3ssdBt3XauYGEfUPFYDiZIxSX+k
k3tpUs3bBWMergtXOVCa7GPQ1oB1i6+8MMl+pCLFQGEeu8yf/roYY8/WxOYnCi8/uV4zXWILaG7a
F6daPNGFLI93/Gk5z+HgXAFYZvC/PeYZgyJdubbjbzwYtIuOpPLG9b1+UWput2TTgsoDwaOZgxpY
ZsIvU4ZY9CUn+lIGHXejfE/z8d3LrWbjF162S8Lhpe/UZ2gTJrQxWkoy1Cur1bCtIlgumzSrN0ne
LJjktMhjCsXA6JbN4L+3gh5SYR0aL3ePdJCoH34lNMkWltNNO1kCjAvs1KSqEPqhqSYHtezqVmW6
loFfcr5n43PZ672kWzedti54yeA2GPXaptMPWkHuyrZZMxuCE6s6IwBWlIw8yLIwXLV+gl0ozN4s
gIGZt7Oh1OLA1re1O1MAcF3jYcc/Fgp1EZjCAtkccNIXi97Rs6VTxR/R2D7UdKWaeFIbKYqznier
Efhn7HL/qfAx9eIFxpaNpfgfRkUdMzreMdDjfex1MNv7X0kEKqi16Q5Xz2rKnrMOFqcXWC/BqHBy
qYjog79WrvZtdlOE8zSE+GjmK4WLbeEJuc4SLFBacionhjdlHfjBJDqYQQp5aOh+hoN/iqm7IA32
74PuN/txOnQ9zYOIE00OVxGz60SeQ75g6BBBPsP2AXXZVrfJ637kY1/Q9uAlIZGAvgtWhtDWWkiK
3m5StTXCbgEHcpoBxOWihUGxyQRHfc/kkeymcu1++wX3A/YW22Z6Upoc4/kSFfVOQfrYjziQCmwT
G8w5zBkS2IIon7Ct9ms64DmaATHdZ3No1C4rJamBgdhrY2npsizNDaMtQpCDYbLUKzdZBlgWF0mD
qcrgr7ahTIkQO1BIR6rUkuJo7C7TwD0oIxtYjfRgcQE1Tqf6LQnlCUzdLk3CC+QyCIu9RdK2DRJI
75aiTJoeM818m+p11fbNzpHxY1Xyufmq3foaxopIp1XQp/LgskutW93d8miQLioMRpNr9afy3Xgx
CAp5yykAxdjgOoggQSUqFkbG3a7h+aWnE/+MhXXLK1EumCYBdkJUX5xNWXCSeliZBQWtGRnuQc/K
zWRp7WZKOSYw5uAXjoVsZfDqFtkRf5Q6AQB7mAxPR4RPwpU51OZ5cqkGysYjd2NwAMhNjE16zfFt
VfIiKeOrjpCxzWNsFPVSgcQhXzdcU6ecDtbUPg5Yu4l4MiI1jYNlM7rUhU5yrMfpC4+JDS65P9eO
t24DiIF+ExPvbZlK4NWcbeJpOri68LeGbn+M0B0KGZyCAo4SGjmtGZ9sgWjsVdEn2jLAAHzq7Xw/
yvZFxPmaNC0MgKgmc4+4AmSkX7WZ/mloKj9oDcENP6k/29KEgqTjIgSa3y6KwH4Mxw+vyh7TGoFY
m7CIaJwLXGP6ynU9WjemuZmi6QTPLDnm8PELU/C8dfED8f9x6eJ1Xw2wbpfE6Kd1EZ2tpPmFIwV7
mhtsdAu6iRg83HZpvER0SV4LfUdd/5g5VnSJuuHFZlERQGzWWMjZTvBoueF1GOCn6vGtwO2Ilegm
E6Egx8T2tnCzEdcLJ2APvPrNKckHB/RhsxY+ofllRhL7duGy+8m10ZUEcfDfeqwvu8aAl+yGWF16
pgUZGP5kSJ5L951ro8UfVOAAY+zPENGHjInzkpk2UwRaB/SwzTTAN3/keD+9hz1Och4LxgW4GLYm
e+4njHOo3DzhtzS2VQisqhBMRjOnX3mkVqWrkdrWzEvc8TLKODoL0cjDGLq7UT/rZk8W1tTGvbfw
Hd7ckBdLc0qaVVu63p6pBlu3wLFNam7NNvfaCvuLJyxZ9QyuWQCgJm+nF+0K8OBXjntabxTMFCaS
kV9qReZtcgbnODjAMNewQRnQPRkUwxza+D0T+Y4487jUes7fndbFFMI8B1beLSNn+pVG4j2yKuyf
qj/1aUriL+Qg5BoG9lL7qeiBFGi6AiCTP2doZnEaH+3MBRtltoBCHdNfhdH0NlbW8/BMz6pamWzI
B0IX+wQxZDlpkBi1KeEDgrRYavoHbrEH1N0QDj/LFfN1fkeUpE2+cSLCUJ2SPyt7KPERN3s8nJsk
K7sHEzaeTvLEMgjQ2ETlgx7UY45kutc0FLJOWlutAvPTpxU9D8nBMnIu9aSvfXzBvOBhGVSseU3q
+uueqXcYdQWQRZ9lwioBseEpTCRe2U56J4qapxAsPpKLXLfKk+ueVg8z8dKEbj5Q741S4VM4PYAP
oz0wJvVRKOBgzHxboYimj2Acf0k1tWjI2SEY/HiZSfaUoDGO1NYdu9k3kxte6qGWR2KlG3Lj33EJ
5rPUWMlD/aOtkqNWQKdN56Uo6phA0RhMpYsC/IyC+fHrwV1LFZOVLOgIaDkhwOSchtT8eWJ9WWP5
pYkSEUzC1fR4zgJrKSe0aIS4cOMPNquSfXEHW1vaDh+S21dL3gJDPdxpVfiTuWD+2U3vodZLgGie
BdSuicWwzuqQs20sIf9lhSKD5+1GkUyLZOJ21PSWXetCHYzAYXt4TcM5tW6WGxvn6fw/8s/J7NZo
cMx6Y6PM4qOxD55XeOsxdOA4YjpNfGbFBtHgrV33xZnhHv1Ih1qv4E0lQE5dEl0bEZRPRUh82O0l
tl9+DkE6be3OuDiN+rVRFnNjknS+T7RTEhrunmcIviDeg5NWbwNN2BywM3ORMzcP4xJ7t5wYi0cx
sFaozJ7mbMgtX6IygWzSD6Bb9JWT0SIQyKTLJim+B2pp6b5rLnlwCypnlhy6rH60/PxdZWVGPRJd
utBJN05j/Ca4dkkn0izZ2D/p4LSoqet2ERb5Z6sNm6BQ3Dq06viss0/GTmAWlis9A3be1mobjPY8
ses1s3EGTREYaZlbJ2AhGaEJilEQxpKBbwFHvD5bOVP4A/UGl2MZx6c6Br5rOE99PiWXm4AjQJZM
3ETSnjXSbsch6s75Dxw8YPaZNJQ5e5njOY7dlnFwDdRhzLfLMnquGuMZ4GDSm5tiAoNPT4Mvyq8k
qPdl3+2EbaY0LpgRaVTtQdSY9mRRPE6ZPRBcBjHrcJq9f5UNyIutp53L3iVp0eLFluxIysAQWxrm
awlShowvc+IL7IhQrV9FY0Wc3NLnyGNcrMBgwuEEppseN8w9Yq+ualre3bhxpfl76PAEKsB6KguX
ox3WW83BYiJ9oa8okq1hVTK+YzcHnHOM5rg1Ka3dbiAZ2fCXqq9E0RbiddXLfGDyRU70OEghRTju
F9iFcSGs3oFQSti+jkgOq5YKnN4GmhizJUqU65TKZlDmi+02b9VAt+BOfShEemP8CpVcqf9ui4BN
wI6mhUmElQ5xuSGAXa9of7+UY0iDV7qPmQVlSFYbJ0+mXcR0qPba6Pp4bDJCJh1hbeyItC6k+wHg
qHrP9OiHS9ICI3V+6eH1crvHJF0Zc6DH3Xdu6lTeafQedgHwueJidLU6BCoDnq9kuCsi94R771dm
fNdeVFBBs4hY5qvvGWBa87hdaJIlIp39YOW4tnWOQqJmfkbfFdcuibeEucIdhEmoHzqpyr3TYl0B
E7fIBjNk+Wk+82GMVyfmItHDt2fiSNFARWdUzdC2jI2yX7CkO4uh92IQY67/YA8VYSzD5SQ06pid
DzXqol9dbIQQS+NDcrQnIxkoIZP8LBRnrwb2fQU1ZAwmOjq++xR2RIpJajOpJ3hlI2WVirNXT6X5
XrMEjUCdGhv+BMz0+lEbWcXKgW4SzQOH7q+0AWsPx8KgFtQzyILpXOIA6lrix/5Kla4f1XwYTDsH
tBQQcjouCw95wevj8zB1zCmxfXvdYGLclI0AP4k/f1PTnSB0v+IV0w0wsgctDSvYv3nCOauOdl5S
/6zylhZxW8slNXFkPAHeWEKJM/aE6zdtnQerLs8bylmoa2xeC8ypIyva9FvHGrnAtLCjEUBMWdnN
Hjimuyg0RgCUw/CVxEyUoFG+nOgBu1iZc9Pc9WPHOmlnb7kZL3uZR0+6PezVMDHMxiY/H+v1h9LC
Yd89WY1dn+PVQL8MHJMmAS+bYtsH40NsGJeAGNKCO/F3jVmeDyPTezSalCIHx9ZvRAzGQRSnnseL
7SKXPEd+uw3IeEAytalrvljL+IcxjUyeeRgL/3EEJ5ES3kuoSAamXQLIYeVUEHKWeYN1qDF65JYA
324pgVNnEF5kcjQbAo714Hxo82c+oYvunEnb+m3zg+1AW7j4iJaVoS1nz2kDCXCLWPjdadNvQQ9w
xdHryzCokQsCSAjllxEzxQEK3i4PqJVKhzF8nF6BeTOnDlnQP+eEx2AyyXevmxZRlZ6nQJnbeNpP
KQevNDrju3uldU2Lg2CmmdKjU433BVWb0TtBRLGaw1cZkD+wFOdLkH+0AYKo3UagHE0/Bu6UIjHU
sZFuMuZYVYwfejQ78FUG2Eui5ALB4ikM+gvTkhY1pIpbblxTkuYXL9kTwYfBljC5wGuiEhcVU7Ta
31nr8LuDK7jmFwmrsr12KVi6LOhMDs7aS6El5qINbbGw+vobBSIiu5iDRhnMi/KnYiGZOkmiDRqm
8ehkfr/oGxEtWpdyGWkTUwgkUOZ0+GTuG8FeFr5R8IfMpNBWPWznsyeSn3422tseJuQJuxG3aTtu
eBeAfhs8eJ1lPCu/Np6NlFQeFfOi1AfkJZ8zeqSRQB1Kfbx4/Xgo3TK6sX10e9R67gE7hrHbDvDh
TT18cChcoMpMEwHgSS2ZMcIxZgyOmJu6BysEGVVH1SkxvOZB81W8BRSwFNprqcR3xMiPV6NyuhML
N8FBCFrbkcpt49nBbydOj2bt46dndFPTY/qAbx1fRJ2X9CkFZTtN9XVkyR+aqmDgjiVJxoR2XWYw
nqIwnKUhuu4nk3bTCvygbpX6NkIb3XQBSmfj0BPAht2sGl9XZ1X3xS3wylVNVQh2f1t0NVHJrFjL
qVL0wEoXWTqt8Cvz/dJ4dOEs77sI7HDiZOrR79xm1/nUrH361Redc0mB9d0Sa0Kid+J3ZhAkt/sl
lQAMYptDOwPp9zFZxQcgS+LG+QDbA8Clg6xCFOmEgepOVZabMomHbWiI8ap8YV36nKOE8SFxNRzi
Kkyu2STSq0YhuyDl0e/mP1R5YR80rUWNkVKQtUiRTYWtXeh1qbXTZ+5qqONupam23XhB1t6C+dIw
gy/HUfegZ05zC6oxPPLm34uuMJi8o1uHpDD9p9D7GQnOzIjkYtGxnZEg0WwM2HZ9co215jJcoAFA
dja94axPpnwq8pfRF/WNM7V6inWrIfk0McFy/lKfgCeYdlJsxsD7VfU8+EtCksovn3PHbp7trPrO
gpJ0RN02z35pevgYC3zb8x9GXc2qHU3Po5Xe9DoO3pRpMPysrItdMEnr2VHoqTLRN6FPCaozgXbb
/hdz57Fkt5Jl2V8py3EjDQ7lwKAmV8vQgsEJjCqgtcbX13JEVtdjpDWf9aStB0lL8oXAvRdwP37O
3mubzghvwsofjYCPkLMIq3LQ5I+S4GNCiDXrBmYHW1K5dr4Uo1u8G3ApVwgbs2to9wx2Zs3ZEB8w
3nhhBEezCe/w5jQM0OU3s7ecr2AdMcNBYasTy73PLYYcY+/89DlRq03H4qH5Nqbh1yDW++caPBza
AHkfu5rYiKKt0PYBfYOkSvwb/dNLaFfxyVJCrqwyLmWclQhkje69ro0nqTn6g6udjYj+BXG+b+VE
hCNT4otl0im3tOE0x+5TGJg5w1Ib7VDHYz3WNzJmrNwydF1zxdChYMFpRf1ct0H1mHBSEuLakab4
ChC6QGZ3o0sg0HBQhtOES34tKiM4t9RNTq4HlwhVI5SmJzeGKCILDshmQ0CoJh88LSkId/MbBmYk
aSRaQkIkAVkB8SBH3hRYMUPWvmREDlWYari3gmjbO4ylLNA0wi/9V5ty64SF2yWv872MLfjTgE8e
krh+mgbNOJm1m9B0yyHUmwo5aZT3eB8NIuSAqcGtMa7IbUG5x8g1GZNPdC/SAglWvofX5KwKu64g
72r2/eSk+S0N6N1Ytd5j3uUPeYILore8k91jG3FpIq08JfIwuuDSmVm1zab2oZ6WQYrB2MMtqos5
Kwh5x7KPJRd1YQZzHYtb5jH3yI0eyn0EVhMTdI5Sef7K+usfZCK1YxdBYXdah4h7L3sQU1tAvWCG
WThfzAaIhF0ikS7b0eJJiG5QEH6JKRduilrhHnKYITNnfkxd1V3SIlAJ6vB9aIR7s/yRj85BVpl2
mJCvbn33F7waNlOATXMlvye0EYgoKpkLuIxiR8O6ROxFntbVNwmwwwlT52lyInurkiE9Nrxt0gzd
3nW4UUtNyo3wnSM07GHNaRr5i3MHQnM8std5CDW1SxmiggG+mB38lj7oTBAVjvyIOIC+nM5Sk8la
OBFngUrpPP0RzynP8TEiYCQoK/MHWc+bEpNEJhr9NRXTdGE+iAgiHpNHu3A2wozd8/JHEaGT1oLX
us/ye5kF1kNuBFAlui8BQpYdUSQWtG4RQlNqvuogkdZGFv8EuOGtXOzh9y5qXxKKVWNnplHbyPaS
G9lmnBtkuHC2nMTQbzyPVkxVaqQvJ3l+5+jouqTdhng8GfBz2Kq/GV7707sV81A+JOzKkNWouArC
0yw80wxXZYqGBYNYOGVyF2PjOzp5/Zhlv/IgPwAnmW5xeJfP/qD91Cq06lo83UQjhwo3SY5lZISg
X5N1YNjxVdfqVdmb9svU5valchv3JtZIkKmm8jqH0bPZMuEbkkDcY2plFAc2YaVBB6ViDcQebo13
zfs4Y8WD4qbBe9mO6DpRRpT3SGHm+wCh6kPvjue60IyjoQ4oiYjCay6t4CpRJrrEHzpGb28TQiMv
JdA6enjGALuDHJmEFWrvmdN0P48WkSelvAnGBrxfk7aXOLapO9NhF6t/H828RgexsprEuksLBomY
qWd68yDbSgJqyXbqjG0zESQlOFQ+B6XqrcfWcAEHL89jbWDEKnsGFI2lHdzJn19SS99roRF9W7e2
GK7Cn+ZNFEC0E7oEz55qPJTdlByHIs2xOvFH6sc0G3KDkeqAONvrUP678XfXf+4EYKN1JhmXs55b
27Qy/Yc88j0qDhpNwkt2fRZ4T43TeE9F9WYwZbu1ZvdhFizx+dwBWR4B9JHP5qwmV7dJ2ggAUTec
DQmKuG8OM/P8IDXFPX0x7Sr0Ydd1wjxpBWSEwa1fZqbce9ib8dWUbrbNoo6uU5VnF1fPDiHynvU0
Z09ZIPJzTots46cdIkTLKm592DK3dheXtwGMaaN5CrOxPjeJj7ZbJ+GGDKobHtL7HjPIu8tBtGoI
lcobeByzbQMg+O86pxjsI1P0ZU/w3NL4qncK5xqzI/pkTjgUWKfSDRC/692en2avakfjFFeDwJID
MX6z5nWb0cyIQzRIVGO2MBJlWep37EMt61s+PnkjRUotsbs6mnOSLd1Gnqtk01bVuIv0zt9nuHHh
6k3Njm8IzlHYyHXctvLJ6XHqmhUsAp6Ml2De6U7jnMzC+UVO7z4bw+IBXgZoCZfkqmGUGWcUDTgT
EWqbWjoZQ7a0v/rj1undR49hY1449qPp0Y+qg+hbGqZ0AYO8vmDcd66dfmvB6z5Mtf6YCSe4EHUM
kvZLLSN7V8oOTjbwcrjrGj3YOfJODD3XLa6JVdRLOnc6vWzoH942CGgdoaqoyeZVmSs+2YAz7pMd
vXyVJYQizgNFecTQWMl1OpfGrTeSVEQKrXmwMnAbfjliT+u1BO5Fxay/bm+WvwE8EpjadHffEK1E
WID/zYJ5gvwMG7gxhIBFiSHaIw401/RXyweir8oHq/+JNjS/9agbrik8TAkO4RIYJX8wZiLYqyRp
rQ/6OzIH+js3cduza9p3gdU9wKMTN56fDk9D/GSEOpQB9ZfcfCw9zbhNA+PJpj6+lnaOlD2evbdJ
lkcOMeT1ZVG6b8Am3Tf2lN3/WQHJjAeB419Vn9I2pWWY9Ahc28Cq9SnbvAKz0fQ+AqII4QvqmUa/
d2LHI/0lGrcYqNuzp5TykQDmrXdBtsmnkYcI9L3j4cAzyZHbsaXgesfVSVd1HmijoVkJzZcsDlKa
EkKuMUyjLIRfTeelIFVwqs0zDWkl2ICxfpIuThBYeFfOJ8VdOca3eJb66/KHNjIMy3E6wu7n3/T4
exkxqM8M2cMIA5rQN82h6F3njCgnPNZRGJEMD19uyuPqlDVf7Z7tqqsgj3P9ebiz4paEmnHXApC5
69UfYcO9PZvwVCOGTkhZwiTdmSadTZPQcDTL+XPat/bZDW3UMkWPsNV3XsauFoRzziva1wlpOnQa
Zgf9KofmXtE3atgTifVmSu+gyVKN4PQzEj6xKtwY4BBomdd8JBmnSFIIgcMMw4S4nLWW+MVDp6yt
LknJIEy588zozpWtdq2C8YtBousLIxnE/WManFrzdURY87D8AdIX8iBw1V1xLsIUupzfVpckDDct
aTyPZVvJ1Z/vn38TDasscmlJ6RiuYTuGIz7pZ/NIEral+iOjZJpYRwVDaUyb3/tk1qAGtzY5goTv
djpfE8ftcMo8FjcDwO62xIPBBxbvZDKWeHZi+xq6JWjqIIruJqmoO2FPc8eq/VvNtL4XXTpyNEE4
EfoI4ErxxWsK+N8t+xegsweyH0Gli4LWdMWEXAjzLsQ3cPzzS7bUS/rticGR6LlCoNUQhA9/fslk
4wxtWbX1quiKni4qHLvEA8PbF3AhhW3t8hGRY2NwvCbxVb/I3N6Q7hTdtuzNtxHBeetCr9tThB6O
BNTmdYwK7YQflgwA6ou3LlAjD0CTXYIgfsppKxIAA+TJuQnrb73uf52J7roRRs0csmqQkRbjLfyg
8jW0Ov3kV9mrm+gnkTHKwB/ln0WGgpOpVXymJ/DKiSh7/PNbotaI394RVzcM6XqW5F3BpvfJfRaU
hhHGPfeyZvYkEiXxLyfT3iNBnV9pqkEvUAf0dkA/Hhjd39yCi7ft8283XT4I5N2mMPVPt6CVe82A
V5vtbbK+pVr0dXRgQWWxtwGAFcKm0E4wr+e03jKEJV/KGr/hLW/Xfds1h//7N4IGhaE7wnN5Kozf
nwaWQY2YFybOvpH/HJuayj46Asa1GbR1ZyfU0XpbM3wGoA3Lb/5/5l3+/9CWLHHqYt/+P7iSt01b
5NG3v5qS1Td8eJIN95/QLeCk84waNk8pd+SHJdkQ/6SIdJXPwcDsY+sI/v9lSba9f2IwNF3pCgaG
Bkatf/wH60cb/uc/bPlPW8C68vDkqJ/Gf/rvC7v7uBWbT3//j7zL7ooob5v//IfyNv/leZG6Ltlw
LX6PLUjRBdHy+20yh3OsJQBbNqU1jXc4l/Co9ASY6Lg0Z5kQc2UBe2pGd5VWnEod9AzYS0OAanAk
OiYGvX07AaZdR9IrtinjBhLtOgQEjmpZZAyX3fYDs2WpqXiHRCGf04uP1mpDP4fZFNPm3V/e/X+9
yL++qE+PoeTRY/VneeOt8yS2JeVp+vHtIcoD3gLxv4aWplXD+eyDuky4SbthbButppRQVDwNXFYP
hQ9N4ihOk5c8DlqAJmjKi61ItZc/X40pf1+lPy4H2Zhusyax31uf3CxDpEsvEBhUMRX/hGUU7qOZ
6fgK2WyyxjuaAv9WSI5xYoep8HVYaPB2Va6Mw75z5+kiBekibubAR5fX6gwN3andYJg8+hYzjtDi
G/vmqreCSM0k+trERbbOde8yiI5uNKPMFbEobk24ZmmU866vFB6KZLdqH0+QAsuSgWCHoNZCxL4u
KtLNsZFYR+l39xZB7TufQz56tmav2+SWGTpaJBIcCDbhJ2uB1a/dSXsidUOv4SsE6uYIACWt+XGk
6dnuN4a3LfDSfocyFjObM/VE2vlPcZzAEQ/em3x8mKLp3FZAa93W3I6R/D4w6tgQmhavhMGYrCbq
pRnJMA2U6bmf0VAGr/rE19TR3G6rseGORGu+Q+NlEmk+7KkAMMapi9HngXAK97K8Qd7gi4vRRw9+
URMkkJOOm5KviTyoWLU9E0uMNsw5vSd1+BzNCFx4SxiYX5J2OftciTbq7batvadgiIerVlc7+BWn
wWL2Ac73BbJUzfTF6Nd5b93MMT6VISONaiS0cFUM0a8gcS6tZb+ZOLM2ieSJa+KAYDTP2JWZz5QR
4dMeuySAFoPJRxs+M5OF+I88HHctVavYpp31PWe1uWTY4i91Ft3VAdEhxCPCnE0ewMSjkUum8Wae
wK8BGFh1E5dgOPG7amzrtK2GGqdCaoUbwyW91FevKSgnjrxDu0a2pT1llvPUi/lJ9TBUgtRT2ffU
m3zSG6dHj7OgzJoAVPCEKTEC4gftaJ32GkpIZg8E1VbZ2tebaqvf2dPIauAsqXk4CUkrFGW/rkum
z2mLjqcIy4ZGT427znReFlSvM0Zo5Ob4p1/qVFESyQoCrg23CdWpz49joJZa64ZIICJfMUk1knQJ
X6/uAy16khFCARNS5GqckWhIOT0ENHVOAsMF/kIHiZu+sge7Pg4KCdxqyGt7xvaNgHLXaHkDaNhH
GFYHx+XFtg3xL9FIfTh542nxgVo/PXVl6Dq0nnm515XNpuGuKBFvbRrZI391z3EePlgVwUzotMni
1BFds9BYNcLkcSrQScT8azbvmUeTTukih1Svz8FFCN9Bru2RIZfNvBURK0+ZBplZOS/5bQWNQFLS
mbWHiOJGRh2V3x+7onr0KPV3vhn0RKXEOBHUotBa2k3cWO56WZY1bL9HysbVlOV4EcIaqhmBDr1I
fmXVrBHxM4iLPxu7BVhIGhwfDYu0lhWHpafkID4pJjntvJTLE3XCEzZiQlWvXsfOt5EiJoyLhSUo
iM7uvE0XduNNia7HQHEXMMtZSxyXaOBbvlU9w7lPGldRYZdRWMrcVul7QYPAIW5fRdWGq5lQUNBJ
DHZXetkwbXR46GNhMhuwyl0pvOdS5sc0HVgzYu++LJDUyNxXtj7vbWFddikrRBZ593ULT9su0bY1
bZwdW4euWgZa0KlH3l3kMbvSvjOKFvQQEimth1tu4Smh/0AOWJN7p7zhyjSKPSrZkIef62f+p6+8
0ET87kHpcDNu0GikYAZLftFneevF7Z1l5++uT+wxyX/ttqusPRosog0dFZbQH5eXPqhVgnDY/ADx
Fp1kUBwLHwGXursGjmznprtrvvf+nRszzc14akFJvY5Je1ju2k6R9ZcnhmYpY+bMbFaOMVq7QRMH
13bEZdnUrTL6YlrxvDcq+3s39+nfuLClqcrL/6mEVV1h6rZlCZArtku58qkSHiQCi7Gr9E086i9G
yYDe8GCgWqHaotRzY2tNf/F8D4kRGFpzdm918TbbMt73gattqvzdKQQ5S3xppenMAUT0mNYZmxe4
oXU/2PbWKJGLYzmbEaEb10mO87r0SPKii7TOykrbBUXJcLFm2G/1ItgxQOItCUMWuNQ+IWlogdbL
nlE6PxbbMcjctp13y9rtDHrJWR5EutqTZEGjAU2B3KZoMUZCf0jkdup1miHuUPljhok0mZesH3Sj
fPIj1VAMFJnWT0nUBmfkNKqVxDxnbxMqgmupfsTZifY96uknNDmjmJIdl6n9r0ik0TYkNfHjdyMZ
oemAzYG3m2udOJ17XbAnb0h9Abu5o3bh0ch/JX3yFqqskDpr1lNKSZHmZcT2yaZOvLpLN2tbldmr
QUSCZjfNJkYNtbLxZP7lqWtKaoyS8/rsNWro/97jn2N3n+uX/ls+MBGCG3eGdw66QrQvHEDTdTLT
pVnetqm5eJPUNpGqAQMbQhLxBWQx1BVIKfZRfDgs2mM8DTTMUFVnfs+EUftKm93cVrn8tXwMccd3
lzxqrCLBaiTk5+wmPLhUyjxkGPn0FjXa8gvRngWgIzCpqQ0OHMRDThqr3+P5Ih523i0fXxywjs/s
WSi5feTZdXlOkUHZSAYnPXVWudf/WBYUmfOvjfFaBGa30ptMP9uqInLN+BjM8w8MDUSYsYzQOQLx
OEB9BAfprOMBgcSyyLScpreoGZ8xS6NQSQ0UKDp9V0uYP5bPzzXi7w7/m2weBK+DCZiE2+XrhFpj
jRquLESCDZWqR5qrUZJy3j/j8KDuUCtRUyRrKnXvlHTJSczVj8gJniJg9ktZ00MHpOrmB0mPpYF+
GDKvYpeW2rRDefdioMdcdQMgvBC8AY21tmFqgLM0Lp6cuMXmy71MEPwQ5zceQAOVEsOHMLKq0rVF
E64e3yhmLVoezNY5BGhe9sui5i01Yo0U2KxcblkEAzsvsNeR6V9wc/5cbom2cI8Upf/6/tiY3f33
hW9NFEqzWeqzUvBfu4jxllrzlm2k6L41FhVsrQrH5V5tmmg7u93d/3zNsmfEZtEQq1fDxw144D/q
ycgvtmw8ZLUfE/XfyQ6edyWgTJyF5rrDDLEB5HkX5VSK4NbtzdAhI6qDnltFqB0+nKfFPbB89MsL
X/5fSpAi8jeUTYzGrstitNTJyxa+/OrllS1fVoO2RAjrrwczQjquNm3dAHsTVflKou+i52I/zORh
k6drbBy91gAAUjN3JREty5cvPxpJeKyiPODUsNfO9r5I5AquIXq62NcQdGY/taB+6ky6a2OUEMY2
1UepXoRZsh2MjhuRQcFfdZZmXEDGQIzO0DPp3y9XHZKFGdgWSpEAWXvFLeiluKmSxv3uixihM3f3
UDwHLfar5Zl2hCJlDgB9CehhbFVgMwuQVKbajjYD3HkoihgynJoVzyMIiADnKo/2k6N3xyIrjgMB
2pigam2dOezlHr6MHUfDFViKLUzsYr982oVOi2tINZfJ3z61c+eaBJi6qNJGCbN1xKSUqCVDehLt
hXtXqaXD9PpvSZs8pGr+6r86Pp/scr5Ju+TZnKcnuLv9OmvL5nUp2YNg8rl3pn0R2RgrPEl1XV5S
ErLCqbxNClaUuDnn6klcyiEwv+KyXJ6oG5QmwXvkQIY3SehEFciULBxenOg5rsgNzscY3aHX7pZ3
mUZawo0wYxkJoIqPuGfChPQ4lpNeMNKptBm1uqvv+q5xVcIIC5c6Tvs9RwzlVck1YtlkASUe19Q2
UUWPnQkSrJVmaXnxWrln7jug2OWpLdMhPswCQbB6RKeIBI3Oiz14BgXrEPWWqu7p/AFGrjg4OsVS
yQUYqNC2sE0stWtjId/Mq/Gu1GH+KaZsrc44o5SMLoyZUSyqBLdzbvKaO63sKM+cfDIe8iG6Ilq/
a9RWhZY1peGqHZYnY9m4BqU97myC3NnYVAU5IpdZDWohcuHNrJoNkTjGTqoi2OCp3SHPv85zx48P
BgCwmAkEJtae2ROzOlzB+kRgLaOxDav2vPsGLRinAZMFzsvZ99kgedf2mpHEy1kjEgYBV0dw5rGu
ur3TZY8ZjNdDXJPOKR3mmJPGx96mQH3A70Y4GxtcDnAvwhkhtap++wyqQuOEx476k0eG/BxVwZdO
Fh+1PJOr5TQdgzsC7+Y8Lb2RYur1g6FSGdSXysaTK85KD8K1xIk58Eav5KteVvhtVDGcVtNtwcBN
r14n0x8OE5TaLWbQA6IMjr3TwUSdu6p7jFC1eF+WJ40gRoQbAXb/lRR85svB0dNrkssbAtNMjnJk
oRCWniGcwwPV3td9SQtYNQfUZ6A9oXPl4AaXnAEppXgxr1O1nfYmSGuv+RoKdhQR28ORozoQ75aq
I9ThcfRADcETQFq1rJDg1yY+N6z5BYF0FyFHGsBgccekFLSSswfdih+S0Xld3ggmeYydJ/G87H2a
xCeZkeZCnCA9Zu7blDfYt8hGGSqK3OWdzH0yKZ0af4nP+u65ertuA90mC3L8Uho9YKnqkOhgVtWL
4lZv9kLN4YZ6BgWRomlJ+VyijNaQ5dbdNs+4B2XD3WBQ9KnvYYlviXSjD6b+RiIWWYkByjYEO0sV
xiHtKVIVaFI1DJpCFT6hTiaZSWZFLTg5q4W6L4nVIKttKRGWh3D5fyG+Z9Ysg3xPVS4NA8+qMaSH
wlOeEqc+th33B6IdAk4rehXaYHYIL1zlm9fvZFH3Zw5Mufu07IJSsjhG0nwOmsfIuaacT/ZLg6Yg
9RDIN8EqCZR2rF9U4O70zNGA83JC5uPya5b9c+m5LMfaAqNNOr/1tjTXWYBcpyVGuxl9BIpL9Z5A
XCDXssHi8NgM0w06wO+VS86jz/1Fb3sbVPivESboZk8IceO0uxiizRiOlPZDfbRQKDEgj94jsBLj
mMIS440ymIGtzTi6BjNr83JXdOo9GDrnfVCTjeWflqXEzrtXZlgPDUP5HY5CjZt8vKusn1NIQMfy
GqrQ/Naa0a5xWNqW1cpP6HUsa49QpVlBgQdW6ZyXPwIrxe2pij10Q1Qi7MSdpUNeVZvEsujXenou
eyxGMUrxzbJ2ESpHb6xQmTNthhOCz2+Q85uL+YetEI5hWXAAqqpgKzvrNM3uU6Oqilw1tf7cZDQ+
n7c4bXGydizJEBivrvw09+grVk0H//JHDbXcyNXoPgauzzRfs17DKS3XE8q2/Zz52ZYEJ86dFAfY
sI9AUbKNboVvmtX4pxi/z1wZr47qPWQN5sQWyUug17e15Dz85+v+NLSjN6o7BtsyHVvLNGzT/YTE
BFJitckg8Et21hkVZ0awKGmEDpxvPnhAfvMpSQigD8zzUs+XYXefVDx9TQtgvwybee8Cw9oPtAKg
zRLXDt/AkNT6Pm68AyehVYM2N4xteBFaX22WE7LZpvvEmK11EolHHl3Yi97Pnv1mP4Xd21IWz2Gz
/fNrNX7H5i2v1URLJpgQGYqP/Kkt7XFWseswJ/FFtQxCdXhfmqdLv0srBw8KMcKgUl0vZ4SPoy0Z
Ej6DIu1uqXcSnYC6RvXNliiAzKWqDer6iBiALWCkQaOWMB1tFtUjYyUXxXLunB3Vj/jzqzHV1f71
hM8nx00niF21PMdy1Ijir012J6fqnWdspUm+aZH+dVY7rYVBdm/QBCQQBHei7riWRjJYRuNJeBGF
Z6m7xw5H6KaYUgaQAzprLMjLU7Y82ymUroMDQaZNjbcpDTdIZybKvQAPNUaZuIFHZw8Fyn80F4Wq
UFvoxxssi8ubik7EWtFY6cMff/Ny1QP06eXaElUCkwXG7PZnOtPgDklMVmy0HawQ+SX9PS27NSe1
TWTduVAtoToqt0Xs32RTPFIeU18YgnixZTtcCji1xC0fReaq8Dv4VgRtqoIlXvkgEFfVxF9VYTBX
vlhZB9Ie6qObekRpQ5TFrccCwygHV2rfPBpRsYEj8v7n1ynU1On3FyqYN5ked6jrOhCp1F38l+GJ
mRPEauRQ1SapiwsOZ5G50aZQ9xUWuX91byw1LDBS/0KeZTAAzVnadiFVQCER71toUi7+liZ0wSG/
sHQmMZwc3anhC2ivzyA9nKh56Y02YcO9qdj2L6rnXmtWsp3C8rIUrm7SkiKkQrE9VJgzkE0NUtxy
nxCznSStt1bbH5U7uUyUAp3q1XSyr49Eais/Mdmwqp8mtQbgxlgqYAhtSnVwkOqJ0Nx0L0YAt8sm
k5tsmF6wJdKo3IoEevuANcwyXvVkFJelCB5Hm6EHuSn4I64YpBAENs9e5D4v24GJF2xb0SX/OKMu
O8BIsbmxB2JIIe+uNMvEtgcZShrhQZbZsTNVvlGq7Q3Wsw3EhYmws42qGdS7YQ3alyByh48Wzv/+
T2fBiW+3nKe9tMIJK8X640TaBeYKys1x+TiiyqIIrnPunr2uHkU212FT2Gb78Df3zL8tBdwycCPY
f2xGWJ77SbiDxQu+VhpIbHz0yZb91UgVJ2W1dA2Weyd1+6+9Pv3QOoukgy4+w/lR6zJlfeRT6tV9
+jfqiH+bbZrwH5msGgZqIst0jE97i5/LSNeG3txwKmVio24Oo7F5Tp3y7NXBYZQdQ7jllGt3D1Or
Fip1mxtq3mS01oPRlfM2lP7TcmYq5/7s2bAkPkorykRJYOXK9lBqqoY1jNjb0sqfAbtvl4YNfZq/
W3U/4RjZQ9B68B4jMOBUY1n2p1W39YCeOHYG81C1spKUMUconDv4ULQwBwJQkaiooGHK8ya398NI
w7wV1l3iY0JZzo3aZDw3NK3/hhRpqnfztwVSWA6obME40rXYzT9NkmVa5GQdwlkM/OLZ4nw9T/Sh
PHfplJU79orxpqUDiDojIghbte9jDmSJ6pvyycwDuM68yAiaN8URjaSxT9/VDGp5qJcNYulmlLK5
H8LY3E6qKl86T0v1LGzcI25SMMJxxeVvbvB/n+Caum7SD9HRlEiEJb+vicR5joiKemdT0RZdE+UM
k8t6smyMkx9rjipSGUmv04E8iAZi4GY0jG73N5fh/I4IVJ++qUPe5Z1GLQCp+9Mk2QtBUaYqka4W
sQcR82rEZP7pQ/iliOpVpkr+pStKQg9bSqPuzI631evYMymS+iDBkmQLzKO0Y9VkdPnqeRRH03Bf
NNfJD1b4E/5Rspvs5Gumz+EqZaURz34C0mFYV8bwBkDN22sTdXEd+PR+ywenM54pwDgaXQOH4riV
BfEW2rgyPf2mdWl2iTg495kob5BCRnE73SCmvIuiOod7SwzRBD+soxk1asBvZjuyTyiBEfTiCq1z
8hViqfEdVOjL2r88jXFFMTdQr1d4MraRSQvfG75jnXUI1Jpexsx8doM30h2Cj9W4VzwNuDEPo5YH
h6EGNaQujCP6S9upBJ7CfEOvfvdRb8l8nzYcOgelThDE3uWjRbdt6f2C0qFCRceTRtNDNXC6ZCt/
IhXC+xhXdNMYqgGcxZpPmIpHGT2Zib0xK30ndP0XU8dLlMS7nN7dwHx0zz8w5xWxv1taxLHPzJR5
7cecxEG3uZcXY6QftewyZRQ82WHzlubW/VLtfSz2Zf99KsQ3dcig5fJLCw5L92CZAi/jCy88YS1n
vx4582ogPLGCfLR/lkUvCA8B7FSd1XlZwFWh1lQ1O6UaLyylh652T6xcJbFV255hJXZ0ToHqt8XO
hfCMfB1jsuKE1Q7RzbK0L5385bJBcW3j2ibEpKAJ2VTWzXJ9nQy+25NFlc6ep8YNjevlf3PI+PfD
EUuG50n0N7ZuOzw/vz++LjzEuc8IdApUd8524i9zAjekfo3VbWOqT2j5aJeiYxmXlB69reVmW64y
mMNfxmhfirZxX1xz/fvMsvcGKEVu/Prnx50jwb8VnRScyFjoAagyGyX47xcepMHUBUx7mG6kztWP
axqMheJpAhDzxPSOebk/SBpiOiGlpAPtQYjdO41VbpLkFNR59jiMz44snt3W885FN2KHMeqD3sOp
B2JknZc/gqFHFztgEsHYQaTH1wxX0a2oNqKsp0tl7XS9vIyAfU/6qQ06eSMdDZul4/3AKrTrSCB8
wM3aNmLce9BLttZ1oiO2Y4EG0jPx3ojMOURBU+z8zEQaOeB1gVOCv8FDktlr9drSgvnYIO6YRd9h
GUT0itqEvcytnwobp1NK73ZkdSLbeJNOQjzpCUw42OKNVs+HVg63nqXO53rrXcgA3gI39QGacQGe
FlNiV9pPYff3FkbJvV9F5xrA34HEObnx+01tTPZKc6uYwMLkGpEBpgypI1dlkypIKbupuh1dwg3M
AS3RNhTjJwQT+wTWR62lh9qQq354ydxp33J2i6BCW/UpitM10ClWD8BBTXJtKePFxmf4R17dGof5
TzMYd67Vvc88MgQibWBdQrwNIcEYOHVi/d3VtKc4cG/DbisHNkTcazuWgSC2tI0paZsW4TFu2fei
dcrUc4Vl4z7XYL6UYlyFIxgkCuPQ1y75ZN42UXqIKm/vbObaQHWDAjKOD1M6nTLtR5sdK8BYqO1T
LE+OvipZKSLX/kLrfxfK/JWxjRdupmczgZ2D1Ils9OyxQU0fCwVpeSUaNVhFbkhcj7EtS3JrCnmt
z8Z7ZwNQH5kPNuUdrPht5SK7rA9c6koXVwKIKsr63PlZxf3V1BmrzuudyGilJtbqOsVXD3QbZyOS
n8wbH1y5GXQbOQLkdRh3vPRtthmIxMip92eXCDjRv8uhpNt9kWSSGbMkgkKlxhgHC5vtKowIILYC
jiSCd7P/zm8k3prbN39O6n121gpvqw8BxhYq5xuifS7ExtxMmJ3Drt/RX1x5iYaImqhPyVTXd+H0
8SOFQzRWSzdPpETqjhEbq/SuQYX1MurOtM3o4jvnxsRuww8vKuu7XZEu1slvKRlDfvGzb0h6tJLj
VBCtl3h3s14iHTBo8NrDI0AL5E5QO6TojzA8N43jX2Wd7dpwvHWMFk+o/YJ5nolJeuay3qake7B5
tSlwxSK5S+NpnVf4j/C5ghqjUeYeCmwCq9kw9kHRnzEcUj2UMDazBoaYb6GsyHcJbtMRZNVs4FWg
szK68ynMyKt0dNw3nbHXi4lIqvygZ6T6+tALcn840ZHeGiE6OzuhIqj68FAQfN7V0cYzqgdidRlB
Xux03DWpdx8Y+jFz7wgIugUrsy6bL8pxYUHzTApzPRrJm25pl7gMzjkjd/gCjvQ4yIU3Brb0ci5v
fS1/s7HrBHWqMp3p42b5aXSKvZ/nt0ZK97dori3GziC4j3zCoHAHlK7YV9WuiPRL6Jq3UZrcz0X4
Ojr+nQe6M4J24njaSo0QMAaykGw4WlDO+DtQawrSdAw9SlitJlGZjCUQ3oQM1NHXpBTfvcgGdKa3
D0P5X5SdWW/kSrad/4rhdzY4BwnYfsh51JAqTfVCqFQS53nmr/cXob647gZs+D6cg9NdUlYmk4yI
vfda3/LPk3/RIrroMsC8fCqNXWYluDJerejLiJ7PRQHevG+3Jmr/OoMX8QS04RGn5r05fPDWp4B0
UQuZ4nNvPwcFbijxXdrglhCKZeFB4t6qvmTMIShWrG11obWwWTJgk9eOfE/ffCIrjcTTYL6Zzade
PejE+mnmXajxyHfI3QdSZMhpLxwTvXIGKDhZE2XG+hnC/VrXGNkBDVGrlVt/wVfdNU89yqmiT+9r
ABuhDgNm3HddcQ58mAOn1oCiC8dhYjYP74bGQLryKryoXXU/tSfMthDTwVoZzcpGqpEOf3AO3cTS
nVs73JHnDjQ2OHt8Q56wIHCJQ1TJfIzHxfqctP4wDc3NIUS6xRRInjVe7Oqs2dkplK09lAGaMVw8
rdwX4Xftz2gILwsgWAO/Wd50mJJhFYp3u6l2XsiA0ey3vmMyv063vXfXWvFmcNqVQZkMlGSfQVSb
ibXC5Ita5yEKrqiHDrVRA5xNLwk0dKJ9A6966IlTtsi+bJ0GtdqfoTIJn2yOBDxviM+gzuEaNOlp
mva1Y21LeMLrUZAv79M7QJXILm7vyS4lEtr0jk1J+DNdcs1YNomHVT3qOPO1YsW0nkRQjcg8/WY6
rwmtH0mNG4ejHhOFEnyX9dmXKwkpgguJxVCXCShbmyfD5MwO7C9Imf7ibuxIsGsc97O33GPrlcRw
yBjfFyPCMcLHz9J7g1CHEaWHu+wjeKq4fSEWwddfo2s/iunbobsWmYtMIV0Hhvca+5TATrBtyvZX
z1s0oOmuOrg5uUwOKtubTctfY64Egxux77KdjeI51OenRkfb4Wu0MyHEOsNyGrVpexlkzChir2xt
681Bk8gRz6rA3ej3ZdoTKlbvjQbaX14wsmn3OGZ7Y3jvFrAxpgBPXFTjGaTJvW6Zny5CS52YlWa2
2ZwzEKlsL8R15P45KHmOLJGcevuhitLPqU3JSCw7homFeElFEK38ycCxj/Cu/Gvr0bAKi2Jjm3ye
XryOfvks0v5EpuBaM9MnaGbHEbD1GgLWg4nbKIcceVs6cH2BdUdWpb2p4ubJNsKHhkw7VGb239LA
vhYFM80DbualTS+DLg7QyG79eMVWuI6sZ1zp1VCcTRLpMipjEx/uoEk5H+caF9kGWI7itccORab9
PoKHaOS7lkbbnJZY3Y1dMLvvDYk/SQ6mKfAAZafpYzjcE9KDhYjiJE8PNMsfItumv5xh+gSBZfkP
RBsF3jtGrW3Keubr/ZoIYa2/xgBGXS69DAQOsRJriFfrpXzGX3YpTU4g6LL+1J33pw76k7tA8nJb
eAkhuBxy3s5mxkmHU9OCvA6DFuFRN9r/yDkz/X1BQY8ghWMb0M/+MbEPBnvQ6KeORMaDnTJha0L/
/9NB0kFbFK5J3244B0QWkoVN3rj6B7oExsPg4CY/C07kajDNmAexKjocgSMR9qwdY3GuXGqhKMrn
Y1oYMSPHEIKRFmhPjTctIAL7CYZTE/5y3bzfW5kH31v+qZtpkiMxn4Z8DuGbdSZSQgxT6g8Dx8dt
XExIeOTPRiWxfJWF/eLnh5P5y8WutYFdBUw4h/PpipQN2Juykw9KifmGYZF9Snh1C4J5lbpncjWL
l7nwsxMPLy3FMc9f9BHalNdU02YMsop09E5bT4NDAnjVOYTJ8CMN/Ee4UMAJ1AtM9HJZIEDAALTJ
X0TCgtZqunFSf2rJhnM5UhSpP/UTdGNavqZbZhIA1ljBq4+TCPs53WgbTk8mcZSreTwAEijq4H0O
5j+tzrvHjyuFflUZHy0CEN38lsQLLl4YNcWMcKAX86FijkfSxGoeOPAPMYF/2WcC1LB+jBIEa4lb
7d0hy9iysDK1zqk0yOn1mo09WE+egE60m2wmteiRcdYnDqqF+HVs/9I6hrlUPEV4L5nNsZJOo9Tx
fM/JKDaMW0bw+8veBm/jsdPKf4ymXqcVqtLRI4JEosaySjireRsb86Fh2syEuOHNZodoNMdd1phb
p8ixwcF+9WbjvnVnCBh4XfGbQQMOn32r3fVmuy2ASsQiuNWtjC5NFlAh90E/jXuNQU2hwZAhAWHf
Lf1pNvPfEdiLfnF3cjYetdBY9b5ae+CaCNQU6KrWokIjAvcQzY3x6MvUp6S4wpTyk+g0mKBpCTd4
F5FA89SgOLRh+xcjZuzaW+6wPr2z5gC5Kh6t3K1oq/mRlA0xPGaNKpCDLqDEmcKCPuKYWEYPDmo9
fRyQJLZ0wSv3iv4cwQBilX706G1pfXLSo1e38dj5URMzx58+e106U1P/MpEt7ZL9rdUPJG5wW5TL
vtOtjd2iv2hg6U6VaPbZMu1qzAEbjvCdWa+6siyA83pfBccDPLTUnARCZLck9666neNBhFmO1rMe
ERaVZEeb7qVxYKSN4GMc4Lp692TXD5H4C6EXBpX9xaxoRZA7mZniQMH7XBT5zkycYJen2n4KaYOO
GVBwon5N01oTXxSv0xmCTVcuLw4h0Y1ef5lNx8UWCfgLznYj1tdoZr+1bB7o0EGtlESIjdnQ7D69
G2N8I05ACm1pVW8lG+EWJdCDNm9Q2cByyLY0BWEjQKNfBYOfrggYBhp+W+bwYmkIYkC9PAunXM9V
e7JBiK2LJDH21YuVafYphFxlFuUd8Ll0FUfbPDX9q+ayRtSoGK7Mqh76+tFyoVU5szOvOrSnF4oM
pch2TXehD5ABQzDds6FVMCdlGnhndPHeKAhKq/LoKEymh2aRzQemK0Cppg3KmRuY93IGEQGMrpnH
PdFy9Skt56tSzyxyTKG5y2sAI/uceRrm4NCC9iVjncIxIGgOWk42NMFGpBAZEOS462hpg/calcMx
N7TwrGfW2uFEFe8V6za3nPo69jmmSy/j34g9x3WuVdrJYvK7iahdV+0cPC1I6fahUdWHOm/O81wH
53oQZ4MJCjUbxgXEUda+q3XrbPYe+3ZfEz1hFsMhMkBUML0pD4NnO6C/xWsug4T8gVZdqHcPnuV/
pZFx7sknRlHG+XyIY+ui5WyLQBYeR4NzUD9Yw0HJpoYM8maDv11dU+CASVGvqtxqtr1tm3RiF0gM
BEWtdXqDq6pbzC3r2GPpbQlCKAGUSsmc6j5BtThoA3HMlA0liknto2gh08yQ6lFboilHd7GE+tcS
gsFhWgIMlUtJglK9nem0lPRuXQRi1lyCt4CuqcSwqn2lrCfCh5WIyx/6tnGwBXp3+dNe6hKdDToy
cCkQiZD9MR+MJQ9D7U7WFkQ4x3w7yzdJ6r+PpAetlqWFeI/8ZuiddvsJth09ZWoZm6XMh5/Jmh7T
RwijGaUeYOZTnOU8hulwHnzrkFmoWvSSX9LB+JUtf5OHNlApStsGqQ12ju6CxsKX4zkwVocmrl9y
6Cuhr7XbWmtGbAjesxqpqrZiHhGXMZteslEiIZ8O04rTzh7iSgvgwjywVmOckJ9XdMEX1MfiPBn2
j7RKOStcbfoSJG8jOAZjCkzw5y9X9hplNPnP8YT65GUu1l6EVUXNttQrm4sOmaiQrFSUT4lZaL/0
cLo6HTnJUnydeT7Ncsor9ZUwJwdrUCP7pcm/j83mkf2JmRitYKwy6kciA2np4qGx8aTIDM4LJ54U
xGpYTWshhZIx1iWG8hubLNxVllTFpnKz1y7QEWLn7eMgO7PKo1Fa+gGKc7OLx6PThzFpIZ+d7Osa
dIp/tKk6mkCWsNRwIN3S1pcz1cpg9Gyir0/t1N4iA3zU7JHzs2wGh2b4bubtXllnBDp5BqSk4dnx
uvELHkLArwLB0gbHBUEoQn8Ick8JcbSGsHrmnBPLlJakxAZyqBUcUMb2Tanp2t54WdrlnPh1/uMu
SWVbPUbkvTKxJyuR7bLcXDdZrnJEqz6iGsGYTeXzM6RkSHWf6t+GU/1EJ4JgMvSNY47CI2H1V1cs
tMjgGSGnK/mQ0k+pqUKI8tIa5oxGDvogpbhWPfbZh4nVtBQx5NEokbdSGGlIBxFF0h4E1pOtNYMy
DYrCxhudF01j/KJ0TOpyK0VjIIBZ5svR1WyohJ7ubnPP36mBtNZzNJqQumxcJ2KSkJnzqh00aj94
/lNvTiBNGS+rFrWaXPyogrXlGwRFQcNL+zX47Y8WsyBOgHKRYVvB8Q6hRQKhFMyzz3NLUqrcojaV
ziw/hL2HMX9ZDSwjFGIge6JMwIPkplNR9py/6I17xbjLCURQxiBl+wykNrsoSDfU2T8rL+cEIV+1
cywyVRpWQDnToxNNmjiDAiVxoCYmJ7yc7xkiNkoXpybaE8VS7VDCRhWj2Z6MIuADZDzLGz+qtoIb
EGHdYNDC0fY/8xjXrNaRjN17beOWtDY5AVJDC1cHAFfk+1FDJ5vvGy8km6DJTW4Y7tuGGmOvvoep
xwvVxKBg5NzOl8e6nj51o3HX6fB9ouZv21ET2zE9PbO9V+riZmCyL8ci1UQI51JKQH54jkby1jP0
xDCj/IP6ejJ6dEiOURX9bMIWiQtsZv7P4+9UnNknAcs5pH3q4zkK0xAklxFC5GlJp6xYi8w2NG9L
M7PKsEz/aFvUJAI8ARx1IpkY9flT+7cHZ7WWs5PSx3zVw/iKxS5syedNpLMwJfYUoOeE1HhG+iVl
swGRF1jweE1GW0zd0ZVIAXExo97TQUhCpfg/ljblI9DYib2ubECnSjihERO9VTLs6Vhs1SJvN029
yloBsVEK95qafX+J7tWrBzEGFhLIZIC8y1hwoINsJsNfsnneoc1qZJT4VzXCTZL51thjzmUo/xjW
clfl1btB0yrym7cSNAZkKIQCjpGcg9R6skgDhH5eA10MwVXpVXWssRz+yBdrqHF0Z3fq+VYPmM4J
6mhy5FT3kB5S0svjzJAl/Y5giZc+NK+isJg2mPbvPnRTWs45w4FqrPCvya26Q6q8luh8tUoqQaFa
JtRtnpicuQJMO7pn3CnPYITeYtOLSl93GUQuLxVgWetrkGPu6qyIQ5zclNzp3naHrbJoDJlrraCi
xysLRsrOq6tqrZa8tCAKuRUuonpuYdQ/y6FuIgabdgSQqUo381BflLBUTo/3aBfeK3mQT8l7yKSE
exqM71E810NDi6FxPm2tE9wJ/W+J4C5cwoFsnuiVjT+XrjJihshLgSjPbrEmA7bcOJGLf9MKd1h9
aDuWICjHdHL2npExOpEfRD3+6iHUNSwLqXmvjHHavGcEefDDsvyR1+aDDTs3BF/Sl8sGXobUIHKL
Nza35SQNBoH1kffLvunS+EdmCahB8ih2qVTW6oNP253Hjev5R8kC1OhOLRdqyVPfi4nGdGs19Ul9
/0RH/oWM6fwcfpVrznJxSJvvhTtqR3Vq7DosiiZadGR54k59EDUXlZuh65jHCoEAc/P4y3UdVFFR
jKsY5pT0v9YK3BuWV+BuK2XZTIIIgXNBCw95tVr+1Yakp+6hCv2Tekgi02G6jYqbq41Pjlw3MHHM
bEo5elST1dTFHaA9MlG5xWX82mt6sANEym7NqgWkl90r0vZajMAlx2z5s0hZDPvHWa9XA9D7rSgr
bvicQ02Is32lrpK6OZWKKStaSDp0ZU59c1BHSuW3HovwLXb6b7XNqFUn6fxHnXn7z+6DQKtjgpWS
tcE29WOA9IzPJAlpcxETvvguwDDqXKmKiK34rWAVVbua+gbVANrNoj9FSMtR7b365LDIu3ec0m//
uRl3gbeZ23jYJw3dVkECiJIOW1JK5qa/cUisIUlqu6X3acVLp5j01TixDW+MtHFlTG0LEs3s0r7K
NVK0EKfqBrykDdn2x73ONJrAwOQEzW1Pmun7gOR/n/Mc18ZcHNS1SrAv4rENSHFlPxvoobFuYs/G
MwB9NrIR4xQpwj05olfqb6JIm9UU9sE/bVLlQErf3D8rBaRyj5KaxmSqce6NyEHGI019YwyIV09w
L4QztLJqFAfskRvP0s5jYt5mfIVqaXOkUVF5G9TukjkAOc37VPrFlPTNq/iicXH/FUkSbXWRo7RD
6BvBCCWcaT1x1Xdqd16gV6+FDmoIT1knWGtsMjOwqHB0BEjQcv7XjuoJw4Vbbc3PvkJ0EgbxC+kr
R2NI6K5lXrkqYCUSyYE2UWnklOEgsnzWKbnpuhlXRRfjQ9JGW+WxkmoJuILFKm6TW5tGz3YJvy+l
RSNFhNaU4A/Mg72GhHQdz8E9EWk/fnt1XPDQXS0gBabW38ZDRlgUGkGILEfHmX61S9JxHOBtukH7
OlN1m70UOXP+I4EC53G4t83a3A8NBnWNyKnO6h7FGEh9PKtk6EFEKEgBxra59Q30maMZd9wEfwv5
lCqNprogYgguNGvoM6Vvy9iPBxPG0K6Spwl82MCkE26/jttUOQbUjaZMpko34Js4D3IB/zycsoAw
YrSw0NcBbTDbavovZTfoI+neCWASWFDI9rUF607QPU2ciFFB417mVFzrgHu11M19W5WXdCaUJQH0
1kpdi/zIVlehEx7IXJALZ9chlA9r8cvBsLsXQbdW19v2+5ehdQ9qT5MPiZItqlMS5Ht7KVnDjEbD
Wvlb3Rmq6lEXQR20O1m1qSdtLp0bhEtXKTnUlkBXj870P/UkphN9u1VJZgCbRTDThZ8zkluH2jiw
QwU/XphGdjoXT+4EOmVLM23ITD3VonvSjWifGJ6jdCdNoaNqa/pvklwQ1zhSAhr0+3EkOSgPknbH
IIBHGLu3PCb9rGDSH+b19g5y03LWdPNCuFGxU2rNoWEsbsqLlXOxfg724wRkue+A/ifzg6oD/BR+
31jDmFdPoFrDE5HH25oAAHn3t3F/1dqgBTyBIQSuyYUC7+Im+V0gERlK4GabyUvgMJJyXenu63U4
4tKPNxqgLf3irUy7C32AH6UR48a3OnD2geNQQurlRq0OsLr/qG/OzMcblP6DZdSC55SzmJKESvG3
v5QQvjvrS52r1LKjzhFJR8K8S6ZI2TJ4mBmQS+2L0uYuc4uZd8StJ+0sCgvi4EVC4Uh6iXyQlX++
G6T9R6/Pqq5VN7zawIoyfPBIrg8c/SX2R8ChL+qXxkWa9EJIr1Nm/ywII3LbAEbjcz1pMnKN+yet
KHfpwO5TK98Hg4VIiJzTSwxMdAy8b7VrIIgnO9BgjuFp+VZV7sobGuj5Q+AXEkSFcb7r/AfGICHi
L9lBAMUEtrtarrHb3bjlSdvTvhvpRNMpHtX3OKcu5AscEYMMF5g11nfaG8EgOFHj9FXXLgb0WPaP
YOGCU98TtqcXtLBI1lM3hlLrGk1wMlNEBdH8toQzawkOl0NvRY+kWONcywCnJll6Vh911LxfVpa8
uLCJ13rF9Ez9XWWS6afecfV1Ix0rU8vLqG966PTvRgN7DyHoZ+lX/3ftE8ReEkrglniZeW8SrLXR
BvtN8bX0+qRWTGfKsF7F+2TRzV1g03DsS+QSykVls3DKpUJ9WfI/ElkLkGYABihfExFbIEoOn/Jp
WX6WC92Ee8Gs48c0pBaWnnhu+hDpNw3JK2qe4qi7xkldOHWUnHv8swERj0Nm2ms5rVKfNtQ0euLg
KYAysPYG0EXXSE8uem4bl9RMYIfA6AtCtmwHzYTHehmQKLHThqeB8okuLiFwnTNoO3uofoVDVZ8D
z7h5pBr809JERUnd0rerUuY1DRLCotZxddOr95c4cBKthgLFI6uDXJL2jXwO8ilohhfEcyWd/RUu
6XudBQRQjvtw8oefKspxy0cSAk6Z5yItlwCBEZUSZR62i7QhLUHopOKQmbeDWuwwlg+sNemy8VYs
ebeLFsh+3TshCaga3KViyt1tSDonNCdksOFVN+WCpFQYz05Gc1V9Wa6GXMZoKyp11mmlFewTalKS
8O5TW1zVfotvgrJf4TQwo412tm4W61dtx89Ra35HunNWy7iqmcVMzlkfIy1Qywe03XwrooUYLNbo
1ONTYAgKmSZqD41Dn0dLq0eH4I5dVujMAyr2SdfmnEvJN0G0lDsvQXMIZVclWV57a9sVGG1E9RIV
hrPNjXgfDbxy2NPyyZlrqvOY8IaTR5zqzkHDMXEuP2iWzIMa2lvSiSfaVFwa6tUs6IP7Tkq+6rQ6
+BaJSuS+490t2mNCa2xhL26LIN9YGfIkk7yaLRGa7qZP/XVgjQ295ojgYAhXOwFiYuPCgHDQFbCw
QX5tCDAZR0amljdU8Bho8pnCzbemaB+yqg52DI4/tMkWu9ak01+IQ+FxDsvH5E8QBGR+OvW7cIiF
K8yc6FpwSjVgAnjaxa5vyH/Xz5RcLHdeEmyYlN6HJZJZ4jj2UZowns3XepPUMrgq3CcWj5fmOv3G
IH5nQwjZksBxTjzRrIivX891X59rpGJukZ7Mhh5w1g/MrMHX9Foa0txFKAs/+OzNCT5jDMM3LySE
ggyer3GcAwQAuKfHliQ+0gnSuYWfQGyII7wt+RMMsaxSO5rcieuggEHUYSw2cVWvaUjFS1pdhlIS
NNLqoc39at2bxKUlRNSMencNSPEpncBB9+E84jHJKfzpLk1FJ4PDId4aM8tkNN150RQdjGPd1Plm
XrSTW3JXD5H1xPMQtt9dXHxGDU/JYEz22Rrth26q35ZA10l+wkCq/lXRgSnbilXY1Mod/PIHOkw0
rHvre5nRGKbVsrG0qT4GYBrz1kBnhz7e7Qm6BLKVb9scIw9XpsDBNOIZDs3+OCGjz6MqYb91Hlzb
e2qdSuBcmsPVwny8G8bXus0vhUNzyISDuWlN7a0SIawQh4ioBpdmJLz+t+fXH37YVrtGFMibJDd4
Qddq9imm2KTPDq1PVsjMWIqpGy0HC93JWEaEPgLY8FCG0GI2H9KCFCfLirAVBDMnS1z3QnPX3lTh
QpT1HOOnj1CEj4zEUQPO+GGKNn8COvQXXtgm87FeEn5LzlYUb328EDh4CKL22uylnnrysEUyrYLu
HOUD/cLeZ9xMcEXW7ZNrN2HTT6izt1Zip4eokb8HTlPOSIg6Hrodv5wjttfwb/hQlaYxe6fYcPZL
37xo9FmXEYt4U77ZjHR26PR2yO5odPlPVvhXIKaAlG8hH4RbLcbWf+nND7+2/jqTb+2iMP4T65N5
jUEjmUsQ3b3gb1jOAVgrkuGuwEBobVmi3HQetTeqZkQGFC6E5g2ojY7RRP1Ghoq/L0T01DMFwM6P
WlwMXH3D1Deoy3ys2/NLbzRi26F3LEBDHO0qwaiOv2psjGE118ZwNTCmjniSiIlceQn40sy3i4uo
7LeJHs6Z2BX6Qi0jEoB9M4mTyacP9/Fo5513IpXvvl9GsYs5RSEIoeQgYimvTLi6NW08PWWwHBGf
IKYMIXp/pDeWnInX4GPEMrFrBo1FsiSNTnfBPeyRcUEgSiCrgjIvUDOGHtiqVL+UlkfQS+JwyJcE
bqd/Caba2bfwUvdY2rawJIKLR4/IjkR9HEX1TCtub9lIb10HvBA5SS7u7yjcE1DcXhN69FprzSdX
5B2aMCb3Ot2OEyh7jA/chSxuaCwgi8akB2HqIhfLJxzVcbgQlR8SVqflUL1kZSRq+0fO/V/iS+6/
yruP/Kv9H/8Ci1Tgw88SwhYI0u5//cJrXub/zx+5xp8cv8rv7t9/6l9eF6LiP9/d5qP7+Jf/sS06
pmaP/Vcz377aPuv+A74of/L/9w//25d6lV9z9fU///tn2RedfLUwLot/YUpiu/q/QyjXy9dn9G8Q
Sn7hB0JpeP/wXF1HA++btqfbLg6tHwilYf6DEgp1PK4tchY86Wv8Dwil8Q/dAVwpsKy6EFUlufKf
EErb+4djm4SrGg6/5ji2+K9AKLGN/ruxBduQpyT6EBstjMD/ZmtayPHw7IRA3zoiwUOgWiPbEuJ7
y6y8qxAft5I2niO30PTksWxfcxoHBKIOy5ZIsniNMYa+SZkyx/TsY8gRcgWj5MU08vRITbCtovyp
03AfANwn6aC7JST4UqwUb+kN+dWn05cGai6abXl61mE3QDUXFHpM6lLPPIddwbiZs9RQesQoI0uj
LDd/Nc28MQyi1jj5WX0ScUrVP/owS9aWvdFi2BxxBC+qN3CTA3gZaHIW3qq34vuB9ImbPESFJo2Q
CPH5RguyZj1PoEfIQvWqargXhLsAdolPBVJ9ZkMphBik3vCvzllKG1oAldq7bY+XlFyz1Vi1d6Lq
Jnwp59yGcu30HaPszMVLy0Y/+yiUdCJxmVBFSP0QMq9IfnsLU49UI3FyPefbrJGm9FX2Crr4r+vT
il/a6Ltt8zeqY3M/zosLEvwAHMLfhGZ+L7A+rGrHvzLGwNjlDduga8wNaqBMF+BAHWL5asILyTKm
TWosf5JMe7UYp4MqbDEFTadWn7e+iUcRisxbkzmHgADh4itKRnSRBr3mmUC8qEWPaxEUuKHGRL5c
bOLSOAZjcop9C6Vh0T+3aXioy+m37Rxn3/3gSXA4T2BjaprsnE8+h6Wk3UD7HredH+FUKmagEd67
Z7MnlCmN2S60HoOx241N/ju1GgZnj6SnP8VxipAhNSdo/cUfhlnxyi2MWzLK5hLNkYne66rx2Ujh
mrY7PyBjz2XJdVOMTTaqdkxt7X2eMFrqhjjfiJgPPfmPzhKTvJtBU1ys5BD4dzQanpsWNTFKo7Vv
pChky+TUGUjSuMLDOadGhjYSbsYcJCuZ5yhRamS6MWV3VnJX2tpX6RKKZ55Qr7yGJrMEhsPoIpff
brycdMrJdeAP16oL/zC6uyyaVxz7cT4icSYiNYIIJKbwvSKUAG3dghio4mqnw3RnxzXF8iT1QHd0
8ru9cEakChVbojUwu2m/F5ISAsc+jN6OALQAOxm5iSI+zBNqUJ7dt2qhUkiyKWDLJqTBstezriHX
bmJp7tX1Vb54a10DI166oOstuk0Szd8HcmhI2BWn/vhACgOz5qFC/twfGTD6Eqa+qnuArq6OuGcm
3MxOzBdmXZchdC49mNB88oiInRM0GYxuy5mVgRkGuYyDQ0U+1+CYU/GqEQawNjv3fqmaczhW19qr
iJSDTSFSRApYKTUS3hl1OpgiVnlNY8jC1Yt2W2RbJ6LsjlBXTgjftxqYQ5qkO7JxnQglcOsQJM/t
1KTpNQwTJiXewjWZ3R3hocY1sLvHOcBqhqSrEcaOgzHdk8q/wDErtjEnjbV2caccA9x0CfXKuCZJ
f2pB2eGhSE+uNeVbTc8DoomAXrfWUzDa1iGOf3WseRBcXKZiRvo+LoSchD2j/snp1nPvPQ2+3+91
IcWj8lSqWUW1H82iOiVNf4rHdjg4BIQQru2j/S5QVQfJmRG0vV4Ep7vGyU76TFlmNqiZAzHf5zkJ
ZTUBob5OTINNgxVuKxqr8QAmHta09VHE4Cf6MiSeY7nnKYbQGHhHa8LJIjSLox3mS0wdUFFBsqDa
Q5iGibF/WXy6WcQXFaKhYZ17n4NO61Xzu6dAXzjYDocOK3EovxThBcPKsxEWWvPzFIw3Gh8SBlaC
fNUA7c19N53suwandWAbD5Xj31nW9GnFSbsazFHfEjEnxRvOqhp+kRnf3qsUhawi4qVz0rMzmHdT
1JR72+r/5nlOPxJFFyoktKn9xPksB44pNXMuk13WqWEYn13H2yQIlhhlg/WqLWwqLIPJ2ha5v6HN
RMuQ5x0FCavORvNEf5+U7l2wuJehN/pDEw2PZoQqqgBAZDb2JU0IhBdOdK/P2huyA5tuPyvvgGR7
RW/5bw9S6bgsNdN9Y9j5CZxN3O4ocU12PQY3pl11x7rEjgT/FbvtKGb4dBxTqyyEVzO6Gtlc3lfS
o4PkpL9szNylBn3nvihWRDbn9wPu9TCyvIPWVvfNFJBkaVFkDoa/bpHuJy7tziTFMyDuJwcpV9By
gq6a4DlmTexTL9gnY1IfO1a0qTdOk+Zk24gATUGMZdyaO0djyjW2dDQjnbyZOa7QnENwFxN1cFfi
lSliiQlpSrQdMV4CEUxY95dvvR0/EMtk1O4GHLzw1oz2vebl9s7xvWPQRd62qsVHzlkdhjDfIlSU
s2H1l7Qc0kPvn/04XPbacE4y564WWbKPMXT5VnTM7eF3on1TnTxkNrjXid7Yti2NJ9ftjgVEtlWC
ZLWPuxrFlPdSamW6KjPybrDHHQw3uolqpBWQc69D4iwY/m3s0sw2o23HWGWS9BIv6O8wfj2JyiFx
NnJR9jaSbBHYh2ZiHW8xM6X53BzsuVkTGrTslEKoCTr7zMqMnm9EfEN5ek6XbrwPHB6FBAxq4qXO
RywIFU4wHM0uSZDwWbOu6D/MTjtlS4qtN/V+MXoiZgPc62Zx0ZbaVVHQC6jnnTc4JVTnQt/mKEzz
KTcPo8V7mMAEQg4ek41f/6YcInM7xplWcCxhkx4zZqbkt41Fe+nBFBhlQjK5jfF1XHDsFGVwF+js
PoNO3laK2IVIm207jcZxiYoP4FblUcuwpjAXvg5xW6B96gvSuaaDQGNwmQ3wAkUSs7qOqLGjqrn2
QPB2VYCM1Rm8j8rC8GakkOOW1O03RIoQv8NILp29+rzwCOgh+X6xPZ8WX5+PLfJd2mFs2Q4ej9JF
DMHYcl1FTcwpDkFKzPZADHIpWGU7qZKgo+tFlrObIv3GYPXbnsIM4ZH120NBvqdHme6mBiEGmyq4
r+4CZNze+XRFgHGm7a4hQfvKIHzfLnVCHhY8xqi0GfguUgy9OGhjOR8OgTvfw1JkCJAb11D4qGfs
bbqkGRxFWkckcwyMpcXBiBLsPB2N0dRn1JH4tv/zV+TwDUUpxaOTOx7szrBv5VJvF7uODm4wIsMX
GYcOgU3SRu+Qz89JLNtZ+inLC7h99FpudkN6ZlhEvdTT++uJ1uDBH8G9pFYMtG+ka5OP/s5dlid3
DrDR1Fl6qDSeVi0PzlW5UAd6dXhK679uWftrRAThySnmS+mUBBIkJOcYy3DSLa+Fy1re2f14QQpQ
XElDSx+0kEe/6MVlsWjc1+z/SZCAQOw7jEppPR2IncQgsUwfVBfL1R+Nax0Vp3Sxi0OJkLsDHr21
Lf2oD9VND1Lv7GnoIhCRneHVl5tNG9T92YmNaMd+S9sra8nDjcMrDQVaTIynzq6L4wq9raRCTc1O
tzEV6rrp7NIh5JqQ5zBU6BKa7IM3iielYbqQt8WJlvtXZiTeluQa+UjN7TmxI3dlWC4WRyfWCI7s
P9sxBuduaCktcu9QQDoEQFUbjIzs5tJV+skssQqV+v/m7kyWI0eyLPsrJb1ulACKQYEW6Y0BsIk0
ks7RnRuIO+nEPM/4+j6IyKpgWLLJTsld5yIlwyOdIMwAVX3v3Xtu0fhNrVwnTZdA9i7xQppeP0oI
SeVvlQnikq/OFPrYRXeZtwzfJhA8Gzg+7jRzzioT5bFqoVO0y1pGTDaYnNr2JhQwm1JvLkxrPhBX
vC9AP9EMVZ8Ja0PXP5iE4s2jO+UTAVI5Qo4unHZGQ656qLAMDxanpSFywyq+xDcb+x2GFyeLww3i
XChx894EIk8aSriRNE85OnB8aKxtvDDOy0va7LNSHrF1YMVuwPlI/BZtnNPMbK+ThTqGJAtE06P2
u0enDMPpN+fRbJtxf9EQI+I3CEe2stRDDrsflI6jAWQBUsnHU9MF1AjZIyoIxC1O8SvWcLHWTU+R
JJZuXyp9AFNIx/RIS8M1GvTqoN/mn0jmSLtGf4NSlYwor2d12iiVF2oCdV+lTqTl8eIlBXgbmocc
TwP7V2Y0wM3N+VtQyesqJJu5V8bHoCHebe7mB6etDD/IZ9tTppyeqm0nsGasgzGT+0kQTaow18dL
ITUHMnfoDU3HQlA1d7QQZ+oyXXEst60Iwq1GRobEzl8z+qx3mGtZp8f0UuJKDGQ03C0ZeTU13ISo
sRKPKLYXWaPV60RFPVQYzLBQQNvahTozF08YilNEXvTYNEtILrDT3gxF0NDklNxoZYOSkPk+RMuw
HUjAnDlUMz14rgSRAjb5uKaJUSMNggsYvneoaMh0zrqSOvHNeDA4I3pjVUIiHBVMwZW1VfXwFKTJ
7E1q62u7PIHAbxTJQx8x+YfuC7+p4ezZQhNYf4OJYT/I9hKLMzQK8j+hZGXoBFq+AH91fPX1QpE+
WT9Xo3c42ArCDnqr42j8Dn4kw+M4MWduR+6hT5GHmYi9i4R2axnMNWF7uKdr+cMZEPBqOa7PMXis
1PRXZnJuWtbSP/odZ/zvcBz9Uh++LR07uwxBCEdjcR0apYMrrj2q7Ky6iXsojHVXWDlplSzFccWL
VQbbpqt/morx3GTplvisHXk7vt7VW5SQWKsie3bnYX5pZ/1N6eErRPy9ecK4BPjaQ/dacaQFRd1K
XqE8xd0aKvxSv2izZHDQatuNevFoYzFZgNm4iFy+DQkZ3mk4Xg9loh+cgjI0VocAh1HlVbJWvFKC
EA6c6mBPcqdb5U29popiiS4w6ekvlVYl9AIZH1iw6hOZjlumNgZqxBz4BYcpF6AFWVkAWktAkU6Q
XE+qsUvjDJtIXeyHiIYEFvH7EJNulZpsLQ79XeVHQ8ASq1H6Oph0svM6JmdprSJEexmkkLMVe6+b
6lXbVcO+lwFmZQZGoBp2GKl3Zhv+lEYNE8tIv0+Lgx/QmH7UQUglZw8XylL9ZB4QMsLVKOoFU9CG
fS/Pyocu0l5Dh+O8Hmro4CNI86FScXtmeY9+LthIpvKbWqE7QvgYGDMqzmyuat6/ofOmBluRkiOP
VVLVN0QREsdJDyUu8bX3TUueeCGepsa4NhPC2NDtkRmFkVs0P4toZmSbk+WeZ0R0E2POCZamrUYo
hpWJva3jOF60nWr2BBjPfebrhullJWQV2d1MttNzbMWYnbDAdkniR5TVTOWGdTgLdcDKH0v0bLvB
ZK5kyfoNG2PT0oBK80TFFXZXFELnxUStxIAYs76EXcbJeidpNCmhUyP6HV4nDedJy5nVNdPoOU3D
ZFeL4hC0ttxbfQZjf2uQpgY1RJ/dsuAUsFTAU/FfAJ8qfggtu5Zmi/U0NHyFvh3DO/61NW9yvTB8
Jx41mtOWfizhuBdBYF50AzEwBh7UWR3AHYdk1EsRD25krJOwoMgIsj/ayrcqrgbc15hFEdP29TaJ
+GWWbLqbUutXo/aabybEntlCcdWsRUoTeoaeXQxF+KrHkPKIZr5cFgl9k+K4194EI+Ut2sN2I0en
8J2WzbKym4uhLR9hu0GilPMFraTb0aZ5UyTzhpneiIWJUUfuME/NmQnsKhxZBIOZ/h//D9GW+KYR
74oQZIZK+JNiWW5v4rXBzehHY4NQWMObJiZeoCqwHuyeDsvAns9puyWOTYQnTJTzAQzKLer3/iHr
V7N52RFgiyOsh151r2v+Qhifq7dkjA5lfxE7DfuvSrXZA6VdLRDXVpc0LuP658YwQXg3jzJNX9JF
XLUR3no85Rk6yj5Dqpbp1YDa8IoTBSuINUx+QQ+tK0ADwf2hVjGeo9RM/bFIrmyD2Y0ZMJ9bSsyd
ivgVLLz/mRy9lj9xM+1HWz+ndXkYwoQM4nbyLKhPnskC7RWZuezyPLwJ+llemVO+KxDyyFLTOW3U
92FGj8iqwxscrYSHNUnOXQ4bMj22Q4bcPmuJDa5Et6Oy7qw8fQT5S2wF4S2lRjPGjqLpMjIWpN0M
NqAQhr61DOClbRRtExiPgT/3q3b2ujQM9pZ21drsY3aygj1FpW/RAT6x0HppYoYnJPQ3ZDhFF2MP
9GIqGMPMy/Q2xcrFjBjtkKfTNgMc5IuBta0NILLTvNnUC6KZBdV8yHNxM82SsWnZbpYpDjZpUt1Z
PePcmCKHaScxPYv6ktY6gnBS2reyRi8Z4MHG/BN5hkV/xuCkNXes5aKFor7U1q7OqhxrzQFlt4LO
AhefFtG9blYxY0a0kVLh+CYg1NPndkTkHk87giu8TszkzirZU0+aLjvYPlHhwojpSbfLyJPhqLpJ
r1O7GeVFl2J1JNJvZ5k6mAKTpE/AyEiIk5symVhY+cFcmQ0Cx+tW0u4y+m6+HEz7yViwH/bxuOxS
CC+b3qKtyT5qRVGCla4cXcton5K0yU+FwNpoJhWp2cWlM1npBdXut8qArtQtxXNREyFD4MXjOHS/
mSN3GpHSaRadAhJdrxQnOI2I28wsvaQHDxiD8fyG3f5niXXL03oOYkm+ZVCaE/zaPvXp8NYaEw32
Lr1K6PpsO6d5NssupqXNETcnywEtfetiy6XzB0yDw3nqWt1IIjK5hwA8uO+gKlw4UIw+aSi4Frj4
puPbSubpbURVfyNS9cC6dWSTQLtqjNiREfMSo0lLH3L4qNHekjko3ZKRMriVLfqLxhviic15qW7o
b99p/cQ2ViHISU1FuBJ6yBqNTeeMFGw558MD1cg+1G0saCKEIygThLmxC6n8tmeKD20ieeMRQSne
NqQKBzikLPo1EQULI5B4Y6uIERVdBWGSWm7H9kb0LiBgGGqzVxVZTI1Zl14/RbEbO9pNEcQzvSz+
aYqMZ1UpoWRU39Je4p2Ne8VtU+V1sYqbXLJZhhqdDxswXjjm20lUJ3ugUpGliRCiuMd8jNVXJBlx
dxdl3QZX2QoZKLPMK+4A2dFgB264bo76ED8Ka+ukNP/UvFMwayLZSWXYES4Atyka472xkDEb0mLY
qEQuqniJTuHwU9Z26hXxtI0Es9OZqQPRJApOWYQx+bcUQZ2r1NNP0XNsw2mN8LFX95MebSFfK5tp
Ihwk5r3MQys7pgkt87gy91ZLdNn6eFCx5NV155DO0xX5ScUwf0r6WQMUUTZoYWc3UBw0s/QHwTFz
SoFtRhOO4WfYp9VOKUF8Lqm21eLuVOn6sEOdfh1rwb3JGuUWCo+uEb7oEdoPOoDpZgBjuZNKdo/X
Z8U+cmRQp+S2CzKWlbGoiAVFY55z0b1iYUvNbRuFSGcco1hFytOGvPo0lLoCD10dlehIItA6XSLc
2ly5McuhGGLEA+0iDjqFvaXNz1U7jFsRJ/hl0pFm+3jJeaDHu00Pti9nsPfamqNM2ZvrQrpKIk/s
AJpfauXtWKMLoAp7DkVcbO1kRBY+eV2gaEdpwkEYsYta12x4nBEb6wJSp43kwtF2rNzmhmjpJ+S2
vhj13O9E/JIZI/afFBSMuujX8O6hp9odT+hAU12j95rhq6EX02YYNBeYy/QlyFPK0tLt9Gn5JjKd
WJVuDzdcdhBjhhrGZuqMz8IKn/BHYCVpngiChlaVhQzTW/62qL7NofUEk5mpVbVS9CU8kJhzqIXi
v+Usj9mZRGCD6SGaLsetOhzurZO4peAgUHfEy4uoj+EGObemkPssY2yiKfzlBes0CSastjbvQDpR
reBS1xA9JJh0bKq0AnyVp3X1bfRLNUK6Mks80AcPV4K+02xUNAUqO26tXSRjIf0BQdFmBF5jFzlG
vySq9kwvt+VSPBiIB2ifDdtKZE8aEKuLw5CZzSZN2ZnyvvCspZFb+1KrVLxNdJeWliEl3PHbTlGQ
4ReBb8G78pYRguEAcgwLwsw2F+/wMfBVCf0x767x6AIWrIh3m5+GMgvorakoRoS8xXcO+pHP1mUO
4AVkXt50dPPV/N7pGGGpY9ZfaKGRb4N61l14lc8qQrUAddcx1hg9kSrDxasG/ZbaPNhTd6/NwnLr
uqQvVkEUVgMc1YopdiwkgCdG/WohztWjEo8mf+5VV6c94wH4oUai2KBPBSCjeapMpBFFfrA5oh0r
TugTHlkVted25FkcrfxnEhsvtUWaclLyukXSerYrrcWuDzS2Y8kcah6VpmI+1Vnk3I9Yc6iR0tIb
iMr2EwZJHNyrOxlNZDmE4w39+UuJmUjTOEuaeP7LIKAPGpnRrgEvSyTPMxiYU1r+WsitqIdimzfy
Kcq7KxXtzE4Y6fMS6W/cOYD6SdyFBbVfoA+3M0PN/RA6b1kzXYiAllUhv+vML4OgQQLUXzo6Hb60
H2+LOblUtJmdtnfNDAFaaqFYDSKJAHKkEHbQKoWt/qQi1TLMpnLLdbta+7YFcvJNIWuYQsYEaLhW
MWFH4irSZhwtvcaoneChndaqcqNhh4oVJHZxGlJvNZGvjDGKf2eblIW4sBoNS7vm2TlSo8LWSFog
kxUdzHQyKmYVVesgsFeDpxaasLuo+lOMNcGoVE4eS3KdIS7cKHMUXvEDNtVE/DNUyxscQyAfAPPq
QI/ooxlPmF2w7pF54qY1tFP8Dy/d0h7HOQu8durfsk5paABwKHFk+qDKWhyK4K6IFYJNzN+56ZRH
Q8RPaG1y8u00xOejhhVvZq41svFxTGvYgpQ6uNa7NPVqlFeQ643vAxAx39JaercsGoPzijrsMBY8
r9lsvjTIgtfomO/gZQyPFHUqjciWFAYJ3A9d/Raqdb+RkvCHNEBUnjR4NRer/pmUAc2D7H7d4GiK
E8sQAwbcsSh49aaX3Y/CwDste1qeiQDbFY13ehPPuxRzRyXlJS05FA5VfGSBeWkLQhCiBnm7ZdP/
z/GHWkRdioKcQ8XggK6Nj02mkHefW9dVVHxDcfhkWBy9K1GPO6Mk6LxvxTELA05ChnIijvjQYMxQ
O+AIDZ5xC02dHQU06AK6X81i3k2TlgOkQDlcphyaNIzHos0fi57eQuqIpzTL3si9u6iW/jHOS/Bu
EdB/MNLc7XxqOWRBYPabCGmBUDljTFgTaRm8qkWq0sE/JHP/Ukh63/WrSZKDazZUmlYjrrQ6v0iU
qtzHS/5SEbXdOWgiZxmq0EzhXQ4zVVSMfounvC39vlO3LHv9YVCC68K2HyOOVWavfG8CZ/EzVCqu
2XYvRR5/103cNQAqaEiUexVl8EY9WMT6YZjskX5RVrsdudG6jK8l+PANLdVjgyGwtEsS4VLlqLXz
tqtymFO2lNB6nI0zZt40jJEXlCBZIEGrOZkcbU2jxqsjReMHYmHTaC/18SHsFs2dDEFkQiHfUNlF
nr5ofIV5dlNNhjfmFcaFTPLoMcZgygyCKfGIEuINhNvCz80OU2S/yN46TibTudEB1ZdS6fu6yiy+
B5JwoSHjTamh0JaREjWb6oUMwsMcIoEDsQ68aZRuM3G6IFr1orMoCSyFqbmmJK+jVEwM5XiI66z7
PvHsbIXB52w4eYUWpgLZpy4/04p8jiIqMkbIlHuWpUhUuC3jxGY9cdoEaTZg17AUsbpuhxqhZ5tS
uBOMtuyF+VKZpnRZWVM/pyPlW2Zo7JQ+fWp1FQ5tHBUwvyByFQP7DouPL6ilt0ZB0F9cJF6cBaBF
CIBZ83B2tkLQll5pgpKGI2z2q1njcgjpoJ/JNJjusWDoYFZEZqHvIRHKNViZuH998VIrvSsmG9nc
iGyZRgPbegHkRdjBD9BssnqaO9pATschbOLT1+YOKlio3y6qBlsOy+CmUKEHhuvyHLKB+4R9eFVi
3xFcb3gTegKGhJzJQFJ6gVWbtEWvu1b2btCqIMnI38ENi3QvjRyi4ViTkgVxiwbch9EMDyWAzA30
HBu1E6ZedKjhxpDBncXIsipl4dEOfMqVglbQRIehuR0NRP9ks6/m0+5NVvV1YXWSztbS01JcyMPJ
0cfKJMTItStEuLioKmY314qDxpz6aCnalTaJx7gZgQPkwXZWhhe+2Z3hKCoz6/VzC71m6H8GGZ0J
OAl45IfUMCC9wflrk+da066KeRAugQ8qktcJWSHbZT4eSyZoHVIf3+mN74x2sHHY+HZ67W4M7um0
pe7svGrigPw9UjCa68odX/Q+VapHWGCvyyB90a90HqpJUTN2r2Fob5B/IXVPniKTR88AEEsvQ3A4
gi8xTfpli2cIkzLtx3Kxobxgs6x1yHFqn94Upn4iLpTzZyl5/KxXtWWwWTrFb8aCwalOUb2v5VRf
U6MYD6Do0KBLFE68hNTp/jjGNO/UqPAEiikYXoSNlbqBHE17VVgbkWMUT+WS+YXBhGGZUO3kNvNY
kyI4Wl6HsPPMPEcgp/GrN4t6mdQdI3T9oQsISWgVoJp2+7tmFUYSLyk547p0w175BirrLVmsXZZK
+1gEBLIM3T2VlNnCnjFRB1hJ5XaMa5S2vJIqrU0xSv1+BDfRWWAZA3GZ1zmB4nX7Exk94cR26FqD
kV9UqECn3Eq22SDJFam2EfRihTvDPEzOuGNowjNA67tkSJFdOnGyLfX5zwi0TeS0obdMkvyl5CIa
smormV3hN3eeUy18TXT5OCKq0pzyyUTKE1qviNBzbxDo5oRyTKoM719ZPSBxfUEoMl0AN3N8Rzde
FN24Qy6IFQVsX7wUYD5NeTBig8PPmgLJQ8dywhpjikfTgNTXVeDmoki07sJkjcy+/C51plf6qdhs
Df2Umeht2Ulf59JQ/IVWNEqdAR33MB2TMEd6H/a/JoWuOK3mU7N+QSx+0eplyHZ2PwlyzbJsJ0pE
YXjyOTyxCDV2bfsq9vo9vJ3tWA23PRmJ6MVpZGOo8Moib1x7sJzjBDVfLHTxET9yfEJqyHhr166y
DFWsyz0+majl/S6zxdxoYXuwS0XZVONyr5OHHDbjATgVSkBp4RhPhnUlpKWoGd3r+MNsUW/MEcZH
RQvkruep2mA4IEeTc8bVPMGkCvHHACOq8o1mlixRWYUlijV/ZLvVVI0jYzJj94b0zAC+e3DGaOJE
k44bO20n1JmmG+SF4mVxEpFqlaKWx86Pg+9WJIa6iaxQQ9TTC/JmJIhjnjgGWtcYli6yilmaI7hU
PoaE9FGEBTiWNsspq4fvk2BcUqAG2yDiAEbbEyY01EC9mpxVsQIdQsrMi2kgJEyL5TrPFoOCfexW
WKtK2tkPdUAAoi7tDkV5vK1w8Kh9kbgdBw6ato6XQ1C8tFQ+EMHP9ais8Y4AATCxCWwJuI6taF9Z
1QtwUiqTDgZjYqGc6iTLq9MaV4wut1EJFFwtUY7kAWSDKEfBJKf6lCbLg2zKQ51YfDrt3TAkVwkn
AWsa40tUKF7u9NYhDjm+6CYFk9FErwhznnIpAE/BACgDSAWqyEDBI8nIVSSTthOQDYybtHC0A14X
UiqhBXprygjv43GKn7QI9ERd0A2QYQ+UCrRtOeReaY4tNZK8iIfmIRjxdzfRPpU043KgSRH71XYi
nIPwZPBTCnN/nmwcTaUDYbd2fmXzeIonuoQ1KnVa9w/mEK0wzyCGd1V+Jx2XsWRoHoht8UVBw9iQ
MUy5cSLtyiwPTHEsbYUt8AV960Bf1Pp9NT8F0O0RQKAdoM+qTSjdzK4msRccUBFFl2P8I7Bldahm
uhFIyhLFuSW4LcSzjD2C5y7hsHcIS1qnEP5pr87o8Ttl8Yee8IY4iH3kg7kfCVng3T8hLL9Z0Sio
/wXcs/XgMBn9RRIwPakr6mk5pT4q2hAoY1wcba0mJJvcIL3HroQOw6+MVWvS4x4FTYxKlxNWgHoX
ZyNKQ6a6aYgimCHwulN2x1rpbTpkIY7VQlJGgv6AWPcbcuUtJQNn+rY9QD/Y4CG7zRbEdwiQVitU
UWzy4tCN5bfceaCRtzLMVAYwbB9KYIprOoUc5qaydlHs/W5E9NKMKGeRRWyskQ5z2vVYNnQa623y
GipMnKXJeAi9w2bkj+l3jj2jIfE8ayMlg/FkqOlblk2wmFYoW983biSQMKSOFh7Rw94tOkGQjNUT
E7sCPim0ztjYaeJSkJUqFLvcyPfwQqkTckyNI/zyMh+5r0SBgaEwwmysnRXrPG4gBdQRQsxsmcy/
x+VYdZZ0tRjZR7NkSH9jQJxVcRCpM1yqc0ZI+/2oEqaky3655fC73DqgnKIGviYzkwT52/yHy8ve
RPQ9QrAXW2GOp6nXA9dKMn6AsublARJ06dZCK20pL/t+OMR29StvAt4SpHwjABd01iBbugk5d4Nm
MlRKAD59uZsUYN/xd6dvL6VW2VTr0dNYoU1t8+yHZjUXzBgfMwNtSZHOvyS4sg7Ua7h0p4btTUcV
O0OIJRH0EAQ9h6X+OZNMGoMAr1IqHbhUE7VJbDkPXRJ+GwrMIXlL96XPrNeeIz/smYg5tv1cjwPK
w7xipEcDc3X/VfjKjhimvd5QbtM42UIbvzRSCRRBg5AC4DfM4WXl3XhiqZwooA5IuNFjM6NhQW2j
PWpGz0ni3E8UqsE4MWkQLOUvxczduUXQXBv2vTTD28WICcucIAyyy3+fCPC7LBRnSxBud2hSfd2I
1pFHg+TWfO1GZSaoOkHcnY7qLlLEk1NzWwQT4MELKJbj9kb0AhdhNI/Qr6maM4F0qm9fRD+eLPRG
iPIQHqRCHkXcEruhAtxNOa5SFxSertESD7PTmGW0JHoJm86mHKrH8EkBso2riUc9Mn5MLS+tIlU2
KMvyUnAzx24p34JED/ZBQecnqRTdX5h1urqlZReJSW77MPde1bFkoRPb0TY68sZ/EzVD4zpn3amZ
rkWVQpfRNkGpJ5JVWsDtMHTM3LcF1a2Ryd+2EWCttolxrlr+q54I+rKa6KkbwZMF6nWv6vqG4ddv
I4ufg3iSUCeMYyAGYGjoRCLLQDJLlUP7nq6V0R6dw5jHy0WIbNeDUWcF040T8TSmBR272cEDoErg
s7g7MdahoKTTmhKpZSHRJcrvW4ivErtBnmP3i+3dLJmqmYs7VHA2rBzNAMhHMJKBejIDhGE97QxG
LVnIEL6Jdk46RU/ZHyntK7Gu/WOYCozajClpMX+nUI3lXT6yQ1dVejtLDl/FTIJ9GUZbDAn0oIZj
bPaIuVDr2wZuRKNae6n+PEEfVY3brm0Os47S19YF1oVABa6o5PV+VqJnuide3iiXYekckwSTpJZo
nC0wBDCDDQ/mMJYu/rNoOE1t9zOM41sFR/YhRxW9rLOTMmomfLsS327EiZV+Nb2MOT1wNruryrzb
h80drujd2iv1I2MVQDOhn1Nq1XAi6UNYVCwTgJ+yiq8sJYgICYheCNpi9LWDepd7tJv8DDsxdrbE
r+2IJmP2UyVuw40HSikIt0SVWJ5WYDfQRSuuxGRtA6geR3RkhDAwgS5xx+eLvG37dDcJB+Qi2CLZ
JYtnD+lb7HCWLzRWKWeV+AhxXy9LeMjCXRO6nfIYaCgfAhFACCzxmQcxU5eMTWmu+UqYVje7MiPO
PoqZq6niOtf+IJIScyKqnhMG+Zpo5w8EMNQ8pTVaxAFC6xL6C3hGr6ok3fNUnFKHhly8PAod0ndO
68JGLqhZvd9y7AaeKi8liPSrrDS+czpjjeIQeOS0NH6LUkTyVTDtGTsOG8iN2Y6a2Uck/dpWmYat
Nb0IFw7hUfyAYhLbpzQpfCGuqUhIKZSIZGVlPEZwBAYBgL4ikMHjeXlTQxYGu9ZvE9QoVMev0cjW
oxdIZICUUvyX1QtMXLY0uB/eEliX0aL1JELQsZ7ZGUij7r1FWfVr2oDok0TETn9VCv3QEEo9plhN
RFfsSnDPsYAgIgflR5dwVu6Xg6MwomvXNglepX0rigWGfQaQO5ki34o0L1Ti9rKbFF8INEiwPia3
VHeWlhoMWGIy7jimh535fcxicuGct6lszZNA46o2aDlSsC67yrrsosc+j441+244rdgpZfllSaC4
VvRare31vM/otrvaEJCoVreP+DvokpZbvPzPlW3nxz+8Z/+SR+//N/sdnrX/u/1uGxfZz+L1b349
/sKf9jtd+0+YKnL131maY5FJ9l/2O6FipLMtRL8ONjuTI/x/2++kijNPaLjzbGon3Nek1vzDfmc6
/2lJOBAO9jxCY9R/zX53Fkup20IVUuf30nUpxerl+4/3gX/mwIlKrFSWDLFUW2yjK1M/1lb/RQqP
dhZm84/rmDpRhSa39ce/f/l5Gxdh+7//h/Y/gwbeoqiRnxbfk0N0g6XDG/YSvdp3/YjSfMcL+O4b
uPkze+w/ij6/4cTX8TPWdJx3iWR/XpCmqNQEbVXLPEvPycLC5kCbkcYmjjpwAPX23/v5ayzeuxvK
i8hMAdZCC0kyFBb5oUwr/9+7xFkYI+F1VT2P3EJRE0LzLRzjL76V9Xf858/IlKpc4/tUcZaRl9Oi
rxZnvYdVSmnVhJOcJsTVn9/GeWzdP76Kvy5zlsBUjEtsOwqX4ezkadvCA9MYeBCc3AlSlh+6CJOe
suSLT+/MVfpPV+Xlev8FLbx2M5tm55st4+j9EhjEieF/rC85Sn4Rzvbhw2aS00TeIO+TucZqvnsY
5jCzQ7MEuWYMpEpGc2Mjbu+aP9fVl+l/hb/L/9dH+t1VzpIWM4I9mnnNGp1z2tVOxRZQW2n2xef2
xb1YZw+FcCqFJF5oU9FI2Vz1/rgMX1ziw+eOJUwzNdp/2h+RXe8+riyRcyuNNbmtx8galV4znVrx
8/PH7izK9M/v39FtVhtE7trqen7/nYgQuw1i4BZqFo6ImrrkZc6IGzvJZY3G/uJV+mgdJZPPAky9
LnLqesvvbqnKM7AGk4aNRCeUMb6vw3wjcDegtf/8tr660NmiAAHUipaZCznisZgw3cWqh/uiHr4K
HPzoS7KR2xrCdITOFvb3O7LactAXQWQ2sacmqPd2105fRCt+9BW9v8TZ5hPqDTWmwSX0EWCy8QaF
89HGXRra8hQ9tgx1P//sPtyFbEzg0jYtNmPz7J5g7ZMwU2PDbH19q3v1LiWmyvB6z9g2Ox4T4+rz
C378Gf51vbMbhJMSzsLkelH/XcX62oX3DoaAzy/y4RPx7qbOFh9c0EXWoH+HNM/Uitl6q79q2rWU
j59f58N1/P2nd/ZGAVjTUNil5EPs2keiA47xb2zGNNGlT2m7KXw+w2Evbj+/7Bef4fl6VAx9Wswo
uXwp3mxaa9L83tCA/vwiHz8ZUA5M1SSiG+LB35/2jpCMmuyS1sd77IKK2hLb7iq/J1ds8224LS8+
v95HiyyY+f+6nHO2yJYKsVTGyOVMeJOpgstR++qOPvzcTMF/QIEDbFj//bsVqc61sjR1C5vFdXDS
trkPkWhHZzp2MWVccuZynYP44nn/8LZMR3UMYz2+WmfvFybwRc4Gj6JR/exhIup3n39sH9/TXz//
7H0iPUjpJjXiCRy9PFyH0VdJLL5aJb66i7MXqkESbYG7XFcJe9fdt27tis7DV2fuNJ5xNCLzr68+
ufX5Oj+K2e8+ubPnb0nwSlPNw3g8DAdtD0tqh0d81+4//wA/XHH/uow8e+6GiRd4mbhMPIYPxTDc
Qy/a4eT8Vo/9DzE7yKPtL56Jry55dvob7aAFoL5+moOXYeOa9qRRthSkvXbbql9s+tqHi+G7GxR/
f+rbjMNugBDTx7a2dS6Sbfw7P1FaX9eXpNb4+Tb22j1ZTZ9/rB8+l5Yw0UvYOjYC/e9X1UkcLwkv
7/ylF3ejlr9WC7mGcfzr88t8vEq9u8765L57p9No5PzXUBEAPPIxzh4jjtHSnVxll2+Th2j3+fW+
uq2zJURT+iVyVG6rNL6lKhIdwRxY/2qhWh+Af3r0393U2aIx6FZahOuj3zKN2ay7snqTH+bLzo23
0vv8jj58PN5d62wBmWyaugN1ob+YCCDK2V9muZ+lQl52ffP5pbT1Ufvsvs6WkTCbIhYrrlVc2kd9
P+w3mxsgBJf5Vh4+v9SHC9Yav27ppmXbztldSRp7pLIFNCcRixs3JV2nf+8CZ7dS9I1a9FB1/da+
yWEtR4Ra/ntXOFv/0gVexgQ/kU6YiqSw9rtK/uuX0NmVpEE5oGrgYv/+8iAQLbFdDkikZLxVbGdv
FNoXl/jg8dI1oVuWoTsk9p5/ERqjFmcZO6B6GQYx7G0VFE6bkIGvUo2/utDZF1J3ZBNAo239fHru
gBQjMOyjXal/8WB9tOCQPcaKZumG0MU/LWz9YBF/xw0ZJ6J59+1O3upXQDIP60bY7r/aBb+83vkC
RxoD0cZcbz5q380to16Wt/AwesFm2sVb2//8qftgb+L2eCIo26BgndeIfT0sIXyLlnV7Zxg1rNAV
vHZjKa5Jr3YhTevz6334tf11vfPtN1DAKmnh0lJTU/MgvbPJzQVZp5bbzy/0wYqga9wWUUMWW5J+
tiIYpVUKUPzc2HJBaECgfHF+/fiLeneBswcQ4qxJUEbLnRyH782h3SFwOJin9PDnefnLB/HDT+7d
9c7WhxLcpULrmi3iiBWRTOdNcm3coEc3T+YOnrQXX48XDLC1188/yA+2QD5IQ9iq0CVd3LNFw55M
p+6IxvYtxk5ppO9WbUkRLV9Uwh9extQ0U7Au6YZxdkiyzLiz1IV6IB0eWuVWVPda8sU5TFu/87P9
SKfj8t/XWPerd4cHJ/0/pF3XjuS4svwiAfLmVbaq2rvp6XkRdpy89/r6G+zBbKlZPCJuLw7OPuwC
lZ1kMpVMRkakempIsNG64mnxoAwIaY4DQIYupEq/ANDrTN91P/NlgxP17GDRVDSsJQ1XbJHavMjA
ow7u3lC7BafGkdxELC9K3egY30Jg+sFwgVHc3zaJeQA07BqAWsj2BnUA5nGeRB2qpnAWtHF26cbu
M8hTbNN+I+3m5rBvj7l/oAS1dBHCPRft7TycGkWJ8DxYx8uToGJsdNa0O3WJCnffkMSoltDMOlsi
jm920Wh6zUpNXIE6NFMVH2i1g3iPKW4veeIVS6wL/wdbVPCXADzHpg5b0D+CxLDoAXwb5Ffy/eAv
ruYUT5abvXL8Y27cxj+SCDb+ZVVohgCPQaGsT6+TZf4xW6IvKsCrxgsIXpLET6zlBYOz4nMnEkRN
cQ/aGqC+e86W8v4QKoJaJOouVrClciljFALvFavMOfUyuRdcHEkd+Rmzx6qGF+GPzs6giFtR0+Ge
eTO64Pp6jTzIC94r6JCbbusN16Q3jhksx7wr7kEQeAA5IKdkYUfu+U+gsgK0QhvZTCx8KUD+MPxS
Uz/idWL/R8yebZBl2OzpIq51DOUUfCyc0W0eAWt08Px+lN30gXdlYVXdiNmzLep8iII1i7kEW/Gx
PVanIgDTvgtSeCwkWAo5i8eOkbMx6oCYXUv62KTHYkVXGVi0RkHkmGDujyEZeAiUTahGU7kTzOeo
Z1XsTwrMF4hO7lUrukZ/kxOKHDMa1RhQAGGoKoxMeEl012Mo1zS/V5bucg432eiLeD87o1Hxvoqq
CLYY3CMmJ3yIDpm3HuorJQB3sj2+kDjft8dziorttrJAl5fAXAMJg2I54eUeMhC/P2EEly40lTGC
hcT8MbizPhuFQVQ7D6DrBkN6nRBARKA69tCF8fZNsQ/S2RbdNoRAYYxWL2xJd4On+V1QviqB6st2
xr0pM9duY4raqlDvtWlQcY6qGoMXstXk99KsYpKixIwNxy1mcYdHBjSXDXRfNSrVFouUm4Cro8h6
AP7LbW4zL3brQ3INNQKvQmkHnXducLBaRXj4tmRNA/usqFkkWDdZKeqhfw4vcbcJjB+KX5zSp9CF
FMWX/FZxMHfoacfE5X5TSTjQR0AWdUk2DF03FJkKl7ZLJRCaNp0nnpJD7s/fhUdgeATcAzAeoDhg
+HPRosL8nGO54DdSOF0J1lITvl1MIukyahVqWzs5xzBajYtjvlyF41utFz6KTzDvVpyzzkqNW0P0
2RMqSWzaAfFjlqAjMP0kyzg5i1nRbm1QO6ir8lxEDZyRA8kfj/Vb4pF3ZTBheytp9d3Jfu/U3GKP
Wc9u7RLfN5GDqVTJBDM+uYwMXn9MTqaruiDq9kQXoyquxllKZjG7tUfO6sZeL+lNh5G2DmT3qJ9r
v3JAeoR2HOjvvMlVvOUggwmEW0OTWLgI1U2sUKWYOQE0lonYQjUghWZ5lwXro/LeA08+0znZukil
gGoAGY9MlnSRZVdL1sfQnE9jGfpda3zjpBueX9TdtR41ORcwluElfeL3GRgeZguElNCQ1wG+r/rs
rcZouAquImCsX1NdO+7/AcSXi3VFL0U0UNtZFy/TC0Q5m9ws4av0LFiBIQME/QD5Ccyp/ty3xKyG
oGT91xTdcDCSCfT4RdV5vQ8mI5SYiTdf1VcQJvHlK14bkplbNsao3LJiLC1plRpfQuVxGiHaDJLK
3l/CiHceyAbtLKBB5Rapr1SjzOAVudzNbuykvgkNg1sI6EE3wxEewKcBsjo7dSDEzLvN8oxTSafI
QGs2RzBejMOzLmNyAuAaDXDKJvVSiAxgKkg37RVTG5x0x15eHWS5AH8ZGt3TWfUEirOYjvIgLntl
ziBsloB0z6FVhalWTrOA+ZUCrtY0yIOoSN/YpyZPzN6IydFPDtJBf6/WxQOvWmeehLMZiao6wclm
JtBaxVoCRptkS6BjzBKi22t13Ssip3piVTTyxhgVnngX6gyzSnDskMMwmWlFT5P4sn/geDaoyJxD
8E5aICzFiT72UIADsjkHaHnfCGdz3j9Pm89BYSZqlatYtXp6tbpDA7BzbEDvFrRb5mltwXSq3+xb
ZLsFxJRCqlwgBT9+gBrMBrWYeEGBNr20CVjf16dh+LVvg1mPyWic/zVCpWU5FAalTGGEfG7Gp9QH
sBewWzAxkbYNdDugB+nonnnb8B4fJOaZ3pimirKmlgqMHOZ43/AwAXIYXdLqhmTgg3FLJnP8EZVZ
64CuKX5Ras5uvgf5RTY7GzepQ5CKENzKc4w0pUeMZvpFMJ9klPSxlwb7K8zcRU00LKABAH+h48aY
2k7ELAO+ewD1D+FyW+izbWWa/9/MUNXRIie5aQgZmhr1rYGpjqE7NibvAYT8yMWibXwhvm7OgACR
9DSXsGNSYx57FaMZ4P/Y94MZFBsTVPmTVHJhguYIy5WfqvGLFt0qauLO/WOT3XT9674xnj/UCQtb
TOrWCfEneUn6t6r/TMMekoP/bj51upahTRSrgzfK0+Ct17lv3U5gRWhtK6j86QpUC+PbvkvscMOz
ER4iRBU6Ih+3CAIPczaT2kOyTqN6rbaQ5VA5y/YOFbyMg7MRKuEaUHifV4hae/k16SyDktKFUtMh
9aFp9S3/Qp6pwCd0K1z/xk3AiVxeLmbfBbT3u5yBZ4KL/owk9MOqopjs3cmT3MSrMGxyVILFBZ36
S3hr/dxfVfal52yQ7tRkAk4X2J8AACxt427xDH8KUl9PbUyoBSCqO05fCZoNQ+0c+Cm7mNxYpjYU
2iYQjs5nXLceJnQfmiB6wVijMxxJsuJelEnau9zZfxeWVoWZ1EUdZsykIi1iotUH0XOAIj3gbyE5
WnuGqIKuTxU1x4QVOobhTTY9lCMYgx+mGVR0PzhbR35pzxJJApuktYqJPFYdiRVfD0S8wFQOWEjv
/4DMykA67ttj55TzClI5clSKKlcUmJPMKYBgt6sPC8cEsybFpwTTaDjg8nuwbjwqw0qYBIBSQEmj
Yd4SXAPTqyy8jChC9n1hbtLGEJW+mlXQQO4EQ+CjEfSHQn2YIV1VNaBNaSZ33xbPKaoaqME0XVU6
AsISY1dsu5e6aF09ntwRs1mcrz8zSZ79oiH40qj3q9nALyjP3KnTHVhqwB1Qc1aPZ4U6uWi7hSBp
gUfiqLqK0mBqTwZHs3LYXzi2GcAa0TkDupZGWGQofAGDx5GtIajYgT20kcChkX5qyc5WqO9yDVVi
ZV0Q1g2EgGcyDJVBEOCffVfY8QYCJk22AOvXyFHeBHbagDRIIq7IUjAP96BG9uXYA9UfYk7mOETi
6SItgB/gry0qLYD2ADwwGBXzluqHnPzs1Puoee7i+0F0o+oHuLX3XWOH99kclRbiWipnA8BrqBT9
LtuHUYu8Jnks457jFs8OtU+rrlWjvMCtvL8B33hcP2nFE3SxOLHNzHKGROYIdIwxyVRsi4YSQ0MA
dOKWej1KD4rG6ZgyI2Hz+/LHSCjAPVIYKX5fALMV1MikBb0hK7YzkCENIJ/Y3xzmEcI0mGrgKqRe
4JBrwcozFSIjYDevbQOqGrk1uQ3YK/6TGfohIUy0EVxkhC6KiBmBKWDVkElV7b95Y1F7k0AXMp/e
H/7Rjy0eY7BfKXf7njCr9POCWdT2RFMDEowZ2IJIMZ/WZH0xs+plVqVDVGu3Uli+QFGD04hhPsMA
R/Z3k+iXA2XOpBVsk3gznY3ALONnCOkdwObumqsA/frQN0FeCP2zm7gYnNHMPnOADUCWEOwGwFnU
9wk8KloJDv33JoMwQpWydNbROqYlDxXPPlr/GqKh920qVGVt4rPRGpDMESGAxMmy7Or57IpOBYhg
gXFQGeFK65oBREtxK4EmAgYy4gPpT66cs8xMSaZkQLvQkqQLTHzZK0qmk7NsKPPJSEB9Z47ttVgK
35c1+r0fmMyTbALTjYs2gC+0a4rRy4ZIoGypCb00pfwldIkNWtWXfTPstsnGDnUAkmWotYrAGoVD
Dn30AKPDTuhCAw2gAfFo3eANBJeBT9WWG6vU91EsGiWMZ7wNyOvXXHQaldNxYu/UefWobyK0UiZN
Jj36uSwFEIHO4HxshMSLzKY5ALjOA5gxd8siw3vkO4KP/scsLy05pAgKPMsp4BqI3mTzmKefObZn
Ewrd55nGcjUE0t9SVuWIeWGwe5cSNKVB86GLvDkx5tndWKNOlmyJaZPJcCjtMNvvDx3HG4lZtWwM
UHGnAq0Wmglu3pNj3SW/Rz++x0U0ti2vc4XgrW3t6+4a8K4T+PQ4n3zOZtGoVJASLVWzwjcT7/oI
BWEp7RWjQfsni+cgFYKDWhWgB8FzRnok7cDxQJ6+II8c7JvhbRRxdlNpZmtUmdkAM1lp+pK13DVW
wdsrshcXFeZmr6hSTFKSRbYSLJgYzD6ZwI1O+Xfw2x2BTz7wnvN5u0MKqo1D8wj+AhCb4CjFXt4+
SfVVpXFaETwT1G2wNIRuzi3EHpQWHLV+GSCDIui8zzx71TQVcHGTINIoRxLIfYVZiQcX8nQm2FMw
X/WAEGqn+lQGvId5tktnY5RL/SQnokoAtUvZg210Puix5cX69OUz0XY2Q+U5WcNz4EjMrDHk2cEm
BcaRfQvsDxJ6zH+WzRKpPFeB7UmOwRPo1e7izK7odQEITKMX4Uvn6raO3pT+qAEDxgty9kE626Uy
HiSmRmChYZeAY+brDMPYno5nedLghIYP6f/xzu779fzyYJ1tkhDaxHoSZdBlyLCcKdBmuTv8ak5o
PTrJCd8sd3VEt7tufPEqusvuwCdy5Kw0+cjuWac+ws0sp3GrtbhhHXvwD7j9le6qd6W9uAWYlezu
dX3bt8i8C222lkqJYY3xsJmgsGsMyxrlybAeEgs8f9GDMOTuvq39A3ExUS110pxMLZxrFoiGgpKx
W2boouT+Z8wA6IQpcRGAH/JnbHYw1vtynDLUuE0ZxE1rT/m3oo85Z4IdmmcjVP5tRjDSpjmuwtVy
16rfoNq27wR7X86/f5mpwBFIeqUyeDZX4U0XjtE6Q3rzZuk5JTT78mOdbVGJChpybRZBIhbNkHcw
CjjuUqecXCOQ3QXiCpylY4JfoKetYFZWUSXwlHzcIHDLicWcoWbXbzTAtJSD4KyP+WtyDO+GY4uW
PhR49leTsVsgXDFkUdVBKnwxKASWOygn9xJ0/Uy3A0P09LD/+4zI/vD7VDSMgjSborG2nlDchdHB
HF9VXo+HdbH6YIOKiHKMQN9liq2nPa0/ILyL10zzuvWyoxWIbh2E3r5LXHtUVCSKko51gzVb79SA
zIOErvIo3gk35AUmd5bHfXu8JaQ+YyA51iWxgznIKbt6m93GSBIq6Ar3zZCdoBLsdhXpNkmhj7EU
FjKouGUILkLASEshfmRpD/2A6N+3xVtCulnSQVK77mRsWXxtBrKnvQqOeT2fNAA828B8tDjlDWcJ
6cZJCgXoRoqwhBiH97MVbMOxFZQJJzPxVpA6vf0kzcs0wKkkMqF6JzoClKtkOf4CNkrO55DpEG5N
BCltENqkj4li7GUlWwfwpucJuDMJ4PcKQxm8dESqiIuQ2FihAl0UZoz/Ql0JmMPoMOFWIAXTNWhl
nJx7zSF/8J4pKsiXNB9FpYNDcvWr6MGlCbyRtYD87mf/iWYFgB3/rh39DAHdraY0J8I5n6lZMED0
2O+XZPJGq299TpyTP3vHLbphG+ulmCYJ0t/g1Nfl19mvbr99B1UigJvf6gUPipIX40ERshHBJ64m
H9yUP4ZIBYL6sqnnFoRHPxcoWKbf5ujXvnucKHwf+djUE0ILDVa1hYkFDPaG9Rzq3xfeYz7PBlWG
xUNvDbmJ3cqsJ81cbaN/hGwkJ9LfWx57+0T+io0ndSJ1YZZhn5aTGUwORADy6wmq8s7qFni7hF6u
I/5IjvbshHf5FWRtHRlw7egI6UE7cwXuUzvzs7yJUeqzaWpr3kspvBbnw6y/mQoP2cfOwBsLVAax
mnaWFsBkMDsS31en6ATa1aNpE4B97OHhmZPxedtIpZIurEW5grQSZGTeoN/cQQkjTjnlGiv/AmKK
VjVm06wLaL1QCiD/C1sctj5BOozv1gKy3R14h+dP9LfAf6WguYqxU0yjU6l+ghwstClhak1FW0pB
cwg21WKxc/Q9988YKxIwyC0R5D4QF3RrdRI6Oe5MWBpriNZHhfamQrxn3wZZfDr6wROPTwke0IHR
pWKh0aBOuBoROtPhjVx/S/W7qcvxgq7Z4LB1odDAsccMPkDrcG3GPDKYpKjjpsxmO2r4x3srHPx4
Pqh03lRbR/gVfvfKuy6zgm9rjjpNSr9CS0KGudzsQOoprL8HRQeHJPhk9xeSVcAbFkZ3QYCITrhK
F/DF0AGtJYQtGoXCXX6PuVPQX79Ag/c4BsN15eKuwnt6ZE0ufrBJZcixteR5gTKSF31RvrZfwwCy
BE9RAGZ8NJLJF0Y8QAeec9aYYblxlNrBcawkiKjBaGhmfpqZACUn3v5iMqNyY4LatXHtocelwUQZ
3ujWtQyhslaG9JEnQfQWtL/71liIHywjtgy0EmQCjWqpVFWtZLOR/IFkZt58gFDmbXYt+6WXB2Cc
/4/m5I9fHLU1WyjWxMRc9qgAS5UE3RuEkRzVT09RxzHH3q6zc1S+An1wpChQNfAmKPmVawl4qfqJ
knS7flQYJq2VNwU4XiEXMbrFDBqDQjmIvcVpffE8oQJP1+cQwvTA9k0QkI4FzUnMyd/fG54JKvBU
YayXWYMJ2VozvwNY1+nAvMnJFeRXLpLuJt6opFuEFQh+MeXmQUENid9elxcdtMc8qDEz923MUB9e
0GGCbimFMwCN2tYYhJAvzrWn/RX7H4fHMMioFebuaXKJEro88iACByscjCcdyN7YV10IpJKhJFBZ
fCaaNUl+HypRLqYDjFxUxqnA98rQPCG7kZqXfXeYAbD5fWrNimTSCh1qQl4Tp9DW0h7knsfGwYI2
Ampz9oG68LRrlZgJyW7qO8Aw9yGzC5VW7XbywUQfmLfLFdRSXrsDb8KK7RwYW8hoBRkG/Jh4MsXK
kqpAKjAhQTpBTaDXI86DJtME5pLJRAWwSzSEvjTTZU06DTWLEv+T6tWvFqJq+1vEjjg0rN4R9Cgj
KDe6OizDbiDrB2UZcNjNh/C6+1pcE3Yo6/iZyxQ+6f9ao1KCMWvgApRhLYseplywwcYu9785LjGX
bWOEygjyJEFRHnLXXosBJgxpApMfupDMRnNdcepvkc9tqvMsUoHeyuUUZqlAOlkTNJQxbhf78nGE
+upxdQgnW3PFe59j5qONk1TcpwpuWkIIk62Acf81daKq8E2z/szXCCAzzQLXgHyB/ze7WgI7H45w
pD4UUFmAJLaE+nl/x9jLdzZC/vvm1gh1ZCjYVvClyPPbuchOPWQZ900wvxIbP6gw73PINkIwCNgA
IqUX1u5aJBiGOqYDbzCE5wwV4qlaj/UcwZlUfYnloOfxGbJ/39TfJzIwbUXVV6IIiK646q3XD8ir
j0vGSTrsSwVkJP4aoCqqpo2NVp9gQDiYgQHIduZA+cI3bTLPInBnqtk7czZHlVS9qeZKrBowl0Jl
YwiUFaoD6Td14FTa7ANztkMFWavjpVQKcXmZ1oMZ1ScBDTLIUX4izCALAoYoC+8dNLI/79I2ssgd
Ih0Ndwxnf4TwzhQ2L1bEq3yZ/pxN0Zj+JWnzpdZhqui+tMphiR9FLmUY24amYegc/7uAag+mEg2T
Qt7M9SchAdPj9LtUuJc9ElAXFRyuIH+tUNlTTAqw05iwkiXT1zq8CpPrJMU33CoM3GKF6hXIw9gp
oep+Y6kNeqglFF4V7lQG+Szs/RlURo30LilCqLm+z5L1d/NBeUwwHvezc0F++kw4VTQXckSjYPOm
NNnLjFdvIOLx5kZjoMfM6qwVmsXkcaduT5bx1OgcyCP7O2+ebVBpKdehXiTlsEFoILtHsKQ5htP9
WHxyrw0/F5xna9Qn2LKaWYlI4IDzHkoaqj1ZgSb83D9svGWj40ZcocaKQEHln0LEpfOhfucnCQ/3
yky4m5Wj4qKSEz2Fqi5mutKbfvhHn3/8JzfoB6PMlEsRArbg9e2fQgsS35DshLDLfzNCfTUqEcSS
mgwnpOpBnx4TbXIGHk6EmcnPC0W/DhlJb6whhlW8bv4WRn6CYlXoK0hNfdv3hV3zbwxRnwwMqKuh
SXakIMUWtNigYwM96cB0lVvjpv5HBi9Z5IN0LQ0+VXZtTFNfkapXzLyPEHMr5Dp15MLF+CFqnE8w
J+IsEvibekjDyIiaEiN5dKubX0SVh7dhnhwMW6AgsjRwNFLRkE1dBAFfMpvbTL8XMS0PuVCXtpwV
vNdQdjWxMUVVE+A2g7opSe7SnXgij7wVqonmKwSkCeCEPwLGXLuNPSo2WoggV1MM18hsHZT7wAqj
usItwQe/EzH3Nm8gnbGYYPEHthvwe0AkaSYa6KOYmaARgEtzN6J3HaqQDH3ghDzjG/nBCJXrzN6E
8tME7OzkyCdoeUELBcJHIGUAvPBlOOxbIxmN+hJ+MEZlvC6Py2kiTJDzfNWC0QmstNCXfFVwzmr5
SU5fk/H3vkXW52lrkoaNZ7msdlYP/+Lj6qvgeJJxc4ImIkrOyOWV6FxrVPwnAvSTQ0jEYDVHV/Nj
sHVXTnlFKPEItSDHNxJyO8upU0cgwgdfGgbgkoHp9lSnc2JXcCxHtZtj7kEN7bhvj3ECPiwldQJm
6HyX4DvHK4SMur0LNOtx3wAn4HXyB2zSU1tXcR2iRY95k4dQSAAZOk48sAZrwv2DF1QOhAa03NY6
jBAkbYmHjR9QCA56Lrs562PywRBVGDVJpYPZAbsDBt5gfGoCs3fVN+lx8kOEX32TO9Y1PiV6ZAsc
NAVvo6giKZOyQihiuJjHV0p1L/HKShbS8INrVNKooeC3LCJc613RUQDhxWWEgAwhjAnAoWovPwgp
b3xKRBvikk8Np8XMqAdgXpfIzAkoSGg1AS2v8zYrgMYTqx+l/NhBfq0zCujtvu3H4+VxBom6rEOT
SlEwzWUYVL7SprmYFmmEuihE511CkQUk0a0SFPeEyol3ni/cerdG3vcUAwqbdMesxOx4WlkLiOEX
cN41930CBT2IiPOAohfHjLJDBaawLIPRQr7ACw3RHoefmXJf8fAvPF+oEMy7bpwlaK56avRsQvBh
8lf5TVE5V+/L57x3V0B0SnhqiVrGx4zRqBg/GnW5RAYUHZlkQNkL72vIqIC8G63tfIYOZ8CJiou0
S4waFohVgdDU9PeDv0lTXQJxtMZqidE/aVcw7MzR8TQEXfFX6BRx+G8uUY6UQeq4ZV2uCJoJg+LJ
suN3QO8PLVA8viQD2ZYPXxRiCRSSKt7OLQVP9B/Xc5lLc4kLBHwD4Vb9mwrB18b4AgpGqF3zvl4X
lQdliwrDVh4UbZC60rOeCG3SMDszIMODu7iQvK8DhXeYmWG/8Y0KScgF91C4H0pPQ9A75olIaYCm
JnN+xIULpVxbPyT+xCsJSIrYW1Fq7/QM0zwm8RJ5xp+a6zD+J0xGu9AMezZne+4Oa8wbt7l8ccbS
gmZLFSVRg8AAjUnQC3Oa9TipIHIGPWVbcqcbMt0vP+k2ab9HYBLk8YixVndrkqpF8hEvcusEk6N5
NNHIjZsvfVHY+0ePFZ5bI9Rx7/B4n6OhUXl9YkJzF4LhWvtDbt+muPOlQuZEKM8aVY5g6H7BxQUu
ZVkVdH13YxnxQ9lEvtq2zx1X4+qS+IfaNerw1fOiNVYNewJkZk/pW3lUfB0kaeFzeEiOmB/w19+i
K73wFYB4nlJHMYwGIZYnrGtsFf/MfXmKesE10trt8GKY66Ozv43MtK1IIlBRCFPRUqgyORzaMUOf
vEJptKBwHcDr1QX9VQJAcPGTFOYyjz+Q9T3aWqTCc4qmodHTrPJyaban6EkRvirq8wTNsn3XmMdg
4xkVoWYJFn1o4GIl4YI+uGX2lOnevo2L8o7EycYGFZehqPXZEsNGNOAWCrHVpdf9fRM8N6hQVJRK
zmodJsTSq9MHWQao/v8LxqW8oGIukaQyjiWYqC2oLM/NwQCXKzStXUxTcbzhbT6V+ZVQUqE+jXDT
6tp0TWUF46/Wf5UtZN4w07lPxyIj5yugeQfMCC/uIJP++BUVVqs1QwX21KB+LoBUgb6QW9/2AY/k
8LIJ8r6IZ0vUIk4ATmtiHlUgUpJPlk80eNrD4E9fJ1cGsl77uR8WzEoERTdECPA0jhEVKrxXHfIu
FobaPb0znFaxgGByReW+DgOjwsds/iaA1xFCmlXO6Vy91/T0d3RrmQr6whqACe7zyiMzg+SuO76S
+bcZHQvpUN0ot+QVdvVmjwx+FIadH9EFghA5T7SK/W3dLAG1ucA1GEve4g9RnlSgrvEIPGDNNW92
MFfm5Kf5Zjooz/vrzjyOMjQLIBmjodCl8qWJyaoutQp8z82nSvaV5RhF7r4Jsn6X63s2Qe1smArq
FC0wMajr7ThGV0asfNk3cXkjJtG6cYPaw9ZqKmVOyuq9cF5d0q/IAnRXjwJKE8C9sX6iPXznKmLx
fKO2rC9A5wpaysoru1OfPxQWp63FvCduHaOOYZeMmQDW4go4/PqYXQGS6RleONh/5k2y75x1JB+r
vb2i8tkQd1WJKgjh8PsPO6AS2eCNRfjHVxlXl4a9esDbgQAEQFcaOpS3spjqDc78oHWuGN1LMW+O
gRneYGaD6ADkn6GB8zFf1nWIJ/QQsbf2gWD6nXHUxuP+mrFNqOC+MFU8QNOgGkE1eqNorNIzi/Ba
SgR3qpTDoGacjxo7O4B+6q8dKhJ6ZaiVtDTJ3dCwxyOKt/v1EL1EAbnXyHb6zbif/98oB3KsNjap
5SsatWzaBTYN8anqvmbzz/21YwbA5vepK0xXJlmbzFi7TjyayZXFoxDh/T7VZRmyBFIwllF6+rL4
qdS75Rq6+y6QZb84MWcXaG7XXFZqVYzhghAFMYq+DtxZouCacssxdDlw/HEz3r+gm+ZA3TeFCHRN
CTpu9SS5Q5A9SIU9F9AGmlzRbZ3kyXrLHQxK/DcPSc7Y2J2gxheGkJTzOulNnZ+X5H4wf5S8zh97
HdF3U6HVbuC0frTSlf2QJosA7wrjdkh/L63yrQpTW4m5cF9mVEBTHvUT/o+C46MpM9QWICvq6n3i
gwjxqbXd3CQ3xsvim352Jwk2dxFZiRzcTZgYQHsR3MZ0mmhiDcS/k7aicgtPpbteaYUdHZtrIkUU
3nKh4YzlxMsOMB2iAaGeC6Wluo9VM2301YtQl45qj8eQMLajZjiAA5AXIYwUqKIqBUYOL3OXI2mW
HjZ9n5qrtwBenMeqF/bGUzWJnK8TyQbUUQOMGeBFdJBQC9KvVtKkRHIbtiK0GoKpa+wyfTa647C0
dp9/z4uFc+BYS7g1RyWnthDMYRVhLjb/mYuvA3RPzPlqNMpg/3wxwhEcWNDTwz8xD0EPlOD7F2Eq
ohE9o1LuZHwKA9woa05jmxl/Wyvkr9ic4j7S1y5d8VAPcv0itwmBDsbZ/5khAwz60PjE66QzY2Lj
FfnvG3vtDLgLZj3h1awjLrpHGdhw0Ro4IBHyBbqIiY0ZsokbM6mVFGk5VqJXVGNt5031ZK2mLxbR
z3DSfXX4xN3yw2ZRX8RxKZNCVbGMY3NMFVsYV6c1PbX7vR8T7NVTocRGZNkuRn9iECXLSoiYUPXa
FiIUF1XjgmWOV1SQrHq5fGc7VG7vV7FLe7CRv1MrZF76BILV4Wt3lA+R36DhLPj/zS8qy2tjHsdD
CXvQJRUiMpXjSdyDy7q7Iktgol3EQ87lPEfSD7mgDTkoOcBzrUKDMLFV3JVVN73tZzccMebGmwxn
5qaNSWohpcwKV30tkCxIQ7bQPLkv/Kodnno18wUDN6tRePvEWoLDyQTs3rgE3mvi3K5jjrXMssOC
5N6XrtxxHgiYuQlDMcDR4ltyAbdPpWSIhBwraZZXlXo78sCHl+99eF7BFv1rgEqyplRBkzyCATEo
j+D0ummvZa9xQohDJwGZSpS86k7+KnkEzCbxaAiZ2QM3DwM6psAl0o88s7WglyIbqzeGeGhRCwe4
RzeOjS+gnncNfeB1mVnHmuR4ycCAGFBzVPYwtLRvy3xZvRLD9rj9XBtyaRdpFuxHBmvXiCAgmkQW
vis0VibFfLiB98XVk2L1SzYod2qPvsW+DdbXcWuDCvgGYvWLqI2rV42DnUy102iGq0LUJDe8fUts
b3QUF4auiRdckbEGTcUxWXGMrdlDxro1pPETaQnk2hh/NKBYdPHsK+OMNc2AfRki2YZu7inMet+Y
hqd9T1h3OMzj4OUEI+giWD7obkteZZqVoVDS7sjDFGoYTEBCmTJztGByqzfx0H3ngURZMa6qhoG+
moznTLrDEw3WuqpJIkKJ9RdUPCaMdK6hF6cZqkGdExTMzKuCJwhvzIaB120qwIHuFTCjG4vAmtnv
oxki9ErkAXolRGuqfckdkDHtLyqp1ulP2NYklUGKIcZX1ITJ/J2/TD9OABjJB153jnV0DfRyLAvD
nYAVU57l+SJruYR4z6V78Nuh1LhaoK6x7wtrrzAaC5JciKyjGUfdTEDEpoeC0a1eax5aIehEp0wb
WxLvCvN53xKzHjQlyQIGQQOFFS19IunLlEeqtL53zEQPgjmSU39X3lk4NBXSXBx7rPV798oyUbxL
NNNwVTWJjHl+AEVdwyZoMDJyQmQLJz/7mWKSPnd4kc/6Jlto/JiaiSWF5uzH2pCwiq5pNsOk/Avz
DY7a+uu8nkr1a9o8yj3vgYaVEbfmqIwYGm0v5SrMrXl+ko35UIpkWtUSDr3Wcr79rJwI9ml8lk2A
E8BS9NG1tJEEqRY70YvCLlCMPEDN84WzY+TvpQ/WxsYFyBc0JllIbPwFI0Sefqy9P0IKvMKQ7ZCm
ayCiUZGAqeNVT7mcldKIvVJ7L1+XuzFsOcUuMwIx4vvXBJUozFEqR3XtQUhffo3EK3W0l47Hcc2M
gY0Nal+KRdAKcYEby7DaUd54Uzc/h0rvaAqvd8bMtRhxsuAQ9LVQ71IxoORyJUEG9L3KJZIM86Fw
ouvBJUQ6uZN9/0w8bOxR8T0WWZqn8fInHkBi6wqPof/32d/i5CdWJsQHC++4GCYkQlAfnWvrdDXH
CpdvcSr8TJ/uVzU/dBl4v/oOXa9KHB457pHlugh3YBoMBQtKmB0+WpwMOWn1FuERLUBoKy6IlgQ7
qmzzjvTaJx77FjMaN+ZIJG0urhgARy044nTpTegKawadpt6V5v9qhlpH8OrAXQVpN02uK9ONhxdF
tfdXjhnzG0+ocyX26ToACIutMrTmHyhogpQQsanZXZgsV4vcgbtq3yI5RdRWoRAkNRRhP0B0fFy7
dsqnqFAj9DIw0bxobqsFlQAdNOllEm609LYTvu4b5G0WZbDpVF3IiYuRZmf1txGKrtJnakPrvIy0
hh3KJkWtVNhQA8DN7Nw3j4QEznxWgvgA4dPaFq94et7MKmBrlMoh0yzNYzXBqP6iIeqHIDymrwqp
RQF055VQ7DP97wmj9ez02jTLkiTgem6OQl2/1fXXrph/oL98rLue15VkxqVOHn8A4sO0NeUbOBSt
KJVJD2W56UN77TtbNe9KmTcMxgyOjR0qL6aSNYKXGie5Sk/LbEvynZ74+/HHc4Vqm6ha1ArGClfC
yLFEp4qCubzmHCrmF3jjBvnvm4RUTHKmQj4JX+D0ulNuVYvjA+uNFp2s837QCbaflj5LYGByVj88
NYF+jP1Gc8Qnon9LuIeEn11ka/czp0fI84ys7sazTisGfSlhODEcSTuFOSc7MK91W8+oJFtreodT
hAioc0c9kUnqvLe71EbvTgV2U/fHlwT1bT45+2HBizwq86bSEDUz6VDX/SEanhPFnurXT5gwcGvE
kB+QqfSFTgUOpIskFBljA2nuo/Er5iFtGbGtQTgLGGhcC3AlphZPWfBvR4wveWKjg4jKHG+nsrCu
RrNu/KZrGk5Hi5GEPpij1myQw8wy0lD0rLV4geKft6iCG+nh06pFzqJJwf76MWKPdCGhGSSZ6F7Q
hXoUT8VU1SuKtOVOkI8lb2qR+Sk8/z5dpIdWn85DjN8niBHC3v2HR5EH7Gau2sYMlUuFScrWvIEZ
sUxtU37qBH+tPCO9fdhfLtZR+j/Svqu5bp7n9hdpRr3cqu3i3uIkN5rESSSK6l369WfReb/sbVoR
T/zc2jMbAgmCILCwYAChzghJAQJCtPn2rDaxPamolf2+BROPUVKDkHpfv5jo5Qbq+qt4QvaqbieR
fB9PBDhrN+gQKQEuRkAz1//opsKttUs5+XdPdK4dH7K3JpVHmlpyUNNnRwJM7GPLx5IUCoo9SJm9
Xb6cKKRA4UN+hYtU4bKXFhcQz6vWrw92OF/o9/Od8SjYs1UbV09COf86jWqE4U44wU342XJZ00Z0
MB8H9L5kAcCevogDZg3OimU8CWQ7eubQJwZnHTFMAC8fNowu8xM0rnvTvXFFDlMwXREfJJzufNQO
jYh8ZF1XZIAcwCSRoOFu4tqZ6yFBC0mQ1P7Y70v1aXsxV1w6iFMcDBIEDE5+h8cig9GaTYmbvmkO
MpL6du/NikDGGtbujRAuYiFdKQ/2iMrBEGMeiYrWteL7HGOcAevtEvUYiDTiVqzJcpLHrMTU0cva
cFxV+9UvpeAmFKrE9u3MJNDEa7dljHVjyYoYOCn7sNzVhzxE04TgpShSiP3/XBQdzDKxICovfhj5
ZxMc4fUs6LNavRQRKb+CfUCmwy2ao+FVFS9I2qYO9ZfqMwg0MAC38EwiGmC/KgnjdRzTMkGe+C6v
aUjInA0Je9o81tPg6RIgJPGXXq/Cbcte3yIbaU027wnkbtwdMg9VRKyGykGfgMmNYhi52896eZAS
rd3rKTF2WTnUVwPt5oNDx9wfAMr0zXkQJWn+8iVgi5SBAFHfAUAWS0+nMkPRmIHEMcIo1Njw3fSa
0d5E/zz6zgClt/1HGE960aMpEJy9qAz2Te/V2QNxftZExKq8apMOeocYpAVLy3nEaHSIWqvIOxnG
96XZdeVLXAvSZ6vXJIiQdKRTGeUDZ5KZkRdEivB66yf5IDX9scdIRA9g7n1TWM+LVvnb9rKmkqKC
JxIaAZnKZ4BSQ+0VMmPd5lTZ98rgRSm9ziIR+mItjYbX4UkOFxCWDagMAICFf8KUdcWngWoFSuO1
QNUVQbGLFY+KztzaUp6L5IIceQY8fWQgAke6S1O3ML4u+Y/e3iujqMC51g9hYMtMjGZC4xWmxL11
VgCX9Cq45hRgijuMey4wMDYfPf0RI6FcLZj3zuNHiqpvRHKuuF2mNsotiJxGPbTJLVDknkaAUBz3
SiJq01tzX+f6cc64Vo2iThIIY36/x+vRza9ZrT+R3do3mtegkYSZJwKWrsUB53LZd51dAiMw44TA
MjH2am+PR1nEfbwa45wL4E60rNHIQP5CQWAPtUavOMyB6iluHORo+5ZvbB9juu8ZE4ooTbOWFHqz
gdyJqPsxjiIVawoiZPARxMflntEex14KdmBhCkq0ktxhoJrdl1SGNOOhOGS3rZf6th8f9Iffidco
ECENBQL5QeSoyzZVP0MgSRXPweDLtjRFcfhKn8b5EvJ33aRYi0kb7F6GoZ1IPGX2t0b5bpLvlXRb
SJ/tdu/Mn7f95bojOx11m4vq6tkeVR0z+5DLa3xGBZv6GHYoo7T8GyxOnj8iEGU1FZVsE1Ub7kKn
U5zZfSSxmEt5bSfLPfkLG5Wsh/LeOoj2bd0uz+RxCqaDJJcgGQF9BHgylke0vR8GVJYVb7ivdqYg
T7BqJWfCOMepSWpBLAPKKVV6JSGH7U2O+rK9gqv3wJkM9g1nToTKdj61MWRM+r2d3+vWpyJ97tDt
gvaXbUnra4f2bzwpAONReYNUdC0yEiOHv0AjbIYCbOtN+z71tSv0tiwe6uWCgi9zEnyOnvWb/59A
brNsO47Qg5spQdGYk9vlxY3pLLvYbI5mVqN7mgSNLImwAKsxA3AHjFkadOA8sjer5yrSLLxELR1Z
5aOW/2xsQWQuEMGHc3pP06aqsGe2edsPz/RFRXvS9matmp4F0B+GCzMqTe5OW5puNGp00AepOXp5
SR+JqQoSEauW54DwGEQeqCHz5da4UZKE1DhK1nAho09Gr/0hRz2eKC7+6m/rs3pH433hICFhyiqf
lGjjrqkkBc7QIJcWustr1TWkWwUV+W05a+umgtYGeC4w2YH+8e1xGhRlbu2uZnfyfbd8XUSdHmuL
psoaC7FRJHwHyjSKeVJp18Kbmi+N1cnujDnqjSX7gzU9x/ki6ixd9egAw2NGIph6cGq5q1EmaZEv
faUE8S/noQI8LjoY99ZT+i3Zyy7x/3k2G14qZ+L4yY3Z2I16nEKcYczO7aDX6UNWm1nhEuytKDJd
36w/uvGNuuA6HdAUhs2iiIBb5yDVX7etYdXlqWhT1wzQAOJVxO7oM+8qk2TJJhkSwBl1BDzIL39G
yEqpYRnOrSei2FjV50wadxlqNaFA7jRYPMny5tK5Jyr9iHs714jzqQr4EzGHDTL65M4mnUubR6PP
P3KKzhThLr6lkBZVxiCvoK6j5roFrZKLHLP0gev1XBXurGqxQ4gjQ0qEar7UKmFd6gJPLdoRzo0q
pVkqFcVxXQziDnGFVhn6AU99rgX3CsgnNtI8hYiueUzsO6MX2LBIBeaRzkyY1mMU20yFUnYOXYTU
KqBZ28dEJIIL9ru6zcDcBhFqfKOpFkYk2AIJq27zzKA4LwZAT2skKrY6a2Q3txJXVuefRkkHt7GL
u0ztRQNH1lXSkKtAPx5sldt4qUvqbKgHuE3V9LWoP6jA631k1U4iuI1X04HQ1uoVdH1FIGyQbuzs
n4eKM28MTtb/04Lb+0xH/3gWQYTVqEgDWp5tVrvFTgS7s5oMU1UZgGRTV21b5pxK32eL1uQdHpqq
dIERz7siGcKJGt5sDgFRVIxlb2/7RQ3ZHHXJ1D60lGfyOX8zEYnIlQEDzLRfapG7aiw4RKv2dyaA
mcvZIUITvRVh/oESzNLtaF9i4wKM6XCT9jiLOOFWLe9MFGd5BG++DqOPlQDA7CdHtko/HSgNP2B7
Z0I428vHfixojw1rMhXYBhIMZnf/30Rwttf1eROVNhNhvxiVmrqSAv+5LWM9ujnTg/M8mpHEgzJh
sYwbhgWNQXv4Mnnlo4opY4UnctVsVfj3yLmZc15Iydulx9LhxNLSLbuvTXvpZM+liC1eYAF8O6hs
tMWiq1AqN2xXsq6bWJBaEAng4oyO1kU6MD2qpd/nDVA6LRVEAMxK3y+VjnI/GMOY+3l7YPqhIBAy
ImfYVZjhsEzPpNVBjFN/5IJGsI5qLzgo3zWXKGXvoHMLb9Kq9YnyKRbVudb1OP0+Z2CZ1BBD1/D7
g34fxz8sVEOJIIz5ixGfZHBrVUvqWBoWZIAtFDmQ1HdiNwpbP9l3u8pzfBFfw7oz+yNP54LaBURu
WpYWeMePpHJtxUj8uk/CRpcOQ20ETStimVpdRLTOG4qBuRGYHvvWGOhQ9FaqQWBCL1EZJ7qniDJX
qyZ9JoLzNnqZAqhO8e7I4m861o8WAoqP1bN/JoAzhKbW0gblQXgaeeoPlSaBDoY4zrVU5gB7ls40
fdv2bSKNOKsYUc5IqwwaSRKBKxvMnaZqomkegp3hXY0Vy3rblBBC2jiYjJ+0qf1UErlpkRTO39BU
i4bZxtpNc+nPdXUj9bMrZYX/n1bs9TF3dklXMkYIZRgNGkTVC1U+KSKQ6vpBPdnA6//PBChRVTuZ
DDseQoZQSEMldmcNZb8pgF6MTlzEByqwutfSzJnEfgI4R9KgUj3nrqO2rVvXUuTaU/+kKK2oprSK
nEEmFpAZVOhAY87Z3DLPhZOwm6cLlxfWezPsc7T6HNtwCrRg3Nts4GrwgV07yeRNsMPcLFQEEdrH
hRF0lgaCjfjTtoj1jTuTwRngLOUlii14xsef+sAItYvJTb+Pn38PKck8WRD6rMEUjbN15C1Ro3Fb
Ew3rmFwaN/O9HZhfiwPDSIAKxQiST1njziFGMu9EGCvRDvImmuXDUijsoZRe9kEMStB8lz5HLCiq
QOua3Tm+KlJWXbvqzxaXObIzG21zMNjkCkTqV6w82O5AuvSFNQGpe4bc+dBW6jbGdBgOmsM4R096
M7MmGbELS+CrAUXEN7jW1YSCAVtOUSy26rr0kzjO7UtzUko1Yswg0j/X2lECqEsVDQwTyeBOnWmS
BGAsqETyvdnUblOFVia4Tdh3vovHTnrwBasydupYZsumV9TV9H1vRrtYC1J4MLMnbioCE6zeXmfy
uBNXNonUOQWi/xyPPTamTLKlvcAU2Lps6cQM88zwNKnObOJABhjWH0GZkrF+iwPuMTf5rrvGUfuW
+4VXI80Z9s8iQxQpyD058zoHPMWE8L7cdcYVTb9sa7duFCAERVkF2UeebteUew1MBHBZWpH6WZmF
6NK5HFtL8LBdV+MkhgvNNGlms1ZwwWD6DXqjJRA1dZLoeb6qCxroQNpqAMfCl1RKmeIe61GMGAAs
vC1yIHScCVOVoqRO3O1lW9XnJIovrWCScKdPNUTZ3WVaXqMvZvv3Vy/ks9/n7BqnKIm7DrDBRYsf
pJQeQD27S/VuByzecVvU6pEFhS9aygHKeTceZXTsiDilDmS2LqEt2m5vpST2imQmXl/o9+nYHpZm
ErzbVtePYatQAQOPiMG28uxMtQoZdUOy0SWQ/az03BVmHlZt4UwAZ3B930QO+okhQEGz0uR01gGO
og+kpugFe7WqiwU2GU0FVPFdCztJ7bSVW8C0NeNGacNCEZQnV1U5+33O/zhFuVQL+33SXw6Z4rbJ
tS7Ccq6+1c5kcG6mqlKSVXmCu8FIU3+2etvLpfg2AfX4rtX6zkUGxPmADeDljioYsD6ybXMyidXi
vMYADlbVlbx8XrTdtmGvVlXOBbCNOzOyrK1KxZhTwLIs9Drk+9TPvRL0864cqr7+LAyK1gwBLfM6
eIVArwbQ71t5I4mlcZ5yBgjvDhgBdB8PgfVUuAyPQv3kSZ39SHDfrtnGmUjeD3WyBMCeBZFpdzHU
oxcPCQZiiXq9VxUDsM124Fytd1BtA0TtSTfHACFG5bHVymNhpqKhKfxugZXJwJtdMbBjYIN61wMF
/NDcTj3S4Iw0DryILj2+suiHDOooAg5x6/ZOGHem0IhiVtGsmD7p7/PhUZdvp/x+2/w4v/pOBGfe
iTTFMfANpr/Yu9q6pfk96Jj64jj3O5MIauQidThLB4EszVWQ+Pud+kmij071ozUEp4nzEO/UYZ9w
dpjqKZYrUACZvlxeqF0JChKPaNdF9ClJv28vnEgZznXPmBM2sRKAb3f3WT/4UXVjA+X434Qwdc/U
QQN3n1Qz253FwEAjRdpF6O9y0kxgBUKzZmZyJqgbE2oQDYJY1i0Pyh3gfl3usj6yMsyeWsffVkwo
kPNCDYjAionCFjAZwsOR9TDxj3qZa+0wwaHA0KZteQIz59/ViYF6RZdA3FDeFUUYF/RKazR3MW4d
uw+t9NO2uFdeibNonLfD1xrR2Xq2kVWpiEuYetFOe/wB8g403uje+JTvbgfMv0gwhEDaNbta8UQd
ylxU9k425zWGdOmmjOmqOUdN+xSVX53yUxT/W0j+TgrnOMqiSoCoh8Wg7xSMOy9LcdFNAhk8mdE7
IZzHmI2czGYLVaYw2pXHZW8F7WX9U7q3HzF2A3jbCX2AWupON6OXeSIKBaF4zptIRG80fcIuJgeQ
W8R70J8/AfXgjZIL/j+3+6Qw8IOfBvJz5DW+9LhtRUy790YEoLbNWMveAcS1pmC1TNP0myj3dSW7
7DNVAPdd95cnEdwC98sgRWMPEbmCcnjnvo53bevQKO51SZgyFCnErWcLX0bt3gBg7lj/Mo89kiPN
RfuFeRnW2JSHomP/Fzdz0o/z0lYT60Y5siX052C+rr38ygjY3LH2RoxwXL8STsJ4b23W2rwYECY3
gGw2x077oi8iyIpoDTlPnRqF3to1hFTki06CWjQ5SqQE55jbmMR0AFO636b7BrQN7aWkhtt2LRDB
9wdObdLadIEKtnKQ1H3ZBaPopbDuA/9sBd8XGM3oZysLaBGTDq9EE/wW122OwaL7bVX4ZOr/PNRJ
EOdsY92eqhRjPXx1R+6Xw3SBMwTGEDgGFF3jG5FvFy0d53XJEsWWXkGvEawTmnms1MdEFtyVAgvj
R3ulxEZ2pcP2DNYPaty32eP2mol0YP8/uxujpgWrD4UOjgrPdmGDj50IHqM8BuPdtnDnfpxiCyTZ
kKHvmoPkgvvuKvvUHihSYKogdhItF3fqpaVq0pEdmCZ+yjJMq/i1vVx/uYVOJsadeKerJbAIwMSU
GzD6eTSQiScB+ONVzxPun+ZoHTW83OLQJJh5WXjl8/YHiM4S5xHkykTOt4E9GGPrx1TxkuirbHZX
+iACmAksg2fsyPXKrqUCktT+vtM0d1AfU00TxNSiI2txWStELrIcgzMMtpHeKn4RkqcZdxAbNFjc
IUEqOrN8GYI3Rp6mox2WSgWWkQWDWkj281MSGtfsGrI/lyF5sC7FA7VFK8n5idxyhnTQIdLsMs+U
LxQygT3p7j8ZhsVOxtlBTqKyGWwZQtKkcBuHuEqFQYDDBS0F5Wa+hPRuBTmXYSgSWWTQkvjq1ezJ
v9jkS0x3u7cfmmf9wBokWCv7+H0RNSeLlpFzI6ZWWCOa6RDkOstejuaf89g8ycimbi/kKzZ3I9Lj
6zhx3ii9wW5EZiGM7mK6ZMHRCwH9+X15/K0tpqPvzH0S9BdmmIf9BRqyPcyvOMg+9cUWtO7WbJSy
4CYxTIA7JUkBADVyLfgk5ZDNs5vrwhZj5jjea30Swd2d5qwW+gC+KmjNcimJh8nNT8pF/KT+wLBo
n5EoJ08ahgxJviKIe0XacefDGGg8WMgj+fOAu8HW7hqzfNze1L/Enif1uOPRWHNV1zVkpAey7yrM
zwDntT9e4sz7deeihv0fBXKnpLFqgCTayPRpHO3lxnaz0nh0JjWw69GPIoS+ieUlbeYVHbnWk+Rb
XyyC2OEvvu6kNHdiyiWS4iF93VNM0gzZJEY2Zrz/QjHLtbrGQLNQVGBev59OIrkLOAZnarGAcNQv
ypu2++pMutfltxgPLLg4/nIRnwRxF7GkmkTKHej2u9oagdYsVC7yp95EA6H5IIfSMbuTvtQHxDWw
2VhUbvmLGzx9AHcTa2ahTq2KDW58DMj1uss8GJzQvFVvmAfMw2yXXZdhBISrv21agpPKNzKMpgUM
aw7NbdPCEJ3GzSbqVRhhQdNvxpghi9Hs60oEhvhLFuWPvu9aGgjm4pns4ux89dhfI5PiR7fybXTb
HZ1dB1KtxkUX7DEODV8VnaZ113+SzTkng7aRmjLZTg9ylgJcVF8KSYQ4Eu0oP6TJyNWlljTYLm1e
GeTzJ+t+urCu0ZD6OXKR2PgZAV/Te4bA/4m043wTVSmAAy07M+k3rX2l6HUrcElsm43gZGqcQ8ps
SZJl5uCTBAxOeXMYbdmrGvNmaAdBfZB98MZdonF+R62VzhxSKLQ0BzJeNephW5XV3wflEGjyULRV
39EOlclANbDW+RXmYDsm+gY+siMnATzvkDlTec4nhBpDd9cUe/SHjFQQrwl0cLgrHd1xBOzWEJFP
mltKravJ/1hl/B2onWnBnZpixmBJs4WIuLdcsNId81IVPLmZO3+302ciuKvbbNputMAQ5mez5C3Z
L8f2aXcdG5edJOoXWz0lZ6K4U5KPRpRnJcKyjqrXSpWFGNYMmqv6Ydu2RGK4YwKqe7BasX3RpWul
2C8zoME/tkWsByNnqnDnAxeko9cJVGFt/d0jA7P1YXupoVG12IkgriJD427ksk6yuWygEDEf4ulB
woxRgTpsk7eMgLuKnaQawLyC4zi9MJRw/8Ras9VHVj1I7vJQOLxPtEXczWt0o5zJA+TNx+7Q7hQM
RIt8x8OwXUyKohjgJ0avbYsEoTSW4M3rapgla4bIviJ+ZQaqNiKuEbjN1Yv9j1loPKWjHsdkkBcI
SQ/dIQu7i9+97aI87PaZBYLjrS6pU5sGuq2wXRZ1jfgiJ9dtggzzlSP9Jz+NYVtvJSllPZIChW9f
bV8qOd+Nji7wP+t39tmacV7BKjMrkVg+pvHjb2wmqvxrvI++VHsMF/yGHAybLmh4iPGft41eZBCc
mxi1pehBuAxvhCHWlv0FhONut4jgydtnV+Ph6ea8JKZdQ7sew6laHcjkl2011p8IZ+vHeQfUGqW0
JnBFsLnL6tIK6132nF2wodzsKRvfNDtRJCkyc85dJElHpdLB0s1Hslf25uG3mX+oXn+mGeclJMWu
gILH2qFr289V+CQNaZ568rdXUKANX8wcsiJWUlZGYQgOeiS7LkD/8l50aAWWwNcwcXtbIIyCmLxI
d9HU74dJlGoWXEva6//PnFw966TpWFjFGC90D5VZUKJbngM/Tm7+cYISF5yA0O+tb5ConWMgIhQC
OECpd4vzILUfgTicLICHqFdJYZE5gYg0u6yLb1W2l6Kf27svcAOvx+t8yRTSEgxOxO4vd3p/RdRb
RyRC5OJeJ+edyQAYLTUMVhaUd0u4+HkwfrLC1qM/CS683kFyRjqC0Pgubr3/phznGyqyoL2JsvWb
Fp+0o28smAxRUUGwLTJtzh9gYpshFcwfKO1BL+5nEV5V9PucI7AZ2QTjRfez+q5Mjp30sL1Mgt9/
zVSc7Y9USqWds3xoTh5m+ULrhaVadiP/PcB6Bxes4nbSnRESupCNEVr27HpjEDE28luYIRd4NJWL
D/rKKTVA1pCuvjLvGAAlPtJj88xCrUJ2LY8+pnvzu7yfdvOFLHrpi5yQyvmFsdEiqWFlfpbXYXZe
epIn39QHHUO7SkFpipnW1sKyrT3bOrosqToNWNi6dTDa+rLQvpnF4JpG5s0WakgCbyFUjosa8qlO
B4MF/vpdtEu8/DjtCbAn1q/GqzzRBSiyS+6V0dukLyfmzpX+gmjPuRA8/boXW8vHOYi+1GhqMAmo
t14vvunVO1lypwO561pPsdz5tgvaQ3UsdkrqjgcaxraLp2j6JLJZ4ZdwPiRrG/R0p1hY885yr8r7
As9qt0P5F30mTqDdLTgsuU/CAoOuY898JqF5r4teqMLt5TzNWFRqXURYD8bcmuACBQAfs7YxUwTu
WbS9gquHTwNGFPiGGnePX8jXSm8d2uxp6P+rEC5LQbRZnloJQmrykOu3cb+fhO9HgZ1qnL/pKoeC
4wSHUM73pN9V/8hpxEcafFqPIekKk7Dfl/fK8JKPoaUKGmVFe8H5EU0DoZwRM/Mrfpn0BTPQ3Fz7
tn3NiGRwvgMdnpk1mNgKXT6Q4UCHXSWaHSvaCc5jSKPTZ+BtgBrmde/8KnRRuXddBzbUzwQnJagJ
3vpbs8CsjtxGDlLRLnuJelp1Pfzr7JH/7fdJCOcLlL6ITIeFfYqGRvhKCmekCDWjEdwd7FvfO7+T
GO6w9wSDxDEHxPSR+Tg6VPMzJw918oMO42FuC0Es+xff8kccj9Mhzji0mPb9O2dEL+hXKejwSFM8
8yL9+rEn2kkYd+wlPNrroYUwNnWMHunOwJSO5mOQauUkhjv57WLUk8LgU2Uyepr6XbZnt3f+rY+I
NweTCyjydCykMYOQqj+W1qWa322fy/VDc1KCO/uYnqIWqLujLF3ezPW+rPbbv/+X+P8kgDv4SxYp
MoI/QD7cMWiv0Ut2JBftLg4cLwPoMXJ7wOcy3RXVmUSKcd6gbRY60xxym/pOnY6GaGiv6Pc5Z0DN
so2AjMXdMgB11CVHcCMLXjCvT7yNQ2pyvmCowF+nRjik6i7azdQlAb2yL7vZNdGTWcOk+z193t4v
tixbIjm/YMlV0zUz1DKV5jC1VutWmLcZGANjAht76m+Le00wbMjjcTq0SkAKyLAB8pG1QKQ31X4O
tYCEtuCSW38X/LFDHqrTmaNcERtrOYT2UdlLwe9xeqJMh+CO4AE6uiUZnSVh/ciyj+3LqXxWBxFr
tcD0eN7gRMPMipTVd+QmPQBGckGtXnBsRSLY/8+eFh1wlbFUQQ2rPvYdKHQFuyEwM4vzCsg5Tb3d
4yrNhmd12o9L6ifz1Ug/C8xLJIfzArkSY6z2b4CW/ct4yQavQDMrru6vc+k6V0gKeHHv0gfjsC1Y
ZAacd8C0YW3M2folFCjv+MHW0d5jZQIHIbJpzj80sRIXObPp9BDt+l2+U3bOTge967YyIj9kse84
swa77/oqAV87XrWDPx2sxccsNOWu92UA1osSr02334uUEywh31k9EAw8itj1ajqX0jS7Y7LTwYa6
rZogDOKpVxtn6KIJrJK+1RzbLpwJaJznK2pfAavlbotaBwue4gWeA3ghzSDFLAZqwhkTNsFt79Mr
9dZ8MUPqj64IyyI4wu+6DY1ulmMWBSXoliv07LloRdXGv+Tf/zhVm3MTdaOb1cyw0Yysn405lK5z
j/wPtJzcRV4diIK7dejM2TJyrkMqszzrI8jsfPNouIMP7Xz7VulcXXOrgGEvgf6/YMkl6UdxJcr8
CnXmXApFa3dCY9xYbUDudXD15rv2KsGYYPZOb1zzwpFcIV6IhXkb1yQ/nBooqyjuJ2zm6A0gwm+9
JCy+pw/xU7TvIs/+Aj71o+FRwHbQrHaRXEm3cedmhuC0iMJ4m3M4Jl0kivGM7BLVwuFW2VfP6bPu
Zt/McN5nZSg4MSIT5vxOsYwk6VnR/DeBE8Kfn3LqQ3oQucDi/0THk+gtLBDJYyeULDHTmsXbRXE3
0YMl6m1+BTtu7OQ75ET7fx6HMZ+qXr6X9sDeg06ETcqpAu26CZZgus4PileGyMd+rCj358g63Kul
czBTa2BrOqszWB+JqwLk9t/2jR/Eo8cKpWbCbneUgusdfbI11wa96yu0zI9yF5l4EaOP4C7kCYbn
gSZOV+FYmqUWtDW9tRvy2Yit0MnVr3bdYpY7+Y7ubhF3neAGcTh3RBrVHAFnA7gLTGmFTt3UBoJ5
qfxySdxZ1Con8j4O531SCjDZxBD06SW9LjAB9ahdMOdTfHLATY6xTpiqc/hYufhkM1w0I6ulSUsW
pGvGjliXU+1ZGH+0bTSideRci4Q5EdHkQDGJhgYy2Nl0Q+RnLf+SjV+2JQmPIOdW2kJONMLyOJXf
B/TaCEmQ/3Qwl0gKqiBzyW1+iNzmWAF4qd4nR9HLVBAIvCM/Lq2CqBHzMUA/Vod8Xz+Vnu53vwAA
8YH6FNdEtm8PtKu8jd8wgMbOM2Y0LLOLqfahmaISwrpGux2bGiF6PWyfRdSn3sqrzK5xFraXyQH2
iRr5GLb/P6RMDLfyd1+Kzsa3cows1n4nLuVjdstwSC+LR29VoT7CHePinMqOU9NgoFXF6T19Hnew
/zszXXZInlxbJi7iSHOnMQqbCWjsznanpPlq2q2IRYSd7i2FOWczWmPsNAyaKGu7urnH4yyOC1eW
CsFhFCrMuRnSWV3To2H09eadDjQY9tP95M2+GXa7KBAxJ7LD/V4v2wL/PMjhZZ6FviGgybOi1PIV
5ZfdNn4n3ydS7bYFCjHTTUVF3Avrb4uTPE69LFcis5yp5c/ZxZjdJ5ZrI72y7WbW9+okg3OajuFU
WexAp7K+XshNWV1NxMM4Q4EYkSqc3wTxz4K3OlSptTs9+RTZ+2UQ5AjXj/NJE85fFkoaO3oDEYUS
3c558aCDarBWYQ7zEJpFc1vp9DmrPvi6+COXrxEVkqNIUc9WsHGXkIX52veocgfWro3icfQZvIAY
Sbu9bQJleaA42JQ0I9cg1NIZOhezifVDo31VossEiRytfSmiX9sSBYbCV5DsIp51RYFEh4ZR3btl
rLlm9xjJH6KAUE7ryblLuY4iOixMta4OR0LDORtcuohyegKL1DhnKVEnS6hGMFsS9G7TZHktHKKe
isC7IjHs/2dJiYpoU1PmsEoqH8riG8b2NCLDF7glHgmOicm2mqjQRM/rG1JVvjXXQWcqd5a5XOv6
uOuiVGB+640KZ5vEuY25GsmgDFCLsVksGHlm3zpeHHTPGNei3Mlhh/5MJw1Sz+o851YEt12NwlQM
XMXYEVUDr9jbRdXVJU7A0A5HbINAg95QkH7LIEiSzQA8UsG24a8u75kwzlC0IasSq4ewSHkk1hcJ
fr967scHo/XsTNAXx8/s+l1IORPGmYtS93FPmbkMn8l9/E3eIXHg4fmOp3v2DO5I4Bju9LC6I6Ew
3ls94Gei2f/PLFUvkHrOUojOLrsDXgaJr107VwwF0x7UffokXTa7wrMet1d39XycSeUMaZHjzlRL
SFXVO1t6SZKrefixLYJt0Ltr+0wEd/dMlWRJVo4NnLLLgR678bD9+6KF4y6eRV+kljCHldWPcym5
TXGhy75q94I7dL1I9UcRTCh6u0OaTkmh5zmMI4z39ZF+JT/n2/zK9jvMsCJfGL5lktykdkWbtL2C
70bKxpLedhmzSrW6yKeHLBaAstffi2eaqW81c1KaRVqKLRpAe6I/1ZgsZdz3nxXgY7ud4zuX4hl1
r/fy381C58PyySjjsmog83d27vXJ4SfhsnMC6XPi1V5yI2Fwo8vAQ0vQeCnQJQz6nl4Bsusrh9gX
ubXts4App29Xoca0MJlM+KKs2VuSV5OvjShuEIng/Ms0pC2lNUyodJRjKgHS3+u+k4hqP+uR+dmG
cs5kbuLOGgjkdP7vwW7dPkPzPsaE+WwrRQOkty8EXea8CAYcVdmwYOXMspz3/dBWXtqVkd9GBPXI
sh6OWlHZgvO4fTGA7/PtdvWNZoOeD0KL/CtYN9yBHFLt2Oo3xLgoKtHNINo5zsvgZVwXFTsibdBd
1vfN5euMyuf4EbXpQ+47zEfvth3b+rEHtb5u6KZi8ZwiA4YdoLMlsXwNtTX9llAR3mJdp5MA7thj
gOncmhMilzzxcO6D9AYIfxVpYnroMTy1DFMk50cR/FEklYse8rSzrcKJLb/SLut0l8oH60MgH/Wk
GHeSK0XNEzJDhFbtdTnMTQHeQqQC+//ZXS2VTS81JhZuwYDUqqjdsm4Q+Q8CA3iFPb/3kSc9uGOc
WZ02YnAHgv59cSgql7E7t2nw0gHih7kOsLr6IUY3muBkiQyPO85Wny+Dw5avie6S6WnqBfQK6zf2
SS3u5NJ5QpjMDHuS7kj/PemmYGweO000gGe9EnFmB9yhHcZ8rrMFikj7JWR9H2C6lMAYz3Jo8r6R
BOsmMAseppDpju2MOfSSJaVws2jO3Dqbg3Lsw23PIBLEpep6uRgjS4VeRD8OzUVa7ozhcVsE2+MN
0+MhCq0qmWU8w8QdAFor+tTLn7vW8iTr8yR62q5Xjk/b9A6q0E+1OtPXbapAnkNBB0g93R2C3xSh
hZCxbh1QciaRcxDEbBLF1iFRPk7ggVC+WwHGGjJatWB7GUU7xf5/5inKYWhbkMrhws9uG+tBze4K
EaOmSATnJCzboMUwwOrGyb7Qnfnamp292haftzUR7hLnFabEznSNrRkL2BDnYlRKDrr00neu5DC5
mPcgLJaIL5D6/0i7kuW4dWX5RYzgBA5bjj1JrdGyvGFY9jHneebXv4R8r5uGeBr32RtvHNGpAqsS
BaAqa3uX/8UVOsMVi5TVDSTCYN1hcNqvFHXY0SHKgktuqY9oZ/OABkx62OVA0+3vWggw7NEqczMo
GqDrxtIx4QgKKV4/WmOGPIoOyEVBw3VEDu+yxQxVogihluJLZsJNFxwb3riebZWqi9uzhQwyqfVS
buCNqi+6XzLchdP6psfE5dVU8yyhS7tye6XOGyMbsHRq+aiGJrQvufd+nK/zoXIhGfJ2Fv7jju9i
LniZ0d1yr2Dm+x9V6qwWjuGLUjcEvQYlosHue9Y+dhPKgcS361+fw7js0FiMuIuThAAj7U9J9xrq
L1PrpcVzGD5fB+K6AcMYnZxPWUe3RSoUkznLG8TKjrOHOp2D0vECmPedGNqAEqrRjyLAZCijNefS
ptReWNUtnQzAS5lpSF4JWbb0QAxQBj/SNexb2e6g8yiUVt6ZVkJ2uukaZGfkvFlbvCSDVWpQOgOP
ZiMM7A+jG+8wo8ptEys+zejEqPyOJxG1HVqmqIiYjChK7EhZUmkKbtYRw2EetjsJoz53bTZ+ve4i
2774C4S9VC8zopNQxJ2KEiW2IRco/J2spvsakMQKJ95tJk1XPn61CxqTziThgFZtegnV4ylwrCyz
xR1KaqfpYFfzU97vMTOxz2ZriHjPL/+SCFygGaKazaCKKprJlzrkQlpch1mGlvfuOHTdnTQYgaXJ
Wu+o8VI4Ul1FNp6gX66v9b8c1i9/A3MgauJ2GpoJi636ioeWmsdp16ClhtZBDM/CXb3j4G1H5AWP
ITNpNHqzolfvwZf/yiWJ+xrSDFQTlXepsh2RFzAmAapJqopCBuNi8jnI3saqsRXTg0b2EkPGIDqV
Msd1/yUeL4gMuxnDOOa9SgNE9Xo3v9W9+CDgEUjwREQkuqI4Varc78cwXKeYphkF2LZpOx8ezp3p
JfDQyO7TW/j+KO05348acC1cmJRIUMlClBHhkqOQzKcMjqYiV7C/lSfzuXPnE/2OPG3g7SzzsqpM
MmR0hoghbFhVZb4leOPqZOgBcMOR45oqc8W6jGZTSTQUqIx14ZS+iBfzw+TKTuSOVsI7sHG4VGWI
R4kxz6srYFRcOHHwY/ozcQP516qpDL2MuSbMEn1C1toHvYuscuBwJ8cXVIY7JmEalmii1KlWdo3a
m/6fjlRWNnAbdHlrxbBGZCpaP4hAIo96b9GixhovTpBQn632s+zVXuy1nPYjjs+xU3j6sW3MyMDn
SbEDhZPkEOJpIi8b4i0hwxdT22epatKsu7fjB3R/4xY6dgOHFE6L/BWKX/TCWXhSvnPimLPtqQxv
mHFjknmAeXUVQEymnJ28J65ag0SEwS61+VYZDcck2WdFUa18Mp6u/wE8wxkeabtw7s2Y8ogp3quL
6I5p6szm8lDFqXsdikfK7BCQSlAFOTaA1bpUlp6WMWr7eE8r0UKPy5AcGmHnfxiKEYV68r6jtl8r
b9ot95qFUkmnugkdXgn6dqXYJcgJwyKJlGdDI9EDuD05ujfhcJyi2ccyFFShTofRoXUI8xve7N1s
tHIHJWOcL8kJFMLQTFgbeV7T2ou0e4tiyUo7DAPn1YTy9jnCcM1SdLLS0H1Ou8lNR3ic0f8bu4aD
R3sqb6IeeafIbUSFtlGqpoLJVUyEEElRx9ksUIvQW/KBTrfLbfWuwbZnqSgx6qGC/yd+ukJkYiLV
46iLopLmYnFr0W7v8Nn8OkEQAIPOjhPvdLQZgis4ZlfVSIAbogJwgfkyG27VhVY7HcWe17ZNyflD
yvALh7BPl0GRklk38B4ULMRNZ/KcSO3D9aXb7k9fYTBhUOmCqGEWIQ0DOmGD+kb31lnx3rxV70Cp
9uxJLtRInXEH+4ZvwinzeXc21CGu2ckEQtVBEUBHrwFKtmJLXHyoyRd5ZycldOt57xjbnLYymIkH
LZ10kjYUzKfTHgtnOeZ2/Y0cSg9qAJyNfjPEV2D0C69uVDDMOanEDmBCRE5zCFFurT+VYcIhaurf
1xaQ/hkrGK0QUFH0HnFiaFXZhG7yT1WnWP1wJG1vlzPnXY3nmMzmW0iiMqfUrKWNMNg9eVCNkGMS
b+UYEokKUmtTiRhrk5c5PDTtQ8+zgud2DGsEKao9I2g3O0r4ICinUD4qAbEMc5fjTvR6mPGsYRhj
NEYZircV3k6WU48e2catyufrENvWYAItiFfX0Mf+uw+kY4ghZwYWzECtWY6xWUHQOnImHs0pdJWe
12S+7QIXOOb79BjqlxkdLJr7YZSdqhIC2da6oOadLraXzlSwk6hoDVLo/698O0oSY4gTENSAHuy8
PyvRZBW8TIcHwixekeeV0tOMn8x3evCEWshS/5PnM1Rd/dcOZsGkak7CGMJPzhKpVixW1hKd9fRF
62WOr23vThcgxq21WC5FucCChVoV221fyJbYNelRFKIXQ8DtzHW/+5ft/oLH+DZRQrFPAqxd97Pq
yk7Og1U75T5zYxykeQU92473C449bLZTLCsSLSAQ+1MGN0cpFGcBeQjMlpiK02SmNQwytLui80bV
56wYD4DZ74aKLIlEV6wxrc5ZnP628Jq31DbOwRndCQ+px+us2yaHy6Ixm55ApiloOixa3Xxq40+l
EiPb3EfJgDdwl2Md/es/bkYXLGr9KmC1SlLKXId1Zm/RzHo5hr6I6n0qCjXvuBV4nNBlj5sJsgdS
0gSm+ka+LQ45tRASn1+VG1QhQYvKbXyU0evfrxvJ+4IMX0RtvcR1iPXs64c0XawoEJzrCNvFohe+
YM+Z0dSA0mvwRbKnAkbSZ1owWtcWahoxRcqN7xKMjhlbTDSIneSZd93IcxiGRJZRmWslwqpqmH2c
ZrdmF1jDuFhJuC9E3os/D4xhkEHS/nPM7DXD6qod0Z+aLLTCwM+j+S/pij1lRpmoJDLdT0ZbPkie
AtGKb/FJ92Ur9wqbF3gc72RPmXklVONCS36X3s+CApMGPxGeDh+H8Nlz5CQvui4K74R/lPKbqV+s
KtopFad8ZjtzxkRLnW7Eisa2GjXSPM7Re5p+mN3cjQ+RMyZW9n6sa3zC7UjdXLsVHkOTZWXOQp0i
AnI0bt1mr5JV2s1RzmwVCr4NZM/FF3LHe9bY9MUVKMOUqVnmi5ghjerD9DUstN2iLada1s+ZqOcW
hqXursc5z0iGLVszrFItoEyy7AZl16quVuyvQ9BY/UDIK5Pon7Ai5LE3QozeppnhhKvMIrWEljyK
WehP8uDlXb9DZQ9nC91OClaYDEFOQiCV4gKfbJxosAjU8hJHsIudWFpUvRWUxYnrzSBYAdLvujLS
ECDNIdMrgMbYzz+aMbTi5GuXcO42tx9hVU3GCccwJVNjqCrNF9o6hdkKnVftK8ioBTvTD1FDHDq8
ROdf1vAXFluYZJaFXJMaz6KQO0SdX+pGjuoshwWywXRwxJ+t4AWOSXswGXnUuxJwwfRliF6n4k4N
X6XCve6M29/pgsIENYaSaRixCZSCNE+6VNgihoHLonqjk5rjhJub9OVbsQVKSVmSUqNzMNLhLJS3
Wvx03ZR/IcSLLUzsVpKqowoOtuDd4x4SN3byqD7R2tIOiY7Muw3aZooLGhPGUlxOukzR5HnXQNRL
u08yzqMY7+MwUTvKpmyIIYUw1Pu67a1oCjAtLJ0wyUPnhBLPHCZgxU4NiUFLhMTgdhIfZIJhzxPn
noJG40fmuywZk8UkYSoOmMYCGa9attUk+pwX3a6MiF9EppMK485Mp7uh7DiOwTONIQklEYcwnuB4
sWFYsdH6Sg3RakPxOP7HcXC28sgQ52LEtF/04sfW+xt0ZFFN1NiPPi22fqgOUWirHBfZrm69RBVb
jaTnepSqA0Bbt80sqaG56a5DWYjdO6E/2AFafezmeXzj3vJylpUVWYkNuRlqYiKeP42uDLFZDHbA
JeUi2oM9uYU77jTTqbhDBCgjXXEitmSpShOzHGt8zf8KocS1RW5jlJNROe1wcf7yqzKsIg1qh5ZZ
LDCt8yFH+uxCX+yCRwkSJNWX4JZH/DweY2uYhnlqGr2Ehaof7qrISpzqmP2gUxIqX3jCVvqXFjI0
07UttLEr4ImRjdQAl/XKjbpvPVqg1/mRm9kBt7eCFysM3cyLro7FTGPlfVWnt8iZMGAZySse8Jz5
BSpVvHXlsClb1lRGZjR1dP9R2oMUOEuKGiq0jyNWrq8nzzSGbuZxCcbYpA4zqW4kk4PUKZwsleci
rHZK2ZmJmkH8DPlc8iQ5tCa7HlGTDZ1HnLC5SpnbvU0XlmGlVAY5Ra0EZZlsTzy8y73JTyOmL44O
DhzuvJNelzNPVInzuVj1lCnSl2CicZcVih2GkZUlkpvUJ4It8K8+GNuJKalNm0H0GNusdJikZ7nj
bK3bDmFCclXRMNtCYXy9maqwwYALHN6F8tj0g4sBUhyIbS6+QDA7a48BZ32swQQx2aXTTh1fFp6c
zvb3uEAwbm0UkxZPCh4uqwGiJLKlaY1VSPeywDk5cExhLxSFMDe0gVYfBnF018jyoc7627QK9tc/
OscctmolDqSiLmmBUzRIVhFIuOVwwi6yu67kuBfPIPn3o1CHip+sEWFQvexR+2GR5SzIj9et4bgY
W8GiZVGr6jQZlYLnYe6tJebkGTwA+v+r81yuDrMYUb6WhNnSaQvv8vm6CdR/Pu7rv/yLvTg0stjU
lPd8GgqcvT/sKrfeZwdecevmdycKpoFBzhkj2unXWhlSjKQRYg1ZizpDZnx6FaXFM7uTzD2N0Cqr
D/asgOgfsgKSZvSjiXRXzQuXROe6+K6ITjkegvJUQtZHyY6Y7eRcX8OP+4KiSHTCJ05oGmYastap
UmtmaVdGbgu1HXoeju3ONXGZNlsC/0RMj6C/mcigMSYOQRFFWQu0yVMPKlTq6Xiq/hRY8o6nKfoh
iBgohkPjrmzLogBUY+6D2O91NA7cX188HgTDofnULk0fAaIen8s6txINj3bLw3WQjw0gjCEMjULJ
pgiXDCidMznGpxy3dim+kerJnyWXjoTtXjmIHLvYwTMLUZdQbCrqE1Q5EI/ebo3rH3lPRx71d8mh
33HvSrYx0TWjqapCTJ25vKhxkMS4uixyq88FmpFae3mZE0s7RUhjFSQMwvfxXuCcLj9Q1PvKXjAZ
ns0TOUwUGZiZsU/HJ+6LIc8m5ioyLBUpitI8cjXj1jS9vvOVzuN8K/obHyPqYgNDs7EamYEGZTyX
9BZqN73S1h+SF8qEUMVw2iN3lCVdlGuA1OgVSxmZEOVznkaujLHaopt5SmgJzzTzb3w8u/PweGvI
MEYW5b0Soq/UnXRDtYJRSKx0HEernFG0c30tee7AMEYgdElAeixlp7rBcDO2/vXf/3jypv6moXdA
ViVd/ZDWJWTQkBEVqKnFcD7j8N5t71RegiHXuBdEbOXfYo9wonlzAVegDEmpZZnOmgRQVEigTFVr
9krJjd5NL1yBMBxVGlM5KSK+kvI4ndWDgvOF4Sy3QkonVKDUUOC5/aYXXgDZnK9YslYPG5CiMSd+
rUkH6OB6qXSsNU+MoILb91ZV+aTYK8leVsPd9S+56SkrdIaseiXqCRmxpoP+UBT7ZP67b8bWLyfT
LJfmQn8//qor+6L+Hmf/32qG332Rzf9MOQ1aiN2B46Wbfnqq5gddO5JetK+v1EdpFwaH4acsH+c+
oe7XOLPd7KlUlGQtKClMb+IT3U+628bOH809V5b1QzrFIDNEBV370oxVIOc/hEftQIcbBZjoGLsh
+tUaN/gcHGmNu/g+xJn7qk09/gNNrlyE4a0Ql2wJmRARpTsf8qP+ODnhjr5VjooV7AdcXBBi0Quh
5kvmTzyJAZ7tDJX1BjRtKgLbRZRvClZ8aHYjygDVI09+msMuKsMu3Uh0LULztds09xPxjclrqgeO
C/GijSGXoKw1IaZLSc7FXrYpbXYvvZfdYqopmtn4DzccQPaFOQg1s8oL5D+zcFfGfpW51y3i/T5D
H4vcqGIj4+uQUL0pstFeTGN/HYLzXdgn5TCWl8SYAQFqnMh+SQ/FxCFB3nbGFiaXkOlUIgUcPHwL
bxVPfK5vxucUB4gSabCluOEr7uWOOU8m4aMg0O+BTRhKIUaRKWOCz6M/YvLCFwiE2toJNV/3A+Yj
ap9Lb9yFn4Rj/nJ9SWnEXolowvCJidq4zqTZvloc59ted3PMltA4fMlzDYY2iolURhEARFZCdxYX
p5l4hX8cZmIn5bRh0peNBtcYqtKahwFTf0Qnaoovkt7i8VWwuvYbNlfejs1JEQjDFJGaGp0c4asp
j8ZztVecxEmf5deisdKn7h5X/8/XPxfXTRjawJjtIs0WLCXNtrSb8V0DPXHUu+GY2gnGm4R290/w
8P++NP7dOzVKzav8eML59mdmEs9uZdwI5WEav47R63XrOPHNitTE0DUVxR6ciP4gS4Tsr/Fo6nfX
MbbvBi57mEaTsJUphlLUxjxhBWmH3bDHmUy0BDuzyr3hdbXFO7FzfJ8dp5OpMXJ6CXA5xG/a/pyC
R/7SIoY6KrSoTKigoD4homskspETQEeMilBUN9wcgGcQwxhBpvZDQ7PizjF8EdXq8a44a9+nAy1r
qx//BzU7nlsw9KGqddGkGhClc+/KdnOX4WwhVzCw3ydW5IZOBYVYzqJyIltjko1kVpRxoilecoru
iCft6B7QueSg2AkqSHnLyltVlkgg8FKlC2xUtIdy2I0ZJ3ni/T7DG/nc6xEKyGlyf6MWnsytreEA
sGUhuF4xMqkBgFZWewnV5FpXcvZmHgSTYUDPgKA3Cp9ETnfqAElMDjV8bL76neVYnZpA7NVEy96/
uXwovo8+HRDU3gxHXJM6IxSltR25F3CNKDhkXzxHvKP0ls/hQlZCk6+KLiWW/yqiiVHXhTS0oJNK
W6IwpMZBbk3bt5V/cF/0J/vXGpEhwyCSllGDACeuLjGv1I4wLZfOyaqdWrYKaF9UI4estmLZwDx4
PKWaqoTL2d/Z11yUZgpKIXQTE/WAPbQ+9Zt5LjkJBw+FiSZcLLXyEmMhpfl2jvA4Vx11nXPP9rEQ
Ct6yNoUJKUwmFcWMgixn5ByBX3lUZVDT3i8UC9zuRRLvc9G/m83WLpAfddy7TBjqEKuXZXZUWhrK
eyK7fY4c+S7EuXNy9QpSxfTpWHB4R09qzjVsJvp0Oa4McwG2aTyL5cM0ps7U6dbY/ZjLfUuOvfEH
2cDaWMY3x2Weg8UAoGCkVt9M9tDGDjqXnOtMTz3uo12KquqGZoiiRn1plQ8UeoiCwy7BnYEmYmKS
bi8odVQm0CTJKmvUzcfreFssZuDNBbuyCl0odrzm3KY4+XW4kOvzXTPvNZ70y+bV+hqA/gErg3St
j4zFBBNH0+OiuLvRnn3hpPpG+o9uYpaLnCYWtIEs0eh2UT9wApxuxh+X82Ies5xEHhJjnHGTusy1
Z2rZ/VTnrhAGFu7eOQ7CtZRJDPokjtqghaXL+Vjs24f0YKBHtspQzJm4IbddYTP5Xq8sQ144WkTZ
qMO2GvohTvG9ztBK0N5Ku6Sz5PPoxBj2hdoNr7gPHV4dwMcpRO90c1lYhtPwDKzVqgTwn13P443h
y5gtVkLagL6dJA3yIcE3jqkT3IpHUed8121KvcAzbCfmPSrUdbitVqrOLAj3s6Ta0HF4uh4dm+fv
1Rqzd6AQ4ewkiBAA50u2p+3PrR3gdtzG+I/yJHvo6fIzGy2YnMqBbXb7ZR77Do77ikhP6TX54DUQ
54LsjlfvO5+nQrB5+libx5CaKGWV3tPgDL6MP4hXePqt/F3xlQwFJNFB5DxXb3PbxSqacKyoAMIs
RTjUQKtM/xNkBCPR0oxnQeQsHofSVIZxMkkqsknENyNNjpk7itJYShFKHA/krh1DLUE7KxGBptn7
2Ve1aeVxjAF0spch2Hmjzjk8pjLcopDEIAalaSE/N+Z9PUFKKL6Jp28cf6cf/ANfQrFYMg2JYANi
tlVhJm0OBdDwPayDA517sTy0zruYAXY73hpufipV0QnRDZMgAfvdI8a5aAcixbjv8ctbem8cP2tP
P5slMry7hs7wRxnfBZE9GBRxHcxSi/01NAarDT7p46kuIuf6Mm6y0wqEXcU6LpN2BIgei6+FrBq2
GuhfJUj2e38HxMRvIo5i0aGx3xXJY9A0x3w+CrPKOaxtp5Yrc5i4bdNiUqcEnl45A27YIzs8qHed
RWsf0TnLLQncjqwVHhPAYy8nSUOXj45bhEQ9ai1RGYjRjiVmwPOauLYpfoXGxLFiKEsfzEBbzuEn
jCNyp12ro6neyvd4ObDnF0iRPSY3vKanzVcbJFz/9X2dDelWGuY8xqoKj4unQhg0+N6Elukmj4JN
XOOM2W7OvDNaC62wDS8MNgNPE02MAyeotxGZwAtrUybpHODgo5zM5lTwrOP8PlvegF9eZlLg96vA
y5R9FH+/7vjbPnIxQGJCLImaqmtzAAxQJZEcqrpS4MECAwWO/XH2r6NtxvMKjAmzVpnypu4BJhjn
frLl/GTwWpy23XCFwQQZ7neqWg+AIfvVSXalnYRiF0+wYxPvWJJteNEhxsBbu3y5bht3JZloq6QE
0xwxXvE/mVzmSAjt296jKtliZ/EEXbbT1pWhTLwJTdxBQfP9y0H2xE7vh6OqWKWfeZGDchQ0wWoo
c1BUx+D2FG/uoitoJuRkjLUPWwPQnUcfSaF66qQ+JZcUzaK0+bY864nFrcmnn+7DprqCZRJ1rZM7
KZwAW30eHIw8dLNzd4xP5WlGFwCtHr/+RTeP5Ss4JjWfFTkRkoZaaex7zP1rlduxOyzKLhVvFyK7
19G2jz0rOIZKpmkmgrIAjpwbDMrKb2o/9tFXPLiKi+m4NtlLvODfeno1NN3AYHZRw3hsxoVmEihp
Zuqhq+WzFRTP6F0agm+JsdNxdzOZL8I8WHnASSv/JVAuqKz3FIMyY1h36I6HxaMRmtoQePfpDWxh
827fNnPllYmMz4x9J+C4DrDATHeTcDOhFCcQDrkeWCNPgOVjITk9zK3AGI+Rkm6aFmoZeSz2ql14
y860Fb/7FNro2uOLVG8eb1Z4jMvEQ2CSIoEcSrKHMqVv7BuXzsfjjeHjfTH2kTmW8VCEGS2hG516
lzqnrluqI9zQdDZ7VvacSOC4JdvHXEtdLigpzCo0zUqnvYie3AVKghGaKCBuYgnDUWi9SeH18G1v
T78ck32INrqh7loZZkrm16jwRPOmrzk54BZzmiLU/sz3yir2LnjO1KFPG1lw0rp2xaKx5Ww49FVw
7MQ/eRtYQzGb7VQICTTOKJT+snQn1XzlfCa6obF0vAZgdtqymCMyxgBoHIyGsPP7yFlyq/dULzuY
TnnkK0tscuQaktljw1zRqkqSBExA0lCpjfgK/exTYRm4GyoOgnPPYcitAFvjMQSJDtUwbnXgJXsq
LYbSyz3mBnHHeGx6hSSrOpE1TSYfBHsFzGERVEVwijC3RiGy0mrXaMeAewKh2dyHT3YBYkV7Y8zv
xBrik4225g97+uLWQJlNdrobXin69rdaYTGZZdGWk5jl7+7RfhK8zkE13y69Eb+3zuIO9yl3PtbW
fm2uABmH18W2wUAbrOLQ+7J2L2luNPxohM9N8bjMXKm7LZJao7HebzThOGRAM27ofVZx1m8VP9pl
99yF5H00xumVsjC7IlcRZz062Aovt5uddg7vUA3m/zUY4/FLkAZ1VQGsdrV7+kBKbsOnn08PvOqD
zW1lvYRMItCEprh0IbCMm9kOIVJb+tWR3Mhe6QmOwnkG3GSrlXcwiYBUhmGbVvhe0TB5Y9ns5bT2
OIy4tYGsDWL2f5JMMYl0YKCQE7Vf5gIZglqgqTjqZZ1Bs0OP7HkioZvvm2tUJguICm0YAuqJo927
wcF8K331MPqJZ9qjN7mdP+6yDM9HSMuxrtIr76llkyQvK8ve7eqz0grY8RB3Q/Y6xYZdLpM1mOTQ
NbGHyXx2m4/7QY84W+n72fcKmbGXu32Dx8BUeicz0dbhqqH/Xhzh83LIzTPlaoXZGlexDYhYCrCw
+2bgTTXw0Ur6lt9ALMGKHuZzeXpX/uEWj22dd9awDMVMUl10KMyn7mR+VvGEi/J1eT8c0qdsN+/a
I+40rjvw5j5koJNP1CWMpGTLraZej5taxHYXyHhvLDDBo8rvyh5KswHhDJTbDJUVFBMq80SmtIwA
JRu2kNpl5oUJLxwp4X9wkBUGExjzWBdT2S0CmqkVL3cjDwKPeoouXFrxh358xbm+fO+XJR8BDVHT
NBP/yAx5jnEDfRw0yTuTlz3RC7DAI4efAhq8w/AmnRkXKIY7kzKbTDMAVD5oTwKmCah1wAmw7U90
gWAYU43UORtDQLRqchiFZZ/0oRsLIu/FnYfDuEIo1xWoGTjDt0a26EEmcAKPDpswCos2D5Vn0+GV
HW+7+sU4xjeqEfIWQwnyKLpkJ3fIhNLSm0fBbhrzLw1ks64y6zG4AzOInehUnKh9uY9LKRWaWu6E
XpQcfRTVM1c7Ydv7f1nIDiBuA3VB0iBiWUFYuZt42Zu4z94HW1X+xJs5wfN9hcm+iNR2skx9vzjR
VDnyBmvEUUDd8WueNzeci++zb+25qi16T082GLpypyQSnm3jzyGR/+kk8rCY6qchlo+YIcdhR46f
svOI0fAVKiW1cFB/5E1hyXhUGVWe8BUnsFkJygJth502A6Vt8BqNh2grO+d2Z1GZjQjjLWPvL6mE
nU7cD2arCiaWc5GzzlHlcXFmsWvt6+S4dRFjrj4awyYTCRpzGeCOWgTlEDP2lhFShFELwSbUoFhT
mvLu5je/lylhDDzEoVWT7XwvQzFTjGDAAXgaHvX6tQi1r5Eh7q7bxUOh33P1GBulgZDG0ChxFOmk
R76QRtacPv0dBv0bVhhVMLZp1M+Co7eyS4TczWXNXvrR/TsYdk8J9DEi1QgYrfJH3di1Um0HPW80
HeXzD7vk6rswnoBOV7UoBFgjRyjUTTs/jpJP2ZTZqSyf43jEsS1zrlu2fRhdYTJ7TKvlUlsYwBzt
eLGXk4Q3AXpbDu3+s4bajgFKIGXJQ90kqhUqs8m0ajTkajmhrhBNPbnb/zPsC6fvncywkrcBDT21
V4S23KJRtbGLZ+gpXzf7qm+ibo2eYVd+s+RZqWgSrBaKwc61/iY2NCvOuPWGm1uNSQXYNTzz4Sd/
xxHLiSRShERrPPSQz9tJO9Od7oNH89D5/Df8zWtW1FL+gmO2mkGf4rwMAUfHzLW3w4mmWgueWnqH
ymEN/4QO906ShvFHp71gMrl43OT5SGLQ13xPq5Vlt7VLG69KNuqSFJtW5vGOx9sf74JI/6LVxzO0
StazBR9vyE9Bf1NKt7L0fN0/eEbRP2EFEY0Q781lQMT5nRocyPB6/ff/JewuNjCMUiRhYZYzAGQ/
fUAbhafdkdSabNFTMPgm+Sewl0cO5Oa9zMo5GHZph7IS0BQuYG6j5FVesA/3NerJMW6Y05W4TWMX
2xhKSYsuHqYEHqGgyBtMgmnN/eKqI8oaG0k+SR2xynHeXzdvcxddWccwipjX5hQRLKjYdq/GrHut
nLtyn3jpDNlP1Xi7DsfxwQ9VHloeCkuKxcyCzArRi0uWXaPyPhmNnSuxxfbTZyZptaEAyvSt2tOW
ueFFfKRaSagQc6J73ps6zyiGPqY4ELSEwgmmnxYP4XwrtjxZZ57ns3qAYiqkAVp6QImVTZtJxRv6
tN6WHoaW7TWvFP8HxtgsMFkRo85QxlyJUdHTlL8/BDdUZ2RCD4z0pXH70/80RIX34Rj+QM9NHeUJ
jKSzmMwX2jKq7r/hwdLuC6t45tUqc+1j6CRrxzbTReDNPp1qVeOgSNzhvTY6wUArXvfG5hnxEmw6
QyWpsfSqXAKuqp9GVIUiY7XU9LlKevt6mG3fhK6QGC6p2ygTRhpnwm5wZpfWf6qvsU0rg6IvPLO4
y8iQyKBEcTtncBPjSw+9DGWX27od7hdUmnc2iq0cjnUb64g5hASzAjCkFfcxjJtIUYOq7xB4nQMV
P9rKNBR0PKs9PWSYEIXdU/OoqGnL20J5wIy/NEqjiKqAZZVE3R8FKNqpT0uXuj3vaMgDYjxFw6XB
EBNYOBbmzohzuw0bO04rq6950v4be/Zvi8m4yqBmfaS19OPloVXH3yqdU126CSDJaOUgIh6k2NLF
XsbYz27osWfrgVdKgg1hOe+6R2zsYvhdQqDlY0gonWIcMEZNPkq2kBfni99h9uYiBjg0iXYLafr0
23WsbXN+YbFb2DhqU9HQ08Y0Y65StrhNyLsA37qJXtvDbmBSWFVVKePgNCrpDzG6H0u8n4yzo2Uo
ckY7xSmsUz+FpkoVzZx7VJ55zGZmlgbmy+RYSmFu/WVQoUnZ+X+3gnQXWGWJVVGFEG2mX2vAGzxa
DFq+UDrHI9idaxH1qBxyrKB4CA4Yk7OjhcCCi+7lz1R4QHtD6X1u3V83bOsg8dt3Y4gpyGZTL02g
1hlGVKE1q3CKc+KMr4PdfILQWHA2PAyt5gTYRv7xGyrDSq1cj3iLwnr2AuhXw5yWVLaMauF8Nh4M
XfLVZyNyPSO9h3F90u3SOPCSDjPrTIMTyzwHZPjIHJpoGkVYo5MHNfwekq+cj0Q9mMkOf1suhiym
FgIpgQSA2Td8gid/5WGCHmqIcqGQu+VzrGFVblHW9t+7ifo4xw+VsLtuDe/3mZNyHBqYnqTjo6Ta
sRa+L9PT9d/f2tuxWoZpiiohksnKMRq4SymCuQUVoWe4e6JScyJKYPs9KnAtvpzrtj0XOObrJ705
TGoEuEYNrUQ9x9LjXxrEfP5ZLZoG6mU0x5yc6hWHgzfMMQ3OKBezSsPiPRNvvfWtF5B9zRTyJBVq
o/mJp301ReunKK6JNmH0Ar1iq0q95IYrZEZZ9KOb/1pJ9jVTTloNGhh0JdGATa80St840ZGEoa0d
+bcLmxmLLKuypv6cS/g7O6QEoqNjTa8tUZYhp1aZf1UKPw95on2bLLTCYcguTCErn/XAMaTZ74bc
CVu0oeY8mZKtKnBZXOEwbIcWjNjoDeDQowjtsDW+1nZu96+9Q9vGxh2tYUDb9zMvx9zK3X9DZkJA
GFCeHWtAjjMLQoFu5nRvsa1ZBp0LWtm8YrzNiFsZysQDhuyG7ZCCQeIONc5p7ECBg1OhubkZXyDY
ovPEhGjsQiGkWN5nKhrjC/Q1yeN3dFKfMP/QvR7iHBd5f1labVTd/5F2XcuR48j2ixhBghavtFWl
klfbF0abaXrv+fX3oHp3RKE5hb2aZ0XoVIKZiUSak0uyRliPjnKOsmAnlmIXhuEn1LSvwwgO7vId
NzBNS6oBc9GSq8WPS/qjbUWrgkVycHGSWpDKapkKkvlbN75Y5f1sUoEQe3mFrbZd/r6Rooj0WA1Z
UYMFSvQT+vbtCtyDdvKgYDYZhK/HStSHsC+XbqGrWyZob+XkqvIKi9IwI+xia5mjjNRR8gOIgAWS
7TukVxT2+TaCzbnZ0MQACkzJ1rvPFairl9SyDUWgbhd9+sPTklckJu8GqeiKXA3Xy3OUtZFjb/CJ
oP+YTYmIBgP3LekVivN+Mx2kpCcQSo+DMLo3cHYNfLqMFcLFe4jtiKwSUwUppaxr/CyKpERWtmhM
wcGsnnnRYxaYDnlm/eN1QH8uT9ftaV8VX/F4N9GNFha/qcCTMIJ41BZsXsGe8UC56z4b99VROonb
03ZteAPJhU/RasiTyoLNxnwYswNJXwQy7d7CGwDyVjdUeRyMGMyNyKAti80K2ZK3/FQC6ZbV6a0n
4dTUrkQoTioaUahJ+K3HIdZSKKAYZbmR35vh10OmYTBWs83TeFveGpEtVBR2Sn8YwCsm386dUSRj
qARM1gW6uiq2ksoPxXG8i0+iPcu74ukqFBKxqG5cNsJubK0h1SgXeO54Vhl0WCMmjHfZB/lDlg0A
+wEbAKOVSjOhMXrFP+u2cSr9yItu44+yzyZChJmsXfXYoHGuowXxsryuTJzb0U0O66E/6F7nXviZ
WKVL5KpEeJz/QFddbplRgoECVLqoHTu5byAvmCTgNWI7KGLRHbb/vTBSYChw9JTfzlAPZWL1DLDD
5HmW6Z6ai1pM2Rn9+cVeITiZWnXQmqRLI6/S/an/gh2RcfL/7/Uksv4KwQWDS1JJWUshhYILZGof
6rV435d5heCivj4n8xTpkCI/0x+6n5xGLCWZ28uOgszPHRH/77633cjExX3hjFVhdZxFGPE1P5vP
o8uWWVju8nPy8SKp8Sj5/+/WVtXtMfJ7GHSz1puMfSlyi2E6bKCKXetoeqxwnR/+B0aofW3/+0z5
PQx5MtbllAJvOmV3yQ0rmPzQ7DlHHC3b4q3s7MSuKCK/gyE2FRLmIHPGiYanLvhNO0kOwmPcVXgD
jxOiaApCJSb2xkVVTdKDFhhLG5UGTzvNS93ye3yfmhf+H6SJXeOAZkRR09lOHZTIG1TOMUZzXcvJ
KrHm0egwBD3Iy6UA5XhhnXr3GDdATPyNeF2apyQMIR4JGMdCfzMB6H8YQtoNEDc4nN/ALFqnSBkE
GjA21t0Vd4zUyHAJHD44c2wF3c1wiEH2/1/iyMxgA8x5k1GpZS0dIWCNvs7qW4T2BsuVn7Oj6lg3
YjPYdcEbOM6zaOvUs7Qdaq7Iwc/V6vej7ArCHJFKcs5k6sgMSj5g9H7nSfeqWz1ifLO2fzSqM4Hw
DcOU50RxrqMKQHm2QSNrVCWMAbpUD1b+vVof5ki07WT/Nf56enwrijb0OuZAACIHBridcUNjIkn2
9f9p/m7/KbFB48LFRjUbOQNtitud2H73Lkg+hM9sGlVcjBSoBc84WDVWITctQo8s+xRjvrfJvvy7
z8M5jGVMVCVKIIslPVP1s9beZv2v6xBMdf/wuJvj4lyFqlexUVbMVYwDbixjcnta3ywLWbD3DXOS
GcqesfZyHXT/5tygco5DI3laKJLFwl323oud4qs12cYL9qGwAutyQGUh1UQmthtkb1A5ryGVWaXU
WLwD/8uoFAtntKVbcBHYdSDMWe4GwRsszmVMkaWSysC59j69Z3Vx+Quq1WCX03BNi9pF91PMGzTO
ecy1GSlKBckYMeVlE6E7wiPmjD/dnT4Jq/4CzecreLHUjbI6Ak+9l0/dRwUcdiBkpV7+C/wBtpI4
bSBqEdlPJ77KyFf0KCuM9h0we7c+Nh4jZA0D1vTFtqPJx+I8udnP3sme9eN1bRU4SZ6s0Jp6A2xQ
DDj7oJB7jR7XRJDeE/nIPxI6atPmSkxZrlTxx+fURX8xNn2GdnizHAoRmkgizq+kVlOTkUI5WWYW
I2zjGbsr3QzTM4WKNGn5lHs0tYVPNYFNmJyvmS1MKtQ109KT/pkt8NOfMrQ4yC6zCSHabui60RfO
xzTzivx2BLTwQ46w4BLlgbWsdthTVHdQMQj+nZ5w7iWh4SAjDYhMyJgcWqJ+mNb2RJrwcB1G5DxN
zrWo6lrIWPjMDGHyVvCDYHMw3rwa4q3W1m7oUcTQtG/tKuhUFLRum5dpt004OelLKE8E91wzH/Uy
aBrBwf3Dnf0KwN3ZeLnpihICABECTLoJyIMeyKgOJEJyxf1iEhaj/VcYLvQHq/2irBawtNt48cHt
xqa4jn/VhU1+NJ9p0PjiJAVzv39esq+YnL2ZZaLI+sIwkQbE7oKgBdV4IX4dinA4A1vbqEO2DDhI
/4W3IJAGxZp6wMb4T+TLDxaPtxiOq1ztO3VF7nnfpbyKyFkbGGQQSVJAm9VLQ3xD9UYhB/j+++kV
gzOwMep7uRyB0VpBMh+1+rnQTkWEIOWWmkiF+9MsiI5EUnGmJilkhVcGYlj+TGqnQwJcyjL7ukGL
QLjLe1SVQTaZWNqqHsNRdxqjBYE18a/DCKyYH3lCLnCUe5b3y4sXC69rER2m6P9ziWC8pzMZmwdh
xEvtKl313BXz878TgfMTBQgoFMLCnKQ9R4ofY2zlOsA/BFJ/qxg/x4Qppop0CXKXuj15zV3sJKfk
lvGBEZc1vIgqlaIz4xzDEhvsysCZNXi2Wsc8fk8r0quzUzmHEMtSZ/Q6xJFCaNRtJ+KR349bsNQO
RMMGAVsNZ5KFNMpjNRsskjBO7C5i21HIPUVaw3wQLXNSdv3bBo0zxynMmtkYLmiIW+6TG/1m7G0F
JOzrHZurjtDBvnzXP/QBPb6HUJngXv1bVM5MC7mM4lHX8VIqYtsYKjuPHhND0MG+qxCvIPyDXK6H
So4TgNTW0xR/63TB/9/vr9oAcFYaG7j+sBad9TS0Z81ZbsFNBSquEa0UJgJOA1xceHtdtyrCnP8f
998GlLNbszKMiLCjkw7Fxwlt/9Zvvr0nxm6GtR9Bgsayzh+96WjZ5NkM0o+rhxhUeEvt3/6bX8Ld
/qre10vfX8SH/wAdEPFQlvMsF5liPM7GRxAeBaIHhMhKDM7M066lWp4BVX1mz5bGSR7VpwWjmOVj
IvQp+z5sIyNn9HknTSE6SdljcPIY5RGjAmsPs8O4gcqAvlz/ukI87uqfwZVbrdblTAfEo6zTI3yw
XO1CkyV/f1eksRGPczkaiatubCFeuB7m/HaUD8ooCLFFVsj5GSsOKR0oIHT9Ka8+KtF73PJGBM6V
SNQ0tZLpQ59ghbJxG5aii4UdwhWL4x/otZIXup4CIVys52IxgzBcTnTJnSkr75IudgQ6IDgx/nE+
xhmZ1BF46RksNuflLjkpTyES3LMX3/RBfqs9XUdkn+CagJxLSae5JGYJwJwaXhIe1PFXrWGKiUp2
VFS2an68jrffUPz6zfgXOij2l3Vp2TfD7HbtsxcX4y0WM4iJfBTfeGuUJaZhDGhf7yr+9JW1wKZ+
cps5nYvNH05+6CunFBdSd7NjGwE5t9H1WlLq88VtyA5xOqz9qg+LzzoVhOwd7Otc+3qcy6C5Xliq
BCxFsaV78KBekjjR8J9xh/fsGNne3fzYyLRoMwUxG7v1FN9wchTNaqShDZu1EKS3ohK7IE7hX+hJ
iXkAGeuxL4Ue9ZBc3nvi1gvRZW5yfqSVlXZUWPRFD2yZVeH5RVDekJf1dBfabYDxcUEVdz/38Kok
fDOutFRYOsZu8slpz1ASRzkUH9jtifFBTzrmj6JS3e7jaAPIxSvFmtatpkLEOPuakm91dgrfw5q2
1Q6L8yVqFTV5GqP5IgRJzufi2+oqdnRKP0WaZzzPHmNCr0Stb6Jb0+IikVXr1ErD3vGLlWtO4pHJ
oQhCsNLQye6b7yLedYGHttjfN0mcLB+TMa2Al6OwlLQ2pQKPvA+gUsOQ2fuJcP4j7xoK+h+wJKTN
iz76sibwwPua8Pr/OZ+RWup/yMvGpbVDuPo0dQxR6/w/uPlXFC66UKtFxXJzMC+wRpz+qNzod8Ux
PcjiGvS+v31F4oKMrsswHEjZgBJqICxsik7yUfaZtolamvajgVcozk+sshXFZopPE2NmFCtFtOhD
W8a2lAb98CK4JwVqwKcZCqVqyooNPE5O+MhWCje3aA4vzg0oYVlCj/68DihQC55TpZDiaBgM4IVg
59MfrOQprgSF+313/vfx8Twq0mRZyZjg+Mpzj3yacVQD1kkncnX/8Ex4xeFdQjpj8YsEnBbk4KqP
dRP32rG3m+McJL5o5GX/O5noH5UVWUMr2Ft/0FimVHZgGcECpDkYGt2f6/F4/dPsn9srBPsJG5fT
m1ZbL62K6vKJnVt/wLkF5CBaIsoM/89g4hWGczxGFXdGakISCseQt88TPYW5b06P16URwXD+Z5Hj
usx6wHT0eZxOUR6UGJ1sRQ1m+/r8Kg3ngFZKrGJmMJP+kmq3knLoS4GnFkFwnmdJu1hTKSAsBfPj
aVIfJyUMMm34cv3E9jap4GJ9lYUpyEYBNDkepVEBUO+TE2vr7T5iX/V9cQqP4RkxezB6upPPoP4i
B9D7v8ts/4uOCc236LMe52k3Q/00OHKWdWfkR/9DFwyzlH/WP5jTW5xUSbXJyIDD3ttL4rClJomz
fG4NGw7PN+6Ew4374fOrZFzA0qzDGoPjDx0VYL5gFYXQVZ4SNL+gK+tGVNb6hyjzFY3zFJmca3IZ
A63/USdYv0UTdD0yanHNjr9lo91/Q95NWE37B2/4Cst5j1JXYhKHl2Mtj6vLCsxJIB+r4xiU6IW5
rqr/EI69onFOZB1mM6YLVDVl1LmsaKLfWefOzb9dnggfRLnM6+4XzUxvlWbuFxLlmIR2B3KbhzeZ
/EMg0HV3BTN8C1CBrGSIS/bV8OTRnPpe+jwgz1Y5rJF59ooES0jAuv+vXAuReddiRMnYMsLXVA8R
YvrzCIIKYSFoP3R6/VicXzGbua2mDijxkb16ZrzF9dPvjkRhZ7bgHPmW+h6ToQUZgMV66bQPDYzb
epkeVnRcouvhBPt+Ml9ECxj3M92WbKkmpvOJzvdMJf0ShkqLJwnB9pj0LD1XqEiwXurY7w/5jazY
9S9GH1pm9nQQoe/q5gaccy/FkGbY7QHwrrnrJF8XVSX2PcoGgPMoSIfq7Tyj/YfpZmf7xWm9oXeG
OyJFmXvJ/XRjCPRy35tsIDlvQqQ8tvSJyeQtnunnoOzNP5mPMSL73BHxv+57kw0a703mcjWXGWis
Sbx9GHD5INHnhJ9Zb2nuCC+E3Stog8d5E2qE6piyRED/WXq20Dmb3JY3Ky68+Al8VoH5InAuu5Hd
Bo9zLs0SN9mcoV2F9RsNd9VHVvoZvxsv6x2m7MC+lHpjoMDD5AE2TwrARerJ+RiShG2O9wyG09ID
NrqjjyS6lb7J90Vi4/kEfprSeV/D00ZgzuPQRGmVis2EsNsBGfwAVJGYhL8EFKFjeO8c431F5DO4
ETI7k3bJqFaaP1jZMZNpcP0kBQfJJ21nPTErWYMZFs3HofzQz4KIWaAlfONUVFskjkocGrq5wXwz
HpIjVoidhO+mXRe9OSrOnahhqlrLyHBuB4/14MdufaCFvV5qLPJBfWBUNLMoFyaC5VxKK81LVieA
ldGJfyFQqRrbOMpH/XFxiW30Nj2qD3kgCh1EuJxzabQ+ytcExtcvfhN1djGBlj6yLeN9d9/mYDm3
QrCoj+QmJMyP/RH0mslXbbJTZKgimzHUy4emt1fdMb8svS3K2e4+UjbYnItRdKsdlxrKWSkHs3ho
qZeICI9FlwKfp23KaexChSUXj9jxCEdS3nTuhGs18yNx55HI3Dgf0ktUrRQTaEjEBUWYPsrr7Ogk
cua0vK1lxS+t9ZthVo4SLdiNBIIoQ36kA64LMT2KQIf4PK4emk2XE/yWFBEU3mVYwmIbk60dO5f1
SuOSCsa/wsguPl13OaKb0eIfS6XWapMKlWI5DtapqtxEp/agoVO19EDUKUp9CdSIz+32rdZpA8Mz
+m9Tdqwi8BebjkAoEQjngHojJUlRwyK1QPWXD6lffi9vGlat8eSD9UQfuoMoTSA8SM77hH2ypGEK
wUiw+qij+2y/IMwRjLTyIf5ABAwpAuXlp9BA7lhhwy7gBmJ87BTqjoSI3mAiDM7d1KrZWgWL0fJz
83Hx9NIG16m7Pg54ddqR02c2Uhae4NsJQieL8zOyVk/oRAeohrqlZDeYusg+mB7r+AllePBcpCy7
XWyvjs3iwpc+1rEhrAeg0X2U0UYiF/ehfC7q27LAVmTJLvJTUh0FUrKQ/Y8cxQaU8z2D3jbqyEL6
9Dz7rB3dcvsTintO4eJMBSIK7n1+SK0b1mqec7huki+BatG7OBofwDt1bFXFkRVVsuWQxjZWCX35
d2Ly42pLCzK6doGYbI8V20VDsCOcbaJhQaGw617gRPlpNZoVS9XokHP83P7QAtaMy9gt5WPnx3ca
mqAq5PJFqAJfw+dtJ3U1e2uF566W0jYSpym+RP1BcI4iEM65tFnT9WEPybrTcprR6vQARrqg83Hx
L/cDrojKjyNHaIs7sKolU0UlFkFB3eAcQKFbmdaFVe6peDZNnuFQxBUutlW4zbnGyCG+4l+iuthe
EPAGlHMA1qJUGZHq3JMfDbjv0g97+JzZ6Y7pSfqiCFRUJCJn/fFk1l3cQkQ9OxPQkxDZXYXENTuK
+UYkztpHfWymRmfniKFUVDOxtBo9XvkvNn8igwAF66A8FpsKtEYAyz9Z9CyRJgK35BW/wscKzZMN
6HhxJd2g7d6RdLu8GzGRLXyM7vi2rbT8M0arkjXRTcCybALkPasHejefpCD5LPZtO3fUGzD2YzYp
batTdEVOm9wjqzMkP/RYtDhYoCB8n0lM0RwxGlBHaVycKapPUYiFC/kQCD7WjpN+Iwhn4nXZyrI0
QpDf1BQx9rQmHlgnsfzPQiImemG5cuknfVhuRDHZrp4oyGpZyG7J4CV5e4aanBrpSjvoYHVvDaNN
6KlJvkjxx+si7p7kBoaTsNL1IdXrPvcGPKDn45gcu1UQsogkYT9how1pPIRtswIiV40bdUhPagO2
l2jxirwVrP7Ya71QrY047LdssEjZGwNJgDX6i6e6sb9obl+ghwVWjYm5OBg1VxJNCu1ERwA1ZFkz
TSxl5GsbsZLpYbmMOTYI9//Ji6e9rXu5zTJ10yfRqMn+N3vF48wrmaJxUPIB30z+kqq20Xw2hTzA
u/5iIxOnfvEY1yEtgZFrHluKzNo/69YePv8uvouioV2PsYHj1NBc0LGOXeBwT/RbmXyaDUG0tfcS
ePONOCVsdGXpqAkAbDJ5MQ/TB0wSHHO8ZFl/GjZciZaw7n8jqmkyGr4Nk6cKjUwlBBo8R5UOxNaU
kriaNH9Dd5zgrtw/ub+B+PukXA1S0A5+YpkU4xiGGIuoQR4qCHZ2xSHEMg1TwaJ2lbv/k2wIBxR2
cXxK7lkmlg6oeAAromL4rjAbGO7ib9LFiJUCMFTqjrS0fLNOBN5IJAl37Zukr8yqgGJ3vW+0pxDM
+6JBxX0IQ1WIQRmFDPv7xgml8ThMIU1xWDMGSyl1I3O6idpe8Nrc9avkFYbzdUZikLaTstybtdyp
0C8ef1t01S5VAY5IHO7bl8kYd3qew70l5yy/U8KHVljs2HWhG1m4Dx+RvqmrEbKASPpzdEB86Vov
5mXNkHEjpnZmP5l76anWBo5TgsnEmxK7m9jRdXaYH/S+s8fmR2/cyVRwOwhOjy+NmeoaK3KG0+vy
IOsrOzK/LrHg2tsNU17FuYwObhROTfLVGEIo3O/ROQu9NywwF4Uke31f22O7vBI2OM2SDSkxgZMe
5zNbK8qmtVMM6QnL6Tvv/zdI3PVj6kqRmEwi+YSHOBpfowCblnGDC59TAs27RBQbmQp1SlVaQhX+
2yYQu+FZQ8SwuI0v1jyROnC+IZqUUitWwLWdfqz06mVNBl8t+0/Xw7p9R/q3b7i0T2+k6hK1HSgF
TFjdTejPSwT3gej/cz5BLjW5ySz8f0nyV/V+FNFDi46J8wdLlWp6EsFqhuphHu9yZLdmJIGvH5LA
gV7qy5tDUqI1VOKUHVIeLOpLYjVOZt127/MA1NQsA7enxT9WWtWKG7nCYyVtbpu1tif5bjAFVaRd
UdgWb83QFJlonL3I+oD9GnKCaFM6D5aHtn+bTP4a/3jHiW1gmFpsTqwkc9yaGsyylk5m+LUKG8fA
cseSfvx3OJyVqHnWpMkEcZTK0g6WOfT+rFunQh9ae25GYbV0V902cnFXaWgZWr4MwBt9FX0gxamV
bfMyLB7a6UnzUy8P8s/XZdw1oQ0mZ0IJVeeGIrvhlbpXV61dJiICzP3X0AaCs6JhxFKXuPnPvdDe
z/CkYenouFZZ7Y18V1NXNLUgkoq7WZc+VGVljdm74awM4OYVhG97Y/BsV9N/NZ0nASRdZFRzdLmD
2Eb34rY0bfoVaUQ/D6TOvf6NBGbFb3Qv5UiJuggeQlNlO0dIOn6d6pc+E8AI1I9f4K712KZaxpAp
Dv18WmwFq3gs4abD3Ztuc3Kcj+jlsV6WHgp3ad5CMcRyjfMISnJWgMmdRHAF7T+5NnhMVbbOospp
36lMKmKz2mgHMi89KA/ICZ1ZA7eoGMq0+Y+gboPHOY1IaTCzGEG+jph+L/9IBvmAWuLBNHRnjIif
RsL5BGaj1yA5vzFmZd72C0TsXdmZR1txxzO2ANjmU3Rmi0DLU/YA+U/W03W9FFgZP1FsyUOnTxZE
nfLuJlKWZ5NKx+sQItXnfcfcLN2cMvdEg7Zhiz/L9fSOJqo3xsx5i1ZL0DASAmScGX2ydbC0WhB/
78qhYY0Lxi0sA0ODb7Uwb6JWUlm6nEbJpyIyVscss9bGDt/PfYb3+fVT21WIDRp3au2IJQmXpPJU
FV4ZWXamywdTLRw1Dg+dXgs+0q7j2MBx59cX/X/yk4Xha+FTGAeKSA8EEvFF8ATpC01XEL2QOnTb
8nFUWs3WCyXoTMPF9sN37P5TEcWgg1tXDdW8eJWN1+iHcVUGgu8FGqqHZQxfrAzjwEpc2te/1P7l
qJtENTCRb1kKpxjWsGRYHmrBdj/Lv6onegOGGLs81L/qj8pH3F+3oqrGXqe3apky0rkgU0SWg/ta
S1bVelfGBZ5prG6TeLFLjilYfZzFl7AmNbRL9PWpqT042Uc9tdefApF3b4DXH8DXHBvdnJSM4gcw
4gbykbV7q4F6wipHG93CwiFrJs8f3nEDx7UxLJnFmoUBZzxit+INGNPQCpbdi/z+/kVjmpZOwLBA
ZX6oakwSZuNS7jW/2Lz68Ffy4fe2Mu0THiiusONn1/tu8DivX1KCfboL8PTnBbRQA5YG63flTXHO
HpB8cyI/+X79w+0epKWBZplolm7yja5rlWuxUuqwiXIJ1ip1Gwsr5yRsKqbRQYqiUxEXTqoKmT52
3QvVQc6tmLJs8QuwslqfNJBO516Uu9UQOil1lkxxrwu3b4gbFO440b6UFrkBFPkxahy2/HA+dKWD
bPMCitjIkT9Nti4whT3JqGyZpiEbOuvJeHsrZFM49WucFp46nDTJsGesyVB0kYsRoXC3gVGVQyeD
xc9L8Xx1FXCjObGLaSUPHafHyBlvsQXBERKXMbPizW4rG+dmRgkknHWYFB6bKKoeQWzg6AGb0MR8
nuBy3WtSVjdY/NaR0jKnEcuiCnw72YkO5JbtDMTK+nvlzhrs8aPi/Q8jYHtuDBExUUAbTwnmXt9+
vEUtjGhKccFmH7VfrIGBOpgx+sjm6Nl2HVEqf1/Iy9PdwAyCzncTzKRRehKuzN5Z66R6g0mSyG6/
a2heYgVAeOzlRhcUind1ZwPKnNDmHiyqRKWRCdBYOkmWH2rEi/s8ENjeXnRETdDSYBMCdk3znoUu
C61rA2WRyYlfaqzdAQ+WbBs/W4917seg6h5vwydRn9RepL5FJW9l60o57KV+wvM+y8/jpJZ23rdu
3rS39YLtJ/pwWDH0cV3UvThmi8m9fozSwmYzGZLG/WRX5JbmYFIxAkv+RkUtvbufDoMXOkX1FiS8
nAF2SzNVWTmjUGI9W/FfvVrZw/jrujj7H+5vDH6CdF2tdVE0doTFhxXzI4oatMaH95BwqMhc/VcU
fnC0HMfUMFeIYqAHMvxLEW25220s2QJwqmCpZaoN88JS1/3RvGHOavKJ32IyPxJSgAo+DF9Tz7q2
7AoCaVTQMdlaJaN/Tu1/tnUdCbRNhMRZL6HRuqQFkNBo5YalcdfGilPGw/G6FuzCwBViEBHDJgpf
ZVxnEGOF6H711vlOGgI56u2yfrqOsWs4rxh8gXFYQlJEFjCk6VM63oX1Q4/sYmtWdj+OghtzV6up
Zpi6pmDBIn8tq9FsRljNgUBnWW6mJXRJiEZ1ut5ZSeNfF2uPQUTF0tm/sbjLuerNLFQTYHWedcqP
4ABym8ZeJHt02MRlAZKnMZC+CBuAdq5nvNg0Cs+AFi6kaznnVyx1m0hQjbIjQV5IHurCaPOzTrNq
oAtDejBN87DKxpk2kWTTqRWU83acL1oUwG2kEwtEXfyDWJvMcklTZgRL/3lpLGy20v2FKOeWDMcp
Jue8FHZW7ugQCuGqiT08MkXjAifzOId0yhXr98unfhjv9ZvYH9Empwdok3Nb1gR4Sx/eQ2/6Bpfz
Lm0mF2qZSIVHMQSjuPV9dLKOyhO9XT0sFi7t6tN1pdrRX03GqZoaRr+w0Yadw+bSnqZczqwRclJl
QY9q6uT6Q7fcN4soC8p+OBfjvQHilNfq1E4i7EB7f3EWL3bWAyO/MTFPVNy/I6eLooKFKEHXTGrw
7ejoRC/nCUkML6KpQ6QyGEkhssadmO4NBvelok4KC8lUkDRJsM/ScLKv46E+GLb0aPiZG92Lwqu9
i+cNIBcPpLPZjekIoeST8atGEFkE8k/rnuX60V8ciyjl9jRje4bchTAaS4TbB0vPw9vZ7ewO/JVO
+z06Zkc0IDj9XxS9/l1viyiu9kq2b8RkN8hGI0Gq2iG+gphsCG1EDrbFK9zw05OwZLtn41sJ2Qls
kNIS9EF5D6TsI3E0pwkM9MNiwbuTnMN7rLvGOqfloOvO9Hjd5oRfkjM6aZmaWetxtP2gf+lL6RzF
aMJds9OaKd5sqE4DyhpCYqdf1UNUSPYSp4Lrfq8q8eaYOXukKwFZdA7hW3d2ZezSC4/6LStKTIdW
YCo7yYA3UFx0mSpkLEoNljJeiGtZCoc9QkTfU/A5+VxRPRb5jJGNwuuie2mExsqlQ5pg1X8U6rfr
X5DpPu/MNprDN6SH9Tj0eQEoPEfObRR6FDuIr0OIlIRvQ59avepDCafWu2xQvrOxr+qWbSonbvEs
ItvYy0htvxH/YtSXajHy9GJ1jMtQscOH0O1tRjUPNrTb97Rnv8HjvMtcYUiR1hf1Y2yGU8B2SIZn
1jLRfhCNEu5qhgX6IrwMCOIHzt6WvirLeWSuetK85c6aZbuzMGG3jk5VqoIPt6vtGzDOsAoKDxbr
2IPEWlvUQxYg8YzWFhH75K4KbmA4o6KVUq7hCpiswvEZqZdGVfAeFXzF4DPpYVgsbU4YxmL3yBqG
R/qBPHSuFGiHyBVx/+3Ft2Cswfp6nYLWAz17b/1xBIlIsiws2cuo6tBoHkiFnTT2HNma/Xu9KMUc
T2/LgghzX/030H+oo1SRZgU0mzVl1BuxizVT2AoLSgUsMxWGeXvR0FZU7pIz0gGbRSOcbH5e0aIN
03YU9AsxptsIGTbBd9wNVTbScRddOyM1paZAq36xNH7jVB+mL33OBroxfBG545frgHv2RrG8je22
V7CojdPNuBywWKFXM2+Nnqrl+zyeYjB7VVFh56ngy+28JzUkLdCqIlsomPGmDfp1DcUXM/Nok95p
pVuZyMNSEXPoXkINuSYk7vAUMJU/AkpzMeS1ma3MUyO3uAPRANYvai69VU6N23rEL8EvK73j2txi
cgFmmvXqHKrADEFUlt40+YlKlb0kZ2t51jFfiQ6M659t9yw3QnL2F1t1VSQhAKvmjK50W50PGOsS
gOzqxgaEs7QpRN9AUdDMI2XumLQ5dGroE8nwOyyXMjNRowxTbf6m3h4iZ2gq9giaZgQ4A/OhxDrn
Rm0X6pnUAu5X0dlxJkZDPVrwysq8UV2OchV7A0GYLL3rGbWVh7vKYgWZH1XDNxrBV8oqcqFb3ki3
eHL41DUFjzbR4XFXGdUsTIc2EKooOzuqv1rRScqeG3MQOKi9u2wrFOcvrCnt0BvMrMsK5Oy7JuIy
FnwcPjLEDoq6RH9O5qXjgz5ndjm/qNZf142HncUVReNDwi7Vk6RH95JHW1xf4Z00p7banevp2OW4
SrKX63AikTjnkKDpnGKXc+aVi1/Fv9J6sU1JtONL8F34oLBawHZSEcjUtJltjnjnkqfrYogQ2N83
T7A266UpMSGGqjzI03M1CK4H0f9nx7j5/yNJ0nKwoMGdsZ572vnITL6j/r+9Gyhn+lGIeSR9hIvJ
5vtQ8uTxUyjKMu5VHDXUAjSqUEthuThODq1U5mWQ8CU88x4fovv2mzjL/KoHIBL8Rg6i1xRhGa4/
FPoVkm9by6Im7TMrZJ5mBNObFTS/VvQLYXgbFUEsjMwc9VHBZhq/uWeUReL1KrsqvvkBXAou72el
HzLIHM/PeneThKdRF6jHHiHT9lz5PjY00yZ6yM5Ve6zdNDC8rkXsuboD2GDY1oMelNNOdpzByqSJ
uUL34rLNV+X3VZrz0Eh0AvrkkJMKyqQumMFfvDrNC0YqxW0Aok/KWVs+WXRVa+Dlx/DEniYIYBwI
bGMzpuBkd6/5zcfjDK/q6lZXY0Apyxi5VMVlXxZ96q9lrbkyovygIV0nuEd238zbA+VMsZnhfOMc
qMsJ7GheFWTO4OPFjChX3Cwi0k/+Kl5idMMvAFP12QXz4l+LNDhSZwoii91n0VYo7haum2Wg2B2R
IRHQJraW26ZPLytbwUnoVj+xtVU+y6h8ih4pu75z8wk5n6MkeZXXGNfxiPKoE89cv173/YLzM9hE
xcY3F4s65hOTy5DpkQw1QrTbPmlFOrEvBiu7U12zNL5rqklNHcs/cMXE5wQrRdmgDkV7gRKwgXfG
iSI6t325XgH571VUNMYoD3x180MqDym9G+PDe47uFYL7NH1RK6HWAEIu3DG8mTtfnURqt2/Bf2Nc
esM2n0eKWhSjVD3z5h+/VyBLnunEfhQsyADEhxbLWLQ78fZNweldrqUNbNkBN6UQLcpODcx2vq9G
/1+dHuFipzjSEpkokExGnW6ktS8NxVmN+uA6zEWz/rxBX0+Quf+NKLRV5larIcqM0d75CEIzsLHa
nWSnn9STiqc+fcgsO3TCD50oi84U4Bo05+mnZpXn/yPtynbjxrHoFwkQqf1VS622y0sc23kR4k6i
fd/19XPo9KRkWlOcdmMagwYaqONLXl5SdzmHZIBuIrIN1cTxSwjQx6WtBuNR08tNZXbbrBB2RrGl
+4BryoZlsa42wt9ofSjRPvcnPEsbDOEyHWtE4NKeD9qh2qCv1L28xKtnewHHmYkhskzzyYzQaD7G
+Y0hGsJdPQOL32fOutjB3Gq6og/lxJOsvUFCexq8sPtRNoattLIgUK3bwsZVTU0mJv8BEVpD2FgJ
lk4Nwmup9l1dKh8vL9f6/fg2Evsbg/P8yMqmvKAjPP9gPZcnf1+5ZFtcsdpidBIyODD//ugMZ4s4
//ejzqpStjsa+CoYO43kNC+1Z+LNyNr3RUm81cixMI5zBvQqE6qmgBvlsbKDQN5Z6KdX++bh8iqu
O8XZLM4pIkZmQjRslDzndjPKTkgPw/AzitAUJAm+j0Q2cQ8aMDm0YaQCqy4DR1UmJ5G+B+gzvGyR
yPWYxQs3hyS3GjUT3KJjpajdpAjyCKsrZhEiGyCAQVzgfj/Ax0svqdgZS/4VTk/aENllP9uRtWtF
tbXVBVtAcZdv0UHcrw9wYhvwxo/bJD+NimD/1yFUNGEalmGixPx+tbIsm30zUBMvGr+1+bMpteiZ
317eEREGt+96loVWPQAjpVea5JTyXZEJCrzsJz6cTutsBrcp0O8u2pYyM/Jflv6lV3e5+VxMAgde
da0FCrcfKISoQa8ARR+kA3qrN5pRCbx3tZSJvpg/G8K9hqa2K7JKBkZ+ZYHDugG7WASSVH0jZs0W
7AvfxAa1BSK3EqBq+rPI72PpSTG8y1u/flj+WMM3sGn5OM1NjddJpmdOQSN7Nu4s+TCC8dUQHfz1
C+G8dLwGAu0by4wm2DMcwi8R6h7lE+sRtQ61Q4WU4wKP45vZqmBGww47OKQ/qrrTt4+RYhvy5vL6
rdZyFu6gcPdAVZfJpJqoPjTI9+FjibGiSY9MZSlgvGjCnh2RT7D/voieYR6MhdwAL2mvwuRLLt1K
/ZfLNokguHBAwRvdjREg/Kg5mlpxqFrDNaJK4Hqik8R3A1Vp5EeUhR3/mjrILn9jRE+9p2/okyi/
9D9cDyEUE07oA+STi10xSEqVs4z587zRNlDkRDoiA9s9Y3UVsbWsL+AZjPOJvMWTC9UjuJ61jU3J
ToZNpYpqDeux7gzCOcLUx+hxIgBp29hrU81u/ERwL6wXotia/b1qnCco+VRO5gSMzjHsFMROb+4t
n8ojOUBaeTNAlk1UPl8TetTQAqcStInhY5nvue51g45tQxD1nsMvo6u4mN/wrIcJhXu4isuKEOq+
d9Kv1R5Nl/t6axw0FPLba1FT0so2vvtD6Puj5ielD54S/CEpmlSbPgtsNC5HdpJYgiCyspXvgLin
axRZqd7NFP7SHvP4Lu9lwaUlsoRzyMavZK0qYUmQHxXUcOIdTvc/DhrvbODckcazVE09IIr8l59E
TjE99ZMoM72+UJjxIaDZUQy+c3zuVdqaGiJGMA8bs5iuFDMVZCKYS3MPFdjxB4K/c/2s7eqaBb+8
BBVBnbtpt+mT3VAW7mcWzGScQZaCqjX3IirlqsMXewiq+vI2J49KcE2Kx8sQ67acIfjnkKXOTWoh
59WbkR1U9ZFaqdP28WbK7i4jrZUMsGxnKO5VlBeDiYo7rJG38T7OHMagLXnBnhykb8NVi4S9MKSz
U/Fxp/4LiTrF++M5ERk8NQSQldejq0yH9lV9ZDLLihe5oAgU7JfARMI36ZKoKJquBB4FEzmaPQ+Z
02zqXYoxLHNTXvvOLHj6r12Qi0UFb8V7C0cdqTdlCBjtwm+e4+Aw3zCRvHwrapFaP1nnxeRCUFeE
haIxXgJS70m+r3JBiFt5Z74zheEvni0q5K/mMsbvm0HxFx0yj2LuUZrKvVL3x7CUBDfXZc8n/AhU
X1WpEs1YOV8F/26/0YdnfziqIunq9bh6XjX2ZyysKog25iUbAs/61EGx340xq9P7oiav1cUDJ6Rm
6ehqRmP8exgro7lU9DjHQdJVDtob73SN3uVDepvG82sSE8F1sbp6CzxusySjl3y5AF5pzU5bgzW1
nTzfmuz5E0QmeAudLeNujSkJ0gKqmvgszLagvqbTiO5TWwsF9aG10eJ3ONxGKZ1elhWkv/FKZwOU
0V3zXYEWEEsRsWEG9LNdh2g+LFz5CLUJ53JwXPWShZFcpM9VzPC3nYUwPD0gFWzXZD+O5b/cMy7W
11NKpoDtWR+oNk0wqIGm9+pGyHsgMoYL9FY+W6pcA2cOO7vR6kPY3M5psru8ZAIP5OcmG7Rz4bmO
JcOnzsafVLsYrC9hWZ4iPxEs3NqnwdI3+IGTSpbIlBNYpF7ne/Urqzhr90yBxEptcZ1ZCMcF9VCG
9qmpvsGN+BJhzX/+xrpmulvRZya63tnGRY6hr+ts6OD31LotZXfMv+ZCbjr2B3+4h8/urXLRIpHH
LmhZP41/Xd0wISV/13u+Td0ao96f+LR6ZxAXMKiZ5kHGDCpyb7aOFG282Wd8D6McmHzC3Ceeme+j
Lc0UNcXcHZ4y2uA7aZs0WwoRFVuuSlTL41wUbVdPFNgOGOsBAPm7CnNrSVwwxp5pmAJ8XXT7qR32
eZ//uHymVnEUqiggqJRlnefZyq2osOQOZD1Bqm/yqbsnqe6amSh7sO7gCpojUQDF8DN/nsLSUma9
wNltPDbUjeZF1VZuwD8MmWTjBcPAl81a+0jFCP4ZjztQ0wTxvK6G/7Vu/AWzBRv6kj/0R/mh9WZo
AkqKPQmFcNfX8ozJnSvMypaVIsHGOZd2tEOxQY1OkEYXEBeuhsGFadzRKuJWtXro9uD7vrCp7ujx
q1L+MKZnwRKy3/lwhBc43KmqKvXvcItnTLnvtoFX7/SX4GA8/ubojXBRCk6ZCJK7kYcqGrKW9UrN
2UYlg52Ahv6yVabAKO4cE1qmcsSaF1vrusofdLB5l6gDaduCHHTZvQwm9Hr21yyegiVaZ0NVhT1M
BqbcFNveriEAoTmlI5Z3F/kFdwnrJErGKQZYGRd2Ezm9TI+t5WSqSCWP/dAFx+DbsrJqlPpoBNBv
5szk/xQhX33gnv2P5xHz+yZtIwMwjTxtOrm+QQ2nsYvRt/2cbBWNfLm8WyKzuJCB1o2gM1hbsIRz
lWkvpEbn+JHmm1Fzu2wvdYKS1Kqzq1RXDVVBWovXWJ9yo2krGfbpvelSA3JupSgduO6AZwx+fCKI
YvBvtyjC51dkk3nz0f8y3w0uLmI7PPizKOquuuACjuuXq6NcTTH1iHIrZBYg4m5DY/aJcR0e5ZOx
rdEDZe2tH6qobr0OixsM97KFmj8XeDGSPIZtjQ+7rqj7HZ3QKtprNHMznagHta5ywble9UxdAXks
RTbSMrnICG60aYLqCR43086it6lxGFAXScrnIBNVllZNM3AKCAHRBBQs3keQygAnsjx3iCBIJpSB
rQyzU6i/6l7YuLbSmadh3PgPEuf+WgH9jxndjujMC3bpJnwAnUxqD665mXayJVjB9bzJAo3bsiHP
4ywagMbe1+kLsQPPcuhJg3NqEMkadsr+8ulevZwXgOw0LkJxUptlVmrMvPLO6m1pfqHR5jLEWrfN
uyXk/CKgSmpWIzDQ+/cXuGTKvYqXL1Xs0mtrGzrlz2+zPIdUKCO4bh34ht7qGODmem9dJGuFobCa
M3hT98OoHhMzu1O7SpAHXU8+GWcc7kIrRq0jso8yOiMzRh8bSJNHD18pO6i3CW5qkUncdeaXZSLn
GuulqO4S68qqX3P5+fKGCSD49j85G8vRGrFqmdTs6thyQ23cp1Ar+3cw3BlWLIxayTFgArKNkq3Z
bsNS5Hqr75rzxujc6Y18H9RvbLXaTeuyWfDIM276V2m2ffQMgRKKjQf538Gkm1+LRt1Fy8idZb+f
g7BsJ+zUmLauVnfECc0guAapWyM4xat39MJM7hTPVj/Pkg4zw96yzdHVzJsmNOxK+SsM0Rt+HMwv
l/durZSLM/3H43k6L7nIZBOUCKxBGj2IkT089pAXJ058I7t0F5xEGWXRYrILYRGnwiRKA1LDwspH
zN/R8joSDQqtF9MWNnHRIszxHdiWsCncd79YX73uKEfZQzA+9HtQnN7+pUKFQ7sbvWIjbTM3uaX2
eP1/dIOLjOXCSQear5GMqA+10IOSTu0+OyRbdOHeqij5hrvqIfRE3OXMQz48Xhe2c2GllgKaNKwR
yEg2rX4ddDuBw6wCmLKKRx3ac0y+Nyc1zFArWVltOAQ31GOC3/krNBBP/Vf2API98uMy4uoiLgA5
jzHkxChb6Kl4Fd12aGfI1CsN2jeXQVbjywKEc5lSqntfzwHik7te/a5UX/LwpSi/TAWYr1Ih7e7q
OV/AcY4xKyTKQfCL+8y2TjALMsDGU7Udn/R97TV7pJIimxXpkbfYfOriWWBzHjIMbUwlCdhSc8ii
H5N+L/siCrjVF+QZgy8ogvDcqmNWzgYXoit/Z0KkduRkV+irUw4sVMs3zVHa+Z6opCMC5u+iKp3B
Dwr3H5tDpD5o6nWqHQPpJBMRz6/gHPB9PQibZUPZFupkH5IvHf1+2SOZW384yIsl5G6dhHYyBOtQ
H0/8p9G47xrf6dJvhTwL3iFrww8aiFz+e6D5Zh6tMkhJMxgSIvp77Ksmds19cKeic8grU6ZK7ZXb
8NEUfdasf72ZoD9FNyEILC22xIu7QDPxStaVkd09rNGBTfyWx9/MFZYr4pdbf5Iv0FicWaAZJWJj
2A0Mrdzrd2Nkaxuys9AM7BqaTaAFlW9zSRBX1v3xbCIXvEwyZjrEHNniZk1oZyFRTqmJt7MfIMzU
UpjeaKlUvF72nTXfRK1W1kzL1MEsyx3x1qgqaQ5rHD/Lk4rb6DMfG4vf5ysVk086LZkqXDLBTRFv
lfY1VJ7+lQl8QtUwoaAM0a7EM/VNXz8kqO5cBli7VpY20PfuMIOYRY8gWIHJ220zHlrrplAEmcy1
KL+E4I5wm49dbAyAiMF0Tnb6Ptu/6dp6ly3hdhuaKDi+oNAiGF3EADTfVFFIkzXrRg3KMn/0H9pE
q0O3MeBggkghwuEuLRPsJU1dVY1XETSAdvgkEh4XLuh9MIVzXKUviKQyCKnublOUbYiqo+NPdztL
a/6ZA/zGIjoGPgn+XeP7amK5GZOAxFi2+bpJbkPrQZ/vL+/MqjkoPugYggfjBv+4zrO50U0KiEo5
zMjJ64HqRsNBDhTB1qwCKTIYOyEKCAIF7tob88qM26FEO2aHrHX3kkLLzJrtQhHllwn3UPq9agsk
7tjkitF3llpg1eKDHoJDJEerGoRbXWs73qepTW4wLLcJd9SediKtoVUHhH0GSjlIKvLMhkMG1rbR
wnKmA3EiPdtlKXm4vGP8nfS3fX8weGbDBhEVtZWs8WQdpEAKOu8kR6Y3YKU7gBB1N9DdZUAuDH3A
43bOr8e+0XzgpaGMx5HSjG4lRz1UJcpAECdEUNzWFRDdDUcFUP20sfqfibWTREocIggu4qkqFFr7
GRDWvOn0qynYysnzZxYMLqBjTvsjnV5KSY4eObZgwX3e2V30Le/cyxDrp+kMwQW6uc5yEINgvmqQ
1e9J1RPbAO2w58+DgeFQfd5ehltftDMcF/TS3tARh3Ckoh4jk9XkxkF1FVUiXQU+ffe3q/3B+XBr
x8YU5xrM0r/luTN39vjMSK9Y83bzEk52GDrWNWjDMLAp5IRmvrV4zX7A5tx8Msx6tGZgKw/KSUdv
K0iGnMrCZzB1k43oI5jPanyA41w9x5xSHASA+6+AlwR91v4A9SMvxieV/qmTdV5Zzu3NQS+SpASc
pdw32ateP2f/kGDjg0UsNi5eryNVRm2U4fbaeIyrhyHcaqJ5VIEfquy/LyDkqjVJykKfireQWdsN
dXtJROXwPwLsea3Y4VugxAqNqooCpXZ7V8Uoybird+pbH5K0FxH8cM/vD6vG/vsCLEyVeUaquAEV
zo+mu4+HmCmjttXGJ4+XD7HQLi5o5L6i1E0CHxgc7a9oN+8k8E21XwMHHSFCFYXVmxAMzCq1NA0D
MdxW1VLk19DPRa4g3WrFrZwIJpfWrVkAcLukTbla55JcI9WP/iCM+adH3SYOs0Y8OsB3M/zepgUa
t01lU+aSXtHa6zEIDdltG9ndwI5fh9txAj9Yscm3WmgjufuZPVvgcnuWKL5BJraMwwFpCi93+x3G
tBym0GvtRamJ1eOFYihRMbhrYEz+vS+qEPysh5DtmfE8Ri9tAQv9r5ctWsXA1zz+MXQQ03NXiUrG
sklUUnuh5dt6/j1TQWcgLNoJUN74RRenCpraYzjMQKn9k0p6x9TvwWIk2hxO7vG3U6BuDFEUaFxg
gur9eqWprCookNeYpGUuUT0aaC2Y9nCF/eVF46s+H5A4ZydpVCtTAqT8KrlR3HmnXxV7xZNtSUgU
t750Z6M4T4+6th4kotee3jTXWUYOUzge81I0QMn+4g/X7WLtOMdu5UpTpQwwhoJzY22s6XVAcl+P
/mHt5/fS6YRoTJGcKB9K02OGqR9JqT1Vfa5Z+aDubM0SDeytmgNJHouJaX8kG0YgwnfgCHMw/mPL
9JD6L4YJutxyd9kTRDjcs2FQGjMoE+BkUn+tZsUxMPWj1sjurI0CqFVHWJjEPRksElIi54DKaW33
w08zvkprUfZJBMI9Gop+Uga512p8XNxM5be4Oo7Wr8tLtv6qXBjCHVNMAlZaYgKDdcsM1+mDtiug
Aou8Gu4L3y7v5Nf2MQXvz2dwDew7PgfRIv72dy2C0MQkBeUE4ZRV2InbbEfcHM2WMURL3/IdU+HI
7wwIJgk0OPh86W+XXwBzZ2uWoqRSOgDHV5PHWkCSn3lrj5ktfcfnr8PK+xkC1ksuOmur3glNKoPp
eRKNchdIRdWhzRrcyTQHwapqB6C2SKe9FAkax9dx8Psy+kcsk5ekqkYaGqmE23gyA8fQoR491Ruf
etV4f3kPV90TCk1/A/GkcWFUgydDRvCY9H7Xx4PdFPlxkpTNv4Ph1i2szVYJdcAolol+0/oarci3
eRkIrGH7/iHmQk5OZaJySChxoX2K21Cm7H6PpeFYkfQpnIYjihEHiIHs2lC5r4Ls+2XL1r9zFpic
L/pFrqNiPNWQyGbNGOFJdStM4TKFpNCzXNGhW9+ws4nc80Kb0fyRmYBrze9B+GBSavuiivQqhmWi
HQ0du0j2cLuF4Y5wHqGw6dE62vVRD1J0uXaKFApzlxdvdb8WQFywh5JCNBVj2HhTsoOEtaME9S4Y
Sju0rmrdsiNZxPW4ZhnLyaMlTmMJW85B4jCQzUmz4CDQcTPqba2BOb//edmqtcO7BOE8Av6XydYo
1V5EC7vQGrduI69JiB3KgiLf2jfIEolzBiQoUr/SYc5s7CsNUo3gEL5sy2qy8QzxYdrNAC9XOjCI
30IwhSN5kRN/DVubcccPVxTKavo92SOXQQRh/rJ1yOK/f31O6BXXxhluqFoY2Or0/oUUcS14eV72
iA+zbuDsSFurh30d8Td+SJ2gREUd35CX13EVhlAkzPCtw9SH3tuiNnk5kQZfwWZpbsYqu4/SHJ8F
taDcsfrRSBY43HMD82Aovk7Izw4Hc4vWsCPT7bFAuQz9OzHV3uoOEZ0ojCVEo/wOZbqcj2WO89uk
syP5xFOnyptq/1EpBvQhm+CBMurvRtHfgGDkkBRko4f+ldK/ZqP84/IC/w/Lz38LF0sweRAVpQ5v
GZzBk73GKSo7QXthc+Uf8+1nckFkYTm3n1OGAsyoAK3EW8d4kXKPxqLGzNVv8iUIt5kyoYHkQ6DC
qyZbPeg/k0O4Ma/Cm7ckwDa6pe70T5sY355WS0zmyIs3nZwTWWpkYPo99ETbwDasK5Qyncu7tX4c
zpvFQugCJWgTBfOLQAlA/zHLrWtW18GgC4LXaiBebBIX7XGj+GHIAogsf4mlL0r4VM03RAoFMCJj
uHivh2bkkxIwPQ3AgRvblXVK1Nd/t2JcqNd6iHHlOo5aYJZXSKc9lrPq6qUogAhs4fMKSV2muhYC
Zuy2tD2Zxq5QBTFKEDTeUgGLvZ9NIvlFgeUymt3g7zoR5c/671uawQabFI0vUZUjImAOqidPBZPr
SHK7MoUitSyY8A9NtEv/F4MvUUGhDJVYFcskb8s9nuUg/Spi6EjMaGGAgraoTrr6wbPE467CxIpN
Yy5hE87llpHiQhYXhExOi+7pGYOkqRd/615FbUqrH5ZLWLYMi63yVXCNaS1gWfXcZGyxmxg8qgfT
lU8SRgdrp9cdy5XvRIk6wR7yM2NJaU5mqmB9I6m8qgJynQ6pe/lA/Y8L47yH7G9YGNfhfZEHFBip
ZWMeHIuaOZMCDYZiD0otYUFk9WTh3ali1A6vaj5f3CnTUGJGDokNaENl94GO1N39ZZNW490Cgouq
USGjQBH7SApKdzXox8i01/271E8E0ZvFzQ/ej/qsJlOKgUU+xakPTQRaUzxwi5460vAVYyydfBvo
iBXbyxatLtoZiQ9HcUTz0ciBRPKTGpzSBkQ9InpkFjkvWMPHo6QKNNlSsWpqey+Vmk2bxIZwh134
p1Z+CctfXXx32arV9YPYm4l+EWhp83IOSj+GhhXAKmrdSMNNM9wV/rcuuW/a4TM7hTI9RFkh8kb4
BG4S6ObQDCY+Tktznw3oFk0Gx8TYdAthz5ZKovzI6n6pUJAwiYqHLp+LbMa5RloEeH1y1aFwlfiP
Ovl+efVWY8MCgzu3KcSYSz/HQbKMX3hFu1UsaghYQ6DEopA6hBAh5csEpRRBuhrKE15dHRrrngqJ
Dta+e5cAXFxFdkljZWDUIfKbAlJU+aPWgIeg3WbDr6YT3R5r7rZE496qTSurOY1LuNt0KMZTqP2Q
GsiOQW+VtJrA4VZvKoqSGKhl315ezEMWUTVOTdpbI0xrXbz2nejQX0GRxZGc8Gl0si+5Vzth4Yi6
4VZNXKByka+Y27jM9Qw5fb9zS+NkVK+1kduK/M1AQ8xl/1vz8aWF7G9ZWEgqcLHMNSyUhngjaYod
ZaDgg+z4v4PhXpVxnk9+psEkyTzp4MSsLQeOKbBlNXu1NIZ7VmZyX1dqB2Pku8lpoUOXOWpp+5sO
5McQo7u2BBOJgo3iBzuLhkpoJgeeAc4/2m7K2LJ9PCIifV+krWAJ1+7DhXH8eKfeVAjuOc6xmv+Y
m32hvc7tFRERAolM4g4zRs7nrKAwadT+GppfXfk1rnSXKj8rUU/3alw6eznPOwwmJYhI9EBC0S8i
la1/7mG7XDIuuPp1EM/DDAj1unWZPyRb7Xp0wJ37z7nl3741l2BcrOj8pqnAXINTq07uqKROrXd7
wxdJyq5d8BS0CpDxMTUooHAw4MEikoTMkadIhwgUzeO1HjwWemxT024hy6m5nzi5CzwuGEG2uW1k
FXjgBfYiGTIE8Xgk/STw7tX0wNIuLhDRmYy5HySoNLOucd1JMSxn3fyMnCePOP1dKazSrno6aDAU
DDlaBBx57yPfPJitVqspQlL1rJvuHGm2OQTORF/9RDSfsXpFLrA4RxwL0krJjPBngNhNyZRDnPea
M5W9YpNEiVyaGVdWRvaf2LoFKucqSSSPBkbMcHsp+msc58++rHtlLpraXz3ICxjOQ6w5pGZNYFwm
XXXYukrwwFwNfIvf5z1jzCR5avH7Y/NctKfZ7Nxm+JH4heD6ENnB3VElmpGpP2G5YjnexVmxI7jb
L+8IPzPwO0gsbOFuKKusAgv8QggS11CD/sU+fk1Id9vGde8RDyyMt6I7SmAVP7Op9mFp5iasUqdv
dRbZnagVj3kR/8VBzybx9RU9jrUwYdvTmB3UGiHegUsprQf38tKJYLiLCeypcZq0WLl5utVH28hi
u1YFhcrVr2iqYaabyWZbeDO/jwmBPlSTX0b4QqtcVv8qtnQfXFnf/s+uwnWbznCcTTFeXyCdCBHz
rtTDvCdXkHR1/6InBaLgs1e4ubjKzaLax906Q3JRL8Mk4xhAsgMvWibimbqF0yKtzkRDWVeUUIhc
hMfcc/m+DDAhH/TAk3a9q2zg8Jse/XmlV+zLw3QsBDWk9WtksYNczAtkfzLjEXisewBcoK/BXXJd
H7GjTu4xEUzzXjh3tH7EzmvKBcDAbOqCWsCsLMlLI3Xnj6Wgf279sjpDcDFQp6EERiJ4SiVfkzG0
g+mg1PdteO1HIp689XB7huLC4CiHtSH1gJKq+Doe9U1QQXClqid7Uqyny4dahMWFQxrmfqFIwGqS
6V4KW9cPdDeKZCcaPtNJvjjaHyYIpXhQixBQLY52s8fURDyJovvq2+zsfDwP+Dxbeh8OzBG8zqvu
28iOdtJT4JUyuJuYdk130r6XTnmtHnOn+9T1hcFrC9I4YFPk1tLstX6gNR5qmdWx7x5f3YJuWkQd
tu7rf1D4Fou6ifsIb5na83NMXGPPflz2CNHvcxE4kpt6bEv2vK0rNwmVPc1EXBoiCC7qBhh66qUW
EIRqrhqZ+6bWN5etWPfr8ypxUdYqQSVRUkAUMnXKOLnpQms/msWtLouY49bvkDMUs3YRYJVBMvuW
QTUNoZgmyEHqPPuOojbbyzath6AzEBdZ0zgqI4VF8nSs7VIGZ4EF2sJok8m1TYggjov2iC3wwiqt
z3qLFADLegMDq83GGEXTZ//jsj8bxMVUucFcjEmAwaTcRhfaxSAtVG40ptZ9En1Xr1Yf0MPz3+Np
cWHVj1rN0HrsEyPaDW+NDSrzFBru7dHfGdscbLvQVh28SDhLILSTCwwoGpkgL0Dkm7bzhpGPp08q
G8J1sk2w+dTn4h8zFZ5PWJ+neMQNjNujf8Ags14Tu6sFt8aqRXifYdbOAL05Rq3fe4fuy2ZVxLCo
O+i45slO8sqddfc2i+GKLOJpT9/e7Es0bufSQZnVMJQqz5fRE5jfdhhI8yIv28p71hZInGJT2tLk
lG+9+bkjYrhYTWst/wBuAxNtLvQogrnyXQyuISaHVu5qTwOVDMTQhOyQIry3BVkcvjnpynLufVxi
h0mzfXRehPhKQTGhewa7BURrP/ONsjCQf3ZDUTQO4gYr3I9PFGRspip4Pq0mcpcIXMwPa+hOpSmW
MN1rGzSV/hVvTBdDul/zr6z/gClqZ7JN7y+HzNXPvSUsdw8YCinKsWauk3r6IUROEoPbGFQq492I
qQDw/r+KZhrX7gN8vGBmE79OkSN6fzYyljyuSIA+YHIL5nU7aPZDKmLbXAvPSxAuPGP0vKFVh+WM
pubG6OptB050wdqxm57/UllicId8LpUib3KE53DvbxV33OW7Yh+DxULMBMhO8CUo7oTn6G4fmwJr
RszocYos7Uox5M7r+lpxDC0EX5OexbsoTkU1adFmcSe7m6FSUKcMmPRuHILurflBiSl4jbwVFi/Y
xz/agh6UAWmL7eqb6lrVArCwdk6Q1k6jWNumTkHKFp+qxji1fi+4yNdjNUaIUfeUQQzEp9nGAj1p
hWxUnm6AJgHychvtHqKEX1nDD1ggtgKvYV7x0dQzHPccsjTJH1vTrMDrlO5naK97+Sb4Vt0VjuXM
WyTeMrv9ztK/88tl5PUjgYECqhtQguNjWB0rxaSZOOphbNpl+hOptssA675yBuBCWKb4YdMk8JV4
indzF9pJ+Bilpn0ZZX2/NB3c52CeZSQA7+OHDsXBuEqxX8PboFZw8DetV+K1kLi544sO+dpMDrpa
/qBxRpWa2el+CDStUU5DqDvjIHvoc97HzbxLifWqd70XVBYkMxsBN9vqei6gudgsyW2JhjS98kh8
1bfHft5nvSCfxI7vB2dcQHDOSEvL6OgM6xhFIKMGGTZMR0/4tlwNlQscZuriwqZocisTAhw2Csty
ism1sk1u2/9HkFi0bFzolwr0bOsalk156EBNzFJI/ZN2P/2QfhZ7xsQztu74id7ZpZdwV0GtgEcv
K2Bfk/+00p+BSERp1SbcmCabHYCOCBeGGwVMcIOK38fUSYQx/fxW+kyvNmgbNKqqaNLR+V5t0Koo
STjSyssyZKEyDA9nxU2biZIA62+3BQ53lSGpKWkYiYUpb9w7oTM+Zcju6bZvQ41s+5nkr6LrFuQG
2f/xhBTDGI2TxbxB1v3nsWwdRel+WubweDkqrW/QGYZzutTPZN9oADMWL5q1adptPYmeiOy8fzis
aLPD7I+q4B8uHhBTKoParJF5OEU3wRHH1Yn2xhtvHRvxFn1WrN4XCzguNiSk0dDNCbixDhQ7Hs1o
m1pD5n5i4RYobGEXkUGTMIuIAh6y5vGjXxe2Zl5NpeDOXbcE9x6Iygm6bbnTUzWVUudJhe/o2aFV
jnE9kebdahzFjOPfCHyDYgYOA4PW6PmYSf+iDOSlJQpSheUV5plflKByyiE7mc1nFg8dbhiINiHH
gK/N94uXGnUb0szER0OyMeb7JrYVUfaGOS7vdEsIbn/GjKpt5Rv4XA6mzpbL+WjkNHGMrKN2G7df
LnvDGho6tP6sI3e3k6kAPciEnVIz3Z6iG11K7Vy/EXItEdGG8de6nAUESTy8a0/RfQjFMdUjO5aP
9/fha7dhTIkBUlR2Xtm+J+KlEFnJHWR5SvtggOIqxtpuc+Oelrk9yidS3F9ezPVQu1hNzj36kVDa
m2jIyAtbdlTHegpP7U5F22z00j2IxetXn7YLPM5X1IlIhQYtCs8yT4Nyx/jeO/O7Oh5laXQu2yY4
0gYXb8s6DJWhgqN0yWijirwlwbi/DEFX4y2EmjF1Dc4kjVeI6AfF7+ayRR4D3NfF/XSnfdG/yaDK
txtoluevOWhDoy/+g7QFg6Inu7HXHUW8Hqv3ChRhTfSxqugE4B4WKTHVsI9Qu1SnEw0OffE1Gb5e
tnPVTRA9oE5GIbIN/uv3UUTzkyFQWHhUv/mlw2jt8Sl7zKTNBLnT8KDtZYFjrhmlgqZc04mJ/739
QYuYnxqJWoessWEwnvXuSyjvdO3bp4w6Y3C+TynoFZIQGBirwzQ9e3NKDoU2tbXVd/lWEjRaiUzi
1lCaphayG4ALsp8tuWkUahPrEz6/XDbO5zNtULowBcY83KrVdVQ/XF6zteO7/H3O15Q0h6Jyh983
FWS48PLzraso9krQog892VwGEy0Y9wwcSFA0pAfYkFUntVaPkJY/FH7kXYZZzSwsjeLu/nToY4NU
wIn3rDVy3M1bVtgVB791JHwEQKde1RXcyu+PUVz2ll5QwjgVGMlQdAi22Z5x/Yg0NdYP7AKJc4Q0
Bh+tocisLsBK5Ji9cpLHxNFRItd3wUYVHFf2cx+eAAs4zi8sv9fyACOp3hwcJW3Y1sP3agjsNhex
8K8FdXUBxPlEYElhiUsLgUi+ztsbGggOqej3OV+gahNWtYLf1+ldXOyUXvD7q6kJlb0xQX2HpD8v
PytlbVjlEygOqhpZaQiQPcov6THag2Jqawa2sJeAvVI+7swZjwtyavkf0r5rSW6cafaJGEFP8Ja2
u8c7mblhSNoVvSdB8/QnMTqrodD8G5+kjb3YiIlldgGFQqFMVlU0yQS8WsNcixkkSagT9hp9eCBL
fDUpSWgXXahJbRAPoOQh2oMVx7HALLFdufQjOL2vyQyOUQkPU9JMQWrod5IZq069VndjmZ8iJfPz
1Q7/5FhvPF/OUVzwVJjUDG5p0fSxOxdg221p8VGVDlNhKx5GRzzSqj0kcfe9xPB4gVVhIp2JvEFn
+7K5wGI7qhGQhN+d6w9T9nXWAkPEBrpvTjYYzDvZYCwDZjObnY1lVR7G8p6qJcqJjkS97s37Rj32
audq9ZfLyyqSizMsK5VIsrbM2c/777WUnJoFPBba+O0yzG4NjM7mbGDUvYWQBncQwREZrWuho9rw
CcmU4lqzHVZ5wyZGkDmQn2af3uLECHZt9357R+ULLCZQnVhLB9SqTfwVHVaZ5GR94ZTRSz9+EIi4
ezR1G24beI9MwodTohrDbrQaR5OVMa3XlffWH9v47bEOitkR3Qn7O/cOx5nO2qjyoU8Bl5a31XBv
IXeUivhj/49tewfhtq3MzEyxRoDQIL9VPPBpl07k4Zq7VgOE8oLk5X8YpMf0/Pys/Qdq8/la1ero
0mFKPRbyB3takjgUbWMynNPOXQ4i1uTd2+7nxtl8k3WyJEUuvdHU6Il71zXaY7XKQUNFDXGXdwwE
Wb+eb60wW3vosJitPDqD1Tw0A/oN7VKg9LtpfR0j7hDUIzYCfGd2pJRQ+b2w3Cy8+7xzTKRLs2A4
yJoznOjk6WhqVL3EHw+ihMDugTM1xbQspKPO2EtHLc/VzJwQQdIxkrpwsvWxqz4M+C+S2s7lA7e7
nKaJvAqI9gjwfl3OJuniGO8NPAitKyVunEW+bVfRCdi96jYg3CmrKqoVoIJm9C3K96kfVNdgFdJl
TcGtnSYKcjjNaD1SSRa1wO5qpaWx94yB0dd8hyaa5Owpz7GLU0KClNauvJB/FoIh99by9Acryar0
FUxDYtbr15W0i6HVsgrkMZWJjjy3WzHYXmAdmaE4O9MbCE73JRQsEExbwJm2qIII/di1zmxjRpe6
HKIo1922zFLHNoUjdne1ZAPMHQbQ4KDADlenH9PrYfyizA46FC4v374TCApy3UK4WT1jpDNbSbZQ
U4qXZwE+Xd0fQfV4O92XowufJLS9dPgT1X8HfPMkNp7CXE91PrC6ulSRj4NCnvOVXLclEeSKzp8d
GiY9QiIw+YG7nhic9k9qm3dGnNseSB98VhlU1q7pGRidovgskyNbAsHOqxPeENH7ILN71OD96VzP
MM4ntYln3QHxQ4FHvO2OtlMdSrDVLYf6q/Ys2L2z64aD5FzqcUwGqc0BKT/UB8abbx1if7gCqByw
+eai2pkzjWR40BRVheEyzjI7a4RsSBbjvp7qW5t+j+R7eRQkp8418g0DfIJE0zF8lPdF0m416rWT
iMd8EZA+Yk62Mzi9pwZoZNcdYc70zFhxeJyiDGBlJzHbNhY407+DUvqkZpiGsbqocf6COdMYuJu8
iHJw+yv5LiXnnXQIdCYl2zl1IR7yXCdcEyHGTwrqBS7DoFzuV/M4RHYXWSSCTtbzjWX3Tt9OH7Op
dC8rogiGs8JdWc6aUWHPivg2bV4MNdREU7lFEJwVVsCenlQSJOnpS2GEA9J9Ipf7/BXDVIHV+sKc
401sMlXZ2KZariK9axJmM9JHpESO6h2rkck9Q6Dkuzq3AeLu/6rXm7FaAKSvCmigiPRip7LsNVHm
LYnIsTnnz3wTC86UrKKY+SwVF9lNPsiI2nqDNJWPUTJV95jytCCOj9vz2axI9tSamWQF02iuk9NY
GT0ZNq2/THq1ipJPZ2EN/Bgd5OA6CF5YhpPTyDqeujKWO9trUfjXTaMziVj9z/wehoB2PoXIMFYa
4a5NJU77oZwqGzN++6LxtbzTX8q8lDJXGmiLMplKSR7nxEy/tK2piPgP9vT0R8ITAwUsUM39qkPI
cRnSGhWQb3ldetmVybECXdnvnzcdMqKX3kJula+Oyep0LDPEDjyQBFho9KzU0yDsZd69Qrco3JEj
K6VxqQJl/gbXLehvJD+fHC18m6ONK5SKxibv6sZGLG7n1maJY7QAYxBe+Sk23LYTWMO9Y7cViLsu
UbSVxbjAbK/Wdacbv7dLQGSwyD9d3p2zlwRTwI0YTEU2ZiRlAdeixLqxsu5Svsu13um6E4jKvCl/
uIy1e11uwTib1U4S7bsFYHponuwg9dN/9SfGrtmFZukIuXhFW8RZrqlW277AxeV1n5hONEHs56Ft
u4i3ovBTdeK7VnhD7x7ozXpyR0qql2JeG4g4BPJp8hN3DXS/uLNR5eToIzjqWTarlx0Ldlv7A0u9
XV7uni5WCQctZcs7lL5iW+5kPBLln0g4Gfr/OG2MgJro4CDkG04iCdaoIW8bGR+SAT5rekJpq18z
hrbML25+u1ryTU1/AvJljMSo5KKfatsrSJhZr0t0Z4nKdHa1kyBTR1A8i7EPfPlbVVWjHs1K5GXH
8rZBrxrrVIucDMSAYsq5PdOrofLnv3uOO96IBuZaosA7HRqMFTta1T+1IShrEUFwR3tEoWKeoyDS
q+hJV58a6VZSP14+0XsnbCsFd6AR/46leYRnaA5wPrTR77vy+e8guEO8Zn0zFRWk6DLMu43B9VE1
3t9BcGfWqArSlC3zOcZTND7I5afL398z5dtV4s6l3imTGWPCp5dIGNzbvmDCjpcUV0364TLO2eMf
h0RDQBRs7aZJCB9goyMa3eIMOIzisg+7wxSwGVGimsP9TX+H4a7auEdhb6HCuyV08RI1dfM0/+18
DycKd7sihifnKHtlDyvqtU7CBrq5UWCF9f9SOSxaOCbx5hKMTGmhMSgvveS4Bt2zdTV/TVGv0gfj
p8nrnBmvKzatwAblkLs8Xt60feV4X03ulKLoVe/GGtiy1bvqdJAGy1VVbyqPl3F2rYFtmngzgD7p
rOYiGvSckgWeZoKAaB8aoHRd2vDvMLiDBMLYSbVKYIC1eB2ujOzjJCLd2796ZDa0SSGoOuPpx8y0
SObYwKUeJy4GfxyX296lh+JKjv23WLknulX31F3fAHI2Lm5jrSI57jqTRp6ZY55YJsql7+3NFoKz
cS2Szh0GTQIi+VjIQZ7XTjy4l/fmnACXXaGgEgT/LEJNKl/wktPUbNoUm4MiXU/x4tVRMJ6gO7Q3
6n3zAUEfL8a0nhiDBZ9+O4fCQXN60a3LXE4qoCkNq/m6i25b6/myePu79C4dZ2O1Hrep2QDCSl/I
fN/bweXv70bMNm9BvpaHFuOikwLl6MpTCX5E1bGDFhzCyq0Jr+774g1u9moJzuy+UD/fnzqnetmg
VkaZ9BAqex2m10IVCMX+/1+ixW/78v59Tu+sQZKmZMD7dlGf2/hJsycnMZ5KEdHZrme1XTtu/0e1
KmZJAc7gYXwq4puMR6v/ZqMLCgZPcHeIFo3ThEJHbRKY2WHoYnpf0+h56n+7oZyt2+bVzn7C5r7Q
F1tfiQ1lm62jvXqLeVCE8Z1dMRDXQV4O05HPSrk0zGFEH1SKt7lPQvlLFaDR8Yqi0OpH99gyCFvW
dq3QBpGTKtEtSSt6IEZx5+jxMUbPk/Hb3b1s6TYg3HUXmfJUJRZAVDOox4dC+vfyOWUqe6bSm+9z
Rwa91xjVpbNlIzbyYhNaeuMZ44bS+Y4kVenEsiKizd03DWDXY513qPLngzjNlE15ZsJ89375JT0U
bKv84mN1oD7r+YgeZ1HwYf9EbSC5vZqXSRqXHpfSW8YAgxOjYxyC3/7IpjyLSEz379wNGrdpfW9V
mcpiHai+WdzysQ9rNw1VzZ/d+L7CKEPMsr+8jUIBuX2MCitOevoDUl2c4ahdSf7gKF2weIytRNQ9
tn/c3veQM4XrbHSKMbJbfj7O6onUguQVM3Hnevn+fc4E5nWCpjv2Ns/Aeyu9Uv1aze6toXQarfLG
5Q/XjxWC2pYtE52zgtU6V/qcIsrdY/jad7QGBaz5FE+oGpVzjbACZHf5NNkGGIpOQNL5q0VsdWmq
0MSIm0Sbu8Nq1+0tSnwXAePyeXE5sx4bGG4VJbRUaRJBUIzx+PYuCjFoj6dB7M+PoyfhcVDcKJ9L
BJRQtX9EJd1lpdwXkvWH/AiXcscAXJpVJ3cgpbD6TzZ9TYRl5ezldKYkbw0oPwA4pbesaMLUNwCQ
GxLOx/ike8ktcQyQ3ktC0nuRNPyW0XilcgGwsvpuyJ9H0at6z7kgGOakgrAVXL58ecTQ0GW17T4C
Y9erTZx6yFxKvVI0Xo4tOr9mGA6C15mNSgiFz9/L1ohi13SNPGO2ELpc0MU7jqZr5Zr/+7tP2Ggq
FUUC6llLyCBHQ9bXOtt943NV5C+2+fH3EWybTbDB6x1F41xmCnxJSdboNuJ3yTGNvjS6ID7Izjy/
VNvvcw931HZEg4Q2MRYfuG6CMlxDC3RTIq9197rY4nCPd7yl6dxVwGFcnN2RXU795FCXvaXbuyL8
g8QhvCS0rBrIw2KGE4eXdUSb9GiwPa2RPFP6QBP9uTBF5UvnRAIapu1tYNiB2nh96mClXZ+OzIuV
34YVs2bL5El+io+ra51qTzqiLlLEfLyj37+gckZHSSs9mXW8AZbiQ6IUTqFd5ZpoQN7OWf0FhDM8
GgJ5cGuwgrlOnTrLg6Qu3EnDgEZrFhjRfXlwiMC7COJtvghmIItcdgpWEUTOS/Ktjj1lFDybdqVB
DzMCHW+BMO4cZfpa5yU6cD1Lj55sjXyPogRjVzTP6goB1K40GyjuSCkJJUpe4lVoru6Ufhii20n+
ctkq7HgOqGF7l4bT7jZB+fGq4j1TLYan5ao/9tqBRusJM0o+W4V9HAfRgdrzvn7B5FR9iaYuTjuI
xWj6xzD2u6v4GoVugYYuX30VqMTOTfQLGqfiDWxSOhOgpcb6RcrJx3gsgsuLeF5hyQ6vii5fkMYw
J53zh+IWPARWCQ1f75hN6kPzPvv4TUd3rB5kJ+PeE42L3RfqJyCfO0ZFfNZoBNsGhvSDhsDeMopo
dNkNzdnzrUw8LfCs1XiJqjANsvYZ/EyukT9JzZWdh40q4kPfP1Lv0nB6HicSIhERpOk7EhjScJ2s
622t3RupJCq6Ei0cp+80AcUC6bBTShZoPUpSV1Fd/d4F9cvCceqtZ5KWVwoWjnF7K5jLHh0NkEM4
A95rXYiJWtLzZfXblUkDRbCmsWHzvHtcUKlqQQgD+4oCwzaag0a2BA8MEQTnGkeqNUtJDaM3Iccw
3li6wDnZ1YCNCNwB6ntpQs8evh+p9nHCVMLYmBzMrnvox9m7vFr7UAZycHD3FZvnsYGXYg4ti+Bg
JN1rYlmOmZWHqayv5SwX2O/dVcMtgRFENuoT+OIEeenMXK4mrJqap04r6W5C0fFwWZ5dC47CZ7iN
aMJBnfyvjkMnVVWvDRTPZ3lGFtgCVQKZvQKcuQOVHleihVSSRCGC3ZvJQPbeUBglCV/hF/c1ZhvM
Ftz72vQS2OxRqb2ynARlCrsLiHJWxUI8jNh8wwHqGYuuNHQs4NoZ18tUj6cuz1v38gruX0jvMHyH
QTzLUpEx55sG8aF381fb114ZXZt8mCdHWIXEzNmZZYU6ILP95qVwN9I8V7OBgX6IUoUUsXK8NNEL
e0/h5Q1h8qCI9movgoRH+jseOxEb1xLjkCp1WaCGaqifSOGAKipofFD2Wjf1kZHBrpkjYiE4r19n
V+IGlH8AmoakmgVAycsaqO4YJrlL7he0ut/od6s7HhntCyZB2ZojitbvKucGmjNW7dIoSTlifYka
zvmDrdzQ8lGgMuyeuLSH3KkbisbO9BYYk6sELIG4HozHARd+fwT7nYcVvQzIvneGZ4OVziSsU5sf
JrN2KA42VgN4OjqK9EYJVku9IrRy5cpwLCX/SEo5VCXjD04gcjqwYAS5HZvP62h2ObRWpCAm0qqR
21IT9B9dLhr/u6uiWxhuy6RKkqK0lZmKxrdGkPsYVEsP8fXs2if1MB2yG9GDa09JtojcBurpPGVW
o8IttAIt/55moL4V9R3s1Rvixf1z9QhX4lfizpY6RJyQ+v2Pasw4ZQ6b1y2qYdl1OxRWvKgjioDp
05xn05BRHiqjjrxWOekndG68Si6K160F9bssvyweEb6/a0geoP/8TSe5p1BtJVFs5230ZjfLD/Y3
KyiCNDSfiOIZYIGMHkUkdEJIZls3tixS8BRXK0CiVKdEIuGEiVRBd5jlEDfs5MkeY9wT1V3t6orC
mjjYRGPceb+CxiMYXGatjLw6btH0tjyq+eKnmfrw+2dc2cBwsmE6daabFDD2YmjXNsmpj5x3d8T0
TeIWGIz5eU0GJUjtkVyZg/ztMrpISE5/Js1qemspIKQ2eVIznObFcHtZFRgUEQy78jcbmMytNvRT
FXlRQr28rL9YfR7YZA4vS7PnOSggKbBRbIWX2RtJxAbGwkS2plRwGqLGds2xu7XMXnAHiCA4Saq1
r7OFaT8xrkgTTPnL34nAVnIjQtw0ywqGzsiby5dYnR01EQS89+6U7RpxfgFGR/S2njc4S28sYnk4
BcmhC0X5+V33aovDuQIkGqccZT2Rpz8wqvbcR2zmH5ZoLIPxIBqHu6tfGGloqQaq101+uLUx9QWV
9TzyBlnzllh19TV3yyjy/mBzNjDchdWBkjvNZZwWpF1St6zlGpFoUzlcRtm/QOD6ygTONqr5OB0o
DY0kWY6lgxUP6DMGD4XzSQrHp9QTdbTsqvMGitMGOqyJUeSQiGTN8oUU+vBKl0k0Fmr/mkJjI+Kp
zJ/g6yB7ZbEykmN/1HBxQaLICD4eMQXXR/VVsHwUSbWnDng+EM1AySWIB7lrPuo1+BUYp+uV6zGe
DoYcIml7eZN2IdCgg04gQ8UbjDOcdgvGkizFW6gbPvXGfYuJYTn95zLGbngYNusnCGdscnNdqV4Q
FD8dBsyCCqcwuUOVw2dNdvMjmy8NeuDP5qPIS9rdLg0lqxjHaBN0FnLCZcoCguKuQp+TK7vgx3Dj
k3q8njzwSgszwXsLucXiZDT6iZAsAVYzVa5WKd4YWUekagWVq3sBgC0Md6ZqGRzg81oSrx0eLTlz
qOlFyj01Pgq2TCQOd6DqZWi0OYM42tPg1beMBjzyLF9DLTOj7C+9NPgTR2UrGmdpYUDSqEA9q2cu
fqcj6EQ92RR4Kee01XjZaRpMqy3jbpX5RNKCDvkoURIkf9FPCB+sOC6oRG/dYXC0r/QwONJrT50y
KG5Ur3MrYevdnqHa4nNuUq7MhZ0x/IyUTpl9iWbBxb6/ce8CcjpPERIvVzTserS5mbL7eL1XRc0K
IghO1UExZ8URg7Abr5BfDNNdrQ+X9W9fzcG0ijQIy1xxlg+JHbUa7AKdaErsJNq9NN0N9fduEVg/
AQxPoVdjMh41YZlwmiy3zP/NM9nPpkdiC/xGprr8A1jTfopjcT44jRoqZWuOenPTH0AeK5/s8mFd
Qa+dCtwiERKnX1Qf6nmVIVFiHVIj6NbHOr0mXVjT4PIO7QIhU6XhgWgjscj+vnHwGoyFKhu1wZwm
EK/EZe71SqAZn9TR8PLf5u5ih3aDxfkrIG0q1bVHaXhU3VLJjcxjnwnE2dXpDQSncHOLySCzDXFW
6o7KkzE7U/N0ecX2r6N3DJ1/UIOxcU1iiLGcSKhiorTZOMUH02HzpPuDHEb+XwJyahfJaOdEKoz1
xC5ufMUm/Vk3imu8sRYXrqisYfd9u9knnVM+c65zM9OwiOaNErS3rZt5zVXrVU7yCExQ5IsQd63p
ZkU5Y2cVJC50AkC8Pa8iKoPuUhRxF0Fwxs4cpt4q15p1934ruq+NqJpRoHh88ayNQVBzyZRCWsx7
0JLeFMsCFiVFpAv751VHmbtts1pg9js25xVRl8nOjI54ZeKO/uL3Tg7q/QK842MAhtI702keB1x4
pqCDf3/93nGZCd7gZo3V9RMFrlJVYTqMV62yCmRTmV6dmVdQCP8nG2eL0j7P+6oDRusvrv69d+R/
qyMar3w8pJzaBvek8b1GcKVw26sByh/dinyX3WciypN+/gTORBl5mSUYKoijVtanuUSkMYnjEO+r
m7IGE+ZYSj54Up7nDr+lLcKszp3MElVi715nmx/BGbGoHhdDn9iPsL4sqJ0zE38eXs1M4IPuq+xP
WXnuh7HHaCDZBkzWPkfJB02+oVTgp4kgOMslZ10eWSBP8iIrciW1cME+5w4IB162kCIYzmBpRlL3
egwYFSzk1gcLk1DH58sQgj3hI5vaWvdgbcP51ovIGTXDMdPYa6XRNREKvwzFdOzCMXgzz5ujJjdd
m9Y9pOlQ39t1HYLdqPQ7REXsVsWVBdzLeLvvuo3Sv1UWbABtiVg1rQBIXqnqqGC0Rcb4lN7IT2xu
oxVOzxkm+IgyxkJYzqToFWavKi30L5qd7prNI5Q/k/vkK31rRirvJIQXqlA040ukK5yRIaPSLkoO
YW09dToUjY6W04pOsAiEMyN1laZUJ2xFMfVo1Ww37rLHaRWV9O4muLY7x1mKIq+JUWpYws6LwsRN
0S3Uh4n3TfqXFYvqV4UrXVc3oiVkX72goPwIHaWj0VSyu8AYzdMcZYFuJceyQQsZqtOG7iprl+dy
yL9eVlPBmvKJbKVGk/2csY0jIS1u7PyUFwKLuEc5wTLyOqgZ4AufUSVVzVoUpYxnuRoiaOcqaB7K
j6zDULRz+0v4DsS5I7GyEF0a4N+/TXI8wWCFrDBDFPbct1rvMGxNNyd7VMdURrYfnlx9DyLAElPJ
1/WZTgLjyH7tuUK8w3AnGRObF3ueACPX92X1xc4FZZ17nV2/7At3aPu86jToHGuWVAKDoluyuk9A
XTpg9uXoMcfbCGVPTpw0EAXvRLJxR7nM53WsKkAv6sNivayiXlPRFnFHuFNqSjQJjumSDl4+QECF
Hlq5chnx7J+coJ/bxGcCEzlWQcoPUQzpJCf3OQ1T0SwqwWoR7sKXElXNiwUQ0nAokhvFEoiwH/h5
P6GEu+pTe7GTacbBYfxAxhOLB46h9Zg+UKcH9XrxfQli1zyAC8yNFyFVomCz+D4YzKBMLZpis8wq
A1/L3aoWzlJSp5mpwAk4ZxB/eyy/bxZb6c3RlZS8WhUCQXu/eGYePsiXPP1U+hn6hKsryVUeGZFh
5aP1B0PaunBRXJHJ3a0p3NhDvk7JyAdtSZnGqLOfLw6mRn3R/fWAg44J8I3be+a3xVMP4+HvFJWz
J7raLoWcIoTYpXUwo7/D0NdbQkzvMozACBPOquRzQRubBWFZN3kRoJ0XRjg7/aWt5zloYkRDJ8pg
JJI/FaC0z/okkKreH+3Jt1sQZiM2Uzmoc/z9PsGt1eTzDkgOlmVSQ1u73iuk62QQBKl2T4OhsI58
tO+dsf0p3Tqvtobvt3XnNWvvWJn+eVjkYI2i8PJWiaC4Y28leBxqMqCk9oEMd2P/yZjdWsS/J0Lh
4hCajkbomNliPTtR1cURdBP5Na1FFeK7VnKzcNzZnox0Ij0zI9SyDqUMGpVWFyzYrre0geBu/m4l
JpVlHKF1xITDKPXUbjxIcyyAEUnCndSlRRpDqfEsstLsvszNQ6Ivwd9tPX9KGRnuVCM4hAHHoapQ
pxpSr9fh1lrZXyo0d9cXJEGnTQSofDLDKUq80eq+tMmrbC4vl4XaDzRs9oe79nWyUDPNAfUfNW3t
0isdEwYqP74TBacEu8RXapdGMxRqA7A4P7bpfSPyz9gWnPl/78LwtSmV1OWy2eL7ljG59exa/SPJ
fXt+Le0/CSgYhmrpjNnxjCCzN+0s0ZMYcXGEXrVQnj62ojLj/UcASmXBBYt/DL7cTKpWapM6g1mT
P+sWeG/luz7/MOWyr9Kwyb6uVoYKZ0EIY/8pt0HldM80E4m0GnIL2RHp1EP+aLLmPy0GXfHgG655
ld3IAbh2T+bjZVXcV453cTlNHJK0pOkI4HmcT6YW36hyJajc3jdGPyF4x7Og0dgUPVa0o6eRdMgz
vIKPTuAxiUA41xMJ9mkhFHJM8imPg1I65oPAL9l1GEw03ZgEBDSgi/zVJ6t6mmhjJFnYo/SABovj
4CcHMf3Mvi6Y6PVSkTNDaoa7h1o5xzjtDpm55HoN8OLVEYEnn6mb3C5e9G08soFnNVK36dc/UIUN
Lncv9Z0BC5jhdA3ZdZndp6LKuV1V23yfW78is6MINyzuvRQVgtdm+/Qnvx+824Qo4IzmXx+yEo+k
7KACiLZk8c0QHy9/n53BMzsHvoL/vs95IaUU1VGEbAUu09jpQOimVajrKT9X1amTaTBSU6DTIkBO
EYx6sYfWhEAyBZWy7BZjQK2vVXNaeslTNVFhzO4R2sjH7X8cI2TV1/BUs+Eml74N7S2K+gUiiTA4
HRh0SZcltEB5umH51hx/RwAJvWWiEr9dVWMVdjooh1WZ74ZCMQnSJz1EidTP9fSkiFLOgu/zV2o7
DvM8L1AFsviUfB5FjFr7Sbh3Ac7u1LEZqp7pGuvFZEUvOarVXOr215qPiga3H8Cwd1m99+3OBpPT
71wfUjTsY9Eq22HjbGtUy1toHWowXKFwtFMF3mTZST1dkFza1YkNLqfmmR5JUpIDd8kx+bV9TMCG
OhHBJbQfOtigcNpNlTTRO/aiVg2nKl3Vz0JUeh80DFhP3Rl3rC6hQ2qEb4lqZc3Vr/4oGrf5AZzq
x7PSGBZlxTjG4qzkMUavUdE+ZppgOfedyw0Q55WPXb/aSfT/dUfxFCe7664YZ3MdWJ9FWrP7aNqA
cf45GZtMTyeAtbPlDrPhFLl+0PqXQZRM2j9yqKjEoGWCtloOSBuX2sqyFCnIMQ2nVDr2reRePgH7
ioghqYj+Kpgwwu1QVNR5qupwVLT0WmqOYzc58/rpMsYexYOtYcDPfyDc7jSYemPhZY6T/U26i5Bi
f+vdsCO3uBqxR2UwBWCdc8jVdCX0Mnc9mA02t4a1VaZmG7OT5qLt53r6DpJtH3MZkeVR71kkKXb1
A6N6ku5Fgc7dR8IGmt11m4CWluVEnkzoSY1pid3Xlt4p+U0al864/HN5hUW7yHm05YrROKQDUixb
LtGyh2WQfc3IBdVA+4r/cx95xs42oiSu2E3WKw9RjoKgyalkt4q+/5U0NufXruAs0qcZMKQGSwyN
nXbtHNUWTYnYP13v0nC2XyKanCwrFi1JHrUpdRoiCOILdoVv12sbsFqvJs5WpfmxeU1tV/mjJC2x
TVYYiDotPuCFJpHFKGokphLtg1p8WFUw6ZBT2akCH0bd9cvegfitr42kM0dWZoSue98IjAOCH378
wOapRUdQDIf9J8xJv1Ud+dA5oFU8aqhQNG9XHwWXwqLpvYMFri68SXQQkUD0Xw8WHUAhno54Jhja
d9aDUn9Zq3u7CZZ5Eci9e7FsoTjTZS7NYhXd8MN8YJalU3hsiI8VsokKInbjPY2ElYerpus6OGs5
ryBBgQVpmFeQKdKNpFaxM9eKwCkQYbC/b4wSKPuMUTeAYeLfBZw3tWjJ2K/k3wxbKbjdsRKtNCMM
2n2rVGWd2ElAMTxndVm+D72rAqO0W522xeO2qF3UyaxZATO5QYIkUA7ljWm46+0SaCCElgenrb3L
BkoIyV0qRQ1KNXQE/oijW6hvd1QUDLgI0D5jXIOrxYfy62XIPVuyFZK/S4i6VNIMRAut7BhijFm7
t8Ys0A2hXNw9IkULRkKYQGFZR431yOoO9tFTXDCmvtjH8uNfScUXFi4y5uoYFbauUjGPsVZcTKN3
okjU6CjQeZ6fhOTL3KJsGVFO42lQw1TEyrx3L242hy8fXDR7qEeWvVH1wKK3q5w70xyghF+kd+re
0VIZJw7g2NTEXw+vQoe2sxYAzWC8gLcWxifJbb5PcF/yQBRD3X0+YJQA6tcRkGG+269o86L2SbeM
/x0sdBBhEsqhekowVyZHk+jbea5c6ajihVSAR/cPlGMDz1kqc8HwoaWDlc+0a6P/d6IuHQXB1V3F
2EBwpkrtkL0tKSDisTSCpGzRVARuasGx2r2uNiicgTKWKCtXjd0hKMvvPFKtThd9HPJvRvR4ecnO
5AFRG2jGwKRrv8324uySTqqllk2p9hf5mKNnZRVIcmaFuO9zVqghFezeQmrfatLQrkw3ksAVL5z2
dm6HOBzODhljX+ZxEdWYQ8to2+dD6sIQgdZFdRbomqiLVyAWX95Dx8o2kxHLVuUvtA1z9d8VtJKX
t+bck3iTyQbVHFKUYKTnzm7SDHO0SGbtTyfjkxGkJ9vtP0kPmLqCURZdcBltXxHewZgh2dzy4PmR
5yyxar8hpmtS8DnWqwDi7GHFycNbh0kZmlGBPGrIprfSQx+0x0HIPLa/N++ScFag1Ot2Bp9D7c9K
cl23tt+myk2r27/rq3PScJZAmnQtyTrAjPLr1KDOldSOqRPv8raIhOEsASmMLmpzoFSj4liSq+WR
0wvTOWe3BCcLZwWqfJJbi21++mH004NysP1v2ZcVQbT/oQGe/eRfvD0OjDMJmtqhCQ/llL72NAf5
I0rynCP6f68bDOS4ZS1yeSB6V+8qt6aCtw9cFzLKhn9VbklFsnLQYIXGeIldbaSNb6KN27+8V+fV
mkyydxg+4ElpozdyCxg91FjA4inyqoM5gbJ+CfAedbJTc5O9VCJyOIF0fBi0M4bW7mrAmsS126dU
exHItaseG7k420Dmiphta9c/Z4TOV90BLMSIlUmeiGn9PKrLrSJnJmqpGadGhjhzMH7QMVLcfMbQ
JVXDRDU23XU6NJKTZIJzdl7Gw6GyRd7YP7kx6qzEkESfNXSofv6QeMajed2/zaWxjpkfe7ag9mT3
bG+Wlf19A7kaBhg6RhyE2W6/jmn7aU3sylvRXCUQTqQgnBFJ67oFqTOTrTiM09Wc/faDils8zn4o
tST38giA3mcsK4wZGP03eN2w3nH0iH7+S4XkTIia1m2ly1i5DoMhVJdV9UZH1rI5h00oysidh/w5
6TjroRlGXbYjFJI1UuoPyTNDbF8mxpFD7qzQwLCb6Fa6/+2o8RsuBrxiJhdLp3GrOmdTo7ZJ0viD
ci2hcxi8J1Z9NaS/HQrncLjVJKSarHmJMXgMFH/HCpSgLSr3kEmd/cFVhSH+fb8GLSD/ycWtZ2R2
Jk1TyBUhsh9pqOrQPb39QrPuYDaNM0fKg6HSUzJPvUMy3ZVGIihi2XcX338C77+hTiPXJwkiTyd2
2tMTmN/Sa+WEQWFO+hS5xvMfaexPmfnK7IqWLS3ZGqcfatP5ccWut1nhKN/RfRuiwF4AyKzk2S27
kZCz2TotZZgeAJKX+VMUloipEIyGBJ9DcdsGxHL+yCXeAHJmewIBulVqALTS17UL0xhPCoGm7noO
GwjORluoo9LUERB282CboWyHyxRa00GwdPvX3ftecXYZExXJWq+AKa4VzO2aD4a/BJHTYaxi5YqW
bf/iMUBHCdImCylXDq0bLdn8f6RdR5PcOq/9RapSDlvlDjM9ecbeqByVc9avf4d973P3cGTxs+/C
3kyV0CABEASBc3JDLMH6PR1BKjEdCUp3dRAlu3M4r/HkwIr2rKsyiR0fzONKKnUkNLHQdsogl04a
GggtpQoEJ2Abm1xTdu7AD/yxVzjpby6DV0LpgBYG8qKlUDUM8E6vVLsAZDpy2DA2cNVMrsRQ8WxR
JSOZRAnZnjo9ZOFwUmfDTI0SU2K6+ze2ciWLimWgsRMjARicOMP3Wu00qj8JsdkXJy65XURwf/e3
feB3qin+MTUgidq/JEs8NWIbR3oqLCUkL+LPKjwqSg8CcGcRWDiZZLU+Wgo6rQHUC1RqGqhFk/UI
CHK4tcXRYy2CNjo4CJGfTPvFuOlYnKkfpxjOWl2kUXuntt3QKAOkRbt/BodD7qHwFZyxuV3dGLsY
tDTiTXRTeCwIjdVsTLlIpnYya0AqVJPb6Tj3lqxz/shL+0Fd/ubaqKgGQMqBP/sBKUbp0ywSlwWX
4Pl5WTpTqe8yhcW2uX6+XUmh3FvVxCQC3GXpGD55fOmRkDWv6k7wasDeVT9KVgJIShEfjeSiFeXZ
XN418WxA3r/wI2a8l3d4L7X5A6vI+BsTuciiTKTju0WuNb50UJq1Q79w9TsDVBv6MQZXFw5Ui7Rg
6JbwuHzadvZ1C7kIpixkaucyFlQoOVR+Ip2myea7n9si1nOjy8bREJeK1KdzokM5lQf0fzH4Wocq
avkoiOV9Vy82HoPRBh+VFp72fFkw/HBsW1busHoAXv0IqvBk5I2qqUAKvSoHLOfpKyRHzOGh9fve
lTQqUwHoj9zkYBV21M8D9jN1mlf5qX7TvAasi+MhupkY2R/Zpw1jpR/N0rLMBakix5BYO3LIf9Z0
zuTDwWq47i7X091URYMJoGhne3PXz6Vf9iNR6UtfA/U8CiEXbeeTlSxTfOq6eHgN6kC6HWUcvNvy
1qMAyrrYLRRUUEXEQlxdMPOmbpaExxGRGf8g8NmDL1eAewAM/2Kp4MfomQ9dq3fNK5m0kpqWBEOD
xEKo7QAEFpIN8Ac7Dx0Zk7KYP/PBl/Q3IfVKJJVBlVnDK2IFNY36zUDOFJ6WihXgVl3iSgYVUEux
C9oKcygIcAOY08Do6nMWaQk5D9bttjduNTm7EkZFUzRcG8LQQhif7KfKVpOv3fCl0U9l8R8FUaF0
iSpl6EkOIWlfAlwPZp2zi9zLua8F97Ct02rwvNKJCp4tJxdTRxYQiP/S8F3J9nzCeJtZ9Wtky8B/
BJagbFDLJmdlPdQFTnAp7s0s/KQuu5rbKfFrVB2i8ROaiM2/0AlQN0Atw+saztP3/lUaqcy1ID11
klz+XMYc73aD/E3pC9aVZNWprgRRIVKbo17I5BaFRXHPB7GppKy2VpYEKlQs/Iw+0wGqtHxox1Lx
wnF/jMNIUrsrJajIkEZVG3QZRJTKbQACxZYR1lkq0GFAzGIpT/H9RQFkstY/AKOCYWGrRnylAhUF
Br4pMPAEEWGkJuYczEcxX05iF/7cNqz1yE2a6wgUHqDqKFPWQqAWq3JFLoW8RXKc6BQ81fZoJ77q
Z178ui1vfeku4qg40KAvS60H2JcoPsn6y5IxIjRZlw8n7pU6lPPHqdwALKTBjawG8v1kjRzmkjF/
oD9t6/FxLuVsY78UodsDdGBZLwnusA5QSvyOR25Yhbtq0j4jx77RJjRc6JJVioobJiyADcYa0i0D
YzCk8cRDtCwFjRllcWvxQrJY2xqypFCRAFVPPh31GqX42jCbcEQvXeRsi2AZn0zFAhFAF4ISwPjE
G9kzvikAC+Ys1R4li6DhRQ6rFrHqVYCnNzA0IoEoinLcnEuXvM4G3PkUNI0MmV8aMcbKWKOsq0t3
JYZy3mhplbCUe2RDuDArID5NX7YXjiWActquBdDEsECAIR47TD0X8Y9tAeQDH9zoSgPKTVMxA6+h
CgFaclyUzw1oBCIA5mK0umKcbKsOeyWJcth51hodTN6lE+R7afym1zues5JOZ4hZv+5c5Jz9+SpD
TcWAQ9UJcsb7zia158Ef7yZ0mnfWX6AukuBwJYw6rrOoAEAND2HKfDfV+yH/qUr+9g4x1u2s75U+
qtQUgzGTY7RLfnTdEpuJAOx38LfeagrKa9vS1q9OVxpRnhrFGfCliUEQhh4VE1ATSBiR3M+g/K48
9SHzWLyqqzkWSCwwXShh+o/u8AnFUF7AF0v6LEgRO8a1kGB/MC/5ZC8+mvpFDvG1q4XkxWIQ9HKC
AWawC1Ad+ZWCuYPJyZz0xOIqW9+1izAqAMlK2IN5CcIWo95zYugKy3yog9rXDFYStH5CXS0g+S1X
inVZP8nqBFmd2+xkPFvFx3rXgNuP1Rr6G+O4aEWFI13IuVZMIUlDo/znWceETGFHbgpiGHPOrOIL
2TjWY9l6DLwIpUKUIddgjxEgdAr2ZfElTBlJ3noIvHyfCky5vsjFmOP7KvhG0bzLT0+z/qNtvcJo
/qZafdkpeiKzmiMQyhUQlURfQP9txsId38csFxa3DZ1u8kHFEZBuxPYIWAeZYcIY444MOU9e4ZWM
8LT+2HClE/k1V9ZXDaDjbBK4r/BYoV1lr/jBTn/Sj4I3fpP2goPR2VtWcrmeT1wJpaJUl6pGqwQQ
aqjzXSHFtqBkz+IEmLhGOuZNiUc+jLeV3Pe2j8D3BE7jqvbnloUosJ5m/DIdnQopVcFPuhDOuB5y
Vhz4KtBQWEjtLBFUIJlCfcR7CjbTCB9SLjTbIrR4Ng8OSwwVQ4K8FYJpxIKqN0Ab36FdBzAj4m7x
OkcHxObsJ5b6vH3UMPyaxgFpyNxwmUKkJAWRFYIFyuq7itXJsl7bvTIVKnyEYz73hgIxrTPZBNZQ
BwvH3fSK7NOOfBDvgJw+s/JD/pUFvMo4A+i5iKWSI1ASwjpAeBdbS1oP5tJWgQVbveu0hQXW8XEL
8WLDCwr6hUAE8oH3II71Ls5JzpuWeC4qQUkdPDMxBz7C0ivvpVAmD2TBJst7SMmNQ9y4SZWbjeQo
hatqdmwU1qA/VnxvqsMf0+CcU61fvkYPf0zlPEocCdMJKAtar/NHl/T+/lVf18Vc6LmfTORiLukg
Js8eAekuB7ttq/9NfnrRg4qXbVYkmiKdo3O2W+zUUTlTcQQrMIOvmdcyTpyV/SIZ6kUcFSnFAWQ3
egQjJH00qlV74TO/m13VRccnzzp5GC5tUMZR5kMZNPrZ1wR3/LyY0yumLpBkafvIz0DxmDLzVUZW
R791g5toVDKSPZLXPQlcTJVfH0PAlIbw6u2tYySqBhUjjbDmO77CzhEy06K9jZfESpDvoOVCmZ+M
/nWUvmxLXO8Tuto9KuEaUjEfgetHasScf+a8dblb1f6RvEQBoOQBQWWPB/k2URiqMq2UipozZwwa
T062zkaDklW4iT2ANIxHf97/wAP/MXS9N1IqBcuWuCtmEdL01FTPGIDSq343oH+m+QmkK1P00Sr3
tL2229FZoB+782rsZLR/4O4eYvKuNkWNsxvg3Cicty2IkawAVep9hmRkvMoHCSTx91VsnktvoEwX
H7nPGJSzwxOz/4P49O9vOgJPhZiskXKDGyEw/wnkapT6OKdVrN4Fkbmb2vot67WEkQMCBOK9hrMo
KokIjj6HizBxl9xxZu6k+9zT7Tg2hb0am501+3/V7PjLOQSeijatWjdGJ0KqOPvz6HPzTmRlt9sB
7QPuM88DnaWoIUKTOYuvdCutnW3rWL99EH4NGaQoMl3jWwRUkCQJNb5a8IP+S4hctZMfe+3rojBa
ndbD10USZRUoxqIZIcfNXvb0feGmXo9eefHAOkB/Y+4XOZQxTEaSBTWGkdCTr0JO9IiZhvio7Eu3
8OYHsCqKLPzQ9V26SKQMoZirpVLQr+wQNqPxR+kVh3q0pod8R97t5QdRM6eCESFZMklIu7r2gLI0
MZoFMhtuH8UnYWQoxbIL6rDJjB7FvwD182V4zHI0G4WtVRlOUhYmlzBq6b+5118WkDpmuEWJWn2G
sBbY5jJQD0uvw8k94UlXtDMnfGQF39+cLxeJ1PnSpHWZLQKMJEZ7hZsDhXjmTCTJQIAAw5HLgrpg
rSZ1wFQ5P+fChN3Sg7syfExKILNVex59DnXKMIzflGN+qUa37Kt1Ccp4FbKCm25HUPwbIBwKTrb/
Y2CLc0Z8EUSdK3OdcguMkJggcnGZdw1p+qQbwU3FVSyl1tOsiywqeADgp6vlBrKkE674h3BPsgHO
qx/Z7YsMz1Ko+KFEfS0kpOBZYvZ4qb/WHePlnREIFSpcgNpdlkviWgPqZaQ+LHmi2zFRgFdmN95d
lWjizqGUB50jF7LWkd7IA39m5x4akm1SS+V93OP/FzJIshPvD/93Uj/Uv+VRkdMYYT5vQ0dRgVDa
xM5UGIcpG2/7MrHQ8WpJnGKmAIsTs9cwYrGBfNzA97+Askt51iqk5NjAfP5cB9jD+X77zPy4ge8F
UMYop5k8q8L5JENzD2CcCVo0G8aZpQdliLwWZuBvwf6JwidO/hz0DDtkGcg5LF+dIWWcoUlfgR7d
N+OUnmmihkPoAD0pMuUTOTG5u/7AJCH+mG2/Xz7q6MrbRQpy8miRHKtj9J3wsA0JZhtJ8M0cw8Od
wmcF4JUj5r1Q6jybuGoZtQJCG7t3eKe10CA1AGXP8DIncgL8YyYiLE+gTrVQygXQw0FkdMzKM7JS
sDs3yOMWAxi3P5+teK8hdaS1lRaXc0N2U/kK3BDwd1oCrtr167bxf7y3vBdDHWVNqfZ8UpP0qgEL
RnfIg8Ua+bvRmBgxn/zejUBCDzRoUV5EbQl9wtqt4xdJHEy99sTiVkoOS/G8rdV5WmFLGhU0RnB7
V20BZyPInKJFjDKUzcqNXHmXHvlTvgvRr5ti9Ce5SV8VUDOY27+Asa5nmpQrZ1T0woiiBT9gaKKj
mOWOXPLPixF6hlwyprRWsp93e0hzO0raMhoxh6VVbwqkrIVb8ab0mQyzgwa8NlkvKCtFoPfyKOfr
UFYtRRE209mLG/s4D0xxl+8kMPm1rKDG8DqR8roJRXEtOnvdTt6LgK0W8foamCFCC5uHmBHKzogx
V5uW1FIzVRnuZ0n1FKaeMfvNYG/bBeOwoYnoAzhW1Uewi2QX7EndUfH6XeOxnicZhw3dpRtOSdz3
A8RMiQuShWjwt9VgfZ/yryGLVEXQ8P1c2tfhQ8EM8Ix9l8jfr7aCk5ZCiBXY2L+vTmBIyr3UUjzJ
kdFxu60Nw1npftumDnBxTqCN3MfOrMGQi87OYvWhCANGXGCd0nSPbc6Ps5REcFZetZfv6ctkkzJq
93W8y34KswUGMgvAXUzm6ZV79Dunlahjus6LtJZIK2Bx1GeTDA2lgAOsXqovhA4MSPDu9poyBVJR
Qo4B/5uPUDQ5hrekxm48iHczXnaRrkb7GCFqty2RtYtUqBAT5MdpiF3sW/7LmE57TGE6Stsdg6X7
cxCl9w8XEnU8YzKvbVUey1k7/7QQY9iycgYHAwU+dxQYqq27m8KDJ1jRVYEmTMi0wBB1oUBFTPdi
JNx9x3rYWg99eOkRJOkMuPne34ogLppeRUuVjrbE9EmdaqvXNEYOsL5DFyHUouVRH0lGjt6wJK4s
Lvyki4Y5RrecUDO8jKUNldUEcq3mWQttjHoGRaE5LqMp1IwK2Pqm/NKGvpl3IgbjerTsoCP1c1K+
qCz0UNb3qRhbG7wUtQG+jzZhXjh0mbftL79Joi8KfIix6qRIDVapeRtsjKyjuGCEaM6JbnGBxTum
YbOOpd+kKheR1CVIlYepK0KIDG5mR7LDfXgkOMgh2ktGPAozFCRf+5gFXqSRFb46RLJpKKqCKFg7
4a0CvvDpoNyqR8IQkbs5/xcTpiTGXuRRMXYY6jxvUYtyuuVuiN00uEkUe1snhgspVFQV+LJq5KQk
HXagnMCUhP4aifdF6W6LOafjW0tHBdO2rGsh6nJUaB71ezJOnp0y3UT3wwPaBvGKUrqLI/rxKUPq
kljGX6UXl4WkAsWigj8NeGtwraY8gEb8VPDyyIgRTFukgsRcoq0qKGEdrVPg6RSM1M5gzidyhWRT
UrOcTeXf22LJxzM/EWn9HhgmLzJ4joHMaxeNKd2TelF2w6IsIYu0sYU0QXpkcKrU8jCVQvoSKeV+
DjAwr4+3cYOCdqZYhcYC01wNu4IAbFeJV0WAeb3XUcbM+hRnCZp3RGdGQ1LGW6BLYXn1qgtcSaHi
otZLPVdF2TmTAXXr4mfoGzsoN/kuMKt9spdvg89AlGNFE5ZyVLRsMAup5RyUawfF1SLhi9Zmt02t
Kwy7JGb3Yduu1KNCZJNGsTG2UO+6M4H3mYS0xIO35FDBUWkWJW+1lBik6hHQy2GH3i63OUi3vUs4
idBh+GjYrAC2eqpdqUfFyCRMB1WXIHapPoXp54A18MzaJipAjnWl6mKP7w/aSa3uM97hjIft4Ljq
WFcqULHRCOWh1AtYwijXmIBK77tIsEEo7BaR8Sk20sEMpODrtkyWVdARsRM1NdSh1j9Woe9Iv4ro
s6pcLDFUTJzyqgBlAvLmP+ueZbgwfT1NqqJvewli5O5YFb74XS13LGrKdUPDvDRQJHgB6fH7YKTJ
aaoMOs6QIPIrfqeL/vaOrBva5ftUPBhCOezqAulZWD6mYXkXxF+kmDXPw1KCCgbc2I+AxkMwkPJP
0fTS9m//TQkqCAiBaMRig+8LaHrkn0NA4XSf/psIyuFrbiqiSIDlcgZwovNQD3ZymxkAag8KRtay
fucED/r/7znl/FwnDWrDY89RLHVJwodu4ht+RzCScnSa5Kx+ofUYepFHRYIaLHZFBcBxR9EDUxN9
JX0N9NpulPsINfDtdVzPIK6Uo0JAJsfZIk4wuLgx9Rt5j/akQ/MaAxd2Xz8lZuS0fvj6H2VS8SAa
5EjryWHU4pAATfo92h2lHDddtHFa3T0W9ZHVjcswebozD/wlnQoKL8SGTLZU/UuQMMI3w3Hpnry2
6gKdn6CTrKSuEEl2keSegH6d7bUj2/HxfP1lGwYVH9JQU0cxgS0W+q6fv0bgsq/cpb0L5z3fMHyM
Zfj0IHVbiYD4qKATgaIXnXCv2v+8wPxvz4Lr8fuiGxU2+iCU+GaEuLh1F6CZc7M/SIeMNTDJVIuK
HW0NisY6wxpy4egofbCvRs0rZGDWtbMTl9UejaGvEobTlUjyRrmzJpGz5m552d7K9ecEcAkAoFaR
DJWG51OCeBCAkEzefghfe3zofSQYmPvoPeNWswDzs8u9Dr2rDrkZVc+soZb19f4lny41tLoKKjhy
kR0aw10UPP9n4nOuZKYmjQzvWOlwxiX2oisN1jeJeZSLOXQVHrXH/Hb0Jh+xLL+PXHEnP3JeB8Br
9WF+lbEI28vM0pLymGbAs0JGWh2qIgKbjO5KXPKoVuCAUkVGI+t6DLgsKHWu9hhZSgsyvjpxN4H4
GM6HPnna1mb9fnm1kJSTlCLfJnEHGaKnvRlAfE2BNyf9JGja7DaH35wOF40oV5n1pZNAxo1tO/XO
ACbMyM6+Kje9fcaFOvU+C6R8dQlFzMoooqghw6LOvjwKMTBJphWNYD/roWnU7HEFskQfYqio4C0B
wNCqRFN56FLQTjE5z8tx+hZOqgmue0a30qoISVQACC0D84bGPZt6Zan7EHA3WvMWBLthsrfNYHWZ
rr5PGXXRNJExKjxCWG4pxqExwAjHeL5giaCNOZCLdCD9rkPm5umLHpzmjlHrXDevKzUoY546AIOk
ZJmWU7IDb0W1Cw+kYpJag4pZoPaJ3Tu/HnWvZFImzWldVXQG9Ops5dtkg6jAkszp7UyPjndcDHgc
RRud+29k7KLyWC/wHzleSI3/Sj6JV1flw0We02HhIH++Vz0ym6bjfzL/xAEwVfk834FmaCftMc9y
mHlWtkc27YPpXwmn3EuMwiiaO6K8S8auCjt0OkwzkhYHQB8fasZDK8uGqORSanOZiyPsb6Z+i2Q/
WQBa/+eAYO/Xk0omk3iU0YpF1lN8UuMXPXObeYebtLntcQyPpi+XYVykeiFAjFSc5P4mMRgevdKS
904PibpZpgUfN7MGAVpUmEn13BinIP6x8Pc8d1OjLDsC+IgFHbJ+mlzsgX4QbZJEWloyecF7xU5z
AeltyTaMz/pfIJBZS0hFFLBhR2UXQJiCglB5u7DIrRjWRj+CdiNItDIe3x9UX5+sUNuVLEjZ9S6F
qwWjosesccU8ymhbR+8uHAgkJ7vA511UaTwWjxwrOkpUpBiaJKrbGN4z7hPRJAEqsAXD5k//9Cqo
r+3rxEr5WXtEBYhCzYu+UaHf4ErufJO4yD/zm9QKdyUalfmvxnclYnjWRz7z9xGRfvVMuC5IIx0y
08gqdkBOsgI7Aoddi+Ze0E7thQdCrKFYIrjbG3ckiJH2+MoiDmFpTsURgDTwYU6sU4ofuuBVEtz/
FEBojA6lAAFRyEHLOrppMdVdZQtjIdcvNhfjpPv082hqu7qCwSS4UHRnexF33Z68TDXAzmfNDq77
m2IAlonkOfTsYAle7wJQf9CouuXqRyl5TTBbsb1qDBn0vb2LhjYuKqCk1WliKu2tVjjRwOocXt/6
X4rQd3dcqpWmGiGE07i3RuBMqWlftvUgvvrx4L2IEN+f+tKiqUorYa2ENLInvIF34JPHbFY4MstV
LG2oMNtOqSwaObQhFDEEATcyc2B2VU7htzZBpuYks2dsE0s98puukhoRXQRKkEO9DEQ4IQAzkMRb
AL8CSzHjOrfe6iJdVpKKwOCRboIihXrxi/KWgvMMqdN8t1iLo9x3e83LQLubv2qMdjiWHZIFuFJQ
njjsloGE26h32nQM9V3H6n76Tby/aEbFXhSQ5CwasYgER5+8mkh24mpOdBsfR1t1Z19tGPkgSysq
PyuzXGhBqohoPx+M/kfQe1HDSpx+E5UualGBdckmVTGICxO1CmB1aLdGC1R7wijIm+Nrwxp72dYK
WLHv92opY1JpgMAMly/IEH70orPtzr9JnP5fKYWel+tVLhpb8NuTvnkotfgAxioOnaO66iumHpmk
KCydqPgBrqmYmwgIJwA4QfrcevGPOTGXBzL+EiJbq5750JS+b2vJEkpFkkwptbYgEJW89hbXnyXx
pgwYN4TfLKQhAdPXAFwjjbMbcH2epHjDBqxpeNuhwsA5/C6PzQWQJ6HLuX+j0UUaZfBLGCrTMkPa
qN1leCUfG28BNcZ/E0IbfKOIS12i4VMZDrlxrHHY6wkL61ZcD7m/VKGf/vPaELueLFxja2Z3BJer
3x0GE5gxd+id9YMnrgU9vIC+v/ixua+sBPVD/kE/FBbrSrtuJpdfQt9cxGFW4gy/RE9zLxpTe9Ek
j1MLb3tZ12uIgPP811RUygeaPE7qKEWGJpxGR7AzTMVkJ7z7fDeeQYrmSRiozp67xOwPrEopy0pV
yhNSAE/IaoUuwGg3oj6Ki5IGvD1zADUwUOx91kgnMcOP2cJFU+o4zWMhAPAhLGjST7P2Foq7eXlL
MtGsixNQgBmHN2v/yN+vzjZpVEnuC2lN/MyPDuZkzblmbN56UnLRiDo/1SAaxIAgI+gJXC4XPHn+
tm0eLH+gTs8BLzClQkobxiJYUepqy6lUUVQuaoZ7M42BCiJiWVdaVEMX2RtfyBkde8UMWyADU9Id
Ex2BmPWWMVDhpG7qtunPRZTYnGzBnh1Uz79KN+rbkmI4i0UEzLAGjTo9myVauiKCNWgqPj99b6Xv
UfWwvVcsGVTEmDQErpHgS2ht5BjzUY4w8hWzpiUYXqRR8aLEyZItGjQRx/wNGnn1hIa9ZXblQTSj
SturZc8wc5ZIKk4UYxWUw9k04pslG6y4fpjTxEr5nwb3Mv8F7iOpGf3yKo2KE2AWCyMlhs2Hk4y8
OygSswxC0GxyvsrNpthqbhMN+27iwNXWM85SyqVlEJngRRxdWXg91mTwT74PG0En1AOvjijU1p8G
QLonPQvhgXLpDxKooGE0lT6qw6TaYv91yFQLI4Mmrz22+qdtc6RT1A+CqNgxTdysDgJqziCtul/I
FCTI5p81i4yf1JEZnlhORnz2yqc/CKRCiKRpjbEAfdQuxdgVYv7QNaKZK2guMBoTBRgguXK9o06a
z9CUMtAPgqlgMohlqjQllrQyzOo42ZId3yv+9JqCqFI369205935EcgkLusGxdhMuo1PXYoF/MtQ
OV92g3IM68/d9EXRXxgKEg/bWFn65UWS+KqeJiiozqjQkawItOJvyUsBUsTEAQID42JI123pFaVn
sjrQGgx9Br0kIzDH1LA08uwHlDHjuakfg27Hiz9F8cu2mgzfO5fUro7sBG6RBzkMdtGRN3eBN4bi
27YIYvNbC/khtiwl32oQoS9PQ37I0lM0iZY+vEjt8GcJyIclpCJJEfajNAZYwlrJLT363nE1m/qd
LjP+K0UWAJQtCCCOpkxfwYDUoAuteubsjT4pPje4kW6mnnIz2uQONR80jLOOr5XXWRGIz8A7hYZP
xglBHX30r6Af3fuom9JeaVRbK1s7KL9kGjATJNYVZN3ZfulKP7dLLZcKXANdxwDsR9VD1d3WqWLF
wvO2kdC50Ad1qDN2KvMuM6rzoupe9ik7xTeo3IIBI/g6+qyoSdd+PkijjtdlqRqxyyGtdbpj7JOb
d+ion0T0Yo22ZMlfSR2eBeHCWkvKEZYxqDHIAqFqfigzXxl/cOX3oWJ4NEsK5QOhWmS1GMAuEB75
TgA0fW62oEkG5Rsjf12PHcBtl2RdAb0qddgFoVxWKter9lAJZpwW5oiX122zWDfyiwjqeBsCo5fB
HafaRTF5XS2YYWTcJmnP0IR+S/3XHi5yKJcGQWi+aE1Hzm3eEtFtzJ14gPqAnBZT2yiM7HQMgfQn
3u8PrLmw31j+L9n0eTYrOGekAjoqZrETLSCS2PlN7M0ut8/B1rO9oDTIFq0pfaxx5SiE/QBNK5s8
3GKqhrDbeCBjsJoMXXNnZmlPsVXGE/36KXDRkvJvAWqG0YRTAIQht1U+CiZQogp7GIIadpPM3pQW
rctQdt0XLkIpNx/ytCokHkvb2fGtvkex8GZ8aK26NmMPiI+EcBbcg8CrlRh2Sz/vfVhmytf7kQNe
NvEN9Z4gvkx+t29BzVpZocsqmZ8Tg48H7EVLyuO5SsVoXA9ZyVHdN+CRz47J03liZE+Kv4ZVObyb
HcBY8oY20C+zzzIqhpeeK0xXSUQhyJi5jvED+Cx2FbFx1T4wo+npP+4mFW8WtQ2SEv35dnFsv0i2
8Np6qVe+abedI6LZvD+Ir3Vnss4Klg3RIahOGyABw2G0YC/qR24WXC3JHaNnqccIp/TsNTCC0jwf
sIqLAShbzRVedRuXoVvxNKAanLuBw+qRYoUeuhchAtqwAroucgyiXONkNojmnWFPSK44mzU0zbAS
ui9hFjEWCnRaOOOIeRj0zCl66gYKa65IZKwj3YrQGkKu6S3kDG+zE1lgyHvQb0hcHW9idFyDiem2
t2d7uV/26ZOEl4PCq7+yRglZTkkPbbdKqffKOd7hsUK+JzcIDG/j99Q3kb14mjdYOoYLSVl19sfC
zNhgxSSkbsQFuo2hCIxIqHn4C1p6Ld5Bz90pteZvkS+CRIh1K6MfneiIR09wcxke7soQ0sb9bEmI
eaETe+XNgHsgapsWoHFY5WLWRhPPvQo7TchxoU7Cjjw9F+nPcmGNUbMEUAFnyKU+0CUIiOZDjiLW
OHzfDmlnW9zaIjq4aFwrqcTnJ1fF8ZTvQ7/3hGO1A1aXh6fB0/SVNGtoGLwXLP2Qf8dpdZKsxExP
DaDjJYIk8z9AaLAUp9KhOuzGvu/gQuDTnB2VVDEqwGBpeCOa7cIpdbOwWCwWjDhLtzUkeV3PVY6l
UMD8EdRHPb6r68TuFW97zVlBj25ukCSjEcsJyo37+FZ0CFl763I3xEgLZpceWamNDZaptGcJgn+F
EbQ+4WA4BB2Njd70m8LTrxyA5hxpImkoJbJ6wmPduOmt7CRu+DzMlv4ovmEWwmNh/v/mCnWRSGzo
yvsAZ5fPUgiJBMOG9xaQjRMGhcHnCfGqABstH/s/hZmmo4xM5TrtIgR8Qy4EGL+12hiVvMxMxu+9
/LxtJQwPkKnYEpfFEC4RjKRVn0T521SwemxYAqjYAiavrBIwD2QvVbbvuO6UdKynEqZRUNEl4WB9
SUlCMkjXwhA4pYPfu+0xAEIppqNt1gwQSycqbOiqPOfziEXjxDsJ97Tp/j9tCl3yaIGgMfE6Nr/m
W8uI3sBlzMrbGVGIrncYUhE1HMml0Sp3F9xLx3ifWsbzfJeZow0oEjt5Lh9ZyQIjSChUkADGldJI
JCLJHoF4M5wRICTsjmXWpYQGG5SNUKmkHHJEr9uV+8jNrXQnu8NNaLMuJSyVqOjQYURKDMqzSt2O
oNYtexW9Y0ySDkZSqVDxgBuESlcWsl+NKf7U3ARQrwZvxdbgYLIAKBHjibtjlWpZylHBAe276rSQ
TJY0oig+QWfnPJF5rWKdVHRLQ1RjZEoix3BxBC41LpHqOWMUQaTdM+EoGM6rUMFCCdswzgGyYjdR
fyiK5UYoJNbRS4LaxmmoUAFiGTvw0VdQiPDtGId0n3wiOAPqDqkMDgzxTXXLyAxuWTUWhpXQLQ59
EghpVUI3uVisSI2tuXzCFB+jisTQjkY0KCchDXJyImoZXupy0ZZmP+MeA1kzjWm3HQrPqGkbS0n3
MID1W1f7+byU+j7biQ458+tngFDjEE49sqyGJZ5I0Mrucxt8zw/lp9hlhS7WylIVljxO26HRoLOS
oLbBC5awWFXBeBphBGWVCiYTwHOFmAgJq9RWhudu2vXV0ywzuHFY56VKBZPciPSwSc9rOjvhIcN0
bmtXfm8vTuepocm6qhKX2tpDKo50y/9fv7UgPMTzjVzqVhzbUfamajsu+VOuHDp5UqmcA45taIOC
AnSZO+q+93IP/XP9J9Lz0t+h3v20baOsWqNKhZSgULJWI3Fy+GaEdrWrXDR1IkJbDQo2ull+w1j9
HgXHR/lhWzIjQKtUnGn6CizyPATz+9hfzixbot14rP1jGQzd4lDgbagFtD45CJS3+BA7ufUNjXSZ
SUI0xzxUGc6mUd0OnayKdVfBD/TqmyH7VfM1GRg+wDBJutWhDfgxNsjK1cqhaBykDKaKqwtXW3J4
KOPE394o5gpS8QMEj2VVLJA3ufEDAeMOwBagWcEjcbnMEj4x5JEl2nA5utGh5MdoMDDCbTcAh0Qj
gIN2y/hIPDwhoG//URoVUEKj1XQ1w4bNezBIW/0NEi5rBB9Jtv/D6VTatzUqloSJqEllAlHScOBA
7FC9BtKxj1yGRiQV3Vo/KoSALG+Zqo5o5KkeYbYM7MBNd7ONXMtllQR+8yT+646pUQEEbFPjGEvY
rWDWHxdMUvDCgolu2WkG6QYc5PtQ4Z2pEi0tRjfdtqosZ6NiiFYDKysi9ayuSA98rTkCJ95Eifjf
kgaaJW0MYvX/SPuyJblxXdsvUoRmiq+Scq6sebD9orDbtuaJmvX1d7G8T6dMq5O3q1927AhHFxIg
AEIgsFYb8QK2GJ+G6SHRHrTAV+bnspCE2vs70pWjExFHJgrDZb++MrRtuq93EVAoTC89Ko8Uq7/I
x6AHLDFNrbv9j/LbdWtK8sofEIFhGOQa4XkluJmzn0F1U+q22+vbKceQYNdIDu/9GeuaskJeYXmU
MJMry4mwzE3/PL3wh7XwAZnGa19bLzuOQEPk7zH8xat8u66upGIRudLIHIFSncF5mu4RO8FWZLmJ
o7pW9+92a8WoFzeQ43gg1RRDzZy9VsFzCQiTdPx+XRfZZ6MjpBbFtuy6431WTo/Ddz3HvXEuD5zi
4kOFOnDGDWpaDgUeONLPoqkUKUZSYEQdbSzMjpLxu620LrUkO9Wrkb0QIujD7CJMaJRBH4xHRUbl
MfVTZktq1tWPAcM0CZ9tI5b4rc0AtBQbTYm4bhxPL2dXV7colr26ar12lMT2ukYXYUKBHFa2aeUW
hGns2QDVdbOvZPzz6/39hULC0YzOFGJMDzJA+wpwl+bHuI/Rlo6fAfTkJsd/j4/4y7kXEoVzmgGt
bE1Ggfb7Yb4fvBgfOPN+GFz1iWOa508fmqhZyBPvNj3IxqiEhj3d6dm3sDmUvazBtFqZGoRqmqli
W0V8fq+zYVCJksItssYjpHUBPO51Ze+pxtPsPJVsk9uyVuM/HN1FKL/UF1GlOFNhOiocntOiFX51
NwKZp3VzNAJDb/zRnUJJtl9vDi/UFNKvXaV5XIwJTIntz/o470FWeeab6S2mKQY8hMe+MbgybJ7V
rLuQKoSBWTc1q6wYUlm9JXwgRf2Z2jP2uHfXU6JMkBALiV7FkZLiFOMU4OIGoCXYQU0/D4Mk9a7e
mguFhAhogxjvWzrMWOY/8nBrB6MbRLsxOGlYEZK2pNezyMVNBP+vw3BQrQJuYqQ3nfM6kP2EwfDr
luNH8Me9bGqGSQxHNXVx1TMbQAvbp4jpvC+wg5z5diqjfFg12kWEuOmpKxkmoLgIVFSVdT/UX009
9wF1Gju3tozRar2qWkgTvsmmNA6SxoHReI+9jD11x79zk211F21xw2zmTXdX/eQ8E/q3wpMNJ0jM
KaI4BapZ1EmI+9LWn4381MjW1NfbTAv1hEDOynw08hgChmPz1QHfLYaj3ObFPvwYdlUExNXUazfd
zXhbeXhUTvZD5E4n8yQD2l/XE0SfhgEmaVvshMLD0rweakQ2CKjQT2tT8iHHvEjgXrXIkTkAY8JG
q+CY2o5UR/IvMbJ/XWa4of9PA+FzIumnuutwUfthEt1TpTkrFZV8SqzG70WE2OWcJkONixiTf0G5
m7p9RP1cVp9JzkFscVZlmrC+hxaNAmhdPTtaZuNfzxAyLYTLqplZRfUIR12yGxBwu2aPqb/QkEgR
d8DE8xAXsYDYM7KkgyYcfwFcB7xr+hIff837qX70yHdKYyzFsEHiaett/cU5cSMvXI3p+KrULIhu
fdUr7uMj58xCA8JNt8Ne9hAjMyf/94Uwp6rKIFYhLLG/qyQ7Bl3uV1L0P5lfCBeVAy4R0oY4tEh/
HNv7No0lvi0TINxNlFSqrvDjas3vRH2msj72+kfO4lCE+O+GueuTChpw5ov8i+L1bnTb36pu6Jey
VVWeNP+8BP/OBWJ7cqyaKmVAgvWNu153gVu4i3dR9r4EmOALXPFlkzIiZ6Xo7WKjMqJz2iUKStvB
q1/r2y51OTZSCL5K0LDkoEAqvgxSSOL15t7FpmK/0tFtkB5U0LMBC0E3u/OefYvB5BrfWy/Vrvkm
6xetf/UvBAq5w2IqGMNTHCLzJ48Pt8aANPumhnvAczcKRnkdV/XRb3jLHsbEj0YXLb/h278EAPnD
2MKdSRWLqHqAX1Gb2J29KW1J9ble4Di6RoEdC8JTIaSpGir5DH4Hv50UP2H1axOpO6dH88ZStjrF
Gu8Y7a8n5fWC3rzIFAI8dJS8Zxlk8idP9adz5PNdCBFOpYVxQSCY8gbgJJsoWO8ALuQKcU+m2emZ
Blumbu/He23PQEnD9yOlvfz1DHPRUEgAhYbHn7LF7ck1xCDWJlb24aHfcD74ApDrleLWsm381e+I
hXZCUdAMaTeSEO2bQvka0a1TfB57X8rJK/EXccqzYnOgBCGvC9LZw0dL0xyj4T7ugKab/ZXKNorW
L5y/7SiOeQ59Cxj5Hp7SsweDdG7dfho7aWedn/ufKfQiRYh0SktqBcn7aaUgpdlirtILH3LP+FLh
9WU7gLSI+sop3so8UuIm4lxn1oRzVlCoNzcHYhzGTDInL3EJcWjTcFqnrXQoVjT7YHhw0m/zfM5C
25cENDfQNQMKSaQfkqANKsghT5gN2nNSUnLb/AWS3D1GNWXfKbLjEtKHUpQzMxRYzQHABUbE0icw
oLjVaLi1bL5PdkBCxrD0UaGagowx9d/m8ljOMiShf7jWLr4nZApdN3IC3k5+rQW7pHP71uVdZTSN
bvDQ7lmKK7vY/qFavYgUEkWoVmo6vLv7ub2Zjnw8nL7xl9TeUzYgUcZkF+9m7zD/rstaVv9Qr/4t
XJzMLE2sOM8TDo/5o8/ZDAGVcOD6guT+LAPWkEoTPqhtq+6zim+clZHHDvmGd42Gz+FB32Z7OYqi
xFvE+cyyx3RGxXCWTKe3WmJ+i8pB9hghcX5xNtNQMUg8qAi1sSH+EMVPQRgyt6xnP2Dkue3b7fXY
lunE/31R8mdZoLGWQV5I0n1Vh1+7VvY1K4sBcQ6TKZUWWS3sNjo7h76C7NItgs4Lp01aZrgoG2+2
3iimT9IHxfFKvfzQ98DFJ4WEEmZNiv4qvMQMgPUdqud8zl7+mxmFRKI76Uz6GSomQ7dvFH3TBqEE
51d2UkImiatxJDr39TDSvDpjZ4s1/1ELIXNEgRYRNYczAFjFNa0R03FE8j0j0UIcy5ymnNUlT07t
9DYo+yh+uH4QkopCnMkEljdtVf6Wl5m4nGK6r7L0dS7rp/8mRigpAhLU+VhwNZpPrHkryltV+fwB
EZZm4zlIRfUu4qBradwkSooPoim4H+ZPebfrU0n9sGqshQgh+FMjmG3Kv/RIP+C8lb0ZOp4WyHY/
V8uUhRj+MxY5hvZ5BEAIiDH1z44D3tIA/KyIeCVxr5tstXhdCBICPcCyNa0mCIq1B6ZPbtCErgZc
8yz1jA7t1lKm2XonYCFRiHvAY1XVwB+6ZjX81oXJUc1b3yjMGyeL9oai7bUGkxUgo0VZe0QAb64r
vHpbLMQLOSEd9XQo31tsBfBGEk/Pt5G5a+oNaxyJbWW+IuSGjkwj0iY65aEzPg7zQzgHT1Zm+tcV
Wk0PfytkiihqDrj7Zp2hhVwlj6x7odXL9b9/3RVNEUGNBpjAIjnOq08AE1iObmifreo+U/bX5cj0
EPNDXNhOyjtpKlVdO7mljqwzuP6YsDCV0DnQ5toaO8jxi0/sF4lztA2+9552tA/0kT+38j3k7Bhi
EJ36g+xz9Lo/mKqQO/Sm7NWeckvagWtlNw0AHktdkqAk8WWq/FcsUsdkTXU0E0hRj5y5Dd9tG2uT
H3SwVMueDdaTBwDhNDzBEyIOjuJmrWnL+0FxrXypm3k316FnT8kb1Hw1HEx/9IVkgG7dhheRgnaz
Wpj6wAtKTBk77K6n2HyTiFgvvqyLDCEn2kpgE5N/4pg7duD4ZfQ2vGlPxg6DZQ/daZB+AaxOzS0E
CimRBkoTsRICf4EVN150V+z5m9a0lyF9r9f/C1lC/ps0I7YjgjAbt+wAZuy7fIc0/xdfiIjO+uP1
mJaaUkiB09wPAHLnHvLTAshpteV90eyUAyizBfGsrBG7nkP+PjmxD5tnA+3qGOLy+oZoO2eUTJ2s
58LL3xc+nuIRFHAz72JH7eSps1d093M4umUkkSPTQ8iFqTNmWI/iepjavh+THej2PlJVXvyACLkQ
NHrJHDkQMUc3WvU0m9aHbr+LrYRsN5hJQ/L3fD6fQxJ6Q6q6LJfN90nyARHywTg1mUYMrkaSo0IK
zrX+l6pkH5kDWxhLyAj64JRm3iBohnY+D870pPbFidQfKpEtx9KJblIbBBq/p+5knqyhDmcUl8R2
wcu1r2cMkLNxcz0q1232txixYdnRypydYkLBHz5G1l2kPYRE8uUlEyEEComdQqEWkILK9Ck2T+Y0
+201+df1+Ier7qKIECb54HS0Bmytn4y1O9LUwxxg0e3q8C3Q38DI1xf3NXugo4z4a337/HJQYpcS
iEu0nDl4leXGt3Tf+sEOkLx+vDMeypd4A1j0t87vj7y7nT6hjsC0Xf2hcumiuxBeuRUSvZhh4Y6F
n4KSnZhVyNCJ/uGyuAgRoqt2wGGjFNDTOfdAswXByI/ixCaXE0QOewDmXT9Q7t9/NE0XZhXDrDIb
pQjhmMlIfTpNrqG+NO3G0THWNO0NfVf0pSRLSVUU7l5OZJWxASpiAd3GswveqXFB9RhfBQyT9IJa
v0AuBhVuX7MMu8ZOEeFFEp362fTGWbub7NlXSSu5Q2TGFJKJNVVppcUwJt96bHbt+8MOA2Hv9TOT
RLrYvWyVICVhCvuRiW1mrfVxhj5LZIgvMjFCQqFMpUkP9D+fOrkbK7k72k8pUSTeIDkesV05pEOU
Au8SmbH9hM9Ed6gKd85vA0MG6C0TJNy+QFJTtW6CoFJBtadjyZplXhERV5c9vK0aztaobaBxjoUZ
wb+B9Q76plCHfxfJIVWnTT1pHi2JxHKr3maDHo1qlOiOuPsU11bJDO4GycHaGtjZ/EVmIIPCWZ+1
XMgRAog5s6mDA4DLqW+xEI8dMgyRFm/ddvB11Mvx7FvP1z18tWOwECkEUtXHsTWqPNPmp9Tx7TJ3
nexz0T8iliVW5En7jwR4ESXWr03A2rjnyWia77pk1wWH66qsO8PfpyRODHQR1ZKYL10kjQ2waw1E
5Q1a5EMuSeTrN/NCEf33Siad26rRWz6gD9j17rEBABaIOMFZjs+MsPmv0oRoqqck6wtebRgW29uB
89BWGDxwShAZxW4foNPY9jtMpe9YOG8mg0nqENmp8X9ffHFbVhEYDceiycq7IL9Jh+31U5Nakx/r
QgAzhx5c5dBvODrg4QyPzg3hG70bzCf8V1vyzLWQZXWVmRkgW/NHwPuAdMsvX4pTfpgO6ptsIHw1
CS6cREhNVYG8REaoZScB5tAqtOi1lxnPfZh3er1uQp4WrgWWkDb0IAwUh3uI038ty9SNp5d6HoDE
uyvHT30rw9WTeYSQMvK+NZuuhzi1T8+BgwH+2tld12h95uhiPXGzCfurOu1jHJReeZw+JPHZG9v3
HvLgod2Y2IELffL9ulBJlhd3nJgTlDX9lX3Zwdjb4KGO9nIkBUmaEreZTNpVRge4cz8gnwyAxyX5
U0Q/1oheGFDIGgaoIUrHxN6Npv2oyHmgT07YunFwxgs6a7/m5EtlJm44fmQ9ZiFWyBZD05ms5qhH
uhl+KbPvnRO9TLF0KUFmQyFn1MRxgmiADTvkDLRrfTRuz60FqqbZA67R0b6djlK4CMlVKa4ypVVu
lhhpxhvPJ+Kew32xBTNk6bNTtTEBk4Np0zfFr0/k+bpbSmNByCQKTTWnI1CW17rFFjgVfu6he0Jd
9RNnpKo85zGRoV7LlBVySmRHQ6RSpP3c6N0pO6pKsLOTyLeaRyIjpZLVPeJgv6UOVYVmGm9dj1tM
GJ7zM44TZbBXH+Yz37ObZO1qSbCLg/5KUZhh1kIk3/LW9iEgM9+7hLJExmuBK7lZZHUy1WFW3qEr
mW8zcDaUOwf0xRZDKz5HG156w8nkCbWJEwHDe+Z68UGP4r7ZZZqH7z1P2bFdkHiyjqskEMVHyaot
9CpVIC5qNbd1Ojcm33r1kyQCZEoJWSViWIZqazij/jBj+3TeO88cUif0+p18SEtycVMht4QapSww
ubDpwMIbG6+SKjvno2ybRVb4UKEYYTbJgFkG23Hc2HfITVBH8cZ4sZOBzqw3Ai55WfxQYnbrBCDS
xqhK6aqeBeoQ+xCXnJoFNSv1Nck1IItoKqSPCqj5ZsEg7/373BtPwKXdFScASB2Ym30JNuHbdR9Z
H99daChUJQaLhymuITH/6ezGQ3m2j8Bnc/MX+5ncmu7wv1Sp+NkmCICsLav3JCam4lNlOjVKzRqe
MV9RW+JpClCNj7YbuOOukGMXrYeE4xiWRgAk/keTbi7HudGgLt9R1vxmVwIdwHjQt+UW3SVJt2U9
yi/ChPhL9Hi2Q4r+BOac9PazUWwaKQUTL0j+TJQXGULY0coY02mCDA5CGwFcIff0z6ZrAzGf7YzP
sqk4/pOviROCr++sXitmiCPzD3W2dnlNPtJWty8KCdd21VW5YfBGdFHcWfhCzG8K2eru+mQ1AUk1
VkLRVBefr0Ej1TRpaPCGAX8O7c7Oodz1HPERg00b5dCc1C/D/kPusJAq3DH2BFqpytYwo44B9XET
Va+NlNps9XwWMoT61UkKUhVcRordBj9/NLAFGuzte9NF0wprcdGDLIBXK56FRMHJR40wx0pgS1pa
bh08UR0jaY3pokdrYJTierpavWQWwgRvj4MiGpGQkfsr685I0lM//mgqugnz4a/rklZjdyFJcHSj
zKM+iKFWkVR71mX7oQu9eZB109fPC8sJcEWHgEQN8bb8sk61JCG5jXiqHizyoLaHj6hBNdNQqW4b
hhBNs1MXmpXDH4j5gwSFq+DhoW4jybGsJ3Fssf6fGOHeyoZAmQJdRVodX6aEepF2b834Tmo+Jc7W
tG1XDb9G6snUXwMZ1fk/BPNFtmDCAlPpad9CNmAp5/Kdapc+OhVICkcsQHd+8sgxwIfWNZ7/k23F
LndSE2Y7vP0cMzVybda/dCGKhE7WOFt1eke3CFVt2yTi8AYp1LxWahMxjXm8IdvlWeNbwW2tbT6g
z0KO4PIsKIGOacLlo2w8Wkocu3od7hyHje51QatOvxAkOGVaqWYFv0Sju07QkvvahxKvX81JCwGC
O4ZVZxbpAAFNcK/pm0IFz2h/GzfA9e1kJRvPqH/ciAtZgvs1EVauNB0pyXhSNJcvIkfb7I1FnnHE
CgvWvGTzDBJ3eF/fWaSMQgU/OjZe0VmMwr90pdrPgfqFdQ6AemQPLJKDei/FF6Im4E+kVgXPa0Gm
UjQ38bC77gnruuACtlRTNUBH9Xv6I12O7gBHmQNXtnHopqLf0ipTXyLMZB0V2soG/dYLbOcikGu8
0EgdE9pYDuJIqzHswnknSqwdpR66AinmT6JTtQskYbVuxItI4c6yqRkPJYfh0SzNTyZ6r9Hg9boZ
1/PvQi0hdPuC1qHWwI7O2dkZfv6QvtAZnynkiOld4s6fr8tbvRwX4oQApmFY9EkGlVr7kdLRaxq/
aGXEzjLfEILY6tUojTnaIo0w2U6/0flhMNtNnD5cV0YmRwjgAsDbpkYhJ2rVo2qC903Pv+I7xW0q
2Qi/xBXE9myn5okTcGwtZoYukAhdQ8q5LRMhvIlGk6mnHce2CtW7wLnLhv11a8n+vlDEajWw497p
PUZ7EzZ3di9b9eHH+mc+/TtcHCElNGncOloEBaYh+MQClA9V+hhG0R1N2IFWzpZOwUcGUy7u7HCd
F0mh1DHrnnMg78zSbgAs8ZTPuc+CTJII1m+li2ZCIqDplAV0gBhbJRsaZ5tpoG48R3uLTH5kyhqv
65xZC7WEpIBPNSV1uFp8Zwr30Sny2b7cdemGfUszwI8Bl3XPWSe6/XiH9wJg90ZHk0lmyiTh5Qi5
gtSkCAnHa8RN4oXlLquJ2893cyn52JY5ppAu0pkpesyBe8Mh9jNl2nRRITlASdoT+61Go/7vAHPz
pESaq2S3aSQbSF7vW1+OTWyxdomTlxWPYGVP7pxjsZ1PYAqaUc86Lj1iXm6Hvq503HS9jAEEmKZq
Jr6KhbzRaKGZRDWK2QaMGSZoSfDMoR86n8MVsRfqp2/X88g6UKlzESgkktbA+wbl3/nvzOJbvpEP
TAZgP6ju9N3aqb6HIfxon3mJrAhYj8OLZCHDYHCDzHMCyY7zZFR+CzaHqrkZq606yDYp1j3mIkrI
LJEd9qph8ZCfj23NAJv/1XAi/7opZUL4vy/S15SbNNJL6FM0x07dTBqmyyR35HrTleqOA5pvQh1V
uCSNsSl1g+9+RXiv31bb4FC8kS8K1hHDrYy0hv+tP26AiyyxwE2paVQJ39ACwivGRtKdseMPirL8
uHrRLMQIHt8GLabS+cqeEYe3WTH+VZP5S0H0z1RLtywF3nEnG7Jc/1ZdyBScXqWh0SYcnFTfleAD
zjezW3oJ4B/vY4/synvmKX7eypfeV11kIVdw+bywSRkWMCmt99NwMO29KdsBlp2a4OqdrQ+Nwjcu
FTs61MW8Ceb+2BXEI5npqQ5e3Yz5bjJrSbtQdoqC8/ddmTHgoGDWt2L7Zoy36Yxh3+lnGavn2VDQ
1RskqwAyWwrXqqHliTJy97SsRz08juC7VPR/Sev9C89icWDCrRmUnV6adY2uuBWBSiTtX+dgJKeo
i+PNB7LHQpJwbzrV0MWZiXNz9M/huCdF48bx9rqM1Yy7kCFkj6FoVJB6QsYA/KpB11zWYBM9epjo
Wx9+6KP1Iux94WeRDiurbVS15qkqOOTBHRblriuz7nF8dA7j2GBgFI4mRlE1dnyMaabhPg6fWInh
Xqtxab9J1Qelk2T3ddtdxAnnQ2qkojhAyrDoHdFSN+q2mXZOzRdHRhWw7tgXScIpNbWmWPoExZoS
eajfzVXrpuz5uvV4Gvgzuf8tRPwEsvRSUQMLQtQ2PGCl0c9SVVIJrutBCdBMDcu2xD3pdh6zUhlw
H8Z94Jvl5GtT5evN4F3XRCZGyAN6T2iiDxjbpTO70VhxY2LryCpSSYOJ/xnBYJZFAczKwftw+wpX
RlRMScMi7KclRuzGGb5L8CrdPcZSHpYVR7NsFfOglBDHMkSz9areNBmN4WhsU8fnwgi3bfdYJX/V
0hp3TaelKMF0kZnEnaYm0KlUKnwNYFBf1U/jaBzUUgajsxKuv6klhGutK6RMbcgKtcNYvKpa7xVm
7k3AAE3h4F34+bpbrDj4b/KEeC21snXyBvJm40Ybb3pbsssns50QpcHUsiRjAD/Upvs0vW2qh4R5
Wry7rsVaR2mphrhgzsI0mmoGNfj3APpW2/g87zr/17u3jMhuJZR+EyaUYpmeRVU6AyZnsE6RulWd
r3V5+I8KCXFUGNmQEo5A/AtFHahGeFbH2BPmSf4/JiZXPqd+00gouEKaO1HBT8kA6er7ilu867Zs
P3rkyHcIpDPQMhNyt1zceqxNkFY5Dmt3NI82ntF1APcqYH3ITkn2vpsx7Zls2um9FBeT0yKQRSog
YjO9aBIcHFPMV5a0X6vR8qNk2AK8xGtbIKPM5c+ezLct2GavH6hMYSGHNGmhOMSBaMX51mW5W5BP
Gkb1/psQIXnMutZnswohhXOYipua7uxKoocknkUOoLrUaERGnnYdG+tjODSt2eRRt1Hn7N/fWL85
pZA6Ko0xU3MgKtU+23ggHoKzYTxdt5gscYiImFHAipbqMJlzBrsEnHC6j241j69PZ2fZezD/xVf8
T8TGBDVZpjgGspS5452Sfj8e31mhJD2std2upeVE5p/CNqLRsiCn3QY7FT12E3zViT99Vu+yE2gS
oB5o54/ED77Ym/4F3F6So+OOdk1RIZ+Yg14PAQd3Ns2Hvtsi+6dHe37UZW+Aaw8k0NRCBUAs3SDv
y7uLPBL2czFHGZADjDul9aAoB6na4CmtyvnYk8d3vJReot0a1tJvUoXsFSYWGxITTpOUGFtIduHP
6pCeki3Aq4/Vq3NwnkFic6v72VHKqbjuQheFeZ5ZKJz3lCgBKgR/fpoAS4qZIK/8MQG7MHnX1/jC
Z5G41lbk0u/G9+vhsn6uF+lCFtOjiWbBCOkm019Cq9zaQEG3maZ6ZvoZ06vD5rq89erkIk9IaEWh
h4mT4V4KwNhGnPgG69GSYJGJEAoge1btIaMQQY2bAFw2eL2WZOW1DfLf3EVIZEVp1aZBYLXik3HX
3uSgGGZ7OKjpcjaN6iybcVm/a6iua0S3dVUcccfwRgR0pwoPBMaNHfzorO8p+Xz9YNavgYsIoTxR
MEWfzQVENO1NqYywmr5JhmeLylB4V3XRbJUaNvDA8f36u79rRlP0GSdJ6CYd/NrWqe+YZwWmxNFk
YgQvKHKFpbEOMXrZYwE3Vr8prHvrrVHibWuvHCCuxrc4/lez/iB9iJwSvB+JZWEc1Nnxlw7bK3fV
3XxT3TmJaz1qIPPufMxPfgG+0PuUOzYEZS1LbTWLLH6FkMAohtaUhtiWz7atP8buuOVsj8lWvw8q
96/Gzx7/Nyh9zr58yDsXsvlRLDJY0I3NWAL/yKf6a1N87fVnI/123TtX05RuA+jFotgUEykU7CYc
66Eglm8qG3U8d1HravmtSbdh9XZd0qrfLCQJcVDQUSFj41h+0j5EuIOK3SR9YlyvURZChNu0bZJa
CRqoM26bV/7yAIYL4ws/IXU/K67s2VdmPcE5YsMcaluFTs3ceZk2uVH/TTf2tEldDXjA1w24XpMv
lBPcAde3OWUxPyvsPRh752CD/8HcqlKuzNVEr1PHIJaNxCU+hwVplWLCz7T83OkOA3VuaS57qlkb
T7YwtgYiLXC6AF1OyFZoTiIfd5BhhQDuNrb2ecDyYOZH2+LNdMmu2Zr31U++eq4ANzx7kA1vrKZl
ZEqVAiKI/oH7SyzDCENsp/td91JGTxYNvaC7HbuD5NBkcoQ6oCpKpUSbD4f2MO3IXbwvHxKfbvQ7
83P2qm1SzCcXLx+AC4BxL8oJxrXGKSC1TpE4xsjNMrRHHq+rtRrMCwHCJdBUY9EUObRS5ttCeyHt
oz1JMpNMhFAKBLM1l20NHYa5c4PhuR057Y9EyNqb7NJSIjpGHzlpaHIpljtMLvJ7f0ju6G21IRYG
husb3Y823YdweX4TK/RFgqELgHoA+zWb8quJHU8VW3z8Rdbch3D3/3RYhv77NWJlhj6TTMFhFXcV
Wn5p7deG5O1kNWVcHEIcvwe5fDvm3M2b9BjSG7uRvFPqMgFCqlWHCUD73OP4flL9JdlqfphhDTLf
BdvyMDw7rsYbPgfrGdyD/lcLM3rFLv/IHbbQUsjAaP4FBEcHLaPZm6xoO7OfZi3b215DLvvNO4Sc
wTQtsqcQYjhHGMeIDTdF65ZnxzfO4FXYmXfxPf9w6T/3g0f3pmwXTGZrIX3YykAUiyIotPGprd/I
JDlM/t//8c27MKOQPWaSg2ExhkO2gEqplHNo+mGNb7RKxtcgU0TIIWoUUrNqoAhTY9eKPjEZ5uja
8/nyqMRR4T4LM5uh2MZMx+jrXgGyGsXrtsWtvpeRUq7nKlRqpmUCV/QPwMtBV5vOSmG2LpzcZlZ2
g9I/qPV8ShXlVNrsEDN8yXbJMcLAvmMAyzXtAVepYB8/6d9G25RBHq69elu8dvy/XyQE5dTZU67G
Ie8lgzIyu1E9TrmOwjjYasfpRt/zyis6yohT1gNkIVeIwzqvBr0tIfedX2IznvQNx22r9uaTjTwA
9Lt7fC161Lc3zYl8YN/7N62F8NQDu2mZhXOIlMIl2Sm1//3Y2m8ChPhz9DStVbzZ+fioMoZXc74d
50/X74TVyFhYUAhBEKqldHDgt1H7UIWDazWyFvLq/b2QIMSe1mrjmDOcUZnj4RlQPkb3VWXMva7H
dSl/4GF2WVZpjgNTVd0+7w4t9Uj5cl3E+kfF35rg//x+f/YsLOe2gSYOalTefa/2DZg9VXiYnJZ4
vTBeSBNua6KYdAh5adB57MZA06wHbnfkG8S1v7ON41qe6haYoko2IdYU0ZCUWHS9B7P4AcI3lAq8
sKID7wYeHGZMb3E0j+keGxhQmMv8wMbswtn/wMmsR70fzRTWhZW9vmw9BfWeAnI2ySnyn/3HpbNQ
S8gZfZiEWB2EHOXUcZgSIHjlnnUevQnghHLsJ+k5ClkiKYKStgb3zE/6g7kbfRD8PtugTc13IXb5
mm11Mu9mB1ZlXrXLXmRV3/rVtFBYyCIAXx4tEkHhwbPxwZge4/OwNbcFkCJkPrN6oS9ECdnE1ses
6VSIKoHFnseRp+unHABlPegkchmFKjfctYMUEktHsiyLFS6sbl/GAZyBzHnse2OLcVSJ01zPkqY4
sNagb4j7DbE41tZnZVJvp9nyr/ulTISQXGgazSYboU0/KZ1rO+MxqTtJcS5Jku8JbtFHShq1SWgB
GUHWYGErcnN9dKtJcmvJ8qT4wjAmcab0PBdjWnHDUcjwCm+dq9MEju5q56gf+ay5ON37g8dCq7Y3
0irhZB5VeJqLxGWpT6KPvMkvZAhJQ6faRGKe+nv9J1YEGT7bCxdEQdd9QBI+72XWQhNm2/0cpBFG
Z/If4fRszAfF+NJFOw1PedclSWJH7BHbaq/lIY+dvCeuGh0HErh5fhPJqJQllSEeH4U7M6k1vWJQ
Sd8B2S/cY/we+9+R6tKXfpPfp37oO6diJ9uzl3m6kBtYpP+v6Giol48HDSC3MhjkdRGG5WgmiICJ
+DKpkqHSNRuNo3qoVD8dg6MZzI+Bnr9ePyqZHP13C1ZJGoeUd/vUaXY7o8Ekzd6xJV9iMiHCXc+K
1IgxR4NGUeGcpzzfWF1zW8QfWNvDHX+xGU+CCwc3q6CJba5LxM4GENwGbHESZ5vbjYsHUImPy3Ti
/74QZjcAmepAJe2r6sPQATT6KZYRla6LIKpGTMMx/4BujaewjYAgb/nAp3an+ZPSv4xEMh62/mCL
rdD/CRFbU0NXoyyacPn0W04tD771fYr3MGV2q42yK7fD7H8A3hHndBEpXEZKZhi0wtotiOVvwZeU
Bi+jJnnWkaol+HUUj31k8o//9/UAfz6Rx247oo/N1x9KTJ3LihPJYYmtqT6fSdWlOKzRerTGV9P8
SfvDR2L1YjfBvyunmlIWQack/Kqpj3b4dUwldpNpIXj1QGPFqfnRKDnq/+5U1896+3xdDZ4d/6ys
LmoIJWtahlaX8WZocvgFIsrrRTng1z9cDhc5QmWqsAE8dAU8m8PX5I/4PNxgKQUd/0Ox52BmACf/
Ad4s2UzJP5TkF7nCpZQ1Q2eWCi/nMOwRYcyDPKLja3qaC47Xwa19ddt65oncK355KLfxVkZmKDtE
4XqamrHTGV5d/Abb+oQe+ur/kXZlPXbbzPIXCZCola/azjqLZ/F4/CJ44kT7vuvX3+Lkfj4aWjlE
JkCQFwNTp8lms9Wsrk7tLBcFju1L/peZfE3KIvkU9zXMZO9EsgYDMzdwyb32iLaOPWPrVE7szqJk
WWAc32gUGVk7xBm8x9Blp6zQPFqraPqpBOF9O1m6WMfHD6uT63zAWesqW6ncmmAyS/JdoZOdqS/X
z4MIirsdF8zdDgmrOZdq4IJe5dE2Ouv5PNiG1nhaqAmufNHGcWGEBItCWgI8qznrmhMWkq3i1UOp
NcEairaKCybaWELXb8QaqtZhAfPT9APyfH3tttrAdKgaQCAW7d/6bwIYhKSRFLV4vJaPwyE9SpiD
V9laZY/+4rFnvWI3jXb1zXTF75fbXyIXbFP+mAKU05zpesUezveLL3vjzbBvX1tX2tV3gSfiuLJd
+S1qrsC4S3ORlq7XS7xkdtJxkY+FqDF3+8ZcAXAeL1nKEDUhogabUGE46RcmbRSfWaUT7LTn0M8/
c9esADm/r3OqWRPF8pU4yayfVTGN/aIMvsBFtlfOZM/AyKZ/0zCpEzy+ZSkMg8AHxoR6IZogOpuJ
WuogFYZQpipuRLXjTdc3LpjcHdBbfaBUCTC7rrG7+aGXodaefbtumQiEi/NoCB6UaAFppG5hD30N
FVQpakF0+gcv/2UKH+eh1t79nVVbNwoKdcs+RVWJScWmID6Lykmbsemybnx019NYlpAMY6/K2yTe
VVrjTNOzkVFBaPoHb79YxXm7GU/zGMtwvtEJvjDhsNiTHPU2g/iheWQaTovgvhRsFj9RUF5iOmKa
Jgp1NDwlc/XaF91fw5J+v+4TzLF+DxMXu7jgDhkfbQnZp1ZXQpIi6u7U+tx3nW/k46HQBr9shMVx
0Z4xy1dfQmE4Eik1YFnXHlXNWabCtgY7FDWCb+dzK99gv2ONkzdKVeUwrfUUvzyme8Uun43Cgayw
02IGquEnnlx5hnd9RYW47P5e4cpQJax0dpa13fi1izCGmz5A8eM8u9nJ3I2H6kY/WA/Bj+uwolXl
Ikib6Vo8qVjVtPg56N6E1q1MxsqKWnM3o6OpyKDg6BgSwqsDKUWhEy1VkfEHN730MyRv1+0Q/X1u
11pzplRqiO7OyiEanq1OcK6249PKAG57qmnu0hJdXHjGHtwO44emk3XWbCg6+smfovgksobbFcms
qzkZYc00KmdZjp3JGARRfbuivjKIC+sY/xgQ0gOjcXFd7WOU8edX4459sCgiweLNqHTB4kvP0TQF
hZoDq4oCJ5kTW0HtNsdldd0JRDa9//vqDC0LGKP6ABx5N3qS3e+sA1PXD2yyF9EZNw+OqemyDk6j
8psm0CzJVoi+DtyK+ehbcexWpv591qiTNLqgeXh79S5QXLDtUsw7CjSWwVRfG9XyqwEMg9y9vnab
EX1lDxdeC9qUQcFocpruB+GfCvkRhX5Lb6o+c4vSvw627d8Xi7jTSmJ1DhU0AoEOdVjiu7TdXf/7
7DD+dj2tjOEOa9/PUrkQGLNgTp2Sfwlz9CD8tai+Wvz7Lk4dI9V+uQF3Uus0oUbfwZJBuW+7uzn6
US+C0Cbafu6galkcmUYHTwvw2Gbcx3RnirJ+gTPz7a51ntdyypimGOch/2mOZxJ54fxwfVMEm87T
0wslkoyhxFJhzN/JyI3bXNEE+77NKrlsB9+G2lGVqFkEDHZ555781Tx1ipO0YLGYeGYOZBuzlaXX
T5UaV7DcNwbpqk632C2qkGAXqtU+AXElk3ORNDrb6it+zUsAkQwD1eSRHVJ8PP2tOfHeSLT/bzvF
xQLGVqxN9rXbdg/m/KbJAk8QeDSvta7ooTUWPUs69G/9dJP0lZvGIoUa0VpxMaA1JkiozQAZpC9W
O+8L0n9N9NdGl89tYe60MXSlXtS7tp3FrTyBiwfmvChVFAO186uz/IUJ7Q175dTt2z9KaJJAR75B
39UnlM7WUYjnONMy1ShClA5FodEZzci3ytzp505wRwhOMK/5I0EfXweZg70UpDs6todBFukIbFda
LgvIS6ovKs1bDV1srqQozJR9GwfnPI88NdahuvcKUZzMjiPiDiPClBphmmbjgyO8jybN7jAsJZJS
e5QrwR0s2lhKPqbnFMOiFmvCxkr73tN9KBg/K/sIE7eWL5Yd7VFgfdTvhSPvBRcZr8BuWHFVjyzL
qDBj6SztmRTguEt86oCRz4abVN4ElW+xHOA/5Lu/LjbKfGGVSkGvuc9Z4QlfrqPH+gint3jXukyC
un8Txc9tms5q17mI01N9mdLm/7NrhlY7w8n0wEt1Sze+E1HKBQGIF2c3WtDJ1R7G0eWMIRb+0D7P
Qe5dj6L/kI2aFG9qMqG/iVWpWpVUJns2jg4jXCbzm5fkhb1CyHtdlGFvR7sLFueeY40ht1WJzsu/
XzuGvbpDM9FO1MC9nSVeYLiLLmxIq4cGenMVHVyu3E913KjV5JvgJUbjc4UBU9cXcXunLoCcG2JE
r1qAGQHpzSqxk/mPcn4kkqBC+A/edwHhvG+a49xM2EZZz8aOSW2n36fcfu/UU5zuNjqmpSCSbr/e
mBdILgNWSRFPWQTIwR/OkTPeBKOdQ0iKSfezr8raT8+s7b/B40b0Z/ioivRntlO+yw/grsc6iI0w
b/EDVPN5iV1DgY7u4uvxZzgnKzu5+3Cco3rMmZ1Wo9qtdV+1KhzmrlcFKcs/ZH4Xe7gsOUrTVo2W
9wVVv6kuuMtu8QYp6fJs+PNeOo8n0GdFoMzdf8/HfoHy8hMadEqiqMZxMO/ee3JvSoc6qA3dzecO
Cq2i+TuiiKJz1fkhCacuSoA366Ch9LuwtjuI6CtO/NrsRAq+QjQupqT5XKjog0DhSwIZDYN9D6Eh
nUmZ3sRU8ZsZPGkKEmegfzEnax9GkyCb3043LqvLBRulUgxiGmxL88Hul8m2agHC9vV6QeCiS1GT
UkZzApqAx9JNmqcmeBr6Z1O5Swz5vwUyXoNijOs67BktKtBOcn2W6tRGc91/CpY6F1Q6LYuSamIY
eGiT1LvUeNOEdVhR6OKb3XrF6tqBYtEC0ykOGvIR/S1xw5vpiP5wG1q+0DEfPKYDSVww5W5FfYqC
K4GXogiIFIZGDyvH7mEp9/H0IouGJos8jwsmENCv9Ywx5YL0BHGu7j9GRV59YqhIJ0EyDSereM3n
YxFhzFp4iKTDdX8QmMGzu1K9GCoqA2YIMB2M/AxS5zoAi95X4h8vOCHN7QA1AESIsZsiR+tCr1dH
e0mMyF608DkPApvKouEegv03uLAwplMe5BgFj7bwm8E4avGzRB6v2/UPXyG/AoPBBYYh6xI1YSTT
QnUgaMWUagJXPpgQo2UMa2VHfCYVIiYfC65lg0tFSEYro+hZzCVfS/U2no6K+tSZX6/bt7mElqKa
Jh47MUSV8+9aGiTw8ZhOB3matEOpfjVEsWj76euCwdd8s1mSNHCbQZr8PqCZSHOqu/RP6rRu/DN0
WFubiBEjMIov/jZtulQDU1khZNdV0CbQPdzPgjC+nSuuzOIuRQ0QTc1cnlWYCjf20t3ywBoKGC04
c8K36zu16Q8rOM7Zh5w0RIpgVD72dpgeCOY6me05ECmqiHA4h59rKe5LBWZVqV83TtY+ZNaTkX5O
E2NlD+ffeagUUCEATodBQNOhfR+Y1r/mB/YRGz2LBuBuS+Ks8Jjdq8/YGZ1kkE3B+g1+c2AkvRaU
g8Ut3BAPsZpdnweM02FyHLKLT3gXLXwixt52GrX6CVymXQRpTPWeHbbd7IEXcMyd6UHfMX/pREWv
zYBsaUDDrALjN9XHyGrkeS4Q8dvWeKjl5WZsk/tWi7wsgYhcVO1NfRbcAduVghUm+02rJTbG2lLh
pKgWHpmeBBPw1h+g5rV4BP2/oq5VIjKRi11QhulmlTFJW687997oRRiO0D6gJnIbVeiCyd4TYgPU
sOQmSnEwWcxhQVveZ7vxRfRU9w9x7teS87XzSstNpTJgvrQvvexg+nhJYxNN98suP6g/Ik9ULNmO
cxdA7iNALvt66ALGdzIWp6UQrwJzTFUzUQfEZnJ82Ve+lq4qWTwpEihwGOiMDoj02J2iO/k1fs5e
6G2zV46EsZ1eYlHyJXIoXltfyyHpVzcwkKJXfsdeWosX9cawVae/o/fl/nqEFS0nF/kIRoJnAdu/
wngIw591tAtF9LHNPGy1klzQ07Mi62vWY2kmz5S+SKIPJcGR4OvpXZ4Pssm6weQ6dpcUZ2A+jxWo
M8HzLIe2XouaRkVrxoU0fQlnfPMzUubU2wn5kQUvdHy6vi+iRePCypR3E4aGAsOg4xdpmu+IunjX
IURmcKGkiwxFUVlXW9QeB9Uto+dK1CwggOBL5kjmAktmZOrYul2qvTxNdi5UihGBcBGBdpBwLFkE
rubGnqPQhoyxbVYCqoggHvxWAVeiWms6oEjgNyfJW9+fQ712MafQDmfBs6ooBvCFb1k3miqQADb4
TDVA3QcH7b0w1hyLnUgXafv8WESjWBi0f7P1Xd1gWdk2ZsO6NqUJYxaDk6pgKmjyPcq+StELbUSn
5x+Skgsel5QsUmxByo3d0rjCssPiMqX68FT4bPSFcVbR8I5v5+5m8XI/2Un79k3UqLftMZdfwB3g
2upCGZNrkJOU+TerSvdTHT31iYj/tglDWQORDElgiAN/XNg2m/tyjCDTF7XTTTBVjhFMt/L05yeO
8QqFi+D5UqpoiYDOWhvrP2r0MSVVe9OlkijR2YpIoGpTquJ/FlpZPlojp6TPwwGSccqjfFT8xVXs
ehe4rR8OEN/DO4UrKsFtZeVrRD4GZmGTEiZSZ8WTXeQ3tZnaQ/4oZaKH5U1FkjUSFwoNjUQpYTuV
HBqw6h5qm9q5Zx2hYYQ3rvpbgdtXczO7uGXlRqe/b3bWw2cqO6CGaRBpgu4b+JcfFxjiYFlfWqBl
hv3Dkii2Fv1op1n0Bbe9jRcU7vQxicqlokCBsAReLuzF1fehF95gyluGyrt2roSl1K1zsDaM85xF
k6QqXnCXDeFtmpzi4SiMmCIIzlX6sYGQQw+rUoztVE/1dKtOT9fP2WaquzaDc5I8gP5UqrCM8BHy
ca7m9LtUs3vJbjzGcu7AHLFF1R7BbvEXqJRKxAoTLF1ZooX0G2YnCPxhc+EwY1cGZxWfTe/lzlXw
LyspjxbG3WjooZGfy9rNNcHjsQiCqxmUErTRe429Hbf7XPoZhGdFVOrblPYzV2ZwobYaMzW3oDPv
hj8IVJXH2jaOqpumdryLD3ifPmR74meYB23lduyLvoJEFrJdXC1i3EqRqrLX8aTVbRhrQ0/RIYaA
dSw0kv2MFUwdhBXcDzwlFfMMMJkkgqpE9P5WrHvpofhB7tIda8nAOLlbEbN60xFXC8yFDUwkkksj
g4l9fWvFJ0X6KjhdrI+DL6aud5APEovZtNALRcPMTfVU+flNsM9umy+FI9qszVtlZQkXKiLonrYp
Y8YsA9lF4XMan5Mo8OZe8K4qcgouXJhh3TUTYayywCvm86DshJJFbE2urBnfVlr26jxqrOlCle/b
5NS2bx20RWrlvok+Re1Z7Y/KZdlj21aRMgIr+2bsNFwV+NKXPLROPaWHBQdrdomNrmZP4Bbs4F4z
kQseVh3NesHcYsRrC3ucxuzxRxPurjpIw7+L3jQFm8Y3mNJhGsJ3mv0QPWDMBg4ztARF0wdEIFy4
GHVLisEGREBM8Z6Ip/b4S9cJdCIE51Vlv2EVK6g+WmXNePzl8lwkL5acCi6OzUeCtUNwEWE00Qk+
mkCIDultdo9s0OmQSRQv8bk+j+cGk+rmE3VbESdCcH75acmS1AVJmGP1xia0y2LZyUW5S9XuNNbm
7rr3iTaKCxXWsnR6VsJEEtbnSVL9Do+jkSwabbidWVxCksqFioXKWTays9Ue49wrDvm+vOn2/Tfj
jMYmjJxywe8SmCa6TPiOIwwGlYeK9fFPaEmffr5nurvwKHnF/n8lYQ2qDhT5YPR8fVkFO8j3HwWd
GvTWwjyH3tTpwVJfpOJ+EeVrghOgcZGj7xHje4aSzLea1dhp93jdDIF38M1GZVdIeNYGQGwlTove
1bb5NkyfeTk3Fd1UDYrZsxpPbsSLtjRkTMCvzv+sw8Repu+t9Xrdks0i/QqETzNls66VmqW2Ur23
dqYfHsdhbzrlQVoccdP49s78MoknOVajtVQkAJrVnnXjiywaI7K5MZjmLGMSHrEIYf++in110eg6
U6lwc9q7ofYqF7rTghf5mUVbwXABMAgxE0Jm5Cz2sDIj1fTiXTbbf89fGStPAMf89bebEEQ6C9Lm
soaxVh+toqSkKWbTMg0ogqgArlSOJ5x4wKcpm0j3mfdEcwXHHR/oddNInlmNpNHcXvKUUnKk2PjU
IuJrF11RkGExKJf20cTqUzPA6AJqzrbe75fXhYR2Kx0i+Q9T9kha2gZFV1b69fpybvrgCpcL7fpU
qHGeAzfUqoeUgKlhKKKKyWZKu8LgwvqATmK03wJjqIMd5mnZFOWSbLDH7i7JQzsuv8TVTTQJHOW6
ZabMftXK+wNzqQK9Jhj3Ytx08iET6QGJ/j7vh/EShlKEvx8H87Fqy10rHHS6mddqGN4G/RLdQjfx
RxMGo6elZC7gOAx5Y0/WAkrP8BCZaAEv8NGTmoKd2ryQVnjM5NWSVUpoZIo+Q24fj79oKXaWsNkV
2T6ggkArMoyLTFkZzdmcwzCSdik66HM81bc3LUYr2X37Goyj4BVLZBgXorSlNeRygWHKVLqq/rMo
4r1MD7WoP3DTJzTDMGTDpAaKgx8XEKWXJOwSNoDE+sMgX8f8MyWE1d/nglEex41pdvC5woLIR/Ej
Wr5PmBF2PSSwxf8twOoohKCNVmVK4h+NoEFf0KjTMGQkWJwiSfaLlvoxDQXnUwDDCxrM6BxQhsJA
YDV8g/5ZqMdYKGu6jaHqKiZhQJWdz5GLDq6kDtiPTkZ53Qj9pFT2ZZIKkkgRDBdE1WpJq5zKCHDp
fI6G9KAr9I/YatzrG7N5arAl/7OG2xipGuaplXFqOh1TS5fsYZCqr31FHif0GhmSJvCDTTItROP/
h/dbaqxqPQ1BjXTHY3UYb5PKzvzA7Y4DZL3jb+M5xGO66EN386RCot9gQ6UVyncI61mqhGjXw1uB
OR8UjTh5OLqdUfpLmQl27R/su2BxUUG2gjmlPU4TY4Uodvk9Alm48tL7gU2t3oXgLYpK+duecoFk
W7yKsDSjud4NDLKR3EJ+xCCBnWwIosTmGhoydEdRBJPh+B9B9Gkw2mTAUNFlUlyVfkliFNHr0Mmt
L9cdcjPcrYC4+6Kps7AMKRuXDroHVPFKQdjeXC28AGh4DUAOy38gWcUML0kxfzMhZ324H4ynWUhk
FWFwIXVY0KgnFxOodvH3pfuWpK2tq//RDm5DwqTUIaU1gkha/DVqt0V3jpWH61uxGRtWS8VtRagV
S66NWCojkImdS9p9Nxp+tIw7I5b2wQjdyuuA2+tmgnqN1mdkV1wwkrOoqDoIsiK0pg46H50ItLRM
/28oPH0w1lpwmRag9MVOp0+NvJdGgRO//43f7jvjlyU8YzCcolEZM2CEZoqRuPWOhtIhX9IfaHJx
FivHMD31WzUofkS0t+uLuLlrJkYy4dEZly0/njcbtWXMKxygmYZPcSc7bTCehzCTbTSi2FEj+iLc
PLCYNEgJnjJMTIj6GBmWvJibkOjIiafmoW7JrbZ8vW7R9if0CoK7C6OGZhpyI/aE+F6mBLWvs2ef
uMlRJJax6YIrKM4FpbYu0HEEa2JNd5ouckzNcodB1B6wXeG74LxLt6+C9mwFaiGbMKmFyPJwn/jV
S4wuw1O113cQFbCrHXW1U+o2in99MTcD+QqYSyeHosjVdgFw2vhpc7ugLzsHMrTyBVe9wC/eqQor
C1XMfkiy1sJcx/5WBw1AxHTfJHKYK0u4CGigz0m1/vYKCvG2+nvgUoeJ6NaPYnXEzWUDzYBY0HbU
MfDmo5dPs2qUTU1xqiIojkk/5Sx0CtWnkUANZHPVVjjsd6xWbSlQ+106E59nmCLflfJPBYW86x6w
6eJUM6E0Cg4S2hE/QsxEntNIQzqUTG3j0IraYYVGzC4PPhNoV0D8/WFkE7p8cJaCoHWo4vUhRPZk
4as789jfYu0KhtuaIA9Jk7Ajm6AZUnEzf3iJ0AwZ7ZubQfqUSRaRZWKZROWfdINEKmjCPjBCEu4k
K7vpcpTyjOTxM1t0gSEft6iq2zQxc8CYBC0CZW/P1vOoCZ4xtv3gAsL5wbSkgYrSKPr0DNUO1ZeI
oiehda9bsn1uLiCcD6RjtkgkwuZEmuH0VHnSE/BN1NrtNHl3HUpkD+cHqqbWCyYjotxl7HVIU44v
ERG8O4qs4U4nraEQDvUCZETQOTcjL50PIYmgqV2VP64bsx0HLuvG3aqKMuYDdJVxP6CaNZhPVb6/
DrA5ctQEd+p/rsxdqmVCR2jVAUFnXFh1n++qPRqeQFNPwHNmXQfynv7UGe8C37iOAJ158O+H9oLO
3bNhbPVDiaoE7r/RMyBeFj9rh9odMWBb3ivC3goBHP+aK7XTwB5YWYGXacBB6LMAe9uwpV3u65It
+uIU7B7/oNsupdXhfQReH+3aTrZlKgpE27ffZfv4aVXLHA5WSrCAI4a2Lmxoq9OdMCDoHorH+88o
Ha58hS8aotg6E5LjLh/6XSuPtiy70fTtukuI1oyLFBGhzVgEzCBdeorK+YlgatN1COGicSEiyaeq
7Vhc/Vt6IPWGfbgz3qW2Ql/EOWMufMXFVS5Y1KaJOgqLR9ouOLbovh6Rm5BPTSFc7w0XKaamKrol
xt4kCabnLum3cBClWoLIqnKhQiNDNNYTC0b4/APHOJBcaRZs/2b709oOLiIEwxwnTYm96fwBumFs
mlf1UnnJLUpC9rgXkW62H4YvB4ivRE35pPZVCzzljhxZ+0ziBqq93LIZuqpX3o2nz4jTrCzkSw8q
JJV1c0BUSHOwgMPyhHvejjNTkN8JDhL/ODvObYQ+DhiWGOMujy177hbBPcg2nHNtSFNBixH/Ebwv
ca6tGmQ2h7A33anfdRBdy8J0Jy+nMQBFi3idJNKq3zq4HwA5Jw+WLCzyfjDfP5fiE8ix96kz/rE4
i5ccx0/QmICGIgTqqwbmInGuqGIMWkQWoM0YNBE+QiTNLprbsQ3/fTa5xvntabhUydBWo+nG9Q+5
95TsJPWiSsRGdvwBg/376oOCJDSKygQYrTfjok1Q9HR1b4C0i7yvBu/fB9gPaFzi2qd9Nligrrxf
60xQG7zzU+9DUBuK9aXACzfC0gcwLoGt0zjqIrZN1vS9Tu+b7LGt9tcN2nb0X57Aa9V0cye1kAMy
XYLBp0b1ow0eOuWHhj609msX/rwOtlU8hkEUZRsUWjFrlfPyJiGQguxLE8KJM5RxMpc+FG/h9/lV
/27uoGG8m1+C4t/XET9gshVY+QeELZVMlwrT7RZDwlxPs59qO6Wxou46KHmICh8bl6KBPAuSZdQy
DZCxP8JJA22mYMhNXIodejQZqVLzc1801X4jUf8AwyUTWjjXqgn6ntsVMnHi9GcZhfejVLSQRhAJ
um/dJB/AuKwCqSwC7gQwMwLtO95nrvLevRuf5xK9ikxo5RM1/w+QXACW8cT2rgntKu3ko9wH2m+A
8cMipttW5e0DDueRYV+E0OOFadHB2mleuStO+pFdyJ8iRXyA4hzRDINZGwp4hjTq+8DCyLhMP1tm
KgpRG9fjBxwuuI9GvkB9PzNd9c4AHWc5geqBSYz73p3PMgQm9MoWiW2xVfrtujRUU7YoezAkHKQk
1wXJi8ZEIX20Z+WmL3+Y05th4FtLE33qbHr+BYv/0oE45WQFCrAaqjlU29Ok8rPhbEqRIJnejL4r
IO5imYK4r0ILQLH8is6YBa8BimgKigiDu06oYjZ9qwFjmk6mdkPIV5W8XA+6ovXiApJR0GBqtRoQ
SueYY3eUZKWwSaR5SWuI+rO2Q4VhKhpGk1Ii85QcrUDDZqZ3f4c/8204GSrEn8P7ziH74oae+6PR
CpKM95D6m/cxsgc4W6qMtOZjyE0zinecFrdKbsVt5oGrprq6Vkl3Rigvql2CpVM4M+bS7QvojR2C
KdCO+ljNpyItDRuysLMXLW10A7377G2U4/t56AbfNCpi2KWc0Lc6ZBpdPZnu9CaL7XgpC4jqWJ2r
Gykk0Kt6uFFIIe/atEa9bJm9sVDlzA6IieNH0YprRou0N5Oku50bydxLOvhQc0iHb1Nd1t6I2wgK
Uhh3KENN1FbmYTm3uRlmdhlBdrOV4u99nxeOCWGQn5Tk+ZM6BKoDYfnUSeNyOcVGAiCza72qDw3H
qmfjFtzgH+GEXxbrce2A0hN6skRucwk9h+NgaXZUSViQBDKARUKnXR2Mui2zBBcjH8m3rhowOdU0
ybFoxtQuq7TcxX1GoD9M0uRAa2V+UjC9x57msn7s2g5zHWrSm7Y6hPM+i0LzpNG+PkVFjEJEH+lO
0UDxKKvAX5qX8WcSqMNitygAvyRYRayGFHmdZi031thg0gAGQO6un4PNo2ZCKA8VbtkkPM1kaq06
VIwF56DGQMs4uKMZ6lpm5v03GO5ED2mtqVkjI0G0+tGv5phCRbPJT3GhlwLH3z5soDiB6mRamAPM
XV5JMBRmtiB5y2fbqpwAF5j1GvSeZss+/QvWOePLJ8SbIXtyweRusUpvuj7XZhM93+Y3PBl8L625
cpsmfwySWhCBN0PXCou7VirJyGZLg31Z/GAFg60r1VGNMUzQ+uv6pm0mbRcg/lNZifUA7RDMN0KD
HMK2KFw5lNDMl0W5N8pGAQFk8xkze0on70U8q03HtEzTwHgUgmYqLnzJwZyTqIPHKOYz6TGt7Gsr
okBt3s8rCLbQqxy4D/GWTWVA9M1DjrHpDUQVpcEJy0MCEYTra7lV54CHXOzhvLKOqaRYChYTo7BV
OCV6c/1mPyoY3ED8+bHYiT6TNhOeFSDnktDp0qslh3Vm9y1abhIq6qgW7RDnh8PQk4RosIgJ2EPT
CMK0p+ythTw6Bv9h1nzti7/9BEbxj/h9Xg4qQYnVnVpP12+66XB9mwQuwT/gQxGgX5YKfx+39SkO
hlu0/dgomL8Ohroby0TgFdsn7JdTvNc/Vh6IeUY15vkqMKeflT9wOfd72Sox/ao0+n4/NdKYnIuc
VngYljSo71J1RJ/QvzfZwvBBvAtaOtV49bO6m42KMmpW0asRCJTKMZ1HJ0/6QxYNB8x49a/jbYWv
NR7nNuE49jmaxVEfDWpbJy5tF19qLV+2nq4DbV4EKyReFC0PTT0hKSh70x/aMTDAJo/cymvP2h2b
ZNak+JoRlZCEmFx6nChNPyiYWuHW3uJn9+Ux8kHBoKCVM6Hb4s8GQzeumylYT14yrTTleDFaIC7W
XQXecKdatoGW9ULUJbR13tfLyafMppKlYwegxnirstpuk3MVfL1uzBZBAlWCX97I66RpSpFPFnQa
3fwr43yYsh0pbHKJo0YQLyV26van7iH3yzdR3X7r6K+Rmfmrs5ik1jzjdRKFYe2nRb9q5DaSb8J+
LxmfmMq+vgp4EYNsSTGXuUGQmdu3JX0K9Z+WaAzrllOg5iyD+2ii4sHHsR4tXT1Ljdw4eVTke2s4
qMVsL6Kv6i0YUJNRt8JcTB3X28c1I2GrpxWek13d3KuJbtehZWtGbge1qKthK/Bb6NHABhBFU3hF
DQjLKpHCin4gSthQ03NGMFiu+54Ighm7coCWImefa0Bo2V5PbuTo9b/9fW6xIqoutcLKvop0zJXH
nDz/t7/PXfhVIOtFk+Pvl4F1UEFCI30vgNhqcQMX/bINXPAu0fdjTRbWqPoDirHVQfNwNm+JCiEH
5RjsJ4+8N9Y1bgUpQ1H1a0sodI3Oq+O22WQwih0qvzesUJp+6V6ag3mK/Bj6oGwwmurN+/C+8Cpn
tKUn8u+lhz/Ac7Gd0rwpdbaBcuGRXLJT82tXnfUlca9v5GYkuiyyzn0sJU2g1o2OZxZF/0sPTlll
2PX8qGdveSTSU9k+wJYK6iXVUfPlYvpUlctCWT6Vxi9Bcgos6ujKSW8Frs9cj69FoA7xC4YdvdXR
omo1xPWAldOtOzm4bWqIFil/KcpB1g6K8nh9+TbvqRUYF8iVto3jkgIM3/tVfIcigC4q2YsguFBB
G5NAhgkQxpyd2nBxKpM8pVIgcITN3VHwWQAeJWRN+QEnJEXxsNfgCI3yNZA803qN6Z0p6tvazllW
MJy/peqYFtIIGOiXyM7sQSrguQRj4jY/BzbYuN9DV9iPtBlsFYzosqCbQsFZ/egRGCsxTlWCQJJn
0imPRo+O8v4TfnCB4KMF6aghyxk2qVj8AOyFfjl3wne2zS1CEkxwXtG/x9+AWoPiFBRF8BHkWzvD
ae4qFMlD23LZPM3uXdE1wThA2xDEok0PvORJ/JtRIJUFRHFZO0p0KurHKd+HovxZAGFwTq6iUxv6
XEiIAiNxEu2ZKYWiA15w64pQuFuRoHcL+StLXwfiR918iNTG14rh6bozbPrbZb0M7nKcK7PK5QIw
aMvdFxkYxcoiqMuIIDiX7pW0rBsVEEUo+2kd+aGSutet2HwQXyWpfKdTaA1GF7TYdkZoMv3MLR3z
Nj6/85kg3iCwaNO5kSbKsqpT0+K7fs25LHU9RLOBZbWvRYIpflZ+P6impwwC8oIIifO1GeR1bRgm
MOwy3bwf8zxwRwNNVugIb9xM6YUNSSym/XYjaWhowXhV1cAY3o/xZ6S0k/MaDVB9kKe2nhYHvbHc
RE1tRA3HrDW3MUPPDHKo69XOIpW+3uSC5d10/dVv4Hxy0BOjTDQsb7f8RUPdhjA4enr86y6zubIr
EM4r53mICzRAwWMmiG/p4dmc2oNuQIBTbUXZxGaRy/oFBo7hx1W1MlQTEgOr2nrBjoKvkd4ULzqk
29kQwFa2IYN33brNM7cC5FKyYWhKNFzDuiF+1XLfSAV+uZmKrf4+dzWqitKEgQm/zOizlH9TlXE3
yrdzVe4TUQ/ZdW8gsvpx7eqikJIhgimpJdtzeLTwJERFwoQiELaeq0RswbhuUucAifuHKFPsGMLq
9fTH9U0RgbB/X4FQtU/SbAKIEX4ryHNI34z/CsHFCymUo4myokdd7sb0TSkgNvR/pH3Xkt04z+0T
qUpZ1K3SDp2T043KHtsSlXN6+rPY8x9vNVsjztdzY190ldYGCIAkCCz8/m9ScBHCIOmUahmkKNPP
Mf0KvlAj+hAEAgrBhGecgjjfLCMjbzGpCAEgva7bu6kNpA/U8JkEHUH/B8G/C4fJlA12BQizBdee
WrpziIl8wrpU9kvfh9MLDOeHJJ6nocrR6Juc6LE9ILGNosc0+ACX0BtpOHdUcxtPai2rSEwab4xa
N6ehGxNDkNreNuCLNJwrdko9ViWrXk/TY4Qezvwg28/71rU1/uuNKJwnRnPSRUODcr3R7f3uNDyB
kBHkSEF5Mr5JD4zqhz7ZP2tREm/zJrayB843lzmnrcU6snXQm+VfCnLoy0MITt9mzp16FO2zIk1y
ftpkUWfNE+Ca8utQ4Llbv+7Aob2vS5Hx8Z5qgZcGmzw6AIieeYakaAFqV6/CXG6f26xsfLQ8dLMz
h2bt0UYdvH14kYzcNq50StXb6HPw9PjG7G/y6Sprvv03CC5Q0KQYCxRkItyFkWsh99pXldOLClX/
Yfv+Y/f8g1+cWz0+DkmGYEG5PPXRDPdIMaIiPqZB/PKx3dtAcYKOGc4IgNzCgeJgxPkSp9kGXeAg
eK8rUap1qyMTZLEXCG5xTKUEhTFrdC+yu4zNcIhcW+1dw/zcglCrPdH2CU3OgoPdZv0UMUwQy6ig
HgX5wdsdkITZLMusNzsupTs7xmN/ZzWJUw/Dna0nA56uisobVSt8iaNF9dXOKu6qPHnZtxoWQt4F
5dWv4JwvxNE9t8CLytSrDX8tYSxwPPaBPQBu/XStUvNkAACmfLtlEt61JvmZxVbizvIiaivbvvus
xOGW0kiaVKISrEU+NNeo7DimmIxVgzrg33D1bItmgwQYo/aIzLc+xNk4j2oyYAsof06SiyjiKqmv
9IJtYHuJLjDs76ujktqiX92Ie1xDtKuMPtedKG/+D6Z4QeBMscn6lBYpEORz9WxcmafOyU/SoXHj
s6j6UiQMZ29VUWJg4ACoIQkm69lCTcK+QTN7em9vF1k4e1MTNOKNJQCMnDhVOLjaEJjRdyU+j6Mt
8GGRAXDW1kTpEI5MGNDV3Sm5euzG4qiWatCmircvlkhvXHS3YFxKIgNqTI9Zdx+JSBwEauPD+pLQ
MDUr2LJJFOLmcR/AIoLWGqjTRMrDkJjBvkAC3fEdD5OStAqxIVBS35hZhvkypT9VQWdPAiCB5t71
PKQ9aph7SEbbHI+RoDifVIEdiJTHnQX7dOyRvexw5LRkl4KINuptR5ZuRlQwQ4H7its8yeCsYqCf
3jR1vhpLrm1pCSdkBEo1OVWLdjMMyVXT1scUjT6YR+s1VX/qKRUcLzbXawWrvo1CcjOqdVThliuH
UXu19GFxa9GUZk48IPErD1khWLdNpa4AOaVOiaFFEYGBlMYX27qxswezf+6I7IaJaDCmSDZmQqsI
G3dJY5css9QW94nmRUPrzso9/dBtcSURF2ZRJ4iqiQYw83KomqtqOYyNoO9BJAn7+0qSRRqUoc9g
HIlm4ARYhB61y8SjFaaED4PgCiQC40It6coiWnqAjfWPjHpTeZ7J9yw6/Td754OsZIRjrQKltUaf
lsRTFu2qiKTJLWj0pbUW3x6kw1LnT/u427ev1XLxIZdEuhUtADac0VcxHjgJ6E300PWB7rGei9Sz
E4eiLlw08Vrg4XwB0zzRcl5m2MnrRfnG9tk4Ufkomke87WCoMiDscR4dF29tpSR1qZQl3oCXbhzu
K1N/RrKk99sE7JNkGAy/WORf+zplFv5uczb/QPKpaTkyi0QBOxrMM3LM7AftQfRvicLx9mPVCobL
NGQyzcBugHhsPC2YmICBaecUc5Hiz8aB9TaFfvp5X65NT7BwkEcVNKNO4Dwh7+vIWNgBSgVZrW45
5dg4ZWY7ltQJtppNDa6QOG+QLbKkowkNjv1jMt2ZqteGghgiguDsgg76kKBPEPnMWXHsNHUpJiom
4A3d19n2Kl1E4Y8cSYsagRCEuOj3iY6Kk55DzzxRF/e7zldcFEIdWluEKVgo/tTRpaacFTZTn4ud
Gu04ue6QUxho6KJig0NBgkl/FIcPUMeYZCUqt3nihXa2U/BkeWSgrhTn9wgsqKsXlc1tevQKhtsy
2yFUtGXGyvU6rT1Tni0QuMhhgBj9o64W2UcX2af9Vdw8Xa0gua3TNIrZ0NgR2Kp9Et+rkyh7v51w
WCEwc11taWkKgp++YUKd2UQw5Yj5wwoICQZfOjegwulFrZdCw2RGtEKMlFHVoxyIeAG86bzm1B+m
o+RaL/Nf7BHN9hQBswtz2ndhkfFpgNeKBWMufMh22sddjky1ZCnz07jIkh914z1mhqBtm2rfylxf
rqS5yQWLt+3pFqgXwQmFd2lOtU1XUBr27IF4Ribs+6Ich/xx3z7+YfkuGJwyla4BeAXZjKfBQwE1
6HOLq+HM2BywgZ5Kfx9PJBKnylApmmxcXkkLWzQ3dTCP+yQR6G2zGxNl038Ux0VhvCr0MZmguNZv
TmrtxN6Svw7FZpdmFZXNGKB0Gr7ui7btahdQLi7rhS6FLdMkUQ9lf4p1wYFnU3VEBv8imPwwpYnb
NQ19zFMq47wzkEOaXtXzLbEe9kXYVtwKgwuEi1V0RiLBtZanJfK6ayQQz+h1U3+O1Ck+Ke6/6x/c
NsIVLBcY61ZGYULNRAu0v1gMSQ8gXjxZB9nLPckTbW0iTXJBcSlpa2N3Y0HxJtFPLX2Jly/7mtw0
hpVE7CesYtRil72cDJBoLO/bqnASWQCwnUpbIXCOG5M6oWoDBLyioD+8ZRNPjuGxvkYB3ZWosHa7
aBCdOCieU5AM5fn9hhZ0ApGJl7TlL+Wp98Fa4hhX9c1wrCxEe0burR77zyhZ9sXjj7d1aemyhqZj
3bY4x4poa86KYqCeeGjcxhj9NNKD/eXa3JnJHwh+Xmcp9YPWMZKZKb/Ljecl6/w2fUF9gaNUglvZ
trGjFAzSoLBX48tgi0odw8QmSAZcL0H3rBxzd8gd7WY5s+c2LXGs533hNvW3AuQsJc1HQ+5lANbK
QTIfdElwIN1O0K8AuKA+TTmRdMawppZm7Oe6HQU2aQsHWY80IHEyOLNRpfirtBxCgjN4mSQiWnGR
kFzI142xLBTUpHuK6pDkx8eeklcyckZY2kmto2wGp2G59qMWlz619GJSCO4P27neCw5f8WaYQ9Xh
YovAcV4CI1CO81fphREmYqyq6CFxMw6usLgdxULaLbMY11EifcskTx4+G6JQK1gWvg5W6afJ7CMs
S9YeW7B/fIDC0iQrEbidA6XSxlQyEfA6dUAODPTRH2DxfgPBRFyF8iLKqCGh/wf38HNK/6rpR84N
KxG4rULvFkVJKLyHNEGNNljRVsTc+93p1UYBDDqDFMV6jUer329bSYe8E154sjH6mo7Jp6yQvtkz
PaqpKbDebYO6QHGqKscZPezsbd+Q7+MRrZv6MZRf9qOZSBxOXYpdZvXCGI3S/Fc7XIej6eJ52KTP
+zAiUbig2ejdmNsS3lFzvZWuI1A7XklKJTkgOhA9iYgk4sLnktZWDVZyhC7NlIO+aE5zpH7X0qRx
ikjUU77tkJcl4uIkurfRD4rGZE9L74YC/D/DhyoOV/bGRcoe3VqFilmtnqqc5eiJVf+hFXxoKoGx
vZfEVFSUHhsy612RX1nyVnbdLpGdJIOue10CUrg486La37eBbQTCuKZZYzDPHFqCKqm1RyA0E3mM
J/nU4LSzD/HezJgQFwjOzBa5jeamM8H+FmEWD2q3ZdOpPnBWfIvCWdg4dY1BSgOq8tJb8Gx6w3G8
ZxV93SFzlf85nr0F4yysG8xxGkKIlBapU2uLp1WGYOlFWuNMjCxxt6jU0r0Jx6U6phjMOzjq/Nf+
2myc1N5IwpM8JWrbolsVamPZKJZhppik6eIQOrnEYX0qsYg1430oACJ4uZCpZDzaPMFrVMRav0wq
BLNfkCJ1tdFyw+Ec9qKX+E0NroCY6a+cR5K7duowWMmTisRTp9C1Ukzii4ujQIXswvh282ECgXge
JaUYnM2zroIuAZQTFXNST/mCqfSwOzYrlpFmRMLhPBt3ordo3PVVVuQpp8xhOy//zqMJ+0Q1gWzs
7ysdajjJgoNJY2jhAVQtHkZgq/cdCDjjY/eSuZ2IOXJ70S7K5BatSUinmD0AwejnM7OfOss151//
cc3Yz1jJ1eVJLk0UWmz9+hOberXcTm7oGG5yLlzRbiGSiQuAEnYjrezhY4ZMewcTSx/b/KUrKhG5
jgiHC4HoCUfAYIao992PJomRpbEaxI1OUG28HTRWFs+FvxG1GhGYlzAX+Zqcy2/dFQhzkS9Hicsh
9OlH6Fjf2jwXC2UlTaIS9+b/s3nU0sLDCHp+1KOY6WlzR7wIx5eiki7MwEHONhLtByFoNZdMb9/6
thFsxdZxP8ZYL06cptb6luam7iXpN03/ZmeCppt/iBF/APigHllLAuMGQONpX1gJ0t8R6d9Z98Z1
zlQ0WTU1GYTMFuF7fCBMRE1DgstiJJuTLN0Xa7CvBpXekTY9UH3wKc2uOxWk+AlxiCrqNtnaUNb4
nDUuRmwuGMQLX8aNsv1US79SRXGbWPSmt7Vsaxxu2RJFUijy4dj0KY78kFQXkdJvLtwKgqcCCFuC
+bQJIDrv790YzJXUjcEGds6wFw9UkNYQqI6fLIcsRmRXJvAwxSkwTOROUGZLp8iL6+/7Ni9C4rYt
O22Gqi2ANEeT09LfIxk8U7tuDJEOt4LgWoXcjlWZEgoZJ1iDaYN1uApaPfcGFPfsi7NtC+j3MjUk
Kt4NGhy1udKVDB6mFA+tfG8mz/vf3wyxyDdimA1o3HWDZyLs1EQuGonouPRfVacqKF2Jncp08DR5
kVu54hTktuIuiEzk1ZYoRyjoUUMgloX+VGedM/TJLzX5398hWbS4wLCfsYKxx6RL88rWvdBmelM9
kmsPErKQ+wrcXCANA5UwWlBHgSuX96lobeSYyw17M9pzNWunsBEV7W6aNEYOqehaMOx3g5vKsYrC
XMoR9+Rv+diCP/5o9SerEnjOdnxd4bDfsdIYlac6MZvi7yM6y4IvmMMxB5pfHUR8DBs5cKzOCos7
QhQUZXdzDqzslN3PD2B8CSbkwccXyZe+h3cYjAcmwsXPg/5KNJd2c8VW0FwYj+RZMuSyxIrZT+Xo
1/qnfYsQLRcXvqUQ82HGDt+nJXXy6Vm3v0dFUEyHfRhVIAdfOgPGuF7qK+D8zeKNmh1PcvOzfYvO
idwl19Y3FFa7iT9e6Y/Nr8xVD/otDUQkBNtbyUWdr1a1shoNTHv2lONnsBmlhbdcDUf1xEicuoN9
rz8KhGYdc/wdaGU3r79mhRaTKksJs5vkxN5NMk/yy3P0ANbFrnOqqzlgU2PAhXylerGfIIqJbirq
1k1l/Qu4uI/kpd7MNX6Bdsc6nOuDDtp+kjilW/+aErc6dv7roPKr2cnQJgDKbskJH0XcCxuvi8yB
NIyfZW3W7yaRZU27JFqNvkypcPLf1QmlfOd6OFJM1O3c6Gv3GrpFz7LMK99r/wLKh25DioxRxlpP
NPxdKPHRbFJfa6OrWbJOmNopKojY3CpWQnIxHJxnGH5LKuha/RTHt8b4TSeCWs/tDXCFwUW9rMAY
tC6CIgeMqkv95arvPN0ZfEwFPcQPvROLbp7/EGcvWuRinxVnTbNUsKD5PFzr/nRcDvEj22vFdwyR
ArlYV+RRBEZSQMmajtFlv9Er7UxK5O57pdAYuZCXgDPRkGbAsBqB1M+e0CHQulCp35/ko3YfPmpf
e8HG+zob6r0xgkaWtSOgOpjbeZNiUcwJo9kQeOZPra8EVTAds0ByHy33uvuNyeY+Sgmv4pvxCI6c
fYm3Y/wFW327VUb2aOsdAbYU3iR4uFX9Mjzm4Wkf5R9i6wWGizVo0A/HOYZek2vGO7xcIcb55enf
tXhs28oFjHPu2pLLMUHTIrjkDvL8pUGOqRLsWcwO9paM82eMn4wancnTFhhseDfMn8y+dNr4IMu/
iuxMK9EEEhEg59z6lFJVkSFTcorQh8l4tlG2chDRXQoXinPpIaqzBK2lzAHSx8VL/dDTHvU7tgkW
LyKmQdFCcU7dG5VKxxpCyWiHLIxzbh0SYW+JCIRz6coYVKtXAUKQTAdtMzgPXmJTdInaPMOgCAwb
Kngt3406bOeqCm0Wn2L7ECX3RNTqsSnF5fv8GQmD7ft+KvD9MXoAQScYbl2kigXBYHsLWaFwkQgj
ILoFc6RZJOpOWZAelCM9qHd/Dw/KO0dU+LXBCofNfwXIhZ8+KousnAFoPOnn3AdjA9i7n43IQd1e
oIGXXP4cH7IXtLF+6Fa1QuYiEh3qMi0UIPfqwSjPVXEYisf9qCewideSxdURT07CdAkbQCzUk7JD
J+r5395/VzJwUSisY6WZWmYU7ojqG8wXyJ3lUJ/yIPlFBFujyAC5AJSoFS5uuOh6teS35bUlH8c4
2NeXCIKLPSB8yKqUGUNCTmP5oqLcRhfE7Vdmk3eBe6UyLuQkSp7IFbsaYojPIXZZ2VJ+K/tZEKGu
mKUM2qA76k+DTwI0larPE24ejB1/+rov6z+4Giba26ge1d6N9ZxILOVK2EKfM7iZJs90MbLL7ZyC
uKy+DQklgeibO4ipyLoCPgJc8zmDxwiZmRQJjqDy2Qj+3kEwUk+4g2wa/QqG23x1vYpsUCPDJpUD
zRfHskVZBLZE75ZwhcBZvW7MdUkoBEm77yVew+Yf+eBWxk0fH4xCUJe1aZIgyEHbFpbp3WxFG8O6
07hP4cLlEORSeV6IfSwK5X8e2oEwiLyLYYFiXH43hrAowsoO2e5hRAZI65tD1f2UDVE6dqM5hsEQ
zMFB5TAY5DkHAz1IG4JkmmW5Z7e+1TzlKmRFsPJd771ycIIo/zE79ILQsWkSK1jO5+QhpV0VQola
Dfr1RiGTO5qf9v1pc6FWGNwujzpYm/aoOsdsytoZzXtFHfCf6IrFgtw707ug8NnmcaGqFOlAYQG3
9sEhemxw8aG+9Zhd1V/sB82PzyK+Z4FofMoZPEbR0GFirqcm5wplZvMtbHFfeyK5uG3Yasypki1A
TPrkSdJVh67oxbrqouM+zqbr4pXFBO2dBn44znWNqNKktgLOgsu+Ml6jasa074YIc2qQ4Sg/76Mx
c363Wis0JvVq/9XaxEoMArQw+02lWxN1eXp83YY3cv20j7S5RCskzrEkzcjt8vXUrJdOOB3aInI1
Igp8Wyi6bCO5bZiqpfLkA6A1L5FfX+BH4LA2SYzCs9DFq6K3L8yWu2KT0PFIjfd5DPbh1BbHebdU
MqpPwHsR6uqDFkuHfYjNrKmu4+QHBgdFBtZbjCQk5dTVHYtE2cm4Y6Sf9KzfF14SDI58wuwWb7hR
vezBFpKNbmpxBc1bRVIQaveA7nNbcbVuQnesAYrbsR5FwxE2b/a6bqLETsUcKPSYvRUTk7q7Km5G
xHVHPVcQL4sddXTKh7Z0+9HVDrNXekvvgV23eIg8+TF+EB0St1x7/RO4/Zj2emIPPX6C1pxy/SkF
V8SYPzThr/0V3TpdoOgK5xgwP1roN38raVyVfacUkeFZhlG7JiivUBelfZoL8LOkSzJ6dZY23iCb
YEOzolxgsptrukLn4pduSCGVLAkvMRLOc3WG/kTJBdmPvy/kpmesYLjlNKMavjEDhpKnRj9Ooo7E
zdv3WovcYuk2pYWaQYtT5janAm9Y1Q+ESCf6GTrNoRdE421xcO5AZRGeZHiqzgEtU3KUonwJThBY
CPll+LKvsO11+YPA1y23/TASu0sMr0Mzs1tEDXoTaY3BwZVcfuCQgZD1/4UxOAMcynowIhPCRDLm
v6bISNJccEoT6IsvW6ZqBTqsBBC0ytxKblxZNLhChMAZGEYXzl2iAcFeIiedtPsx1b/uL8k/2NhF
UZyNYZhJKWECj4EMz4TBZrUrD0fLHXALAY/9eNT60z7g1p6/XhhmI6tdGIOPk7pPYAOhNkVOLg+3
eqI96KV6PSoYfNAZnmqJiDc2T7prUC7It3U7TDkzPCrfWI3HXjZir3NIjY2lf1ZiN7xjtTfiyqXN
cLsyQ+4kUBVJ09MYwIaF/lvjVEaW2xe4n6RpsK9X4UIyxa8UO3fGPEgxFhLZY1+xUvR/9W7UxrEj
WYODxPxN0fexo5i1Y/ZS5iZ2fxi7RRBEtg5Za01zp4U8mzGKrMSvWEj9o8ivSdmdljhypa69lcLY
2xd6O6Bgj2GHLV1/zSetZA4zmfVc4Mk91WaPaO0jGacAuTFBlYcIhlNtGTZ2nOOI5BnLU9333jQ/
z4moq0MEwmmuHovcXDSAdFFz3/Xmacltt6eKs6+ybf/7o7LXM8pKZbWi1njVDFF4If/OwUApL2dM
KXW78HbRB1evH/bhBFLxtZ1xCwqfrAVcXN9l0+NQ4HDz/N8guN2+bsrBNHJAJL2vSiczC+iHIPAS
oyoY7YY2Mi4Ql7Spe1z+YdWtHshd4aBX6kjGDwywNhWUlf3B4YLxRGknqwyHPfuw0y/6KkHcA7Z9
+ZgctJ8fUByGJRoWWj5AC8/tkVRpJKVPc8Or7AG0sW7W9a68COLSpgGsQLjVSeE5I8bGoig6XVy1
C9o6d7NGkJdheuGvdvoKhFufoQvrscxKw8uX3l16cK7ZwmwJ08YeBr82YzQbOgYDIGEmf9KOMR7k
QA0UdA8fGf/JzOCyMEynKx8N0W69RExnRW04WXo3YcJZL5ons6kzC5R8mIKMCySf/TF6TGejYOgB
a1x6KsMUnIPCB4TN7Q/T2TDxFpELIG8F6WhbNDGLafEpelS88gz6lV+xJ5+Io7j1PRudCrZgUW56
eytcwbKftdIfjWs6tRiL+6eCBJs9SmzL11FVolerzbS7vkLj93iKrtAhwiY0nslBRfl6dcWOExiN
5YnehjedCWdaXJJxSn83XlfvqziUUBHrGSMO0fqLmQ5OLYmqEzZXjeggMwCfAPqJuLig6bSt+hq1
eaSaQYN1NytPtfmzm0WPzRskDbBzUNfgbRbdwviXWycjbcoM5WeY0b4EVeiwIe3Eo9ctLv147mF8
f6KH002rv0Dyxcmxoi5mxhpPBs1L6Kkanz8QU1ff53QXGcQwZCYSqWHd9L5C226dPeyDML28C0Ur
EC6mWm1tWKDxwlFB+l4mV0ruh+VhaFOUxp+a9gxapX28bbP7s048SWKftwWJW/iT0j5U088cDCta
WXj7IKKVYX9fOa0qyUYnyRAq1n5N1hNauPe/v3nwAc8jm9KLekaehLQG/8gQ17it94Xtjsrr5WNx
aDin3tjRA1IUQTIJg8PmeRh8tGw6K1IhvOrCRq6VnHksSxFLTusW1+yaxco5bNnXDnqQgUPDsHxR
PdemjayAOXX2U5W2Swjgtor8ouoPzdL5g9k/lmPs5U0WtGF/zMgioEHZMhUYOPQMXlSwUHD2ryZa
2+hLjMRPcx6VO2LdpaWge2JrIdcQnPVHi1VKBUu7GIuC7mrM/G5w99aCuP++SPL9IuLU2DJMlpl8
HZ0KCgEuSilFgVf+GRs/TbOj2henLBG1QG1r7Q8Ez6nVgO+0bGRAVEbn06nEItXouKICzQkksbjF
6VLNmuoeMGQ5kOyxSERdqps770pXFrc2WRvXCjIKxh9zn1AxwAayFv4oJD8TicOd+qxMQQuQWhhe
rNifigwvB4NoovOW+67l4bxIyeQ4ArcwzFn6NunfEZQK60G37/Lx13502tpz10DMQlbRz4wJrTHO
CKcx+6xiHkaGZ7j+UJKv+zAilXEno1412qSqAUPjHL3e9kGX//eBribojy62zB2HhkobyrYFhNZ6
43ju2sASseluuwsB6x1K5HAK4iAK2lC1U2vDy9Rf5viMwSbOREVs49srcgHhLv1R0lVGq4N0cZAG
b5h/K929XmsuaUV0cNs2dgHi4kvU5tkoM2kkcmfTIG3xlth8Ucz7yRYxLWwqTkF6F+dVzEyWOStT
F7UsaQSPmfCwHM6gZMnwYt52wQesbAXDWdkkNbOc2uwaO71kejCSD2RewSP+Rwxu/dUwjVulxP2o
nl9G9efUiNx+c4tZAXBrL2ltiTlmuBkP8m+DfFOre1o8hmHQqapXiyhFt4PmCo0zgDaT5yhfIM64
YLxuU+unStVvMzsPLLV3chWjivXRLZQMgQ4ciBEKQpT2tL9kAsvgC8owy0NdSgKJu7R0BrXzKLKU
MVx4H2bTqbCHsmnPYCuwuJBdZ1mR0QpOVfePdZk70XJf6tdFozv7OJuXMmMFxAVuFNMUVcLiKWvL
1t3WiR6KI9uGoruPOdVFJs6p8lq18GoCKLz5ntVuBl3rcsTtSiQS0w1/6l+LxHkVOAGntLfgvErv
FNfFs+lmnnmP5t4nFa/MTid8ENosf14jcn5GbCkCuShWSzqaD2yUdfQw3i+g0euDmTqsWjc7KCI5
ty3xok7O98ahLGsDdACeNteeZMtPC6ocYoN+KIZcYDinmwZZ7eQCq0bN4thm5KjZqr9vhOwTOwv2
jjDKqLXCYhDxoPsZ0Rwj7O7tIfclswrqdLkbZ+mghfV/8zH+7bWM9LLXIigwD9MbTZ8nx0w7tyWg
CRms7ue+jILVItyBzyY1TSwVMi5j6WFwIUZwOKFoPqLImwkXNiYCklmMXTNQ7txd5+gsAC/g7b/r
4ttMSqyMnnCRo5K0QpYSYBlO+cn4wugOm6swWM7RvYnpVtJJVIknUiH7++rot8iqnCodALtmdKpk
dKiVOE0pSJGKULjoUUuRqRfMGMdqmJxQBXkjJhK4qAo77lsE08+e1XNBo7OiUVJAJOJJlRrUGD8j
q5n73yC4EFHb/YwDDiKhkcpBk3b3Uix6Tttsh1qbARcfwmmWzAjEHl7xZfoSP89+7E6lEx0xjO8O
JB+YVK0/WYajgeRW8aN7JUN/VuWKRi2IrJHvRI+n3IZxwJmTk/KX7Jqf2JRsEPMcqhp0AblXCCs2
tw3FBi+mBT4s1Ie+NcdKxZCdvm4RGJPwmtjhJ8yuelrqXnTGEuFwkaMtc1NSpQZ2kqEtCdRZJgYP
aqEd7NvKZmWtoVzk4WLHqGiKiVmxuFl5SmBi5UJvcOg1oyME24IrIrrbNv8LHBc+whJDfYsKz9hL
Y7ZeSKfqLzVrFwFDgUh57O+rmGFq5QwKzt7wTKN1I5o4uCvUXjguH8nKrbXHhQ29kWqzYdbQFip4
WGV/0OO7/RUSycIFjCGtpUHNobEufMi12S2Sn6ZwAPLmsqDNXFNRYY18DefOqDCJWpkM2It1V2+/
9sr3fSEE3+fPz0uE4n57woKEGa7uJAZ5AlqezcM+ClPFu9h6keJ1n1wte91lLZVNSFGRUxQfZ/Xz
PN+OlWeYouLC7cCzguLdk6rmnCwQiE0g1UEcqtWH8Kd8wmDJg+bLP1BwXYpylixu74nHuSqO80Uy
Mt9J9O5Ml8FFO7OjT+atMSzncVCPeK5IP7KXrOTk/FWq0JseoXjCSxnXqx4F8iC64DMfeS+WAV5U
XHgU3LzfOmu86GkxLrjgkyggRRdgyukixU5D6g/JcgHi9kWV9Aq2X5ZJyO9U7XPb+Pvmt+mp6uX7
nBOFettPo43vY9qAI9EgXLAp6obgoiNA4Y/NYyZ3eR1iY9DCIgDnqmNnC0jXRRuDYFX4Y7Ja4Em8
lgFTW0/FdBUqrRcbKJTBwPePaM1GKzko4mQ87L5d/nqJBssYAaSDuUOyUz/F0LVKxG26Lc4FhTOy
pSKVlsxAIXnmzl1AIlQK4qGmEr2jiIA4I7OUhFhhjx2hHiSnxxxbjGUs5ptOE02M3gypmkp0Gb3g
5N3Mek1v7HGUkEXK6U1N7hQRA/imna2+z3n+Yk6osmFpF5qehrEI2uheVRpvf/FFQrAfsYrYIdGs
eEoBEoetUyyTO/Uf4TjEvvZHT5x9NUbdVmqGh3y8g3hySQ5ZL0robe47KwjOuCjVs7qpsBRVUjyk
Q3bqcuubZpSfqmpxzCkUjdjeTomtADkja6WoSvsSgPKZHvtvEY7bppN9j4+s+eoD8wmRsl6hcXEt
nfW4l/J/b2mbLnP5Pl9zJaeJttgyVigJSzefvM5cHGPqnVZERikw6XcVPbaUJwtbJ62v/LG7jqXy
sMwP+yYtAuFOBlULntqCVYx2hj9K4HIen/R6OeyDCPzm9Xq28pu2L2ML1ZNwToxjq9Xo1khnQVwW
QbC/ryCi1ioXg6163N5Uxb0wvoi+z7m+moVzMs34fifXJyvUjkuuev9NS5zrZ6k8tMsALY3Zfb/c
JtrT/vdFS835fUotklQjs6cod1V0Joy67cnzfNqHEWmK8/amRZ1+FEIMRPpuutPHT/vfF4nB+XeV
qr1EYohRxehrSxcnUWSHZqItWCAGX1uij4OcyTVg/uWGxdTw7hx5CSMadzM3wSdFmgw5+lSXH9qw
dbOw/0s364CUqKeK4e62+mNfc9siob0IZDe6iZKTtz5Slmo0ZoQ9GKm1SzTjJapFQ+m295YLBBdO
MmNpMBeVbcOYXG2DcJbWfqIUztx8lqUv++JsB+ILFnfBoDplp0uW1DF8kkUeKSqnkn7XuqjHUSQU
0+sqtnSKLtklO1sMdWPcYZSV6mR1ODj2r6hzMeAtEmT3RIJxsUbq1dnGbES0OwyGa1hfZeVXmStO
TESPHdtAaBhVDVR4oPD6rWBxiaZK2sNVqxHN0XV2UorPeRN7g17+/sha/UHim0UmNLPrOkUlCaGq
E5q2E7e3ufldoR+pWNEuOJyJT5Y+a0WB7SwbyzsjS67mJcYMxtnfF2fbky4wnJmn9WxGVQSYyird
aJq/62HbCna07Th3weDMuzIyqoSsX6SPbirth05lcF4nx31BRCCcaWPYF6jhZoAkY/SkDAmGEuYH
qc0Ey7LtQRdZOIsuqrZeMrDqYyTh4MAUQQ9XxF/UqmgdhaZuUy6iFRKYtsH+vvJZahSDEbL+J0lC
zR6ug5h67KLslmDe6L4KRbbAbashuncnLQQSTh4l+eh+d9Edt59WM1JPlLDv50ERf53KWzUV3c5E
ZsAFAmMkUaUS9KaZ0lM31ec5lzENUBLEtX+4CPwRhW+x1iJbKvIa8abF/Jood1I/8lOXoHHs0B3C
xBXRvgnMjq99raXZ6MoBUacap0PSkd7VSXQkSRx0fR60pSZKg29aHeYN6mCpR3ct38Iiy+0w5gsO
DaBJ6B2iP+tGq7rmgEf/YRCcs7bf0VZgnGFMS5xHrQGwIVACFMAGpHLM6/pa9eajKQuyUcwC3h1X
wJJHdDz1YzQZ58EonEr6PsRm22log9Zy2yElRqWPkXGS0JWU12j3zjpM67H+H2nftSQ3zjT7RIwg
aEDylqbdeKfR6oYhS+9B+/Qnof1WzcHwb5ydvdm9mFAnCygUgEJVZrn/wPpaIQsrWdFKVcs4smYk
dySjuptF8etljE3/X2EIa7izWWwo/EkSBKfzfjCnLqicJr1jef71MtKmh4BDCJJejqrqYvNJOcY1
6wiegOrkcVk+6Qt4gMPcrdi/l3PGNXgFJET2yEjjwi54nrK3XIN6s/MzUW8tVVr3zfe6d56xAhI8
A8uqym0CIL6ouRvGfv7Ka2G1Q+5J1Qdl4yd4wwReRZwlgBbmQYr3wrJ1UfhWQnDr8jxtho6VVYJH
LHjHWsYcGbhxjE5W9pXN4TdUu4Djb/FpKZNRkaEJS7lEPXNWxLCqjR/VHiR4ae6aCXUX5OGYOkps
29yxVrYJ0T6nLMI4wgdD9S4zv6emZLffXE1gGDCpQXXbEhMX80wbJS9xz4hwCVhy210W6ITJ2oRk
KNwvVzv81CVtNyU4JZvGDzpUbtx+t/C/y27w+6nnvXefbRFOYSRPDDM2cfYPm2RXgDSL2G5RomS+
u8rNFLK8nQtxGujKylTFZeYJ69cxF60capi3hPGxipGZnSHNay4SA7d94WyfsHptOuuqHWOuOuue
zUeUYkoApCMorNioXOIs4bcnGtEvDbImdugEYUJx47UbFyfpzxPSaW5ltZ6dGpIjh2wUhWUMVhy9
BwcZ7gOg1VBi5bol8W03LZL6o+2TzcrlhQWsjSqiUgqcLiid/d+qmszVl5sh4MzEWR1c9svN7XiF
JyzhLHOUJFS5Xc1nYgbMSvw4aV3FrN3O2cW4CRuVxEaJp4gJEbNq0saaMY+K+ajFt/1HWPDMs0li
QgTiLvow9fDEtpuvSah+raJhV1tUFtm3XQICXxCGhmKoqDdAFPChU542oOXVRE95fpqq3eXZ2a61
w536fxhioceiaUtU8ipCM3bLIxeSiYLiVHm2H1VuAWrMwo+/yLqhtrfGM6hw97WWzLZKA6BFDFpY
K/eUPOhZ6tdM8sa/7QlnICHyjh2KqAmvSSuHcp+QwqeNjIPT4L/xPu6eMYS4a4waqD5SYLR6H9+2
YGXATdGavGLUO7y5qvFn/FvjUNak+qqRprlnbVXeLXMHcTAnXcB85SAriLrV2yqslaeiNMn10s1F
6kIgAYW4OLjag0vmtsLFIJwKN4VIo9f1XRXY1pg+Jwtr75c5R4FB1o4HG2+lAe7Fy9Vkk/grm8o2
mEawoZSko1dN2P+KjLoI2kRpgmTuedmtU2nHhpDsoC9pcluquMEhM0EOElfbHChLpTrVddSAU2Gg
SjsdiqiGGkh+7KgL+dYg2ZuWt3gG6tsKIpVv2fSyFZ6wL+kVapgyFHP7ZviiJZiLsb+z5h4jOgz+
Zds2V+oKiv99tcM7Ke3LpQMURMI9JPc9OzxFUmpl2QAK+1PHWEIWLqdi7NG1yLu5QIsZ+X8P4DJK
B3Bz9UB41NJ0lfu3ELorUkQa6dFhqqst9AvqzxV1Xi8P3Ha9xxlDjNXqvDR5MwLjt02Ke5cE7PBv
jNqeqj9GicE71gvWNTqaCoepdYkC/lKCJPaTxKztqTqj8L+vHGIqNLuLeD/mB6dq2ypQvtqajfkS
uwyNtAOPA9rywBHReExbgjrWXMOxZdvFtl1nHOH0UFTFMlrcJdQT1jB4W/bJ3gK3yO+qNrigrPN4
2wXPeIILas7UZbbOaSPGXWcdo1YyUZunE+uf39dV9e08zU5P89TC7+dM7106Zi84rKd+0STPjQou
8YR+gqa6P5nxd4mHbEYnCpZFmzM7GGIfPFPbduwbaDE5sTugRNDZ9S+Vx67Qtfa5Djj3QubnP2V5
ps3xXKEK8xcaI4r5U64AVXZet7ArEGZ95PS1ghCmbKhV1UgYYqHjfGvQWDIPvy4PncQGMTcHnhK9
rSaEwaqBoJmt3DbSl8HN5XS2QUzHFUscL2BjM/y6PdLm0bZmN9FlWjS/VSDfnRxWKEKQqFRQYWQq
JqML4vsmyFz1xOm2Yt84Du50Mo4syJ71oPwp42Dgs3wJWNiJWdLSWWswgrM1PoAo4VYfFq9Q+j1J
i6Nd5n6yyMqzt+8dK2P5rK4i4mDo8UDQ0vq7RZP45W+a2+FUHcug3Ms0wWXzx/++AjOI3TDSYWQj
lrnEvHHS1yGK3P/mh8J27Axq2IZc0c+KH5v4e6W//LffF26EWUtLO0oxYpl6VKbrqJUs1O29dzUl
QjBYWr1RSq5S2oL3BRWPXr4LfQid3LDI7fzkvgwy25Vxu8t8TwgP+aDbdZNx0PilVF/t8GeOzNgc
3rXZvdppkjmS2Si2OBNs9WTih870mNxOfozmpabykj2BornxrT5FvqyaVBKexG7nrlItCP8i/lnR
fVzGrpV9u+wX/8dSgqA3132FlKPg3Swf+3FBX4Vv3BS5Wx/7PfIt3jJ7U8C8OJDtGduL6Qwn+Dkd
W4c1EIzw7fRTWuwt6rbOT4lJm2lFVP7zRLOjEVE2q6M9ifoMg8Z2y84Ixk89jhUuwvvJ9gfYVfnd
MQ+Uv9Cqchl52x3PwEJYAhdJZ5ScZrSMwK9U1KDbtmv7ZzxDV82ufKNuv5tRcrgMut0csDJXmMEx
yQzW43EGusC/+RliL3pQIBLmgAs84PwjMqfcpDo1V4jCJM5LNRF05vJ1wHtKcl+/zv321WRu1LgZ
mkpAQuqxfVIdQM4lZ5CRza8Qy1QsisZoAb+YiZs2Jzv9plbHInmki2R1yCaU/30V+hdcpGOUQ+N0
QFS/qq/19EZ1ggX8qo3iN+0HKNrWwypEs4i0fZl3QMugpuhaar9DImeXRZmk8WKTSvAMhHXy1qyZ
zHGtcVFc5peaa5/QFBlAHqn8xR8ko10BgaYW4nIyv9le+/8sj3e8GlU4GMNQYd4S46Fov5Dxa2HL
0lzbz4N/fFNTtbe2ISNZVFEN27jklXJnBNFpvoMCqolgJlOAloIJZ58pr+PKzgGmnjQv9tI7vu6s
vb2bP0YUsbJLjC1mia5LC4PXF7/0dFfPspT47/eJ9we58/QIcYQuy9QmqPrh0ke+iddOP33SfnYv
oY+MIcSrOt4uW6Fby0HBUYRe3WRHHy/HMpmHCIEFLPRxZPHUR1fdJiiUZXszloRL/hPvrFxlV4R0
oRJWpd3rgFhG4llOjgdd6KcoumtbsreMzTi1ghJcMWubaKi4/CAjvwy2q/AImcETI/NHVrPg8sht
vTcgF4aeLc3k13ZHCFWKrmVWykuAksm6tRpU1inJorlqaVtum6Y68qH0S1tRBSRV2VdVGa3ny1+w
MbA6Bf85pOrRkYxX5bcLT4dk4KT3uP32rN2NIbmrltCzzWk/F92/d5M3UIKb9DkqHIYEULiA/mpJ
chuHxgMbLMmYbluEVhGQgarveY8oSp6LTAFJz4DCwc4qb0zLuelBO6Q1hcSirdQ5TDpjCcvbjHs6
D5xsugb3YzcNp6VI/XHuvsXlchX2pkuy8RiZOJKR6aCkvRcvlmuD/qjJUNWa9v/+LfPN5wiTWTih
pU4OTEf/6D4K46BKkxMqPHaXfYZbJSxGwKDhQ0WT5numpWxKQxPEjXhuDqFJMle7WpH1yPMvvQQh
LMIxspMudNADhrV+aJray6twp2mJ/98sEXYCkoSZqZRgtBvN2tyRemmCoehkRVebxnAOJ3Th2O9p
nPRSgz3jgnKUxop2cZg0T9DKaQ96PYafLxskgRLvOmlXgPzcnFF/BekipuZuWAxuaTjuZZjNNWZC
uQO8/OYGm0s9mTkrJlTz2OZrgko/N5+y1JsJuc2bWQ8uo2362wpNCBzEsHqjSYEGoalPmtKotynY
Gf79OxEk73Aq5Mre7/lBFoPRgmQEHBcohupt9XGslr8+YMcKQogWRRxFeBJRTX9mJdjnx9Q+ESVv
JKtzc25WKNxFVqffwTJSzQphyEweFNymKd68tPFTrsrILjd9bQUkTEtE4jBFWhXlmE0eFOVrXOcv
rDMkKYptc1DLxSXK3zeFN2ZMYmPUUNOQRa6h3TThDah2OyI7XfOI8i7i0DOOEHEqxWn1OdRhzXEM
+MtU+EN5xIsRbp3aIZwlgWd77M5oQuAZm9ioycStqn5GWucW9iFlsnqQzaGzVJA+Qun6fedxaM+z
pUeYIDK+mh0umNovdb7SpYLNEpzfh5yVx5FiUMuuRnxLY+UA1TbLLZ3Qy7LYr4f09fIa2hy4s01i
H3Kn0bqICALcFJVuZ1zFxHCZ8ukjIKgz4Qre79tm+ywyZpSgY/eJOo8qmUcSx2s/0j6noy/3D4xw
+DNCBkVtinFzjEj7mYed9suJcKSR+NrGgRYwaKGwNWh3Q7TlbUBgZoXujQptk0ap76ysOY428hyD
XgVD0t3Xkb7/wOhhuWqQ14ZE0e/Mx8odGhBkLEmMTbVARtEirYf+kEV7ugyyadQKRIiloaN1LJtx
QOiXfYHjeTFaV6H9EpX5zl6Mf3/70Ck6vB2qQRrrXeuBntZWRw2MYE2bFwhR38fKeBvTfvag6Cij
GNlcTWcwsfuAmXk7kAqWGdrDQk+jZgcMnL5T8ZFpAgMzXNxR35f/hlmbz1mJXXUaUYERElCa4F6f
lOq3yzO1lelCDu0MJLg5xNZVs7EBNBahqzL6uRz002TQewMH4k4Fu3hCUcfQufOMFpW+sV22RIur
keyn5Et4huRdjF99iZCqKWnpNKEOz0ybrjha84grsUWuInX2zHTJXL2Zj1qjumM83ib6KBlw7pIX
0MVezDQsjaHk6yI0q102OW6rSmt5NncxnMyhewMy93eVzxpZBjNtEVK6YPAVF/UlnnJrBeA0DubX
D2SFMbHY4g2Iub0vD04gm7SULQgMNKPzipy5jqm4BgS1Lk/b5oJYwQhLfYAUmD3nuG7kedbjHs72
3UArt2y62VWkTAabgWWFJkTLCgrBoHEHGjHbPujU0xTmqY9utDtFLdw+0iXReXNDW+Fx61fRUlkK
NicdlvtY26jyesysDPwdweUh3Ha980xxo1cgaVNqWa4DJAlDryHNjzwpJctcNkvCKjdRQK72NiBU
7a8G0lJLl0AL0Y8yGdXE1nuOjhMAvJyggPVdxW5rKR2bBqwj5k8+FxuNzMblKTx9BilSGiSKNy2f
Zc6+ZR8SdXgDASPA+0o8TevxmKgaCJddg2Z00134vT5N2j3p41TiFFvvwrDxD5pYk6dDbifXqQk0
JIKaYcmvra7o3MRIH00LYWsYh2Rf10PvNhnqJ6PZaK96Z0n3oJfu/ChSEWmNegcymGMYdTvFzHcl
ayWkvluua1Gq8eYRbOq/syMrr1rsJEUvAmr4wM7xWs7lLqV65II1SnIF2PLeNY6wREIThAkDp2Po
WIIszuSpVNZaxiO/GJstCjlAx7RtzLCQX1TRR4SuOJjCUoPe6rqioYa6jVwEH8W3GMt3agfZsB6t
OJ49WbL53hxJFckBTcUXIKH0dn1CIapOlMjGcimesukhQoJTV2QLZxOEEHCBQ939/ZthVStjSmN4
cDYgVRux5yY13Fgb/n0VMx5UzzDCbGUMRz67wkWqs++VudLcoe+PSfwB2qM3MEJIa/RlmIcEMLqx
BCFLgznKjpej5tYr6xsMIaY1Y6bOBr8TGnsjO/BCaR5meuvAhXFLaWXOZogBSwv4NFDA9e4FtOlp
hKM5Fr1Z165WLu7cob212Y31JIkvmytqhcT/vlq5Lc6YUb7AsLCsjyDOPo5L+u+fxTB2Z2O4N64h
mD7Z9ghvq2bNRxY2MiEzGD1fniHZiAm+NvUGTZKYIg9V2spBKVPqEQad32mq8quclbkkEm3j2YRw
rWTUrwphouzLtlSog00uvDfzBzO8ajP0k0lpJzfnR0NLFI8G78susxoV2YoSwhPKG5K8LraMZGsz
FpwBxJpLa+hLzVoAULBPKn69QiioI5mA5+ZwrVCE4VLybijqBij1/BSGyqGgjw26C5is1nJ7uAwH
WlwaDgRi6WM8zpE+9RYOoqAbhWLd0ZZmirdjAa5+/2AIscCCZhwKYYHRBb/1ug/2Pb1mATrHrtKb
RZLI3x64M5iwH4y4JyRITGA7CmvU9+LclkRBEjqeyWTJaYlh7+of1amm1gKeKBynUIR4nd8NB4bX
UM1PISEsU3qUogkugbqYLrf4Tscb8Jbnbs8O5gMBoWTtqa8ytG2/QI7aclSwBoiPW1FRgvA5wXKF
XKZrL7dEJjYqAxDij5WkaT0lcPCFBvWYuooaeZcj3PZCPZsgbHM6Gj2rcYAJsbJb1GtzgV5HmOw+
AKITmzfAUQPJgLexOm0J6vJQZOSr5CYBI3ZpeXUi663atARSFgidpqrh8P4WxIzSGh3APOUZoeo6
6h861ClnOZEkhmQw/Ia82neaJlRQTo59x+7bXUubG6tTMhdE/cHlMdtcoitzhAwuC0FQmjOYk47G
5DbJgMKZxYcYZ6CNjWTbkdnE3XBl0zyioZMQbNdKiKawGhsp07xExriymahBjv3PDPHPWMGUKVpk
aAkYaBAH1q7xKsMNIZk17uJDtnPYRxSQeVL/D6Dgd70C2chewRj2s+UpIKcblhfSyHLtW/UeqObX
iAWtOcshurCGVKKkcVrgRYT56bMWNHut9Cav/UR39X6SiSnyH3t3k1iBCfsEMYlqpQ4yMErWPhtN
iT4qVXlUs/A0tflfNjP2l/1ws4RgbZ2wVzhmMbYZf1UiizJ8ggLxfJpAoAkhzunV0kHEXeZtwqWP
9X24dJ/bYvlICmP1BYZQmFSg+KlPHP4FOau8qZyQRgy12Y1Vs/5IpEKvrmrhvskfl966qKGj2EXp
sLodFJHl0V96dVtMsgqQzai+AhHc0qqmlGoLzuFMyXy0B9Q+mRtTEtg348cKRHDKeGkcNCni6Fp1
SRBZ0XGATmrKUKxsGf2Xyz6yGT9WWIJPFgWcBByRuMfU106+N9r9INNekY2Z4IVGoTg4iAOCpk/6
MrtF9XDZhm0Ah+dEIDtvi/oNSAAWht7gmKK3OV5+lHaCk4UyRsPtWTmjCJE27NI4a1Er46dT4+p2
4vc6GtvRbdyP/gfswVsCQhL0WzWR7LrSDaUfuCdPWCbXUBQijyaaVj/iZSsUYTfsStOZwZLPk/xX
2fxSh8+s+knnn5dt2Ry1FYqwF4KxyUDvETaOKZ6f7D6P3KmqU9foyZMdmhJH2HTmFZgwRW1SpEzh
l/KyvVtAfj7nd1ovK+yXgfC/r7ZCS9HjkRUYt7xJb5R4OUToo5T1wG5uFStLhDgz5ej2nhgsYYXh
GtntYD1ryYsyP0BF7j/6gRBtQMmKBtUZW2CfNc+FYj4oJbntFeMTDoOvH3EG0+GFLuC8Fvmup6QM
WaPBqqpdqquoTwvXIHnkgeMBhLpNLSM8275S4Kb8P0Dx+RlVcqVCULEHovDWY7HtNalzper1cxEP
p0ZlHpvHw6AON32o71pd/Vyqw+6yzdubMNjdfp+f0X8p+Iupt2WtcMkmbbBcUC9eL9YPO6eWD9kz
P6TmPrWqMNDt7JV1Py9jby6+FbTgRQMUN/LWqmA+sqMqTIvG5hBN9ClWuv1lqM0YvIISvEhP5gxa
fg3ONoX14DTFNQ6MH3jssVYQwlZlD33EehUQw6J4SQ8SJOr4JaO+KSPh5R/77qC2QhJ2rFodw6JT
O5xaGgtytzgSUsUfcsV3KDkgaXG4PHabEWWVLBdipI3nVt1mYCToFhRb9pWPpF4h5WKWoQjBUe+y
oZ8noGRhtB/i2lUVnMiM58u2bD9PrNLlwrYStlaijJyIIz7aewPCs2iifWYgyEpuDHf08dh41RyM
/XyY/rqMvO2B5zy9MIqUphO02TjvgpldF5CM7lTJctoewTOCMIJlmbMhBB+CXzrgxKgP7P9HAXnb
984g/CNW20s6mrHVGgAx9Apv0ERNXNaZzyR1fBtEXGWjy6rCti93qykTwkQft7VicnKRuX8xxgJF
GY2bRrdJdFJJ5Gbdvo+/W8uhNIi7VD+lUmN8Nb1fbWeLhdBRO+lAQPHEU+nsSK6cgF8q272srVHm
H0L4sFQwuk4WYGj70taJG8YS19+Otmc7hKjRR9ZSRJwso8EpR4s8rVZ3OUrrqRkFl11d4ojiE2AP
um6iWNhSLJUFSx+fEme+bwdVEpckI+YIaZl47Oq/pSxp/Yg+FreLZKz6m0Nm6aqDCnPNMETiTtWM
+ijh7FTpVKHJ2ksayMlFD7PsRWhzUZ1xxMIZcIhpuWkyZJvrEIu2zC1Su2ZvadehErfXCmL989Tl
0/fL87Q5gCtYYQBpmRldPgI2tXrPyjp3kkoCbUOgLBWdS3j0FvnsciduyczVFXLAFC2KH6qylNwR
ZRhCfGjrlJbWAHdbGm3PwuV7Hi7Hj4zU2QwhBoCmjC5tBkfIEnsHvdl7xFnJotm0wqY2lN1Ny0Ib
oRBY8TieT1qKc1hITuic3TfoibxsxfZ5c4UhbH5qSsGFDFdDCju7VYMsGA7xa+cr+2JHUSEiORBt
hoEVmrDjTRUpw7qCRXV3yng1/9MwSkIAD4rvYvMKgg/qajfKDEqhEoL39Sx/rQ3LNelumj9PE3Qn
XWnDiXT4uMErNCTiJp0sMAgdx7vpuBxidPS8mHud69b/lcreoGQeIfg1aZyBshzGaZ11m6bmyV5+
XHYIGYLg1vmohMP8m/NU0/2qMq7GmUmqkzdD6GqGhG2tMmiYdy3GDC+Q3mB9KdARYav3SvH1siky
ZxN2tzlSOlKMcO00Ve6qOPP6MHmmi+x2LTFHfH2kcWa35PcpFTe2Irwtwhhl91D+zGS9vZK5Eale
0iVNi5rrH8yxqh+RbFbuQXnRSwLb5rDhickywXBKNZGlqyuJidIKnDr0XIMuzVhC1qPRftkalR0K
ti+aZyjxVDBr1bwgLYlUy0TYwUgjzdWqHj37ZnKtdRUJLD3+McWN5g8Veo2cCF2Hl31ku/5q9QlC
jHWWUCEDg7UTiId2i1/uKmjD7vtd3XgzCiO6zCs9WRfq5kRCb5kQQzWRqhQWGYZ0aiD4iBjFnO8o
D32BWNMHXlls9DTZOphOiS42oOPNeHT6CYdyphKv77TrEbJw1Gkk0ZavITHarmG4pav4N5c16gu5
sHdVq58hAOLOVnU9KH0wDUugd7hRlWngxB+pygYvEHKneOJFoZGwtMFPZSi/pX7LkQbWpO0gu7sb
FRpc9o6tQ9gKRlzatb7QmDZwjnJgR70l38Yk+tz3RgyalvpLZRD/Mt7W0lvjCc7IFGsOI85lyMgA
LYreddAb3ZqxxOllMMKe38VtCBD4hp1R1LkmrHPRY2jfqFWePV62aPO5yiZorLNQqmXY4qt1gse+
WrdQLx2O6FcfRh2EzLWKG9uka2ich1OGipmigH+pTokVZ3sVnf1uzFRZfnLT6NWH8DC+8lRdobHZ
JOi1iFKvQ3W0rrvg9pZM4NbCttFjgTp0FBJqunC+Qf3ZpLfRgovhEu5mpTjUIK6VjCifnXdLboXB
v2FlCMOyNkcGjBYVo5BkRuvlHmUos8tZJeZDVUqW+Nb+traJD+wKz8wyYjQF8KrlEELVK2xGvFh4
ahhJLJMNnjBDzTAoCjUwQ44DyjRnCppIe7g8eJu2aODGBZW2g7O7EDfqviP5oMAbq+KJhmmQlS9p
cx/2skPoprOdccTOxXlmWWf2MKVB3zrYj7RjGj1dNkUGIcSKLnfmFq+iSA4w+6oYnOuMqScSy3Q4
t47TvznYsFfp2EyErWph1RQ6DM+hFRluzXjYK+giSjPzyWxnx4WIwewOyfCBE+IaVDghmk2GZtYK
oHWSegOChXEXg9CYfKSSfI0juANzigEKxXgYGeYrLUVhvF1LfHpzf+QUdn8Pn/ianE2JjYYyPFXY
+nK9NPrD73R+m3ulGe2ICoLpbFEe6roLLnvH5sVkZZr4Itcyq27bGsC8/OE3DWq2T7zY8vVTtSv3
Q/KBCklbRx81UiPEVMUXzbBHqY2jw+OVFlKapvat13DuGOuP3CBtOCKKoCgoa0W7aJsZPQg8cLPX
GKrzoWaWZm64fKRvaQ0jbJGOZTdzwbuclfCUD/e5Zrl1jfrID8U80HdhyHSHgDPhbXAlZRIxpUQi
xEZde3Hf2c+X/WAzpqInj6dadBW7xtvfj2qnnfN+5Fs9smGx5cWJ7P6zeUhaQQiLtVUSe5kG3isR
mm5TtHtaKy5XGi2Katf0ieREsRnCV3DCiJl4JjeXHBaV0fiYmcQdDerStLuOSln1lQRKVNAMh3yB
MMuADakAwVaVXoFtPyD2iOccSxLNt6FwKaYO/oOi+bfz1LRtWNUxskksXdDOmKSLG1uhX5Qq9Q32
oRdUfhr7B45/zmpPp8nSFtOCHJw2Ms1lc3s3oiujJOWTnX4kUYb+UqJpDlUpKpbeYimsyxuWwsX7
tNX2pUlDr2qqaH/Z0Te3wxUKXwgri9B/glxcggcwI22fuiQ5hA0nC0Bz2mWcTW9f4QgThQLMvIoU
nr2kxT1z4mPPyLXWtzexk1zbtHn9b3DCRCk1C9E9A79wjMlXdeWei1PGZdu60F97pHEnSZxubveo
1DZt/u6ria0jJI7TRq1wqmgH89bAEa+g4XNBIV48jr5VJYHW5JIR3Z65M6QQaqkSN62aAHJmRTBo
jpdW485JLffySG7D2I4D9Q9OXiHEjTnBM4iuIqLbbQj+U/UWIsm+bdSSfXCTRcXG8P0PR0zc96E6
dQtvWmSf6SnmOul/6Tfm7QCOhCO6Hw4ZGsr3jqRNZTPMowGfInaAAFHMqaP6fbZzTirRqMpVQlR3
LrSPRKgVhOCJ2dLQv1kyMnQXu01ueVrUfYoN+xVNC/4H5goFF6qGLm+UoQshA01gfT2NaOxp+x5i
1Z0/FfHjgDPuZRj+ye9uUisYIWYYVuIYNRjB/DKdvWHM/G6+NZWfSzIcPgBkaZZuo1sJmm/CWb3t
WQh68gmEYEowZQ8pbrj19DxAQfEyzvZtewUkrKVqzhbLzvEmDxmTQ9fZ39TGcjN0JpcV+16UvW+Y
yb6kk6chBevOYy65X21GxxW+MHEKGJtZsoxgRYpuuORD0bhLzdxq+KVbstrUzdlbYQmzF5JwcAwL
WEZ526meUyie3d86yvfLY7oZN1YwQsDP0imvtHYGda7hReQKrPKlIWmQ2Fy9KwhhaYV5S0OnBsQ4
3lRz5OlQ2LlshGxe+N9Xu2Not1PilNwBK+3FCFWvq8PYrdX6eWq+Fqr+6TLc9phBhAuNlEgjiylk
p89yxQhbPmZDMCvhnoFCI9WJxN23x+0PjJg+bm2HGVHbgQOy8efyOtO/XjZD9vvCsi2RQ5jzDL+/
sKAvr8Pl8fLvb3swKnBUPIUiaAuz0jZ9E4Ua4g+P2soS3iHTepdFrHX7bin9y2Dbc3IGE47poISZ
E0Z7UOtRNx5+LJFHe8m0y+wRttg0Sa04cmBPRz9rfe5X7LNCnnL183+yROTLxqt4DE4gWEJCF3S/
nj78lcpW/ebUc/5Q0B2ayOUJq34aiFHPCqgO02Gfaa/9+OOyDbLf50O5WpB1Y5PRsbDk1fyEigvf
yD+US15ZIDhXZEbNoJegUuxLHyXT/pjujKqQONV2mmGFInhVRKIJJd/YcLpA9YifBRZohqhr7Iqd
42sfSQutwAT/UvJKjdIOkxLXzxa70rRrm93UqSTgbxYX2WcYMeu/lHhlc2bYpO2jQxY0L7bpMbf3
Z9+4bve518iegzbXzQpQiDNmh4ZVFsIZ8u55dEA/5XzJ8sQ1I8kxZHMXWOEIp4MsLrulH4CDLpb7
wdKCuU8Ck2SpS9n8JR17yUKVeYeYDocUtYUyDIykuqd79ODs428gu3RVP9tFvuwpavvkvTKPr7nV
mhobLct4awDQ6mMRJKdQcdtv+avhLh7dNU9oygs9U7KQZWMqBApoOVdFQTGmdd4G5nCqhwS9p9cD
xMrQnC+ZwO3z3cpEIWwYxEiLcMSAsmhEwWUW2HUGHZh4r1XQeavZd7PsvVQZftb5+FDPsm54SdQS
k8FWqLRhqwF+rotjvkzHSg2Dy4Hx//AZauA92UGbjfhwSbqETvGEuOUcyuvo0KOnUntafr/FJtKe
rW2DzmCCyyDxkTcDUrdYEbHXsPx6NmpJ0Nrcd+0zhOAgOS27rihB9pqxR8VaXDI8LqkEQ2aG4BZl
BcEbq4cZxvBCaqjldTJBoO0QdbZC2E3atFWduuIDZTzG+otC6t0E9oi5kRHcv19P6CAB3w8SNia/
ywqxsFKsZjDsnuJqbrpp/dQaRyT8XIW6XZj/a8oPjsWT1eD30t+9BuG11VZxBqOglLuqcVUxw1s7
fb7sz++n5g2G+BKkZcVQV31L/bIaPAXyd8SZJFHhvYe9hRCGjOkNbVkLCD3c4eCNZ5JrO/r3tSdv
QYS9wy6KTlEigIzNla3/aPXXy+O0se7fAghXx2hSknbKO+r/Q4QT74wj+k931a6/UnYSNNm08L+v
9gpbL9RhrGCOth+D5ajvsiA8qk8ZWim1nXGAIrJsk992bHgbuIMoXobFFWQtaCoDQ55PlOpgQrFL
zQwvpGAbJcO4V0uZHvvGMYYP6BnQfmtiUpe2XUVYSbw0jXrpjl3Ra779kkA9NFeFLPHFT19vsylv
8YTTWRKB+xnXf+rH1+FDcgB13Y/wCJ3pU3IznLTvOKsDt7sqX8z7WXKRktkqPrMVvakXNQV2648B
dD98FO/juYtPZrGLdpXE1m3v+TO04iNUlfSLVnBTBzXzGn24DnXpcL6PuJwGHUqGNhJgxruXmzy2
4jzUEuvPA15iBy0ki5kf7eedHrC9gpiym4ZAdpDaiCdgBuT9xWCDxhVeWBtR12WcCxWDSR6jNCj1
PZMlEzcGEK9RSPBBKoonPoTFoKZLoSwsAkcY0lTKfqhkDsHDkeCMbwAE5ydZnJUgorR9VLX84idP
erTAfoZjRLXL90zZS+KJDE9wfsPMy7TjBpl3gz8c8122pzHuDPwiFHrWDwnc5viB2peAOkzVkGp+
u7bD3kpolgHu72sXcavxGPrki7mn0B6svaw6ZK+XMTe8AtvkH0gxr53TZKzsVrFQth1Y8yMecAbZ
HiCDEDaykcydbvWAiJYvS9KAUtBjw/NlM7b2mTd28JlcRf7RyJWqyDF0E7Tbcejbd6MLrWTP3sWn
1Es+MmpIIvw/0q5sOW5cWX4RI0iAC/jKpVe1Fsu2ZL8w7PGY+w6uX3+TPudM0xBvI6wJz9tEKLuA
qkIRqMpkkMREPDHhVEPTUZQGYIP2uuFrR/azajldKjNp+SNvnH0FsnjLyiQOwbcyKQLLG6CaMHu5
H3n8oB5Nx95nfrijf3xdiYJpBbds4wpuSOt6shlsYnN0ycy6cIaAP93epk1XWBi5VXB44FNAqGib
vKFa2OcMdGWWp7SRk/a1Y3HvNsq2MyzT9wT/gaFGyEN534YWJ/A4vqsnpzmCZM4zPpCH6ht1yUEm
FbXsw5t9Qt3K0IOOt3ixf7dVI0O3G+wT03vHArGAlGpp49CAaPQVQXBujGFH3dQCoSSqN4VHPtHj
8vIq5y1cYvGWLYJj60ZlViGusJCBRo/4yS6gTu+2d0txAdl7yT5tevjKLsHD1Qm6wRGDXc2O7RfS
CwP02dSZcRIuir5J7fSy54WtmuK3tRTcPInaSQdxleVpD+lP84So2lXfX1Q0Ze5L9PbLhpo3mqER
VisbBZc3Sgjv8gA2Ytxnkc2zMGrcObOf+dmnxL29oJvhtcIS/D5hMUtTDqyBPWvNiYF+Wu8laWI7
uFYgwhlctoWqqCkWsN+pLjqrPVT0j5WP5dspXilJtNuxxVQCal7Q8agCbUcBhjbD7pHWrSh35kY7
WlomeS78fzziiiGcT73SJlOYR8wjFwJlw3ZfuqlrfTWdyePQuJKRdG4voA2Oa6QLi+H8+D3RVrld
2WmVMlS1SwWPp2QvuKP7RV5Yfrm6uYBXMLHZZdI7kgbVknEnDRrO6RdNKSQesZmdbAaJ0KXDgKhC
FOclyO2yMWEYyLiL692oWY4e7RsQXt/27sV73+SmFY4QuWCJt+ehAk7TB4ewUX5GluqG1HISxbjL
ef3hNpzMLCFwOQgOSRfFqP3Sr9X8vRvv62Ff2T9vo8iMEkK2wg2xzVoYZZPuk6IoJ5VxPzGGHSk1
TytCmSqGDE+IXoKnZCUgcHY7/DSyA8VxFb3wzrO923ZtR9VqtwQvt+JwmGcKw/7znRr76C3+kjnL
I4J6YPeyb7fN1HeFEwkWlCzghC9wGUQElkO47O47e5QkWIlP/LrIXdVIYw6qNnUCyqjSfkdjI3NQ
3rpVabdOg055ySJuGYUOP9RK4J+i4Kr4PVNwIy04Z8gUXQiSH1Y46jw63Z+/t6JmuaKId1lFY1XB
3GQwKv5kW1+KWTKzspnw1gBCgu3SlhYtw6oNT+xSoRoL/fBTWP46ccNn2Y3M1h6t0YRiqVH0ouAL
mj3Hl9zlNsHcBWbkddkFnQxIqJXGStcVdcS6Rfa3IPVHO3T71GtMyfm0lcHX9gjpVVPmUTGgjgDl
iuCcaukrS5rD7WBdgl7MrKAKXS4mVIrvdyEJ5VUPIXDMxHgQrkGv53Of1U6VPMMrIA51TuK/bsNt
LxyY/KA1ZKmg/frdrUPI9uptHZuewj5USeG1UewNOvfbWMZMKENa/v8qXhVq5TbvgZQP32h+6avI
bcIXiE1IjqbNQAUxMqZhoG0OvYzfccYoSM2uxQJi+PmAr120FJOToZSSfLDpCisYwRWCLsNMag0Y
nrNLH1mfLbDHvGNvVhDC3kyFZca9DrbIwARltx3sK/ULpB3YFO1vA8mWTNiaKWuVyLZDE/ol2b7u
Jz9ox1MqHQ3ZhjGwK+CvAlu5kHtiBZKidADMZCjnNGxc2rIzgdLae6y5wghJp+cR+pRVwBTROSnn
fRviJVZGbbN1duNm7R9bBC9Tw5bhQQAgWXtI2hfKH2eC53lymSyZ9Ou2p12hBE9TdAK5nhCeNrfH
usgdZr8vZK4IgqN1GVNHS4ExQ1Fgbot1qad3YecvnfOSzZGtm+BqZkHiolqM6XNIBzpqX7ldhbHJ
6jjGxL3tCNuHHTilFiUbNAa+abXV7ACCE+jMUE/lBxg1Huj96A5e+GV4LvazjKJv079XcILjjWXZ
G+lCH2vW/bFFN7GZDP7YsPdE6wpGcL3CKhgdJqSFuL7v9a8Nw8P4d8nKLd9yb06hFYbgc0NngSOq
hSlEj+7Bl/tFMXNv1siZYuqOlRgnRN/o65wZpx5xfBt8099X2II36gEk7u0A2HVsnHBf+ZDYsu5X
GYTghcqURTnmnxbJoekw53TXRYp324ptZzBx50VMC2eRUC9Wld7paqdgqqurvNi2MdAHQtSglsBs
1vYaBBX+iyNeGrMh0tIJcyEeR55wqhljG/UQWb5NhsCvhp7vQU+p3HGz+dpPpNmNYGz1w8bonais
o0OS9j//leGGkOXTSiVkhLKU17baociiYz3XrspLSZ20bNFbD73aLQSbyYoRSlXIWVHYPlg19eZe
mZ2uVj/V+Tg6t22SgQkhp44UXS+Lv0y084deddEPEuath15+CdJmflxt5+K5qyopSNs4U6CXiSGv
Y1u+4KCsktnTmKfH7/n8XHuOEGclnRQaF1jBROFOM6XOFBTunELeezprMqaIxd1vbZcQcaFmdlFq
IRzM9q4djqxLXFU54ubeUdIzmGjdanq9vWfbAWijwQFkmaDeX1Z6tZJ6o9e2noMAFGwbB55WTt6W
jpJpu9sw265xhVnq+RVMNhtRyEPA2OwSNQ+qkTpheLZk1mz7xRVGSCe1HShzWgAmAq+BG4Q6egQq
6P12LB9B7WF/b+o6k/jiBnPDInsOumXomBn0jTpUrAaBnY0IZcwBusuEY8ac8Gl5wc9mt/CLvfKx
knVBbK6nbmKcXYOQAZgVfl/PQWdpzDt4pUZCZzBe9PJpzHDKyEh7NzjpFuOuQEKkqQVk+7IElQi7
xPfEBbPMucUFYOrGbuPnR+2rhZc+9TxiMOd422U2PXOFLASeYZb6NBVAxtC3YyWXocWwtPRyfUmA
byJueQSBPA2eK8T+WlLQxuiqysQDsA9ms8mP3PlgFi7NPHXXfmz2sreXTbNWgEKIo9+jSPQGgDU0
Fmfw7XLyUcskfQEyECGqE6iTVuoMEG1R2aoykPrORzVoJVu0fayujBHC2phMo2kD4GD7d/NdsQN5
ihPemY6yb/ahJ31u3iy4VnhCfGfNHOe6iW4ZnqiuAtFyzjU3NQuH5vn9VNADT4odm6xLyGWNZ5Il
FZtx+3aCtosJU0c8ABZdC/0oPAxrssCWwQh1QTZlRlSmaAUrSsVXWe31FP2HQSn5aJbBLGGxyscQ
WKjiFp0q3lgmLjbRGevI6fGJcTuGN/Pxdb/EvlulBm9IR2BNOGSBO5D6o4JJ/ROefJ6J0eUOSOv4
821ImWVCwopJQmrQP2IBtZcIb/cxphjMP2dLRlZc2bX8iNXyofQGi0gOuxipX9vAuJtH/iHULclF
mswWIVcobZ9FhMAWuz1Z1YtheVPwrkyxlFJoc4S2oXCQWEpdQRYF3W717Ixm50SNM+EV8z17cgUR
9sTEVGVWaQhby0qczk7Pqv7NCKfdbZTlr7xN5VcUYVMaPcJDlQpT4rl1e/4pHTsJwrLetxCE/ehD
aCbyDghN7g40OxpG7mZ88mZDRocns0VI4KHdkX7mQOKRz/qPpv3x9lpte9Z1rYTEPam6jjb7pYsy
3BUadxTFx/ySZNtlRgjZOh7AGFQzgOQ9dQzVfA37UTImvJ1g/mcHroN/D8RmSNmQEUCk0egVk3XI
G7RozNQtEsXNhuDTv1k2IjYF42uKNe0CFyvGcbZfyupgmzI5rNvLRlQhNxt9loS/OlynOP4ejYPf
250k/d92ZKIKUW+HA7pNWtihlA8dJpzn4lSq933x57NeS568bs9i6ipP4nhEr8mvjuD6NI27Kfbj
RpLAZB4gRH1lDYaa9jClrAInWZjr2cPUXKCREWfSalG2NUICSMwybDHoh2Nz1xw1J4cEjuWEl9gt
fsmeGEclkXZBbmLiHnjRrwPvu9isk84DrkiWigA1nauz/AA5SMk5s+kOKwjB4+aY6lNFl3OmhAIs
6EOt9DkOnqJcxgazmXZWQKLfQVKsVgZsFk3vCAbQ2fBcctksmMwawekydbZL3cCCTTFx0oE5+TQ6
avusT++6hliZI/jeOORW2C1VVFOqp2kCzWZdgiYNVEG4l6h4KesnkC2f4H6lEU8DGgpwF6FGuRso
VPEJnc/9FEjyw/ad8Moy4fwZjSziVoE1xGjuHl+hd4WtXdpydnGlbzpDqe6CsMO5Z3/IwgoNmK0/
2IEpOT+2zQUdDfrhbPuNAF1HEq2vMSvqsawnfl+DQ7nriv7QjpYlOUe2P+KtK5ZwIFqExcQu0aRe
Tg7bY6Az8xIvde0RPZmaa0Bk0Y13ssaabQOh1QRBQkjgipx0atGDWbAa4T8Up5UBtkcGtSapKMr2
R7x1xRH8hmWWokNMxMRAGtsnpZPdjZCxNs7QwXRCzet2ow/R3RPHJ5u0m2zJHW9qphW24EmNHs69
qfRL9/+8I24HTkvtyd6DsNobHBlP4nboXw0VdlFhSpW2ymKohX7a+aNBxqdWezHL0btdCGwmZbBp
LbqFuDoQP2xMpRyCNkYiKyJ4Zqb9bTS1rNlQhiHksb7XaJeWOGymoXPzrgPrzyg5PDfXa2WGkMCm
qSqCCRHtKehkc8Ko/ZwU1t2sxHuqdbJycNPbV2CCF9ZTkxMLPNvejDmquFXRTpv6RSpjOpPBCA5n
s1IbYoqs0U3KvphBoGqOxz6O3dseIFs6wdW0qhitQEeGbNULx5hnQryaJc4UVf5toOUPvQmg1bIJ
VfQwKHWj5bAn7uv2mGCMa68ofHCjgRg7jH8MnyGhHjodx2PFbeTN0gqv0IvQowYZbuEuwshaDTdj
8I5U/ZgZfpDeN1rpDkrmFLFUb2bzamcFJtQgA4bEKw4JeuTC8CHpuE+qzOXx+BwWuAhn8X7U2rMV
BPu5riUrvO0xVzuFqiSoO1rnBNBDelSP1H6eZLKG26F8RRBCmUxgiTWspW5shrNa4DU3mXe3N2tj
6hi19moBFytXtTZGxXHORL/GrAZ/adJMyzvl7/BudDW39OKdljggj7NlKXfTSXA+/xrTgVKPuHg6
jePGSnGB0HO6b0wMXNWcPAbqnIM/rKZV7PZlkny6be3i9G+CYoUqLOhkW42ttQW+j4eXhvqs6JyB
n2hauByveHzwIzuURMOWl+CLD4MAaAGC5IIQDf2wHNU9iq8SJUIQf07B+de/Q8/TomsUIQza1MyL
EBRH3lK4luoZ9EYZoZLcJTNF2LNEzWhbLLlrDvoQDzFZ4lul9lpFUrLbLe9YmyPsUw46iYIvN1h6
25/HPNn1KsWYBh8vPB9ONc2oZJc2K1d09LJF0U7XTbHhkbA8SJIEocb/26vMz8aF+4sqZeCOj7fd
cCuu12DCbmUmjTAqCjCqeKzEm6rs5mzzhn2NIGxVGYdKXixXZ+opPsT+qDol5lJd5lC3OlWgBNer
/W2btg62NaKwZdmED9xhgE1RhofvOL8U9nkixkFNmGRafNs5rlslZqzObDUy4WSrCupi9sbLIu25
ajErV1bu1OUfbxsm2yyh/khpAiHWAEvZpfalhjQVSbh/G0K2dovFqxxMLDWM4xprZ4XfTPN5jI8M
ag999+fz4kgS14UTag87S5Dol7KtKz8HygeYY8kGF2WLJVYdIR5ZE4rFanrtmUSTrxP2+fZibZ5Y
KzOIcHkXTPiKZcuGtD6+LJfBjMSz7wfqLEQZ9cd+Pzl168q+SLYtYyhqLA0dTyITqcI6behJjrO4
PXbauTQfbpu1nVyvf1/YnCkzSVhB/hs9b/EnvWyO4JB9GNo/pxFfDoorjLBBITRfolrBCUihxZeQ
4aBO9a6giXfbGslqidMYLV73oHRb4jyqy8cAzkxpKEkD2zkOwuuL1CDR3sj8WZyrJLewYtXr5C4T
R+yxTjA1Xd5Fh2qfXfpeEqabiWcFKGSCJs4wgFHh/BuMnT6iFYGc+PjTNCNvnHPJWfurg0IsVcgK
TMgJM4XMbb2ALWMFpV8cTYj5OqWbu0niLgOfFE3YjuLV3JFNV23QtMBJVtiCL3YdtM/s5dFy0YXv
j9qBJX7sqq+a31yY7HVk01VWYIJHsrAvBhDtLa88X8P5HJqSS6nN5Hr9+2IPF4lCpqHrDT3fafxA
lOazoeQnHpWnJm0lqUkGJdR6KoidtQFseB7uDF1dSZwqOwzdoxWYEu/YTBYrm4QCwh5NTurlIn6o
HwvItpjKeTRl14aSjRGbRXgxkDZVsTEjHUxnJLPmZqm01JOZsvyK1dlXqyRRWYJMEY3RnT1Vl3Qa
jpqUQXCr8kefDf7hvgwpXCiIjCTKQZehQxUmwjwptZ0+utjWHWvOin2Ziw9FIO2B2V6/K6RgWTvY
YYdPOFDt3vV37In42U5xIV0dl84y9tm4w4suk1ff+upfm7ms9mo1s8iYqaECU9XPcRT4U8ucjMde
1P2t524D1rzbeX579642CimRULMtO3zieJWltnjYUL9SWio7Q+vp7jaSbDWFfKjUrC7Bz4yu0vDJ
REBZmuzMkrmIkPWiZaSUK1AaT47gTTstqojLqOJ7OnnWWyTkuyzPpzAdYEhFQa9bFnhMQ6IA/9Xt
9ZLsjFglcdxhJhPGGCGg8xiqrzP9olDJCbyd7v7ZfJEWdq5DnoW4PfDCstoV+ccIrUlJ1HsTntNu
GyNDEvKd1mQBWvCWrbExsROP00Xhsz92zfOU2e86L65WCZkCY4o0GTj2Jy1Dp8QTfYKjPoCKetPL
DlrZHgkZouEBJA6aZY8sc6dgKKgm8wPlg8QVJKEjNqtBzSOpMO+CRMRCJ2O2j3egw+0Nklki5IHE
LllfpVi0SMnccvQb9NXa72A2XOoSsFNDoMZmEE76PbslOUjCzGzp0zxa6LkrvPmQujlKPnqajtNB
kbxvbht1hRO8LrRtylFLo/t0fDQxcGm/KLLL7e18fYUQnG2sUN6GFSC67AyNvyn8m2XHyDgb2Y/R
lOkm/T913RVN8Lc5yIYMdBUYbohc81SfQr93Au6qO+6m0leq7Wr5Cras7uoowr09KNpHgOW4ZqbJ
QxfvzfZhZueokbzCbfv3FUlwPmtQci1p4RYJG9w4iPddaO9u+/cmBEFTBZoSMM0nDhxo2Tgq5Qyl
lbZhO3OOPmPnPt2G+JUu31T8VwyxUC3qCZMTHbTa9SfzVHjl3nSJrx2y7/YH3SvvJq93F+Kkam88
NoqTnf5crhfRtcIXoqu1myFvNeDjgfHUZxyjijIywU13X0EIEaWgESIqAywjmeIdL5TvRZDcTZX5
3PH4tZp1J1cjWR22eXasMIUQyyBP0o7gufRUU38E+8JjWDa7GGnK4EEqOac2S4gVlhBgbASB5xwi
oWfzrooe82rfJSf0k1SYFKmN46hKHuI2M9QKT4ixYtIiC/JyEAUoEidt3DRMnUbWFSxbQCG8xpoG
XVijxqv1yq2gOdbTHDxeH/HGL1m+7U/6lT1CkTeNKsbNUcH++uj9RYHqMTBGBA5YUh4Cn0guxDaf
70GOrOMhnVk6VMJ+z1GcdAnJW5g2uKq7XJQGXyBplLzMT9Z+acGfup325XaYb2/ZFVKoMpOyKaZ4
KWX0+i+cco6iXerux22M7R0DZxNEnjW87ghuoXILxKC4ivMGtfYxKnVmJNsZSekm0paPbXOuUIJz
lErRFBkFlDG2jm76lO/A4Srxi+2wuoII2wR7covDTM/s7nqjftGCl2b4Qki0V4p9O/1VKq+3F1Bm
lbBJE+8JA8U8VDXtap9w6xgPqAMNWb+MbJ+ET4Emp+NolFg8c1aPGBhy5zh6gQzVWR+zw22LJFAi
17w1NkkVdrCoHzOffZvsv5MsuVN0GR3G5lZRw4I6tgoREfGboDHRaVREMCnWQy/r9SOh3UuXN98r
jGQ0Fj2qdHbjVMoWuZwcbw5PaqMnEXRb+CcsZRynY9OgvdKbTsE+98dDcJjdwGmcyC+kd8HbhdQV
TVzNeMiKaSJYzcoKQT6dgsAETXx6d+BhWqKRNNllkOMoB+NIhvBzGxmS3dz0zxW+cFSPGSmyqsIq
o6XJqfhjWz8ooSX5tt8s4FYgy5KvCjiIekeqGcLIeJq/x4NKHSWn4U8sNT8mCoSiJ9oPMo6O7SNg
hSoc13nHw9FYBnCtEFyYqo/RufmAKYDlcp+AosaLfFk/lRRTOLZ1M815FwBzcNk+Av1mz53YHXYa
EPVDtpfxfW5WkxhdXYTRTdxHCfkMAjtlhMxteFqEyr/JvCmTPZJtesgKQshgdUSMxAhRGSjafRsc
aLuTEs0vf+JNyK0ghJBr1DwqSQ0rEtt4mVFyKzG/1Gqy08b6Q9mO58gsf97OYts18hVT1E7AuCb0
WEuYRYvczN06ZCC+NrWi/1qOxIqPNRn1fVVl5o9Ijc190EzK45jH5IOeDdoz+i75PbUVdo/R9egH
ZvymF27w8m+ScrRk07i6sKSOkRarALy2UHfd3f79ko03hbjlpdF2ZYafz6lvqE+8+3L7728/Y+ug
24L4NThOxE/9gmklGWIAdKfON3bpSXHpBY7sQ8XYMzwJ2vJz33rAFW05dFYZAs+9GQYngabvJx+j
TW7oWz7E48Gh9x4WDQiS/mOYEDJ9rKp5UQGqXTTEdIeEZ6ngurZ5eK1AhKCJjam0I9zdeaTCg5Lp
/jLIHb9bPgfvcPSS3g2ehg8wrjjVvpbU8tsvPit0IZ7KlFZKVMBE8mS86n6KLnFX24cXY68ejT3D
WUac4WWwnPdMe2OG3gBRvKrTN1rbXVP1obpoX9Zt7FpKjO463bX0Zxr8uO0w20npCrSEx8pf1KjA
EGMNbbHAfM2szmmssx3Kuqs3Kx3QSOmg5UVFbwogRVjnYTIBZMZ2ac/Dg22iIWx/25LtI2OFspi6
MqWrsha8IdDxnE7hwTqXLjpxnemVOag50PIr6xiRGSVEmq73Rl6OgBvmw9z/UJPeDTRfUWSqK5ss
jsQAg71NCSa7REZRO6oDDFyj1LazXa6ETsQix8b3XmlPDrU/FNlxwvBpqkuucLa/xFa4QujlczHE
HMR7v0YkWjfa0YOG7kRosUweceKHXJU+c256I5SuQeWH10yISf6+heAH7MPZRLyZ+XdCH1nu2qGs
3XO7WWEFIga1DVZMq8AXrRJ60+fcXx5wWecv1Qx1mz0F+6fiocHutntum2ZCrRLk1MYbHe+x0+2M
RviuTZVnWo8eRgCruPT/HYgYaF2atzwHyKz0/lz0H0lk+5YxS5qltottlEn/M0YItRqPgmlm/LoU
mNChWO/xiY6h7uOSiaVUrbKVEwKt70AaaCoAq9P+a553fp2nz6X6rhFo9PVgf8DWRDET+rvz2flc
D9TGN1HxWhxtJ3K17+YP/Ze4zHyRjwxsFwYrPKGY56ATDU0dk/+DO/ggXHTQdJwiZS1spkH4vtha
wQlVPFpy1URPwUc2accxP+rtIU2f3uF+8O5Fq17T3qhfxHNgpyYHxFh+7NSHCt0Ro0xhcXHhNwXO
FUNkDER3O8dnZYIv16xyeVE+J/Q9s4GYBYCau2aDlI4KhU1Tq61FKDYmyncGe4pDvxlKSTrYNuOK
IWS6aghAnAVyPc9oX3X7RGRcULK/LyQ50FhMgdnDBsLv9OFkRe95kruukSiPELDUCuuF7kfr4sCN
tax0eEZekRmw59ZEJYltswxkKIXQLAD1AlXIAabaGW0bY9djfcf0dFcm1v3ADNvHF4JfWf1dVat3
4zj9S1jBE9KcNlOnIyXU9ImNljP2kTPqKHXpN67uaXrsUDL9YQxRHac8Gkl0sPAbkPH+PQtlQ1yP
NjB9gyd+SP9iWFmzltRKb2oXAURIPUmY06QqjcinxcehfJwy32wmjCRKbHl7Tgg4Qs4JaEXsUKOR
r/aeflIviae4c++BRP6gHmR3Bm/OCQFMOPy0sJnLIAFYWaZONt+NWeRg2Ovfbc/yI1ZF5pSX6K8w
sD0R/WATR+Gfa5kHvD0YfhmCjmcoMVAwwgi5oSysXKupGflK0ztqYpySsHq2rZ+0Gly71dGFrx1S
vBvPeJ1p2uxiMpnfL379W5IVfoGQPcYWukzRZEV+Mpn+ND6Bg1grfcbhI83z7QV9k6h+hxITSZyM
Xc9CuGLRnzNaOjNURG8jSIwR2/2VLLZMPABFvs0y8D69DP0lNO+C4WWMJLZse+A/G6cLYaWqQz3l
Opwj0XPPtEaHjC+qLHbf1q/CiglBVRkVr4sK9szPeP3RT9RbCI7p/XxvGahWqJuifv3jvggBVAiu
ZkC+aKAt5Jfth0jjDrfOYyF53Je5ghBbVV1OVjrAMEONnban51Stjrd9YXuHcJCg4QzaQiL9aztW
kVHE2KHWDu7VEXo+cXaZAxkz4nbiA/U5PtoMTUXF/3uayMo671gFnH6Hb9FDcOyGfestzPvDYewO
7zBqBSbsjTWD4z9psW5akN+HQe4qLPyKmRpJHG073gpH2B8ymUHWgSDRL0I0vxK/vECQFXz16gOG
pdu7/zieLBtuHlUrUOHkryLeJMMIUDzOqQSDppQ4aDIKE0ntuul8KxzhqKdlF816BQfPSetzMAiW
/Sw5dTedbwUh5HWzzKlFcxxQtf1YGvcWuGeD3W1XkFkhJO6iyAzQkcMVoj7yEh7+LLTq9TaExAqx
jzycMctqmIsXKLlj93ub/8CD6W0MiRliEWSpCb5iBxL51dxAo+WzJmtdlBkhZOqhj1tWFFinnlnH
lF6KwjqWoUw8ffPkgZQSdK9AwA7qtd+zwGDZYRqTMPY7/bXMT3l510aQaOE+JNNvL5gMSUgBhlV1
bTBFsY8pe3RVQMj2eQhSryAnM5ekUBmUkAWmmHE1wXQMGsr4OUghADzH6bdiVF9NprhtNP5pS+Ny
8qwWUUgAiq1FVU9gWgcZaNbutAp8nsHelE1LbbvEdbMWu1eV3Qj+1zlIgEPq2DET8z5LO1fJZce3
DEZIAoFqBl1hKUs1coh461QVuhllXRsyECENjF3d502HPbKN+jHNLbcI9Ke5l7XKbYfpP0smtkfN
c7RoEcAWrv7Iq681kakpyQCEj6F+ophPjmJcf5sXe/AM2fiV7O8LaaDVGo20OtZpxjwMnuf82gwl
GfnttfTv/iv27GtTpVVNh0VSn6rjcF9+wjOtqqHf3NxNB7Boparzx4SLAqSQDeBjLcnQtuUH1WOa
fs/Vx2j6ly5mCGkgj+o2qCNgmPODoceuPT/RwvJvpzXZ/gixb8ZkpDom/vHkXP5VcPvY00ayP5JQ
ER9+wyrXwilbQkXpnDLnR6MrHDDaSLKmDEYI+2JEorQyWKJYuTd2j1qi7U21kRwDsvUS4t4soyYi
GTalsYgTKsFRD/5YyvGXb6E5jzIbFzGqAJH3uLSkVRr7fWgcmT3dMb0Fg+7svmfn/4ERNVXwjm3G
k5VgW4bSg2SDW8h6KbZ2ZCH+W8wgIG0R8n1R5IGmomnCj7Nnpt+3+ock+HzbiMU9xc/oNYSw6dAI
KofOsFGNsdQp2R0oBkNlH77nSFnDCFtiFcVUoi0k9nlh9K6d6s5goaNoBjvBbXskSyaWfr3CwE3Q
wJ4cHIkGmhhOtil5WpBBCBnfSuM5otayZMML0y65mTqxKYnFrShZrRcTsv48UUvBBWzkZ6nu4y4M
02C2rO102w4DnYyQ5sMA+/L/V9VEa1QG6UCo4IfJc6u8dAaIn2XHrwxDyI59NQdWYAGjhES7Qeqv
SYYJyDb7dnvXt5fraooQKDObCGkZ3KtEjzOPcN9kaZKPL5klQqAkRgd2vBl5K+47R+U7q1ccU3Yb
KQMRwiQKOhpB7iX20UNSFZ8hxKJO328v1XbAM9PEPLKKJxCh4I/btI8KBVmrAlcpUUo3a+5ssLNz
2ZzPti1XoGXPVu41K0nNDI4snPTPWvnFILGrq5LrmE1jIPmBB5BFbVRssI81BT/dgDFZGflphXvH
mn8dmu7ZVBPJW/OmOVcosZAsmjpsRgaouq8+cv1TZsQHk/3xsDCOLrRw/c8gkak/GRjR8iVeDPNz
pn5k6FWN5t0cg8lU4ZKTWGaRkGMyrrRQwwBWr1mvk6n4ZRx/ytq/b/vbZmiuLBL8rR8nfQrxqOdr
1l/2mD0lef18G2EJijdH2ApBcLQ4ioMOVxaoKOq8ceKSOkli+sbcv85l9wkTHp/mCCLn3NC928Cb
V2jr3VpWeOXi2VgNuGiAT2gozl1F1d2kHn0lQyMVXMWbi8zJjAo87e24H0byiIEn5/ZPkASAIeTX
JgjTKVmqT2N6zAuPs8ALCcYcqUzUYsmgtxZZyLCVEjRW3cBUaC44TX7XhcTTtAfDOE9cdhu+6TKE
6KqBKX3DEBvRzTjpzKnC1f6YtA/cYN7Uy6RANtdtBSGsWxtkbB6t5SotTwqHh6WXhN0uSzRwrMlo
VWRYwtIFdq/G08givymYa7a7qDjmHC0riaQu2YyDlU3CCQXhi2wOWizbrM27IQlPZjD4RG3BaIhn
6Kx+iALDsXJd8sy6mUaWGgLPnjZ69sUAL7hGa4YideKflqEB7W+evSdTrSCECA+JxXg143hvWO7U
qVk6WhI64N6RbdW2LWDZAz8iJZga/D2g0TWg1ANG6PzAzHfjUDtjk33jcydp2pPBCJk3DuoyBlUx
PGIsjqnaO3rCDm0hk9RZNvxNzFKIPFOUdyp253drQugNaCVFEUkwJDA090W6syHBzAMHnDdOyyQ3
om+7wJbD64on9rc37Qh1wQR4QWQ8JVN25knk5bVx6IYHNWvOVcN3xCROb0Ld8HYe3FzRFbSwcWaK
ZhutAnRoFtmPlHX0WFhTfIeJaUmUbSYnzPPpNh4/8TojRPM0lB0mY5FxC/uU4uE772Tpb9uWK4IQ
x0Y16W1S4DyjuHpRM3zyG4eZSA5NGYjgG4VStxYaN1HOJIHTzQ4NXvvg32GIbdcNrvrR4AUM2kZe
Vuz6UHM4e33Pzv+zWmJzNNjQCyiqL6f/HDt99jOnjsVkXMzbkXQFEQNWmQ1zANuS3xXnAkPdZfGc
ztAaGu7oFLqzLstDm0fG1clMIacaGQWxZICEl06FVwQPET9Plb1rmKR+lniB2PUagM4czb3ASaDs
Uujf9PpA88+3N2gJiLdZ6Lp2y29YFUn1/5F2HctxI8v2ixABU3Bb2O5mNz0pkhuEzAjee3z9O0Xd
uUQXcbuepMXMRhF9mFWZWYk0JxU5ymtaYUAk5mnVuKuW2M/b1jeKLreUutz/HR7ztEPnej1ogafl
WW1HWmdpy+irmWrVBhbAdc1vj4q+uz3MAiJUIToqAecCjilG5TFKDMDiKpVFS+68yOyxPcG7LNjm
ZaFBH63kwNLZ7QnNZAZB20GwZfJE9S6QvoDajuNHN73bCoN5aZcmjkjawI9K2WxPg+mro3n/d2Iw
x1Wpy3+SzdS9qcJgVdjzw3Nvmwa0koNRAqNsomaZEZQYyz7IFbdNTmaAQaA+dv5OGuY5ADEreLFU
ANXCcxJ5Zumr3evfQTDvgSYWUlBXuPdB9GAyh268i7R893cgzHswkUoaQXgKOZThpEvYvG6Eu9o0
/ySS+++9GOwKhWnGwrugBgwy5ZgG9uY8tMe/MxSD7ZJNi8lscxMJOhmUEoEnNy63iL396bcShHkR
wB3QygnBvQvium1M95sDnxThsuUb7AaFNkEhIzMBRjKCFYwikpuTFeq5e1kHLhs/OlDOHVkedpHQ
oZsdn7OxVTThXih5rbGbj8Hq2FjjF2cdLwUkKY2HWvui114nulmy03h9vpcdgMF2YxpBlCeGSBVt
mI4JdocNvR3Mpa1I6l+qNOMBprBSuoFaTiPnTpa8Lp1uh/pfgrA+ACTTRRfjatoBA7JjY2VDeBiS
Pyo4rK6H8QJhZ+Cjp4cspPOSbLZMYgXSb48Z0PfyA4Stm8RK1pc5rTZiS4ulpT/acNiJVf9HJwZu
Ll1VwJ/LxoVzlf8HZVGPGWJcvP96Y3Cey23D/ABhvUBG+WZLXAtqsqP0M5asuPqTIBqb6f6VgwkF
9STPSCnitIZ6h4EeOymQqyUDJ7bYNv0PFMb01UACnxrNbidY1i4+GyLnoKjifAoCV1Iwdm9o/97G
LIaOAp6LyQiOmYZxWXNEB0PrJul86pdvv+3QwHcpon5mEqJ+WvhaR422DKIeOBq5G5abXOekPjY+
C8CBjbF1DAOppsR24Zv6JDdGkgoOksO2rh/m9HYqI1vAKpDCuAq4XmDrC/sMkHEDldYlfU4Bq0Ky
pPGgZT/kWLfQpjWmT/H0Awl3y5R5XyNb3b5nsIxbiJpJKUYFsKrc2b350pa5pbY/6+VWLvdNfGNi
7SQGD0m+q3peBYlzxmzz7Tzm86IpueAs4OlNun/qHlQbTWER3eniK4mXaqLemlHUtahsJ25KmtxI
GsDNxXXf2O1pLJ/05UaLf5e4FYwDK9Vh+3AVjJGpko4jzSV/7G+UEAyGv/9xdwbBeI4OfIZDOEAU
bXrSkaVI0/vZeL1sYRsO8AyD8Rt1kqgSGuEEJwo6S5Wf5GWylOL+MshWsHWGwniPMCpicHngsMJk
H/ijH2KyVscIz0/F7nxeG8SGKzwDYz4dwN0VCU1IRVIDs7cRrRgLtshnKc+sNlVNQcZMxywXmGSY
+4HHWkoMsgpOnIA1qYytsW9tAiYKSbPUZrIvH+LmTa3QmJui7MRdpgFt1tF9W3b2pL80KY8RfcPP
gwz9QybmptqqNGaljQVnqB+7YV9Ld5paW0J9NbReUBw1nQf4vgrzk8GuEJnrEnQdS6ATyJVMEZZ5
6xYq55Y+9l4o3sTl92666sT7bH5oEgOO2bTIZGPOEf25yJNPuRcNvRcZoPFJX4nYWaVUudEseiNe
2ToeLTk56OVelY6V8COJUzefvl++lq2OZZwYRtQVQpMHhLkXrQllLJeGur3k1ugSm/JS56CnI85i
6wdKJ5R+uQy5qeArROaO5AzNGHJbCE6WvYXabdM9X/79bU37kIi5ETnIEjT44PfV5AlULr35dVle
LkN8Hvyl7hNdCwZy26g6sL0LSzoYrUGAoUdW90IOlRd5XoQ92Sj/u19RoUKGiWNAm8emYXJQkgH7
mR5pIGlaDnBC4Kw0w1Nnco5t86HDvKqp08FElIDPv77E0NDiuIIi5HVpD3kOlbwuFAxLRBJ0WrXS
mLf3UaY/+cl2VpCM7mWxmvZEzwQHDazY047/YmyjHxcXewBs2pOpNw8idltgYtyS2mMatDCQ+IS5
zKwDy6V0Hc4d9q+Ds/Fb337T+m9CEdsRVpZzbvvz36kiiNPAoq7iUfxUYgJ7WKsXKC44wVPntM+S
kzmRF9tyZs9OZ/OpXT5f9Tkecy6hmrfG0NaCI6RPbXWSVc7jv6G+5wCMCU5h1guSUOGuZ5uOKaR3
QWUpC7jo22PhCk57RRdIXD5FnlCMWVai0nZRAKGKibjygM3hc8OB+PyiUbEQV9B4mBbQzlUYS4Fi
xNu4Jy0gB60v7bYO3sLa9JShO4q6yGm73pboA465plHXskiJO6iF6mXNF41wuoo+W+S5OMwtoVGm
neu+hRro+2S8JkXtVurbgAYDQ1UspXz6kwv6EIe5IGnp5UwLIY4hvRrBm86jEN54as7lode3ysSn
+IDRgxQA4yHOrHCnwI663TK578TwlCLyh+nwVgdsNBefo9JTXqFmTWRKQwHUOXOKPXFLn7wiho+x
VkSylxM6QvzL5/j5/QEgVleqqNGZ5FPZsw5m7O3OShjXclPMP4rmu5pxPiy3DfgDgy11lrkBZuEU
GMQPd5ghj13DaR3stxm92am9/CGzB+7E1qa+r0CZImclanqa5QBt3fqrZud3kRNgCzpIIUCx7zeD
K+/a3eWz5Aoqn9+ehjnPKJqBGe2rvQZCxfRasAebvFAq8kmzRdHCFzxvbQZV9fOH6ewK2VKHOkfq
GPXwj0YRoZz32LQ/w8nL698vd5zjMB5EaCVBGhqEEXFg7rFLxVe1397GBeb0lTaajBMJYpSQxwAQ
s45ry0Knq1SXc0n04j8fl0bZKHUFDE6MiYFBWQqNGH63zUy/n/4hQWiXHRZHjZU7LMWj1FevRljc
1aPpa1HL+TzbvqwPdCY70Ohma4Ym0Aszvm2wt95SZ5XsKllerLLhlsE+f2KAIxBjxzINmKVP5bY+
MwJBqNERpOjBLXgkT5XWOOhKeg4a0RoK2ZmFAQutZuvyIW8Z3xqW8c5BrzVatcCNkcYzla+j8Hj5
97e81vr3GeccRCW6onv8fq28FvhOKdQHueP0LvCOjtETkucLel9wdMleBVVOtxu9CFPuPAe8kS86
vyJGI3IDa8UMekXjwcBwnFf7S/6+Z0e1xwd+eeTzylHY2Ors3r8RV0/M0pFKN2acHdaNzrZsK85y
1fvpjs5+mnaWu4Kfe6GDsDW0/1ZYdmVyrIlGL4g99cqzKz3Sr7fpnhKkpA/97k+CuLWkjDsmQ46J
jJEqfydZ/XxA3pOj57zLY7eNjkOOPjIDhyns0uthHx+wtvWo+yFSLZga50SMHK1XGAc810s0FARg
U+KVnWj3UmpF4Y/LpvU/RMJXoklkEYv8mLi0yUhSxNqEQPEEjmwvfDPtorHyvexU/jRymdE2Qx5U
6f6Lx0glq6GAaaYRz8rzEFuq1/p4My3UU3qHUjdVTwHnBdhywWtAeswrA6iSOsMoOQDrSmztftDf
SDpNrtZH9VVuyL8/YEPt7UM+xheKWVSVnYrzLMjPUPbm+jHl0YrzJGLcYa00gmF2gJjqV6X9is6x
UD1kKSdU5GoG4xFbEBFXKegendpFr6SLAQJ/sPoX4uWe6fBm3j5z9b37qY9zY/yiPkeaQkYI1Tnh
/eK0NiUbyZ+A6Jlgjob/8sFahv9z9P/yYcJ/nKsHCArndNSBK93Uzzr1kZNDl3YOulXsekdGP6Xb
0LVQvFukt8QGJh+K8qkST0p1qhcJepkoP0SMyZTpjkz/SMVj3nFaKreftn+P1hAZx9hPWNBY0KMl
frNv/dRX/AXxMO8ot/0VvilUsLAan6qKi6HmoTrCX5XiWzYl1qAPlpLlHB/MQ2GEaQRZH2P6pAzF
a5S/tPWjmnDO63/4qA9JGJ8Y5dLYkgQft9G+ORKX7sQYDti2joRK6oR81k/6N39WhQ88xieiQT4N
hAQnp91JHh7od7xyHwKt8HnfD/THLoEx/rDpmlAlAQ2IsY1Fyv9Jc16vK08cxgUq0gJmDYLjC94K
BFPw8G5Dv/4WcKaO33i8QdzbYtyhqnckNXLAJcfyWfEKD7Fu6of+dKj3y1P/ReFEiv/DMX5cF+MY
VaPUFCyChnocDR9ZaS/x+lf5RcXKj8DmOcZt4/0AY/xioqK60mi4rmTf7RG4+emx3ieHiHdp1M9d
UAuWmE0As3hXUp0nfn5Nl8OH+3pPduio4IQ1HIF05ku9FLMkbalAND3wb6CNwHfPcewcR6EzjoKI
vdmqJgTqnPKZxtkgY7o1XpfQGuzFpmtoh9JTOKgc42LrVkk2GF1LQWvNK/UnKb/nSEV169I1Ma6C
qENJ+plaL5YYLvv08GvFNCgwj7OHJj7feKFOKrANHhsG7zwZv1FKjYEMKbS+0dw+2JWF1+oeRzrq
WC9Jx3iOWYol1cDwFThLA196RIuqI+8zK0IWxy7AvZPy+m14zoMdI441SZdjmoGrGyu8Tu9hYSd5
Hx7z4/RcOtVJ+FsRGeexyH3cp9TOktiSD1IMokpM/u6wsAX1VDd3Qo9Lg8zxxzrjQnKpShDt0icT
bEaFM10J9nyDti9kNQN7eOXc4VbCBT1l/4YB7JTxmIHHJNff7Tv60fvDVeMqB8XWriAyx5VsZm3X
WIwvIUoVtXKD20t/dk70IwK/dO4Xu+xr7WjWgtOMPR5tNheT8StpNCe1ktILPGaP1fHXF4wBa3Di
Rwk83fUVBnEIJ50vUc2/YBkGE5LoYdoMY4VTVR+qPbHVq8mhtPqRs1xT49B26nPl855WqhiXQBln
E0bLkkodQOkKCHWX+5Ub3/K7CngwjGfpxyRH3QX6GaGDofKG3eLTp4ebr+WdIeNdqjkj0xQjQdBg
I3nlhbnV+sMueVZHh3hga4R+hs/jjqelPFgmPpFiOUWBCeLljV1jM2Em36ozPq+nu8uWx3HQBuNZ
cmhmRVoYg9QedLJL5chSlS+XMTY/WiTQGtLasqayCR2ip2mFRnuEdtLOLA4KUaw2f4zrU4rtHJeh
NrViBcXYmSrEgqnQ96abYdeZ6BiRZhmBvJ9Uc5eJxXNcEwzO/j53Fb7fV7CMoZGi0dKF4LMsy9/U
OrUK3iji5jWtABijEpWK5KSgaSp9bw7X2O5p9bwO383SxFoKxqSEFIuvUxlSjPbyMoPjOTyA/Bsb
hz3FjRHSyTtemmU70biSi7Gu2lhG7DYBJBYl/ISPuqMLpCMPtBm3vYc6mpt9xVcnPuF57xvvQBn7
UitFxtwjFGVMdnXmh8aTKewu6+JGlxW0QtZB6C+DA1/RqLKukkhzak6NMqNAPHjNni7DyQXLPE1u
6Y07bql4+/Y+0NhYHDux27igNYvme3CKF1vEYkZa1O+kA5r7kH/B4i7OA7N5iCtI5iXVG5AihAUg
uwWBq1tV19XI6Qjd6NA8O0Q2IgcVTJXLIg6xzHZZirG3/qtZHcr6Rhxaa0m9bPHniNNOQK3p0xO2
kosxZ2ybqrQJ+9mdZpZ9w1z2xORGBJvx1QqDsehRHWcp0IBBv2gKJ38zbqvdZMtehmYRm/co826K
Me1ZqzMS9UAL+vuG+IF42wecBAgPgjFlwzD+o+1zHFtx9L2MfL3LOP6ddzOM2TbaFNahgDgqrrrj
QrSdVtec+JAHwbyI6E2usemMXn7/krRXHW98j/f7jFdQBCPQTILfH5pTaTyVhvd3boeNpYkAbo+o
AwCaIN3lcbnC60e3HNxVPi862oxSPpSY5WyssetHHOlZhc23pLkLg9MwJtaScfzMdp53hcM+6ySv
hEoBDm1XpcUoobUUv/arL41r+rIj7NXHwUvewm9/cpaKiC0m6CFDMyWjb3OVawbK2O9feg0yKYFT
7fqX/1+T1Ha4vgJjNE/FVncjVQA2eHT/VW0Hhx6tueE/BZaoiU7YY93NePVnnmgFyyhk3aPeG06A
pfU2wVKvIqe5mg6C3/mhU/JOdNPvfaCx7eeKoMyDLuHNaFEgIHbqVi3oZDWLVhTjB/MH5wI3vdIK
jnmipjabzYK26NQ/6abiXgNYsRM98TjYo6N5MVKz9Z8lCFaojL722VK3KSoujmoNDq1LZF7pGw7a
YffSad7x0n3bn5crPObB0jCrbxS/NGc6Tt7kyMg/a053CB/T4+DWXuFXo3X5aHknS/3cKroplhrr
eBeoTVQb9qwKu2lpvEgY95dhtqMogu2pqoQvCLBinOOggSQT01Cktt9/rbzcT22QqR76G9R1OK5/
O7GzwmLubdbKRNaDhT7K/VcasX2foCXmIcE2IfqlxxFtM326gmOurQ3SdpF+iRbvlKsO7z/dbCXu
eGWjTT+9AmLuSkaP0wTOHjybzTfQqQrKm9rdK38W8K5gmChDzYoqEHrAdM7gJK80hy/5gj/eIO7g
nd2m+q2wmHCjHRoid/SqlpvBkw+yjczGg3Zb7GrHQBYn+PLHmAQrcCQ0V6Lyfa6KRqdIYEKSfmUa
m1eaaYxV+K7JnZBOoZWXgNIj80TddJlozv4PLDvf1w9imwvKO6zkoZ3d090lsWtndOgaau7u0G1l
+YBjDC4ETeWidoALwlMyu13ujeNBaDn0X5th0EooxtRUWao6cQYKWfYxuU4ijt/YTDqsfp+xraGe
43EcqRRFmD0bSnWrxeMR7eD6ddtkxbMh9JPEu6kNg5ZECftWVV2XNVNnXnDDJJVSVlHoJnvZJjZ8
8F73qUFzm0A3dOIMiVFF8AoYitQCSfQNX/fig2krPm0qQfWP2z24Vbxao7EhZdZqo7LUVC6sVc0s
mnAL9uNtEyE3QBPef1AVPsNjVDA1Safjmyt00xF8zEJwKqfIw2Ao7wt9876wlwsJe4LEFDv1oCij
EgULlv3E8pWAlv2m+TJgHhjD4EH3nNd30biXuMXorVdGwpZzFWMWWHuG+exzN4JJTTlJsR7PDZ5m
LDhsfbSdHgnYgRe3s//MbZ3hMaYWD9kcJjnwlu+G3Tk0xTLtxMJuPfMU3tI1kTOKuhz72/AicJIS
PVY0D3zaYJeL5pLHUQYFRdu6YuAa229Yyo75ZNO6/IxuWDqQiClKikpEJBjPj1PBiqsyFUsoy/QU
tddL/FRLV0QJLbXnsSJtG8IKi3l1dElDiT+vQ5ec0HKya/3wnw5FfqRXnJH7am+4yDPBmI+PMQ1b
cC5BsCrCrp63MHm9fHDyphNZScO4q3AK1XjJII1xMm9Kd/FUbzzFO8mKnNTXjuh1dSV3dhKLOrHu
6f+xupQnIuPGtLKOIxM9Ba5qxdfy+6xWdxX7dM/n7BSH2OPV4TfChvWZfsqShVW4wEvD4rOdqi/W
HPgEC54uH+y2hX8cLFuujqUmnnM8PO70XbR/FXtiO0Ykjs9wGwzgzmU8zimyOTJJqbDrxoRQi3av
pw8mzx3TW2DyYWeHxrylWZokXUpwSzRXRXuBRo94jf+3MFTM9RdFhjVyBPvRXZ38iIRdKN016WjN
2VdZeB3QX1j0PLoB3sExrmPuUJboqGBt5pvFlcjLicmbD8xKERh/gQqOPGkmFKFG5V06dthmm3hk
X/rxkVbgxJfA6uwC3xbTTfjAjZHpQ3Lp3hgHkiT1kuUTxNPuaDhC7To4qrDlhvtib6m8SCcI/w1S
mcuray0aqgnx1mi3mRXvanynTfeZJdFZihO/jLtxdWd4zNXVZR72vYZvjTGo7LIZrqtOur9sVtT9
Mcd3BsFcHjHAtpwXMroyhZul9qdgVw0+EV9mbEE1lI7jNDaM7AyNuaxUysNyHoEmHuJdetCwbFjz
xCuekW28y2cwjM+Xm2lKQvD8OhUGv5PH2bAj6gZlztltV3ZW+sB49lrpBDlPIc7gSR6x56f4ELzS
VZe0xq64sge9Pyn70OOuw+ZI+G6TKzcSo9EKvCuQcDAtDa1WkpWgnSxx9Nain2kq9r22SB7wnPDG
y7I+WJbqcoqnBmujIXCWiH5dt0cxmDCJ3nNICLZzPR8H+/6or8RTMI2FDW30w+YUYzM2uqEENzyJ
e/khedahMtHBrCwezRDPvD9NIg6xusj0o3DEfCUdqs41TAIQq963t7kT3M9/qT8y40/iVCBaGuE4
iY9+l/hZPtBWjcTpruRH3a8f0fuC9F1xF1xz3SZ9zi7YPcs/16hZHWgZZG1VK8GUVoVePW1vHNvv
yDUfo4PmXvYzPM1h/MwoNFo9icCTQaUnZ18H+aRxyRE47kVm3As4gcA+R7+HkUJHWjlFp6Pgo5+X
0xK47ZYNLNRFQztI9RgYcQ4HszdQ0DWE28x4IBqnHrht3B+/z7ovLOsp+hJtyWqw7IpEvjON2W7H
zI1AsnT5WjZFUSXM3Yoq3jX24zBVikUkEl6YoP6+GK8110XKW3q2AmDuPYhRPhmpKw5OgZ+jVz7H
IGCP9NX/h4Vju7qwQmNuRpvzvk/pg0l847AUFj7LjD2U4M7E+mukNz11r++b2uI9OLxjZG4M7BgY
slGBm1WmNS1vA1E5L+f2W7MSjXlrqn6Q50QBRG/3bnwvu/VTfpfb8t5UsQhetsSd4IF6wsLnxP6y
jmwFeFDz/yoJy2KvT3pVJyagaaa/vBf/iV7y2lK/0J1fjwPSI/2jaDVP+jPW0UeWaHjcJDJHi1iG
+6IKsQAuhBapGEOgtYb0bbBqB9SGiLt4bRPblbiVvPSvWb0+cae0Uk6NAg0bLloMPGO0lRbb1Iur
1hH8wR+u65viJDxWCeeWOXrE0jkkczujSRzIWIwqKTdiH/Gyd7yTpH/BSjYpUVQ1mYGg3AyO6Co7
VGxC1BmjXer1u+X2supImx55dZT0WVjBRfIYZdiUS59UWgnLnPAgvypHmsoL95M77jvfdCKfbvaU
eQMRvMNkXM+k9l2SUNdjZFemdIdAkCPc9lliXtwUZQzvv8cTa+HmpcyjGc936ypefEW7VcnDe6LE
M64FTky0Lc0HGHNxSrxUvZ4RuJjpqk2u5Nb/S2mYqxpkMeyyAgCt2+zLQ+KZrrhPj5g+c6NDJXA0
fbuVR/2Qh7kdOQdZS6bh8OinQOYEr/BlPyinANzHXWC3rs7b7MWFZF6HVpa6ADSD9HXo9niJTvnB
2AeoOw9fE7Rf9V+Cr5fPdOPO1ileNlAIY6IoRoMUb4W+gfolyF4u/z59VlZBnIJlLAbBlqd35hck
3pkra0CYU0pj2LhJa1rhlFnJfGz0wF4UTzNBzBLxXiFGoE+AzKVJgqCCREeoXTHsb8yowa5Eybss
E/2bL8nEXNJINEELe8hUVrdZ/aWdHrThx2UI+leyEJivp0u4THzLs14WDAzR0k5B7aZF9zqW015U
QGERCzfoV+KEiuw3xfuJrbFYsw2zxBAanJh8R+7CXeqS0ZZvq9nWfVrYCmZHf/w76RilMKdqVrMU
iDMa5405ccqpsDtM/Y68neGMc/8kG6MNE+ZjB5kiUXvC6u73lFly4AVXWxpB+wuxkgC0jCianb8h
yYD9yfgWrN1OMrFxKLdS4YYumrx8bFu2BPIPIIAiQDXYvQeTKCZJE5i1GxrXk7k3kIdTk5dY383J
qxbxGguoFn9SQcmQ4ABQ7keB5FwmlPvlUVKAZigttofcgo/e7ZXKrbT4MHNpCDYVXjaIiiZN00Ql
6BytwW4gQZ7jxh2X0zidGq23ZHNXjzxS882bgkDUJYEWRmZiVDkBR1Fcp43bKo/SYiXtMeo5bYsc
CHZqfxxjgnpW0riVbB50QTk1S3TdD+HusjZsntiHJJ/auQUtyCMNMKV00AxH6IkdIOadePtteTg0
xFiFEFO0qIXU4MRk/dpsHK0XrdzYpznnoWBrOr9MdSUPm90e22ISFMhD54eaGywk84WnxaYZbv2W
F/Vt3hHBNyVaCExJZqm0Jzk2CrnsGlcjGKNp/VEBm9/Eox3eeovUFQpzdGI3ECPAeiE3biRf7ksn
Sng87ZtWuoJgTk1fijnpuqZxh/C6Dw8CatyDi/sR9IYTDvGEYZ4JkrWzlilt4wbpbWvs1YHzKGz/
vgmyH3Rrmyrbpl0mSjC08wQ96+6L9qqQOd+I2wqGAoxiiopIswnniqwFHfhVF9w5Hb+jY+Lw08Si
6d3KFx552SQ2lPulzys49unJp0TvDJzXv3D5Sbtd/N6h1CTtrr/ifQRvP+QrRMZjR52sJfMEARuM
4Ste6gb73A5jFPEUu/RCL/9y2QNtPq6aJiMrgyePsH04YhCrpSpB935Ng8aYTddgrbzOyE0H9AHD
9t0g8qmLkAAmnnpLnb5EKmj6UjccOV+Cmz5hhcM8QbLSpNLQwVqbfMz9IM40qxgiAaRouez81cm9
q+rKp2IyJp2UDLohF/iyNX62mCkSu9JKDNDlyYbVVddGxovzeOfIuIpJFnMFzggG/Kb9HDNLtjW7
PlF+L+PFvKu+glsJfZi/mY//ZQaaqcGmwSWtsx8YpG+wtE3H8zFMD2FyLSS7hPfgbnqOFQSNm1an
2VZ9oUwYsnOH6F6Zvk/z3eXb2lQMHU8FQi4TARHjOBYjx9RuUWAWMiOLg4a3xhfKpLHkOEy//h0U
4zQQ81cdpoqw2cEg34Yo25Eu2xsT9hZcxtk8spVIjKvoE6mPcxUiteIuUL7oFUcO3u8zV1Ilullm
2FbiKr1vtrfLyLkStmfil1qtBGDiuFZssN9HB0DrTk71Qht4QIBz0K8LLz0tILh2Zie0K/TxkKvM
V27FK17v17ZWgCIdn7cKmMgYcyICyYNxhA0b881UHszc13mdnJsWS1nY/wNBT3ml2E2ayEXZAkKX
UwzeiFd61Nu13LoEjTyXFYKtZ/3nQD+wGCUHHTlBMxuwxrvBob1s6pdhp1yXaD+J9zQIa7+R+8uY
bNb2Eyaj7aCGBdWlBszWHZz2Ght70TiHBm35JvbhlZA0nve0kU6/lR5KLvkE7wIZGxCHAb1RPZ7L
JRF2eVQd5HHyQ8w2XZaSd4mMKcha0CxDBBh1vhYVT4KfIuHtRHjcIO+luE8fbCttYUyiLBZiKAO9
QbuQ4d3TXXAnuhhg8Icv9ZPgjt9pIJC4AvihskMASlYEpL/LUsneKVv21bWyUfQJf0XSoWkkMJ1i
fCpIwjlUzt2xH9ydOhNDDoBiLl8SFRt4ly9Fn3NsYhuE5k7p/iuDHauZQCSTjXnfuF0ne1Ov7xZz
dvo55KRNeTDMVwIW485Yig2YUHggdWENFaY9CafPdzv61T+EYdxVFiy1COYpCGOicRS8J46YWBWY
8iY3d8gX3kgSTyjGdU2NSnpxhlCj7C/oNayyXVfwMrSbIAZdu4L1wdiGwmj8VJSpFNUV/QR+60es
m4zuI7XlqBr9Sz+Z1QcIW1qK5bEJSENB2h9kqKypCP8SQTp382aM7EehUYRCFN1FUNp9npV/pM0r
ORg1U+tq1sUR4W099pZWXqWxiFogr6JBnSZzWvgYQNOzqWEZDmGvZDG1XsZqYNCOlddVUTqBYthl
dDtksh2CvP6ya91S6jUaezc92n/EqQZachxd1UOCz158Fe3XOao1vBLfhiKAHkuVkI7VyWeidCJh
WQNyVMhaSt191JRWIZnfLgvEg2AeRDkdClXEJbltmp2GsNgvMW+Sd8NmIAUlHVcJ5R1n/IAWJPNY
xHLtBqqzVI3VdW/ab3Yf0DfAVEFJCFZ5GbzmrHc2klzqQqLWrjBGzqgbexJ0u8sntSkGocUZglyB
zOZCR60GZ2yGm9eWGzV6baI7deL0OGxexgfEZy7kaJrbXqrdXjWuoqb+qaXx739y4qD+K4XJWD5s
Je0WAohKRet3WFmqBNscv18+q21BsE7gvX9CYzO5Q0QyfZ6BsmSDV0zKfjB5e6c3rwMWDw5KDfxx
bFoVZHjmbEht7WK1olQ/yC32bXKiRba94JdWYZQd1RDo76dW9l43ItKrMI7OwWQdRhaDV5yaeBvs
xu+iRxsMKlu9Ndy0sUDof/kIt+X7wGaCOCMbI6XOp9ots8Exu9zNZxBgtpzM8abzXEnIvmdo2hHL
Ah5mHOZdPIVeq7T3eVFYcm/cS8rE8Tab7hO7JtAkBHZ7WWY7rNo2SnUpwq3R6nC+o/XU8qXFgg7Z
iQ4Tb6XJlhpqKnKt4C5HxtJk4u18HMNhJD3OsD0apScKHHvdCLRNsDUbBt1xLaNscf6MYq2xIS4F
fn/w5v4YlHd6cstrStuW4QOD/vvqi0yKxaWfB2AUoO2e9mrFGbHe0rO1DPTfV78ftPha6Bv8fhe7
2ZxYpXKMFF6JdCtReHZSzDOTitnYGxVQ6L1rmI8KnBTNDj2l0jkEtsix3M1D07B2XNZEsAazyfak
Q9q4U5PajYS3rn2QyT+XjZOaBRtzgLOKcqaYmq6z+RnDTJcwGlREAdq3YXnWg9Jqx9JJvw/16PS5
l/EKwOww7LsrWiMyB9hHSq7LIRBp5jN1o4dy8ukgs+LOu4z3Dm3qxEo8xm5MI0jSotVqN5cKbDj3
jPhNCH9ePsJtlViBMA4uLEIdbXYEBWfQq2OurKwt/V74ajwY8KvZXVRbEuft27w1E1H7+xJ3ic2f
SEIfojMe9UV6htj+ulsO0S458Dh9eTCMxU5RXPfa8B8YZWe6+Pz2+ASqbEfWL5VYicNYrtK2khlU
wKl6WwQf3Q5vhC/dL752EyKZ0WP/SWWDjJ/LgrupHqaGTyBUhQke33OXEUn9Unf05iQld9RcOJoT
ccRF5wRcW95VF7HGR5Q1lS6FPocplwqFtAD9FEv8Ni3HsAczUX8VyrxdK1uJKHMNxNhWFmq6MPUA
6rCAtgd5meSUbwH6ft+nsk/1beXzUnlbDmoNyVhYlfXg1ddRfO7lQ6GeDN4X/pYOrn+fMa5umKq+
HyHSry4EDFZBB5FR41wR21v6roNrHPp3rF6PGfSVyyyhMaV1q73i0E7W0A/2WOqEpqUWHZCVrd03
vI5AjnRsnBwkcTGUGU4vTw7LQz+dpEzC9/5RCa4E7F5Km9S+7Ky2NH4lJhs1L2EshkOE45SqgIRW
qqojATMbePzU3siWP0FDNom2MMnYz8AcKtFjM8PmFaSaZvBgNeVuXILbQTPTPwgxkWX6F4ctc2l1
JzdpkCFPKBzk5Bm9PvnCeYg3D24FwbiKtJin3CwgihK7ovRQJ15BOF59002sIORzFYyRlu+TEhBV
gj04ZWqNRmHL+mnuA855bT7CazVgoAZkZuqihN4ZYL+nMwna7ffFno85l49289zgXXVDVDWEsKwK
YLR1iTX49sHEHtI+tPIMS3FaXoZm8+w+YNjGEUXK6lZN0fQVauZNmFY/Ez06NXpq/x9p17Uct65s
v4hVzOGVYTicpFGyLL+wLAfmnPn1d0H7XA8N0cQ521U7PKhqmg00Go0Oa2VZmjNWb+2p8U7N949K
dPeIMBhotgJtltNkP4VAssrwrPpHhFLmIHvbx5WlFrVPsVb0UUdWr2hJU8/3sPnUVh6yKQyVVmMY
wKFrOuqMwDCnSReCLo/5VkJ+nTRFk9E3AHihlX9AIUg02fmgVatYiCN/X3hbP4/lqhogTu0DRxLK
e4PPTUOp77eXb/VyWoih7kMQ0Fa60EJMnSi2qNSHII8YyeF1Eb9cDx2gc1NVxWgUrp1U3/PRNTEY
KqxawM0p0CD2A0DLU0GGa2v5S+2/po1kZtGrIDxur9T6htzUoB6AfD/OxmygqKnMQ3dM5Bbd2zg+
Zl9rLIKldeezUIkKKyWhljghgUrqF2kHGOBD8Kw4005yskfmtU6+m37fLG4GunEl7gZdUTPIIp0k
AiDmtUv8IgPSXkDbc/aW/W8Icv9EEQvVKIMLurEM8xjWkEz2DC4AedhpLOoS1lZREZc6d74QNZCh
yN/U8GfkH5KQYdQsEVTQ5WtZPPMzVq1SQbDcFftxwguj09/+yujoZ8wYZGnWZNBkqt9Sxav4n5XA
EEGDL/6zI4rCGxIaEFQkn3/3NNmYymkroDUukQ+i/JI157a7DtW9r52E8pSEhimxOlpXXcJCJOW0
ubSMkr6DSB/RqzmCFdXhm9hgxFart9BCCnViwyka8zqFlDKpAEsr2Ami7/bEqU4I3u3tjVq/HhbC
qCOrpEbCZQoc6eBHpTkU6cOYlE48IhaqDSeuMEYgl6dcgevQuMeyrR8BlLFvA9Y881pnmKEtPoS6
OOpiSvugwIe0wDIGvCsyCPp1eiWJN8Vqn/HWZjXhsHaTPtK6UmohWeconMzcfxxigbW6qz5+oRR1
orWpT3sNpSxHEMzpIB9kwHbxV+yi7xmN+Y9u+ltZWCz2A5Zu1Dmv2koJCUucU0tCmFgN34idFU3w
LwxjXX9e4eUrGuj4QLs3Za0TH88yN+Goh15FsiSZExzU0oyeSwxdzVZthsf5bHgDq6a2vrQ3uZTh
SloNT0YccjWIdoR6h5o49XwXs/AdWXIou0zVMgB9O+7PXr+b/IvIfZf91Mykr9sHcVWMigKhgrK6
hH9+92ZClXJ1VaJ1R40ADhN/Hlqr969FKNnbclbfpSqwaMABjnId7TVztJrqvYYLIPbIeDbp/W88
NlzG6j2zEEN5StUfS72RsTtNzUvWxOmFOURRYcuVzAI0Wet6MtDh8Uslaum6dkjRcwZZAyYs82tx
mXe802GoHoUQzZHN+hN3Fqz4WAPMAokgezqyPMn65uk6eucN5SP2mtAiwWCQBjVfOU7yZexcrsvM
vGDZ/GptQlN/CaKfw4k2txLnwxhrgNjJgJWD57CDEwjoAPHDbNYlN+iHEEtTNLCooZvgw5iSVuCa
80U4EbKws53bvscDMyxHPpfFIrFqLwtRZIUXzwYx6sNGI/ktvjjq8TfeP4/s1Vt1igshlDcOR6kC
ouG7PgT2Id1lz7pHmqomG+ncL//FGCUxva0VpNxwF/Z8HuZELZcAGAn7cR+ddczmiQTzOjP/Tbfz
b7co9ShX9YYfYjKXMFi8NaHPKbUh0p126k48BruOccGtn73bBUf3GkTFAA46SEQUPmFOtLK6C2YC
PdER9vHn9I6zuK+yCa5ae3RbVxi89Aer+LRqOYsvoMLAKRSVREITu9PGX8bwtZmvafC47TNX7WYh
gnJmIHJoK5UMYTS8bso6SAvL0doWsepBbrco/ZopksDoOhEHO0NcPkq2wPVm0dzP3MO2nPXY8tet
yVPnbFAagooGX5nkww7ZByFJrEL+VvEXjQlItr4zN1nUcVO4RMWMDLk51dkWMSgVZrJVR/5uWyXW
0lFnLO7GMIkkqMTpX0vFwwSLaeTOzGoReU+UfDjLiy2ijlaWR1EthXDy/S566BqT0KjJr2VuDm5z
nnezzaE3dLhqgHzuPCBpHcU9/+ab7yCE1rBvjhPglMJDDeAwVhPOH6L4X0tN3wsjpwipSpqxFXPe
9e+sWpXdERBOoCfkFguojB4P/8/b6yaPOnSSZnR1VGPNwfnzzi54AXPFvrA0pwfGKciIgYsFus3i
aOBeYhUm1m/B2068/31xWahNWBqdBul8qu8kTbjObXfx9eap4v1rEIcOugNOqa+buVQdJwwrSMHE
MLr158riLqGsYcwrMAHWqCq0dvwkAfc0s4SLkpn+jvja0k2AO/Cybeir5+kmkva1Yzpnaj3j+sqz
e7XyCsHUwk//RoSBbn6gBX6cjOdLsS0BMFM5GL836xwQskAz8UuV4e1WvZB2E0PF7npSa/PAQ8w4
vxRSb/rJYLVD4AXpF61mJXXXXyi6qCD7iSEnla4FJrqagS4SW0VqqqktvQxuuOMs9VH+LAGSNLDl
zARIOyPQXnVLC6nUpSH6saDmLaRmwlMTWEigO0hkAPfR+xdbtpBDQpDFYehjvwgKUmKNfAlornMX
H8cwkJwq4fT7bVEslahtQ4tHm6kZBnpr7gsgbkzg7lkchiw1hhUyd4ychIVOUdmL+Zxh7Uq7c/Sf
AkzRjNGN0VsEpZAA/BEUVIsVhK4f6sVakgVYyO21HD1WZIa9m0z5C3nLxndgmVFP8SfxM3eoLc4T
vm+vKfETH26VhUjqkpSr0vfVBCIJ9BGZxZ4PwKRzmeSB5BbckkPdkmoxi0ovQg7hvp3tBHV4sDaR
7ibrndhjT0DEm31w929aDbSFgpSjnJNAyPwJggXQN3FjZeqjV+QPWVeZlfQ8Rb4VgTZ5e1FFhrZ0
9VXRDUAFRBAqutpnETy/7VE6E5CKea8/aXvfEy6Zx9vvmNidGR400P8O4MkNndTNmaxj5FxsrD1d
mi2zUcrSEF9Ty9FZ1JEYl1jEGqt3w22VDcrbZJi80g3iBfzykxzuG/T88J+3F/UPp0PlBU1V0cdK
dzFnClqZioRE2rb0GVibeHyWb4QEtTrxNs6GrTwxJK4fjl8S6RsvUwXkETDe76RetA+v8Wu2jxx/
QIe+ch6t4Dqd9H30OHmlm1ozC3ZkfdduwqkYh+dHQwbmPnLYw1083/HiM0O79T3Ds1pCuyHQuqij
L4FfalAipGK4ve5yZg5YH3RN2YYVT2CcQFn9zHms07juwm8yKTcgNmjWV0e8DyelN7l4MCMpMuXk
JAsF445fb1kh4Cb/UY86+BHaGjEkClE1GEMEezjDg7tAS9ihHG3H8DcgmmK8bhja0WM2QagWWYfo
whGDc81lZjqf5ko0h4C1deu28Us3upcbeYR+kiIIItCp/VPj4lx70pcJDbeg6r2r3phHYTVkuq3m
+0N8cTXprY8WJKIaYbMdDu0pfSci1m1/pwumdCaAg+qbYYuMJf3DXXxTlYov/DHmZK2ElfLuhIwC
IV7Tn6JD5spe6QiH+tMM0pC5cxiHg7WVZAcW+vqNn4kx965v+QRM8BfOQsZcfCWVa4wF7xGzjVcj
NllPKcahpLt/gc+ZFDqPt4WqHiNAB8SezkzSEGf88T64LSkVZkxhJ8wAPievtVFCpaNx2/0gmJ09
OzPQaJmvNZZOlKNJA04BXj3kkayh6GQXdDICFa15lU3MBlu8iUxUwaiXsuyVcjRZIGA49L08282m
MryMnBWPnNm3V03abdvK+i1xW07K0aD1Ie3jAuplxXUC4FWrR7t8dtH1bIY9UE4fB9bUOOP40z0p
yQRoIH+EREHZo+agRYzFY2wY3YciD51chMRLl9PFL1y/qUy5Y/QkrV/nhojxbXTw6+h1//2EcVUw
oLuKRPOg4iI0b/O+R6qwsg3cPeJbarFeRKurdhNIB2VdakgJP0JgOEZmrlkDy/2/P/w/HKyFBOrK
zoy0TgGLQFI0+mH6Etu9KX0Z7PyhAMmQ9H3b7FjqUCGXhq4oH6BXlZNyr0H/xE8y4wZdteuFNpTn
HRp95EeSYiDvVkxwA0lCRJMuq5OCpQf5+8LTBtMYi22PtILPf9HFT73IMOb3y3BrV4i1LwRgmbQs
jZEED73OaS7avo3MyfELNKdlYIoBDmZ8MQ6imR/wrrPEl+7Icurr+arFUlIeN2zKNm0D6NjVZucI
J4IEQpI2qhd4nKsfVbM/dDZv9y4b64G1vpT37QbJmFSSCKgrYLtFwJXbJdzEgsFaGxs3MFX2/8fZ
oBxuIOhtOxDbB0HqDgMST5wJJAsXWL2ocOxANGuKtnZABtKJz1nILKav9/4YGDJRkJnTPoCzKXFE
sr3wWaJLuIjHfXuoPDJ9FAD5dPvkrcckC1mUyQ56P1cF6f6SXWlnHKtz/cK/BkCPl6xqhyQIQAGl
68Bqwl71yguplB1XQjeJKgn6Gv0xS+3YuHalt63Zuq3cFpGy01TVQ6XM8eYQuoOSX8bif5+qhpHc
fp+yxTjnNby2cXFNCo+R6oPCH3yRcbGwlokyxLhsMUlHIlVN/8LD4sfswMkTwwRYQqjLK49npVPJ
Qo38VZwOSfQV8LV/tRcq/7vb6pGaELkRIgxkdJO3gtXAxNhrGtytCIRprEjpTE0vbXJggkz+4Tb8
tdkqdUHpnT+p3ISNiL0Z3OrE23JOCr4UMsj2rx6WN8tSqcsKnPZp4jfQphRPanbQFGTsulPHhApn
bLxKHf2+1KJ0Jm5GnlB5EXe8/jU3nL/befINiwurSGZFrwgkRamAVppPPDFm4V+sv44X60WddL/X
4pHnyO4nuJHIyx/dzOVj5hpO4gl4VBV3/0WdiGVz1PkXda1UBLJLo2GKh0w1BRvlWjuyfME07tXP
yOMwU4/rYczNDCl/oIijoEQkj6IDJtmctfY+0x47WUie9SY3zFQNC89HC3kEWmPGRrKMhfISnSpM
gUaakbPyWNZHPt01LDBhhgias8fXIs0PDIiIeEtOvyoqmsY/bZsjy1Zoxh5pzPJk0LCCpMh+Di2v
O6Myc5bRXuWb9T0gmANzWyRLK8p1RFURyyXpW6vi0TTU1zy1p+j172RQHiPlgYscxriLYuWH74em
Ul/LmDE5Sk7Rx9Dzl+1plLfQBj7u/QS7M2bgAc3dRkI4FJYA5WdcFusV2Nt51siKLnxGNiujpoqQ
NIzJTtALqwLKS6T1Dob1zQBQwnKFl/30CjQaMzTGfVgB4DVkTZyvnW9S5pIFGWf5A2BoEpR62KPN
xVHaMnLkNp6sIWCu6juhxm/LCnQRIAnohoaUrw4gpt+VjXipFoHGi+KuFTwEYDUzSesHR1o/bNnu
Hd8s7PhwaA9gEcKcQegENusx+XG0kPoG6mwnfF6X04hvIOD2JDsM4g/gt+CGOza7BDVFM7MjW82Y
I5rvKaAN7emsdJDyYYjdBIjP5/TU2/2pSs1BNRERokWKJFY0pzhJ7ui0D9m1s6c75Z5UhA1bY0Rz
H6z79yWg0fXLmlOB/o0PqZTU62Nu1yT52Y/qRx6tvP/jYaVEUQ5hLJV57ifDsEdul02H2bhwnLst
4mNCgpJBOYQmaSU9UCCDYM6nr8rLvA9BS0zq6eqLfgQePCOI/HAzUQIp71BOg2A0Cc4pgHFfqwK9
gt24m9LvScybaYOicJIchllk4Bl88K2UVMpT9OGkSSh+G3YWjGbVfKnS3qxZDKYfX7yUFGI7C380
Vr2ktAOkhF5w4Z3GFV/z3VMGTFdzQJb68FyecyfZVceaBZHMskoqxui0cQz9GJLrej8kl7D92SuP
scqw/Y+XIqUg5YOknpO50Yfxl5+FHSilj80P0FI5hRfvMTCdHv4Ll0MMcOvgUy5HU8YWmUZoJp87
AOvkaCKQHkbUpHk7s8FRYm8fiA/O/HcN6QdIjD7jqMH1YdcZt8dopz1NorMtguzFhkb0GwQ0WHWb
zxBhzDNwj7ymwDA9Kt6lf+FjRvcAw+7p58jAAQSDm7FhQ/2pFhwfjcC+wcg1sW4F+hkS6G0aGxwU
ag6xNzgkvJ3f2r3yToKsw/AJ/CGY4/fb68jSjfIkg9oVUhXCMtL4JOVep7txwnCPLGug3EaXzXwy
RFg+NTjnyTmpGEAhLPerUh6jApFuppMLNdS7q8BlnzEuf8hG2QmHzEpD7jxJ6dscoHIXcF+MpnID
0LaaXA/auV5oGK6ZtaCUEzH4di4QYMA1+y+6ci2Uh5wFkPoxZKPOF+VBBgzci5IGhQlOlmyRerZ8
Nc6lSRoD0DTnbdsIwy/SUM5RV/BJmxMb0bxBt9P+RxF9kZj4fAw7oR8kgzpVDTAJDNufkxduiO7m
5tu2IqyFo98jAgbI2smACPVMqpDgovE0p/lG6lfxQb2wFo6lERV7pGCHryMR4gKp+FTEmhPpyd/t
DT19EYx8gMQmzE1Bk0qr349Kidv/wiuMQ8bwt/R7pJ1SsG4CjtBOtMYKs8GM+VdZCsH/4cXRp+1t
Wl02FNkkCQP6oMsgt9kiAmjLomuNWMVtlcyYxvUPNccxlm39El7IIN+wkNE0A1/mGPsHM0uw79zx
2D6SPi3u+Z3K8JztdO1/r9CSY7uQSTnCHoMyQZQqsL78mww0KPD7cV//bukoVyirPJpgWqil86VZ
DncjK9Zd9QULHSj3NpR9HE4NBMThQ1d8DXO8E6s7beCcbUVW7W0hh3JxASp/VTRoaAtQPosoH3Gf
2vpYxbnJy8x+D5a9UdERH/tqXBCdUHxzZSc7VM+BU+8DDx3QO7Gx8P6xt7VbvSRu2tHtHr46GvwE
Cltbrb6XeW5NwWVQmQP0xL18iJEAC4gjBBQlkW4f7XNZTf0Ga9g4vjudKytz05duF+6BofSDhf67
rtJNGOXrBG1MkhwQhXYt2nP8lBdgF2Ec2vV9uomg/ELOd2WTEX3iRnQmLdwVec4wu3Xzvomg3EIe
dcGokNdiXHaH2hftXklNPzSeMx1E9ttGsH4bLfaHLOnSB1VNnqjExokPau9AX+wO1/7A70ibiHpp
We8b1hZRzqHjWzmTBd2wO/RIc+Ko2UOUnctKYmJ5sCyP8hJVzzd9gYKfze1JA1yK94boJd4MbFqO
eZjWQ+fFOlK+QmvDQm8BXIlwqPSQvpf2xdm4hDzGVPld6hAwQf2la83ijdUrwhRNuQ400te5hqEC
m3dLL7TA4o0+7cLiLD00SeWyNisgA6XPLMolxlbSHQlZqctckUFuK1zV7EHg7zQWeiHjtNG9n1Is
6w3IrJA4IXAl8Twr+z4XWeO+rENA938OYZkW4CVCcHlKn/Aa3muOaop3vSPgkW/8u/fOzVYMyoeI
RjYJUQxxkX8dpF0RF+ZYMC7h9bvrlxMxKCdiTLw450BnxuiQbIlzfJ+iAQyYZXs/ro6qMj1v+xGW
LZC/L9xI1IyJpM4QByDL2pwTDJAK04sKcp9tOR8L5e/xy00vyn8YQZJOPVm74aC71aFweY/QraPd
jAnO+7FQTsmiPEjh+wAeCiCLkPVVrnERr9/6Y73n7wovd4Z9PpjVC+sOY0qlPIkYGUHVJZAK2Lx5
11xASmi3e39PHgj+vndmNLinZxYjysd6J6Us5UWSUdaSwcAOEgc2uMm5dEgqujbJa47VUrJtLhJP
VYcrnctVsUTsMQhPdauahu+UIauPnSWE6mfS+8LAVCyERNmL1hz18mmQUtb9SX7kz/GNROPQTNKc
ahl5+8zjDvTZ8B26Pat2dZIxo8pqNiJbvyWMchxSFulCwWGPhLk2R/1ek85ytisa3hKqB15hcU2x
FpDyIVVcRNxQQjcBhJHxtYhSM4pYtVyWEPL3hedIeCXk4CvxeJR/hJmK5ykm+CMWUOxqTKWCkhDj
2Cov0VCDWjHNwTCOiKJ7NDS63XgUu3PHzAKRDfiwQQsxlHdq82rSA2T67fD0T9sZ5svd9EiObmYP
x3+VgkcJSQD5FAAkaODtOc9EWZggjoAANih+k+EeNhzB6uLh13UFDzfUqyjX0PixlEsk5m1hdlO0
j6JTo8Ymz79tO/fV2/4mhw4o+lSaxyTG21RPLkpxbGpGfnPV1Ba/TzkEZRy1ogEIgV0ARC6LLIV0
t4vWthLrr/qFFBKXLgy6COJUHDO4HVyEpZdhfAYMTOEL8sK9NVuS1bvJo3oB6v+2XNbiUb6hgCFw
PGA27SbRWifveNlLjLrYbUv52ChHromFdpRPAGDoqIclxNS2f19jVlbYgyuaNAPaMiaEwApmZ4ix
8d87vCydbeksHSlfAcA3ozYqCAf425kLhktSsoAg1xO5CwWpIwxa+JHrZsgYDrnHmeUOF78130uu
5qI3bh9brL7b1UhtIZCKMrKkbAQF5Ea27BfHsBRMnWt+xEVvj3Js8cX4c3sNWYeACi+6BnnbBDeW
LelerUimJrgT/vcvhAA1DZDcGM38gALegWUIELIQ0vFnTtrH7YPAKt+u6rEQQe1TyU2a380yyXGf
RnnfxwdpYJgb8WsfvPlCBLUz+VzzOddBC9m4BuNrkj80/qEFhHYUXMLiGS3Zf7ls1N4A80uqgHAD
kBVgAKVSa8ZBbXKg2/u73aH8uQpy3hnxHsSMz0HYmlJ6FKbP2zJWrfq2dnST/5RIfOAjKWxH+Xe1
RW39MsefjexRCb//nSDKqatt6ocJsYPUeCviY8MdIvUkzE6OAYZtSeuuYaGTSHn2Cv2AVQ+dCMgW
2Kz249FwRK8BHglpkdczZl8wwwI/4M8r/VwaxCDyEyC9DigJ44Lnjz7D0Ff9KgD/DJEwWYLO8nfF
jLKfa64IfLsJdlXkAuR+e+XIWfx4kG6/T10aYzAafa2gBmGMx1DGo7oP7aS1siHdbwtav3wXmhCv
sbh8DaPMdK2DJsMhqaxon9yPe/Eq8SBvI5idJdBHRuwSc/aZpSHljYw4SfopgdzgE9mqzkXRjzeH
wWxeCXcMsEJf+czUH1jpyI84fuQ+XihM+ags1JH0lCFYRAgoHVWPVNQFVJJYRVqWjVC+iR9EucxJ
HalJ93P56ItfGVvHEkB5pRZtWWFGtg5MCMU7YLxvI3LKwB4RP4BXyjKuyQtD5vol8v+GicLE7+Yi
jKqQAuoNPZw/CdlPQ+bkZQzIJie/M0cnd3JQj5asHOi2sWBG9nepUSjL/iASqQVBo+LSpgsdsBpl
L2owSN9IFO5tK7qmJ5qIJR6TSiLoEqgDPsXpLOZN5Nu51gmWPvqKxWeDaE9VwopDV3tnlrKow95q
KZgZFMiq4SUxAHgQsKrROd7h4sw1c7TqTxC8L2Kr2wMRgOFqVgPUpXjKA/ClUPhJDvHpyfhGQlM8
wZ4Lq3MDBx+gWampHOR9+iy/gYf+gZVGWTPipXTKD/ixHCVtRqSXvSn6GFbPBXt7L1d9nE5QxWQg
PhroV/zdfDi5SdUkS3wb7VbAqML4LGYgM3d8SD9hHtJCE0pqScxtJSZC+/CF1A+V8RwoToIR++8d
gyIBTxvNcKfhSeOb/jHKmXffaiJMF0DfzYNTHQEy5drqvs3LLCXPzh2B/4qAaKldCAWCevoHdKwI
TT62WI+MtchlKZZydHMnRO3sQyxI2nYgLjjVzWxyaWWp8s9BTlhQ92sWc3PgKp1A4pS2VRrSR1FH
zmQEpjxNjLhl7fAvJVCHv9W1IISH8W2j3pdo6awQvbJueJYM6tDrsi8GgwotGv6pUm2VD8x5chmG
v2aCS0Woo634gVBmLfwmf+hPQKDD0e5BzyZ+E3DBTns5YCzcevR1ux2owyy3gwYkwnd5rSfs6z3h
WIgPLFzc9fLDrzscuLe/H+hkLhteqyFnsAguYWPB3iwD2ItkljTaMWMG1jpSFi4WXcKHOjaLDHpm
KBaNSGrPD8OuuCKb2Jriw/bGsYyDclii3nJTMEC/sPE0zLRkIGZJ3rZlrHrFhXHQIF5dmbbAZyVC
Tv49QKvsCJQHZn4cD+K30ZFAUSpfStbhZWj2Xq1YhJu+j5SioEKoINqx/sq3lspq/FtPzN+s4/3v
Cxlpnqfc9K6YRzoDCrc3K1s6kFa8/6LmIa64+eUyUs7Cr6uWN2o4i3432sqpsgIncoV7gqjRvSmM
sGS9dLnQjXIbVaLVZZkSyz80QNZRLTBsBWZwyMC5iKGa2SLk75EdNP87gdRvcbP6bk6LVS3bLBF5
cuZK7qkujoLxiWGPrIWknEc45kLeEWfVYkCc5JEKN3FlzI+R1BhrIcmP0ZfzctcoD1LrY1uqKWnG
K722Omd6bQrqke8Ga1srlr1TnqNswYuekjbKUEzMJs3tavypgBFrWwpLG8pfIE9fdmFLLpOkMVu1
vDR8hU72unjU8vDbtizW8aLbYHhtaPqOPKDIJMRsY8Zqz8H1ai4h3mKFhywvRUOflKM0Zzwx+PwU
ejOQ94tDdEjcfD98Fu7Jwy08lCxiY0aEQYOfyL4WllWJI82Lr53yxrWMlvw/5EV+3ZPvAy+Ls6S3
IYjf0TeMbvn4qT9lgOmOWzMAfRm5wCZguuyYKIbE0jYs/p25eiGz1qah6NEqj9KH78o/CFArAIsr
vLs1CyOAiIPbH7mrvNbPFaOKwLQYKgwJ+JAbmgB7OB1aD1Bgz9olcBOvOUl4Lso848j9ITowBBCS
kn/pLnNU93IO/Bwk3Cej4ZETneu9Cqptko4O3ZnxgFoNuzGc9EsecWyLlTVSpag6AyvbcJLvgv1X
9iIFwCBRXTYm39RXQZvUa93XGATTtcEdOTL+2IP2O1P1UzSim6cUZksWmxTY+/3z9nld90C3r6Pu
J3UUUDoOsRpBn5gotplD6MAYWIu+7r1vYqiLKeQ6aQCXJUmrRJcI+BG+PQem/si5tWu8slp41k/o
TRplUdwg/mfJxfRlwkgrx33fXrV1j3oTQF1GWSmE4GXGqmWdZtZDZFaY8ZKDU80i4WBpQl1EQzyl
rT5g3fwotXjjLo1ZRWmWKtQVJMpyKikaJPQgjRuPVTmb4gA0ioAFWMBShbqF5GzsFCCYYeNTbZfU
gxfwM8PMVo3ZQJUETPCqJtEkUKirpiB/RoE9EA9a/2nM3VRmzHCuu4+bDDoRL7Wg1G6AnYk4hLeS
vWCGGDJEMYsgzPoWK0e+umgLaVRqCxyWSQleLlwFIbcPuvqIJXS2bXn9ulnIoByUBoJ2tSe9Rnlk
ipZsCWbg5C+EVjIgeL1uhyLdtkjGPtFpeF4YAs6ooRUXXIQsNsPUBv+e+XdCyNIu/S4/yvk8QYiS
iE47oXcvVR/rVGA00bN0IX9fiOHRq59VZAyr6E7z/DYAz7FnURuvZ6UXW0T5m9zQwN4skQgusnL/
IRVPxez2jQqS+LteccvkEMcsXJNVx7CQSbmeWMzCuJ4gM09bZd8irwKWJvGurWrJnEd0v21vF/m5
DwHIQhzlh0JOLWSM0WGCTv7ORwfwn5ta/TgppwTgatui1q/khSzKFbUYw+4U0sxHHmWiQzJh3WCG
dz2yqSNBPLBIpjrL99tyP2IPkUfSTa5Mpcf1YspaLYd/Gg6Yz7dyuxktLGvkZs/zcTSnV+M8Abuy
Hk3+BTykPAYyLVabOsuWaM4NxSiTsSKlldD7Bxpndg23dwGMw1hmxsmQxd9PRpPzQiqRCkc2Ax23
yuwiArJbHf7dAZSpCKZJqyieM3I20sTU86+V+mNk8v6tPzQWW0d5k4JLwDNPVo08azREjcl5Rq6s
dCJYi+CUrvrAgvRimSlNmpyIfiqWKRaQdzuwQJe7/JEgLTQ7wiASWPkhshEUsLJ06/H4QlXK2cyJ
lvtBA7Gx13r1HUqL1nggl0Fil2dWsm7dSFAp4nUVGGU047iiKmkckCpVKEq23PJWOk87TmPOBpGj
9dG93ORQ7kVSm0LQeoQ5SRU5KNp4Pa9+nzBlbczDNVOVyyQqBwAqnYsq/bR97FkqUt6mFnq9E0gM
ZzQA68+F57nAsG4if/4bMRpde5s4reb6CiuZx1/a/Nw2D37HeKqt++j/X0SNLrTpQI4dygYiSn3v
a7oVypGdzD/CIcXUwdPfqUN5D36U6owvIavmznr9JefPGhNUd737GQ2M/1ifRtfxhEIuDI2Mbc/y
bGsiBwK61qvi4Rr6/H0nc56kNw8yV1v99HVW03/luW7SKZ+iqsKQSwKkd4DZzq/a4EzS+e9WkYpO
arFL1ZjDKsLjH5JR+qpp3eOYBqxHLolD/3y8QPn6u6+Xm4xg2kGVfpddUK13/b1yyIBgHdhMkrj1
wOS2bFRgMgJ8hhuIoaMNBvChyDG5/V5AnzAhmTBSYN5GNjtmJZuxpSHlQBogiXX+AA1BYvyaV3lr
Nkrmbu/WH+7mm2qUqxCiaOxA64fUko8BYF6+hkJsDtzg9ZH0NBokAe9PTjbkn+V8/LItnLGsdMIf
RJmNOJMMbiEcAiC/G4Mp9ruQiR9EDu7GQtI5ftmftBosAf/Us1VLAP659NBisoa02oKoYlurdZdl
yGBaQGYFDZu/G2Yp8lFv6CjudkGDOQ2QWIL9Wk7GJyFX90qSPGyLW7eSmzjqHGga2GWkGeK49ClP
9j1rDGV9k26/T9l+mDXwi36KNJ0j1PqlrqVLp8xWApaqbUXWL62bIMrc2zotA8DqoPDOHfDCkPW7
Ov60LYK1VpSxN+AXNcA2gCRKu+v6+zL6/le/T1fY+WpEnk3C72uyVTaXuGYcGPJ9Hw351xLRg+f9
EBhzj3Y5O0g8zLaayObbaXvUkkdedMQss6uYReHI2BWNuhS1OhkkqSIqlV4OGDhe/jQbLNgmsrVb
elEBdVage60xIAQF2/mz1EQ/JUMS7WSMSi+K1PioKH24EzNJYpxVlnbEYBZP6UrTIkXjILhpT7r/
Qy7uRmZZk2F0NDJWJBoj1wIc8B3WR7AFM1IwDUS62YprsQtsaWCCT7NEUj6hyBqjDYDsYw/+C6+f
lcTetvM1F7dssKDOkZzyCoCT0WChRSegT/oxyt3DuTfOubjblrSmyUIS/X6thiobVLxw7Zx7rvLX
ImOEsKzfp7JdYjvqwgTIUDS5/tBUMJH7T9sKrOa6lhpQBwgNMLjDc0jg9jNaTgEyrZnTFXhvZOit
2Bme+lznDLNeTRkuhVIHqtPKSR3JBvU7CWSy4P8oEKv0DkmvATRes9vXbTXXDtJSIFnnxUHKI2UO
0RaBhmSu9oSRe5h5EdMZKStcIR9Oe4qlHPIdCzmB4MehFCKfIZm85R9QOEI3EShcDoYrPYOBw/47
taiDJKJOgpQU0jYgMZoQoSifC46xV+QntjSi7lc/qWZpLCBC0erCbP3gJyCPBpPXc2uejX8RLCyX
j7pjYz0O9TKBsBoleeNB7r9vrxfT2inPkMw917cJ7CD1SIcZ6HUe/FOObkx+V+04j9vFnLkt8iMF
I1JcwPxTBRWvKQXNz7+bRB/X4RCQynkB2pB9cFHRrvgW3oGPzG0PxkO+l80cbDc6+ru5Extbmymf
spEB/NBJRrKWhCV0ctCBimyCOZvBsXL9E5eY80PmkXwN2IVesjv1wUeVk/FMJsfroxHd1oAyImWQ
q04nSHgKBkFSDNR2OmOZ/+BSbiIo0xkq1VDEHCL63f+Rdh3NcevM9hexigTzlnGCNLIky5a9Ycmy
zZwzf/07kO/10Bh+g3dlL7xRFc800Gg0OpwWbRPVEDmWFwEM6xHT7mxeKJgLxypSX8iN1uCgi/cZ
KlBb3/ggn8T+jb238qUvhJNl4awg+xYRu6DqAgXiBdURQfU65zlSm7G1lZ6yr5BZrAJFboDQYKiX
8Cw5LSiJBTvE/FWQJDrTiU6E4ZVCbluX37vGlh7pqRGLHWWqTNLEmdQXwSwto6wszITjKMj2DXBG
Yq4cqWhNeaZVkFkERSfDfdZ8F6ri2/XTztsm+veV/S9UNEuSFChDXlvz4IvSy98BMNakDCNDMmje
Y5Z2UnEkLeek8jaEsRaRWc1NSEPUaMudLFJRqlLki6ex3qkSL3rG2xPGLDRjGGt47oAgk/jhsDdz
N1U4pSNbrvtaqxmzMCUVvHdaf18Et+i1t3TjC6n3Kdomwxcl4U3v3hQIdE4q0XTMZGZ5qmJDQJCA
ElZkrZ+l99H0NQ157cybO7TCYFTMQLtYUZvoEYqI4In5cFgC2Z9zFIB1vPY0njiMskX62I+NAaii
Hq3CXKxEi3ciaffv0OmVRIzOSeMwiwbtT4zSG5K/zDwnmicGo2ZaS5rILNEvu5h6ZpWCFOIxhb43
NAmFHDO9qW4rUVh1i9Jm0iI4MEEh+aB6dSdN8AyUr5SN6Ro5zexix64vH0885ipqyynRxwAtXNVs
Wosk3oizanWz6l+H4YhmMKk6kBuqoTzQNrjWX+rIjqYbScv8ttzXebAfJJVjsOnPvvAZzkvJ8jqN
DZ5xi4Fd67LCLwLZKuvpRlHShwAU9koyvShEOcmV8q7VlGm9hCoRjU0GIiPTyxOtZjCL6jEzMHax
GD8Wrba7vprbDgSamf/FIX/eFI2coW4iBE7niQdamFqD3xD9I8NPzaOEGOLDdcDt7TvjMfffoHaC
0Q7AC4VKuBvBTf0am8XHMq0NuybEcFREc205CvW/XFDGXvWzmgktfaNMEwILc++Z+rQPZm6kePsY
nAVkjJWhlrMBNmzqv8y28bO/l3amm3yW/cFV7+nMzkVxuNWWm+89grZGRSOqJIrM2VPTrNYbmqOn
nCZSgfLAFGwMcoSy4tyLHeNh+HJ9GzdzkZDjX0TWEYyHfBx6Wuqe3Cye8Qk0hRgRWjUW7RCNI67n
Tm3j5Sk8wzEBiMFUs7igteE9dW61xlbCwirnYz/9kMr35McNGURSmqqDA4BN704kReOaBKfaAIfq
fFMvp7DnGOhNLVlBMHdNnEZCgKY4HAMUbUjLqy6oFqiS3mO7VijMjbNMSY+RAPR1AF4faafsZ49S
jPPYWqTNQ73CoX9fuZt9o4dF2wKnxuwByROszCt/1Jg+oNvS1w7Fvo2vhRbZ8Wd/8taRUXyzTUip
vjETRw9ZpIKN82Bwg7ub3vRZPJbJPSiyTEI4GTQPZaDedMEiHYxYijkRjk0UTdGJCCjwnDCbFU5J
1zaZCPdDDx57UymsPFN4dNibhmIFwuyUHMlDFmYLfYXTDhw01f0QbMWio1lRvfzIq/fc3J4VHLM9
Ypz0YS1Dpl5L7Fg9YcqAHWm8HCcHhc0nCAFJwkKf4FjVGGw52spBvkFQwQlvUMq66LboFW6EMv7d
dRvI2TA2zZCWZQBLNOOKnj0iYWIxzN91hMvbGUSSaGbVFNUguOx1Zv1GFFNOJjpHXD3EAAF1h9Sq
pfo6JogiKOrEHo9n5zLP+QYI3lRdx3Au/e0HrU6yUQeCqupl5UbGdJp6w85j2U0mcldq8X0vhjet
iQkOk+qm4vLxurAXJp6Bpsu9gi6rUuraJa/cMJutoEdzp+Etxfd4ePzP7z2KpCqoadEUEa2ljA+i
TEI+FUNbuUl0apLnVvSW4Pt1YS7vR4qhGbgnMNhWEglzmoOgTLu5M8o3g4j2ER/lZM0xO3YutcCT
5HHwLs4Ag8cc7EAFnVoymCXmukkIZdc2GWDvxe+TbVi0J2wsdskTjw3g4g3IgDLqqc7auEwThOzF
HRE/VcgYRr7Y/uTIRn3QPy5/CoO+WAlelazrbGMAKOLCzkiTyg10u7upvAgjqvrqrSQwOaYejyRi
cylXcPTnrBRxBG9nm2M2httOTlbshsUWxv/qjL5JZOgKxpFCHrYeWpPSVG1L7FYuH405tIVwPyGS
fX3dtuX4DcIWRKPeUYmiBSAJsmdzasXLDeEVA9EdvtyaMwbjl9WtKHdSD4z5ENJSjz3l7SA7XjHa
pqLpZxhmSypl0MGfBkWLlcETQjAVBeMpzjJHRdkTz+heVKTRzTGIhIk1sqQgjfDn/ne6NkZLjf1H
la0dDc9NaGWhl/XfM/OErugJk815BUcXV8kbJILylL5UIjLdypXK9SV8QdS5le7U7cTOFyuOvm2b
I+MMQBd4BWBgCB445VGiTtnaWju7S1Ac+SAdKPmt2jn553eo3gqOsX6ClhpVVgBuFH2i2bNwX/Hq
/TevC8SXwOSCKBe4Uf+UaNSrSB9GucR1IYKIqwz6faujNrlQzQ4zoHXNHbo49K/LtX0hn1FZV0M3
CznPI4Wa2V8dzHSU0K8O5tJ7D1klVYwVHnu+tDhWIw1Sjvbk0Kx48CEGxQt9ZYUez1vbPGUrMOaU
JVNISrAClW6poLtsQsOB7shFboncwWGb+m6asqaCElODv/vn5jVmrzQJxl+5teqZ0svcfL6+T7zv
M7dhWYG/Uu3xfVI+COluljnh3E2zt/r9jPItc1cGcaX/c5zw2KZE3w33YbWt47+XiU3rZyGoKIYU
YrS5eky1wjeHxE2kEvqdPWh1xFk1HhyjbKWkDPWSQyqSPJIyt2K5tpLiRPRbmTuZk4fF6Fo5jgoG
D0A0odOdLFOOi0SfbwiOiLHhiQOvofcyr/R2ks5ryTh9iZbX41xDOMrPTnn8mmK/YDo8eD1CO0FQ
1GpszI56EGLnui5uXsNnXVGorq5Mb1ygHikxAbwgVIJrGIPNh57zFOFhMPfHNC1mMsrAANGUOWDK
2uihV5XjT/wP43deQuYSKfVZjxFCo0tII4WZlyMtV2O8IC0QRJk/59Kih/TCt1gtHFWh1cLNBaJo
S41LRBTvpnZw2man1IdAfMJom3l6vb5LHIvBzqoTBZK1TYsVTLUZIQTzuUjN/XWILZVHAS6GxRD4
sSKblQmrfs5JD3nKZRcOX/TgTkP7+tw/SkrN8WG2lm4NxehcPYIaSG0AFRO/7l6katcWnTcMjpDn
Vj/wHuD0sLI7tYZj1C8yclOpErgvNPqj2WjbUTHdDsMqvPwu77jBwK29WsMxepgXgoTJ2IDrUO1u
PvS8RM3WPbj+PqN4gyHXmVLjkm/UxKKG0BBkK692GUoSrqvEZfcKrNIair2o8iaOmwCiYAJy56CC
GDNeW19w9Sf1q4RB543fH3nOGU885vKq1CnuhBbKUYBIppwOeuoI4hedPF6XjQPDJmqiLm7qSsUq
isapkq2+LS1J2usdp5B++1SZtKuUELjrzKUVSpkwKNQoKfW3NjsaYuIExlMbj1bKI5/gQTF31jhV
0VDGgNIQoSj644C+zDZ6VScn5jkY2wf4LBVzWxVKJKZQHdiKqnoBleFNZKbuZKAdsw53pVz5qiFz
6/e3j/EZlLEaAYrnl2EG6HyQPAXkBgOGAJZ7Op2dz4y+eYglhGFUEHsZiDf9ad3NrmmrZaDhHm2w
yirdJaCrvq6B2xAmvi6hzBxIf0KMmGo0Bki9u12S7OpEdJWm4DiCWxevjlTAvxCMKQIpZ1F2UoRu
s+IU1l4k3Ii8qt/Nt9sag1kpbenlViB4j2pv8wQx9sJvcoQBf81s4FIFbj1/13CMSZo7THhLF4iU
KvO3uZmtEEGQygS9txC7oZj6GEq9D+rpMAe8qg/eajKWqTVQQV2GkFTsDJB4dXaRBzd6kO+u68Vl
+R21uuddYwP6OobvhsObYjjpC6WWA8MWZe2jQ0TmvQhPnuegbRv6FSRjpsQGQaBigS6OdoFCLRrE
QqdKgwJnwyoeOj+8k/a899zmciK3K+kSZhJdjPYSk3ZoAyGtXFPfNR2xjOBWIrz8+KalWoEwRoO2
0HVlmVXuQpyp+wkaMUtRH7WmdlryDRQwPCeU6sCFr7HCYw510ja6UoXAG20RvKcxaEm61NZP9Fjo
t/XN7GRu+mjuwQ4YPfX/uXyLas4KnTnvDXyqplSwjTkmmiSnCec941xom/emrEuIGoOa5ILBPx8b
tYikAuev+z4EiiWGudWCTGzIXt5zDBTQ4MIAawiwMkuZYuzBrLcC3nu3mk9s4kq73O6s3jPu3sYi
ezx6ge2Dt0Jklm/sZbMSM9iWwdP8xaFx6uXY4Z6Z7Nnp75IDL0ezmdDQV4iM8UzirhL7Fogi5bC5
1/ZUtsaKDjLHCd48bCsgxmxKeUEagWAxK8GbBLsRn0bydH3DNjVjBcGYx65M0bndhUjOtIVLpszp
dPV7pVaHOEWi6zrW9q1zBmPHygYjOtxSA2CKH7cWpToybf1WPUw+CjC5Ax4uGz7pwVrBMfYxWrK0
nvO3faIV0bWN9J0/ezIKgnlu3OY7do3F+HGD0oeLRrEUP/uQu9ldcxR+qL54Q/VPv+FpBncpGWdu
MuZgMeiNqnzt3e6jvJsS25Cs3qGJcTmxTF6Wd9ORWy0mY5NbI2owewmAs68h3pu6RPLQK453eueP
GLHHwePoJdvKZ2RNIWQF4MqwPYSILHdT5JOpcI0aY+z/Ui8ZE6IGYjekmCDgCrvOkT1EckAgsl98
muRtfvB0hXOq2aR8kpNuISVEq9ubrMScWzc3OWEOHgRjOIjUZ7lGDUdg2HH8KS3sLuZUm2xvkK4g
YCIrSKIxhiMyFlWKDazZKKdenyuOMHc7KYLfE47vMoO/oUzqXa6CNpky9RNGmZVuFigEpQzZc4P+
FuRyjZrjCWw6HsoZibEYndIpjdRRJLAmSoGndK1tDH4lgXqZeG3HywvRm+LC8VjhMVZDK+QuDkQs
olR+DIgX6ruUeE37ISuWd+m4KpqiYoqoo1aZS6vP9EhfRHox+6I9u6kbutoeXRo+GqEc7eH6idpc
xxUYq391WQUY6IwH9ITCMeNGFZ4rjMoIDiQ4hoZ3HWxT2VdgjCaOcG2qrsWtYii9k4vHOsvcOvo7
EPbqShOpKhKUmriS9KHQ76f6E+l/XJdjM5ysnwVhc9JEiAWUf8AwkHsUce+yx/RWaC1SwXv68oWy
G+bflNKR9tdhNw/yCpXRQaEo5niWIJmQF34qgJbayD2SoV9o4BnazZ1Caho+KIGDyAo45VOnI8cG
V22s9wQ9V0JL7CXlBh3o5XdxrFY4jEhxESqRoQJHxF01I6wcI58mPOhuuZ/85N54jylcwTF3cdXJ
UWZ2NCbQPxdiapEFWYfhxigH9/pWbd/6KyTmEm4GpazNCIIJu55S7vtZa6u3i93uyc44xd+uw23E
OkxUsyA9ByLxS670gcS6NCx67mLaTZ5+m2XeY2Fjn9YAbOYzSqRFNnMjR3Co2aeH7mh8x2Dq5b7c
d3bjB6dF5JxijkRseZUq1VldipBITPZNedAa//qKbR1hSKQQ1ZCQeL+gXZdac+pBT5S7/SF8afaF
14mgWbemB8r1TkOv8pfgFHGfJBsH6w9Yxt6GgQwiZTHIXSn3euXDJLhd/fW6aNSKMmfqDwjGyspd
VGsYvZ67lChI2nWYpiK5/KqMLRVf47D5SfAu1RO6jnPE/WfX9PAg2XUH6mZCsuM7ohl/gDH3fRbN
/UQkgCnTPk5eYfgyk1dwt6VzKPg1UEQtSarKkq32k9abYy0UeMTdtuMhDzme8tbe6wYCnjpe3QRl
/X96R2Y4FMPcBCAxW+pTiXpfsdLviNQ51/efB0P/vnLCkjZGjXhiFq7cPoM7RzRfgu6/21FzLQm9
qVYQ0jyFipkDAjObPUWe3TAiYHhRlqPQ85oOt8QxcETRpKBroiEzWCSWJj3qZUwirX50KloE0g89
N7C0tfVrEMbnalMFnrhOCtcctdkdZu3HkuU8z44Hwpz9aSzQV1xBkjIad52o36B2luPO8SCYs6+V
g9bWJuTo+vEol6av6jXHMm94wuZqqdhjrycRXJ8EEJhMZudo+SqCR0ksrSo9Ndk7Im4AMyVDwfgn
k7AzA4REEju5Vgq3TbL7mkhPWl/8BMMo7zlBlYi1mWscZmukrooIaaiSmZhlgpKUvagdUh7J/bYq
n6Vhdgf5EBH1ckBpw3uEjGyzOUXCj+unf1MDCBYNszKJqbDNINWyjFEpYyZ8bbqi7nfV0/XvX5LZ
q/j6GYDt/SjTaEiSBgDGbXDf0YvzW4+s28fRmx3ML0qtwk6/5U7o8QINW/faGpi5AmrNmJpFBTAd
A0rvNZoE4ZfdbAWj/hCQ8UlnPC3HcM5LhCllr72HbE5sl/EbERLIH68vJ2e73qJVK0saNVosVwRg
eugj62wpJq/3f1PpZJnIGv6hsJsxbVo/CEGbZXi5jo+m/JJI9+H8/boQm6dnBcGcnqHXuiGIU+hc
q9sqsdqwt1Hiamnp/XWgTZ8DV4Cm4/YUNUlhLgMhJYukxViu8UDHN087zZF86oRSSjMesQUXjVm6
vg+JPEtYOlrygl50DFcy4cX/qr/jTsTe3qizbMwqYiCFoegC0JrX+MV8Rh2PDQK1+7myRoz2wHS1
Y+jEHUf/tlJT5npFWZuUzTosElZ01hzhcXF+8VEk3/Qn/TZ7WVzMdNvznis8UDYFl/U5hhfTbVwe
eywtqh6s2jY+zF/kexiRXYap47x6os2DdtYclbEeWYICNy3A6vZ91tlVjfiUEYk8Nm3OHqqM7ejq
usy7DIIR/SQp9qQSW+B2qG0ft9+KwnYwaHMag4QBxw3Tih1ReBCj1m7yQ8KbgruJo4gSOEBRWqG+
7eLKNuVRI6ryaBRuP0ru0ge5lWGsoKZrz0FgcOKgPCzmYKvBMA56Diwz89LBsISyQfvwRzMvHI4J
2VSElVTMoTbNSBcKsAW+PY8w3Sv3q2NsIgcFriknOjSJo++F/0poQO/MFSZztEtwgJaqBswp8EGw
ZmfZvhxfQ5l3N2890w20tsA/0xC7UZjDHPRToVSljlg4prEsTuqWtrGP/cmu97kH4gzOM2BT289w
7DHuiakKGKWNZ0DQWpFeoZMmt5WFN+5ye8d+S8UeXZSsaD0ypoAZDHfRkUWJZf9dWnHGYA6uDkJ3
ElL9MzJ3woCU+Wn43ByN7m2W9S9inIXXoEk17cLpXC0fE42KhaIOshzLh6LN21mYPgtNY8s1Jnuk
XqtxDhhvEenfV4e5nFW0RipQjVZXLCNsvCwX99cXcfsMn9eQqssKIqtDpSQF1jCsP8TyaOXaTTU5
aBV2ruPw1I6xFXVVqxL6NICTHqr8ORZPivK3+sBYCfSGdHNA9aHBrWjc0gDRtItv8+fRa/f1XXHL
IwDn7Q9jIuSlUkLsfeHi9rD0rPeFvvOurxtvfxjrUA3TEhQi1s2QZyeUpo+JUlMykua2HMBh+ldg
bBh+EFFMJscAK4envropJYxkUB/V/uN1GLJRsATT+lvp2Ej1mJC5NCusm/poPFEvLT1hmtJdP1kl
JiiaoOTGSIsPyYMKnuzuB681ibNrGmM2Ss3AGHoV6HoMy5fKfg4TdV3Cy0mjb5fHWULGTARmXC+L
gJWk3TuSJX9Td5hWdhvsXyktPnrgnOCBctaF3syrA9jUGFVU8DIFa5j29hZcnWgN1EhBTu/KIPfL
8dbMP+iFLwm8Sd3b/uAKh1H+zqxiCbGfAnUaBIMBa3sSLe3DcloOo1N743H5EjzwJgBty4YKG4KU
im6yadFYmEawpMQohB2fozrcL9NeEEDcnpTvMVfqbyA2KSrog2k0SYJXBKh/wnnwFF22QkPjwGw/
zFc4jIdbzpNBBjFCYbSzeD06lJAf94ZdcQxvdbd1aItKcJp39e66fnLW0WSOQNV189KNWMcElLT9
Kctaj9SHquFZr02rvxKPOQajmiZFqUM8c/lcqQcjeljQnXRdlu0X3wqEnve1whttl2kNhKFTfWkp
yrLrjnj977Vd7PEKHrcjDSs05sJcwHtSopYdS7fPPlB6bnKnHhpMPBz/+2wXakRWUHQXV4IVWj8a
JoFgmfIkxidlOA3lE2fxNr1PkGYYiNbJmsy+S6Rq7hotB0a0R210iHFS3THwFv9XWd545F2Z27Z/
BcjsVhYveqT1dLeeRZvYlSc85O5iaV+aXflK+eI6zI7M7OiAaZ/mnmeYqVG6cN9W6Mzu4Y7uC0LF
VfranfTKF4PwtiaTM4fFztT7/TQpvOf69iE4LzGzjaE5mRjkB1uiDsdMtoz8TlZ4Z4C3jYzr0wWx
FoYS5KJdjuQTZQLvrPHZsIiFEqnPPL6VrYIsqOZZJsb4m6NqBFkIvPbwq6anLtGdisaRfemIx/Ez
787+H4f8DMj4QWWlElmggP/SYNRgqlfA/Gp41e07aohQX4nZznhB6+D3YKxypWAqltghqdTlT5F6
m2OIX/yObP0fGIwJ7mZRyRQSoqE8PojRh1RzCx6lwaayr8RgrK8AaoaiEiFGJJ6KsnGV4udiFNYY
3IdkArExr9eWh8ccbbWcymUAJ7AbZ+oxnNNdmvT7TJv2WVpinvsXHU3NPMWn37w40CsZmQO9LIWy
aB3yc81r/0n38nvMUpffAgMmWqWzg7DnhbQ3784VInOczb6MZplASqM8wpe08/Ewhh860joc07wN
BD9OxMtFxgylP82/oOlCg2nIVOUxeFv1Mkz6C7whsDtQLFcYIqPsxB26IEVOhGAzzW6AwOwfYNb5
kQt90YrmDdjwCebUg/ZVd0HnKdn9XrQq39wHLq9QZtNKrkCZM6clY64sJs5DPMsuquDvirjwsrj7
fH1VN2F0SURsHZMkkTb+c1H7Oasj/BHBPjt1RyNyp6x13wOhoxYMfe6ayr5uUKqiknZekGwR95h7
0pq+2XMqzrelOEMwxiPv5nzpG0CU4+xlU36UQEoFrmqOJJsaCFplRUTTt4LU1J+L1YTTXGLcJAod
s9Qx4k+igqenfmxHXqXepjxnIJb4wggWVW0adJ5lmjtpi1UQnyi8bliONDKjYWoSimWbQhohzO1A
Cu1avokwvXcZeVXzPHGY7ekLBROSdMoBQD4SECqkIQYbNJzNoVf6heVbrRlj3eVF1rNwgibXaZe5
Wtp0lqJXpbPIQW0FcDkQ0umKp+u6vXnxY06DZOhI66kXTDxFFaEUhvKgVK/GbX6ibMnR52VwJkr6
7sy7RrWvI26tpamCGdVEGgx0gowOIhM2FQ3dtZz4UfhF1bxI5hi8rTtkBcHau7qIhEFMANElN8Lw
OhQP10XgfZ9RPAH9onVIiS/EbD+KxyH8ef37dAmuaQLFX70TqnGsJl3B96PxUUP8eP6aJ3iSJ1+H
5FWZG8tAa+V1xC2JjJXu0U1bIeYSEQUEvyCRIlrZYnxShOz+OsQlRR19/SB7pmMMAiwpO84sz806
CGkXvuIPN7T3hMYYUhuTyp3MohWbhvf/6mugh/NyNc+4jGvbtk2hYjA1TSW/Ea88ioKFhwktLxs7
6x2tvZAS3DUELeYge2dWMhFKQzcbCac4jyxldKc+sGLhLoafxlnPzaDbComax9WeyWqz6JMIe5Fk
tddNvZ1J420mYUBjbNrBKH0SYrCyTO1NomU86uFNs4HBzfCb0fMrgs7+T/BsKLUS/cBoxE0t1cpP
o49RRaflvndEL3ujkL8u7aaCrvAYYbNZVpVYAJ4yxE68iG5Uvy/9sMJg3lwg52/LkN6OxlP3TDPb
SNx8UBuQvZj+dMKwqSPP9dwOPqwgWd0MRjVJC0DWWmUNyktrPpqYMr5Edhh4KP61inGvSjdjyUlE
bD+/VsCMFW5VjMtZqBUm6Git9vJu2M13NJSJ17rHixHw0NhypRZ8jY2WoscefMTIHO2lo+CC02l8
1g+lF5zM3XVl4eIxBhpFjFMoUI6g7KbYq158wCxD1P3SAK3g8KTbutBWR4Gd5Sm0Jgp/GyxlMLpG
8REcKsX0/JcCMb6BFKqYm0C3S/HV58pDVB0XdPmRzp3k94XzDjfLl6L1M+YZ5ECjRaWRTYNiuhuj
e0nwUfLplxwXnrtdjDHpejlU0TdDLTTFK+6MfXakFjr3tNDiVZRs3q5n1WfLV7QYil90UMZeuiub
r1UfWhqhY8qfgri25fS0EI6Am47qCpExLMPc1ZJK/RFDTexhAg3xmN4LAnExHn3/l5rCWBSlV0pl
7IDVIfusoK162IXIPZt+B34YXkHwtmCI3osoqEUGmLEiZWDMaqmOeOOVyN6rvf7Q6cPOlINTTHgV
tds3wG8stvod9RajIDbA6suj2XtIz3JWjiMMW+1e6305VCEApDu8ku2ox/hysBx6+uFG9QluNWHf
W7zA/bbxOEtFnZfVJV7kkolJFRNAhS9a9bWKfor6R45gmw4Qonv/7BLLelPrWWsmNTDi2WpuaMHW
mFitN79GuxRjvXj0BVSbWX8LNHeySdDzLqvsmBslMHvMFx+g7fls9cpoxcVNOJ+a4YH073lnrrHo
nq6WD33aRFwWYIWz8Tqn6U7oMeJFS3jx2C3lW+MwJ3hp5WRAzBd5D/m17O+G5vX6Hm2pwfr77Kkd
ir5rCL4vz14QfJ8mZyCP1yG2RYC/SEts8dxjrhDwzYCybECIoVi8YDy0GieEwfs+/ftqK2K09Uil
hO9XQWEN1WkBz9HfScBcE4O5kGo0ZpwVqU2sXInQoYTBFDw7QBfiUn/PC8XoVBooS5OMEGTw6hfK
wZLa0r10kGwVrlG/m/3rUm3etmCcfCumVEXC0udUJM5yYRFxt3+l0bnaNzpH+44ChOKE6oo7EeRH
vGOz1ZNvrjEZszMXo5CkLTDLalisxhxh3Sohs5pIe5B7OXAMIzCtFlOUdlUVh8cR5d+cm2pT5Vdi
M/ooxr0sBjE8enn+MEwxqO5+mrxs2KYpWmEwOikUzYj51XiM9TScFpJdroX3tZg+J0PotGnOiTts
3SDrVWUUtNRVVAiAwRGlWHfhhGr8+GNOXmseURpXYxgN1XOlDrs3nNceFWao27wdLLLvfsqg0RMc
HoPD9k6pGJuNglCkUZhbXquGvtRrnDtUO5bpN8wvqYaP1w/B9sr9hmDr2YMCj3RxAcQ874PFzbvK
DpAjJZyHAf2lF0cbpNr/SPL2HFvZKC3XhDKhV3xY/AzTD7p6DLKH2gCVVAqOrMca9+J1uThL9+b5
rgCzTIBZTHD1TuGnWp+scPoRCREHZLNyw1yJxRylSW/BUilDLBBFPNDaDUqJSjvyyz1yN07gpt67
8ndrTOZoBdlcCVUMyRQ8IBFX8dXQGmzNWlwFWfrAvr6O9GvXNo45WWqtpEZO0WqzdXvDcIdy4kBs
vkLWEjGnKqxTNDe0WMXBTDp/QtfLYWjKxkax4+TGIl4i6SyCer2ungSzA6d9uogoJSGPuCx4tN6b
8p6DpGw9R9tGojT3sCS5IDiJ+jgRXsRvUzNXCIzOqFMxVug7hkdT7pX8RsztmNehvXmoVxCMipRz
XM7lgKcI6b63wq7AsEip89SaV5SyxWmD2+x8rFnvLGqMae7hPY02LT7LnAVxPd90e4+AbmP+Fv3g
5svpBXmpkCB00kARhGZCBjLpRhFNijBYHYa606B5ancuHTJY2e8Z647QqYme4n/RGPewM9siy1O4
JNLjfBAPCepUwEfgKATPkwWeCeWQ1k7yx+uHbrO0Yw3LGH6MJxCnpgNs+AnDjr1GsrpHxU0cOlUk
3EuRTV9FqEYPP8qIrMzfJA6TxWZ4bPUDWALDYlFyLYtxf8vWAGrG1g4PxVH3CfISvIfY/zj+v9eY
nTIF90wa8xw7qvjNzeKg9vMU7hFARUQscnmENJun77yhBuN/YURlkc30vgvam145keAu4jUObPs+
Z3mYA172EeatU7eyHtPZMgsVVILFlFlt20d7UCiCKqGLZE53LXfHmDMfEDAZLD1UpvOqPXWeg53p
hzYMpcNLyv0PN+gsIXMpxKGgFxHFmg/lC3Wcm6OCTnh3dKiCjLrFS2lvWuXVrjE3RGAuZp+IAByz
Y2j6y8B5QvG2jDEqUbqkhhhRFQxHu45QviUcsuhOa+9FldOfzhOFsSjowC7maARU3xt38xw5Wcpr
TNiEIAQjTFAXo8os92PdZfqYLjqCsOZebkNLqHkpkM1TtEJg9iPGhMqieeMYx5T5+FOB/5dv120g
TwhmS7RYFaLcgBDp8KCR5l6e+sfrCNtvMaKJGDqtiWCdYw5qEU8qKhgEpLEjjCmTMhvjolxUrvXz
YIXgJa6y6ENYGfs0U75ch94W7oxM/77yTuU2k0CmZ+KwFneynFtR+XAdYHuDzgDMCc2qJMlIDrIU
FcWAmmShodPqp9m6jrJtCFYryOgBZmwov0ZgFCEiyHXrtnJsh0Z2xDBEa8zM20rCFO7+calQB6nl
YHyeUaSY85JijLRIotP8uSghnQ7KBY2tR1hUTWgweVhz8uEpnp1K+hLyagR4EMy9IdQJyQvk3hxR
8uvhVlh2ZOKYcPbWvxCD0UcJPHCV3lYaBlQFvniYXdmJQQcjH3Nka1uHpojmI8YTvg0V4+YC6NdX
jtUFOqOTZhu2qByAhGlmSR7lBY0nmyIXn+RPqVP9iDhGl3kTXgAyOlrK+TIJEsQ128gZRTRgmpkb
N6JToEWRcsdU3Repbe3rOsv4xheojMouKO1sdRGomfoQNE9gbVuqky78vI7CXCgXKIz1gu+N9pmS
bmUR+Vk0OJqeOKXc3ORz7SoSx1ayluwCjrlUmqYqRynAAVCtwQmPKD3eyX5zav4zf+AFEuOZooA/
7hWK1B8MX7ELb0GUjs5upxmx/0cCc1srUU+NwikJfQqMkkRJkYZxm2hO1Lqirdj5IfKqY/RJRFOw
itpmXk6Rscz/yHfGY9QjTsBQoVYxGqshXHKvFi/XFWPbjpy/zyiGJNVBHieZ5pTT136+H4vQrkJu
RwlPCkYfEgMNv6aIVaM1vkjZ29IOZap27dC4RGWj6pBzqnhiMWpRTMNSFSOWLcpvkiyyJHJUI86j
ZPvk/l46trgoiwqhrHsIlY7FI8GFE6SRW03ofDcS9/ousRcbqwYmk8deOiFN1Db9tYDJd9N7Gw37
Jd+Pe+Nb4fM8as7ysVGHqugmUc0BZ5Ifcajbg/Rccpv66G++NPDn9aNHbeV0RN1MTDJj/Vr0eBKX
JiijT/SdHrjl7vr68baKuUuSSavrToI6wDBZMnlpxdQeKq+IeLXf23fIWSa6sCuZyqSUgyIHULKP
dxg0t0v3kpscNJ4+0ANzbe0YsxAtCagJCuDoPaqEO6fZd3e5L9jkLvn8f6Rd13IbSRL8ookYb17H
wRAg6EXpZULiSuO9n6+/bO6dgG2OULfSs0IodndNdnWZzAH8vaGj7EW3QpMDRQBEfMp881aa6fiU
ZwDGWN9V4nNIzuFSW8hhRdxU/TTOWNrgdzvlJt0IR9VP9sruukuQnxQHETHGGKtGg53Wa3byc7iH
MPARoWm5K99n3EaRwKSrCwMjDGvjuvCNOIpkK2QgmOzYNM6wjXf/jz4bnwT7J1bADocVmRBMUqhE
bAODTXcXndjgubobHGMT2NMXYSf+y8HEDxa5YDRK87LsBKwsKBN7yY6LnGMI4bNA0dBdhSWsjEOM
VAAvsclgSZR2ltRh4CZxUvlfdhP/dzVQAkF7ovZxcMpMtEEdihy4XgT57bJAyuIrDg402UJNUS6u
+8TZFgdMatbmpjDBVrRrdv1xQJgkbNQbMkm/jhdnOxwuRZJQYPAFX626UfzoiTXXtF8SdDWMd9Vs
K8gc5m6MoNAOT9RVvI69Z9McVOXoDgBpFEwPMoYgK92vZWhj95iy0KiT44cuPxwdF81YuWiMugBb
xsko7eRJ9vAu2lU/+tEWnqNbxmAdeEvhFEcya8h87yMin5fJwVaK+YMMzNkMTkBZxhiRAke4DbaD
J7oJ+nzQtUvgyfrXcLbIAVhiRkXbTbDYR7It119CJbTRUnQdJgkj/OB4bsVDEhlw0GqJP9VRd1Lm
yelE7eG6mfVb5eda+MkKKZYxmyLDzBgek+VgDcTv82PbvGfoHEQpjSgtocQMQKqgvH0XRgKFUATd
rM7uPGsDghPEobIdu+W3P1sbh1qJPvZtGMJ0XLhWcp9SEknUEXEYUk8iWKvY0vo6sgfTF4RPVUtk
CQmc4puZoyiMtH6AjQwslqln7pQNm2A2dte36n3+7spXpHNgkclVFvdsr6rXwdX8aMfmfiV7umFT
9vKuhKap+Ffrju7wkHjZBqnd638AtZccgMRSvphiCftTJKn+ECaL3WJ7Qc8xBn9oigOMohsUMc3w
+ZaFt4jf0vA2+JcMdx+cnkOIvguXymCxmlWejOVzUrhtS3Q6EI7BN+OFs7VoKoozCGq6XYuA9/8T
neUr2/xS+J48XQkkEwlY3ZXvJV9yyy/5s4U+VPSY32oOhuXAUUVdXL+IEH+CksFhRpCYc6JY2D7p
pO8LX9pGbvm6OAGQIkX3K9WOSmAg35cFlmwoLjPf16WdYN72KqGPRFzEBocT5lAIYlXj95dMxniZ
soH49l3YDQ4I4oinMV/9+XBc7Du7iHX7eC7mscfWJbvhgFjDiVwZ367ulyeqKYWCdoPDDKhNRbWK
jo73d6Rg1/vFr2/BzHGDCBs0UuNO3S6Qb5ueA4/UaGd48AGvoO4gYsjD+jhPnBnGlGRKoLmda26E
x+Yp3+uaw1oPXcVBehTVSd1PwRQffroOVKvOcmGY882i1lulC0wYLk6BsLUq4rvmq6B/n+CFAe7W
MsH53FipoLmNO0DtNvWCz4OdHurdgPbh5fOfrYZzTS3OOi0KsZq0fonGu6j7l+03H1bD+SOKNWhk
HyzNHdTWzqrGrptjJBO8YquXx8WWcY4YT0GwqB2MmNVbWB+qAvJLtfdnO8VdUGanGKM2w+Gm8Fav
7nNyOIvyaO5aqs2yy0YVi6h/sHaezLdulXsTVfB88zb66V8INW/6bfWnB8RdVRmEy+u6hlkFUawR
+3hS2tG4u755xAHxw6iNiK68nhnJx69RsRvByExyYlI2uNd3OvVSYjawMfhLbCOt5QuO5mkP4WAz
ftTMEXzzgXoKrF+PZ9dTODiYzQKEACrcQr+Hji5oI6VtaKOTZyO+SZh2YaKBEvHNUgihcAgxDGWp
VwLbzR/ij/wh35tu+3lpbLzwHtGrtLl+dgTgKRxEDN2sCmaMFcpKaWuqYasimaZmu3QFzflZNmuM
MSvEUGJ2hN4O9ulee6hfZ1901W34SKX2mUtfs8bBhamXZpGDDN9d5B96/bWPH8BLaI/1sRBf2/Yg
lEQ9b/11fOEkHHZERturEXPN6CA6jI8w3sJRvkHh9H0kqjsqIKaPaaUx5gjXFspByhhki5gzu+1e
3iMtehQcENHgalaQdYCnONc9hfoCOSiRrGAcRh2eUmHUKz2pUmgrFO8yYYOfY1PzQmzTBUtq2n1g
ekr2IzGI4yIcnu8Gt7JAC/MSJkJpq+qNjcEb+/pGEQ7Iz6tNhlEwanHNFfeMnCrfxDvZV7dUgEYt
hMMJtdFnM3j/qqq/wvjZoJh/KPDjp9RSq5uC2WSHgZUsPj4iptJjeHPmDGDqTbzxptpQeER5APv3
iwi3m/s0TCYYVZUnyfg8stb4x+vnQy6MQ4heEJV51GGDlc3YmHRxinzTraFTCeG8+9iFApFH2CQw
UOVAAo/8xlB62GSl2+6pBxnPtI9uRTd3i41KRJlsAVeQgVf6jvGmyzsLn6qp+NCEZ0OuAcaxqaby
9ZfcGfl4JtY4TbqkTxBf5pk9giCkcOuN9gDmTbtFBS31A2IXCZfnqVjlrtDaoMeXVRaRLYNeI6Qe
WJQFLswwFGUwwaoC9/syOyZep5GbOspGuh19NptpkXJH68+s8x7yZMoJyHgMyAIwZ8QL/MA+sXRT
vuVeuTGeJQiNMKIIVnU3Q9ui3JJaLochcZ7UYWnAeJ/thPKuVLaE268WIy9Wx/6Ai895aWsh09gd
xQp35X3konH4wNQp8xPVDkd5I6/1uRRtvmjsnRAc269shlfdqSD+aXeak+wFl2pRZtfrlY9M41BE
6ORMSnKYa5LnoPRb7WHI7jNUatD6MSjUpbJefrrYSQ5A6iwoq0mEOfOoYvtagHG5iTdQeZqxyGjb
n4pn6h1OgLHGRRhprowTnquaKzTbITnNyUGiqD7Yn31tF7moQu7UzICSIz7p6iVeNoP2mmmbKtsk
0p+9IvmMe5RIpVCwe19UnoTsaFafZ8rb17dLsRRwNigf+afMcpTDusfbfjRfJczrStA9UpTfCsN+
GuHbI5Y6NbQogZGhORXFNl5uCuX3LsizDQ4FTUEaJ0MI/64Vz99BjRfaxSfdTp9Yqadwyq2i2PLv
9ImpZ6PcWwtMxDLG1bAwxgCrbNMNYPf/UXRimPbR4852OMyryjAHexg7JchU5y+sn4AVK2LZVhw0
ptFx+joGng1yGJiXYSi2LXazjdDwx2SxLaeKQAVRYJaMKpgRPmixf78A3CYrGktWmXsEnV30j4XZ
Our08luwfl4Sh31q13epISHAiMWT0X6N0Y4xICsj/ZULxyzaBwPEledTTdF7r4PF2SyHgYs6SqPM
kmdhqDwNZmXL0DbQmtLttPp1WXLiU/vFy+5sj8M/U+k0QSiwTPXYZrZgg1DnGfUgt7XsyIfL7NjN
jNb7UzQSpqlj5GAxSYY+kAas1DITW+2fSvUlH75fP8X1C+x/q4Nc1j9dBWxFk7HgOeQmguoEUWfP
xV2NMLj/nJmzK2UZ8S76xQV9NsjBit4ISSCybAqjTlgOoOeDOhA6Xtku1o8Y66F0Z9ZfYmeDHKTI
Va9mDTM4701kHVi3ZLTtNtRLjFwYBylDFgizYOK0ItChCFCSXt6VpA0MZqTuuKUij1+kiM7r4hAl
HgKMkeZYl7hhYzuFG4xOs1VtqKe6FUh1vOuOQtrjQEVKu65LBtibfH0voVsZOvTPnaf64jaDDhJh
jfndrwFaEjlwmdSgwv0GvFQ3CbSrp+2y0fb6TeGQlSjKPzg8Kfs0iXQN6+oRe8dbzHX68Sb34vth
yx6DilOeYre9qe7p4Zr1yPt8hBy0qMUUB0mJRY7lZur9MiWqUtcBROJnigtlViB5Cpc0pac83Vjl
S6xuiYMi1sAPFZdTa8xdgjVEmDpAt5fi1g5I9eINhqBKDKpmYFS3yUNjH+0V9+BnjCE8FoBFCoeG
UQS0znePyzY4tDFOC2pt24ma46QWyWHIKBno8i6xkUEE5r4u3KUBJV5FmeDgo2ynbIhN7GNoLrei
JOwakWqSWx86+BldSe/Pi4u4QDKS0Ohk2ECnZvGkuOUGeq0QomU5Q2kPyt4nzBsg/km+JJvWoxIS
PDfdfwtFP939PSVzYT41QMI1M/PB0dyEN9Fr5Kt3wyncp7h57MlTvNS1droJDjClsgk/pTyGA5TI
GhW5YkfIBGPYsEX1rXZ1SJ1Bw3NLNXJSYPkeVFwstQwHsa5F+KehIGKedtUs2F1zr3elPaTbON8P
5lOqPYzjjyyhyljUTfR+DhfGwzESpzKAcZa/0PesE2e+Cw+6zRqAQ5/q9iRCiPfkxoW5Mu21TNKw
s7qOiLYTqvtM7aHyVntpJXrqYnyVAkrFkIjKwJz4z7ilVmqU9GP4knkU3pAf3CRu6BVgsXcUR0Mv
JqMRQfts6JP37vpyDcVQJcuQQHX9T8sBZAcLGd2N791OzftXNNjFNvEZW9jkTfgTmC42xNor97oP
r8P52TJ3XRR6MGYQwsJNpb0KyrYMH4KZSIyvX4ZnE1zIWYCyAyzNSOZl6KOV8P4a/Qh8yVSCV17/
Gn/a4R/iU6DXZY2BRmyicKpiO7vL94JjHiLf8gYIwOsH7KOHtOh3SDk4Gp1xI06Rb4pbVIziYcAM
qVgJ19ZwWPz8QXdq1ub9FB5Zykip3zNu8Yla/C/A4bx47jYxer1FjYN5EOZqIPLrTbbqFl//P545
wml07l7Rg2oupwon2ku7Lt+lha8b/nW//EUu/bwgdrddIECdgMeuMbGg6XX02gf0Z97MJx2IXoNq
XvLgP8/zw3Wb69fl2SQXjQZyOUk562oYrFOn7+tud/33f5FqOxvg7gtNS6s+17EmdVO/MMUFSC50
NsNQbV8gk0iFNNQ5cbDStlZoTiHszeXNmNzpwX4YPhNrWk9CnNfEAUgjt7JoDrABQVPkIPJjuINu
LirYMVko/MUldLbFIYlYtHXZzjgg4UZnRG8ONCWPxlG3WbWD5odkx/ExIPxpju+VSxsQOwcCltYF
i5OkUIQdG0+UlT1juSe2kQAvvl+uN2M1VRkOV3jETmjgib1gFwIqdb85UmjB9unawjiwaMR5SBHF
A5EPCK63zQ0rQvwfGueE//EdciqoIaFhhUVpj8VO9Mp9jb6yWnU1b/SZNmYygXODnG5gXn1tdRxy
9J1eWEUDLwmFwakXV0Enx/BXBRITheJ7/kX4eXYRDjLUYB7j9h123wfl+k116GRbxTu9uZHuG9Mx
32S32mTH8kYjSkqraKWJpoS5RoibytzHLebW0hcNIrJgxmMoes7mp9/xyQsL3KctFCha9QEy263H
5JBaJ9ixyofoQ4P9GG0Ia9R6uI+7nNtajCNYqxQHfIegtsVbIj12dvUjyuzgBIchY4b1vsfzEvkO
o1maoYiRwmhex2hmW5y+2eqTrbHJB/AG99um9tX8lEmvf7ZafuTcKNq2a9hqWX+7ELkqPvfaxWtT
O/493QFJXonI/ZGr5b57aZL1RmP16TaHILOu2o2yzTAjY0avRbGT6+Oi1+i2+27Ff+arfOuRMFZD
17GS1lzfqcWpmglW5FWguThG7pMvI2WOMlaDiZXomE/ZUde7Y57KRCS7HmVd2OE+d01KJCRPYQdU
MzsE45Ft7uaTdc9AOu/sf0km9ffj9sIcFy+oRa2FRYhXEPrsN5YZu7XZbK87IrVzHIpEiyLXugAU
QX+qZ06DXaqyHYRkipb4uhUOS1p9kEWNPQKSXYX3DZOehsy1bjOtAgHiUsojBSjrFlVZZfK7pmRx
QerQLsLcZZgXXOZPg7RPJu/6zv3CGc4GOKdboibqaza3J28WX3EzX/5sHlTQK+j+fBMs9nVzq8GI
drbGu54s1n3Rw5qZepl0KAZHKdC7p/zmSZ0NcU6H3MHQGhNewezSlr3+eUkc5Zhj9hG0+5/U25As
eK9e2BdL43xwieZYjCIsrWm3RXyTBD6kQ51G8GqNmhehnIJzwwqQq6YxTEXqQYUuEfXWZf//Q+xx
sRTuEhvQZVRgahRDIsl7jiZo9gEYS8rBtqLU7v6llut/AeJ/ZwU6f/w5F48kWejiMuthrrC2IcRT
4txPC526Nq4vCmTE/7QypyGoxHR8Sebz0G3SryyhvWwT6E3Yxj0T3XvvFGBMYr/5hPm5obLIXVmd
2vZV2uHABPNbn6JSthwmqjBw3Slkfky1W6y0ayesr5nkDSjUt6GaUXvI/s5fO4YscmBRypWmlgFO
6n/s3taDilTh39kzi7inqAPjsEKQIQ6vsAOrxtpJYs8KEz+tTubyrUNUI6q/U2C/OCMOMRqzlJeO
TYAnoOxvNyzBw8CCerX8Inw5ezuHEwK0SBNjgS+w9jrGlrlsqy0jlas2f3Z54AXLufw8B9PCqiit
et+Uf83m03U0X792z0vhcAJ6FUozF/j9vP2W5pOjGTcj6OyvGyFuKJmvo0wgp1KXEhtWHIZDBQlm
UK3gdS7bqU+/ztdnAc9uwNdP5KYGXsuw1rxFls3ujtgDx0HhghMWlECgAKxuetRkC8x+STt5Xzw3
1FTC6sP24k/g0CKqe3mcmCfmhlNNtz0y5A2e0QmeLuFLHKS2RarvXr+X5fecxQUEK1Ory0mOVQ9l
bWOOal8so4v2NHcxZgpEKFsciGRjZVgydJ9QoQq34o/ks2SHnuXEu8nL75Q9k+ERXGrMjXBVvsIC
WYIpFVngIeoD9BY+NRhAzynG0fXUzsXJcRgyDUWmLhKshF/ZIKm0NV25siGwLXyxNhAx3qYkXTgB
yXw9ZWhkORLYyekgwtX8dB88Ze8dbw14I6nhgXWKpYsFcogSBZU0qDq++Mwwv0QzXnu94gii5PVt
6piB7M1C6oLRygVjwu4PcYBDGw2nV6nvUc+OEZXHe/NJudcx+CFiCHMi3noU6vBllKKOhGpsGLb9
AJkUCIZzp7qpfrDUO01x/Yt9NXQIN0lI7vNJd2EAyytGeHR3lsvnQB9PhYKJnfph7qfINibpzhhy
RxenUwS9RmJf1wOHs20ebqysr+oQU5OtJ/mFixme1GaaHaZdPAwbEJVvqRT1OgKcLSr/vJf6VpDi
CEk1t7GOSrNR1N4WSkcc366vjFoYBzSSpgdNzqiSQlHZZVrnVkVABA3USrgYJezUphE1cINkwT6K
0Ulbf2uMV4lKYlFmOFzpegy2aj0zUwZO1B6KctdhCj1RSZFQtvUfI7zz0XDRyZRNE5QSYQmkre+Z
8M2U21Zqz0jhzjeZo5JpXOqUOEjpQlGuwwqn1Mz1McnbozWUVAjBXhDXVsVBx5iYeW/NWBVrntRu
SvD5seHcnB4LJk6Kz7ZLYj4UaYDV6PfZa7ILNjkoBOJj/Qrd98lhpazGKTYKVcRfv95+HhufeDeR
+KstcKi6oWZtNVWxczk9pINKYDBxVvxs+pCqumYWMKMZJ9VysuL79S92vV6mSwBBEX2YHxRC66Vq
yzRjEas3uMlf6Ab1lYfoUfPY1ATa4E5NbVt/EUZXff5slE+fqpEUz7OM7FHtaW+s4dV0h71+eq9W
e5ZL5cNWz+rCHPcQDTNliiMD5vrlS5KewvjrmBOwtB6IXNjgMH0wQrHI2D52b9GT6khPMYYKxZP4
1r0oYAYbfqtH58Ieh+iVMCyRytL40XKT6tuaaqml9oyDclmcWglthCgTdM8a6MWCL3qz+UM3YH/D
RQxsCP0sxuzG7zB7LoIZbkJVE50LTLitOxZHgXjfrhdSLzaNQ/UqVeWkZn2R7w2fO8kuneZbjFcG
GhX9MLLR5u9cX+Pq93thkUN3IZ4S2VhwTG3R2nr5ZRBerhtgP/ABaC8McGAejFWiQjAWSxoKr58e
puRZT15M6VHqEwKL1mOmC1scqBdCW9TjCFuTdRS617Y+FMnOSO/RDByiNyF/VChO81VwP1vk5y/D
QZCTIsOBycZjbXlZ/MnEmG7kX99Dwtf5EcyprktBZb2JfYrJbaO6LbLCV4yImPigMIIfxBwiqapa
EXaaV5aIiCCHan5OQW9Sg3Ve3VIsO+sR9cXucRjRiXltSDXsKafFj28WCMPppxGkgRARJD2d2kQO
MJo2MCB6h4850r6nzRetjGwrpC4OygiHGHO3hOH7SUFTpffmr0zGsvrWzO7oz26D7gHES58GSolu
PYN0sZEcbkxN2sM9sJEYm9iH/eJgEtVvi9CdFd3pMs0eVdMLh8ZeosE3oOBx3T+pS5of1qzSYIyL
EHvbesGGqegy1xm2y0PrtqA9YRIUKOYSRolLmh/aVCClNItsuIGVGpm3Zj6TmYnBL1i62b1GoQsB
lfzwplHGTZuzIVFwqOFBDXKDEN1IS25X3gIhytqPT5R2L4Vo/AAn5F9KM2FlrODI2BTwwj3MvuJF
Xkt9++z+v4LTGheDZFML0gEW8kR4S6fb5abyMKTy3tZVONScHLGV/AznJOaGJbCLNZZezXBTUQNZ
xGeoccCyNBa0eWr8/qDmbliHrqSNeE1YHuGC1KaxdV4ECF0pxy200rBppW2cql3uRX7wJFpo50Kr
0IZKtlDL4tDFKsS0SlgMV7Q7STmVi59R0/7EhcYPaUYaeoFCFg9M43dhupkMP9C2WvDj+sZRC+Gi
jkRMwffdYt9yUOAB/uNdSxHTE3EHP4oZVn2mZRNMqE0GNa2DWT3noWKPy10ekwlMyg+4wKMzSyGT
C2YM9fPmxF6T6UFyGrvZzDfUx/OLa1PVNBXcoB91y7VeTloFwnioZLJElHTTbJmYMNNao9Pfv4Cg
szUugFMiK69i9hpng/jDDh1A23yHp/+Wqk2sO8XZELeJi6yHbZIgBySHky3mWwGSVvH4W573PyMK
X1nsoDXTV6wmm8tPxfwiCp09ys/XvZv9oR+h9GyDg9J2krI2ZelsU7yXjONofO0x06Q+GNFRkWI7
T35ndEU/22PeeYFCSyxqocDqR7Gmfddy4wg5vps4ptBnHRrOZjhQTZNeLhYG2mWL5gMU6CdFcwLh
OAXb6/u3fjucDXGo2iet2WYC1jOYu1h9DEYik0v9Pgejk9oN8szIsYuoPDRStSsxIH59CcQ3qvAz
WYskjUPHCmGNP7jBRkHHveAYz6zHLPQpxYjrX44icnBaYrB0XCIsCOwETgK6J6vvnaCd/nRRHBSU
Kb7OlA3myhvhxJoBVXfZs3id1WdImKP8jcMDqTUqLWPWdHQYuMMhvmXq0ZEPEt3eZ5GJ6M+HnBQS
JDbzHQ8vviZVBEtMOsL7AkR5leCOTWnPFAwRqKrwRUVJMa0hYiNM4l7z8/9OWjaYOKFmMKjlcOCA
LEzVxREMzVMT20UAFjAZT59WKd3rLk8Z4uBhKuNS7g044VjP9oirts+ep5CqhP4iRfITHPi5LC1X
Kq0ScNU2ruS/OwSmw8sjE4NnTQfCjuIXo9bF/v3CH/S8K4aBKV/kumgLWeHM2ou6PFzfPAKSJPYt
XBgZpBSdhKxmV+u3bb9PQqKRkPiW+JpgI0Z5Z1j4fVnaD/MLOuhtJX3TKbEcaq84gEiV2FDEAXs1
h/J+GXU7bKaNWmgUEK0//c5OwEGDgJdflrD3ZnTowR7G+F4NJIR1zDTm6JqgaHQoNOdLf8tcdVGa
wp56FE5/l/6QFoFsE/rzY5e6aH+Rh/m5vPeOhAtvKKNRjAx20y6nATP7e8PP3Hwj3mFkbPZlN/XJ
gWV2MFdClvcZpAuLVtnEZspuEPXIeIlax2qdSfKyG2lTYDCVVY4Tp3ueBLv/RpYbV2sx5/hF5pAj
LqsaNzGcU9IndxxeJPWhUg/C9M1qwZqBVp/01ewIxidyj7kgYxJAaTWyWVxxA11ApCumbftOHSTb
+MzJGQ8iJpQ5FNGmTqsK9iKd94yso8NoAhNd6InQifgAZQ5HqqGG7AdrK4ugOF9Enyv5c28QHNzk
18CFG61SlNnAqqjixmTVLMykxmi/aewEtREqQf0Ofddck8MUpe3NRh9hTTmlt2h1mf/mBMHguRnZ
YLNMGugGgBlkNzfO74CyYVmiqIqSzpONF1llWWPeoPKZgGJcxiRuohNpl3XcP5vgzqueykQZsgqR
G64w7c7UKCGY9Q/7bIA7K6NF6VY2a+xeed/qj2P6GBuJ15WhXcaf9f7l+o6tu9/ZGndWUqjnZhvC
mjHrnjq1TimAkLgmG/7Xr7OzHQ7/0QIBRqEUdhjdcbhNPVAsYyYyuwkOyoYNTWWqHR0X4t1ArI6v
5Kr1EAmZCH9Qus2iuFHgFg0BS5QJ7ukojfoYQ9MZMW8wOJHsLFZplwvhdOupkZ+7x9dsq3RYlEGH
EU14jofP8/gYSdt6xgSwRoQdv4CKsykO2vNUquGA8G/rcXLBiQ2cVe8Y9BX70P29ZlT9bI3DdEE3
66KZYU3ezA4b7EGjnjPdGxsM9mxqYhepo2L/fnFlJuD5MhaNGWtiV9PvzfIpLYmqLQEPPKX4KMla
Y1jQHrQWSbDDVBm20GVWvetfLeUPHEYUmKVsFaavOIunUXxN1GPaSbY1Htsyd6+bojaNAwh1aOO0
LNiC1L8S6SvYKhuKt4xAPIPDhjYf+0DJGDaIupfXfiNvq/otmVuvHm51napzEyviFaExAFLIPWjQ
3VEBWfRDo+z77vtvbBrG5yEoKqlQG+I+IjPuR0tloFCo37P0XjZ3TUpA2/rA34UN7tORsjjWlRY2
qtcOD6sYwlDlJvpm3Yo73e5eGHtptkE3RGJTD9RVH7+wzDb44jsKwig3aoZGKriG9fu62v7Z7nFX
rDyUc9Gr+H1jvp2Em8G6DX6LZstQTR3CwuCe5BvthV4DbitMZlIWnKmI3FZDZ65l7opEvA0LKrW9
6uEX5rizghZOtzQzhAYGzDSJcuiHgQUWKuMptjCYGQ2J04TC5vouricsLoxyxzSp+TzMNdbYeuYm
Bt+BfDf7kkfrKKze7ReGuPMKy4DJ97LV9clDIWt3aNPyskq1U5VSvVr9di9MccA3S3FumCHQKNEl
16rHQ4/xJsgDEx64/ta4sMMO9MLFzToVBSWFndEJHxh/bre4gw0lYFd0tdoet1SvKrWHHAYGTZJh
rAp7mLYZhk73mKexBbwjVeolvv7x/vT8D8myCTT5ugZDcfapH2+QliHcjvB1Pk9WhMkozwIMtN7o
pSFIPKOTivdpkNg62pqtTXSDV8fdcpxFu/ydG/58bO/BzcWxdeocCRrI5d1Yv4mzFwscurpxf32B
hAu+u86FDatfuqLAbJNrVEetu1XAp0EJXFImOLhQhrgedQVb2MmuEIC0fgLR5tv1Zfzi/jBlCzrT
km7onMdpWdlqSsP26sV6a15nhw1mIFvrMtbzTbmb3+qn0IEMtUu9cNgvf3gfGj8t81F5nEErtglg
uTqwKR19p4EGk5aEWv+kzma4yDwLhTAoTARJRpS5UmC6gZS+Vr3hVYrweH0z1w/sbIpL2cp919Xd
iBVpSmK303NqZnZWEEbWv9yzES6oGEqpiHp24QfpVkgju1aJNAFlgHO7bjAjLWKhvyF905ZtJFBj
QNTBs228+HSioJ+MIoIBcc8EOk0cvOp3Ryqlsj7/c+Fg3IWkzIsumixmbT3jTTnkt9FnVudPIRus
Yko63Rl7FPuPc2SDcQ98qFQhhPI87pZK5jBOwwrrDPPHKj/W475s7wPp63WnY7/y4TMyJRB2W4qm
SQpnJQvDzhCUDighfImCXVt2foyqeX8r5qlz3dSqZ1yY4q5DLZQVbZx7JLs73xD3AaV9svr9XPw+
h0UYtpSNvsHvG+NdW2Cuclso1MVHbBff+DdAAqxKZRRCh1nb1spyW0jWRojBeaAnih3p0V/X92zV
Cc5r4lsA07xtkmTG8eglNKsxhyZMbhAWttC7f2aIA58ygnrkLMFQGi+ekTyZS+M1mdd2xIuDcAKV
wx+56rqqH2FniDbycB9MxIZRv8/+/QIdpqAsBqjs4KvRRadOFzuPiFzN+pFo0LuwRHwzIoc/YtGB
lFIf8CxbHuPqazp8QjDkqAWRQ1n3tLMZDn4sbVaCRIUZuXpLopsle62jO1n73ig1UVahFsRBgDRF
c9oPsFQlvauJiK6y0F6GQ9YTaY3VD9TCsLBkaoYo884MaeW8bhjWqAom1MzGUbTsJll+awTiwgzn
yoWstJKoMRdrwaAxZ0/aIDy3qIBe/2JWPe3CDOfJUJQpVUWGGS03t1ksbYxwd90CtV+cLyuG0Zlz
g4NR+8XO6s/amNq1RZVWV4/fgmSRYYKLXecZULM5amI1Q5yozoWtY4p1fsvqW7JHdjWiP5vhnwzD
FIZ1ksKMoH/rwtsckoaDo1qZpxTf9ZyqSq+/vS7McXHbaDYVEhsw9/dwdeEunyyns0FMBjLx/obK
ZqwGJRfmOJ/LA9NImr91KE2wSTIh5fHQ0AzK6y7x87D4d0M+gnEtHDCiF+0MtKG+pWiOQNutHxzi
BmlpPIzUQ7GhGk0IF+GL7+qY1pHEBgNL89UCVUKxLUBFGm+uuzt5Zhyytug3q2sTQ0Xmc/7SsK5K
iIrMPXgZRL9E+fP3+KgvTo3D2DEywjHr4CRx45to1mHUAraR2mijEf0O9JiZMxOLXEeN8wFyYDuq
eSCVAUyGw0GsjwY1mUA5CBdkWahbBaWCo1KMnZbfW+1D2z4S58S+nQ8x48W2cYGWUMxy1ao4J6YM
gLI46KBZFF7dduRMILEcvgI/mplYxGwKUYq0gzZBYXru8RwP0z87Fr703iy45wc2V9nKRzF+rkhi
X3YbXNkzvtIuR4MhV0wLVz+mX5muYeTim40xzLZ4yLEeqdI+tXHc7RQHQiuMCxZUwVTwBLqMheoZ
JhBd5q4nWbHarmBugIsD7TEZ0xgX3W7RvNIABqlTbDey6BHOx5D02kayhV8EeOMgKJVkwapy0pGQ
ZHSk0Sf29gcx8h1ZhSZwnS+sF1k6mAK7HFuvfZHc9thsp0+s5qgflPv/avGiq+obxoo3FO0Jg4Jr
K+Wgoh4LSa6ZiK0UPcxx58r5y4B5vUCsMeexvb6tlLtwsBGEs6amOdbZ549J+FmV7koq8icuEZlD
DUw6RkrCDq6qQnGraYrxVujFi5WMk59r9e9FgT+Blp/lHPtikUSD3VnSU5T0thSETmZ8+qNt42nv
BiGaQTSGbbOqp7E8DGA+z4jnxjvEfXQD00JvoKjqlsG5Qdhni9AmyEMkO9nBBCdGi8DhjEJN6IXP
6F3ByEHsG3cQwDpad9SA/rpfnI1zfmGgbTpOG+QpQ+U+Wr4tyn4JHq7v4Xqnh3W2wTnGYkxdF6uw
MUI9T4Oyl3CrKnYKNrXJ6zBOgZmwfejLhFliZXwBT0aEGAgTrBbpFymt7S58LSkFvXWX/7kykwtC
hbaVMMOHowuKm2b40UD0ytKdBaT/17dwZS26JsmmKZuqJps6F8dUQZpp2qQjs6JqDqRtHCMJDmj+
+/eJcZjRFckE/5wE6aZ/Qm8/95KuDQHusLnYtlHupUW/nyxqrGwFc3UNLfq6jPKgavAP7O4/pF1Z
b9w4s/1FAihRG1+19OY1tmNn8iIkzkT7vuvX30PPnWmF1jTncyYYwEADfbrIqmKxWHVKD0t0jlLk
cWoTs9ziPPLT2phOLVtSrx366ZMa6tMVLpg56HDM6vvlxdwqNQU+1Zlt2rgSiTSv1sSQmGfAr7M2
wuiEOoypE4ytjcOt15oDBYHYTTEN7UNQJjoiR2MhT1nY09xphzAGI1Vk4oWO9jVyg6HeyxL7GyGk
Cb+m6ZphY7q42ACH7Ma8gEEVN6maOXg9/m6qwevlNdhKfv6CIdhk0CpdNqXY6hbzKgrwG2b3CPM8
xVWelxABuflWHajctwfNifzyu6wDbsNy1vhiA1yg17baEQb8ws8aX4HlGG6qfr4s5taNw0Q/DcY8
GJhlpYkGamVIeeUdlpLMLuTc8b5rpXXi6/ZYnPDoHe9kVY+bgmGoKeJJAlsSuwnVkWRLvKBJwwL7
v5sbhae0duXODCzgsYwNf1NTzmDiKo4K6adySixvUggKpnoTrdj0AzXMWMN/JBI7CMkYJ21bQqIk
Cm9oph7o/CH/hsyEbeoWqvLEMmYQNo31MmUWaAjzvVYTr0iqY2qy/WV12AhowbhzhhEOu7nVSzum
WC6zNDunt8GwXCxX6qR7jCq+1sMbDSR6vAy66btNXdc07rqpzT9fxbPoiVSjVlGg6eVtUF6b5Ced
ZbHQph6sMITzQY+GliY6MMa884pJu5uz7n/P7WHtzmIIUQrom6OmNUILZX/lvskrx5wwDLTu3N9b
LWGLin6JrA7l5l5R9d6ik9vOIm7fTZJHrDeNEoKuX8QR/J9lxCMrZoijowFX9egheVQeUCqHIbHz
nbWnmKCjh05rOdlnVZIhlyiEOLgwCklSZlVkeVo0OZoaRU6Xl37XG5Id21SK1THHP18pXmCbllJR
HfE4ru31D6s/Xt6qre50nKM4KXXT1HCSC9HPmAaDPrcE98M95jt7fO62fc3ZdshhlhGhbrrVFZb2
qzCjWVtD1wMLnNBOFnva2DiRetPLRlduughU+ljEpAYDN82vOHZOcK1NNcQGtPvOSOSRBFPFNHu/
tKrmMMiVhzIHu6kQZ0wxcxqbvcbSGZgWSV0tSW/N4lNh2QfJdhH89HcqvworBEe0WEmKCyeOXHLi
XfXx6a+Gz2ov66jf3KsVkOCNMCpQ6xnGm3j5fKgx2ISwCDPoCzRsf6DscB1FiPwERZwNGgZYoxsv
OJHsPirQIid7odvcnbPjY4KWx0Oj0yqAb1WMY5Vfscntys+Xt2bTUlcQgnKHqan0LeZSeWOY+ixX
TjaREbjLpBBC+7JurKprANFOtHGmxQpdMGV8YWzKvMvCbJWMrF0rE/xOMbVhEweASo7dMduFX8Ob
HGkV+3q4Sl442RzvdInjnfLDXD5yTzIt27ARFmMwiSClUSTzqPIDvqxu8/FTT+4z2Zze7b06QwjS
VX2IIVoDDihCJhQsTU3kK8WU+JcXUYbCt3Plu0fal3ZYpDhtu8w1CuuYTrJq8W2NOAsiWGlqzIiZ
M6wVqmycttFehuYbrj+SBAr3l++czmpHhLBBr1LVZjqWS6NB63SdcWsoyxOuoDdJNT8zvbpVSH4c
w8i7vIBbFerQwrN4QiChJ4qSKTbEi9pTw3bVOB4qNXY142iPndeXh9I82KDkDb7qVNK3Lds84QzB
lDyrNBPInAf9zYgwImGGhFFq08WepRNnRxldkUR1B+litXAaPXP6svUm837+QOfHehlFusq8LGoM
4oMsZXWPIhUzeogHSTwkk0XwfmOSxeNIIAvVIhds8Ur9WlV7UzalUaLv4hCodsEEmSqGSSXhsIvK
0luGZN83sgBWJo3gH2KM5a2KBdIU81XL6waCh4phOFpkSSLlTSALB7aO2nEkh4RzySjqxcyjysLR
2vndOHlxPfXeoM5+BTcoAdtU6RWYsEdIWhpolc0tb04dHcG/0hKJ6950FJaOPlJMlaMYtfOrxyvw
dKxUsBy4I/B6ZJ/t/EefHhUbt4DxELY1yhs/XXYRmwpxRhTjcMOqwk6ZauyUdTQnN6Ff1erz70EI
e8S6MSwIQlevoJqzMMVR69It+1aydtuq8M/aMWF3SjMwO8oKeAN0F5nqFzQuuDH7nlCJM9/WAhst
c9ggXuPx6x5ZZjfGeHNCbkPDvNGk/TpV5OflFZNBCG67j6sobktkAhKKIQFXhWxHNuN76yyCoGbI
P2hVmEGRC3SyWXnhJpnxPNq14dR9cjsmmF2iaD8uy7SJaRuEoirTsA1xsseSBKMeEESQBcsiB10R
jmLlx2BIQqdu2wMKXb2IdLKyj82VXKHyz1chBIuqAuQ1QO364G4ezFdUmkkb9rgCvzveVyDcxlYg
Pe5LcZgBhNOtpv50ZT71uwFTTKu9LQvutt4RQDp6XkduBiuwhUxauxQc7GbYjT4fQ768VC8l/njl
vWDKcRgd4142yHTTT6xgBa1Xxlih1AbsnOD0q5frohse7TqXHIMyGEHzrSIN87kFjNph7tDEHlhj
3ihmK7HhTRiG9D7S5xRZcH5LXC1ip5klnqqREc3trvLA66BjlGYWXI2W3UgSEFv0caaxwhLcX0G6
yiAtsPCKsONF3IrfgFbtpe/BkDt7GYj1s86Lv182N74f73RyhSp4Q7WhapWinN0jCpoHwgLs7IZy
HUfts92aMez88ffwhEtHNox5qY247hp2+liW5b3ZJ19mqvpUIW7I6O4y3KZdMwNJFw1VvXgv/HUD
57iPxlAHXGRmbqZa/jIFktLEzbN4BSGoopaCr7ewoIqNOi/OTGzQAc0e6qVLp5npsVQHny3zFerM
JVv3Nif3/d6dhRPdc9zO5dJBOHLC07+b3PU3oU9v213xM7sqHD6MoUC+Ar4Fb0Oy0p3t14J/5LZE
EiklT4ph1IBeN07XO801HwlhezrZmU555EM8ZUPxNk/uFaJgIfpMMOGsh64G/eeAHBSj8qbpJpR1
Gm67zhWOYBNFZ+eszyFZDnILlw+jrD+VbrwPep88wl+7eAp5tO4xkueysm57m7/30xI76Gq97MzI
AG4HMmKzx/UL1fSN7M1FunHCWUdVhrihBYzRuTXncOQtwswfiFtkjrJvMNxTRomybYZoC9T4UykR
SQSCQFOyOUCcn9iYc3wgMiKLrZUziYH0FuoCbCR8fjXzjoTZXPCcUE5yn1bRSVOiY6hXny5v0ObS
4UkE/1QV77Fig09cNZNu8DQANKPzGkxBaV0TeXC8cvaO9mUC805lSLRi83K+AhV7e2oGO88wHMcz
MZ0bk+n2ysNy2/mzZx/inYx/TiaiSJkeBnTWS54VIp96n7O8BJ7+I8Us8OiQ7kIvlZywW+fPWjjB
1tI6TAZj4HAG2VXdE7hpnSK+m9hLq0vSADIo4eipikZFPA6omdDxZpxZf9CtCSSFnRLs9bk2H1lu
Nh84gNbyica2VHi0HgGqZd210dhXdfDHZaXc1v1/dNLin69iFN2ezQIEF5bXNOVXdZnuUtL4qs6c
yzCbDximajAT9ksoEwsRys7ubVXRcG8Cmyj0YigxIRrjmomX+MmfXSFR+y1nv4bjn6/EMhZ7CFtD
hWJMGBAwRu44kbve7tw5D46XRdtcQQ3PjcgN2MQUn2bK3AzpQhfLy6Jy14c/F812Svv190AERe9M
sBHjPgh5zOo0dCZqKPLnvJaNIthU8pUsgpIradt0GCVn4SGd2D8jPXqxF0W/TlJzb5mF6TShMUp2
SgYpqLipkBajSjhkcbfonZOgfihqvyfghaplhZzbWKaGdhNU3RDxxakaKFEXW7c8POX7tTqCHRHO
d7bHo1WMNw1TVYnab51cgPsbUHxuArey3hqdgUxL+rwofi8ritrWvfP3CydXkmqN2fYUuWvtk4Ji
3gxPQGhclkghQxGUj9Rk6kGrANsNVace7MHJUs0dglDWPSMDEtSPlTnuUimAFHpdxqmT0X3USJ6j
NzEoVXUVgzAM5KR+9QzJqBtl1XLPYFcOzb+kRPXmxvzIkq1QhLA+0oZwqXWgzOCBVq6y7oENT5dd
wqYyryCE+J1Qfa5UBYaD0ec7vaq9zriJ7W8GRqCPsqIHCZZY/FIXozmBuxR6zHq/b1qnxPyBcnCr
dPJjXA8uS7Z5mTXPoollMEvXob6bw3W7/qexo1eR1xyUb9kzH0VuHWMvcNnhMua2WpiGhaIYiiIm
QfVIqWbVvMBSaww4ddLsR9QFD8pC/cswm+cSzuy/YQRv11OjTgjlDiG8GSqv0iynUG4DdJtcxtnc
MBxICGgtVLeJxVhVZVdgSxgsL1VPtPrC+p9x9BDGe6qGEv+9Wd5hrqAE74B3YZ1kA6DGU4ZC/FON
MWI1BnstD+V1fD1yfoZT5mvfZbUdW8W85hpY2DLNzOMB/1kYeVc9xVfFnb1X0XaS79ltdeBUlqDW
8Jpne1e5IyiKP9A7DXiqo7bRUIktVp9hNpCKu94ER4Le6fgUY7SlidGWssaaTcU8w4imhwRxM0UD
Tv64ve5Hvw9tp8plFicDEc6RJS8UFlZvIOW+XHClW1CYM7cyXeFbIuYcVmsmktbnoFi2gho43Wtx
XLz6FIP4bvpEqKv60al3qMRHbt9+Vqsn6EivKpjg3s6WZ9zpPzXQ7cZ70Jq1ILnEfAxXdjnePO51
VLoaNp+z9PZcv4o6M2ZGqal2PBQsHCN6IrnkPrBt1mcAwefPU6L2s91bYE84melrqt/rFHUYAQZY
yuoE32KT93v1D9ab+a2EqVU9NYYG5tUmL7a50+K7Sn1WFcUpiOXbpuaa9IdmS+7IEgHFl7aU0QRF
3hDQKGw3Gr4kbegQ2vn5a8P+vOwiN10xOiPgiy3NQMLm10Agz5uoLk2cn3Ong4hux6InE5xdiazN
fVMpVjiCy8ecBsScIUIBsJSEyX2djsGyK4KoqmTWtY1kYZ65pcPKxMXT0sHoSIVo0HDAOsZvWdFj
5E0EM7p7j2KaOuZ8hYv3kWU8gwruv46TuOwKfrFLj+N80/QOJjo4aSW5ZW1nFuDu8UTOdPQcc81Z
qaOJit42QTGNFwze4NFdtbNKzowyuOngVA/aIfbSTnKKcnN6ZwIrTCGKM0GfVMQtMPH2lkT7KMJM
B406BX36Ey9Ldd5KzHtzA1d4gnk3uOSNAb9K9sZjjYHn49MH9ur8/WIpw6yl85Rq+H41SYlXGtW0
Z5j45KQsq7zBMCTFGZupUH5E//+eiRUNHTNRAJLCxEZ39FUv87J7TjdduvMfxifVNb5FfvDwgVYv
cw0qKGTeoKuh5aBFpvmjdZX3dxp7qMwRWfyXy+u57SNXAgo+BCm+aZj5fZnXX7U3HYZIBJioF51k
Y802D+gVENeclfazsgsmDChArEO9ccZ0p9jXVBlZqwyEf74CGRoaLVYBkND4YqguK56b6vc0XOyu
UcKmnkcL53Fbg9uoqk81zfeXN0UmheAouqXKFpMbEev25fgpIkcmI1/YPDpWuyH4hTzJdMWIsO2l
VTnGcEvH0GuU23yROSCZ1xNTxtM0zmmO3juv7eKroFAQVVi7Mlev8BR8sGLDaYMJF0AEnmnwTV+W
U0HZcYk7mSXzAPC9J7QMzuFrMXTL/Koa0VSEfTHZSETu81s+LrzDs2J832GSraz9f7NniFcU/o3F
V3+lhllNFma3jAeJnIK036MyGPOTQEvb3HJe6eizIfGL2373jCioTIaajrQzIJ0xPS7JUyR7b/6X
bTwDCAqT2Enf0goAfLgXu4r9ijjqw7iLDs1e+WEljoz/fNsIzoDCSZKP04gkLNYwLFQ/LNtDrE2O
lc/eZVvbLEBd7ZX4xA2qEzCel8CpvNFfvGpX77srWDYK7Q/qbfKcPWR+5ZqlZ9zLcv/bh/M/Ior9
okti1gkSffz+hfdLVL3yabrVXjbVS7KSVDhOorwhCikCpNjmQ6ZcTeppmiRvwDII8RQZhjIE/yQ8
1nIfYE6vWT8R8v3yTnENu2DAVDhA0ibobSWBGHU5O6ruWvGnIrvL6WNvZej8e76Mxg3mEprgLlpl
HuppgL6zPPHa7FUPH2x2oB0qEjJZdlKGJbgLw4izpJ6xeoqa7WrQ/duf8LhglLHXox70slzb+m6B
q8hCoh9JHGGrRn1UAkUBWOfVz/RO3aF06jE+5ZhWNbn5Pbth+87VXuRXy00pV8DC/i1BEWpGAmBV
fZ7mP8sErAAgmJoeSCvLyG+q4wpK3LwxZYtBoSpzr4x7e6Q/0nzSds2sz5LlfBtL8E5PVlDC3lkx
amqTXOG5I/NUfy1B9hKMTvAUg67EPGJINh6YXZ5VKTCWC/TN1eeyc+iRPFze1m2JdYoaD8wvV8U4
dZgCywwLE+7ZCNUno8q+k0QdvrQR+3kZaNMKQQ5EUJzGeJ/kr0ebSmc77EqLR1iD8WPM8kpxokWz
PptTY+dXARoHdklMtRsWBcPhf8e2qIYybdVCuuqtHmR1rCKh2hS63qCItaicrnlp1MglyqORgm2p
+rO3JDf5rTW1UOdrWJg7baji9Ro+rQgLOiNitSLM+RjQgpU7himb67p5tK5xBMMAq9+cWOmIB0yc
QHzAsI3T1Oe9D9TFLBsvlzhSrpKiyqJqFi4Aw7Sp8abSq2WkNGnysUVapAqcFN2FCXuMceclMk7O
zfVb4QhyzYqdZ0GDTAiL7cM0o7I97P/QK/aBPvS1OIKxm1zz7bTFKTpVxs5K63YXhtGf4PL5AGWh
iWySqlpIlzKk93/VfaqYVYDqNwgUXlF21aSvl/V7UxNMpoLtQrd1G4XavwIsM8ZdZVZke+yQgUon
PUU75ivPI6jym31wK7tn8g0QFcFk6H7B5HcNBcFC0EjmwcaDP2wZxUR6sWO2pOBgO3e5AhCCRlJM
LKAgin0LGuOr9ARPH33jg7MJKogGWaXIlsKt5RFCxkrP+k4tIM+c79N0bzc+qsEvb9Gm7RAVJN/I
CVAkcYQdqiNaNPztrZge+/x7uESuPv0YqkJyrmxtDbgOwKQLng88TAqqxvKsmdQGryytgmJ27Zta
/7gsyNZarQEE4yQRkihKgYfKMX2x+8Gxps/h8HwZYzN7sgYRVqsKxqI0UkjRvFp3I6pp+ERg5YG5
OirkjBucyCf5GCOZZHwLV+6tN6fJiEOAzuO3yao8NfNzTZZo2Apm1pIJpjOkWjaGI5avWMaXIVAw
ocj+NkeLE+aYWdnGsucNGZ5gSZpC7Q53dl588jOi31X7pTC/sPx7q31Iwc+KJ9gQKXVm9THXCwWv
iFRZHKIGL1pX7M1MlizcLKnBSQ66WRQXw08IwYTZg9RWH2Cwww7UYVfxibXOdMqPmG18qmVNwdsm
dQbTftWLOdCmMk8BRtv5i9aVX9JKJtC26p0hBKttjSBO6YJLQ5cOuyzsrhJV2duqJsllbCqDhk5q
1C2j7lR8tzPbiM6UlrgJBTUM9wrNXegt1HdWd2cFscQTbcq0CroETUdClw4NQ9A1T/Wha4udlqEp
M+v3l32FDEZQcEq7moYMp3itHgP2M2cHJZIcr+8gqI7Gc7xrgdsDZM1EUIDWqud4srLYn+OXzLhL
hhx58MfLYrxTMgFD0AArBAVMp+WxHzTUt9rUB+nLZYT3RiNACJ7b6HtVn0ZAJEfMPvR5Iqv12D5x
Us86XsaSScNXdOVKrXEuaZ0BKh9zJ29r+AOJu9mWBtQneMFijL2rKF0yGIwR17GfYVjpntNYMXdA
uA2uJ/BYeZfleR9g8bU7o4mlpEs/tGiaqGKfZ7EKL8bAqNQld+2X0dM8gucK9zcBBQ/Xh4oeBCoA
M+YYqmPu9bci8Tb0omdwvKDzRTqmkKvYL1GdIKOg5pmG4VRhgRXlycfiiR+5gcdp49BEwRdVxkz+
zhsJeILKk7oldYTRgX6OVDJYU5wWRO/B99DEwA6Zeb2vmBDABOUH26nWBagR8xua34Cv8y7UUsx8
MB7mwHDUPHIq8Oh0VHV6Eh61dHKDMTyGoeWA2dNT0uVmsOfTrDdPdQb63Mp8qPp4J9nzTatZKZlg
NUtlxVpUYwOMdLzCY8R+1vJTToMXanweCDoTlmI3DbrTlemN0uV3mC5x15PHtKtl8fc7EgdhtYRQ
KLesIYxKrNagIIxkync6aJ5VtGAEG3csAVlVl6lO1tdXzJY0KL3PgQvYwrlhmiqdFlLCTc1ooL2r
QODKbbtrHCO4N19nD00EnoymX+ZOLOEYmftZ15YOaz+euHMs993J2uOxyfsPWX5uSJcMTQiV8Mqf
zUqF1Y1nHwT2+9wPjuSRZagJ1jB/VOa8JGolUtTFLKS4GnK1StIrOybOpMuS4Xx1Lkgk1lzRsB8I
DQChZv1tMrj1oHpRf18t+zJJ3P99BMCvKmILnorFZlNO3BtrbewaaulE7Df9ry04J1XpbBuvxLGv
HOx9f9u6PM+JlNzPxuHjqmUdLO/TgYJIgn9K+KyYmAIvfQ72JrzUX3Mq8Vztqg981g/oLLzw8Zvt
kbvBDxwNRmBKOCJliiL4H85Q12KoB3zkWPkWJhV2spFJsnPUFhyLkY1JY5WAIJ94oqLdT2BoVD7z
KbGQSEqT9r6cUlhWwZl0ejmTRYEzQRHybggc0MP4qavujf3otfejh9Eb+0QSkW4LaSNUVFETr7+r
QCyDRluCZoAHU72FOTxgSHZgdsn8+fW/mfhmhLpCFAxiLtI46HMgTtaedNc1v1I6l08nvjPvTHwF
IRhEVmhzPKYdlKOud519mNnitl3tVKXE9GSyCJYwDV1qRlmPUGvQPT3+PiA60Cr/sjTcxV6SRlD1
bkjUFKwMsc87iotduu/fHiR/WxUEfddx4woCBcIsiCz0Xf3MOZFKjBlSi3sexpGDzNu/z51xlV9t
lKDyQUFjJdEAmYPw3MX74D7ea3eLGx24hUnhNp3GCk44OFE+0wzUamPftNyud6tj9RaKa9bxhZOf
V/vMleRtpfYlnJ9JNSptWEBCC33uP4ujjgBBcdHuq4FT7cMn6FlGkcOB5nWhdAYAgyA+RaT8D8/J
fFcuKKTI/5TGbcWqAgppkX5fdugxaJ7MKHfLku1SKjNmmZKIXA6DUoetVQKOGA43AE6R381v88HJ
IXNHyYvIdni1WsF33sPu1GkEXj+/qUjpgsUNwRYKlZv9IJuqKdMQkRwKedbYsHJu3p+W3ZS73O1b
/ryjqA1ECvk/nN+bEfNKQMGhaFoD/rEeiMOuwXA+t7tTnbZEDQcf9hTuO7w8I3uNRsBH+q1/VDCw
TeKfJXbIBE+DvoGgiCh0tAHhaKGhMLCU3Qr4KXJJRwXPYphaFjMLMqp3vc8dS3cYTqM3ezwikhUU
S44BJvgVWw2DQQ0hTxE+WOZJsW9nWf2mbMkEPxJX4Ezpa66U6UuGuo2yl91luFr/+4oZYqt3WqPg
FQ1siPQbp9D94ogKJjfyZhABmwe259QEpeRk+xfTZpynBXQ96N7Hb1rlXoakjIqkwbXa0sAh58w+
V37bqxUwZvDxF9ITYFstzoDCTiWxGk41A2AX+hWccb4P94PhND4ftxH5sk62bcU4wwm7VtplppkZ
4Pog8YaM3eH42Y3RcrgcIWyHjniq/v91FIvAY2usM3QQI3T8aVsuAnL9RBHH2cgGOEg0MQvDPTTI
98GY4QwspH5Ii5kZ1EKMXFcu+YT2wx2nByin3eSyfb4r9jJGgm07OAPyDV5pTBTz+SV8RRPtp15/
kYaOsu8XnL8RRHWrco20lcFNytI1ZbROEp14N0NiKFmvmliyipggKbuawtQz/rysENsh43mV+G9Y
rZLFklrpLEih7TnH83Dod/Wx+9+bXt7CtzOM4MdpZOiYbwW1q6biGFHTMebueyB9Y/+XE/mMI7gJ
tEyGicWzAto+wMwaZINP5VFDLjhzZYk+2f4LDqLRrb7Ueqxc3XSOOX6xW+/y1vzLeX8WRvAJ2Zwn
RqVDmBKsk41v7g3YTORlgRtSN79W9vJ9kmGK9X/aNCdjyXMeZD6UzyBpdLhzKAK//fJXglbmaCVK
LlbQmHHd5mmKZZyUzjPDXR4nbiVrG9q+5v2zkmLNn6Z3i4mnY6zehKpJHZMGBty+6l0trXXdPhvP
SIJXSBPdGOkERc8yd3pddn+5OTNyktnhYfwHHnh/NS2xEDAPMRta74FokOkR+dsbHQlUFHHKTg6Z
ZIKn6EHYMcYt13dfOw0gJzWP2ZW6X1zOWQxh/5Bo/9YBrL+9gqjown832iON1FKrwwgHcO3Nruam
V6GPJsTBI7vsIL9hbunhGk4w57nVxr4uAAfGcVwaxkMzaeA6lx7A/JwTgycdzNLgCzFQMKYLy9gY
Rk7xzAMDGzz9RG743AAIhbDpPwi1pfdrMMHtFsFYteDFRdYheTRp6QT2NzPxzenl8l5trt1KJsHr
RmRQcUFP4HXtxB3T0imDO8P0fw9E2CC0RkdTHEEWvdvlFJSNqjNLSdlkkggut2561AgOkCQpMJk5
9oZYd0vb+S1JxA7QijVpuCwAoRgjGuyszK+D3WUIycaLDddzGucFKwHRMuan5m6oUyedvlgyx/q+
WRiavNIwsQE00Fhd9g12RdtPDOWz+jd+7Y5dwpDdNXdZ7S5gTcJLW+R/5ORYQwuuNqxHkMCHfBmL
p574mvZDl+3U+5IdQTweBKzCI72waZENEC/ghUfR/URRaXnI2C5PMeCq/NqB3MJadnjG0UjnLmD3
HO8MPXfr5unyhkoU0+Cfr37IQNORFh1+iNKcsrl247D3IlmT+eYta72kgr9Ik2wi6giUxkueeHet
giroGEPKUaDmyQIomUiC1winiNICXL++jpGq7eTb6p9dtv+9ZROcRqmbtRIEwECTJmrJHaUAf5ci
Sd3JjE1wGurUsCWhMVZN0z+HSeQE/fB5CDV3WjT3sjx8TS6cHmLDX2GGraq02CBCCi9PJneMuoNB
0A2fsdsYycrLcDKFEAup28m0GnAlI5yhyHD1e/7OUH+xH1WXXxJll+DN2+lK/0zhzgZ28NkoC8B1
r6TZ0S+IPzG/M3ar2Ul+ahkoAMrdeFXLQpvNUON8fon0xsGoVXagAdb8as94ospRRqLeBpgh+p/q
LrZuDmspBacSss42TK4vBX0eimdFNk9xUx91gtgJRJUaEd8tKyM1S5SpID9DCEbpgNgjcsA2dF3K
+DA3BVkBCduFEcwsZhFiJhI1nqFpTwTzHySH5abGrzAEL5/ZM22CGhjTfK8qpzR51eh9rHyetMfL
ur4NhJYBg1iImMUysjiB3oH/HscJY1dB27g90e7LJbvOrMq1VCKpWtvepH/gxCCgLO1CjRuUX1mt
CobrP7Jec8PXgj1clmrbgnVLxS8EsQWmpf96cLB+ShtQocCkdny2pgqXjnLTGGdy7skzxttSndEE
f0v6AHNGCNCKqXHKeqejNSEJb6xCkrXd1rwzjuByI9SSGFoCnDHId/rc+FSmd7KFEzNlfVizvuIV
G0XpKHfTdYqmoA4T098yw/JHXYlE73r9x5LmBUZF+Xp7bYbPWSI5pGTfL9gqMdMsSBi+f0478DTX
mGMh0ejN3AFm0v2tamInBYp4lMEOCuQwDQeL9s+jmepUP9+e+j+WpV1DcqlXYVFo27me24DMrsnJ
2qkHhmfw+pq6/6WcYTO7tEYTgrAkV9VlKVEA+HZ3Y1f87tbWnrW3QYYoC2+lCshtbSVbrVgKphO8
WW51jdTPKcR77gjeh/8im0w9BDeBdsW4VRaox6L9WSQnPdxL/JAMQPAMszVn/cTLg1D6h6I0PvSI
v2+WIOv6MqFMonLBJy4JXyTeSJyq2iZzPo4xhIrp4NTVrZq2TjFdN/XusnBv3dLvwrKz5otZMzQ8
FIEaQrjkqDw2R9M1vOU1ip1+Rp1EhQsR88kPu0fWE01MiYOnNGfhf/6XJyaZGYoZNW1JJ6Ll+DG8
7i/f2584pWuyY65CPvFCDXkKSrK3YnptWuy5sRYg2igiZt2uk7qWzbuCgaPDIhq10H/2qy1kNALX
H49Dgz/NylXCt3pVzFI7YKpsT996wzhRrcwGNwVbwQomGKH8fxhUwA6J4RYzucY4CskjsgxCMLxB
ZznKYhHR1+Wzopy6Tlbov+1HVkIIljfM1pK3BsJB+vgXYax91B4nd/F5ACAL4WUbJRzMiKBYqPHc
Rtxmztjj/2Dyq9S/bHASFLF0ITIqBQSqWLSsOUb1aY6/svj19yCE9ypYP1VrHqSz5kDarxTjsRL6
P/Mj8vTCeWvEgoXC1pcsjLBaJHkBt6Ez9Q9d/OP3BBEC6CkcUrOesFZdiOowG8x7beNhTKv3ERid
8Bwq5l2K7aFRMtR2syCeLTo8KTlJMBu1yzQT3ZulWiq9xLVva8AZjpvV6nDUYhoOpQG4lOyJdkri
2okziWnKMPjnKwyzSfU5KoABVr7XcBiH6zGlhp/P2eL/3uIJfmYZE9yjJgQWVgA2jqq4TjLmBjGT
7NHmeWicF03wNXpclBPmaOAVLnqg4w5Ey6ehdkqllojzvqv+Ta/PQILLoX2h9FYMIBqC26l6mo75
KdWddD+4nCE43WV+eD88o5DK/dBDs74SUvBABgbHGArFWkahr77yyrRsp7hJgFKZvx5gZC0GEjUR
czJB0tN6CWBgWo8mF3O8nasvXUglARRX6HchBqc3tZkFJyreD/KFWnk625FP2szV0be1pPpH1APs
1GCDxrhV7d0YoaawskINkNcZ/VgB+Wxeukb0ww5VCRDXs3eynIFE952ZVWiHGe70Zho5FgY8aZnD
ypc+39WDjOFhc3dWWIIfb1Q4WZVCqC6+NuKdAYLOutckSYrtMxZdO5iKDRZaItLptHWRdJh0CPqr
GxVMZtPhtd8ZpxAhSSitqt604hWW4CyakljxMkET4nwPfjuq4F2HHRtdUubDbfT9Jp1FEpxFElVl
pZiAqfCHm4yK6maaZjhDinzIWM1fFd2uXVIVx8u+cLNVQl/JJziPfsqCYOotyIdhVuA+crgF527s
xo0XPhGv2TPPkuQTZGsqOA3VjgI7i4DZlLgZt7Nv9JjsYOnfwtCUnCqbhoxxYDAwEO1QkXGkLOLE
CAYEFrgvOGEG7Zd1kW2q/AqB/4LVudVpUx/RLkR0FHt1VIE37cq0ZdWIMjH4j1iBKPATNVMhhq7u
1eYl0D9fVgPZ9wtarjAFPTO6EvlzRcGGPN+g3Ma/DCFbJ0HDMb9HQaUU3JBShm5bRkhV/R9pV7Yb
N65Ev0iARFHbq5ZWL27bcRzHyYvgJBPt+66vv4fOTCzTus0ZBxjkZQCfLrFYLBarzjGTo0WlL5dx
tsvaqwXhPJqGCEIhxLm8Wvb1IxtBo/7oWTvwGTjzfM06isUFpe174AqV82m1DEIVImpsum/0dOyh
uLyyZDBpTF7hhTdlBZEdwd69vGjgEH7tFGaGJi+Zvdkb/eSWjeaOmSkY59jcqb+tory2R2vMJKLM
uakWOI0BJZvsS6zF9qg+XV61zfi3AuIKZqRBeb0yARQrXxgZt3yXB38F03Uu3SxE1OuzbRWFRJdJ
QYXJv7MogZkQUuMiAEEKdKfMsa3SEnTm6LDsM1GHqAiMs8yU+gaHP8Co/IG236cG0z8pNPaS/yyj
xtJAUJf+YxV39aAkDS2DvfC1HR4iFnNHwIN5eZVEtnCxrp6UKKgpwlBmJalNyGJjaMsnen2bYiL8
MtZmvDDBfCMbJuMD5uKF3gZoCZXg3W1mOMT8ac4fJb3wL4NsbqEVCBcrLK2ATBoByELAlBT6NRWR
NWx+shUCFxfqou/HzkBkTebPpgLVrZs8OzciwY7tlAgs2jjkoBFi8iI/UUbMViKsk8wnKM2ygY34
MHjhvypfbi/NCxizeXUayRWEkp4Hi2kV7yp5N8nDXkkEGdF2/XdlEucAdWWUcwKEd/XuiEziHCHr
aNWTAGDaPNkghjQ7CzIkosR12xlePhznDGQqMAfCSnfz8Depq2JHLkV7vwWSdV9nClB+uBOx828G
15cvyU+e06KeF2oANlAf8fQ/QBpVzmObho5aQpktEhGTibyR1zHqpbpohwzeWD02LVrWq13immCJ
9kbX+ikmeRd8VoMLsVkRVlY5wz7ctKtgZ2atr1JbtUQikszj3iTp7MwgeLcEfRUXYRdtUfs5QlOe
Ip2l4aGihjNCAiP/oc6P74hLFq5HoEMHFE9cGsVF2jUVez+SRnvoce6Kxnc2I98LAu8TYMUHQX0O
BKO1XA2t70s3viOCa6DTJjqmFlAkYHtuFSY6ySjTrsWBpCVXaPizUx1CMYKrxNa+XWNwoQi8KjjI
Z5xIS+9L6iE3D5HogX/Tm9cYXCBKrWkcZgKMAaQGbNJJ1xy1tTVfRacO7tS66MwQGcUFI6lJjSBj
vVbg0vNS043V6JCHXy67mAiEi0VGt8TJYgAkXM5T5yTzN1UXhHABBP/qnuQkiZYOp2unDnd1NkH1
NHTNQNSr+JZHGpnPaoE0ruqQSZC1XNglT1GK0zi3x1Ap76yu2XVBdQXFkp1WT7bZ5HsKZQFBaXQr
JqyxudgThy0GyVNWHJcKSD1eVbWXkr80+nGq37WfCMEBjzSPWM9XkNV+WhR9pDVL8PpM8TT1oUNc
INIg2LVbgQH1qN8o7P+vUKZ8qJaYwqBntqevPfEu+91WsF7/feY0q79fV2MwD6zrjVZgxqhjO5Mp
WMZK29IE7idC4mJDpE6UDqzpY1CJbfTUr4P0qI0ZLjHG3WWj2GbhTwawSIHaWYVchsHX45vYNDs5
pKhoQE2omePQ1gncj5Kfs4WSihnca1rrWYaIKXZzh61wucVKJQmHhwbcLg8+JhiCNOrlqA8iMo9N
J1/BcGsW4LlhkHvAaBR3vyWzU+Ur2I7c2PgxzoKILvqU3KolaThoeq5Fnt48KWrro0HYMyoTE5dD
Z0u4GwZz5kWjIWAR3sqRMBOlGqYKsdo3IvW4z9Cl6vXIy3v1aq7C/TxFt91Cb1sFQ3dht5dToaof
iw1vvGaFycUOWk8ViLOBKe0VlM+fCZV6UJr+jG+HD/JeVKzfdJYVHJe+NFGTL5KGsptZlkO5KzpL
Hh2ZFsZXnU708+UdsQ2mmwqLVKhxc8tohVMLySsZFfQitKXxYRifhl7UA8MqHG8/4AsIdzJXpO31
WFUiD72MGFTsDmRqHTUefZJlX0cwUEj9d8nqH6kuYuLfrJtqyM7+sY87o2OQpg7tAvu0zJlR8AmP
o2T/NTiLozrD1wIzXe+ZZl0jcgd2FQ5K2xESQUHsWu1+qvN9KGKd3Yz9v416M2s6ktYKDQlGEf0W
6juRiER3MyKv/j53UJdRZFhFivVq6HdSfGzDY07RlSJi6xbBcPtqlvvB6nRmRl+5uY6Ov3xxRhDk
UIFu+GZcXNnD7Sh9CiLSygCKWcN6/5iREJfH66nA1LYkEqi5vDgQSHp9cPYFHUijMbB619bnKRb0
rIl2LGdMqCrNSCs1Qq3PiAw7NxjpmtKbIVaoXnRRp8TlRcIj2GtziihIy7GAO5vWY55KOxJiAGSw
DpIqe38Wipjhq4wjHJc6sphXa+PtEkDwHEMtrX0ZY/uSoOEtSiY60zTjQhFjwJ4iyk7iHZSqvdQL
j9m3xmM91IWvfLmMtul3mqpDJwqSy3gH4ixKzLI2CF6L0rmwu7E7SoN6QNneLSkaylIjc9+D91ye
VXCb419RlJl2Y6OiiEW0UxL7U7kvk29Evl7yRfQdN0M6WK/xYvMMxblF2oZSVYxWhJ7W8KM6XmtL
+cHKwtOw0M8gPYU2Qnnbh9opLgzBZt50yBUy91HrDm0axQQjFRN0EqcOmmBFuFPB33b5Y25mGisc
9jtW7qhWEG6JArxelvEhph/C9uui30fjU6j70LgWgLEf/eaEXIFxbin1VJrLhJUfzUNW7oPipvjP
+gvs9rWC4E5CRgKSBZgX80Y62IN1r4MULxd1h2x7/ItbcIcfMm6UHFuANLVm9+SslsfcRL+TFtqT
qKawfbb/tkjnH1YGlGWSOgLY8N30470GAU20nqp2D6rGxkYj1xdMJl12isvrBNqn104BHvamKlDu
9jR9XyU3GtqSJ0FifdnvdJ6CNJeUqoslQEhaanfIr/HC/NSlgX1dm/eXrWGb9P97HRSrX1ujjgtd
UMPAUbWcNeveELXzX/YGzA+8/vtT3fZmm+Dvj+ouUE0n7TOvGzHhp9ihLpoCEhnDxYU2rBNjYK6n
qOjt7CrM2IlOD9HqcyGB5H02djPsMaNwJ4XfGEWinH36s0XhQgEUOSJzLGHHBM4V7aQlgrdCkRFc
HGimJatCdLJ4hvLDrG6htgixOVGDyaYT67KmmeBBx62C2yeq0uLJZsKVScFDZPuzD75WGcSUuusl
PgQiN950sxUYee1mkd6pYdviKmpNO3AB2bEC/0p3SgT+w2l/eXU2v94Ki9syZhsZVcMMU/XzInvQ
qQojwXVJBMHtGoskmByeARHnRzLcU+umMkXnzXYetLKD/YjV6WaU4TyRHKkJY0VLvfK8BM7i/+qE
tgrH+PFnn43bORVSO0mhsKk2EiemtU11CFiICpmbqcHKKG7rhKVeJlrKmoCa9JwSyZZC6uDx0NXk
8T2p3QqK20VobksWWcElnaBENrftdUQ6l6iY6x1BiEOzSSDoLdpQ3ME6zWk7Q1wCB8+UnMOg3w9q
/yXuLVvRTKdXwfiTlYHgsNuMqC828m8PS0esaGA9VX15WySPQSC4yWw+HWorAC5KVCXGHwK2md4z
9i/YVvzrU6c1apxNiBJz96mnp38zWCvwP16RIUOH5aB0sGeEeGycfW9Q6dOMwkZ3qXN5P20jsVKf
gmNb5Yc4lqpNVRLjJGr1Uzpc9R34pSDQkIjy/O3Q+huHn+GQSZcWaFfGiadWIEa6qqST0v5VeYH2
87JB2772AsS5QlhWjSktMMgCe1VZdYcyMj/9GQR3TIRhGoVUgy0WNOudaMxHJ9NVwcJse9mLHdz5
0GXQXhoSgOhl41Zx5ZF5uaF1+/HPbOHOiGyp67SoGMwkdy7ti8A2W9GNQbT43BkByXPNaNAc7+VT
YdfL10y9MZPBXgq/E3XniaCYv6+Po763igy0et4SBHj4fkjKo7pAUz1BqVCQX2+vEFMDUlTsHouL
pIGRkzSwFhwSlfRVWdIdpkGvlrE/XF6hyzCQYHhtEejEStomqKF1+VUpg0SM2oEiuqOKQLhdk6DO
YXQNSiZBv9gtVexuKL1+FFIks63x5qKg//PNMG702piu6CK8BbHSzMfgzLh8JU+/Uj9IoLWDUqX/
ji8HyQ+0MkKBAbK6r8FqSS9T0qDiNCv3TbeHjoQNWgTB2bb55VYgnMMRc6jCTkEVDe9BdoF+Wq1K
7SC4/zNTmNuv3DpWIZWeZ3ACzTr2hSsZ19ro/RkEl4g05TxVIXvSIsr9LD1E4DTJF1HP2vbXwpZh
g/MmVbkl0SUNqtT6DDuiT8tyVwfnhuzeY8cLBLcgQSaXNYFWktcnP8wODAdWDcnX96TWzI3/toNb
j0m1Ks3C/IoXl6dyPFfLTS16F9s8yFYQ3HpYM9qbB7SfeI25j/Rjlr3n+gYxd2g+aZoO4SfOpSBO
Qkf296PyUXdpdhOJmpg3B1WYXvw/ENxuN/t6HCqK3T46YDt7psDL/dofMEc8OIbfgJF8viL78SQa
Td2u6KyQudNzHGS9biLsl8e0sa0bydadaU8O5WPlWX7pzkIK5W3HfjGVO0fnIgRj3QxAGu5q/ZNV
24tIUmbzaFvZxO0drRmtbGAxoO8Wu5Y9SfW15FOZJm4Uia7d2873Yg63ifRMMeY0xMqVqj+Op2EQ
1F5Ff5/bP9EYdqQI8PflsLGN7iEYBVFg85qz+ljc7jHVWG2heofdE6goFxy7+arACT3YcUjcOBBc
qrZvwSs4LheYqmnOTBbXFCm9qQorstsOU8hgSs6j7NTBCXHuXU1qfBjl4SpPWmcIu2+XA5/gmz53
zazOCLxod6ZsIvBFxl1cfhnV/eW/LzLy+Ra2AmgqvegzlUUkaEcSPHmkvnyYnF89jMp70p6XL/r8
Y1ZghPZ9PFewRq6+k+FLi2t+Jmo5FX0xLkrkaZ7SgHl5ERxS+oO2ghDLVv1NtrOygeGvbNCjmUbj
wmxof0Cx1DYxtJ6jk0xaersmGGBHa0+fupeXSWQUFyZyveznuGXnH3Kq5UxSwdYVRLpnUq+VUeEE
ufGgRBgajY9B+FOrd6n5HggmfcmYaSBuw+0maazMWu6QUw144i/GRzrQsyU/Xv5O20WDFxS+KqEu
nREoBRKeFd/E3wSI6U7Ui7EZvFdg3Gnby1I3GCy7Ap3aEthR5w+NV+KaXcx/9vH48kRgDBPSUSAF
ymCH4xWiq1qKzofN8Loyh9s5St5kbfucLFaqbRSpL8mKqwTaqe36Y0KkQ1u9Z5obVeB/nMLgNlNv
ojAW9XCKJt2BkE62ftJRZNamb68wuL2TkUhpcxUYi0EdQr6A8NYt8s9/6Hjc4aopy5BF6T+OtyKp
/DdEJ5vhYGUSd9IOliVNVY1qlTH3O8jcH5RIf7hsEPu9b8LcCoI7a7NQ62rZgD2G0eF6fxMkJxDK
O5oqONNFq8OFhTQIrDw0sDr/ntlxU1Nn5WW88JE8tUWWd7BFC5Rrc9S9dMl8WpdOOtBDmlpOG2mO
1idOQMxT3LdOk0h22lp3Ce3Rkzx7iVWAwRAqurWMDiFMqKbhHrqGbjvVXtnLgs3OUyiqJpEtExGS
oi8JWpA8p1tbyAFRiVr/XX7Pz91euZtOpqv45aGxq+O8n3ByjoJbL+dVb2C5/V8kWRLjhb72lOBp
JqjC47XkslPxl4c3ENx+h9hKEjcWLGNkR4ltgtO8doZ94UL39FNnR09BAS3CaJ94JoaOBbkO52pv
wLlAgCsTtJUmgBvkYWlP0XIjU0GCw6dTvzCIrBrsmNMgSfg6O0gS3BjQ/FJjgrCCIGnrBAf9vnVZ
B0kG3kv3Pd/zBY6vwNLQaEJdB1x/rA7xyTz2Z6igeumZ3tdXTCGN7JO/lKd/QbXEtXjwhvKUOUmR
BdCpA/LoLLvmoOzNA24VuPi1glXb3g1okVHQ16lTmZ8hUzAYAsVKhX1S1qPX+uBEsPGUv+vdwA6d
6pz40k502eTC39/mvYBy4Q+1+sisAoI+8MKv269t8KPFgyvejS8vIHOHVZT9BQNpKAJ2AguVB84l
Z0gctcUM20r6pehONTkTBd1nqttW+yg5mImwXZX98DeIGtPqhgC1hf9eO2g0JRbBnF8N3qXmKnho
bsMjuZWuY7BM1PfJdWDLduWrt2Fka4K9sbn9XpD5q4wS6+08xUDWw8mWI2sfK6VbpSLWB350+Nc3
XeFwWZmx1FXQ9TrzF3rMrti0R+sH7gSxVgPzHkwJPfprEdVFRNZxZRGpSoMw6WBdJt+O4+DnRmY3
mP2/7C8iFC5EhzWd66yDbXpDHJzObqUrxwhPwZdhuMT21yfU8XhkySZTKufc0kiXPGlUeH8+3hiN
5MiY/ZmJHZbXUfF0GWrTohUU24irm0clpZPW5YAKK+2otuO+UAZ3SsuH98CY0GCTcZ6C1PE1TGMG
Mp0r0LZAanGwPrT0LtBE9YLNzay/YHAu0BT90poGMAqm9QaNEFe6HkdHReeReWg8yY+un0c5DzpG
wT6XgvfSzYi1QudcI50UeQT/Xe11xicUkjBS7qjmY6GKEl32d94EkBUOd4RPaV2U2Qgc2Wdc/Zkb
uIa3+D3OuA5atKKSwTNLyxs8Q7EUAzJ6CuGnMsIZmai5hA22c/0k2dBo2yc7CYUKzFzeDg7e6BQn
d+Odeot/3fIUibKxTYNXP4AzOI+sYiiSpEHEhPyQXX9NoJGlfmBdZObn4Fqkh7DpRSs4bu8NsZy3
4OJpvGVRnC4Kb+YZ7JM5QW/teNvS+jpSqhv0Fwgiy6b7rGC5fWgQY4lCDZ+ZRMMpI7PfksCBTgvq
alBXu7wZRSZy15csCXJ56WGifIxBrxr7TP4rOYqu59vJ2Mom7hAHN2gIghLgJIfkFpyCu3an+Sxn
SHdi5sTNmMlaGIllquhp4owCY9xkRTIOAK3OvGH6MdePcnIbY5i1FoRMnqbiV3heQXF2LYk51FFq
1dAYY5qSyylwq33tMl2Jxjevrf/2JvoGji3nKkRDNbbJ2xhwvSpHj3LaFp+rZoYkCMmUVBBEBV+R
p5AdStpHNAmQd6naLqWVrSXU6dPeUaLONRIi2Nybp49hgpwAXHEG6Clem1YrsRZpLJhF1U2anpbq
QbUEJ892/rrC4I6FWU+CUVOAMexMP8t3wTG+ZsP9ujs+dumhdZn6KHtjEOwyspnqobEcvAuqoqt8
5EQW0o4YlIJH2ur3xWXsodrdZCO5vG793CG34znaIasFu0noBLj12um9vi98+Vq/jj+KuOs3A8zq
13BhVFokRR4qHPSBBOEsmhaTO4Rmadel2dnKAJbgy0GG/b0358YKj4ujWYWeHsIyeMU6zN1NYAg8
ddN1Vn+fC5i9gcnxfMTXbZRvRfdk9W4m7DIX2cDFFDOpNdAdwgaj2luK34X7y99oO5KsjOAiidwl
hpIbMGJ0BpeRntbIlBnnHB7UIFEojMgil+RCyUhbfWl04HWustMhfKGc8mdVXMsxztmTcSR2X9jS
rXqv3gpMZdvsrT9ouA1bMm4HPBscCAPlumvxLUfHsImjO8vedDsoDKle5YtKDdsL9wLG7fm2X6A4
0aLU0OkPi/klooNz2Zzt3fQCwGV7VDE6tWcAifJQ1qcK7lfWrjl8fweMhaSLmJqKewDngGWzJGOk
46ORnDafG7NMF4zjlbgSxFYjP1aNQUTEcG8/HVJ0ivkbDRMJhq5z+6ou0dkutUUNdlfPWj7MvSgu
vt24rwE4mywNTUuGnOM4I77RnKziNqoLQezl36pxZr4G4TYWQd+iEssZu4SquxHv49OpOUH+04MM
hN35EYayBA4u+m7c1lrSao7lFN9tGK5L6dyKnog27tWvTOKfVuooK9KZ4LuZZ/pzvKuhXxk7rAZj
7lLonVRg7hNVYTbi02tM7nyW8A1zVO9/1X6mH6EX+6kz7th8ZoP5TCFLxNvM9DUet28tms2yOj4v
mwLF1uRj3NqKGx+7z+hPx0UDY7CpO55YdJRcSZBniZyG7xBt6YQBc7aE5nm6ab3uikkoG3fIguSb
7icTiQ5FbCgb2clri5lbrZI7ecJrZmLB4mY3O5NLnfyrOdrmD3Kv+M3D5M97ObfVL81/bBriN4jB
Hc+ljvp6mWBlg+bTrF+F+c083V0OXhv5/2vbuFDSp2UaqGyng4LRDfeMRa50ipPhjweEfMH9+21Y
QdHewqQ+Zvl0XAE415nL1FzMgpVmrP5Ay3QvjaWfdsG7juwVDhf5i3I2RpOVt0DtqNvjdXxE483x
WTyKCcyoX4TMHNuWoVaI3gp0ePEKvLrZgR19xM1mdEZPcTN3OqVOaBseq9RnR+tQ74VSEsyKN6c1
Gpj/weSiWRwrRpYmJmopyhU5Ei9z07/oj2y2a/C17HIYKqqlb1lpyTo4MwwKmiWeF4gYZVnXrICn
FTdVe0qC23gROOTbEC1bawh+ryVGl8iShpS0KUK0gSfjFYbICkHx7q0hqJPoqsWIb3WC6+jrHU2N
oIf0e1x7aje0dqcM/U6W9Nbu+6HyBDvs7XXtFRb//pCoSlbj8Y5Vk4OjcdVCcVP2it0CSp1zeGY3
C4wTqn+BRNYVIL91kNfI3MkQyAtc0oKV7FWAOlC598FM5HUeuwNrt6LY/HbpXsNxu9uss9gASREK
9fNh0R/jTtBVsrlopom5Y3TsKwr/EABu12bUzRneZ2iyV9fS6GhVSZ1BMwXVAxESFxS7HAJIGcXD
jTV/zLPJCdA9G5GPl5dHBMLlWAZs0YcFIIN+6NubRnfL7PEyxKbrWdTEmDbkh8BI/NrNB5r2SxIu
7OnkUR38DOoQefgUx74VP1xGYl/kdSzC2q+QuLVvR8zEEmnELSwKnDb9ng6f4w6Mz7r9ZzhcZJ/T
ppRyNO8zvmo7GEo7iXZqdK5SgT2bvryyhwtDbQgepqnD0/VCrjr9QxEJAtD2yphQB9MI1clzUrdK
KWrZyuSRYPGl0I9BfZbTj4pE7UEu7FJenMsfjeeNek4kCIapDCbWRHH+vvaDmuhBmxC8WhN/9iQ7
PjYnzdchsCrqPN9ygzUQ59NhujCOdERvOoKyfwaHjozp2/yky8LTj3kU73FE1ois46JKQC3+2iZz
VJIlSeEJjct4CFjiErnKNfiVveYssmsz7VyjcV+wgZBsgsFPGHaurso7JmkNGpT5ll1WNCeb7Oy8
CC4r29/yxUDuWwYaqicFM5BIHzGzZued32v7KZgEW2rL1dHNrYNUleqKyl/6Q3XsoiqCc2AO4ruW
QfBEmwVd4yIILjpoZYaexoXVgdIot0Eipu5rY6a7y26+FVDXhnCxoUgjqVTRlIFnslt0UbjmiCS9
FxXmN+94axguNEyGjJyB9RMkV8ZNB8XiwG0MO4aKUrTPd0xyKPACwYHESwH9vYNfFonzdnkqg7Fj
Va7wqTm0TnrsbtF9opzU1mm/Zi4FIZZDHgO7cebPS20H33BdD0IbtOZOV9vCGhU7ON5uvpefw22H
KldkeWTfALxKDlMmWk7FKT+oXvxRpIOwdd1cf25uG/RLBTXUFJZTvzu0frdXfclPjv/95R2qhqtd
wBUjaq1Fw1HCqjjRWe2vl/phUt9x4K8h+KSzbwvTCgFR11dDfe6yxyUX0SsIvhafbOpW2xhjgJ0m
Q0ybPRt1HjqFhM9Ggq3Gd7bIup6QlsHQ5paQEJKkuS2mFP4/Ufe3m/H3xTaU42FiTV7dbtmND4za
XD8U+/hKcQK7+DCfhMUNQaTibzgZGge0ucMaRVZiq9VgK1CdUbRbPflshC1kL1VHy1u3myFaKsu4
MBD1rpoOCciBLwez7bIOrnYghFZUTVc4b8kNY+rBjApvAbEf8oV9NFcfGj34NsjWrjDyQzrLD6CL
O8k5coYEzShzPmiOnqt3l3+JaK25eJe2cVahNQcupWfg3endMOpdqyvcyzCiL89FuKbTZwu9g+in
6MGRGFdK5VVosvAvo2weqoqmKRQSCSbSoddZw4zRH3Vqe1yJZOmTPmd+RKudohMIjFHRLYJvtP4V
tF/AeFrQKEAPwDIMv2or7OXgeRTnUHgFurEu27X59VZQXKYv1xqbaEa+Gk3Sfk61Q1B0gndAFmjf
xPwVBHeI06ks1VKGNcZAfAQAX9e0T0Vu7Sd19odcE1i06XYEPW06hkxxTef8oVrmJI6qDsfsdIrm
q0i6DVRBWrK5x/D29xuDecsqCy9nqZlJC4zyJyt+YSrTCXb9Du8dTudIQt03kUncUTbrC5mkHHBx
+hHjP0r7lOaCRRJBcMeYOppdAypa1IS0H0r6OM+fNdG9dbNkCCouPImpYK2HR7z+akXbdenYwNda
UDnKZwQFJ3X676y3BTV7UX1726IXtDdrVFnZPACtCmWni5P9EE6uvojuSJvevTKKWxszlq2+1wAz
Y2U0LbMr+YNsnE0a2aXomWBzs66wuEXSMik1UxlYgfJVxeWIZu9J6VcAXJTLaNwMLbu9Dua3GIIP
efOeVAYNmVgW01I0/s7QIgTUIzhJPELTp7YPJHeK66e66cL3nAorIC7opCAIanUJlmCQ08/l8Gai
jegqub0cL8Zw9wYrHWNtCXDyRLgwRBhlh9b65ej8f7bMCwT7CatAsywhadICEEuPrZKgGr0sX4M4
OMyl8rnp9V2DK2QIVpcqJnfxZDp4AL6//Bu2HfzlJ3C7NokXSU5l/IRmSq7riLhg+vbQZrCTlcU1
0mJ/GW6jjZ3JhL/gcftWTejUScxkQ7GnL6Nj+touwttC5JJ7MBXvDUc7lwfj4Z3J6QqZ28rony86
3FDweJlopzAufaOt0CwsKoYLF5XbxmUVjH3ewELlRodx6dF0w6v0wIToYmGz9f85q16+J7enwYCc
aNEENGuv+8RTThJmiQfn3yr3bj56rdaPv0lk/YCWPjQK4yYx3Wg3THB22jen6c5Y7MFRjwqe2owf
wo4ckd/wV4s56SYSj1i9BI8a0hUbueygqzCdgh/9YwIm7Z3iNb5xKM7ze1691yZzwUYZ1K5tcnzi
ugwelQziGHV0ZaGaJdga7O+8yaReHJS/ZORNTluLzQUw4/Sj4rLS1XybHzBSeCO6P4vcVOViT0NK
CY1P+KDsuEbH7U67k9EUimZJjINXoh7v7aR3ZRwXZyQjWMKyg3HSdF0cjF2yM11pPs+Aaz6JjBME
NZULMks3tU0qsXNI7e20esKklBObsZsnn9tOcOaxv/Vm1VRUyKAVrJvou3gdw0102k26jOeHdEk9
I6+dFjxVvfbUVJ8u+wf7QpeAuLiC1g49GdHE/swVkd4PYw7lBcFL7HYVC9MUMgEdBbV4plO6lGaW
NFHtTbultIfcoV4GRenY6Tx05Vc6OkAbJ3RF3M5k0/dXuJw3lnObVo0O3LGxZ4c6rV1DeNmObqlT
oGW5Oy7osSM2nvHRwRB+0dCHKhITZpHyzfdd/QTOQzNpmDM07CKS5vfjYjgQoPi4tNpOweS6OSm2
NS62qv5HXqNfl8EVKueqShmWPVTssS9S1VnMxk0mw5smWZBqbDqPpqp4joGu9ZtJoBpj9krK3vz6
6tSoyiE2Q3usRO/dm58Q766YwmPsvCp/GEV9EreQ6nuevoMIqx8eoj3Zi/rKN415gaFswGqVNhl5
UmaYSkUOoS/SGQ/smAqo5tK4yTSl/a+Mfr9WaIXG3aHrsEkwaYtPJ/sUz+msaUD1DTRDp2iaF7V6
bpqG9xiT6RpDO4aLJhYp1LEsTdByVF/0mLqz9WlWRALAbDO98XRTNizIu+oA4yzqdTlLtDDEQVN+
0dLQVkRUmJsxcQXAnZhqUGBgqQdAn/2shgjjkBRkq7tZE3X8bz5hgXAKoqoQtzTQrvvaFYpBUaE3
jT4V4pfXuTftOxuR6tghE7gcfbe+2QqIL9qAGkEOddYQU5FvVb/Dw5Ngh25mVmsEblWWpay7YQEC
Ys2yk73qJj6lXve5+BY9mLbqVF/jx3j3ni27RuWWqo1yqTBGoJbBtdJ75uyPwd6UvHnBK4mGYU9T
YCc7pnjnWwNy1yqtp1UQMzN1Mrtz6mndj6z9YC13uj46PS2dy+sm/KzcyRJ1XaCOCesMSyHwiu7x
c+6FXupYn/KDhsNMRVdh4b/rZXBtJneaWOlgNE0B2PFYHLLKZuUQelA+LBHLzdE3a/zQ7i+buv1l
X0rDXOwII7KUCsTOvNnKdzR5yKNP9fil6XFgoxxciR4It0KVuqpEc/nI0oR9rBuA08PFn6rlRNX6
kHfmw2WrtnK5FQw/1kBojLILqVAVAQNXNELFtnmaIs1W5MAprHdF+zUctwtHWhPSNoDrXNlhSXh8
1K6lc7RP3VCchLOT6u1m+L1kz2nR6iSzaFcHIFf9VQoeDuEx9Oed6qU7UVf15pvJ2i5u2405RJwb
sFA8Xy4YPz8u3F86O4PknoYG1HCXfr68bv9n473Yxm08VJpl01DgH6yFMN1DF/2a6eCxWmr3E6UN
H9X19puoLriVgqzt5Padqg+VFC6wc0i605A0vV0FoNYbJj+spl04L17bJ9ddTf+6bO72+fBiLZfH
SZDpGRMFuPKy19IPJBR0uG7uNrB9EAX0fUTlq6tW0GaSUuKFopSujOWuNPZU8y+bsFlLQAfVbwzO
BqKns5r1wJg/9B4TeovQ5T996N3ZZXyEwka0rTRBVUzoKeiyaUEKnju8i1hfdAtVaXR6P8oeHkI+
58cEb3nd0UCb8HwyW5TbRXW97S/5gsqdeNqog0JSYuX28roO/1K6qzARvCBsOuHKMG6zlQoEFKux
RYIa5MFu0fTMI3U6O2YxP8lB+iB1CbVbdGejx7CIPwqWkRnwJqis0LmNh4HLUppCLGN/HFzJrnb5
OXUmp7/C/ckW5UXb25wQxkxkQhiAv/+SJSmkWkMXdJjZ9CifFyQt0U5Dh2tyPfyEJAcGTPVrkYT6
5iKuULnDJ5VitapaoAbpR5pK0IFzU0NwnoowuNxynvMIIMCQweEit26c3aS9iPp+cw8Q6BppYB3E
F2Q/YnUC1EnYZjJr06/ITwusIXoQOaHkD60mSIQ2A9QKiNvckjFLRrMgHFvthyA4yiIBseeD+I3b
rQC49ANaQEtb17AEpRBozDmLGznFTfDcCYMxtWP+uOB5ntjTp3QXeKK2KJF5nENghC8ZY/YdjXay
jdKXRNP221eNlX2cO3RUja24AsKwY+MFaJq90jB0BapgQUPrZsbzAsSXWI1xCVrCdlRUx52dLtMp
r5CcV6nXW/TclakAb9MFQYqjoj8Wg0O8pkBpDJB4aoBXSTflZNpScwf6S10TcWtvRsUVDh945yGT
0yhFwojOnavWlNv7pDAGu0/H5WFMZyTJtRpiXipe9lOVKPvLcXFzO6/guaCsoXXDohTwUXsei6th
/rokohc2EQYXeqmRRVLNZpfm/DTm1wOh4ke2zVI4qMl/rxcXMpLgf6RdV4/cOLP9RQIUKelVqXNP
sj22XwSHtXLO+vX3sL2fR8ORxbv2Arv7MICqi6zECqd6rHojIEL7t9HwRSzVLXbGoTzNyEvQSYbh
JF2Czvqz9ISiYN4XSx4N0WQb5EUDU6H6gCgnGdLGEvU+tHtBgl+pYVi2r2tdKn+RYrUgE4ogirEq
yC2k9luiZddsiC+aVFq5wtuCziPFxCFBl1VGoyEK98VjK6NPObVQJ7XmjJuu4FFiVIAA9xsgnGAq
P2M7xJH2pwauYFeO/iAhwVnvun145GXD1+M6xUSnmoqckszCAAmKiZH3vobiXXqMKWFc2bAyFOcV
zZrddgdWeSZsXQ9eKDLWGDiVXYHaAqo1gX+Uk+5gdoCRITonXc0jw5hkH7v05FQAGUMtj+oo7lq9
PzY1ryubc4DIjr920gX2BGdtCTq02VA7Je/jr1jcqrixm9vqtTvyBqJWndmvC0Ma4TW9qRGGPm5w
YZLfPZoaRszTmWMNV53MggQjiaqmCWjwRYhais9JKNvd7CnmY4X9AMP3bUXmnh5jeCupD8Whx+n1
HnYUodLkO8iEAPaEeOUutXlpkG2hwFvw9eHlg1yrQw1yZdjbYiX8EBN5L+TkHYcteglv4p3FCdLf
sYjcFGB3i3IHOnSAJ4MFFpr7xhnd3B32Yf+wTY3HFDUsC2JCjGR7kUAiyuRzrl2S6Vr+x126tzy3
suCHid/S0AwFvQI/mbRryH0/3RXDh20uJN6ZMXbB1JNUBlImHgsTEOxUd95DFiRLRBUw8niVeJ4W
MdZBKOJ/jZCSlXYnhTYR/qisuRy5ZoTAJ6YYCRGcH/a5XMNkcKYWE1VTbNemdJIy8UBMABCX/7SB
bzW+wRkXeSMV6IHD+AbchmRg8TKLASrEc5tXAfEdtFw4c9E8DYNh+4PC6R5747UYMgyTvSFPhqFr
gEoZrkbXWz55ryqpjQVkFkc+3lwZQ4kRczUyBr+nlIbbQC1AFYCzobuqRSGD+veBx4N+Wj1BzL7Q
deIShscYodfmUR3zSgHB+S6P35Xt4xx85zBFTekrQ0GZWtBghD4ADjb216iUqd6hqbdxn9nkaXYB
bLjjgT7dwHK2qDFSjxa8SZRv1IBrWCCdouwFoAFY46m1Oqf9IiMsNDV72gkcg/jGo7xm8/Z+Wpio
KQ2bqBNlgGD0+b5UgvOAjmj5+xz/0wWfOEe6KicvR3qzMwtayRSh3brBtdVOLlvJvrgMraM8aOgn
UNxp788WCbgthzyijMvswzQ10g73GJvYOIpRZXQ0cJ5iPBKMq0SpWRmIgjPs0j1Rnk20b2+fHI8A
/fvi4ICmgy11DXjox9wtxHJfcIvAHJW6tRgsSCC3luRYdeE7eX2YSk9tRMvIE042g0eEMRTmOI0p
oIl9h4iHGkkZU9z1fsUh8jZyYUSasQ5lW6uxQMWsw/i2bOeo4fgOXdYgerkL3LTD9uW87cm50dOx
sl5CDzqQJl/fTpYnRjxqN0sxOniI2PNXdGAAaKXypmdev8OqKJiAsoTVA4wTWwWuGrGRMQwvOKJ5
bRrTCrnmnEeBURhTabU0aGvB8THVXIUAfhCGPzqyBRfMkWEfcaErCWigiRL4do1NIebM9+Ztgw7P
xK1f0IIaoz5ARBCMqMGZxQc6z1/tRA33M9vEi93SbnjFjFUpX5Cjf1+o0kzUqJkqMDc2R5V4evY9
5632WyehGoqOoUmCJ+JrEkEmhwXAywVHHvdz/kEY7Wz6ui3W9BNvPBLmJP4lwToGOZ2x97wDF1mn
v0v86TqEwVnuCfBcFITKPgbWKmU/R730J8ZuQZh5Rvl+G+nAEoJsmM3jaCI8l2seLvO6jL8wx8h4
JWBD5jSARo/c5lha3TT9ERfIraPDDNA+OmOE4kLR566HzJkqyj7nnpcXe9vzRa2O+UKAiU+GHn3h
k1ZATS/tITv6nxJbvJe/06BLs2OX+Dbgvb9sy8RasIAWM/oPwLrfjHEA6DkkcwmabXhu870qHDvh
e5DbWL3u/B0lxlMALKUq5h6UOnIyxmPWHybjC5o4e5knbqvWYckUc1NFLGFfag5SP3d/Bp8zW3uk
5iHc17up4DDGJcfcWxwIbeiPINd7CnqolRMZLPVd69LaKupLvILumqVYcsdYCi0kCl7SOcSkwlhU
gS6RuMT/eWtV1hSKDt/IqKWiX42F3quUqSalCDJNviv8R2HgvKTXHjPL71P6C5saKphP7DR8f5Tu
NbQTxAHG7IGpHiW84avVA1twwljvpq0VsUCbraPGWOw0BbbYfSwrDpbeqiItiDDiHcCmhzoVAuB8
38XC7MnmuG8mbdfpoxMN6rttbbqNcLDGfHl8jIyXmoQM5kyvx82uaKlpHdiMPXYuOeR7cKC9yuOx
dIGNgUpPffHtkTP+vi71C4YZqa/7WM8bgh9AlSx3JERIJrBabk5Y3M+6u83w+iWaEhrlUKEG2OVr
caGrvPVMyMDvfAgGtwsea14t821CHwYYDeb/o2Ey6UVRjqpxjMCSeJzP+TsCKEHDMRNLeAQCzGdA
F6BFqUYY6Ah7JefEuGvOeUmb8ZEkK0r0FNPjlI6z/6ns3iXiVxWWJDafNdO3+5znMTknajIeM02J
0EU9TnQ0vwzCD4DUW7HwuH1ra0oOACSVAu8BB48tSpu578tDUApOIT5EwcPc/BDFe7/ztqmscIKj
Q9+CrGObIlpEX8tGoKFbQpcq35mg4DMgBTrja5BwNG5N4F9RYc5LMv0W6QtQqSaLDiOGjnJtj50z
u/LevOeVKFbk4RU1Jp7OgirXFEotPbSH6BjtKCJIueOtJlix8q/IMFa4zbEwNqtAJpkP6njwU45Z
XP++qqgGJsCAKcyo7dA2Zqf1DQ4N0NP6eUx321dPrQxjBvH7f32fRfRTCz9JagW/H3hUuyn+nBhn
s43sZriqbQpMVo48v02cIsm4pMeIGhYM+TEwK5F7wLUUD4HbYuKFeNUdH415RXdekWLkrRnkUMOA
lu8E1Xe1cFXZU8RPoc7JdKz4rVdUGDlT42aQorj2AZJ9Jf4+DG25wRvgxGuo5ggCmyJVykkOzQaC
oGl3muDWEqcE9bb/BTeDIgP0HwbAFNk3O+DexV7NUN5q3HBHB74w/IpWptgB9IdpUeMdA/7iP+e2
b1RpCRaoVrrKPt7LHlm+qAbVNkB6ReiuQ9F92hbxVZlTsCn2fzQYQfD1RFc6LBJHkk23JvA0Y2Wk
tvv/gL6uZVpwii+0GHEoC7HW5Ln/mSNVgB+ZhihRthYFDykvWMXC0d9Vq7okyBggozO0TiY3gpIn
OYnbf/U9YtFtM38yrcxcF/Uki6CzCwSx6jJKLXWT8NvYO6H/ffu61tR2yRD9+4JEJBqFEoogQar7
uY+sqX+Sm4taDZyA4W2fD8MLEwH22Ns2RhIIUQ+Rn9uzaiduccGwB7qqlQfaqh67wmE4q3tETftt
Lrn3xoR/4hD5gaKAetvu1OKcjs943VkZMD/6hygDyugPofWaxhH50FJUBlmbvzxhxqfoWV52egrS
0tNk+7sOnli+p9k5yaZNbrzkz5rlWpBjJw6AZJULykTPud0H07XSOFUdnn5rjE/RtaksM3mgOifa
yDZa0YPuVmfiTXtuZpPHDGNLMuwECgfaBECnDTNEMeZVt1WHwmDWOyASOTyKa3HM8vQYgyKIRmqE
MZir5AezQnJYs0jYWn30rLe+nQyfA/nLtmiuRYNLioxFQRdibBoRKAaApVEOeXKYFY7T5JnJN13A
JBv7Uscx+u87zL9KKJ+mJ9XpHIpMkV94XobHEmNTZMC2SWICESTZse0/JJE7YZpn+9h4ksGYk7A2
BC2mXiYQd0P2Bc+7vyTAWAy/ERHTylRtm9AOhztSPm1zwLNJGmMYsMaWZHN2UyRaJghtDLcedGx0
zlGLajgBB0ewCfNYxO4wU641sEN7UZKj6Q4AGBP5DpJj7d50BRplQjCwhcCpsyi4cWMHR3Gwpo+y
h0zGvnv+S3vHru4z5NDIZAMEM/2+mL2e98zmOS7CmAQd9kcJqIccjtNOPg529Fh6/Wk+YeAScKuy
o1x+dqiWtnDgxaE8ISGMefCFBu1ZLag3rrGrjnR33/xArOrQ7vjDFzwhYeKNRkr1Ue5BrPeCvbJv
99qOPhe5U07URWy4xDeI82OQlDKNa2qHLkFAN9uRgkTTGiyPFie+IYydiKdZy4wQpKbA0/LeNcpj
rzz63LGmt5h6r+MbwtiLYk6UJKYRRvTBPKOJ3p0d+Z/Qq/emp50KG/Mr++wQ76eTPbvKEWjqdvwQ
OLx3+NuJaOZnsEYFI49tOUId4jM50pTQdAlc/924p+0Qo6uho39wsI/HoU0R+K8j8nAP1vJSy6Cc
feS2xewH9Xz7CdVevQD44IiEG1CsQ8d0hQtG9mgTg4OFJ+62ReX4BJ2JTHy1kMOZXgGZ92p+NnlV
Q44ssTuB2zFp1MbH982m/9SHgwvj80PS0pOchIdtVjgulH0eTtqQagp92Kj5hFzzOcxmu+RBA1CR
3FBD9pGbm03VpgMckNzhyZSP5wF77SjGr6XW6QGWwE4E/f02Y7zwkYWhn/w5hOODdNCQDlLhaYGl
PFAM6W5vvuMQ4x0jE4lk2K5ai1QbsEreuGRfKGwafW90H7tPIxYwpnv+jurfPO1/PUrZypueRemY
Bbg7WmDJwGUILxg66XPzcbqjVi66S0Sr/8ThleN5dcYADQbGDMYat9kCB4Q+rkIgIJR7ulkeK5Cu
PHxu3tEyhmYoFHXo6LMmkXcmmv6LGttQapXz4OaoNLtIOBQwhzt3uEB9OGntVeEh+FHzv6EC7JbC
XieKMpTgYp50Jwmes3A31mdDRjPAXHIiSnoib2hJwLcyNBVTT2zNXDaHRG5H5K7UXX+odjW8K02K
8Dze24kT6gJe6LwpnIuhVIgd6FBBGK7YunMuABPIB1NdFYEFIcbeEjUuiDaA0GiaNgD2LM1X9nnP
Q/ngMsS8AkeAV8qmADq9edHJNy3fx+k+jh/k+eM4XUzhw6xyt7auCsaCNybqm1AdUNoOCUBqpqgf
jd5rl/FEgGkyOM29eBI8/9Lt5UeOFtM4fENIbgO5i3wMlr+jPYmA1+k4Ygov+QWuzWvvX3VmCwbp
5S4IAUQ8SAvArjpRctTrpyDJHS3SLVHhpNTXhUQ10YMgo2DFWsMpDgJlpAepV4do2rXRQQv+ez8r
BP6FBGP5hIKo80xdSp8gDdcLNsA67+Vh4vjk9Vh8QYcxeehHSIJIaGnmY0B4R/u6kGw8YjeNg53F
+21JWLV8L8RYy1eWU6DLNYjpwp0QPdfxh+3vc+6FtXzYKfhvmpZoDtE/CAbQ5Hjud12Jfl2MwSju
XEZqMWEjCzxhcW3vih15F5lYNy7ZdHtReuksEV5fOvznOZKbBXyhyyhvm6ZjP2lU5jLRUtQMqe6j
EEYce77WAbOUO4Ne4UKFWkX0o74Ce6NXArVa2mduBYlIT8Y37EzBxlni8uZmeSfKaG3VaFphZuDM
DBWbRDOG/fJzWko7Kcv3RtK6fyckTPwk9tCmUAKHZrtXu091/qTHX7dJ8LTKoCwvTjGeSC+FA7SX
Nm/f0iCOfwh2N5flaZw+AJ7UM6airwZZD3sQU/LA1rPWjavvCbf3at22vsgfYyiKbBTTzMex4V3g
B7ItqZld1btRH3fbh8cRB7YFQCtNpU6pq9eKh5A8hskxFQorrK5yyJlN55gjdujeDyVUWmheBx3v
UfFO42H/8L7PmIoxN41Q1iHYfRk7dTvsR1nkHNZ6YP5iUlmUsjTyu2wwcVp0FyIgOlzjPrFTJN1M
+2dGWfmU3P2lLTIZI1EmGMoaYioLsmbLBChlqO9pvJ2nvONj7EKUannh5/R6/Ksm1nYTTPbfiRpj
Ciq8q0UVSXCnMAuAY4weFi2mkeTOAaYTgvzvDA87eygO4aQUI6ip8qWXMFiZP9VYUbDNEscYsGu2
qj5W67ijV9Oexfqz2Z2biidzq6+yhcwxpqCNpVxNGtAYbLLD89NSviZ26RLLt/zTtP+7qEFmRw4H
MqCWEICcFonAY2oPvtxyoi36i99GqP8zbtjP8tpez+Uo+BENTNQdlkfsEqyqUD2Mg3LiH453BVLE
azqFkvuNoIDOiJ3LqIx7uQe2HiObYPyUvmiTO96bdr1Q8uu2ZJEJHKImn0u5hhUaPfmHiokb065d
7VapE1GW5OWu13PLC3qMceiMIsbeNdCLD+hKO4jYupbtJGziGC2KvaEcbwBCGHOTT/yOjbWZHzRM
YgYMS28k9CMx3OaKr/mJkdFcoXlHIWdDTz3QwSnB1XHKWCV2bi/xJfgjj7+gy3BdAOxv0kzQrT/e
+AYUbGJjqF72gCm041WjVk3jghpjGgWCJapoxUOBIDtG485M/iSkWHyfMYxmachmVhaIkUTckfJl
bL5WYcCxvuu+a0GFRgKLKCnIir4pCLgQj8HJ34W29oxyntd8I4BiMgAzBaAdxeKVH1Yt5IIqEy4l
oppIxMiRIawVSwBe4pyH1lhxQIroV95YFNnQRUyTGDph0fgyNUvNKgNvkypaUvjFiE8hyQFys8un
98ofhYAv1NgCuYoAMI7FFPdlHmW8saeLkDh/4FgWJBgT2XUkLAUdJCQRuSSkU8VjUXM8y7pY/zo0
jTGPkYRFm3GMQ5PryBJJbMW8yd7VKHbBBWMesAMiS/seXEzlt1r9oCmZXSvHZuTc/voDYEGHMQdd
qWZGrYGOmDrlQcGyyxZZj+qjduyxDJVXJFjlClYPXZ6mjN4rRpEU7E8TAyCjOMR4MqfvaZLYkvJp
aHuODKz7kgUhRnciomWqEYDQ9CDvaN9HtusGLFZqHGFX3emHgucw6S9/o0YLgkyoQVIiR+YIgmhL
n1xiRw+ef2jeC/a8K86T0+5wnF+7E8+JcQ705uMWlmnSu6YYCjT+yWi+Mv1PbYG1Uf1xNH5sK9W6
u3rh79ZjviBUiInpay34KwCGCEwFJKvQXRYck0uFDerKbugAQ13boTt/2qa8qmrATkNLKCGqwi4P
UTJBwn4CvBsk+V6rW0sIv20TWC+KLCjQM16w1nVYdZdMiAPEY7TP72jhla6trnfpjlchXJeSF2YY
+R97aa6xVhMdLmTAv46BemXzpdeu0IJtrladx4IpRgH6MFKbjB5bLofWbO67Bn3pIU8qqJ17K/Uv
/DBSH9XFnJuUn/hsAMkelb8DQN2RYKoBAsc7PA5L7HtbVJsZqPlgKROuQh9YWtFYIXfymxrWDZbY
t3ZSGWVXN2CpkA5t8GlqH7Psaw2sF/Mq9nYcfZBq7GzSbYxFdvV/XmZLc2cvt8b22Rejhoe4DC1r
w0dBQVBmftG5pRCOELIv8bohaWMScBiKNcqbqiunvi3hUS5/kHtOfMZTrjcv8AioHg2BcrWCaZv+
zmy9f54D49C3P3TTTotdrQzWtuhTodu6QSbm7LCrIlR7yEl8iNC1RvU53Jc7XjsqTxwZs+FnhSS2
Po5xKD9IADArgN40yTx0qtXwbCERjMUAwlZZSlTDpra1GqwzmZJzaQBdpj7E87GpMo7n5Jhb9lmu
VRh+mkMcnjKffdVNOk47HO/7jMXA4os8AK4Rnv3Cc6d/MXkB5rZwq+wbXNH9kZjUmBv+kxKUFhEA
FSwecvND26Z/dVYYyn7tOOJQ7Pq5pWc13IvGJVF5KwB5zDBh5iyKIRCWqSTX4jdDCa1kMN0xiR6n
NrsGhsSb0F8v9v2SNpV9gpt4T2lmSqXtSIOmHtDctITNh+b+TYD2P8+BuZ/XZxcq+piLM1gb7Pyg
eLT5PnB7i05eimd+7zhVxt/bBJVdOD35sZ6IePo6amIco+R7N9bEKgggbfIBg1TbBmjbMqgiYxkw
Dlw1BfW9bXJO69oq+o9K9rhNgycajF3ITE2IFRpvKu1TbHwStFOrP8TECfXQ26Z0W0+4dXZMKIHF
jVImyBCK2pm95krrBAXGZIkDCLSjhl7G9PrT4Zvfef1/vJNkrEXXo7ApKLg2vT0m2rUv73vunkiq
pRvssRX7QE0KzJTeJHH25jNNAtVYgDocwgeey+BJ/c1bLkJNX1JTc6DWCSszkPNx+5Pmyp9M5Hto
nwjdU8nxvxy5vz3/FgThNILcuLUjwNcPiZsPn4l6jts/KVC82A02mZVMHQp9Dc6wSZ+Bh4K4hQdE
yZEEtjQ/hH5eyJSRMs6svHkqsBo3/s+omq/CL/WWFV2cVt+1monOYzSkkIPsH6X5Mcyw/JyHH8vT
qFu+aUmnLuKqpczEZwz/uvkdMgjRrkeDQ3tKDnljUcAfLH58JBfTyTjNyLyTZCyHOCdz2wtgMvUF
LwVQHRFEV8lETmZh29Ejt/TawPuDqM/FADKxcIyyx4jwRiG2wzyV3aoax36BXkscYv2xd8p36OB2
yq9TbpPS+t/IU/g+O+VoFBn2f1RYehF49t09YExRCgIo8tQ/5oaXzddB/Lptd+X1EzRFCWszRVln
p+qJJEWGNCPJ1Ljt2biUB/kY7IktH2Ub+QW3PaG/7KjtasvwunP0rnmHfd8OLysvr1uQl1/BOOpU
qRIiBsiw9p74A30XXvZedx/p4z+9C9zIFi6626OtVnYSBw3m+9g1HcHLdyrH4fFOg4r1Qme6bkLj
p4ZsqGTupwgLXznf/02G44VRxmvPQon+MEwhO+FZ3V2KKyoegxVd1EN27s4FkM21+9L+8UcJcuWF
KqONQUd8oDoi/0awalz8mM8P21LEOzZGDaOxM1LgRiFdDejS+INQco6N933GQ49Adk3yFt9vksSt
lPwi6dM/2yz85g3564yI+PrqRxFerKygCHToKcJWgtCLdhS2ADPOHOO4blReSDEh/RhmqIOj+OXk
5Cvp32XZoeyxERdrFaNDnJ38lDfLv26NXwjKr3nTi6Kpah8EZ6H+MgtkZxj9XVhPDucMOWr8ZpCi
EpICO5h+ttSFdnY8zJYeWDTirg4xHE4J44GGnW2yHOlgByjEdhyMrMfN1eQu7s56znEyvNNjjEJv
qMkwNPh+4t/r4S4uvynBYZuF9VLoi4ay8xKZYXRCTjUUPUx0VKjB5svsH9OVAP/rW6lLJwl4pR/e
bTFWYfZJnKst+EJ90hML/71htM6EHCu6WPbb/K0PLSz4YyxEGnYIhFJIhrwbXFoEHS0KVxBhbiB+
EpAxl73s0KJlTDg8YEckINQ+bf+C9RNWZdqjiK1QkswoXUBGPcRKdPoLUFz7mHr1yd/r1/HYu75V
2/X7drB5iyzoCb6J+hc0Gb0TtEkosLYLI2yF2/Wd5YsIhOpjIHzBLhKOFqze5oIWU8vROyFIZgJa
gvSIbaZ2mx579UlVO3v7IFe1YUGHauPCRZakahPSgI5YPQrJxxQYL9zk2qpGL2gwGmdgSDObJdBI
1fd9cJmF79s8cIWBccNRMWBLEBXH1hu9/ja64mNmrkUvvWQbe8mNj7ymbd79MNqmmdGQxxNC1WS+
G8XY8tPGyZT3OhdLnEeIUbVCMAGO3kDQzTl6IFrj+HnQ2nI9A9io+ME5SOoVtySc8cwG3jEEYOyw
+IGPVSbt1dDCq9ImvSXrvlVp5k6bxOsol9Y4dBw3ypESFgi+6lu/yyNcYlkA30pQDw3xOfE/R4HZ
5bKxOaOpIgEJHXvImiJ5VxnkIQSceKJYgzBw0pY8aoy50MdgHLsIImIOJmrxw8ck1y1MJx7GBHjB
YfMnfdsvWqYwFsOYpVyZQ/p4kq6BetXbrzq37MURRnaZbFcrfZonoKHC6pp3sPze+BxduhyrEmGj
7OQJkLM5tyOER5YxIKTPxC7ScG9itqvIU6lllj5/0f3HbfHnkaF/X9jCMRBMcdYodwPBKHRnSdm+
lXVXH0WOA6VKu6Fn7PrHIC7gpGmpOVALa+x/DPldI53yZD+NH4bun222OCZeYSyIUWfmrMw4PcO/
92Uvbb8Y07dtEutJqoXwMYaj7yoxL2MwhIAHyT43SSxyX+7VbxQfLPzccfFeeDafXQ7aNHOVRgKC
4BrCOGHBQupl/wCLBb3qNDClgzo8rIH1594LlywaSzpJSZhR+0Eu6lFx0ifhsfGQYrxBLt+Q0N4T
YOtbvComxzSqjCVRMiNGAx9Od9YKG43Kez1RnrZvkGOsVMZ6aG0xpPkI1irTLpRnWTiP6me9uuYA
U9imtN4+sjhFyu1CzZomVM2qBDf5WfJyp7wLnd5Kf8i0J7HlojlzyTHGA3FxFM0FOAuu2ZXOLzYq
+rBofa+m9BIufxx9UxkzkglhiAE1EExRS5Ss8Ek5QfccioJh/oixTla/n3lVH54Cqkw8klRdOUwZ
iNItfLQpP/ks2N/0XYOHGnA+OCniW+p0w4CpjE0x27Ir61sPycNt1YgVOyYgMFvXQK8nzSlpnCcV
TwUYA2OWslQ29FDrxlELLLzkGEkeR2yXmRjpDVbowvinZww9Oek9cF+86ZMOzyY8GEhOFc/besDR
OBaWpZPrqfCpU0M25BSp4l3ZkIuPwcxATLwm4+Gjcpwb234mqH6eC/Tx0gQPY3415o9ds/er0N7m
6jfqpgHwFR1iAOVlLkqO47YLA0y1KnezF+3pGuUeGUe6gjXwuJOG62Lxixrb36FFaiSiYR+Rv1N8
SO+JPZ8yW/jSOAUApUAxtHiCyGOQbfYodNRi8LjHQR6xR/dIsVlUR70TnQwtnbxerXUheeGPsfyx
bIhtr4+0+Q2PDIwSHYXSeCcrVhr4l0mIOV7gN2bkhR7jBuohI2nXTrfWPu2GB1LfZbv5MSqs4Ltm
h/99BQ4tnwAE8F9xYXs9il7MpoTic6FapwmnKfuTbM/i+4z1V/NeV6cEDGmomrWF1abXqeEE+jwh
ZAx+GtatNFOolmx8EOZ9UXFuZT1afDkjxrYHQd0HkYnvC4koWVrVPak5sfrAPGqTIVt9SFylmPZ/
p8hsV4dSo7E+1SHn892/W0I9DEJg0yPt2PujlPbimhirkTe1kSLxd+v5DurP+lDwoo71p+3/DlFj
mzyK1uizsoEmxQeKgSWd6v3k/X8gL9cN7QshJjOVxrMYaAUkrm9CLzfFExEMq2pr7KpQ/qjW/evY
NHbkwu8UHc1nOLZ8+pEA1z827TAXnW1JWI9nXhhibEIXDmGSUYZGGam9qDkSPXv25yHmXNG2GmFH
4eu4UOyHppGprZOxRCdGsSbIsx/brHDsm8b2dLSCECcylQIK+ELhAMM70/W9EcWowtM/8aCht823
9qarw5xIqMw4uqLRLSV70GqAd+OxHB608eM2a7xbYoyErve61OpU7NrdgJxz9FltOVEf74KYoA9I
qBBFFXaIyDl6RA1Llh63mfhNFPYia4wdUGq5TswRJJSn+SNdTZzt0tguUju38K5zhMMYWzVP8Lbt
K3ZyvBa8RKubENYHgpcchOmbolxSLNGtP2fKV0nmjeVx7ulNO0ehJ0ajQmWT+KD2bpyfhvzwd6d4
C2EWL6yUiGU1hZCFn8giBYKU2KMwm7ONVaZOllu8TXacqEi7Kd6CpKKFPhZc4Ayno7ErMSAkHmZ7
cuhTnF/qWO85e7F7NzFaUMtzbZwaGQxiJxt6zoxDip1Htx2HPC/IcRu3NMSCklBrvo52eboTK7GT
4keKGH0esXZoH9Wm09S72byYXEhWGta9fV6ZAMeXiYStCYwaYJeK0Ku6+LN6SbdHYp+6O+9MIM3x
gQt+YxR/UWNrpZEfJkKXgxqFWqc1esPRYRR7V/XEffWVt4vrN0r+Qo/xkP2oocJXz/St2rl6aBGs
1RtP5SkHdiOamlI3fc9N3VAntXGiLOqc3+qtFmWgiXQ9sNIaDHckWPAzHzFnYUf8hwmPHuM009Cv
g7ECvdYR7Z9YWuQQYUSQdkYGnsgJQblnyjjPcCw0JckkKjG9o3mNpT0LNlKXSABAB3c6F0B83Rm8
XCITWOe9IpcBAYNZdAkagEP0vFZZrlwycXXmB61RkH/NWPbY7UrRao90znE600PE+q9tw3lrwdmS
EsaJ5n4i9YTqXf1RnCzhW4ieGUQImP9tzrodXZQLNTOxS6c8lcHiaca6b3g5U8bBksjIojHBmUpD
rjmG3CteLvWy3TZ+4m6zyrs+xsKMvdJIhoSzxVQVCT7Esrf9fQ4rLKZcMYWtGKEq54RY0SScRnJK
Uk41Z91t/zotFj1uaiexmhuwEOXNSS/SD3Ju3lWhMNiCb+yjFoOXjVza23xxzo2FlCuzX3rdupX8
NIWftr9Pz31DAlkcuSpp5biccG7xQfOAxnobRODDfq4Hpi9nx5iLslaNOaXXg0mw0O6qBFueVTIf
Bl2o8KrMUuBSVP5hmzeekWKh5LosNCtM88FmDBgcxIBdZenX4b77JuzUveplXuBxgzvehTFGJK4C
Q6+pESmDL1JeW2b5fpsr+oGtG2NsxthlFBcWTClabInIOEXGXVvelyWvCsBTKcY6RFklDkII6xCm
ol1lzV6f3mtZwol4eOfFGIZKQa9F24DKaCJeHEJLDHmM8OSAhUrCQG9YRAGOLEotCknd7SJsQXHJ
Uw5QcXLCGl+HmymkQcXGNbHwSVWRx6lcgi/NmkASlv2z7tI1kvEDrzeAc1EsipIiCWkeUIkw5cTK
4tjO4TtSiWOJbi0ubzjSZJ2IsqIR+QZwugxNhXYK+1siEit6aGFDvxYX7To+i3c/gaIjL7wAM9jC
abrKXfJ1W+7X3fOCPqNZdTNlAMvAW61FC7clu9GRbjhvXcAQeC1m+Xg5olVFW9BjFC2QCgy0d6AX
qBrQ/hBYqZPXxP19wcVOWX/OLGgxumYUdT2mFBKSosnNNyjUZBedaXDanXjyso4VsKDG6NyY9VgV
GYMabaca3yVu9AD0usfSrQ7mB4oUYJ7/EIf5heibfotBQHhKs5ZJdc7FfcZri1zVgsX3mSi/G418
khO8nEThudWBjNfuK5FXbOMRoQ+ppQ6Yc5ghTkL6uP4ojf9Is2AZ3C7f1dfYghMmls8LDB2Vt60O
dIwZzXzmzyZI4Mh5+YXXPb1eZV6QY3xzagLkcqYZgsad3PZ7AtSj6Ijk7z/08VCgZdr8pN2HR+7S
S95Z0r8vzrKWJnHMaSoeW64B8oxWPkxpS6cEmy/NXeWZB9RLOc5m3RMseGVsCBmngag0pUR51fcU
gFza4/n5Pv1ALMkV9z6vq5XHJWNFBmUwidHS053vSFdYphbbsp+5HOO46kYXjDEGBMOdRl/Q7Rm9
R1xMq53jO8FVnRQpmPZ6e5E5HIqrDm5BkTEiUROFfuwDUSqKn2uCtSpoN40fgGqBZSQfxSyyuvGU
6W5Zv+cQ5pwo24mRoiVMr37udKEg2g06Xduv8mHU7dZFjz8K3ngqBbylXOsNIC/8ss0YcTsgBgqp
fTmiTeHcH1KnP8nf+x8zXr10oSXyTrwHIpcoY29CVIgLkaKT0wYo7QyAGhfjI+WPGaoJgPARiTX0
hjxunzDvgBn704yiPkw9OFUTpKr71tEG1ZILlReecyRIZQzPoMakbyvQ8WPMZRDZLeJhp2r5A2lS
ypxx9KPmEvSl1Uzm3u903grUlVcJUHZ1iiuDDUuAp3ttgRRFFTSzUg0nDh4H2RMTqEvTWP9H2pcs
SYpr236RzCQaAVPReB99P8EiO3oQAoTg69/yZ9deZfkJC7d3z6QGmVmhENra2s3aa5kihDD9tfvy
RTjxr8UuXE9XLsC7gDwiAs7lliUyYVvykB71ljy7+zY+xy/js3ftG1/b4oX7MdY8m3HGFocYzg6S
oSEYKDcrBd/8lMxRcwe4VOw/lF0YXOmEfhXT+IwyEKk4GIH8D4nDrPFxXVruR+PbGGFSbYuD3sqX
s+rg9WDt2mqXnfnZH9egSLGaCwT8OYJKd2f9hbNg87y9RqXyhbf9e2uXPflUFVlbnLfWd4cl+JXX
P76/gWdvfRFq/+vnX1z7JuWtVUOCLrICHZKJh10zJ+tAQtWUP2wFqncvu1Ld+GqC5V9rXtx6XlRj
zSTWPFf0zgC3Yi+hucCgk3WNWvgro/zLMi6b8GmtM9LUWMpjx2yOR82SzvrVTgDzuNdwKNeO6uKO
E7+vbdN5fqQWE61WdT8W17BsX/jLf325i5tdU1oYlWM7EI03PRfSS0x6jUz2mklcXOS05KrlBIus
+bOtTgG4tqx5wzIumuoZ9KhX3NW1PV3EE6qtVqUDfLZGHpzyBy0iXbx8b+RfLwHPQOH1HOuy6eDy
EngeG47WWvs4cCG/odg2r4b4+2W+yhtxPP9vnct2g10Adb0SrGNAt99G60Fv5XZKgNxEvFdv9LX2
3tcW9896F4mInxs2zR7WS/V7P8ase/5+Q19bwj8//8I5eOlK+qJI/SjzDhXghK7/qtLE6meRa9S5
sv/FWPO/vt+FY5id3BiTY73KRiOvGAUGdcKOduH327piDpdzWLo0bHCLLABY/sdQAiBv/W5GfcUY
ri1y/vu/cg63gmrGMgR+JNNPwmLPckR3LX+7tsaFOwCqDy+9i+9VFEoUBJAw+bv37v+7r3XhDhQv
dZOfoxRGwa7qidrc8/H392ucf9H/fIV8DPeedYT5ZXhU21nKAshcRmbRz8T/2SgzCmXZsb+sVzhD
v74z/yx18c2C0uDiKxw+LesT9dmT6VXy/W6+qnrAjv9Z4+KTrekAolUAm6BHb46YnC0xWZh1KJhF
GmM7LiRv3PeuDIO7a8obX7V5/rXyhTOtqMmLbsWHXDbpB6AG7RSqY/V/e+TuKtwP917VYokooE7b
4iqm70t7RBiG0TWf0+CSS6ko5rroPLwcQ7m1g4QgwmXN1UzlS6/01yrnE/7rZs1soqzpcbPG6KxL
0EbNb+fdRQR2rrGeUfI1xBvXu+X+GqPtVzmSz/5a+eJO21nZl5ziKpAGcS31is+qtxHl1jWqg8ua
uOsi74m1tnvOaqTDq2ttad78RKbRbaZS/VZpNW0bWjx/b3BfXp+/fq8Lmy5yXVu0xBM60dj0r6b/
YfETJY74fplrx3th1sU8kmpq8OFLMJZTs0QOGU8IF+L/bpkLG17X1Bn8HLvRw2YiPHTGQ5n9L6YD
/3WUFzWFdHGA1tc4yo65JzJjWna483T+6/utfH0wPtAOtm17nnWxigr4YAprQOAxVQL6nrn1bqWb
qrpGH/11TgL63P9Z6LLkGUgo3aYDFhoTjMaCcXE9jK/nJnkbq9/XiFuu7Opy2Iz1INk244Rnuq5v
cq2Tlkst/FWjHjNeeau/dNd/bewiBLGZsXNCsTGubJG6gejqh+/P6HwG//H2/LXCRdCBoYaFus4I
q96pnQThob1xEudwLT/+0mtZDD0Nm+I/lzTipi2ncvK1H+Xz6wodjbYPW//RrfdNfeumv7/f05c3
9a/FLq6QtovApwtOyFM0HnEouZ+kJr/ylF5b5cK67QXa5WmHLVFU963XxgnVVQLC8/n+x+n8v52w
S3Brid5BlU5YQydjIbxkBT/zkDhvdthAMe5aL+1Ly/5rtYuAuqBkkD3Dam6a7lJuHUsr29eNCYf6
WtpzdpbfbezCsK3Aar3VwxGNnRRtk3hax4UNHkfro82vmMP3tsfohYnXcx8skJbCQc0yaskU5myv
/bilrWjIj674/+c/8tFL/R9TR0L07wdaWbKWTY/l0t55lFweIAd2pYZw7aDOpvlXDABmwX7xCyzh
rOOvcZ0PNKco7tm/M4/F39+la0ud//6vpTgAH5o3sw/OwR9T8AvEEcJAYCrwrw3Gf3+dGL14Xklh
Y/yYwSLa4VRlpcjlAc5V/He7ufAMEoMWrT77btJ0Qskh8dNF0PVYwR99v9K17Vx4hwHVQMDesdLs
aFGZIbR78DqZKy/s16u4LOCWj/ofP//9X6djFulV2lJIUU22LxwSV7rf6SyNvt/Ml8+Q9c8yF0aQ
lvPqNSueIdakh9Yftqaz/sslLo4/XYwBC8N5CWcEFWi3NcTffb+Lr8OEv7ZxcfpWzUzl+hIFiu6d
6BMBxcmkkyWN8/Kh1+0uD+Km3Dbm0WuvvLJfn5PPbXTzITt3OcMNmUUg4OuzcY/bgmw7KJatP77f
3bUlzmf4lynIOtfNwPCQF2gJ2cGTD9TKUiTfL/K1N/hnHxf2pjrZKNpgH2zcM4iN13dV/pn+t6tc
mFs/QShgdbGVTPKNcaqwgbqcl/VHu/9fzEDAWf+zoQuzWxjP/GLAhizyeOb27XORXhvzuXYyF2bH
m8wGbSu2E5g/JQBZyjzZdXPFs30l9vqvnVw4nKZp5ooRXKBzx3WCOvISWyBwqauQ/8JoZbIkLG4i
i4o2vMbkfmWDl43CjqbBmBf4iESdKisLTXbL8E58b3rXFrkITigdKxTpz1+Rq205WMKMWTx46oof
YpQH15ay/n2VekLm2c3wvI6Dd9tl853P3T1z0l5wmo+3U8p5PGb6yNplZ1ntKmQlV1S6bLBda/Jp
t/mtSpkWplkmMfDurs75n76tnomzZoIueQ4kIy0jT7MHE/htWIC3Il6Nwoyv1lW41MYTfZe5wpMM
ClLO0TVmJ236NKwA19mzE05ckXi204c+B4HpPD9Vs3fsnCyLs9VERVrdE6VyoQjoPQa1njpljosq
9y43ZJPOKxDZs0bFgGF0btZ+sth9jjZkjwGdrgL7JF92E5kwk7FgAJ/N70W2LsKprFVYk1cJy+id
VViHYs5fadNt0Ki5Uws9jE56kLz7US/yLVtWwHpT+2n1VVw6Mj0FZVWIWq1KjOUgRV4hkZap/tUZ
wLd8qXYqg7QQz9IA8MV6wkyfWcXop7epKn8smhph0eWFlf6NxawTCcZMSLcfw9kq+m03zuNDPbgv
TiaLn/DB5YkUlX9XVhNkXwNqCWfsfqpCylATTjeZLxvRUxsjwH37kZ9re5Buy6K2LuYQom6laA3f
L7J6sIcApCJks4JoNZrdcr/m5ac/wPz60cueEEak27wrs5C12RRzt3hfyVSg/rOMsR4gA1Yr6yOf
cbo9610IAsGjUW8kECXji7DG6pUwcxqt6h2UYx3+wOtFXnp1GCx6RXlFMUH8kYjZoe02MJjPWQv7
sFYAoc19rcNW0kPu6XCEZKWQrLhxV/Na5fbNZINwlpbjTeqTWqSr9Wfmo/NcypLEWbrWonI7jOTR
dWMvfBJz2/2ZPS3D1Fk/LDOD73e0b2w98JB7Q7OraPZAGvetctln7wxtLDu978BMGNm9vbF6/xCQ
Id/4LqyXlM0TJ8UimFXkcTsp6NIWA2jGUtYKpzRlCGXWMcnz4aTs/KMyJhPD2lbRyvx1U6XDlHgW
pEcIiGP27mDdU9C976sWBRGgge+Hymo2xPa1WHwJaFA7PeulffNdDk3vEYG9LFwpUrK00eD3nQAA
/JROCprKkGRIfWmJbmTBHzX1Q4wZIZQI03p9ljTLRDvqp9VVN7VXtZtgXsF/JXkTuTxf8IuMRgTG
Bq1BwTBzs+Y+3tj2gU8l5MR8upE5p6GfkTvHm/swt+z6JIsxi9SM39KSfi+WQb55YBOK6650jlkG
RXC0bELt66Sc81ZYZDzo2gaQsXecJAicgz+DtYSOw3CH4jH0y7n/GjTuQ8mz20XpfZnZv2Rv3/c9
5kjmxTnJdN0U1C/jVmKz3oDCeLtkN4PrTols2VOTlj+Dc7pV0B91ILmYTftWLbUf2QXkW4ccxOJc
6Sfwi7B9lXrsc7bdN3cM/FAp/Hx78J5d4iwxTTHNiWLv+INo/6aoJw33xwDzabqb1DZ9xCV7KBVz
krTnbVivOJei830RNMtmatyn2lX3mVKDaBpn3DjDosOZZeDam0F7NxL7sViH06rxVi4DCrcNWSfh
TS07Li4+BOi2P2enZ6IerEbUtPfDhmQ9JqiLA1xdBtNTqVg5pGVaLZmouJL7aardXUGX/eSiBE2s
MUsKLaeEz6QOi0r+dlnxG/VE4B5dc/DBgB6XbvuSVs6PJlAbdzbWFlomcF7SuZUsrRKkl+9p72oh
0foKg7n1RTMvp7qCo8nWxqD4ZT14KfXhq1ZEm3VfQyEG58p5/zpRuGRX3hSObYST4rG2eJpFrISC
UW6DcQQKX1CB0vo5d8DYu7TSFUO9vGVd97SqNQ87A6x1prVJ4A4/c4I+WN7BGOyWhoMe67BM2ZMc
gcddug757oAfABTIyzhQHq2jRQR160fVNf75yuIl0vka6gBfG5plT1yTX15FIJrtjioOVPFa1isk
JLQM4m72RjHX7H7VUGzuMHwNQaFZDGRcd87qkSP43R6NfdZMZW1stWp4Lsp2OtGGZTe8LI+kDXDd
ipyHJYSARB+gfL00B4mRpU1l8d1SFA8W9z888J6HeW7DbtJ2x5mV9FBCCutWxcB8yQgFrAOZyyls
Mu85sMHS0nMn1DSAEx06sabZO8LvX4Oix2HytplVhmzoPkanf1Bu/uhiG4s9JtmUfhoFNzoHlhIT
hrBTEDkIn1a39iLDngFlFSjob5YbWUG63J7Cmhv868VBRNff9oUXEY13JYWvHx78znmSTvreNuWN
R62dLLkRxC2jkZImXCto9uV6ZybqigLtPitz936brQfXAwdwusTBQGFk3nJP63rLvTbOW2vTGmCg
1hJ2xc4VwV9zVRzbqowZ9lVNRQyE4Shyrl5LK33pWRuRGphhu7rvarmfreXWaXQhuA/6o4YcXMai
rm0ga1+lRagWuS/WPqqJjXEm12uEm/luuNBs0xMnmiE2yNJRCjVMW1OVicfzI6iLY3fI4llVyVg1
OwUrr0frFu6wEF06YjjR7zadtqK5KLesYtCWmNZdPuN2LjTfDxaAiGsaFkMftTYToP556Kxbty0i
Feg3rdfEodn7mPsHMjYfvEbBvVo3tWo0Jq+HyKO0F8MkgWUH923OowCPkZyyqHKzGrGLuk+b5eDl
Km6HIZwHZyNJADZn57WZeOQMNOpTO8bc5r0mKOKdVYFyeTR1OiQovcYWn+KeE/yg4Tha1naQ0Kgk
3d2c0pC3w5EZs+llG+CSrduiH362dAx57Rz6rD4gggiJBCw9gyBY7/4wbv1sFXzbUbZVjB0IOK8W
2u4k6No7TqNcYq6lcWNG+nvTz/hi9Z+y8CsxgEQKmKyntFmT2ZYP7uJxUTZmU2dBgp8Usq57sPUS
BkV9CDIwv7ej0B1/aD1HLLo5Zc68cV0a8VX+xBwUikWNLdpueMh6jSfVOWguN7UBvBt0OsJ3EeeO
zLuRfh2vtNxKb8IzOzovNTF17E4Hy+t+W4YJ36ui3nNvuqk41bR2hK5BIuBmjwoMn6CBxYvvoDjq
bbq+CTOUFFu//glikcjx2i3a6LEJPliPaIt7S7SUXYNXzv05r+vGLekDYuekXao3bkBLXXf1j5JK
yI2TA+Lse4xdH81UMjH4BO34Om0EZw2ES6y3GcbCgxaGax7tSUe91nsfmtqklWO4EpNMpvws5n7L
dB8GXnkapkZM1ByzRj+Rttm6I5DglVUItto36cz3ftOc/MCrwqmix9xfnyjU1ZtK42XOTzj1Wq8b
7q075qiNtTZH5s+LWBUDpZk8lb6JOLGPUCc+ak2TuupuvczrQLo3J81oxylnW3smf1RDndjpyshO
+4j17cGvHAxR9vHadyHz6pOqs4Ojf2h+1hYxazStKjYu30w12TmV/qG49cx5c+DZLKq8jjhDNDXw
DSELBs1AKU79cJRDhkfASpacCVtrePZS3ltFC7ItC5oStpk3TZOdslTh3y4vjQOV9YlFZeBs0KJ+
bRlmOct0fsx9urXleFyI2afeaXIXMXZrhJ92x7WPE80BL5hjHOBLOVcyAgAZYUgvIYiVp5u0zXd6
CTYAP95COOdYu4Aid/KxmO6JdE+sbE+1keAKcOMur08OfdWYzV28LplNdlyzHEUaGdKq2CKJieUA
fJ0XbGnJIi+bgQ71E2VZm4Hx9xYT7bwItqoi97a1Phd5vSXeui+If8iq7t1v5WvHVEi1Eqs9xosG
f7jHk8Lcee6aNMSOg9YOQTEhaFc/1UQeSjBplQE00TQpxDj0Jzy2eEJq82hcsnW83IML9iDEoO56
B1Um5BQOZyTqpuqdlsVjkHKRz/OugaH2hN1qrmNW/9QKL1wrlw28zyswdklm9KnNqhMj0Bk0jrB9
kJGWdFDhNIyhU2J4bEa1qjT3je8i0cowncTuAo4pStd+zQv/SDweVQ1uSpX+Kap+Pzn0bZFGmGUJ
ZzPEcnX+OFXw2qLc6vt8u/j9jS4xzjoh+va9Jh4W571TIEKDkYwjfr2MgY9e0de2ayfRp6QXkyqf
Spt34RIYwKAH61ZnfJulUgRDtfUtRjbcGXicK++Xld2MZH1kKMcIDd6MnuGBbcYSxBBeCPGhTR1M
azwx/Dq94gjFsyquxiCBdxd5jopTNp1nsn1WZ2HnYbzXAArd2YlRAxXFYL8NdgCdDSuyA+cl7TzR
ttZu5eXtmnV7mgMMyUmYLfmGpksTLgbzQgbD7FaZLEMZ1ohYq6rej8WymbvhE6/MRtvI0hcX99CO
VgBoGwaur4p8yGqoQjJYCkpkPvRKxmBDPLWvbRVD81UUkxu1ef3aBMGjl3Y7ntGktf1dZmNDBbiZ
aD3BtrLYZvhFnNbaO066H4bqhQZj2HJkbUF/9Bwe+rWKl8p7Rk/rVWoYgjfFJdH3mpnQos7GsN/L
WCGbd+vtQLIPKAUKb+micfzoGBo5bgYuqE+fdqIkE0Y1+ihQ7WtPglNXrWHnywSBTNynVlhaCyAa
IzggiHCr8gHJRtT4mH5D+kRNsANDLvDJ/rGhMDyFaGCl/JNmeuvx7L6Gt96N03LnO5BiGKbQIcud
wzEbNcK12Br5Fqs2DcDj0t2yebpRre3FnSE/MluBVMwPhI0pRWssIAHMdj7Fo4t7NDn2DcmoFrkB
uwa3UaKwqhxJZHrPve7Gl/ORrsuTt+JXc0GNtpJNNU5xUxRGYOL2ZVy77cBBGphnUKpz0gyRmv2D
+CQCG9JTX//q2xGUyiyxVx0OFUSpAr6pYXmuazZ8/LkEARSPjSs6H02wdIpVUMSVN92tXGJEdIzs
Sm6qGkmZzTar5z5CgmC7VMHGFPTgISwu+mqblc2Hdl+139xhB6dM+ScLUk0jm4+Gdk/Y3h5h+1vF
8YAOGleojNGOiOUyHRanomLt2teCBbGl9KYqRwdBtxMh4twp17tt6BI3Xh+aoQ1njfkVXqM6Uw54
AojZkRLgG9XNONV6CsdiImId3dM6u70gqryrdbM3vYN/4ym+BfNyEEEbJwzcaooCQDtQG93XWsal
PW0tkMT0XN3X1At1BTr0hW6suRF+nz73mt844N8Il5a+W3KJ5DqiT0SLvZMZhfB6fQrWdGOUVYR9
me+MbX+UTvviuOAhsJfEces3X+qHqU9xXlW3o0BwCycbX2nOEsjV3dDMedCjzoVvL5jEtOVWzibS
cxGiY7nrAi+pDaRoeHccMuhvreWww1uKOlGfVFZ/n8ngxu7UYy+LZzRiqhC8IHU4F8MRzh49aPob
8l0iaysxTuVN39aCoQ7nZ7+RzrxWPgVwfYnTnCR2nwZizZpSNLn76ShElAN7LaYCh7eWtzpHfG36
FjUUXhzyId91TnfMqgK1nPaT5+nJL6wdUv+EszXpBsyoTHXwOFDrVfUFImwMBIRy4bdVyxLS1Ukr
8W5KmIM9VTHv7CzULmauOlq++c58u5rytzU0YV1OeaR6nDbirn3L6CA8D0H2mlnvhQVaAjk8uNw/
tYsWAR9PgG/dmsJN0goVOFx6qZsQE8KTMNKc1rVoBNxoWMFtLXWOSl8r8u5hoHrbpm3cpDdN04Wm
+OUvQEUqdZqyflcsQcjkQaoglvDZbCiOAzj9znKigfI3YwksIEDH1eqEBt8mtdcDQmK8oj3oZswO
6URkdeMR+vMJmo7xOKNS7lNk/ahFuTUiIhCS90VojSbmc7exiYFbqsS0pKKpl7iuOzxXswA+fVtP
SJGgYGtava2Xh852TgbSX9SkQjpA58scgSB5KmuAOo2tEm6AGlrgn6p8M1L6lDvNYa7VCbUaYYH+
oMvdnZ0REYA7gFsd3ChLHNmBkskRkMLcSOsOofSh5nhAVhn5ZSDkakdY74cy/LFsW/QYTdirMfRL
OCKVhudgSdmOkHiOV/XurFZULG7oWe85xckryHpwFIsk/k9A54IUVb7FfqmGl876k/GkVH1USFwR
9jR1D22lwwohLwTHJ1E0B7jysO2D54Lgwmj3Zwfwm0ZlceF2QsnNRO2wGuzjSO0onW5b/bioV2si
z539mc6V8CcW214RMfILAAQYUnbI5a0ufrbrGOp8m03HuQF4cLhTEnmcNeymct2MDjusaXBanftJ
pre9fjO5m6gOiRktmzCoAtQjSxR4pnhan1PE16R0ccdNnHvjaRyWU4FZIhdsLJn9VhnMSk6/srGI
5wDU2Ai/JOR7KzXHc/1ofNDS2wCcLVNE8jSu5/vzsTgpEajdHzHTJ/Apdrnqd2xCYa70W6SbRBA2
RWZc4KXS27HwwykFKYqywBWaLy/10G0lMsBMydOKi2RqD6FYutXIJAcbHZQ0C13+C+VQJiR/gave
aQ1vHziRC8Cfi824EMljEPDREJcfn9J8vuFOth1dvpuQTtP6vXXfWcEOvWeQXec1gAgILQ3gSsqH
Yf/m/NVB8u1bT3L2n7hyTzXeYTgRPvCoW4dwQvE+n1jYzyqB5M2eFMd0eZYNJtGMja0wYdWPtPxp
RryUAX73wUSThWooImZW15uzz/c4JKbWDKY2I52qIpZXkcn9fSsHkVnIdoohxlDzyV2OTbDrUaIb
yzVc0/zeJ6gAziipuSZGxWnTTVY4S1AWIiroGLlx1HBI/e7QgeZroj1q/t3eUhKVFe+hc3CNnPez
3/Doo2fGqFdH3g0nl2a3NfsgXrHJXGdjp5+0YiGkAXHbPjRE5/tyiPIWY4uOuQ+Ql1dsX6tsh05I
suCP+wqBjw8hAsxiz0q++4EVatZnIsute8vyX8paof5XbyxnSpiW0Wh4jK75rlTtjc39La5eLwCH
E8pGKc2U7g68TQuGv5ZAxTTzwzpHLjCfr3AuLORRJcKsgc5h5cmD8XREguG2g5d0ll40Bs0KSjZL
X8Uuao65peICvZE6g0nYfswcGlulDm2EaRlHD6uwzy2McLXRGLHoFr44VGkdEc8cAo+JwtUx8qg3
MG+G+TqFq0UONGju2/HWHd0otefHwc6e8sW5zYDRMR4yLf6RI6PNPBVbUwEBqc2Q3s6AawQdJBR8
8KMjCQvy7o7k86YlbYnghibznMxdXaPwGyj0eXghCmflEfSZ49xO70YffaVGCYg232CSKxN+6nn4
ic+9ehoLqOP2rRgs/+is88aWpZtYeqhEPbEXVKgnLw2rBc3bXLCaCM5VWLEhkdTb2lONatrewkVG
PRYZGI094CXGrBCOPe5yb11Dq2mg7Zp+jk1zY5k0Hle5wcBxNAxFWDT2ztA6rMlNEBzUmKJbNcvY
bk9cerjCfOuVwwZ1HOQbT3xFlopQ948mXbi2ZZinCIGXbLfQ4UUpOYelUwk91eLMNbLmr06x73vY
JL7GGPxKK7VBzEKsoRSO6g4rNBvQKutyLzSpvtFpk6wy+5NX/L5OWZwW0EBmH4PuEycb4sngn/bn
ukAPN9KjexWE/vxTQ2+LWPWtWq3fWUvCYvkNfq9E5fd1sN5nqRUxAKQkfVG0Rey0OFsbbN8ATyWD
72zNNNtYvES9x5s2aYen1Z+TUVmPbZEdmnndV757ArX7ZsrsnUVQZaq7R4q+3myqh17mq4CiGbga
Uvk2G3lTeTz2if6UTD6Xynnou37vOfKzsFKB5DZytYc+Q1AI2aFiOxLgEj2+DQpkVdV6KruyjTtK
32GaD4RCCZqXu65BJDjw+WTn7Q9XUjjYrLeFz9IXiIJtWE7CdPF/VYiAGzaiXuLkL6TOnrqJJU1j
9ks1CSfw0aoL9DOzyc6WOuz6fl/Lsg2bkj5Oct3nKKTlRqFoXttvKM9FczZvzPkYrVptaIvr06OD
LFZTPFkosGNEMSoMOqVBho8XlJj3xoR5HuTo0fenseghyocbHjR7uNGb2W1jCNW725JUQYIy4S7r
6CsKfq1AHngAHEsKu1gPPs3uIdj7OQ/l76mdNx6qTXPXxORcweYY3AvlhNSHdJGvxkM6lzdzow/A
/odN67+ZavhFOrfcAjiNMnPzgEwSkTH6OD2/z5vURmv2I5vzz3ayjyDwOGH85cVb2DGlMpoJ+eGP
+aZfqgS1vye5+B8DHEgD3mHH6W5yvDbDOZtxAiSOM5omU3twW0zpeORQj83GR4pnG3UT+DMan+BM
rFHCLNs7v5L3RWV/5B0Sq6Lv/g9HZ7IcKbJE0S/CjDlgm+ScqdRYUkkbTFWqJiCYAoLx69/Jt+5u
q+oEItzvPdf94Fecgx7VnCgtTCpv3Pam3otCHvXYvhDQ6rCuaatzpbZLw4HkjkGireYyzLWDGSKS
oFM3EnAPoo34/BBhvVieVB7s/KBKdE8iZRr2UeW2WxWVWx2lD34X3opw3YY6sneODJJh6o9r5/3y
yvGn8pREIAmvRBvWYzDJbT1bT8LDPQxkc6hl/9ELmsAl6l75ud78tnoqMf/quQyov9zDuMrr3JiT
1RSXKaMkVbCWE2MNvEmgJmlztWy+A6/9qRXPittlAFnsyQkSGszd9am9O/e6WaeNu2YHOPHfIvJ/
sTo6Q/t2jqZAfRz8i0vXPU3ddpE9rYE4Ew5AXavsD0u5LLVpZhcVR5487Eim/M1JJOUhrRDjp+KD
l+PRCR1MrcxNaiu9xZ1VbGIn3Fkh0+MUOnFltT9tSYdFxOTLDdty22okP6a9fgSx7Dd1OPsfsaU/
VBl9KqX8jez7SzBN4kPIYKIsnlHv+2reRH340tnhmzfhP+drdiUj9U/MNFwsopg33tK8TYq2PRMI
yUM15R+e4W2yIdyoe4ET8urcOeaSMV008Seb98VMz72mVhij/CJCEx6UVzFX2Wjr0DpxtpeMC96U
wsdcWunFhWng8lq8wlzYHeZLitNY58XN1Piu1lp/5+Vijv6StY/t4oubSmPSy05/WNI53ujSP/SB
BfFQLRRN/JZIYBbChP/LLoKFF054RErVuWHe4MaraSOHSKACNLzSrf0hFreimh6Pnl2MuxIpW5Rs
qB7wP/m9FYKIn/1aSnjsPOgvcbouSW+hdGYuE3XD0cYccx9mOyOKgXYs6hlmN4j/1LP/KYqiOLie
vW5dn+p8KPxzXUxYoCYdN0EZ7o0Xn3u70smUTr8bZ33WhRXtV5qHTdoMv6qBTt9OLeiSiO+7ycjC
W6Y5+ygkBOHSvx1Xkw6Hf4H21XYcs9dmKb86lVdoSet7raf/Moed0QEbwHAr83cp9F9hKorS6DkL
ApFEa3prtVyOfrkMCbZWdy6cvr0yX9XdTFVlqQ0y/LzzIvoIO/deYh3t9dKVl3EZ6g1ly588ncqj
WtWpzPDmXNElI8LfKXJ9fdRx0B2Kuh+2lcRL80X5aRXNDVe620ZeU244+c2m0sENkfvF3Ik2K3Rv
Y8c57k/vug/qjVAZxXNUdCcWwT937iJ29mzQ/VzWbviV95LFWLQwSR5OBiBC69gbh3XtpQ9VEhRM
0u16g87RTk3SNPMb8ZEH+q4bpnRAfyxYl6Tzu/w4P7mieo2oMoaqjJKAhAkUCcnTHKwjbQL8MXnv
mFT3Isce2CfgfV655oWpORscpPe1K7F2eaE3Qwhxg/BcbmIrZbBejs5n6nLHaklm0ajpMYwcBMVu
nHd6COWOn7/bjK4/b1SA1l+1abfFa9UfXH8RblZqHbUAGbB90cKepIe+Lf6TsM5JoeTbFI1PUV97
u8WdvE3uArRMrvvUSPeNdI5IZBPozWpVFu9FcO5q9GR68vUUSzlf9ND4v+oyAPvVxRUloWLfdA1r
wgrKbzNkcitXs9zcjJTi6FXZRvgM+Zpd0uCwOHsddc1tNVhCLQzE1u5RJJtpKepN2Sy/40z/cqwW
69CIQzrwcTA7TCXB4kZ7x2DZhnmDXc9G5o20gVxSBLCGE4amNf4Tj4VP2VV1SaOWgGkG0y/G3U3b
nqNg17DKmeMPF06Vy60VVIhp5N/fBPXSBNwbdrQcvcrzktUmo4+7PxwKr6Tl6MI9I0su1tqZ/VDY
e4i9v81U55vRFCR90PhOfete4jL4LTWHLUTBEf8h3IeeRpxo/OjRClHvALFfYWMY3p3X7KZMqXnS
9WbK8Lu37P/cu5U22/VTnMOJ+Ln+z4va59R45WlRc/PYI3dth6nJT6sTPJaVLzDtkAulx1KyfOJ2
rNSMzLl+E9v7XU0uB25oGWQAbI/AKX5SaIrdyH+3dzFbNtlswh3lABWti8ncrfrSj0x3QCH+qm03
fVBlSI0Qw35Bo5zXLJ4QNczPYoFVVFbp76UDc8HU0mC3jrGm4qdeQ7U/tH71F7X4ME4u1ZBOuRXK
0GxF7TIVM0Wr8eZFb+UI72Yy+WkWVPkycxizEyiDzx/eYq+lTUzziwWxv5lnNLEScmtnNTOTIUr9
VoRtvVsXEKll5TxPV/0fZ6S/daL2e+yXfKtz9c8BkHiqI7/ZB87cJDoV1Op2/xpPfHWysL5DE9eX
or6LKaF5TC0wD7g2iaIcPTrZyM0QxGojmWlwdVpzCXr/US9FuxG5jWpdROI0qPpPqSq+0wUBsZud
pI3kLQ6GP1bM2oV41P/KGDUKUgZkK3e/2Wr0N40L3jY3opkiorplayQSBJUjyIJcdr2DUeHEI/Nm
yzk41rMSF1E2/q6p/ejDXvP2msp6/k2ZBYpArn4rHftrGrxHMxYwYF1ojukcPGaj+FqG+Bf84ZyU
rgQ8cz4dr/rxC30ZuuXUFfAFdIkNLUTkbyzXQo3MOA3ZcPafspaSrnP4t3hxeWx6JvvarBlsAjL1
ns5P0bjSlVbe2bInnKvpDMXz0DfVtY1n5+xm1S3Iqk9nQYVTS3Mpy+I/ZlxeW/Qj3Fjrjcc2JnZs
XWMfy2sKxSHj+tnQzyVdD2ixhOIHme451MNZCIiBmGKpKA3YohT7TjQvg7Usj8Xdlba0/EVKtt0u
CyfpWsoDv7a8uJP1O/CsLQLyMZrbczyrp76OPnxu6U2bVg90MEw4gdcsbffWKv3ZT96HivuX0kqf
mL3mc4Oz0X5Bc3a8FDeMrnqM8fNasBG7nN64rs3GsNE6CSUtge4moJsohJOyPLjCfKKF0sigis2J
7D3l/UyhsE7a5wOvK1vs5eizEb0L/qwrXkMf6MOQj0ia1qVJUXItPb86+fITNdPNslq+1Gk46ino
2N4eH1e/e1bSRm+tkPUD87K67a++U9OmlEuMK988iNyfE9vqm6ss3L9Uyfe/lakSJKcf4YlvXnuV
0MEg9KoZukWqN0KLv1yAtqRbIeiKof0vmNXVntCubT9C1xTjwRurX82on9acqjBzp7e89hhlIlp9
6gVOWevbbdJXIzPJuyypIhkny9g1WGA2q4l7gXq8eM9eTX2V5+2XXdgPTGy8BCZ8G+v2uXKWQ6eG
miUp+S/jed+TG+yFlQ+siO5+6aD4KIeZH7Sgf2mjLsPTKL5L23+opP++TOav8T1kG9s8Kjv41cT5
3zF0/6z9uk+zLtvqAYghXpw/rppfy876z22qM8sWuo2rx2+/Hm+p9I9BM9gbbxhsCo/4hUMPc3Mx
eo9mf7d90nRXEC5NjBPe6sb3N85UgJfI9jSW45ddD5+OsO5qSf04Lcultf3PMFSQlXmZBLLlI7Ln
kyvX19Q4WPZB0J8bn5bbBqTcRKZ/qI0DNLoivI0GFCr0qVgzL9tiKTzEotlVQRtvFTTWTkbLPvPS
j7tGk2Sdc6Hu4bIpZztJU4yESj863YTvguG00YU+92L9Ah7kfqg04u84YZAaji6vD46q7M2u8aeA
ghshsDLUSrppL2s45BulpvjYx9RuzHYT/60R59BmTrNim+bFRXnW3TEsS0jCVLypWLlfAJtfnhg/
vaAtktk28TaSnMfdejc33PEOX46U+oFcgH+sdMMSmfgXJNGyp6ABd50m93Ln65SdMhKv8ezvVEzZ
Zqg7JEHLI3y2nu8CcJDvhBWnm9Sd5TWqZXDjKD2HUXDghdqYqvwk5rgLu+rUq/Q6wKYGJXzL3JGM
yvZz6NCL6OJZTQTOwmI7ay8RQ4pRwzPIuqdees2mCX5pE78GHfHpVPyyTHAyNaMlpvG97BjE6Ebo
GCjpeCVJjG+PsPg4zf6hWpajieYfQSlk9/kTRApWysRl1n63HHWxNz/7svtTlPVex8MTH8ndvv3q
ep+92aPP3juucF6BxXb+RSbUB1P3hLsLlwFGbf2xrM0LyTzonCr93bX+xaTWE2PZt5EznnStj6Wr
Dza/sG/Uri7/Lrb7HqF3LLmTcGPdVtwBvXoby1OXsBwfGu29dRVS+Rohqoz7KW+S0ODSFjO7JlYS
+xjP1E55RrfHDvqWebt86JiKwRNiEI6HWDkVnsbF+5krOirSQbcIe4qP/T/nft+EwEi1X3EaFtty
cKeNE7knO8As7+qgONReeI1ZGBr7fYAZU736cb9J/eIjcDKgDu+n6RkdqmX5z+UfhGBdUxTt4yZm
KLB/nNb2apz5oAMgOW+IdcJcxxPp9E1n27uCMptj5dDRjDP46gQSfRz67GhV8b6ZvReOOOwV4yZ2
0SUilhenzA/0IluTxq9xxiDA2DpN/b/JLj9qu3wcYV3b1uwZe3Rd0Uw2JUevVva2deedcvnTHFc8
4HyjLXvnNghOvpmChOf/4vJ4l64/5HcZ0bBTDpKuH6ErjZRXhO4qmQvF/V/vDTUsV8XWs50TTfjb
6EDrLqz+sG2xizN1sytW8DliRkiKXzPhPqxRftAT4MTUffRj/xWnhqXN7fdkmkuGu6nM8uZpMOha
EThxGVtbNf3fyKm2ngPqM1PyFtD9LKE7ZvOLT6NHx82B5bJQZ9VQ8rwzpQAXgrAfRhTlcqXVbTxg
JPlaoZ2ZuXkpG1IlHsN9faUeVEzO2yqnU1u7KEyBRxTtrvDnF88KP6TM90HQned8+Jcv6HWQptF9
INkgrmaWe1GJ5xF1I1+QqnxextiK3+3enHm/zn1ebgM/OExQhsNg9iGiM+u5cTir+NxE2XOmrKSB
Dc0b+33Ju/3s8XyqaFf58rHw0l1HiwFjUN0WJGVpW+1mxLnTSmz8RryuxPjrsX6yws7fhP1ESEu/
GE7G01rbJxTZpwk7KBcKLa9DYCMHkc+0T7nPNHEPBmBQH7Isd11FFwYLbga0aac6GBkeV5ntQmmO
kS+uo/C49rvEquot7tO5500s+/Id3munIWQzJX9jRr2lIkpseN0hDI9tXh1DPmSujPhY+NWhj83e
ImXgTO2Q1Io9Ztl6l4u3MlifdNEdJoIMmzriycf5XtQfpYkfhwwLkWCgYzGCw+hELDRJWfmPJwO6
iaM8FW9TbT1waQAw++6j4GsaG5AxSspwdc+czju/4NtrvC3ZiYNVfTtyudnhspuGETZWH/oRDilw
4DNm6gPkqRBHmzG5k9E7xwTHIJ+2S8YvMbfXagxAzORPXsutk8oHrwn3Kqy+xzl+9IsMwxnJJxDO
o+7da1iNReI54tyBbjjBvO0ELRzACNbTMRwyvq3sFWj6BGXCNq1u/JLxcMssGgsVejvqsB2f0X7A
QUmFfe1oL3PJci+z3oM03BfL34E0QssRvvM6/aSD5nkSPUC89RyP6mi86Rhk6V1BeYy7gU+jRSaR
t6WZX8YGy4YB9kTBh93dtFacnL7+4zt+UqwD4ioSVMafGHb5rnJ/12uDI5k/6hl9NCw5N5oSxTLe
D9CTLQZu7ZitBapbBju5rm91Hz3YdbCrm+i5mFApvXrPGwp5+ScsvY2bl+zXGv4aszxlnmSHrzpI
3V16u+gxx2n6u/qVSjth1eoAud0gwZa/um4+z9I9SWBbvD/NVTvHKTpf9zaHEcc8grx4Xn3/IpeV
sC9AgKJY9f31RpTjRat4Z6mSglXubOJJ1GEnSwaXuF2xy/JX27g7ByOpWMLEC+brfAcm0H2OpqMw
RYwXgdnYFdag5RxjlX4yOuUb7+isV/29dhN64XjI5xtzsY4LKo/r9vsauSOz5202MidtxJKYDmNL
3a2wJZAXNJ+1cNddFjiHfAgPtaMPS+6/1UNwLNvuwbPsFVCg3a9lceDYOXkwWJsgnsIkHz5myIRB
sKIP9dgtV07jEjHpn5ZwkdN07qPiN1r00aj61eDBjn19nSj/J8bSTcF8jL3xHOPcdgGmTgzAsHxE
UX9I3eAhrM6eHqHD1m1Kdd+iSttFsYH42IMdSxmftSqe2jz/8iIPQp6C1vOOIextT6cnCXEWrAxQ
IPSo24fejvelZV9Db3hmysKuxn3ORgqtzq/gamV6XgTmbA6r6oGEo1RyHCcq0lfJ/6gPlGC5wVWh
yLarfbA1tlvIShfT7CSO5NJT7lCEwbcDVKoTuN8RwTXceO10UGQ8VsCNQUzH1PGYRDHopIjUpWKt
IRIM0Bj3cF1+q6U6u0WeMO12u/RY8Za6NWPw26+Hfb9Ef3073TNC+AwVRlZB3ZZi+phnePWiBQwt
PptWnh3cvGioXpo6BjM2u8pyDjbVXd6znSpyw98Wm6pyZ9cVrFTU881jUzEfIAxLc9bC3gSTvnlB
euoDcO6eAMpavgwMI9nUPmssqbPBj5OpgSnrqYJLLKCuPER5TDVI1GfAsFhQEp0s2HaABVbmJI3r
HcpAPNX1tGf0DWm//Gkw7eHujsaTuNSCRxUL+V5Q7jVdc+x68nc0yVehzEMewOmmwzYb1vcI7kZH
D1ENhYT0MFcYn9ruT8pTjD8gi4E922JkuOMuJKhUR8G1tjxc93+28q/DPGwKF2ysh7SLyTIErrvx
AA/uERRbDJso9g5zy6DpOUtqJ3oPx+bFYkDJCgUmSso4RLEFBHFJgyT0GZ8vuSQ10wrKRx8kULTh
cRz8vaPNvsMoLClnWmEnK6eHpqed2++4tmnVln8B6HVLB5OhIQZz+NZU6klmDDLu8TGt9ZD6/i4D
tbAbUGlRJMqLKXDdhGF0m1lofQeW6Fjoz9lSS1gr3xKq8yimMLKhp9exf/YpwGPMkU7zr6PkXSat
36XV4zEt2ROLImBCw2NlQrNLZ6v4Fg4zAZtpAFLW0Ll+E75XXrnNx4oWyj+mhYDG1hPpnl4xCkLw
Cadm74TTOU2jZwjqgx9F6OLN+JM5FK2dREIo4hnjenntCR3mIv3rMqFA2APNbc59V8QXTxBRigNu
G88UHw7kLWOgHmM9HJ2s2YWxORE9W6tV7/+vWYT5XzGGOALuORysAzbYfrXktsSpzj1qu6n7FdQC
JrgnXeAnwQTSV3iQ2MMYv4bow6jL9rG384clGx6tZT5knL2qWy+upKAcxbnk3KwQ/BybnmKuS4B4
P99kDqUmZEiqxheP4E7TqqujekjmWaBEhepoLQDh63s/y8MSENmyFyr5zL5foyvbSgpxsJf2uzAk
9NkWTso8ypOC4r2028syIkqvaWQjWXebDCNhgsvx4mzbCIu0H2YbNIW/6VHsZb9c0YhDGHF97fXw
wSgVcoPlxcT6lKUVWSN5x30K4DfTstDXo5Raihc7UC9jyOgOxOwxQ4aNSWGs8Xrwp/vDhqGSTBlb
V+bXIKu5cXR2a1JpxRjc0jJMygwyS7XFcxWEThL1Ym8sw24HEP3esY6Ma6dERJxOZ/MqUEzgfpZn
hW7VdNknsym+AiVu87ic2rb4jBjlioCBmOLTsINxlM5pnPQuaubfdb/+eGu9Hyz9NOY0NhQhAeJW
aurfy9jIO/YE0aMqlJlVX90VxBgC+MroMmDYfjzErv02KIQVVP4jdtdJmynpp/BEi7BsVCQfwC9v
boc3UN17MzMSqpXdcK4jmsysATUwWz/rHkOUfsNxbsZ4v9pfYZPzGcPJcUWxJTEDno/ie8qXSMkU
VzuhraMDnjb2b2nHr9il53SGXWrGZjdl4U+1jGff7eGg66PnFy+d0s91LVij0/IyF9mXlPpxriX4
vrxBoaIaOMuD0jz8riyu8BHHKg8uZdcdK3wtkkduvPGX+7juqv/RRIlk28CjryDyZHSdsh4g2PtP
JsqB5JfXaeySLnQOpPW2dTy8jB3AWV49LIbBvl18aek3wrggvVakl9g3575t91YqdzzNv2U/llA9
I4T07ME9RUe3dn+R735enP65WJj6Ouj9hCmWeB4dUjnYHJXCO3B4vZcOQ91W/zTO06dxUWI8skzu
+LQWw84HdFvTVSUpM/sADnarhLdarTd7Kk9ev/wXpeFn5caHHJ4prUIKK9wtGpM2hvA0aCJOsexL
ryGvQcB0jqKvisuwD+f3Bpc3c5GEivVW2sFBRPT4Yn1p6N4U0mo+1YfaDASGU3oeK/rRk/qk737F
VL0ZSpFAhV+e9N8swrdZve5ZNHIaGnGohvYl7GysAOdGjOs5MsM+HfROOZ161FjF/6IqeibR/LhO
YH9d54X3F0du7dT4DLaLAFreJcWDKxz/xba6s0uVyMTPqs3Wja9Brve+4LXlqHWr/G3A+R8djoCy
ty+s68CYrTOc9v0wtM5yLSrNNei3luM/V60O6ms0hxnn/GQCX3wR4l9RJxsxAN0Kr4AXzb2AZxTI
cQjOxuk18AfeGowFWkstXxynWcsbXr8ALwvb30VeR86hLQtZ4HEoaP2dYVnJV9Y1MROB1nqY0CjS
AkulN030nzWZ9dqHCxNAE4NO1Gx6Jdcp8dMp7W+rUsN4igZdvBckMMtPRg/2T25KpCOflaLabbDm
nBcVVaqnUynyX2XUZMTnerna2P+j7117Y2KG3DST9v4oOnm5RzEfSAPlgQcDvnoWZ9e4Oln66nWy
7l8aCJ/XMu68Gv2Vhmv405pSj9cIO0HehpqhV5/DqlXzEI2tIrWD3v/SIljePY/MJ9Uie69MvHB2
vYTtuUVOQRmqf3Ephivk5WSOhlzJ+I34qKuDzgepE3eB3HnM+D8mweq2tXyHRIrdjzkHK91abUgz
mfFXhk/xJ+7Wl7qzvfyV3rAu90M2wShKk8/hvmrk6G2baFyK0zA5aCxzm00nriggObft2/U9TEfC
TjTUkyLan6LzgkXOA7WwE6r5bxp1qTyQP46IVGCaIcJVtmmbm56iUj97loQ+TDu3aB4HNUTmh27Z
jS5tLm2BMcoZ9S47RicFFFNmGQ6a6Z7/QjZNe0lT1TYik13yxD/HzgnaozWnMZGsiFxY9RMRC/+U
ddYxlQBm690b8npKojZWjBRAd7jaqcvnw3CHbqZ16PxUgqk7yvff3HW2pLep3FyY4JCPeW5Z14jA
cert46BWcbZLHTnH6GaltB9L1jeNH05qZXKHV0x1uHVYsBSR26yre7IJmIplJStSBY5UBNfMJIJ7
dzuhqevf5VDptNlavTUO8632tZ5grwvVcuf4ZfFvrZGyN9WQLualWyaOSjM4sz6spu3A3xW6LG1Q
0DDdoKZjnLaZLdgCByuV53smkKf3Iz1f/LPTyOxO/xKAJKMAgzTu9Rot8568Er47d1tqPYAdISsN
rZ+OX7MZBe3Dgu2USOzfGgh4icG2fGv6iHO0rt2Cv9AjIQbV9EQmHMmngopJzBQxXcEsseiT2ltN
cyrhjtJ7Z4CoO/dN81uQUvxRcZcCCEdKgMiiGdQUJz6Zx9wFQvd45j+j6WyGbntNTaaubx1zCMuM
4OzsMJzg6JHVxMfL0nH4x0EA6pJKT05nVrfFzj6dtBV9qMFZiY4t4xyRoM9jfVwcD2F9lv7y7FJA
ObdcBtEAYMF+HzqCdcxuTFyY3b+U0g5qh+u3Q312igpPPR9UhO/ZzNC2bYT5eHLquA6PZuzs/k9m
pUaBuAtOS6T1rorDN90uIRr/CgdCEqH3wntahcGb8YNGSDAPbSF9ZPymJcaMFE3gYT0AaowuVUgV
Z3z4XbM4hoNlcldQ9iVz9DWLI+4YoZU0Jz+N+gzNvC7C4j9rHipauND2mTHleq6cT2tn8zJ1cQZV
0E1rP++x2IMX9nEH+mRllIPQHpmkuQsZySD37TiuPrTiOOf/QZWnEkwzlB/FKGd3N0CU+UcOw7l9
iYHgvpUcYoGuNmSoI7WFTABRD9bvMKTyKzRW91NXkga9Lp3on6L49jAFIotNOqiBb4QrVU9uIsZH
CuuML8vMvo3TPhcVxeko2/+wMzxQJFGHh4556PcoVmPWo10iUG0s2ZTrTprIiI3pK247li/W+TlP
K35sBk9k3pvvM2L2o3ND28Y8JQ+/H71GfTE2BMqe5GIbPvnBHR4nyxFCg3WgccnaAzceirHUf6xw
7i/EkLA+JvLaJBZ6ycGBbQVsrqsp4KNlnIXS0oOl7Qd2IBVmrYOHPBzDf/PMFFKKRtt91sxfkGRU
8uxmW0P1Oi/Y/ahPa2EdHAX5dJZjzJdYxkxD3KD4hOiScJ/Wdl5Rxp562yEnsaKYeY9gz+zrlF2K
PV44qn2rHEnEy3jLKo9NVg/tKc4CzC4ksuHox4slk3nxuT8i0Tz0s4B9jttqgY4bLM/aW6tocGqc
gXknfu/MCx0vLpqbTQXGCcom1b4DaFu4U/hINJE0Jwuvq6+i1FRySxxq9sXkTDlIJqChkIkhE43S
CqxGU547p6CwXUrEFuajGry2PhPaXdw9inR57hbyM9qHAE38oal/r4IRMm+Z6CUJDt+xgP581/5o
1qp8McGAl0l7WDIaRNQHpxnkWz0FDO+JlyH/Y+nQeSJe0VekxOf8Na8N4BgH8cCe5PGx6N282tai
yC9h7oqWcQ1Rc1b5AvPSOMOTFS/VE3PxrUfZBagdWvivVRkMj0JOwY7hM+IDcrpYN6vKzMlEne4I
pDQWzHjj/2ktwKq0adyXYTbN0WFdyBNdGgtnLGI6KDvjcG1cV+zGyO6+KTpYmJLnGZV8OSoyDMNw
ySINsN4wKhtOrw0ukCnDQWKp3MivM6IpzO3ukFWu4SPOnfNc2Pgn0lJTx/F4H7g1zvVZMPOB5EpZ
dhEQXoljnPfygWlt4lqxefVgu4H7IYughbhdcBWjsPWOWRmB01eqSN9dv7FBinV8Fk21zJucOohd
8w12DFPLOvI/Ih4PJlr9X8Hg679V1Yr3jvrrtI6mYXpeOhQwB0FOMUIF8iKJpN2Ua8nz0Nr5f8Dv
wbav/f6smIWyWzs/uqx0Gd+UJis/E2rYRc1C3VbClXs36BuIIQV74RnAwbguq300juEprjnsEybR
9DdYaGLDs2N9zWmzArywGBtQpA6TOErnB3xX8d4z0ZRTImqHY+s4LWs9DVEixj93h7iOxjs/PbSb
EN3kS+TjtCvSeQILijE9N+BxyylvJg6lGFa8PhVSW/s1L1s30RmvhhXZJPBkB9IwyyFH4gSf+HIb
inh75eI6V+FgTqPdup/dPKkfwDu/uwYl/dHNp5T/mIZOXLJSZw96db0IjZP7+oaGGTxaZvRKTNkY
IrASwfvaDffFLG7mIL0YhzyjVTuMMRjXI2ml5dMdZBluYgPnvyE8MXGcTsx62ZR1TQFezVL89ob/
kXQey60rSRD9IkQADb8lQdAbiZIoaYOQuYL3Dfv1c/BmNTHv3ZkrkUB3VWXmKaFjgRwrbiYIIhXh
iXRqnt00d//CKudBLE2rvPd1bqH/EXDOVnWuYi4TokNTFoMnOzd8C0na5atGpsPFrezqJcs77Raq
Wf5pzlU6H7WhBFChYi/diaxkmuxGqA1JbC0/TWeanw4uZd/NsvBeGVl57pIC2AoqPIQabZkHYR+C
QOW6YQSPQ6vPrVKpty4W6VXNZXdOZdg8p2GnXVWrwODXU6CzEczRta+qZlXIqjOX/72S9gq5xzhX
L6yDKp5jVTKqrkJiG1MhzkpLzxEn/XDsusJelcylrnWC8DPkLuOEyRAwpizKEiyj67R2mdlhvUUI
IURl5JZca6yI/ki7Lv2J88Q5jQ7JB7qa0iU4x2wsCIgTtspoX6MWN2dRIcrEjYqSVHBZPM94qkrS
G73yZikGee2UoHG+6lkvcDBD0mLYnNoNTpNwTwc9kxdBk4zsIkN9Dga1Juufayf41kAmmjG/VjNp
O5ok3l60Jb78zCWEoNHzi3yedgPdzyWWDbNAhLT4mqRF+pcl+rzLCjm/WtWClwn69B6nWYqwOBFt
CxIHX1imSqJ6CQnlKMlJiFRgSVSnit46ETRLGcYvXKliAn8T9x55THPNkyNPUV6LbN0XmfxtZimj
tcw7KhmtMcd/NvXwpavS6CTLuH+vDYmjGM5J2XuOoyxT65YceWS0KWQjs9xZc94rG1ozZduKIrm4
ms6HN1WcuWk8Mh2v2v6WTPlADJFzgRJNO+hgYA6ZHJnKUQSFVxEqhdekKoUYLWfw3gZVtekCxDrZ
Jlib094mrytsPfOZ0ER/CvaJTRbaNgdf1URoIqp+0rMYCPfArFIrncBngGfdTNUcdrkCqEclEuAT
JtdtIFl18mVqcvSnGuckibD2FlAMb3Qq6E/E52iD50U+28vBU82lcamMqUS550LC8JJVR7JK6jPg
MOMaVFG+iUMi6FXVmr4idPUNQ2W+w/4c7SI5WE9mnfR+ORvFVmVo0W3aNDc9BgDVQpRToBJ14gLu
JuUJWizGbtGUV9dJu1+roUQoZjEWtMJm8aXMDr2u5dgYO2327AjV5CZoNB7lDHkwaxi6m6Heb7mQ
GSNbpParsk+3gobpiU1y46VKUiBoiPnM/xqLTI5lNzBg+lnttipl82Gw2nQvqrhf53EZ+VqeEVLR
Ype1RCRN+cunceOkZPTXLCcgCK8OUQcmpMV6EikYxksHBwhMJNIjc6nfZK10oBAEYfGWAC7RLo0X
NQj+Ei3RdNjSeXK1lIHcyzwIY2XCVyIQLLVzmGzr9l5Ne5nChO6DtasRlZxfpa/nNx4oZ2+Hst0y
eZipl/AtIbgOLf5uK6wUv1VqdHe9U6+z8k6py4qlNEKC1NTGC7Edn9p5ZlCHULGTYReSaWlqJMhu
iqMPhRw+p5hJzkOOo3qD20rNYhX1D0N0+RaYQttYNfL1ipMDW1ARZnvYKMm2i7TiJs0U9mpLPPWp
rxon2pFkG90XrqUORdLlFqlb4AUbMeqVs9NcPT8PiPaFP9PYZ6zHldFBZYLFhGGwTYvRmZ1dTBLU
gjy9YXRMa+m1t0ow9Z4Fee3LbgSZsLCf05MZw8jB7yFqxpeps42nesbwbrBPnhC9o+xVZU5Yr6fU
9gVDQQQ/jvHXXhWhfOolkLbABYrh5OZAnoBvS2GUyiER0xEgGIdRsQmrUvZ80HV7pIlFv1SG/k8P
ZvVHTZPIAhTWMudHiKlf7SFWT44pjIOzzIYxNFZkMwsF/4mD+Dhl44GiEp6FMmuPKQiYd2NWIgth
4D9+Vesp36qtYrxpalx4tj3XOWOcqKb2UKoTfnDnIdQyFWSL9eGYd2bAp24LZe8ETv4A8Bc+MStZ
7EmGcMMllFY8g2kabhWHtI5/hMEHlnOVU0lnkctT5+rFg7kfHcXYhURLh95QDqnEGaUyPcf9mi++
+Vbd5mEdvxWqxUpeqjvA1CXORcMK67uYKBOISmg85LMaqk+6SKw3sH+Bs1bqrN0nblcfRN3Wh8jV
wR8O9Ccrha1PR4z7TrCqjXn2xwJrCIdrdsPoNJyrTiRPTmTavgra74sWkIm23oKEcnN1HFeNOfD3
l8GAKJFXVvMns94oVpY0qN1rLW+RJtkNu8O3SBTWmhNGoqHNhHUu/sZ+BqIbdmQo+MS6e2g4FCP1
ODxYf6q9ghEcjySPnEfuEIwclNndm7jPPiyVGgRWTRr5eZwLv0hwYraalp85jMJ/jRibrSYJM4Bm
GSuv0/LpS09jmGHUOHelSoMnCopko8If8O2Ggi3QU50pUhHdhBsjZ2Y5K0vVyNFXdl4UexmO3UUv
0vxu1dxuK9tUEeELIy2/OyKdUAeUpN3g1Hde7daA413r+Kpja5hOagLbazQmyFiq1hbbKHatvZia
GvSnTfowd43iUHR1Ma7hb5Rc5VXzmJWwfEWQqHmSrBK4UsRHsQvJHJMZ5DZJ1xk6HhjYQjZEAy2T
SInaHchOipFYk24sD3MY7pPWLY/LGhfOxLBosNNiWP5i87EFeF5WHICB0E7aPA9XR3FJeeZ19Cxn
O9lnBslO1uYA+cM5TNRJgH8xejx4rrokLrNQ+U6pZ/y8Y3vCSIroO6EKYV206JnQK87MisBC2ptg
bstnc3SsH+Au1bBSDBlekcItYvuZFu9lH+OlNhxCkq1qMDfMaBV7EfUbNxtTzDeaclKqztrEQja+
EbXdnt1n2bbtSmuTzFbJ3x417F5l9oS65yJyBD2hxqLERrYOk6DZj+7Q/NGjoZQFi9mjMYhh2yKy
n0yTQNLKzlL9YBbGsAnYVL8dxqb3O2kx+xYmSD+37GwePkcuHKhYJxz0q/ZQfFxAWhYKV9jmPnNB
/NCdL0lDwuKKsLVG0WZ23rtk9BPrmDD4JoNpZe0mrVXsc+6OsbEVHKcswar2yUPvZSr7Bhn2TnEK
e2SrMFBwE/liUFKmZNNSvDZtTkCdy8iKX5YcINHIvKB26Veg9vKYqfrf2H72yo9FOjOZKsCayklD
KY3woYQj7Xh2DJXYFzpJOm0TRR0L0rZ60+4cVOLK8hy7WA3hca4Os8Hm1RHbFs1Xe6s07AGqfeKB
YIVvsLHG+zRGYDbRknG8RMpvlOwHBxEzPY1yXg0BoUlOcNNgcOlcuhSa3C03yC/T9SCd2WTa9Rh6
0lOGDTruO09wU7X6LiM4rOK/RJUEKHMd03Vdf7rlhW2tvmXvdbcDoXTB+7MO+mOiezGogSaXXtok
R12Dbip3U7WvLYIFZbyRCShYBYQjH1+uYdxwsfFMzhvtXQz7SGPPXaqeQ4RT0GTh8molr+NE+CLB
k4URM+SyiZsPngV8bOz441uX8dqs7mG1SvUlHry2gDHTBJFKOzjtJUo+w3TCpVmug7q5qpp7z2T8
ocfFTunxF/B3NMRwSbdsKMbJl7z27p9R0jeMGOwvlSLX1cw3j9JfYZ6xGq8O83PH1jUCLF2HkFrv
mWxhPRu3TSLgz4AmMtkDdegN5HKc0HPyabjErcsjc80tkA1CEPXKZAYucdM7qaTq0InvvhECWjUO
WQ77n8Ad4pp4l5ZZ/6k1gDqhg9XdHYoTPcc1dh8iZk7pXoLmtdUhHzJIxeDTGA9kpRU3re8mFLAD
hmKU2HydZP0uTuyNCVoGm93BGTCWY2IM4t+G5g5DIwq3SjT4X5j+MBMgHvGvwLTHdGQ1iscsY38i
coQSs9ftixRYDRa7AZ+qU9k4ZFJ8jB2yqoqt/EuHbZgLL+RZdOyavXj3ShkuicRf2a4xpKHnMccd
0ewIzWISnSoghn928q/GBs3Zti1bFrZWJ7clZMapP+IWZo1zQQWEW6kzgYXJ8UxZxQTR3jodgYU0
8maFaQBhdlUbvYFKsk/eFFylvXqN6bkHvd3HuXukg980GTbhwtwGEQ74GVgcYgj43HFalyTdUw3Q
N0XqSlriZITKyeoboHUgPbFLWdm31fIpwvxkpG7gEyrneVV0hO2hnnGWiIqr+ZQnrc9bKMZLP18N
bGWgJE+G+2FP+arQsW1PXxNpQQ1GgolIj7WvPTl6eJ7T5iWKpnud5Xud3r+Hk1bvKE03Ne+5mecc
Ykwh+Q9p8RKWGN5h8wT0MoM5X/IsZsAsQZgUxIKZ/XFFt86pYWcTJd+60fWtFbHfXj+V+EuC8Ekd
cO8B3rCVGzO0dRIF5F+sdU6gQc7PMg54yci44GNKDG3jcCVB9un/hclhHPU3AJgwcADn+qkZb+fw
o2uIzWN71g1ieDm0tSW/jWe5JQbdcG1LMEh3hwFz/5FPBPfcXzPeB8paCX0x4GrH0DUKzhMp2icg
FKfO1n5J/PmT+zMCgqmL/DJq0YdbT14wopzH1sboxbZUXb69Zn6T9nSZhtzraTGz8mbAiUHwirTr
0G2CFGGU9W9kocfpZYBxyBQHdwZLNUElRup2kWNKRfWbPFyD45U0X7M8K8ZFLU4ZuA21/UhII1Q/
NjNrHWl9SO9Yx+LqZ7RhjBJLUBI/QM41zUvf7+rYWIMlY03Ozpa85iY+4ajwmRGvLaDMan7s6ucB
9NH/gYXHsbxQHS9IBfQc2BH5hq7AC6zb1P7VnYY/ETtC/FuFtEQaMLBArmrx3U4XvX1NDPaGcQCa
hCMKps7YULWjjN7JSXm5O3piemtAwRkYpO1sXFf6WyV+JZE37vNtHj9rbovZP931+keqHB0ci81A
JaPonj6+WOk9H1/iNHyISuJl+jV1qv7wK5u/8pmkqmb7vfsYHGbP6NRJUno9chk8cbK2TpWcLRqX
qNrZ9rfNBNvSfjRU8thrm6MxHWv8t6r6CIAZNEGxZnU83vpr4m4XpoST/418zhQjTohnT4HACT3c
2ff6fgz2WXCdYTjk9kvMNSySh9Md6+bZYDxaQmFUoNXMo/DoBQ0spnW9LzLPILfZRR8chL4E1shu
IUm1EFAddd0XhEFfs8XajpZIClyVYtuAfmkJhSFjr8rYywDkBGq+tYJzkD1xTMyYUZrwnJWHID0W
FX473B/2IeUk1rCpyfgnTQ9WsJcigpRDKixHIOb9SfERdy9S/7WtU4k1oWlAhbivmfYOoQRTFBiX
6Z9riE0TfvfS3UzW3kreAwJgOfpKoHtZfYkpHkT1kTvDe4EpWOJFjHBzlOl6xtAQpvcaF9wwvonq
YfNLZsGzMXxONI228y9Sb+3gd/HM90XDn+Jh6F5L7vumgy28bGOkBU89Ie9BP+yi+FgoB7db/GNY
1PAC2AkqPyqcNR6t5MkIHiGPVZfxZ8719KrxE8fRKVb5gzQiRPMD9XUhcJQj4+mW1S2Cyfyl1v5c
cZRDvEeKB7iD+uZSx5CjjMIJoxw1wT2F1ETKZTSio2oqzxCgKRFIG2k3YXwqzWJMJq1FnA4a9yxP
ffdWTQehQ6QrwdSCdtdvEv8r5EXAOGAmeUi73wG/QKISK14StkYcek7z6JsYyM/SpA2rPvkCX+K1
5gt8w6pRVnlzzyA2dWijjXulyQRTe0175JGae6q/MflcWab1ztQ+BTuYeCWF3iJ1d692GULPJSVJ
F5A1Or/aR828JwDmFpvfJncmF6SEoCWV5UpJPoWJaBU5SOnuNhqvSfNUAGdxpotVUZLyRxHSTAZ8
hL+d4DMtJy+1EX4jzuW3LHnAmvQSgOBYwta9NWMPGlayvenZGeB7O6mMdU9p+2qM7wH7BvrY9Eb7
w1C9yf3SiMtYmAI0/ubl02EmwZXH+LZUvGxOuQICDwqslxItBOQ92e+NceWVWJumhYi+V4yfRbXQ
mGfozanRuPyr6F9XvNewMRritB1WZzt2ziYYvSr+DfhIDeuP7YevNjNfwH3b0pCXFpJtZdrkvYat
6nanuh8PZmOtMkoubkd7fLLbq1KrB+QBBPfKU3qxc4doNfBrQ7vdmZWKNY0y+i3i6xUX+oUWDdGp
IGDkB5UcZIA7de5/1OKDyWpWhRvSkV4yfzbZj8CMB8djHURY8AzzoIh/Aw8cOilugqOa3zswQ6H6
Hsl8UwKFobbcDJVDaGxQ/bJpf5RCf1bd5jaK+KywD8dRCKiSe9TcXUgIdiII2ZDRHoJ4Z/GE1P2G
bOdgwfEngB1heMRxtKqwdZa8hybTLVYjD2GyAxdKLAyQEj+/g57VQaIxgDag8WB3INmMIaBVrjlI
FecPMMUmjD4HEsJAfhZDbmB9pVxwUQXPOd/0KarZfAiDm8G8ZFQdqOD4mTPlu6sEHnBku4rroDPh
cf+hrm5CISscYg/dJHyTR48MF3Nyhxy/rzMk9vyACiWz6BGk+1bJNglkjfolxOPTQfbU3YE6c8J9
rO9NoDELMI1B2tYGwJzVFGg7WLVVztn1o5OwDOrRb5I3FVDiHMQH1FgPmsq+tvdldZhMfD/xDZfO
Sxa469j8DUGTRxbpJsX6l2QxGF4eK97kSPRnQ6HqmsRVUbs9vN9NYYqT2YXPaq18Md//S6Z7RNQp
RJFuB/EZdyWmM42QCx+aBAtN0GUCb8wk7TzDUbcKoFkum1gKB8MWxExLYeqF+2bOB2jP6aZKrqqJ
AVcN/Zmi3JEaVHh/gG/NyARDNH0vCicxM+Nh4yN2y63GTxvFnMHRNZh8VX2StXVRGJi2xXvPo5aN
fCBC80w++CLq/TRKNuWovhR2uLZKE/JmFHrTbO2Ngse4GrzMMA6j3ayU4tH3dAGFckwz9VyY2gs+
FspduhLiHT2nPsn1DtM+VVx9rqpvfUnjFsWt6lmzsCejgo2cakdafMesWlg8e2+V9mRwQlY8/Yys
Wtvj/SsZtnAzhdO1xI9pcesznKbpzXPHN4NkIyxoaGXqB9q/VPU5xhxCs054F8W1JLzC76pz2ROb
X1U6qeoqpif+Jq+2aksFD/G4Gbg97eQGqJ38kj/Uj5Aauw5p0o81dks3oyjlyyBIt+mYhI1c8orh
+MAyf2cX94EhADlbGyH/CgeeMs9KB5Q1bsRq6n5qcGPTNK/1Hhb6oQ1PZf2wACKSSYrcRzjjgy9O
QXO2KeDUfhvo7zPnAIu3xb3SPl3lydEBbDBPVGki2SCDlLLGsgfSlDft1thHV7/F9B450NbZfl1o
0DZhBCwQWA1d3S+dVzO/ReR4+YwIqQCAxOAfwHASZGfFn5wOefWC1RSK0n/VW+lc0j48ieJdwHgs
IZnCQYG2S183vJl8VBFddr/PTWxp9NgUk5hflfA91hHfFXr8pQEYVgSMVgPtKxSjs+vQE+5SVmHW
NMNk5Jx161wt9kYQy8J+plI40T7IPz6OKH/OrWskPnr7tJzAmL24NUjpCt7xheH5zG3AWMnnTArD
U6T+6dUP8EphneL2ndtZcWz0H85ygB1z1nqCJjBVmIS3IQIMDBiWW4S0k+TKMpclqjOROpg68T2R
zTE1fjT9IaadCsmOPymV6FUKcS7KmMkKnK7KB0SzjsLjwgPBCs79fgpYaBMD21vWIeQ6MRaxbvsO
z/zvEGwUJAguPgDvfpmxdDSH6XVSuzdbvWfEBIV9kMHVnckjvWSgc1376pQM6ra6efvvmiajl0p8
IOwyxwiS1G9pfLHlqYz27kQY5ifiYw/aTcZCkvEZhozAOk5zKJbq2Dhk5dcgvIhHDGBFvvx3bQ3I
oO9uqYUzmV/cwRVqJjkn8EWf4KzxY5RfMeGukkKRXA4FnRMy9TJ2bT0hswP75kSRPIjEVfknCS+o
/pz3BJX154TDbGCCUtYEIglWpETyUHnJLkEXUgE4wx9Qv6D32cNhxqMcMxxMm2MPLi/L2DKDPkuN
8+2OF20Ul4RbZhphQtQPYkNA48Y1OGU7PyAJMjbjcVXBmLg3DdErtt7AqcAWJVKQx29sOtjnsngj
ZBFDJq1m0p7ldOrkv9n6xg3nWdRKApRM43IivMfl8yw+GBzyPG+VsT7RaXvZUqiSokZkgtCDDR0O
aDzR1+IISl+i8D1oju58Nmx35dbfVnpL7Z0irq51ZW7IFVckh3aAZaidliMd4ZaGA2gWjm8W/5iZ
eQrsr7l7NpbKr7uk+g/DDWF9o615YfM6MTHRsBE4d0zcLEvYLW4j1MVgvPXyu4/8WiHw0EYkWreT
EawyopBgArmB3wz8QZb7TtQBs8B5bqK1xm65juQSDXcK8QGWnUZBZfE6RmQumNLbg+EpFL92WZ70
JP1RWGGPK++UxRwNvjaeJmtkjn2uULNK+7PMPwPzYpmR39XgqRlCVXB4hdKvqwVH+qkauPdFvZ6m
LYii3jl27tmME7/V/1gYCXwcGffItE4bPxMit7BY/IG8HSt87GEzLWk+bZOOFQPMpVWFMWMtGOSv
LL4qy9dundvQ3EesQNYWuHm1n/qXyD4mJbHYpfZv7qoK1j/hIbH9oPiDKYllZsAsSXOARYSMso/b
2OOo+JiH/NjUi1HC2qv883JgG6N2zYJHRRKvEZs2eNT1q0PSTGeSOVsY6nHZQMHP2pfRtUDpeXZO
bAg+xFuy+PCe0+kzYPgisydH+6ujn959FUT+THlY7nSdUxWKNkF5Z92L77BbanFACR3LSUjMj7eB
4n55SowYggUkNQO/gWluMuaFOAwTv+jGzUyIXbefaJdYcgV8bpUOH4b+Q4iwoIzFi7TWOf4N2Gk8
wu4rdYfWHHV9uLlkF+zoENMmgf0057MLkKCxvYjI+Nyd2U/xHGP+VrJbkz6aaeRjr8miy5xvjH0+
it8XMMfd5hoToRPXWWX/UU4guGCsWEBUd0IQYR5/iOTAWG7DuSakZSe7moZgLsBXZ0+d1fFjZGLV
sPUOjtxZx1bkuBMB8IoO/U9hM1s+sDcgntET/hyV040G33LZ1UPr3CyZAQOgIE8kKLAQH4aWc/u3
+U1lih8U6VHPla8RkkQdMS4EIVNjyWNvzN1sfxJisnPDGFU1qTBwoYRk6qo3FNqnhrRRa29lzGQR
SNkwoR4Z5pPS3/LkxeVIS8KvHgdm3T4HsMAajuzrYA8sAdIAgrGbe0X6DEXH+Ii09q1BEydy8TKp
6pE6PyjZ1aGQ+OuqQ2F+SxvXTnQ2Mp7xAJ6P9UdkZ2fHbKyxMuW3Fc7NEcmpLYsrzzGXKG7a6sVg
fVKYPtKSxQcw8zImHbpJaGugNOdy6BEWnGx8sRdMecf4k7Ed/pi16Ik3RgabnP5Fmk1Pc22Uq4Om
zTWNfsfjB5ycwELQzGujfW5Ja0b1KzF6blsfJ9W6NnbFdNeZIsf40ME08wBP62k+WQ6bQsKLHr8J
MosmmpNLFiRNZxJ8/9y0fHQZG2/GPzvI7qZufcQLpiTUn7XU2VUmqgELoqioSSCNfL42s2CHPLLd
czHO/JLYdjbIW56EnoFQ9s6mpYs6sDqGtRrLyouC2jqtaWy1BX86LcYPyv55Cr5blfQ0zqMm/i4T
BlsJAO1cMjOgs+lJ++hhSIRYoWKKfQd6Emkz0r8gCyatftTqtM76KFynnAWxG10XAzNrBk79KC89
/5LM2KmrkpuUyrpncl2V9r4QF8UZn7NIOQVZ4rHj4ZhVwc40aqxhM6uvYMk5+lPOZxSh4VE0YWOC
E6XYjA465zq7vDmIVKpiPQWz3FUkgOymZjKe78lvewmDxcnsCQBKF4BH8STiZDORGLY48SrQD00+
nwtdHLQJ1hK/ll1MvmBsYo03Wwx3tv/ewx49KJRrvnTACcUJ7P21kk/usnXILbwIeTGpWSZeiCfy
5qyTHo9dvAxWiw8ANvpKHRR/Yn+onlfs/Et9AIrr1AX7zuKBVW+IWzEwXqrFtJ0VSbiUw3tkmtNF
DUpQ40lI/aWA9JTqFnZPUAi18mY48Ulloy+rGTzT1o2NXoGiyOW+ABw5yBTqwfJkOpt6Um9VQ2fL
2T45/d6EdmkE6u9SFRY8vamp+1PMUsL8OEcV54DyjoIK86W96kXyRVDJi/CIRLMJS5n4mFI0vha+
TpWxLSPpp7Hjj3FyZdnNRlXCUyWTLVRSIBaV4E0qQHvCwczD9r2Y3lrqHwn3e6CP1hv5D8/1pjMU
r3VTChkWVmXJLS25aNgfIsr4UcDwCJe9h2J5m2MbKJWm7/UOO5VIk9cIbDYWENY3lreC5j1p+4Uz
QhShm9U15rcrqxHAeroUnsGeQOJPFT6G2PgjLTR7rUJqGxCQLELgw+r9v5G1kwWbGL0b7a/byAmb
jJY8BeY/h2rFwmaNYRboUPSLagsnHndaXe5HEgHwLLQ3ycAS1yMaue1sdTrBqpq+or5kj33MTqEO
BHwQ/HNEYD4PxXgfmGRNTrHrQ9tLSWdH6nScs2Y/R1h5teQu5BNuIH8GPsp9ZvoaHQRLprZzCt4Y
lvVuNiAHKjx90cLFM3E8pB2pUk09YRR46ZPgT3cD8A2uV+fzJjDVCzPUrURDHObGq1xxYk0PbpWc
I4EUchMDu6nzk6G50PJzBqTs/lL1XSLCT/wLFxunpjE7b1HZ7ZzU/TBDaXvYKf8GSbNIfsEfxxQ9
Tg4ns2Ev6KKUFr3uh0tUFE/+I6cxXdAAprXA5Qu/0C2SFgxHY3Vv4l5F7ZM4DZyt3VFSz90jtzKE
ZnenaPJZsYZtOBivDoRSHkJqrrp8hC27cfp+r7ksgnNdllake7CC26jKT33NtjAXzTiprkbVbm22
is3tTzqDtc8U4Bv4S1mN3HE0pl6CaFK7+cK+P2Lm2GUpRiSyGI3G3rzWQeAZBbjZjkN9JI2sAEBB
6sRCtImhG2lqeG6LZDfiJfS6rL8y5R45MAHbqioCN2UAUQt0i/w17m16dstjnPTGvs59iOMn5RCf
ZiolrPVYaBtSe+6hMBSc8MHrwAFWDc9UBNRyiblp7A6yJLbrLP5MljWmXYrrgdEu1BTcN/reYs5G
QGrbDu02ieVD1v0DR3hixQxxf+LGeQvwZOGSg9apsv5lXECJZ8MoNoYQB0wdK2G0W7yTvhaEjxLB
zckcnrWUdtr+cdgkRlb7KZK8hHVOMom3wAEWJEV5sSyEZaf4QSjyFGxbVp+S8781OGLtZvDhP6EC
dufcvoQdTkWJdQxLLMnc5pomKutnhq2w1bND9ZZI85oOAbE5OqWxts6w+S8q1qMOazyo9RfMMPTN
bOTREuIJJnmP5S6P2jewOqyrveZ6RMwsuDR2vEvSkZytBahL/7Um8z50ox8P1k9Y6J7Fprt5JvQ5
OPWOKmhvo0zahnJjseA5CKHf9+7XNLEBLl6Mo+bespFtQ8NzoGlG8eTj93+12F1RCQq+pL4rPS4W
5I3BoNlG9ZNx8Wu35bpFmLcd6GJsw5xAdPQKEmwx7jKw3T2haNGM36qCQlxEVY/LniVxYTe+aIX+
YrG4RqjMs+BEQPNL1z1AF0ULfToC2SMji0DzC1VhRiS9GaWvGUI45O25jTJPhqxwsxLQ4O4X/fiS
VSIVq3YzPgNJWL5A7MT1it22azg52e8GuxnvHhg32iRXYZrLHLwYEbK0wdlWPXSMUgWhWDnJSowW
naLCFeCsGATsFdj7mxHBvJ5gfo69OIXkPN1ZvRqNee2Hr1KVTwuEJW/JwuWS8bKJCmQ74DQr5nTW
W0H0G5MGIPpkvFn8nwSldsj5l4BOvU6tNkqAQ4ODIZrAk0EfgTQ4o5Qkrd3sK1ohMZJAysJ8jS/w
PZsdpCtT8bnuMOlAi0tJ6GmcJYpA5uwwikTaqx7Lm44LnFjXlreWTqscnh3sdKRV+HQ7PVokay+E
w9S548YFa98xXoSJsY0HgX90ONvJopEpJLUjNn1m1oux/JxcAJGXVC68mAoeGIfeCj/dwsdZ1TEo
gan6NWbaXylXYWU/x9WIUDrcq75YdND0ljOUafCvDXNnrNI+M3C2M9gZga4LjbZaLKWfOW8jW7uN
ExtwXG1ZGPfCRvEbfv4tIuaBIPG1pxute04YSm3S38oSmgCWorBgJWzxNruZ+dOp8zEtQ3bDBnjH
ukPFqlewDAZz2DQ+yrj9EEnwNEo72Nihe84zhmsDKGtJ6HoxWK800/GTlmkZ5p+PobAurUh2jJBa
dpSSLrcoOEcnOk7OAIlsfCGqdyJ961UjfVgzFrsURF8UgmRnmSfP0abVAawnAcNRtiY8L0MTOpxg
DO5JqEmkXpudBPmWFaTCS0py4nlY6bjcNPAT5ElrPAwlZZVish4gTpy1U3LwK8oFIwuP9ez+m3Iw
MEH7jBdrm8HcPrGv+grCQ2U2IPA7MCWZyndnlMdkml7YlArn6GFw7MiW/VCiXJ7GS1m0700BN1pp
X3IZsnmtPToOHgxiIAg7tudWMTF7mPF2bn25GT8hF0dVNR4IwH2V8z7GTMrdmUkZLsp3DMBkAPSv
BkCitfimhgyw6MinmgK/jwrrzPfipS7LueC+jgXyArhV8Et2fjTy4lSrtFqqCr94LI1HM1DlpU39
P47OY7lxZAuiX4SIKnhs6T0pQ8psEDIteG8KwNfPwWzeYiZ6npoiULfyZp4k6aMPG7pY95CpRs29
DBN+bhk055bWix5TehR8esnwBVv5tWxigTkNxkQ6u7NM+JpWhBKA0yq2s5cJO5OO4K51KUs1Vkc0
K3dDvxr0p5qC0TYgJyPK88jpGgeslxJ9uIO8+CUtCcpb8C7130JHrKbiPI7jHkDVZUyIeKbDEa5i
ugW5vB6jea4G77kdC/tA9cS3RVudkumadcI2U6hUw0QqJIRRL44CLriwAR1J+zhoBrlN8aLDv+mc
9MyV6RbU1VHPqfyhZxLv866iKnCQzUsEfiPz1d7J1KbHYJf3xffkYlrQ+uaS6fmTYyPE+O1t3gY0
5XcL8tDU6yfHA+Jh6kczdO95bq891e+NGNN5FJBRpQHOsP7KDv+EjUMm7J9Vx2tZFC44DY3JrU7u
Uw4NaDCGe0Vp+qqSBABawzkQ87iZVE16tfOcGfReVMFnS/aFb314b9zqXZTAfDNHfDbMLT56pcbU
lavpZPBW8ci/F+3IzRJPJ+1Hgtx4FqU7gitbZ4j3CQ8549bdMTjx8mmvsLBMieArIy4au8ZCIzNC
i+YVI/d7zEuPBWvyPYzc+lEVI0M9k61LuQUFZ64+lI5Or00bPey0ebecdOV447NGfiGROlVHWMk8
9Wx04j2XeCyL0XvWYe+3FUsqLFxOJslTav2KonAAlDiZ2FOIFPplwFPCZ+cNU45joQMoCkRiqC5u
S8VRIYcfu2W2Yoz5mcfJyG+25Ig3OWgO2VdiIzAPEAJFxXPhM4lfg3oS3QOha6QwD4DJFNO69SKw
1dExKutzoQEDCo1lVGE3aqYPJ3FXQgPC62gQjEqU4+jVL/W9blQ3pVmnghoTl299a9P6bHYsizrs
Z1X/HFr5w6rJhPbxgSaSra2H/sIInbsAax1Okh47Hy9CuXE6GtBqh3eCTSSlZMUST1cDKsSWVMJz
VYwY16vPYYyOuqZhMxfEW3NKLq0x2xgOT7cqxDEX0Q4uxqOt7ffR5t3Bkm+K50V+RcSnmw4miS9q
3IoVEM92VcNljydvoY3FxgiP7eB+Ky6zwAUxMtXAnNv2n4UMtOhrrF4llLsR8TIRzUaWxY8WoJDI
kMUb1EDlZ281DXRcYBl1tbUHT1RxtRl52Lg9nXKdiRlyFL0Enf1MIvEgfT3dlYFHXzkX+AC48sBm
Y6IbJ69APuejD5G2+kcgbQX5eVsL8DiGhuHF0oyDSb0ZY8etT4zvXtonYMFrYtMILmLbTtjDQtAr
7KdxUhHaSJDIcFuMM28++egkChMFr5fKYRdk2jvHtfaaha2o6xgfMPkm9dx55ecgoEcOUIQQXd8r
s8XZQmMGdQhGEzBEO1xvjOoc9wME27zYa+BGXMu4xRWRico9ZUb344XZJx0bm7nvklAQ7LNkE2Kp
HrH4Ea3CLV8HX0XPNUtxBqTRM1SWDVE7UmHRQbEzMwhIp4Nk00OJBPpPM7WfpoWxI8YvAshH+HLV
ehMsRe3U0lg3mRwspck6gossXdoZ7RIE29lfxv6n6dQcH5RLmfmqMOOV0z5GzUGRwppF/2crXEJO
00eXv2Rirlv4M914lWFCMEqsY/Q2a3QhjFSbltp48dnoWkW4hdmwHqxpndraRREp1823bqTkAkR+
w+oRnoS7yhpvVWMqhkh+1iiM6m3xQmfzwvclbw5aHiYDcMR4cLRvKHfXqc1vVVRSjKJezdJ5nUcp
PSBJaRgP16oYRaP1NDtYlEm2eJZn1dGz4ZDXD7MmwwvVc+DqGVNv+eULvmfgBz9sX/vmHsFzA4Uv
sfApWy62W0m9LTOexl25CSiOoNrvTElMRQ5Q3/hcrZpUX7cu4xgCp2HKJe/3jSA0Y1EwNrcl0fr7
NIwuXmNwp6PW76eWK4ey+6fA09aW37yGXCG43DaTtQxbKIydD/cQhKTBHi0joCGmhyOxXSsqEApd
frSYHE1H7DyEGFppmHvxj/UZF9iOllTlrHgUl0loL3I1rIYZ68RShZQxnoXorWaMj5Ho65KhXyq+
7jjSfju8w5pFOGLKCNo6MxXROnkyedNZOds2zkeg/aIkDIYvThMOVWXNomnU2ps+LeK8Em/jlAmy
7eHzwLK5AztPSQXwQkaApvrXCpwzfAVdvJYVUsvk+v+q6uoYX0GDsDsat6EU8Cr07US9hFtTHBK2
u2ASv6aG69t+497+nWB782gYY0VHo5C2UxERCNV8cz9aVS5HGFRcz16Mo3HWtF/aEBmb/VtX8uMk
nzqn4RY8aHGK4SDCkFyRvFAzoJZRSiwaVR14Ci4Dv9Ge16s7yk2MYTxxsPgmct9EzKyah5TBAxeO
41uj96+E994jr915iOd2FN0DXdtNoLFcw9kQ8T/b+kfqGVxqAct2lCUgluIEt7e9nm8EUeLat3dW
UrzUslvoRf6ta8EjRqTwUwP/veSK0q8K1K+6mD1flck2RK0gaaAGs55CIS7tEkQXbbeJit5HbWIX
mB9M4HUFpk06GL4mzO0Uzi2kJ5/oJuHSHn5lrrYR+DT60FvHyl6VmthSIPaI5C+Yi4fuCyqeEczS
cWEW1FNgcbDdYNMUyH/gOvmLHXWKsOH0/G9G6eh8WgwK3GbS7WMbo1Cnn/KYgzrgn7PRTA373sjw
d8B0R+fXzU7JLCry6rApk8TCQWC/9o0FL0tRjsIekkROfXR6KlajepdkWCgGY19FO03DQOjj0Skg
5Mx1QFvK0TCghbvRGF+kiO/9VG6nlPIoRZfCQKZNdlvTrJ8dxVHD3SuxbQgFyDBkKS0iAZ6l1hOf
pyTOmjrlJfTw/rMAFmxXIKLwISPKB0n/rTGGk2RaF532KxP9npOcaWp4ESFFVwTRyeqmV+6Qp7iu
Npqjnnv0lSYjqYJJJ29tsTA1nk2d5T6vf4+c+i4XJKnpM481j1QGhmRNfWV2DrjMrveG+dGU3PuY
JXkXgHA1sp/S6/Z9Y2zLyP0Gw72VOi+c1LnTP30Qof5ijoNauEruRB6f63h6qvn6eFgvYqikZeif
Go6qPEZGTyhIxSBCG6orXzQD9DLt74X/lVryQ9f9dQA6nizXQiLj+Gl3czqPeaM5+FyKcsWw7VvH
CbLY/yAJAca5Y2qRpC3kQJlEzkpNkrc1sznNFqxstyOYUMBVg6pHp84zayqMk6wwUxdF6zflAGA+
wCinL6kxW3ZTerW7cFUXNu5r5Am2/bygcYmEh7x3CVwzwaJnwb9YThjPuYmhzWEijbjr6C4KvuCL
DrAozSCeRUW9SgnaBX1zHzHiEo25VlWwCry3zNLxQoYHzR+2ps9uZIyDE7glxWgwXAW06HkFNhri
QqPPk9fq9yTvtk0FZ3A62AV0UMffShUBEaM8qnAukj4Fj5bbQPL+ZdxLM4yCZcu3oslOVn81qObi
6/ZAFgsWPMtbC/egOzabDMhkXxJTTJHXU7nuSh6AMjzp0S8EizcarznwbZ5i/5zZyTGtKtLMZJAo
snJp1eusmqi1xkItfYtEdk0xh9GtsSiggJXi4iXeiVXDJsrFwVLOA3sJ5nsQrRpwmo4djE3HgYji
k91R4yGGn2lOvGv/CFltyjG4RDZCnZvjSp1OsR7h9fkUrnWs5j2hazza3N1orO4pwFkJ6NbFOK16
6qlNjAbZ/BObMSyUnIKNwrQ2gmsUFOYNEswOGw3VlfRGQv9ZlQQM7FSn3TJd1o79hMd0tu4M1bBj
TyVpb5t3QTyvcfxw834zL8EpGWBzaxN3Tjd+CcFN/0BhfdVbjGidB/nSgySMt693GSvUeqDBemAH
b6f+E7g62q7MtSuqQzUE0dZi1EOZOJJtBZcX7ZFuQcyo8yTSPfhOCmmpJ4yDdRUbL73vgGjG+aPU
EVznG0rfn5NNT6rPLk1vnA3oCvSD13DWNRfL0Bh/OJ3Ab+TtfPz7OAT3mpq3kWAOgLmCYrZg8vGr
vdVe+NTH0S2sf+FKLFl/85Jq13btnDvG7grKQKzrb3mCmQSwaqv3J78ZZ0Xtmif08pDIEfrzwDVM
mQkF4ECwpmDv8o7DEr9ip3Zrwx+/tQjHMZ/GFdzlUBo4ZYpV7bF/SPVjVlRboPNXcmoHqRWXFCKy
Mojs0olY+9Ypq9mtjAWxk1h1PPrArSPMwXjgNpOF3jL0aDyujA91079aNRsNvUp3fQJ03FN7OPP7
3A3O7iTYC5dXQT9YxhgZ2biCw/6csK1vAWOyzGR/ZbM9zW/peKz7lyTwfhMZEpgj+4zE5fAdE56L
39PYVlP4ZAblLjbCnTcUFOj5EUt8bGCCRYq0KN1uprXr801Mx/6BKXQ9leMZmwcalXUOrPpM6cUu
sLu9NEDV59ZRB51aefrB8hDRUrQNLAR5pc4aaFKjnCvu0jMLl38lCq2McrQAvN8BQmjrqBdLZh82
Gjz1UCQxSuvVd/uPUu+uNnIX3E+PJk111zPtPNrmn6+cXW1ji3Eoi8nC56yHrdI4XDnS9p829S/a
VD5skCfKSple0eAQe1ax27m8osVVb+EDFuVHOhH9KmK1ziDIpyFZNCuYwDsx3bAVUk2/m0qIz6OB
PjP/G2ViAGSrde4TSkwF1Fg0dYpQa3x+oa6vyhxcuR5d9TQ/GaG4Fy3m96l5Csyu3qfs8haUvMw3
nfYWG6g/Kg+BWlg2fcK2t0pbGRPbIbvFrjSyHYfFFhCGqvmc3VyOizI89oQ4kpGuUT1ewWd9mqR/
rn3KIOj3sv36ZrBYSkIomUP/4cJi40uc7bnSbCNkJWe+wE1t/JBB8FqBkJvfENGE5ZwELu9dU1w1
fgW9Pih+KhYHfv0UpdStaIphpwIIYmWEIiu+9P7CAWysAyIPfG2f1bShp9QwFy5WW+eG5y2jKLUB
26INw2s5J6L85CBbjleMef+f6T9D+p4ZHwBB1hP8Cdv+ztvunvfXHjfyNIxrHIJguueG01uAnlMO
Azcnhm19sAjvRJziIX5ffWt72Qd9i1u3Ur+Wl315Pt4CP34it3p3wu40KM4k0kXsDQW0cpJ+VGQG
9CeieC+CqafNsSJ+FA7/jOxS2+oJBeAooxcjcZ7z+WGLbYwIA/gRUDkbJXB8C9phvemtM6qjMWQH
Sk1PMfVf3Rh8zFSJjv1BUhkbYvbLQmRfcdXcaQQmGu/Ar4rJzTJ4Ug5y6xSNoyqYHnSHfNRgUifd
+WgwflG++eMYzTM64VVF6kvaaCd9pMHTVus8dn+qmA5D5q6s9MC5a7exCLatcvaRk9+4ou89W+1r
FLAsVkeHiasYbAzIrG0N+yiKBh2m2PvJtRiT77CO4bO/p/pwbZt7RJNyS3MaTxgwanupCW1nDYSy
55WGZ5gsl/NrV7EnqJOfeAqJEIqd27cH2/hzeIP3uDUgGRxDbsSGdI5lPezzccAbZ4UfuU/Llkuz
Txe4h8i14QfV6SPSRn435ZusmfgzujBRmQ45uLk8TNlVh28sMO64UzbaSGk8fZagXfkzJXPSTyCD
x+A1XKXiuwb4xs2Ms+JltPAJ/tg95kLfvCjFURr39SKyva+KjsWMBGo7aRynpAqNW+XF+7EjiKhz
ERcdLqBoNnYSUIyXPm41moRt1vkxUL1F0VNVZXubKJuevbF8FxTNj92jLTXwBoAvLTxsABcXsvpH
hJ1tuNjGqlxZGs0R6CmJDieC3m0XHHulO4uIcCa3x41q3oAInO2iPpaF/yQ6lsnBZxilF9LzxAU8
3rrUkdjtL5nPm4U7slB4H+q82AH1pBimWovR/AO/vCM3fVSpt+607mpEWHHJXbEKRtnygIpObOiz
Eg2bry4HurTMh+nJdWrKa4fZOGRkNtL8t83pnSygsMzu5G1uhTvTHu+I7KhVBtaKOv92OTIT2oht
G0ErtzJECkpGcBJQ2OKUxlKL7VVLlIOEz7ZHmpAM1qPxlfdASRWLhQQDD8GUuOZub5SIbxcJcc00
SN507njogbpnRAQQ6EyUe/qGVkETY2xtXlvnMcUmw9rdBqlWo382wMyjj8mdngDnO0thpjgJi13l
e7u+n45tP3IfkCtWETjaMeEK8y0I8FbFdD0bfk9EOtjkPGuczdug5sllO24bGI/rfjUj76gOPhCt
W4PIB0dFUi4fr3X4UQ/c+zH8Gk3F8WFsQw0eLnFZOYvXOZctUh/wt3vLeZcxC94qWNfwaIIOSHc5
nJVl3pXCk+9/htXBrkiSkqCxvOozQjcJW/ZiyLdw0TjfW2xt+hrgHwbZX5u0GphdJjlS1ZjRlYJL
ToqLMX4i2pjSYRuVWEQntbaN/ppJ7Ajqs2U3F+S/EdqHKL33mXzRpT956R5YqG1c3gp6SfW1DP50
X1956Yur3EchMTjDOAtH1kewT1aBTzGUDb27fuoU5s0EJ7wkiakDYaI/5+B44d2sy3Mwo/rzLto7
ksWQGM7cAHE3NQ631nsKTFnaxlaoP6BlRBOxWij+n6IsZxrgtE7/xdm3o30ibAfWd8AYLvnt2K+Z
X70aIQdWj4e3Y6PLO7DCYc8YcbGdufu8eU4cTg2YRtADY96cOdVxVGrKB2jPrVnaV6viQdNilItH
Afe8pxXDxAKvcSDGZCsdbY5L8nUOWzzQ2aZnMGqL9oK6tK2Dcht0BqkHAIXgPgw6o/QxZJT2t3XZ
E+Y2wpMZlbsxp8+x87K93mMc7gxwmuROvBkPoVYeR2gcqetYzmIfLwSAc61nbmiLWHmetYIAjBaU
byiP30v3y20Un9lM95khzQoviLbUObR1SvTE+O2g+7cGEq1b2atG95eG/RoB1RN0LIR1fRwyfe31
Fyv3j5YLYG+yAfbhHY3v8zjQ+3wd3OmiZPLk6OlPEDp/pgkOw2wuwQB6rO4xBUKmDz8NtvN9DGol
U6+TxIwMf7dIzzinn/GO4Ul7sY2j4c7tKMzVZvobURKlKdyrdXZS3C76tnqCBEot7niOa1gP2nAZ
IAfbXfYe6TQHaBjMuA02vFMjRFC3Le6t5HY9WH9+Es+4o1ObNswUuCKzaQfuYts09Gk1UDOHE5D1
RZshHQtcsOZTk0ynImaM19110rx0wkI0NpcwPJZl0x0CpSgWxOqUTJu6d++l8okNthyJPiWaLnAE
9n62vq99c28G3lHSyEjJ9D0HbFRIRZk2uDOyOsPsCUm7g8VForKbJyblkiGLPtEk61/8RjPWSW6f
oNgm6MHcwJKseNPogOEPvlQqHlYok0fKJk+OjkNcpp0iTfctvPc6im7ocfepFr99AzujOFMFi68H
u3QfkTjMgnfQSPI49ORuZ2ilT1NGKycYMJ1mg6yWIDyGcZ86xYmzC/G+wE1C7shJBqxR9ApKVko4
3gKDbVyYJUff98ntYOT1oXlR2sBgTJtyAtY8S1bk8LdQnvi4X/2wOXTOnXDRykh4RzVD8WbxYgd3
g0cS83ONjT/2xzWwSI/4M3beAB6qi090gAuE1GDy4Er/iYslQ3GDwxjPKdNrQ+a66D681jyNCCAx
2daWMLufZ2u/O+f5SwuLwhw9Om841+tiXxTMtrQrEWQkkInL1LVIXIkVjEpiE7a4gg0GgaCB+uv+
upb+ngCqM97NZltY3s0ZcNy23j3JTg1BnpoI0aTNfgQHjWY07i6ftRyvunOJ2Ku7xb8JoVEhayCZ
BV8q/miQ+U3Yt6npPbceKxWWjKhTVBxkf6k6Y6HZmBQwFfg1WrZLtH9uaG4+eRRohMl3xGouIufj
OG+FNHdBlGER41Lp984OlC+efER734QiW7j8RK00D2EV3AboqS1Aziz3cCXiWmrfLd9bNSEd9kQh
aEhHjqV6LXfPRUI5K+XbzRMpQGjOLEaQYrOz6fFmy9Nt3ECHGGLY7OPSUeEu6k5BSX4KMSQIaV2w
jC1Xp3Vg5CtTWkumudr4nZ0qvqOvBtbeMobfGL265C0kcVA7OpQBFIr0qIbfsI/RnenxlkTgWsn6
f0LCZYgavnruEzPAaR23I1tlCjeIgSGjJVA5b6yLVhpFfSa3EomzVrkUCM92Mc3nrLOWjjtdo678
8nPUycLeBv0nRPWNUyYdhyABD8ARMgivgk7TiJRLyEWkKUK0+Z7sK0YNg1Jzo8mwltkEUnSkBJoA
O7TtZJ2o4NfLo1feJucsmoAt9s525FsVJ1ggCYjiNdvWIC9CVsrW1NxlGj/TsL5xlM/vEZsssjNY
kK+yNS8OmX7XDV9ywPxIpD9tHexVPl6Ae64c0AXpMK5QMF+x88yC+cvQWkuXpa5PoYgVuAvdaD/z
IdorQR0fLSRpjDWCecqf3Au67osfmRsduWxMs6UUlDG1o7vNpvYI3HkTMSNhm+uJBYFMaPGoTaA/
J4jIDfmArI12Ln5nqn4uCeVHfZAdOhkdZBVuyRXhqyVEViRqVbAk87gkM+lMP1IvP0cb9EhDZMop
yDZQbTvVv3ASF2Sxj1pfg3K2oyfZZ9sUIA4ezTPbd6InjP0UdyXUFzW7WQqf6cs2r7GSXL0DFAdZ
/FjhzR4BxAURw5CF5WzgGLJAqgFdzY9OR6O8iGd9lq9hzkcQN6dRz8Ebcxy6NH8Nuv6HPeOmZ/o2
xnqXO9FEcSWt4jpGksLnuxepYWtb+XkA6tyI/JC56ZkUJ2oFTu66ukpI2+nA/8TO70TLCR85lUel
JPxLBXbBXcor7YEGa3HSPEzKwLfguXIj9c5zX+nYtic67L99SKILLoB7QWUg0/4vWvKjgvo7xHDz
poQsgZfmS3zvjVnDdIMmEyTblBJkDKr9ps+G1ci3OLKtJ0Pqu8IDZazy16mKxW4iu2IGzWcDn5G9
GJBl4VZf/Me39CrviqGC4U3UYcHb82vsSGLqNXsgFPo2i96qpN+1lgV/zNjoEk+PzfzQ6/Tlidkk
VFXLfvTeokbcQ7oFDCO9i6Fk3T63HBjcKnI/XYqZxtzy0h75gOqMwA6OsF8Q8V915L8CE9xqtc6f
/Tb6ZpeRka5HOIb4hzeeKN/42eAm+qSY7mNuAvXM9mPG+9Rst8ModkY8LqTRgPyI9kJSFuto09kV
7CZia69w3MpecbEf1xQmPLljRtdZHG4U6uxgyk1Kv1wHclzvrCtASEh4lOkmHhpfejATuQsTebIq
UrixQyFwJnB2x0hyzjlS750Kt5yna6rbv8WILwmZc+72bN9rn2gy1P9Xp/fWYY2L0O+uFCFtYE/8
05zq18lJ3GQsncIQQzgFbldDGzedSXWdQ1RciObSsnRuZMDU7C+sXl18UWeLSpElNyj406LpYbFP
zxALF2MdkxVzsXTCCYzROWBEX8cE203L2SqcoztMmKELtms6kLOYu1pNbhx7VrMISAq1vnqiyhVo
h/NSTgmVDMm54FnvBl4Xhv6JhWGjzOEgw/ZfizMkNhvkcqro7Ok1diQ+yWwhIPrkWsANVt/lNgzo
yCyrZTOOmHICqgV0Jk8lDiqM+daO66D6MnjLe7WCZxBzWUkAB3mrXFq0yeOkmpgffBrvbQsWE6Ky
/l6yzRkBmnBSTgdlEtELpuBXn5gVZHmFfkUlX0wUB1mEyRM5sa5hI1QGRxaw6ME957Q/I6LyJnYr
snPIl5n5rqfpzY21k+IN7cEEIxVOuM+dDj3YfrLe5Soyildrct+00r0KkytxegLAvLIpI8U/hbFd
ByGCCNHXZws45MLKs9fIkKeySe/uzIvQ/Pn2c8i5uEDNf64789tFwc8C86GcdGO3TrBmkcVvN+0j
5H0r0+e6EOQ7q0DIgjJtvlo4QGDn+ztCXRCsZo8BGYYTqgkbQADVlEF2Z4XbfV+N0840w2xTslUm
to4z3SMetNQB/FHxFFr2QVkNNDJf73Ck2SXUYtHsYE0yzuhG8+tDiF1NVgeeMZ/CddS70coz6DXZ
9j1hSK0tB3a92UAZiUvTl06YbcRtsU+95D2TzrUNUrrlbFHzG/CPQeHnt6avHHqSwi8xuEBJCsep
1n5l3E2d6GNTOX/W3E9H2eau6gk6lRY3tKG0xp9SFCOTKq0a1RB+phHZYp0IhqKoLK35IMaW61KK
/kBNmfnAWSoWdoerpJfKx6yY1hvb6hDkwzOLoqOjU7dnJeh9rmlu3AoXcaMXf45QdJhNSmw7kzx2
1yf88nkliGr4ZrHwpDl6fFUef6HE7ZDYHPTzqVFMEmT+kiLNVo6y2X2MHbgHDr5MZ0DWXnkt0+Q7
TdhEvPxeS+T2IcvxibXVvU5zgn05V4bQqD4EfZZI9cbBgCa58BICRD2NgRs98F5YNOe86hI8wLkQ
ETG3LtwpSUmw3UzkS12ArWacHxp9ZPHflexidNfY62Ud3IKw+Wss+Z3b+nfCs2E3KV9yOfxTafLT
+N1X1zTvJi4er4qjfW8OCTEbyziCM3uMaT88SWl1+6wgiuK57Xc38h0k5ILcStMFuI7kNswqU2QN
bOlyJU99NhWPiifiTeblnAP2gbKFGY4cFIOXorEIKgd1szfrDltgP1AP6gTapbWqj9pRLlmboDna
4UDGLWVz080yxpASuBwwqH3aDfsRYXfYwNOQsSB/87Hrz/PGPglChWZWq6VFWn8Tc/+KYuMvdiVO
qAFa8qhX9bOvSci2PdIad/SC2g43GLdpQLqo9IHHWNj9qPl+TwEo45CAr0VUvpLNsWGSpRu3Cb9q
dHQSIxbLNb/ETxZfe7+m254SqTiK+FcVkDZRVOCOBic9hS415QQetp2kqHWAt7pxQj18z7sp+7Bm
gPCoZRiCcgKvUsqTkphN5NCHgNlyvFghN4fKPFYDlqMhp+WSyhWO3Yc+8m7y7KFbRhGeLb9pxFM6
9V9VXVJrSdgSsCSKZRTOVVlj/OLEw/ACEw4feaU3PBjcxvPO9JcKI9imEay/KSHZ0yj3CFM3XRZF
S/Zco5U5Hf98YEbrOGRVWUCyXmhdw2DO0bPwXfuvAdC41Hr4x/XE1l23q4r3NdIoDjjM6dik0rzZ
iy59hLBgwmH8C30h18J36OCCg78Mh3Sf9rRJVoFf/qtzTcf9BS+t91kEmYBcpBn2F+I0vP74rS3H
zNq6+vgT6e6/JnKCDWEGyp1NwDFVWeDPoGyN8xpcVoGjx43tdGvTpHLIpP4yzpw+hOlgWZQlfo++
vYL0o2R77F5BnVZPtpzBsOhQ8+OztM1uk6YmP4tghiFZcc/s/m7E6isHjsyWp1magnLftL+lJEBh
RcsQu6WYtwntQibWd4L0sg1cn6rB1CZjldRXqHnfFYWJOAMi9pQhrXVGj/pZ1fV34tv/oE2+R7JE
c8nkpi2juSnz/+ekRN/uxFMoaLGKDaSdODf+NRlGvbb/YLZ/xoBsI4cweeax94lsei30ElBWlRzc
BP+LUu4lr313oXLtp5tRQbiU3uq2OiI1wKA0GBNEiyGLrX+iTdiqGyCIrLSzjS/CZN3Y/BVKMrhP
RTgGyyrGW267E312no9Jmu3kAgNSvuzDeD8UurrWgf3H2xgachCxWS6KbBnG2gEDprvh8vFOKwpZ
bqerV0MSVreYyo+1icEZw2Xrb/BiligA4S4R6rknZrRU5AL2Ti3ligkAc7L7HVYmijPmAITX5Mdy
/OgLaycMVfOr0s07qVEQHWZC72vPtS11LAxqGMusNmluRuhfRkScJWGPNyVwKtkGnTxmNNQ3t0q6
nWPQeTyOijAoV08xWQ/PE5+yjd66uNpVsMWpdn1KXOdQ4nx81Lh3kNIVYCftKscQJE/NQRji9eYy
UqFVhD96Ctusq72TTvntTIn40vvoh11LjkFwfLam6mKFHTsxL/xM9OqY6MFjFIqdX5jXa4IG/jXK
sT1I/vubiib2kvbrCN+DbNM3s/e+1Zg9ROQyfFnQjJCq3nkb7DkM6e5ycQsEBZfcIkAktlgxDxON
BmH8HVQs4nU+YZbRj7BTh9Fo/6qEeK8xZkwGtCV2vh5uEuBkrPxz9A664hbKQn0OqCfeKlLtC9/g
KfaGjo98YHPRCm/H7AD8TbM+qybepQUxKs0BcKT0Sz9LeJwPW89gMvVY9a9rPDpLuyS+01Sx3BhN
+zsk2coOG5gusQIkIoHS5XQf8US1m4gWor52XqsBFVtmpndCoTOXRZD8aTOvTzZ02MPOh6hCB8rW
CFj2d3lxKyxaQsphFg5YUAMxmMpVSr7nlLVOvzBaVe3cift/zsBRGnLcxSxGFvXEXsirW+RfDwHM
1KKzLfEyi1k5dcZ8pIlDBz8a9Q8HV/Gu7hvIbiHlycQiSWxKrIna9J4rxHn61ElSNGxwTcWJ6Cr6
XYuc6wPtgMNGMzxa2VgeR4Z/n3dtrFd+xhH8TEhoz/GrG9k0hGnDPRixrHd+2v9x7NQLi1buSg47
GjlO0Rz8yDoW2k1dXktDfwk8PKpIC4gdPVMQv6eXaIJ2MrnhB00o+7bBvq16m3bUJnsyRrzLpUdc
PYJOM5X+RqqSKmsn3eHXA/1ifwbFQFN9XQLXG6lXtNjqL2th/Hgkv3j59syRcbINPDiS9TwR2eMe
mjBZ//kyVfAb3sauuBh4FIdpIl6fC0mybfrB2R1cA2/4tsyQZAKl0dKtaPU04S6O+aFMesntUcAe
DaJHoscWV7d6y05q1UTxraj+I+1MlvNGki39KmW1blhjHtr69uKfSYqkJEqkpA1MUioxzzOevj9U
3UqCQVzAktrUIlX2H3qEh0fAh3NK+iw1Pzp0UdQzEMHl0Erjr9K1cqgLNfPC5HVIrmJqxNGY4vVD
A4WikkHw1Kf9ZhdTKTw6UVT9bIsmOBlexgCBzxu3MQfz1LkFE+ASVVgtjxhKbsM7nVqmEuRc2Q7c
21DvfSW5DaUE41gSbMNwqlnMcsOHyccTCoUGNdLWc2nJp/pgMnx+tJKe5ZlKQ52LwFuXlh9GiYja
ajpJ8okuPNOab3qhQEDkMrCDOvOPXsnv6GNgXL2Vqis3bW41BR0ctVOfjJ7CsdMgKooYRHhR4TQg
Z+PxgAjopGnv7XGqVrqwMVgmNRAF5b6yuKToi9HBHn10SGvyfoq/NQbJxcg00TvgeYGmDAw4PhSf
UQeJGsqH0D5k9X2p0IvmG86UhlK0Y1KZ3/qEZBXsoI+RI2cXuzJIxtjtH0xak5AcG2T58FRS/DwH
ovRaYia30eU/pIyxMaWySErTxniymc5rUuOuYpztSEu1e1Ry8tRmYsExpamElzZ8UjQrO8leWJwS
y7kp0aVtXdohrW6AIg1Z5zF8kAOyYxBA882Ul5fB5Kuxa0fzEAfKQy9nOcRg8bm3vadEKa57s7rp
PSPdS1SSDzytkfK0pc/5JFLCBxHUh14HrYpGG1UiHcggkAKN5HtEYLkHaiabnIDiZCzTAAyVSXRH
i+C31mY40osY2TNkSYEBooRATzU/hSGBriv4NqxD5XNea1cVHPUHx0tOnaRc5UwwH7RU7t/XPU80
Vyr4MEjN71TK/pDL4cYujPgxavheZUy/OFFnJDsRFdXXPs5HBC6iJ6gL3pfoYVHEyN4Xvc5xgyeB
WfLk1pWD4sZTu+9x4rl8NdLY3Um0uCBoSnJb8mwaV4LysahgEWCqgwHf1jwWLs0wmt0pfHBSvRkV
MyQ2j/aVH/p3VWlVUBilD0iKjodcheQktdX7SKU644ykvwI7V+lE43XIPck+mr7L56RKuXVwgxu5
6392QcOZ1jIqYEP2Hubaes9/RjdAbaCAks5DLKMtIvU8MDpSVBECm2hr2lDzok3necG7sZ1GFhNt
qhtI1Gwc7aem8TWZ0qCG7hDEGcogQa/WwJxCAWdfyS2074l8zkv9ri+RGeNJsx+l/JsUkidDgvCj
gXDaJPQMhVZM5ouhuVNmkAbtIu5r6ju2K/1s6XVpJHrO5NA51QYBTi7v3Fy6s2KW6Z//+N//7//+
7P+P94ubJx68LP1H2iTvMzII1X/90/jnP/J//9erP/7rnxba27qtqLapqaphqIyr8e8/v38MUo//
s/K/HDWQ4HZEKKduSYQP/rWf8XWitFe/B6O/hPGaJNZ7vbYPTfd5tOhQde47ztU6yPQja7ZMts5s
8fxSo76JLUpdkR+H5kBV361DmBsQ07/PIAYG5Ww3w448JIBxEaFpa+b3KcNa60BbtlgvgSwG5XxD
nWxxpR21cJ3C3DrC1s7bLxHslqaJpMEUmY/+lNS45fEM/bAOoiwumKbKpq2qjqLKwp4UcFKhBzXg
X9p+OKJO+1TeMEug3aF3xPDPI6Xne+dS/Qg31s9Z2qgZrrBReZ2NtS+DG14FFwpel+4EgcCpuqzb
t7iIMxhhm1y7kNVqBCbW4bVlIh/lkOt1iOUVNAxZJ8vhGNZk6dzlPLseina0D6bBJygNJ3D8lu+c
4cs6zLIlf8HY8kuYoOoLS6mhf3dyiMH0nUnXSKo+/B6I8hJEsQyPplmWy0XuSLvosBNkG8u1eHC0
ZzvUlxDlmKp67UA/n2f3Ac8d3cg2XEvZgtBeQoxlqpa6yo7ot82RT3dmcvbBtXGnnJlKPGTyIT2r
d+sLtwU5/fvMCcaiLAzIRoGUr131FJQb53Tr94Vj2oQBM6oRu99D4s1nI1XMdQM2vNgWziMyZ3Lk
kt49MBMcUcCokBeke98wnbeEtdn+CyfSsEhAk7S16cc5jMxD5D417U/rxmydFSF0NnWeKxRY2I0i
/tQUxbnjA72GhWQdRp2Ow6sLbWaLcPThP+HtBRnkoTrSIPwxu4bv6xgffMQNdu2esb2DfSn/7A5M
hu2pLyFDubGYy7tmQ3OgWKblaMJiKhkSpVnCLdTg0u7HjF46Xpwxj+11SxcXVHdU3ab5W5N1IS6o
pTcyFlsQRo1HhTSCZ9+6xUbsmf7WV4s5wxACg0tRz/INMEz32NjKLmMwqWoYH3rwPfuwbs8WlhAh
8q6UVMpo2EOTGET6SD3e+vo3esrtMtnA2lq76WjPQgPynnLjTHY19MTVEpwaneycPOp/6zZNv7O2
fkKIsHw6YihSIJerfhpL+ppO67+/6Guz/REihEStQ9Ed7Ejkr2b6wHOCxDCpb87wOtCWIYJTx2Nl
FnIPUMo46wgJrU/73TrE1p4IAYKuSqU2A9aqgLdGrmEl6nZ+lmwYsrViQniYRBmdtsPLoonNNXho
00fkjsmLBBvmbKyYIbwN7NYey8xmxSr5gjgqtEfry7VxXAzh+Ad6hwpijSFIHZA32fXOu3H4mbVU
Un6tIy1ujGHyEJV1PrUsYe8Hry2Zfcu45/THsHtEI6OzNq7SxV2ZQQh7T0lE1lpyDAeSzGPPkE1O
SPvWMlm8bsriC3eGI+x+m1M4Yl6dGDMgnEzCovzguhDMQmX8YEPgV31dx1teOgcueSR6bEWf/n0W
ZyxOjONP5z+1fxS5QUoWnfBuw6UXPYHczn9AhCBQQHlcaTUgg2bsK6YcbYac8/yaxgyVOaDfs0hw
BqeV40IOpy8g+nS6zDoydnWNAvrVOsyWTYJDDCjomU0NDBNkZY+MMGc0lj9THNIY9VrHWna+5/UT
nCKlw07i2UCQbr7DAleRbyJhsi8MdcP7NrxBDAllHPtBm095A+Mxys07j9GBKpK+r5uzhSIEBgd+
ITc3Mcfi5aFCZmSZN4Z8sw6yGN2oNKHGbNJRZgsgoW91DV8/fJRAhdci0G1aW++BxW2ZQagvz05Z
uojYT3e0RqtzW98ldDmQltz4SJgc6dUNPUPRXqJ0smUq8UgYLeyHmOFq6RNCLb771EHfpUi/1ldN
WdybGdq0rLN4YFqpPHQaNvlXDrNsxT49QCaxLw7uA0UQKp4wFJ/cu3EjDCmTC69ZOf1dM1wjdqGE
UcBtT96l/dk9Fo+84vbUxR6so3/XnEjBO7cwJB8D5N83QsaWrwjxSQsSWQ8nowfzCSEzD5XG9WXd
2kMhJlmSActWQQD0gifPOSBXm0tfHOljXX2srY3vi82lFCKT7eqDLg04TLcfTwxY7KcNjC7M5R6s
fXKVHtVLfIY8dU9D24ady97jkHikJK+puhCoDKg+sq7iZKfFNT04jEqV9YanLO/VXxBiiEpk6umm
Nj3CavhZ7hv1LcHJfP59MW44mYx2MybI+he/vY5QgJfN23V32FgmQwgcEkp5jexhQ5ne++mt7VyP
8UbU2IIQooY3lG7dWJMZ8pVjNxANfOkca+O62NoLIVhIZds2wb+2u6frvXQg7dFPv7dUQlwIA+iI
6hE7mHO6DtHjLeruqci+raMsXuazTRcCgK5lXaFOvNxe+KQlt0wD00T1eQx/1fpWJmM50D37lxAK
DLThdYZtCbBq+a5HJSmS9Rtb979DCu9TGnLN24L+2HX7Fm8qS1OhEFMMxVQEUNRS3VGCXRsJlT+t
niBOYtiBFd/aehUp0/F4FcfJKmiGbduOYwv7hcC3gvKtTijdM4B4qHa07V/g6z4Gm1na5Sz0DEvY
tbTXRyQcwKI1R7+G43mX/WKaRzvHT9FVd0iP+efsRvuKlMRbVvPZRmE13UbX45aS0qHkCg5Q+9Lh
OORT4CPdMxvuv3jCZiYKsXxUkjpmAoHPARnGcqlGkDZGPG7dnuWM1AxFCNt1OFpZ5GEQWij1YTiq
R/XcHZVDcAxP0T5gXnfXnYYDyb3P5omZuMOb7o3nP8ARPkUzHjiBpfMH5Mrj4D7WydkfrtaNnDZl
xTEdIa73o1rD4goEgvKkwCMYTu9U7VIwDKGU+oaHbGybIwT4tqGZ1XDYtkS9TpoP49Ydv/iemK2X
EN3LvoAmXJ48UPoGeRLS6PBoPpb5z8GclK7+WF+6xbtkhjZZO3ubaTTV+OrkHrX1o+RtBAUCanvr
GFsWCXGDAWrY/CYPGIMG5pqk+uG38mcpDm/UcOpjhRd6iH7TLiF+qAxW0qfJLhXRQwZPS/qYjRuP
sS1HEEKF1qiIJVKspfnuoZSZj3i/vmzK4rrZmilb/I9p/etoz/bGUbUoUScbbiC8OkEdf67OyT7Y
04xz3V6iPdKkJ/nSXGC5XkdedIoZsODiOdNOA2MOHFnGteEK3wXVpU9//B6I4OdVPNJtZihclkbW
HeUGnYrY6CuGQEPl8ntQgpPHfsc8YMRCauhfSMyH9YV2V+nuxtNPndblVRyarZvg6J7bpJCCYFIF
l8A5PyF6+JW+hF9wr5wzeld349485UxK7cxb6K8O5V46FBvfxkt7p1J5hJSBr2NHFeJ9Foxa6jHq
dYjUaGCQwXanVgyEEqFm2XgibkBpQmSPc9nw+24qcUFkCLtmcmj8jTzj0hmbWaMJkT2UB6tgAJUv
/e44EeJk0dabben5NEcQfN1m2CIIXCpD9NA8dI5Oq3sB3Z1+dOr4sO6Gi2XIOZbg8rkPZaWlcK4Q
pbN26RWzqifzajzzJFUf5BNcMOfK2q2Dbq2g4Puml40JmhKTfRdF/6K9pQo9t0nw+aA067aO+H07
Vi6VX+5LlRKrs5U53/I1IZ7rHUyZVoQjSN1TRzisecH/XF8pZVp+8fjOTRECusoUbuh201Jd2gNs
TSf3qrxAUrJjaPbU3GQbJ3V5ZxheckxDM1RHgPMqWpFquyZVZtU3hgL9SVec101a+iBRSSL9B2K6
YWY3iAQRrK5N2Ti4HK6Kc30xzsqxPPsbMItfBqqiyI5hqhZ3leAEju4jU16xO/1Jv2b65DwRmN86
Z/UwXOhpXDdq0RVmYIIrMGPhRaPR8QAL/3D6+0iD8erPdYjFoDCDELYmH7HFNHqbcZIPZnepU0Yl
4ktjfV2HWfSAGYywPUHVZLmiAqNnSGZ/jqONRMHmvgiXgcfgEaMWU9n7HFyQZ/5sHZ1vMOcehwut
4evGbKyZJdwGkUqzH/I6ZCUYhNhHCDIYD7bcnGzJ33qfbKybJdwKaSIbejr18Fj2FcRvmf1h3ZQN
D7OEO0Fnxkmm/5tlq9R91xZnG22y3lBP6zBbZgjXQRgzVp2nnJpErq4trfsSBOrGy2dy1Fch7dnD
rOlPmAUAE0qzgl5KXj5hdOWUDIYyyOc51lVoWTeVabyhlWcWBywhDkAN6ciMBfDq7q5G9Upugw0n
27JncsKZPXluIeUxsmSK/jEunqr2Y1F/bdtvRvZ5fW+W7+rZygkhAGkmSo8eSOmX6Pv0mPPJtKoP
vBsPUNxdgpO/8XpcjNUzQCEYpFXE/JI2OR2xWrkE5+40xeq39L/Nt0gICRJi071js0XG+IcuP4bq
lYFE+8bibRwgsTUtGt0c7m9iQX1QTgmvHO9zfmwv/R6tdx7AxlVzI3/cwJzW57Wr64amUO5UZU04
TXDg61LqkQfrfyI6uYf286l/Cn9In8s/EfM7oYZ86W4YOf2obXynLRv7DCycsdZQtdEdePVLSgGZ
Q/s9YUyuVqCN3rBwiqBrFgqnyw0Lz/QCgCzvezMwmW4dp7EY/y5PULmG+qd/X5I5X0ddtE5VdFkz
qLQxDvDyxPV81Dithr/0JXrST3ql7FQGJX4LRLw7NGdkUL0GRK8+qtLP3Dyp+XkdYjHYQh6nKFDj
aLYYmqzIkHxkpZyDq30w/feO9+f67y+uEw2fKHI7CmpLQryo2h6OLzuHW8X7ODqfzJxx7Y0Isejh
bIKjaBptpf96v86CX5syBD8UQKBcgDzQnnknuFKdDyEUxVJrQrWwcXss2/QMKHg2/e7ukMMWeBh0
59YZocqWSLhmUbSxN1s407/PDOtjU0VVh72BU9FCyNb40QRv+ZDkJPI8ZQhJflUyRjYGelHKGIl3
ipUPSf+GZJA6+331pQn0QETl0PH7ZI/hImSYy1Q3VmnxgphBCAGukEsmOBx2AwWH20KBpsxS/3R9
mBQN6CfgOO7N/lNdDt/f4NgzWMEJetiWXK3EMqTnjPY06ifd3LBs8WzOIIT9t2BFK5ghQp2gOrfm
h5pS9LoN0+F7FTlnAMKzoUjluGTqho5LCOz71roq2/QCOyATJCiQbTaTLX9JGobFkIZtqfqrWmmZ
M8Tf+c5Bu0d85xDcUKDtdrS0f1H20+Dxodk4qZMBrw38C1CsnEIJioh6EcCdUX9R4lsfHqtKYmx+
65Jd3qlnHOHlPTYaH6sqhpVfzGgXPOrXDAZ5e/9P8x4mCWaGD9JmAWF5854xhaNVVgPTufAQHuzh
1lbPg9Zx2T1W9YeJc2rdT5Y/mJ43zhDPmDaOCfQiRPEdEt97yFVvjKPFdywkWRtbthj0DEdxHJWR
cpRDX0aMuqgdJytjgmsOMVYaPhLcj45Ufl03aXnHnmGmS2UWW1UV0V1UQNgxiKsL2pEhZVpHmH7h
te89IwgvBNPOIpKe8IUYHqKohfJRKbU7GWU7KBrus7S+G3r7uA65sXaq8K1Zh6XtNy5r50HhJ9sM
40LZcxfr+Zd1nEXTTBLwPCh5MojuUEuJYngxi9cxcYMQuil9LCBeHr8pwzlnBHIdbdEqE6VdS+FT
2RHz/bDxREELC+sh8PtjqqDV1cKi7tcbeafFWDGDEc6TUnjlmFXctqaM0ObeUOJ93n02GVFdN0eZ
fuiVY8yAhMMU5OhmWhAOHUhE//sLKv0BGe8dnzUkvq23rJ6lOrqmGLSG2YIbSmmVS9JY8Dpqrlv7
ZI53cb9xTy1GomcIsZRZep6G+ikQOZoUtvHFYukMyElTuAHDeGv5plj6avlmaEKshZAnG9AYcMgW
QwPzOWSKAE3ZYDdNRclbm/WvI/MajV3mdSmrZAxfxolQsb0YzjeOVLzzPtbvEc08hQfnaN2Sn36n
fYNtmy83d88EbL2HPHjjI2p5af+CN4UTXcmwm6kG8Dp6II6COIOH4vIVAhyMg542HHPxoHE5/7et
prCyjeunfVoCxly3eZaP0bHI9s6dvgu/j0dU6PflPv8cPW2gLh6HGer077NInKPQEXgDqMauOZZX
0TGk7e7Q75W9dkzPjb9h5WLgn8EJp690Bx/eN+ByYxowgLcX/pp1kxYjyQxi+hNmFiEoGWTGtGm+
fxOGiLk4wSk1v+aMg68DbW3Y9O8zIA3+PRfuR17XEQPCtckg9Vgjb1LUx7cA0SxtKMy0cA5eAsmp
3HZBDUNm6kM8ae3M8KMFB+rvgUxnYWZNYHj5UGvE+abtvji+eTN9+foDQi6/hyNc/X6TlnGfcDEX
ugEjS3+qaDqv0uxNgfd5zYTIYaZy2naTkjUNEYN3UcarJN/IKy7v/18QYqXRdzoVG7AEqZU2hj5c
f3SbX+urtejMtqay8xaDU45wXiS7HbSs7bitUphsPIQwEIRtz5q+EekWbZnhCIdGiaVYLmxwAuQv
eAXsIxSPiQz7dXMWA+oMZvozZk6WZEFfjyEwvuRBKhdY7z0V1fOJKV0fEaWTqo3sxPJHzwxRODuu
N8akX0Ds4IY8jAf9WJ2RVpX3XI1T4Vu9qfLjupHLTwzbNG1LNhSLbumXVmYwfWmFMUBje1RO5l65
9Dftzj1FV8ilnHpp40AtPgdnaOpLNNXv7DSOsLAwv2j1V8n+0DjXTXtbZF+L/o8N05b95Nk0wR8d
NckbzQCsPsASghrKBeXNcWfwMVIcugP8WRd333/dQF18dMxMFLzTS0NLt6xpE6+Vk04lL71o19O0
4nZj2P/gMM8WCi6qVT4Cqk5PsA120R10zMfguryEPhwkO/M0IG21Gz6u2zf9+a9eOQ4DmvQvOnyX
C6E346mftkaNv5TlqTHhvIUYcx1iuXIwwxDCblDFMO/aLcmG6/oKHtNib18hsJ7sqoOyp58LUUQY
8y9vQNWYkdJkR+dzRUx/Z25pwUqo4i5fzGs02K6zvffZvYx7CFc+oNx1u/XeXhwnmCMKroJiTBQk
E6L/DjZlmKSuFDh9GJTZ1Tv/sTsk72HzgyLF3YhsS3s4xxXcxhi8qG9hH0e2UftSquptnEQbcWXp
7GlkiU0aaGSHesLLg66PkWl5A6cAKZddr38ppFtb0zaiyaL/z1GEcOJnpm/UMf6vn+3r9iE8RHt9
Z32YUkQlDfzSH+susnTBzeGEgDL2OiK0NXByG+9iA0LXh8a67d40cTHHEfwi1SVNVwZicgLJf9Fp
9+Ggb5yxZVMgX+MzT5/anF7uj9rkcNv7UMVWihFfVA0WPV2Xnau4CItDpiG9tL50y/7wF55Yn0A8
VVLa6ZrJ2y+k2fa9f/EbeQNk8TKDT+4/VollbbsusxwhdI7wT4sP5ubsHqpu15zUU3Lofmyd3+Vj
9IwmeJ+eVRCVZKyhNdzBO5f3V+tr9j+49zOA4G9uoEJd5wGgn3kV7pQfw2TMuEc+EDatHQnlDQff
RBQ8T/fqRO4jeYruO+6UaQmzfbvLh0tzyL9DX3wJjTcFo2cjhWBk6ZAwaCl7NnrvnA5hzXBrbm/T
LYR3FcNLep5Pzq5/6GjfLs76Fe8bgoS8Cw5bwXXL04ULsg+jlDwk9piSzMgUPWM1oiFJuVGOmQ6o
eA9r3K0oe5hMFIk0BamedAlKIVNuw7tol+hsnEeK3eF53QcXrZnBCFdxNfYyGhokbChextZtWL/L
2q0emy0MIRaNIdLJjGT9O2UMffBx6hxDE0f/hKbDGYkxeFU/v+nwPhumC+kSX1YjTwsALXW439X6
0MOc9ltrJzI8DENudCjA8zrT/kztT47yNfK/rkMshvGZFUIIkgyE3rwCiB7BGGV4F6O0ga6V3f1c
x1k+QhBiTHl2cwqxL+8LrUZLQQ1IpalnNJr22sX52H2tDtIZ0kB4xzdiwuILkFLzX3BCHCqZSo70
CLgCFpDxEB37S/7009wVV4hjHLxTv/FJOf3eq9OkkrGg5VdWdHGrYj8sda3BzePuxo8+RcHGMdr6
fWGfrFitU9tmn8yYRuZgfFf7ykZAWDxFMxOEHYJgbiiYSMaEUPuSVLAXatGT0aRvceoZjLAzSVNJ
UpQBM+muyTS+DPWnaLMisujXDCcrtqVZVHaEIDoaluY3Pc/HBN46jwZIU33UwmCvbZX9FutV1LT/
QhICnJWUQZz7IJn5vn+nXdwDXVfxfjyGx+Cw1eiyfIxmaEKoqzTbyVWPy6E65lf6fpo6Hd53p+kY
oRT9tH5olz3iL9PEHqLM6X3oC3iutiaSELBW909t92EdY/nFQEeAwTeTYhoiRQKDgWrYwy968B7d
D8a9B/FYcu7eWxCKnlLm2rbi9rTzr07qDE+4y2ukv5Gq5CTF4TvXeZQlBJrOjfFtqya3uHgzHMED
26RMop4K46GJYV9Po33jfzdt5byxfNPBXzNHcL/IcCIDe3hDPnTH4DJe8kvyDobIfXik1XArrC4u
nm4bmm7Ysq2J84eF6cIN36Bj7b+zz8qhvA8P9Q1VipN3bq+dc3byHmA3Rwr7uG7m4nGe4Qqb1tI3
meo9uIgs0HBTQNr/RbFQRomHjTznooWG4pDNMgjmYr1RyhreS2Mw+TwJzk+FhxiPxyAYV1a9EQmX
L6kZlhAKeZzLCBuE0xPiOL2U/ZPOqErzUz215+GA19Cmt76Oi045Q5z+fZaS1HtZhmQHRGL7Lq3f
l/GVV/kbXrIFImxWidif0VaABJItjYgQac2DV4doI0Ff6f1ct2hao1f+P7NIOGY5jKF+7rJfXvze
mmqoGznVLWOE82WlaIupEr+fu9ZV7yc7FW1n3VA2fGHZDEOXTQhFDZJHLzcmNgcjj6cegUY+9sG9
h1TeW9bpGUDwNW2ItNa2AAhT9AQ05OiKrWf4Yiji1PzHBsG5rIR5KDMCoj7I+2leGFnac7u3zu25
+7HVf7C1YIKTNWkeRZEJmF2fvPbTCNX/+oItBgJTVS1b5xlpG4JjGWo8+rWBF6uQPasQ6vvZXRG/
ixC5T7//TShuPY3xcUU3dQKrKvgYjeGVT259hOHvum+K3eD9YUoVAjw/YnfLD15FUgFLeEDouhWG
eWePxwLlJMMPh7PaogCoNpn6qULY4u/GgpdwYtnINfoccQBzPFojylJx87XIuZza+O++XQUYIVsY
sFU5lN4jMjnaOy0s7y3bOkph83fDpwAznYBZ+EySwYKdmI3SlWuToiQ6rvlW2/srxxYwhEiA0iqy
GVxBRyTHd2pMeTotf9MMIRYgQ1SMiUQ8jvsQtVILIXCK/EV3XHfrDVfThHggKU6EjjWWxPJd5zxS
qNGKR/onNw7q1oIJkUBraYgbQzw6clAAvS+cT+tmvLoB/rUhpmbIhAFk4oUNscxUSsg+sSFVtItC
vlnVm5J+33WUV+FGQBH2JHVbI7crFdJwlNxQfiyyc2Y/pvUPyXFOvwcl7AvqmnbfuQoC7m68C1qE
IsKnvP3Uyah2fVyHWl47x2JUy4EsWywO2upodZKljcc8/NwRogfjp11vUVhvgQin0kEDKNJG3Dkb
7s3mkMpfdX0jviy78rMdgg8MY2E6qHiORwcJmqTtTrHhnaB9P9ZyuZFY37JGcARqxohLSCxZbyCZ
Cm9tGbtXDq/R9Z1ZPDUwxUJGZZKvEOsrHdTrXEU4AYXd4xCmZ0NrN/xsEYKheTKwNiTMIo117CV9
VBpA+I1x5yslSg9/v/o8HRsKECbqIRq3p3CdFZok+RTUx6NSHgdmTiBGOkp7uaRj1L74x7+dzXwJ
Jzb5Fq0UuWMS06KEaPRQaveSeTck6cY3yNLC6QqkahpSNoasigc0CZ3U0pDhtRPnNpkyMkX9hieH
rhkOLBlMpnI8X95k6AINkikVnBknuJcHY2+UHroMMbquxgcGKX6ue9vrSiULN8ebDtjs5kw9f8hK
vySIfhtPhJ0K7jGmkT4OP+137XGasrKt3VYpfenUThVmLgC4rV+luEffbkvbrLkZfDTK+4vPGK72
q3A2TuwijEGPKh+NqvUqtelopaPFckZwQMpTTetzbKlMnzi7TqnecHPrMyghOMiu2cbBAJSWydUu
KdPuvq26h1HSq4f1HVsKQ7o5MX7yaDdeJTR1M0XtIORgMdbi7WRfylCSVHYy8q3rQIvObk6KCiZ7
BJfxS8+wnaCy7IwjFSt3gf1nUpsbN+sGgCIk6nU+J6t6ACBQnIvhmx86tbus27DoAVOicZoJmoaD
Xtow2nUVJirb0pneJ0UOdk1e5gdfyVEiaLbYb5bAeIko7A3PDk2svJpqmlixjKB3Sc9f1yXjbsjH
D42eXCmjdVo3bMkLZlhi1dXV1SIKTbBi9c51/xytO3crNEwfNy8+4IkMJlx2DGkwJ6+It0Tf6Uqv
kyc41tG9VtHBKCd3tt48QH72VAf2+0Gt37BbJrIdJLAcopJYipCddFDiwEMR3Ua2vDB3Jiqh2rVJ
K+rfXz26F3QTSjD5dS5JN0LEtGSXh1Y3dqixWv5tGujnYZDtDaSlRZwjCXEhlqVUbhDyOiaR817N
/M80akED3eQ3vLrGndrl+aEMrKd1+17nvtm7Oaxwi5C7gtxE43to+uJvr5ByPNOuDCdOcO8e17GW
3sdzqOlUzC6QUfHHQq155avy+N0P65M0DocyTA6uGnyQm26/Drfk+LD7ODJzl2RzVGFBh1AZwjLG
K4v4zyE/pcmw85qNyLeMYWmarSiTpIwQ+ZhqiPN85PsokdvswAvH2eVdc6/75cbaLUUMh7G7/wYS
m+br2NW9dPo61pF9Kotrzb8PoBWytnL5S5HWobZn0eihvk6ZDEmXjXQbsEfJuYxvh24jGm39/nQK
Zj6Q8r3iWojI4+XorEnhFepOG0OEi0s1M0HYEy1pfZpdgHDST41zjKzgHCXOrlc3rtflo/MMJHbb
Z5bSJ6HO0VG89KkvZPQIkZRWvQjtPn2i7kW+Mv+cp/bRj9yjn2/xkiyeJxp3eD2bCpfI9O+ztYT4
saaPki+a2vquD1/bCBX2HnHVc5JvvFkWdw3VMfr94FghOfgSyddc1LKi6eRm7/T45KcbW7Z4jGa/
L0QGy+1VX7JZySjY5+0fcEzlzsf1aPA6Uz8FuhmGsFpmM9qNZ3GCaBb2/L0JlwffGUcvPA60Qu+U
vX2Bz2Pj2G4ZJrj7aLahEuXGePTQ7hy+FM116m4YtugFM7sEd++UAZq2hrUbh+IU++rFNvsvKr1c
dukiMxN9XV/HDYvE50TsZJXvTxkhx0GtuVGumHc5JPlWa8sWjJANrFKee4nDwtECcCpDyigBo/lS
+nv7I3KUBHwRZIXH4g3mF7u5rbSA4LolvLBli/C0tPSeiuXAkjWICEbHprtJm8Pv7cp0gGehADG5
gaT+dICi/ih35aWJYu6I6vM6zGJoffY1cfxf8yLFiiNgUAI6lpZ9PbQnOUJ4vN4o2WwBCQEhbnOv
N6ZXSVo5uyxA9K7Ya8nZCN/w3TcLCmKPQdB7tALDPH0MzR8FzfUqWqwoHkf2p/WF+9cXivhEdqgL
8BKnOGCLuZoi6mxLaonVGhtTuekvBxnvNrmTBtQlO++oBNlNWNN4oOQf1qGXl/IZWX3pGr5Pz6U2
ZYoD1wh38aTRqsp3vZPe5oiXbzxit8AEVy/L1Op8DzCziL2dTSPS+CHOPzZxsNGss3ymnq0SHF6y
EQqNS1Jsnf2E2GxvflW2+FcWHuSmPIny8OqiWC5yAML41EMuRu4LVdZ6Bx+TdxiNNN2ZeXtws2E8
a2UUHJFT3RoIm/52wVcAJquj8bigN1e4qXwpL8xkyiOXkfJ9LJMj9cZ2Y6MW1u8FhnAxaWOfGoUP
RhNfd/k3Zi9N8+873gsI4WKqoKJoshgI1B5/Njldl9M9GI57SZc3crvrK+bIQn5ACyKzSSK2in6A
o2sEZ3o9z+vHaAtCuJCKoY9s5GV5uBqfrKj/1jTKr3WE5S2ZNlzla4Lh0ZcH1bTTtlTlgaxxGr2L
i+hoY0yqNN/WYRaOqClzF8CzYegOXaMvYXy71urQY60sp9qZtfLZk6MvhW1+kZTk5zrUokVMgmlT
Gx8f6YIj65lkeb4GVO6Euypu7xq+1nVP//R7MIIvBxHqNgrCdMd0zI/I7HU7uuDuAmOrj2DRBRAi
ZEhK1SHAEVZOD9OEHarxMq1EbRUd6Vbx/1i3ZQtj+vfZRT7STh62TUu0toxzbXbHwgwf1iEWHYAP
BiYzHcuhHPYSolUCWWqtns8W9Z3ZIHur7lSjPdTxxolZ3P0ZjnDxaFSobD0Dp2qHald4dXAYY/p+
zMHb6iTYghJ2Ji0rvW6kjpx+Hd1Eg3ycJANjWz2ur9zSN4RJCfGvpRN2p2gjs4ssjmjTORcnVh9i
KzgWxvcwKniiJAfZHxBOtj63kwZNnCIDnJ5LR94NbxDxIZTN/5RpSWaOEmch5YWGPwXK/13c/3Li
85j/Wrd30Rln5k6eNMNoQ6uDT41lTfP0rEvGO914Q9r1hRlCiEDRp4WVfzJDHk9empyToNmrbnZB
kXq/bs2y3zN3R34faggxSx2XZlErXsVHbFX/nDr6Ysv9mTYmQt1b7+Rlf/wLSsxXj0WYKlJBpLCt
5DSa0b5I05uEqZq3WGSrcA2QgDXE12sdw5QV+gQLLWhPLo8RvgPfoZZwos729z/7JgIPU6c12tHJ
ub50hVHRobI22Ce5Nz97vJH3qT7+zMpwazp0ehW8evzMgASfG/Wu75CZ53PWeKeOBl0t/b709Hd6
C2EN8dA060trOBsruejpM1TBDZOh9mPKnAQQFK4TtdhF8d/W+ZsO7AxCuKWkQEcF3GQFCzu40qPq
Z4DMfBgnN5FOynzdMaY/d20RhaeXFad+lleYo5qosirDVd8ygOJa6q4b8ttB6bdGuxbP1rNxYlEV
h/j/pF3Xbt24Fv0iAerlVe0023GNk7wIcRKri+rt6++iMxPLNO8h4rm4wAwwgNchuZt2WXu16waA
ZaO5WBKPLoHimK1xMIwfyCLjHm2kobC2SkG77VtJHLGkI2rAyRpkWv2D9HXuG2McJK3syeujYWZy
eP4u+Ud7xWPcWLZGCNPBxwmvv/pYL/mrInMwzfIhaW7PI3GtxuZkjBfL5S5TpxEO09InCx8c9uon
7YiORUU0byVCouqwMey4rBhZKSDJyBLon6TqNJLv5w/D16jXa2MMBmg6QIzq4NqWMvJHW9mTRn48
DyE6BWsqakuyuxSniKVrtfpupI8qVqyfxxC9PmMYhhpySEporWIGRZ/ALsj+pGuuaUYCEyQ6DWMf
nOXfN9HIfd34a/+9rPfnD8OFsBXwS2P5FGqPjFkYFHsgWYvD5MuDVPUeibDkY8oFB+EZH8PBbg0F
28/RCMuIcSNN5TwSfQmMtg+sJvFAP1Mqva/L11i8Lngf3pFMyvdqgs4GLHGMNcAG0NxIE3UJCqxb
8AqMlR4JaHDCuZVFfZDvt+nAgqMMiNoBGi6QTWZkAeWSxhxkGVhLG0SFtGsWxZMzEpDZui4wrObU
ETYGp7dRjlpArV9ZIMRJEBo2aAWWtOECpL6H8y/K0zJUlXTcNpIU4Lt6q8iFpMxKVeCunVXFXsoq
zrxIaUXbuHgvimqrig0neNR3LWCkzpzVIAr22EtYxmC6w7KvtcCyBiR+v5w/EJVy1nNtoRhrC0aX
dURtdwn6lFzEceTa6DQZjcJdFAmZMlw6SgWiIi/3FjVD0SFA+D+bcJlbVEidJEHWqiWYiJgHM7CR
x7s5fzQRCqPgpar0uV6nMLrL3jIvFVEShKsKm1Mw2q2YuYpcNk4xyUETfSsVl2DXw/kzcJ/nDwb8
3lt5S60ZscOCMwyrcxi0FUt+DV/q+iulTb0kXVytJY/nIfnHsg30cKON6h0rfoVFYUOloIsFC9t8
kuaBNKenCQOO52G4r4P2BVS3kKt4R3ycOHE/aLW0BLoUoJDk1miqPI/APcgGgf6CjdNdVnl08gHv
U3R+ZnzLin309yOa1EShIYLek6y+awnU56UlZMQpusA8DrssrCNP/kQwMbns897tRPLAP9MrHqOu
Y1KaFUY38I2f16EyVBetHXuGZOw+cHWUUBJGV7HetSFKVqSWapfR7+7LVPuxzthPJere5R5lg8FE
EwNWBK3KCIzfGWWdfCMiCK4dpUSI6JXREHozGmoXc7VWBl4njS+ximUcPyfj99q8TiSBW+BFLeYr
0Lvvz2RS0lKlYkA3+2rdPtfmnxMpjiiyitLk3HvbYDEeWM7VJdVLYLVJ5y15d9W29r2WGX89jEdF
mxL54X+yg4T8W/WxazLbaKRcglwd/MkZSrfJYs+Wik5g47iWYAPECMKaVelSxgAaa1ibdSm+LZoj
4mLjppIsrADU0XJm2tCgt8fp9cyc5xQo7cG+7P3+kB//nXMeHx1U1AQiwXkmC80wtPQEu/CuhA/d
6o2paFBUGNAuVSVjvzMdVL6xqq//e0P3Boq5QKke5nYgSLToq7166Rh9awYsp7LiVETmLjoUVbiN
Se3xxbnEeotDRdaFrCenxaKJg+j+r80PVBZZbNofihdjIloty9CTtSKdEzf9fRXPV7JUlO6cyv55
HI53fYPDeIixVmupx9h2kNfYwFdPvlmRk42twl2PDrAit0+Gqv44j8mxScBEZxvt3DPfFSbnKkF3
rV2j6qDkzi5PCoLWR0effs7GGP1Uhki9TgcdCdzzsLyXw042tEeDExZKzQZDjWKjOgDHEY9WGdSy
soQDLUctlSHyuy8fHExMiWoHVjLYSJNhuSdjdp16MAstgpTIc2C5qidf0n2/6xyYbuTWxzwUpaM5
5heAGloiKZE96tRvxdKJyxpLopGXi6Q5BqE8PrNU1YmOnV0UQaoqc3D+MrlvuMFjLtOW+riPa3wI
K6kVmmp+iHX1Ku+UzyClv9MM8nwejvd22+Mx94mW5dyu0E8TtNJlbGFzTDn4uT0IanoCFJacQ8OX
3bIOULpl7nfNjNp1jGWijimiduY/FmaFwWWmKfiKfPtYSj5WUk/zcvU8/qxSmF4ULTxFJY9JnokW
onN8CyTjFYyJl9TYqDCRj6yIjGbmZXQuMrUVtE7w7+0VgjFWg6xUxkJzO/pklEGfDdZN4+j9bYJP
aIG9Ep2GsVd23TWxQxMwqbXs0ec0uDLy0R/xJpsro+fd2vhsbCNZwZWVBQ4hRU+dlu3JrMX/8TCM
11oiVBFHCUorT/0nI8Ku2sgSJbdFF8YYhhEjjXk248IM9KV6uZaA2U4ZgvPqyfUimwtjrIG5GouN
5ZOQryRHGmmNXcmxbue1uGmIGuZLXrtzYokywFxUFJYdzKLQGQpG7EisSrEyQV3BCTp6U5Sr+6XA
BuSgcFL1SVNsLysbv9by/gM9XKhnWLKiKAYdhGGQo5r0ehxVdA4GjMCyEoAjGBtrRXlgnl5tYVhh
l8y1dxrAOHp03WjGrrGTg0q68Pzr8WBUbIeHKUJ3Oyi4GXFvJrU3qIUw+3CSpkOZhfosWkLNlcMN
CHNlVgJqnVIFiIT9BtHi/LLlTPSxI8Jg7qtHW3mW9sAo2klCq9OEvQZOKn8krN2chLEOjtwaGiIl
VDrweZs4aYDvm6aL/iMKYxvUmaRmNgHFLqZrMAgc1mTykroWRUVcX2TpNE43Vc1iPwowYK5oVYpv
UKvJi8tqNDXQXk2GlnhqMiy2O6BFVzR6KcJkzlZmmNwpSmDm0iOoHdZl9VrkPmLl+3nB5uJgIBFV
UbCOIC/8VrARm4HHTEPUEDvtVTdYo+d08E92PXr6VAjAuFq0AWO0aHbUvF7RKh+keojYda5nd5pE
c/hcEISuSBrI6MFm88Gxpk42WOugRakrxZo/qMTTRYOEvA9F+jH6B4Ux59WCRXpVAZR/lmm42ED5
WGDSDpTnFVYQ5k9/v76dTtQYyFBYSFKY7yrltekUWDUNkTCLxZXz62jpvXV1J9GcLM9nbHDYNAXK
ewRfUkjt1YMte3mlfa1jMKXllYfpyTKslhSi4QjiCZ4cbkEZORwW9R/QbpIU32hGNVwG3XYLbRjc
3jBE7FI8Kdl+6TAWCvOziRmpCXJXI1bW9tZlEo17o/1rMk/6ZpsPKkaN81pCiQDs0UGE9bRGkDjf
6qlzVSy0Oq/GvKmHN0BsDGM02Pvs4Dw6iBQt8AZFF86NAa5VMVcR/+pePTtzdW0PxnK9xExeLl1V
WEhn/piEA14vQsZ+HWqWDNYMRXVghZivGaJk2Zor+BLtQLZr4vNwuB3X0P6Fnk/7EFkfGGVEI9wf
OLZSnit53I9gfwta55tFYlcTdcayn7t0cwc+q7EzCU0u1AQyt9Zb09LJamT6kzf72dcGY7rG1QDW
5PYo78FO83df8i9wdK8d+lR1x0GDyFu7brVrU6Qm4OLpQhke2j4ch3uBzFFzvXkjFoO9NJImkz5h
ctY3VK8+GBeJX3qk8grXwYh4/rf8Yu/gGBPRdlVl6SPgpEkB03Q4aOFgSGGM7cWLqGOa1ad3YIyr
GifsDHEigOXtT0NBIV52u7V2R8dru1MWY+q5mNy2PazCkJ2xhO+QmShwlZIGK66AvDjXVRZaxk25
hkm8FzweEwj+hqG0isi8YM0FSzhmtY2p9zNg9J0WrgescndHN5bgwIKv2Sk5Vn/Z3fAOkDGFZV6n
cRkD0CY7Lb2Z2qBP/q79/B0EYwSr1gKZrG7jTFXm9uW9RHrsNhbxF3FVWadjV6i8ouGUZTKz1yEt
ugUn6UAuVu7T4whqXG/2bFe/kPeZl4g+UBmL+8+5XgGZoD3FVrd0UahItL2vlb/WpHGtKhRIBNWf
d+qMarKOHUOmjaGKtyajnNrEWGrV9AkIH2Zf8dOjdovZZ5Dx/+Wi1t8H2kAxslDrTumA1tP0U9Dh
o2xPMEVUiwZ8WErHdyiMOHT9CCc/AcW8HALQNO/N6x7bGpqD4YkJLFiP9Q6NiQjR8BmrRonrSw7t
wdiPe2XXHVS39kRUGfRnv3snSjBsvTCCOYyBaKNMUgY8oa/1itsvz1YRTMaFHT8M07NAJLgWfgPF
CF5Zlv2iEAtO6yh7q9/t5v3o6m7lOkd1LzoXV8o3YIz8VWaUlKQGmDS6E7kxGjeKBdlLvkhsMBjB
w9cCaUCLYPr14NFSLFaToA/KG9Gp5oEW0LMEn6j8t8KcM63Oo6+f8VnruCjy0gIvS0s3rsOmuDWV
q8h4WirpL0PA3wKIvU/oA7XRd8JOxqTaSGbQ05v+PLj1oQziwLmtg+rz4pNQdC7uW1EbiPKfSj3I
W1vRxOpcyTVk0Oke4bDcuQn7eRSciAdCbw6FRQVcN6xB6rIFdPIdNEqvW69oH/MG7E1C/j6uq9/C
MDKROGuq9g3uzbpbgsRLg9k170sU5+WTyO5xXccWi7m32KzjJE9hkrrn0TdCugpb21mQP9kvwzQ0
/PMKTH86aypoacVCcxQ6kVlTkcagPow6HK1dr6Xovklst09+jOvuPAxXrbY4jJ2wUq3QZ3yfwE6s
oYpVJ6PbhdZOw87MyhPRuPPRwP6gqDZSmwqrVF1lEatIqVyAfL/+NJ9Kb4xd5UjJ95fHTsjNSn/9
u1vc4DGxYDdSLgF7Nf0SzA/gX9RO82Ph2wckGw+x18+gZRWekbbsvMfUbKrKkHxWme20VbReUky/
ulC9xFv3+mF52S8uFEmulqF6D7oqC5RSbFlsVXqsoFqB1AWjr3sVXcV3Up7ovo7Jb935Mq1cVUDQ
wNcDKIJmUoYSfCO/tR9aJA1q6SwmGC2jnfwwPkZ7SiFeBbmPxbIH0SG5L7iBY+RTjWujsBMZoY11
6sljKT8JFEAEwPiubi7V2owgIjSaJsEa5vtmV3rKlYJUjZ+HcZiIdI4HiVkzG0w1+MRT2B7LdtKk
npgjJIS4U6B7TpgeQdD1iYqJGmauvBdC8oQSbapoN0T11Hw3Ajn2PRnXoTKx/QfBgLueIii5iiYm
IRKTg3rxZZiCM8GHjIHL9+NwDYmsZixNv7ioD4pfhO2hComXe6NHvkw4X7+rLnNwodT++Zd8uTZW
8bbIjKhITd4sulSYfvRNv6R7cvVAO9ENnzH6DNzRwyd7oIbEz66wLHovXYtYtLmqsf0BjCgNvUyy
ZMXRjTt754TJXbyjm0XmAJuqdn9NAP37plFfhTW1TPndtEodNeOid4npK07h1t1jh1T9rJ/a5cv5
i+WZGWeDw4THDRnmNDZjaHz6YGOYXyKfx4G450FeFgu/e70NCpP2KG0rUfMSp2n9/Kr4qbgN4rsG
q9rk2sWKW3cODM+WXXDKt4Jghe1DpheJgUoNVOuqhdXHbD9DX2D0eZYjw0dKzJuCfJ/eON58nHzN
m/zYO6J3xBMKCydA34KyvA9L6pDYmQDq7OMr+9jt6B5V7KRb/NJPAlt0Ri6co2H2C23d+CcTvpQY
lumj1TLgK4r7GnTyuj8GC06HzQ8fSWGh3PbS/gKOnXdll1I36wFsfYY/Fc/ooFYR/VWTID7nGFFN
Rd8VRm/Rmae8KOOmjG1Y1WpistTAV3VoqYdMvxMIJEfs3wAw5kTv02ZUOgAod5hP3xl7MvjDV9Nt
P9NLy++0g3MtCljoKzBKgL0JJiYK4BfQOssoQdGXRTLnwMzi75p1k+gXVnmwAl0VNXpxb+8ViK0U
1Mto5mWkQxzy66UIJRHJKc8Wor8L948OKhAqskROqjyAeaGeDIQJU4CERDCCmd5NsSFIdXvs0vVX
QQaJq8UbRJbRSbOUNo+1kUq4EsoBOTqf4OpuooOyszWkDopAfkKPtcBuceL07Tkd5jOxrKbVJBNQ
c+SG18Ud5NbFvhMn+Uhe8w0S1fCNwNfD1M/lgBudvNGXg86b9/LB2lXY0itc28eTffToa2DaBCfc
u+ZG0H8hs09ailUdisi1wnXf7qXcbZ8nn66dV9EEIdyVzfs8oBEDwgbMlNKBl7dHVDFJn8pyTVVu
eOm3tg/Ow+zhMxgmUWSBeWfcgjH3iYZRR5qMxvAXLOVa4gw54R9l+oG0BY6E77gXylebzeY3Olh3
VFLSm1S+GAj06pOVu79zc9LFLFICnl5v4NjE/qC1GI1eKdxx9iUXg0IP+mE8Jp9lLA6Z9sbBEubq
OAEfWGZhhm20kmNgiPEsK6aDknImBhx38aX36Yc4Dbqo++7dBpXcBxSBwjKUfNHmBq7Kb6GZyMTW
YiWfZEAnh+weQxrHxkt84woNntRvZ0HtSRf1TtSNyBK3vsQLcG4yFkPoaCBgXc84yFkaRZWBNWFK
qCBIqU/ryfzZhXRJt+xm38BOK0okc3VjC8q4o1aXWlXHYmucdQiMsNkhptXvpzDZI8n7KFoLTh0N
64i2aFR5NsYmnSTMIWRAox/qdBPa7306omQUx3rqCGCxeQhJUXhz5mPSxlcJxqBqy0cE5kXFj6S6
dkaU4kUJSp6kvAFibi9GW3MXl8TC948Rkhv7QE8lBcVJ8tLD4vdem/vFLn06H0NwtPENKnOLsdJP
UpsB1VzvW/myWX984O+/sDHKBmat2ARA2TmFneqVhX0inyb9eihv/tvfZ/QrWeeh7BL8/mYqvbW4
VkTE/tz33xyAiXdWUyVLp5aWP1CSWG0O9cX5HBfYJpxq/vmzcMw9PpSQlEFcBUvFcqpqkjnKctNa
fp5dGl3iylNoCAsXIhB63o3aLDVYb/sBIOvYHDqM7SxN+qAXop4BEQxjcvOI5MtsASaKD81wo3Ru
hFHa8/fFsQA0TYdvFBljYu/yPJjYTOMK7RUoZl41rYTOh7s297rhKOlfBnCLystHlGUDyKhoUqid
NaCPyY+MxwgbK3SBb+Rf2uuB6H/fvM3oLENeEhxoLDKPOJJPbBCYSlpw/t5UGjcwpvPNxTEy0GQD
RkjJaMEFl1fOfgjmizpMfPNAvmhYee7HQbqjS/7SH3EohRrWecml4O34avV6VEY+Fi2RJlPFUSdi
ukY7+2V7LyfwiJOIGIHj/N8clrEQi4xuD1npIPALplcXBxlHg9T3qonNy32kmZ/0puwCS83+coKN
+uA3wIzlQLxVjc7LEaPHWI49R92ZxZfzT8krDG5B2GVvug3SRFvH6WirWLpXTvXe2GnoERNlOQWy
yQa+ldStetVDZobq2dD2dXRtzB+y5X9kwqZiuxF/fIN3NraMW75lfHZK0DKiJ+L8db0QAJ+RfLZx
eLWqtHPoKeLCpZXo+iC5+oMWTledh5JWYGBABLQCCMzmzypy8PTf0rtGQEHIdbowW8i80+4Ilo4p
RVbStiLEFEn6hMW7rtrMgoNyX2uDwFxl2aONZY5hfuHf3WTJfdP6AWkVoHANMNqN0IGNwPpdlGkX
gzKQdbYQgtFhNrqMVg+zoyg04h4Gm+fRLooeJ5DzvZULq83zPktt+Pj5slOvuim0pQ/p0QaDsRJk
TGNtSoCBufcHbTX2LZroW5t2Acn34Oi+Ao+Lh75zT2ofzsskVxhMNF6alIAZeb63p+sbCRm/WsdT
2TdxGqiijkuupd38fcZpRWmKKQoJf3+1D8Q5zVjxpclum+/OH4Ne0DvN2sDQR9wob4GJMqtBCtjH
3KixI2ubYKG97uxzU0n9pHOesb6q80CmJdojzJWODTDjzKbMMdoOnMz+Wn1r21M2POWrKLMhwmAk
UO4sOUoxre5jN4BuXZSpbzeCZJ7omRgBLKM+dUBNiuCveK6wC1ImoUaei3rxz7+T6CiMV9IHBayJ
Bb0uNH6tjkfam5GIQPhu6fVRWJ7s3KoxI0wvjEyYc9X27aP1DQsWYk+8qlqgP2zB1m7zQld7QGE5
zuxqNkkDDMqLPm75z4MkrvrSlcUWxJxFkiYnguPIyLD400xZpKMMFP3tr2mtP+IfaMb4HzDGemdD
NxnERJzZ9MOhj4ags0QbSPli8ArBWB3sQ67bVQNEN68uBtPN7Ftp/B3F9+8ACI3sKCSiEIsZuLcm
QaoLC0sre4TLGDMd9Du0FGEq/ft5eeY+zAaE0Ru9s3Ozq3CQFZPNanVrVJ+74YuldgK9oT/2nX1D
/xrIIjDlabL9IsRGuaCgbyKXnSth+2Zr3YHt0I/lyzxO/iMYY9NmzK5qMv3QsJbs1rHTL32VnXJZ
vgSFT9gpf7mm+p+Hej0b81AozsXgCAUcugXciM70i8iQueJmo21INbC+Q2OVVEKGJXNSDWHqgLay
psEOPtSQSBOcFwbuI21gGMXRzVQd20yF2TFGdyzux3HFJNzJyK9NLLg9j8VP2GzAGBUay2ZEHzvO
NHn6EdwE8q46aP6KIsIJzSrODuuRPDiK2BWlhYXI1CRufO2SW0OB1DiSKoprr669s5DLLB8qfLip
X+MLLGGurko/T1xRJMa1tZsj02feAGt9gW/HmN5vsVfJ5Wp85APYxgwKHX1BppZxTvWSKpk0Lhb2
se+IhE55ZeekqXf+4fiy+AeEXW6JvM0CqqgVGb3KdNficsh0LEiqBCjsEM9vpXo9i8ZUCuoOUyAF
6pkQjykwUldDFrb0lp+rN1zYNNU8uaJKj+hkjPgrxDSzLJtgo5T9mNzLWag5t+cvj1cEx5Kz19tj
pN7qZjRPaDhW66fmqS3RspQGiW8FJUg80bSglMEcRG7uQ/QFV8o19RtoRuwHohe50kA6nObQDkFl
tv7Q7/V0EeDwmvawMVIG9SWq7pQA4q2Yy+g2xHpCesbBo1lY81Dts+8yWh3Fi825cfMGi/Ff4FKh
xQkZvt6JPTMOM1RTi5vZuZbT73ny9fzrcQVkA8boVythI8lCwYpFD7pU+lys0rFv8vv/AgPaubf3
N4ADXMomwEyT6inzj0gqXFN7OA/yf17Jwi4tfBciK8dIYjdr2bC26LuKx1gP42z5IZWztieygepV
nPVeWjetm7YZlrGOWJyTNa19Qr2kfjr/Q7hiiSVy//4OViyxGzebMVSHBSafxvih0PZR8pAiE3ke
hv92rzD0v29s71qMKykzwGhaUMSn2r6pnS//DYIJOzqr6co+BsS6tvvV6u/mIXarWRORr/FuDNwj
GqX1kfFNz+gX0UpnrGp0jvbRjWREu3FJr6xq2plTJHDSIiRGuzB3l8wSFun4yvxYtbNbSses/9Qm
h/MXx+sloHvQ/pyIUaxKr1QyvkwD3NDW2zSIfOW2C2dPD9vdsNcFVpjnhzdwLFFGYxfWkK84VmJ+
1pULe/pLkq8X56Wi4GXT/j8TRfa3wtb1tRyvjWH6ankcpINW7Mte1KZJHSAbUW8xGGkboyjJ0CyA
9vUDHRKKg9Edwhn1Sf1DrdGog76eh5G4sZEkBxsDaB/q8rvXY1880XmNZK+eCm8Spbd5yrrFY+Su
MpBp1DBH4ecGNkP97Pvn1RFRQfOFbnMoRuikQh2LIQFIclhR5EUl3Ztjt/FpF2G7K7zlP0oF25Kj
E1nGFmrorY6xVqXwTOuoWSLjILi6F7O/sXOojxVmjE9Kf60vJ6V2E+xv7kVUtbwPhc37vJSyNyCt
kQ55hO8UH/lLL8p2A6Y1qosiP8jp1/Omgauqr4/0rhI/Sd3Up3iksisv+jI56omoMVF0Y4wDygx7
1dBkSR3QIcXqebW9aUZROxbX3W6vjDEJamwtRZ/jIMuxPgy78dS7PZpV6RBSJ8h/cIPMLRZjGoax
lnuLqittzdIxCJdj4MQKkrsIzaqRO91V3rBPQ1NgkkQXyViJdUTY0mBBlF8MR6Xal0s4/+WyPdaw
KoxhyBOnwWpH3GJk+3piuVhEI4gTRGZBYcyCMbdtMtBTZBcydiuDjNdzrrDEO5R2PXp8RQ2BosdS
2WgvB4Nr3OJIzt7cZd7L3CKeq32qHkd0FhOfdhfLe/0jjwUhwXIljD4hdf7WRQ11j0xMN6BFfb1q
lhvT/CHXgo3O/KO9YrAGb13yPFMjYFA5lNzKV0Lda3Zm5uo/JcuTQwN9lta1ufjW/QfMxgaZ+Xqc
9KFSE6yp8mPlW7F8m4qb83+fm0NQNwDq2+vrldejzf7qV350mIiHJSeeSlw6WyP5zn3xS9h8z9Wx
DS4TtYPabsrGZEQYeyc5booRm8xPd6NnHa2b9BrjDP50En0Xc9PRqoqFTrpqOg4yC28Pix2HJB8I
QMdwvKjCcV8H6LY8wooI4k1eDxS4XDCMj8k1bGBmzb0TgYYbg4000GgP5ZHspq+0s00LpMN6J2oo
pSL+LoLagDGGPynMuZlTgBXOzqwGt6x+jlrrzzFqL9kNdqHMssi6cN3ZBpLxAlk0j6Nhdxh7tb1Z
s9wyEmXa+Uq3gWCNP9H7alwBQbtIi+syUJ5qWBLaR/qbva/yYr8PHUG2mm83N7iMkLS9FBmJ/IJb
HYyw8IlnBb+WECMZJ1Ei7cUIn3s6xg+AK0t15hGWZfIKFWpAN6uXHrbeXeYY9saO3ACEVkEeYvfw
TpRHEb0hYzmnJMJ6LiqjceF3zlHTHs/bFvrbz5yNdQjWLBOipNC2eCaujcyoMn92+mewtruN8sMu
RV/G/NDk9eXY4kyTzKAN1/ByfYjZ1P28X2R8ei0+Zpf3eRKePx3XgG3AGMNZ9VbfOQNejlQn3T5l
zQ+THM5D8No3YUWw6o6uV0fJm3khpcOWldbAxFeGLkAQ0p6GXeRXj0OoeOQ6x+yog0qkyHTxD/YH
lG3MnZextdYMs3rZQfqhBso+8vWDdJl6pgve+0+xX/uifC/fgL1CMl5uiFY77VYMWzqaN8x+vOqu
kYTLQnxD+aKPaBoTVcNFiMzrOWTWK+IgxWHYT218leu/Ul3zagmJog5b/zyl//rf3pKt7xsGaeUK
i8bhEWZ/uC38JKxyL4fLI4fsO8bpTvnqS4LwQfSWjGdI4Z4w3QDQcQhq++uwhpVwxynfhqEdA2Oy
GmaSXgz55iNqUoqiUAvMWU4eeiN2ukc7x8xrHZNse/Wg7WjcR2d37Kfq0tEE4so1YhtwxoDqpdri
+w1qmDWXa35fitaRCk/H6KDVdmY60UDFfli88grrzLAnfd3bX3s3uotwPBAw7GNfucYspIDPk1s7
oI0u/9wsa0EjeYgGLZmpKtpHOpoSfys96fPsSTt1r2coKwmjeG42ZgPJqKLlLH2Bnk0a6sqecqE8
zm7v0lay6sb+SOS+gWJ0sO+VCPue8HQoU+jRczzurFH+b+KhMmHmWPdNZ2d4PWv0qvlCGwVqzfVx
mzMwCma1qWkM/YTrymR3jVLXbL7HysVafwZnvVt0whkGgbyz9edBbdUsUyESCcKFW92bdpRV53a9
CsZgTr08FC1dEgEyYVhZDiTODAAq7dfJeiKiwj3fyW2ukIm3ymTN69rBE9GxZnX2YuIReJvyAhtW
/H6HluQeVCqziFReqFyM5VCXqV2cDgcjwRBoYR5YkQ/SxSGcfAygXJCwaFx0zQncgEi/GHOyyHqu
rfGLsRx9x008Zd+eyoPqZ0fR9Af9U+/ir9eLZQucfaNmc97ggLQtr9v9bssTN978nwcE9wh4WFXH
YVmeGmznWLQROO2X/DM6lRM4gP4EbvnBp8HrHPRevdMEisf1bOA8+ReUEcukwDZGouEey+hqRKNX
QnZj8fShx3oFYURzVrNoHXPEX/S7v73uvPJyujaOVVBfNv8VixHHpja1FYxPiIHAECK5RRh9TXfl
YTn0D6Ie3v/j017PxQjhmGMnQF4Cy/xG0+D6bvStcAA3uu0riDBTfGQ1xFU8LSg/yUIXo3Ll8g86
O/6IHku7WVSg0xRR4pGbxB9d88460rQUEdwrfaL3SvAKxvizvOw7LZognEP/oNmHrsfUk3IjpR7p
BO6Mn0p5FUmHnnsTB5n1ig7sBNIyeSvyQ/mVgwyKn4XGVfJJvR988AcTDxOlwucU6ALLwDKbheQ0
BMD2tzXUfAxY2If8on6MD6arh+revM0/iXbzcIcHkEr5VwEdxvOhmb6xnQWviAEL0Dahareb/f66
wISPb//EAKbiYUfHUxwuO8yaHvJwkl1J9K3Od7+vP4LezObKJ8NOLIm8/Igp6K5KfCL1T/mNft0G
2nPs1Z5duvWlFIp5Kvhu8RWZsT/6ADafrgeyZD4n0nWb/Txve0RvypgeJxnHecght9FauWn8XJNf
nbB0LjoEY3OWdSJyTCN3GtvOvrWv7hI/B7ni+pztadeSqGWJ3so5bWQMT5FFuSZTSe2Myu0l4pLi
tit3sibkzzt3NCyrYnsP6lhzIsnC/cmGG+0qTAXTyLk+0djZgGBkv4SjyOeEkUIypmbK1imtU0BS
9k3Vg7e4qsPoQOsj0Z5cUIqsYlfvIk85nJeVczaOAjOGp6yV2rZ7KivkpGfX6li7OnKb9a0liea5
RFBMPL2YUqcrMyRmwUypdg2a5TKqPFOO3aIQdfGdNaj0XPSNN9oNapausamboo4iRx4J80hFCwof
5XsWFLvuOF6mfuGR/fnrFIkOY1SSRE+HmmqFpPrVCEqNRpgeptf0//SAnoyxHpPSOZUWvwQWtJRQ
hIn0wjtDbeb4YE3Cjr1z5oQCMuZkSSc9ikacaSrvbPSQJreO9Hz+2vjZdVDpgOIFe40wG8881zg4
szyZsCaXdKy6vMRK9vsMn/4ih8d/oFcgRi7ADbI6q2QgLJuroGj0g5FH4fnD8HX5FYKRgVolxYi2
MHw3Npo3d1IotSv2xoCOdUh9kPS7zvCxxPPm/hihGDMtHswV94ev/R2oXY695VYoxDgvg1wp2hQ+
0GaJOvqfB2OEoqg1fUD7DeUc22fWvd35siMq4fIl/RWDcTFOgrzXGAMj+kYlnRriHJlEmdAhACTw
RdGl6OEYDxPXazIPhY2Pngjm3unQcRZNv9pI8u0IjRDyWgeJKsqk82sVrzfJzjkMGsEOVwWnRCh9
gebfffWYhZKn1i58qTdeUcZWWOX6QVRA4Ov1n+tlG6p7U09XmZJnqtUptj9LttcQQfVTBMF4F7Is
YAKlYqk0XxTr2LSNu0q/zqubQKNNxnS0Ewq4JIK6Dav2iJHoizUbBBr9kix7b3Nfr4qxGlYqV5mV
4RyUdcX0kDY5aWGHfyIH+2QF5GDvHRCNpaF9W/8SBT5CCWEMSmF0ipyA9+wl/UtTpL8r8omvXJk/
KBdDvUt24hoP34diw5eCgQXst2RrIvNYmGlJObpPUuXOYbm6dZiBQ7u13OBHep9eE1/FdkiBC+XK
zAaVkZneMqQiHR3ow2j80mo7WOL0YbBELdxcsdnAMGKDzGhlZAXlLFZuuuHTZN2eF0t+jmgDwMhM
FC/j2EqwJvMn2lwFmhJ3+OUEvYE2CloPjH1ROwM18u+kdIPIyMmaOpHRZ7g5G33AWKtUx4qfl+FY
ilrT+Gkbw9B1NPfpYM9hLCVpsFI3zXUarubfl6DyS90tHnU3vo4hji8TC5KYc5IvGX9Q2Y//yCiG
woqBmj5HO/TC/zIC+zryLXi5KkDBWt3/j7TrWK4cV5ZfxAg6kOCW5lh5tdSt3jDa0nvPr38Jzdw+
FMQh3mhmMRtFM08BhUIBqMq8F/FcMkPeD+kFksvLo9KQ/a7X2L7q75t9f+hQAvMhamGUFeDRH1dg
EITmb2bnkaIoToMzFsp9EWq23+9HQ3TgXb0+XIBwOYKfNFLXKhKbNMbHmHj+0UfYwtDtNMGpYv05
dYHFpQeanuhBRYE1V25+1L14Nw0OnpK8CcRYexHBihCOyxTqujNogoIKFGeEd7o3HoIra9/iRltc
nrHqhAvLONeXWk0b/AKWte1xSDu7KI6lJaqSXF3JkFFRTQs14ZCRfpsORxZkq1XGsW/0yu+c/mp9
+WuIEqEoF8mTr5qDrBs95OZrM/lbpAptguqIJ2TcRdxW+UNYPyud6CFl3ZoLBjc7mpWNOmmwiNr5
qrMe06iyg/48DT+2I67IFG7QRrTLRFTGS7BK3XicbJ0cFPp7G2O9wuPPeOE49Ha88myc/bTBeLGD
unHKvDS0E0fZyzvVbX+h98IRALLt7l0EWgByEQjs3GlDUljVuj0470MkHWDzgXsXaAASrdvtIQR7
9VvrOog79JHKZirbjcGLP54lSTBL65d/C4O4jReMu1ORS8BQ9yyXAnmpWx6CkwnWMOMn6GpSu3Zy
R7/Csy9GM7+Kr0T3uusVVoufwG3NLcTljBhEma9jyiiF/aPljajFe6WZEx1jRDPIBn1xFRErYUGN
6tVlZEd+Tk7B9V/MzPIhRbHjtr+IZpAL8nKLFs+0g7sUFK2Ypk3mfTBE9jbI69PnllNy4b1OwirW
oQTldqcc9Lf57XiY9+Vtc49ImJyoGz6TE3h3W9u8w/HQC1xc93wW3oSspnCLaeTiSk1JUZQUnsQ2
NP96djVMZNiCBHdwLby05Pvku8Bwtry3DOdizFxDNthiIgrxsT22V6jkvG+vkNo52ucex+0G/ek/
RzzrZ2AP7GC+u43/Wtu7gc9Xkyr9pDUDS4GSZ8Y47L8UyMA8yWt21RU7FJe/YsfC9WvqEFFxz2u6
v4XNRSLNoGCHZ2E8he3zrbFXHc1VDlOMg+q0688WLn/92/qGsQBXh+hWdEkqmG6+4B68ubE8KBj7
vjiS6oymfYFbr6fsF4fiKy/7MS6MCBsyjuLZA455O/2OqaaooDaXoZyCTnfRRi+E5ELR1AdqOY8w
CqVDnxjLHnlowZ+Ek7+xyx5NHB5Ex37RMHLhqJe1Agw5CEe0aW0lfx6o4NC/vd2j+/FtvDPVdLZ0
Fu/KdEeHl0R91NtTVor0wtnq3nJHLgY1Emq8NBbpTOu6J7dhB8LvMbdDHRdtDVgDZ9HaE4RWvu7e
UqEmPECuyPWv/VPKrl7d8Rw56TNjewVn8zG5Fa13ZsOWjVy4iZK+1JsJNk7jS0sfw2gXDCcaP0oi
2jDRlsiXC8VR0iWmD+Owqti2PENB3GaPuapbhBAQEAZvwa7IXy50ih62cYC1Jh2U3V+CcEybkAUx
sSScwCVfc5LFFtwQrc3yEmC0clrlqa2+d+kXw3gRRGeRTVxq02mNP5bMJdmGhG4q8EFF182OnAoQ
7FufttEE6/iVp2phUxbUVpwRgPXEM+PKDjVhwYnIHi5UhFWFXn2U7bn6PXjmnegUXbe2gdfZEW9R
wrJ+ERoXN/wpii1qwSBWc4I6wK/GT/22ed3W4qdWVPwn9HguflRJPk4Z83g8MmO6DEf5Lt9NOyiN
OvJB1Bb0eoLfWMkql6toEAv4S4GEVSrh5nCnexGepIJTsFcye7oz97Ibe8oABvgazx65Q+7M2wk7
qaiyRxDF+KNlGWeyNLUwW1Nqu22lb0M+2BHpHra9k0Wm9/ZC6wc1PWiONTjXGX1frnJQICNZiMA0
z8pRmNOIcgIRDOczJOvK0WJCXYzBldUpDTvWLivaM//h2Hcxh3OWPh0LCIACJ4Z4Fl5nvyLlekmO
+g7y2OfhkAnODOuTdIHjvGWoh97qJsBlGbg/+t/y+LnrBS84629u6HyCCCMEXGSNi1ZqhTcpdO+y
KSI7wkRqbOk6PIQnUS3q6iQtgFgkW0SqMBxw4GPHrcskhYdayFi8GhAXMJzLSQWxsjmHPRSqqdHZ
GgQBd3UTWXyf8zUr7FI5q2FGNiErBLFg2/u7wTroKL7eXjwiJM7bxjzIE41Zosr3Lcpy1CcFLRDg
urS3cUQjxrmZEsp/l+tXhVdGnzL5I6Rn6mLImGcsZj6p56gZfBiizDujeJr6fSciPVtfmhcMvpHd
KKFGWbBCO+kw78q7v2RYwt8jqETaPahzRA92649BC0DuHKQU1qxUIwAZX6Zy27tz9Fq36B/LA0jI
b5SbEeWLmlO4NQo2AtGkCZxDZ9voYkylqkQykwFekx8mKbQz/bdhSrYVCZxQOLBcfIizIY4q1swh
7xkXd+K9qiC5jYuGdyjCzi/bziiKRzrz1oVhqJYPaDwBb67uZYhzDXcVBs/30f/zq5wOneoUsujI
txpoF3PJxYyqQpeMESLnICCUItV0rNFRSIzsILBtNZFf4HCxY1KVKpS61xAYHdJd8tS1Lr1D34/t
2+NeOrYv2otyVF5E9SgiZ+EiSZmXrdEqcJawPahj7FAa2TR9VOvPAgOZM7zb7xcGcqEk0tM+8EMY
iN5BXFPiaPRdu2lQxAv605MR2CLlONHEcZHFqqoy8TtEllA1991Iodfju2mlihaBYO/iO5qiyJSi
vARO/WVyapBzgeL1pkJir//8S38MpfRY6+Dgdy3RjYtg8ggXaPq678OE6Qumyudexx1Tsa+6uzKZ
BduAaOURLqQQ30r9jD0CsGQtOaFSyh5AACFDSWHbTQQbDl/mo5dG61dMwjWa7pvxUcq+bX9f4BWE
CyH1YBZ5iNdscNWeQ5p4Q3UKk0DgEyIQLmZA3LRHXIQRFmQ7oOxMu3MzCh7rRBhcvBiMlpLMxLpV
0p2BIJ/GX/KxExiyfgS6LFqeXbEbpqGfU8y7f63syh2TWpkdCFHZ2U5cXSMIgYSLEEWSxjXIfHBf
Yx5mtXB6abYr7QF0hCCP/FDnycIyLjzMutrF+askYnk3tNf9JLjjWp8fA3I7pmVBFYRbmi3KhIqW
seek7Sk3vubDk9w/b/vy+tUghQQNo7GjJi/YFcRR0LJyOdwmvIrb2vGubfHYlNq4ZkYXJ3TtEtHz
wfoC/YNpcs9bMS2h5BcDk1bxvtXRG9FTwdlm/bH2YpfJjV2OugvV6IFRDVCc6vbgFE5fG5ZTr3z6
kCMwymdGQmSCSvFtUoEH/BoS4+xlWP89tqBrRz/x9jwxv3238y0QOL9O/FaJM2ZOiuomIz+31Wke
0F2OuzoQOEYfSqkXcJxnx32OPGlC1VbQxnsp/tTKqHDtBTatrtULCJ9Th0natDQCSGjR0B5GmdrG
CIHg3nekoY9cKU0F/Yqre90CkXOKWCvQxMLmqSTGd7mw9pnV7H1SfyvG6NP2hK36uGWAnxZiLITw
xFSakhVaWLByqupZLq+1RBBW1wfv8n0udktjKE8mu5MoB8Ud2mfo2dhN/ETMxzj5sW3KanayMIXz
7moAm2Ez4DlI1aHxHtzF8X1iHYjykvXeoINh/7CNtz5LF9M4X/fNumxJB9PMPnEs3SGRYpMhs4nw
woXNN7+q8LquQOsd9zdQfXm7bpEppASJArszAIH6PeOHbO1AtdnFQS/ki1jLXpdozGUWRw8txFaB
UI+jzimLoKiJhjC7Jq9Xna/agdQWxaW1DWSJyCURsjWVCikRNQjVnywj8awyvU5SReCLaxO2hOF8
ERQtYEntYVgd1B1Y/NsaLUzFTRhWijtLw8O2e6ytrCUa545JokoxbYFG1O9TXdpZ9/wRAI1Ay9mg
YGPhooQSQ2MMt9I4IobpKZLUY5uLJmbdhgsElwubRpdB4KPGA3p9NVbPgy/a/tbWLDRx/9jAeXYb
0SbzO9ig36Ph3av2E+6eWVGH+XproNpMXwu1S7e5I9rdVxO+JTbv53GqhA0pWeEDIyPKvNj1XX8X
3+SQ+xCVI64mMEs0zsf7zPT1SoWlQ21ru9wt8LiZXJtearPqFRTslXvRg9lqrewSk3N4pcKuRVNg
qnuQQt6mbrZX9saxP0RIMV6vhq+H791BeCm0vtAus8q5fk+LSu5i4MaWzVga6Cn4Fn9Kj0zCcD4g
/XDUH+Gz+kjt7G4+lfYLa24Qz7DIe7kAnRQxFDd7/IxwzA5Wn93O5kfISzTZsJCRMiZznjSr0Wio
NVkD0ixySLJvabVL2t/by/wf/PQPBl/m0NZGlfsRMNpdj2pnA/xj4U7GI8l0RDvwUYC2VtSxsOg1
YV1E/1KZSDJNWPLp0Ye4HqOw+qtEV/jExYb//a52sYsPLomc1MoMpPCK9Y1nXn+Qns0zVr9Xe/4X
LAo33leeLGavXHeMCzIXdSRVQp+1AcdgK7/8GYJxGWJnDzPKG+RPyc4UiryKTOVCTRL4CbESTOGM
x/IxQN547jPFSePG1oxz1//ansT1/fRiHxdrNKNvpXAEXJhfh9KXsrwyy6/bEP8Qzy4YXGyp26yq
iIUxrCC17SAtgZpx4kw/gj3rDMxP/w+tUJFrcmFFguJJWgTMrN6Zoruxuo71a0JTO0LRWmDaqZbb
g5DyVjSYXBQpdasHqyoMnUdceGmS1/WxR0ntbg+oyCe5o8yox3GuBFgN/SCfenV8mGn6gXP6Ymnz
ZQ1TN6QhUmQ8Dvigj3aLxh3M3bYVq/fkSwwuKTEUEMMpLTDotbEnO+VAXf/QHvxHnfUOX4s6NgWT
w9cyVFrtmyPFqBnNV6MB0UqwMyLDExglQuHiBfi9IikrgZJA6RcMUhleANIdeyM0FBQnRXeaVwqf
WUWgXMyQDF2bMgOgA/kkxYZDkydq+AKvW21rWc4X+xWLcJ/5chkWdctq6Mov464+kgN4QyzIyjvx
DWunATXOU3gSpSbred+f6KFy0UOGZm1Zl1hUMS5Zq1dKDcaxK3rfFywqlYsYJsmrTGOEfsU8oxSS
6t+MoRV4x+o8KTL4xQyFUJAhvh1BqZYLPy+RRjbS3dw/E/WFiEQCRBBcCAL1+98QVRodLCXfKdO0
08Cxte3nIhguBEVqWoZ9kOOetTma2m1Dj0r+bRtidSO8DBYvr2cYej/UAQbLrx46K7fzJvSSaLyK
oX7RDuRstaWzjbjqAgtELiBFeKiuJlrgGDaeff+gV4KgKvo+l8VU5WyB1AffD4rfev5NmV7+2+/n
Yk8rNXVmlvh+Erf7SlccMksf8mAN+p7Mf9HD9NaDtSgPZ7/AYgxmr6m/5vRcEcEosfX8LtdTLhDc
eh9p1/pxiHmXImoXw6GK9rT5QkUEs+sefIHh1qKCtkRV8zFYqSo5FIKUzZg4HRE48eoTEcQAVYsQ
QyO4SH07YHkSpGM8IKyY1bUxjE6OjsfQsrV+l7ffpDKz4/LZzAWvIEJU5omLUD2aPVHNHqjqvjwW
J/8IJdhjDtJV0fltfRQv5nH+MLdzWw5Rh1EMv9XpvUp+auP+I159geD8QSsso0ka2NLp51b9JNRH
Wl+Vl+9zjlAYwWgFFb5PrHvfPCby9+3fz/79e3++fJ+LyEquKLmp4/tTqnhGFriSaUGWS3V70Il1
lUgYUgTHReYqT5Q2YtzMQSPZSNpUHFWGyTPDyrbKztu2TTB2fJroG2hV00KAKdlTY/5o8uP299cP
tExuAeKM0GjkpU/T1Ayj0hpZLQXjOWQFgGZg6y45QWj1bDwI4NjgvJurBRwfoa2gqcg84Ara7b8E
z4xMhDXuVnvq4j6/s5DBMZVN66gdxQ9966t2gc7FisSq9VknGM3phBfzQ3/WcZPaHbOdqO9PZCYX
HogZT0FdwUwSF3hEfEEaJ/foGSJfAtUpm6epbWzByLLfvjWyXKCI83ZMK+gOo15/8ObdjCLfeEeP
4z1rHgoTYcfH6i6yGEsuasQIGQpCE3aRorSD6RhEsdMGO7N72TZsNQAucLjooZUjgZgGcNopdIy4
d5L2CB6c/TbK+llpAcMFESutlTQnPbvYyTvUU2Retp80G06Z2+qu2IW6LWrhXQ0kC0jmRIs9ZJ6H
pM1qWFbgjaTPET7QJUCMcz9+GkTUsIJR5DuUtbD6m9JRKe9Lc7aH5jDrnwVjKALh0jsq6eMQNxhD
fV9+wtXYXnKGF2Xfe+w4gQe63XAWbY8CL+TpybqiyJR+wBiqbX8YMslLSOZk1LeJ0u+2zRNMF09I
FlWQCCEU1g1zslN6Ykvtz7KLHKXGtbEhqoFlgXBjOfNMZC3VilwbgGagJuVh2Ic7BJP7urZZ40Mk
JMQU7QMWFz6aVIu0EBdxrnFNiV1DBMN3g72v2N2VinJB0WFQECAtLnp0vUWCUAecmkCnBh0q5rM/
fLakU1g8F+E32v3cnjyhfWx2F4vNCKJsDhlvJCWxk4Qx6MceZCb0F9tx/zuoj4aEx+M9NZ795Ms2
tshHudCSq0MfyOGEc1Z7ZSSJXdHYvmmI4BJQhMJFEygmNTRlpLBRZDlz+xgqcEvauU0oqnBbzUn+
xK13CmhF4FskloEEKkkIj/0S6oi8lvr/s/MrfBGL0iglXtmxquMjIwRonNS32zvlYN3kj/2BdRqj
bP8qPMh2eJ/un5Q9aIy+oSjshWk7TGfRy9sqq4S2sJjLWiQ9DBUpYFFmHzQ2igh3wVN0z/QkDAtk
oPV+fpHuhLnS6hXrApXLVrqoCNAwi3FmbY3KOYIC+WtD10HUqyBYHDigv10cKm0iv1JekaobJiGB
4yB0MljDk++JbvBE7sNFmiGIwxAlvK+XAD19sbLv28tNkOWBCPytNWNvoq9ZR5bX5reK2di6cg6K
2yI8zTNemodDXaOW43EbdHvrgyTSW8wIzR6+TmGUP6Lpdg6crEcBgpB+YbVEaemJXCwZ0OcXyArD
uTZOrDCutccTWpohVCTir19/VVj4HxdRmqiTcH8MLGwJ+/gLioP3+qd5r9vNFSvB1AZbFbGNCobx
dWoXUbpokjyaXl3+itV2RwftXH9mnV2TG95MLqr/diJ3FDk//8hWjIYlxyWcnw6mQ02n0VBE8ojq
Fbuv70v1KSLf/Ww8DMGZmIJrBMFSeP1pC3MrUI3OGiPajvSTRs5NJxhP0XByESTTzNzqXw93Su6m
aKdKOnR3+Z2z7fzbmznkjt86/zimVt4w56f0Ua3Ovf7D0B+lsrVV+kOqrzIq6tF8b5ehyBo6gPA/
cPLxN9ZoE47C0KyJqyRfQ/O6KD7NiqjGma2kt3vQWwxuRTdDLrVp1hAX7FqpHSg6CKX6+Dqow1OX
y7Zc9S9a2fzcHsmVY8hbVG59x1DwTEu1JSit7N34J2OMKb4wmk1GF958FtVdvE8aAKcrusV0vxXK
0yWZZUfNNukJRMFCj93RJVZrgw09iUTMTKtTdkHiDyBDXhIfau/EjZSXOLvuzKNv7LcHj83Iuxlb
QHDHj6yI/NKKYUyhnrLqmwpWZN0Ibas/9pGoPUOExWUEHd7WcIMLc+b+sQ/3/QBpp+E8ajvsBPa2
Wesjp6MEUdMM+Z3SfBuTxtSnCmaBgBUV11V9KJF2bIOspDjMEy4onON1QzdWcY8l9Vcr3HjubVxb
eJaj40pGc2LPejFkQdx4H/7eYnIbTO2HstRBXc2VrHpfFLHbdP5x265VBycKxZMQ+DYs/tA2GYkc
5doIB/eheOR/j6wHKZudRvX+Gw4XAkOiSo0Ugz82Hio7S8LC7pP0huTJXVsqz9tYq8O2sIk5zGLX
GAIa9iMdgDXWV2Qsr/Jk2n0EApJizN/QDMstpWEmkH2QYQ5JX+TpZBaCOLfq0+TyfW75KLM5Bjmq
W9xRuh+Lwp4aMIgH//4MDf9aoHDbX1v6nTlHM/Ppotkx1Z/EgY7ynrnz9F30jLqSSLyF43xAnceO
pLJM3Om+d4NDvmsP+aH9WypAFLnXneAygpwTpKWFuzc2glkSf/cVgjTl39Miv7WHra2Fnxk1lHir
AWtHnWUX+kkpdgbj7I8oAqy1Kysw3G2nEzkFt+OqWS9nQQmTfGp5M9gcB0gRGtl/ROECXZIlUgpd
cqCkv6L8u1Tt0uLxI4ZAzJ2xsWl4mHg7cHMeVUltsU3cTG/nNPAg02z7ZS54x1t3gT8wvBSGnMX+
0FHsd/qQnueC3iga8bYtEUFwcaDPtdmsKkBoger5UenIurD0bBUD2YeiYtTVd4L0nRT1tGGhs3X1
CQWKkIlwg8S2nNaLkPDjRC9+CVjdFhaYnBPQJDIsyUQITeVQdkazdsDJfUjm6qXNTVEfxnpgMNBY
oitEpVTn4hDps7SVfQM7OLEpKmtnO3TBotva8c3/hxNgdR0t4NiAL9atlODWoOwpcWlwnHCIikCa
9rDtFyII9vcFREeaMUMbE3Hl7hvaMdC5+dVSBato3S8uo8aFHwUVo7pVYNSG7hvpnhtN4NsiG7hw
Q4xCHqwINhjpD6QFNPTaUHQyWsUwocwJqlrw1PIXWUNkBoaKPdatiTfEqtNmkT2nRLBbryajCxRu
N+1LRUpAuILZyM9aDFXp8UcGeQz9yUBf0fbEry6cBRTnyqpUKiP6LAjkmK+N6iYzBnvoJifpDQGQ
aOQ4J+6KbCBGD5v6Cp+vTE9tK3coRPKKq062sIf9jIUjt741d0kFGF3fUdwKj9Lz9oCJADgvzuTe
N/2UeYAWP4D6/3oIKkGOK4LgHZnSefA7BkGTfWO211Uv4pkWeRgXLwfDmmN2Endn1R37s5x6sx7s
ZukmFiq/iyae2zzjUVWjVoI1XaCemjRy5ST42auiqybBoPE3TYpPx2ysYRENT2nz0HWhwIHXo75J
KEEWhSyU75IslHhO+lRHjnvbvrYThq5+V3rkBB3gnagtaX1d/gHj2yMzFeT+bU+woUknKx7sDpz0
xlmdZ2fbnddn54LDJQRg6bXwwgejouIG2yfRU+RRyodALNXC5aOuWe9aI5NA1sG4hOudMHVJOV4N
ZmtTX9RCv+4CFxjOqdPcnGiUW3BqsIhr+pcQTYTboyVC4Hy5yuqimCIfJ4Jedagy3ShDJ+jaEUDw
DZERKaVUzwFBk3Mb+XYVFe4HjKAqOn1lnaoa35WYj5XWaZJE3Eou7nufnPMp2m1DrK+VBQYXJatS
abQ8hhX1qwp54tGjDJ0nac9ufEUcRqvBjIIPD6db9InwHXw4q5e0TExsLX7q6FAiKuWHDvxrhlzb
ZXTYNk0ExuZvscGEOZ3GPAdYGVSVoxd0r6S4Wsbvus3rzrHMaL8NuOoQC+u4HQ3CkLlU6ACMmuhK
T7ub2ixFt1+rUYBaxMJ/BF3mXBSQ/DIJjBrTVWSJeRXovflDUbPbqVTVj+xtCyQutUmTRCpVFgqy
CLptlvm9jkYR4dr6iF2s4XKaIqCkGwbEAWgZhPvYpN1Rj+rY256XdR+3WAuYZVgoteKCgamOgzoX
2NhQoJPaqpfumuCgfmo9dgYgo7Cse9WsC967Hc6oO9Bb46Br4XZN07Vjb1GBc6/uOgsIzg+qDNGt
KV+Tm9COZeh1TK7S7vzs35OBYxNdAHFuAA6XuporBatI3hXoLtGNfUs/dNG6AOH8YEgmvelmDFhY
ElvpW6c3BrcrRFet6/Ni6KaC/mECCoW3ESHJoinLe2QejX5ft6WLCPWRbce6IHAbW6dHeVTGLIWq
H2p0fjTft115dfkvvs95cmyNXV+osMAw8CxtkKuhD71SEdX2rDx2sln/YwdfoI4LLpKYGezod9qu
LW3ljGNAAE1YFSTGaSHYhARW8ZWQRSEnylDAKgkN1j20gWO6m6ioo3t1P0DYlE1LMfFYwX7FYj9I
QlON0hx3kkX/NFLcSRu+o81f8/bFH0Q1gWuehudv07SoAS0M3iKjwVVAgz5rd0jvZD2yS+v3v3eE
JQC3LP2xi0tkvthryv08hvswuRlyUamQyAp+WVZxoA/ob3VpHuySJDukkig2iyDY3xeTUoDBpu46
2DGZZ6r8moun/zZO3KQjepVj0yBrDomnlZ/b3Cumh22ItVCsKLKKthcNXKQ6tybDCo+GULbEAUCH
OhT9rZfX8fjJGEQHgNVtbAFEWNXKYqwstQXXuAqg+Dg9V/fxLkOT6C/wUIMllEi2brnbhq0tyyUe
t8dIo16YyYR8JlVDW8djR6PZpBekGSIQzpETC6/VNGMOMB/mdHbr2okbUfeLCIRz5Egap24uYAlt
dlN3PdVuXD79t8HiHLlO5gnXZswLOi+uHtveLfv7bYjVtXJxNMKsXMw/alZ7JWIJ7RAfTTRyGdAp
3kYQuDJhf18gZHpWW1QCQjjknqpIdxnCZWxQLyWiLUY0JdxeTOJ5gn4W5r1o9GhfQz3FyVIZ7+BT
oeo/t816LYPg36eXnsxty2aZhwnecrFtPg2vFcYmKPEtCBPPJ8XTfoWe74SDIBX4h+WqGXgvVFTT
eKUlWAxm2kmlL6nYQz9yC7E+nBcwzsJubPSmGgDWhIUjtc9W9auuU0FAWK2RUBRThi4M9jUk/2/9
IynVocKrHl5w5Erbq1o72jVkIA9RDM6zuChMx2wVfQdiV8XJqzx3oWcffJrBjOnmmhzaUdqX3vbc
ri+Ky0/iXDaQVX3QQ/iRMqZePzWnuAsE57r1VXGB4Fy1q9osDSdYHYYPbX8D5qNdX10VwywwZX0O
LzjcHKK/ra8KqESC7PKI/CRT8TI7inQ62G70filcQLjdqh2UsWuwXbk0PXZKg4qNq7j6XBXXQ3Gj
QxxEDkSU4avDp8kUrP8UiTfPKKfp6lyFU4mDpBU9RujcATHRbU7KkyzHtx9whgUUN4I+ybt8agFV
zq2jGMOXMWkFEKupsbLA4AYwNPA3kwIj1bwivg+aXRYcfdK7lvKpadysvWmDzBlEZQ6rznGB5SUh
A1SrtXqf47p89qbuniaOLlIcX11KCwhuv+8iqPvJbYGA1UR3cdRcz5Esqu1aS8IXo2dw2z1VzC4J
QPcGVfEHOp8KlIIXxyC/ytPv266wDgQFNewhxHwnnzYZkzYrtMZJDC/AOLtibz4nWmS3iatV/16f
0EDtnaJAToyJ3/FFG2mNgiRLQqHQOM5nWfMC6XuGqtdti5jzvlu5CxBu6IpITwZZBciQPPoBtJhw
LMshw9g6o3/VGOVuG27V4RZwXM6kF4TgeQt+3jf5fp6gtjoNR2J+5H5hOXTMKRe7pJQnJngt4XSz
pOxCJbZruT9Mfi7IbNa3roU5zNwFjtl1VhGzKDRPjZ3T6kAb/VTPamePc2wbWVPZcoFrwjiP7Jqx
kSjGl9g37mW5Fmwnq8ts8Uu4HauedKMrRnjm6A87Wat+Gkopom8VTR63ZUEtM/QzH76SzKMz5odE
A6uw4n3EQxDQscBQasEXW6RqXUUyjuxuQgpQTit20OVeK5eH/wTDF1vopK2UQGmwY6k9mosDG5dE
t3EmkmNY3ab0P9ZoXPRDaNUyvQBMqF2FkOmeJNMOmkdfrgWJ4WpkgkomeOwISi8sbm4q9ICjszTG
/Cu4Z6/dkL4Ear4vQg9C4QJfW/eDCxa3IaqDLFWVlsKoVLZ7o7Ot4sYX9b+sghAF2QHOuWAeZH9f
LC0V6pRNNGS4xc26z2o030R+/1wK9dtFMNy6CaFZqkA3jb3oj25dZW4LsaIJ7Anb7rbqBwtruOmh
5pRXrCERPUnjrzmRfgzT7GbyeFUqwUfOvgsobnaGuux8GmLg6l5zu/ZrW6EEGHWz2watZywLGC5j
STt8PpoBExvRtd+hx7LFlV5iQsSH+NPDPEGX3iCnlqaZY01owxobgaGrIe/yC/g3UiVTaKrKCc5f
5QPRvySa6CFBMGk8f6yv52oyGjCxwWlEBnPduKcY00r/vT2WIkO4PVitOjLIqPhgr/ENre1hnv7j
bL17I+tbKmUUS3bcdZmrggwwQg2lNzus22kyRXDsF7/LKoiOEgLdopDu5bZ5ObAkQ4lCVqnp7xOP
ybIYj3+BpY728yPDdwFjw7uIFOiHoAOYdvCgaYAhlGpxYNdq526DrMeJCwgXjvzY72LoBiHzoz4I
sqadXkb7Ug4F29K6K1xguHBE88SXkhEwg9E4BniLJfJ525B1p74gcJGo0qw6UdMI+2sVuRaaEMh8
JJanj5ZgR1rp20L+unACLhDNfSy1eYJ5UYYmt+NOj+2ijb+aWnsw8uFYFsUBscpDq05ogyvy6b/Z
ycWnstXzNJJhZzNiy6XDkVaq1zaxB5YuQSASDCn/Zo8Hs8KkPQwl+rMEolp9vNGbx0YVxSOBD/LP
tEZrqUXDfFAL91n8w2++gLBNsHTXbcGx2tIhC/yOb3zuws5KWgRVPT9XOKghLtnleDQtUYr+D+5x
QWIxZLFsdVyAmNMAJEagWe6y/byvjqzxTXSOWl9TFyAuGKXTnBcJAyJhbpvmaRhEFCIiBPb3hSmF
VhZKk2Fi6k5D11f+FPjabtud2bJ8H1EvRnDxZyyJBhoUGBGrvxQYUBDIiJSpM1iNncWftsHWHe0C
xpxkYc/cyNmomswe3bfl8iGRWneafmyDrB+e8LzxP1fjItGQZxIoB4GSGNSeNNOWrN5ra4i61wgI
RoiXCN/V5eC6q6gd++r3CCz0tPcFHi8aWS5MhRJYAFIDPwOJ0le5hoJINB+SXvUMXO1qsUhVZ9VX
cG/LRO3xFMqXkcmZ3HVpwxJOwzg3fvYzijPBlf7q9F0g+MRIklQjryN2q4Nu+GqIncL8BskZd3v+
RCjc0UY2aDtIEQyRlcpr9Dy3ofniyL4okItwuDghy1bd6rg4cDuL2Hqhn2mYYhkrAl54EQwXJWQ9
UTpLQxJW1KUb4mpHig7o3hM42/rsE8VSUEPMmgnerixZscq+a3GEhrCSN2bWOcLD3va8rEZwvA/8
D4Lz51GbULHOOr+U/JOZoJpHghy6HeGY9t9wuA0WAsF+ThLg0GDXj8kuHb2ouIuaXuBn6/ZQSNRr
Fgru+Xq1iQwRLTREvkZJdn2sHqqgt5Oycs1QF0Ctz84Fiot78TiAqy1EljxJg6vG8ZNVNc8fGDWT
QK5Q0xWq8ns4rf0uxAsHvLn6FY8VSEcgXVu4ZtvutoFWbVkAccsmLaJ6TMMByzMO92oGATlfE9wd
ri6ZBQS3ZPxGHZqpB0TbngrIXVgpyBSiyNk2ZHX+FyjM0MVmZKCKn5ozRixOHpLqa5b29ph4iZwK
cFb3ARREmopK0YnA1/H4xTjFqt7iODn3N0bbP81JZPdmcZCMxpXlQDA/q4NHCURXVEPT3hEDgk8g
oqWGwTO0+hiPd4nun3UUrm4P3ioKpExNCw05/0falzW3jTNd/yJWkQTXW66SLMlbbCe5YcXJhPu+
89d/B57viWiYI9TrzMXcpErHDXQ3mkD3OeIHOjAxAomUGuNhJg5jDARLh7YF4/tIODlnG4aW+5Kh
GBg7fb9HDdTNWrWckTwxC1MPbk6epJDnCNsPruYfFLZVIcjLXog0oCT74i4/QKVmZ+pe7QwuShRw
nMeSPfNmWrcfXFegzDEnCEKvg/1WdYpK0u0qqQrXqATNq6bycQkEyETEJrjWi7iYrSDPDLvVCKj1
h3zyC1wwJpwN3YyG1Z/DhLUJStRZ6Bdkd+1Vrztb1o65+utzrc5QQfnfjrICWmgJSSItBQ4kNSEy
rGujX6F+9q+7J3d1meBOxp6EmoItbd3Znc9Qc6tcyg/R7sFRhOZ6zpca9cMPVfTKKurHq1wiY2wd
xQTg3sQ+/GGXHwX/M+pjWDi00uImVjXwPsmc8mXSiKIcSdikXi9dqRxqV0pCXuvZVtBh2Aj8+BKR
EXiMMbh/I2WIuHPMEc3ORIbQwU0/8xxuc4vWMNQjV2um51IwThVgPjfttnVuoVsalL/oREMbGHuo
VFkah+YAjxBds36tuYMc28uGNgNTxBU28uJ7ewxpEhR5QgkWzO4Y/TRTKJJymvi3jhJMPv6BYIJU
ziR80rR4FpIm87kzQdE9Bc95DeVnVbSjoOTQjtCKjvXqNRyzZE0w1mpdwCIynbXQHvI9Ns2Z0C0k
NM9a23FYSDa/3Nd4TNC24J7MQPGPCzcpdGows4r6fCBm5ZFsPPe9ghbYzlb6EpIzxSc+bdbQjM8P
iN5EXACdoP9RWl6HECLWy+v1rLTpgogpE8UmZgpYFg10v0ILkVbQmVp7Zjz6Aok5iWgbArMK6Lyi
XS9MhsgNMiYE1PeQ3et90LXexgK01q6bsXVUyNIFg/kQUIYKr5J0njjuKyfOXEG9D43Z6su/tIUm
3VWCaEkQRyIIph1j/lJI09081i/XLdk8+VemsH0KdU9SkkiAaF3JI07ikd4bbNTojrIDp5Xdugbv
QY2zQ+zr+zA1sVTR1Suy9lZv9V0w83pYNjPRZYPYtgWZTFk8tqhsR70K7UIHj1ygip2blmnLKW43
L1vWK8jkCOgfzGMmYgVnc3zqk8Aq4zG2QFF/UvTpl5wKLhnMxyiZ/bQEK2GtJRaRhG/SSCLOn8Jx
S+1D9jCkGA8esDqJQkcec+KiCvhaFc3sGJLGm6bchMOkrqZD5EsXZSZjCIa4VEmJQmZqCldMAwvH
9k3cYaru+bqTbu4miOpxIuNyB2Nu78Og0mS5QiM9nviC1NENyQezvNNUn7l2kVcwzPLJQ5yTLgGM
QXJ7MkH92fc3ufJ/p7LSMMB/sYZZtihQBrOQe3yeFK4k/YjJZ2aO1gB031ZZg6jzjJdx2AFG8TqK
7SC180/NmaxBmDQb18MihwK+6TDeKPX/aNF3UeJ9N24mitVKMWm2gj8QVcFKgfrG78zg2Oepf921
NsSm3u8Gk2LDPl46nfI2gKX0EXTAXzLPzK0c/aVO7+iHkFL77dub5U79xUG+bp0iMu3h4pyTWaR+
kBwNv/sCeSQHbFl6asm3kA+DmJdxLnkTituRpIMMDN/hRNeYSCrrMQ41enWhG7s6A+N7Y2cdj8Vh
27ALCP33lf8pfRGrYoPkqyhScqtn6Ba351zm9qZt189EVHTFlImM1oz3QKpSynoeDMobBVh8Q8ki
BHuwRU/G3HDE+RDnoX3oa0Eb3DRRtJlKoaVu/qTcZRa5p6OXrWjxaGu4eEw1TaRgkToBePRkpiTV
odu8KE69H/zixOum2WS1wsjq/9aSMIU1LjLiJS6A1jnpj8mhnMQRJLuEh/GugFrtvrg371Lejf1m
qwPIuiBoBgkHEVdD73cwrJUhrMisONmRysimp+EAnUaoF8cOb//oT30o5VdQTDKJQVvSNhhcA9dl
YXcmeFAL4wkSOZ7U6edGFXktXdLmtwOBMIVmoH0Xleh726oxLyBm3SoQCZycdKfeDg5VFqpeO6vH
DLKHQZBjZRc2+abwxpm2a5IVNnMEgOamGxsT2NA13rcP9clw0pJy1fual9xntv7lejLbDPkVHrOP
lYGXnqjuFCdXvo1qbE26ex3gPzzlsprM9mHIECPoaKl1on21z3fhYboHW7YNNVFX4Biz7SkXKCat
LEYhRHoMKCNEF15sE5QDguBmhi/zLhHfpHw+euUfLPZBCb1YS1/Xb05Su8Y5Bmv1rWkh8iCpjIGh
fznlTsVNeoJ06p7KPAZWY0f3OtjXa8639X/kgMsfw2QcYTD1odHwx0T7wA9O9bNst1Z2q9yRk2xa
4zFzi39KHig9cq6tAJN4ynmMxoaGSQNVO8wdODkkmMH+INmhvfzT7xYO1xnHVdl+nWWJg0iGvIFD
8vFnVWPKoVE+MyyD6+7/hb5O/4bVCSi0Xa+ZEWyqhycCtmzpS8ajANssvlcQTHap5xQlcQ8nTZfv
dbST2vMknSReV/abasa13WESSRFVqRxBfxvlUZlZyiF/Ng5kl9sxdPNMu/8afiH+4sIx7MDODrz+
Aq5HMnlFE4euIhOsjH/3ILyqH8gu8iiu+Ni54xEH7yvPIXn+wSSaqexHUrSAnKvfZnLQRo7/bZZg
q41jsguGnftUCfH7YXYIcU3a7kzBv54sOQmMnQYWDD1NtAQQefXcRrmzFL/m/ItevtTdy3UkjjHs
3Gyn6JjfoF4okvaQV7o7L4mXcJ8KeDBMjqhmZaokerzU2YuY/yDiLXcqVKLrfsXTDaY0bto+SeQG
MSvfZ7E1308/aTpKn/tnmpRKX7eD0GmbvXG7uHwZFI7XGUzGMEYjkFKZouehVWW/Y948Cq8cYe+0
1QTv4wSsxii18hv9FrrFdv+UnoxjsDP21U3rdD9KTxgt4Sh4f+ckTA5pzLLXoxS7p4YPQfAQG/tS
2V+H2Fw+RaHEvLit11j2sHDsIqKbC+qd/jgHu0x9vP772xezKwDGA8EkaqRzJCp0lteNbGnX7MAx
7zYnHjfmZtW4AmLcMIjSqE4NlKl98hgYmaNk+4xUdl9VViWdTJ5mzHaluMJjHG+u+s5UqWGTF/j6
rvTN8xJCRrF7pp+g6p7LIcIzkDm4ZkLQuDxgq+qhdMfuu6HcLfMT5EEwjuCrwm/Oxm2mjpV9jPOB
PyDCcwLgGmd2G68D3Wjrp094zFEs45EWkLmnqvZ1VJ6NzLFlVsI8VAkW9cYMfwjJvWba9WRlGNWT
F57kAs9A5rzSe3FRIFytoCnlto1+idFD+7lL4tUiMmcWeHJysE/BKSm9BBTHvT5xyEn3G9Si4a1+
J5+4wuM0oD6kYzRxqQoe2DGnxUASs9AG9KErIM0CJVjhhIemcmNb9/FIjGFVrq769jL+wWMLcYwc
53k7Ak8QJ6vS/MXAB3fGeWP5j2i7oDAV9izEadC3QGndaq9AwDlwyEOG70HFk3Hf03Ay7/ZX02UV
dSZt9cJs5JMIvIRAsqzygr1xBImw7FGSdF7q4i0hk7rqsm5iDJ6hGBiOBci9m/hrAnrS66G1melV
kJ2IugbSWML4RYxKoInVCRWh9FWqvZzb0M8BYFuOG8NM0bACgCi80cCGXnM5+bcPE1UBGz/IjUSd
7bsy9BzxCn01J9vTLyyIbvgQRnXRMc75uNq2RTfR4YVZR0jXvf8OyeRULscKVUUQjt+FtvolTjza
8P8w5oLBHCCjYGbTMFT0ZOyghZT6xB+dxpJ3vI8Bmqk/ZAT1AkTdb/VR1adSOhZg1HDqeF/W/+A2
yRqElzbgPf6/XRteA2KOjCCatFBRasWpfk4e3aDiFnryN4L9c7LpPZwkWhPuUga392YntCs7dtoX
8UHxpefEqnxeWMm8XWROk3xUUl0o8fd03uJJjrQTrP5Q/OycZt/6oSvvpe/qQ+tQ7bXBVe3kgDrO
4V1Hbq6+pmDsBFRF6K1i4k6bIqLmI7bZ6F6j/vci3ielC51nTnhv33pecN7cbbXL5dJjoiqhxjrN
ka72tFPPikWl+cQb3p3gho40bv9XaEw+XoiaLUMJqyjnw+RIx8Kr7e7FcFqHHISTAtTYm3nUsJuJ
coXKZOUCOpxgagFqWdwR84u+nJZxfz1NcteRCX011IqpqrGODbXLid3mtXY0i54zyYl3zmx66Mog
JgekfdynJAOY0N7rxQ2I9q9bw1swJvSJ1kukTbBgYfdaGIsVyM9QMOW4Hs8IJuyLucmDPAKI0n0X
lt3ME1/dfmrSwN1Iu28UiW2DjPK6a0eBAvjJHZpTfegf2flT9tq8pnbrVLUtO9HBVG3y5frybT/y
63ij1TTRlHHyvE+d0yJmajThcl8gcj5ZRUU6t1mG+gU9H9Lt0LXqjVJESGD19LtQ5286aXLLjKsv
HUYVzmXUK968tJy7g+1iaPVXMQsu6mpZxRO+SINTs2+QY3O7s1SMquSOuAsdXlf15v6u4Jg0OpRQ
kUwK+gGMB5xKKq0k5JT9mzlyhcCU4vUQq6CWGWGQEbSWGBROJ41fSZp/naKW0yG8HeArMCYhV1Nl
xkUHc1q32SshXoeUu9xXHNMvPSPm6rRybGM7RLVpUPOoBFzY/jOlxq5Azxoxp4dR7Zzr3roZ7LoB
EghKBSyzd0pyXxfjrNDLntiEyuB0s0A2vp94Xxg8GCYJ15mYhdDwUZwlOYrx2czdIuTs0bbHXSxh
cvDUhV0/0dsxc2qsRYWud8O71uFZQf+E1XFJ8PNpTG91luXYT1+Vzi1V3kvW9tZfzGCyhzyZRbNg
6s+pqzJyGjFxpTFHa9/iFSl4dK/v/naWNJCjRFVUcJPDhGlo6rJUN4ri4BXmKAyNWwmRrwf5nRpj
XsmcvIqUp1gYd+gavs+U2ClDtMTlxi7VuoPexEdkM/R+faJpCaIL+LsUjP/glon5s4J4KppOFCEa
XP0zLndR5l+3e2Mj3/0+kztUMYiXAN2bTjKT4gSe1262VAltFUPeBq/XsbbWGD8lmXiWA7fih/5W
GVeBo0IgQ9Y2VrGXHDT935d2cZNZkzvf6r5+ovXWeCMMnAy5ERHvgJmUX6dS0uHFRwMfwCkIfsrG
l+uW8X6f2SWzH4MGenSaY/aybpE8qdwBAwL/93LknRXMXsVSYY46FaNTg1M+nPTlthh21w3ZSu/v
MJj0XtZhqkJPBFuEdw8JdfCwk/e0yO/85MRT9tt0vos/sJJjYiSQKYBgojPKfqUQS5+/S+rM2ftt
EBQ+Gngu8R+TDUdxaqeqgK5shadoeamsOT7Owrfr68YDYfLhSFDgDDMUZFX0ToCOS9OtaBErW09F
Xj1BfYn5TMQOXeyhf8oq9Y6YN9SVkdojHtXxpwp6BnzSL9prN3BaT7a9+oLERI2gGpNeqUDq2oIK
e3t43nf/bt2YwMmzPg7DGRCy6YbK3Sg43BcW3tYwUQO69bJX+0Vz0v7YFj9a9YGAMe3vzGCipg6U
BV1j2P4i+T4Z4Mx4ElLOSv1HZP7ZDbZjto8UIsYTlgrDG66Et6HMsNQzDU1t10s27/N/q3iHnxkG
ZEnQ+vixq37QJa2vJA2Xr4E/+okHOeFdbI93+Z6Kiwq/Qt7xsO1vF0T5vWcngdkU4ASkiOkZFI8t
2hHCk7wnvmYtbuHmqc0bH9l2jgskkxxCJZylBT2qjtDhK+QFjF9mzHl45VnFpAbcafThMAICSlm2
MQ2+OnC7VDZKpXd7Rc1c5QSNVFPUJG8rl/+Q7QxDwnbgaMfMGp1oJ5xmp3TiR56OL88yJj9AetYw
oZmjOX37k5TPo8rh0OP9PpMcukWp0zrE709DbU2481F13sf31k0MNCxkiD6pmA/4MBkQG+2UDYEC
ZdTT5NAHtmBvYr7H1f3BFvzO1/eV07uayInmTdMusOzJF/dgmQ1SVXPE8TbRv/TVJ2Rz1naZzA1T
3c/dIHewa4YD7oNaiO0Jeif+9bzHM4OJ2F4VtbaQgCJA96dVbCVSOZl1Ow2tVoqJ0CJvZowiAKJ1
6UMhni5UOxKt2lEPxM0OgjN9W3ifgltXBO9Wj9q9iieiFMYA7kbqFZFPewSJE7q5nRc2PnOd8JEn
Q7KZhlZGMvFbD0kzqznwEiO3hnmxjdzWzZazW5tZQlchpqSgNfDDiEoBUjN9GXAShlVnjXh7JzPo
V88x71WcnnYfKpQVDnPiyoEatXgafBNjh8hi7lduvaehdN35thftYg5z6Cbh3PZRB5hgmg9lZ/hm
S06ByROt5cCw567cCkNfFoAhUBlOG8VSwtKaCC8TcTbnw3RKr1TLMiCFa3Ldur3Row2vnpJzhlsP
O840Xq8mzywmdMtpaRYq4OwkhZw7oKifHQz8Qj9w0XjscjRPX/EHtvtb1ONgwVs4qqN5cKclPBpj
hPnral9NsZtJ6qfc3JQ0+h1vYhrrffCajRgHuHDUHEnwjPkQdecRrcvk8br3bT1AIUdcYBgvV9Wl
EYKOIIUf8LaPe7DUHz3FU254D1Dby3cBYvycZNESpZhfc+KksUwJoWueZO1XUXk1uheuW7XtFX+w
2GbzIABPY9HDqCVyQ2i6tc2hGnnZjrd0HzgUFTWR9eFt6Qa8JaU+ffJo8Lr+qfLuskdsd/kgLtkQ
g3DYyZqvxfxspq1l8FhveEvGHFBdR8oGEwE4A0PZr4POqZfJlSrTvb4z/3EQXraGOZNaPY3ldoYt
4v1sy3blJWDbLzD6b+N5EFf4KYCdjtdSstUKuXZzQs1fHYXaXGr5PGKvqN65Ykd28hgr1mApVnTO
zhDh8Efd+sSs0jtQprLMzawB2RfWtK1LW8Nxn/BU/zhBxdK25IOsqQEUqOgXW0GcSO/tWDsmwbGO
eSUMD4pJFCB916u4wgpq8z6tb1Ktdvr5sRVh2aeqPpAYQ5KFKGBXYXwxwojupKkd7qEi3zRkOwpD
jhtuevsKgfFCpY66SA6A0AfnYLivqvPIu0zjQTAeNxZJMbYBrqAWDUONaXuIO9mVp080MMniyhLG
x+YKchVa1aPGK2RHWqqbOgptk8sXu1kMrWCY04hA3ykhFGboD7H6IgTHpbuJGq+SDyR47gfF5uQJ
Wtl/OG0NTSTQBsfl+YdCojPjchwBSO8JFDt1m5fpQIeFxp25u461Wf6voJgaogVtbJ422KlaEQ7a
QA5JKvzfW0mwSxdrGI+GJtvQEAHWdCOEGELVg2XedSs24xODaRp0WUDfw45zVdLcAKRBgac/JeNd
Uj/PmE0bBzsA8991qM0i7wLFHq/CgNezUUb0jMluDm+X+XUpQ6sIeRQP2yH0xyT2gNWjIelR4KHS
Fw2wmkeY3Qdgln6mAl+Zw+w/ZB7AqJO02P8ck2mp6gajdkgCnmAeb9UYHzAwriVXHWCU8p9Jwuxb
EVqgfozjL9d3h7dqTG7L+xDtfyJWTTdeiVZAB3jfSk/XMbaP8dWaMdmtNA00FNCtEQc01iiH9Ca5
jf089Sp39sA9cwodbuPHdpxe3IFJdaqgmGoaYwGH5l6L72Tp4bpRvIVjcpw6CanaZLBpar7U4mhF
swMlB07s8EDYY1RaZk0pETtRmJ7qxnQb3bwVgp7zeMrdIKbcLnIM3YszFmvB5JxsF0fa7mQ+iHfi
z+Khs2OPOwNJw+Rjxv6zPWzr3yBoZtBTxH8zdmtH4EGqXPqiHnrCZx6RLv7H0pWVST8ukoC9UoTy
HGnLIVAy0LJLJa9jkrNfCpMcjGyJimEGUBWWXlJ4co9GWoVjDcezWeH2IVX7GLcNOB6C1DIKT1L/
LicoTE5owmUa6xEAkZBZUotkrd+IKeehZdvnwIwvQm9QAzk6E0BCkKhSrOOUa13toKE/Nz4tN5FT
udotpXPOJZs3KraZU1eITDSV85JppYRoyjD5nSqHsXjSIsXqe17T2eYOrYDYcKpH0BpMAApLfxxu
Ol4/xfa7yB8AlZ1nj2QMeZSQN3dKt8fkjGbjpWIfH+lLcsidVdx06hUYc62KikArqghgWnETLodi
7C054VUJ15dMFZnIkfMGo58CfE5tDzI5G7zmjc2CZ2UEc56GGBEumwzehjbpwVUi8wnrt4uj8K4I
yudGiTkplbdoTAzlWQ72xZC+jjduo+xGabSKidcoun1na2ooqAkBLx479zxE6HwrOrzBtW74sDjS
2xPI9BCdQzuxCp98u37mUb/9kLRXcMyZ2ozVEmgl4CZPw2ii4NIiW8bkynWYrfkw0CNdzGJSQz62
SjspePZr3cGZjhoumgZcN8UupRz4t33bdCY/dUJu7y13SZkkYeB1Vhro02n8LKIFWb1JvPRE/OSB
DmBEB55E+rafXExlUsXUSfIQhPQRPTkm4qu8nAXjmbOclN3iyrax8xaNCPJEItIHZ3BUj36wR3P1
eOx83qXd9sPSZd9YqQEwNUHfqYYxox2eozvVIzvDAbWzdP/v1AVERS094dI3bOeOP2vITl7MaCRK
mxZbVmYHXd4FCueTb/vcuPw+kzsaOU4VrcL6kfZrIXdWJZRWKj2YIq+pkeMM7CyzMnVCsegAKttX
yH8vuZ/MnGOXuu81X6B/wupqS10iM41KrFW79DjX/UU9Ldq3Rd1rlWhJGq8RZfsqbeUSTMpQk7qu
ZBrKxVHyxocELKtW7Qt2ZpV75ThGlrA33E9MQa7zB9v9q5XhEKQRjCQVRD0cKBqVxL0eVG836tcW
kskTWR/EeRvB14Mn9LjSuBIPBgY9Wwstonbm5H58wHPTsXWKs+TKPxWvxfOd6Cg35t2neopWi8wk
kSSMVRkqm7jWCU+xeg4JBu0FrlYKJwzYUecsNCujodEt+rSBn5Zsgkv/HziqK36lVCLpI+F91m8f
3CCyhXgcOjJYEY6+nnIitnizUeXU7pL0cexEKx0xwLMUpyJRuHdJ22ZeAJmT24yNIAUJF3pnGqsD
T8K0r+38lNx2u+KmcUWvvoMM6z1vPGI7h11QmbgMxqYbSQYzZ53Y2iTcNR1vPnM7u1wgmFAUpkjD
tQ+8JAheEhWERPVdIjxcD4v/qOovIMzRrU3oXk1Cul0SZTHQDrkbugaoyK24tKKH0tFeA1d1OKg0
A38MxgsqE4xFkYEKUwFqWZnJThGC0EoSgeDJckrPXRL33jjlow9FpNYai9HVIjDELeltpvWY1U8X
zoGxWZ+D+BNjGqA0xc00E5BzW9STLiJUKCEsZRiRR0s6qz5xK1/LrZmz6lvOs4JjD/hARxtWHwBO
xgw9Hu8lzoXkVkisf5/5AljyPq0Eml8W4ibRAxm9TN7Jwo/ru8izgvkEKOmjQTQBpU11K4fwbfzz
7wCYcxzfGHqoGFimodqJ/U4bf13//a0AWy8TNXB1tqZNWqvT29lquksF5irtHJDvf4fB5AmlHDNj
yrBIY+elZuSQ7DwsvDpks5BbW8KkiqLvBLyEYqVQJFCyqKSwmtIpHiNHOndu8kBJo+bKHcGh5ly3
jxc67Nmt4lCVVQrdurTlL3NAEddZnUsbk0KnfOXAbdXGa0uZzAFe8Xo0aegsBoa5H7Nm39WdO7RP
tdlYiuEb02iL8SeavNagTHrA3WQgD7Q+abMblXxFJ7V13SxOKLFHddVPpSpUANCyx74PbKnnvpHS
aGRT7hsZuwKdZoWwj4maNJhjEYF5rvua/6CD/pGDV3piE7uzBYfrFlsZHgmAivng0vDDQJdiSm00
YtbLGQ/B/ewWYE/Vz9lLZ8V3hVvUVs1L4Zs5bwXIOsZcD5msg3N+bCz1UTtUXuSpD70j2f03Oo66
2JpX+Zg9ur5z9Gc/LOsKlnENCQp7XZoBVg5ET1kSu67SL4FZ/BjU8j5A2jVjbbKvY26VWKu1Zb1F
mOIwb3GO4Zug9BNjVEGfUP6Sptw1BR0qyOHyqSC/WMnOHYF73yhBzEk58DF3amWOkFu4Q6cVsuZF
h5qnhL35Vb82kXrzKjVXQtsOZahS6l3ioWY9pE/KXj/1Dj2Rl9HiMRvxlpQ5akRtFEp8NYKeW1DB
Vfxb7gZLJapdTHuNRwjH8VSWz2YgS4V2GWDpw+OkPUjiU6FVlkBqjmtuJpXVpjFHjyzkYqbl2LRa
BOV4ZxVDxXHETUugKALCVmQV820XV7vUx8qoCAIcsUz2Wg6uBg0yguI5aUeOA26asgKi/74CCgL6
mQ2ZFidul2OapbssxF369ajarAZWGMxy9SWRphayTI4YLa6eN26QJWejHL5ch+GZwhzVldgRMcyw
K+D+sScZL+wdT+2FZwlT06fFILTFDEuGKLer5mUErfKSudft2Nx7RTd0aMrgW4/lTMI0fNvKJjjR
zf6rUj/NoByQAtPSel6G3bRmBcQs2NgZM3ibMbg2kZ9Neqzz0JaMvzSGWbG8WZKq0oGhg+FkEB8E
6Zsh3KafS2to4sY3BkS2Qdj83o+1bil1ZQHHrOLPbu6WPplBFqNZEg5haOZC9K7ghOjm+bRCZFZP
b9pI0SjvdQTtIrOFUO8PSdz1+bcu/RpMP6/7xHYdukJj1lFq9DTKahQZjdfjSwqnviO4xl2FayPc
BE+/KWWwgW/Kh+u4m74INhzIURgqkWTme2eo5gJdRGDbTvWvpfqiK6D0nH4nau1cx9mM3RUOcypN
QhsJKpVRWto9ZWUi3Jy9vV0XS9hzSImCJgqAUCvosq676qQHkxOQobTnzAwsbciejSS4/zu7qN2r
9IruwB7DplTipmptA70/Zc57BN28aIAu5589Ylwf0zt6OVIRlMGD/rq77IJf4zfF0n1ip46ZWL2F
h8vrZm1R/MhrTMb5uyFNBZ1i4psA7YiRvexQRfiyU3Hv0jcLiJV5jOfrsdYM5ZvGywQWlAh0go+d
eZvKtmByL/aom32oOVdYTKnb95I5RCbM+rc4SjyUndKDhFkDcUeIlb785TIyNW4mVpO+1G/LODgC
GFjDg4xlRB3vR/51rM1kfzGNbT6KJXERop6atnwPtdQSNAQBZ9jpP9wCbHgYo4deHduBKMRxFSVi
Bzk80W5FvzSOC5gL1e+hcZuoB72MLXUZ7KLg9AFs23aBZaJsMrNBzE0cMmkXe5BqscUR+gutyElS
21/kYFP4n3lMpGWtVgdRBdr2pIUCrjkX98v8ex7CPS5sT8Qo93EIutKm3Y1kuA1L+RENchyxlu2E
fPkTmMBbklRNqwx/QhifchSGAVqOY5VYfT1yzjfeojJxF2kQc5qoYAam0O8HRbfETr9V5GF/3S83
Mz9abWViQKEFLYvvM6TY5Tl6OJCXMZ1ltYq8nwb98TrE9r6tMJiwBstIXAtUm41Yoj29fWaVtrKf
Pc1LPd6bLc8gJqbLgohqPwFsaQ+m8p3InCvIzX25GMNOpEgGGZs5xu/PyyFaTpjq6k0OBF3zD2lw
BcGc+u1EUqU1AVGJd7kiWXNwMKdD1T5Eoc45SXjWMAd/pkQaZNkBJaQPWQbJtQrj4DwaBR4Ic/b3
1YKufKpBpRq7ZJ6tWnW7gsfgtQ0CAgkQHIBvhxUmCYckK6iSiDOY5U6Tvmez/F0iKSfFbm/NBYWJ
/zwI9HHAdJczptWNIbd+3fd2ro+3hph5Wjhx0g3PKCY64yiZKsibQjakLl2laE6J0Hgxt5HrPyL0
YhYToWXeVm3WwSw656fZ7Sl+mu/oU3njZ0/6r+v5YDtCL2BMhKLvKY6DFjdoffFL736JgXP997f3
yEBbpQ5XUNlTUGmVOO/QouIIxm2NOR2h9qoCtBbfKjHhQG0eB7pkEggQQ6aRbfcWi6mfMeMCU1D2
pTcLToF8PA+1wgnT7WujFRATp6TUtTkMAaRa/15GB9+qm841LNnJveTE40vf9LsVHBOxZo0HqrIG
nIxPKjwo4z6McJaOB0G9ZFWaV7oWR8WC64KikPfxKPrZ3PmdzpVE5OHQf1/hpHMuCBH4sdDvOziF
aYGC0y0xn90k4NnPB4vgy62yP/OKSiljRAKNJEljewrBXq5GVRjg6zSzw/JJmXiv0Zt0LlC8pTSp
ugYOGsYuU03yXBoFnEOHCaNBxV52az9wfv57MdzANShRQMMrSza/41awTAKsU8wER32I1kXSuCRF
zQV+cVBbfhsK05bm3i26jFNebsbzCpJJgl3fawsaUkDwU34TlBQ1167AZJJsfE/4vQU0kD6cvSsw
JhO2QxhKCgGY8TTb+bn3J1CwjD8XlzYf8/qUNtPHCozJhJoRB3GsAywJMN1qHOu5s4kGEeOBlz82
X5cuSOzDLGjO/z9SJYMipeorO20Wu56jH2UwPlQiRCfq+aiPql0OhXc9H9NIvrKkbDNWF4VJOUUR
BhWE0Oo0r+2frwNshvjKOCY5oq1H7sYWy6gbt5m6T/ofec85iDk7xZKqxlm6kK5DPCeTZmtQNeqy
xW40Tyw57Zrb1wmgM9dVTTEhLc6k3gXF39jIOm6Ef8929YXq8aR+ktjBo+LlzmyFDvl1ffm2L7dW
kEwqzqR+ijsVkOIBhGKH3o13tDPKOCY/ZshS0SZo3OZzKimuoUwCy/FQsAhvqD5FzDyjc8Q7OsXb
+OVr7giO+MAxdDu4L2tLd3l1FsiV2kA9CoYKO7AVe9PrgEl8K93Tt5c5tz51e2fgQpR+Xmk4C97D
lR3pyyo0sZXiPkpvjbKwDM2P0IJx3a7tALvgMPu3xEITKLOBz/7WG+Qfsc556t9OwJffZ3bKrOMm
6Ho4f5tJOzxf2fM8+GQhz2EBZrbG5OT77XC+wDG7NKhZO4gC4Ig2uUMZ7bIofDGgonh91bbEEaAd
cMFhzhWSTNIMUXng3NITNHMw0ytZuNi1k9eisWYoiom7uLXFMy4rnevgvC1jjhloiYKgHpLHTmMM
bhNF+4HbaL55UlPiT13Fdw9qkPfeh9nhshHps8+Ib1bdNfHUdIPe7RwXT4K4/CJzpd9JxpjONqbp
F05K3syXJr7FCGhhiMo+ymMiIBGWFFWXVN+r5rfEDJ2pfMABwFnHzWl2aQXELORskmiKagClg/na
mfpxLiW/yBHPne4YkengPvFFJ+CRSXjNjpt7uIJmFrjVJzmoaAWb1s9dfhMG3nUf4dnGjiYZ0BPA
0Ykq3CQPWv+gtSAmDyMUCq8C+W5gcCgUj+HA2bnN6DNNBYuqqJLJ8pTHZYRZMhEXlXV8Age13Y2x
3asxZ982U8oKhfrPKhOPRjKHtYqHDRyse1H9IoXafR69pGJyMtWC02q87YwXk5hAL8cAdFoK7rgC
NeihVmZ+NfT/R9qVNcdtc8tfxCruBF+5zSKNJEuyJfuFFTsO933nr78NJfFwIHyDa6UqlRdXTesA
BwfgWbqj4ZDYueU2Kkq71/dNBMe4ZE1sNSskKpE638TFV8iKuTK4QBNhCYzvgGe7GAe0JKsxGxV2
ZTN6wad4NynNR2LxeZ/eXHSzT7O2KkazwJZQemikHyWGJk1BjUbgcG9J7Q1EN5RpV6SAmMzalabm
iCz5rphFTX3cBnCoyP/r2G85kA1OX8j9mI7AodKKdFCJfM1vUg9cP5jkmA7xUfpzKgSuILKNeQFk
qT4nIJ3Fd7RGvKKS/cFMjoo9Cc4s7zRBUx7cufTEquzr1IaEYy6HgCnVxyjtPFL8QdqTvbxOvRJc
d25uUNpiUafcLOOEx/YcK1hGuWi65zWLiWemUe7WZVj6ubZ04GadLWeyVoiqhqvpEl1Btv76X8Hz
/O0fQdd980eErZQ09kzbJqTJk8zEH1JRG4DQUHrMNxijOVWTkWFRs1r18j55LcvysW3RPFxIwbS0
LxhKPGJ41Fll1Nav28cLIVv7mIhl9qmxpiPsi+cOmn+hlgZdEWKaczAUf13jRvDVwccz0ekCVVVi
snOpul1nelsiz2goX/I0iPvRq6W7fhDpZvPOA7jyfuGol2tKmkrTKnCzemNlukYfOVNYOqoxuNeX
jw8D0mALwgUQqmYCY90NYBtI8bKD/OiONPkhlYzdQtLDf4Jhg2NuxhZUMAAjZc/ytLMLbxTq6vJ3
5pcpbHScU7WY+ggYavtdk0on1UO3lo8tiT9wI2NW5d81Y8OjpfadhmFomo/72ueNY0F0A9UAMzIc
0v95feH4x/eMxYTFCtPPuQQSPi/BrPr8o2lF50fgAG/fnpuza6uxBOZmujPh6kqkRBOa+iyvtuAb
lvfE3q4ZE4a0JSPzEGLNYtI0h65pyz+Q6Qu/qdak7Jdute9qkkZf6Ix5InBxbspeVWUZj2tCVOXt
utuYWEpZNYd1iS8Ij15n2r7fh/vZRZIAXCOFoCLFXc8NGBMLjUYrzVQu8JyfdX/sQx9MCj7kSXbX
/YL7SYaUJvQQNVOVdbYdszHx7adLNXAUD4WicEeHNpKd+Uw7iaBe7dUwcfXB+x2Ivsi4d+gGmglN
NtSBpSnv8BFNQheigK45vszVbo336/AsMJMW8NiMmKqaVJxHMwgqFZdhEJQNatnNWE461vOm8nwE
jTn6DhLhzDT3qJ2hWAr/XFpB5dQASjP+UsxXbRHcHHzP+GWKwdQqMy1runHF71tj6cr9rY7nR0QE
ICIjmL2Zqshq7TVHTVeNnbn7y1gEjsc9yJtVYgLSqkL+E58DqLOly5cwS17HdEIgTG8s0jduHo1+
o9S/fXvgo0MjFvq6ME0G+sdLJ5Byvc9IX1peDeoR8zSg8zgPf5+T6hKE+RZZh6W0x6awvLQI+vbJ
Nl6uu/L7nbn8fcaT0SNeRKaN3++h55E+16LvD07h6wKALbe3CwSK07yyIE9s39MsYVUF2t16twSG
2+70ymtEs+zvfeESkfFom1LnTzX2RRvawRmSZgEpKHoVdGuvdcWrYpUPii1iHXgrT1+GhEtUxsUx
SpMRewSqvusPuRcHJeb8hoCmf6n4LWhq3Cmo79B276GWlDmLO9+BJdArBBvKX3ADVVMNYgGGylau
JnsFCz1lX21BvUtjU3eqPo8IvdFDE6jfRTTG3NXewDEOWkO/JkQ/PMZy1QjluK/ajP6A+pNeDM6o
BaMk0kjiOuwGj3FYfbYzO11NjAVCRK6VXSP8ef1E0GP7biN/ASChdnmsuxSSoWEEAL1ChWDCmJ/9
OBWfBuPPNcud61gcfgJ4zQaM8dWqnycpp9S1xtP6MIILgT4EqsYhXuuvfn2THaID1dQu7u2DKIF/
fSU1lihjAXua2hswNDf2hbXPBsHj6v3NcmkbE5PLusiTwYBtmXLow5slvC+ap+vr9/5xfQlBTdy8
oZIuTyeNOoNefZkTT4/AQxjfFYYgfy6yhP77Bqa0JBVt4LCkgs5vn5fuKD2MmmgqglPGubSGeaSN
a1ZCz9LC8PXn8iA5mlccIz//rtzNhjP6VEK+PGW9M369voh8P7A1vAHwFjXZQnRorUVRjfg4rZZm
N1TToS6ix+sQnMZGatoZgzFNLvRQtywCXxuNvUbmnTmj9y6FMF3VH7paOdpd6dVG505D5BqYnbuO
z9/AMzxzVcuJOg5dj5U14sdifR2kU2MIcpScctiliWwg1MtpbCdg0Deh5JRe81N6JN7s4sPiyT50
30VSFiKjmEi4yGljmCl1lyxywukkpSct/nR94fjR/dfCsWXnpp7qvAcrtGeGd92YunkcqPFOam6i
McYc9u9/9l2sIVtpNqcyxwcf3MQwwfAXROhQTsDscN2m/3FDno1irupF1VZ5RluGp5/MnexL36XH
9Ht/nCALuf5c9rKo21twwNjsXqeP5RJNwDP0drdWSLWFisj7aDB9d2uZKrSBkC1RQeJzGaKyzJaK
adX+9j5aC4s96/GH6XQHdT/stY+cpw0aE3eHRdLLckJAnAvpULbxYa7JMemErfl0J65ZxQTevNcz
YsDLUe/tPS0ovfUmPMhP9s7cJ/cio/h+sbGKCVKLaq4aPuooLYV5HHbRUfL159EdvOkgQxhVFHf5
8X6Dx0QlAnkGTLDpOFzfqFqQ4iTfssax/eq1uu1uFSh5V71TfK/86/7PdccNLBOoTNK3Vk9fbLaW
O2l9E4um47mBaQPABKa6rbouot7RT0WyJ2YNOoG2GL1kUnTB/LMAiq2wJVmBuTkwmXuDdlwxpYTg
hBtEEDBEIMwjre+TpjY1nC1Jb9yymm4sxfCjUnu8vi/cx8x52XQmLGXoQ8uLFraQZcmdUVUjTx+h
umRKRHEweyAcTBY4Akv/h8pxp2QV9kmJPNDJB3hsgCv6BaWucD/6VElef4Ti03Ur6eZfOdIsJWDS
Jk1X0UCVHpJ9dkxA+44unJvfzwbhJoHWNIa8iSaD1ewyHpZ2OZkGehS9OFzrnQL67322Nl+Vgqye
LueKb+ihvLtu2v840GdQJixOdlHLM8FzlD4BEIQDpASaz8VOeez9xVOddtc2znAjHPXmO+gZl/77
5n0KgoAKaoL0JTD+offRDoHYrgZfYB33w2izpEx41IvEmhXpzTrKZ4Z2i8ZvTHRigofpR+/Hewyx
P2b44lyFQ/siA5lIaTVLNrb0/YYBEifT5psUTSyFmQqKpfwTeF5HJjKuZqOFaweYtfo2r7mrVl+T
uHamWJQt4NSmLt2TCZFLKOdlSZHwsvesIME5oNMU4umv/3Gp/bKJrXFYamtgSAq7VntL7LaHwo+D
5auMlkjKal2edEEU4weVMx4TLOOlJDnGcvHSDw+6dZgWwR6Jfp+Jkr05mtUaY+X6xJfD2Un0yhU4
Ov8tdTaBiR1rV1p9G/5zjEEcEpAH9WvvDB5tpLMekOcQANI1eR8Tz4BM3OgwxZ7VNgBXBe3NGp1N
dRcF8tmqB01Y7zqa4CyxdYcubtdoNAGmzA+rmrsWyJWkQlQ45x8l2tpsGybB/y9DUh5qcRuCmdFb
in1ul07cz5DEOETz71c26En6BcR+oaggNu5C1HC8IgYtnFZDtXf11CI+XF817ofQBoZx676PFVKn
sGfqH5v0i9WfKilz6+mzan0rRaJn/Eh7tonxcSXMsrouARa2lpPkKgSNkttUQpToDMeSRWy23CvZ
0hSQt2syKjdMdJVXeWjJnPydulT2tk97OOW9iKCSe3ItaC8SMPUaGB+5dIlBlZI56mFVGcVBUsh+
IiX767vE9e0NBHNFTUWagBcAwaFSDmb4qPcHIxFU0riOvYFgFivKyzZFTh57k+4z6Uspa8463Cem
SL+XMx8Ax94AMZfROC+RMSCSeos7+Kqr+/kzZY6JdsbJ2k23Ecby7cOy/1B42MAyB5eMhV1EHT7B
Say4YdUH0MZD6xMR9GMLdoq9lvpCyfQB95I3o82vHM1gsdd935HdBxyCaDpUEAxVhT7Bpc/FQxGt
Qw4KviF/kDGJp7Wf66QXxG+uY29AmONa4NmwTLpKv4brXZNnp2UlwnERbgDagDCXEmn7rLBaWDIH
0X46RUfDctSv8ffsQAIVwuvGw/y1Bq+Vcvj9gUw44gaZuZ3kweqkrKNrKB+0+VFvn67vEf+JsgFg
AkNO9FGPY3wSLJ96L4LmWex1lt87K4rh8r7pnQ+9UTaATJhIUpD4LBDoxIBZCTJlbw5FOSaue28Q
mCgB7pt2Ra8XAtHqD4bk9aVXKK3gJueGog0IEyHSIiZGHMLvumzfj39FsKJu3VYT3Q+cVoVLD2Bi
QkIgU/kmZkpJCBUQZo17cpsd6O7k7vz1ujsIrGIL3qM6KnMy4jN4UVfwylqxK+XKccz63WR3grSZ
CIsJDyZSPpZewPPW7lVDzwyBMJ0SRp5pijpNBDHCYGKEsjTrotFDpCo7uf6W6y/XV43/7UlMVCGI
asqQbruMdOMS18mEcg66I2cv/wGqzEMFjaQD1Kb8yNV/0BEJbXJqXeCEnJYP6hy/gNlIDvolq5Fp
FoFONtLPQlvbJ5/NQ5kEcuqQA7n9m61SV3NnTZ1eFBn5R+2Mz+xhqeL2mNGOgsdzF6x5dB9FoZsX
taCFgZ/f39jJ7KA5o1UwA2UNEhfR3voe+SUJqIJwdau4pb/cyCVS1oKbRWQbE/SNcE570IjgyTTf
TGHjrvWftiUi4uG75nkB6b9vsgeNMhmtSgBST0FDvpiNKKvPvbrQ1mqroGQi4Fa9BOj7KstjiJ16
ZhE7dtE4i31aim85+JTTQ2cH108C15wNGhMVk2QkUlUjKk6VcRNbrQvCB8HjRQTBnjWrkvsBdUcP
08nlemqy1+sm8APu2QaWR69Pp7xZQ6wYDbgmWF/HfblHI9yu3dmeqA7ML85t0JgTFLUpjg6SSG/J
CMr9v96U+79ZVEQ5R8HKEeYQ6U2ujSkaFyjBSW5+qkTEqaLfZw5Mk5T9SDDf75HwYSowKGkIq7T0
T3z3sb5ZLfonbI7LqpixVrSAiG8Hvz8o+xarNXirn6L7S0T/xQ0AGzD67xswtNqZZF0BJjWnePyz
KoJZSOpPvfWaQfSS3GDE+SDFNZp+0bmiBQRcpaAjqjI/RaXZHX3Vi/3wUfpEy8+J13SuUM+S7sk1
fCY8wETwl9jAnyGVPnu0ZSU8dF/1V6qTMO2z79cPF/fO3ywpEx+giG3oZQU40vxFZ+7WbB/NX9Zp
8K7j/I9DrFkqvjg1Cw1il+taasu49lSQHRxPRxmUY5Dyvclu1aAKbE8k5MJ3lDMYs4lhm6c5ZHWR
FmtAZQEayvZklr173SQeiKFAFRYd5mgBZ5n1QCrQquuSWpBWOZR4OhfSHxr6fK6DcHOjWxTGFKJ0
o1oj2YzykeLZKkhTLfkWpC0PYQoV9mXYr3X3MI/tN5yOD7wHt9CMK9amnkhyBQMnpTuumPcxsmqf
jLGvKPX+upk8NzTQP6iDgxazwgYTqSrJsuQiyyxvVvEJV4zHbspvDSXzx1nUmsDfNrRXgFsF/6lM
0I2VmehTFFvQcT11UMubzSBdBVeWCIMxp0h0QlLkZTG64kty5ijJyRoEu8ML7gYIe/+1g4m8WhLV
IZipLHBtBnL8ZRSJEnNtUEHSZ2J0W3+nZi/NxdzYGXY/zBQ/AQ3W0NlOqohmKLg7f4Zh1ettKInL
ZQyYYZScwn6NexTa0sBQRFcV1x4NrCZIt1FGe+Zet9qmbZIevZ0Ql3CtHnUny1sj0buYd31gbgla
mWghs9BdeRnmTGmUZrMEiqd/a28lZ9h1p8iPdom7m13iGG4WLB4Eb3xRpooeRvbeQNcVuoYMDNqb
LGEQzlUdtZTfWx6n6tZok8VXoXXgZH0/u0gFNf4MBtDfP7UW5v9AT4R7CfO9l8ZayfDPy6+O7kzt
aeq/JvYhknvB3cFbU8vGTYTWcvQXsztXQLdI7qwRScZJfh3iaR+m3THttLtZg/iBpFg3q6L6GB8U
xF6ex1jwF1unHfwWK+bZx80SdcmMr1T7RW8/ozTgRmizvL6GfON+gbBMejGaA8L6TWMA+U9Xa6pq
RxD4HtqsTW8tGSOKiqZJp0SPLVe1JD24Ds+LIhsbWXVPuda7ISpgY7+8dNOTWQkCO+/3QVuky2B2
UQnmpy9dpEilWq4r3MSr/kcul878oXO9RWAuSFm3S1DiACGccsdSK2eMglzEBsyLUkTRMIFFRXYN
toBTGVmzWm2PVxlZSkdXqudY0b1FCg/WqAty6jy322CxNZwIzZUEJBZQyjImZddWheag5R4srSr5
fn3zubnGLRQTreJuivI0A5QmBfYP2ig17tsIfOEDmrHB91m6onZ07nuG4I5XZA33PTiJLx1CVgvJ
aHQc5rqvyzsyTdGu1Io/EmlZ7y0l/dkU0nDo4+HrVBuLXw2p6IXN9UhNQ9kFRAGIl8zdPBVNb6lU
QU6rwpteHU+1kG+bu4MbCPonbL4hinUcTIVqGQ9y6VFyxyqVnbz48ZHdMywb+XyZqj0yloDJOzdq
+spIITGMZJPcOGHpYoDVMQpfcTVfOiQiamTu6oF/AVQTqP+BKuzStATkRZ1BvxesDh+Udk6sW0uK
CkGzNPcjnIDxTLMshWoTMI7ZznJRd1Tws5LsvbV0j4Wue2W87ouO/MjtZt9KsitV7cEc2ttk7kVR
mXveVRm1VAQtFRyLl2aWrY7XvQ58Lb0t5kPSg7HG/KbEgi0UwTCxKynHLpKzDl9fmM/JXwkY8xXp
p6qK6s9ch9yYwxy6IZVIrRUIX1NRtCdFa2XFiUiWfNaLrqgENxrXRVQLx0vV8MRmq0xDZmVyjKEE
SC28ROrLKqKs5OZYyQZAvdwcRY1XqXvTanEpRTHZqW6HwZKZBOtOOtE8/ORgqsQ6tjvZ+o/GMf6v
WV2YlwOeWRLVOg2/gE1GgMDfq/PyMcFD18ZpCUsg6O2jhWRxAw5a/3rkEO0Q692QnojjFBB4WQQp
mR+M1RZA8J6j2z1iPBtCpiQMR/ocLR7W6jghRM1doEzPhiVKqHIPEbraDMRB20KL26U7DLIVVjUV
ZWnNPEi0T3NMAnk4xtmX66tG8DvsC5t2z/2Dw6b2tajp9YJWT0nee9Xsh2kWzOOt0d+v7Zd4er6O
xr+bN3BMCKzWfp5tmieWQSgl+xnwvPJF2ylu61QYfROmnriOd7612MR0XagxGQhuLaOD3MxQ3tdR
46q9aDifw1yBmbMNDl3nze0Yg2YG0+x4cqIRJjw1d/FrHtQvVABp9du/hkP7Of0senaIbGN8JJ9C
ydIkXPpNVX9am+RuHFW3XoSHl++L58cFMy6lAmjUUqxhtKhemZjHSU2OjTk7stw8XncQ7iE+LyM7
XDxFfTlJdLuSOvRl1TzOqigrwz3EGwgm0BpjCP1DulOTubzIyVreG+maPshGEbuQYevvQ6sW9cVw
d2pz8zOYaTyQDi3G2CnKNIMCClrNw+FVzuzSu76AfEe0bcVC2hjzjuyjPtfzVpsa3L6giTWc+M/C
p61m606+n7zQwSzmA3o4BXGRb94vTPZxn3Sxkg1vN358StNnxKkmFUQOrg+ezWJTEENeDwMIBPHC
zo3nJJ+9orGepJG81JNISEIExWxWVCqjmeuAwgyEYxjfEs2G7De0HX6fAgP0rXBi9MiZ+HBgvxpm
Ex/fal9iei7Uj/U4HNcWIvOIjoJaFm97tjhMbIKaw5AlI3DKobrP+tKRC4J0lKiHgHd2tzBMODLq
GrJbHWDWenQyo4Ps7ffrzs07uhsEdhRAs+oJtN4VGk/X6MlIcy8ExarTxO13mZT3VZ0JEl88T9ji
MbdVA6WcsVZgUdrGXhVLLmrQr5CjehzN7APfxyiA4CKGdLDyrnOus3PZmhK8zcf6vtfvTfJZC/+6
vnp8a84Q9N83V1QZDmtGMkBA2vwuNVXwlOR/xKS6qyeRx3E/dbbmMG/zKR2Ttg9ruLaVey0hQaRa
fkMaH+WYv/pJxbNG+tZV+m1WRAEmL9zrpvI9/mwq4/H6snaprCPekhnaG2l7sGfNWcr+QwfrDMN4
/KxDe9yOATNiCoD0txJURDIRKZbAFvaFtuYSKPzeBmx0A5P1s5tBTNFQx/+2ZG87uvGOuQ5Bg0Kw
YxbZScrnXHoIra/Xd4UfIH4t11s1bQNRjdNUmBog1jXcL4vpV73x9N8gmC8Zpe3tcDQAQewoD5Y4
ezHrTNtdBxEcJJa5JtFXc2hGgMzS/YCiYtsH8fyqRILzKtp4+u+b5bK6rF/ICu+SlgYqv6jU1g+p
cFhHtClMVKjbqco7CSi1fYqyu7L+b4HtrQd2Y0UG3vqxahF1JiiP7cJ6Su+LtLPceFqi1+v7IjKF
OfVNubZDQU9Kn92SZKeLXo78DbFBeWPKlk3eDXnG+jih4gpT2sKJtJc6f1F1Uccf/SPZDzIb2fl/
QaiRm/UKiTJrEwVBkkYxdopNvCUr3Dj/rsWf8+rz9SXju/IZjfGxvqr0KYaqgBcue3AkJcNpNgIh
TQAXBa3nYOCHLIvKTqH1KDOvhYoPlUTehfOzkipOP94qlaiuzN2gDQ6zdoUMRja7xNO+UO57c3Ck
6FTH6kcC5QaEWTKtT9A+BUfwlNg3QRfRhcE6frq+LSJDmEM5aHFlRy0MscZ8DYpRUfy8LsdgnDLR
BwP30GzMYW5qedY1Oa5gDsQLJL8m6rBbFn0S5D5FBjFHM69704pWoIzN+GkqusaplyIAZ9ZHQsDG
GuZGJv3wTx58WiE33P7QFVEnON8SiMdqKIji3c4gYNL7n6JJ1v2ZjF9z1GcW9Elc33/+pvwCYe98
qEFWdpriWA4taI6ftEjgX/z3mXIGYF62itz3mhQDQN+lf9Zo9o0xjgr+CdWJfXRwXrdGsGTsvd/N
RlbmIw1p7UFfQxdpaKglf+zwn01irn5SFpkZ1fhsy8nndQomBTwe1eN1S/iB7IzBBJg1sbt8NIFR
ofF2MVR/DcHCVz0ulkgqh0sbYys2KtEg+EGJmDmXqZROUEVBJsR6mpApK735tvTCg3rIvyeucSyP
kle9/C15ICom8ffrDM0c1iWc63auAa33lV/FoTcSyAtnInUR7vjL1kT2KM3hUlcdCnX1D1rpWTLo
u3Vu5Et+F4RPoaP5xUPhZaWQ9J2bJAGhF0r8BngU3vVtLas29aWeYR9b20hcc1glyY26qoxcEvf6
cZWnZHTTujceMRSueQrpINFexTF5zofa0N1wycz7NJvrZynpyskh2WzJH3kug1wfYy06KJY0xtnU
WZmalKb3ktJXdeJaqSW4yrhhxlQwdQ6lQgN1y8u3xkQmvepDXDOl+b0IE6cQFcq5nmQRFGlkolsq
S1nRIWEIWJyXbrgd8OnSa0e5EbWsca3YgLDrhJWzoh7u2gzflKn3imnaf+DYbxComZs32Vi2Wl9N
cNQleZGRzyWar1VPdSriihItF3Ptr0akjfoMS6Rw9k15npwSwyVaVn4kj7Kxh4kt2twpeFfQFRtb
t7HjIM739vpq5C+auQh8jP7Wu/fsBosJJm2VGCiowgUsq3P0MHKs5VDlt+v8qVWfrm+TaPmYeGLI
EQkzCWbl6s8p+pnrlSNsUOPeAGdz2BRUVypVMsfAKCpyDHvjpOmjG+qhk+YiLUURFHNHD406RIaG
axMPandCI1CuPg/p13UQlbX44XBjlHrp34ksgWeogFHLcfSSfeymGH10+n2C5q41dyI3RdV9ENVv
RfYx0UcNG7SlpIhvchY6SbJfp/XYx4mjL6JeK27ZCffZv3GIZaRIo6FOpxEGykcjGE7FyXbNJ9uF
/isYMMhd+McHHFHFgDW6mywFbVaX69lV/YJWXXyIRvWdaaLdGp3VjYCwjBv10J9mQrwWIyvsd7WU
G2Nf0GYCsA9jMIU4STrsrptBz8u7o6uDWQPaECrkjZmwB64LfW4K2kgT3oNb3pB/5nZxUMhrGz6O
xTFZBXP/3AEnewPIxL+lSqo8z+DxsqHcKFYHQkdQdy/zbVdHwaAOt0pCwPQ46o6irU44jM+g43LH
9if+9tvS1nboKRaESu4yG3RkGq8w+V3DqDqOuSFpuCIbu/pUKfEXCQrW15eZG7bOEGyzaFKE0Zrk
qCqH0+gUyq2UuFHeCMIw/wgYOiUPN2k/JRMcc9MeynlCQVnqXcoEEwf6oTSPvTO7iqs6/eyQOLhu
GHeeChIV/2KyxKBxYcuthGzZP4SZ1an0wOnhhrfWiQ5+ZkFfCSC5MWWDyMRMy25kQ4pkPOxy1bHi
rxUGxUrjKQON+XXb+H5xNo0JmVkoSeZSA0hrWt+Ii11fZgK/EG2ZyYSRbBxHeyS05+TTGljBeiO5
86N6v7omWETinfF83SS+H/56b7LNtqtUKXkkIx5jFNTeF4XaPGcEk2J1E4u+b/+HaWcs5qSHBbhs
MtQdvBGjzv19cow7d72jX6CpE38yeq/5SBry/JhWmSdPoiAtPBmIZZOmtHB19B504/NSi0oCfL84
G8Y8d0ZJBWOwhpumi08F+WtNsg853hmAOcd6Yiv9MAFgnIZdVkDe4EN8GyhW//rwYOr9WZKoCmbs
8Fmg/4gm2dGUT1b647qz8d8cGxDmpLZFlS0DzQiZn0NwYep+Gqipo0PSyfpM+cN7DLr/vmoVCq4b
TObQ0j6xeoloWs06LsPzIHu9/dd1u/gB6Lx2zJldUY62o4SapddQs79HrtOXCi82fj+hpkF5ztZ0
KG1jcI9ZvkxqzWIO6SfJ6PW9axlHOzr8timAQLciiBUU9GMy17+mDwjeBB/Jchk6cmJ+SYfWLcIh
CFftA13pF1hMPFhyyDSgdw9YSXg7958IWW6TSaT6Qw8f86C5QGGCgNaRBbIdqOdO9pOGaXoV8x9g
XckPzfSlUUWZfE4ouEBjQkERFRBZ0XKcVAiS2PVymK3203/bIiYY9OAGNZYSEGH61BV7awj9OZ6d
PsmC60BvOborS8d29Pdljvp3hg3KE0cJ6gdjnwYFOktyb/Iwd35KiACRc5A0YshvQtGGZbG5iRY8
obUUYq+i+ZvS3K/F4nT2oZ5/v8R/AUM3cfNpb3cyBJoWwIQY4ENvuP4t6TDk/fX68nEdD+MzlJkG
2SZ26KJMK1MrEqDMy12XnGrpRql+NN0hyu77UvCK5lzjsOgXFrtT5RhbjaYWtGzYF+idlkq3HWZM
fNpRLXpU0ijzzis2WEwUKmN9qesM/jdBhOy2OdJWo9Fy5eD/o/7APU8bMCZ6gwGgCe0Yhg2yr6Uv
avf71XwNLVNICVrQ6sBkzqUrzKVa9UOOTMWQR4EUan6EQntSKN51X+Dl3i9wmFgXGwZpuhA402QE
tSzfjVH2RW/GO7Cs3kEv+LiQ6LMiz0/RiAeRNAnMFOIzURAdND3Rae5/DrQguYmORDq0fvuH6i37
LBS8u7jHeLOoTBBMVF1va5rEUIZjjo+MtPphrJ8+IidkXSwqEwnjAQ1xaYjP4Q7EhSNNItx0wwe6
mLcgbJ+bFZJZrWYYE6ndbUe6+0qP3bVpZMEbj3uEz4v2rtlNDSNJof10kr6P5U8ztFasL9e9kHuY
NhDMYYryeCFzhbJ/r7tt+pqLKPZFXsYWy8EDYebxABtoyoXy62WTM2FMsIKX5YYgEHHj68YaJopP
aPuAHjR2P4b4SJTtMG6Zzg9q3XjrWCB3JgjnosVjIkVk22kZ02YtMoPitGmCNlSD6/tDD+G7yGqi
ywA8NBjvfJc5xwBTFUm4MTTlz2TZ92BWiYuDis7K6a/rSPy1OyMxa4cyw5KgBxytWmXsmE2Jt+qp
RZ67d+35ubJFNQe+b5/h2LXrjSTLLRim90HSfhu6k138cd0i/vacIWhM2tzpNepmBVh1cacPhbvg
naJ8IFEPVRgFxDemCQF5dpKnyFuSLbS/LJYfynH2pewlAz/hdTPon/nOBTYgzBGt0lju1wpZxKHR
nvMVuZN8bJ28iXd2l5mCkMMHI0hyYVadPvov1ywsK5XEVO6rnrtduyh4PWQ/5WhwiJT9vG4X1wOQ
jP0XirkSqnRpJbUF1BwGenxjrsFSP12H4A3kQXILMZ/Ow2sKO+pkylHUQasAkmxr4fQNBOl1zP9F
O208pWHthH3sGCle/t+v43JXcQPLeJ4W9/HSdIDVbcmXxsIp8tcm/K4MRLBd3DXcADHbRWyyhgpE
fT3Lpq3Q41212CB/HQRvSe5JwtcfFCMgOAi3uPQK28jVKWugOVjlx7J/aMaPfMVufp+JPU3Vt6rc
4/ft5S7V/HH5tiTB9S3hr9TZBPrvm2AwJ1JUQeAJmmHNDUhGnSbFvK7ZCM4qL50BhzvDMDsfLaEx
aTZUEyc3u4sPC7ih08AuHO2RUmPFx/ZT4okarkWmMU6A1vFMWXVglkq4L5TGckbFOM4WWnuvr6HI
DZgTW8hmWY4j1jBLf7ajvSdL+vsk71g+YsqoByNws+N1BJIokjlCazuzH8woSOxHRRM4Av8TdoOh
XnpCuzadlS00xL1S6u4SX5aocU0BiCBek0A0nMN/AG3gmLPTNGXeJkhGoZjhtIdul53KFPpQNLOF
B6MIjr9F5wVkTlJkrVbdS0CzyHeSflNFx+jtwfHuNtqYw5wj6AsrJpK2f0vzZjeJT1x1R9s2pAPM
ckfv73lFyYcUtSe/8RujfuNIO3WPtLWb3kWoMmCQ9/G6a/JqRheewxw8LZOnEo//v3X6FK89lOhm
GiPHdHYlMBdH8v7EBKoAlfrKtdVgjl5fp2pmdyGohar00cyqk1JrQZRiqD1L3DXFOJscOzltc62y
oLbCHa4AkT9zP743O8KcSntFYSpWYXnrkZ3iZb4VOeU/8pKrsB9JZDHzgZVrdphPdJ274xwYgbav
wYl3Q8Usc78TU0bRBbyywCxFZLqskrb2CAhSMzktCMBjM3XlKYi1R93cXd9Nwdlh9RHNrjETSuDj
peNDOOyqTEBqI4o8LDOkamOIpJ8AAJoo0Op3qK+PN7pn7cbdciPiX+PfCr8iATtAH2pSPq+48bxo
zB153FfZ6MTlKjoBIhgm4CSFDlG49c2mCRxppZdlTnuTuNKnJmgOhZd4uVv+uL5RXKeg0je4aNFH
zPZe5ha+v9UowrdDclqNYzbfaPPRlHeTqKWIBo133ncGYvsvDa2c9BhfsP9H2nUtya0ryS9iBEmA
7pW2e7zVSHphyBzRe8+v34T2XjUHw23saT1PROcUUCgUC1WZEHMuHSNp3CavrpvRskepfTxv0+7n
Fx5JDcwNaToqne9vpUjtxwwjxZoLGVBHjhdM5ZieNdRfqkW1E2v2UDwUVIBEkFzgCFM9HxR2Ea79
1Swdo+Koz3dK89ZqPjg6BI7C4sLHpTzZx8UNBUzglsay/Xy602O0LppHMgXy7EzFCkqHZ3MIj+dX
dNczTyvKMyuiqUTXCmbetN4abVCmVy0RVLX2XrYxD/vHKn5ONRrCzIr7/3i/6uV415Yc8qgiGEa+
IjBIsF88o6LaV+Y4o9KPGWbLV7LcW4ze05vCB8+iHUapk7ailzIRJJe8tEOil8rMIOlhtBC2QDws
VU+hgpa04jlrc8FlJtozLpqomdzqEZPQbow8kLRPnbYGMxUctd04v9k09k9sPgWkhCpDzy7MTL1P
msdYpJMpMoJLRaqomQuL7dPS+npd2CjhrvEFzdTvPI+LF5IlS/nCEr3Iqq6Huj3maYiv2wtGet/B
cDFCTssOw1RsrUDoWg620f8sRU62n7ttNoSLDWDgS1qNnVQ1aLzVV8FKmfv6Q/1mfF0d4qhuepU7
wr4zgRvw/TZLJU+DOQC1TjBt+ZZGojKxCIAlbhs/Y9wNJDEAUNKI6dLaPYYRzse4/ZTitHQWS9c2
GKgMpcXIUooO7WVXyaF8ToIejXt3ipeBe1IVXBn7F+KfeMe/xsm51WoEdOduUXTHpVDdfJ4CKZHv
ciJixt07RRiAAhcPwcM2mK7eW0bqsG/7ZUF5iH5vzeepvlcG0fLtYrAnHkqgVYHu6vcYcrFOIRlX
fC2p4Do3JxSMa3cY1uD8Lu05grWB4Q5RN2kZJNRVlIOydLGTuAwiJfp0HkNkCrdcuIWiopaAQbLO
WcrvGtobVirY/t2PWbTqaypjANQUPqlcVjmL4dfs64/4zVV0VVZu/4uxYpeBVl5wGYB/z9LBK45Z
C5U7PwslWQG6DlSF6tshPkThldoLLnC2wXxWsoXgjo+lj3G5oOnR7SEFOSxfmJh8GF1X6j+aIhpG
3mt2Ak8cRMpQL0YPIa8iriY1eO96ZJM0GFWbsZ7E7jLZ3Q/29UQPg+KIup1285MtJOd5pNTSSaoA
Wd6EQQTVcjd0pwfW6je8IK10cyEZya6vE5DJyWxo5QNVY5VWSZopKR6UZgu3eDfYlSyJWHF2t20D
wt2wxmCNSd0DZCwip1OOyyjbTXMcysquspfzB2sv5EFh+49BXIxYhhquWQNrGAzbBKeqFN4M611U
isjZd0/wBojbq7GQMLkUJmitmGOvDom/jKkH6khBFrkLA9IxqjI56g+Ek4MiyUm2AmbWfphy6uqs
lVzwpbvrBIipaEkCi9oHckk1nJVZH9AlYkaPZfYWjYLIsJsxWCcAvrlBqeV8ojoAMr3P/alNO0ZC
U0EVQ06eqsQEU4fS36yTNdikzi0Qj2F2tgQhoK3nBI5P6IT9pPktREDBBwSFU8Eq70fKzX/IBS86
EJThajynoSWiPmbXkVewlggryCGedwE/KorKf9abcGFssRKrlws8ppXS/ZhEwZTpd7EVe7hu3BV1
xwtOxAaN+ygYkjxuuxmmyQbEaEJIlmv3pvW9jkU9jvuuejKLudkmudGhpltNbA3LKj2U9eQsLITR
7um8PSIY9vcNzFBbbVI0cCZ1trw+Hd8qJbqJaSm4PEUwXNCqoikvGxmbVNTEHhmndqQ5UGa/JNnY
7A4Xr6aiUlVzZdaUXk+hWHBJPNz8PheminxW+9DApqQgiYvU28K46VFBJ9pfLheX0Bg5fDqU2AGq
iyOVJ68uTH+KZ8FyCXaFH+QZlDGSKhaqWiNY6EMteaNQNWofAzci+NsI43F772BhrOSlnuEFV65U
m+RDYOmzY+miPnsRDLczET5nlpH1sBHIR9noo2zv40Rq/WgppIs252QRtznzNCYZOHHQdqq/GeA+
oOGLUS/u+XPJluVDckb/C4JvgPfLRq0ukYqVHX/1AdpABhSTp/rWLD6DXFUQ0kRQXLSWZTWTihZQ
coEdmsvPadQGmaU4uH+9uegO5y3bG3lFwD6ZxgVsPZ9nOhLgjX59ZDocY+ZEV/IDhRJk44N8148c
/Xo69KIRqPM+Ap7a92sqTSZJVQXAaRJ0UtAVfpQ9njduN2Ha2MZFbWmV4qqI4IZxp6m2NJQ3TVmM
dqP1dzSf/8oRPzzwg4re0uoEPR6aca+NuPWfyUXJpgZGJlnWDQhMsyXdXA/xXIWzbCBhKhLI4yWH
nuAJV/kUz1+KORO4/O72bLC4O6JZ9R65JpLNNZJscx1vVKuzp9ISfPbsbpGG9zKQ8Mggrua8oGwk
sJgx98Nrit2HL1T5R0puVdGDx741JxjOE8rO1IeS3d/GrHtKRP2hIk4Zt855h2M/8yFObKzhN2hM
lETT0H2aqMtBI/VrtQ6v5yFElnD7khTT2CYmINayuspD1YmSztHKwjsPI7KEuyiGas1KE9w1bl5O
7ppO19JovJ2H2E9MN6vF3RJSE6VQSmS9ug6eI2+yK8lbiD348UE99KPAoN0GHGuDxl0U6NRVezkE
Gg36Y4MHLyY5Gh/aQCRduNt5sUHiL3KwbuoLNYDUeQo0R21oC/rmjfxP/AxTP6t+H+TTrYjQUbBh
fL+CTkzQJlXYMFNHRf62ETHdCfyOF4qXy7E3I7Z8eczYuNAjlZeC7Hf36jvtEE/Kg0yOzJkFCDW+
UssrJfHqtLFl5aEzRNQc+9feBosLCFIcjp1SYLloYFQ2caugKtELEbr6zezgiQtVJP118MD/KuqL
2C2Ubt2DrfQmikMbdDabFNAdOJXZjZvUflq51EZ3cOXGV4RccjOhWwpzuTr0AfhOun6xytYK8ZQR
Fc9zeD1nb0Z3QbeMtYHgjnLYkalTR0BkUegq5V03PaAZQRBdd++KDQh3gtvQWCF0ABBDIrZGY1uJ
Ubyyfjb5iyAysXzuQxw/IfEnGMUKs8kgA4KSxLGVv5P5u2Ydp+RTQX/JkJKLl+uqKdzzoLsHDHz9
GIRFgqnznW2JSiotYi+8xlx7a9lfZ3N5PRJZEAd348QGhnP8rE96JWW1HVr8qtUKzMOimSYRAuff
+MaIIHgAhHiZ7QXcJYs8C4zYL2AaSIQU5Awfyc/XUFsgioJvJRZidQTzVX21nPVK99sgVn1Z8S47
thtILlGuzUkzW/Z51nmsWSt3qWT/rpcWfgxFAIGv78bCDRqXFy2R3shpj1jYdK964uWWI2EMoztQ
w7/E7U4ryflDlCZSNSsAKiHrqx9Ifd1Kgri+f9FvjOE8ItaLsoxaYGSTyya9w2OJzkBH9YeHTKhe
J0TjMiRJWnPwegKtJg5rvoqfSWHPGvqvphv1sFTu+QXcTyw21nGpUksTU+1yOIYWmd/yvnvrq+4z
GMFuiiR1Ep06U917ZaR/bbW6s8+Ds5X7EKg22FzcnSqjGRVma2E5Jp7CjejZ6gUlVBEGF3bBYY+Z
OFbGWSXVkemDnt1D8Vzg7/tBA0N1TFzpI7s8WZNqXFI00hS9X7bXuvp6yUL9+X2+f2YiWg7NUfx+
l96OtHNGfNtqf2nEb8/c3OxdL02WGgNk7t5U4zu9aNzHgpIMJouIgnXiXC1pu7TFNC/qKlll56Gf
kc6ODUEL9O5WbEA4nzL6NNGkBRfRmN1r8m07XvJVvvl9zp+6tVqjLsTvK+u1FtX2Ml43XYsO+F/n
t1xgB991M8xKWBcp7qFmWPAFqzhKI6oL7R6Nkyl8001Io6FvM0CY6stC78I+SGtR8NwxA28klqLj
bR2ng5/UVImhzLlmskwVfRWsp5WEbvqdSSyHmOIFb6ED7WhRN93O/UNlgnczpDq6CUqy90kqicei
79fWQBlqea2lNFDn1rHq2e3HwoPysihp2Mnt3uGxVdgcnYQUWZO10Iob8k9xC4qH9DGKHlYimmLa
Xc2NXWxHNzhh06I/IIFdk3atJff1BenVOzu4y8eoFgkPBbCjtr6qYByf6AUkRe8QuBjQF/UqKyPb
GZRu5zb1zFgK6sm6NzJFUJzZ+1R5h8WFAmKmchcXwFIyv/jGvlVS37iTG4xYG7/g7MH5EyvE40JD
beUpHUas3gg8/bezz4coMGc/eVlc9TAcBIA7B3hrIJ/or6sSg2QPBoav0CZIDsXjeOjtwYV4YGuv
IH0o/ItUMkApBK4/kLMzzTauxJs3UZNFY2+4lnWQ459pfUcgKHXest3zu8HgslVajBj8HgfIMMZP
5pQ4mC+2Nb22y3q1x0RwY+yu4gaMCxZK21SLgkdpV1K9Nr1SZqeWBa4osoeLD3RF2WslgBji1k5b
L5G+6urzqtynjagCvxuKNtZwIWIpSFopBaAUVbXnRLPXcbV1ehCLILON5rK3d47ABYt1UiMlk+AI
6ZF9xZAD+uWVx8Gl+IpBVe+8R7Cz8xEMc1MG6CXBAsZtkrn2ZWg1NQRZJd8oHhfruYAiWz18q4vn
tMxRfI3/fXIKpi4ZL01ERr7C1x1CU++VJWeHq/hp9k9yWdvFIGBL2HW9DQYXoeqxaOZUauAX+Fju
r6nyyRQJfYgguKA0xv+F0DPkERpa2eTWJo1Ij3DvO2K7XHws6mSJlih4Qc1WJUHZls7KNG2zvvbi
Yvqto4rWtGdFWj3NFA1u7V6LrAQPn7bAh82FJEmNLDNUEHjRaHU9aTEyS+N43v/2yqJodD5hcCGp
oFZr4dPIQCITHcbYTkF6Y8/f1Z8ou30GBZjTfDcmexB+n4ls4xw/noYZGn7ADW/Jsxr8/gB9WGpb
zp3VUTz5IL0sgots12U2pnLRKkb1Y4CynoGHmqtx+CcNbygRsO3t35UbDC5MpfoYVXoCjMn53+Gx
+ZAF1DaCEtSInSD87hVc3m0eF6p0ZVakimn5To4K7/czj2gBBmEmn6ntdrIbQcVdELH+D1BDNQgE
mD8yDuej3JVpV+Ki7B09QHc+KLm+QzroibQ2ZhE0Rz40b+e9dH/nTpBcPMHdnBelBsiCLoEk1Q/W
Kl2VnSoYY929zvQTDBdTrKRXW4Rfw11K1UlDy8/q2CY9DagZHxPSCOD2uu+wfX/w+G+hHm9fNekq
yJu7kyfZpVuGbpd8aj7LPqM/GMOnevQ09/xa7h48QzZkS0GP4gdOY9OQqtpMADpO1Ff0+pg3IsGi
3bt6A8G5Jb4bddNaAVFikrr4jE9mB1pP4SxqABWZwvZz89mgVOUy5TFi87j+sIzrWJRB7RWtKFbq
z1pxfldp2rDKJgzZ8Nb0slMd/z+8NbtOvgHjvK/JKm2VclhDqNeSb61+HS0/Lth7dEuDJtpQTcr3
TOdWGuUQDcXGkOmqbywnbiNBkN3dkxMEP5A3kqGihYqQ1PaKrSO5gO7xeSN212mDwN2KpFqKKiYw
gpCfMT0U1j8EQxTnMURWcLdiVzZrp2bs1i+u6uxZFgW0/XtiYwR3/VEk5tlgAoAGmo8A+qZrDvvE
IQ5YdL+21D1vz25k28AxezcnpWA0zj27liRiBHTID+WSEpeOODq0v2/M/vE8nmiP2N83eDNTH0av
NNJaubxKrdHJ1y+1Egme0PbP58YsLtDIZJbDtGEwx+SAicx/4toDKaBj+sl9QgSfpSKb+GgTQlTH
mrGGTHi9615RVxaOHu1jYBafoJHkI1svejG7UTVg0KLLPsYPnqkV3be5qIQgguHiWhwpoV6r+MQp
Z9XOx9AbsqdYTy75CkCU+a8xXECrlQIDmgv7op78Ak1zKIh3mHI572n7J/UPiMo1gcm5PhapBpCI
oLlb/blGgnxHBMCFm8iUB6i4AyCrU7uwIrvNBW7MVvvDN+BpnVQu2CBWx2pFgTDpfkU/190hSn+2
0ZcmySETKprQFuy9ykWevkbLX4GRLbdBV+YgxfZoPTfk9e92hYs3Q9XTTFPYojWfZOVXKV10FqEF
D9k9GZTT/FnECySk0ln41Gq7I1eTFExURGexv1InEO6UMO612lKQDpaJCXbb2U3JI/jPBQ68H5pP
KNwpAR21PtMEpkz0xTIeU4JRhTgANaOdxp/O74rAIH6iLVvHdplbGGRpo1e20SHVaicpLlBYRtfY
H4ss7sQgwZANiaV/Wma5JsjxBikR7P/uobRAtk0t1teucf6VzbRVVA1xcpgKTD+LWUB2l2oDwP6+
ucAwb9iuSgQAE4zijWYTcIlnoq3fzZM3INz1VRlGufQlQFRoKBeLq+hgtpcKv42FNVy25h9izAaK
OzBFtJht2gLqdyZrXf+HgdEKluNF4wboZD7tDndwjAo8sZIEsDm609PeVozHvvxZZoPTqURwfERr
yB0fc1oaqi/A0tfENyHpnWjhlWnFDjHWSwqqJ7N4mvI2I0OhZoDqstxZFNCUNE9pf0GPwXbxeMZe
dLVb8mIgHkj9Z1p/NQcQRN1gdk6bgguiwcYc7tpZrWXWWlYIlAsMLaVgGP1U5wKM/QxtA8LdNijl
S4PFQHi/yw/yQTTmsl+a2KBxYaEpinTpfl8LX+sb1mUQQqreHyHgsLigmojtVeR+u9F7g8jFCTzF
FK3GjnCUPM6Dr/aHtH6WR1vqRLOogpCnc8HCiKE0OIfwi7B9HeMX2RB9tYsAuBAhdS0dJPaERYfO
y3N6kCND5A7Mp/gwhGImZIhAfY32Ym65xirTtYzJyNPHwUsOTdB/nyY0nViPrOTX1d55F9/9zNri
cYtWEK2V6wp4nZe+GH50NT/NTgilElD43orKteyfP2cct4BLLi3t2gKsTZ46TbFbfbRbzRIEvL1t
2prEBdeULgPVJ6Ckua9i3DAJvwgWTWQHF1LV0EjDogMCOJwXKIpVgU7QLsuoaKLYZQMI0f0o2bmI
LWnXMsgamzJFaULl3+0xy5Hg5RTpSdc/gVxyLgRJw95VAS27P7/PBby2r6JKY+W2MDOcsoIuPflE
wq+roQrcTgTEBb2oRR/h2gNIlrLDElf+nDd2mf2MLnkE2VrEVnSTpYB5Y07BKoU0SAlM8my2x3a6
4EsevH7odKBIs3W+ZGRMpZqgMxYQ/aduWd1a+jTrsXve5fZ3/g8IXzTSUPsqlhw7r42/2tyTqaBZ
SvT7fEaK2feoV1hGKt/FU2rPIEQ5b8HePbBZJp66SWtyrUkXLFMOWcS8nO0uDyLracEUcKKHguUS
gXH+VVWjhaYjLFdUfyrbt0GCWkrxWeq84jIHO20MW9iNg4F1iAxdD6QkHJ3KUv2paW80a/r3jcp0
u3osIm1g4nwd0HsEmLVzk/y7knuq8np+g3aD2smPNe4myChKeoQC4l8wB+4l2VszuAsAoo96H3Zw
Ak39Q3OOcjGb6f1/JDsii7iLQJvY92kJtG7s78mk3ysgNU613J7ptVWBIkV/XajqYUQ2UHqUrGvT
zsLab9vhujIj7/zy7oe8k6Nwd0a6JMtcLFjeSvP77CWMv2bafSqSIWa/8uGGPW0in4HTypSrRgaK
FX2ds9qmrQd5cJl4hnJY2iulE/GnCk4an4zXeT43qYXAUeTENptPEXh6ejkwmsie60GwhrvvQRv/
0bkLapamxBwloPXu6P7mf2sDyfkxfAbjF/LXCXViESP2foa0WVIulqxr1LdthCUFQ/VBAYdPaUdB
U9nr3eLrvnxQK0FVUIjIxZQYYpspqWEla9nWHTBESvbysIBfsw2UyRFVI3Y/Crarys7RJrhI5tDS
hgWXztM+y17ipc+xa8YQtOqO5aPkQj7xr84Cn6kP5ZTlxQxAdZJAO3GjQ9cjWZ4V+nYeRxAAdC7c
jJ1VzCozbOi7m1obvxUoIBKjFrFY768guJ7R1a/rFEXb9yu40EptSIkdG8DpmBxyMGfKx8Zl/J0F
SITI8QK7NnBcqG61aPnfrKZurub+tRhQ4ROVXva9cAPCLZ4ySks1Mi+c/TDIvObWAHXA9wZki6or
H6om+DubuGCN+cNlGFjumfaP1YD3g/axqkV0hLsOsbGJC8JSSuZFYvFDKwe30xCk6j5y6SKq7u4G
e8PAZxxI8kCExsWMTpM7s7Ys9oGQOpEUg6P9NjOP0DoTnKRdgyDtooObm0Jrg8vbDCNPi7yP8JgY
vqp6eyU16FXqBQFJBMJF3YGSmE5t/G8yA+ZMH+6tjR3cgkmzlajtnKDmrkHkwEy8yQQRZqo5alM7
oP0U9IXsW4Qqkq6ahkVNzg/6Em0hmC/D9EgEohhfG1198s/7875FfyD4UnKzNqo8Y7LNVXu/kzo7
r24X81tX3cb15J2HYkfj4+LBy8Cir7BBhPfRh9K8lKQQtPn1cBVpdyk9QHLKXmhv91NtX1Lkw4fO
HzTuoFZJWM9LBbTE8BPyNBBPTy75pAJ1mY6WMY2RV/EGZbMagajRbabczdDgpyqZrUuR4Cth95Ru
YDhLlrIemyaH0/WW/mj1kl9Ky2tHpNspyf85v0W7DreB4hyOtKTucsqg1ptlOKyzq4nEGvYD9gmD
p/TJIZjXhSNWjZHj9sfEi0E16dCX7MhKR6ElWD2WhXzwug0cH3rCSSn1GnA5xkLtaircdhTJxAtt
4kLPbFTVXEVs3fBO4ik3CmurHmy5ssGMDbUsU3CUBPv0YX4AqnN1l8Kotn/WKi+agnx8Oe8K++tm
mGhaNKGFymfMPR6uwIuBaKorV3H2qFaC5GDv98H5RzVwwOsE8xfvD8+QJVIZoosBYrOvff7ci5oE
dyvWaAI3QesLwQ6Nb/icMHZXD5XG0sXkqfZndJ4XN81RxUQHETwoCLE4J5MlY9JBAMm6QFC6uZ+v
5cxH96NT+XmgEPf8zuzFAyjZg6nMMohl8VoXFp3Re95h5bp+eMo7CKVVrfItAuMwxJtnkRLcnqtt
0dh/s8m60ZrRqVKiokbRPBSa6k2Jq4S5wJ93nWFjEhdJIQ+jKqvOQPJryFzmlaBDb+/q2RrBhdC4
GI2p7djv15ENoulDFU4Yl9S+RH1ym1mQCwEf4Pld+p3T8IFni8k5eGeCU1dvgVnktvqLOqaXf15A
ETYERQC++slPD5IXHVW/ukkeGEefsCWYed2Z/4CfylOnJl7IjP+A9bCytkQwzxyrI5u+vyTVB90U
6BvBdmOipfS9l5Qg5hhoCZ9EWlwsz6kc5CIB7H1HPEEwH9o4Ihi1CEjgAJEoV7nxlaqRXeWfz2/a
/tE6YbD/YYOxEhkKi5gTg57LG5Rd7SmidtRejdGP8zj7/n7C4Q6VFBqd0WQU8yNj+kR7+UuxigiA
du+k7ZZwZ6qpUhA+DLBltuzVbx9AAOKYiZsdq58gA/J70deyyCbujJVtSMoWzBygtJEPSWQ8yhiF
OL9sou3hjlSSQu55KQBRwqZc/jGAoT2K70j2/a9w+H7eMWzUua+xdOOgOw2VDpmBFstctqN6FZi0
O5ew2aYPjyXyOGczWzZVf+shW612Bwl9ttnqF+tTOXaOYRxH0VnarVBtUbmEJZ3ksc9yoC6Pvatf
oeXuVp3QuGjdSoGGYQENpDGCgCjE5GKEDoFUc8U1Bf2K2VVccKj/Y85wSjQWB5gld7LYNsKn8zsp
BOWiRg/SVLWqADrfL+DBARWJYz6UvQ2lOKe1u3vJlX4KIHcDFWgTDMXUMZxjcF5qyrXVWKxzls0d
TXfmFeb63PJtiVwtAIeiG2UOZiNqWwC7G+1PsLzT0ikimpL2eBXDyOqBPZlnjlGDcRaIfhycR9s9
iRswLuEp9UmNUw02dt1NK/tTvtqt8TlWRUFlj0mGglXlv4vJc+Ena90sA2vWTIkTj3Y6gk+3cyKP
fsEdSm2ptWOWaGlO5udOdThv5W5IgxCyjDQYQxKUuw6sWqXNFGJWLWz9Ii/sOIwEu7brKxsEts6b
C6eVCSv+A2EJH4bp0CQ3RiboSmRx/kMWsIHg7oE51TJUJwDRyg+42+xFS+21u5+Kx0n0rbU7hKRu
sLg7IDMqI5Q0YP2HOMSHGttKjsqK1BuJjm8dkwqtkI5euud3an8dNfSQQSRNVn7zyG7WMQ+XtI0i
pDpj9ThVHk2+UtETwj4EKBQsw5JNygfquoqnBg2eiCT9s9F/UpobzfznvBX70YqeMLiwnIWggath
Idavjb2+cOaf0ZXlqPfaryn2hpfCzf8RUq+wuPvRQU6gXFw25NZQQfEOH3Ss+9UtYaCdv43O5IKb
8HvkW4IAKVpIduo2e6VLySRNLDHWpuu5DaYwZ/54fiVFGOzvGwxFrePcqrCQYVU58vySRB54WC46
vKeF4w5vDz1xcwlllNOltz7/LBvfp+HX39nBHd6hUolO2NdXIQeFFTpQU7MlMguu5t1ovnE77tgq
vTZ19YrVmuU3Oc/tEE1kzacEEfa8NfvJzgaIuxpLY8EIJtt6yMXaVYKh39K2FGrPqi+1B2M6Nuoh
bfzzqALr+BIn2HgnNVUAWq3Htj62YD2bq18qFZE6sH/+zDni22WVcNKGBdoDbj9hhD8qPDBSB2WZ
+ihB2RQMnPLQH9NQpJ8gWlReGqKoVXBQs888UPBdF7n5I06iW0nXDwmNf65968flUNtzVhxCxRDc
kLtPSmje/W9U5IUicHdj/KUC+KLZ6U19pF4UOce5wN3cHKPJznxRC+zudqLcqkHt04RYAHckTLxT
tF2MZSbSvZV9Tpd7CzO70SWNIOoGhjsTet6FFWicAaOFdhE/Gqbs19LnTA9IKvKc3St6g8UdizTN
Sd41KyJidyQdKlTWZCuz3ZqlU4yXRN8TFj9n0dFWlnoWtBI6eJjtOo5S5Ei95Z0/dLsBeAPDJYg0
shqzW7BLkZS+KkuoQ7iovdWNahLELnZbfDh1GmrwhqGgDM+/aSrmXNAxtEAJAokFEMsFcdkez9si
gmAeublMiJw2Y6UBYk7TA60lPOAbT+ch9r/WN2ZwXj0OI+Y5BxMJjJ8+lG5zW+BrbIXWC57uc0d7
OQ+3vzunReOcWwuppUEPAw6XytCAttehsFHY+zsQzqtNC+wEQwgQiyS2Gv/ssytlFNzzgq3hY/ug
SnOBZguEn+GGJEeTCrae/Y9nvIuP6WbZWXRc8PuM1lS5zgLlirU3iEhNd2KaDh1mA/QROgVlCjNz
42FjCKHSWsbUcEx/pKHf96Nr5i/a8OVf78g7GC4r0gc9jMoFMIU+HEMa/9CL9sHIesGm7HjXOxju
vMhjtpqtloduWzixQmx1dFK88J23ZWfn34FwBwb9uHNUWAApx+qgposnL6LGehEEd0pCKywHqQbE
oF9b842qiS5P9aN36UwQCHO8BLQQPFVN0idkka06dMlz70aHLghd+sIkY1tnuRbl+TuXzDsw9s9s
fCxLKoggMTCllJ05gXRqVzmznrgrPs9QKhS8iey69MY27qsiUjM0zqZN6C6GbNM0guzSo6nfz8vg
nneEXW/bAHFnpyujIdZV2GXi/A+3eRlkIulV0dJx5yaBJHaLtDF0tfbQ2OOU2Ml0bZhol7iA1OXd
JnFHZ2nrsiz0CuI9qua1VnPIQxktzpnA83bCGmDw6cAuTdngH99W2kh1W2UmSlSYWg6YKnIMuRJR
qiaAMbiZzpigklozGMZJAkXkIDvKbiuE2d+eP9YYXK6xNGM2901uug0dFNtI1zu0iNux/pqgtbBU
RV3hIjjuICEnlceCwqpZ+0lBm1GQXybC2yJdW2nnnXfu/VN0Mo07RT144epiSE23r1+K5lWGtuvU
BlYriNi7ke7kDwZ3hmhR0WrJC9PVqqNavWSDyK9FANwJIq2eJ6oKO0DKJeXP+Shw6L3vkK1HG9zB
QbJZSZghxKb4il+6qR9rwfAltye3tVFaLlE5/FtI5iebgBrHY691Nfyg/8H0mJvH9UDu+l+Tuxwz
N3J1QR1vL0V8Z6L5Hi/L6rUjK0zEgyIaM/z1UDjTgxYoHr0Wi82LvJyd7Y11czKnufI7RAzQ9xoh
atQto6106VGXM0hXQfDrvKvvFQ+39vEFbMOsorqc4COsbl6D1V0pjhOUkx3Z753YWzHm6mS/amGJ
WeCbfGFPqqOukVusKw1YT6T5IH1LIa13Hz/lSPUid/1pingM93St3tnKxZA6ruWY6rB1/LH67C2E
fgNlPoTVv+iQqXJSG48h6vfcSd7OL/L+ZfknnphcPAkNDCVCWxYHvfVK3WuVF3wxnYcQ7iMXTJo0
K8reQDhOj9GBHMIHQ3bizqH3KAg4sh3eTZFNQAcvqi4x/+dy9XdrysWYJNfTkcrANeRf2XI11A9N
9W0dB9tCS3QqGnURbiEXcZYSnScxu3XQ8xMw4lBIrFEX+ifEzm3TJs50jwdDdw4FcUdwMPmReTXV
5KaWgAuOe926HsgXFSPHSf40KMKGYeaG55aUCzmN0s9mGiPEjf7oUqfwYl99wBz4TYUXZONF4Dgs
HfiIBpoEooPo7QOjXQsFhGaG+pM7GD0YI2MTlFTpZNkZmLDmYlg8qeuS3K4U+RNKXc1T2c6awHn3
M5bTv8AZLFlLqhp1iVgwDk7Z3zXpa9w/ZCR12/o6stBGNP37rlV47QnxQ5zFiLrWA3GYj9MiQf4b
/hMlgirJ/rn/g8I3Q81z2rWg+zLdRD6m6qsOFidV4Jf7YfQEwWVhWocvmTLE7knRl844NrroghAB
cDGzyJO1aRLYIGMWpxgfpuX73zkgL5GBVtgU9DqV6Zq3eLkNwqN2i3zIztz438+x6VBW1dA7irqR
xrdwIfCHeZex8D+tnb2ECUTWii/nrdldrg0GF5+KQUZltgXGtNwv02MV//vm5Hc2sDi1SRAM5PYa
qItNNzZ+FOqbYt3Vpai7fzf93djAHUdM7JgxUg7TbdXMDefFb2XLMZr8LqK9wH3306sNFncQp0rp
yjoBFt7ejplXBYPm6M9W0KJhML9Fn/f57dl769uu3++y/mb94s5I8pGlO9GvwbutX4YgdkPNMVY7
/RQfxiDDh7kvwNyN5ycbf/cxbjClsmmaNAJm9ku9kkD4V2S2ph46V3okXh204/E84G7Y2eBxR9YI
R7KoFvBG+c0itTMT3zJm+zzIfu6/QeGSmnJZU1oaCbuJGdFr4hUBfWhc3Wb6Q7kji7xSZBU7eZtV
tOZyWlcCq7Q89/KwvTaZNmkvWjyhXVxCM0ej0Ue4BpGYjjc6pNLVHjo2GjgQVDvN7NxRLiqqEfTw
aTpBLZ1v45sSMq2ShvueWC9RfVukFzyZwun/h7UvW5Ib17X9IkVIFDW9asip5iq7yvaLott2U/M8
f/1ddJ/tVDG1k7ur73NG5BJAEAQJYOEMIKgOSZSxqmMAzCUoN36axn6ypfawbeVnEEFvICximRIC
pA3mgI+Yr96M4G/eXzyl/7hufdsu6gwmuNmZOY2J9nBEnW3ldu1fNP0Wha9DJHlO27a5M4zgbRPQ
lDSKgdN1mmp3rpq7khn7UZcWpPAFuIjBVgskeNxxNIfGbBFdKvO9VnZel1qS7SpDEPxsTpysGztI
UiREdbsI/fvRopQSVyfRl3iZrJVeSXt+woKMucWUkjLoZEV024Lg5VYzVYtesPqWQ2wjb4ZoYTAj
T1Ha24xOkjNWBiH4z7Re8jCrKxukyHej+pcu68P9L4fQWQbBdepVSKcoBID5ucPwGJxBu5/0x3RC
sY6vyJ8weAx4aV1nOC7vynMuZm3NugG48i8btXj6m4NIrsQjjbmr9rUWXN+aUukER5CFZhZiaKTt
V1+K3jNPxoEFhuXGvYf5rJqH8VYH5us/rqNuW95ZRsEhtEzPs4gH9En1RCMwb5DbfJR4g/8SrJxB
BHdAYlQimSgV8uk33slZvSieejS/617nKb7lX5dIiiY4haJlTI0HoC0PJs+DHaxnC+yM/W2HsjtZ
bwvf/9dsRPAPdhfG3cBqeKD0q5EV3lQof5R1+dws5pFlYL2M+saXVRZzfV2AguxMA52NRkxVBK0M
p2+GBu5iegxrjze/YXaT2zPlaNoSB7itzjOYGPkZrF3SgUJCXiXHh+OZj7OOgonR14P5gJkT15fv
V0r/inBi1AdGMttQR+ANO32Xg6yH1W77BVN284AT6Rh7/ijPzSYLYh8T5qoPtH+i3/i3dn8pZLXt
jTIBK7qKDzAnf9JKz5oO+fQBAsl3IIIry/LeTDErAUvoHGL9Nq4kF/VNX7wSQvBdTjeYGfqncVFv
/8yKxotj2UvkZihBUT4JIjxcDS1hU8cxibrM4Zd0hz7ZFkbwxVpqevkUuenY6ZIngc19tkITN7W9
kGnml120G0duU86oYxvYCyMJitBnnfgpZvE52nS0c1lnyrYqLZBHG8R2LqirHdOMi7aCKvXcMyvq
plomEW7TCdMzguCEJ5M4cWRAOLQqoXN2wbgl/SMRxgpCWC1AFGmpACKuWtB1LG5dfelkXXgyOYRF
spFhcEoHnnes08AuI/Tn6kFjf7nuIWQogvcz8ilEDz1QCitzM8fcN+YntZ2P/wpFJAcajNGxlgir
Hs6noftcaq5SyjilNy3LQIc5NhBBcpNLuvI005DPpjUwG5MWnEfcn3zayprmt933CkOwrRBDpOYh
UXizZ3NLg2SXvU1P845foMH4+ucHlGbgPqbB1Ey40PcCNYqGOfIz4lh1LnxFVZ4Zns5TKRPRpgUY
luPwaXectes9zJjVRRNlIcrss+Q5xiQvVOk+1nhsuS4NN9eLk+gMI5rAtLQFzglerBXS1kTvt23G
bmRM+TOwcZud06R8KWvSPqjVOMtuHhIhDUGXdj8UmrVASKU/GeZXB5UC4JC6LuFmIIHFAiE/CuER
T7xXZKpHmC+AmwG6jF9K7dAgGwDuBjccfg5EkhAkm+fFCktwDn3YqQpINvAO4cZ/YFT1TXW7+Lqf
vKi49U43yh+/SkmQwaL39aPxNJwWUOahJfUufbsu9KZiVx8iWE8WD93UzvgQe3pw7E9GAvJESQen
RFaxbLG0k2KZDOiVVMRtbfueWsaJpcQtTdnZselDTJgeJvramiZWFHaNUw1Ggi2XL9EdnuOf57T2
rytsW5ozhOBC5sQIO7sABDFu5jKISOYaM/H1XlYcI5NFMEdjHLu0HnCdj/Qfg/mUy/qAtjqfTRCc
4/UNk/IcjO59b+9W1ZW4zwHAvlt2NKj3NHH11s2P5m4+UFmDybahndG4uGv3Hg5TuEyIkMps3yjU
tdU/MyIx5u21OWPwb1hhUDMfw6IABiv7YzmU+yVNv5PGOOa8nOS6HfwK9S8c4kp9giHE9miZvY4g
AsMWPHMoUTKdjG48Deif1f6qyj8LYhxVZfxidbD16+DbtnEWVLCNjEZ1MyXAXkDtbFUvKDCQuHvZ
cgkOymZ0Qk4IqtS6mwRhxTKheUFWOykDEZyPymieTwwguLqp6dvUtq7xoVjvvEwiX1nCeLajxptV
nLwQ003mxRvHSLIeEkFExgVTpQW6fyAIn0swoyq3s16ySGLdfFGvGNwFNVmsUba0WHSqHkz9LrJP
oap4bHwsp+fr5sX1fg1J8AzUSS2V8Xe+rqW7ouj3SzJ4eaR4oanekVrz0haxuRPtrsPKtCi4CPC2
GnaeQItN/rmJdgp7SheJZDId8k9YeYikneIi5l5Ib0bXRh9JS3ZN0u9H5USlViEDEzxEOtdLyTo4
WByxqGRo0Yv4I46N42R1j+qE96Xr6tuOblemzr9nJVw4o38vjrBs5rcZfaQ9qvYyy+2Cv3Mpsk7r
TR9kobVSwy3QckRiKDYr9bxoONYz1Ii3U2AYsteWTXtYIZD38pRTXdQpTyHq+Z0ZfkNLCilk41Vl
Ugimri7LrKJOAn7O+Z40xWkqPlRSvZJCsOpsUpuy7KEnmj/WMDjtRZelTTYNbQUhWHVhgVJG4Vm0
2Lm3p2Mdpa6DyYL2gaJn87qRbbqGFZRg0yOOncm0oC+mq74VFkHVGPellrwRKzqW5ufSzO81rfx0
HXX7OXgFK5h2YXcTo7yYco68BvXW/V4J3AF0cW7yB91lgeMrMsjNB+8VpHAC1i2dU9B5ItDjm6nY
5Z/R795jNnsW9H/KOuy52i487gpMOAnzOh6NfIF8vfViOHvkzv142THzQ/lPC/1XmBzHqckEHDsc
2rLgmfKwexjRzEuPeS/x4tyeL0X5DSH2dagkW/RYgxdyphtbOZJFcp3Y9grn/xeugsWwZEPBa3hD
cionnEsgItM/VHRj2SYGKOCRC70d710Ps1GSxpQO97P2rc96V9fRCrhIYqxNTdkGRdkxmPV0sQGv
IKahD0uL4meLodpZiU/TMHxEWw66q0BpYON9XFjwioxOlTUz8ijzKxcE493lgmz6HweHAMigCPip
BW1NlqqoHV2wO0HuX8Vd0E8sQFlmQHvmRYb29bo3kMEJOzMfE8VIJsBZ004v0KA5oDMdDEqtigm+
P65jbVrbSjRBf33FNNoRFa61SVz0FaL14ns9yh5XrqNgaut7c4sW0A3pDiSq1F1Gx93IKe9aycaU
gQgbJzRgJiP64/14pKek671pVt2ykDEvbF+MfqsMj3nvhRnqLq7gzLB3FN1djFszLRAj7JvidYyD
znptnAdq7v/NMhmqcIwPtArLrgGmQjC0p2EB7AHv8cF1FG5YomuzwHlm4glR1YkuoFSk7rImxmaK
nUct94qU8BfqqA/dXl38D11d1nDcf6ziOQXDDLoBLWxol40fld7caY79dVY+MCjOXMNwu1nB1JFC
2yQFDKgqR303gbNSNoNky/TWEELUMDjFPFcUEH0MJuwlBDV7ehdaRNILIYMR/JDWlrGORm7AhLfK
YGJGsHFL8lB2iG757bU0gv+J877SQx0wWfmV2A9SuorNlxlLNTEkEmwVKFEQdmrX2lkd97jpNQyZ
feOWTwqqmf+/TQraVBoOBksHw6sN0pv3yx+qkeqMPOmNsYQN0onzIU8knmfzZoJ2pd8YgsZqOk/1
VAKD7sM9Sjp2SXGYvCng7RaZ18QSb7CtwBWe4LWbKhoRyCMGmXZzkKMgMO78CVwzRTAeEhld16YC
iU5s1TH4BHFhtYidjHamDAiJ5+LAliHy0yLxtXySDSrftDte3GUjg4i4gX/IaqP2SUMIyD5AMTJl
xzB1bo3FlGVhtlW3AhG26mJrE1MGDvIrw52BWhb57b/nQWuFJALaVJ2OvUTBygLmesGhTszCHMQK
r89qtdzVeFAwovbYz6HkZrytuDOM4EjzqKS49AMG1IEFLv1jLCuO27ZwzKxHngfMgReDU5YwZUvo
mBhW9tlwzRMvt+8VVz1OXnQAfYSsI5SvwsVJBMYc/KNj6hcjQWJHIRGzkY1p8xiBz0FxsJ2iu7F+
u37iSXDErI8SVpWmYF/7IK51++5hXh5J+xR/gLzPBIHRf8QR0ztMnbu2ygETRr1X60OgggV/0sC1
L3u+32xxsailg4MTBoH23febaMlIWfc1rnWcw5aPP3IC540FrNxxK+f9O83naPhA0fgaVPB/qJ1M
+t6EAU5ahG4sJJ0/dMKuxBI8XhhqPWiOgDAbgxvTeO+QvRpp/nVz2NyvZxQxlTOZc1WlfCOl7S6l
93Z4GmRp8829uoIQvGmsDGnt9IAg8+JWZf7JHO1P/04KIUBN60RJMjyY+HGNeb+tG2oxWn8kqpLJ
Ibi2clFGVvcAUbU7i+7NQmJS2zvztx0Tjr86DCa9W/qxwf8jcWeoz8kw+PWC8o9S9kK2fSKsVkQ4
dpbajOw+ungIUfb/C6UV336Xju0slnD8GGQqhp5g+ceSnPqWUDfR+6Bj8S5OituuqV/+nS0I7iCO
p5iM/D1Lb5K7cOpvwlh5UkPt6d/BCA4gtgylKDO+caZvhe4O7V+JbIStbG8KHgANbZoxFpAkm3ZO
lnpT/2AVskYeCYjIAK6FeTo7FFZnlVFQma/9WOYYzFl9u66uzc0D7j5Qw3BODTGPW8V6Pi9KjHix
26kYYB45sidTGYJgZ+VQWHq5AIFVXk4fNRmV5Ob2XEkg2NU4o0qClfj/zDk283dVQ+OkvjM+1kGB
NqTfqhIsy8H47S7MANQG4T5H/wQhNSgyjX3ocrbgdnhVZENyNveoQYlK8WLJefrfu54sKtKwB/GJ
X6N4Jpv9xfiW0ueaZJ6lF/sPWIJtG+BWASURajPeYy3llNpagRxKgU2KXFRdn/TKUD8SIK5QBGfa
x/W0MBtvik17CGfda03iXZdja+OAiRJc5qoOqmUxW1KbS4GYTUMhJ2h7SuMeE5nbcHcdY9NTr0GE
g61ohqQtMUPuY5M++Uksuuo1mrA0jpmSLMGzI7+ldrf16f9uqerOPqQ7aSEz/7draMISsbCsNJrq
KO2Yvdf/wIHb93+b7LXlHtayCWdejJlTKNImSAuhXiyYkXw4hMYQvl1fMBmK4ISWJbayooQGzW6n
1PEuHZbgOsKWG1rLIbihrrGMSUsgh97Xnt4Xe6W2P7VT+tAvliwJvi2N6Vh4sNAoKkTfb9UyjGuG
rjEUrBhG71JmG4HqqIWkr2Jbot8oYnrBsYa+MXODh9K3rY6oIHNpv597WUv6ZsrJpmcgMRBt4cw6
lPH7YET6WWTskDWJT9P0sVSQJuzfSJz/LBMFd8r+NdPUUzzMLjq+9rqjSUK9bd9x/hJhW+tqmaQo
/MO2zt6iufTwhm8C7LqlyECE3ZxZBHS2EfSaJnes/1Ri2rFsfohs6YQtnJpJ3LMCckw/pvIwxoPb
IRthMYmr3byLr1dO2LyO0dfWpAIHjkn1iJfesCD/+wEtg2uSUeXIxOK/ryLxCJXeeZ4BzsHU63jx
Mjt3y54G+iI5CzeXCDWeGt55DZRtCZsZ7lIzYnP+VS6DW17af5Jmkrd1t8IQwol8VsyoxyOHXyqG
Oxi6bxvLDgXGQWMlx2xgh7rPvvLh6Fpb3xjKdNPOyvN1S+RiXHh6Q7ep5YBKADX17/VZ2GYSaRV8
1qC2bhtbQeHcZnG668ebWjaSUoYlrF1TL2GzdMCyi3s9x1P+6Fl4UWHspoxkN0Lu/y7lsoiNTB+e
TC7SfVE3qkptIuRc7lAMUtuP8XC0GyStlgdtPCy1bLDgpkM2zoDCfrNyazJNZuF1rX02kz/1+QNt
FZgF9VsgYaGauYqGWIHLoGx20+ohijuJU9qOaFYQwvoQWqDnmesMFUjuAFbbKT1SdkL2mg94Vc1g
jtHpMB7YR2qR1rIJe60Z2ZguC2Qz9M5zmObP7V2Uy9h7ZSsk7DZtclIyopQaQ5t2Q3NTmZJms22P
cV4h4UhWcV+j6gD1xeRujl5h1hH7cX23bkKgi1LDOBsT/ZTCMTmU3ZjMjoOHpzJY0JEUe47s3Njc
pJh9jAoiDHAzxBw2azs9SUOcxGP12kaHkFluUr4S/Y8E3PUfkeY3lHi/JXTC3MgIUBnL3aTWQUW2
s7uf10E2V/0sjy6qbCpjOnb8wBizQBmGo9HLWOK44Vz4mhUEee9D8WDD2hHP1H4XFRh0+C1VYtfE
tM3hxRxGL7Ffr0u0bQRntQnBQ1Qg8MsyqG2yD13ypdTdhLz8OwjBmYEOb4nnEhBWMxe7xjZGdyEg
X6TpfLiOJNMdF3Z1nk+zYTFMREFZhnNvsPuWvi3dZ7sd3agtXCOUle1xF3ZtqQQXl1VFZc4N4Ao7
czW2Hwsr0OrIpbEkO7p9tq+MQvBpEc0SUvVAmvfLztrVeyjTy4948w4KT5ah2DRyW0MmyaIOhpYK
rmey7TRuGTLyQ7Psoq70lkL2DrFpdQgT8AoBAjwM3Xy/UF210CVpeKzCGpc584seTW6OYVfX7WFb
kjOM4KRbU8NTbgiYyTpM9KHLJDcamRiCpjpMpWybGXs1NHwzUdyo2mmq8RHHdtaVyCIEypLJXgqA
lHxIwF/WAvaLH9f1JJFDzINOGIOpYhwIhwiReb93ytdwll0yZSCCYyNRqVgglsEzgPYU4kQIvy3T
03U5JOstUglpKRsySwFEWS+BEpoYIi8rVNjc86vV4J+wcjF6UfdzVQCi6p7ClnpWagZmYR9GTdbl
sXl2rpC4PldI1UyVcuHGq2ZsN8dxUJLxeYxyl7XxPanqD5kZOoJBTIoyQ5EdabTHsKlCmJneOn42
LzeMVS+W1qQSnO3A0D4DCV7TiLKm0viJM3qDnx5qr/SMgA8OrvayrvZNFToapi6bFmqdRWYVJQTJ
U1vh2tUaO9LDQaPqNUl+2G2/CytZtmXTMlZggmU4ymRMFa8Eq8vYBYfLOO5zfa/XrUSBm0a+whHs
wqla0zFH4JSharo57n17I81kDO8yaYRVymacD1kN1elofe0wOcl0Fztg1tfrO3bTKayEEQ4C2+p0
J+JFeoQlideb1YRKFuWb2WRK8O+QhLNAsZe+Hi2oLa9+8RPOyUOlyLp7tg0Ob/qOSQ3M2RTiw1HX
6zjv4B2gPC9mqWtbDyPxHcRwYOKXSLS9RGcwwaHmabgsNW4QmIQS387VcDIdXulovupd++d15W3b
3BlKiBL7qUo7E117fk3s4Sbpk++tSj7CsYjm9N/KEzZQPBSs01TIg5f4fb88huobK0/p8HmWFn3I
5BH2UBW19uRMgJrscR+NllvU3e66ymSmIGygpGXIwPD7yJi9hE4SDKnjGRZOpW9NI3sukFmCsIsw
c1XTFLAoIGU1wwCsxzmzD7bFdlWafuRFc7VIwjbSFJwcOazAH5Pyzmbto0rSE/qmPl3X3pZfcDTD
dFBjjaNCbI0uVPA1wAk4fhJlJz3rMDHO0T4VpPmA/0ElDqqsUQJmAe/9IVumXV3hLQzhdFt7rBv2
bZy7uTpKtLZlDCsYkZM7NGrdVAzAFHoXmJkNeuQOBMn1EIRL55WVIblybRnEGk/wQyqmiydzDGeX
at9Q3r23I/pECvOlLTrZJWhzpc4atAQvZM8ZMQYNB0VKQQVfOrf9MKFIdPpAXnktkeCBlHChVc1L
XXvnJUKlxKxKXNymylC6aWkqrA6zdd5bQhstNR6eARB3+iGdJlcnzLON3WCH+w/Y9gpJ2EJo+s8i
yhfHqY5tm/nVBH7eVpYF2XJxzgpFsGxtXkJwyAIlYuRp0JlHzfhwXZBfFVfiBXiFIV5N+jSsl2aC
ztSTGmD44TF91tw44LRIC96gA+WUYIqPG3qVrPzwV9b1EppqqqVSneJJ/f1yVWU1MlJhR3G6ufgG
8H7kwwH60a46WHdfvxoeuSn2FFxTi4xuYNtUztj891VkHtt1zHSOjXYtPx1Ur0xp55pjcepNWfnJ
9jJaBkTEXRlX5fdYZqa2jVMCa8zfJkd7qqfs8/VV3JbmjMC/YCVNqjhRMatAoCnbLSp7LaPetezU
H+zZuw616QYxkvs/wgiLlmeJWdMBUGbK3CTBuKXFm9kzRqtZo6zLW6Y4YZHMqQHjcQ+sfj5hhFRo
y/iVNi8y4Av6LY3gMbK6iWKrAYLxQLzIw/kRhLf5ERw+D7KLzFZnBp+w6IBfxQBNpFi40ZemM04K
ogml0zFOOq8VN7VssEYNE/GI1ijuQBLMCdfYH+gUs9ywYXpwffG25EW5ik4ovoQiDSLIm2PkGAag
FyCmz/JjV6ufHaN8GTOym53vbYnqyBG5Jf0LtbMfBZVdT7d8zTt00WvGqYlCktLxnchl9+G+dTPf
/Mrnen8fdzVmHYGvPn3I7mT9fVuEoO+ALxxpO1V4vEAocgz3KbjqHeYinVHe6hgrq4xuf1AlHCNb
z31rSJFH0cpxB48caLr5brjNER2Me+3ZfFH2WcB2pmxd+a4TXOk7NCFYKLsutu0YAuovGS8drx6N
w/BGjtZd9zp/z+61O6TKJZ5AZkziiNnCQfawp7nj08y8m3v7OzOrT3WcBIwOp8yITlVp3zC6+CXm
ZLpllf7TQxhlxEhTwok7GKSHuXbvvV5iEzsbC8z37FrjvqrmwqOjsU+c9pNk1/AGsHfaFYCE+Kgw
MgywJUMU0L29V9x+bx/1/XhLDr3kNL5YRgFIOClGY8zNSemjIE3elrB3tSJ2u1D2ysG32TVxxNMi
jKmSTtBb2v0xs8it7E8kZ56BnvhovldMSRPkZdG3IBWXenU6FVmdqZgGHAXqU/5HeOLTmky/xWq9
WKiTAyHcQ3Qnnap+uQEFVOHwyGk5OI6GRWsD50Hno0383Jt/qDsU5v2UFUjJFk7wq9Hcp0YEZoug
b5514kbMcCv2IjHDTRAYNcpiCHo9xeJ5vbbMUrWnKEiOaetqfhxEfng7PbPjgmnVnIOw7Vz1+Tqq
DFTw2ThEirglALVM7OH40KudNw+76yCXDpov1ko0wUEXecfSfpyxlb+MQfbIZ0JgAjLm26InYHiK
5QVtm3vgDHhRS6+xZlFLACqHZTf5/b79mXrUzfexB3otPz6OPvHng/Jp+Hpd1ItQ7b2kYimipYcR
oSH0OWYMdvItN58Z6F3G4cd1HMm6EcFnRXoWNRrhGh2yYLK0fZY2+9mMg+swMnEEj9VnWerUA2AK
+/NAvMF+o8subiVJGr59LjzWarUEj6XRpW2XDkqLYnUfqzfxsEdXjmsot4spI0Dm/3UNiyt25a3o
MGpplUOibHnNzCdH2kgmWxnBMS3jouIhg/uKOjswZ9r3DvWUtvzj+srI9hQRfFIz5tM0dBCkwd0O
08r48PcjyG4RZmGguE8/5CjAagBeAxMlB4LeshHRXVvByzc6c5Xpezy+GYas02tbd2cQQXcTxUzi
wsGI70bvjlkz3SJXdCjQq3ldd9v2doYRVEfauHD6EWdHvSSncapfnEzb97HhI6v6sCzT23U4mVSC
j211PbfyDHANCEXT7LXvWq9nUXAd5b8YxFkqwclOdBkx3xsw+evkU/RlOh4enN3KNbzUd46yHPT2
uW//xhOLRTFi1GpwMuK8ui3/6AN20A6RH72N3zF6y0Mv/z7by06r7VN/hSnEhDM41RJtBGYPqhJE
3Rhz+acFl052yU21DyUq5Rq79BUOZ3ewVPviSjeOqPIwVGgUgSHimuGwnJQ9OciYurZd0hlGcH90
nBBJ6/AYESrZUaUw50HiRInE6GUo3EpXji+2zIhov4TJ6BtitsEjpF0kIJe34F/n31kWYQe3kUUn
PYQs8yk+aO5yiPfjztw1d/+4MFQAEvZwaaqxFg9YG3tJAwaSCqMsPKN09uipPEh2Fj9Mr9mBsIE7
zIXoDFBYBaM3+X+PtBpurMA4lbviTpZU3lwnkH3gWZ1SvNoKJk7UGfH7tESB0e9D63WMJBGK7P+F
yIEOpmG2Hf7fzr53CUFTm6z9Z9PfrSQQgoYxsboyNzT4OxK7WbhzwLFZyy7gXA0Xa7IC4WKuzNkp
IjUvB4jxn1ZTJfiOchuQzcoWZDOW5AOJwDILQnCx9J5FzMqHGuIg+256nRaG7jyGKkpJJmtHGW46
Fa1+llMnG3K57e3OyKKHDRU9LVGWBVNwB7945Jxj/W70Q3e6w9xYT2Llm9fgFZpgeDMZtWYIIad6
4s1O4fE7Hv1O3V7Gcq1JFOoIFtiyJkmdnCAEu21u2SGHr5j86RifnKBz6RfmZcHyl+rn0mLyLdMH
/wtIRkCpxonV3ttMpLMSPDbYx0uCM9GGk0Kp/HUtbh0ZawjBVSx13mBaEkLZ8M4+pafmZtzh7naS
vSRsHvZrHOGwZwMzcpWfGUmlnvL4C42cU1g3Hu49P2IUumXj5CVaDiOlPxqUHtSGHTRqvrsu7dZO
X32FyP8YtXWsLgliUB1vG6h20Gb0wVh5UETlIjPPLSe8xhLME5eqIXHA+R4MdfwXqAIOWqPtsDMf
nNF+6fI+ICPzcGj4rTW+LEjilekHPOf6CwS7TfFiW1UOdO4UD070UMjYNCXmaQp+s0fTy6hGcGkF
ZqjAL+s06PWl3H9kzcC7RUCcrdliB0BdalUY6kBhza51AlDAt7Kyh22zOEMIQYBuor9YYyr2WT2+
Mht1uK25j9JeluXZDEHx3v1bFmFD5z01lMyBLHwOY/a1tn+RDuRe586av3iqj1kB8gNBJp6wx50y
z0e7gaMs62ifLkowhK030lrysMY/Xjzh1sIJWzxHiNOXC7QYkgqpq1NR/WxRcGwOk2eGkhu4TJNi
bfYyZtaggtiZ3ya9ZcAIjOkQe+WtumO4Peie6sY7W7Klt33l79UTS7VJOJUZkof8wYuH192Nvo8O
mLomccn/xVeecYR9Ow1VGBUU67U8WL1bHfkM3RRDwnBvUDHP5394fuI79crSiY21INtXJm2GX8RI
YmxlPPOW95j46n8vZnAqFrH3/0FKMSBarLyLuLkYL+Z++tR6kc+fvBLTZV6D6TeyeEGyC3T++yoA
qwd1dmoFeOb8KVRvSPcl6mWtw5dU7nDYqz2gC56EKSC+L2eADOAaWqiXYD7u63DM/PYu/px6rU92
wxO9WbzpNPp/y1k9VXdg7vlIQkT4GMHbVMj96Q7BHkG68pcRhbvkno/BlBd4bysXbZ7o0VdVTWxn
qkZ7YSAe5RHK4k6Zg4rSB5P+Y3IlLhDI1lB3qYEH4KK9hNqhUZE2CrQpO00x5i0zsMOk/Ucc2QpG
2H9M0bvSoYDpl+p5yqt9X2ACcM32pTJ6di/jyNzU3QpOOEbzyErAZoo3gsoMjOZZa10qKzHehkBb
BLpyUIwrNs1k4LZsVBUsDSE4YZXnortN9c/Xj+nNYACzfv8PQnTIVt+qbVwCAsObgzbsT60me964
zPD9Wv8zhhBShSPi5IpbmXpabovdcIiPUxC65MB2Mm+xeZcxVvIIRtDN8dTnGuRp/DFYfDxXgkHO
q32esIm+yZ5UJAskOuApKsKhLGpkh6ZDN6dubO2d7B9T1f1Sn0VUMP1r6JwS/IGSElKCTI7fpFEm
BhaKPAABwZfrdvBfFumMIkQbCOqnWLGBwq9l1NP/7A58tr39xsDudh1r2+bOUELEYSfDVFpcoLL5
brPEXeK/rgNc9n2/U5l+wcWZMkfNKR5462AM4gPP2tlHcqRufRzuYt86ymKM6yKhQuf9KVWqqmJk
FUSK6rvRvk00Sd/PtqH9R2X6BR9nqmmF0eD/neizGr9oRu8trPGvq00mhODR0KXZjJMBkDDfl/EP
PXu9/v/aZiSG4qW/LVlX+QesznJ1Tqy6ygFQIZcQP/f31a7dF4ULj+BFmRsfeU6hBcWf17588LAD
NiW8bAYEoO/Ry2EwnKHBvSoL7/TsU+181ogkvt3U4ApCiCOUnlaOzhO4TL+j6qPGJDHmZqy++n/B
FbROOhCHvyxkGSYfTYU7N6c+rV2qPTMZq9L2aq3ABI/A9CTPixlg3JWye/52gmyJzwLwEnnJff7Y
+qOPUhuf+dIqp83IllAV9M2qQ1Qx6jOyuSc9+PV/PUkpX3hxT+2DBf+Z/BoHLTs2tvV6hhPWzSra
uJozhFxKUu+I80OlzC0qTHwi9/MgaUXj/3URtK9EE9awYJFmOgMXbamPOBrdpHJ2MSmPqG2WdYhs
brgVlriEWTKAIw0XBIq5ke2eP5JrQbOXPZJvX+tWOIJH7ynyqnUD/fEUYbjnw5KVZyTw1GPv80Gf
aIUM75d/PLCPe/kz6kXRKZ7KY9ZAusz4qegHvd5l7IsuY4HazDWsYQTfTikbjJy/ZJh33W3zkN8t
e+tEb+VXne0b5EogIXhhdWaOjgPTsO+iTzzRpXjUT4/lcfZR3yIPlrbd1W+zF7vkJn0Iu3gBnnJQ
TyOmVuHK+sJ3Ny1xm6twm5Nxj23HZysRhSMAIxwHDB7Gmo3eGDg7XiycYmtjmukncogkxfabp+YK
TPD4dkxIOPOygtYs0B+7pI4bouR711emLO31qxLiyramggsxCkdPqQksw112PPBcfNq49ol6491y
E2Neq+bhjeNxmV3OYZt8kz+tS3Y7FTyLYzd0bHiq3rbmfV22QVQYXzC6MmAp9RhZghQTDEmYB9eP
dYlDo4KTwRtsrYQMVqQaPomQCe7/iurSy2LdvQ60uZw6qhpUVL7yC9H7A1zV22iqeclDWlb33Yjh
22mbP1ZmLzGbbXd2Brpo0sDwxWjhb8Cjp3+nd52fICkyvMV7vGKaLkgTd2EobbaWSGcJbiati8oy
aoCmo+XVTe0q/XNu/lO6D+4yV5IJHmYo1ZE4KVQYgfYa4x9DWdpvex+gDt/G4AMwSojdE4OqEYyb
RZNqcpxRiq965hM7IKndufqhO3SB7RKf3FSudooOqa/+iWpayfViW5HnLxDsER1DLMsNfIHdxYcB
uWe1IoFdWfvr1ri521aCCtbYkIaSMAGMgWJgdjKtYzjcdc2OIKU03k6411zHk4glnnZplPdDqkRx
MOvL/RDlj8h3FvocXEfZzJoZZ7HExkUU5Uyt4kCsBg0V1hfn0GFUS7Fz7lOv9+uj+rCc0HceKL7s
Lr15GOkWp15WKR/A+353kx7FAgqmPgfpUjTBQGpyk2dp6l+XT4Ly67BfXUHSOsb9QId4Cyd6+n+s
fdly3DrP7ROpSiMl3Wrsbs92bCe5UTnD1jxS89OfRefbsULrbybZJ5U7V2k1QAAkQWDhmk7B+e/v
r9JPKV6v2Zvvj5Kkznqdp8hvOX1yo4JtQjR4UiQC58O61hWRXkOExlqcgmQPXSGad7Rv229ScDfB
hlKtTCyshXxii5+HWiiFXfh3z4tva/56j99oCw3gU2TCiXxMAbFC3WccX2PjJi8otPmthOeu7nTM
p0U7vaVZfBON1PV0lrM49Wl5AhelXN6dX37R99nfNwIt8ZhldoPvz6T3yjg9DasoKcjC17uDxkYE
ZoEbiLnpLTJ1UeLP2uWovUTpxSp/yuPPNjnkovLP/RMp6kNsUHeqKkbc/ApmqXVCUw3y4G2huk1Q
UJt45EPrmSGmRl2JbxK77rPB4217QASIbLY+KfmcVzlYNJpLXVikJILh7Lu1lN6UZMDUjTvVj+jA
LEWsZLunIh3kKTLyDfK7kfaz3uRlGiEQrNFLr9au1H7Jje+gvfDOW9yuq77h8AENrJZ1NkhwoYig
yHmqjnMp3YJR8TpSDRQEz5WPQoXjLImGiO1auoHGXKKhTPNdD9Ak2VXfpU3qFyZ1ajr5k1oJYumu
CjcQ3Ebe2OkyNjIgVr3onLrXGoz6644j8hI+heIFG/o+HF7eVQ08NO/Gout2NqBEDxtsmpVeNNRO
YlqOstSONX09v2b7untDYr9k48JJWuSYQoM1G/InQwlzEeP/fjIXe+i/onA3gTmd0CnINvFBlhxq
oDgkahywOwWRWofUto7KiIF/7RRf5KPhS4XpnxdQpEpu5dAvCIKFGPiqsnglzoDq6DfyoR6fzuPs
n9Q3gnKHBtZTEOEhJn29Tiqjo3nR0fCrL7qDAWxsBO5zfCPK9e563BumwQqcNqsn95Vc1DIwSfQc
kdvZfowqzAQk94P5kqPcEUN+zku5G62wY2kWXtAwBIyPVmW2TtrMAJdDR8IFZNrqICLleS34e7ev
bFC4rQt0yRV6dxCwqtphKZzYT78TT/Xzk+TrjhnWnnxB/BhEU3i6Ye+eAptR9o3mTUymho1eSTXY
6lLgB/Te6IFCya2fZNcM1gN67PIUTcSswLiqXVHXza43okQFwytUBdwI3B6XzQkpKgUbqqp+SKP7
3ha8S+7ay+b73J6WgEw2jyZ831JA3YapgOgBu+8WJZhw03NqeT1FYFpq8kE0B2ZXobiGgSrDRgKL
p06gZTslsyEh3Z4qV3QtQrXVDk09fFjN6dN5E92POG9YvFO0fW9YiQwhFwPWw/K1NJi+qgHytaHI
AXf9YYPFLdgQZWotD9i9m+xyHf7J65si/ZsIvYHg1gwj5HNt0AGho7guvRnav7mHb77PuTRm1Fty
TpkI5AoEN2sqSDLvOxOSJKhZIqyilNsBQLM3dVpNWDqqKoIOyd/EGx05Rv6C5aFYQQq6Zz3leN4O
9pfmDZYL/Hmn6HRZDPR5NXet4S36vRp55yF2z78byZi7bcKEnUl9tYLm2Den5zj+pKUvZv5xWtHG
0zqm/fE82L7v/pSHb/DKVyWy1RFgehgfclSOsjpLJCoFR4/9EPQGw1l0ZaL3NRqhNnbsKGy/Ku/P
y7GfxH7TGt/IFTUjkr0mEMjd7CWuctBv2fOufiEquxUsj8pZNolpIy8JgDC7TQWxdnnMUikoivmu
baKwpaBcav8RCCewOn6OiklojqkDr8bOCpg1rw71b8Z99jy6lkOC5aLJPE2UjxGZBrddobld78oe
oKwbHOlBVDWwzKBInyLZWJDfmnsd2ZUxmnj5xXCTnMwXk9z5at74Ah2KTJALGOBtyVXKTHD9Wvsz
mhnzg3YAZ+/18lUK5yu4m8CPRYBcqLAHXZWmDvob8TSfXzeaKIvLYvS7A83G5LlAoeeD2uQNJGJl
7avHukTyEK2tgeYvFyIP3t9rf3owX0czzKD/MxNIE8khXe8G4wuJQmMRhCOBzvhSxsREKpPqEKks
bjUltMw7gRWwVT6jM43f9+Ku7SW2bYDsjXyujqqvHJpn1l7T+1K4KA71zJPhdkKCvl0zRxcK0n9o
BkYDBGfmJBtKabWxWOoTTQtwT/qWJNDefjYD3E5AUQjoM7jYpGsSqp1GXEtkOayOeEHHTEZLdU0Q
zN+MvuLLB2ILrFyIyZZ0678rqDJojp0+euw91kuWBN2XCJMTV7/0ukfRU+xu+N2IyOkxNdU4JSyB
MtfThxS8Y5gWXB9aWXGH4qbr7EBSJcFZY//msMHkQtSkmO2E2ywayY/Vcb2RLnHmgHbbq+hTOznx
dxMDPtog9YpQuWLVAsJHxX3jeVtXLnZFWTvMk8ZS41KHtHW1Xpc2nVxVVj+QvE+82BrNULdHcA7L
meb0S607lYWOZj2zRmeKbcmxx8FwkrmWBYU7+wfjjXK4MDeCU07OaiwITdwoxAOrZ/uz4cx+70pH
IZkGs+B3/rtB42IeNc2iKNnReAyqD6rfhsQzPtt3rF/J9JaT6M62G4/e4PjGDEUCzfJaAE6zQ0Iu
I0sUj3ZjuGnLho6qVzbc+FfvyYcZNaUZrr7Uz69VPwtKFyPP/51liWEe5+PfvjxvcJyzrhUFgV4J
Q6q6k4Qy8VjExbX//r0RiPNPFenUVNEg0FJ4LOO9PideWjvkK3vib1xRONg9pFiqbsvgPtXfzYoH
ubo6lS2uZaSMQdtpY5L3k1ke6tgB9ZiTqp1vDgId7u6Eb5B8N5m9dtpS9IjkbR0m9qe++idtTroh
sIxdl9+gcCfmMZ+bLI8hWJdVTq1eDPaLrnw5bw2vp/t33rQB4XbDqdEw23fCBbolA240UlCmyXFK
tKMyNf7UDQ5eo904iy9BZBuahXmF3E3Y56PX92rhGPEU2mQM0DoV4GEgyKI5TK3EPf8j9296mx/J
uYg+qVlZ46nBzzsHI2XDDAyjYYUjcPVMbQcTQBZUrDeuuNxgv8pyg8x5S9+38VBIUM9rMwc7YEWe
WTqjozs0dcpb1Kx4VDsK5N0NCRtUzoOWJmvK3sDKl50z+N2xvAPdxuTSr6NPguSEsb3nAZkU54yA
293iqeu6ZYCUkvKUJniWsgQHVREAt3uVUaqiegIL2EmxDx60LNUFIoichduDCLEwLRf0uv6MurYy
/t7Lx6wQ0Tm/xuL3ikKQJqjyVwnf9ljKVdSZBIoaA9BaKirIuWaPuPRK8+YD+RAjyiH3IHvzVXat
YEOSPszXv9E+sbsFWm8/gxMWh0h5UU38DO3GChO38taD7lVP1g9+Ak+UjNpfvTc4bsdtG1ZQwVav
kSTHrMKC6s7fGOBPBH6TlTOSGlWO4xXmp91SK7qIV0lgILunxjed8R0aw2DSfCqgM4tezqOPsTYq
xk4W9oM6/jOLBum+UoacMRTChdUa3FR1zwylQ6JXdYmrOXpoXpIQaSonPZkXmWe7c+MaIRtrIHn0
oHoKHqAz1H4Kn6BZtv7cj+HCZykhgabHWD/5xLj71ovuwJj70hvRfXffCd+WkRnS5iJg4aypVhbT
cYFxz0biaOUUGKLapf3d9w2Fi45gde37nD1wo6PbidabGq8g9pfeEM0i2H95sWyNqIoCQge+v3Oo
1jVplhaPEtmBtSmxsmAjdxh1RXm5eKxO9zdO+mxbf79ab6hcMB6bhSxlCdTscn6902Oc221+JMjJ
iY5O+479BsWFZbT2yCaN8fqoWDflElaRiFpgfyN7A+AClS0zNs8GAPRkXZETuxmCsPQzGpx/o1dw
92K/WS4+TGV9VFK0NPuZ+i2eXtbOdMr6cS47L69F71W7WLZq2paMmKLZ3CL1Vje1+tKnfrscFMzb
aEMQ6ILyJoufz0fG/dP0Bolbow4JuKUmQAINCK4HysH6UDisQ48cxDvLngPjJZ9dRSxFRX3brw48
FGvXatUIiwf14oiNTQNFoWjG6K5IWxROeZhr3QxmPeMVrPWW18F3LEuxjuhgKg7yQRSV9qx8C8dp
cNXBxhAlEx46lGi9pgoG82B6Gu1jwQ6zew/eAnHW3i3LnJkTtCePnn6yEeMlN6IeG/0pHucnROPM
3SBSq5kL0KDFf9Eo6wL7HTSBYfDlorU1F6m0AqxQv03TY5fabi/qLBFJxJeHxlKXd93wr/7kq/9Z
hR3+zqRWkUTcDm1OelRmOcBa+xaDbq0omEUsBLsQGMWBcyej+uI7ppQpJ7FeAgJMYE7Sf6wlFBrO
wfkAsWvdGxBODttq8sXoAFJFN82K0UyoGT6PsL8uGwju/FCRVhlnBvFq15t1+Wtv3YAxeTdniFWZ
F80omNL6xssGw596QTKPhRd+g8X5/eeycEEOpNLDQpg4BUh1MKxC7iLXqixXSUS0M3u7xBaJC3Sr
WRW2IQ2oUVFOC/KxjWP2T4nsigb0igyNi3DlsK4k0oFDzQcq+031TbcERiAyMy62WVFdG5kFiGbN
XRNLY1BBGlEkBBfPzFWNtYIpS6nvjOzm/4ND8oVkA6YkFxMevn2zt8GxgotiXrqxLfBIkb+8/n1j
wuk8WkUnM385BUbQuqvTHRZ0JWHc9PG8awp09rrTbpDGZJCkUoXOEu3eVp3SfEJB3HkIgQ3zlTlE
ps3IWFT8eendVr2ScxD4t2C5nwZMtPzjwTUo3t94DF8t2xpEXnJmyXjtjgqQkCjOkinueZEEtvx6
7t9oTdanMs/YKUdKH4n8Tyki4RStCuf2eZbm62hCiDzy6+iSaL40CxIqe7fZrZ44j7fnwR4ztvmP
9mNitmFenDAaqekvMZuT6iI2dJENcM7fzRhzYbQQKM4elNLN7O/zfJEbmT+3/9V3uCgQSbEMvjNA
Ya/pL3/uNfXR+o2ToWCh3pU+JFVnGCO0GGmNW0bflGhyCPmLNC5BvSUe/lD1D/bDXzc0e9XR11Aj
Hd4p/2BSG8rcUHn5dN6imVbebWkbDE5rOmqTViUFBqvhoCA3YzUc4tLl/ZP7Gw4fQHu9Y089wFkZ
+0vpx3cYJuN3aFplD6Z/cz3daI6Po5lOO6KbyAot+UG3rub5LyqUtt/njk5K14IUlTVKpOvHvHd1
W9Aqvb8RbNTFHZyIno9xjXDgr4XLmgzAsXlInugRTCdCouZdH91gceemXJ4bqWNNSRg64ciYypZO
/lzFDq00dxgF9rYbQTdgzLE2ERS5abtJctQxls21bV4PjWBlhIbGhdBsQPF6wzplUkyrx5Ni7ZZu
ZTjyjRwwtulWREAh0h4XT2PVtieF9bRgOLqefI3yQ5zKDtUKx4y/nvfV3aCj6ShYxERQ5A84X5VH
a5iJigt9Zny5scfPornygu/zPpqr4ziQEd/HmaDFLho/taLXaBEE9zLVFLlk1cjDMYh6ZccOIcTu
gugyHvWgJCQkuAXpV0yzjOwOobny6eiR+Kmo/UF1q+rx/HLsm9oGiYvPpVzGtcSyfD+zEaxF53/Z
iL+9t2/wuPWfcm1O9AU5MexwzdG4/HnL/Z3b1O5KvYHxNatj2c3SUkE4ffa7KDALvynC8wrcXynT
xIQZTOxR+dritqjoqiyop+mnB7O5sZSLIn3Omtve/ptxDAj4P5G4eF23WqzHJZCK9LKXrqT5Ws/9
wcT0qu7rqgtyl7shbgPGxe6xpmabtVbip3ERDCikMJPcP6+5fdMzFFXGBEUFr9ecKSSyERtxC/pO
lurVXcXJAgk55vwonbpQ1HzIQua7M8IbGG8KdC7qrmekpCtedKW+c0xkjaaXbPx8Xir2o8/hcMFB
TdXCahUQjTXRC+lv58RrJ93pxqcpu1xG1TG0T+cBd218IxhnFpiknFp2DC2WyhVRnxf5dhSNdt81
hg0EZwx5kqVxpEF3ff5itE9NI6if/z8sQccgTfAfgaaMC3dqO67tyorSKNh8wB4WYKzY7XpiTBa2
Jxq5sy8NMtcKJtWjRZApdLN7m7YZ1f0C0+6ykvg9m5uW113rnl+W3bIwYrzBcHt4mUlrmzIPMhz1
VF4zHnVGo7ekDiYC4uVEVBkkEovToVJJxoqZp8Azv1jdqZFF7rr3jrYViNsp1ran5YruBqTi40Nz
k4dfV1c6iethdx+etkBcXFDsRVGyAo/Zk1sc8+vpfg60ANzcfvGFEdKMFcYH/02d0waTr2kxsoHa
UgbhoqgNZ5tepMronbeIfUf9aRA2FxmiGedh9KyCJC+7jMbDuF6N099ctt5sjidExsQ1qY7YElV2
mOhHXfclU+CruyUzW01xwWCkljGx6d5YndkzA7zInIojW5/WbVCODcb+j2way/pZvxguelFN9m5J
yhaeucHGe6kM6gbNgHHUhtN7mGGeuBhHFJBjOrjNPyrG2xTfRRUAopXjIsZamMtUxsC08uKql9B4
holoci8JQobAg/lXtY7OqRwx0ZoO/huNrmzkAojd0wpirIKSPpBX8/WxtdLifMGeqOtsBSHg04zp
78Ntbj2WojTg7n67QeLWydTHhjQ1ewzv+69t+0Ky6VtfU6eMDMFtaXd1Nkjc6kSgSDXBaACZSgVE
98lFYwxHqmd/k6DdwHDxvK5ykuo2YLLxYZD9VP8qzDLvVnoxCsB/l4eL4XPRUKuLmdIaVwkULz7p
mjOCW4YR0mPKEEtroORK9EQo0iAX2WVryudBAyzmtVxNdDmhmIg6XSYq9tw9G23E4wJ7V9SQrmOl
C53TtMfYvOgSw2utcOnvBvWlFSQg2M9+dxTDsdJgZHA4vnABFynaxm4HNFa0knIjSYo3NorbYihG
09eHyJBAUbIugswkv+2jLgqMoWgI1w1MtTMJPznRNstoiNWyRY8j+I/BEjR/IV7hSHds1y/CVXD6
42LGOzhu6XpzWLROApwyVL466BdRK2wc4czjHQa3bPZIyWANVQsSqejOfmgZA7HmqEcpBwexfWIW
CV3mz+e3y/9DkwTnNPSfk3cMcQWh6G3uahA8ntZA89IT8RqfFZgZr8WOhncejwuNr1JiFDCIWC0b
JsPT2lRTW/Xzqve+WhyJ9rxmzxZaStpDOj2dB+JPu++QuDVrQCWQxJnRv3VSopAzYHU1fVhcCZn2
2AVg4wbv4Ljla1Z1iTHEAHCN2xw1L0Fh0hVG0IR2qF/mN3/YJ/MDDtMtFJSHvA70/nWDxpG7Jk1h
g8pvWFxwAIOV69QkX2NRHcWeVYIo6icO591zgbr/RLZ6X5duVfuEcXOi4pM939oicDerhCgyHkUh
yZiYt/YIViO98AW2wE5L7xZnIwV3mppKAwY5RL0/f13c/qiggSkOpUc2qA/Jlz+dCfNucbhdmfRy
kmCwK0ia1A9VDvq+4uN5gXZXxQKnI7L9SPbzJaJ2JJMo1qGzmXyVhyvNuGio4IbNhXUmA2IsmF0M
pBAt65XVcnMCTJU+Vix76f22mG+GLkucSRlrl6qZL5P+clzyR3MZ/nCi2A9UACMfh+1Z5YdQa5Vp
or5F6f2yvQZhirMkF0r0zx8r77XW7l8M7ohRVCYo1SxMnMCM0qM0Wb5U56YjY6id89+AuHNGMsul
LJkyzGB4ifOvY/NklQJD2HGeX2Thgtyw6rq52tDXsGSdM2VT50tr3AqC9o65/YLCxTZq4T2pL4DS
6h/niTpS/pDV9+eVxb7BuegWg88oa+k0mgtbFTT3gw3ay+bLcggNsJ6RL2l3lzSP5/H4dxPe1PiH
n64lpO4bBGxcNS5A3f0yTVGAUawurZqHuS8vQM/vY+znwUr6g5lrD+fxdzbCX+Tlwp6SmF0tgSPe
l6YLTTu2oQGideuUiEjjmTW/1yuetDFDx8A/bu0Wa1iHMVuh1+wxig+kvlJVjAj+Kzv8icLXVldd
bA91DVMvyUfSneRUYIF7uznU9QbA7UNRB86JqoMYekhf0osC02NtcEFOaJI4TI4oy/Nqbe+1Zsvg
CrFReck3iMaLWjddDnnYuKropBzIsTyisfFClBHZO39BsDckzg4ivA2DwoZp7p8GzX75HZsDMbsV
mwPRuH/M6vc/s3/D47bCojTluomAB9qmg9Wkz4TWh6UQMSy/JhPPaZDbA0t5jmlNETMa28GzKohI
uofE6w/Dp/lOuWNTXVVHfc6uVkHhlXDpWDDbbFwKWih1VQZwdakFbC6KErbHOhDTr/MZtHeq5DaS
FIOUpaSEKtW7wUeLxnfUrzima+H9kB7ZHBbp+Id3yHeQ/JYy2JUOnhLEewnXSPCiZvdF+nQ+Mu1G
e7QPo+4YTy0qP8xCx5QQqwTvmq/ElTOnjaNhqAUpRFc4ZtjvDEQ1bOSHUbBA+ELMKV5Im804WZKr
AdzybajdE5DTaJh+8sd37x9624BxXrbSoZNnHTLpybOaunryWRK1l+wemDYQnGPRWaFdn0GewVgf
YlS6p/bwOSoZW0wVRq10SfU/zLG/k4rzsVbWSlz1cQyUtYtcfdZk0TMv+8D7NbI1A53eeCbl6cNR
89e2c8l8CYWOFzTWPjc5VYK/sbc3EM6NmmFq49bGzk/BIhnbpqdX9alYksN5mH13hTn/KwznO7lp
9pJcAqf/KLvWqfTLsDlER+tydhlffnJnfhL1con0xx3PFFvKY2gNrqSMx7Rq3NQQlU0JxeI2+LXA
e1dVqz26gFYks3I0kjjZQ3RE688rVbL6LE2O/eG8MgWC8SSqJhKb5jDAMFDa4tjVGkqVqK51Nwyh
LQYVIAQ3HMKZxSibqAWtx95PtcoZ7DaYu8xRyzU8L4kIhrOKKktXAzlh3NvnF93G+9F4rQ5/+Cjx
w1E3snB2QI02K4sVsjTjHEideYURpYFalqK9b3dZdMZLbCoE3cqcMJImZWtW9WCqfmm8H4Sz0bG7
kAe0DDJSleS7aEPaPbbryBxhgVCBzkeIPOspmXt2nGADZA+sBpUE8kGUXtldpQ0MZwx6VMkrmGxh
DPS+Ki9rK8dEIu+8JfCUvT9WaQPCaa+zBlOzmCcNnTN7sg/6/QfzwEon1MHBLh/0Yfao4bVU3AO8
v3BvauQMBINQFJV2gJ7NQ6Uf6ugokG13t93IxkUJklkTRrlgnaaTFaYXLM2nO6yiTv6N0Vu7qwXy
Y1kjmFZE+Fu8DOrWTFtwtxnlS/kYqZe5+iiQh+2m73amDQRnEAZYxeyVBfPuY/nUHbVDGfal0y04
QaiefBgc7dt5RLb45wA540jmXlt7Btikj9V0G6NF1QQbXIdm8VW07e5jEQstX7jzgCoav2VzhO17
qYwNGTGppvcKgeuixG62gmZBNbSI4WzX8kAD/z8svunGaBsNMzuAtVqR0ymGa46isXBsLd6pDpYA
WdBQicj0qzjztGCmWINjCtWWQAM5opMtmj8UIFBLRYOGd+PRBotfpsxGnWoq9WCT0gI2gVcLQZ73
p02NP0LFBobzV9PAA63ETl5VRWdHztb5Qh/VTPC0sutHGxTODsZKjrSoB0oTXdH+prZvhuzDebPe
XX5TNjAuXX5lJ/51bcw6pTL4nXvfWIJ5/tqVX85/n39J/qGpDQC3+NHS5WiHwMm7+zhjbMQrc0vu
aqPX+XibwiXJPtYCte3fqTeYnBFYqV3Jds9O+5/th/S+CcowusQ7Snlph3M4Hcr/CsiZQ68ppb6m
LOF7Vb8wuhjLW27sqxINtQ0qlkV4u/HBRtbA1lhIN5jdbOJDXddFE8d42ph16hj24KR6ilTprT5j
4o4gD7yfedmAcQsY9/W8UBbM4yecLy/T0+j0zoSmaKf0UuHQgf203AaOWzslqxJNkgFXDS6jeeow
ezAcvMXTXn6jTnJ3G9mgcQsnLWBa1GygdR7jas0C/Qg0DO1mm0jmrg8Cb9jdhjd4vEdPizROEvCM
m+wD42TVv6GbzlX8PhRX2+zFXTQEgLoNdKwYiM6ZCcqNjcioKG7Y2XATx8oNkqzBuGrXOH0KK0b2
JNuCcWZCDNrqqKhgB4wEjElFgLFFOo6d1X3vLgfin1ekSDTOSoYKFYB2zND05mTN9CCNNZrm1fie
2oqg3Gf3hoVpCti8ZFSyoafvV3czs2gx+rh+zVQUTnGLYeufui/NQfu8uvEn6wsmCoWLqCFyV8IN
KNP3xsftjGZ9JwE0KlHoQ8HeS6IvdTsGK0ptnb/Q5gaLS11oWmflfQusvrtbK5ijdNmUB0nW3PM4
e5vNVpHs7xuZMlJXo65VvV/IgTJ8l4y/eT7aAnAWHy9SnhpMaR32Y0yslJaQVH9WCPO6oW0xOEMH
dREy6rRhL6KXY/5Bba6sThAmRHrirDvByByk5iCGNHQ3pKBunY6COhsRBBf4WrONzLGAFGDBDuJZ
7x07qb+fX26mbf7ct9UUF+zqWh/XWcVyr+tDXd0nc+mswpnD7IeeAeErjidCGOEKdDVE5NgT8tGa
xsAk46U5lCctWxyjV0Q14gLlGVxAsPB2ObYWBEPqwi3qKZgrEfO7QHcG5/7TqE5m3LL16YNkTJy8
PYzDp/Prs3tO2iwQX6eWSFZWWjrk6D/OmLXVBPMXMJWG1uCsLju5UNFIoV3F6Xg00/Gkohn8cK/J
TLuJRiUuNrnpxsOxGEdBKOOnLf5wzw0E5zsFeCymHLO1UUZjhdZT7jOiQOUQ+zRzfiT6hgvpg3nC
i0AgqtrcPeyqG3DOq2qizTiyAzw5ZrfEnR7j1smeO78BadL4OPVOFop2wv3daYPJeVm1aqM+jlhE
6ivBeiwCkDKmrVM/Ek+6Wn31YGVuYfmiJ7JdA32D5f2uWhQzscAg5us6zhS4d2dX5hSeN9DdPXCD
wflZJ62LlPbAIIN9nK3SqUrzHvMxQGokB/8NivO3cunmTjMAVcrHGOxk3XSp44yWfzkPI9Iat9PS
ZLBanRmIplynOkjQ0IwhfT2PsZvH2lihwbxws80OzaTjaRkgxg2YoNwFJJ2gFVJB++T/eF+RPFTy
HHTMjR5FsyRFArK/b7DbmqgJKv6xZJNXKY9d5fWy4LYlCCIGtwGrao59PoXBpymY66ji9NnTeQ2K
hOBiSNvHaUdmIDTkpjHv4uJmWu7/GwQXKfohtrVhhZ4W6wHpZrSneZYpGkS8e3dDGhglVODixCMz
J4hOZX2xUnaww9tAfqCYOzQ6uJlipofkJY/nRdpdF4PoIBoxQOvDH5MTWsp6w053ZY7Gklz2tFYR
LP1uQDBs8BqDGM/ECLxfrStWpDK34hb3bDNyoyp7MmzpKYnSk552ggPSrg1soDhPlegs0cUEFDqM
CuuzXV2rYN47rzERBueocWQ2xaziFhPrhTePw6Oix2E6EIEouwuDvjmsP2ZzmDr7GRufJOuiaJqE
hUl60AjLGCwxim4ru8/9BkwMzwCyCgvgdqE67/N8tHOoq0buHKROj02Q4bm/woOA5stOdTUd89/J
F7AP8+e/DTDfUrLSYh5oX8CRTv0R7RGzk95JsUOOnc8IrMqbNpCd4ZkVAJjH+nB+AXdPUFt0boey
BiNe65qFu6v4evzY4RfMuNMjK9y/qHj/F82s42vXX483uImyuWVQNS71v67lOLe41RsxxHVNpz+y
ioP60fRjVPbgHTNyajQuT7VXzIKtmJ9HyQPzFT7DrKld1QKYXGnHBbXC6GF2W9e+175EqBg2TlNg
oqAycno3OdkfmitRpcyeFW8k57kVC0WuaZTjB7TFYZ0uo1UQkXcLR7YAXHDJqwIcsAUAWM1Pe5+e
4iswJ/r1AxVZzb7NWpZuYfyR8Y7zz6x72s7NK5KJcXDtS30aL5oDDeIPPiO0Xg6l16CMXWSue+ET
ZgMHBfcaece8Nk40JutqU3+UMI6l6i8wvu2Q9wZGIRWBwDOYtt755QaL/ZZN0InHUUcPU4ThucfR
04ICA6WUa/I6TioORGS2e4F0Kxi3z6lN0qaDBcHSiI4uapZB35uglK6vpEiweGxjPicX+/tGLqSY
UAZrQy68hbqYn+Irull7kpQHtFs+yHbqJTp9Pq/MXXuxMJEeD2rogOY5vua5KcpZhnja0gbDZF+C
zdvN5doZevqlaxU0y9THqBlG9zzubjLW2ABzLmF3nVwug0X94sjGaH+X3Mp51oPs9IcsHD+iywaI
222XCI9gagcgavSP0aAQX4o7U2STuyFkg8Ltt7I1a0s+QI/TiZyGcPieh8WF/YjHIvC+rJlj3Yva
HXY9boPIbb2zqcUraIPBul4vIMu4irRbywqz7Nv5hdo1yg0M52zFXCTzkDADySxHz5ZAHQcQFCM1
qi3OQodDMduCcLnrchtIzuWWuB6mTIZkjfatjI+Zctf9IbXd/4yCYOIMcq44WnCba1z0VYd5KtSv
QD6oPpQ01FJBAz4/c+EdBm/hEUlIwyx8fRj8KKxPsa9/mh6TIL2iQaigxbI5qeDNLb3JqdxJeG7i
2n1f8dFoqduKif+Er9jIVZmgbtagvtTclCC0pe191amYNUWdoiwxr+0imb1iEBWr7XnCFpaLYrGN
7vmhMqnfr0NQL2Zo9cPjeZvchSAKHnxNgrpd/hF7hEfTVmEQUTjqoRY/nP/+7lEIbXz/AvAv1/1C
mxbpP+rblZM+sUkZdWjHju233uCpQXSjuPqhEs4X33PpLSxnldaC/jq7hFyjrrvptLpNSVw9lo6y
MglqJJkP8XvNFoozTiWiiyy3kFDWWj8eyHHIYupK9To5Vq3Ijhn1x/+oVC4QZ/WoKgNGkfpyaN8s
J1ZZIflFjyc/4tBjdJMd0JLsGB8EsAJjMdnfN7vqkGcmKx1ANPkaY1rh6hkXsS/58ifMgfxY34of
8PfC11a1XGCWtKUukxGqzWffnu9X29X6T+eFEkHwQRlDGOehR2iZNV9Lbkr5WhLR/IjUxgfhZVBX
zEti557LqT+ZhqCgTPR9Lky01UzrtWXRUTrR9DYXjXkWqYgdfDbLrq2SFdMWvz8bL8Y+doriaVRF
cYJ5yRkvslgI3oCUtdYP0mus8xR0OGbBNDk0+FEnpN2KTFmgMp6phlFk2djLIFJ3TJtL7Q8nA/7Y
MPCka2M/BBEOn9KhA8URKdKxKZrHQvPk9oDmv78x3DcIbtUNu+yVZQUEml90+WOjlk4xTN5/A+GW
Xtd7RetTbHy2EuHUl3hTNTmaNh/Ow+ze0HHC+ldffF+RTmo1a0wIEz0uqPqlIXISeigjB1b5VZhn
7ixKge5bwBsit0EQo046XLQo6JDutOxYWx/Oi7T7fRCCmzaO5mBz4b4f6dFK62RFiJYeLPXBrgrn
vwFw2w6avUw5blXERuUYpZ814RBFtom888iNBNwmo+XJqg09ANYb/Q5DVoLyqnqebmf05rYPw0FU
Js9M6RwcU+gmAGDyZFmCu4fdYgwwaXQHdq1vQlFL7k4wM9EqpKJgS0P/LX9Lk4eGTDahOBhg5htB
ZZinVAJakD1r/gWDWxpjyee5kgaIcjlhMk6QnnIXcZPgwa67Lnz7KGKo2jmC/ALILRWdBynSq5Gi
JrZzExL7YwpuGFk/JF2K5pBSEKxFOuSWys47Lcsi6FChGEJ2Ly+BcDafSCL2EzbWkKDqYLJkqFAp
Mi/NIk/Jatktu8q3U+iUgpTtvDuJZOLOAdHQF2CZA2A0L/+PtOtakhsHkl/ECHrzStt+vGakF4ak
3SXovf36S0h3ag6G2zhp9ToRnSqwUCgUqjKPZg39jdr0lrZ6uA2zkZe++1JMLgDlIjHLdMCk0kNk
vhmgA9fTU5hwYDaiD2B0cFQYmD2X2LS+1UUyFDJg+mk/L/fN8PwnZvz6fTarT6qGCP0Ch1PKh1z3
86SzS8GPuP01rMwOPUjXhrC3S5JrirWgjxOd65ovTnbipiCDb+5bh4AgLfRbsNwv6Dkbj/NePwpu
vxP28ettYzmLaTDbecLcgV5N1NjpVam/LSUnXmy5HiZzcBZpmOAWWRrINgn7OMJgs9cnu0nfL/3X
zuRAbARXYwXBnq9DbdWFSDpEPagjI5JDr7rey7vfJKH+8bXWMMyhpwpJBqYvWNKo1qdcaANtIhcp
iva//0HWMMwH6SVSDnkJmGWGzthnKft0+/e3Nun695lwWsxjGAkzfl+XHuZ414XHEP1jGWeP0gSN
OfDefRPqdqsQNwn5kOczvklOehwN1gJRj06Nn1UlrewIT6ZOTPSz2Zq8V80t8zTZkPHYBCJiieUl
aAo5TIwyRwzSjkn4TYxkV1eJI5PSvb2OmwfhGonJUZtYHsEckdF7qhnIHmiwz9WxdtGOAEpi88Jr
Kd7aqJpiaNABV0UU7JngaqkphMzR6+3larRPjTqypbnnteFt7dY1CGMThsEFS7AAko6xMyydXYhf
tLmyby/dlilrF2TOv7QVwOld17iWNs+J+JJE3JoWD4F6ycr9Cr00QvSDAsEfTgVyrjqI8EaFNpjM
bi7JAUoIPKoFXhRivk87tI0aR4Cs5H+mKYimL1Zb2Wr/rCiDLWu6zWXe2vTA9ToyXwvtp1YsTnQr
n8GeF0ivupvujRcqegV5mb94bzdbL6zvNjVdgtWqthNRWjUHHmaf0K2FUb/hCd1Nfhzkb5NTgrqq
Ow8BX65nq862Bv5AYK6EjRwPiCaJAqZAzc8xq1ue6dNufkouja3v8LTr/8HE1ztUJuAb0NAWlxio
sfS5kl/q8nOp7G7vhH+xzFAwl6JphmIwSxpOddFUGY5fZNMe7VnuXvX9CEpMOsIWOvL5Yf5doaD/
Pch+YbLViDppBCJrsCuS9Gc91xxi8UhYt+KIiuTmf81iSxCWUM+KikKBl7aZrUexDX0Yu+BO+NOz
6uMpc4VhzsqoQZvf2GP1OtRV+gfwdEMlNwetrGzHfnjh9Q7+y4a74jFnZ1VIRK9nmIWm3oAOjAuO
iiE2SoOYu8IfTSLAA694NMytNlxWCLIh0lNUDWaP1o0Ww5aCn3fHSXP+my+yfKnaKIYjaDqQ4Pi9
p4HokWorY0LqTFn2kU+hV+xuPLbcTvqtZ+93ZjLR2jQqkA+jo9kzw+GpnkO/zjXM3JanRZMPUtQ5
VVx8JnX2WJr999tGbx8U1xVmovaCeVsICtC7BNl39RMaVThn3VZDpgG2BwO5iIyhWJbhW1SipmjH
Ei9+jnwQPdoNGqExcnJMuwFzSAbxzNsmbe69FSBzKmhZXJezhtNVjVN3FjFOF8mH3uR1dm2u3AqG
iVyy0rdzOgNGhgpodd8bnAxye7NdAdj2zqkx6mQRATCCIvGnrIC6N7zepfRp/ZFXZuDYw3ZUl8Og
x1XfIL8CG1f/iJfL25+F5whsP3W14KYvoS7ntY0dX8DJpeCBwXIGB5NMpi/6/V7c/UlBaOV8bHu1
boY5VMuxhsb4NGhfTPOuE/7m2EX96UMQXn0nurCrIDUXChpkB9il2W/Sm+iVhxIVzvBkOKJPe3EK
J4PyJ3nh+AfHzdkJNF0pKojDALYcoF4gHEPyNTI4r1/yNogqmYYGskdMj763TWjFDhNMAJEf0CHp
gvNHc0PhMezAkNO7iI3OotpZIEZ2+FiUeOybdz/lMk0Q9fA6FLauNqp8/c8wYTIGc3arC/jP9MML
CR9i48VQnwfee/R2NF7BMCFRFuciVEzAqMHoCXYfmPt0D/ZHru7JVm8oQuPVICZS9dDXzuoMSKg+
+FTdl7jf9Sd61mSO+MhxU96nZOJVEs9KodDVG/zR0zNb2c0ILJf4rAQLGp4q1VaPlrvw7jpbrdBr
I9ncVTEnfR4W4HY+ZIwftAZ+BNW3/XxPHWg6dAf5u+hm3iiiNf+2zZsmW2hdwMGjWOi4eu+9Slpr
fTLiLjxZu1C+WOGl4L0wsizRP5PJFQaTgjVNqCckBwZNwXJ7uuswxkjHXTHskN01O/SynbQHZEig
tY2/qbyvupkBruCZjKyR9bAeOlxYa29wZ69wI890Y6fyaINxwW1f23bZFR4T7LRUCEWywNzRMYMF
AYG2M08PQkBjnMUpbG1u+BUYE32KrlVyrYdxeuzI815Ogia872cOCs9LmLASdgKGo2eYFJdBHRKb
ZMdC52DwLGFiSldEmTTEsCSa24Na93dkydAmNCT35hzzxoXpj304kFbLxoQVpUjyuWgB1oajFw9Z
kMbTPi2Ko2jlTiWgQtjPbmzVLzkR7KGqg1gVnBzaRRlVq4HAbb5UJ3QOchIA3jozAahTw2xo6BoM
xR3BFxXTl674envH8/yTTZqypTTLyEJRap7BAUsFhVKnoWOwkycc+NPLHJvYpCnpBqHTIUfszfV9
UXkkOnflfzWJiTCqlUxGrMAkjPXeKzglUjDPU2Ih2SUebzqG4ztswlTqQzjpNT6SoId2Kr2hOcqO
1F3SP4rp2+1vxVs7JpRkBXiIlQlQclT4U6w/xFbnmELp3YbZzGuvu4HNk2IpBFWShk/UD7mNaWx7
jDnN/duGUI5W9MdQli7mmInG2dQlJJnE2snJhUg7qeNAbI2YYWLvFwZb49enfJTzuUKQ+kSLrdor
yFbQaHXpfZSTnfJJj+zojlcA2k7ZV6jMATpmEWblwdWOAtvyVl8kULyYJ+PL5Cxe4VGWb15z/VaP
+zs7GWdPkyEkZoHbYnJCocvuIk8/YBcHxuPkaEHtliflnJ6Mn4PtzUXeiYbd+Lc9ZjtYX9eaOVOJ
RCpVEJGxZIufYUIy/AxmOTuVeY/8HL/5sfqriwOm6iC5KWN1i3Q+lU1vo2H6sSr13W1zeDD07ysY
I+q0Ye4BI8+f0e0RyMW4rzTy7TYKb9Ho31cokTwvobpQY/LnRQvdLHpa8jtZjZ3fx8FdRJZUaIbp
Gks736cgShZrbGdNFVuU1V7TKP+7lAQvJoTjB5ubbo3FHKRWFaqyQWjkdQawZxKnfrEu1VF1zafs
UnjjbvrMVajbCldrTCaYoI0GSvAttU86ReEnIeecwpsJ6wqArX7mhoUB/Qpht0adCxM7pZ09wzKH
3sV1O7vE+yVQvvx8xQkd7nzuljeu4ZmQgsF6s9NrrGnSY3zGsBc33RV3dhpMGZ6Olk/DGcvK6aHb
LNyvQZmo0hViFPUxFjXZLy5xij19rkIQ0R4lWDrpNuqlYMHJHKnjuOu2uZgSAo+3hmIas/mqvFik
HM+ZeDT12vEsyHekLezbW+Jf/PQKwuy9sqwLrab3HOlJkfFAIHsSlGKmyK6/1z9HrjMv8gVOTruZ
a4Gy6JdtTFJrkbxeanqyZqfo0fAj0NKAbuR7BPrQwuENO2+Ww9ZozGYkozrkvYaVpM+NSIOOJrRI
d8o5vKNKkW3l/UGbH4qWOt7toZQliqxqG7jWlaqTENGa+bLUXpW8gvrj9pfb3Oyrx1rmpCmLMk+K
kW4GJfquSCXkppqF9xbBA6F/X0XmwowTUQhT2kvYOKZ0D4EajgNuOvnKDMbJ82msoDMBM1T5oCg7
uT6bE8fZqAuzd5r1YzPj4rXQLmkeJlip9MsyHLq290PxlGSie/uLbFZ/NBX/0JuPYQCWenc2h2QY
U2oLJHbzA8H1dvSFQD7+STsF9C4xRku14BR2mK4qrDmcI8ThQiW2qNa2kYV2Ugicb7O9b1Y4TOyT
kzbsDYg34s2m9xY338WT3bzGYO4O7bqy+R01m59qBcg4tdQK8SRpWEFBk+0Muj6d1TpZnNh5x4nr
dMt/cIoVEuPZDQaWhJCelbP4lkFQRDolw2nKP4vFXrc8jmNsgWHkGVN7qiorH7quwNFtJEkXNgiy
I9bROJaBYEP1ZtftWnBjRU7tl/cizpF6dxt560q2AmbbsUp16eeOAqM11xXy5U6e5VPWRntJTS9m
pD7fhtvazBgq0hUUJqljMlF9SqH9VY4Rcn7lUOsv3eSmw1//DYIJ5YWadLqJOQqvEgzNidupdSCe
PduyKFic83fLGdfWMOnUMoVtb6EtASQ7sa0Xi62AdUHGhhM7zkbbTKxWUCwhr1ZBy7irAQUhHzhI
6g3IFCPwfIr3rVvvO3CWgtTJhdajE/m8p9lNOxUFGiqULh9UA++DfApllaJIDTR4xKdcDuQBQudm
bIe8Mc9NZ1zhMHG4IaGkDzFwdOFeIPeZ6ui5vkut76XacD7dZm8AyL5+2cR4YijVY2dRrIE+f7nL
q3BRHvPAwMuD4iR2/RS7+mVRON+RBg02qKxRGefEPaYzY0hDeLUye9lsBbKgvt72f97HYpySWjw3
4A330gVZd0b2+ajtpAmaj9Drug21Gf5X5rCFgwYSj4M2Aas4dfvmrnQEkFIPmHFGmgYeRp4fclaP
lfQwNVVLETwbrNzTYDxk9eNtezaj09UnfuSkq2SmWco5tyZ8nVR/S3Folu1oL+RPLpnrRWOOsNAY
rXlQYAWITMHu+LkO/wK7xVi0/m1rNgssayC6nCtz2jgsTY06G9WYpOQJ+Uv2lOJNFM3ktn4kkcOr
6WwvIHJ2FTOdpmwwpkV5FqJ8L2ADl49kfmwVjw453jZr2wmuGIxVTWaW1VQDYzHiByme/jHa5OU2
BM8M+vf1ws2WmXQGDsUpAQ8mxIOW+a6Ln26D/EsEsixVhEyarqvMYmHCoO/UAlkniif/yF7hJ4Ut
XDRcrFz6vtJ3dv5UP402bxdtW3fFZRYQqXYSYqKeNsgXdhEaTtl8rnSe2ue/xIYrDLOIEQGJSDTD
POVpcGWnD+qX0KW+F32mp9Vvysn/eCoDyfGv1WTOjjTvW+hBwqq6BmN9B0Y1abJHsXQ4X03ejOBX
HObcyNFrM1sxzCIQ1cVN/5C8/iyXizswkLi30XifijkuWsjpRbUWY4hKPpUasvjqUvEYfLf309Ug
5ryQernp1QELF43gP8/Ecx7xal2bZqjUyxW88n9oUy+iyagaC5dE0uzC5TlRvjS69idh4YrBHkXQ
HMNQW4WLQROdxnbHfWDa9ucVAFNbqgVkXwm96VrENp7MQIWUsuCU3y2wiMgumpK9299+87us8Kgj
roJQp8VhMdH6YN+FoFqKvL7nDMdzTWIikAaV9TGiEOrk5V9lh/JHCbktoO/CNzA/J37jPZpTh/2Q
/6yMYmIPlHNNaeyBaKC5dQ6U8NyoJJjVT+oITUqFZ+DmZgUBCzirIETzgRmpgXQvEStsVvp+DipH
N35R7zu0FNIu8ljixIZNN1+hMSGogUiqMtOI17enYXlcQsiicyoVPAgm+sijIuRyD4iwvizVk2k9
CDymvI8QtJMOWjAaLYGDkuS931XVVPRTgffGJDz35amIzgOP9/xjivoegvGCoRuyTBDyCq3Ou3ry
W/0ykYfy91/OKAq6fkVcWUAywWzYLM+yZlIqdCvU54GAGUt6DJXgdzfpewxmk+apaoZVC4yk6S9y
ku7E8vfrX+8hmO+xIEkYohAQpvigg/gg6uwG9Y7bdlC/eb8vKYghyzoqEBBmZA6BNm5SzLT2lRdV
x8L8lKVftBwamqixQBX4t7cJsEyUdqHVY+IwYHzYzLI8BpdC5TXNm1U8tEJmLzxqkY/Bk2KoomWC
jNtEue29ExOzTTOrh4jvlL6MyquMcvXtBdsoi79HYDZ7i67ZaRSAMEIh4hnCbgd0qFV271M+NC1Y
nAIjqOBjuw27wWfyHpZZPHBD92ZE1YmTfbzLMMgGSV/PvBf/Ei6d3bvGAaTtfuhBo9ZREnv5PHMc
fnPrrhaWyUhINQ6lHjZgmpzRKSDeNUT3xPrBSir3tqWbYWgFxHikNZmQpGlh6IA8Lhq90Mpscfr0
n0DY6leetQuUWQCSLmhLvciTr/PuyJt2WCoI2nEVUzR2nnJJ1UiFEmTpmQmaF7UAotdIS7/dtmPT
G3VRBRE8HoKwMkyQ6MuoBoUUUMIXEKU485kODk9O/qzbJp7wURRyuW8mWzFjjclEcZn0+SD1wLR2
UJb24wvlBYzB6gEtJxXAozvu56Oa2qPB2QVbu3uNzOzuNK9jkM9ElVdH5zq5F3ikAlvfbP37zN4e
Eiscs4EgGlr3k4ihptpvU4tjxNZOWoMwO3kx0AkgpwARqvChqR/rYnZHPKIkhsVLg+hJx0b3NRSz
aSEcOpaVifWKZ7vag95+j1NKpVxtbnT3+3cW1HdXrshsXIIri1CqAMtzYkfWCQITtgaGGY7HU4/+
aJOJ6wQmnQ2Rbb+0BmWQUwHLl0gubVpZjpJhK4/Kl+wTVXeogoU7wrHt8FdImTlUJMhBlvhqeL1p
9pbfnvMXiCBo3uSQXXbIHBJkQefEPq8Pc9MdcXHCvsZoIg6197jFsmRxOYalp02SI6KUnYMAM6lT
TsTd3FVXGPYGlSo1VGQywBSJ6ZBscZfC4rR8b/TrwjlWGExO1pMsnFFhLtGBM3rE6c/NU/+3gr5S
wem/i/64x+tuMN7NnZ2+chyGfp0PDrOCZr6eRRotng1Ag6vKJyAwFbEH3J9XAUzflN9u43E+2o+7
1+r6NofGUmSziY+WlYfKWg4FMixbXaI/OMLWK8pEYXNuwXWQ4qtF0iHWXPBUFTxlRZ4p9O8rU5ow
s4qUOoYGTj0iOxbZzQavfrMZDlefh4m5qagWlaAABGLU0q7WitITx6UKBKWrnb6We87z3gaR/HtX
ZOLvEIaWNZXwB/1c7ceA3DXH5TE8RQ8mhs5GVzrQAYTUNcFapDm8MSLeXmMicpTrg5jXsHacCzuB
wk9T//Mn/ofbKIiUwVjCtjJlYj5WoHlBfppFdjw9RPJpyYLbGNtWXDEYK8SyG7TUghVCWtqN1tuD
zvlKPAQm9GEESmhIBisaE1JBVeSTnmfERqcJdYRfVrA9S0KtZ7GlIax37vRjDAUXn2ByqJ5i5PP6
Prbd/ArGBMC8AR+EKgIs6w59tLfKVyJ6IVfUafN0XNnEBDsw8FhhLANmzNzWAD9r6oH/wsktEKrj
eYY29/LqVZtRAkcxWnYM3CDZjhahz4lWZBoCEdTslnInxy8tr9tko2KFb3UFYTuwe70po05RSs+o
3WRAf1cB3tkFZUt7mLFpS9jFy2c2v9gKkvli09iqFkYmSwhdd3ZcetlgOaNxNvPd7c20uX7QY6ZH
vIauDSYelbJVh2KoIyTIpZ0aJ6v7qra/za+O5VthMBtWKcqoz6G66nVz6SoDOaimeBQX3df7kdMK
uNEW9x6L2bp9JwqzIgAr+mfyZy/fpYfuiBHiU+OJb/oTTT7HXbvreAcJ/d0P5/zVxh8v6avTykxT
bUxU4IZichCG3G964uZN7vRidVfo6Q70jgciSM+3P99mpML9TgEvBhTl2flepZiXNpdxnBjZqZU0
W42Jexth20FA8q5CXQXsw8wdb06iSphrtQS3kOwPfepp+YVkf5K2KFcQauZq9SqhTWKxgxeGMtT0
8Hqsl81LPvA4zni20L+vYAR5NJtlgS2iptql+miSE69UsgmhypokqsibjR+VlBVEPSganmkMfJAm
8RVpDEYr3YMn8I/yyhUOE2oHPJeUVoEP389OcxqDBHo0wmSne9Ev0BjJIxfnmcV4QU/GSWxzwNWG
02mHQnSG358nws5dWcT4QNqKsmBp8AE1Wty4zN1uGHdEiY9yLvi3fXr78F1hMY5gWZieKGeYo9mD
u7iSLX2jL9TlPvOqM+FcP2gI/RAaVmA01K9cYkhaQcM4FnJMqfSrGvNKkXCyGihjSuQ4LLwnUBpN
P8JpFjhlcGkTWc2ErsO1V0oyNI+ag0vGAIpVNoEEensnR7ktCX9x1nLz0Fd/4bFSCRElT9B6lNUH
/ycRpva4XGrMQVI2vCRYeHjby3nFY07GRYkls+pgn3CcHdlRUVcAyYYbuqi2FrvepZWn/KmU/oCi
lzroFZjdcmo4xDXUzTzBOijVPlP2Ufy1DTmH5cYD/XsYZqvpcimFCSZUcGMEcRyOMK92Brgndrcp
QYhYwdQl+L4ju/qTcvzaQGYHlpjIkpsayHpyTMcOhc/GTsXHfrxvuJSD4m0vZVUka7E0FrMHVjjL
rpxZO1Gb3bLVXFFY7qvMeImT6G4wy93YckUEeB7LbEgzjYnU1/DY+p/BpdyNxiPoTObP+b6xG0e4
57Z9bSZzK89hkqysimMpjwHYa29F+BwL/ijdz8WesxPp97mx8y0mzwJTnwmFIaxp8d14qsBcnfi5
g5ndcG84VqB8Eo+8zHgz61kZxmRbVj81citRxN5w4yqIp7dEeRhKPzbveitoeE942xVnJCKgKEXR
WWUZs5K4WapqwUpGnwxbdnTHiu3+BYNjIKskhafg/SN2QWR9e2W3T78rKrOwjTiNi54BNSyDWX8B
B2LLmxzcvmOsLGOWsolDgeQmHkCjT7NDqTHS3p2gPe6B2dFL/la5c9Yco1jpFaVW56gdACjVz226
2FmDqVJeSNn2/F8rx76GVlD7hEo4HGSWnnv1wSxOuUKchpc/ytuuf8VhYnMl9P0IRlFccE9j7VDS
peb1O7SZdVtxlJ15/38NluQh9OSAdgYpqh25NS94b4eW6/+DCd7mbGWznuH/EX8a0PwGyea9vFce
yOV/5eOfbzvmdjnp6jU6E7JNZBZiE5WVV7kdZuXDh8XtA+sxQ22z22V2BM7/f2hPBeR7cv6LyL+c
VVdzmTwqUdKyURNsDAPyMmj3A53GPR28Ik/Ry6LZCkawHHFn7XkNrf+SwF2BmRBeJ11aotiE8eS9
5KtQRzK8zsP4sF05fPVo3k5hwnc+12C2KwHWWvcVOVlIqJr+96dh6bF/tYiJMSWJpCaT4Dmy6tPX
ktjTHo3E0aBnXni4m4uuaAsur8jPXUgm7CSzmUI+Ahu0hk7F9JS5xC1ejTMtQ1ngQ3Bu+ytnm7Iv
n9qcDFlMWzCUGBflT2kfcSI1L4yy/KtmUsdiSgPBAJZA2rGeoMKKnsYTpXMgqs17j+RZxAQeqRST
Xk+wAUPTTePvisI7e3gATETJMGozEwowFn9JeemGEVfclAdB/766oEikHVXFwpqhJeuwuK1ToSU0
R0I0YCJfc0wIjOoOT2GUs6kMJnRohRi2dQhQiTwW80kzL731/N+8jQkSpE+VOdIAoQzgg3g1Q96U
4qYNUCWUMKFggjadsSErsxRMLbSGO/sENGNyuB943WSbH2eFwRgRZYOwpCEwNOjvdJ/N7O0PFmn1
+0xwo69TA/qB8aJp7aruYvEaPXlrxMS1BKXbXKQPzo3091SkjoH32VrizZ1vJqIrK5gw1vamlKZz
jKtL/R1zdKQ969NBHI6F4YzFXaY93V60DQkrROsrnkKvN6stoxKjXcYGVs0P1ck8FGiJKUD6f6DK
uLLBC2o0iHxI7DUdJVpFR+LLDvDJcTtKZZlWXvmDEUd3FjscbcNTDuGRePW328Zte9wVjQkHZmpN
2ajhSIiVs4x2nkJI/+QYWNnD7Ju07rF6Kezp0i9i/D3veZ+HZwKzaeQixYshvcmm/8xOgVlwDA/j
IUKkEtSzS7UEeTqCG0OW1COuq8buo3rKJSUDpHiQHeIsuwoalTTr4/G/STzjmB3Vz/rUabQA0uDl
SIMGngrKG6hQiz69vuLt0uUxqPAQmd2VG9MwLRC8QAUr0Ke3ZfmjGPR/ayeLzG6aIcCsmhJ+v8wC
I/P0hucPtCb07xtIZkUUpAKNn2GOJUOeqh7w8n+QK1t/MoLa53PM/ktwuJrD5ARNLsrGWMC9tbvZ
o3KWxA1P6Z5ADo5XW+Q4g8z2zUp1NzcC9XTlbvH7ryD4xDTUfEc+DZ7mJJ6WcAc5uOYx8WGWFdRq
BEBSISfIUbyarnZuMYrozzt94cU+3qdjYkUHldl2iLGYg2VHuz7InSlxhE8/yRwm1b0d+7jGMZFj
mUAoZ9DQNMJRfm5k5XH2JS+/4z2L3d5VYFt8f4Z0qThohNYTi7m1u+GxmznbigaCW17PBAqj6rpk
pIGinEI/TUD/KojOFCaOrAtuNRa2DIFbzvptH/dX32dChYSyGo4wmk6AAdPTA7qEOSqXLljI0pNp
S556DB95w0WbS2koKmjxMImHtuv3S1k1qUFCehyb/Z0gH0KLc6/ftGr1+4zLp3U5LNA8oN1lICWq
/dhKnUqJOMci9a0P32uFwri6mBiRkeawopcKuwEX0qSAyYTsCutvzleirnULifHyLJGrMoyAhHEs
f/4Cyrs70B4/G2fEKIx7i6cmsFz1bDxzcDcTmZWFjMur/axEFv1OFBehY5cG4r53VR9NDy6v90rm
rSfj/2WngMUwos0oB8lvbYjTooyuH7LRwey0p9PAfKdjMEPQXd2mtKaxW36jU83jK+85n+dAzLao
k1lpa2p4kX+W0tHWyQu4YzmxcnO/myJmbSH7KIPp4f0uWFItg9QN7CUFdoE7NadCKR3dOgyRHxLF
vf0xN/fcFY29y1ckjgZCm4nUqvjLlDtnCLl+ysNg3nrwJi1KKgGGeKAnqQxGerCBK5pN76WpjwY6
9fhnJZGVYczxjXrIAPpEgKao4cW7ZWe6Agj4AehaXCaE7bxxhcaErm42G6WhDWG0tV6yE8q8D9Z9
CP/u/tv3omu9urI0RFqkmdCmptkPtfu258RI3rdiope15IPV6zAkks6aEpR6cPv/v7mFVgvFxCwR
/2ZNwO+T8jnMDoTWNlNOzzIPg4lPszQ21Uh3UNdUdtsFZXIfKSlnm27nbKYCCllwUUgQ0nn/JYq2
lcUiRjCgCRQVW8CUqtPtrK/o08eEWBryWec3Q+EKkgkNE1RZu+bHAflFPZQX8RDtUBZ3578wanVZ
HowAj7WQbvmPlrL8EfWSSU1FfU4OpLf2J31l4i6ho+FeDsYDtCFWAS/Wbjvir+Vle7TlEc+0pMfy
Kp0XQ5PZeLjtiLzvpzIBYrSmsekEjCBUbxNtA6f15w63f0d4mO9Ev3S7M2/zbuel1w/Ijm0LXTXj
VoGVHN5oUMpQC3LR74NFRG0/4aXBvCVkYsWkFoJq0lGHqX6oil3NK/5xl5AJFlVL4saElLQnEody
CxP0tRNX3uO9ZgTzDGXenbiPBtu7++oYTASJQxk3CQoafsGjwVda69a8JrNjwdYgykz7botA4ele
cj8dE1TUvK6itgKsVbuUv5X4yqMJ4hRM21suT1JoI+nB+Q/CFBXNgxYOSObInHppzDBLiYY+h1J9
Y7gWj8B0AH7ZKW4dFJ0t35dvRvCjVvC39kwOVmVTHiXB5VX7N15r8X9BSg5GKE3B8B0TdTBIvETi
UJa419vtoXOplFfkEdHWWrtFhwj4IF4jN+dNaXz8zu9g2ZECGUJHSR+ildvQU7sbY9tov4Ulp9Pw
Y0R9D8Kus6pEqVTDtk6ObdkCG5Rky/pjNuw50YYmAO9zdQqEaRkR4o+0S/P9aZGNaIRvm65EDM32
Iuiw63N6thwpKPEwRFKb96a/uXqapYErTEYSyXbUKksBatBsQC+eIgRTnx/LMHdNOfJv28WBYXtq
p8qAWnI0lp5SPaiWJ1t/zdPftyE+RjGs3NUSjflEnYy7bx/DklImb5NhOJJYcTrFNyYj32MwZ4Gs
6Gh5zoERfSqPzcl86PYtZGRiz7o0BqadjGB2IXHphU7zVUNxjld33HTDlY1M+lhNOF3nGdtd72Po
QWvoCvpszL2DGXvOYU7D1Ac/1C1TB2kIOELZRtBSrkDIlGf4YNb8ANq6A5Eh8oW3/SAETYBq8are
m19vhcecQVUsFHqVJKXXlrGdLY/K/HLbPTY9EHsKbSRoHjfZXhJTb/OwN9vSy3E9Kk6Z4df9Hzg5
psQwDYGOFXCtMF9HV7S8mWYDHZnxuVdx7TMeF+Gf22ZsPOEq4hqEWahJNRUx1kyQt+INfgGpKz3Y
Qv//J0e79VXWYHRRV7eING8aayhhUWUldjUXflYNnIvKlqOtIajLryAsvD2USg6ITnCNHqUxaR/p
hxzCysUjZ+m2Yusaijma+07KSrP+sXQj7pctrpe5Y3g/hhT9/8drOw+PyfxHA4waYwk8NTDeVIfq
YwyvNJa3J/BeSA4vOnB9gzmB29xUrXDAWo6OiGZJvBwdBec7dQ3ywMu7N97e3zkim+2HU1IQ9PXh
w7mjh1YQH20ZF1RcbNpN0L9ya980trIRafX12FQnTlRjiCqsZvopDLRdfo5OlAFStuXd/0O4i/Pt
2KxfL6tUWnpYB84aULdFhzTAEObhh+L7EaVOTnTaTJ7W1jGxo8jrSSupr4BcCIJrXxo0hUzH5ije
mU+iX11oZw23f2krJq5BmVhSKu0sKmArh8hi8Vy4xZNVgj1JvwvRVJuClbZyjPuUl69tO44CNS1U
czDFw6Y4cdKUqdXoSGf20Y95bmkX7qNz+4PVIEvt3+cphaOqSKXAB2Hq2ALvI0xJVKOVSYz27/ZN
qQ5S9ZdaB7dDy+ZCqibycIR/TWbnajJSiySRU+Qe4q5NDNtqLmP9dBtjM1DqVBncQoqts53eczHV
ilhUGM2YiEvKPVn2Sxksw2KPVcM5/be/EQ5/08KsP7RYmcA/oGgh5VKE49grnuGJO8MB4Rra6yAh
B55pXkWfRsIPe3sFxxwCEHxVO7EDnNRprtCG4H4WoouWhpdhxD2G9LbaqpxUe/NsW2EypwFmmCqj
SOEWedPZY4IrGtj4bn+yjcsgXG+FwZwAA7QGhZEu48+AjGa5c7WTIA1JDryr4KYLrqAYL0fnpRXr
GqB6s7LDSLGT8liOvBrPJgp466FeK5sYRGLCVILv04YpHD3pUXfepd1OIJzKIg+CCUqNIKIYkQDC
sh4q5S7udwav0rz56VdWMN6t16EKUQ0km5JQOhgRsi3ul988Pyy0u0qYp4fcL3MbocnmMItCgc40
xa8fIDKEQhHIU0RXtgleyB5FTjFzYxYOvrZCpOfnKpECt24qZAoQsz1aUZ0aVjnpCW+AdNKY0nNk
fydB/Fq/8mjUqWd92LwrYMYnSjKCGiSB56lBeFjAJqwFul8F3KLYxyGC9wYyjhHLU1djToDidHua
9VrgwJE8RFxOSrod/VYWMf6xzEQjZMZSLrrgiPP0OtNekq65hFPnF4PsSEu2MwjUIBXhqYpbO0/j
Z8wR87xo20/B4W1gvppeLt9/0kWZME1UIURN3XNofe15lC7bW+3X77OPOqpoEsmK6O8Xn8to3ydf
coNTOOFBMPugKZo8yU2C8e36Len2aF62Ex4R0xYGngpM8ErJiiWx1MHKMkfEmGS8GxX/jFZk5/PR
CB85oZxuH9bL1yDMETVIrRTHHUCSyKPyC9Cjrm2CoxFD3A24JnntjFvH/RqPOZ7MGkwFjS5hjqxK
YdE3uRJsU/wf1r5rOW6d6faJWEUw85ZxZjRjaRQt37ActJlz5tP/C/Jni4Z4Btva50Y3quKaBjoA
je7VL6kRWIrC4zvdir9rMCZOKZWqSmKFlucgb2ypNJDfupeqfY3iNvRXZ/WXy4vJ2zBGr6FygarX
WEt5nqy26i1jmSxR+vqfUNjEIIrOgs4QRATfcbhD1/NzFcR3s1HtL8NsGelq7V7PACu/q7dTqms9
NmqKJg9dOa7GnVTP0YXXe98KIlQmsVNirNcsDF/MaT5243JVafGdPA+2aWQcXd/cHoIzM0GXPRjO
GJvV9cDINQ0Lh7kRKRrRsuyg8no4tjFAA4fzpYoBp4wKdPOoz+UIjdPIro1Bgu2XCqcTc/NOZZDf
GKwCgIROyIMCDcCUfpseYkdQT9rdAfdGycmvk9oCmwR3XORW5F+jMquXGnWhdFQy8Uxz4K0fOYtu
qSfK4JOC7YF7oaKe551nWonJBP4uRzQKcogZkOp+uJFM1DkIwY1S//0oGFlcS8YEeuSASGjWkKzK
vNp4HBV75I3Y2zSmlSxMjMejb12IA2RR9T3qk9XK+4Cxrr5P1XJlSZhIHDdDC6IFpdCsZB5OStpw
ejs2jXUFwQQKzYjNpS4hghjczf21WjzWbW6bxc2y6Jyj8mbCZ70jTJCYTKVcwMwCS8XMTg2PP/1o
995iEzc6TKPF66TmGO0r89Jq9UYiK+pMNU0sruL0akGxBI/KbqNC4k8lYx1DMIRZ2WGHhFz1xyhw
Azy2amCNVAPiy0K5n+f4MylwQ5T+/h30D2iW1YEIsdD0AlbTlFxFfOnxxnNZ+zYeQv9EYHxDItdC
KjdUve9oYWr9EmB+iZ1/PoKY1m387GHmdaxsNG39Ccl4h7osGtGgKtJ5umnRyQ71bfpFvk1jXAvM
Q/FKQSTueOlBjiFLjK/I9SoKpA6wYvqpXjwicKLu/2MpdY0gk4TnMpZ7yIymLjMDLCV4av3CSTzt
eUjsYqf7tHRn3uk3UeJwto9uz3tP+4bJHJOiMh2bnuomHUUgfIuc2Kc3EPLywQSkQd6wGDso0kJN
zAVYwcnEoLFr1HMe8HCGs5KJ7rDcqV646eNt8/4NyZIU5b1mNCEl/6DZiuWIrkksq5pbsYqs7kJr
sBwQxieD+9+W1WCsQgPpTdgZELWrZDvrJStQ4TCl1CrR0xn34acCo9YMcXbqwXTQ82Vfxt+On29i
MxbSTxVNgUHsKglQjZn1ja2PXe4nfZw6Ut/NnOslb5kZ05jDRk6kGOJW9b0gXBXCaM2El2XdtD8J
vCQmugzFd2PbAtQhzEuDM1yLW6pZ2GrCGzGxKYakKJiIoWmm/Hr6WgWDsovieGmxbEZ0SsrUTrR7
Nfp+eWu2pXjDYGKpEXZNLQo4+Grlo5h+WyKOF+HJwMTPShwNHVWqIFzSQkuYFnC0xriMLBwN44nB
+I1qriJDMrBUseSX47niNSjxxGB8hSBpi2Bo+H4rH4xUsATJw4QRTvDaPNe87TcbHZdSNdvx1UzS
wlpQ+p8IyEtcN+S8BBMHiyMQy6szVMXS9jn2JQjcBklMJbjmd49ug6B2lqCwVNdYt6MuoMwd5BEh
qrzrh6tQOQ4f6IhH9JXeMBjfEgWVObYBLa8oZivqP8t65wWBVSmcygS6w+8i0wqH8SnqkuhpTwsD
RrX8RIz5Ouwkd8x1F0Rw+1iUTnVfW6oeuR+wTxkhGHdFBYSsjOKVaGAjYTLh7jt7vX7kc7Ft5fyM
NwC2biQs41BRFwBkR+3Q++mJ5lAFX9l95JFoDcTEoLgwAiEkAIrbb5G+oGT76xw+X16tzeeANQij
DTPyil1FtSHLMQOyKhxwou8LVbPHBtOIUQI3BDJoxNRjbxR3Uf2VA89bTEZJglxNhdakCj9lmqdG
neSHYtrupVgQdlOu/wOCIRTJhWD3kHphuRPakpOk3nSEq+2k/1/FjCAnoNWR8AtaBbQdy6AjZVym
kn9Z0M2AvkKhhr9CmUhiCKQBimLcYaqjVQ9nRf9WdyPHrXP3kwlPWjFoZS1CaQoclvC446egJqHt
Qyl3kvWms1rJxESqppVUlNdCJkk8GcPOCG+z8f7ysm36EFnBGwL6m1FKyEAUeacXxOxobbrqyWjW
iPftPjnwpgFuS/IGwwRDUUW+NulaPFTBEBSMHyZN7mpBz9kcHgzjmrJGK+O5hjQqBmQMEvRaFm+C
KeLAbF/B31aNDYuVrIAtXwEOhiyjqCTzUr/CPEXa5MKv99zW7N9rx8bFBGUCIeahYd0WLFw1dQ3i
fZNacyBKVl/L/1zWiG1zfYNj/FXYLXJKYrqGxoMsnqfe+W/fZxwSnuolMcwRtcJYsibjKSk5noCj
BK9EMitPUJeNDHJ8qmv6nWzsShRvtgJHCB4G/f8KowXVdKX2WKSoOcXdtdjsS+nh8jpRy3sX3Vc6
xviZoYybWgPDv1sVZ3X5lmqfzM7LmtvRNDjCbF+rV1CME4jLJs9ICWkysO0e29sehdr6pya0KPvu
V8p5bh4Jl/Wct4aMTxjxfjqG1FjpzTPEjEsncWLQPb0mswIrGCzRmneEVyPO02/GR+RC31ZaBfUw
89jP9MZp58m7vHXbEIaEOSQaCmxZyk5l0aNSySCZXgpuEPb7tup4ee7NtARKDn9hMOphalUeKgWN
d+cA7QnZHbmNS8Qh4RAdJPFjDu8NjdGQpUFRQ4Q5jwgTAyiAUrce95pDKVdyLxv33KzEpvIroNgk
uMeaKK75076MUh5FucIdEIMzDrJhBShBmWyJUg1P9uR2GBNqtYvTpWADSl54lSmbmrlCZ1ygNAkg
n6ZPVWr4dTBTV14Ogsm77mwHEdykZVRV0Pp5RhHlXM1IHGAHyZ1qaSCYCN1m136m0sUeLzVH1eGd
N0HSTJeRNkPvLrOB2piUmlDiwaoJAzuQBFeM67sWSTocCDmjpDZf0g2VzhNAq64CsD83L++GIiKv
/W7HxRNdssPcr1uCyTWKJ+4Cm1sEQbfjvWxveIwpBKkW9iOIBN0cRXS+6rU4ktXfk39+Eim2H6la
XovHLGVqhDrqbnTsW+x2yaHgHcm23fFq/RjHGBWaGemZiZfSu96djq2P3iPihn6Pfgr0YNaW6cw8
obaPtStQRhtJbCZlLGIRG9mejvIufqgTcKuVA5r+xd3ysRezNzyWXqUZphJD7yBkA1IzHKGcTrSo
cdOWkeFkOuT5sk/eNrcVIONScpKLP+cmUBoFCVqZ27SCevlX5radgV+hMS5E1tA9hlFDUBKgEVjB
CMY25I5t1RfvMgNMHqUj7AVex+6m51rBMocrHYnUIaYc1UaGPqDPuvEkcslJNiPPCoNGv9XZp5nr
Jo3pAIoB7NuyA75EPDo9UAq62Et5Txk8gRhfIgog2h56qIna7JUwspr0KUu47Zqbl+SVSIwHEdFO
gW4iiDSaiqWFizdhSkkRgTFRy65Ek1hKpV/LSWR1cfxyWS83zworaMabjComXqDwkx7zvG7ZDwPn
oEDt9oJzZDtRS10x0zyAt5qQ2hCGyM5kgiR0hGSH7tbd7Ah6uQcvM4+uiWsBjEMRxwSv/YSqyWcM
gLcof9ICHpHoHwNFxo2PbhkP1CU8fdkOPjh1GQQd8uTdcL64yWXUmWi4M58XD/0ePmanwXuSc32U
MMEsjnFesS5v4eu71rs1XmEyxq7melbU9ImIDp9RbDDSFdZQWIGfYziC4dQjqHsmkLXEXlSDg2B0
VFt5qh4Wnovb1KXV72CsXxpGVU4y7DWej76LYMhMT+QqPoEIvbTafXeSE/6wrk0DXWEy3kAppgCJ
Baw3hlzMXvYZ7Un7Hlzlg6Wbdt77kidhfi1X1E21XsEyfiHH8Qx1rxC1dXNMy112GfIXxEKZ1rdf
z1bdV9FJncwnnLTrZtGlscJmvEWBlp8wpDTmkxf4lEHA/EwHnMb++D15ClBeQhuf0bPbJO5lRePt
L+Mr1CDqBUInOQgKOi70O3Hh1BZsnhJXkjEnD9IYi2w0UOSpVi2p9CvlejISe5Q4gmzi4PXDRJ0s
OuTZGsdcWQyk6nDAlsenRv2qdz/6dhcqGefasqmbbzBsqWNQ1kKW9oAR0UvRnypxH6bny1vCg2BO
FX0kKnWyACKQDoIuWHlx6jqOXdNtfedeVmIw7mUC42RTYHiHW6d3ZXQfh5JnSM4cVlaq8siYNlVs
hcW4kFaRp6yiF6+gfhSCK2niGM/291Hbapho/AON1J+HBzDqNYNhLjgXqZk1pl/mmnev2t6RNwTG
OquiyxCpIYFcf26T76n5VeRt+naRGbT3lxSMITZmU7eBDCnGCqMZFLf0xefwJfIUB7MZbksnRruE
xkmjb0e2FShjnGbZ5+ZMIFjnFJKlYEJ4aku9236n1Q+RK8iWGTuXtXtb897kZGK4YjRaMxV0LaUf
RvNdj2srln8U0inkkmNTJX6v5L+h2Lq9VpCJTmg9b/W9ONIe+mEXPdGRe/9m9A5HC18vQ6sjrCnO
GspfsX/hOH1HTfcpqTPO0nHU8PU6soLQYnWpxhzyhMUhU08V2XEvijwpGFtVpzbEeF1AFOW1ln8d
xdvLu7+tcRgJQwsKZO3d8M8cE4kw7ElBjskPd+2jjF5GDTPMMg2tYlA4x3A5gJtxYQVIJV4tmqCW
ujCqkMh4qGdLOxfQg/Cg3bffKwyYfEQ/HKir0LTDCXvbd8MVLuOV2rQ3hCSQsZIE/A20AganttCR
cXoBT8We17azubAYHa0SydBUlMMy/mOJx9noEsRZHXRA95TCITwv6LTek3P3aFzNT7zz0pY2rgEZ
3xFI/ZSinBh9ZMptXuaWLO4jleegeCCMtxBaqa5qBSCjHd0ne9GmJCap3zrTWT8LB2QKfW7l4CYm
QR8A2CPRnPS60iuN0dRW7gnI2+iYl+SI3EV4S+kYgz2ch+4I6eEnqTbvmsGDZRRVlIrcLMAN4XZ1
vRdmA8WKyqkIeTUkPBj6/5V0pUAqLVMBM5HJkcUMlPaJrySLd9nueDBMyExRqlIOOWAq9bvWfEnS
J0Hg+JKtSIIujd/7xGp8WRVZUqGRcTLmGu8xqTfFvR/FLSjwSOdnRs+59/JkYjQ+njO9M5oGO5R+
MaWvkXQe5a+Xl23LW61lYvR9ScaFJCUgloXYC0hIUjmy5v4w6O5lIPohNjaugNjnRryZRtkwUyUP
OosUJ6U4zshRqIeu/FTPP2Iep8FWYFnjMYfabhkwCw/1zHhGLXwxMvbxOHFE4myPxJxp69xo9UbA
2pWT4VQpJiMOtWcEPAJOjtqxFanpMJl6VQCmUI7avO+r27pTkNZ/SfXny3tE9enSHjEeISJBPw1U
wYMkus0n81pIxZPeN9ZSY4qPNCNaksa/jMnbJ7rIK/cgBILUlwEIaqqu/JyEamoVDa/LeTMxjESK
AfZS2mnKVkzpqblMcYP3snKZr6JKiF1xkb0hJJ6ehjtprJ1ITp7mOfPCWf6UzdGPy0Jub+EbPqMp
wiKQLkiBXwQP0nA1zd8rxVMCL+uqD1wX15Iy5ym9yttobF/t+Ucr3VXj16HjBY5tn/EmDaMmpoS8
NxFgWl38gIm3dWdaQ2hPvOfB1wey9+r4hsOoxmjUUqWKkIVyREm4K8iWaCc3xGn95NpwEJPdeV+c
BWf0aCtbwtHMbfN+g2ciihC0XakWdNNiX8y/qobdKNzCeuqGLslINWel/kGdNbU+A0TGmFvwTgU3
mA9GJctc6Ykn0eadz8T8URVtmaL6bgypUSzSXGo5TfI1x2VPdtJzeJxwIKZEzHQQWqM4JucpbXsZ
f2OylXCLPur9MoPmKpx3Rvot6EDhzyvx5GEwzj5TZhD8jMDoRE8bZndOnhHHP2Rab4IwRtyDWCCN
qXck7ed8eI7622U8X/YT25b1BsFY70zycFkayJEkD/C0k3lVTlfc7tltl/uGwtiv3hBM50jhcoVm
H8tPqfxwWYrNtPlKzVS6XSulxqiRAXltrFRjWp8/948Tup5z/0bco3cjvqcjTgSHl1rgCcVYqx6p
cLEVhErET622E5XdZaF432cMFex4pRhnNE6htkyNbVyMOfrF23zmtCdXZmuqKTZ/SptHGPGhndPr
UGodoTe+XRaGZy/MqU9Pfy1WZdwuvVe294nOMXvOerFzu7KirEkU0fVa7pbyR8f7PkcEdmRXGuaR
ES5YrVi8LsHa3eV3fR9b/2mdNMbk9RZzUo0BIHr8UIwvivEwlV8vQ/DWiTH5UohIZxZYp9jEK38Q
a4staGXnXEbZPtn9Nnl2AFeYFd2gaBCkSR7MeT+NGEGV1nYhfKpE8CqmGkeXN6WSRA38zqA7B5fE
nx6gUAlm1hvwAEJ3VWU7IebE5u3vK7gu6+jsfDdQGCx5Wi+GA8Jmu1uSc1bzXNhmXMYQk18AjDvR
UqNJ0wUAr+OZ3dCdwAZ70n3krHcpcS/vzqYur8CY1UqDPO0IjsHuQI5idTsqt5r2kavkCoJxLkPd
Ygov5dvElOQ97nyPcZY54HrjwGzq2QqGcSxqadajXgFmFHdlsVi9+Y8pHRqjsbLWHXi2s52DeoNj
h7rWtT7ldYFdGr4X+8XRbGQon8i5PS5u4urPvOnZnH0ymWNGKwaBkAmQLkXtShJHT+o4O0GwcBaR
o9wm43UkRZ8rKQJMq19N6tWocoyHqtO7M+dq1RiXMwtykA49vl/Hg1OiT24wG1vWVFs3Yo8MXFaS
rcoEc4VH5V0dB2C/XVQT4EX6yxjUVqiUVp9eBUFpl+WzgkeUSbsy5P1lo+KtIt3MFWq1zFnW0M2S
pPtqSa1W4gTR7WXUVU3RcLF8P3JcDHpFmydEuKHeD+biJIJxDpfWVpLwRlK55wNW2xW8HtCGPhUd
UeBVQXvcnxI1szbEQi3j5uMOxxyE3LrpyC3e5WlJVeSWHXg2/s4zvYNktq6PgjGNA0Aa2T9N/0+M
agfwVv9dlP0fiIZnVEUVVUwo+1OuotCFIkM1jmMgB5l8izEzqr//K2V4B8H4pWIpq0htANEPx2HZ
az0vb8wc3lgA9rgzpKQLdQqQYNKrG+/SMwo2jB+hP3syKIziyMLSCcfixKvzZPP+75AZpyQacWdG
LZAlvzmKLi0cnH/QOn5pl9n6j/+0juyBaApjI1momKRzdeWLzC1jYqz2f9Kg7dNQ0LInsXWXBun7
aggkA2N6a7etAn8oG457ZbNB7zCY2B73cVQkMTBGTIk/mleUXGOgs4czjD7iFa0yMeMdGBPbVUkb
G6IRw9Ex3Q9BSfMSXkkFD4Kxn3SW9EwTABEsZy30kuou5FWD8yAY+4ljs0vVBkuWDShNyf6ZMakn
/0uaDnap2HLKZEjNGl4CcpR+OtwRE/Oazx/R39/qJTPGEioK0i0RICrNVfOdIN9d/j5nnWQmdBc4
IMjViK0IkzuSHnUVNAkKx13y9Jflspu7rB568HA7lKJt2Ze+aaLodHSM3bwLTM5Jnu7s6rDwblOY
CJCXVS+qKSQSJFOyzZSYTiKP3zBSV0RvtiTuOlSkWkMcROdoGHldShx3INP1XgXxMo7qqS9/7lcp
+NyRa7z9YlzBkqCFvqzx/aGkppNV6Lvz/ptKMA4gSaQ2ygTsVhG6I/ZLcwYeBG+VGAcwy5VKWpQT
OoH6ROrv+cgb2cNbJsb88wG8inECAGlya9GtyEOpPFxeJp5Ws7S8VV4PHTL3ON2Q3Rjda5M1FZqX
LccwMSz5hSSLNS/HRORVPjLHuJ8KTquFMDwWs1HZU9Uig8tLLVU46O6gyDeSTB2opB5N8rfJ3ndQ
jC0ZEkbYpoL2scCzqRQruRjTaUkTpXGtwxVNuzz1kuH58obx1o0xHUFrhrgI8f26qXeD6E3RvdLu
Z/k2j3ksbzxRGBPKRaE2W+QTHCEqMJX1g+FttVaMAS2alM5ih43p8JYxZ+5Qy9aU+ZcXbNOIViCM
EYlSaEgT5hlgwW7z+VThr8E52mxDgN1UREOOaLJJsQl7UhtQc0dNRSsqc6fPj5l5e1mO7d14A2Fi
XNqi361Ax5jTNrZR3JvBj8vf377ngNrnlxTMPadqsqjsaIugEN4Kye2i3YuLX7U3BsaH9qhWeJzV
xoI7CLLBLVvOLlG1fRfvVuBU+lXEqTVSLZUB8HRG1u+5Cw66dl93vBcL3iIy1mkkSa0tEmA68xBM
u6V8ubyIVGMvicFYpypWIplU+v3QF67k2i1Bq9o9CsOxnDj6wINirDPI4mHEYFScDSO8k4HXPzu0
wW6KDgv50XacixYPjLHUMWqEBEcfw1lw8xXlg1n7ZaVYRbnLl8eB927LVUXGZvN0aAoJRaDQBnui
ZHy5laEJAM3y+o5O6AX1v3N54+hqXdg4tt63V5OGqC0Qp7mxZnS0J9d9D3Z1vJjwnvs53kJnDsMF
pifpuNvDkIuXXL6atBacsTPntMoDYbxFL45BUTeQRxkrp0nVO0M8mgOPUI6HwriMtAjHGnl0uIwg
t0owiwutVfPSfxyb1RnXUPWokVYLrFeQhdZoTL4cZO7l3d++zb+5H3be/DJ2ai+IEKQJHToKIb0K
3dxGHR+9nSKKc7zd9rqhYlWTFRx9JEa/5XAEsQXN7yj5jTpYcnQv82qZt1ftNwR7q6tndOR29Ihd
pdFOLbRTkfV7zqpRTX1vNG8YjCajRN+YF3oAppxqyx7llrFD02LJlbDXeQXFmxGCFlqiMxSQJuPv
lHHSFmSTaBxXcI8UvWSObGHJ94aWcB7RXiuG3wm2wmLcXVD34I6uEGtHIRHsrOiFx35Gj7SpleJX
bcqyT42kS77agcmoyWvRHswiizgmzBOYUZKm7vo0g4d38pFyqn2qDc3TFaspee30m6ryW1qdHbCt
R8McGQuOYSQ+Js3dwrMu3vcZNZHxCqaMyEBitN9Dl8dWJbxcVsRNczJhTAZtacdUpz8PD2aeCrEc
T3DeWnVllKgvBuldHmScILh9V1rhMNE9EPNorsr51Usoh58ZLPgI0fs3GazNiLQCY/Qd9DPBlAkQ
asEwP0VzRw20216fHiEqJ9nAWz9G3ZNZnApzgFxt4y3zUZ1um6HkaPO2ErztEaPN2dQkYhUBI2nP
cTNa/cfy2W8LxoZwOoFqkhMg1Om+THU3yM6iwqOJ2dQBFdNEMZ8TjwHvhjYFepdFw4K8ApvFnPf8
YZVbG7MGo4u6OhU3JJ7TdsDlXJ9u6sVqyR03um55mTUEYzuZGoLcqYI8svotIXcRJrMiFsU5d/b3
VrBYAzHGUyvJ1MUTZFGl3+lfBamtf5X+5UnFGA9oyZupNhdYaneQ4sUe8qNRT97wkculSqvxMbQB
j9bs2AbBUCJhHmGk/z6Qb+uAZoINgaiEsA1vRaBKeRNDlHbo/FSo7C43Din58fcuFFLAgxLQSYBY
4k9Ni4k6L+B0NxytXyzdOI/xYIUTL6Rt+bQ1CuNotAhXrzGHDhSDXSeoHLnuRsFHTWhl8NrZeVCM
v8kT2UjFlObOMpARCJmTBijxiF/nFepcRo7NTXpbPjaLpg6jGEsmNdToOJPHpgOh4uPlHeIIxLKs
t0rbtjEVCNMW7bESQQLnxpEnVJ/mildive3lVvIw1wdJTaUkEyEP6+X+TaTbXjwZSUaigZOQbewj
oiHPmYLTsExmu8+N62bJHAV03pcXkAfDOCBSx7pYgFCFOlNBos5U/cihG40kvyVhrEgrMrObCY5s
//Ikta0Db99n7CfqijzPJHx/Jp9BPGthDEKt3zWZr0acxeIhMeYTGQlIKEwgmcsPPez9MIXzRK1s
5sdZ+oHjx2rVXk/jqyg3jqUZB/SBXSuvIkTsUXYF5Jku7z5dGvZIvwZhDqFCM+izYACkksyDYkZO
kSRnkfIe6bI1zyaotbOXy5DbCofKAQVkAtBs5nYsTrgUlCoOJAgOP6P3h2556AL7DcEcEIRGyhWU
XOACniN//tRwyVZ4MtD/r/amVqZRC9Fz7dTJqcDMUsmwKtCt/LeFYizTbAZ0OtCjQWd2lpZ+WnDR
rz4UqmltnEhAc4xhDn9KEhbVZAgVzB+7gVQFzF+oPyLHCoLxmmKISRhzAQih+wwOVDtDIbHCU+TN
XAVC8W9BGLUSWqKELfXNyFXo1uKschUGchW8zNjWwX0Nx6jYrNX/O7dV5r0Yu1q++8Dmr8RhNKzT
gqoY5NdF26el4KTEIgmvDWpTjVcgjIYJVZ3OqJr8m7f67Zi5wmCcfxmaai7Tk7Q5KmjdjQ5Cj9yB
EPpJR+xhNvdlpttKOjuKKH3puc/4XHwmOEyYhro05KdeVPufWgEq9nL/b7SCt6BMfCAkSguZFj8k
YKEFWWJtTTKn358DwXYwxDhS1VoIj53qXiiNNoIdaXhNNRztZqdAB3lUTXIFOZTwLOczuF95ZVa8
fVEZr0DGqpjKFnLAXn/VvbxmFv8/7As7h1k1Udfcqj+93L/MLHIFYjyCUiaJqndYM3S+/1K0KntN
g3wsVbpyP2xTgyIVqSFSn4oek5FolqpYklr8N8etMu5hkOW+Hqg2V/Vh6B7IZEUVD4PlZnt9hlbR
a6zjiEswJ4kFUXISKH1jOtO15mMg2CFzAkfZ4wiC2h6385MX3sBWtpXrHSTjkoY2youwAWSyn9B6
NOxlL7Jxzzcs/ZNuzx4dh6t8HvfiTkis5Fw88Mrktn+Bikor2UDpJC6Wf0bdfCmFfhFC06FMnXlr
aXZ1N8TPsld4uT/YMZjU8BtAZ7YbxufiVrL4/IWbr0l44AVfInLedEbpn79BG+NsClr8huaz9lDs
FTfxqqe+skzMjkVleXQoBI4+bXoVDXNGQCSl0eLKPxExmxczrKQIUotuaV7LMcc10l/87jC7+j4j
0Rhi4k0/xaYTKsOu7lpbJo0lZPlN30s+mN39JJbdVAIN3+VYva3Db8BsvWUY67k0YmKRE2dW+vXn
tKrwVGCWfW+ZZ9C4XS+JlX3moG5GghUqc3ST0yrWShXLSfnAKG+2ntip/b31pO+oUQFdEqksHu3B
9jFrBcq4bVM1zXIoE9PJZ/BEjX7kRd+q1/l9h8bHyn/jCLmZH9MMOq2XkmmbdBFWJ22M9FhQQFea
TucQjzjolRUshVYZu7k38ajIt1f0DYzxRZkoaX2mVKajYfHmo76choTDjEE/8V5H3yAY3xOnszzI
eW066K+yotGvmy9avZcwooWzcNvG8AbEGJsuLJXcy1g48Ea4rZ1+UcBVFu60/XGyFzd3ipOwD++0
3ErvwtTm+ViW0uunj13tG2OLcSuMYZJhKYfQFQ+DI7r6LveLK3JGEcin0ZtcNP3Yhc1zrds+5pfY
BvtqM1WSphgZ1jcrhaOKgaPC1HO2cFNLDBCSopVIllEZ8qdKxsgWak3Wmc5iXkeisyynXPMv755E
d+edmqwwmMPErHaz3HUtVftXPnQnukuI3aMA2VJsOkjd2Mu3rUNH0qZO6Kn/NHSi9HNgV3Z43T7l
PDNkuiZ+bufq9zBm2C5oNzQFyExZ7ctDBDY6ymvfnHgTJF6pFy5JzthgYCxFGKCL22kc2WtugkNr
0ZJo1QXtYLATThpKySnVYY3XVHEXcWqW2G7Rd4Iy9tlkwailbwufuulLW4NHtXUMcPQMvgRY9Vl1
Lu/3tlvF4FWDqLJi6CyppDmMcZ+1EszFS24WJ/O6nfxlAr8vOslPPLacTR+0AmNss2+qpU4wpABJ
n8dau5GiT7pxRXjv4JuW+IbCJn+LPkkSIgAlaD1F/rQEj5w127SRFQAT/3RSalraAoDODNAo4e03
9ZMOQqOzDgdD21DC3irvYkwQSEvOhvGEY8KgMtZhp5fYr1ETrUG8D+s9RzrqRd7ZwUo6xsv0SR1n
cQPpaOBbnJZy8GBW82BTXljh+UP5jBUcFXgVZ+PaFFFJDYEm+ZiJ/hTtLsuz6TRX32ccCF45e8Gg
9dpS8RhqtSVimiOGCnC2haPZCuM8+rATNTrpzsk1h0j/FNl5Vr4XKq9KlycM4yQEMqUo9wPMYKRW
uAx2nz60KS9vxtMxJoKrQhx0YweUtvTz4CBPnKHS9Fde0jDGDcx6E5ayju/L8UM3/ehytAW112Jw
EJPz32++JmK4GXwbkrJsyrfodDkK2wXHQ/POREua+BI2T/8NgtHfpc4ms6MQcbNYAkhjhtHSSt5L
BstZ8Roe1pIwalxVRA4qCqN8STNrdiM7P4DbbF88JY/yQT8ULjoPeDFpy9HR+g1Uhauo5mBztHIR
qrXY4zBAWePQKPtCRMrfn/uNCw7eGHGpsU1HRDlMZLVXPMqMLTVcozOurirH0DRE3JYl4hfGPZcU
j/d9xtHh9WnsaxTlOTF+fpjcRLphX9YNQjWZ1fS1CIxyDOATG6MFEM3raQrVeH6zwyivlng1zlDN
J8qCN4eWmVhhZxWgUub8AN4OMmqjdXJVKQ3dwdPkjY+U0Vi4lb/lfmrrpyi2Rac54ZroJD6P6pSH
zHjERi1GpQro6irqKW+Ij7ETO0O8m7LWS2vZEdSMe/WgO3ZpuRn3qBjTKLcUk1LlKDi1Uvo43dX9
0snOaAnjrO6W01/vLuMnu3IZZ8yHw3lc+W7KD0k3PKmGcNPO3JwlTzDGY+Ztg+nkNHFEeYpbO7sW
brPWjm06iKHx1YmvOFuRZiUbm+2tpnlBgQMQFT/eEQtHUSWxuh041S0UFFrLQ2UHt6gbuqyvHJNk
0796mDR6PAC11K9K83EqONcJ3vcZl4KaqlBp6ff7YXTyHBdSM+Q4TR4E3crVeSZMhmZMqM9EViab
b0eRq+W8rWGcijDFRVoOQABRoiPZxDJxEoysyKP60B8nPzlrnaVyclybF5S1RjCuRCx/6WDrEk92
xEf1Cvzz4nOPE69qJ+c+sjAT5Db+y1GoPyMfEUXEb5lyTDN7lteJEU4y9izsb3Ntl/Haxl7HXr/z
GisAZsciUmtaYdD1lN1iD4YtV3CjwEFKGF6y2PVOYLXX0rH6wk8abIf1FTazl50uzXqB1mVHvQ53
1XVwo89O8k3c/xyDHF4bt2Xl8gLr5ouBtkJltjKKMjgUFUsanHDAt+pTtwP1sOyKV1zWg03PtYJi
wkCQVRiVW/9PWV+zhTYt5U6R7da85sSr5N5MLq9FY0LA0vd6pSPF5cx+/hjuCo9mDNrvmiV5jY2x
0s5lh8XdQCYGNMWizTqVL0O2iybRVcw5Fqybp8nFbWnvgEGy4HlJrpBMOCCBECd1AtAJra9SbZW2
9pzaYOHGOIJqssI73tA/HiLLW5mFmRqguxKOU/H0yaNmUvumXWd2q+/TPZ1+zt1KatgX7PL1LWPl
SZuwzaaYns9+RvPWHr4NSMHWe2XHJ87aTKWvFIelsQxmLRTlgirOgdLsQbrEBilIm1iY8+I0/0fa
lSxHjuvaL1KERkraasg5PZVdLvdGUaPmWaKGr3+HrteVKlo3ea9dm144WicBgiAIAgduU7rSDyKs
Hlh15pf9wdNaWnqSJs0IIZlXJW7sxz+l0EGcHW7J7YxcpfxN0T1M27xut+uweHsxNdNk4f3fp1Rr
al2tDICddQmchYOrzneoBhagrGaXiHKB4XZ/iXEamERUw3d/7rxuz1gZgo0FuXJPPHNdJBO39as6
SRBUMnuZ4uNMMhS2D/dKI3o4XA1sFzJxO16VtD7LSwbDCrQLMIGEWzndVOFz1lEnCWyRi1nfBxcl
crudNnNXGxEAf6dkMZPEs+7AUIioFs+EQo/G1PR22/2B4yM/vR36hKLV9P+3XbVBMxQ5mJt5l7r2
UxB61A/dxB9mYdOXyFz48G+ISTwUKSQdFS/YVptooxdusDO2o196BZ4H9x/aBW9KAczBRkaFOW81
3WMarFNn5X7WzM11mNV7wsVi+EdXNc4ijbKok+aaa+XeJGE0Fu2dcWjd60iCLWBw4QQmfOi5xA72
Tm8dMzubaeD0piCpsh4JLuThnMcUplSS2fGTnNSD6g7b9qd9kyd+huHOjOYFnYgqWsOECYFV6cAx
hH8ossM03b+dFrKeRgeqZtwOil+ZGrs62Ubqp+saXLdBdAuBGBQFlW9mYkvmiKkpbLEKjKwuvPnZ
vDHO6Z4NvDNfzEcB2qppXND4zWZUVEoqVoSg3ltAKywnd5ujdn6eNpPX4GUz8O0fueAdaXWHazJq
7lAEiUJ5zlEWjVHZVtUj/GvwClc8xOZnzfZjq3DkTJRLXF0zDQPaTRB2gXeYsxW1tfWKtgHKpNuT
roDIYBf8r7zGv28ICwzulOl6tQ8CCozXip76wJ5t/utKq/XgeYHGaQ9j7VF4icrCJdpr19F764fQ
lPhHfdxhIw2S2swpwIxuaw2PuvpLfU//6xKCO14mQvraZvKgDhslSmkvbn4UGAFPUIeZaLaR2WgZ
1btNTKhnVQeiilqBmG97c25dVMXT0pl6k0pZCTlAajP0uzoV7FWREOyYXoSjoxVb00ht1vfKGEzy
0BcymKx7Vs1EYbQK4gKkrf/GoEOm1YWNyorslD3OJ+UY/BgGZ7rr/MnLMYvGuik/kQeRF1qNaBao
3KmR2DSSqihEJrdOHdqf9fC2TyRHQ9kvqXYUtKICr7ca0SwAOacAF0tRsyZhhJy1ZQVAYeqgNibE
Vc0nmxRyiqoCVt3sApDzEEUpG3TWIGFln2Eh6oTYHpN3Eml3XTIRDucbEjsfwj4HjlXmhl9HlX2f
WAgOZSpbTlNhNPJ1vNVqB8wdwRRYtCKpbwa0Bi1y9AQTRj1pJ7u620TOeLRQfXOv3Rg+S9UhpbGt
d2bhtqLs5+p+M3RiY66vjNG+nK3avVKFaQ5blaN9b20lUcJJ9H3OKiuzs8HEj++n0ejbZLy3SiKI
ZFYPwoUInB0aeVCGRgkIzb5N6kOtb8Lun8rOvHgMBCu1ahkLKM4C21jNtJ4VvdlVXjixRDfIde5V
GjaO3In6hVbBFubOnRrVnCSkNQAWyNtuPsUtpnIrd30+e9fNb90lXtwVd3QQOltx2gOn1konTLdV
8SNPb69jCGQhrEBk4XbzUW1ClPQgEZ1/lurIDaUJ6tOdKBUlONmz/dsD5I80PG0MetmrUifM4JqN
ftBYrcspGlBHi5pEX5TdEKiOpxDUSRKPOjpgPLuQHYV+loYncX/fKgiGN+u2YuumwWdQjEmlkRLh
yEKxblKGvjVsalP09L0eEC1QmLdfrFBUl2kO+Pc1p62awwKM8zoKUjRjZAOsMgh1Akvdt5jXo9HM
M4dmc930mPm+MQj0FGMYEUGxKl+oKhtFjEZPnBdjett2J82+G4u9VrvjeAqbzk1kQVy+vlx/8Pgw
qSVNWGQ6lsuozr3xiaiYQTN9vy6TCINtguVi6WpAWPjvzZgkSup2B/YEt0Tj78dgOJtAv7c9WQFg
KhWJ5QhcUpivHffmex5bLivEn0G9Xpg0lQCjgBJLGR9KW3Cgr18HFwjcKZSY4aSjcwz3lxpZTx15
weqoSmCe8MDDdwQhyY+PKY6t32J9+ka26xGDWL0olXfjmB31FDW1hmimklAuts8WOGxkXhPHwHkf
wwpT05WtxLOFKKBOUOMQ7m6S7mzzJi8FmRzR97kTrx5NqU8DiFMl/3Ty13naXl+W9QT4wg64oy4Y
ESPXHQDUQEHZY4LWByI14Y2MGh+JTkfZkBIvUuixLAPtWMXRfVsP8W2dGMlWadPm4frvuS4v4q+/
l08atA50U/g5ZNxPxsMosg/R9zk3McaoSJ4YMVde3Y1d5OgiP/QfTo1/nZ0tcx7CbtRxMhg1FwxQ
P/y+tIPB879rj1o/NS5g3KmRSPMUTjPAuughKs8DeYpRcjFnglURCsXUuthVrTbnQRzDzItTcddu
u516K4P5mGW7VUFH8HVH/qZLOzcidbAbZvH9IQ1C0Im7rSoa/S0yA85LqJ0xmgHTWzzfzvR7qT5d
N+N1IUywHCggOlb5kKtCv+xAC7yUY+KLn4G0ypijG3usnOsw68t/geFsTS60yZZNFtkVKOo1D1Gf
+8R61Mnjx3A4M0uHmpKqgjjl9ESCX5j25oXGaSxFGS+R2jgzi9LclBLWzxKX1iavbL+LUA9Wj951
cdZX/6I29jMW1lwFZoxBPBAHM6q14ZQ2n65/X3T94m/LvT2UIAxHtiM4jFLu2eMpjmV3rr5Z6rvO
8cX9izsgDGVqNPP1tnpfnNiIqdTyix3mCmOYeqE70o/roq2qbgHHHReFkpfKIEM0jXyjyZe52lz/
Pvu5b87Tf7+P50PO/1dxQG2MScJ7bB6f+0R9SjUMOLMqemroqLpJO06oK5NFEfHqRlrAcseCkuhU
zmLABlLltGbj2FXkgD66jd5z61sAcTu2xPU16kwmX4txZ4Y3gXG/egym90TcCxhuw05lr8g5ywuN
xa2BZ6bkORaNmbhqCVgp9vfFJiJDaoEvHnuV6p/n8o6mgshk1RcsROA2aUuH3iQN8wXI+6TRwQAP
tTq/h7+QLFC4gyBT0tlQ2PZR5/No7I2AuklP3+OmFyCcP6jUpusQlKILqryJ07sR1e3KnRqIqK9E
GuNcQdxoWoJ3aTxwKo9NhyxgGTsFqiiu79D1ggIDs2xtlH6DB43bK3ob9kU2QGXzbef9bs0zHorE
1R02ZG7aJWerFWCuSoYGR1lBRyuR+SgbMzOCCDcvzHdI0bu/qaJzXggcqQiCU14QoXZ7DpDK15L4
q9xYD+oYbcJRNKlpddcsJOH8p5TXcZczGDX/VUy7WRaIserI/nwf25LblYY8dirKi70ydpMxcVL7
p0p/aq3I1q7LgWX5G0e39LzKGEtwUt32w6dUODWZfeDNQbAQhHOUk1GOockAXpmBfofR9PcUBzH/
mUhrnLsE41FhoPAQneb9V8nwFSo5dPbDWhAXrF9OF0JxPnPoJ7sHWxhIuwd0tEcocUw2s+kMitd7
KDncDe/KZS8AOSdqNrGm4AEE16nJ1zEFUjQQQaQ4zn0GXdDWMlqhvZI897GxkYmfRKYrgZ/1ute5
vj0VmXOhuWSDom6E5pR6r1UoA/hSGu/JuSx0xXmA2mjkLGBknFY8+npc3JkIQD8mBbf7y2Auk96C
FJ3+uYjaL4YS4imqVGb3Os767rQwmg2z03SdcMvezRNmFk9gVaq0X914W4jy8Ourcfk+t+wRMYoI
VFq44yYvCQo+9OikT9kHheCWvJb6yMLcKSjL/mrUz2l3f11JIiG49UZjMm5NLb6fDFsZcwfk9rlS
RDt+3Y1dNMWteD73E5EMkHL8S137OszjN3WtcJjH+jWd/EHjqSkxKSgblf5fCpD/sWBAoD+eX7pv
5bhTUuivmE9jnfsg1GmJqIh53cFcJOKOgcrAMOxJBy3HNNdbag83I/UqvffaKXqPOZiKZaLaBgw9
fBPyiGrsORrgyia58MoUJzTJNlVsee+wugUMdwRgYFCcZwVgLDI4+B1Omm402gtQ1oO0BQznAWZM
wtFSDTDap94Pd+12dH4Odydji/f2DfJ8ArxVW1jAcQ4hU5IeeTvAyYbhaDTaQrCEKAIPvWoMCxTe
I4RtNNoBCH5VYji2mTvRbGzMPn2QiICZeR3J0GTL1jRF5cObapqQ7WT5IbVNvUKqt3U9ulmcuopM
PwjFWbg6BqPdEOS7JjM/NYn1jVLydW6Txmns6st7jO8ilvZ31CZlSRsUrJQkjayXNCY3ad57c58J
rIE5tTexm3mB4Ww8I6lhROwNsG1Qx2mnByOfXEseniR19jGn1CegvCdT+PVj0nE2L0tGWFsVpCvV
rTR3DugqA/mDGJyhD5FSWJUCjKD42RpeNMyOKqpDZGZ8TX2cmeel1qQde54bMCAA+/hAaLZPh+lk
IR8fTSL2hfUngMVycQehGgzqWDK96fdms2/22g61ersQBNrFVt/kG8nT3vUkvYDkjkXFnO1EjmAh
tZ/esBdpw2csQYxzQVQLy4ztijZ51kddlZISLJMoAxtqJ6/qbWyKhkeve78/9v56LC9SIbpktqRl
2XHbfNLTrWQ9G+XDh2z79WaxgNC6Ik3DFhCSHexIHj7KU/0iV/TxYzCcg4iLf7dQUj+m5ama9w0R
rL1IWZxzqEOUzWN+OJTV3pP4qFePcSLqAhCZ9Gt3y0JdvZJ1jaLCpJM9a3qYdwoYDB+mDbtkoS0V
pUOChBvbI9esjPMLapoVds08a9B/JcHkUkx7NrNjlx+LcF9lIuKndQ8LqisdSRgbRVL4OQv5RtKa
pGaFMEr/XOrGky73HgmbPSp8wVw2HXqESV1vq95181gPMM0LLndYyXltYFYAcP++lcub/6ZGdH0V
GVM0Jr7IjLDobykLechSOcN1iTyxTBNjpGBdT8XkTBjOEm9EXcWrprnA4xyhXLVFDUYRy6Pzse0T
t6fbdBJN3Fv1RwsQzvXhgRW1UWxwV6Y9mcW2ooI4dvX0uHyfZwlp0qYecjYrxahuUf3oxsOplNEm
Fh6LphFY/WqYtMDizJB2QR0FFAozesUZx++4a3bp3uxF2SYRDmd2gawqtcxGs8jNt9z20+hpLo85
EdA3CJZf55xfYTRmHYdAMVvTGyXVlcoZZQpU8AQgMACdc4AZNaIRj0N4e8yf7ek2rXbXN6lIDPb3
hW+Qo9mukhEGNgcYZGT7YxI41Hj+GAjn7/R4iqgGYgGQJByryimSe+VdT0EL4+J2f1dP1YRHBtwv
8xeQxffoFaNtg0G74Fc3nsNk3lwXaf3OtADktn8utRZB+hxx0Lk6RT/Qh+6DAE5ya9tRv7D+j+Jn
ILvXQVcd+QKT8wadZDeGxbwByY1DoH+ywX1c0HObnjTQBhN6oHR/HVFgHnxnRm5lAzFNXNV6jASP
VMWPCGgai97/GAznGtSiaxXSYPWy7KtCEydq7wJDVCYs8HV8n5NE0yKRW2hPme9G+7GkXqycptwt
cAu9Lo7oLOIr2JNOt3OTFQN2mw48WpjP7XW7Yje66ibz7b2oMXV9lQzWY4iHI43nqqdWHePNnTmJ
Zth0KjgscRcYQ1E527oCLzDcNlYLIwnBioM43MZIDiQjoqeeHhRVdwxVpMJ1J37B4vZzpiq93hcQ
ySY7EHE7Zv2tzP6pdU2wVCLVcdu4toNGLVk/w9CdzP6ub7/o4ct1axCJwu3aPAwtk7IqIjkPHcz3
U5rYHWIvFzJSsiPnTVhp/dEZf3kBSVyehRPWB9w41V7z+qfEqwcXJY7N59AFycqnRFT2KlAff5lp
09FsC9bYhPbdbRlE/mwrx+ad/uEiGXek1/UspT3rbcqVx8jcYsmcyhKkVl7rgN+oj+WIET+qmszz
/ERhokWFBM7E+LO1rX30DhqOftCfxh0uUS812jI0vz+13/FfdH6+My3G0ok6PKqC6t6/j2JkENUc
jZgIl6vOadKTBJb2vBYY4+qrkiljogUxVcxs4HueKdHnopxfG1v/n9Gz3BCv8wOnc6ufoag4ftUV
LvE4p1HnmlLGHbQanaqT7mrevMu+zVtUlHuJXzwJG3fZUcGv4hKPcxy0qAw8zwJP39Y3uU93yv0M
Ol/WN6Q/XN/YQl1yziPIjWJKKLBaf/KLxFGc0Ff3+R6cDv9EB1Gx/H9QJYZJWcTEvA6LOyULW+li
0oFTVIocVoXbIkXhklOgODJoJCpwD3Tv4tY1MT32X0xu5429YuqSBEzWmd/evzZAb2NXOcheve/A
JZG/h+lkicgF1p0RDGmusgVUtm33kunPglVbc5NLAC6kxrBQ2obp66rhaN715/SJolF3w0iEgsRt
j6J8t3DhmBddBNlGaNb59BsRpDGneiv59XfqWg7rp7UejEeBhKt7QNFeJ0oY6G3lPEkbRPqkEUjI
euWrF4xAfEQBpl+c1aPIKNcOADgSNNEasBGNj3SyeoqpTpBqGponKbIdtNDmVe4JBFpdMvDeWLoB
j4U8+98KVGrFkEq5YFY4gpIm80pwp1S7FuXnzbY/iuIpZgFvfMgFjm9BMEy9rSMDcKlybq3PpvxF
II8IgNvJuaKn4as8g6tsdMgDupKn2CUOYzlNDubdRyXitjGIS5J6SLGNR3rXq54sGmO0buILlXG7
Nhypps8EKtPvQcfks8G42jncz2CKxq5yZUHd7yrjjKmxydZwhJhXyrn5DJ3vUlACj1G4V3ez5Uh4
4WldZctMAjW0xVl/ll6M/fWVW1+4Cyzn8SuCca8mO81sO/XKgbpp419HWG1mXErG2/pg5fJgM497
sM7NydgUt+kT5nhKfusprrWRtp1rfRMTh4iA+R6zzKwUM5MBnJ3Ch9ljNMcoN5nOyQYE1eDf1Vyy
685JKuxLZUp7u93+KJWvERvmwm5jdIl6RvbSKU4n/yKSD34Fx8IJl1Xb6woWLCHfc5YSNW71Fmjh
aDlFt2mj9xRaL1aQcHtBkQdCO4YgkSeafyGK6tjhIRM9O66HH5c9QJiki2OlKmdVH3rgDO7o1TfE
TbzcHe4YQ638/EHL56tEDHAko7MEcaM+ma5iK7tWGwQptf/gRC6GwMWKQ6dqhTa8burBVzyWwA2f
OtDNs4elbGs/XreE1RzOcqE4JyIVWlNLlHnFzehpXuKpiafdZM7sFg8Nm+e970RjbYWLxnmQbLLi
WWVnM6vxKLzstjwHHjR6kLb6UUipv5qDX4rIeROQF1qBObzaCPXmU7Whr+yF+V23Fb2drd1zTV1m
FxjMu1X4NrSa6mkvM20G1TctOIdR57T690D04LkacSxgOKufusxMUa+M4IY8ZMZZCU6z4NFJJAgX
rsmGjsk4JszQ0tFOHsWbrJKeAsxN0oxGALXKdbBUGmfyASb9oMcNWNKu2NPHYkOPqPIuOgfK89jD
hfwt/KSbjqjWb5WUdQnM2T6aLFO97pgavcl9JbjeSjflOT2kT9oNPfS4nzVu8g+4ldTcGV+u7zyR
hrlN0Gt6phkFAw/zn6ocNU4R5b/6hrjBFP66jrXq7xf2wu0Au2oncJXDLJXqkKSfKjt0rgNcF0bl
q2jVSI/CigEMNUI4eR/WT1aKtqdOlP5d9R2WhVc8cP+YCuHj+lm1jEpGFhgOn3rodILD7461l92U
m2IravpcE2sBxqd+6TiPuTEFcFSJNu86K8xezHjUdpll9O7cj9+va/E1O8VHAZaNQUQYBKVb2pug
uw0TWWstNIuYu8I4t3p4NqcGkx23WY0zoMcji32j0EzwwLIiJtGQDcHdheCay19gwloPdC1UcQaY
u4YcajwcGJavtaJxgmw/ceKBPFpTFBsMnihO58ywHZVZ1eIBd4rhaQjQf+fJ5s4uvoqSEivmvsTh
k4DVNKIonuHYKgok7MCZYoHGRAjc5QXDz6KxAOcv3pDvw3E7ZgKfKPo+d1dBkj7uuxkSJNLXKXoa
iKAwTLASr1HIImyyMJNbySp8P2++xV0K7qentLodgn805E2vG/WqcV0W/TUAWUCR1K7CJgDU1Ooo
E0yduTMxKtmX6O460Mqh+Neqc0eW3dWaJI1Yk6JDSV2JVB4bSSaLcjMiGCbvQh5F7+d0wCu3NyZP
lrTPyqMWioJAtrxXNgrPy0Uls9PoBJ1Ju3ljbJRdeB4PMzi6Ex83BO+63kS2xh1EwQgiJo3ZQmNE
DsmoUxb7jyFw+x49NoEiZVBZ26ZPU6g8J2O4fQ8EMfAPhHCgsvx7VUaJaLOZgxV/wviNqEqcXvRK
vHbdhn1dIDg9UVWLylwCBM3cZp/7yHO+GKVXe+om+czG4CR+UqJnUbB/1pfnAsspr4/LRB1iBSn5
LAz2mGnWE7cFTVPrX9fg+j79g2PJf2swqmPUxasQLxnu5Dj0AvNAMWu81QWuc931XHA411nGup0k
OoyhDCpHH7co3HMDcq/WnwtdUG2xvlUvUJwXtYIKpdAEItXD16b7mWQ7Wny9rrW1+9rSKizuoivj
1p53swxxfqU3ul+AftvTEC0+dH67H5Ck/qn9uA4pMAiL/X3hgMDGXmeFCQU25WMZ75pe5LFFAJwj
TWkoB40CgHSs/UyTT4zY57oMa2HcX2rjvGhOlUK2R6gtz5zosdtnm/QcbIzGmTy6jXzRk4jIuDn3
EOaGMSkJLCEdVFQpPQ5p4jW55AiHzDAn8NZzX0yOcxLTEEaxpQCIVPO5Tsq7YWr8NEu2VhDcEdCf
DGT4cl2XIivnHESXlEmFYV2wQCu4sfThs5SlmzIX3ZYEMHxsOpoDaVVQAHhacSvJTxr6FzJBVCIw
PJ64D267G2oGodLcUeNvhqhCZl0G27YVECHh1YazbAUPcVKpaTCDhDhjZ57Vufamhmyur8i6tV1g
OOPWgppWuFqySMSneFfJmmOQbaz2HcMCsYkuOJxVm1YzVaoBcXr7OemOJD5NkmCjri/JBYKz5yoc
omBoIUpZbNPgwUwEge5/cAQXAM56iR1mSRcBYDKcZt9v7ZvkG0iICMZWbstNv6uk7fXF+Q8e+w8i
f6mbRox9lpHC8WbkWTH4V3XL+2APev/MTR/rjbQXEXSs+4QLIHfiTVavRHGAZSra2unjLwM9d8Wz
1MdOpLxIkaicY/2AvcBxp16vpl0SztColofu3DSOqd7qM3iUFT/Je0F0IpKNO/4Smo9sSjiCIrAc
NkdJc1UNCWtU+ZvDbhZ2h63KZmu6aqJHD63NHNyQykh9TVi76dDt0Qzq9Q/JJ/PBdHuvuAFNOlgO
px2IeIRR2NpsCNa8/QeZbZTFqatL4wx+DWi18mZQqDnF9wHt9S4Szhu0JhUoF/WGu/qEknzU2b6D
ROIvcM5v5Y2dZPpgshhwl5Tf0/nb9T2x6rAWwnEOK1bimY411BpKN0FZe3G1q5XHXv/nOsyq+13A
cP6qmurM0CSCyEWLnHp4TEEO3coflIXzWG0UWf2EOZIYD7vXzPt2HJ1K2Re66l8XZu2t6K9F4TzX
ELZhTlMAoecEExdYsn4jucVx+h6eWHcyG0abH7MnUdH1ugO7qJEfwTDWtZZbLawBkxpzF8PyNrlr
+t0vdgcZPkmeCFCwbDx5oNkXYT2oWLY43wXB6JTar0hJ3nPQLITivFYRdVrSlsxraWjzJtLN2E/v
CS8WEJzzCOtWMoIWCyZVZwXedxwer5vE6mG5AOB8hIViBElnZxkBu5BqozNeoCTRSrC/L5xQPE0N
ig8BEEtoNXkoUaMl4hEQQXCuIMznNMTrBjvwfxqKX1pf+0RwAxSpiXMD+hii5LCD/ebVz874ElSi
9AlbyDdBONKZILPWkL7li4TCrC+DjoV5vwcUsXHu8h112cjmZlu4xo/ry77uPS9wnOnmqLYnqDTF
svftaSaDr06tg+cTHyXx++tQ66tzgeJMeIoVqdIzQJVTvZsSY0NUBe/w8Xs0qGPSEojvFRX90Zxv
621JrowUGqwUz9rq/gimBYz+8vI9K+uW7rQ7SXBXXzOKBSIflQWzqYU5OC/xHLIlxRNJHv93zS2/
zwVhoFhFGsWC5lqV7PKEeHQADyUxneswawHKEoazhbgqc6XTWayXQFO6ua1TK3ZKBYeDFj6gy/OD
auMMIsgysFUEECud7i0rc7RQxKa+Zt1LidjCLXwOWGTiQWISRVbumOFLk+wm+QZc/v51za0ea0sg
zrnlGA6VBCWAjFs21TLZmKEzNojs+hPmm+xt6ore89deHskSknN2o9Uqgc0OnU7DnEC0S22CwjVv
OoyvUHz7PnBUR92FXih6CFm99SyBORcYqEY8SglkDZ4mJBNbDLEnj6BXN7eqV23fQwf0l5xcTJSg
Dl/q0ccPOclhjKSTqmieJEuCJVzzTkupOK8xdyNJzQhS5Ti+MWexBnu84OxYq1dYisJX6ARZqlAd
EztwA8geVV9Bui37NrovN8r5EzQnkEjglfiyHBmv+UmMR0gP2ZsWr6a2KGQQqIyvxLHjUcWAXajM
LF5GOjlS73WxoFBMJATnI2Q9mmPKwpLE3jfdXTMKXKvo++zvCw9RyHqGhl7IMPaHKD1I4e66ZxDp
iP198f24wRTqMcTvl0AAkxauVh1bRZT0FIFwriADqcHYja8g5ynLHT081sL2m9U3hMUOIdy+r5uK
mDky4F6PkY0ndUs9zIrzMCvON++zX+Gd7KWb90ze+2vLcLu/LrJu0iSsT5w5ZGt9Vo4h5tiEJ+qr
Hj1Ld6Jkq8geODfQUTKHqAhAPKQ/ztFzbYuSDoIjiWdtiaqq02wdPkBBwSM6ImT6iHdlp6TvSU4t
lovvGh4UE/M7MW0IgaS2idzill20ks+vVdI3pqD5QqA2kwsdZLPU9WjEMindvhm/VbEoMSQwcX4G
dg5+oCCYma8hk5O21nZGbc+c9IIYVRACmZw7GBM8JQ2vy5+3jjK3TjfdDuWXobrXo5frnmGtYGJp
2ibnGuiUJslAYWo1fSqC78bcuDQ719lhMLdDe5/lKNGffghA2ULw14ulVfCuIip0pc0BysrXct/Y
gCJha6fO7275TpTlFdkF5zNKK5WTBpkIj2JMRHhIREPJ2PZ/I44iExnvpjpKM7jjAVTXQTMYZeBN
2gvm1FrhvqnuQmt05MCxaxFj7ereXaBx1kFpjneXoAi8YCwcSfWtgLimtklFnWCrxr7A4Syjz6Rc
aXTgxOpjmX0rx6Mx3AsMgWnmmuY4QzCVGj0WFjBI5YYPjDUBxZPzzbTBw5xndQ6ClO11yHXtYRiZ
BqYdWeNTMeEU2grBbCMvks7FnDqhfVZbzwjf5SrQf/UvDueLCPpEKxnEN16Qoi1EPSp5DPJVgTCr
hr0A4QwvG620x+z1wKO938fHQJQJXI+yFwCcrSV52vf1AACcQIM/bIM7DC6E0u7GbYWCfNEVVojH
2VyWxHOcdtDa77pW3GBuplvmFaJD4IbfrpvC+uVlIR1nfVpsTNk0QjrjVnYjtzygWrw/o+70H0yz
9q0dUvE7qnvyw3Vc0apx7shINCtvCWDD8JyZh0QVZOnY//92U11Mj4tWKs0Yu54tminPXhSeWvuh
m/1J/hWITo9VSTQ8JGC+liIbGpcSiIraNooaSO18n9J7msbudVWt+qAFALeLCju12m7MA8/KNcdM
dmZ2YxmCnPqqR1hgcJsonuS0lgoIEbenUNs2VcNYiDo8q1+XRYTD7SUa0koKM+DkXefM5n0f/FPS
QxiKyl1WT6OFPNweivsm6MYAOqtq07MkP+tuRgwj6zsMRAReK8ifiJaI20RDLksFSSCWASInsOYr
kl8K/dDqObGQidsydaPbNHtdo1/2bQMa09qNPPXFrtx6X4JcThdc+ERCcVvIUrQJg9Khw1Z9CSsM
pkVdfyLAENkDF+T3thZpWQ7Fqc1Jah576Zdiym4jZDIRyMKzsxR6IA8a5nPh8eEuqTo3oic7EdH0
CITh256bnhSaRAFi4PGhiqvbtFef1bo4hnOxub6PBE5H53xCHg66DL4Z7KPiKFn3piRYF9H3OX+Q
hoEWk4npC4xxmoKRJKLklQiB8wSotOslhVlX3HzOJTD82dPH/CZfpjHQNDFNDNDwNIzZgUWRyJNF
tdarUugYrKggRDPBf4hjaJFUSIZGz+YKGGX30GqTWxFb4DFFCJxrmYswbFNwV+NRtXaCRHPSTuQs
1+8/Cyk4z2LbuYSBOhmkGJ7K5E6nR0Keo+xTou0j4xO6HZ3EaLfvsOAFJuddwixHSYgNTFq+GPRz
lotu3ezcfRMBGAqrf1fBQkA412J3FVUkBQASPWbNOSG9W1X7GS8Q2g0x9qQPHUnZ1poo6GXfvYLL
pxWqIpfzJEgReQwk9SozCd1pniLwEDBPPc+9o7YY39KrlZtVo4iCbdXRXaTmcw362JSK2cBcpuxX
NhYbvTlPeSrYWesGs0Dh3E9MwsLS2eIle8pmX2z7jbppnOQQCaxk1aUugDg/1Ou0GktmmVaI1r8h
cFp6bJq7LhYc4Ku7bIHDeSNrxjg7KYPadOkhjraFqMNQtCycn+hDsymLEuec2dWOBlOcctlphINp
VsOehRics2gTSuSOQF3lWG+nxtqQwN6Ycb5NDXUTaPUGDWeiwQQi0Tjn0SVGF5AIqsurUx7fBIGT
2L+u+wqRWJyvqKfSiooQ2pNQGEN1tw5KV9OdDpnIuTyBtFVg3yKr41zHXEpNnjJrAP+VCS43MqF7
LDScKogESEw5V5wFXy7dNxjlRVMgBbUry4cIpUBBiQL30cmC3XUlrt8rL8bBv2fTSI2yrIMWmy/U
Y9zEko8Jd6fZT3zJE7XJC5bM4jxEqbV2lNYQrBmeU/pgdSVyhYmfGztELI3yQbfH10/b0giS3RSy
teadWuduAO+udu07zmLMUsbDuaHbeNXmvFGqV6WNGUaIKCZYuYb5pPkHETg/NMYoKzQGhkAJ0jJP
vfoOencM+L3IwHkiy85IRFV0vhX9QU4yJ0Zpn8DQmBp4o15CcF5oLoxxogMgGm98ba5Dfp06OigZ
NFffZU+iepbV17wlIO+CMAN3UGUAap8YE0+26Z7TberKX9jTa3SwbizBtl3zeUtAziF1eSlLPcEy
BWntj2bldI3hBsGX64pcO5SWKJwbamx5NhMJYqnyuUjvc9G0y7U9+uf72puhT2lVdLlh4/tZ7PfW
c6sPTphj8C6Ks2r5TrY0/wPyAI/LlChpNQYmM71Wu1f6TUgFh/iaM13Kw/mcfiZ51ORYlbB70P6P
tCtrjhvntb9IVVqo7VVbL27b8R7nRZU4iUTt+/br72FmvmmZ1jTvJM+u6mOAAAiBwEF/IyOSggtW
U15kURvI5gvcGoqLBLqCeQ09BpSOkuD8TECRmt1KLpuwV1xyatE/J7qU1ItuBfXxsSHXJYUkvzCX
YDkNAXv2a13p3josu3xHDi2IhBJn3qtOe0rQQYq259+Js2u5ueih4PUn6mqm4myX0+fOCEYk1H9m
Jlz40OiS94YFM0HrXp08CZenXHQr6JGLFtm09KQrIEMy7Ga5dizhA+3F8AAELjwQm+gGHYDQtZ8z
cpspr6OoYKcyY/7XIAsMLjjQipSZ3gGj8ZJP0Q1jGVlewDTip24LaoIwwKobRkTmSrsM3cyaJBx8
F0jJz8fO8kRag+A/KKtdnRvPeh8F1jKJvuO2YUxFVXVVw8XFRY1+oZqFve2hl/5k3bHa1SI78Dt/
DBi5hArqcvqg3l82QREmF0lKOY3iSQWmZj6p9Ze2OciitTebjb+YMvxHLi6EZLGutYkODP0hflRd
c68eF68Kyl38LVS8vyYBbU/+JmpG2cwD18BcHDHyru8tAuDWHzzclqBvwfU8uDnGFsY9mqn/TJdM
16sSSRj2Q63gi9iLW/k5ovJzEk2+IvX7yzCbrfVrsbiwMUxt1ChYZAgSBvBzeK3b/4gMN3rKrszr
0cPS1MAeHSMHFY6DsURBQvAvKcj5NLmg0uLzMWmxANnrPhuzKz/nx+4Ky5bfkp+GI+0S0MhIgof+
rY8UXcViD3xpGzbart7rNdYx/p9UYBUAQ70z1EczP5DxZRK9FW66whlGk9/DtGDvAO8DYAoJ03Uz
WNb61ktLSaDAzaC8guG83BhoM9PGxrC9UidOXjR+V1iCri+BxjTOq2uJ5oXZQxS91D11RN+7Xp3G
Sf8URbV32Ro3U5GVOJxzh20D4rMaUNi6gSa5Ntsly23SXHXRjz8D4py5LhQ5RGcZurLq63C6J+mb
oidu1QWx+nAZaTturGTiHHmisbIYWMLu2XtjpwXa3rzXrztfZpttPO0gQBMZBOfOc0ozQy2BZl0P
nh4wGrT5VfIHd/RQwj9ieFqUd4jMg3PhOJ2NKtdBm9FbN510DXocLyUnwxL1HYk8is8Oeq0mAwby
vII+1cNrPPuZKbo0mVd+yA5WZ8UFh6jNuwnRCO22WCzS7yIflDs7+9jtRG1hAqXxDytLrxtaV8P+
dPknkR5k5aWD/3YickQRDBce1EUmdpdCnqRFwBta17AXt253RUN+57o6a45/Wck6qW2oCiRT+65O
x7Z6VEWTBSJhuOAwTVhnM0VIcLH2UMXDxJAeW0wti96IthirjNUNwTPeD2CYiEcWGxoPTIJ43I+O
xZW5A33lTlSnFdg0/9aylFEWKRkzAzOLXEPtqFeTpHDxci16ZRNBMe2u8gnVKFSZTjggqS38tO0d
PddOTZcHlwOQIP4QLhpEk51TagKGTK9Jf29Yr5d/n3ngBQ8lXBRIzTKmRQWNZQe6p8do91fTtuhg
RGLwgSAkUgQOX4ihY08cOVUSFTjMdiJ79hh+5kJejL5TdWgqvJ5OhkuPtt++5TvTZxWfyFWd+cXy
a9/8flmBW7xbMG8NwyXERBsTv522bkaySAnyWOupAM+i5LRu+AlMd0HxrQJXsXaM8PVjSigBUU8U
j/7lMjyDc8dHpRhbomR8/Mg7Y8e4fLEAxs8PEZtrEX76C9G4UxzszshnBWjjrw6xepeg0nD3V6cg
aqmtYHBnO3v5n3AfttlKRSpLVoMTLbM9zX8sxm1ZPhqR7KqtKrCebfs8Q3GBfTLRsFrbkGyWbrrq
2ZoEWbLo97mcL28nG5RV+P1hDEL9lA6xQIDtcHQWgAvmRT3M6sK+9ctpT4reydoTGi39y7YuAmFS
rmKejaFhMzdxY0jh0Z6/Z9InMv7Wd9o/7oROpvcYBaFpnU0QRDNuC/IZKSRNfuet6Oyy6Kt8j6Gn
oVYMMVw2wzgMfdP1G8MWFAFFquLidlxmcRPrEGOpr6vs86idNNGqHxEE5/u1bpWtxQofCz0N9l0h
vVii/tZtszUJyPPBl0P4Dv/YxtWtW/hoxjMu4qsTCbfPbWeIZwROiDIpwKs64pkaIwQeu4Gq/Ryw
saHfyxDPQFzsUipiJLkBoAhPuBKeP2dMKGXNtzD+etlJ/iXf+QeJf3nvuqindITSOg/k4CAhZdRA
t72n+ZDKFPj9v8TkMxofuZTSjnqsLga7MNtMghH+WyV3qFseMl99ES06284Zz2hcHCtTyRgSick2
7gim8yp118tfjeGnQIfsdz6mJWccLpz1yazWUYrTYkOvMUbZDA0yLS6I+Hf2QcReKTBzvsm/LU21
wbwmipjTc5I8DEjsL8uznWWdxeGC2hLK1tjMTG3JU9kPTiq7Ey3cvHIiQ3Vrw1eNu8uIQivkYtxg
qWkxKNBgmgwgI7ErrGoo4thJVa16oMnyJULOviNSfFoqdPkPVRW5iFnEv/x/bAYpYslg27JMA6uF
3oday2gNy44xpp7ppxqvr5VSYWVmcBlk8/xWIFwQiWnfSyMbbOsich2Ws2+UooHOzVxkBcGFD7nJ
hmSIQRugh19QRpmjH037qSanZhBtO9vUGChB/o65vMakmNKoGGGMyXyDsXjDvi5ELZVMH5e8i9NX
qMvZsgywDSRWlfKUmbddi0021aOUPuM98XdMYCUQp7oURPJdXEMgKz2qiu5I864qny5bwOa8rX4G
4TsYJIyPK4kBD0OXoIL9TCA4Tdxl3wbpI8bQvPmKiqgTN41uhcgF3rlsmjHqIZashXjCJk41h4IE
WHBOfPeCnoyhbcgQauiu1P4xzXaGlbqaXbjKeI13RcFdIohSfPdCPMpWMS2AS62HKPMX62c0oNW/
vI2jg708GaPom02kQvb3VT7Z56QPO2bqk72r0us4FdWfNq8RDJcYBlEYBy13jdh1Yg6kAsBf/Loo
PfjszcYGobrk/dYANlsD+z80TpxKK4tpZmiWgX2VuT91TvYtfpncyUerr59czx7bWiOaUNwMTStY
FlBWWlyq1DDTErCLYjgD2af9Xa1/MrQfVV0ILGQzNoGHAo2Mtqp9WIw92qbRYGcNJCypYyTPdpu5
VBPUx0Ug7FBX8oypwlJbmKE67Ye0dkZr3yql4EbeNL2VJJxlmKXVqAqBJHV1E+Je0to/1RVnDYXa
0qVUIUYfHxb1MLVBHH0XRL3tozdN8BAbhgK+4/eqqu0pI3WKo48Pxk51x92Aadhcd63DgAYAHSSe
ce2o9/ZevRcgM/18uELATPo3Mp/kzpPdmmTGFdJEPjnmvnLVXaEH/KnJsAMHrFGe6M7azDxXgFy4
pXXVyeoCQF2lzoyhkDD3q+p7T0RzLtsZ9QqJs780j6XQYF8KbDcNcVO/dI1DdGCb/iThyqltOzzr
kbNDQqvWHFuc4GxcDUXjEOEs+HaBaiUPZ4h2Du4Tym778Lp4JK6+jz36lEhu9VLjfRe7Y66SJxIk
fouVl4EoOInk44JTK3Vh2bLU2h4fEJjUQZD6icyC/X0VLMocOetoM+Gsh7w49trbZF1REefv9rvq
SodcGkvVQp1DCpjijVRudUr32KUSOU3u6NfqZ8VHh7Vbvgh8jBnaJR/j0rR5kdREp8w2jhRsrPXO
dtXb/KC7qRd5ogrtdi/RSkQulsxUy6oBpRGvCUpQrwT9bnpRX6u9/qX3QhRQyTe8V4tWeG7nbWdU
Pm8DB6dRgkc79JQ3tjgpugNZpvTMNnZYQXUtm04uKMxsuzdhhJkgTULzJHeUIUkJCEPw7lXquWvl
xzz5gvXZS/+slRSU9H6T3Bjo+FHv6CCqMm7mcyto7kDDrFdo2KIKXsDr6M0ifbXTazP/WY43FDS7
l81n8xpdgXHnCccguKUZ2PwyDIGEXZVExBy/6X1nDP7ZrUjUyMAaYLyFEdOX06tY692oeaypcDZE
hMSFf3spKqIzaVq/O3We7A4HvFZcm/4c2NeLqzIy8YPyelmFv8jnPnjgSj7uKpDJojVSBfmawLjL
743dhE4VrE+CJ2o7vXUaf8EqmzRIrrGM09ME8IIT5DdSS7oyWDSHzH340mq101avQ35/WUQRBnc5
YHY9wVQnJNTqOwVzNuWNJdrvIvI4/lWuTcwmjBZgZCfm4+XO8PqgxCNF7EeeqCd2O46tzoy7EWa0
BwxlBzS05fe5wx4d8xsziI5YwzJGnnlnBKlXXAufYjYzohUuF1dMbLoIVRW4zEJZ2hB7KMR1Dpav
B90uJsLGt+0SzwqRCydKF2JpA2C9KcqdMblp0+Nkf+qzb20zu9p4ImYPCq23eBL1gG5e6igIKzI6
4awP64nnvPq7KaKqqh3af05dl4q+DbcN81w44hIjEHiGRckIKelwCqPOkYoIXxy1e9n8t8PKGYUz
/wxLFfW+AopcBbq6t1rfMB+F6xu39XVGYbKukpSpVpKybYCSNs7okiNrr6uVwIjRja6A5RVKfBVO
j4hAOT/QsrTSEjRWs5pjhUpf611W3fbVfS6J8Vd3V7WWNLPSHrlmex3anXWIdmxD4MKICXdSIMAT
WAQ/OBItZl3MM6p82cH+/JcSCbbYKS49yQEmY5ziSdSkuN3eihWVlqri++rDCmGbrXhRKrA7ZgeM
qqBzIf6cYfP3cJQ/jYHidvjQCf0KX1ppgFexq/FKlD9vGujqH+BuINtKEpWU8PHY3Bvp8xI/DtUV
JaJkYdNYVjCct2WzvBSzCTmxIGjflnkgL9FXwfmxK/rDZYqJFcVSsVaU8K3CqkHAO8zGVvTbyYvd
Fh+rttv58ym5EwbjTVs5Y/FNwaMRj4u0MCw0xptBEhjYwRW61Hborw+5cY++LVr53e9c2StcPk0J
ey1RKF5IFTtxbGO6s0YjIJLuX9bldmKywuHMIppzc8rZgI68G30Z2zljr9o3fhHg+Rq5s31sdhlW
Xs8uKziJhqpEyuWMBe13ilUMEDIvlJ0W49uxMZ1CznaXhdy2yX/s5dc32Spqtrkx09oATAuHt8GS
9u3y729/1K2UyORcARSSYUbKDIDqjTU9g4G7cCyUB5VfTTD5g7g/V6Q5LiaXOTbHUzZKs4SPcXxr
G590W5DQbWdbK6m4PGSRUXQaamCMR5C3+qlPPhkntr+DUTiL+FNEAnEpyNjQRrGYQLF1zMMfk+0q
sWiSefuiWUnEfclQPdQWqYGxsx5MzJrsUO96YSzpjAHXuDf8y3YhkIlnpDYmvdEsZt5q/zWRv9nj
UyciAWRncCEUqlyYKO2lBLMBJIqamwqtd8jCnaTM3Fy+yaLfag05q+/XHbcy8zErWkKYPJP5lOhf
QuU0aQ+XVbb5YbuC4CKCjPfT3FYAUdLD1FybeEad3hqtcJL2NtOdy2Ci82FxYyWPFppVnbIuJAtL
dMf6KVNBqmALAvl2O9lKJPZfrFCWfDDrka3mW97Yyzqr59duuUMh916/s94i5BvUy9xZ4L4iy+Ai
BI2Gv+ciMV88Sj+LKsX+gX2Ktx4rFCRwgviqcoHCphG1hoJJKHlVedP1Au4jkd+qfHDoiKXPzPAS
9BaynTjFPnxkEzOTzzhwk+QPHZeLE2ON7UtqCDx0NGeq25hBkR0u255AZ/wYgqI1aVWx7iQba33I
FyUSffaIwjfP4yTrlm6BFAJFP9MtDsTHRshvY++ED/G+cQtXNL6x/RF5tnN+GmGM6roYWaMSeyJj
3bnZbXhiTaDpragFRygbFyZqikfTmA2LjSAoZusuQ3wxYHeNX6AXWMT9Ljoq9veVA1slsmaDWYMq
H+T6UIgmUrYz83/SE40LEFGoEC1J8ftz+tPG8vr0ul0+dYZ72eAEwU7j4oERp8Vfw6Rl963FO5Wi
HVvhGKkgM+dLotMSK8bAHLX1GVl1eSyfTH/5qWFgD7tiLwskOhYuKAyk/zuuquWuNPfCxYnbWZ2h
mLYM0hVZ4atNUzwOqqn9Egaf2PjMiINoRzw2/8T48uu9aE3yJg2JvkLkzgh1ZMtuEiAOQ7iTlNFt
wylQ9H6XjolrT9WxBvUJGVHBD63gsjY3L94VNBfDEysrFfQgINkLrV1imw7mPT/ZyeIZIRpIkvhL
skwvlyE3D3AFyR2grhkSLRbWldsGUXEC88Xl39+eoFsBcGG8HJYuokydUGIwBapbvLKlB6yRuz5N
x+SefXXH1+PVb5W1zsB8B3k5JMsgG6i3kpz6FGMd2Km8/zPhdC7zo1WSTfavqIEQOH1m6zBRJVR2
1b54We6la5BtYvpxnFDNFg4HbuYW6FVnpQzDwvz0+4g45HE0278GPn5WJ8a8YZl+/DJ/ZgzAya75
nN5G+F6MxH3jm02eK2AuFGOLAHagxThRrc98TSq9sp/cHO2DRDN8WkVelTtJvICISBRtNsPnCpkL
0lTrS71hw+pVc112t7X2M1K+Xj5SEQTn/SOJQdTBLuxwlpyQyl5UDI4dKoKLgP3Mh08GUwW/Fxav
6NhZ8v7wimmKyixrkHlkr1MezMmwn6RPsx79TkQ54/BOIBFit3lRQWPz7NrZsqM2dQcTT5w1JlqJ
5HfSJGhz2owoK0jOJ7pk6fSJQjRap4FqF6eGWIJDEmhPV99rb9Ilukh5jXrQXPnynLsNdpS7g9xe
W20oeubbBtNZjctEY8avT4tV5lEkEbZ/JHi3DZNjEQbmlHqxcohkW2ASm5ZnnnG4SFy0qIdbWEfr
1TKcFo/eGMa/RkuIICCLYDjLi41RHoYMMJ12GqoH3XZTUVgUQPCf3BlYLNK0B01PXX6StauO7CJN
8GElOBT+k1sK65HODaSIjBCnnzjmkjnd8LVuhcQzzJg+uuo/58J/cOe1otpqBRYgO0PZuLT8xUC3
VDX52L/g6nXjpUvvzUnm2Uv0TKfuBkRPu8tBSSQtF+o7KQ5lGUUGr5JMR9bpDkRpzhRh/UiXe5eh
tr8g8MhrYs+gqtgWO9yVuRu0lMA2i4hBMivIQGdZY50PlVtPsrtgHtq7eR52uU38tAl3c4151sv/
wLbxnPGZLlb4RLIkUi9Q91xXtTPBAYJyxh5ZsH6LGo23k0vLVlEKNzXGh/0ea0rjaIpaxBGS+djh
kh3MIPMmFD8dUOkrR9ZOI+6h2RTQNrDm02adCSqn4KWvwiphrdzh+MVC6bzAZHr9OzHYttnXpc1O
kTMYRQJb3y8mc2r3fiapg0vrfviNgGXIBtFNi+AllOcKaNUxWyzWRSNFhUOnwzBJji7aPLCV5axA
+E90Y5BBcNcCBDu0d3p3wLoiR0KBWsaGc1G1ZsvN1ljczZWDh77qWM+MJZ1qW/VN+8Ywj3EhCT6a
RDjc9dUmWqZajERSqz+3tt+Vb/kSVErw3x1pLQ1nA5hzlwpNQ8ciOEeceMCQH3oCdFH5buu2X6Ow
v6/cVUl1KySMqI+Q7GqwqkDTO0H022QTN+CdtmYphglamvcYaUTbVE8Q/hqM4LCiBvWt0cletBbM
SJaju/KezRgNVAC8fU5nXM4eLPiMXVXApQ3FYj7stcuGl6assDtX+vk7h3WG4kwiW9AQKTG++aLf
yf21Dp6d38nL1lrk7CFXLWOMGdOzgrWM7eRruelfFoKlDvxNuUbgbCG2q7giCQunu+6QYmJ3DEig
7kWFp22TO+uKC6CZPBPTMHEsRamA+p+EID5dulxw+Jt1AAP2Zugm3jJlvtu8SztNT0J4qZRqo0Oj
NHRCEn5RNOyxTKvrMeuafZjmtmOEbek04ZIIgvjHAhtSTqJquCOIASI1fl4v0eWq15cJPC/HdN/3
Xta6jAssZBb/TR980TjYB8VyeNx1GOLZOMvnIfHN7spc9rGIl1v0+1zqmWKJUTlbkGcuwZ1++o2+
zvcC8G3MZlzb9WCNiY+1v0e9Ttxet75WNvYETsN9ZLZessy3eIT8ni/ka2YOp17qPDR2O/K4CHzh
Q+zg/hUudhhpp8aLDV2i6vCp6FH+J2irpvHj2CzeZbf7mMZwWFzwqGpQP1TYGegvD3njWJgcr12k
Fyd6MFNHDlg7g6iVQiQeF0yysTPMqcFRpvKuTQ+mQt0k88l0f1k0EQyzqNXt0lTTgM17gEE3jjMp
N0YDYotydmxR7z2LGe9CF6dCLqZU4YCymwwg2qE/PKo8S1YwPygLgorAA0wm70oe08btoWk4KVmJ
7rQGkySGHlxWmShq8BNnWlfMacW8jIBPZ0ydaa/dt+is0VzlRxTk3y7DiRTHxYwxGi2sD4BEoD3a
1cl4ikrpTlbzx8swIkPgQker9eGg1hBqqeqg6XRHS6pg0it3KAQm9+ESY5agy5Ypq7qMjyAOqexG
DPYbaeoXYFEJlFbuvEqrXRphyUOlOH0hXylq78xoT78s4qZtoMKgw5axVY/fdbTYSj7YQ5yCo6qx
sFCp0v3CkkVzLFsoBvgPTBXXmoo693sLtOsKexBHCseVkrtO6x1q6QJBPpZ8ocI1BhePcGfFSVun
ic8ehhR0YnSyk7qJlz7lLkYgsUkSTXLXpHHx3SDqZtkylDU2F5hShaYzGbLEN9Atiq/VOAmdil7n
lSC+b9n9GofpeeXJCjid4lKDjEks+3Px0qmWY1mi/VrbKESVLV2HKfKfWKQtJz2zIQ3E6p1GQX/y
OFfOIlqTKMDhv7J6rZi0WgHOoi34LsXjgzEddFs0U8eCAR9lDfMfcfjX0LBZsqZpcoS/ZEL/s+TM
w4thNk5UKq7dvEnV7F32qW1rOANylqiQqVxAMZf4k/qWp89yeZ1k3w0wvl+G2VYfSxMZD4XKk8b0
qallcxQlvtYctOG5xEx7ISjbbfvtGYKLs5UezfXYA0Lqdga9sUTvqyIRuLCHkktLUorfr5OjpKsO
Fmk4NgbMLytq83LC2PjfmvrwKYcZROyFkgGTnFgbd4nWe/3a3EWYbUPRU3DbfmxZ+BWIzmhcsAO3
gZorJtDkI+tR1L7lSKD1XXGjg8Qn8hbRgCoLLh/t+4zHmdugLeUMTnkMX+HlleAzNfaaPfFYaxOI
IsV47P//gIcXBNwYNpTKLwrJM2wHQX7E8NiUNFg+OyfF7kz21Jv/5/c0pswVGPO1VcRLkr4fS+w0
xApx+1TGUKNqvF42j00jXEGY7yEyGpddowKikD0Ma7h6d4tNcwIbFIFwntTrttHmNWJCE0mHfCRX
pFF3Rpn/534ZTl+cR3XVmGF+GMLozhIwLmdsA25dRG/tjrVIjPtJSMa/GV/P+uO/f4ompXJeQrT/
dWSkP6o9I68y3eUY7k0MSs97tqLk0Xy8fHIfy8bvpeVXhFQgSu9lCmi2X87cJwFerReQSRnBvCdE
5NjMkS4YPr+P1Fa6rhmLX2hKYAcp5sCNx8ZnoxnZj98KjSutcilFH9lWLatImSoFm5Y7bS9Rsu8k
0UOD6PC4jIIkCzogEsgESiwNObQVYxOvb2TGY2lLTtaJWks3b5SVWMxPVv5cN1qd9xkymDjCtBct
T5Y8CnxA4Gr8506Rmp1MmUiG8mplC2a/n0zwpVw2vW0QMM0ZxFSMD3UaJGH4dlMKyJFpbmZPbjJk
rhrS/Z/BcMfTh5GiagNgMCXhzR36tOfED3PRx/xmxmKdpeFOJRozeyQtYJopKNXraX5TMOqXCvcU
b5/+GYeL5n01WUuXMRzpOm2PLRGoS/T7XCjH8iR7RJiFNSuvPTqdbJFtbVY9DMvE+wbSLhTouMud
5mAql0Mg4Hlxj02tw165ab3FjdwO+QTGep/y/0wS8ivInSG5+90mLe1pXiGfUDH77I+RYEHav0TR
MwAXaqIulBO7b3AqmpdpMR6GvrVawLitLGkXVbdhfpuPn81YkLhsG90ZlrPtNmkxLBNDlVglr4Wo
3+rPBfaCtgKYbU89w3C2LWcT8n4VMMt8pc8p2nxnJ9NsQTz4ODLInRJn2l0TxYPGDEOu3Onz5LXO
+JTuBgxeBrOHVlWvwZ5VT0TAu23wZ+E4g6/LqFPkBqgxXixRTvLrchH41Kb+bLwZWtiFrJo8P4QV
2z0G1/H5tKjf0tD0WvsutlT/cpzbtIUzCJ9DLASdKfkIECN80Mk+pP4o3ZbZ3WUUpo0PF/gKhXNe
vc7NWpNw+ZT4TJdUr0R5JaL9IdKeCqoJ0gWB3vhsQe0laSEEIin6d6vq8RiWOU0hGn7fvL9XInG+
m9txno4Vu7/z5btVF9+VPPysSNN+HMEZQ6c7JQz/UDDOb82YkHDRIZg5HNF4MPbHTPpx+aA2zXol
FdPtKksoRzLKcv/L5hRXqaO9OYtoCUXHw/krVWesOzShOC092WnhGtLRtkWjoSIQzj2ziNh5xwwu
xwIzrexf1bwOFJIJal8idTEjWatLViN5qHGtVskplK9m2bt8HNveiQFGotmaovC9vTrW4xnKWMJv
sHhWHv2Ufsrru4Y8/BkML0Y+5dIgMTGK+lrt34q8o441a0elSp4uQ21HgrNE3GcStQsbi9EAtViY
6C7v1fqQTU8d2FlE03wfqVPYxWD/A8XzG5R2UeZ0gPISCnrKGRt1vdqPP6kYuJNczO4e+0Pag5Zw
9pZrGogaNrdN44zOhbwhHGpsOETykNSt1+VtoCgiemmBdfA042NYdkk2AKJQJ0dKH0t6stKTGYo+
VQRnxlMZ6HGL9ZgzFKlmL6T8alcvC8j0G1c26J/ZO882XhB7qS0b1tGR2JHIXlVUJ5P9EvvlL5vh
dnw4nw77+8pxa0tT82WCSHLUOPbwveoyxxS9MolMgIt0Uqj1dm1AmnDIj6iQB2WhCD65tk3AUvEh
ZBi2zhPuzj2+fgyJ3drGVTnf0WkHnkinrieBvrZra/YZiJNFGWpl7nKJ+sqt+RDuqiAO3sB4NMF7
SnRNiQhttlV3huPiNybuo7ZQARfbj1PtNuH95fP/2GTyKzicAbiQN9fSnCstFDf1To5d2GzZS+l2
rWv7mVNmGA9H0yx2Uii/kxSv9MjFP8kcpqIEGxFujMxnXQ3x8mqr1uGyeFvJiSkrhm1ATNMyueQk
HnsljEsUo2blui6RcikvDWiApsFNyztb/c9dQQxlBcdOc+VNk0SabuwBhy0yFugeJvEYqYyf4DNI
bMbBxjLVUFFy5wwCvGFaHbeoypTEcuTSLdPWa+XRWTCqrduYVSSta3WR03aiav+m6a+hOVNRsIG7
kytAT4GGsmscGIeqD1pv8tniKP0174PLp7dl/GtAzkbwamLH5QLAer5VVUw2ixa+bEWNFQBP/qCH
5gBeHJwXKfDqGNJTJuV+jzZxOR9eLsuyFWjXUNw1WMSpHLWUPZx1O5XczWxuQCbuZZDND+k1ivre
AIe46CiIm/Gej04qRt4IhgB3OtaH9jYVsqJtvmqs0TjvgrEPVZ1Dfaz4yQzC1I8DeCI1H48pnqzu
BdKx37tg+xbnXmD4IeDrgHStrwX6Cc1W/rAHe9nkqkEZpJJ4rlCEyF2PTQSjx6GhmK2NrlwuWDMM
jg6ifYql/D7PsKAwil2dzvgv0Ig920bq1N10kwu5EkTmw107nRrGiUwgumk56Oh9aaZ9BtLbywpm
/nRJv1xsUaouN9sa0pZZe9Ub5TGtqFPmuEjnerkq6Ge5sn1TET6PbbshK2Zhtbii8cNuspVNat4h
P9Akxbci6zrsK5eY6lGTZsF74uaFoJyhOD2moWI3JGGf+U1QNA9R/hCmz30iO63uz3PoX1bo9qmd
0TiF6tSa2569DhTLVTe9dZg160VzGttB8ozBR+WqZTOcwKgiuqOq4s00ETje9vlYoL7G5I5t8iNX
cq9L6dzA+NTuSyglgdKjahF+KoS3mwiIc/A+qmakbACy6Is5uDF6JWbsQlQE7Hnbx3KWh/19dU0T
shQgc2TOlOsHajR3JLR8Q9MEOen2yZxhOFujaKumFbu+8jnbFaXmk1Z/uGxg/3InnzE4C8OuoLqc
cmAMQbRPfXpnxwGjmMeKPq8x3NAVrkXfzBhN5QzJGZze6oYeYbYRkOGuCKa9Ta7zYXCMIkCzmq96
xS7RHhbruVKuJgGrLhPnQ4RSsbpSxaOQJfPsSYo1RUnHik2pcldYx2X6TspHNQlq4UPBpimukLib
NO1Qk+569kxkgz8DBRrDletXiiepyye4aYsrHO4OldVMLZoOOHr1qkzgBCzuImxHvwyybSYrFM6x
ZEqR5bNaEzMTLDe9wot5dGK8XVgC787fYpFYm7a/AuRcTCbFUM0NrhLTPIay14uYLbZ/XzeJpfzq
U+ZSw0xLtGqs8WKgmlfjfGMPgg+HzWPRkGLLWN6iKfw4kKUoKtFHlBQktcFzxFPaVg5Vfufr21yh
cBHCGiUlnyKgxDrmFIrar9F/PLei2e5NZa1guCDR2IMVNy2URSVfordjJLhURcriIoJVz5WdTngD
INqrPc3OPN5M1dNlExbJwB34nPaDXlaQITdvKvk6b14u//52MqtrYPVCqQykqpwjtrIdtZLJqmSH
4VC7S+d0exMrGdmyDrNwRXvWN3W2gmPyru4gOzIsMhiA0ycw/d5X6jFZPl8WSQTB/r6CiIqljdHM
iWBpYp2WgVVaCppliOjJUwTDGbGam6SXJ2RvSSaDQCIL9El10Y8hSEJEMJwRJ3IqZbHMzmcJ0unY
yAfFENjx5u1igedHMzUbL+ochImts5XcmdTHbJmL5RLuXGugnI0P+ojavCWiltmUaAXHuU2GRqJy
ynTqy/Hk2PXObDqnKO//uxFYiF8K9mTjpZ4PZDZ2W0dGq1E/nV417TOdAgz2iq6XraKEpVoWKClM
LJOwOOeMszGihU7ANzDYn5MYU0pg39unQx9g8UNQ6+prnusvpam7rZoJ7GLrokaVUkV+RgxM/nGH
1rZ4UZMrg2LxJ1YYFta+MTw0qDpYHOP/hipXSNx5pctYz2EPpEoz3tKsuYoS2R+nH3+GwukyzaTI
alJYRSEHJHoue0eJ3y5DbKoMu0QVNI9oBAzS7wNDYUoKjST2EWRku0wyd3JdfjFS8MZVk3cZasPG
FZuRmIC+AHOZfAHOKnXM0tYz9aPkQTU+24Pk1IrA/LYxTJAKEfR3YxLrvTj1OCjlOPaokWr39eKE
0XMteuUWQPBMjFOZquw9kGInz04vfdsItN6/rKmt2g1U9Y8Yv/6+Ctd51oxoRZ6oL8mo3einxJNc
pE72ztr/P2o3rN7EZdLv0NT3SqPa0JFFBRrZzf5yWPZoQp6wD7g5zvta1I/MTuASGGdw5v+xdl3N
deu89hdpRqIqX9V2cYkT1+RFk3KOeu/69XfRyfGWaWUzn3Nf7Zm9BBIAQRBY6DppLE22Qx21g9oJ
e+TmF1uJP5j5D0mq7VSkE8LV5M7XfFK0RjUA+Uo+xUkupEPUCbR84+BARhbVqCjJUTA8k/NBtLfm
0orYYi6OVD1p1OtLvECA6mUW1eJs2O4rKM4JDUlggLdmRCvoDLZWYjclyK5MjKOyBFa1tYKvkDiz
SqxEsgoDQllGgfklQ3IMB6DMUXmZVRnuDvpoFxhDV0Sm0w3EzRUqIkzfMLv1J/D5WRolSpSzdc0K
31L+gZZEonJAEQSXl9WCrg8zcHQyB9VKj0ZL7Uh0/RJh8LY2aKHSgxzEI5PXBH4cehhRfN57sG3n
LOzVSnEWBgK8SY4WQJioKGmGFwtDdYRFnUw0f0AkEWddszVqapFg1ZZRceDX9RQd0MK3tg0f9Uoo
9hUrj6hkI4lbtjfvsWGBYVns/yswq9TCZJBhWOBvsbUq9okBKtX6qGqCWoltIFww8ISj0TfZzimW
si4sEZG1xcVkfKHdg27YsiGqy9neIhPPoSq1zDdJu5GEkxXWiMlCcqWbd+FyLcejwEeIMDg1qBF0
BkoCUUblc25dztZXNXk4r9hb9zIowUkOTglQf69NFANyPBm1Cw5x0ovQy52gdc3dfJD3Iqrq37i9
Ex6nB3mXDvVS6s942pFePB/DLY7hbP//gMadHEauxWUlYQUhnXZMn9GWAbL9yaEv2i7u7JCrZq4w
5D3GJXCwq8DXLMw5MgQpOhEId2zQtlUiucP61cljOu4X63ouDwKd2PR2rP8DNzUEfHwaMI5IGFml
jFVDvesBHZH7XnfwBF/a0vVgsycoYz/uJd/Y9fvw8Tw40+k3nnaFzTlzXHWTMBwXeFrjmynfTaKc
0LYCrgA4V66YMTXbjMReV7+ohF48q3u1e8cLBUtxvawkZ8Goy6hrMv08/hCRSd27YudXELwB64OR
0kLBWTHcgr9HpTeYGHp+T7adxEoMzmizNlXUVsGm5Ozds9+FHuYaaR/G0pYxra5wyDsqll8Jxdlt
Q0La9TIAfyZUyyvLlT/oO7wc74P2b6Xj7Jb104yWATBtF+/TL6ztQ/miRs+vnqGPfMX51RRpOGfB
mUbyaUQHA2bh3M7K7UT887+/Vam8XjzK0gmro7bP+2HS2eI1Cui47OKg+/UOLPCfMUvCQH8aZi+g
nNQXpdwEclEu1FsSTWrNBHJV0dcwvpDb3Xm5mJK99QxgrrCQicCoaW7dpFxW9cKA4aYLCiMMW6GP
Ze3mlTAu2hbkBYhntwsxBlrSSgCFTNvZHI50dKLFTcEmzlgyut2S7ER9cJt+XTmBcqvXaIWkhyZO
qprelPq1FfiTKlAMEQTnWqmeGgYIiBAZKVd9f0XSS12U4hNBcM61NrJlqAggJoL6eKLZub7sSk10
QG0kxKDhp8Xi3GpBOiOSWGDU1Pq+NJevQ9FdhVWwG8r8LkN+rJ/bgzJXj0YgmqrwG194wmZLsLIu
KRk1ElgQsT8WjNkLUxXUa8O27OlaEo7t3D6JwTujYZAm2Js4Pzi1UkCaBtfsPFY8Rb4ek1s62EmX
7Bb1i/Dasa34JzTOEbbFsixKOcCClwae4iGc3qWBJwDOhOMcjdOY5/rfTY00YLv9OwieJVA2+gh0
HoDoaegM6kNoDq5QDsFC8TyBdBn7Ko6wUK00ak61EAwWk+rIOe/wto3pZbV4ikBjTlNdiYGitI/I
LYfgvYxEiRwRBmewoMVKk1htkTqKd1O87JU4wTio1jsvybbrPknC2es8BdUE7kbk94qLGWMZBjsb
ZnuoBXvPrOHtCXGC4UxzLokFTjfAFNp3JbCtLrLl+mJuMw9rd14i0boxiVdeoFJ0cAIlgEJSFHkN
C3mN9yRe4eVO4nDGb6Yp+ksa7A1yJ5rxxJYM7wvn5WDfeW7JOJOPpC4aGrZk2JmofjJCP2E7Ewie
fkTLxRn+2OCSGWsdQqzOR/2cg9xdJYkCOYFV8nQTUd3gZsS0rO36rzIoCkcyyIJgUSAIzzWRz80y
jRSCJAPLZzEeEGE+6zdXlJeN5+n2JzTL/fT6z7fW//GOLJKI8wBa2VTKkkLLdPT3q74yee8MPE7y
cOZv5EYWDWz3WyxXu9hq8DQEt3+lyDzTfqVOBgY6wVl2qNglnd/q31je1tTeowBEURS0mmKsHv/g
VzZ52gcBcGD4yA//yY1u042tIDjfMo61quQ5UmVh9wlphNZKXVJazoAscS/igN3c/RUW52NIpMrx
ZEAcFWdxttP+4ETeNMsVBOdiYmUMwqaAOKwHwuweglHgw7btZYXAeRdcPHq9CHHLfo+9CMThb1e6
jh5TU2W7k7d2bD6oojBdJA5/kcpRsxLKqNNDqQQjOsr83BlxKu8iZMimd+UYT2tHuUvB0HZx2k0A
a83bVkZn1g8Uvp83TYGO8aUfVEliM2IvHTAZfWAPiHiSOg8hMBnKeRgqa1NdltCAevqMBpi08Puk
dcvCDnXh9ogUgIm7OvqpmY1FWEIB8tkpGlfF/Ij6Prjscq/7d/JYj3iImT/n5RMtIecSkjYbwgnk
1GwJ1cGeysf3vMHiivHi2Hi2IfSR5WqSAMJU/mnofS5HTiMK0DajjRUG5wo6MLFkjCfMk8ZfcWCb
LLZwi0Q7xPkDpSq1KI6gDQYmzcst8lTvScKiQk0ziIHebJ5UTW5LZax7nJlZ91TQEakI9BXevWfL
TxicSrfl0oyxAgzLekw6D/kIOxe9u//G1ZxAOF2Wa6JOBTv8V56zrf8wPy5E47Q4GzPwx7XNKzRk
42U/wxO8iKZpW9dOonEnmymXUZ0v9bOuleUf3zlEMJxKL/LYgBoAK0i08Msg6ReGsviG0rg9ZoOc
14i33LEqOMdWasfpdWsMU2hkwDI7VGYG9b4r7loSZ84wV46h5m6bjxdF216X0fB32mhwOUW01lSY
YIGtm7tfZTNk/nZePMFK8hyCxjRlZi9hw4auht8GGydGMJOLYRQs47Z3eFEMgz/xMgts9A27i1gO
ia7N9l3OwUTzHdEwYYhPDphxUBmkw+/L3de88osZhT+iWQhsp99c28gJg5NhDAbTzAZcdRgnsrKP
d53HBrSIOJG32FCgcScc7nKgGLEpjwZk6TKnb3xrh8ncjuTko61nbnhHjwQD7kSWu71BJ1DO86kN
uoBpDeFSRAsRGidjSXCcbnsiVdEwZhZjbkAz//oMH6UsU4MZJ0TrTS6bwx0c9CvW5RT66uG8Wouw
+IBxqrOq0dkbEGNONfe/SoF+lsoIS4G205Mnyfjg0dJi2o4B0PLGZ8nrxKVoUnCMD2z8sbjQaTMw
WcFxiljLiZnQDnBq1u4qeq9F5CDM64hAOC1ECyGGsLQAicg/6DLVyA9hrkW4S5zSSWPbRSUrhpgH
1zguB5wbP8vDsn21e98r+GrZuHMX4TAYZyM80bBWuxw6QVT3uV3gYt6XovKwzeVjnEyIvFA9xTvW
NC1mzYgtSNSZroYFpD3u4ET0Srjpv1cwnCpYJajNC8NEDJ4+qtJFMxJ3Au1s+o7eBwIu3RdxOG2g
fZ80um5AG/T+Y2xaV8b8z3mTFUnC6UKRYbYQAj/kEeebUfLoghGeIJUd1Fngh0Q7w6lB3pep0sgA
ihI7ikENLXtg630PiE5kNE9jKiQoHV/7uqQeU7oEOqLhSL/I5cXO2ymyCzPyzq/aptte4XCRUCyl
JokCDee38a1rdpYa2ucBNldrBcA57YAu4MVnJTfFch2Fl4rxJLf/e+sakRnbkmKx2iGNe4WLFrBk
gXAJOhxd9fGDmRxa/ct5KTaVawXBmQkG4FZLGcP0cQeSI2o37WM/FM74nocQRZZB5mJQ9H3yz6WW
lkvT0JUouJI/5tlRrzq7FN3sN0+bFQj/VFoES4HBPgBBTmyOfGJWVuJGQRM0vty0oFS3YhQY2VKS
TzfoV1ruQLvREYwxDsltuqA7yy0CDcRZ55d4SxOVZ5ZtQ5NlUOe+1vh6oLE0zvgqyRpSuzdnVx91
Ub/+ljauQTg3VKizFLRNFWPEz6+aZaMUWNQmBCa5aSDUVi2Tv2b2ShYaVEZEnFbfk+6JZeazRpCZ
37xU4Fx4AeGcnQomW3ReQQ5tF+z6neS1fn1A05r9jjYpdgC9ADFpV3kT1JomTa0CqCP/gKF5jgS7
zvwLHxOvf58Z3ur3m1mZ5hSVhV4lN/tqQPZidIIydJby+4jCh/Y97miNx/nVpQ2HuAxxJYrw3mzc
qyizrm7PK7JIATiXapFEMduQ6Vg92kT3w7ByhOu2aS2rfeHcqhTIswxORVhLdZADUP2C3uKvxOAv
j8nSaGQ0gaCUnwdMMI8VOxYtlUAKPsgx8FJuZj0wluZJU37MoiGqW257tdv8rbHIRz3uG/y+XGDE
MnkY8XxVUpASiNR4MxJdI3GOBaX1NOmYXj3nZOQrViGJLMlfVEiuPTh34ikLpdLCfKWaOWzcZ7ev
ItT6aT6jliafzivC5iadziR+wuKcBWYtGcwxqz+W0utTgTMT/T63dEVUUclk9jIrn/EAJImGX23v
zUoA9gErH6MkVd/PFQBarzmwuxzidrBUPLc9qKr7d6vFOcylkiOw4WC1qkVxJLW6UrRBkAvZ1OqV
PJzPVCIp0oqJaTU4iCvMHdy19GiJHmhE28J5ymnA0VbUQGFPJngBEtZjCOMQzlEakmUONfgAWFHn
qYr5j3OLv8FTdVbHzJqYOZ+JaUbzQlRIZGEI7wfJjpzEpxhU4w9o0H/XXByioLztFxxf1KI2rZlJ
NVxCPiw2CTu3y2S7qen3IhXVtW/v1QmK8wcJ/HSjpIDCNBMnVSeXxjfn1XozqbSWhgvPUgsOB7QQ
LOII94xGp9yZjv6xCZ9pvjKMeY9FLHmiDSOcZ+jVsMILITC7J9QD7VnKjHxY0J7PmFtFaNtWdVpD
zktYuG7nhgawqIh3Vg6Y9FDJ96SVBKlG0WZxHsI0qhq5LSaVdDSaIwjEBVvFtuJNTLVSPM4/mGVb
BZYKAOOq9+J9vWv24YHRXzRO7L+nBHKtF5ybkNSmwIxXGFWtyXYk+xif5CiGQPtES8Z5iraI5Toq
IdGf1rgx0z+3ZJxraOcupH0HAEQHu1rd6TUm1eQY8mcdK3WnRV8G0YukQCS+7kVpl8yUmD1FLSoQ
l8IVPq9uxqEnNeCrXjCzVQ/yGA8PuXzXy+Bd/4eK6ip+c7S+GA1f9BKnqEUKmON5T9gjWjLOHZgR
reOFOVStNe0Ogz9HEeO6aMnYF6wihZD0pFALIJDxSjO8yPTDSGD9W7Qj62OBr3mZ1ZGCggAY1hfm
1Npd7qROepkfZrdxIs9yznsD0aJxzmDMykRd2HW0AZ1GNE1ONgvCEWbhZ2xH5TzAUrUgyCygZ+iO
tKPqtlB3yvI57v+g0VN0IqicI8jnNChaqIGn3/ae7rPIdzrquxkNDaByECydULs5r1AWVqYPI7bq
5wyNzB0u4ku6A6e8L1pEgea94aNN66qP2eO0Gn8h2TcleJxKQZz9myPcxPCo5wwLXwXVZ7GqZwVC
0/nYXQYfy0+ZWzqmF9xGLVpC8G4HaqTzyretGidETvnAdI2wxAIiiBIwktvprUeUqwRpsRNGk9sL
eILitDDoyIhRYwgmUWwBTrrcFDftbJvSCYJTvgXjbc2xLlBAoKQ7kAe7AxW00IiE4BRuafK+B6Uz
Yu7ROHTqg9SHR6O+O78p24HOixj801ZUVuU4mwAp8v66Uy8WUjhhMl+GhciABOLwz1pZrIR62QNJ
Le66/o/KlDb35JQHMdj/Vx47KeSWSB223UJvTMGGHGb++eXaFGKFwP6/QjCs2mxRCo33e7Oz0XOd
oBwS0cF5kE1DWYFwhjJg7RuzhF8r6s/DnDokdIxlcbMapKUiRsNtJ7oC40yl7bsom0pINH8cGzvA
8zBoS100GU2ejghR9G4mWkDObLpUHYyZ3Yj1+inqnoJscJDgPb9+IjXgDKeu8PIjsytxIk/2rBh2
LKLa2T63T6vGD0MgWYgZ0AHEmHcLCMOUfe7onmazuBoVpcImEoFE/BClXiEEU6OwSUlbPuVz9LUN
RG9ygo3hZyGYYUr6MQYEbeqD2VG3UaU7YbG6CIWL2jAb0WhHlkFGxnWUHxAXFMrtX+2+yTmBMi8X
srBkqDyHLgIsRzcEB5lICPb/lRMIFmmJMmYyqOqHDvd4mDBE7zIiDM4H5FbWjzpLU6GqFzXdeuZV
2e78QokgOMsfjX5QBonthTZiNpKTFIldjffnQTY1FyNJiA7OMFnnK0eV3NLVNssRpucUlM+l+VXY
87R5hK0guA1PWd1jqWVwl+GnWNnPWW9j8rc0ClgJtgNAVZENBa85FuXz0y0d9A5c4O+73mwKtQLj
Myz5OKh1Agfz0tWBCZx2MQsYOIVCcQYJOqxWlmLgvL2ziQv6NjVuJRS3U3kzoouIrWA2Pxiy3+Bq
LZrlIIJg/1/ZplSkA0hoII8KytoivVeN1imyw3mlZgfIm0vOSg7OODu9qxvM20EGgna2FVz387d4
rFCK9mUJQ1vOPjfv6b5RVoicrS5Gg0H0GFLBXI7UPv1Z08pWTybIhVFfoKngk+CHygahpVmBlcZe
EIU+ptY4nYWpmCjgwqjFUf/e1ZbbmHcq9c6vJvv2t6v5AssnP3KQzXapCdhIwQyHpP2QqJdWVV+1
U4X3BYHv3r73nITkEyEj1fI8xzxED21M0mVxwDwtF9OHrzGioMi92WfJX1E53G+s7CQiZ81mYg1U
QkXzukj3L1PbqknB94YqG4MvFym7JVDRcgJleUgfWLN/hMZnDDDBVPE/iOi2Y6EVHBfSlfGgosoZ
/rf7bl2xZHDopY76ZToyqlvkMATqsh2xrvC48C6y4iDNDIg3fwy+GMefeNMM8d4dsL6g4aL02qHQ
Hv/TJqYvRmAX6pdK+diKXia3/cl/G4YXodcYY5bVpU6AwdLpLR7we1/DxEpRLei2bzzBcFoY9WNR
5AFgItncmVlpF23uoTZeYGKbR/5qxbgjRRooCKkiwBCS+jlqmst3jLciqIr5peCmzJ0jrWKWY7Cw
9ZqvQulxSf+tRKSJorVi/1+dI3FbGmHTMyG0p9yUnUgFBYMoyNtiin4lCHeQhPV/poPJlNMTympA
UYDZwIOdgpeD2mlsFzarCv6DkcRss9963dMacidKu2hjk6kQsJ5tMB6jB76zh+NyXLzcjYUXGIHR
mjLnJIy667MxARxNfWazkU8d88rEID44pcgTeVzR9nE+AtludQ4xt5qFzyNqdjPvfTn7kxLyjIeY
86o3OVtA9gyBJ1FF9CggcKzm86my0sGiKsYuYwfjODsZxmzhbh56lhuNLr2SfebsRGQ3vzmoXrTi
eRtXkG0whqnK1P493SSCTXqWfwWWaN0C6hscHFF0MWPUzBI8VZloxp9wFTlnga6HX86CfFEVu7nU
PCihM5lO9ICCDC/2RcmB7dD9tIac65jR/FDlMcQayI9oBBVvY0uYPipqIBDuFec81CUsJlJir/7f
qtJXPpfnsQioAa40dupml4qvYW5KZzee7IdO6opnZgpl49xFL2MB5fk/PfwfK2hEesg5i7SMYzUK
sWFGUNvz3NtlTd1WSF+66XE1zQJduo7GEv6tpwy1VksCPCDoGDKn+q2z7BusYnmYdigZ358Pqrcd
7gqN045pVJsJneEsStI/NIfCL/GyNOiYP9A51U70sLS5hCs07jQZp1ZTQASP2q1WsaXBJsNtGX86
L9JmlLTC4HQiMYZCTdlLNouS1H23Tw+KJ+6YeSbleHMyrnA4dYjqvk4qCTidO3qao+6H3pEd01/2
2qH1Yc0jOIQaRzq0rmU/TwfYE4GomyHU6RP4B6CotYohZVUBuo5XNMUjouGK215xhcCFnDTBSJeC
vTjXnvI9vEiPk93Z45NylF0wS7nCoJ0FfWcWlZ9ASNp+kqwabUjxv0WJ1x/U24CrFJM4uuVAfIQc
4q4dESQXhzZUHdKWvd+qeB78+bZKneHYeYv3J7UPm26fzQlUMEgAfHHcikpofuvAFwi4lt6bWuDm
7T2d8cZVhgLbfu4/Wy2mipYnExEMCPCJqsqY9vk6ONVNaYipoTfPA0ZUt7xCJ9cn1VX25qfUia7l
72zCVLVLdrlf7PQbSfB2yBn7G3juRCVtI4MGyGy8ZXlkDA3L6DX94byxcxbwBoM7RMMpMLt5gIgE
/Gdyoj0lhfFwHoLbsDcQnIecFYVK0mQAorzVMPWXdoNbxaUTm5V/HolPOryB4txjFAcIF3tAaTvz
iTWrWYfmYvnUeZaNUvqP46NoeKBo+ThfKTeUGpMBwLzoLqUlu9A6EbeRCIJzk3mfKUVQA8LQg+PS
DQdMRxK95GxvEZugRmRoO09jaYSVqfcDNG2u2gtFVSu7D5XY7c3oY5R3osI5ERo7wFfxaIrhwoVE
gKZkg21ikqiUYhSisZuih/P6IALi7DfRzGrKNCzdov4oeq+MUIsaxXYnff87HM5QKxq1zZBDoKwI
dukk40E03xclsalJ3XdAGTK6thSLbRWnDcsM5vmhAR0YmFUcs9338kWCsjkq8n2bWnfC4dtVEh3T
zygiDU8pJMwIV918EDHyb+7OCoJz5EGYaPqsAUKfr5vEL+T7vLmala/nF2zTia5QOGUrWwzHaxkK
nW/myZGtD3Il2JNtt7PC4PSso2pj6TMwokPvyR6mX3nG5+8V8zpolB0fRY2y25ujUnRM6xo6sDg3
lxTaFIcF9E0zLka5tvWutN+zaqYGIj1iqRhm8dpEpVQPx1aSGi8t/5khD5odGu3xPAYfG/301iDs
+w+EKcjKD1jdrOlhDgq19GH0iKfsETg7o88uOwj7hJVF28c5UiKGBkoihfJNQmVsmD0tgIeUtLe4
uZfcmteR018RbJjkkdvRBWWlZne7ZN844z78JhB4c99WH8D+vxK4wTEoUwxNBYWcbdq1BF3J/G4/
NE7nBSrm28roESe5YC+ZNryJYlao3F6mUq1qiwTUMlscTMZw0qqwc+3fyLjR5EwAtm0LKzRuU2Ww
SJMxxSK33uhhcXeJm98PtmYbtuoMV/EHS1C+s61GK0TOGjCh+pcambf0lsWfgVvtW7d6YAVq4hSb
aBO5I7+MgnKeIwhYWfdqd18ISWk3/eJKHs7FR0k4mjSA7YEZw1Muy2vNq53IpV54yeoe+h/IBPi6
IA7kMwE/jfGEyncegcMLV6Ephlh4OybZ4pVl45O6ucgS8yFLc1eJrWOhyLYumVftIsyIMR95Rkv5
V98eP6kaJZY1OtSZrfrpMfhBbpCfXdBhI++t0E4F/kewznyfkp5IrCocEof5bgru5/iHWf7TZA8C
o+de+34tLF76wB2PoeA8yUUyxCj5YLEVa4RhgxGNH9p34sr7SlRawuci3kCR1/6lWMxMGSdADT4o
6r3WSVPbuDEduivd3LJFyd9tW7csjJllszgtmTv3RrXUJHlM4MD/HT3VrXf6dfKBevmBuNVuuCoc
UW3bpitbAfIONC10WsZp6yVNvm9MBXxSigbqukp2y7n6OKtm4wi2b8vcKc4MnVoK5sLy89wzTP6g
eHTDoYEsBXs2yGrkhnufnezzY/Il24nu8FsRyxqR86BNoig11eCvw6WwjT53aulrJTp8RSCc09SL
pO9BDQwnrZS2Zl3K9BNRRJ55E0QB6ROoOdEszqdXlrxLStoDhOyMY33ESeCg3FEjDr1npwGxIzu5
skTTTjfNgK5gucCSDJHSZRhXj1YM69jvjJvYMez0hnXqZo4oI7epHyswzubk0ZrSErRGnhJ8mOdr
WVQdr7DzhHeMa2k4I6vSEr10ORYxo7axS34UHyioStKdASU0d9UeARNSSeOhvBW1IW9Z2xqZs7Y0
rzBmR4doYyB/TELZj8oucdqGuqma3Q5FKmg4EakL+/8qPArCQm/DGni06P6NDekm6tKHKG788ya9
uWMY76zBHesyptG9htGmPJHCDtE6WdrOrjEA0ZX0vBA4jk1hViicFWeLZBQRu6gV7b7RrpbcDRoB
BcNm5ENXGJwR90uetXIn45L2YUTmjVVHoin5OUr4k8wb/4z6fL6s8bjQh6qxFIwJZJL2xq650/eB
i95eyUMdK5K1xB7uMQTgphaIubmS4LEHXyQxDMy2er1fNZFDWllA7eghTy7G9LKPBf0h7Cfe2Jhu
mGwIHSaq8jeDaVwkK85A6clS3vkx3TEKSUzbFAVZzBmcw+EsypDyYJR6vJX+THmjnw+t8E4PGoHc
l0ZbVAS8acArsThNt4oaBUwd4CbD06QfneZX5FArRzKIgpxNm1ohcdo+LAR9FCEWkLFEgbd2uAUV
Ax6ei2vrtj20H2K3GwUGJoLklF9qJSusWOZSD65ilIOlhiBzwL75zWYZqqHqKtVNi2e+Mgcy0aqZ
4CeUOy30o3nxquFTFonSB5v6fcLhWwOsIo4lBa+X3jz1TqHo39S58kEF+vG82+PpK35a7wqHOxaL
yYrTIB2RpTrU18reOGSIrUdMLhLVv2yeWCsg7kjUi04uxhxAkvyo0LtK+To3eyWMbEqvE0UV6MH2
8pkyIlCDov6V0wPDVIM+mhaoXvyPJl/k5JMm359fuk1VQy37fxCc34uHpl5Uk/lZ+RvGiA6SyC9s
q9oJgHNxy2TIPZIWzHyCXX40HNTD6M5803mqY4HLFpRyoW1+FsUu25HSSTD+0ofq9nYYyTMuHpud
HBdNhGh79Vj71S4S1MBuCompkih51DCXhHDeaDB6Ke7aAVky2lT2JCt+CI5VG/vnjv3/ODb7p7Kv
wDiHVI/WMhAGNkcUt7v2Sk4ztw0N77xmbCrfCoZTvjGSLPwoYIbiQ1D5BgjbDSEpyGbiis3j/G/l
OP3r86qLIsJQQFRXuIk/e4UfuOSGjdSIkTIb3c6RkbPqrvp9sRPNGNo8RjCIGPNZFZNQvra8s/Kh
m1vY80IPCyYF6NFnPbpLJMwKbuX3WPMKizshRzb9ugdTqBejivlg1uRpWJb00AV1bJ/fOn74D1MR
qmggPIarwqRtndPHOTTKQssANfhgNkRjIysJkyW78uoDjM4e97Vsi3hkN1wJC6mpYmEtlTeJ1QXj
nkmjNSAPt6IrYo0X5iSq892y6lcYnO5nC5o/NLlj6ej8q+krF80+jhGg4X17n+0k//w68u/4v0zt
pB7cOrZBXlstmg5xrkyXbWOH14wosj7GH6kfetodSObx8Fz/wP3hgbE+p74ioubejoRXasOJjJlU
taozFa29BY4sBfcm9TAYyJHwNhv6isBhb5v9SWTO7IM2MZeMQOQgeWwxOUEnd3HdCBR02+wwyJoS
irdnPiM2GV2uDhI7dQwQLKJkJm++4O5i90rnFBgzd34bnysD3oQ75gmOO7UX2oWhFT6fBfm1CifT
ucFOPoafNKdwO2Suhot6Jzkt/lq4KO1CGxYry0Ab1iFwOlfaDY7sq07m5TcY9A4aKXvwWNWGmEmT
bea5L1Xx//U90Ri6ahzxpRkd3GIxMCSzvdfV0CUkuz+/KuzgPQfFuaNe7xqjlBBc/LwYdPv4wC4G
oqNRtNWcCQ2mkupjrQCm/Roj60Oi0quSY2DEdiBi1dvW3dM+c6YyJZnSKQmw0iDbTRJxhonuMWdS
4BY2YSxMRMSlDZ0OfJOD3hRaG0Xs7jGq7hB8bkDGviyC7RGA8C0NOH5brSG4GibScdL2QfVRH0Vh
MwuL36jASRC+kaFL9LAkEwSJwdG3q5hLuxmO5SXm+fn9/ry6bfuxFRhnhCX4DmfKwORjctl76T7+
KDnmPcuolh/ET2IbpxHIg182iZ+/jjZErZNKrF8tX2nD3UAFFSyi3+fMp0ITahEv7PdJt9NIcZXo
meDqLlIB9v+VM+jyOKwzJkKufgzNyzS8aBJBAmLT36AGSFcwUc8CL+xriCJM66KL4ATkAq37w1Mz
fSvzxElmQefbphdY4XBhXppFAQLy55vMY5t+15Wv3Ri6SZ7Z1TQI3L1IJu7GAUqCXgksYGWk8/Lo
FtNZ2kZ1ktQTaPTW8wd9EQr8aa8Xb9LQVhDUc+Opy/yv1o2uNhdOiSbLPMObkpTeLHHg0bw/9Iao
sPu8jApfKYardJB1MaCjCn2K8/W8SE5t3jepe15Gti9vPcR/+oG35dciImI1G6PBWnZj7QS9K1nX
cpHbTRbaRHKn4Md5OJFY3PGXY3RPv0wIPgr9e4OgSvuQmt/yWRQfbxgWwmPUmYAWVDfe1ASpRiNh
LkDbeD1mhWu7JvSXQuAeNhR+HYHzmb22lGqtlnGvqdvLark0Jj8a/mmSK/T5nV+yrdfNNRJfzqL0
QVdHE5CysXbVuHalSG/sRI52yZQ5hTTuDYW6SZe5sbW4qt4L7r5bqdNXH8AlXxgfb6Op+AB5Z+3y
Ty1u+GHpjJXdeYpj+WRvHuQLFHiLCCU3lOUVLq+bWlQPRYzAOKwfSHCpmReg63DHXHBKbjj6VzCc
TrYkKdq0gXi0+BJKx3p+OL+BAk3RuYPEKlU9rFh8X7aXffcjJbWN2QQo2b2Mu8fzUNv3wtUVjX3L
+kSppwp8wA3MGSGw7BXuss/cyJ1vWMCrOuwcVj+fx9wIM1/d2DjPbzYYYbJksLVMvaTpxzK9otqn
gd7JMkJ9lJIVX8/jbcUZrwA5959aGCDRDQA0rjq8FOfeYmOU7ycN3JmlG99Gu3fhUVXXCJXpm9Ib
vLYMqjHCFVtX1NZQknxAPuta310TF/zXgjNn03OhBf4/ME5ZatQyZpEEZbSCWy15WKyn9n9kv/6Z
O1hBsE9Y6UiypDREHQhSIiZ1LKW2JWVPK1EMvXGwYJdOgjDjXqEsUhyakwZPL8t3rS7byfwj6VKb
Xk/9VzGt2KaNrdA4vQ8pEmayARuTLrKD/tTarRP5em7rn5Zv7JGC3d0V3UVd1KNAO0TInPrL2aCO
EvMe8pE4rV07SmeHRz1EqfzkLJnNeoVDN32sv5WC0E6kKpwd0Akz4nMDK1yWDy3yTfJdaQqiuk3X
eFpWPsdadVM7kh4QOa7NxeWk3p5fPYEIfJpgidACRchPD9+R1B6kR2QL7fMgm8fISgjuGCnqIiFB
BiHMXHerHrdTk5UN1LsZBPnnoX6TvnrReoM7S2iKjglphDaQneygEAhZOfSggAKM8V2+o5RybWI8
lVFqaeCOlSCYhfJDDa0SZegK5NmIgF9BcL4CZbza3BSAGC01tZESnOxhRDoniRFwExTRoBkfqTO5
b9CLmqcukmmd4Bs2ddDAdBoZl3HrTQ1SaeZmTVW4KzP8RFTw1wp+f6tIgSrgdyUGrkiGwZNOlbVS
0jrsoeT/0j1qYJ3IKXwUWLqBm12MSA7JTzMeiMU8R5uKuQLmFNPMUOCtFAAul6tUvQpnxTHxGC13
Aq3cdFErHE4px3JWzHwADikfJn0P/k0niMCa/6/ei9ZSJBLbzLXXTzM9Ihn0v9Zt60txAFPUbfaB
fqq8FLwNGTrLWHlVdJULfOF2kLySkVPUiaSRunSQMToovulPe+OyPBCbNR6KXp42ndYKij/Z5l7p
IxUp6ommdqT9H2lXsiQ3rmu/SBGaRW01pHKsrLnKvVG07bbmedbXv8O693WqmHLydvXKi3LkEUAQ
BEHgYBtgZOescuqPeCDMgWYkspZPMbWN/G42twLIPg1eDdz6zroYPnN06cmcovEVGB1eVMdNXn7l
irRQFHNABbWClCzo1N08+j6mzw3y2SHm+kgY1hA933ZUt0W5YmAYyyJMCMZ6uIL6qujvGk9V64H1
37Jc0S/UkpTp0YRF10+6h2LSb01lhS1uQA3a1O7CbeKYjok2p39eVrTwTQZ7PVfkFCWrCeTSzF1Z
PsWm2/Kud7ctzWALIZU2UNMqxJZN9IOgno3y1VQ4xrz2fP9JDMYtyIGZiAVByK7lZNuIGYap6/u0
RYtmFN2DLf7RFI1j0RZ7FKN9JYRZLBzjGCa0aiZFCA2azTZvjsoXHmtNlAhqiirpGOPNPjAm2YhK
RMxxdqPmZVYPTfw46TnHga+HFQsQRn+VpETTpJfYSbiB7MsNqLTdUrMQXX4MM+NFlqu7aQHH6Eys
hTKrUD/iBn7cbnRBx0mIK6x9e8+unhULFMaPjlomdlINozCad9F/FTK8zk7vwxeyhZ8WiPGkTVIK
mdpDGFk9+M3GjEJH1UJLJtxVWsm2f0Ji/KkZzaOi9RWsHM3buAzY8bneCg+KK+x4j3jr/mihPMa3
dnndyqYGqVqHVj+AjwncHMmptTqn2clbH7kabgXYajD4NyZh06EiMcRWKyDfsPe9wesPpdujyKPl
Iq3bn4myAVBNiRJ7LdD1XG/B0oXX7eIc5nflsL1teespBOMCwEReqFoyx6gAwLCnjBnpWXADj/IC
q8hm4W2b4/948jABWD8EYVti3phbzyHq2ou7JBk3t0XiQdC/LwKvVotada4AUfhvWuXWBe9qs3pM
LFTG+ATMeqqadobK/ETycimyItKemoY7s5HqgklI0wIDFRR6Im1gZpKNZjwJEa5rKH6xe2d2JDCo
WoKtWvFdtcEj0guPcXhVrgUeawp5qzadVHyUYBmzYs3JXaXLHFe3bnALFMYCdDRySvEIFPWUvFKm
hfFQHhTMIKRpOXfaZv9WLMYeoiLUW7EGIGhIrVB30eEJ9vPX20a3rjvaYo5nONAdMq4Vha2GHPQ0
KOrMc64rFvgbt4HIa7Zcd3bkgsM41nxW23IccVLQOajatnmhPBV0kOLsGmC5yeFgM4Nz5q5uqAUm
42BN8PeBzwmyJUXvxBGKQuScs2fpAXdt6v8vlsn600kNC2QyIRYZXnzhVdSPkfEDIQZHknXjw/XZ
AK0IrUNmtm4ctWLX0ruRsJ1xN8J4h4N01+/hu0EAUBzEr3i7BRwVe+GK9F4flYEArkIlXraLFE4C
eFVti99nrQ7Uir6eI2BFUkoAH5YSSo6Sbn2ffCV0XAAxZle0aGPW6L05QoMjCYo70wh/3N5B65Hx
AoMxs1iWZrVSgDHA3fW7YF9uNS/HuvDS2Gt7Vcby66jgok+ajNbQSInbxRTDIXQvaWv7413+hfo3
cwnB6Ev2SV/HI46ITk+dLkIhsCAd0H/1FWe6xGF01phNNKUiRPlPJXrixpvMIygmNKG56Y1X4EI/
m92mCzg2CRpj1HeqiRBLrxXLLB29OcvDU208VJ0bI6fBsYi1KHIJxxyAw9z50zAArnV61KKhrhWN
MtNG34QPX2lcxIoRBEKagvwXO4kB+QW1S8aclhEqm9xpXkYfNJAq6u3Qxgxugxjy8uSjR921Oi+Y
jJUEmMNB2gIHvH8q32swT/Zb404/wjBxl4kfuDd3eQ1PB5eSook63m+Yo7fqfVnr5YDqU91LqP4K
Hf1nt5mOlDJP+8lZvTXnhETi32jMuSsOSSNMLWwTCTD5ofs1O401HkAOOJ37vfguoXEMqQJun8na
aSWjORwBk4y4n2XmliPTEHwzhFLbo9FFVqbw7HLVfywQGDV2sooRYhoQSLwvYsNSpF2kcuphVl+a
ZVA2QgBD1JWPvy+OjkEkRM0xHR5rZVj0BiVFG5iHWzk9Jp9nG/8uoK2gvPvu6v16ics4x17rE8mk
uDQBTNuw59gut6iG8GrPf5QfOUayapILMZkt0OpGLocT4OKdjGxzgtJ1GuImuxj18rwWpDXTQGJe
lTRUCxuayZz+hVwp4+zruBN07xmyViBM4WzpNdNYIrAHfiRjSn0AhE540qo3M3hOv0DpYS4hmAUq
Y6K0AxUinu+7YBePL7eXhCcCsyJDiVnQA8HvB/G2RV2/f+y51URrrmEpA3Ns5RjXIIWhUcHZ1pTb
StkWXvomP5Gn8lWyC2fams/DA+/uSTXDutsLqs4GmUmcy6VpqpWrzttGTj3R+GmUMdjP38OJx7xx
W0Kkw/Ati+2b6tncK5jt5Zpy5gRaZUWGasfac5lxQsDVDbuUiu6wBZIQdmnhC1gv46l36MQywdaP
mqfYGOuz47WirVWJL6wPjfCf0dAAH/aoAYAOT/nO/5XsUUfp1K/J0bijfcHhd3qN0+zYjUJkgPU/
ugOvefy2faKR8PMXEDPq1RkPYeiG+zmgkVVC05jPS6Kvut+lVulXLLQqTrGuFglQ6vdyp9vphnbr
ZrbqZMf4T0oKGLrVd825vfU+xhreslDGfURd16dFA+2SkzqjTNXYxJv6bdySZ0odEXj9fnC6Xe/l
9K6CzNZt+NvuURcZzzJpUySpOtBj9ZhMd5XAe5niATCuRUmz1IwLAMgeLpL39GGRDgKJPNUyEK/G
DzrveFnL0y2XkXE0gVwq01xiGYf2B6rCJDQxoM4fzxco6dsFbWlhmIuV+rl3W5O8Tflx11mYj5qr
U9ZTB6dZnSvbIFWwC1ve0dg1OfMKZThq/XgQXIC1YlNOVQwwUXhVjE0kTpxTbfVqtlDjh7gLBCES
0kYqPsShV7MIVzMqSunx+Es4m/vj/r4ACgNz6nQNFtJ2h6J/iKddwdvadMlv7LEPNowFhJSIfiUR
eGYFNSO2NMyeEdXnoH1BD7ZbTuW5r4U9SXiNGauSmTIiUxwxiInpIi5gp1nqA9GUceSpP0TxXZb/
KkSOta+6D11CaRbIngwwSjHW3uRdTswAGF1p+55ynLdibmvbwibgTugcUGNbsVvsCqe0g3P4wnNf
H4RVrGpxdUbtgISw9apI2E98gpfOrgLpbXnM7wdPQmv57PnH2fvoGMKcOXIwd7yYdc3+l7DMWZtX
SksSPD27ihJYcRFbWsBJf6yd5ksE5oyN8qREdUlboRX2Xurv50a28iiwMvkrV4slEHO8dmgaGNth
qNypz6wh3EYYy6HwSEN4+mJMURyLPMwJlqkyNnK9VXjD8tZMfSkE/fvC1JUOGYK5ghChjAm33Z3m
38vx5raH5WEwJ6XWiomgh1jzlIAcJ9hWCFX9ibOh1gLGpSDMgdihi7FsVCiqNk9ZkTgKqHoJKGZn
8VwNPs/J8oyMOR2zPNc6KYFI4gPxurvqAU2hHqbYoHPMri35QLdt6g1f4BXD69Jl07JOox7icNap
NXTRpqnvyIQCpqawBK2whuHn7WVbNz0wDID2FfPAdEajJmaE9vo8IsCR9yZ6UCPu5Xw1cjPgZzWw
/IgyJrN8tj7dzERfD2tEqCCBSNzMAzebD0a62aatPpSEyrflE7dCezUzv8Rlli/VwbU842nINZ/w
JPgHUlUH+Uns0D4Hti/R2qYvserc1uZqOnuJyazdlGIATTs01Qdfg4G0VeG1B9rS179W6JfUeNfb
1eW76JYNa1q0pI5pBj84kd6KSnGTEmH772Rio5k8TX0E39Cjjxmv/7nP5Ifg2LuSG7vGjpcT4OmQ
jW381pfKxIBMnU1DNfqAPG4Ft7U+grUnXhJu1XEtVMh4eB306UmAoXGulp2j7LuIaWik5JHNrsU4
6NUzZM1UUS2oMudVFoCxFLlMugfaHR30OsDwa+7j9GrAscRhhPHDSkGGFjiUL0QG/WLoGC4eVwxL
fZIxPQdc1a2XegYIomL8n2DDW711bV4EpQa7OGpQH55W6K2t3NzfCcVbGW3bjHMIrLrlhS6Z00yc
iGQkEyD6zC6mR0V2ZeVx4D728mCYA60SajM3a8AoxUney6DRNO7MwhV3OijvhRMoH+FE+K2DPAUy
3rIvM1+fqAJJjZJEvbM1kBIM3zh7mtrbVWC40CHjGwV9FvqRVPReGz4jvY5MZunbpSt4rTcgwuGU
iv1mT1/MgvGL4yyTpDOAN+yFJ2WjbBNPeqQhMOWSTLh7eo3ZAWB/47F9SXWRD1pUQouNO7mgdv6V
HPR9aNN+EzArRbvRnU/FfevVd60XbTqL9874m0Pv8gFMCKxVpm+mAT4Ah3d9lO3qIQAnab9FEQQy
qZAZ4HweP47xaIybEZtJEgcVqFp1yvU9GZ/GiJczoF9+w3Q0xsVMQmCCthBLWdQWWDM243fVaZzq
2Oz4swxWru0yMWURQ5wwrxAkUowaA1JrmLGCQWoNap9VJN0DNzpRIonUHbY8Xnhq9J8l+wzGaC9E
mr3XOgomPArFmZgpurvOqXKqy+eIW3dx7V8omoE6BHTuoDqP2egDOjgDLepK1zRRR2u2xLcyfyR4
wwhFdw7at9tb/to0cA0VUQmI3L6iygazbLXWCHXcV6WrJS9+Mluyf07UyL4NsmL2n1EY9x/LchMN
BVDGzkqfq1/05S7cqDsM7miOwok+MYlW4PAqSlZ0+Uk45kgAD+jcTiJgk7naaoLq+ai5IOBytvyx
4lw9r0MuKqIOXhOEsij7Z0zSoBPbh7osXaM4t+NPJfl5W4frslx+n7HC2O9LWcOwXFefO2tKDDua
X3vlW1g83sZZ8ckQBF21JqioJeQGGJ/sj+HcmSIEIafqlT4sCfYP8pTtROd/Iblbtb8LGhup1poo
hJkKNNAzk/yR4OGRV8rLg2BWJpcwcn6uACFIXWQXSp85ZRt/a6u5cW7rjofErJEcSFoeTEASBzdX
zikaCrrX2xCrZiYbKsZmaUgfsT28mDsrSaOYlW6tParFy2DwOmfphme8Ha3t+H8A9ojEWFt5mCYA
jHhfn0MLfTpevh33/hNSohvdsHjvzxyJNGZ5ZmUswMcCwFBz5/7nGP+4rbHVRVkIxCxKJMa50Lf4
fT/eGfJ26rxA4dyFVkVQ4K4x0kGVrgjiCyEwilQABIw4nx4L8vAFESiLFzAM+qyDNVtEz1JfGHOm
RFBRlbpSIW/CFlRU2fRyG2Z96yuGgaPHQNEWe4Yrc56oaQsfI0nWxzSst+iv+pBvaZdq+JA+8Jjr
6Fl2ZWsLPKrXhVyNFOedoiSlO2nvWvqnpP3AyYhuIjw0Cpx9s2oFCyhGhWMIIvGpgmidflcmJ7XB
JKxft9W3agV0+fFqrelXXV9+4ct9PimAEE++ep+mnBBrVYTF7zOGnKlmjdmN+P1erDZT4+/R6biZ
W97r60pfEg4ADUQysqkbEuquPq+KVkVJlQ5yiaf+aFuf6ZRV7eGjCmRTfb+tspVkDMUioHZCPzsK
MpnNbyiZ7uepX4J/z0rujA3lrxfs1BIe/A0t1K73/B62VT3qKCrUCaperkpA0VkWmUFGsE5Kbo05
Hg0rdEf3vOBjFYZoBJEcahgllslayRPM80AHBLqJMYrXzL6RzHRR88IJ4NaXC/tCU9HRIRE28FDR
qz81Kswi3FG+nHGruZ0DzVn88ZMrDwdYLoTcpojuRgyvYWIDZcw7Mx6xXK0T3hep1R5p8J3hEoPS
4BMd3+hjoOMhOkucm+KqMi/AbJgQhURO1UEo3UiMtmIiHTRRc1VVeL9tj/LqHl7gMPbYqWOplCUE
HDAbLQADl3/8nr3SihfariDd6Za4kfaUhouWRKFGGa2BvLe1lWzNJy2zmS65zlN0VEJY7ck8tyg4
yzfJX3ghAiOYI/wxgXywxLiM/mQ6uitwg+bfLDK4PcH+KxKNvYHIWkyCVo2QaIYHMH8YP2R7wAs3
Ou5BJE6OOmhMK8UJ97ze4LUIF+wnMC3NUEERyPgdMS/DoKS+IEtA+i4GWXKKRnTYyKGI0QhZykuS
rmQDaJCLSAoFnSgxlZmrltyW5Ry1JnboPvxJ+fTVwaJJWcMLvGlDIqwynWchbAZ73rwa9ynvWrQW
ay0lphpZnH+m3M19PVNPtO8dSohI6woxjQ8vgMg/OHiVuW3ea7toiccKPAntlMbAU/M7xc+RGS6t
LOaxA/LWkUkiNXFVm91oYB3TbVA8qmpsVe1B7H7eFmblsRvLt7AXxhn5RZfjFRrSaOcJo09mVIhP
G3QmHP55KvgTEBsSR+CPVAIBAg3+vTJNlpaHVh3yhoKtnoULedhAWAD9sapT59rt0133OnjhJv8u
3dG0RgaLyEAF0X+7rUOOQbCJoTiMzWpMocIxyi1DTKws7Kx64ISva051KRjdBgszB6/zgJZG7LNQ
a8FMGWZkU7WD5N6WhYdC/75A8cdGzysRq6R2j6P8XPEmA1BzYoNVCeQBJl6saJMP455qdRgnRF0I
Vvf1Ttli1J07oCCXy0lHw7hbOIxTUNoRxT0RvD9mw6CiCaOSbPXnf2aC6nc8xrj1vYoKY1QhyJi8
yJx3Oo470uQxnmfVwJL6n7G4FdU/umZ3e23W7ewCw4SuzUTMJgQPlCtF8mZAqFVHxutYj8//DoYx
NF3oU1wnIE0kbjX1rOiHUeMEIutWdpGEsbKuVTGBIgOEoLl9t2kHzv2bpynGypBmjH1Jwu9Xsqeo
56Z+EKun21pajRglWlb+30VnLEzup6IrdWAoaPocHd2On/Kt4ck407mxzEryFE76gsUcOciJmblc
J7SCdHAlzHOpLBS1nwbM4kLg/RRt8RZq99vuJLjJEdWdOPkeugwDySKHPKbc1rnVKy54BXUDgbIB
RmDGROIoVVJd0OAlTvGODohPXpQ7+eyfKTOSbysci1zdXws4xlySsuswcxeXgHK+q/vGqrOHTP3e
K5xLwG9CmYtYjNmI4Ty3fgMc+pieOjighDvBnt8SFCcQB0fxkV7g5O/dYRwsvbV8t+LkQFYNdyEp
Y1S1EolVTfAFo3AezMem9zre2AMeBGNLw6DlGVLxEBKZqfg9rDYD7wKwfggvxGCCl8gUaoz6gxjD
PnyW7e4hfKLvUVR76Z32Pw3KW3UpC0gmjsnmQo4DFWLpcnEy5+4HEcqvnMCLSJdx8z4oTjtzwgk8
6E8k+tPgHVpU81dn1uL3Gf8+VqDlCEx6wo9PmvqSouimJqWV944w8Ahb1tV1idqZHZzFRiApMbAk
/Vz6T4rK8fDrW/by+8yWnXE3GxoZvw/6dZLNVqUexem7xGOxXDfmC8zVjpXTxswA0xW/+kCzVNMb
EukrAf9iXZhN2aKPKp9ngAxVeZhV6R1vH15J8n9qXoiG0PusGRrRMZeMMEvS57NExkABS7UUWGXz
JhoNR5DrfalIpo67IfI2Gu0aYixYraZiDJIxBDGLNTrJNrSbk4GKScEe99lOsbXA5meKrkyNAWXM
OhD0qAZDcOiacbSf08oOVF593FVU+QGBYRMSmtlAAsNs/lHCxuyTLoTjHo/0vT3aCR44OTje+Xp2
3AcOeuYMGUPVkAj9HB3HmoYNOUB/84/wvjzisrmnXUqUQADDgGOr9HgtCFf7iEFkPGlfl1U9FEPo
RnrrKQTj1+V2g1reU0FmTmZ0fZ0uwjFKHPoSZdUjoET12aieOsKrvbvarJ9lIeJn7WFYDShTagBU
Qb6JpWE/+53b+rxpw1Qln9woA8MY+ajqjSKLWKSqfhQjO/4pG0ep+avWHcV/vB0EclaHMKaNEeFm
Sggkmo2XsChQvIoZsHO0CcnrbSBp3cL/XhzWOWRBO2lxAKEws22jHaOt9j3DjM14Y7jayfQ0O/gR
faOTWJvvvBaUa540RqGML9erVCtlBdixaeVH35NQ7Yw6DzezIxttsPGjdte6s+sf+OZ/HWky2IyD
17ImbcoYGk6P0kZ2g31iVw6ln8VIBlB88Yq6eSbKuPre1+QyVvsQ7ZThXV7PTmyqe1CfuJzlpIZx
y0YZRyLrJM+kHGINNkrJbKrN0fIxGk9xow0vqFx3WyACJ7hDIJXOPncWSR5kVRZEMJ7g0X+gw57B
GmNY4wMljam9CQwy329LuLozNLx/op0ThTof6dFFHiFuMIgbAwIiV/TvUdmtSYaV5Juu4x1pq/ti
gcP4R6HH+BlRTiMkWTHiAe3gs1ftWo9HnXpdK0PtcIHDOEcfL1+VqgKHvEjIJTdoXi7eRzu9w4M+
lwuWh/aR215oT/CnxNQDoA324KqorIo3gh2BTbL1gg2voeA6Vf1Zto9r0QItDLq4Fnu6VmAyxfRj
VHWVOEMTDKBsdhXuPLT/y+cOoeSYyEfz3QI2xqz5UTEAW/n3Qv4embmtRPup4ZWHru7py9LJTFyl
Z/KcSTJwZvJiGg+1eJpiXv/y6tm5wGBc5CzjTTmtgTHtpc3wiELsv+bA6jbUT1Whle9zj5d15EEy
nlFOCOkzhFTu1ESHWkUOourebm/i9VNHQ3+LgnG5oI9gMAw/kFpNKTAW7xWzZI/aNsAYWQz5Gk7z
IfIaXOhqq5Ks2sMrziNv1PG671+gM864EBpplESgh8dxE23p3CjdiT4mRaLb0/nHjWV0G4Alg9CC
MdDHM3YiTroqg1c1AvOi/x6pw5mAVf22QlfXbAHBmIkYz2KhSxFewcDrbrV6+sdQ6v+0hIoRg1mz
GtMa/UmkGAhOlW3EI5xa3U4LGZhVCaIUjS4Bfn8MUfGpaft2zqys1De3VXWdX2PkYI7IMEjlTB6B
M9gSVn/etltapa644cO/XXnmEGn1VtOHBFDJGOCSpxwwKIlDibl+Bi/UxhwgArqxc6PBdlXO+U5x
8qfxUH8X7xUvfWy9QrT8R97VgbNQLH1JkWbiXHVA1M2nApeTLPxTEv7xwIXPq8SWHqSkaY2MWtuE
7vwoV2gJwCaJ//G8RApjSMTUTQX7kyWxMWYtDutWwN1EL+0uvh9mykf87bbJyasn0gKFsYOwK9RO
DkGRWzoYZYPuJ2+4q+7MQ+lbNLRIvBavtqAFPg+UV/yb9gtkKXthL1r5SeLkT1YXb/EpjLlkmK9V
j4MZguN7ssbsNKaYWatzQDjyshbSSmNJzB7yqslTK+xyabQm07Q1gUMMxRGGNZKe5HVHqDBq8epL
aFr4VTTe7bVb9awXfenMTcxHCTH4bgGRSKd4Olc9xx3xRGAOB7M0pTSYYIAaCONGV5i+K+jEvy0D
D4M5HZDhrvOoxHLISM9IxW7238rqX8pBv2ERdDWaOlZiCwxt2sB3m8kecxtui7G+FJqifNQFXFU+
lXFjzqKhQ4w+20+5/9KiJvErEMTQCcGQ+yvuVbPu5EEtsNp5c8r9tzDmbIyPAPvqfmZcAJilaAVl
qJoPi8VLAN37gW5h4sTW3/W2fi529L5b24NT32VOtAk4lyd6tN1CZxYpkfEib35s/kGwUF7VhD/9
rrJr/5i1v25rct3mLoJSF7GwB1Oq6jjIoUmFbEftlAWHNubs/nV7uEAwBznpyqAZUphcm3cnAjLj
oOYRBdKvvKUwxnGr6ClLCwIpUtAEiemTGrRWKAR2z2uN5snCuOWIgClSKgGkm+lBEM1tUCf27RVR
aH7q98Jcsa3mFYZczYaB/BUKxPJn5B82ymHcNrGVeKIbPovodfHBSqDuwl+DIzqJMx3INtjoj9k3
fYuGm6224+VFbstNWIKXwkCLaTbgm+pZcfRxtNTu6bbYtw2RsITXsxCHmOpFYIhpb/mJqxqJxT0l
OPuasIQuCimKes4hx2DYKQoziz/GXbpJvPmBMp/RBO6ehCD3ntF9if697W0ZeVqkf19stlwU+6xQ
YT1jUewTMt2TkPdWwYNgXEdXgKU11QEhl6+VuRd4hrC6TESWRZWAjOaq1FSUpkmdG1yS8NRmh9J4
FEL50IrR7guaWsAwx3mCypaIpMhYxZ1mBWTC+xFnLT6u/VfbbAHBnOjdnASznwMioSkPBYMfmjv/
JG0kJ3aiU+VMG8ltHGIV9+KZEgy19v9QJUjluPURjEWEeFGSK6pOmugBZRxtwfKaDVgrNrnH447m
rR1jG1M0hygiAJgphVZHjnl+30ccta7a30KrzHmito3cRT3ipNEPDmkeH5R65DjI9ezYAoM5UPxW
ajOwBYeudJb3tLdG/xah4T19pGN6eWVr61mIBRpzthQTOAuLDFoDe9duOs3bejs/dJvZlo/xPrZ7
XkHl+ipheB1eABE8sbQmdYeU5jQilRSmdquc43ErDZxg+Tca/BuDHUFadoaqzjKuhsN+cOndOrPN
PxtaKw5KYsLL0f5GhRc45kUGFUUG3mjp/Tpz6x2IUqzQMW1VgqONPxKovEVbt8ILIOM+wjBouiSi
V98JCfWg3Bohl42Ah8H4D7S1J+AjwDrVIGKXjrTDCzgnHdPWcFKfTcfgpBB4gPTvi9MjNjH+zJgp
oHgMlGPTcYLe9ddhctEa4x8UKY+F0gRA46Y4QDDwTAK9Qvzrw/t5Ew7I0uOxcK1GbgtMxl8Uhtr7
As10V3JhTfqmnc45yMDqmbeteNpjnIZEdCNCS2jk5sFBFn52eWV95ci6aI/xE50RGVJpAMBH4aEd
5T7Gd+Y+bwYNdy8xEeiEkjNzGABD02K0bwATb+5bTISgQ8PxZMub/c4DVMXPZldNJepNfQDibT2y
BAw6y04dXqokW8IV6H84E6mirs/EvxXJFilkiRx1aJ+JwJsW3isg+ZhxG0bNm+80mxHJELfYmLt0
S7F5T50cI2GZJLQBb+0jTeNrUuq2VbXvg+Lhtplw3LvKuI1oDtJcoa8RQ/pUEDcqzmXIOYN5EIyj
CKtgEmPq3cPgT3XYEnSCkf7nvxOD8RUIMycasWORJG9uDjpSZRonj8DzRyrjGwZ1UrOeblnVq3D9
PsHSwZtPA3XJw1OYnZ0Dp+DojrqBa+ND556OChzxqq2pVKukin1cVtHNbc3laIXlk6Q9zep9Ubq3
Vbju+i5QjMPwzXZAYIEANByGt1BN6MDk9wkdKpOQcaDWt9QFinEaOgFjpqYjYoqUHnUqiZXomGCF
l7Zcf8DDn23GgXNbuOtmdZqxRar2P4q84rgXI300whbS+X8NNYqNQjv7w/+mO8VR3QRH7YGy+gZO
9nYbdtX0wWyNhhQimdeM91OQ/CdPjAlUnuwPjxhiuJkkXv/wqpUsYBjLlBpfigQTwkWFujUGM7aJ
ITkiUZ0kE5yp4ZXmrAdsC0Dm9BqqQBbGFEHo/IP2uIAuBWUfvUs5nvhe8LonhK7dAo2xzGbsk0kV
YC5Nmj5PKqSK/fPQDE6bmm4fh5Kdj4gaZ8UeQ84Crr+TLLAZU41rIxjVGaqtU7s3QYKhOMmD79To
bAwduvcTdHDwDrlVv38BNZgzTkjmYoblRG6n7IPqXcBryW275AEwEXDsK6NUEUiVTM4c72WDc6pQ
rVy5rYUATMCLIY2t6CsQAN2oL4XQwWdFP9AYfAyyHJPS/QelTd005Q2y4Gw3lvdCns14EHuINYgn
tT2rZMedL8/THP37Iuqtpcw0K2r5+vgSVQ8lb1bdenyzUB2VcQkgd0LbGJCh0mBtquvv9CP5SS+U
vjWe+MM7eXvZYJyHggfgLhQg0WB3v6KttMVLsFWmuDdkTm7zXgE5rootWdQxMYOgbgwhTVxYRRVb
GLBkmfrkVHJkqRGvbW29ZGChTsZ3iEFCmiwHXumEoKPXrOjVf4jvdXtG52PlYBqkv0Eq0zgFz7OL
Qp3t7Y3Gs0jGfbSl1oAwHPBZIewjX9iqpXY3hvmXYMA3RgxNM3SFieICQRjaRCwhJcGlOSucvMET
qMHrxvqNrVxwGOsPiT7H01TRV+MOF3XQXbuGTc6URYQfea/r7gLG7ISxB9s0jbzdVsZwFbyBCvhH
er+9QOv7+QLCWD8mCjVDRzWnKK+J+iPoOK8N6/Z++X3mpETPmZZpQR25KUKcXntsOtGW+tnSlMPA
87o8hTG2jilWnQzCCuytdhfGz3K5Iwqvsoh67mvPfpGHMWh9ksNcQPIE6SfjXXXHreooewn8aP/L
/ec3J//faOxlD/5BnMQWaGBFsObgRZu/gQLdEfzHWXscSi9Nn7p/zPvxEW1cMJmzsU7SaBwHmF1U
+E4s15soq93bRvcbJ3/BYM5HIZC6NE5gFaAx2RGj/4U5ehbpG9RAgtWWRGRX9rmHMqiHyZ/pXzIv
TxQUuMa8qJ+3pdkLoIoh7DGaVGE058E1NvO2BC/M4Ggf9ay84T/cBWUcCEk1ta/ogoL+KrSlMK0t
Icj9jZjXsTNl0Q/QCfebsRzT+6JpiYe749eChIvuGbci97D3McQnKPEfeuKFPiyr5s1g5LiVq7si
GWqSTxQEj5jDoeG9k/J+n3ErfZH3sVbBgBJMvU72jebdtlCOK1EZVzKSYupkHZtgVH8K+TatfnDv
0zwRGE+S1XmcRilU1EpghY9mzHJJs5j3QPSbrYYyHRUcgeA+YLbziHhQjsAO+0F9JJ6CvWE3KUpJ
cWnAKHRtl/JCjnW5LoDM3hblIu6TFIBt9hCZXlA/3V6a3+zYCwBz2IdKKiZD3dKAbXD11waFQNEu
eQY7CPorpW+30dYN4QJGpV2Eo0UqmXOvAywOPB0MHcmvMlSs2xg8jTE7coxGuZkqRCyD6Q7dtueV
pnJtgDnkhz4Vg0jAklCmVMlJN2gxwsPWiEFduLDueIMPeDpjNqdZkVwrfMB1wluHu5tZHqqUk43i
YTAbVJgwvrPQsC5JvCsGrM6JW2NEN+D1UX9ZemaDpn2cxWmGZUEvuUXSxNHIW6PomOm0GdqTLN0V
AcfY1ku/0Vf83836cXwsrI3kAybTdNCcsM1B5Kng7ZPcawda5lu895jZbuzJoa0QDXJM8Df3/Asy
4yaiWazFSgdy7ejejPbp6pShfbnCeBW0PdrCN/P5ttFTm7uh3Y9dvhA1EY0wywkA5zzsdsGQGqCf
0IwdEcAEHtYoObiNt2Ywhgy2MbQN6KrGjh/DTPoRufoMYY2R2YF5xA0BBEYcoVZ9EzocFOSWTMoy
zvgmKRWjSdRorncHPmdUhmT2aFg/ZjvcxvvJ4KzaqkwaBjdgpAPavtlOAa0OayHOUdrVyseutluw
9vMKH9d8E1iYFAzbQbcKYadWGeJUi1mLCg1ReVCmrd9yutxWDW8JwPimtIyDNBA0vFCn6L0pHj/I
Ie5M0W4tekgpf8qSzXuPXNfbRSjGQenJOBE9AmYVP4k6UrD6sTF5lPo8A2dMAXOsOjEcYOBy9Cbh
hhiqdohRjBrnGXJNFkz1+Ntl0AVc7CPDzIRiLuAIWwVVBNVLK+ZWmHBucWtWsAShH7EAaWuh6MUR
rtCYnsI+tnKFFzWs2sESgrEDudJSfxChrnjX7uon6c205wcVHAZ0IJfys3rjPd2tKQ50X0QWDVDF
Kjrj3mdxFDFYA+0MuuRp5Zvfe4W8/YLPuUCweUzkvvtmrOFzFPKnTlxReu0E5zbEusdZYDCOG+Qt
RWyiodcd/5uKTjyUatFqmWxjOlwevTVLWGiNHXA45SRL0MCG+3xn+w++13mho9xJd+P/kXZdS3Lr
uvaLVEUlSnpV6NwTPbZnv6jGSTlnff1dHJ/r1nC0m7XHz10lNEAQBEFgLacD3C3qILkjgllf20hL
kdxGagCjCapRaBio801rUBfMhE5ZFduiyARZxeqUw1IWt5tms45Vi0A9BhQqETRGtHZV2LOn7FQg
PgmCn8AFDW5b5VJMs4GdSYbZuz4uYY0cOn7+9bqLiKRwO8tIFBW8V7AfSX4k3bluN2arCE4ioRty
IbUxaGEkHQzH2i+owwBWwbvjKOBxt1wRwA/7GJ87LFeJS/7MpjIqvNsi5qEVbYi+DphFVWdMXJ2C
URBe2aeuieKiREsB+5UbTJT2EBf3Wtp5XZDaXbiZ0l2WVc5H1gpgcZQa4N5UOXG5pJAU9BMoXs7b
1PxUFp4c/LguYvU2gDHQ/5fBF5XMOptwmsAfwn257x4qB8OndvhS7BWgK6ZnUZwVyuMiFM7ZqJ5T
yNO25gGJ5TbwCCih6GuLRP5T5Bzr7s4ezChgg99BVMrG1AdmMCCxbM5p/6OtNobIhCIR3I4acegW
U96zQiOmJXcxcYTgI+tx9qIFt59IlUk0yyBiajZZ/ykkHwoKl+9zW6gjYMpKNHy/i+Ktr2U3QK11
pJB+uu5sIjU4f5atQJ9phMUos3tN9zLRdJ1gJfgLU442H9qUUEOR922+q/ptIux7WNUBuTwQOhRk
9fyrWtGpBYnjEedPavs/8z0bey96rw7Q5WMc/COxh1307brd1uPpQij7U4uMyyzjvAzY+sSn3mXI
8kAj/RKd0htWtTEEq7RaljQW0piZF9JieQTHXodlSvcTBpzlnbbXt+gnOosy79Wz/HIL45+/5smP
4rBk/WXdSx8cI1W2J//JNwUKrS7ZQgzn3QptO6kZcbB21Q3VHsb4Iwf34vucWw9mWFhRAzVqdXCm
Yj75+uianbG/7gXsM+8On4uYdwgdvaJlY85aDPvia65Fn0fZwhOQfFfMsluNjdM3MSBxe1PwyiEw
Hw+g1+eWr6YlzDfo93M32zSXP3LOLTRT3joc6NOSTlMgoala29L2g/wLTOvXrbcaGxYyuLwxmK1a
qlj/ZFDcNNPBGG8H0evW+jZdyGCWXGycyO/zNLKgh7YtP2V4rDZeS6vEZWepyB1WO7AWNQx+/jum
kjHLbMa8daVbVl0oif2Ae9J2PtANORp764foAVfkCtxRl9MpbH2fuaB0aNNPkfx4fZHWs4OFBbmD
blTlUVVDWHD+zsJcc84cuk9O4U0AyiHy7UPZwUIcFxlif5xpPmPnTuZ08PP+poxy4Dsb2+tqiXyP
DxC9ZnRxye4Rys9Bf2ySws6mH9dliNzB4tpkxnjsgLIG09EzxShS6kb32lMIaAoaAJEF9fBtrNlC
vF2Rz1tcPgcsH4wt9BDbuslLvZft2C2/aBjFVT8rO9GBsVoSXfi8xUWKcU4SRVYhLbRsbas41AHf
IjBdAXZj/VPtNbdzZ6/8CKI63kGXhSnOU6Q2BYxKiCKRWtxm0zbzz5MofKxurkVxjfMS2vaBpvYQ
EVF0W4NLMg0F6AOrfvhHwru2v0nDq2ldo3wXSv+06l3jt+zl/bofimRw/pCNWk6UGVoo0z+Ak7IN
sESmACK6LmXdERaqcI4wA9tGCgcUOyXiWrezK9vdGQgU+3KHqxIysX9YfZzsmp0iKgqsHsMLydxB
ohTJXFIZkhnYU+gUQIanz4DMAodA74yQCth0N0f3Nfq9RVijIuNyBwx6Xy1tmJnW9XjOsrt2bg4R
DQTGXU3LFhqyf7E4xmgXjXOdwE1ktbEr/TmPb1F12WRS5F1fRZE63HFillWWdAV8ZYz/UePbInwp
RegR62FxoQx3olTt/8sANdK2Y1xaHl71j5o7AP8l3sWe/yCiRRDZj4sV7LE47RqsUmk+Jc2PbDz0
be3O/5n0501IAmnB22Xq88onFoY/vWJ46dWnvATbsCYanBAsEX+l8uOgNhsNumhS+pXUP6e2ugF1
xt85wmshbuFxE1XYNR2O0Pnjg1a/qGNwkNLeve5u62fVxRdef1+I0SVDR+cZxLTub+SmqrLBMvWb
GvJJ9PDJlvldvr6QxgWKQBq0vjc1HBna99GKbEwT9NVjrqGOOGKkqxak6f+iHZhtKEiTTDAMcP4w
RqHWAezImxw0BdnUGY+mq4HNIQdsWSgIg+uH1UUY7+PAcwh6HcKU3LXKx2QSNeUK1eHcuzMLqlEg
fnja/QxwuejQ27pXnVgj5se66wzwQPzPdjzYhhK0Y5UpEBbPxovlFzghi6PWhc51DxRYjcfawLAi
DUFNhciQfaqCbTB+/rvv86eibJpqmuL72YS+bCVO7XzoBcnseo6+sBXn177uB5HPlEBL86E05j2p
tEdU5B1IP8jz5EyVLNlmCJpVafCQYjt6rjzMoS/azutx9rJozNqL7Wy2be0XpczgB5uX8M7YFFvT
1c+dK237A9kA7Nszb0SAbKIlZAFzIbSYfeDITxCqSq094hn3vxNovsb1i1rcqZijx6QCRRn+vAFS
DuAPOsFB8xhPS2bZyb7Yh8f0YIoRvZhzvI9XF7lc/Gi1LFERVxCEET8m0E3E7mibp2zP4odo2v5f
zuWLNC6AVGBLymoKaeyFLzvowOlpHLRPYpRxBDosOQ64wcrCzob18+wilosqeaRGlqVBLN49tprT
3gYH8xOQgxhakAP4vt0ATu7rm5LZ7Z1dKRDZFQXgwQjObz0mGOWwnQOcA41R2k2xzbpzqU6uBfTT
QaTfqnoLWZx6Rj1nmcoyqjQdQLRqGPOZxggD/dh+LEBfZPFzyrKVjn3IMv0JbmpENoMl7A9JZAPj
Eb1Xei6wo0C3V2iOxc7TK6VUqaaGXlB+NqkDImS7FY3ximRwATSOSstQWS8A3rVBPtjtS8CISAUV
vCOJxHAhtEliBrsMl9Dind/vKkyti8jLV+PUYnW44NjEgMqvS5Z9WLe9dKxkQRPA+g1sIYDpuFiO
JNaNyWLpTfAyFzZrf6fP5Q7UQvfkcQC7ce2Q1m526V6UeqzmVQvBXHxMNbWZpJTtJ1XdVqS3w6kE
KBwIh4FgnqAtwWwer+9g0XJxkdEK8LoDkl4cq6QL7WwMnsPBcLQgdK/LWW17MJDWUBPRQkMfB2fT
MY7zGL1Q6CevPs8u0L+3+o2/6zZstqp/kvaiAtgqfPBSIucm4ZyVlh8CkmRw/K3iDWdlsn8/MCjP
ZN+5cYTSUb8tnalxRGfAulkv2nIeZIGFN8hnyAafbN3e+fUuL5+uW3R9F1xEcL4yVn6hNyjQo/00
c1QdPBF9KsqHVtOQxaJx3jGHZhFmDByn8QacmvrOQO+4tQkO4AqonMmVvcSVMFQjcBaR9bhjRZLD
ZNQa+EpcjgcFrL9dIO2rRoR4tN4EsVCPO1JoUMi+aUE90t3WzcEvH5r40UhlOwMSflzelOhUqOvP
6vSxs+x/a6cTwhU0adUodcxwxAbpZrAC9GXtuvLLdf/4lygG7GXMtmBSiHI7jsQ0JY3E8K9QRJ9d
cDa7peyUG4bpCzSx7y21QfNxDAdHFMbW3eYimdt5U5WQNFIwx2kRbdOU87HSe2eu2sNclB+pyYH5
6P+V5DYaNUcl9i2IygjuhYEBepTJkcRjxcxY7zOdixxut5lVL5u1CWPSs7nVNxiIcgwHBJ4IIezS
JgIEEFmQ23hD0WR98gpn01d23GSuhSxSQ81REiJprseRi2bcZrP0WKq7CBYklNgMr7Pu/7nuievb
+SKB22aBnEXg8MWkY1rSxzzXbDwpBnZjzoLinkAO34WWt0Zfyx00icldhsa9Wb7NP5RFoQVVIzLQ
yDBp8PYYM2ZAic8lsiilybxEVzZGam7Msf1IBLyI4RPQUo91qSOoTc35raHdlsVdJsKOXrXWQgRX
zVZmzSqzAJpE6WM8bNLpNpwFRXnmpe82zUIEl3JKZinFLUvZSeTbeuw7cfTJR39gT/ZD/Om6k63u
mIUsLtopZtZmug6L1cWzqT8OIVg2y13Y/6UYtpsWqWEb5lNrMSA3at7IkdsPnR3qdjsILMc+c81y
XFhLUU4JG9bwjJH0vSWrW7+kznWDrRc7FhbjQlpl6COof7A6rdu7QJt05y/trgHShYqJGeWLqLqw
3nuxkMfFtKmlk2+kMF1FpiPOrO1QT042Jt4Q5LtiUp2gHT7pqrTJpml/XVeRr/MxLqaBGlpQ1SrP
cXYOxi+xJro0iByQiwwkACIdRRHM0/EoCTS3GYwRzmiTu8ZNb8LZLl9UD4OMzvRwXTeBq/BdbkNB
rdyn0G3CBEN+OwYC261/H4RrCgO3AE3xW48ns9L5UkaQAxYI2mVptx8BtzQYpdv/JHCOKIdG1sTh
jJu9fKcMx0HEeiHSgHO8vgSVdMvqWkQ+tPVWlwUF41fGgPe79aIA514gd29Vv4ECmCk5jBtp1z4z
PH7iBcdmWziJU5fO6OQ3YMizDox8OHA/Mlq1tCHnfSZJp8nQsErxAI6+NLD1QuBnq8gqCxH88drk
ciInPnMEr3fR4++Et+o3E8C08q+aTc64+t54FlWYBGtncKfUHPZKXk4Qqsz3JHoJRbWE9SPqz9Lx
bd7WWEpVKGPpAs20DespSrOdGp6j7EdZCCoj6wHiIoo7odIpINkcoT7XqL0do328mpywBrru7npA
WH9euOwng9l0cUYFZtnIvTXh9exXcgPQlmOyjX8Bwd7Rdvn5bxeICw+5pid+1GFz4RXNNWfr0Auh
ONbvaQuFuACBQ6ovZwMK6TZoKE/dE+tW17fmhn4Rth6xq9eVvcw37plaogN0DA7HOMTLOzwD7NiM
QX3+z6x7rBa+UIoLGpjKKDLMUOHBe7oDgxzpS0fSDlUPAL+ReAKXEG0jLjzkSqjMVQphGmbeGhsk
Tg5K/A7ZoOHfLh3L/dA41UU7vqMvAfJyXAZwiwbsICTNt0EpCZQS6MQ375VdWQZlDp364KaOv6TD
/XWjMc+94gk8yRaApdPRZMdSVn43yxPFOKIkCj//khT9CQo8v1ZBfU0e2V4lh98McslJ2mK+F2jK
f6cNFxTGZIxbC5BsXtx/UaJHmvR21gku4+svH4tV54KBrvR9pbGNyjjXtXt2TCTH6MAAWGrw7zkF
UKNEAYi57rVl4oJD33RhrLENq23bvQyU1NftuhUhGqweFKaM52ew/VGTR15Jh6mLtIw96hjaU9vL
57lRK9eI8108qK6lirbsqncv5HHrVTdg1QINDa5nbeqEGnEa7UM5w0IEt1pmmM7zGKLaTPvM6y11
k0SimYjVM28hglsca+x0krOXbiX/5UsPUnMHVh979kWlvFUnWMjhUjw1mLqRyrBWvK9umm27U7fS
Vjl+aBMtxHAx22KUTuYAdYK58bock9JJeFDmQXA1E1mNi9aprjZ6ALJFIJN8rpMHuVLtDCxjH6pl
XLThbw4glDTozJ7Uu9xyaFh4WYt+JVzGPhB5FmK4FK4fdZypFE8MuvHUdsc0/pqNv/5OBFdoUPqg
aroYmsjZcz59t8hzYj1/RISO/hMC6CWFh5cw4pTKeT8ix0ejaUo+Tz6gT5un60LWUzfzIoVTpC5y
aUqBl42xPGCCOWwiPjpHp2pfHoYvkiAhXT3gFsK4hLRQ1RTEVFAp617m/hD6gRMmn69rJJLBh7EC
ly/C+COn9AsJA7s1Y4dotWDDvGfQZsnUQhUulFlqRs1JhhjGayg9gijPUb8xYr7AC86a3XvNp9Hz
7dhLt/NTICzXirTkwlxgqZXR+jj3/F7aqqTdJzTF62QhuGiun0EX7+CinNHURCY5vEPResUJSHtf
FbMTRIZTK2ZldzrV7evLt14kWhiWi3hVM5pVPA/sLjF4CEU23iDd9oCb7IRu0HL7sQPjoiIX+qYm
GVMJvfiehE7yKnpUxpsszm1NeRIoxqLOu7Thohjf/dcEsGEQQxBLG7IDu1EMmwnjDCgQ7K/LYv/5
miguAEZJ21lhAFEp+kFkENi1XrgjO+HVRaQSFzwmqkd5okBOv5G+l2gZ0tzwMzhjwKJo/biuksAT
X91mccVUukC1hh6iMrCdFPJXEh19Mtp690xb77qo9UToj0e8PiwvRAFIsuk7lS2UfC+VB7kWRKiV
l2lA3oMhTTN0vEfpvC51WehSos2Sm+B2Gc22AnZb8uw/jg86+G3BsmnYoqm39/GCidQsUwXctGLy
V5eBlOgvrGVwCTbfh/hbJd3mUSLauu8Nx4TgagFKQVPGmzvccmE4A6VVMzV7yW1ArMloDNsd8FY8
+mnYaJt6a7TCVFwgUeeeNTHJKU20hiX7XkFraHHUJREKBIukb/fSG6V0bi9VsZxQfZ6glNofMO3t
lX6U23k0bUOaCRKXlVPlrTBuQwW9pgPgdJRcBnKibtAm8CTddFsfYDXP9CR54GPATAYYW0K7Nz3z
gQQ2ebju/eue8mcRde6MjvwooFkIfVGkcucRrE9FcjT6XuAsIjFsZRe+Yinm3LbxILnp2O6rPr2t
VcW1/ERwQRSJYb8vxHR1E1EkUZKbVQUeg0K30SO7kaS/1IY7jusgD+Vgghg6Be6AR1sSNrfoKhC0
JYvcnTuOA78LI12H0ZKQPE7ZsI+IJdBEJII7fuM503I9hyaRmrtFnT6rsSjnfH86vXVyLkxYYYeG
ugCblhyiXXQIttlewcEuuj8LNOHbkFECmkdrZmsSyhszHfZhQN2/2it8C3Koxnnrz1iPttV3U6I4
emQe4jYRhIX3Z98bg/GUf9GsWBhjghgrf85I6qSqLStPADSwR+3TdY1ERuN2f97oAE5ssfsz/9Eo
H5vs/vr3BdGUMvmL/eiXfhtFJVTBcWSb2k3U3AbVfZf+91ELmAwsiboOpAKLvrZqLeS07Wx2cw49
qmDTpMRVw11b64JLwGpwWQjhHDkPjFoLLDhy2qDJsZBOEVpByqgUPM2u2uwi5pXqa6ELCRVgPurQ
ZSxQxA/U9pbgafFXpMy1UwazLnhXFGjFQ19NjazPYUAQZDBdkYXtVp0qb6AiWiqRGOWtJ4yYvQqk
HlrpwU2QfJPkXdk9X3e2lbsEvMBUZAoUIhUojdzZnZdzR4mBBcpMh1GZ++6QO5riSOfJZeBHuFhH
ourg6mqBDkBlOZCs8ZMjClgV6i5FEkSSR7k8JNVekrdtKzgJVq23kMKFaaUOerg1pNRxctQ1RgLY
nLpY21y3oEgM5+Ey7amaStiuY3lOs0+5ETvFLMobBRbjA3UdzZhtjCBEnTdD9+wXuD5HrQ2kEcHZ
tlLsYP7wZ234eG11Y4RxQ2a1Qrr3KXFJkbuqHNz7lY6WvPqxGOobebCwZOi5yqSbsJQmwZ8QmJQP
5omlm1mX4z8k5tewC+xJeilk0UgnW/53SetCUS6MR+0gyWMPIb5c9047qoWd5zrx6mZ+mvU5vakx
WOd00iji3xCtJRffSWdkShZAcE+/x+PnwvqZaKeZ9B+JvAv9mJEXITEwGznu2IlYD7Lbm0DvHsJz
0PbeX7k/ZdouxOhlUtGuZWa0wFs9x66a4jFdFYGfrxoNUIPACdFxReOHGjpwvJJURSiMJSBD1sa5
Vg2namNvUCP3ukarqYSFa6ehslsg3xQdxubcd2bDLkxm7lhzlzjjEAY3RksTJ/L92CayJiqxrLr8
QijnFIkcyH4mteALoWhmD1JHTWcn8UXcFiIxnFOknZGGbQMcuCb+MUnfe/2xHf97Hy0iyEIVziOK
ZgylGhAoriLrGDu8j4bClUWNSyJFuDS/HUotLWcsUmClLmj5gPM6MkqSWlDdY9H7XZRYKMMdIqYB
tr/Yx7qA8SSzVQo+0KD0zBhMLyWqA0lhoadoPptASbruhWzB3wu22KlMgCXFx8CSKNKghti+cbvT
tfP832vAbJUu3+fCnzw39RARtkrS5Ja6VrtqnnjRaGqCOCRShPNszQgjKa1ZuMvvI3JH0q/XDbV+
Yi004XzaKMtIJzOWqHbNreoCDWWw6en3g6PxHH0RiGOG4RaGPTbKlDKIVQSJtwGvrzur62TDd6MJ
FCGgJDvrN3Vma4+9Z24ANn4MBBLXKh4yUYDragII1TD5wWt4dw3WZN13tX8G5GjFIXZzYqs7xpsY
nUZAAPwG1Jb20vGeHEVjEysPyNpSPl+VJZUSGM1AwbvzFQPtL+pOD2xFtSsX+DyAJgx/smZrlFkE
hmbZ7TtDX9Tmh7TTXonzJoDYyktuGOwVWrY8Y/s6OCeskq00Ur1Vkv2bxTk2hLJZhS2ksXYWVlYK
UJabj5KT2uEDm0g03PQs6ihf2RtvLMv70mCgxztilg2PBjnLwk6G99Xnt1pxm69pZwL4HAgI9/TA
SNNYg4n5Nbbx8Le/vl4iXbhtOKREDymFl5bhKSxu6vTb9e+vZACwFdUMdk+hMt8DlBdZXFtFjEKC
LDkqcdHI4qZkp/u/rstZyQvfyOEivtT4ICcdI8nNA2DZNqoTISSW87ckPkXh0W9E4JUivbj7Q0Cp
RVs9RHxMYrcxS9TrgYEWa44iAnxZOTOXmvHtP51hyEpGoFkYHM3wLkFbcXt33Xgr813M4f6sEl9E
j8Yg0ugMGQB7j2z/V4OpXtMlIHnFUKhX2zloysA3gP2bfxWVZVdYnN8K5/Zw17alloQwJaro9+G+
d6Nd+Sh5pWd58a3kSY19Gh1GjWntd1kOtJToUYgYtHo8KJYlv8Jw6xq3DbREG82pTSW3O1DMpKDt
4VvidN87l27iQ3MUTW+ve89FHPt9EbbwwJ5GfZZI7uwDY+yUyJmrT1tJnpzrCyuSw+VbStVHvV9D
Tgyg50Y9ahZ19P4Wgxf2dUFrBQl40EUjbv8lhJa6IWGfK/eTw5i4xx3eR35UrrIBD/ZP0VjUeti6
iOO2X9E3faBLWK84Uu+BgvtQfKTyvdSIf4Gx6mmiaQcRIEfbj+CDLbrqrFrR9rrlBJrwrzCmkWGm
J4SYpFY3RUSOIF5wr4tYGV9jO+yPtXRuh0UzkPn8DLSGFuC+0WB8YnABYIw+4xlrO6WOjtPTZbzR
8t1fejr/6DIPsVaWJfxi9G9bQ3HqZG9pXxIqqL6uB8mLhszKiw0VYo3U3ISjZ9J86jvpgWYo6PSi
4QeRm+tcnEDDWq9qE+SwQY/0GYzRHhhtHdmpbdYMIar0s/35Ppm6qMXHiaBurIqFpXTQn5FR2voQ
HPTJuuvacZsM5Md1R3ktuF6Tx8WLqmhC3xigHuvYjXbKYT41TrEN0HZYemQTIZWDo2BMr8bkmSsi
txdEK52LIaPazUbGYgiVi3OTf58Hkti1RjZT3Qoqz6v+orKUBGDuCqZ+3voLHt0b2moBEuD40VSf
G31Cp//n69ZcT04XQjinTJqgxFgQhIB2+TSBKKpx/P18Ezw1rn7QdtJzeJ52ooHftYsVTrGLapyL
0omqVtczqefgRt3gjdUl+/yXsomBAittruvIVHjnMAthnIOCfCgB1w2EdfAV87lovlz//vqGWwjg
PJI1u2H6HAJqgI3gOoHZKn9vfoL7beMjCMBFO27VBxfyOB9sinzEgxTkDfkxonc9eYmluzjoBAez
yP+488uXSmMwKMQkSbkHuq0Hzq79pIimBkXm419Ych1M44S5oBq4Pq7ZxbnfWbPduIxdpL4vt6rg
PiFyP/5lIklCtGkwAzJQ93KTur4bbM1b1iZhuc3fbePXaaJF2M/qiWRKitRRlukhHKObgIDHcTC3
171QsFqvGexCzFg1mY5+RaTHGdKocCePnZ1oAsuxJb+ylRQuWqCjr5LTit0oNv6WoaTI6LsVs2uK
xHDhoQa8dkparA9r1ko3dD+hhYXshIh6go2kcJFhMFQz0iWow8oPipN58WP6aLpVjpOkez1DksTR
7wLBfZPtz2tW5OJFURhdg0QUTleBVwJEZcF0pyY7Zfxao3WeiqrO61WWS7zgK9wVCAmDqMTNSbuv
98YOU1wGMoLw5vfkQbNXdqmTicrqQqlskRcOOeG6PbZsW/tP2gEU4BtjEx20Oz+3Vd0ePdXLzxpw
JUNBli+I9vwotRTqRTkmECvVXyPrZ0EFZVvB4vHYPUNhzCWGC+EzpRI5CfDAzELdFaN21gl1STZ8
UsVYT6vFlssKqlxyrLZGFJhAxXCHA9t3/p75p2+zWR5Rz/u6/aiBlEMHNA1/zcYsYdIrAxKcWTtN
1m0mek9f67/D2X8RwOlSjjRvGiAQuPJtcmNt5i/Wg/8JZc5hA6znXQgihaOopM821PsNdxHJZVKN
6qdBHEMnM6SngtInUjWHeMB7quErnjIq/73v6Y2KXJhsqzBrKgs+oozpQ9/l6LWevsiZKbhQiJaK
C5MT8EqkRGZq+eUJhJ+TbYzTz+vHynqIvJiOC5GtgRf1XsdqRe1DaT2n8RcLUDr9X2rCRcSwi9pC
fr2BYZzVjGOHms/X9Vg/Hi96cDlTXDSRVGlsScIandN3Q4zbpSJqfBFZi4t5NMwrRa5hrdQIdvM0
2dIAAiHjW9D8nYfxENlBkqD1ssIlqGhTu+hPeVE4mfZy3Wb/kpn9MRqPiF1XqVL4JsJOd7AeGSeS
5MkPQYRym+wRoMt96CJ+CQ08JnZItFhKmUNPeDLP+lt0uWLoYtNGglqiwBn4d1ipG0ge5lgmRfqS
BZHT0e+qKZpRElqPjwLGnKitCm3YRZVVM0rguQBGZsZoeO5J++yLYLnWT4nLcnHxQJIsDAvM8HEA
oZyCXbOlMQCrQfKUueX5g8nTRRoXGQrdqpp+hHpzZ0+H4gWlZdt/7u3Imb7WqS1j/q90Ajf90K3k
IpYLFX4QIto1EKsGKiaLfAeP25hOKHLBtIxw+biIESWhoU0soc7h8Kj3phvTNU/y9jcGUPQovBSz
U+jKKWVxwSPuy7oxCAQyOG6K6jZYEChg4CdgcGcb3xOloQINVR6Wyi8VNGaybYB7q9N/AiLINyS/
Lri62PYmhi26ia/uO40oMqtnWGiIf5sS1kqaSmmAGl+jHML0XNOjLtra6+Whiwy+JEoJwPxMFTJw
dzhJdr55fUfdxa7k5Ttji1eCXbv1b4ibAZZB1H62ntwspLMtukh6NcO0QKHyKn3yQPl4kAIbj30P
LLlJNulZKu3/PtaFwulCJJdPTUrah0leoEwEiKJYMrZN3e77SXSLWD3aFmK4HMqSSGBEJEdVsTsE
5GuigSBGcqRaZELmA+92wUIOFzXNVq6iOoecftb26kieyJhSr7Ywv6w3x7H9oUWYoEgDwYEqUo+L
nT7AMvsQrO0u7V/GMUG35+fIv6fFf8dNfrtaXNSUWkyugUADcgbF6Yt5F5Qijo7VbHdhQS5CxukM
YFgLIizA2pmI/kVna51sy9PWbAQnqdDhuSg5aRhfpGy79SAWrA7ALd6bp/7Abifojz3rd8IuCUEQ
0bkg0qldlBYmJNaAPmdNGS3AOV+519hAV+2kia3Fzl+GLr5NUpNls5AGSAVkKya87KwKHMP6ef0E
X185xuSroCUDeGNvo0eo1UEzx9jKmAo1Nl2oZD9eMbZJMf8jAUnNyxMz9q7LXL1EvLIH/5bJLWBo
STmGNEvs66H0tMx/qmTRdWgF0IM5/UUvbsmSIaJo24JeLBNqbrqzuW9c2dFO9VbE67PuHX9E8cXE
tjRj2oYVTCi7EiBOU+JpHxgEWarDlw/bbOwSxYLJlHE/GDs5FvSAi+zFlwyT2VKaQIe9poN5KDfj
zt/1HhtWjFxTIEvgcnzZMG4VP24n6IL7sZP7+wnPb9bs+H3hRkJUWOZL72P7ZXG42F63xmjVJYRN
Ver0UE2+T6VjUp1L+VZSHq879npEvwhjnrI4iolcqPoowYjatCMDiNl2z+qwvy5jvZJ88Wy+gtjE
miL3KjSSdvOG4UTWoIHcsg4xsstmIU2tyIBcgAiyTNZ85t2qHjqJ9DMoPmXhgz7u4u42MXJBKW39
cWihHRcb6KCqRZniJElPRucw9YInctc72Z6eWsxXK3Z8rwMP9ofAqqsXmYVcLl5ESaYHBssBrOye
yo9Te1D7XyT8rLYbf/yelrltZq7qi0qHAo/hS4eVbGLsP2d7gdRf5n7YpVS7N43GpnK7u66iIOry
VcRM0Usyog/eTZTzpD2oohAi+j6XFAI9SeoVlaUZ+bc8PXTk2/X/LzIVlw3OPY38lO3kONBsMz1I
kbSZ53vZ/HVdjiA8qVzEMGg5NXUPOWid8sZpsPMyP1X5dJIqIKxFVLAs61cizSAWDl+DqjwTndUp
lm/pqKv0m8EjXuJlW7r38XrOCH/1Z+Elev24ushjdl4EKb1HsbhCMcdVwOijQJ4BKLdv4cbwys+v
0+mAg/0pi5K21ZvmQksujEhNrUdNhDu0gveVxkkY7Rh1MSjjsa5LSbVFeq67y0VNLpBoUkt8leKm
aRm+HUm/5EixO9Uts4fr7sICw/sD5iKHCxy9ahnJzBpVtC2rfyTb37PPolYsgRi++hYyIUaPVdNq
1c61dAfyzy1QxEynHCM8DDSntADL1NSI5kMF7sIX5MxYaeOKCQ715JTR4Gay5BMRsljKIgW58KEk
fduZQApGwvabXii8VSQ72YJjiNz6uEYHIDHsjk0BaI1Z1OUvcBa+OtdJtVxrrB1zqr6r8WB3IJAr
6L3xgelkpHF/nMXiYoui+saoWTCmFcXo7w/3itI6chJ8ve6TojXj8hB5VjRi9fDJKlG9Mc0Peqp7
WpF85Jl5oQ0XSfJQsupEgTYDpmT8/KUqbuVSBLm8Ho4vJuMCx1QXpZTH0KVQ5huagaOmBsH7pO9y
BV3+2STQaf0Uu4jjwkZPiBpbJjxBLXdDvlFEID+icM+X3OZWq+KAQMDv9E1GP6B5QsEZ9e1kE59F
zUOrrqATXQH8hAz8Ce7UVOKqnGmMS2RSxnuZzMd+zLZ1p91f97j1rHQhh/PsSO9iSwbTthuf6CFH
2iY5+pndIIA056qi02R1lRbSOAcno056P4E0ck8Rdsvbatvv8l10mh3iVrfRrajitb5sC4mcr7eq
PJgSqyOW9Q7cN17xRPdV4AZ7silcE8S7rmiISmhSzvMrtUXvaA2R9Gzc1vt8I3mtYaMa7KUeurlF
xWCRp3Ce37Vg8AwUiJMlyynGeyX6R9Wer7uJSAZ3WKK4XUjJazV21jeS/lKAyK0xhs1fSXlXOGmS
cgo75h3pritesuZerv65LmL9vnzxB36ytKbWNJYaZAwHcztsx10N6iVnQN182EmiQuj6rWghjTsc
s6JuBjlHEGw8E/S0DZ6PHDxUJdvk1HuBE983/0fad+3WjTTdPhEBsplvmXdQlix5bgiHGeac+fRn
tfz93lSb3j3HczMYwIBqF7tqdXWFVXdaZ5sHXmqDqyYDH/mcFl04UjVxKyO17awBOdCUduLx6osc
n2aZAvK+mPQ6pqKGczGdah6yc2yPZZkeljwvjBJ/X5lfyvF7Iz5pvNTkvggZe/AkomLLPZOKj6rO
zPMwDJ1RbbHoYDikaWwtTcm5o/YLDupFDmMOeW6EQjqim0e+WxDEL27pGDd0fCs5jq+6LaPcfBAP
zRmJWC/+mzd2+RtguohnjKIaDGyfkSA+PyRB9RBjeav4RotvlHaacOLr3ft/oytzsbRFLknygm8q
6Ye2fCACsTBcJC8gCJut6069b4EXvejxbl5GA9JSSkJFTdV3kA5b48hp5OEJYC6RZVRxRRYQIJTt
cQnN0yTx1jr8xmMvSjC3xqxPi4yCbEjra47u5XeZrVjyEb1PfsMpYHANgbkyJFJ3YtZAVou2bwpL
sZf4kk+wNDPn9tT+5gq+aMZcHsKQE2LoZuj0XvVJ9XIvu+mt5Dw4olMeI4c3KchxZjY1s0xmHdYK
DssgzyT6PqnfhD+ZLpbEi3GzORkz1c1OAmIAk8rS1krBNwdVt6NCc6+b9n5r3EYSAxmGoBadThsA
RR+DKIk1+eF9YmsW1ov4ofW+ZclRnetCqTn/8jTeyGRwQhxCDW9WaNeZryAyWdLKWgtH57WP7R+U
LoNbGCMBisHYhRJHydC2aBnJmxt1/jZXp0HnhLccEezrO+kqMikLRBSgYFmN/mxgZd+UJM/XP9hv
TPynKuxj26zAL7LQ/ns0qn1BngTdL6uffioOlAMMTwZOoLSPRxdxjFGAVaEoBgrka1nea3X1pq3j
gaOSuGsEFxmMEQgSMZWQTgSKxx/jNQriBzpU80ct6upFEFV2g96CoKQyqSFoosyVoDqfwAg9YPiQ
R2q8fyNdBFFj2QgiszFoM9WoqNYJDJKDV0zdo6gY54ysXmzwptV4xsfcGuNSamudQF66eEJ5SM17
BTQinGPiCWGujalQRHWllicsjV0Zqj+YVWVJc38cBJyYmHpzhkZ1YToU8xSMRPBBKu62mekLqhwY
UsvBDt7vYa6WYsW69rTE72k0LCaslLn1pqaLHvKMtztqf8pzYzgsfoRiX+ghNRzcmHTrhAEGe/GG
jkzLvnnUMRdeutizd8/Dx+vuhyVtHw1JV0q9HygmCwDkcL6X5v/0EVWWUThWerGaTABwOD2HzZuq
2WZWcCzn+kGpIoMhWrSsvdpCiaU7Y5F6K38eJQ5M7YrQREMGMTIxDZZhyYzGZohGXPwk8/Okcjp9
tUwe3+h+MLORwlhcLk6p2WmQUrSgQigwLt8Hxjk5m37l5S+8npNdENlIY4wuQs9O0deUeKG8F9Rv
6pRYRFjtCsiY/snldRHFPof7WaGd+FBMB+dA8oyKZD1wUH73pt+IYB4+WpwQsTUgIkPT5uA18cEc
BWte366j1K7DYE5GF0UFWz4JNZQN8rZSjwTCADFV2Vm1lNugFeeY836gtJHBoG0chyiu0kdA/abf
EVuxuxfjIGM2SLBCxEo4n9OoOCN3ITBPNwaAjWWdJ/D34O3oiTbdpRi5uht7tZuCsGEKFp9H17CP
extNGYPPmlkj2PWMAPdlcNP7+QDuGbv9mr7WX1t3dnvbPPb+8CqlFg/49idvN6IZ6xf6ukqXGaLF
h/oQusQP/cKN3AKDlMTLe7BxUK1Lv+C9WKhOv4SkF8FsUJ+YU7OCNCB00sPqYL/Qs+RQBu82QMl1
tME+YmV3xCKBeeBWwPZR7KfxsrH+YKqRAdIzRMPu7GRB7qgVGKEVS0LKsqRbTp3qVH297jD7KHOR
yYCzukjLoHXUmLvUjYvnZQgW41iKnxWeevsIcJHEhHlrlXSTnkFSouVOUliJpjt99fcicxJvvK9I
3WgDAXm/5FrSQE4aiy+yqN5XOShkQplzc/LUYZBmGDWp0emVI6M02YqPgrg4vWkLWsvBG2rp1wyS
gRvURPusKmAVfWhOlqyUJ0k37s1iPmPn1wOmOl5FVbCNiZcn4DkCAzd9C4wraHw1tzezJlt9+jwO
d9MYg4OqtOaIx/nHOzcGbJS2mLRlxrn1ZXYKEUa2oKix8l7jlfI4OCoz0LJASi+u+KC1YsvSlxnd
sNd9iqMJu9OCDMJQzD0EZNIhNmtH04/jyAPnfS10HRtRsVpXZQuSc1Q0uUT7pHElBE0iPsz9zLmz
9/W4iGA8KWm7Ki4jiMjlT938rOmpFYY8vKVu/6t5X4QwfiSq2M1QFKh25YcoSHs7dDQnAm/J6vY+
lmIP3DnvfX+6CGT8qcJiE8mk4zDpgRKAjj/WtAS8cvx+Rl67yGH8B5sKUyJTOUpthzeTuzoSMr62
6Up+NdjxLe1FxVRs5PEyOTwFGUcyBa1YeokeG6X6B1EFpfr/w6bGjX6MGxnVsDQNnTnEdkYHH9Wf
5eYLYMi97kzX7Vxjn0BkUIdKw/Jex2z9OLmbsQ77uoDrVq6xT6AaGVddBDGVM+ovDSih086CJhwh
vwka/88a4LMfbyVhismYEkih/BdqZclO6hmHOhiPoyvb7c3o/4vsK0815spVkJ5MGhO+RXkURFuV
sGL1B/NG0jr6g+Dn7vKVVyXkqsrAhh5lLakp7xJtrC06q7NSR7kfUMCeXewysJdgOvHQkKcp/ffN
pU+qOA9FOkwpDaaVZ7WbgzJrqgX7uq28c7/9Hq00kQGPYR26fKDFf/HYHpAhPeSWZuWPfzht/tO7
wIP3UaE8MeR6pGYvHqNAxvZE2Y8Dwt3XwfMuBitq0EivKcWKRnqQpJep869/sP0o6WL2DEiEupJr
a4/vVTXjqScDmLer0aqn7j4Toz8ajrp8M5a4zyjbcozyd8OTPMXOneamsOuA9sn1fvTEK25wvt17
nWVjc4IQahHCIQCHUFoCeRi56zM4X+89IbGRUOjgsFVDhGC98FwO38PWD8vbYv12/Yx+k9f4eUjv
OeeNmKRQBGWhJGY9+gslp/Pb1whFE8puoB9M3ilxXPV9eGMjTQ+nqBhp4KJigm36Ujp0Q7HpKtbg
lLctXlZ/yDu4MQwGHYy5KUFxByusjeNk+p0ccL4gzV5cgYX3WGCjExlAmic00GkFy1xvdlaUraCA
1+y6GKzIrP+Ka0SDee7G03jKhpQXRNHb45p8Bi1qox37kVr+ghS6YKmvsTNiOankzjf/Yp7sesj2
C5O+UE8pQf8Ehl2+hTcE6dDiQcAqTyVH0PavBth4JsOgCCj2er2mn5c8UMdG0y22hLcuvTlVO3UT
R+dWpvYLLRebea+wb45UTMwCJKCwmd6rwUFUOiD2OyiHwZOPuKtveGCyX5XdyGMSZDnwsEtl6Pgj
79DYsRN6o6t5tf9HdcuNKCYW0fSKjEZGP6f5lA2VlWQvQvGF4xIcdPxlhiNTS6OjYdVkTPez0B/E
Vf8kCHkQYmXlPChWTGnbJiQ5JFSfp8nJyWJXPZ7PjcQj7eb9Fvrvm7MstcYcYxp8idiIVj8leL9e
15YD1Gza0YwI6UwqQGiPMTroyt4V108yN4yk1/EVP2cnOyQ1VMoohlE29RjjeRQpNpbk6OhGNRVL
x+ZjO9WqBmnVljfhzLskCAMxaqKP5UgZg+AXdpGemjYoUy+fzgl2zqRfCoTm1d1Uv6W8vQZcz2Bi
lHaZxzKVcAvS6st8aOzCpnlWgm0NvAohz1AYoBlrCfvrKNDkeOsKfWS1vHzbPq7oWAMhmaYC2kjG
z8O+VLNSQUts5/ZnXBLI4tZfa7c5VCAKRZz09Q8scyOO8XWQ/GpyRPn9Rj3owB9YATDlUxdXznU5
uxC9kcM8NVRpNRWJkj5mKhZrYMrITP6JQu1PwsmNFMaRVS0U9A7rJxyx96L0VSBfiJ5Zi8FrKeZp
wwQMSZq3RppBTmz669hZ5ewsqL9c/2S7xrZRhnlLhF23TlmIozHAhyD3L0PKO5T9HMRGBOO0cRuh
X3OFCNrqg6XbdhTZSHfRhh/1WJ2n95UnS2pPvBTYfgPaRjLjtEKtjcs60ZM6NrcR9i4HUpDdZHaP
ht/4U2Fn9oK9363do2cf71OefN4BMo5cYwFQttJ3GhmV3GqbzMT6xuTLoGh/Xz9Enj/rTIm2qLGs
NhGhqPK/HtzsBVtG78wH7Gv3sY6NMxq5/7q+fFidxY+60iqlx5HSfsssiB4xAYekmQhWDUTQEmYF
rCVQOe3Uu/ebjs01uknXTrOVCUNTpUWnFGsalkBXjdfNCG2jB8LrW9w/toscBq2qdamwXwU54C7U
MSLbuE1KDqM6vVw/tB0xRFaJjjQMlh8SlrS40eZxCIsB9U7zRikfo8Gvel5IvhMkf5DBeHeky/Ka
NyMq6wIamWsRI+CLmyfhm9zFtjkpLtGK+6HNvUrsT+sgnZpYPSkpj0JgJ2L48DMYBMijLho6AlUN
ZbR6zW90RJji5yL2kdy3DX6Vcqeb54NAxvEVoaz6soXeet7ZeTNbcjJbcXWI2wENN24HBuV0ODYF
l9mGpynj8prSaS0WsUPTG+1onuYAzYaO+jgMqBVO75P/WWmFdv95OPFK9XuEA1ulWX4PpTJCqRcg
mxIO4Knglb1F7vuj6Mlu/CAftFv5+boJ73gkJGrAMSKayi/pf6zhBZUJKjTOutyCrCHqGyss7FXm
wM07eSITcX6Qw9y4HV61izLOtA5LU9jFUSisws2d/oQ4M7mZUlCkSTaxxJMGosowtZXbEstrhQNv
2GHfZy8K03/fxPBkKuVeiKAw9p+DsjI1dbTarZFV5ePoXP+2e7HuB6UZ30Xu0EyVDjas+NMXkN54
ae3qmFVBaT/IOnvh3VZ7oP5BIOOlw9yasWZM6PMJwhsU9tz5pN1DOfDe2Og1OWK95xPhHO3ezfVB
KOOpaAOOeqOhQpsDHViZT8vntPApKTOWTrwMpz+oAH8QyHhoZYwhGWvYki6dB6ysU5ADEh5DNExy
zu+6c/xSM5gaEspjCM20G1pV6nz9sXhRb7OXMgifRAwc1Y0FmkdsuLkumCeXuZtVwZTiKoGCbSJ+
agbDJ4pwLhLFqpaMY6PX3eGXeoIc9k0oD3CHfPHC6jxW9zHv4cXThgnps2StyhDduU6YvJLZ0bvO
CqdTxl32ttfrsbELTWQwpidGrBQiPhvxVy86oSpn5U7mN07iD980S/EKDwFifOQNAPO+IQMpqyEl
NXgz0JiWH1q5sLLxKPY8gn/6438PoL9UDDoxJ7kxQ0hZiyc9A3FsqXDMjuPJvxQLZBVMgk0HY+jc
6X1gO/bak4ZpI7pDoOkt3nwH78MxyNGNplTpMcXiLnEzrbEWsQ3qMefYOAeHNXYTUFeJmUIyyCEP
2AgJsrPYyV/fN6Sf6YKa687LAWGNLR+M+kpGUcJJde6YoECXPaC8c5fcLHfLW2j1toJ4xpZ5vcIU
9H61D1OTQUAmk1/yAZogNqGZSfSuQaEH1dof0+G8Oa19Z76IYSLrJDYG0mUEjXHSg5zeJbJVDc+G
yum92esYgytfxDCYEaIBH8y+Ip3AIMfZqe+L4xig0ul0juDPD2i4tuYbugr+DxrVPwhmMUQwCqxC
hX76/Elcb0n2dt06eMfEYMViJED2CIr92FDcBpROpfb1w3Ux+551+X70GDdRzrpi0YqK3XiO3D9j
B6C1tqlV5xHP1HnWwMQbAmkifWwhRgjKQ/lZDaobPEIia/Wbg4ohLTz0TtPX7PW/KcfARq5ojYI5
elyPq+Z2iW5jwMnWVO71T8/6mksxcYawzjirGnLWO4LqaecXLyAcORVn9Z/eRpv2YeS1FP0GqX6e
G5sFaGSyJjGBSCSaz2Y7+EasPmazfGzj2B06xUW7jlOr/3SS+L2sJauLJF7Cff/BefkJTPChaG2e
ZBN+gnETtlYS0AHr0ZYfsIbotrcTj5cr/c21fRHIQIoWKV1ZUZeT7sw7FZtrQGdor34dRH+brnhX
HWTMgKqqrX7/T2bEbqRrlVJJjRhySX6K1aOMpTk9J9+xl3PewonOwImcaqk+mPiYJVa+KDYGHmwC
wndajeEhM/W1K9aqM8gSzeZYhQNERcP6WuH/XWMIv5NcGV66JnyaooG3KnWPSeODdgzKNNOoDkb8
birkGB4lT3LwpAJVavEy3QPY7DzI7oy7OBAD3gzvb57KF6thoCdcxQUU9zg9ypRH6Vmlr9FsRzca
Ks7FM31hJRpnGvY3N/tFJgM809r1wxBCZvYPJcQykTEDP99ox19MjG68O8cNj96bg+Q6A0IaBmCQ
18U3nhW7bF4RKLXh439yBHbBmdrHepEUuJOa8dzEgy2GD1kycYLL95HkK/bJcq+XaZ3kWDiOmVd7
9owjOuZOlT3cdiBVTB76oEkt2c++g8TB616jxo1vquC/qcngTAh6EkGt8AN0pX1tSh35/vgfokfe
dTGcW8NgQhcyTd2SCjiwpvNk/bPGjY3o7/zlQ2qyqBmSir2+hLGIsDSJ3qXQg/gKCPQqXztrVmip
YCQ2UcG+rs2u+V2EsW3sizhOYaNTYc1g1cVBjbw61jm2sRtGbIQwVw7Rphwzo/hk0/AStt/0dbUX
lVj4khxBu2ezEcSYwFRGatZEMq7X8i6uX9Oa05TC+/vM2Ve4vIu6wN9HAGuNUe0vC28DFj3dK6fP
kobFeS+KUg0RNM5HLcTPDrRCwLuVeWKY22Q2Jyz1RNOQIyCoa1W7y0drQqIlaZ8wGmv3wvc1/YNq
GZGx61LEhljR1NkOykSr66h/z0WohqusoT3F9dO01P//s/EfxDBG0GV93CszXoOR5uXDp4bwIqjd
m3ijB2MFZt1hJfW04vGCDTzNYw2OmsJHZxJ2/shIcSZ4wvT2v6BI58ml1rkJ+mUJ9eBcglzVGhSP
sjRErvkIJpfk5u/QEz0Q1hx6u20sXtPJvtlfDo4xloGk4VBOuEAybAfRUUz6k8aID2fGRBpmnP8v
M6FXz1L/hCXStmmeFZG33X4f7i6aMFGF3kstaRYgUYQwbaktLbxRe9G+jqn7eZaNgTBxhKokUzhT
A+mwMje267vKR4R4mm0Vc1DL1+LrdXn7SqFNQAQlmIEm/492kTRRNGkzMHzVXwRsdDOkv/Np/CNo
vQhhTkit86RrKny5uFAPeS/fCt3kXNdj95pAvQv1Nt3QsM/2ox6zlpltuvbIVU6nqXwiSeT0+mlV
eWPQ+7HlRhDjSJU0oxQrQpAZLPbsYD+omxzN2+HNwD07/43KF8ci6IH/AuobgcwJpZHUx2GKus8q
ra0VVpqVVNKLkBuvkS7dtkr3Kgu8+cNdq9jIZA4MCxvNpqyh5Ng8V9V5CXMrmr9dP7FdYNjIYNyJ
JGIX5i1kpMljWNwpo/ff/j7jSJKCmrkyd7CILDmqcfPPKgm8JxxPBybcyrQqL8seZ0P+Wmy6oEi4
ncFjeSP7k0Oc2hfO3No8NeQr5sAO/jQJLt5Cw2eb3ldPUC6k91aLxfqxxZtnfvvptss5KUwANmfV
vE56S+uOhl+gf+6f8qAjskx8TCsKL+JbdEBHANosaIvk9SPkmKHC3MZT1zd1GOMIE/Utig6lcJ54
3T48EQxuGEkxx6qKz7mkxyxHGsXAEBov/8oTwmBGXcqGhsoxziwL4nmxwtox+8//7VvR37C54CUp
0qSFQBGhfcjCT3X5JKU8c9+tu29MgYEFNU/IRFqYe++Itu6twQ8WjZKbr+D4lcJgQ5dg2ZhWQpm8
qzGPWJSFhxm93L3+yfYaiIi80YeBiGRc27Wk/ROLvWBRjddZyRG7K6znGANig/M+NWNnd08Td0Bs
P12wEc0gx1I2cRlKMG3pDtFzEgwg8hfc6TNIha3yUbVHLKzluTJPX7aFQNPCOs91CCW+/La4naWe
8qfxNXrBFjLKS6/axZ3pVK/47+FfbB3kQJfKIImWq8oajxBP0zIiCvyRqzm6+2N/eM7ddsnxOpVB
D5DvI+WlQtxYaollFoqVT3VsLzFvTHc/k3c5TJbecq4TrRIV6nuSfFTm75Ok3GvFep7RnkKq5FxO
0SGekkMymi+xwUu18fRk0IVIs0IM7CMBKa8nlYd1DUYufw7v6Bh0yaJZGhQDGrbOikweJboEPXRA
Wa9IoD3y+EL3c906shgEpKGISxlTUc1FLjPaHdGBV47AVAAFX2WQTtIVNuTxOg7sf8CLMMZQ6iyJ
NCUErHXha9jfZcJfkvD3dRH7gHYRwVwzVZI04yrj+0nEkcmdMD5f//v7z4bNB2OMoMj1RtMmCAhv
qlv0WQQRatuzHVpo+Q0ij9uNtG8QF4UYg+jEShqnBfJ6+LKEZSQjvQxsOtGDMdATr5FkP7y/iGNu
Hl3PFDSiQ5yWHgsQj6a5VZeugRoq5ztSw/o1vLoIYm6efolNEoIzzIFA+SQVYyMiIBCTf9TGEDCI
l5rpoxIviWgZRJM1V9Ky6JxqefYFVpxWNufncOyGXYghzEmo9im6TKSnzm3BBxNpdh9kZ/Eb8gXI
Y5vfVY4lcZyBnakgSzjIU44PYLY6Cp2hVetN0MUkuK4Z70CZqzeU5XKekD90hvRpDS19Cq0Oq3ri
QeSdKOcT/lLgj82w6Jb3oKX5NB5KJ/Yif7qn950EODGdlceiwvmEbJG/qJWMlKAGdpb5Wew+66pT
R7yQkoeQ73fSJt5bmtaoVdqKOB3JkeANOlrRhJ5r6d0uxpJjiZzzev85G3HTbIRdmkAcNrV5sxq0
Y3HUJ9eMeTEmxwHfgW4jqA27UW4zfDwKLJTrNTqKoDemXK8xJ9nHOycGM9upbyuJ5gxi9XvfaJY6
H1IeMPO+G4OTciWjRyum7tSpDiiqrHaSDoOBXQ7NygUvDiizI4LqkghdP0NY+NJjDFsOYoRXHZY4
0KRiwr8E6MV4BSzfq7ebs5I1eagb8r+z0jAMW1R2ecoOdKpTKG31cB0zeOfFYEZVK8Ma5RCXhx7K
/FZZHOW25hg6By7e65obnTKxW5Q2hBAxKRyxwUa51vCv60F/55XP9h6mb0SABC4mvQrsWwUxcapZ
cuVEQpPdEoBs420miHFE3npAnkwmoDLNEUTlNKNTT6c8/Kz3hdUXb5rylaznsOSV036TJft5jbL7
0pe+a8a5hzihQfeH7qWe6YIep40s3a/uYYwOylGcm4srlPG1yqirghT4rpSUInfSO4T+g0cGqzrU
x9IO7bm0dW7wv+t0hkijVNz4ksa85ESgotbQ8JsCFnUC4VY7aA5almnp5UXmAOSufV7EsV0gaTmE
YZ43MB4tuiOGclZ0Xovp/uN0I4MxFqKPNUIamq+wlSNlAguPmYsqc2HVbnHuDtUdGJb/s1QmDO+x
zDGdCd5rQpDiADsfa0ANJ0e7N97EMmZ4UJ1Qbv+E/ZZg59z/nd8vrR7VopuVXCOtvySeHEZuUndO
I9Tedaffj9A3cpjbZs1ms0KSGnbiUZriDLRq4me0nlLiAP3+D+ZvP2jF+EKpY3paaWEmXfeiZbll
Nn83kcqLrXZRZaMTvf02SDYOctaEBnQajppPXBzZq+GEn9Vb1V28wZuc1Eqt0g9NZ+Sku/bGzj4o
yATq0TpGmLaC6OwfmodH2saNsY7gVnwa3ppza+VYRKZ+562O3b3ONwozV9AKxt2oqmCjfbfY8fSd
zNhWOyFlo/1JtXgjiEWVKNabToJVqioJMEITDFHsciySfqJf7qGLDLa3IzR7UVukdzefvRB0o6WT
A6kFe7mveqz7XZwc7HdmgpiPYzi7N/lGMgMwi66aU53ielixTTKZ9ROJz6Dl4tyzHKg0GECpliZp
1hr6reazQRyicOLH/bzPRg16NWzMXxCxTypdYQ1oqKIl1dTL7FVz0C9mY0s457h42jD4kRRy3k00
GT5kx1x6URaOxb0/S66ZAwMZ89Rh0+2IzzUq34slUGZbrmXLVN+aMSDFzRoeh+WRY4IcADEYACmE
ZdWSFWZOy+HTbelIr+Zt6rXBaBsWatJP+U0O7oXoiUdgxfuaDHxkBqo2aB9AQqF+qRR7VTjXNM/C
GaDQl2ZQpgynFS3jKYSZW6sUuYaSPl3/ghxAYmnHl2Fse0ECzufjUy3HVoLZqWY6rRonLN7PHV9s
nSUfz8xMXxQC61D+mkHhIiLUiR5FcFasr5FP3ro37W090qrXEhiPOsc2OVqyjOSClILgN4VwQQRL
XGV10qehOE9lcP1jcgDRZACjXvJVHtAr70zRQwPSCjk/dqszohF75SjEMT+WWa8Kxbif0XrpCOgK
QoIJZOGYCuDtddxvn90cGoMZkyLK0jjju8lPyRe6vAdbMnyptTE6qFiLFweBdsKKQczb8kZT6ae6
AiYmAyYZotK1LOj9BQaeKKBb3Qs7Or8/5B3e6DDH2UwGRUKxbkSD4nAzvmiCZhkCVtM8XLeN/YTL
5lsyiDEh8VERWrFJz+kzcaVAdwsTBDgG+nVzO/xyXRzPQBj8SEtpjVUaDKuDHzdf4+Tb9b/P8ygm
vpix/lgiA8Wn8iSnXiOheix/zlPeTb//KPv52QjLrSeXopSY9C0RvpQH2oubPimH+UF++MG/3wTR
63/RjLClA0L0XhcKCDRROwDrAeqVVroepUx0/psgBi0iUUlMmQqaZxkPzcJBxviOrH9nMw/+ruMS
1lV/jDOMcgYzt0zdWI9fzCYF+YUhW6Sq7vQo/VKNBUezfXmyZigiGgZVmTH1PFRHcG3AODRjAXNE
8ZSO8iHpwKugyw/tQAjnctk39os8xtiVeDSUTKfhYP8EvllJ4A1u0z/wKxpdBDDWns+j1Jbv1VbS
earRnQZJdDCd5YYobNnppD2Xscort/4mPPwplW3VSLL2f1XsyZY8unZiPkWUyN0pubXO37jZRRYT
UaemYJToskIccJ6xPkA+qSdaXaWDtsXnDBJ5IwX7mHsRyFi/lIyCPNYQaGQoRXQgqGtcXZWs6z72
m1fzRQxj+iSUliKkOVpaMwZvnB0dxxOW3qFPsvCwf46XY+SYokL/fRPSk7Q3SZtA3lA8RelXOeIl
aampXTFFlhci6RUSy7QGLx5Vr0PrZ/vOnMqjhuXpwVyJQjeSdKB9LY1+ksmXaOHFFjwBDEYs8Wos
yDYjVlI9I76fFd7o+P4NdTl5BhRiaSy6MQPoiZjYbb9TsrLlM4IW4ognuuTLWSyex/JsmoGJOIvS
thRwNnLkt+OnBt243d11g+YcP9uCUVZrYbYFPtuIF3fphSB7o5bMm/H7TbTy8+uxvRZ1TmK9pFlJ
U/0+hI2dg5JMsc1htCqsaG8cdHwYbQD1Zl6CkueybN9FtOpNEdJUM2WPSQKaOTTBpqVZOjpYUW7j
vLQ4dsI2XyRLpuXxCHFyN1mCrtuChHxMiVptxrtGeKIYcNBS0mrhAvuoNMyDoUmn+jaYD/k0ONeN
hONbKhM8y0ki5eJ7qnCV7FmPnwVd5TxAOKauMvjQCXKULjS+1MpbfC8d6Vwp/n5dDZ4MBiI0US0T
1GzQvpy2L2JUuEOUvEySHlwXwzsVBiiGcq5KYYIq4fomyg8V6Mfk6bPa/lGLsXFxKQYd8qide43W
NFbpnI7HSU9dIj2GKZfHmd5pV64ITfx4B60DpgRieufR5hfaqF9/zSVbd0VvOMTHFdEEd7aUc1Qs
Y5xWRU3TUJ9VrcntEacPNytGA3owD/fYx46R1uPCS/hzzk1jIohIkBZNl3FuUmncFN1gSQ32ELd6
IJYtB3V5cKgxYcQajnme5dBPu1k98PthbnW5yw5xUHihy5sT31cM/Fmmif1cpsi4L1aKFKIuYMg/
EapTL6yWXOfgCJJtUKF4123/N2B7kUV/yyZemWatkbQBNS/5rj7TgAJW40k+bcwqPDztOZH6vp1c
xDEuLdZKDwIDqLaSKbNCIa/criZ+WbX1H2HgRRLj1fnQ9krRYBJnVb910lnnbaX6jUlcBDDuLCDt
rCcrvhwltEDuFttJbOWg+pqXHuXUMp+vnxTny7FNIeAp1EH8CHFtdZeAH69YXkWFQ42wf2/8VInt
Cen1vl1ijRqD4Qv6Q9lwLo3fvGguAhiXzWfQHPcmDkVcbNqNVPjNZA/eklglmpF4Q9i7sZIJD5JM
Imka23keadmSGTNK8TMhfpHm92IhPRZL86Bq6LKXG8GvmuW5D3l3465p4OlraOjLNjFTwlh5gdFl
URsj3Ch/iegLloPonXx4cpLPrc9bHLnrwltpjKVremEMcwdpys2PdRExSGnoegrKnY/pdo5j7R6i
IirENA1FlsC49xEyQJAkpVOZ4hAfKCVT8qC62rcIE6IJt+N4t5K8lcXAUzJ3MzqFIKtDgYT4BkYk
5lcd6yTzL5Qakm5X4hIl7HnaViZzenlUqZgmhsyQHJX01kwPZH287sx7jrYVwRxZYaR6m8sQQdaD
Jt+mc3D97++roOuyakiYdXw3mQ2qa0oS1xh2NDH4cCrX8xA/JsS9LmJ3QB+r7H7KoDpuZKRCGA1J
L5jvRf4SjaKP65nSyvVBHSATrftGhSKq/Als2172+idjgVvpjBHmcZSRKoN0WVTcTphvp37g3I27
hyQpGAjTNSxqUxiA12a0g0RKDsQ1AjG5NQxORpjz99mnHBieOxC+Z3jdkNnNyuZGM8JvnEOiaRs2
FFQuOrDPOFK0hSDFxY+3VPeYHNuAUq43d/w5s12b24hisF1Klj6fEnyuWXkx5b/y/JsuPV1Xh/fF
mCis1LVJzFKqjeCO3e2kcMI8iibXvhZj0pFgyotS4u+X+svc+mi18zANbwkrjyhwt/tgey6M+YKu
MFkmA2c/e4sLVosgCkpnDtpAcejsV4T5DX2yeDm3/Ytpc0YMnOrxNFV9BAVFLFyXPKxad5Mb+ZYS
Vad/8VJI762+1z4nA6RiFKqqNEDJ9CB+WtFRNb6mgt1+xYLjwkJjFYi/RGd+yf0OJNY36v10yDy8
hnhZGe7HZtCW5IKctzN+B71EsGYGK/PQPeOolGRY99MgPtZHweERkO0Ovm3PmMGPEACpKwvE5thr
o0DkHChHsOy4fdA5C6U1PqlHlE183offrcRvJLMPwJhM60AUSF6OoT9g1oK+wzCfzaWC4jgk++yL
RqPqRhBEOxWeX6V41yy8Xmje4bGvPB2919WkQgTd1JME0ql4yezsjNnB2ab9QaBmvhfAIcTJCu0m
xLffkMUao11Ju0Ju4w7uj/NDhxDaEGlKfLwV+cu4qDtccReNQZ8lLes0+4HVot3cEhc7DhHtGI7w
Kc6tFWKJVYI5ObS5+06oB1wTzcBR12K/mU7jkfi8HPMDHRxP/x9p17Ukt65rv0hVEpWoV6XOk2fs
8YtqnJRz1tffxfG57h5au3mO966dqlzVEEgABEFgLde8ifeSEzuTk4AIjBzZK4Doqis4NAwuILVB
SIKwxaHRTcD3iRo3qbInxVp21w+O9Zz1HPgMLhRJC9GllmA3m7G2l96PB6eSDuHgkAmIecopKxc7
Cx/C8e/MiMoa5gSpTvgW51orayNpEHH1x8llcy7TAZg0gBhX92w/54MIwGzdJc8CuWA34LG0IikE
xtk+A9KONoqATtYvHMpZBBfYprlphqKEiM6fHWAJ+2icU28wHncDjF07AN6toBtAoBPf8GxGXUpr
tWBdc7uqeYjGp+vmsX7u/1boHV7oMpUNpWKQWyhUqa1tql9TqnlmLWFwVPAqv27uZ0FcjpTEY9+0
bHMC67gEOfp5MjuZRQN96958lsKFLpXIiV7VWC5VCe4iBSddVOMf9cFqiTtay7ZphRFEtEXszy+W
MFWloo0VyGTQMeid9vsTrqGAWmPd/M2mloXAIOt3w7MZ8oQmvV4tNWVmqD5qjc04floMwXZb/WTc
hneKR9CaIopXQqFcwIrigBiWhYClnYBhh+vocACUByCmB2cBJDGQEJ/rQ/z1un3+Q9523lEufNEp
JnmUMY9DmxvInDfBiNylda1NtxllW5RAiDaTiyEB0M/iKMRmZknkt7Xsj0X9cl0lkctxMaRXlHoC
dTwy0WFU7JFGfpRmN/ps3WWEfLouS+B1PM5Ul+GmWuuQZSjGUY0xRxNGn7tRF7RzClZN5Z7QM6Ir
5dJCzKhs1OF7GL9eV0NkeyoXPUpJwwR9WbIiNN2obvGIBnfLaX3pxHDNQfb8mm2EWSz70T9Tg9+m
xwOjWGEaBXHPtEL+xdimyx85OuqTG+oXm1KwUwKr4AGo0rAIs2WCsDZVakdXJ8zoBNumYXMfiSJ6
QFg/yIiimZapAGyQ8mmP2YZSGSEreMcjiO3Kzzcmzub8e+6mrniAflW9C3nszy+CpFHpE7DwkGaN
5WEEUoSc+MNwsETuKxLDRYsxjjIpLiEmkd7y9E4it430SAZhHrBq8BfqcGEizzXgXbFCIMFt0sjs
7jbcd/a0tzb97eIhFG5EgB6rUP/ahUgubJRpCxdIfol8oS/SZ8z33Y9vzWO4N3ZoIvHGXXXTONEX
siXu8KZ6+W3miHxiNZ6cP4JvZQXZvFEnCz6i7t6MbKckJ2l6vu7rIhFcLJHjpteLHJZZtHtjcnvl
Ja+96yLWc+ILNfhwgnS1WSSowR4w8GK3Cfdkx7rqqmeRRbJt+SOIXIjiMxJpNNqhhqhkhyvcO4A0
C1kiYLn1KzfRLAWMzKBh4N/yZVVPw6XCssmbYqf76hYL2NlggWBwHJqPmQ4XNAVutLFeycP15Vx3
urNoLgFqk6arVXYV7uS7Pr0Lu21X7Bshb7dIDDOcixCip5Y8pwXESHps1+a2LN6GeB80gox7PeO4
WEkuVC1xVxoSy3MGTBtNmOxg/bfLza/uM1HT1Lq1n9eOC1gVCM3imaU3gfx5yH6mit0QUSfYugme
ZXDBqqvqpuxyKPTOOH2IkZiqGPERldhEYrgAFUXIsWXmuL+IrZGNotxKhGIEK8ZXePJFw6RbDDHl
cjsWuT0pJxK+XrdokQwuBnVKlo6hiRWranCoEDfHq5IQWl5gz3+Ud8Ixo0kNRZQQfVpNuW3i1rbK
yEH34/a6PiKb5h/xad3kPWBBWEGu2TGMCwu1Dcbnys76vzskftsbX82pF0pACAhhUl/7Rd76tVx5
QKPyrisl2iT25xfxIJgp7QsQS7vhEvijnLlRPN7MUy2CJ14/68/qcPGgW1Ill1qo884eBPiuRfHo
UUf1NNkbN7FvuZVkX1dN4Ep8zQacOU2WNu8hqNvl+247YuAg2YvOpvUVpKqOJ2JZBsXBxxUErCSp
p4misQy0ZNH8ELeTPYri6bouZyHcWRspeC0uYsvC9bjbpXtGlc36BP6tLtw5u+CSM9YVdNHSR1U+
6uX3KhOcDOuGcNaEO+eqyQoKNCNgv9VnEnu1aIbm/Tb2R66Ad2VqGirez/mJpEIj/1mq5L1snm3I
QwO4sAUjmimK55YTvTCs0xL0fAqGDAFp4lG388w9ouxBxr//hoKFPXT/54P4dK/qojisTDymKpFs
g9RxlMFeqgocjLDz54ra/IhSn01zOGewELIJkDfP+/ZF8xYQAwQbBRgWphfHaF5FhcGLb9vt4+JJ
uIXlu1+gfaI2nfXcEPRzAEbF86escydym2cdDXuTPe5i6Y/oq/LoY7tLXeANCAxqvdJ+IYs7maup
k+eE6nDAW4z6E7vdTHhCrj/n6HUvPO2rtRPBC7yXhv5c7LN63Cnd6CDdmzQYceuRPd136A7vP9Ve
9oT2goN66p/j2q4O8XHyCDROTrMdPRC3fBRlC6ux56w6f4yrlUY6ZD+WO6FAlgwvSRQ5QbG41wPp
qsteSOEjHGDMwLQMbfvsBuheWvJ0/fdFWnDBjWLEmFY1jGWKPKKezArUDoPIStb94/eW8Yd3FdNm
kiYoYT7KD8WOeBVGjYFmFG8GvAOpTuaVcAYMHDsietrV2H2xfFzEkwuMuVgVNinDlaK47bY5Q8U+
iWxhPT25kMMd5VpQgW6RGWWyY+Me5pal3PIjG3mLhI+zoj3jzvN5Kcq0r7BngQJWezBhABEr1ybB
Eb4uBdSbFhpRdI0v0cr5nLZdiKBW5a8V3jy0Q1KJ+vzXrfssg9Mk1Mp4MUx25n0xZgzKVD4gGDZG
7Pa+vi+89LE/iHK7fwhZZ5lceIwsNZomGTLVRz0EL4WKwZLSoS4lTlKj7wrVODcXeQBr2/0zaJ2F
cnGyaQNdQSsCs48Y54LkKRvGvEe2ousY+/prgrjoWGrw5qSGoLoI7SI+DMu3pordWUaxVjTOsjpi
CrpWkLbqJjEx4fMx/WpIOKXJr3NP2xN0lC1PytfcMR0lcqKvhq047V2z0TFILmhGXHPrS8Fc1NJr
2TKWCbaJptrBNGwpPQVaYgfxHXpFxx4wvOPr9Ti5WsClmqmj9YtB2/CPgZWcT2OExxccO4qPhggf
7EnBXezQR/UFyeAP7ZRtSu+60DUXpLpJNarSd3aRj+sbGZU2RonCgn9035vZnljBrpMmEQeHSA63
nEFalzpG+3AIZImHu/wuxqNMU+gP/04dLsMd+0nDxYqJsfb6BIDuyg7U7XUZq5ZxsWRcwI8V2Rpp
LzNH+9U+gcvbThPTzLBv5f3scmvYkl7c3ZQmMSZ0ilpu+ILmRk/fhvvswE4xxvciLp6uXbUvxXGB
Mmq6PJVHtnRh7nTD97kE83W1JaEliPqrs/6XkrjwKBlRrFpoIHXn+8F1axuAn07wqoS28WqgvZx8
VtHti/tigWZYUWuVyA65KCnPRb8oOLDdlt5IaEdpp4PWC84coYJchOxrbR6mEgouvR3FGHmQPQ3N
IRAX7yNXc8Pd4LHMvNqoe5Qc98JC51qIvljhP560QotIRgqv7jAGZvqoAB4bdjnyQmDdMeTweqve
zgfRVWhVrKEAFgrYbIhhnN4jBWVpUY7wjLHbKa3eux2NHDTptraMpxRn6EV8ButLfRbJ3750qyvQ
vj0DAchnPXLxvjsqbv6FsbOXR/NLeQwAXF6dxgO9KU4i2NDVgx6V5P9XmL+V5eFSDgvuvCir2Iym
Vd9irOXZctKSEZl7xb3kKqKWkbVM91ImF0nVStKVJV8QFn5Ofm1LdnkvPahfGVF08XN0KQrnxja+
LcQcv6uB70JbLrgupo6ePRXaEtJ7cbrL+h8F2XfUj0LDzntvGAW33tUXuEtduVBbog9SMmVI7D73
HqPBs26iT+CiRdNAssd3CBx3NThcKMhF3HBCBhWkMKbCsg5Nl2CMMX0zQHZ+/QBZvT5fqsWFWiNL
0q5LoBYKmb8y0mZbZw6q537oC8GOBV5pceE2UNtkSEbmlbg4FODWU3wJ7LTSA9gLMcszutKe2Onj
3xSbLpXkI23Rx2D3hZJGsclQekmOo/J8fSFF+8XFm5CQKQLHL0TIJ7XeZJhvoII08PrimTy+hDKV
VTwCW80lgJSQ9+l4P8cPVn6rLp+v67J6vzuv1x8URCCUUCRJxTYF2CCM5e1bv/PeecntUDhoJfAs
U+aiCFWjLkt7mHrjxm/Ms7ot2YU7FrUyeJYIL06oHRc7pMBcwnHCOjIjZMX15qC59HHwSpxGhSjb
FKrHBY6wnVMTLdSsQMUeLwu3dKybzgZQHXyscNTX65snshIucORAe1LSFtqFy6kaHCtb3FYhtj5v
mqz3rssSHDqmzEUPCwgd6jxg61hbAsO5R8vrvQWizMlrbO0TGuxE7+rrN5PfgdGUuRACHNZeThaI
JBtwGaAjfdkWPqs/FFsTRbj5kO1Fc0tr9/ZLd+DCR1LMspKxJR2rw1C8hEMoSEPXg4dmAu8EzZd/
1DCHtgin0oJOmZniDdhvym+SKrqUMzf6I4c3zkI4Lbq+GbSuQLoZHXsMvipb/WFCUzkjcBePWKzO
3ICd6LdKXDxUW2ke1Q7xcPqm9Lbe26xFmGXXwGs/psdyR+7kb5NX46Gk2ogA5ATryRcrp0YrUzOC
8FB9anKgrIx2Voh42v7BsX+ryLeU40IHBPEEC8rgUMND6rFC/3KP+zlgDrKTqAqweik6ryj//pjo
yAcyCqVIUQIW58mIXqJlcrKkE1jjPwTIs2JcgEQP0iJnERSTMcameYkfYESvArXif2Mpor3iwqPS
SFNjvNt+CEjv0cdYtCPLXwWBSmD8PPmXqaZd23XwsNkZABrTOsOBuhomDUp3PAhbL0VbxYXFwOzN
Sp2wVVlpV8eZYeX6ExrgMh+vksh09MymaPkUFfvW49TvfTPZIlzc0rWxqjQMISBOJbtSvyuEIUQk
gDOMGvh7bdozp7bs7CndFrc4y8CtsmG3yP6JHELf/H5959aPs7NOnHn0rRTJygiRdA7dXKodFFG9
xQxOmVYd1al8+HfimLVeLGFO0OM81RAHjqF90W5n5TBLpp0r6UYTckyLlpMzk5HqkqpUEIYrW3eM
wIts5faS2+EujW19P2xGFExz4ZAR26UrBwE/8zvocdhZOo6zGt1Ui5t6yyHfMBevdwWmi4jodFvt
dbo4C0zu5LESNZTUnBU6QOxgbvWv6SneUzDdPjAee7pFAVy2y6/NadyKlBVEF543uDXxGtqWqD6Y
8XOEFvZA6mw9+HndaAT7yKPLksQI+8hi+UG2b6rHfny5/vtsfa5sGM8ZHNLRMPoZfq2qP4M+d4Zs
rxZ7YMJnMBCjsa9LY1Z3TRoXRepYHfqAndypcj+PW1KZeCx4Dot/K4cLJmpS5pPC5EhS+1lfHrMm
xVOmaux0tdpeV0m0QVwQibKmznoJomLphs43BfH/3e9zUaMH41I0shtMQhTXqlD9UcLNdRHrrw/n
45/Hj03KgSidAR20L9qGIRJEfnEIf2CEAJjhodOdQr93Qv9fOhDl0u2oyoa4ziA2z1AGDbXaI7Wi
OZ0pwoJZ9VRT0S2CEpZl8jihCOcFOCwbZFP0NlAO/fhIRQ0b6xW6CxmcHTRhrlYF6dhVbHIJGjI0
IJOB0xKUPuxCpjjVjQ4saIa5FbrC0YjVmtWFdM5K4rjLAG8I6eYj47jBAxVLRFjSGB8NVwI8WmAB
/T1Bk1fmiIrN6/emC+nM7S9OtkVd2qSqejxwgtcq3HaASN1FbvJJvgW4hG/t5q0hKGGtDndSVOII
JTqlCp8gj1asGm1TWYDaWfwY2UJ1mH3gSaEr5LpzrPo3Ho4MjajE0HkucCUF3IiS1KzIPdlR/qiq
olv8unX+lsBXsZckXWjbQIJuaU5CnHSebGMQ1RhXLYQqliwT2dAoXx6L2WBezkoF8Yv6Dfb5wHIC
hiKR/GR0NyGYAfojurFsaZd+ur6EqwpeiObO6C7UURsPIbpqTiTP7UD30vH7v5PB3QlpUjTTVEGG
DCyM+DbE+EIvKEmvWsJvNbCQH63cCrISY2QQMeV+Wh7L4OnfqGDxkKua3IxlWTAVJulLpo0geVa/
5Hmxuy5GpAZ3BkdtWlp6NqAkppJNShafarngQLm+4RaPtKobw7JMOkSYHRiH4tkPtNylhQhNe/2W
fLEjTNWLuFMFgZbGOeIO/SJ/wVA7a2Zd7GHLYHELL7kXUR2tpi8X8rgoW8J9iJFhh3RNcgZZtavh
GW+HUi+wBJEcLp5aTTkX1ML6JaAM1gPMlTaxO43bMhJAPazOlSN8/icqWHzFS+6aAYD1WMFMnvxw
kj/TGbB/Jd1qVH/upPLOyNBNUppPYai4kfkppM1uMVpPztGMGs83+YQ63HX7XC8RUF1VDYw1qjix
P+6qlrWdJZnIeFiJIN2iBrftPIoSQfXXxaQLadyeaouBuy3BnkZgS8HjMx4xWzu9R8GgfWUABZ2T
PpLtCIgzaxeLyiHvbbV/JMQX0rmdnkOrntuF7XRpK366RcPTI6ug5e9QScre/JLvGs8AiL92MPzU
Fz1lrnsqNU2CxiQFraYf19oI46aJWdZS0G2ZHBT5ZIkw/EXGzEX/2gQK4ygxp7H2RbQBoKZN1GNI
BT6zXi++MGXuBMjBKxRUFKaMQdi9hsaxZWt5GnpiR7fDSDaAtdzrhsrs8M+9++077ynKRfSRwSoY
EnYelAUBMWpgp6lAp/XdOUvguoJKNU2XMMflL+36N4XUT7ElHQ3gsVxXRLBD7w55oQg4xBtzYu/Z
aWE5agCmpzFyA7qPyrfrgkT6cNYWVxN6XJmvGST1jXC24zHx9VEEMbmei59N4d1ULhSaOxC9x+9x
WrHxsrkZZ5uhZuT36cZ6trMD/NrPbqx76SeaExwRKNN6bnohngspetKUmRXBqRlq/3LMbhncEIEH
t4K6u2g9ueiRAoBAyxIIauS7pvrUZdt8EjwMrqeNv4MxX9zMp7iO5ohdP9EFhDnvrbIBDZ4Qvm3d
l85iOE2kZKQGzhPEIfBwhbFXzt/+xvTOAvi7JjAK46SHKw3Gt46+GsvdFAlRWtb34yyEC3WhOrZF
L0OLwU8B1AtqbwBCuOWx/varESZ8jDbK9+uKsQ//MwqdZXJhrwQqRKo2uERby2RrySZYDoH8knae
LJWik5l9/xVZPGualJt4H9Phv6xzz/LrTVV50sMAvlo0RdqMjW7emrv4a+iLWn0E9mFykVCOR8sE
jgdO6fCbSl67WLCKgp3jy9u9rKZRXDL7Q8NlSQ/hDJR0+eH6Vv1Dvvp7r3iStDlYstJiDRH9fvjM
iEQmgLAbT61LfFQqha0JokzKZKt6EQenWh/anBUP6WkE/3O8r7bpjmVSALERVgHWT5GzclzUGxR5
BGwPtkiuUjszvGzIN3SwJSGCsHAZuWChIk6MkgS1ptvsvTeRzc2BigVB1te2xUbEcrRe3zhnaXxV
O4/VouhqCGz38n5EMQcINtJD7OQ7wzdPrE9RckWP0SKL5GKJsihyMk+wyKZgfdyxHS94JxhEAK4i
l+bCR4A5zSbIsWszejCP+rKgd2CKYlefgslbYtU8qqH1rWtiUxRMBCcLX9leKjPM+hSS+312XD6H
28gpHtPn7FHyWlfHE7+PCfpd7sa3yUbULCQIJ39UvTu9DscIG6pKGOh8wUykQDuRAPLR8+ZuiGir
QUACpCWzz+0sfbkeTATuRrlcqsuoDkAIZpPzUNv1bNxZaeNpeusjSjvXZa3b4vmWwMWR0CqrYR5w
S7DIj9Bwc3hbm99fl7Guz1kGFz4Mw9DjdkZXuNYt6Ji+H0Ep0gJQIf0LfBJKz3K44IFXblatRy3Y
mj6NyjEQIoKuDShcCuAyjVQBDe2iQEBxVHzM5e2Drb5HN85GVD7/h7B0VoULEdKgDKgXYVvyn/Vs
G3tgF3jNoU+ACVfuyiPGc9ASKqqHCqVyEaMYKWhSTGwUO8SW22jH3vHLTXXQvwDDBoLd6ll0/K+/
UJx3jSeBUYY+JGPxLtRAp29xO3zVH1gfdY8r+ryjt5OXeezFyrtule/U8H+mPL/XmEdPlsqgAMs6
dhPwhTfRTv084WlzcIH3BSyA1EkShz4NTnTD+slCJ0eXl+gg+Ifj7vwJXCzRNMM0IhOfMOq2dAt8
Jwd0Me4M7vX8CR02QuDE9dh1lsdFFiU2J1lhryVGfTctu1w0RS2IJjw5TBQGZEh77GWl/2zJY6Gc
JiE/jEgGF01CEDXTmEKGnhzz6d4YPxFRxXn95DwvExdIaK3nsZzC+8K2ckkT+nqqucOc3pJswPCC
lLnZmO2um+P6mXmWycWWiFaqvBSocSTowla26Wb0Ga7YX/W0XngbF1i0qi7VvmUhLBm9Uf8WACRU
Dl6v6yIKJDyycIx+sbgZsEfZUcWblRKjyTsGGLpxzN7mbwQ4JZKwQVOwaTzacJZYetQZ0KzH/ljd
oStcffwidzsz24DcQJAF/EMC/nu/+LGuqC2aeNCgIv0yO6z9NHyeb9Hu6mnb0Be2Bq1fBc/SuEAh
aQnpJBMWWRzxTOzTO+qSWwqCFYyGIjb55FPoSseysUU8OSLBXMRYqqjqshhmaZZPbXaHwRenje6S
6ie6RQUBWeDYOpeKzEVH+iGHjip9UxJ/Np4HIT6/yEi44FFr0hQR5tktZqHZ2UZUe3w1vezAUE/x
Ho7mGXDhOtnnReATIu24mDKlYUMD9pDa0gOAdOwY0Fj053W/E8ngYkg8ZKMRB3ABeahcpd738Zdh
EBW2RUvIRZDI0FQMC0ORXEY2Z5zM7pgBKq2PnK5J7NHstteVWn/IwPu+jIlCyvj2Pibcy5T1U8Ue
Mgbf2CdP6BcGS2f2tcboE47JEoBHmaOi/UPk4cy0/8gPLuRyPgewWh2XNMgNX9jUAetBHV/J58Bu
QAQw2rLo3ZtZwDV5nKuVyVClwwx5tRe/sSykPqmmPW0pmv/YADioO7e404j2cz0PutCT87tgShfT
TCB3dMoX1hpdb5pPwHUK/O4wOOjQ25n3E7rcpV3vgCgdjV7WTpTwrlruxTdwfpkOUbt0bK1lwGa1
d/rkENGD2GrucyGCc8BZDjqwQsL1qekWy0OcPV23U9H2cc6nzQbGHQ1WJIk/JapHLcWJQ9dSRB0v
Ij04/6sWqoSJCj3ioLK7/AdpH68rst54d7FSLFW5qC0FMlXDgT0jy/t4m/nls/kp36SbYsuGlUOH
bFmni7krfohipEA1/tnFTEGqmQ4QXGa7hIEsaJkj0G19l3RD0xRZAVcVp5sch8uSFioLJuG2xxtk
vUmBM4LqWWwPHjCgb4E+XQgh2gVi+fJqVQ2yGcY6sjv1ZUQyMhR7OuyH4IdAvfWY9Vs9vpiaaLgA
KwvkTJ8ZpPd4wrC+EyKXNPz+MRa2ea1v2FkcFyKjJZMUHRRPAOK966ybZhTE/vWwcP59LiQqJBjT
smW/36PWQp+S4vuc/lWTjnUWwpS8MPcR7fFTmWgIDNJdpJ9y+S4U0aGszzVcyODiW2BMdWymbP+P
6Y3ill/yDRrw1UPkazt107wxj8Ij3W0r29FJVBITGR/78wsFZzUbtSiHgtqge0rRPJW1tEMnwibq
p6frBijaMC4IjtnUsMlo5KnkoY4eJOKHgeBl7B/C03m/uABotDmwCBcYRbSbneSOcTwAJNNDCfVp
wLhZBwShX0mB9vDvlONiR6bKJCsDAueKK8cM7qNg9Aw5FeQdgiXki6dtNk1KmcNUCMo9C3jtZKWx
Z1lUdxG4Ll8nrU3VHBO0VLoR0I+tlwCtKNdXi23Dn+nM722iXGwYp5oip8M2AZl+b1kgN5TjW4Xi
KanRWhuQt34QRALzEynFxQvg69cyaHfhyvW3OkttLRKO77Bs85pa7BMunEkeVXUwZhjB2AFesZC/
mxF46/TuXm0w6qj295GOIlYWHGOjvOuCSnCAiayDCyR1M5kgcse2LcNjZD60OtLRSVCvXZdhyUi2
TR0Mg5wTt7Wi5soMC7SUO8yO2l22b0kpUIQ5y5/reBbCeXFflT2wniHkF2Cc5cUgG0z2orHNNTGW
DGRqQ9YsXeGpBvsqCMdmwHbF2U+FuHT8mhcPZqI5MbAMxm4/a7vrZr8a6i8lctF2BJJMgo4VXBvQ
nhAuNqOMsoDkZoAVYfzWYIbHVt+h26mn3Irmv9ccAHyKlk4A8KVq/DNkDhRoMEbCPEJ9KOyyxxhI
pRcC+1gtW15K4XxgMScgMDMpqBDfx0ihJCCnZmDEekefFb4Qr51fl+I4mw8xdZIHBUylwKPVxurq
+ySh2X5Wxm/o2RPd+0TSuP0z6i6R6ADlZLWwQ/NIauqo+l1iCbvhRJI4P4uzKooVQNSiGDF78SH2
6Gt8wq3Lex+aO/WHygEK/qfr9rkWli8Xk/O7bOlxxZTY3smGQ8etlKVOHpwIeaPdvhUBiazbo6VS
E1SfCuVr7BleTNR6NlEsULYqfUplYWMGO0b4OGLJZwncMTPnRUb6lrK6qWnPyAQU2aY7k0ERuCV4
ewXuvRYbL8VxJ8w4GlNBcoiz6Ne+/RIZ1AbTp+DoXDUMoiqqQi2i478fzxhDm6NaNtH4UZSJK6lv
NWntwRxsoyUCSavqXEjiPNnqdXkJLEgizUuR/VCCGysWlUpFMjj3VTBLrgYB5riGjj7ERXJSm8bF
pUGgymqdyLrQhXfcgOLFm00qZzHGhuMb3VfsyG0OaAlCqyD91u9km3wVDc6LtOOcWFZnCj5trOCY
/Iy0k0Q2jaYLVFuVocF/VJNZOo9KIwVJoYcdfNaqF7+TnaCr3SXoRXMEq2Z3FsMj0QzoVkzVAdkT
a24Lfuag8mm26pdwE+E5bIJHMdydSNpeD0irlXRQbZo4sBTDAnLRR2uvBgzJz4z0jg1EozcHT52D
nQIbk2GJSIKmt5WlVGUQa5sypjKAhsu5Fp6/4iQMwCUqRYNfErzmAFZY77T/fccgBqSlgEEDiyhf
s0xpH0aLBjx4XZdx4hv9Xk6DQx+JXhBX4ivkmJpGMPoEjEuuNgqqgCmtZAuRQn4YW7dV//dw9+H3
yce9qfPBGuoGv58Wm6551Fov/QuWyA8iuB2p8jqv+x7os2nc3xY0+4zWf/e6ia1v+nmVuCiXaoOW
dBG0mDBZXUbfG1qBBUlwsK71hn5QhH3Fxc1gSvpaSRK2F+H8Wen7mwhwk31QeTlqtlVsbtOscNNZ
PVip6FWPuQh3CH4QzYW+ytIrqQmxhvJ+2DEkFB39Nc1G1CCwEiA+iOFiHQY8jbkFba6rp4XdWpOd
Js+k3nf4v+sbJjJrLkkhY14MZII+1LhpyD4X2dxakv5BEy7m0FxTwegETVov2KDSvmkxNIXMoTp0
yM8Vp39k+UMMZNwwskWd+WtNzKpMqayDQNkwLL7pbBhq1IpTAyY/2/PDL94Z8wCY59fBrr9JX1Jg
nS1OAgys3j4Mr3+xthfCubVt46KU2xrCiVHbuf6ykMfrAtasRAH4oyJruqrjr49+YJh9p81YXFcy
ia2aqZf1XxPt0VBjgVuvepyCtkQQpqiWbvHF3EQqFSNmXAShpewDqoLiTs8Cu27NxyQ0sHGS5adL
8yMsyS6NKu+6nszaeae7kM7XdM2sHBWNSe+M2Z7QkqsWdz1YItHxafrXRa0sKQg/kHei9K4oOk/7
ATBbKcvLgbqp0ToA2rDlvALqRe+AA17geitafRDFxcoqGWYJVwQK0KvZlhTQ3QSlTembnN/L2l90
n30QxplKMJVhWaPtyO3MzULsPP1qjYITbCU06gYzDmCvUkr43InWWdEuYwfYjiDMvDDJngNcX/fF
HIOkUCOjk5mdZE91eYeuD2FOys5HzkYupfMpFRwkynuC1Sy62QFJjFO0j5kW2ZOR2+X0OZO3fRhj
Mj+yZWOyUVx0rhvOSiD9IJ/LD+a5MkBhBPlafdctO2L+Rc74QQCXIOjUAs18wBT87BY7zVHs+pS4
+o3pGGgYA+vuPYKoQKm1lrEPQrmUIS7SOmmZO4xOsQNQlaM/GhsmuwR1ahaheRelOVuThbe/NedA
kqUD6Rnjaxir5UKbbjapYTTwQzRCW/FbjQr+8L2a3krpL2oshkXxSAW2PYAHv4+XXWQTo5qFRd0m
gFw+NTv6I3HByIc2aBMPsHbkiSf219LwDwK5nUyzSLLMEgJZGq45+X7Ymk7vSxvWrGM9XbfLFa/8
IIzbQbjQYoYNhDE2RZawsBeqxBMlLGw/OPf7IIYLZkmMgUMpiWGd2vdOfisMPxTN3K7xGpgKShs6
ZrhNYvAljiAfunQOFNMdFHQ0p8teQfKVvwKlxe0D3Y172R3UyWmWr3WKe02y6eRdJ98PymlWZTsj
n5KmsJGg2mXsNlrldHgeVMirmd6YXe7My1ZuH/NSlGGttWh9+Gxuu2PSDumk4LP7fbFTwICkORle
Uciu+zkB2jXx+oOIdGFlN1BPhkEzJGzkB9ymtyqtljnAHcjKnsLES/JtVz7/z3b1QQS34cEwZKVR
SAaqQbrf4tH6v+uiW5tI/CCHCwTViEZgQqCK1nyrI8Ue2p0+Av6hHtDBoLslqB1kH8lVgcbBRQXS
Bt6Ue0PgROvrqSsq0XGX1fgnnJBOo1SyO6WRYrzTMzGbI4se21YiHhSl7G9cZPEe9DHitQWwL2K9
AKYj2tzqG8AQbqqtccdwfxgdaPs4bis39kX32pX4YMJIZFnTEP3+ABI3MB+JfBEYEINP9y1q56OP
nmdhN+TakO4HOVwyHNBIX2jYMDnV7iQBWkP/bPnhATRDrvWWvCQ3MrE7J/aNm+14EDGDrG4g0NIZ
XLqp/0HPaGpp2qZJjtoRyfdRUHqTNQIkK3KvO8W6tVKUxoim6MC64LIAMx1AdaW0qPkeF0zQgljC
7Q7FttkOTg1gCPkgenVhbsbFXVO/EMgFl0FtyzSvILAKb+blTjNEaQf7gWsCuFAyhoYWjiEETLez
U+0YtZ/kVAAPxky3cJJ61RgvtOGCSk3zZgo0GAlrzW03ObiNGAPCX+BFflg0LqbgokLiMYBORv0c
K8ekp/Z1O1g1tws92C3jIqXAK0qS5gkEqOGznh77traD4V/KYPHkQoYM1pm2Yx3go/rUpl+L6iYf
IoGMldvQh4XinBZTipmFLAzX5yy7m6it0dDOYmLTsRZ4zmr0u1gxLvqpU5uUQQpJGemcfnK68tu3
NniLRHdygYXxODE0D0jaRB17DGUW9os9q9mICg8CdXgC3yVtWzMasTk1qQa7L1BeTRUnC9TXcAFd
uyZvrxvc+4l+xU1V5sYX1kCCLK/UEgKjHThEjokvOd1+cSq8gCbAjBNdDNYNXDffqSBkgwczD4xF
CQgLO4G8pf3rsNymVNTW8A86Wcj4VIPgJY2zcGmQ57ImOBFZB1ky2rWDo8JZkm3vVnaJMVmp311f
xvVoepbI2TvYDGbSJCXa4sirXh9K1bv+++vLdv59zspxCxl60uL3G9kPAeIT1f9H2nUsx40s2y9C
BGwB2MK2YdNTpLRBjEYSvPf4+neK9141WMKg4nEWWimiDzMrKyuR5uRtxV1PyQFhyVWr3DByOQAI
mOGsYHoRs96S1V/7klBN/GFvJvqLKBsYSC+Yh87EYMOQYIUoyktu32CfWPGzKS6t+qhh75So/bWP
tinSCo2x7rpaCoK1Qsi6EtTmptzOpcnqiGLvw2wdPxFNdGPIqOyDqOrjJQLVehQXEaKEyBjczFxc
VUg5ZDFbHnUNwbwM+hCkZiUBok0Os+aQIT4O5k0xCu6+KFsOaI3D3B1db7JOjKAxs0jsNlcspbwf
sVhZKW81HiPFli2ssZhbgzlQWRo7GlxVP4XW15OXWT2R+EwkyR6UivMm8Q6JuUN9PqTzEgNt0GfL
GC4LTGJfd1sf6PpKIDbfaOapUnYxHE/rmoqtgYIgt+VnDU0X2kvs8ciQOQKxlaW2ECe1ryGQgX0m
4rniUaZurRD4IA5zewrFqMdigC1Ug/pYtuFZGYpXWlyIhsDLupdGSV/zYLHUNrMjaeRYIk88JoDU
W0TEfQXxYil8INpzG5NXznnRn2Cd0fq86J+wevyEwUibyaAm4VEuX+VMW6jLG9UTD9jGyuUm2fJG
+LgmlO8HSw3ZkmNeLZWqiAlCYpDMYczLGTQQN1SfSWnqaxzm3PpAGLOQwMeOduBHICfOOqv1Zg8p
t3N7UJ45Wtx0GSuxmINSzERvhQpmol6KI3o9TzTfNx2wqZJORVC+g9Br7wqfVyjeNJAVLnN6VV0h
ZdtAzKYZrXysLIM3TsxDYPx6OVe6XrY4sLi6V8Uvkv7/L3V/OCjGqQtDF9ZGCAkUlEJG6SfWGwc6
73g2X46VmhiPPojxjAWPVE1IIXX3iad+rd/JKTOrR0UEg7OiFT4JvNIPz9gZ517VY6bWE6yijy51
8diK91L/dd/yeMfDePQExIZJMwIiCe4S+SDwgnHO77PDDlkdzn2RQHOdZtpz0TrjzGN/2kzyre7q
uw9euSBRrI1xLIExngiI9MMHxaN887lNbuIjbbAQVC67xWa2YQ3KOIgQxcVimt5NYnaRhbPjB9rm
3jqUcHZ5KbDv9l+d1HvEvpIyiNUqaGSc1KD+HMPHUDvs//72y3s18neJVwBplQWJWgOge6Oj+N3r
/HW5VXz1jc7+B4WzD8ex7fdDXaGZeo5+kg76K4tzo/lCc7OUHNfAubXvrVQrCD3BaqsqBgSp7mPt
VQhu+ukcc3t8two1axf0/v8rnD4YkiJpgTNhi9d8AX+R0xd26mdnkL+/rw9bElTA6447cMM1fcZD
dMswq+UA70q3WsWPKnYro1KLdtgzrWnkXosP3xde2nLz6JCvpO2OhMhsK5OUCO2gU3Jqs+1ccwod
0BPbead+5ovgCsO6DoAHgkCJqRVVuWsD9Yusht4njHAFwXxJdcOQJHIwQ5LkpRl+ZcNLqXF5YjYj
pBUI4ynGRCdNk0IOEAcSX7YRJKH9AnUusccCbLqLmcdnvOl0V4hMNJH0Sjy1lKh/ji4Dus159dDN
i7X6fYq/Mvg5q9txadCDCAYaqxRBpjKdsXqzM7584njwhavh8xN7BlUmdjCHSFcjyrw4Z36mfEvF
x6jg+Iitfkqdzsn9D4PKupKlIqFSSu80NGhPRqDnZPcZVs8OVtJgNxwWsJwqO3SkgmPcm3doBctE
FPK0kCqnTGuF5mYBcUbMvBYSB2Qzi7MWjnEPQ58lpUKFG7G/bHykcQuq/5SboPTGw/LVHDiIm5aH
VD829RLNwDDCR22KapTVNR0/DQhas8wZSwW6+G3fKjZj5SsGS4EQkzxVp7FH543xYwSjaSI8d7J+
M+uPqjnyOq95YIyH0DVwGmcSwBYi2HI9OpUguVInYaxd9PMo51A0b96slWyMrxAaMYqXAXCiFh0E
4QnEBP6CpZAd78N00/5WQIyL6IteigXKt17JjhlGTiw/5i2393/THIikKMiuYU6DbUuJgiJre5oZ
rTu5thuJvIEN1FdRLizG7GYO3pZksFUhewqM1NcC7GCOlLdBwdo7sf+2bzWbAl//FLZHRSvyQsGn
DgJdctSVSwtSzY5zeBxp2cSsjjBaqSnPjWneafNjx+N12LTFlQiMcUitGhmBSPP05dcgOfeB30Rf
c6Sai9zaV9Z2LLiCYsxjSWYwK3dUW0farawcKtEqzj02kqA8+ZPXXb4dQa3gmAelqOosHkrAyVkS
uZUca1aE/TV2umBxZRPEwaHTWiwJUmPiqmYf2kOtGGewelVWPsiDM+YkOzSdEFllvqi2PCmRI6Pj
mlcnphr+I9mBtCtRsFdYxALhj+5tShRVK7WIfmkYYHEqMRLUejqCvAQL63mNBNtauaKxAVA6Z0Hd
mzHsqcZy8sKLvCawm+/ZjBnuwEIbBsbTadU2s7mL+TZNbQXNuL04zPJIGwFN6thJ+9GJxr+z6raW
TewYcveNbfNmmqaELkoZFXi2WT01gyJSQih1ajWr6841RnbMmHM3t+ZpdTQZ/UZhTAwfuUEm5gI6
/i5heqBUsKUtCxZxJix6Vw/lW3RLyVFoqqX8vi/gtjKv0FQBqxBDRyQWER3QU9/cqOX3MJJyi5ix
XZTKzdjWvCztlkKxbhBzjRiNU9BD9hFPE0p0AirEcJK5xgTgWxM21tBxkunbIIjLFBXDFGhf+AjS
FHMvVrVpOHqLDheQLXckO5Ou4rDdbTyICP6wJIOGMRKKcx9hiqEWkjZZ0E1TPeTiOShtA01EKjiA
9s9oQ5wPOIzBC0KUiWEu6tgfKh4HST2WdX4ItI5T0t94Ij7AUAezMgUjrmt9UAAzmoltNo9K9PDv
5GAct07GCillAAhp/CLEKRhuQXxs8D6caODIOMIPcjC3iai5FlUF+qrMNi8s0+h/mEVgVVXsdST3
kTi9m9uc+yW14X4/oDIXqcWepbReYAzGZfEoO7H2OORW+7eOHA9oH3T33+mS+TRo83BUzBZwknoT
Juhq6+ys4lVaeRbB3KOyWaoYLdY6EnDPknyqhud9IXi/z3wCVJWWFBnVWRBWR6moMcUt+P8OgvE3
g9g0pkFm9Abmb9LkTAqHM4jjA9iA38yIMAyg73H6zNek2Mm1I1z40uacjxeOD2DJzoyQ6IM64+4k
mETMG9uUY1tfOB6AB8J4gNI0BKXWIMxUPcTLcxVi3RJv5xoPg3EC6Rj1WSbhQILkNSkuUplYyfh1
/9B5h8J4AKmuwIKoAUOICmsav+jdX0XwY+of92G2ItH1nWfnLEBiU6dZgEOhlN3ETjxyDP0c3KDi
IbM1zmXZeKk/gDE3voszsRCwZMRB5vDQ5OOjUhI7EmvTClG/LXXicKTjaZG5/bJWdXNuwhrKXyOy
yMWdfpuejOPyaDyBb+E2RaMFPj15yYetYOiDnIxT6BYjmJUQcubgLMbamfCER3VBUkrC1sHFjg6m
31iYE7IDd+R9FHIcksZ4CyWcM6HNgC22zVPTV8/xrHIcEsf+2S6MWhCFUFAB0Re/+rkCmfcZ43cW
5+xo6LHzBv7RhjFWOaka+gY2tVUK93qCFX3lXRR5OZamKbmVKmCyHTkPPOflZTfdzgvJ1bSBbJPx
V1xGFolTa5oKKzVTS8YgUPdrX0zOlSCML5FyvZJN+tIv2U2loN4Vf1mEm2JyJLPlHNtWNnttloTx
KWk9YX9UjdtA59WCh8WhjDe5XYF92pK98djYha//2Jdv21aITNA1Cu4MljrDwNeHLCWK7jTTOUDm
HDX4uuPZPA+E8StCk3cYgZB1R5F7v5J6r9SCJ2kUOQqkV+dPi7zKQs9yFV1qSavIswZZaowA1BhL
w5YQkHE0gm2a7kyQ4RE+9WReERlHInehOva1qjuaDB7vtxAchTnnBdh2kVcIxl+YapZPmQYIfTg3
9SHDRV7mxZpQeN23hG3H9BuI/dw2kiZT9Rram7C0Sshv80+QEcG8rwDMN4bSk0qTIgDEHUh70KNj
cFS1RXL4AUH+aABoPKqWHIk4R8ISpsYbnOZYedmPyMbUpVNh2lL14mN9VJ/FNyy8OASPAidDwjF0
tkgpxFVkjMjGOm2JLIX4fTQxqMjjxuIdFOMmsLJLizQCParyaVZulZSTK+D9PhVydY1yKZIJCJBg
1Obd2D+rM6fmwLHoP+qSuR7FOgpNjjoKoCUW0I/2TQk9EW2W+xa9VaT+YA+MQ8gzjK52PSRZ7oiv
ef0Fid6X7LV1okfFpT0lAw9y+3nCkKoBBgfdYKl5iqQ2jGIkcKdiZCfDqZEUS5++Jdq3Tj4Wkc6R
cPuornCMKQz5lJZaClVOGMgb/1bML/sa3Lbn6+8zplCHTa0FpYE3vn8tirdquYyffPWuGMzj0IhF
08+qTl897KY7YuG0Cx9XHSZ7dOab0kvvtMQiHFexbYNXUMYyFnPJMLmNc5LD4dyr5i8llU5907i9
kh/3dcg7I+aNEAUDBIro6MLMxzFRc0vXJI4VbI2aw86v0jBvxDjMZrEMgMiOk9OiWTl040t40XxK
DCljPw2YXUGzEX83HuZXHtfQVo/fGp3lslPHUjEaE+i0BU4CIRVaT+Sn+mic4zvheV+ZWyW9D2DM
IyItrdaIDcBGG5HKrYIICSI+LXZgTdgRzqPG2EpCf8CTPzpDY5SHjg72/Kdp386eclt3K286TA+d
OztQ612GPZW8WYF/+ET5faTsepBsDLsGWUF8jKMCsTjaAdsKXhIvt1VrdIrbAgn3Ar0VgrNwvD+1
/D+DqCsw41KSIBZSIYBLoYPMg3ARlGNRYQgXrZvz2/5hcrwLO2g7kjSc044aDvmhNqUV5l6o8lwk
D4RxL1k/mOg3hTwjeZJTDGT3rtS3nDhwO/K8Ko1xJ10ga0GjU0m8DtQc/5lIRPvJYV9h/5ANuOIw
vqQalRCrsOErO0e0aY9k4uD74EC3pRY+r9zD0xzjVeLGzOh4BN6y7qio31rjWKk818VRHFuWzM20
LfsJGNeZmOjQ+LzQ8z14/cOqKckWneeg3zofr7EO0vFyNPAZJ+amjRlOULJZRXxZyhMGDCxRdiPz
rwJD+pzzol+He7CM98gKY5BHEbDS00BbJ5+KJ6xmPyy08SXBhDev3XDbQFZy0j9oFbuluE5TkSAA
FU/BqXCyu9gf/15sOlYZPPLIzDcNZAXGuIq+boeglwGmlW9yc6epXxsur9h2DLcCoX/ESqKwmKQg
oirEuhonA53/IlpgdURqsrFaWv9z+nPHC+O4emS8xlzPE5aG0UDeHV3BwhfEiRxVkB3Qi/aJtcTw
QFfjZLyHGYiLNE4A66ZzOF7i+ByoN8HECXl4p8X4ji4z4y5qocg0Cy1FewxyxTYGj2Pxm8/HShbG
aeSJnidl/K449STcya6EdsDiu/KA6an3+qLkwst79afc/BWXTZKXtYj+BqrDUSmtsfIK4zYyOV93
m0HjCoNxIlOQgNgpox9eJda5RT8x9Wb1ijvU//9ejbU9aIzXUPSiKDSFytLexOWjENwbHaemwDEG
lmsmaGs9DBZ6q+IjQclXP5qf2e79QQzGPaS9MEZZSk0B9VcnPCjYuBQ40XfFX9z+LvU+0Zf5AY/x
FHk/KnU9Ak+W5nMhjofClO4i8RM9Xh9gGNcgN3075SVUN8QvxZxaFY+Zl+fy2OHDYRJTM88hCPmG
grltevEp6izJFzEeH2EVmeDw3kd6FDvvlMb4hhqcDUJLs5xCK7tmH5+znFdN3I7cV7eH8QwjVhBi
PxykqnOkN9F/gK/xNLMzS/RKZ/oZOr2174s4Qv2RBk8rpQ9ogloij3p8zBZ///c5ro5NgLdjNUfJ
jN9HOR7Up9+i6C6qSjvMvwmEkzKh+t85HzbrneqzpmYFTcmEFajCK6uVFHsCuZGWLuCjOIaZ5OwL
x/F1bN5bJqmWZQ1OKyrHu5KMD72AkkisPibdxPni4PgiNu09G01ZJSGgjPmQFRcUuS2l5/RRbHHB
4daCkwRskAREGoz1dbLY1UMHDXZ/G77oLpFFy+f085H8KI8aOpg0PwDrTvhUfMPyk31lbkv4G5xN
rebRXCvtCPC5+D7G90t3E+g8Eqhtr4GuF5EoEpinWb65vDDKNEwH2Ai87eJI1qiCGTUGRVNgdbdY
Z+OpPLm27/QKk/EbQpNl4RyN8BtPimTRWw3aMjoFMjbO4uaO4PBKlJuqXCEy5xiafdsaw0Q91Ume
TnqLq815Gzfv9RWCzWeMEfbT5kWPBTJRcl8JCyaYtdMiq/bciujQUnnrFHhaZCleekEP9CiEFhtH
8kBajuGd4vvfyH/dyIfMnzlx4KYvWYnHRBdyG8SpEQCtRCTbFq4IDi+9vGnbp0UtrVnhBDPbofQK
j/kkAWFvPnUG8MDCNliyW/uhPzTIYohO6oUObw8Gx0AMJuqIGrPD5uJ38cilUrtTXQqVJZbkr/07
zT01+oesPky0ZdCxXAFAg2m9b2d29cDGWpFn0+/syDUFLqXk5oO20iQTeYhJUBZTB8NEEdQqh5NR
PXFkohHsH+/MCoFejZVMshRhewgBgnjqFwQepY+w/dQOlnQRHF6DJ72qe2CM8zCnrCUZoYaRBjei
gD2ganoell/1qLqKELmBjCVEI29cjmcfjANpByI24LvFq537+vJz6HVLi37s63Hz8byqkc1qFI1R
w4EAI8x/9sRb6vmo5JNtJG/7OBxPxXZc52lVGqVADULrb8JCdUIdq02X1M17cBsNvPQTR3Um4zmW
NG7EqQdc0hym9DGWn/T4175EHJswGWeRZMJiEJHe3ih0Oy0+kPaHXMo3vQgWwHLy51QDqe/ysI+6
LRg6OSmjBHJEzFWGTE0M+h/kz41HRczsNnZNKflMREWuIMztFUajATMxOoZapZwd0hTYQl7MpS0k
cu33VcvbvbFthFc85i6nHfbpYdU64oH5S7I8zlrktmgOV6NPhYorwZh73PZdMU462hZqJZcfDBC2
2kWk3TZBJXtJr5f+vzss5gIbQVTMUQoTSbLiXkybk7o0D22RfdmH+Yd367f+2IzCkpO2KbHW4L3S
8D5ZeITZ05UDnnnk1Rk4Fsj23nVZooe1CaHq5ovSxRb2LQodj1yCB8LcXzKIbdsuMPN0Kv0xKV1i
9veCFnNa/LZmyjAZedUcc4mDIMvkJQcO+YaFkRUG+mnZRJsd1aGvfvmk+5Jb+YQTt3FPjHn6EyEe
J+Pd4lH+pxRLgVMKVo8Vu7mX+RJvNoqnTsZr6I0yVQu90IKgoGECWzzQbz7FP/ftcNvHX5XJuA2S
BukcEyizCf8SyKXMBTSzv8TyvVoN7j7UdnxxhWI8hqrPIyhOcJHjbrid5t6O0/AzKbSVaTC+Qmu1
RDJTSLMEnRUVKPoPMIyHgjfXuO38CErwsgaq5PdWq1UgU1YGHl3S4ZUPa0vWpZOm5udsiW4HZFf3
tbZd/yRXLOaE1ELOxGkC1mT6WvK9rf7CeJmFwaR2PMzyjZRe8skDl623j7ttfldY5rTK2YzMWQOs
KNyM2HEwRA/czS7bleWVbMx5GWM/9IMAEEwczDblD6UJcbCIYjsrWHid3J/vCb73ir+S3Eq+faoY
uYJnfL1sjnEvzAik0CDQW6HYY2hY9HqtcyN1/g7aA3tfpxyzeVfHymwwbp0UXQi8UjsL0684SmzV
/J73vNluztmxXI11E0lSLSGS6tvYges4aylmb0PeaNE/eMTfNvLeMLWSJ4mDKRPpF0N0Q/zppvXj
i9Zioy6WcIFdWOTNzfHUxzh+Qc6WaTFhLfL40o9YrDSAgK4VXYHw5lX+4evrKhnj6+smCBuJGmbj
zLaMLZi1vZxjX/OTQ2OHXKIk3oHR/18pMlPHwZxKwIX9mB9BBQyyFRJhyk6sRHffBnlQjDuZauQt
9Qo22MavBOSr6KLVVc5Tue3pr9pjfEc2ppIGli7YX1AdIk105rTy98Xg2QLjOYJkEfQ+aBFsGG+R
fioz3R2D5643OeriicK4iFEIzaAcIIpu+GP/1Uif/5UcLGtjiBGwFiT86BXPF3sOf6nybdlLVpXw
VpJxzp3lbQx7sWsxuQZBhMCtxNrKJvlOzFNOKpmjL5atEbVGUVAUCpO+5P2lTb7u64vnc9h5RjA2
JopBr8qI0G9xMmc6i0caN+coXPC2dXKsTKHSru7lqAUkVEv6SVo+C/r3TpNc0BzaUcHbW7/dkHN9
ihR6fCukpSjkGWvjEBzRl1C0JUc6zN+WQ2r/h6Kqcgc3/hraFZfQczt3vYJmPEKaZt2QRhCS7rNP
39/hyI5Pc+KEj3SVUuzrOXqRag8xteHx0jTcA2WcRSSJOsGGeVoKQIpXwTysk7zSNiRMvD0kqsUD
3LwIyNNLKsiMDSyE/6jpMB8kEhX4FjIFUDy+jabXf6oWvoJgvoSGOemTugREYN4o3c9leihD3j3Y
NE3s1dQooyPGNxnH1KmouNcVykMYQPSHp8TDrOiLfDc6tIiX2D2INQqbRzbNAWU/Wgdh7rVZwTdJ
Zfi9jNEPDGXM0j2mFZ39ay7Tt/yP7N1VPPaLtcqzBnMs9KvfBR26m3lB9TIKh+QpfBmsyp094ZR7
4xmvF6Y0ItVKnwK7zi2p9HjtE/Ql2ftLmMPsczMJWzpCGCSGZ4JzqLyb0ksz3s/KgkFT3sQiNfc9
OCbIWWY9yZFExHVQk4MYV66+EJsoxUsiFget4vHCbt+G32akMR4uJ3HW1zL0bCwCmtfucuNO17nD
PNQY94RivFuGmHcOBdhNMFnD380xB+uBZNG2efI82ZPb2cUv8MZSIj4uXc/23MvKlBj/tihLtcgx
DjD/ResfSF16g6VaWEdva353W9nC8VO9AitIxqcpWSYMEtZTOES85LMvyl+ST8VYKwgmAIqFTuzV
FFJF82uIYtXo7d9Anh0y/iXWo65UBNjhPAtWo9439UnIwIQbWXXt7kNtxgxXUdhKOlnU3pwNaCtt
vqTTU1b9O1HYSjokqTFLCVHAcGGFaWr1mZe2T6nZWTp3IyvHXbC19EptK9CGQZg+S3GHO5D53jbt
bWB6aBLoeGlEnuoYb5FhBVjVqkADEduxmA0HqzH8/dPh+Hy2fp4nTYf1DYDogpMZ3pLkSxURS45m
ex+H44lYiuJC7yshKHFKi4ANCvWTGOd2x2185qEwzkAEEYreh7g2dF9u6S7g35YOgg0qYemhd4g3
Y2yHO5TJuUuEcQdm3sxSrcP91Q22o6BBSfqrNVCJDY7x8GtfizyDYNxCNvUkFwWcFlE8ccSB/dz/
/e0v49VlZfxCk5igzKa9PJ0jn0Q3dSHR18rtvlAuvsyPv+/jceRhCYtHRUIbDH05zPhrg90h3M4N
jkGwHMVzMETYsg6zo/Mh2K14zrzmlTwvaEe5AR8PGkADO+mcfam2QbGMlUi6iaUrjEHADASse4cS
69brimNmvmIrlLWPsX1vrxiMJSwaJl8CijHm57jyzby0sR2o7DgGsX1AVxjGHjolEseSvhOdOjyG
i+wt8cDRFkcSNm2G7tw8qmkElunfp/wizvdDcFvqn6nSYTHXf8+ETZohYWb0ggZBovhxRo+scWwN
b/9IOMfO5svyuZ5Gg0Is9aU03GL+lkicdPG2q7lKwTwIGvgQg4J2jaVN7E6xqxuDXdZuML7Otf/v
pKGWsf5klRa0QwqAkoLwrLXE64LOi7WM8y7wTp8qdQWjEy0a4xowQomd5iE4qfrnTH0m+PTYl4dj
yTL9Q1ZAot4IWkIvzJwcRf1LM3IMbDsQNUSCvVVYOCmxAylE7QsjqeCb6QB2faKbLIqD/qi59OEZ
LtTTlLzG5U3trTAZoeI4zLvEQEVkVgcriv1cHW0hd7LicV95mxH+CofxaGbS9zW6Bany0OWW3jZL
BsKagxC/Tvqbrqe2or7uI/IkY/wbWD8HAX30MD8kCcA9Zc195ATqnZBOHAvcvLYr2RgXFxpkAFMS
fb6Hv0L5bFaJJX+qQnvFYHs6gnluFnynIAMsPbTCj0m6lJG3r7DtStIKg8l8GCr2KdURMMbKNnzV
RRvCLWi9k1viyQferAjHINhujnGszYBMAMvk/CEdl0s9IKVjzlZmaue4Nb1RSI9Z0/A6MTlmwbZ4
iHUXL1kHXNXvv0R2d1fa5m35U7rNrPqYufpXQ7RG7lq67bBopVvGGRZEBs2pAmvsHOJjdMpKHAC7
qjV7xIvveJsVeFIyTjEl1Yw1roAz4ielD2/7aMG/7ITU1mHfaja94kow+pesvGJbJ0XaZjB+I5Ut
FbOyZnjcR+DqjvEdctRhNkqHMGgDdhPM09egdw6PoCCYsYur8Hkrfqhn+CMbsRKJ8RxYUaeZOS3k
58ZTQx4TvXG68j4WAytaLiqvIXK7yLmCY9xHh4W8WttBvOg4OJqjPcm3qVUcZTe7i5w6sZrMSu3a
0XzFzjE0zpN2/yJiHd7HAzSjOGgjyh81xRh8LrvKTpLo0GKPZJspFrimH0pzcrG5heM1t1Pav+WW
2WUS7YRQR6ApPFKhtLugkDa+UwAPrR14iy06LeiNj91D5NavMqcCtZ1VXoHLH6VuwL6ohCqU/h9i
o9jVQivwRlxGGZdf+cExYZ6SmbBLjCRtHDooebRnOzhRvvr8UIPAMrM6V9EwhEB7pJHccqUnHscK
vR7/bM6yyLgeXSpAQlxBVOw8SdD+dRtJh2x++1TefKVRxuWQpBG7mL4eUnCRhwNZ7vNPjYSuIBhf
o5mzMGCzMiymTi1pSa0hxSZUTtyw/5rLIuNt0kDXopTmsIWmdYgJX4N8Qxiq3r5J8GAYJwPmOTFL
esBE5mEhi9UvZzPJOCHr/jPwB1c86Ump5jTZVGGxpNRjWAjVXFl0crQH74uzPeJ6PRt2yCCN4Tkm
+iFOFxjSxb4qltxHB/mQ+PtI2w+OisX2Ejpn/thT3ndJTwZa2FhE6cZUZkttkud9iO2zuUIwN2Zs
CRbYL/gOQ2eNlWLmaU7tcvyyD7Ldp2ZcUZgLkweolSDvjVJoqwpPcqKEN2rTVuhLelki4TVc1J9T
YDiYlYtv24mUMMi4sNQi1K1IH95Azv5U11jaK7Uh50uEp2Lmns3q/N+cB2nIxchAXSLz9l1sW+ZV
eOaWTQnaGQIazxIB4zBDZLWp6KqGeKt8KpeyUjNz0fpM1po0ot/t3WmOTmP7RkpOyyFPX8wLHmNN
aa3TFtRueiXNKQ+dfVPh/D6bAJdGZVkkyvZXRfVxlFR3bCd3H+IfHsTfB8ImwZVKnrqUZooJZgrB
W4TOYFt9btzJBSkvd93p9vHrqqlKomia7+W9VdQIhh+jCxTs5k411WqG0JqXyUq6v7VW5Dgmakh/
vn5XJKrbFdLUgarKyDPDCZeDrL6WYWHFvWWSl2Q87KuQJxNzn4tBUWu9BVKb+/10bMXRqpRzwRvP
/YeTukrE3k5trJR6ge5o6fM/LG3mreqY/uQXfs3JF20HLlcw5p62Ob7bzR5CqX53lA6Y50eIlPKp
JbZN/IrD3FKS6jJYzyEUwQ5oJFq9wKkxavpCUx+Vr96Wrf2pAU3jCsnc2iRJiqGnlrGYd4HxK+e1
7my/Ir9/n23d6TqStnOM3zfEU2N6c5Zbs8x74TdBTNFUKN+0IbMc/3qjDkI/FAb2Ej3mqT+Yr8rA
+WTmQLCph2SOGrCmQo4IBIS5+UPQ7vuacK7pdvLhKgg7TBIkLTKsLQSZ7feCvjO9hjf0i9z8Stz9
i7r95bHCkj/6hMUQ0c8yAUvpLeUZTVWn6VjbwX38c7CNp9DX/ewLGiWQcftU4XeFzHwHdEMoC2kB
5EkjlpC+gSMaPcLcZdxUgD+c3gqGcXpdWzemRAUUH/5H1KJ+zazFFk78gOw9872HRg1o5WLHamgj
bBeH43MnR7zU9tBZAr5Yg2N4US7JreI2l8KuD5hKc4bEGm1erZtnoYxHLJFRTdP3SyDfVO15aG/U
mEO4vuncTdC3EFE1CGZpP8rYdAm2p44xWN3l4VEjyU1TggUx0FxS8wozm65wBcW4wmyJOz3M4AoT
LbLHqDmObcEJWLZjzxUG4/v6bPnvG7LcxYigT7qH7TT4NritHd3v3PCHDHqYzP7EaiQTfFb/0yIb
yGjmWBmBAS0iLdWgShy2XD+ybfpXCCaJmYpLHcktIPJfuhUeCk9wu9xaTv2R9hybn2lnXAnEeBIy
JpFSSUCro+6QRfH9KDf+vrfaDGBWEIzLQNopiDTMzDpaZ3pFmXm6FtiBKdv4NPLqReF4e46hs+X8
qsj0REQrk1OEvhieNP1JxHIk3qgnTyjGZTRlZCTTCBTUUoJRtMr2rqyelRIL4qTPefurRTDeIWvM
SOsaKLDDfHP4CjoQ9VRhyZT+GNxMdn4kN/oFJBBe9O1TvBaro2OcRtgsMUkqSLlkJcEy4jqu78M5
L3mVqW3/d5WQ8RioKDXpSLU5Cr9y/csge2gwsvbNkOOV2LUWxTTLsRxEcPIY045qxVLHH/sI2/Uv
E6tdZFGW0bfIGIWmBkKgSgg0kKmgw/y5n3xfGrsercYdviASOEYJeJh461+3JbvCMvah5UmvhjTE
zYrEW5r4IAXjcV80egB/vpBXCMYQTHkANUyBFzLPXGNuHTQJWy1IVfRatycxOA1CwYnbt6/xFZEx
CW1GCkPKgChiuLn/qsCzF29atnzKKq4wzDuCymsppTV0J08vsiK7Sxh4+6r707Y1kEpIskLXHWKV
FeP+qmZSEvC14kux9oyot4OgsMT0bR/kT3f0EYSayCqCafs6ETQF8VLbepp6r5vHdngKR1fMOGEE
TxrGxCctStSghDRa6BvCryC9UTUO48GftvZRFsac+65Vs2kGRNjcpobUWDo45/S48eqwOuT1dDME
gb+vPp5UjHkvQjfNaQZIqX8rlxCDe4bV64bz71AYk27jQhYHlcbOhnhRCs0Jg+m2mVWOSVOT/XhX
P+qPMelpUWISyYAhSmWX2n0s3VCvF/6o6u9Ga5P6/z/1RQFB4qmYOnpV2MyLvnS1KveNgU1wfoVm
ZawgiJxZPuxrb6OK9hGGCVX6qspqLITDI2HrFt2DGZ9SHy7IV9zZGg+8L50/vepHOObeYrknAfEM
pBLSF6U467y647bNXbXGXFm5rZRZLPH7mW4+g9L5fu7R016pnEh5+zZdYZgLG1QTuN1CKkZyowgP
ufAkkVPe19ZQokgn/R9p17Ukt65rv0hVCqTCq1KHyQ7j8KJylKic09ffRe9z3DJHp3n3+HlqtBok
AIIgsBB7r9olG8PN0NkDtydoX4px4O1IYErpqT+xIP5M7/XT8JGTVC1H41Fa/7G/jL/xxCTFFBmK
0k04J6oGSxmP7jI1N+q8vMqoLjBCVD5qEx1Ufsay2T6UPTO9miluahoHK8rvmogeLaM+LEYtey3Y
uetzPbwgC2qPiELvjRYLyotqEi879x8wtQg8jsf2iBvxgleKyq8Phe88LrImtH0buGALNrDG4zzY
3GNV+hKQifq9TiWud9+sNY0S6miWTRzB98Z0It1iQ77liY+3NW61GyuwB9z1dR/PxT49XdfQXYXZ
4AleuFedWYsZDAJDgLrshpW3dfLjOsROIIg922AIRjCBNa3UEsiEkYLxvR4MB3irgJz6oPqI59Ln
wp+OspvcTlqVgxLMyrRRoooBqn/GANbUsy4ecJVTUWWAkeIH9p74gz+cdLc+yLzjDrHzn2jCKd3p
+Rhzun5Q3egenoOD/shLZRF7lJiJNwe81yGCnt7bsq7c/Q28yCkojN02xWjlkJM1YTKEThkk0qJZ
blQvztDNWgpKUhBaj3QGRnrL3/RBSXw3ujxzTI5yoj3pzgnqYhYdYyrPzXATN8E+ruN2AgNAfwym
FA1S2jGJdC9rjp1miTPsXZ575Gz467G+UZ6HUA11eBJZodROZvQPVRErkJtoiWxHhXj6oT3R43hc
D7ZreKorT8Pzlbqyb5bgLLXK6Oqi4ft2wjXopj8WJ93Xj7J78Q5ZHBcJZDcW7IzqYpNmPFgkikwe
VgWqh8FL/DaeepnX+ZrXuvoNBqfLyhP2nYqOqkrDxi3CFMtNWrWmLDYdVL4+10gFGOFwSMJoOJHv
Js4AdMWBn8avqexA5+UzL5Z0Ayss6bIYfbxmCgofEXbFN9rRAtUf5mfdSE+63dNmgyScNt0cV7WO
GNPPfiKHftu5uU8LXJ3jW9NdgzyIUconke7lLRP7uIEUgjANVM8q0wCZZoU3j52r46VczzXXNmTn
3K7b2kAJ7jkzogwlAYDqQ/ug+c0h+zEgkvV+TQlHDJsE1imTybd/um5QBTetODUdWQHUMQvNXyWR
2UFb/NxNvjjn9pDfydRUtqKCd9atWK1GEkHMhrpZYx5nvV5dZuVeoUuvOvuecyOe4Kc1ktuYOAE0
rfH5JLI0zDsPd4I78yP18qd/z+D1p7oIjnrGvbRViA3OkPW4JN8U02WzJCG7G69fJBLLUNS0stdu
5GqilG45VOB3HbPP3TK4Jq69CdhyCaESBtGdCj4uF8XrGwZta+DH/zN0wNBNc6yiGIf5YcGodwz1
5l1D7A6TrOIT2vZ93iaSon7POPPJeVJ3yqPnlz7mN754IA3U1Eeywm2PdeeDoSrIu/t+eaL5mzkL
mP5Tp+d8uO3HoyRO2/c4F1whqi9j9HKMKuROTpxmqbn79erj9675MAc6RhyhrkkCuXv2XpZaPKFU
E0S+uQVITjOKAcJec5cdmFdh3MdyrGQCytAEl9rMTVfny6/IwsD4w+Yufq88c/qo5BwFnawW/3+Y
o22BNMjmTLGC8RdFnSTxjEz1wKpPDcrBTmasLxj6piEt0NlNWBTKN5DDd169WOZpMPMxWDu19jQn
l9x7xaiDGJiIZhAwuRJi6cQR8279tCo0nmLTn1brzMYoBk9hdtLy1MOAtkPDrO9NNbprpvoWGY9O
WcoGgokH9otfIBwuSanqdTkx068xm6NznQc+26I9jgl8vuon94aXB/WdNNzie7oxphewwkFj95MS
YYaniRghu+fEa/1xCLEM4PFqDxgHKXEe0oUWjpgGfQq2HgNPOZan8ZGd+xv9nUJdI1BOo3T2pEw6
QcWcJseQzRLbOqKzsfR5v/zyMPiGp7vL19zTvl+3V/65a4spHDADzVIjcQBXqUelx7jL4WfdY0zi
Y5lU/y4WebFvghNGT1OTWBnUZWmm1S3scgkw0RDT2bXoYzwMw9N1yYRQ+U84uH+hbDqt+lbvVGxb
fov5JDfs7tf1Rh7VCS7oBY7gY1WzVuiQpVDAGoQm/N0qfq9jFkT7rCIylwaRQvzxAo7/nE0m3MI4
lMRiHM5rcnc85Xg/pXdxMLo0yE5oeDykB/YgvXwLJ9gLWMHRMq3vB5Mb3XIGj84BcYjq6m9x1wdR
3yqrCLzuWbB3gmehbKBdtkIru2AEpxifc5n37vyBPDJvYK5zrpBgyErJaSJEsC9kFBzL0OXZShWg
1pijOC5u3PidJXumk4EI3kShdWebmKXsE2Vyu2F0Cwt5Sn1yr2u/eFS9EEbwI2xWNGcxsWHxl9XH
YGA/u8tvqhOm56AhQ6YeMqEEL5K3BHXlFcCS+TFTDgYNV8yVvS6REMu8EEhwH3M1ZkNjACPF25xV
hzqRvMuIl97/IBiWoRKClywxz5+kuTWoS85NK7vHWeZ2720Y8uSnR+WgHzGeTeIR95ftAijYcpVa
6dqD49iPk7uGPbPsdrWfX7NqFwjBbvMIFch5V0Cmpj+AccYrakcSiexvzAVCMNbUcUCxNXOIPjfC
CDSiQdKzt9fl2F8qSzNNgkYUS0y7r42adDorTX9tMTNmYR+jWT/1s+zRYl+W3zBitt3UEk0haW36
KopszSdb+/JXYogkXhZzyo4sEIM6Y6CQ+k6P81slk13GZWIIipXX5kxZX5l+kcXvK7N4UmZZd9Du
hlDVVJGxICgRFvzLwLpZHzqcQ2MaMiWMbHeUUdvsSrGBELxKXCw0tn8ddevDnJ5ZGl7fjH0fuQEQ
XMqoZkhx9bC/Oay+EM/wWYDk3ZvoAU1GqvsvL9f/uJffaCir/vPkpvmMHGGE+CdHiVD6oLanJJN0
TV1fMU1Moelx2dhJik0pQKlmvZ1kRXay7wt6VXYdM3uK70fK0VLPZPr2VzuiqYK7WsAf3jN+pUA7
T89bzu7S0HpT9Qfj3IAezpDF9rvRFCUqUo4mHmfEN4Wp6pdpiqABvW8hmAJj2uz2WpB/RWIOrd3I
CJCb8kfX3/cyduD904ZaxCIGZsjZYop1SYuMRuil9UG4XXIOZL/KgixFeZ/ut8RVDnmg+LITZ38D
L6D875voUck0Y+IBq6/GTyz6YUWy2sh9t3AB4H/fAIyspsOKsktM0HtSB1+pddDrygrDZSBCDJVX
WQricJv6i3YYoswryLNjzZJ4QwYiOLjI0Hq6KgCJlQ9r9o7GravE36/rO/dgL25fGx0QPNyiG51t
N9ABWytLL7WyjyTKb51xPOm1yty86D+t2iCpPNq98m1ABa+XrH26OAO2aKwfFPYpSR/K4butfsPA
Yu+6ePtX5wsUEVyeudA5w0M6xfR4/Xu5TMeGzccUSreW032mRR+mpjmUDbvV0JhDikziTvat+7cy
EuFqlmu20Tkp4GP9nKJ3NklC0z7mrJeoyq5VYWYQ/BX63V40ys6TpRQtSJVA1xtGzk/UEEkAdnVx
AyD43SXtlc7sYbZjnBydRLnLtPaYpOvb6/u1e2XewAjeN6qK2Egj7h2o+lRU+rl3UGY66c+ksJ/Q
kQvymf6uLGXNtzLpBKdURzor+gKw9hKfrdw6zKb9mGSybKhsl/jP2LimlixLpXPpMh1c0Sm7pbls
NLpMEsExEUyKjuIIl7tFuaeY/bYU72rZ261MDMEv2TYSKXgIx90Yr3Ps2ZARRMlkEHxSb5WxGuX4
fmt/bfvONcoDaj4lCr3r+DaaJvggtQUh2cIVesoXV2t9DJ8MNZW4MX3Q1U9z8hpHcIETHx2WoVoq
lGlTX1uNM7pwaOQERpmgVpEF101o1+VskASXs1pq6tQLBFNssAI0CyruvpP1bdmp3nUgiRr8im03
2oyJbvo66RCJ1L2bTz+SUbZHEkX49fS2QbCtaJlTBlFq+mxOsZek35n16boUYp/DP0GxiRDIxOOM
QcWXmS5KBxpbFvUdJFetMH9rs0cKqtxfVAp+dyx85huTW8qmrezH/hdg8UlmHcA+PcQA1g9r6IR5
iPHFNzRABw5SaKos7tpXi99iiiUCXWLU1FCBNoKjV7nJ8fCk2LeRbODP/pZdYIRzQk0HlMN1gJln
x01y1D1MqLSozFCyazIc4aCY5gwGC1YMNB3Gx9xn58jXv9PP6/2Mt7QKtK7qG7P0r4PKlpAbxEYd
u7zII1AsU99c13vEsJlbzMONsdqPa/Qv+6tFrbS4/BsswobYTiJgda1n6o1rlbI04L75XnaKS7tB
KCymEGXh0aV5D0LaepAYlmyHhFOiTqg+1zrXhOxzWp/jrHKpNCUn2xLxqOhUA70hAGnmByO77ZGa
tcrULaSvivvSWJjWoWN6oSO+u7VTE5Voc8VxQW4y/u7e3zQAu65gMhBBmiSfoniyAdIMX6IYJbdL
7814q/07FOHky5dE61oKv90knRutfTA5lqcrsiLpff36vWJi5D1FKVYRZZu+E9UnC0PMVkc//ZUk
YnRtK0sy2BkgclCPgzEVrzmlpyj53y0YEXwaeLtI2fF78kp+Zl3hGfPRzmQNOvuafFkuwaEh3hli
dQUI0+Yc9y6FuVlcxX47jKDAN2WHtwxO8GVFZSsor4T1Mw1Dw/OzgosJtE0tJL1iYnnMP44M0+s1
G/0ZqqFynd+4mWldC53YyKcM5+QdH3kESlaUPNgPv0oeQln74K4JbeAEr2abUcYGA7GjlqPAwxke
JjqeYiV9jeZtYATnVtKJkamAVAkx8R5kHMxowXQl63hdwcUa0BerJ3iEtulY21bAyXKMcOzuu7sC
bP7k0ehcTvbUooBRR11+9ENaMCJbSMFLgBFhHQ0LyGNohP0DaCALV33s/Oodil09Pl/MfiMD3XUZ
l1UVg2QLVMTVwh9YNKUNhtHxo7KV2PJu6mEDIUTHxdQbsZEDgqX9YzJED41KwkohJ8JI0DulLL3H
v/civ7LBE3zHUhgo1jCxjBN61omXeIiIeFYvYFKCBNnqCR7EodWAmzG/+hUryOVHHecH/XZdISVa
8SuluLHmstaX1sghTk3edOrHZp5dNZbROO+H5JtF479igxL1dVV2DlC6wDxjPtvbyqNvyiNXPurV
XhQo4XQsJEmp/Xh8gyq4jioeIjWLgfrPeOIOW+XAV6kh3yxZjbxURsGDROlCp4g/WDZBG1bP5TvO
WcdHVtWtW4DVAFw+vnPKJBHGfj5sI6TgUJKxLuaaCzlhQggnGVw/tMcKaPV7WQG7TFcED6LmSUMU
vouzcpdrX8riPLF319VRovIire9cINmx8rQXy32bPDqKtJCb5wdf2i/S8kTXVBsNWH+qoj0OqTpz
N9hZ7FufN2EZaUfwfz+SmJzmNQ6tbHhW6+SUqXF4XbjdI9q6QHPhN1ZQjUxdeoKnjngt3a70B3X0
4qz2EqJJtEKGJNibpkcOtcsMmm9+B7W5u86lu8w33VxKRPofNnaRif+SjUx5Q9lE0T0Hy9ZCw0/D
ucCwr8nX/fRsezLexH0NvKAJNha3s9NiOpXp28WhmE5M+2Ggo/b6Lu0fKLbq8GJ1SxVj0AUNz2WB
QjjM1nM+rA31poa5UVvg/S4N1QhUSdfx9mW64OniCtqj1imIeS3Dazriss5HIkECsm9XFxBB6yuy
jNUyQSiqfI4w38CUuT+ZFIJut0OhoartF8CndkA57GkYn/9uoQSlTpA8ytYRx6GxOOdC6T4WSnto
B9kk5d2lsjWqmxq18Y4neDlqm0WqUmh0MrlD9V7Kxr8fQF8AxKCIWIpJkhZK/F8aSvsUBwwFrWOA
UprDIksU7W7NBk+IkIg2GDRa4FPbhHqsNY4Vqfy4lBVRStZNzB62lZHYJj8dMEMjbDFNVq0VibeR
SSJocalmlgG3DQfafl2HG7XV0Lr447qWycQQFNmuo6hodKwWRjX11hNJ/103+D8XgM1uCFpcOQtp
NR0yNM69bjl+u55zzO68LgTX0ReH3AZE8MoJ+KGGvIGKcQav7MyHFP5/GLxk+yG4Y5CgpEatAqZt
/MoJ+vJeSyVBnGw7hPCmtkcL8zexHXr9xRwPqSXpHdh/M98slWDuqRbpVZoBoKIu5zIC/c4PkBgd
Ruqa7nRbhJiP8PX67uwvG3HA/2zgDm0Jy8ZGvVpY3yCO0j1dv296L+0kWrYfjaI19L8YwroNjOTF
qKPqaP4GSoNgumtXH9PA4GM6X2cuv/Ipn4ajrPZ3f7susMJqOhoBEU/SIjnAxpOJst/cqE7XV2/3
fL5IZgsPwNW8aLVlAGI2Sm+itqfGX43DjP52RzabYb9odIMluE5Nq+NxVbCKI+7MBfqHUaJqWSiL
RZWqV6Ktg6Se872TVL9J9MMWIoKsr+pB5ahadCbxsVfv+kriSWWLKHhSe+m7OCmhgkrfupl1u0AT
MWDUSYlfqhIT/h8H3m+lsAWXaulW344MYH24eEaYePMNBviidbIEC0EubZ7kzu2l87vACR7W0FsD
CwgFWY3v6eQmmqckH2j2fF0NJZpuCy4WmQ1WMDRrYdybNy0ftVz2VsYt9JoYgpeYTbOrygkAhYYh
iGBJakvw0r6hoPNth9t8lFXfyQQSPMZUlIUyO9C6SivdvFyPzCHH62u2r9hoxUR7PBwTEXYmXTKV
LSpE0k07L921c8z7Lu5U0PCvyVwH19F29cCxLV5QaKG/RjBeXZ1SJR16qJ1xa5h3a1P4RH80y9X/
OxzBXMsmi5yKAidTareLfxra7OXzO7V7RSUemnMwoxJ9tBRTgv68KJRrMmRNPJl+GaFpw+iPSqO9
+feibCEEHWDOUlKnGhGaGktoq8PNOFO8JJjeyBSJV9jTBTDPUguz0ik0QtAFps4JyxesWp2MIYII
F+PxDl1tetcl2nU+WxzBTnPFXI14hDeYQDWvuJ2n2OGSBsZn5Un3k2BOD6kWXsfcc65bSGGj0PpS
auUKyA73Bysug35K7ujaH1oMZJviRlZWJsMTds3qqsRRbJjVaE3eUOIpM1K+ORpm0qbqTaE3r1IS
XI9RpQsWXyqcHaMzjNqQYueKyjlWpnKKo+QpSUa/LHvJSvJfLvpA3MB+QwknR1tNhcNsQBEQdeaP
SfwJGfmJPmbQFwXn1fV921VJTcfcVIilWuK0JzbHaj1QVJ0P8dM6/MimA1sla7fnZMkGQv/Thket
qm0tRrG2mvWugwn3ky0b0iiTQtieeXQUteP14GWjz8GwrEugj5V5yGvpTPld4zLsi0MXjGsZa0WL
2g5G/JG67Wk4jDf6yfjcB2aYniNPlXjAPdG2cIJhkZ5WS20BblGCpXrfrh6RJRmkIgnGZEZzO5QR
MNjPNdT8PJw/lF819PCOB/WIgkqZf9p9T3AomuZVsBTY4ujhdq60ruCBehcjhIg7VAVH6vQZrTyr
VyX66vVrQl262mDgSzXFHWiZu/ZYykg09zTT2PwOQTPXJEkIbVHfn8z2/aA6Z3uJZE+iMgxBNTEz
0o4VGxisvpmSR8V5/vcGvJVBcBejsSgxevRwHy3YQdVq3+rJbVFG767DyMQQjq5xKcxiLrFlNFqR
I2iOoDWXPDNxwxEd31YSwbDSOlrMOockpkXAGvijXI5lr2CIlkSUXYu6xEhEuK/lWY033nHA6Vjd
qz1KxI135vr1+nJJMMQB0R1JHXWygaHn5DA3+fNsL4d6SH9eh9k9BZGys8EIYWJ+jiBKSYpSRw81
0oNI5ttWfYxU866x9aeOOu/BuxNch9uTilzgRIbsOa3GserhZlMVIyN6Vx9jd3pNPcQWRAhhS1Y3
mBIEkMqsjyAJO+T9FMaN8vG6LHvatoURbF9rS6VpO26X/TdSIIEffbHw8pKXkmSLbM0E+0+mMc9X
jlOVN236sCz3US85In5lT0XLIajnQX2CBXp0kbR5muLMSSfkpNITAiAQ3rXHJdTQUmpJ8hD7i3YB
Eg6KsSrMhi48GTm+mbBaseG4tOO3mlpyRuwv2wVJ0Ox4VpQ1nYFUTG9QDuE1803PZBRRu5UJm4UT
eZqbWBkidEHwnGH3rPlZYJ9wR7Punbv0wxgUjyrYoXVMU1fcfznn7ldKdIssaDkYbGa7j4Fc681p
pvWTrmPSiy17othz2wT/CqIF8H3YItXsHK1pYlE05izGR6d6xmOce92MdvdpAyA47dIEZ+nkAGDs
Ul+1tHelHvmaXkoqcHaD4g2MEAXllm3nKodpzNod0VlmORgo7Tf5+z56jGQMvbtqvkET1JyNauSk
DGim9m7W3gxtjgzRsZ6X4DWLZ8JyQcbGteHPyHhZC7whmThUk978Zqrm+kSYmbsYGTO94mwlOjKj
joWJX7hIC0hkrVOUI8CcotRbojxY68xN6kPisMN1mXY1zjBUUMeDQ9550WHqDC3eqSDTkhN/qZPA
GKlEGSQQYncpKGrmpVwBYVn1TYp3ZdqYEpe6e7AaJkWPrIGbkdiWWcAtpMYEr53TH2aqHJx8DdNu
9uoGk/kiGVvFvkDgHsHYXQPLxo1s86BsMgNd3xFBf08yumUxBjl6ea5vy+6jNYEs/8UQDLUuGe0Q
VaMpxciOdjyf+sV0kbEKy47dIffiN7FztrIfSsxukZYIYzCwX/8Ju66CgO3FMG3LBO3Ln1JmazGM
KAhGTb9yt+aNq3ZHi8qqAHaXcgPC/75Zys4p+xzj7tAOODUuibQ7EL1JdGPXO2wghN3C0ImORQRy
JKb6bsWztZJoh2JUMNXzNW0QZAMlbFrHlnTVB0jDVvDTJfkNTXq/X4jbKM3x73ZH8LDoLhsq1kEq
kk7e3FfHFGPt0mh9+jsYwbXSAZ0KJAEM7TS3NLUgKuyDYqYSmF373SycED5Yej6sk42FK4wkcpfU
8tRx/roMc4gpYoclqV+zeqByJ9Q0cK8V+y/0mnaY64JKd6VpvDUrb5t2/GRFevuasOiCI7ZbTGTU
yVLBihPd72ZQ7ZPv6rJKQHYXbwMiHBZag+wHogns0Wh65Rom9MFoTLepMQ3+/XV12LUlCoeg8WYf
OL8/zdUcWJYvBtTBsqqjzYg/NnPYquOPjkySU4Nr1osgeQMlat7YVQz+EU62ejDTwdMZ2O2skA6J
Wy4nTOuQqIRMNEEF19zOkqoHHoqsjlQlyCdDNdIyVDXZaPBdp3cRTaxSJ2q2ajUD1DA/URoSQ/Ky
uq8Qv3dJLA9CiTU6pH7113Zfs1pxW90G18pZL+6GfvSva8TuKbGRRbiXMZRzq5T3Czvktl5zz8qC
0ZYduDIQ4Shq7AKR8YAFm81DPzz3amDOkgzA/p5YmmYh7Hbwm//U7C7FnK+5QolTH70b8x85lRWY
7stwARDOhpWkBCMqAMCU23UKszhzs/n79c3YjxroBUSwzyJu0lRVAfJP3U4ajjf1sUZjGef362Vs
OzKRBBNl6phXzQi0qrefoqr/3AxJoAxtL3Fw+6Z5kUowTdLk02IsfOnKG2Y/U8Vb9fM8vru+eLsa
YOK5x6AUrAhi1WVUj5lRcqvMtCfDPK+axKHJvs//vgl1nCay1JLHU9VoucOYHNE+LfFhMghBiYnp
0C5Pcaxl5uyp6LJxIikBH7e1F355s0yCHrNkyMfcxFHdh+a5+cyC6Lb5xjsXe4895N4qI0Da3fwN
nqDSXefk01wBjw8+Za2D2bfs0Kk/rLmVBIq76rxBEtQ5bxT4gAlIFgGzd2OdnVx3R0WmzfsweE50
0Pto6qJ3Rht2pCQ8pMJIqpsowzSZOftJY+a/Rp0vMIJjVpPWURcLRlOsgbl8TOovf/d9wSebbKR2
b+D7Y/MQ558zWWGLbJkEc2EYEDzQGeY41eYbpIB9PFcybEfymkdepKh1ikOdIKz50yyLSKPKyHCh
atPPWje75ui4mM35mrzLBeVFQSWpGCOlit2YwQ+SRRNzVzKsQaYOmcRb7p7+GyghHByHpsGtSuf0
D9mHpS7cgio+wwgF9HeeyTgH1/Vg1z4tlKlrBI2Kjlgptk7W2GsGLsNF/qMFne1ghdoMtrJOItY+
DpIiSJiiKE0szBjXbqB6tYIuoai8rMlwvxqPellitmQs8dS7KwiN+C+U4OIcJaocvG3BxVVm65Zj
pbuxMxxmpTpYeHptYlnDmkw2wce1WcZGu4F2GIkSjDPYByZ21wxlgN/44TXbdZFNcHKtSeq2TCFb
VtrnrBm8RMuZq5YgIVAmiUOViSWYluXE1qonfMtsjCcJmgocinXm5dZr6HcIihQNA2bsICnzpw23
eZLVuQKVb/S899q2RheX7bzPMKJJooX7qnFBErxSVBQZyRTsFK0dF/SFiVlg+GitIZbDHNXWkLiN
3dYZYmua6eCuY2NeyJ+STZlp1TTmLdmo++RPveVX5Y6EfICAjPGV78aLg30DJRwYZT5NaJ7G8Vfe
cpro/sipZeVUnrsxygZG2KuU6k2J3lIoRffZ6h6jXja3iGvwNTmELUoGzNVLWlyH87S8L/vkA9GI
Z/bWWV/yoOuTUznIEsP7cfdGKH6YbWI7s7W0WIv4Fdy1qasGGJZxXHof7OX33YOderI2p93a2a1e
CC4qzmZz1lu+ipqpuCt6M04rMrc+ou9PSIYjtw/KvTAfG/uUlvpzP0V40YpSlJc5fefXrTZ6XZf+
TNRkcK2lbv3rXmb38N6sh+DQRlI7ul1jPVhUo3bTDMcV/kX/SxTBlxVTtmg6z65Y6z0hH5z0NHcS
dsxdF7YRRHBhg2OU02TzVC/Lz0Pc+unYfy3bxCVJ9fb6mkmgxNfaGL1XQ1phS1fjduo+T5niFsl9
Zsj2RmLn4kTj2RqcZuX2UU83JX0/Z3dOETrpR11R3Ia+caIf1+Xa1wVEVpSnkolY49jHIFuuOeUI
ix619hDHX0xZrLjvUy4QguvKY3XpnAJLlziZO86J262vSlTbNnqtDHDX2WJlowEKwLQccMRoWe3m
lXYcLdntbX+hLhCCOkdg3J7S2ODPCofeflc0d3Ul67rYX6kLhqDPIDBpnWhEtJuyN/HyqMpKJveV
+Pf3xeZISnNqpy2+3083NE38sUjdRf1WOo3kIJYsllgIN3arGQ0ZFitxDlFTumw8kPnbdc3dXSwU
EKIFwqGgOBOOqlFrzbkb0XehsvqWOG8wruvpOsL+wbGB4D9hc3BMddOvFec9JwcjBIv2Ocs99HT4
ZVAejHf03XW4XdPfoPFF3aChWkdLek5yRQ58klR2+OeIf01LPdnACIdTHkdLrvCG7dJZw6oiZ7K8
pucGs6IMVHeaNl78xLiIkJaoBbpHc0vxinQ8d7HxmovhBkJwKozpc9MSQEx2VbtqvoSojXtSLZko
uyazwRG1zO7ieDSA07MBlTrfzPh9Bh4j7TUMZ9slE1QtnVFDsyCg9HsS3+RNe1Ta/vvSMsmJ+TI0
MQwNkzAs0wa3FbUtwY0ZRsxQtzpgdBhmC3H2gQFRymn0Vi9y7aP2RUVfT+St36+r9otVFFBFxwZe
llorgGoZWjDNLWqouyNbMbFskr1MvDTaP7HE9p62wVCvyuox+g2ta3gWK90Wveyo4fnPuAIZ+/2L
S4eAJyg7q1rMEFAhW4U2C0xo1U09QBLOdfI3a3y6vo6y7RM7e/CUzlCZC+E4eYTmd145Y3IzGILj
29XTvNgbbFBQPSd41JQY3MtWJi4nntM5cQtxXlzxkeRLicFWQFNXM3wTTgrpRb+bXIxbpmBICHqM
n0MGMLguM9f8P24MHBeXR9R0GLr54pLVWRikSRKFBZqRfMlZfWjmVHIV3t3CDYTgTOJKby1dB+/e
pK33FRv91FhQyVh/ZbUeJiqRLaUMT3Aqs5qB5S0FXvNzCnBv9LP36zc16Lw0nIhffRyD4V2l+sie
yB4FZIspuJkpqxtSaXhat5eHKDrh9n99s14c/MJmCWfYqExxkiWQrLNQ1PgVcwJL2Wbt+hJQIzu6
SgknJPrzmLRSy4wHB/qQlY+d/pRVtzOqVhrFuy7J7kptYIRjssiTrmoGrJSJSfM0OzVSvsldLdgg
8L9vzvtYLZQBo61Y0OqTh1nsaJ77qNj3lvqQZZKc2YtbN9+WDZTg9RdT7ejEbWjGlfLUjs1XVVmz
R1BNzyiFrzBPIF50146Lzr2+inubhUpKjOdCJY7xIp2uloa2zoMFy1pqX4+PsXVqki99Iuu8eFl1
Dwm3QIIJRwZVCjwdsSC5XcPx1BxsPzryOQkUlEiKL9Pzvb3bwgkWrAzIy9HZZiBOHFxtSt2MIWd3
NNYHi8jeJvc0cYsl2GylsHkuwDgSMBpS4xgpEpvdPVS2AIJF9QTTPRUGVedDTI3QOKI54oFhfguf
rWh+5NEuue8/XdeM3XN6iyoYWIszZkVmH6ho/AHNJij7D/r3/OeCgZhZKCMX0PmOiMfIFk6wtmJh
ugFqLhas38xD+qk78MG+edjfgLrNj28ZxtQYXhVmIeYSBiQswCckqx+VKqlghkpRl4mGKs8gej95
/anEAzA7rIjzrXOORZZNIttTHN0GtY+N/kXnxQ3JQWHfrMxJGjDzE9XUxyJpJbUMu5u4hRB0M8op
TeeVQ0x+eyowjLbs3fXN7LVfwBh/Z76RKA0PpsRd3OIJqloN2VirBfA65nhxkXiOvvidqbl4svNS
bQgzzEBfI/usre/xGDpKDgX++Wvwgs7WK0j/iomlwVR+I3h9oN0zYgcJyJ5v2cooaGritPVgRgDp
HTNGY2uK6U1GOt1qWlp7vUbxAGFky1GysjLRBN2MGzxPZw5Qo8/1CSOvg+aQ+GBqrX/aDxpa1cuD
eZ/IGEdlogr3gshZ9ESfsJ0xvYn0c5xmbjrW/tAEVJX1DkkEFMvTl8zKUloBq3Fib2LfF13xSlkD
kcTkxNJgp8cglZHrp9KiiPtRk5VBvGSb+HWS/7ZpUzjnErXD6z4DwAC2rh7nHFhH0dP1CTOZD/1h
uiGda0vnJ+75zo1Gmvzvm0hlriY10QlA+4/1rRW2b9mPb+uhqTAQQj/mP4oP13VRtoiCU6kcp0LR
aQytyE9ldR9VEnqE3e87KjUJ+qBRwi3c2OLeisraQZCqGauPgSVhbw7+dRH+j7Qra44b57W/SFUS
tb9q7W7vdhI7eVFlmWjfd/36e+i5My3TnOY3nofkxVU6DRIEQBA44Cr2DoLZJn2Kei2nEb6dfs6W
W0kDq+DsLPZLMYmGv9Iz8s4m0QcoG33QlLH67eaMdYaquxyrlR2jk4IB9f8bVQtf8844bAbcyMtS
K3D/9OXTgJFyy0FrnOP2QN21fJBLBx3KgkXk79PfkrG5cGkARYMsIWo1J0r57k3CGIRrE3YyMduk
lj3SizNkooMNc7++kW6P3dUW0mmd8iFHr3dwWS+oFb2wWWyTgm63A3pVINKKNxelD01a8axNjm3/
3qL7an64DMf3zzsB6RLvTm5ZmWM2K8CTQ3JKD9shuh6DzZUR41SuKLMo0ESbrvYObE7MGK0R9JZh
gfCsyZxlvd6y1jGSx7jLwVR3rYueL3j3C7KTj3HIeh6BWGAC5NSOtWuYneFGk4HpuQae1PSEfBGs
J9cS7vAY32y0MvgN6GEj4eStuLED2bGuNcfGaJwqFCZdRHiMV+4WjD4eesjXvVgP7W0VLD/GzMl+
50da0iX/AIPNZQlFC8pYk37o6wjzxlKfSNfdljpaXDmSfNCHf11zw1zYGCC0lddqDC4uX7fvlObU
rHf5JOjT4dmPXcjP9o1qsT0oJEO4PWTXhXnSNEEbCG+t9t9n/Ig2Kxa4DHCDUfXQ6pB4+5micbT/
4/KOiKRgbJRR9xFycrhqptZVVx3k4tPl74tuJe8eUjS5mq0Oy9R5CuYVw9w+akdE8W5yaMLxkAu8
O8/m7leNMUlTbk3TugBOWoPK+prJh1400U7hWaI9BmOJbNLHUY6RJP5fxK3gx7tZfuSYCaDeqCE1
fxhsjykOX8erj9y6kOkAA4SpyajEZ7Ri0uQFvFkNXD9ZHDznOMskOjt8lThDMCqx5Vs2lFOH3FTs
KsndSL5fVgm+Yp+/z8R7srbZS4miOD8aiDtuD6Sc3Mj6UYim3/CipP1SMaqwZaa95guWqqrru16Z
QskyrpveCPR08c26DS+L9b5e59XmnOVi1KKsdXkeTeC1XRCF9LZK7pvOKb5vPjizj5fR+Hp+BqOL
vPOGi4V8m620sKSDKrkdGh5/mpqGC7IdW0//DYrxSqs8LGppQa5yrsugXKfK7zLJ9NMEbMyXoUSq
xzgkJK4TW64AlS6fG7T8E//y97mqpyIq19HXhgF0jFvIizgpFLuCzdbr3LHzAZN2u4EEja32Tosk
jkgneB4WavEXINvu0WTbNoOwFZeB0ZFPi2cGYxgdbTcfMXVluUmRD7osIVcvdoCMfZjruI2zGIC5
FgVWv73UvXXoiv7nZRjBQrIjCkYrQuRMFzI1QJnez+DI6pVUdfJyQEKUJKIqPxEeYzOWilTDFJfw
Hnp7VKPkE1HWY65smD9WCbJOXB1EZximzRuKgbvw25NVWFu6RTXM3wh/KMkxBiR+6PDuIBhpInR3
TjV4e/1Rxx3Xyk+IiZw2TwQ2gncdwMuWYZjodNMxleStJHWOZzbD6uEL9dVZ9Eepu8q6E2qzUNf6
KIu4OvjrdkZjLBKdNCHJ9GXUIr3fplKo9KKiL65F3wnEWCKiq+ANrfAYag+N35DPMp42tHJ09PlT
ognCO37gQlm4VRSGo4mO3aRp1DA8bcYmnYZrgoRV6baeGiouHYMQe6KLNnf5dnD07zuDvpa9Mmga
4BawKkqHQjlcPrHvCRSoe9oBMNowDf2KlxQA6E9T6tAaEMsrX2rJqZ7pS4YMtrH1R/8cuW0psOp8
z7iDZlSjG20jiccF7zR4VwYJPBgWEWqCXzENRL2xomVkVKSQS6sbCkDJKM6121ujF+gFHwDpbtQ3
qAooq9/u0zT3nQFOKVj07XY0v4/t8+V9Enyf7RYwUKKdGPQY5c2tkf7otpfL36e/j80R4Nz/9ftf
92qnZ0Qrh6Gi0V2VfJfW1FG3wtHhbS3fxhhCcprs35cBuR5pB8jY01XbTDvbsGBqdj1tXzpQ3aTj
JtBurmXYgTCHNbbM3GgngKAFwpkMPwF32WqFdnrfFh/xDzso5qDafb9MLcEC9poexGl9v2H08OUl
43o7zULGDQSE4HlnnLhWRiDNAyepT+r7BXs0a/etfGstkehg8pXtDMTsjdz09pJMAOr91+kMbuZZ
9z1SOI0To9yCvsxdlkwEyOxTqdZtRVoKmDxM6l0NorzLAHxtO0vE7A6YYwdQMAFgix+rPizan4aI
UJOva2cIxpBW8RLbpQ2I2qwfDEyvbar8S2QNB20z3G2N3csS/YP1POMx1rMZZ60GmQBin6fZNwO8
nPwojzLSoqknescUKR5jPWU4w6RUAGVjUq1s9349gcfcGB9adRXo+D/417NYNHrZGaKlyYqxS4E1
u3XroqopwKN6YH+jrqgLqxtRZCzaNsZwz90A9ne6bWMcpOtdO06OpJx047qdBErORdJRjqCgy8/S
2apnrTEKe84Leny/TFNYtpqzYi5DOSPPLHwjpSfmnT3fgTFH2BqLrLVGRMbJ9ei3t4pTu3jpvtsQ
ptBJkh9axR0cc4BrQ20aTJrAKqJLSdEdMzusXZhkk0NEw+q5R3kHxRzlSSZrvyxYxsE6JNVhNg+K
KMgT7RRzlG0DTZ+amqd+Vsu6Q/II91uweLiqPEeeXE7pg9Ev6dPlA809ZDu5mPOcR0M5VyPkKpb2
Ju+7K0tPjtP0o8HI4ctIohVkjvMQgcw/zqEbzVwYrlbp2g1R2yYoTSvxL0O9Jzaj4eVOKvY4Vxoq
LmtgZcfuqB6mw3LC3QZZsI/VOeg6pp+ga9OwXwtOdoajUqve2hogtduBVgWgJdBFznxxUSTgqJh5
7UcC4fg7dkZk1hGHvCSSSS/VICHQ28k3BvVkta2zRCI2chEUs4x414ttIkE4OckzL0/sxau7RXXV
PP86Kpoo4cLXkLNkjFHMu80oywIJF0t/6fNwHRTHFB0yAQbbF6DYjYK58lg9I36ZQFWUZaU/EkEA
SNflvRlEZxFaNCydsCFTtMZNrROc5Hk9luVphB5EeucYVhgrj3EharTl36b0Mx5jdkk31BKZU9QB
36DG3e1Rr7oFyCZ5SQAKss0F64ZfgLfrQRfcP7iPbuoOmbHAhYxWG7IB2Zq85qhB/Uu3yFxjdLSg
C23PFrxD/MPJPovK2OGILLFmTAAs28nLZeNaqbLfaKf2KOOAE6lr5djoBZeU/FlZW9FELL72nNHp
33ennSqnlenY2Lo1HWkkTpXHTpOKRqEKpWSsMgIflUwacNb2tjXukfF0G+PGKO+y+kCJbubPui2q
veMf9rNsjF1JSi3FBQLOtIq/b8WDkVzJxbeMCPwNN+beKQxjUvQpzxS1BMrQEH9uxqco/9Bb1Q6C
MSOTZU6kbbB4EgqkYJqPWTN8LhcJqfBI4NME0rCFAs0QJ9qmQhsr2ct7FPV8EjgyLoBBTMVGszma
1hhZzHw2mriEe55dOjJswhTFMcw2b74f/PhrnziRW9beZVCukp8x2bfEgvS4ilfAnOz6kJSNG3fd
TWS3x8swXH3bwTD3yjHRjabcsE3o03KNuQNzXOxV8/AThVKCbeIW9Ks7LMZAVuZigz8MWIM3+9Qw
ymgIUQ/pzYyuCacHeZ4/H+ZVsJD8y9IOlrGOsMlSp1bwn72fPtI6ksJ05p/1sQAaCNkur+c/oGES
F8b1GQTDD94ap1yf42Kp4T6nF9lND20YXVdfXgPvfz9olsZXyEj/BcWsJ5pDe01pAZUrJ7RlSMuP
arKcy/IQ+pF3XnQHwqzelIPaIysBQqc1Rif9qv1Wh5or3/Tf6HDKET3N431ZOZWrXXc3dZCcRPcL
/uk7i0n/vjP3+ohuZStFdiUhMcgin7Xo82UZ+UftDMD4k6YpIjWTkHsfsjLIDHJSlcgrzUZw1PgB
wm4pGX8CAk+j39BiBUVUgvwqRzNLdJ1UzoC5TRayKyX6/HIvfhIyM3HvNDtgxqksERrEKwnPq8ag
+60a5vGBIKzrzKfNEui/aC0Zz9Ll+mZvMdRFGhKvlvpQjjQ3LUUzdEUwjEUmw5ClBn3rLJe7bAvW
9qUTFiEKNJ8lKq0tUComyEdgu2Z/OppXCL5d/Zsd1sH6Q1R4w7fDto55U7IsgzPvrZJr+mDHpQYw
c6091ejctOquOhDCl/YgiN74a3eGYtSwQZk2+iWRGDWyOFim0itA1DY1pvuRU3WGYZROW7Ju6Hok
cwptdcZCcqzxSSllgb6J1o3RN7XvhsQuaJZXcbakcZVoDqVa8TOEA5fl4R4iU0VlO6JpkE8yhnBY
FqvGYHdEnXPtj4VfzL/0VHPnCCF9+f0yFtfk7bAYkyf1Vj/nNrBsu3Ca7lETPZuJABh1s8ZGR/sv
fKI1pO5QrY4mchz8S8lOBkbNQP4228MACPXOdDrdJ75yMP16ROcniRxxwwVXrXd4rL71soW5eDBy
rRwF41Ici226ipMPxWU7GEbhKgntB/IGseYydnL9do5OZiqoFxaJwlg3dKLpEl5l8KBkLf481Mfe
KoJxE8YqVGXf+fazLGyFutrh2zHVAox2j0LFU5zsqXRTtzwu32M39cbDf1Jrtli9sHS1nHJc+5W5
9Zqq+FLNorcs/tKBTY2Sz+sohnlrR3U7K5ZBwmMfqvoXu/aJKf1QqkbExCOCYYyBpGxoX0J1CMx1
MMt/RLKzFI+XF4tu8vvNOUvC2IC2ydQR/XpQtHzeoGnJFTig3Ur6umr9p6bMn/GWf0g2Q7BHIsno
33fRlq2O8pYTLGCfPluISZTY6XL/smhco41aGyQHwXpn6Yx+pxa4u+ZMQUarBr1v8nuWwjj7jpEB
H3FBZ5x3+q22codsITIylgUPlziW8S2RjpeF4dapqzsUJuKXU/Bdzj36lKuXGvTvHvHLh8RTb1cb
6ZfSq/GKLgqJ+S8lO0xGzUmVqeoSQ7JCdVcXZbP1CePHj6kLBjSFci8Kq4j42ZAdJKPy9YLGGQMd
dCjH14P8wfYLlAhY4J4SVXXzr1A7JFbzlWyWwCL355UjPtCRGNY12un95EHUSy9cSEbdi9wEgbEG
rCR14KaOfSg95m6DpkAppKkzRaQt3KhyJxzjFvt+lROlBWDvr372ojxLbuPXR/m6c8kzEdgQrpvf
gTE+cd7ggqsRe2bqzY0px0el7ASdvv+wggbI7wkcE8YTvDUYESY1bwrYikB/EJ0seJHCS7zmOSuo
9gdguxKVxXADMesMyKxgK9tTXMmoWlGj2iV153Wm5EzmFaZ2Omkp4K/gr+AZjFnBocU0VWsGWG7f
2gNmptiCrAjfFp4BmHhinEt9kSMUMOmN7Bej5Ba24hA98Wy09162VCIoxuwu0vT/5T5R1IE6c/UN
xbWKP2xJEdhdkU6wVycFXGTN1GHVpMMS6IFyKF31tkcOHAk6T/JEFT5Uxd65yrNGqKwFHlvDTHWs
YT6bftM+gfUsl0RT6vgB7Q6FsblZr2u9ZVKhKgcDIF+bT/OwtUFEQTxM6/Eu75YQjzG4+qAuMihI
IdWXCVWibSi52W8djUJ5ELmilL5Az1X6953br83GqqYKp7gxUnAbJA6YGxyBQLJgmxhL0U3ZOnQr
BEriMlCj5bRt03M+j1dqPQfzulyTBhn2rXcnqP9lbJF4jM1INHuSyxTiZeOT1R3y6Ovl7ws1nrET
ePawLNqpi74nIzSD7dAMThchlp49xU9OuNSbvy5DipSeMRyJnud4BYHSk+XQYcTunD8aveipRaiE
jM3AawSmYytYuLpA3pu4NrIgkttjevpxCcWXOH6O+HzI2Oro3JTI2FJzOLzCVR6a1ILalVzNqY9t
0H2Obv81CRpNo+4gGesRy4u6xbQ+aJXUFERL+hZE+SiarPPqB1kjZeoaZuHihRoTVBjzoagTHsgy
jNTp/SiUHP0QP+YHOr298MCHkYfF1ejR0C3xMyc5ECevHOMqD8QDHHmKs/8hjF0pdG1JJK1OfKtb
HVv+TKwfMqZOX9ZOqheXpGXsyaYlfQTml8RPm/z3Bi8XTmqx3sSY4+DZo/W1iLfcq9uoDiJLEY3A
4J9GWyYYiaqpss52PQ761Kpzg7sT2DdPf/IuRMcxiO8jh86RT0QxEN07Vlp1h8dIS+LEajd6V0MT
ttembu+2rvmYX0thg5fJ0BL4V35SfofHWFIrU+y67l7lm7worHBTX8PR78DwkLcOzcprQXuXeJrX
e7RvDzeQ4+X95RpUG/PqbMWW8brM2IUkWpMt7w3cszv7FgOCg3mb/P8EwQYRlTZb0YLnBzxQ/hGj
NMvE7IrLCLyTgHQryPwUMFHiVL51emuy2K3RIjwuS/tXNmGS16RcpUsvWCs+DE0aKgqBQjIHDoNR
dUshMDCROh7ndngclOmUFvanD0iDWds62sBt1MAwW9JMcq7YtIUgy+c71Rjv4pnSpIuKXbnSnGFM
6uV3kUKm6SUGowCmHjBz8aSVSBK0H9h68PD+JYrJmOQWXRgtoRhbd7T1u3EQBN087d1/n7HFRTea
8Zgia9znx9q8rkxBRQYv0t5/n9lxzHtKVD3H91Uz+a0PCKXiqvDaabkZJtEFTLQfjO2xcjOVLYwB
8638OSHf16Zx6p4ITgpfIExG0jH5C7lv5qRUGsIyTE9DsGFdkzgPpjFCw9J3afyIJdWUMxAT1Sym
kmdyDyA51E60xYJej0s0H+eoXBTdJPlLdwZjTkxlrrOcda8hVO0oYAIy/DK1BUsnAGEjmj4qtiYm
eAdJ1Ed9ckrzi/qRkq3dorEzJPDo1hN7gRyYT9QanzWM9Ex+XjYu3KTMHoM5MuiybzQTYZGfTqjV
smq/JdlvKV2v6hI+PMYk0e2zInfeaPdXrS1i8eYf2L93iu280SxSlhh1Tkt+PtsW6jA/YqLp/C/D
tmB32GkvWjXOObHhUHvzqZf9pvolfBDh6gGYkWTkPHVisJsEpt0l6Qd4gXH43LZfOpDC1CJaYhEG
s0l5so7IxgAjAffH8BnNmIn9eFkRuJZgJwZj2gZZaWdFA0RfJWA+/jKqt1rk1MrnyzAiSRirpivl
UCJkRoJzeIEkGkzp6F+G4GY0tZ0o9DfsPFlUGHqV1DS3M+JVyjpYbeSS/JPa/2FNrpaEZhXgeewj
5kBVNNXCYEpFZpuF5sEyx0VGzFFMt0kNHjfFMeZcAELNMRuPYkjtXyCvku8kq6rKriRUBPrgONLm
yZkqlIAvQbI2ztJ/vbyMPCy8IWG+mIF0vszm/7RV11EvhEi/sn+AzNOZjR9rd0oMVPIIbBBPJ/ZI
zCXewqtLqxlAMqyXDD0PyrdsCS8LQ90Lu3B7CMbPaeOqWVuOSxpmS836bWU+DCBZRWnUaHzKkl+X
wUTyML5O2uS6aEqANc2nngSqHGJ8+mUI7v19LxDj4pbG2DppA4bu/Mn8aT/ieuJJIUjejx9KblNa
U1xxiYHZq4xxyGvJ1tAKl7ze3mlXX+xPV7qfPNLKLvKBnoo9GGMiMjKSTCl7iLYly2nI81JxpIZk
nZPPcnrT56X527Y2U/A4y01R7HEZsyFpUhpZOoTMjtNROeiHBNyF8tF4AiHtbQPux2XwRBwPCl8x
zyvL6H6W9bImrQCVT0hSaEgagKQNDBMb0qpS2Aa5V4TSdXYqbkRBErdsaS8vcyaqOqoSaYEKYYLF
65jtRXYy0HU8236Pe6Z2NR/6QyzRxIXgNL4Wy70/jmepmRMyDoaW5ROkJqHxQNNPxvc+7PHGZrgg
IjuYrvmNHEdccdvBnf4AoaGIOJc6zHc/QJPRLq2DK0F5d80122bR9AKyB9216m0HMFQG9ZF2wsWe
6LmSKuwFMPbCW5IOrYorwObsGA930irSXHr83gMg94NyeIIZTYzmNtqy4kEjB8AJahRQOkgQr5yU
E53sgmGNnwTGhxcroCPDxvRy1AER9uI7LJWF/YPBlsPmSD634XofHdNwHB0MuP+CZkLXQqTiKgKP
xI1V97iMZbAnY5LyAhqbHKMwddBcfIiP7dEtA1EahJtp2kMxS7o2WV5JJUSkE3niK2rx0jAOF5cE
qC/90R8ES8rLoe/xGDvQGHXVgSKJGh89KE/WUbqRQrqSooI0rjLu9o459Y28FFJK11CJHsbuRi5E
Nz2uMu4AmLO9GF3aZUZJlYMyW5V+gkZT3QeR+LEO5iuRPCJdZBxhalpxrvXYqM407tdu89NtcnOp
WxxSiGa38L3uWTb2zjdjQJ0R2QDD+9dLfKiC7kdzSI9aYF2lQqZZbhy70wn2ZqFh9qFep1hJ+4mg
onq7iq7LI/Gyk8ge83XinMJm0zKT3kpGBLGa6CaebxQi0AlOQKTqJgJjouM5GWPLYb92YWsxy5ut
5V2JguYo6OXkYK9ZqG2dwK3w+Iff4DCHKB8xCUw2+xK8B1a43lZPUulEktNc9d7sxW51mv6wvxYP
IrvEUcE3sMyRotFe3bdj6XfT1TCHTp/cj6PIY3H26A0Ic6zmquzrOYdszU/jW35rB5lnfDU3x7wh
L7GbOWjgFpI5iARjztYcy7Oc50OJGvHZH2+b0qWzS7oD+VQUjhzUARmc8i72pH9fybqXlW0jizWr
MCJcFHH1AE79vep+VPGTwOJSpWac5hsQRul7OUcqcoRSamHyawzTG5AjhPU9nVsh6mMU6P9r2n+n
/7LUl+aiA2oGW86MMTZT/DJvggs8zzipmGqMf2CAsVV2RGPdGJWUl1BDulsatio6mjC7lHzD/vqB
mIYCmbRzBjP52DmNIHktC6VvSpjbz5p2WwjLtLlrtgNgzvJStw3IJFocquqrCsp8JT/N85fLOsA9
UzsM5uAmvVlIcgsMferDONL8XBVdnbhHaAfBHNvFwOv7Ztalb6IDeLTNH8M6e4m2eAuGnV+W5h8U
APGYjAEwBua2vzWz7VxbjRLDRMwdyj5zPz5VB/2RUkrWXtU6okIG/g6d4ejq7rRaH4fMnGOc0saQ
AmPWMMwm1++VeEsEWQ/+Np2BGPeBWSVNvVG58gpPLbed/u8vnNDl8/cZVWuXeZjQ5Yk9Sj6vWeGu
cerG/aHoRyfKRKk8qlPvzM4OjNE5s0lQtUogTFfdJUuMGaC/Njzvr8Nzq4uGA4t2iFE+S4laqTSo
Qky5kxrpyZgw+RZN/JcVTwTDuImoLbbOUrB+cmo3bhX15h2puoe+JLLgpiNAYh3DktoDUTcgkRQN
S4kUmnrhrbqogJoLYxuKTPB0TzCk5q1mt0Y6Y37eBoHk3F9s5bDqhoMHQEFYxLUNZ5h3rYCoDJv1
fi39qLnv+9nPtKst+7mNgkcxXiEruoj/FoclqQB1BTFJBXGmYLpOXhSn/sP4paCeVHebm+rBzoQz
fqhivVNym9YAoywCc34YJUcHatN1MR4UjHhB1dEvvbyyywc1fY7nkCDP/wH926Exat5iQjV65uD4
QJ7iR53sZmXhLvIUXIbhmqEdDKMV1qBYFYgiSl9NMIDzSzZ9vfx93p0T+/T3qrHabZXZWI4JALqX
1Y0PfYih4T+G0+LSbu8YU08EdpWv5mc8JgJK46avygLr1k6P5oRatPKkk0ywOYJVY2OfrImkTKZv
S3HzSCCMiMhe9H3G6S16Ntsl3ZV1CxP9av4AhembTaH4Oy83j8umo8IMMQJeT8OKdFXuot+1eC4x
gPipqORcsGC8XUEVEaZSI88K5jH69x1gg3HGg9otpZ9t8qdILoNhVGNHikTNKLxsCvjuzkCM21Ma
XVbyHOZndlHcjglu6SkNkcDxyZXogsk1QXssxiA0Y6Op0QShtDA+mD9BZRDmLnkyH2YP5d/IboqG
fYlWkbEJsw6KEimDcFkSJlUe5kbhYMiqKOTiXSL2cjE2ITJXU7dqmNa2cxvNdnUjPZjJCzFR7JiA
I/ge86OXu1o0spKXu93vHdsaX5bbJJkqVZJjdi85vZMFQ+IkQfO80CXF/Bnpa/GZPAvzVJzE6Rtg
xmYUm/xavlO+lrlLaE+YDtXVBIbTwjczR1QQJdJRtu1nSNXNljbISdA/rnbo4J3cdFId7Kqta4e6
tI6DgqEtZe4NGJd32SDzTMtuc9lXjybtGsxmgQ6RONiGe3kWBba8AACMk5ZmqJqCqVbMYhoWneJD
7x8ojAyUaHR7dSydOl09BCUfsfZ7MLqzO7uSykZppQvA8L+zxtLVOM6YOyOaEMb1YnscxiCjxtfo
FRWX3epldqMQGQMfDABX5s2CuX7icmr+Jp3XkLHPk1qu9pggxt0Q7jpVGuEQRHklMMr0HLMBzV4o
xihXjYyR6ZhuhWca6pjzUA2pUxY10vGeg1QD88dwjUeXG2aevt2kPokTM0rK0rdHZ/yCFsSXysvA
lkZLDmtMd+ox0o+SjtuesDuHe7LP0KxJmeqtiohWwNE59EWGljpGKDQ0Q+Ktwl4grnnegTGan27y
UKCCpvSV+BuSC+A8cjpVVKHDvRC/EvvSGaWoF2W8jhTj3betK2qsqEhYSq904+v6SJ8tRRM5uIeZ
sgj/PxjjcSQ7bXQQVsEkFxjDgdpXRa1RAnDfTQ8fMEs7IEZHmrruVbOhUmUHtTlhpOB/+j7bXQfO
S0tJE+h6v7it8oQZDoK4U7BSbLtoiiHenbEhJ2IXd5rUOzFKJfQH9PBdloMfdJwX6t2Io6yexyLH
QnU/SeJap/ohCVK3+N7/lG42v/DRsCLK0nKecXB+/1YCdsDRvFqzaRcQbc3s0imatnHSlhROkafB
lk6HrsWT45R/1+TsqRt0QThC9fmdlcKFi1KUoEqELdlAe46mTQ29Huu46JtW8d1eLGeMMTe5Su7I
Vv6+vMJcq7jDoxu9dym12jdFCzwtTGEVbZ8OmpYPwuiRqzA7HOYcR9FYpQbNNGG85fVoOJq/HMi9
9tqgU15Tv4IqlRtVUOzJe38Brc15OZkTbcrblPcVYFVc/zFy74QiLLdZo1MyJEE/yUFiI9rTluNm
pyJFol7y0lYyh9zckFqTNLg140F2ZbTYI/d+UG8GPzmALshdBLIKNId9opalKZtmmnHHXQ3slZOT
zBhcS2TfVk8xOKQv6w1duAvCsX1dqZLaoLuDcGB/cYokcuvpq6VJ7qQG03ajbqIOJa63OW+kyoQ+
KDBXhzWFdD0e4Ctk9Yiji6gd+Bi4KspgkrJNNliUN12NFQWX6aE/JOpd1wdaIqAj5rUHQCHPGEys
Y09at3Um5NC+jX58UK8KTE67wvzmIHFRIRpKPuKsb8n38l77WX9Ct7AnqkXnB+S7n8AEQvZWTmov
4ScYBijpoC+BftvF6BiOXoZQdPC5sd0OjLEviVropTZjTU0zNDa/EU2Q4ZX8vFlQxrCUKAGxrBUA
1QvIZvBooqINykRd8hbm4N3F9D0xpyU3ztoJxVgVvVOTqhyBmR3hkk6U04/cWQ46WA7zlajIR7SC
jBnZdKWX1wZgtWb7TVm7mtQIsuf8KOtvgVAI+9YLZOO02flMVeLGQri/XeXuHMBsUFZpV/TuJERj
Ise8LcemocuXf5l9TA4/0codHdF4iX580f2T73hMGYxfCgaGs5EK+A6NplfxytU2Laa4DQ8KSOHa
Ur/O2jG4bBP59uMMxdiojHSzlCv0Lmg4te6Zi192z5ch+Gb3DMHczJo0K/987oq0K3N5qrv7pLX8
Jb4rM92pY4ELE60dY6ziRDcXTHGD026yxKmT+KFWMoek9bU8l4JMumjxGKskJ5htnBOEXdOaONoc
ZlkGTviP7BA4gnBXVwkmyDMgo12QOp37wk+la5s4qp66Eng/L+8RV5IdCF3VXUglWZkWFTJAsikk
EgzrcCTWp8sY/Cv6DoQxe0bagSmYAER/ooym5SnGKYLagdnZ+V8K4LiFGcYOkLF55TQmo7lQQAce
HxVq3nJA4UzrbGHlqK52mJ8L938IHEWryZi/urWHTqeruQRqYFtO5g2yU1zNXn4/hesV2Lg8XRI+
jPLXl5bTGDLMIWi/3m5iRZpNTuSm8NcHIySu6imvo6HnYDyCJllI4cEN3nZwzElrBqTAc61FBs74
URFX7vpDH9/LmumQ5umy6hDuqd5hMYfASpu07FdgzScCvhDlAEIDX/IHZ3Gz4LWvx8eQoCM5qG7h
o5QynMFjkv4PNUvcrd39EOagbPUodUaFHyJ1tlcp8XWZFl6RrB859DsY5qgg5xPPU4utrCU0YKKJ
aJg+V+nPy6vK9dI7EOZ4mATEenUOWexCd8ENep+sw/fLEPzMkmYa0Eo8yyFEfauTjWZJHZHBb0bT
O7KPeQnH1R/uM5B6tJ75QALlhgSUYEZUzMMX7m9gtq+wy4oKDaUAnpvHqbmK1cNlyfiKcP4+ExCk
+hAvEQbB+JYSNvLnqnPtUlCPxD9gZwjGN5vGthibCQiSJfeKqbiTbJuOuYyuOWByZ9w9XhZJtGSM
/cD4gsZuMyyZsjyD+JYQ9/L3+UEUJrWbdKA7CvoZrTaJpVfEnKgybAFyfQ5mER3iMLtV/PROPV5G
45oMXdMpAyI6cmXGZCytifnFRoexpuRa7XFTwUvFop2mWMRMKAJiTAKY7zNbrqltWjRvKfTUQd9v
OElJgPkT/mWhuFpHy5/osGQQkTNbhFlkZLZHeBZ8OSJPlRo2ojyfCIIx62uSSHmWUueVFf6o5le1
eTcUooYsrq7tBGF2x9zaOMkxa8tfyiCdbsjy5QMLhZQ22MA0WwHl0lu7Y4PpJB66ErqsJY45/aqk
51gWRU1cIXYgzAHdltxu8HAOG1CDXfukjQIh+NfeHQCz3ZacJpvaAoBaz/Qwfo68AcXuRlA+iUrP
ucZmB8Vse9ajpTxfCmgW+UIsRzcPdn43Nw/W9nR5Z/iLhhZLhZY+EbZjra2KKtHyqvDVtfTUkXjK
IOph5qdgjb8x2IY1rYktNQYjoK89lN/Lxx5ThwxvOZEXtEVhtpokbP0VCPW6kbv4OZ4GnHsKaA9p
WNQYhTFIgqPPGwoLeuazUIy2yesgb/UKDMN0t6C8VbzW3Q6qVwQg1fs5e/0x8+lw7PYXEeZCRfIx
ijgPfZboE7Aj9STpV5YhqLDia99ZNkb7wIWvRVFcF36yPG0RHqHG62X6stWGM80P/0n/2Kpwu1jV
SK8BtVbhaP9hR78vf5+a+3dZxt020b/vVMHK1mUmCs4smVFglxXWbbPp3tKBtScxe+cyGNdY78AY
j2rNw2jqOcCmZQvGBpzruX3T6+mH3jR2OEyomOpr341UqD9nLPdhepqeaZmv4o5gPh+f7V//TTAm
bkyaFc14BhROj270/MYwD+DS+E8QbN0TxiKoaUEoRPKoZndL9UcpqvT9BwP+t16zT+1zDcqt9P9I
u7LeuI1m+4sIcGsur1xnOCONFku280J4ibnvO3/9PS0nEdVipm/0GQgQwDBrqru6urqWcyQqAw78
Ny9h6OkYsJsOvNYTzhFlO57QjTbK2gRRkeLF4lHmzbTvR2+vNiAzPqBssj4cOwj43egNgGS8wlb/
N8ui9qH03kYa4xHyckrLtoW0JZieY7uy+xPl9J7OZRA5PMyml99+5dCyJazKBFsqyj04R97syb5o
V7cxLo3+IB9NJKn8+jNxRdwdyC3+mdrCQfWHU25ft8f9dMVGZcZzJGpqVDndwfio+uVxCdrj4MfO
j8GLP8/odVlv+MRDPKthHIjUrrk60kuFRA+rclAVzhuG933GcZBizKuaOo48PWvluWic64u2/30D
Ez6GqaHhnfn9QKrIk2pNcrfvfVHxzZXj+fYd7Ov3md9fgpUpHQd8v06L75qU2roa3bdV4l1XY/+d
rL3KYfxdDhR1oQWlGxyseRHdDONriFhOgqs5xKdo/vl95BBM5fJS9RwFDSaNXkvIMCgVDfXn0kLN
PTNyq+F1n+/XNF/VY8mThnJA82IbI59hZPeYPj4rYxwk4nDGOIwrZeJlKOYg77U/phRPtetr+y+H
+5+1NZjAKa/VTo4UCB+98pie6ZQKkD/+jO0sKOz2kMOtpCCLJYgMS790RQvlF46Z7q6yDhAloDaJ
GqZX3gYFZt2FQpTjGKjDtzX6WsqfhPDhupr7d81GBuM+TB2AQLOACB6D5Gf9QJtO9Bs9kC2Ryw2/
G65tRDGnrojjTDEEGI1UKndjDbjAUFvuZskI9BnP7GhQOXu4n9vcSGTO4VIMC4GVYg9T4DgBfOtX
WDYYmsoVxTJy4fsYk+c46UYLfTKqQ6auc2PayLoCQ7maVF5T9n4wvvk9zHnVUc/tDJD4vFyG2WFx
q5dXRngE4urLNQU4lkfRkWFLHxmA0XSC6XEMQhOADb61JRG0da1RIoAdy8gWMc8TDsQaak5E/i/m
9CqGet5NHCuIQ1EJPcS0zuxQGF7ja3gQfPVQ+jy00P3QYqMSczxQ01hzncrqvcEVXQClHKVbtAEh
oRt5vNmo3SsDFG4aYNKQkWR90doveqhnSHAAoNTLYt2eCoFz3Pf9nSEj86Rj/BSDUW8XT5+zcAlp
bKlfEPVZ60k8UsTp2ufN+O0fjFdJ7DRH26qhMMUvkcuIjcJT17Ay+8form4IKAWJ07FBf/i7QGkj
jsmrhFnbdRqG8OBkaEdifyK+ho5EHk0sVy3GZ1eSUSHvAbWMpx6QhIMfOstk6a5mtd8wz31YON5z
1yg2ejGHqmuypDToMppZ5WkAjYWOh+sOmvrfd0tnAviBaOD7IOxbQB7zKBs7ZD/VSD8U0/xjkFD8
SuEouuHrR0Qh7yWBpgfQQMwutUIGMpZlgajqhG4DyywOCmqGyfh8Xc7uqgEc8G85zC4l81Q2MoGc
xkCkMgI6vp/c6yL2V+1VBLMx07oqo5JChKkCemG5abLKytrHJeUYwJ4cMLLpyKuKqopE+tsTCzhO
IxHyKXcz+Z7E55QgTdQlVgRy7OsK7Zr2VhJzldVo25oSAjvoPcOX3RVFOgxU06e05C4H82fH8eR7
m7SVx/iiUipMVRihmSxMYzDMQhWsejTnPL32YhxMj2BuDS3lFK/n7Qr2aCsGIDPCLPE+P6J77Ftj
pxfdjc6D0xzHW6znHbctg0an7JnayqS6by4pmZBQIIKQUUSXQDn0h8YxUNntfd4EAk855oaq9VTM
ljZCFX79Wve3WncfRrx+sV0T3Cwg/fuNMvE0gUmxg4ylydx00Z0xyo8kVZy2nhrObvH0YcwdpNKz
KhiQZTY3+XBcFGsyf1w39L0gcbs3jJ2vCJHamNpD1surZRDxQKbQ10rxuVaFJ1P80BYRVSJA6ZV1
/Hm7fEhPIIGYQyWp/lSot2F90wycrMTuqm1EMCppQ5uNJYGIQjpI8qHvPJ1Xftl3DxsZzHEF5XUj
yBm1AkB/D99Kh8JVhwfjx2+6bV6v0W7sBQyfv5eNfQBqy5JkTQp55FELBt+4kx/RRP6C8ms6vCQV
VxpzM029kC1NSaUBQMwINEx/LXdSYHhgpLxwo4hd97DRTX5rEqnZzTQ+ytxcnPG4/VZXx3r5XjRf
zSK1SPwznT5r/fG62e8WH7YLyvhBA5FLWBdQMfomYrytyqwZOE+zrQRoorWnQ8pFT6Ym8c4LbtRk
vGAXYZ4m1aEmHXNTDr8boltuX+S+9evAv5ZpXME+YgeVDvXVeINlSWsBnslWB39sZvv6+u1eV+RV
CuMFSSqpKj3I7qJ5U3nuw+fr3+dpwbgJUcDcXAY8J7es9ZMciUdpNoKxlB6ui9k3Aw2T3BQNWjbY
Z0bfVjO8IzJH6Tm8p4Mt8WWkt3xg+q1Fa1C8y3BXsY1AxtgneFkdDLl0Iu5p7E6V8lyqH/F/mm6K
QHkAxjT7rMGQQZqrOvYGHYM3+jwFetV6ZVQ8Xl+7fU3+EcO+acJMEOqxgZhZ+xUZbZCX4LSMav+6
lF1De1WGMK5ICAs01gyQEuVBLNROZnwECAF9Dn8vF2F2pGharUM+LXe74VsVH0oBTu9jUcNGCONu
dD3T+znBi2yFobWlVS1fzOYs6rwcOW+5GCdD/Wgy03NZ6V/07HGonevbwdt0+veb6CdTpVIlGb4v
aKsTlmNrDUnpdKv4/bqc3SHW7a4wDkbu89aMcwgaPS3ocAkB/tDLnpSH5LiAXivxxDNtIealHXj6
MX5H6bKm1iaIbSrfnH5qYxAqvE793T3SAYyjIIDTTXaIW2lbWR9qXD3SJT+CivspzWzBTS/gRblp
Txrg+1VvftID9RA56m3th7d6DQgnnifi/QxmhedVjZoFqEAY5Too1V3H05P++3f33UZNZilBxpn0
6JBDMJ6aft/WfrRIjhqJnqzX3nVr2d21jSgm4quUVUHZC6pEZWRp1VNHHgjh5FT2Q76NECbka6Vu
knNERugXlTzJASz66FLWBclGY+wlLCzh53WtdpN7gE/621DYqcuo6JVojCBx9PozJbEmIA17SYDb
H0lXbkUxbjafyDImEkQV8tcCiMGNcJO2nCoNbwXZge1s7udhkcLMHQLN7wGjWtjloXXpWxDdttzW
1315yHqoFMBe1dlaaJVpQB5CLQOluvwT5eehVzuFFSAvUJ68IH3XCjfi6IHb+kY5NYEpDnHGOFhR
mlkyQfw68iJXem7enauNGMYFt3reZzoVQxmlKSaq8TP5M6GG6BZgjgmRv8zt+MwL03naMe6iTkB0
seRmhhrbk6Bc5vHJ4LWb7UbIG80Yj5GrZq8PKjQDwqalT61lGC4p78SYsu1GVjL500cyivpGJOM5
lCExOlmhJtIddPkiVZzKKm/VGKchzCi3LTq1ifqH0PjZDIy38c/rfmLX0b7qwM7nKWJo6h01iJzk
h1bNjimBMyrM+9nkvns5xsdO5xlDo4ryCFmq3x5V27yomJyOPfW43MkXCvRQ+vl9esM7Wrt3FZIP
BsDT6bXJLGMvKJOSD7hLTFN9rqbpaQCF9fVV/Bdv8Y8M1tuGq2bGXYzIPPoVPc8Oxa+IXAwQ5TYC
NeeDD7VXndj0bzwVpZ69vECr2zXxzPWmHjg6cZaNdbhxPpuzEmHZJiAtRA+z+YuzZvvm/bpmTFgL
whOjSmOaTQyA5vptcSkiAYprulU/x4fCSS7VyeA8b/bN/VUmVXrjZvMV7ZyhRi/7hvwZlrprrMuh
Ai6XlSg84ufdij+qUH8bnkkXYCNMF1ZFWWkmRAY1ieRQdIfGn+DW3QTspBRbM7mYTj2hgsized7a
sg7X0Ma2ock/ko0A/ziJI5y75l/fQZ4QxuUuSi9mkY4N7NvJyodHireg5ff/mxDGydYrZvLEFCcr
Ee1Cp6m/J73jhbM8TRgXsRhCLGcCNBmG722XXchkfKrinLNe+6mxfwwC7uitQRhGJxgytb7OLW6p
tYtfmy+IaYGDod7yJq//RZqB5AQoSpDLYbZnyLSwHnKU8H/DMAFpOjDRz1cdFVc4cvHmaZD3PrJ4
lcbskzDKaZLOWELjxgjISbtrXdNH9dr6EJWYohuvopjdkiWllFOddtKY9T3A+izkZjgVFbo2V7Rh
oSrQiRs3awdt0n4IEtl80Hpy0+nKiYjlDeByOeL27e8fjdhxUHMCWQ1Q62F/642kfmuUX+LwoScI
yNcohTZgPNkGuLlKhErAQC2Mb3hWka2KXNOVH+k8LUbXnniIFbsqbcQxHqjPtCFUI8TrXZtbcmeF
5sOwcLJIdKPf7dJGBmPhSL5EjTxARtbptoEoTx8jq6jAZzUHWuyLALaTM44/2r0WNzIZO6+nbgnb
DMtINNkaw89xwbmieAIY646jMEpBQo4oCUzZWdAQjhfavQJfFWAjvqJNosQATgJIbKKgbuazEFe4
hHJgJfDgLvfDoo0s5mU4xtM8dwo2KD6OgDUf/MLOQMGgWbNLWc4/9MzYiGOycVqa6PX8OyD/oi5f
wi5QW47JccxaYYKWYmo7dcihUVP4NfFHKRh5lDI8EUyMsjZTO4oLNghYp45ROKQDBIPCK+ZyzEyh
v2ITnAwgfqpEjHe65RA0xrOqfLt+b/O+z5z/MJOGYempFkowLLcz73G0b8aYOATkLVLvLCxGiPFJ
JYoR4cCg3WaorGF8FMZvcsfpIefJYXajypJUNGn8UeWZ02WhpyzVPYZEbUTgD9eXbH/jX1VitkSq
20FYO4iaZXutkCW1lg9lxCkw51+rxuyKonWGLChYNUPvgiYRMc3GS4nzFoxxymO7hBOREeTobYPG
vcwyks6ua/TA/I87w3jiUSqFbqQPFEB+AYsotrQe3BBpMH+k1wapVrQVAoNFI+ztHKFvPAKTFAIp
5V6Sv4XRqVa9MuOdyP3tfxXDeK8kTc1UCNEiZ8jlwRz1GzVWfMD3/nndyvYP5qsYxoO1IxhM+w7a
zGPxS2kbd1rqD6AmbBeMOTOxSGah0SGiks0DySWrTqvFNteeO2+6F6dh1FTGPDymaEGQ9taL9biO
TbNBp592M7jNbQ3yAuE2jq3+ADbtZxVzdJUXB8YtD+BlbxENEU2o6EgXQWbLGHk25EKWhWgm06Sv
cnoKs6frm7RnC9vvM7atmZEhJyptlxRyS63PjfKnPHICjd0Wxq0QZvFyXJVRQztctWIGoLJ2XMsk
sjohCczOeNaVBayd65cwBU/IWKzO/6Khwr6F1DkHLSCiPdw/mBVuZSCc3vUFx6Pum4f5ggcIIEwW
WaMEq7ZRGBiyz2T5Bu9xrzCWc7P8MqTMlxTRva4SW3dSDBkMfYADhEloLz72rTXqKKlmWkdqEF9p
wWSPTv+p9GLM6uDJr10wBe9rkZUHicNrjGHxhljJbP4JKDmdEGVU8g9yqY81YPMtrba0s3KvQiy5
kw+JI3JWl31hvpPKhHdAi2uEqX/Rl7bcd7bxNUEbBEWUnA48ai3mSLwTxrjHMQT1TqaptVuT1iVG
/KnQYxtM7P/xnfRODuMf+9XA7GoDpTpAzh91L/WSp/x7Yo/ucG6xe7yxXDZIfieQ8ZZrpWpSNkCx
9FyfiYeW20N9GrzmLLkUj5PXis24rnfi6DpvAj9VzEsDsLG1ayj3WlpZK/cio85p8yx7J4EJMpZJ
AYBwhBWcO9XNQbJXxNVtVE1u0kSnoW2cYdX/W6r8L5EK2CkUhbIBMa5Ma4diLA29dkMgf67fk/4g
pv/t4feXCF2VgaCqiBr7fk7FSl1qxazdWC8cNV2CUKiP1x3I/ta8imAWrlFbGSzfYe2K6uMoHzUu
R8RLB/K7rQEgiAkgRyTD2VCmzaR+yVQoAZb7oAnWE7giHPlogNBFsFXw1CwORmRuZDTy2dVhOvBa
DHYP8UtRUlaQkWLv60jrK0yNQ8PZOBCUASTf0Dn7tCtCMxQVCtIeI+ZqjkW1zcRprTFEjTjN7/GK
HjnxDRPi/jaFjQjmdl6rDrC9sVS70pI9znVKQPBhqBcgHhR/FuU42tfNgieOMW4zwSiVmIu1C1yg
BwK2iDE3gkYkwBwafl0XxVk8locsMnOh6RWI6suLpp+j+EELOWH7/q3xunoqc2sY+NOZITYoPU7f
9BNtfvyxeP23wlm4+PA8fZhLQ49bqRUauXZJetaXhzi8nXitCix4ImsNLNV0WNaEZBHdHjBOro7i
lJ8kZ/ijsTWQZ33uHNpyIhzBfXwrO8XjeoNsv3t91zgGojI3CMnLsQeQDHjPFdAyTQ9VeotqqNVU
vJ5itqvgna50vTeXxxwXQtIRSBq9+A7UC0F0Tu4ioKTmNm+gjm2veyeLar2RJae1DmpdrKtwGFwF
92LslJ+hEu2bEPzyPq5sHlb17kLqko4xEaDKIJJ7K7KQy0VR4rl2lymOLzXyC3beqYknowHT12vg
mF3fuD3zlIGUI2JQiRKpMI6kMqe1ELWudvMuULpjqF+knGMbe3fKVgTjPDSjqKo+gQh0l9qpUp/i
KeM9JDhqsHP26dDKIM+FjMkWbToDnzqZZq/KkUZNogOqWVwtkmesnOXbNZGNcuzATViWAE+igtV7
SvGKcXWIHk8JMOeApXSfPfJOGk9Txp+Y45LXazlCIDnl64ImA3/hgs6wD7MXy9+qxYSgMRhQzWTo
EaKFSn1nJKkmBuVItMugAXnaLYs6+6MXGjW1S9x1INctu/a2SiiDyHX73H9X6JhkwiMbHPTsxAcG
MNVBbHHehdKKj/VRdeMLDRSacwtyBjpRK55CjsXurbG0kcl4s6kUyrxfIBMsIodJix/bSbdBZsyz
nv3D/qob/R0b/7KW8gpa+gWHvTuLwrOYrpaWet0U8qx0Nx7eKMQ4sqRC2VmWoFDvjE571/ig1HYr
u0utdkEmHIVgCjQdECeurKjnSKfn+13EtxHOhEO6lGSzTHcwPfZHWoJeX8h7eZ6ThTb47a03chhX
Nqek6+oU3nqyi2+0t6i+hMfemrz4dnEo/Fvh8Ruimff9O6GMc5NLwLCLBvy1pOdWZPooGzqA1O7l
xooKbj2fI42do8AM5tpL9PJbAvGhd8oj5bbJ3PCo/IEn/uoXR8lFq8fNPHH2cP/afV1cttN8HHSh
mHOY6hTQMwi0ioNwj7FvC1V9zpHn2As7Si9UWl1mMUSNXnsE4fNB8rtjy5222ruWNofcYFxclWbi
GgLFFaAEiZdmyrkpJ06gyfEjBuNHZnGdlW6k26U9LubzilRIxmOC2FUD0YIBtDY8qlioq2pCjZE0
LTz13NoxGSw4S++6D97dEDBv4lGrau+HntCdpcmhVuLK8cfz7w1Br1TAYwjZXa2NGPb8an1RL1RM
HZ1m9aJl57l8uK7JrsNF5UEDLpj4frokrfOlJApE9LPikDZ5KIbOyb5EA+8G2V+yV0Gsw1UEoOmK
Ve2a6904eXpyKcAtuwSlpAA94K4XZs4e7b9pwKmlKAaa8t6NgmSdoeT9CEck+xSqej6IRwMhiAzO
1+i/Nvf89nobYfLbi6tNW3GVagQhQj2fcjH29Upyw3zk9JpzlWLOaIyeXsGYoRSl96OsrznAWAHI
blG1eGPuuydpoxRzWkGTKeqiPsHFxbpoTTqAD2fDmPzrJrgbWqEH4p+NYi79Op+XcaA6UeydEsm9
zEaq7Qjc6uN1SbvnyTRlNN+oGJZlB2l6kpOwKOAZ9KVx8lQ7ya3ojpXE6RzZz+i8ymEnacp0HFMj
Rwgs4mqIkYMdNDutnfWzGdoGxgEosswQW/fTCYFiPWPfUtXiXRocZdlBG0VYYpLE+BHr8lh1CA/N
Jy0vOTfT7vW70ZQx+3kVzDxcsaJqnFh9dDt2WSDlQVhD4VzhGMq+Of6zfYSx/VTE8EE/QthsykGW
1vawNpyc5Z6ITZT/Uk3YxJ9ZWMghEF1gIebTYt4U9eG/W+Dm+zJzooRRUhsjhAp15HcYGzIVryCc
TNheaPviy/FmxmQ9O46iVUWTNZGMACwyQATr6MbXXlABYe6lyY95/sCZ2kpj/Ho1duagCMi7jfNi
Z2Xp5F1ll0PB8eZ71rwVQw1xszFtFCJkT6AUWcB3HOkWqe+I/Hh9d3bT/lspzIUrzMUwphmk9J7q
Y2oac7Itygy9q3n1HwC45pye3RhyK49emhutFnFe06mDvMkeUKwpnSjoMalIx6GaD1kebvjfVsFW
o/B4VQHmjX1KkjWQTeHYLssnYxG+XF/C/X0C3oaua4qmsGdUBCxiMg6oM0SN5ptJ9UjJLXFpcLT5
l516lcMcpAbVBXMmkCPei0FyyC+CS9zOmxzRocU83jgNVx7Ve7NTgz6VM+Dl4ehuZo8WhGZLeRi8
3gUXhWc6PH6x3WVESUMCjj4GhtgkSjPmyziHeLlVppvVID/KnDYTOE+YXWe3EcI479zQVhJRR2HU
55p4hcoLVuhxYd+56Pz8RwvGYQOpN8rVCjZn/JG/ANeAJPM2JOg2o83WdEhI/k7J7fIv+qfrZsiT
zJgHrqU6zjRIVgCYWQO7pEydOUSk1Aaj+EsdeHyLu0mZraqMfZRrpqarjg0jlm71n+I7SlsVepo1
nNNbw6KkVTywzt1YcCuTcb0A2epHVaVKPpqX5JAFaW/9WO3FyQ//D1ZXnkkyHljr9W6qW2g4etGh
cAt/QpMvntka2Gwiu7a7z7Ef8YKY/WzixoToRm/OnbwuhdBIL1IX9Ky6iZv5YJd8oEGUhMko4edH
arHbVWV8smR0k1AsWNVBOhDxPuGik9JjdeVUsM2ecqWJ9WS+qNR8m3yQY7jylwn5GJqx58338oyE
HfCZhzUmq4EXt/mIfgAY5fww26EFNnA78j6UcdosHku+Jeuk00IZui3B6oBk2E1ukkC5jR1Qjlwm
p0V6JL5vU/f6ad/3zq9WwnaASm0njjmWFa0WlOlAs19AaX4MGLzVDv+PQUTOWVAY9wL8sVIRBsjL
E6s8Sp4K/kzwt+guEOhBiKG4LSpK3GiB46/Z9lDNADGR2kOqeL96Oug4Kjvyw8PkyRhXgH9xTN4t
S239mqkyHqaKRi1NexgPMAcuiqc4YkD5XFJP0q3WnRyUYp7nZ8o9ZkQWz5h4i8w4HODt9a1EF3nE
6zb93smg4n7gGA5PBuNe2jiVk4LWVssz8Htf6iQJrboPQBMMLfSpufENLxLbbUnaHhLWw4BgfJFo
aTD6Vf0SDr8LlNSxFWe1tsgf5r3iigfzyDUget9e2U62kjzOY70aDVyb2TjpHTq//eis/hxMcCtS
lLzks8ZZX87ysmVlfV2AwkwT0KDrmOKfBEReMw/Zi9rgNaWYKAYTukhVjlCq1gR7wBjSEJY3y7pe
qjXlRUy8a56tKxfJAMD+CMJkP7ttnpdvnV355DYHE58S9A+Agu8tHqUGz4WzpWQNiGikzOnbB+g9
wP+zwIHt1CfdRzPSPY+Gj+dLWbyZKBTGJKehU/+jeF4T3Lm5A67Bg9q5L0UDbmzNcWsq42TKTFlG
KYNAXX02tMaW1da5fsx32wE2J05lXEnWyKooTbBD6ceMZoAQ41DIQnoGkJcKv/MUX/ATv6osyVbc
5ojhmwMv/ck79CrjafKGGE1Mryi6idUvycsO2XN/VE6mK93D30SjtaK3LAOxOycf8C87CowaEyPd
isgOpuqRaCaJ/PKq7cEGRLGtxoPujnZ1HP3S59orbRZ5fyJf5TEnUmi6RalbyKuyR+SGrLE6FMoz
0pbg/DQsczqoYWWF7XeNNwf0L/uMtnCAPaJZgDCLrIJ9whxMtJxR/EoJ99V6kB6Mo+H/LoALrnik
o32xm94I94a3HNav1y1tf5uBwgSsJmJgoovx7b3akBYd1vRFL9rdbe6s3+veGnQ3PxXUsKzyZlSd
9E+MQXHXnVrxu3V/lc0Gliup2lFJIHv2ECsnqyW6kkWJvU3stfyl/SV6ldM+JbHFK8Hv+uCNZLZ9
SAtJtsaQTOTZrzvKLicG6lictIX70qJ7eE1LxrpCVS/XGDPDeIdoAZKr/npuAFQfnjUQa9K2l+VU
oL2BD1fPzg7/bgHYaMk8Z6sUXGgl3dsRBHMdJOve4EcuypvuHNDMg2gtB3qiRK7SvK1lAs6hA8h0
RRsdKdZYCbPODuQQHslD44CG+QuN5vWv5VPBq1Tv+46NzvSG37y/SCeapmAa1J4nV4fWyM7fEHe1
Fbu5lD6PP2z/vYemBoL0kfx+hEgYGrmNV+RZGnSm2u0xC/TCinGCvGWAc+4RV8c+0CSuH9vdjD14
cTCypIloSWd7MMVGzEika1TN0dF+aXbuFL7S456FaAdopNqPF1gYL7QTEHzbxeVjGabNT2Dseo5N
/IYMvmsA2R4yWp7hSKtFYa1pNGi4PKSM/bBiI5Ax53HphxQdm/RGGh0DR+n3MfpNdMQLK3ZfEhth
jAHrDfiGhAp2hO5PtDz0B4LohY/BwCKE/z6jGzmMvRp1qU2iBKU6N//UHsNAuFAQg/W7cgqPoz27
mN0AskALMKbE403477rBjXAmksF0bWvqmHd08/orqMmsefhel7dyFNnXzXX/VG4EMfGMvlTCJLQQ
pD/qPwjIoGP4oMEb3foWqRifF7zsulwF5Mko0gFVm73UgAJvJC3t/omFoMm+qMZtOKro7eitfn5S
R063/248+CqNvcZImhlDsaIcKGT1oSuUz7msFJwDv9saA7f2t0psWmTRG4oeuPx2qALySrJXT17h
jzYJKGpuAv5O0ZIb0FqqD5zdoyf53Q22kc2c9FCcxHDuoCDtPaJZ/1EEeDgqdEftNJ2ET9fF7b7B
NtKYY572uC5zMuHWMo4d6K510I0cr4v4F1cCjgVC0OsMw3x7S3SdUoYmja/jI/khg8BesDunzv/C
geIds3855K/imAVEqlWUogIB5vxlci+q255faidufQq9NVAC2cn/sP8/vU3/cvBeJTOLKfVxkukL
FJX9xX5JhTijpdx2jumPfs4PpXfvfeVVHuM2palR+nWEPIB8f6GY9rlXfx8/a0fdVvzqS3Us3eRR
RDfz9+s7uuvJVAWd+gRkcUDberuh4JKski7FiTdi/alJkselSj6XmnhR5Ny5LmrXPjeiGBUrYSyG
hLae57IzhQ8KXkCCIHE8Jk8Icy2UojqrFU2dTeadXJ3q5FPfcNzW7g230YNx/sQcMNyhwKMIhuYl
OR45kj1PrjCuVif+iiQAK/Jav+nSvHMkoKPUAYZGDDxh3+6SMQnNaCh4OZexr42fkuXn9a3ZN/eN
AOagEVEsS5XWQ7Wb5JZWvTKfuNl5telTNedC3XLlMWZXklydIprpGILVm77lTupE/oTkOKDQHH6P
/v5rbaMfY3t6t7TlIEJe+ISyMs3jIu5rrMKnoI0r8BCUXxGqVPzK7749vu4cY485KFJXjXowRT9W
a1CRB5GL/kI355p1MAZZKe0CTmwFibHqhYW78qMbmqE2faD8fuaOO/KMkYlJNECoT7JBZ9ieVH/G
vUYDSrw9V8TuK7ZP/syLKXmLyLz2NR3dUC0dJGni1jLnzFqJp6ifOWdgdxkBGCWaSKBoOsulLJSi
Hum08iv60W1ykGjmJEDCFHbBZ7Tcj0tepbEEylocxtWiQ1p8Xr3qofTwv+Hd8rVF8q1EeKcepMmW
vvKMZXfzNmIZT9KuhhzmBmxFGmorCb916n+cpP8dmG8kMK4kxtwI5s+pBOlBjpVjqo/e0GvW/7Zb
bHN8rAhKmQiwwt90ecB/xkMuOjZHimTHW7V9f7VRivEfZpHLjUm7ENovCx6rdBzGtOXLDP9I/RWv
GsrbpXdeQ2pzlPOwhilmzrw84TSu8b7PeAw8vNV0Ati4i8EYO11Up44ql7NBu4cWU8gq/lOQoxPf
3lly1RHTpJ0NNEG2OpIVBcV96Ix2/bycC6e2TSf8dl0mTyRj3Ki11Pps0ghD/x4lPwrjKK4P10Xs
R8AbtRjzlvMprNE/DUtw1NbS8SQTbOKSG/NecjNv5SUsuPKYmzJLih63JeSByO0LFZf4NAdF7Q4Y
PpzoiSuNsXM4BTItOQIN1Z+eac48saWgOeLZAm483jzqfp4NCSBDUkxdIezEV2rUybzKcBXGDapF
AmpxuJhrT/wz9XR39aXWih+W0UoP7c1w4p2xPWNBEggoBBo6RMFk/tY+yykzqrU3K1dFfwMKvV7Z
n8VW460oTwxz1CZZNbq4DoEoc8BA+xcFNVWiWxnen6ObP8iOdhKO89frRrovU5VMpKbx8H3xZptc
njarc9qDhdeddTwjlvKPVamDbFQ5YnaLZApuSkUmmighi/d2CYXUiAbQqFUYntfuQ185hI74M/wp
+RTSVjxot/ETr1a857m2Ipnj1xtTUiemViFDkVtFNwI6kuNEds+AqioYNUf3MFFYohNZK6eKdGrl
YgzdtAQViNFN75KWOMCgi6xJJccCnZdWk0lPK+nutERwBSXhPLX3FAW7gQYniYZpoDe+XdsaPELo
e5Mqt8wvbRYoPExnands0Lj9PmOXZjpLi9Ti+6N5I4xftPzrJIABNlY+clFvBTHh4hQnUR2qEEQp
zYan1OsPqz//Utw4aE68XOee5W+FMZFiVqxyVJUQVqxAVDEwdDkC8NNQvesHbDd7rWqKARNBqwth
W2+nJVz7Rh8rFPhGhzK1CS66Rw94P6G4Vzj8au2uOWwEMtulUvAoJYRAI/8uGHZYc6Lf/e/rUMZA
Fx9Aqt6am0DUuKlLAF/l7fowx2sgKfHj9UXjiaB/v/FKxmDMamguFdjMMNo7DsYzWdYf12VQY3pn
1dqrGsyp6Xsil2MmwvP1n5ZxtBatsxLzvhPOMW+gZneaAUNB/ywZsyWxJFSihkkXl+jHuLjJJNGR
tMKqjMucfa7l0xgiwlYO1xXkLSJzmpRaNiN1pgBlqXIX9sNhWLh4yrsydFUCVARAt8Ar9naj0jaU
65LA1gBP5YroCogd9S6+UJKd7tjfDJ9VzgwzXal3u/YqkG1ZlitSrqMBgVJXW0NTeGCr9LSodTs9
cq+v3/7J3chi7qyqzCowfEIW3q5ndCwfUjzBnntXsiuv9LsA9dqZxzy2a5VAwMaFjIelyqKXaE3X
yBkpalB1GY4ojfaaAJclfWrWzCJFxvO4u/tHyUuJhuF2nUXni+dsnZQRE1jCAX1c1DuFzo/Iz/7i
3+AWtPbVe5XHHGyx0JLSbCBP/CN5jn/Ox9wJHfUo3KgXEKVfaNdo9Ri6PNiZXavZqMmcdZlUIXBA
cgAvlIvVmW4Z1ZZO0F0Rc4Nw6v3eGehGFHPUxdTUtGiChr1Ds7OFG3vkgdzQ1rHmMp14jWO7txgF
ztKBSoDRb+YA1kO/SGSGvYxlj9a0DpyjBNVwKzZgP9fPw+4ivopiazCq1M+pWmYYHirQnypIWEXD
G+rKQ9nkAyOhqqkiXCQYQcTEylu3QiR0jKomFjFDpjRfT0OJjpGWk5zd1+dVCBMA1KY0mGh8Q+cb
mHRHABEdNeHHkHIi390TtlGF2aC2iLXebKiUGLwbjwb54/qu7M6LvK6VyQK0VUMnGxmo3cFIYUaP
XRxN5k34f6Rd13LcuBL9IlYxguQrw3CCsmTL9gvLlr3MOfPr74F210NBuINdbfnRVTrTYKO70eF0
OQ032N6VPy9YJaE6TS6Pf6RFHWG7pZH1lTOFC4bYF2LIIgPGzVYZKridwKKmmhbb31cpZRx3Bu7a
ErvXJua70ZoGCmPXvrZiNBXG+/oeSbLq+fIx8O7BFpUJ9pVqHA15BeoEykcVexsP5CP+dAvBxD2a
3a0dXkmAMG7qKqj04LII3DfuFoAxjqCGy1uFnpykOMZL8kBJMub9kIIMXP6yeHSa00avEnU+heD4
uFmrLTZjIcc8kS1rBvacPDTjbb9gOceQOHHjVbrlFkPQzJ9X6Q9JvbHWK20RLTEQag1jNo2hrRZ9
BH7n0zxxuYv89hRbjuQqQXiruZWHGpCC7eaCJxzvem7lZiwNCBzNaSiB29pIzmjp7ZpUny5/V5Fq
MnYmbUDtMuUw0d16qLKgknZzdLgMwTNlWykYI5OG+bDUIUyz3kTeWkh7NKOdcqu66dBAIogZBOKw
g6xzV0UTNigjBa0cZXD7NOW3cn66LI8Ig4m8aqvvs5HehH55tNMnWb6bhTl8mlRkHTWG9bEBWjMI
UVlKAJD4gvm0wWdBRgkalxyNm+wQ77EbVfBxuHHkBun1dbB5zcwluD3GDEjDX6O/IPhHRpg4aOxG
bxr2SggmVrnF8C0ic352HRqzMuH85G8z+tLQ67JTXbpGqHDVw4qcC50NT29k7x/MBPECoC02Y4lL
U1O1Noa0U+zSRE/UOAi60MSeO3Q4IPPQDl2ZAqX8P/br99dk81hWFWVmq0Hi9XZGD6+GtVMtZq16
LF9vQGjykebGrZCMqc6GJFbllQoZ3tnavim+z/O3FUyUl+8Btxi5xaEXZaM60zS2A3om6SwCbV/N
n4wd7UIrT/a1eaQcnjMoaepAFKdTq3fhbrxa6w2sOZtYkQcKJR+Utmp1Y5T7ZFSDsdc8U1Sw4xtg
W0HjjSaDapAxwJIGJhMZaU+/6TS/6NXnNZ4EgZ4IgjHAkj7NfT/COmYd8sblEUy53uXvRO3r+/M6
C8HY30Ia1E5d8TxMZON2Mhrsp5NcLCh2skoL8nV4iGYJVU9VVECjv5zFxY4IBYk/ZP/Aef1WPdSp
keyV8moVtpsMv6R8107HRPmi9rGXi4bgeEZ5C8a46HFqxqRtANZPpy7eJ+knNBBdPkeu3qEVTzMM
pPmJxpzjgmySXtDXb2laV5oiEVefrCs9jECujA2GoRS+XAbkyWScAdnKE6n7WZWpoi/p/EkjTdAn
oUdKUQu4QC42Ji7GZSFyiUfA0oXLTgebgCuvy7Nd1OX91CyGi7XwosUefLezkY0xxCRMsTagAI1L
d6yvJEdHC5b9gIHhaUef2eRH6Lei1y83DsHCS9nULazUZeviBhnXdbUitEKZ62MoNV6IfahOnYyH
SbefL386LhYqFn8ZDpblCYtliDGZMBxE1p1uLnZWJN+3RXrsq353Ger/eJczFuNPSZ2HeqjT+CrI
72JXOdEHjXzbqE7pL/vwl7C4Rv8ge7EN1ErAiypTFljmYq/gy1v1DHqJtn2MLlaB+tX8Rlv1l30v
Srtz78AGi7nXuYkOGx2q6OfhN4KJOnWNH7v2Qx5zg8LYedQthrqlKEv6qPU+tnt52GS3mKsgEuBe
NaQNsD8HO/9AAfzWJObzisUySA4irS+7tWF6xUxupLZzxnUJ6mERDNLw4WxdU/DgBcs8oxkLsll1
3cAQqlLkRtGRzNf6+AgOq0Vc3+X6MbSgIpGsvjbdvhWtmJNsLSaIJsPre5TJu4/xtF4kB3c8Rkyn
XIOjSxCCcLXjDMqG+0U0xaSjoPl4bNtTW+wXdX/5enHPcAPBnKEt6xVZKTVO3ZSBmcE6TT9Aw3ef
kdkprEHEQMC9W6jIyBr8JgH3xdtjtMowS5ISrI3gtfU1uuPVQFmetrhj9uffrtZ57XExNmhM8FGm
CHoSRIb4YpRtL/Gtw/IVaV108NeB9SDcJsY1i5jq0myFtgCy5aayI3JqEjQSryC3/RyjeQ3E0Xev
VScNdJs0jbBiRngnon3nu5sNMGNG6qQr1rZER0X6Om3dBFpyK30uDuAV3eWucleCalA05M2/EWdh
mU+ZzzJeGjb6K+kW9NBevaj4COsG9nD9Pk/m+8V4R6VSBYih/z4WuxR7AeX4A+nOLQYT9kCH5CzE
eg98syud7EzzphfttBOcFFs3CaVh6IsWapGtt5l1a0eCO8z9+4YGqkDUgjTFYBzWpDakWxSIoGIP
b5VSYjCBYecaIrzUFUVRFQV0oG+vrZnEWTGXsLSFHITaUcGsYCLw8yIIJmLqpzAp1hAQ8XpDWox+
Rq7eCR4jIgzGP0n5kuZhO8LYjdWXfqyuC11yZ7IIzDb/e5xPi/7/9gXXoMoipfjeVaW9pJLmprr6
gVIc6ka/PwjzyRU5WZGlx2nl/RMWM/pZ+xRDjsb4ftk9cC3aBocxLHk0IkyvgRPKRwV7tibl1DeV
OyePl3FEX4YxJpU11mSQB7zpzVM43Rfdfi5+XIbgJuu3Z8ZYk5T0YT1G+Czpobkp/HE/7MxAA/9g
6YrWLnHFIbKsm+hSxfgrY1RSE7ktywRUIh9QqNfS5zL6eVkcruM+Q7BGReoy0+xyQLRYeSy1T0QG
CcSpXn70msBCipCYyw+L0ttFCaQMuWkU76z8ZZTv4/Fl0CyBEeCq20YoxghUo21H+Qx1w7np81WF
jeKL6kyriPBb8H3Y0muxgHUwbGAxNTTThIrm1vJ1b4rsALfxCi1Xf6uBzRiCLEyjXu8A08SufqSk
JAms2iFfMESYPlBuWunr4IgKrtzOqC0sYxzibhrJSmkiey9bXdoibTyAsspyaesj5qcEtojbYbHF
Y4wELq6NJwXw6DCstrcO67FDL2LifWiuaYvEmAnwcoUaqaCKffTdAssKWgDG8pqW9tq9kdw17Zdc
O1r5L0zYC2w6/xm6+ZaM9ei1sI/7AdB0YLKK3OU6xURokjga+O+c1i0ytxYGsNxweQPK2JFYXeVx
fp0V28XhX12s/TEqXAN82LbAolBtfPfuxVYbC5tbsPqM3YXbVXrcayNyFtnszX2H3UjzR8IIU0aG
CakR3WavHexvgT3qeFmb3b4179NiT4rDB8ziBoK5csmsmr1CCz5JYSJv9TVaTolx3VpeDI7Cy1D0
8N+d1waKuWZLVpnFlOO8qNrTURxMfu/EI7RcW7WBYW5XHnd9bYB42Ddy01sWNDFKeQAicYF7FMEw
V0sJyQruZsCQ4hQa3qoeqi64fGB8D7wRhblDoOxvW1vF90+vZFcHKdR8wqrT6+6QHuNP/xGLuToE
RHrRqKE0P8R0bN0vrm03HEAlT3nWRTl7vqX/WzKMYdGC1ybkK5HqI1FB1S53aNKorD3zIXGX19Jx
+6n0KR3ULHhNX/xkAGUcM7iUjS7WAGrLD031pEz+0v8SHCPXI28EYzxyq/ZoCGmBMd92PmUDjnf1
SbuO/NjTAsUlOxX9w7LAo7wXDCT0hoL9IjbRFMuk/785Tex0RdJ2BVElSKrddFVP2pDs9eVfrk3H
0+4tDHOz5gbMsEW2FL7at+4UHa1Wc0uRNxbJwtyrZASFbRcBpJqxdCMbbyZ53s1lJngDcqpVVBgd
uV8MicrolH97ZvkaGugVxpkZimPfGrtyN1/RSlz+3FRO6bQ3BKwUlIZDlPXgC3gGZk6x7DsLC1lX
NFs1tZOmtxVBMqwQpRbfO6e34jHHqMdDYk0tUOb8yq5uNFEpTCQFY5raIdUNbNQofNNI931M/KmW
/BiR4eX7JBKDsUrdVDSgSoEYS7cbk9tFuG5Qe+eU3pwTmzIcDUuNNDSb+uo1Vocd6DNHu6leKLuD
vO/2opvKl8e00YSvyBZhC/lDhtmQZhwKv+6fWq1yjOjflzWoQL8R2AJ+bKO7v0umwu/IaZYOk+0W
PWZNlqcPfBiim+jixz8Muby9PkncEmtW6sJf559qsQvJ/eW/z/EQkGMDwBhryRyXMh0AAJqrIDyC
bQorKiQ/CoygutP36RHpV+8yJlenN5CM7V5LLGEnBiBjo32S+/kllXuk4SOBWxfBUJXcWOuhiNJl
SRvowKw6qoyWxMiRc9GEzntH9Pb8qCZuUJaoGJDvgDASXoNrdj9boWtbnhmKKNQ5z6e3SFTeDdKI
IV30c0KeGERVlKFzdNCJBbIo7LoUrhIRHR5jPRF2gTaLqoWplYdS1/dNLZ/qVZQvEsEw5hNlXRv+
EzAGYqDC+p7GhyERLfrgNJLRk4NbVSw0mmCV69uTM4ZOIz0awxER07UvxTH6lvmRPzr5KXx8HdJF
xW4QvQr5sp1RGc3Is74c7B6oWmNcJfX8S0OuW5lEg2j/5wafcRi9aPu6QVEDOJRuKjlFx/KHctN9
kXe9iybWIHX7F1Htmv70t0+MtwfKaIfdp0soN4AMc81p2zs1//IRE3GWidGLJFHGeO6gFxFt9rX2
Vty5Sid4KImkYHxrlJea0aQtfHcfu315A0Z377IYIgTGrSZr3cslPadlvcXDMioF1purYiaWI5sW
tprK7MKfxu7LVkkKfIeEOHE13qbWeCzl4fEDYmxgmPvTk2Hu7DaHjRvvptZXhPkEnhFFPzRcJsi1
iMI2/LTS686PrMBULAn0zFGD7rONTSzkCkMw8i24+K66g7oXBVec5IkGzyoTFIZlDCCwwalkhOaC
hx+86+3gh39A3fzF9HWPMhBrv8zJ/Yjr2wIyF4cymJTLgA9Wp52rmndlE/mzJHQVPL3bwjDXJ2/C
XjJBsQ8ugvxpRPgDSg4JLcOdJxmOcQQNXCCq5f+fszQxNEILMe+mOVGGrvUwBKa0L25MRPqv9cWr
8LG4Sx1xOxrn0U6/3RmPiSKSBkUnNUzBMC5LTt5GgRVaTlorbt78yhWMV6Mm0DVjoJB2NxJSCYwH
NQ6sCdzCM3cijUiSaTrE7bujGX7q1x8KAWfBcYyebOmPy/ePd823WPRzbzx/R/K/jjbVf6Xd7FiG
5JaaIpCIrzTnA2X8iD7IbZFLONC5ANlnPgSD0biXBaF6d+nQGPW3zKxt5gX3bZD3fas6lnZKeq8e
fkjN5F+G4jr97aExd2CqRgObaiFO9HmgbLiU+9ELNW9RHLphssGa8+THdGyF3L/0y78TEn0mIPW0
UflkiyyqnCSWUgJ4ve0x3InE8x3xGi87rH4fRMKFHdy40D7jsRUXkG8j6MmAB50/GrvMH09gwcaa
1T6wD/+e8EmDq5EJuhfQcgL60requI5YSZoYbe7LsbUz5Juwvw6xKbwU8T9wlBE4OlyapivvhwiJ
naERO65y37YO1fhcWU+X1eN9kpTK8fvvs4cmJ7PZ1FOZv6bNlX2C5w6tQgjZbjhX9w0Oc16L2i9T
3wPHukbQTmcYXqd9p6/I0K8uzcvqoXAVLk8l3qAytrHNogVrXHB6w3HwaaElc/OTEcheCp464bJf
KgOj8G/QGFM4dq2SjxnQVOzC0bHxYQV3UPu6Pi0XGBCel3mDxZhCyzLVkVC9kIPR06DsmAlBT/fs
qrv+HxCrva6/vSQbYxQlo45GG8MgGJzGNGt4nI6Uhr1zkZW7ogvVlKA5jAUWSMo7DSzbolE+TgfN
Wz1lLOYQl/mYVJCX0qCER8pVDAaIh/XG/Db6qlcHjSIwnNybh/owSEpwmu+mTefVjjQ563HzmmGP
HbXuZBABfwzHd1rYCPcbghUKQ/0V5jlyrF737PJJs/dt0ftWojsk/jrFk8CxceiecYgbPMYVjMqI
NY/JmPvoGZ695mZw5aMMEj5yHf809xFm79PFj2+6Xfnd/oby3d72lMNle8P/kJvfwD42+iyLa3ug
hoAEBpYygG7653oT32gge05u4+vkx2VEjq99IzTz9gD7MfiolC7Hwq1HuY0cq/6WjEFaLI5hl8Fl
LIHOsGOgJdK+KIjjg46qh6KrMymirnaV41W34rBEnGFPoiHSAdF77VV7lx3H/bon3rJLDuTuZcY+
Y8rAZmIazNVBNdOd/kE1herlO2Nw/obs1pJ1WIZaKvANW3RapofkOzXm4wkLGSqkYuh4+/xJTO7I
dSEbVMa8FmVslm0CVG2KvUZK78r4KW9zkYJSn3BJOMayYr9YUxsaDng4lgeqoBJ8RoZWvdYtha8F
gXKyK0paZckTvQaYVX+uokNbYoHV5yb7ZPVCSmzRR2OMTYTUtmU1OL7RbrBSRvOazEDUuZ56EDDN
lvYlnCpXibpvMgnvqjrb9WY5OGBoPHZac2Xgp6X1H5evC2cWixokkEDKKlhg3o3YD307VVU3UUWK
7+SgvqJk3Vi8/ol4iuH0R/XQ4Q0KAvqjnLrjVwE6//DP6MyXXshYyrUBcyidehA6UxVWHlAECkDg
8hqSSE+0ICNiQeMbiTMs40qVpWjJQmGtEZFq1+ziRPcui8a/KmcI5luHvQ1m5R7nOmdXaiE5WDMI
Ah6BO+FHV6Zp4dtp6BVmScAHtCL2cwLLml+BChLpcny1oDrQub3cFUZXfJnOaPTebh5/8jq2aTfg
quQHupMhujeRxv5Ks5bU4CWloz80vnD2l9YV3luDMypjdDJtreQug4xmI6FhYV3pldBkx4rAjtMO
Y+PR0PazXcs3xF7DY5crgmIr7wGHS3L+CYyallpoh2MKwZejtKOhJWqVbgFi+eRa98zr4QrV63vR
mCRfSc+gjJKmNcbq11e5ZxtEBjF6V2P/spIKBWO01MD4ymi3EGx9XFxalV+xJ20+mZ9WF/07OzoB
WgeZIBzgTJJTm3OWjFqFrR6VcZTKYZP72eK02GKElRMO+Ki0PTmAIvggfaOrwsOHELQtH8h6WbKl
4L6oivyekKJNYz0tcpjgbMBa23nxUyVCi5Jo4o5/sGccNgwxhiWyzQw46YFyIK/79oT9sjv5q/44
eZo7BjXmFb0PPVU3qMwTrykMMwlpoGX3WaA09S61RePCXBuwgWBsgLIYc1s00Bjs2/Y6S7or0tzr
41owIyyCYS59JzVWO9NIg8yDS6rBSWfTAWWayIByYzlLx3plBWzE76k8piRZmjmjj7j20N+mOyKB
L5hGcOAxaBwFLD6iMIAv2hmSCb9J33RjT4rcbxbsUa6Sh0WKTmGSf758t0UwTNA9LhKZwbeY+3VB
HhO99EApieGzTjBhxLVSvw/wHb8HsoHloo04wMW+IrqvpYKGdGqB3ll/bEJH7oWWuAljoUpUf8Kq
xKvTmB+ztXPHanUzEnRVK1AFERBjlOwqSa0pw/M6AYIuwbWgE1W2olOsikhI+Gd2lonRAHNZ+3yd
AUUQ2ZW7PP55+dOL/j7z6ZMJE5DJgjMb2/gw99HnNEtEY3kCDJb1t50HOA4VWmw09ymIjFORELys
Okz171MyGWMWRpU2G0mNq5mj8jZIpHbbKIp9eYjB0hglys5qm8QxykZ5NJR0DSxEkpinGxdBjoB/
k84/hDF59TDZVUETdH1R7WowKLaltSvCenf5qwkUkOUBzpJaHS2Cr2a1P5r2WwrWMDSqg/bTu4zD
D/ltXCfw4ykYY2ZsaxKlvWQlSe5XizvljuRgRQ62XXYvmKMPpIf0hxHQbKD2FetGHkQOmOreu/u8
Aad6tfH9ISmGQdcB/ndLaAvOHXFLKKfjGjHGBod+1A0OLImErQfAiTCxNH9pm73ZF06vtq5inFT5
Yexkh5SHy0fL1ZQNKGOsplkujEaKEV3YN7lxVZZ/1Lb/3yAYMzVpZEY7ICAa/VQXP9Xam1URST8/
etnIwRgozEsoZm+8fiQZs+2fEh90x6+xPkh06fporPv2JM0ZRfkx0QEylqtuYmzcsSAdqa3nJsY4
ohY+aqnI7XOfnWf52Ln63CwjMCVBvjWrjmm6eEWUPU3Y+AiWH18NE8E3ey1FvFd69J8SdGyiWZ25
cYjCUHsn8MXLPc24JUfKIEpvXbuvroog3GHxCEaPd9ZO3mNpRbAKnCj/WM/4zKVrMRZHtBr4Jkmd
xGqdhvwsRIylfIMNUf6Wkv6KzZXrQcKaVDZQ6L5A1aWZafVgBtj3sROxB4gEYi4ayB6aXAoBBWNG
vKHsB0ePW3tnRJ1oHTHX0YE/V1dlE4PULGkAcja6urQwy2BgU8M/lPr75QvNryOcAVhPOuYY35Qk
+DnsD7uJ0PSGWemn6Io4UlDsuh8i3mEhHuNXtSxZMrXH66vxw4C43XWruNah+TJ4ZIfHXugpXwUS
Co7QZBxoBbq8JOnoe4+2ftMdy4WbudF9EtDy53zTfhIVu/j68fujsb50Xg1tbgYgxnJzqiTDG6vK
NbLMF0jG92ZnHOZi2WYqTVGJGiS57q/yK9OJ71RsR0qOhds79nW3W914Xz2FTnoUdTmIDpW5bSYy
A4k8Q21mcBxiPvhaKjKB2eCnlzaqyVwzubWGCJvMc9CemTGe6jZ4z+pn81N090+4mahXeW8lz4fJ
uLYObT3YhomPNozf8+WnlH+Z+18JJXxDiztUR/DteHklMJlaaFgClwUWm7w1V0Y0JzNGR/BYjoIh
fgmzx2H8sSrIfITfy2JvTOA9AYPBZVSewmxBGc+aY/Kn0QgUhrYel7ssGDAR04vX0tArxZ7lFodx
pENVIJjUgDMc/yZOVW60gNb9E+E6XJ473YCx7rQgRZfXEa3EgxU7DlZNc2zydai/kkiYWOE92LdY
jPUaZElTxglY8YEcu2+gHvlpac7yYhybXXIbyU4jopjgxeVbRMZ6jbK0VGoNxGYZHEPSndj40vUn
XRNRZYpEY6IEWVLNGFnjP2s6EdYpVm57Ug8zEuHFPyBV5NnIrVyM7dLtAa+NhcqlPY01WOB7Nw73
l9WdW7TegjBWqu9VcL0ZuNOtt7jWcfIVL/MV0wnvwifsnQ7ifXebeN0znbpsd6IUKjck2cIzBqw1
zBDs85Axtx2Ml4Lt1rxRFac6IIAVtr9wi7sI8DSsCFGxt1hm0IjSY9N2iFAhvqoPja8fs2fyqTyA
2uhZT1GY12/Jy3gy3fSGNniMgXhJE9dib38CY9TGVRplvcBP+HOZDJbpYsFLcvUnLacoCuPf+7O8
jDGLC20wsW4Le2pi7V4yW7eewD+R5921kdp7w+yeL2sT912ylY6xauNogQ4zpbGY6VrYZdu5Vopd
dvrtsGv3LSjrdQTQw0nIbcO32r8FZScsFkwxGpEFQWV0NdEWnWlHV4GKohaRfK/qvImg1XydSqkD
TuPXB82LfEq8HtAiA5hpTzKaAeQH406UNeZGhJtjfVWqDWzZ2mVZwb3AzYf3so+xC4Rn8iNSA9i7
Fd4IxeQ7JwytYQoQ0//vojNFibSQwCio9/WAse8J61nSH6EC+pf6IdsJe2t5gQVmb37jMZZuILVk
oIUbz59HdAUFtM6R3VcuOfRHSnxdwBYgNYqhR1FDPP+CnIEZ6xeVc9Y1DYD18HlIXjL1l5Y58ac5
/XH5YohwGMOzVFocdRFwyCJ7ul074XS0QWtpr/dD9nAZi9s+sj1N+mM22jIZWSj3I8DQwmI6NIrB
yjQXVJYPtNOv+Afj8/zrdz5Gxs6EmtqMoNumXV0UbtwrAW0pFOkl39GfYRjrYqbr1OcR1DIqK3fN
b5Uy8Wrt2DQCM8Z3vL9xWGq4epjLsKeRex4eKityQIVuF6KVRAJhWOavRhvlpLNxp1dV2uXZ90Ue
gtZ6Fr0mRbIwwVEdG5qGDXr0oRV/tjSsKDHWQy5V95eVTgTDhEZT3HRDlcCPE6Nzteg0jekeWUT3
MgrvSbXRbIu1E7WdpKAcx5OqubazX7Mm+PCiv8+Yg76mpLcjFGxVdb8eMt/QU++/icBYAjKGmjxR
HUZFpgj39frlv/195vKXTaca0kxdRYc1443hrL1gZJs3pmtREiXLsE0whLFslM0Yqh1yFHC2dMs3
nZJqXPthxWJzE/sS0V0ZobvBvhM3VXHNzAaY0eWxHbsiwQyYr2KO1k1D7bMy2o+j9qUa0O5oF67d
mscqiT9fPlJ+zKYYRFVsHVuu2AnRddEno19U5M1uVzogke/QffSUHbrDVDplIHJKXC08w7HBTN5W
mmXWCqI2W7/OivaH1egHgUhcj7vBYF5pRTZNMyjucF/v16sM2ePuUwY2ELoyWv4iBeo+vy6wLkze
i8oLosNkYxmzSupmyID8Z0fMvJfRU6CADST2Q5f4l+XkmiXFpqtJVDQWssNCo7EOVTmjj6iOvytj
4pj13fAhb7HBYJzfkIa6mYF73h/sR3v9YUnXnahswS2WKJDA1iwba9Z05lanJJx7Ms9QiSgeTkaS
RV6XEzQvKjpSrOmcBF2NmfUZq1G+xKSRvcoehftsuM/fzY9gBE2VNisGE6OrIzrTSy+/zX5ZV0aA
jSFuG6CbUtiGQpXwXY5kA8j4+zFXbaQlcd9zNBnmt7YvXVPq2RrLc0U9t9w7d4ZiZ6fz1o7kosAB
r839qu2X/APtEtiygo1XloJ8ls6IUoVF34DyG310WOsZvqixNxmCKij/LX3GYGVolDknmQkM9c/F
oWhWvo4/20F/k/qikJ1rijdYjP1Y6jRtzBG6YEQPFZGwDeclab+1WLIgx6VjxSlGMEVs5txvtMFk
zH9CDCWJS8hnmofMbp1IfvmAtdgAMEFMLy1WFdsQKuseIIIT91eqJQiUuGGfht1MmkmwSYfl15QH
e2rWAX0ziDMcbfbz4jrPH9NYVEHj9nBhvdpvICbQUJdELqMVQPFBN7D3YnJnTCPYz5Vr++pteVLu
wcG0eHhVeUTwAuFa3Q00Y60mvUjiZkYLEskOBnkCs20lrGVxk8MbDMYYWWTswoieY3xQwcPT4RFO
3/w6CCI+ohTnc2Ru7mI3S4/3VO4ry2M0HazpsZp/XobgK/ZvCHbAqI7SScL4L+r9bYGVKX80maAH
iB+ynU/LZq7rKil92gxIpZeJ0+FB86U91DsFm3JjuHzQbUaH8DG662/yo+j4+LmLDTRza3PdTMxB
x4fSg+Kmc38UQX+0g1cmgo9FThss5gJjfKrJexlYuRJHL2lpkswp22rQnf/2wegH3byw7SpstGIE
TtXEjoZAmySiIJseyzvftxGFeYokUyVVCb2+1nX0kOyboN2PR4lu/kW7teiRyA/KNmiMsTAj0tqx
BrTeG73+Ttvbfu6k37tDhj6C7COvrA0YYx5MeRqMmY5nJHN6UJRynxWivmuBBbIZ65Asq10mBuQZ
tECPMzilq0n6clkJuBgg7pYpuS8oaxlls+yhs+YOIUOlVo407SQdTEXT4TII/+ZuUBhVWzHP0ZQN
UPRA2y03TVB64SF8GvHM0vxh92dn97TvhXP2XAXcADMKiPXW06KE6I/vWuSQtP24X35mV7QGne1C
X2TPuSZwg8YoYKEQG49ViBmZlVNUlmsbIipLEQSjdlHS2rNtA8KI0CpTqMrPCQ2klz8XNyzS4dgN
MIe8JxmepzUjLbXk8jHBvE+/n3YxeHE+FH1tYOi329gfbJXM5aGEOaeR+ADaPlqkFHMecGOVDQyj
4WsoL0sTAiYqosTRe3OnhoWHIaMd9je4l09OhMXoeTnGUzrIwKrN4Q7dsM7UKz8s8gt09t5lJL6x
24jFaHZYqeOkWoBqfDqgiTkJP0IngI1cerQjHxlNUDZojGZLg6Yj0Qe0yQ3v1Xs7dyO08Ddu8Sm8
qmLPegxfLMyXmz//o5SMupNE0wcQ79ORCLp9tLnu98Y3Wqpsg+FZfRCgUVV45642UjIGt8FCwFBd
oPj9LrmhFQq8DZ+iw+y3Tn6PnWIiSi2+8T1fNCYqK8pWq00C6WIJwR95JqAztSxRwZf7AD1LxQ4J
DO2AZZxUKfWgPkjOEPSnHBmu5Up81/jW6bdA7Myi1Iz6FNIIrapRoVte7O6z4BPxDfoZgTEaZhdm
g1oBQbmlC8soyYHxMLu4aRjm+Ejzy0br2RZWJerjeKDfRxqtPTZc7Ncq2wkE4n8dG5MBxMJ8AEue
oBiDGS4LnHyLoGX14tdB6z/b2URDFfwoFnSvf2GxITrmqsqlp5OBdOmD6ndB5Gfuctt59D5F3r/n
sdUsZQPHxusKPhQOENYwvLaSl9C+v3x2/OtzFofRBbUADZ5mIWc1Lje2iqWXD5hHuQzBr5VuZGC8
h12nQ2nXkEHHPFbmr3v1a9w7iS+5DaqldCAtip2kc40nAbBIOHrVNt4Rq7+tXqdPQ1pit3fkiMGe
W+kmP5nYKOf0YEBDvDQJ/JdQQxivImV20/cVHVkEe4Pm0b0ZWGN9NIM/KSs/lkfdHC/jV0iTxOHY
/SWlAjzMXthu5zWHakd3XX69fKp8+3TWGMadzEkoLS3VyHC4qpKbNnu5/PdFH41xIEs/FANWScOB
gOdvuC6a20W0IFUEwfiMYWoKqbOpAbQPtbU6kfGHYYv4oS+f07txm8GewQNBPwspA1V7VoQrAC5L
YbOMuV2vxEnf4aDKl+SzfgTHg1e4deHksjPssie6IdG+037+l6+DUeS3VyrubTDYEICa6UOonObo
Sy49XIag+vo+gvhbwWy2BVurjTha6cG1hez0YL1Og6q1XC1uBTeVH6OfgRjzALbrZbHohKGhvZjq
4tTygSxf2m7XhHstPyataMs9v8fq91VFNeLt6RXplNtKj9Oj9bL6Lt/ZkVPvpRvLU+6Nm3DfYTx1
2suFE/1R9E4k7HLgZ4Y3P4CxFbbRlGtYQeRicWnfCjXC4ehidQSaZESun3u+BsbBTELAyWMw18yQ
s0ox6MNxIZ0byl9m7docYyevg2Q6So1rDIXgi/Ij+jMkocnCjcXXVDvvrRxPu85XduYu8fWv+an3
CZqNmh+ijT78/ooNGuOcDXUsOjD40/fD4Mt+7qXYh+OANsdpDpqPhQieIhq74HuXDSZzAU1lVYq4
B2b7ZUJ3TAN+qvIZeSfw9s9BKey0oNb83WXcwGlvD7QlthrJKTLhrfaHMe3a+Oti/4yiz02ZCb6d
CIm5jZlkJqkao8bTWIpjoQsPPVZOrQZ6rzpKWHmXjQz9a5fkYm5iJoeJvIa0dG16tvZNj75e/vvU
S737+0RWUaWTLVw45tysUu+VMsRFo4uGIttTi+8DJjpSBcuAMOyrC/q/uTZzA8ccXm3Xlma3MCy6
fIzzT+GiuUr7WZI+wH6JwPcsFnNs9SjLUbfiSmc2rrQi7dNJxMDLL3FuMBgbpcpkGRQ6UGxhXXPT
hTtpCl/CUfd1Uh8wAuQj33KQe2Nvo/Z/+atxtWIDzcQ26YgMnk4ruMvkSePnSshoTW/nJbVgghu1
l41eUmkuDRMdaJcIYqQd9gbMb3abyY4owcq9U+BWJNijBYZMlbHAkjWselNH1AKDdaoZgso0Wyc1
7W/R0HkWEY1P8dXwNx77TI7GRbd7S8r8eSKuovdOV2puhykm9GQKLrAIirG9vZFHsd4DqsqOhr2r
y7tI8+xJVEql9/T9BztLxJjbfLWLQloA0+9Gb0E6I/LJXRSMLu2fS27//WpcPPfOH4x9Lct5mDVF
HNPK7UHpvEL5NRgfKgFtMBhbUTbYmaIPEKnz0QhBm1iS6/XZOnRfZzRZrn55LGLnf6Rd147curL9
IgESFfmq0HmSZ8Zj+0VwVM5ZX38X22e7ZbZ289rbgJ8G6FKRxcVihVX6PvgizACteqwLyTx6xI08
NjrMMd2rGzRsVFsp3OTHYYOpYnb+Cfyi93ppg3H79qlevzMXcjlE8YdEk+IYclnoXP4eb+ojWIpO
5pbxyM+DsF5BpCcHI1PYDkM2YIUTGUWeMcrIW9ipbwrQSiSGAxNJMjGakhnLHBc2xv1FBUI4teAE
rEKIKaPCS1dZDTCnS19IxtzqqFGjg4LWcaxaTR/k0bBTzIU0dGHtwuqBW8jjlAracm77HPKGAzkQ
r9paruE2rrxhU4L+H2X4qziC/mMZoXrE6flX1ASWs9LChFyvmzzlW7/RDmCM2Uq1Q8F8ZpufOpfV
j/t/GZxYCOaQpS21VtUtCI5R04IO02cECTDZijE4yTt9Px3EI1jXddXgkYOhT9X5BsmJhHKgMeKE
tH6qtQ9S+dboD4r5/vZxW71ErV9S+C5JzDcImooVHkptZRdS6mR/VWi1kMBh/6AlSZQS6BF2aLjJ
0ZpYqBsy6ALcWDX9hRhuh7qEKHqZlQDj9AfJ79MaOan9gEBVlQoweV2SiX8qpQpmnuAWWjxbQhKA
9qGGLfRBcTBqcoqUDhN5YxXVQVaxN/Q/n02He8a6COROWWYFahurEfZI/dGEB1qhfpoc804QXVw1
BUy7VlSVYRH/3sU44yCYQmyUDi84HAYnkDXvz60NJOZIvBINTEE8G/dYBZFVqQDBwDzm1n1WCvBv
DWSXv8/dHYM/zo0fYqUUFLbR4SvNfsixKEu9GhhYSuENoFaUMJFwQ4FH6UHZozijxLgT5muMTrFv
PXAuWafsQ3UiGNwdgNZ+f3sVRVpy9hAoSmf1AVYxtoyvc5LQUzsl2m7QLUPwMFp9oi9V5XzSTCNN
qckQxTyqn2Ss+v18bhOQXGFb2RrkLaTxpXA9uDn0iimmPrOpyc1r9FQ/S57p9V7xUj9ZOwTJXFHg
eVWowricCR5L+tkfWRxnksDh8KMYj8smewBWhXZvRs+G6u9nS0T1xnaGd1CBQwQ1bxZSH3z3AEK/
KfgXfcwEK7+pummPdhOd+upR9Uc7agWIuK7YRRiHiNMUWdlYU/j3xVMYuVbZ2YUPQgRNlD5fddmW
ajE3YbGEShYMBR7ozElNX5RT7BZO8YH1oCN09SB2A1btf7GKnE+spUUHgIFi8L7tWsMCqp6EWM5f
nLKFFPYVS6UIumEtFX4hISCe/56mu4iImqXXIHe5cBxekRDTQ6IJCzeQ7Ww+F6IhG+vnF3eHrICJ
wkQl8u9KoGmShmUGQKw3nccatAJPug/Qt8jmwumCuAb7sWvr/iWMP774AM1XcwibDow21dqjumaL
vPXu9sasHiLcHmzMC7jsz7U3i41JQJNWqqyf3ZwKtx82YwOjzj509HM6v5jK821pV0qBAZ3xQOpw
wjQdlcC/r+BgGhXGWlHJZcQ6oNlGj2K4E9OIX1kCJ4Y7rHkTgGbegBh12ujxU9z9cWUaJ4A7o3nY
0CyxLAh4OFNa3pE9O6G1XWwkV9QLsb5oFMM8dQTUrvgzZx1jWXMCbeqsccHoJKnbpHEnlHSZvqdI
z30kqte4eomc1btI5NfP8nMwyvtsm9jssWIb3LFy2dFRnNyT9qEocbi+Xxd53HIORjoS3BuSG6bS
ThrDu1kSjQq+jq1xOnE4J2ejYWCciOTS5595cuXe3FqbaCPKk4uU4aAuGctE7WQIAim4XUnEnv+c
kZbThUO6tkKTTx5ABFBupzyUe81R7MBD5Lh39G3l1u9BQ4yUvKhf7+qu4ORyvpoxyJNu5ZBblY+a
earLx2D60yYBTgTnjqX+TJMmhLHnfbQ1e/M0h3Qrj/TtNhCJNOGgfJ4p2u4LaDJbqZ1K7mjkdmcJ
HOgrn+F3XfjnYDYhToEAOSxBI69tnL5Io7yhZnOU0uLzbX0EGMHz0BGUgft4cbMT26JQ8Wfzt7hC
R7BsPEkOGfPe8k2IkTG1wD9q5s4wN7c1ES0ahwUYQ6IYUYydodYORZ+2HKCXAuPKGyHNiUgShwhh
QmK0bEKZEc2nxjYoP5HWG8Ovt/W59ho4K+DwIEa8WZUmKMRKMWYUKSD250Qnui02gZBMgp3A37wG
ThjTeXGdR/XYa0nLhNWd3UpyY0uYu2rp2d0U9Y9zJirtE4Ad31xWgZsjUNiFXrYHjRwlSXAVifTh
4ICg3SVqS/b7mOEjV68SnNROvQ/G+4x+vL1RInPgIKEaMQA9AMmVm9ZR7BG1ne1J9ftTFGL2SCp1
1L0tT3CW+A7rcJzUuW8CDOSgu4R+K1xTWIixKkJVFYKxruSaSFgBOx7GPhkSGuUip+qBcUoZuH2d
JgL3/jofzOzuIolPf9TapE1SDUlkm4N3G0G9h2RresFeQblR9YzBOsfbq7e6WwuBnCfZDHrsDxjs
5Fr0vREkdvJhIN4sGQLFVu1vIYbzhKoxkEKSmvC96p3Wf2xrMJ41X3JyNNLWua3RKoQvRHHAVyez
GRIVGpVp7CSqZWvjTkl+zBraUasPceGNkWANVw/vQiIHgGD/jajUQjnwdk/kWZvf3dZItEcc8ulJ
1euDqUluVkduivoHi7LL9n6MBG+lq0fM2foMsBZq+H9FkDxKkq8WKhRJaFHYYYcg0oRef3vKksxp
+uKhqenLjMq72/qtH6+LWA6cUq2crZ7dhn3iY5BGathmgTNcqvL2tqD1jboI4qBpCka/Kic8NzLJ
84vXPHj+L79/VbBFMQ5OrxSsH63fZEyWUUXvJWa7V9eS+o8CVwVbqgyuu4ltECtT1dAtP+9G9Ndo
Nm5Bd3r783TbbwZxVaslt0YUtuxqj95nn/UNRZbBd8174zQeqpPsJhsiI893exHXXxgLJfkDHBFf
iUwoqddGbStT6BZZ+2pa80EejI8V0vZhFX+Vstrt1HR3W/htU6Qyd5TrKEOxSguFNbOy9lPXvE5S
RLd5TkRRt9u2eFXIJedG0KclbHHCcHBiHrJYEDn/l7vkYiycD9MEY6nU1tlYJk9zUNWJeiI07IE8
ybfnz9ouAH2Me3v91qHqIpPdAwu/KbCkicYMCg0KnugQd90uMUxjU4/FNwmEqc5/E8chhy/rUzN2
WESTgvk3UtzWOiItFQffb8tZv74uanHAQc0x7tQJ17LiR/dKOD2hTxnLGRxqCxMqjEoTuGsCMzwf
kcUyWnOcTEoEvYz5qU0qFGQ+IRUmQMPrqurfT/e51G8pxYipkrKD1m6acxwu8kLitW8j2H+fJ3TA
Jq6JQExpt3/ccsFJ5twBksVtnY/Qr5+RpJLwQEG9AAIxt3ftOgTMieGRxKjndJIgZnAUtKiC2Xhv
ubrXeqzSPr4TlV4Q0bZx6FF0iW6WAxY0PGlPZ7Kkx/qtPGZbeT8eM/BhdC7dsugPwBoJWqRtXcw6
eyV/5S/8stbz5ObFvgaa9L/ooIwLXAkfR+11aE136gRW+i/rSyk1NAydRALh99OO/LNSR2aNWbKb
0TVA9eq7KhLQhm1s0oM44b0KmcgKI08no+WdL20pYx11XB3IKMb8obU+5vPfxBk0NIBYqmmCuZnz
hYkmSZIRYzTuVMDxkUJb6nSvTLaylXkCy2Q/dXWRL0RxB6CdE42GEUQx+mTJDp3w2fTMbbqbdqJ5
4KuQvBDFHQIr1nO5McrAi835XW6goopKXwuztTOh671uEAtZ3AGQxySv/QmyKkwtZOyP2V2CFg0d
uTmy850/HuPOzvdCHGd/fZKohYkMsRcT18/e6fk27wR59dUjrSPxrKkYqnrFCJ1OTZzEahd4Q9/a
MRgP5TCzfUMUEVw17YsYPsRlTX1P5h5iiK6Vro7p4M+WTzSB/yhQho9uGXKHTIgOKaVvTygsjsdd
172/bdrrmiCrIqt4KV8x7aKmTjZHa4Im0uM8TniriNZq/d7SLyK4W7+k4ajlJkQA1j8QByXMWwVs
zG/ThrgGcToXHO+bdEtDwTvvuvad2dtCMOcGlHXo16bCBB9KkB4EBwQ4fgbzp2Mkqi9eD3hdpPFM
u00/N/kYzkxNNsM18ei7ALcHY8PrjiKUEGwbT8QlpaocEB+qVb0a2ZEqVUhf/fFwjd/XT+NQj0RV
F0bqEHhpcgr1T3J8aoGyt+2Pbf4Vsi5WjYO7HA/WqmR7ZPbHKUWLnSXbqEz7hqrc0R0z1XfqP+ff
4/TiYK+vlTyVA+xUNbqT9V7PazedVSf589I2ThAHeEM9ZtY4jQG4FQbkTdH9ca/tmVvBHJrUmTLB
YoqsgntCSIMsgRsK8qrGnrqXufp0e7OENs69F/TZt6pchwD/zt82T9GTBOZ2MDz3Xu7lWznc3JZ3
XSVzXkAT/SRwWMDayy1gFcp1PVLsFFtAdqakd0SyxxavonCyR8eykYM+KKVNvzGWYhLYItd+fUkv
X8Atqdm2Q9hmMpZ0qN12BLd6Mwsce5EIblHD0Ez6XMURmOJpm1jkKdWKH7cXcv0muWjBQXAqJYRa
FFrk5BTo7iydqIiY4F9s4yKDQ9vGL+oIPEqBJ9PggIDQgZSBrdDBixLiZGPoghjoVOfa1yKU3zQl
eCpDWaDmukMDAob/2Qv/EEMksW96UwlQRDK8P180spPvftZYTjvZtEU5ScHC8m8yfeylBA5b4PXD
c4qWKrCTJsja/MXuYZo6aOBQ0X/FydsaVujPCU6dMmuG3cX5plNL2YnMQvA+X9VmIYgDxiCJC4NI
LZyB/BgXu2Q8BpHgSK+HizBSHaF5zbimkEw6fRqkEmaiFHLu+AN1otZ4p+TaftaSL/BGvSY0jnkM
bzeeMoH0dQUvwrkbLZQMNRoVrGQXN0cqU6cPmuM4ijpaRGK4Sy3ojE7BgOrAs7poR2h+R2aMyx0m
72/s4qINt1200+pkyqFNliMEMIBaWD2lxettIdcjlRkGG6D1QLWlfE2B6ZM8mIifA56cn5wZ9Yk5
ceqb5Gn7oLCnx9ZT3mP8r2O6wVvggtzHlf+4kOr3j+APdkIVyRrKIvCo9eBjMhv5Hgifx6s4fFGU
P8vdOJGhoVC0/Hpm+H5iU4ACzfY3jFkAjdX5k/lXwdOFTM4gtcocO0mHXr2GB7m2V8xdFzxrhjdh
WquU2jR+zkwRly67UK58roVQzjw7cFaOM+poGbmLLamnvN/UmumM6Xtj+HrbetZPwi/jOQc9F7GN
qCt1taB48snFfZSmNolPktCHFG0c+4iFEC1OhymTsHGa8WxqmW1MvXtbjWsuJs7+jN9FFHHnN40M
PWJqs6kB0UHJ7OggOdLn6YGNFa/fYT672w528OW2aJFynHdg9UXtSzkkT2qB2kvVleReAPvr1+bC
IDj3QI21PvMLGMTMKGryjeRRx3jQXMMGSyGYcf7OV1gI5HyFGWMDp5TtWO3OiPSlmxr0EKfZYZ0X
+kfRSOlzBO3K4DEbHc0eVLvmgjUwpZhUFtYwLFBm3W2DAic7c7CYozN6xI0PXeFWX0Qv39WtW4jl
llXrMK5y0iFWAzWO37ptYgpuAGZ2txTj1nGItSy1Wkgox/sQtqdJu74BzV8suDcFmvBJ+74i8qAN
MJAWw85Vv3NN4r/8hZ1fFosva87xBlQnBSJG6c4IHy36V7+PsJABzhh4URxIdGHRq23ErrG+ITaG
AL80Cknd20qsvmYxsf0fIRxM4E1pGTluY8/KQ5umihvXx758qfx3bf8lVnvBtpD1/b/I48ChLgyz
tuQMSJ4iMGluPpF7/45FsrOtelceO3f23rrSHjbNBhBlo+fuDlfLk+SKBvGs4vxCcc7Ug1hXA9JA
cdRjOLFevcwgc6OFMAeybogXhTmDnxVUhUot5FSeugkdZWc8xq7kzE+9p+IlWL2JGmoFivH1yHNa
+gFlinXjA5j+hmqwiai7aR1/L6unc5Fsc6oJ4iApuj/u0KCZ7Mrn5C4/SoldnIpHsuve/i6js5DI
+R2qRjGNr4JE0rwzpJ2PnutQEJ4XasW7GWVSkghdu3iMsU6MeGPttb2JeB8jZ4i3puCArwcLFjox
21m4AWlngShhxlY1mNCiu+Mmwpym9jg9WB/lvX7fImDgsUwOmiSiH3T/50yazEdYyOcQpm5jFOZQ
6Dsh3Jh5yrExPXk/ode1dtJX0gkOv3B9ObCJVb2neoTD3x06j9WVSw4rPYI3gnhq4ArJLwRgo3Ng
MxRWVioj5Glb88OZdugt2TaxGzmGPaGwj9jgcc9sbRKAquDM6xy2UD2Zy2SCXIPEbhruZ9BE3IZt
kWYcqjRmXOhtAssp/dGV5mDTD6gk9MxESFwmkMTTlShgy8usDrpgPANrPEUrhUM/R+AgDF6DPQOx
ifUn+59vKyhYQoMDGIycT8pZgYIZxvrIT4PIwxL9PgcnUxNORS/jGaMaxbM+5HRjxnH6V/H8ywEz
OEAJGgmxlQyLNziIfuwqp9hSL7xXvXIrGp91PS/s98NsMI0XYKLMkoahbzjM2lO5DxG6BXXOAdPs
tMfu3DVvbMJD8uUJlACuhea8/M73bm+Z4OLhk7VE6+p46LFlUenMmbSpSeBooagPUbRxHIb49eyH
c4ElTeVTKD8pvSw4WuthwcWmcaihYxim3LKFzE/WwTwWTub0uAPSdwQjs0Q9I6LjxUGFLEedGeFV
68XJKc0yu0Q2q1JA1PzHnGWceXCIkUqRmRQNBI3mNh7sufmhxS+3DUCE73ySMeonZaIWZIR76QHF
pVtUcn2T0Rva3hOQhooGEa8XIF12ik83BjTK0JAKeYwvXvrQbftd5cLlgROJ8XFOeidyGgW7xZfV
p5gdX8YIL3kVCBO6H0r2Lcg+GLmIl43txfUj6ZfPyI80w7D6useEOIhpPiey/i3qVK+fgxOJytKJ
Zt9WAsUuZ1QGCTZQcLhMDkOKWW0KZThvYHQf7WY0fkmf6y/ztvfISd4VX0oRWZRIIueCdBaNipJJ
HJJj1+2pcDLr+lqamKkCRgHwHHMQPAyWoaUxHpzoaz8UMvWaoHVVAyfN716IMThzPjh1qQl8yXUw
vIjlVjKkfVIGCu6XJP+BWd12anyIFFH90bo5XoRwi1dlzWwlLMaYmL2DOviXiGB2mgK+tK4S6CMS
xf6+uF20YDKLit3HtP+RYu699jLp+26cvdsWKFo2DnsNs6wba8ZupfHHKIqceHyl0h/345+h8LJs
POZmrUnaEEKKLj74GTiAUFT47rYi6zUEYC/4x+44vO2GiUpVw/bmB3tLRF70Sk07uANn3mPwwtKA
qMRRbeWbQO5q4c9F7vnNsdwoaoZ510O5eB/tpldU78LZVZzppdwKO9dFsjgnbUJWq/BZeQxzb2a3
secjCz0zAgDhW0VgGWf3Z6FX1YApqgRz8pkgp3hSTpFXSDsNpT9shlfmhp6EjnlRw+MqelhIY2GI
mI6+R05D0FJ3qh81QA+0n+nSQcEIqvrN6N9GEDEa21SUr16Fw4U8zi0Ny0HDQHUU0EjdsJfCuUHc
h4oY0tghurpeFkI4SKzTQVbQTgzT7HXP1BJcKZiOFqIGFL3eGy0QNeysbt1CHoeFZhrVVYkOGi8u
Eic2DTfGO1cne4Hls8++pRb7jIWFSHmh+omMtatqNp4XvIOoqAq+o6rKcvQDM8pJVI0s2i4OFc00
MfQhgWaWvlGbH80oqmNdhd3F0nF4CII+LYx8CAjk1JWQ+kP14C5PNCcYeyK4/UXbxMHiGCqJ2aSQ
pRYPmv9DJqchFZEmiPThULEyNV32FcjI8kdT95pKdsJia6aiupJ1+L0sHM+BXVmhUbQRbNxPbNb5
XRPP2NPX2QGPlxdtWFwl38ILELpQ7ITesEJ+ek0b07rNR2goHf0nzcHkml3izPc14AOSqQDuBfhE
ObwoEAZQEgo1WZ8+m4RSe+EOpcdbwdkSacVBhhb5ad9M0IoVOocoaykc8123qfbpAa1k725LWz9V
moGcO/hCQE7y+0HOm6ZJqIYyXLPTv9IQBBtqLOheXq+0Q2nnPzK4hTPHTNKnGTJ+Nns2zrjLjz/5
2EUv83Wbv4ji1i7sZL1SDeDSPN0Xpen5yLlFoEGZRdWq6++vhVIc0M5goIySAll8FJOgOjbd9F8Q
AKB4vDKj0HxHFfRzrUPGRTUOcvMmtMqcqdZhtMGBVOZwBOVzvMFIc2t32yjWn+UgjwHDm6EaYOz9
3SqkdsyMsEctOGPI6x/moxJuWgw4KL6xTD6VBCa/rtpFHIeGaZQiNIqmWU8FiVzcSE4bZttinh2B
Wqs+1EItDhEtFJbQLmRZpMpledoYXOxEBek8anPu/vIc/9KK9w7DNK7VsD0vYrBLXeVLsk3trrAJ
aAjMffB2W7l1dLpI4w6yPkUlSmcgLQC7clB4hv+9jw+S9SQbr4byOEdEsJqCTeOdxDLSK2pkgKlp
jp1g8J/hn9u53rzc1kskhjvRujGEeRtCryZOnWqWHjHrz+5TQyDmX0Dqsn7ceabZHLUhu0vAG+dv
yw1LC6A+F4O15D8fHcceRRc7PLeeLLynRCYYhgimQQREQ8tNFJ/cD1nU2JZcjk+3l28dEC9qsb8v
RGWKmckTcwLQ8mznY5fYfaxuUc1jj+CV+2+yONQoi3iemwCyUv1rlzz6MlJv5SmTRZxG7Heurn2K
wVoGOkeuRyUGup4alQ45Ot1nXW8HbW9n/cFKKkdVBMdqdf0Wsrj1y4kZTpKBSz+QHifzMUDYMNQ/
ypMovLBq5gs53Nr1Ba1y1JKyBPfBND+WuReJqJrWU2BUoyYqHdgUKv4ogfhsQtaNXVn9CQXHbr8L
XhMv3Bgn1kWVgGoyAv1ZuR1s6SgqlV1X8CKcO195HetjSxVsWnuMrPdasQ9FD7r1a2uhIPuGhbEr
WtYjMA4Fa5fNtER/K8hcHVbFkWM0vC0ctSGvGCIlFN3ioCxBoxFnHFQL2sqq4QNglBI6eJVdfdS3
7PoX9u6u+YRQDOWdOiWmzFf0K7KWt3GDOHm/Kfe4IzeD5prn3jcZbCPCoR6rpQNLeZzLlk8DWmNY
5P+fUVismilHkqP/gikPb+0x300PLVpPiV08RO4YgybLbo7WUcyvwwyDP+3LT+Gs1sjjhmQsUeyP
TwlYsqW/cXaWAjjLDBSMh0YIka1tu8fI60eQNDj0DmFYFzUDpn0bJFcD6UtxvJG2cEL8EeKYNzzu
8wf6znqJf9BPbM5Yvq1Ve87/4qpeiuTsdBzRWqv5MXKkHerSSgc8YE449CLN1rByKYbDsFamVtvJ
EFN+6L+e85eHfnKnx8dkzwwlfPI93xNyqLP9v2UfnPOY4cxIFktMsCCcehyPVbFpD8phvEdWYgt6
VkOUEBZZJOdGomm9TTofOygPvltW1vtsiD7cthKBCL6wpC5I2PsES9mpH63xQxx9v/37q8+XxV7x
774Oddz5FOFU6VX0prftoVCl93g6uf6YnhppslEqv69935Fq6hXK7Eqpckimai/4jjWXfPkdHNBo
2dCWVYbv+BnWzN35WO9YWLO+E4KowFL4+6+qQymKLOwbKzkpQXROvRxJLEbpDB/vaArcobUbb6ka
hys+zQmmzmIPo/wH8b9l5cdYFTTtikRwWFKQyjDCDhqluaOED2bmNqXAARJaCgcek14l5sxkkE8p
eMUP5abY6veYlKm56X31KAvDz0RkExyOyFZPtLSCxNaVHYKBdHXlIdxd95tka7xUKMtEDYvbYMI8
GqWK1gZJvIjCSbSwHKhUUSvXpGRmWSIdGJW2NOZuXImQZPXVsbQRDkpS1YoogtAsi+tjOBgCI7ti
z0Y1iTlN1x6IC1F8cUllTXk8MOsHQ/LGt1yffmvTxlbLNyU4kP6ZWu8FZ3vVPbo4LXxdiVEPmHmf
QKJVtm7XyVs/e2uG7BVEZjaC1I7cDrum/ZrPoahvULB9BocqY1dOZsOudB9zm9Svgew2huBhJUBo
vtykqsc0VViOP5I80n3sq1fB6okEcPCRkxoRxwoCyg/Twd9220izWztFfkkBW3HgkJ1oQJPINeGr
SvJ5VA2rxbI1h9b1t5k37pI7/V3vDC49oNT74T9CpMFhi5SrgU9mCKythwFYUiu2kbzcXkiRLXBo
ogxDkkgUMro4cSvzMe9NxxKlbEVCOLwAp1LS9AOwfozeFVbitNpzIBqFLJLBYYVq1VpVsfskRFOv
qm8nEtk1EZVRCS5Jvq4kLbsqikqYXXjKT8ZB3YVujUuycbtT4Mg70RtKYOV8WQlmTRpyqAJog7bA
bKfpTu1z97YBiERwYBCMQ2SVAwyglV04irZWhQL/WnRw+CISI+pGYzwfHG90+xcE4LzojnogHj2g
W+17sBGlPkQ6sb8vXrrVKPWZFmLZZOOD7xMbzZUCb15gbSb7+0KCXqSzbtRYtUSV3ahoPKOFW28g
SnV7d0RyOAjIG1UuFeYAGjOm7N2N5FDHIpsWOBQ8IWNYmXWssqsv3hPwbLG3bGuj9BalgSInU7Qx
HBDISBLRkiGa3Hyqqn2p6oL1EvljJgcDNRjWlZGdmH94cKR39RvLO5zbxr9nAv+Prf+N5xXf3NHq
/pT3McRFGDBPj6b2oOaPlojMQqQVn/xv5zgKqYZ1Y6EbVj487tqd6bE5uu22eROWKwtgzuJAodXa
rA1ZQOVX871p0/tgm+zPXUaIG/1VrePCAbPYJy1OVA1qVUNroOJwbpVkabAW3cf6gaVHRRQQq7Gw
pTQOIaI4i9E9eJY2eO0j5oo7+dGANNYJIaoOFBkJBxYm6cokZy/iZJRsEjzJElz3ftuK/AV2em4Z
IwcWVmZQOrLTZU7ZUzHGsW31sWPQ6Slpmm+xElWIceeBAN4FZ9riPIg+sqJyYKXtVmzauuVq6CK8
DYKr66erqoXeIAzi5htYzSGq0BrEihADO/qUBa2tgepSEz03VrF2IYbh5MICI1XPh2GA0efaj0j+
MJeFI7WlYLWU1U1aSOGOVjXWek57LJeU261b76c7JGDDt9FWdiMryvIGF/m279pOM23RuWZbcWUg
C9ncGQuzbmwtwpxmlu9I8n43a1HhVAPCT13mgWHu3e2dW3/BLSRy5yzocgAkZf7SHsQuoIVnqW02
xDpyRb6SyEq4UxaU6BbsWYV7jSEbef0c95OdqG5GVIE5CpXizpksTRFVCtjj4Ewo90WF+0N9nDag
/hOmSUU2yR2uPIvluVZgk1a6S+J7qmw78vn2Hq2e38UWcXcyphAWMYaIoSgg0Ly80b8g0SdcMmbV
tyyPu5YVzR91DNP6mTLP3eIOSRXTLj15U23SO0v2buu0fmFelOKzy1OTFz3VYAyM7Q8ZAbd/M/aR
M22YGxC+agI7F6zhOWazgA59nqIZ8x1YyrL2Jh0dDb0veFELzu51QpnqXdvBEuLyZZTfScbHgLzX
yTHpIpF9Mxi4sVlnVoOFNgqczslixfOseGP4hPgDi7uMYDZj5zZ11JfbuyUwcsKBxJAU4HhgRg5q
ISdOFcdQMLqmFjVAisSwvy/UkjIdva3nnjr9KPmupj4WuoB1TGh3HDRYVac2FPN4vAJDjjEt0oXF
P2p4HzIqq/C1dG+vnMjuOHgI0VKWdDXE9U2MF3x/b/Si8e9ClTh8UMwmKHtWbx2e0IaNFFBypz2S
xwFHKdtUrS2Ks4h04qBiqgypydklVaveqH3KB6GrKThKPPN4kw8GeEygEX1mkaPsztiTvbU33PDz
4NZ2hvrM9mN8JwvC0QLFVM6/aIdqwqQ6iPWTr6N6KJL/hhAqw+CFfcsd+GEa1kMpW/ej6nXSt8CC
WyEFjm5lu/9keDw/pTlH1mAY2KRg3vrGK+5dEQixbb4BQipbzYU22mjECkiPcX6e+s4eN8RBHe1d
ucEk9MA2nWFDD5qNSN9HYpdbUY23ACpUDiqqIlPTuoV6A+bkxS9SsyklwZWxboSo46Y6o/jkX90K
DYwyqhGvAu2CM4HVsZS8uUYaPnss+r8ojqP6RRZ3hMF1rikoDAKg9xnYEJ/BFUcU77ZFrD+pFkK4
c5tK1iRX0f+eVJLdOOEDBQ8so+vOhT2G6xv0SyP+3d10li8HVgBPtnhJdLstQWsWC87rvyDfRQh/
YJWIZBVG4QL5Oq/dsyZhFAq7lj25uAg3opau9TjZZQX5V7eCGtR2YBniZNA9eQQWjdYjXIvOBoW9
I5eym9PUTVLjmBL5JCm5Kw9VARaa8L0fyF8F+7nuBVy05x4LuinVBZIiiAFsZrSDN9sEzvu8ZZEU
ZLXuRNMZRDvKnXcU39YR+BhRLaIdOvRexcNp6L7f1onZ+TWmXFRi37DAFFlCqBOlNrAa4qpF65Th
gzp7ifWgGYciqL3b0kQacb4A7VJN6dmpm5tDXu4T6zUU8QSIRHD3f563SdmVUEinD1F56uVtqj/f
1kJ4CjjwQN1/A7YxyDDu5PNcOd/NjwrYOVmacRKmWdafcZc94mBE0pM89nXYAZ3lFwy//BCkzbaw
WhRSiuIl//KQ+yWLL82PtCxLFAuy6v9RJPp7/e7nlB1Rl7dALb4YvyN0COgIUWB0smPU4jXDc9MR
W2kFLL6Ce4Wvw9djGaBgYLv6Zh8Pb8r8NTATO25b24Q3cNs21j2ay/pxEEHq0gpDAqWU+V5Xaifs
heESkTocLFTFLFchS+s0nr9lRBhq6eH8PiMX/IXVXM9e7EmYdigjsPYftePQom5VPBZCiI7UJ2X8
MiCpf3v5RIBPOYToZTzoogASWJiVbvRN7oYb/V5zVby1ss2A5L3AExDd0vyE8kkaylSRsGWsvooJ
9PdsSh/d9ttgowikieyDgw5KUSdXKRBW6ZPXatHD1A8CcxcgIOXgogCLT6EXWEI9em3nL7OyzSyB
Xy3YJktmmfzFtdHLqSRHMTybn34Apqzv02O01T22TYy8FVVpAsu4ffleTb1UB30ofAa6HaLh9Uvq
ps/tLoW/a0U2Rlu4Ij5/gV1YMvldRznslCpm58x4yu7NzbwLvzC653SH2e57UfH/bbuwZA43qhSz
zaIBdkHLEnN3G6epRdAkuLasq/EmZkxIk2HT5od4X+PZGm7SL+MTmx4aH5rjH8+ERtH6xcWGt/L7
+s2GYVYTW78hfY6tF81/AGOrwChu3yGWzMFFh2OrSkyl9IRmNae7Q2RGG2zFtI2TvpXd2DMHG6Ah
fVO/CUSz7f93z8mSOUcjy6oAkWum3nkiXeIxhxskwiz/1AmroUX2weGGVZNR9lV495rZeeglui/G
fn9bo1URhkx0HVz315PQJyvXaM5yJVW7AauLZn28/furuLT4fW6vemKENGClSxFKpNJotgsy7oKp
926LWaXnows53MZUKUgF2p/VYGzuBxiFOtdywSrq1DYmEdilk8n2KMB1kXLc/qh9i1kBNd7m8Gmk
F7RJtbI9t3JU7KhUgLlJoOPqXlmyhXnDuol5ZpyOMNQonGbAhfkgbxFxPzXb/yPtS5Yjx3lun0gR
miiJW42ZaadddrkmbxQ1ap5nPf09dP9fp4qpTt6u3tTGFToJEgBBEDgI3TVIzuH74mUM8kCUqdk1
tA0gJ1/b0tgoDUTuVty7VveaNsajoWAOU+/fFm13ITdA3OnVt0qrg8YdeWNy1NTEyWQMgFKcfwlC
NFnWqEaJjAnG1lWtAqofQH48VwD5iQHv9mCe0lLgm662iMPg1F0zMJVQz6cKfiEMIjLfJTE5/Dcx
OC2Y4zBO8wVigGEiSu5Q1lH0/1avOSm4fTeyYhyGfK1Au/0+mVBztThtKYnO9itfyqFwmw7eYaNd
rKUCmSCxW1BqZoH6MiOS7Z0yEM3eulLl38H4REmmdyQ3W2xMHwVz+CVWLTtNfjTpv26n5nC4XEk1
NGoUVli6OARXnNLbVQtqH+NTXpeC9RNJxJZ3E41NSAtaqjRWntw/L1LvNGpnN2j5EN7fr2MiJpOu
WpoimzKbhvk7klnKZjvUcoXrIfOtOfohycPgqzjzpoMo/7FrQRswzoJSI57HkemeHM82iJ/sqhcV
+rA49bdDnJOHsyA1bKU87yGPHlin0h8P84kdEYkrmmu3u0UbWTg7klqtiig4zTxluWsbCxb7rRh/
KtH32x5BtGScIS25pbbFAphK8nrjNIjEYD/zxnrx7wR6SlHebeH746i5pdV8tZrKoQ2GbZjqSaMZ
rpyNf1uk67vG73vEPxJ0RtVVaQc1wFSt+/QL0zkT94zZUzyw7dqZ/6+50hggmwAlU501NHNKXoRh
if8Bc6LJ60IdCVzd679OU3EYnG5XIVJIRIETmrSTVb1mibem324v3K4uGJqOCaSKZun8g4SS0lzT
ZJwOSfK5L7vXapx//TcE9gs2fiesQI1NTQjRqcS39Pw05oPgpL7misBCoVsN3P6EUsvSOY2Os5ai
mUsrPe1x9SW7dDVfO5S9Lb+TH6v7FQrQf8gDJINvi8YMn1f0DSzfT0MSs5Fm5JM98It/lCbLMRPt
Oabzs1aWBzCs/uvE+u9iEu6waJQItdQRxOwx2/ONDfOA91hbCyheScUDf3Yd+VY+7shY0hhzNNiy
stsLwys+6MfWY5O6um+iE/cqpuOE037Xk6LK6TQ0ABsz6VFfJzzY5y9Kkgv2TATDqaMJ/uLKZDLF
SeVrvX6fxv1Tpk8ChySC4dwDGoLUUWFbNZvfST859fqhEXKx7Dna7f5w/oEMehLJnVp6Yfutkb0o
ezeaXyrzWHUvliJaOPaxa2UHixLIzDVT5dkblKq20mpZSg+9qydljf01bht7GavToHfvbxvWnlfC
s83fWNxBSFKKwQsmsPJmeKhS6REDCdw/gAAlFJEJ2l8JX35nKKOONOwKdZsVm1A0vuoiquxd97CB
4KSYu0WL5kEuwcytHKautHXjQ2h9y+Lndvb+mzScA+zpWnWhAahlQX9FUgeqUQS3IXb3/yINn/Rv
5WIhCwUEOvzBKk4azGBe0OLz47/BcD5uMkkStgQwBQh3tPCrLkcOHJ8d9q0gIL7OATCPs5GIc2+E
ziVK+ADV4DneCU8xm71xHr403xeftZa2H/Jz9em2eLt+YYPJebkwTIfcmoCpSKdx+pGWnirMj4sw
OBeX1V0dRRGOpaqjjhnh3b+oqNt3w+fbsuxaKZt1r+sY7ikTTunCnhgDxnvChDC7x2gtVDfHx9sQ
+3t0weD7y1I5r3qQWpSIvdldgmUwntcCObTSDu3Wzk/dJxFr/24sqSAvaRgapDIpt34rzjzSxPA+
s98eu6AIlOK4Pgzum06glms6SKFIzl1XvsHkzot2NKU+jIAZH9XFZgVk/TvFHr9REA10LzWeGkI7
vNPvEl/EX7urLagQllVw8ugK309H5wZVFBjk7oUS4hZwu7jU+nl7F3cVZQPBGZpu5s2qS9jEWPog
qS/1InBN10lrZskbAM6qyqpvFFzTWKBCvrMcr2KDtpslWheXfgRV8+G/CcRpSFZFfTbFHSb0KMcR
ui8quduPvDYCceqAwSiFqubYFGKPrgkGsiLAQ2SwuKr9B+NfudXjwoh5yBfaYJKkp5kfjP41kVTb
zD9G8/fbi7YfpW+EYufl9iZQNHOfW9glRh5P/MxrZbv5gFu7k39k9aXGc/ohPonKQ0T6zZ3CiY5x
lVo8lqApWNym0E+dhvlfBRVlCfYt+GJHnDdEc32vrpR5qic2X4YkKOVhVYyjk4IunM0NjBh9HIhQ
/qMF8811yTiabalh/+TiNJkfC8CL68oEy8i31I15q+lq3TNHbJ30GeMOdMbxomEOeHY/uV2B4vTa
EaUSdoOOi8rwdM2L1o1zUgB1XXwrw3u8+SKb50gYSe/i6KoOKmpFRb0Qp5pRjWH0pNZB6FLfRXpj
0/hlWP0hU9zbNrC7ihscThmbtus7nQBH0ZfemddV8tJRTR+LsKkFCsl+8lW8voHi9FGiWowpcwb0
fioPVvSI0TMPlln9CovlXbSqogreXR+vE6qAGA5sMnw+hIZo8OwVk91NWdlTX7vQjfjT5DMm78iy
8ycjsv918yrzXBtQznOVZFJBtAIZqVpi7sZo5l7WhZYvZYnoaXlfQy7ycRpSl1k2Nx3kA4/O8kuf
u/yejiYmziRDlfsxNYbWua0ruyuK+cjIoGogpeJfYpWllKKphHBoyvSVunVJIUqe7qvjRShOHQ25
JjPNAbEUhwkZ53EN0kaUeN4HoZpuqIRez2Qnc2dp+qyWXjdrfrkUQRvNbq7Ehz9YLv0Cw53J69TL
S7Lgxj3VH1XpJ22eb39fJAb7++b0auKqkA0DUXVUmPZkaW46PTeD+R+l4DRajcbSKChQyiq/jzWt
OtRTZP5bKvA3s7ksFafLWS7FDZmxVMOiOvXSHzJzOKuF7AxL++v2qu0q8WZXOA2btVWXQdaNFNla
JraBB91uFlFCiDA4T5esWt+sFsRB44ptovpNREq4H19epODnbGtJXnRZCrctB+N3Nusq9k0PxdSf
GQutJGzJ2g//NnjcJVjP86yXS6xafs8owFA58yUcHXCUgD1KOg6imce7C7jxNBycSSqtnVSIZ1Q/
Osuz9J+3lWB//TYA/AUgNDBWuwdA8nHxYvA6h6lNvfWUHlL0jf5BIztT8A0edx+YDHWd15TgBqzK
gUYLzK3VvNsyMaW6Ol43EJw7oGaP6qYOEIVV+WGl4+LUHueB5HZiGHckpLY0pJ8w5lA0MFe0WZyH
KButXeoewG0lPSU0ezVM0as0++3Xshmgk1RlREQGZ1BpC5aTPpVw1knnRp7sAQPchHyL+3L8DcJH
raGOyim1sHDrGB2qn/L6w+0NYp7lhhB8wJrOyIyaXYhbvJzFTq0WtbeamBWFWcSvqTWrZ4Vkv6xu
/PckWG/KdxGMU/aGhONIcgj2V5a+caJTixo0Rlxd+WUgqqASrSOn662EYQFtiMAk6e/N9k4VzWHc
v7aRizzsB2wOvsQ0wxAHO46k3MmPeNo/1n6KIWftQX6MH+QEI/4yd7L/6N4Gxn40LoMFHLM9foc1
U7y7WQmUsGs/VjH466qfMhG9HO1r+t8gvGNPV0zDpUlceZax3Bl19hKNKVJz9ettXRTBcA5WyQ2k
mo2o8rLVRkKOvVHny+fbGLvx/mW9dE7t+jbUSkMFhkHvV621lweM3D0s6+yNNPZuY/2DTlzWjVM6
rRwMLBs2B8M/3cXTvc7JnmJ3RGJudeavDWg/I1f0QrR/jBiaTOHciaLwxYKW2hdmXcGypEN9NBzy
zZSd7H7xVVc+DAftaP7rKejMlDeAnK9V5yatE/TQo7MEDK3zR139Ocwfb68l+8aVn9pgcMFYbchD
ahjAKHTpY76u/UGmVR6Ucdac8OJJ7dtwu6q4geMCMrUlKelqdo+pzlNn463A0zJTcHXZBzGIivnx
1vX0+CIitOgIRcIPfFz6u6bwLU1QwPwPynDB4NwSUTM9x+aUoF8xP2suqCgC5aH34GY/Jm7prIIa
p13zAo3C/0RiIm+84JqreW/MOE4kfezv5MpMn3Ut70EYV4PMPO+zAypzhc1he6UnCugn4H1l3AR5
hlZTLvpiaPFcYDz1x86pHP0dq1gdz6Kp4LtaaGoa2PpN43rieknTGuMOEXFSkOTZWdielUJPjlkn
Sb6WKp1/Wwv3I1wT7La6TOTr8chRaSrJ2k+4TX1dPDS2O6xeYzzJPhbYFVXv7x6RGzBO5/s5VHRz
RnJ9avtHeabuXGcCddzV+A0Ed1rJaZ2huQ4QVe9rskfKYEwECZ1dKVBhbsqyivcWfprwRNdEH1K8
WJbdotpSaap+ri318fbO7CrCBoX9faPn6hrLCwYelF6dh+mPjqjWJ5TuDItjSGWX2TIOlO+3Effk
Qj2xZSi6biF7wjnAPI8XksgzAhiC+dhrMOmrexthTybkHlRq6qhG02Vuc2q5GGW9QDa9pp2vatUL
nSy7bgZHo8aX21C7j0cbLJ50pVWKPtfZcwrrZI/fsaqJ6ElH27f1mQ05SlwRh8KuKakGIiRYr3Hd
EYsijUmVwEQBSj9GjNIF86FNndZT/crvMDtH4Nv3HOEWjjOmKEsbK0oBp4Za9oLy7PVj1cydiyoi
5TSFw+DEUSRqLN4POCzNxCsjta6HwDW0WVqTJcPYoMDs4+TpYBqfP9V35jn9uLjEib3psIqG9+yp
prJBZX/fGEM9szMmw10rKQ465mFOAmPb3bstAHeq6EOlUySEkbo45+DFGwIzsrWH+aT6c5D4xrNA
OXePk408nHFXlYXiPxNw8gkMqKDO0Y+YvuVmfifwVbvucAPE2bReznmUrQBqZT+Pvwz1Y1wKW91Z
RHsVOW1AOE2ktVrKWfV/OsEYXdnkjdCvjqxzWvQSsa8KpqIr1FSu54ipZi2HyP9BFUxbK+5U7Y8S
6KjV/x8AH7+Du7QcVwDIr/Mbz3UVrBgx80xf2cuReie51bfb6rC/SRdELoinaahJoYRNSs2zKX+N
usDSRJv0RkJyvUkXEM6EwmFZpFJhGo75RioYB/JjP9roSHQlb/iSYBZx4qzoh2kD+Tt70Uc35FPk
C68O+7py+RmcoWG02KBkGlZXD/pj7kdPhWM642l1DB+TCf7ER2Iu9997ydnZNChd0rO8umXU6B+1
teTFxHFDGzuRZoE//gfXeAHjbG1Qk26I2SPIUDvGa/5CcTsPX7ov0uv0GaRYDqtUDp3Ku6087My8
2ldWHoH6CII2Me5MpR1mYpYLAkajjlenHeTBmZRhsuc8TtwCV7VgHNUTLfXMG8jQCjLY++g6Hv0p
jPFqlNAid8YUVtCqOp3AcB+amrNMk5uN5BuN0uF9RDGxzi66aj0aq5DFYy+e0FQmNkU4gVFIvx8L
XZGvNFFKXOeHKlAU062LzDEW7bGPRYx7u24HmY7/Ccr5uKlfqIGYCVmy9BXzoTHB8Oftfdw/gjYI
3EZqhlpk2gCE0W9jDyOuz1qEa/y4gFGNOJkfhe5txD23g7yiSUxL0VGtywFKfdNrfVtCpOmulTO7
oY/xKrq57ynIBoSvViNta8ZKXrCTjvjKHfVIYPg45w63ZdnbHhU1ZFQzMXpH5VusJFXTkybC03se
vSvS+05IjLTnt7YA3P4PoHTQM9KyuEd22pca3QfYG698YPQtg0CaXVeyReO2Zi5jqjQN0JbT6odB
dsjR5GeH98oDoy3KnyJXSe36LKIu2tWIyyryRV5qlEwoXmSwklfl3zBXwh6zTuCwdhMGG+H4Qqe4
t2hW5ECRgwHsZqWf/WxByMCoi/oPkS96WxWoBs8W3rfF1FoJVGPsTkbmSv3zbdXb1fDNonGnd6Mp
RVu1zV8nWuZZR9aiKx4cKBKD/X0TAi9ho/ZygVUbCUiOJVcRzdkVATDl2ABIeMwII1YcVkRnxXhZ
DMFRsXtf2awTfxbnvdUOKr6fq5gnOn2Q09xewHWdwPUs/c/bmyIShjuLMXsz1/oMm56U9Rlhz2M2
i9qZmcXzB+9WjTmPkEVSDHcJeSzMaCf13ZC4Sd56Rndslfsuf7otkCJSM84lTGXDKFiZGvtvFLq+
9JCdpGf12LmK0zuqz3plQ29hozj/JIzaiMo/EXUxJvcWTDXC6le9fsz1YCyoQzCxxxQVKVzziyLV
u8XiUvRrLk/y+Fehafmu+9iDbhs8pp7+Er2UvxZfBnVR3di5oxxFIxiv6VTeoFEegeoIFck3zgKG
DLmJ0MIS60H3ldHja2dMu7XVu8QVrejuaY+27b+xOGtYMXdKqqUerypwgbpTnBpHcqL76F3lLwcR
y/O+7lzAOGuIk14tpfBNMBZ094f+rXdElBzYN7oLDGcRdWiMUzxCplJj3hY8O6Rzb5sB24Jro7tA
cFYgYd+0GZXIHqVf1QltCRmeA0SmJgDh++YsabRSpcVyDdUDeDAxvy+L0MvxkJvnvA8k9UOD3rlQ
c+X02UwzO6PvWtHQe5F+8H10g6npq4ZehbfC0+aZNdlKHyb3jXrW177cXtV/iDf+Xlaeei+pKc0J
BdrbnJ57Npi2QSa4P9QomATfz13hx14sSNX+QyBwQeVOzrgIrWTIsJnGOXmY71mtsOR0Pus3QIWm
JDa6vbTLxuh4Tr44XpowUwAYIYJ0Sk09Ndl6lNfukMgkqDTzoA7IyGT62QpF97S9u8oWm3MuSCW3
cWQx4+hOcvddSRRbWTFHW8QCLbB1fmqdkZlxhpGGwLnX/CHoD6xPDF1pghB1/zS/7B3nUua5o63e
A4Yo92322CZObpzk6VO6iG4QQjXh3IoULlVaUECxmRXNA2s9SJzkWN0vIPCScKX+E2NQFSIrpiKj
4o87gRJagapOx2nXeRoMQTnQCBm62DWOjJYCXTDv64B8EfnoXee5QeXusoR0eN98u2BIw90KvrVq
nQQR2H5OfIPBGdwqy2GlsHJ5Nlygf5e6xXkFKWBus+ee5TB+sESdkrsWt0FkUm+CymmIGjSFYy0n
zFCU7OzU3rEbjHoQUfLs+uwNEGdes1yAMEeGaGEeek1YnmW5uZutSeQpRdvEndtzOIVkBcErLi+u
EeBKi/ULDFc6M/oaybUEyrhrzRuxODPr+8VKLRbHgn8c01p6TKDsjv8fs4GYDV2dqxsczsa6ToNr
yoHTu/RxdclB/VV4uY+CLaeoMFagd1Ae5oxncdvLfsC3gWZLsFGRbEwUWk1v5pa+lEd2ITRNG4UZ
uBOyjGv9JLnNXRnUgSkIJgR7yYe1pdq1+twCuR2n49CrQZM0Aoh9tURuXDOQpZL5evZ17DCaucvg
JjvM1zvl9GGdBVa9L8UFgts6S5rShc6AqMq7UDrIg+D7+2ExWCT+JwO3QVEOlpd2BIB8ao/MH2bo
gVl8xSufRGmcfTX8HxQGlP+uC4khTZ21AMoMJ6eLf1AMhBs+J/pZM+6kRFR0tH+yaArShwb+1fla
eSTd83GYpcJLEfKo3nqwcLJY9oz5WzKStaKgf1e6DRznO0CVk+bqALhEAkNZI7W2co5J5MRGFxCl
cyZZyBC5qxwbSM5/EDD0SnUJSJXYNerFkswunHixWRPdW7nYpzYQZZF2MQmextHQq1sGz9czG60q
0RklBcjIeWmRHcds/hOz2kBwK2nFeEFTrBHuql/u1zI86F0YkDIRsALtBjkbGG71UsmIYkz+QmPq
OIExt5vfKc2U2pNsnVfw0tioEf8lCD7YEXzliDeQnDWjuL2OQgpINsWyAFXkGjryezNo0Qc73YEL
SzQ3et+8N8/+XLjTWOtQdCG2Sz4lh/I9on7bsBVHvV8Oona9/fW8VBhwMU4VY5SM2aDCIO2o31Hp
aLW5U5AkmOfWjUPreHsxdw/PjWRcuEOoNaRdCDhDKnzJQKkaGTyzlRe7UTFYI9ZfsNKeFU6CqGff
AC5isr9vTrS46GhYMzFz6WRJqN0Jbssl+j4f64Rm3Usqvj/Wj6AAbrOPt7+/7xc3C8eZl5pkmmSO
DMAvHvSfIFU8Wvc6/CJx5nPkUlFPD99djGYvoiFrT4mi4QULdAO/r1iYdcpS67Ppmu+TB7ChBu03
qbPDd6yKUccTPIYah47IOXLu+AqUW8ZG6iZtIIvpKsn9VH+z6GNL/bhwiflJWEAmwuJWNGujWE2Z
gHWEIbjlkcatPYwPfXFMGzTUidis+Ej/SjbOcyVhAhqUaDXd0df87onR8NSfdNewLTzthp8id55s
gdIwP7HxXFeQnOcaZk21yh4ihufZ7ezuZxL8FSSIh4ZzfuQKiotI8gnj0rOFqUv0PMqxXVVf5TV2
pSWok3e3xeICOB7qahBLvUZaEwNKlV/7obPpeD9KP25jcPZ8hcF54KzNslaTgFH2irtEuZvootSc
SAzO86KYUq7UEbqeZh+M+TMCgjEWSMFnqP9PDKpZJiokTdQS/m7Ea6bkcp0NpouBpk+M7Lg7Zx/K
Oy1IKsQbayD71kE6EjdO7PBZVBa6L+AFnNM+K+/LVS8BbpLvk3kf1udF9Aa4r3UXCE7rKmmdU1J3
ppuYMhgx3CFMbEl5WSa/mReBNQnE4V/iVtmScrzOYi1bv4p/xGXQkdfbWvc2BufaYP+Wh89zRG3W
DEOLJRswD3bxNFApt7GdnAuvOUuYbrmCIZ3FiTnutcYBWWk38XtRZRd//eO1hn+em8MwGSCr6bKC
kEm3McDRkwpEqeR1dUxcOuvX+jwc6s/xSfSm/w/HzmUFuAChjyUyDAl2lLzvE8zowINDgF54ci7u
zZNxQBBkZ+9F4TFz9beWnTvrYm2tZ3WGwFH9LpzORCWO3oMzqBGkDkQ4TMU2UUhXymOfVNjesT43
WtChrVRZHylGE9zWIxEOd7SpVQiWmAk4KDC2486w1zZ0J7RSG0LmSREU52H0NEdNagcoPVCfweWE
1vf5kGKcHvyLCX3FI9ghDwpBDR0XRl5pKOdawBGbm0Ux4mBTXuo1tptqsIv4GTx6Ru4tqHTXRMe3
SE7O08zJ3BakhorQobIwzjjBXOhEdZWwesBwAff2/u2fPn8bAZ8FWWgh1dYMIzCaxEF9sDctokkk
IgjugKNKj042A/KUfX2osJLDHB1uSyFwmDxBQazO6mI0gJALjPvC7MFV+6KML7dBBCcAPwg4SdSo
MJgc1tp4xfioD09rNNtZ91SoH25D/UMEd9kWtqYb81Xjhs5zDV3/KwvdBSgJrL3Bne7/GmJGD5Lg
tivQOv7ertJMNmc0CbtROtuWea+qv4h26qIvtyUTwbC/bwWjRTypoAhw0/XBKkwnBtlqXICERBS6
vTGh3fC0/IgiNLuntGI60eBuq/iaO51Gl/jsAcG6R/UBiJJ+EKcOhA/JXNab9xgm7zG6sklpgb1b
MHCEsVllweBLQX4SvcKIDItzFCNGSywWge325nA/WOY7PZuD29slMCyegHckZombEhYxtb5Okd9E
hWOISil2MXA9UDUwTGGKHfv7RiXGVAOrA51wVOk/QvmzVv40i2+3xdhdqQ0Ep3UZOHz6UYXW1foI
9p5U1e0JySvvNgr/bPvXzm9guBOqbtqZzDp2Pr9nqgZCCl/6qgXg3gDlrvosQBMJxemZpS2ttCa4
OOjBGy8k8vV6jdPwLX9j1x+QOhJBqtiKK5vaCMhpXKmkWWL0b26JDabM/fabjncxFKWdtNQWlQsL
FIN/iVdYwVOKnJHbWou96rlD+ucsquzb6yhC4Y6nmmhmQle2jOP9IvtJHFDRybHr9C7Lxj+wlwpG
RGoSBCm61imNR2ihHbYvYynYH5EoXEQbkYLSboKa56jGLY+9EsgiY+WzQ7yO86/ofTspVGVa91cp
ZHOqMH16dEBD+KsNSiGrkmjpmMgb5xA3cTeFEpyDoj/PS2xjArs7ZbptzaV/Ww/2z9zNLnFOQjJz
mmUqoFjydTrVR/Mwf5M+MnPqH1pn+SR6gRKuJecvQFcTjssAxOTX4qQ/0B//nhZ2eMB0KiRinfQk
ixoB/sFFMQ4YVUXFNuVUBJ1rdMyzynQrYrOZxqsdu2qNSuP0gVX/ix5m933UBY79fbN9tDWreDIK
E3PfHlTrYEqC8+mtkevaI10AOP2AvsuDNJQACKnXaUFmeUlV2zN9SefngXgEXQV693RbVdi+XINi
HAFR0QVI+LuzhFq8eCQAVQc8/sr3ZWon1Ri0+pO1fLsNtW/SFyjmkTcLmIRqSdusRhSjRK6koYOA
nkj8/TbI/i5dQDil0Mcmm+sKIPGoBsrUMHI29zYEO4xuLRmnCHmt1hUl0Ls0kp3ZBGekNXuJcpYa
005TyQ8Vw7mNKFo5TjOkLjdIbQFxbSa709/HJYjwB9E41l0UOEUNDQZoaeRde0IiA2EYFFxRDTvJ
pUAmoH01FYGei2C4HVLUOC+WFDDL8NqFz0p2xIxPwYLt29JGFm6Phqy1IjR0wwEux5h+mDK3Wla3
PkS9U+gHafaHRNBuxeKFK63YIHJ7RJKB1NkKRHQ9oGVyPGgBm8srelje1e8NDOfZ6ZqOIMLPcWaN
oa9UoUOW/E+O3g0E58obeU7yHKkCl0yfSvqiza9h8+kPFHoDwcd7pOzLRoEOWLCZ2fAq5X1b/fpv
GFyAJ6eyOqoZMCK1wqA/P7WQgkPK9k9QDGKgXcpkDcG/OzU5kXJaoGbHnVdUHZHxiabVd4xqfrkN
wz5zrV0XGG7B0jbKs0KBB+jU5LFB4NhjEONqSM/RYLS2qog2aP/KiUKC/8nFrV4TQsti0Dq4+pl8
1x1yn5yMY3YMfTbpr3EnVwbvJHXNH7fl5As4oRN4QPsbFxMRfl9PA71hsQGqbuRy28qevPn4lkXt
JFCvgi4XoMXRQGWxKgonmOFcrTDB4AXwNSpgLODst8hH2vUrbqBSR+x0GV+m2vB6CUOpssy/LeSu
DW+gOBuOzSiWDAVQS3+vjy9tLTBg/iX8r0XcAHBKqZl0lKKoZdqiPWjLelhL8sXQTb+Qojt56itb
r4b7vB9cRCNfFkU0C3Df/W5+AKeuc2KNplU1iCqi4XEZ5GPV6p5SGkeTDMfERCZo0c5hL3matQiS
P/uvARtsTnPf7L6nWF0W+9a+dWJ318Sp/ezE6i1JYLmzM2PGT/FoPDfHHlo8ih4DBMrEpyKnVs0W
nb0F5I0RBS3eQGxJriW7jZovEqpNBMfdrne4iMwzU0lRDoIUplAzHd2c3DfVPVki5Mtjuy0EyiVQ
Xj4/OS+GkSkZsOjia/N9LBqAKPo+Fx601ZCOSwndNZXxY1vrgW4JuUJ2z+rNerHfsIlEZx0z5zrM
R3NbUIvq6PPG/L54QNV2hgpI3W5QkJva8wcJyoEJ9KIH5t0AaIPOeRplHEECpEHCNHws8m/a+LWM
ftz2MCL94zxMX1sFitIhYF9KT33YtrZmxM99josYnQSBz/5lcyMP522K2kTJIcu7R2BRqJ5Z9fto
y7XNTonhiIIVlwrEE+kI515wakjGmAIxtBZ37lAU3qzB7RXcv9BupOLcSLZkRlsY2KXZN78rbubh
nbR0Bj95p9qxlzsYwSFAVG+fQHyCEpNKrFxhz7J/jXbMXeVbe9BR0lz56WsjeAvaX0JNByE9pmWi
Ovx3E6BD3JoKgYdax/gYTcXBWERP9fte6QLBfsLGylJLn5K1AMQyrHZSfMqUySbDBzABLaJHhn2T
ukBxJrWM+pRXIaBa49yXHxtkAcAyeHt/RCvG2RTp5nksF2S+DF27R9Xej1SuXm5DiMTgLMmY5rwM
V4ihoT7OyL+RFRPn0+//DYQzHozMKpSEvZZry505/JzCQEn+IwRnOwUFfT66MBE8Mv7UuT+R7GCG
8+G2IP9gogb4RWTEhWhp/13BjCIrVzIgRu0/MxLQ3M+C9NH0DFs7pXd1IGK32H9lJxc8ZsAbha5A
DG1qJfDUJ9nRnQxv3eCdSDw88T+Uv1YnPhifLBGV6n6aa4PKWWohZ0ZTyEBlvQ7MEfWfVgx9Z5fL
8Fk0HX1fAy8icjZbpW04ThkCN1k+q+U9CcFIICgq3D+bLhCcrcqgtNdRHMrSXO/TbraTqHOGUHVK
+vO2fqj7DvWCxFmsZU1TIrOVI7hIVHerL3tdgJEfTuzXB/lLEUTBiEgQ8yt9eqz8KLZFL5HMlq4v
FZdfwBl02aVxabBs1Dqpmi01qasq4ztj6t8nJb230q8kGwXLK9pBzrzlbFjGrmMXqPVxDWcH1aK5
JLr1iuTiDFxr0rVL2cqWcRG5Wh27c0ROqH7xChJ9yw16jLTIv72dAsHe7hwb6+sLnGORAkz0NPmK
1R8klFIaRMSXLYLhnEoNVp5BZjC9Nd2FWWqDnf1dV/xRZcTFqt+sfiONBJp5dSxhaBpKUqNzSh6R
ubSbQtCauH8G/62Aby50A0PLZNEn5iIXcheZ7xLrl1mlttXdxaZo0PfuwiGSAI2mrqkmz/EbYuzZ
nGYImGRQWxrjWck7O2o/3VaCXcW7gPAXK6MGtatVASSiD7p2h5uCPdKnhi62gnqgeBAcyLsXhQ0c
pwyRJcXJELM4WpltJXqt0S9bYYJcKc9OC4qYRAKxhKicd9dBgndNN1njnqJxTkOiSpKaKM9w11Ty
SObUBHpev2SI4m8v5v4BigyPpVIWBvL0p1loFulSUsON72efVSuDDvLIOmVXL/cSX/RItC/YBY7z
x+2SS2smWYbbGR1uxpZbxa/zoHuRsjq3JdvXxQsSt4RgyViKMAkNl+avU6S7w3CyqKjeaF8XLyCc
p9VyEL2GIcTRO5/2eAYFNZCm2AP9Ifenefijx93NZnE+N5RJouod2yzNpcZTLIODXPAYJFg23sXO
ijpZdQoIaxm+UgxWWK3Jy0phY+puWclFlLf81cYrZeEgyXoNnMnAWHT1Lq6CmJz0Fm9PRedO7VkD
U4KVCZRCoH68yx3GJJ7kGfs1maMdK1+M/otVPhFF4KJEMFy8hlbNCT3vEK7NOtewXMkynSrvHCUT
nPS7F5LNKnKx2tySPC7YKkoDmM+66VjV6+G2He2HvBsMpjGbnTIkxhZUYc0wnrmwu6wPzBL8rTlo
/oriCLpab+1aOOPBHVDqDeoVT+4tb1Sk86DLL0NBBC5LpKGcCwEr5QyXCZkJfZLVB6N4Iq0gnyHa
P853jHFYQQsBoY/1T0PCCY1Hg1JXgqoQDoZj37qKDzfLy7mQPIvMdQEJJ2L7+f+Rdh1LcuPK9osY
QYIkSGxpyrU36pa0YUitEb33/Pp30HNjioI4hTetxZ27UESdTiBxMpnWQxZs/Na6i0Pv3yZXc9MY
TSPVbe4Vn2RMLGP+9xL41b3acWEWQ8e568HeJ8eYd6pckTv2ibeppDt8fl5WJImuit0HWKHTDhjD
TRGtuTGCm/5D3y3ngySCoU5HXS0pBmt7hoIsD3tm2c9u+nJZBonuvX9urM4sZxWbcsxL99L2egqO
ZbY440gkB7X9ubeSRKCP1NZgIzOg8I+WBcNe7S/xvvWUfb4L7z4UbF2BCRSCsXNBM9g4tkQ5Ufop
lE3t3Lx2S6WajZl66KUQhKnssMYmQJN6RUWOSqD7eW3tPnArKwhBhHYuqWWMgFCK0dGLl5Idi7Lw
LoPI5BBocJpLOy0ag3qz9oVMn1l4vPz72y0nKykEXqt6DMNqMXMRoQWUsrjWIdhjH5BnH8OvnZP9
HLAVBuVWN9NtvDNkmS+ZcALhoSopq/Kan+CQ+Ulj+6wLJee33Ryxkk8gutCamZIlwBjd9NvoY5ed
4VK38KLdwHcq9qC75hGB1QcZ020+2hWw4DXpZR8nrc0PFjXvGNBFpidqP0tuTwIiRm7HKSBWPEI9
is98m0WORBPKF6dH8mVyrT3vwVbuq8S/jCq5NlugPJbHYcNTqV5jXKvoLFEkEeJN23Q+OZv8avox
wL2m9YyTi6YGjWkoCdIdModu0aVO2+QSDXm3AL+ZwhWcQBVlhQwC/ArqBSr7PmDeEmoQbmmg3Qxl
uVMjBc5FclfSfq9M1GHJcIya9gdhmmsEgUO1/mjNOAoyOLqNjvu+/FzUrSS1uG01URtjYpOSTYk4
PH/qMUSwq/Blhm/N8hXHcTL8ek91JyiwSzNCzFE2Wmj7ks+I4iXUOqknrDP0TDW+N41534WTxN/Z
vuczhHDwFOYmGCcINY6K009+nj/qiBHUwT5QJSq7XVWwOkAu7sqEDknSdk0LLL6FtGLo5Oed4Vrg
Dij21U/EK275wN7CpRJfeTsjvULmT3iFnM1TriadBUt3rboL1v7a9+k13zufSCIu2+mwFZJA5SHp
Cn0JYVOtp5A6xNU8/RUz5lLHeNOx0hJzIZ9kuxZkWiIwuMGyadFzaMmMyjo1VfZVUe4vs41U9wUG
T9mixnaAq+MF4YarH4IjRtQ+8WGXEMqTrbXermFYHaNA3GNiLZjXgQszHrSdtSv31aF6Cd0UA+9l
4yxkWKZQdDJrejLikUEtM5eHQRSXevHgzChcjXeySTib3xdnwUyBt1UzSPJCwWVlGEgzLIuv6uh2
MJ25lfmS22bpn5dtCuTRhyMhWFpGPYo0TDyfuvY6CCWcKGEPU2CPELl0s+JHRwrPxCdiUuyq4c22
F3C0tG1uM26wOjqBPsLBSgq4xji6Y3esMU7x787sdCd7ULKTE9gCi9y1JVugfH1WMzel9uBYUa04
uV50EodfBiXQhY3uKFvFuh6Pdf7U3ZYR0nH3krcr4QexoTmrsrIuU1AS2S9e6RRe+ylAjr6EF7ZD
8vxK1sMsUwqBK9RWTbDGAYqHkRRO1TskSPyAHpXi55AQ77JwsvMTeGJOx85oYlxVUT0X2cMQ3tTG
4TKE5PjEHmYznJWwb3BFOfZCkGOcf778+/xP/N31+eedijXYC21VjEnG7/OJ9gWmWo6YLCYvYP+X
j4wzjsAHER0rhioh7oTTvX6XLyA7bJ70mM/HKvRfDN013fKOW6niRhb0k9wTFYjCCvNeb1P+dtPr
ZPmRkRNRZWVXsovi/74y8lVTh0OF3VdeUk57pFe8qKwkb0nC3mKZYJGif7bWubqBvTG+YcewJ3gs
MWtJ7SWehEwagRmGmi02Hi3ou9nN5IkZEp9IdiOC11Cndpo0GX6/IdPNsKSIY+P7L/mPW4b+LkY8
kzYVyID2fc4XilOvmm/DejctkvZ/CdmIeSeFmmHfcbJJaPJ1DvLXrFZcVph+FldumzcSMpCcmpiB
Qr9dX6TcXTbDNHQCRamdsIKvkBoSyyoDEvwEJFTHauIfG2pcPFnqeIOFNddtk+0ukw8//gvkI9bz
Dd00w6rhelpzONDgKRiOdoq1e1gyURX3+ig5vu0C37M6iCGh3ooNdcqAV2cw49YOZnxP7vkQ+nmX
vPCJZY37/5iYKnlMlkANUaE1Ngovqdd56DC8HpHqyl1y7FHPrLvofv8u++KQAfLrXXGRMk1FriNl
zcuFdlQhzrLIUv0yCIEgWMZYjsnMuDprRn9D6mrR02XlkFgmsfFYId3YahmPD6YFzEJZ1J6WYQxD
2ec/NOyad7q2T7wk6UqvUsoPZZRXqiIwxzxHJO5MHOHSHZeygQt2yDD37bKI2wHXFYrgQKAhb9IU
rNj1yvZ6wXjg5C5Gf95yWwaFW4fXVvJaGl/LyC/IhyrKzshi2ChtaqtQ+SeVwfxceev0D2VLVgAC
hfRdOCZoUEe8wig8zd5N1VvRfbp8fhKDKIaJ5jSJy6LDJZER8fDwxIzcVStPyT9Eh5aBRLVGDCqu
XGuarDSzTsFhabqvRcuuLCu3tPPjZXG2WfcfGDEF2vQRbULMy/OstnIU+7mbcmfuZV9m/xIkOMMI
N6NjAy5K4pGg1u743PT6pF1hLi9qj/WfWB6xlw8D3uaKM6Dg+7EEkTw9hFxE2wfz50E2ak32+4J7
x+rULBV+PSis9ooEy9SSeX/5av4lBHGWgf8NK0q1I6z7w45qfJVN1ateNXedVbizbvpYZIilvgTb
F1CQZ5wWRlxrsa4tm90oLJYNeZOJKjA7a/KpVjX8GUWOOtOEOCyO3cuiyiAEZs/mBDt6uhDNKNbX
wbqKlMfLv/8vgbjzUQq+XzOb+TQjnONNn80jhtDwcsYH9vhWXkffrQfsl/KrfXvVfZHAci343dk4
wwqMvsxVa2c9YOnsYv3oTfxpvh97rJ8xduohuplfJ4m7Ln1oAruPc7dgnyrSaa0f7DuMRYoWzIVM
j9kjJuz8pT6OB9mHjgxSzHVqpO0CQ4OQtT+gAtazdkjkvNfEPy3oYZoHN/mafijBav1zsmICtGRa
VS49NMakf2E59A5LvCXMuE30ZwSBQfqxquKBM6Nm3aWD6qTmS53vSap9zCCfgQQqqSqrSecSonSe
6v69hU/x2x0f7V3sZZM8JS/tfdvcilPiVtPsCQsfvEi5mQgmoWYyB0OGINBFqWTTkI7QQAQZPaOx
7uZBOg+dn/2Fd0UEvrBIF2MZDaQY3TpzzF18im/C4wBnmm99lGm4TCKBPND/bAxTDU2YmkNrvNaW
5MN3+4vurAACS2A5vJUzAmnicDkZYfc4zlgTRFR/CNujinKay6y0KQ7fvEaR6UYHpwAXTja+IUfo
m06uu+HHUH/EQ1r9vkBB6PTr1UbH72vFl6ZDK05+NOJvVJfNL9t0Xc44ojs5IG1VtjTiBSvfNOOo
I1UtK7/cdpZXGILfEhfapBsGZGl9vrwn2cWfwiOKjFEzwjxVYqXeSes3tV6hCZSjDcbSNCbQph31
l8865ghjqAQf6Fd7me0wDOvgH4zJqdyNV8o1+hm8y6qxyXmrP0CgIuxfNmIy4EjNcN/l31jvmknt
puzhMsx2mdUKh6voioUWFDEMi8VxkBeLrmcE5noMd9If9X14r3rIH3uycRbb3tQKU+ClIjKbYYqB
qdpkdMOumk7DglyrYleLX1oavWoGFh3yOJ+8wZ6/qYWJJcCN+SPUWH4zMJTBXj4FyTu0BRLrKR3n
kN/2Mu+i5dHqJYlO2fsQaKsdkGWxFAhM0xMLrsL0Wi3/44j5v4Ndq0MVuKRumaYwLkNVOgiuor4B
+zqHE9tjG9KrLMQgE0ggFrVORqUaYgzUCF5rpKTZ8MkwJNE1yQtgPCWz0szeTIvJaoGxFHeD4pIG
2VPUwzWqpNpgWxYDyyFtit2U4i7yUlV0Wk/g/LlnrjZVp1arrhRb4g7KUAQVowoLhpB/dmXqW5I+
pLpXSH337VSzfRZF0LOBWs0YFxzE+t41X6h5H0+7rHwpo1Oc7ch422NQ3OWnI5NLULvA0hQ0DyJO
U3ePbHgpyIMVSMh4+3WepRKULZqGLCYppErVI5vfAuXLH4kg5mALiorgjrtJY7/cxFb12aq1BxIN
HyKBf8QQs6+DgRqO+r0611R2A+l3ZRD4SlZJiEByIWLqdVSXtA0oLmQusfL+tqKfy1oCIbkQMfNq
DGVUL1hz6WndcdIekuTP3oop2KRuiFuj4SIMhoVQKT4wvM5Kc8diZSth/u0E/PnJmPw4VywzVEOr
GwOwrKfkPrxaDvpt86KcsGhY2oTw7gv/7lScNUDggDHVLTPpoWjc1ioY09s8BQn+j+/sMjDY06lv
cjd4To+zZx/IoUVlWscHBqP0AH0Y/mWt/xeH6vzXCGShqh1hNn9WvNyTvNRufdMdzH1/tL//P6Lg
3F+5JLvAE7TOmJbzvgjUGvff+ITinCIOvjz2WOtsYYFH6sj8jE1nfnW1Am/kGTHTegDkVB1MjNYI
U9PHFHl3VgMnlY4t4QJcEFBM1Va0W2KNE3x/Mk6lP2O0LhypI3Mbn+yQZaiwQ8y4QlGH7B4lr1HM
4TZGZM1dBuDWj+6b+7/LY7D/DaafF62k0pofCcOI46ZVNGGZ2QQ1nqrKsQtUXqB9otMkZnk7mHG+
PjFtu8ToPqL8QNOXYEbRJnqE9swdd+SInbrNKfJDj/yZpaEC8VhLMExBAsi4ytyFgJ4127v87Lar
DW2sGrdtXWfWu3O8IpyxTQ3UE+ITdjzFj1aGVcjpYbqqdqFvHO070MAL2fF9pMTLn1gi3UP6Lw7/
GV+QUQ2TtoxhIfDsl12Mrcj0Pj9hznRx1XqY6ukUk8NGZ5SV+m57c2dYgWe1DC2ahQXYEPEUbHzU
u8mv5tZtW9k0g231PCMJLJskS4kJG/yAw4d5eGj7/SRrZN9+cmcIgTpDzCgqCVYEevXIPofpiHlV
qUQV/+Uj6YwhEGYyq6ZGeMi59nk1fuvGJ/aI4aROecz8/wdbbqdHV4op0KVtNeXcGABs/eYY33LI
xAtLN3X1/RhjixivjtRHV1YDt03T/wgqBi3Lup7oTKEZbfJXGl9l+U24XFvlvT0zibGXXJsYqYyN
gvbFAAkNdtsbr9Ei+ZjeHgB0PkKxT0PH0IG8zQEwusuOoMgcVm6fG05zIM+83txAWw1fckcRc+6v
8MbUr4X7oRgZMlW6YauWrYrV2WocB/2i6vBoyFtV7EJYvssUtvnAVgDkV5dJrQYzzFqCC1uSk4Uv
iiZh+yn1P4JiINtg2Ro1DEEdJ1VH+LxAVXas7ZPiRk9bp5EuxtzUPfYPiOj6E7MYxzZDCrEdeqfE
YKjoawN+UiLk94hE+7aP7YwlBLDyIoDqIWnOO16Gej92p07m8Wy/4ZU8wtWMnTXZgwqM+cSnGbf7
FCtE9omHeNVJ2WM/lWPdp7ZDJWS1+bBWsNz5W9m0oArHZsgBuwT99aQxtzYbSRJ2071aQQhmq+yr
wupC3BTGJ++G9jWnrVNon/TAT7pdasnSYFy7fvPmVnD8MlcS0aHLjD6CRKayYGz8Ic++5hi5WT+V
7K7KMTz0QwVkK0DBahV9qqv2BMA2bpwp/6uUlctuGuAVgGCz4lkpacnfk44WmDr6MSnXZul2sUwQ
2ZMS7FZo9HaB2lyULLL5ZJdoRSnM62Yud4NKj2H4oV6UlVgCTfTE6OIU/+6RxY+TN7OVbVOXPFvR
r0fDcB2xCgBYdIb+Pt2pC/UqlHahbLu7Z0FENz4zkmpaOuAYe774h892QSdPhh6l7BH72l3zGHy7
zLCSVyv68doYzErPW8vq7Cozd6ohCXhsf2GuRBJooSgw8LUIYCgGbNCCMTyNiWd4g69hlLupOPHr
ZXkkFCF67+0yp9PMe6FSbZ/Gs5OPV6gwc+LOtfIvZNhdRpO8J7Eck8TxSOYAZlZVn1UMsloG11zu
aMok1lZ6igIzDGkQGNkCseKX3ucO+5S49Zu1D3i7yieUu1+Wa/sDYXVrAlFEc0XK1gAen2JYhw6G
DX2N99j1QI/mXnNzr654OEKGu/3ObE3FtkvTsN/rBlaMiw55Yi+LCv2v3xYTnuZU+l2tehLpuAUU
iZ2pmmkQizBs9RSIHbGkVBlLSMcnr/OHlj3xXaz6ybiu9rIw+aY9XqMJd9cmqAnuuavE0ZZrFDvf
aVd2cLDcEWGPBM15auAmn2JZTp5svYU1sHCJCcNmraUGMMY176iLVrHK4evDMg/fmZUzfyr3qdt6
5sPoEY9/SteHEGWXWD/gTF66y25kZLP1XNZ/kGAWjB4Oq05wvU1ROkzXbxqClFqpu4xFvuSOOa9c
umPBJphVxJhdcAfVDx/RzLqjHTpac9f6Onp013zKZH7XFpOuhBNTFahYpfAVONElj7X5WkYfmcCx
BhB8x7KrDBbFGoyQ3SMWauxCe743Ktm+qy3bvYbhj2f1Bs04sruqA6dN9tFSrjpWOEl8TDLdmeKX
y5ckOzLBNqgjrWZN4RLlLcaYPyutBEAmC/8DVrIsbVuNBgeIZuqGDMsAUqyLfK2UW304XJZli7rW
xyZwSkcHpch4A2kbPGVq5pDYL+unP8MQmEQLi6aNE25uyn2sv8b1gbaSqvxN5l/LIZBGltgx6TCC
3UuO5o6iwzTahTfGU1FibO3oFX56N6CYqJIYHNnpCcwQ6RqqHlNIhrEdKFaOyY+8krG+TNsERsCC
rilMBkjWeZNX3mI9nxt5wfXbgu5v7WY+yNYXXaZf7Df4VfkastAxV4HXG5+Ncp/P38vBS9TGZXXi
tMXxsm78zq0Wt5lgGUqwg1ucBD4zM+rDpWAYupx+ipmdI4hnU0cxg12zGJK47O/XxcFsQviuWSRh
hKMkRRl1cTcxD5NWxuglYW7EJE93w2z+gvFbp8OwZCMzBwazaT/MvuGGOuKjzE/fx+NaKZbo8gSN
LBL1u5b8CiuwrDa0xjyyHudo7kj/0MjaXjbys78CCPxqs9HWDYiG/a6Y1I8uwuaq8SOkemRLrX4n
v1+BBHbtrMQkyowDzGnulspT3lwvyXMy5E4UJJLHta19/yiE2N+gJ+HY6h2w1GJ2psrD1mM3gW/V
/fyAllONmpiZgJ0h4txYGzNQorrH4ZHYZVghrjJ0kSEwifEY7mUkrsK/+g84vRUS15OV6RhGNtMK
GQ6vi3pUONw2Jjr77u1udg39Pst8Hc7wZcTf+eJXRMGCqOGcLtoAREKeG+vUBa9jdAjbO5sdG2OW
iLf5glfi8QtdiYc5kJRlJcCGcnCKqPHz8JY1o39ZJBmKYEysKVGjogdKPX0p4/uleas12UXJMATT
0SxzTA0LKpHqzzE2PE6LH6iSr2QZhsB3ulFhpwI/rR4dpeayqzXi2IrkDUlADMFeFHrUYPUOBLGy
ufYaNRpQG2VOjola7D+7fXGShDqOvRG0C/MS7ZrO2KJ1V2K04OW736QfaqpYmWDoOqpqftUwA6sk
s2XpII41wCg9dfTO1jofK0CdJd1fxtpIlPC3cwYTSDUYaxweAZhd/a94rTrQzg2P6o4PCGDHrpAc
4aadWCHqv4pXxnSYmxmIlf5ColvDktRXbPOPbepI8VgaExvj0LY1WDEsEfqCUl+P/T5NvN7G1mcw
0ngV1096JiOgbQU8QwoiGShUx0I/kHiN4YhL+knvsLfGkg1v3TQV9IwiECtri7K3KwiWZSZGZv7V
xTdloDiJrKRrI5jGdeIMxMVdUZwyVFowGNz+NZYfJNgbYjZYMKrgQU2OsTD0bSiZy6oSxFfvWlX3
kBnalWrrDH0t+xiXna3Atz3BRNq45CxV3RKkywvlta1kEzW3LchZYoFuY2Z05aRDYmqx0att1Uun
OnNre/JGe/w2EmtfzfaHuPEMKvBvRjFFLuAmOdGrH93Q7MYsv6VskVRlb74HyzRUdF8ZNhJCv95m
wwbNZDXBARrli2J1d5W1eBbG/FIDMSpWOphTg57y7NNlZtl85itYQboUPYe20mjwQps3c/xK/vs4
aijp6vcFy8IUjaEJGmK1YYS24Rsjwg5A7c4KDn8kh9hYFgWMzcYCOWb1Julv50ZCV5v6fZbjvcRq
9diGvC6qEaW5HlHZIa2+1kHqFYsERHIZ71HSFUhTtRmGveGwkLstlkdaSHRMJoRAgPlQZ0FjQgiL
nSriB+VNJmtAlokgsJ+pm3YYKLC82tx/maziYBra8+Wr3iTY1VVwKdenhE8+NsfYO9eYyU3S0RuN
pn6aoGDAyv9QqwRWMyIzU7FtBlDRI0ZT0EFiZDd9iJUowqMfVXtAwRYuJLVa12r2bfQYIPaQxt6o
SR667O6Fh66lSlJZGUTpWXubGcNpSSZf0RXJiclghPceDrk55gEkarVDHL+M/dVsSl6JBEKspehG
k0xjBEmG8JuFb6Sueww0Celvf52fb0Yso6gbjZY2Py56w56q58itXcVf9sUr+ZG88HiyesAeW+2/
x4k4XaJqCjVh3AiIL3TUrVZLZrgoWXuVzOFL2oduWdHd5Se0/UrPMMIrbZUI+0k4jNFg2pwR3iyt
LIQig+C3uHqlpZYFZsC9kypHpeVke1UhzXNsMgE+yi3D0IiJ//yKQfSgzRgn5Rr9jt7st471OhzG
+8af7xCh3GHwwFXkywLh247XClZwxhsTgScVc/SQ8iueiZ/s2OIkd4q73NbXOq9jRRONLAW8EbeE
ZqxABc3AaquakAmg7w3NjxmC/alrPE/u4GNxm6MeGAaaSz5xtj87VqCCnmj11NY1XEnPCr1gn/NC
n8QbURB5p3rZqfqUuUSWIpOerqA4zYiqhCrGpRp71a+OaHXm6Zyj+bW9xuxZt3+VjgnedL1WUgos
P9aq1aLO6O+jtQ58kYV+UNw+cchz76GV1ZkdGP7bBCmk9PsHXuIKW7AAjZVZLZmBXdZvXfZ5aiTx
btkTEWhfrfpYMXL8vpHC67KHny21nEZPn0q78S6Lwn/qt4jSShSB+qs6CWJTg7JUpt9MJ8P+nI2L
G/cYeHozyHbgbRqBM5hY1FTO1TIwGxELxH8LzYmR+NCWz5cF2qib/+XNid0MKM+P7c4ASIgFCDvD
nw6jieLE91bZv2TNcDKJBFZJlqWBUcBNJePozNFbqNwZzX+f+fGrRAKLsFjRSnPg6rDczcm+JqHT
yVRaogdiZ0NDE7WNYmDE+ewk5TGtXiqtdIssROT01pKO4dgoHvhVKIExKtXMUKjKhbJQkJ77UeFg
kS+vQwzd7kE9yG5qO8S9Uj6BMFA0RfMIMzSQQ9J3GJkKx6A+IljvmUeJBm5a0RWSQA9xbExNW3ML
99PmeXyPYCKqjb0LPsoUfPWgFK6swmQTkiGeZeuoSmTvNmFluNHnZGTp3DJP74wvrdIdKvqBpUu4
McYjZwRFEPjfr4a7XtiIflp8Uy93vc9HQlq36rH3Zi/3lKOsVnT7Ga/QhJelT0wJhwjPmA+Aw0qk
yKu+804FLOGoPNkG4c1nvAITXlil2xjIzcO1NEPxykjvdNiRRGG7y5qxyesrGMEy93qkF0EB92pJ
vgWG4nXhUz5ea7WsMmxLG6hKbIbt5ZgFJFaoKllKozrA2WVF7Whm5epG7V0WZevEVhAilY8ZbYKo
gt3QtesldYf23v7v/WKWtYYQ9I0USmDOM/zdNj3R+Eq1DizeX5ZCclBiS1qfDnmQZoAgJUiV4P0o
S9zKHDIZiqBdIab8hywFSqW7ypt6sxxm7DZ4nHeaP5XYK4P3g7qly5LJ7of/TStCiHO9tWt+eEkP
2hnGQ6pWvmkS/zKMTDT+Z6xg8tS2e7uFpgWjfkz74JNmy8rZZJIIvI34SrWE/LOHTL1Dk/2gYRvp
8nhZjk1ztFY2gbPrOCD6gsJ+LOwcvPCgHciX9ovhtNcoQjpVsilX/NdEr2uNJjh4VbU00RIBbW6r
naG1D1ZlO3anfEGR9NNgKRKLtH1LVCeUEIadgIJwRlli1FuAtMCgJl9jEn43GuVD+naGECSqMTMx
iUJkqHvbG9KHbPaYbGjitiKcIQRXdU4LppkjIEZyiscvSfs2dpL+zi0viKr/QIhRChUrrTQrw0GR
sI2dbClBCkt6HSL1VZfJgiybfiwLWdZm09atYQWmG81W1Qqe3tebyFOwP2uM47uFodqEpeZTNA9X
c9rfY6zwpzg3vXpoBglFSY5WbA9hJQns0cYfMGvzlRq0zzVr/MKSfQ9L9PC9S2XFFjWiWHXOE2Jk
xtZy1CNli6ybaxuCWdB0VSe6WEVpNMGYFDkkIaV61PTch6WSqPomBIULhKZYG3F/8bbUulVapcRr
MrqrJrMeNSZb47nlKFhE1zBTX2e2SQRVT01jGFV0nni03unBPlI7x6B3pS7hhU3WW+HoQnZ36VEG
ylLg1I1DT3zubfUdc+6Vr5PPBwuhLOgDNLsGFM6uyBZttrF67b2EN/fLfZs4xYF3FRb+eKikL4t7
iSLRrvH4v680TiUoSYxyCMhnsygONgm9xlhwyeBGVjeyZhPJrYl1IBStvHOeAGz60Y/HPL4aMA8G
meXLZ7j1VtcicfVciRSXzCzNEChxgq2uDaaiTJlvm5rENZIJw/+MFYzVYTkR39mFySOaF6XfyznD
AMPBV1pZRFAmkGDgp2BuoyRAamBpnztL302l4kAzJaonQxFs4DgslFpIJntsfC0UTJknz62sEGgz
DLa+G8EK8gjjWA1Q7+YtHLFH3drFfndFf8yak70M3/gUV01isrbYaA0pUEWkFFUeL5ArVk95+mlR
JHog+X2xAIQlcTvAb4RpGA8qMlCyteybMdKVACKd9sEMps2gaN2OV73XN6GP5PtN6k4udlF4lcsU
p5SUCsqEEmhhUKMmxhomCDUti2s2urqru7j3PvJSeVmYrunUFqsfK1als6Hgamz6OUPYGYs5TYyk
+QAItrsTjWDpMxG7PZY5s4pARbBhjsDhtNgnfePWxeBfhtk8sRWM8EjbxFRnk6dq+/plUU+xefiz
3xeeZ7k0aReEOKuBeKaeI3Eu2y67GRe3ViIIj9OM9FnNGwSAMgyTao6oqnDTPc851OhbZveyVe+y
ExMeZj/XWIvDk1GdfSTklTZPl09sk9DO4oilqHrTkyDI8fuZddSL49ztmezSt/2DFYZgrkdVi8yc
h/Xb2bGxfatEwDZxI1RT4rO1c3MMxTQlPP3+MfKbyV5hCm/TNBfa1Cg+8prP4+wE+xZZPHabTk66
D4+oqnyPN+1zL3qQ7VfhOnYJWf/V5DXUKmO0g0AHg87RMFzZwED+6L7sX2NZYfRmqnKljGJtaqzN
ZR2UUMbRLfP3D87mtXOsB2uv34w73oETP2Xu8OWyzmwa9dXZcp1aGXVU3xJ1fi+4MK8y5UvUEMzo
vyO5JrtErhiXjlKgi56Z/wuB8sTX9MR7XLSH+licFE/mdcnegcAcCPVndR3jHUxd5OkFc3qr33e9
5ORkKAJ56NFUszIEilHeY5iVo5f7WZe0JcowBMagYzOiKgf6R7KfNHvLUCFNx5fLGiB70uJERDPq
mGmVHGQ/8Hls2qG5qvzey58xR2EvS7tKSFCMGRdLoNs1PzZi3U/JsZeJs31ksK341jPRzSASVGpo
ap7ZeLI0xJ2E+ISw3KT7wDAmy7K4Df8fjkBK4xwHYWNb8B7t+jQWmeEQO8SwhL6ObuuidWYreyqX
xbEN9WkpY5fasqkDm+Rk4JuWoVgJQxIE5UgKjE9DxBeRNgtdcul9lf+YQIvqjmWyL4xNljhDiZaF
hVY6j1iP7RX0J6bNO0ZdOeFAEBA/XlZGGZBwe3VjknquA1TSlC1m9ewVjFKophtGJS3622y7kki4
Pi1f8iAaFEg07En3l517ATmW6T5tdjR5wqTssX8oC3cofgb0mo6F2/dXZiTJ6kpuUCwTCeBhWsyC
tHZvuaF1a3eDM5Lrtvi6yHh+81ms5OXPcsXzWpXEWO0MKARcnNlkTrzc0uzz5duTgfB/X4E0Zold
WkkYeJX11ixHK2yQAX2+jLHJHytBBDsyzpUyDSouDtmgw2RND1WnSSqTZEoo2A+WNUqH0dQ8YtRg
TOxVCktSUiwVDP3Lsmyfl0VUTUMySRM3y3cYcWDzJ+yVWAkQITaA7T+nUF/+EEY4MrtjmYqtYIgd
YZlRj1YUo/GWQXIvMlmEQ5vGuYw77NpA78Ft14UOzXe29YcYgslVKlsP2woYGCjj9PHLlGIg+/h2
+VK2b/98KQKt5lpRm3qN00oqzNDFiKkmea0GD5sIJN9p25r8D5BY62rRdmornV9L8JK1u172GmW/
L3BphdBxmsNseKNe3qJoEKtxIokIkkt/dy1WDz6qOjXDQG08RvjHSt86nTFgYIdsis8mT5qIwmME
GeYz/8aTdqUWpEdqMWNH1t9MwU4lNerjKycvUomjunn9Kyx+qiuRCHpoOrSzIDVH/TovvBplCBDS
rdCzc1nRZFLxw10h1UybrCye4aloP2x6Zbf5LtVesKe1xGqmy1CbqrASSmCAlNACTSCA6sLuZ2eq
T9SQxcC3P6ZXGAIBYGDoFBUz3Eird8w3w62d9IG372te7zVOgNK2RtbOx5/ib98UK0iBD8JAs8y4
hVh1jTbZJvCmOrmiRnhcEDNYgvlKm6OD3fz35VZw/VawAkNUs6mPWQF1tGvUzaGJ9aamw2MV/rx8
aZtJoBWO6JiXVdcUVgqcBaOnybJn0VsU79UFS5PVL0sUOor1UC6Tk5kf8UvOAoo+OqNTXNQBznUZ
nkp9vxDdGbCAYjZclGr9mWqKm3GwvDRQ9RxCau2yC3RoS9ZJ7J/kSdv6rw9tUbqqt0JA9Patwdw5
+JFlp1L24SF5zrZAHBhZNCqIKSPsxgpvNGI/ncpHrHXz0jTem6P9kU9DfPzB9bdQWSRu+imNaRpj
ynU/j51uuZ7pd9SPSDSQn8xvDwwVUIap4lvKFDdbZSOhcZ1BJuxCjLBlInLDk+IGB0y1/HsDmWzt
66ZBwRA1YjCELw0xLx1FWW6FFjzIOsbqc+OpIQYCf3uJWNy5/02sFYrAG5T05di1QMkbLFfWUZjK
blXssfJ4MdGoOrK5pzKpBMII2zqaKjRUeKWNqWY0cdtx1xWST5pNjj8LJWaqkwgDGJMCIF3V3oV5
cv9/rF3Zbt06sv0iAaSo8VXTnjw7tuO8CI5zonme9fV3Kd0dy7R6s+NcoHEaB8bR2kUWi0Wyaq2k
FmUsy7icGTe+mn5gRpMPIyC09HGYrpSK2FJykbRHKToSJnpvEowa/wSd1wyP0DMyfWkGU1agE3eK
C7CrKqbAHzZXroEUnBimitW0/JDVRqzR2KRpEvlOLF8N0kFT7L57zPEeSEWJzKZJKyRuH87Rlx0X
EpBKLbOkCif1feaLCFg2Z8lAkalsgDlI5Wepkqp0lBqA0Pqyyu7ibo/bA2sKvnX5o+QLNqlti97A
lqW2Gruhn8JYRq2ME8wHMrhqG1n+LOrRFYFwATyrYmVoE/jdjDhn3gX51/gzjWdo2Pg9aFz07tDF
Gg5gvnd8Etm6FDxNKhGZsbkPrTA4PwuyEqxCywoNipupfKlNSIIkaNTOXs7Ht19L/cM6XQFxblaU
Xd9TA8a03gQZd82OPT2wOsXK7PBJvoeQFLQJ8PKogq+YgbhNsUS1tdtL6m04l7+v3CL3s0Kd9NB3
DONipqFFQxfvoFZa3EQoXD9vrmhYuWje0bgscOL0HdOEMHkc3w2J5iYyccye7f8OigvkKiWIfwPM
6jNigVzEYvMldt0EkkjngTY93qQGxHYWFgmDA8qaFEqcceI7Ifse1gwyUtdEExWFbg7cGwhPBYUT
1VCSKEagqC4bMLXpRWpr6W2Xii7/BdaY3Ek0zbrQnBoARdrXyLwgNfSug880bOsra7hI1NE5U4sR
INLY4rnToWNsJfRnKGL33NxnVzhcMCr1vJAGaDw4uRJYeR7soeoncLPN1bOC4IKRPyWGOuiAmP1j
mVRWOXtleF2Pz2b4+Fd+ZnIhyRgytIwtflaNhyGI7BSbbK/YfwfChSPcEtRsYgDRytdhntzaxwte
lTnnUUTzwoWcEYRT0dgChXaGC1Y+R9dEUU20YLhIUxcViE9UbHZRbTfkpS6grRi4RfKZ9sG1K3Or
f2jITKUiRZpQz/s5oW6XUZQdlofzI3Z+WZo885Opt4UWJoAJu33rn1h4kETbqgiCW/myXseGHGJS
jPI1QMsIZJMsufvc0gcHhaKbRJFVbupJTFupMmGI2hwldVfjUbqKnKkVXXct8/thXzXfcLj5z+nQ
yUUAnGYG/fLlPEMmmV4oxve4f5ZbUZX49ti9oXFe4PuzAsLBDGuT2BE6AkJoNQhN2l41v0F4yti5
GOuOSjCpV7JdOuVOmxq3591sa9UYqEbBemNovzO5gNlWuQ4ifwRmWW0QYC7auHDq4mrqQkGcEQFx
YbPVwibRKZyt9o9pU1vgEyMMeY/aCYC2Bm1tERc1w7BMQdAOi+Zu3AdttleKP6c31EGI/jZoXMyU
ooT06PVGrojjIhtwO4xbteYO5NFy9OXv5odbPUPjB9K4bGi16pKusMoysaT0exyI8t8th4YDEAVp
De4S+BpWJaNTZPrL415zgRJFy2eZ0w+iyuWtzRNHLDyKagwqe3z5E5icdKoWeFTBWrVU/4sWPGj1
txF40igK1JuXnmswbprCKfDDpAbYIpMTBFbqFZWlu2yyDYs42r7cScz5xHSt7OOmy+/CAbfhJp4N
zMqae2uOBqT2jcV6wbrdHkiTqZpG0NzFF6+qOTq1DX05fweK1Y4/Kz2xsvmi7h/aTsBosbmg6BvU
8vf1cUFnoA5OkcKD8PZmkiEy2oqS3U3nW0FwazYpdUimSICo55t4/CeYvHl8Pj8zIgjOGaSOjImx
HERGsIpUSrpjQ3g3QyD9PMxmmFtZwjsA9KP7PsEhhBVfhvpHPAZOxtwqFoQFkTXcZjeqYdAEy5wU
/UOSHyu4mPrnYoOIcitTuC2OlVqklj0w5vGp148NXpHS8Mf54fova/S3c/H1qlmIPtZCWwxRLZOi
qr2/XqqPosGeUihjTofpu++ex9xKFAwZHQcGuC5BPcnZtZBDm/PysA8qpUOQOgU9Bf6LDF2wXH7u
RE2EmzP1hsZXZ4wj1Tq88wGNZJ5kJodhVC4N1RA4xKbfrWC4XG4oslCqW8Aw8AYM+5A8lCjQNQWF
uCJjuGOc2uMtPBiB0rJ/yPTM1N7S22/np0eEwWUkShkqWRwCo4mfiGnPaWh17V/awYW0PlfmJusW
F2heFTB5jenJFCmFi+xY/r4Km3oth9B6R4ROwCc3D6NdzKeme/y7weKi2tCFjRwMAMnSfW+e9NnW
RcrMIs/iIlqijqFcpxirRk5PWVVeh758bYTRI3jBRVv25q628mIurKk6KGhZASyqzV6oHXTjuUc1
Qa4+RZrovLAsc/68sAoDOhcGZCMFt2kEP6sktLBnF4qkg1HtBoRytX8XZR7r3PNzJRhI/sWwzlum
4u0aL5Okg6bAt9rcRVLnNWA2OQ+0eO8Zy/gXwjFDctARjKIS9IfRaG46n3nnIQTOzT8Mqhk4Ndql
QsvsQfQeDJYPGZXRFCXaIhguFgxpgQp6EFo6RLkNk1syXxVGJxgtEQYXC7S6GRM8T+NpvAlso7mu
YmLJUiSY/G0UU9MUFYX/JuNWURoUdPINoIR4Ew5yiDT6lj4KNgERCLd80gB0tukMEL+T7XJ4rGsU
fgT3n5n6N0u4dTMoqMCJkyWuQQqAjJnVpQyCNnfnUTZ9GA2i0EQHVxNIdN9Hz5rGVa3lKF4p4qec
fJF95/z3N5OA1fe5nSxAKX5UL/U3c4tiFdO3+um6QLeHSm+V7mudC8zZnJkVHOfIM0qWxqoDXJP4
KM58NlC4EgeH8zaJQDhPjiYi63GMmiUjeopBWhFdqZmg+m57WhbqLEKWNiLOjZuplyM9UVEWo2j1
Ukx0URqixmG6NTegj0fuaWKlaPwhkU0s6uoCdvRy7MqQFIyDzCt05bHuKm/WzJu5bF9iVOKZIW0s
opmeSWJrCFKrn6fXkZiHJOpuYtLumJ89nx/jrQFY/zZuw52lsjMg0YDGcyV/9Am29FL7REBaQ3Bj
HOpVkoXN4ivkMmxBs3jwFcGRbmufXUNwgaJJk0IuQ5yMqzywSiLZ5lKm0O99fZ+pn6lPXoNxAUOT
paFDoQyqecOHoryhzeg29e3cGn83bnymnZRtK9EcRk3zdQbltdF0R1OUNWxt4itjdC4u4UlBCcYF
pJd/Zron6Qp4u7xBKD4p8DOeulcqIqJ0DDharNi13l50gbz/K1fmC/dUZFZlBTnFJQlu5H/UWNDq
KBoqLhy1RmWObMK8m1NtkQacpPGpYT8ykb77ZinWek6WuLjKtAkU8aRSx4Ix6sTt8tEuQQ2n5YZt
pJHXKqB3zXswrusXxkTtQCoFBVmCcKVzISHJfNJrMewspuuFGlhufDssTp2PW+H+oisEIVgEx4WH
vmhSUEoBrptzq2/tHA+DYeIF4w69Qan6GZJ3EwVGKlQa8ALOXzQFk6ZBUxOOmDR3bAbBgmzY0yAq
wtl29zcUzlc6sHpTfUlZS+Yw/TlHGd15Z9/aG9dmcD6SKnmn0V8ni/AOFLlypFi0FVR9iYzgHaGP
pyzPYUSQPLHpNRw/kUSsbeBmXkKelPbx8v300CdfG+Ooig57IhO4jaEu2yprF4hy/ieonhVdcG25
ed+ztoHbDAoya0aOjd/JfubgHZwuo6NyiNAm6GU3mTecZMHiFBjE3y/Vo5lNEpiLoeV2mPBWMwdC
TRiBa/Ed0bJPpUxnMEm7VI6lF32rSzdRrGhXu+Ytc8udcpeoOxEDnGgkFfl91GNaDwnm5Ww0HIMX
qIDsQsf4QnfmLRiKPMkRkU9sWwmZFmrKOgErzXu4oSZyGPnI/BgKOcYou9SRv+bd5J5fp9vz9QbD
WaVNRGvaALE8jUDzfyWUhFn8iz8bm+Tt+1wi7megDcI5HNEz8y2luFDZj1zZz/KBKD+KprR8Q5Aw
bqdab4CLwavNSRn0TJlbGARuVjdvqBXHXh0kTjoYjtZ/Lj15Q+PCXFEEBmuQVYPgkDlTYEMKz87D
y1EV7O0ib+BCXWC2Nc0ksADEI56n9dr2QYMf0tY77w0iGC7itfpgjN2I2Zr64lWPWxDpBgW6RoVr
eHGrc27BxT2mow5CijFL0ulfzeYlgZB5D0qDdgcZJBG7xfYe/jZNXBRMI0kfpBZ21aR2WXvqK7yu
tCc125vxIQ5fz4/iMhlnjON7WSRipNowAM3P1dsRd0FKiV42WfWvlELUaSBYv79ytZW7Q0LDnMli
WUYP0XyTF4JCWpEtXHwYx1EZpRETxaJ8B7EbF71Nh3JM79DaaZ8ftv8SYX/P0q+/r2wBbUujQAYU
BzF3jKzoFBxbKzj494PT2onXnUQUBJvNvqvg9IuvZAWo5G1UTAkAyU45Nle5l/zTDFYNGsXMywtb
+vKXBnLRopIbFVfti9fve4d5ibs8vUzPDUqt82PgmYK5E4TCX22fa/PkKi5Yg+AEzoCjbvrf62E8
5o38YGiJXeba41+ax0UPGWrgoy7BF+OL4kX16N50cYtcu4t2er1LL+nfBcVf9xor+5p+7KOuAJ4B
6hBTsVFEZoXhP+et2hxEivp7VNMQA6ea9/uJHHcjUlnMGY6i9qx8b/LnuTxlOFqPgvHbXGpvSPx5
Wq3GZO5qTFfgPyXj9y7u7YG+av1nCoSgAv8fi/gjtQQd16hemhNNbY/NMU3/yVqoed6dH7fNwLRC
4QJHjfqz2FdxjhkU4z7ujNMIyri/g+ByCwjqZSYoFnGrYhZXRJ1uJFnERLi5Ia6s4LKJJAzGikaA
IOZTrV+mxv0o1JpdfuaH7WKFwUeF2cwjBddsTngY3IUL1/8y3Yx2bmleuYsvp7+cmMUNV6umNAhT
qQQ4Hy89LTOsKhacy0SDxsWBQC9UKMtj0ArtFGqXU3jXiCSqRRBc/mDQUpIYCuCcKHmS+9uqgB6W
4CSzvTus5oVb+fOsFyxEWHAq17ye3NwZT9oXnDF22j7fSYJYLVgu/GOVostJni1OQLEDZeYPUgmu
MUQA3HkiqNCeKjeYlMi/isrbT4lkrKIK/0JFe/pvt4rmfRg+03lvimpwthOEtxnhe9eaakiSNoYN
0l7+OdzNJxPtV8PXhY2vfoAU8iderdcmcYtfMiToupeAqzWoiuyU+hBPX8+HsO27NAhaE3RREoLu
svercY7m2iegKHaK0G4vFDdwgwcVcsf5Xb371KXPGxafl5oTWMWnJS+tsh5FJsWlX48CN96eohUG
52YGOvsnnwCDHI1j6kl3OUEGYFxTW3amvZJZIn1q0QjybdcBaWW9WZj4WgdWXbB9u19o0slFvdMP
52drM+qsjOM3nDqPtDxajEt/9sp1rJ4k0ZvS5jJdQXA+J081q7IJ1kxKYSnkJ9MESdMmCZ+5QuC2
m6LVOq1fvED7RqCzd+h2yQ7itsr1fAsyBI/sm6fsMwtpBcltOUo1yaPx6/jlX9LS1fqT2gteWIRm
cZvOPICJq1+SwcoFKZZlPgWu4VivuKDZFV4WWqLkWjRR3A5kmtUcxShKdlLJuNNj5V4d2Y+/czcu
NgwpqP+UBiax1tXofVChNl0wbJsHYwaxGYb/gYKPG7WpmHsaLgf+dErsurudA9WO8YqtIpWOe92O
xtfzNm2m0ytAbtgKFe+Q+a8YNOeQvLvJTKg1FCetcxXRcUtkGzd88ozXSL9eMnd9b/g/oyGxYnpL
9ZOffqHTpy683wzjN/BcqsZYWV5q1dQb5zvaXmSiIsRNl1tBcLE1SELIvC9kHNH0papvW/n+/Nxs
hrfV97mUXYIuSK7nMMHIH43CTse7QdRELZh+fgePKa2zysSqybXvbfLQ0sFTzAe/zaxGFdS1bUQE
Q0Y5JdIORujHt3Mzr7Va8k0GiYT2cFkeSs8/wLN344tslbZII+Gjt71H4xy7nsM2DSKfoeOqsrO+
dFhvJ91liUcjaZTAfCXaaZfZeH9sMGRUxUPEAP+P6koujiulmaRRCMDWIehGX3gAs12wKw65KzmG
IBn+6HrvwbgIPsRKAAlQgKF02Nb1dJcx0alhawDX9vChyIxScIwuEEYX7gw1NKxpmDV7VFVqZb05
WEk5TfsiyJjgHLmR6S/WKYwZBqGKyjdl5GnHmmEOFKd/7Z0WV/uZXZ7k14VKMfL+vG/qPdgy1Kvz
F6gkZr1WQ7xj059g5wORRGyliWwF7OX8ct7Ixd4jcR5S5VEqhwxmzdfRFfOWFwvUj37TfnFEhq7I
sG0fQR6rgBBENvkSolwv2jw1DQYyqvJQ6NDvyiXvvEkiCC5CZaSO+4phSTMdUk9tRKiNeCaiQv0Y
B5dxezOES/MY6g0gFwOUOjwNKJsohp0vvO0UgXBuQLogn5gEkEjz1PYqTg6xqAjqvzjAmyGcAzAJ
L2WtihkZ7MGN9onrP/s/TDAHh3vlZGKnt89Pz0Yu/n7kuDCRxVoy5TkA+9eF3Zk9Qc6NOf+S9amo
ex5NNIJcwIACT9+xAWBdXdszenXbVrfrKH48D/PB5xhIBSladEwNxY+gm3+/XuegReGqRAJXi2ub
5F+UWrDtfpwmDoEbtR7MV2M20sAlR8Rxa3jA44Qdv0wOenad3J6fzxv0Ydw4OG7cYqOnxURhUIUL
Jqg4k/o4BrEgpn7Y6DkQbjuMWAr6mhk2Tfn0mqHZMYwu23p8pN1dnOgiv1tW5Lu9kEPjUj2z6NAy
M8MkCMc400vkhtfRbvKiG/j4LcSUBeeZZULOwPG94nUHFUu/gnFdl1pGdIPqdjunl1le/qmLv7eL
7xUfTLxlgvUmcGv61ERXeX4vVkMSzJTJxdQyVvIR5YegFdeJUzZP6fwtzFzkx0Rozkcyc86eZR5X
ex9L+6YaIwzccCQ/VS/19MyiV/VJd6NDc5D3w1P3PXn6K3c3uUArg5xUn5iM46Bm3MSzemBtHFsh
UQQXbNvLCkw9oE4hClM525SJzFJe+4ErQ3/ULHG0Tu9HcMiet+ZjrrIMIVQvoH6hMOVDoS4NUpZl
WRi6rUO96IQhvCq+dk64l/e+HbQCuE2jFE1HHZJJodLMxQoIZPW1DvJYd05y9EIepTa1NCEXyHYE
XMFw0SJXdH9uJ8B0x/SgIlPJbMi/7zuH2ZmTCy/CtgcRR02kCrhb+1Dx2k3pFEeKEWAQoUHhpA4y
50vc8HmZB1I9Qaa+uYFAq0tGq+XSPsgFJ6qbU5+2U+iGg+xNM7jIqaiMaHOaljJ3MPboFDjv11VR
pTpO8nPo1vW4I/q4V2TNxWHEPe98mzAmZEN1KLob4BZ6D4OkNeyzCZbE801ZfMOB186YiO3jYzny
4uFvKLx2WlwPqHWYgVL8rC8Mu3HrRf/Qa63eprbmJBfZYXAKR5zAbob1FTB3vp4bffDHYcSHpZdo
8G1tDK0+vBxEXJQfOdw5C7mQG8YBaDUrTBe7N6+HyV54aZbn52Xfp/hX0yJfqVvbuS2qKvp4KOag
uShVBBTyAQkGl95rGW7Kuh1a0Q/kuvNARFBe/S8n4+3VthpXLgLn1dTGrIS5023zqLj0ybRTq5Et
hEjw7giT0GX0PuzOpiEr8CLEdMp5aRYpOipLFrjjWFjtge4lF+YVVrivbfF5bjt4veHxXGNjpwWp
tJjX1Vb2uAxp6Ji2+S18ofb/4qbbq/C3fTyllcwy5k+gmnLNMfamwu3Tn0ZE7D9e6iDCVyk0lhQN
fVKcnxhkKvIh6EJ31B9ydU8gPtrGr+cxNtYbMNAVStCfjjI3br01BLIdLKgRtWL5kKbMIUPlKCCs
GRUq2Me2Jgm3QHRxCEi8gUb4feiC1raeTqxallx6WNQ5QR7vjLfzUfEggewV+0+Y9gbHZ4ja1Edp
F8O0fr4xgtAq85sp+QalPsE0fbg0YWy53FJQBazphsaTfWQdbTpDGeDrCXIBmYKbeb5jU3Co5Gwn
x6ZrNsHdedM23O8dJLdXj1IX6wroTV1SkZeeBp7CwDLVxYIce2PXfAfDTVgPh6n7xbI8+xJKbkm+
njdj+/sGOn8NMCuiU+e9Q2SpT7WQYBWN7EGKD230eP7728P09n1umPSqW65T8f1yNL0kiHdj7zt6
Yu7Pw4jM4IZpqpS6S30M0xAMu1H2LWaInlYElvAqaKChrJJhxIQXs2SNyTWjX6ZBMBsfbw5+OfLv
4WJcLMDnQSNVYrhaR39trlInxLYUX9EXsda9yB5u9y0kOZezHvakxgG1ytaseWksuC/9L/HmzR4u
fhKdjhokETEvNgp4on10XO5d/OvRrXGojxwRV6hwALlNNgA7Em1NDGB8WATm6V65GaCg2l/mwmue
jRMjluabbcsAr05xIM5vKplhAOf+adC8dposWXtIc6dpRb1ZAvdmyxaygmJtF46yAasI+K3L9CL0
RUqwIgQuDnRzgaOHD2ManEeTr9ofEwVwjs3FgRYKgrU8LvMy5nZazo4+QIIjOGTl0/lIsLmbrmaF
iwRdDEZzEgAomh6yPLOS+aLN7pmormtz9ciLUCqoXlQcoN7PiLHwbJozEgNQhzAkcWZ7IXwk3MZQ
IQCkQ1JE52+Sq2gKxrpEUJvb9Nhr5i5o/FM+1J/ZYkCQ9R8YLhCoA5mznvVLjgPhpuCZNLfnp2R7
Ua4QuMHqOzlsZobBatwoR20XUlG78WTF1bzEk0WNf1uJNoOm9W+DuBggMXDDBiYM6r32oO5jHCdS
dHqYR+S9jijF2Q5xKzQuDGjoZZPiELOk33fu7PTXBQ7R5N7c5W5wL+9FWjkip+BCQdcoUd1FMK5u
K6f0yVWi5AdpTgWndREMFw9UUrJ4GgEzB51FSWFnYA6WNE/gGSIYLiyYfh5IugbP6DsrPZCf7UHf
p45xiC6mr+Wj9vV/URsSzhgfIkyfZnII2wY7P6CFBYKfoRNcJgfqVteSI+r03wytbw7CF7R20MkZ
YwIHqYvnIvk+tPfnB1H0fS5nkIymqvtldWXpSdPRFvF3rsD3hEZJHvdzgeEK0Luia/MReZbT9Ing
4lBkBhck5KgqemrCDGiQO2WPqyi1OfzdSPGBgZbRqM2wRPWvh/KyqHfnvy/wZn35+2qb1iapbcLl
+zkNrFGLHOjGW20leNHfRMHuQskiGqnxLVFFU/nhEJmIpvq9hi7T4JGKeDa2I/YKg9sTWKx3ehH7
SDh6pzyoF4Gb2XPvQBF3T/aiF1ORQdzMT7USECOBQdH8rcwfm87ViHt+ZoQGcVMP1S05iH3jl0HK
kVzGjvT/ZxDnBzKesjRw2mHFJ54i3YcQJKmJ6IJne9Q0pmhQImcmX5Gf9HUQswFTxGqwp3p66la+
IDwvQZ67QgJ/5m8IPnKl5tgkpQmIOiIW7TRPU/CyFHjtgMaJQVAuLQLjwphSQL9FUgGWyL1VKy+F
tBv8ew0rqeueznuDYOj4iKai4LPWfQkbgG66uhE59Tjt5jxwzsNsRrTV8HF+LestoXK+wKS4CNMN
JytM6zzEZrar4L+VoQwvM57fRdICEvq6jksw5Y6k7qI+H5unPH84D7M9YG8w3DaNLulO1TIVx1LT
v42GFC87yXAxVJ3ooWV7b14ZxO3NSVOmfV5quC8g5BSiYL5RNatPAkcrwp1aj5Yx1beKdp91xrdQ
JlZcospVpY/n7d26H4aqEF5ElCW5JzxJQc6kQQoTnFsDqJgyG/e1NlookUjWqgUqIOXr7Na7bi9A
XRziw3pboXJBSsPtXEVknF2k/eypXrXTDvIXxTIs6pJ9av9xC8RyJoMcsI5XNJT98E/6U1jlYeWX
GGsjseYJHQqf2Q/hNQZcc3nK4CZTHgJWS0kbgk3lFHbgTIE0l6iSctNjKN6wcBijqHfh7/5oW4IX
vQFI6+SH/tD9I9m6PXlL14hyEp/6txb1Go5bCm0ozziKL3Cx/zgM4yXEoT8xbGsIbtg0OqopKQER
5IlVKKalZ46Sz4LgLjCEZ/ltujieKdRQ3RxHWFWTL1FCKCir3XrhYZTg7UGh2kZFWY3eJ5BSNjhF
oKJseBlA8It9N3xqJyu+W1S7c7sebPMx8j6zO66RuaU0tkaQjT1unlHKmzkoM4rtTk5naGLS0PnE
sl1jLdFzlfYZZjtojQwr88haOv6aneGA4I9anQPxz73vUlGVrXBgl31hBRlO1SBTCkj/cnDbL+pe
uqp2kq3cm5fgGrF7tIGoh/xS1DqxtQ+sLV328BUseEwzKWeADYiGnqMitspiOmRxL8gFRDjcIkPM
GoI8AE44kmM7tsfAT3a4gHXPz9zyc/l4uzaHW2gdavEnVQPMQHe1cVvIX1Tl2te/m9VnzoDLAjBM
AwKxGk/W0NSRopQ5FptWaFamjTu8BgnGbPmxH4xZQXApezMEoaz2MKZROmvOMqczkdxQPO0jcVfo
aOlhfizzz9werS3jkhw/qvMZJdNIrAMvkY5l8Zkwhdc3WTUU1PjwZQNmUUR5BLEIt2heUE1lybKo
7nXTC94Q+H4gKVJwOlBxamPQe0K9lmsYsRVEz2Hy3Yzs8x636dgrLC7J1ZNmHvsOWH58T3Mroo+V
kFRg+cZHR/g9Yr+ux1aLFBRbXaWOGDEsnYP6VXHHffMca1Zr47lb1Bn6UTQXScTyOvrv+fm1Pa/Q
RrNHd/Vye+h/ay+Guw5Ve60VHeTD5E1O6k6thSbyT929U41RzdQVXLXyXJN9pcbQVSOhW02HubBq
9XGMro3m6M+CTHAJpB8GEy1p2MAW/hhefMxQ+86cUphHE69Kd9L0nea7aBLVCYpguIAXRxIoQuRl
zqaHnnwPUYZTnRrIfJx3v809f2UNF/C0cFTibLn56oMLTXGNSBCDNq9e8Yz4n+HiiwDMspozutjR
e8zL3GwH6qbmVT1CQm3fernI+zaX7gqOW05lhQTMyAE3guEkyIJDVGs/61HfRzS7DCDMIxi/ZRo+
eAM6g1EsBYZIxj/VS6SuZz3G+Onmgybt+uq2GC6L/CIzXsdYeBYiAjQuolN5rqSGwjpVSi19uJGC
Z0X7mYAdP5s8apgWNQ51cXfeRTYj1MpELp6nRlL16WJiwJqrhvqhJcnFrlDU73+HwyVoSppSyV8W
lqwqVq/fzkpm55EoGG46/MqaxdpVdGp7jcSSDBSFnYLoTm1EDi/yiGVhrwDGTGY5XcJf7wX74W4Y
raqwaWyTm8YhHq6vwR0zO9VTc40Rdf64EWAJvivz+Hwsmyu1keAhAzFdWr8qgSJIkUTuwAUmwyhB
Wl/BvjCANwT2FJy6VHSLsT1Ly+ENF5ogPuF8rsqNKWtzPD5WDAVKD7lQ/0EEwDlbLqElDTI9uCKP
9qP/VInkMrZH6c0Azs16PM/21Yzvay3Y6nvfosUVpk6QPGxuEsYbCudrxGSJRHQ8JKjm5Si7nfmT
RG4uapfYRtFxmgb3ng4a3PcerQYahQAQfKqJD1qZWVH+kjWX89AIrNkeszcczrOqivh6gZFzAyiq
16j366jyravJ6/k4IzKH2/IKOSqozJCfhsmdOqd2G/5o5V1CHs7DbJVrMmriSl5XcVBGOvR+2FI1
oVEHYnRXvR6hrpd6PbGYU6EILrFbdH7LXruLQos9h0fR/fn2FcgKm3OMXtKnzi/gGEuDCzqcoO3X
7iHc4uVuhEpe0WFm83ZsbSvnIm1hNFGxuIhqDXjybOzWd7rn6evgMOzz6g1l1h/3Ti+RbmUi5y1h
NE5oGYOJVTV5jdbfmqW5R4XXZwpW1ji8u+hNF9XLu6dyG/eWcQztAo+DkH+cbPO4ZNCiI/WvOswP
OcWbZXxdEVVJ2PomLPMvRye0lyLsxh4qC4pSg8V2SxItP0kXzF02kEn4WL6ZZKzguRSqCEO/Npfz
VV9DCj4c0fXcpyBZDlVjsgbGMrcNZsOCcnxtQdhmPtaKLihA2Fyiq5/A5TlGm9XjoOAnDDka8OvX
LDnVEQZg/ilYo5vbwAqI22dy0itRYWCoe8/fDVf0BP7c8S47MJtYSmtpV91RFqRT2xnxCpPbetQx
aPJ5SRCwa5ao4F4enuiVck88+TNdle+XCeOikNTLckOWSND0OtKp5wytt+l9KYsuoEQjyUUc6KBK
SkWXkQSRHLJ8UdmjKMTwDxtKO9EkXlKC8FDiVu1uWYdQmb6ICtyqkYv8mO5mASXEZiq3mikuxMSJ
HFKawKZClZ2sL1Chpuvg0qVemcs2PNTJBkW1zvvk1kAyCsUbvOTizoen08yINOOlg6aov7xotIdM
pEC+uTcwGY+EqGJegLhYPfv95PcKACAXfyRQ60b746E+aRa1m5tyV+3P27O1q6/huEFsqkqibTun
rtRbKS1AfBpaai3KupeIwMfMNQoXpTsz6BUWAmU4Grtll6V3KQxa9MfznWh7XUboAxhDQwBGEWXa
/A1Hp0fQ94y71NWjCz/BP6/N9rEjNwatBSmRCImLFaBX1qGQ26auMUmWNGgWlATb+XaSQ7srR4Hn
bd7cYFP9bRcXK4LWjxroWqSoyvJ3uVPsyGAnD9qBIDYxd9prd5DlNVz647yHbHvkCpeLHVWrgOzH
hJU1Wrc0O3LHk2SXLj2i12MHUhlBBN4eVJzY8cSlQDuXC/pB2hsaaJhTV8l3DUTDKxLYBb0Y050p
ZQLv3wxbUJj7DcbN4BjUcpBo4zKmydV8WOp3tYN6+S/nTG9B2fTl/GhurrcVIDeJha8GtCQDcoRG
tyLipk1qsUqUFW1dKYIWQCGKghUg8x1PZBoNOueYMobkVrLYXnse7dmeDvVOVN/2S8L943L7jcX3
PYE2SfLxaJi6KurpenBBUQsUw86415GI1fvxOGOds+Oy1oPr/jm3Ret9maNzP4DLiPJiClnv4wdI
gwcJ1BwSfufnTASwRLfVnYFSY6i7EgAVafaxOh6SThNEyE23gBSfQpghM42/tjTRpwjyXzi9qaF7
ugEhZPWjD0Q3VJuGrFC4YN+DjkI3FrfQ2Y8iuOtFikIiK7gwH031DD0WfD8HjUIYDZZMb8B7JpiO
7YD0ZgZ/aVnhSTdCKUPqkh2os5zcyx7IDd0tJLzNCXyEu/PTL7CKv0TU2qwlQQa4bOhscLndZXqx
Z20uytF+PVx8cOSVXZyfMV9WuzSBE5BjhKrKwq73/3oX/2NCMGSdbAXEhVgj6aou1JvURVGIDwV0
Sg7K/H+kXVlz3Div/UWq0kJJ1KuWbnXb7d2xkxdVttG+7/r19zCZmZZpTfN+zlsqrtJpgCBAgsCB
JQiOAmNT2d9Xu0ZFu00sEahNaV3Sn+Lg8+Vl2Typo5UYLDIYb4kWKc6VznEcGGEM302G+KpBQWo+
lQedNF6i1Q91Yu3RmvFa5fFR1aQ7wh7yAlVqPmaM51/BRcclzaRspnDo+AHsvlA76Um/0b8oaNFq
9sZN6V0W+1eHzzsrwcsGoRqchcmbo9LlQSEzsVnyANbvVi67iWrXzNNnbsKuoZldfA1xSYrd1ie+
4Rr25IHY5OpDrnf1WziLLXOzjYx0wBJM5pOWG6cxiQTyMv1dEpezVamdtcgsAEFnf65zu65OTXVF
+r8uq3X7dIVWNJniUK/CD781Vzp0ktYP7GB/27mzR5zsevQUN0UhZeoUzU5CdYrkitg6mUd8Jx3I
nkz0fFoW6mHeooKoE3M6LByM0cqFjs/OTw8GzEbkwrYYDDR2nFIU0ORa7/oiJzphGv3U517zys5w
4Rej+BZOBxaktSO7Tmtz7kgHUZfKpqtGpRKGeqNh3XzXKxmOpDKbdM7Z7ph2xlH3SyfdZwnY2lDh
z6YeZMS9vJIsiPEqXUNyNjmafVj29YguYV05FmrqzAEaF3TjYCVx6w3d0DsYHni4DLrl7NagnPVU
VZbXxTLlHhL8ZonHR0u/wlCJOREItxWLdLAaaAqowTBkgfN5st7WIWJf7rFx0taRDHiSfr4syuaa
rTF4j0Ylo5HrIceZeHLHm/RoefTx92VNOoBlTRAnts77azhuC/Sl0hCtgkiqPro6Zn1Ez5V+IqzE
rRdob2uV1lDc+acyNS2bG0DFkuUV2niMU1XgrkQLxB2BzKHDCD8ZEAYpvaQoXsel9KO0FKTgBDD8
EUhOCbgTAqxRWd30+l2lPaWit2GBsvg4Eyop5uB0gJiUxqu02dV0wXJsufbVcvy6WaxOCEqehHrE
lqOTTqUVOnnhyknrprrAorckwZxrBEzUNRooxH/rZJt0aNMor6Cs8ishftzvLu8Y0fc5jzMECgiK
e3yfFDdUeiBCzryt6xzBz9d13QQrIP9W0VvjoNMoRzLyQHBdxN1qOHae5ozofhG57E33qYPdA+3Z
yJ3wvDOJKS9BPUKYuJntMl32mA7qxnm8kzN9V+WocNTH+vEDClxhMmtfGUIQgJmosUq4gL53jCU+
VJYqWKMtW4M8/4rF/r6GiDH0mMgFxOqJrzSBX4zG3srmHUZLCqA2Hegai/NocRHWpd5Chc0rKrlA
cRh70gN1M9D7Ng+dkN53s1dijce5tbSiRRJlkG2Q/wJJvj0u+0b9WkZXqXVbxbcZ5gPWOyN9/bNF
4zxdFzRmj142aBQFPYZ2bSJzeBlhe810VTXB22q966dsK9IUeQb/EBZXbX03dokTafu+F93vtyIQ
6sb/xeH2b6QFZdk1Xe5ZKGV3aBWUXpWk9S7PNWT+pVi/HjBn8QM3/rXz404MCzLXhiJBuCz/HCqv
xvhCRYeSrcPlGoL5rbXNk96oLB0enOwZdUS6b932/5EB2nJ/uiKjvkaRZUZM9BZGkUlelzkenqRm
+DG31M+LWLREm8fzFQifZRq1OGzbWIUPn+30a+pXt4wo2TxFNwZaNwO7dNMdZvN+oJVujcpFDpxn
+y6PgDoEtzmmQDXfOiHl3Lb6NIO1LRAQinDeYlIsJQP1B7xF+5JS3xCd5zaPCsr5+5x3wAjuGFTJ
+H5i+aXkk+p21j/QCohY8a8IvAWYrGGSQcSpdqpH3CiyeX/ZF2xJQVBrguYmCxSJPNGCtuQGaRV2
GpG+GmgvaazKXlLZ/TMUzhNMmZFKagIUc5FuU6MOUcY1P3dLISi035TGUGXEHMxFxM3o7Zapm6LK
ZKNGwCtgzvGPBkzfhihBsmVYZAXCLbyFsZa0ylq4TzrN1/Cks51L+SBY++2rpYkbswkeWuVdeyOR
g0jrFCy+fD87zM/Ig0fuTJZuBt1Vc4pvQ1eYydxU4AqUW6hEkiuwTwJ0ir8VQezXCqo2qCJYpk0N
4tYKhjINfKP87TyWpChsK6CYg8PKasZWEOH+Q3lnBG6N0jbtLFNTUHlps9cVzW1P7Lm53S0gO21O
mRN/u2zh24cT0J3iHUm2wJDHNLsKCp0iJV0QmjC9+8ENfcU37iLJGSu78yK/2lO6M58EkJvH1xUk
d/aaJ3A/lbEBC/mV18x/KkjjuKPL3o96EffkfwhosJngODHDKt8KqM0YmqYMFru+YjIFTl90xJDF
waG25jT38a3oGXrTFOkZjxnRSqF6MiRhWdAcVZ+nuMxtA2OkdFNgKJuWuALhVq3O5jioGqzaHNzp
SW3HoilOIim4NUqnSdLNBABlaPoFaINjaXFo3QrOxiI5OMdnknQc4wgwy3jXyjfCqbei73P7iVhJ
BBpkmJq6HOb8oUkF9+6tIxVZrQMX6eYWZRQVU9M/R6rGIzsxacRmbnuFw9Pyz1KlBBlmQqJJroER
pyASlO9qtz78mtn5WbBB2ZZ4lzI7S8VX548YVE0KDWg0g0vAacdXi914l9zQXXSkD+SmEyBunuyp
pSN9DdoPMIK+3TNVNXSZsuDIGC5flGy8qqJThGc7M++9y6Jtm/UZiNuc4zSORazqcD2pn3SqXfZe
MPy4jLFtc2cMbm/286LnSwlhgv52Ho/SMAg2/+bhF92Y/6qL25ydGnaF1kOK1sueiKNfsYeG0Eud
cI/6mtENnelnfKuJmhxEyuM2a0vMrEQRK3yC5ZTqo1btlP5wWXf/Yehn0bgNG8fdWEgyMOTKMY7Q
4YE8LRX6QVluOHE+ZHiWgbYrVQaRKl9dY0aRlmjFCLhOxdxv1OwR5fMcq7jEip50N81iBcVL1k+y
grx77lXjX3XsjiKGpm3VrQA4X2S1pKQYLcCsgu5ZXQb9sexZVGW9x/GLYKG2tuzqMvkr7K7CXFMh
cUoiaM6KbOU1v5HAwpLdBi6aAbwks2MVTc/NPnD0p8vAW2pc47K/r3Bz2gxJTnFPJmPqy6XmJL2I
6XZTk6v7C59NtYq2aHoN57zhldHLsEe04tvkTJ5ykn3RW8zWrlqDcXfKXteHIhph8VaVuNlgXek4
/kG1+w/o7Xwn45OrS7ukU1EDJmkOhF53quBsvHnOWsvB+fDJAgJ6oJj5zZmteiWIGz3yOPyFytej
emNp9oeS3uDVsmQKMpV38y56akVSWyBNGNTWQU7r2E5VDFJTy1TgcDeXaAXE2ZwapXFklACaSaY6
Sk6+oKBMPnRZWrqXV0mExP6+su5kTsa0CZBEa80rvOzYOfXNphCIs7l1CXiwDVRO0XcTLpKsosgP
NjCF5S5FVre2fijqZz3+cVmWzWIqfYWjvhUmAi9qW3TACZ6Nffs1chKXNReSW+t+8tgsXNHz86b2
VoCcCaLxvisJu0Y3+s8GaUGreyh7VaA9EQhnDFE/WAaugeBybv00+LQst5H0cFlz7BP8+WutOM4K
pDJCdm1GwhgcBcQJiVT6qWJET5dRtnfsSl3cMaJWSSrNI9ZH8ntP9uDuviUvras4jd2dJDcXhAyR
2XHHh7ip6m62sDq1+aj3jqomrhW+ZuO9QCxmVu+1B0553PfQra1ycZD0NKEt2OVRDkT3BH6IupWX
H2Bwbih8rfwPI/8XjS//r0NjVnUFOza7Tm8UFB+Vz2piazeMhh1JSLcEVaJ7WcJtCzxDchFDj7pk
Afsn3BG9i0FTkJErVCQ5l0G2bfAMwm3eJJe73BigxSFYnDw13MhqvcsQIjm47VrGKMeeQrjVHE3A
1WOh7UIRRzmzqfe2wKopqKLq6DZ+64IC5FcrfQCEErdPmMC07+hgJ21wKxeJ05jpB6i9dMxr/QeO
O+OFeS61EotIXbAPpANt7vtI8E6wvYvOEJx1K00Sow0PEFF63YePoVm72vhNN0WsGNvr/w8OenTf
ai5uImkaOuCUpnnV0s6RQhF9w/b6nyE4O5bD6e/FyaSnxrgPOr/rPjJoAu+kqI0ycLFkxTxv5QhA
E1W2s5V50fWEFk8MR3+WvrYua+dC9cLTZYveNLcVGJN4Fb4XzFOJMwYWYlZaGx0yucObqWyH5Lkg
gnaHzWc+cP9YmJmGaQnvmBXyfG7rVoL7nmcn2LOrkrRgSOnkNQ/VXhdczDbN4QzGkywMcxsWZoSo
ZwyYWDX0u5x0oswx2+/vNusKg7MHaVIlI0iAwQpNMM4CBEqsYrjfWajkRJJL5EdFMnEujs6aXtAe
eKlJ7ZROu0X/0NvvapH4axIGjTRawpLu2TULRuExPdHrzC6v2e0oOYmmxDAHc0mFnLXPllpaBYVN
aK3uNiRzciXC/NXJnqrd0O3VQmAW/FWJVSeD9t7UDZTm48VP5wDLmLZFmwyll34aXNkrj4lLPy8P
5YE9+9mi+X2cx3iHxu2vcCrmObTG0kOLykENy72WqQ96kj9e3sacFt/BcAcjbVg0pe4Bk5uv9dTY
Ki4whqd1X4IAbNufLoNxPuMdGBei4mDMlYQCbNEaH6VWbkH0AwoTT808fy/HRTRuXqRDLkalkzaW
1YgVm8bSjWPVHeTTkAqEYlFoZYe/hWLvv2ioZWkqbiv3Gd5FR6kDSPuqx1dL+EVJfbxAOEV26IrQ
UWdBInZTqhUgt5dnXJvQqNeXHllqkMiXd/qI5hdJ1B7FuYy/5UKC0kDdkIl751sHP8hDqldBW3ph
LeGh7kunCpkuN42P5UB/Q/AzF0BR0YDUCJLI+97L0TiXoAklecmPLMGnKmCTi3+UGEJtFvYsYt3i
rwS8fHxplIKx0NGcYt3Ino2KT3bG3RTaBDlFBbd4/a4T5RSFiNzC9VlY5KBAKP9JG9R7LdpNjvG9
PyTH9Jt5JwuaYQRLyJMVZFmUKEYI+1fHxW6DBoyEojEd3BntnRY5p6hLcE/5jC3dtLUbSiEMMXUj
bZeq/mXfsW31GPII+kj4Xr7XvzS1ZVyGovQwYtQOl6MZv0yJILGz6Z9AWvAPBucvkrzQ20bPSs+K
W/SiZIbTYLIPWPR+jGbwGMaz4OIhkonbYkYgKW2w5KWnyc3PNgqfJtY1Uokar/jj09+L9K9cPH/e
AK4NeCLorkCLQE2WL6kyeipNr/JmOUxxfuxqPLAsymGm6OKmquC0IxCTJ4fHCHuipxHUOlffh/6m
h1ME+4D9R/ZhcJurko1ETxvoMqVXS3bq20Odv34AgqAKEcyNePHnaxHnqJrDmS1XkxDrs2rm+jVy
6cbi4XSKK+plsE1bXIFxgVmqrFhKgqr06HKfojp0fKrQ5isVV11fCcxwcw+voLiwXJdNY5RZyYp2
dyAHdMPlzqq+lqnxIRxiElScKWzQ89uIEiVTO3Ya7CBfDlblJtULkY5d+XxZcZvxmJxROI9UksGo
Rj0pvTGxHG36Rkd/WhZn0HfdhGJ/GPwksItN/emgjUQ5C8UlhdvGyzhEE9JksIv5ppQKZ8CcouWW
ZIVAf3yX1O99fAbiEzCLIpUFkQGkaC1m+/nB0tu19FPNb4fwVgleVOugiNS5GUNWmNzxJinHsZca
YOrdUVdAhomagssLtukeVgjczg0bksez1iAsouioDx6WoLJbjGD5CIqOWixiqua7uYgpJkpOscF0
17SuRGfP6HW7serdn8FwIQRedm7NDsIodG/O1+B5ywzBbXh7Rc6ScOY2ZNI8xzog5hivD2i60L1o
0RKBIJdRMPXr7WYNJ7VOFhUoTXOqzet5FEixver/SIHpNG+/XxpdoaQ9jl/a+ChTPAcpGHuRi6ra
RFJwttV3qYJSOax6Yn6ryCHuBVtfJAXn0gyjyRJZwfdj7QmcmTYYx7NYoKntiycYF36bLmjO36oq
b/qmNmeAsDqp4TZxQT/mW/cBhvHNvih1LdIYk3iV1yHzoMjZBLC5cKf8KmweL2+Qzbi2EoY509X3
x4ytCcX3a7CPaXP90CRfAy24y+bodip0gRWz7fbucrZC40KbqmGMpxTAytJJd8awtitww0zGvSR/
KZovs1J/5KizwuO2fxclvZJR7Joh6cHwCNJvuQjtYZyeLmuRZ9X9OxScbYJzAr2mJ/HCDJslkBjj
d3MXH5WHzlMwmBcvxTbjbsr2ondIvh6Dx+WTY0TNgzlJfuGiniSzrdvYn8Ek58yj09nt6+ThmCn7
ChF2ZzDDuLCUvw65K8MJrarvggHISlbZtLKumyY5RFG5G3VdsONEUJzXKIOBzonFbDQ9tpGfm+AT
Mh66TPqjmKTxGTNzHMYhZCJR61EKPls6+mgj6l42FYGL+vWqs9IbygTVgrDTSadKu7kJbT1sT5Zw
ggBfz/nbMtCMrBKUcqOJlPNScys3kAWmj0Ei83110FBKgI5+9c78Mpa24rBBpSiH/XZZuk13tULl
3FUotW3eRjUcsLoHA4JqCK6E23enFQDnr7QJ7Y1w87CFfKidZjJyJ5iU2m56I8XshyTCG0ule0mc
dXZn6ott0aZyNC0Qzffkn9/eKZjzZbkyzyVR8EsIev9Bn+HG97nzPb5WnMAeTuFO+cguWEnO+TIM
cWssLCrwGoJ6yNirJ+Vz3ZluowtzI5tGusLi3JmWKDVtGFYV7pXgasDIrcK/bCnb6ZczBpHfRp60
7Npa74GhPSbX1aHaRQikPSYk2CqeLwvhO4JowXgm7XycKly4sfNGR7odrg2ktyZ7yMEKlTwwjrRC
WKok2A08RZNFqro1B4iYdqnXJ+XVJIm6PLdPI4auIQ0DKmW8M71VI2r3EeKMBQeE4/hJc8Mj6plB
p/f7zflDScgVGGcXXZ+ZcVHKOL9J98t4rfdE4IK3NfavNHw8iwq9zNQeM3nBouJkun4Ma1EPowiC
O+nmobbIlQyFyfGBdrsw/iow7O3Nc5aBC1cNaQYaMiVNO5wP77IdvSOJDZI4JFDBPXPf7EMXj3SX
UUWg3MkXBO66QiqAFu2R9O5c+0T0aCoyNT50jdXSF2UGzVGMDjB3i8+ouhdHd6r/xxRqkUDs76s4
mRXmtJRsmTrtmjS5Q9BWIeQgF4Fw0QQ0NBMIz2FuUZzbxMz9AJwqU77/s7XhIkVktDKNCqxNOX2O
pR/BsjOXQZSMYGb77jx23pq/WEZX+mqiclRz5geiAzlWu3Jf+OEdsqaumEJdpDXOC6CSZgirhHkB
OfuEC9dJLvv7OdDvL6vtP2L9vxuJL4bM46iLoxIiGfcLiFHjo34zYYJ9c6yEtBTMS17QHv9q1ARS
rQYGDEGLB5b1qPy8SR/SKP5ap+hwDs2bRcFT6mUBBXrkCyM7Se6yKoJ8efCioCS8yY5RK6gL+Y8w
S03L0Awqo2Tx7T6aUZwga8wxdGgBZhNGgh/aTXHFRtsmx/BxFvZHMmt+p0qQ82K0GEHHIN+qNFfI
YMcWXjlYY4J8Lzc2m+gu3Qy2lNqYlOhIx8GTXdUXBaftI+8KmQuFS2fl6cJ2cxLb5Ki52ku0s5x+
Z9iLp95aezw67gJh49RmPFmhcgpeghDDuuQJd0wQ12OE7wnpgBfWdMZYd6wf4U7UF7+9pGdE/uSk
4X1HGyPIOYQuORIvw9EJcwUUVqwu7Vl4WT5fttTt++0KkguaUm2GVGOL2u1mZ4Idad9jdGyhXUux
R0xM6p4bO7FjYV3l9qFtBcwF0xDT66YQJ22vbuzmADvypK/FC65NjIYS/+UED0XnXpZ2c1+uMLlY
Oll9bs0tHtHKFO9Npix9UzSKiUMjptZ8BAlzuzBHC4lB/hKdYFpTCBpfXKK7K0s7zcTvE4EX3Rbm
DMEpUCaSQtDXUHpmYCr2lKgPs5kdq0H7dlmU/1ipMxCntbrA1A21gDdL0WhwYAUn9IfV2uUrtWU3
v0288ep/LZf/fQdDCcg/+mN7cxX0yjRpmqlUcPi970Ff3e+7K/kRpx8XFHxC9rVtx4Z6b8wNYW0i
nIDlXNQ1TuGlly2GM+D0axW21iKPiWP9QaBMtirvnegZixOsVnFPSVpgsRyj4sZed9Udp98u5X/t
Lf9bi2cwZkIrLbYqSu4GquJihGPphI47ufycNi9/KBJ31tKyjOig0AIK2RWwD+VK8mSU0rjzLvGT
o+jxeNPuKXjowbTCHpA5tww2l1ArLJhGkO/r0E/UY0v2l0USQPCXlYqqCwYdA6KQjkGBt5/YVRfB
thJhcI63Wea8rUdgtIvqKm14pY6FYwyiS5EIhvMSZdzkdFEBI0212zagPxordykakV2zPfLOrs+r
wqfY5JBWg5zACKbdFNvxVQJuQdMhNinZ1WgvpuTcDpboGlQwlkCRLZ7ENSjo2KgxjBsJ4Pvijs1i
lJzByVUGiHuLMDqzFXkv4hmQ27rop7eMQoOIySH5wRhyYrD4L5+GPS60zmUDZJ96BwUSAkwxosQC
A+HbjavJfTJpFqtgwbxrJbSbUsA6senyVgDcni3HgFCpZGc5KjvS/D1B2imevy/ZXp1FrS4iLPb3
lRcifWNaZQ1hQuU+7nZlBpYaQ7LloLCzWcRwyX74Jc1xR8VRlQcp7CEYLT/R5LWhvmqmTi0aCrC5
rVb645yQYnRtu5iQqdMiu1O/mnXj4P/sy2awfVE6w/CUJIputepMIU12YK8PLaZ/GrcYIAjWRU2w
gwUS6Zw/0rS41yVmcrJRXZMWcxvixUsjUQ/A9rZdicQ5pEHD4/rIatH029mLnBqN5ic9tcMB/JEl
JlN0va39EKiRffO9UVgmSvM1RAy++bjswR6js0cc1PGBcBGJm4N+o6CbosPeNUVom67QOqNxEqbW
kKWDWsMVYsIlBibtG7+8XvaLs3gJ5jW0gjLFbV9xhuNOLxjr1xeEPbiHdf5oSJKjJ/2HbOMMwX7C
agebhSypqDtHCgLNYzNt3WFocrtTkFu5vFLbRngG4vyeKQ9qpehQXaCC1D97QAoirwXBfdtDnDE4
1xc3GI/csvR0MH6pOr9IWptYe7MQeNitYzPGsSu6YRqoWHnHggFOykQJUV6M6+OMRijMX7lKWRJ3
8HQn8cAhnHqyiC1+Q7Y3mJxsGTVQGigNBd6g8AzUPTbhLpoLexkFBrGVMXwDxPl0SutMqmsIx4o6
mXBTZ9Oncbd43b5/UURJ0C1H+AaPc+s00cwpBO8Cat5/PcP69JA6+h5EpicR2/iGDb6B4lz7WCrg
i2Si9SivtKoJcx/Itam9/M+WjjGjmB+IEkswBvKMVqBHRt25FRSeKn9pYePThLnVVGDqbBU4v4eT
EbjZFaKCpefX5X+1b8OJdfwbALEaxa6kYxZep2ik7s1nOREFXhEWt0JKN4fDuEiFN5Y3E/lKJaRq
jO8kuW3wr8u62/B4b8TiViiPSEDMOkQImbPdKGU7OW28yxCbG8mywDeloQIR85veejwLhJQ5HazC
k6STWj7M/WEpXqz+6c9QOL+aqUWKoSJAsXLzPo2WG7maQQ6n7uZgFvR4bbujlUSca10y+O5YoQUK
GWiE5h72ohQ/YwrM4LChUEZnV8+BQItszd/b31mLnDsKranvhhmYmeYNceQOxSdDdgcLr3MGXvqF
Q6g24jwM44zHbHRl751Zt5a+QJ+dKzuLi5dbTKX3iM0ElF+Mh8urt23xZzTO4pM5D6qeAI2kR7OV
nHjU3GI8RKZvBiIe022TP2NxJg8TNUPNgian0kJVNiYLVqJGGIHJ88XLdDHUEWPDCrQuvabpHRiw
l+q7Jn2/rLRN73peIr5G2Wpo1CMHAxQp3AfpiDQy9TGDSRCgBPriq5Rrg5BOUwGjR18Z85k2/CEA
5yCGrg2myABAbKGy7joc/rqsJ5EAnGuoFaueFrZ1MEM5r54UUauf6PucOxhlI7KiHMarZ/cJdfVe
UM/BDJLf+oqCUzAIDI33hACB2vZjbhhYZ9nptAYlbpZtmHtQ8Nbjiyq5qTQKmjC2LGuNyJzDavMH
Vm7VQQn7NYL2zlqqH3Rmbi34iCNd43Arn/VqmSwacNiMnMipbqcXeohxGGH9n8lJvSpfLpvC1vOH
skbkbCHN4zodFSDWfzH+NrSz+Bgn2njj53EHCrd9/i2abCLwblvuYA3KGciSB2lSJ1jApLitZY+E
Pfi6ntVRlCn/lUy7ZClckCBVEyxVqyMIdsdleIxQJIIjXqg6Wf5Drz9p5vUUfsAJrWXj4kRdzZEc
KIDU1U9DMjsN1Z3QFIWjrS22RuHiQzFUBdgjsGxzlrtt1B+0IXkWmMZWxFtjcHFBSTLVjBdgdK/L
LvUXjE3K8NxosweUWMgSIJDI5Cp7ZjNUpz4A2qAqTjLRv6oq/nlZIoHZmVwaAsNMo6WjMLt8RvtR
djWqj0Ma2CQIvctAAgdlcu5ijhcShgNkUcMTZhvb3XgXkX3ePkZkp03uZIm6CtiGuWDn/CtD0fZd
IycANNT01ExIfJQlaN2sWLYvSyYC4txFa9StYUpQIRq5/Skav8akPiRNJXCEm8bAnoJ1DMd8z4mx
tFiXYtCwUi2qElrdL8rC/YAkZwi+DyNsMq0fQ6XwGjz+VKOrxm7ZTQJD2LS4FQhncREqQQuMwyu8
SHpqjatgfF3Gr3oYO5dl2TotYqrsP+rSOHszIl2vZlktQH4gZzXmdEch8bNpSgqn1KxxZ0Vg2LYH
udYEpdJbh/A1MBevBmPJJ70AsDz3qKHcD03sBMFfSvxC59Sdkm+X5RSpk7O+qFRTVWJyjhpS/9Ve
Q6pX1X6G3ShQ6KaZrxTK/r6K9zVOMGMzAEiSjqR87uJTIcrhiCC40JSacoxZqIAww5uuvTLl27wX
FH+KILhQ1Milmc0jM/FsV6RPNL1OREdVEQQXh1KrRqM9AYRkfAvUXTPmdiEaWStadS4OpRqpW3UA
ht40xzFrPbPWrsFqbacy8S8b2K+SnXeO9LzwfJWEPAHJjOF4LLz5nOZ79uaYuMNV51ee+cDI4sZd
vrcc6bm+Lt1qL89/5pb4etMu0ONBzmEWoLu2ottcczNRZbzAufIFpk1ltbRJISOp77TZr1OB8xbY
BM+O2WpzQXoZ62XVTxm57aXMjlKBJ9j2eAbGY6Jh7z1RDvisGL0DZIjUT3nzbGL0ZzV+aTt/1Onu
sk1sq+sMxZk4aboo79hhNc2vVJSFg7/Wu4ywrbAzAmfg1WSQvAiBkA3HhO5Uaz8lH7nAgEDtt77e
0ePoTdSpARNiyXqXhqDfjPW9rIoI5zd1hbSWigE/mEKlcfGgHac0BV8DYCo/IRDj+wc0peO7yC1i
gBC/O3qqLyTCWAWvLr614XdDulJRrX8ZY9O0TGIxYiSKZ1JuNZK5CHrMS4RLy52l7Jyleunzz53l
9UFyuAy1mepWzlj8G1xQWq2iptBXh4qNCG9wwaHyJwfXFLxWaYJwsJnoXqNxp5FOjrRMiiDZ6Jg2
5qjbi//PiD4RfePWU5yyxuKOJNZIRpKj1dULP1mPFWqwAlf+3GCwrGvs0l35Ygj2kFCVnOn18dhq
VgZA5K/81mmf6w7kfTjXubKPChWRA9q09NXKsb+vTgjtpJtZakKXyXJD6WmOBV5HZb/3XSRaATCn
sQKo86WhSAKyVICyAwndTYt5pJWv3QeonsZYt324HzxjN/v6gaB8L7gxD6JKqU2/tPoJ3BFlsihm
xef4Cf1wa1g/2vFOHQQbelONKERQDROktjo/BFFKJLTvkqLwgvgwmccq/kiqaPV9ToS0kMxKG/H9
InmmxjEx/dq6ztLXOLkelFMsOnFtp1NWeNyRa8Klxex04PXHZUccUO/vGB9K/9m6T/zYtQ6gqBdY
/q+K5neWssLkAlRoJDSQKDBrL7yhexR+HfEOjRoZcpefInCb7jKMVzY/lztMhXeEHCxMhZfgOX9Z
JZbSymYGf4nHQJSd1altgoPlkGHz4RXcYfzOrKBcRF627c7OcvPMM1MyozoxhnmSfXJHPFYzMzn5
k8rGRgrewTd3ArKNGEEIQ0XO8e1mVPLJqAKrRbplkd0Rs8ZLNbjT+nAviAfsO+90ecbhRarI1EZS
1zMPPWKGo2K3z9JN+TM+9ZIdveQHupPuyh1lc7KHz4soiyBC5+KDRiU5ninQf7PD4zCFem/xyGWB
Mi0uNMR0YaeRDoeEYr5O5MWrpeJa6YjgbiqShgsIZaYXYapDGvkY+hghfdD3CRKaou236cFWS8YF
Ah3Jy1BKAdMrt3P5OUsEpre5vVbfZ9pcxQFVLtFEoOD7C/H0sHZNTGbM9jMOvALbYwm2S7bHucq+
0Y157gE0O4MLt3Vb+eYebxC7SOCTtzWGWXAyDnCazLMAUUyCmHBlh09Om/uuMXZSEwrWftvELNB5
scEWhGd5qYdpGWeW3DFVp5yPkXK0hB39m+dE64zB6Qs+L0pTdvUtrlVnObQo/2HsrbpH7cDWPXPf
OdWX2BX5W5FoXITp2iFqa7qwvMHDgIg5fSGiKLa9c86ScQEF8Rg0LxYkG8jDoLzM4aPU/exiPxmP
FlpnpViUvxLJxH7QysZldNGUeiwjf7V4i5LZleGWyvNl+962un+F4vN95VK0gaVBKEMtbInWPq4Y
f2Z1/JAnkDlrqZwBYppvpPpF7Y6RKvAGAk3xmb6Rcf0VPTSlxV8LcAkt9acwEU0oF6mK85x9omM2
3gCQygLNaRy7ulW/Xl6NLTlUmbWZ62DbwYCityveZZGhoRQGOR1z3+CMEKV2Ev28jLFlxmsMzjN3
UxFYmQkMFs7YGNhxR3bJ8SMBYA3DRF0ZbyZnQ19UDIbWe0vCMOte1FvCNhzvmtcQnKvJULaG6YEs
KRTnn6ul8CfaHoapup/UCe3s5QvK854uK2/LBtaQnJvRNTopYQqpaHLotZtuFASBrbC2/j7nY5Ak
qilR8f3Bup1UL5cOSbsTerItH71G4RxLpo5dpalQ3CQjcso1qoeafRUPL7I6XoVxJxDqstIoz7eT
zYNBtBpZqbTpnqy+9o1s+fQn60J5yp2pbpcp0yFR399OqW8Y93/2fe5wNo9FPfYjvq+3x1l6KEX9
dpdXhL6bU47rHu0afD8OTzT70YZHoxntUvtWi5ogNlMQ58V/R6U89BqZagUmNjqyozpIrzxbXocp
pv01ztEH0UQJkWScH5jRbjSnId56FJBP23o22pGcOTp4bSvRWCCRnXH+ADn9QEKmD1DpranvFlEa
77J3RgPoW5cGlgVJxVRHfF8uhwpjKvLkr86w0k/aYuaCiLYtCzqjqA4GfBCwvcUa1GBp+2lC8rM7
jONVWQmC8rajOX+fM2gpmMbBkvD9yfQzQ7MlVP8m9CoTEsFsr/8ZiAtpsRZiQr2BuhAzHZzFPP0f
adex5DqObL+IEbQAuaURJZU31/WGcc00vff8+ndQM91FofCEnjub2lQEUwkkEok05wzjn93yx2z/
sNKf18+oeHsQrJgYcyYWj1VXRtFaNyru5yo6V8rN2Dwpk8QNSETw0RImKOcsdxBljsXnJtV8skRu
1smAG8T32t+K8AGTPkcx+BehSNx+zubEbYsvdPuh1g9a80npf6dnApyVfy0bHzt15qbkm84iZ3CD
GQDC+y1Lfv8+ZwCDlXVa2uH7ZPmkA8c6yWTTLsL00l4Fdph2sUY/Z+OYUCxY7rL2f+No/MjDAe3y
59FXfbRlgNwocy1Z/63MGtj/d2JXjfQKKFLhtFH0d75l8dNktO51oxaf0/fV43xa2pJmitjubBU8
DojcejtMie5GmeZflyT2OO+SOO+mWbC7PoaktL+d1l9a//n698W7pAFlXAX5LtqgOQFFMU+aM7Qs
q6+f9T/jm9arPeIXf273NNT94qlGQ7snEcr85IcYcSeUC6i6Lo/apUaKKjv9sfnGcTgaYXJMgpff
6WHXd4K4mGqjtWHpIwTF9U0Jfj39VpE930WT4wAX/WsF8Wi7NLg0iXG/FZBh/rH9BOs9MmEnVhpx
7tLbN0CADFyf5F6GtSy0851Y7i5qtWapydLBsW73sf51Wf8wconvFhrfTgR3HTVbhxYkA7ahaseo
+2qUz9ftQKYC54RWtZs6akEFFWVqgCWCzXOVTJ/IRHBOqGyHPKEDNmexh7siL++6ej60oFy8romw
orM3As7r5H2rxmMLOQyrn4JdwX5lHPSxR5BJl5Er/D/SiMY4pkxMcnHSsgU0r3mD9FeLegs9oGNi
cKPD6Dvn/MF6lJVWxMEpop2/xHHubiBK1Q8bkqBAMF0O1mF5SYPSI7+Mxus+s6zrkEncnnjb3iVy
XqmpnGReEkjMQAuwFI3X1tp5nZbj9W0TG/i7GM4PVclWkHiYmJhwsl8N8GJeFyBdOs4BKRQIUjqF
IpY7jF7yywzoD4bZYYSW7aUMUEI2ayAsNaDX+K/d4psTTYCcFtq/M+MayjotUMDME2Mc1m/6/239
+CZF3axAOcpc39gX7moDtVD/jV6AvTKcC1LSZQNdNNZvJcA82Fa3sYGp3H26vk0Sc+NbErs5JbQt
IEWv4oOBzro5xqVeyIZpNGGWZ7c1nDeyQKCARkGcWzM0UpfdFb0XP8V37KGnPee36Jx+Buts5kbe
7BHJUjJj/njpvtsF5zRoqtKakfoFBcGknx300a8agJqV6qHM7k4yehbmFK6J45zGHG3UiViKfkwS
r1itsF86b4nyR6LJOuD+nyv4XTXOXeRTkmVGif1jPNTk0+AzQB4HgFePNFi89qQf6dnC9L2sc0Bm
N5z/GJKRTFYPuUruafTb2PtFIrmDZcvIOZCFaqO6rhChxYaXN5GvdcAQMI0vqaJJTvMbHNOVLeOZ
kDGQvqGmBguZDtnjWLgZcMnc5dYACs5P6yl+sv3lvPypAQ+tu6tfWbOCbEFl/pKfUDZX00A7Laxm
OpDVTY85uHfn2QUq1p+Riw6qczlIXLRkD23Ow4DxizZI86DxEFguREd6j2bu2pqn6y5GcvR5lIaF
bKmWxm9HH7ynYR52gRL+AzZryZVmcy4GTBbOmM9Qh9yx8rp1bD0lAFwoph3f6Gpnd5JNLshWkHMs
cWlEVs9On2qcp+w1im/69Dfa9HbXgM05k7KwcnNjF02ZVoe2ubUTFPwi6W0tOWw250eUrbdpmkET
VtJmfQnJIflRvDFrrgUAryK3PozHmR6u2wb77LVzx7mRVFEXZ57YAubDMVU+K1Ph2nbsVs39VhX/
o71zDsWJpmqcWGg19ONR2xbMsDff51hGnyK76/j2gGyysqpi52p5mA6Tv/kRMO56TzvGT46X365+
7fcpIzL+BxAlkkPAU+0sNKraKMFh02b7uK2bZ8wyoG/JnvGNAQmKi1YHlpNAXx9iOrtqnaKb+NWI
Zt8hsgez5ITxFSg0BY2mFiNO3ZxjBvLV2T7RKJe8ysWL5sDFmRZym3w/ZLKicbRWGlzY9WNcPU+p
5Hr5f3z7uwDONYEmMlp6gq63zmd4wnkQ+d0NOGtdJSwPyKZK5Il36F0c55YStPUleozXa74dteoU
G6+tfqAZcoOgzLh+gMX78y6Kc0+V0RmdgzGnoG46PzUNb6q1I5lkob1MI/b/XWrLVKJ6KlhPpLmN
frlWB4KJoHxYXqOm9GxC/P9NK84tmaYz2U4GcdMG9sMmTVawmSA5nS+1JdkrqW1wXimux5YCx5rd
+/ERaChhfiwOVuyWqdufhjsnc51f17WTmDvfPT9Z9UxjB9ZYNKca0Iky+j7Z97n8jNLVBS1Ya25T
HBTyVNmSzIZwXhCkNn+dV741fk5BOqIlsO8RCSbdW9bVtSLL7TWkIWu3So5oIEyNRnJXSUydb5jv
lqQpWg1SK+Ozlt/p0eAmzp/Xt0Ymgy3tzs4tKwKoJ+tXBVSDQp8yUMMPkscQO5Efr9z3xeOcg5EP
Zjro2H1raL3Wdg7TEiCn4m6NDGZFHPi9S+J8g2YOMYkKJLliDDBP32rjm2M8ANicKA9G8kvKDSQz
O85HJOlYjZT1waoWQdJOxxiNJfF2HwdPLGRN0TdvG7qlIv/E7Y822aOZjpGK9NPgG+gFB0OIftgi
Lxtc+px6UzDcs87G6D45d9qBcUNrMpf7Qc+33+Aw1GfHBkM9p6fWL+VEckcNEm15mTf6uJkyLveP
TomTwTlAvbZHqgC7JKAvxVcCHNIYaa/1sfyaPOuYp2klNZmP0BSQB55FDTytRAeaLecEm6nt2QSH
BsD4yUdjeDg1wXYPbLUg94t/qcfIWyRx9YdjcCmRzxWlQPzUyhoSOxAYudFaeuDheVq35qxVvcRh
iWUZRAOQGzEpD5trNWRTLLyCAlpOntmb7jh9WeIvuczxfsyOvikFoCEViI9YT+5sk77XSovEGsDC
jAMizh/N4K4PA5hKsjOhrip7NohM0QAFhU1sjI9Bs0t3VczAC2sKKNYuzatTRiewZQXXPaLQFPcy
uCPXbg2oK3VsVB/Ez2z0PfJTDwByyTE/OH4byAonH0INtoY7nbg1nMA2seUL5OWEHI0JVAJzcm9n
1mG1Sr9ZZFmOj0lLJg8jPwACgvkTvgkS5Lp6b3TKBnBvBoI73Exn2zU8BvAmO2bsp1+4fk4U55Db
JBrbYoaoaf2Szo1rxrcFkdi62AZ3+nDuKYuRtHYGCPmrOToObN/061N9qELlcN06hBqBLRjMpsB1
U/kankHTfGycXMXzIEQp0tUxRRvJwIbEKu2kcN4wKupWt4YCRMR/rngctx6bkqEeDUEt8YfM/j7y
/rBd2knjfWGrNFnGpDF8WECjB92X4iWB0ZOH1S99BIQJsMMWydiR8Cj/LRUcu5dH2ZnBuWjmkKq3
n4h+P82yjljxQd5J4MLCqomaaLawV9bDBCJuTFH586MVsOTMG23Ct+umwTblg7GDIlDFdaLaNv+o
S0sbCFFTpgZKQzGtNZXFGfzB5Cld49rV0W4SzJqhYIJ0U/zrkj/Gp9hBE3ikuo7pRkfl599IDCLk
YomxloXzXR2NB5Br+CAG9eZF94e6dFNC3EhZMY7bhxLZLGnHq72XzSX1EsVSB7WAbDaQlHj5eThG
xxEjHm/Y4RKjER0/dvDwaqaUQuyl0aQd5jpIDFpOOnpr8tOIPSnGtejuNHUDONCAddKtN6vaRcR6
NC4FeipVPMVukhlP2O1Bc577bpEkh0TmgnqUqupAMoC9cNYZD0MbrRrMxYqf9Tz3ki5oWuD2YwFB
mj1Jog/RadtL43YprtKmGWZIy1Wwwr6uxdN1MxBqY5noarAJWHZ1ztNPeZaZbRltgbPe2EvjDsYp
UvyxPpMfpayDT2gENgIAh6g6EM3Z/3c7pGhjUnWjiZ7wePHQvL26RPvJDohkh2RyOJ2WpRwQsEFO
WSVuMylfnSL1+jSWxaJspz+coJ0+3AWG3uCONDXkZKf02N+lIXloXP2NbUM7Xd8moRnsRPEXiz5b
XVlBlFWf5uhYg5/iugDh1YVo0CQwBsQX/PGprahoNmfY3ibdYsD6lx4A37aQDXiCO86QyRNpBIJR
hpnHEF75sVzLBKcH4Ka3QHsBqM6pwhh+PQMXzev92cfTGUhFjazvWvh62Anl53NtOzK2boVQhsdU
BkhdD65Rsvk2KzDOLVyf4q+dzE5EnmkvlfMYZmw1oGiD1OUQhUzR9VHH/By6VxeP5XjnI9DDabA+
S7ZUZJ8gtQeGrQ43hZmjy/NWxn2SagvONkqpGDmdjkMTDgEkIkHfpZL7RHTo9sL0S2F9NKpLVjhb
QJItQMNACJA4b4m7w3WlhGu504l7SMSDnTiLDTEb2Z43IOnljvmazYNbO6bkdhZaqGHgMDBATCSK
LjUaTNK0FFzgQWTeV4uvyuxCvGLEwSMC9XnCP89HoujdulhYLYBsVIqXJOdelZ0zoRAw/7H4xqEq
/2gYcr1QZhXrRZX0OCGz29bHUe4KZWI4lxtRZdS7EWtVryjLz4HytTnEweROFDOc4J9Ea0V+kAbA
MqmcA4ZXiYa2gVQWwuhgf2AJAfvR6pHaw2Q6XkcYlF2T3zFBE4G3pdkIwPlKw2QrZqNMKVI7ycs4
etpWhsmGEdJ8CK7butgn7yQxC91dmEPUTYVTQdLgzwFoe1gSyUtvGUSl4sswHcWLCVvXwEJiUL5x
e6yitStLRN0IO2vM71gzWrglobZMBuckVloBwqqBDMN2aTK7ufXQ09frqyaUAR4VAqQp3Jh845eS
ODTSWJSBR8q92eV3VZ77Yy5tMBN6V4p5ZROelaFaXW6OVjVVho7uDa+vKMTj/xD9Wh/YS68JKymm
sVCpnTDeEhokFCPAM8ES/vPUi/xEdVn/HMsA5C+T4qLWK+s1ELrAnVj2s3YGCADVkQAhDJe0s4Jl
h+ouiBQSSa5UmNjA2BjWEZ16Jh4Il1LiblGtTpvf37HgBLZvGaNQE2qyzKxwJXfCuEhK3WJdsSwI
m/TAAdgkMIf0WpGoJBKCooNtvT140B5xqVGaLJ2pKoBC3OLviz65yLvGsuuDfYOPPikCaUfDI1K3
+FVreq0h8wBFhsU6jsnoD4pyr8z0tlaNO8WhkhecyBT24rh1IzlJDaWBOLv1VOWXBi9x/dwKn/17
CdwbsS+2RJ9nSGAXCKuDIx90ahCXMYDCKpS1bArXD1i4GFbUAVXBR0dA+1S61sIeobPtlC2fp219
6M3NU9TkRY0T/7p2Mmmc50spbWnmdNgt8j11ukcMgbt0GvHQb76WNJdhAAsMkIBE2CGWhnhe5Z3g
1NgWaBN1JKHa8zSBlZx6WaJLrFx0P+GxTVWNOFT7CN/TKJk+KXW9gQvSDstjfG4Cxu1mveFDSNNC
bIk4gyfotHZM+FqLImy6PFQtqTojWaIVPrADbcyxDQEwaoJP0/DsG+Ukc/CiJWShnwpOMwsEedwZ
BtnZ2se0XQOyBun0rYqdMx5PklP1cbYAKd29FO5YlSbm/7qkW1HUHU4MBgaNgGimoUH0svq6q36R
87i9Dft8WEg89y0dzgNpDO6gKVVutA4d1wC4pmVxtIe8+tnORdpgtK22z1sWWXfDkkYYeQGxnQdO
EcCyr3kTg6gnz7bPUdG282HI6n7ybGutO68sQMF1261O7ee5vZxKC+DWzpoZhU9K1VD9eqFpf1ba
KMpv8wiVgKDEZA85xFqrqa6+ZfHneGqXl0pPlhH9lsnwokxRJjuFIh+DFkgHgQHMFX6Z29TOnoZ4
osaKiBFcBMcU/RU6kE1oiGv8n1DmCbzmhTxue9sOrIDzYmJ7v9ohoOdekt4rIi8CFAODm3PmEJDK
4XVXI7pPL4Ry+xuVNUrQA5SMv29+BfKh6svkMebD4l//PdERs9/3BeX7IbsJgwLlYDH7JWAcxRsT
jYjo2gOxuKyTWqYXn3kb+3nQCHnbPK12zYBxzw6FO3j6UZHiMrxxpX48JX+bCt/0uKh63FPjTVoU
zpZLzgnGVgBM7zadq23uELBUaeHpz2hQl3lWQXAJVmyMMiOjaROHJ3Wyu9lu14WuSC1Nb62QJSjF
O/efkPkIvTjSz3iGaggnVD4Ts1a42SPkNIPGANY/Q/ZaH9ufhDFwH+g3mRtnFs8vKxgmbKoygCgw
N1568bWo1HFO7SVYCAoUqhXfjyTLABERgzutqb4AHtIbNykaiujyMEFyCowS1ICQdboUq2+RtcSl
vrwdfFYryT/lYXGzAhFHPY7S/ROKQzoNiX0KQEN+/7QpThSQnDFxLNFUhhZayL+MhyVg2E3WLDvy
QnmA9mKpdcPArNWlejGgxcjQlis4T7ZD8q06OM9o1TVdJxyALePJXIxwE3fi2M/ZvQtQ6ATobQNx
cR2uLUqslr82P9stPTVN5vZr5P6GSzN3Arm7v6vXNo47CNRDtp7LcQvrE3MylSdrJBQlCXE32FQD
XiCej/z7XlNizDZ3uPi1hzEYP/cwFiUwX4ajhVtiucP0w+m6dszkPxyJnUB2iexWM64Hp56ZQDWu
HhSFGp6CKuaJjMTxklVHirJYt3NeGTpYgMCEdl266PxTBDka6vIE/oaPFfUpX0ivJyzuZnP1lV+H
aTjAdNp/UIcVOfELaVymKMvQc5ookJad7LA5LMfh7IQZInznN1j4LONCFnfoqaZmJHIgSw/L+waJ
1/iWuCysSqXZE8FFfyGKu+iJpq5TFLMiYuo61lMi4wAS2MjF9zm3iaJrnczkbdkGXAgDuJvNQ3GW
3bEfYQovl4zvdqkI6azEghxyt3qMyrgOo9f8jnjDSTt2N5iEx8De/ACsZq/00a31RX7zCpcSM6JA
Z0N1Gfwfl8fBStYViOqxCriaBzMtXDN7/R2LB1UiumwQ3IO451JCjtRTBZIUpKG6IjuUdZ++tKpV
3qzp0Lqq3Q4YALBtHw6icivcTl7ZddMhJ8NzT/P/fi4SIdTe37CHyO74N7MxEKvF8R8OdkgP2xEc
hOiCiL0GsPyy61cY1uylceevSrTZjOsenvSpPupnNl4VnVKAIpu+djY18N/oPkCEj30gayoRORqG
buCg/kdNFFA5G86ixiyNcVgx6MccTe8WL6iZuZrHEj2yUS6BFaGUhWcpgF8Nlu+5XFWzIMA+UfCw
6q3Vj0rjOI2lJBEsvCl2MvhyUhFHq5I2WEvypNyYuJnGkMWHqN+bbnVvHuODDMlD+IDZi+Qu+rIw
wApcQiQT12MO3fCzQz+7yufyxKaNmkUSWkjW0eKuekN3Nr3rILBYvmTKbWbJrh/mhPnbb68Rdxgd
Zy4V522j8CQjaGvGLBN7lxU3/VsGH6bxXITGLxnOk9AcKd4uOlpNLArms0sLoXbjWFVeoP5yzxBZ
cRO5ve+8PV0q77ciQsD7GA6CbGp/4JXM67Jq2vQte0Ed1zpoRxrMBaoU6B87FKEpad4VbRsAl8B7
rMPJITC8VK4lbd6rLTpHHFRDNucxiiR2IUqP7AVwFx6qHepizRBgrw9FH87ReW1O1/00c0W8ZTis
woJhC2oiaL/UYahAStc7yD7nMXis4vtILc4zYKUiakhuBKEkU9eBvoJ6H9JZl5IA87I1dDVQMyj/
NZLOjYgDDuwUvLOxf10noc/Aq4fCK7Hk8NsB33n7sbUrfezKf7fdMDZEkgXRr+Ymh8Mv/fUHsCQq
2ai4wBjgbqllqSgEIlvHOQ3T3Oxi7FB2SRRf1V5sKoshBWf4QgDnJEi5mlYKRJFgAaJ/N70speYb
tvacdtEnVTFk2CKiRbyQx1kGHlYRqRQoxJ5XAIe+S3zrmWUe0NjndnekdGX3psDcLySyJd5tW9tR
O7dsaGgUD4NduW35aaGdxBcK90kDiB76tS2g0nKHVqV5VEY6EFSH8tCnN7P9dN34hErsvs+d2U2l
M2sUh8cr7ov6jDbcevz8OyLwQEKCFkl1/jGhFk2fT5aORhX1zyn10xHNHJWsqC26BZF1fpfCzvNu
NzpQitYlsH+C/szAFhAPf1kfzYc4LE8tkNYx/ntdK+HGGPDcmm2ZNjpWLuXpaR/3uUq3wJjaU0OG
R0VXJf6UfYJzdhQZe7Qfso5A1HQuRcRqudKMohsWY1Gr2boED4nGGd2BHsz+VKffem2TQGmJbsD9
o4IvU9VLHBmFjfqyoxTHli4h8kO3fVTddvF4m231F2tDr8g8hOlkgNFrBl6h8eP6ygo9x/vj0+JM
Mp1GFe1teG+0zcFCl0Vm/VER+1wWXy1HBiD5EVn78nFjcduoJb3V2zaEmaHjmp56Zvywytc8SHzH
056y5/qQo7qO+sWBPMvyCkIbeteUcH2zJo1mW2GPUae7m5yXTRaoyXbzg5cHjkaqFXBRrFuAAFM+
8e1TfGIpIOdRhvsndCU7bTiPD2IKulKmzeR818xjpn8z/2sajcvd4l9pHQYwq4bpkxZnZendYf1k
ZbL6CztWH47dTg/Or0cJBbawAT36YPG1W8yhBeR1AOYvbuOH+fhfY3UwnXYvT05cXPZlThS8PFHK
cg0U5sbok5JIfLDYPe6ksM3buceZ6rmZm29KbYfNTzxU5jBFqh6MgGHWy2JbkS1o4EHW0XaL3OMH
DEti9KD8RhuO1n6l/RHlfL9Ejvy6o5AJ4QyuWDqrtYGYAUDhWy17KPXbRsZULRPBuWCkAJQtZ3pk
0YEAYcRYXNX8r+lIYAH7xeIsoFGS7t9dZWsVuzR9XPN7OzrZ9ie0f11fMaFD2IvizGDr0BvXs6Ys
5hBM1BXjIA3TE+OedHxZElOY2NM0VmtGHI2KKedcUzJlXafgAmvgPZHHSM+64U4FXlS1nx6khVO2
3/zB3YnjE1Wl2dhTy6ZhOn9Et0DCsrTPNEjus2MVtj9+ayn/Vo5H8UFNM9dKm5n4S9R4zYklLs1X
C0Wu238y5iYKBvbKccaeKh0pbTYa8xdyP8MmkmPdfwSFeTPGd7U4izcTu4k7Jsd6aE5o18Qytmi7
cEAMWZ8AKIJSfnGOD4V3fTlFV+FePe4M2HO7GGoDscN0nyV3nSF5/IqCiv33OcO3Z61Ji4mpVf2B
IQcv1x/rARwW6v0kEyUawsF5fl9CLhTFzNmQU7aESQoMR2RMD8kh+2Eiow2PO/oRLpLhX2jNSr/8
b2vI1mDn4y1aaVtrQu44363KeZCNZ7HfzZ8vhKIWAlJwMyGLcPn9rI0jtZ6bt8e3rvxUQJKhVqci
l/E2imzBoJhQdVDphCBOj5WQso9BioC+osIb7C+bjDJGZAzo3yCaQSkyynwpLgcKXBNjCwNj6dxm
8GpTD5YIfSP69yqRxSwyYZw11PqSU0uBMGs5UHrWy9F1uudG9ZBp9q8bgFAU0iJ4aumaaA5F6Zap
VbVgVO+6bfOIkeJFF44LiqlJLelhFzkkdEug0xHFaOdDrgx4u1PXbiaKpWfWeNOhFsayjbKcnMjo
dmL4hGpGs3nukKEJrPlFmXM/z9BCvIYLSYLriycUZGvI+xGUotGBc2ndtKprEGzaWDwkwqdv6/Y4
zCAV/m/xw2HOyPH8LYV73CTtAM6liGqB1vnx+jVNvl3XQhjoWRhPY9PCaGLj6ZbUstLpuGBbPud/
RqimlWHxZQGml0tc1pxgyJonRe1K0OhdIGffoG2N4e0gkNUKWY9e5oOzU1lZM+oEaiDWcK1Nx7qW
GLvISzD9sJ4GOsD4l+qkTK05paMWkPiuTx8TWTOg6PtoLsOOI82IOJbzdnWyOI5d4jA5Vvs93hJ3
S2TJF+Fm7WTwGMyUaktfMxnz0+DbZ+MY4dWpPhAXg0r+P0DAFD1t0ESCVAKSfg5Sm5c2jhGsidaN
owXDT/VsHJoDxijxtL1t0DA3fapC2dtGvIbv8jjb0NfaIv2CM7V1PmCfm1IWhMkEcIc2M7TITKYI
Cr2x6yHgu1+/MVzACFm/5g6oEUfJ+WJvcv4S3C8hf4BnqhG6QaXsxKqueTge+hNrFJNhWbO9uCaI
s7/ZUVcrTrBXqXbSxl9V5zUyhjuJCD5gVuNCnTbm8jBams+vZhKk3cv19ZJsEB8lt5XSODZbrkJ7
XtQ7a/16/fuiW2i3HTwP95bQRd9mZtGKEejKENYxmmkU52kBlU3RzHDlP5DT+o1oci+VC5Ix4j8U
SwatZv1V1w+l/aAb92YaJGPtXtdP+GLbi2ILvAvqbKMb0QINUW/ZCB8pnIP52AAFrwiUU/1FIk3i
ICjnIBTUjdqhwnJmJxCqBPETOVXgCJsCTKufI2+UdnjL7IPzEH1rmO2W4wCnf1pudyqD6LR+mzXX
eE5v8Uw8zMftN8bS0IBFwEyFmUY2Gny5onnsZFM6IaIYo/omqlVgGQxqWDWUSPZOFFEQvHpNh0HS
f5ifbAuqNotFsHXbnW6e2Sxt06G+B2S169smXERC0fGvomEH89SXGplz2Q1lhaACU7SAadaP4CuT
QDMIRWB6CmgTNtoP+ds2rTJrrvMOMCRm0PaR14N267oSQmfkoKPLtFXc6HyusuqGWmnjSQuaMczb
Oeia21WX0VAJjxMGgSw8LdDsgefF5VItmPoZTBtRgx7CNwS4MBgiM2DU9Rs5LoLIOe2Fcca9gHZj
jROo9Neb/Z+x7Yn2Zi+G2/7YAhdzpzCdnJd0fKgHSY1ImCSnBMyIJgrjoP3lioWtUpfZ2EEAYMbK
F+srsuUALcZAsBPQP6rNq1+jl6xHfkBZXda3VckpKNm1yt+G+5/ApT/qwYo1o8ZPYHN9lZ+fCRpT
ARp/tP0uGG/r185FqfTLfJRV+YQx2l4y5+tbAzVzyiSzGRSGbgmUcsV10M/BfDC4lmVTBsLt3K02
+//O4zeDo/SKCYG5baHtb0bK0WpkOUdR0w/dq8UdhNJQUKtntqk9VLVr/JxunQLUnsUhD80XhuoF
ns1swzAyqG6kbXhCFTE/QRnIBRoSuMJH1jiAjUXTalBk9mnL6yNyARLnK943G829JvgBMfbCGe3c
UHQjGCy2PrMkzBhmlau/5q+M79A6VaFs24QPIbRx/C2QM9E0Q3tTxgQC9+oV8PIvGCMf3PIEXFQs
Ipt1TQ8y6xRdMXuZnHEmejUMFcY3gy1VvTX+V4kYpP4Ffm7Jaoqc814OZ5OkjNC+QDaANSG7aj7k
zrGtJJG1QAT8IcvJOComh/hreS2bNavbWQtK3fRNdbgBCvZhVF6v3zKiPoG9mDf8ld3pMvpYzzeg
dQT6HwVAk+ozK/Q5d9WRuEtQ+/KhIdGVcyGRM8S01s0ILXbINj1soB1oQ8UrqGuFrMUtubMkCgos
Aq1EGId3bCB4GHxua+4nsx4VnOs0IaCoetKr16n0i+KzZB3ZpcI55As53N2Wx0tkxwReitwN35JT
c9LRuOI8pybAhtjEV+xlb8sp009oJjv9uMuuTvpIVeoFb5bV8tVoelrHxI80RfKuELkP9D2guo85
NvTk8IFCkY32ZmIGld15LBI+m4/ac3xL0QI939Bf0ffr6ylSay+OW852UYytjyAOVIkFqiSqmgNW
+3RdiMDtXujErd1YV3oeqRDSL08kDmkqeRYJ4h18Hw4dQa/GUsSXN9cyZr2ps5uLvY018NNYIZul
kAG6ikxcU8Eti+gdTSV8OFJWsYaydoutUUyvKzQvN346WwjIC0lIKlwvXUU8iigdfXqcPlO09kbV
6+hhal6N9LWSYvuyK4E/RKiO/i2A/YCdMyKJtlp2YkBAWSxuNphAcaVK5qlJqTwXLXhwLKec/XKO
FwBopOhB1Or5Nktn042tbJGo+4ZA+eHnIB+uo3hhstaWy5+jFjSb4lJTgyh3DZfRYMTPJrr/GbOe
hg5otz84dypmgEz/3y0Rw1Pqv8juNKHDZKMHf/0M7iJFuAmEyklFY9V/HGZzs51Zk3kJjnFZfll0
bSPFx3LmiEecD9NHXWfNc9VBaRZZlgCrVILsC/561Q1j404f1NIFePT1kygKv/ZS+dQLLm28Q4DC
+B+pdaihpVwDJbP5qD7UiBmqO2D2J6ZrvcZgqZF4G1Fl9kI8t9NbQ7fUibDEWlbdx73iptR6yqPl
kJDtkMbon6q/duir3HLr3NSlpAwtPFfvS84nbZLE1ssyYecKtTDzsW6/SFZX6E13AriDS0FsCogT
rC5z3r1nfZnsA+sFXG/JTeNld2vprkdpuVuQGrxYVO40T0YPQCZMMbxVRApk3k0kIpUwk45kiC+n
nX5M/53f6PsUxe4a+jEYHwC1PdVe7g1ngicJSsIxuOOvL6hwwzAfi3jZwTwgn2BYupyWyDJoQTX0
B9uYP7fNOEuOhFgGZqsdhNBoSuV0ipoJY8lrjcAMzCc9/V6Nf1xXQmgU9rsA7oq1MrVdFQUCuiz5
HFn294gWn6zS/vG/ieEu2TxWex2BLB5WzhPy7YfeCcehkpwg0RWIZxNibgAKo3+cy2EZdWw6aY4o
KCkbD2zrJ/D43ulANNEiWUVJtC9AgCFgV8XMhMmP2GoA5FpNBeFr1Hw28HSKJZGW7Puct+/Q0D02
7PvjZPrOlo6uuraJxLiE67VTgnMIcTxXQ8aSS3H7MyeHdPi2YFKKSnZFZGH7pWKq7o5lM5hzh6sa
T5jsRcu9Sn3SZPyQMkW4U9K2xbIO6GYI9M30DfpUFbmf0pDMknyfTBXusESjUZaDDjmm0gJGhpwS
9HquVfIbEel+xbjDYsSIvlW2YnWOV1E+hnHTSvr5ZPbFMku7TSmjtWjMDiLU+GVOQhpJ3q2ioHev
AncU80Zbba2GaRnDpnqtNUcPE62Ws5G039W0JseSjveFtQFCSa91iV2z9eEjtp1wni4EEZsZ2ymE
T1OPO/xz8qVQgiI+RymRBIcySVzEMAJfsGlGSFKqV1Kvrl49x/MNECDQBSzpLJDYHk8Skqn1kg85
bI9Mn7L1OQITlSxCEBmFAdQQhgdFPg7TF/VmLsvawEnb2uyOmKs9rJXeSN5DIkUYujDyzAQ57bdr
fGd6fbEkGCQc4A86+2ZKi5PqdK+OJRsgkYnh3Q6mWGLV7FGpzs3uoC9WF+Z9BjxV0kugR4XB8l4j
9lN2GtVdm+VVB1HD1wXPguGlRBrUi09a8lbpZ6gL5B7z3tevVGHSZi+W80aZvaV11mAhGzNgnXaJ
Pxy1Z3QHJd+tc43hROOkSqIFkb3vRXKeaYBfMuYZmsbF4s+tHlYlCWiqecqEAZ2YSK4OsUG+mwrn
pagRbStwZJE8NG6d5cFZJN+X2QjnpRoNWEN9C3U05aBZoVLdIAV2fZdEV9Nuxd6qCDvbaFV16EyK
7IIzkPPcUneLMKhH1tYdqmyVmIRkvfgcQGNNiuF0iLJsZX5Ys5ENRkiWjC0571v3+uiXth7rRlMP
LM2Qr+ohLgbYmW0GqUVA5dLd0/JnZ/QymZJtepvF3q2hkppo4aqwTev6UMdnpb9NrfD6NolFUCRO
bKBeoFp4qZaWD105J8y7Nrmrp7qvKfmdaSev18WIN+hdDLd6yPArZt7hvqAA9kCn7LeoqH4jRjHM
dxFcULegbyefS2gSa6/Wdsiqx1TW7iH2Au8imJa7/RjnRBtaCi0WPXUV419W85JrY7ikg5v+xpwU
duRdFtu4nSwEDklnGFCn6k5RHkb6Z112RGWbwvlRLU4pWViOHdW8YNWUO0O1Pl3fd5l5cX5zG80+
nlm2u9oe8/8j7TqWI9eV5Rcxgt5sSTTZRt5LG8ZYeu/59S+hOfeIDTGINzqrWShisgssFAqFqkzD
qcqH6QtUemcLxcTKvhDnsqfJfCIUv3RlNOxhCF0tDr6QOS4/CBMzVaMBF7aEcmZgFLZWK3YxNJww
trpaoGPDbIwJnh32Yh1pfdeD2QphDIwp03ftMTNev/A9FgjMYpnpnMuZgIii5ledudOhWj/3t9sY
q261wGAWqqp0Hf3psKIqtTtpQgtgluy3IVY34gcEe7hAZKhT9BTfohAQEp+luHRTzRbKNxFV0W0o
jjXs0dJNYlXrFazx1bknRZAEd3lQdn9nEGp76NZ4f+kC5wT4nJgwjMhotWJt6UTupn0zdSSRtd/q
DNoxS/NiQXnZNoo5nD/BMeEY1P7DLEaCToJkPwT7VDNJH58GzeAsHuPQn3CYmJzTpu6y8HUiRubR
LNVTGqSXQW5w2mh5MGxcBp1ZI1BzSusxzS6H+DHWOMk74wb/WKKjyVPB2yY6H87DcV4PkhHmKKn4
IUhjQZNuC6HxvP1V1jDw6gOKUwXtQZiPPcdoi1BWMiUwyCz60VNT1+noTooqjLttnLXlWuIwcb9M
0VwjI/gTbJ0ZTTX4NlrEu4asudgShIn8WTRTufMQxgjurHnl8KNXXLW83zaFxpJFVvb+WZYozGep
IN7mRwVQcnm+1qT8Vk3CG1EtYqdTwicw6/2sZeWgKFHL8Wz2EvIPMgQedAXkvmAtOf9YhjyCdElv
DFL97onmlvf+q1na2cvoGEf1It5Voj2XnPOBB8p2SqAUr2RyWRvkD1F8cLSuUEmghWUVHPzxpYSZ
tMP2CtMV/LzC/9qpMJEpBn9ZFraArEq9eGvGdrYzKa93gRhPTtNZiS3ks3ndBn/ZjvpngfGwh/sq
GDg+zboX4pjJ6Og2SJsU9hi0pBOcLOYEQvYK+wcFx7oFKiGQoxnMXtCLWQdBZWEQa9+Dphm8aIHd
nqDy4ugvAWhKA1e+m7ztJV3dfzjkUTvHNCTGGc5dpxj7AvJyuUHEwpvTxJkxCafxGobfz8BPHw5j
MxhGhxbap3JDXBaJrxhYv+ApfKAC1PCWHVUwHo/WXQoiRp1AzssBY3Nrx5dBw9sg9AzZwmeCsjGX
ki/3wI8PCZoAMjvFRZ1KiY9PwvzeAPOFVV3Yy0RPOVKzwk+ov5T9LZ6Jd2EuXCWm+HfXjD8Os4Bh
HKbU5Mo0YsD443gwOv17rMciWt30v7zPfAJivCTRSh8cgdSezsYCFt21yVUMXd3cC2OY8CmAT1Ep
wt4gzU5BMwomdy6Fq/DauqLC2hX5M3kgCLZ5haGh7c9Ff/6WezDxs4VuDYjeYZ6cDpmdTfE33Qoa
OwstkljtxdCKnAs8O4j3Z0Ep6TbitYg6HLOgYySrRYK+Xjhke6ic9Dok+qF7HWM07+FB3QF/eWDj
eZer9bh6ri+AmVUWh57efk2dTMmhSzs7lXkcSasRZYHALKamj9GY5zCtwYumej2Lt3POa87mYLA5
9zRH6F7OgBFBflq+z5KLEbFy2yl4GMxhE0iRHNM+D1JOU2H7naU5RiGjpix+2wZazU4+FkymwWtx
u57yqrP0EJ+kkrwKme8Axk/10LQ8XkoeDpMAx+Fgxk2DReuFzBYbe0ArczruouHntj28hWOCLd4t
JWVAGzWZivhXlwlPPcQp9pXf9/ttoNWIsVg4+kMWC9e0ejwlaKcnAWiYhfFnIih2mDzE3aMZX4dF
t9uG460fE21rSKxpVQi4Ye5sJdoZ2jGc3zrhdRtmfYdqYPQEj5QM2phzq6YZSp2+DneABzymLfou
jO4vZ5r/CT8fGIwpSqKJ5tADw0zvBwsPQpwvw3ZxfAJg4lsVjnEQKLhDqjmGx6Sg2PmBfzL73st0
+SWy8psmUFAa7bKeZKF2zBue4sC6F36YyAS6VgpKvEDTW2xjB9k3X3K6vyyL/WMknSFDQyOESJgN
JWD2M0lHlRp5ipIrtRHtMOPdXdbt+ABhdhMqGHNQiQBpstDuIEXeZtCLr3h3iNUjEHf9/9nCeJ0w
65YuGIDpq8sMOqSKNtt+NdhZeRjS2dt2cYmeAZ8O3AUa43+FLMktbdcjfyYzJTs4pm67z47BLvAw
mOnoF/EVpXacBVvnNZiv7+MPUxnfNEER7ichTPUH5aosk2AXF4k76MopKhRee/J6Ur8wlfFDLOno
Vxj6IaJHqR/UXXpvXSVOdtAgNQTO/H23/0s9hU9+yZzAldYYZd8Asqxf5JGkcuqUBo/WjOMwLENQ
MJcC8nyAjKOrm6QUv5nqsyYeonbgZO+rOwAjRFD9A9fYJ+2LEhlFHUk4T0Cx/zbFemfHcutKcs6p
3Kz6xQKHOYdblFqEqkFQVKzrtjrmkEJp8kuuoDfPHCZqlOGATp8B5qSNRhT9UspGMhlv2zuMB8JE
jaCDOt4UwRbR7A797NuqJoLgLnz+bzBM1ABMFUAYD+dIljpqeRVVKQKIuw2yeiBSrRVK04ZXccad
Y71v5BEcekQMGky+F5eN1fNuqBwMtltBNtpSrCpU7aJGqJDxNd1BV6aWs1zrHvavJWxl1ffxFJj3
QNGzyDbSys6F2FOtfdnxCNrWkSCQiH0B7XGWqaxUrKDUMpTviuKnD4K2UEtJYlwqJW/IftXRTBkl
EQO1wk86z0Yz+ynafnSiqT9VJcVBfmfM/VfuuQsQau0i0VOk2RqaFGe5DwWFTopJ3d1FCi8pWj2U
FijMuRBWZi/EAc1ZvGgvnSLvzyCEdth259VPs4BhDgSzmkVaJdFJWJZgIlW9AnKKg1Y/+KHO49Lk
fR1m60yBWcg5LeVn+WSPUI7qLE/sf/0ng9hCYFyZpdyizwT3l9toPk5JTFL0XYAMexuH7b7+c659
rBxb/jPyuTYmmrW2pAcXXuOE8s5wUtMpDulu2As8oYLVIw7SMxBggOqNxdbAGwTRSPcReAZffEvl
cjgq4izd+K01Xwe+BUU4ISl4lQF6ynxKjRagjK8LphiGwYwYYb7RmZz02nKig3+toP4XcafdqK9t
gTEuX2Q1ytIGwCzjWxfcSuZrPWMMuLg2hZPW8qRu19EsGpEsDC2wc29xow50ph8peaj6kCCURztv
RtkToiBy/Bw6y6EwuQpYzbxtz1mN7ghR/wNmTnalSBOjEABsTI2dmDFeyHltnOs77QOCOdXxdo43
mBYZbVQWzqijVFv4j50f8DYBzxT690UoVPOqr6YcOLFleVBac0pJ5bRSrQeoD1OoqQuIKUArJzY0
zlstJxWIyMMQ4jV96qLTgOPtq6sG5RgRQtigfWYfLqwGg2K5D6g8+K610yEdv8ud5H7h63+AsPEJ
/W9F2DYACfK02OsjJq0hUlFHd9swq8u2gGHqRYISpnoyAsZSd3n0mvh3lnjbWdFuG2bVARYwjC83
o9DVgq/pZM5c1f/ZcB/+eQCMJ1dj1LcdymtEgcywepmOD9sGvNc2PwWdhQWMC0+JnobjAADrno7v
gA/ZhaYxuveJKdnGriFUy8c6yBOpeHXD9W9ECRZ00OzjkeXctVEvH/vaFxEIErdvT00i2GXpjE3G
ubKsnhxgsfkfDnPGp9Nomg3u1CRMrv3GtCP5IvWfkuIH2Hg5q7l2XsgiCLMxoAqZMJY4p9EyQ5Nj
GZc9AjVbyklPefbv3gn2T7xpC3a84/0IXqLRBV7EBgySmFaDcQwi7PVbKmDrk/JUQ/ZwIqAFcnk3
2TVfXMIx36szGlHOC8AVyV4pansaInt7/XgIzJcCUWgwKhMQdBNE1onjzzwd77UYt7SBycHQ/Tqm
cQYELX40gx99utM1ThhdLbctMNiZLVMPKj2AM5I5eBNGyxlFR2xIXhz1CO/ct2Mq2El8H/W8U29t
Py1xmZhn1bkvxnQ/ofX0ZKBkpIcpaaTBUxteo8BqzWiJxQY+eSi6coSN8UX+0pJpFzrKs0+6V/9B
udMvKOmkuA8fjZ/TiTdAz/mErHpuGKt6VHa0YqQGnugbh1mEGGbmcw7edRjKyqLpIg5FZjW7UZzN
DhoCZAx3YttDZ5sI3Cx63eE/QJhlTMNWKHMJSW0TYFtF82GOmsftPbUW/WTxA4I9QWZ1SCp6wxHM
AencUWlu8p70oWJjxJcTaXnm0L8vAlLaNZnV0aLNiE7bpoivKrP9wu1zaQ79bAsIHelPGtLPUsUH
RfwmqHaXce6ErJLRP3H1Y8mYuBq1YmEkIsyQvfKAsbljsv/DbxrdBpe6PZDaToh1NG7DfbizDhPI
RBpOEFndyyi6Ul5LEFOwg1tDLKX+FOF5Q687J1IepjE86YPL/2SrnSNggfwfEhutlGzoTC2mCaY3
uvkNFfFLn+cryj9a29W9RfrXbYdcu3gsAdmN1RqJblbIOIT6pSsxv/dL0iAdhHo6ODH8rOL45Kr/
L+xjt1haWrGJmEEC814eDmbbOLP60lluzy2/rENB3h0/GCPCLCFpAAJNKRNQTCyi52q6bfBqrFWd
I9ejHaa8wvlqfJI+wJizMjHbTCsHeIiYnJL8W5S7NYijtj/Var1cXoAwx2WDBs3QLwHSuxDPOzZ3
ILU55Iadpzad2J9jO3wMrv9SO/zP/vtAVekA7WKPx2ISReH7m6WY481jIEb6lYechWEq44Ry2sQD
pn50kijHefihqk6Uvnxl8WTKuIQ5VexiBsPAFSvU/Ngg5iVtBJP2mWc+9KfpRvN8yn/0KGc2T8J+
NQIreKwEFyVm1dlRIrnVTXUCrTCRKvTw4PYb+tl+267V0IQnNlOSVR11AyYNlMs+FuUJ1czaB7tR
RgZZslHdts3pbhto1cMXQIyHl+IQa5NGGwWne3OKyaBfptbIcfFVEA3CNpRjCOIpTKw3I6OMRnR/
ESv0agwWtq3btKq3bck7Wwx7y5IhooPhLohQQ5jo3KPBMGQ1DciHyHT8I0Lp77Vj6/EV8FY/zgKI
OYFV0Dpb0kBLzXgzvJ6zwDLtNlDUH1AxbX/lWTF+55gm46czpuGQQk86yEJFqlt6bprpI+Al7aTi
9TC6EncJ9LfyZ/2aTph3Jx6Z8MrXoicidWzaDcvSy2H0WDaCQFJRPfCSEMQHKdGsuy9ZBEEVAw/+
kinTH7EIP5lQpJkwYm5W9epDSrI3k4TfNU915X0GkgCyDffeJ/5pAankOlSdqAsyvtHkfZmKsaiS
+p1rnyqzZY4Bea/itvCEb5RbS3RB9OCps41f5PGEG9fuKyZy3H9/AOMzplIF5VzCXkqOKtjafj4F
nnU7IbFROWu7+v0WUMzS0m+H1h04C2RjbAOPh5mKM7LkiUqt3YzPTGJ2ddqPZtKAmIcMULDAxTj4
le8nV9vNTriPj6kzc3KatfuQSfmaFXA4YjOwt4VZGgotbQAo5La+6xzTyy8oyXHyZh4E6121O3Bm
PDGXXvOdp6LBErLQA/MMndmDuanGTaSPKhJWFYx35TXYCh8StLL5OHcqaLI2ZHwqj+EuINZFfKCl
axFCjduOvJL9nP0Ixo+DaPBNMGbhR0zoUsA8121jHUX5tynzrhmrXrRYbMZh9WL0J02BueV8FYWJ
XUWk+8Lhc2YN46ldk6BpHP0kZDYPmXkxlA+++RWnAYW4qcgmXnw/yWebvtmHY1CoJL9IriSIUcBz
dtRdy+/1rt+ZFyBWQf/2/Bhz1dffn2fYqLPAZvnSSyGtalPPVJxIlK6wvKa1I3Un7dGK6+jXeHez
8586FB0yR/H6p95LSOpVO6rdmqrQSAsv6kduJKIu8ulHmSI0vhF3zc+NmIEaCapfq6gqjK68o2K1
PfqSRVckNRRNebxNa29YJlVPxoQ3KKI+9QxNqd6NuVKppNrNrvyk7M0b6dZ8yY8lNIULzv5YS6bP
0Bi3BY+RXIhQMkUyLYFCMXbNQ/wMuYcIM9G6O50sxdYOvJZyro2MI1tQDGyhUYhtKTe7UH8L8dqS
Sq9+pdpDlHslpGTSb7l4KJrTmPGkVFfPFjC1gCwf+uLK53YRIQdrh44vWkYXXau4RXPVwovQuB+P
T2YR7ob5JkVpdlTvt6PRmt1oH/lIuRi7s8zyY+gOobPjoj5g1OydZyc5IC+BOi6P9nYlIp2BMeeN
DMYYHy+FBkmFy8xMnGhwUwSmbZNWAuwZCJN4d8JU5TNtWBh6EIuqv+YZCVATOUF5nXS/trF4BjG5
91DloxLRloV4fK5Ba5XpdwaXJWBlu58ZxNwuzVG3INMFkGQCp3PuFp75M/BGBzJDTuQmLm+WjmMU
2yUVRaB5GDv6wBqCLK0aSFXEULXkvVTTfcxEMZhFaRVB8Y4kkjkI5alHhGtx79NL31aq8rLI/Nvt
z7O2r84wmFiSmX3coCkaS/cEgoXdvC9P0YMCLkV+lOSZQ1d1kQ6XYaBX1gioMHkT0AqtcVxt9QkK
5CSQAAObGx12PAcQGqX1S3pn1SCDg6TJLu/779BjIomj42rpBo5oB9foZJt4XeXrywi6KtD2SRok
a5gtNUZznE0Jrpi4lx3Le2EHSNu0mxt+erR6M4NiiAXdROjqsrcKtcoEaLtSr+iqHtqMhWKPid/u
IU6GQa1J5zXqrUaLBR4TkrB5Fb/EUzuJTZTWutIx/dQW+sbB/MTwlzRAfyo2CzBmHQNpjhsLd2mi
Jru6exLBMhZ/33b51c27gGAiki81YhlagNBxQw9iuwovhuRlG4P3jZiAFE2pn2gzMPKksyW1ceTq
dgwCOzZ5VckVa0xVRwsdeiihhfzJ8USpnkDsh/RSuVPSC6pWI1WP29asHYHLqznbq5eGQyyEHS4l
fzQBKq/9HuBpJt6XXvFdcP8bGruNra6FeqsBtP7H9H7pogSJg0uZoetL7tvn2gIuyw5McW1qFcyr
Q1cIA4+gQbilIVC9wcyhdqV4po10ap80Dq+6Jq84CFoeP9IZ5qIVRhGGAVSkMy2E6mToqGe7wulP
8k1PifUuVLz3jqfooqdDQ55/Ne5SBOQUl62Q0x5LvZ05Y85+CHPGNAKqBpPZ4Id0nhW5Xfa7A/OE
nqJL1rdzn/cwSx1/C445bsYm8KV4QqIcH8wjTcsHl5ZDeAf0qscu15d+9cVZU4yhAX4A4KiXA/qz
wfN1mzlUp2V+Uvfc6wZvEZkQWURViZQXX/Ok3lr7YSfuUjLv82fKFj865ZN4gTave+1AtncKz4mY
YNkNaUMn2rBRJNsKidDdBOJVlx+2Ud7bdba+GRswlTGYM/rNmt0EDcfkKB9lp77R9tRrq7uUhGRS
7HZnHMGY6oZXE0l34nO+MzyRtI+B+9dkpu9lCvSa0ZMe2nCfGoy6CFxamYxfRAcNZAeTVbv2RIc/
K4IHBfmQHCYCKY+TEdo6j0FjbcgPCdm/4GzjUa5iAKaMcA9SvfZCdtD6D1HL1I28wU1uwlO8C9yA
y7u+5mFLUCZKhXWkRbGAG36YlI4sl3bffDe1yxrTI1V41Wd3nG9OUyX2my/xmPjUNYKFOab3fYqX
ywNmHHpbR0FRoxTz6nVz0R87YrrhLX3BHPY8LayVnONsjZmoNHXCqPsz4A01dIzuZ5H1diy4CibQ
C87hxltZJiIFEBZpmw5Qkrlvq9oe0VM7z3as3VXtaQx/bC/sSg58ZhgTl4RWMlN9hPMo1YM0vilf
6Io7+/+ZSBRDjC+SNbozwkuhfYLA4PbvXw2sS8dgYk6pVtB4VuCI6IH0Peh1nkrkArSuPJ0il9ei
wYVjYk+hNC3o+2FPAApAabrX6zflSoAcaEWy3pvMH6Pm1ZWDYUt729C1g2ppJ5PBiZEBgRgDwJS0
HwcVRInoQRV72zA8A9knykHJ6y6OsJ60Zi6j+xnSp3cqwezcTrjhVRfWno/gHlQzAg9IGC9j3K9S
66ybkxz/P25IhpvcRt7kdofwlptWre/gDyTGEfs41tVxogHrQN3EP1JRV6N20Enu6u/+Eh+h8/HL
58ZnGgo/h64PZMZD5bAX27AA8gAxWcFu7ApiC4ZHZTgqDnHk6vPAcj0Z92yGQYjkGeupXJueCtJ+
Y1eRjpRQXE1I7nGZytfD8odtjFeGRdskgwm8EF4p2VAT2lE5uNbj+iUHie3mmJOoBYMPXUXzWRxJ
pWWObO0K8TduMHUT7ZTc6zFQyNkN6+HxX/tY9TYZbUxN18M+KmA0XPqHej8fGze4oc9WGgmulNf/
iMgcdMY4Z2ABAWJLoJB6gaTUmfeJp9xKDq43t9bNF0Pah43M2SZXbVhlKVZW9dTfoJZ0gwvd9u3w
JNqRy61M81aUOd7afMoUPXzfDdHV6EIcmBReSMLnepc8mHvhkDxvr+hqurjYE6yk29QPcwxCFeqj
syuin48m4L4HuQ4iXNF5UMyFojyigNgfwg1XIEdGfU4m4c6/ine5w9ujNKRthAOWfiUIhE5Rcvwc
cz6kzX1h7LPxadtk3hozEUdXQz+cLPhQJT9UUAHkyeyuVZeWYdtgwoymJW0kqgDocUdFbzV6Z4Yf
gpe5FpHvtm1Zu1Msvx4TYXprKNqK7gfF+jajz0+4GZV9yS3nUyff+ComU6qLkljNkx5fhd4pjD2V
RRtu0NuKbiDcd3fR922reAcfS0KZI7BYsgGzkLQflFPiJQeqZm4RXt6w1ga3/FYmE1Cg1lSrcQck
/VJLneyK9sFh2AeTgd54hNy4M+15IYVz1ppMRBl9KSxmGjVn6bcJMntTdq1kcMX5uee2ufB80WQC
CrSEGz9KAUbvXu1Dcuz3ELK2u4f4yD2EqLNteQmTrviFkqBS8v7Vwgvxd/EkO4bbeOpN6PZQV0Dt
PbKDV/+UYCNwPyRvVZkMRi5FjJjE1NAj1RlOD/mB6k4LDkS9DlAbgvYBCsrcrmTuAjPRJKig0ivS
zCk+pDe5O+57lJKzG0hqO7zCxRqD05mzMoElSXSpDug21C/jh9AbHP1IX0+MHegBL2dw1RxGvBtn
eFMML0uPmyRygg1bV2wwv6iit4x2rMQP9GgKXbTJeK0tXMouZsbwRhxgPtjmBIPVDFHVNA2dMhKe
E5kY50udXIyloWCFqSZj5amv0pvmUcnRkUfuuHr8fGCx8l9zIVeVGQNL6U+Kaff1XWC52/bwIJja
AKYnDCmB9B6pcq+pup2g3AZaRLZB1i8qqLZALRPNKZ9eOIJESoWhtpT3Ds4caUutHOrdcNF7yMxC
O//CkCuoAT7wGNeErO6oGQXwfK0E0UHnKM2P/guci2cgjCekYW5lGLWBUePzZI62P/FIqFY/zocZ
7FOhGonVCPlBheDGqrS/DDTvCLyi6vqZAwF2TYMIlqqxI5gYce7KJkMPhuqlN/HLuNd/UiV0iDa4
lRuR+DLhnacr5zcorkBKiNs3GObYkas0zgUhliC+pr/1RCLKPvmVONYb7WiPj90z7+KzEovP4Bhn
SCtt7PGODAP9wJkqt6nf6tS3jXmX87rK1xYTmjMSSPTB4oEGbObQkctOUmcpVAkmk7qd7wn2dBmD
/z19AmEUiFr+H/KUK05yBskcNW2V9JhWEhRiVt+F+lmMLlSTMwfwOUeFvBbUptDXaCDosTOZymCF
5dwgSAydfikkxpXf8uSHP1sBDgQRTqga6H/9VFzQzUAtkxQQ0fCox1ea9FrIj5wo9NnvzjGYlQqD
aDZ8QVOQN/re+5Qh0Xb1qXNpNqdnXG7KlRv+OSBzGsezOLa9qiJ+o2JCBxtxSJHMKVHdlgl68HgV
hc9H4jke4+mtrMy52AAvPEjufCi8LkaXjaNdGsg2UFsm1gM6mNzw7195z3GZSNhrGHKNMixsJImk
7KAmVcguGM/t3Bp26AG++W8fkq0v5PnU075KhYhH/ff0aB6My+oQOXig2UFXdw/BrC8BWhbUnhAp
EZGRay5ehMoknOQmfT/0y4OCS3DVkhLNcepFeLQu5mvpsA24uhtkUAxgClo2dXa6rKlQVQ4jRSFa
/loND4Z5b80v2xArzaL4aAsMJhdHG4/YpwEwepeqY0woeCX72aYKo3S6SLah/wwZO3CMEl5EXjNP
EWWMp+IhAP8w/hLkg49vWCmkBtFSf9LGnc9j7qH/xXn2j3k5xCwVYpgYgWXTNLFJRbEfR+W9GNR4
PdQdaTM4Lwleaac7w2FTNDlOZslogVO+wCUeUDB0rDsLfdMTES4hP+vk3hfKMueYTM5WDEMAtQ9g
0iLlTFDKg7q1etDt5kJ1EyLc8HJtzmK+p3cL96/MDEYKAKTUlI2nH/7Us7mLSa+3Gx+NnRsZknau
uxo44UX6QGdV6pN029FUZP//qIfSaLiFxmyAOZ9iXEWBRhsT6KO5FdkRbqSR0+4mCHXnKKwNh/BY
iDb3fsizlO6QxYp28aTkBnVPqtPdHjCvcMAjklcdCrz/Sbx4+TkDgsOoEAbFVrMwy8KcQyALnJtE
7xW0KchHbPPMTlAzQYPgwUTNJLZxRyOgjfB4tYW1vAE5nm5gr2PYju02CuNSBLlRqBGfPjV2D7PC
ub2sbr8lAnOkS42U1mkYaFjH/KA61ikmhWNeCJcmPt7oobPTjp63A+ea2ywhmcXs5xAjx2WkkfGH
3HwHW7JtWaTOr3JUNIbS2QZbeTDGoAJlf9ZlVbM+qbrmot80uFhoZMJj6Z2Mt2La7AHZrFNW2P3v
/I62JEPgQ7zbBl5LJZa4zOao41ZvwF6ukVjZybh0aLNqJ+UhErTdNtC6j3wYyOwEeS4HszRgoDpc
thAhTyqeAgd3DRknKVQ5FsYWttDN1qOCB31kJyU+xJ/TJ0oxXWFu7I53yK0FzeUKMn6Cec/Iqnz4
STU7bdA7TZHbVrK32sJO5qui/+23nH3OW0om/cu1JC5nUGeSpoF+aPAqTI/b32rNKUyIdWMgCWkQ
bm7nUctIayk3EgEvgCFWLHkCp48TqBdDyit8rFmyAGLbJEazl0JB8XFli46GfGvyhqtXChKQ1vyw
5H0wYRF/5zmrB+3dvSEGru7GfWtLXgECRrwkOLwDm7NsCj0MFmCgborFIMF3wcCnPdRXaXSgxPQ+
T9GRaxWTpqozlFsECcv2Z4iLTsEZV51Li/3pJa/Vjvove3xCZhMqYGgwhiwI499NkKR4i0qgaz6r
32pXSq8b86kvkt5OQp13s6El/S0wxrUDfciTQUCUwNzQvrsMSQ9NetVNb3llYxputoAYF4fIdQZB
ZwD5XWrPGHaL1Yc25r1VbqNg6ubcIyJtzEpZwtqhC+tSmzCIUZbuWAn29n7lwTCJYt8Ec1EZgInm
6r4ZaP9NqBygJ8jLZ9aBQEwswhtwYaF/X3i4Zgwz+i5TjQjx65R3uwLC8PkccA5DHgoTxwOx06dW
B4pZu61lgLT/DTyqnDVbKeEgNEgqncRFc+MnXXGhE0y1L+ABmm1dD+hZy0lwTJzwqUDhHkMb/Efd
1Wi3QGTigxT7qTGUQMxfegKRbfqIfElFvbXb/E7e42mTs5CrW3cByMaJQRsmUJljNzWSLYsvcr33
88c4O7Yth79khcXifDWp7QvPEMzMFIccUKKne+rl/GJclwcqXJ44Q4e2+gEjXuCowbAZbbCMwddC
VQvdL+wD8CHQqWcd5H1MqDJbDF61hYWCY2I5dXgxN9kO2l8cz1n9jAsUJkY12lT2HYbsSCBfS+Z9
MvCodVb9fwHAxKbOl9JpbhHefZRJ8UxXuTLvOWA1ocZYgKiIUBxXUX84/15+lw+gsDL+tBS1+FaC
rWAaz3fR2YavdYHZUQcqg9vfZ7UWARZHlP1Q+4NSNOOQQPR7NKlT1OAufKWNTBNe80kPRRDlKjso
u+hevVPu35uYPQ746nejKjm0C17CgXZucoIRwNqakNXot9NOwgwQ5u9P/h6zxwTMErv8kXctWk1I
zQUis+G7PKwwnY9bS+vOmMErjjGxyp1JkNIrl9mhtmsnfawxyi5xNj7PVGad576U+0IHcDI9qJaX
qxwZqrW7kYmfDnUomAc2tfOlHEPRn/UQOa+coG4UPIjaAA5ggczNWzUKdq5w8oKVQEbZbC2qmoH3
C9ZbS3OsMV3XgKDG2iXZPTYF5ish+2OnYBbadpOVJE4yQGihmZCrAQk/s3Rg06qNRM7BgYdxGX8I
rkyp3g/lTASr+cJGP8NigqYkJ4qYhgX4wcyExGJsD3LqCp3I8YaVeAIYzH+AWUIBURzj+IURJEIq
1piyjX/Ww8VgPUY5j0SefnEmnzrDYFx9VEMxNntgDNjiRJrkzg6kWnUtoc3dro7A8tf4iq2qYeN0
QWpwNveKw0M0QaTq82BsRcJ/7pBJoYu9Nisa6VX96BvByTS7r6ziBwRbASzEJC2mTMUN3RTtAvOW
cwGdmIRHrr76sUwcXzrsAKsPc4a1ctikfmRpiBT7DuopXePVHY+aftXJFyDMEabqZYqJVR2ndTc7
yvAjD/GIjnNsEB+3dxPPGua7dIM5RY1ooIhSPRi1bKMft6x4BAzrH//fJWP7hKyxBCEbONxJLj6j
D9yYeHkUxwq2MaipgrrPE1MjupS4kM+wlb5GU0nZvW6v1roh+O6YSVfBqk1/xyKJaierVRET0MMY
PKhJcqWp+e0XEFBewqslKHtQIjxHSKe8sJD44kTKKzued2XPc62V1hTQ2ywgmEgQJ6JSdj0cWPWa
p2w/7tMTbV0crtHJy9mSq+u1gGJitV+kmEstAdWAuikf0kfRGO63F2ztrn1mDv0Ni28yVU0oqi0w
erd5SqBehhkHe/79fkXg9xOtetrCIsYDfLMZ5GwAWv6SH2ai7YNbwZk9EGA50ESGNlTCbZ/nQTK3
LdUclTmk36tp7wTzNUovBmW/vYjr38mgxT/UN02ViQJS1BVYR0Ej85ictDi+t0peUr4a0eDW/0Cw
DBNKnLVGJ4DXMNR3zeCUv/UbYeBsnvWV+sBgN48fmlrV+rjNi1CFGh9bMSdDwvFpaSW3QvO9SJNk
U5Tk978vHE5pEpARjdiiVAytuZP2/f6uGpzgkT58+naL+T79rpGcL0ihQf5kAcx8JS3uUw2riCqC
eRX3Xjg+idONrIZ2m33b9oe1hVwgsRpeuaKERUijUBb4djaUL2FSu5qfc+qk6zAQSQUzg4Kcn/59
sZLgl5b1MgPMWMe7NEAfrFjvtaB2t62h68KmPiiQ/QvDbKBJTBU59WmEkEqvH0YylO2FoDSvgXQf
ifKpnabThCx8G5VnHJMn5FUu6SrojUhYmxddBl6aRvT6mZf1rMa/pXVMqgBZD6ntcjg97bbPdtFt
+V1Gw19zyK6tV17LEM8oxgWFNAp6zF1rpFZnElepWxj1vg9ksr12a/FoYRM7PFxEBQhJRtiEKuau
EeO9knWHbYi1eLSEYGJFVjR9Dg0qWJK9CqmrKW+Rfx1FHNfjrBdLh9ZFfjNK1MMTydoHSXstd6OH
cM6J36vGyBI0PlRZkTBAfr6RpDo1WnnUEBniWnFEfX4b/AaUzKMBpvCQYxN13E/bCXSCVOIYHAUs
Q1lUq5bQNLBJFWIygh5c6avjWI47S4FUlNk8bH8oHhz1lUWQqKDQLlo9oh76/OirlHkcfN+rheln
r0+nwvxCrRYsb7TZTwE3A6gAz/GCflC1FtrrRJ4t9W3Khv8j7cuW48aZZp+IESS433Jp9qLNkm1Z
vmF4vJAE9315+j/hOZ+bgjhEHHnm0hHKrkKhABaqMvPnXFWaf8wwJKPgW3bTNhXfZXgVxnHCv37Q
UFdR5MQ1v4ipS5vBmcsQWSrztTm0oCRmCz7TN8MRvDtMjJgxknA5yc4LQscFh/CU2OD9ifqLPPfU
xfu34Fa2bdgViEtKcQa1pimPwZmrlZdMX/wonW+GWL6d+q+0NAQhspngV2ZxWSmz4nqUZaDFys/w
p9l8iKpvsXFbVJ/rJAfLhWC3bXD04SD+g4eextchQkZFa4oZeKx/bbxFz65b4iEfO+Gx8g2HdbER
kAB3eM8fPTb7j5NNMPG/72CUzF7/hATKsmPdJeCxlfC1Y79QxXS69Mkafg7V1/0NuB80aHF8DWXU
FPx5Cqwd2g8Nrm74AoLk5ud9EJE93JfCXM4VsQrYE0udF9vfixokNkV91kPLxcS0oI9ShMbnFNTd
G6mkhtergzNad3Z60ww/IL16yEaRwPG2+yzjtz41qjtcbib53ExNAyyznDvXSmJ6I0OaG+ER5QKz
NqE0At4iYkD+lO+OU6pwKgkaK71xOmGA2NGVUymXgvvv5lmzAuF8B/LSJixMgCj6cgit+U4fRm+E
wDmUA/39oBBBca6j6EeAUCWgLHqEVqkFIotF+4DSuyANi/zGfsfqiLH0eOooS4uNbvm6pj3b9eI0
JhWYs/WihbR7XR8WliucZSZ6oY3AwffPTY+P1ewQnmiJFifFNQ5NkBku+f8vBL+C5BLxbFhyOjMX
msVHoh/MHiI7Suwq6e0UuRY1BMEh8iSXiXuZDFPSAE6KP+nJQWnxzo7Xzv2wYBH25gJydSM/bR2r
etFrJdwYWiNEoPsz5F+DfYhtO3RQUBENHfJ8erUbVYkngpyHB6tzYTZfUL104k6kt7JtyRWGS611
pVVZxbJepXXI4pjC6IiAIX97D10huMRqzKiGxiosWdrmRs11NAUsp5YYboMhk32niazhMkNijxiD
T5DplsGVrZ+j/L59aoFSlZF1q3y7qjmNYWRkOSSJ8jQ90iq6CyM5uwxdJ6rIb5vyB4lvbE4GUyrQ
eMB0BWT1aaytMnEUGuXvWpwrDHeKD1afzDSGQWMy3g39s7SUpSOTR3migvffzTDAqBRTUMVLA//y
uhhzM9ZLBYbz6lLfLUN/UJTKMQaRkPXmVUzXLUJwc9YV/iGIVMusDCYierAsf8rt8xCmp3HqPbRt
+4Yin625PQ2yfNgPvc0DfQXLZ/BQy0rcbbGR+srvm9QjY3YDWRAnbcZTPYkIOrZrQCs8LpN3mWUP
mZyyG2D8IH0BWyumSwjS+kXD6znmS75Wbuh3k2N7ojf07VNkhc2ldNDjNSkZgU1vWvDkfFMcdFp6
rZd/rD7/yyks6pva3A0rRC6rh6o0L2OO3ZBX/aMxySSI80JULxFEDv98M4Eoc7InLGHWFY9FpThT
G55aWqBJT32gk+mOY/2YWyL24M1yuKUzEiIFD6Ya/57YS/hyUDW4s7Ad44ymziAKOrScBBnYCgxB
ityu1qzQuBzZJHIn6QxtPPcoH6ZowKguywdwXIL+XfQKvO3Sq2nslFvdN1B4aua0w1Np0ZxmX48w
MD3LwYw4jbTMBXn1ZaYiKrvtnXjF5HZiBBmAOZ0QK3aEtghdei7LybWVonFz1X4gZbYIXMqMeHMb
MAj0WfAch7sOl0PHkPaNTHHlKIz8W61LsiOZaB8kkqBYuWnYCoc7q82qNokUs+JymT0qae3Rbhrd
Rq2/dFHjhrWlCe5SW90JirVC5I5uG/p+Q13AMvV+hhpLcswwohd70a26OGpADtR/GsHj9LifSjdP
ChNtJwS9J/AqFzST1ajmwsrbivEz0qD6ljwb5tdZEUm6biaVFQ4XKM3S1EqcsLqlOfp9HXmzQQUf
6puhsYLgsrSZVpKhUZhi98+LdDuSu2h+fo+3DE1FuZzR8XBrRNTa6CwV510xpW40gwu7Nr+OyrMa
08/7SNvGXJG4zDEtRaU3Ni5yMbXvaA0Wo9y4TTWRVKIIhlt+ux+g4t0CBkWOwgULyDczbadDiP68
4O8M4gLAGNJZKha4bqntA3hqAlIlQSaJmny24/nqNy4IeswJRJT5rZgyH0MKBzoMl0JqLmYbv6df
BNerP9HAHc0SqnmgWQWWCZGX7pSNX1Fi+zuvcWdxupSxAg1TCP20Y+MU+lQ7SQJ+Uqs3RCRM7Ne+
yawmJsOY5jGm7bjMGspZHdEaC9QW0GRQ5B+aXlDHTqRvSZJ5JtoUJUo/7Zu3eWStMLksK0u0yNSF
fUOEdvus1eWnqhsmtCaGcuRGcasd5zC9ryMLwhhFubznlozSrwxBYbSd8u+gtjJ0kGyEc63wQY11
p+o/t+OhFbbVb8bkFYd/DK1L21poAxyjN52+sxy1UR0rd2cUA/b9ubmdV0jcGjbg0KQhe9ktqvFz
GE+Ta7blh3REpvo7IG7h2kqTe2sGkCy/2NGN1JpOEwnqW9u3J4xhYgKHGBCZ4fayapdUnVlyIgEY
+jGDw/jyb3oP831BdL8ITvzNE2qFxu1m1LjGTNKAZkV17434Nj8NRO38fcdtx8LVJm5Dyxi5gXg2
YoGSX1T5pxzPtfRJGgWuE6DwL7qqmqE7SwVKDv6Kykrcuo6CyFi8XKlOf2XQ7+r56ta5jHJbDj1L
gn15sxS1K8fypShCVNdE3TJbg90KGGKhPmXZSFT8C3JMGpBmFzP7DmP6qplngcOUaUSAZjj12oso
JDZT4gqPuXllWwlq8hBPXYantGdTO9UJZPhkx5TPan5ndYNg824u2gqNC3d7KsIRn14QVZ/iEwUn
UGqDQdj6Qc35aX/NNtPECokL9WpU9LbJ4EdoeXkqQXM2UU8mpEn3YTZ3FJtYYpJk5huFDR21wL6d
ZMAsX+Lxe/u+dLcCYD9gtT6mXLVdEzM18dhP7Z9NdQhbQVbYXpSrDcyVK4g+qfHRtMAGTSKnxVR9
Q/oQhzZa2hvBafQf0X2F4qJtKK1ihoor3AXlSUy736aB8cO+q70F5eIqqMrD3y0PF2+V2jQYkYL3
NMvP61Mnap8TuY6LsrjRpTlLYQ9eVl2i9pe+KUDM0Ug3BVGGv4w1Lq/Wmd3iERxg03yoursmfc9F
DPT90B/TTLAQcSdr1NmRNmdIBRa1PCVPz13Wu3OqCUqE21vmCsOdq32Ztiku4IBJ8AV9l4mYUtia
8pc8vGCy53xWVH3D3pROFkSqkWOG8jSCaCye78uocxKQ6OJ1WnDWbaUZUM2gOgCue/KG537UWyPs
WYBFWUEf5cHO0XZsDJYDWUlR0UqExQUbifBsWUVQ+pzpWdPv+vasVIK1EUFwIRZpS99LCcRSCzo4
ie60VHISQ/DSu7VpVj7juYeGLqXEHACSF4FZnseOujp9iGJRL4IIh4vnSs4HWa+ghS1X2j913twa
kVQ6GCm/0UwRj81m0c1GKzhOAgNz6XzDila3tNF0LE5VE79THxpqHS119FNJcceW+DGaV/LhMIfy
bT1FgmXb2lJrcOaJVQZf+lGOYqjsenNMHVQE3agbj/uZdDsyrvZxmXRqJGLGC+zT5Ucre5y7iy7q
0dveuFcILr6zUJ3lsUFctDU6DRoyvVBSP1vos4ATH/p6FlzrRCZxwV6hLTyRQ5hkVYe8uJnN81wF
+17bDsE/JvHTxkXZVHEFwmNv6dQznrRcuSE3kqScob8muA8LrOE7bww6R500IAYsA1HXYSJ8KI6p
ZHn7Fm2NcSm2AuYAdIsT3FG5+lAsz+GIlhtcGO+bm+oQfbB9+Qf4ySC35an+fCyfwztRSt+0bYXJ
XYKKvMmkREKWNfr5WI2GA7lnv+1EjbAiGPbvq20k4WQK5Q4wSYhn2Nh8JubjkkaPAg+yZpo3B9TK
Gm63zkMp6zm6ij2jxctKZt1JWv+jNTHvsww/jbD6NKNNpGjDYFCFd4jNgFxhc9u40JWsnRuYWPbf
lPJUMXHqL9F7OLdeBQm3lY0a1PWVChhq35vlEcpwjvSeUWeAoD8QF288ABpcJFap3KsGQX5X0ptp
+Dx35yX8tb9W2xFxheACL0ySXoLPfquxW5Cf7qPLkgniYTN5r8zgo65CzVhCm41HdLDwEflBHiQB
hMgMLuJQBUqbBITLXjVcYvlbVrlqL7qdijC4yJrLfJFAWYgptkqNnXnMXFpKimeyRoD9Rdk+a1ce
46KrQhsVtHPhMXqq73I/D7QnFJxAfZp4hsBz/5HurhHAHRJaZDbTrAHLPhrg6E3P4ccsdkJP+5Hc
zNBthGxk7Uymv2/idkygFQP9qFDj4ekwlHQ0paHscRS2GJeJqrqDCIQm6nvdXDJQCoIKDPy/IN94
ne8i9nXUdgNOJ+0bKBWdufWUMBOYsplxViDcYuVpr2t9PuK2FxPHVj9J+UNtf5KG91wqVzDcOkEz
VQuLDjCSBHpjTLlScLZBHHYSXLU237DsP0AY/HvttEmbk05hTpMupuKwr9jkHHvj6KQjuH8ZIQaI
Rx+a9zAeQVjmf4ul8A08mdSFUzzDwDkzK6fMEvIzw8SWaBhw8zF+jUNe22eGRSqVPeyjp/Y4gMAN
NAWH5BN5miDUzEZBRBRg+wGiyFwaN5omr9sMgLX2xdDuEvQ59LUf9u+67q0cyOXyzp7IIkvAKcvG
IxAmmnrlnpBekDG2NxW7HoHGRkZT7Wv/qUuf5+2CrVtKWWBZ2VnRdDc1RCKMbG++uUSA5vR/MFxK
1/Ukm/Sig9dSeini5GM44XMtUm6TPrm1o+JlPyFtL9IVjksVc4kDCrOCOEFUzdey6aNat46UlqdB
+LwlciCXMMxEaqdSBpRJX+yOONHypKMKv2/P7/Lwnv+4fKEXtaxTto3DW+VguCDQdphilO2mOE/o
PxCU9vtTdgZ3mWuD41rEv7tZCQO1+//Wj2/5W3Kpi1A6YHVetsWYWJN512HQjxzKQ38RSaxshgsG
KdARwlpD+OzRmvPSTC3KoQkZHK0I8gFM5TOqIsajkSiiA5pt2TfOXaFxOaRTStDixvhGgPBpGIB/
5mI89C/m48hoHo5oZhA9if5+J3mLqGHQD8P6ps430iWlpJlSjTs1el4YCwiU5aH3dYlAexBgiBG0
B+OlkZzlQSRay+JkB5jvq5P6JC5qhdWZc7RVWpDsfqT2ybRzH/dWvGGekyQXdMBuPhrZYLz+f8by
ciS2OemlwqqoEEUwvkTzIh3lVIodkI9UuZPEIWidM7V066HBk0gyGm6qx72bxwuWoynf01q4/jnc
ag8V0l0p4+dYVLlkRf8JPBzW+0LqajN3SmiFUreKDT/bhTOfjXN5Bik7Wkw/xM/xHeSzA7Az7KeI
zTsYhEwhMQluBszFv07knVZTmlMcuBo9DeqpN4K/+/tcnsutZJA7LI4316mjgky3z0WH+WYqXZnA
JTkD/H6NPQJiMJZAUu3n0Gj8qe4Of2UJn8uGIRnzugeMDo0RswhPZhgLXg4ElvA9UUNVx5LJ0qVO
9SR28ryXTWeR0vYzWA1q0Qji5tJj1oeAjgOUHL/vSKtCQDKoYx1X+JZJ089T6efae5Z+9fe5O4KW
o2kuX/D3zVy+kIm6CiXvKQeB89rQNVBk4r/X0avm6JKHOi4ctnSuoZmHuMkfh9j4tb/0m+uyguGC
2MybuZpaA58QbWe7k1UrThjbtddIaGPeh9pYFHyjgLMSbAVMJYz9+2pRplQDGy+ImEAyGjtpPrkZ
1Ev+DoJbl6rLbWgJAEIpK2zHFgq89ad9iA2HvbKCu7eFakoh4gYITbqJM7eMfvRUcFfbhoD0LqhJ
0O7GM5NEehqOPaM41NFMYCxfeuVzZH/YN4OtK3fs4Q//weB7W6k6KKWtMwyCaYgELFyzPjyBfEN3
Rm3+UBjtnZEKufq2Q+CKylX0ixrkRnECPqUBilEGNO8bxa9B2UdOkMlwxyd6Nt8xVfvKUO5wA5ee
XMQFg0xuKlArJtIvI/pWWYI3WJFl3PFGe3XU9Rn+HOqPdfSYN4KMI4gJPqOBMU8qxyFCM0sy3S+d
/k/TqT/mMHvH1eSVu9jvWG1SzS4rY2DuYoOE04nJpvQvatCf8kPEyGT3o1BkFbeZRi2LMCwOtHCw
7y3a+1Uc+nnxjhmgV0ZxudQ2SE6yDM4b64do/NA1D9E7+CpeQXB5lCqdNGYRLMmGwGwuuiGIL9F+
5W4CaqG342Lh76dTgbl9Jy2+lfjqQNEnbXGNbAQLIwhnvjmnsGhqTriTe1b/mKRfl+nvwpl/qs4L
NaPRghXRsxujtZgRViGiNNu6Z68XhXB730iSOilMbErja7S4zak4SL52AnHReAP2+kPo/1U0/yY8
XO2dSVqgyGPAaWbjKfjwre2TuEwrCATCnaJ0Mc1ioPBcFgVK90sdgmmxXSJHd7bUOHHaft83aque
9MqJXEZYpknKbMbsa9z2qBw4ilcHySf7mxmMNx2+rqPCETGtsm2/czj9VjlfObIc4iHOckCCX6Yi
ftOemwk808ryl1HO5QW5nMpS6YGjqS9GdB6Nz/u+20pvYGayNdSAce3h73Bhl+FSxRi6ieS34WOu
uWr4+HcQXN6RQzoQKoPHNRsJ9K3myVctempI92kfZ2tJ1qZw+aczmsVeQphSmbmHh4KTnerfrbTy
MXUk+iTfxjJUcMYSSOXw/f56a7eVRHLd6/PuJpvDozVo96A985co/Llv1vYKodEEdyFLw43r9XGn
qqEexWWCZtRc8kDv8WOyqafrtUgbTITD7VoLHKOWFWGZ9Co/9ktz25rW1zmVBUX0TRhFJaifgKTW
4vuji8hSOn3CKkEO+kdd5NYhMiTLIUr+jlkJTVkhcalVU6ukXTIgJXNyoxvyKRkrgTFbZ9Aaglub
YslIZRqA0CvwGfRgiRVe5kUQ3LK0cQQqDAPL0mkpGCj6QEex8h0RpuAhCGkABWW+gTvHZ7UWY0jI
S9JTHz5W7cGo/w6C791eKiqzpzvNk/Shg3CKisZWVVZdktfvoOTHsv+xRucu8FaTSGDHhTWS6toj
dQqxVi+LHD75ryG4yCpBwKRkOqxhlPwalKvz2whsZnZQHsTzaNsb5moPF2PYF8o867DHbkBOYE9u
ox9aIuL03kxoK69xYQYy+SZvGXOuHD7Npp8uByl6kVHM+6tQ05mxq2NzUakyRhOMITjO4tLXmzut
FF2qRLawf1+BRDSlZdKzeK47Jy3Bgg5u3HZ2S7Xx9s35/Q26Fwnc8ZzI8piRAlC6M7sQsrlEUBVX
fPkYC26jmxfFdcxxp2hj1EONSeV/1ZoXj5EMd0fT1c+lN17q475dopjjjtImU/skBZujp5YvUniJ
m++pLkid7E/seI7v0KsHdnlvATGfm5N6NE5qEB/zg0iVZ+suunIbT0wkzfHUoCsBC6SYXlSrN3hQ
eqpU09fCBMNN8Yekn9/RprDOQAaXHrJEV9BhD9OI9UTU2rGks0rf8xW8NoxLCx1eFweM5zL99d7/
V22IPg/nf5ucMSCzHxAsjvdWi0sPhQqW6d8m2fa9HD3RKDCkH3RQ0SUloioWrRiXImjcVoX6m4i8
cjNzBk9f6s7NUaMfBxvvK7/2DdveV3isQhGWiQTy0zGmVOny0uMDTEO7uOxnHtNAH7/ERzwiPYiU
BoRo3C7ul3LJ0oHVYA6jr3iZRyvouIRP1V0X2KMzP+5bx5blzbKtjOP2sUXbKRxtwIVWeB6yYnSs
CN+W+yCbsXEF4T/EZxAatDQDSAMRoVSf7lHK8Nqwu10s7axK5Ps+3GZ8rOC4891IaVaHLDcp5X0T
fZVm222VG5uiPVA1nWEU5CmRddxmnuK4KmO2YhYY/5viNhme++GuTW4UEUPWZtJdGcbt6L6QCkgI
oWw7gvZOqwqvibVjGgkJddgv3gkK/vN8UeAyOwFO5+H28rl1w5PyOLiTX/ggMBV9KAtCkG9aXiKL
oCkZaJUdtNJj2T3th4Po73OHvR5Saiusqik14FF/lOvn/b8v2rKEBcjqNqGTsCQmC2/5nBwLj+IF
v4OYgOJrl0hMlStaHC5BhBoeB+IGaJ0XBqxnIPSsm8aXAnLMXPPHvm0i33HpoTRANpcOKC401qnP
MVTSE2cfQRDTKtfJhBeoPJdjIETJLQkfw/BWD0UfrlvtUtBt+ZPC+bZk3VbIXLEnFd0ZfisK1pY/
PEuu5hSf8YnhZFA3dstjKiIp+w9gFRKNFt5ubX6Qrmpl0oPEi1Wim1P/tQ9qd5Kd4p/wpvXIIfdw
coFR3cod/bTv1u2FuwJzQW+UFfp5oc3qtVV1Ia3tUUk01rS9clcILuy13moISoXYV2jR6h9wfsSi
s5f9yreJ6ArBxXo5ZbJKUrhvMk9L5bWK7ijtoZ1EHx1bDZYIkCsQF+fFmEPSB/2JqA8qh+hSB+lt
GQyha7rq2TjU94lnq44q2Fzb59QfUJ6OdarVvG4qgFaxHKA35miFVYbh6PmYGJgYsqUXqCQIkpXA
ozZ3NnZtOI0xRVzYefgyDtqToRMf1x6fNHin249BFgBvV88EzxemfQ2wwLzOixOa6KDjidXLVTl1
zbB+TAlkiQ3zmCZxglnPXPRkvh2SV0S2K1aZWJ11jNuzj8cu+mZbvWOiqSFPRZ1FIhT27ysUkGKO
VQ69CW80LvqcemZ2AcmiwHkiEH4D59oQ5zNAltiTe9lJQYkpi77pRSDcFh6oNpG2xwqZ9S14Xpwl
+lDbL/tRIMLg9rC+pBDwnmCIMj93oeRQvXbmTpDuRCDc/k3MZAorpoDUZ8cOpQ9bPqqJqKQrAOE/
SJVWQvyyJBGFaelBVP573YzSIdcWgcu2+vKQjv7EMf9NSpawAZUA4hhvMHhizg5poNxNruWw+dTM
FX0EbBqmgl4dl2Imm8UlhaagaOGN8BxDpzk+EGP4Xhjo+LaN1BSs0+axtEJil5vV1hmqRLJLA5cX
Y9Bdva/B8B6L+idE1nBpR89CGk8hMEplOvX6kzzKx6JK3P2wFlnCpZq2UdqyqnFvMVsvHCsn0kUI
IjvYv698ZeuQ25rY3auEixLd9jqkmrk67tuxeSCsVoTLM7plLAWVgNI35l3RYbJJG58yUL2BFPDT
PtR2WK+wuHST4jlkmNkrXONNXt46+rFRIUc8Q8GxCSpwhL6IPqdFPuSSj1SkegRmFdSQZr/s7uco
EFJAiAKBSz31QiI8AWHzDJr0w4gr1wI3qOAw2DxJr47jL8mQl1Bii5mxzD9H5aK233LrSI0HVRJ1
GWx/zKyguFyApEQnlamFsasycVsn8eNDFAy+6sdnUe1t23cqRNKhb4V+TM53EjQ260LFy1VdTMq5
7JveiduwF3ShCVD4e5YVkzozJ6BEzU+9XlpHjnGg7sf2dqCBFIvJZ+G1jwttpQ/THIPXmket7FDb
KCuDnfy0zLroUrVtzBWIi+hJN9Be2wCoCxNo/SlBocqCNkcRBLcqEL9VLShUaF49+VZU+lkSHva9
9R+Z4I8V/FFqNMMyDxog4lMYqBCgVCPHuNFvzaAAPaD6UovIbbd30BWQC+sYvKfTzEonkRQFstJe
SDV/A1P919rAoxmdhcLW7JR5c/lVr4DcSadlRfivJqN1a99jBAgctA75YWEo7aC4pTcf9STYd6pg
2fhJRHRNNMoUw6djGcSV4mr95P0dAvsFqxOJppCiA9UACh2G7uQVMoSmv8cITYbgrgllOyiYvIaY
+yolYYdsumA+UC+XQM1kwR1kMxRWENyJ15pTWtcNS6adVKFRkAa6PB6p1vrGMNx0aiXoetpclxUe
+z0rr+ESNUtlCLxOvtHzY5WLbvEiAC4lzGrW57oFn+md5eY2VCp6+fs7Vh7SkRYjF2Dq2K9tyNNo
zuSuZGLf2sU00FE35R/3ITYz6AqCDy4tz3JLBUQXk5M8f7O09tG0S0F8bV53VihcfEVJk4HkGihZ
jrGMkUpjMPbWBzvLlaONf/H2jdpeGgxhMVU7Q+cv8iXRIDuR1fDbOOm3GYnDh1nPRVyd20ZdUbhc
k2iants9ULSsCcoSd5BQS++LCcX1RRXdRbbX6QrGhYIKkv05aisovKSWk+Xqr2pSa6eustHf992m
VYzrmKnCaWg9eB1zEk1ipUjQQaODrkJt0u+q0R0GGxM1ffq4D7W5TGCgtyDtbIGHidui5pzmpcSi
olEepfbGTATbZ9Nnq7/P7dDc7sZRSvD380m/j5LEx6D9B0g2fnyPGaaNhiMVRNG8JgIKKi2a1jsI
PynjMdWmi6xbovvH9gURRDP/A+HSp7bEmaaWAElVdBpY+bHEe9EEXrrCIJexVAKtQ51CG+hXaF7c
mHPx2Ffl076hm/40FBWyavgfL4ivQ6Mepg4yHT0auWbLxZjyhaS5q40i9Qy2LG/OcIwl2AbstTR+
Xg16DKht5Q06kUyokOB+/9hOy9eiaVwbh182ZY6ME2rftM1QNCyC/iddRdmMi3qUaju96eBebUTJ
pGvu20QW3Ic3NxbYCgwL89RoF+OinbatZhhMbH4Yl8JZTGm8LBhJDd2cqqhGZ2Eo6oJgf/GNI1eI
XPxrEHdLjBgtSujycUKSnOxyOGTVElh1dcytSvD0vRkeKzjOhxj01vKmY3Lt4a06Rg7JHk1DRIQk
8CI/b9RaqYJyCWyium/Q21Z7KorYMazDfjxsX5WvxvBDR5bdT2O+AEc+m6Wjub+ptD8xsgHFNb8V
AXnXVXkFyJ0mkFqZwGmN8Oij5ZCY4aUm/SHBA3uep0GWiURjNgN+Bcft5bgcLUpjLFYtn/rkrhA9
z4r+Pvv31fVLN2UprnX4rwAHRD0E1iCip91GwEml6TJGW3ly/oVITW71Bb4vbX+c7prox34IbIez
hRkqMKJBZ4DzUELDQWtCVmGIL1PzRJbPiSjKtoP5CsE5KSokW01MQKRVDGrqyplQ0E7lpyLVvH1j
tlPBFYkZu1qOotT6UUczmVckSugOXUWcTl0Sp6OJBJlkrXfUtBHt1e0VuoIy81egioUJR1MHKLrp
cUv+nowiUt//2KZXCC6pymUUa1IPD8b005B9LNLbeP7VTu2xqmK3Dj/S/kYdUnAhuYr5LV+ErOai
IOFSLJ1tIoG7hcln/jvKTe1DW7rdpfFnr3EwC2tUfgzxW3d/PUWRw+XaULJapWPNxwggUNt57fCx
nZ/lWcR4wYL87RHyx7+82DHViol0IZZw+IK6lN8GxokNqutn1c09yftLs/gm5L7UKUYIWcTMpxAv
gGXvyNkBGhHOO9yHDyq8k6LBnvDZfYKohhKyCthsXAr9NjFPlexmw4d9FIWtwhvvrWC4nJ6rc6gb
JpJg7w7e7LcuvnYeaeyg7AKlPxBnRUF8p7vGBa2WnZscoGEg+AWswLL3C7gkNpt6baU5TpW8X1In
UnXHLFPPsGw3K8MHMsmBQvt76A/e1Wl9WfrZ3/8Bmylg5QEuw6lti07MFB4Y28WpzeJWV8nz30Fw
qS0kqbykNTtprAnTEstJK5vjPsTmLl9ZwSWyIo370p5xWNLlrm80pzVvO+m0j7E5LAPq3z8xyaWy
kUht1qUAiUuTSYNNvywD+nexW+BCD4mg1LGt6igb6SkdlotqSC4xksBU0tMUTy/7P0a0bFxak+2O
lqaF/TH0kjsrz4n+dR9gM38hraCrHcMGBj+nWtlVmFQJPmd1qXPspsHp96GikPKyJsFW/w+/WlCI
hMInhhs4vxpdlqWkaFmKNs5o7TuEnn43nJlISeTFQeyLjr1t266AnPMKMiVSNcE2ujx12W0F0TqU
t1wVc1b7TtzOLzYcyNQ9IffChb5cV3OVhggZ4+uEqdjqkN0PF3U4YBr7nLoTWsd0t4jc8FF6aW5F
DWTbZ+8KndsVeRcrLSo4zLHKYTrVgWKCCVD7HoJxQ37uwUgjWMrNqFwBcisZllPalREAzcX0FKoc
pToRHHibO30Fwa1dSztJXXRcKs1KH9y0zb7O0Wg6ZVwKNsDm0bACYv++uhtR0yrGiLCUcoqO6rE7
jniOI0fRU4/AHn6+w2pJ0esF7NHzD7P0Afz/nf1rPwoFq8LPdUjtsIQRxaqU0y10pxvpPcn36imd
O0SlblTwOIW/3y0QeK0cbbm0k7C+snnRWaFwB2XRWGYuVViPtk5cuTsooHGNLm0UOQ39IhuBSu6p
YTvxuDhk+tIOgmr19sDCCp8/KBU1ItBrgDxOejNH0DMqPpu+Kd8W07lTny3z2EHjdn/htmMDDHNM
rxc8ipzJc0toJROUx9Bc8dDMmquB2j4NiegOwrblmzuIbYODFjq9jBbrdajXSmjVdEHzE5vcDz9D
W9YFj7ULmk239dpTF1h3cZAI75Lb5l1hOY9SW22zGhrTHsSjvyRVHdgDvakpEYTnf6TBKw77Haud
XESVWaIPizUbzmDtXyBqpDx+X1ztUN6Hrvpxf9GEcFzWBS1uG2Z4C/V+dwmDn612pTvMN0Knrb6P
fUN0xmxvjKt5XNKdp77AFK/OugdMh33j1C69TwJGutA45BIL2rq3CB41dL79iRYuA5cGuhtLzDXA
PtklbuxGZ3JiD5TJQdSt+R/n5xWLS8ILGj1SPK3g+fhkBcZPdP0fLM96YdRCUsCkjkM/9iM2qHzQ
f+yv4+Yl4Wom/zqea7Mc57gdeZXR1B/qPPxKuui+o5F5aFHoF2z1LYm/tVf5BkS7UvpcrWDp6Jaf
lYPiJT4UR7zcDQ8gfsTHR3kijnYRf9Gx5drZ/LxmfAg652KUYOesfpzoEfzsTmmDjb2/y+W73BSJ
7IrCh38yA12HrUF0hxk6+upNek6C6Rwf63vbE/HIsQSyZxqXYLra7BdIV4FXoXoc21MsGiUSJDCb
SyytAWIQSLujDVc3LpWSB51lHEkk4k8TwXAJJc2oqpig3PFG+R6HrRu2pzme3f1w377u/Nlp/FMP
bUNJameAaCBSbQPJVwPtkB9EjW6Co8bmksfSzJ0Z4rjz4j4+aLXpDqT7Yi/pS9HYijuhg1CwsUQx
wGWQ0GqtfMDx6hHy0ijfjPZ532+CFPWGcrTQGiKF9Hc8G8HixW6VuiC48zXnBcPZXnvoPdZKP/9T
HkUpavvN6U+Oeks7OqitNME6j5jNfEHlkNxLi9S5fUgVh/ZD5QyShRtLNJZegYeP/yPtuprj1pnl
L2IVI0i+MmxUlmVZfmEdJ4I5x19/G/b5vBTEQ1zLz1vF3gFmBmmm253AyeKBfuFTUeTxcXsk1hIm
Wu1B9KRCwQtSgq+XWbsO+lnSsA5RC0TZh0ANnXCkThoJdmJr4bDE4da7Sgpn9EACZ0gfwcXrDONj
JAsr39dW1SUK56jqqCpNxFbVCmcn3e32sZc9gbDvAzs81d/ND9uDt+amSzjOTbVqiAIVz+KeNTcH
GZIEKUoA/wqCX9CgQ1BWNstWFKf5PNzFovv4NZ5H6GSroLBUwWKJi7vXHjCVEh6YAoxZi/4oCtpM
yKkahWd8mQ+230A2Kzhbz80Xc3DHQRDmq9vzBTZ/jtKSxkrTGCXboZ47JhqkdQMlh9pwkwT0C6GZ
q0b9Qza2xzDI3uX4v83mz1dRbSi5PRDU85fhdG3qRQmuc2i6gi9N9QarF9EzrAfaBU99PcxmOWsD
NCB1L29x9pjCs1FJ3+PZ9skwC1aF1dV6OawsTBZ7Z0We40JrMaWkOGfWVWseK+NaGe50/W4en3Cb
r0EZO8hFsOsxfjGRX7m1wixlG7DsRDIf28dWdrSfrXbtTX8tefYH+yUQgIow2e8LU6G/FocpxbBW
+de6fLazr2opWCxEM8elyCCLwO5RAKItelDnlsdJjzIweAzHvhu87XAXmcOlyXQup2pgbUiqljsp
9FsyVHiaomS8nrcuE8WlyT6T1XbqgNJo5zE5FKJm99VOsaUDcjmlQdm6FA/whJ91t6lDXLt1wsQD
ybtTf9T8eHRQGhm6uSvyB4FpfC2mnRWDrmUwzZAfZeMhah63J2j13nNhGl8EpeU4YoysA6RzOz//
oPpogjvXX1pHQW9V/DkVlhX/R5IksmrhtRoMMrxPhCDEgCASupwS2Sfy8KnNiD91wSlL8wPV1J3e
GKe6mSK3pcXTtrnr/njB5jwFp5si1VqscOrcOWr5ZJffOvlhG+M/vOUCwnmLqilK34D72Gu/qifZ
t5+TffMkuT3a1eqbAe997X54Fu3P1x3lNyjfxp3TOAq1GaCNfE3nK7sXWbX2RqSioOffaeP7UBoz
CBLc1LO9eQhV5vBeRpPINSs9R0uc6MlbME88r1qoy9Fcsf1sXH/SIzeyKq+w39PDsbSIW1ZMuc5n
rYJFsvYB+wgnqk/J+FXgDGwd5I9/SxA2b4uEXmk9oaCbYCdN2R09xYlO1s8OZIzbWUSUv+4El90v
G9YF2NxWzaSCiNmz58JL2nCfpLm/bdD6zPyG4K8IRtyX6WqCCGqsm4LcqfOdEf7lHpHbWkhWpFR6
g9NSFGf7Bp8fWxEfscgKbuoTW0O/foGB6ovS0bq7Sf86T4JKrjUCeexEL0PFTT2opWqiZVg1Kr/3
ZH/YM8ZLgo59sJKeK9DH1864N/fJi3rI96KFY/VYtkTnfAEFjBT8XJio2tPZg5YXHMMr/Sd5/HAu
BFMmtJXbVKiZZYF5FQPKVkgd93HVkxk62alwqWe6RYTmuPiUuvID9Ws3QlG/8w63VFSo+kHRzzAM
Dl9BmasWqNh5t+1hqj+n4f2ciEq52cL0JpQXGNzCFZm90Y3QvPLy+j62PofV4NTKPolfeuFz5Gog
L6C4dSrVaiXXE9ax0vkyyhsaXbR/FyFwi1RY6HXftVj3ywB6oacpEvSprO4yLxbwG5e87cLGzFkr
zDSiC32aIK85NO3OmsDco/TyuNt2gHV/XwByTST6bFRD1jFA9K8NN5Br8FtnPjXH0KWn7HkbTTB6
PEdQWDUGWEXQA4oHszo450TUxiw0h8tQdEyJ1bGjZIqXvzpxAw9CmI52UiD7bA6O/WHboNWEuBg9
ZvBi5Rgguaq0rNl4CiyQENl2wrTGyp0cNtV+G0oQRnwhdBRZ7Sj3gLLJ57bdU+skR3dW8mJK37aB
1neaC6O4pEDB79BpIZD0Pci98OLyddiRnSx8Pl3fRC+AuMygaGURlb8mqz2WlsPovTBludP/wPuA
W+7Jgz5529aJZoxLEcUkaaSLYFyOJaxuqKuTyDHfw2oD7bX/5VW+4rlsp5yGFlAS/d7q7ql5DjrR
C+P6lc0FhFfIIChoMUMLuaipsXpou+hcufRRH1z9Q8o0A9356VchWfIerrmFebxORlF1kqEzYkNT
HZ2mMdxC/TjRK4mq7l/NlsntaXSDZnn5M2GU131Ivco4yINor7m6RVeIBolRFKJCoul1EBtYMkqN
NSX3OwVS8ZFfNq567Dx6SO81kfjFeoK/gHEWWUNalkmCfjPcO1cuXsZDfwZrxqkk6U0y6KJaPJaA
3i6+FzguHxrj0NOQdd1X+WNQfVaEtG//kXEvCFwKrIo2GccBo/eLFjL1qsJl+zQm2AXOVtGBTTR+
3P5MCqrYrGzW6WZCA2/IT7kuO8M8nMcoFKSKdSjUNKHvREEdELfWT3Wd6wF7ftAS2Zmig9V+AEmC
E72LH1JFbdq/QPztbqXj7cQoseOVEot17uXREQEmHanVVP57AuoCxfl6Wil5COkV5Izyq5Tc1vKL
WT9tQ6w+oi/N4Vy8ieIhC0JgsKtkpsCERhPi1T6TC1LxCiraVQgBOSfHTU8fQ0X6lwuyIjTLcFun
8/CG49T78HES1Uq9XURMTYcUsQ51elXFceF1xuiNJqS9nEFodL4Ox2u1LpwWYiPb4/g2dF+B/Fym
F3sLYg5zFMc5hKz65gbdXIfK+raNsDJwDAK6TiaUnSCHyC3AmhlM+QS6Hi/COnjSvBikgzkYpOSd
6klH3BG7IqPextRrRG75TZJQlcIARpnVeF3MWIal/FHTpnNkRQJXXyFAeo3Fz1JYTJbWwbrwnwl+
GJ0CVHo6kms3TrPrfbYlnMeTyEIRLF/VXdeRnZAZsOOuPEImC2fIzJ0MDCsrW0l2xgv9LgL9ebPz
Os+/spWv7R4ICCTtAaBT6pGTeRgPbcmKEHajU59RBLpXvWhnPfQ3xLEcaweSyXcwrrz+C1zY61Eq
RwEtYLfuZ/bHktHVCOpl1uPut7/yxU5jSI2kt+A9czbuafecdPEuS/7ZjgrmFm+HEuJEGuRBIVLE
/sQi7iC61VsajRHcI7RQjOIUdLJnjNo1OJWv+7lxQcd0h3OTYBuyGu4gjdBtU0aP/c9YXcCOiiYZ
Vp4QryvuZvulKgS1Pyyy3pi1+D7DX3x/qIISuobIWVr+WR3uze5jr90rfeeQ+HYwtd32IK48PsEb
FnDcKLaQrwmgIQIpNdNtr+xz7OEq13TtfXqQD3++KWBgBIpihGUy3vu7Wa3GvqsgK2VU6s4khbEr
Q/WDXOINe7Jk0YPlqhsu4DhPHyeCc2wJTx961Qvnl7QjRxIE3vYQrjvExShuVYMCFB1DFSHdmtdB
fcqgz7YN8B9zdEHgXEJSbFRuTxi2ro5Ll0SK7TVq1eJtUn4esji8CkY9PyVmnTlVOhIHHar3k16F
Al9ZXRMg2IhtlqGgIYzL011ILCKl0KU0hnEnjeNVVpm3hQHZ7h4vbNs2C7D4p2ZD1aVCThtoQlvp
OWnBZhlorVNa/UGN0kowg+t+8tsw/nGZym0+10UNKczhtpqdzH7QRAX4b28FmOdfIDhX1CbbCnG3
DIj866TtMxS3hvVBS++oqFZx1R0tTTHg+Bgm/v2JTnYeNTWcXq5sdwpiH2xRh+3JWU1RCwhuc2BG
YRtgfiBFWB309GBrR9U8tvQlzR5LW/ROLbKH87qyySdj6LGWKNZea6kjdS/b1qzOPprvbWgc2rLJ
82Q2Mo6cTY7oIvZNod+k5jkS3R+LIJi3L3J638tFrLWAaKedCmrHvviuVKIT6/qGZmEIt0tUTWWu
kgEotADfu+oSV3tOvvfu7MaH9AEarnjAFW1oRJZxrtDRoJziAMkv1cjstEpsehUtbmVV6gXbbBES
5wcDymGhrQWkOLlS0OUf2ccy+PZXrsAf8MBui1SQIxGkurqXJfKsWZ80Q8QRvWoJu3KymbA5yKde
e8Ocm9rQSyMcrnI1qnmFjFZnUzBcq2GzAGG/L1yO2FHURhlA4vaEQhK1OL5jqBbfZ0Yuvs8KVnLS
4ftB9BxMe1DZONpw/3cYXNhMlEJypgSGVe+q8JSNZ3MQvGKJ5oKLmSDKSpJZgCha0w1j1wY3Bt7O
t+1YuUBF9l8MFhclvT2brW0Ahb2S/iI2AzlGjbXc+UXIBEr88HkbVGQZFy9KFthpqAJTa67bFnen
xk1LP25jrDsZO5pCZ9M0+Bu5rpP7aKoUrNKS7XS0v5nJLGgRWt0I4E33fxDcwqnKtIy7QYbafH8e
qhtaU1dtBsfsRC+K60DElhXokqJwgxsvokd2pNTQcJUlX5a+jeqHWsFV3H57xNb3cvZvGD7FtHmH
Jpec+TQK6g/5TjZ9mv48cdb7ZBb2f7B//eY0sYDj7pE0a47rWgYcnnKPCan209CWzpzkB3WscEKK
ULNXn6xs+vMLTebyFzu5eQtIgcY4wiRx9YNOW2cQihKKTOPSKMjoSROrEDA3rOup/9JqT5H9HQkb
ypvs2V60TRD4h80l1IzqYTSxhNqZdyn0ArX8zqCntE69bQ9Zj6nLwHGJNR/0mfQyBq6jwwguhMjc
JVYpKlRdzw4XFGbtIn1bRTClHahxvYA+qr28z8F6V0+Sv23LGorBOHJM3dZ1lWcmjCBVLukTNKsN
89bonbx8xGPvNsTacBk4iMPbwFxDeHrKPiHKnDIpcL1CX3kQPndFLXjrXdvuLiG4GJLJMEWJpBKv
QiOHV1q6in6V0oRSZXqITPo0Qr/uUTHTardt2sqVvQlKj4ttXAylowKyhkgj0FRvHLXvIWQberPx
mc5uZ8i36JnxoiC/D/v6Ko6jHV7I/ryy//U/4GKM4valL2SYPue6b2aD4uRTTwVblXUvuZjJRVZZ
6VOjBACRjIMElQxFvpWl8V0gaPNjjgixOs6SxKiLAYK9uHrQT2kXokrzECiCGym2WeCTLXQKf2Nw
hkDBdJQzG/NVq0HpoD/tvhoh1axI1AtT+7ZsEsFd0frIXQDZ74soTu0WFw8mRi5HD2HxNE1XtYgz
5T+c8ILBZYpBGRMsIRC4Dj/2Hkrjdma1b50sciYvdvrvrRCQzcTWKHJbMlPuiiahbKac3uuPTYle
9fRLCSqR0G1HnGGU1tsOtPUccjGR257ZklTbKdS1PTStu6Wm3A3xn6teI5BAw6fjLQInTb4ONTMl
cwpA3O7FjfZAMv2k1vK1kpaCVLW2SC1h+IwhN7k2B0i4XXqi6NuoMtwb1s+z8MF3dcgW9nDhVFuJ
nFs2gJTmqEpfQ01UjbTq2gsALpaaXm+rcEZer5IZ9cgQ13amBLcm2ZT8eaHk67nhoqifFbkHeRyW
EDo55Tj7lvY0J5pg5ycyiIujcYJKfAqDPbupjqoh+ZDwPadhJPDl1Ry0GDcuenCJKDfhAEdrB1C3
m7ln026fBMVBJ7Vn2eWX7dBZdzhdthTNYq+V3K4Zr2uK3kiwapY6J1ZTd2wfUvsqG0TawAIgfp3P
otaI1JwFEIUMUB86UvOjsJ9CnAe2LVqfp98W8XotUjQ3EbXYmQYP5GVEfAi2uj0VPfCK7OEiNQKf
UKdPgCnL3k1T+RqK9ecmxzGqyB62LVqP1YtFXKyC/aYoTB1QQauoOwVbVqeoFU1AGrG6S8K18L+e
oHEBW5VVohc6JigDz9Vc3mZh7BTJU61DYq64jSrpL+eJi9qyMG0lZ7uGrvlSGI8B608o37W7XBjF
BS2YaKgSdRg6abyhoFYfR8EKLpobLlwrS42LAEp6nmy7WfZQS9+353716Zjd1v9vWri1jVYaxHiY
Ozd+D0IdL/HHA5Wdyks+sNqt5Db6c016lk4viFxKGHBJn0L4Fpdow16aHqrhpssP21YJYpTnP5zK
GssAhVFZdpBp5A79aTRs5+9AuG1/OFQymDIB0kWnrvpcy76siFY5QRbQuSyAd9IsSgxgBNXstgb9
EKIWEj0lfj1271oYfk+LzmUBLYzzOoLYpDeUd2P7PdX/kdMHO3/MsOBtD5zIKC4T1FojB30MBzBR
uqeg0xl6HmUOzgRdsNsRBA//AhxJWm+2bPSs0U3bu6EXBM+6m4H3EMTT4Hvl+7UzUF8W6oAbhnH6
3pMPVb7LW0vgZes2XDC4+KxoSg0q4VHNsnonIygmCntBjhGZwQWkbrY99I1hRh02btGhU61p95It
CRxsfdr/Z8mbJu0GLK6hSQATEN2h6hN6lV2QmosLRrbtedORDRqXSlGNDjUUcXo9hcVeCbM7uUge
t91YBMPFptyVrVnosEdPoCTa+Q1Y6ppCMP0iEC4qaRn04PLF9CdjdVtG7TnNWq/t9PttW1avHeHH
/7oy6EJfnxSrCoWg9QhjDPX3M7+u/nzmT3YiUiyRUez3xbE0zrVYtQtMkFzcNOEhsP7pVcHkiJyN
/b6ASOw4aHO4nBeNxbU2tY8ZCALcNiGOVNSC+FkNURzqDY1dZOEm+jWWZORxXki4kavGqvB7jaD6
2Urj3fYUrQ7aAoWzSI7tXK5noNRQ625vpnk3/7lKA1bmBQS32ZBSvM5KNS79zEnfk0F5SVpwSb/H
DB2nAfQBgpiDc+i+UdRyKOHQsfY9DV6qSHfsSvAmsD5UFwzOmcu8s9K2x2N62KEwTdXdUO3usqj6
YxIENlwXGG7eY9rZBZ0Ak3enygZBO7mTQ9F4rZ7XFiDctJsDFHuspMZBGv02PXQBOv0hNky3G0Iw
3M9/OTucB4xV3w85K0PQ44OuPZMYb7aDaKexPj2ouDRQ6MOkL1/HS4JqkCTE5b9n69/NWgUF9q4U
Vl2ycXlzS6ReQLjsbIyR2VgKcoxutWjxoRZxclkZH2V4n6vnuvW87dfrGXQByDl2rUh9q8UAfFso
9c4Mqikq6pkNC7eS3JIdzyAqDStcr8yQhYiJdNOA5oGWzdO2UaszdYHhOxOqDLS2eojTe1N/JDb1
bPM57kRL3Gr6XIBw7qAR1AKG5Yxd1NhPTipZg58PNPP/zhTOH7S46hpjYCMmqSeUZHnS8IVqpiAl
rB5y8dKAQh5NNSGr+tq1jRx8VSSELYr2DU9rrmRDfoIcu/AF5Qi99o4ySjQV/kbj9obmkNZFp7E7
sHQvqaaT0f2QiXpEmCu9CaQFCOdqkWXYRdrApABaqllcPM2FdS6kcq9GxTk00kOVSydTsgRHuNX4
vcDyRzgd8ZRaFLZR60Dj26m+7SM0UopKANfDdoHDeZ+ZGwHVKuD0+nijRJYbqAF1jLm8QkeEk/XN
l2GMzxCQ9+Vaca10FJE+rcfY70nkj3hmoofSGLJjZNqcbRlSTFKu3JtJ8c92AKy0g2G5WljKJSg1
Ir2aypjI1Or9rrVORWv3TmBlKEqv7jq9OoeZfgX1j51MalcAvh7kFyu5JRlFum0ascPyL8I6xdFQ
FujODz9b6HHPkH9P/1wDmNmLew0NDeh4+GMDv9gCGnGWDTPbzWA34Ekx+SeW0QWcvqd2awnDLdB9
3mG7wU5PKpZOV8607mw12r2RJbMgJNY95WIQl1yyJpxmu2IvvxKuZoa9EegnO7B321O1OlN4hCA2
FJVY1cbrYcsVG++1JQLi/1kYtBrYi+9z45UmVdnmMaZlAkdz8znTv+oduEpFL5OrNTXsMeV/dnCj
1SVgsrQ1uHtF3WBf7iiq9yFxtk/RA854Et9Tu7zE45JxLeW0l9jTSlSbzlSc0YDux7R2wCAq2KSx
f/4mIy8s4zKyZrQ22s9gGeosD40Npm20URGoSM59dspxBNl2CNFI8o0QutmrY5LCMv26h657vou9
MUBjDhN9DZz2ml24C/LFqqtfTOQLwZvamvKuAKQROf3wscdu1HzX3e0Cg9sRJOMUWmXNFjb5IAcH
gwj2Aus2oLzBUAwdqpXcykLLqk2VbIL0xmwf7Iae5IAeiyARTM96vF5gODPUSJ+sWgHM0F914T/S
u07SUA/5nxncshHkVMtDezRQaf3YaC91k4FZ+qmuEkHe+Q83uwBxS4Q0dbIilzCE8U1Rt3uKrpWb
1g8cPOtehztyUwsQRSPHJnCxQNiGNSS1DsvSxp4PYWtZbpRJmbcdPusoUAljx11ce3PR2jHOP4oa
ZW/U8L72UAgFWFc3aGj9/BeA7y8bcjtpjA4AjJmGsUZ2O3rIdqKi7nV3vsBw7qx3WTLpPWCkpH7S
a6iyB9mNnnf77eESwXDurAe5JskjYNQC/adj5CjZD6r/Odsy9gaLMeOcGoJudalRoFhPXe0U/+iu
4gRH/Vs+ob2ruyK72h0OpQevE0Trz/L6t8n7Moyclw+JkdVEBvJ0At1YDZpPCopn1lXTfEpvVA+M
Qq5+eF8h9tJiztl7RNYUKjPckOxH9UCQuIOHv5s6bmWX7VqKRjZ1aLZ1wCcKFY3IkeKvf4fCreut
llVZNMOQjOzy8aolu3cV/S7HilvK+9EYzbwBBKm+tPEO73tOInqbWKHJeu2CXF4IRkVN4hij9YtQ
Krnvz/pLBD0CBUyl8gG0Hb557P+cKOYVKs+TNRamkso6UOvqusRd7zjtTSFnOpvoDR/ny34TIpdR
agIkto9J8NFA3eoYXMWJKQomlnO2gLhkEaInp7MYELRqDnNk7IYOGzsyXJMS+ckEdwKe/wNz+lEq
g0/K/tu2Kwoyr8pnkalNgjHAAkKP9RG9mmdlX3xo940oW4lwuJyR5WQO+gFmQpjumNwYO3l0ghfb
T45k14Minjz+bMk+QDmaPHTutpErrNivXYbLHFavd2bGMlZ6Jd0mD4pXnIrEaQ/pMwE7BT3Xp/qa
7BIkSxH1uMhuLqEMqtIpNEEcqj9Xtv7A+JDrveg5QuSuXEapst4iBBVE6AL38yxxO+2q0j9lkyBx
rbAUvx5ILq2kRUwqyqax9rRPsp/vJFc/6pKTH34FfQd2VoiCHOK9fG+UzvY0slnaChUu3SRFN4+S
BfBk/KzLB0uNnJJ42xgrNFivLOSLcMhQoJIgwoRVPqj/TvJH6mafqae/zDfZsXVR1+RMB+3OgCzW
e7giAQ5hSkWTTQM7Ld5P50mTlBDRKKflCXnBhU6cYHOy6ikLCM4hIXCkGvI0MNlXG1sG2xyPVolK
0VajZJfWsvJhe0BX8SyUZMnwQOONBj1V6VCZJkQ+u9yf1RQ9sD/C+WoMRTHOEsgb57jg8E0HYUni
Oh+YsKe66+UTESXK9Vu2BQC3eUyzLBhlphyafMSWBy38/YG10ecP6qET3JKIbOHXhLYbuliGklHU
JpPbEjSDFJEm6jZbRVl4ApczoOKZZnmFcEIlsmPJHhHVCq8DgFrIRiMt+mm5tSUHRVQZovnaI4OX
48wwzKKtwHrpj3GBYH9hcf7RSKzEPZpEca7vfHZ0yFzjAeyuzuwXu2gnaqBZzUALOC4+OyNGjTXe
M7yq+pHblkchFpOo3nbEiIaNi9B5LNAggU4DrxnKW8kuHZJkglv31VWJqIploL6HyTK/HrYpyZWy
GwDR78JDt28PrS/t45PoPmm9sHqBw7mYTWK5t2bgtF97b/bsL33rWJ55DYEdsiv387uqnBd43PJU
dSZUAXCX4UXSR1olzqSJCmnZP36TZhYI3Bokd9Y86UihXoK7hFS3d2FQXJHJbJzUmg6SFLyr1OwC
yOc1uygyJWs0RKkFEY/WPBnwiCkLBRu0Vc9ewHDZjZpQMgP9LGIV/RfFKPtNUzrmFAt8W+QRvEyI
SbNpCFPgMEIetAlC9aVGHtVO1W44FAKjVtceyMKjHsA2NZXv5h+o+u+GobVQjvwoq6qvSxJrVhBs
MNeBbBk3tSYqGfmGdNz1DUURypiksvZko2I3fuVNa7b7thU+cK+74AWMc3KlkZo6KeDkelJA5aWH
LG49KYZDFElzjFq571JL5B4iAzm37/JoJFEHA9Ou8tThOuvvgwh+L7oXXl9l0bP170jyhztVR21Y
HbLk9+vKm5EmTl9Hv3UT4XX3aqJdYHE+n1VxJdEcWEN2mKcjsV+2E/l6TF1s4ZZxM25KMygxUQqy
Qiqd4xESvJYA5D8i6oLCrbKTJKlhHTMrIIQTHagb+f0ZkmJ7zW+fROc4kUlsSBfrbQwhnymc4AcQ
NQ+GD8X0qAaCoBXNCrfGqoZSVhII7j1inK3xNLSCzZVwwLjFr+jiObWYL7MUVDwkfuj3TvpD2qe+
FTrv2jIsnIxbApugJTORcJ6QOttRrA5KFpETBh+2XW39ZXQBwyWFum3muUnha01l7ZKh9oN+PJpW
tw8l+ihT9SqMpSN4JtwZbAaCc9n6PdACnMsOdOxSG2w3OFM8BvvMn78au2af7KEPQtBCpX5lJ17b
m9/zOHFB5U9qkz5jT8wcJdNegjh1Gvmufl+l9wKEyxG0H23SgeDAS+tjUjwM2Pp3gs3Yaj43oXZi
4bnSwnvv65jK6snQsVTgTK19L2zf1Ds3rm7C9MNsP2x7yWpoLZC46C1JkwYaJEXQcHRIortcpAAo
+j4XupRYhZLQHjNSPsiQjoP+17YBq+lnYQAXulPQkLAYOuxbexCx55qfzoXTK6MgRbBgebPJQ+kL
0S1bJSADej0jaH9tzWkqDa/Eihqoe1T6FnBs6SGbb7RBUHq5atPiXMlNP7EmEMGqmJRIPaVT4I/h
bd2W79mgLEC4mTfpYA8jYSDZCbnPafUPVfyJipTS1s9jCxzeAya1TOeKedgPa0/d6Ro0sB4aDlEU
ddPiOlgRFb+sTtUCkPMIOltYZCk8IkpPuLtxSDo7A90n3Y85O0jvIX0zLKJqxNKhLvam2bsxIcSr
4PIkGh6s6JwOT0kl8vH1LZBlw+9wAwQhTW4MmUZDYLErQ9xtl0fjir36t/Jf0JWh/O43GD9+HW36
PgXYIJeujRsudISNuA/QTJFd635+QeIWQi2EQrjBFsL/PwPVav5ZGMMtgmMezl0cs7V2jm3kiDQ8
GHIg4ggTGcKtdlJTTBQCdHh4I1mxs/Luh5HbnZNoku2/I92hyFi2TMuSFb6he8CLVxzbcO6isDw9
mq9MtIjKQf1jG2bd4xY4XHagQ6uq9c8gmvzyWO76Q0AgPGfvi93UOqJbgdXxW6Cx3xd7SB1HCd1I
YFWQB06MCn3LPiSq9p6lArdOOsj4cM/BdyMnOC53ZMBValhO+6lLb428OeFdVrBbXTfmAqO+NqZG
uWxThljylLm/rUzrMFnGQY/1D4IpYt95syQtzOFWiXGmhR2WyDzd6ddFFzsYJcfJy8COKpqh1Tha
gHH+kOPCVm1i9iiU39rhSy9ifRANGu8BEH9oWxnfL9J9X+7L3KtFglIsb22NF5fX2lSrUPAICLX5
QtLE6cBENDb/xOik256Z1QVoMVZcWhsUI6ZSASBrOubF53FKHNI/5sW5N250vMRso62/vS/guBSn
RnlGoxj+1nrKzvqefktOwbF1koixrPv1dXE0XNlBEZ+onGl9aV8gc2lvasuxNxJ44C+CJ+jyUQcL
k8N0Kck52okEggVOyBdup3rSgJ8XeIlaum0WQhSsetgeTYEf8tzxpS6H0pSxoMpOBnj3YtSHdd+3
MdbNsG1LxtMOsflTSplUkqZCRsur9OdGxlXDcfv76zZcvs/tVccx7TIQR2K3UE3uFIbObD2r+Xu6
UewLCJfl7LAuFZLoOAWR1E0azMd4P5XpbtuUtYMQwbZKISY6kVS+F9HKlaauJROmFC9ypU6uQuWr
jPbfUqpdS7Z2vw23liKWcFwoxZ3VlbjFNbyZfOmG67a5C4NbTSRhsTb/SxQubLpmQrv9AKM0rfX7
ENJekbTfNmR73DRZfr0GdfWIXhQKCKu+MnBJHPen3J7cJjxbQoGCbXM0vvHFHuO0KdCE5xmhr0UO
u23K3K9tth9BKF3hCT3dR8/b5m3PkyZzzkcTawzlCRFUVFe9BHrz+LnQnLoavG0ckWncEtuBSBQb
b+CU43et3ZWmgD1gLVIvnoBqytfT1MpRHnQsE1gGSsaHfKeruk+a6NO2GSIY9vtiexWqfV1MM2Do
9KihgsmYfJWIuGtFY8Utr6SURjBVwg2o5ivZ0agFCUfk0uz3hRFNPJV5EeD7copH/tZT8y8hCswa
zSlUf3u81hbw5bRwaSCithWRHFB1c5p7DXwYt5LyouUPAaOCkg7baKKB49IBHl3JLCdAgxT3t1zX
nV7rfmxDCByAL6acIiXp5xYQmdo5ZZD5eKl0tFDE7iGw5OehYjlFhRrHVQUY9J6cx2Y6GKmounXd
C4hlqARdligfeO0F1ojuJnCMIiKD62nsnQF8Gxl5sIfrLn4PFQKRL1icRxtSOeBqFFhYc0BI3oJC
Ivq6PTGr7LVLDM6rowQPVamOtbqBGHQxO/ku60Ab4uB1wGFPHPX1RPYhmj12AuC108MSmPPxCft5
a5ABrO8nKCprZ0nGzs1y2MUsSt9tQaZbPVAu8Tgvr+sYut7snRyNhPqpOrHaUDCuyzsL2k2i08q6
v/+eOX6jGDfyAEYyNnPVcNT0FvqZIRoz41nURSAC4rZaJLBzaiW4CybzPoquGs23YsFl4GpQKVDo
xDoDsi6eYWYIM1pmpYG8l3xM7L2mPW97wmqyW3yfiygz1lEubuL7WnE/aqFT65Bn0u/K5qouKehN
31OyRRZ4XFRJaSZHEUt3dvNppPu2ewqGdzwDLCG4oILUrDVQFFV5U2mdmh4lhVnvmvrkb4/c6vln
icPFEDsTdxPIej39fvAlZ9inu0Fypq+zq/jyoTsLtchFc8UFkR7FppQgKXoSZMHwUOmH0I1PbsPx
uSd3eh84f2cg365Iu5QYmYqBZNkpIE61D1lqwhJl7EDhi/d5IxckJoGJfH9JqJSaVTATjfGmNeRT
Y2te1eAkZoz6Mwnkm1gpQu9ddkJRQye4WtP5LWyUGUkwaDY7yNq3AW6pE5RytU77A8okDvWLL9t4
q1mDCXj8C8dtXxXbisuwC+Cf0XGsTtbwGIiYTlkU8ZcdKHIwcDo3LRNYr9fJQhuKhHaIsjDDnN0o
HVRl4ochERyYVmdrAcNFgCT3Exhk4CCWeqrzA05wbp8fhgQa5PQ81Plpe+DWl8sFHhcAVj4pScF2
GOMObRogdaqPFG0GuPm6RtC5OnXK/btm64LJB0FhRLRQZhwKA+WDJVHHHJ6qVvDgt+oRCwxuHaHz
nObBBLuIdBegF10voD8qum5ffRFeOAXflAsnD6V0QGyBzRRqP4mCk2GmxK48qoWT9nnmT+b/kfZd
O3LsPLdPJKByuK3YcXKwfVNwrJxzPf1Zmv2dPdWa2q3fNmDAFwPUalIURVHkYqV7uYx2oVbMG1Rc
SPrj9SXclhRPJXAb+CcwhllXpFbNDtqUi7MZ3craUeImejff8zXpHYQxywncb5o4AaT4RAdHCT9D
N/YhHh2rJOwKHnnn5hG9gmOsUiraJKlawEnzQex+zTKv0ZijNDZ+ryJTbc0E/sk075N5RhGbQySZ
l0jcDAnfxWDD90LFa4nWwC1RCtLFwbhfDChV38pGCj/y/8oO3pZwdVeY5y5YegE6W4pbcJ9aaXOu
k6e/w2Cv7yoYWTCRCTer+h68H0K7n3nVLzxTe+v/W8khkLmo8BaD97/ILvY4q3xiqw1CaTqlLH/8
k6r+lWW/Ocg1XFhkUlkDDmPXbKWmDOPKsVruq1biROzbJ8i/e+itwmOFJOqVUOpUeZGKIQcY70OC
G705Fi3nXv/BtmWwPRuyAeJCEe8ybIpP07XFjLsZDH3xcxd+7rvDlHC868dFYjAYf0AmaSpHYUpd
8XHGA2rvD7sekwhcycvc8NHgbCSeRIw7yItJz/RyTN3I2BcxZmXdqubLb1r2m0CYw6UKJnoC2Kes
LgapapAIqZuWpZ8skV+A87QLZo6z/g/FveMwkYoCugoh1JfUjV96V/XSg7ZX3eUgOMqO/P7wTCoU
ZtFQKl9ECiyrapUGTaZkTeqW9Us7C1arJZbSapaeccKIzQV6B2IT8GEUtvMo1jC55CEZIqtcXiMu
ifjHzt9LcVhK1VRCtEoGoAxeerOcWh/XevSMPHQuCBVLJ3VMZ4440fOHTctgMus1RmNc6wpUqCs/
gnE/4olLD88Vl/Xuw4nH4DCeFcOVTCWZIVtRnxOkLjPO6fAxXcAA0B+w8j4BHupqIwMAfVqi/J3D
6+LT12fiKA9/sJdW1kCtZQWF8aZEHVpAzVN+GKbu0ObqXuoH5zoMT2V06VYwWdM0c4YyXdesxPMI
ysOyIZxUwfbqo0AEM/pMjF5mYqt2DpYApTYpKBMUL+9MV64k11Bjf2pmjqFtb6F3KMajpsaoaYUK
qE5IT3Jc+bEo7XST+7j5ISZ5s4N3HMaXJnNQFHnYwpfuURzu1n6bINbXMTBy3mHurcCxhesa/Phu
UiiRWNNFAlFwkCIRUu9EyZ+WkHNEbDpWcDhi5IppaAa4Ry6tIRR7M1cEyFV8Cs60wCI/lwQnUvC9
cDHb9HcTItDiGo3ZTXgMQv9QDLG65CQaXjd9MRLOTXDLINYQzC7StVxHFW2VukJ2aNJ7sbprJM5p
9NZ5enGpZcRgtpCqC5E669ipnaP5zZN5TN38jJSVVCDe0qxoN/mxk4Ac0+rRa06JfonDK97lrhyz
yZIqahYpxI+of5m3/1ATqOfpF21yjLlHIk+rzDZrtboeTbBSuPWyk8TjkvvpzInzRPqDr2hVYYxj
qQxRCCYYR/i12cu77lj72t18Jx7UA70tJXZ0qnd8srctf7gyGLaxsQxrsDQLMJjFPI/DmaT76/6W
ozqFMZbeABs7kbHDuuHQyLdm69XqH4SuSBdhyouJ1PaHtFE0pHEz9n3qtpJP1INZ3jTl859I8Q7B
HOhgygZPvwAIzCPBfXxuFTdJdH2Pjpnffu54213vUIxL6oU6nkk6wPeRwkIjIIomj8Jk8jwfTWV8
NLd3GMbcwnEYdaNBdDwe8DbtZZ6QWFn29u5g3PBorOjxcA2M8UoDMYS8pCuk+GBkPsf+6Glecvht
FhFGdYytzaGEd9wM94vI/KJIrzoiZJHX9fWx0ZoBYRyPhhGXszJClsYZHMmm1/PSV+zUDRzdxoRF
J/VCR0BcSRweqRBPjYwbWuYhSRQTpkFZHQov9XtP8SS0dF83dh4M/fsqRKoaUoZDBRgp2aM42clq
30z2WX8XYZJb1ymW1HIOxk0nJIp4SDRxB/2QJl3UNq7jguo07C1xKqyp/pMNvEJgVJcZ6AzsYmqB
mmGlfW5PwWOd/9HeXaEwmmvUHmw5CpxdXDZOVVV2mkr7WOZuXvprP+yndxw2F9pMJFrqN6eKWjP1
BOa5venS/GuAbn/ZbqzmHNqJm52Dr9dN4+NbC7X+FTKTIZU13HTNAHqc72e72RfetMvt+DR6kpfT
4eHudbzNQ3EFx/jdPJkw2iMHnNChqDtJvEioj0rU2JU+HyZt+N2aUUY6xvdKQiaCqB7r1wTFbJlG
n9pq2/8UxEK3rgtGPd61FWTcb5+WqpYnQFIxVDkRl2NhyL5UCJyryKahKKaoSTThjGrby62sjbPS
tChrcFsxPYe4gqSh5ndqYhetsssKw1cNJOuvi7Z54wZrvSSCDF2XkUy6BJ1a0McZSZnh0ih6it37
iemNCpqmrXQvu8qxsOvASTVONmHTVFaojKkIgxwbcwBUKY1TVKcQOxcOqTYYux4j1HxdIvruuqBb
txTQGII+QUa7NkayX8qpanUnV0ORuSYmc7RyAx5I81Bp0rmbeBVQm/tOpqzWSMRJ+J+xTGVC+d3c
lTSLkdwJbm2HbrPrDhpKwTsfzXG8otItj7zGY+xTRoduGuHxys0Lp45vquTluu7eOnXYDbAGYCwz
Uxopk6OCZhboo20LU6Ejg8N7Wrk62eVTdCPaCV79Qk+8m488qiyefEyoUKNFiSQV4GvlaARnmZfr
5H2fsY20qvNAmvF9uYpTz0hqw26DltfwwENhTjXMXB5ljNtOXSPbqcg1KBwL532fOc+yaVKMdsH3
lxhkB8WZ9PvrZrC1hWQ8jqoSplzoGkvFmJdEk+caasKhab2N32szjOtw4vq3mfLg2tdIjHtA4X8w
4L0XoqjEy+LZForBuy7MZrZsjcFuUiNIxkGCumTJJre6F7uGI2OMnEuDQl5xDReNLt4qTNOMBmNj
RaB1XrPP8QjbeuqBDtpGnRLHpW+dVmvBmM0qdWkfxhKUN8rESuvE7Ycbwayc6/rbtrZ3Y2D25CCq
Rq7LECgNIxvzCg/BEHIM+j/86DsGsy9xHhqJOQEjAN2oiIRmPPvS58YVbdUOwHng9CVHqq1zaa07
Zo+KoSmMIzUKkPb2lmFExyRp/GkMbKSC9lo0cW52vLVi9izGUkzmWGKt2uYOw/HS5ZigOO+vVoql
vhjyrFrkBhhICnaelhXJrhZ/f5oDtiwevlBsi6Y+MFAya1VWS16OdZ66mdycIrm3ZSE+lnnE8UEf
3+PfcDQDyQPVAMk+g4PsyNxWKTIvKh5c+5sWrCvLIdpl97z76ZaBK6hk/P9AjCnMgxpg10Bt04C7
vTFHXyuFt1U3E2NrEGb9DaXCVCcDuSrwuT0pbumrrurTQd+Chawcx9i2/PcKjDUEZZIyvdch0WIc
0uo5liNrwqBOidfLw9GcyYSU1TjXXU8zpwJpbSJ/KoWYY9I8SZjzQdRjI8C8dxyl8kEgqGHRH7rW
jUF8f33rvDWJsoHPWmXMIZEZdWKmBUTBTDSnfsj24YNwED1915/jn9mxdSgnrfHaO8Wu3IMq6TG0
Kzv2eCu36QnXv4OqfHV8ZD1YXRu6dLRfSbHl3fSKFwq7sN6ahh55jC8fqQgud5nJnCG1GGcYcA48
8IeEN4vTP9Tn3BbucCdAhhgNwosrwUJrzpWOKydzqqQkMoeIZqtbV0aIWfrdMfTjk+6XeLsI3OXH
9fXdtCNkMDBjDmVfH6bSF9Nipg3GEboqqEWWxRlNdF6E+yHipEy23DyI7f/FYewVU1vavhze1Plk
yA+6sB8rXqXS1tG1xmBMVYjMcYnppWNJT3HWun2Qgi3ly0iOyvRwXW3bbmslD2OOJXL5PaF56Kg9
p5pvlp+J/J10NxK4BKPQw5QGMTln+o1uhpwdydMkY5hzOhBFok8mpXYch/sle6wjzqw4HgRjgy2Z
8V7RAWJsvmfTSSCHtOPYOc/umEMsncQpQLkDvdB4ferEYmQVyAV1nITC9nZarRNzhlW9ltQTjaMT
cxkTRxqMfrDUHhMxLSE088IS8rZ7SEIN6cI01/1oSZKzkU95ZalVa+J5zai+iVUl6JxjnKdj5tyb
iPq/u9CkuClaEpR2V44/OVZKz5kPzvtderZkwajkWCV0ITGUzX5L/iKZHd1oXnTg5cw3j7wVFHPk
RVGeZB3BgorKz3luLIVX7MgDYDxIM44xFgN3L2JkVgf+mz575qiLfuKauhgHkptajcgX6gq/GgfR
ShzlLrPImfj0kU7meMTNC9HKXbEl+oXell2h0Egbcdw/i1Pt6Bs1Tk/eNuBJRq1xdXr2kxmGQQzJ
aEk2CpVdYgeneI87uBe4Eqdwantv6yI6KXQThAOMaWMonJGOCs6UbCn2lRae1C5wZ5SIKo3mXV+y
zV2EkSaCAv5J0DMybmQ0ur42zRjbO7xJxh+65Csj54Skv/aDUawgGA8SVwHmFcwJimNK2e6Qu8rL
by1eM7TW6qrMliTwx/yBVKqAYUW6CZE+UJ1mWSUEZRokbkN64ptmGniKkvZ3WSIIPCvcsowVFhsS
B5E216QyE1jG7Crowqy+1c5kg/Xdz2z96feXaw3GOImhbTFRbTYSF+T5XjOJ+0RpcbvgkdRsWcUa
hnEVpY4cUNBCf6P5upQ1GDUkK59a67owW2a+RmG8BQiKRiOimqvQVpGo+6m9C9IvgsILwXnSUMe4
2ruZZDS50QFHlSxDumkHOx85r/k8CPr3FYQkgMus7LEuhrjXhefGcDqUrF9X12ZEreLOKmDeoal+
4LyRdL02NQmrIorW5Al2/kAfI4edBD6fDAS41OTqXXKud9eB6QZlN/Aal9nAy1zV/dKTxO2MZ0V5
zebCKTHfIEVvA9roq8fraFvH1BqNcX4yOj+nggBNLj4n5UvGy5dsRp4oeDRl09Bl+QOrTyLpUyjP
WuJKvujJjrjD+DY7eSF+7oWewnHl29K8g9E9sDKMQBQ6LZ91SDMlX4xeOehG9XpdYdvb6B2CceFa
X+UTmO0SF3XkdtV/GtBBEMzHIOYEtZvvPCpGX6kqjiYkapj9Gg0EvYSpgmwgbnR4j44czHX6ZS0H
yevAKofeAo7FbypvBchs3EjLgsacAWiEZ6O5rYw/2bWr7zO7dmhypa5bfN8Mj5L+tdNtI/l0fXE2
g5S10hgDaIYxFZQQq4NF8clr6AZPLR5PS88k1p9UQK+xGEuodFnIQHAAYxuOveFKMiaz2X8pD+MM
gkYrdbkBBg26Fqe1liMNumS38Hnps03DXi0P4wkwIVdtmphuVElwMKjDkicMc9QtNeK4nE3v/Q7E
Pq+3S570eg2Z8vRxSG19/KLyaiw4srD9dXMv9kpbAULputtRyE5TFbtLG9zMY/b1+hJxdg3bbiQr
bazpIaDaMgGRyn3Fixl5sjB+QBtyoctKbJtJC62wf5raY5btUvG3OaSxwCtzZivkpCkTsr6FIFO7
H9RDp3J8M2/Zme0vTkOo5AW+30+3XblLiVfztgtvLZjdr0vhlMQyIHQJdbpSdK+D9u/vlpvZ9Ere
i6VEnWSe7hX5ofhtsgxmFZgNrwl6ZZQzREibb4Hh6vW3XPOvi0A/8SHAWO0/ZqOPQRbrMQFEk4mn
LBOOdTjexV3v5Ippg9vtK2bH8kqcOYuvCpcHs4BuHzKOcC76bD4VUe+PTeR2cDLXRePsFZUJ2FW5
FXKpwOoo86EOf6jGa6h/weQkDgxPGulSmkBTw36YqKsUbsOqQFfhrazwbjr0t15ZJpYeta2EOiMK
ZJkP6P+k1/tuF56W+Y1B3jCd65rbDnffrUJlTv9eAd+EOFHV+bLX2iCRr29kJ3SVO+OzgkdW1R5T
u6xdnqvm6ZJxC908aXLeAdcYcqtPXuT+q2Tcc4TjOAaVcQyS2sx5Q48caXCKvYICj9xuVXu5X/zZ
o/W/0gOv9Y8HyTgK5KeNysDgBFdTa6vofo3C4l6Xiqc5xlWQQOlAcEyFInem8SQZ3/qOZ4T0cLlm
hIyvKAKS9hgjjEvjpwjvNV8np3DCg7TPiuM/7+68kjSOUBrjKKJQGuMePVGumfanYWhAH6baWSFw
zJ0HwzgKrUZ/vRnD6tToYdI/68K5jZ+uL8+2AcgmysNMAQ2nDETaSSMILiHJUJyH4JVE369/f1uE
9+8zTmjpSzMpS3zfQGIs/SZhlAWPYOs/wmldkXQNVxCdnVVOwNpSlpUMH9RYsocc/k+lsnqP+Nox
SGzeo9m2RP+isYQm0VJ0pNOlxA3KyDLiO0V50SfO+c3DYFYF/VxS1xnAaIu7iHxuMs0mIW+u5384
03dJmLVRNY2YpgSUVMUY2UbIj2hYczrjF8H77V4sjeelCPdp0e70ajwaieB1pIqtFomFMO39opr+
yFjefxATRLYYnpA0Mn7QXNxN2b2a7NRod90et8OKdwi6H1Z3bxNkJEYVwFaMYsjdXJK/CdUiPBuY
je1N6VjafRMM1kTQx/J3wHTJV8A5hlkKmQzgQZKsdAY9rRv3BwkvWS1GqvUvf4fGHiUjphvUATSZ
xxh9nUw2CWoQLo9WIUqHeiafkqJ1r0NuRzXvmmWOEpMkchNnEFCJsQk73SnC2dZkxS6MknNH33Za
71DMmSITVasaKl2QHmLxaIb766Lwvs+cJ+NSR2QuIUq/+Fmyl7hZE7qzPh5Y/wrADjw2i6rGJAAI
8DZR1Ra/BU7yLd5XFlimnkORY3occdgCO3TfEBLRO9OAiSf9Tc7LrG++B6ryuziMIzGNAZO3RIjT
OfOvGXPnIkdKrOUGLDWoXiCJVb5eXyAuIuMp5C5BlT31FLHoYzKilzmYXUTsYtf9ikwbzszXHq5D
UvO9tmSM45jVaujaCYhSftSb15ZgTkQKqo70RhF4HBOcrcRWbOeaIk9lB6xRuM/IOZdGyzBTK844
L1jUjq/JxHiJXlM6otawcwFjl6UfyRRZXQFWn/NUeaG+65TH6zrcrLJCOReKpTUZJAMsFQ76psI0
oVdfKe6fMNjsm64kp6J6yZoHzZvOJPmRtdrLddDNhVthMs6iE8f/3bYmAUMsA9REZY+LcJTHZzP9
dh1qc6OtoBi/sahCoiv0diL3fokbK68/cDMseP8+m5PSyhp1hDSLIwj7Qo1tQl5GmZfRpVvng1Gs
QJjYI8syTKbFutAaHdrcETkGpgN60a8C00JKL/Pl0b+utk1zXyEy7mPBvGK9aoAYCF9AA66Eu6X+
RhpeVRxndRTGZ9RN2GgjTbfJ7a7PvrY8ZsfN76MxRhdV1UTBIqO4yGwzzA5GqFstnllO4I78oxu9
roKFBx0VmD9ATX0VQ+hVbuo9bSpvOhBmhGC4kTVHN01ODmzTLeCFGWMHkNTH4JNLGHNs+gjcD4AZ
5V8IyZwofJZ61QY7yKFshdtZ0U/1wpv8s2nc76jsmymas0GnpuBJmPTGg1yUTjnE+2jWOAHgJoz5
Rq2jqHg1Z3S4ZO045hGC6UAkx3YU7CQ3DvEoWddtevtFCeEzKDRoqwY7HaCWzSCchAyFCG2DpGj9
tagXVPpK+yj41PTkU1yQezSDu2pJdHhd1FcRleP5tkRFmamo6JgKb4CE4HIdh6BO0tnATyBtOJ2r
TFpqS5/M5IFkVcYrB+aAsVUx4AGek0yG0YTS9Bzp2W5QlxOqau3reuXBMJtMz9M6WwLIJE1o0PKk
xq0D7zrEx32MLJIswPxRKABGF8ZC0iTMIqII8BOLp4SpFWgLxzg+CnGJwBxJSiuqg96IaM6T4SY6
XAHUVyLxOBHp77x05JcozPKnAlqu6xkoLS5tmHLsKAvKEfrAzoTOXwado7aNmOwCj02KtEE4p2MF
vVWfZjvwe5+4GLzYeqA3e5swpT5dXycuIGMLndROYqsBsAuRL5Pc9jly8LwhHqYDGJ+s1OHFgBuZ
hksRmZOK6EKsNAMQI/M5wNUN1YJqfho0V4+9slIsQYmQsVuspfzKkZVjlBpzeHVjCFiKnJQWZU0K
PmffJgHD3A2rsTBl4s5EyoNXFfmR40++lJf+qtWBU81BXIgzUDFHZ36rdVOPYAIS9um+jy3RzlxM
cXUnXgjC2R8ss7AcoRS/6mC5zffZNk1LcBG17RDX/0p+lSdUjoGGl1dFw1MwDVJWoqLiCp5cBmaO
RvjsrJX76yvIk4nxKqW6iHWmLbhTFne94A7ly0ic6xAbj/GXy8X4FcxGErtFxnK1jRX4FUK3bmec
4nPtjOhG787jUeSlXukeu+JkPuTeOlPoQgVXlQbEbmIv21mffJpAbp+k2V1TLKjn0ktLjRt36Dsr
Ji2vYGjjTnEhNJuPW9pBCgPqrpN9cQfOZn860MxfwU38cSyEnUeh50qGVk8AxYIrTDdJ9cxZPuo9
ruhSZ7wL2oDMKhEBEO0NH68aB+002bQTAA2QqKS4jsaxR51xKPU4GdUswd4HA/RHX0zJLxJOOTLP
HnWq0dWeioQwzxfqPspfxuA0p8URrfBAWqtsdpQjpvH1fc4B5clF/77CbEDwMxZo4XaT4CwpN9Ny
NuXH66qj2+jaOjGuoiezVpog6wQz0WhLsmGH8Q2ZD1JzO+e2pPHuLbxzTmdcx4zBeuhVhRqHDOcq
rmIeWSzyM0fTBJpj7zNb/HFdwI3g9XJPMY5kjOT/BSitG91RqicQg9SfOjfZCTvzB+81merrmj6Z
QKWT5nSWWshXRKo/9ca+b7q9UqT2kkm/nVi/EIxNvCFv2Bf9CCjR8IlY2lJ6K/CeozgWyKbbdGMY
Q7GAS8RIP7dt+yPpektTf79T8lIUxluIQi/qhQErbEKfxLfJxEkObYuhoKYLVy/zQ0lcmVczRhjT
fC7eOWoQcOnNS1u/Xrc0HgizlQxNS4pFgRCG0P0QFvOkRtlZGHgERNuu+10WZgcZWRarLcGSmMS0
R6X0QOPDuZj8R6ykG7SEEHdztrdJBgXRiKcEPKWeOyd/uG1RHWtrPxQQHsxO+qmz513II6LZlusd
k1EfMmm6VqkzDnzJN8DcKoazdX2BuGIxqgtTowLbLSA6UN10d3hdOwdPuLKYXwSPdk+ZP5rR0jgZ
iG2zeJeL8T/y3Omj3kOXGKVu9UFtK/KpADPRddl4KIzfWdIpKlrk7MCyFOzMpL7D2O6dOA8cy9hc
JEVEJsBQwJbOUmE0sZzIaQAbHzTpdsSNr0/Ibz+IwBesIBhfkJamUhITkhQpwYAc1JsLvz8bnt4F
VhhMwIAXyV6PBWBkp+ake8tOcWRf8GjjXsildttcmhUY1enqFBdTJZiKHjrLs4M0fh4EEBNzbGzz
1FlB0J+wgsCrSL3UFCIoSlseA0tJBqs2DoXCiZHpDvlwvK2AmE26NGMyhhoU15cvmDLVR7toiK1a
+bUUvMqibbVhMKmum4r8gXWy70xDCROUnMeSvE9I7BIR0/saHkn/JoyKVnykIQ0RNn2pug4dUCg7
p0E/KXdGLR6yPt6BedL5g/25gmEUVyUTHvxjwAy9AbKa4UmYF88AweXfwTAersSIymZY6HndE6fW
MY5QzDRvWfQ/iUwx7RKlFjS3yl6VdCk1jTLEDXAi3iK5Qv1liXgdzNuR2zsIexsKzTpU27fb0En0
JHfZDZZu1yfZ/r9wkW3awQqMScCMQyrFUUvvtPKTrHwJhAj8j8ufWMEKhPFtwpKNg0LPgjq8X/rI
CqdjnIqco2DTR69AGOc2KkmhFRJAcu1GRnqDy02+eWdYATAOTQa9gDANUFXrktvFAYPPE4420Spt
zRk9eB/pCQXTNrzrM68CnCcbs1vrTAQlnowTXMhaq5Z+RL//LIGTYSUbs0/HsgaHzwLZZu1ODTQ/
gkglr7Vz04uuQJhdKuV9nsQLpMirl6rDWIbFLeOXaDl38tN1f8BDYoIPkGckbVZCnGA5K2jc1onV
G1+FwIlaHoPp5hm0EoqJQAokTgQT3bGA2o3kfsYg6bL/1JDKvS4SxwTYa0+lF2LSilDeXN4Vxd34
l3uUvfIIQ0Fnb0MONKza4B15KNqv8TByLm//4dwM/e35mBKUX547RjUi/ZpO9ECwgi+Gr7ih2x1b
2TLv51Pj97s/0dq/cG+Zp1WEMPZRt+gT4IxB9vpY25Fi2l+H2A6vtXcMxoXGgxqJfQ4M2joR/ZCd
2I0c4XNnFZZoG7vu2dzzjG7bGN4hGYeqGaGSSPOIPL2M+YPjM4pDON50+1x4R2C8aRBmbTEFQMg7
2ao7wxJjJCR50y4/ygFmBUnDS42s0JCHsQYRTJ/KMAXE0aTPdf6ZDL99Ab74PrtpglHvMNMZfO2p
8Sijtbf+pAXOby//JQaz/DUhVdDKwAAD6175WvuBU7kall61y71o507kLpxwdGMXXWIy6z9jFlGs
l2+Y2iH6nmCAPQbcIWna3ZM97/D56EwpmKkrKrgAEX0yAuZFKAoxBt+ixOQgDW4sn9LqFNZPYptz
rlk8JEYs1RxrYWmBNM03VXQb6f6iHAkGjnCZjzbympdCMfbdo+JXyDtAqVb6VfRGvMbQ4vMmc+jS
Fe7/YRYXF5PuhpUzGvK6FJIGmMWJsq8n3mQtoeUrzj/Pa+Urt5WeSnF5b4GUsizSl2NwIrHeVidB
KehEJghW8hthstL7xEntYCd4FZ71Hsle/nF9N2yu4Dsg62/n1iBl2yjEEfPzIngBiGiGFowEn3ve
Y89HB3Uh2ts730qZ5lz2am4AyTBrSxIwl3CxzPD+ujjbS7aSh7HIOkQFZBoDRX2s9uVDvsM0Xl/4
oVn5U2jXt+M3Lh0cZ8neMskrudJZXvo5AyIB/TA8Cs0VZ69xbAWPi5u55DMPkadIxiqbKcuieoGN
aOjaz7ojaU5l/uW6Huk3rtjh2xG6EgrTqNOFhBBKKSRnWKp90PGm8n6Mzi/tgYlgE3rHQM4BFPXD
F3X2tNkHZY9tzrfdfGdknOdNns7oNljJQ/R+KVVq5mV76trH2cSU9rT+7SP4UiImiNUFpS36DgtT
RW5afRkNS+XSwFD7vbYwzAEsV8SYiwiCyI89eJXknbbXn3tncdE07fAazretQNNEXdLoJD1Ga4IR
qRNJVeI0ef2saJ0TLbza8O2FeYdgdJbNQhlnuQ7O7llzVDM4LU1rTYvqX7fnjZiPrs07DqO3YYhS
WQugN9VaPiHpRCcXdLtUtge7d0Q3OyCf9gcdTBegbDQTVwOiPsysdDp0SbQjWPvAr8ALZzkaZO8B
pRz3WTpAski8W/R7uTjGIy+43HgOu5SEcauhIiddLGrEyU7ISO810OAOr+LNgqdS+bnwuecgx/IM
5rQ3y7qaW2p5U+0E9wRT1XEO/ixek/ltsFgNkiWb++ZHbeDj3vrXRgzGseZ5OnW9ACGX7zWiM9BU
FsU52BN7OtAut+E8YcaiNFgNJnxYwcMfMLVdKpmu9MpJmWodD9kM/PhlcKZT74f3xTfhcfSWN4a2
0JGO2bnlXfC2I4B3qRk/HA2YERARoNbF6Iv17OD5eBc2kY3ox9XVZddLk2AtrewNunBLkGvK2hd5
Icd8SQ+JEdqL9GXkRuk8q2ZcT5RPvVyr2DptAXd6q9S4f+6v+4SPiYBLdTOuh3Rt22EUF7xbM9tR
DcbYxW6Gh6jn3Gl4tsy4nqRNFL2dIIohY4xIGB7Toue4N4622DrOQTAEkGlAFGNCJRZR3VmRHaNp
H/9KYywbpBpj/gIe4okjkdqapM6KknMj+DXPW3NWxmS8TRYvhp5SjdXNSzwfqvlWUHdywXnA4Rg+
Wy06SLEcd8g0OUr3XGePcxrZpf5V7cCRVXJMgLc+jGcxpMjMhQCKS5ZHbfiskXO9fL++NjwI+veV
82irVqtidJc5QfqrwVA3tf8a8XqAeMeAyfgKASQgUkFw1oyHxaPvUWJoLQ/Tve53SHa3rymv8Y/j
klmq98jUs3HCtDBE1sFB3IF63cXkjePvtxpfuAKTcQW4LYPmR6KmID+p2pOUecry7fr60E9cOVxM
xgvUSa5MZQ9J6u4ESjmB9mqFNonvM/nelEfrOtp1a9AEplk2kcMmjmhY1TX3SvJtQVIj+SuD09gu
1k6NInGpIFCY/6ybL8N8W/Jo0De6JdfrogmMI0CB8/+Wf7QXL7sDUT1IgprdfPd9Rqtp6VW2+Tl9
/TvVMaEHAsVKHE2oLid37XTAhN6US1h+3RhA+na5WfE60PYY1kCv+bNbdfvMie8TwdJuRVvWLO1I
ucTJaQJ/eXQfuH8nH+MoOrEcxZjKR6qzqfqLeM+dvi1dd+Coh7+Ub85QJYG+HPi7PR2kS24xq/pY
PgRn01LszIk8NURB6+jRQrvgtt+Xt+Gnwk8OOjcXdv3wBUnG5S+R20yaGrrtqvkYG37AO6o4LlET
GNcRV3ME+iIAxIZtHG5BbP7TABmznd7ZxSH2eFUa1x0ihotfylP0KshGNRrtp1+UKEZ/SGH18rEt
Kysqf4EHLG54DP4cX8KmiBqS5g2RIaHZuR3qnY3lNCqcA3I7Qfrv/Uxjs0OY7iTNRguQ0X6jM7Lr
yTJvdNv0a68rbZ7D5y3b2+9ZH5fKDF4yE3oU7kewBRZeMNLcHkmt2QttwaqeE8W5vvG4MjKeJVoy
RWxDXGpq1/hCi/WNO2XfOvGd4DQ+T0LeqjEuppjKeREbKLQdnxf1nGmfCt4sEc6lWmOzRLlahwmR
IJBy1nzBHf3aTipnOCIwzGjjmlNWDm4t3BL5TfeiCALy24qM8XOMC8uqIquNGokW5dy61ZPi07ta
7Kb+2IMFDUlo5N1Mbt6Nh8o4tbwz8sasKGqJLoT0zkBnVuxOaco5uzcmEuLUW4nH+KyoE8OuLAEk
HOJdghu2s+yqnejn+/67eMAV1Cn8oLXQBmBzLHTzXFohM84M7D7CSFIgR6cCl/zbaTcM1uhHTvhz
vkteUH12N9UWjvzbnBMebbR5XArNOjYhkpc8fhP6n+FudPb67MnodlD3HDE3nSgsxzAlzEv6MNSn
VyTN6GVg/UMVKu9Aq6nZ6YHW7oen2ZudDtO80Llf2YU98wqGtn3PCp7ZmjI6wzCVj2qZDnW1810R
WRjMZNPhB+H38chLGG8b7ru4zHZJ1FALJhF4JAiFT9mULHghTFpfaMf2vjLUKOBZ8KbzeZfwjYt/
5V3j5f+RdmXNbSO99hexivvyylWSbSleE+eFFTsJ933nr7+nPXNjpa0Q38w8+cFVhNANoNHogwMQ
n62sRJ3uJb/91H/KXfaOsUgYU6p/kW0RfGiO9UBsK8sGP6TYZ1I5B82qPMHr8ZvU0VX80g0/qa4U
NHt9VwYSZUSUNM5LQ82YQZ8JafpX9YDHGSeO7dpbviwuax6IHwnliE2UOdeswQSgmabMbFbx0TQ+
v4Cy3Y1uBt8KCjd7LtzIB9aVyjcuP6icLSrnl62Zd2jXg5pqUCOZK/0qyDApakL+LdvxAVtMBSG2
cBvbyHc1mk0OepwQElvfDAxfunqL7gfj7jV/mlGHa2/qHxE9l4F53ZZY7tXUaC1NaU2m6K0Z1M94
N3LWo3pSEHB7zIHIH/951wSLeL/cUmEGduYkSi0libIgBcFU4nDcq6C9oy5Ql+P5uwgu41BD1pCo
wGhy8ZNUFHat2As6pPv5ZV5dA42420Z6YbjY7ypxkU3KVRQR2QsI62HQwcEcBjoqt4JT/bCc4a0r
cbyBcwSY1QncFYVXenOCrT3kIl2U9JgCyYyVZZGsajypNm7ZoMdwaxO4r/qzuGfPxWw28rQDUz5K
/oVf3ph+5kb31Wdq8DRlU1xEykNZSsyZ2VSSOQDt+UouuttrTongwlBRZ/IysAehSb+aMTC0Cv7b
97m4E1mDLA8W21I1At0WBlGk3rYE4jRWuAiTCmBZLjQYabpnbLbjTgkYBzBlHIQv8EQOWiFbZqJD
zCTcL/H3/ue3HSiXKullWxvi6OPBF0JTLePKnjXN4r4Bq4J1X1nP2yKIBeOJRTHxSW2BBwZIRint
ariNdODPAUlQfwhgSFFxkylUquvhcq7/Hq0+MDlobZmPIxP6M7pTTuydO/Iw3nG1O3Q6Wrkt7v6H
s4AFqA2H5qlHxS4uzESF1Ojn+srmxDOZ4r12W+wljx7KfWHI8G8BjL9ZVHq/mGCCwHMka75l5qgf
ah/M6zGGDI9OVjjIDQF6E10AcK+oFyjCl/mZ3QaKCc3E7jWLuBvKb2tEvuMRZ6vKRQvcp0aATyDB
uJ/dZCftkpspYEedWNvJvrvW/eIkfA8xG4AAYlOqcWFEaDE2XmOAAjNO7QW5J8X8TuRHKhdFKkFs
85bZpzi+aNKjtdwUzU7tdHvb9y67t85YCiwMBeVfW+s4XKpOM7GAyxHcemkVzBQRHbFUb0XRs7wg
LaQomRZmg+FRqO8X5XFbBSJ88Iwm0oTuXfBnsOul5ksAEGhgja7/XQHiPWBI3I6bQCMKgwgxvfBo
pkezPhUJEQj/cFP+ld+8ufPZUmmZPmCaBmRg+IKrOjqr5XjZAYCtK/1et8Hzinkn02dqttVlI/gl
Vuaq69Ng/H29wWgLR417uzLu5ux1e5soIVw+GoaYq9K/VQHqH0t2lIEGy1MqrFMZk8wloUlbwytl
dio6syt70pVwLzslyPjB7QWyBZbDZcHojF7kyAjwBym3S2Ca1mf24GPt/3mH9G/xV+YS1n4a69lg
8K2m/h7OQd9diyPRg0StK3O/M5uRxKUqF5ajZtNqZ8JTMkq2QsFa/nDHf48T3Lq2fRl1xYw4wUhz
WYe8rNhTjbowivooKwwviuJu28sfbmrvIrm1k0erydYMGFP0uoSsl93Tn+VPzWv2gDmEHl41T+rd
tsjLkeRdIreUc9OoQ9RCyXTf7rugCCRkbvKOwoSTi8m29GzLZC0XB529O0sn4wteaW/DfeKUT+VR
gxFGJ+oGSqnFZe1DHMdj37C9y3/08qMo7RXlNI+HRn0N2xu9oCaVXj663peRO5SNuBgqlZ0panOn
la0jVHeSUNgCVRIm15ELybUJ6qlmxbPMX3WvzlkxRL7G6EOUEHyzsKl64uWT7F0xttBn+6Yn8Vpb
MhQDYs22+seh228b4B+y0l8SeODDqkTzMDELtO7NQH9i47nZFOv56a9bHntHo6pplJ/xKIgezyG5
HsPPxGDB1VJ3mmB80d3wHg1Fdh0Yz5Q9UvvG4yFAXaQOAjPIKcfwimSHWpO7qKiPlujS9dMDto6U
eTlMvq8sF01mo8AEsbdEB30f6PqofgiOaic/CqChKsDYdnXQvUSds72hly9p71K5iDL0y1SmJjRd
l2NhXSeYcWdgIgBKsvPPwqDybXJh+cAyto0uMIdYDuxlEiPXA2ZAE5i/61uazeRy9v2uHRdY+tYK
jYjhWnJZx4xKf5muQuWoyj8tit6B2j0upPTCWlaziYgZy7mnIEsxoskW49Lb3i7SF7iI0kx1nOM1
mZWyw6C6g3m6I2igm2tWNGOUQVRvA+nxXExZS6HrowEW8sa3U3jV4PYvljehDJp70X38tcfYVqp2
sL2cBg+nsHKrTlIGpygVVytnTFT0x4Rqjd+OlgYPqLDKWeu6EZqZRe9mSPeqnEA8URK4pMQqGkVL
JKgxCNcYtKFQCEZqmbiYofVRIoUMWiC1D2m1W4zdmj0RFsfS3o8Vgf/3IWCqfz9TJgA0K01lsdAR
nWRXngonccxTult21MwoSh32/7Pja1VWPW8jqJPhIpadlvCgp8+EOsxct9ThQoI0aF0RCVAnfFxy
W3Jzt7+W3PoUedIdIxqrAIAE5DW57vbyjnwIowyCCxNmU0mlYkC6GhRH9gI27ua7wWVzpCJX9+ID
daxQ6nLxYtQzLZUYMGT0WzCqZYESMGHUxCJq57ggUYnaIkgNxCzRTVsflPVGmohOE0IEj4owBCtd
9RhLF6OxKrtd5J99QzRhUCK4G+CimV2C2bJIr5vn1Chtvd6rJmWAzOc3DJAHQgD5b2RZighe/GQF
r47tydcZZa4cLVVUQkhpxAWItBmmNCwgrIq/tDVgAstOn1+2XYqw6bcj68xrRxBRFU2IjTG6yLF6
EH02j/9NAtPyTIIBVFqhMcT0qDqMSXJWqE4S4lxFWv67iKIRIoy3YOiNxe5fw8DYRR7AjxqKdMlD
bbdOfJCJyxyRDBl8XchIFUMe9DffDIPYyf3CS91x1/lGUHoA+/67ax2mKALto2uiyJfs0kqVBGWB
NbBg8DalFi124XW52KOneOltOhHZJVu1D7b+LpCfNVSgoU9NWPdqV1/pjV9MXiU9CSFxRF00wDMp
nNsWRraqywgpkhCdJmHwtfbfPbCfyeBO8mEeJAEQJsiIPAXjIezGSX4Mz50r+q0Hym0bpA2MJnLb
8C+DNM7Ecv6LnmlTjFoBAPDbwUt2uR8+lE+YCeciaSH26jJa6kwWd9BHtVVjpDWaL3t3wiULqEH0
NN8x/G8bqBX97EwZB+/VBSP2iqFbure+KCfgTZ871nXizHdaC5xi7mlPmU/dJilj4Rzd6MtcNkIY
i7yAnOLYjntiy9jP3rJ57oiP8ioTRUCNveSJLSNeCIFQzJw8dnTbhFoi6gx2aFG7R+nFHfQYkhya
jQkD/asyC4pivLnugFe02c2gfzSeqWyNksid+bqG66reYSVbayfWD2ZGQBQvXk3f7ZGn2rXWBvgS
dtVRhoNhXen5vTa/xuY9uCvsikKLE7vG81cZUpow/CxSz/UkJSdN+1IP1MnPnHXDMnQuhoRynomD
ChnKSXRWd8nBOWjc4SI1uWjfzvz8h0gh96g15OIHJvCVYiVBZJt9qw2M+dS8GliWTjikKgg+J4og
m7AJnf3/7KRu2mI0i5BZoeEUwn62iFB/+Zw+MwouaIjmAIq7FQLi6+Q4400UT/xHlrcr3uK+VYPc
bX+mNOLiRaJ0NbgrsIIYD2srxSEaf2wLYG6yZRVcvGgxlTecZWg09LKjgLemSh4nIOQkd8ZxibJk
SDWGUypxoULI8ljEDQhpQDrgIbm8VgaKCJiI7TwN1JJLjZ5hZBl6JHGSpLmtRRraysAkahA5O1ue
jeXjuaCsSFwA7IEkTb0O+9yt0+/zFORVkCfEiyp1QPLcuMmImaxNxY6OgBEPF0Hom3YIamrUxMnj
kdgknidXnFdZjVhSM6vfojEoJsKTqO9zkaGXxSYT2eNFvR4L/VOrENGbCKg8LW4h4jYVsvOo1l+l
FHViwH5AkrLtO5QQLhrMSZHKrcAWSR6uAWpxhb5MUHajBqaSW89FATksMa+G2TNjsGEMzOPnzBEl
G/S0mP/bUwgdUh4XFKQqKURJhotOzuSxIsW4i4LZkX12Sax2/20VuXgAElpDDjUol6/gDL01ATcU
qKyIMjcuWejrsBRzdhCxlxDlbQmNY1vYGJUXzAHjfu6pywe1iHw3eI8yjyr00Gu57d2/53bvra8M
J4/02dteRCpV54EKib6kgijC4BWYiIneOTzjgqZfwUhLShaxmCaXSEhjolm1BlG4VqXNS6KRiGlK
AhcdwFYLuC0LdczeGa6vG9zYfTXv2SGLaeuht9wR60dkR3wzOI7BOhwYS1CPBvQKlCgBeyybF5zt
ZgX2/8TvqOIYlU3wM6jCPkKuzjKyfI/279kO9yiRrDvWZT8G0y51MPB9JO2S0pQLJl3bzKrJQvvk
MLpwwKb38r7DWSJi9FDky8T7O+kHXDCp0d2rSxnz7+tMtxkISXfV0wwEmZu5CUlrSnoCF0/kJTWl
jF3s1NsZzWg5uJeUoxbIbnaibnNvcImN458f49PWaxjmEqxGOkm+BJTV5LFBCu1D54B1sLb16+q6
PE6uApqpbl+4ZWNTtU8i1+GfRDtLjcQmhLpy/5oagHQoP/LS+GEU5EQ9ItfhH0IHUZOVScRGtlN7
XQ7rLo2L/Vpj4s0SgdmqFDAkRL5aQ8MJV5DP19EVaI+8rOqvSt30LRltD0MzAHpGncOXS1nvaTn/
YDoW0SS3Jn5ZvC8fWPtM5giPOpKjCICB4YoKgMS5z3eSJ/lc6gs7jg1r1w17ZT2I1KSXy2uNAW6G
pJig9OIOLFmdU2wmWq2mzApSEa1WYh3M6xezNd0kbvzt6Hc53v6SxgOchsKS54Z1TWqDBjiJ5Bfl
cr8t4jLUEhMM/9boDUt+djcbusSwRAsasVrS6irX9Ygn2MaJ79XveGLeaw4etr9Ubntj7amH38sb
9i6bO7FmNTaTnFXWB+s+ASOw3nnk+Bhix3goUxmZ6Zgy0Iqigfn+Zjb3wjjYpgHUMZEw/SGivqvD
tvNsKa1wzTAmEaLm0wDIPRoL9ybGWGAgjws8gkts3OXz4l0al+UKShGnITNF+WYAzD/GnpmfRhu3
KtY3Vd+QAqnd4g4oYZYjKxuxW+LhrTXs5s1M/B7p7vyNIfxKhwLuk0vKHVKWWP3dNzw5ZrBeN4DK
ZEEHwjnVL2/JJhtqSbkjKkniNFJ0LCkelUc3D5HhMN6yBizvkhvv9JfQG5+JbWQ2/vGoet9GLqKk
RdHOBvNx9pCaPjPg/YjyXPXQOuIVdSj9ISL/ksY39aipZIzRDGnM22WACNEQVn7O7dVRcjZNiYT7
UzuocGX4yLDSSWTUEX9VICWM43JMd3SavXo1iDZppex7G+vJt/M0Q5ElqYo9LFpMi1LcMLVRz8II
UXAMI+muybyNEsiM6szrxRhvg/0Ct2hhl1OgNsfcfNbCT7m27/QfmXpaTcyLJk6GP+So7xvJxZo5
W9IiWaGm+XV0i2MH7zfuhtqWB7vC7VPYS59Uct4Q4R8KF3LWeVQzVYTQ9gsYaJ3msO6Am5Fs9TS5
srtctZpDeAclkYs5hVgrWpb+7R0s6iRff/TYStVnQyXIZkLisOCHtKboCQ17dhgWqMsHlYeXXjy+
McTV6JW1NzrwE2d9XHYUZIM46RUu8hShVAwDY6Ko5ofVBGcQVaViH9hyCy7MRGpeh1YHK53axE4m
dLlGuSuswl3dTw/znO+yCROyo+a27lavaTDFLms9QWm8IW1Pk9y5/Rij49qyZbkmbiKE7nxHUNta
hgLaeVzIG5Q18+u+J1gHKQFcCFqhiiAZ2NV5Ab1U1eykrgm2DZXZ4cby8r1A1RqOMRrkkWXgGbBa
bpXopq4zu0CI3Rb0h2vUL8fnG4BSbR2iip1R0RPmL3sd8IDp5zJ/Gymlkf5HLR37/3lwGyZJXTLs
Te82TzWuT5EXfk+uRR+vjf6w+x9AxsR5yLf+yGoo5SsLbJ0n+do144RW9+nTcl34lku+hBA5jcrF
l6WUDQxuZ6aBt4/0JNWpnUjfiC2jjINLYmRTXc1KgJDWHUByARK9T7KDR01fuwO98s/IUa8Sd6US
C+JcUrmQ0jd6nK8xPF7FmPDxPvIshDHEr6f08K8aMTQDHVkSWKkNvmASq0AD1oyWMBN3qeXPiyct
FD/e5QD2LoPbKU2pGXMt8CTJT8a42bE+CbaIiM5ofjNuWHVGtjGviQaiX3aCd9Hc/k2iAPZN9uQo
dLemsa+oVggWez8Gj/fvczs1WF2U9oyVmuH3Md9yrwQTzJ1CT/4h+XuXw50BmVTX6Vq+1dImL3aG
gPFflzvdVpz6UAbUmXbZt36J4ysghSqtQsjAEWaXOxkGCKhDkE8UlukPmdC7GC66NzFaVcIYt/7l
oJ0Y3QDaBO/kB9Vm5Z35B60XsV18VUMY1bHB0GGGl+n3yq7faUhHYPjEkUJY3YdqRmN101hCTG6c
UuU2p1jkLkel93XjQruszHrdsq6Avppe83bZZd2jEbZ7caaGIVKacGmjtrSt2UyIRFbxMLVfQnAK
bUdYIjbwfHgYhBt3KevywYDRNPFG+bEY9rp0rY9O3pSEMNLguHAwF+nYDgukJYs9eTlu3kCLijZS
Ks22gsjRr9IflJVTNseFiCa0mlZl5E+sWTA7JMHkD3txFxM2R9kEFyEkcFc2ywrVqnT0llTdqUp8
VZbSrWqIRNa3vWcmj+UWlXBpc7aKc/StaK5UIben6k4RA0xRmaTHbQPZtkCTx3Qjxx3UQYEFVpaU
uxbGg9vyqv3zUXvomvt1DJo8TZ7eiItpsQLJGh0X47pbfmxr8Ye79P+7LMZ5/p6NxdPQ9AUD3Tco
f7CriZ885oatDnazLwAUoV5CqGXjQkS3WJkxsqtt2HQ2SI3VoacueJfTvXeVuNhgSmixGi2o9GbY
uHnY8YuB+XotwJXlY927xBIy5/zzWWvylHi1jgRmzHFasCes1S28AS+PaC0PLKcuvBLMJpWf31Sa
/d9yJBDB/r53C8qQUVFjLQsMBMkVpCu4cDXLd0I/yq24QNFWpVANDJevncygOtbPaCHdhdfazQoC
FRabll3pxd6wW4jQ8dZIvLWyXOwoVnDf9hkkp9dgJnCnH/0ONG6VI4ErMgoGV8XMxMQF4ZB+RxGk
MyP5IFpXJRFMP6ICJ/x9bWtl7ZOhKoDBrE5Fd2qGoMluiYW9mE7rhgYpiiqZ/JNSJ2BGdhUCwGfe
6OAZapwMnD/JJ4bQp8ril/38XRafOakSGFyyIcY8DyBycz8+oQKZ4dLFhk6OqU1NfSLlceu3yHks
ZxHkpfvwlvHJxp8ZKlHy5F3kU4jSy5v1ayH59CnKGmkujTTyokaxNQXv4hqy0OULsV+UGC5WduOi
hEmTYPoKeIRWF8hHsEhYht2CKvfAmh2sTxh++O+guWdb9yFkzrIWSlhKhuaT3AbvjeKzEbDpwZTV
v5n1R7N/X0kudi7jVGn6ClmNN3mGP75diBonhLsZkd29rg7mEYCPqroqvQRgJO1he42ZLlvyuSvZ
VKWr3GTMTHVPKI+5Ro3ruVj9O1tMPmY2ay4sLfaQ8RyLXhdECCdH6RDaQI2fLBcsmNsaXa6unEnk
wqcpRMuAQbZgLsjx4GDgXKivlgHVv//pCefi4XcmjQuZURSnpZFAmlCiVo1T6KZwpk8o/uPVTSaf
Ry/f/36Js/iUS0+EREdCF3nLrXoAIuptSIo7TE6CoqZjHORdQk152vZCi0+8lExIFKmESDH3suR1
KG8yhajuXTzRz7Rii3xWorImDKdvBBhJVV9FIE+ZvsnSDmPL3LpZKfPYNkiLT8CysreAh8eGmY+L
ox/AwuZkDiLKXxisyFf2hD1SArlwsrSioRcGczHJZkPfEJolp9JQyWHY1jpg3eKUltSecWElXNUG
GEPI1GZ/WAI9uY5qqppzUS+MrzHQxIlEWeM821Q7U+3rLPJqAZksgwYsky08KbfxUQedNGZ6U+nJ
RV87k8h5tqTVlhEOkIhbW/WTvQxFhzmyIwXctgiPp3+V7wFIYaoWZkihueZ3s5QMCV12eQl5+ueo
+RJlvhxTozsv7pRpShqm6BmYUsWtYqLkkTTIyElAZp5bgh2J1wo1wvetg+5DlD8Twi1cBfoAUU4g
ZIyPRnzVRPaUvXTiT7k/qXJri9FNU/bett1TinGBUa76RpxY00k7fy6rXW7dhzphghcPr19qSXww
LONREdMVIkLxRjAfhoI4HLdVkPjIF0WpLE5s+luu3cX1IeoPI1kTpWRwoW+Nq0Ica8jofkZPC5oH
wBMDHFfspi9za6syCqLo7CMu7pfZfs5Wjvn2WcA1ingU8xFS1Rr0fqrT2anbvoBk0EV9+bBUQG/K
PuZxB3jO2TYLas+4aDh0WiEB/4ym3C7eCwrg1Y3ob4u43Nh+ph1b8zPtph6DwEMLMsbUOoZh42ma
8qQmfTC3piNGsg9u0+vBKB0ht9xeXfxQVPfrjOxKlR6WOdwRv+fivePs93BJFuYhRCIakxhMj3Er
STZi5tXkx3h7ofqQL1Z/zkRx4WReRfBUsh6lWRl2SthdFUnpoTrti2bkEWpdDMdnsriosohJKWYN
ZP0FC9Cuxl25Y8doH5RO9bItjfITLpyEbVRKKrObanysk+fQujHnp20Rl+9Q7wrxjch5aDSSoEFG
vu/3TdB/XiZAs4VA3QExitez/+gLb5nsmZ32xhCKyHtw3ZZeBtmVqY5ktiZ/Dvt41/ndD9QmAWtq
gu9bpeiljeXlEYCvYuU2c7yz5Npmr4K1UBFhmdiqtxz2TK1OnSapySBWCn0MHCr63Vp/3d4qSgQX
RcApFGPSGnZK1Pw1vJKbvTy/bou4PDHjzBrYbzhTI5vHWjRbyOjd2UXF1kOiGKB30tXdGbl25PRf
I39+JqQSTsW3Ky+ylojYFizePUDEaIMSUBz83oFIoD504r/jFTpTkosXVq4scsnuf2l0jMVbIyfc
ljJBLkbU+ZqJoFQF3cd1tGMj9iYfU2dIXiviVOExnVk6LqI5Ya+i6bEzHq3RI7aFCOE8jDPRx0FK
DAiou0Oqeyqq3QDNWM1DV9d2MR0j9aaOW9taantbMmHpfF0sSoZV7tgGafrjJDzNYFpbKYob6sDk
qeuk1kKhmgUiNVi8EIMbnOo4gKt+NmwdtE+Hyi8f0xuKoY6Ktzyus02yEnxMzIu/yqjwsKuR+KwP
IOkAG5lPQYtJcVzQyKelB3Et6sbK/YiuEbCsOeaDdvtX0zV1EF++qb97lsyFj6ZpJuBUsHE4HYeA
0UOablTZTetmn9AT6lpo0iNshfCCt1ky5xFLNHAmz1hPnMp22mS2Gv9Xc+TiBTiKCmlkW6aZh1zC
XCzPrKmnQCo75QnaY0GqxJZF3jyxGfYfl67YLTtwTmuYLs3yC5CgLS/tLbLH4L+5G5dmRO0oisUA
T2iqp7p35OJ5EpxtEWyJNk5lHr85LkIjglADubflZe3XECz01aNenizpflsQkQvysM1JwY3JZOaw
mKY94vjQFzttv4/RQGhExCger8mYDMRewKItlafot0kcmNS09IsiLEkDx50miarOedPaN2OY16gQ
Ge2uWA4y0L1NUf4bPc6EcHl6qs6SOScQUmjHddlXQPtYd9t7cjnUnsngHKjr+8mS87d6aHjbPxSH
+Ur9lH6Wgslt7enUggpOpmTKlyzO0kQZUw1U01SU3zOZsskHsZ2xPzqApmHwRi951E+yz9gmKHwy
O9E/mDdGpesYaW+iosEVTcxlaOQmQdwb1btx/rSiSDmio3J4iDqMu6TQbRfzizNpTPWzkDf1ZixF
Cmw8nJTGFYY+sQ2hehnFBCDafDYdXZpQ7yhkB7zeX4i9vOjJZ8K5dZWEUFLqFqr27uha/ngd46XM
Oqp7NmylZrT46EuyaNpE9t2tJeYOslbKEiM2IVe9WQ4KyGXCPaiHQdwm+6aPaoG3rSe1xpzv9a2p
i72INZYDlsNhNhAmVtBjli6/hZwtJ+d+Rpd1WitCLdzEZxzQtZ8i10Y2x4jRBcdyGMZdAgBc2XeY
NhDfksBzxja8tbCcc5pRE4sqq5MJa/u5jNTS7jOhdwxwp9tKZxlocgkxqkMSRNxthNJdzUH9VzHo
3X24hFk1MdA+ZG+UxYInw8OCvN8iuOsun69nC80dciqyBBHTWnH3+xIdVze6wgDnz1FQYRTgAjb2
BC207LWJTIkuJtHvcvn7dYyrtZr22OA2kh6Qm1S2NoX2EmOsfCL8lMLke6u3x75VPVCG77qGYoe9
mB+dyedCU9wasRhnWFsDfUTVYZ1vtx3lMqzoTAAXjTJBnZWJ5XzSfe+2AJbFrgAMxI49d6V2cZ87
E/XcRenExSCMKjWUqoPIIXvte7/p/1Wp8EwnLtikU5KIINoEGgFYTa++ZqNrgNzcLc+NO/lJoN0U
+/pOJCtZfAKtYDqABPZ0XZbB2CvpPPg1LcWkEsO69FSEHfA+3ySPbLCjiwH3CHKoYhjft7ePW8oP
Ajm3MAAJDOsBAuUY6XN7zDoKwc8Fbl4Cz5qFK+MkGyYkGPflvrljL8tRMPgSRhyCPmhHxjNKHmfw
ml4DzDRVpSehm43dePCm3F6tYKYBi3WAcgIVWrjD/4OCnANIch93bcuWUAyK/CgNnS2IX2dhD363
br3b3i9KGGf6ZtiL4qhDuy6W9mqmBOXSYThlCbr1LrQr0XwowpWobb1d9M+OiA8acu7QAtgRLjET
Cmx76SqfCyD4JdAIn8Zd4+J8ctJji6J9EdtL4k9XFJ6Lx+h8+AHcaZznqRWDGKX0lN5ZTzo4jFNf
OHaP/U51BxdrDlTU21N37lB1AvbpLd25A3quI4wpjJvSExt0DC4i+ABbDImgepQoMdwpPMdTW9Ui
xDTivh2OTXY95f+Mw+TDInKnbFJN47IYWMRZf1VTwdYFR0DX5bZ9XtRDVkTNVBVZFPlMuMyHZZYy
6JFN4JeWXvHMd9NJPWGRlBTO5TDEdK6Eriu9Krqts8yxKqdL/uEr5V/rdaYK52p1j1nlBluvqruO
jYOR7nqyHY790A/WdSaD8yxwUiijFkGRBENwXt+G27pJ0PVB7+kgqgPKaHt7LoaPM3lsYc+uDpnY
1jmiVen17WSbcukua+cXoG4trlvraFEla/4R9sMact7TGNrcLj3MIZE6zLnIl8wpJcOeutlvwFe3
5M0OtDdA18W+0I2Esnzx64N0zqlMacqNFjPFELfyB3aCp+DMxpQ9C7OfBYHu4bx49JytLudhJQan
L72I1R0W4GIY2E7Aq/On2HR6L8TgCzCilu72hnLXsQ8qcue3aQ6WLuQQKRiqYwnfkubRwLNNt342
KVCHfDFXeFePT2XFaNLTvMNypnuQyKPfAxc/XMBmW9kJXsgaCo5v+A4ntTH7WvIUO72ZrsgKKqEy
/4KEWpKwRhVUzisUbd9mb6auOtn9AQzIrJvmi+KwIRl5Q+4wtQJc3OknoZ2rFaKN9VNhtnY1/9je
TkoAF3NmAbltwfwTrHNXhVA5VURZDH8T4k3mLaE/iwFhNNYgkkdcy5UME0xyJ1oM/IWsOvjaOVri
WcbrAhojQUztuUx8c5CfFAljKVW7y6LdtsZEKH+rHZ39GmMY9X4qEQHzurlRm8gVzfGkhxQ2lRLD
BaK6TDNdT2G7VfVdGELbQC6RPG2rcjl7P3MQLt4AQh9m6gQho2/eil7hseY1vF843T73wiMF1aGM
hQs3Wh+mTT2yw6N/McRnOfG39WFrsnE48Q9MzViXQ7ji+317SJLrajg05dNC9aVwlRbeHPlXpmEu
VQuTF0svikFuIYFZJ432YA88VuDzW3uw7STzp7BeiXsJYRD8G1M1S20T6vC0Th/2RjR8ai3hYdQo
nhJKDBcxYi00jL6GmAyDM8Xe+S4OCXHMEWc6/6KkjhheNrQQoSxrYef6/CkzjcBScQHH7OxhSmxh
SPb/yTTejoozrxX7NAFtFyw9rI9iDu6lRrNn+SYJI3dbEKUcW98zQf20dKM2Qjm08LtZbPpT3X0v
lfimkUofjH8ObnpEqYgwe/5FCbMaoiGZoZtefLe0kyGBryvxJBIhQ8nhooWVtfOcRpCTPTGEDDhC
rsarDBBJ0c/2bAwwI2IkayeUQXJBQ9TiSVUzLGhbPTfZMR+/GcLd9p4RcUnmcpIE/EJ1bUKxEleM
dmkDa8qDfyNCx/B28DaYCs/IGQqgicrHufSs3Bcq0JqFmbMt4bLh/ZLAM3EOsTWNqzWhjDA6MTgE
tKUIxs5Pl9QJQXKSvWyLu7xm7+K4qkWrDDIYrhbkcYPlmhVm12jUNf7yzr+L4EJRFLdl3LbQSO18
aXqNdVfWiWIgpQWXvijKIILIZMAtFuRcYTHYSva6vU6UEuwXnMWDLDLMNs6hRKlHdpZXV1rfgmfW
Iu7Kl33zfa24sNNUcVorMsRM7bfMfMqaG2G6SVuVCN08bv/vw8+yFBHMCLqhcDGgjMtJw+SW0tNQ
3c80W1BujP7OrL8t1XMufVkND+xFGHhJzaG8vFHvcrkoEAqYyltmTO7o9MqpT4ltor7PhYARBc7Z
DPF9xdwN6YtMcjpetoNfCvDkG2MRy4O4rggAiu5g0KbbG6atj1RfDKGHyrnlEqpSpTG3jK19kj4V
wvO2OfPVc94AeAKOaFSNGLOW2BW12SFtPChXwKMqtmpnezbGOPKt79siL5v2+8pxPiovAp4EKqiU
yEFqDo6VSo6RGnZdLu62JGa8H/PHd0lscc98dVzGakJfLlJ7c/TGIf7cavp1UaVXi5wikAretjge
vPZhLTmnLdKyFzEnFk57qPeMAkv2Ek84lle4TVjoEul28rEMqOIk/4T3QSxb8DM1s3Yci3yG2BYv
oqIHtJwfBalv4inE/BTh4ZDx3LYe2uD8MphLp5yIKELtKBdEijgbtT5heq8npeqdtFPdXpPsVaiJ
Jb7odYqi6LqiKcAkcCvcDXnSZx3iu1Sf+vWusR6F8Mf2LlIiuNXEvHlBX6oRmWXkT/FTaTnmP+V1
/2vHztTgFkzO0hwgXqiR669W/TldiWOQ0oGLrnWCUJ9IuNL0QM3NtW0A2x7G/2bXz5TgQqyuyoqQ
l1Bi7YNmOMWm6mbWLv6ve85XfUarlxY9xYbI+c8MJP+S4qSNQChzMc6+K8PXdCrBXKtexIqtiXkt
4DBsjZFI6y/fzs9kyL/76dyVhRplUMR81Oz+mg0DH+3qVbXRO834eHfbhnzRK8/EcXFWSiZ1iRSo
FEqlnWD6V3+FYV32kq7+tiBSMS7OKqbWC1oKSxgOg6f5DOMnRShzst7lFn2+FEUPtVlcFFhXxSyz
CJp1eN0dHxst2FaIWe6Hc0PR0V+lyIaiGtzKVeMoa5WGjRLQpVzujeamD/dLejRU0876faYRyd7l
KvWZQG4Bq67q1Yxle011zIuHKM3sFkw2/0fadS1HjivLL2IECVq80rSR1PIa98IYs0OC3ruvvwnt
nm0K4m3EavZVsZ1TQKFQLFRlOscsvU6Wkw2mI9vxLxu5vYhnI4VFzEwrbaoRF/9kX7XVaRx+Xf79
zct3ZZMQR2MMAWpWBZvaaFcPD8mwb5xn1f65tKp3GWn7dW4FJYTTsYWcdeTA/+Jj+UnbRRjlAblR
wI7Vde2XRy1IQYHVe2j5lzjKdva0QhYCbVNXNm0bLCLDJ7TitnsHlIle+7Pf8c4ydCGchv/YL/fP
3XHeNyHs1kPWj70OY2dQUZaPC7lyBsn8sGTrRKb3uTAZK0NsXdNpP5it74fKPs6189iq+r1uyx5p
tm+rfy0Sqd67Wp+qMQKcld6ObE/iYKG/JS6yHQzPGELsHcueDJOBVUshE8c7/IfrMtlPD+be2tVP
zDdu1X38IqOFkVkmBJI2o84c8oif6SgrF16K3tklkri/5CCLTO9Zli2ZwZOJpj0yg7qOwf4QQQgV
qH22pOr5BpXXKf2U1N8v745sc4RQ0dKpm5Uey5SPiltXv6up2WWTnw3HyzjbLw+g+7ENYqMzUxXO
TpnGVqxmafna3QL56M+Dr+FVDr3wXzs03QcTZOJT307czA4k0Hyr390pZ2gxizEVqGRhQKcMrNOy
q+4zn09Ao3cBLHZQzP6veid/R4kVnPDdGOZLUecj4BrK3KX4qzBlGn+bvr1CEE6UpcUsV1ogYHw8
0YLJ3E0ypq3NOLSCEI5PZTlWbuWAyItbllhuV3yZOxtslJUbV5KWq01zTJ06vPvJ1F9znPVHVJV0
jNVFGXTKSde/6UtA/qNQ0N97soLgB3kFYYBcPzfVHBDhd2W8y2T1tc3lMm2QrGg2VAnFODrV6pBE
GUwgBbiX1WVH7NqdGErWjuJFjim54LdX7AwnOMCiOaFajmWJdo5TlzyY6B6FyOflY/P6dvDu2Kxs
ElxgZPGEcjFsSm5ArerVgU7dYoDqQuZPB+cZYjs3o2969dPy2OD4klfxIOkQi9Ci+s/OnU0Vdi42
8wjPDTBVvZpu0BW3T28w/HYAv5Mk0srWlP995SK8FT4nBYAYtGyz07IczEmSs8i8RAi2k2H2ylAB
oiM3uv5S5U9V/LVqPo1FI9m87e+C1ebxf8rKmtZqktnUXzePeIZn/+APkqmXIiObUjcOZAw529VM
S3UwMmwY5J0i52hVXejMCBjOt2Vn77IndDGPP9NnZPJHNBxd9s3NvcJXLsg5NEc1Xi+blXVxZJg2
pRki+kD8uiJepkT7UB38P4MRUsyBdJj0YIChU7KzndKzze5eNWRj99u9KjakTIlqmbZmCictJUUf
tWOIr9NvM4QWl2uCO7E8OrvUz/aysubmjb8CEw5UZS1TAyFOdHL0s9fZV1nOXL3/kRSPlxeP/867
8GEbJh+lo+Y7gqtSd5po1G2UgfXkQMLY1/N+92cQ5K2T50lZGM7iwBQrmDA7tdiycyQzQtiZoUig
pDvBiLTYm85zNErS/U1HXi2SsBl9ouUMjWY4JE7nmoaXNyDUz35eXqbNb+oViBDZEkVbSFkChIRP
pGzQyAH99n4/dvs0+6onV7YhS1BkyyYEuryto7nusDFk4RSq+KqAc182anvl4FuGqum6IyrI4F6K
lyWhRVDRY9R/nc2D2ctyVu4/7134jCH4l533VVSVwOh8badjJrrdY+T/umQuJ09lmuQG2l61M5zg
bGHN5qSxALd0V3b9RNMPOdv59wVna4fMIl2LXenrn0o0utMCLh7JmslsEHzN6rIiJCl2myWf2+mo
JrK0RLbvgmspIXGWOMQi6ep9bJ7s6RsZZF0VMgzh8sw6EGZSvM0F5nJrQeMlNW5GIvnwki2UeLe0
YRvWFBi1cl+m+3p5+rPzIXxvxZEz5A7jd8pyMueflXpMZP60/U1n/8+h3pFzTaAK6nvo4aEEY1xp
4KtDD8PDdO34OoTg05vex1TYvlz8XkYksV38WSEL31ip2XThFAN52Cl37Drzkzvr18/8BvW0+wRM
keBEv7yc27fm2VQhFCg5MWgc4dbUHExlpS80woyzuUv6zL8MdNn33tF15WA27kFnC79YjsQJ4vA+
VyTtT9vJ4Wr1hEBQsq43ExRysW8acrXyVKkuuWc3+hWIrPYKKA5//ZlRQlRAzzaE21Q4e9hkroJv
iBJcHB9q81tZJUSGvqvtOl84yHjSoQ6RZ01ApY3FMkcQYgP6Iq0lr7F2c1EdLaN6oHl0pxrz5NpL
+Xh52bZfNVcmCUEiL7q6tXmwi4/VMQR/m3OVB6Dx3EdH+r0ucQ3hlfhONj+7PfOxghViR6/ES+Mo
gB29NnOpe7I8fPgRiDybt0pge5M3ZK61i6+yA/HjQDbGIzkCYr1G69Skoj2Hj8KDXXWY5x4/s8r4
o6uKiu9OUWnONFeRFlWt7tOIurH0pF0O8vQ18V9/pyhJUakVLCnSwk1I6dofarZwNMOifPj4HSkd
zSjEUTqGslppYXDUOlRLIolIm0asIAQnnAodkiAUoW+AOliUoKvwP870/f2Nv0IQ/C2y9REDkFEZ
FMttVH1rG8ldyP//d3nc+fdF/fVYZcQBWWwZmODH0uMe8w7ZLm3yHQZbb7Ms+kzNlLl5Z+wl55dn
bJeAhWtq0stKrwiAExAsQRYEA76lx5ARu/oVpFuPleyFQrJXojA7VSqqZBlYKkY0xadmQIms4WDz
cIIgUDWppamWSPPhQDwwTyZ856emHajldCwX9UrJ093lpds25AwjBPPMHDCaaAImqmYXl2CSS8aI
ZABCHG+6LO9UGweHqgUe4dCh4VS/LtuweVWslko4OJrSJU09J6go1c6VzbrrRqdHYyYuiT40r7SC
Ek4Qa1RzLkpAqUXihuNXs7hNZDrYfEXeO/O/WyLyeERtFilzjRVrc7y0sdHN1ONQTh5TTlUou/kk
2yNyeXT2HPYZr9lPOxA4eNq1cuvcJLvc61z+tN2dwljicSJTxT9R6GyfkOJFRGFz0wFSvUp+Qet9
hzz2pOIY8SPbBXywZOl9RZEFic0KJ1gqoMypGw5aprDuq0vCybqlpDXiK8U42G4ycbdqo4nJyn5A
YQsMtLRqB39k+Y+F2Kk3kVrWD7+92Od/Af/76l+gkCxVIHOL9+h+b7BPLHz+yEE4/76Q/vVhFyfz
jGy9tO9rG90915Oyl77OyqwQQobNQh0DwEAJDYxL9zFk1Kl/2ZDN4Ec124a+qGO/I0hVh7EBVwHC
q1k+R2iEMZsfzSiVoN10iBWK4IhxzvSxJZxqqG5Hl1Ra7RfgkNwRYj2NZpf8KK2i9VuIkLqzkk+B
pi2d5MaUGSr45ELCLO8jnPUUb9y89/Fukr0Ibl3KOh4CHfRwq+Qdww3tKkxH8CcZ6Fa7SYJOqfSq
774OajBipHdKb2tG3cvbt9mtsMYUXKTVQRKc2cD8e5gZrVk7o3I5+2hznYF91NU8PUhB0elGmtd8
ZABzjS5cOTQyGKjHUZMfZ31nze2uIcUu7TDzyaY7ux5OuZ39vmwxN0iM2TohtqqhwRgyV8I+NqlB
QsdABTvrNDetb6bph64/p87DZZito7eG4X9fBRCHZMVYToAxw5Nu7ttawpctM0MIIGVLl7zPsG+N
/cKizKPkOhyureT5shmbV8Dajnf+YaHBcYYdxj5/NO8G397Ve8XrrkJ0VHrkJgmoTyWgW0dtjSl4
BQudIiEabNP66548tdpjJ5tqkUEIiYhtRkqaWjCrSh4t8jQ0nzLZhS3bISEBqQmJ7aSAFVO0N1Lb
AzsRPvRTlzqyGLyVhqzWS+yQsdLOKq2S75H+XBR3YfqJDr/Y/KTEpXfZHWRIQvZOKzCK5RwJERgE
5uzAxnpfUfXJNOp9W+X+ZTh+SN6fVUvTbVBJgfNLgLOYnlZ6/+rkJ1Pbd4bkmX3796mJewvtF4bY
gVHrSahoFfIbqt0Y5WNhSILAtgv8+/viZzu1F3vOC/x+zSx3JifFuC7Q/lhNh8vrtO3NZxxhnVir
GhMNkevmg3XMIgjEzPY+wjzrZZjN4gt6OFUoiVMDV75wagpzGGqlxfaP3ggJRM2FTGD1I/nBWS90
dI7MP3TEg3vj8TLupteZquZQw9LBBiOE7KKKWeqEBpKxsebvcxWeOKes36sLQyFa219G21zMFRp3
mlXkLseuXvLGRH+Rou+zqMLdlKBkvAR/BsP/GSsYQoqGpJOOWgv5XbVf8VjllYaMf2LTwVe2CNF7
aEa9KBhsGYq7NvlkZ8c/M4Lv3MqIxAjTuC3w+439o9NBU9uczFpC9Lt5iFY2CE7nxD3t5snCQtW1
bzh+UTSeBir5SdIRLcMR4rW50MScHNiSLJq31MWp7VUv75ubJpex8UtcTPxunFUwgccaHHo2nsnY
uKzYxYrsyWbTHpwXHFgTE1Wi1NFcQBHVYKi0ZYPjmbR60GItYObvdoJu2gfc4AwlKh2VEBhD2R7f
GaqJhNFWbxSoYykz+cgOIWOzuE0aGhreeltcZPlEWtSOdObr3XXUO+4yPxRKLbnlNvPwFY7gcVlS
xWlv4uOvTD+HzX0b/hpR2DVRXG72U3kixZfLy7cZ39AFaEBnQnXwzfvWLj114qR3sFNt8lm17s3h
kzkWbjhdL6oqiTqbTrGCEoJbbuaF2k6AQr0P5fnbJpo9VZnd/COlZH0FJIS3eSzMJa34g0pzs6SH
3JJ1qRMsyrvcYAXALV2FnoKylIT8aZh/uHCJpvC+uuYk2cYh8mXU89s33wpNcL0yofoMwUF4+B6d
bIF26Mtd+BXkyK9ivEH3krce22EIs5M9s21n4CtowRsnlGBalRuaHF+nGU7spCwuebZcLgWX+n0H
HlRXWoHePAQrWCEcKhZoUNUIFs/qM42/z/VLPl7Z2SktvhoQq5llfCqbV9W/eCBLerufRppRYxi5
mYnSu3Mzt54dWrKWtk3/dwwTci58nkLUWqmqbFQiPmGqLoWroEOwKD/10BeVknbLgIRdmylmfic+
Kqk23ctUQx9nqa4bJ79idXm4HD42Bzb0lVHCVtlRt2itAaPirNjrJoIUhvSpmX0e52yXJOltr7mT
5TOZ/s/mNfYvLtLCt1s2ZMSa9JkvJotd4vyFpoAmqnyJdTx5fXfQqeGgDYzASlGtKWlNChZARBKr
Lvf61O76lB3S6BkVd4jq2kg9ou80nXPXVm2vKhaZ2OSmY67whZA5xHgVSwzekJR8i7vvyXiUGLi1
jJjb1yxTNTBHKI4Rggna0eMQlSXrxLPqGrxMrZfiaST1tCvtUwklJUuSUcsgheBpNno3hjE+GEb1
MNc9Osyv+1T2LrJ1ra3tEmKmHU2gi+MPcXqaeEPnzeGvFJ5InZtG9jm/DYUHcyj0UA11yLeeqPD2
FxvNb4FdEjxpFZlr1vm+KvAllBVuo2gSp9xevzOe4BOG2lVlOgCvMjCPPjigOOyR8PxHqvXX+juS
ArRP87Fh5AdvzVqa0dbmHAlPHj+n5AlUHJhi3Uvcb8u/1yD8ol1dpE08OYZRAmT0FkwrZX5vuMT0
+p+9r/rFFXOgOJGMkhRrc0x4jSrs2ExovEwTcqyiDfLbahdDxLwKyF15sm+XW+XWDLqAM1Si8IhS
3anZx5IEYitAr/8BwhZqnZXk+KpEepyEHniDIDr/MlvMpTGR2LrpnKtd5M60WuCxGauoSWGq1ezm
Jj2Y9WlKLW80lqB30uDydm565gpMONlREkbawte1h5yMMs4YZl++NimRrJ4MRjjbXbfMzGoBM+it
W4zWLpxLvzHK3UesMQ00l1mYrxALNFY+pE7iIISEAwvaznpeDFT4J9lrz7Y1/8KIdRrMpqhOp+EI
GOpDNoKrw/gBLsIPfCQZELP4xxaxuUKLMTvMGtgCcmdXyTQ4wA+2/PijBRPbK/Q6JhZleChp2qB0
bmJ2/BCZxdoO4eSGc+jo8wg7knIOCiXbTwqTxKTtkHReKuFspk5bZ7aB/dCy+IfWkPqwUGuW3Lvb
x/IMwp1idSxn05jUtkEMJ7Zvgc9NtWq/t1CfrR6nyZY0mG1ahF4UfN/hXRMN7W/BQiPO2gxDG3iN
/hGTU8skzwE8xROTJFCMWiYB/Y9qGEIKyMLWwYlE9mxHts9yDFZ3hsvn7wqK+jPx8ulTEU2SFdw8
NmdQkcs4ZnRS8wpBINd3tL0noWv9R9GHv2/AFYRwAxrNbHV1iOTLDPda96KNx86SVBVkVgj3nwO+
YqUtkF82WXGbxiAIm0rqxbEuOZqbPYaYH+MeoFLIwogxs6JT1fOGSafyVLD0+PWjdrBv55+5iaf0
7qGSknFsm3ZGFD5CWmuE0KnCEZvZDR3nOKNpzWzbD63gGUZwvgb0ufnM6xdKfWqap6V7tGQ6Zq+B
672DU5NgthznxxHuNQhmOMSaUZ3L2Lcyu4qsk57i7e4LDjGeSU8G+xZHz435JZGR0m6eXIxr/A9Y
2DUtNIYExKm4UKFlRhPdB6dKcDloyyCEbRrS3p4iPhdia5865bpuni///rYbnE0Q9sfS7cFcWlRQ
+xbieeEXzB779vT9MshmPnVeJ7EGiI/tsiAmjlFnJO5cQE03WbxUOXWyV3KJNeKYA9OMMpwrrFZI
JvSN1Xu0HQQ0Vf3L9kg2RRQ4r1AlLRQ+GjDoN2p/mgfJ25PMDOEaVcM2TUuG308hj2IZt0rzOKaS
W2ETAzNhlmqbtgmJy7e3jkEKUs42DqZT79jsV+yOFJJEcHOZXp9lbIypUpE4Mq7BbNfymmy5jP5Q
g6syil8u78S2Ffzl528IIUDr2jQrI7Q2gqyP/TAuIAtdHWZ9+cgpMXHXOBaq1Zg6e7tYLUOFpoVy
ZtBTz2K3luGBn+kDlqwghIOupI5lKHyKIs7ixO2yhOxVcxxd3nq3/zMo4cwPy9hEiYLPm9DcKf0v
i+4NXfIws7kvZ2vEHlJnyYYw4dao6oFMEYgAMXYke8XgS/Iu7q9AhARATZU4mXLsSmym0HyybHfW
npY5vxs15cvQF5ikqGVcQhuG8ZlNvDaaqMijqfOtJ9SqWVeh2uTBkiV+os6+VbiEHC5v0NaN9gZF
cOtlabMMcwc5iLKcve6j6KO4/5O30b7KioRbNqEAhs4hWPS+lEAix5oVTO4ETXUwy899HaiyXG3T
Isg9gXhGA9+9/ZoArTLqhhN/9UWUo0g+gnlHO0Qvysvi8cmwyNclx3XDMUzHhiQ3bLJVMOO83aTF
CXWFOilGw6xHB27Xk73ZRy41ruv0xU4l0XojzL1B439fmUZnZemmJUO0Jg8qux+YpPd2a3znDQDf
vxXAyMAOR0KYUwfaTy52Evr6o3Hv3HRBfIAuCHTVJcFItoBCRpUuabEsyHkDR4m8MUvdxazcSQfh
anlU8+vwA5+mJtTHUMOl+OhCD8FbC2N7ypPZimEhlB7rb2p0XSiSM7W5S2cI8Tt+iZes0y2GN6Gw
crv8t2pKLtTtbVohCKEBhW5DLzQgJMfokAYTiN8xKcTlYJU9OZDEIwcZrc/WyV2tm/hJ73RLuLAY
kBkOUfLAWGCSz5dj0RYEggIm1W0KCXrxy6RCKKcd2DeD3lC9rqFuNeZ3mOvx/wyGe+TKx3uqx4yh
3Q/k5g8tuyrpKa8lHrCRhZprSwQnGya9KfoMEHP2exquchB0QGmzfrpsyGakW8GILN34zs9t9Afz
cSBesof2y665roL2aBzCQBa6tz4c10aJOVZYW4xkKjfqavxEXliQe4OXH+3MJS4DK7KMuUDiDqIW
bN63C0ElCcHOKh8qaM0OLfOnJA8ur+I2DLXRhIl3Dypmp1mso2pOlDzQrEOyXBdZ5BqyNkyetAnp
A5bujCHEbWexFpoRmgddhjwLTX8HVk4+ZYVyDRHThzxppw85+RmRW71yckbLyWg1WJUlN5OFxwgo
H+qNd3np/h+XOKMIwbsbmZY3aHV+vS50TGErAfnV7+ZXaWX7qB0leFuRdb2OQnKcQzdEaWLgzY0b
/4pu+e2e7sMCowft4Ko+uc5OMipRGaYQLixz4j0lYc6bl4b6Ka53EqNkziEEi0lRFbaoMIo+OS/F
McME5lV6KPfao7bXfvfH8E4Pkof5Q6Jca68UM+eoUhpGHQDz3gVOy5otvo0Hj9DFK9ln+2v+ofj+
r7eICW2oQZHLLIDn9N9b5S8IWEirwpLDLI5ZkXSwWd8BAp+CenpqLN+QZcwyCCHj0yfdbkoKiHGe
90RFjZM0D3QxJKXarV6PN7sjxIy2bpkVM/idprlc+B3SOJ9jn3nsr86dPNQHQeHnQw17f9kduTtf
CFWivq2hxGYV83A4GJPfTcWumk23JfPTNC0uRlEeaOFIIDdXVAPzIbE1igqNkM0AhAy9U+BCjitP
mUC20Y/uEP112bDNc7xCET50UozNOkbNE0073MXjfCjDD/RsmnQFIbhGm7S2mSgwxF4wiNU8OuVx
1GUj9jI7BL+Ihpj1FQhWsEE3LT212cPldXpNs955wMoKvl2rqyOZFEeHf+OT5s6+03ZqwDWTeGZR
jq56F38aoc2JB9O9okoiIQ90l4CF22QcRivuNezQWGa3YW74Y5ajPWZoPScqdn07BQ58Eg9L/mWL
ZSvKA/TK4GK08ypasG1sQfvUdF9nXy4DbCdqqyUV7pB80E0cJyypCWqfWam+dba9Z7r2SJf0Tlla
t8/C3+ag7JVm2Edtf0oZk02g8tW7tLrCNcMq9H1MGv4NPb2t9acwSrwsC2gtYx6VnGaxq7QPy8Ue
K/jnUiQ4zXRv1rNLMPZ/eU1lMELQKKA7XJkGNq2Pdnb/u2NXvS05CRK/ENXELadckhbi3vBHxCSW
3FfSB7ntDOrsGaIitq41vQp5XxDyoFhBArBZJV7yY9zhJQY6nNPoyT5NZEbxv6+cfYhG1s4MRmll
uKdz/Ww3umRrtiEsEEyhRVa1xJZfm/ZK13EtK1p9HYaXQdqqxEP1e1f+F0As8qdGnjt0AUD0afb+
VoI2A+du9nOfSUWutx3tDCY42quQaNtBm6UFvVAUHUOjdZdO9kXPI8Alk4TbqTbrqTFymFTc5LfT
F+WJi6TGfgUVb/s0Ne7sowEL0gPzoZfs1tbsHW6ts4HCrRUlc03HCNCV36MJpv5EMFLBHrrPTeSS
n8aX2W88CLft6a/p/iNn+Iws+KI1WINacsGiASmn/TxUu0om6LOxrpaKB2mDOibkLy0htqPU0y9J
HOFKLk8o0WUzXoXoXZ9+MTErTQYZYcJGkH0Dx/85q9PVF1XSkxnfrNGwuEMXpBCCrdHPhJLgf166
N0BCNO9KUNmHvIy1VKeG7hJ2NGxZMZBvvOCTawxRbYdEjMxpD4zhC6cqTIPS8hQvu1ZeBghhVnun
kLjixlF7AygctaTsMSasYrOoiV6zX6VxI+1M2epSfYMhHLQYfMdzPiC/7ThlZkqv+zi7L0hzMBrF
NaoShc7K3rdTvFv09L8/VbzBFk5aW4xh00zAdvrePtlkSA91bnWfyzAb/nTzhLNlV2Y7RJAxge7G
4Os7NHL61Ftuod4WdHvqyz7NJefM5lu7cnwIiqJvakR5cMEEtLq4xlcS/rTG67B5KHtJ2Ng+ZOBV
MR08Kjq6gAUyQdRrZgcFfuu6VR7TMfVQL4Zsl3/5jG2VWbFfZyAhIQ0h5EAgYZMHfeNqOz5pVv6l
tG4yu/MOnTpu9Zd5H36XgG6eOl03CAg0dZOIYr1qGU2NbeO7b4ZgSnfPy2zqXX0DCU3wuIaPMnKm
jcvaUldwwnmYOkbrTuHljeWmbo+OKXNEGYDg9GY20qTrAYA+reqIFsudUXjTI96YHK4LCk1Q6lvL
R8LjyirB+4mWGmAdAGiqPTSoD1Gr8iqprvJWXv9m8QRPLLt2dpIadb22wmyTu/iFn+CYzelOv+Jt
ozLS3c0AuTJLcMhsoEuJsS2UipRvOp5o2u+q/nLZ//iF+C7oryCEC9Mx6x7tYzDJGhx/7qNPilns
2moMooWg8NDIunY2D/MKT7wxZ6Xo0ByQg6A5cqN53xsx3gR/O134IZew0MCP/3RTvM0Wo2/UAU3Z
gcU+K1qH5uLWHe2vl1dvc4MMxAzdNjWMUAmrR0ElkCkglwrMOFDSDrJCh5B9QJYczXVnEGHJahPK
rIQCpKuviPZE5yu1evozO4T0gphqMbEW74Ah7X0ntV21yQJ7kH0rbn3+rE0RFcM6VufaBA4uEHmO
geaDicmvrgfPAoEaFAp9Ink/3XTu88qJneyjuqhpiXF46ETkHl4X/DH/quVQZu4fkkiyhJs34gpL
CKy6Vc1sAvV4APFpd1Z7f6qfdPJckxcyfJnoJHHvLZ7nN0spxFnLCR1rMrhX7Jy9EZT7pPRbn8vo
gHRFunESRzeEAIuqcaTlGTbO2Mf3iosXgMhlgeNXv0fiNm4WxIE5urJavAyV/32VZTDSVGE1cBvH
z+UUTPoARh7JV7/MR4QYu8Q1VViGfSv0wsvJTumgs/y17Cc37krJpsnsEcJFBNnsnHAf0awZE6tX
dYR7JJE4vQxECBcLAqK+8MBHzMGt5pspir3Eljzjb80HvnE/IWKAclSv65Sbcqfc8c6ByAmg6x7t
u4BnnBjIgvKLZ8tmUzazC7AyWKaFZtZ3PCpJEbV5AZG5wFZ2bXqvWsfLgXCrGgq7zgCCo5NZd2qL
B1vTPeXf8fTJH1rd8iX5zPaWG92bXvct8mVjIXy13t3CK1TB0RNDH+yw4a/teOBv91Bx3xu7dGfL
rNv0DVPFxJJlg4xGVDpUCos2JLGQ4V45D92Rq1S1eGxIQKyl7jhJ7HJPE1yTEr/fjI0rWCFWaXlV
hWkP2MgYQOO1p6HhG2rs4TC3zm3eyNjCN5MME0N7YPBALeBd04dG6gS8qnlgZ63vLMOuN3+q9IBa
pcQwCZDY+tF2elHNr4Y1u6L2o/F50PZZK/mOlKEI38kmmSwrimFO49xBFRUVjdoza+ZXnYz0djMY
nhfuNQFeBdx8xjU22TaywfA+q58aK8gNDdOqsVv3U3D5qMmsEpyCkdxgLX8khyyMa2HmfEkjd6iv
U5Bf/BmScKaNJS6gUg2r5vK2iD+loMVxGDTN0Q15GWj7eNlQSwOzi4688+19ldK41RvLzAPWIplO
dDfr6XHU6P4yzGYQxFjSKyEKASXBW5iZmaOmUn6K6VM1P9aVLEzwpX8XjlYAfOtWbqCrUVIvDHbw
NM1GMSH0rV86QlLn8c6PWVbdkhkkrBs1oiYBnRC+GZVAzb9nw9fLC7bpait7hCtRj8Kp7gc4AFVr
j3MVRZBamCo/lHEqyIB4nF8tHO2T2rYaLFxU3ufsUEbMA72PBa7/ywZtOtrZIHEGRsuHTmOLgYiQ
vOSx7uqYTU4liZHEFlOIOgx6WmWRYNGWpvat8cBAOTviQS4tLO+yNTIk8nbVUEHtDXPG9jP0eO4i
upjPZl4DKQbLAETYVMnqbV5Hq9UTIk81IWY7oJ8LmhBliRAqtWWGWuC3Km5ctT9Ie7y3k6UVoBCA
tCjRC4cHoOxY3uaH5dAcpkMKLku6L28sFPmtRxnT9/an1gpTCBJgjmhsFeJRaIt19ppvXpf76kcV
cMqk6UW5/wCRgoW84n8xyeR7vPL8Tk/JoIaAo2py7ZjzPcOd+wE3wTi+hm9tEP+L02ZFnrcduAhx
OZHZ16bYSzW0BJH5UKiyD8dNDzlDiedrDk1liEdYk2fjKaVFgR6xxlPnJuhj8OuX/UPYy+ZxNs/0
ClM4b30/aUXYwrxmwiyo/SmZjmlsSlx/M9LyeUBOagWlL8ErHGIueUsgM6fQ09DGrpY/Xt6kzQxi
BSD4gZbkPaaKRrRddFGg6ek+n+2rzu7u8GSDUnstuQq3F+1sj3BzMNYzw2pgTwaqqWiX6gyc9pLr
UGaScHtomNJLu2rCmhHLLU3HW5bM7cFGkmuWq1qWf3kFN6PhagWFO6SBOGjdc9HQ0axQULrv+69O
BE6oTMbCKfEF8Vm1MpbQYtyujH234Qv2IEuPJbsjDk31VYuWbC5VTbRTiodb9aTKbqlNCEcziYne
fwJF7Ldxp6RlxpxkBkR2m7NP3eB3vcyMzYVaYfC/r2Lb0husVykw0ullICiOFbJmDb6n7xIuUEhw
1iwHfamCG4faoo20XmBF+6PXvjfGY1ZCUA7kx+RuqTO3cT6UQYCqXjXxZM8Zj9/aRNuom4cMiCoY
psrhNCTEnRcpdx8nY3lv2BlGWLqiZIZdcvl5c/kcdvRpAmNRE9f+nNd7auTXhMWoyDWeIT1G2y9/
KwuFUNflDdhwuIXWQ3NMr9jJcMGYcQVyB0kM2nIPyLCjrgInVCkRDuyYFxjrwkBa0JfX7XBo2OG/
BwQNvMKcPUizLbFFz87rQXFq3itg1yRo58VyU3TV752spq4StpL60dbdt4YTIvjgsLTJGOBY+6OK
UrctF7cydj3FoMHilnhRv2ze1gle4wm+n8xNXqLxGzcGQSuscR8lj1Nse5dBNvdotYZCDK9q2vZp
zFsPmvQpz5eHNAsl+fK2HRg2MZGg8GeityfKsbR5sqMWfJH1Q6o82ta1rX2gSdTStDOGcJxGFtVz
xIChPlQ3p/JWP0wuO6GtIf4EtvJ6x9uhlztZbiezTDhJRZfoDam4Zer9lKDI1z7bH+BbhGUU3aB8
BA5aYm9Xb1piBRxZuIyGftpl9nzXZNSjOttrefwRXyAWwNCiDzhho/A+aA4LQYdP76hBWuI+72Td
vJsrtoIQ9skyWaoMOdKSuf0xWJBWVr6H0kfPzc8KbYUi7Is+hVGh1diXzlc94sUQ8e2u4zsIPtrf
6B75ynFE098oOa9bqjTWGlYIEGVe4NK1O14iBSn5FeaRrnV/uUariKucyG64UnfEr/b1Yb5iO/3r
5YMsW1khWsxUjUk/Y2Wb6gTKRDcJn6IP0OTDQFC+Usz40XfUWJ1j06jGTGFgLIVvLk9KH+7M6WDr
nz9gC4htOQUXCAbEYcLOwix2PoJdQMt2IftJsptc+hzPnVm8gKFK85ohQ6BPrBUV6ZhbE6itX+c9
Fz/2dLqz7iFIsmdfc7+FRrysRM934BKi4B69OUWG0mEGuLK1n3R2VHfokyszy6//j7Trao4bZ7a/
iFWMIPnKODMaRVuy5ReWI3MCM3/9PfB+a1EQd3BX+2C/qGoOG2h0Ax1OywTTwdT24+VV3H3pbkXk
VCIiatIUic264/IHDUnF0i0+DZ8Hj6AFNHkUVbHtupLNinKuJFdJouUUcHqDZUwjv3sPSy/ZSsTd
KKK0ipJcA0RqrGdtKT/GShbUq2is6u9K+wtbxT9zJ1tN1qHEVpm3MsxHfjJjR3ZXDxTLnoRuLzx3
jtr1ElDUbajf9NIRDpDbPc4vi8kHmdg0sg6zHFBtOaHD0EhCOqaHNTH89+gIxp3jEgW+gDdNwnJi
JUQZJRy1D4tLj0hX+cQzrmd38RDTDEzvMt6ujmzg2N83L4ZxTpBnYcSdSSm7hjkF9qgICm12V24D
wf6+gWgrs25ytneobHQ703ba6GsdDQJfue9jNjDcaSZxUxpzj4VDDHO0nZpcLT7itKHhm4zDNdAM
ByN7kHM2BEsoko871ZOWkSw2IZ+cHjHhbZACWOHLuyQUjjvKa6cZfcMm1U0n8MWeFad20f78Uf/Q
+PWR9Ty0h1701GML9ubMgVVSAeODQt5wJi2DYVQtO9vyuHROJEVjoCSy7aaDjpuIVn+9LKMAjj/i
VjIPiVUwTVRvVuvZrL8XEXUGURf+/m79kYo/x4peZpHC3IzUQksGs6xOvdX9AEHUEl4WSISkvtb7
tLCUYp0hUNybrtnBh1HzVOajqEKb/c6bfWKlQyxPikcXp39xhqZ0cyJMNyIQJaT3pHHi8+gzXoHs
Ou0Ft6rdfQJFk45RXgSvPO7+a7VzhKlDaAwwDP2xXtdr27RDKbaJk8rVO/KJIKzU8ZaUZRk3nddL
WE6DQay8ZrfT1G/J4uo9iBDnn9Py8I69egHie0NsKdfByIynpF5EzjgFI009RVTvsGtrNyD8yqXK
1BctpKlHzPZLey+XqUDn2F6/0YUNBK9zU1Qm4NmE99BLLyLOgDimnD5KTZBHIubZXf3eYHGvk7KU
43JRgRVR283X6jEqCx+TBQUMOiIYzkN1VLJjhXUBVIOB3rUUrTti5pnditqNpvGlu6NdJ5VRY28m
N71ZvSYoQ/mu1J3iKh0dVIPCbyTj4b8pHTtpG8doR20hdwRPfb18WvPWoca9iRTZe0BwmQC7HuiB
bd5zJMpk1qySZ9CUK1oYbhLppy6u3uME7RcY7qTaNSp5FNbEWCzt9ZhmB5PU1yiZFOj3/hH6G8bg
KZVTvIJwaFDdla7qAxzGHalF3LX7t3Qbs8cY3wN8H1PIzbaY4CCVxhQGrvPJqTwlQfQxva7AnU4+
swmMVu1f3qF/0L0XQE4P1l4aVBDPI2oRdE+s1mX8Zv3Qro1w9aMrGprPnahVc9eGb0TkXIbWDDbo
eVmvlTE+ylJ0SuTaVY322W6yp8vSiaA4/cNASDMFEoweq6hJUqfvvybyrRmJUvP7duJlFTkNBEXp
hHcyZOr1+DbSxnNcJwHWVaCB7HvfWtg/MHy17mRWcaoYkMds6WkYkNNTliMeVwYbXnRAxbpXdu+g
3kKZhmKCS1xFAoEP2FXr0FtJAUNB7aOVoNi5uFF7Qe/CrtpvQTg7i8NbF7QHyOQOPovR9AmqydKQ
0RzLlQP7JzDse/1dr8TiDhqZGqqsDcIzyRmZAy2Ycke6KWB5QU99L92z8YlNGKPFiz6K6tX3mthf
YXNnLl6pbXQjsD+X6KCwMSEBE8G9uwfbVe7VoA7A2K6JVnjPeG1XmDt1ZjspaKdDFEwP4wNIsa3Y
7R4KAN2sbv+UUZfet40nv6c2FT0bNtE1FiZ6E7yJ1yGNGZGRXKBP0PpsJ7Yzp58vH/Nd2TYgvPak
mK+0LjDMmAJ4QseLqybj/TsgkAaSNTS+qJjZ8tou06rqZOSEcfKyMsAIzI/9KpzqsCeGJusWOB81
grZ/DmOVYonaU4N6PN3XyL0imqi1Zw01RUGZPwEF2BuSJ1lqjLgsZzQVoO5qSA5xBwpa7aO8vuM+
u8Hhy/0aTa+KxBzB0UBPqXGnqihAFWzHbl33FoO7zrZJO4J6DBidnyKaVYd5Hcz3ZsjuSsU7WC3J
Foy72PZLk2aYzIKSCuXQmtSZ2lM6ixI8u20zmoK0CMp2LYxV406ojepPdenWEtPT2VNqPlQHgttf
7CZ+5YrO5a6ubcA4zzjNy9AUhYy6l3Y8FdQK1EZIjbSX1dwKxDnFPFOzoYuW0q/aCjlFaQUN4Wpl
6EmzrB6jtVQ7ctNO0b6tSjGGtI4NjFBXk8Plk7tbq7z5DH4CXzyrhKD9npX4xF9nj7VsJpJbhr2D
qaTH7jx9xJwWMIOJ5N8/bn/20+JU1FZaImU5cIlJj6DW+JBW9uRW/erO8vQsEHLvArIVklPRbs11
Oauxn/mvznCqo+a1aJTWbswH65i69n2Eu08oLJRmIvD3kS0qZ7Ha2uq0QsLBSI4NIOerLsAgYOY6
XVFD9r6ACHSaOIo2kv+vDfCkzRWa5wd0iTY/ZnI9IiBv00rwXtkNdWkgMP4bhfPMS1YRMqngfZzA
At3ddKF9Q7w1lH/MEAuvwGvtrhBxz+8fxRdM7tyPpawNaChCnWoVkuTJaB4v6wY7Zm836eX3uaMe
oaTIIAt+n011Z8xQU5AcxPl99jOXYLjTvlarDvZJLJ1BFYeAqgnH3cyOM7rYKT3L0yLYq12xVFVm
rN2wl7+3cvNSynJrzVbCvBkuNMZhPGih/c6yBczv/APDaUQ2KF1eWBOqLpsfyvRFF1kJtrtvlm3z
+9zuJ9kIjtQWRnJGfTemgw7SrxojWc4NeqMu68FuHmMrCqcIVVlFuZrCZ4I/46mpHXIqnjt3vSLP
+nH6PuGqHd+NYXEdfVqcg2i40+753cjJqQc1kcMDaxiC4qikkZbFaZrUqVD8fVnIXS0Ei6pigFFZ
R8jhtZmw8lYuI6kt/Wa9idDaqq03rfxZzTrPzj1zELIB7Pq4Fzw+cNwPQxSrA/CQjDHNe7P+ki6H
pXggpbt0mMI7u73QYOzfFDagnGcxVLOeewpQPeyPNchBcajVY3r+K5cXDcHlNd2NEaDkCrlXjHpE
XQVnezFKylCHuEZnwH36hOaAAEWyV9JP6pcfqUNBgiE/XEbcNYkgrFYRPNbtN+yDNkgOkRDuUAmc
rA5CY1f9IJpXuHvuNhDsEzbmQ9ESvTMzmCsrMr7I5RQWxlI5tbmEbZ13waiWol6w3fvABpFbxWWk
lWT1sMNs1wo4S3pEBbxvu1PA+hEpm+V9SwRlSrsva5Sw/llKzn4lSpFOSYuljJ/M2/5Y3abXyafR
Ne9BlBbYz6IimN3zt4HjzFllmgZdasD1BPwlDxjh61TyTRxFYTxOGJD0678pCmfSjLguojnHLkrZ
WSWPuSEIE4j2jDMnWif1dd+yWwcZ/DrFABLURFHNLTFP9bIkAn3kaQdzZZUSkHoBSfpUWB+NunCN
4lCOpZOqXy9DCYTikyiT3HadgQ5B35BKR4vuQbnhLMtV1wnqsHZN/osu8LSDbYO0mjKyy9QI6osZ
899A95oHl4XZrbPZKDjh7qDG0pWysgIF4b31Fs9B4sCzoGTJXz/Z/vA5uq1+GSdyW96xa6n4JfUP
1vHPCSOcJRnzVZH0Ess5uTR1zO9sEKTlmY9s+uT8VfXkgyiAJFpYzpJIdm0aVQFEyfyWWk+yeUhF
Y94F55gwHdqYx3LV01YfQbOOCh8nQ6DAtL/Wc1hV2VG3jpMl2EWBwecJieYsi+kaMZW0jlV/NxJB
+Gt3xXT4KRTNYcbP76vRRhzF7rIkRxGH30yfMBArwSzXVSDCvlfeYKivl2yI1SJLMREd92wrbIL5
wB6Y7REFw87/Q+uYWr+5N27QOLVfCsu2awo06oGExS+8yJOPrBZF8cvA9lbBAu5u0AaOU3I7GqZM
qXHKsgLDHQ+m9XT5GO+/vDYAnE5nI7L7HXvfsUZ9FMod+gN5plft5BBn8qzDclgbJxJ17O8+Ijao
nJqbxVJMZoIrsSzHmFaAfjfLKexPZnRlgdoBo7qKznAFkjI9uLRznItcVC2X24aZRVcJULvuoZyo
8QdvOqu4dYua+vYvABsRORfZzjKaxiwsrPGh/JqibZocq6vil3LSA/WA6JzgwiE6aZzHrOKpaOUK
0pXrtVV+0KbBUUW3boEy8glzS05ba4wgUmverfUV0QRVDWzX3+4Q2rQMXUVwiKfqMzJUZigWjJ9s
T95E71abHo3iuCrvmM1NNP0PEN9bEhVgyiExgCT7tmu+rLZrDkeBuu2+UDYY3GNhRge50hrAWE4t
ru5laLqra5/0Q3cQIO1vy4s0nAGsapDhj0wa6q0B+aWDgT/H5VYLZz9zulvJEwUxd5sXtuvHGcFa
rnNTyuA25JPtYDrrtX5kIWD5SuRx9+PNCJSwOTooROXrXPSuklDNDiQdjJSM2WM8rCEz7okviqrt
n6AXKO7AJpjr3HUToDR6bMeDvR4yUS/GvoK/QHCHNFKRCJI0QPR5dIrU8kdhxO5AbH9S+ncU4Gkv
C8ffa/u6jPEoANTcnVYaTubRUIPLire7YAYBkYGm64ppc66DTjhjVqJBmihgY5SisBf164kgOD9B
CrlQewkQumQ5mV47rZwc2mS5vyzJ7gnaSMK5hsiQ10IfAKMZtyAiJaZgpXb3ffP7nGqhMTSx0gW/
v7RPepY7DXiMZHTMoeFb8JwRLRinYTG16zjvdJyTMmHMoJJfGtYXXRJN0dq/ff8RyeKLMqJGqTQq
qQgVnMmp8rrWsR/QN3wvXU9HzE8uneJRNJxl36VuMDmTmhS2HEsKltG67s/NM3igvTicXfK9uUGR
hmd+/C9aYcmcXSWDlNbtDLjSWELbtv2uEjU5CkXiLKkSY3LewERChuLIEvCFlwQSCE+WQPGLe5GN
21dEFIHYiLaDZoVbwTLph5HMiHomU3U1NzrKcpUveo/bF/JS4eXl+wfZXsC49ZPiXMLVDokYNhBk
Ra59RrTYdnVHCgs/+ynySvuH+AWOW0pNnTETxIRsdvIVpCpL9lUgz26oADzCfy8e+4DNY8ZqR92K
WF7NBsmJu/goSUegzAH7xHkFeWDs5uAiZ6S/kX8ZWSQZZ2ibRStao8BC6k3hgAcN9uPpMsK+Ryeo
JjVUNHriv9eykSVvlVzGcbY/sGIk8+b76kon8eCeXVFecPgr5NhEAy01BQ9CchzaL4MkyuowU/rm
DrkB4DS81nMjNxBF9OdRcZQUOTliOab82C1BbT/LmahgetfgbvA4JV8Mag9qhQMcq6GpFE45B4ou
eATu34I2IJxqDxXVGnWFUOrvECZyiocp+Kq54mwS2+dLy8fpeDVHzaClEGcdT2t5O8xeLXceQg+6
8jVFB5CI1Xw/S7wRjdPtsbCaNNcgGgrNg/FDwUaep0Eadt7iqV7m46g54NnAjDtRF8S+CyMEZeEI
UOC1wXl91aqVEs11eM5QZ27QLWYH6ak/oNbq9+t38eyn5CQK1Cq7K4xaEBYN0TTQHLw+ad0atW2W
QODpVP2m00o+NN+QnU9ZbBgpXPkKhY4eYxs0j0RgSPaP+Qac294IvBQphqCzi3t/1JC+oP7koebq
8K4Y5AaI29YsyyXwkUKPNOnLMN2P6/XYCAL7u75sA8H+vjHHJiulGECd6E+TFLZWejs2Ntg6q+kJ
U/BEDem7dmsDxumKhmOxqBbAbBMDuq6t9pPAADM78ebgbQC4K2JpT7qdaliw4px//SuU2RzWX6tP
XckTJQX3pTFlFD9bGE7I32y6bk3qjBEBzdnid6Z6VOVW8P7YdZbmCwSn5ova2TGVCQJXc3SHZvej
VKcPy1A90DF+mlBu5V1ewF07bGGOnoI2QjQrchvUDrlS1AkKMSo0JmD0ISrr1PzzZYz9UOMGhNsk
O5/mcczgiDs/CoewDKvaK56QRQqmQ32ViHzZ7jZt4DinbOaGXuhosPOjLlDBqjajB+eyRLtn6AWB
ZzylGLdgKSnccWZ9LRNUy6SOAcq7SMTrvG9rN0CcW55yqpZ2iZVb3BGlQJ1bfhkPjO+nusEYXpi7
XHCgBPrAcwnOy0jyaoBkRiU7uk0drbuR6lZkUAVbxHdrN31n9z3TiBZ00uZV6ve9I4NZjeUgnij4
yKbInZ8vb5pwMdlHbSwfph9a+tgjp9/5C8Z0FIF1XGOnB2bkIKEZdlfaj8uQotVkf98gTtPQk4FC
zJF8B1mUz+5tqWiCoGgtOYOeJBlGZddQd1WdzkULkTCi6edlQfYVnrVNKbKFf5wgBCNvantGmJSa
x8RwrfLrTK6IaKznbqWxBiv0NwwnSt6blVYrqF5ZFW9By6rmscEgiad7awNiLdkbw+RqEYYC91fw
BZY3gtq8FEkL6YiO4dN196QRYbXsriqgpphoMgpyQSb4WhUavIo7kkL5kHF+lOmcOqgIVW9sOtgC
B78rzQaJ/X2jdBU6tWeT1c0SxUKdaXIe9UqgDiJhOHVQ0COTNQwibb4TdM0t6lOlCywRW/Q3nn0j
BqcLfVzVuY3pzP7YPM/Z7VidIuuxQ7uZJJoLvf/i3kBx+69rBib42BAnOcc37B3XH0zMy/K00+8J
GTeqIE2/b4k2gJxDLHCRtYoMsumhhpxKHabonpJxlx3Bs5v5w+ploahtT2UadmlBObcYkYqiQ+03
aHwoPOWTdJMkzvgpvdcnRz+SW9nTD2mgZM4HA29y7W75tj7rotYTgXby5a3Dai2JXeArliZ3Jvtn
PPiXTZUIgHOZFkp0hjLHZqrKfdl+MSbB5ol+n3u59lo9kYnpZW0iB6eM93Sev18WQXC8LM5WlK2+
yh1bo6zC7GG995LS8q35XXdNGxYJbQIyat04hbDNxkLgEw+5PCrCpO6vFwsDiBe5/bRS1beo9nBZ
rL2VAweMDP+BjliD3/rYpJREmKCGvofA6O/m9vHy7+8+ircA3NbH2Wjref8/DS9PkpO49XX0Ufsi
N46OtCx1Sk+6m2qvEV0593Zsi8wpRVxlXS9jJo2/dji9n7sCEyXX3rss3y4IOKBAJmbriDhx4mnp
hPqUHHPXYxPMMNTw1OzcdJZzGWX3pQ2Th5YLU1d1tEK+9h9LbYKEPk/YNYmVn2MgsQfbZC7eHDv1
Z1bjXwfSXXeVf4tuxsFBnvvyBzDjx9spXVehksRG1wffu0IWxZiTxi583byxs0ebnmh1LWkhrjlO
oR4vg+1dbLZgTGc3zrKLUzRp21bhK6rkkiocG7Tlml6RC4qL9ld1IxXb3A1QZiQLXSik6vyCevLi
yKVHQM4h+aNr3VqfFQoecjDYzphxXwbRzbvSnYwowwRHJDrg+VBlIrUUXJsZ21bj819zpuPHGJGM
9tiH6a15Jwos76rrCyAfsyziqp9mNceNZwpM/cushjUady9v365J2WBwR8Jc6f+ESqurMjmluuAu
tXcJ0ZEpBeE4Olzx/+tdi2gZgcQ2hjOxbvo0aKsE1UUfxg6Rtf7DZVF2byFbLO7CY9C+WnQCLFbM
z3Lf44HVZJkhApZ4EYkiaruajy5PhK01TUGv3WvRUAUsm2rawfrruqNpoISrgoQgyxC/x+XrGyTO
OKaVWsFuof6hqjEnEy2ZUPPLa7erahsEzmFmuTzZtQpZlrlGyU9+tE0tXBc5vAyzq20bGM5YNIT2
OsYiIgxYZ47WaE4k6iwVCcLpm6nUGLTEylGSOkJBJfVolzqYIexfFkQEw6la3lVEN22s1zytQTdn
npHOfmIuguKa3WLH7c5zrkSfyrYxI4ijKEj99J4VTl9Bdhi2rUM8+mt103POCANyz7phZWfvCdiB
5gPODHMK0DbC3XCmQV9NZQF+Q3pfbaNHy5wEx3b/GP2B4Huc12ay8nRBSZaeHZbkpGcSUk23FphX
37NlLzjcca2KDCSNESv9amuXYrxe3CLubmcCg7ev4i8w3FnNLG1MmhFnlZhWKDXN82C8h+h+syn8
S7gelX4aFjzyFfNgjEjKpD/+21JxxzReJWvIZsgg94Gdto45+bkp6r3aP0IvC8WdVDtaZ01jbUrR
8GgWiksxIEU4WmY38aATsMKgz1Y234yiGjutW3pWoySfopN2ZfuMr1+/Ehdo7oqDCIhKdAMXBD7A
g4nNUSVNAIpiN03vtNSN3xOnQtzjDwRndFaJ6HE1w+ik/Rkjkx3dFDDgsNP85uK4AeCsjQTFMiir
rpdPRqAcUB4UEMxbEVUj7d4JNjDc431EuHY1OsjRV88DRqp1kxeboDU4Wdq/HmqtgTkITSUmPLSp
qjz/eqbKK8Kkk+SNKfkG1j2vKvtPlw/LG2l+Q1h4/eEqIBt8NdKMAQ3GYK2S1ypg2imi9hipVUit
6S5V52sTYl3Ge2MvOTxOCxYEEWWqLZLXRLc08lGf1E2ncvp1GeWNGeNQOFVYkiRBXySkWpXVLZqb
gv77ulgOglMD2mQrejkAoYKKf7wrAukGE34MJznIoLZwRNe1NweUg+NcmTHTBgZHlrzFlO+UQXHH
oQ8ndQ4vL9zb0NQrHMIXKC19JduzAbFYaKqGzUluSebYrhGqQR8ifp39/NdemoPkXJuVL0uapYAs
SOIk3TcaC3z0G8PAAXBOzUL1W9dY0LkCLaXrVRouMAxNKHpiiWC4W+go91Ijl9gi+ZQeFBjr/MjI
KkUwb8McnDicf0vJaPSVCXH0cDz/7g/3TB8t4vdJAL27Z+SHo+6Yd/86N8Thci5vMepplnTgjqhv
n0+Weu6sj5fV77J1wOyJ148SzEwliW7N0PLmaVX93GrdVH0w4++XYd6+tThROPtQxk2qVipEYRlJ
VI/d1mF/ZfqzK2E8tzk5orz+234BDpCzFrLcKp3N9kw6sDp6zctQ2qzfpShuBrluyOaniobEv22g
5TA5k0GjWc6GBOfKcEaPFcmlfv6T3s4HyW296XN6ln9zgIKtJoxuptIpv11e5csmi/y+3GxCHpgO
pmBGJ84DilHdGj33aucn//7t91rK30VAGxTTTqpZT4DSZ2ddeqDqff+vyeg4CM5+oPakpwqzH4od
3yYjZaPA3ctrddkNk98Ku5FCqhuZTCb2Kon1B0vLP1Vj+1OxZkxhHOqbKfrX9POcSJwNaeVRHiPm
IIe4d4vcdutIcSwF0a/EFLgUkRpwZqNJO9uKCaDy/JM2/FrodZwJOiDeVnoxcdj4QEy/AVE7X8ZA
lUmP4rpGMesHehzC+QpzeNCJ09yM10Lzy8z4q2smwwLrDSgWVVzNeGoHdDK1tbIW2Co0ToHGyi1d
cPqd62MP+qUiFJG17i7fBo4ziUZWZGs/AW6Zv6TToUDoQe0FD/Vds2uDxEe28Fx/04ZututqDuge
9VJc/bSbGOV/GNsmj8FlJd91kC8wfPe5msnxlI6AwZXppKBl6i9qB1H3w5sAMtugDQx3nygleayW
BTCxjq0pAox6cczWdI3mylZ+TESQENpbPBOUm6iFQxQNg4xe+6ym7Gu7mSgzc4lj5Z4yrW7Oxgb+
uLx6eyZii8O5EKp1M9WqQfKsqfW10UV/m6vpKAkpb2n7r5+3WMMtGOc7Fk1FEHkA2DqEq/GlkG9z
0XtwT7E3EL+DRxuTp5pWjKmE2KbCSBw1uxv0n10uuE+8rSh4LQefM0EjzFIUFpjmmA9kHNirE4Po
42Z5NvzRT59lR/I0VBGK7rS7FmkrHeczFkpRnz5jAX8XmzxGR/kIitEzUieeKgqwvi2w4qTkbp7y
3CjaVEJK6s3w9JWHODXY6AJMIgukzBG9gIXCcd4jw6SAQZchHG08Rbqv7McoabxhVdwJmY2x92jv
L6jWkASuhP0ub3q3i8q5kiGpQQyH/gmP9MGk+80ieJzuXpm2AJyxlTSCDOIEwaIvzRHZvAObBQ/2
saA5SP56VbrJL9ZhIB/QFwRGn0lIfLd/KIitWiYx0RvEGZO6IF2BrCysfRUq5v1i+K2IJGD3LmrC
Qv6NwRmSqmswrttqsYrX5ROb8hsd6RXcyoyraB9WruVLwmTQ7qNlC8oZlKqvUqpFAO18TLZ2MeME
ipqf0DLr5UcLXQClh9H0k1O842K1weUbuqKu0yaJWZlxTVx1fNSH0ZE70GvaR7X8fNlC7z4rtmC8
50nROpJ2DYIpEDK9QkzAbw7k3INfmoYE6VNBVnHXJSiyhmi9rqAanMObQAP0l5WexuVJiXpPssBX
aNa3pMwHB0PHRBX1zGq9OYAbQM6q2UvedZT5oMZj5pRgOIn9wOZONJgKIpJu17FuwDirVmr9WE0l
ol8DyBh767EkmZ8px34QOPC9+wJqEv6sImfNJjafyRjw6Cx/yeu1tv5IJq8yn2mWOoQKdmzXgm2w
OAuWS0krJXRkFqw9oHszxDhOgcaLIDgbJg9WbiY9IIqWfqtqEqadIbDDu1ZqIwVnpYpIHTQyAIJi
sHS+NM6k/SwlUW3yvlvbwHCGSrLoAqZVaFubHDFrwWnWH+r6xdJv5vInu97N5za67tPW1aSD4CSL
dIIzVy1KiKkhQ8L8F3kc/PiQfS6CxENtOWahD+e+cP7ijYuDf502Z778RWg+bW6rYCXXCJBjTJ3O
o8SP5v44W9JRIKFATTTOdtg1+MhzDYubL451H4VTWF6TYxSU5/Yse+u1uP9ZcJ41znhYs0ns1oRk
gyY79oiZjm2oGV6aidoDRaJxhmPIY0RLVYhWILsZ/0R40bm8eCJJ2Adsrq5tPWl6LAFAlu9RDjtj
iEpJMW3v6TLM/jHT0CVqKsjK8I39EYnrSZFhmBrzME0HKT0K61IEEHxLP4qTKzWOATFbkSNpGDcW
jZ6GCVOXJdlfsD+S8DMjE1Q8ZrQFDMapOXr5qawsF1O0u0mwYrvhawyC+XvJbE7HSKGrs7kCqMVY
XrkC155ysLzx1Om+cpK96NtwpQic4r62vUBy2tYjEL9KOaJDtXoyNRh1gS0SbRGnbFpb2tHSQaQx
fRiin4N06kZRdlll6/LWsb8IwT5io9FTXVtKyfSg/z6i6Poz+dJ7aBYGLcyaufQKDFwn/eq5P60u
daJvlSvqKhMtIlOgDb4eJ6ndWfD1y3wgxVdKRDZBtIqcy4rn3OjSAgJixLufZsMRzTyeaYqcr0jR
OZe1dkmixAtgunLEHLNe9YdIqd0pxpilhAguE/vXv5dN45yUZEmrrsrQPBV9y9dkRf65IKvsVvEi
HZQ5Sw5RVJWCoyw4Yngtvd6qiJSdpqZAzQvMldLx2uwe82v0PaKNYrwmBzTyCiAv7x2ao14j6uVi
2ZEJ5VDbu3H8QYuTpk4Ck355Lc03vV1SXtYThVRRQ13SPkr0pjuP7Q8jFhznfU3HVFvG1IJEO6eI
Oibq0Inirb40tVtE000+iUgs/mGLXjA4Lcx6XNAIe5+PARLUoBvNPLx67lh7DQaFX8OVCMpG9l8+
yFH/LRWnikmzanRlUoHR3APhCArMGcsAa65ZzvUHYRB2XyX+4PHPOsNoIwsXo7/SlO19huZ/8zo6
l0fQt7oN8hnJ2RDcmJgIb03kCySnhWk85eDrxL2T2Hdphsp5PJmLqnV7+84skRclrVPmgqeJaF15
Urq+NYcuN37LaX5GvRZYupQQrFluz3i2Q9FJEygnz06XmP26IK4oeVMFcp+6/JiP3YfLVwHRznHu
bM1sRGcLLONSPFWgJY/0HklfQUJg3wy/7BX7iI07UcvOMFEKLnm2fYuGTQcvCTfqHRWh2cvSCDeI
c1yWVQ1WsQBJvmfPhA401sTLz8RZvN/kGt5lPNEGcdYjrZVaRw0lgpazdY4rK2y1SGAJhSJx1kOq
16RP2FnWbpszE0lym6vZ7c4gkgRNg8j1/8Mz72WzONsxZQlociQW8zrpJ8allrtdoJ1UnOQ4+I8a
ztfrwSEaUS5BuKTPPLDHBrSXg8t7JFpAk7MUmNCljaoGjM6ffN1tgtbF6GDfDOkN6PUO5afLeIIT
ZXJ33n5qDMRKAJdhaOAorx8zHW2Gpqg0UASjvT5TXVdXmv07Nop2kSFOnMZqwzRPBBrOtOuCmTU5
+wBWwsboddiHvh48hO8cM2tnhOxit9KMY5pFLl5FgovU2zq734/uPypocvaiVZCXNiqAVuf6pkHl
Ncse1h/Vg4gX/u0gFw6JsxeFMavzwuKRrEgE1TWVIz/WroXIgu7Mvuolvn03HXOveBSmCQS2g5/Y
kJVg+cB4HNwK6McRE4aK6OGyIu5nW15uASZnOcoICaqR2fY5aEHeN4UKqGtUDKY1Mbh4+dScwGga
iuzHrq1XMRsJ3HeagoaV13o5WGRUmxFhhSj/IIFjBoE1WhWusHJtd/k2ONzOZZbe06YAjrGUT8qU
XtW9qApAJApn3aVpTiOZRQdX46FSv5r0YUyOpfl8eZtEgnC7ZIxKZRN2d9JIFwxjdWwNxf9vEJxJ
H+VaLfoKN3ayotOVYnDkaHeCZI1ADD5Qlkm9ZUnMkk9r8bE06MesFo1m3zV5L1vOx8jMmA16YhHo
WU4LJ07IEVMWPy60ESyXCIez4BRkrHFkYN/BP3lIpciPdLSuUVXg2UUrxllwJLbyxsDAXEQSKNKt
w3206IL70O4lebNi7BM2F6+KZGVjsJAtqesfBthwJlKeuiIJ6lILDV0+lkb5UK+1AFa0gOzvG9g5
GSUUY0OyHHZNj57mmDr1Knrk7LomcD2hEQht8G9owFjvokU75LAGXFSGh9at3fhaHfwhYGwwGMsi
O5kbPQ6OfRQNzt03rRtsTkUkqpVjmSG1RIPB14IqwAu4uE08ekV97ZfqwGNcWzeo4rp8kJnFeeON
N7CcyrQ55rfFBQprMKXA0ZYMwzEsb15ORH42qofLWPu687K8nO7ImWK0cYXllU/jsUUTthGy+klR
9npfV15gOF2xk8GWyIqVHM2jvIQpPaQkvCyJCIJzFVqhNXZEIUkrNY6JeXeDXjiVKG+1f2vZbA7n
LqpKjmlrQpLOZ7G6MmQcn/rhHd0B7NKyAeI8RjpGGNczQp55QAVFfZiq26gTPHVFa8a5jFqlUtrP
0DSZ1E5ePdR4rxll7F3emX0T+Gfz+et/TapWN3pIko+LhylZ96U5/rwMsZ/qflkt/vqfK/U6GR0k
6T3ZLUZXOxcYvB6HCkgXF68Nho/sFTBcidhi9m8PL7JxJiKP7DyKJKiDXn83aFgQCZVi/mz/Esgn
MIN8A480mK0VSyXeayClUdEgXD9ixoYbef73BVR+9V3vTlf1QTlexhUoCP8wAKVppGpxhUMlH2l+
DbZrU8QdsP9y22wd+4aNH8l7nfRaj61TblkYnDFBNFepO3jJITvBqfn/TSTOTnTGXOfSBLgym266
2rpFI7kLqk6Bd9yPB27E4gxFJJWJ0lDgTKf0xjoZB7yxr40bBQMrI6f8Pl2JOEBFe8UZDCp1kYkJ
cQA0AiP/XMXBTATeeFcLNdm2wCSAxly+n1lf+gTT2HNUVNOT0d8riPKoieXk+jkv72epe48jZIS9
BP33+v+R9l1LcuNMs0/ECIIE3S1Nu+nxTtINYySt6L3n05/E7P+pKQxFnJUuJxjROQUUEkChKuuD
6p1eafLUhBjCSS/tMfs0BJAr8u/S6i23/vkDr1hAcYOXS7msDASOXqrnmXio8h9F79ur2/oCgiNb
1DBNFLW/bFsf7KSrHav9R8tviqxzZ6FWPgt3fDhD/ARDTf+vi6oxpUArJNjjX8/Q/p8hd2ugV2my
QxhBMEvrsaQFFhd6yRM9Hw02TdBFLOx/g0n+gX4KUEM9XImCSUI4jnIzJIVnRgrTyK25t3bjq+FY
1xYuuyyhX9T8eHVRLWzjzmJyj7iflsO2APln49kKrlXhkWJ1f1xgcGcwdF/D27kKg6b7/GigNUjo
Jo58S93sSLwSLfmk3baziwCZ0QvG7fAUYhGfeaKC3VG3bnDgvN+GWD1XLmziWLbDhWQamE/ER4Rc
DvpR28co0hKlHYtgOJLVhrTURwJLhnFs7BaFZ0aS79tRt6uEXklRSexQ9R0jM/fb9q37hQH5WQ1p
uRDl/HUIlbzOipJFXZQm8GjwY5KVw6yKNO/WNxH1AsMNo14qdZUM7Nz8SboaHNb0M7y1HuS7EhIS
3R3EMA/bdrEf/MgbF0BuQJsmlPVqRFy4QaeLJjqFcWVLUA0i2SjYINfp8ILEMa6mSB1elNhB2rgy
lNmbgaQnD2phoDGUYN9ad/gLFke9kRq3gzrgBFqMXkmvh16UDSwA4I+4VVXKKfR14e5TYKux8dCW
zdftmVk/J118gT/iooWRacYJMNqdgW7UIdryofgMIUwW6JO/ipaWEI/n2brICm1mFyqvRd4hJKRP
xXOGGg+oY3j9PyK971V/oEQxTegGILGSY9osmUYyBAgndDLeMqVDNLx2aKP8zdQE1CQC4umWJGXm
s9B9TUc3Vpw4/64WoTNAjFMRaaWs8tPCKI4moIRs5IoEmgiP+kk9tFfID/+TDpTsrriA4WhC0ww/
NGTAVEZyn6r6oaTCXV5kCscMyUyHkHRwP6kyK9cftIcum6ebtigbu6gSyZnjMTibVfVmlY3uWZEZ
2ijLyPe0LROHBv68Lxo0c8z0DA0lcPV1qjKSvSHxm32Goh9PsFxWGXoxJhy/ZGo6+1OMac58L/hB
7pCTiQJRVCHkjvJk+RA2TPCwJmJsESrHNOFUNUFXYCbS+FwM13Me2UR53DZt3YGpoaBRFWpgPqRm
1Ob/7a06cnSL/rlUnFrrHGLdKPR5G2rdnAsUxwGSPzfywC4xKTJnmzvVciYqUBAQQXDrfqiTPIwm
nH7Q+/A2DKqjkQ83RSQK869n4NOLKdyybwI6RyOLdTQe2Y07lkidPauZ3TvFkVzne80NT6Kzqsg2
9n1x0DL62kokFslDlpc9SY8mUWy/+7Q9R+tEvbCMW/2kCuSi1dkkqeFJLqvdKJfXNaSTDL90LTlz
9Ln2ikT3oMuOOmLtnEDOJIhEUnCre+Di3+AIYkz6MTHZxbqa5U+aUe1JKGozuno6WUBwaxoXQsOv
LPiKbviOXzwWZbgz5XPki94mV69PCyBuGTekmKyW1TZOJ7J7z8jbF8f/vzbrAh/hK3YjidAO8uDw
y6G5gSqJ06P6Om7V/baXiGC4S9qsDlYUmBi6HnL15os0ur2IlwQO8H5xW3h7bfV4HGKz0w3Pc36T
xLu/M4FjitxClJIkmBRSXpeyWyQ7+Y+CQxTPDDLVVBOVR78uWCVU0CRIZ6FKKD1YCvT8c/NAxx/b
hqwP1E8U/rQ4tI2cqBk2iTiunwY13E1QibP/DoObb8kPhskyYIncpdeD1l5JWuNuQ/yGUi92cLtD
FxlGFdbvJ1LWZASiqveoTfFmhLjiB/W9NYAoyLW+910gOR8gfdQ2XQVIZTAMO5hbBIaSDPo5mmo9
Utz10NdzSDvBs+f6S9DFL/g4aF7GZMgJYPNP1qN+Yr1v0LlsD43LdLL1W4LGvAi/vs7ft0dY5Cjc
/tHIde73JjtzTbuBPHYi6YffbB2X4eS2jmZO0HOJXffIbfKi7rq9j8ctlO6ysrRsN7yKFFXWCfyC
x+8RvYmuKswgoih2Gj8VUuoM9d5XBYcKEQ63UWRpE5otezWcTLQv146zTDymtaMFiWCdCYeQo4w4
8NHA7D237l67rY/5LvCU41hDvIXpnYTPsqBunP3rH27oF1fkFV0lf5yo8v6aYjWHIotxPUeumJLj
aS2COqmx0yNRe6T1vePnrJkcl3SJQuMhxKx1VXod6pGrESWz89J/3nZ3EQ7HJ2gDNvUFq1Vvu8e+
fabJrS/Kw1iPHmpEs3SqoNyTVy0wsqYtGmqywJTssV6H1g095ofe03fToYxFFMn+5Q+ztYDjHNFE
BeaUR+9w2s64YpE9JjAJ+SonPukC11j3xQUa54uBWhVN2QONtbFiKjXjlXk0vMaV9srBuFP/pArj
Ase3ZOhp0wR1YWC3tB67zrT7VLS6Vul+gcB5Xk0qfw4kIBCK6uriqwGVp3Z4yRDg03xRQcYq2y7A
OPczci0Y/QSjF2SvclLYWvf5D/x7AcBtXjFpGmTZAaBB64Vo7q4CJA+iVbMg2rU+aBCYViCPrEH7
+ddDDB2GRI5aCS5e3ifk2ix30vRVbRUHEl0C/15dsdoFinNvQ68HpaY+nj+RF52fg+CqFRXNiazh
fNrqcezLY0D0c/3QJNOtlZRvUaI8SoO8C6fwsD1HqzsHe90yVWiafOgZ4KtdnM6zhjmabtXxRR4D
Rw/OraIJ9o11Z7vgsO+Lw7JsqqPvG8Dp5Mqbi+iTGcwP26asT84Fgn1fQCC2WkxqDIh20E+0TeyR
kDu1FQVyRZZwZ4iqMMMomSgrniw8pJ15alke/84SzqNNLW/nNoIlhvJSmLVdp4dZ1FdudV9dTDzn
ynHiR5PPRmsqy7daTj0IOZ10BLEgZ+pVWbjrx3a3bRZz3Y+bw2WCONdOI9kwqYqR86u4LO1MzSHG
JqdZcRySpngqZ0U607j2kVyiy/FoQ263fNz+F1Z9BFKXJlUI7jsm54aSOWdGZCgYWe25pLcy+hF2
pfN3GJwfSvIsF7RWoXQTm6VN9AHliE3jyobvbgOtX0guc8ifjRoLoUkdyfquoqdXSm1k9jggrjPT
z4PfXltRf2ynHgrCuhtB3UmW8t0wa65UjoMdojJoyIjA9HXy+jnD/MnJKvtCkyIdS7BAngHykXLk
2ctnubo3TVNkvcCdTG7/yqcmyowW1g+n6q0vbHM/u42tHqo9pOquo2MNgfwdOqjZA3ouH0RH+1VP
0kGZ2HegI/+uX7JgGzTDiUgSY9exLIizXmvWox9+3p5fEQRnYG8a8lxXQYCm3ru5DJ2wd/20EkzZ
6gawsEP9lTVN3Q/IYAIkmD6nhHhN8DDEO6sWdSgX4XArr5r7Abcv4JAKTaL9xhnNJvGaqIeDaESw
26yrxyys4tYgqcpubkOgxUfcUdz4NnNQy/LEZFV6UVnfqmWQTsUdjglzUPZ94Qkkrkq/JxYy16ZH
Et3q401e7OkkOhuyAfrAngsYblNAzJiqOLDh7DF+QZDaNlTBcXp18S4AuB0hagNiVgbsaOrIKbWj
b76YOpoIhG6DxJdt1xYZw20FNGlaTSlgTFJ/S4uXgf7JsWbB89xBuu2Npp9ScHCT7bP+m17Jzti8
RJpIPXd1iS5wuCVaKFXUzAVwWul2TO4r48ESPeaKILgFSgaizXWGLctKtdpLzepBtlrfjdG/QjAp
IiTOkVVzLNBVihFqedX011b5YnaiS8e6k102YM6LZ6tENiTFgM3oxmrdD0gxHtFqhKoHqfqjjRid
sCCZZqH3DOWcLI4jtaw17EbDfMyigzUdKlMQKVsdsgsELzcXd+rkW+xYO823HWpeyf0gEh5ch4Bq
Ml6JEafltd+6AP0adEnGgxGa2IaHoNeKV5L1ytkMW+WP/Nm8gHEc0Exxhf6TBA+4qBoyg93U586g
C6JV6+eWBQo3MXKYlQrkLpF91jnhXbkLvvhn/075Tm1rrzkyurzeguYE9LZKORdQXgsuy5W+xAaH
AogpvkqiwI3mRLBhs9H5QNELCJ51wrhPIg0Q8gQ5QPNUUuJF1p5qkZMF+yR92ibR1Y1nAceRjxmn
UL2UAEeM2mmzxNGTczt8rk3L3QZaHzpLtdAX1zKRV/LrDtfXeJ/UZyzaLL6OIaxSQRZwG2E9lINi
9f9BcNzT4S2tiSsspAZd+M7VCTpv/lPzbfjUe+jeYGePviyAXF9XF0SOiWQVNbVNCLbLp5u6OBTG
MRddrtfj6AuruOU007Ad0wgY+oikEla1PmNZHYtPyIH0pBFxZ2kf4+EA4i7b4ymaMW6F9b7ZIoQP
YCs4x8q+D/6I934OHq/pohZNZBEFHjG0XxWpcqif2GHfC6wQTBEv6aLl2VgimZ6lYyPWPLROJ4Vv
RakLPEE0TbyiS6HPtEM4DCe4T2yORmRyNI7kJYNdnGcv9bqvylWU25Yret5ZXcEQyVNM9MaFAA+3
t08VkatwRoSs7+wm3ffDeWqdRKQMLUJhzrI4oBZRFHaoqUE6GJWdtjz4wUtUfK5kAUusx5oX1nA0
EeV5kI0+cMi3+qgd+lfzHE52dlRcZHWWNlLFtp2cOfEHul3gcZwxNvFo0AHRUgoNngT9wbU98eKT
KDNsldUXMBxRxFlaVCPFMYJOR0pROKKdCAQ+5fQ8aJmbJ4J9av3ussDjSMMyof3bmTCL1Xag9sGO
H4N9c1ZcnF8ED/+rC2wBxdEEIs3xpLBw/Zz2dhF+H9GnqRcl/K5y0QWE19GwMr3MqMVAMtRQPkyi
YhiBe+vcrjv0eSnXPsZLSvKbHhfKMZOcuGzPWNWC8Vo3BQrQMnL2VJNXy4qHstfrEK5AtIMZ3Q1I
wt126d+soZ8IPLH2UWd28wgE1o3F+hqjZ8au9DrU/qVe2rnCFxuBRTzFtglNyVwADwnfuf5FjgVH
onUPu9ij/Mo9QVbjVtHi902EY8ICQb3u0Zh6EYNzZlAV3GkgjQHZYYjsqe8Mv6C4qtIbw0gKDRq8
OsigRdWi6TItmuQ7ep66qfMfE9/+BVQgbwo9a9SHfLhbWCQ0VLRFdv1+tiUULSpNZZuWMA2R7QAL
juNx+AvGEOVG2CNO+57GpTuQ9HfiV/akpiJV3nJFHVz5DOwPeNxiGgfSpjWErCDzC8f7zPJg0QsK
4lzxTRpALSN36MO2y3Ms/gGR8xAyzaGMLicadBGQsXigx387Z4hKMrmL5wcYbquNO12PSwsD2Vu3
PdIohlx15ugloC+WSIBh1RkvvqGx7wtnTEcTPRGYRWrzaJrHyLjfHjFuTf1rCgLl6NGp4uzAyzvJ
kmapagBTiHzXjCdpvk1FClJ8L8kPGNwmNPZIy5r8CP59XUdIv87dwEv2iRd4rfHe6JR1DESb7CN2
wH3SimhQZCK3MY1VbuQoqMBs7cI7nF9dlqyBZOxDlTvzKTzQgzo4IgXBdee/DCy/U2m0nMwgxcAi
AXzHqg676xhllc2O6Y51d9NB1Ed71fcXgNxqIwGaFvoWzJTGq1K7NXzq6sNVOZ+a/EYefhiNgI1X
PVODBglhR84PDToHTU+mUEkN9EmoHVNpdlr1Hysq/nUcnUJd1DDY0wSb2YXzq/FoFpEVGQhX7UI/
t8NugJTaVVS3gnMSdyz7AMSd/mofgviDFhtuHHxBR7l9X38N51MrWU5aPWuDaItZ5Q8db6SWQS28
lnL8MZtjEvZabkC2962XdzNSacvM1oa3rhEYxp1n/jXMkBE2wkSx4NWvI9gX1lAlcWW4Mq0+qU14
Qm4PKiCSwiGVmQpW2qpZCzCOfSNjCueKAgz1189K2uR2Ilk/FN909al9yIkhyKFYXdgLPG4Y+8ia
0XCuNiA+/tLJB2hZ23nqbfOjaAA5/g2UJp509Bh2c2s/hd/zMbHzwkOJoLuNI7KFc3UyZ3nuzxg7
yfiKjsytdsonWTA/IgzOyyOrg5ZZh/Hyh1s0ZKDBM8pR/84M7n5jFLIijchrcVPpRPR7k3oS/ctZ
53aTLhy6gkyl4VLTJejQ65unUXndNmOVDxaexW0ZUZ2qVhxgpJAm4gZ+fCTz/JQ5Uxz/6KTqSe76
418B8pnMaNwrKaYPRrDM24TeSOhjbyBenkt3SveYaYKgqcCp+fdGo84okrngbFVyE9EHdKBn74FR
NO+2rRI43PsFZcHfMeJ801BjqvT5OsiOafNVb//bLYonuPdY4ALCVyBtXIaAkPEMqM30ropEalui
0eIoIGtwNEchIXy6oddG7wzkk6Y3V0ZtOX83XBwHJKOvQA8Yi6eKm+sqrbx4zk5DrwtoQGQP+74Y
sqgtUg1CQYZbx2c13um55gTzWcZ9atscPvjwYW44MlCzwCryDKtIS9KTMZJdnGQ7SqDW3ASNW6nz
wej1G7OvXstevSKBSGWHvwB/+Ac4qph6pa+Qemy4I/odZVcG9XzyqcXdYxxvxyKzhyvrx1hDKakT
KW4zn/hw1TJQfk/Q40n90MnXqPHuMVEcjnLNC9NrVRTYWSeon7/Pp8FnOWRZAxW/H5G9bJ4NGNDn
rtneaNJuHDzBRLKNdMMavnyyoXqOElCgsV5wOhK4jeLU2hNxc5vFEvJ9KhLEXGeOi33cUWJWhqpR
ZSBWfrtrRyNwVE3yslx/2zZNME+8NoihTQmaowEHzVGjULUjKgBYX2wXQzjy8NUQzY+tBDvJNDqh
oZwkLT7HbYK/w/u/s4Wjjz4qinGSACXJjxVupJ0l6nAgGi2OOYhfTGYuZ/A66SVAY5IQ3d//zgaO
MmId+iJxDQQcGsv8IIsaLK37FVLDkL9MyIcGxaYZlCU0CQy3mW8VemPhCaUTVeX9hnYuIBzt5LSZ
ZlPBZj5AcCY4sIoHtKw5sFiE8ioKEKxfNI0LGndWQXp+XxoaTArm6alGw/AquOuKbJeridsmyfMQ
UzcN0fKkk/dqmqB0VzpURmNXci7aWQSjyyc1m30wyiF6fbqZvI/Uk64/S4nAQdbX009rKXehUU0I
XwcqHCTLIbUp6fthfOm1xOsiU3B1Eg0s5ThIa4OmiQtApdBhQNHK1zmzyZfWk3epl+wQvJId9elP
3P9iHXejsZKmyoocAzj7tp+9+dAb3gYQDR9HR/MYU9M3ATCV30YC1dDyHq9EY/G8DSNyBPZ9ccQo
irTS5REwUnXIlKuS3Fu5IFNbBMFx0VggFzJjvlaX1zI9UbWxu79kC8qxEZmmjE4mPGCGOH5vpXft
nB7zUfa2R4t/sP6/c8pl2jnCgIZmVJoRlvD/RJn9Y3nFHnZZH6Z0L2qMu07jFziOMUqjJyFFVAyi
Yr2tQmrG/75tkACADzTH+TzNUwYAbaB4rG5m063nTuTLIhSOCkb0wzVHglEbp9ElYDhLGIASOJnG
UYCuTBB80dgxZNLR3EZ+qIx/5ikVqH8zN/p4vPo5H/zLrRqFcZenGK5ZT+2mvA5jYlfawzjvIS6z
/7upYYO6WJl4O6vmIYFLq7g2x0ejFdjCv3/zvqxxS98ocFOaYjYr3/w9Qd9gxav2vY2+YtAL1hpb
gwJGuafhbtsuEVvzveeHlAaBnAF32ut7/Vo/sQKl9BVJ6NRmXZIDF3fqbUzRvHH0kBSt0RQdvKOO
3/IqdCrrNjJPERRSrFBwzRU5IscQMgnqsmB7kaS9RVWGhHrZHiLibhskQuGIoYZsSWxJcMQ8lT09
cc2O7qrpvwq28y7Ch8ZRaq+VusKMCe3sxd+XUOMzXfWmKGxlV6Hyz/g7u/hX3SiXx8aksKsfrvLm
irb7WaRQJiAjvvFBWaV5E/eAKI0EQgH6vtaKp+3ZEUFwh4PMT/B2l8DDe3+f4+4sysMRnA10hr+g
BjyKynLGzsYpeZnx8mlMdjDYdSRgoFUng1oDSiYoqp9kjiCCCKLBQy7pbhOgAaB8V0jE0XRRrHP1
grxA4Y4HIYnJKEs+qhWy70MIiST6nYanVEMjHWtC/aWAftaNogaxdEgJoTby17Eru3o0pCLAPVLt
3VoNdiSFXMWoC9hVBMNNES5gZWpJgFFjGTV23+fm7KuHbTcTYXDz0+DVYp6K0HA7DZ1nZa8yv1K5
dbdB1mNDuIb9b8C4+ekmRAYhko87EjS989k2le96N3n97PUq+tln/6T0kZqPdPj2l8AcaUejrkQo
uzLcYvJK9N7uD1V0g06eLsvnp4Ugt211i1iYyfG2UqFb2TTAzGj8ElRnX0Yv+0B3jTBAAoOoJko0
cxx994UuW3UH00qk2jfjIR0fJlGdMZ9v+y95mybRNM1CjQJ/AaMJUnzm0MLy9fT4WNyETuyGu8Qx
DCdkjV4GvOL6mf1HFG6h9phoaJxOZc429HfRpWjEei56l0XGA6hohi/bvrE6fhcMPgiPyMZQ+Com
qyOBG3eD00XKrpsHgU+s8vgChju3QkGmH/UJMGl41iXIgBJRE1m2eD4cKBcI3LG1Cklk5CHzOqK+
5kn5uaeBqwXFTp1EyaHrwY4FFsd8+hgEVWNgYsIOGntM1Tl/bdz0bXJZb17Rs7poijgCRMApqFBX
iheF/EZRrlLy1KSCMNo6NS0s4ggwDvq0rHVsUAqE7ffd3mzd6Xb6xBrkFKYt0m4TeQNHhFkVDH05
AS0i10n+ZmRft51a9Psc381mGaLjKX4/0yHqSGxqiXqvr261i/HiOE7q6BQ2ErMAbUbTobGHLndI
/VIj7tQcK6F3CyeI44I8x61sLuByNHpV5dnJqns5OHSB04eWnagtRHW/+OEu6L9vD+X6HeNiKZ/2
b1kzGhdrDBh5Yaz3T7wbCzcZHHVv2kwUzY+dkuy2UVe3kAUoRxeFNfs1UQA6tvPeaJWzEtV248+F
bY2Fo3XFwzaeYDrfWy8ujoFM3sfPA+AN3deqOKfzsVFuWF7QCG14ERcK1rPCsUfejYWPCh7dNcMa
Pa5DW+lPmihEKlgCCvu+sAg63EOidYzXu7Ns/aNSkVShgG/5li4zVHVxbcKQZUVga/kL0a6l+tsk
fFETjRbHFajWaUlGMVpVjWrnOrICiCHjPcZMnG0fWAfSZAXq7Cz5hiONgMqy5sd4ShiGZ6lHQmLr
JemnbQy2Sj9uUhcMjjYMo5HboUTOTdGnTqXSwwQXaKVwHw3zp7BGylQS3xBJOW7D/oY9Lrgce1Rl
YTVWiaQiJgff3BBoEbHkTvn8nxVh/z0rWT+h+JpqlGtYxVgAKu3odWteG6m0o2N+7ILY27ZKMGF8
sXRSt4o8R5iwGFtUkyV3s+lD4aH/k6DrwiDuYIFY2ABBWMyZVZ8IdZopcFpUS/+dLRwnNFbko5wX
oxZW15p5H9HvWv+0DbG+YC8TwzGC1qbo7RzADlVpHX9Irgu5f4mbwA2s/HEbap18LlBs5hbkYxpl
qFQ5ZiZXIaf5hUqi4RIBcKRgFGpiDD2Ga2xURysjXKCEamUiDI4Pwiav5Vln7vX+FBJ4dW6nLSJr
4Y3sZu7UODhfft8eONEccfww6RqCKipuM8b0WmfJnqAFt6x/NiRRGE+0djhCUJu+7NoRzlCixS5p
rauyspyiT/7o2P/TEfhs/GqQKz9kvBP7byRNHAm33u0RExjC599DhKqmuQRDaPGmNXd1nNhyLrBC
MCt8eZMJUaGommDFrHQH3SzOkRHYvd98nvtYVAwvsocjgjxXU4mwXSi19r0Mko6cgrxtj9lvznSX
aWGuv1ifDRqW0pYxZ+NNnrXTdqkbnTIn+zR6uYc6na+64HwlWEsWRwitmaTlpAEQ7ubplfWQ1PmX
baPWj4wXmzhKiNtRKlofjtA1Z6macZLby91xHI9TMAlOCiJrOGbIYwjYFAGskeVj2910/1EMn99C
LY4FaoiCl7kBU0i606JbWr60448g+lK2V0aT2FVcH7bHbj3AcdnjLI4OkCWZSk0LxOk0eKobeToU
TmRwnW43x9jO7yNXvatE9+jtdQVt4l/dEBI1kAsOgZqj+jGQYxftwBL/DRrYggnbXlQmnxEMsaEe
fQExYVS/MocTRKYzUQSRjdDvT3Ym35t6xHG7j5n70X17JFeWN+zCA2vGsD1TIks4ehhY9m9XwZJw
/h6R2E2xI8lKLRivbQdHdc6vE5O0fk8LyNK7deuFzVWrCdIM1tcqkttVjZUbUY4O5lEJLL1mGUhT
cFWO03Ei40GmLZpCtnuk1wvaVongOGogUVGpZc7ggtyOzKth3PfsgK9906hIOWV9gi6mcdygkpKk
tYEJ6sddotmjdUdEtSXrs3OB4OhBSbK8H9lTEtHOo/qUi5511pfl5fc5MkA6kizpCkwY6tA2u/Gp
DCKo/2oOWni+brvzbyJpP7H4V/O6VbWsJrClmssHNbfssi0ftDK+SsvoUJF+N03zPtLpfUQ6aKf2
5zAKBc6+NmOgBNOyqIlGRXw2LdFzK+xZuNqPe3f0s+PQW+4Q6oLXzDWCWMJwayqgJdotNjjaxf0p
MyxbSfcEYSLUN+mT7xXhWSKPgsFdc5QlJLfMwrhpkMQLSJaTpTgsal0UTuaMAZh9dtC26MqkewHo
2mJbgnKLDep+VpoZGE7NHn7Q2sYCvx1t/0nb17VNnxrkdygH7XNYOKJw+aozLaG5tYfmhJB0MBEq
YHKWxE0839Xvml11bPeQXvi6bShbZTzhL8G4VWjOpAn9AHZKw6OUVE6iPmX0BulftB+cavy2jSby
Hm5NBr0sS6EFtEbuOiwStAjLSjf1e6erdSdX9DPEzJ4CSxUcr9/j/xtm8uE/PZxIa7KXsfjYHiuH
6TUnR6ZUK6p7EoynwoX8+pwmVjpj8krlH2u+mrTHqnjuS6iSyntaedvDKVgZfLxvkspJHtADw51V
a5eGxk2oqYJDtoBW+Chfm6ART8Fi3Kr17EvHRIuQvPC0bYbI4/ko31DLKLfTcTOBeto+Q9JJ5qRX
Jl6kmkfIeQqIcm1fWHg8H/FLYrlSEopBq8i08wka7nXS9ybQHL+E2OC2ZaLR41jEiuUiHwYYJmtd
5BWmUtvISpKOyISk99tQq5loS7s42tA1WRs1BXbpX3q3hSKz72a919omcmjqfUltWXAbEhnHUYfR
oZewkmMxy0lzp+eD5yv5ThcKH61G/ZaGcaRBZzQv7JEvimte88L6rCFpHgoPKa54f8u9fKdnufGH
AekAeCaY+mtT/jTO4UHvOifXlVtjls+qhstEjkpyqd+j0aE71aMrmEfBouY7QSMZagjIjGFlARva
gfvj1/40O3QHSA/PFENgi6qi39WjNvhRVX49KqPbV5bNaFYLULysPxA7djMnRIW5tS/QL8ZHlW8J
9UTRWhQ57YdySqOYGp89dxZej6SzzAtwgR/vqZ3faGjbJ9LwEKx9lY39ImIQ5TNtsh5rREkfU1Sl
NglaAya6q9eifGrBTqeyxbNACvVWqXP2Eols+KR87pIZBY4vcnbURxetCXqRap/Iazim6ZW4t/Ia
lk25b7eqYXfCXjKiweMIpo6DaerYG3vZV9dz0e3R4vtoDbd99AdlgosFr3LEMpiZNaUBWHMqaqdG
AksaaEh2jbztlSayh+OVpC3aJGTB6gjtiqLyqm0aW1fPeiTI/BFMDZ9a30hGEg4lpkaqrjPpQSEC
HhbYwad15KZaE4OdF7vpi+E/pfp9ov1o/R/boyWiYT6nfu7GsIoiTD87ljKJBtNFIREKI/4sPLBw
AKr+unhSJZP9YMaIWeo/aLThNP5tmiiCc4CI8yhHBlXsD/rAcm6YsMDs5m51Hf2TOY3LZOqjJxWM
xyRDDNGj+/sZcINs+bhBFnUxJB0wYawnU3kHzUNH/o4j8F56MLxpR9GJvHpVQLzDQTn4Tia4wq3v
25qKvYplvJnc6CKpQDU1FpslqCKQfAqBZa8aZsHq+s2h7gLDDW+v9bk0UERfWOXZ8BB4pmq3kDob
K9SdDYfhT6I9uPj+NItjXMtKobEcAS9NC7dXr8WNeUUDxxbigtOR+jOnqCNGbLa4I8qbpl2p6dft
VbbOFRcjOI6lcxtkGRu0UEXLojupEoSXf7OKLwActyqF5g9UBumhE11+pNhvIbvZO73XPSU74bFC
ZA5HsXkPufeWBWRry+685KG/q/bmEfUes1P1Nut1LR9U0WVPME38a42UJ4U6qzBRC1N7pF9K9SlJ
VHd7osj6Re/nQPIvNnNFgt7IYRrda4Xd2Aq1IZOSOGQPUR7HfK09pK67wa6+l46m6LlonfIv4Nxx
LQ0DpZd7LOEmPmmZU1ajnSVfQmjEb1spGkqOKiRJ01KJhbapfmd1L1N2X/5J5t5i2VocTSi5hfKS
DKb42WusfWl6y4bkhGC2RHaw74uVGxgqIio1XGKYr3v9pJBzMP3B+/rSDo4c6kAyU2QNwNVDb1Te
5Gynis5FIkq1OHaoojFPphrTUX4LbliZhH9UUcm2V1DWhpiwqI+fYPXyDzijpTZN78Mkq0ucWCuh
diKqn1l9w1sOG8cQbWnJ6GQFk3zI459w93eiwpHvsn3kILTn9Pu6cES0xIbp4/77v9XzoUt4AiHW
pmWYSkxnc6dYRn4PyWPNK0MoZeqBqe/aSG2P22tpdTQhDo6WpTJT8eUsTSQ/T+a6hYMkgxsNdGeG
olZxqxU8yJz/HwYf5rLiYUQCUAcMqIyy0GHyT/lVKW3pBWV8+xbnGfMmKb1UEvDEKh8hvZeqaB8H
bVhufeVm70toQcBG9BE9MyMJUSLrOROFD1eX8QKGW2Ntr+S4LTLFCOV6sL4X/T5FKfP2NAl2SIt/
ZSuVRvFztn3MFhO82iFDOna7nYJ4b4xiF8EpdNWkn6cWi39wo5USh00KXyyQPkfLErIlLVSSRDUV
qxO0gOGI3Jc7xRzYRuzXqdOplU2TzO66K/SLFRi0jmQaBqEqlIt4RbwuQGEfmpBhjqxXHW0dGydT
v8vGH+QymPJPFP7BZRjlCI9vkIdA56fkvs6N1C20tnidSiI9IyON/hB4hWj1ctRb9DSrxgwra3CK
F1YXNxTnKrZL772nlZcquxmqvo/bqKvOcVnO72eQxbaFF6UuiHKA6qnXt05GBrtCku42yG9Iw5Jx
53iXmuJ8I+onoyohnOhWP8KzFrj0ZKGqK3PkY/yiXRPNlneKK47FrN+/yAWXDfn/I+3KeuS2le4v
EiCSEiW9autt9sVj+0WI47H2fdev/458cd1tjm7zixMgyMMEXSqyWCzWcs6FdiVGYpbBWCE+iN16
DQY6ukPmo6nCmeD5sx9gs38pASsnQwDfXtWz3PXvF3KV3Eh0bYa+Q45GXEDFqrd1vZcs6uYdc6Gc
4KpSFgLwdDXQwQ92E0rpxl3oKY5233nrZHDolvvUDV1FEoVsm+lZN8FM+26M+2aBbmbu9cq7tCV9
M+qlFGxejIFiSyxvYDIuaAt9tUgt9en8islGJ8ofdLaru88We7u+ipu+5EIa/X2nygpImmU2re2E
L3E826x4qLOvuiLrmd1ctQs5wgmIzAAd0g20ChNud8kzMyVPbtmyCaZOp7iZeDZCQJ3aS/CSDi/U
vJ9AxD7tu+Dp+qpth4kX6ggGvlSV1Sr5sPZFET9yCn86xbuV8Ln0s3dpynxdnA/R1IU0wdLRUAZI
zRC6JQcM0pqYIwkeFGf8W0fE8f/J4W77qwuBgo1nQB4ygxK71R9NJyvttSisn6ZTc1p20xFlUpCc
d9LCnsxG1i2+8BrpktfGnMIWw+FpqN7M5U9m4s0LtYT4ULHGpNQodg2dJMsPjhD1NhzMWnKlSNQQ
CxyI4CprnXh0FeulJO+j3jv/zvrE+kWiIsGQEWxP51Y3ug8EdcMObtiuPaBi80U6yS3xEWLlImrb
Wp8Ylg2AQItdVflLkkVPHQYt2BJIoo7tcsV5j8RyhYJxqZRoEMbuzZ1iE7u81dzlOHmhs3rzPwoO
L8QJboPMyjhRHeL08BXJ6aJ6G3P/+nbJ7EHwFQHGX+Ngxm6V2YmUD2Hycv33pUsmuIeMG8mgKBCg
3RbgHm3t7LnYG48AFEB+VXF197q8zcv9YslE5zAtRqpU8EZ1/y0dkNoa/8qTSCJE5mHFCgWdQ26k
PZRSj80h94KDZndefVDtCt3U0iLZ2jNwxcMywTMEdZbMXQkzQJZkpdqNfM0FgtfKVRy6Miz47cTW
eQXFcgXvlzBKJ6xgcDuDTVXbgVPVIyf9qRwdblu6vU7bAggOBu/LgHAlu/ehlNE0MbMGyO6oG6in
BI/YWHIVy0QIMcUUWQv4s+AAzbpzgR920kjtT0kvee2vdnZlz8QSRrcEPKYt9oz2mPeZxvRI1GCw
ScJ2k4FrMQhlNim5h8VyBgmIrtAOa7cQO37SvOXEEsdAuOHgOnwt/WJHJDqudndNR8F3hJZRlfmw
Hu3diss87Ee/PTQ7WbpGtmOCBzHVGRsWrUeaHLP2DYjUNtgFJa8gmS6C35gVquUphS5IMqQ2VbRD
F0X7nBM7qOlfYxG5jPXeoLaSYE1mJ0JYURhLHRY1lMvVQ5SETmDWDmte1eQWMDySq1mT7Ne6Bhch
zDhGZAlG2GQ11X5SxX4XUO+6+5WIEN/llb5wNho4XW39SQ2fKhlYg+z3hfaqaFEnvVtfxLHpFokO
MpFQskgSaxNxg4iWalOwuj9Q0s3ILo3qw4B8yb9bpvUsX+xE3VPCo2LddbbrlcOgfr7++7ILSsSe
78KoJoG5Rg4gQlg73uqd5a2J4tChUvqQ7YLm+coQgYPYQqyIz1Bnyhz1x5p3VLwajToW/gs6KqAH
YVTrmYCDU92jPncruyFleyZ4iJorFek55ANI+z4qlp0yAcO4NXfXV1XyihMB98cygYNYw7GIZ5rd
W71nxNFKugruX/T1mkzz5jrYXxcq001wEDX4EU0aQ2iixXbY5g7HnUxerwvZzsVc7KDoGqZhBDIK
zm3njp5+k0W28bYi+2Q/zOe1FK7ayoPyAgieUXLc1q35eIeAaY4wsGeAROP3k5AaWsYpxdaZjARo
xUOPTDU8qKHa2+nUUkkA/zMBfkWcWBvsDdYY3Xq650cTEFfpEZOQ6AZtvlV7ev8zjPctt/TBU+LE
vvSpvMYW16QL3ouyUNVafV77HCcwaiBnuQtv9Z1yTI7yPkepruvXXDiZRlGWMKkgje7iu+mGO6Bt
OMZOg37i2GHH1h/94VPpj6f8BIS0b9ctattR/9pXS/Bwc1Dn1czXiyDf59Z9Uzxd//3/YbFnAesH
XGiXx23eJzW06/zeow67CR7j/XiLzt7GARnGrh+c6Ji/Rd6/3sX1xF5I1vRGz+kC1axZ85olOMRz
47VdfwCtwmFpJ+CzzU5YzzcahrfyrvU7bZIEsdtFCnrWXvB4vDSXFE3xuED06Fbjk8NpdlI1DdwR
ulO3VWi33Vvbxb5lsl3Acokn3Jy0AuXIf4+tWImcejUqab7AFR7c6OUnL8gx38Fj3DCkfUrfUqQw
Mv/jTjvLFDwhYVnfpxN2vPUs8DkjB79y+wQZOiNzUIvJegW3S5MXOgquCd5nyOIC8vIf5ac1wEUf
/kuPPvzZV931qacfrtv0dV9IxEGyGlwWYNSAwKwGXoOJB7+e24t6u7BW4nUluhGxyNXRIg4sEzac
3PToqR1frbt2tNW/NT85Wq5yKu9ls5M/O8X/t/MjYqUr6ro+a1poN/jlXXiqQSgU3zWH8Zje6Teg
/vTzG/552s2fy0N7MPeVE4S2LC1/3SuBnOT3o2vqY4G+QqgdGGw3pMm+Sf7svv6vlRJx6KwCDWIV
mlCzSl6b8AsxTuo/5Bz/OVh5PnxEhGHrdUISNBsgCZ++pXFi6823sZANG/6PxM1ZEcHFxBqt0+Kn
Nd6svDuFbxi2euCA22Jedgx92Y0h8WmoLvy+ObpO4qZXsHLz0dxpHjLjx/JAcc4KR9bZsB1UnXUT
XEmKymI4ZxBl6m4dPhHNHmfJtJ7ERRIR9iproyVVKGTUjb346BHCiIZvusuOHYnX/FgQE8tDDImB
/5yDubibKGssNURBz1Wz0ovLyDdqqWLb6ahfi/dzHy9kDBEj9VRCxuioTvHQvq6MizN6Jumb7Okv
ueXJzzvhQhbyJoChW33wf2ahWmc4sX3ocTc9UL9DWBr60S7Fv9c98br/V3zVz7NxIbZUjLYycohN
I/1BadR9XJQ3oZG8GmV+WPpin8Tl+3WRG+eNM80wOGb4CNVM0TextMtHMima22NIZLZXQK7IN3Hh
sLXEvKaXZadgPVC/awmJYA8DxxCaNizRjyjRGMRW04BAjM+P7UTQZ615uZY+t+lfBSsk07Ifz9zv
0gR/krGgYbSqdTfkrdOp7/1SHGJTypT38RL9XYzgRQCCGupDVOlISs210z7Rd/opcxWv8toYmBfj
T9jk8VsvnaH4ePQg2CJM0w3VMKmIIzlRs6+7Oddd03rWyhdr8K4byOZuWSYlBgeAnyr6EwO8Cn3V
t7oL1J/2G2CnR0er1dFL5wVttVoxO6aey2hgNgKFdbp5hXqETFMTm4XBqTkaEQGJnXrUfeMb+2bi
vrnltnFUHqmdusVtUvrXFd0ylEuRQmSv82CwZg6Refrex5/ysbaLRpdEQFu7dSlk/YiLE95Mqp6S
GkLWiV20RthqEPzjMYbfl04weLCsNQBgynR3NO+6ZpcrX0Hy8e+WSjD2eVKsNm1WpjpzuA+Rm5/T
5AW9DfZ1MRt32e+qCPdlzLswaAas1tr9gp7175kbHscvk5NTO9rrx5VIpJP18W4Z/OUWCfH3zJmS
FDkOVIufrpr7qLoLrO8ZmuO5IVFwy2msPQ0gW6MaN8WmJUXTh1ktCt01WModXmvMNkL2pRifglw2
4LVt3r9kiSlSPU9akF3CLPp8to30Jmmpo1DJA3F77c5ChExDB2xrbWZYu6KrOicsUrctNUzcxrE7
BkNqt6x7vG4j2wfqLJH+fqCUJm0RFkAtgGF8SazuzQAv3nURkl0SwdbNxJitLIBSWZf0YFy20L9T
DxPzZ2MJC9BaV+BSvy5y49EJy6eUcktbafjEzkZcyVpbMqiFNignOGZ+922wTi2Kb+sQQ5tIVnFT
xQtxgs+IgxGtowYOWphH9oy4oyxsPX8PpEMom9t1IeiD55gtrtbwHDgONlGne62cJL1Im4Z+IUJw
GkHa14O+GjpFb2+R/agrt1uYxI9vLxiuXF3DNIsl2gS1YmZU4cr4W97iqCZq5vDIS2RzE9u6nMUI
dxIPWxaEA6IKUCF2uCzyrD4aedLXmNKoZPQlH6PP1ebOwoS7SYnyKshXnUDUDh7uk5YhWkneph5T
d7u2kbiKbdUsogHDRFWZ2NLVA2NUC5HTcsciQEorc3SVA9592F8/SdsGdxYj+AdSRYsSthCzRCiS
J9ojkE0lBrdtC2cRwut+tGJtYAEizLmgTjrcdpFuZ/lzEVHJ225TEMMOGcxiJheT1rCBaUoTXBej
HtylI9hNyfLSUP1dz/nL9WXb3B2GRwFj3ICVC+e016spUzvYwkDwFM6ZWyy6z7tEYgTbGp3FCGd1
DEZd4ejsg1etHEBsO1Efg17OTuNqd12hTTvQqGnqP8m6xcTwktV6Ey+a5k64ZCtyaHLZNbF59wGU
hwKo3kIhTbj7Cm7UcGxUA5j7p2V4qErFMavHqr8pgkmizHZ4rP3kaOXAw6dCjKJqTQO3BG068GST
G3DdAncTY26oeX1aUxfoCZLNuW1fSWeZYgvXmI8oA4E70aWP1SFy2t20j50eabPOqXb06fp2SaUJ
qzm22thmq4aDT/z4lAFWANgMz9G+2QV3huQEbz6C9QvdBC/RB32vq6muufGn6qDYmZu/drZ1+588
kHKQ5fI3Pe2FOMFj9GWhRsu0LmWSH4oaD42p/NQ0mY8KuWe2jV3mdfRHIcWFUOEuiXVTycseQlc8
m5VZPUxtdAajzbrwoq+yFMrmyb6QJlwmed0pQx1BGgMzUfKSFQ+qfk8M2aSY1E7W77h4UGV4hvZK
glM33Xfuir0dudpD5elHgCtLBwtlSglesZz0salnKJWlrzU1nWjZ9/SbqctGdTe978XiCW4RvDRh
yFXIKdCP1N7XgP2hf3IvXogQPIhV48mRWBCRBHTyIj0BXoeVT/71Y7ztdX/5KU3AqKsDLQUlGqTE
2Z2B4Sr6ev33JQslNm7VVdWNNMS5LWJvbu9nPDNSyaUrU0FwDSA5TdRZhYElU+U1NHus6kZSgJFp
IbiDktEEZWpoYUXhLYCG/UBpjgAeeL6+WDIvJ7Zq8YkHrV5iN7RdpKGSlfmKx0pg7c0uqEeIE3jt
P0dKRUx5NjNx5rzMlhb1WLhxi9oMQLZpcCDxN4le6xaICcVLIYIPAN18tyT1evPiNtS8zI3c4lvv
G8cOAw+q7J7/mWi+Jk7wAhEYvRWwNWqAPOvfZor5+SBwjSrYdVXtaEp6ApihH40jCC7QOTtX3yXq
rlffNfmCd4jKXk3i1ehbr4ttww+PZmUvlWPskv28r2RA0ZsHAFGTxSjjpinWXIewjWpdMzXXWEAU
m9iN/s9R/2AkFxIEhUg0zV1KDBiJda8GyJ6ic2hJJfff+iMfVu1CiODwwnjoqmSAGk1wHw1AHAP9
O6PeHKpOjnte/RPP9Evch2HPsY6bMhigEyWYWIligLyPvpl/vm4Lm57jQooQJc1mjM63Vakx5cB1
mAsYQmH0t3OeVpK04nbMCSoViuAWIzh8/ZaLm9aMIkNPWYBd2q/QCsQl+8i1PHqYHAo4jnkve1dt
K3cWKBxrHdCCQ5lDuaV+1OizPrwm8afr6/ezMPXBKmB9KiG6qaliQdoIQyUhnCN8mAvTTpfe6zHU
50zYLFTRnLmNT7GaAWjeyOwmWB6vi181uCZduFuCQWnzroR0Zhz48tmK3kh4WOjbdSmb63iho3C9
ZIU2mlUAU6yXvUp9Q31VR2l0ud7k11RZvciFdVRtOtUZZpBdhT2BV4NXbA+abmcyehvdV3h563bb
ll4o5VrfvtUu1BPsMl1UI2Gxpbk8fMsCsgOY+dsyd89V2zkjMwun1ughN7TXXkltHlmPHb5rkdYn
ZXspWKvFZyvpIQb0YT+U2O/5a2sdQhlQ7vZectAQE0bhjwUvFkT9XLeRir3sXmvjL17tVazwn9jL
LxmGELRRozaBS7egIkhedAzqAKyqGCSWv3mp8LMMwXFNc52QFLBYrjKdGG6xrv/nIPewiQsJwtlK
Y02tJqDnuoZyChqvlpFRyDQQThVtBt6wcYZ3Mr5PVnZXlfrT9X2QSRCOVB/oytz3WKOuQ1t9x+8V
osoSCesqfDy2530QDo8B5xCkLeypcdd2tnEXY6ok3OFV6snL6hLjNYQjogRhAbIsCLPqz0bsm9Sy
Jyl2yLZLN1CNxKQoV5Eq+90TDRPw0k0kR1xdcUK0kXZ+FFX2OO3bPvHG4aGbPputJI+1/Qw9CxUf
OoCrWNJgWp+hSFcUuBpnBSixhd3c5ejsDGVz9VJ5wvnpg1rhfIaS6lIrz0qn9qAyGkKvr7P3Os8r
z+Kt6jRWYjpaimHZkPcAG2uX2A1LU1bQ39zXC+WFoxaUrVIC0gKxTp1701Tbk4G+71GCZyaTIhw4
1pIiz2IsscnLB9qGj5gBiR0r4/vrx04mRzh2BuDsKh0wA65SMCcaMTEGsI56iiU11M3TfbFo62dc
XJg1ywu1BsA3XhEGmP12fSwjQ9iWwEx1ncu2PvRr1UDmC3ptwkGgEYC7gdXT/tGL0jiLEE50Uytd
VqMfFe5jBmYwQvdwH8TeOkhv+vNpNkD08EfbcxYpvL5anmSaZkKrrhgPMWldVjO/mSv7uhXIFm99
TlxsT2aoMSA5oFmiAm4BOI2oavr/ToTgqEaQlehoJUbgolv3eVTtl6yT+fd1Az74dwN4GIBhZYYm
dofMTa9zkNligyzg3CCNfz+8GQ45zuBg6V3i4DmHZLEsgtiOyS7ECmeIgZ9OnRd4hKi0Aey5Cw5o
jx4CB92WB4qm2ai2M1mjyva5PasqHCjVYjyoRqhKE2un5v2hNNKDVRJJL/+2YZzFCCY/dHHVJgZU
W7rPyfA9i2ShtGzLBAPXGYplynpL9i2zx/IxZ4/9XDiDlHd78+6/2CTBxCcWBEg0QROlsCe/O4yv
wynwO4/8QJvzXpYQ/h/38nnhBHNXQj7OuLOQPD0ERzCAuoa3GsO8l2FhSwxB5NCadWWK4jWmCXnp
pRZ54Va+U9VQUjRY9+HK0RIJtOapG+JKhz5VljwUwNmOSvPTrIHob46eFTX9et1byLQSLtkkjvFU
XM2ijqOdacb+UI/vmlq8/Tsxwi2bl9bA8zXoBPmQl7TwEgAW46WswUu2eIKDiKMxbJC7QHknyGwd
0FC6v4Q3Zf1ShJI7SrZugltYOsrqjGLd0q72aiPerWESpZZk3SSn1hTcAovVYgDQFpx5ecei2elC
amfaaQpkCICb+pgaIeDWXuk/hMgv69Rw6RpkVLX5PtQfqu5p7CSpns3NuRAhmJqS66E+JkhLzPMX
EnxXzRO6eeyRAAqoH9w/sDfT0FHDRBMUStu/37OBGdIkyJCT5npt18sdx2uN/knkeCFDcHRVZhpL
vj4Fs768T8L6QY/0Y1qar/9OFcHBaegXM7L1DdCGfsvuzMgb/jkLHR61Z01E1xaFNc1ZDxEZSNus
0Bvp20gW1JlltB6bt9yFIMHKWKpWmb7GDUPRu3O+HKgReteXSyZCsLIKvcydWWFXkPXN5tSOZBwT
G4gtWC20GSNpjRk/Syw+GMlYz3ytPi0/a4N4m5xIbtevKcB2wSCPtCWQ3F7BZXNdsdWcPlwMF2IF
V0ArnujNgk2y4vF7z7q/+9H8Ghizw7rORsRHnHSU5tA3V/NCqHCOpmAkZoVRUDcrBx8UR15vZvvr
em0/Oi9kCOfI7JWFgzJwrSCrzuISu75dR6GMHXWVB1mNXKaQcJrgt6N5DfXdfL6PYB65lLVZIuFD
R2QCwJh5gToEqCrUyx/j1+UJWD7OGhyr3yx3+nJ9ATdd93n9dOFQrQQdES9X162qfgzmh445VjtK
ztV28H0hRjhYtMecjrL6IfI8OitwR+kAH/Zu9H/OfkjJC2RaiRHDALYJdPrjITtGk4NnE+YjtMXt
mIxZafNautBr3c+LJxkKyZrVa9ArwYsliOwUiAV+qh3S7sf1fZIZxqrxhSBAZOd5pkCjdkg9Fi1+
DUa86yKkmyQ4CdKhuZOu3RiV2/4AXNHat+BOxxmb1GBA55+Pqv/mCsV+rnHWI1ZqENdMJwOc3v3i
J2kmcXyydRP8QzhWYRhUsO/a8DPloZV1dq5r8tGxGiZHxYAbXIy4WdEkyqiiedRUhmNCF4ez4KTO
kZcu7PX6/mwZNXirDUZNDf/8HBC6MIFOW5owNjEVo9YP04LR3vCQE1mn+dZ6XQoR1ovxOFKA56y7
EWnKcD/rM5lPQavy79eV2Vo3QK5rBmbpLcMUp89By1ySJUMDcxryHyopHoepd9lMQSBvls51Watb
FvfoUifRbdNIrxYQJ2A0oL4zWLYvg+KhYUNhA0ZyT8bweek+KVl5uC52eynBV2qaBEMwYr90H9ZG
okVrAzOZvYGPrkZkve0yEcKJjXiP5sIW1pem3xcgFdSmjBpAJkG4w2lXKsA3ROeyqlYYDNmx8o+s
+rxKgsEVSF2MoP7GDED1d1kc05k7TfYnXgAn9NdWCBbAy8LCxQohaRceTD7fZej+v77bWzcBJ2S1
MxSjMUDxu4PGjLKuo34EPUbdQxDph8gmxUV6Ny7NTVpK+ZQ2I59LgevOXbgDOs9q2BPsTB53e26Q
2QECkdMTNE0p9IdV8NseTVqss25ytQf2kTWB7ziVkbtsOqULtde/X3xFHo1to+XoljWn3I4Avh4O
oIkDze311ZWJEQy9TtAyTTncxUDezaqwy+B2/BNXfrmggqnHRKuGYB2yIZHyqASYUB1V3QYhlzvm
6tt1fWTWIlh9b1Ysy1ZZsao+dP1yKkm/a0EZb+GNbtDIlKzf5jEmuqqpGJmzdLGzHXRYyRLiiQls
kaOOR7r2J77u4veF+I7MKINwA79fo03Q1mc8NJFYiyV5zu1VO2shnDG9L5dQC3HGRgPVs+qvafgb
86O2ZtqAbJFcGusOfLg0LjQSjtdiVh3NNLhWVt4z7WuAEZ68OYTBdz0KbfBfedcNYvs+PKsmnKOq
Sox+KkCbQLgxovsnBQFPETa+xovcRuJD1mu5erxr6gkHSg3yeJxzqBcWjdso90tyvzSZzbt9H5+C
+U7VJT2Lm7lWjE7+MkHheNWEBWRYoGEVBYlNSH3bTROwnAs/LstjqzDXCKvHoTR3fPlxfXG3vcdZ
tHDalCGLwK0A65z0dw4W5Gx2SSErMMh2ULhjlJypSq6sQhTzLm+GYxEqX3Nt3Nd/lKa4CJ7EoQta
pegca3AOKkLeIzPaU1pJDvT2kp3jM+FdqGdzaPUV7CNojcI1MFqwB7DTe5cMMiCKzUNNiUUo+kc4
0m2/3yCLVndjlq39YhgCbBd0FYDrhdmT4uUyxNfNLboQJdjBhB0pYmqhH2b4axnfA+s2r++DVlJF
3WzG5BdiBEtozHHoohEaBbfABNiFx9T5e3Gau+JRVlaQKMSFthi1KM1QnSFJLe/0vgK44t98GO0l
kT0LJJskDpLAn/cJG7ByLGwep6TY0WbeDVz9ao3BDSlLSbZ30/qojpF8bhoajOJ3mwgxidfqHfr6
MvZJs74vpmv8Sa0bP/xLxLq0F4GLjkYmrdQgghulB2iiXYJa4HW3s707ZxGCZZMUUQvwmfHA5Z/K
fvHiJffnInlpuAxr8Ce96Qd3fqGNYNmJEoUlSbA/83EobRW4Zf1rcMjup324Q7LUbY6Fk+1UO34A
ocdPrAjZMd6MMC6+QDD6MC9ZTkd8gYKmetCK2KXW7K6v53bIe5YhjvvMS1MPdMWFqL3OVb3CDb3g
pfLWAVTFlaH0SGxQBG+e67FThxwK5eVzHry32g8rjCUWIpMhhE1NgpE6DQibboXsb/8jUH8kMXWv
r9oG+Blf/ep/LZ0JUZOJRuZ2SaGIDnzwNUWap/Z0qneZH3rVN8vpXWXXPveH1A/v2ZdO1vKxraNp
gBKcE2qJU245Sv1xEKA1fIkL20ACRhstu1kMWbvTamAfj8BZjhCwJWrTo0MRmZ7Wm1wNiHLpOwe6
rBeBiar3g/veJw7z5n1Zuqlqy+B6N+BZ1lU+ixdcVtsQdFavfbPJjeoo9kqhlx5TsIscej/8DrhH
4LPorvWFfbm+vdue+SxX9GMj+DRRwUaLQeeHquEr5altnzka75PUvy5q+4ifRQn+rGuz1FxyqFig
/yTUbkpdUk+WCRC8GF/Q0m8B+MstMcJefx2keYANROffd0nwUlUXGkWWrbt0WPkAjH3mp+/QRnsZ
fYbOk2o33Kr75JY8zE/XF+/qMWCqiGiWJ3HWNjUkpwswQVXit+bgzbSShNmbS4g2XKoiuYp4Sojb
SN72Gh6BOG0mP9aVcj/PhcQMNq+1CxGC04rThozZgqCjjgu/A86KVll+s4D5rSj3f7BoF6IE1wWQ
lwl98tAmL0cwALPFdDCVAf4GpCXt66JkC7f+/SIe6GLSK70FrSqD3JRx+JJn1st1Edv314U6go/o
rBzR5zpUwl9XLhTmJr7l6PDGQICXTwbKNBI8Q0HGUenWQQw9+Cuwjn3jXVdH9vuCO8gyrWpQ4cPv
t89jfNOCQvO6AJmhCe6AdCTuMgUCBrUEhxLALazZCWLtabL+ZKAIozW/jo3gF0o2ZR1f5xGyJHse
ItPJp/nzdW02yys4lBwd4CgWGOKA9GR2oTWFSEPT295jPtvzxB4Ve3CC+xVHvn1jf9IweCFRjJeC
DPTExYwAdK7yHWXkLkmZJCbbvH7OSolRUtJxQH5yRDDI49q58j5YN1X1STExMix5Vm2bG2ptVDcp
GkgFc2OFko5hhBcpgPgOQTs49Swjav1gcIxRDNYAOkNnXAfb1O8+YM57LUZqN/Ki7OusFI5avAZA
EJqQgrluCx8uA0GQ4NcqzQKbRY4kWZguXjYs3lA9AMbKvS7lw4qtUgzUHtZROGKKL+uEL+1IogVS
gLXXvQeDDCn+o0kLEoQTinRcESxrtavJVbtpi/eKT56lxB6t2CmLZyeZ5n1Ud97SNk5Ni/uixHTW
okgU/RjiCt8hHF89pWNYa9C0whxpeDei73d8xdwlokDMgzn6I4jA70hm//+4ST6cgVW6qevryAJs
RzxmGkqz1ZTCbPrqocg+x/XjVO/HxVdkTArcWq/v34JcQZR4vVs9WrAiLfLM3Piks35v1sZLY9L9
OOK5p4+znceGW2TNg25UhzCih2ZqCrszjF3QxLe6FTgR7d6HuMd0mfKtYCXehCz4muZF5eCBX9rm
UDxNEXGnngBerXoJmzRzmvoLy1IAzBIPdecTI5gnylTEgdTuArAqBIVTWakTmzrGm6yHeZlegnLM
7Uqdbrq2ckaS388mGgzAuIguHqAwzSe9U3dJHN0vcwHkhr4B5mpWeVUxu4amOCTrTipp9ooeA/s0
T7+Een0/l+nr3Gevo9U+FHp4m4zLXZAuB51YTz1pUaDScvQ4aa/UVHyu6MeEh8d2nnNMOgY7s21v
aVAaTqXR3Wgo6P6tQBzCGlefklPU5/uunPyMlocp53ecNJ4eWXsNnxshMzW2gW1k5AnVlscaE0ho
/f8GJBdvxDDvZFh+HaSOui6vMd5X+PCq7Hwt6UNbTRff0toj4IzcIOvdch6+D7RzIt24MXBMCuCU
8Vo9DMnodxO5IfNU2NZU3FXQxjaN4ESs9mCUc+VEifpJ00EezYpitxjcUav6WEbjEfHmS0NUzyTh
A7PUpyFWb6jS7jX+HeOCaGOkmV1iCEIdWQZjyE9aUHwf2sk2k/FbWhbPrCQOEiGPcaS967yfd1MQ
JjY1I7/vKl+vNfSbDy8Jb24sMh8Yoll7rmc0FmYvCcboaNHdZCPx1cS4VRfVLmjm91nmpJm5B/jV
Iw+Cw1Tyh5oaDx0KA3ZlEWdO+rsyrPyqbU8Iim8Cmj4pA1t/9KAk/FgF6jOmmPyh1O5AbbS3lNob
RtDh8egl1Hq8J7VnFVOs6LyPHeAPPQG5YocGK39Yal/VyclUE1e3ss9Vyj2qFi1mKY0HdcT0WKx4
ajz7jLe3A1BeOsPyFlXzTfAzlbRy60T9MRn5Y9Hy3ZBrfmepX6kBc44XH/ORD9nYv5pj6mXgoLVJ
nzdOUBMsQrhTgFzpzEFW21GQe1Gb28SofIJSM41D3whGr9bMv9qkmOx4iA6ZOeybvtt1ZLFjUo52
m8QPHWzfns3keRyTEENC5Q527ijpF9DRPHeGfggbTPRguiYayX3UkJOmZc8Wq25KdjsPCC8Gw0ub
8i3ESYm7zq3AIaxYn0fQacR1+LkaAOCgE4xF0M+8TJwsHCa7zyKHdPpdzea7ISd3dTA8UdX8VjPF
pyMgObBaRcZvxyx+TOfwE9FHWzOid9J/y9PiRqkACK3HjprwO6Pv3bgpnInjXRX06Re90R7Lgn4t
E+DORDrShfptPaff6g6rl06hN2fGE1+Iz7r6NguAT0nM5yBODy1TP8VJdDB7gMkMw00akrumTQs4
iu7zxGuHtuN+qrL3vlLBU9K+FK3p8pG/WCY50RLo/TRDJJcUn3mD/4GNz3MbvMNewbfNP+EsemhP
8OolSlAOYG6KWaxSiZBU715j3fDLgH3u4lCx48p06tF67kz1oYrrZzUd7lsO3BCjpE5laA9zHt/k
TYlAIfONyLypaf0Yo+Bhd//H2nUt140r2y9iFQMIkq+MO2grWpLtF5bTMOfMr78LnnNGHIhnw+O5
M4+u2q0muhuNDmvNhleF9QLoKmyehOlD38a3Q6Ocl9bq7WSgt0qqBFaTnfAyPa+pfh7k6kc6J6sd
r+hqraBSWqIArHJOo1uZbWiyrTfGp1mOD2WrulVteaGJznwc98hTTIClWhTxB0tIspS/hnr6jTSV
s0qAb0XVx9LSh3aMeztXVJuGw+ehMd0BS8ZjNQdK0d52eftkSYh2epSc6rVwVcAS9Xp/jsPh0NTD
HUC5T1M13eh0rrHFVUcuqt2Ws1jJMV1L3LJEGuxqyuJjb/SmrWKqw5aUXLEBRGp6JM1Wm1h0DVRr
VZ20jA2vBcFSYK40OmS6AUhlMzHuSZYUXqfG/aekHI/tILdeLdWjB8jU2FZo2x3JRFJs2pDJzpuV
IkAXAKWbqGybpla4fYW8Os3H1NF1uG0VkeY0WBMmgAYSf84ZpjjV2sQGJKXmUDWsvTmNZdSYl8he
anqqihpFJDwJzkReP0laQj9r09TacjNKh6S3OoeQsXIUzFWP/cVKOupM6TScl0wb4SpJ4cR1fy6s
3LOqeHWIvrTgq4hOOeBey6xXcd2ltim3WMRXUZsth1OvUfC4mJcomX0wnQLFtFocXVn8uC1Py5qe
6hZLHXmbPQ4akPWrCOWe0s/N3E00tBVwnfQTAHINnMCsPBdEexlaE83yELgdaW1bkmxPuh40heSV
RUMcJLoBSBFuGqrfG3V/u0rTTSdnNx1SinVOPs45Io4huR1Gd+wknz9LMv1CNDS1yirGBnXsAvzC
6dsIChWFo6/Ab1wGXJI6/nwDWOLNScagjZSZWLVG/hANblOvbkvas2JEl6ptvqtd2XhqKR/KPnxe
xvWQa/HoYssECX7+AEC5m6mbgyQdHxUT8/7QCQQHWom9bV3/g0gpftT0jaVJbKsObUXVAgQ8vw7H
QzGmQaWQQ6HOhyr62tTVk6SVQTW3hxKeEBbSU9ZKfjXmtlJRV+mao7RMdogDyeToJE+1U8mAFiOg
JpXiD4UJZGXanXVUpfoetMSqcpzXPLEHNX9JSDbaeVLcGWYS9MUCTqbKsHNcNlaRB0nZHlZZcdol
B2Vdclx0xHt0OousCjI1z4D4YNzWIOdTlv5cDs2dpHaQCVanHjeGtZw6mrjyAuis1XBKGZ5RjT+q
UftmdsulBMmoTDE9bBXlZCvJ+mnKx3PR19iTNb8qZHlA2/NTJS02Bn+B4qmDMEWP70IZPLLFrCOr
oicgKHxIgOtUrBik1yJkcXVQFNYF1CDfo9U8T43uxIqeO9VKbZAnOAsqV1odXopJCqRCvZhqeda7
xjej5rhqWebUNHw0ovHSmpa/lrqdVkkgNyh1zIrTxJI9EPMP7Mvdq01ny+sPMlXYHCEXlQ6PmYFo
OenNra5JQK4b0tUtrOGk0fwMkrDOHrU0YMFOHeKbSsaCNpD5ABPnFSHCeKRJNhCDP2aK7mVj80WJ
vyJRQJarHZTGekxhgRKAgaWwVu1F0vxRlj+qqyUo6L8v8bAEHUVurMIbxDR58IZmoFJflXHirU/q
yfC758LpbQUMjE7hiolN2Pvq3XNgI417sI4UwUipksRDYjaUqV3U90Z1WofC7kgKr3+8/qB8D37L
ace9W+fBjKQuh3b0M3g9DuDfc8vX+dCe5Tu5sjFyfYwvVAi5u/eORYeZ4Kuidokr5u/PcqMz1LrL
K7wqAwtvh4NyMD/19uCG7D0HRp7CHw7XFWXvRf67biVy31WuSmqmOgCc5Dz9AY5kRLvupJduuySD
g1mu1o3QuAnCJlN+x4C2orlPXClxjcQJyuY3k2f46wFz0oGM4vSvwJ7v1SG2wtiX3xQ9qbT2Rp5C
T9LjITRj+NJeUqFKe49WYNNbqG0qgFjn4bqlQWtnqU/xNUe3PoLhwiucdXStID8wEqzrR/e++w4b
BT4tCjgyaqkav73Tg1hDJyqWUSCNnORL6kr/j9K4CkjbF0pYan/qxkkTV3Tfz9BwunF1jgrPnwls
DYmXRqU9kRV31jGtnqfEKaNPc2I5GdaqAfX57z4pv+KDEd5yLq3/flLr/J9PKvu/coC7Nvl2fvxE
dbZoE+rwEKaVH/oBBYHvmO+6rpBIBOfe+mxWdV8WiRdrj3gMhNGLJKK1E4ng3FijVY81dGgR460p
za9SVwVEFqx77tUrN6Zucu6L5ggFKgqEFF0Ovl+7HPGmJWiuinq4uxF4cyZM202ckHNllrUBgpIC
c2nRi6b5/+5EmKYbAXi54J3708JgxEt9IzWJk4mQ//Zuy+3n4irIabq2UmbAVxV6IdVnhXp98XGW
vbRkb+lREMlFFsBFhqGVATPXZolXlv6i/DHjxV8//buvxoUDVM8WzUhxLFH6hKRR6l/0+XdchWgW
Cu6g5HgH+l11VEo7VCW8GFjPUhxoCXEyUe9tP2YTgygUvHeYT+W8ZSV9hTxGit/FbPOQibnndu+j
jTTObSRLjfoVo3p/SvuH4ew9RhmL2RtpvO9k0dgoFNIG6tLA8HFaXn8wb6rUjr9IQRtYrmgYYddd
NyI5b0qGIhkzrCN5atTa5i+4q/DAOFeql27B5BkkZCMqCD2IkFTpdsV6XxaPt1VVXCwy2gQ0sTPw
gcAS83Ld8Pcq7gZIOHSAJ+Ptwo8zl5JpaUOHPLRIv6uN30T2Kum2pr9my9frkna9eCOJuyqaZVAA
tx4lHko5QWoNTl/0t2YVH6+L2T0xpCUm9jUomgmcJ/e5phWLEkbeGEuS3+s9yqNGXQrmp/fzByw0
g1RHk4G+wh1bOUVSVZURtudV4F5OPph2zebRyh4oBoKGC5W+lPOH65q933hl9r+RycVBYi3Rqs6Q
2XnxfewMAeNfRFobJJU9eoqXPowX6V5EILfbmtqK5b4oqeSF6I0UecodiGEeOyd1kyC5Gb34gNq7
mAqRhah3T4Y3NflRzBbjNp0mQU0GRMgAPwtHxSuF2gTc5NL9KpiQ3H1obvTjBz2IVq7jEsVY6Pbb
4/oh9YEsdTTxzuw/i9+Z+9J+LkeAjcki/ECmrCp1a+Swz+EUfjZP9V12qc/zyTilZ3Gau+tzlOhY
qGP/8RNjutLJKZEhzFS67x3KyVKU3Gn6IBiVYRbw7sQ2YrhrIM3iuc8nWAj7gqU/HpLj6v0CyMju
dUPx3eAGmJPmTyrpoEzSp2iSugtWlFFPPum3eqCxnv/hurPthpGNKC5alfKUtksKUVqsBmE2oX4y
C9Ka/2EKb+pwd7VZ5nq+9hkzvHQE1GvuJ0H3bXBlt3XaixCihf3J70/pTRx3SsUyznOcQ6UedLzz
BwbS0p+Ko+KhjHPQRF4lOivuss46IJf2GZTLpZM5fBqrCw2/K9mrlWR2mh0l4K6D2Xh9vH5s+5b4
piN3X69dn0mGBR3D7HWRjprxY1BTtzO/UhXDQUVuY77Xvi6S/eS1z8rdBHWkm03dJwhX9X3Weap0
MM0gTgX39L4nvynGxX4GjIV+NKQsAKsKMy+UXBQr3euq7N9qG6vnQr0ytQQF5f+YCPoIp/Yw+cTP
T8ZRIEngXzwMZVxIZqLGkDT6DG0g80DLhQIDgqGXfF+fJVcRkXMpAtswmMVuXkZFoiRZydztT4CD
zjED2VNsEDWfZ2d1QrtAISVy0MZ3K9FIrcD3DPbvG9mZSWqtLaDubNlsYAm9sXN4QOfVK0+/e4W+
nSMPDJagCF6HHaxFOozAbqO4srOLBbq66li59SUWxH/hp+VCS4yFkyJn1tmDuFd1SgzuRgc2MzIf
kLwiOVm+TS4jYE18ETijwDEMLs6UC+1Ns4ZoCs6hpXnujNSelw8CcxWdHxdX0ECnRjkzBX2U+Q8Y
+X6dfJUNumJeXhe5oUgaF1KkXMu7aISlmrNnAryCpSTK7FFb9StAaolmQ3ffABjoxoYIBpze8Y2Y
ZdqjkwXjpIp2s1B0AXvgJDqkq1ErVRRiF/Pce9e/6O6xvcnkJ32aUknrToGKpXXXG5dJ+5HGghyd
hcR3gXkjgvN3rEn1wERgN5DxVY+DuQ1U8w+zxWzL8rXPRGfGTPyaNM7D8zbMsOgAaYB88OgpdhrH
vJePLK5gTeSQuKJFon2nM4B9Q9AmASsNZyUTtTJ1pD+zLs0vQMNeIo5VIDPtD9GNgUjWOulz8rWD
hSqC231f2TfR3G0ElKJeThv2EqmWg6WVbqEughti//TeRHBXUT9jn1ePkZVPeQdIQZXkx0buQxBx
ZRdJG1W04MMWMx1FLMCTuq4biux/D9XJBEQIi73sDPXGMn01Et0F7AfeW8p/NbP4xpal5fVKawhY
QNWi3CQncmRQee1FeMnuxpG/LMTi2bGjVDZjBbUt3HiTR5zSTV0wlV5UcMJEvvCO29cLKESIhZry
DkI+bCtQIqC57pGgPw6X0O1BjUr8+ET/6fwqewcbb4K4YIxeC3irDJY7rPeR9pSIFrD2Y9Pb73OO
ZRamLscaPlvWgxN4urQqFl2733KhNyGcC3V1E4YkghL1kM92SlPJrlNJlPSIVOG8aDABS6SoUKWW
75vyeSwBkPfwO5H8L0X4TK4ceiVjYCdesTzXGIxNKkzGCGTsJ6ZvR87nbkMuEUkBNiIseXSTw3qg
Rz2gfh2I3n37j7KNJC6OT0NS6UoDK2bLT2Avds1jfWZJMIN6Vh+vf7v92spGGvcEXK2qTIzuZ+1B
84GkelLQpcSCPLlTHMWrg/If46j+3XcMFv22iSgQyqQ4xzUVdjclvZvKO3MWPFWESjGj3MioCiMm
OvMfOcCIg7seMENUHqJjBdzx5RC9CjHZ9kP2mwlyAWHF3hadWA6YT2etw+DG4foxCbyIb4RiG03H
TClOKTe/WhVguC8Yd/0NEaYCqm6K65xqnCFgzkOyxt7ECJ96SlIMnTV3evjjuozdB9BGBnf2A12a
qpz1yKuUh1Z9wvRilZ0b64e2YKxOPkaSCPlhv2K/kchZQmEuRaOF2Novb2a3s/O7/86Rz053A/Hg
IRWkDbtHtZHImUIf54BQiSFRa47VCJiCsyJK9XbT5Y0I7nqwSBSStsNnHNsjyW7N4lOcuwQBQpSX
758XIEZUignRd/Qls4RlGjMDEGR6jA5dYB4nnzHkiQpDu95jYsoC/SIwHPKsE0TBTMFIoE+c+wo9
5bN33ez2j+Sv3+cvCGBTYbJdJ5HXGedRO6L4k4+CB+j+kbyJ4FL9uhgAw8FUaHQZQOj34/hSYWwH
I3F1IyqSiNThLogqBUVYvkDW1PtNLtmR5k2RaFBg/+jfFOLCQWh2tR6qKjt6bLcdGNO8FPSBaDpH
cPT8bTBLUYjJaBzNqg6nHNC5oxoF109/v8H1Zl78A31tsG/UsbMBmhFIKDpHwSa9EShefPqXlsxT
UBhVXMWxDlF9f2qNh1zUDdzvwGx04VyfKtjJ6Jgp9+7oRmcKzPX1dTyo2ExmD73uTjqqr8Lqyu5T
aCOVSxWnIQQrNZNa3qAF84fqaQfiJZ6EeTjZ7081wGZ8+VD5ibDBK/IrZqabm7wrhqICs1LkScaR
0NcUVJ24JCwZNK7CS5xF5nfPojct+dEYpUuVBLC00LKvXInNqTYEmwvWIZsUwSUhEsWFC0J63TJ7
iOrkgGifKHktws/a2jn/zvRNLlQYJJ71KtGg0uBoPmb8fOV28AsM2omj+H7iauGiIDoF2gw/24eN
b4uOaLD+bJu195lXBOkr4xSv/NCwTZFuuxFqI47TTSn1JM8yyiJUcgA2QGzrPoMIML+vAStUqSij
xgf6mgfqRRYRD+4LB6w0eBOxbSlzHqHU5tQpA/pa7KnZBZbXesQXN5x2w6Nlgh2dtZve8SvkKklM
bP2xUgAoDg999jsP2c3vcwlZqZm4tQpUAiwgY2UfY+WjwAB376qNAPbvG/9dy65ROwoBk6OelO+T
k91aPmrBwRjZ88m8W25UYedMJJPLwLqWFuvACjfYxdCM02jdtpPAf3enZ42NXlwcbkghhTF7NnVY
/40d7RyXSC5Nl2ABfLlBJLwLI5sITmtPMVNWNQs9fwv761zUAAeYEs0t69wCcv6BLPMyO6mVWfd1
nAhvzT3T2wrj3Gtaw4nQCMLYTVN+b+/S2C6/qh/m0+xQP/P1+RR6v2Etpsx2gpEGmio/XVoP1qy2
Ft4g6dEAeZNLneoB9JNueKhGu3LTx97B/Sb4qnuX20boz5f/xkQjJNptRyG0ab+OGB+sTknvdeGj
CpeYClHUYp+Nv2S20rgzxMBn001MGquI4XXv14pjOLMTH6qn6SC80/ZP8a8v+jNmb5QbQ0nFviTE
1cZh7M6rJTiyfZO0VHCsaoAj5B+mEdg66zDMUXJrAJZStReF1iCp/8fA9CgaYGztLzFcuK3aMSor
vYC7Deopm+PWrkuwufeKHaahaNV+t9ZjooAny+BBIO+A3bHBR6pkaWJPkWd7AYMttlQN18rBk9yc
h57YUm26STi8CMx/1zY2crnA1eRLokkjFlF7P7ywB1cIyy9uMAfiSEJc7b0UZKskF8HSFgXMcYGw
Tl+CMplTm1bjw4CFsSJWBaXGfVlo3sCrsVT9s16zscIIwO6FKaPmA2Z5f6ZANaO9p4fai45tm+sf
cdfgcVf+VxR3o02SWi2dBlFa/bGML1YoOCTR7zOH2KgyxbUp5QAh9Mp4tSVAOwLA77dixEYH3g66
tVIBEY5b+Ul1sFB9MW4z0O/Wt6odn/45OT3zrY00zhCQRUVKyPpG5kXxFyDu+2NvawcA0dr1yzq7
Zo+JPPvfnRLnz21EE8z8Q0Nk1rWOrVeBFSh774atUix/2xzTqicgFe6ZAIRZyY4d6ZviDj+iH9+q
xF4duNRDHZipI8KJ248dKjghZAQs+g4pmiyGksnMrYZVuzGS2YmiFQufhrvEt3OWBeUwPtWl9KLl
raCtsxuKNXgXAMKI/g61mOS1UTcEUSsMnwbrhSTPsSQaId7N8c2NEM690jKfujGCkM5joEslcMdg
mhcpyL3wVtiG1vYuS42CuUVVTQ11qL+fYtnJijSPaFGQgJywQXYaD81HjJ84pZe4lquJsrrdVGAj
j8t5wGZXWdgh/lM7ze2PuVs5Bkof4R2xc0wRgHXuEDpu+e26O+wWrM2NYPYhNuaa17PF2mSY8r3Q
wDxh3dztz+aN8qD6fVA6RPR82c1ftwK5c1zNZNYlJpA8pB9kLxrd+C4JJl/xys/zJbtnIEamIFfY
942NllzsLBI4gMRGbkzsmc1+2bmdBFAF6TYbj1bT22YYLEIqKKGqXDSdATuEdWbU5mPghAHcAXzq
5+l+8UM7Pvc/ACiRniw3F61Z7F55G125qArSYHVQW+hK+y9Wd5CqV7N5qJdAYDi7cY4ArQ4cAlR+
h7ia6FPVETaq2ueO+tC8rCBJjB4kJzve9K2dv7BncA0KPhHd+a56G7lcAAcQhhohrYT9KJdyxtM7
ofY4HcdY4Bm71+1GDhfHS+yGJ7UFOUvzEhfBpIlscjfEvAngZ31TaaxyLOqhP/lxccwTW4P81p+w
3uv+ymjxbozeSOMCmhbF7TrUmJjI5eUGe0Wv2ZydB2q+XDcLwelQLo6NVMlXYFsjjq3HxbyxtJd0
eO6BGnBdzG53Ba1orPljJ5utyv49bM09tnAmUuF0DIcGsfN1Pei3pQGgRFYOKXygFYhE7p7XRiQX
uFB3yoYBdVYUc0fX8MunI6tCrs4nzC88i3qxu9ana5aGp6gBHCnuuPI+puOgQNg8FC90WZ5IKxpD
2g/9GxncWRlk1eu8RMIgB8YdJh69+I4elVstaI7kED2JBmf25QGJFCRACpvc4YJwn5AEYKgKigjG
PH+Nk6z6tGZtfEybLsccLknLzG6lwriVqJ4GOTbFgJc6l4pT5bF0B6T76EIADitiBBP+XcymN1eg
leYzkTqUKnu/dxnqp3KwHjOH2oCeuBG32VngePcONxT8Z1FqqPwMzKhXmSrH8s9WZE9PhnVJqgJb
d9S1Kh8dr74QAYXt504G0YlhEZlBTP1dwwiw+vj20LDDSBED9j1HXnKhsY3tWa/FiKToctibhwHm
8n8F8n2vOsnjWl4gcHJWPzkkJ/W4+L80s7Ab1zaSOEfRzGSy5PSnpOxWxsbEeM4eKoe65M5C18i6
j2JbuB28650boZznTIBFsFagPPyswRWH1E0B5oEtjfyxdWond1BMEX7S3ci6kclFPGCbzAuV0BYb
PzLQxyooTkUgOfMDBsoD9QCQOW86iNiV9lOYjVQu6A1ZqDS0hqYAu/JUdF6KS3IC29yjFhin1p5/
dF/lf4rfyl6FG5FcmGjDNgL6BxSl+oee3E2GaHpQdHqcvw+F3ERzAgGJeklgHjWwpq5fT7u50UYF
9u+biFK0etP2K4xyIculp6Yba5ZHhtAm5IM0F/51aSJ9uIxInfRCTWPm3VJ8UErFI50leOHtx6w3
f+YDiFoVOUWD1MvRjlfO1J3gzZn/W7fe23fj+2BmTiOrIhDT1Ocxv6jLy/UvJTJnfi28NrSx6xcI
QFwaHAb+HYNV2R4+FTfdMT+Vz8PhF/aeBDGK74XNBpXoksKJen/yVrf2E2KziX/TVYLJjYBGa4M7
Uei7LAq9u2hMhSioCZiqJvOOVBaA/BpRR1cvvcuWk2LfBND56jW/0C7d1XEjjHOqBUh4Zaaj3Gt1
VeZUBOOqLcoktgEkTFdwivuKYWZDNzEdgonLv7sXUIK1dsD+LRKXBRRzysHw0hyZmOymXuTGosts
N/Ez38RxMbCscSMXJbqLS+6uvuxJ6OMD/tvRA+KPma2/iJvP6r5ME2AXqD4gWeKuNSOTujRjnB+s
y2ccrK/NM7DhOixQYAcR71cHbA0fNSxsxF560ahjfh0yJ34Q9kV2Ixms579/B3fT4aE+ZAbrTI8+
PSkuMD5OxAuPsvZztQFvdXc4TE+Rrwnqtvspy0Ywd8aTmoR6U+IDtNjYYrOIsa8ek59XXehZB4FF
7YbQjTTuiAfUq0aMnWBZEOBZTnRGBuh1kVueCcYMWhsv2eem9gRC2Rm+80+gi4DVDUk+4XtOvbyU
ADxaEVSl3JasH6m02sBFXPS7RkXxs7gYvVsoAQ1/y3/eBP+slmyupzpTumUaJ5a+sDnPxLMe2UIO
9dsgd+TH62ruBgYLTWQNs55o03B3YSupEpCMEfyy6mwuH9f1MIgQ3/fD+kYGdwM2CynHLsPLQj4B
fNTy0RR19cdKsltvcVV7JLYy/QL35K7VbMRyt2ITAUzSGCBWkS6yedcsAmSO/bLVmwD+PlRAY4++
DL4dW9saj+mT4QGbw0OLV2SLglPiL0Yd+wVlH0MVCeA9WJrKUD7+jBIZ6GcYrrTd/jBfw0KYSQu+
IH8zalmtVIsCBdNOc7Sy88tBF2RH+5Fk8xG5SNIBYnScmHF0XhgUXhUkhjc7k6sjVTcfo0rgXeyi
e+/Vf9k7D6ey5MRAGgNxUXXujdOcfqTrbZ6v9nW3EolhB7rxYalXonXR8eUK5dMKeELNfMpTPHYE
iZ/ILrhrPZoAz6awxyraM6Z8trAMnH64rolIBBcg1KXR6oqyD5Y0TmvEH4YxdqzeeLouhsWAa+fC
xYi5qAGuSKAJoC4xHdn5gEoAEizN7GUdDrQp7ivZFNme6JS4CFHEFrjKdIR4wHy1NsEE4Pw6BPAy
2Wnc2Su9dranV/VVtJAi+KY8MWqfRpWc6wvuM/WkK18y7WYS4nYLfPcnyvTGAmN5DQcSQrci8qP0
Xu9+5x345rcWl3rEjWqpdQm7ULuXNGlsaolmtHcRv00Ls7+osWFqjOdRX0rQayYhZj91e/Uxn4ml
esufUQkLkd7hrgKVevfEHvTD6fcACrbCOdcaJsz8zQ2ER8riymPi1mR+HqTCu273+8f0piPnXqWp
Ig8H6L03kQ/WdBPpX67//v+4pN4EcI5lrePa6Sb0kE/Jofocu4lj3lE//dwIYtG+M70J4pxJqbJ2
UCwmaHyuDL+glr2ugx3Jq3NdpZ/dPT5WWJivMxRDBmwLfxvKo9aNWogHxuyzyzC/i3/UgF34cylm
PRgAeE1t6bk5joH8Wmc2ID4P1/+EvVPb/gWc8TdmGi7zz/C+Juep7I/1KnofikRw9+IsY8baCBEQ
pxUDBcVMiKPpgBW9rsheJNoqwv6KTZRo0ijSMjbNvaD9TdPWGUbF1pJccGS7bfetHPZ3bOQUpjRP
WQdtIj099iYmJJaHLg5/jEYTTOXgFhO2MABU3LVPcUsDqzvnjQQIdM1Bodld5ac47z9cV33v7bT9
kzgHx1wSaQCtCtW7L0M8uKVxM2o3pvyoJALP2C1hb0XxTi7V4E1jNbPwEgbrMfGAE4YCdvWBbcL+
QkVDZDucz9dAsa0XE/JqAHbi6X00XlNg1ayB+Q0Qr6zxt5yFVVeRKb33/7CmTCiq2OCmSzxzsiUH
mLg5KvXSKT7lzlrboiV7gar8Vdq1PcZ6LJxiNcngJ9GPKyD4rxvKbooKzDILvLqAQlYJp9lEC0BE
q6jgDaf6GNd25uFN8ZnaijN9L4VLL7vNs404nVXvN74SsUaWVaOgwUYprLMGxweSknZJjt0NBZwT
EFh1wXt+/yv+paHO1TNS4Nj1VggNyyz29THxalO0RvY/nOBNBhcz5VKLoiHDI/7na+mm8FLXiuwo
WB1ATXgLVnIDwbntveC3H5ILoTkeTHk740OWN2FQ+qiLo3fW411RCqt5og/I/n1zZnVUakAshnKk
+06Gy2yI1m5EArgAajXANi8V6MJGFh6XbgofQEc3CT7Zfkx8OyMuJtLO1PpChhRgDDFGYneYnyQ4
cBee4lREOy+0CC4s1nGjxLmOjwbM38XPDutZvVePKtDkHzSvf5YAnifYxmKe+j5zeNOPC4xaas09
RrPwFc3QbiqvTV50gij50CZ3Eumw4PFy3Qb3g+KbQC50AFtl6QZW0Q7pfJQSyx9AGzCUjUCMwDr4
YYUOOWSvsJAxgNYuBC/T03U1RL/PxQespaQ5UnRk4lZiK9qdZmiCDEFwMvxkgiJVA3ZPcTI0vNGT
2pm/S8qTXn8aykclXT1CRKT2IpW44KDMa9inEkKeEj6DzFk3BdUhgStRJn8TEWgtLaDXYa6E7rmi
fUE10UlGR9JvzZEIPt4u4MYm0vG9+4i0Uop6PLsy4nvAKfjtzRRQFNWAHgSQ1YAt29BD8pT/UF9/
pyu0lc3FjGHuizFvoGhlgUrjU6OGglrK7hMGmCga5mN01UBP4e+fMsyonBsd7nj5tHjgMDm0Bx1b
eupZ1MXdtYmNIM7MtToBe0wOQUn+vez+iEBkft2Pdq18I4C7A7tw+E+2wvoGGuBQFqzvi/XYz1g2
cjjjNuo0Sn9WJtGCAVRh7Kxnep84rDopBvPYjXEbYZylKxoYcqYZXw2MR+DgwY2+ghAsbATfTnQ4
3A3YykW7AAkfDlU8KdlHef5x/WyEH40z5DprSTexARiWwHas2sDGqwdXccYH9auoprsbHzZfjbv8
kmXMi1XGi8jqotZetDE7xpLugQrxVE79l4hYs+DRurfvCkRQ7KWpJhJZMBT+3Y9AwVONijVjNk8y
fMOazlUTB+Na3ILKuQeND9gdkqd1XUGotBz6kork7xgK5AP9FGQPeLrzAJN5XRULHAADl+DVyO3p
RbFzALcv5c9BLQY4pr+Ip0t3PvTfpHLH2gA8WS9yaC13jyP9rpul3eiAi89u+04wXc6ZKDaT0A1U
KFY0QRMnU4sz0WKpS72ZmtJT5nMq3cSi7TL2p27Sl3e/z6lSNT0GR1Nwf8jzById5fIuIwc5rAQB
lzund2I408y7cGpj0Dt5+tTalfSUd7dRSgRCdr+VKssaKKOBCK1zmVGWordA16LEmgmx1zhzK000
ScInmH8q8iaDN/gIs/SFATIpT7ubXRU80anfngcfswTerzwCdr/bRhx3fdREqYt2gjir6NxiDdYm
cctE4EW7NrARwl0htKBtUgAu0Guq+xwz4WFiq3FAlC/XoyHLhN+Z2kYMd4OEukQG3UxLL6uTQ4HR
P4VOx6RfnZiW36ZGOlRG5F8XKfp8zGI2GZOSZimNU2g2AySsKtyMHou5d/+dEM5FaRVLIZFymF1B
DkujghPu0zB9vy5EaHico5YWkcxGhyoMFGh1GTCx5ICryWEweWXwD6FF3tk557CmvM7gPIVStfVl
WE5U+x5Vx+sqCdyVMnvZHE4cLWoNZDXQDlmYjmlA01QMAhH8/fRODS4kzGCxTUrmP2yogH010F2e
rYB9sX8IpMWL4icgpWUloKvHF4vn1wyNVCsCdNvT9U8msGceGUpCW7NPTES4pugiW1LlxJnU9YVE
Y3BdkOBseAhPHI2u9hLOpppdDfQuU2YJgjXfwn/3vbhwMHaAHqMRdOn9dPHrY41ppfK8PphP/R9s
lQAARI5okV8Q6XgIkHiUAX89wBzGKHSm8dHQaqfrajuNBCGVyxDeKcfFhHyum0orYQxVpzrVaDhZ
+Kgo87EKg07EcCwyCi4yGLC7eqyZUsYhi06pDLxhgTmIRHDRYJzmpupDiNBBF6KTu1D7vg6CTEck
gwsHVobxdNPAJwubrzoGu0a0uId/F6oNLhyoVQVCQBMyZLUDbkpiG+FrLEqK9xUB7QU4p0Ayz+ek
a12PKxlKnAcFU/cKytwKrQcRoLZICnfqoVnO86rBfcz1UpK7wjwmtQBTdD8IvCnCn3qVt4PBvtYk
3WfFp/ofAhn9x0nefp87cQL/yJIeH2rWC7eYP8zW2aw0R8colC6anhB9Lu7k06luqRXjc7XLvYFt
1+jOENGACz4Xj/Iar0UdTzXUKZvKbgwsmKmiBVqBFjxtuj6vXV3oOJEm+qDOt/NwkyjP1yM/D/vD
n4rGZYNVDV4bU4GM+ePk1d/ZtVkC2thy6j+GbwWK3WAUk5x/+HZ9J5W7DWY1KkIQ4MIzZflYTHdt
f79mlqNh/T5aBXU00VdkB7lJPGbaLkOx4qCM4pMUnZPBstNaION/5Gt/GbfG/oiNEBoP06QlMLhc
cZsXye4YRq5rjg7+9+rHNhCtPO6bH949FOgt+jv6g9HIUmAR4om1mo8g2i6Rgly3jP3L800A99kY
w94MhBW40P+Rdh1LcgO58osYQVc0V5pm2/FOujBk6b3n17+s2V01p5rqepIuuihisgsEUAZApkEF
V0d8HOLM6FcESar7b1CM8YKmDtWhBVQCddC4xbzf+JWUs9WKvDoqvUBdXkrOi2LSqGBWqT8GuF9T
wq52F9rRXrnJds0dmKd5WOt+d8Zi8in47stMibAq8kiJXOatEuBFKLHjn1SqD4qZbgVCN53z2die
l/+G1hmWSbOpNhjlOAI2eokeskMDWRN61oKq6U/tCGFRt37xrRrdksQZXnk1XJpXr9mXybtdnMaz
kMMrq0D9VghiZRkTzpJ5EGRQii0hxjz27SYxx+CxyQuePthvovB/awet4Mco1NVSUPUW8OO3wS0e
6Ix15BmPndPRRMYdO77+hS9kPEc9gfa7AbiwMSC9XVlJ2dt6x3tNuR7qGP//uCpRqQpaXs1dNdlW
4z6dORs/bxlMMs4DI/RDiQZF2+2FRt8FKXnJIcL+L1FuiExCabRQkcKKxoNY3ct1v4WM+w5CR4fR
J5x0fD13gRTno8W0rAoTyH8DSn4g+ictfhbDT1n0dH1BbE8KE2ogZfgIM+KtVwFbF55rcGXCxilZ
zQnj9VuI3Z6KHR10D0CiD2pdDq8Q74OxmSXGoSCrsDxoyndKsSm6p75ROfmLB8LkkThvgrIx8FSo
ifd99EkzviQapwOQ/s7fZws0yX+0XyyYQZAWsJ8Y/zTEExlvE722anUPcjT3+rfieMR7hWixPwfa
RCqpBJSEum3WO9qs2IH8bZY5V/b1e66CR0n5/ZGaHeyFXFGqjAV1PUwRR1tdtMavwbOKdwhpj14k
1wRFjcr1iPVj3AKWyRGTkGmpnwP2P3ToOH6ciG7pbuOMP0so4IqWeQca7r86hSxgmdQxiYImBwJg
QbVQkK+6wlPIXN1QFgBM0hjEUM7jpEPuQ70r2bfbZKeCEPIPm4D+E8kLGCZhCJ2Je1wKmMa/6aKX
UHu97n6rKVyBzCwVbsNjCuPpcqX00HZCMEU+mtKNGoSkCaczga0+/XcNvzDYC4lJKLlPXuBE+E16
I5vGS7z0QFDtdLON7wqb6yv6jaOf4Zi36hQy9iEZAVe/UR0WHVOypouqxatqgX7bTU/h57/ztjMk
4+TpEMoFEQCZaTcdJOjRDXZ9UatZ4vyZWKZqaYrqUc8AYMTbpr8Vq8FSksOov1yH4XiDwji10Okq
ht8BE4ySWwndXUyM3XUIrjcwHl20fQZuYnrruaVMT9KrgJEy2nFmbKftH6oWXLgetesiu8ZKr7ZD
gxNEaT4HjWEVUJK/vh6eyZgtb6IzsImCAGrSrWS8DvPX63+f9+WZ3a6YBmFsK/z9XIuswP8RSk8T
znJzYF/HWd1VFx7GJIIcYiKd0gJH0UkH58LMzWAEijUOBm/LWz8Nn7FU5jRcFnEu+xLcrCFWeix3
ihNv9Bsw8AsndaMd+G2jnMWxQ42VNk9x72NxdfM2Sb0tBSc8+fybBVUmCSiBEkOPHI6dpXtNO+q5
52ec4OE4g8rsaoleqYk+AcKsQF7hCgUUKAnmpvRP152B+4WYRCAPUy4RA19IPZVHytARO/rDnFnV
O7VtAP4r5zoiJ4zYgQhDqoeignA9GrxEZ9CETejPHOPxIJhcoIaTWQkExguyvagKWzA4/M19ZeHX
TC7oy/a/l3i/SO1cSi0i3c+De91S676sy3hcUTC/aDKB2nfoN5c73O3ySLk3sslR2/CYiX9VTVT+
B3OhyKNNqYZuXWTOSN3kmL7Vno2c80HWtwIo1xDMOkBNie3tUhrTbFslRItsEtqlPJziGORfifHc
gn9G7OTPs1TZuRjdaIEiWBj12KgkDjiet3rWX/wIxi0ic9RmQiIcUNvoYCSdPWidXY6pK0eBE+HC
ef3zrYbwAo7xET+TlQgv/ig3pbGdJXdC4zt5aQspp8rNw2H2DTmI/CIitKppVIpnCEO0kX0NlMq6
aVqk9zmHvFWvXCyL8Uq96SJpHrEsMg/55zkNyf2YJZlVNPGfEvL9Z1M/Y7EVziIXjTHI4TZ6aEkb
fRPsQwm9gMUOFN82Wmt5pzuOh7DVzkrP1azNYUq9Hb7qcbypkiGxuuyz3yRuXet/E+CL5TH7SBI2
Ql/7MGWq/tSa2z4PrTb6dt0LeUtiNpJC0EItESmG8ZAPL9OEmrTsjGVnhYHMCTBemLPVzk730SxM
waKXGZ+rOqEx6lP3Fm7lA6a+/+p5eGE+6qmLI98gq6SYtHdPfI2TyS71eyJlVkt4RVx2muHCD5nM
EUZCVJki/LDKhjcd/V/o9VY1O+9746iFUX9UDUSdpBTNi+/LiS2VceH2bTZulKyL7EbwK8ts0j+d
O774XUyKyTPfiCcdFoh33YuCmknggXxjP7rv9G7fr3vS6q6qqiKVzQAdMnszKSKzBWUCSrKdFMV2
SCbDwlsJ52i1/qC1QKG/YvFRpSaap5Zms8EOn6S7aT8685EycdavagsqaXlTgwEp9zLO6fs3vnte
HuNNnTRKmVxjedXPcqe6Eub72z2YuWXr/8P4sZ5Fz2iMR1WS4iskQfWpTzcd2JCNnS9vr38vHgTj
HGBGMROR9u+IrW7nBca1xseGV7Flu7b/64LnhTC7T98Fvm5MWIjqJT+lb3ghQXdzZftOF1vtAd5o
4zYjW+KBUn3y5gvXt74zOLMXaXUzFD3N18kkv8hq7o1RB0k56cYfR05u43g/e5MxgkQu1ATWhGrB
bV7Mh6zgzTFyVsPeXWo51LLMBMTUzxYJMissIyetXxLucWy1BnUOMvYCI3ZVb0IYj74Qzptg252o
prhI9Vb3vKks3qLY/SeVwyqJAZW1qZWE33GlFeLHqXq97uy8z8OkjThqZuIPKH6amB6pImMrY8L/
OgQnntiLi1qB4y6jLSlD8wCx7VTeT8rfdKQsvguTFYoyV2Iw9eFq3u7bYjupD3n5fH0VvDynMmlh
UHpNEXMsI3mhdGsYNXbNE6WqEC3B4e6c9K9dvK8vVsSmBzlXzIq2JcW78Tg9xxs6Zf+9RLP4RjxS
RPKk3bQbfeBKqPA+F5MbajUSupk2++lN5QxJbwdQ3+V9sN+cDH5lIHbOEQMyZhNFWF+/qXfFPrjP
bO0YQZeWnlAxq2IHnH2K4+jslGOYj2oNCXYAxrErx7nTmBPHC+k3ufLNCHMsVVq1FyvQdrpaI3zu
ZN0DhcohKOKnpk490axf24obXJw0QZg0MWjqVHXvrZkxZNjU3C6N9tbvBiv903Hx/+5YlHYbTQva
he7bEHT91FU4NJni9065qcRXX+XRYa473xmDMaE6jqEiJiBaGMkXo77t1cIKGx4dOw+EsZme5f0c
iADJRkcYjkLm4F57PVvwIJi0GtStJPRagOe08Qb0LHn6oxz+6phyNhX9CYsDn5/pNVo6sIrcf/an
t0b9wecRYaevLr45k1hFWWy6vsY3z0dTsCBSshH7+gH3vXtS9qBzmtPt3BZ3TWM80j3+34zIZNxp
Fos5zGHEcpbsMlDdUC0OPukersOsp9qzIZlUi0EcuSwqCkNcYpS440WbWXk00tqR04SzGfLAmOxa
iuHcVia+mgFuCnncJUOH5ymol/ysqsfr6/rNjvVrYWzhVFeSwMBrEB6RXUqVEWHC9Z0aLtyWXuCQ
79fhOC7/3uC98EelT2sd8kc4GwntYVDCQ1rPLnRdOU6xXi5Vz6tiUgRujaJahlhVvKsOg03vHOA6
gOZcabUtqBUoWZp8UEaPd2jm2pPJG+hznQwIZL+f/t5ktwHFa6lbVIS39vyH5PW6Pdc3rPM6mRRS
9EEWZBPQQM5WJ6for+YGFnZk8kdEJKXPIvz9LNlmkW4ppi2O366vgecTTPqQanS/1/T5Muz2EuQB
zS9h9HIdgvtVmCyRaX4rqj4iqtu3DtXHiX2HaifRr1JhjIATwDRALzZ5PMZCX1CRIG/EOAEIaXJI
FtCng9BL+lMavyZBZInatu8d1fgki7yusFUbLgAZPxDGUukwh4MoLr4Jxs40K6tNOUG16msLDMYX
pFiUdGPG4ahJ9nP3I+ONkK+eUhZ/n/GDqOl7RUrx9/NU7Y5GkRD0DkNGC3rmfWCRKs45myNvQYxT
RBOmB1JqNJ9s5uGb2ocWx+1Wr4KLJTG7Bhh6ZD8Pqclcw4u2kgVawxuqH9qeeEPWPA9g9ozRVHzJ
UBFFtTaZHgShWkf19WLTzHLqcJbFwWJpDWMQDcYmNVyC2sx3xcIQIOZKIJYdt1ZaW/JteAMO/0fe
8DUPlulIyMtqrnIaVbXhzc3BMLz+XyGYfWOoxCZXO0BAu6sHC/g4bKfpK8d8tC57JTsYTHbQhsKI
Mp06ehTfiREkMEJjr5nBvUzm2qrCwJYVxZPwE1LQOF4H59mQSRRzkouFaWCBUDg0x2Mg3mU8LZz1
OFYVEzdTTOMrTFjpSasMtYl7thEaBcZLml1S65JF5M9hyVO1XV/OGYsJMLxD4JVKAJY+gge1HO1O
lLdJInE8nrckJrjqoWs7XUDNU8XX6uXMVs3trKHhl8d4Qm1z6Rq/1sM+hA1VJamNiPW0ptejUbqo
QWDr3+IB3Mo0HhhnVeyTGCmIXPYtisWl2rpxFLskA5FtIjePY6JyarrrT8/kvDImsspuDqshhwnH
22kP+ifob0Q/8tyKvGwnO8Gd4qpbPMideMqX6zX4BTATbYI+mWjFAXDrgIMVrEIYqHfrbWoVYH9D
IYrjKqtbP0RNNHCRYNKR3fo7PK9j5AJfMEirBsqJJgLEquSIRJYaRvJPI1NRFDVjzNo7SpqUjwIx
i7/qqoNenkTfodEey6y51MRIy1IzQzva0Rckpx9fUkgXEZTA1Jso1uzO4Mqr0A944bqGoRPwMCoY
HmDCvkcLs1SKSuYKW1qemjFiQtxsRztkA+7TF01TF2CmDBkSSdJVdN3h/xf3iLFD8+osaJmbQn9n
8uMnOVV4bdmrsbjAYM4jQi/r0twAIzebXUOKY5tLeyibg+fxkIv58/XEvB4gC8dhMnMctFNJ6P34
P7pzdCJYhkL73rTTF+EeO9I2eKXSZRoHeNWUC1zGlELUN42Oty630Q5y8lWoOH9/fWh3AcDYUa/b
Wuxp0Sn7Odn07K0O1nQ3vFGZn0ji7G+81TBeWIL7Ko56WDE0Qe7eFx4JefsbD4LZczSIiPYGeq9c
qcu9Nk5eRmXkvAytZuaFyZj9Rid5KDQBHgmbeKurR0l4U6t7/gjQem4847AHuVSM0takOAO4MSFh
hXmKzC5Bmm56eMH7xMuNHMuxtJwxIUQdRHwcUhhkGwRybel1qu6uRxIPhdlp8jHRQz0DSqlGlqke
uNPUXLMx6VWfCUTV6Cs/RO031UMMEYq5d1pidc7kpJBxKXgda9SnLvLd4kPRNS/yXSwENbg9cWxL
c/WhnvW7UY5dvRqPQxxOFogqLUyncUJp1QnPmwhLapjWlR8XGOt2W+m71B3IlHlziBEnwnvPXX9A
PCOx7/zFVGdDTXRoF+58r9xkXr6tsHFgmJsTVzSXXZhxAcTcINR2DFVZAFA3GI9RVD1qKlpn0dB6
3QNXd44FDOuBdZ/KfYvtV/FBiyHmp5Jot6JevWRm5oBu5OEv4BYbFZPzmoHUaIwgmTspBmbqNmWA
gT6hwUH1IBg/r2Ott4UvwJjsR8IKdzC68+I9dLTiGE3HbdNA1xiaw3p/p4zQuJBQOBlqNx1m24z3
cZCdZPDFWN0QnbKMcNx09ZsufhCTK0VFwfuRidXnomb3CbggoCM9TYlzfeGr0XCGYWlEa7/s+jSg
Jw5yzDuwNZDSmrobU+Tx3K2mrwUQ46Mi+G8jPYePitr8iNLrxpR42o8ck7HM3IYxZ8lQYi0FEe2W
+E5a3ZUlZ/hn/c1tsRAmS5qxlFZQf4HFTEsDLzeofZ/L2K5dKvnaiVwtgvW0vABkkmQgkUlX0Ej+
fgIlm3SDlsCDv6UK6Xh7tWfOvNt62lrgUTMvknKPFzGU8/ClGrOYHS1TRmtMGgyKS3nvxKOGvr04
CafNaPamJU7FHSkLkVNOXPmUqLKZVEIRfF3Q7/34G/RhmFqtkugh9bmUv7RZYPklr1VwxSU1UYIq
MaabINnIijXGUZoqJcHRXhc+ZxjK+FPpbVpB+gDAfLnUUIQ0DFQ45BR7pYqSec+rhK2VBD5gMJaa
1GGIzR6LGPbxUwZysdTS0EuTYYgm6K3yp+6RfbEZtrxhvrUq9gdgmlkWbqLWWRuMRM7cys1ehGN6
NDxajWi/gg+/ORK0hfBesdaS9AdIZkco1aaYKg321E69I1idV3j9Nv2apFC5G90C/MCy6YicqcW1
gP+AymwNxVj7SZXDwimORSqEOspDHVijTe2aewnvzZuLx2T+GgIDkH58xzM83DjREJXsJJtSZgcO
r7CzGmj/iwEC2oKPXxEZWczKESaVVNyikzcN09569uX6JrMeaFSS1wSX5YVqaKgFRS37IzLKMFu5
NltF/nQdYS1J4iOdIZiziSYbhQ66hMztMULdY+RO/BTHcIvBkR1xq3xSeDNXvwm8MyKzD6TgJa6T
BojCNjFQiuu8zNOOEIiD1PB0i8omajDNKy/seKZkUkqfxrFgUNSqLWypnrbD1HMuGusucV4Yk1HC
DOqAhTrhgNy0O2LOltZMn8H5z4mrlZPHhy/G5g+9q3xRh1Mk0nauPD3a9aObapyRat5imJQhDGUx
dTL1C+XnFHc2yJzAdsM5qfJAmAyBMTIN6RAgQ+YF/W0peXL750f8D9ZikoIegD5SyAERSPtkwGnt
gObh6zG07lqmputgtYX8FwMRp/JkaAb23Mro3ATjDSVkEa5DrBvqFwQ765kK4axAditz63Y/9fdG
vctajlvJK3dKWOqMwRw0yxKlf0iDwq+wGUKircWUZ+4omwIc9uYmfYyeK6c6yrKlbdp38a3JU/YI
WQge0t4yXoJdd/Pzz2ESU6dEg9TQn9P6951iWpP8tTd2op5b101Lvw5zB/ywbCYdlULfhcYMHNWj
j1EJpOtpBuLtwbwvyOSfRK1GU47gJHKTWFqBh+7ytq54i+G4IktLM2qkVMYUWyAB02dxJIV33Vi8
VTC5pwiLYkhkrGLUcWRwU7SZtrw0ylsDk3lKSSx8iWJInVfFX42/GP388MGZpFPoIwQQRZy/jKKT
7vHM8KVpwObXa+CxHXNoy103GW85THaAjoeKqjL8i4h3WnzT6JwT/2928F+BwtaI5s7HAOMAe9UQ
uxasHHVXKnc0bIK73kMPISdP/Gb/PuMxeUKpI6FOMtivfutc0xIiq7KDe6qvrdRW69IDV/L/oJrh
uB7bRi3nnWrWApaZJD6atU3LJ4kn9s2/fS52FpTuemOeAyboHmZlK0SciS6u+ZhEII3FmAYtAETP
8CZv3vj76j7epLQNqQezjIXGcDf/wXtrpVFzJc2xDdVRhFJcgokdt2ifSQBJkvhzEnlhEFhGw+tz
4KRulckSY59GwUQjTIlEqIllDoRCbscgtPM5dq5HFw+KSRb6iE4hc6DOGDwIslMMAqRjD7HIU9Pg
eR+bNEivFEYN82EW2RGN8EC04a7VpKfry+EkC/aNNavUzIxNLEeIy8e+VV4xzMQ5SnAg2MfVTs5k
3Caog+fqVk7m3VxPnI/ym5vYrxTB9k1nKm6c4F/Buc42PNmmqsyZTU5gZsXFr978k83YDuoYQgDT
QANq9gdb8QtPSCdetZoeNq5ED1tAFUI9xsA+MBpXtKnsHxj/T6pT7egLgcA5enNOJIR+wcUDgeRH
BagAsWPMcbRra3+rStmm7gVP1CNraufDrOaO78eP1+3IyRCEhsACVoigz0dy+F5BDiF489CqOxGI
utBKNSbir4OteqGsSCBMMkAabTJx22KOSZdrH6eu7hljp3YYfr8OsJoYFgBMwOYkG5oxB0BOdu18
p8+pFYUeeCI5+8X69rsAYvb3qewVFTIDtDnXVjadl5yUm16085+0ZibszMjhtjCsJqNfkBL79jAa
bRia1Hi0TEfFwJUNKN8c9VMQO4rnW60tvga8Sur6u9UCldn3By3vfVQWkJtyK36aIeEc7NXYgqby
o/Ht/ZHlUeF8RN5CaVguXLJo5T5CPwTOTgGxpQ6jlpFsTWG8ve4rq56/WBlzBVAGM5fLCTBj9LUw
8hujqTdq1T+3QhhaQTn+vA63VgHXxAUeE+ComQijTGBJ+Z4SI8ePArYvS4H8eI0WNuc6Gv1jF6lr
AcaEdZz1YJRMqbOgG68Tfyohr7v6eqhJLC1aWYcBCoNoppWKzxjjLpPZKQ2o8So8IghOrEkikzWK
GmR5Zvju+IYnupTvT3/QcfKkiTjYZK/XTbf+brqwHZNE6rkxtFAEnjkZT1rmWwGu99ZQStu4SmwD
U96Shl6QClOXotnsiyJ7iWoTVg426ApwUnNqOF/zIiIUCY+N6COGfhEqigr9FouIiId8mmOljdCQ
mNqpNLrBrG6MmVfdulz5O46JN35VxWM821AzoP3EbLQBDBX3yoaOASSaLdjyk/Y4OHTaCs0AuR1x
7C1feBKDyqxukpqsId0U4SpDWfCzbboTbfy7MW9aa7aDneYUXmYbxxY64Bi7vq9PgTPfia9/KE2q
GMwPYRxtitVQSfs5codKf1EUf2e2xqtkBHu8+XK+6EV8MlCMjw1B2EathjUrkK16gLqmcIx07Lkc
V+aZltmmZD2PfcnEB6Wj3rQY1m9pEUDezd5oU1H1+jk+zfE/wrJlUrOfhbYAz9Y7PR4eljpXeEMr
00awh7v5HvPDd62tfuU1P3NsykoZtzXp9b7B59PHyZ6I4UZC4l436CXv6sfvxhZNJ73GVDk1qOpN
bodhGXrxlnD1nr77x+JIc7lv12BiGw7licedsZ4GfoUnW4FTzUjBRLGIsByl8nYyA9MOplTYDN3c
cS6sHMcxqa0XGcfM4mEwpDFy/eIOHW8WNGtQ8DvKes0JhMsDBrWopElEVkCMc9ExSGq8m4KwCFqS
396j3y1LXBwgqJTakg1GVy//0Q8cB131lAUmE32NRGbwUgMzSqeXpCVbufmrlL2AYCJPl1DlnSdI
ZGatcRijypHK9KkGjed1h1x1iTMMq3kmQ6JoDmasRJhuauKJcDuemtBlhfvjF5KZIyCRRyMtdGBk
mAOCTIA02VqAlmTIsOROOchvfjlPe/SQyaEVJWa3S/SU10zD+WIycyaMR5xoZvrFRsE8zPLw1qOk
/m+mZM6DqZ5lYZvA5XvzZBQPSb1Luj8tSzCWZKJKIUZtlqSL3LjLXiq5tFK5fVAwa3d9JZc3cQaH
es0ietu2rPoM7eKowRr7Bi91LeSMKPmACE1f3nTY+qlh4YM0lyzQRiEHnTCN4MHu3OxGetex6b9C
FdTpjhJEW8O9+cRZIc/vma06b9OkFYt3zBEErI0tZNa8Bfuh1bu+pUC3qfwxf7oOyvNBJmu0iShH
tYKQrs3o3ozjT7PKVb9dx8DImKFoinHR0oy7zxAMCtYVhrjfYe74lJy0R+WhcQxrOraeeffnHD/v
znKGZD5fHCYxQgubdVMVtqZtCBkco9yS/v66+ejf+XAloTiyIsqoaeu6dPGa0klzVZlS7Jb1Ka1f
BxWPuc22lniMiDwcJsjAhjlLvTDH4Mz/MoPNLXyplO9CxOOq5MEwMZaS3mzkGsuZSGzramqZum/3
wUYsvet2o658aTdN1UQ8nJALVllRrUgt10qMDqpTGBzFyDyVyl72A1eoS84z4WX/+ftH+gXGlhzj
OsM+RdtKx43vma9iuqPFMdoYMPWWvi++13ZlWOl9tOFNS65GtHxGZnaZPtNiRcrU2B2KxC2z8DXM
o00WhM/XrbkaYAsYdiPp5DCse1hTV7e5eZBwOr0OwPlcLIdTPCvV1OkAENJPCVJ9IUdWbn6SMzx3
jbzvte6EZ6Mxvh4YVR9lKsAU6fscfSFG5/SFq/AUFXhGY3y9C8yCtBVgQmMnSV/a4uG6zXjfni5z
sYPoYyoXJoHXqY1uEyNyZlPcpAmPPG3905iGif4WgidI5kymzbkoxB0yQ1Aop1ZvDsGc21oRbAlE
4bPK4Ljab4LpFx57DSqaaGyTbIoxdDS44mT7Hp5ZPfTkCm4oWt1mtkUHs5mi1T7zrgrrjnGGZqKp
qzt5xDUodiH9YtWNF3YvsnwUCl7X9rpnnHGYcKomH/R9JnAk/dYg37SAs+eue8b57zOHMjkQ9WxK
6ScTb9M+shQFhIF/tTGdMZggKou6nEf6mRShs3r1pAYPqXIwqz/uUX7PrWccJoqkQIMWQkhxwoeh
Uq0sP+UDp2YhU4Nc7hZnECaUEuivaxUBCJUUbHfSpr5L3kULos/DYNH3FNODEAqu/qFLb6mZEznC
09+E8/k30DhchLPUjKLS6PgN0KK359m02zpyhmbgbFY0XC+WCrpTtAXIhnpRTQjzQmtwkUPWQA+H
sk08xdP+Hz0c9Fh3DYY59kE1D+xuMWB8w7AG2fTCotuaRX1fQF6YVP4XMlTedQOuX4oXS2MylTDP
MRGq4T+Zg+oMNcHOd3CJtGe32PQTSDl4nTerkfwL8qK8YM5zUEYaIFX/ZjTvqpQTZZfv39T9FwBM
SsKjfip3IuwoewffI4cRc/CKl9/IW17XDcd8EqulIpdCKKvUfP/RSZAsScI7JoZoN90ucwQnrKx/
NR+TqIySFEFWAjJsdqX5qZferrvEaiIkGKc2sBwZz8AfYyrMJTEYCBKhXPlOb2z7dNhwpfTer/KX
vn5GYfxO1rNUmjKgNO7oqHYKNdzQVrb9dn41HPE2OSp70ant4TV79O1ub36/vsh1H9QVRDNoowz2
7OTPvTyjMyt2oznD2OgogjEBpWv3OsplMwb1RPx9lCDRxw7y54+2TFM0KQdSjzOgWJQOJGs+Z1n5
KWhmwenNtnaVNEo9H4zKzjyE4BgTxxcxad9y0Qd/Q4BXDsMIGg/nrsgWk5EzMbFqg8WPY3aJxpgU
sU4QJn33plUzZnh4bYXr4bGAYPaIcBA0Al5cNJyg2OtmkDsmN0Fg96D8GRzRQX9a+Jk3dHVZxWGM
zmwKapRKZjWMMTpgVE9Q7H4nHUwol4Szq9h0F/qriFyskomYJJD9sES7vytot2rzFlSvHDda3WoX
AEyw1CClM82eZkxPeq+WoBlc3E0b38Izyym1o6/XAVdTwBmPfesLxBmTYwR4hXAXRFCJre/Nrudc
X9ZBoGtDa5U60ZhFGYIyxGOHo/gk7qrhSQwO9cg5o/zG/35hsJzTZjvlcTaIuNFi0g9P9W65GbfT
nXDqjpRV13jgcSRyFsWSTue1GajiCMDIGCwhg/xg+SZ0Dec8wkNhzsLFQEoRpWqE1SxZIH/61Pj5
zo/7p79xg7P1mJ0GoustmEPw8FAbszXlz5MMJWydsxaJRsfFTqCdUZgcqY5tLICQGc59yl7Cp2Cb
b2JHG6zo2USToenFlv81sItNtOH1rPHMSP9/cXpsW6kJhhrIsobKxpOKzoaJs5mue6AuSbJu6iAq
YHeAymi7qeuxz9WO8jY7INTdyJ/kHeU+xlTaQfxz7RSa/RaAzKI6ATQbbQJAI32lTJnQKOR9sdWN
YwHBZPUkD4QppxsH2M5uxtzy79rX1tJPoytbpTc+F6jA8TBXr5kLTCapV9045WqJbxW8pLsab0Vo
DfHvwq/6A9S/Hd8yNtlt87Xmnfx5S2VSu1EIoxLrsGakgruyMfLameWCuzoaSWwMSHiGfZdTEHHO
/+iJpYpHtkau6GlocOlpSC/3+k3tBt9hUVtrDjzXXy21LBGZMzKqKuhrNEscXAPfIq2+Bw/4k6oX
ltjpe703d2PZOolhOpH/x/qAjIeyib8PMUQVwaa5HltdLlhlhdkm+fF68lrPK2ePYTcxKTH0LqeX
7Xg3gy0Kis3Hap9uDHBKW02HIU3Kkhs5/k296f7qsUJXiYYDLpE1lujAmEDnGRbw1irbJuFDyiNi
Xs1ci7/PfL1pVNGTCEJcsE8etSazw9Jr0z8WPX7/TudFMLuMMtX9mNFFJHVtlyGxkqq0qolXw6eR
e+H7imzqBJ0nqsmOt6i5Prf+3OAcEGtQ1BYsvbzJ8wiT5W+FyjnyrtlNOmOxj86a2KapOQBrbkFg
noLIX72X69a97nprSUOinDSSqqMEIdJoX+wrddzUwxi1eNqeXqfgOwgTOUcnHgD9/wWAMopmNw04
Vgt+bg3RwwDRmn9bArOLgC2snU0FCH6bW1JzrDBUfR1h/bObBkyEm6bGqshgZlmd0SuGM2a+VzHV
HkQ/plh2piY4/F0TjKScwZgdizQpGvAIst0UncTsS1nwYmVte1oCMNtTkoOmaJCwGjXcGULkldKu
TxQrqv+YuBxBuQRiNqREa9SijgE0lC+D+DbXiaXy7hurUaIqsgHVSdxc2cux3sy1MWg1Pk32IxN+
6NInjTcNtvpijfPQLwzGhYk6B/0oIUbo62G0rTzY7FawA68HWer7iObX0Is2f7fTLnAZx07EeAZD
NDKA6imbHC2mJhqunzqntECv4hUgo+W5xmqwLhAZ3+tUtGOKNRBxbtqEOa7Avra7HkurZfilNRn3
U5NM6RUD1qQzOvSUSdvYpHvBU7emI3HQeAtiXBA93GMNsjFsbtGPrrzVjRfOaujudbEjLCzGHBC0
SiahT/2vrxw6aR07CYSfc6tBG6Qjb3mb6epJYWE9dsIpK6aIkADW0+4/Ty40PLzihC7AJ/V2ttGT
acsH384Owk7nGHI1aZzXeUGI105KWuUwJKbpCs3RxZMpuoW6vW7O1US7QGG2cbBioK0qw+rm+HPX
qlY+HvPsR9kfwQrvXIfiLYjZ+Mokl8DUjw9nRLOdE80ttOIB1DSPmmG+Xofi5CiVyR+zEgmDGcB2
5ngYldsw3YvS83UIjp+zI01GqM9R38JwZAidoipvVZU3rcVbBZMbzDga9GnCKkAr7khDtQ91xeum
ktNjt/oktvRwJj/AVklYNHjuHAPB1YTklUTRU4vSZy4MowXGCMvXwbo0f6mK0UnLsrWmDAR3mZxz
+pJ4NmVyBxjo5QqMj3TB3VYVUsi2mfa/fTYme9S9NAa9iM9W5F8FstF4u+Nq4WthTPayFpY6FIQ1
rKHftLvGAtNQdJ94DZqY69fSNaxwa3rlHjcL1zyiaRwPjvpdx1nkaivU8kcwN4Di/0j7rubIdZ3b
X6QqSVR8Verkbuc0L6qx54xyzvr1d9HnfNMyrd282/PkB1dpNUAQBAlgQauQy66x1dKd+RLHFuon
HWnTu+Yj+iRRQK08qwM39cAxV7YVShXDsdPBjAyqVfIgdIJNTOluJAan5XQdRtPBSkEprdkyfJI0
QyTTB9yIaLFnhsn1OITiodeHiROErpvjGYkxx9D0u7Tz8dCZ+hsDL0A9b6wZTxTGGLG7+hEDJHD4
q5mni83emHuvCBQeA+e65/0jyMd1f3EjaIVsbBGBIgAIekwMVDEgpbkTUtM204HDQ8QR6SP7toBS
G1U0/BYipdU21x9KwzGEf82FSaNc5SwOc2ZhUnyX5A0wzNRLhMqmw22r6rYbfhdq5H7HX5yxmENL
NgSt8DuaLUR9dfA68XjGefpiTiq5l4ta7LA0USqoSMVXqoN6Z9lSa5EXB/Kg6P8XS9MraaMHAdQW
kqdJPmDWh5WJCWfPrIKgkFrFIFPagsnIk/oD7lINnm+6XraTarSFAm2D4r9ulKYmoBLVlEBNQ688
n2UZQTCPPCSOrGEULT/1YsKrzV4NjM4IbNhXYWSpKqa448bFUVVrpyJPRXVvzFezzu3iW1faH2nY
UK9G2i9pUkhDKwi6TWAe2l3qCW50NTjoaifH4jrgFrqtH/sLCZlthAkKDQqqIeFgizZNsDYBhrm1
VoUpbh74d94G3sMXT05mM81iNcm6hsMXLW6ptgHzj9UpBe/wW3XbC7kYE4y1tEE+CijTrXmv7YdN
+zy9yvfJ1WwL+3Cv3Yl3l33E+hVhgcjsrHBU6Tg3rJ/8o5pAX9LZ87twrdiSBdqprWai3qULXBHM
JQk3TcGTlgkSVcXQRzGkO0F7xmTRcuDV9q0uGpjWNLyMSZLBckjrfpYIYVPQ+/6mnwYrG+CiCK+M
dVWMBQqzaOakKuPQAkUyNnX2ouucc4k6hC+3xsX3mSVCQ26RCXUOKaLR0fLMGZvmusac7agqbqqh
zSyl7b3YEJzLtsGTi1keIgxhAQI0uBHjjY5eT/yO43FXk0jSQjQmfG9T8O6RHKINtnBPyyXIAQXU
v8Kfk5OBRSt85D2T0Ljnki6ZuCgX0sDvEsiUghInPgnkKs/BNlhstOl9kDnh3mrsspCO8fStVndg
4wNYr2dWlJJNUN8KdH6J3G4vL9W6of9Js7DkG0k9BbM+IX6NVdxP09TL219GVXGyzjwUxtCzoCnm
XMBjY2puSf8flFB3Ks/PfhAtfl2hsyiMtY8oKp2RN0XA99575U6zmw3GqsZIcaMLHaxnKOXaSG+C
W71PXvCa4m2ruVG20wE0opd1um4q5x/Cmr82x/EsQ1rSxY5qtFdF15ySEZzOdBiXGMgbs/IfL2Ou
W8wZk9kPVegPglLi8iMHx7o7GD2kTn5FBm9iwfrWPuMw26CaSa2YIXD88UE0r1P/99/JwVj+MNS1
WNNLXKMcpHSyGoxCiK9E/fYyDMcg2WtbHaJbAgS5qPEjppdoxs4QS1cDy/d3YHSCQQQoedZERppS
RUXCbGTISuBkNmZ/b8iS7Yv15jLM+qL8gWGvOolMVCIKKZ4QwsaJ89SOg4nzSrFuX2cI5nJdT5E/
DEoChZl4GUm2mhJt2sCLe56fXV+ZMxAToJUVIV3eQWV9/lqkujUXv3RN4uzQ9bd27YzCBGVVWLRR
0QJluDU2qld7rVPvcg+VCDcJqnOfx33vYswA2LA4gdqqeLqIHhwUzmqmzuxTtYnCBJMTYjczVS9q
BMUh0bzpkopXaLZqEwsgZqOiuqSRZwzqdqXpxpc9XeOY9voD+wKAse1mjGJdTKhP39E4mjIDZHbl
6BuCnrNqe9nCeWhs+riP9UbWVJz3aCp6oksluMZVXVsKakYCjzfUZrVKEWMtMAZMMjSVsFNk6yTp
RuR44U432Umzi8RKSwdtbqYNwkSv8FIEG9vQjUBJ4F6WdN1AzsjMuoXVGI4ZfXnvph9GfOOHP9Xv
9K0qaMOQDdMAF4zKrFwRxlI0GtjLRqe6k2Q4pTA+RXHJkWT1rrXA0ZgSDkw48bWBxDRGAxstjuMU
lClAc+ncF1zEeZVmq0ayBGSclFaCtNiQIBjN+ZCr2PGdYFNdaR6mdux4C0V3KhtuLMFYR6VWUZ8l
kK5WkF4CNX/Va9tCkk9yFN8Sk8fEsWYXSzjGYyV6OYbiEOHNxD/p1bOUPo85hwXpo/7jkkhMmIYp
b0U1B9Cfeo8pefZ0bArbzKzqWNgY29g4YKi1svtpl98ianolrzrnB/BkpP9fPNboqamRcgQ+kX7n
rV0Y15XPOSp5EExs5k8dyPAxsdute11w8mrQrLKMw10xt995SV2uGOPqs6kXm5Qemd3oJO11mjz9
e0+x/D7jKbScVF2swgBBS/CYJ4ldY2wxaOs5d5HV3oElDuMuBgXzrQmhKsOuGk7jtt62GE9SONMz
rwaLs6fY4tRRCkkktxCpyVEqEMjJj5iANcOfvSnCswnhJQI51sDWptayWc8DVWHZHsdIsvzBw5go
zpG/GmwsFKgzniJvSqHtQYeM+kMnBe0H+Jf77SBZ9Va+luzaki3xQJOq5YanT55HZN8xijQvR6GE
16C0cIqdez4IXSqH0sIJjnb3VwbJPoOSxMwjAUVzrlagzc54NdRfxfCdQp+lMhkfESimWNZUolx/
E7rf+sAx97W4SQGNv6agUxEjxJgzZBhUoZ5zLJaY++ibkl0z4bE3rT5eKAj+PsYGfGXzn4k5jXIC
GdIr/QVDKbfRpnalPTmBPN0Vt9124iVd1qU6IzKeXRPiWs+UEF0X4SaNdmb5eHnpuSIxy9IGkqBG
AUSir7nDY+jUopX7aPuho+IzpzzGjyGv1Wh9956FYnz5EMp66FN7S6brXmutUi+tXuPxUP6D/zvD
MH686rpGVulBH4iRXdWY7yBJ0YmkhWca8VWRVcc6w6DIKnF1ASOc9fQnR7fUP3w9ls8/gHH0yWz4
hV9DTnCk7RW7vg9cYyc8mhjiIQzcIR48rTLuHqX5YlsaAcTVvAJZObHdk2818P/ZAShyZELDWDGb
QJBgj6qwl/xXs0XfRnodBrxS+ovCAIfZzWpikkTSgSMnu1l61DGSimf6azfjpSiMd6+nmXoT6Csd
Dma9qTVw9WHsAkh6L5sBTxQmANTaLFXGClbQTbc9ua7KnVpxakH/4aT6n6XR2tPPAZg8VqPWtMBo
XOFaA8sSAor7cTuf5r34QlkOQ1fdpdy3VZ4KqeiLuE9Lqz7WAqxSPJ3o2TGBgjWeR1viu15qvf+4
lyAh4zOywawnJO1ppcLkEidC6Yc1PpeH8H7eas7kCRvZSn/E6AnXUc3FeURZD2/O6mU8SSD2pp/Q
MZ9a1lh5uW0zp0+Os/IwShwknrEwLmNCL3/UfbiMaluYoUXraPxflw3y4pkCVTKOAkPr5Xoaocpo
2iXS1Zx+p+J2sbPYZy2tTKTGz6CugBwTchUmf6ckNm2f+KoBReH7SmU8+7oKutLgJh4a97KeqK6/
mJxOUP5sSqgc1ZiN2yZlGtcDjdPr+iqQXqJgG2lgEQ3f6yKw5n57GW51WRZwzB5u6jQW8SyHkE/c
orB3FH5f/v5qnwSmqv6Rh9mtypAP2ZDiPjDrO99/6qXaBiGUPUYPRn6MwBMw9yA6akWO/1t1EgtY
ZueasjaPNeY1u12Nox5F8aN6yMabofhGrmIpHrNJE5CU5GQGTjEfMTvKyrLeErhMJasbFKPJJDrD
QpXZgng5DbuZdAKIfxKUcYKX98ogkwpSHpljfTwgxhwMuS70vvMp0DZtDmK3kXlT3NdvGQthGIuo
YnXQuwhHYAsSSe0J5PT7BE+Bk0fcIrR4NaKr+2mBxhjCLIEms6ZoqfxrlN/8crLK+U2rDbtqH0SF
Vyi4Gn0t4Bh7mOO+MFMTKyX0h3xHjwzh1E+2jul+bvILg3M4+5e3YFT8xWGoTvKQBjPwMv8+Kx/N
PLT87+QlcFH6Y32M6x4KrU+yARhqhHnMtXJAyvYWE+VfLrsKzkqxDnysil4QNQrT+A9qqZxUodmn
WnhdJb2njrHXS7p3GZKjPdanZ2WphkMFSFISe8hkR+tTV46Jcxlm9SQ/K/BjRywWqWtr3Bx72GBW
PQ3DdsycOjmG01YSdpeBVr3eAog5PAI/b01SAagqTpF6EuqTEeZWogsc77p6aphoOpZ1cNyqXwbD
glS76GXgNDEm52mGNxjZ5rIo0mrstcCgO22hNL8spACzu+ijenjTdzQxa8+HYCPYJoYqudRd1J2T
78u72OLXjPyDlzqLyKpSMOU+FwA/X7cYtYtpmc4QW/ETba1IbR6T8bpCkT4Aq/pH2eZnYXu9AWW4
Br+rzG45Xik8Fr51Q//zfbZUyyzDcIhCEwHsfK1KrQUqTwuHis1ZM6qUL8EL+nT/JwZbpWWYyhyG
vh59KI1yKFXHHs8V6lEH1/r/B1MBTyzGRvKwTKY2hdrCXe+ILp2dF2JGYN3YsmRpVrOTD4rPpVHk
oTKmUY15M4E9M3INuXCjcXKLcdyE0rcSLwtlMmdxqIV44C6MyM21XUDuxeguiL5TwqcsMKioi00W
BSHJ6Qxut233cpjavvTbCG/M8F4LC44T5GmNOYjLXs3bcACU0A5WYo6Ylddbcswr5OXBMAdwlxqq
FsXQGhFPTXzTokJP5XZ2rvvZs50zp64A16SaEUDM4rqPr/Fm65DiZyT869lEqOFcLg9z8nZh3Kg+
xSnL69E/zCmn5IvjdthK/Lke6lFssSbZ6GbkVKNo6LJH4CiKHTSCSBJD0agNZ+nvaHS7trGJtFX0
h8sw62fFn/VgCzQiklHqRezIrpSIPaXtaKdotnXyvBusShobb/Tj1I3EKXBjWfS/k4k67yKWL1NU
piRJYBBuP4RXeVDcD0FsByaP0npttVScDxhkoqKajTCbFTRJfRIUGiWVxiWj2BgJJwJbPfSWCMwe
7XsziH0By6UdKdkHccZt/tbbImpd41suGy19TmNPiyUas1WzSo9UKcZp0bjpg+zO29J0MNrOyd1p
K/Jm3qz5hSUYs2VJ4itxOABMHo9l9BBn2z7kVXbzFojZrmgqH/KwwwKl+rEjV3LCuV2sxZELGdhT
3FCIJlcZZMil36S9zcmPWe8ssR+tjrejeKbAHuVhmmJ+/UxluYru2hsJjL3+VvgZ/9Q88WDwVme1
HWcpGnOSVwrezGsNltd7IH3RMDxCspLRarf5NrrqHMkN3kOXl/DirBdbzoiu6hJ7DTIK2XVs3Bod
53Fg/fumhhs7iClQxfP5dC3AblAWnQIDV7Vd0VdHtf0O27aqnyEYvYWxgML4ERCiuIVZZxrnkZcn
AhPrKGUeqQOaEt1WDa2qxZhHPEBcdt7rO/MsAv0JixikN1Guo0yAIPKNLj0GmNcrtbwS7VV7xuRt
WdNNNGWbOrM35Siqsy6ToaiNea160tZ0pxvQsIMjLbjn1W2tmvMCjS1AEow6DlIJ/P/ibbpDw8Ix
Kuy78Y4W2IP48Ni0Fu8GsabFJSJjayjmTIRxkCK3Ig9SEdqKvs95L/5rx+wSgzE2MoeDKY7QYVEI
iQXGruMwVZt5TrwmSHeZjEx1dKtI5dNlA1l9Q9RQXAUCAjC84O9nC8m1dhwUEeMiVKt3xh3NgKob
zYv3vNeU1ZqWJRJji0bbdgqunbiHHeWNaP/AqWRF++GIWB85cYeOQFa8QLbjbWwJO16XxFq0tERn
DvgqqwWfpNCv2gqOYIRO1yhvYtK5If+5fMVeTJCWUzpOEIfIHxa82HWaUfYzxpiFbi8n16jksSM9
utW7wbm8djwYJqLQk24u1WoOXSyglRN3CNEY3nt/B8IEEqGpV3FKBtCkasVtPstWN5AD3qw4sqw1
sXzSGRNDzGlLhBytlG63Vzbxg4iRIsVG3oH53e683g2Qujb3iZPbEidOX9ci3gaQZDPJF6q3RMDA
FFB8hW5Q/+ykysrCU/wdUjRI9weELafp48rvxhIgFVJMoHYxhkMVTfblpVox8U8gjJsKGimojF4K
3bneBckTyg0tJTh1g8LBWfMZn4AYXxW2gdCH8RQifplcAZu4PAweYhcuhSlPIsY5TeAHmBQNEhn5
TVLadTVaSPRPMm9UxErw90kgxjVV/VB1QgicqJstQ7kd+mMbN8gB3DY8AliOuen0/wvfIM4qOosH
WIJQ3k7+k1DgsSh9u2wIPAzGMYRyI/lBDgyQ5Fmzck1U0YpjTs6O6oS5YXzSGeMYqsTsc6mCzlrj
h1AcxuHhshC8tWccQiznk1+W+L5Yvzf9ru03ZJYds+VRPa4cvJ/kYIKXWUprtTDgRUE4+zRq5m85
Kh9RgvajUupTqaaU7Km+l0Jxd1k+jv7YMMafMdyvE7BIsn+f1NvadC9/fy0qWwrGPiRH7STXXQYF
jh7xhk163x+Um47m1be4nUk8qiyePIxTECcTff8T4ObiNZ+Ppur8pTyMM0h0uRuFBAqb3yeXMhqA
eEXelU++BQaw//Bedal5XTBvg4q72KfCFJZai6jMDdRDbrxlxX3l/0jUd7G7z3mJ4lX3AwbeD7ZR
SizwGSsuhs7vfRKCZWxblztJ/knE/aTdTVnCc92ru+oMxV5zwXcloDJbAVSIOsTOpWyFmZ3YoYc8
4UtXWLOL8SqvvOBvrQId94I/IrJX3ibT52bE9QMz9bT99AjWHLu3gwdhA3YIJz3yLgk8MRljLAIh
rf0EcOL4AyMuOvlZDu8wKtDi2OSq0ZumSBk0RQNtLJ9XjqRDEyUxVk69RiuEIz37Tu0qpaVYhuVb
sZVd1wpvH6x69wUmY5lq3CKhEQCz2Wub7C60Y0ewpVOyeZ/t+pQ5HbcYeN2VLCCZQysGC4EaYbCV
O4EQa3YkK71PQIZFMw/Dm89zXFRpX7beAo05vjqwTUo++NdQKksJJ0GLe6i3KeoXfavcgweLc5Ct
XShNDM9Ei7GpKLrIPlVI0VCNiOWxiFZbWEljIT/vBG57kDb5z0y2JDt1QfPBc5irYdQSl13IQYsw
fhW4vX8dZ0dTfipbjKkCkSE4Gav8xh8PLc/VrBnPEpNZSSRL9XQSoFtZjAqLJONJn9RrVe04VsrD
YdYwBF/Qf3XalKe6vUGxQ9R9I3BfisIEIFPe131QqfDQxX/K+S4ffra8GIdrGkwQosiocJbA+OXq
Eq7H8S+62bSb8Dn93Tnqb9kCCciu+UaJ8Cd7ZI4DVNSEdTtRwdJ9U1z1vAYWalfs/loojs1MqPkE
HneMrYPiDknTg2KJ1wG8dnguEZibSFJ1/dTRpZHHH3ND7C741YV3KA8ZYrCqJzw3vGpshGBSmC6a
aLFkLCHVS7NvZwMxtZ9aSfkYoTG8P3FcPT0yvmhNAf8tXtM0U2TnanbguQ+MATI1tSXaM8a7BW4u
fkwubm9Bo8TZQKuLtIBjTjAQRaVRLMA5TBiGnqUY7aZxJFp7kAHr5Fki5vAa21yYegMS9Z5uoU3L
qb3ZU73c0+/EnX4HjjmLzpolbo/mI4fwmrOpGV9SKNXAIsLCOMU47yWYYYxXvOZousmOuIn3jdr0
T1IyHq9vo1BpZsAMXelk2qkSa7dMOLpctcCFKhl3V3ViHEkNVJmXzTUaPu0Sg+R7WeSEb2thzXLF
GEMXBr8Ws1ZHWCPezood976lpFdtw+m8kNeMD2S3qokEqQb6UwanNtomqfsadztHxIiC7JQ78TWY
B21Vt3QbNm9YNZplMM7mSjkEXmcfxDdeAL5W7W+alKFWNOnElA+WgYV9TEJDmUubEJwZjRUa3bUm
5k41CkdT0rcKuExbodnEWrYnQ1pYphE9Xd7xq0pY4DNrqo5DrMdRC/vEk2iyV3vOBXDNZpbyMUru
MLOWmCa+P4qYZ921gkUy0EmVM+99nicIc4hlSVoP5QggrXlLq7ch5pgLTxDmvOozpRWDCd/vpatq
3Artz1DmxGjrEDQmRKeshDbzz76iSstK1RPYQmbe+xjfpSfPsvx4eb3XOmdgcGcQxuWqcwiyZxUg
6RWNcsVH2kdduuFp8KqPgTnqr8uIPKkYB6znuoiRk9hmhXlvkJMxn0rubWEtmF4KRY1jsYsy0gpB
3EAoymWL1t+P24KJdiDatBJ5hGPUqxe9JR6VeYEn9WjbS8wqRI/iDArCzA2d4KhjWIKATjf9hteO
TjcJe4gs4ZhNWmvZEBsBxJOb1Or7X3XyKGnHEk38aiE6l5eLayDMjlW7eW6bDmCtAzoEB8FgbvVb
4YmcRlt5qbx0Yw4bDibtv7kkILN5CzAHoWwB+hQi80ef5Luo0z0p7p6buTpOfnvdZ+mN0NWHmqT3
l7HX/cZ5PzD7ukziVhNC7GtpUGGc1alQebxLawfaYvnYd/EYs7AwLQQazTqocvqht8dq9qqRU0Sy
xiKw3NpstjiQ5EJOKuCQ+xjTVqo9xqOf/Feadcp2BcjGjIPgfIca6RMq41Aa8/9Qa1RjK08dZoiW
buvqG0qNNIH9WHMvrxhPnYxDKQhoCTN6blfiUZZKC+zYanUzh+9/B8P4FM3XkyKbqTZROawNoqXK
k9ODHFZ8uwzEcZDsY7mR+GDbLAEUR4aVyDszCS25f7kMwlMa40IEudHnKoDSelJb2fiAnINVm1cS
b2LNKo6KZyKQzOlEYzvgwItf6YGRwtsHsgVyoLjRcB/6IRqcyoh1F7wAYszOTOewID6AGpd44y7a
56XbH8a7DPH1tIUL4aXQVp2whhGEho65AiY7LamVtIDoZRmieCreaOlTJB5K8C8G5ltmvl5eLA4U
6zAE0geYhAgoTLawAiTIg5OiXeVz4BCD5zRW/d9ZLNZp+HIsRn4F10vuOzoIzs3R72naNbYwzP2O
P/Nn9bnBXCAyK5claiv3MaRTjlJndS7euS3kvNpt965d4yVKQY7NdETO5WXttr5EZbyGToY+R9QJ
VHTU1s2p1e/8qAXFWW1N5f2gfSdcXAjJeI9SLOq+yKHWYt4p0UmKdxNvWPTq09pSJCYKCUojLlUV
Io3Zq9KCfExNwRr9amQvxHgVpBcjMCx1vL1sm6sbfCEY40hAYyRg0AkEC4IaO3u0CGZiRxiHlhFe
Qx4PiolE5CkRNDEpEGWV9dtUgZpOEh/MpNnFZuVdloq345gARKiwt4cEqqwQc4f3Rv+gVMjG+69T
znFcvP3Gxhsk8HtTh1BS8LNHV2jJ8R0cpbEZtwTT1tIugyRaI/wgFfhvJm3jgx9TGnilY6sv5gsD
ZJNvQzjI+lzCFoa9vA+2yV4HnerkYcCyE3jfodsxl2iM3xiCWhynEGg1sdtdsu9R2le9t+7s4oEy
/k5j+ic4xmGg2TRphBaKHIqbRnueyoe8/fe1cYAAxbaiY2QYIYyBt5T/ZogSBIZDB7Y+zcpMjl3L
6+ZwhmAM20+7uag7QNA0w3+bG3o6QPcIYg752tjlyDkMTnVT2oJjYB2FG/lUOonFoy9aN/vz72DM
fiwnM1XrDBU2U7sRh+SaP/uAfuLLJeKsTTbrN0RzlRkRIgLKCSFhRvDghVtx+5eSfEnyNUaD2fXQ
aCqnqdMpfmiR3Oc9Z6w/DC2kYaxdTRoSyBpg5A2oVNxx62/1DdhcbP444NUAdAHFWHok9vIQNlBc
222aYnIC4oKU2b7sYddXRyemqIEFTBeZwwpz+aR4UHOcG0n8amjwEGK/7eV669e+FUaSU6VBaBWN
sb2Mu34rQiz6f8B0hyzu6hUSAVOqfQSKlLhV2fSO7s1b005rK7UkOzwk3oBQ1bqMu77xzrDM3o6n
qfOzCgZvFrdV8DvBo70ke0m2uwyzvnZnGGZ/a41v1KkOtTZSjqq1Yws+g+wbvEXwU2cQZvMOU6DU
Uw6QVJmsmRzV/q1DXP9XknxEO4t16mQ5nEK6TnAToIGXt5pcuqTgTUj5h0PrjzAfG2+BEwVgRTAT
CANe1Hfdq9APON/qR2mveZjhxuuPWuO4WOru4+cs4Ex4YJ3QIEa+LXcwPBhfswkd1TVvJRtUTOAB
b+3I4+WX1/3tWUpmT1cYTx2GCcxPjnp3HMPjFM53lxdsRTQ6mwoF0YqE12gQDH3eWbJg9EhuGMH/
Utg0nZyKVhgilC+3lNIywBiMGmRuCLh5byor97/P4IzhD6QGye8AcOm+92o8wYFqKnLoVGPZCffF
YeYkYlei7c+AzCaIxDpFnz4AaQ2x7qEeEA6Z3jV57xsrKaslEmibPutVjSY1yAw9cKf96DQWXjND
K3FnJzsRlIvqbveSP+WneFtco4blmde48dWjfEZnXqE1vwrT1gS6FCtW2IVWJjwSHvUeZ/l0dmx7
0ZYgcUihzXA3eyJGPoWe5vjbwVO8zDMdmXP7WxcKgZaGGnAFIwE/qzSfpDxr0b/j5uFPcXrRmpcp
eOVsB/qNz/EHVdwZg7nygVp9bOsCJ3br0IqOBGd2sgk2GHu9lbfdQeGIRA38EhxzoA6YrtmUPeAM
eeMUJQZBWJU62ZroWyR++0vZmEO0JRo6tnOAzdfi3t9QRrl6qzitO2CMc+TxYizecjGeZVZaBQNH
sFxzT+yowfiJqrcNBAmXxfp6Rn9eMcaHhHKeRbJPrSKLnRQFWpkn4s5czE+XcejP/bJUqLnR8MxM
TEwN/Wx9sh/5ddWHyGh2b373GObHqUYS9T9txnNS60g6USQDHX4Y6/gZqYwFKQlmM0C2O91VP1Wv
uq02xk7eVU7nYKiGgp4H86E+8vLPq5rUz7jyZ9woqBF8a9jOWT78RuBzUwi9k2jhpq6+s2YLJGYn
Y1JM02ctJBQbAk4WhI+CM89InXLWbNUEFzjMbo4mMSJIXQZuN7t6ezNglJqyuWwW9BNfzMIAObMO
VlzFUJgTRTd6bQ6THg+/1fUgPxk+J5+4ksqBfZ8B2BoYMZfTSiG0RSNwo7vpSOsfjdAK3+bN5GH+
yBYRNy+jvWqBC0zGAjMdxBtSRVsp/FOkbLMMMy1GCzyhtmbwAhCOAtmu3bT3fS0doMAw9cbU1vbF
vkCTjdHaY2jLaAzAS2Jq8w7IVVtfSMhYIB4h0GQkAZVMld0Md0ZWwuPKVq7wuAB58jE2OMeY0waW
XBiI3reOisDV9tN89i6bIW/FGO9UK3mBvlZYSSv/zvuN2TjiazDldmZyng659kg1u4iF87LTQyGA
PBHSmLiL5d7cWoLdvBAE37UdOc0bLz3FWywq/AKybiqzUVuqQrN3fMxJUkpP63K3r3hMoSsXi8+7
jTlNfLHIixFTp/H+EM8ehmZi0rWZWGNlK+8fceK/H9D0GZDxH406k0RpsNWG/BQWtwJSOpctYz3C
P5s6S6ndKhHusFSkbm9ei64xWZodgws9uRJf09+znd7hSHkzb8gDB5hj+WwpBN5yzA59o7hx7nxM
ZQAlh3l6N4+i51vTDgxtDo+CnbMJNOYAQ5MH2DLwDOIKY23V6uxMUWT59X7US3v2eS+nq7HbQq+M
CynMscYMRqCNGPQja2B3ukny2IkCZ+6fh8jhaHM1Ml3AMX7E7PV8jBBwu9Fv/yi8lF4KqvL4mcYE
bWTzOaWo4X092BRZIjpSw/KHWS02nZxKgiCIaJ3SysjRxNHOKhAQDrqd6qnT579DJPe73WUh1y3m
jMnsPr2XwyYb0MpQZO+qfxJ5hTOr8YBx/j6z2ULBHEeVQKaG7EeMKK7EO73jOEgOxsfFcKG3SZ6a
QQkhQ+3v5+Cqaytr7l4v64mHwZzPSaiXWUJjAlE7pPMvs00tdeZVPa5fls/akpntFLS+XjcRtCUJ
mIA4nXKyI3FpdciZktes2WcNaHam+78TjdlVxpz2ImZaw9eTejuqw6Yr6n3YZZzzcv1I+WMJH3WF
y1XyA6MWdMgmxvdp4xQjjn/0zgecRNG6RzrDMMeyPmSK2gmQRhdudeEgGG9qc1CTxIlGHskKZ79+
JBEWEmGWahvrHexO3EfI4tQH2hwtHnj9MTzTY87iSJKkYkbeHkNdNkb6lvc/1Y7X6MbDYNxAW4Bk
M6VdyRKuWF3xJivdTRUnm7+zNMYZlG2WBYkGEzDxft1v4/Yq5S3/upXp4AXHJURSDWb5NdFIhbFA
XVJsHLUUucjWnjLwh/EKAHg49P+LtTd1YYyEqkM02xQpijMxnnoqDz3p/tNzG4TXX32Ms1CMBeQS
hk0aPUpdqt90QFZ1G+wVZ7TDGVy/pZ3bvKTDSq0BDZHOgIw5+KFex3MMLQ42eVfx8tpv36frDpz0
htXt6O2g5fhXnj4Z04gbH7xbPfQZzG4w/AjklxA8/PLwdNkC/yHa/COZyTwSSiKmctbokfrf42tj
Fxgs6XvFjlLt85iEV7j0PumR7QvQJwED6WgJm3gb/BzcZBvcEq+x563u6kfRtEZXxQLqNxlmn4Sc
zbZ+sp8lZc6SuGkFlNDTCj3zJ260YN98uKzLdZ9xBmDODTVLVU0ZqFUa2rYdTqGUeIHxn8sg67YP
Sl5D1elDEMvx1LZZK5j0sjrYKE5CZ0XsRRvT7XARL7zAIxw7XBVqAcfEfHI/6kaIER3or3lO/YdG
qq2C15y0ujILDMZH6QpBjiGFrafSTdfsRV7eifd9xjf5wtSSVMD3e1Hbh+a8V/KQU6dDPc6XUHUh
AuORjCxD3olChOjmAfk8uVXqPLeNQIxtQRZbxxcqXoMDb2kYp9SaoOU2RiwN6OI3U1y4bUU8IzM5
AQRPe4wnUgNMUAt87BuSvYzy3uR5uvXb4Vl37O1QS3VNNgvoTr6lgwKK/XyV7MVXcSe+S3tzQ4eg
T8/kNXrm7CSqnwtrxl4OfTLWepVCf3pozR4prGwrug3yeMrO38K377Kdb/UIYRJuWm0lLQ9HuJCZ
cUaSICaDUXzs4hFpJ7I1dtJG3yvbgF9Zu3qUmAq4VcDbYeAe9flolptxjAgIMVHimM22gplnSFfa
NHc42jp6wB5UO3ECh1dos26eZ1hGRORQUlCFAFYLNKvonQGkTWqw4yzi6p10IRzjdNNCltAsTWPO
28n2N8Om2iTHCt29xC5v8w23ZJ/+6q9Gc5aK8Yd4Z5VVOZaQXr4PTsaezgYLjsPLf/MXvL62fzCT
MxrjGafJKE2DNtaLHym87pESDuHF1So3BicP9A/b8IzFeEmQbUSYICPCnWBSnWa34HK4kl0UwNgd
yitfOif4BabboxpbvL4EnqUwzlPS43bQ/x9p19njOK5sf5EAJSp8VbTd7naH6Z7wRZionLN+/Tvs
vW8t0xoTM4sLLO5isD5TZLFYKp46JcDKHFWSljitFNlmwMl0tsPY2TwmWuqmsDQpCuVuik9VVXwT
Jvu2K25fAWcAJk4q8TQWfYL1i8R+F0rLSzQkqAENox8XP+sle70NtyECREPIv3gKk7llwgjydAi8
8TAfBqd8bi3a3C7uzQcdvFvjNB0mt3CL+4pwLP2NW0IBHq/1mDrEpnHlkC8p3kEROS1op++zk2U4
6R61V65XbseuMxITRAQ1kGWMBKRdP2AinprFnhtfzznsZbo114f6jMIEkVGp5KKnCgj4hLKX6Wc/
Wab2VCav6vSWht8USD3c3rxtZzwDMlFEzfsMclowi0whNGhTqxf+KwQTOsa2TPuUygHVyc9SOeq8
gQrbh/ZsAhMuQjPCFPUZJujSgyBBmOUwtDxFPt7uM4FhmE01CGpgBOqwU0NPEF91sNdjXlfDb2Lf
2RgmONStBLmUEkCtKxq27qWu4HaH4W6sLNMdPRBFbRFPDI/Jvfx82xN4rsdEjTgFpbGJ4HriQfFo
00sMYTeZKw71m8+G/7fwigySLULe43UJdYCj5pfPkhW6eDFBgoWSgBc8/90XM1RM/gkROtvAEeug
4QkG3C/aGz5e0V7pZ0qxa1xywBzSe/pKI3BO8fa70AqTCRbQJiqMmbqLBNFtn0pvjDVmnw528SZ/
Eh1a7+cxDLa/aFeYTOgIxtRc5vTdcwIf3DlBtGKLPpD2zuws/uCiof+UOsFzHFnqg3PbeW6fQTAD
LjO7wRiCGf2fCCPFKU3e9PlUFRz/3E6Sz/vIhBH0ardTTu2bx8wqyQMp0d9ePSrxd2m803i9ZzyD
mKCSzbpYCwM1KMGoBaV+7onqmY3h3143rqcwgSVLc7GfFQVftV9FZMSFE35JfeXJwDjD7j468CtI
PMOYAKN3iyBJNQANobamgQ6LOrUd76Get1lMMMH05AxOgs2i1KH2obWk2sUz23AorKN5KI+KDQWh
yiGfeYnq7ftMZ0mXMCzr2grmjbPbpU+GwLHs9kWgs2TLXtTSpajoyW53RL1X++e8n+1E/nPRdppT
/evt79WyVRWzw8g6ktIIopl15ojyFDiLaYxe3mXN7rYPcjziPWCvoOZ6KZHnwtWFwYSIdmoJ2UHs
vf8GwgSIRCznVp1gT6PKeEHGuD8E3vzTbRDe5jMhIu0DIVFa6ttd8yKqoqtmIycK8RaLiQtLOiRR
EAMimV7C4E1tPhnDz9tW8CCYkGC0htG09ILMlpdaPzb5SzR+uA2xXWxduRcTBYy5TdEUjT3HzCQ6
DTy9r6AqTVtPcqe4/5tDKYkgKiqaZkAVgrGoKVJjkajyZBVEe7kQHUkpOYGU/gSbOK8hGIOCOu36
nr40xlUNWabK7zGxUBtiuxiqwmpmk7NJGyx8WVwDMhGuXKIcWnOwSTlVRyihoFoDLYA9SS3ih3bp
Fa+BXbuEt3Fb8WcFy5aollQw6oK+Q8azhaFa1b7yEmewKnccremAogpUVxFcD7yC+ZZTrnGZ0k1B
gpCIFXDn5thVVieflD8Xn7pYUZaxMJJYNBf6yC4OrwokS6Ll1JSLddvzN7nIa0OYNEnVK0nQdMox
sScHOnooQmHndrkNV4FYGZ11XtgOQVaIoinnc3UrxV5jM0FwVNuiCUI4adOSyhKNamdI+RuRU0cV
05M8LM40N5bU8lTyN7OMNTDd3VWIF7s4B8cQS6v6ihf11rSDwrtb7FS8cwwPpZdLNu9tdPOlao3J
RMosRzdqoeLhshM87QBe4978CicF7dWihdTYSe5QO+KsMO94MJEm0pMgCjIY2mu5LRR71KOH5RRG
nASfdxqYaFNmcbsIM2C0KLQmtLdXJQhY3OoG/Uy4EdTYDu2iM8ZZodsWvw1OvMs8wUaD73eq0F7Y
vCC9+WEmiaohm0jPFJVV7sEIn0hsC3incV/tZRflS1t1FH90QhtDA3c8Itv2Gp7hGP8YTczwyyUY
J1WGvYjfC7l2w78YFU2DyhmFcQi9z7WBSDAqEJvYysfQ18XpRWiMnVHK9qzPj4o+77Oq/B5k6bEm
rSOoiAmJ7KCL/O127OFZzHhNN7VaMo6wWJePWnk05GPNS0+3MqC1ucyttKi9piZUzhWDI05qMHll
Jnq3rdjMHVYYbLmvNKo+lmKU+1p3dDUounZ3aOFAa6K80/cz517neSU7T3yJVTMWW6DJfv4gu4kX
FHBL40VyG1/4kL3yHmc5m6TQM7kKlXorkFHtgdfVH8LhfpAPCU8WaTtX+dcn2d6NJSI5BHAAUUeT
NZv3Se1CNstqxIMx8zSyN4lL691i7hxVycdAp2BRK1lL+sUMnLb8IOffTOJV49PYEiuTOS5CHfk6
bhkyJPckTdJN5o5N4mUeEyoAIraxVysfYumOlG9B8KNqQR/VOT0CNFDcQmMsjJNYKMFgwrHSXhct
s4o6tsPu06w2zm3P33aNs1n0z1euMTfLGC4KzAqLl2H4GQWtLTU8JuX2CT6DUGtXIJmC6bNVAmuI
vpfIl4ynH8hbLSYgNpKEqblULkspP8vdF3V+jJofRfDr9lL9JkiczWBinTgL0KijAkitq39X3fAQ
2/2nct/hgQ958e422nZedQZjot4wqCQiNcDy4lEI7ou0siattKrpLcNjqqa8RtpfJQD/j2iwHW0L
CIdqHmGXxuV+ML10vBN5ne63NwpTdy4dQawWM6kVGDVWqdUO90b4Nhv7Jed80P7mQ+ZsChPwVKXS
azGFKdEx/6WmlnxAL6ArPDeBrR3F71RwTP0YYtdu79lmvRLkkf8FCYOd4DtmDURTEuqIEOYsPhDP
vOsfmhdMR9wr9+VeOy0uevXmXfSz4ApN3z7JBluuxNPpXDc51naKccKeg3TAdDROpeg3N9fZQCZc
FK0+mgahPoIvDak/NBiSApFO2tFpTq9UUaLhTSH9TaJ/xmSih9CbKiYxYlHVL+VbloBoXvrantwb
vZU8iA50OtECybmib0d7sLIvHXVEKtwKMxZThqMWsTMsR9I8G+FBqfHvicxzHHp7/D7eGyITWoa6
nnWVnj35S/hQoVE2hCpYiuaYPR1nkRya8a8QJQlvB8QUMf6KOYpqpgeDTjkSxuts/4M4WNpR8icX
AY3bLLh58ldwzInsem0MFYnSUPAKnc+DleCmIfFB7Tgv7ZvHYAVEV3p110CEDxoFlIiWGN+GTELP
2YDZI585B51nDnM/J8rYGzKl7UTH8Ktsy5ham4CuL+FxuHfQHbv/p7/5NioPlDl8Qg8K1CIAtDcf
27ax03SxeuVXpHBO+fYSEjQGEE3B8CDm6kEVbW61okIUM6fZb/qwRAnVhMh6lnbubZM2MwPMOfwf
FJt3Z/gbqAGVmarHz3rn5bwx5JtLJtOyM5EkCHExSwZx6WiSFnywt51xCPMS388mBFrlzxOJ97dN
2S4OrLDo32XleVWjTIOeoAoTYb16qzoiQjqZZz4nH1svwHPZsT3FJ94n7uYKrlCZSDWPyEhiiioX
vzTpbeENu6D//VVkWv0+E5lIp3dGRWtLeuPE/Y+pPkmR4RWIEi3vUX070q+wGMcrujTT8hC7FR1l
UHKSTygD7jDG2G2PaCl6EbjS1puefgZkNdzkodHRfQlAVeytNP1WksjOhO+3HYOzgqx4WzdkSmN2
WEEhye3sqI7fldp8KOfwm6mK/m0snhPqTJzNA5Ia4ggwEQODrPrrP3FpCC2DjkoWnczVH8Udzwl5
68gEXT2IJDOnjVkaJtNPxtNivpjTh9umcRxdp3++Ol69bqZyqQEjjaanXl5O2cJ9V6eX3g1nZ1Ue
JX0xtFKCP5T1QKw2kpwiFL1KrvZlZiC1qfEKM/mSOOyDqnbkSOK4ynYld+WQbAwx0qxojXemq11/
HR9iN/hcfFzuAkzH/OdipqUrEApPmD9h8/JXnqfSP18t8RxNiSSm9DhUiz0mPzK8cM6dvZT3dcqh
9HICs86EFRVRPy4MpB/5LH6SiOIMLfkZCRMWeuRcZzwoJqo0XRDKqkiZqPXkd1FlEW1ES909IX/z
0X7ePFbVrdDmfAoWALVB7ikQTIpU29QrjPHiTIjd/hJdITHJWwY+XxhCMOZ/fQV0Lonuqla5z1zh
M6/+vElIk1ZoTEyZ225q4gRojTMjZ7NApLnvkPHnPzq/390+5ZxIYjCRRCjReUJirCGJj8rgC1Vn
GQYnknCXjwklkVFlY5cABPw62uHsUMJugKxNgQ41zyuoe92IKWyPkB5Dh3WiROgum+7MIbcXLXiR
0+lpzJXIahbN0UC/k8fWu72S3G1jYskUonzQ0K7q+V0MJPeDHSXuihZooJwjtknxWrsIEzmioJ8N
PYOLiLhAez9foK2SecNOeEWnbvYQYTrPMf5Ai+6hw8tQtj9KV/7JxBLF6JWgbwC+fDegwhbj44nS
299FhtzM5mm6cC4ig4knYx2Rae4BF2ifSvWj2b5yNo6epxsew3YNyYXZdnqJmw4f2aUV76j61WA3
GfgzON8O79bj2MPyTaH115oFXT6x8/rJyzROWOQcaZMJH1OYtvlEBRJMCZICnTr8SobYMdA7e3vd
eJcnW6KV2iIvyhlAwb3pzD59R4Yinxc4VWKTh/mRCskpbuGbPzDZ80F7vg3/m6hCVBUyIUTR2BK4
FGMIkF7TB7TMTT6g++qAsfTVx2S2wkcMO/8ocMIYdetrNznjMVFMlmuiVrT3dBk/1lFpF8mnqbNN
eV8uoRVUgv0f7aP7vMoOQr0ZOkzsQWiGLkT9TO66u+RNskNb3IUvvIzyN4f6bB0TvTCFtQM5FYcg
eC3QhYhOrFPo50fasUL7KXipD3f3mAgWZHmvgi1Ko2X6HLwtd9k3DaPT5j3k4Ocd78xt5yRn65iQ
VRhJsGgl0JY+crr5LkwfIsq97V9ub9r22YaWo6QSE5/BTKJA9CUzKjo5pJEfu/JHVnFi1fbldv59
5myn0F43Rg356hQErkjMnaB1tjHqniARe15qb5orRzEF57ZZ2yHlDMtkCYY8kpS0KAlWXW0XEeZh
5d+WhCdtzENhDpgmGUU9U3H5uXyow12l3cV/PtMYT7ny2RDmTImCNvdxj5BFalcQPg2LpY7c6W7b
XzVnEOYopa0+98IIJwjJ8CLEsk2k7NsSJF6DEbbQs7cb3TyFIeRzx34HBVzr9mZt+/oZnjlZObp7
lYEOZZETTbcx3/hnrqSDS/ralmTl+22w7UsAVU0JYqVEVt8zlVWUwsDkYCA0WdW+pA+hl9ha5ms+
Qfk/cMYRcrMYb2enmNIDnVYMcf47XtgKnznZXappkkB5YV2zT9qPk/439c3V7zPZh9Y3erRQIaCg
rXdKkuz0OfGjmni31/HK9xEv0NCO8WJ0yA10WS+D/RRAiT2qdNHtlGe1PrY9cQLueLnrLhsGhQlP
owRCjd4CJf2l+dWPEfqJCPQo+rTe+4xFkMG+qmh8MZ2ck7FeOSWDzASuejKDUk2BrOT9QVsgH6Na
cZk4tcIJVdcXGYPExKowFeJyoCu5fB/djn5tRJ6JKrEiQHoTfHZuPre5dZosQfPTlCDBx4QtEMoF
SZ4V0ZVJpdmDXNhajgYYgQivf+EjKyAmeJFZFGupl0VXUKAnbHV4soZkVAEtVcvIm+RPO2XpOuoE
qsSaoRkyS+URzNoYMyER3UHQP7Vm9EvVuc8wW14h43UfHRyKrF/RheSoUo1xaICBQcWRLe2MQwHR
y8qFBFZ4zKgMrB+Fe54O7NUtCtPWsPSvtYpZgQ5yxjADVmkylPQbEAWnpoieTTX7ME6B4CpKVll5
3GIE3qDxdGCoP1zkke/oRBY1UcSANTZtntp4UvFuCQdVoydNz60i/GPdH0DoRJEkVYZLYrr9pYG4
4MSoBr5bkk+i/hZl7m1PvH54fQfQCIazaYj6MnPI2lJL8JCAQ1a7kqc4iafolpj44yPxCYh55uf0
Y+zgo2Cn7PVH3tjWLa+hnb+qpBkYycheObI+ZEIWAXwAHSXUbSV5kvrXdvjTyA8b1zDMzaLnkVH2
0N53FeMkTnhAexymP72qGQhmn0yj6oowhCWd9KtZnqu8cfrhZyG93N6uLY8zFEJ0jPRTVCSnl+5Q
FsMEoSlRhIo0uKG6UruJhHm3t0GuM3pqjCqrqqlBtEZ7zxRWpyoNknHpUxO6tZjqqJvgFKP24kN7
A5qX/l80oTBwjFFNME3lRF0wSqwhbtypBRO14gwjoLkSe1ahQQlnI8TAEjJ+HnXl1Kg6fMCM0NM+
FU+kGK05VTKPxNnDKKa84srmVq0AmctEEAKzIjX17eB+VB5isru9S5sGgVJlKgTBR2SLKUXTRo1Y
wxW06iEfPiNK2dDmsOr0pQmeb0NtmnKGYlOaWkvqIZ8AVUu5ZQjFoRMHTgli6+o1VhCMDwiylrdI
KnB+8Ok/QWCwliZraQb/tiXbrr3CYbKXVun0JiqBM73fU9nJdJcnSpQXd8k9Twaat26Mz6WFGM9p
sADM2Mfjbsg5LrC9aCZkKFQwZlS2k6LI1Az8VKQRxZg3X7JGxayBOUkNryqNktdHvhmroeyi6KoI
+V2W9pDmWiKQmgbR4QUl+gkS2kn/RWz/tOZFg8EKhtmgIjVLqcZgHHcYUzs2BBesoNACbeDttids
rh2db0wUWVE0nfm2WpJJ64QZXUFK8CHqPlVTatVS6twGuXYAZAYIKibB9SNq7DCNMFimuCsLyVVb
L6pfRN4krWsj8PuUog2RXVNX2Jp/m0llr86Z5NZCYdeoEY6CE/S8JOt65y9RqJWr62CphVYZgYX8
EUMn5dEKMjCkdFuUvt5erutnbPUSidq7QmrJKIdg7GO9/OoDpHV98iz+GL+LnuwIe6Wy5mdeo+x1
FL1EpLavEMVUKmpdAGIrjFYZ7pv4tBh4J8yfcvDNbpvH2y3G5bIm7dSFYuXtMRnB4nvJy/1tiOtX
7PcV1FQRvBC0xbBa3NJMxjZpgNE42QcRFX3It32LbQ1iwR0+BgWIxvBeubbNOkOyS7iQDhEjl9w+
tqf5mcR2p3ASuOtXEsYsZumKaDEEQ0glCLRrT+GuOU07tbKqXe2AkbijoxjHXb3jfepuHl/jbBmT
N8LdFRHMCsktIFWpouk+rTj7xVs7Jm3s9WqqI7p2ut5ZbR5ZOO62NL5yvIIGzcvkh3r5v4awStnC
0ArI9ABDxyTRAbLosncDz8Q4V8HhcYo37thLNOYuDwtocA5QSXWFO9Wn/YS5L++VJ9nLHTqF6bZt
m3uEAIg8VUcWxH4gCXEI4kFRSS7pJIuA4dj9sUw19b0zArt4SpeSbOxLCbPu3Ej1R5XjA9fPjaom
q0i4CSI4Uhw2qZ/Rtxwi/0UMwrBAOgMjFSzV+ufFJefVzzc87gKMuV+NIc3DsDQkd26FA9ozT4u2
PIxN/Hx7W7ac4AKHyX2yKenFOAZO7QZ+hVKA+FgX9mTPTomzqpUcN6BHkfFwGb2kioxp3KqGyttl
HBcWMMzDGGsoqc2uHKH6AT3WtjKdtHwx0NJQmDW3mWLjVF1gMuHB6AWidCPBUvqTF2Mml2ATN93T
hqy/eGuEk6wNZCKFZJplqmB8pztFxFb09i7SeDn4xlFaQ7CffVmR92UEOqCbYUxrIzWQtJ+c227B
2SZW86tOlCDuW0DIah7YbZ8vlpCko00Wc3GXafGm1DCcMBF07zbwVmpxYRzj9xo0YMuCblbniHa8
Uw+VR0eD6yAlowOxPmHQDecI8GxlTkC16FUT6kDEvvlCOLtRo506jVihJliJSrxJbjmQG9mMjNGp
7y8jMsoEDKSiZW0ZSpC9GavYiuPvTQXh7WOMr4J5sW8v6FYcIRJorrpMP6fYnQy7Qay6Gec7GROv
Vg1bLo1d2wfWf4Nhtm3uIRQgLzjX+jxZaag50Tjfkb7hJBg8a5iFQ72lSSJcMuiL2sfDxyZ1NMW/
bcmmO6wWjJ6+daYZTJE5UAek9XLlAaOkArN0ut6p8tmZk6fbaNsGmaKOrxtRRO3wEi0VEwwtVU2E
3/KuwcPYmNuhzEnXeRjM3tRhmKF5FC6QdQezby0zvEenF8cBNj4+4NJnQ5idkYfB0AgUe9zJzKws
Hi1DXJy6wBL2HI/mITEbJIQhhtrVAXwAfcreOBaKVZl3GsnAuh//WL2ShnNC6/GmKuMDlLmvmkpS
onDESU0gsR3s5oxHdKPPTFcX4gqAuZwSKLRFfQUAyjmId/GBSvRJrrjjtnbTbb6FxNxMoTaogpiE
sluUluRpYC+FNVJz7XtgJZZ4p/JGD26mFqu1YydhpqWRgZAO01q32WNy2J36OfZrZ7FpF6jUca6s
Tbc4LyT7DW+CmE7CDmhCii9fdPhpxmGEsIKY/Ecg5jhVjab3pQj/E9POImpsJ6KfCyBwjCrH068v
Q4xj1aCBZeCfKIGwHU9lgOaBSRhGN9kr6LSKMWxWfARZfC/dp07mN38+oIwBpKFkFfymwQikQepH
N05edMhEVi+YeHU74l27BYNBN3KFMcviXLc5MOiA1NSNTqndHYKT4lZ+YocfOWhX4ZxBYw7wqGTD
pLVYQjowjOxKv/oY24IdHKtfogfS3s48lr9ES3B4E4iun0UZZOZkK80ckImupRB4BVrz+1ftcT6p
qUf7Z8RdYC+ckhwNfBcHnAFkDriJmfcypjmNLhkOC2jqVcuhNF9TDy4RWJ2mJBVEBcTxkX6f/nqf
vyZaxQfVxbBFscK3EC3Qlk5+Qr9a+5iAiJ/9R+dhlZzaXsUMuAyLSl40uE/rx/eLT8V2OxsNUZxU
gPrGjQV99+SVpwazFPZ6BnNnDGs3NAjEGj+N5ikpc2viStPwwJTLY9FCDsEQspGurWjLdmQHxMLg
NDAjWw8UUxo1Uzhs7PGIaFeBk9lU5j7tuiouwwpLOnQqJn0o+milc/3a1i3m0SbjnyYjDBoTYSKo
4OiBiDXV41d9Tq2mP8Yxx0+vEh5goBCAF3QNV7aqM0sppkq0qKU2uFX1uagOUgaRTJn3Wbm1bGsQ
ZtmyoZxlfDYMbtsqlpx9y8zeIZ036QXH5zetASdAQx+jLhnsxRZnhdpUfYA5prFqg8ihRsRTkCfe
DpRbwQO1DVUkqinjIZsxBySKRlnmDFFZTz1ZAXspkN3bEJsrZkqyrgNGxjfwpYdHaTRUIaFnN8lR
fOzjx6oYKyeL2tqe0j8ea0edYIXGXNNRmQj9GLajW+kHRbvjir5uLtjq9xknq6JiyknX4feJ4HWD
dOr0hLNgmzu/gmD2RMTUNT3sYII0WIP6RdDsQuXcGTwI+uerECfUidEHSoNtjwI8G4Y+/mUXxfmf
UluYzWDu/ELUSq1bsPUY6zYOH4OOl2zy7GCu+U7P1SqDDrSrFi9JBG3Eg4FvkP/mv8yFjhbm0Khp
oIxi1Qo70e5jiE+VX0vyH1eLucjrOpMNMgIoFndK+yiqnPi47bqqLmFAJ5JKtgiHUZBSrZMcZLTB
hqwJ3nF5jMjNJM80Qco1USvF/xi/0jszU/uxBh/sfw0o0JLwVXASC/D7eQ0om6nWGo1xL5Cou75L
gBZBnXZZoFyloYUes9V/5XtjAb2Olxlsh7KzeYy7BbGUlHJajW6Wa1/NOfBkiHGFUWQb5vx62+u2
PfsMxXhdMClZlAYlbGuMn8E0vk6D4k0dT8FkK/1YLyHrc02kG9KMJSz15TgtbxC1Acsj6XZ1WDux
0PK+e2mwZ3OrFR7LVUjrSpebAXitW79R3SpFtNPj6LyPKOSNuth2+H/XkK2yjGnWJXEJsCE5GlDb
5yUcvN9n7ho1T0S0KeD3cRAmiH9qsVfqnezc9oQNFBUEdwxhUsDgQ8vgZazuy6RNezMcMQCxep4G
zerM6sNtiOs3DgKFTREkM0lBXRIzHy4xghEeZiDrcxO5cZei95d0AuV9dhpt2QlFeJJbTI4fFx+/
Eltly5Ol3/D2C3xmJRecIy1fkIYMsuyLxYzCG6hMjcqJsBvn9wKGWUoBb/Gqrsf4NsN8rqTwQqny
A9MXOo6bb5vz/mQkIhJeeflCIBRMhMENpDqx5UlzhqbuHG1JOXfTpm/AJWQkb8gVWe5oEUZmmpsp
1s3YjdDOVPFwfds1Nk1ZITAxNhTiQtBzIGTCIapSuyaRRSQeytbFgVfosyFMZDXaQdOFmOahoBZQ
dQHBHhVrhFBZ4y+jzdOz4+Ix4TXRsoIMMszCjB2fjhWdjA8B5DghJbcThg+ae3sVNx1vZR4TZtUW
QwGRqSBrxMDy6HuHabCqp/GqyjyrWNUJpcexFTvAUGZgk2IqV4r5tpKN6Usvqm7xHiu3rcKAM4Iq
tgHu0WXUIAIRBzXEHRXLB6n2F6lxSnJKs9S+vXoblxQlNf2LQ0/BKlvNhUUPphI447hou1k3dk09
gl+pt/eispy6quVs11ZmAY4GQRVWEvHky7a8yVVuLnUx4XMosrIjbb6kQzI602md94FZDr9sunmU
IbmrGWACaOjxuDQygzxn2gTd4Eqn8EH8mjl085aH5RA/4snSD7lj1bYAcRWLYIVjVtYVWTVKwyZV
k6GDwGnv4wndHlqeYjo9Rcxtr64hmLAuj02H2jMg1AyzvoOvhlH4uezkkG3oSGnNzcttR9kwieCq
BGlMh2IfyGOXa1iaMsbPB33nTiD5yoJgz0K+vw2x4fMXEEw8TIQyUEIBEAm0sRVVsci8n/uDqPAK
DfTvyqwdQbcPhPgxKgWz7RlbkmxISwXt3G4vnZLyMC+NNUt/k7BDQAbj30XDUA2I4lyuWKLXXS/J
EQLfbBuH9JD6mmybbobCk+KKd0HDOcpbIeoCkFk/iZTtlEnh4Iq+4ae7ZVftem+Ehi+tbPMC1NY5
Bhom2kDK2gADhYlQpbAYuWjEQDvgc9qpwVijQzrwDEaHjBZfBt63+1btHk+8yNNkcArp/7tcUNPU
0CIywr7iWO1Vd9rVAhocLFp0Lvzp0TwJe14lb8tTgEjbIE0T71XMXSaY2tQIxty74vIaBKpfY0zh
2P8xWRL0BhkOQqMiKI1sSEyNDG//mOnnpun8oxWzN636ePtobWWhFxBMnFemLO4IWMXoUpndHPKh
fYf5nIttePMuLx0OGt179oCtDWJcv1DjvJ8moOEGcbp95qmdo1rJV82rfDwq3kV/nhQSdC2huxKq
ULrI5mpRCnpUJPW924y4IaFq58htsI/D9I/HEWCnEP5UyJ9huxBALl1Qasu6aoy6R3MPsZLCvBOW
L1oVcALh5klewzDBvSj1Uh8LwIwE0ua9j7aNHJJGE2TWYi/3dA7elpejnCSh2RZHCyXRS6uGYjbC
oi17V5M/zPnXdvATHiF847pCo80ZgrGoF5S+VxdAmAEoINFRL5x5hLTFsTKQbbSfOQ64dVtBIUyV
FPDi6BP6pUVtrbXVNHe9Oz9lR5zZ1sqcboeCHNVxxgfxnXAMv93GNDd8fg3JnLC5LrSh7wEZR0/D
9DbM32PxTqufcjlDvn0cK17jzeaZXiOypyxF4XmUgdiCaBbZ6SFwjA+KT5sfF56i4qaLoFYuE9Sz
JXwUXS7o0C16BO373gWZ0pHV0psxD0bVeTDXLF4cMHLGYdPsKs6TMgqBo9coc01OZI8/qdq3ZkGa
XQGHLnPHO16U30o8iEE/0BVZ01Q2/vZmppHOjACq7fQlwYtNbJuYol7o7m0f2VxFUOJ1vKSAtyYy
OxZ3ppbmDencOn6a1Ucl+1nG1X/EYLKAJh3NdqjUzo3MA3JTW1Pe5IrHPd34bCCaiHZHU0Lt5Yre
3wdzooSt3IHS4wXD56xI7SrZydL3vOaqTl7vDj6BVLC6ZQVfQ2gpuHS9uk7LYYnUGmP1Fg+arEik
8DRKe7Onp9mjj9z5t+K159W/rwVh6afXGZd9mq3bRAo0POChYSbw9bvSlytEkcgB/brYzZ6BF2dh
n4pWybs+r70Eb2zgyIjUSa4rvTm0S/shm2tXLB8NYZeUD/PMaTrayN4ohoEKCtqoritfKaqFibQA
IzmiDmqnUCaGPupTYDW0w93njc24Do6XcExwnIpcaYNExLwbfD239ybicLQDI4fTof0+0P4y8bjE
YQ5YREYpTnLgyL7kDSfKvwUN24lTi+aL5LlypwPeFz809rjLPckOLLmwCjt0tFeeyVtuu15h5hxq
eSygorjUblR9DpbKarqf8vyz5qYkG8nCpc1MfWdJoLGilrAZUlu/FGfZZR8nm2qslCeBP7uWXtS3
VpjJiAkZs7qSYZYiITVRnGmnPIOBdNDxDhF7PE3djTvu0jj28A9yI5kq/FQ3fKP9kihvi9ajO2qX
RT/y+UFRDpL0Uhmc48HZO3a6TCeFktzoQFVwsWZPibyrBz8eeRRP3tax6WSkDA0RYywmVJRcKBpA
bjrwGlfw1Z3AlS/YDiv/Hnl2royeVuAap/AToj4PzUvdPA28R5xrlX3EzJXTa0zeJUFkxahbYCTl
Fz2FfGT0WGD2Kqq14VcNT5RS/WyaEefG4wUzjYkuZmZ0ELIG6v8TPYbIwpA1O98PD+Iuu+dyZjaX
EvxSHe3b+nVNv8NAFxN9hvRKCp4IhlOCrpPbuJXQ9W8nz7VX2cnPidd0z0NlcmgUXMQoRNuMG9Wf
FfA0k2NBON+J13kz9k8hBipiNHdmW2ubVmqihAAiriNfa/QXKEz/uJ0Dbe/WGYOt4M+KtGi1Dgwj
tQLf9KSPuFMVK94vtnmovfhF5F3l29fCCpL5wEmgayeFBiDp1y/tM0mgRag672mlAx7lzsytcrTe
xb7Q+h88TwnGZFLdu+jLknCnV21vpCmjFgmBYTwvXGY0FYmDYoCmPToa3DRA+a53jOmZs8ybgVo5
gzCBOjMWUjUFQOjXARUQKUsv2A2u4aGhkHBpgZueo8pQ2UC5+vq5pM7EKZozwJnoQFH2ycQ55NcZ
Jzxz9fvMdRp3AuQkoV/mzsFHUjkD+VKJmSXMr8oc2reXbnN7VlDM9qiRoGTQKMHpNhyCetaUvs28
rgzecjG70+ENWFzo7gj6ro4eax4hYdsG+JeBvbh+PxjbEZ1h4Xuwd8X2C4Y/ZerfxArqwv+DoCau
ng4qrc+DWcHllVbJ1y7tfGngSRPzrKB/voKI5WXqzQSKskvTolOggSR2fTfXf17/oL5lEnzboh8a
T8GXMH0SSTEez3Ez4r5QEvCcrazl0QE2U+AVCBO9/4+0L1tyW+e5fSJVaaCmW0mWbLd7npLcqJIv
CTXP89OfxU7+WM3WMSvZ1Zdd5SWAIAiCwAIlskS1CSCGVrlSc03tyTGjfUl3vYa6ROlGEg613lQf
CppVRmpBkMF8LxcG86lR1ozwMy3GAijNYQjjW2kQ1QJsbs0/MHjVeQ/T600cN2NX74qscOT2djG/
kKn2QvNejp4ub83tiGmFxS+VSmIQQEEkNlBV3WVeeDAwnEv1yZ76IpKWjYwzDGOFxq1Zv2R9WLcD
Ozd+UcSA6YaCx7b3WIV/cp8FmF8nkPDyoin8PBCtQ0HfMEGb7U4DLU11S3dp4BBPP1bH6to+3Isy
+ZuuaCUkt49zzItUyoUtX32tVMeRCjqMtoNCxm2gIPWBQ4/bxWj8NrOQNDUeoKdTAYbX9CQF2ZH6
oieXbUM8A3FnBBmMCcMJANSXNwY9UKvYySEGbcZOE4oeTjfTA2DsVDE9FAwH4FV5b/X6YGSyRmEb
6v3iM4ou9t5iP8x3v4Y5aDvpUO/r/J/MYwXLyWg29aIaCVYrOym+4ilXeZB1DqvYDh3dVV/bfXsU
ESxvWsgKkzsQM4JSRjkDpt3t9PzQlQ+XbX7T5Fe/zx2GszRoFZVbzL3rTmWKgosbIuoKEkFwrrAz
6kxCYoydtzP4ZHt3WnatLmDa2b6tngXh+3OGIem7cmaLc4j31W2JxOXoS0HiNIGoQk8gEF/DjFbH
qrRl2HrcaD76q6+NqTvkWRr8p6UhnAekYRYvoM1ELKSkyu1kFPRJM6TRq7I23l+G2vYTK+1xl8ey
iTIZwzIR4h1Ztb6yb/a/GrdE11SR7jiPV8dquOjswDKS/UiPSXmXikbKCE2BfcM6dKmidulBNfr7
Ttq6C2iFzaD0qkBUASPYnoRzCalWK+YQ9ghfiutJBaleSr3LSyNSGOcAhkmji6zB2CRNdWQM+Sbx
V6IdLoNs5P5x2q7Wn3MDixGP5szcDH2ZWNoOg9KVmzKwvOkYP/0iBRhER8b2Eb8C5R2DDLaTaWQG
HrkME/1giUMe7Xt0au8z10BxbfXftMnTKsSTZcSqxkwjvLExoTnzW9H8S5H58Z0Btpbb41wCo/N+
RS7z6LJGQQM0KMJGwe0r/VmJOuclUiMPl8WEElXdsQIJafLyx/8GNw1BP450sisKWbbDwBUg5yo0
iaS2OQOw3f2qTDbuqqvl7Tlg3mei/kShNjmHESdWVgzMYfxqKa1R1BYHs98f5L0u2gWbQYyBawgI
VBn/MhfhWtlQyG2IXIV2K7vkLTPPXh2aPbgx4hOmWu8YI6FdoV5eFFtsQuP+I7OCWB3vAu991pBo
pS3lcCQtGBHZRNPQwwjJXYf5yIbD5praHtiahTzazD99SCmvYLl9ry+pGbcaYEGw6uh9eEwtDFLJ
1dfZbAXaZbuZhwLZOh7u8bSD6h9Owqhfujytyl/vEKwkR397hxAdMJsGs8bhRKK5DDYv1Ee/dWSO
z3SXj25+0o6o1T9QZXfZcW76/5X+OBdGhwLkZDb0ZxDizLjqaYOQGFGwRnxkY0pjWxEkrXbSXr9t
Dto+9JD3112iYIJI6Y/7JnHC5/5K8i/Ltr3Tz8LxcU7YT3qpZBCODRJh78EYz+ZVV2xaGrpbAwEa
WxfePrQVGufISmJGY8tUWe4WpApbFG6xaUjGHevEnFFKNSLMZkO7RRUs2+fQCpnzaGYmmaEhA5kE
MXp4lW8mxVUz9OOTGaBy9irFtwgrxpgvuSQu59dIjoc5swRooaSHGu0JxiiFTpr13hgVn/PMclqp
u9PTAm89Q+/QPhKk2t4KqD5+gYnNiEoyAhoXfOEqTJrYzEQpQhIpOSA9ETnKVXiQr3W/f8HdZi/d
2C4esvcSFgHPhUlA3el69GQPidljFnT+8vmyAWwGOqgg+r/P4UKpPO3iqC3gfAmYlovCIzqa30XR
1NZeIpqOUkrt14TK9zI3uH5gJixzDhXdNdPgUQTUUhHvE3kUhBqbMdUaizNore8w56SosH0Uzwpa
91vipUH1mv2kT+ytF68jgag2YMsdrSE5Sx5nsCwRzLrapcoxnI5oAvj7NVr/Pme09dQXOfJocEUJ
5o9Q+PK6dfTG/oc3QFa7iwczJEfsDxUvilJXyJlBc+R/UXttRTgU+wcVNZyXxdlyOSscvuIlqrrS
HgvgZMRwWuUpC79n+o4Opj9rL5Ml6E7cXpw/UvFjxOOOaiNRgdYWO5tc14Pg9zcvcWtxOIOLl3g0
Ig2r01nfuvApDV/a/lrPA8W8t+ubTpGxZIKV2tq0a0jO4CLU5BElQzAYyk/24JhjiuphQRJLpDfO
6Nq6wgQwDEfCiNBDn90l+j84nrUMnB/sO3NIDXadrw2f4GndtNzRFlVXiYTgvJtUKZbRJABRunvV
/qqK8h+i3+eiKx2Z+byrmClX6anN0mvSjKL2EtFic5GVPpCiiHJ4l0z72aHY05Cuh7+f4oFn7PVq
8BFVWc46LqIIA9qXcBh8ybjJ0CNxeeMLJOFDqnbWu1EaIcnYnWT75xLvG0ngKrfj0LMT46OnOKp+
C8IuLiypsuzVAyuawsyyw2VxBIvPZ4rsVivCUoU4veV16r5MBC22m5HgalEIt82XBBTGUYFtjnS8
l93lKOgh3weXUTlGXySBT9mUBpzwaNzXwOvPP50URq8plZTDAoavXfOg/vVUc2Zhf34fRFXvYwD0
ueeIqgqkVLXkU1l27jQuB2kqdKcrTMEJs625FRh3pez0EPMkGoBlp+SOVQhJLTLGo9+eWOV8JqrY
24xvVnDcEZBbUr3MNnQXJbIzlbUr5YFUftWrl8sWt41zvsxxPpNGY9yTkV3m7C8UDCJzcrJNPypE
/GWbG3V1aeTcpoFGzRkdIzA7dXTb4pvdj0c9ngV7lfkUPhJeXxk5nyPZchya3e8rYxvgleSwIAUl
JK1i2+QCDj+/NqHx3OkNcMbMYwVciW95ysNyoxwJHtH+sWJsJRhfXd7nnW3nKJxHKqqLHdNf9mi+
CoYXikqLfxnK9baz/lgFP80WPclqmSyAiw6Dp/l9AAHvzB2jQ5K/iQoO2Yn2UZm2YjMeIAwA4XxS
pTZ6maMBFfd7cFPO8SHL1cgZBuOLDsKPXs72l01+85qI6QR/AJnfWt2X0H0QxSZ7S8tO9u3ksSTN
cFW8dg5z6vMVufqXt581ILfJmjyTCangddGBmMZ3fS8IGLfN/iwQt7mKUbOHhIXZyUH32yCFW2KN
qaJLyXZculIcF5uUqT2DjwU4cnMHaj1HaX20ftHQJ5EfpwcLjMqicEi4WFysUoyj3NoNdCffo/vW
bVNn2KNf2dWD+DNLIvR70VOAur27z+rkvAiZK2JIEyA7vzoYrobrNHpVgxx5xOi2S/AgxYYkdW5x
3QXFF9vrPhfXsiBW3vbLf76BD2zyMTasomRiGyAJSzEuVVXQAjfNbqFNsnN5R2we1KhFN2xGTmQa
nMBWHNm5LSNUw8C4FI1GxeHy728v4hmA95fpZC2pZQOABGGgpayfGQ9Tra8drU9ImFzRW3FeZnMV
V5jcga3WeV0NFYs/dwV46vAkykaaX7Xg/AaX+UEUum3m78kKjzuxlTSZZuSeWOKXlUzXGNYbB9Vu
9lkvSfuqPlzW6abXXMFxXjOsexlzGgGnIo3dYvZJVf4s5wdJOdai5ds8u1dQvL9cCtrUEbb9NOLV
SlKux95yY0kXFJ4LNci5yaLpdNqXwBldtK0Mb+XmsRs+xnfoycXsSdHBs232Nrpl0EeChhzOnQ0Y
jdDHLfAQZnpdKWE8nSo4aza3MZuwgU5ZVMHwqTnV0JQw1FIYhT56fWwf0sY69XRwqHDc9qY0Kyju
ENBp3qRpnCGlQ0+Duo9y0VhGEQCnrj41IvSFQxaToMQ6XpyyKgQEGJuWtpKBc/ZzR6a0KwBRpJ8X
o3DG0ScoVb+8c7ZD+RUK5+56VYvjqAfK6CqoOmGt7PF1ixqDbId6GsHZvLlPz2BvZ+oq2CgSvS3n
DMsSprGT6sqd3s3YPOo3pU0OatIIDE4k3NttdoUHJoI+RFUnc0PzjjFHWBXuKWjbB3lrci0ishRJ
xzk9KemWNEYjzM6I3aF8jga31gY/bD6jY+9fDqmVIjmH10QFlZYBUNlCDqDV96S4e71sGdvmB1Jq
EzwrIHTgHFBSjEZW9bh09bjTjd9Ny7PVx8sQ2w7hDMHt0kzJyNJoWJ688+upRb37l5KerLTZ/Tcc
brOmedvoSgucTLG9oTP8rO0C3I8cjcbfLkNt28BZJG7ThqmtYMATbsYYAzAX38zhezXdkkZxK+vl
MpJofbiNCzI10wY1Ci6RWeJH9qOeXQ22qEV+e4VAEqahOx70tpydKWrWmSC3QvTXepYZRIrtyvVt
RkUVDJzakIA0QLXOLj0Eb6jyW23ceqOqcdHLaIzw8nD4UkWlow526sxF67eGtQPfkiAI49z3BzzO
IgpDW5S6NHXPNp/nuHNq0VzsTYGgNYyWQ38rNtH7a1XR9QtIwFTdizNzn0moL+/V2yJKX9pUc+0k
ElYPigA5wxu7ZhxjBYCm4mBWNahlD2zqDxIz+Un5oh2jG8VN0IqH+c5/Z/K/dLkSlTPEiJo0jXBf
9xYDEwA0UH3XhpNT4gzjU6uH3mWz5yySR7O4PJdqUVDYS5AzL+/a4brUbMdIQCYYCTwsf3Z8AOJC
ZjnrO1z8Nd1j2cF5V3g1KheKq9lHxcut6J1YJJX63lwMbVxkvKzpXhVFP+yklT0rIru0MW/HHrTm
l1XIcwT/Fs3QQUChoB+VcMYZYt6uOqaw/nZnO9Cfq1zRXVg5dZAH5ND72VfZp26ysz9rlWN+bwWB
zebmU87wnKlWbTRmZo7N3tvqTh40T1lE8zc45/hBQs4mwf+NGpAGEHbv6vJz2mL/3V/W4vaS/ZGC
L7pCBJP0eswgqqcoqxGeVc5gnyZbtLUF6uIrr6ahoV0P/hwvS0yfxvEpHCZBclqgLr7cahzyPGtT
yKLifl8g1Ex8NVIEO4rpfJXa4teE53dBfamqUAoQpd1ZC3VDjJKJb0f7moAGlMBftFHrX16jTdWB
agUzKi20479dslbHSpKlCQWPgu5NUXRlWPSKTq1Aqk0zWEGwT1hBZJakD3kCiFmibl5M7mCNXps+
DfR/l2Xh51T/0p8Klnl2ebIsnUOayl5VwcqueyToUNLQBpG/UNRR2UG47z/3nuKi1w3+PVJ80Y7l
X/0/YDMDWkkZYopzmQzANh9lF/Oxg7J0jTvjpF+zMnGQiNyaqAsU3BY2rRKPJeBPYKGBwrkpWynU
NCwq3YvM5ywOJAwdtuJ/sZAVBueLWqVrUlnG8slm2R6kMbRvYxSyBZfXTiQJ544WlKTUUQWUqLrX
jevE+ITJG5chNk39LAg/cSiMy0Vf5hK7S76zqvtedO4KROC5kojak3pW8ftSbe3V0TyadeUrVFSz
K4LhDsI0X0KLqtAUCLVOTULdWMZlVE53l7W1fbqv1MUFtmVa1TQZgLMUVeLNxKbOYNCdvnxVy/FQ
YAKsXYHKcMHQgbDdy1l01caRYMn4HM+vXbX6CG5Ha/JQW0YKnVaYyq775tWyR5GWvptc2U8/yVd/
ySDwGw/BKGPlwexepvz1LtYSFMNPne6xiV7VMO9MI/fwCHq94BohUPCmt8cwlv/DYn5zhVU0WRkq
Zqt7bE6e5LCit+GKFWDRH1OxxwUZfaPqnoKPHV+zQ9ruMv62HZ3hOd+RRFIaKmCo8tQq9XPJPMwm
Kk8XVRDKsJ/5cKatpOTcR7H0StOZte6V8+SW+qNpfB5V11BbvLqKii1EInFOBOdb0SAjBI12SGMk
s/Wzz/QXUkWvl1UnkIlvp1akZSRVjJWT5/5rMUSviUK8sBqCvkjcKJIFXn77XDvrkGf+HYq+rCe9
+WUpLAMVH4vFo6kjyW6DiDs/YHp6UAS65IwWSHsFlrJ5gK/gOY9jSUo01BTi5om5VxfyRYms+9ka
EKYIn0rZneGCufAknEURWss8Aauwmx2JQarEXNxQan6X9ac6ke5Vq77X49irW9mh0yigNRNsSptz
OCpIJHUtA7424rVBJa+Snfh5Ol+jZMxd5uQWWVuvWUS9ydvhw0rHnOORRnPJlwK40QFPHp7y2nzD
ZLB9B2KK4ghqg9INd+X+X8wYYYOOfnjN5sNNM5XBLJJguySpHoyFDMLdSHnWy9FXSYfk4/S3VRG/
3esZkdNuOysl3jaB+ItQHaNBv7DHubcnls8iiqnNpSQYV66oyM1gFvt7/6pqTZnkIzxPbS4/csV0
s7l9bE3i6vmyo5T4i50FUvzzslK3r44rWG63qFJErVwFrBxMn8IfyDMUYE5khKsGumqKvfq5yR3z
Pr1TnWTX71XBSyD/ePZLxyt87txGDc3SqAucRXJCVI9Rkfn9wrwSqDkwPHIPpgf9TnRsbjreFSa3
rk1NO6RXgDkUWuVX2jIGxCqVg9KF+sNl/bLz4oODWEFxGyWZIqtVBoS8tJxBIHHKZD8fr+YJVjQ9
l7XA028HICs47pAGG3s9SRSSqV8wOSfId0bpZ69LMLlS0AQRdRcReTTT1SUB2eGzCguiYUTB1QL7
6Zpd1v9UEpE75yvUflsIOFJNzC+RMRTuPcKAZHaeo4zCa8D21tz1qAAwbimexwtX1M69eXQgv/cb
ij8pa6rF1MAMTi+f7X0YZa5tZ/aubyS/GW3dvWwafMHBb8EYa5lighGDJ/mYtYj0qZTgphna7VHq
ogps292TpHRxkIX1vEtjMMTY5YjZanI7OYZONIFP3T6rdQxht+FWTfAAvFduKE9jlYYZzuoj6yVq
3RqE3G2AqvN99JK66mN+YO0MEQ7vfndZ/k3LWUFztqqFjTGHBa6gmq1dxXHvqfMS/DcIzjiNmOSS
VQNCD9NHgzaHpRExNLGf+GD/Kym4gFHSBqlWJygwT3/GeesUdJ/Jp5z0QSHq7N50WysobiOMbaqy
+i/kjbpP5fRUF4NTp4IkmACDrzUv1dLQcnZdq1L9icb1vjA1FEwLR19s7rSzLB+rzFNihRFWZtGf
06rwlAYWRmMn6TPvsg3wbfi/ttkKijvh0tmKJDSrwM6K+HWeMaMkQaJFUlxb/75YkztKmVODviWR
26OZv5ZS/SxNKIcp45ukr/ddLHqiFRj+h5Iw2gxqzKxSGaSDPE2RU9v0WSA1S5tfsEuNfcTKL0uh
lVB9BohFUxzgGCyYlGXmQA+BYWuTmzTPgy1n7rAYXk9CQW5r24wIojRFNXTwH7xHt8IwlOsiRkIa
xLEvbWir9yFdMHywyiwR4+62KZ2xOEntQZ+TrotwPizLrTESh8yD31P5oa6owF1urxxGQyrgMEF3
IBejhfpY0SZmm72OnLRVnMS0ncsLty3NGYKz1rKMI5Bh4FBQU/mm0s2TXLZBQpUd0f/prssGXf6W
hlukCEUd8TynMJEu31Vt7pVyeS0Z5B5UHDtYz+6yZNs2cYbj1qlsx9EyK7blQYk5xld59URH/zKG
aIHYN6ysXkHDj5SmEEmv9ZMtNQc29ewyxKbDN2DWpszOS95zSaMMcjeW45nz15T+VJVHKX1sZT8M
c4HCNmPHFRJnChiEqEmZCoVNcax/ndoCYznAwbxPYnl0EOYNTpGXYdDZ2vfLIm67THB+gr0Vk1A/
0I1HmtYZKFZCUOfj9bE6vM2o/zyAne8+eikPUyAdeke+/6eHxxUsbyFVXmCqBTy1HTfHeIq9tJv3
y0J2tdbfEykRsb5tWqRBTBmtvhZIybjwQB6JItMYkWWqHfPhc0M/jemny6rctpYzBBceDBIB26iE
8LgvX1T9huJpeqpSp6uvmnQSWOb2XWolDxcgtHpsTYmFy4ZxbaIFtw1C1G23Hj28Ec744U50e9t0
Vn8AQXn+frtV6TyirR+AoAV0muEuhC6pEajCx9vLarT5lvcozFE6zSSrtAcFZTj6XdJSdA4Ejf3z
vywYJgBzIrX60Fc2TN9stchBH1GPXZbd1ZGJaVmTi9Fg/5LCWemQ88KSlOBY0SFaV0S+PodOkUq3
WV27aFD/2urZPkYsGVkiSkzR0nF7DWeCKRks0WkNlZe3xOnM0cslT+oGwYm2mdgwUHECZSo2woH3
Gp1HhJRTDzeWLT8r87Ntf1YnvxgfdEztlIqrsGwEgNuXmhUik311CgyI9iy8gOKkubVvO7SiW3fh
9+hbvGNzXRe3/J44sWfc1N8G0UT2bc+5guZcClWnxgoJIoTB1/zxZtnLn/PrwVnuGa28dGRDjy3Z
FTnO/8/OP+uYczNRkmLMp/0bNnKrx8SrXgeXOIzlt3vuv9X7y9tk86Bdycm5GjjjWGkSqLgAicdw
T0SZjG3z/CMQX1NtJos9hQoEKpWnOWwcI/6i9kdbikW2IgLiQjrSa4kkFQBKzIN6XE4t3jUsD1Pn
fe1ae2j/17yw2kJR3eT2yXMWj/MyfYKbRSEBtU4Oi/rcyLfRFFxeIZFgnF+hWdotlMUp9nJX6NeD
fVdGQSsJzjeBHZicG9Ej9FjpEuxAGeHBFvPUxKIXRBEE5z/00Qqn/G1LKTfz9Dj/ZaH0r/vh2ZRN
zlskljaY+oKoI1KTqzIeb4lii55ERDJwbmGiJAnnEWrSFYex7WSVZx3ku8nV3PAbG9qBGSuvl9f/
7TX9ww1wJRfnE6oskucihVyju/jSvt+BVz2IvFrxl/vk6y+2JI3R02tPl5FFlsf5hio2SgziQRDe
DsVeK+M7IyzQtQxqq8wUHJ4CKL54LI/sMZo67KNMUR2V3kdL5tZ95GlNJQquBFvW4hwFtQcplHRA
MbL/+Uvmp4FVYOTK4tZPKs6T8ptyUB8ua1KEybmJuV2WKDKBScurNH3B8CtnygUY2znjs51YnKNo
inbJFWYnv8gXUTHmoQkpcnovemC8LdK/lautEDmnAZ5epTAMiBWd6E36jXFyMyaVMsUEFrRbOZgx
48veEEy70qOPosZdkc1w/oSac2RkPeSVS/OpUVF6I0vXbajepc3kXF6/7aqE1Y2Gw1L6RkXBP7tI
eaaDd2QcLqGn78zA8jFCQXAmMyfyYcOvwDhHNk2yHZY6wPI+aZymyBZsiVp1WpmAUohiWlrUHy4L
uOnXVpCcX5PHUqnpW5GKeS2VN0UhMM7NDWBiFJtsY4qIzMf9UjNlmr3gaGllqXCVGbd5vTfHU2SV
sqB7fFMUS0FZma2gbJnvl5m0uotTu9e9sLhqisMg7y6ralOU1e9z7rhuqmpqYiZKMd6U6ewsCrbz
nIr4GNnvfLCCFQ7nfXFlbnM87uMCow+oBTmGqMwrmgejt52231W9wNkLxOJb+WhmR3Eb4Y00TBcX
/RLeooz3RWEIYASrw9MUJKakpCSCVHTeW8lpUUTtWZub56w2npxAkUg5NCWWp0Rly+CUX9mwhWE/
3iEpvSCIzm5Gf9qxgmsRsdO2BpFIApGMglQc+//qtlKOeRpZJpDZU331uEyuGb1ctr1tmzhDcJ5B
KdphWJhNDJhQhxri01IspySdPTIXC7aV5je0FcQ8bw/WHw0RfSYEMzVtwk/YClVlASWkAoNHvXV/
zF86zFmp3RBz3ozb9kQwGKS5MlE3xAJs84DMyGWht03mjM/+v9KrJJmtUVLgj7aN6Y3zXVcrAr1u
L90Zglu6Lqf2PE+AUOs7qtUOjYKiIwI5tt8JrTMKt3rGUo20GmUEOSfbWbz02FyVJ9Z3KeryFInD
efOpIWGvdyrOZe1ka7eldK3Egn0mWhTOC1pm1la0B8Rs145d5ae8iwUlBSIpOAdogurUWkIsim0d
RtBNIt+268xQIAhT+gfrtpHQALEzJjDxDimPxnAocw25NvMmZlMAwt2cPBiD6H1xU2ErHPW9Faek
1uM6Bc4yF4ewoze5TXeXN8qmwlYQXACoNkkvNy1bE418VbRil9QFGDmb9OlfcHQDIyCQPkd30HtR
hoZEZmxOUFlDsf7pUc40D6SBwWWYbY39geF7Ens62eVsAKYajhg0g61fiu4CTOkfF/8Mwd0FdNIM
ZFRmPCk+LihZqa8lV5YxlkcFxQImfkX+ZYm2F+gMx9nAksAKyACJlhADUZK7dFG8uR+8/4bCmUFT
zWXYSQucGZVu5px6SPEE4SB6k9/eOGdh2PKt3HKfxWmB4faoO27vp3lxpxLk62lQl7lAHpEdMK2u
gJYqrItugDyKXu0wV/WoSaMgZhQtDO+ZK4r6lwiyVPMrePqdvtnFw/fLy7IZmNhnfXFOGc2AGZ5A
IEaBqdtVB7a8fC81jyDkdzNDZGnbi8Oms5g4tHWTAzP7VpJJAd/Zyc2unGmg9eNjIslOGzafLssl
guJOgjqSSTvGONU6CVOwqXSq4uTbbM3IhPUC1vUtS9DQ7IhReRhJiLni7y1Btaq4G9B/j949r88f
BvAJ/L0sawDODgYbcZSpoW4oVp9oqjlG2Lla9KPTZ4Hn2TK4NRC3Pr09ZIOWM0lmerCmaJ8Xqr+E
Iu4pEQy3Nq0lj5Ei4TGnbV90lM2PkoeZXgJZRKvCHQdqhgxAw2RJtYHsjKxovGwkoQBl8wq+Uhnf
1qUZM4ZXRFib8UiOwwHDIV3kbSZUcTJ+WEvUPiTE484GPFQVEq2AN+EFoMAkqW5PA3pgtMxVMInY
yQVK/NDoJdv10A1Aq4ygSD8h+yow7c300Fp/3LFQoR49yhIg9MfJWzyLgF1Xcoej4QxfZUf99pdj
C97SsWs8JvHKbRu9gbFHNvAs9V4Fo3U93NTm0+X9KrBvnXMI89RpUUyAoYC9VVsckx6j7vNljO2V
QWsRbj6YlPam15UcNllgeAa7sYJFq+qcUhVVRm55UPDh/kHgNFXGsmH2CjZQkk+BJvUn3S5rR5O/
NHUd/DdhOIVVY91Ky8LuqFOEVD8rJRV1zG7WlK/F4Zxom43oWA+hMHDeWgGbxjnlTnzdoLdkcVVf
9YZndJd4lwXbtgQQmcv4Q1aa262T1dChYoXsYX2a45eu/lbXImYp5i35aBEl3RiChd+3ZMI5utoC
oXjFOmeIcdX3L5WeOFpJXdXyhrnY970u2LLsELiAx3s8EGy2JCmBN5mpk2LATFw+TYrsLclNgS6E
ywpkH38JjFNg0Ztya0gAG6XaGcz/GUmAaU++qgcmfdHLG100IXnT6s/a5D2eFpclutVg9YWeTk5e
GV4ijcSdpNmVYvlfzGMFxjk/OWnJ2IANz5PzpNonY9Q6xF6QukhiUenSpiWuoLjdXBNQGDCSIM+0
MichP7IIpf/Uv7xaIhBuHy8KRvANI1arr1FvGfsGunQt0dVYBMJt5LgZMF+a9TXN41dtSZ0+/CrP
s8DumDou2R0XCY1RlcotC7maonpMo+WAO/p/hOCioLLpWsOQARFaxrPVkOvZ+PEvy2GoGCWog0Ka
b4iVp0TNZzygern61KdXZkaduHn9bxicFEPXZYkh4/LYt1UftOmCqhZTs67aLBOZ8LajO4vDOboo
smlCIkBh0j06wLXxgRToJJGkTwZdDmFroGpneros3rYd/MHk22TbEt29yQgVdlZZ+NGS1jdJZmuC
fbPt5c4onJcbQr2qxh4ojXpqp30eHmdtdPro2RqCcEocxRbRVWy7OdvAPQw3FpNv7US3bFSRCde+
Of9hVA8Y3+dZ8UNriZI/22t2xuE2azRNy2Cz5CK1GmNnqfq9hYmWbto3hm/o0k9837ifkVD5hywd
5uMqCjFAiqnw3VzJTAv07uO0l5XBdPXSHI9jbn3HjK9/6RxdI3GOte2r3k5LPOwUxkNMXrPyR0NF
F8DNup81COdYSZVneoaj3JP2iF3QR6H7GSYF6a3TelKg7vurCgPFRY1Mmyc9qIctuA/Z/jCMV63K
AUPTI1Rwq7KXos1ZQR1Xtsv761z4lrm50c5YfG9MofQJISmwiO2a+X5sHi9v5E1DXP0+t8Xi3hjH
QpeQfiKR5uIi+FxbqZtPcUCRAQdnu+kYrYiSTaBAW8UpswrSi6KR4zyODS/Nj3r3XBi3U986kXKr
C+/Um2l8xhP9e7H4mviWyNFU2dTw1O4rxqR0Daqz5leCVrDYDnrau40W9GDbuazW/49lnmE58x/i
HhMqJcBGh8kjrnmloBH1R3giaO1RdsV93zkmWqtiUWC4GQWsxOV2BF6ZKquwYS8F+G7nEk8/0Ve0
NgrE21xANvZX1VUC78T+v1rAUMIDMViyDAS3pSPhrRuzfuX4C3q2KebyXlblpkQrLO4krWVSZ0UI
LDp5I6paVFAzCF4VNjfZCoI7QbWQDBkSpOgyna6a6piK3uu31WVYuoVkmGHw7V5WXaZ6gy5Hryaf
UvMqHmV3kp+l/HGYW0HiZVuUMxR3sPS9KuWSBKgGjACZpgUNKQTVPyIIbvHBjlFk/QLTNkZtr8ah
iwmOh39Z87MU3JrPBp5CTANSpFpQkdtMu29qQXZyM7bQzhDcmhdIeOQyc3yYMvdatYVrhM0zNWrq
RD1GJiuNj4kJhyaaRSVNH+0ZDQzg6FQBziavcpebTgE/lVFLJqqLyPcpliq/XdR7MxmH4G+V+B6I
c0GqaswzGilNL65v4uGQZa9xKjAFkSyct0lkO29GHRC6fTvmD6W1p6JeyW0InLQ2on4w/nMHVDiO
i1Whi9NbqqfenF1lzBxblDX6GPYxVZ1BuAMpncmihujJ8JTMPsoYAG1bmAB4ZXT50+U1+bh33gNx
ix/3M5HN3jC9jnyPG8vpa2EZNvvW91e09xDcstehhte+DLKU4Y4cyS486OgxrT1MTnRL1D9Ff0+o
8R6QMwLNrEmix5DJDjsHPSwoeELlcPj5suZEdsA5tmJOhloJIRadZB/k1W5iskfm3L8Ms9H3/F4a
zrvVKE2WMCrHRHvwG+dy5Cu5YygIJ7Nd7P3l+BqkXd+jcY5usOO4SHtINfe6W5fXMW41AoFE9sA5
uo4Y3dwQCKSrrolCBnNPUZFfzSDH0XapLyJUEKwT38pKchK1M1untLNeM7PrnCG+b0xF4HlE68Q3
hJWNobf5BLGyxmNNN5gAnrqaHGDqnTfvbVHb9Mc4mS2UjcYs9GVZH9rhVbOSjKKCpzPHGMPFsYFn
xU9DejVoSqAs7U0aIhS6vHQfw4Z3mHzs36dtuEi9ZXoSYjnN9pP5C8lPeBXKRgH/zuaiIWEOok0Z
U9Z0zkZyWV26Ko8sL/9/pF3Zctw6svwiRhBcQPKVS29Sy5Zk2ZZfGF7Bfd+//iY0c9w0xGncI/tV
EZ0uoFBVBKoynbu0tV0t2ivs43VrNlfwgkGFqaVG07KmK4GhNLUbLp4dfudsxfF7w3yY/33TA5Zu
BSZkjXSOE/gGwJjxaJcmmq0qN9NkVHySZaP86K3KYDsrjVQ1gFLOX8ZI82n5LiG6pKKTgQgpYxjn
ZEz53mjZXReH7oJpdyJ7Fdx0tdV6CUmjT+bJHhxmo8Ju3ZpNR63BBEs5f8gTKBRZGHq87gybeXCF
x41erZwTWeD/aGAUyc9Jflx62dnZzOgrACFdkBaXJ4vOW4RQmfQV+h3eK9Gpk0+ybIbXFZCQL4ge
5bnO3Xr4zilcUlzwBu1z8RGPxDs7d2VcGRsPnX96tpAxwnRmZj9wd4B2hbkjB3Y27xfPBM/oW95p
/gQT4gLtnKWauO8pTeWWC+7fxuSQDuqP696wvVkohy3TJuYrOgxGBztrWYI17E45n9XU3sU0KJz6
TUfpgiM4hdlVTsNy4DSNcoz7wbXV7Lkd9afr5vyPPbrgCD6xDCM18wzOp55MiEREj6mnvptOQ1CA
Wyf/t6LL/ykirAuc4BJazZqJEMBp5w65sNjl++ImPk4Br1hk+f3lBfVVfblCE3wiTQezYXyzONP9
8oEFrPQGV/9CGpd4XLeKhAfJevJofQVSrCnGlLW2MsJALoORB9HOUj39/J9MH5aBBI0nomtoQu7I
rFBllMJAJ40/ac2c33aQBds5aRt5kaHlHu3I1z7v6a5tNPBZxPYiaeKVrbEuJJa+6TGDwh0oOY4f
KwibgJjKXNA+oe2yALMhg9fLaE62M8BvJxLpMZR0jsy8e7E6ORTlUqDzafYnzrkfzp+iZfwoWWae
t64ts5ByTEdZIqLCxrTZ8YdnyJF5feFZaBby6U499O7wfB1SZqKQdJquKjvIudr+0p6i9gZslG7l
UH9GmE7I7joW/61r1gmhJq60JUGwtH1+i5pVaNtI3mtR6V9H2U6jl00TAk3VtW2TxrAoVj/nNbi8
JXWh7PeFyEIG5phVkkI4UA+S7mGRNQ1vTNDyBHMxQAgmYx02icYAwINJ9CKbMZW44AN3J8aQMAYF
Uku7kKza9rfDBVWcnlDrui0qimXjeupaAHWi5+wGg1cHtArJvo5lyUBsWR6bLit6+yVhcy75+ift
fHY7eVxNS6v3smzAHeuK44kTFcwaVJp0sM2hTxVx1cz6FNIvWiSb59poHPlj60RNA7R4apjegIfn
toeWq13kU799Ss8ZPv7d+ticUj9ffJl50uXkLruqHK1J1eqkBSwX9OFPPsmOHmtf3ZU7BdPl18+X
LBCLPYyd0vaL2bz453/R/FB3IRrvfIG+pT8eiOxTTLZ/QuAAqVVpYboHhWvqOYUd0EjFHf6z2laS
L2jJ2RbZ6xetW+ZlgKNYuZ6g5negZm4p/14h4k8vESLI2OG7suXbZTWHpnufpf/66v7P3xcCyGyw
mBkpfh89oOX8fqKSklHmb2Jbj6GUGekiAKAJ3ClA08iFEu0P2eyVx/mIVkZJ+bG5LTa4UcAsDMEL
8b1q6GM2mQxfYnP1bTD1oNSWtwT1FYJwgnK8+oYTmnZ9rX9nd0EmG4HfXrIVgJBnZ5ZCOlDHDTfU
Fl371O7jp/BA3dHPDlEga2DbXi+dU5NqmKYQyaGq0q6puWC9+v7Wdn4qhozoajtb2BcEoRizmJbo
tgkE57Ds+BdXjGar4IV4GcRm/vWIs3n8V2DC177Rh8ZCQqyd48xuY+NBLUq8GGRlzLElULKV439f
RdJII2mtG7CrRkuKHuulO1Pj03VzNsuglTmCK1RsWmhlw5yx2zWR45rjwTZl0tPbUXqFIsRMfUhi
s+JnJitde09851u5rw6Gm+f4Lo6C7Cxrb5aZJdRdS09nvUoBOCTaDqPcj3qP98mik6WfzcuFlWFi
9IwwiWszJIMQPJRnew/hilP2qdbd9vZFKlry3SHzCCGYjnatDloJs5gadP0P25LtlMS7RX4RJc2S
WqMAmDRvZso+hdSN1nxCJDxe9zvZoRXFbZ2ojZQywsph5Jee8iB9wqBISLBwpY9ZIVlZsvlpcdko
Udx2TufawEC75SfzXR7Nbgv5ErSZukro+JnzU2KcxC3EGU/SFmCen7CM8a9lx9XD6yd8KjZu8ZHu
qn0nI5vlXvaqpFwZJwSKxWyTqeS7VujftfDOCg20h5/j7FYfbvpakp22PwlWaELIoC1bcoejdT7X
yMh8yAnk7tJ4k8dpdVLfStyk868vqcTzRTaSglZxpmpwF8P4HLelOzCJWZKIIY74RH3flPrEHUQt
fcvBpdCYfsoH+9ff2SEEjHbWl9bmJziyJz8l7N3cENnR2rwfwbASmsjwDfWavy2rnH6y8cLDBVTy
U47bn/w2OqiHfz+ijdpuBSQYwxvHGT6dLD8sv3bOTTI+a4mkCN6uVVYYQsgzs67RbMvCe45f5358
gLSCB9IofBgGzT70LIlC0Gac+A33irottW09I4ybNFQnW/ml2swNm9nTUILrmrR02QwUKzjhKqvE
h5LG6It1/PM6DtLzcOKfnupBbtumi6/AhDppqeyhwAAoXuSUzjVy9lA0vyAoJHE/GYpQIE0U3bvJ
AJQhK0/p0vtLb99Eebq7fpC2E8jKGiHogTaADSXWDne4PMImfr6nfn60d/FO1k+40aO2dnRwUv9Z
ibUjaHp6B9tEix+mkuIR/dCWz63p+KHzlINCKnt0EinP/uatqmMZNvq4IDL8+sZv1NEmali4Belu
dfAC4IaRvkOTABJkI2uI2962C5iwnIo2h2TIATZG413O+tHLesxIqNBMlXyxyZCExcztKMvRZoGX
WkUHwzCau/WlexoS5/N1D9msZVbLx/++Kp/Dhkx1B1E4X++cHQRSj2HZPVLrZzXpX68jbde3Kyih
3GxG9NJGfPGmd2Ow+PohhBKM/z0vwZEBGb0dkaXDLdt0VYVUuI4W51cEMDSHUvgQ4bXbaH6MmNu0
x9Jf8m+dJdXu2UomayQhaFR16BTLhICIEZ5z032iYZK5WUH2o6L7Qzufm4R6ZgLpwHj6cn1Ztxxl
DS1EkkW1aesYgO4wD+88QNFC6STpRQYheH26GCwZTUBY5jdt8pFMvZzJOq03K6a1IYLHo507Qg8J
UNrGHXx2yCEkASZtjz4697rXeNVe+ggkM0xwftDotbnGt63HeCeo68/EjwMTR+3BcMFyhtyZxjtZ
kc1zsViHgjMWFyO6paF9TsjVebdkc6SGll/rIIiZOwzlt9/7uHqXa44X5+PRcqZDn1fP1/1k+zD8
hhU/Wux5JKweAKvi9d3sAk2FBpMVelMmo5KVIQnpWq0SsHo3QFrGm1a/aWLqzfk5j2Vs11tVyGoh
xa+VMc/sgSQoRsFb61bqra3e5Lh2b8jnLpRNVGwm0jWYcMympLKNngKsDXRw8EW7dNq3/ujreMhq
ZSwU23552SvhwLXVUiQtdKr8UT04zU2kHsz4DR/Ja3vE0zaz2HZiQAycrb5AK4uMQmezKF1DCKeL
qcvQahUgoiP/5of8rNfvwISLjx/my+4y+JJcOVXilwl41eMi5k430l0/fJrSb9ePj2xLhCreVCe9
Wxbkkjw6j6C5VWmwTJJcLHNoITKoMaXFZMCGzP5a6KAeYm4T1q6SQiFTtjsSe0TyQzMySDom+MRC
ez8GCAxf6edDKaUh/x9R/bcrizOyQxXXhtVyV35RlK9Rgiat12iHf16BZ/MENua3bBbU5oiOCaFX
dGyUWE2qMVSiIR3f4+3jbLJFBcEGvb+Os+10FxzBKWYlT8JoRnXdKoHWPReyp97tTbr8vuAQIA+q
GNX5V0JrPodVZHsMqlJuWHWypLTter+RxLfErFf7tIKAnm+YpdtbT4RX0eV9qQdDKhvCfZlMfH1W
L2BCgoiQdi0awaz21PnTbR6wAIM6Ezofyd5Bgyput/Bmat1KH/u2M9MFWCjTDCedKtRLKGQe44ce
L2/JD07Zq3iWV33tflknfs8qu9qXgQqZI1PseNEiLG3hdFBxe0iTwrebD2Miy4eb3kKIho5B4jiv
uOCiiuRdx63DpMkuS3khSqBhab3hrQqjd79hhLBeVG05hAxRKkY9a5TlA0RTH66fK5klwpcCtNp0
PdWwZG12Z0dfNMNrbBm9pgxDOLsRiJ46fJuibrb2LD9F6dnoDtfN2Nz51UoJx7dInN6eNEAk9tEe
Psw/as3vkw/XQSR2iIxVE/hjhtgBSJbeFs5NmrhFubsOsZ3JL4a8FEerj0Q11Zc6JvAshWWBORhe
h5v72AMHjwfVj2E8Rs5XCwQB+4HKBgE2Q+wKWjiy2dBFYJjl20QDmr9rZVzhm4Fv9fvC6SR2Zpkd
yOz9Wvt8VLp+1xYf6jDeSXOSxBleEuVqDVPLGvKQX2IZ6rt4UL3IpkhPlltZxf76dm17hEEpBga5
nrtgEi1yRcunFi+jeAKBkFQLlUVpx+j2vlxA+N9X5izmFKu91aAeojddH7laLimGZFbwv68AqtKa
olKtEQOc93HxLQmDuJR818psECIZITWBXhogtOTRGEIPouSSQmR70y+rJASyyrSboiPYirr+BrZp
kGncdlnsOqHsBkJmihDNullZSnuBKXFyMsmH3pTcMmwfk4shQiiz2ihWawUDA0rvgUROB8tK2buo
0N3i33P4WOgFtVUHcg/opBVbf/oelw2a08GzlLtcZdiV4yhlgNj2rguIcEZmqIzMbQwQWuyN6GNo
eFUv8S4ZhHBCcFvp5NTA3s91HBhoRo+zxFPG3n/Lab9YIpyTfBl0lQ6wpFN2pDol2gl3Fn8HIZwT
Nc40lBJ8R8qbOk7die1YL/ke3T4pFzOEk+KUg60MOlZr0VuX6qcqXiAs/nNsqORIEu6qr6pPCMHq
GPolxismSbBptBD8givTc/vxPy1f8T4qD9qxhXo9+I6/hEHP3CXId8pRWoLyfHUFXUzXzKimSFP5
5I0/Bvy6afqGzuPY4yo79WMnS92bTngxVszcS4mm/pAiLphggzCT6FgUqd+Pw/ENHrKCEbK0ko1j
Ch0arGmjeXZCfw0YcGajbOJ+s1sPw5P/7N3LFfMqKZSayZqcr566D+/ngHpD66U/HWiV8O8GjCGz
/0cBvxlbV6DCQWadpRVqhDUM02bfDVi/lkgO8XaFtcIQTnE2tgrpIxg2QCAA4+571YRRoFcGvXFy
ltIbb562FZxwotNIXUyWwqSqPqJKSMrF79pvGPuW2CXDEU61sZRJUcQwq7J+lbrpFs1Pot1Y4Y+/
cz8h+2VljX6zucQ9bn8b46I/Sk5J8pYAtVoyIQNmdVMMZIQpfTx/MmvrXJet108xVBWcIrhuj8wd
RGKarK/Qeb0AzHT5Uwn/SB1uDB8qGDtQmEv6cyQxQpxNNmsC4cAWYHp7MI13hX7qM0ku5EfkStTT
hPjQU73tYn5up+U2bI69tMWI5+trAEI+t5Q4shq+YG3Aw0Kyq6BRcge5yh2X+l3Q6Sp5At++xLj4
g8ZNXoWiTA8Txcn4FuE1a7odH/hrxfzMbhfostDvupfvYt++a2UTDrKlFCKFkSyNMvLdygqvRTLu
DdkjpwxBDA6F2YwRtyylN3OYBJYhE/GQhAVNCAusJnrfdkAYnO7MKgs3TtC1nosg7eju+lGSQQmh
YZoJtJG550Xd5JaNvW9yw4/ZmeIr9jrS9lXnyiOECLGkRl7pLaIQn5cC89egH95DPDt9b2IGEc9X
RbKXDTxKrBNHiliW21oSAnJxTnnhq5gPTfXbUFb9SyKEOKU8xs7CoOeLK6wiP9RhdjILqDoSS7JX
my/Eq/QuDgyBW84hTYPNgtjrAXLST/YH834IONeqdVSkDEiy1ROCRj2mXe+0MMuoOldNey8tnqrk
JtMln7Lcx64EJ1FOdza7umUOdqmEPkMDSrMAj/qtOzX9uM8j06V9CZ1w2QXX9jE2HIvAJ0FuIxyy
Al2QbTyiogafetB281eNGR+vu/x2KX2BEA4XemJLnZa4BCiXd8REp2/3WYd2XdK62oL5l9YdZS6y
vWUXROGMlWDxKZkOxLF4b+LeFhUtDV1dSri07fG/ccTnkWbuG0vjOAmpMcy17IiS+aUpI72TmCO+
jsxl16ulAQ/UTajmpstD3YAN3qz2cS798uC36q+9EH0QFoFgvGPw/8sqYaFvr0nidABfE/O72/r0
cu/tgMo4Qx+V7Gl9c/3wFc9n8XELJRbqC6Hoc+9n5OP5nWIc6uIpn35ed77NtVtBCAkYk/FGXoQT
vqSywe2qQ6Q+98lDKWNu2a7FVjjc1NW6QQA87Fm08NIi3KuLSw7ooe92mTv6PDDN8b/mhcf9xwpP
2KdQNViLAh3nFsPD9rPVP5RqJvsI3vwMXYEIwUFr+sHqRuxPqO4nNAzycdTYG+0X2awo+Ft3EAKF
1uMBRG+xhnP43rDe98WTrshuiqUbJcQGdR5t0jpwCDa74ZcKY+wsSL0kx5CD5kdBGFz3v/+BZ2r8
mZGih1R4xmqUtC2pgmsRY2/u5qdyP+B+5wsfj0ZR42Ps9DreZhbBpcU/cEINXXdmbvch4vlUYUgs
0z0CwSQIfPt4+DkOGhC16C3vmwbSB1Ftw8BdyZ+ub6BuiiL+XTVyFv+09fWw3V+3avMUryCERaRt
t3StUuBicWCPTm664C65T+fCy1Nj93dQwgLqRC2SIYc1mXMsk+/O8pSMt3T49+SyOL8ri4SqArVz
vrQjLKrDMUiWYofJakmpKVs0IfT1dqLHiH4Yr1Eyd7abE/oPg9SZdlaEQefrq8Yjwau0sTJHCH9s
MpbCJjAn0n+xYXCz7pbGe8IiV8rfsg1losdLNW2ISAhQ6Egwu6FE+bcYratEHZ7tz20yurHuEylX
CP+x13ZdwIQwOy12lNscLGL7dPkcR19H9ev1pdtuGjIuGEKUNSZb7xd+a975g08wBKA8WGdth4tF
KQXTtktcoIQIm3YkHC0DUJbzjpRHln8dw68LkdGDbwe9lUlCkFWysNNybpJqeZyXq9yXhq99oLiA
6/ah5coyx2bUu+CJ7EHl0qoWCHTxmV07O32OXOoM992iH8flHs96nmLlz9d3TeIYjhCRrAYpJMmB
qHW7RM/dYsBLhIzYZdvVIWqNCUmNvGKwNeioNKqa4gsYWsHZffihTG8b404mf7ttywVGCBTgliqH
KspQ81mRF5LmPnGIG0Mv5fqSbTvfBUY4uPHsOGluwJoyPzQzpgI8dYBusCTqyYwRTmzbGVNJKhhT
Gvcm3mfN6JHKBNVlGMKJHRa7mLIQGMX8Xm+Pilq6tSUZouGL/jryXFZLOKrTmJVmGwMDU3HH2CKu
YsqU0jbNwPuGidkMEyOlgg93tIjKJEOC0PN7q/C1ZTfYH6/v+fbH+gpDSKcpHuUNi2NA4uXlJcNK
PAfjTbPfec3PMMglfSfbNpm2g68yx3rFV0zrbunVFp9kSojeaiMG1eU7cIZL0t2mKyOM/hdFjDej
DaLiQeUfmJaKK474zByUd1rrjRk7XF/BbYMcXVdBnwk6VcHXosRI56xC/ah2D2Oku0p5k4Px/jrI
prNB5uMfEMHZWAdPGEeATMppSc/6KLnZ3V6vy+8L+UBV+jKm/Pez5CmZ3pX1btENt+1aiR2bOJBx
1bmWIeptwaMbDRrKs4UvCFP7YXbUrfqn0jka6pv6Ilc4gldTLWKQoAYO677loFpDU5BTPF3fk82N
X2EIFSLrSJlHBT6+cnJoEMhyup9kqp2bGJauYlbFwHCbJuwLy9QxMzINFxjtubQbN6kid0kXya5I
UMT7xzYeHNDn6ihE6w8T5hs1dmMan96wWhdLxMtHq19qLQxV7Ej4qLIT1X5EeOL5Owxh17OxGMI4
JijUEvNYjsXHRWc+yN0kJ37zMK5METY+r5S2Jg2Wq7VK1yy1L0aD96PrpmxWFisMIeUPFtWzGM17
vhlGsas05X6aoTmiK4+JnXsNCyWvR9tFrkX5N6IGnRpHCGOWrsylPo6ol+4xxhuQg/4Q/ZohuYPp
PFkU2Pa3C5YQzdTMJtbMcHIyK3ZDc3mP6trTNSYJatv7dIERDg/JszGKFG6S+amPgsGR5M7NYPZ7
yYgqfFfXhqGG44Dfz/LpM0nT0xJWB1CZBKXxpm6aFZQQN/UKkhpk5pcizmNfPU39V9V+S8FsObhR
xCwrNSjftNUFWVJWXa80ODxqdqg6ME+D47+TFcybO2+DtBRtnyqG/YSj0855CnZHHB2tqw95OhwK
k90bqWwsQgYjnJ4oXNrWYmhNBq1/NH7X+rtExha16VwrS4Tl6uqSOiOBJYZtezFuyKuWPbwhBqwg
uP+tdmSImJXgkgIf0taRxEGtHAz9e7jsJtkM/6Yjr4CEs++UjlUuvcG961MdnU3zXOWQvK4k9sh2
RTj2U+J0c4c5bt+kBxXTENEdGyTP+7JdEY68U2sFcgw2vrHTb2Gef2wzS5N8wPDfeFX4X1ZLbLKP
lTTvtAq9pioElIbu3M1fzDIO8AJkQnkA6jDRGFx3hO3P9RWkcPzrQU8SncITOt848XajDJ0errnn
tF1q6MmmcLaTwQpPSKShVnWOYiH7VLqv6meTPMx9UNLA6n6a6jlJ7hsuiW7K7n63HYQrpFmGoWuq
YKZVaCHmZrB7Q67us7QJClp+DNNC0gUpgxGsW/pEhWY9NtAJweUQQfJmJC6OgOQD8X/s2sUcIdiZ
Kgj3hwg442nZcaam1Fv28w4yLT6TziNun+ELmBDy7LpKo5ATn0/9aXZ+1cppIo95s7/uifyIvvJ9
fPOaBp6fiClOPcZjSXIjhiPmVPdmc/gMzbJnKPlCl4V8N6rPao0lvQ65uVsXSHHicQhn1qQzfNGi
Q+CMLZS+9B9OqzeSY70ZOlY4gvPNqmm0GT9jQ7izq3Of3l+3Y7OiW/2+4HUT6h1L4XaAz8Yabwe7
9xRGkG2hmefImMg2Y9QKTHC9mChpVHYAI+p7JwVhk/ahqaBZdW6VKlCX71Nk7q6bt91Js4IUHBBj
qZ1dJ1i/NkggMwP+xJ19zPfETXzbh9xq6xcu74OjhaQclzkI//sqTSapVoNVG8COGeAjxu31gELB
57p5Mu8QcnGRNHOYc+uq6bHonyIZ09p228lq+YQcrLc07IsOAMkxbd3saHgFxlPzIUhvbbSzgr6H
gYNPcuMn80khI4cOicY55GfL+dZPSmBnGArJoqPaQbJKCz/83RoKybknKpgQYqCZg3rTptZ9apDg
OoTEF149+Heq1mNcFfVlfNTmfVgaboP3vL8DESLF0FQl7bkvmNaTZd1H9CYvj9chNqP5xRtsIViw
0YiYVsGOtvnWJ5DwVPZF9aOXXmDL1kuIE7VelmxWgdOEX1vWuXEcvO3DwsGEvErB4YBZlj/PZ2lD
KDbk1aWRNTvTCDGc+FFrire8t69QBFe2xtoe6ggomYXSAaphvRtPjmTntwujFYrgwl2rg2vgJUns
cupygbcIDU49GnybvaW4ssvSDeUuFPi894dCEMbGPdCfa6fWbJ4yZ+C3s+lXsOEbiKpR6pl3aeyO
PvOSE2Wu+iHeyUrAbQe8AAvLGbdaqdQjgFML/bHRCTLtYPo/j7I2ie24esERFjStsqhxCnxDq3NA
yJOavSnr/v59sVHfjoslLm3YwfBkAm17V0fRXvYHNftsODLKhO3TdAETAsOsguHI4WDZcNfH7wfr
vfRlY7OoBAmKSSHbhO90cSyM5WlG1QY3ATR5qSqTXQNhaWWn7kyvfVSkHLdbNq3xhLQOhd3UWvhd
zVjeFOWJFPtEkSTwLV9bQ/D/wiqBs4i/flQwybbvbP2GVbOv5V9IxvzrQVVmipDDWde3c0yBo01B
rQZj+TQ0T9chttzZUHUutUd0UxX5lbuhIlmkdniOjgtc1j4SmQrptg0XACExNHRMEs0GAM2ObW26
GooD6S29DETICqlqQ7CvB0hTfSjq9ATaZhOiTdeXahuEN1mgU0A3VOHkKwvrFCXDYbF10xv6ZW+C
17sp2+A6zPaO/IYRA0AYN9EQtYCZ0HaP26Dw8e9+XzzzhHQV1BuQqSOG54yHcPhxHWCrRjNwK4tu
CrDcgf3tz9NRF6QAMRC/OE/LMzGVO7IkR8dUHhW98JjZSiqPzeGcNZ4Q+Q29iZsWXcG4ayA75Bvf
fuaVaOxZ5+iQBZXH3plvGbA0iIERN8wEqURktp4VWx1tB5g5OcYKWjWnHMKY+1ra1bNtHajEbGrg
dDq24HUqhAzwxT+AHXz2TLc5TsfWK0FPRL7gynN4kTSoaldGHrDphBdU8TlSIfrAogmoNvTDPUqK
wIqHf69VzW9NfpsmdjyoTqiwyABIOvhp+FBksh6izRO7AhBizxyDvyyyQS475OQTYb3qjo1ymFgl
+SqRrZYQfkbqJAslMCRm91NxV8qKa9nv87+v8k0zFtpgDxPlHWRa+DM2ZAu1CYDnelXTDEsDb9mf
AAZo4bMx7LBQ0Y2WLa5mxf71oLC5FSsEwYTWzON8GbEViuLV+t1M95lM6ERmBP8vrFbJNEu809eA
6FociGpyl3r3d0YI+bg3Wkb0+YWsOFgaPG7SnaLIHtJeArx4ZWWslkqIn6FJG5RLQClZd8iq2mvD
eB8v9EYpjZNG+1PTPulTfs9i2bPqZl2zQhYiaRUzzG3yFQyX+dAr/YlW/SFNZy+fZTTq/KeuGSmE
tVzRB6XT4HF12flL9iHsPw3OY2rfm8ZzVD39zb5p4ruXnWYlaWuA5bpu3iyLVgVZQ37VWSpTJt/s
Trls3qsbYaWbo77gfNagqPD02NX9ZEf6nQY9lgCzWVAsdzMZsc31s6WpQpjTRn3pQfIHRe1iP/G+
xfkuLYn3d2sohgg9JMbEAMKK9zT9Xiu7KJSEUZkdQowowO6Cohrb1GWm25rfGhyBKZUEom0fR2sC
kik6FMQGhY5OZVLNLezoes8k1tGwytukLM8tiDGuL9lmIYSWnv9CiV0KxMEQeJIDqo5jPwfP+cBm
CLFazJvA4J3YtHCvA25HwAugUNrhWiQj1MEC9uNz3AfZW/h3Ufz+NkhwtJKWeU4q/L6xHIam86xq
8rX5RptCV8tk2hE8AryKEBSz8iqhNhpJhAiBKaWkVyeANZPiz8ldtXhKTd3UfHC63Jv05zdxrRm/
EcEJ+WcCoQ1NZifF2bXszLPT9jZUehfClZLOhU0PXMEIu1QzGrO6gWG0vDF61bPq3agUrhV9v+4N
Mhxht5QFJJAVL69icm8pNxkEBJrxnKTf/g5GCAxWzuUVY6xaWt5lM8TaSeyBr9at+1Di3jKDhPgA
kp/eySE97UN/wzeN5MBo9C13NLepoV963arNWLTaJP73VTFhq+VEOhubpPYPRnLjhJ+obLpx87Ti
ksygoIMwcV32J0SksdyxOlR1/Zi7sfPwtk/vFQBfz5UNnGzCxoQr0nlB92UW+qRymIs7Msl1yPZa
OZqNjmJ8peiCIXmoU0QdFXr2+kdlua/7IEmC69uxvfUXCMEU1dS1ueoBoVo3y/xdGyp3ms4llT2V
b+dvegESii/DnDEiOQPoH4Ekpd43h/Fz4dJdt4999S2cm8YKUKi5WJ3ktsUXD+oOluuMzj6KojvN
wN329SXcvohbIQkBNUynoiucBdH73j5lfjq5oU8/5LftsTsriSuLC5tXz/iawLuriocBQ3wcr6y8
jHWMy6F10vtn8M/QXgb/5Jy6mz64AtP+9HV9icwugqIxCM2JO4A/0DLcSJVpOchQhFi3tHljVBVO
1LDEblKygExul1DJedoMDCtbhDin6Prs1LzUGsJ9x87LIPl9mRX876u4ULARI5Ip1ioZ9wr0ZCrl
Y+I8XPc2GYZwYGsw2DdOxPejeKeURwJHkw1ibi8TheSpiqhjiU/7RdePpdkDIhrrG8LYDZrCJWdm
24rfEOJTPlnU0oohwoNsQ35gTMhljREYiYyySWKJKLdSFZWNug2W2MV7xd410l5J7v2vainrYodw
OrK4HrWQAqD7PGDqMttBwvwmPfZHzZW/xMgWTTwkJElIyrBo0IsNxkTfZ0Z7mmjzfN3DxFCtg3mf
oM8YE+aQstDx7083xr2SQTPGlJdPLU5WkimeEvArsSKIJtBvyJ5ReShereIrQOFcasa4hKMCwFq7
r/UvnXo3tDcayf0IKpWOerxun+AUr9CEU4oJTzPW8kjx8wwskXg063/+HYBwRGOFGMPUhqEfG7ss
u69l9+XC588rA4RUasVWlKmOEvpqvgeBkmeasb+w+3zS3F7LvOvGSL1ByKOOlmT1bGNz5lMfKO54
FweK1xwg63mkYCV1238XRF9ZJ2TToiZhqavAS8gvjAe5M/k1Qmjs76wSW/doExtOPwCl+W7cGydI
JRzI3VR55t6AyKt1lL3fCmdXtEp8Dkoc1rTUwp6BQ71QIGLbuylIySRWSTxDpNqD1IPelwtfu9vk
GEJyrN7bo5vvY6+MXeJpbuWNh+op80xfgiwEwlf2CTFj7Ge0cxpAnsB31eNh1cu97jT6jds/Fntd
0tzJfeBKwDCEgBFVSZPUIdCyW3bQD91B37fHZi+7rJf5vvgaoXW5tdgzQgV5V9w2Ryhc+IbPjuZ+
9ks/3snYX2ROIgQOk3ZRtmTcrJ4dMGEf6NAiqafk3zVIvNorIX5EedhoZQWYyD5SslPb00glHY+S
GGsIQQNvkwoFyYLid9UZIbDtJDGcr8Q1BxCCRMJl7hQNJjDIMvhl3yVQJF3AGpdVlVuovawfVYIn
ym0WelNM+ozjO9BjNMTukL13tE8/rh8iyaKZwv1FRqcp1fn2L/Y3fYjcJJONxcgc2hTqlXaJ2VCr
SE3qvf6dHdJgOIDE0jrnRxJUew1KGZKNkpxUU4gL3WyUEdGwcEqs38fmdDPq0YNtdIEyLkHbpjdK
b+6aRtbOJjlJphAgkmWZ8DrO98sJ3bRe3NLovHKSBlwZDv/7quJnzUKSmOPwmUnFBV9hutee7Vuw
P35GBzj4bNxldG1Zh6r4eCkeYVOIFEYbN0Of4HwNux4EaZxg0H6vBLFHfume6oIcw0s/XfdO8bPz
FaYQNkKIB1oxLwv/o4BX+OxUHcqj5s83/0fadSzJjSvbL2IEvdnSs0xXe5kNQ6PR0HvPr38H3XNV
HDRVeJpZ9KojeCqBzINEIg3LB2BZAkUfY1EqpQELt/vySzTWVhWxyk/ofKq/pdF5QTLQDEGlq5zQ
3RLNAsYEEFjByYmtzsP4IuMuPCWnIgjNAq0UTTli396Jxn+kriswJVvBd0LaKQTYRrt1Mima9Kt3
SMF95UYuywCZglJUGedSEg8jVEV+ILm4cYqR2IZTOxJa84dQ0szOPQPDo1nqsu8R/E9OjQ76lrFh
DFqZwql3isZCAzWvQFtUbrFWp7XYU3j2GfoKR5HnzDdJqKtY1nLuz8hBD81V5kxhFv2hXFk5wL/g
0SsaxaNFLtXNIr1t4nutdGhLjzkmjMtu60U2y/b2aeYKR7ForfHoSzkDzqhxpWjqR76Q7KzPXxgm
vouD7ApFw6RLBVbxTzoLtaYbpnzG8YDpctDMS/ai3YVuFmhea7bWdIzPDSsUsK+gSJNC43xdET6M
mct6bpBbAdmg/CHxyRAHHnyG6Zp3y5faGTA6Irq0Z5YHub+DG1SKQdVoHtN0EEM7DyI/RyM8jC7r
zeUzMs7M9GvusZ54diltg0ex5zj3+cqNkFIcWzTal11pyhlnLZ14/85pGwyKWtJE5xc8ToR2a5jc
aXTrAOMp0WHjOUSU9VKd3pVTdTibmbROzOsDq22gKc1RwhwDz8lyak9k9uvgjZ96c7DDz7LPOhz2
D6IrFp3IxaMDBzf0WMrWBpuAQ9FZ+h5tN5z0EHu3LWLPIJC8gWwkDa0XMIjjnwYRJS2aH0c8dHM9
TI0fz3i2+HEbYk8xthCUq4IRQT0CvYDIVnhJq+Do0m92c37Tiy0EkXLjpWQF3yAegc9LmA0Voj49
scX+r9ti7BrUFoQyKF0sS1XmIIfsSa7iG6hyKizxORlNyVn85tPCcr72F05Blpgmicjiohh/kecJ
PYKhclHndukdJzL6U+ydKBi68vP7FMfXBmqg0woCSeWlye7X4ZuRITveZ6wbMXzactDYBoPcVR3P
LXRWH7JEx76fxtCeP3evoqV+7e0+qC/JS2Llr8n9fJhO8illTrFhwVJcMXIN2o/FgDXC8THWcqvP
qi9ZKJrS0lj1PJq3xSSfuyUlxQ8FHxZNLE6gP/GMmujaOEoC+lcco/4HhnPcxtpXxeuS0rUfmKCS
DiVmX4IgZns9lfbMmxjFZ8WPpcMF4tF4vg3IEI5uHIdanWZuc6wlut6O6R8FPBztaR7vB7xiDEyH
bo9qNwpDV4SMsdzWNTrHobxqtofH9SgGhPyap8hmBSTolKl35tisJMV/S9OkXd9CMtLAdfD0IEcP
c9lFO24G0TL3jKJBTLzR+WyCVCp/jrLvdfE4VV7b36v5D77sEQWJ7YR7UDRkuJ1HjsHBuz7Idk0p
huwnvHZXHNDF8+CIVnacXiKE2M3eaQLtK4/mB4vPPetMP5Ko/Q2z0CnS7PiWTzoDuCSriXfqQLAF
v3jpj9mBsya8xf4VmrqPsp9ystIz69TeZdDN7hKO2JwLSd5NYs5jd2st4GElLLeVLmX7oD4UyfBK
jJEyKwAUc7TxkmDCzUJcEH6yYOk+gpFHlh6Rjbq1oBTPTLxeFByhtZYLnXxA88YlOars8h8GDp3H
2yR5VbcicJaDgVqczoovndd/yizpYbV4W/RR/cr/Zu4EvZx0Xm+ro2xUUqEtjXiIsrtqccv54TaV
7UYWNpZgUKeesGqloQzACM8kPpQclCMW06+dyZ2d8Ni/5F70iYHJ0EM6SzbVcqMdCMssB+6yOKij
8rS77ysGgnOe6Ef2wDiM9jfPIOOl33IrKFbruVBJJHSIsYXyYkhBIjvC5N+Waf9IuEJQdKYL4tDq
UgvN74JKe+hw/zVejexJ9zmWFe/6wwKS3v4nDkVeSl6HpZj1hKTjPw03DBpbOEhWeOSYUzl/YdFX
LIqw2jCKK0XoCGGNtvgq+aMvm9LBOK9Wi5gJBsn8cXsh93XjCkhxVBiKmBavArASNHTf/KuUWAfq
rp+3WT6KpJBaVa5GieXritKViskUOskdcUtb+tm5Lcw+3V+FodmpT/XE6GFcKS6d0jHz1gMZes+6
ITH0m27zqmZRuCYFYPIytSTpZUajoKhjWe2+H/JTGLonnTKLwhL1b2qnHko8oCUnDB8xExsBT8a6
sQSiSCmtkTytxxBIj+tgndagN+ZHIUzt29vD0DWR4gWxlxu1GgETaU9teZxWZvyd/NCPx9N1zSha
yBBDLThiqr2d3OkHwZ+PODK89m48c0yaYyi2SFZ1c7yXc6gNEg/TMSJSM46u3cjjWFP+qVYYmZe7
bCeK6Dmh4rIs0w6w3Bbc2qmIG1VxbClVb8nFaZy/ZdK3afiWZO7tbdo/ozZwlDqoqOeRFwVw2iUO
VpQmCaZwrFALK4GG1M+Sk7kSqzBpVwU3mJRuhG0yFYmOM0POfC25qNFxYDWE3t2vDQSlHGsl1lmv
4440SbypN1bVhuiafKpZCWRvqdgftHADRClGkmVNzC9k/Z50j8S/hON4Qs863JWGM3HTEqfwSOvH
bjTng3bgzugBepReM3vyeY+d2LJrd5vfQxZmo6hKVTfIBobgeveHPt9rUcBQmF2q2gBQh8iajFE5
zti8UbDxPO3Frlyb/YIhXUPA+0Jp3cbbpfkNHHWi1Hhg7TQSRiWNxItD7wtvNN/4t2H2by0iqQVE
eErXZeo4iVW0R6/CN5zIj+6yR82NDpnFX8Lv4ROe+9HNPrSWx9uo+5v1E5R+Cu2WBp1f8gUhMf0o
r/ejzOCSfSu4fp/s5UYZwjRrspzEwvBgKId/xfO5ni8d3lxvi0Fnbb4709fFo59CSyld67KEHPDg
v69B6pLnidwUcrM+lMxGSqxVo+lDCUODR5qTrc++hMgYxwhWvZ3pH236umwUeUhNbkzcAoDJKgPM
fJ685gXvnbndvHDWaOmm6KLL/D06yz+gXfU9q63z/v19s5w0p6CTU6uvwB+QJpT4DV57uhIUor+F
/7gTz1ATlvLTT6CDjNslNwIwe+XxvJQ5EiaU+LFd+klAgvj9D4kzS48VEd63bUNBeSr61opvMfiN
emJubinr5Eore+Gh8/6/Ltwv1POKQ3EI5jAj7CHBFyHFtypuRJwjPUrIThL93JqZjglhwI/qc4Wj
qGQxuC7nF8AJF9WLjoI/mhghj2nT5oxR2mRK2WAhtceaWFFclqC0szpMfVlo5CZN4saZU53z3pTx
dCA4eIK12onBzfuG+FNQ2msNkWgfLj3g+NkO5fuyY7QUY32f8k10LSkRVMb3M1Quh3NrGgLD1PcJ
8ioBRSXtKg9JuQBhip8E4VuDqSLJ3aL/q0CAeIWhCKVHC4scI/LIvmD0hrWW8ArIYMbkGaOpbDxf
453zPxoX7bGqcZiNBgdMtU11q66QJTc3RWyJWZ15k1isgRTripNXiK1mUcFQDWHfjb2KTPkhCeZH
VcN7ZBUlN2hdVURmY8V2hgyZ5RLfheb0nB8it3VVxqG6711ekSkHJezCTCgFmJ+YozHJPNqTEpnq
zDz0SKXVDTMXKVbJeUkoJCIh0gMPjRU5CdrQpX7msq6gvzgPrhJRhNLyQiIlJLZIIpuRH1uJk52R
tY4DQfcTl9UWlWF2dEkgCnJ0RCYAx/cnyXhehqfb7gLr+5RXosTK30YXKWha7JUlQwHe7pY3doYe
laZ1vRaiZp/caXhP9yR7PRaYT6RawjF2R3NF7B0d0hE3NV7Lr8klP7AbvPziXvVzz+jE71Wc6pbT
oB3te8MHl3vMMHMnwtA70c2d/IVHAsDtdWXRPz1LTQvlpBk1yN1ifu5qZ04cm6HbOpxXuDHKzVk2
Tvj3wzpjkLqOLvrIDaRnklRDO60cD5+ZBLA4M7aig+HkpuaVDttZ2NWaDRhFKOKAeXRhArClutfF
pzZhpFnur94GgOINdcWsuGx8k4bcg2Nr/kO3R5QC4aHrCysKs2/TGzSKPbipENeQrF3nJHcrkomI
TfdIBa8C2PSFNceUtXoUhRRDgcTABB5evB7H+sloWWW9+5HTq0B0FD8slaarWwikjQdUsJv6mB4W
lJFrUnYKh/HEGZoV6atgiurqlLXKCirsv69tfgBFK8u4RDxXv+3f5JBUZjWQPO4g+qyTlaUpdFx/
Sfg+HVZcd8jUswL3++QsBvMBxfN4nc85k2HWuwfaRjDKSWkSoVSNCoKRsdgy8kG6xuzgw8oo119f
ewxTXY7M5jHM/SQatXHOlbUelaiBkIMoVGaoO0nXWZo23U96Y+aG3aWhNeflYVB7k5tKhsu065ht
ZKauQG2dykqfAZ1LvmaI7nYh+ma7acLKmGLhUKyCR9Ja6onSzMUXpXtqu8pp5acGXecYm0i07wZX
0jmS+oAs8VoGkHommyj43GNvTm7sV5d/5y9sFo/mFgPNzPoMWMtBf3ivpJJtydO8t+YOzK52LP2k
uGVJB4QZyO0/4U7J7LT5j+w3G869Bxh+SqTSCZBjkTXwtCARp2pmL5/V4tzMbm9YyjwyTrXbTKnS
FaFl3zetMQEq785K9UkYWemybwOdf60KiPL+07ISjDNXjBUIxJ3L/+T86tjbbVC6qC/JEDhBScR9
dnovManPjRs/sCIMLBkpRoFBK0JCYsxNp6j2Ui65E0v573XK+LBnFIEMHS48SCwCSObrjWKFmKCN
Vt7/ya5UniKKECWXK0doSvZEqzEl33BaJ/ZjlOf8q/fwjRJSXCHXwjD3zZtmPEhFMNZ3zHbGArGV
j7qhotYeEREJs2/+qRvR0Ml6ISi4VJy4C3qSHzpTu0A30CtMfl7wjpvdN67sFvZwFB8ZS0m+fQub
2rA+0YcYTVjfX9TgrD7I9/KfJNxF0uD5P2SesXf7vHGVldo6MVs1rSOydmVstsupVj632ettoVgY
1J71Ne4BSwiMKLqk/XJM+uMczgzXcTfgI10FoTzHREjxlkMEQRDt+xLNQTNMJqaJPExFYcUVi9/3
45MbPIrf21UssqWTcUHzZldwQ5Tctch2yZ84a7nw33vMPbRh0YfWipHrNjMKxvbfrSUkjaIMDRkv
dNhnAXfEc6NB3OC9YCL7GgbJGS2wUdRav6QPLIH3N/EKSBFmIXZoNhUacC0FeObdS102hzyrnH+j
KlcUyvSEZgpHHncMzCZ3IuQLVa2Xp7/ZxOxvUryCUDamNTw/FwpsbBkr+Tx3Yu23fM0KQbIWjPx/
47vFvK6uKNVGMpL4qi8eXlDMPmFY1n7QeKMGlGll6rQIrQwQaTCnv0I8z2QYcKPby2VeLP1ptUjh
R/nSM12p3cDLBpg2t3pZolWG/k1t4tTrYkZz5TQamasweKi3N/lyOIj84Odhw6Csfd3HFAW0F5IV
XqU7HbaRPPGLAVNvv+en4q5w3MgxHKm2ZszRxWvev9HJKxx9qVK0rCrRhgyPwfLnZDmvbW6KBsPV
3nUGNhjUvQlTa6pMWCFSFqXfoZ/PQi3at01r/1jbYFAWjESoWdQrMFYcjHb/rKJQJ3lpj6MVGm+n
S+Lm1mSp3l/xgZV3uUvOG2jKrMeyE8eqAfTSfG9RndcqaHP1WUf6dtcxAjC7ZreBooy7DwXNqHhA
DeVRmWJTFn8kDat8kgVC2XaiNitS3KESKPAfJMFUe0cJfzD2a/e2spGEsu1F6IeelwCSn8bT9KIH
3xVUBVdP7H4FLHEoYw7rjM86BUjGdNSlp6EN9PaJIc0+Bro6oxkDxrsrFEa1rJ24NmAq2etReJza
BqxWeZzuG7t+lVCsqSkWM6WeBUod0nWGGdhGR5yCGLPf5NCM5G/jxPA8fsFHV9Gou1c1jKTLM0Qb
vyPPJijexnpzmckHqjk7eKW0mdU+xFY/uImYZ/X3aqqEnjeHi7DWxhpLECx6XVDrlxw0B1VwVoHq
xeKJFSfbJ6crGEVOk7wOVUFWUVG9JEXCMisPdD+YsxGHoqYBuXDvXijpybDakk1eKdRnzdPd9IF1
hdh/FtmgUWw0V+LUiZhKYSd/qQ/KZ9IJOHb5L7nZBJMbBSrqJTGP/SAFLK+NqNutXaO4aR30pU55
AM9SbBY1pvM4Y/Z5WGOrL/yYHbQigtzCI+ax0RItVfOu4bBxaOTk8ef1+F1+6h3BUqz4kDNfkllq
QvGVknNIqIqBlouGm6TDXWIIn2+zCMOeVYpE5CqN5ijHAsbJt3z9QxXsuWMGUcnv/LBqqJJRDckQ
NdwC/7lqqjEIGZKuSeRmRu5Qe6l+IHvIWS6Kg7oEXMPE3jT+ZHLV/vm8waXWT1vUSOdr1LIL6L93
Kh4lEp56y0Zt0TUBL00hWovBH/aKP9IzayrC7spuwKmVrcVWG8cUQvPhKV0fjeY1DWfz9u6xFpZi
43UVBKlEM2e0mVvMajo34Z+l8TQprHjiriJuZKH4eDT0pchLLGTNnzDZoWddNRly0G9zQi/2BrrS
4io0tRoyCLjZU9dMC/KuLH30+Gd5G/vvFFeB6AmjKseNU0M2h1Tl806DAkHdfn/FIq/W1afb+7T/
brbBo+i4nGQOhWI6NqqNvXkoHamov+l59CmKwq9r2/i1KgaleIkrLjeLNrWVoXGyanVbUX4d60Ri
KA5jQ+l3vDBJc7VGxpE9r3f1/KikrNv0LjFjxjHq1dBeUaMT9mWjLxV5wgIj4/y++Ca4nSmYzUuM
7ijpnSiYVYAezg4PuxNZaT9kLT+yzRWaOhPmIu6bibQjMnycrj5i0lafWrVDqgXiQ8jqtLC/lFc4
ityquhqKOMRSGos79V8K48tt3dnnkev3KRLr1LXK2wHV+Vz1IK+XPJwwO9C7jbHvLigYsylguoIs
0LOWm4wvBrEEkZAyHPLmmdphINvNSUdeD6vQeV+iKxhlDNrSrMOs46Yrrr6avqbRw9AzlICQ60cd
uEJQDolRKKnRqYQYW3dQH6TY1rLVbiRb1/7V9lyRaG0DRYVZBMsWh3Q08zUuLWlUOVMpuz8Zm7TL
kpjkIqCYFY0d37ywjfNRGV3PjykuFRHy2Va7dBEcs2Nbuets5TC5Q4CuCbbGQt3drQ0qxf19IeRa
TopchcsAqkTtnSPfh6fB1U3cncgj3T3rcrtbpi5cMemMLyEqI22YBfLkj6CLQ+rUC4d0wRgttCJ2
lPPskMd41WGs8K7abHApvzzsGr2ZK+CSY4F4sSmmNs1HAwn42bNo8mbkNv5w/M/yUhaR60MbIbk7
tMvckg9w1s+Zp4vWfYxugdyL5jWwwuJTfPp3wfGNwJSdRHIeSqh0es/nyPzOI/MtFLw1kFxQPWIm
VzCUSaSsZYz6hpfQegNtKhQzi5+yFo1ohG+3t5F85Jbxkx+xsRO9xez6MoRJlu050U5qxuiOtX89
3bAlRcmiIZQ5twJgfItQN5Z+T5KDw1Nnr07vhZrJSoLZNf0NIlHcjUhzWOizVoDP+jB5yHLRNqr4
UY1UHyOaWe767h5tsCinMqlEYyhyHGjIf4zGQClsVWaElPajrBsMilSMdW3ikcMRQDKZRGf10S8W
Ayp+IJXUFE/1WwfJ8EVgZVPsagaKPzQNo0lEhe5ALxjZHCEqg+fq1RmlS8g6qxnfp/3YSBLypA3h
9VR80AioEHr8F5r901zRDf6fapBpHHqv1DCfMO/ah6gdSsxcS/5NJ8Ir++oGpQDrUKN7PrqWYvro
WUCpTmMESPsyb4uyn4mxkYVSgSyRhj5pQT3LAbODnNkv/e5Emg2xi9TJpz4Qwk8og35nF8PIMOIa
AsVBH2SHxJvw2MhuBsg4Peg3diWeZlUZAaMa3b2Kvnar2KKzUZ1Z+po7ZcWqBmIdk/ST+xpKg6Lm
UIfyFHplIDrIAb8TkIGBAuOAuLvpofoUPrIyhVhyUodGh77Z4hQBVuJjDNpw9ArNY9ogGZ45ZibL
vkX99Hl48v8N8QlK1GlhD+9D505Z7Mscg4l2iXWjGtRZoSizoGMgCbTQuMtEt0jwyojZ1caft7Wd
JQZ1YsCDkvNBAEyT+5rkiQsjK4H1fYoYykZcGiHB9yc8k5JxA+HEzAzejZ5vloqihTBrBE7IgEHS
8LuH1OVrpPqQ9m68r7Ne0fdv6Bs0ih7SZeFyScLGd857E7TV1APdRgNHr0Juefxye4NEhlLTLYPC
IZp7LQOe6GHozp1g10/FS+HkFwQ9jiRoNDpJsDqNyx/JYLPpmLm5J5kYYHxmZaCyfgrlhSaoQAil
iWxmK5nrih66Rv8cV+jf3jbHYmGoJsMC3q6GGwvjwkTqMp5sa3nMmye5TsyBy60llezbS7zrV1x3
9G3HN0D60qYZcssRJK7v2/4vffCq8fW/QRAz2UBofSuoM7HmpjgM45MYmrX49N8gKMIIm9EY1Bwk
L8qx35Y4TeKvgsF9+m8oFF/UiSBWIbmIcPohKh77Ga/ADeME3g3RbPaD4gx0+RRJxx04E6JsFkVm
leFZLAtTktugqn2lZjmWDJKiw8DKFDbiaCBbt0LFGToyZQwu38+VvUokUqtWhSGCGClsmD8obnWY
Tc7KguUk+kpwe3tYklBLl0TiWDQj0TPjM6d8nlrG9v+C/TDq0kDBHP5oLYszceQb2EocFN+m1w55
1NLj+pgFvL2e46+s96hfeBJXPGrlhkLrdSMGXufIh+nQ28ZnEgPqfTEYcKdZD8NJseozK2NvP2kQ
72D/k5NaSAxwQDadClzU0pzks3HqnDYwXAySDNZHITKjEylTjTC9a/FJt1QjWBmRyv2tvP4C6lST
5Vwc9Amv22WCnOCnYfl+W1WIBB99z+v3qXMsmRelURdYWR1xztyNThNOToph5m0n/1FHBsMG9l3d
n3D02ASFTzuh07Gg/AHNWQ6tr3iCw/usFz/GqtFjE4Rp1VtZhlTVEh0wn8zTWtn/TwunUTGRloun
KQ4BwU0pevSEZpsd0AUNsz9q18hn6zbafgT0qol0H79WWPulnQGX/d2IqDnr9vciwEADZs9AYk03
dEIjq7s5pjIxLnKxI5uUtV7drTY8naDSS6ufMsaNcf/lYSMXxSRFpWltR65Z6QntWKzhIfpqWNXn
0B3/ejOoL/IdqyHL/kF/1UGKTHJZW/uYQOp6ddSb6r7nqvukTp5vb9n++XWFobhjaTW1CGXAVAr6
GQ9O11/64aTyscnj5X5g9afblUrj0YEUVUGaSj+ZJCP80XwB5xfCQ2580cJP8/hwW6Jdq9pAUHrR
D4tWJKRgeQ7doT+oFSOvYnfFNt+ndGEOhbFejQUsX2VmKCRHQS6ClQ/q2uJiAYMuI8a1ZJeNNoCU
JhSVWvNCB4He2SjyeodcvP9VJuUGhtIETWiLRZsg17Se2+l1qC4Zq139Pj9sMKhzouUGlVdJRrbo
yQcSrqj9zl5sBCzciDlIfZcgNmDUoYEYlSAMGsBS4VWdfT6sLFm2eIwdvq1w+5HMKxA95ELRGjky
SM2P8CTjrQxdwq3CWz3ZDC8rqqvRBpbFs7vn4QaRutwIc1JOORrMw9MojuJXEu3OL8tkYjD9CfJN
LnmRX79ELutWte9TbZCpA4Wr+6EwFsiqxWbyTT0oPkR9nNGZSnTf0qVsxuJKezS/AST/39D8ELZF
n3HQ/ryUTa6Al60amRuWszeO6JW4pL4oxE/dOr5Mnf7cDUaGJoazI809K+65nwmx+SkUswxK3UhK
hJ/CIU0GEQIM+Rgs0sI5tsoLBnb3eEVSHM2L4WXVjclK+GRZDz0mY+7aMBxL7PpyiO9JvNewBK8K
SOUOZ7O8SiYaRTvhWJMsHUiLKsRHEhVDqfR8kG3SMiA/hP8uVrFZXYp/4rTG1IQBmtU5EkKZ6LQf
aE5+XKDL6UNuDczsLpZmUWSki1qzrCOWMz7pHqmdIwuanaqAxE9Lj7mgjIOJbiNT6nGSyujQCgFJ
wXHlRS/q83sNBXp+fwqt/stt22EQIN1CJlOiapxJNCZbSlOIj/Mo2mJnaxwzqsXgI3qkRt1O6tCS
riTyg3qI7njrbUbDA2qwvPVONbUDb2d2cukYLRp+oaOyKAoIpqP0i+LBLKk0WSNPnJOFNhOH0k7t
0Zzu3+py7xsG2r7vcgWjqA8PIV2zkBiPkaLocb3IauyIKiuphIVC8R0f5XnRkVuxHLkiguydX4cM
d5YFQfHY3OR4mCIxSNW4qxB/XJvv+rIwTkUWCPn/hrc7eV37pMBVoEnPudjaSYkKrN8daPheM4Fk
uP8pAEVSzZCjoD+D+yrIJ2yLPTQ+ZvFat+1o3wG7glDMxDfcGFcklJgGY7AeW1/zRDtzWfGQfSO6
wlB8lDaDkmUquTwJD4X0eZF0KxS+9+ox7WTG5vzCZbliUb5Rlqx6lxJdnizSDDe3izNniUFnk9LC
Ai2OWRGCt8qfD9e1607RoeFRlpZuJFf45JWwbebMT/EFORAIUeRIR4bDYi1+6hd2Yne++sjMSiDW
eQufoooEswAKaQYZ5qu7FKmp8+cx+jKH92t7xBmamS13quIv7F6E5MO3gMkP2xhCa+hVn5NXBdHT
Dxj24PYIJ/C27LMT5vdTiDeLTJFHx0l1GZPo8HQY7cWZvOosOki/+CTjNUuy0FvCawISBmLmizHM
/U3hNlIqU68aEXlFy0+tu1j1c+HEbvnHWpijNdmiPb6ULyxC3j/ffirx2619g5lwYK20BGZcDra6
8H5cfaqn4jB1w+ttBtg/uq9IFM3wQyj3HAckubDX5kmdGN9nSUIxTBY14xDrUE5uRFexKTmP80uV
P3Osw4VphRTHrAXeD0Ly9l1/7k+9rZ0U07iQ2ZOVxVnhaHGrmSFljTQfJ22htHuF9RN+4UVf15Ki
njARxTBWICsajNvjSbosVh8ofmPhfchePhseSU9a7NlDmqFzexsZDEtnRBlyIfdZBw7Su+ETZ4iP
3Vq4rbreFeVkNhhvxqBZhlHQ1ZBauMxZtpBtTVMLSmTFse7imPpvjslbfHhjB2OTC0vcY1ObNDHb
+Q++PUjsaurd0rort7x11tmglLnWhCo5BWdNvO912Rn71Vt62ck0dL2rtQPGW2PUQOUpSufd3jfW
OlIOizwXaYvhHbj4KM9Dp5tj86oaqn0bhGGD9MOKKHYFL5HQVLSspaegS+15lDJMgEUUzJaFcGV4
Fb9wXjUk9goYBSvRU4CmIRn1ipQGG4MpuaUbu3FnkXagZBjPhO5sj7cFZAHSYe21ResjRQXge2Je
5hgamgqg/Wig+vmZOZmKHDYfD76f8tHh7SrOpqwicD3GQ5De7bOfnQkeSYtLnliz6Pb37wpHnbNy
1xlTPAOuiR669DVXJEdQBFOPK4ai7GvjFYg6ZMdGG/JiQLVHmizI8F1CVbfrtNTrU6qmWc/grA9H
jyLKArJVVU0VVU2hGzdJtVgJ/bJ0Tsc5bX+nD7+b5Et9n0i7MWslzaO8k4bOiRrdjnOrS15HHk+Z
2deaFZl9S0z8h0ZQWGQLN1iRKHd8P0+dQxKkm8fSlo7jU2qrX0i5p26GpmLx/rf0rnT4Y+okiAiK
qCphWMEHtaR+BHXW6ku6yrMKgTtM9CNRlMya7ol/pLqkjyur6/4HbaHgqBNXSdq1REJT51QYfVu+
JoPZGz9ui8SCoE7UVtWRB0aWtUg/Zbkdrfdh4d6G+Hhq/1MMOsbZoEemEvLAQDKxg+YTTomOP8gm
xrgQ+HdkmG9uSRiImL50x9/33SlwyndHeAFZbivWULqMtuY2aAdqfEtO702VKladzsekOgqOYpJq
VLJJX+bO4T3VI3CxgLHc741+c/l32YQCo9ikafOu7hUsbIxI+PDcyZZYPzE274Pf84Yh6zwKIHh0
MKYUBARiqHUFDglHW1XMxRkDHhcE2ULvEHRdFFGroweElSOXYyjOPn39hDaoitC1ipQ6mwh09CPl
A3aD4X3lvwJQupFy8TLkOTZrri56+KcWn2uZ8bq9v3y6iJ4rKO0X6RphXRiSPszAGJySmDOavC+d
W4S50wuiteiMBSN88JEjr2AUX2ipyKPlegeOTAY8DC9mC+KY89ASlv6QF+FJahaG//gxGvCmH1dM
Wj9mcRyktSeUyFsknI0610tmfe8dzAUPkkvlMxSSISRdJ6ypTTTIIQDlh0414+c6SL80SJUwOjxg
kJzL3M+em2ceUw64P29j7yvkT1npIh1lqdS44MAlvRxbaoMCyoLJVywMikBwxNR6Q9az/k6eB5pH
0sCYe+UvpEG5eJx8jvFEuG8EV6EoElllvcFLCEikKT2ZC0rOYc7DYkEQmTdnt9CXKECdIdM4fmr5
H+F4HFLWwBjWupHfsMGYq7lShwEYuug1aJnPmhbD+j7lf5So1ODQoA963t5x44ueMGoaGERB1wFn
eJ1pphRE0QyntLvTV8vofyiJpdecdVuLWSarUjTRdzwslogiXeLRfJ/OPj9GQYlgO9JiEEtjGi1L
AyiWKJFGXKxwsx0N95XPCBo85G5ljXh0lGL4APO3nqAyuIkBSt9ZcmlS6lUnW1Z50vSdiw8Dq45i
b9dE1FVriiLrokpf/PR6iVNDgvHMiytOX3ROtfQQSanYuLk1HMbG7Qm0RaN0UB4kseiJqUavCES+
ljYiL04JKjrlJgmU1V7zSfrzNigLk6zAxq6Stcfsoghn5BLCBTiLjT/Ln25DfHwYxhmylYtSSF3i
E10jcpERdqVbx2Zco/UD3my93DGCRnS04DYkSypKH4eh6mNeApPrLSfZ8SyoJsp4MIxsZuwZA4gu
SGlarU/kAqLlDV5lvke9tbJc+D1m2qweXUotJhhmkTSAGMrO5Cv5OPMDw5J2KQPvUci84VG6I9Lv
j/y08Fwo1dCCh94me5T8EB6r7xNqEBu39CIMb2Sc82QHaF9mg0g/QA5xz/Uyhh07KUpGBJ8EvsFN
3m/n0RHVuwpGvz7yStXVugyYYUUAKhBjhkv2Mf2LAqDO865LI6SSYOVIiyLUjNpFY2aVhT6102cd
3Q+WI6bPYxId+/GAfPnWClIHe1boMgZIQ7T/hWz0+85VYVMFfPXfLlmixCRKuqEJNHMuoyqEmD13
jsVvrXxQld9NnqIgiKltIKJRUaqyAUQiHPr1fqgeh9jW68mc5ICTGKGNXaPa6AVFtbmRcJEhAEzo
P6ucbywvtwlon/NU1cDMYkVAvTfFq3W5RFnYFPCaH4a3tsIF4ndoyPFA7sORzRo+Qn7vR2W4wlEU
O8haFstphnuI+KoNf2npOUZL2pGVo7e7bBqP2w4PkjDo1t2zUGWY+Vviqr+2TihF50aLGBa1y6gb
CGpnCl4Vo1YEhLHcpcXnKH3J18+3N4cFQe3N/5F2Xc1x48z2F7GKYAL5yjgzClawnF5YttZmzpm/
/h7IuysKw29wrX3ZfVB5mg10QofTZtcCbasBiV5xVfRE1ZZj/PHYOpPmDRv8heR9TosKNOTkIEv3
heIk0dfLbOya0A0JzsnlZB26ugYJLWiP7BmhYjdJIdwjILhz/pnOxFCmKchU5eCsDdIElfaON8rm
sPitmpOhdUVoQVn0tDr1Q3OqFyBL1CI0l/17R2OADNE1VR4llfZNJOVD23lGodjUmDxTuqrRFXz5
Wl58/pku0lcynK2kUZZjETcMs/mNDbk39+qV9jNX7QxzmP1d/miilq74qZ35bOxcD0K7fzAOCxIg
doQ6LNrkP4uWW+ybo803saPZGFc5skKjiMC6HGA5PDqowr9kZDYNm20SzoNJ1EElOmpOi/NyNGsi
g15ZIeOOOkJZOiT+dPmkz6sWL0r2etKcIrdFjTBvBJX0yKokzY1+yxAkWbOh5Y4CddvXg1dinEYv
6zpSOuK5oeUIx1W3VR4vsyMiwOvzYiqSYTKHnn4era86ETxBRULAp1YmYyxwXjgu1D6iB/Ibsswd
T/IzBjPRXCFsa9sNUV6ljk+o5LOmdVitjsSAn9zO2FawXvVXNXpkiKf8GA6Xj28/FNtQ40KxWl+a
qNGZzH2hSAaz7Qj0R+VYXpTY8hfpxHKYuiD/9z+IUgWuHv/BNqq3ipUQlYGG4KUxOVprM/St0l+v
1sim9+WtYlc+cMscchSwun+wr1Q5VntzWBRzfqHKVnaw1hGswQqsID9MBxG1fV1+JcYFmkUUjSiL
sHxC5heYrRlDex5qgdXcP0hTprICSAVd5hPRzRhhIlVBRMZ2qrO2o1a2mwZL4zsXIIhOHzkl+tr/
GN+OWZBXqrxzI0AFkZMaVFc5c9LhaRgeiuxH3lN7mn/Noinl/XfWhhwnLf1M9VmtIaIIPH3rCkse
MQeKzTLoUUFXNvma34gSjswEnjmjDUVOUmQ5lnM9BoP9PNuzdNNKV6uCnQUY/RoFMfW+fdnQ4gSl
Naw5VUbQkoPJ04HsktxEQeevzu+XnaiqK6THOVotRFXDpBUedycjADjnSdEdCaszkXHCw+ugAp5T
5Nf2Xc6GR86REtlKZzli5ylPfw1UD2BwbJLUgTImgYyFpHUd4ZGEMEZKXbPtHaiL4KF03srFCS3n
XGVt1hRJAd+Nt/qjz+A0m8B66J6wUgQLNTXfQhMiNtYjtSKysUxAL4kT53GbJjWAbQYf1XgL+moN
7O5RH7Ahwkt8UQfvrtnZnDTnby05yUrjRXK7L23V2pLkZelHgSFlP3KJH87n1oVMLHnGdbLG684p
TuOhxVhf7DducWSjNJa7YAG65Aodx663/5c9wmNmTAu1lrIHZfMmvlOvWbmUYjdL+Jh97DHz0oiT
tEws/jevhO+I1vJaNrGt9HcaTj9gzd/qyqpdoKuKKUx8IkDVkmzjQYRHJlBUwuNojJHapnEFs9d+
GV/SS7GLHhZEaov7/4k7RIxydsjqaLm2FbND0wejK3xaaI5F/mpNUYBzWUQJD55RroUW1ywrUpSe
hf2oBFj6gIAXyOiuszeBHGdaiqxqfI0Rb3FCpR7JdQZ1PX/M3dlW0TlfHTH9cJJEGsEO51xKXqlx
ajdIsUVrRk0JQqRrpyD6pt1heOhYYeECtnkKR6P3FeGVIKeC6rIYfTeAYOsaweJ1zvQUeVihdTLs
1ZtvkkdRM/U+QSzs1UwLyM58Ul8Om3BGLyyiUhmLMbBMpxIVq87hl5iFtqBigMw3YUI4CRyx4Sws
lpxd2W9wjdRtf2T3imprNluMUQC32o5/yqJ5s12B3NBlrG+eeX0Ta5gQSGHOZIyaaeHHVF7tsH5X
et3CQj/FJLph8TBPYaIjC2QmSBfX8WCnyzQcxmY66aTs/MvCv3tXr5T4/HphzFVjEDA05JHdyt+b
3rlMYC8+UmWiYjku20fHIz61wICgCks9zICzWIIx+ZyNHxNMCkvPlwntRg5bSpxiTUiXSXBpv2M/
NsRUV0BbWZ3Wrtz0VIjgcc8hByCDW3qcXo2WvLaE5W1SjP6zjRtwb/cjgFakm+Raul/cHhE1jP1H
AZ97IcIrXfXMsQ2mrpUmy3yewhMQgT16YyKAb4PIF9nfy5cHom/FXRuGNetjsJjM36ia21b+U1I+
lpgn6n8KuBKR4uLoBWu4wiEEVyxQWP0S1fswqNGYOWH70nV+u3yh2MlaO6LOzD1ftj1NzpJ06tRi
SRZYpPKzgc7dePqGoMiOotq7zOGepqmyiXCHqhR+hiNEi1XGRltoGrYdrPFNPL7nzapS7BhAIRX9
irwbi6MUvQ+R0ns5ccujiiVFs4131jNtsXdGO4hmlncvbEOOU7c2XZfYZOTogmVI6Zd68sL4Wpc8
oxMVAfdVe0OLUzWg4UpJO8g9XBjbAal5ySm60e8ZsEZ8EnWp7EZTm4M0uL4pbAui3RKS3jNrR/Wx
ovRIvmVPtdccuw+Rq38VWZIdydBRQwNGmGYg/aWyk944lYjQ1RriBQtBETq2slOtwn5nJlxc0AES
BuYqNZUalF/HlUdTq+YNSMTXbG+VemDVkvwXiwDYAKsIYG0n6n9DjindhiOjjMsMYVXrARdCOY7y
otv5aHW3pYaVN9kU40VVGIsd9+UsgA/ZP8tXRrmznPq5DduItF7TY5i0P5ZyfLisx3vi8YY5TvBz
WCk5LVCfIY/RLdsPF/sGoin6t8X/87FvHUCPm7vjhD+ivdyECaP3ofik+uoBA+AAVZ18Ftwv78By
fUuPnxZbwyyzmgaXN5xmX/dR+HgKaztrbIwFp8gX9d7qpV6eBflN1DmCw90JsLbMvvSHbiQHID4Y
azDBbHy9fkkO6hV9aFMHaPcsrmN4H9NnCWkBwRNARJVzPq1OzSFiLEvRdzWr3FAG5IdoSZGICOcA
msgADDEeTp65Yj9MqhDrm95qz2lqLo+XT5FJxAVtf8mSbQ4xTkgyxxIoyacEkLjYK46FlsqfY+hw
gsIY3pCBRpcGYVo+xt9KxMD1ZAoy6rtHhoylgQ0x+CUe0yZai3lo+qn1ujG31TxzChXbrw3B7e9F
crpCMQViqSa6/DU+zAn1RkH/DMgg9sAgs58AQKIKlLvQx3oHLI8dU7uFmRS50D2/hpBYU4muKKZq
6JzcKX285HoytqgwSs/WVYqXZ4IJLLOyUb1y3/GqeEONE8BMG7MCzg1jNctHOcrsLvQbUxIc5p4B
RjyFcJ9QA7EIJxRSWOXT2vUAYNa/9u2jOcYCE7FPQDMUIOBaJqYy3krdEKNMlM2w8GO1eHM6+VhT
8eflUl2VX0mwT9gIdqfOwJiZQEJL4Lz8jj4NhcBP7b1g39DgzknW1l7WdEYDo6mlPx/XQzPZHXCN
2IQzpkQfIn8GprB32TTsadSWNc4zj2Qwk76Hzi6AWI0VR8+vCBEB8+0q1JYK54VjaJq09GBuOWVA
oiR29xQ/Jp7krA/6zeCqGHQG5Goj2yKw951o/s2pcr65l+sx75hwpOts60rurP2TTGZ7skR4W6KD
5LxyWayJ2qTAxzUwlqqfos6NRGhHeyUbcGNiVRRRVOx05OwS1jkaXZfrrcc2TAPoxK2w0pocqkAC
xDksIutYrERN8Pv69UqUs0mWNXXxFIPo2N3XzXMtSlbuxYZA/9EQ/1kUXZ/cwU21Eel9x0JRMwTs
6kT9vFLl26hufoRRVrq0K77JfS8ahti1tRu6fCVKRj1BCQnoIquCKZrUH6/Ca81mlaHMV4WjtswM
8T54S467O5Rp0PRZQNHkxWFBYuVEjT2GWOMxufGV8Xn6/J7kFMNV+udk+f3nxbg0bZOCZK6oV4kp
PRYmcStaHy+bkN0LxHpRlGI0GdkpTrnDaNWNjj1XYop9n73lW3UC3CPT8CxrOJlLhcRY/nSZ5q5Q
bmhyeq3lrZaWQEbFTr1TaD0UvaBBc1ebVTQhG3iEaTIPV9kYgzbVOSKmaTHtRY99gn2VLS2D97Dx
Soazvnk4mFIV4ugkOqW20hr3Yz+476CBNx41MXCkoav6rfNaZiXLyNhCf6Vvef5RMf4ccQZxn0aQ
J0fggjwDn53sAMU09hUotF/yxDZOyNK4pis/JscqtSPgbYbIuKE8iFXMguBi75o2lPlsZQ7oyQnH
x7zXcQQAFpptxvc45i0NTnFJNFhNHIFGelRuB+AhzcfOGXug++e29sw6AFJvOAiz9Hv2YkuWu7Yq
yfoUQN4sHkCrDRZoSLflVeOaaCCSD8Pn9etlKdk9SQWyjkyRrJ7hs64E3cjxi5Q0uEfyveiONDQF
lmJPazG0hY5CgnwXumXfiuJM8mEdigrX1fd3KLLAZLRa6L+Dkw0RTqcSlDZGaQWRkNZ2g+nE5Vi3
oi4Udvq8NYcuWVgupKO8JnNOqyVKY6V1yTyx7GifmmA89HaOJ+l07J9EcfrusaHVFOEtLKzGt7Zq
RqNERSrhXparZb2bGoEV2r37ze9zxjQrq54WOX6/NgOjAl5yp9i1JnuX72UvFIM5/ZcL7siSUimb
qgCVUEJqXL3SddMd1N6OWoHG7rKDGoKpmwZFlYGTMiAwFBNJUSwZ9Q9NM2EY8WGQKgE3u1kfHQE5
6mjExP+5Z0c0pTrMIQrzTALYnB7DEGsktBqyfZ7TQe7e0e0BT/FKkYnJ5hWyLFM3mj1rV0MjACBW
X6ZVEkx1WAFWvPmqQFn33PqWHHeMBgmLIi5ALmzUoAW+LyZxbanG8pSk/RiGplugL+myiJzjXcOT
IATUKa4PL2CTs7UyOnWmWkJ9NzF7v1ee66a8rkZ6NfXpbT8vtiUDWIz091jikQjc5G48iOgFtUOC
TlVso3p7vE1nKsOK8YWX42X9UMARx1Io1pMwXP35fjLG6YYaZ95N5JsrwnoDAP7iviRgA6W2B5/l
X5NHYavenr0ydGIAUgJZE4t/OaRlrNbagnb1PkItgE3a11fSJ3qDKSu8GURloj0N3FLjmDPSNCsq
C9S0abxNsXQlM/PvMP7v0UHs9taQLSFo/OdRO/RWIcUy0gYhPDauANWCLfnW4JexUgG9h+p7rP6G
Hj8AZ8FcFdYMevEx/6jhEFWsD/sg+2x1F/kaT45AHfZuDcUb0yKEqudbzLuwzFcyDg2iUFRVNCdW
P8WNYuvZKYqu48rXYAeAK2WdYqBgCmizogbn4VitWTOJhgwYBp3fqgOteqONV7n2SgkPkylag2Is
MUM2UJdIw6nKhzuJFA4J5w9aFv15nu8Ncc6Hj5gAzFoLxNX4oV4erP66Ej2md2T0DQnu1ZJXfZ+t
FCTG/qRnN33na+Xh8hmKSHB+Fe3FY9uHINH3TlJet62j9wJft+NU33DBOVXNVIek1dfas6KnRTkt
AA2xKgykiDYdCFjhawBSoZfTIINOU161U9Ak10opYGUP6gG8WBahmowmEb55OZLraMgXFQ9i9HCw
HtsVrWGsdVkM078TUb0hxRmoqlfKBE1StZdlj4lUOjHAmi7f/V588IYEFx/kLV1SwGvVXngz/GJZ
dwmeWr9vrlmVRnJFNcO9FJuJHVdwXaj3ylgI91ZfqzCOV6pFsIVL4VslEDLIo4KWovKplVFZ0+ur
hjYP2AZoJ/Nz2Z2qCr2+5femCACWTcjjZfaZ9pxZj83XcLHKmNB1VkN8DZJGeXHM6843sSTV0JwJ
q4Mv09qVzQ0t9vdNXCQPcjdnHWg1SeEVGMPq48yL08a7TGb/Rjd0OKPUTTKS3BLjyadfNA8Ln9Eq
vfis6Ay48eN76ny4UYSwFhIR6PnhLJQxlxlSRqDHEHoUeLfsW+FgwPu0eoq9HESND/vH+EqOs1b9
VER9roDckkX3tVEcG9q7pZZ9u3yMIjKcxQor5e/bUia3Qk2tps6YiMDedvX736M7a4mxpMYopTZu
PKvQIOYh+vU1TIhe5mRfxv85sLNmmHLO+7bGBITXd24vzXcIcBxL/SwBwrgRLZfbZQgVKYOoDDiG
125T78k0DlLt1YZ5k6VZ5k9K0wgi/t2r2RDhlBYLSgea1ji1avYoqp6S6ehowLl8asrusVGKZK9C
AeHC9xCVJG6iLIN6AvzGyf9C+7iHOawAYIe32stK1O55Agp960R+fssgrv9uSbgxn1ZBQPfSeXhm
pkwVkaOiYGqU77QADs8UNQM4/p1kibwuMO/aQ8XAePwE4STbz8UAGNsgvE0+pDeJG3qSK+oB3b3d
zWdwqhf3ityRFJ8x9X6mPKqYd7p86CICnNLpQCtPaj0Bn3R6KvvnKTbuL1PYlZ1XFnhMKkSvVaEw
Y5UASawr3Dk/jcs7Upkm8Pn+uS6+Lhuv5RiVjI0wvzX6G7VcBeck4kJ560oUK+kBSQPZnCaY2uzG
RFUA0L//7ag4T50TSdE7E1yo1n1o/TKLm7ERxWt7GGFvjorT5aXtdAxDQKTSY3RIbpGY9yVPfmQQ
YZhbxbuPjYiYDwqGcQPRO2lf2hDF6QQZK51/OpRUslY9xSmOBlDxE8NRjXdUZNE5h4Ffih4pA6h8
by9qLGpZWxQL0fsUHjGV6wA4KFGlhz+/KSBBoIKC0gYcMOeBJQmiMMa0xoR8Kbutrp/icbpdp7Xx
LxNiCs7bIQWFPeRFATBI+WSSkqjoUZohElEW2xqALsMl/TRMxWx3BP5eKfxkiUV73veEfUuUExEj
wzizajFtGq6jOLPn+Rirny8zJqLB/r6JzUxjAr75BBp627g9AtEwMx7Lovv0DjLoEzJNiiBM40Ol
Ql4XQ6JF7UXkPs0+hOXXUD28h4RBFA3gNAa6Gd5y0psJwwUpa68FohNytHdjXvpjKpzpYr9zJgqG
YlkQaxWunqMzDFmdZ8lYe/kxOSg/GSYcUID9NrMj4aNh93YMQ1MVHUJn8fmMtF3KeTZavB7DgIR3
4/1YCjon9rJqyGBY6MoHtCriFk6F1LbUyrHp2DMovaMYGXvWbIJFTbItCZfMCIlxfrRtOlltuqHG
KMXqUz/1296WfuoBm0+eJVuIwsQs9fldvTLHuVVLo3WmWzi/HM1p+cfqITuxje615P3eAyJ8EjD/
c4Eg72XjsW4JjXGa6TG8n4/JaUQfnFxhwAFbMhyRo9rrSdleHm9lrSLt8nUGuej7BJxC7Un9QYgD
EFmb9aT0hqNdJegE9EXFr325/PdcNc4N61OUNV2Fe0zqX/KUYpj9q46O7MsKvfuewygq2pKwrE8/
6/KSTLJES4ichnSIbqOXF3pvKx+Ml3GRRLiuZ88rbslxTJkYQy3ngeW0pJuJHkM9uMwP06Qz2diw
w4UVhiVh2VqO39creHq0r9ljpftDZaEMb9pWYoreJPvqtqHIOZCyQ1C5lIziywM1drC6wGH9Smw6
UTgJKTo/zpVoctHTcAQ1Nq+sfK/ugQUKSWxQb6kjG2tpABh7+UT3kmusDY/ZfDRi80W+RaehhXRL
7RFtONXFegCksTfHo1cqy8/LpP7HWf5Li0+waWlbYEMHaJk3ikNc/WAc12ByW1uxAbMm8GXMLp2J
ioUyABvXRXaZE5Vpykk1JRrzMWynYhL8xoIStjPuXRke39SCJ0O1g0e5SoulBJgyNCy+lk/FQwcs
S9MtD3jxewxUXmw4dnV6Q5FHuerRiBIj91R7s69hXoStNRsxLoKdzraGoVKRhPwPehQ+FIKinHU3
rrExju0CS7UCOj8M1EPstgf5ZcUoy/K9Y5IOYCqv5LgUVDtjdN7oJxxoop7otBysuP8okMQ94djS
4Dx2jA5L1dDAUovC5u91BAZGbjBb1AUA9Ha1L5qv2Pk9IlV6J3qR7+rBljrnwq0qnIpkBYfSwXgB
r+tRp2Kw6G2QByJAw10Hh7ZRXUWshYofXxYbl6kep47gGeG3x/YDQSs98qQoIM148yuH8PYXFY50
71mVLU3OD0xGTrvcBE1JxbR8F8N9m4vmqUheLnh/upevc88roKKKqUtUjlHL4UKUSGoWg9SIjI3q
igLauz9ZY2xHtEMuNhHYyz23vaHFK5809HmF8V+UjErlmOTzsTcyf8xFpXcBSzoXIY+VnCZGAzJ1
e5D0oJUKdNDfJtMvqxPBb+3q95Yl7rKMBm/PIgUt+Z5+qG6HYLwy7sitddMkdnqQD6Ww5scEnLfN
W4qcbe7mJZniHhS1b6sPrH6PfG6vCaoh2EXk5Asir+Y4/JW5gJz7fFlUdnVvS5qZ881jTY4LnWIs
6KUAU9msA1n3li+yryO6lNxBIC1CcpxDn4d2Rg8mOMUqp+sCljo6jh7beRR7ky2KZfdc0ZY33nJS
qykH9kKs8wfSflpFuIe71SsdFXY8P1G7OusHkduxLg2pYuEJ8Q2st+5/pD+YX818IlLqXWY2tLiL
opW1dnmEtyjAATvlsegEkrCryJvf525m6AHgOVYQBJMZeez4iD8mopEwEQ3uQhS9zFr0A8HNWMeo
up6Ha2sS4XYw7TzTJR35AFmlGCzjjZ9mhnKhJKAhv6BssuTuSu3lGR3neBE2omUU+9fyLzne/mWT
lmllh2OLUZvv4srJMyu4rKMiEpztIysBYFUMEm3uW4C4JNlflwnsIeaYaL3658zORlAyc+pKdveN
R57ZbsT1KnaXr/AbAdYAedGjUHN2b+llKTxaAs+RG5V8UkytguawdQaak/vtD5b2lwJMMLvZDwF/
u/Z1Q40LMLoMea+VghqWps4+AwQf8J4wAHiOfh8/qtCwykDayE8xwMoejoyJurbF5pcYp5wztnJk
wpKqZmdbfRpOgyd7Q5AOJyCDBf0h9FFHol9kFxi97nva3be0+X1LatcC74nxzWYHcMpu81M5/t7/
0vW2MDDeS2PBDLLACtXoM+DKIg/zbEF9DJUVtlEqxi5I/T4+vKDIi3JMuwHBhhZnSpD31RL0n/9+
GWKRAvD2+mvJLrzxMDqaBSjnFtH/ItuiPMVu0X3LJfuyjcfMWm0oBu2FckK/LI6BytWBYAQfGFof
4sTp5qvhmi54xNWO8HXFIoEz67Zhm5NkilwCQE+RndGCHKtusRvDdCe8vlu2Xq51xK+dXeOzIciJ
75hKJcnYnbb689JVdqc+XVbOl07xCyzxMxmpif1V4fQiNdEhxwZJO0PogZTaS7tjjRJGg62IkaMd
FHRRRL7xMF2ljo5BUNlOv1UIbIG57l7+qL330OaO+b5AuaJ5aM5/f5P6X4CToZ8mtUwMAJ5jZcY1
qcnK/GGsI+tfmU4h1QJO9mOUDQ12wRtxTRuiZiYBDYZgzBbHJE/aBwZhGmJ19eVT25tVesMPF0N0
DR5cPYtjk9a3ntkOWsBzHdsDmxYeF0dG46EsnEB9ebCdC9DrKXKmoBlkgt19oAp86DvWxBl56gP2
Yt+w3sD2QILh+iWaPfZB/5QHZmdfZns3qtmcMGcQ9DEaGjMG/V46mfFzByMvwvsQkeDUfq1LNS4L
kJCR2VNvGjxXRUtWRCQ4RZcBgFTrPeJLS0ts4Jc3tjEZfpEmgvr7/hOAAj8HEwHwiTpHSM+KtsM7
FMfl10fmlIogPFRHNuwqLg/suolXYjyMA/qxoGNAd/e6pnIWgqRl0zppdEzr+7QS+aRd/7chxgVq
cZlUSp2mv5vZskN3Ux8wOozHTR2IkkK7t7UhxeKrjVarWSgPA1KxniHf9DMKAfmdDGysy4K9GzZt
iHDPUiKlc6bVIDK0iR+X6xMS6oCpX362Zn5F+wVhtRYKOgJFjHHmChvjNF2ioFlkgPUjyc1UoGco
FY3eisiwv2/Oz+rbfpRR3WNtmlp8K0uOpIvEgd3BmV3aHB9nl7DzIZkSldFwmV1qgjV0ljs9YHvO
TExcCMcNRUxxhkgxaaykIeRv/ZBfN99Zbj67Ub9pxNaRVmYNy80h/3JZRvbfDhsuOdMkoeOgw0IN
CMmJPtYYcpwR1M4PJFgd9Kwd9KOoAifikrMfvWI2VJXYsa6+kQQUHdmJYOxi1/2/8sTXSMfKSOux
Ak+skYJhJ2BYD/MWwmhOYDD4+vKSVemgSqDT6XZ9xMbeD0mQ5vboKW4C/3z5pgTnRjmTkZvGkiQt
k454iGED9RZYc8XPNotEKxNFlDi7ocyY+Kk6UIpqLJeaiY9NlI6UrAIFY6bgTL8YuhzGcTDxw/cO
91GaA9Ehw+nJx8r6WUs/Lx/Yru/Y/D53YEXYooeK/X4Stfa4Pkt9YcvWU70E8yzQIhEr3ImNcbNI
LQyGZ5bBinKkEIJzr7Nf3/DCmdVJR5dwYYKX35tAWBGtx85vRTzDyKzapVthwrGxrNgCY6wJy1ZY
pa0AarC5jR1is5YGdXQ7N31gjt46yg+XL2tX5jYMcsZWn9e+kFgKIx2Dgvh4hIXTf5Q3zrw2TVjk
JAKJWlUOJNdtLaaiCHrXImzY4KxpE1vWGiq4p/iILe1eFcDRBi+NkWLgcBEtzpCaqVUrigFa8uk3
wtV4alAzS1xkYr3Lt7OrSpZiIojEno4zLMOykeaoYpnYtK6u9cw4pVr1qckbZxhNNOIvgiTgrjpZ
hoLpZ+S10FfzVgazdkzaKgNnhZSfNGty9EmEALUrb/+SOOs2JujmoakMG9foPmmvVOrS8HD50C5z
cdZrXJB67nsW46E8iL1KceMkS/T9Mo39i/nnpFQeNDZCTrBZS2aqlw9rf1WiW6sefvZjaQ8psS/T
2g8VLPQAY7LIQl8zZxrUWEpj3WLX8otBVwNkB+98jNB+khEls9KpqHdm149vCHJGoTf10lqwwAA7
85Dfc1b6KEX+Gl5ZP7vBsAdZ1F23W1vENMu/HHImAgsxorrQcJzh0+yvLoZmEDzQJ3lACYdp8XIw
HUC8/3X5YPdl8ZUqZzRkwJ01yovRmD6X+lEjSOBP9/+NBqdSRgmcaOzcQPtApjup2jxIauWFZSgg
sy/z/7LCR16pqhlRz1iZc+XYSc1poe8Z+jQ3l8RHXVGY6iFlfp18YB1j5EC9+cQAaRhM8rtqUK8S
wUddWTInCdLPNfrrW7eYlCCvRSOR7HrPPO6GBB88rPFCckymYwbmicaeYTXu2l0ry1+Z/jD3Xy/L
gUiJKbvBjX9Pp7gdQ+YF89ypgTCZ+jVx+isGWTVcr99rp3RE2Y/9lMGGQ85wUDWzUompFcNhL7zU
LzSX4WmzdJJ6t4oeUgJ9opzZqKe1zPMRd0a1YzX7FHsIB4Gci0hwhiLvqk5rWc6IKNNB72o3i1JX
Kwz/8m2xL70kGpxlmNdKoTrjpG9umuwqsSK7Ut1qfFcKbHNBnHXIujTtO0ZnMG+7+V4vr7Q2uMzK
3olhCIbo2DeA8gI/DVM2WCg1NGhRUXPsesvwSlI+EoTLl6nsHdiWCifdOR1ptQ6g0jRAWGojJ0uG
ypZn6UMSi2RgtzS0JcaJdb4Mg9TlIJZ9AmIByuHFDR5mLjpJb+ZT9JFNoHRXmR/einpg9qysgfEM
TcfKWvOsx10tSZ1KBWpS6URsuZvsSntH7LKlwAleTbN8qRtUnkraHFGnPZIo8y5fFScQDDAPK9IA
jcVaptEDzqlQVy15Bbxgwy3lu4Ve18qJCjN6zHRu9OeMBseGEcY5kA9MA7he8X0ySFgw1itPiVR8
1fVYcpeEjsgoaoY/yNlJnsrMCbGVylHzGcNamq7/mTqffQ6nZrTWsInVxOfUcfoxW2rVXnX5PkZD
ylBgsf3l8+VUgSfGdyeqqTGmbHG5Gy3HIVbtqFscE2mJLBdwxb76wiG/VDC2HiWf16wk4IptLlUP
DKmyOyoHUfOBiB/uOR9FaxmGQKhycxPjr25ePWfEJoogdSSQSr7N0hgjK7UkdkXR4JL55zKRWyCG
CNTrpXJ76cw4O9VmWTwsFS7HHN3RlWwNa65zxNPT6PV2gRXeoc2AsqtrrB7zSscQvLZFZ8lZrsac
1lgm0D05/2XVR4KWkVp6zELBc1hEhv19IxkhOl6SCK2RrqTHtl6e4vxzr90mny8LOmcN/xZ0tO+Y
KsFqpDOAUbWdrFjGWY6a15v3bS7ggm8oOyPAXVbXtKbaJ5Lh/l4iyqpihZNhkNgKSi8Sdk3vi+Ar
P9zlpHpl1EUBcu3UOKNROf2o3haLyCHzkeAZW/ztWEW80AhCMD6jDxadotWTGtm9bQ4228pVO/HP
6Q93L5zR5Iw+ZqebSGGCFxlX8nxEZG2vlqjJXXSAnNWPi1614gkH2APruB3vNMlyaFm6l8VORIU3
5sWYSKPEqGRlUFDdNmvLrfRMYMb3yVjAYEJHzfnEg06SbKrDhLpREX6P0/I6W/TDAnj4y9zwMD5/
38wrHc68NrIF17dm1C3RbGMPK3BD5Cke3RhjgYBplWCShiF3FU2+KcwOSToAdAsSdCJWuYcQVpFg
xXINVs0VcC3D8NXM5CCS+v9IhlNnJQIOmE5TkFmCTL6iq9PRr4LT3A88Xk+TsbqxfLHS1OGE8MJd
TmbAoHswHIb+3dkxbRO7ogviNKJkyb6xfSXJqXNm9rpEGFsGfayAa7M2mVeYh0q0coodz7nreqXD
qTDVsA8uJKDTJw/rcrOaguth//7S73PaS9Ix0lQDRzcvLTkV2CR2PVYY7VV6uXxS1aQDtr6mC7SM
z/yciT+nzVmTZvqkguroR4fYwW4CL3PGqxp1PtTeGFpE9GGU7D9My/Bk+fZDKWyVmFKQ1eq7MNJc
K/pcUpE9FEgG33w9YepWV3PcWDJgzaJiHtW68jEdG2PhduFdlnzB7fGtiOrQ9Tl5YQhIfqm02nqk
2MZ6nTU3mS5qXmeicCYqQPewZEU3z4d9kJYG3mcIxrCjaC6vLcXV+tIm+qkzg1YW4drvCv4rNT6g
Vnq1GsYa1Ioi+mwl2g+AKwkS3/uhxoYGeWs3VCoVmAjIIfyDjT1W2M6p/5htrD9UA62ydUc+6KJ+
jl1TtSHJG/7alOdshuGfnPij4uX+1GM3weiFbIzpW+gAN/2yiOyKI9uFwPoMFcJPaIejMplaGFE3
bQ/h9LVqNJtmQSSUDr6d6bdybQhxliSP87LL4pi6zS/Vr31dddBwd5M50iegjd3Xpcc6iiNZwN6+
mLyyx1mSKbK6ZFnBXpefsvjJGv8s9cRzZbJS4ca1JFWzFG2O3x+l8Zl2zUlBcihOfl6+JD5nd0aG
k0SjLPpuSkFGDnr3d30p/Tw7DLdQcjXBq0twZjze7ZjIPfJDIFZjS6V1GrTjZW52I4tXSTC5yEJa
5KlZGTMVnT/lkn6ldOPXLpsELwWBZJuMzc3VYLPXqI0tBK7ujmttAoYNG7Mqe8Bixsv87J4X26mA
Uowh6xrngxEyJ4NaQmfnOB5COx114zMNY+XHO8gARRwD+sgzGnz31VhL0dBPE2pjOYkdTcLmzqmm
inOZyu6pbZjh1LTTh3GaO9hVaVGCAVj9MVUdFACAByUitX9uWBJhEjRtng1RrtM8dIW2UndY70fj
S2QJ4r5dOWNLKP7+fU4A5tTCCuBCxu83d+lwpyjXpi7aririgX3DRshaQ5HbLCVQzDF05Sp9mrPo
43tu5JUNdmMbEkVWp8NkLdTF2Pq3qs7uOkO6iWnlAaI3F9y+6Mg4UY4SDOfkPdiJzMlOCtlV1Y/F
kAkcq+jQOBnLZb0oqhQXL+dYJgfc7nYQ6Mpu4LO5es7sz8hzGkmCq8c+VmobMvWlSXatVXmSpXqw
Y+sPwRB/G+hXgvxwQKrXhdK3uCTaLs4ghVfF2LhJNgSXZUFwP/y4Zf1/pF1Xc9w6s/xFrGIOr0wb
JK2yZfuF5QjmHPHrb0M+5aUgfot7dJ5Vpd4BBjPgYKa7rBrMlmDlkmjZpU5xwLy6h4qIIANs55uV
Oepbn4PE4NikDXAm788IK2ofe923UGJB8+K/61J8t3ZcPhhMrUyLHGBq/721n5TqpyWm82G/+N3t
dGURFwymYYmynlnExApiyOaSILlBXw14TvNG2PK+fXUEtw5kdgyI0/E8vPoA4l9pQSPD0LqMWbXx
msYlz727hGZIFHB3iCrMQkhuz0ylN/AYC0hQyFuVG3sDGM8Tr/wkj6/jE9NeOKOyfZDPVnI7R822
c1pQlvyzqNV96pt3uq9+Zs/zoNMohIwh2wfgjMhtY52VrV6wAKVV9JBjhjshxZe0m/zL5+x/HIAz
DhfXFadoJ3yC4rvafyXG3ekTinFsqLkIDTyZCeLu5kKeczs/ZwdGv1qX6hl7R0oIrY5Pmi66Q25+
np0h+I/bhGqLPRFEqDZ7iHLLi9TfhXrnpCdTvq9Ed5XNbVqBcffVAszMrdLAnsF+bOpvZYz5IU1A
ccvPDv2JGysQzuH1tgJ9jAWQ3lfx/28omkQ6L5ndwpvuShvVHdmXXVTTiS/i0hDZxzm+nTZSmi6A
pp3j6tLvvPiptM+XfVCEwbm61seQULOBoacvtvFomp2b1+FlDIHfGew3rO4WRjWqVHq1A8VlPQ+j
QVRjFiFwtxc8+dmto8IKa3qkzpcuFqUqkV9zVxYFz1BL0SOwO49TkFzlt5JXooMM6hKM+FB11asB
z76ObwbVy+XFE20Qd43RlynVdXaiqINP2OybjtQ/JqK5gc2rzMrLuasMiSO10WYsYLukp7qOA2eZ
QfxYxeGcJaeWGg+XrdquPdu6LJtQgwa7JLegVktkqhgwKz2wadLkqB8MkBWpV6I+xm3XOAPx62dP
o11r2DkqQwBiUV5AWvRJYIwIg1s9yymtqVZhTP2D/qgPdRjdyam7gErtlWGq/JV7yffLmMyj3900
zuvHXwXLgWq5KsEsuf2pqldWd2eWX8kk8guBZfxVsM3b2momXHFl/YjvDkkTHKxt7/67OyoXXdW5
mrQUYyn+iN7m1HLpeG1FouggAuHi6OQkjkQMGGHnKHhlxks6RddoUhd8CYrWiv19FeYGycmydsCt
oe/kfSz3O2uqDpd3XWQJ+/sKYrbqui4aWKKaV61+GOwDsQSfTSIILpQOelr1mowdyeld2z3Oy62d
CnKqCII/+6iAyypzql5HPdrQ3KoeXakUhRi2re+PCLhrVdky3pP+lNZA5AnSurg3sjHKzusat35p
MLEeX0Fo3pf/pRzpP1eFMyC3dGlXJ5Fk4joXFVXQVrObqVFgYTrkshNsH/0zDLd8eVza0hwBRk33
dbMfIMkHpktV+XYZZnuXzjBc4IQIXEaqXsfNoLuuVMztfDUiwRaJLOHiZmJUxmAXgFBRo6tN+QkM
O1cDzX/OciyA4odq+c3hZ5azofgHi31sgujdi30rYMQf9e5fCgG9g+LupVWKMbxpxgaZ9HbMPmfW
18s7s30Z+bszvGBcltLMRhM9/n+fudqcuLN2Q7uHdDlIieYmxociwhmOC5+j1fWxUmKXSnQk9pVr
qn4k6hfdjJ2ODJozGZQWFn9FnKxq6GewMfjmkLtl9z2T/ctrtv0ysELgDueUSEa6LMyd70efySMn
upu/jC6Uu8LlEAfWl8k1ni6Dbvr3CpM7qWpT0q6YTXygFCBgzLWOemiDVfSI+rHSGN5lNPbf3sW7
FRp3YLVIa1TSAs0knatGybUhEzCd90ciq72bkfEjYXyFx51e2lYarRK4oSF9taDxXiRuJOpYEdjE
l6NTyclnjMHB92rNi5rHqNT3KLn5TnmcIXDxkQXE8dVlVX1PM4aOti6Hkhhe+3rN7adwrn4uxcOo
7OXx02Wk7TIKUxD+B0p9m8i72omqscFdIT3Iu9FP9soVpPhu49OfqQpRIx3biveucYbjjjApW6ed
Y+b8oPkoMbI4oUDU3og4YjZTxsoq7gZEauih6jECX9ntdSV0wM+SCt5btgPF2RL2E1Y3oApFsKaj
WLhkAMHkXPvNPISXN2fb584QXKSgc91bA2SSUeJ6zntwlyXeQAxPcn6akSAqiRaM/ZSVNe1ggs1/
BJQ5Wd7c0X2ZxrvWmf/jonGRwYmLvF0kODZNCjdXjq2Ijmg70J2XjAsFyqIkvY1WFF/Tf2aV5KIR
1dXqsI6EekeC/eelJJeoknR8UrJyzJ+acXYfh1bA6P+JV95LvqhvUrBFGpfMpWHuC7uFT9u6ea2X
EYRu7ZdMWw6XnU5kFxcQ1AH6rFOGFTSm4ahJ831u0c+XIQR+zbfjk4wmXRYxv9amlyVd9tDuxc2r
3RcdrnetaBbuf2Tcv06hMZNXzi1bSxFZBVYO41Nh5xpXreQlBAR5bTAHNgoLeFXuvot6okRWcgGC
5EU5jSD+9pvy90Kf+rwNmlR37bJxlWIWpNxt54A+hgMicDSrcX6/5GNsLh276Y3Ureffy4RCnagx
f7tRCS3//6DwV9dOySZjTIESX2ef7FdpbohyB/rTMDDOHY9pBOTe/OWyu2yf6TMq5/gVJIwGmxWn
pbFxpeHU1fcNubLIr8swQus4z9cjKanGCbnJeoyfGM+tPLHul+W2D+qTDLHsLDRPy275UFVgtapc
TuwLbc7lDPZl9MaM95K2q6zdZdtES8idAEPpE20ZAGFkspcWT42Th3R+GqvnyzjbweO8VZzPdxSM
BK8fHF3pT9IPTcghzSuw4BBjcmO1WFxOLJK0UGtUwv0ow0sTY+yJbxU/CxywBae+E0xhctf51FOv
U3AGEw8MdGCiHAKRULzgwPEKAq2kDuqYY0U75zTNT0vy0E8fisTnxeSS5WhnLZjnANHkQ6ii13GU
O//yfm31YaPmpSgYarRkA5z7b0PjpKnEsemID1+Mw/i0NX4Ts/idToYTmkqWB3IWoz1qjDtXH5Pv
ZJhGbxkXcKVNkxEonYEyc2GKXpeZYdwl8c2P4gyvc93OOtx8/JQMLl59Y3KTFKdGnd2qPC3Gv/96
eIPGhc5ad+rGHtBokvRhIT0k407SXi4v88axWEPwHw9ms8yzHWGVO3Q2R3JYFLZ7GWErx72B4IJk
j49WCALBijE0PlPfucpBV7hPPOmG3s9evAd3thKIbvMbh+ANKBcxkeFkvLEBtEt0b65pCCMDuYn/
fXJ7A8MFyFZuZBK1gInJVVsezOw6lfaX109kCRcgbXyZlkoEl2vG50wirhk/tM6n/4bBBcchVSNT
r2BGnl135Khlj44tgBC6ARceZehqZGibwlIdpkC7zgLzCxsK7F39lvHg5fdR4Yoa6La+Id/sz7sg
YhgyXjcQRHZT0D+1B7BjhtZJ+mb/gNg58ZQPtI0CENLjkPRBVfVVMmx1odNo1xj5iEcig/ioOrEs
UOzUJ1zy1R9qyJoEnZ+X9277BJ8RuZC0yFWkKRFeORq0twdDkVWBpfSKIE1vvcO/MYyLRY3S14vM
+mqgheTLASSboUbnaTvWt5E8ijZOYBT/CTPLyqhk7NkanShTeVvmweVF2z5UfxeN/2JRSo1kVof/
33QkUNtPU2LsjFrQsv8/1ow9GTpgLQc5xNsUFg0ggCztHiWFr9kn9uY1v7QvbezRo7RT97OIcJud
oPfJ6QzHRYq8T7KoZqq2dlIfqpL6UtlfyVJ/U5ujIO5t58EzFBcwIAc9lgOzbJ6VUx0pd7mWqm5T
miB81OejkkSn2RF9tmxv2hmUiyDTXDdxDWE/f+gy1yYvRdn5miIy7X9cPM4wXMzoZH1a2gkw6r16
U16zfas8KRjxLu/S34uv70Vzj5sbx7S5MLUMilme8knLaTkYFbxRknI3N1tPGz7VaJ+gThx+wO9X
SFxaRPNykgwR9k2jaLnKipvMsXZWkwuixebxhT1Qrjfh9q/kqKsoaCdW25Ype7IETFR3+yrRP3KC
zxB8hJAkO8YbPIocJZ3d2fiWTKWXt6Jerk2XW6FwdxcIOKRTLsEQXX3qhzuL3kqj4C79GgXeHdsV
Brcnc5p0Fmr+SL46eTTVcXimVd/tCycuvw5pTEFH0fX1D40mtS/ldfQiqdl0TJYm9cfKUnwL6r/g
7ur1Q6LKZRAZXbkfhnL8TKqpxCwhNfZZVMXEteMmr9AYAUF6A05w3+UL2HCGylY/o6hLrqoyGyCt
O7bXupQXO2g30mM0GhVo/WLwYRALohIQyTkqdd89GONQ7HBJb671YSGHqG6rYKgnScf8mNa0rpNH
5rccs+xPU2Wkxy4d8mdFT4ywgp7wF6MtM9Uli6EGkjlIp6xKpMcYZb7B1/Uq/hWpJixJjax1pZZG
NJhGRY1RO7f0xivHNL81rJE1FA3KEBS91D/0UGl4omXsnBLF/K3NE1rZB6ctUdnX7Ydc1nUMVijW
GKqpZVIXGmIIxFUljfdRVNskwAQtaCQmEpuuM9S0DJYiHYxDNuVkDmNasUk1ZUweRj1BT6S9EEXB
j0qcXypoIvZzPFmySzK5ccLKsPIjtTLt21ARGGDV7fxTWsZodHut/HT5QAtOGl+wMmI7NujAehyS
vdaG0yLIYaL/z+WUZurSFpPsCIaTtret1O2lQnDB3Q64qwPAJROo9aa2zTpCmXQpPbSPRuoRcEVE
P0BUgWKfp+PWKwgfIru4XKJVCsXTKg6dBErd5Q6N0KLPHnZsLx1rLo3kEVgqFvaC30iPXQqxY+uQ
ty8OdXvMWcj+hE7o4aGVd4ot+Zd9Yjud/I2+GncjVJNYcgzK2hOM4tm2netsiL7U9nJlSNN/dD/u
VijnjjYb06v7/WrkUyn6MNneJghXYZDNsUy+ltHhXJF8YZXK+WvRXLPWu8trxX7gu11SFRtai9Bv
knnyrtkchipizTV2+rgUe9t5MZ3PifpTNT418+z+P64Xm36xQuQ8L6M15i1Y80jr14f8C/S9Q/ta
u5d2+n4A9bfgorbpCys0zgudMk+JqbCrRXZd0K9DthuS2mum3/9tGTmXc/LM1AoLRkHp8zYiZmhN
5XW5aAdwzYUlUe6suNpVpSBybGbnlXGc981SRqOaBb+ksE6L0n+TrPrFnPQPrSHaY5CG8cTPx9iR
NpXW1QymiXc0L704Go+GEbmyLWLxYtvx3h3PUFy41QcqJQn7mKMFxL6KzC3sW3l+7FDZNUSClptY
iBK2Y8o6ePi4iTm71FIwEkko7patBzUlqMK7Esjj4vZHM6iCc7bphysw7iLV0KbW6iyC10fflt5A
Ez6IJjGYGmnhZU/cziZgSFXR3YEzzc9R1vFMOlkltt+Dv4H6Gr7AxyvQ1d3EJwVdqPVO9K266YUr
QM73tbov5iXFOhbGEibt/ENLSSC19keKgSsYztnVxdHKwQGM3CKBKMVPsyVXSS962d20BtRF4J9V
FdBSsb+vru6U1I6S1oCZ5fLWVpKjbU07qXMeLm+TCIb5ywombZ2MqgT+4Jiz38Vg2wCtkJSLlDE3
3W5lDRf+mqjCmGAHa9B8Mei2R9obLb2L4kng3pt5aoXD+UAky5HkmDBHVqsgtvtrPW8EpSURBLf/
EMxTzJEdV9yZleV7jTamy1uyGQ/ONvBPaM2gq/PM/BgttTstUr1Y/ooviF900PZGIvUCuM3Mu4Lj
IoJiabVRSFiyquxuFK3yLJLf1VH0PZ/iXRU3J0eK7lMpE7zzbzoek6dm9FoQOuRgF6vB9RzkAn5V
XZXZfRXtFtFH9tZznf4qgf0PhvrWucs+zfK8sfFKMHj6MfYgx/c99ovPpktz17w2XcUbd84XW6T5
vh37QBpmG5piQq2cc3dIKTjSqKJ0gSeo0ad+RfB5h9qFEQy+Y3tpoOMjRTzwtOmaK1jO+4cZXTp2
ClimZ7qc6Ev3KwKTIaQxr7sYE1ZG6n7ow3wFyZ+GUS4KvQBk0yj7ogFxIi1uVaIJUv/Wox628u+K
8u8jOnoOCiKjYMKEYYsHRvqcTUEbu92puU9mz7JcJlz8yoUxu82hDIrYdQ7Kr6rdlV71/fIR3S6i
r34O571TbzSGwn6Os188aMcGqS8/Uzfyzaf4NB3K2Z32oivk5kFdYXLe7BALyqAUmPLRCLUrJrFq
hlko6gjdrpaucLS3p4bQGFdIDVs6hqzC3HnjS7lnsk452KSkp8sruZkYVmDMpVf5Ry661E7zDj0y
zY2u1G6cV+hJ/6SWneA+IgLi8mlpy51SsGpiqqrxr1y16V6Ol5+y1B0szKl8u2yW4CSa7NeszIrn
SVkMqAP65vItlu6a8vPl//8aHt9dUFfrxkUYIldlIccA0Hf2sYTuDrnC63aoH5gqzegyudHmIN0z
loz0fnoBN8zlH7Advs/nkQs189zNZlID35muiHEaq5NjCBKtCIILLahoDtCZh2skCXmWEvs6zpcv
eWH/NxieE7huCoUUIzvK7RNJfiXp89BkgvC1mdLPu8VzAleR3MtLw7w8aaDDkDT3vWFDvCDtqb/M
uO/XySJqcGQ78M5DoMhsWKqJHiL+0aOUU8zhjw1u+vVNaT8skwE69MLT1d+zsicKFeTzzei0guMO
Mv61aS9Ly7pE+wMTtdB28b7diazaPFgrGO4Yoy96ItoEmGxBvHe+9U4p2CsRAnd0rUWZqNxh3RKa
PYCFHeVKWRCLtibKdHllBXd6DbQJ/wnlaVlhYNfapX3xaYnqWyu2j0mf72qFPC+y7UlFvr98cLf3
ydLwGgBKIigGvo1MaT+jLvr6xIx9Uq6cIDsogXwl2qfNcOucYbhkJcfGGKsFXplHZ2egpbuRbifr
2KkCa7Y36wzD5Sonp8SOe7wr65Z9W5J83yQiDdvNMLSyhHPsxKj1ZSxhyVANYRkXN1ZTY8RME8z8
bx/XsyWcY+tSZqDFBJa0UuVpEtQtpEMxXTXmCzVrz6z/pYoK65KCC57xODfvp340tRFmleZDthzn
Eo/kkqgFVuQFnJ/3paLMIAhEGszwIDnh0q0vp5FkIGtR7i/79dY2KbKuMmJKiN7xFUo9toui6BHG
NYxxG4arOnibxFvhZZStXVqjsL+v8nomUS0dRqQ9qZYDMPJOvjQl4RIRDMNDnXXW44B2vy5jbi3i
GpPLg6A5TEqJ3Vxaie5aZdq3VvLYR6DL7UQiPpt3P3Qkg1FHMRwDi/nWvnReanDdoEyZHxKoJZa2
m+zUWzY3nB6dXqigsLlp0OzQwCuAbzS+ojebHWaGMbbp61X+kHYySAidl94Qvetufo/htdWwGAWr
im62t2aVU00qrQeOfKweFLfKIEHnqgfdZXxR6HeJ74tbERGhEJQLgVpFFFlSKqQqS012EO6Fgmcz
FIE8ZOC5K1vq5migxlEYFU9J1cwrhinf6zkTPsOX3C6x+pOuF/G/H5GCopGCMUMU8jVb50JmshiJ
YcxYC2O+ipcfpbqLDMHQ16bHriC4kNkqdi3TEilUr+4yhXgVFFMb5WUcBv/y0dg4jugb0gywtGEI
xrK4oyERBXSgCcq0RMvCai5dOfFipfVAYh3mi+8kIrrTjXyzBnzHbpaBPrDHE6UPdRaXaKc0erxs
kQiA81Ro+UbxmAKglMuHQRkfbEUJL0NslUXeGME75ryABE4DxrJrr7N9e2Cs2FDtPKBc6s3oiWl3
AxhABRfErUvPG1jO8Ry7X+jENqtLHydyjEjrylmgV09F+a2cqyAzd04pGjTbiDBvQDlXLEt8XxYJ
Hq7SpXXztHHT+m4STR0KV5QLm9oid3rDXiaiX3NYdS7Tfka72U/cgR+IV4SMoDMRRk+Rr7BjuEpG
sl5iUJztI4HWpfYVxIyCbLeVDt6sHpe/C6M14vbPBEtyouihZoqn5qO0Y6UAUf1eiMYl10GB1n3U
YhWlHtofBcD0L8td91kNq5A8ijQuBbGDn4eoc2fW5xJo8qj6Vb24PdbPqnMvmiEvcWxVgf+/0hxw
H2TrxeTrunU2qJ21AJCNA0nwkSYgD4ygBRxBX3BTmaGHXgbgXqr8zP9Q+QjwJjQNLBmvTDrno5CS
z0vS6jgJ+bU038nFfjQGT2lP2nTtkMeEfBGEGRaq3tnryOilMi3TNl57QlfuaVimrkeWgUZTSLpA
iaQN4ln6POFeJmOApyT6Pncif67rEJm/9miVCQgbNh1KQckTDfKmZbzTgi3txcwrxnIQX/fXwy66
q4MljCDt/P85jVuRZgXGVyhtAxdAZcAIv6WkrhVHbl7cSWbsX15VEQqXH4ZujFqJEQVg0dG385kY
udvOteDgi1C4DOFkDdrJ2MKV2jUdfg5QQB+fLhuyGbxW3sH+vvIOeOMw0dzCZ7Ykz2pQ0cpC3KxI
/PsyjrLxwWvIKyDO7/UqVZulN1kbIeM5y0PokNnoAnFJ4g6+7Leec8cEnK1DvYu8XFQo42VY2IfW
G3wuSuc5BkEiA/jpNYQDT/kPrXfNybU8urial7pJ2H0fPzFCe+KDX+Ky9VsbuTaeC+BaEcvoNMQq
Z2j4wqj1OCKsaq3AKbeIp97YyEVuyZKMoRhhY+640qPs6Z7zfdx3X5YvbH4u3RcHLVjw4iEk6xXZ
x10ALS3RE5ADs+8x0FuN1pHQNDBjEf38NoyG3mG85uC5ijt1sU4qNWODeq0lhZETPemj4UdVIjgT
zBXeR0zU66DvpxsqT3pWGF2MVmkcbrX6tCzHUaNoZQsxzPsRp/gLY3ANB4mTWGkvIxNI5vduTD28
vRFRQ9JmdoXQ2j+mGNyK6RCzqfQIwX+etatCNm4Ue/KUMT6p/Rw00bCLHZG40vYmnSG5oKU2dqcN
KiAti7gZvjXMSnabXKQnI9gkg7vGkmLojTLC6ulT4kN6AzNOv8zcdlOnFOQvFgJ5d1DAOgX6Eget
VzzvVG+2dRezSY2C7ptIdiF6Kzq4Igju4I6L6SQmm5thvDNWmD3oQQO2kSFlms6HIUNMEjH7bW3T
2ir+yOrmPE42s0p/sqafna66qiKibRXY9Y5yqskwjWGimqbbFJMts/ElJoWgJXMrsawM4V+wSVkW
UMBiGCAq+FPxBlGBsOK9NTuDt8S/bsDzTk0dseKyRU3GGlwa4vNlRwL5jsYee+wsfAI5RoFbiCzj
XFzVlCKeJiAyy5Aw91Ooh/L+AzViGIZihIY3CsXhW1yIioZijdEVWg5jj29LL4uVqykab62GCs7S
ttdZGIgwdIii8ae2A10wrTu8wEzKsSKH3jmZdvjvwyq+hf5CMJ9c3WgSJR77iD3yyF0PlqMgjyZ3
lkVXs83P6DUMs3QF00y2jdsMgzmigL+PIH3MHoKZmNtle7YC3RqI/X0FtIAnjozs/W2q8ptcsv1i
0MNKrfyCiMr42w53XjrumqLHKlR9C0D1DaoB0JvSjtr4aalvMi2QsixE0+Jl27bjwxmQi3spxrNo
w2qqDrXH2svoUv+cmuED3VXw8DMMF+vo4vTLoKMoPVMzQNJ3oS6wy5Jvl43ZvH6tYPhPj8SksqlW
gGHqINJLHpbf48fkWTstoRy2bnksvfSXo7mZqHdo85t2jcyleakywE1jYONan4Zq0OxM28t/pKHk
Qcf60/ibBoUfH6UjqLJeRInkfwTGv6trcgl/6lqazTI2sfengElDSCfTn48UnLTyftiLNMAFPmNy
UTFq4CXlgFUuafqQd9Hn3GoEgXf7i/XsMCYfQ1ojnQkmm/GKCk6a0e12kQ86cLxndId2p4yBKNRv
VanXLspX/JU5L7OMDXPR4bVVyfSSoECvkhejGrJjFD9x5sbPlz1WtJRcaFEVOqdWhqXsh74Ncju9
G6JI2V8G2T4WClKnYSC7IMW8DWBJOo72ouKmMXkVuCjG2AXldOw7Xtb6ivfni2veQS7e7z5Ar2fg
XeMvNOeaak2TSWXvkrJa40HXPIHH5LqQRCZuhugVDOeSCyFaYTIFBCkb3aL7asdSUGf+4lQf+I5c
28P5ZZotCxSI2LuQZLlV0gWpZLuG7YSXt2wzS6/s4XLbNC5jY7C7oWE+mPVXqt1TkcLwZqpZQXCu
V7ROqg4D/J0Q/TE15+vOyMKuTk96h5uvRa81x3YlSTSgvunxK1guw9Emcv4QFtREcq2OHMYo+khO
UzDtjBEe1Ph4qj270ttkZCICGG2wDkrbxP5ICpF+zLbLnVE4lxuzkZA+QtFZ7clxyH5WxNwP1uzT
XERYsx0MVwZxTjeVs5Kh1RbefTWH7CI6Xk13PTg78iC/EXXXbbve2S7O9aiUoje/xif+2O2b8SYb
jotIb1IEwbuellfjwHQrkiIK+ik7drHhLdA0vnyItl3tbAnnaiMkOGaiAyZ1Ys8qZijx5II3xO1D
dIbgrk8zWFuKio1KTml/nKZ+hyfOQNXSvRXTsC/t+8Js7qelFtxItxfwXM/lLLNmtP7EjFDNKW+g
ges2qqeOkSDUbfV2InafUTjjcjmFwiVGFNG04M5hc2I1Q/tOO5nX0jP1wKC9n75nL5f3TGAZf7do
JnOsR6i2oGbRXZWOFoxzv0tTSRAiNmHQcg0VBnx2oZz1NiNO45DbhLEiYMqT6l/j/lqJZsH6sU14
V7VYYXBePlkmUVMZYWgqT7F5kPSvTXKdzs+YEREgiazh3EGjdChzDdZoNMxRYerCjD5c3pfNaKfq
oLOCbAW+UbloR6e4U9MMjk7T9meTo+ZeSmrvlbmjYALT+ZBBZzQu4HXqosSUDWCmLZq1y8ZDH+49
Vaqny0ZtB9aVVZwb2E5eprkCHPN+TFx2bU923ecxcI69l4Sih7btbTpbxTlEnFpJNpuIR5m1MG6b
uDkSCdobjfCWshn5dAXj7hAj1d+JuCc0j/EMg5GjaXqQ6edZFiWJ7dvyCoHboUJOCarpmM1IPtGw
vNP2EpQy3fQ7Pvg91oxtp96HPjt0A6OXUBGEfil3i+2WKYnsJrH9JK7SBP5nxjeSLC3hZafY3KUV
jPo2NBSS1Ksa1s+Prf2C6UT9IZE+Er5XENxhKvtIUus0tf06CtGe5dlTaHSFd9mObR84Lxe3QxgA
wo0f49h+Pu705GoZBe3Cm6lPt9E6CXlAiENzn/Qsc7Rqh3GZP32u5mFi9KTCqt/mdhgqZh1VGd/Q
OmeGqqhDRQuYgZrVk6Q2T6mS7mpIcF5ere1v6BUOFwqyyB7zWYJD9xD6Ziw5mKXA5x9wwT1ehBI5
iqp+Isu4cABu3wpsfUBs5/lxNIpdXqvPQyz8lGbe9C4PmYjbaMfB4xQ/f1gMaU70zmFff0oo4a1v
N+6HH9TTPPuq9rrvH5iEMZQVHndtgELg6EgN8MzqU13cVMmzKSIB2Fw6y8SkKEh/mZbS2zPq5BJ0
athTJjhSXSUCHy/I6O0yOlx2is2kt4LhfK8ncmcS9jTbL4qnZYYra+MdZCPcucsFUGxR3m3SCopz
P2UZzQQMdvhOjh5NAt6H4iFTfhPpdqh7bxLpk2xeTVZonOtVs5podNQxc2bXkFgjKMdl3lTeQDvE
ExwstkbvDIPiuwnPA6cF/5SnTKqla1ULw7SrlN7Y8wdkSl8l5f8B4B/x7FhxKjsBgCNp7qQ/Rsbi
OvRWiz9ddobXKskFS/iXPDkuUq0hKEk1QbG40a4OQdIRsFYgKzChbhUdQKpVHFj2G65U4n5QPOyN
sVxySsoqqRUdxiZtaO+skL5E/uC47W/5tbWq9ES1xU1POW8f/1wAOhdjqAcAtlAzPET2bLoDZDp3
alIQt62G+KczgCL28lJv38scTccLs6M4Bs8sT3O9NGvWN7kc64MezPv8ynQj6OrWXrkT3mXYM++7
jV2hcafBHnpKJ7ax1WjcYoDET+TEl5LxNm2cH0Rbanc0Fi/T50NuSo+XTRUcD4MLMaWZW22uADuK
bDcuHE8V6utuBsvVFnKhpdbMWG/YZNkgB9N4v0hHDZXMy2ZsKTW8cUxuDYt4KJ15AQgbwyruYzzG
mK+HQd5rgovHtj3ou0GO0UEdzn3tjJGiQVcXJcW4t6/1ojvKWftMKpGg4vbOnGG4NDZGaiwvBKXZ
Ngni6CqNBPGErcg7r2NsVP+Ywd2fpkomdjlixdIiuspU1ZXs5VZhWvfCArBgxfhHYGd0jD4zAWXl
2VW3yCBXHnxVrUTHVrBkfJ2ZqnE8FxQ4xu2y6wKyL44ovbnpgiE8GuQBvuUEaVNkGRcPyUTANMjo
wxwtD/O+CscWpElmKep12H7fOe+Wyt04Sstp1YF5g7wrD8Z1djR3TJ0GEyqsXzE/tRho7q5lP4WR
GoiQRfMWIkO5OFFQh5QKeygomvzBliPPLOdftSYHl88xc7oLTsnXRQyznm1qAEYzv8vdFeKRkjiu
008eMX826a0MgZzLiNuxfrWyXOTowdw/YYoSKe33EFQnNMT4vYucRoMejMS2yEfZRl2ykIseTqUP
ssyOHVP7ZOSbxU17NeKtzMRbmflABcFqO3/+PeUqF0WMEk8Q4O1CXJS/5PmXXrPdcridjIf4A6pc
iMBnJC6eOMVcONYEw8zosbbwdGze1I1gnmHzlnrG4DnubNL1esPeDDLFCMzaeiqs6iZHvJJUbWcs
IBQDmZ+AZkQQVHhmTBAum83EBuu7HqetgfBUoYh8UOAUGhdG7CldcrAuYZe+zn57KP00JL+YPMF0
UENV2O+xXT1ZrSMXTSyMu8QaS2HMCdFTGjqn4nlElJz86YB657PIDUWnjOf1r+K+NjMHFs7h7INn
7jj3br8fMRttXxG8YAni8mZyc2QZTIvgscIgGk7hqmWii3QpKXJc4MyaBAPZV3EXFNHOGJ4uR49N
51jhcMFDzlJSzwVwMJqqTo+Zdf/f/j8XLVo5y+3JwP/v0bdZfy0sEUPGZlxfGcDFB31EUwS60VFX
xbwrSBSjcO4EB0gEwQUGpbEwyjvDBguXDBADuYMKJizB1Ob2Rpxv7JxHL1bfFjH7zOv6RX7UbTNn
kuq/Lu/GtiVnEPYjVl4VzUOum2y02nD2rXar5cfsI6qkeCQ/Y3A7LpuTbc4Vwiixwqn/kk+jINiI
Vorb8VrpojxmR8PR0R6PRmBJJN26HV5WNnA7buhLAp4b2MD6Qf6Pte9aklzXsf0iRUiiREmvMunK
2zYvit7dXfLe6+vvYp8znSoWJxlT+9ZrVuRKgCAIgsDCf15tir3lDb63+Jhw+K2S5DMlIn0ouzFA
N6wQrEtl3cbhUyF7fJCsO9+q3aDr2BlCqGyafQVcnbYvdSQynfE1NJQmRUHsml1g8BSAWV9sRMLt
sOuuQR3hV77iyypOZFrjtkw4O2EyLZCq1t9Qe+VmucR5iSvkznbAF9E0E8oNTea91BPIk7z1YByL
o+4vUr5g2QKxzzcbswIlTaErAMrBvmF8YS3HTf92efMLe8s2O5OnEmlrM23GPyDH6IAy0xvqh76B
tHN4UHdloBy7AueYspPACmODjRI5h7CkMUVxPVPiPn9egnLHCmeUH4xWZLwZrmR7SZyI3uBx/gGP
nwnyAcyTBmxoRxIkg49TwWPpj/536RHZ66HMDjlvkVGM2jEiCDg1zZvZgCTeppFEixID4blFQMGw
rnWC8EOjXdv4TUttFa2/xLhWinR5kiyZRCKeZaQG2R5yZJBoeUivo7fyqAfD7/7QJsf1ZJ7KoNyj
xFaCKQyNz8tmcSGksdCwGljBWoX2SoxHpt7wUtyAW+dbf8pz19j1e+dY/MOKrWRERTLlco4EWZeW
jOxKQ5fAnF4T5RQ53y6LJ4NgGt9s8IHM6xwpgGjGyp0pyg3Mwm2l0xBlMOzzDUyY0AHuCgs3p/3X
IdZ2ZMmpW4eyDgmxgVAHTMsUXPh8ooJUxEYYgfjbMJ/W9ZBQyT1JdOtDdz3mDoIllj1TvJcDxWgW
tUI8yM85aLpQBR2Vgzu0R6csXKea/MuLI0Hj+yn1SPtveZ8epUWMLaaAJKO3R8y1KrIlbPYxSTW0
6YzK8HoZmUIO/jKNtz88wqFKhKg6+3yzXiRNwZ3AKv+t9b5qXuL0uUA7eItC5cs4YgnPOJwPnvQm
QZTPcNrDlL6F8X2Vf0/621L7ehlIeE/SNZUatkVBx8DXOZiZZlTdAK6C8GX0owM5xH7i1SDZLxAB
yJLrUjRuW60WmDodq4Rb/KniJSH220N5xRjG+v2nhqyhcuMsGre5iKaHdhIjwrHLxUXFsDtpr9Vw
n9KroZUEhMJDTFfBdUpRzWJgj703jCbHbA7KuKRykOs0Xo3cdrIrr9D+5rVe3bhFsvsEPY25heTO
zarInf+0AxTZQa9fyujGtiVeUOQ2thDctga/n63rTKpYBZuYSvZzSyU1a+Id9VdxfCiNDqSub1ie
L23mQ2/j/vEI+nqvSstAYumsXOLj3j0jceUUpCjmRnfg0v8zaTsJwl/ZtYEX/Mj/xKDg7dLwsbVe
LBpJ2OlfpLh9KpjGIXt/EB0cW0fE2XatlEo/1qiXVcu3dHzt1PuilUQVwpXZbB/O12kkKxfbLrAy
vfYrHpr8oXMi5yHEe5xrgkxYFlCwU/vD+mzwuC1U1iMt7RCeyDkwyk7QY52Me+V3H2hBsbMtt5Dt
WRahfATEkWVYxGCUKO/3LBIRtFE7AC77/E+EDRLH62nHXF+ysyXmJ9bmGYzzfHE1kLFP4Yyc5Hvv
7NREdWnhOfnjZSuXwXB2UdpgY8sLwJQaSDbi1I2rp8x+IeGvf4fDGcc8NiVG3EF3Q4thoy11Eda6
M+jN0bNwGUlo6ZhA/D+rxJmFHvX9EKmQqFnvhvnBsmo3QUH/ZRCx/96gcM40HtTEVhk3Tk4PVvdQ
GbZrhXt92OvVi66ciuq6Xo/F+mSMr7O+vwwuiqT1DTbnZWOEU11jQZezdq0mTwUyMPP8fR6uk/6p
x+vOZTSJPvmbiZI1RljWkFTLrml10yW+au3+HQTnadcwncaCJSnRa3zTd+NdH46lG00y3hDh8cT4
jFTQUdoaP+SmsqsmoyiM8cNy2nVZezPGi2RthNrCRCCTUhtsijy5mLMYKFuasDbrulu1F8fcRfqP
y9oS294Gg7O9NqrtnkxYkbrt9mZYHMwpvFdDlFqM9U1VhNdWWL/WjXLKa0TvxnK1ptbtnMk644Su
Y/MzODOcUQfvDClEjbITqY619kMf95ps3OFlhZoqq03YRNCWUap1XwOlL+6M7JhOke+kUvoa5hQ+
uPa/spgfSifnqDcxhQfeVjduhr76QXL1dejz+4g0eEbPvXoaj5TW+7bAOL8l6KsF78NeY6qJa9bZ
4+CZoKK5vM6X9Wuq+nvJa8zHIUSB5FqH3JpheI0SBoNq+mRagstQQo+yEZ872YoYbPirgY1ha+mq
sPsJfayVlXpTiCssem9Pxc9wGB8vo8qWljvi8gxTSTv1j9Kvh/R2WDH8VNJ5LdzxukEcENThysL3
rNVDnC0da+aNVM+e7+tBEvAK1ohqOmZzY9yTZuk2t0ZtSq1ywZ3cn4yvrXJHZ7AgF89p/POypkTV
I+9wuAVSEuooCqpvfPsGGV5Xc1PffJx24E2VjrsXi4Rhaoh8TSiN29aOHc9qXM6mXzfgHrGPtKk9
I7vuLYnNCVYfIv3F4cvS1raNU11lIi3Hvvdoc5h0yQ4SrP47CO5caWYSx2o/mb5uqvdZ1V5j0MT/
/XR8B8EZgD0mVpOZgNCsEIWWz4VKPcf4cnn5ZXJwq2/EZj50FkCWorkDo+WVhdlglyFkq8HtRW2x
Zi1lEAjS3KHeOQ2YD/XdvwNhP2LjyzFQLEnNgS259bTUt9Y0uMj3XMYQpQzerQiz7w2IMlXxOmGi
8H/HXpY+0tFBcg1qMFBlyZLfgnPjHRj7fAPm5Ga2piUkmjXdXUAN1tLS1RDiKobbGJKkmcBLU3Tk
YCA76zKBv3kPNgxrbY8oAveRVAjK7rlDrff8UylT10bw7gwPn9HkBo+LMxyMjrOWHHhlfcNqKav9
kgaJZ64HsBGxUdiSpRPa4AaP8zy0auJiZIm4olK+6xo6tJfuBLZbScWJBIYv9kI7GOlWdo6iopGc
Bh3tzE6aTEGjZrK6CeHGPUvEp1EtK8ltVV0BlZ5047Fcv15eIqH5Ecb4AuoXFK9zjmFS1KKMenx/
myrHtim+LY15LHPNnXPjUM6LpJlPrLkzHOckZq3HUL0GcFqpWd7UVd/DsX3J9FXit0VvjbD0MxDn
KJSWVmU/AggV+V/ZxPX+iDLixlWfBr//Ac6/vWxOg0w0zmvMdhWmurFgpebxawrar5ho+yZdJXtK
bBBnwbgt3NAxpHkK21Pzp6Y55rIpubLv57ZsraqluZhQ3NL8not9Nkv2jjA42CwMt0UddQQXi8XU
pH9bzR/6cl+rYNN+u2zWEin4HJ9qro5WzZACkyD9dKyxKL8vI4juUFsL41/MTZIsjsEszMDA2OhQ
YmAsKVzwrbn6rn2IA9lbtmSn8hm+tA1RZsw8QZHemENAlBtVeVTJ7FIqKTSRWDKfpeoiZ5xRKQsT
qLX9qIIEOlSPuSmrE5TBcL6g70leVCHCxFhTvGj8Oa3Ei6PPOdC/+4WP36su6kLClgmtfOi1z/16
kbhQqSVwO9+pFnute+ireC0eccnyxqvmK3VRCAKqv+hJ9qQhs23OA2QgrnVSCjgjvyrD20zGxSNb
F94DaE6qIAJCRFKmXmeNqET8pzckbkAmBOcGutFQxwGOBneEzsvD5URM2UhMiRx82mkyQQyndfCU
ZoTzuUjcJNwrsvEKEjn4d3CzX+3SZKGAbXxNzZd0krF7MEVweYWtm+EfvSsL1F9xyhRVVW6aXJM4
yBoMpMZUzGpK3LEF9bwmyQ/JNMcFBRYxh0ktYAHtcuW0T1N3yGsJxJ/A5YNcaJhDFhz8ERof2MRh
ZxmpAsXVP0ENu6LB5mhe5aie87tbRnCWeOhJTloYIZsa4f1hNv4MqzHVNj+Cu3t1Y00XDEmEpwuX
/WiPp7AdA8k5IVTmBoNTpqorkWPUUObkIaHnd2791D8Ve8OnbjWCH7bw633WSeIfoVluQNnnm1uF
NiqJMVc6VlB7q6of6/wikYr96kvLx6TeANQgJIx6Ftmzjsek9Yqg2iueVnvKfnrO8JCbaJ8SCWMy
Cbh8LVxh3iNOhRMhfdbj7tJ+iy17n6eyuiDhCQsuzP8i8I/8g9Z2YYM0ng//51XO9bCALXksvdZ4
UnsZ9YN4hc5g2ntxxrjCFmsBVit+HCNf/an7+EYazradsqmyrATAnE3HNKsxSFv7Z41lEb1MDs68
7Sye8zFkyxL7ZveWZ7LMqnj/2JQ6FEXONv/OPWdrXFMNCTJU8j2TJXFJXdyRsvYvW7QMhjv1wpZq
i90ABsOuXR1MVOD8qIrdZRCxss6ycDbcN2WChiQGkqiaq+njm93LwioJBh/6NkOexyVGuPtDUe96
DT0eSxRcFkOcIWGVDqaJdLbO97DQHoVYEcbSYfermLeKJp29E/Rud10G8gyJ+C63QePiKzxlZ30z
t0hb3ym7eZc/G17uVzf1VW+6c1D5xhdZCMQW+4N32yByIVZnJm2nO5AvTdRXtYjuZ7PxjGT5qhYv
zqp5VSRrIRea3waRM7957UD4Bgp8v6hvC3Kr2kcrkdQ9CA1jA8EZXxFOq4E3MhPdK+FtZ0yPcykj
dpAtFd+9kjpjWk4rMLraYwmfFMMrvPDa/G6jt7R/SPww+FQCDf2rIE2hVDf5cqLVsVoUDnTYU9ZL
bbwk7ddxDYh+tHJZI4E4h76BYhreHHrDpKEznUFZoGU51khnzZbbfLVApV+/yJ7vxRZxlot9vgGL
l8rCpHWAqcVT0pguuOvn8uXyRmY756OdnzG4nRUtWqUOCTDq5Utl3Kpz6hNwvEbobboMJBOG21Cm
htLUWAEQZhod1EW/rRt7VzfSoih2qF0SiNtGa6emYUxxGqGbDlex+q56wRi64U9tKC4asr5mmVjc
lspXWjSVCrHM9VbPCjcBxfr467LqxNv2f9aI8s+Xazc4jRoDY153Vvi1lw7OuiwE5V8uKSl7VWeB
gkMei/xKR1+9mkgOPmFoBY4+PAgZqoqT/L0xqzj55jZBSj3Dn4d56zsQvqKHM4n2azK/FJVsWo9Y
qDMgF/0UWp+ttMUpGOrKvncsrypT364q//Li/C8n4RmHC3+iJEdzEeYcgQ61BYXmbYOehrx3y9f4
YGLkk29KAMXWcMZjn2+8wtLkztBrUGRVRzu1HYLCqYPLMsnWiql2C5E2dW8RQCj1Q7JSv+4f+/K4
aG/JIpsQLxpYQDFw/K9dcA7I6LVkydhTIXraMaLALx7QEgLWx1OMGcJeedDY3AJQ2fZuDopwtzpc
FlVmJZxbGpQoWyzGr7/iLVTfOfZTmkkSHTIIziNpulKDbxTaHFG/NphPeYTpdLJ+fZlVcH6IVItW
zxRqtHrzuknzkzrJVCU+Kv6uFJ9NUdV2zqgGVbV27i7mzo7JMZwwCEFWASpqqdnaBJ9S0ds+XsYR
wgyj8jtuwi9FslZgHGWpOxvEXjYqEFPPnPT9pC2SS6Zktfhsi21nqqlN2M6lk7j9+Ktan3JwNl+2
OtGYkHcSck4jTxOKZzFI2PrmT/utAw2u4un3oDIOOt/Zs1ZpNDNgipM5ebIKJpmEnANp83RG9TrW
cTQeFRXnVbi4Zioxeok9WuxHbFxINceZSlsmYOfs2gGcSNSURBRCe6SmjXdMzNzB49V7iIHaq5X9
OekXDSwifTCXJKhXw7f7SbJebPd8CCo2UNwWjrTCmqoCtzZK5ru+s4/dDIm69UjLJginBvMmkMJC
g8Dvy3Yi1OIGl9vVZjd3Tu0AV6dXmvo4mw+Xv1/o6P9+v8VHFsM8mEUY4/snzQr05l4Zf9YUk26L
b7XsOL6sQox8fL9aabemIHkCVGuPd1NMn5FhdKm5PBXLHMxIZGcxeN/D9XhZwj/zCv73pbP4Cihn
GVe9GoDbvKG20uu85galll7h4RF6n2FafeIxli48Su/Wmwy3E1Vy6RJut42Oua1ezmmJOz8LSNUH
zK5exivTllQoySC4HT2EsZM2OXY01ekhtAy3XNcfdiQLCy5bo6VyezoPQ3UM2VmpTEYwWB2KtA3J
cSx+SQH9vo3BCaCz4h9rmrQs6miG39DNqxoXLDZefGw9VELofuviMUVaMSAO4DaQXATiEGVQigaQ
/z9LFDZ4nN9KWluH92fRFUlcpZ39ubrHv0tcltg7nhXJuawmMtO2WSFV1pqZq3egInAwZctLQqfZ
TY7W7y5vNCGepaN9yCAmwnfOzCMlqfW1i6k/ghlVy3C6JDH68OLVqyZMDbsMJrTEDRhn8E6RtUsz
RdTXSB0Ucx3gRVmiP3EQYkEnBG/VGooj3jusYeiVeQXfNALTCu8RxR5v+WhGzT1ZyYo4qXBG4gMr
qmfmMJRA0kHrVO6KfR1MPrjwd3JjF3qKDRTnhTvaOA5VFaQUuuWAm8uDOaWnmBQSNgTx284Gh7t8
4ThE11UBkdCoiXHP4HqkcL32kXxHrb6BhuL+RE6tW/jTF9ubDv3uM1w+yBajXc4hbEYK4XaZqSVz
lRoJ2pfHH52t+EMfjIksZSw0epui94pg8qXDe8QKRcUgUc2pn4GXdYifq2w34ZGuzT9zhmxw2O/Y
RFNROKrdmANnysFamN0u01PeSDaw0DQ2GJzClNnJCq3LqI+CtNtxiX276L+veNi5vHXFKnMcVSMq
xotZnJ/ouzRX8IpD/ZSud5WtfBud0TO6GiUGsrNf6CXsMxTnJRRDX1C8WVE/rsqALo3XSfnLxIfH
BoM7E61oolE2AKMLyI562qG/6k9sgvWfFq9fn9Ad/BFoWi3boAa/exu9IGGLJaIFMlvODrRR3kKC
qZA1Wgvjwg0Qt33x1hXPGCxJ/UF7GJYpyEtMOSa4j9hZ0CayuS7CddqgcSZBO6WZ1wFb1axu+ukV
HQCX1Sb7fs4OFpIZ0Vji+1sdbF53gyOJMYUmvfn9nA0oupNoNGE7Z268pVF9nLCIbrx+/ExZzgaI
cwNgSZi12sCy0BUNY5gcgbrSXTjKuuKEngATPS2i43USybr33qYfsoqURUn9ZV6u0hQZNK1ze6MK
Li+LcO+ggRs9Azom96FU/D1OGE95jfkXLPUD8iKw2CEveGfjQVx1E994vIwmEmoLxsVDat+vqDSy
kKhVvufLWxyC3Y1Ijj2RIWwxOMUVXbMMcRziroFLVDEdivar2dxSWY5bZM8bGH4seKqNIDIuHdwo
wICQ3te5rEmR6YK/M20BOD+Deb4gM24AkL0ur4y+bbqJd+p985N1Tecnh7glUnKgCZWm08Wi4X0f
9EAOSpS5rdQQJyurBhrUy3/s5GqeZITdYjM4A3BbqJ0L06ooApMhMbxQVwPCAqGkl+xUsSWcYTjT
jvPMmYsJcoCx5WUyo5u5RsFHDMp2IhtTIQwf/3SjgQycgAeMc58KIQPo6WHZUYOJ42MGysKkcPF/
N1me3iej5oOJGNRX3SlviiC1ZeSC4jVDN9x/8Tn3Guro+6nZNk6qyNX6H3b6qW11BuCMIlmosq4t
AzCKU60X3tplLol/RbnkHi1etTMQZxxJakwF6nbxkLiqk6dUWeK2C24xSliYAS5t/1x2SUI4vKBr
lmZgPDU/55VOjlWRENssN2JXA52mUv2cFUwTjWL/MpJwiTZI3HmuwNtpPSorfLM9NdTv6dfL3y/c
VZvv50wwy1rMVEQU7jfx1ARKEX6J0EBxHLT8M6/kGPeBgB4FYwZyf+/PDKtJMqKNOMsN5zYrS9+p
9ob+CbIeugHh24oGu0haxwIIAnzclCowXv/6jML+isHTXC9OQnA5wUmOLqlTP2OGXjI8J1UmiXzE
6wKv4KCblOh8t4ca1WpoKoBpwHhhHEf9mEZPn5BEVzHdBTND8ZDDbc5uqFUl/nNN7mo/Sw55b+C9
WuJOhfaLMhOKAZ66A1Her3oEbqhpMpBcSJTlS2d3b6adfKIvQd9AsJ+wuWKpI63DrgKE1fpF/Kvr
g0rWdCvc7xsITlVK26VpylIk4fR91MDeFd2WKJiZ/6UknBdLjbnISryB+0a4/Ozb3lvnWEH5q/Xl
Myt/XhTujOsqu0M5BHAa5R6XIPS0+q2sc1e28FzU5mDsQGszDKpmz8UU+7FdS3wX8xgfgp3NqnAe
pUIeyehZRED02bWcLLCjH4npoep0CK/s/KaqY+8zimMvFqpGbWzL96aWNugcilpcgYs0vxlW5a0M
leepniWtXmJzO8NwTn9BgXDYJS2SZFoP0rauuFnq6FcZLldDY31qg56xuA06LEada0ykksbHostu
MefDv6w1YVCqnyG4DVorGHZrK7hpK6r6SkYDnRak9Nso3YfNcKr0MEgd+3AZU5iOxgBiDRSrjop2
fM44bCNXyNh0ODJB8mh4mjv2brrLvM63TtVuwMRvCaLQ4M+AfAWqQp1UU2ssmlLc6eRL1wYSiZhx
fTD3DQBnfLBHYqMnDn7uLtz3dymow8dT9cwGp35i9grdKI8fEdi2oPK2KaDykO7oaruZBZaiZJUY
hvCQ20jE2Z7JctINgcr0pvKcrD10ah0knez5+89heUlznAGGJM/a1WKae2qvWQEiDjs0hloB8lc4
NcAcGAcO1CgzCZl83LFhTWWcKTVw8VimzD8b43ocv122CqGr2KiQOzIsM5kc1D0jjxlmBzUtrqM0
RipjbU7dEj9cxhJf+zdg3LmRdrRv8xHyLN7o616JQk4HOuyum1251yWZU9l+Yl5lc6xPuk3VaQZY
Ge0dcqxXSYQllYbzEGhhoM0yAYAVwvbH8o6C/5DNe838ch9L0C6bwof32rUubFWJmOqUoI2/NfQl
Wx3J6XRZYx8eaudJ1+o6xXay5iu9up4myYoIH1bObuHDi2yMVmclUwHwH41ph/bQB8YulfofsSSG
CbeNhILK140rU1wVuoY8VlwhVRaFu8aU8TmJF+QMwZlXmMS0VCace31SeLHe+45Tu00+uZf3DPua
j67nDMMZmdqiwYwQnH1h9RQWkW9EqDZYn3vlLU2vu0jWaChRHF9AHlM91RMHiuuzl2Qw3KnLPmVk
fwXiqwHnSI2TuGGHOVKLutG41vypJn6doDcaA2ptYvAl6mM/T+mc47pbmW55JH50qmY0FVE29GDf
aJ/LXW3wOCeapF2ygj2H+nbW31sl3VdkDi7bgdjcziJxrrMYu0Sb0AwBOpd5Ryp7vxprUCXm67+D
4aw6n4wR3KDQnLY+mVEZWM0VEpuSa4rwzMH0YONP75fFV23PSjuBoX9EdSFq+1TM/rFqy53sDAOP
bInbFNrzBop9vjkE+iqb1jwB1EK+jSCM0Ie3ywoTx4kbBLZwGwSbDGY5UyCMO7KLPfNqvEo8ba95
rdvc5XtZn5L41Nngcbam9Pk6WyXw/hOX5j7mY4FHmw3RC29lp444w7hB48xuQCoYQ/0GBHLH5pYc
6NFwyQlj71maXnI6yKyCMz21XiYnnABldiAFNZ+7Xt93nT/IUvUyk+A8qmEOpFd7KJD2j0ZxN8o4
vIR9EPpfnWHLvreIzF6KYiEQpAvaI2N/NAJU93nVT+o6e9XPT+snSOuobjBOVRtBjcb71FxJrBBv
KtRX1YMyvhrkOsy+fsrOzxjcnZJYNTVIBrWFGXxqF4T7AqPZnCBfXOVB9Ytdd5AgihfqjMhF95g9
XkSVBsTJmwI2MnK8sm5z9Ngr+8pPfMeX0RP8L3vrjMh5ixStCuBlAyITj3rNXrNc9W4M6G45ZKqr
HSUSMp19ONw368b5jqgrKidrgNcEo7/6pR8eo30bOPtqF+1ktxjx/kJBCyqskJPn6euMph5VTUME
SctfTnUgs+rPs+u0tiRikeDwbUCrnc6qDeZW31nnU1n1CUgKRj+xTBDNqY0ETHgsGn+FItydNhvx
SNmwIN9JjVeMLT2sZn2IJ9ldQgbDGb/T1m0aM91FkGugE0inwwBzJvzLBiFTHWfxM02VPMItyS+V
Xd8GCdL2VbfXi09ww6FbSkMjLWJHxMicV7fCKTXbAR4qKn6T/Ovq3CtlUBGJebNv+WDdGxTeoU9a
o9nMYyRz7k61ihGV3T6nFeyhu1rjXBJYigYYvJOKc+yz4kxOpv3xuzOKjnLfekxO9jcrGPz40H9n
/WfkuDxeXjKxz/grJUbNvPf2YFMslTj94zPywiN+s4/24ROO/1vdTXafis83aJy9R0k1WlYHGduC
eub8EA2/JPIIbXCDwJl6T+MOj/NACF+Kq3FXHx008mV7/dh8tX10tezbU7mX9fGJQTFfy7DxXAm2
vfdKLFA/PagDrh1tYrhp2gakeZ3jUzR8hnBNp7pqUrDT4aGb05+e183Y9XjfGVGBicJkbzLRiTRS
iVsSyoONpdu45IK6ndtgRttHqLZDtF7VxDUR2VZD7hP0ojmJzOyFrsnS8eBMwaaAl7j3qkPBBiru
CRI43RBhDoJupYGamstuTltTEreLoUxENBR3atAYv4cKQcLb4WYN99SVjymp/2kUULg3zmfeYq0z
DHcKL3GmL3SFMaBxcD/o37N42cUZkgWVI8ldMw/0wUNtkDjddYRO6uhAIDtZXvVOO9n2ehxCVIZb
YEfM+0MeKfvL+0umQ2Y5m+sC1eqJWCMg2/kqin4l/XHqJIG0DIIzvkJraK9pgNDoTWpCJpdOPy9L
IVacA6tD3ElsvhyNFA5ezEPYN0qQvhhD5vZxfCSqhweTmdwkuhFcxmNL/nGhznicUxqMpFXDlmkt
zUe3cpbsQFeaS6oNhAcWxlX8j1ScfZeZ0aJcCShzDWLBrBiP4C6971X1iGP0pITzl8tSybTIGXoX
Ibtr27hsd2pfB0M+Ls9To6BdcVbHXZrFN/Fo1J5eqTL+CZGFEA0XBZWwCcD8/F9TK8pxZPwrWdG5
iUL8zvDmJJEcyDIUztTxOI+ylFBDb6ny4DgPTnE/9U+XNSiD4Ew9ilE/aDK6IkxOPs7E2BPaJm5O
p5d/h8OFMqEemSEoFVFFMeruCDqhabzPWllHpMj+tsvCBTDob++dhDJelSr3WjwT503raeFVAWpb
VTZNVqw6gvm4BLW4oAZ474i6dhxSTC5G22CR+rOxX7PQDWUPNLJ9y37Extu1cTUXqQY/sbTZbaO1
B8dOfvzflwbMuRSjthyMh/hQspjEWltUFG3sY7NbazxDTr6x/roMIs5cn1H+fL4RxAw1u54Vk7VL
Oa3bVcs/pra8dujM7lXHs1CUi6bBgx2hYKSRXROFStxgcys1xGsU1yZBlVftPIw15tMmss5iYbyy
geD8K4JyZyoiiKevN6nqxwbSO8O+zyP/sh7FOKjlQBcAgjC+7rMAs1xl5LjW0D46JvUuT/pAeV0H
yfu3yLbxvPMXhtuuTTJWGBsBmLgNB09v0jcttlJMhs0Ol+WRAXE71sqatXcGFOAZivGgd+2R9FXQ
1rLkr0RtfNlntlaToziwcaWsXXv5Zo3fqZm4lvL7sjhiHAdNPKaBxmy+BhOOYpnWHpY2qjRIlWdr
WnZK+JaT/WUckaPDmIG/OOx3bHZTnswquK+Bo+TGY52WL0M8nMp2PKxN+LjEmiQgEm4gR3fAFq05
FuHLJGe7LBE9A66M5yvM6vyFssLHyxIJm9lRKYC8CuJwAw8P70XC+9KgLBHKVVjqCA+be9X0qpvo
Zrmz9q3betETOaJp/7H6R5bXESrzjMyXrDklbvlWDuSEjG77zS49o75ZpwX3KNkYGKF9bKA4T+Rg
FrgS96yHqP6ZI4tZrdVOj/JA079I1Mm+6UPAt0HiHJKBvFE2rijNGXflM8hPDsrLihF9rPS4kWCJ
rePvyvEVZhVmHi55Cyijeq3i13EKLssiWx+GvzF20hpgFlPw/Xn9YOgPbXo3zv9Y9c92kFU4y5aH
easNkj6kVlSwKjMUNq/1wU4CVd1F8+tleYQ+b7M03OalRo+SQAMFzuqifo0043sI0vJelVXkio/c
DQ7T60aajqyOk83QW9ouXp0PQbbcKcldAZ4aNPMk4e8EV4FRkXh0cRZpA8udHUUP7sN1AWyJRNUt
cZUnNqy02mtsdIMbPum7/3YpSJyUTK2cAwHVPFmVBntrVjJwo7yS/hqJfvfy2okshGBqtG0bBgYP
8FWhjEA9DbEV/LE3AoQTvmVm/mAN12NdSy5TMihOjxTzSlXdwNFoKmgbaozGz/Pia6Xmu4Emki0m
0t1WLE53Sr9AphxFyDRq85Pd0dSd8jC7UqpFYh5iJASb0J+pWnzNa5PSCbXurLq/tXAS7+uq9QbZ
YFmRR9reA7h7qDqF1Twzmuemsb8syBwlpJWcV0I5NjdAzinRcLJwYOFC02SZPznVadV08PMM+0/Y
m3a+ZHBuPMqdJkwdUFFGC+5lIJs6RZEO81aahxHXzn8HxqltWs1KX1fcaIzVOdD6NgtB4wG2ZCPd
XQYSeXREEX+vTpzyyqnP8WqDeIIY0e8iL/x8wulhkQdUTDzW6yjJh4nX6gzHPt84wlXN6kkxoUSn
HPfTaN7G1tM05xLLFhudBeeAJwETaYH3KInhjFVDFgiVjW6S3Cv6w2WtCR2C9heAr2+sQqRlK8aU
XBrZU0u12y5RKlcDP3eof+5ye8biApVyiOu+15EX0IvKQ6EJqr8CS5H1SooX5ozCWXdcZ6Dagdn5
GLOzC4vlplDynVGs3y4rTvjEQHT0zOKdC1XwfDVTkyHXNiC49cPvi5dgNrPtT/fmHn3ifnkjY5gW
CkX+NKVYaAjn34aWoWnbECwd/qCDcfM6qr41g+SoE1rCBoI7Gux+Maa+RhI+16+b5iWMHvIy2uEh
RZKAEpr0Bocz6RVvj/3Ikv1m8y2vf2pRIjlOL+tK499+WoyT6iLWXkqMzp1t8FiDcE52GggrTND4
y9qEsCJw2u93Zo2OpMpg6ppO/fXqD/v1YPuNT93oW7+PdjJeu8ta03jaFGqR1XBqGECuPXbKqUuf
L5vz5dXXVM5NgwKjswfWx5PVV+MUucm8a8P7Jqoli6PJVocJuvGbfQpG18GEINHrutOD+il6MY7J
NXsPZEMX69/0UVYUKJTNQN4B0QExQA7wHhL1WEgTpujWR9OC6tbL8JIOWeqNanqsNFV2HWP7hL8k
ERMtUegBNDAzjrPvLhtMM00KlAIhhVej5EzJnCstJc+IHty8/aEn89vltROq9IzI81XoQ46RmQP6
nYf2EWR+bk1rN2paycoJLXCDwhl8m4ZKaMd4AFpj8xgr1oupx5LTjqnmo+oMGxOkUO6BUpL3C2VZ
cVJr7CkrxShOcsj2ZB8f5DUsQnswzzC8pzPXKBkc5D/z+RbT9ehDW+5mO/cvr4oMhbMDdOAgkmNZ
VqL9P9Kua0luIwl+ESKAhn+FHbfekXxBSCQF7z2+/rJXdxxMLzR9Wr4oFFLE1lR1dXahTBYy08lB
UUrsAy6dWeXNr2xGPmd9FKbYPSRKroclJIVE88XYnoPUNsri2IX5N7HVefQAHMXYMlOjtUoU0G7U
ID8mHRjGlX09+tXwiQ2SSP/8OiaFecgrpQdTU4qLlMaTJapvKVZhSx2vMWb7uiLLqogoI8lspVYV
84GkIS7PKClW38lWSlp8qv/QItEayEHG+tTrfrH9coBMCQPV6IMGcl96eTyYhbmI0KtQZlAodWJ4
0w/hN6VG661Wx9FNH2cSZlmM0c4bqcMI72g4mYn/Bu4xMLMY6syJZbeutgISC1NSMDmosxx7nRCQ
eR6wKjAV2oc4Cn/ovc6pUm85zVoEq7RQKqkWpbozYIWl/MfcmhYlrpJ4XNub1l0LYt4XQQwKox2w
sbj8a/FChGWCOz30ngHWyswV9v++9QOb7tHggoorxXqZ6r16zsJ5zLtYB8ldNwinNMn2wSe+oy9F
MKgYC/kwLRNENP10k4zBw9jKX8yQt9bi4wlRMaaCFxJsURr7SooN7VYUVND1VZmNdDYqg+IoYUEx
p7z/0dku5TAWU+Qpm5IScgRxeCsJGEaV8en6Ffv4IF6KYC1mqqNCFkVxyPRsolvQGCyiBxx85wlh
XpGuMs0g7KGHOv7UjVtU6fLur+t6fAT2Sz2YJ2Q0CwEb3iGimsZ9lIQOHOEgCb3dZvpD37ScAg3H
A9g4opTRNAW2OsWJ5xdpOo1tbWXBq8JrU9hI5l2oxdKJTkuM1Wy5jn0bN81JtGe39yMHXVo7wRaf
Suzcw5qe2At5Gzg2cpeXcpkHhaC6YVazhhPD+hl88/rLCGq0UtmZceSq8Pow7axJnz1QxLrXT3LT
tNglqotI7xGRZWMbUjEwenRgOIs+YdUfspaJ6OZoSsfH9u9JYvAvlYW2SlEPcXKjtpaSfCsNzcsV
RNu9zuElea9GX8ZrMOhKK3pFVuCnyUMJDg26z2uveoUTPiDFl4AvLbVR0cG38HiiB9kexR3JLf0k
7Hkdapt3EEvbRU028RHOfoTp+rKM0Sgr4KBN7HhKbLOKQbCXc676JmStxDCOU0ZZP4UJLoZolt6i
6nZgmv+an5Wa8qwJ8z4uAERJpZAFnrSbXO/9vpUfr3vGx+iaigCJC1ppaDc1gyZNoM+VQEoFUwOq
1/qxP3qal3I7xLeN9UsMiyJZpwmmUBdAkfI4gj1jqP+4rsfGJ+SFIix+1GmcmGMNRWgLugIeu9LW
9pCku5VboxHJq+zQMXhzeBuRxaVYxgtiMDqPSZXjVfHFQ7yrfeVeeB3AVqphVi6wpR/X1eQcFxsm
1jOaqHUddozwMdT72r5xBZ/seEPBvOOi/391hxeBVAbibMWRE5HY4dhoGDbNecQXH6PsS9sxSNGp
C4gBDUghwa20PLZEtYRat+TCH5U77AP3r9uOpxQTY6TdYipgzFLQSh1ZBVqCuPkfngQmxCiFUdRJ
CB8cpqMpvmAh0e9pwEQXqlqEqbRAA2mwSX7Shtff+/sMGIxCgz1mMf7+oICP4tGsObHExozSxYmz
3RFLlupmJmZ4bC3Rpjy/4UO1K/cFeH3//YzSpSgmM9Gh+7XNWlxMLdtV42tSGc4Sy9YUaPZ1o230
E1xKYiBgKNN6IipOXX8CM6iTTtaww3ciXTFJF6I1L8mN8vj/MXFtRy9n+DaYFyLLjQzD7tDSjE91
5heC7KXzvTG+RtlBDr8bxk7IeVSo//DC/wJzg0GHqc2bzEjhJnQ2WPiSu5GHkmu4N91gjwTDUfL7
E52zb4/ZzTg75j0v77mRZr80OYMcvTRpVaviF9CVsYtD3BpwT+7zvXj6zGj/pTAGNxrFDBqZOq0Y
v4nFZIehn6m86RiuSgx2NFE8pVUDL4pOdBiNMsz2Xxt3cTM39NQ9x2ep938M0s5HyCBJ1qtlEFGA
l+6qveSof5q32bH5C4+WO/PKFNth7lkWgyoy6ICqpINmZf/STzu11pDxvC3Kl+s6ccSwRau+DLBw
sYNKc3EE9Z6lgO2mITdNOvEuPMd4JgMtUzDXpCFwiBoTg8RW3OUoPeo+cMZXORHgdiz7y3YsO8cs
FmgOWHC/g6ix9CB0Rbq1vcm837MdAyPB1CemTh8Wo/DnBovN2z8G2cszLlby9GGgo9CmTIwVCKK9
V+qOrlKYVXuwRyewjF3xktlY0MIbzN8gBbm4wSYDF7VStPmgQWpyih/h7W/pzfKIEUV3smeHnCq7
ujEd88RrV+IpywBH2uKTS4vh+Fll5UVvSamrdT+vnxwn5GBrgI0qFtJMH58ouFOUeyXkZAF5uGQy
SJGA/C6e0LnmzA/FXscnQuL0CciTLcmNDpnNG9/bjAlRPNXRp2/o4Bu9jDxDQciLrIc+U3qnBD+S
xo7UxdLxWS7ta1JxcHDzhFbSGOWCPI1QcIByXfpNwcamOTjMMo8Hnf7kD1i7EsLgn1FoSFgvUEnJ
7yukkYds3xi3CQltlIqsT7jDWRab9Zcb9JWlcYUAS99lyl00cfJ0HIOxaf5ykpdRpbrks+YjqXpX
SqON5RT+dTW2s0ErPZiYKsUWiroUcDANCGhmt3Bit+msRwEzEPvBJSDwEZ6H0eIN0W/eppVYBgeN
eAlKUJLTN6RHm/j8qEhpxDmi7Ru1EsJgoCo1vdLrEEJpAdJd6iJXghQTVrI2vjnaMucJ2Y4RscwS
nP8SUTEOdnmlSN+KbaelNOgeHOkUH6qddJBccadxmgW27+5ZEIN3SRBKRtPjXZSWCI33pzK6j6Xb
YfrSB374qW+VlVYMUCzd3DTgc0FUFv0oTBBec/JYXLMx2CAi/9egR41+2dMB+mm3+Kav7Ph0uoSW
4j4CxNluDEBEYqRomQJJlJ48suWj/qjeqLehSyPrzurc5rY9AXPt8Y00dsB5Qbbh6Zf0dzusvvXH
OBYwpAXpM9HdbDimRmpnhWkrjT9WnHu9DR9nWUzkVAj4xheoK8ZL6GTF4g9gAxMC3gwaTyUGPZRC
EzOhh5hiiS21iJ1yBO1lnt6kAxY4xQ2nf3L7g+jsi+9JopUJtRS95mEKXxy+gP7AtEoLDAEeyPmd
8NS9qa55o3iNLTh0C6p45F27bdA6G5XBk6b8n1H7tPGTafbSquaEvLxzYyAkq/JCyCf4iJYodqM2
vhZKb+0Y8OiAeHIYBClJWswNwcGJmeSb88+GhA96XLvXXxeewRjo0KRMaGsTUiI9slTS7zvMkl4X
wfNABjx6sSiKIYNHVM2zYdz0mHJXT1H0V6pwbhRPEIMdJsiGjFzCydRmaAeth3kJZzYRncl4HQWO
Vv/wdP1ytXckWzt6J0VtmkGa+NC773VUW/kxHRY394Q9j5TgH4KAszQGLVo9agMTewEc6Um9Q79E
a6eHYaeLtvakoR6Ug94xc5Of8dv1s+M44fuyqpWSZMr+64RNJOxyjXiKtvj9Z7ZS4KvkjBqECTaQ
T1WxXRM+Mh5GV7DkXbDHVi+rsOYT2fEoWujNufLGEAYkgngAg0mBk6vMO0prG8BHNPllLDgl/e08
/EorBiqEoaoHmBAuciB2BGKWbiftwBsW7ntHdued8Gzu1R/XT4ynHAMbWiFWaB+EJfsF8+eGcahz
gjJX9cc0YKPSdVk876AXcuUdkwkO8DqHflhRECkvkfmW81q3OPhEGPBo+nQWpw5+nxYEqeTajSXC
i254MhjcGGrZKBMRJhP96Fn1JPRV4bNOv5EfNQttEfi2E3oO7PLiHJZuRidV1XcBTIc0rDeBVbL1
p2OPD0rDCVoQVmD6Hew9ulOMVuild59Lep1dk2WgkUYkUkMT8v/HUmR81Z4oz1zgSrygm+MmMhOC
FKCXm5Mc9p0PgyO6qdu9xTehT/sZCbpOqMzgj+ueyTlStpw8zsHUTjrUU+LCAxXAXhcz3gNAMekK
jMj0N6y8v83AMhjNkLHcLR4Khlij2+3IPt1LLtkJDi91uKkSiFpUUHNoyAcwENkqWdUVtEJUCAc0
iVpV9qmP85UERqFBUFIi0igfUz27pdB/loRYHZoYUyJRGlzOJxK9Vh/stxLHoKMhiLWu0bhA8Yd9
fGh26V7zKl/gZW02P8VWchhEHNLRzDDQTd3vb1Iz5d4MreKteJtsw6LMZsk3fa+9GLc8TjWehgw+
lnkrRg3NWCp+DORvdvmeOBWXZHW76rLSkAFJWRQ6DHhDTrKvnmXkBwTbOE2BXTvvmyKtyO13ql35
SFHxtmNt3u2VaAY7Cy0zh7iBaLnZ5+RJiZxy4hwg5/zYQlncLFINUkdAlWEX9WSVZFfLh34Q/SQM
3cbkUX1yVGK3XGBItlLHFtdg7k6NVljExLIDju9vhqpnsxkMJKYJEYlcIe+R1kdB3ifZLh+/Kt1D
lPM+I3jWY2BjDrCNPaGJ16h60CbwMwz7dvwSxz+y4KnEiMl13OXZjoGQFKWNuTZgOxO7t7vcFuWf
LbDq94QwwJEpcpCGAnwu039KgrxYiyHfJ3LDe7c2cxGrQ2KAI6oxThdNcDySDU+19h0J5lMmy/t6
ivdTXOyw4gWLKYOfRtRzXJ5nRgY4gjovsB4VGuqqG8Ilktnueb1zPBkMaKi6EfZSBO0SgjJAm71o
A5ptNR77Es//GIAQDEHrSQBVyjR9NbL5ENbZXptqp+gGv1ExJWhqzm/5x4fqlxG3nfF+gZNd3aN9
MrHM6ct1GZzXmK17LaWUoIUI1sPWTUxM4KuvETn55e0vzLP/sQUviXI0lBT4OkdCLixzzNvAo8zT
yI06C8/bKeRceY5Zelst1QUppzXD0ZY8xU5dFUMu9oS13hgweNPc6/bjAKDJAEWWanmU0U+jsX0U
9WPXB67aKiACO4nV23VRHEdnK16mlmtDMMIDxUm7Dc00tCKtuZ2IHv4eLpkMXihIkfZjBQsWzZc4
Opj5bcIjGeNEFGyJS2zlENOIEKFOkSVPjwqy5kTwsIDBkudbTPliBrLkXKftvq6VHzJIoYvVsMgS
xdtTtc/d8iYe0Ehm+sSZd/Wf8yMvicd1fAYzlGRSwecPLRtngSu29rRT9pTEr0D9v+Z9/tFj+ej4
soIudQ0jDmwdZ84rJSJlQ6OncKfvpGPoyqE1349ectu5kl16406+55t12y+xKJkQWRExs3j5/VAk
ulAGWY84Q7eVQ44CMEJgwYqeDGc4mA+aJ+4i8BY/f+Y2/JLKprjjoJPTCBO/Tpecuj60qvwQl5zE
x5ZF4S+yamDECzydzPOVFl2CbcQ4v8C4HUGCoWPwr7vRCh4h6JYFTbSRYb+fqqqokF5acEhGQcN+
VjgmiayofZtbyVrQ5/jvLbaWwkBVHZeykIxIQTTibYDHOFyOisLpBqN/g/XBtQyq6epbUjCXWNMi
aBIGoOOfUA5FW9t1NSSeDAaeWhBkmgU6DhzjJj92Tv26gJy4RC+yDuo4ZOPnHa+EuPX2r7Vi/CAM
kiWJae2hSVq7B9GBpGnfhXi6rQQkWMo8cknGWyLE05IBK1NIBrlUoOUUeNOcWmbAm8/leR1zb7Ol
w/As9bpaN7FVnniDWOy0mtdTzRHD5pdns6+SCuR+TiI2bjIYr3lRWKaZ7zhusX1Zf12i94LOyvU0
QS1Qc4M68pNyALdVZImSp96OHvbB2iKKsX7qtMfpjkcJz9OPxiMrudOg9VJND0ofjstyFBMwVZuv
HOV4QhiEyOoI7RUYREdLd4jlN1DOdMd72io8uN0t+dOwW7fkteRxXJDNL4dIZC+RQC1aSk7VSd4y
90+/qRhVfGW9qF5IkI2QQR7olDDWZDqBM9jdkTypPuYZwDTe/65eDICIbaMWQU9lVsSe6nmPpocX
jl70QK4AIWEgY2ljUMUVkKHd6HfhrkBTlPGs/nf2OX3iNXdvxVMrhGLTy5VatJlGnVA0nuLRrYrG
QltKvdw3/WssOlX4mXrbWiADHrkiDYm5QD8l2mFWMTW/Xjcgx/fYvLLUVuAcFYEaUvNmdK6Ycj5K
qP2vnA+bN57rJE+GCH9/bO4bEeGJLntV6erDg5KnnDCCJ4tBCMmsdDE3KJQLstUsb0r0fZKRGEd0
pgW8sSAOUrAZY3My1Hqkwhazt0rVtLpp34LS+frxvBfMrtmPnt/q3qLhKRrVBudP8+50l1ToqgkK
h4mHnuzbBc1/tCxe2PUxdQRH8PpD8O/JpDUMsmI5HJZtmwq24F7+hEIQ/pv6l8JbZDMk4b4df1xX
c9OYKxHMyYlGL8Y6Tb8b2rEIUcIQHbnihEybWc+1Hgy2m3Gj5tFAPyHtyVlOsVu+GPfKfjoGWM9E
SdfIn3kH5jVkPR9/Tz3mEKVlzmaFJsqHkcAdE0sRHLMZnetSNrFpZURq5JWr1FiTrCXvNQy/20u7
bqf6ktv4vGro5i1biWFQvWyXvE1oronU97Fyq7dejoR8eBMX++v6bAYaK0EMtCdxZqY6be3pk52K
+ohcW4V+lEpexpMnh40A1TEfcyxWcDD3dp+JrVXMid8gyG25W6E2A9yVSgyaL9IyiAYdrDAN7Iqo
+j3pg0NaflMW2ZYL3erH8PW6ETk3i81toUczKYaAhtTBoVJ9MzlovHPa/N5fXSw2t9XkhqKPFQ6q
djV/Ao0ctgZiS1zrgKL2JO54H+D0tnyAxLMR2TRXl8ddZKLpy+n6QxbdCdXLdZNtluHX+jBAEaah
WtQJBCR7WobvX4Y/ydeoRJV1dCQ3cTXdKv9MuWkTCnLX9GJQghSxDhINiA1u0lvdW3ZYaYyCU79H
H6/LG7PnOD2b5IoCLTRj+u4vk3Ea5vSgYQ8RmYqjnEqcZ5l3XvSnrHApVUB0Ei5UVPucdY+N9plM
5Pq8GKAgI5ExTQrDqdj4WXnB/vtgx/f/39QQTxkGLOp66sKMFnGFNLDLUXDbOOF8YfFEMCBBSJib
Ugh7TUTx2k4+hjmvR/j6U/GB0amoc1FIF2hBfJThXDDS+vW+81tOquy6k32gdKrTLBew4BjIqqKC
alQ1tsDP0csoV6KdRfpnCnFnP/hA6RRFoxHptJgUzbc1MhQAVRLO9nV04OnEgENAki5O3h1A6D30
IaEWp9ixHjk14c0PXMdujGNfXpzQkHNBNmC+Gf3bUmqLWOLR8Aqy79/r/ww7HzZrhEVWVSV9k9S7
7Hk8TI5gqSdsodqFkxX7E8ZxQxB9tHt5tvL7hCZUeQ/wZrPa+uAYhCBghGtbHR4/9NZc2XRWInHy
G3ALT5WN1ickFtCH+n9UwnkWZpAD736LZcQQnOCxEvZ97MS9d91ftkWALIuAAwwFQOY2S3Wk96MQ
4TbnpTUrktVGfxB9sa5L2UyBg23mf2JYeuRpFoNhKkE2SRvV6au17AT3e76v0SHBS9NtzgSthTFf
BJWpxyn6P2kkLX0htmYnd11ngRTOSm4Nj+4so90D+KfD0ZL+4Y++etaS+U7QMHkXd1ie45hd5kVt
/tLOuiVNi02UEQlD3c6XwRPF7GsWP+ny8HBd/PbVP0tnrr6UG1ElB1TtSbBqobbbfhcFt33Gm0T5
hwtxlsTc/Alvc09o6vXvDbLNSXIkK3LCn51lPAVYxNzUlrD/TMfQ+lipK68e6l5S43YK4EOS+Dhj
O1vM6fXeftjOWjHXvJnzuNaoVpVwMITvrcb7wuO5B3Od41pJxZYeUOvOrgb+k2mXHaGIkz5xu4R4
sphAoI2VGd8HUKZ1yWF2K2849l732vmx86k82upuMxBSV0ozDhXOpe8qL9JCL595vB+8K81uxFWF
ru8DETJaV/+u2f2NkFuVaDXH1gnvZbuxxV1op7jZdeVev1UcgGS3OuqpHCahDsmp/FWpRyeadtIS
cl5taTvi+eV7GoMctTosQqHCNVSLVqtRyLCLzkrxSfnWHSabeKqdHUJH3Y+7brQaHkcZT0kGOsJJ
KedJg5JoTrX6/A+9bezZTDmm5FwwjYGNsUzVqH0/RPVLWj5qyuv1o/oHXNJVLAHWdWSCmAsmNELd
TLSr/O8LVvvgpxFHq3YGV0IfO3bP2eItohTeDdgcKAKx1C/BzG2b2pFoIAtBmlIunmfVdLXgTyyg
cAQQvJSZthMy3arbCLsE+8frOm+f3Fkyc/narNTDmOCea9oxKQ+DuJcDTsD/D5mpXzLY0g2pBmlG
7ErhfnCSrwo2+XmD1TqGhUqvNbmdnX2rn0DB8shrq9h+0s6SKcqtID8TCaoPtDY1yqVlziMWGH6d
Q9Hum4kToWxfwLMk5gJ25VAEY0pDrU62tdz8o0oMt9EMR6izGzNMPQTu9jSqnPwzT0H24gVKN8k1
xGIGgvbuq/FNDnYAXpqee4TM1TP6ts80EYZUfGJLTnGi44ktaLjil+jP9gvdW0zpCASsy+B8ZG1f
+rNhqQOvjlBqxlYPFWiodKdqehUX3qXn3ABCTbwSUM5aOw8mvLN0ZzvwJae/Se5ym+xps4Nqa7vo
4ZOv61kpBmjaHN9yCa2zDFg3XSEXYjynJ92nQxAGL7/N80wGWwYiDqXQUAP6tIBk7LEUb4dpMP+3
gIRdTEvmtunMEmLC6Eat3pLlzoy+XxdBrfIxPP5lNbaYk4G8S5xbiCAinrI03XW4a3OfeyW+Vc1W
+U3cYos7U64PaULlNU7gO1gO5dU+3nGsS1bdBfQAXWql3tNnuJtRkcAOLGygUbFcnV1PoCoJqhV0
QKAskpPclruqGDm6bd6qlQjG6RUt1bKhgAgjfCDFXTNzkmLbT+lKAOPhRB0UNSvR89K6N6aFiMTL
bSTR0UDX73PPdBqPx+S5CYUriYyf55hZaZsEKtXdn0Z0Owvg6EsaK0x4j8omVdH6fJg3U6L0rzJt
8u7gF63V36T+fP93IyK+nD7h82etPiS4wdXbJnSmyDBbe5iGPcHOYiF/BmnFAfyoT9elcdyCTXV3
yiQoYQTNTMOfyVvfcP7+9nf8Sh32mZTVQRpoekn0lUO6W44IUgF8xEqdwjY48SLHI9gWzqVZ2gQj
FRgp7rGBL6p8SZisNEucMag594mrGPNA6oouRBKd86Wr4nUvw7IjKbRQ3HFo4xqXOOc9ZvqAhStD
Ms9iDCqCZKHTIuFtvIvBrhQeygNteojeurfOovBErOxb9KAXdvDI21a1+WYS3VBUumPH/NAkg7Wx
ek9bisXOi43XOfQl8pm2dnMlg3GVqg/zKaADpQGmV7uv4oJeHM6DwlNDvnz6uyTDjqAYIqQcX0oE
29RtOeLx5G7fqbOtGM+IpanSRHqDp3ZXyPsp5QRI264nKzr2Cijo2WQXS2BlBRq8poG6nmBaILzy
dTcGhbiDXd1W8sC7VZtGW4ljcJboSpSXMjomRw0crIMXYglRm/ByRDwpDMZmzayBuJp2g0qKldeV
jVEaoeNEz9th7VkXNi2gqWO/yAOktG50L9FJIdf8Q7Gi2gVoEHyaFC5YjyKvRl4YbPzXwfYfDs7A
kgG8JkhtUhusIk9s0OhkTZhpIU6OHN0LD50l9la+Ry54sgSHx862/ZkpnwUyr34XV7FSDRAo6/FD
Vc/fJL1xx6J1h3F5nqTJ1pboFYnW0zQOPIDcTCitZDMBQQZRcb+MMLVq0bbp8JvhyJqTg+Gv8geZ
Z1ueOMZLsfenFzUDqpLK1g6ULUOprMqd3OqRH/tyT5Lx1lGI67HMFxopYqZOs3qwiA92X1r4MMKo
rsULtrdr0mdrsqHwGPZGqKDr4v2TWqltOqAQYAG2L/l0arWvDryK6raOCsYtVUPTdZ1NZEmJNBtF
hAOky/wk2itrD5aZWjXiudARfly/HJux/koag/7Y8SgW6IZFXkKXe7/sSnKXYA0ESihkwKoh4Yc+
qaV/XeYmUq9kMs+BXiVmslQAUuzKfm368FVaeJzS22oZiiZhuQhtOLq88pjUGqNKwblJTXKfLuFN
MILybgxPyTT4IFPlaLSJoqqEnnNcehRn6M9ZIYymhIVYqxLm6qTC0oefyig7YyI5n7DbSgpz16oh
z5uhBYV0h+0l6YBAris+MQFmrkQwdhu0sgvmAYr0FUb49f6mUrSTKJuc+JT+mQ9RlarKWNRjmJgr
ZhA5VEShIlhs5BR5+CMXg1s4BBZxilYkYughl09SIb/RbM51A27frZVcBpiNthAbqYK30wzZgmJI
7HY7HTMlpRN7EefV23aKs5KsUxRy3FcmLjJpM2DUI9ovsf2O94BvfyWtdGK8gmSzngsDdKI5Dtpm
EjiqG/1Be7ZkHtzzVGLcw0iqpQxGyErVdKdWhT1hEihJ/7p+TNtSKBM2iLclbFi7vE2NOKJVQQUl
V9TtxeYuKpyGcBxwEx/UswgmWBxTccBGG/i5Npxi8zFI8H0kP2K5kpEvnBd5E+1WohhfH2JscV4y
aNPmPXzcuEv69sd1g1G3/XCdsNJborvoFJ2lF1sUI1tSrE51lGKxk/BVFvF1hLbOXrSvC9rUZSWI
uT/VLIEfX4cgdbmf5afU5KUz6NF+1EQ1FSxax3wNyzYwFpIRxzHuTBFbhj/c03LljNEUxS33lH4r
eYk65zM6nUVSnVfYHRlhHQYEr1HW7Cv9oISc74ZNb9bPf585/wyUEPU40r+fSW+GPB2bqD0W8exd
V2PTo1dimKPp9UaN8xKW05bZEbDiSjae8762FLOzx+bhurBt0FlJY7DNLOQI0hDQ46Mk8Ht/2FWz
k7y2+xL1hYEXwW/799mEDMTlfT6PTUKDlCJ61IvhYcyy0DYn3dbn6ft11XjHxUDcUCPFMC7QzDTu
KvLSlUdicI5qW4QpG6omghKQnfzrllFSywFRbFsdU8wJdVppoUjGCc03pWBlF5FUHdkDds6vVoxJ
SYQWT3mLcaTqTasfFPHP68baxIOzDHaqD9QdgioMkFFoo50s4w1WKnMggZ4tgwhYI4FtFiI2n2K6
jzkPsdTVQAJaOPFBLtGr3jq3qKyGCwcFNlwMSyNN1VQNlf4L49DLIIFhPwpkB3szMPRuWKp400uJ
FfIqSVsZpQtJjDObamkIeoMarnYzoEmq8sIH9Ug5XIzn1gEB5UNh60goVDbSGD7v05SnJmPNOavT
URVM2RnCo6rcdXNhVeAMV3ly6N9hT+1szg+dgeEQFOKItjOwGbtd/Valp1y7NzNXJK/N5Abc0Hir
2XZl1Q89gmqbtkmRQCD8cLBEVz4mXvCDPKMf0RZP4G3cmTteX+LGDbuQyXw7tUYjL0YeImccBIdW
jDGjGWhwHCXmPLs8a9JXc/VExW2MVo0Mguh+i/ig7XW05EcH7tcu/cHXTo15CvUZmRIzpkY8YMOa
V3jmY/mFdjV0/nj8RMHxwnrUuiulUJkjUhJBqTyZrD6Wjkk4cCLwrc/3Cxn0OqxkNIsQLeRvr0C+
AO1s4SH1FWv2kAyBS3C/3TfClwt5DIqMZdQKsg4U6Rz6fZG6IBC1Y7txiVd6ocej59t48y/EMVCi
ydUstB1uc68d0/Rmrj11egzqhyXc/2ucvxDEwIYW18tYQzVn0RbHHALXzAPOo7g1J7yWwb4lSTqn
Ux7DH1o3ee729aH9Gbrpe+NCsiD0i1Jueodzgd+jnJV7KNGiBpOA4zJbtxV+5I1riv8++rvQisGI
UQZ9om5ChJwYX6S02Ed6YHek//c9cRdiGIRADDCQheCA5DbZyWm4q5Li+3Uf2Johu5DBoANif33M
6CLybA9aKav0UQjxNDt2TS+7029jm7JCU+ansLNlV3CwTYtHpLwRb1z8BAYzyJQWmVjCmkv0SOJ7
Ud1d15H3jLyXW1cegQmARW9T6Eg7k5B887o3TKE4uh3vKSFJ4odP0QtHJgc02G4oKVYHY4wgc/Ly
W8lJvMrw6Pqiyiqd/C564Q7Ucp6T92z9SslY06N6KmDF0fgiBKWjFslOmTVbK9RHacktUw1eG8yw
XdfzeughvbfWraSqVRpm+gKwEsobgxyS5VGlQ98zx00377Qki7JkEGx1Y1NLnSTmUkxhpCH5Sz6N
TkGqxyHJ7Ova8MQwL0s4EqESwohm/Eq/rtMbNUTLThVxot9tVFypw7woJJBJLEtUHZDx5KDGwcop
Y0/ulC/moaFLE77y2nc3H5WVROZRmeNumacUmtUVjgdLV5voTjH2ahhZdSVwzLjVvyCTlTTmZSFJ
OCv6AGnYa30iNmhefP0YedhmTNegfSk94atxyxv9er9SHwKds1R2FxoJs0pCBZ726mBDPHheRj/y
BHvx1cf+u+gF9LlxM7//BFXwWlt2QxoIw4YpHqFt1u8qYS+pbjEvttncSth88FsOyu6OVbReKTCo
Smuud7J6R6S/Jt5mlE00XlmRAtvqRg+ToMUd6iOOnH8L0cKp8Zafcy6Zzrw4ZhEstRlBh6V6npWn
UGmtHGtlrhuKd8V0+itWakRJ2XWmADWS/XSKQHCsjDZ5/psmtPqZvUhfeX2oPL0Y8BhFsE5IFDwK
ECSSfZUdxv7nda3oLb30cF010Oqqq8RQDGxhvFTK1EfMGcimCb6dxA4NUBnMFdbvqcHRNNJvrbIE
iLkLjik/OgQVqhIJSw5QvFIZS5pRj7XQpmCCcnvfZLWlphxw3wjoLyUwltOWKcgxDWbi6SrdacxS
u21yK1PqwurUHuVcsbAQ0h0FQ7TyqL8LotFqZ8WThoZDpbhRS7j8KQwyl0ooiIKOn9I23nuhFfSX
mO7UMlCXkV3ozDxH/eg1lwIZYC6UfKmKKQwcpfVS8a8mtAvydt1rNvJ6VIahKSBmQT6ZbThRZlWI
0zoK3j9gBEvDwtAC2+FKp/C5XMAUHlgXNUUstkZIp4EHi4H+qROrRAsCEyDcAfoLJEICB6epYrl8
9i10kOa5rt2WAVcC2R6vYSjFfsaKUAcrDyxBlXwSol1fKThfnVu3YC2GuXpTaQyyPEKvdgTJt6Tu
wVXKmVX9+EYj93o2HTu7XElxGBQlRMwhscT6NIRIwYKYd5DvFdG5bjWeOgzKj2GFGr8MP1cQfuQS
dg+rHK/jnQv9BSsATnIdQ48dtDEbRwR5vpCgOWLmHP5GUwa1mapK6PQU0ezJ3FcxNbRWG3F9stN0
ostEKlf7Qqd7ecwG2+qcBTH3NO2mIeux0cNJS5/0DxnI8lse+GzfnbMM5u6QNMB2gQLKEL/MLNmT
d8ZeeZYfxC8y2jwCO+Qc0cYjSbP98n9Iu44luXVl+UWMIAkacEvTbrzRjKQNQ2ZE7z2//iXm3KOm
0BTxjrTQShGTXUAhUSxUZREF51QlWMdf9yj1y6nVCxCDvM+vya7bowKutZmaNhuwmNx1VyLNwTWC
NRTL1PEOqOMdkPAb1vuG3wVwC+Om89hcV0zz6A6aLe+YaJgwNhPicfuWhe1YhAPoQdvT90qW3kZd
K5sgyRQHC1F+XojH7WEEVlRZ4R+E0TpPRyljtp8+0SfcHlfdwfzPD/uoJDkvJj+VKo+spE7xTuDq
6WfZD21/fq2i5//MFAYrsEK5BZPGk7kNk4hBx9oARm3djcmDRXZ/9/e5Dcrxmt4kLKYxzDTbp6o5
2OpgmX9wtn4xg9uXVDL8CP8sV7oKvpRH9Mq5iaN7cYpSP1YnIMoaspiFuweXeHziqzLgd2wCkIsF
tPvS9ZXGRs2NQf9ue/hsl2lo0FCqYRe83KFq8SPV6Jc/2SFNA0mgKORCLL4fLEOuKwMyscpoa9WR
EMHD4wq3Yq3OANxVUaZ+rUmpjjODUjPjpJqHrv7PGTsTECZF2Gya9EKX0yiLfiIhtdwM4jfN/Tx7
JHzZXqZ1K84Q6q9kGhIS4cvMBNPkt5Av8IvnQvRhLYLgbu0I+jpQ2wSE5Z8M41pR9ml/3LZi1W8V
BdEb1aGgePEyN+iTqowyrFCeC/3JqKmtoH9bzUW2rDKlqlJdhuimTC+a36uh0tSEuZUku+pJ85jS
fBPboLHWY6PSRQ8hq4tHFIsYBkp9KT9+xs+joTNDFRGcclIhXZDfGr2Ay9YhdGKqhoHl43tP6t7K
JzQBwMvaXVy+5smxhrbF9gatY1AqI55Xia6zDVzEVUTSqihRESRUyifVcKSosTVI9W6DrEUGhkrO
KBzrY1BPVyEVgE8yJ1WRn6r2KrFL3xk+Dm5ty/b0isLe79ugjIIvKHOByd0ETRnXAy1BZeyqJpAo
iI7hAcIjh22Ydcdb4HBXQWnocUjZ5yYdPbrXoHZIXYPeYDTcKYM8byoqUBPsGF8nHZbJbMYQSnNV
6qQohB7JbviT2HG5YXyB6egPnTSg5gX5jsFDKv1QE/S3M42gwMGD990k0uUVWcXRXZXKU6KwD72p
ujflxO7rye59gUusxfe/mMUxXt+mHRonsXYjpGHQZk50O4cWa/SsIRkxPFM8sHc/tv1DZBh3GxWp
bPTQ2vJdS23tfG7tGM/O0h8oOuFGOnshn9KmYRuYOcs0VLXdvav3RZ9DVy7toLfDg3wgIqnZVWZf
AHLEoY29WWYs0xAkBwW6numjn1yrheCbQoTCEccc1CShKtxi0D4a6inLJLtLPufB2/YmiQ6xwZFF
YtX6WCrAaV26fxcfdjAh4g5Fn/+PJ1m25RfMpOkGlVmxisonNRKtTwyVfZkr/s6KD1Ysik7ZYdkA
4JMYYy/JQRjDGeQ9yzrNB4yJtIsjU1UIhJ0Mqw5+tobPIvZZ309mADCzd0b1aPR2SgQGiSA4cmB1
2pTildTNmh2VJU8dKswattxtJxChcORgBCOVYrZq6TzaRmTaeWTYsTDpLth9fryAqtFuRhURYPzq
XiLly5gK38lFDsBMXdzqlQy9f7/GV1D+DXN38HmC8Z1OZuGzWHfQ/u5tL5zIIo4K0PGk+wnz57xT
kFmt0dkv2Jq1nC770P33yPClVzLU6qwqx96gqYM6bBCaJDsVwQuo7OaYkYuBQqIEvMgqjhLCIaoK
jAdh0TGkcJrO7arQ2V449ie2zikXOqQQqVF7VL/jY7WhzmxWb2EfS0ezM9Jd1AZ3XTg0N0Nev23D
rmVwF6tJZDZdZuEehpVj/pMF3PA4ug0GNhZOfcW0mZPdn4VHP3cO3/y/YlGtLa0UAyLfZ1FiFNle
+9QGtnWj4P0/2qFBYdu27UNMZI4qojKtWzAFchjmoUxv5P4pjkSv1NuegWfkX02qoxKKASzbqVcP
nVHb0SQqZl2/jxarxn7CYociK6cSwi8Erzd48X98H+BWuOlVfBsf4lMdC87XtiMSPnM3VybmWrBY
uYw8Q4psfM1ErROmu2LCeGhBHcrqnb6wjaMLTHAbQ6uD9zXSfV4cMuW6nr0+evk7R+AihzLqpFqz
YJJEHClrHUN+i41ovw3C/sjlAbYUxUD2ES0qHMjQJUqvsnhyyN7G9gqNP7YpP7eWZwadwLHXne4M
xdGRnioKNSbEW4kue9k8uyRqBRsjguDoCBIEEZrOYc1k3cb57RTttldL8Pf5L5eIFFk/FTChJ25d
3BLhLPD1a+/nGvFfLX08heGkwgDW+M2iuPHgXzfuP7WJIh2r9TNzBuOYpuijJmx9gIVz8ITSN0/C
7KPupS0fx7xw1P/e5o0AXzvDcaSjmWZmpDUWr5rtVvpYdDbJP2zvz29Y54zBNnDBOjESGiZKIUFs
UPabXVb0EKEUEsl0DPwUrZ/IGxiTL8DG2MBs+PdvMeUlG3p7GAUPYKtXgQH5DgNvEhiNxx1OTHkJ
pSZDesso3noJmkNIaaZE1FslQuHOpZxaQ4huTKQzu/0Q3ZIBhYKCcymC4M6l31tWnOAzAhok3zPp
h2p+EAsRM/e5YLKfi4Us2q+7kemqalYzMKKX90FKo90eah25M9+ejvXev6Wzve1tq9fAApELDCxf
qfqyBeLURq6u0d04K64lp1dyngm+H0RQ3FGNoaCPVDQ8oeswTlndGWbl6OQ0FP996g8O6cIm7pBC
zbugDWavoB4qs9sOKlP1bdL7gpVbqUD8FYY7p9M4qq3WA4Z+6F2C8a7ZAxKDzc58GFxWl1Q6PjRw
BRfQetS4MI47sOjjmFGtD1T/Brp23ng15E6Jniv28pWLIhLRlrH/X7CDWVYIWyeAjdaHVO+cLNjH
zWdLedp2QuFSciQhU0kqSxM48ul9Cstd6H4rPqqf5gc2REw6BoVrfd/GFJnGMcY8x/KU6shUQ3rK
noJd2H6JmkOk/xVrQLzo1xVUra6RLBmRcAtiMj1TOemiQfPbxKTzr1JjUPZ+FeAI19NtpF7l+Xe9
+ry9WCIIjiVoPHe1lGB/wu6kp5UzzbeSNolcW7Al7xfjwtuMqJHasAEKRl9MdntMd2gBeOoPaKr/
PDvFvWwzvUHzD2qhlnTx/tW7gDWbitZzAVh9Gm0ZA9aSWfCkuxqgns/se2J+gVAneqAn7Bi18WfJ
dw3lTQmb3YCm39gXkd/qhb7A4vhhnEOlCxk/KHLrSGjWlhTBs9t6GmABwbECGdV+IAEgMAbimgV4
oL38qneY5p35qdyLnl1FJnHsIOFdq4nR0u/q6vdWn21FF9xMIvfmuEBNaVbpFrhAHe9I4hC1t9v+
efsIiYibr6oOFXxKBlCsgXdjIBNmFjK9f6ZwF+1EBVsCe3h5yYpOqYU3U1zq6i7HnCLt0FqP2+YI
9oQvP+uMrA0DRjp55FJ6o06Cv79SbvzL7cq/7CUxat/QN8pywdad6ki2cogqG1WE3yY0s2MMjoor
NpCcQpSAXH8mO7u3yoUPYxdPpGVxSuMhUKmPzT4ObcmJrlNbLTCOPj+F3vAHJYNLEuJHgumdOdDB
ZyQ+PE1t6YAfFKilbG/a+qfFwjSOHKapNfsUgaxrFvMBiE7R1rd6QjDw1P/Wmu0uUB9p3yV20+uu
pppeWUs/tn/DOslbJqTR0Sx6ISgBuZS+bTJkBBTj4I9Ih6LCpbcL5cM2zPojE3QJ/sXhSCrPVSnw
32uEdDx1pjsZwrXfZgzzkO5F/PSbZT1jcQSFGmGSKQWWVd2zeRTZvj2huNVmGm6pI4oAV794F4Zx
ZJVZaYt+fJYlUt0geAtxKmTtUGifJ1QmDYIqjvVjfraMC1/GQke+twJY5N/GJHIgQCbwSQECX+Df
p42pNxlLFaJWgN5Kos+2d7XSy2+qnybwlfyZmQ2F8l5fzZSIIARN75tdGNoUTb2yl3jZfn7UbHU3
7tMXaw+ldcc8GrKj25Yr6gIU2ar+GgzONA3akq2mrJ3a/kuU/N1u8ZoM1dRZ2sDq1Er5dsjvuj/K
fpxdj6/yH1EyPsqIZzGgKcSbzMc5u6XQ5do+ueuX13m/OI4KW1JC2gMgY3wdtj8sw25EM+p+E8Gc
MThyQMDXhiorsFLuWpdpwIZu+jW47lxtF3vNqyjJ8psr5Yx3QRD1bM0m8EYoO54gSIdcP5NkwDBm
u01t2QUtIbTdXkghKscURROMU8yy8K2cNsiMhKciSA/ShGo5Orq5pV/5g2J3mGEXJbEjDfrXqla9
fB5fDf2/Dytl1/l5BTgiydWQjmTCbyHZJyodOisVN+yvh9k/MSiXPYmmCrrFKjCy5rGdXxNJcUap
d3ya2x3mNm6vruAsU/6TaCIdhJ0YM6aHCI8baSFKzYi8lHJ0Yah4QU6ZPQ1KWiCrgA5lVPL2KP9g
kkH6J1Hl6XqIahIF41eg934h5yPHZUxMEIgL8UIN1VvjgdyidIt1i4rfK9dvzQUaW+HFVxHBFT0N
CqJuec8qduZD4lQuex+XofQnekcUonG0MmuhMZkj0NqPzQt7AasPPYamODOWUsz0wqXkGKaeEj1K
WAhu0Zvc/6IkV311yIN9Fb3oAbXVxB7q6jgZx22vXCXPxZpyRNNKRirTiO0g/Tol+7T9qk/7v4Pg
WKUKcpLqLFcTjk89uRvjoy+6J1cP8sIKjiyQzDVNmIIwVVFtorpFvI/GVyV8jlLBjSlYL77YuoMq
4jDFQCLDTk9CuyuhAfZje8FWmeJsDS8iQ4aIpEOCPUklyNCaDxH9tg2wGhEuADieoDWdsqQHQFKW
r3ikvx7IfE2k3EZDKk7vgG5o6GdtY4rOk8Z9JZVlOdUSy59Np/c8JLI00VHeBWjHhNyd6CpjJlwE
cQsTOa6o63bQM4QfmEE9OWyCWV7v+wwTE6rjeCPFQu329c+HBSBPF1ZZN8SHl8fHGdov0al8/1b/
f8xWYgu1ZRrHFFpW6GTSYFqKEQKyl+4MyR4+td7kYghWbgdu8nV760Q+z3FE2HcoYG0BaGpD47XW
NJ9Gc+wco0srgZeIXJ/jillJjVDzAWWAJtLI8IKmPmxbw7hga/k4rmiluW+h38SSUcGBHBI0I7Ou
PlGh8YowLgKYs0Pw87Z6IjUWmYHDBAmZQEnsJjeYmEZiBylDw6bIDCQ7I3b03Inu5tLeNlOwkjoX
brQofUa5O1YSWu5tGtiqSCJHBMCRSE+VXEpLAATpsSPf2kBYTSFwdJ1jjCYYtMiHrpM7QivuWUMG
LPDq1+5TO0EUtt6nTvb6d2vGTF4EGEnajVHXwKQ+/aiVoF/BZSv0CZ4kdLPuR8aBg5NVTu2OkCye
DwomuTisE6X6pujQr5leNcxrFkX3glPMl4zneagNWc6MS66V9kebeiQSPN2uB6ALn+eYIoqlbphH
7FgD6Th0fXq4XnKnh3wIrDrA0QMBNYluFZ0jDCWQEigLAnHuoIk87FnFHPnMigd0JxL28wgN5Mgj
rJs06jHL29Ue5JfGqW76g3rHhFHmG9keDqI5CYzKN7iKL71ozLAp6hpwMQFBmEn6w6oiJ5fMq2yM
/ntvK/gKzR4a0VHmw1d81WNoREnJPv4GyaGS5qgWdbfP17o5ZwiOMsZe6caQvR3L+VUzULvsXozp
bbT+KH46w3C8ERbQpA9ZGaWSXAfhC1W/bJuxojHBqP0MwPGEaZhzXjcAkA7QM7pXdkwPKnQtRz5q
T3hAqW3VRe32J1Hf5HqYe8bl6COoB7NN2FNNUlyZ7W09fa2nu0xylVb09bNO7mckLsbw+9IIKSv2
ItS08cyFRudZEEmvDFz7dRU5spBDNWujDBgt8mx4RPOQOXeSB+Rd/d3wkUUz0tHw6CH0fI88b2+h
aCU52mhzeZJ69rVVYpaFNFmO2mYemXxM9p52Yz8JHF+0nBe0gX74IYTDkPCqxVPlGAlLbQUQ/KOu
rrbGVBiwSGqd5kVzFHs8WOYOQzePrJBquqowVk4QYwhW8f2bdnFf5r1kBEWNHVTke70P7TK7asxD
pn0pzZft/Vq/vH764/s1sECqozknKkv6ovz1yk+/T1b4ISCFs43ym9vkDMMxB4r1TKscAVN/HNCN
kZz8GA857PGo/39o3ou2jP3/wqi+bMhYoN/SpVpx23WIAhJRxCGC4BgjzdtyqphXYPbsMTGrXUw+
bq8ZOymXV9R5yTimaObZH3qGQMfPAatBHO0qu8vTUzEEtiLyA/bXttA4zsinNKATe/UyG0yimyUv
TU6DtZuoKXCFVSA8GCoooDLkC93lKpPirGeNTXH4JbNqm6YFZmi4pqiqZPUILXC45SvrwcdUB3aV
jFdVcCK3pb7zu/tZEJmJzOHWDUJ1E8lZtwchhqNj7PWklB8lBTGupu+3HWLV5RYWcdTaUK2iI6tG
jKTu2Gj9NRlEo7FEi8bRKY07nfbMCwxtfjLH4FqWLE/Km90UpScrtURhOzv2F153Nonn1kChUpMk
2CTdHjyMCVS92S7epnvUmByJp6HMW7CGq3S3AOQ+3pTZaEmvwfta6cY37lOCuckoHd3eqHW2Qze3
hlZoy5J5dSTiQ1m6abFT04kVD8Z3QeyOTnPNJrY0h1Q0h2vVqAUc5+qZlox9T1EKWzc3ofkcSSdL
EenArDrfAoPz86gfOz2fgSGRzNVlcmPmRLA3wmXjHHxQW0KCAsvWeMoud5PTeNC91Lb2qRc9ifTM
Vl19YRDn6mhDNGslZHtUf42s2EtT31awNXp7MkUNaILF459DIMM9UhOyHG5bPsTdbZAKqprWv54s
U4WSBPQqLnSrkySsVV8b8AmKeQY5nr1rfBO6LHPFWm4xpC9wt118jfZQQwx9aUXTVXzW/HrDkm7S
mqnqweJj4fbt4JhNYEsWxtiouuA0rUIpJiX4gJLx9cR5HpHnFCpOCr4MZwXzbX0f966TZYl/xfL6
H0M9llSBdWsHiiwgOUdEFa5WQu4LJTXzvWE9SjjCIiJafRKErp2K7nzImSMv9usKjlqACnarApv/
0O+CRxZX+pCjUT53OwjfuvmbqDZi1agFIMcSKQ2MXPFLfCNW7Ush410xm1AVqxPRcLRVb1yaxu2Y
XMydFQQ1vqZ+TCdWhoHpP+50N55Gj3ji56tVB1kYxu3WQE2tJAPgply1qWbZqXIcpe/q9H3b59dO
8dIsjjGge9EFmoQdq2vilCUmURFTUNAn2CO+UXVIukbPFZhSD9WuGmMnrCClEgu/adbuXaJSRSOW
wZTnuGsQJfp5PMwFztTn6ItxyndIoTqQGsdYWTzCDbZ4nti6ZWdELkPRmDPmV/tAhBbS0YdUEIQy
izf9Fv3ft6xEu8Nzt6MLzvHq2wHRFEpNaFdBF4j77KgKqoYtyqzcaqCnUksfgsT3tHaAfraxK5L0
qjLTQzxbqo3rWuAuqxYvsJk7LT5CjCowuiAEttQ8hNM3XftUzV+3PXL1xiQaxPcJxdAXi2/wCaiZ
V2oOjD7oJUj6GUlpR3Jc2B0GSx9bK8FAs7jVhhvDshRbhU6vG4z+GEF2skqdoojSTBDerx/+xU/i
NlrJ0GIyYmgxLvH6aDjFHgHkFw1J+eHI2lJ1kWbnbwAp+pvRPw5lFe5YlnVltlDCYoDS3fuEwUcd
YkB7gvohCfeFY3wQrPrq6UHV5v8Q+QFnwZwnRmxCh6TeGQ/B+6hpKHDvIHqCceGhJyLu1RdsxJI/
8bjTWratKXWmCoJDyRTe54t97aM71oGNSP7idwjsY3+Pj8qXeNwWyjmda4wZY8l0lj/K0TaWX7F5
T9NBNJuUbc4WFHdA0V2F2p8QUKHuTcNDFqC+FE3m/XNT31TQzlOsF4Fx7MdvIXLHEkrzVYGJ0yw5
xl6P2NNHgsl0bJxisBMFmavtFMulZCSxIIGhVSwUAsA5B0eBBs+jgccqVuEkP02WPXvjLRQIdqaA
eZgJWyZyN71cN5XRtACd9UeTfOxFpYi/oZ2zQ3IXPJqSZGtIsYYS8fIjJF529UFTHe3JhMRLsFMf
t/ds9YJf+D93wUMgjVRNgGR92Q02ehoPs/XV0sp7ZHcE7CVaOY5Lmp74o9nCMH16UorY1v9EuYFA
7NVCXQZFHTu3cmXi68EYIalj0vmQxhAvG83JjZBDsP9gzRZA3JrFNDWmtAfQPN0nUWjr1n2Mqcax
oKlmPYyFTBLCZajmyrzOihZhHhmU7di9Xhf25MHBd3TElNfiGJU2Ms1u/KH4+ie2nTF5/8Zw8Jng
28QleWnn1Z0qoWc//TyKqrBWvWFhG7dZCUV+iuAEo0b70GdXuf+2bcdqhADJE4ysRJMcmjJ/JYc+
kbV5QojmGpWTVLqj+ZhZOQpcevXwLECYkQsGivoM8vQjY9jk2ug+df1TN7y13fHvTOF4TiExxGIK
dnCK2EUXVGZnmraXY0sQIIus4baexBHtso5ZE10nwY7SlzkJ7D4SDe1jW3tBoYtV47Ye2mA0HNhz
ZIHWtyI85pVhZ/5D5keeSUV1tiKjuLOqjcPUY6gLqiXNqyhHiUt5kyaJrWRftjdpFcdQkZ0xZVmD
oOuvrjD7pjEHrHesj3ro0t/G7XDjK05EE28baJ0VFkjsEl44XdqMqhqrQGIvUAom0edu7EZvlsfC
/dzLMCpKkIddPasLRO4smVpghQl7MamCG3Sh25BBFTDq6mldIHAHKa39bDaZTo1JD722r5V9pH7Y
XjfRBnGnCOrOdA4ZaUvqN+LvA+vHMD7pIloTGcKdoarsqjZjj52WMeku5EHknaSgZlaT0QWybZDQ
EbhzRMNaq1rWSBgfzW/6bnxCa4E3P9InJhAbdSgvVQSO8P7tenF0F/vEnaYin2mustdP+UH5OHnl
99RNUYB3jwGmO9NJbaa9G3vWMXlqjimKvUUfnaLl5WKIoWyydmblILRDl8ZE76o5d5Q2ENgpcHg+
dZ7HRWilrEGd0OBqnse7OhQ91YggOL5AkVAfWKxmTE2O+nSICsGlIXD39zBzwRIyqhYrfYZzFMWt
UhzR/NTS21E6bPvgKpWf/eH9+3GB0hkFxm2zQ0XKmyJ7mTEgTkF5KfnQqQIkwc6/H4YF0ogZKhhi
jC0ZtUeKjvM+/TGHoptp/Xt3YQ9HEmqZWFQ1gNLv/D2b/RHcSC/49oR+0HSgXiPqhxOdYX6+T5qW
FSJWALJ6Oz3C92D6FN2g/69DeY6KkQF28SoqbV7/xFhYyRFHq0I7ANKm/yt4cos9Zuy0p87FbBo8
osi1gKhErsiRhlHkmKxWwEYlfgyl+JjF1xALt/XY9P7OGzl2KJVg7iEViMadfK9VzUGjNzWewLPM
TuL/Pp8Rs4ANZL0sw9TQS8BhxYUqV2gnBBOlka1jamH7Bs17qRe4/foB+wnD942ZkdHFUYbXjQKz
iaR2X8V7WtqYLGjrqiD8+41bnLE4SopiBGMNhPzxuTHvzF21L686lxV8Itcj7lRYJ8AzGhfGqEZS
awMTAGL6OaztQ44RwcyOb9Md+3D3nVF0vEWLycUxRhBRX2UqOrN1lHxbk/a9sSsrJ88ftx1xnazO
tnHhjBmHuKVGOEeL6VLGc2bsMQ3v7yA4pqoljLBoK7zuFslRKzJ7mu9TJRCcXJEdXDQjNw0tS9bx
GSXHzLzOlVPRv23bwQ7/ZURxXiqOi+JSrcN5wp6UTeyV5E5rPLWj9qieWvm5zkRvayIX4LjIDGml
d6wkp5xj24T2Ykcmpx3wMt4etabbbRv33kS9ZR3HEkHd6mUVssdJV3ZQ9Y4a+8aTnfK+QumsjDvZ
Q6xmt/vywMp1dAeF9294ONr+FYKTxr+QKibRlfE9uNaue/SMDc/bf3/9JeDMhXyT2NAVcl2y3lM2
vYocjOO0Y4GgLMxo/ua6/OktfK9Y1hVK5LMaxvZjj47GZi85+QGz0r+NGHKDDqfc+ZOawgXPU44z
6sAc5zoGoj/dqelsx6UoBlg/ZChm0Q0Nom38WIl8DmsS4H3F9dMDrUtHjtC0WAlO8m8i9zMK5/hK
pbRm2uFujI/tUcd0s/fV8yCj6kGq1Wlta4LkX3ZkJc/jJ5Q4qALCWj955x/AHQW0pRXW6MPMvjk0
OkU7wbfWv6fjm+YXnsAh2U11eex+YvH9TlQuu37uEFzn16Mb4vU3dFXmlBDvFGlOrh+uMxR3aRp6
ONTpBLMU1U2Tj2n4fdsWgXdo3DVpNnrqxwT5C3U+NsFTUD+PIt38dQo+m8C5eGkmtWSFWK2o6VWn
lsfbyshzu8gkakfD2O90tf6Y014XbRP77VvbxNZ2EdPPUxlaUgufVO46PGiRg/qJzZlsjjV6TEQv
PaKFZP+/AFOKyUqVAWCDdas2d9Z8kEW64iJf4K7LNC+6WYM4HArfh1Pd1m6qizRPfvOFct4s7r5U
ZZ0Uig5/k0/tMfL6V4rJhMX1PzNhlHtZoBmzHruf4TjasOSMNgFzbzk+UZS/JB996JR0f3ZFnWE4
cuiSKJlC9l2fz7usvZObp+1TJDDjoq3JlKc8YC7uN+RaSjGcaoyu/GRygkoV3LarSgwEefn/8Tnf
w1Rn1iwn/7aTjEcFohW3kEOWPqZu4E2xF+GmDw/1PnD7wWa3FuYw2+W+UjAAOqE7kZrBqlOaqEdQ
UI2AgjnO73s8ukTDu2Zge2JLK1J9WpWwwdiInwCc15tK0Y6jjM+76aF1Jy/+VOEdbjTt5Mhim+pa
27FO5z+Lahaw3EGISE21jjUUNkV5nKb8IWyT522vWQ83Fhic9/dxVc0Rq3UenGnCVKvEg3gxerkC
VKcXu+Y1fBCx1Pp79AKSOwl1RKECzpqCMXrM8U/JqTxgId+7t0VJ19XGrsXO8WmuoA6gOc3SXOad
+REDbFi/OAKqq+mbtM+9L/FL9ozmTCg2iDqEVrn4bCRfgl+WcpcXBYzMMG+GTWn5ECd7wd6xW+vi
cllgcBdnFqT5qNTg+8YjmAoNGSpUvL5qmJnEJpLRx1KkIrh6jS4AuWvUGnTSWywvbxTzd6nIdl2p
nEYrvS305Bhl8j7zRS/8Igd9///FpeZPtA5U1vs3napD7VrfUKgClilfu4/Zs+zW4o7h1dBqYSVH
Jwk6oDSJKWKxPkAm2yrdBtf/jC4oBAmJVdJeQHHE0kOG+B9BNA3PueRDmJ6SIrdJPbjbriLC4ZjE
mCxSBDMWUZ9DJ8Wr5/TVzL+HIuV6EcwFmZgkoCzjW8mf/MTt/M+o/Vbzw7Yx6wHCYtU4ApEas1NQ
QQOX2Dc//H2HKXX5V+Xz6KiYFz58FQUkguuFF2ELFTrn/gh/6CHgnT0KH8EFVHFRTWfpWTKznq4Z
gmh10u0DI3TYkPDtZWOrssEWvA4blZTO7JmYKh6fIIXWH4adtBf3V6/7ALSVUW+kYx44xxHGXGcQ
8EXxa0yPo2bahv7V9+0QlTnb5qyv2hmH7dqCFxK/7DS/AU7WXRfqYBfBVUyEtajre29BRwXdv+yR
/VeUCoUCTRihdgpilfGRFasU+95nsx+Ma81WHJZNxqylbdPWl/AMyplGm5QEDSvYMuvTRN1KrewA
QePwsg3zm3N0xuGILs8VRS8aFCgMTg35R+je6q70WHpMoLqubOM1/LCNKFpNZvhiz2TDkIZUhWHq
qLlmbHhTEbrbEKK145iu1PUpGhTYlI0dUmypTZWXLvImX8Dc66lk87x4HNfFxRRVYwUgVCk7THkq
2+cH+jQxsQdkdretYr/68uyewTjGo60SQ8gPJSu+9rE09lXV78P4GOqvddcJFlDkFfyHRC2ZWYqq
c/DEDZK6h+rGKO3Unu56FPfKBzmwRVVugi3jvybKNp8wYQV1LAGa07q7Vv6S6k9R9bS9hOt88XMJ
dS5Y0vWhScMa+6VljT0OLfS6KvMoNY0oD3W5gITN58OMZbxqaSpY8Fcvz6UsldmYagyz9D8bpxLt
9pbjq2hXZHoWqaMKPmAvg9x3QKg4EjAueio471CDKc16iUp40mM1icM+3kVv1Wl4w5QsSEqPJw33
YmGefE904V8s6q/IfCmrpeVTUekMuXkexv2oPrTxt+19uwwAOQwu/WSVvZygEohZ56N6VX/N8GrT
nv5Jh8YfgifRfX/5ucchcq5C8xnzViNJcjO7dulJsfXX2H1M9v6OPPxzCgiSh4/bdl5czxwod9NM
NI9IovnMzBZ5omQ/n6R9jJh3G+aCgjkY9v8LCk4hvqPmPmCy8i2IP4+JwBnX/75pQgkb0xxVvkIR
hTu5TmJMlB7D6orK1dGXRa94jFl/IcN3E84QHPP22oQBAbEuoQAks43pRKpdMRZO33+Rs9LRa4Fk
9uX3KofHHa9CbqcxTYH3b8lveNee2B2Z70VUKMC6GCVUaD50XXNgjbsptYtTsU/AG01vs6nZVLBX
F7fKL4ZdzBLKlD7BRwHAguC5H9+odcrRcNOeokTU/rfOE/9u2cUYIXzUNKT3NeRIyHNEXmvteRLO
WNz2vIsxQnmXR6PGtgkCSHtUEzu5C6c4sDp3xetvAvH77sWHIrd+3FnqBkUaTIYIsfurHBrnvTPt
miNTN5dELXryptNfjBRqKEU6zsIKWtLN7B/m5MvUfjIbKPw8ZY1X9VdEFUYCIkwuXOusOYpiDfZp
+/Ga2QelAghrYuinIJha576ze3BBWzXLEsEo9H+5r0U+iA1ZDPfb3HcZs3EbxjHHGOaVPFYgJ22f
PJa7/iAf2Wu8aqtXYvcQ+TxHGx2pBjzHA0yZkb6G+qkmD3ZWhsdtoy6ip19t4jNcpOo1SDFjkyZI
Wcfloao+R9WnQVRbeKkKwuFw13Bi+qmkK9gj4/MI1XPVM1+DU36V2q8ecVpP3anIxaR73xHm8EQW
ctexmiRFiGcGySV4WUYDizOj/mqPziBMYQSsnZ6iT5l40toaLBsChc57jLy5mLWsmWMbZs0cePID
i6ow9xFJ3saWPDwlesqPHHLv8qP5SX/e3s81GlvA8vuJ3qeiQz4g8EZj33eNPUeiL+e107ZE4HZS
Dhpfbfwx8PJr9t1Cj92uOqYnU+CYa/6/hOG2LTeTBGXdbP0GY18kzb05a3aijqLrWbRgXODUxVUn
BzLDOUWHLLERHn5VYVOPV9/MtVCFdR993d6jtYtzaRpH/M2UNgXBnCpPVR/k4os1OmX8kBo7iCjZ
20ir0e8Siq3yIl5rZL1QR3TOwzpzF52QvUM7rIaqCumEuiVPOor8T7RtHOmnYxRMWgpAvb/KEWNB
1j1PBesn2jKO73tF6lWZGYXxBk5Hx9c+bB8FC6euXJjLheO4XkKDnZ/UwKhdZWftFBuNWo5+Ux3b
/XAQ6ZyufvMt0Tiy14sS6QxpCjxWH5K6YW6bj7kPghrcAMVlNeTP/vMLAwh5AcmnJSslM/E4hGMc
D68hviq7B806/MkiEp1CPRUj+S6mwHd9ohQZio893ZYdFVqJ0WfJ+VaghAL9dYIgYNXxzlh83mGW
gpGgmgj2aJjs7F8lJEFR48O2RavctwDhuK9sY8OcWoAwkclm3yIJauB9UvRdvH5sFzjMOxfHdvQL
P51n4PSoQmEvFrkbnXKUQE1uc1fiGVT0qrZ6pBaAHAv6Lco4m7ADJbXXsnxFkr/cHY7yAmKSsCmb
AMI+n/6PtOtYchtZtl+ECHizhSfZJNurpQ1CrdHAe4+vf6eoGRGqhlj3aTbaKKKTWcg6mZXmpCGd
+/5t6Hnz9sfZjM9gav+am0KBnYZlOlIhQYhwrpBqjc6ak95Je7J+ATWF/2jcNPGiGkTYU93jG5E5
1fEk+J3fOdlJJr2ZNosibtu6DRC6KBJWttA0FHpitIox4vvUmb9Mf8n6uzjErPPbtu6rEArzVGXo
KgSERCMSskQgHEsfFX/wQzCOSx6ekeqZ1Ejip54JgdsGeJVNIaBcptIsBlAwFM4CiNrVOrVumwdD
Ag142Ez4zxFyknzEap89dhgwRPzGAn9qQddiZn5Ks6gaYeZ3JNlfY6UEGflAo7oPMmTntkKbiTuM
lv9rFHRJJtTrbFEGfK/BVfey1XvaN7KFCaWZyoywpAZPrf4dq0e8P2jqIt5jJZrCi0ZeVK0K8blU
qfhrqKpDGMcMrBUYNk+vwsFqcW6Zengoo8YMF5gobO0UfRosZT+6s52QtT+29sw4002/v1KMwpA4
DYeCl8lFc3pQxalWjdXzwmkAd0gF9qTb0lgmSQVLVT32jaJCWFo9ptW5Y+08+dh3Sn0mKlICZ5Yx
8j0shAS32juHPkZsmnqN9qwEw+Vj0Fk1QcbkhwIWBEmgCWVUdehA6NKQeEneN2+EKCCxc6vc654A
m4zsGHyxyt44klH3+Cm8J1SaLC/2sZuY6Lv6FdSBKvEyI/+FX6EeZ0twc4c7dLaGBgcVnB/BTvDE
+wEnEIAwvI9NElr9D337m+H96kdQhz6PlR6VRg0QABnMTjp32Fvnlp583yHuVo7ZKcnMCVwN3ZFl
T9v4sxJNIXjG6VpbYC8t9Be+ERrsoDJlZF2CN9JsHDAAaNN8V9IozEbrG8/NGhQVmoeh/9pN+9vX
YzssvgqgCWmwXy4fwxECsHf7W/hIAiHCp9xmlrQn1SQWom46wJU8Kryr8zIMpRnHRwAVLXD+tBdd
2WdWCBgHZ1DhXZmOai0nkLPEupkItjSZYXdXdc9B8bnP3qvo3LbHJf6khXu+ea9kBrJui1dBvANa
A7RCUuAN8qU4zTjESWmi7ONMM/MlYiQct0/yKoL8hFUAK9RjVUwERskmLHKSglfvRGZv8baPkK9y
KLjm+ahQWhmqNG7wZSrN0McyG2BNcE7vkq+kmvonjCgXlLkKpVBmFvQsMXhyy+IqMsUMrfx6v9PE
wtHAoV8GqSdO1RcFvfChYex5SXli3ItNJ7XSmkKYFK3iXZYh9GydCYFa6nTvsq2Cqq5Dz6Tx13+U
RoFKqedlzCX4lrKHxvhDZA+m/hRc0DO0ZUZR4TcQdj1cClRmle+rIYZuyZ3uERr11Fo8zePtCoVx
1uzCbxDmpzSaibvChCle3sR+7K7EfjgBHdYZZqxUl7y8U/f/T7z2q+3QnEmxnAdVQJ7EkllnZvyI
IPFFtfNdbatvipXtC4vlFBm3XaXARp7nRR7I0yGR7+JgMscuYoS9xN4/+v7rIVJ4koRK2+kpdOo0
kGhmrjx55eK2rBZlliIUplTBVFdVj29VC6UjVJmrd///nkjq81B4Ise8htZLIgPUMoRPZDFBbOm3
Lu9iQeeZ6bC3Y4Xr0VFQkqBWVibEHNQvKpCSkB1Nj6BHOCqOsk98Ep9EHmezHB1R49YXowBEz2Y+
zBYgGKd8T/RTNe86wWXABvnqt2RQsAEepzZfQqhG2FX1PYmkA7s6IP2DUeF31sWSGJhIj5u2lZFl
GnFqaLt0e6tD82Xst8fCFg6cAwrZF+IWentxpAfBUi5uQdg1b5GTmKCB001SMWL9KBaY0cOpaCCK
DYXAy4/ab45NWtmhvWvwdhl9YXf7xBn3g15wyAlSHrUEp4U28IJW9LB02rwt4pJnuPFRNRpMQi5I
EnLKvJd+FR9njFgM58zWQjO+U81Ft8iYRWrHNnPzD8Nk6cZAicNrUNFgTuHf8Yn4odgJj60NnjkH
xGcexlSZ+4YZQQy95rDBA7TML64InIFYO3tZKZPsmVbCUo0CnWJUgjwgN2XcZxfQmfw5Qdye7xoU
F9Fe7vwPrxTG9dQo5NHqaqxGolzxFp6q+3JPkjyo0MIL3uNh5LEeC8y7QGFOWandrKsQ2LnEseNB
tCPD0//jI2yr+CwoWIonyYQIWafCiEQuKg45JXg97G1CGcyXMd5G3vCsqvCm87sKot8oAqhvG6GE
oF4eTWEudk06RmZn1CbXs5rQNm/4Shb1PlFK4R9ZGjJkyrwvmz9J0yJTLxoyr6uqQn2jjp8yo095
pFyilwk0nEF6N7A4CDabVISVEMoxyHId1/KA0gpJSpBrhWwfNhny/oHJJbjpXleiKCvAxK2y6Ar0
4Xxxr74Ud/GJUN2WR3U3PfTYyYvtvP258v6ouHKVS4eVAwi4pVKDXE3tnFA8jIFh1Y3AiLs2cWMl
hTKHIIixq1OGlDA4LcbnaPkyFV9vA/62xf00CDp4rPWiSptWgBNvjrx+LlkMbqy/T4WOS5dxQSXD
FoLqEOnPZcFswd4E8dUhkV+weolyYr3MIQIRpERUrz3Nr0gE3cv32FTzVmJsKHH6Q2URh1x4C4Mk
Z/t1sZJNAXtUJ4U6lTg9zk+/cuaEvvnOj0fLOJKpNq5jesltMLp+LgrUS8BeUwuoI9YBqmxi4uY6
ePEWlfS3C/Zt02DdY5UCCyOK21wPcbKSXvpNXdwnGUb2M+VgiMVZA2NKyYFjUjB2Y41aRbPwDuMH
sD4tBSSKpERzW0PbEc1tR3kv2eE++YQkJ5b2KM6CeQ4SG0web4LlkqE9y3ApZGlLeQy7ALLj/r0x
nviapdxmPAuOV1WRdJCmidTp9kWvl4KAy/3jjU8yX9pJ8DiPcFwKDEvd1uYqjDrJqhXlWQI7hjPw
+qDv+Ezmv6nqMmQ+45NtaoWeGJ6UhCU0HP96G+tp6sW5UYhWWK3ttth/jNLSkZDsh27EGKjftI+V
MPo2KIOYgOgcidjdj5WAktfvGmYWf7sOs5JDfapcKGIhJUpx/mxhBNieDtKhOWRnsmOmvrsssv1c
vYwgIL59nJufbSWY+myg7RNDIYXgWPDr/jjwb7f/PvkaH6L91d+njFxr+rFWCvz9Klfv8bLY80p1
TBvWw4VxgDJPgrkVRuvoQxgHTg6dsjEJq1Riq/eNr9raF+zlPZEeu9LN4KSDo8Tap7hdatdA7A+j
lGGW1IumCGRDblroSMq44mt1nnzy3hcaU9mDX9ZTdhWrnXWzQ1xYyaS8Xta0eiEX0Ff2+lcRBLYZ
b7YeFtCfdOwZU90Iizgdtrlsfs6VWGJOq2OW5ogfpQqqzspgClWO5U492I7b1z+wmpUY6o6ralo0
eYCIWKvOATZida2bhbFzW8hmQ+H6DKnLLWGHnl4mUEYBNQJyoAfkgzhTOKi7/nORIa4TTfk9dOVT
9SKAC8q+LX4TWlY6Ulc+ygcZK4vwBTX+vhQly0A5WQc1xHJWJW+IS2tmbtkjl/nDZVyJpC57lgyF
1GNFibMkpWRCdcmUlEDC2F/3pdH1+qmtucAKuDxkwCjzqCkYMHjsAqhzKDvvtbvaSQaTdEdHxGo1
p4Gj5W3Bik6EBitmJoQZatNMJV2bTcasQG09fNPRmQJe37hwW/WuNbxaCd3b33UTUVdel1K1j1NN
bwx43b52xfJLIgvmfxJAj7zkGMxsORECmvZNqz4ZEuMFt40tK8ymsKUDIb2cxrgX4JBzm3u0pZS2
/ty6vc3byr5B4gtEA3Joshr/Nk9uJZcCl4aLtLjJILeYwfUfSp7eJQzdyKW6cQPoBdpLtAx8FcEO
h4x/aQT4hbkxixg9eYF4XBoWbwPjjtPEMlU3YN+GCstrk09gTph4R0s+L+m+mx+1TLNkjuFtCWLd
Uo/6ckNc56htQ15igI+Pm51iEHbhXDmZNjDKc9vJmCuYyNTXGtS0V2piJfKRJGPqY/aJzD8TblJ2
rMzysfS+njwJsAtNxYfr95g+PEUWXmM7zWrtFtwXROIfvb9X6lHOAe3yWYHIGpYyHyQps4LWl6aW
EX2xvhflA7hGaPhGhFaR9F1Izkr5Sey9IGO+YMl3v2UXFPCPWVOnOkbjL62o6OC1g3vsFMSFJo9I
9rZkFtzLFAYqYZ/xFdGLbPsNTyPxrs7ia6fKT/5OXkk41lgVNgRhEyCrMLH9ZL5+ObqNcyq7sK94
CK/Rqy/d1YRuw+fPPQhhwElx4h9vwzHrItDTo3yiy0U5Qx7Xm7xTuJwDCgysS0vvO4wjpJ9ui2M4
M3qKlJdndYkJgi39XsSEcRzt53QwI6W1WumFL1mVud/cPCyvAq+GhqUZlI22goDV1wouAvmWxuHS
iAN6/NHNnxOTvIsHZnC7DZtXkZS5luqc4OF1EZkjNHDmY7gXEqvyK0cDaUrslu+VlZDuNCva/9Gz
XLsKp2wXDTAKXuUQLjS7prufWMODv7HPfwUo9FNFjGOpEiYIGNHZFCPo5JB9MCVvvGus2Yxe/sit
/lRIoVnTBxXrV3IJ8rLWHuNTzGLw2XTbq79PPX+WsQrllHytzvANZa9UjATiby7Y9cAor6YMQS+H
xNPw3o/tMQYo9fIdmBxR22RViVjaUG5tJN1IsgxhxvQUpW9S/XL7/m5HV6vjot42WC3Qp+EIAYMr
7oe75k4BC2zqgfJQO02W8UAoiavvw8hwNcxTpBzaPIR1OxC75nyV+GsveCb8EbyduoR+iKEl0eKj
x7l+Mwo1GmnKF56/aNnsMpDnk/Jt7Oh2N6NSKpEgoTBZU3y/0VHjyUo/QdXpfKKC3ZjZJKLfc9wX
u/QQ7tHphRwtacMAffaOoeO2qVylUTDFt5rEtwoSeIO7uIobO8Zj8hTZy2PntM/TdyzqWhih/3bC
FGOK/ypIgVOsj9i9LUKkIpho93KHQ+hlpBewtGNmgnK7F/Iqja494yoYsZRAGoH+yUVH8jN24e12
lTv5wml28UK2T8Ve8UbCOWGPzG46lr50QbobkjHTZvwC3iP9l/mxddHUgG780GYWprdN9ufZ0oXp
oFSTViSZ7+pb74R+uSfdp4XfHNQnjE4iUOrfWUEmw4LoinQRVI04kzEkmf+scKVZ9oz3DutG0AXo
xYi5wkD5wtGP3d3oBeggVc3hlQxz/w9HSKD+w63XsZoDy5EVRaQXwkTSVOgxKf5hePyySWdAJoy/
EHdU3lQwQIZgyC1pFFS3EVdGKZmPNNQc9ODYzm5FsjfLryq4chh3naUZhdp6LnDRpEDWaBUoB0eg
38uRWJT2NYbwWaRcm5a4OkYKqpMyiceATGDm1WmQYmuudkLFmFrcNL2VDAqgtWFAByI5vCm2jeis
sCbsWDpQ4JiD6yTuyd+Pk10ruujANf7/HPuk1WqlA4WGRl8gg0cyIZ0bnkghWLXjO3DPXZqymS6N
hBk3zI1OIwmRCMInCdKyHZmVKL/klooVtT2y8/Kn0fyjrgA8yhRspgKRBd2NFGexvIwcBkGSEaRI
UtiZrbpYVSH5c6kybtJ2kH8VRiP9VC/qhHXtACKMGnfPYPGzOSv6VCEzJ1ntE6j+H29fqG3z+6kd
DextLoqhhtZsZ4z2y+yECivjuA0OVwHkQq8y1VgSo0dZjlCA9E1Jd+1x8kHT5jZwmA0IwUNL/cQV
eD6wnp+b77PVSRIrWsktl7aNSwmKxVgmXAfjyxzOd6HaYJedaAXo6wjYC2uJnX+0zKuuFBBqUm5E
fUFMZSe5PYLJHsRq8Ff+f/tmFAamQth1ow4xfNqZXOrLIbOUsn3HrppQyLdg8heJJaCG7Elu+1B6
Bbo6nvJdaYO81Y9K9r6C7Xh89cEoIBQno8ikghgKojjJrr3qU/mi3hv8ZXZWcKJ9+a5oDpMzabO9
aCWXAkhwMjR6IUFVvcBMfw2GegUbBlon789JGZoa3oS89LXRGpYrY1kLhZpxwYOcnxTdyRmnDp7W
WFufoW10eRwszpu8yiqs+p1k4lkTjwzRNEs+n2YpSv4QDb4SDL/qO0K7CjYPhqFuVwOvZ0uT5Wvg
Ia6CGpZqFOZstV9Hr8TcUoLaxq7wSQdnhyp4hwa18G9WK9623/tpwTR7PkqbcqsqMKc5tsr4xOeW
wTIdBnbSdPlhUHY8eOxgsUi6TmcpZB0fSwcKT1otzNK6w2caLR7V6Nbsj0i8Hkn7q2piIuJBxBo0
7za4sEyDApc4U4OQIw6BsE+ljr6TPEJWxvKqLNUogJm6qhaFCGIm2Unjv7T+sesZrof1eShA0boe
TGgpRITl46w4Gevvb0+srKybQo4AY91xR1wbeZZpfuJiYQ0hxiGZgzQyc/TOJt7AwuZNh2rICOwF
kMtpNMd13JEmc8QhTqGBAGURQZ0gmfIwW6mWYO/VwAhJyIf44NNW4qgPJXJ5GmsZ8pwh78/cY11j
wqEd3NtGxxJCfaq44rgYasBx8oovc8oLeF68EktS2q5/uS1q+yWGZaKqwBuyxn94680DZg8qhI+K
OdjjVzxX/PbbgnH83OYP5SeGtG3NrtKoK6xNeLuP5CWGzUm6Z7hxanbqPvSMB5RL9tLn+Cl/Eu7H
AzNK3nwordSk7nHeVWo6Fv+oSQgbag9JH/NH5ywT6El/4kcruapJWcmSS5OeEzWTXfVcgOdwMMl+
o+KRTSu7iRwrxShbKVVVG9IZoEiGYBKv50965d3+apvIsRJBXWxRSNtWMiBCDS2D/ypWTN/P+jqU
7x+kSipLHRL+TQLynye0sBKemoLZ/M4yedrdJ7Wm1ynRB8ujXRnEMSj3y8g/XJIp/vL59ultJ9av
x0d7/TzPpAqVH1IjrGJ0AZGhwfxN8EBVg5a3wmMmABmXjPb10tJx+kBCOBFjbeWX8gj9ugA5I1g7
3qDRA1ZJhybKeaXGCOI2veVKVeqVwYVVlkclVBVBpSyBN2J0CcUmyylvvwtXcigYqWW9U5sEchq8
oshtzs6th01LuGOCNTwgKGckrC4cCjduND0FzneqoiREYgfWHJAdY4jVxOJxZI6Nr4ODxiZ020r7
fkemGkZzYNjQ1iUXeSC0xmMOXabZlrGkpY9LUihVuh0aY+TWn2PWxmkCFLSGaxnUmQqjno3SIpKU
nPRN35cPuSf/hfyfo4KrRzT5w3Dk7luftaNiM5e6lkshc9gIrTALkEva1PpHQqcn4zsuX0UmFQfr
GClYThKxyOoUorDiWNGxJTU71DXLxRE0vHWOFCCDaHmQkYck75hmMIe/snvOTB0SpM5vYmxGpwmD
WeBtuRcPrHuxdfGReRLJanDsvqaRRhcKdRxG5LT4/KlsHSM/CuWhyt//ANDWYgiar3IJYxDm4sRD
zOSOtSVj9As8AC/6ebRLN/kSMje/bvmftTwKVQw16tphqdCSFpyF5r0QGJd7E07WAijT18N+EJcQ
Aqq32Wp2hRu5WNCmx6iWC1Zpzz460gpmOXkrqbCWShm+IsXFUA44RrLMmXQiRLa668wJj10y7fwn
ndBrcZTx54VRhUICcaJ+UpIzFz7cNovNy7UyPsruxXCQIiXF38/e6tEJ5nueyWTKEkEFIh1mToxA
gYjm24hZZkw/kU5k2QzOpLuU+Db2qNyF2ebDfV7pRcUmlVKMXdARoUB+LFbwZYyzpgesCjCxgwmF
hNjSz8hrgQocMXPDpr5g3Gp6DitVO32qJvwACcsCUeTCF7zP8bJSzcBFO+g3HsxZ7LFExlkbJMRd
X/JBDOZkhlR5yEw+Pij1a54xTGbzySiKgiaIBij1VbohZ4EjH5OygZCH6K51qh1ZWWFgqDX2wl3z
KiHLxWrJ3tTrKpJuw6mHSC7LGCKTtnbrIfOkCjR0MauLdysSWmlGd99MsS5VHBEz7xtope7iHVkq
wXxpbILISh0Ki3shQJ5QhpzGrnYiQKS09F0HCsTALPbYLrW7fck3W6jWelFYHGijxKs15PX7aBd4
aNI95Fb6ELnq82ANjmKlpN6KtU+Fx2IK24zb17IpmObLoC7CriUJBrCgQdfBF3cVomiyblxghFyb
A8FracSQVhegDMkK1BSaisfurcWOOg1DHbk342UyOYGf3xEWKjDmsmgiWAZK4XQiqFWTELl6Zne7
Fukt1a6xY128b5zksUGFlLtn9eJsB2ErM6LAWw/1Ck0DEPrDF2mHeF/5EsYEsi8sk92Mj1aiKBCv
BbCfNjmABeRaJrpPleBeFFy+3UupFy9/FKuspFHovfBZlFeEvamEaqT4m39RUWzubdFt9pUnMcaN
Nh97K6uh5yNTZZkihfAPzN6PZPKPVQOX5C7agph5Dcb9p1k3oqBr+iqHPJI1T55JMJZajSO+gb3R
wt5y6/b93/RF1+Okpyb5aBTntoK4tn0cOHtJakvi/T7+k2by9TFSMKNiVQToUshny/xAP04d47VD
7PmDU0fKUNZ1vKcwI/Pr5W7R61aXYoGsofFeLe9j8y6hOB/XyFXWg3P7zDbD15UsyuBHTS7lNi1h
8I1TT67cPN3++7/BxasylI2DSqozuCgnuNjdgZMMRLj9Z8mL/Pxs2BPLwhlHd3kpr3CxqDG0oOkZ
yYiPr+lJtFrwXyB0fe4O5N3GecGnyjI+s/ofN1/gJMv7zye7xGkrubKco1Msh9zmbXF5J9+r+/TE
mYWNvJQ9NCZ/1jwwNDyVNpm4Y9VPf3Oxr+I/ONpRLaoFX5GMws3YWk7o8+Sd4hDS15g54bftBa7i
qAsghKKsaBnEzca9Krq6fl5YG76JWdy4AzQLIcaHC4lXcKDJTnHzfecrMBk2VQjD/EXKj3JSmYVD
g6tWVWejTM0m+Pu/2f9lK+fKMjiuxrT4CEWEs7jXsTfRcPTIHBzeTpzsyIJA1pehoEMQVS2dRuij
KYk5T1hgA6asymbotJVBXls7BRoC18gIQPD9E0RZPZmg80hMJ/tsPn4WftBrcmJ5jPU8BH6MVvBA
mCEnv/oUW4QYiGfS2WwWtlea0XNCZdQDk0toVjvyfnYia4rN7Bu5TQa2RGSl94P/kkmIRS7oDXOX
qAdNLjdRrHWQ2++Ftx8cx4FbvC5OjiI+y0gYRk/PXlYZl6oFSPccbr7rUn+IWSi8VaZfnyKFDyFf
SPmIxbb4ZgPogGLUUBSPsICwgG8bJXRFl3XFECU68RnEkToFEnIjCUaNSXKONHH8WRlDFK9iqKg3
zdVK6CMcmKoctOgzn36JNcZrc/viXkVQF5fLY8UIC2iyJHfc+Bo0D8vgM67ttpFdZVDXli8rkP3K
kKEeyVOdBGO9a3iECobd17htZFdhlN8vp0LO9A7CBpU/teor1kEweCq3kx/Xz0LnHgANiJ04fJb0
Nf5UvBV4BGVYD6L4kSs/Kw+XHTIW6WTuwML5h5m/lXjqzvKqXHY5Dw1LwUMDCjftbn+v7XD25wnS
dJVcwRmFNODvN5o3BvcaHq7GbDKjzc3Gj5V1G9RtVXuuaMYZcrI7wj+domMYIzkgPjAwR8+7/B2I
pVAnYWM74/YaxIRWrjFT9XoeAsAEaV9o0YJFCjLs1bAsMZSPz3opXSIF+pFXCNnRNbqRz+YY3OTi
XZ8jhRIaNqrJCvKYiHQnO/W7u+I+IjmPl8yNzipyAaRwXT2k7uirh8xrd5kTgyX3ttGwlKVwRNZk
jk8JVCXYZqCIX4fmIQOXae0J5X01HxOORV++KVBSZEXVedUAuemvHzHvEOEsbUJOl1TVOKfHMqXc
/ZO9JOJKDBXhBngUxYYY4zLwn6bCLxQ31XLz9tltZ/xWQqibMGhhXsoZdOlc9ETjPU5KaIJPRmeM
B5DWYBs6i+ZzE/dXIqk7kDZYFVIVEMnltRkbf8fcQzaxgulNLF4JoW7AaKhBWhk4PEMCG2DJ2aky
erfPbvsFtJJBWX84jE0llJezG7B/edpN7vBNfQAvhxt+D3aBq3i8aM5vpI+semGZPUtDyuwndS7j
WYCG4XhueF/NGP1JrM9Euc55/le7CI0h6l7DVFWxu32C25Hu6gTJTVvB4agZWRN15ATtxRWw2DVI
TCxacTGo4qIezjqyTfdyFUeHupXcGkZT4Mj64aXIHsvp1EmFyXEMw9hOVa7kUAARBPCTBbFw7Kq3
SFkkdriThq1M2HqugRoy8oeX6DsUZA2ZMr4ZHebOcj9mSgAF1exTIWjmXBwz4/vtj3Z5fnwI3Ffa
UZDRalOQDCqEENDXX1GfQ5oLn/AQud195aYpRh4aX/lCss86yiIuAoXdwJkzeE50c3gE/VXCgjEi
8+Nvwm45UdN5TaZJ+Lq6xWqxAdsiMera2UaGhARJu3SmOB5mu7STB1ZtdztFi0e/KqOyS/rdfrXd
MmkajALhlUtYBmWMLfO7ywgZZo5Yb6VNu12JooBGA/8aX4YpnmjybBdY8xmltt57E4sGnSWHgpR4
GLtU0fBlx+JJrWS77CK7bVJrjDLnthFtgtdKIwpclClts4SDRg1Gu6XQNVgLCTZ99EoAhSxNkYA5
gQiQUaP7QQtOyrgsH70dSV7lfIAULq5arYIVYCGlJ75Uz/EB0aQ3WMnXcheYmSO+C3jR/g+0moyP
Rb+f+7TmyzKFZPWYn7Rv1WUaQ7xHrW7XZRidJOnmjE0hSr7Mh5u2UpiKSvq55GShwsGOsvuDCK1J
LEJkzfcmVo5f+upmu0ZQ2x70lnHPGWZDD46NXGjEsUYuQonG6UPxJzRUJJH3z52WiPy1P+qNfhBE
Atx97gjDvlB6Rw0Y7oGlBAUcojHOUlRAiUGJzRidXzyrX3Xbr670oACjRlGuC2rYxvCG+QRL8IN7
wxpdwWnPWDvK+CgEFW5ZBIUaE1qMI0OCPm1syV1iIfKyljxzRyOwk0n7o+aQlW4UdDR9nHVZA92y
u2Y3n8IvsQfunN4WHMJRUdnFd1aJejvXvBJJgUk09IYxz9CwAdRHo9la00F/Rq1lJkvTPHSYsepI
jDOlh8i6espqvoYhKqIIete9sRyT4FAt57xmpBQY1ihTsYqeTe2iBZBUqooV61977fE/QT1NbpMN
lTqLBgSI0XQ/p/GLYrAmPFn2TvfjSXoy5JhGICHJjNYdydd3FXaYidh9nLywZgMYCEgz2oBWIy6U
CMKW5mGOYnPWuF3QtK4oOCOQVxZSxgVjqkchxlwPYhoGsL/RmvDQwBDO4fJA80qX27FaClgGQWFH
qMDzdyWEqbF+CKfIkfKBYXPbXQuyIfK8xiNyovMvNac1WdFeKmQjutZ4r7NJMjPYhd7yAO7Eyhyx
FqFw4MFGk3u+bZDbb96VdHICK5TXpz5KqgrSq2/Cm/GGdZUgpE7BlZrMZvFK8jHBIxNDyD36iJJX
lalvWBrt2IwSKVOcm0smUjpK3o+1IaxWiW0DvYqivmDRxJUW50TUpFpS+DrKmLzg/UHaCdnfecla
d7b93FmdJ+UA8jYXqmm6fE1sz4rN9u/QFw7dYXgP0VS9OMPD8BpiMRkzBN821auilCsYllQaVNQh
UUIYG7PDscZo2uN3Iqqt2l71uxdWvMeSSHmCQhejsCHFs3h+jg2/GnYM2yR/4PdmotKsL0uWTFVL
znJ+aBssdeotGYQG8T71BK/He0Z+akGn80ZIrGWmkRIbvCWc8gVZbhR9LEH4ONbosZR9iWutCPUS
hpIiQw75/9UFNDiN53T0DiE4Jw3/xbnzl73hKYhZC4vVpsQ6Ueq5GurCiM2gUOrHJs3/lHL9eQlU
ngIVTcUG0omHTqQu8yOzy2EdHpPcfjsy+Nfm1Q/zVTzXgBcGcrDvtscDXEa1Pz/mTunFVvZKiIgF
JP8jp3xnfLTt98ZVMIUqCT8ttTjjHPXU5Pf4p7pbbMFczMjGtun6TUT8jwHc6IFV8fpN+HWVTOGL
0idJpjeQ3LxVd2RdFmnBCnf8G4FPdFo6DE1Z14CClaXhpYr/gWcj3nWDraDI8kNLu7fr59zlbO0v
hlDWd6WQZca7QxM5RBUkZW8cyiP6010NiZTci95lULeQVj4siTb+qDPyarj0Hm81y7i86HG6yQ49
tBi2JROV7Gz2b/IlP7/i5f9Xl17WYtAHEPshg22XGZGn0AvOWNHis3YEMuILLL35FWCUuePTilyS
4i7FCGqDrY4jpvpjC33WVm2gF4GwtsbnzBJ2rCQjy1wv/79SdBQi3hBKCCejKSShzjnZJ/JCJi8U
4TOLHGZz9SI2c/4TTKmXbvqVvHDQKq5PcbBGkYwo8xT18q3XA0RuqZRlzshHCujzoiV5bYpKrs1O
rNM9gvHmb4YJMxDiEnetfsgk9ILOkb6F5Yy2qhncreTadGb4LHxp3cXS9iQGmB9vi910yYqoSpis
A/sc3XE3TH2biiRpFQs7NYzMJWfuNt9UTFF5TURLtCHRDRny1KPfvMDd7L7NFppsfeNU+FyDdWGD
M+4A8taMkFFjUGduwtBVKp1amoOiiEoZgXg8H5v0qPSPC/Y53j68TdRZyaA8vjCjFbzOIGMOHxbu
IIvfqxi7JNNXlITs26K2XzErWdSlzLtGUtvggnCjM2B4mzTvtraBobv4iRXksw6P8vqFZnBLIkBY
27lpI5v1fAA1tMVQadv2fhoGnS8qwyVQqw7HhyVQJegRBPQXTI/9t8FpzBJrRxNrYfgJhilKRO/V
HRMFceaLCBJz3q+T2mzF5zIO7Yg1YLeNKquvRX7ISlBRjNjZo0IQWQxe2GAdPY1vhBoz/KNt2uJK
FOXfJ6zBTQYdoqQncLCAmaR5J5OD/R1cHntWkZjZhyB3JY3y7r0CRvSKvG8L5I9Qq0ZDt4Lt3ToK
FakrSYwLtu0NVuIovz42GYciLkBxcJudYKd7wi0hm9kpBC9h4bGGwRj2QSeOjLpKplRFtmUBmfww
uLH+txA4auQyLH8zqr6qRaeNMOOwJAX5ZoppnNMEbFe8AzogF5udDtIxC0C5S7Ivodu8KKxeq82n
9Eo2BSSFNM466tY/cu4SGEmyA6GKJQfKksWAETqxVHZNWs+kybUb3RSJP90fC0Yy5COGyDy2GWtw
YNhNjw7TXy+alkWRWvFj4jS67II4YT+B5f321/qoxa8iKNCIjBmMPNOcON2sOkUfoKPgLEusV93H
z/KrFAox0qSJNZGfQNn4OiCd03ri5+pvtPOhjYaFTiyFKMRIUtA3Zg1EFfL3tD/L2ns8vd4+s48X
6VdtKJhQhjzsWxWfRamT50k1jqCbfebT5q8olBkGzdKGgoigCLAKS4aoSvxexJ/78rMyMj4OQwTd
JB73XD/NEQ5sbsa7dtLcXFNdOEkG2rHEUOHEII1LTubUHLl5rMNdr70UIgt5GPeF3kUva0ok9DlU
IY5pjgjxjGecRgGDmpq3OMILt2sZV3QDxH8xhgsD5soZiqmOzrsBX2hwJez6zj1jtvnYq23SqFB4
HObMG8ad/RiZ/SqShgWVS2stw1HynWgVkdqaQzw/TPGyHxfpVVJZScPNY9VEwUAELQigjfkVhmSS
ZNYKIXEi7BFrz6XMmPDY/vtYxaMo2IMm0g6jnGS5rWYpAaNOqVijIIMdJhJYi8q2pRg8WTat6yr9
9sKaZLCCGQvAtBRMIVatxmDt1N60ce0qgvowCagx2kCA/WlZ8txVwtch0V5iqWfgD0sM+f+VyQla
KAlJA02k+T5OT5jKklj5U5YIAoErEblR82MNP+6ggm3y+WI2bWqKwsttIGVJobBaMGJUz3gYchod
p/m9yvyi/I8iKKwu0jo3QAeHDWtTZStKY5UJb40Bq9C56RJWX57G6RCMTcsMTarqWIwueSkJrWtg
+/Z/OjEarMMl0WSh5OFI+cBC/+GhkUsnEoqH22IYd4VuYwRjgdTlHNTppO+FpJnR/5F2Zc1x47z2
F6lKoiRSetXSm3c7thO/qJJJRvu+69ffQ2e+aYXWNO9kXlKpclUfgQRAEAQOcIX5bwhCoGa2vdFP
SDz4ILDzDE31rbaWuEmJdomeOa0tNnZciGy4LdTntDtE6X/dD8HibbWqusWCGKbytvS3JflzKSV3
/Q3KA7h7Pn6NmTqhNhOsxDCzWutwZX3PUqd+/JC7U/5eTAESbCd5ML/Iekw3V26FKBgNUwISBga0
bB6MK8KaU93XqPQpPl/Wgc1zbAUjGE0ZYX8iE+cKY0fdPC7JHYle6u4hnWeJtkmQRBohVS17e+gg
UEKux2VfsN4lWugk4QPqp2RRiGT1RGqPElMr8iZ4368OxOXlswZWxvv5vsWAIt1XjhhpqlwHMk3c
NNnzYopMQmNnzVVeYTH7xbxp2shRDW1/eb9kgglxQBb0WTb0ECwtv3XpTdHtTJRX/A4GOFFsw1J1
Jp7S6aSwCSRxMKhmivesSEGBahSxm7Yy+uKNNAa3qzOUYLu1aY81ZnKmvjmggjVO88JNSdS71hyE
XldmaNVJht4zC7t10PAS7aMopt5lcTdarPARNvhfUDNugBVPCIv7vpvAj055+Ni+ELfaJU8g8fwj
BPvUO09G7oE9tHNiKY/Xx64kDmzjdomeWssS22ojNS+WJo2R5VCJO86oj1eI5nVa9kYb3WuL4Cpr
ujfWVW9sUH/HM6+wBf8SY7BLEfRYeZ2yvZlTw1HT/qAmw+vl1eW/82s+51cZBQfTtXnemUMEnzmz
23nIqBN1GRhKg/Q+Iu2NPtvHTGk/XQblPyqC6qqugbucmQzh8q+hU2mxeMjLJPXVUXXSUntBGeAV
0+anrM+9Pkve4iH4gmxnJFGlrRBkjSssqt3NQR1EwDVzjD3tdbQFWIuTEz6SbpbNA9oGA5EWRlvb
pmkKrmBigT3SEWZaWx1z66p8Y4v9WKX5oe4Uqa5upQ901cagZB2raovhyKT8T7TcQso2Z2+hEt3F
unkfKqGrkERz0sW8bReUivfVycpMiVPaOj50DUO8QX7C0NQi6JE+KaY9JTBSUlWvyli9dUO/S+rs
a1hHvpZL7vzc73xQoDOa2Mg1VY2hFgXQ5vJejV6W3xgfY0A//xZH5Iup6rathhwA+t07QdqeoUc7
41QESMvBDhu3l1m8TCYh3GvSbEz1ykh8bRp0Z2INLuc1k0XhWwfUWjBBKzVMylGTGCht/1XRMQ4l
8DX96bJ5b2PwySCEaeqH6eSjhfJ9mAQuw5j7ZqJCof8eJZL+is2jSX8fP/ITRLDl1OxKtaQs8Ucd
dYRt7U+5dUijyYt744dhDH4Xpm689A9j3krCl82dIio8CTEMWxVr19Wky1iv4TIeF92hChSn0fT/
CMGdy+pyyUrQoiHWxU28J04YepWszXzTO61kEFwwSfQQKQsAdOVdkT0k+fdKf5hSReIWNlVhBSPs
0mSVegFCfzjB7IlZD2X6VsomI22ml/QVhuB6FszHKWOL4J6EITvgvXTZAa+5roFeBrw33i14N5aR
tG9r3xlTfF1sE0ypLVuej5nvc+1zlXxech4sf8GSOkqH5vYUnJTdIFnObc1DohsOHkkmsfJvatPI
yAtYFlGGh7hLwe9h7C8brwyC/32leRQMM8O0AGJqsuoWqeJwl6h67V1G2VY/pjFTswkqxoWYTjGz
wMJhhmRAPIJxwNAUO3Nx+ufPLW68P8YxQaHWb0DqhmowDSHPhxFrdhNlC8st3HWrBk16UYdpJoWD
S/zoNoYtyddtK4iOXhpdAxxmGP66jD2Gcof2HMBH9IZHS+JkhNxRTencslLw4MOq54HpX7Mi2U92
KVndjcdiHF8GCiVskEijz13w8lYVaEMPMmmUvKq8hQocCDG6KlQcXoonqxfZtPEVmKAxILmf2nBu
4Ersu2nYJfZTakqUcqP85VeBhOWMoiHV53fO6NkFW5YfHE3VRZMlqt66Z6l18+X5EF6sJBK8Lw7I
qunDFoekryFhnXhdcYzReaZ6jaugiMhrZRXr205sBSn446CrlqSKAZkdbbiwGkl53L7nOz49jN+I
ld6/bA6yXRM8s5ZNs1aO2LUFd7cwt6+T/psSWr+RJVsrouCbIyNpQXEPsVL6OsMXWy+Xpdj0I+dl
Ex9s1bppQ9T0Jb5lXcfkIav3YwzyY8wnv4zz/i5yQSXEBPxSFEvaTQBKjt1u9OOD6iroZOADikxw
0DvBNW4sqNb5ORgnfNJHTH12L3/E5rVpJSz51aeEICvKqgKL+b9azNb7/5BX/IMuGnhrUKmGqiDB
ORd2mPbaCO8RlSiS/EljSI9T43a+sSsebC9+vSzYti6eAQXBGgXUCNaEByKW3/WTp883uaxOTwYh
eMQ2KKIhVCBTGN8MIMdS2aM1fbssxj8sHGO2pmLxPkwTwqyRMBxiKEnjFaAv5DNg8xty5LTs5KrY
yxobZXgfBgqxcpzsoE7A4mTtCUikQGKbuNpbfiRggSGJa37/bxKKE4VSveuKxqz4wTL6IOd6J33g
c1g5+TeuEsfLePzo+Gh1fy+oOC3OapIqQ4kVghHzTmFeNEhuEdvu4/z7glZYc1gnYHrA0ZVco0Yh
0nRnjh8NNZNYrgxHOCK1ijRBzRWjSN+i+Xvc7dPumIxfLq+WDIXbwCp0a+icV5jIkvhljdbdpXKC
+mAPN9YkaSLbtqXzqvHvWOFMyxSjopArQXFrgAtQv1GNw2VRNiEwA4MwFYMckCb6FcJslz5f2h6X
4cZvG1ebbxRFArG5WisI4QCcZ7NXaABvOmr6MR5Hr6aRyxRwgge5f1mazfcJFKf8LY5wDI6qhSEK
HbxPcowP9ZuaYlZn7qp3IKX6Sq/Cz8pR2uwpEU88GcEOpC7xBMgyR58k21Hl2CSvVPaeyzfig4We
JRPPxY5WU1iH2Cgr+9Hpf9rxJ4180prHqpdE1BKNEBvhkF0ew5Riuwotvdazap/gETGNZMwXMnkE
jxArKCKPMsiTl6UbabclwykYOsqSOWMjOfZkWIJXsNWgjVSGLcrHt5K+at0+D5kzBIHLFhk/t0wd
+PKubLZQ6ZTgLRnqgGIvWntL4Rvka1M8SzR9Mw+50gfBN4xLFalFA5zkOGB0Kmd6IzvTVTFIQBoz
87Dgo+4ZlBLb0uEpBJmGjNmoskQtgVrTfVqaj5bOYt9g3X3LagcFz6HTJrPiUtY/DDZ1iw7J3knW
0LjRwIW7iXn+DEHkjvcAZAU+Qzn0Pj/1f/6rOY3qTPP7ychbAlA3JrvSbtvEGZkr2GpTMc2J6rky
IB1Qu6RPXKOCE5NlDLejjJV8gqOcSmLmQYPoDD0zgzd5FIXpdHRI4xcvnB1iPJSyAkn+k5d2VvCX
3RSlSmUC0pqzx8BK3Sjvro0kvc3NF6QNrtjMdpcVd9s+/l7K9/v8ainzChMudRMv4UQ7GYVnN649
v2WyoV+b8cx5KcUujiTEY+7cYsMoep4bu7zPmf7psiCSpRObN5o41doFPOR+l5KdmoNE1eh2rao4
dJmeSNu5c1ZJ4g6JGr4r0GrtQqRJiyiAVCwunCVAJVn0kPY/Lsu17SzPGyQ4y2mmY55xuSKrvuU7
1HrR1I/HXDVyR6OL4V3G2+hz/cWsxX4MVR/Qlckr5do/eVe0eQhPnRO9DOx9PBtXe+Mxlvk02VKK
vqRBiUM/YSkne1/Ur0H0CJY/57JkMgzBa+RdVxOF12YOWbs4fZTDiC2mOWU4hP5/gxJcR6FkU6fx
TUvNwclCTFhV3Q5NNJdRZLYreIt6SjMacgdV5oHDigc1wmup+Wcs6+3eTqudzVcsLarqPI+rCkBL
7XHWmsQbDq3pouG685ND8mDJ3oT4l1/wg+KrXpP1YRdrUAde/p6DIV7bcx4WGYm5xLbEolBdVQ17
ZJBrAuOWlbwuhCE5ioRs5Rrp5/+0WWLJUYTpDypRYFbjdGdWX4buh5mg+lyXVYBKXK3IBxyG1ayZ
JXDwhu8HS3Ci3SJzERJfKz4E9WGmhnTmshjhp0ohpySwDr1mPmICkDdZ8XU4qKdUsXdz3+7jCRRd
abtjs3lICvXU9W9RoV/riuUqdXm8vMoy6QU/gljPMpUeiqNFV5r5WS++Xv79f7jRWKpt2XjBV8WK
K3MeGeYP4bysMhdTEOkepSB+XDu57eSlo+5+coTKugPfFf6jQZxhBYfSayTV7BKwPDOLsXducz/f
pLeLV4DHc77Lwd2pOuMVIcjUxh597CUX+W3fecYXXE04LUmbDsCnqf2ghJqjBouboDrj8vJKYMRi
rI5kAykZYIIUpdkF5kDmyEA6+kQeLwP9Q3D3t0BicY1dNunc5UBa/rD2degsV9RLmGc8MdC8ph77
Mst8mkw28mvQqtA+M21eN2vryi4gqh+bk5eXMlaT7UPhLJhwkUuYpsxGgnq2yLprBncsQE0aP2IW
hWSrNsuTdPMMxE1xFf3YSTXgZsr36jm/4gwqxK/uIg8DjkH/OKOrm/foGqEzSlLrm86HaiASsFH4
YYg372aMRptlMHG7vFMRJJDsNJSnpMHIlAQ3cFk16ua2reCEbUtCvBhkPIEajfxuBaaB5rmMP0nU
kf/KB/teoQi7xlJCC90EynwasZB8rGX9h7nnhA2BK1vB7ZvbCk3YuoRSZU55OF6CDqn+yg7BMT8F
Xng9/5G9oDkBxGP1AaVlsiuVbC3531cqo+ESOlIbl+Q4ztyopDtqdo5O88Pl1ZTBCIdAnFoazTTA
1O1zUhzq9pCnsmLETTNbLaEQTHZavpCGa2FjWYjyrO8hQaQcNFf5EsksbfNQW2EJzt9MaY651pCH
W5nuZff6IXeDT/N3/i4BxrTWldE2yBAFd181zO77GNJFzV3afJrr/eUdkvy+OL5pSdIp1QtIZHWx
TztyyyIpW5AMQ3jNmeIqzlsDGCBNJg56KP3pFTzeKDE68fn1devGd7Jzejs8OG+VKXiLejCmPEth
x+DP8UF0gRs8pmC1noUuCT6ZFEwlmqQmTKLtYr1dtQQN2LUhZ1B/y8bYUeuHQHYDkGi7ydd6Zbhj
j/abSUESkuqfu/6Ua9EhNn+0Te5d1ovNgHy1fIKDWCKm5yaFLBF8O7WdOfObOnN1+xGPTjKzkvhc
U3ATY0xnWvDUYMSOGSjR3ykXbE9/m0F5l9/J+mZkayh4DAOM00PPADfbyw+STU42L26cmMeI2RIH
uH02r9ZR8Bjt1AWT9m6/18sf4M3w27flgCPFdtiNirRk6rWvxbP0XU5mcoLbUJpuzjoFIhr78YVg
rqrizvfmDchlUIuUf1M82YAGie5TXsm80kudxGM1zPBTS2ge7Wo6WFXxolFZkmz7AkwtA3NbGfrD
xKh/rMxG09QCpefOz+c/UGrzfMgCjubs5rcsGuXBBjjzwStpCFZgqktIWIT3LDPMnSkLHjAWxQnb
QvKysF1cssIRDAAlagHofkvUXtgOLy4BZ8RNNoPmhL+iylzjpm6swAT1j0iX1OkMoZoROVRCjq36
76kvkLlaQQhaH6dg6zZKvM8NwalSvbi4K2SjFKRrJqh4oAxmEXOMGQ/B7SOnbOKTK9sjn3t+2Rlu
r5gJbmKLINX/buRr5VbCwcrqnOfEDlV5pckc0namj50BhC3RtTSmhAAgLCj6KuHNa7Tf0r5z8iw4
tl3m1oX2Ms315C40P5aWeWKsOTbBjAG4hF7baZNIDoBNg159krCFQ5OOPUix8Iyi1W6NjovMLJ2E
zZLr7KYvXsEIuzjOFK1yBDBocnem2g+N2CHtQTpJRLKFYuJsUYqsVTqs8GiPD0WGGhr9t2Lqsyhi
qiyM9XTWbYgydp1T6q+6ehMakqyHZFfEPFk0x2rQg+/f76wDI3emuYtlfDwyCOECFAR1lNUlVmox
XjCAfF/kymluUlksLdsQ/veVTWn9spjNCEkK5aSUr0xWAs7188M9brUbgus2cDcFmxB+XzV3rfJ5
UB/n+XMCGvMpO+imrJqUq+klNMGBM1LURWYCjT+vI9OGgR38pJU5CtmiCX6ib+uBGRQw1uRGyUPb
/3nZ0UmskQhGbytIJS5of8FbeucpKKWslWC/TPQ4L4vE8PmnXloxwfC1jBUB0wBVaY+k/xTYN8P0
kE9vPZU0/0v0WSyUjge7Q3gMfTbHXWPmxxH3tSHfX1647Y3BGwUa4lTtw6TwSMtQ9jLysKRqvRpt
psO3ywDbUpwBhOtMbltRQlNECHr9uV6crvu6yPJIMhkEwy8MxsY2AcRUIWW8Ky3JKbqtXGcRBIvH
UE1N7UKskVXG3mx/HvqXebC9PvAuL5UMR7B8DRND1ESBHIHWf5315jWKjB0KuZDvtz5dhpLtCv+U
lRNrCYYd1QOgUt3CqIKDpUZuJ2PMkO2LYPSJlXfZ2AIEVzGF3Rap/9+EEIx+MTQMdEIZuN83ujMu
TkEOGYgELoPINkUw92CsB3NoYYUqKZ3ZcIj6kk5PXS8pp5OsldiWVfaBouYR1koblkMzWp49ZMfL
ksgghGyGjZYfBbMruamXd6QqPsl9o2SxxDFaprZMzZBBCjOvnBIdvF3sGPQbiyWzkWU4gsXnaLuN
iwWijGXmqvM3srhdUriBIeP957v70dn/bfri2CzDzmq7qSBQEFm7Gd0HpGOHjhS7co6+Kk3oFOjv
6EZZ1ZvEPG3BE2RWHKpqB9h+PlH1ZQGbcvDHZW3YDjPOkgkeQOt7fep66DWpUifo5t0cUQfJVWfO
8wNZJqe2JJa0qX8WQZ8cCB7sDzPeW6VSzabmCWrlaQJojUzTb8h0RhBzgoVelV2I9hffyKqdudzO
xq1VviU5CGvTt0nW6SiRR5zsHiTKnNkL3LNi3cWD6tTs7bI4m1qwEkc4OjVL/6tzQ0meaXldYsyo
Mcg0fDsxsUIRbAnVqGpoGLhV/68u2Uoc5uO+BoahqHakGR7uZj6Y1AqPL+vq6CFdu5Q2L0wu/QIZ
AySVrtle9VKMr5HldmQ7JJgRihlIN9rQB4ICQU0Zrsq2kPFn8E24JI5gRxUxRzWcgVGO1NMscgrZ
cFgoxusZ9GpcBje06VW6TEeKZpG0Nm5VPFhc1pNNJ7VaUeGcNUjQF9GET1Abzc/QNGypxa4eg11g
qU4ZLG92Mx9YTCXJn00nvIIVj1+rBScEh+3Gp3q4rtEmRb5ksnTJNgpIlSgzMGJJZBLI53KZ2YCE
YFpcWeW+ap7s7tuQSDLg/2AFZxhBmKZRGzhCnsk9WnvNWw54ppvvePtBhRbInkm2bDsJZJ3xxLCi
yZV6NLB4RfwWRsdC1Z2eXVvJ0W6vpiJxovyVjYMbY1bXZWXZfrY+I4sJBWVsbDK1cMP0ZtmxnXZQ
XPWYOeiVep/c81tJuxWcEHVQLUhbk+f9x1Y5kbw/joUqucNIVETMLUzR/yRKqz/G9GgMxyAuHT2V
hYLb/hhdyyDE1uiHCbiaPbNKG7jnUrLPTTledQl6H9rCu7xDMhjBo0RsGMKKIT+YEvuxyfWdllGv
pfPzZZh/UISzOILbIFVChmQETjVeFRhhwOvqQcZRNmCSea9B2clK9P5B68+QgpVhvAe0IMSRybnG
c386zJXTeqNHvPlQy2xsM8KxzmCCiXUmK+yixXaZGEPRmHdh+5j0TqL5DMO60+DT5eWU7JoYwKdt
owQLP0bj8EZZvCR41X5jqDCy02eJRGqFJdYVlvGIA9WG5h+Gi1fbvXU9NBhbyEfPSwm+t8/Pv1dQ
DOerbpqGoAZebTraZ94Mu8Bb6IuTXqtIExGn2FNJZC+DFKKRrIqIYeVQSjN6zLr7YvmdpMpqCTn+
KvqYUkPpULyJgH5W9knXPvWzflLJLDkbN7XBxsuLRW0TzJCCGGVZmdnYA6afeyfOXpKYOLkhI9He
PrVWMII0djks1sxD6gbF5RqGIijot8Ak4fpID8Ve9qi0uTcrNC70au2aONYKhqmZfl1ETkh+NL33
Gza0AhA8X9vz2yOP35P53rZTJ48zJ7Ye/xuI4PaMoa6GgvGtWUw/bsGpnlu7tPut/ruVLIKri5s4
AHkrYKJOxci49g6z0yW2snnurSAEBwf26p4ylUsCHg8Q4DtUwT2Y7kLzd5ITZyDxjdQauoRFKYDq
ptrNhXlbJbrkDJcYjMhqQFu2VDXvdi6au2H4w1I9Q5XFyTIM8qv+UiuqQ5u3rQ3dKUNJR3pKjeNl
5eLK8+E2sFopwe5nLSLWnAOi7L6q6o3NUrcKdQ/qhRrx/2YtVDD+ULGKFMOs8N4xPA2BY42fF1MC
IXMwIhdD3pBpjHmw2Ox6PzykfrSbQqfH7HDOrpy/Xl49KZzgAOqClLTGM69fRm78GLmak+/7xIlj
p8YE7+w3RhnjQF1tl+ALSJ+l+cCpAxSF7rJB24E/xL0sk8RIqeAHFquAQjQ4Q3Xjj4ikjtJkTh08
LLKL6LZym5aNPg8bVFJCnD10C1KIYG71CW1Pqjq4XRtc0/S3akPtM4xgQ4Ex66TQOIzRumq3izEZ
okG5Zi8rw5bJI1jSYChaN3DGwVp7SPrIyYd9KqtJkmEIFtTVSZ6oGcH2N6YzkcbLyE0t677ZfiNf
LRn/itWxGSBNuKDvHbV3GEBTOdEn3ujW3sTPYMUybAzYIY7qhN5vNU5jaIgOBgAdzzvC6RDkTW+O
IYSbrOdp8cxEc+0fZdFJ9Hszyj7DiHGvogTjPFHAENbV7tBNzlArbjuwOztaviwmhqXOUk4TvjEf
3ezfsomBcA9SPy2YAFp8HvlcFFQdOK3icFYTcIy9YsKOJ3vB3NaVM6Sg+CCPaMesA+Sc6xieqjyN
C8TtkZO77C9k6ynoPYZJokGgNPDYZOv5Ic+KP4pMA4vVjEtaU4WuVpa2s5Ts+TKsTDzBFFiuG8ic
QjwliE7tYDhGYBwxbEyiLdvn43kVBVswKtb1NYMtJGXohpMP1n6vHV/BqWekVIK1WUkJviJGKdUo
ujYE705BbdaMNcrLQ1ZZ/jgkwaGLaA2ugpztmD2S/RKQfN+NGr1eUO7mzI0a7tJWi72hKFHc2auN
MxSRLBG+tdbr7xKOBNbQCS1y+C5m3xjgf1AfEFZd3s6tdV5DCMZvxlYH6mtAjNObOn8Kg85rzIfF
eo6QqL4MJZFGDA4rsBDYuc67haqboNzl820texiVSCMGh0oPBvcxgTR1o/tJ9zmwv6dh4Qx0cGxT
kgncOq9XK0cFO2dhiKcXzuscTt/SQLuZB/AYdtleMeOXywu3SXSFekACGjyQTX0Y5F6oStSkgYqD
QTuMMd4QMAVU3Q0lkiOLOyoPUXrVarKsyJbrXINy+VenUTnM6I4ZAFrOh9T2Ul0i1Zb/Wv++YHQ1
5ozY4MCH/7I0nG8TfVC7ugMLH2OnpZgsJx2n1O3QOSMx982NA1+XRQxMrwR34q+CDVZtUIUPs4jI
d4temV2x07Nbpr1e3rVNdV/BCOvXloVmBxFg+uTPce5x77rTgmJ/GUSQBTLooO3R0aCig+ANvEW/
ypLZ8dj3KPbw6XIyUMI2MC9p32ZQkV7GEYQRccTW7SXNyqEkfOR49GiA1q0je7P/chlDULifGLYK
nQC9qqWJpag27fSlDsscESPuDFa1X6JmdxlCLFb+gCFsCgPNcWgbRY43LAxyuq73HSZHhagdbr10
cHgOn3nlQdbiIKYzP8AKuh5bfWoG6HT2AzNsXGOM9OdcaWJfjYZPs13TUzMgq2mh6801Zla4yWIl
Xhrjf5flly2xcKAYQVZN/cSXmDwY0+0gG+Ii+31BHQdGGdiIsbwkf63qfWxLHjr5Oq3COXEdxXdb
XS9YZxL8ftHQV4v0T2NlIZHB7tNkuA9rWcgqXjP/wgPFKqhAERmLnXtRCtuK2izH9LTR51RT9mO7
m9yfVBPk32VpPoAJB0qcqkXKUoDF6WkcvCBVvSp7Ubp/2WX2jgMKWgiEtCN4A4RNCsyehda7nQWh
m9FjMLwW9Y/LirblL/B8j6wmuCdthFS/+qUhxVNxGMNfMOUm6UInHfZ6JHtm2dK2NYhgzPFUpEaN
STv+FOzN+dukTBKvpwln1F9LdRZDsNsB/LtJUAIBpbQzaB4Nl5yIq3mx3x3aL2rvgMhih4Pkx4zW
ucsruOXZ18IJphqzdMpmvoKp9URst2bM07OrqCpkMgrP7D9lREcBwVMV5UfJr1tF1YWUcVPDtd/9
HIpVvbKH2cvwTiB7Zt/UihUU39BVSDH3KIgxjSZHW8roG4rttFn8o4ny31KMFY6gfUGQdlY3Q6SW
zYeBJk9B0v75G9uDEUAmDioVJMxCFgW0znUVNy0g+q8R/R5XIJEcv7Lw+2UY8Wry1+6ccQSnMOYk
ba0KOKw+Gif+9mYdo2/DCSEgucMs5b19/JfJjp+QJqJMPFwSTH0T/EPbsiCaFwO7BFYriumUU/ct
LGWXri1doAxdyJaNnfrwXA8KWrXWjAVHhYqSg9KbWy+YbIkRyUAEI5r7ME6VXs19zEyo92oemxi4
YUzXM2xLkvoWX0nfl40yW7dwTiAkE11exZ/KlZHk7307qp95Y/um+Jw+stsX4VMhzUlueSem6hj2
qoKDls+Q+NWcrLRbgqJRM5AiTTvlM8VwQ5PhWadzqKO5pdcec6/Zxx4PaSRqueEYAQ29x4VZB/Ou
4BiLzrRZEpAMwl71fo3mskO9V1zjU3HF2VRVL9+Zp8IfD+nrZWQukxABMPAKa0hemgyzGwSZGfJG
RtXGmR9kt0Wke0p+ANPwknyqo3sjSnZh2vmXEbc2dg0pMkBadVnlVgpI/hZdeOWN3e+Kq3mHOr9D
gb7ziMkQuVGLQpoIhDUL09PxMsPVeuUnG5qjuYhEmZ/HN3n31dAOVfglLO5i44lkqNRph31mqKhm
3eWqjGprw2TYGls4VCMrbAmrQyTRu/1gHub2VCx7yYpubeIaQ9CefrF62lXA4JQrWNG9igFCmER7
pRv7+NoGKwK5Qks4+PqKG5I7NHXib5c/QSal4Bh6TQtY2uALltabgz/L4KSWsuhRhiGoamzQZAwo
MApQKGe1qy240ciOuq0DYr1f4s2sivommMCSAgrHnZLeNcH3trrPE1zRklNReDH6mYbydk6/6Agk
iXUcZXwCW65gtZnvd5+VsoLQq0oY+lB8artVig4qFfMv7Hof4jaVfqv6f/n2y/0sg+lTHBogzUGh
16/GMSWzuWiLkoK37FDOR4zVTjuZL9/cuhWGcOqmrf6XekCUHT3FB81B0cseYZhn7tMvnGlPNg56
6474i1xCHFbGemeVIeRq/WCPjTsVr+pnulMPljtJUlfcvj74l5V4QhxGbSUCcw2gyva67lKnnzS3
bnwMcrBlTTCb2rGC4iu90o6+AC97mQBqajCPfE+mm6jdxTCDtD+2RPaUIWbKPiiH4L0ytQjGzgac
DXaapXPH6cAUT+0L1+r3tebVxadGNhx165b4y84J7mxabK2nJUyQd+yGV8Uu3afXo8dLo+KdbLCs
bO8EzxXlRTDPBiQcrG9Td0Wtr6ABDa1jJXsn3LiA/CKV4L76JddA1wcg0zrG867ECCrmKcrxsiPe
PArO+iG6r06PQqaPQEmO4UE/pGgra4/ytjKZdYleamxg0KMJHP2OIowOT7mr7ctPxiH0ZF2SMn14
//tK5xsljmqqAkvd8yen6UCOvRc4xKnc0JOVScsWUHAb82QuFmsAlhuDk9AQ5A8HGjGnD56b+DbW
/lSk1yvpYgr+A91NU0EzYM6nCvWA5T44YIAWOv3RWSGJ4CX+Q2QITJOqNvQYtpUTw5mm65wcczyG
zFeKfb/E0tOUr9YFz/ieP1xtXW20HXr2IJmxLxFEg8jD+sJ8cBl0fnRITnjEsyvnsgVIzhqxbhl8
912lsAAWgBAo7d/0sdkto0xNNJmeCH6D9NRcQh4nlJljOzuUvj4M1zyllf4A+Y6XtQ6m4BDnKXKU
478s7RW98vu3rVZ1RAidFhNWNUqeS3pNkt3lJRRJhkQAsVTZamzQtGIeMapPZnf2qbu8GveaE3m2
O+6WB/2k+8WN/R103RJgTvpwQV/ENEC2jLqWlwAmDQbT7jNKUbNxGtqrMnkb2pcQRlFIPKbM+sQq
ZtA45IuRArP1Jw+Tn7zgqB5BZemHu0gSCG0eNhZeGDTM+0RxonCykUCx+zqzUl8joC0rawfpSaci
D3N6N7QyQjbuNcS1pBi5pOkUc+YxZO3XUKHI68XOE5b5ndL5A9N+TBYohi9v2JaxrTEEzzX0kW10
vZn5qnpUySGaAseOf1zGkMkhhDyJbsRtnFPcbkwDc+xrsFCoEoXfFINPvbGxUnguEWJgOmiKrpdR
7ofajUIflPKK0X/Zr/JuU3SFIcTAoZoBfQAGilE8XokSnmwfbf9HfudVJAJtBm6oxTBMhqEOyEwL
iza1eBVSJwXXzsGIfsQjGjZBmxpU5T5R03p0qF32qmc2yJC7YZ+TCRfGLIg9ayhz2cvn5o2fGshM
IRuKUXviCCgMpaxGI9Azvz+Ft2iu37NHch9f58fo0OyjG/XxNxRmBScoZYcUfWP3SKbk+nAFRuZ9
XEg95NbBxl8KiY2BI+AkEzSmXxqD1Fzxs+v+pdrFD7ZLn+xntufMeWroyKpat46bNZ6gPVGZFeYc
Aa9fDkl1QLWeF8f3KNtzqvGhbVunlfbbb8Zda0zBgYy0MrqhxrZxx8gHZ9iPuAZjnGC3D3flvxvQ
8NM8VgsqbBqGJRX20gJsNk131sEAajl6LPG/m7f7tUiCWZijZjbLBJTkeoBI4F34EbvmPkRZPd84
01u+X9bFf9D9s6Lwa8HqrJ6J0oV9CURjn3wvPO01Rz6xm515R3fRybqdvkgAuSZ8cPt4KMIgLwJY
8Tk+YG03aRPc5XhST9zY4pvkGzlyIidyCDVXArfpOldwgnx5ltF66gH3v2t2+KD4hqPcYOyOH3vZ
3j7IqH+3FXOFKRyjKu43ihoDU38y9sh47dLngVO4kh3U51AfLou4FTLTFZoQ6cUBkvdVj3O0ngrH
mB4wBNYxst75P9KubLluHFl+ESO4gAteuZ1FOpIsWbLlF4a35r7v/PqbUM9YFMQhbqsjJmIeHK08
BRYKhUJVJmN2KqXrWRFNF2wuqYGGUsaTaWl8TTYykzgzcivzlKpEY8pjHX0v0Fe6b9VWKoJ6MxoD
0B3AnpHf+qUJDbZ+qmO8hxV3c3bshxKKdl+07FQLJ9+YC7zzyBUUt4ApxCikRknwAFLezc1V2/p6
CnK9TFCF2Vy2FQwLoaudRkd0ys8yYBAm/TB/6KjhjjN199dNgMJrlCSN2kAXFyh1i3eBFMm/dBdm
n/8dCHe6JDTrmpimaKuQyFkiJfod5+MSR/ZHYPDkZuJU1hW+Lm4p3Vwh68k9eT7S1JnoHRWpB2wv
F/QSIXYBbVqTO0PmQJEDOmC5stCyOw2POCj2LYKzY9PBQLRlsY5ycK9xy7Xo+kyhB423r4xRNWIg
oxmJuyzjIU1FwWdz36ywuIMYtz4tBa9K7qEOhzh+pY4XS6ntASqe2T/luvr7UARbtaHg2R99lNwm
JZY6h2aJB16VQntBU71MGpDRxbdpJBp+ZOfru026guI2aVOSNG91vPEuJtRAyZUZie5Zm66A3gUD
D5REQ9L0dn+GmZIWJmRHQBXkBgemszI+U4+42ZfRl8DqmV1qWUhbu2nWCpT7XC1YBhPShfC/7pQ1
X5Y6/8AeYq+Gsi6D6w2k82+tKuk4TIUCAMmy/orq7jGvFj+XWhHFwuY11cTTOIE8MXD4ugapUBKt
SopDr3Osg4mSGykc0xm84btYLHZrRwEJbwJgJ0IbHOd4WpVaFISemZcO9zoKGW37tdY8UMd/4BQy
8RqPEwjpCuGTlbaSWj1MkNZq3VeruzXD0e7SwJ6SO9X8h6w1L5tpjcVlKkTKg6JjmYqazLZRDYfZ
ui+mQDDnuNUSB1teTeKWzkjluJxydiX+JGfQ1CNeeVDvAl//lEGn3v5bjtvKbcvbD+Zbno5JfSiZ
Q8FVtnj9VJpWraS1eL2up9jJgtJrteawD7HpFegjhUCrioDEPxWZck3jpCHwin6xm+zWCkI7lBWn
x7V/H2kzbcaR9AeK27e4tVUZzXCH08ZFdtp2QXE0yBc7kajlSzTQP0F7XHOMqJkw5jkqh3aZVdxh
4/JgQAndD8pGcCazjcwHSBN8jtSAVBR6Q7kAmdFWCeNkxndtkmdzXMDZOx7iUT5KET2A4+c0LpIz
DObD/kpsRc01LBdfArC/h8ayZN7UWeaRYM7tqh7SxMm68nEf6aXQ9c5CA5UACyUDBSHmbSgb23Bp
QEiDmwOaOQek1fklPEie6Q1XsZMeWrzDmJfJY+8wwX2UILcfRaWCTWtXP4H77KBDUSM5Yosc66PT
pcb9OI2/jEA0USvC4dKSxhrVUW2B0xPlatKqSy4395gX+0BiYproMyc6aHfetRNXMs2rUFfQUUIt
cOMs/jykd1YrP0XpJDheN7f/KxT/8IM23GUuLWz/DBPi/dMgrM1uLtkKgPMOAzWmKqxgSzQclPFX
pXwmwif+zQCzwuA+vyo3y6J0MGIyDwNxZNREE+jjgNVXEF/YZn3n6isg7vvHnbSQRQdQokTOIt/0
IN+ko231lj1qXqeX/v7eEuGxr7e6m8jWtEioJKEWa/3oix+lpvpm7vYjpkfln8nydR9t+1NB9EdG
zxkKzVzMSCBOy6TIMjAlYii9QdbdyWc6jt6/guEVP/JMxdBtCJhoSi4z0Q9JZvlD1Qs8e3vt/ljD
541yqYZKBe4Arx0lO1aOMp3sRhvsKryYxX2mfdm3ansjvcJxPjhmsxyBKhgdUfVPVbkmrbv/918o
Md/73isA53ua0mZmsmDZhp+Nr9xaDtOFoUf1EN5XbudqvgF2CYoO+tEl7uCZuCnbmMk3vw2e4af+
h/IG8/XncK4Za8s8yjl+Tj7n54pAHjcW9f2KlpT568r783Gc+igGhJkmd3WaH7tBNGK+HTlerWD/
voIo5jAxE4KvlkT3SnJP89IJsusgEewsEQyX3LVTJkNSe8IROUlwwKuqz+3B7DEDPjoCN9l6CsMb
0X83scW2xcqiNonbVu8BFc52BmFKyS5cMFiFnnrH+JF0JzyxR2IwgDvGTXYW3XP56dm/0+UVPhdE
lEqZllLHiqqfXgY9H6mHCXTojPiB3TipT93k0omGMF9eFnc2Bz/VCsGpFMM9bLN746dRt9lNJ3lo
roK77hhcZ7aJdzkCxXL1unGQxd/vL/q2o77meJyjdoNmtv2MtKAlyWNOob8TZYWInZP5yHsTX0E4
V42bsJZojYwOPRSnyboYi3YX9T1kyxSXisRNtx32FYxz2CQOVKVm6SOlt33l98qvkn7S++P+uv0P
Z/kDww+SNJ1k1ZSljvFfkmK/dGl8sdzWnbzsqgdLjnydQkx0H3TzY6F7DSMXeFLVX64Qqw3SF22u
NpWByvqQ1+ci1Bc/6IKHfRD2xd99rBUIFx3HZsnniALEmNBy2BZp6uOxLLIXrRQdDJuPE5iM+WMQ
531aU3WSOQKr+tq54bHwux/K/eQwUZ/m8ZOoE2TTDVdonBsu3TDGs4YqM+keq87p+89p99yOvily
we0l1E1oMBjoqubP7yjX0qBZKG6N+uzO6QGd6u44iegUWTh6/6FeUbhjO+5ImSwMRRpq36okR5dB
aEJMDzqRtmzGh6LqHvW8ELUsbFuHyzAhGlHeTf+Eut4Oc4zrftziOSC3sxg3fEuk4bb55GGivvkf
GH6DkUnJlFHG1Tu5th6ZjmP4KXeIYqMVFrFYNHO/XcRYwXHJ/tQ0U1zOgAOVbI/93B+kG+M6vkBD
0mZydZHXOZEn6mvZvvWvYLmPiPt+QCMDi2k9slaoAuMZA+hKQVUm+6UbP4gAN1PLFR6Xikl1SFo9
g5mRRB1NvivngwIGlIqwadmDqX6kXWL9FbloYnTT2CfsFbceHvNisXXjaz6IqvrbG/vVVbgwEg1L
Ds1cGKUE38fxkpFLPH2ZspNliGadBL6vcyGE5n07BazUBSJzW0Jfu7Z0B50Mn/Zj8OYZtvpK3Bmm
yhI4lsDr5aGRzDZr4gUWNFzkqflVjKagfLd9qLwuHpd1jXozhLnFPGK+aqBLHSWa/QFrqGoQ1FVZ
oyZvTUwGWZsRdxtZO6N+hNwejRDpZKeGKcght2vGKyzOmsiQdERaE1ED3aAt5lnSQwaNGIIu6FZQ
6tjcSisoLl1s03kwzASHl5IUkReYue5pGIqyhwmCvYluoKaUDfkjgnT5gSMaHRgGVVVkAgrP2SyH
GAUuc9ytq7JyLDrC0X+hCitoHdhyjDUK5+thLYO8rkAilY6XwEJ1QvB6Kfr7nFssWV9ahQkryiBG
h3oSRL61BB/qpV2bwXlEqNaGNMSAYaTDy3XrBM/koXtqbNAA+6KpEJFNnE+oRjJXU4A1C8PBzZrF
HeR/qNb89y3l1e34TkVMGi9VtcDDtap6kJrgZCnpbVYax/1NuxnpqCGjOQyvpe/mbyFxMkAjF9mF
Hjf3lab7tVH4EOARRJ8tGEtWMcSHxiLyfgqyrBurYy//eqE51DhAWcVLiGC/bH6VFQh3yFJDatVi
hC0J5A+VbvpLCaqv+8u1FbHXdnDnatE09RAlzA41fFgMw6mi5BnM7e6stad9qM3MiCmZosqKXkc0
vL29J4MHOjRT1u2VXE8+1G3O5G5yRldzOkdyRUnz9gd6BeO2z2yW5RTIAMuig6p+KajXpx8JNCt7
uE0DWslSkWpALO1BNY+xiClv+/P/MYGnjWmtOixUtl5FeRm03I5G0SKxReBT8dUX4Xvj0r6zEmvE
GYqtH6OAG59VZXyu9e5qtKzjRHVHSWfBzhFZxTm1grif1zWq0/2cHJqi8arY8Pc9TfDtDc6p1QTJ
TtLjTTTMBrfBoGCIByi5G9x9GJEl7N9X11qlikkvF4CpJc+I7pZOwJAq2jD8mysJGzLoKQDkIXDB
++e0C2iuDPUcSYFnyvK50rpjn0y/67zBKDE5qP1Hru6s8Ug3VJ25Or9nUV81R4KMjlqHOHhSlfsP
rOEqJeA+VQNuWMRYnHJhExogSDOko1kZrbOPshnlVijcl+raDIx8bF6Y6r/r4j40HyOQeneVAIZt
+HfbCY+t0AhC8wR6Qd46BLoypGpgASHSIltXFLurnol6FaHEqQwa1A9O1SAKqmyB9jC57TRFc2dW
M3PCsvkGETm7n8tDE+tXyhRG9jCTQ9QkdmjVrtL1X8BMcVRaaluJKciKtm3X8HqGHiUC6ou3tkPg
QzH0Acc7BlmhkkW9BnMj8lF0393cc+ofGF7xSdOnuDVZq7waXiJMSw2C5u/N0LH6+9wnpGEwMkoU
fML2NHeybUJ5sH/a90aRDdwnI6hIkywEhg5Sb9B759Zi7yNsRw5NRvOOAn/ExPjbrwER1KAbcWEG
fcuASQlcKNz0onv0MBwkCNf/SzS2/VaBsLOMqSkHoM3n5ppxYEe39Ht9zdjys8ePtB9bIBlFv4th
QiyU+0JZQToTaQuIn1JMZuBOTidvELVAbboBbn0Edz8omfKT7+iJ6rKFgl0K0qfxaDeYzI2dIlPr
hwJ91l/2128bDFJMIIPQUR3lYuw8jRrCPBq65DbGfYy6Q/Or7wUcOyIQLh8yIaSQGj1AMr35HeJR
u1LKT2YUCy6XIhguDMSxNVbRhK8TpTL4BKvbVlWceC4+kkRAlf4/S8b3dsp9bamQZEa7XUjQRpL7
0BkQQAgs4XssSKP0Q0/YghUXEv2MtDNkhQUHhgiDiwQxZE6zsK/AshNgrOguNUDoc9x3rs1gs1op
dn6s9maxECnDAASInArlJqmT60L7UMwkYGHTKRsc4ZtTNatMQ6iUMq6gyOlnsFOcjGkWhLRtO15B
uBhDiyVEOwZAMNVMjOt6+rW/TpsVTWtlBbcLsyZup5a5VOs1p/JcHubOxVzi5DCph9TtO3uSDvuY
Ipu4PZlkPek0DZBjFNtLddOLiHVFANxuHNVymrUIAF3wOZBiOzYa91+ZwDezUDSy6WMOlh4VwRLv
05eSmAIPZgv/LsN5/TAvpbOVB6MBJAz0mEGYiZMoqT1pn7T4c6J+zsRy5ez02APjdmSnykatxeyT
oOoi2ewok0+MWVtyJUGqIfK4d89ictgTKwMWyECu2cRtfpglu7Mzuz2Rq+w3/bz/rbZoc8ChqeKE
wf+QnnL+FoQ0mVS5RGXsyXRrpi3FMgNU0B1yG6CFgfl655S3xaPojXoj0L1B5hyxqDB8OBo1Hueg
E0TTzpmD73Iu4h0RGcjXmJY0iXMaAyZ90r6CU/5T5IcHEHJgdKj/Oj0ZGGIzMeM7HgfRc/jGDWNt
ID+XGJlqNEgUS0umCsomz7J5iFvVI40qiIMbu+ENEOegTbNUUwhNP88c9BsNQgNNKjtUowdJVju8
TNeCZFW4ptwBUs6getUkAI5O+bS4aMI6jofk1roLjskN8aObwO7A9iDjuwo2iMBpVBbdVhu/6eIF
6jQNkEF11PtDcRD2X4k+G/sJKwir1unQJnAYSUvdUu8vyM2dGbLClS5iuX95LuBCy5svx51gUIio
szyu0DLnBweUdJEnQ5tGsyuvPJU+Zvy9Bu0a9FSMApfZevN/g8wfbYlSJX2FhSQH80WjRjmGXvFj
ObAOke6T/APECd5+rBEtLBdqatnoBzMBpNxdZ/Gp1m9U7amdRbQFIhgurqQlRdNcyr6fWY52uMg2
Zm9OihLdZKWoz2fjMF2vIn/1ZFxEEa1hUgxqbAzoFV/3l2yrq+ANAHezUYxgiKUWDjL49CdK8A+R
C5qTB+tWcaKr3I1dTfQkvtXE8waSiyboyQgTRQJkOrrKqT02uC5qfn2feqFnuJLTP0+Odm6/YoJG
c5Kz6DYv2OF8JzwKS1QJeizpLH3Ja7xM0hs1FBkp8BGNCyP1HFX9WMFHKP1uTBezuTeLA4mfBV9v
owvszVJyoWQcM3WWayylbstOd4rPzVV+Ut3qIHq/E21njQsk6DRTQzN4iciMBoHpeLrGHV5cO086
YxVHW/Lrzpb/+Q3yjYFcFJEWEPCEM9YxjC6D9TwN37NA9CK+NQ0PEF03MX+vaO+ebyBuVdOUwiOS
U3eqndCjnn5QvA8Vkt4AcYsYal1qBhmAasu4r8zyBsMIgpLYdsB4tYVbsNTsImKVgIjqY6UclkHw
/vA/AgYYEMGNrqNoxR3NMpnxmEsy2OANruyxKk/4e7AnR8VEr4Suvw90YWDRXgG5rVQOAYhhe3je
0EQ+pabTjsE9+iztKhq/ySH16qR09/fVdoh4heS2VWiQaDJm2NgqnxfVkchXKho32np8f2MW5wt9
mtUzFJ9Z/Sq9YVNA1nV5UjyQWIFBct+cbZ94NYfzCdqWGs3CHM9S+g+0fOiVKBFlB+v7LOMVgDt4
F0VrrHQqUPmLvpehZqvldV9YzrwkuGHW7mgIyiQig7gTuBz7LEtL4M3a86I8h+S4v2Dsv9+xh38E
q9q5UecUC2ZVoSenV/N0aINLUp4DnI5ZhMvgl31AgcPxRfxSlZu6nAGIRxa7jFSoOaGZNhLxygvW
jRdRaOs+LtH4D5iqso04dGVL2EIgwuDiw1SCKzNq8W1U06lOGiRbh6s5sXUvm0F8ZPjVIfptft5f
vq3S83oz8ZpbstWVQVFgMxmzo4HUIHJByTg41RPx69vQFw3uiD4XFx+KYUhrSYaNEPi1i+UHib7L
nSCQizC4+CBNlKTzApcwI+uiKsVjkMugYf0I3+qbpeOCA0hvWrK0wAmfOlf3Cz9wTa/yendBE18s
1BoVmcWFilzNM8RvLF0dfjaJZqddZded6MIqckIuQFjZFC3lzJwwPQb0Pirv9x2OLf67AIHOYoLC
I5XBKvD2CjelSY8WLuRdbVX9VtWBHquhSpzciL9PHYrQ+2iba7ZCY9auLoxGbVpVR5EEVel12I9u
EdzQanb3QbYPpBUK+xUrlII2IdqLsWYN2PdVVqR5qEA0lx1jIdHVdhKxwuKce4xIjaFpWDQ6+dML
g9ixAO/JC5Oy7E6H2C8FEVZoHufnUJJTe6oAkpGMMoKl5ajdMCHp+Fb0fi36XpyP9xMe12Z2wY+K
23xOHCP7Fo9P+5/rpbiz54Kci8uZElfNgs81Os01uViX6rq8gYCZE36Ka3v61GEcqL6W3fp2dpv/
RzeuYAvwN9Ooiy19LGGkIaN5+ljnkk3l20oTnVnbsf3VVzTuhirlRJlG+cVXihNj+jZGO3Y6r79m
REPmr/11FcJxt1NFnRRVI1jXzpfPsgdKwsSeb1l6m/sYaBZKOW5e4VbmcaGkyCSobCzMWU7Gub9Y
JwLynwVkPMIr3GZQXCFxYUQq/7uQrce2XOKTO8gRgkF8dBsbosEX4ZOwYCNoXEgBGzweH9k2N+Jj
ooDNrL9aChHFgsgRuVgSaGafS2wBdfpdUWa7qp5KyXDwYnvadw0WId7tOKKaukotWbd40rSsLAZJ
nVs0E9Yna7zV1ccxuquaGUoyIuWYzQR0BcXZ1IwV6bUBNsmgp9RbxVnmvvXnVv+iyoW3BJC4G4mf
ldbPfRM3XWSFywXJvqxCtDHhXAssz8ivteD3/t/fdIjV3+ciY67JQ9cuWMIsbw/9+Bg11lVlCDIn
kRF8ZKyTMatKgLTSU1TdxOr3fSMEH4ePfMvUyKMR4ordLZNd52dauW39rcr+mpebUvOGUphTsxiw
43l8CKSIgURdgDj44TEoHRPNLqE33ePBkzUydqoPwsh9Izd31euX0rgwaASmFJEUkPlIfkxF5RVR
fgepvu99YArpHAQ7iy/JaWVeq8ZLnMAwIb3KL/FFu2dlmN4tT/k1G3GCKlrgiJSiBO7IV+kgtRAk
w0vhR/dMpXO78b41RH0xopXkgmBYWUlaNSxsLHdkPliG6cbWJZGED1Ebz4gQWfsTn/gS3RJkfWIO
AJpw4YYcLIYUqqNkJBeJYjQz6ouzQYy7pUjdTisOhfUBvRkm8qZgzk/H4z/lzpd46clUBh1qnuF3
kJhKY27rxN13y633S4BQg7V7IQTzbZYUTTLYObiuEBMKQZoPPmTHcq3CVg76WXXlqw8MQL8B5Kzq
yyXVSjVBQ6wBVZirinzZt2jbB18N4twjzfrYktIUX01KXcMK7VG9LgN/H0S4bNyBEgeD2RGCZcuH
xTj0y6Q6dJQwPVjHoKbscmorRUY8dNL8ahpUOSatxTxjlJaHrK4HyAh3uuAnbdqtQ6FWtaAwAi3Q
t9eNMgUBbiBhXWF6WT4m06mIBcXjzYNgBcGdZkSdwrarYXRQHhTyDUm5IEhungQrAO44a1AP14sE
BkhW7+M59piS4LOWd4+xZOdVbTfRb63LRB26m6irLcCZNS5RFxQEK6dWjnpB+o9JuPiIyXwXdZas
QSmWTeGVtzKmwJnCnsCVNld1Bc8ZHZvSZIUdKyJdyw67SFW3wUm7GLdIWjH5Z96J2GqZJ7w//V53
CHeeDzQb+mrAZ0Qu1KW3df9cFGdz/rpv16Y/vprFd99VdZVMWgyUuU06p0kkKM4O/pjnkrMPtLl+
OuSfUUFX5XdNq8ZYJkWc4YKR19dGcxyK+3/19/n0JM7nZrY01MIW86gv9zQT7Kqt6U9E3j8GvMtG
csxzqxNWqvs6+YNLwTVW+KDSXWx2lQid6txdQl//tW/W5vdZoXIJSddERdqWSE3l6VkOwWEV4UyL
RON3m3trhcLdxkbQsBAIZeApqPrcSjdpjs2E18jqqpy+NuD81kNBGNxiin+zmsxdVmWXVGtqjEEB
sXMVf3qIvbh0yDN49/GwYrnD2fipoRNs/AI6BcmGfuv+qgo/Jlv2FTw4xxW6sNaOCFzBpx5pZYbK
6RVd7PBSHV+4FFz5GA9+JeoQEH1Q7gBo6miuAwXImnIj5adOO9fqo8A65hTvQsfqc/Kh0gK5QcMW
t3HZq2XrpCBVd0CYAj3y6BMR7Iztl+0VHBca02jQLJTYcd/9pp3kg3pm5e8xsVFSdYar5JZBZ9+h
imZLbt06wtC8GSlX+FykNFsp69CojJrxQ3FSPfqFli65azzLBmneo3RSr4pL7IroHZhVO4vM98W2
TY9iKOr+npkll1pH99FoQXbVrH6gB/c0zxEGPCVB1rSd0LyaynfKlmrXTMsIUxtsG+Jkfo5HSGIv
qNOUfnFRBHfKbWcFS5dhQUUPfKhvtwnS2qXomxjzqz1kWRTF12vLj/VYcDZsf8BXGM6BklmtrYHp
rZGafE3m+z41XX04TbVokJn93vff7BWI8xTJqHsTo6S4iFefVOh1T+RWorlvGJfBfNrfhNvn3X+h
ICL1dulqsN7PpY50BaMafjAmxybVHvYh9pdN49vzm2Iwcwlirp6lxQ913v1OrC9lU/s4gAVbfLty
jYGTvx1Bk7ljKK/NJZSYNYwFr70p3PqCgGlc9y7xm8P4w7ohgvN83/U0mTuS4nABt18JRGs5KuZi
B9Y5EUUuEQZ3CA2qNUCjFhh1UB+aOQS3envVSaKy1rYrvOb87GesDhup0XRJt5A5aOMDsZ5iERf3
drvbKiHn3HqSUTfLdJaQH40zvs1j19mSZ7nsTat3Zxe0FKEj/SoOotaz7QX8YxmfPbaQCMH8ECwD
/V0CvsteQwntA4QKSBVeQbhK+JhZcqgkOM303C87AzqM1o0SSMf9zSQyhfPwWUmMMQCMl3SHTsHj
3DMdP+1DbEefV0M4l5aSsk4IuzfNyUnC4x9I/U+tdWgTDWMo4WEfTOB0JufbMqQDcshRIdQhR0Uz
YJSqgqgtWjHOrUELlY2UrdjUnpTpPtNtKtIHERnBIuBq58Rx3kv9AogBl1gF0Yd8218lkQ3cAZfN
TaA2oOv3muo2rnVnSn/26dd9DNFn5063oK/rZbRgREu/hFWOAcHEs/JbczpW0Njcx9p+71ttFi4U
QG2yKKQGnz2tLeR9g3IvtQWx+2Tp3CZQLIdomlMvYeoTNcaLSJSgE7buPu//DMGy8iSIqOuo8hwj
TYkSEKRV+edCMnGPzR73YbZfrV6t5VmUzGieu6qFtUw1NfXqi3SP4e3YyU/0nJwHxd/HY4v3Pn34
s4EtLkZAehcvqRbgRmxg6SpKH0Apg9oDOHbzpzy7VPOH3sBXBnIhA0oIZp2l8M8iuAWpJORN7us2
d/fNEn0tLlSMSaaBOh1m5c3PJaRnDcImY3baB/kfV67XxWO/YrWXww5vB6OJsyI7xcf0vHyZtKOF
RuJH7b7yBhDoJnbxaFife1Fb2/9IXl6RuShihgpN8WTL7pojXgBTLzixspF507osbY4LW3veN1a0
olxYKUNqhcPI/DJpr7Q2uRpNDCl8rN9j5R1cZJkCNC7oAStJKItDYq8XVvFFhvDhBO/bpl69xMev
pvJ9WnqbYFhrf7WYf73bVoaGSU8wrxky/x7R5KWSKKyvSAkucZc7LQSm9xE2M+UVAud7aH3W4pld
uo3sLwp62VR20+xbKaTq3e4XXgFxrqZ3YUBpA6DkVNyB6DyCf1OnB/GG8klGp+h8nHRHVCnc/Egr
UM7bzNZoexLh2bSKPCvuHUt9GsH19u+WkPM1I+6S1iIAMbW/puGXXDwH1Xk2BCmSyBTO3zqwlNdp
gvVTjPC2khYbA7s3Lf5/3xiBx/F392GxhrkNAVMuXpncaeHD/t8X+Bt/TU8XCUmFyRrUEwvit/3X
xADzkzw+a5nu7UMJVoxwZ5JGG6Wd2dt1H16s4VJWnzv6tA+xXXV4dTDCnUJmPtVKIgPDvJ0wlZR/
YyrF+kFDrzhk54VynC/TRjsBgXAHEsmMaMDlD0VPpop8LKBu2j6OF8nTvfCSYVZDPbW4eGKXpTZE
A5jqafJJTRz9877hm25igqhcBokOI9J5e2S1XRotBiuOxwkE4STDb8B0uQ+xmRyuILjPl0xdHMkL
AqwmL26f3ZnQW++hXFyFjWN2//RY0mAF1WCNpmwo+hETNDrg70u9NI0OplH5WtM4nRQJbHrnkoAB
kYlBNcWQDfSNvF22uehBy7hU0EeertLkhqbH4Z/ztTAMFcL1UOjZEPQq6rBDg3wBMU6391i/EqiN
f1VefRou41HU+PruI3FgbLuvUpdkGmO5Bs2ppyhPdKR2Un3pmtCzhrtxut/3h421wziGCpYsy0Kf
JWH/voKKC1zl8zHBgKplYQZvOHWzfMIkwGkf5n1OpClvcDiTgqjp5z4ETvjX9NIXmH/rrtTTcO7d
6h452kHEJfE+iHCI3Ck1QIEWbFVAnA/GgUmwWW4GCQUkLuDvpq7oUHy3dxkc0UAVDWk7DLdwTohh
BvgOlcAEvbR2EN2rqahFjy3Rmyj1FoFvlzcGPEkGExAIvQt6V6kiR4+PdS04S9jBugfDBSGoDzVB
nofwdPU6BM+MrJV2Kp2mxJdaOL8megt6/zTD2cWFJHMpYtYRxbbW4AZn6bY7pTfUn66aY/+VPkbf
wV98TH39Dn2BolLWlvtjbFo3QQaC/mKVMxa7LFJ7YiReHKm2iYfdij6EIi6ArQ+3BuEMXFqIttPS
TDBaM+lXRpKXx7oxUSTLF/kad6FakDptG2XIEA5SoVNkca4YWWBtaWXgyenDnBo2QTFdG4/7O1oA
wnOE0whk05KJlTMG4qrZGZRZrhQK0rP3F274BqaSEJkoJVTmeeUGUBIVfaglXnBRfKY6PoCGVjsz
1ob/h8b51h5eo3E5p5lAdWDO1MRLrlmQN3FfdILr3s9uhkP8kBxC6ATsr6IIkftUySJJhRLDviWH
BEGgncxiftqH2PxQaP8AcRVeVd6J0OKZPSMD0eENYeSoCB/ovXKhUSSw5GWr8HEDO+gPDhfhDT0c
pHEGzniOmlNwMVC7Z50L9Xk6WteNVzxpphN/JresDzbxQuH81WbEX/8CLuLH7VhPkI6HhZ72szr9
PTOnXyBh6iy/QzcTWLy5rVcGc94SJhBTgypl4ukR/FKtT7Uq+xBue5hiU1A23HQTJkRpWgrLpLS3
p3SedGgqquAmZdJ800vjsiyiN7GNnAM6pTKyKLy8gVyK88Qgq8bEwMUYPGq5G6rof3w0JQomptu0
+vIBj3yF4qv4dQZOlDIF1BhdAojOqedc/8fzkyxwrDC4wB4RuZkpyvgvNRjidZ8VOz53x/iEp8sB
PKuxm//Yt2o7Vq0guTAfYQo/0CJAGp/YrQXu5w942h889Vr952RpL/aBjk0xZRM6UWzXr/I2TU46
2pg6+uaX/IxeWCboqIvk7jZDB/RJ/wvCbWlLG8O5kQ00GXbglSNgxC1nOwFb8v7KbW4kpqoHdnoZ
jKucdythj9gfqainlj/Bz6COuWMh661Et+T3xWq2aCYU9TRDJyAY45xiIe2QNSns0e3FZ1IeEKkk
LlOZp8/CLgH2q9/FwxUY5w5jGZCk7kgKTgjFXyDcXDr0/j9dES7yKtE4zOYGXuFxq4h6Z143PTwi
0RRHr88WbnXT+KOAXk/Rju7+JxOBsYC1cr8xqAZtwmucV8htbcNFr4OFntGX8RAlxRFDAYJsY9tF
Xr8c5+55Ckm0uINxrRU6cffLnKX7gkpXoH4UpByboXa1jJzPUxq0KdjvU48sxyh87tPP+yu3uaeY
pAw67SxoSHJxNlfnQQ6iIPUGzdPn+1y+mxRRz892KHoF4amb+rnIJyVAd/DoQNXIB9WRr971PhMN
zx5rAS/c++fgl231x6SXbbdyhrzIkopgNPklge/xYA+a80N6SE/znQbpDNlnYnXzsRHdHARL+bIK
K9xMIYlRL5CoDMLxQOb+r0KbnNqcRZ2gmzi4HasKlC2QjPLOF5pJ388IG51bP6lefVChiOAsIVpA
y5PmNShJldCUlARhcdMTV7CcJ1pzTGOjhCfW+eSlSn2TCK/lIgi2zVcrWEeRHKYtIFJZdrt+uRpV
UVja3LmMRhsx3LTeSbNakSXn0ajBFen0qGpYuXg5WhWd7SCbh48s2SsYL9Bhoso6L1CH8say0DHh
rUGI2Mw/hgICdxwiCiNFfbtqqEWZHfR84HeDcjsbJVSIZdHR+56biW0q+grCZZcl1csCjM0oanUO
OpD1zEHW7iZ4R5qwmXw2kGLYoIWS/eQIIhJBvN2ER4cPLpGsKgQh8rc2GoM1FCFbydbD65wbe+lj
7MTecPy7gsLEbi2MO1o3oikcFv/4Y3MNzNmdBoWlVjMWVyrqT5mVxI6Vqj7Jy4dFb7+QmkIhfXIk
JT7tx+UtP13jcnG5yVo6qRZwiV5huO02tmYn7CU3hvDuPtJWOFkh8TfnYCC5TjQgzb1mx9X3dJid
RPq9D7K1s9cgXKoDDnsJw/oAaY2rJf1qWYJjUmQEl91YU1SWtIN/9Mpljn7R4buKps99G7Y/iS5r
OI7/j7Qva45bR5r9Q5cRXMDtlWtv2i1L8gvDOra57zt//ZfQGbspiNO4I8eceXJEpwosFAqFqkzU
dlkOlMRM5AFdbEjXtMVXs/l6age3VObCqsWccyxvXh6pfvRvMLqgq1AYmdC8nAdkNPkv4jdo0R1o
S2mfYYOBynfX70C1fNm87U90RmSOFUHI2iCCkLk7yvGPZM79Ic3+135KBJG1UcwREteyKi8tjGqL
1z6QkFZH1ig29mVDtn0BBJuKQj8TW0RL62aZ5gjnY1rFljb5WfogBy+fwIAAu2gqEBnB7NP7z6MJ
shoPMe4IRvMPUa6T4Xs78mLuph1nDHZjTnGvjgO9h+SdjMcQzY4S0OHFn1quFQyzNSc1nlPMveIJ
ISWzXaZD46tD/xokIIy7vGjbTo2NAyFsiDijzPl+1YJl0QUoSGEH9dYM5qrcTRz5xXxE9dhtb2KH
lwpur+AZjwnegZKJRVMgn1Aq9RqkDg6Zh3u9b92/tIvxBhVv66WMyqkbGqqtV+luIosnZoklGLk3
4ilL6FUH2omOKFVuqMn7ukfFfzSfL/8dmztYMlCUQelfA43+++XVoxq66UGEntF5Rn6z08XEuYyw
WRxXVhDMDk6zvO/1FhDQjrUiO3PuJzCXxndkr1kG6F5oJiBaGEDSTB40dY4PJ/EKmnEeMpfxQnRA
d05wJ7s0BYgEu3lddtqt4iOYoBMXReYxcHg54+b9ZW0140dC0qqGIgEa+RWmDwuv9ElltZ7goxfq
lfcIsHnOrAxlvKmZWyEqYgEph1DamnYnZSfQadtd+YvzMTn+ws4MtVXaN7j8Ua0C7Rbd7VpWdvsy
TntLq7raXeRusGs5PEopOcYqmpX+X5ESQ+4MdJA30+ijfXCXzJzozVvsD4NGZhDLmYC/ihIWSA60
fQkGKf7ttI6IRXgzz28/eMGx2KFnMQfJ6aICcLTDa0o1MdFZmNgf7Nj+Muwzb3jSr6vOwg0rw6gB
pYgTK0jwWIVvuPKRCsoolrnnkvbSwHvp72IqKHiIiWuR7rXqFPig7t3Fp3pPFU75tertQPkncrAt
SHpSy3NWUqjB1tobSQXLwONlb6Nee8kaJjgNRbIgnwGE2FaOafZW159C82c2nwztUesPYsNj0dws
BKy2LTsaHfVq1M0yIKnSWRdZtR1AzruyUmJVx9ETHXzy2BNOQmJhApd3c+CtKROvRjHphcYM0QQ3
TLYpmTaoy3zSlrvL68qDYWLTnFdjp1PvlbqdVvVWuzwEEB++DML7eExIkvBunWYpQLIlepFzobZH
5G7fkrHsnDbRBUvUwMExdPOrgonzT0V+vFhC7gNdAWhkfH+uaXLdJIsBdOIbh+CqP+AqBCXUEIM/
uTUdiDc90inUFE9il83ebBPAg98fZBpBV1m4MCZNVxa0d9nVTzOYzZCxPOR2nkDGVvA7HxwdPKL+
7fi3wmQ2ipiXsV7TNnk6GhjZlB+12+FNkxIt7tXPZOQrMOY8j8VqSeIZBhr6s1JNTq65c8rrQN10
0RUIsxOIpHbykAJER+/uGP4zK51VGLxn5o/Nh/R2sYJhdkI4JkWax28LN7rElqx09uPwbZoRbIQO
NFEdLbDzjjMcxLOO2Rtk7JuhnnEkhjkZ3Q7SDZYUjg9ZaIj7y+54EUkV2ZmqftLDtgqBVJQ3RP9K
Mi+OOcXFzZTg9xoCgrkMyGkp9oWIT5WFvkKuFp4k12Zus/p9+f2GAgnlCNV3OoEm/0oXfB7ihOlp
DgJezOABMTFDhe6vHNQwhO6i+j7zyOBKr4gXI2iWOiSK1rwgUYwfeMwR2ynyykQmZkixOtU9PXX+
I4gDdXakTsGP/Eq/12mFFvLswmjXrwTz0rzc8WOb+XoT4AMy0aNJ9TEs0DKPM4+yAyyv1Ws9Wt1r
hBe5t9I3tEVv48VJePJQPM9hIkkqCqK5RFhwM61cJSR21/BY2mmc+JBCgP1DxVOqjH5pxjlJkM/B
qCAxLiLRi42wsgo5dBrB2GVCbpd5wNkM2wnECpD11hYEyGOFx5HWFW2kohYuOoJVPzav/UsK2lZx
Vx9JYJuCJd9f3uqbb4NUC+23raz/RnhmFRVAB1f09bb2kZGiziq5yR33lNtMNFdYjMfGk9YKwwSs
AmJiEgb5y4NSfm2V2qqmb+p8kCvFSkwnynlGbm/Ss5GMswr6ImUdvenMjTW6GIu4i38uxxy64yAN
VQ+dnUaW/GQ63FoXD5hxVnPouiGUQe87N73dLadimC1TvjMC3lvU9q44W8gcfWZZ9mlDLUy/km80
fSh9cbSU+wFsHYHV3mR3PL4ynmnMKdgJ4kjSBaYpbXpj1LIjpJj3kLtXsVceOU5K/f/ShmSOvmip
ZLmt4Tg01NH9Ed5VOw3yAqX3/6H9xVlLtk8jFPGmrHTUWw6SN17XPpjIJ9DmRbvkENjLw7zjPppz
DGQ7oMO2SQUtg4HaVRQ5lCkhckx7CVxKThV7PLztA/6Pt+j0z1mlm2ot1hL0avHtgkdQmdpBBJpU
hRPVeCBMZCGNgKZ5HSATqVCIG/ZR0TmpynumpH52wTfYAUwpQy+vTGNnU8tuA06qMkxts+mu+r5/
MIwQTdH5p64p50CmM/EEdVKjWBZgBiKxjPL7krs1OstytIuUg61HukXa1rq8CXjLyYQSMRuIuZTw
ysHwmxplKPIzi7mVU54jMnFEXJReISUs066qPXHDwwQxD/L8JtHs8K4g258OTO8m5pFw6WK2dalU
3VLScle+uGBfQf+108W7Tv22xD+Kmve2t72t/6CxVagprxRlCXBPjpLFEut6H44ax+X/y53qjMFk
DmMhjnOiveVk9GqQOWFohz6x3joQwKznXPYJnknMPhYGtdTJCDhZxDhmmflZ1/BOlu1D+2wSs427
dCBdQpeNNg9BB/Oq2aX7aFfZ0K7xL5uzfQ1GNoL/oYlXZHkwOkP4z6hz8aw/GD5xJ6SVmJw1rNkp
vfkpu+Lt5O08dgXJHGMt8iJBCehFRHm7doORfbSVu752aKE5RJE5Rt0NNaPh5bKxm/t5Bcw4fz2O
/2HmGVttN8vqaUgMZ9Kyh8swm3vsDwxW9X2ox3wLNF7oiGQ+V/ckrHyhKC0Sm1d9qX8Xh+lQSDrn
rr/9iL7CZHZB0Y+4L1DyNe2KKo6NV/nP1AZf+tN4K6AtNbRzp/ppnsQ7Xi/i5TWVWPoMfa6GJghh
bCG8xM0eZIE9jwx+u4q7Mo7ZD8aSNKpOSzWDV3xBwmxjxgKsyFJu5Veyu+yap967rmBk7CSHfldZ
opN7BbZ+7Blu4up7vgLDttlQxNJpp47Btn8MxgzJG0q3ohXXmDWxmvIHwSPuZUfaBCGarJnougTb
BOOvfTH2YJJCt1NZhlZuTlZTXYNlm4OyfRU6w7DJFxiVNKNJATOjoaq6re3sofdLP/S1B/khxe3L
A7nkP+kTxB8u27eZz66AGac1G0OISQXgYlAOfVR5gwS2F610mjb3/g6KCdu5Xst5bwBKrxwBxGYR
pBiIfsiKjgO0eZFd2cT4ajTHzaJ3yNGLMn6cVClCc6mUgTGcfAkD5bXIeS+UHCdhkzGtqGVpyQAo
LZJjmMteFWVHnQeOXTwY+u+r/DWKMjTONoAZ2r0GnnUw1mbPl7/RZtxE6xZaI3QUzT8o2EKUTi4T
pFs9ZvjAW/yoyeVXIw1vidAOVrKoLsmXT5l1xmTOoq5Pp0XugRlFx0i8G/BMQjixWdvKlldmMbt4
ronaLQb9QHpkNZpu69Jh0J/yIeWkJhwgdvQ3WkKpqGi/5ziEB7kO3CxOf6RTvgN18tfLn2r7vDkb
xfY3QxutFEt6PWxd+oBFowX05/xuR7kqFQyDq/vOEW3B4dXgNvOvFTCzkcGGq8zZhNXUBmxmMnp9
LHDWcdvV//gEOxPc6GamjrSCUEi3XX7VtqKlhLl7eQV5INTO1X7SSwjCTLQwE0fqLcTI75RJ2qGL
gpNL8mDov69g6rA2F+jt4jup2i4h3U4sxYNmBJwhCM7WJdQ1VzAQkBKzbIQ1Qx9h2TRPUdAHLAlW
3BHDyiJMVqtNaP/dEjIXJ6OGFGhKQy2ZbuJo16IrPOLoEvGWjwkPQjBkpZ4hPGDkTAYNOIncsvtU
l56Kvg56youYYX6/eDX4SfVWRCvLopwG5cYw9+bISfM37VhBMHaExpCRRUb/shqWoEGVUA6cbpS5
4nyRt27vD5WBFQ4T6yTIQ3eJAlNy6Y4kUKXsbuvstu33YvKiIT9KRY/wCnGbJ+4Z8+1vWvme2amK
oGS0J0xP40MqpZXdkzg81bmS2J1Sg6QikEXOgm7fm1aoTO7SQlK0NcBM5qo3hl+8xG5uN8eUuJoV
36JEthfvB95ULucjvt2EV4YWSt+oAm1+M/FMaXztY6fkpdqb0XVlFZu9pLI+qzGsauIXU3cSHt8C
zwQm6o2JoCrjBD/Up2M/P6uLaw53n4gKKxPon7BapQXePfUGTAjq1BLjf8T6iyBxourmSYtang56
Aw387swyoZcyVIMB2aQxayfVDF+jyiytRWyv207af8aeMxazZGneSsZEgFXqrWGXUQHeU2KEL0o9
kOfLUNsvEyu7mLUjM4qwaKOnpzqlE2p9Dby1nUs8eTfxZg62wTQw4xCTGAo6295/KDIUepOpCN/i
YfyeQ7Ya06/fFVCpQqKUk4Jtut0KikkaqpBEAaHZSkKWm1ooT0SRdwS13svrt7l7dCqKbZiaqL71
SK5cL6nBfxs0PRJYfXbbMTolhszxhk3PW0Ew3pAJidFkNVKfzkitTN3FjWpNy0GKOfFtc8VWOIwn
aB0kBpEYA8cMdm2R+J1eQiZviXaXl2y7b3QFxGQO8ywZolJh+KB26fxQDG7Hxm120oE+wQX2xPEE
3ieih8nqExWtnpniiPUL8wZa0I1tKAmvIsnDYA5bKgQZKTMwimfxEPgQNCjt1AeP+4J+FnlnXAcg
duGdvNSFP5y8q3VkTt46zdQgIgBtytivtcgRlPp6MDon15PMSop232nldV90V2ohe4MqWPoSccLi
dmXv/Ee80SmvVndQSGIGCv6ILLOrU/xUoDmrtXHbdrQvKWpDzowOd/6EKs+J2LZwJLhqEzVwItzg
HOOQHnL7HxQUwU1FBY95k/ScvSEz0UQfQlDbvFnZPOM2TKSndvhM3rlaSOaAkVqwlmcTtp8qdce6
m61IGu/0hcepuG2JLkF5g3a6GwyMUmVpHWkT2lGXpzb6saDMJMncEUEayD+65hmFiVmLMo91SYAy
2oZPBcuDvXYCYbcz4pZ4OZxsGmQQEcQoEsLwW6lr5YA9URujNeGAsfyyoMldKY6KxBsi3na3FQqz
wZMy1LOAotA2VghDHJIb0yWW7tde5Aq3vCvvdvfTCo/Z24veCy2a71JX9rW7VkNztoQCliXexqfi
O1V1zA5jZ/FeOrbv+GdYdjfPWp7GJQ0poz26/XVrK0+GYEWdFexjWzosKK0WdnuUO2uWXO4rwabX
vA1h6CBa+iBLXBfmPMcLZhdohaHyah/NV5mlHBS38huej276zQqMcdFM6iUhVAE2pyEuKRpsLbTC
jqWm5Xjo5gG+QqJ/ycpDi7Qf0ZEAJEGx9cHO4puhPrWVe3kfbLvMCoY5VgeBgKhxAgzx0ebsTK85
HsXM6wHN1u2Xxq5sTBvNDgd08+ADo4Mu6woV0WQyOmGsRKkAOSQ+GTrOMcMXOLWT4i2OMiGJGGzS
T5cR31zwQ2hZITKhGBrIc5/IQIwzq3eDQw+dSwrc7MpT4EFwyo6+L6AnLKGgjvI1eLAv/wE8i9kA
inoliHaAH2peb0wW7r4chG3PPK8p45l5gKYouUDwNENXITexel/x2re3jcDErAEqOPrq+N4lm5kE
c65igC8Ob6IpsURScrKTbSP+ILDjTglkWDphAIIs+Q3Zm9qxCDmJ5BYEmJVA66Ah9cYA0nsjyjnE
tU9p4HvjYknDr04uHEn4zNzWGoXZVrOOvphw6JDajequWQIrjKGqQXg3/c1H7TUOk6bO5hL0RgEc
4tOZ2PQQ1pjAmewIrITZFVcbjrd4zIFmBtNYVQ3gatAewgMGDXIIHGIZ+iezWxWTYZKkaQoVE2O2
SqvNBogbQJ0XiH7V3wpZsJuGq6DOQX5+/7/vShA4qCpoWeAJbDOhahbVOKXwBVW/IsFh5Em1bi7X
6veZqDMItZQHSYuKfowBg5uhvM55guWbAXxtA7NcelSq85zDBpIf28LJi/0ILefy1Kb7AOqUQ+8b
5SlSe3sBVbM+WV14JyhPl9dx2w1XhjLBZ2610OgjupCY6VtO6jFwBnTZRrv6puB2x/NWldnBcrhA
q8cEWF3dx8VjlDlqx5un51rEbOBiQruNSsMEzWmofkzkDDvVpcQs45HXsbttEZisDQSkj8JQErj7
Ql1D3pYEi19hnKqvBKcoZu/yZ6J/84edBVnv/8CwXTaQEc9LBQ0H7pg7TfHYt4XVV6Gtt5yLLccc
dnqrEtJSjQOY0xZfK+GKZLnVyZyHhM3HaLIyhtlbI4QxE5mCdP8MjuKNeIjujtmr4NYOZdfqHyBE
hSFpbrIrchaR2W+9auhRnmARiS88937uv01k3YUerwNr67RdG8jsqUFZusWckFX3+XBowvAYTqgH
XPYI3pditpKehhFRQ5oWjbolG8ldhBcY9Mx/+TsYZjONSxoEuKCimis7pSpZWXHIhB9/h8GchLIQ
LU0qYbnQbYFijaMkv0L58e8wmONPMPDCk9BPYgZXeIkTxCst4uydzZcRIhlEJqq6oTekK5lUogEJ
fu3o1rCHKMtx9jSvuuJ5Ms3WPkaDMxBjTN3Jy5ymAMITTCv31rD8UPUvREitYryKeuTJn5pmX9vG
JJAggBT1uUWOWiEzaePIWqabrkg5Tr1ZXTrDfNAdkupZSdDohO5WjOpCENWJarfWbMGlHdcIDTeS
S3YVsdKOh0yDzn9fU5Bd4N9XlzbQ9RC8K8DA6R/RRkOer9z33mJjTMyOPV7T5HY4//0BPwgSVVOO
yYQWZrYROkGzqzn4Z2q/ZjzG5O04dIZhAp4gGFWQVLCpECVbqpZdkqXuZ/bVGYIJdc3U4ja4YF+1
8a+mehLNXY95ik9gyJKBpB8iXprGhLolrwypDXFeVItmFYX8LS+SXTlwi7p0OT64wAqHiXULnuib
2ECsM75JXo4RdRC66feUokbwpav4Znm5bNemF6zwmLhntvIoawtyTF29F8yXJS7sLmgsUjacBeQB
MfGiVYapCUwYlun7qdphesLJ28kaeG0w9ENcWkAmSGSNJoDHDThCciqSL2kOAktOOWDTpc9r9qGR
rQ31HvRt2KZF+6VTUrTzFLvLn2WzKIb9/tvf2LEBKIoaU5bAp1WMl4FG+KQ4pW98af3EQcj1s8g2
bjSvfMDU8chLHTYLj6BVlU0NXC7gf2T2bIw9kEcl3VDu4FCivxpU06FP5Q8xo/gQ+ZeN3f5kZzhm
/woaGVP4A3xecOfx0E1OXHIK3VyTmP1by300RB2iXX9YvBLya6Ut2KpLXwJBDsplbt12EUNXZKLr
hLCRvImDotIJ6Dx086VZbK7oLN0tH738/Pv0JFmdFHNUQtwtIygkKqloBbL2FTSdIAHPW7xlddF0
M6Ri6odmKXDeXniGMa7RRGFVS5QDMglyv0knd5AV+7I7bB/A8tk4xh9MvJySKAUGvTxJTuYZt0lk
mdexT9+ICzd2whstt8wvHNzt2HvGZXwEx1Q3pQVw6bO0AoYw8z47di7t+E3udEfkTP1u371XdjKx
Xi37aJQpQROVooxsaOHuKB8Z9J4gRknnMpDi8EQBaTy/5DhMvA/SLAajHBwzMvxqOSZYR838qZS/
BiFzOeu5VVonK/uYkB9OcrBM1Enp7KPogjvhZfFpCCn8zwyh4zFd0gyiQqGBbWGewlxKO9pREGiq
17XVVb6MNoSZOa65eYihQ1oEdaIK0lVm9WQxm4aecsiFk3YfdIE/qq9Tdy82D5eXbnOXrXCYlRvy
US1JICNaqYEXlM3R1P93QUqM+YLd/48tzEFZx4Iqk0WCJ5yG5wZzhcK1ep0dew9Xbjwfq7e82dvt
osgZkW0czctgnGvljYGPQO8ZuiRgJbDyyEUfvUPv23+1iGzvaJXURo7sBh0tmgj+58JfTGF/GYJr
EhOH67FAy4f6ZpIIxVWPmjTYQv5mEuZdP3NSrlaQRrBV2K9VWc5BboH+Rw1p4RBbdXmjg4HyslWb
5zFeVoio0CdtdgDcnBVDGWgcLBYvjG9HsNh8ppmOrCCY0FdORpDM9Hw0h8hTzMoLozGzpGUSrSjo
QHz1mQZsHckMJp4Ngv+Yq5VUq2UnVBAgmcMrMUos0lxV493ldds6lNcYjDM0aFsHFz+uN6UIbvai
t8bmWx+2loZ27zn+rvOC3lY0wpUXrxEKCn/yW86z8oZKKYWpySFGs+g/w2yxRvFWDR/mRuOk7lvR
aI1D/32FI3dJP9UUJw1k1Zswm7iXpZRbM906LtYwzPGrDNIyN1mJ9HYaajcSwYwCer7RRlda5Uu6
8K3JpsXK0XxulzrYf8oyAA3+PIcc999cVkkxJQNEgwa4V9+bixfw0ZCMlFY2EnuIi28S6S0xNW86
wkt1tnaavoJi4rwuBT2Ex3LE4N7PhGNg+AqPVGEz811jMHF+lhelaqU3nR8qOJGhEB14Meb8Gt90
Oo/XIcQx6ePEkvEfk5J+tHTaiyt0VhLrn/HJ88qpzH5uuq4R5RBW5ePopWm/V9KUs503g/tq5VRm
P/dEL/Rpwteh1yD64Eu5arMjBhCc6MAr4nO8jqUG7YvSHCcJwSOOtD04Hb70cfeUmGVlCeio4qwe
dWE2C1xbxuzobFlqVaRyTEohPTVxfitOtRfM2b6aGzs1cs4xuRkYVx+L2dla3od6IMA2YZScPLzL
x6s2uk1jwQ3N/Sh+vxyGeR7InC3B3IPCRMdnQxMjdFsF5b7sm1Pd8Coa/8U/dCgkQRMMgmCMWWab
93KnttQ/QDN3wi525NvoK/QffAF0F5zcc/ubndEYs7RJJ2gwx8OmURxN8y6JXvL2kIvXqhl9KgCe
kZgAWChFmmoz4j2h7T5CaSXpIRW+aFzVeu4KMvGvgCxXLTZAwgqCDTrCDhOudVf3IYx3jDhvPtSp
Pzr92SwmEPZmagZyD7C4NbwELdtjOTxddr3Nq6su/cFge5mUsShM8L1QgxSvu828eoCOsIV6l0v5
rfFcltlhZ5Ui1z2248cZmQmIQaBIdSjBGZfxaZlia5yeK2k/zzMndHBNZKJiIeKQbgwsY7KnI1nh
IbzCHeUHIv0AdiAQrjhJbQlfEEg4a0uT2wvfT2aS36HRoyihwJTAW0cLL9pd7cBrUBNAt4LPuyBx
3OVNYnGV9SATyfJRA5yU27H80KqcRgXeB2OiB5qbsrQv8PulmtiFntkp3ukt3VD9Mmk5WNsh8ewc
TOzo62FGRRHP0ZGi+9rcH+tKsYM05cR5HgwTOLSsJo3S0IAopndBvjx3TWYbieZe9gQeDBM1iPLb
GsNwjPFQKq5W+X8HwcSKZZo0HIX4OGb+rBdohJzuuqDjeTRdjw8eLWMKVZTp3DU7mqBMFbp8+g5V
QqiCtpb0VD4Gp+S6OOq+4UUHw+4c+T70eLfI7ZRwhcts4awfyrlJgTvacoSHJshIO+IPPN31juZB
Oc7pP5WurRCZvZsYcwIBDzig1pg3ImiFlrnlrSb9jUurySQ1sjEKeMmA98W/4mtMr7j5IfXVqz4G
R4eKBzTeC+jmBl7ZRN10FSAghhLVBNrpbpjuovqQkN5um6dYyjgRdxuHyFTSkqr6Mb4YgfG672Xc
i+bgVpFdDEjYxeAUymfI6aGM9BuHzdyLGn0wfYezS4tka2giO1LBiTSUuJFHHJM2d/AKijmsEjUu
A12hUMqLUAyuojq5aXDSmO3sYoXCuDmYhotgkZHl/odGz15AydvhEaN0hFsuwwn9tY/ud14+xsWV
LsRjqgSbelSPI7v3Qzpf4lN99PGocWrHm4fTyjTG16diDqIwA1iqxl6ZTEfB4I3mbD5B4RQCC7gs
SlQx671/621sBoGOGBidNH92KWU1Dit/Vu3oa+/Mp8YubMONvehx5PW7bmOjZR5yITrG9A1mb8lD
XVRaE6PQ5WG0w1p25K3NF1Ni4LAbXPPQ+fMudNInXpK4GZJXwMxJWQtC2ECi4+35sFFfh86WSL7X
Q0wsdLwGfx4Ws8BQ99MTcOejXTV9CKHGCIJfCFsM2rOYmZz3r01/eSPNl6DlKqmMWUY8ttVgoqYx
SpXdaMtDOPCo3DYveSsIxpqpLIdQA8WvK1dRe0T5egotTZLGQzGIKhrB22hx+9qcj6UykIET/Dft
wzwiQTwWcR1jtvqypLmChA2TOXHkp4VxYwbcJ8RtDENGfzHK/xpb/Fc0pSxquucaxW72Le3dEiij
d/mc76keVHAfYgjp4XIiwgNlcp1iICMsRvAv0GM6Pct5wVm5zVAMyvXfVjGny7KQXuljWGXqO2U6
VdkhbDlvhhwItu4vNAMkNgrY0Oapk0WKI2NGP6wFjiWb5+TZErbEO8/tqLaQTnD1+qbGEL0GJgLt
Oo14rfI8HNbX8kaTNHpOSkprhdltOUl2VbqSzDuQeeumvA/Aoh6ITToAqJsehv4W6aiVo2v6rxyM
VYoXc1NKJohXumGBWXo9eNBjnhAnzw7676tESW/D1igjHCTZ0O/qqD0MjXHQk2F32RLqqR8O4NX3
Z2Jc0IhNCOZY2lpJ35ZSf/QIBB14fVObO1JV0TtqvrHHMLkLWGVDOVZQXiKLnSBLymvevWDTkBUC
42CBubQgfULeEu27vYIXJcWn1VpexrL5WVYwjHvpbVdPaPSg72MRSAcTobCFIZuOc1ZXnAiwadHq
bGCiWN+QPEno8SOBcd3MMcOm7OQG5UC3yiGJULZW+pnmeX0FycS1cmkXKGEnCJzGrsieNdMX5IfL
DrcZCBSU/pAeyfoHlSDdGMe4NKA/LOmPxHCE4VuS7sOMU7bazhLOKIw3yK2mYto/ROeZlDtJ+WIg
GxeFzFaqrxrvjNv8TugaFjURvT8fNIkCaVClqo5o2tXhhPu9hXiet9n5AAms3zjsoI4hIdcJI2Q+
dKvWd7mP6lH7Ih2Ug2RDUWFXPYev3PaOzY27AmU2bhiJEkqAAI1/yQfdW3aFE7qhn3wdMcA7XVER
jsv+sV0qWyEynw5jovFUpkBsXXojpRzMAjJo01Z9yU0hIpk6lD7uMupmHrYCZbY16TKhiTSALtVd
V72EyJPHu076liYnMeW1G9Mf+xhzzx+SrvkqtGtTAAnHEWDi3eLpHk4RN7UXnzLqNhDT49m2ueNW
tjEnSZjNWtRUgJvq5yy7yWLT6sbHRDM5h+JmaDynkxpzlCTlmEkQXMTr0oC3MohV6m1aWLEs/rj8
rTYlxtEf9jtv1dikWRWhm1cDSLXi7yKujTP+X9vxI9Q4bRDQWpqTWSMuW5krOOUTT/lj+4q8wmcD
czvUkhwD/985lcwx8GBHZRg9bMMnXuFpc45ybS4TlNM+IE2Yv5mrQZKu9eloTHiQdoKddrBUs2hP
Y2BrjY0XdHAsXl7u7QjwZ7XZxs00UkpoTAM+xgR14I7L/eXf33bP8+8zEYY0i7hoGGeGfGsouXqg
lJYYNcMhniFZKOkTZ6dvwq0OcGbzQd9RMPWGwkHgsQYteJhai/xF4+Xv2/XCFRCz7Vp1gKhDDqB/
CymSJR1znwo/65hnKn7ydvm2V0KLVAU/H4b4dGZXSNWsLii3ouJ10A79feLkduvlX5IdKFu5Zbwt
p4DcGcb3oAoqfZjln+UAahLETFCEilXZHjLBqK286vkCqFvBEvKnJvToMaaFqaz3wTKNITg80NO1
dbMvkqPsoHwa2B1Ed7P7zkezX8irMGyd52tENo6JQV2KKhCpfBFG+faj1+5zj0cYv7mv1zjMB6vS
qg8LWjVp3WYfXmOSFI8z4ZUCgvV9C92Zzm5+Gtcx8nGA3ypfLm+7TX9ZwzNRrJrG0dR6aiYqVaKr
7sKD+O9zVOGSV17bzabDyAjMyhujkMp8xlmduz4cjMRVMW9sz92sOi10jTnJw9bmxjTfHxTm0xWY
cI2mCChZfRdGva1BgyPob4sm/0sg5tvp6pwPugCgcXYTVPKKcrbi2g37H5yvtOn+K4uYr9R1bV+Y
1CJzF3/9V8hAqywTYaTeL1cpOHQvA9LvwOYmhqyAcgTj2prOvhfOQdeZU4f0vCmulspPQq80Xi5D
bLvCGYL++yr9aepZDdQFEHqtOF0441UeMfgyBs8Mxt3CLC/FWEJ8EuWhshINiYhJ0AylRw+XgeiH
vrRejMeR8vd69SEGgtpjJT4obYgx2b1u/roM9XHdoDyOmKvTWiRRWH11eZ7qKphJ6Faa8W3Juseh
1TlffxMC3qaKhoZ6LlsNqlDvGmJJATeD+g2DzFrLqcBvBB3YsAJgkntZq7SimwFAiUMK6FjHV2Rf
O2ADAnMIN5JvZIrv4ejuWrkaqksZOk1lCqcdjMfgKvAhJeGBJiUurZ/BXvie7kVH3M2J/QvqQA7v
OfyjG77HZ1x9qsu4y0WYqxV+O/mViCYlTpGaB8F4umRExOgimBiKByNM0OV3IHjsuux6G+JK7w1h
3Fwy1SguNaBIN9UJqrjo2SX78pRZjW4pudV7k0svZvNR35uniKcoSH/9/SZ7j85EWxOTDUVWYBmL
1nSCeoI6pnYLOYtBr73LhvI2ABNuQRiSoGMedg7ivZDsm4CT7PJ+n8nlC3lOA53g95fEsJr6VYk5
2Tpnqdj3yDwYS6Pv6VIJh2JOrIokD6kAepK+55SneD7BdhPGSqKEoHmAc38zd8RHxNsF++Qp2A/H
7KlxlUN7ohV+yAu/ItW+/J04Xs92GWbJGJDYEEPojtOePytYrs2YQ0fHNZCJHhkmCsYIDZOIHnTU
JPO0Q+H9Gz3syZZseLyX+ckO6YbPS894BjKRQ0/R4QAlaMorYxvd1dRaHY8ygGsfEzqSoEPCTX1l
tCXPeOzdcJe7mdcd8QiVWe0p+7q4jR869Y4/ab9xPXq3p9nHNaUWgkzNAd45b/NKznRM7WpH9WZz
L7niqbpyNp7KhJAwUIUqMunGXhBCUhGP6BknSPI+GRM76GYQU+j2ut1CPLMsTq2YeElW/u2+Y2LI
kg4iGRvgqNbghMfMCTDtFUCrt9zjcgk2Q3o56lH8KPwy4sTH7fCiGIZmKEgRRQY7Q1e3Fisq9l3j
hcGpHb705Gdk8LpE6VJ9DPh/YFjaYPJ/pH1Zc9s40/UvYhW4k7dcJVmy5S1OcsNyEg/3feev/w4y
zzeiYY7wjpOqXLlKhw00uhuN7tNlPguioIWuLpj2XN8kaI3vzHOxi/PSqorn68ZkI+VIdfECx6Qg
hmbMIxN8Kq7k96haxhReb7LMh+IOlCp2KFmUIEvFIeEYGM5i/g6WVtFJL6lmoi166Arxc5ymFkpm
bYnMVh2NnzKXFwEZS1Z0hS5kEgQk3cOYYID0naJwsprbB+wCwRisRhdRgacjOiX6TZe8hBonztmo
bni/SYy1AiNsIScjVkvx54cZ3J2jP+1iP3BSu3VMX/UpPS1NgfHY7njbRP++2qY4EzRxaiEZOEic
aPmB119LD24x84SzS1w9ZIyUFhHkhidsU3YMVEv3aDmMAOkWW7Wnw0hNo8PPuPMOG2O3et3UhGXG
wjYqyr7abHJFdXSbIbWC2hgsxUDPqt6+cM4cVblrR5yxJKo5iD3owuiZq19pv6pS2ORxsrGLIFSy
+p3GOeX/chn4R0PZMmPVGMQ8Kgxo6MF0ers4VnvJba3ES31xZ3ybwJhjlfvCzd4mX9oVPu9lY9s/
XPAZK1Nq4YKoDxJPY3PMq9wvxeFZyxL3+spyDiLLgCoEUoPJaIBJoqOY75OKR2CzkbiiJxFt2pIh
Eh3/3h+IZAqWVi6xkMle8CbPtBS04QZ7Za+fZsFSkJDG05BPdpk9oxCTl37fXsYLOqOuKAtNZiKB
cW/SFl8Pi31poo2r6qKU48+3F/ICxGioPCRBPbY4F4bymLXeaDxd3yi6TB9PwD+/b1DWo5VdEdUq
zweC309m7RzL5b4Kk9LWRMnPiuaU1CnH3XAWji2cnQWhDcsM26ZK/X2Qqp6qdXdmyGNh2ITBoASQ
MhmKJir07yux0qTus55Gru2gf5n7XvGUsc7ui1b57yUS0MMVEmOYGyXrM7Se41I63iTht046pPJn
vNoKglH1Sq4nU1EhTFyayikZushL4lrhGH7ekjEqjVkPmkBSoNSD6Gq59tiSX8FQP1zXtw1S9/fr
xSi0mohTmuoIHBuE3JqNd8cD2Zv+hKrATx3Sy7qx19A5MGoliiHRbDhS+qPv3Cng1TvSz/1wflYY
jD2dEQhrWUvFEUD00qIsOzZvzC6orazqjxIqF9pRPBnlonzGMKyApfcanmfdoiU99C4wX8zhZ8nl
F9y0PCsAJlwLZKXBQBJIRrNk8ylxhh/qg3HsXBEhTvI9Ocm8gjYeIv376tBWmTGkWg6RpPCtTY9V
9PO67m3GGCuJGKOQL2YXSyP9/SR1Bu0QYZdighl4E9o4ikPPHdO4aVxXgIxtaEmOydgNAKO96KU3
w7Fwgj05Vy81YkXiiM9wTC+Fz3uF24wVZTBoKrB/YFVgdk5Vs1BaGtyP0uomatBxo9/oxXMh/HV9
Obe36wLDbFeSjbpeNvDxdRenfirMy04Pkk/dGlbCMJvWGMPUhyArdtX5th5OCSiKO4593bZ8F0GY
bQJbO0qoQvjAKP0eZV/z8LXhkdRtx30rMRgbPvSp2PQz9gQJ0tbCY9sRPOdWfwoPlC7bURzZn1wJ
D+kLQs8UAXb94/pu8YRkzHsiGJGKZA6UX053oxrHlon/Tc/tENggaISFx6giTdMJAgW262EauzZN
CdJig9fsqX0PfeOs7IU342myZwcNHU70Jhzl3v2EhBdc1txXpJpBrQPcnJwmDHas7tOKd//b1PkV
BmPuQ6PIB60BRutGZwXeC5PZTxIeZwOrsYZnEFg/fUYo3cRLlYqCNfblWUi7JKraBemx4i0CbUQV
nXRejnHTXigXDEb/43pRcrLMyKFi1no16J6safZQ6V+SkJee2nSXsEg6BiDqID9gTFM9qGMcD3Aq
Q688zynotvO4fJ1i0dcKYQ8CSq+oMZGiDj5zxFe4jK3SdYQ2iyIiSlNbKzZNG/5ykV6u79UGhSM0
f4XC2KqhGtu6zSEdkvb70Q/2vZc8YEnBgc9B2tTDFRKzZeUwm+qk0JAwQ/nR3w9Ksb8gAWGihGtx
/w8jNDa1ZAXJWLBa7ssK+Rtcecram5TnNp+scix2YtQ68NoP3aDdmQQ9LWBEqMd6b+aZl+BNS000
q+qNI8hAneurwFsExqTVTYSRcjR7WxmHqLrVY95DIdXGD8HdSmQmVpVBTigNLQDEu99jln3BLm4G
dLHIdoIJhjy/vWmiL3AacxebI/QhTSVWuC9ilKc7GGVo1Zr/R4vGUl+PTaqURY+TUJrTz5z08qkT
leb5MyAYsYFyVFH5wPOfm3H/d6Q1ai34CcPn3JS//BkEE/8uVWpUo4m4oATHgt6kID7c/RkCY6vS
BjN6jBAISZo4ExHPRRtyNmP7TF3WiTFLRioSMZAAkcvDSS8LW9bLfd3Ktizy5ihtBr/qBYqxTdOS
aIMpQJeLsbBTMniSOh+GoUytdiZPgx48IaXy9GcryFipIkqHUqTFAnWKO9GXPOFVe/LWj7FJBQEx
ZT4AwFh2M/kao5Ejnf5Shl/X5dg+mJe1YwyNLCxhRyrAtMtebG+U5FjXHE2gX/rR1FwgGFMzRaNs
Rj3iw0iVb5TqvtX9RnwKSG0T6fWPpGHZwIVGzdsygDRx1u2qJALhrzYfwynniMRZNZYNPO7xYC7S
zEhh7NX8ZCaFnQu8VlEeCGMGFDWdBvCGwkS3qhN35T4e6pswUzjEoRxFY3k1YTWFJJ8gi9YeCfmK
qUhWR/aD9N8JvGgEYUgKxvkhq8RO2gD1t6hXFaxz1Y4/ENHeTFLvBBFvVvN29vSCw5bxz3koNmRE
WIl3jC/Kgaa+U9+ILOOYHihdMkYI7fq7xs9s5VZOrJwTv2wv5z9imkwYXXcCiKL0CbuWCrqFMuqj
viSPwawdyqL1rqv7xiDOd2tqMirSxcqoBxVkjY70dVlE8SaRrV4G68XkNlbnC3vuXWSjT+I9KOM8
8MAbzWKGjZx+CpGVCVYVTDAffh6kh2w+EOVBHFzx3HzVY1d97DmXPa7MrGOZ+4KYOWSmdb/go7bG
Z9xU7OzV1TCBqvJNjoWkv/fRfF02lPEuYyw1BHcIVAoIdhg8SNxmt+1bJdrzMK5DMZHQZUx9nKR6
NWo0bpnx4qx65su002S8lsye+kCZRIxdZZuyNd/UHGXd3ssVNGP+x1TPtInWeaiRpX0ndv8qWJgL
4VU34Jcw78snGuL/93ZmKNAKlHEIYawldSMBVNB3cN7WjJe+cjmTwU9a071+RDaN6AWLDTyVaRQ1
mQo49ZicBdYFc98NT9cxeKvIBp5aihZPQ0Z0+3fVXelLe+F2/qY4v0vRfRVb53O3blMvV5IxZz8O
ja7GlCvY068FHtqqyOpujKcmtDo32ik3sad+47bA8zCZox9UQ42mSWDGuEmTU25wDBrv9+nfV2nS
PMyivB7x+41yjCcwfhMunf2mfV4tG3Ocu3QsojgBBO3yIs/1STqHe8HVXfoMnOwqn6Dc7gevFGEz
RF2h0q9aCdaihtkc6cJpZf7YzEXijX1UoXZaLLxWqYhddrlsNZXGm0rNE5exLYpGtMRcoP+d9txG
s1eVhyX+ZXIrSrbrjVYSMpZEbkLDmE0AJft4lzngRm5gwH7NnozmOfKiy5b46/qx44nGmBEzDmqh
ibGmmGIqmyc5usu7r0H332lB3lkrtj8nxzkjbQDr3KcHKfUJKjDH/XVJOEaK5VU3tCWRBA1rR6rn
GAO0xRux/88Nm++lYKxFboY1uCvpYulgQMiLg6nHYGxBZ1XZgK616xbrukzbaeGLQuiMrejUrh0m
A+s2H0SvcjTVQketDjJpwzGfG7RVefljhb6u3hudxkqsyOV1dm3Xe2jgRDbAQWt+mItmZuJcVEGA
h6Q3s7NVp/wi2ZTOLXLM4qCj3VE9BJa04zVjc3GZ094kQjlOIapCVWvEUD4QMIg2LXaqXPRmBI+z
U7jmvvgpEfv6mm9n6VYCM6e9qY1sqSIAK7SRzRJ34ak8aqiu4lG9bGvsZWWZ095VbYk+EKTc6+Yc
xYEVj5Gli4/Xxdn0BhidCtJfpNtVjdEgLUlVAip7HAv1pgm+iQ0nCUYNxIfIbvX7jLcRBYz8lgiE
IIcYsXOzU30MpeH25m8X5a9wGJcjNVMwj3SxOq93F4fWVUln+k42+LGnPVxftN8UcNekYpRPqAdz
Kmqg0apaEMZDMlBanlBQ/g0EMuCmo7Vc5gFdaw4m1phOgyk88y7+cf0zNhVkJTOjifIyzBgGhL0b
y79y6SUR93HDUQ8eBKODmSZNStJC0LB/yCvB6mBf+qHl2DGeEjJeJhIiY5CQLHPFZt+HSF6qnJzF
ZmhwWSnWvxRFpLcqrfap63M6PWmkxtSqfR18K4vz/An6WPiBFRpzPUUSrhYzE2gFyooOlRffm7fy
yXikDPjVM6/b6Xcx1BVlZClw5rzV08aEGtBaWvFRvxM9dVefShtK+XuATPuku+leQ+xFrWLlBzyb
yNES1g31Y0jqjlYZxfkhy7+m2dGoX67rOm8HGTtiFLJMtBmvxctyBq2MM+h3YR+BBbCy4vi1nTgJ
m+3rxmoPGXvSZRilF8rYw9FuYkv1KOtPdSP64alzZ3T6NL78jceTv3kMTMyURN+SrOk6g6llOG49
rXqrlx6lwhj8LPAihs2dWkGwhkvMFmJm2Klovh1BvB4ouVNm95/YKxPlA4akodeLpZHPxChrjQVJ
tVmaHRHERUjWWGR6icnDuJw0eXcdbjNGXcExMmnaqEVaj7BLAGdyZtyr5U9V8mXec8727lykYqxt
EEepUGmQKq29LIusWeMV6fIQGGNryOqYEfoglSujFSqSZUozJ3rZgtAwiB3bgj5Swp5UDBWttSGt
cPkbkrM4mHeYqMaB2NqONQT9hNU1bOpH0oNMBCenTa0Jt+Xy6yiA3pz3Xr8ZAWqmhAoBFTkdjHx9
D2RUmSrOUksLBWaME7DKQ+TheCZ27dC+lvKxUKzmLXB5LKRcYOk9sJaOYhmpDS6aJ/mn6uWHEBPL
tX2GVCRoTOzE6t7al5RjALdOrmaCKxTtSKhKZLsWMLylUoK0xKFCFmKsnrsMHNA8TigOCNuzMDdh
PYdCQXX855h86cs7VeKkw6QtS45WeBE+ksA+sJW3pJ+LMErrvxM5GSqbcGmxvo6v1XFy6Ghtw5FP
i724rRfdhijtq4+qDc4UkA3e8Ji1t8RF5z/m7cm6aJDfScOVqnb53KZSkyM4TWSrVc5F+JfMLWjZ
OnJrEOZUK/LUg4ocIBKqiZP7OP963fxtJmvXAEz0JIyDOCk6ABpH/ym5tS/mlvFE9rPXWAbt+jgb
n3EjK0i2DL0qTFka8xS9LdHojKHiTAnegnSJc2enJpWNbNYwzAlXBAVkEAQwiiL7wdjsgv77rBj7
rAysII2/X1/ILcMFj6/LlD0KCUuqLSttEFA2ouYZVX7tRelaGzMnWvHHkvAWb1shLjiMvzLauZBC
FNm5GTlL8ksYcNzv9qpdfp91VErcDYkKfVjAHBCKsS0Ho5WW90n1a5A594PNlBQ67MF8Lv8uGJTf
L1oghB0I3bBFnbd49B0ocORbBc3QlIEt4XJzb57YFRzjXExhESulTrB2ofg04NnbUsvkB7p2Fo4X
4wExyiDrTdhLBEBtdpD0xpqNw8ztJKeL80G/V9IwmoBK6boRewryV4GMHiXNCP3mr8WmJFHRs8GR
afOSvN4sRjPAX7eQNsZmjfbgUAaexMPbKoZTD77gyJ8o1V+DMXZP7rOun0UIV+nP9fgkl4k1KRyM
bdu3WkHG9mHiD2nFCSCDhz7CHQh+DpEjP7SY5RxY7V3h5y/XjcTm4b0Asm8dkxIvddACsKj2bbCb
B15F+ObpXQEwNi9G10oXUcUj+UFrDEsYLKMy7DG9R8LLuS4MR8k1JpAp5D7RlBb6kPSGrUattygY
y5Uvu+swm4Z1JRJjI8qmDTB5iZpx1H8XGIZQx3at6lYdd+51JJ5AjHko81pr1IHqnPIQCg+TeVsJ
HGF4KscOhDWGSCyrEhiThzEIh/lU28NuOCj7yVZiPAcruYW6xOtybSacVoeJ5SVrUiKLc4olnLz0
tnJat8TTbOBXmByoPFGaJOlOfRB9qMuh9PobzNn7PzTZ8ewHS1o2h22YmUGMjTxNHh1TXP2gA2oX
d0KSjWettk+aBkJCyYRz+Z37XrnjoZW0WMekcbdZbsvh3sg52frNRK4uXQAY7e9DMauCDH5Y8Y1D
C4I+0Rdo05z9qTBzBcTqf9qg3ULAss2Snw/3c+cOn+FkWMvCKD7oVoa87uHzA3IXhzuheb6ugJt9
N2sAevJWu6GXZb8kIhZLxdjRoi13SSQ/oOPya57rmjXJmNsltE9a3n1HWa5DCDE4R2DLiCCfgOG0
KsIzlDK//4AkbIswRgmasxDQ4If9MTTR5FlkVlJnnLCTOg3WLa+hGKdSTbGZKYEhOJQ8Kz10u7/5
ZHnkWdclMghTrwn3KBuCBomEKvGmaAptMJTcGbFxaIyRU8DM3T8m1GgD2dAFGqdR1y9Y4Bp8Vl08
HLrRPS8huW2EL+eKjTK0pR80GQayBWVGPbkyec2KR44+0sVh92itj4w6iFIUSAINooMTcsZ+dxPu
axCcfa7jdQ3EKIMyL0MYyFg4vZX8OMW0lmU+k4xnjbaUYQXDVtUN5qDPGI2IoL0RaHrpICUgZJTq
e72OVF4cyANjYow+VpKwpjIRf/EWZ3hMHlWMlQT5QuFGbntTeylGI/PMIE8HZcbg1imaWHA1ofXQ
tJKq9YMn4fviUtIiXo6Go4NswV2zFJLRTpBQEGerz9rntBj3Qcgdb8LDYewuUZMYlVp0JZfGyUXV
ytTKKSWdY/x4MPTvK+ubYF5C1GhUCY29FJ3VyRF5FJk8dygzFiLozHKRBexOcQwOvT/s5Pt6T6lv
VE7QzhOGsQ+xnAZRS4WBpteDM8ZnzeRcgf/lWvqPDZIZ81BFYoQLHIShbyIKHqSnFwF8c4sdWBra
4uVPeIz16WWMRAT3OE4j9Y6y+aUfxDujm/ZxXN3pRYgNU+7HvHV68pm2lBUsy69f5EKLizlgDdGv
+rco80MeMTRvJdksK0FhRhaGFOM7JfrN7kw38ChJLXGqg/CJQbeSqBtoO0SlnoQ+H0bT68DoFskU
8MPVSVW/x/rOTDhP0tKm+TMNXVMwiR1YzG4RQ5wICvOp7zB32bGAlocY8o3W6x0uxM5wGNzMmXbq
g/AQeJoFivQb2p/VnXhFDJt3vcuHsC1nUtnUaiBFKEpMzHs9lsELNr9Fc2kFxuDXKB75jNNc4TF2
HzPHFNVUgFcHgR0OGJAwyhjRLVVfy0bq8EQj3S5dEVmDnN7LdeZfh99adoNgpgzBoDw0dTDnfpQy
CazHQMeYYUtTVSuUNUuNkTfkPd7RgJoNDtZIzOlHLYDegbiI6uxsd/vMixztV4fTL9u5kz/yGm82
HwTWeIxCdZ2qDxJ8KkqENb++Fa3E0c6lYA06mCTM+9GpcSdLJp/XYsIDZvOw7ZxXYTbRC9n38ouI
/Fvu4jLoa47+nHxRG0vGlB75PHEM+NbNbCUuezNLzF5Cux8MuDQ5zfRApp/XFWXznrkGYAIFtQU3
L8rOUA52KI6ULVpwyV44gckL7oi7ezxxqDatnKs4/n+0WC6svA33oWyel3h0g1m8a1TtDTNhrEQq
vWKs3QB0DVbUxuAvrRTZ0pTX67JTVbmiur8TAauPqRucUKOE6GY9/kyr2JXG7BnXHatSFRCB92Zn
5YHpj9wpPjxgxvB2KQa1JiOAhy7xeskXUORntDXm3KCEMq+sGaMl1enrdWk3vct6p5mgA6Om8qam
fnrwZC93czpkKimdYAceMIwDwJkpeB3hXEzGDvVV3KpdQ2M2n9anwjp4wTHwOlfwcy/0Fs5p2SzS
W8vIWCMRbBVJq2JljVPxE+IU+xYmInsMnNgW/eBxuTeO4j2IEVBUYDqly7uPcQVmzNMQx7OqUIEz
3GdBC/YSv6m3xpHe/iq/JmDS5zkazpFibzNRROq4lSGy4sO+7zFA2cvtwVbuqG8VgdoInAiZh8i4
NhPNnOls0EVWHXWYMXx6+lOhGKs0KuUkJfTRK69QSTn97MKbOjzUkpPIqp0OTj/6KAvPnCr6IsnP
RsBjWNmKFlZ6xN5pRtGczZSaBgX9zkaPlsXMeJlDFNwjc/iSx6pz/XDylpT+fWWKtBG8r0uMs9m3
nk6eg4xz+De7iNYCMSZHrbMuEGoINB+Eu8qrT2nvJIsDFrnpRkLViF1Ys9PYXWijtjlxgoelc5Zv
14Xcuoysv4ExQF3cZp02Q8ip9Uf91UBTPgjErmNsLySeFDUNrMcq+7A4V8MsakEgOLqJYaK3C68B
f5ME0yAXAEaIcYikpScImoefykN0XGBLFQQCxlkCj2l8rI+ao1jZ7XQKPenhz2RjjGnRVIO4CJAt
QyeWlKUPc1+/XYfYzLivxWMMqKYVvVJDVZxRtSh9aXlqdtlN/xOTbJFvxzDAH9cBt3XCJPRqhQsb
y/NuqkKDQTXQy3RyakF1KuIaus4zJzSs+OjpLyjMpqlgKF/UEbcQ47lzmj11fnhM0p9nT3TxaL/n
RW3/sowXQGarFDWrxVgAYEbLEnN32QVHVJBUaEmnzMclxhBwic42cz4oVvlnLdm9ayW0zyjYO7PN
XClFhXhjPohl+V2vv4Ut+q5zof4xy2hOmofjohVfrm/lv4SSF3zG99VE6wjob2mtjuErkNlw1JPu
I8pwM5tXDL990P8BYx8Hg1BCT6YKsAmlGPNDNHHSGrzfZ5ycmuoNMUX8vpp7fX4XhBxjSDfjikqy
74FlKihEyqgdCaddiFynsfT3w/wkCONOJ6lHuCNuOUeNLT/XCRkWNODiuq/8wjn3c/1Obj/Tn7PS
QY1xZDEmtMpajYungF7UDLmLcbELzSHS7rqy8YShf185zLyQRlnpgKN18xdZmhUfDrQ/5rn0dh3o
XyK6i6IxtiM2VBSRalAE2p+Jqgsn/I4OabRX0RBWSCxe9S1P8RjTMUHtVFGFZDlIf+IZbFBk5si0
Hd1cRGIMRZfOAwE9OlKc+VczAF+0D16QwerET8b/FyTGJERkUUj2e/F+0oxW7yeOUqGbFwRsh8Gf
b3hWgaMWbPF5HCzikjeQLKzPUvagLv5SeNcVggfBGIZcrcFDSq1coAyPQ2neoNX2VE8dh7+IowZs
pbk2zIlYm4DJg/KmDMUDLBLHLVLNvWKC2AJVmeTDkukwCEJ8bPBKEB6E/Neo82qweH5JZ2xCOwgJ
6skhSrQ3fNlZdtqxxDBX+u7Be8jmWFW2rFtQ00DUMR/EHaLc1vVD079OAkZ8xceIfFXbkhNt8lye
zhiHKe8XZViAN9/TZ5bC0x9AEla5wZ3kVNA9zo5x8RjjoM2oygonLGXrzq5i54fA6Xbq/4yRzoPj
qTpjJ4TUVJamA1ooVY4u9Zk9mj9qpeTeYXnbxpgJjK1tJT3HMo52tafssJGnu8tR3HU3Lfp7Si+6
b3eal3qf6ftauSuWU3Wcmo6MFY5A0e7BPIXWbU/j3kk4y8gSqaZZbpI+pY53uBnbb2V+L2ScqwFP
MQzpvT+MlKCQhIwqPi4kGJQCjghpX7k0A0B2zZ/adYMG3Cv3m4CpQRxiwNVIO8wgBwXtjpX8qI9I
3tvz7jNs/OttYiyIuLQdARUZ4vf0dpy9rOAsH8fYsrdGHYl4aUohDsYZeaOcWuU0/6GpMBhTAU7D
DuVs0ALaRAlGQTt6NF0FY5ky1zzzhn/yBGLsRFpMkQ6+QFyrRDwuKuEzGQL3j/ygwRiHWgxyEhPs
Sa9XFgnflHSwpqbgLBvv7DCWoSlFsgw1UPB4MvXnANcKHqfkZjQk4jEG7MNobGKJXDIUjMcV/KAz
k7slVkGnf27m5xHMhArPPW3fCy9YLJlLBXPTzI0KJXgcnMWZ3wLHcDpL9ZtXzDu3BYdwNHtz/VaA
TLRCImUEJxaEqyV/CDDtmNgqrtnXVWHTfEtg90ZTK8E4GvoRK2ugdUtWkgY587SVLcO8SWqHprRL
jGov0n3T8S4Zm9q9wmOOktRWsjxgPpejK7upOMigbbku0CaFCR5F/5GIOT9SOsrSEgBB+q5adIxa
4nQ3gTfZzW6yJQ897Xtxfx1zc6dWRVeMSW17sU61CDs1Bl/M7teo7BpJ5MjFw6ALu9qoPpIaQZtQ
BtVIv1oFiXFkV2Uedy8PhNWGQtObbERJV26Ue1HJdmIrfenK9On6em2HlasFY7SgJHWTyBmEkduv
syhaY3ouw1dwT6jzrkiepOEta2tL1XjDRnjyMbpRNMP/asmUwu2NL13ozRon+fCxzxTjRRTNRO8Y
ijHRFM5sVJ3PclMPSY2AiDoLzGw5J17zIyss44xGRVSiWpiBhvYn8oKJ4jkBl05wq/66vsLUtr67
HzAfwWykPA2z1sQYU0iLNkXMzqC1eWT3n30VA8Pso1QIbaI0kJUgv1/ogT0SfXddko8tpgwGs2dZ
jvkEYIesf8fN4HoBsRQdA0LnB6FKxZN2aF175mDSA3tt+RgHGZY6AYk15KKxOn2W6W7k29+UlG50
qG8Ip9TiY6KCkZFxlbqGLgqzo+uI9n88Pf1QvlW75Vb1kdO3ilMz+dcF/GD13+OxFRV9roP1qIR6
BFnsplJ2VEq7D/JfqDhyxIqUllQFnH2k23RlSdkRYphGkExyD8hZJW4pJMc8BsVUmO6n9kvead51
AT+WaVEJdRldj8RUDFRHvzeX8jhFba1ntZvXpmTNvTadAkOd9olePxJcjZyiWXKH1GjIAleuas1B
afBa+D5Ym9/foKEXEaGJZrItfH2RSaIQlDXST+h5xHjzubaQuHExh9UDzc/zG53rHECPNS85RIoF
fvRT/CP5bvDUi5qcD2uPxj3YI3h41AW/X4xGbsEgLVc1yuKrvejEbl7a0rceJkHZCfv6BqN1eeUC
PEjGMqhD3ValUtcuFmbfSovX6Tx6PR4EYxiiTG6HQgVEXZRnvXrr05yzcDwExgxooaGUiwSEQlHc
ppGPgiZwQoePYSVVEiwCyvcxzwRFVe/3JkmbplEL7A3SoPvMwdAJvAEHXohpzhXoMFqXx9a1qZUr
QOk9YNgLmGpBAavu0WxvS+Lp0X+eyQqhDHQbyqj5MKUPBNQNnmDHbjDBQdbmrqiVTjLMu6bjvTVv
7c8ahv59FROp40DGrgGMGvWWjkZEU/yMHTEw+hpDGCARhl++hxjwl3EWlNYFcRpqpNJDc0OpWciO
V36wtS2GhiZtIoqSBE46BkiXUYsFT+d242MhOJP4TRJ5Kagtt0bHucEeUpMoMUZR6IapCwdcx8CF
SCcAHnJ/REev072GdmX3u+D1E1Z4BcgWOPRFo8gZzM/v+lJK/1LtZo8S2/CSxx+TKFTjLqKxNKjg
HZciqQRS68YPNNVf2qmdlpjnhmIVx3ziCLapeSs45hDNWTuhJhBqYaIM0LTomxkyHI6Z+TRB/jvd
9cCbBritIf/sHlvYoFfKoJt0MbNQsYRUszPxlCc8yeiXs77CwAB21SCyrONl970eNuaglYaAlrMg
3gUnMEZZGYo9oxh90rTdkhdBbgq1gmP8hG50cVJJESpCouesskIjtbOG07G8FXqsRWIdRRKhVRCj
Q91BUHx5OdeBaAfqj6zxB5EDtakXhiTCmBuiohDmFCviBEIPOezcEbE9ER+C6pGjeRv7g9dFWp2K
1ysFluL9/kjGvARmWFFFb/Z45PejF0pbRnPWwlHghDBbx+odGrM9obDIYqoCjc4NVb0Ur++pLd7T
97PMVzjudisMfofGbJSUNARvj0BTfLxy0/c6FxOHK7fe40Q5/QsPcEP53uEx/j1CM1iai2XrGtU5
Gf+KZngQNDFf3zEeCGN0c2QqJgySal0JF8FqV82FlfA0nLdPrKEN6ijPwVdJGx570LxpdnhQzoNN
vMIV9rx67K2YZb1urLHVczkpNAzM+B/Xb+tL6LI8F+D96Z38W2NjnLjOccScVWSbYsKoEedWw1aF
5W0+nEB9uCQcZedBUO+5jiaMNGkRrSPiwoyY+KbPvUXinF56XBjj+m7hqPlYQSygZlX739sEgjAl
AhtLmla7pGy8wTS+Xte7Dav3DouKu8Jqc8QYUw1xtOZHmoFyoBRRWfXY8eZDbC4beJgUwyCYEssG
LkIVzpGQ5S2sqzlaQjCnvxY9UG3w+Oe8inVqPj+s3wqLcbtFinlzcl38bSByN9jHR1qtTsAM/J/b
b1RJISsoRhsicZlbQ8ggliRZBp06FlhC/Xx9j3hrx+iDOQQLyC+h1UmEkZwnQ/DM4f46xKYarORg
1CA0elVDPSZs3IQ5F41511TiPi/6Q9f1Vjwt7nU4nkSMwzDrRiBqAbg4O6TJbW7sionzvL6VEXq3
NYybKLK6UDMJWkB8wyev8k47G0/ZTbqnQ1OzHdg7Txixc12ubZu3WkfGV4Bhv5DJCH2g/ewyXumk
s3ZUaLME6nQT30Qp2nVE3koyfkMdenVoS6zktDw2YMIf5S9DUNvXQXhisVUXQgfKOG3AWtJsJao8
vtBBtKatgU0d71uokhltXmrgY4aeHi1cQQiKLVARIzP7J4MAts6RNwQTT3g7/zU2FijWaMxOS72j
ZD87hkepqRr/E5esd8jMJspGaZqlIDduuviz8doXVl2+XF/RjQhQwS1eETVFk80PnVlFYOR6NUkN
GMVnq0pTW8h+XEfYVIwVAnPEkmRR5XoUG7crv+Wjm46PKa8xkAfB7FBV9HUVShCiGBW3C0o30og9
y+FnnPpKEmY7RnNG4EIlSaXDUL+g8a/lTfXkScKcInRQhsNUAUJV+mcdQ5MWtP43Y/+Z2OEiCZtQ
jQMMYenQt+vmjWwJ6BQQMWO4GJ+u7/z2yVnBMNeLpQibRu8AU7vSgbiVVxiWKNoRWJh+d0bkngHY
0m47K3zkvRpvB5mGAgZjRdbBi8e4xJzIpYk/Nbh60Caq2o+fNUyqjMBUrp95/SDbG2dIaDwUcZbY
vFiRZrNeKKRxYaCsamn34jI6fdtzVJAelg8RhXGBYSIK+qK2yDpgMGDL1l5j800T33Ie1eO/LN0F
hlm6tGzmulYBkx2pmV1Q+DP+tnHEAn8Cz6jTX/sglImOGfRtYhgR27k5kL5MCgloZqR4c53vSah+
L8TkcVLm125Wz6P+nI6/JOP/kXZdy3HryvaLWEWCAeQrw3CSRpJlOb2wHJlz5tffBfmcPTTEM7hb
rvKbq7SmgUZ3E+heKz+kWesog3qS5uKnwFkFv+LVmSDZsrQSfkWCVnvigfX3oN7V7gABRhmqXkRA
VLLpMFej+QeGolySvMtxNkbpgeKzccF1TPl826ZNb1lhcN4Cip4wsiRggIr30CbdRwymgrvBdORB
1EQoMofzmChdlHIYsXp9p9opjbxRPyv9ICprRBZxFWg8UhANGoBp3NnBvLyLbqA9eyII3O/W3eyi
8T0V9sm+nvViFcBqHZnxq2+TuS6DcLSAmmFu8YWWwpceaydyIzyHSnaBubYOTYb1N6nY9ShMoqO1
v72TLO7fOCI6W5fVL+h7SB0UBXYy0t4t6Tmo/JieLFI5ZHpKh0MXi9QeRPvJpdRcDtCdVgJQ7T62
6HpQl2OMycjbVm2XxquF5TIquqkphZJD4xmp3c+O6bNYox3k3pseexf3a4720cIQ921YkRNxSbbJ
xypmrBVeE2hOswxuMurfKVnspIp/3obaviNCG7UhqzroE1+GfFYbF6rLgtFEC8ccYjS4dsX8Drt2
nRzFaez8PvP/dXPHi6/+A8gPDwd1amagr8DGGe8W8M/JjR3VgmvDLedAr4CsYvIBT0G8YGceyWpn
gEzPU6y70gKNnnZOi8PtlRNhcCd9bKIK6nTAkJMFFFzO3GSuVAu+0EUg7P9Xu1NJQzhUOgOJGltp
MbhetLYEwbi/s4U7vUYby3I0AsYaYtmtUxBBl1L+HEDeVbBqm5l7vTXcue0kPQeDLqDAcH2u3mte
iblxzdZnnKXUjZ5vG7YVltZo3PnVyiCu6wpoyWE4xMdqT312s/uW5xLo614djjuxY4FrB6KZDXpO
0frslr4CyeC78lDusjvtkojGTrfdwoR6AnSl8CDOwVnZ0FpSEuEuakTqvLfSfWX9ur1ym6FPgZbb
fzBe9eeFcWRVYOfD0jGTknt0cxuH4BD8qLwRVOSVb5RHUeTb+tpbg3IF+dBPFmIfQK0ajXOt6YWZ
iIbo9fwnAtAagys6imgOlrFO2aWXumNklJrDuPSYSkTpm+7vaZbMNx0DH83iYlJkIleIKLE5t0Uf
4y0XA3iBX+xAfdM60tffEvXaN+MdeSfYSmYRn5zXFnOhakhAKTCBhBvTaAteHV7aJHbKUXaJLSbQ
+x8n/Oo4XMwKKjCgqCHWt3NHNPvguatwGDUre+UtUZ/vblsnWk8udgVLUaCnAMYV6lmeLkKe980M
uV49LmLlID+oiAQAaa/fv4gWu2jvfYwPi5e78e6NseS6flzMak20YfQlHIR9FpbH2Ivv5vveZXP6
0g/R6rHVueUaXCRR8RUz5S3A1NYHf4mTDR/yyA/RTfo3u4QBuz8T2ZjImHyxgDPmflMdM9n7u7/P
BY6yyY1GCxE4AjzikidMaghS5ObN3tUNqMyFDT0yugn0I3h3ejSOTGoovWtjX/EnrwBlRL1HeSZS
Wnk9Yc1CFVqJ8PBA0PXEywfOOsjLNBOuh1tL8Enp+/IuRV/TE4hJnkCbiodxeV9/q/zxpBfO21I1
JEUorhXxG/in0UBSx2zUQ3YvrB3xIH+sy13y0bBNG9H/LhJSnG594CorPO4kG6ElDZUFvNHpf7HH
0cDtE1v3DFuChEkto6HrttNsh6oVIne0MVw4N9DP+n3UIrDAB0ybcXJ63NRmvizyoc3Dplh4zlYo
KOgtLvSHKlogZ6hUeFMMlQ1Nvg/qIXQUvfgQq9W/nlhivkMIu+rRZVnh35GKcixnszHwERHK+3CA
pLk6u1klu7fXcLMUWcFwxyJIpVgfOsCYKAqS2kb9aEUf/g6DW7cRpyPIU2BU6Zc8eVCnL43wxZdF
1VeBcGUHlyP7qZ6hPAsMqJiTXyCqdIaPyQ5jKb2dfZh3oUPs8RQdA6c/ip7NN91iBc0lzKEe9aFQ
AD2NTyTatxJK/OqilqIBks1MCZ0X3ACiuUfn25VyMxgwmI5imNK91h/C6i0x/vr3+UfzMZkkOjFX
UKXjXD2aheDvb7vaP7+ffyYvMM+ojBN+f7NAPmly2mqvFs+3XW0726+M4Py5DuK5T0N8ng61qx3Z
w1R3ihO0IVl+yp7i/UH0FLZdkK4gOfcOEfgwRYaPB3R3+ozMXktsVhaSz0Zi+w8T9JMmHz2F+3QH
ludQflNmW+Fzrp+XSkjTCfs2OtH7OrMZR6bkdLb6KH+qDyVqHNGT1fZOWjpI2Sw03lhc3B1rY9Et
TGAwmVg6/CD6PtX82xu5CaESSJeA900nfN8VZBUkEx8PMAqFvJQ6A/0UN4Zo6UQoXMqSorEpRxko
yaF6X+2CA73IT9Yz9QM7xbpZbgh+O8HtkAiTW7xA6+QMF0K4yUwOZvGu7H09EZBHbUak1eKxYLm6
dhhomVndhBdFM/dD/VJgBJC0rpyJctRWWzkaQa+7xJWfkizH1rjAluwMVnNvOC0+PYKB1hX12Ags
4t9llQDcEoRtVJn/UjEOkx9I/0mNBOu2XSRe7eHlPgPTjKRkBsxvYrFot+R2OdqKL+9AQO+wZ52U
ipyQ1bavUtcKlAtZARS1zIiBsjdnzWETMvSO7BiTmYj6bzOFrKC4UBVgNrBt2X1KNV/U4cOwCE7t
dvhdAXCxqMmCfMprADAGVYyG2vEXsDGgLQCTZtAyFE3TbleAKzx22Faens1gA8UUINsw6TuL9vql
xadxcG/s5n2bC7Zqe/nwjk1kTVcNvuW0qwo0qMxILnEMShDLScnX21Hvf6zfFYFbP5WQ2pp1IDCO
uf6uvBv2xV56lnfs2itFbftZALgdja6A3AKWdLIMWgSNR/zAb9+xpoMOA1ntJ0Z62zksd9D3tzG3
z/IVkgu63TREURoCspo+SM1+tMihtBZQ+qi720Ai27hIWyazaiwtFrPuz8nUXUypOlQi2qftizY4
w3+dggu2TUSSlvQwB92GX9lYS+IOJw0T62ysjX2JzHvRY7DC/uarkKGpBKiWirYsLu4GUPAdo5fL
a7T8aM78PJ3SY/oTzfj42moP5X17MPYttLJFJKmbJ+AKzMfheKGplGs438r4o2rfNXPo3N6z1+Sk
7LtnhcDdBNAMo18ZQyB+8b44z17hLnbkdhRhhK3o9EyQmUXsCZutBGtYLgjHM1FUrUYR1zv5h8ay
2fd6/si65pNfE4pH437ykAJ8USm1feJ1lSl/KpqOGa0/I1jeDAV4MGY2USE79aVw0y9gsUPDEVIc
znwY70SacNtZbgXJBZlUwyUtBOoBqdhVbGfvJTsD/6v8UEu73rWOZG8dwm+CfWU3RK9cdgXKBZqW
zooZVrAzuGOHZDkpF+qDOP5YCz4zNs/GCogLL1omabSERps3pTuqfVDLfalGttTeL+ZTNLzhlV1Z
gXEhpsjMMcbUTesttDjUS4x2k9ByZi0TJAZ2oG+tHhdkDCp1bZDBqK7ZJ0tsR/qXKL2gewtts1/H
BCMXy/PtDds86SvLuBCTNXQMDeYkYas7YXOsAxHljACBZyyZKKYqwXnVehU5J/Qxe1sxouOyEtTg
mBPROD9fgjyf5bZn10Ozp+JVxziAXnlyRujZFmhS7IT18GZqWyFyTj4WM24hhoFdMjK9jHR/D1li
D/P2+xHTucflWXIDUcBkAeK1a1yt5Px9GSPdqjJYGR1+95XgqxPdVuOOER9XP5M7ERHD/whZV0TO
6Q2jzkGw9c+6gmvkfYgXZ/RegaFFPA687SdXOM738062VENucaCJhSF4dadakUjoRLRxnLcrWo7G
uwznuHEnd75kbpyCQceVDz0iIuOzKH7i2z2+14UtCoLt49uCctlItWzq0Fi9k+51jDuyXp0QDOC9
K7uNr4EM/N3tk71dPVy9lG8Natpa1QYN+yeDuz72pNwmumOOtnrJ2OUwrGV82dGx3WuJ05fubXjB
Uutcpp1CUJ4nJtDT+oMx4WFEPho6PFXU6b39bbAyk8us/QThoWrAymJg9SCDnB/98b76MqxjHd70
ZbUC42LNXEPjKqlhVTB7rD25jir79rpt5jVDxhipaRDw4XMuOtdRmtY5AnI3XQbtbEXnqZKcIj/K
5KfWi3hDNmvnK9rLl//qwyrKpayKOxwIouzLkDg19XO9F8WuzaO9QuGKvXEIR7lNgdIfew9sT7vh
Y/oc7Mad5Bv7yjEviuALX2QW53zIFERNLQAmNLGHMndJeB5xsm9vlcgszvNiTNXXM0sDfdR+7kNr
B1EP0Zc2W5pXYX+1dJzDdXlRg2UCDsduDSS7RUWlezmkeOKd6CVp88SuoLisJlUxreIZnkeWx2JB
GT499Vi6RMTit31iV0BcKsPocjyNEtYtBA24HWqyOwXSt6i07LzL3MbQd1o1ekmC6rieHiSaHDqp
f0tFt/oNXHLrRpIsnQZjq3avx/dxcN+IZNc2i7kVBJfQSF6Y8ljCCeWjDon4DkPAv3VPb3vha1oZ
9im1wuEiRtDPWanFwMnwGYXnMWiSMYImFa9/orlVQXDiu8LGJS4TamHnKLF7/ahNTtqcsuSeyu/T
RjTwIli/l3bKVWwiSZC1XfAf12cXZsl93LtEsg3ksBxpTDk2NrFx5W6GeNCyzeksenoUxJEX1pvV
TxjRJwxyWHiJ2b1roHUwd8c5E7V1CcII4cJIYVWQyxuYnYWZuVqdgybH0ApBj9r2BcbVTXjxiElO
rDZlxxsNJj5xQB34E9fGfvQ1wCKm7rhHk4TgkIks4yKKNpZJboaAXJSz3EO1RxDmty+mVzZxkWRc
oGpY6HB9do9GT+w7fjq2h+5OZMl2MbxC4uKFnnWkyicg9UfjMYbwX+CCGedYnmU3d8OdiKBsu3hb
4XHBIzENsHkNWDp2w1q+M5z2Lr9rvhk/FN8A8T2xCZ45k+dFsoXQgpTDP0DGTaxlcwVTf7cztE76
MwTfruRDgUJUFws8hH+MLIJQjg0WIyujcdPapULqNcER5p8j06aYaE2xkHVxKkevHE8d2QkisMgK
rtxQKh3af8yK0SnOA1Ia2tSguvpDs+P30amEbohIU0x0mvk76rLsWqNJmFkYfWa3Z9EOKn0ZKG08
yOah5SQ6oqoXvoIyN79RjqhsJVYB0VrmRo0pLCXmR2PxFTm1QRC6dGeK6wPBqrK4dwuLix4xCp+5
0IAFBvwzQWGf3y3voPtwYS9PUEoQBJPtTYTSpWXiOxP9NH+apuZmFU0ZgdsPz4Xx2I4iL2Fe8Nqe
KwB3pPNGxiS0ruCW4hHfD37vW8gp4CFhZB3g7Xt3e/m2/f6KxlUF80ySLopgTpzus+5E/x9qxwII
/mYnCosijEwYRKbQjccZ7aAfRvnbbTu2Pe4fO/iJqCYmkRqWsEPrM1uOqBPGvkZ+qBBkKyf3NpbI
IO4c06YpO3kGljw8d8qzFhzr5S3bQmWqQ8hOpepLnlkdoKBJ0BOMCSEvLNC5FNplc6iqN32YrEC4
UxppXdDpOkBmTXN12p5CNXu+vVTbRfwKg63lypC0rMxginCtR59GL94vIPVS7+ad7KZ4ABRdn286
wQqMy/No6lOjkuX51ASxTQ+q5TneQW3L7RJcgLWpYJO2s/0Kj4sFuWR2YyQBL/v0W0k72sXQGQMn
x1nxyFsIBTVlBcdFhgrd3bU5s2vfWqFOR0PqR01hvCmgmoqsW1Rm3wwcTCZFRataKDRZy6q1Y48B
zUm7l0BXXTkYJhEE1O03nhUeF4KCxTQSneJm5uWVeMDHa3af+h0un6wjpvOg3hN51kHUmbvpK1fU
V98oih5CcwnfKGYbPVQ62aXmvA8qCCfOeula4SyK6/JWXF/tHmdm1qSVWbVIxZ0rO3RXP1OP+vOh
EgqJboanKxBvmZxlbZOwCj5tY2/RkrPS2gO4BQUne7P+W8HwtzVxoTV1Bxi2bQTyqAuIZH9PZIge
cTZz7gqKC7h1RPrSlOH4Y+kT82slmlwURSn+20pLKuhysQ+40ZEdxmE97S2vsy08SRW+yBrR/nBh
t8pJkScVwFR1Aj9W9tGUQLWKId7bG7QNg+NLqU4hhcrtj1xFtItULJoWx66pW24ef1XL9C39S/SK
wm2NUsZyF0QviQrasc89ZtxM3b9tyXYVyzqXWSrUZH5kV89JV+k9IsRyP2N7ep9dUmO8364/lYcE
zOz9Cd0QcvOmSHjF5W/jwYql1DTCW4NyzwgI0cOMO2Prq/6FiVxLh0ikF7C9Zf/YyV/FVyoS8RQ1
cMMYQtNHPdkjf91eSxEEt190NJSqD2FSNKCTqesuGDW1lcx8/DsYVrSv0n6czBDGGuvWy0n5TFQD
X4eWmbrTaDb720jbseG6ZtxpkufewrAbkJLga9F9lUTERyzbvSrHVz7AFnRliYwRt3pqsGCovz4Y
YQAhS9UxMwzvGYGbEuNUpOVfLh5XxhCjNJKlhbtDx8QOFz/RdEf+96LMLLevDOOKl6ZS5WlqsXDz
Y+eC7xAN+uql+bj44fuXdinRJdn/qJauO8XVFYkK1lN0OgIQUn3Eq335s3lOwVHEOA/70yhq0Be5
Opdwg6gneqhj58DgvlOI/lBMzS5NRASyAgfkBbsIOOK7UYVZlKR+Ugf32SxSPd6+wLruFd/+P5ld
EXQDTJkXc2jtsuqf1CINL0Vu5OdcI/swjKBkAq760O5xKZQ7oPid3vQKtPoVXOzAX8wHkCDju6f+
Vua2PnzPVe/2aRbsGa/lpQe6HpojIAzzicyfBnKsRaO+2809KzO4iCFRCDZGbDH1e9DEK4odoeWF
NWpJ3vywGG4Yo0ORfW33+1zAhCIoOl9+2iqY4ItLHVIFJ9soTnPyo06obbSfrfjTPIoISTbdclXf
cul/nmvcmFFU8f1wb9JDJZqxYEHoVVxc/X3OGbKRdnIg4+9PwXvwOyjqodXaXa/HAo/YDhsrIC6V
WEGqErZfqM3wOfKk7zLwQ2vv1btxF+0bfxbFqU0XXOFx7hFHxbg0aKnz6JLY4fyJpntazu4b/HwF
wn7EyhEqqDzEOgZ/vTK79NXshOMHvN/Zt0GES8clkjjQErqMQGHDm2wWoWkdy2EjCKEDCWr9QTSA
KFo7LqcMUpgXlL1RJJGvDMWuSmJnMH/dNksEwuWRMk46qrIHH93wZ+mQLd4Q/rgNsV1xrvaHyx3J
JAdSwZqFjLsJQ+B4lvtIHpQL/Nwv0Yk373tqi5ritu3SwHJsUCjL8WI9SYEJNmIiIctL68TxQ5J9
n6Blcduy7bBwBeFcgvRhY/YWQJZWsevOtJtE8JqzWTChveq/ZnA+0CZmoNYpEAortcOhtJPpSzru
dEbwuWsCkTDudhy6wnHeMKWGptQd4MhAHRr2D12UOY1ce5IV+LfXTrRBnFOUlbEoJABUlp8zAs7r
8BzQXrBB/+PQYp4QqjMEWr9cvItyfVLIjPTEBKjaD0xXTvfq2B5dxvrSn4SAmxcTuM/+LyAX8EDu
UeKVHQEvOTSH1o/c3EkPLLSKnoW3P7NXSGyBV1GvAGlPGFCYVnvxhWlHTCftIdjJOzxC/xShbe/W
1SzO05N67CYlh1mYmGzIHoIGVvwmh7hCcK4+6ZIaVQGoXtvlXgajAjBmXXRLK7KDc3Ap6zPZjGAH
hMLsJvbaqbElQ3QJtx0XrqZwvt1oMtpxdfh2ck6/ophFb/yONQH30PnNHOlR9ea9aFRS5Op86UwD
kmUaxBC8HheL5+LACGskp0baPaeH4iK+QRUiclVRj7lsarAjXIBqjH2DQPfosXV/E1VKZxGRkmDv
eDHcJBih5J2xTx40p0T33eJY/eF2UGI+9roO+2fj+IqZKFFtTBosCtvSqZjMV/W+jD4bxWfav6lH
93p+eRHcZpJAiSWz/dJOuTmBRax2b1sjChH8pF+id7kavHg7416BC6YjCpbfPbrSWTjDI8TjooRh
JZoRVDCJvWIzVu3S706Vx7QZpQfRzd/2d9xqAbmAkZRgYgczGjIIaFjUU+wvRwgL2qxP9vY6bmZF
SwElq0EMMMhzft7FkYr+WLxMTMo5a8EBVTjS+DylmSBbbSb7FQ75M6JPcaMnCeuPyuj3Kv6empcg
y8D/U3ulaqujqNeH5b5Xzr6C43Jjq7e4tpdR0Fr9ZWk/WfRYM42B7hxEum1pp3j4PFkXK/xuTY5B
RJF486it0LlEKZeR3tcBFpX2iZtMkIVIFDeYkbxC+WvQBIKTve2bKzwuXTaguaeDATziK7sKbPZ6
6U3QWS93BUiPClG/+mawWsFxRwEyQFkcsvbLWH9axsTuA9ucLee2Y4ochjsBZT810KAEiG42P0Mp
TJykNXfaUn0PCCidxtjrOkvU08S88JbbcCl0yGPdTAncZj4SaEi9CLh7KihzEu+tLfirdeRSKe5X
61ZnDQnjsYlt1tMX/uxs6U56ZH199GB4t5dUsG98c4w+gCBpWBhe4QfF89w5ARG44mZ1cDWJ746J
oiYuNeaJo/I4TedI9W+bIHJ1nsF+oEbZD7iO9IpK98d2cgbS7oxB3VXS/Fwkox9H6X0B3gtT+Qhp
YvB1awLHFK0iF1oCKFhGFmvZnidoASfVsZCl51YXqWzzbZiaquga5vSoblqqbmDE68+IaUS5LAV0
MtDDBE1gCmfs9vX35gOatfb9/vaycgHrFRbn9/FAm87sZsMt5OajOo4nQgtf1ZZLNeFl0Gjf3Ybj
q6tXeJzn92ElN/U84grt6+DiidNP/dgx7OwCumpogIqGXbgt4+H455kmMEN4PpYyW57q7r4LH4fq
+bZJXB59BcHlUdLj3rhmK2gpH7T0wzR9UUs/F93FC/bp1RBEoKaFEsKQtIneTVLrg9nD1yw0M4Xz
50UJvb8zinP1os+nctJhVJ4edeJN2pe8vRNOXIiWjsuWc9DXmdbhPpUWla2RT8Uw2615qExLUINs
uQEo7xXrRc4OUerPE7Xondql+Lh16+ChNj8o45eaithWtnZojcEZUw1akxkqjJHrInBqvLA7yFk1
pGBT7TjSbILKVvz99jZthoo1KDN89blc9dqEj0sZx7duXToN514PdvUydXbeE39OdWguKPu0Bwu9
ZnpzI+oE4aL+i/Ov8bmCwJzpaBWQknWr7N0wnqNB+8ud42Jho+pK2loAKLXSbrBpevNQJAJv53PL
KzO4KAgSmL4NO6BgzshfuiS0MdDvVnnymSTlSa1KsNBrO2Nu9lDMO02y7CRS8fX2XoqWkouMYVbV
RpLhN8S19MUKx0ulSn+3mHzbR9sM8tBTeAv+LcSTs8/9JPDIrSMNiQBDlTFBqUKb50+HJLk66GRC
fEfVb3dhaWPRbBo9zpOgYhMBkT+BIBCrp0QHUAxBoAG9jxG1h/FZ0j7e3pbt0HE1iAsdeS9rEqZM
4BrzjiQPVbpXRDPyIlO4yNFq5RgENSDCRPueD5lTZemxr+XT2Ij0KraD1NUaLl5MDVlGI8CqGcVl
xGCkFrvpfIEKpJ2i2/jvVo6LDdCoiPS4BRZekE9WiSdcPbqrzPTffcf+5+xeTeIiRDJLeRCPgElx
uxGW72Lyy+rfGZOItknkCFyMoJKiLfM0GO4UxoesSp08l/aUvi1VXc3hwgDuGcpmCQCTZFA3qs5W
/3WyBPFuO9T8g2Gx69511ljkLgpLOFxN7oLlQREx+wmWyuKCgNnkczT1bEtKLyF7GYSruuA7XwTB
Hf+wzmWzM7FMw5LeT0n+kEJXgQ61f9uHN1dKgdAK1OIoZBS43Zho1dVmjjpIys7ycilFfUub5/H6
9/n6dJHyqbAKFA1jlrpNM9qaeWrUyimI7vWt4KSIwLhtaYmqNokCY2j/ZGHktOo6TDuloON+JCLl
u+2FU3WZmCrs45+xu3Zack1PqKs0d6WJK7rd7Y3Z3H/l+ve502gs8lQOBH+/w/R6Ngd2vly6anlL
CFuhcNtfaGkXRnFK3VmWbdp8MzuvJaXzV6bwWXmkehyPSkzdxfw6BIcZujdKeLiNIdgO/rJPbdFa
Y03A0Lro01zruK+fjM+3Mba3xLBUJmQG+gT2/6uoIqMQBDUbtmQqPivZ/YTet1IXvByKMLicYoUK
nZMIGzLMFzN5CJQPxHx/24ztpbqaweUTI1HTVk4B0RdPRudnmeAUbmZ75fr3Oc9NurypodIIE+iy
y3r07z0v6acl6QRuJbKD891pTGnYWhl1ZbNwwTjrkKzybi+VYDf4PBLE0tImCyB6NXfqktp5VZw6
KRPA8O04v1P8dcn4fFIppI61HDidy/qIKzSclz6mOF3jh2zh1VPHq6dJ7d5Gs85tCwWbZXFphhTW
WAcFkKtCVuyleA+OdBckURcwEAgKWtFicoXmVGt9lyc5dXVpeVfK4IlVw0dJ+LrPcwy/WkzmN6tj
OlpgD8rZEXqZA1fs4sA6s7GWoECFmI1+R6GfgI56DdqXYPMSsRLw84iv8Nk6rPCXuhmVoGRHeJe8
J47myL+It+ytS+z0O/WoPo6ufE68+Kn8dnsvRQvMxY65iCFP3bADgUtW+SklkTPq/06I4pVxXPBo
g9iCXBY20ZCUY6zXbpqWuyiOBWdbZAoXQ3AeqoV2WEMzj+yqPprkZ1sLKiz2N1Y34q9M4eKHXOLD
yoxgSpB6Gcb/2vTDgDeTSPb03rS1QPdub89mvIKiAtUoNfEgxfn/HJWlhI40HHIpf+ys4JIYrXsb
YvM0ryB41++KBrNUEbLgYu2DfHTyLN/HVXa0xkGwQ5urt4LivbyBJvOQhNQFR0G5nwLzrNWQCDfk
2C7JsJvMCOFEMgQxRLSGnItbePxqm5Kl+eJXqfyUEkEPwGYFubKKc29lBkFAW8Kq1FKORiD5qlw6
MfhZbGUZME3fCTZs2x4VXVZM4ho02n/GiqAY1SI0sWGGiuYGK3SGUEDk8zJ4/8rNQY/8XwguwqtK
oKRLhiXLoJisOVFsW/fQdP/VHPQTmJhsepe8S76FB2janpWj6mRHURfK5p24tvoJnOc3EJA0U3Bm
uE2JORnWaBofcaP3a/DYDFxxZwp8c3sXryZzx2Ap9HLsE2ZyVdlp82MO9qo2u7HyXBSCDdwMVCvT
uGOgTINV1B2g1N7vw59Kj4ehp9uHmsWhWxvI+Xw4KlqX9oiF1XSK4SIyPU3jbGc5OJH6x6Z+UNB2
cxtS5JbcMYj1ptMiEyWc1gRnWc12SjoLILZDFRToDExBqBqv+FJGfZapaYkIX5ymQPWKxLFi+CZa
Kt5gC1STTALCLAVfuX8esR6EnmMq1ciK4Zw8Gj2kTPFF9y9lbX8nkxUKl7ASkGWZbVpRt45Hf6iC
e7wD2eEk6mjedLcVDJezciMujXYBTBG9M4aDOu9VIijft08rSGIhxKOhA/MVqX8MooGUFNSV9m3k
BHfasQJ3t+X0ErrU9P8H4+OmK2iyZUHuFUUw39lfg7IFMzkB7iAgKJddBry7h+FFESqsbaasFQ4X
CcHQVqp9LOFqeFTOcxt8hYTlZaKxK/fqUZpyz9REA2jbi7nC5ELfDK7o2uwYZjUe1JGe6kU9U5xb
ieIoE62yB1NzC1P1IQF5MoLgczTGiTObye72MRAtMhcTmzIf4qrHD5mnr6H6RIp7qh5DRdQMs+mg
K3u5eJiEaqMtOmBq8G0Y+kVq4l0fq2+JuisUZuy6xG7TfBgKhqJ/GnQfnyqW6EJBZAgXNqR+7iIp
AkTWfNI7b64/aaK2/s00pWkauNwtXQdn859WFOjIIBYmmF1lHlO766Zfcr4cxsR4KLTkqHSZoHja
9v9/8PgmiS6UIqtskavasnRo/0k2GrsNjm3gJgnEIEQvJdsreIXjahulnsqFgonf1XJc+bmVinv/
XMSKsu3WVxDuTEMDdhgiwkBKyFwolR1Xd630rGOA5fb52bSGsdFq4COQNZ5FRIqMtAx0LJ4StLtk
yf1qps48ij5KNu3RTQZh4YVJ5hatHmZa5Qo+SuRyMfZQYMsdOTVPtVzUuDCHesxtq0Rw/PLlYW/G
Az4ZzUFzqQqq3wnyCMQbJJGywPb6XQ3jAmHY5FChUFDF5MYnXb2Xx5PZC4r3zapltXZciBvwgCGh
4Z66ibxLpnNWfb29WJt/39ChH8dkc1/Jkpeq0mtdzBZLyb2U6udKigS13vZ79wqDqyPqVLKsETdb
LiMewI0FZnteaJ6ZWBaIu24btJ2dVmhcBLK6UU/1CWgEpFCd5JZOJtvLpXcnr7/vfs6y3Y0izM2o
d8XUuLeZtqUNIezTvtvNjgob02OceqYLghcTJPXkhDbNc/c9L2wRM9WmC66QubMlZakWEwLkNFYh
gv0xtfxAF03vbZ4ow0TlxERpLJn9iFVqKosKXZFpiw2cvyip7pQULYRQiQut97c3bzOav3Bkv9Bf
8jTZZZGaY50M+PKIvDQmjlFGdmicG/TbldZ9N0vebbxNw1Z43OnS5bQmZtbjuqSDbqu52KApDcp7
K/l30/S/K2ncjuhgcce7lMbtUmFoYTgVKHED2TrkE25i6v4JBISfbpuz6QwmaEOhqEqpSrn8vowp
meJ0hDMQnyyfcvVnJRRPFmFwh7lMwdsO9mPEvMKXuos8X+JMYMbmrqzM4E4w6WhcSCbMQJsWymZp
OUDO/mc4YoSgmQQesG0OGvYgUw6NMY39/8q1U9UawqaY4dryfUrPMt3roonKTac2rxDM3BXETDJp
TNuJulYNKletpB+RlA7K3Li9Pnj4rv8YG9XuLZ5wxeQ8oQmykHXs4Xun+dwynqFxtHv6ppe2lWWc
L/QdbXJJg2Vlu2smtDF5rYjpTLQ/nC/UddlrWQFD0HT5BDqZM6ZlDjMuCG6v13bWuJrCv+n2TWbh
+MAPmN5o7uU+CM2WRyaPQezKSe4i0S3ZZspYAXIhgbZgaUo7rF2RaHbdaierNZ/GGFrkc25Hpik4
U5t5fgXHFUW61fW5jm81t0ifVdmvROdIuIBcLWRExTTmAQCGHabNnOyp+Lg8dh7jmZ4/9nb/L1kA
fodU6G9aGsFXvfLye1anKtYwLCprCN0dehz7HzUYrhPRh9/2yb1icOlB6+uitEZg1PlPo32uzV8k
LNG8Ge+G8ePSvCVJWERXoZRnoQrmPKIIEz3pKdCs6jGpDl35Y64EzwObXrCC4LygGIaglXIE70R1
x/iS5gIv2zytq7/POYFlpFlXswQEtXKQdJkO5AXcWRHxgYnM4PalVkJNaiysVGld5OBXIaxY2Tq8
up60dMuAqCaa4vgOknCqdVXSUBVjnuHT6Oe+eldA3xIi6JBrEg2mb1vzDxgfegyjSIY5xq2hYu6D
+KEvBJuymU6vxvDsM/2YL0Gg4u4rMu87465vB18Zn2Nl9G/HUJEdnHPNQ59ps4FFU/XvY/qB9ql9
G2DrODI1OgWfkBY7938m0mT4P9Kua8duHdl+kQAFKr0q7dTZ3e3wIjgq56yvv4s+M94ymyPi9gEG
A8wY2KuLrCqWKqxSC6KFyHoapuyUKnjEMMqizF9kya0m8M6tIvunjwurBltA5uWOrcmaMFSND1dM
l2RYTL4ElNNEtPaMZUr77cu2OMxrbZbpksc6Feyl97Dto/HpWD9draqeisHtEsc8g/guWAWvHs9c
t7j0wDc+NJqs2s6bFpoBxqrIbALD+mKXIiZPnl5gt59l2VgyZbzZcWpNsSyVIC9BVHpb1C9KKbom
vhhXAEbx6lJJZgUfFN7YNbd53Nyp+hqk7SLQbxEM49xaDcuhQlRB0Zthfq771l9rza9062lfy3nm
uj0uxrkVU7SgXQkwJDlV4009/bTyykH2RmBNInHov28uX7LWVCqw+NFrJDWwa8PptcUnKBbvi8OL
c7bisDY0V2ROQAWIBEb4uc7qj8OS+JYeHuZovPSGIug14sJhWZaq21gwhUH7v6Vapz5Op1QzvHDV
A9v4js8MrNFR3X58CUXdzNwTvGKxucdirierN4jh6WV3ryrdjalKL1pRC1Kc3EZ3RAX/lYmd0koV
ZWiNGTKh4axCJPWcrNlBmu1A0tBXo2Fxlj5+bWxsAzXXO8uAnwiTl/1b5Nrw5k9gTCzsgNyGELXs
H5vpssyv+78vOkrGthozN2OExIZnJR+T7BKGXyRRyZGbhtIJ+twpw6+FZ+Rv1SCJmZh6CE3ELBg4
ChLfkBz19852+din3r5AfJ++QWNOzCpXOdN1oEnHNehPxVl9HECUisn0Sxg7aePSfpnyIBxm5Z7k
Bpc5yQQhuBI1MGvs4gqMLr4ZoldTFw1fcJ/iDQrjpMD3JlcY6MSo0Vw6oZz584pdOmW3HLP8q53E
jaPgf+8fKV8yExvWUfc33qzDy9JujkoNJTUdCbyi7IM5/rVgUcU+Ct/adHxXgKKXIDfOPMZFnoRm
OlBrWzDIV/ymLujP6QLWyNyPAtFEN19RNnjMI5xHBbr4bRX+/vcySM2bj3rpyff/ofM5S6cCceft
+kMgJ/c4N7iMp8ztqNcjHLO3nOl2wexsuNE5fCYgyZpf8yOo244iSlgBJJsmHaW+LOaVQupoq7E8
e1qCSbjUhuurroKxyTbsf1zwyYgDHdWbQfmQvecjSt/8PmvZ8xrnYQwp6vFgRK/Z+HP/ZrgBwOb3
GQuupSRBsREzRfliY0NxvXjrGj02qnKHPLrATYluhLVjSZqagmJ1relW+cfWjg7VKAgzuW+yoaiE
Eg/byCH/7XjtMFGxjAoXYg3YHrzE3hQVbh23jr0ODlH8/ePjioRXF8kOcLm/2aDUhHKbWiUcoBLL
bqm1v3ojPoKP5/CvYNjVSSv2tI+kNDBBOt/pWelMdu4k6jtSAhhh0HXQPZjEZrOT60AsdTWpqtm3
lvlgNY0HmnpBhMa1lw0IE6FlchoaMRLX3lS/zuYH9V0ntfl9xqF207SumawjAhyroLeToED/b66Z
gh4P7r1vYBg/2mO7pgrCdTy42lOpfBvMb62ok47dqfnPhxougq6iU7Q39O0TOHlzYkAU9dC8grHO
i/zoFvUJv6NrPDEKnX3b1zLuO7sBZOxzLfp1SRdo2Wh/bbKHcHzsrKMGcqq8/Zrmonwut80YSfA/
8tEz3nwTmB06OFYYlld/zxOHnAv0+PaX8qgdsO2+9i1snSWOgqRo69onDL7sC8u/QYtg0zgI8t8w
G7dFbQ8gEjO9JNUvliF9lqTxmCjFeywXb/t/YRj/bRadKZkTYEKlw7bg5kVanzH04u8Lww83bVVB
dR1u7w3fVznWUWfYSLtQlg/VT4NScYmjflewDbUWhZvcN2MDxuhJIpdSUZYAs6VHWT6Zw49eec7i
z/sycS8I/G8IjrCg7g37jIrWnmmk+ZBiQX+R35DE0TIRGwsfBJz3yOpaCrIGjA4OC/IhOboFlOYZ
gwpYNHWvxwJfwT+uPxg2U69VIz3BvjNgTKMeu50x+GQuH8spaZxC+7p/aFz3ij6w/8jDzkGU8BmK
2QDLqPrvqV18sWZRLpzrlwyZ5ozpgmqV7QesdckG+wqun1bYY7cMokfyMD/FX/vXKsgPq+LoP/al
4t3SFpHxtuugaSXS42jgXBq3bqLj2BQ34WJ/2IfhRuNbHEYbwsGwc5VK1nvGYfVKbAGLXkysaq6C
5ZuI4lAgFMtbVsMz9nqGq0qKX1KH2n38ova/9iXiqcNGILYxcG7CtbJUYNS15WK53XdFDp/3IXja
vYVgHNzSYta9CwGBPJJvNRh+Tmy3J42v6OPje6DAeKIh+2Xg3fjbWHVJAc/WQn3pujoajiw3QncZ
H8Rd5fy7uSLRc908TdZURUWUoqs8JvOHysoiR7JkTEFWp32JuL3l8HB/RKJ/yAYIpNwTQliIRJfE
rsjCIuWCvZV0nXXjIm4N3d5RFixQTZ3lWJ4lr7mI6OW4xbTt30BvePM3FGu+EAvbbjzpEn6hH6HR
ub6krZOc/mHVjt711Ys4X1VBRYpvXjZvZs9KPFQNPq5bTGvJWCiVerOj3ZqHBqRUoqIuV0GvYGzi
bNBQv7HaCEat3I1K63btpzHz9bTz9++Sa2sbHObDY8S6pVEfIFQe3s89GrFFfLIiQRhL61vQ/pAF
DZUmyVyCWeNcyu+aJcNGRFF4y40nNjfENuu1JZHMuIIwqN6CxHE+lkf9TCtSpSuqSPG97ubgGGOL
m0aOCB0ZoZuqNC8N0D5gu8UN5euTTkS0kIFr2wqqbYqK/8g284VAsFA7bGzamg+eDvNRCn17fkfl
E3sm8NsqunAQo/9tUZURxdiMgOJU3j9nmKBIhHyeXF3YIDA2u2p5Exm0E4u0v7qxRq9rdlhypUMT
qnnc12tuzmgrDXNgi7VUoH+GNPignhPHcJXjeJwCC4usUQd3tUNDXAxVHDVBAMg1qI2MzKs/GYM6
rRJkXJvHrnomVrAvGFcRNr/PvPaGqSzSEEEuJX4xwP5XT47cC2I/gQwmE/uFOTxdFkIGXfU67a4S
9bDRv5EtGm7uxmScjp4lSzj+7nZsho+5Xgfd8loQyevL7FCVuhMm4UWS2u//6uRMxhO1K6qvSwGp
BrQjG3XjNepDPY//7n7e9OflYdl3Me6n654y/W4p79dFYKh8MzIQUKjoFQYdzd+GmhnJOsw9nr55
iV/RrQAWyDIww/COqKK6IbWStzd1hWK8XNrrodEu8HJJ+mEt3BFjcWYzYBbpiOmed53cFYvxP+Za
JSFd3eO16p1pPIfRxRS2q/DdNjrv/3t29Gw3YQOaebMpoo3j2v0/tQbLM1/oUrYiCF3RIy46PcYH
VU2WRDONUebBfrbqn31VB9ha+qzaizMKOzX5nuEqGuN5+mUoVG0AWjPFd1VN3Hm2GscyF8FoIf2d
PZ1gPFBmWmaf0pdvtevMqVILWwej+Fkb7G/TmAZ51x3bsPL2jZfvklAetxVMdKlsZWrqwhk8OHj/
7PbQdOei+bj/+yw/7e+8laFeARjvELXY6BrbiGnjcbnJjeKjqo4u6OKiAB2WQWQUeDCy1kH44ZaL
aKpWJB1j0alC8ryl0hnZIZMOtoiDi68aV+EYM8aX0FTIA34/TvxSfbGiSy1aF84VAUVD2mcma7bG
aMWUhvHc15XlNdbdutxooSDPK/h9tjCiVFZhkqWwPLLM2WEYwukurjXiC9SAXvMb5SaaCSFMSzZY
952madElRorCy4euddoT5WFeHjrNVYP+EAXvaZgwNnDMxXRmpsnjDDjTuK/i13zxbNAU7MvEPTmd
yIgabaQN2ZZn0qVmXs255Q3awSRneRG8q+zGiH9MZwPAOJ4a0yplqwNAvwe3E2V9tTzpp0YXkWKT
oeJWwXCRZE/IoU7DkDd3tcFlVA4E9IWmVVCJwTJOaj9/1IfyBksivUEOnW4o0YSPr20p9vJ4zd39
Q+W6dtycaiGliFeYCWGaOOzUtsfF5RU6Xydsv8znM9brPOXx/IhE47d9OK4Bb+AY7xTqi7osa2J5
VT7dGVVyM2b5raHXAiPjw2BBEAZzQbLJNvVZIOuTm1xCgK5+bsvWSUuvFH0QctXR+IPxppevzcrI
jEM885aVnqs2W3wwkUwf9g+M/y24gWEuKFLtPswtG7nlnvxYUB/WqrJyJEkrUS+0fVkFB7mdXeZZ
9XqQU5GkPuz/BYKzZJlNkUEoh3GAnKE09L6ctr2Th318Q7TIEnktKswbS9gIy7wfTY7urrQDVh/U
p+EpxR6L9dCcxjsQnXj7YvGt3cQ3qGwZoOFmGbCmLOwq3YgsDwSIWlBiI5HyZDwohwVLOla/R02c
CCf7uSHHBpPxMM0Edm4NJQnPzr6G6hSQFNT4BgLRRrGf0yl3lcIWUQryM0wmQX0fhRAUZekFb0LF
1uwle6nh1uTDGsj+cIiD6Nb0Cbpccz9+lAQ9TNyofgPHRKYr6NXDVsosb+zki4G1S7bUfCkm7TTa
Ii4+oWhMYEpGkBimLX0SzuaH8FAHsZe5ZuYYjhrkIAb/f26c/eeFQOSGiW4FPSNsW6ot1UYVaZPl
ZVo9npKl+NB31hq0ZdXikegVV0QJxzW+DSBzmJWydpNkALDKT2r4ZGA1Xfhz3xC4L8AGgjlDu7WK
SFJGnOG0HBM593LVfhgW7ctU1oc11F/34bgmYIMtBG2iuqGwaWRMaFmNPDfQxoGMP8dw6h3NsfO0
ddNpzG6nZiSxo5h6LXCkXHdtw9QtjCsTIP9tBWRWQ6yfRSdKlSDbSeogW4ZgXzR6GW+81waCedzW
BXXIEBOpXkE+SwtGopsfXXUi+uM+DF8nrpIwTtJIrKhL8w4RZJk4iPKdsnazTNBcyX93NsLQ89x4
jYmYSo46u4WaJs1Khyfdx9osVIMjT5SD5KZRNlCMg5Jys4t0em7YsHJSQKYOxxioR2HvNe91MWUV
3SkGPpttNvE9ShUZUnu2wKyltg64mA/Snd05TeWQgFw0UTM07542cG9S3yW23sUZbLetnXhGNr8+
T7itfWXgmdMWhFHrdYUDVFDG8HLSOVjFQEiMZsdfZvXaR7/0YvD34XgqvoVjVNzMpiaKFRxhH7/Y
mZsS2rLuZ+OPfwfDqPiQo7kzNQBDmkvTT6AvGqtbG7xMnQ7rfQ8W7VjXLRmJaUb74p6EpJTh/6ZS
OVa17uhS/NiV8RFVG0EoxT+9KxT9941NdegES7MUl6UatbsWt4YcyIriysOvfZH4mnfFYVx6XBY2
RvthUFoRuuGa30zd6E5pIfARPJdqylcYJppZ5mUEVwZOTg1fE8M3S0EkIfp95rtoWNdJLleIkbeW
uzbNuU7K4ztOCg4BDdc6ymxsCjLPtHC0VyiaEfeuEteH3Ixcq5q9fRjuxW9gqKSbi281eSjbCReP
5gBsH75pjMQpycf5/7lX8Xd8ghcU03AgdiWmwZyYZM5Ni/3MeIFm41SonSdnw1kqRA0v3Iu5wrB5
dUyCalWOpS9e12vohLs0ksitcTV4g8C4NWU11igfqCDZR2V8WKsfsf5x/05EEIwrw5g7wetOhQAT
VREf1+6p6gQGz+3W2FwIm4bRIrNKZ3pSUe4QdE1jP1rjhshgONbo6of4iL1R397D7Wuq6CKUoQLo
XGPM346aJs7q0sI37+CM8efQeg+byBaBsfyirjDaQ5CxwBLcaCgdo/+kh6/798O1mY0UjC7XRM/1
VIUUg107VXyc4teefDbeQ/OyEYXNx+lo1RmnCTBarfpmnQe6lB+iehVpAi/Js8VhNDpVOysdDRzZ
cqYfKsVhPQw3dOBYGOZwQ4LrwRFGsRH9FJZFL6fzpXsCNlbKxJF7ofebi2M9K67qJQGaGBusj92/
M45j0H934oJWGtVXwrzbWhE1cz6ih7HsTrFxLjVBQY+jE3/9PuNHSQ5SUFTiQY+/3o7WeZW/9tnH
LP1/blilbvQvGCYksJcWM5YleiOt+rVJXmdDkJ7iBLx//T4Vc/Mc6GNXDKAowDHdYIfc74AXXaXH
9xAX/oXDOAJsNTfbpAEOCC1/97fEXn8kHloTkQSeLqIyEY8H+C88xi1gUTHKxhEGYT5dRuApThrM
Dohjb4ln306ehgWUveR0gjIix5EjclOQ30BLAYjyGEeRKWUTo6sAUxXqc435r2zwu0oUJXKMagvC
thEWuWrYGQhBPRUvKzomj8VoZJ5OwnPTTTdqmDmmXAriK3o9zPfkX5iMy5CULlkVijmS740ZRI6h
WX5Ye3Yv+gITHCFLozzKcbaUlA3VDG/n/teAha7qcd818D4o/5KG8Q2mlnZjTHBN2r11sIP5Yr4Y
DnyRk3miIhjPTWw0wmbcBLoOqlijlT0j1B0tfamin7U0eLUusGM+DvaNgoUFfFdsL2ZaF6spUZyk
au5bfXVb3XgBUZQbLSKCRl5dD8eH5aaYc7DMNxPRSRYr0oIla/ge/+f9wB4hfI/XrnnavyieD98C
Mc5JtsbWTGjzkWpJfqLVftpN3j4EX92usjB+Cc0L86jMGCkzslOi3RU9Olte9yG4UihYKIXOYjTJ
smkm0i7JYkZUiiiwYqzQEDXico1zA8DoGGlK8GVG1DhXNCmqubfY0s1QkgkbF0u3WeV3DPFiGu4q
EfMo1eAQ0kkHier2ZBq3UUyg2u/ok/gLhLn8cCoUHctP8fJVip+iPozxPz8pph95XziGNQhK8FxF
2MjEKII05GqmTICTlUNpnNvsGFeCj0gRBPMmKWpuWRU+/pFvLM7ZLB+Sbr7VKznY1zfu+4DOf7gd
HaRPbHpxIZEsjwkGn1rpPtPubXtwDNhndZSlR30SMZ/xhbqiMSHempiRYq2Y5bKtr9L8WhgY2XiX
c9tIxPhrtVX7vFAhUYjNXom+uHr1kMcnSxeOovBN6SoNY0pKjxViCs7UU3Vnvp8DLegfcm88hsch
qF/RR6UfKH+c+tR8+3eXxpgUOtvnCLwgWBm0PPTrR2kkrqUfQBSrLZ+sXvAA8j0SKqwGavJIfzNh
ygQXJK0J5p67sT/MZfKUpakAgq8WfyDYjOPaDckURnSmJx+cirSfo3719Eh52j82XvMRvMQVhwlM
pjJGZjOCKL3XYBQOk86Fa2HfNxiAzrEvqtSJpGKUPR1Q67TB9utlzZ1FFrca3RqUTfsy8e33KhKj
7aElmSaZcHR29hLaP1MMcY/HOXFb62aKn/exeOH/9vgYfY/Q4hamC7Ck5SGbPmvag41af/jFsJww
7F2sDPT3AXm1zr8ujFF0Xe4nKY1xhPkNbQWRniR3dJeH2S0dK2gPpQtu09TZBxXou8Y8JXljmnof
YkgvHO6X5nkeHvd/n1f8+0so5vHQcoI1simOMT0t4FCpDtKT7U4PIIGnZJMe1p3sA4oEoiq0+Wor
5FBDKgeHqKFioAzTh7rrvu1D/N4l9Cbk31gW4yTaqLDUpYBM8ln6VAbx586dj8UhPFY39kv7qrmF
l91PKI2YN2J2IoGhsamQTil00o8AV3vV1cExrhLASSLeYME5sjPCsr2g8ZMSTAzz7SSd81Hw2SRS
DDYBMvdZq2Du658x+85VvkUv6Tc0wXlGIF+yzi0+7t+a6NwY3zFF02qNaET3SBQ6iaQeem0GE60m
kIsazBvdAOEjhvFkgrQ7o+9GPpZpC9olzx4uanGvhmdrvhGaFfd2NiiMlktNjZHABo/xbH1bxkuo
Cz4v+B8yGwBGxetwHdS0oXtYz3Shw3qhXEspSAiESPTc//eB2TLT/q2SLG2Ulk68+/gC8EBTdtGf
5FPnxcf+lpiO6Cua/y7+Ec1mmzvBiTHXVQ3RdAdjhtjaMx+zA3HMQ+mXt7r3Dq3bgDHPImp7IxJJ
CF4WdK9Yz1F/TN6zUxFsmTqK5iAZBTEF827UDUgc9BEYUn+opYtc3ZbCDymu9WwwmHeiVetEKhI6
+F4/DpUfV6+lKPnK1+mrGIzlRIhlk7SmipANr9NUYKArLKV33ccVhDGcFAtwy7WHHJV8VEfL0aL7
SbT7jO8CrhiM7WCSKm7LBvfRj3fVcDvOvpmic1nwsgpQ2PJOjwW7qV1CEhWE3R0YWELjTsmS4yLJ
H/Z1+H9YzB+B2AmKXAabm94A6vc06/f5qGLqXD8rt7IzHVWBA+WnoK6qxk5OVBa2/kgzjg/rQGgS
ZTxix1Dn0T4oK3LeFbdu0JhnweqiRmvpJ+E0JB42aj0PWhqkinBlOzX0t27ueoZU+zdxiSzho73B
lhJUFkx0soGg52iB24Vy2MRnTZDhpxq2B8Z4BBRJxqmkF6Yqy0HSwteh6C5jLv0YlwILMMIvw7Ce
jEoWBEYiWMZJSH2UjlEEWMqc02EpPW0RaQ+ijLlI8xlHsWiLki7Uvqzx65I82JY/TZd+PO5rvcDj
mYynkCYjrVsVwmTKyeweTOQ+mi/7ECJBGEehlHZYg1YRzCjTR9kIsGActBKhO4bC3X8CJIt5ZFc7
7iudUuQYKDEdCr/CXD2icFVzGk8/kCA9T5fqW3YvasXjDcZt3ya2c3lWzK7SMgAXju7ED5pX3qNd
2418yTfd6VN8zAI4x0I4PsuPKv6Ym8W8u9bc53ZvUbN2KXUjXXUooUt1RWc9JW4U8cIINN9ivEhi
k8GIQsDJZz1Qji2CJcWXj6LWW9E1Mk6k7+sQXCHYO65nNxp61/C0uNP4uq+VAsVnO1HHZRnkmsrS
pjem9az0T6omyChSC33rn2z0WoCIA9Vv5rjWvNFMrUaafNaezPhr0RwSfLDluCFsZ9qXhn9kVyjm
yIYh14zSQjFS0Z4q7VxiY29e/uqmH/sw/EO7wjAetx+SNcXycfikHp1W8hi0Zu3KtuXtw/yPx/GK
Q8XdPCNSbxZNhiP11EcL9AsZ2NA0NF6dsWfy8R3sC7DdKxbjZ7VGKVW0pWA5fPVzqF8M5Vdti8ZF
+J+BGxDGza5h1algdEZg6Q0+aPn8yK8/9k7n6efxEHn2v7wnxuVaJO+HrgdcY5m+GXbHJPpGykJ0
TQKtYz/Sm6GfiUFL4JNrHawzcgQfJFd9zm4Gr3W+foh97J2SngW6wQ8x/twX+8mOzVOzalMdjCJy
zJP80Pdh45AlOo2aeTTj5cmIx+NQjm4e2Z+qVfdi1dIF9ia6UPa7PkYjYIsKGFzhgZI0lKBkQkMI
ytnlXQmyZlMgNfek0RiGNQ6//4vJcuZtsmA1ASoHS/ctNw52WgdSnDpzTQSCcS18A0RPf2N5lanE
2YhBE09NP2rR59z4NIrKYSJZGLdYKno2Nwlk6TvbsYtPSfqlSB7G6bNAUbiPo6ZjPgszWuQNcWNP
1lAhGk2FgFu/BHNBcZA/N97o0zcr/qkLrojXX6VbV7w3nyoJiEJmcIB6su4oAQgVLwC9tBf1w+om
D8ptecjeVXvZQDJqQZBk1w0J2aU+idwZTl+JZsealpPgKPla8eco2Y+VKCV4smh6Uz5TydajcTLd
+F5y80tzQ27wkRk5nYiRift8boRj9GSd4rhQa9wfQnlHlX51VekUaG7o59oJbYG28JXyKiH5W++1
Ro8krKdHOGD4Ld3VN5Zumz30YenvnyX9oTdBwUYq5gmd9UirC9rPg61U2klvjemcNbko4S06Oyru
xoytAiN2yKAaXtxiEeoMNojmZBeZE6aVozcipyGSiXlC5yqNe4WizdHF6M4LEeifSBrm9ZzHiMgT
JT3M9IucxI6VSk7YnmT9HgzF73KAV0Ww/z45M8pI1RHIokR3XYfRy+iDnH7a1wH+63FVAvZDpbQX
q9cmgOjO5Ktu56YxvlTI78nO+rwcRXNQAvtlv0+MstCblRbJprg6hBbxTfC7zyURdD9xm642LpD9
HpE1kgxNh4vqvQlJR3yPNE4N/rkH5S45Fc+tQ471rdE59k2kuPtnKjBg9tvEJPF/7GpNZCdPakcH
RbC5+vkkyEjxC1iby2NcRS/PvaUVcBVjsPjjQ3OIPeOUX+YzXdvSIBOQu4aIqoZq3Y7XYL9WJFLV
3dzCa2hRfbSG2UWq8kQwgWmi9qNm5D5XlVujXI/7hyowPItxI1ERx/VS0Firz5w5rzx9dkl8KeV7
GxtJ9rF4DFjb99NivAiWlK9dLOFcJze6k/0MMbJVO71HW0bTQCucIZj9KjDP60/pIXU7hFmiD3mR
nTCOJl+UMq5/V09Wf85uiyLoekHSSqSnjH9pTDLGGvUvVZM6a33MyptlbR2UuQSOTGSMbJtgN5dN
049AUm+Tr3TCyHrowGB9GD7XPg3QVSf9MpnIbYpqD4JTtJmopDFmg/IhwYX+3mETISDC9orZFli8
CIYJVfWwBn8FjQ/MJTm0ESmcUJ/R+ph0gpPkXxlCSMU2NfUNNffYoY6yrNQKcGWt/axIjTM052F5
2reA/3FjVyBG/Uo56ZsoB1B+I8UOpdtK74tb67l34q/T5+JkBPWhntwkEN0YP/etXZEZraywTwu5
MyDDqnziJ37hJgdyT5BGsj1RGkmExn43alG8opQLb5bfUCGrQ+IOgY09N5knCSf6BLf35nuxySoZ
sRDcdfU5nI+N+sFcvqySqCmXHwP9OUH2g7BCH3Wk0Upyv9605jPmYQRayE+KXO+IbWgfpqzs0gyC
0Iqe6uJ5/UBOvW8E+aOob59rWkS1QGWN2UqF3byohrWeSnqDaDgLMvm06rmz9JHAfrkXg/FHMJuA
RgOU939HWtWsaxjeadF5bhA3NIIpQhm0zZx68vftii/NFYh5sFu9LeQMeQpsfe/dMfuiNx9qXTSN
yH2hN9LQP2ITcSeY0NY0CyBRnxz1aD3l6XSfD+ROnRRP1mY/D0fXLkRjfFy128DSQ97AGjGRFzmn
h2h+L3rsxuxFPN38a4Lns8FfQVdx/o3Qkw47grAr3VNa+UyS8qytYWBXkpvVmiB+5F/UFYrx6FWp
raCuK2mYisdpvBtnyYkzwdyGCIRRuzxRByuzIY9a/LKis5GNjj0+v0fjroIwGpdgtRcqEQXyb9Vd
ZjxY6o2UCsRQ6GPwJiQEt/1/74VROG0cTZ1kFMO370FTEbv2N+szGFd9NdAOQ+IsHkh4X7r7yAsF
lsv/ftlgM1q3tsu04FVEu1PijF6veiqeDIzR32Ob7/pVdaSTcto/UW4kqmsYtsewOdajMQ+UrOtz
U0m4tURJLUyZzzeq1NxN0hzUcX5by/O3fTyullzxWJ79ItWTYp2AN4CPq9Tv+wJTkpOgCMz1GUjp
wazAevmGZ7+flcnQUYLzpnz8mmMhFrJYz+Abuyla6aZTslMspeciWQVxBteiN7DM7UmkNbCqeIYF
NP2jlCeP0xT+inTlpIEraf8Y+R02GywmqE8jg3T1OtLGuPBAk3DRiY7ux76ow4Z7YRsgJnYKZyk1
ugJnWRfR9zDNHrHX8LBOoeDK+Kq/wWEUEXwcRM5KHB7tEshQ/5UKR32YMcmmu6DeUVxR6Z7r4a+A
LLcPKOCWuFBwgmV4KodAm9/jqza/z/j3DBmitu3w+0sKqpkwehms3lUVctzXBK4BG6Caw24vcDaz
KYix0OxaKQa8j/Ensw1I/TIoN1V/7BQRjRRXE0xZw9ycBr4xlnBpxIoqQyIZ7dG9zMODvvi53giC
Ma40Vwz2UroCBGDoSKQNT7IzjpK35JoblvdN/FVtP+6fHNdcN1jsBRUEyx8oVt3aL2mEmmgTOna6
utpq+/8OinmAMVamVS2+QKALHwyoBMhY3Dzs3E4XmBFXqTcyMY+wPNtWNK64I7m+W5qjOQmeC/7v
a6atIHzFDATjdrpWa7NkRCQxtrdkvKiisWbunVgE7G8o6ypvVhIoRVQZo4rnwYylY1UVTlcGFVm9
Jgz2b4Qf9Vt0ibdBV4ixE4WYUgub0ujwEMUu7Zcej7KGMpPiKphgxMfgPhxfrj9obM4gApfnMNVA
K9WbOoo8fBr4VvaplwWRHhcHG26xOAXzXW82B3RRYddqhgCi0S9DnGC0/pvdvg7YD7svDzdIwuCV
bIJTAeMT1FdswmOwdaZGpuCeCtu4M9fWRXO926glcRbDcKxaG5x6MT7vg3Id0AaUCr8BlSoNTDgD
vp6QSnb67Lntc0dKv++D8E/wKhmj4boRQ+CGnmBE3GJFCpkk7rQ0TvSOJXk6Qv8/Z8i8rIqeWEld
QRxDUm9ngzyCfdyZ8kkQ0IquinlYzXiM8mgETJq7qtW5reZp/cPcZX5eu+1SCzw4//zwPYOFIgjH
2aE8dUqzaVbwjmsVGOs0TJiZuttoY9CUoniL64zsKxT9940+mNUQZWu14AtKjb0wxJwpeQ81Ny7p
isEo+hhhsXduAWNyRw9fTW5zwM5LFMpu1Hu6tWI66j8K/L+CS+OpOnqLVdMGyYemGczbVE2t3M2D
ipdioSQfyclazcOcyAJ3Tu+e/dbZwjDv0lCnQ7RMMgpMzQxSBPRV9fNh1nMlmPXlUHT2SVInPwpT
UY6Cd3VbYOadyu1pTZoRXdSS3V+mcjpVeSxwUaIjZLRjTAvZJL2Cp2REG0OIdoUaKwNs0epEbtJt
KwqjIcqIwkgcA6f3RvS6o2PhbIN473dD+MESTCOLzo1xgX1UgY95AlhugIo+NBKElKkuKhmIjo7x
gROJrG7UaI/7oDhZhBpaKSMJLIhV/sfJIRGmg8NEebOkIsfKlDCK4SrGIH3WcG7GzeouXuRmXuSJ
wn3ug4+1Pf9FezM4J7Wp1CdA6z0ZSb7Omb91gRz8btsXmBX//K5QjPUSbYqNkgqmKs2nrrOP+VTc
g35P8NjzlQEkEtiMK8tv9izUmGWMpwkwU3+TKy+T/LT/FHI/Mm35CsC8UIkygOIcfWmeHDXP2OX1
JdPzIDLLoA7NyYmV+t4wipOkKB5WNr/ug/PP8IrNPFt9vcqRogE7LqAeEQnwWB7jXjvuw3BrA1cZ
FXaApND02S50eoiuQhe7+g0Y40ovDsCigd2Zmrvi28C1henz/ctT2DkSO7Ybpavgek1Tu+3yBDTR
yk+BbFwMhU5zE1Wz3mzJsBp8TVlgAfc0Bb3whV/cpt9yZ/QzzEnREgQWc7xjEtveIDL+adTtuasz
IIa2mbvtbMYOdjXeGlY7eQLheIHGFopxUpSdNCQ6qmFYbTd7Gpp0s9v8vj/22GvXogg3eTpWZhAR
JwC3J3mLyxiFbepxVGLfHbwW2p+85Bw1TvrBfEplhyoM9gCfldRPf8pCZOo23rzWm8NlTQJZ3HnK
gUy7kuHBsOBVPjWnypNOhr9/urygcSMk23MVSeADBms0GlLTIzE+2v/H2nUtR44j2y9iBC0IvpIs
q5I3bV4Ybem959ffA81OFwVhC7Oa24+tCGYlkEgk0pwzYNZY20fas15+jpdOtpcycZzDDIa4VFI2
g5QCnx/Oubtd9qxOHe9QkX+ZvPbQeCBX3mc7WWVaYkXvOrBSBeASCSTb5VNmPDvdN4L5vvT+8nIK
ndl55/iSjA4QB8VilVsnTp6CZXywFgX8WplkHWXKMH+wCogDO4vBoQ5lhuK+A/3FHF416ujaslYN
Ydi4Uoepu5IzaDoAeWsYIpvU0DD/Nm4ZypmsX122apwzKYyyzYHpiqfYhDpZeFRo4sWY6bu8N7JF
4/xI0Hf22DNkAq24Vkr7oE33DkpljSK5TWXacH6DauWyRBPkhKo3ad/wXh7K58uq6BIPYXMeIqnQ
R67PKJZe5e5Qujous9zTD9V+ACBdZ8NBoYcd+Q39pr2yHsfv0nq3REm+Aau0SajEM9uyDQXTFMA2
n3NvBiv7DGQoNoReX9mSK4cZ9QWvyCdAs5ECPrmCSMdKd+CjugmdURJoCVuTVu6Q779Kx663sgnn
lyzJzkKLjpmXm1zDNFQLCpPAcauCAFDu10TVRwPzZsaYnfqReCX6tFpqvFzeZmGufP1zuNdTVFZ2
Cg4FdhFYP9gmK148eulrH8O4N+7yj7xGz+edcn5lGqvyL6JvXd07wdWkoQi7k+jEnpqXtpFZ1sqn
lKHSKHWO49FtGYJ5hhZflZHUTl60x6i/rK1N2FW8XkPOuVSOvWgBe0mxzgwDg8NV62EWAh0TPuMC
rK5L1U1lg0UyW+V9zVTYScrmijB0r3Zf7FiSvJJ9n/MxraMmZo7ErW/GP0uyyTrJ5I3EV/JJ09ae
kwi5TCxapu0wg3Nw4m9FDIhqOg2yhlERe7G12iE+Z0rsvicjO9hsiLx1wYn2CQ1rvoXQ3GVz/tV1
c0zBhBR+6ve2LI0ldmSvyRcUVt7xVpGlipEzQ1NI4xzGbAKT1I3SUMnVI96usxDuXOWTbTQmsBz9
Yco2pB12ZqdsL58rmR7csdKdaLFDJqIdbtvK8mz9yl5kdMUyIdxZajO1sysGKmGoL+rkD3HhFdHP
f6cId3TMRslpwPr7Eus0B7/79KSmH2oFwnuEpdxed507PwVtE11l/fikB3dwNS37IE6fSJR5ZYph
w6Y51QmABVp4jLrdWbmMLU1mENz9PQ6aNQ/sntFH51Dn5tVgfCjzplHTckAcZL0jp5qmMQW2D07V
kpRHe15umvwDPJ04uGcRzNWvXPlEZrRgW0gf0W6rZ7lbBYX3EWM4S+AuQMNUtdTqWIKK7iz6pSp2
5CNzjGsluLPZaw2xJx3v88bqNoVaXTl96tZZt7msyX+5y8+qcAcUTCFJahKoUm9mPOrSjRO6xVXr
M7BQ51D5kSTrJj6rZ3ncWQXmaYgGDCbP3kYAk7Cru8SSHSSxHZ+FcIc1IGAVIDPuIR0cu8HD4LxI
Vo1NHL+PFs4CuINajZpuaOgdxQukO1hAV81Pyi45hj6VWBr7pZcE8SdSGxS1mSCoJNvC/maSKxrF
nmkpnqo9X1ZKuGi6Rh3LQN7C4oG9IztAzjrHyZyN5cY2lBvwKEkuHHES9CyDf9cXYQFIOfbQzg7t
TbFNd/otdUNP3/dX0reARB8e98EGE85foB/DKzoxe4poN9VmQGcl3oqeupO9F8VnaaUd53hAPNVP
Nsta1IjpLHCnliDbcTuXxZDJBg23slEqcfZwJZFzRFkEEhW6QGJ0mD11Aw4NANyBWDryo8TTdtMm
9CrPuasS0MhKLFOcPl/J5jyU4TRlFqKz6fUVXvjtL4b72/1mU3jWnTT7JPQbK2mcn9IDQw8Ddm9g
8nMzKYiIenA8R7pEK5kYzj2NM66tCkPXPgBegUjoRvns9qp/+aQJD/VKF849hTMO9ALyGn9aTsT8
3uveHG01kIErPy8LktoH56eUJu1CNYE6ycH+MRzSTfAFpZTse7NhCN0Vklr1tvLC21mW1ZCtI+e3
bCswe4UdhYE0v+a6LVwL5S/DLHaXNZQccv7BP5l1p6psv9IJZfm7zni8/H223+/873mr+Nd9Vxga
jRjIRdqdKOAiA9Ra7WNOeolnFKdOVoI435FkVA8wLPLXe9A6aT66c2qXHMbPy8O41TbxXeex7jr1
3knAZtT5shewbCU5V5KiCz1FxIEdA8pTlLojrP/yWorNHjxoKLWhO5zvPidt1+WWgfajmlanyZjv
FoKaZV7czlbhdqUZS+SJ9+4sjzvLJI1olzVoHTTiUz0dxpaCBOqIIWmJnP/iCc+CuPPca1Xe6C0E
RQfzaPj1brlpfQ21mxRTFjJMLvE+nYVxR1pd8iLOKVYxIsu2M6ubqu0PlzdKeHgNXVcNnaAr9126
OG7yKpwa3NJR72aD7hp66bZhtLksRrg/KzFM01WcXtutRnurhUtvyi9UW9zJDjeNrW5R7n64LEq4
aCtRTOOVKN1RHCuZOpiC3W7Bh3pFEs3/dyI4a5uasFDqpUYecPgUWbeh+XL5+7JN4YxM1xxQr7BB
hDJM/dEJtiECwZLSj6QzVyvFmVcwGEjitlgpJTrNxWNmyoaKxQUsxJcYD0HvkcoPHlRtnBSKDQMe
tuEeBaz7EVAgETIrOcbOgT+5aUH69EvmYMUWcJaqv7UAZVajsNOhF9iJixRFEMm66TIBnP+sa7Vr
DCD2I7S1tnSnY9Ax8K0H+jR4ANB4zRkxOCnHb/yGjXptYj95lg0EC12s4aAtDp28oHvlrt0pTamq
MPzGKdDv675QvbHOJ78Jw9HF/x+zaYw/EjGdRfId9SBYXYLAYl52Mbdql+2o1W7zjmwvm794ef9o
9vqyWJ1gjTbtUvWok/eDedWbxHMisr8sQuyPziI4E0mmqcS5wuLpZnWKndEFS+h1uCi+DUScy6KE
h9nULU0DEKvxjmfYxgw/xinxrJvoskcS7mC1DZiOZG2f4hfJSg53mvMcFxPSSOemE5wyMGWwiebi
iOBPsoJC81uJ48wPzGNdZrAgPZw2Crmvos7P62PUjC7QQSS3Lvvp7yKzsyw+8qsyYNWHKlRrab9R
rU9dcbSqlzm+JcOnknwEGR9gZn9vGB8HKmUAwtEI0uoqR4dadWel6SatZNM/QitfieFMUKsUkJuz
hjh1pm5v1n5UlJJiilgE+CltzKYwL/HWEVaRGZkDG6hom/EmXTJyZ2WtDMJPJoQdtdVpndHA1TkK
nGHpbOL+upIieopfNsgi/q0Gdx065TyDwA9q0OfF8MADtE0etdAtd+QweK+ss9/Yo1v5IuMfEtv4
WTB3pJrGRrhaQXA9YwIr9af8oIIONqluOllILnRIKx254xTUdu/UBVZxUm/6+qveRoAOR4dCILuT
JYL4sYexKYOQsGmeun9O6VWe9Ztg2YIL5CN3xVkhi+uzWJSuVQ2mUJwd59Z0B/261759xLX+2R+e
Szov9brSdOyPlaNpEG6n7D+roaw+I1sx7rZ3YicxaQEpk/LU4OtlezSmL1MvzWKxD713c2d12Elb
nSSny0hQsTEh1nQT79EPDr4jesqAvTns7C+yNkXJwbU472CSCg0pNfSqnN6bg11bywaqxa+llRFw
viF0wnSYO2hErvsN699ALvMwbhnueIxy2mVrENdZV9I4P6EsaHxp2HHtfsSfslNx0DeZT6GeH91o
GyCNebJIU3y3n3eMcxDDOOm0tyGxSLYpyg+9s23CVHL7SVeR8w06QNwVdcAqsnZS1KvRMUgOFWZE
wUl9kIWVMmmEQ+DUs6SPgxHS2g3BCzfZjpaXoduMpVKj61ma12T33AWr5/vPVWexitSCvMFJ/aTJ
b0CrezfP+o0K9EWXms2umuydpWH0uqUPw5R7fe98umw6kn0k3F0cqXZeTMwpkmTfgxTLOUayepvY
izgGBYMiAZgk50V00L9mU4CglgZVCaQvDb0zbkcJGDVKrcWJDyYj9i+rJd5LwGxqJsUTH5mYtx5F
LZrImcrOwkNk8l8txweQz649ZMds50giQnEEupLGufw8ro3ZLCBt9FRc0wAz3ZaeejeDHLB+dHzZ
4RPezitx3KYtmZKGWd1aKGkTr82/98Hvqk4xEQTEGSntvdBCVsK47TOUYuyqGrpp1X1CQndsPqvD
58vbJTAR0M2Zug2HAj74VzaHlf9HuBE6OSPyKLIE1Gng4AHDa/kFM9MSjyJQ5o0gbqN08Eo5JoOh
KNTvcfU1NfdJLYszRN4YQmwM77EyN1q739oeMZdSD0CQjBEgLzlUh/kGQNKnJsPkG4ORarxsZ/28
vIDMEXKu5I1IziKK2HbyPLHxcES8a6vJVaDQyA3T9GAVwcmxIwAxI05VY0mhU3CTvpHLGUcVRxhP
jSG3CIeHJAsO3dzJaI3ExnFeTvYbVsahZEEYjzNkRPpLPu5Dffby8DQBUO/yGsrkMNtZy2nVGfOS
2Dal0IHba6IvXQm+xpOzDY1F0uwmk8X+vpIV5ggNEFjhFc44706OVblzvO1zGZSeqBb5ZoO4yKCu
h3wYY8o6vhj7/LIHbcMrW6q8iis6W0haagAEwD+TH10OqxHogDRAbnC0dwrJkGAHdYw1qB8JrshK
Eh/JR0GamlGh/AUmw9Jqixv4wf6vaSBZl7aoL/GNNO44601pBE0DaSCc9ci1eRx3Ibr7oxflW7dh
2S6wPUrybCLzwBgNEMUAF4Fxcy7uqcxioeCHt5GffK71q9KI3QAN97IUuOAegWZ/xPBuV5lI3nYh
aBeXRJtCLx4MfdpjXJc8tW3UKi6qd2Hr6hGNWknEKvJXGAhRNQewlJbGt51liYIYXIVZmrvmwGDo
ezQ3y2HohSYJi7TAb8Rm6jn3ZIcNpTlx8BRDpBp0eFvMw0tmNF8uew6xGJNiYBsQM85r2Wt1mmnd
5FHCGJrGweoP86CAHcpSK68OSlmoL3K4DoKav0Vxjh7tzY3Zst7fsVVm304QsM2xKZtNE0pZGQZn
8uBeCUDwwPg4w881fU5koEai8AyW92f/eUjAuEXvnzqy++qImcgtgCgQLqUH1c8xlSYDhBJrcxbG
OdsiR0prbmFsjY5u4Sw+lQn53/NNb/Th3OxiY6tzhvmtUGUbB+aO5rLSiyjIfCODe3Lp1hJXVQQ1
ssyLb+xteT0lYB+LvrWHxI39/koWZoq90HndOC80zoul9q+HNNvrtHG1rHX7/gboDZKbV+gNNAp4
OiDkgPGaEwRLiIuSccYNGA5j3sDYsUYj2RiK+Jj+EcM7nbnIlB51bjxElJM6Phnp4yzjlRGa2lkT
Hj2wayagP2Fqyg+166gDcu0gw/MT3ujomft7sRzOA4xjBntmGLypg4GDYjgir3VlpEWGN3iSusQ2
907YbtI2/KEN0WMZ9RIQSPHhXf0CzquSMu+aginJUGSmQ71zvCZ85ZaMjuRBlUzjCq1wJY0t+cq5
AmWImHXKQiXnRlNTd5lCXwl+GbGMslW2d8x8VoL01sijgDGy1Iai4WnVt/uAUFNy87FTykfq6+3j
nFE7AZIUHQLwfEp8Mpr5xJBJwTHyEGeYAQ6N8Vo188Pl+0k0YwrwmrPNcO6pK7Is7xm+X1S6DIeD
3oGQyL7GxBdQhiSHWbaMnJsCpo3ZApEHdy5BUTBor0M1/HZZH9lB5vzFvBhGX6Cs7xfmRisPqXPb
yLjvXmOfd/ukM+YLG90vhKek7uNei0cdtZD5SHcNiA9eb6mN8626iu/pXYxxrMDtHppdAD7fh04W
uAtVXInnVxHUcU3PBt4j86EDFhR9LGXlOeE71UG1x3FsUG4Dm/+twUf9qGZlyApZLwOG6ls38dNf
9uw73/JDchU+QilNRg8q1usskzP/BgTflc4wF8ZR9coGHDfTixnKkFOEPmOlGWfvFcCE6dLiKAe1
cgyp7vcj0tdt8q1BW7bE3mWyuJ0qaJYaGpugiNqnwHiszdYNrYNVfeR56hi6ioqWZRiY5X+7W50O
/taFPYMpCDlO5aJ9Dcxqdote/x2TuHi4fMTExrESx10zGiEonVFEG8kh3Dvfyx2aPGtwcp/yg+5H
x0LbFs/S3lL20XeHDnG6ahPd1jWe2tcIUJS2MGMNYormZG7KXepVG+PIwAoKT1p1EHqqszQ+R5jn
hTG1CqRdoxEMoKSay8iSMaW6o9t420pCRFHzG0EWFCirRAXxJE87GU2jEfUsRzN6E45bDl6Ybr9c
5bt4V//Qn1gzlQVFie06T+Z9BcJ1iaWKUBff/ALOVJFBbnu0QmEK87bBRfCZgroN6a9hX+y1e2en
XZcnvGc9xmIrW2zxWp+V51x2Mc2Os1Bce90MZPrWK6XNheL4+M/6IvH29oBU1E4nXYF2rIiE7hRU
S8NNeF1+rg/ZJi7gpS8fEaErw8w/4GNsEyeBc59lsjQ22FsQtU7bfrjWo6+zNF8pXLaVDM5dBlaY
ARqe9VuNVynGPHNJ/k6mA+corXCyq57i+3QsNz3mYGzqbObwA5SOBOndP0vFG56WKGnC2sYsuq/i
0Y2dvabLYO1kuvAmNmtVNDgVAkXwiMTp4i7LpmweL286+6XvPNRZE763v5tGJ7M0tulB5hqWDXbw
H11wVTQvTXqztB/gSFkvHN/eHxhRWGV1g/JMUZEXGyBBm4TGw9ehCkJJSlJiavyQvh4HWeH0zBSS
Q92VLsZRJf6HGdOltePeDWlW92qWQ0KlVTtT3xnVpzxUNpa2V4v95W0Su7rVPjFtV8E8MjJh2zDD
Rnf7k/bYgVKv2gYH/Q7Y2WzyhyFz9HuGgSMjMf4vopFxAmobBVQ8p6ZjtX05tej4tNz8Zd4wNKvA
QM/G+KX39S05EVfzQLN0pTwpsrhHfATOojmtw6HT47iCuRiY5gXqGDH3Wi7bRnFCFFnDvxXkHN9Y
BGQmwGH1zWvnlrETld5SbZp964+xq7vdDhVujPZLrEemG+cKcU8HY8aWdVmAx5ReqWCfreMvl+1G
LIQFxYBwAGghF2QFmU7VLIQPCRY0njY1gntHTe81o/X/nSD9rX3GeR6VDsP2y4oeTVadDigjvKKH
8UeszbbEy/+XHTurxZlkaWbLPFqQhvcfyifmscLV2Fyl18o3tN6DcLF7UPeyPjnhWiJFDGAcAE0C
LfGtinpn2Ih2YCYz1a7seHlJdGWn6DKSXfG9bwF0wDDxiEFo/FbOaOY9OAxhGO0GKL0o2wc/1dud
itprtetd+qFk1Uocd5eNgP8godnhmgEuR49kVXhgqWtZ0lKqFnedtUtZl2jkhrf0B5+B4JRejh4S
09W3pT/uZTPM4qzOWS+e12BYAgqgasgj14zXIL5XPPPJuidbIMJ40uYH4W2zksYZR6wrZpw3WMV+
2gRjhdpG5V0+YTIJ3AnLk1LNArZPBr0tMIOZyGCYZAK4Q0U6I5hTGwKA/rgdVXrADKPES4jayAko
4CzUxRmGJT9N0s1tEDesRcTcTazOdZX5yWNwiHfD7LIZtH7vPGXXspMr1AyY3o4F8Fm0CnOaJX3X
RDZzte1EDnE3pa4TyoYVhN5hJYP9hvUFXeHZDCRi9Ja1u8b4mhbbhf7+gAUAdhazHQQVIL5PHE5B
SZoS2MON+RLMd6GsG1748j9/n28KV0cdOMAjvl83pZf1V7S9LZrGYw07lxURBp0rQdxhqUM09msK
kI3REP99qjsvVoJ93g+A04g/20njL5XM/YhN4M/avXqL1faMagKgowwYxxNpdtbc7aLWlgScYgs4
i+CsrFfyCFkpaFUFxzJ9UZ3bkt5fXjjZDnFGNo/GbMc6RCjR9xkjUVV7R2vNU3tZVl4Y2q52iOm6
Wq4AQXqVMj6DFpX8ob42y2dSWF4x3KqRBB5EtjNcHJTbqLEXzBhMZbOQJ5VKQiDZ97nrtFOqLswG
qIKRimV6oLKZf7FPW60Vd4ESEoSL2cO0FsO8LtJ2cKM+6J7LSLnpY8RCTmQZ/miM1A3sZD/2oF+r
9X3RG4fKUG9LFAPcfhmOxUwklQZxzss2MLYHaAq4Pl71BtkTB1x9aJZof3encB95jBlieqg1f94a
G7xaZBwDwtVeieQWA+N6bUVyiKTmp9oEx8rD5RPAooR3b67V97koIsrCoMhDfN9on6Lydklua4L1
m2dGtoKswqGxpe0ZwlN3lskPLeiNpmulDgsyQtAFG1dW6GJmehPtv8SneJcfDIBj2b7287Km4oBp
JZbzkpmSm6ppMNj0bXGwt/UOmIHGjXHNuvDQwPncyV4k4lLcSiIXYiQ6RklnBYqy5hqGrRpsLSQr
MXEszZ9J9pFnCDRbJUgyG8oxNDgDaHDG7p9EnWJzxIXpoFlTBwj3Wz+W1SMa11EeB6rIAmzAzs7c
AriB/uWtEhvIWcq7c2ahmJ3AhY3jV3APuSBD8Kj1IwTV52VBwisGo7h/q8OdrinWWW0ZgmZlU2pX
CcYiY4k7Fm4MauQYRqO26rxa5crzq2OlEoN5frYx7Y5BY7KeINmUhDg8B2GOhacpkuN8Kwva+Kp+
qFGPyn+rHkYKtyCrPmQvMzomos0HGuQJqkJ/hDEzWSkFCvNQi8KJ5eu+NdUnNd5c3heBmdkA0wXD
gWagY4xvmAH9jknURIOHAHbboH6LElkHi2Dn30jgjmavTarTY2t8TCt6TUyuMkU7qlYnCTAEu/9G
DBfDdEHVtM4MMckhRpM/YMRf8eFknQsiT/NGDrchWjaEQC1iu8+m1rOFegOZ7xWbuGbrPJidvlHL
fFsuYeIGoeKqmex5KF5PU9dtNFI56D96axEqcJJoyyY0lr7fzxGY4NPwZ69WkvUUigFnm+OgURyT
W+zvK8PLlkqzQrTpANr2Lmp2qflA6Pay7clEcC4OLpsmJQMjrUxzm9LlOc4zv25lSJSiA2uraD0z
gHRlYTaDMw21UiOji1COSA66F3npvbP5sXiaN+1AkSvRSSqMs48+B2wIhmhY7UPbsqlcI/FswPrl
d6/DH7JqjsCBQzcbdWOwk+sOX4ssGiW1gwXmGEWDGyjoEayvrfnYRrKEptBRrARxx7jQcgyDI9vo
d+GDQ7/E8e6yMYiCBiSNQHsEVk925XF23ZCE2Ki14oWwp7vwKj5SP/pt7EYgaVaYHJ0kt4VQn7M4
vuQYD+hkRv8gYpR59mgV/WTNgpJLT2wMKyFcINTGuon+WFj4rEQ/+yau9ynQ4lxCM+MEb9X5qb4E
O9WMQ9cumuA4JdYt0Cp0l+U+ZalHZuZcALpeYIPbQWXMUe1lgEvW4+DrQO4ff037DkApntK4GaPB
lYVlQuPUTWqClAy9nXyd1exJEYdFjwOuv+iYJCz6eUvN26ArJKdO6ElWgvjoYuxnzOZCUB4NvgO0
HmAx7UNqSMSIbeasD2eiSzISrUkgxmwflOxaCT/ic/+ogWvmrc/FwM4czBH7vpL5RTcf1CT32o9Q
pMAQqI4Koo7OT75c2hWdjiE13CBpaB3tZteYX53grkvudYbVa0recuK9OUtjRrK6SKyF0j6mI5Sa
UHnpwl3fKSAhayX+Q2xrZzFcJJsMKsjY0e3k11lwausHWjgPfTSCBkOWkBGHAKv146zNHAMnLNgN
rO5mb94QAJNHn8COgnlC63DZK8oWj7O40aRjFbOx41q5q1DTHtSDE/y8LENs1X9W7l0hFX2KQ9BD
nXEu3KUL3UnbX5bAFuSd5wHpIuuWBseYwbRcmUDpoDavBMjP5oP2O7aNp9To/VxLiBtk3W9afjaC
6X9PaYEX7CySszqtBYnfUjOR9U1m7hJ9N8lGA4R7sxLBWZxd60ExBsibqpPxacmyh3quvVaXQVuJ
ciFvVOHMDeMXjQUrxgG6jm+mU4vemPBot0C31rzxkG/luNYyzTir65ekskdWgIjaQ206bks28yDr
q2PL894o8IZC3zI18W57axQq3gVa2mGHZmP43Q7N1Zzg5q/oKVBPtS6LNWXSuMsvjLWiDwlcq6YE
m7nd1nRyo8Z21fRUaJL+IqErMs6acfEmJVUQ0BGyMIe4j8PYq1J09OWP4Qfo4xj53Z8lZCd7da7s
LGn0hC1hY5DvEYncmpT7YQoeAmlPj9gkKKNNRS1f49EalVGPZjSOoMRS3yZt6NbKdSOdPhcunKmr
uk41oll8/VDV5qSEWcATGSqI6lqvaFSMVNpuZqafL7skUSEWYEBnWdypShKzrgGKjeLh1/nIymyR
r3hwfsWnHu2kwIj8JKcLERrhSiZ3rkirVksbQGZYIPM3OY8kW24Mc7y3xtJL52Uj0ZEZ9bsjdpbH
FxKVbpiRrsJ6Dq8g4+km32GgyEcXFhu9lUxKCa+RlTDuPFMbk6k6yySgtw2IofoBfYUSpy5ePzzh
KEIX9jB9a+9gFAVMDuM0ouZWWWJXU65m8qzMX2mVbS+vndDeAWn0tyju/siSJQDhN0Qp5Kfd5Q9V
8SOihSQ0Et6LKyFM39X5zXHSpl5h8V5I3DYuN3FTuUZ3Q5ebMH0ClKHsPSLWCuyPYKAycONznmmM
qmVKMzzi2mNxWHzlU7KNf1E/9uxdCcC/vHAxVyexQvGhPsvknFSP9o3OSSAzqxOvngZPs1V3xviA
Hmky/YRPHHQA/q0fbyDmVLejDlnmztiO12w4MB3dDOQ4LNON0vMkm8BgVv3+iJ0lcnZC9ATzZjEk
MsI87cTSjuPW2YUg8ZXFgsw7XBLFWUuzpE0MtgmWxrC2xhUT1B/UvSy8le0X7xjHTnUiCsufy/C+
SuMnqqCRQ48fBq2QNQqKD8B59TiH2KOtgnQY9vX7QnkgaRJ5WjepoA3WU3cGlrbv5PWDPhjSCS72
krqwlu8KIzPRo5QJHrbxQwU+af2R8Umnfv3psh+RaMhPoKvOUBvNK+lbOJy6fHjKgcTGRuu72e3C
9lhPUnYhodcHvY6BdgEbIzncISdVa/W5HdsAXKA74mVb60Y9MAYsFe0j1tNl/YQeBVUBQjBkj05f
bgdLjepdQFLb77WvKp1PI3lJguIjAdVZCF/eT4BDOMxVbgO9k14vCvWtcUC9svTGSXZnCq1/JYq7
xZolqOtez2wwvX5KzH0b/LSqHwqCxcvLJrwsV2LYHq48f6YFWhOjjITRsc0cn4b45fL3JdvC10LS
ItQARorvB5OznxPqj5FyP30E3AudMH92//XpslIjLpN8GtjGOLFtX81xmT0FA3hWLysjTg1aSFag
hY1NXHCezwoXHWEMLJq59X4XHo0HejJd+tp4YxmuLIkr3p2zPM4F9oR0SFiwE9Q9DqnmYRhke1kl
9ovf+R8MlGOqHNwBNo+KBgqmuUnQlOeb5uey8mgQAS/kDrTPXf31siTx4q1EMYtf7VG39LUymhBF
nv/qvY22Y+JGL4vHqmOBJ3sWi9MjK4Hcbs0dqa2xhkBlv2zt7bIvrlBpxjwFECglliHcqJUobqMM
JxyGcsFG1eohKSZXjWQzdOLX90oE5+BmpUUUGEEEaG/pzgRLm3MzXZmHKHOjmxoVdOWAOaPLeyZR
i0dVoFY2ZF2IFZxTU9sEajjeGktFd5eliDcK4Mhgp0AWEOzFby1DGyYlDiyI6bbmkc34kJONyAVw
r3sZfpTQH51F8Rop2aI3vYVrIpq6yLOqKv0FkN/Js8yhOEjUEq7eShbnwkujNeCSoJYVn9iOJXjY
9YWXnqrMrb41uOTlhijO9K+Ecg69AdJ0mo9QsPHnjQZ+JWWj3Rg7smWYzNKok33tnfuwHapR1LoN
ix/aXyK7QbMyAD7Go7ZlO4e53429YwFMKMU4Eq/nWRjnQNDLXMXBrCCAN/U9ZsKOU2FJ3KHYPM4i
OJeRZOZCkg4iOv2kDT+K3DV1mVkI3warNeN8RafkStZHWLPGz7+BAeuYelPlTR51iw1mzPbqhxwv
Jn3xiERdCzQXb4+XE/dGTHtAN8z3LYDnWHO+s+mO43b2Gba6bGRPuIYrcWwbV35eTfq61WOGVBL3
9CpZFkPxitAAPYM1VbLKjkwY+/tKWNrlUTyq2LBJOWoYPgjk8z0yEZzZlaWeTDOziaX/PHdfjKhx
q9CQeFr2kXcHabVonOEFFigdogl7BJgysILf287iOniQD9q/tQbO/GzFaY1ugKR68zfhWwrKDAv4
CgylWXYLCw/tSjHOt0e5aTZ2Bmsg8WcSNM9OTL9f9rOSpSNcsYrQwlgiZt4gfQ4Wr45swFJ8KgxJ
jkTsWTEKycisCSDiOXdeTJkTT6nDhgpGeNYM4NYmkAftY7cLt5rkPS82urMwzo07cWMAOAZOorNu
S3Iyw10qDSmEW4OsvU6AzIR8Krc1jhI0tqbAsEsMWzmzA4RV4KBe3hyJDB5go68BQW/b0MOwAmA0
aiQ2EWA6i2wU+v16IU8LrBCVYhzHRgfRWz9QLrZVlWiZ9yPjIXS8IFXctH28rIvAAt4K4TZF6+YC
GAPUBNR5Fbjscu32eghUaRbALqMnQ/aRCuQ8d90CBtHWAxPZAWOLTBXQLv0O4K6ussu36Fr+38PY
twpyrnsxx8iKmTyzekiSJ6AIeZeXULZN7O8rd20HSRkTUJj51Ty5E9kk1aNhfLksQ7pqnMMGlqum
BtPrNrUEZKxvtimXr5pMKd53D5GmhT1sb7QfHUCE9htFv7+s0/tj9HZjOKddhlW19OBMBmv5kQTb
efj1777PuYLGmKtqKLHxjn3NCEnyQUZKIt4VTFyYgPk2LcIX+9ERFxlzbMO2dq+Hp8aQu22D9lMD
QS0Oj8yWpQI5M0jTaC5IQP4IzLbxbn1aZQKFZrBSkDeDNB6srIe8pNv06uCZ/Y6S/iMHaCWEM4Qk
CqIB4Y7pFzoy9c6LHQVupv3vZIUwt5UUzhzsfulGEzjjfqhYLoY+3TSUZNJku8MX+8NAUc2ghDmI
fOk/OKRSgdwNoZIy7FRmDsDfDFyCNv6V80ZuRQaVJRXI3RZOp2SOxTRUj3BDLP/5avDT621hW1KB
7+OgN5vG11QqtBvhdoSCEX1O8x9hCejX8HMTych0JXZuc5dEVZi9Fhps5wp1UyvWqenpcbJKSY1N
un7sd6zuimkJgz7HQDUsBOvHAq7X8zsBfDnd/gMLEfpYahqAG8MdjoGPt/JyhHxVkkIvzcE08QS0
kXjZXnaz/0Wnswxu7bQJsyoL+lz+sglGfxzv0On+VwTxD2xCvFdnedwaovHXCQMWsWiWed2X9cY2
y+tuLg//Ui/O1zakHvWsYTbB9urPlfuXc/8HeyVdSM7ZlkE2mo2zFrhayH8gULaQvN8lmtIqIRZS
bYOHpVwe9CJI3FBrJSspk8N53jAf47YEXJyfRF8LzA8gWVTK3swSQ+er8WR2EjvIocuyFF41YozJ
nCXXlGx/eLIjYKaXY4R8M3d4iQs6339yeCXrZnLOdjEI+Fw76JTOxs95SU9R8jkNallhV7Z0nI8w
F32ZTBbEgGBhY0bWqcgK/9+dJZPzEWZTmUnGZPznLCVbZwMf8f92lvgagFOaDpYKa/efyOw/N+M/
jsxke8U5C3Aj1zbmjBBdqMGDGmh+mVq7xJE1GYj3ykYHD2uuATXxW3/uOB216mnBfWj+mumtnkic
uViN8/d5k+uoEtipCltA1ma4n03PKiStLGwl3maF2JV+FsGZ2zRH2qwuUCG0E08nd6StXVW5tWU9
77Kl4kyurIagstlSqVrwOcjs+6bS/ctmLVst9vfVbY4qYBvXJkTo2WMTfnHG52iQPJJkIji7Cpyh
77SBbThQ1o0xchs0doaTFDNLtlrc3VN0g2nUTA7ALkv3/1i7rua4cWb7i1jFHF6ZJmgkWcHxhWU5
gAHMmb/+HuhbeyiIO/DK92X3wVU602Cj0Wh0n7NAsTL1ExB27HW3PIDds/Ek9CwI1m8T1FHQEA0C
QpCh8QeDlkBlt4O3EfRM6ddlJ0jIBX+fz8clDGb1nabg++QPi3Gl6vvL33/7RDgbwHN/SLECLflY
Zfl3v0rnfhdPRNcxISC3PyW2WgluGW8F3HS/lYHcZl2WrI7zEiuo15ZnFj+LVveFhQChVew7rvZR
U2F010iA8jvT+m+JjxCQ27jo32pHsJ/ygH98HG3GvNUycru4QpN5hmEsxKJOc+38lEWN2xu5j56P
4LJLilye28cE9GOSFWu631f3VfmhT0XZAvsDr8I3XjVtW9EdzIFyAPOiOpWkzrqvKd87WrhV8ijr
96pO0HMpOCm2bTlDcfmppULbrDQn3Tdjuida7XeL7V5ero1nWpxGK3O4ENTVjVXrI8wxKJR3inDY
D1D5+cTeDegPkVwb+2MX1o5PUg2oiqJqDYPk4wB6WtZkNp/+gFOHRYHXOLai6mALQv2Yc2+pMSyn
HhEl/kl+/rll/l3ygwfGX3ice0+qDBaaCoeHpMQfiNJf573hI2EVfaztbXTG4XzPGoymquPnQ2ry
yRXo1G9qP9lNnVthHhn0Tt78UVFCYdTddsQzLueINZ2h6VOxKMjKfLX79LvOEsj+2wt94OUCN5fs
gC2cL3yMkULnONOZqzwXCv6pLE4eqyziLvimys4akIvBxTjEU1YhRL1MmP/uKFsDck6aWbnWzxSR
6tlCNUixH55rp+zh4Q/KBlvOs8bjnBRNxxnVbFb/m1Q/NX8OZhcaw9dcFQ0mbnnLGojz0rLHVJ5V
sxCcV1dQ4TlQI/UFYWtrh68xOI90rDbK5+bV1/rjHb55Yq4BuTjZGO2AcctXgP9v7sE3kVKoTpZl
gg3wOyd4Lm3+8REtspBvJiVzaYAkdA34nIT8MeC2m+AMRear6AidL5MeahTy2FrAs5EToDnPNURU
l2wH8ceACQbeXwjMiVZpldI6WiMl8PioV98PVXPjLM7BruOnNznjGYdLEvXMnnqdAOeNx41o5di/
r+wyU6MaVIJiwgSdrqq90eJZdNJs76+zSVxw6pSoM3CI/Tbpv5YP/sX7zoBcdErN0pkjcMq/ivfx
vvqTeC/yDS5IVTQZUyeCgTF0ixIobERx5PWJKFvctgvCyCZm0BwcZRxO2s6S3UsIhqsXit9R/q0v
FOYKkIuMOiWmNFAY9hw3FB+yDQFeyP44MjIDXm2yFR4XGLXGpvE4wEBVh+Z5/AVih64NXQpUUuPh
cHmnbX60MxYfE7OkIwYySN2fiwa63KkuubTqDE8up857C5QBjijGfKDx9bOSRJFVRMRgisx+rlY2
2Kukq2mR95dxNvcyptF+4XB+b0plnLbQKfXTrAq68kcqvBFt9OiC2GAFwbngHMv2NBYwpYO6Jqts
KOU+g+LlgO4axlC7FwpRiIzifdC247iFdjsakFW/q5V9NmX+360b53YF5iuoCmfwy0T7DG7lwrVk
S1A+2Xa339+G7ytNDM2clRkYWryrpR+zFrs5hCwvG/IvEeKMwp2DUVvpaB4EinyMfuZBxJp/C1fz
UvRbOp9FlD/b2/WMxp2JzjBIfY3RfBSzqtRtQZYnoyMNgyS1q04Z8s5a8KFEi8gdjobToG2D+cKE
XqTJ+TxMhS/bkQBFZBbzyNWRqI9WV5ozzJIizKo2fmxdgc/XSNCQa4ie69nfeh3xzkvILF5hGaUu
TVSHRVGXhLakYv5bxAQpWjQuKkikSCpzBEQdSx4xyU1SlqFC/zs554vIwIufdInimLEJGD1XdmXT
ByOZA6kkgo+zvWC4wyETA80KPy/STk090iwx/JSWJ0vSnipbEfGPsF3y+qOcMTgHmBbQ3zkjC3Jt
YB+zYNi3hdf67UH5IebN2ujbx8JBcJ4Jmcrma+lPmqsQNEdrDdN4kBOP1U10V6d49G1AjZ1AZvdt
vS9rUG7rWiNolhUFXwu6xUAJ6p3RXOkQLmZX4kg7CK/9m0ngykpu65q6WttyhDek5xsqe9j+bzfU
TT9Z4XHf0JIlw1ocrKqU3JPitvzvKggvvxq3cXV7VqGlDnswsD9fK6OtntrU1lxIJon4B9gGfeWO
K1O4DYyvhJkEcL34Y0NcR0XRU/uQ61+tfnDfcnyskLjT3UpkEmusUY2NL7Vee517EzrccYQw4sDu
bTfvFR53tme13abaALy3vmRuewU4pCGzi9yOHyQZehDjGEj8nvU+4s/dwcTTzCOaT8E1tGP0TXYf
Xl5TASJ/7hvlmOSpAsSikm5bUzpl+ePfIXBnfi5PaNN1sJWXPIya29r5/Hd/nwsV1LaqDB1khk+d
NlQ7ehprW9A6LVokLjgU40iyQoIJSex4kt55ijwL8q/N4rQJfv5/Pr3BfsPqpG31ucB7/HPEi3ZM
YEFN4dkOyMqrXSMaxtresqwRHLK24IjgNlIBkRdtkSlSCHKfpd+79qfRhqTMBPneZqainmG4/aN2
DkYQKWDyPvHLMWghjlVhDmF47Ov/zELG4t0ZisuR52me6xTS835R14eUdNdV9/6ynwnWjFeWneLY
yCIJCPUU+dLc296UtN+qxTzGnWiijP3a1yH1tzV8q/4opdSJHGD9j4GTacnqIK0XTahv+/UZhts6
SyYtepylSFbSz5P8mI4iTdzN3O78VVRu45iopnfLBAdI5aa/gZjN12w0q5tBalXB2SBC4raPVozS
pPRYMct6mvLaxUyoB51cgUOLUNi/rzZpXkj5lNlAGaVTB2Zc66ahgljzL4Hg/FG447RxZjNNoUGO
TGQ45IbvBPW33mdhQFNCKjBIsENVLhDU8kJ0rQXYbE6IbDtl/lKRh3ZUXMX5fnn/bBDFYItqYGVj
CtCobHCLR8smn6MIWG0wew2ONjbblx1zL/P0b8SDjNJ19vEy5uaeXUFya4kti972HpCleuycz21N
dlVsukNpC8LPdpa8QuIWUk8ymWh2AU/Xg2etiSD2lXsd4rLIk4nXeMQXTVdsOuMKkouuBG9JYD2B
h9iJZ5onO/e0ROSMmxFihcGF1WyM8xQ3QAOzfpNv1x5jePg2gZzLjdzSzx4k4ZCk4JPxAzedjvpN
wo6mKStdffqcR52vG+9BpCGIGCIgLi9JjbSOEwKgWANZESHepIIIjH6UYOZlL9wue5xXkde3lbOk
H6saX6o40XcV7k+dSz84O4geYEP/95n7F9uMJ2kd6nEZJgdgfaUEY1YemibbXzZI4HkOF2xT3Wnr
kdmT5ifFfLSyfQIFtMsY256HmX7IqTO1EO7oKPB+Vzgo//uSJh+lafmqlcXTZYjtaiGItJ+VNCxH
5XYQxCCaGRzkONKh+ov2tyuQADueeYvX5Z30zpJc0TVze+HOgNx2amYjQpaChVty6aBEoaUMR10W
5fSb2cPZLJ6RVV2qxOlzoLDsoQj/pz39B60H25/otzUat4OseVhoTIHDRJPHG/os50OvmkBBxOuu
iS+ajBIBqi+P38IwsqnR4RODGRTlh6L4etkhNk/D1cJxPpfV5RLHFvzB7jNXsb9aVuHKQ+029T2d
dpexlO34c149bhNFnVwNEwuty63auD77UmCMdK3A2CWe7maPrN1AxLkuWkHuDF7yMq4cFvQyUnqt
tTPFc1KiReTP3MmW6h6vMn70JbtPD9Gu30XvsmOEwb/iZ/LozG4Ofs/02vguWFDB5uK7lQojquzO
hncoRdkFaJ57tPRGdZ05/5kODXUXBUJ5TjlDKEx1bklroCdgycD1B3HTnVKTJTD7RQ7syO4Ol3/a
1i8DRx4UwzQMq+Jq/9JvG3kqW30yDF+zZkiaO/5cK7NXY47Z/zsg7vMSq6hK0LoZGFY2IBnazu37
GcNQu6KfllgQoEXRU+OiZ2oNk5kxBzZuGUH3srfBeoH6HLpHRanO5l7RVfRwWrZmqvykL/T/MPBd
4xXYAq+bnHyoUM/vySmZ7y+v3+b2OOPwycdiguFnYiM0WfyD0iPpf17++wI7HC5iRkYcWeR5fMbo
nuTGfKzr1kuMIcD071vO6JUpXKycbUUqoeCFWtnwvtLetxiK1Mc3bbkVCBcwY6fW7T7FenW+Emo+
1H+fIByWeF1gLB62ORxhlgPjDV6Oguwvb+DTj9ok5qJOQKUmHl7jNFT1DxCtFGRtom/F7aU+KjK1
0rCAtfNRb8OG1l6mnWwjf9M+gp7gsyy79kqzXElrXSZszk6xdkzlJQ3pEFpB71dF8Gcy0dtufkZk
pq+usYbtKLHEGgJUOT82dLjKkyK47Ols87+qYKyM4u5DZWW1pMkwI0GHB11/nKbTNHyVtMajtk8U
UdzbzrBXcFwscuR5IhlrE2FCydB99yAEdA9plFMZktB6vGzbduRboXFpnDosKaTkYJymBcWBhb55
CBJMuBD9+SlTrJWzdYJAIx3aBKAJU3COvPxiqDumNnpvsJxz486x5Q2N/YDWXwG5hgiGOc7KMUbF
UUljAyabnINOfhKtP6WaqK6+6X4rY/idNWRIyAnK6sWgHe2mucEkr2DzbjvECoNzcUiXkU7qYQmL
TCbKqcN06lzT7RCXQrqrZEH9dnPlTA2ChqC4Ml8poU+k0NDkjfItibt932Sdq6TLMRqST5d97/lO
8mpjgXX+WaJbeyXFm1fDGM81AZ8qydVDSUekWbaWPiVEat5rEJKtglLro/ouLgiSHtPOZs+gtfFp
psWkek6a9qUftTTx244klT8WvYpsXbfqL0aud63bWt1IvDLqpKuyrK/zpq2vCd5Ovw16CXmFARo0
SKNI1hluZOTdQ1Hp0/dCN8cyvGzqZgBeWco5o9xBFrrCcem3qZK6drW4yULyIMkImHiaWOAxmwFr
hcY55ZR3CVW1GOu61PG+pyAR1rQWm80qGx93VEiHqjWeQOdO1BUhspNz1b5xUgJqMlDTF1poWjHm
fnT5iy0l/tDlb6p6rMzk4jIxIpKOzH1G6R3pdXccrsbys1SKROA298MKhwvIHW3k1CIJjKq1IM9+
WP34oEYi/q7NSIJXdjB3gxgKwhgv4xXtlGWeVQlFgsxzTHSSdKKhAQECP1aUS02hzjMQzAI1ctXB
hbDXBFnn5lqhXQ6iXqYhK3yrl5rWbMvZhl9pP4zoyS4GEGoJMLYD4gqESz0hlUwVFSVD37yTvhmn
Ze+AsmupcVNn2m6i1pvtI3IFx6WfUl/MfQfNL5/2XufPH1rQB2S7+VZ23Nkvw+w2Ci5Hi80PtQLk
TsgFYoqWYzLA+lZZDhMR3OG2dun6Dsf9/SzNBzo0bP2qzEWm4ZZZGZZmEA/7y4Zsfqk1EhcPDOiU
qXUHpCFUwhy98kieEm8IDC8LJSso31KUWuNxIaGKF0lqCfCWpjuMlLyvFo0JWIpCwrZhILeFOhr4
p3BIvtytndlkJSkRYkcP1MRI0uCEge5au2FX7ERs2VubijHp/gPGP2xXsFgbUoDJzsc83rcS2EdB
aiL4Vq/pj01IY5xRuF2VqD1ETJhJ6WE40Ntmb99iQNx3fEXgfs/UvPy5j95xEHJDFBwjxtxX6km+
WHRMgdR70Q4s+6FZuYsBJqVul8uCO8mms6/AuOhdKVah10wqt0oCRTuM49WAaRRHEJO2jty1SZw/
FBmJ+7YEim8OX0rqSu1DFldeI+1FbWzb9uDhSWM6PZj8eOl5cx5XdgsuGL+w9coFZXSIZ6/MLfUp
dFIRB+PmC56lnNG4DeyUnd0ORcRe8ODlrrKHHoI7hwr6NyyBW2xFvTUU5xUWHYpFnQGF/ry9qdJb
2i2iNyAWql973tkczhnywRlKa8LisXIy9bO7yUJnwgIaE/mKvheV8dgvfoWmKjY6YMDK+UoUMpmR
45kmEgf0CnvOkAYR/drkxE2LztdSQda+/alWaGx9VxeeZEmmZW6xq1q82qngpJVTX30AASjkVUtF
cERtmwYhUKQrhvVKIlJu5zmNNDRAQCN0KK7t5Kq03uOGRYfHy2Fp090xaf0LiDt8jRQyQH1fMy3K
6yX+OkhlkHZPGp0E4W/T+1Y43JnYT7LcTxYMwjC5lxp3RSqar9oMESsE7vtgxpDoStLAEqjNNGEa
0XChTRDr/felSDxV7wUxaTNxsVQbVVqkQ8YrVcg6Ggg6HiEFUwb2TvHZ5GazR7t6IO3UfRTIgt21
/al+w/EVx74YhqofATfKj2r3VNjQUbGfdFyxLrvE5nF4NouvPMpl1Tpth4Usk+7Uzp81Eh/mTvjS
ue0RZ3M4z7O6Oq8zE+Z0JIC8IV6Lq72yi2/md+aDHuag8FX/cgE5H+zmBO9dTNTJmpO7HnOwgxX3
nlL1tyOhPy4vouhjcd6YK029TCmsq8whyO3aJ11Ap8JVMlWwszb7CVZu6HAnltwZch0pgJJ31YlJ
oy1Xjew6eBjq/SkognhyRVrhIhfhjq26zCvLbgFJcQj3JAuz9AvkD4K/W0PuxFLmiTb6BBRNPcXV
vjRm16xQPxN1pW5aA5LTZ3VXnPgcTiJPY6KkrNvMtAM71ZCzL7ueimgtRDDc4dg63UgTptBdRnk4
UDNQpvlqsKiATGxzX62s4VIlYyrlVFVy0ARH1G3lKy0WNZVvG2IYJtQuLPWVTO1gKHXfEASIQXFB
HI3DMMFxaD4mjpud5pBFPyLk397cUHh+/wXKuZyi6F2eaTioaDZAMntXyLrbTHgdF0R1EQ7nDMib
MdYEVXpfjmMv1aibKD9tcjVqon4qZfPAWlnE+UM6qDTVOmbRJ3RThUD7Vu9iSDm58q1xHHbZQfFU
f96b96JaiAiZc5GkJHIvESAXahcgC4bGB2Zc8vw0y9beSqMg0/67FhxuP2dj+UaDvJYIqJHhM6Ny
JMbNoF/r1V0je0YposcVfEC+1aDtunnuJXxAZ4yL2O1npXa7tnI+z605BUaviMiXRIDcQWZOSReX
C1YTRMZuJ30mTh8206NdvGX4br2G3PllTJghwTwcs2z2Iju7okvkN5a9vxx2twPI/8S+FCh4su2/
SnQhOkxadIvhU9Fjkd7V2ePlv799YGlnAG4rt9Lwj1bfYO6ZKq4M0Sjb76lnNgG7+8TH+krEzb39
kc6Y3LaWLE3Dszqb6Wo+jeShK1AyrU4NhAIvGydaPG5TZ1GitIMFHJWEdbNfyjeQn1irteO2blGi
vGkytnTVHCG9gRYQxxBAXF4qME28/P6tNcfTkEObVIttN0m/yVnuzsm9Xoo2zuW1Ao3ASyAy1wbC
EIAG+R49xcMi4nbdvrP9Xi1T5rZmbme9WtVYLSpBCAAs0pQ67yHOp7uVku5QUti3bEYyNuW91qo7
9FiFl92BudWrKyqm+JkMOi4IvFT4POdg8C5GXFFJ4Tr2oc2J3/W5q6hQBhLR6W2eyyswzlrTbCO5
NQE2qrsxvSEkc6up9y9btH1srVC4KASSdaLXTF2L3fEhb3hdfGw61wmUxUXhB0ViqKPuG7y2/5jv
s6fL4CILmUetQlNhZUbkmPAYOzk23U0n3RQi7R4RBBf9aoJidGPBPMWhYa1mqlvRbmdP2vvLpmxH
wdU6clEwnR29kgsApaclbB4pWiJwM/GY+rp0bLxiJ+qFECJyMVDHfGmSW/CPNpA9/QMY1kPz0EHD
BDzhrrx33olK+6K15IIhVWt1WUqYaM2mWww6tp/q6nr1lsrWaiW5mChhbMTWetiV6x8VxxsdUeln
M186A/AvO5aT4/7FFKEnlNmnGMQIbvR52EPCMXO7wAzpsQ7jIK1d6xD9EN21tssMK3QuTC4mxDJa
psDZ4H1aRyv8tLd9K2h9xoyfXkuC8L8dNJkIJ1oIMDmqcstJa0mupBzXZAxBs9q7S2/1A6tzxXci
/ZTt8Pgbis8K49yqmg79EeCRU6GDveg7SxquNLO9G+J6n9Dlw+VNt+2QjiabjoUBKofbAZlWpbQi
+JB0jiyvnqcRyPYQRNEg4j/e9pkzFO/7s9OBjQFHj5JGnqOqoVnnblYWGJdowO9ljrto0EQ3s82j
Wz+Dcp/OLPtZmwzcmMcjOJ09KCEHzUeQ6jK5UVaF1a8Sf5FcUSH2MqzFZwxSXZgEj3jwGHN2IysO
8yhxl3Fwa2Fx6nl26vWJ+stEi08arLaebWoDKz6oR/puvs7f087FOPgVugr95CSD7quXPHpThpKP
813Ug3XZhfBs/fIIojQl9sB0utsBCkak3C3oac8VUzQlIsLhjlmagXQ5YQlrGzQHzR8OikuCZl8X
nnw7h3Q/7weocCzu5Q2yOXlj/fYgvHy9NM+MFt1uFZyw6s4+alfpA1W85NT7mlejhm8dpnfRvf2W
nHmFyZZidarnaqNClxxei+aNPe6mhyiXBFnLpocaIJNmymuYTecgtKmTaVSjKNJLAUnyYGxLt0gS
f5JEzSEiJPbvK2OYIXOmUNytl8ldorBcFj9v/Uk44rzpICuTuFhWyHJDqxYm5RlabfLrEg9Ui8AL
N4MYBk0h/QxiYZ3niYdYu1WhoARjUHQh6sFGzjo3e9O6y1RIynUi1cltm854nPf1bZ5MkoQSmd6d
lsyBWnzqKp3oyXI7EVqZxXlDk2RKkaQwSz4me2Wv7aN35rviyn5Ib5hmsVZ4WiXYWJsn3QqSc4s0
aiD9x1aSdnU4FBLITCzLVVOSukNknDK00gkQhVZyDqJOxVhZCrNyN0AgLw8yVMz2ra+GpS/56U7e
i/I9dry8is0rI7kzj+To44gWILKrgba3D8aOcaCLXjJFXsKdclbVzYtcAwZDMhW0j9AgX7Vp4dI+
a4LL8ZA53GuLcG/D5Q35MX/ayOUyL1OC3RxrP4a8RnvcWyQmwJfxG4E7T3L01JKqAcI8VH5LHuQW
anJCgvDtJTujcKfJpFasExDv56ZkDgc0DUzXmBs2XGsSvsNtn9Ari7hNLLWz3GoyHkrnO/sObSL3
bHCzugJ/Dx7U2WtwvM9vHb/3SJjBEa3vlz/Zdsw6m8pt7ngxapUsgF8SxHjrGI/fqn01Ze409a7T
zn/pIdzGNouliKscK5vERego4127LIKK/nbsOFvEbWQHrYb5qANizPaD3aO3cXI1BcKaxU9SiN65
RR7P7eEFU1o9GeGPLS70apliSl5Uod2EQB0fCmYmOvP5VjzS9DEpB0R5dSwDq1quEqcKLzvBdgMR
umvBMKeDj4af8GmbIU56B7XS+GTfaaG2z3Y4rTJox8r7+koS3BA3t9cKjVs0PCxVtQaqJZ+m+n3V
xsdGir7kOvkgsIpd9V6FoxUOF/l6RR/jWoFVRV9D2+SnBcrXKleCXG/vq3ne5UTydRWvIvVPgu5b
wYmyYaVm21hTVBgdFIY5K2eaWTHJwWk3VbNEvYJGzrtljKYf42x33y6byrYNZ+kLLM7SWUuqVgPX
tN9UydFpyKHTuj2Ib0OoN7xhVVdYrwqeS6+RtsMDE7roBl8OWi86yA/SjgYk1A6XzdrKr19gcZd5
UmVTpeEw8OU758E+Gjgkod8nfwZDwK4BR5L0TkvdWXRp2dhxQAUvNzYcRqJMLvzbZmZM6jyh5bxM
H7JkqaBVWieC2+dGmHoBwn7EKvNdzEwdcTvDFAyxfQXsbVdg6/LGuXoy2sJtIVIm2OTbPnK2iov0
qlp1pZrDKrVIXbX+kJB5Z5XEJWgxufzZROvHfsnKtLqqmwW0IRgqW/CaPxbBPAq79tg3eO3xZ2v4
KJ/PuWqrIzweZZ7Fz4LSS66tYPKcnXnVXwnxtnfzGY/bzblWpBYYN+ATH3pI5ba7bKc/pA8RuAiM
Xf4OBdwgE7U1idaR29VKX+t4+IaNlXoqpcSN0se/+lB8pU7PtaaijBt+kDLXTtuTuqiCO5HA63hx
B+jeLV3UwoYi0k/6hJMltffx0ICqMhM4+Fbpb72lLC45NAe1hNIZsEBscNS9DEwRjicfmK5aHvZX
oui06RKOpjFFGnSY85U/dP3UrdyBSD2RsWH71Mui91UUC46RrQIj3mR+w/BVv6Ex1E5p0H+TWZkV
zEs+XRep7bhd3N0506y5Smk8qRg0gCZCot/HEv08DKOoX2zzO65+BReJpVFtq4FiTzfVddXsCFre
+vnB6kTENps+j3ZyR4Y4z+uaI5R5+tiQW0Qp2niyme+r1rh/g9evILitLBW5TWengSl26sI33boV
JDhsY74KTisEbuPWVqu1bQ0jWPNyvTNxs1OQSYlYhrYel+AavxbrVSVxqiN1oS1wOpCIjDcpdPBi
ULPGoPPPT8VHZTcE7IY+KgEe0S4v4r+45Rmbd4iyIonKVlFzx2AOWjc5qof8wPo7491lrO2Ndobi
9rVUm12FZyacJ3IbzniGTGQzmA1RuBXBcMd+PoFkNq2wmhLZLcltTA+lKGQ8N5P/u2e8KhhaVWlH
0L0G7WfmNoOL5qzGj+50T3HLXfGUjy51QUr8v9ER0TjC5a2FcceXx3Jk5pJpa2wZ2+nL0PTeoGGy
5+8+FXf0K3IZISUGhtEGrXWylv3SCxKnrc/kYMqBcbrZr6tseG4nUVZWOBX1746e+I12hwHgN9ix
BmFruUphaOGkypAAJK9v5OIrjW5m8oYil7bG4L6HGUVFgr45fI+alP4Ym6fZyB7QjeNNpvMtR/3k
8rfZyjjXeNy3Kc3aIKUGPKmt3aJr0O72odZbPDvso8b8ywXk8rMC2hvEHAukt9kxifdOuq8bQVjY
OpLW9nBxvGskZWoN9o2smykvvbz4tCgf6kSQwWz7G573IGvBhhy4QCfbVdzj2Q3nr+2nUeVL8Y9+
/Hb502xdwOELZxAuxCUaZmpKApDxOAZyQEMpiJ9GcNNhptZbPl9G21w49CqBkByyPa8qCnmmaFO9
DNB0HqGglHhZm3tJ9oUQAc7myp1x+PRy7LJl1OseGh4y+KhRJjZvzPTTZVu26raaswLhPg8x48FA
Cxsi6pf5WXwoDntG8DiHtmt43S4KlneXIbfi6BqR+1adtkR2TpBmTir56UjgG9EUAYSylUGsMbiz
CH13SblM+ERF7yX32KNefMvKgspdHOK/O2mX4iU986N7897ZX7ZPuKRc8MM4lJWrMsA7f0SDNDof
YtdMXZRD3SlI3Tp2nc/JRwEoWzX+ZFxbzEVDqrXdxAT0MMM2+N2h9cix2n8rD6WfPIge0llkuITF
RcLKsZxkQYeFT9SdYj9CpmsvJXhaSK5U28udLLhsm8hhuFioZBpJiQQ48IWGTgt69k70ACraalws
xM3Asq0WEIr6RJQwMu5b4ZkoMoPLaiEQ0vbRgp3W2Y2XNYzaUBZ0UwjM4Ad25XaBBEoPMwbnKNn7
FJUK8gYC53XA4CVqlDjB0YrA5BuD4k22cme39k1risjkRbvI5sJEmVZq1w6w5RdzRpYFluwxkS3j
yNJyOh0dwfoJIrvNhQ1LptIApUu4wZh5RY2R2tHPnINDvl/26C2OrReLyIUIVdEbI2FHSBtMPvRB
cOeAY1BokVboa5sCFfUQqNkhgRYxCW0fleeAz48cKvVMNKl8XlclZNAQCamuWH8PPWqjkFmObc4L
scLmYoVMOlp2OYMzzNNQ1i7uj/Eeumy7uiJXdjRa4eW13f6GGvhI8Ir2uhY/tdjHVY6yQl4l7jjJ
7ohxNidzY/oG5VV8xDMSFzSWFrz9s4k7vayPfjXrp07XPlpFInDK7RU8w3Bxwy6NxJgNwICnepBN
bzYct1EfK/LY6KJTZGNseG0SLw4YdZHVRBqw0oPqxV5yTHZzyGThRXdvwVfihaeqLkPKyUpnivTF
NmevWw5lvY+yT5edYXvtLPRggOTMwDPCy3uIMuWRnFvshj89pP1POcvclMaukYGZdBQJNm1H3zMY
5+qzZU9dYmEf67rsEqnwpGjwalnEKbS9dGcYZvPqbqVCFqor2ek7oSGwQCl/Kb1p+TIJKSb+JVSc
kTgHn0c5ntQcBhmoUUguZkbC2JcPzq4IJF8T5WzbGcwZjfPzQsGrOh71n9V/wdlFAly1av9/JZgo
KETsJptfSwVbF57sMPfPe2CU6TgoK42VEnajc59oruYIFY03v9UKhDvEmkmPaAMNUainu8un6tDv
4jB9qj7SK23noKGyeq/uqSfqvd1GBf2IjvkyBeKNLz1kHmtqSKaBm6pdP7Wy7S92Wrq1lYbiUdvN
Ipqj/gZ75gdYuSPUp+fRlgHGyDYXlOsKzGh9B2OtB14Iv/0ofbYOtqfcFjv9/vLm3v6CZ2Tu6tJY
2mjHNpSoInpjFrk79V+oJoqIm1nbyjzuC9LOpIzl5VdExM2SuCDVmvBsoYE9OSvc+imvgsuWbecH
GvgbZA2kZyCjf/kFVaWzFcokluvZrU7JPj+mvo3ZVSQH4Il6B4Jen3qY2vcv426u6AqW2/BK14Cr
DApwPutvpkm6H/sYM4rN/u9gOP+kg5XFTo9dQbvpaqToMEYTFAFH1V/B8NkwhIF1PNIBZkrb+7iV
vFyuAqMQFTg2z5jzovEJcaMRcJMlgEE42VVDgUkZHS9qZR6WWX+XRPP7y2Zth+UVIOeSRtlMKeO2
99n9UnLHnbJPdhQbbrgREzlsxpIVGJcSy2QYiyjHE3IEqlS7cfPK8Mj8vU5EA6siIC4ljh20NKC7
Ci8XqePVZo325fZk08rr7FLQ4rL50uVotqyqaM6GsgVnVF+NE2ZoLPj5oM6BPMbvDK3ynPnHVNfh
MjQuWK8+qnW/01LaeXRAh1QqlwEdlc+Cb8mQXqXHq1/CWZ1YcWsVi4NsVcrCJcKuG5Cj2Er3te8c
V9NAR68W15FjuUXe7nv5h60oT43di6ajVAb06oforPFMRZ3O5jlwRtsYBzQpsrYEsu935fUUaiH+
v2N0TKz3PwdNXezrOCbvpqDEpChzBFDaepdXRPA7eHoccxonVaPsd0zFzkq7fVy2gui6GeXOphrc
uaHoiRZHNc4NXSoPTvY5x02SpG/QXNOcFQq3SxcoW8YtOziGtob6LvWsxQhJIpw62/SgFQ7ny6MT
2bPFFoydv8qpALWB5BlfTNc6djviG5p7+QOJVo/z2AoScraSw64scgIz6b3c7q6NZthdhmFHzQV/
NNjPWKUV2UxyolYwSzIlzyZoDy8rLzWHo4XWnHIobyvTOFyG3Azkq5VkEWoF2SRoPosgbYl63fhk
gqIkWoxrw0awm+KTMYgsFHk6d8bHyVB1qgQL7cVKoFxggNTDAPX1ZaM2e4AcaFuAwBWCOpBLe2nV
lMRtpFOb+QdIFQPGeJbigXP+BC6MgBXIia8LqC+205cVJpdH6FMiOSpjBWXdJVZIfUV2yx+48qMd
2AzToPiRHvuPorR3e0HPlnJpRTU0cSeR/yPtSpbrxpXlFzECJMFpy+FMmi1Lsr1BeGhznmd+/Uv4
3utDQeyDZ3nTvXDESRVQKBQLVZlA1Z3+yTGUvaGVHyWryX/jrVv+xvjVjrryEWfuqnKi/ObAzIvu
Y+SbnqpdXHrK18ljdwtYptM7AvG53A93mJm4DL9poaFaeLyDkq0h1m7mMlPwDInPc8OJXcXOA3Qr
SO7GzeNtGGjARyMjuDyFcJKi4mYvGpILtf2YG3jg14Ksfc+T0AqDm7laRJb3EIXOcNVnUeGm0wDx
txkfzJIugm3PX8EIIQRrpUWjDlO0PdtnIHxvverOvK99/cS+c23PKJBpychWTwghLM313OGNhF3s
qJ9N07Tvl0VZ3C5MKol521C2yfsS0WMnSjGxcEj6ykEdti6uDAy/spu+k32Sb94t8DWLqppOTZHe
vC8XToWGWpqhuvYePNq7jPkoRHn9teZXnjK6sqeF7dTsDCnyDllKn3cZ/ZXcTr7iVrvET2+gMHus
d/GO3coe9beT6RWekAzErb7EeFrkyXT5lWLa0Qj0E6gwXE4XL0PbvGFWYEJOMCVRktGcgyW2u+i5
azZHg11Z8aF+B2Oy7qyghHMcjrNOO047VMVfbfO66r/p76AWfgUhHOOB2TEdNV6YDPed+hXD5j2V
NCtsfhSsrBCOcNF001QksCKtwLRr3ZtdEcS1P1eyQapfx+VNYF8hCSd3mO2ojQiQ+HND98k85YcM
JJelN7zoN85DeG1CDjjDhZnuym/hTjZ3u5nurOCFW3rGUPHc8Wa4wWiCPgaR3Rj5JXIRW23xDEHQ
uJY9Xb5MpK4v3NJtlGDSmMfH0TO+q36GzFHT8fQb3VJouklVKzcvr5WJwvVMzXyw4xixEaMS14YO
PZuqkASsyxBvG7oghZjkEyyq8+Ul1fr7YRokuc1m2P1txZuJUARdR835EabLZ4u5GgndXiZPuJlk
rDCEMFGVY10oM5whcYYPSr/sJpZct+ZwBw2lW8s0ThXTdnYKzVuJR1yO9xYRgoahlHHdmL88wrlr
jgWEc9hHcARcNwiHhVdLrrDt7QIZIEqUFiY0BKdXF2W00dsKKflulyWqW6qLxCIZguDifam0DuPH
aNb0fdhUd0sqfajc9oizFYJfp2rK9IlbYdC+xU0/HIrZdjsrOo4Q0uB9mO0AKaI5eaFDfawG+mng
RJWO7jfRcDSi8u9W1eRvPKvsauhmCn5rFLar6qZRn/QxuOwl2zH5t70iywitSz1CpOK9FSdafnCK
UxrdqvOnyyiSVTWFM0AdpU9KBVboibYrSOrjKcIfmYyAdfuonY0RPF7DKQMnDIp3SX1DydPM0M6a
Py9thcnTG6V4zhaJXRKPNPm/r3YH1FTTkhlYvSwKlX0PDw3Kcnq8vHjbecbZKr64KxBnKkhod7BK
S5pHbbZcyxm+jJHycWyyU6kbkrAr2yvh7oyIXVgF9zij8fVpAdXB9zx5uGzSv9xWZ5uEYDHUejPW
KkBmNLhwkma8XB/DfXtdgL5W9gUr2yUhbphQUSUm9/ExUby4znwnNI9/aZAQN7rIhEIBKkiYX52g
i+RVaDn4xsU6kGfMvnKUjttvewUqfCYBNTTqfK+9oqyy3FYaVG56K4tdfdLcxRkit+yak91idiZd
/MsmbvvFGVDwi7pUimY0YWHC7iBE6bbNTRh9voyxHY3OGIJbKHPaEGjUIHECaWPfTcdl0RK3LZrS
zdHdehls2y3OYKJb0ELNmxxf/2nzxPCWN0qcXGaM4BJp1I8Z6LzQUWDhBslQVzNQpTFKvDip/1w2
RbI34liEpStmuaBl0zeZDemv7LEnU2AO43vKCfhw/K/Pifx4nVaz3oqxYsy+XbSnoro1BslBklki
3BTw4bAhDhYtzJ57E5X6HMOq+dfLy/Uv36VnQ4SLImnmpKwKoPCSFijVd803cgR/HP9SvMm8d3BP
4dvqDMc9cRXBZ2OY03KGW2cViHGS2DczqIsU0d85tM7XdgXj2LGaFvzxNkrprqDUTTDVdnnlJGdG
F4KApo0KF/pGOjLuE+c+a2Q985sAlgFSbkhU2KqYj4B+FNSWPP8q8WAB9croxzsMWP2+4F8xze2i
1fD7ZpZBkw/vos+XAbavthWC4FtKbfVameJq40wGhu3ikdnrcncAA+0uOanTXjZbu10aWyHyNV3t
+zDXaUpy2MRLY2hRfWSFN97Pu1/EK+hIQJv2D1leunlOV5iCr03ZPM6QykNFPwy6/j6JP9ZUNnew
OVaDrq/fziB420zVTtEYMp8SIyh55uydTMMMVHdyhrnCpNLomXrizUMXeZ2W7O1xlASKDSspUTFU
q1u6iiKqYGUzL2bHWIi9xDzjjA8BPOydKkvbXfYZbodQrgAMetx+9bkZYoPAlKmtk2UR7nL9kx3v
m+p+QY1O5if8vhFQ0Hd2Xk3hch2QGjdKhNVM68yNuq+d9nDKv9vloQhlz0qyUyxcrVbazqrGX9FJ
/EPP9lb/nltiZYpwtVatDcoEB2eMtSBntMdPSQR+Vn35cnlfZA4oNu0Xca6MLIUdnT/4FD10+T+Q
RjmibHUnG5PbcLX17oizoVWo6UXPfX1Jd7Z6IOZhNg4Sc/jH4lsPcDTUYxzNNMQhzTlmo5G0mENJ
29g3yi8WOdbZTzZ+YGmChsQrGjGv6N7zPgDZ4/+CirmJUy1jyya0f/VQe+v0+uPS5YFBLclny8YZ
wvqdYdTXQdDOo6ShEWwzi3s7O9DoS+wconco275CEa6PES0+eDXK8f5mzidFr64UzfIu79L22Tkb
ItwfmeoUTagCwjaW25gVQWnIVGs2IUDFgLF+zgghctmxaFbaNMGWTBb1nKhy85i8xwrbVDUD5Dc6
nO31drQ0bBe9TPG1UPaHKYE4rhJLstFtK84Qwu2QmEUBgTlAFFbuWuXVwmQdf5tncmWEEDF1rSc1
nRLkbYl9BEl97iZz6VkzKd137PkKSIiXkNarFFWBKS0d3dQ5xbrkEMrWSgiYGNFpJrMAAC3w1hhi
KBYUUn9lgxgrq35umsXMMMEXaocWgsxzLkk+N4+47YAlCuLGqilSiilO4ZQ6BQKExzErCvXBWU+v
DDI2IN3Kd5fN2R5ZWKHxJV1lVaqDsq0R8XNI9s4dCEjRxOp4veNmFhQenX25s3NXJkG8vU9nE4Vj
oxc1RJsLHqGNEZ+8PxRb1pIjW0Th1FRzPU11DwS1/ujU+7J6MIlfM0nZcvvmdDQoidq2TYg4KFjG
pRZpbYPifYoSUnRjJXd2dJ+Txq2VvWkfq/JkjYel/Xx51zZP7ApWiM9NCxqMgo8Opu2ujb/3MeY7
JUdp++NxhSEE6LFkk4FuIEwMFq59A3KFoNw3B/KYPJOd8f/o4/yXtXSgd2LrBsgVhDAEvUitxOwg
f9pRdySwDvkTueNZSHWjv2v9zlBCIFLVXsuXEVCtkXtT2QQoK1ynaig5XPwvfpOIgCL2fxYJ4WjI
QelfZhU+I40PkQatCUxBdOX3nH5NoI1+2SX+Zb9+g4ljEEvSDW1rwCbjLv5g7Zar5OU/bNPVnrPZ
yY7wtgue4YREBLwoFSkV2BaCl1ahX/oo98D74V+2SoYiOHpi6Q0rLVzhBUjfsrr2lq7b1yGVLN5m
PDpvFBV83RmV0YxirJ01vyzppyaSXbEb4YgSgn4mA/K7eDvidq6iLFFTUmkzVqtXP4MoG6N7vpLd
439/no8AB6LnXNtdp5ZgSJSOWlGBYsu39ccOXaLqu74U8RFnodFGxRSCYMfQaKNd4m6K+trV+o9l
+DW3Hi7v+eZaqWcMYc+nCJ/c8YIbSWlOmfkP6TGpbESeimmHy0BbNYz1d684cxDiQ7WnLb57+fxp
f5v4kV9cLR7G2fbzoZZ9lvC1EaLBGk0cOphifcxLh39lgzgWbVCPiqc8G3tzV+1VQ+IHW9f6KzBh
o1pDw2e+DbBfBJ5Xym0OtSNr3/q2y+k6Ek/9IVlMmXnCttmKGTcQiuYfkVwkut3bR3Kn7IsTNMMl
02Vbse6VdYKbOxllIMtCJcFwB3/xVXeKUX6iLihySr/aozM/fbls3rZTnkskPIKsDvCCQippbUX3
59K8IeggJR29SWZP12Vcv7/84K2fnMskwuVUGcpIWBnzreNzluDxP3AuGe3qHV95WMUzkHA9TU7c
FBBcwipa3xV2n03Hy2u21VK5BhCHGaKkKmwlAkAbcHKmyKuMuzHxB0/7tASpX+zzO3uAjNksU0fd
uDZeAQveP7Yhs5wG/qF0tZvRw5LHbpw/XDZv49KgBF2FNpIVXPFUiOkUF+DcY17Dp1O5x+G+i5xJ
kl/KILhXrrzOgWJfUqHm6edh6ul2GoSFrNdWBiFkXRGEgFjhAGLOGRoA6kOfVPvLC7V9XFcrJXh0
n46ppnIzzIcx4HlkCoruHqGo9KMg80pZpOXH/80JWuEJjo03eEatAnjsBnoAQXKH7utPXcBczm3J
vPDbZfs2ve0MJ7b/z6Mx1I6BJKXt82OkpMHYj8fyXfx3a4cTZwAKraIU9JL4MMwQ9sAffDW5qQfW
2MWbfXAx+jIaYdnGGUJM7w2jcvIUaQuPs0bscob16gpx1o0//3+aa7a4kl6ZKAR2JafMqm2Y+EvJ
ATuXf9V3xW64WvaT116X95pbpO6I++vvtlAM760G/RsTuFp7PdE7zd6HlqSOI/MSIVxMw7JA3w5e
UpXGtaUwfyb6qVhkHfpbzySvllCIGWreMpbyjw4+AEvRc9BD5PDF9sGwHrArjbPLPLF31MFegQpR
BEKEYE/GtYy5gD0Y6wZDcv3+iyfqjqaioGvov/59FQkzZg4R2thRaDsau/Gm/ccsPPs6vtZPw210
ypK9jPFlOznUzoiCS8xtmRMQ9HBXZHsKAb8ZIwiYZKR43tKYJ3u24Cv0Nmad4QT3SNIumowZcBH9
MSV3vfMBuoJumD3EaLm97OzSxRRcJCa0qS0FWHz8Jr6CsM4uvon3uJd30IRQXJmcvHQtBfdomgKq
JTkAcXYDLpiyXCkQK+dz0pCIkFyam6maBhk4y9RM3Xwz24gG3Cor4Iv9cugmBoWnwo3Jh1qXtR5u
n+gzkBAda2I1vT4BqKrulB4SA911Prayzdq+oM8oQkic00mv4woo5gNXsM/uIt/8YQS9j+vaS760
L7LrU2aW4PhTmheaglFzPNM91PotSb9YyvfLHiizSXD2aqJVaBr4TGXW7OtNfGVTTRJuZV4g+Dhx
2ipB4RwpoHo9tY+ocXtJfJwLWXLDc5c35xYi8tA3Bg0Avrtfp2hjUi9VhlZKPzau7OpewyNjhgJ6
yFWxvqn2z8sLt7k3OmZpDDwd2ZY4TJNXzOwUTt9h9PtR+a7RQ8Mk2ZMMQli4okrBekJhEMGkYVd3
gYMZQNWU6b7JYIR1q2KT1SFnCClz/TMt6Cfw8xwz8q5bd7VgQurZ5viQWjgXbTh/UdWnsjmmhqxS
uu0C500R0s0oUcOuR+ML7qbiPjlO12qFJmQutWO7oTc+zge8qvs1vvNlkyeb54hSkLdTx8DUkPCd
M8VjlJictSumENuqwvuinHeXPW5ryAB+baHZmZqYPxbnaZY+c5QBvOq/VNiMXX/DGXYjfzk4wXD4
Dz9YuWuPJQQLyivj+I5HvDW8OFsDtv0iG2fAK8N9pwRVInlQ3f5IPdsninkPbcEM0gGA7sdnFVSq
LPGzb03AqeT0E28ijwuXfFB+XF7X7c/8Fa5we3SpbQ8qH1IfPeKhOevOCSAGctXsZYWnzZO2AhIu
kJKwmoV8hkErbll/F9PAkX3pb0IYKiVo/dQhdywcZjrHGYOoBF71J+2o5faeRmSvNcbj5TXbdPcV
jHCYlcmaGegnkJKR63repeTD5d/fEuagZAUgnGQdWWYxLFiq4nryI29+KhRPRXkJXz2/MmiwyKCc
RW8jC24xXhkyn+B7/uYyOeOLbfAmBRsTv2V+PYFwITsrxGxLjwlUCCx+aCRHezsPXMEJ4YM0Eais
eP8Kd8EQeSBGG7sX9BxBBcJLggwioDJ+C8kWii3yCwSsSjCu40PBvlWHn3T881GX9Q6KPP6QMq4w
IQqTivhDZReuvtz10zvk0F+BcCNXHyNpawxR36Mvx9bCk01A3dvFO1K3sv2RLRY/diucxJqcWgdj
DvYHafOz88KgashZalDHAGEwOZiydwoZonD59yibWBEFojE9G6BuUW0ZxcB23Fs5nRArStUGUQvv
z0qOkG075PvwWB+1g3xwUWaLEC0sTcU7Oo9704zuEku9GWkoKUTz5bh0XoV4MY311JoFIBR0lmRN
tm/m9FTHxlGtZEz32yHWRtspJjvR0SJE8baMKqOD/qMP0dWc3hrVbVZIrJFBCG49kKppjQ7RZ0l7
n/TpDbpgD3nWBZejLN/gt4t2tkTw6nQpMa6FQQVIDt9Q49aKdKQvoWvA1br+42WszQ2CWhqU1U28
hol9tkXWQujSqdEGMLxUzn6cwNi/NK6uTJLPtE1nQxMAVDN1fMSLjQBEreM80yZ8pal7MnxW1U+X
DdmujK0AhHShNLVhgXgkT1PYKfPTp3n08k/WPgShU+Gh+xX/ZV50XGSdFJvbtQIWHK/L2jFrGIDz
EjWrPlbc0KAQMx5rC0TCBh5/1V6mJrK5bStMwRMVq03NmAulJI72YGfQnLGa01QaV0OueZKFle2c
6I52FmbRiJ0bdvZpfgqDcG/trRuy43ydCVZUJh+7ecxWxgkxNqShAiUTfpL18UXTsutyTnap2kg+
SzbtsuGNOmbhLcgqvL48ihF0Fkvf48tnQLm4fimzz5dXbtMOLnsIKjGD4mn7NUBYhERpML3qp8Md
mT7FfaCkMrXNTUdYYQhrZYwgPXKgDuGHoHx2IzZ96SEl5pv19FJOJJUc4u27CT2jnF0P/xOfz9vW
iUaDxYafL8NhVphHF9VPzPgmd8prKHLslDL9aE7WHtV+SdVqczVX0ILLpxh+q6IG0K3eEHdJ0VER
L/WehbXU43la9yYAr6CEjZvAQNdNNhY1OVbHajccqgAyMG4FaiRZVXPz09jB7JalErSWi40V/MsN
AdjGHbx0g6vmFQgYyjL3llpl3pLlzX2I0jHmuloimcJ/u56QZ7GBaKjgcraIcPvn9oImXBaa6E85
2NYdNW9G7fCnB+A1hHDC7LKs27SKIB9JiIsJKC9xiGsSe3cZZoMY/BXOL69dpYHVUsPtepjS1U7x
oYziyk8SFQEf0uG1G5pT/nOOm1JHU/NCuWSQURpo4Sf5yWqqBLRu+pzYwZKTyc3KpHyInYh0bhNG
D3neJD6DlPBJpWz482SSK+SAiEMn4OxH48vrAKEVo21NMVT5avRw0bvckTzAbm7x+ffFdYmMQgEt
MHQMLXJrQz1WyQ5T/Ofqk6+M+NW1tlr8WB0TJ3ewyWV60nM8OvT7UFrkfXvHvgYRLnfbIM5sxjFU
6wr9SqvaT0Y9J66hNJHXFErutYsh6xB5ez28hhSu9dFigxYPWLw27dywubEi2crJEISIZhigiRwV
bD+ZPkf651QmNbDRMPjaBCGORfpYQjWWmxDo6DhZDsTwBo/seIPLIOtE2+ioeY0mXEUY19Ip5rs5
2hzgVkCJj3zu8PZKdw2yL8c3Pl4+99tOgYoydJEomI34v688r0g6xylnrB+elP0x/GihfLm8jPp3
Pft+GWn7IJ2RhFhpmePY6j3kJo1cfYE6rZcomHoNteDvYIR4oPdTlpEOesx6hSn8ov0xj4qn1zKa
Zok1YtcJHdMW1HXQ5zTJvh2DjAXpKAnJ2679e8HEJ6ZeHy3NsQGR6zesL111kB3Pf3Fuy+R0qpyK
VnDuxUxwfhZm+BVEzY/kJtqlGLEOpqDzoBfsX96ZbVc7gwm+7WBYU68VgJVZ/qmOQj+P5yuaFt9M
JTlMY/7naZ2FXkjQ1uHuN6C3KAQfRwmnLMYQF1LgD8Z83RZ9UJsB9MwkdvG/+3Wm8xqH7+P6CE1t
6WA62fDN9MiS7230rBWfNCp7UN1avrU5wl4ZRW4VTAfM2C6e5nTH3GGnuXQCvHLsI94qeXm7Nj38
nNuId1JDGDXNEdcFK6tbSBksLoH6oqt0jkw/aNPRbd3+NXtvETEhhlwmyHUNHFm1/txbz1or+27e
KL8jrK4QhC3SlnSxkhmxh3N4wvMw1K+BQitYvPE65K7+mQ0uV0GeZBF9exXPtgm7hl6ToU5SII/O
IzNtz84RxYuny1slW0DhZC2YCWviEiCYkvfg8n7WN8fLEFtOrtngosEmgSBb7MltIEdTOwwQ2vDU
J7o7tB/s1m8H2Uv09nqdcYQkpTJAdF6OkPCNCshGa51r1qHnIO+6bM4WDGxx+IsqJkREUtcZc6rh
hJdPPxmvCuVz0aZuLmsR2Kh888DwG0Rs2YrR0/cfkPZndcwDnNDR8EYHHQnRgetYjFetTItVYpfY
vaVRIxmsEXbZc+MvaEaIWOXprN3/1fKJLVsQlNLVCD3ofqffl8n9AkGJhKqSPXr7Wfd6+YT4jfHK
iHUh7ouoRSsfZbtkYIc2LfZsZgd7igITArp/Z5cQJ8ohjRI9xfIp8VOq/HSWh2XIvcsYUrfge7i6
Lyx7CXWbIZDzoXbIET0wf7w39qDMctNHFoySD5it4LD2QiE4mBGxhnDBXqXQd9Lu2ublsj2y3+f3
1sqcCi03hQbCDH8ZuiC2hiAmf86V8doThNQxVLWxmRuY0PfXDlbNeRrrx8tWyA6OkDY2TUlbi8EK
rdjHCThnyquYNpKtl4C8eXkDe45ag77UVwyQAsaupRZuoyb+X5kilqMjq7PDEBSpfp40rtEzNzb/
6U1Z0UVmixCoWVG3GdROkY6ouaeR/gq8rL4eL5Lngq17Z+W94lObk1qDrrcwhjaJqyigkm2CKXwY
HEeyanyD32Zxv4O1SD/lzGUTh9wBsumqTu7ZfJe293FkeWPXuDZGQxYy/l2AE+d6tQzdKei/McCP
9r3PK7Ar3y39ztYjN810fxgkgWBzx0DpznUTdN5I+fqgkobaY1/g27Ig10mqumyo3Ym0knXcjNoq
SsIElCMEMkOvUTQ6UafPFPjFcjOUn0K4uTbvFO1urI5arUhO1HYwXcHx6LSKPvWQxwuEoFHRxOc5
uQH1lU8+Tydlbx9SP9v3snLT9iKezeP/vsJjeWQXOoN5ZX01JCCiJ0cjCyVryP/oN764MkoI2Sw2
04QQGJUonUvY97yX3HPSZROC9khRz1NHjnBt77Wg/EJUfPqZrrbLgo66ob8oEmeXLZwQwxedxWrM
EeflVBvf8t5lTDb6vYmhq45FLQvVDJHHC5NBZWfZPYpB84GmflM+s+LwjuCKBiUIc2voRBGDq60W
Ua7ouulPFFyokxrv27Js0b3Tte+5kWAEuAXAxYBE8rWnjVaSamhDMX2nOkRZ7dntY1jJvow2T+sK
hFfxV+6s59pU9BQgYx659Vx5hvmQzz8LgseH/dR/vrx4m8F8hSbcGVULHQtM5pt+YoSuk3exO7Dk
mXaPEEn882Zx5AwrLDEOpZkGeTBg1Tm7pWODfqT+52VzNssnawwh+GS1miP1BRNZMdZHCDSULok+
mqnmLTbD8GLsV8P4mDfqVWvNhevQ7s97RF4bKUSjWRtJqrcwUu+OFd1n+SPtnyVG8k15E4xWCykE
owxpuA22A16SZPvxJvFzr+Zy0ov3S3pcpnayGfuoA/0Hkxp4ohdMwnNZGRWVZvpL+ykt7qgtiUPb
Hn/+fcGcGkQjFWEqPL6Oo6/UyMgY9MOU/4gz3bx3Qmt+jGkLFW1ofKHH9j2LCRoPrjGNL2lRuzFm
PbofaIvFzPzu2trVN+i2KXxrr/nFQyidn96O8ys84RTUaBmFbhHwnM7j36CYIVMxWpM9j34Igrbo
pMTv+TRcIQpnAsrJqV7GQLQb8klpb+oEM+mhJmsg5hfUW688b6NwgU0KKIuMBG4SW5/S6LFEhaBS
ateKHmtG/cu7tumSGAhBiVzlvYfCIsZROKlKhGvFLq7G8klPJe1k3OXe2LL6fWHJkkRnVaphyQzn
i0Wrq5w9Lel0TOSqa5tneYUkHK7QGmhLaIeq9VM7e8XR2iUYac3ojuxUkIXKKr7bAXKFJxw2NC3T
fMoGVI0wZrqLD/GJJu6CDnnAkYMMbvP6X6EJPtExe1JbfrhCcKI3+Y2BOw2UC5edQWqTkMjkU50X
bII30L2+057qPXiN+ZQJvY5OyfTHAwYI8CuThM9SRW1Qk9CxYVr+Y06P1Lh3mg+2TB1X4uAiqwMD
15Pa1kCJFbTW6hMtd5VFZ0+ycjIYIdmIF3XSqAOYbN5xptrIg0qI7YdQ6oIgebM3nqJANn4s8QnK
T8QqwYHKZZ9gqAv1RPMfqureZIE10nzPl9U55oldMDHp9Fap4Xj18LVRSqh27OdJ4nfbQeL3zSFS
ApVJQzK0zuHmsMsgqos7Ix93g35jWkg7Lm/U9j6doYR9Ku05NocQa2YZd3P+1e7+XK2Fe/UZQNgU
q+hzu+UARVhCyHKAOkIDycL3pOorFCFsT8SukEpgxTT2aLND3xyU5PnySm1719kQIXKboaPYdgkI
yz6p+aHsgkbWwi/bDCFkdyOplkQHxLQ8p0sKfWxTst0bg3Ovt0OI0qiwlFo8AoLum6P1HVnJPulc
Ba8lGJ2bD50V/N2qCXFaiWySFjPwWvVzPX4k821mSK7UzfRgtfdCkLbmHF9qBBBLU3hq3bgqPjYK
crTDGixKqn/ZINkeCVE6AmtiOdq16SvatZU8OLI7R+Jm4mOzqoxOqWHj0WbUu6l5qNMnq/ly2QYZ
hnDoTT0DDTZPQrRm/JksDoT/Zt+Kl3/+Dob/Gat4HNeQ8chNwJgDWNPUsv3ArLJzs558/Tsgwakn
iF7phYM9obiq56rw49bxM6lk3mbZ8OxotuDLDPKItdVia+IifdaXxNoNYfSjUiPQxlZq50LRoAAB
mUb8bgHd/GUbJXeCLXj5PIOGFB0ciKPspGaOu9SxNympN0o/Ajc93NRsvKSj6oFRsNfbVudzoRcT
kNLnwedaerlXIkk4tH50SHdj56IG8ufj8ghLK0zBugISS13aAlPN7pSJf5D588gkS7jp9isQ4egq
4zSVOXf7YcLzy/DSzTdpLpMtkayemF+V9hRWLQRz0cmxm5wr9r6q5NkK8XU2J8usjwUAMPwPevSH
JNPcWDayu535rlCEa9vpdTsfuBnkFC4QoMr3zlORuWCL9eLdICsY8u1981W0QhOu76pQ5yRrgDaD
KKsun5QidMt+Z6TXVP0wyHr4ZVvE/30Vl3qlJ4PRA02F2o/xZRo/Xz6q237mWCDCsW0Tg+Ovfz+r
CDQ1DWL6jT1eWZXxiGaoqyZPnv4ORjCjKFXMPSWAUa0uICA8XazlUXmHVgc/mmdrhCiu2rmd9SFg
IjLttC5/6hflw2VLtksXaNtAXxpkRkyxqxdM3DZLKL4d2yD7yEWY8vAU9xgLHYL8nhzy8VnGNrfp
A5iwpRrVTf2NOnjMwDpvjxO6MHv9tlH61CVaLklMNkP2GUNsJ00dloKOY8Y3EAPjtjGfkopBoHtm
0LKKJUsosefXeV75dFGgswZDFfgsGQvXYiD1rixJA/R27riyR4gJaWrXRbJgzTqfeJwkq32K99Qt
j+B4+Cz7wN80CO1cXPzbgp6vcIiS2vhvvbUlQZQ9hlKmTf7XijGH4tGKy0gS+4104AxGZ1tdUFUa
vg9+easfhqvUK3tUOpNAkaqBbpmzRhPWLiwXHNYRaI6eHRiUfLriHUnQGkFYMCNWEHgmIEydZzlx
MMWJ6ziyR4RNO1RoVaF/FD1h4vC2yiKMjCUog+M5QT1mva3th7aLPr4jIGAqkHJdRzQri/O/ej46
ekcXZMGRZ7jmidxAXBTq6BhedfDcJy9fbcXsNaCQgDRWUZd1BUBnujfDXTZ9UPXdZaNkEEL6YeD1
Bz33qEbX02GqXno8xuGp5zLG9vb8Xjex60CpVcWJe5ih9o75sCzTAmWOmKQyN9gKbavlEp/GIC8A
8pUGtgwpXvnmOpiYcbIXI3cLp5EZJVk4ccQ3LlublimM4iKfi0/sn2SM3csLJ8MQTs8YMyeeO9xy
jJyIHSRkX8p6fGUQfO9WIXpWZpomUEbwHeacBqW+G8iI93kZ3d+2C6CXAHKl0Ct98zAaJ+gqsLA1
Mxm8GCliJ3tW2TbkjMCdY2VISorZUUYdn8DTz6U2UWMLGjQivmdDziDCV0g8QUhOozw8W/Z1VZoP
g25eU22WdZ5tLpemYpaIv/Di8fW1MbQeUiQlJj7qtFMfnupCcuo3M2l02/8GELZd7xI7hGAxz23Y
3tmBQigED7Zx4uUW1K4vr9pWIr0G41u32hpwdeE9q7SQemZFMJDkoCjZLeh3/Cg08RSkVtd1Pv45
WQOoPFYWCv4wQ/QsSkMbn99Wts9G65hO5ve5BmP6ZeM2/W6FI7jEME9thZkWGDcMT2abPJkTmkbT
Kf12GWczuGnQr8aYGRi4xeCGYkKqqJQvInO8ZYzccVn8FsJatuRDQQakvd6tzjLUUakc+B5jXoXp
w7wPJvIUNbLvK74yb3IdTHrbIBXU7TcCFnYcOhkcANGtL2+dOtddK4egfN9cgx5th8ZZ2Uj2Zq5I
z4hiR0MR0TIZC+QJ+H6Ehuz0zaD72Bt9NWDfYj8aDpe3bPsU/zZQVNgyEnNkegq4aDyFmeLmkUxX
fftknRGEvbLytMHljSVMpy8M1OzdiHHz63B6wdBGKH2G3HR1Ha4HOScLWZbg6qxF8pMS2BOWwUJv
iuwUybQlN31iBSFkPJWVpUuS4DSF06GPbjrtKdWDLD328/fLe7PtCyskMfEBh5mVIw/HGcI7pAbm
u3Q8OBg+cetjvktG6UPQ5rn6DegQoZ0GtU1SxQkOMOjmrzJzCBwdwntDEX3R1E7ieRsjvoh+KzCh
mDpTrYymEVvFyENtXSX9bRSZQZH5Q+/H0AjR3vMCtQYUPHEc6lnBrAZ/62gPmjZj0iVCJt4Hl7dt
80it7BIuRruf0jlVOUyete6sV7PbKIushZDv/ZvItEIRbsdwScw6qrBVvRYfWiMM1MJwWWpPbtfC
9Su9dc0JovV0kby2btYcMMxLuL6OarxRWtFRAI+jpuYvId3RwshiMLilAc7nxTM84oaRq8k69reN
PUMKF2XKmgHCWA3ifaTdoTWcunpufs0pSDEcvXQbcKJ1bRFoi/nHo/vcR8/AQjghMbo3uxC2xtFN
iJKuJukx3I4l598XYglmP2PSKhW+Petc3TErqSCkSXW3DJsUV03+cdILGVvyv2ygDR0exzRQxBFy
nWTQ//daZv0aOy/31VXae0rrxkdnD1ZS0Mp6l8/EdmA5QwobyFgfNZWDDfw/0q6suW2dWf4iVnEn
+MpVkuXdWV9YiZNw33f++tvwOTeiIB7hi/PsKrUHGAyGg5luMt+SbC8aiStq3+KRl8Ztr+cJh9kv
szaF3KhQqRbaXVZ/kjAqLOWHoBt3Me/tZPuYn6CYrYtFszTbnhbFFVdbbo2YQ4e2fZOdfp8J/uLQ
i02QYckGchjLwtKym1bm9lrRYHQZRn6jsFV3CIuAd0oByuTV3xTQj7bhQZbQqaF7M+YN7WFw39MU
j2Tq/92PrcNneWtqFdh6nGZ5zuvP/XKUeI1P/3FznjCYUF9pQT2ZNGCMuDgp9W5p57ZyW+8zt/AF
77pzc3aKLcL26lwHcQ6DZulz07aWFELVHU+pf4fCBHwV+iWKmAAllO7nSLHi6l7TuO0n9NK95g9M
bEBIzbo6Aoom292xPoQu5Apku9xPPmTi3L8ziYkKahLFvUifH6XgEMR3UesNvPyWE3hUJiDIUj4G
6NvBKZLjrz2a0GVSP+Rz4JNILDlBbjMiqBKU1ExKPMQyD5XSHKckwlhe1T4Lbfg/TK1sh+4VBOvX
rVZoYQYIqpNhQqTYnXZqZQ34QDB/Fe64kyqO23EhmXRmhnaFoiaApK1cuo2cN3H6Cpc9sQocJumH
/p5ZYQxP/l5HxtP1MEHbfYRLURow/+7V417QPvcq52rfjhErGMbVZYPEdVPCMFpfaO3qeQhsyiJA
Z8zyZ6lzrjv7pieu4Bhn74Wg7yo6tNnMprPE/dGIwe8VjO6c9/7fQTFO36uS1o7UEcPyrhO9ALdH
kd8F+f46zGbcW1nE3IALlK/yjmDcdZ7v21ywxM7Vgp/XMbarQCsQ5hosBbOf8gkgrRs+gZ/MBXGY
akER3IOAAG/2bPsEIyeC4Jsi4vEO0XFVBSpkMWnSCAFp6ScvU4inNCHHDTgQbItaZsQSKWn2rAwP
ovw8l7x39P/w699GsMKeRTpN4qzi+NDRScq47S7lYbDro+jggQYPgxInjNN9vrgzQH3776oZTFCa
m0LXE5pDtIa+M8XRDsRxxPvg5OSqMll4qzqoccjJnLed7wTKhCVDRg1KNmFlGzyP3W0b+prCeYbk
QdCtXHnDBJbTcDCwVaI03edG4LVjs1iTLuw4Pk4X6NoC0n9kBTQqS5CC3xFJWI8nG9qATl5ehVva
M8B/sPmPgH5aOSYQJVmclaUANE2K0e/VF76SmHY1TOiaHCFKpDY7Y6lssGnfLQMIG5bGLyZzJ6q8
txDeUWDC1CjnNebO4Tdq+VToHlcTkLd/THxKxaXJTI3un967eKPwJqnft8ry8pfbx0SNIMwnUGfB
DtEH366beM2ucSWbEhbz1d54x5vtc4MebFlC+RJR11/QLZ66kaf+qEFMW3rhPY8hj27BFc9k6VWk
PAsKkBoATD3k/YuRFfZcvswz/Cb6c15NfGufwgg79hHWgV6PIQyLQ09oMHch74Y/Z20/x2CiBpHi
VDbpkdbTyAr7J6P8lIHW4LpDbN/0BETd6GIBHQTjD7rRYpQpRZtMl0P0iE5fYsTSrPxUkXobMkU8
eqdtP/+Nx37DDYVYZyltGe8gWN7/isQdNGQ5Nm2ImWDloFUGGS1E1gvdvK4vqFlvPQzEF6EetDi1
XUN67ge9jYPPMtS+uMnnpmUrUCZULYWclQMdjRhb4vTGbI9BuJPG3rm+YdtJxgqHiUQiCENFNIch
AMtOHY6gjtvLxUM5v2R0Mlx+KpUfc3xnZBlnVXn2MREKXOCdtrRY1DS7KSFJic69xuDx/G6G2ZVx
jDtm8YAx+hIggTJapN0bAu/TdNPhTwhsv06iSP9uUxL5SVK5vfQwpXdLy3s/5Vjyto2re7LLun8t
ScWDbv7sQl7+t12TXllCb+oVwmhg8q1r4XBh00h2GUaflDZ/IGEf28KcTM5iCpk9G3WM6cwWX11C
zqMC560lE6HSpS7HScJu5dNXVXgqIF/RavdKx+tJ2vzQX1lK13plaa/EjSRnwCG36Il1MmextDs6
YiLveOJVHC9/Cy0rqA597IJYYlEX9Skcv9SybsUJ7zmat25MqNCbqmhBHotQYXTfpelnURDZkklj
q3nL6QLnQTHRojO6qg8GQAna4DZaaXdqeVd3t3nI65nfXjm88ECIV4XOCOsMGUamU9oIbgo9QeaZ
1lYrycFei6TMvR4Dt406QTH+EKgEDkGTpTYYLfi6JUWCF+ANdxa5p2zb905Y1OyVQ8yD1GrZ2wcD
vrwLp75N/eymd97Gm3jSorwlZPxCQodcG9bIKsL0xzinX7NaRG2LRxux+QmknSxiXILObM+KSFPA
dDel6LYa7rs5tfoWBEaFtZgR5+L4jxvrBMjcHLmYm1qr09z2YHgFqJ9dMtiShofBzgf5eb+/7h3b
kfcEx9whxhCRWGtpWTBycygRNc/Xf387qz0tIJvV4ssRwp4TFrB1J4dqn0Nb6UHyqdxCcMfT4djM
aldgzMtjPnWh1NDx20ZFj8LwZYhCLzGPIDi2uvj1umUc/2OzWtEYW3GkxeHCqD9GIBRW4uB+kXPO
8eXBMJGC9IEcTDSxnc0jiNycqfkaz4t93RbeujExIipCzGfIAOmqx7F6EofHsBmtJXuQYx6x3vZX
6mqPqMGrGBEaYZRHtIJPq3M5ffr2q53i/zNQDwK3T9dN+w88E4ktQVPrhZ5yZ0bzmI49gnrjgoTF
xaiGJ0PjwTEjKjTnVpibftehOkEyyUaRT2mtCYAUZ/BITNFjOHScEsb2uT1BMG6hkXao8wUQweLK
6oOZvMu7T7/PeMQi1kEmUBOUoD/WVfFdTcVdTSTOW9h2eD3BMM4gyGCvnQJ84RhJYbUt9JPxvDIp
ngEqa7X3tfjjdW/gLRtzaURNIgZEgVlxKvhm1b2OIZ6Z/w6DuTKyFm+zfQEMCRwOfWvXGm/yaTsm
nFaNuSPmqJGTUsaqtaH2zRxTMOXkz+ao7K4bwoNh7gY5DrJhEACzgLyvjMT9IApWlin+dRjOnrBE
gUqsgBlnxnqFteGiL8HGdxPnSYD+p+fVDoKqPxTVQY2DXi+dWbAxaPpuEk3lrXKq7bqd5As+SMv/
+FACxpQgtAuxMAnE3OehTTEKfezAseEUw02tHEuBUxq9XKmz32dbyGRFEOqGBIojmqCVaPs6s4e6
njj7sXFln8Mwt6gQVJIO6kHFMZ4HR7Dgwbb+AC5KK3/o/D+PlRQMEy6gFMLOsH1dSpx3IC5KoH2x
uFP1HMofrnvXRn3jHIDd+0YwZCMBgHw7eYrX+0ntGu2N4Sbf5iN6IuaDGFrJ4c9H789hGV8Qe5K2
dY6XoEy8G8TvZfCtegdxOiReREmTiG5gUIil5tC7mpg11WgPW29sCysav6lc5t1Nd6BXJyUAIWhM
YizRh0zOU8GAO9yP/0pLG7emD0oVqBnwmgo30PA8CPlZDD2BcRVFtvMzVMsKTurQaw4eaGRD/WHU
mac1ihcXk6Xl3nKIQBI3R0ez6Pwo5JGdXIY8iDYYuoYDDBKtC/6dYOhasM9NoPYca1BO48kfPbtx
EjnXnZJeAefx6ByGuYbyEd9hhTpqjjSS1IKwwMOUDG6X1veznLlxp3KO9GXgOMej/88q56piSrsj
w6xCDfZNjkeBqeUwNGzkWRTDNFV80EqXPDHyqElNWwBj8prINbz0kGBcrZUcBW1yqJgXt9xXPbpM
F8uISqz01rF24ZmIgopUESxjbUB6NL8l5oc2vskzzu2x6RSmIaFEinm8i+lF0qaYyBFgWTZ3dt/G
VjmUe3SXeX/uFFDMktDjDAU6wrLytoYcKfMwg7E7F61cfRZJZhnljTr+lNs/vqhMeQXFXrlDqExG
Vyw4ZMFtLuOZjXNRbW3M+veZG0SRK4yUEmpKK1mFcSxjO+hKaJAsnFxra2vWQEymjenlXO8lAAnx
txZdzgsq1WLDsWbr9IBBHQqdIoEQD6sIayiY2jdH7H+vvAjzHlJC79n40+/T1VydThILpEga/L5S
PqaT08c/oupjkoLZidcFdJkH0X0/ITFxINaqqM40vP3RDk9pl/rxPtqJO21/3aDNWLDGYe7cVOpI
o1awqPs8OEENrpvE6b7Hva1+VmxIKqfWwqMT3Xa5k2nMLQWRlEjt6SYVw7M2WIP0LSrBUckJpDzL
WK1UPSWdmOqA0fFSIkGitZDs+Uu4p3384m4uHfPl+lpue/hvu1jtVGHowJPaIMYVuej2GUQqq2Vf
qwYn199Ik85cw2ROUh1hHlSmN9+S2eZ9sy88ARUuu9pNtoTOmfKe9gTVf3ey2FEjPHYGbVnAONN8
7Mm+5CZ/lwXJc6vo0V4dLXFR6y6iDl+7sz274LG9ke4o31zlc52erhB7G62c3qQ7ucKqSJ+bTQAs
Kvme78BZuS92uiX4mRs6ype/cwsmZqhJrIkzdXc1pU/8DyEUdLuac03QcHDNIjZcYKIxnkJsT1en
6kEVBOL2Varu50zsLTJK8RcxGEzOEdtyeFRpkEbIVJFFYRxRy9UgkENYNkMzwIwwG/pQZp+vr95W
RCfQxjBAywyaRfajoyFQJyzoKZa6Z7yqLiPn0G78vqJAss0kOmTOcJ+fu0I0FUIMSS7VaUu/No6R
8PH6/7/xnAVOVNCDINHSVHqVnwMMRjD2UR3S94PHILRLU9iLys86uSfJ5zA5itVBS3hvmjL9r6+5
AxPVy74zk4We1s6p9uHd7LZW5tQ/JyuywU9gU3FlyU29fhc8B1DlrqiqMy8Ab3kHkiOMqJuYpboY
ThT1eYj1EQzEcQ1qZYwkRFMOimUeMcrGBuLj4gRD/746y3NWgbxPAYw53EWQqOYx2/F+n4kVHcn1
Oh/w+027y4cXMX257iCbJ3f1/zPhISyNplAL6h/isRp+Kgo0qW0hvYmJbF9Hopt+4RQrJCZGZHFO
cgX63rSdyJlC8ZOpt5aaSh+UJvnWKNqv5c+bixHTV4iMG1ZgKm1UCbYpwpcOzO6t4sqzyTGL52dM
OgGlmSwQKGEzSnlPStIfq2B8GA2u8BwdvPrv5SPsYFaeVZBQpgzec2PNeWzps9/3L2rmkXC3CEct
deX+5/Udu24a6gfnvp1qTUmaih4h6VaNvy+QtuENZG2nSb/3iIhMECeVEuRaCwz5K7oG/cqLQJy7
PCk+rRvE7xBXWrsEEdl4C3HbuKTHVdOfhmTXKe6gHfrm0UTz6vXFu35wkZadL54x6IaRy0CKchNt
kbjklYr3gn/98EKZ6hxjynK0ghnAwPDTPupsOuagDm5qt85iI9g///tsoQfvYJ06X0gmbphFvhja
W1yq96VpG8VHc3D/bgWZgKHWQruYBB4vCq3d1+g3GkXvOgT9L68dKiZCiNqkRh0V9qqzX212V8Wf
muouKXkVj82Eb+XkTIwYtUqJZBP7FP8anMXJ3YJYgVM7I6K69Z5K6dnesM04w5QsI+qyeHDUGztO
vWbhjQRwIgPbhqOEixH2BAaFuU9iDFjF1shLyXkYTGRoSN+Ksw4rKiO0uhxj5CWeTpv871yAzcBC
8BeI4gxTmnY/hnYvRVaS+XXLeb/aPKoadBaRS2qXY+Rt3gS9KpgaRl3JTS1HP9olwjBheKtjQL4a
Zk5o2Iw+Jzj2AaDQ+9jU0PrqpOFi60V7NA2d82HBg2BuhyYaUqM3AIEukSmGbNPLO87mygRm/yM8
m6P0SlAmbJ1hnPcmairx62zy3s03YwDEPlCzUfHgw6b4ehOphZmIuFgj2TJSW1hUK8oOYcKxZzP/
WeEwsSYJM03NReAYku62Cd58YwJXAxcdsYT8phafr6/fhpobwsAKkIk6c14lilaidjfak0NyR0VX
Ocz7IOXuEcKclmhlPkrnvN6ezXP7G/Zigjxu1EBNe9jZz6VFEsGqxdmaNV5Bb9s8XSP4qjGhJs++
aSjFkpkNLU2iXdLLInxp9H5+C6o9S3vsj0MDwj3ZeWcGsYKlx2KV8FfQRINiAmBxstylv8G5CiEy
WFVWUXFC06bHrKDoSq+gMNcsFW2GmuWQYeAKRERN8TCNt1BycXJzV2icELV1oFff0+yjZCEqaDXL
8a3bSz4EGgXutygHgA1KJISQfDnRj+n73NIf9UPhGTnkBXVLRfNw5z/+OVMdvv1WFQImRGWlNgmK
ju/QNr1p5J3M7Yne2KGzr2smRiVSVgsgVML7+qC46oj3izB5HGTtoKPlKy+/BKXKySU2TtcZIpPA
ZqSsRA1ftrh5f2lxBcLe3m5iXsvcRkw8Q2GcPFOqOCIg7XASMPWmL3IQW53+SZI5ZaOt7P8Mh/Hw
kagamEFgTZ3s1AOGj9H0hd65NnR7lEkbP7Mnzq21uX4QwSa6ipKOyrKjRXFbdOObMBFaO+IHSJGn
PKqCrQopNFVOGEykL424Dk26eqNmzbb+q7Voia/RrPinauV71cs9ZOQ8Z+dZxoR7fB1q1aghkUm1
GsPHX5IYdEn9n3/trk27IElTpCGWaCarNp4o3YyzN72j4nEGwRzaYhzUMKMfNX3dWT2aXuv8w/Wb
cXOlNJ0oIiY9UB5iVgovk8KUgz3DESI/Vp4k09Xjx7+CYENdQcq+rzTw25hGZpmypQmqNSrudZCN
eAp++N92sMw9IOQVM6JBlHpRPgrLY5NyLoTNddJFGTU0iLBgrc7vnwIN7iYoyBHdutxqRG8Ua2sO
OJccD4Q5LHmJjEwSoWorItMPPJCOl38Lwez3sOSkaU0qQi1DWHRO7CXDeH71+fpuXDcEvKjnq1Wn
DdSNTeyGZtzjXamooLZiXYfY3PDfG6KwBRmVZFk4hVircG7sREoOsR5yfGrzRltBMDfaqEBhz6ix
53rcgGu1dvrM3LXF8jnPu5t5NL42RuBft4q3cMyVVqQRHEuHVZOSWLV21+sfap4LbHRLow6+sou5
0cakxhBxi90ZjTdWg8QR7MGwTT97FyPmORi1eJW4xbMxKUYLiwKMV2rgbcdH+CL8uQTUOQq9xFco
oVjgA4kKn0dGas2gtch5xW3uqjERICE4/ZoKiDcuCPOGrhq4IOiq8XVpuGhMKIDsOapKJpbtbY/+
Qft3j/4HtI0vcniEYoiyrOLDj1XQynW1TisF36+j4pcKuEHMfRlCX2rZhTPoRT1R9kTDX+Ifefwy
mfcaWhKUxIlFiJdz2ka2j/XpP2E2stJ6LYaWHtSIp31XP4/QEL9+wrZfgVa2Mvu4aB20vCLUuZI9
fbAdduGeWIot8x/0ebYwezjEZTKg/wb1XL85IhB6rS/Y80Pjit7sVAf+99h/eM1p9ZjoHs+tWNIp
Xyfpod2FVmDDIsflIDwut4UvP3FWksY/pmK49hp2eL9Au8qi0qpH48xugC8YqBo58r0A0qToJ48z
aTs/Pu0bO8gfyEWsZQn2rXEkMG9gjp9SH+jW7ODzfZfZI48NaDsW/15MdpDf7Lom0+gjTdfcBv1L
NYEV8IWzhDwMJt5D0KYcBSpYTQc9KKUdObR+CjZsJQKjSGjnTuhIvC8aHigT/8lQiyiDUb8swCl+
Y2pewmsZ3+pIPPMNJuyjxJZDqRYY+tfBafatLycW7YaV7PrhXVP8NP6f9ooJGws6iMtxAFx07ACn
7BCbK0t1/hmjymyZJ+rKO2oGE0aEpJcaGYVFvDcoHqa2/GhxkKM74hGD2ol73U84kcRgIknXhXGf
qQCrSskq0+GurJcv1yE4V4DBhA7SFgJtZ0UJKdIDtzf0VykPa28ylNSls06WHvb6r+uYvEVk55wG
MstN0gOUknPItZV4owDnH532Yb4xRE7jDMdEdny/Es0u1TAp5vTtsSK5pUYfjGhfprct702A5/7s
nFMSj1LSqzjXynRnFJ81+b6TUquVPy3Z3SLsghw9IaBWP9S8Jg3ukjIRJTAgrm3SMJkdZTyCLVbi
BMfZS5DaRf717dvOj38fOsLEkVYrexI0gMonVw+O3fw8kbtyCW1jvF9C7sw957phOwrVcibjSKXQ
pfveDXetT5zlic7oIkh6PNuk7SNnSAqRJYLHUWYdlwokweZb9HfQwE1H8CLQLEIixQpfFrd0xp3a
YuiGk51su+gJlVnSWUyrApritJC7qyK/zPw22InGa8dlWaH//+XlfUJiAjQoK7Mq7IFUOcNnxctB
nCE0NuhUwYxfeqbAJT3cvnVOgEyIrrU6mvUKgPr0YdSPivQIwinO8tEgdc0ouryrz4DGnCD/kQIj
jWVrFj5Lja9XX0X1Scluu/BzlXCKdps2GdAVoJRMtIp2jqcUpC/iAtmqBr+Iytqqqld55IBsBxMD
vy6CJxWE0UxoztUsCOoOjk+vmmS0pB1xhNCbkCHQnjyuVdKmF54A2cROCKIUU/cANNAoolm0Ggni
W+0u+6gd4r2EyAlisAU1SQTRkhOkpc2osgJn1nQWSSSrM8BTS3ltwaLqSbsBuUPvZd/KV/3+TUL4
ho5RGJx6MvXAC+9ZIdMAtPIezDZkiQG1R6fUvUH1c3syXfUdT0IKOtX/fzPZUY2kLTU9oELtKI3U
Cy2NgBTqelzeDF0Y21JBJC0q6Is/tyMkYRF30IhwRDBQdVm4m0Xe1/D2Up0gmIQkWno1j8sI5bax
dNriO2m0nTRZoZTZ123ZjsMrYxjnF6qi0IQWZXEV96erkP3i0A+NKrdaRyV7xU4dweEVlzjmsRwy
XZ/XoaoBdDBNOyUD0qDpY0tu54g3/bZ9X2NSCNeMBCY6tm9FM4OoIjPKCu8pxmwe7BUYE4P7JquM
tAdYigkdRT0m/UMoeqr+Yam+cfaNHtOLw0RAMA04w7wYSWryXtYn6iEYSeqO/xQw6tD538olm3F4
BcZcm0ZOor6kmUgRuiicQhyDWzj9j406GcRcmENez2VHy/3vqsjwlo/ZqRlKZqZCe1Uv0VLvHf2h
imISqlVN8AalMqZB1XzqZxnFprl5UiHPVpMPXfX0HodYgTAWlV1ZGbIKkPfUzzYdfQXGhMCom/Qa
5VuAJbk9FMGjMXePEnhrYjWzdUnkkU5te8cKkAmIxGj/rde9x7pNd1+BMTFRz9skNCRq3f9cXt+C
UOmIpEFkcGJrTPqr1FBKH3XUiJP5QU9fO3TPBZzrdiuvQbUREsoGvtwxIcZskpxFJT4sddXRLOLr
SLGJgnt+sVuwdgT2zKvnbFyLZ3DMFmm9kYm1CThj/CQXL+rgcTz8Ys0wf4n+atp/j0lImc0Gw2oR
RlkKUpcWcySQcxaaj0q36XZutJNvErwYfRcllydxc7mODC6Tt2QyWLNSZYU7qndgwofOpvwpKJ2e
97rKBWScI02NIWhlAHb/fhulUDNHUkh1GDJ8xfuchb0Ihm8GIp1BbCJgwWD8vRHIMkt9lLnT2Fh1
8AmpQPYQj64gPoJ92NLJ99AOiv111O3d/A3KJsEYVw90uQ0zV0vG+1IM7aJub5OQlw9eRKpz29iy
5timwzLlsE2z5OWetjEIxY9mzG2R8xlx4f4MEOMlmhS0UIUXsGnVvVLsoj8/zgDAEyx0RjDQevlE
KuDhciwNkrrigVIjS9ayi3063VA8Fn/+ws+AMYc5DQy1huhV6pbJXuluuu5YRLvrDkAvpLMMhkLg
mQwjjHgZv3gU6bQuL4zKTN2idXVyjIyXVNsFyeN1lMsOCQaGuRd1sexSKcS+tJE9OKIroWIjfsFT
gds61UcZ1Q3xe/uXpjGRVx+HostoxMjb2G1Fu85AAzWFTrwE7nXztrxuvYjMPs1Q3oBYCpAmSd7V
RfjULzx6+62DuoZgooM8hcQoDEDM2mdTuB2UxkarJOebauuYrkDYaLDkdSJB7DN1g7xLdx063Dol
9Ik5Ehdz+ZWdQ9Kd9+lDTyTjgJTyB/PYaCFEawM1fPU9WoxSqWr6lLo15ExHv/Rbrz5WVmdDVsT5
Y+lktOqtwRg37DK5GnMIKLtK+JROj2paWnP45Y+d4QyDcbt8SYVZboEhJMegvCW1f/33Nzzh7PcZ
Z9MQsKW4EVM3UT/qxQe04ardr+sQnKDAhmtQroylqMMPwBt8SIPpU9zPPxtBhjpaxVkt+t8y27+O
P+z7k15A5IAICHF1VHiV0GUg91G+9UthF0b0Qzb6XS+0vOrLxhIC1EBlAAnMZUWrG0Nt6QwDEzQ+
pCLQJat24ICyY0joyg6Gnr9IhU2eeBkFD5W5m8pS68Mih6mjCOLFtj7osWqFRfOnj8tvofZkHJO3
JE0+N8guYJx205meFnCu2O0dO/0+8xlahEpTphoWL5vlR7GMf2pTYI+FeSeXoo3GoQPR+qfr/shb
Ofr3VYwIY/SHLYYOSH22FDGzJeGBFDyRo41IdOYVTHDQpCSOSro//aFzOrzmmXfanfw8uLQY1/OY
mjbzy7UTMnFiCvRJn6lRDfJL0S0cqlcSHlGYRhMzb5z6snma8QomaoT6UAblAjTzeSotvC1rFn2w
JPv+FbQV86t0kMF4Jnz5W6dn7q1GJqPZVXRRWy8Q9kR1C159+rJ6dm4bO/4iN0j64h4e2TZW76a7
7D72i1/doXd0KAaYmPDmPpxs+gponumMD5hv2K86ZW6zZTJleOS+28du+UG50x4XW3HBiPyFV7Ld
dH+0vWtoDTeJzKrnCHVvxGaEgT8MLWng4Sb1Xghfrh+xbQdZgTDRSTYCNFY3AMmO+gHsNrvRj125
QAuCYE8H81HBM70oWhVv6Ouy5YHu3gqYiVdQrsj6tgIwHY7XPxYe6p230yF/oeLSmU9a67qlm5cb
wQMD1lPBrA/jkaU5YkRCwUnQzA9kvmuqT2XkL+HrdZTtPfuNwvqkoSTtXNPlDJSqwBhyC6L/7CmX
pP3f4dCvynVoJJBzRBES+XswPAUq9OD66XaMI/c6zGbQPy3aWzBbwQzwDV0aAKN2rWilenfbC8u+
LEwP/QG7VOseBOnzdUjeCjJ+IWrgb8EzQuouxvei+lT0x5BHY7cdg1dmMXfZVIqdKHbAGO3oJX/q
/ekGw6i+cai/gKjIuW7QpuOZ6KslGkonYIo/36oq1mO5WBAz8uUxTD7q+odhvIcGhH0dZjscotNd
VzVIwV8UOguzU6Azg44G2a/2zUPqIs2QQqvYocWeUqxMlvGFryq2sV1ISzGao+nI5FW2u07UFnWq
MCLmyl+l+2pfedOuFqwJKkWVu4BOs/ENJ+ckcnR7mOTxDJO5seXUnOp2AqakPYXhXhue/nwpzwCY
OzrpiYGewRG5/G7xigf61ao8la/ZL7qUpTfuIp5k0FY4PEvvGbcnWi5lUYLPB9lHOPxJWXGh5O2P
RxlEi/gkKjkne3sNT99fzBGQEZ66rKefRHjaEsN+n5YRJ0ZJNKRe7tMJgwm5edcLU5tJqRuSWI2t
rBSgetII0vIqZdki2iStzPsOLGQo5w19sjhGM0L5eTL1/JYqDs2WlEqzYgckFzwjEgUFCsCN9GxK
dXTXL1MBVayp7j9OdaJ3nM+tjVO73o+LV7KgjUJtxvoY9V6WvRRKeYHm6gu3uL6RUpwBMZEc4U4J
NAgbu9Or5EFS5Nl0596S/NGhWUUxcsLE5nk1oLStIBqhosXsSRfoAiS+4NqL8aFR93n9mKR/HvA0
7QTBlhOKWi1JOwHCnO/6qreixrAaxQ/xenD9nG7u0QqIWTrJ1CPMviIOkMyv+tGa0Z6Ta7FVN7ze
C86qsZ+ri9QWyMVmlGFMW1F8gqbakeNwPAgmAEhFIqq9ilWbzfJRmuojcne3DN5RKT3bHObcV41h
ltC/wP4vP4T2CDokTp61dQ+dIVBDVzlD1mvTWEtYq/jXbC8OpYIxc2u+/0durX7ml3e2A83KEZgL
IUrrUmjGKXUr02qO5vMMtsE8tYiD0r0r+aKXYUi0+bW4uWfueewjWyk0DAaHr4mLVzLZj4LFXGLc
u0DvXnuXtl1HXujXryZqnJSdIbHi+8CeODM7m/EbUgF4WNegPcO2WgiGUeQN5jjdMLxN0+8Q4bh+
trZKt5q2AmAcZZJNLc1AfumqPjlUXojvAVJAfpByf6Fm8pzYos+72Ld9ZwXK+I4Y97owk55WBVGX
PmDQ168hWQs1ln8+x6PbmXfXb8bfFSTjO/GiGCQ3sJBIort9BpIz0x7sfG8cQvsdOpi0ErlCYzKL
JVEhhxgAbZqeteyzZD7n5pfrO7cZSFYQTL6ZdWKrpCnWkJA7YYitgKA/+eXvMJhbpEb6qYsJIi90
Nq25tYz8x8iL7pt24DThRKFFEVTN53FET6akTQXYoY21F5FuVzTLbdhNvJfazZO0wmHWS69VKAKF
iIjRvjuqtvihRkGm26HTAkUnG612N5gku7582yFjhcmsn5CN4pykwOxMWpQBn3JpV158SG8H5D92
/qK4AS2EL5yowVlTtidZgi6QQkBG7woaZhWNL1UWWCTjfYpwVpTtRe7DZIoVei+rmqeLNwPhbRm9
Cy8SS4wL4ukeZGeIgOeu0cRLa3Q6li85jm68W9BDpx8nG0yfTuqFju5e365te05wTIgwJlXOl5kG
+ORDJ34YUs6ubCb/YB/RKEU42H3e/r66MmN5KluZBnPcX2/cSB4qMMujbtExifI+ueU1IlL/YhdQ
F1URjQkiOoDZHUpUQRfAX4UF3A+g/ax2syc7DbeJmh7RazA09q7sapTAmOcCR1hQfi7Q1+oka5ru
4+Z2In88RYDAqqMsZ2LESzIuHjSN1jD1ug0SVzL9IL+XA84359bJWf8+4wPoCMSRSc3EjaZPdf6t
qztbUEWOo20VJs6sYGKeVqPpdjGwOMlx8Qyv9oMjsk3q1mgE5E4dbV19a5uYyGcUsyxOJWySnmeb
Ji6hW3zqPdnLdvz5Ld4CMiFvKUIIdQswreh2wvBVDqyp4qg1bULoJj5uKDvqRVtenRZpXFQp6gK1
6eG7yhaj6rmeYw7nzubhWcHQcLHyajIl8aQnGWBIZ7UiynwCXuSOZvVK8ts6K6228a8HIB4iNXyF
GOlqFOUZDKOjJHSGSkHnQePzelG24hwEqH6vH+PjYRUG4AlM8G0gK4c+i30U+JzrllCXuogIKwjG
waGUlAYKgSXpGNtghba1cQHZvh7ddUZ8aI3MaZv6HS88eP092cX4eZ8NZSnH+T/lHNWtfTACfJP8
waUMtiAnvG4ibxUZR1eLCoNvLdwjItJeLaIbfeQ1Hlw2sdNod7KIvce7Wi9KRcFOte7oym4GQo34
VrvRwaqc+r03udFNfZ9hgvDpum2cE8beG2AVnQSwNiDvqz6aU2qpnSumnOO1+eWBF1oDAhAG0S/e
PRbNSJaswXZFLfR5KFmIYGtftdZqx7fCYuHON9Etd3h207YVLHNZdUpRT2EH2KD8OC5+rwdW0nAi
1OZBXmEwH/lGnFZqaAKjDXWrFWbbqA1rrN0RSpS9iSbw/Is+vV7fMx4mE670oQYpWQtM8RDvpJ3x
f6Rd15LbuBL9IlYxh1cmkRppNNEz9gvLkTlnfv09kHctDoYW7toPW+WqqVWzgUaj0eEcZ3RVt2I6
D+a2UU5qUedQUBbYxmjFt2lmhh6p6bSu/KgfRoNM3mCuKFNYofRWLIi+LAHkGgooIui6TqQroFk1
anIUwB7l1bvwe4Wx559FwJo3WQmU7bN3EUiXeDqFTwRtaVB6iU3MId8nbvbIPaQWuqg+9HZ+Z+Vu
IZvGnfLt+j4S7/vOda7kUtmuRhrarGsgtzGUylKjRga6WPVaGBHnNIHGPV4Xt30cfq0rXfqZw2RW
4wgxqSSmllDmdtZJB3kQGXEVSyuyvaurjS+5sa9yaFUvvlbvteW5be2Ide7Om3Jt8ahDMM2ZMkXE
SiIMxpf7wP+qmumd6PXe9VXbVgchqA5aciCpUPcbiFmUIVqwaiPignjZJ9OJ17+o/Y/rYsjPvFfn
Ioa60QJNTAL08KFDMD6GyW2p+wnGMWuvZT3CNy8zhM7/6kNdZvqYFVLTIguUFbqXhYad5xVjybYN
7ZcI+i5TQfbbBzFei5rq57w1GHfIul9fLoYW9LUVKmM2GjyWS69uu+mky4zeG5YK1NUhdEKuaEAd
cUYBtMzfOf6osWJblgrUOdGDpYvGnux4/xCKh2FkLNFvTshlG6gTovWEVyiEgLaH725vKzW2jPK2
kXdTdas3tckPkWkAGej61mwuHRCaQHnK88K7qmUYaCoIn4rUUTWbE551zVPT1+sitlUDEBj4itC7
gSnNtz4GGGdV0M04/Lxug3rSjFQAQJaNyZevffypjzGHch+PLArFbc0uUqkF5ZpA7aUBnq0SDnl1
J3V48dTP11VjySB/X3nPRVRH+CDIyAi9ZVOii27fV4ybYDs9sVo/4vRWUlSuwcZJkDLMKaBTVaPQ
JhupmeFboFdcbyZtrgPtsjcKU1tG8WT0RnuX6iUa14dOesjTqXqYo4zV8bbpa1efRflatclBUh7i
s/jgLjeccr4ryl3OahZgLTHlahtxEHOgycE9KY7eHxuMp0qMXPumN18pQjnZKE+iNk5hn2qQWA1w
dxaUMNLTIj10TOyKTT9ykSVS6FULyN1BfgdZgzvWluEG4HGbUKdXvxKE/tTFBJFz3UYZ20QzE6Qq
1w6Gjm2qU93lJYAlccXnoqj8IFc/Xxe1rZyBcWWMEmM2jwqR+qCccCtG8GGy5LXt5DWhwtBms0SB
lxeoFtBwq2Lo5u1hqDtOSLkSYW4u7JI7GanbwEa/IDJbsym+kshas8Mv1/UiNvbuujfApaUrhiLr
5/rX6gBq4qL34oDkVgpug6S/l+PGylFZ7QX4FAlYgzzrhbn5aLhIpM0kDMuxEA1IlHfgbXZztGe3
GIBhcf1tWT5aSgXwqgEsyKBtA2UXNeKFEqmUaGh8zgB3aVs3t2JYBPtWaQB+ECyxdX0xN5Nsa6HU
bZ1xCSbOkSfCVMpgx177jHS/qe0SL7UzbN5fSqMun1xVEhgTVOTvCSZ4hn7P8PvoRp7qsSuh752V
cqaaxE2qyJhNpZxVMAUC+Eur0BnLnTIdJP40sIBGNt55b2VQByDqB5AChjUKgmiOIQPs2m1w1+PR
Z/W2Dk75GNhZpsFEHXl/tt+IpcNEiY/0XlbKEI2Khc87KHzui5f4AExZNLDON/otMz1KdubtqXsr
kfImqaAHncxjMVsnvQUsOfBGAns+5b7kxLbhMy3lvaN8K4+yS1ywGaRBQ2KXID1FDyYK58UX4X5w
SBmZuwO+e8ZM0rMWljLQAgxFvBpAbK7Mdtmg7pqGu/98CN6qRr5h5cCAiR80iQQZvYI3c+6EDrpc
ThIq8yCNxDwkQ9x7f/lWHDkmK3HRwoVax5FjYCVPi4202Cl/1l7AbmYtVvMZ++eqD6U7v7B6AViC
qUhJQFlKmhLoKcuJ1QWnoX6J5Kek2uvhB4FZNnrvPd+qSf6+UtOINV2IkbWFmoKbeoIpfAEwtiOb
3H2IORrObm/QB+2zqpcsg6GczJI3eEiLxE7lB3Hwl55R3mOdA8rB6J24yEMMtZa8Ul+UotBBCSD8
iAwuNVO+ZTKuMDaNZnATgyQaUx3T9YQDD7xFR8VFG4AFOI7CGxzebqzsObYx7MAa2mUoSjO5AfWt
kUsDiqJmBSiXBUSfrZuzOII37rs3ZkITubVxH0wTonEnOAouadBE1cIu/cT8f9Al3g+LS2+lUe7E
aEFYWSdQivR11w/pXrelT9o9GaYYWZbIVI3yKxGfYlxZhzBxR/LgyN3a88ceoYp4Y9jiA8OtkNj4
yoVA87kN6NKLlRrS5F12d0YEBCaats/2LOY4lmFQbkQMskwuU+xYKhzrxtc79AvbosTIWmy0Tb3d
Ksp/KE0qLRoHw2+d6E76Stjw2udyJ97JT4OT32k7Es2qTvDAwfoZa8lwIgblRABGXC4gtQmdqLdm
S99rHtL8Dv8YnGJ/cYYduwDJtEzKr5TV1MytfN6+0Mv3nTftBVyrIKK1WHM31+Owd9wISyNMcd0T
F1mBjQ1pucgUO0bXwHXvb9AT+fE4ddJIbL9f/Lx55jugCmWvKShakAtg7BY5tL+3fINmb0pSQ+4W
Ego1wGkidhLvs5fcB7kb4MnuWceatXqUC9H6JOIzEggVElLsy1etycx5ihlKvWeve+OpDJq5qU66
tIuJUuKn7NBjPvlMB+lJXgLuOuCFuIKjfOKcwGtt9HvCf5UvytP1hd0+BcAlAauhBnJiSlPUp9sk
Ehp4lAh48c18zJk0qOL2al5kUD6yC6p0FA3IIIAGkp3fRnizxs/Sl3wXBYB1JCijpV1Y2W5RrcBp
9/inQyCoWAH1tsFePoSKyqa0ijCbjQ9RMIULvkijmVBha+ysOcT14/WF3fagF1mUB5WyCkNAMfgF
xqzFOPMP9ZCnh5nVFLLRx0U86EUM5UGHfFa0PoMYcSe5qFSeODJNygOYtnNI71jyqf+Sf2H17m8k
NN+KpZxnpintkM1Eu9gY7UJBqCREuC0ypTHTRvmefpEMt0hAtDyy7gyWxVJOVBzzcOxFHBpyvVdu
4hJUPcCRThahYZk97kl9vr6VGxmXN9rSrfhRJ/do9T6LjB8U4JHGDmnQa90FIHHDw3wjMTzrb564
v7aVnrxDM2IjCS0sVbwv/NkZj8tNult20770A7PGcGGyYw10bYcyILDUJLRkgWmeem3OhZqVywKn
19mA/SDvas6SjuET0i525LBAEt4j0RHntxJHPTa7Ul/QCoi7vwPicEI6H3c/MZz1J+Nz9JnQdoaA
Hqu+//cmk7eCKZcn5WVeRjwEj6gzyM2rxho/2N69lWqUw5PEPMVj8xzWuEhewVwSW9DO6DsiKEJN
xPJOyZzr3fRuK6mUdwMTEt+AWSdEYjXEHRIQLDeCq6naGdr4AnN85Pz8lO04l3E8yE69u5tXgilX
N8b5mGYjDGdyo7vcmbzY6hxjl5gJWIZZV/NGLeDt9lEeL03Kui5FYjeuklmkxh/ZGLu9MY6zPT79
H+jHLPUoXydOdQqsq/O6kvxZYeP+eKigYOlyNvd0fTE3r43VWlLerdFKtcx5Ere1gPpRJLNq7kJ9
F7Iauja96EXO2cGvXu5C3C55OkPOUp104VBqrJanzUsf9HM8oQZTDHrMR5D7KmgrrFp2ILgraH0K
rPI7cZravtvFJwX1GZOVNN721Bep9ORPKqL7DY0JwKl7DSpLexWdFoQ47Vf5a36oD+QJyPImZEPe
G/8vPWnICr2o9TBJkYzk98Fe8BqPYPIke5YYpmaUu8xbrecC0P3g6Se5hlvuJs2UTwgRLdJDJj4s
J5bILRMReEUHWTSgygS6ljEPoJgqqhwXbepVyROv/MlNvhZAqYTXH5DSg4yolNzh/QeYb1BM/Ehj
zFqQ0bMADVeMZo8tH7kWSfn+JAomDH1DpxK8Jo2sW+Ek3WpBllpZ3d0l6X8mgcIlt5ZH3QSlDhDg
iZyCWDMTeRcBEj5mqLR526xlUH5fVBN06uU4ygQYbfKRtd2DY+J2skS3dEOXvC6Z8QnLNiiXn0xL
I44hOd2xOSG9WVuRHXz7Wh5kN7QiQi7PiohYO0e5/V412ikiOaTBHQ4CqhiRrTzkyKeStxGS0055
Cl3p6bo33jx167WlfH8iZWIMh4w47NhisorgOKdW4JM3S3EbWuwOWPKDtDtZC6T8f1kYozGVWFix
vjUSrw5DMy0O3OzMOQDuWHg7mzHfShydeZQHjOqoCo6gZIL11hbMcB/vMtSiiFOpvb9bTTrdWGol
NyQKVnO0NAN2A/41S/hi3BY3ZFw7BYfBd1aYyTBUOvUIphq1lyWIHMLBFKXIrCUmiC5jzwzKqUx6
27UjqS0kfuhVvugs3pyYy0P/dXa724ZgKdv6s3bgmMHQ1uWz3j7KvYQ9SBSTFNZCaJkLN0VbNrdL
9qyiwmbMtZZDuZgim0quB74Ysi8dQqDIKiITsHBAk8Qw3g1QY14YlkKW7MoxMCj/Uncy0rigSMD7
p3fIs4DkQypw9WGeH/6FWfnaivHWClLeRUyTIAgSyAPSfhgdpeJV6L8bxr6vn6ccpA2nNDwk5U3e
5zZDU5bxkL+vAjEOEYuelTCezh4OSG7Z7S16BF2+sJTbFrzNilXBgatf+i+sEZzN7OtaacrX4PUJ
vGIOh39E6ql5wiAu7sHgI+CfwaFD5HJ+cY/EIbFbw2d6g60I8SJepGnMZkmtIrE9Gy8SlNbiCYcW
1whntV+53bDT4A6OTPwc8oj9vWG9QxHtdKNP4wYbTXJRIuAAw30Ijlri7iJWG/lWLL9WkIpvmrge
lZiczp9AnotfPCaPJD/z71yfZ3yrjszDet3liTTzvCxn49IifXneVuEgedoDWPXiJxFajoh/9dRk
nh+WTMoRGcEYRR3ZS+VRwzwhMKWOzUvnESR7yWo+FTvJv35urns+kQb2luOAV5sMAkdVsZKocHhe
PAVLa+VC9DgVhVkRf6wYrNkK8bqnAIrb2/OKto5kKoyz1S64wJC3/WAc1HvJ7XeBHx5GjD4Ujdl4
0j3SUWaOjkVfYMVCrG+gvFU2JJ0yZFCw/kG8I0nULLfqaQFuUXhiPri3zylamgS85WSFnnWsVDEu
+ywhl8zscCceT6rhJvbVO0LtFVoygd5lCt2+AC5CqWUOJzHKBiOGQSEwIYCniQ0CeIzTa+jiTx9Z
bUDb5nQRR61ohf7CYk6hY+YrrnRGVpWRZWNFI6ylpJx9GHFdXKK7wUnG2kzLyqxCV1AZ1evfPAgu
ylB+vZ6KpOIKKMPf6zs0/LiLv3j8XXRSkLQQbX0B7RUL05+hmcK/PRaZPADCPYLMKHnQJG/ij2L6
dP3Ib7vTX2opVH5yiSS1GXtih9mzAoLlPHjOuUPVPF8Xs+3KLmIor63U+lSPDcRMwW5CwUViNRyz
9KDCRQ78QZnOwbQx93xQOcOO5eYgirqVycWH67pslgfIsf3n7CqUX56wZmVNTAHRhS2jowfNsv/M
dT6BJlgHzouluulJ+O/TsOThexFM7GUV1sjNMhcZOVBx0NpdGXgBJzGUY5kcWeeViGme9EXlIAIU
MZ4q6ZYitPvO0L9dX0OWGMo15BH6tgcN25XqrROL/K4RkEviBO+6mE2zE0TV0HiA0mIO+602YqIZ
Acr7eMW3nyTOmQWGWW97hZUAyhSKLFLUoCUCMLEnHMisbfVCShjKuVMnx2wUKwLa9KorkZQRdAFh
4CMi+T1i+GPnkc61/+N5snmiVnIoS1DjOM/kAHKC5x6vWHITx85kxrsOY0qmQnA0bO1jzrqkWGIp
y0h1YVp6Emgpk6tOXkvA0oUHZX79O8ugLo1WDaraqGHnWlc4nFY/aZHhXxexnedYrSB1ZRQN+Ija
BitIQtUFcTgeeJh5dKQ9Zh29bge+OPu6SLI47wLxi0S6v7fm+zqOyVVYJo9z5nX6Pua+C9XXYaqs
65IY20S3+Fa5OPBhBElK0x/7WS3MIpMgtnidqsy8LmvTWay0oi4PVSrkfgQpEGZYol0XqU6zxHZj
6Kz92owAV3IobxEYQoM5L+jE7+vbHvPYmkUIq1SXFJc4VkDB8E0i7TrAF9Uk1flFgc7X+5+j+pEb
EdooQBp9/D+KLpsLqYOPANlnFdMC1GWfqGXFSwvHgb1iea2QdTjDGtkYcuxwpEW3240eS89Nd7WS
SW0eNzU1j85NPHeRxxE81SfMEqnLCgI37XElhto7vRojPQe0sMPVR7UWzbYCvJ6KbrG6ZFjjdt5m
JYraOPC2SzzG28lTUHCXJzK4bxxHG+8Tq3kuLJZD3LQTcC3pOiadME1FeREDPPRANodVyryfJjeZ
yhhT2WygAlrIvwLoqlWvCqLC1RBQgH6xNWO09n3NfULTxtokhirnL1kFF4UC3L/agNPtdfmuitqb
Edyg133FdnC20oayN/CORupMnO68F1z9c2LLI7mzQPShe4AFcJo9yaT3DHe4fbIua0iZX4bZM74n
7rCKbT2IzSS9kUVGaefsU99595VqlOGlyYRxrYJYwv3ikpop7ww2KH5RKOhelBQcpGjVQF9r5HTI
V+JDGEpuRzurD6BCj1bOOJxk7B9pZZ8/BzvJJnXpakbmPjAVzBlFtcnsKSRrd01tKhDp9FCbRWI1
ozVBZWS3OxMENecsyPLM2dLH6ya07bEue0lFINxczmKcYZkTH2MkOxjP2WOxKoHM1aRCkNhoABpE
bIaMuPcoMzV3pOJjWM0P/ZUUfLIjcweJ9dNrSUAYVGCp4AowaN2ycWq5FKXcdD5DEsXfB/Ahvs7A
Dpg95W7+75zDqNWtBVJKym1UFCmpHSd+AOA30ndHoOZEnEWWo9w6g2tRlKNMVKWL6wzF3E7zF9WZ
8u8ls+l6yxYvMt51gApzA+47g8hwFxe2uNNu9QMAOUxypxl2+nLdFDdLSWt51I0dKIBzVbmzPH1H
CtSp1TilHyKPzO4C2XLPa2GU6wQ7F/rNNHRkdeO0S/LO4ZbOZSi0vYBgbQMKiKKINLBwF4VizFWk
x80azxy1BJF8QXWMEDGFrsGKsrYiYoIj8a88ynlwpRiEWgl5pBlaQDF85ExFcEgfqJb97BqyogQT
YtGemYvfXs+LbOqwTWkUVEJ/1lW/D1KMyJA2/cpRn7IZwBl4d9jct+vryxJJHTdkB8q8aom62Y2q
+8PE6EDZPmMXlagzNhVTk3Q1fn8Kd/1wPwGUmlV6Z4igu02ykO+0nDRfAuiwBERk0nzQDUZ5nyWD
OlZh2KFGK0AGVNlrBedVsfZDYBFKbrYir4yPxpeNhnEulQ5iEn+yW7O3yg8kBtZuBwvgpd5d9DiO
5niX+6Qu1L+IvPV/tORvngCM4oPjSpRQEKJ0xVAw7s+Ex0cc5AbwLdmTihE0kHVVpo6CowP8NiuC
ce4BReZct8bNUJlM1QK5TZYxD0r2YRXwjUqfdph5IFnu9KGwi0cyk9m+do6MiUKNSa2wdXOvxVGH
PSsnoVHJCJO8Iy+bwRN2hJjvT+Y41mKoc20IWRoZFfwk1+6N7kbuPqqzW0kjI5QlX/vurl4tHnWW
uZAv+1yBNryI/6LYGiXgvo+yqWSizdiozbhgJYs619qSKWnUQSVBgJuS0I0HXNiD8TyBNhxtqozj
t2mSF2n0iyOMUPqIJmiWaQ/6+LFsQZZcf26T+0h+vK7Y5kFfSaKMvx/jOJkb6CUnvjh4cesNTFry
bRmqjswBcGBkGrNXq/sm0nTc0WRaqbprAfo53Ci3oPtVMH1cnpCr4Mx5d12xbeO4CCUXwepkNTKX
BWEB19Jw7tzE5qLd68apCVmlOZZy1AmW5KrSOzIWPMxuNn2bkkdZZPV6bB/biy7UsTWGgZApQ4Y+
fpLBZ5B+UaQHKVWdavoU6PfxzDA/lk7U+W0mbZZmAfJULbBkI7XEAdzWempd3yKWGPr8Slq+SBVC
X8BL21pY2+Uw+twUMsRsXvngWvvX/Kija4gixyEuhYtIXkb9h5IwCqNbloa0g4i0EUZZQA3y1tLG
vp6ipsNh1afYCuvR1pv7qD8qscZQZAOCSxHWkqj4U267km/JgBC/QxM575R7iTdldCyYY2kae9Gs
dqTzrsJMy39HwHsrWnqr5IRWzX4mvraeHE2frFT2pCZnKLi1U2v9qDOr1Us+y6TbLuk6kH/eL/LL
dYvbvG/XEqjTWqd8ORkaJKiaFdyT4fbIzgHXYrVu6as38SMr4fwbiZKqg6FEFdGY/Hbhqrb/Z35/
OZGqOdqljuK5k29xin3sKjZDw62LSgOcyD/y6KtDbuosjFpo2Nm8JVuFPbyo9s+uzNFj9Udub9hF
GGX6mSxJxTTg9ijmm3hwdFYgwfp9yuC5Uo/LkQyH4JFgc9Xs8zqrnreZNFovGGXZYV8NU0KMrnol
o3AtkkXGQ/OYf5ceAjt5aZzFyRyDzDA8Z59QNmWY5KaKggQQEFnHEMzZflb3lDR2yoxLBCqKH0Ph
UC2Me3DLyYKDW+IBewwZZ5+y+n0tDNuuD2Tcg+XgSvn0aRgbW+z1D9ftjiWG8uVDrhrNskBMPvdW
nPOgHVXsoTWcvxNDnSZDRNdaRAa/uOooZ52ZKqGZM1vEN5UhUO5oRuM1ha7dpKIWVr0GKcnBiEzC
mTh5CTyt/7OzCAEz0BuYnoIllTJ2NRykReEhld8DAtmqayCVmyKgL5C3FNCYrnwEJHtgsTzG5vWF
IUxNMQAUBkSytw4qq7lCrUgjdzFYzXw3Rt8U8SnMWW1p5BjRwbq2EkPFMHPJl0tLhq4jn0xmYEYI
JNohUofGTvZCt/SuG8rmsVqJo0KYiQ9rAGVBq1hxJ/kkssB1yf//Th1cerIGmH6Jpy/9QRBDoG+i
OLUEJh9pplL5RrbL2m/d0trXVdnMgwIR9pcsyjBQcCv7YEF+t7Ent7ELX7TI1EL1EoLK0MVL8SY7
MnMzxHVfU5ByixlKiP1MhJJBOfIgLjrEGSTTy3szc4ps89ZaqUi2c+WlOkUCERKpYJIUNukYCXwN
PCKA5EaLJHPmcNMWV9Iokx+LBdcWaROZNasrTYKUEvjtaDYVcFIkq3+cPZY9bscBK5mU/UtoVCrD
nGzi19nKb8ddhLJi+7Vzfr4gWZmFzVO9EkfZf9WqUj+QBQ0Nw0nD2lzG/jnjJV9L4i8M+yS+/Zqp
UL5fbuW61c+F2sacHdUK94rTnTLMLPA+ARIh/YGz3VmIdhih96bL1A0wi4CcXMAF99ZsFDHCE2KG
U5HbLwootJrspWoZVSXyG++1+yWDDqhU0Ppk+QQZYR2bTYux8Vlx8jBw+V60Sq5yKhnTXtLISCT+
5tRf5FKxVT7EgijH8GDjPke7DLrROSs4KPdQc3ZnOzHVL4EjfGPs5fbRuEilfA135mnhIJW0XWKy
2006M9yR1uwS9U7jSfpbgZSfaTmuM1rSNjta8w/JXjzd5k8TOvzRYIs6JKvaThzJu900MGps6Hiu
vWNX4Xhx5kYNT1uBQ+Fzx4vPf7KAKwHUYdC7kQvnn8kOwZUOMbrqMdtyQ2aUmp3x8b8zm+BdthJH
nYCilqZ8OOezwTFXC4MlGYkVs3B3N8/ZRQoNQhaO2qDPJMnRdA5oPMwcRYmc1cy5WZle6UKP/mXy
XA5Gjof6uG/8n8Ao80fen/bcsfYzdJFLvvDIHLbavMlXulEWXzSdFg7/ZqeABIOSseYunuE0zmjz
trZDKznSzqxiHMMQdcrukynH2Dte85gJFG0tUO0ln8zrtsjaNfIJq0s1nXO5GCrsWp14GqCW5rtA
/0sR5BNWIlo8LoZAwOslFnibawGwES+HVIofrmuyecOs9oi6PNskKeRIhCZFsJhlWNnK4qv6x8Sw
Ak4GQSEDrn4TJWBtidTtiUHDrsBkAVbOKcB4rFqVL1vAILZA2lD3cE7AGcNjOgR7OrPqzbJHyoFE
UhTw8wJdR4sHj1yL67TrzAzz5obFqQCwIvMUoeAMCWMvt0OU1SpTviRMJa6rekhWAs7lR35XRJo7
xID04Nr7mdfcsJGsAa3DozLs+QB98Qn6iAYWRTLjZNDTgTHQO8ZixGeI6m3SHerxw3Vj2mw7XO0u
PRBYK9WQpg12dwgRTIN70kV8NH/UUpSpOVQdU7t9Ef+kiWgtVHx7UpS8WFSjh3PralveGzeE3aGt
bVLm4j3mW3IzaLlsJT0cmKstMpUEyUM+GifRAvLgg4hcEBHaS6Z2JGHZRNDdHPYwKWv/KLejNgsP
7E/snxE/F83NNNjX949xQGg4skStdaUjKxmVT7M6mNLc2TFIyTHPXf+4LoqlCuV3+Fkv9EghqnBu
PN6rHSPRzvp9ys9UXDqBz5X4GcktjW8Tenn/TgHamejlP1aXRTsVIOazKDEkbCelV6ZGeY1e5qUq
iLEdhMFXsNN9/gwoKTvEVKhgRR6hUifE5imr7en62un0IB+vG1NYknu75pwYRerR/5ulQzfQ2wPb
KkGslUAjcCTlU1LYmvFw/fev3846jS0mVuj8XFT8fpp5GoaZdNkK/y5uA53gWx0kRYy7JoOMyTj1
ulMV36rq+e/UINu0igDGdipLnfQvyWlo9qlfgWu70NzrQq4feXR9vRXSJPEwBeRK0IDxxhsvQ+n3
SWJxc2GmkcKwaJZhUYeeK3jAbpLLH7jMPrhxHjiM4V7Xh7X31Llv5RJwMglZtPG5L3KzC++ZXBks
GdTRr4PSUFNiv31Xe2kT3wx5Gpl9zJq5Ycmhzn+TDgqA8LE3Un2fd2jzrR8CvFH/asHoRzgn1XER
lBCSLY8LJ9rJfN+hLnldCNnY378Ndbr7tpQ5fllmCIlaxUzF2YqUHd88YeSIoQ3Dws5Nbasz09VZ
IDbkdu7EDzX/o84YyVbW71PHvsnlKp5IE94wKnbeoW+sjOzra8USQf6+UiGVMAM1kV3Psvs0dkSR
4X0Z14p+To+sBDRCICgpiSL0I6ljtVYWmajKWLJfeMo9+v/t8QVzrmiB8v5OM+r492Ve9xOJgiWQ
oY43fMHQjHFe6ILMLA5q2pKOxYTb89M+TA8lSwQjktfP75vV4qmLWiE2hwzDIzMMmGN1Vc7UgGQg
WeHXGQ/p62u22YZ5iW7fIfWLclaJM+mMJEP95NGSP6fW19Iv7T9M+v0KOHR6hidUQ1nvSFCWcM/G
mNogMqlimWHfjCegTteA5Dz6RwppZAXVHGAuQnTJl5aemLLd24mXfdJs8TjesNACtt2QKoMwWTH0
dyyvFVBwuahBRgw88nG6q7jDott1wTDz7fyicRFD2bmayJEWFxCTHKKn2RHIS9MJj/mrDNw21ZW/
hC6LEuM3dnmRSd17Yqi1WUxyqfEHHbh7gpcDl0B/HGGWBJSZ9QxirSR1BepDJWoiUbEV9pLoSDm2
TnT6iJEh3vaFF62oG1DodK7hCARerbly9llo5T+6L34JoMecJXWcJYHAqze4+frWXEpm7o2hAz3m
rPNT3XYETQbQSosbWV+yU4q24+YzZu0JlsyfRe8XlcS398fY6BnQNLFmpXyT8rfLwDJvsujvL/OL
AOoObGN+GhqVrBlmCwly01wehNuitaQFoJ3EwpG7qU35VkZy+4F7qlko59sx6+UDqBuyScck1klb
UIeuxFRy+fyBE3fNfCpBKMVwv0SZa8qSO2fl7wu+l5JqwGo26GHo/BrFJfGbePpJHh84E6PswjIW
ynXwPZp0ZIJl2S+FyQefosy5rtD2HXlZO8pPTGmKNkICBI7mvT7zBeW1SHfXRfwmC3SRQTkHSY/5
pB6IjK9o0kbnOf7l5YoVHpDyxfgpd+hZJrGJfaMZhm6AKgQIV2f/uNon1AVqTo1xdREUWTSRYnqG
c8pj+By4Gnknm7yXu0AQvOMOrLBme0kvoilzlNJpkeYIN/SEQeXiQQhuI43xqvnNkl5kUGYoiYsG
Tg0sqTjY1QGzf4D2mjz+Y9KYwk7Zzz57rPE3V8pFJmWLSQXoMjmHXsFznWFkh4zQyHZ8KA8lRvRS
l3WnsNaRMs0gGQRVJI0FzaQfBKWwisXwFZkVf5yjmPdH+qIXZZ54vIm5QF48BF+PJJ8J1YW8I0W5
yVMcUqcevya3s01WdWZVJ7a950U6daW1dWDEQk920rBK4akuc/DgvSzJk1Z/yEIR/fCMTNhvIshf
EumororisivPnfCLa8xfQu6uBmPD+JjJXlR8K3hPbV7E1hsHVgPvtjO7CKbyPIvBKW3bYaH1xUtD
L6rd646GYTBnaJ/Vmc/ibu4WBc5SaTxO2Zf1sSoYB4+xW+cxi5UIzmjlIidtcmWPOc4YfaDLQykD
0JL/XEzHWX6V0Sb1d1pR7mQoRF3iSEiCyr/ZZ+jfBuALqLmuS/lNSfCyOZRH0VMpMHRSHc4O+WcJ
NXBgL+7j43yaX2XCoWMJI4DCWGd8++q+SKV8ihQKApckMImS/yT3p7zbF+2tlttFzzNSDkyzp9xJ
NQyyJJJWa0JxLj6TsYIJTSjcDx4j9cxhLxJVXXEqIuVUMFSgAcMGzrLXy4ewF0y1fNQX3epSAPj1
yW5QgWncKWY0BFYSgxmvn/3rO0qW7toXUI6laRFjpqQ9tcScmazdGGFnz8Kd3P5RiPJrCyX+bURk
CFM0VYQRTC1vdcENB0Z7BuNUS5TXCBt9qCUBehjcvZ7aOgiseYbxs0SQzVyd6lgfWlUPoEI1Afe5
a0y5BtyiUdvXd4R1g9JkDDofCIOswUEtJxIpC16FfnIJFC/JA6FTCm4BWssQybACifIeSzHVi0xY
UJQTSRdIdhaYMgAswaX2lZcQnSsfRC9wWHyCrBWlvAkfIe2mkfGnXrnJlF2TeMWfjJ2sIjyJch1h
W3ZFSTqi2+lJ5hN74I9R6Nea5PzlElKOIy4KwDmRmZDOFfcJ0PoFNOvEz+ERzUkoEfM32f7P8LbW
2lH+I2zj1qiJO9bbL1l2VNsaDarNX9o95SK0cJGUnjgpQTwsy0GqG6seWcVuxq1PkysUiZSkPMlf
RnJpC8PsY2aMkYVlWBvdIprrSywlJOJuw2OJJP8c+Mq4Y5gBw6PLlJPIC1lWBrJY+pHMP+fH7KYw
BasD1EBhsR7trABfph7VUVkWhUjw26UTBqkmX0C3FoAse1N/JH0JnA8KRNYysnaK8hW9lLdDM2Cn
Wu5u0gqzHn8w1pC1UZRbSHtB6yUy2zLuM9AXLH7gz6NZ22esfdBQxHZmsYAGWDIpPzHLYlLo587F
yc6HpwqAR8O363ptTzZcXpsy5SLywYiKiexWgxwwv5/RdM1b2mP5efAJJsvYgw8tuxUPuWgK6AMI
blnNdkx7ofyFkhhGOY2wziAJX5YJoAaZfjt3hj1ki9sbvN80jaUEiS/rupv1mtXK0S6KB3uMDMaF
/ZuCwq+IgCawncclERrS2djv+U/qEf3aN9PNct99qW5kQL/zdumKdsOkmWRdr3TyLkLP+zyT+ZIO
uRnhUO86TLifqZWs2mXTfTGuVjqRl9dqpA8ZllzNHV1STI1TzKDHXCzPGr/dMmGUlMHgpPMaNogK
gUQwfaMJEIhCk3BIgfpeHevYvW7Cm+GxDvpyFXR2giTSm1ZywK2DRrgLTkVppg/9LnLD3ZhZtV+7
kcNsvtpyNit59GYFtSiqM5HXAnOU9M2QQXDjmaC3iOANLI6sp8bWdq0FUotYCOKUxjoWcU6X1JSW
BTDoepH76dKeupALWadge9N+LahC3Rdlo/yPtOtarhtXtl/EKjATr4w7KMuW7XlhOTLnzK+/C9Ic
i4I4G3c8b65yldZuoBMb3asHuuTAyyubtZehGORm96E7OtJ19KP0GPePiPKZ+Rk+59/KyEUNgrWk
GF3EoQ6xdIqL2m9o4Q5L5sZp5xix6Eh3Lc6S0eJLwaAhG/wLmwyXF5GZSm7xSztpXnaPPNObHTVH
LRuL2/6IhXSLx3k5LRsNqViAZ9S/uvAhL4OFLIKkaFcxZdVQdVOx4NO5GJWAq0yuKDi1pFS/SqXs
Wh0n70+MbYPBxaQQvZvyZAGDEYKjxoOhj/AuCtKb0qsD0cqZXUXcgHHBiaalSnJGEqZUP4o8UMAL
uk4f/qNE3M2AXqWWdR0gvT94iH++dGNcsbGSPqCuJmrx27XljUhc4ppFa0Yw5IEXNUzoSGCAQuHu
eS8Rvbbs1euxuEESKt8uqIJ1nygIaqqmc+c4h3PZG4yzfo0Kux5iO6NfJextLr5ePsvd+wInniyr
MlEtfog/1UksJRXiCnKKg6KZfq2UB3PJg8swu+JsYJgdbD56Y8uK5Pl56Vn9K8pvrOGwrseqlQVf
oOwq3rmkDQxnTkaYhp21QhpWdukC4ziB4Ekc/PcOjeom1QwM1ska/wmwNAtoW/Uh9lalszVUaZX8
izYpAt8gQuF8+hqOcq+D+tHTq+uiuQml+140MrXnwreCcC5cTZRUMvMx9tqJvZn18+oqxtWkZrfo
Mv+TUvAWjNMBMgw9yAYApqGjsPCqIJc99kjMGp/RXZaLEpndLGMLyGnDaM1WT1Uc4Mtq9+SEhQT+
4hOXPUqLSuui2+K8rD5YvayqfezR6lqVHKn/sawPl41IdFucTwiVRlbqBRBF09uWedaiDk/gdkue
yuRwGUokDedhywpLgIoSd2Vii+bSLdeJtNjo1PuPMJxr7dsZabQJifLuszJ+iOKvUSJ4xd+ledxo
AZ/7IUlvKyWCFixLc5Cl8U62kA/F7Qep+5VV1EuTrwYaw/TRcsvIOF4+x72kBUsTQMSsEZTOKd/i
aGYR6YZRZoNXWN7nr2fw5hxNZ3DZwKVU26L3QHYxnAd8g8epoYH5qHGygGdhrK0Ke7ewiC1b+a9w
wYtSj5VYuWhx+04O8waSU0si1Y2eE0BO5tkyDrXoSVf09zldrOtJy60Ofz/VvTLtQAMkfMBlfu7S
qXF6OAzo4290QDQefWTkh5ar42NuAq1kAV8hLLgI8Pi+R1VpFNlYgKfeWgFjc1jx9hd9QIGUEdz5
It+0VzLYXhHfArmag0LnWEFT8q/ZT+/AWDE8r2jSnndtZU78FC9on+ifzF+pzSj2RC8+O67rzQ/g
YllsJWs2sDvM5Nu0fcwJ+M1yfL12umNoqyBwChTm2SY3yQYxiDIkzAYo9bvZL4TDgOzXvlMXDZww
GDU0yDs+YTWcp8nMACDfmo9hUGOIB/yEiyMFuYeZ9z8InArZwHGHVw5rhKlmwNXUXk5QGIy2YGgI
5RQQn2a+aMZ4L24q4CwD1Rd4CUCvw8VNKVTLGj9Hcl/eqGs/OUWBgfKj7BW3Ik6sfTRQ7RpYBqKg
35/7VNZKdckkouO5L7Z1O71jHRuGO+o2m6AWF1J2Ipsib+C4w0zzdapnwwDc9LjQhxHfq2plepfd
/p4GbkG4vCqLrGZChiiBLiOwpPs0E1GD772gvhGD/YKNjis0zqTQBEJ6NXmMkDP6KR9CV47QkhEf
0lOFoX5MZisPlwXbay98g8vphp6aFrhvgMt4LBnZXHob1nb4QcPDEnEVvLPb+UdhwXHPX27Pk4tq
ZNEHjPcCleX1mRdiTMBuP5Hbl9VyMz7Kalsg6M4XCwQ1oI+agjSfXzlqRUuHVyWTGQH5RWOQMjUY
B7e778wQpF/dLU7ZM78Il5Ux/eN9ywaXp4EEcWAILj/o54ulV2hPZROrIBnGUvM/M/VXKfmFo81a
qbkeocah2wubSrRTt3KigPHi1sKVfftW8ftIeVrIaiz1OO4A1iinPLltROMX/+BKXgE4sxuMetFb
GXc25e4Lmx+6eg2X/jV63Yc/mojbqojJ2WCMdWt0GQBnLLeFepOKOH5E58XZWhZhvU9K8PezMbeL
6VOuCiKLQMdNzqzy3spWLYajr5svZvcY64mTj5mdL4P736zJ5HJEC2GG0h6ixMcFVCCxI9uxj+6V
mWC783RVYV+Ifkx+mT/+Iy6XO7K1LmY2A/eZazoYvqoHyVM+zHh1R12ggwlHbids9d7b6/VGM7h8
cqmjtusnHKwWWCdWdrtGm/6h+4jF6yDPkK41Xz3pjgb4OkDR22sEF7sf5H4bAj/Yv6ambE5M7LD1
5eKzLAdp+HT5aAW6wz8TrNIax80AY+71b0XtZEbsRss5Qu/tZZy9jv3tWVrMYW4i3RTPM+aEnq8Q
8QaZMibRT/WZfLZ+MN6mvzfYX8+TLSJh2HvnegPN+ZNIi0x0gQN6WpzuCQuEndhf7rJgGJAsS0Hh
m5J4WZnA6i32/xt5jUVHyaKF7iynyRuPuSs9VNfkaIA5WUfPdv1RETV97cupoJZFVQ2TCXwRcIgS
I5Eq3CWj6cEuBCe/DY/gJsXxgs7OA9W86J3+ecvHuzC3geSkLGpiNfoKKcNr1a/96mN5TM4N2z1y
eJmJV0/9TX9t3bB32tJe3PAsHUXvQrtHvfkRnIPVGq3Jsf9GcqOm/xCZ9EYqq8S5rL+7drLB4Hxs
2Em9hbZLyZ01L0l/pMmHOf48hX+ynUNBrv77DjkP2xUz6UeMLOAORze/Y3Q9WNWIDXfxAU9cj8KU
bDdP2eBxnnWNaSaNBHKhdvLSZk1v5CB/Yt8ksSdKVLibAheXrFqYbTdQc7UYV/tbo1ASug5FHKbe
bGRXJjVvsNr+8K8u6h0EJ1AVSiGKUYBQyJcpP4+NaYfgyQkfLsNwrvlvGBOEbJqm6LC4t5KEWlOX
WppmnikbTjWNwRyOB7Up/MswuwemghfQRNEJbencVxVNk6Ku9CjDGLUmOao8tE9LGnVfLqNwyv0i
zAaF881dTzplIHHmUdDYF2ze2dGWc6qKJit5D/UOiDs1cy2HcugBZF2PLpswmm3tR+NIDlvjy0pp
Y+peFo2rWLxDZAe8ccO6Gud415RST8LbiLw6cZX7yhzZZnPUZNFsGJ8wvEPjPNGatsME2rkMnXNT
ZI+YTQNXYKBMTntovfpggJg6cwYfrZtOdcsolMKbThQGdjVzc5mcp5qr0FCVGL9hUU60wVofUjmg
4hKYmQiFs2S5G/6W1ML6Wu04Wo+1CIIPLn+fJrYfYBpDw4Mxpy1zWPa1USfZ8wKy6SbFkF+TuRQU
7OACwXdUba8H05v8yZVyW/+pNja1vMLCMgvtkF+PwocI1pW6CXbvfg+nSy2hXYXZ3QwvH5jiwTwe
262CSaXzH7lJTSYao/62dIOzelmeewudY6m3UHwBaao9FpMgnu3e3waCM3mrG7QCvfWp16loq9e6
5vNIpthvpkXURC1C4m4RfUWNATZPfGVr9KSPSaDoemGraeNdtnS+pvFyPRuRuOshRQIaVwIg9Ta8
Lx46rIeVMC/ExhfVU2izDER0Ufyn6jtMJvzGvcyLjE7+GJidh1ddfBBhJa0zPxBf9ZJHUZ7DV4ve
oXGmnTfTWlYZ0NZ1CMa5DRKpOwyYjYvV4WNdNT9DvXfmqnCxUdbJDdOlVX7Gm22QdQrImeJzFa6C
Nspd/wraOUtXUe6gfIBq5D5uiG5CVas70KSk6WRnyV9a/7mLasEF70apDRSnskYyLaVmQvpy6o+T
tXytZnO1cwK2s0HWBXHjH272VTBObVNFT3S5hmApKKak8roJDDfH7G11Z1in5SzC2xcOlKiyYmGx
DL/ZCAToA5EnrFxNrNxtEYAt8hRhJ/gqCPX85NLfOvQKxOVH44QtE12spl7/ffaV69XXfQy0HdhS
YOxbP8s3Olrg+tAbPbaWcxCEDZGY3Bd1HUndUGYKvtfjArNufrZgpVmsBktWChwcs/Z3zhozfOjI
0alq8AU4vJWlTTVDW6z8oOrnRVTw3pVk8/c5H03qrAyHCX+forNjGo5VfLKa+2gUtQ/wD58vF7YB
4tS+0Uk+rxGAJke6Vd3EIzpSiBUreslh1QWnxs7/0qlxWm9keZGZC8KCXtQHy4gPMYVWjLJPpQmS
4lu2Th20dvmXffdujNjIyLnulvZ1T5hjo6S9qmgSjHnvzkkq6K/bdVYbGM5brzON5jqCdJZc2kaa
gEZEt5sOK7dXYqv0538TimnQJjbk6ZTSaYFQSfNVi7+r+WGQZsF9iQ6OS8NIlbTp3AEjivxkxIAs
ngQFHl6k6JzDsMrWKPNOS71mKuwWA1Bl7JS10zalffm8RBbL+YZm0EK8K0GWjJx6cmxqwe0L/j5f
TcszSU7051g9lG6mD0GOFVOXRdjPQV41jC+nqXMSqpWBw5IOs1991Rz9wIqFg5/c9U8vNAqiXvX9
NHmDyTmIqFnUwVSh1azso/uTFzugonaTAwLJJ+XHeEqCzpWCPohu6dVig6TAQ7FSUKoUHS7nOFJp
HfE78CN6E73j1eQNgyTQ9X0IRumtoK2ZqJyuW2tmNSO1kN8ZJPZGKa9dGoeNAGXfol5ROHUHuaEm
5zM+GIf0lCbY2XudF4IguJ9bYEb+f5Jwmj5mI6arMmDkV2FrKx5raYoqW7+X7tne0soUWNY/qOVv
QH6eJs3m3MCm7xT07ksgf148BU+NWRA/GW76lbH1iFunBefIN9dhGUuaZBpkVMi1bJyk6XZdha97
+w79VS5O9Ze6SSgKuym+yP5iLbF4Nj3g48JENUHz0b+PdmLVpkdRd84/xORXXE7bFUnW0QYMXLYa
W3NQUkC/hdcd26AMlIfLPmXf/75iMbPYhBFVB+uuJuHuaH+KO8Ve11vVuk3HL5dhBNalsfvcwOQY
8aZFBpgB2zy8tkyL4xKro8C6+DmPv7MZS1HwKWZi6QUHg00U+aSwghYbltcWWx7tHFWR0QZR7Peu
skHc7etYHmqZtshR7kv4Cs3FY1Ty4nidAI0tDk68tj4ZS//yIe4r/SsE56KMpAcppclqL/23ov+y
qiclE4TjXQhDNsBPYRHsJOHyzrpe1ilU8V3SKaciimzaZFhxIGLZ26/UbWA4y+rTrEDXPJxtepy8
GQ0C1eAabsemrtzkFu8XjW0KgqdIMs6o5qRrJ3BU4OsW6UXaIWZGkk0rK/iDO9pIxtlTMWtJmscU
kpXLY57TM9YofBxyKrAnkTTs/zf21BlTagwsm1HGPPFAYPkk1xL1rVoT1Yh3neBGIE6vjYmocT3h
qqRsvdMy67s1N9dmuB5rE6NTiijH2RXM1EHnT0ysTOKnDE2pJ0ZYoPJd0sJOzCutA8WcSP9YlOW+
QzT0JlFoOHbS4QPu7enlhaVV+ODHt353qkF033wa85/q+FGWDpo0CsLjjkRvwDiNGGsSIo8YUY0t
EzuMVFuST10uegHduaY3KJxCqEqUNNQEimYUzjS6YEZxpOGjignhWMT/t5dhoFKiqFhbiUhL+Qpi
VcuY5NEBhq2ZpymITrWHj2yXTYyL2aKEaJyzGMJIChMCtFjCgk5yIxO/yYJlCGj/c6oQrnxa4oE3
/StMPvxrY34jJ6cnS2WSVomgJ5JU2GP+YQVBltJ9ugyylz69QeEUpI2JVUrqjGcrig2kXYDJROz+
+dF7sqPY8SnF7Fn6cxHE/V2t3Fwhpy+QquzUEqINo/VJWsZjEZm+NYhmLXbSizeycd5j1BY96QfI
1kAt28TVG8kpu+aQUFUQHPkmahb7UbVGI6JiIHQRviFxVMouD5uCFUul72yZROKowYRtGWzwix7/
IN6/geMko6EcR1IJuCL8NLLRZHp/WS92b2gjD7P4jYuPs3AF9Q4Alvxomn6KZivRChWmWe/8oAED
Zt2uKgqsbyGqxKR5Bu4PEHIoqz1Q/bNidbN3WY79i3lF4WtlQ4JdW3kJlPiqvGoxfowmkCC5So6s
OQI7CwWKsHdu6BFVMHFDsL6Ld051GPdSYcapJ1e3eeIX1RdJuJ9l7+C2GJxLUiqlzoYpRTHhF9aL
jr5xYgt12wKdf9Zjd1TO9E40hbNXnme9r7/l4pxRKklr1yrAnE7Kqcf4PdYja19ML7qS7zv0oLfw
E8OnTAsuX9+uqCqrGhMFb+q8WZWpWc0qg1UTj4JdQhe5P2YovBLqGwDOkOJRCi1jBEAO1jDVlc9m
ZEtP6kOOxhIVrU/xz/nOvBN1u+99ZGlbWM68hjjUu2wGbOep2HFVBX3qPK94A2Qteg/bjWHINOBw
MeShvetf1tORtEvawJjReFHfDfg8ZlO3+KZzSkcVJIe7FrdF49Qzr/CME6KWiofw5uvLQpPBL47N
kdGxR8J3ql2LwxA4lshp6L/g3cgizaTUFniqXBs9FB/Q50VPYysaD9iF0fFth5wDn3d8hUYlTZn0
4PH0mpV8zkMwKZpTelwtWfANxLzeO4Xc4HA1miq2apL0ZYpdfD28VRFgCU2gHFIBzL5OoA3FUk1Z
MbGj9q33JfFayAvWm3jhNVP8GQ/4g99dIebjjmr3shnvHt4GjFOJXgklRAEQgOdqdpXXnY/OPIxS
qX8AY2mmaVH4CoyKsp+xCVqDPs9Jv66Jt6iBqRzL1dObvy5LsveRr20xOIfRyFMIOnM8zKm3NeiN
s9N8oA79OoGH7Hbyszu2LaifnPCjLKoI7R2ihe2qBKPlmHrgvxtqtUslTHskHh4TnJF8MzvskFNF
qbwIhXnkzRmOMzxuOQNlqStnUVN3VbS7gRDRyPKeZ7dMGUuLYbu4ME7/mjIfUyNCoERAWW0jMP3E
G7+ZN9X3+pcUtIFR2CIT5kkwn5O0LSanhibBchCsT2QlNdVfrh9WWwYFD+oMN+S4+Ixutv2ZuAvW
CATmsRX1WOyFGgs7PbEx28DYNP+c3FsdBn97SNxVP42ptjvtwdCOxfJNoKEsFPMeZIvDSdm1i7aO
I4xt/j54xYNs4xPdNa+t74jSmLcQxbI9h7WF4zIDS22jFh3goKuQ1q/VGj/K0Z1Ol3Mpp5hWBDtU
Wh/1VbRaezfKbGE5PaV4TYmkHFKytmnpFjy7vgSK9ukufMReSqwpci4f676+vt4e51tarGYwCgNi
GtZdNXyIJ9EK6ueJukv3xnmWZDTrFksf4JFTyy8rCayGnYuP90Mn4eulWc+NnB6yZHQIsj/7snR7
3V3YAvwqHpeQlCVCztjiOKeTDNLx6KAezBvZxoCaB8aHyI7Q3cuK6VjkgBVFGMDLnUREOye8Uy72
1RUNI63HCXSecWLj19QbavQxyw5avRx6J56/Ft0q9w3SDUpnYrYErsdvj4yrOXSx2vdaw97q51Vb
Z1O0tYYd5PtbhhdSNfDwYur2rX81at2qE0ITr1/Kh37Ngn6KHH0Yj6tMv1VE9P2z687NVzjuSJcY
Iw2VZCXeoBIMENtEz2yp8y9rjwiEO0UrJW1HR4Dkc3s1xosja/NHrWwFc9J7hTMLfPgaZZ1Q776x
y6ibiTHgskLpSpVHty3PifwwSSdzPoSaIEHalWkDxllj1cmybq5h4iXG5yJ7GoxvZpoJrG5f4Tcg
nDJYOZqZlhwSMd6O2Kn+iqF+4SProUTLxYMoAO7q3gaOUwYs4y4ImSBTrix2QTp/QeKXfVPU2ikG
AQ3mM/XrO0XfgHFKEa1mDFp3yEYfseoMA8SdZseosydoTfDGc/5ouL0HPhRH8VmRKfSWb61kg1X1
sm7uJrobreELAOhmjq2qfDbx+I54mVcE2o/BR4/sIXKpKEnbDfKvUvNPGEqYjGNRAK0qfsXmbRhh
JyY8t/EvB4hfUpkNDhfkdT1diGziKjGfHLp4/Z8DuTZEMxD7RkCJgl4jVtbikrR4nNEJNGmJJ+ux
3bf4QOhmlygCuxahcLLkkzm0y6AjsZ2uQqq62vwDLQyC+L2v+6+icGlKpodl3iYAKUqsc4nuEmTO
lpHZc3unUlGD1q6nwipb9LiiQVDnPxazXM+k2UTNIlGUJ2r+XFbUiGmMB1wDDh9s4Wkjoq/Ze9XS
8DCr4vXRxEcq//qYJXlX4F0exn3Vj7ZkY1kDvkyGz+qJUcwxUkZVYOJ7uo4DNVH01FUNKe3bUNZn
6BC1Eui6hPGbOvfUFDt/SnRkyEJHKYLisj1ZBT9UuiLCjD6Isp3sfv4WgojgzPYRz0GLB1YHTenL
n3Qra1sRmepuvoZi2kyakgOX9vN1azUHkAoKHNSe9m8huEBjTEZC9fI5IfiUZU9ycdBH0RqP3UCz
BeECjYE/GS8E7sK6nrzozPp2dM9Ay6fu9MG/Z494dk9bPC7S5PNI0cOCczNvVez0wL0deju+Ye6e
cVoK17swF8EHmy0eF2ziqE6rdYR8jEdHdosT6A4CRBpwXwXmnRCO+b0LcHy7VTTHRd82EE8dnon/
Yzf8Ef/qPTaxiVFvQQRjP/4SGueFraGJ0zyEZSe5PXjth7UCASrYHHGJmmynN6tXYXUDglnAyFeF
pHZ7nnNztvx0I9RmitYUwjaYicUgXOqamFewXGnGIH+W2FjQ7UtH5ab8bH64LLnANPhNxYnZqpFq
4Vbb9j6ZTmihsHRBmieyDH6WMdTUJhxnSJc9jS5jKciC9FP/7DNbqI5oYFMkEudQ+sRQe23FXfaR
fjSb8KDNmo/65R9Eu+2d8U5FGiw8/+Pk5o58XEzML5aNi/NM7Uolp8yM7y/f1G6WtQXkHMyYrXVi
se8MtXfYZlss8QnK1ImOjMOPfhG15AmvjXMwYYrapYKX2efPf3rG9V2bXoJJbc0vfJrawmFC0cXx
HkatUqVTIGAHOj/Qjnqx2x7mg/WBPfK1jtLb1CWRyPQFfo3fSEwqWZoHlua1YAtY8X06nqMrw1Yg
ZBkIH3lEaJyjybRZohWBjK3bY8gWzV+Y+FBvzAATH353uKwye5/eG42h7MdsQitN6yXWmeHlSQ56
AuMcqoqgK1ZwZ3zFNMpRklZ0QBRJf4fphG/SOGC+pPIvS7L7hr4VhctO0qmQo5FFV1aLWo/lY+ia
nnq9OqwSxWgxzKPx8TKmICbwq4iRmPQTYRFIMhY7z8BvrI+eVZGrbLDszCxVW17a62Ltjpdx9xMx
QyGygg1m73iFjKiYSiLhiyAmPymdbDX6lUo/RNNA+xf3isLpRj+ukV6HSNbNJXPk9XsoPxm9ILjs
5eiUvGJw2SvrLyl7y0BBb7nWlsFew++tMtvZqJ4phpFFa8FEB8fpSDhk6QIOISys7B4y67OJ+nbT
pi4RfXf/g2d8lYud7cauiL5kBjY9Jqjkrf56lYMthToKeGgiPL8Nh1wQafaPkYImGTohE8L5xaXt
dK3oENCGENnkOPpJvTrgnfbMyPLnuD7PiyJYOrPvOX5D8tRkc2g0ExhooIP6j3Y5GGFwWcf3te/1
73NusB/yxWiZSEVyLYEtKJmf9EIggwjjnYb3vZQj9fe0FhST2eD1yWwbrSFwTaKj4pRcz8y/jwrF
Him9T9SP/+2oOK3W1rCbkhpiLGUwzadwPlPRWJXopNj/b/S5kjNqqgsgxvRKn37MJEAh3r4sxj8Y
zeuVM+vdgLRFpycKtlLCgzPiT2zPONQHtkZcfqY/+ZP+J0pe4bhsqR0lmSYZ4DQUI6w0t1vlvhEv
5xMdHZckdYVZxmuDo2vdF+okvJE8ZPeSM3yZnZcVfV3zH42H8wfh1MpKJgMzHKNTk/RBZw138AsC
GNGN8Vu7OjXOarnHES73yj1jdwiP0TUWKn6e8clXOqJXLoEhPdMXbhSkX3JdxTAsosV06KIgHgVx
VSgP5xDwNBn3a8I0cMqw86zUSG+naj25MTFHO2knMN0Rdf7Z6VHqSw256hC/nGycwN1uJMRBbBGU
5XYjlk7w5Gzh/QBMEG9tIi9GCZ8RBb77lGvDeuqxZb0p7ktZ1A+7q6W6phLNMgjF4MhbnMhcJ7PR
Kwz/WTcj2G+r2o5SgSzMoN59Qut4eSUW44/hX5vnBq88SdNCWxTNNtenPD21VupQcruaT5d9ya6m
GJqBrgq0S1n8Aw9YhjCyGwMqB+17OR9JKxhH2j2vDQBn1Ulb5HLUNIm3Dpof12y/aHlOMfd1WY7d
I9vAcIYcl0UtpbSGj8KueyWFn5Lu5fJXo9wVIne4r/y/sfB2+1YFlHw0plgC1gqyUdNHU4VNPc2u
v76sgBUZ824TBxYQ/31HYB95i6evGHFtDKjc5KAYi4UysquerRzjGrFrOjX+sTq1nXwp3PQv7eHy
uV6+Pnw2vMVe+1BdsxSyUpWeklRyzGT4oCeivEwEw1nVMkxSllFoSaL8lfXHjJxb6dd/k4QL/plE
5aasIUkrG3ayTm5CZy+UZf8yDE+v9VJM3NwWE3XjezEJVTYKE0ULqpvyaDxhITv1rCNmD93Zy47Y
XMEIfXJ8pLaiSv6uE9xgs//fYA/GmCTWAhkTdbTn9Uqu0TPXBJ0wWO+7DQtO0NRBYsJ3OmbxLFkk
WhBgsmBOjob88fIp7uvD69/nBZGqqSbtzD6ppOt+Um6xq8KZB+EbPjOdd54WPdD/k4O5lc2BLakc
gUMROJNDHNTTnOyn5mIduz98E5nxbtMC3WBxnhBjFEOhZTgzRrnDnvZ6YmuMG6zBMsP6UDXgB3vp
Hphnu8bAyIhVCLFnCCxadHWcpyyqZKiyHCLT9p52D6aIgvwf3OPvM+WfMGk8W22dQ870anTZLsrY
XVI7t6H6SHa6syZozhLoCv+ImWSNWigq8KJJvsU+Q1cz8XiLTq7DH+gkUgv002FJgaFyPipPlyQP
MxnfxPpZy9wseeqlp8sQu3cD9pWXibx3ra9NBg5ks5/go8L7cbha5z8pMW3+PufNK4zqdnOFv7/U
N7n2UVF/VpNoyfa+nqNTUzcMNDe+b3EtQYFJVICs31nPIdHQomLexLegMTia16xRpXakYwxyoDbQ
TFs9TmeRre2f4++fwKugFMvdkij4CaS9G5ZHOgvyeWYj79yGJYO7A8N/xrv2Wi3qqyGv8GKq5Ird
SVe0CWTrU1WNTjfcyS2o9wWAu459A8j5jikfiYTNe3ioH/IPI7pJ8JL7U10Lp69FxBP76cYGi3MQ
aLkY1mVmwt2zjcrJ1+yhdEGD8oFmtnySvRQbuBX7XxNJvwTOV1x+NFqO0mydGa5U3y/guzBqO5Z+
Xjaw/eKnhY5lywC7kUw4h5+kbbIkGLTx8mNyGH5W11kgP7TnHpvNWhA8x6fhbMX+ZdBdB7XB5C6P
qLRWKhlVSCMk97TS7Jbqp0gXpWq7DaPYePRbNu7i5HmtGmXFAWqZ3X5mfdKMSr0Cqdvwna42WFod
ZDzoTUvcprdF7+u7T/obeL7QReq2ysCWhfgGUjDdTh4YjXvhZFfqg3IbdzbOFwSxl4923y5+i/w8
ubCJ3+Wa5tmoAzOBXWRD6fW94Td6ekDFTXCLQvk456kZ2phQDcdbLXjYjA6lXwTGVVLZ5bnACvX4
ZLriuXr2R997mlcBuaCDvmqMFRvQVyNvEmfuewezufA36YNp/hyS6qrvVnCFYStUMjZnKZrvoyY+
Xj5kgf4+H8zmkEeaLRkI4JEkDVVgTPDnunTdDrVzGWY/cXjV32fb3eBoGWlJU+MyZwwJLV9rnG/i
VJgZ8sCZ4Uji9qf9d8ANIlOvDeI89GYkh6iTLKeXlAzJw53xyPKU0ik+XZZPdIyc69Gr0gqVGvpT
t/dpkzkwVdcUum+RRfDOplatXpmZg5sfZ3qozckzRj+XRZ33uw3AW3PnvE2U6iZRB4hDTsmBcfBR
Tw8QHU4iGxecG187s6Yyz0vm1uLcl7vHCO3Toni+my+86gFfL5vqkk4FBUSbjEEtLz5VRHwL+1JY
hoEZarAC8+1HOXoLi6kjiKrkOIdn0h2nSpDd/YM6v2IwMTfqTJeo1zG+yOrCLHLn2HSMD/br/98W
jX1FewVjAm/Aqo5UK10BFqfSAVmxMZ3aWXFz48tls9n/oLZegTgjXUFJlWkhgHS7eJIfDfCjlS7e
Hyx3+o6xN1D6MDb/8kTd5o+iyysyZ7FtWZAmV4Asr72TGr8UtCOvFnGsXvAJI5SRs9owI9gFNQFJ
zR1yT07GTXxsj+Nd5zAfqAaV6kQjWpLYRgjR8yWT4n2IeZWSM2QMNWcK+izQ5NGtrgZJ1yX0YiXx
dYoZcklkayJZ+XYkvNnXKMNAYzqveTKc8QpdQWjSoV9RlvnAuhPqj6bb+uKdOftW/ltQfogs0TtT
wRc/4suifFUX+VcbUlegrCIMLkkYS7MqQqasJJg/1+gkZs8z1FNuNQy0FO5yEDU8iQC5BMHMJbTh
55giW+XhkErUkxbRdiWB6+KbjvJmVdqCWfrSNge1X/yy/T6Dr+3y0YkE4fyJoSxNVmGa0AuzT8P0
Cbp3+e/vSgFWR4IeV5VNcr31V2B8gG5HyC709KrVr6PsapQFte5dl7iB4C6/1BQlDUOEEXVJrxtb
x4Yw0OcdujL7k4xsA8RduoTyZRrhiQdTxvRDEWuultdoVF9UERMcs/13vmEDxC5t4+RpVJmSkQLo
Zf9jFqgB6xKJg8t3s59bY+c0GlwUYuHp4y2OHnYwmxIf7EoQBmyWxjzHrvoQHaM7Vi6IDeePfPsG
kfO4ltWss04GfDkUP2sdZYrlLol0h4ioCfbzpA0Q516nJJYMmozILVbqtvMtWe6nsvLD/maoIntt
meHalqiAuq+Kvw+Ud7JWKrWFhHKwZ0qW13WToy6/ekk7tZnhXr67Xbt9lY/3qqHeVCRZUU9srcJW
mvuwmQWeYd9yX2XhzGqN86LWYijHaH0D1W5bRLZSfL4sxX7utBGDM6kwN5NZW54rwZOnY8qd8Qfn
Z+KXHjnrf2S/rxJxZjXmS07SAhIVSpBJP+Y1WEtBy8bu0D5bav+3SfHjxVNc6A1pn02qPU7BiIV4
zRG7ddF6Kyq37ZeMNlhcijY2GB+TJGgbK6M/09faUmSnj4XzHd9vhp/5jPM5dyohMruW9w7qVUrO
caC1OSEpuKzhoKTvDRtv/shG/9jryv9nhfV+/WgjKec24pmqUgdyyWdJ2RRUiiE8yfn+hbH0Lgf1
PyoK5zyiKaNZyGqpTXqttZZdGrKdi3hFRdfH9222pSU1vQpf2LsZCn0BOqdRs03uraNxNVAU/TQw
3MYfy+tM9ACz46Z0QhQ8dGNMDrsouKC/6n2krgaen8mQ+VVvYu35j3jtHDUd/v1JvkHiVLSvVtmQ
rA7Jn255shp6rZa7DW0FkWzHV72B4fVxWHJ1qCEQVfHuF0W9G87hJyy2EmQze8WSN0CcIhZS2gxh
CyDGydHKNvY/ueV5xn4Z9aTiI9OmHy57yH3JdNDdY2MIOMY5yUjVjnM+QEn0uLBXsCG0XQp/PwvC
yZ4jhmCvOP9H2pV1x20zy1/Ec7gTfCU55CySRqtl+YUnsh3u+85ffwtyvgwHYogb5yUvzplWg41C
o9FdxTjW+b6qQ14D98pDB9dytMooj73d3eS74MzbX/THGPi4MsbsL0EAkcsswJiu1we9gRaQKBzS
VvfUJN/leXPKlJITiP/w5f52kK1naGXRx53QIks86x6V3iDO/ODfaB7lkW72PO4CjotsbaMwtBJy
uXBxkAVPafodqFstf/CUSLcasXXE5GE7ULgOMue1GmRGNWpwEMQFhYURDBfNgg5k/o7xI6RzHB6H
CycyP2Y7F0lqXCRlRRRs7cZ8hYyWNQ2YcBkiThayRiq0jJUP9t+FGSg6KWEhwa3WCXSrGJwEAlZo
whB25S7q0cFs18SmF3QMm79vL+k6TF5ChoHJHqOpOuhHccnT9e+5Hp8UZUQbgVqitsebwV7J567c
ZIBSLuuwg6o4VpM4UMW0wqjlrCTvezFIEmVRZBYaIrJtK2es+502ZLvIjHbbi7Z2qbjyhEESZEbx
0El01c6zWz+DPt3CSZ1hzgpVIzDterxshLd0DJoMJEkwOwnHiH4nDyet5tG5rGQ7S48UpvMokMxC
EFO6ci7xolN07C3tNn6ljSWAK4+fXq30R1wZZC7NJG50saSXF6pOKlhUBCvwsgNxJ/4dkMLCBhYr
9N8X+0vTwtaYROwv44lWLyvwTAk7w6ZF5fSBV/TiHTPsa36Yx3M+5DTMMSFDqbRwT3fpiDfYOBye
1gMn4hUaOAvXhlTMtamBsXYkj3k/2FCG/N7kA6f+wDND/31hRhXCvtBDrKCJxuD+z96/86U/OJvq
c0TIEkjw8HiqocsS7AbXNqquKM12SoKPsn/3QikAsgOYPiA46XM28OftdGWKFZrXQj8xkBcGu9bc
m9rDmPJEfz+v17UBJrrlPI/EMoQBPBw2yp2S7P3xkbNen7fstQ0mqtMuF6ugjQM8MZFj/0SfSZQH
YlF2sRTEQdy4/nxUXNtj7rFpaBREHOiiOYYFtUNX2OFShGF18DoPTo47yhxbyjPvRvs5y6Bm0exB
CZIgcs2YjbtxSMq2BF816SJLycXJ1bKstHKg8FGQIQIljw14QUvt5/YC08PiGjWuDTNbS0rw6gyt
eUhcp5NVaj8KM7FJjcbI0S4y3d42tr64lIIM3ZhoNGY2WKEJTTiUYOVOxENtPGTK46ifFLDhbZtZ
ubvDKQOK4bg3QzaF3WRxpDcYjMkDgBNYThPLd+bAqj9ozYPQ4upVru6Dizl2o5VxmefzDHMCdG4k
obCadpfLvMEznhVmt3UIG3UgabBLdYzf7IXRMf799MXVumnMZkPY5YUkwpHY+JYPN5l+jrov29+G
5wUT6KExd36YZJAcC58MhHrQOBExeAFA/9BPUb34IkxU+9MkaHkKRzALAVp7kLQPdmJTjVQUXwvu
vMBKyk4XzkC0oQ1HAVP/Naq3g29C5iEAarjyUXGTXaDb+oGKVegu+O7f/v1b+LU9JjXrpylT2zEE
KsoYD2+8SG6sQvy+/am4XjFnVS9mBvS54FXtSKjopW5mE6dxx49Jx9SWOa9466Hx9yKyZRSt1ztM
nlN6ieBxgFCkeZvE7rZLqwB0+U4ms4emOk1EMsGjuGryw6xnfw5Gnti6QsDbHw+TtW1uJYXGdwKX
CgiggEOQ87iOC7OazSCZIyBDaKlHmpRllaX/iKC1jNOEVrwkCC9wB4lXQX1hlnFTNPw6aEeY1aze
oRQaKNNXlg9SEMp3qn6lDdT+ox5YmHebas7mW007CCY8KOudaLAXZnFKBug8QIg1KXGXxM1OAFv8
9rquRsrCBINTqaCIfk61XqPs3UwFlwQ3ZaXst42sLuIiVhgjwqwPc6ohHDWzwjoOpur4UxHuJOCO
BX4S0e7Lkld15gUoA48YjfDnfqABegj2KKKfySF+NdD6Tosbvo1EDm+gv3leXnYeA5djrOlzTTd6
79K2t9gVS6ty+h3VcCE8MiOKGp+x+WKMftxFlh1GCviMNGBXVKS3eWd+mcPCigmwU4aa9jifirne
Z5HBGQpaqdJeYaZJl35ht5JFc04GfM/podvR0nOFbnU5tqY30M6huvLRWJv+nKDX0fBwgH62LZ+Z
86Es9EAayQeS+p5uU+L1fq9+HBCZ6xsW90GQZ5A5ILQ4F9HKjUUWPR30l7SJ3NhNZwrdYExweNC9
uucXe4U5KaSSQAdag39D46baUU15xB2r+fH/DIDUmAFSXAD7WUpgYA7Exyjp94beO21sOFKX7RRV
OyrGOfPnPalzq6nag5iUVpyqxyTs3UQJvQlUXVY+BwfS8tScVsFo8acxYIuhqV4qAyx16L/4YmgV
2t7gDRBvYhHcZ7AohVu6oMMGqq3f0J22r83xPPbV40y+anOZcCB8pVa32Cuwx8BQ5guGmNB8Bp1Q
NxCwc1TcgvQb9TzuYusuPg57XkF+M4JgkYEgcQoD0e+wOyXTy8dHQXndRnPe7zOoU1fxOGsqfj8g
3UGKBlcVeIR766f9IhIYhDHFBqSdAlZN9tBOQGvvJLb0N/3mV9v+/LN7Hd+23do8L7BsDLBkrWrO
EQW1gNxpkBFLE7uZT3X3vG2GF+MMnGBiehTRggdx9eElD96m/nWQeTNsPFcYDAnkWJ4HETa0Ao9m
ZSWBAChLvEQhOxFzDtsOcfCEbbZuxgxy58SHOn35PcZ53hinFhc3CCvuk/FHxyO9W42+S0KmMfvJ
1LQukGlCZmjnUjyY6v22O6vfZ/H7zO4JhRZjFgT4kMrqi97Jr60ce7EQ7rbNrB7dCzPMJhokMNnL
9OimutHSPvE0tLOI3I46njfMPsoVI9dDA2bQAJRPNxXxiMTxZPX7LzJI5oOMrdaKbYlgMxRM+D0V
eItIDQxiJxjYEL6Vvsqxtx4Al6SY+UANSKBEuYW9WXRIdCMrnOxmfckuv0//fZHcCJ02F0QhgpNJ
opWn4aEhtSdE/16lk95nLmaYLwNi71gNe2yb1kyOelIewtC4i1r5P64Wg2qBX6OqnmK11OJRko+6
/rAdx7yvwcBZ0udpXEI13IlbXB4GyR5+hyPreqkYOJsFJcGFEEv16/KM2vVJv0kO0k7caweBU7le
xc7Ld2EfNvRyMEAvBoe08S7qHsEx6IBCeup4w2krzafUK3rGYYIfolaMV2HS4u1Z/UgMfM/YF558
P74Gt9mtdlvdDAcqytR8KJLMvNnc9WrExTRbHiCxFMtBClRo3Rmk1anrl5a2K258K7bEU3ibcdZ0
PQkyJTqmBk5lVWOisCoKpalqFNx00Chqbuoaj31giU89tFcggpKD+z95VRtL+7Ednasfc2GXic48
H5URgnVIvrQAPeiz1h2FsJUC2xTa7D2rdcyt/TeLzFctfb8oxgSeClB/V1/DfrKG9iRCvHvbzipK
XTxjyyF6nkS1XsDOPLvC8N0U9+L0vm1idWsvTDDZ+OgLo0no+0olHhITbP/+n9sGVk+OhQEmFRfk
voliAwbSFhPIX6LK7aRnOdZc1fzD7Afnv1ljzinIgmWzKmLFWuWHUtdW2N63emP3QWkl+Vct5BFX
8b4QXd7FOZLEvqJEBv1CGcTwUqvRv5Ul5xl23QZ95ZAppxhLAZLIUi819MKUN5I1l06l5J6QipyV
Ww+EixXGk1wZyhCdldi9yXFIR9voeLtmBZGQcRMopErQuVdR/71erKCbMdRcGqaTTVZ9yHbhubeM
xoIU2A0VAks9Xra/MqJ4bZGBhjAvQJaWwGKzK2+G4+Rp99UuuEPLoBU9JLdd7nZOekcbBtMXbpWI
RvZ1EePaOIMSidQZg1TDeHxT3vTI/9Dg8KR5soNMw+Fpnq30/V5ZYztwOxNvXUEOa9qZFmvmvXY3
udIOFHuH7S3GtcRABqjhqNipbjrRF/043JL7FuWg4K31eM8r/xAwBGJQ0K2RUBS+DhgDep26Hymm
QwWu47dfT/SRTYtP/UO40zi3gpVRcrqGF3vMHkiTtFSU7MOeaMuYpcigCmnF9oRuhPbQedgckIzf
SXfkiYCFvngSDtXr9urSPcAGDd5ETNUAhaCksFw8JfhsS3nCn2DM34l6O6O6X3Qg9QJZdcpNET4j
iyoujTHYrI5kGgfsVawvqrOH7C53R2jzdW54R89rqs337+sW1yaZT+rjSTaUUrrE+bjT9NIpTINX
FP4MZdc2mM8466oxgzLKBE8nfYeRINYRPgU3neNbshU/NCeI2Gx/tc8pCISHwJSDJ1RMe0De7jpQ
6zFTI2ixIUGWWigYn4RJ2pnpUxK+bdtZ+2BLO8wHG8RAimpqRxhOWWrYQVc5GVcpaqVZ5dod5iMp
Rthn7Sjj2uKgangv7et9ahUH+Ybmq7yeSJ5PzNcCt/0QpETC2plnsT1LyZE7i/MPDkFPxNBFDdT/
zMkTJ6oYYdpXcGSPeO153is1BsUN76/+hOB9+zOtpP10AS/2mHOnlIwy7wrYU56U79G+eSEH320c
5Zi9mLse/MkBKA2E+6K1tOdt02uRqKMcSB/Q0DDAdjjjDWZsI8iGOyM5ZrITgHaw9tLmX1+foTCy
sEL/ikXag/E9OZtHTXBCVUZOKp6JUtlNPLvbzqzIZFzbYb4bCpxhi6dblJ2AwNoNBhi8xutP9V51
hq/Dvel9SN+8Ebu8SSBLXeAqxRt4Wz2Elr4y3zIa0ZpUEmwG6TyA4psO2GW35WtvVzfEjdCw6G07
vRqsS4NM3lCJhTHWMTb5dBy+4NnF8w+qhZ67L/L+/0FGv7b9FtbYZgw1gfaN7sNasRNOOZRW0A3/
7t8od9rDDIJHyIA+8W6KPJMMWupZklZ1BZN9e2yVvTAfOt5j5NoRsPSKAcpeyOVayBE4RgqlqKd4
4GwzXlSwFUp51H30JiEqhiPx1F1xm9n6c3ToHFqwiLmZLP3mbFqw9IcBSV80CjyaUOAPH6vQFbq7
IBnthPIwdNCfkp778Md2GPI+Ev33xRafGoxBqS1WUKq+xtlDnfc7dZ53/80IgyPjVBcjoaGeBLc+
EtbIM/XXbRMrZYkrDGHLEqoUV2au0S9ll4fsUXGCo//cYkNp0MWGWJeXeuY9Lx2nwLT1vRjQMON+
KI0ORsncWQ1YpyUiWmXpas3RUJ1tDzmQrzF4gceZrs4LCpJVYnXjTuyfdekLNMs4SQ79mzd8YqsR
4dyr8uTDzgQpoqhPM0vs3HEMrFScj+ms3ovQrvxPrrHZcCW2YhPQbaxPtUtkyAUF0c9+qp2GlF+2
TfF2tM5AxqgHKuZNaCx+aB1kx8JD+4dh53/EVnmcThEvMDkxojNZljDoZShOMBgeiDd4oMs/iPfJ
0XemH7TbhR5t0x7sQPLjtqfr8aJgBArKweigZOyOcSoVgq6j9h3ve30nG7XVifdTWXPihWeHway+
FnF00yQB7NgPg5m/mL74lAWiA4m3h22X/uHjXXxi0KqXp1yFCA8q4F6wRzvZQ3tS7hrXwG1b3AvP
Ck/J6h8O6YtB6vwCHpVuCkq1g3M0M5GcZIfqKr0HU3VO7Y1wcHJlDpCC2MUcjaWFOYEoeSKE8I/e
1Mr73CleYFB9mm3d7W8nKwaGKc+cRaVNAp83/MUoA2KhVDdqmiBQBju6w7IetcfxGO7bl39PuXLt
HYNglQkBl0bAYqaE7LKq20mN+W6MXGoPGtkbDn0ahSqmiZAOq0gJSyQHFH7f/HvdoX2HmRuCVpWz
gjTqtuwxic4cotdNDuCXbnS12xSCsVd6TbCKYE6580J0O20ZY/BryuusgBzVrwcU2pSkQTX7rdxP
roIpXOENvWu/0zl39eXYWShJncRBRNcXboq0YhLaAYhSYDT+c7gfbR8KSqUdV5Z61/CoL3hry6BL
WI+DPk34lqWPLLU7iFm275KZcyrwrNB/X+y7diyUupSxqKEJDjqpO6Uamukn/2V7q3GgUmbQJECm
FeCeAfiqy9waE0iRJ8CsIQ/3JQk4zUG8QGGwhPiYgv0wVkyRAxa3o6hVnCNmtUa4wCuZgQ6MiRWx
KcGh/7E1GWBropLxPOjgOcNAx4Smm3wy8YEEhIEhzs8gaOMdZJwgYF8Lm2okRjwg1EziCTiPMdUu
8x7POH4oDFREsykkagAbxa7D41myK2zj0Xz8PkIBEnewnKvZs27QkAlNAjSZ5VHIynTwyxRll2Q+
FMNDWbnbIb2+aJffZ+AoyttO1Br8vqz0Vmmke4w5OGiPdrbN/MNBfLHDZDOGn1YBHk5wmXTRQeRU
KNKiN/lcHbBqrsSpEK8WdnQ06f5v1eiqLvAgmwoSQiX7F8gm++JxQEECr02nck9p48I7DNpYbWF3
+4ITIes3wItlBom61MgHocd6RtOLoWYWYKHEDKOZeF29b8PAKltzx1nb9fPyYpOBparo4nSa4K34
QB7aZ2XfnuSDVH6014JMNQCucyzSqPh8iF0sMtgUNKocqzMsVn+KkFjSTn5smZjJq+/Ie8QnkljP
cC7mGJga1JCEaYM63WgMp77BK3nf2KIYH6E/YRei/2QYsg1Krq+pHO63XV2H/ItpFrhqOQy7GN+T
jhCXGXrN5bMe3hhDetg29A+549+W2EYAQ4DuZaXDUnhQwZ2n7P3DnFn6x7ON8iedkJ4Fa+I11XPw
hR0daGtR1TsDXzL23ai6jaLfKkFevGLxhaRZkcrwapzRipxGtq8UR7UxOIflP5xkFzsMvuiZVoJ3
GH6YfrsblXLvF+8SCVwjbb6NCljDwujZ72NXVUvOjucgqMlgTT37VRKG8DCtnvUAfEvRi6ryFLe5
/jG4MoW4dwwp/U6QUIPE8L6GbijlVeSNCvICggWTLsW4aAVDsxGcse3QGpJPv3cPvHwtBj8UqVTG
VsGGhkjbjQxd5WBXvpc70wPVkmXEeMvb3lyrTn1MbaDDCpLlTHTIc2eWeklrL92ZYAbxtwrti99n
YqDM2qYuWyyaAqojOYjcyOihc1lnf277sTICiER+YYgJA9+vBfwPKEbInn4s8Qyo3GrHDyl7j1cb
W7+sL2wxkZDj8bhUWySHwp4yUkCs87Ub7BZz8uFePimCxWu351pkwiKdtDQdZljsMciu43G8fB3e
VEd06cQGBlR5tZ3VrbvwkDlXktQ0JRHUPc6UnuTAsPTioBKe9Cn9kU9n5cIIc4IEEGaQCXQenVr9
jiE7TLueI+VRyRxVaCy546ARbw3Z8p8hBDgcc6xheDNCZ7jxfBANNq5u0adiPj031x6TEceqWAF6
sYb0ajk7oGyAMLqxm+3qUOCrSW/bO2D1PL6sJlv+U+IwzLoJ7o3zaBnhWx/e5uSp5fUYcCKDLfq1
apLGZIBXQ3KUoRvgK1/ykKcIvdrIsNjNOgMbndSIfZ3StftaYDJbtiUUxijLAWhu6GyvcKei7aY5
yHvJ1uzqzCe/5PnJ4Ak03TOppqWPUDOPYqA8Nb5voY3c2/5qNMY39oDOQImZp0bR9h+nF+2w1g+/
OIG59TcOzusMgGhhksqDADsqACs5FrfBS/w6e5NLNXjyW/0uH/7byaIzEDKYVR4SetPocslNk+bW
zwLOlqZ/9NbiMQCiiNWY9D09vMZdOd2PLXiwHrTmUUp221+JEwysPkKUaxWe4+CLmHtGjsL26Jho
lts2wgMMVphjQh+8KNOXTCpTp6LtI0O3LZ1ipsoP/iPvrsJziklAZ5L7rY4RfYfo92I8W3Pi1KLC
iQIOxrM0ztA+VKc0hpFJc8n80NTfQBCVgG8gkRMrD3nZICfMDQY3QsEfiwoVSof0IubBTkrHS9A4
MWcwuBBJg17XNSxAO8XEzA9I+91s9Gh3BB21G07m/k+Qbv/mVU8ywGCvqgSVdMZwJptCOWUjzXNH
5LmYAb8dkOdCAf2wHYfra3gxxEJSnY9T3KBxq0tHS9DaB6LpX7dNrBc9Fs4wcBR30qRJOWzUKR41
VbRFpO/kpj9qx8KNzrzSw/oNcmGOwaJgHCddNodfVQ8dh0jiBbdeaxGLarrH3g+uRd4iMtAUk3SQ
8goO0vccySrQ3XGHe7KKHJE+sIOgteFWWNavQhc32Yuyb1RdoNYfIdIfKjt0I8/w4n3p8Zrg1qFK
BrOdppgaCl9MbpPF2Tj4IRaUPuekPzDfuk/swW2/0GtK5AjPnHih15BPSL+wx2BVqfelIFawJ3s9
NOl3mLS7N+zme3Ez3KRH35Z+731sYZG5GKVmGtQKxodRyOkdyjqX2eErSsA4Lutb3tVyZZIQl5OF
NQa3Ml1uNBndQsjvizv1iKedo3InfJHPlJxw2uuPXAdXgXlhkYETLRYEpRZgMZcdUzjkZE9iBCma
ZbLM0rJ3zgdcPWwW5hhQ8UOtRrWjpw1lvTM70AB8JU5vZ4fBCezMQV/QjndNW02tFiYZjDGletKb
Hh4aUmB10TmA3gfBaHT7HMRfCtUOhJFz2HE/I4MzajWBvliDl/QEp7Xc4lbYabvBBS/IPoKP/dv2
uvKWlYEZvYnGeCjoPqz72UpIZaVjGdhqojjbhng7nn1D6IVB00Maob96UlPcegVITw8uLVTHP7ld
a3RHb+x49j0hFCO5KiR4VuP21N3R1mlzN9rKkRIjcKWAOPjCcqnVVSaHHf1wvZvd1Te4HUKgA0VG
qi+n/cHf8JzvpjDoYrZ13KPvBfbKh150MnIWePXZFf6DK0xhSdSkcqxJ0sDGX6Qg9yo6/xJPPQSH
2f7QDUD7aM49G1bvoZdtpzDAEglpUBoSljIxXEnHza351gsPeeluB+RqHrYwwwBK2mRCKaQwo6PY
Y55Avii0L2piF3nL2dUcpFQYHDFCn6SqgnVs9e+DcZ9E92F6kJozKR804XHbq9W0YeEVAyBpJaRd
NcOrLiwPQyi9KLPPUT1ZDz0Dzd5gH9MgYYuNt3gBKqQ87UiHzCQQOyvWPKFCVZH3ddb9+NsIm4nk
RO3FSYAR/P2Y10NGjqlbTeXEwHprnHwxw6QhkwmB4xLcTw7ld6zvKaev8hiLlvzU7ii/R22bb2D/
anjt8jz3mHRkyHXV11S4l1WnubxHWXM7DDjfiJ2YCiTd7NUWvz9Ns1V0oEsxuh2JefRs62n4Yv2o
n4tYqM00TwoNFfrevRV3ndfuJS/ci1Zocfke1vfr5VMxsGCMU96pMQrbBmm/Rmb3kpAahuo2suNW
MY5xVPHYmCgEfD5CLiYZiBjiWMjFGtEht48Q+qoLiPsU76LBq2Ou154Xy8ggRFP0JuZU8bnCQ3kw
3OAoHwoM/qJphX8NXM9qLk4xCFEMsaDOBLaanWhXd7kz7CiBfHULfhlcLiCTdEiPHw0zDk/XZP0a
tfCTgQ5p0oOwVmA7scjD7FCaKf+e3OiW/lV3IwdFOGi6be+E7Z2GN4rrCNWjRJVaGd9Q7aRjrkG5
g7sLtjcbpiuuTURQ4aulFJFZyA+VeIL4SMdTNOQAlcbyuZRmXCdBiJVTH2aUdhrQ4Bcvpp1a8R80
AYbIgIsX9/322v1Dzva/WNFYVhcDXTmxJsFq7VAyMtqToWOOA0zIbuHC39dte7xvxaCJWEKJtZFh
Lo/e0sZVKs4cKe/3GQhJGlkCWAGtfEyxja1sacXTtgfcFWMgg9SFDy1qmDD3oxvtMXPuJDZIhCwJ
l5TI5b2+rYaeIikKZq4UlHQY4DDlUQoU+oZej69+96ZGxKp0Lk3NagKzsMJARpMFczTS93MJBOqK
i7QMAlKC3bylr7loJTfSUXYSRxpsHJX8DrtVwFpYZ0ADBGeGJCWonSbgpmv+oONsVGqtsNu94un3
HYoGVLIGTXbli8Jpd+F4zj75yFBVbkkN20b5HMqvqMlYrfiSCaZdzt9CHuXQ6nlz8ZRt9o6yJGh9
ai1Me1tM7/u82pPuvhi+b0fp6lG6sMNkH6BOSkOfVtbVvLA1I7eGBKSqP8IitPRe5WS/PKeUa3SU
Am1qgwnBMxovSfOlkH629ZecJza1fnNe+MRgB1h/m7Eq6NrdEC+/p/Eh2MqtbtGX79YzufPGnK3H
KrL72WiiMwioD2Ezuw4UWy+y/ejzzi+eGQZQxFDp1N6EX6Z5649Hc9yZw2E7HHgmGBBRDdxezRbP
BlWsneLo3ZzbxzCInG0rvK3EgEgNMmNxou1wokAeenN47cbK9tXwlEwT8tNJtUSVJ/3AC3QGOgap
m+WIQoehRFan3/vmD6np7Dl9N1IuStJj/lO2eIlA9o0HLZhzN1cwFhmim4mZ1Y/jkwENl9x4bZPs
kEW648eiB9Vlq2oKzvJyPiL79kMkjDSMCqz35V4znovGCSve/AtnKxsMbvSDTLpgxCfMx+ihG6q9
KEvPcxe5ks+rva1HC4beQQmKQXCZuru4WDRyq0pFgEq0rj6T8ayR5wEjuOmtH78IUceBqPW8lI7Y
/2WN2WTj2NcGQOpXsy6g4ycpLfIj3xso17aeiLuMotm8QdX1XGFhldl3Ya9nrT+jLiB63U7cgQ4C
qoyqU4MTP/1/SK+sf72Lk8wGjEylIbqAJZ3jwm3V+bmtNbecBq8aS07P2HowXkwx+w5EkmBZpJ5V
ZWS3dWiNMGMOv9eRcVlBtqZYRLmRVxnsjK7vdV5zO54EtNEIUGCV98M7b5phNX9cmGMS/Vyf/K6R
sIKDeBClJ6l82YZIXkSwVcRIm5to1j4ioryhJJzZz/7UuPGXDxJOqP9wqkWc78RWEeVeIuVQIe7L
rHFyZd6poXSrRIq37RdnM7OFRJKkQ6fnMGOIgTVGg0WivQ89EPFdq2MrTDhJGyfQ2QKi7LfE9A0a
FfVrVzuzDzYCLwW1z7ZXvMVjQMMf2n4UZkTDqA52HDkt6RxR/50ryyLkGIxISJuEDX2Rm9LWU3Pf
E8rkedsP3nIxuIDqkNQkKUwouv40phpUrE2LzNJdOoe8E4S3ZgwwGFkS+Qb9NIrvJubP2MTgCpdy
jB5Dnw/iv9FHZa78RR0LUtvDCK1b09qG8irYFbgH8l35wiOD4XjEEl+oWilXhD7z1cUZim7WaNoi
j6tvvRJ/iQKVOXjzoJkbWcYnAovPwb/1IRhX2eN7ZqPp99zhBaVw6peAK8fM2bcqk7obSpPNZEAx
2Qy/tePP3D9V6LIvnLx5V8OJdwjTb7/12Sj6Lo78NDfG0VeBEt2Rvnk3EKOJW6uw8yf/UJ/yfeVg
fznxLkBeP1h9zNnOHHBneSM61W+nlprXzS+h7ig8Lh9eoDBwQcSkaFKC3x9UAj2kugDCj7N4kiax
ed/e0evv+It4YVAjlzCbGeeIl18tzRE0hCjtUuL+1vDRwhCDHaMWRolWwtAceJDIRQcmr6mJt2wM
Yqi1NIpVQj+L/xSAi6gI7sOIc2DQ5diIPJYBQleqnIQdvPDVZmeO8y4IDVeRQyeQwhtpHjldZ7x0
U2PyiIzkBvjg4FPv0taA1Gnf07PvqPeDS6z6Ln0w3oJ/rwFGu5f/BkVWqWNOpGQsM9gMpNtwfhTy
U8p7S+bABdsKPhZSnTa0il22R794qePZUbJnPH5Zhf8ORVneqAzn4NIYwEgKBa1a9IV3sHs0NEEa
1NXv5z1elf9Q0ZlDNbO0+5LXlsiBKY0G7AKm5LgR8lJDsKjmXTK/z9O9kBTOAFQev5LgEc2KPGD8
fJ6hbC0T6MqCVVJEme/aoqAQbAA9Jng5p5PWlANGPijeDGozML7st7HjMwxeG2P2GyQYVdNXYWwS
ta8DmR7aUeM4xDHBns8BpuJl3UiIU4S3Qv04NJz99Rkyrlxgj2TfSIo8rFPiJIpLsj9U3xLG32jv
uTbCHMlxq+d1PcAJcNsduofYwefB80lPuRJsXkfd5511bYw5iONAD9rOhzFVPKrzOY/dZjpXwcGY
c6fUecLwq+unyJIugSwKEcecHiP66vumz4ijRbmVTZ6OHTyASnI70FZQEE5BugGcVMAliH9ch7UI
Yv4y7RBpUK10w6/zHtIKvquemxsdO1c5BGfN4cngrIbewiYDGToRgkHRIuKY4qOmuTWvuf0zOFz7
xIBDAu1gE3pcxBmb/BFE5Ef08T1A6fqs1cM+641vdVqewHrH2VGfD7Brs0xuEVZjJg4jllIsY0vI
bowJRG/1MRy+69MPzmdbRaPFEjLRkULfXKoFuCh6kksZqYS7FlkhxhLwYOn5vCn31dBfmGPALzJb
Moo9XVHd81NPaw5af5+LoiOAS8bk8c3y4oNBP5nUZplOWMiyEXZDLqPZa3S2F3B9d/0d9ixNpRyp
xAh6mBj819h/Q2usyTsZeSaY/ELse10PTayZIfm7YHrq9deCO3zDWSrCAGBZQlF9pgdFbSaWkOMe
z9O2WbcAHSy0rYPITWUibZ78vyBWbKezPOTPZml+3f4YKw0MdOdcbDDhNUc5mWKw733cFX9pvPgH
Yyf96prkZSyfS8TX1pjw8hulTDoJ1qQseh2N8i5TE7cilS36vj1VrTvk+T34iHdSRo5iLPB4Idf3
7t/esolu0pp92iqwT1kAFbQXdoMV3IAfAy2iY2z9Vi5xWVw2z/W1QI9CetD3kdNEYMB443y9dXC4
+MPEILroi9Sn52K1+3XTn4v9JFjGN6pERLsn9Ef63wq0SU+8h5l/OL8uxpnzq+jyhIwhFrOG3En9
nO38tymGClJ6R1k2xRPex088ctT1eFVlSLfrRFZQ1b8+NI0oLOsMwvROelMfimPwrXz/6FUC9KIl
/N/z1CFeF9aY9cV7mp7IbYfURkLD65NefW0y3g5cBSsU3ulYAriY2E7waFajxPdLgoc7VQMrcu5m
Hhon05P0kN0MTrwXT7GHMuF26KxbxRqaqiwan5rYpjHImlDLiQNif3tCWVIo72pj9xtGTENVQTCh
GCDDvP5Y0VymvtqZhpPkP6Eh3VQP2vAfTTD4leWxKagJMZwpOsbTuxkcsv7HthfrMbdwg0Ets1Na
IZpgI/ky7OQdCCY8+mXQlrfj9yd9vtQh5P42ZrD9Olmpz36P/8Hp5S+T9pQVz6Q/Vjx5qNWjZWGF
2UbRKJZTDoFGkIQekuCnqv6xvWa832c2TpQKJqkGLBlEke7CsbrBiCMn5+N8FlwMr6NrjCOp6GbY
8F9ahz5/oIJwQAV319rh7jcGDK6/C/V4ce3Nwfaaay2sNbvsj2gv7YPCljILXMl4vN1DUOFdQ/mH
d83irSPdxgurRTRp4ZTBamqelfZ+Tv/T9jFEJnH2mxndn0jIHFXyUu2s5KdZfd0OBfonXheXrheO
AQF/yE2x6hFqBDM8svCnJE4OGRLnv1lhcMAf0kmnmaWDE/670OjnXoCCZFVHHLhe+yASpQiXZCCa
yHY9TEWt1FGMLgdhvp8NV244ftDVYFdr+fvMB2lRA5k0H6sVBSWmPCL/vWkMFOb8DK3TE/ovo9/Q
mEDL3sIl5gPVUtRlZIBLSgbdDKU6xv9H2pX2xo0r218kQBtF6auWVnd7j+PEky9Clhkt1L5Lv/4d
et6NZVq3ifgCg2CABnRcZLFYrOXUTJ5xaRwv79BOUPYtjrBF69AZbOwgWo/cl5mZdUCW9DFuxltQ
0N7CnQibfgyb4Vkhw6MEW7asggmnTMmJxotTlnN+33nQRI260bXp0gfDK/zxS+vx7pJ4ccEFcBl7
T/83yyuWRaCuZLFG3I1gYh7cxaxcfQZdjzyHz83dBc0RCyAojYphHCBi/VzlbhQWAXiQIs/GHNVn
XiCJPJ0sFLh3V21FE6x8gmEbDo0VQCqHyrqdswfUfkago728glwxLkkmGHprUbQIZGKwIH3tpwR5
56+2cV3PJTpuj50ua4Hd3zCT111oGvhUBDgzVzCNeyAUozW/FMohI+4gHWrPV+a9SK8Y3Mxs7LqV
5kOqFMCg6ObizXGKRzqXDzsCV7cnpeLZvSs19RWPy7zBmwhoHMFYjOmPuWefQQDk67Wbg61yDYa7
JJBFIKV4ghlT2ZAp/QT5/pOC5CPhTTDI84YZ2TNrp2yAW5ZX6QQLxtBZ/u+Otc+L158MtBqOrvMN
WSbovbzolBuLS5snGLKo1VonXiguzZc0HQvbgDeYy1wOmR4KNmvS44wUKvasVM4su7LtMJZNwdq/
zX4vnBiJ7jUl6jQTEHRsTk0/XLFKk1xoO4WJbzZHjEa3E+2rsYIqGI+LZxwGDFY1bkfNaybou+qb
R/3HMhwuWwzJ0on5YgdEvkmFgIpfzQXqK0rPXB4tS1rxJjnFYn6YRFVsYpAcRQx8PXAaG+uUojWM
3yixtHlg/wp73SvBZCh23qdzBzBt0XwFQ4Yz9Xuq3KjrV117urx8L2/OCxou5oK7rnMmTPyD+x6u
h+F2CTAtB9VZqI70Iz86LIfomXp9MH7vvTq0bvNJYvFlsgrmY+17ptkK8G0tcW5VqyxdkEmiC1Rl
07lZ+ywAn7fsmpEdBsGKoA6EjGaGY03sp6l5buo/7ht7exAEs5HaWpmVGYQq9DCLah8EPX1rSlZu
/0p+1RLBaCgstVTMnIRKTo3bs/F2LRdPHdmdlcp6uCRQYjAN3Z7LapWA6svajZCZG1aXoCyBNYl3
WR93+oP40lFKDM0GU6XYYVIOC+usCr6NdWOHzmG+Uk8FrhLeKS/rKNiX6hWKn/nNTVnog5pGqNHx
R3Y9ksLtFZDXwrgvsUSofXV7BRLcDCj4RDru6XfGhGlNq+OcF73RJal9GYpgNbQyHSrFxrtoJadq
OXSmhIRP9n3BsSjHnMzrywMSnDh14bbZ35K937flr+sk2AI0MA26yb2/yetyxMfgvcde4o8YKZjq
fncqH+C5e+XPy7AyVMEYZHVjTQ7fncG6srLbsbxif15N+VapBXtgqAMD+w62potbtyqvzfbhsgw7
TVNvEQRjYMUG6xIDCGATBvVTB0KL+Aa0Fj4jIMVZg9ZVXeder8PLuJIj9PIQ3Bwh9AMkabdg7fLG
elxKJeyX5BbNCUc9iSTqLdmmd+Fg1NRWJAZUXzxN0U/TPkZj9CGT+lsBX3zdjTiM5AvqlLhFiD+V
zbnoKnfpj4msOUsmimgP5nF9GavpK9p1xwLHvpXOidi9VjVNs0G8jIGMlqAPlV30RlzjvZYa4zGt
c7fW1zObraCthjv0hT1e1oN9OHDQEc3QHSL2fQ8O2P9RKW/7lnJdkrskUw4lijbsz5lN/MtQu2YI
nup/oISz1KQgbKhrJOOyVA3IqrvFmkiSR7tavYEQFk8jmmMlBqRJ4wdiG4HOrgu6uqP+9bIo/Dvv
fC8MA7E0Dc69o3I92agbGmF7RhlUOjthblSYhpyk6IOviw2MYFajMa37SseVqi9HSgK9+jbkEvuz
q9EbCK4fG0l0trQjKIoQ+TA/I0PvJSN1MRTSu7xe+1v/ul7C1rdplKoKD+0QMPjbh1lWTb3/utyI
IWy8qVnZ2jQAUM98pu38g8Tuiml53r+Np869Mkk8xX1V+y2SaEBHw1TQ1QjEeMawyoK6aj8+gZTY
RQNDeHn1JHskGtCotdciw1gCnm6wF0yw6D85CJz+byCCT5U25do7Cl9B/AfKQ4sEOcLml0FkiybY
z6bILbOlABnM56r17F51JxTulFomsTX7CqFrUFUVe6SLhTvFUK6m1WHNeN0dv1bZQ9W4StD5TpgH
4P62Pl0WbVfFN4D8981BopjZOszcbhN2pysPViKreNpdO910DAOzqE1LfMjqa6kQOzLgKFQKuIuG
YMjKYxJVp6GnEln2ffkNliCMWVpND1osnkjhfJQ5QsGonuHzN4avsmthV7s3WIItZRNpuxXFV35c
hb1xQk913kscYNnS8d83e6OZbZW0LSCsHpTs7OtKbpYl89NE9l6QySJYU2apOdNyAE1553Y6cRfk
itNflzVtP1qzWTHRmkYGKDsraEKUw3FbkmL2aWtYt0lirPcpH09gVSsYWPPla8t667mLtOQ4mKUT
1uVs3S2WnQS9SdSPHG7DtpBENh3kXoR8ZVUro67l3M+zPpWIYfbOrV2dMpxxifw6tuvd7bsB4r9v
thPq0uYKdyh54BJn283uFAQuaVj5yYNs0B/fsktgoslC9LkHxxCMr925RXxcjF8JiP1X9RmSSa7J
/ZDsZmeFayy2CztLeq4//B1FEa2a0IikuSOeAbo7XaFIRLKWfFPeifeKKAYIsn4hbbQC0aZehPlW
kT8pLgiNeCm+eqzH4DLevpX8bcTEapvZVkxi8pNIMLUrKRLXUY6XEWSnQywiT+chU5cJp4O7AuRY
Mk/tfdMd/8HQhyD7uwV7mFdRiU7uWhgEPjC3FP2khji6FA/4ZsmRjfRZcjOwX9QA1dXo53j8XpZO
hiMcfbRzq8nEj34FShm1LV11fByNczdLbMzuPm3kERQxLzL0wtka1KIw/cwskV7582J/PHxfIcQa
QxXtlmzWAJGu39ic+7bRgitVIseLG/ZOvzcoglGKpsphDdJIL10mYFY+81FL1iE5y8iHJSsmlhpq
c1kkDaZF++iuZoXPiiXLvGSh7MtlDZDhCPZobMuywfx5uAEYVa4celmj/f73iW6ifgVlz2JYGc2d
dV+b0LA5vy706+gjVS0Ye/v7++JdnE4LygDwfYKuc+WmkH1/92m2+b5wBY8otmsq/v0R9OflYTxy
XsIPPs02MMJBHM3BHmsD213OpafpngPPYowlfsu+F/t60738vrnpCrAeNlWKyydHtyMGmK69i9kS
3V9Ik4wBL4hMv/ayhPFOIx8/mL/v8RcDuwWd9bl0+I0X3+qehYYVhk4Vf37gQ16C0fv/jF2CLLw/
SO+jXQ9qAy54g8PYwsfmRUnEjW8NzAUfQNjcY8Aj/NzP8V8V+GmsT5MsTL5/8W5gBa2sG21u15cY
FeokV7SvrMhPag+8RTv2ZfOJZDIKKjrYld3pNWQc2NGwP6/spKQfaC/Z7qGonoiD0KFDPMxZB+0q
N9f52o61s9pPT5fN0W6F6RZJuCmqxYhBeQqk8lo7aH5304xQEvWQHJOA71aEgcX6p8ug+7fgbw0V
JwS2ZpLU5QrMAapRWk90vnZWjOSaZOP6JDulc2O5OQpD14263QAoMxNXqxWPYToJZnVKvDCZjyko
fZYZEUs7KMTc3DTpPYn+iiLDTdVPRSOr7JdBCYrexJ2ltT18Z9PEHO6CXecmu9Kr6LBGJPUpqSW9
4bIVFHTdGZa1QtsYnl409+vE9oq2K13Txliq/00nBI1no0Iaix+qQjPdug0WBOutxU2jvy7jyBZQ
0PdaGxaQtmIB40wHpeRpsXu3S2pvZi7GuksUQ7J6IndE5Jh1afD0gxozNJMcY70PUj24LNG+x/xq
/EQWWmeN+zGNgWLcTQE7NmHZu1nrcj+pDzHYyGv9VpY93nUzTBTv6I5uWKY42M4wCiVTbUSCWjAH
p1dp8cfsHrjENt8X3ohjWUy1zgvmcpq7fWej9aPQvWyROcq7pmiDI7hja0lQpMsruqbYCbt2uTGX
9qiBKKjO24/Y9A2UYIwU6rR9owLKcMI+eygQSh0l0eD9ooINhmCJhshcu4xvSxcsAac+1A58SCli
9nfzDzgBZ+UhBpu1dahD8otkvizfJltOwTxpLFLMWQN+Ed0nmunRfPX06OTM40dOlklADWvDycWU
5beWvbIYxZhAnugH3Q64U51j7NSF16rdr8una/cIvwKJD+xyTXLDzAGUFucl/zSrx7j+ehli/yz9
lkV8VA+NYkcLL3Ep8quxDtVRZlv3L/mNEMJp0tpxKiIeo1NDDDII+xPnDMzrgNMd8MRHc2WjVFOy
Rfu68CqWcLRY02C4sA3QruvdFG/dqHle0u+GKrNF+wZwI55wsnKNqaRXUGI1YYygu/om+geQQGgz
uIADlJ0dliaUiSdTDOGoNVnbEb0DqIlKpOZJY+48SN4PMsUQTtPatdMYZYCwizBDyWcja4yRbZFw
uzd2YiQY6Q2TtHA6luc+mtx0Cle78S+ruAxIuN0rM0F9Li/nIy2CqumPMb9xhmvd/NCt8apyglXQ
lznp5hknKXa4de29qEjDKpYZn/2oxKvCiZSN65Dp5jhhY0gxj9/obHQH2yruMqUzwF0yNLiswO7V
dv33TGG2q9uzxC3bj/Bv/gIhLpIi0FjRFn9BF0Rh6fPi1vzrAK+9DRfZo06i6eLQrn7s6mHiD0pC
ThroDlV/Gb5c1o/9BxxapGzUsSCT/fKo3XjqajXPCZmhIOyfxeMP/8gvKz8qXc6oMx2VIZAAcuvz
LrC0ARQ0ck6iNUuQfvIZPKVz/tkM4jPzqKehlOuAgdqhtJdPhigoJ2YTNBP5t6RVO9R/acf07/6c
/KiueSsfe7TM8LKI+2fu95KKryzTyE174o+fvD/V5a1B7vLmKolltfd7RgoTzzWUO6iGboul3JlK
rSiLVQcjSL+r8c9GlTwW97Rv+33BuC9K1CqZvjr+3EfUQ94AbG9Fn4cpkaboZKIIJt0yopaSDKKU
3UOenZJVsiMyUfiObZR8jBqyGBZEaRF0qtLMnc3nMZM9ernRFjV7u2CCUa8IAnRLDxTbmZ/qqPdy
bb1alvGJYYxx13wkcLqFEw6SQ+KGjsri+Euc1t4yktlN1mI+Xlbm3a1BJ6VNbaI6RCyrGTO9ryZn
clDvdNMOXxQqqTyRfF/sIKl6s7KcYXZ8C+lYV7MWvECHRpdIwdfi3da8SiH2jyyYUrkqKaSoxuyc
R9SdleIxsceBT0Txs0KJMNxGVhmwe1cYqqrxCbp4VKmC4aHLVK1V1zhwj6ZAcUsfryk+rTUPkrOM
zHhPxQ3MaMV/jgHWDUH5dI21cRsPjq9qNw2boeVBK2VQkIEIKgdOEQWzuXosY/KoO/9Y/VlRZRUI
Mgxh0dKq1UHZBEGaOvJXg6HQdwXjxvqBsIeBvgpKEPS3UMT11iTQPJvnWO2wXuvsteyTkz0P1fNY
dhKcXXE2OIIVjVo25mkMnDXGwJhC83R4Kb0tY9LYu3MMSpB5QF6VELGwSm/i3iBVjVWL5wDxnKPp
OFesAJV8VPy6bBH2zNwWSjCmK6KIRBug1WyofqxDdIqqUXHThF2RZQxTFluSJdwFtNFljaGyYIsV
myzsOkYHDELrKH4p/dSpglmZfb3sjlaln2ZLFlTcs0gmblQ0rPM8hfjwjFE/CL44hqWcW+ZFCxue
jbKIZHQR+o5JonymsoXjampivqgYO3WgqWH73bkL/n0Yoj7lPyPgPkARRtAKj2cfyudtB4nrt/qe
rpjeOCUJbgv2uBY3WfcjYRKR9lSd2jb8DvAKOJbYPtqbxVpTpPx92pf/tH3/o+uJqygyMuQ9ddjC
CPpHhq7uKaK+/gJeEqrcRONJJZNHks9jQiWqx1dFvDcoqjJM6qDN3xRr801TrfQVVzcKYCJ/QFY/
X/JgtusfbZbcm7blatNdqSmSwt/d9NUWluvOxl8pdctu2VKBRua8HkYEDZRAPY3n1TMP+rE7aqfL
J3p34zZSCrYwqqeyS0ywNBjRdyvHgDd61dpfPoJhG7bhYCFR6vJWpCxvF4iEXavBO2pnVyreo1Ev
Wbi9o8sLaHRq65r9zlJUmbmaxqyCdaphza1l0cWfbC2TOBP7KLbjOC8VO1QQhepxstgVULQsO+S0
vu9naf/JnpLbsHUGoWjSNETrMGqElVahgzgD05KOfZHrod7W+oka8+LHQ47oclPJisH39GALKpys
lGmxujYA7Vv9YPfm2VCqW5CgSIKlu2GjLQ4XfqPeVVfVqWJqMH2B85O3ltVfQZz1NPiLD+LgJ3o/
/3VZ+f4LomPANmE0uWoLGo42DrDVIKQJxBXJNhyo2FUnTKgbMJe1De3MA8GB7PnOl0s0HjZS2Sa4
dREpFU1uGSUqHHS+nPYdwfCkrvYdOygMSUhiVx1fYcT7Crf+WJIcF8kMribS5igN+nR5+Xb1YoMg
xDxIPdp5XUMQQy0eDMcJjbX/0WS9JE6/a/Y2CyZWIJUrZgjEGSRZzsMXeqjC9lgH5Rc+xJsdIs/5
wNPDNlEVqhHbAguZoBSYxTEgbY5zzFDWVNnWg1b23y+v3O4TYIvBN2+j6tNYV3WVQdXBtejz8Ipi
nMg3HvxFkZishGt3nzYC8d83YKmCjtdkWcEABaYDv86q2M0Tmh3qaZbxVu49qLZyCabCHNemnTrI
VXSfWuVOaR+H5ItafV7p7UhlbIK7Gr6RS7AXiprYKRrnYHDR22OsYIkzZa1eu/Z2AyG8bIixZmWa
QJ6h6V2SPbP6e9p8Gww/HWR1Ivu7BIuAp4eqOWK5pzUw2tFlhDRG75G0DqIs8pLE9C+rngxG8CHS
uSqaZAWMgWxuxVJvtDD0ev58GWX/zOIxoRvEMEFkKlyGCm4MO7NnblmnYK5cPhbJCaYhYCee7Er+
nmQ+2b42/EYUpweapmIitjtBy3XnyIrsVmHscFmq/bV7hRAMHivgNUQDhLKT9Txry7laicv09kNb
9AojbJGe5LM1cUnw73nK2CHtssD5GEGITQyDYOIhtVF+/tYulPU49MiZcDKzmyGIP/Erd/yami64
HekNvwLZIRt85ZfMwu6bP0vVDbxvYGDFUYUzxkP3MVtwBfqjr/kYwXg3nh3UG5ehcbq8Z7sneAPF
1WZj/CpDHddEwZ5Zy02CsMGkp26r3pjz9bL+uAy1px7oMgNNDI+26GIOnmRGqk5oY/J1I9SnUMNo
hUVy5e6eqy2GoBuZNvelw3JEd094HPqf44fyOP203drVfeXUy3hB9g6Vo9nojuC9yJboq0RxUep2
gTd2hoSUzlR36B4vL9p/keg3hOinrGo3TVoNiYy7f3sjqicG5nIl5AO+lqOMYWJX9zYiidldp1Oz
XGuAxztZVCTl43N5RTHVNj3IKEH2FeJVNGGzklGL4z4pEKEYn/T8yxIXnqNIOcG41RH9ya1Agr+i
zeMwpCUEIu4U0ANICw40wBSbYLmSUb/vpoW2WMJpGlKtG+cOWOoZNDSWx0L7ug3GoLpvvdLDjBmJ
cvAVeiebifgyYqVEd8TpaLHGsiojCCrx2di8dlKFaCiZ5HdI9iSv1dzFQ+gPDcK4Jt6x90XKMHdx
UyHsjKZ7ch2fo0PjtxhQzw55WAWXpdszTQigG5jhjksfDHhvTdNg0qZvQBrnR+xxmq4Vq3BBPu/Z
xaGWPbN326IdR6VI6Fl8dKBg6/XINGc6Ztxu2OHqqzf1HVh8gwTFVs+Wyx9Y+ewaiiuLP+8akA2u
4EDRua5NlsMmFnU4tgcmq0va/z61qIo4uqq9WJeNeR+JWo4juv19ByOwqltj+EAGmz/o//N9QeGz
qkfRk47vJ9mT41j+Yp9jaen+jhB4ffLeV8PWkXEV/IqErH2krymCcE0WTkr0mNmr5BrcMUWAoA5F
QlAl7/K5s5NiqExOQctqHzEeza3Xu7yQBc/3zMMbFGG3p7klFq3wnv43swHagps0HD3c7AeMf/nz
qI6GRUOM1AAPErG5yJutJxGDIKOJWqoJxaTlbT7KXuq7i6aZyHAhcqShm/stgm4ofR7VWLRID5fp
XFuHqJMER3ceTBDiFULQL5oh+moC3V+tI4mvzKpwzeZZj0OrDSdMTbpscXZCD2/QhCVraKwaicLR
Mv2xoBXqcJpDaWVnGsvmq+2vHdQZ/ek6wubC2o2VsyJTDOO2js+28w+jPycpR4oMQ1i8tKf90E44
nKz6O51uwC3i5tPD5SXbMdJYslc5hCXrhnhsJpNjDMbXMh8fNGW6zcbhe7fQO1tJPn8ADh39BPqG
XlvRJ7eM3OEFQDinLQYL1SpzPKdawfhWTkGd06fZ/ONMrsl5EfBGMzRCEaMXjI/SoSO/Xkw1UJ3I
6+biZ6n9cdEyhzA0qIGqo5nRFKICWVUMZJojNag1kCeRkBmWOybHyyv3ThkEEOGGIz0hBVsA0pup
ayPYECs3poyLWQYiGLgE6cGkXQHCxqfKDuzizpA1DL13UF8EMZH/UWGx7ZerfGPXWK0jldraEMTv
UxdNKkf7WnvgRTBJgE7Jy6v23mQLaMKyVVmMUqIKaNzDQh4tMO+7g+XywqUokGX195fvVTRh+Zzc
KHQ1o6CrKNE9iPp/DS8WWzbq9p1NFUQS/CqHJRQjYiDSHJMTaIw9O0Wrhl1/a1aEQisTdFpzJiMx
fWda34KK1T2l1jCTrRCtQKKTlf8MSeoVa+OtMm4GyRqKcaKCRLAMA6RL2TlKjqx9puWny0ohg+Be
8kYDbZLNGeEaWDdl2M/02M+6Z5arxLt/Z1qFJROuiGkq5shaLTXQ0sxjXXTddreD0n5mho8ZWZdF
4nv+5iEhYAlXRZTRpMxzbM+sW+60rK6uX/XznYU30tJ4RAl02c0uW0T++2YR89rU4Y1hEcHqdmgi
5AepEWrlnxfOCZIJxpVNdcISzFoJqgQdx5wBNQ2N7mU4B89hRMEq8bv2NR35XFTj4TEhhvaQCUzT
MnHUIFPvCSYIrJnlWaOrq7JW8f0V/A0kRvQaY7IRHeB7lmCWup67mnKtyihu9o3FK4hw/RnVlBXL
DGkapb1qVvsqR3mOmzv64MJ7cecIHpmujBJ1fJ95etm1V1jhiFnVSFgVQTuS04rh6vF5yHz93nrs
rit/OTqf5/tFZup3l5MQHTX6eN+qYkmnrSN0hOoGNTCMoC0O8J7d/EOWY4MhGPicRbaycAzEGw/d
0AQdW651Ov7pa4av3gZGsPBJnkarkwOmKvTGJVV8VTf9TyXvJKQ03Cq8sxrIAjkqerPxOBMux0Wb
2qJ3gIMX4v2qgoGPyqrB9nflFUJYsWlS0wEMFypKCA7rcOvksav3/1w2frsndiOGsFwrymQKuBpq
oIPbEsNya9zvL4TkEmfinUEnyOMjyUI0JNoxQ0JQ6roDEVnRDVqwZM2dGemnWDe/OYX1JVWHwjWm
VFZF9T6sISAKV0g1RRXVjU4LqObWg2ed6wOY3rzp3vnWXSs3mhd7zEdgyru8oO82TYAVbhN90NFr
1QJ2TjJP1cI+Mt3OkOQh30dGBRT+V2xukNjKiDlqvRbk14u3BCUah9qv6qn83rqtNx3TH5eFeqcl
Ahz/fQtXp1nZVBCKmcQrcZsU5KYr70rrI4uHWg90w/NRYKIDMygYMZbYFRZvOeRNmClBYR8ui/K+
IYDLssEQNFHPZ8wILGstaDCp3FGHoE4Htyxnv1yas1LVP+lk/DKM1R9HJqv33VWODbagk0Uz2mMV
Qb4J5OdK/pxWdykNLwv4zp0R5BMUsM46lNLnwCBUsbypsnyHpiqu4kz3zWH51tRjf9NirOBZyaJU
ErPYPeZUQ+EdCiQxpl2wilqH2pNkybUgIZ8GYnixw7w2eiTTyWhV2U7KwAT7SOLRGEmMnRzaJByK
JnTq6qxEICLJs+PQJb7OrFPpDH5T9YFGlzNszymr1NrVWgv1WR0Gy/SflVkNLu/A7mlB1Bb0PDr+
FYfVO1NP66ZtsAj0SW88NoyhYT3q9Syxqbs7vcERTqWmFWuZNK0WZCc+76MItbA59aFs2qD2zg/i
GrXBETd1HpKpKDnO9YSkCMgYb8tDctA+JQl4M23XCJQT/WWBFFk6UHZ/i1+XUtjiwurYXKlYyrWY
fiVZdJ+lkQvv2WORlrtKZkgM3e4B3YgqXIdKFK91VAJvys8pHoNOmJQS2y2BEBuNlUitnDKHLR1I
7cVDf6jj7lQx2Qvq/ev97a6JrcZz3qo0yoBjhlNgepgHcyqvTLc5mccYxA6XVf6dNySACUbVwWMN
4XyAxWtQak+6/vTH38dAKIxOQhEYZlCKtYA5bRPQz6pwHhNf0e9a4/F/+r7YU5CuhT7pg6YG8QSj
P5LRU2j+AQyTVzISS8NgK7H7hk1wfKcG0bRyjh6SSPXoZP9pFyIS5uCr09GXZaA1S8wWgFA2ibSY
IWCXRkFu1YdpyiVWd0d930AIO43zOPR6msG/7r+z6DEdPne25BDuKNMbCOGWJM6cdnEHiImCgTH+
qzUlgdv3TbZ8nRxQlPIGFZuIRQaNkS90ZKOKsxEfybPhx2dtdZfYn73Fr5AtH0sPY8clh2R36Tao
ws3cdRiQGDsDfG0785PZ/lKR4hPYNCQ7tLt8Gxj+Z2yctT52IoxrhXB1fDWU10X0+c/PCljneHE9
xs69S7xag2muegQxqPPXXAb1KPn+/jK9fl/QMEyV0ttimKBh6ymmhyG9XufTZRFkEKKGLSTVMxsi
FGw4jNTy0evjkrr9H2GEDUdhYlsyHTuxRmdbf4S3V0irPnZuSM4B+Hs3hN2OuyLtlQqrlZ/m6/xg
36v3xSnxf/57MWPkta+fo0+y0ZGyBRRcD9ZbLaUJJGvy1rXGEwPHXJa03uVt4l9588Z+OaavsgmO
h02GtY0moLR9mGHC4fCPPZaBXhb+ZZwdR+rNGgpeRgUCCcpM4JTXvODSPg0H59yH0hIJrlaX5BG8
C7vucGwxzi7o/uGT87qbyLd87ZvlcrrPxJS29b8PJb1dQPFaSxoylTTnR6l1jTt26xziQPGGn2xy
e3CM9uFwlIUAJWsp9s2NaT8yMwWknkWus/qZc9+y62Z9XupTsYJ3rvx+efP4IbqwqFQwFxivgJGi
FGfZHj519EQSSaBHcsBEettkKPpxtbBpJI281T406j+Gcq9YB5L8vCzJ3qF6Se+pjmEj/CvEG+tU
U0a1bhEWVjz0s7ll81Rksqtvb7kI+McRt+J0vWJrlBk1iGi2ePNkJ1R58hSS9csI509MR6kHBtcf
o++RLBYjwxS2SJ16ZTIxZDFYIvSMr7jZVzWRNW3vg8D5sXhC/l3JDNLXJbaJ364YRTiW/1STKTFH
u8eJmNbLfHLDfFdR0phVpBCL4TWiD/dM1eODM6PtKl1Uw18iMoS5bRK3ocbNYA5tGOfWWWujEe3x
uGIM5IvPq6NJqlD2QkHwYSi6pwzbwWhRwaisTBlTyv+o+dCeFCtMzzTog8Wv5wClUCi90iVv/D2r
zJsGkRa24GOKY0zz3qrLgipqgLmCxlVWt81Z7+P1Wo+fpskxg8uHYu/4EcfkbUAG1XSxRayZurpL
5kQL0upnNno5fcjT9VjWh8asP+A4baGESw0FPeVYR4DK0dphgv2bahL/fOcl7WwRhAsNXIB6E6Fo
PCiL6mAN0zkfe3ByJ+Whq5pDpeRHW++Pf76A2CcLtdacDFYsg0pJmZtZm2mBvZRunIBFC0Y4fRxR
WCZ1RvhBFm2xZVmOY1D+SBP96kXN87SIoRq9/2+kANQQVy1umjZE6esH9HALxg3Cxs/NpxIWE0wH
QQFmVhP0zO1c36jqfNNEzuPlNdy71LZQgpOV56D1Q9RQDUY6YQBt2p5aO5nwwtJQ9xN3qLClyXqV
WalyHbe6jEhu717Yogt62Vtd3ykE6Lp6ovrorn9b1l+XBZRBCIppj/ZqFjaKF0z21cj/xpC/RdZQ
vxeQABUiYv/IiGhoYhWuNwcXdcNIjJP8ZfT7UxNiXuz80qEIUyktAdu1iygNRXUyRRMwKFbfqgdp
+jyfedFHFxhg1oqRk3TV+87n8ao6bH50siTaXmQZAr4iCm4kWhoGtAJDIfWQ8ztjpsgJ9GHhh3IM
b4AEkx/PLKbobkb2s3uk4zc2uE0tGzK1qxG/hUHp3tvl02Iy5gx1lYEa3bPlbFk/HOMjB3gDISgE
Geu6TXTsUAxbtLptOSP1DlaHLx/Q7Q2M4H1MoOVMEobjk6Az1qDu6gSOE7uXQfauqde911Tu+m+M
EcvXjJQlZKkQs9Ca2R2Uw2QcS3LFLEn33q4x2sgj2L3W7tYRDBjYGXDNsygP6fKTFlZIMhMJT0s9
1I0Sjjqd/MsiyjSC/74RUXV4PcEIXHP8S7e/twzuvawKUXKGEGF4C1IlTVcqEdaxyY5oAomKxc/G
MzVsF4woZnZuMagpiyWSveS3xXsL0yuQsDCpQd/RbrTa2GHeD0yT+a332achVAKnc62/8qseThQ7
gF3VdzCRvvr650u6wX1Zjc2SGnaC64ICl2iWV6vDF3XoDl0/B5dh+KJdEO+lrGwDU8bpOEVKig7C
ND6MQ1CauTssyIA2sqkju1aXagirUVAbov5WUBKMhWdRzc/BCip9DPf1Sr/yCm8qD/O5OGFPr2pF
cvSkmILO1KOpZRMF5uTZD/EVkqEYh7b8Ug8YiXeV38gyvLvPgK2Mws2iOLQ0UWsFO//QHiZU1tR4
VoPEjtxYP41AdWO/ktWEcGv7bgc3yypcLQ0rKes45HSefZTiH+knEpqH/CyLUXDj8Q4ILeTwRC0Q
PxDBjulD1lX2gkPer/dOcZv/8WByRCTo5vuC8RpVurYjSlCC1vxu6oWPtvEYvNOX9f29MTZ5fSTK
QDQwq5tiAi5fNQcD0BHNV+jiNmnv6i2m0mufweDu5KUE7P3hAhiSEnhRo7Hr3XOIxX0/jGALDeYi
ORSsd6ca1fOKQQ+R1Ute7y8J8Lfbw8HQ34+UmEXfvYaKVM3j1kAwQkFRAwqrMG0HhAI/CkyR1e9V
DFv9fjs/laF+q4QEo34jiSHZUX2OD64g8NOoxBJzGLbTLovWIrrTLe6M9rzGqzzbcPsXBlvMPr2S
D3rd8RuByUuEKarh8b+Cm0BX3LbjAJkXUBGaoBMbcjSNsiJU7TmcpuyGKOO9Xo9eqlT/R9p3Lcmt
89w+kaqUqHCr1GFycBjfqDy2t3LOevqzON6fW83h3zyefWHfTJVWAwRBEAQWnHmcHLTu7y4bFHeN
Nz+BCSGMmVT9XOMnpPaNvQYJwodW3i+ZYHmpc3y3uhp9wLEtC7drJq5baniAsAFM1b1m2hctO6pE
lC6gP/UCBpsSTPNSlyeKMf4YfBJ0u34vfVrx7JGjy03oKkVozNohlwLvTB9aUIRDOcvXKxAeR+jh
6w6pk3+LBdK9914gXKFj4mgZm/Uu5kep+ppIHTJoi50PflOs5lGzE0tw4PDci6LJtPeD0PYzxkem
eJtAz0yMSm/jVltfLVyoOz13pdGfRclNnkUoRLfhYEw0S7BNlnoW4zFk6lCYl7/Mmj8bL0MnsG2u
NCcItsnSUqW5TXTorDOftMKdzV1q3jXhN7hQgd4EwrDtlXq0DjXiO9k3tK+67cvxtzYXCMOFMC30
48ATo2OK/n0T6TSmokxjBAg1QyrlSW/R9/rlsi8QQTDRxoDRI9XcA2Jpg7n9oitPmCrqXsZ4K4dj
dykq5f7IQRdtI8cU58gWlkhm5ofVA8troAV43/FUpGttF015geyhVtmLXNxp3+Yhioo+uFLCB4GT
Eskjhc3kgKEuMe2qogfNta7eWErjGL2ogIW7XTcg9O8bKe3SmkpS4OickmU/dZ2XSqL0ISc4hEsA
fRWqkRUc0mx6dMmmDnEONNn8M3paUPjjFUizhgB0NQGI3j2t/oiVnwDZ+o4w1PEAMtClaw8y2unG
/noUDUflKg4vr0iJ4vkaCbdzxYWWOuixij0bZ89D6ESJIE/JuRBBaycA9pQYJuPffTQGudsdw7c5
03HQXuVO/hkdSC6diZIEorJugVzs41Gp5uukolLMjw0jaKd414vGxnG93UYwemBtTC5J8SwVrj1O
cu3aRpMJQZnPY4cjokFrweVNzAsatjpkjom5S+baSmEIZvGiJX5E7vXpql7+PmYAs7+sowdfRUzI
VtwNct9XwJn8RE6e4uphLoybqBINguMszBkKc//o1doOLYqSjemnwtRvZqIJBHmf1sCLykYQxqaV
cmpmcFtP/mh9t+PIS+Ndi8L+zt4lVeksyN4Z6fPlFXrfT0XOMFly6AHXoBX8zKAhgYMtveYGrDt3
ZEd51gcRCQnHo0I+DU3W6HOjocO55RG1b5eSxLO/rM9SUXhamrioBRV4H160DBhTBfuhgScTm4Ep
pDqX4jyb31LwOor1JCRcb1p/9vXrdrcqgUCFfMs44THHYa2lmYFM4Yw0Ky0zy/zK7V9/5M7qtk5z
J3miIhqeQz8TkDkaV2lZ1zYDoLTXj52jOMXNjxYUqa2TeZE3iPRJdylzEp/BMZafjHEXkyKl+sQw
Gnrhqm4kt40cKwJoFUz7QTSbkOM4ziCZnZDP9lSoESBH84BOwgjVu9qvSBaFY3zrNyyCLmlC2z4Y
nEnT62GQCrp0tDsoDmTNia6rAy2AqokgpOGv2wmNzXWRaDKK2n5Do3wNCawyvMbwW4futurV8AWG
yV24DR5z9ciTfOxaC3h0OhlaQSLfvK2ISx8AZC/zBgxeEVVecbe4bUOXb0PF2S1e0Nq4JlYnv5pD
zyKNNxqWkxiRaM9xDWSDw+w5u54yYwA5p0/utABhuuore/WePISH0ek8Gha2D/UvXZCu5+70DSqz
8Rq5rqJZUiZfmw3HsqZDU1RPlxdNpEBmsxkmiTIFzV3+XL+kyV21POWiSk8ehArWKZrlBdEe26JW
VlNeWUSf/EY5wvEP8SdTpChelgTF7+D5wesjWoDYN2slM8sUJYaTb31a3PZQ+GBP/f34NP+juKVf
7uzEu6w5TlxzBsmYhFWMsR63M8qK0n0Y7fWy9CL1S5K8GKBcuAzF1eBGOsYOwigyZCuFdHoBN49W
dHiqIYoFKFx/sVUiYwuDonVFHE5YIjCaxj9pVldy4S9sR3MLBO6WwEHxNhWhXMG2AdYrnPzn53Nt
zaqVSwNot2XDWQuQn9UeSkhUTRBbi3DoNttEoJlmrVIXA2dOq2M7xkcw8KIXRXMxFuzw9yu1FYmu
5AYq7TUpXNWRQoVSYFRWg7VS0jvbWjT/I1C4XikGAtF3zJWGtQy13PRYrdmP+soxOq9FCdN/AmFT
FXNbpdUI2hW/1f4Z7M9Lg2nZpRRcBuGvzx9J2CzFrLat0mcAIXF6rygYNbUkTtequ2H6dRmJt5FQ
r/M/nbHklZIKmmpZAtJcKU60fLXrX/E8CPaRCIQx6zaaSSrNHbx23R+qCbPT5OUXCBf/ukpOp3kq
0PnQ2PbdNSRppEGfFMCY1rqXTbCptbN0jFX7GMqNO8nF7gO62+Ax3sGa0OI0kBa7VUHnlmEc5Tj6
qS0i7fEuwmdyMTGSOWF3piPkohwI6Ht7sO5RhISRJ72j4QFG3Ydo080zR/QOw43jNwplryaWHOlz
XAFY32kA7j4Vbu+0/+iBvM/d7PU/aZMtzehUuS20uoHNd3uiYqhC5zSGiAKIOjY2kka+1DTptAH8
YyyxMUDAvMggK8mzayW5U3JBfMK19M33GceaglvCMHV8H4fvcZbz/VAPD1UoeizmnbRbMejP2DjV
geThIM0VnJBdOLVm+WBJeSEGHmKi0CnqXiAVT2s2XpXAUY3yMHSUncMVVSyp4J2dsX8Vd5BeyvDx
8tpzAFBdB+p6mjNHkzcjz2physkSoyZzHArtBhd0DPIpR9ELCmdxwGSkYCYIGJUpa+q5GEmaVEtr
WKuf5bdNd1fOh7z6dFkQzsKAPx1GZKioSnz3iE+sVg/JCgip+RqR4WbNEaHs2+y+z0RPzlxpDAIg
hJJ4DWNCILnMTLnL8QIQS0dpeY27YIpeLkvDqYRAt9MGg/Fwai1NmhpJ61vXne4q++hTcR3v02Mj
eFzmPSqeITE+LjXtAaSsQOq9BWM882Mr4eEpaJ+1fYhUn6y5reSjPjjLrjU39xHx4SLs1K7I5/EX
8I9W2THldZQPlVXjd9hZ+9kq19vK1gfw9QxuXmmurvy4rGHOQb8Vm22WakNiZ0QF3LJUEm1rtu3S
yUctidyutPPGK/VxEKW8eX6dDkKEJ6IJVryEn2+EgiRJa9fIeRs36pG+v4GSA4Sq8tv7myim5TQ6
wYg2aIwRTanVKl2FhGpYuyul2h12qQce4W/RNVpi/eGuPNYfGJ+FRv8tKmNQLQwqQ+/LWwp8vqsP
IG3Zhz8bzwbXjqeiTfQj74xbRPa0REV41tsNEGlDF0pObupX5WEJaKUfxt/KAp8sWkT2vCRdLZN0
oWr91lm44XV4fwenj7n/XelaCHYo70J5Jh5zCEiKDab9AUaz4C4UHg23ccHFW18ZT3REeHUXlY75
8/Lu4Lq4k+UYzGmdy2lpkhCQg4TbXepUDZyD4OihdsBEBLiAGwSUHXhFxevM+V5QCSh9qqbEa52S
HlcTKShiOFpruiGuR+Y6+K2kgVrbdC+Lxkt8bXFZ9pi+LpYcEwXAk2TJQZj/IMl6MPTqmjSgUZDA
42E1ipNbI/RaR+gyjoh3+RdwlXsS3GZyU7JRAWqE4G3yrU18oyzRcyowUq433WAwNoO+s7mOCF7w
wr7aJTY4tfJHixyL9rX/axZ5ut9PR5XFQJlFVffzDE/ahF+WaA8GvMYQ3C+oo3pnKhsIxhyLzCjC
Wg9XP4lQ5AiazUm9zqoHDNJeDD/VBTxGXMPENdbGpUYGZwmDFkkYjNuOQCtAQqYYL1J2t5ovmv5g
54+V4a9/3xMOBW7waIy2iSnRSmIksQa8PKJXWmOv5Lqb66L8JNckNjDULDcwhUKiMFQBA9pVzBG9
MtsraRoc3U6dZBCoUIRFT98NVrloxUhae/XNcXRLO36QV/maFPVLtGRXcxi/fmBHbURjjlW5jcOx
aWGCoXLsx/sJCW1R9oEbKG8gmLO0TrUyb2NAmAYG9ZW9F0u//psQjD/M1gYRnwWd6dlTEca4Qnvd
LKAf4G4kEKygLl7VUa/GuB6r6zS0DKFF3JgKpLkmXGHu0mh2TJTJRfHVkv19SQ6lMP6Dx/gGrVLT
fFjh6uZRQm23ebX0qeB45HrTDQSzW+UKk2onvHn6eod26mtbG502EiwNf/FtzGWRbcwLYgtx5kzr
omjBkbHi8j88LKJpEv/HEY+ZFKj0oa/GzNprZEylUU1oXRZ9R6s+R/tuF3ra7Ri7iLjpvR+lbZft
jRsBg7/0X0yWmHCwCea4Krj6ReNrFH/K1zuUV4eiaTN8FANPn3ClKM1ivI6KJFdSDwUkS1BVPbk9
CWxybxmi/cnHOUXWjBlgIFUZjWC98EH575UzmhvTb0X71BaCg5WXmd5GY4Tx1mZbEBDHAKj+SpMz
YNbwBtNfEW8aQXyUahAJCBZKFHASRoehZq56msP8isWVWt/YmQEdFW8vNwvKf+S9qJmS6yVO0R9h
vLeVVUOSl4j+xkg92JgBt7YobtWW27CPA2uO3MFWBAfG/xGV2dheOHYV0Aeenxg9mapZ7oBJnyM1
r9pF42FGocm8W/ZKuL9s+lyNYgqurphoZbTfVYpVTdynaYL91vmL5ZKAtk3mOWqq9GDeJYFIoTz/
Yct4jqSdvZCQMc4MrDJ6EeYIOfsFpIHWjS1JTwKR6DfYGAmzqpD8QAoEsRKjwMYoWzWVkZX4uriU
sDUNYJajO3mqV+9603+4jMcLkrZwrGePNbNGOzuO3PQYpijVyQ5JeWN3O9Nw16l2iupDa4YkmEoo
gxcS5+cWYkK4Qpkh4O9J2gjW86/r49s8g71J3EZYBkU19l6jfwDZWq4knEpMQwdgesAc6KDY9c4M
yvIW4yeEwyeoui5hMas3RVY6RxWwquxodNf1QceLvOFNGH43+6r3QZNUQNZFK+PQEc6ETIPeYJzD
BJPUlM9T9rqICkt5x7K9+T71MZsIcMRR0PcL/H5ULc4QJg6xbxPhEvHVdpKCsYlZjzNziIAiF//U
HR6mDbKzMMYW3eCY0PUpwxP5jPnuyT4yX6bhn8tbgO9F/siIyb2MjG1hY1AD0PtgQJth5o/75WV2
JQzsjQKhh7wsKyK4c7RlMjrTXoFWgqPIS/ZgyEPaGa8SB0z02KOlUZhX4buU/2kXHN3niHNjYEhJ
CcRhcWRXp+0GpZNASukbqLTVfd44Ik/JIW7E8+FGp4yrHG0lNyuwUuJ4XdzssfBTL7H89grlUocc
vUuOfSyCyPvAY+kZLHOqW3mckbgF7LTcpct1u95ppn/ZXC7viHdJ8C6LazWzAVHJ7gJam2/tcLiM
wD1mNrpjzu0m7BQMFQfCEt1Exu0wfv1v32d8Rqc149ir+H7bPGfT05IEl78v0hDjM8yeSFrb4fuk
PQ6lN2n3xSSAEO5ZxmNY5QSKWCoDTn6fNgZLK4boKi74+o65q/z8TxK9K3tq42EJY9x/ZAyq1G/M
xp0nQW6Eu+iqDNJM08JkarYaeJaaogwxXhSxReETo34Ix0h09HJPwhMGWxC8Ro2FBzxgLEdrp/oY
jLTXjr8ZVEP3AxpTMU+ZFjej84fZ/3mSLnU144aqxVdWuK+Ka50INMY1sw0Es9eHRe41NUXwh9Z6
DL+snML+jvnNzmVB+JaGIiMMC8IIZST8z71nGXaoITBhadND54/XdVChwDQccJ73aM4SOU6+GZzQ
GF+Nzt+pWSegRfXotXV+EynKRxyYDuIYgiGzFq7C5wKFEe5F3YAnNrl5DZddUz2XuXdZadylOUGw
+6VJxi5dUuRAUmtPOqRiQ6c3P38AwyKIw1EHhvIs1sskNajeVxOZHIwAcFDe2TiVHE7OODWiIkuu
OBsoRmO1UURRo0Nj9nxV4E2yuuo7QUGRAIJ9+xjAN6pGPeJwM0Z1fnlAbs2uP13W2Fv64V10epKD
vVvUijyouQwQgsgDVQKxm3rRjWo4w022+0HHRKlO+1kfjgVapZNO4BK4po2GHgUtj+AcYAsrl3DI
VWWIkMseynB1yJRZuafKnSRIVtGFZ6QkmEQCGnQQEGIaCbOFasVc85EgxVc3x2mt70iSBsUwXM16
i7HNfe0MpBCc2JzVO4NkvJ0xL8j80MS22az3BqiHQTDkE5KJHj14OBp4J01Kzk9Hb55v3apCp2xt
aKuvLXNAev1aior7BNMKBU6Pi4NVAg8TyAHfvemAgEau21XGq2oTLMvqEd1pjQ+4OsphhWE3IBRB
xREThsxSOg3oT11B03qYk0MkP142d64QAEAWQtfJu+QABrJVrZrg+0Uf6M23ODtkVilQFO90wITN
EwgTq9mopbVA5AFPh8osNBT5naZ8ldPiiXTps911rqnjTbGS0CM9jU7YaW6mNf9RUEaRpZzLyVxC
0Hihzcumn00KRr/agvOWV0ZFJ76aWDXQuL6r/ZGHVRryBm6QNlqM96BqjpzHzM2da+Tpfgde8s4w
hQO1OQt5hssc9OMa9tIwQsfqNBxWENx3nXpb6dnLZXuhamL8xhkM/Rmbq26pDHpmSMbqG6nqDoPi
GJIbFlep5vV9LfCFIizGbCa9GYykgiqrGePaXu3EVZqD+SsWUXnzVUeHeKC5nYCy51wmRV3sZZZw
EE+57Tbj4mdgOWtD0VhovjgnGPUcpjUqWbJtwGjWXVZf29VDN1x3yur1meDU5+ZtMYjvj0SMC+wq
M8m1DpqzPhGHlmVHvkHc5W5161t1Dwoi0YhUkQoZ61uIGSGPCsCi/xmbHQoEXnry5bLpcUs8tlIx
tqfNVVQoA0ycDtbrn62b0RtBrlRMKJbGbBTfRKGAsMRDJBljhAqitAzj33FQrsEco+U+vlEj0fOE
yDTo3ze7KikXMNrQaLOJ7RlT72rds+Tk81o2sROt6vdqnIXtotxIA+rEnDUUwylsinFE2RUmVeBm
oCeYholh3uDLtGKnTlF9mTynV+BUuP3QheeEyWYZo3WFzRJk/nT1OC6Zo3b7YogFxw1HMBxbyJqi
sl2WkQU7V2aerhkIWxHalCDh1DDmg6Q/LlsiZ7nOEBibCO1BGTQbQVqRF741EvAP56nTtPbiTMl4
Z0ppL5CJe4RuhWIspFEHk5AOQqXXawAuy6vRAVkQqC9oK5iomIovH0jtEMJoCKEY9yGrVW9HCzUN
rdx3BByBxdK75tLsJ7sO5kX++7ieoOQTNBAyKgzfTd8z8krWshqHSt/uLXKrmq9JLoh36ZIw5xaq
tdEUj+wvpGKZDGLM0B06Cdu4ndNnVbJ7F9z0KPexY1fqReTkXLBNcM0cKGCNjhUjhpnn8aOO0vqy
9dTVU2GKl+2Q8U06Zk/ImDWD9AEuDHhNYnKy8Vj2ZaokxBu6a3QMuEqbO1UoMHZmO70DYYTJSgVz
czOASOWdZAWh6CbCHlb/Aljg+bJlTHxkS0z7Sm0kBO06JrDT9+DSW5GpgEtvP9MRL+XO/Mu+9XeA
zKU4WsH52XWh7pkhBrvcSMbXoX26vDLsI/c7DOY2nMwmxsdFEKoHK/XqoeN2119lLrL2Tnz1/zXS
m79Of9TI1pRqE2pQCmLpnvY04HTs0AYouaRz5seR0qPulMkRjbDn298JkjGNOWzzvLAAOShwREri
JnF7r0Wi4ILZTqwu2aKrkpjV2OAe63Xrt2k6pOroSPXVKsRh3N47HMbttVWyWB0Sj56ErnLMPHPi
0l+e0ECUoApLYB8iLLqamxO/TNpimnPIhM6y/B5cpW5/yI6Fi7FNAWpk7wYvfsRj5ifR4xt3yTCU
CrUdINJFPeI5bibFfdsMKPNb7e9dtjp5flzDn5eF41qijgHiYGzQ8NLA6NGU5XXtx5p4SbgccVRe
k1DyLkOwseDvtdpgMPqT11maB6kimIke7vTdW8fKsdplbnRYgmZ0eswJJQK5uHa4wWR0V63aWKUN
MEF+fN3i1i8tyZVuZUc5VQT2wV+mkwrpT9mYh0HSsM8tQEnW97D+pMgPwnCayQC90yATUShkbOXI
wipNGG+R3yfKtR2HTkMOUr/TcVcVLBhd9M0B/A6OcbpyIdlLowKOOIMvOTSrFgf6G7cLJivsRC/o
Ihtk/K9tZvKkVFAgerOK5GroBZVYgu+zBUVSQ4wF0wiwQMTXusc5EXyff4CcjO3dgLDZNEItA4C9
B+ElZa/6Ylwb970zeAaasQyUtAnKUrguCQRMFu4D5vuRKmWWwslieLlnSpaPCkpXDaW9nYQ/iYFU
aCUiMKIr8N4gTnDquYnLQ5XVdgSDUM1m10iyG9UYr9RZIN2cA3XJQOypemQdXYEh0u9ewmW8k6XP
2qxpzW/PgVm/x2SXXa/u73YzUf28SKeMm1pyXassCULWBipP587NWsUpMS90iVKkG7L/KhzjokoQ
sxqzDuEm1MWMP7tdtuu80MbYhdSXvEFUrSUSj3FT87jMrbrCZBKM6O7WR71HDLCUaEjatyAiuLxy
fPd7MhjGYYVaKU1dD9maZZ+0qSPHWYAYe5pF7Pd853sCYlxVE85tFHWQSqn0R8wn/dokNoibst1l
edg73b8u8YTD+KghQ9GNVEKgEalCzIfE8a9qGMxDeZuXvawL8ASLxfYC6PVSWIsBW6y64ho3lF2s
0dnTE4ouy93Sm4IbF99D/pGOrfyPZU0yKipdrbva+CNGZ4VAfwIPYjMepGnInKfwxJ42OOYP1e3v
12DxFVRthM8jipemuzX3aNUgOG72ssj2+efnST7Gj+i5ZHW6SW1/rI9p+ipPoVfVkycTyesNsHDU
qn9ZYJFGGWeCB8ki0aiDVsvMi43lblGLx8sQbGkia5MsqY6ea3I50qggSfflAecO5qhJmBUdtA59
7/rLhNBvOEzjBQOcrCjI2ZwfAigzTiI5KYknp+CP1spPJC52TfuXddMsDNtOn0nSPMZSjqhX9aTl
cdJAtXwQaI5a27tz5SQK201v5mmVTlWBiOMH3g3f6CbH4+CpGFkvzkpy9/IGjDF9q2/H3E4BVlS3
VnU9jz/Lmo7nSJ2MiLqZ32KZ95KBKkIzMTAQzXzni5QqxAwrQkORJ/WBxtpvnDafomN0o1xpt+ZO
9lLQIGDMbOuKWVG5+4z8QWcjLaWT81bVKHq0m/o7OSFBHt2Y1eAUY+GksihA4B4zGzzmUjvMVTaA
4ByB6vKrlj+l+kttHkrMyLhsL/wVPInFrGCWKuhZSCGW2TbOmHiSnflNc2jnwpHGv23u/3cDnNAY
ZxWnY4hSXKDR1HnyWXZXb0BCon7Kduan+Fb/Gn5FpVkgi+ZacY/SjTIZlyVb65qFI5UyGtFhq5Fm
Z1qh5lpGZAm8oyrSKP0tmzvTMJttFtKQXN2N3uoVvnzUAsrcpzn0dj3s4iBxtZ2KenLTN+66l+IQ
fkWPJvjOZ1HKguuqN3IzgdFQZCsKImBEa1XjSSkF9bOorpt7+m0gqDo24lYSBqXl2JdeeugPyr7f
Zwd60olalfkrCIZR8JxbmE3DaHWttWTI+o54CyyzyK7Qe4CeE1HOni/MCYXR11hUUS8RilIMSNib
KIcpVsPadXlhBkW9JqjECBdP0sJx1yrR18t7kb9aJ3RGlUuXWmXcAt0Ic3WvGAMmopFEFDCINMmG
leXaS5I8EC+qEqckd2FZO1XbfsivnGRhnPUgDXFd1z3x2mTw+s7Di7qrVPcW5nSMny+rjSuQAf49
YoK+CC/e5xbYFESylm6CZ167QApf5wyjpPXIu4zCXRwDZf4Kyiwwapnxx7oWl3WlIeoh7Rys5Rpg
NJXg2sS1vg0E44vHxk60vAUE7ammdyZKeJIeRR5KJAmjr4GoWbdQmEJ9lmtwa7/+N01R/I1HyI0o
NHSqqaSP7km3Onii2P03CMYbzJIMKrQREJ0BAmWlQrV7cBmB68U3a8F4ApREh4tKg42miJ3RfLT1
u7lcwR95aES1kdzIYgPFbPuhtdKyyrHtqxhVa5UUrFZ1WMvKa+XiqE6zn1Wi8gn+ljkZM+MDplif
ximD/vqp8hrtSul+dbFoPI8IhHEBTYiHoVwFiBTezOaDYl4V2v7yKvEhUPZkoixJe8ctF8/TUK4R
9ZhqFqRtHkhK5/d9LzAG/gr9gWGvrKiqKtWlgCR0aog87bOicJL4e1t9txoQ5AsSYAKh2BurFhmN
JhVvh9BnXQ6ktneaZRX4Gv4Ni1aM/VYde2udF21RphC3VvmY7LXX2KPMkORICRzs58urRPfKu8B9
A8U4nDWOVCOj6RkkMNyq+Z7XP6LoGPefL8Pw/dpJIsbvzPmAAWkNYExacCflILwRjQXhSoKHW7wR
6zpKBJitWq7dYBRqRk36W2EEpRn5agcG4A9tnQ0Osz+VUg/taMZF0UR7emK1x2Yt/XCyBW6Ue+Bs
YJgdWqpGuBAbMFYUfYll+a5KiF9FSiCZxItrjLtQDUw/q4pvl1eKJcD5fQ8w0TFHi4NkTAE6PyLK
yqg0EiMuVe7WwETnXORb9/qhcWNveUFG6JH8e4fL7qov6bVwqga1uHcWaRl4MsR0FFrYeI4fhpGm
jvRy1fkGyD3yoHAH3FkPoaN67S4U9iRwTfOExxactOlarEkKPEN7qZTIUXLBmct/vd4gMOGJnZaS
jBmHiB0erF3savt5P6J1zvoaoXWudEUJE+7xuIFjQxVDifNkBlxstelBm9Mno0/B6W0utjM3Xbhb
RyU/XLYakRIZN9LUepO2BpRYaxG6H9U1uR5BWiRyjFzbQKOqooGGArUgzB4foMXEWqizR+F1+vN3
E2L+2d5RBqboTqRJ7h7cwDFbPdeq3IrpURybe6uXHKXOnFpHCVn12BW/9PAqGQW7nnu+bBAZ49f6
Dv17yFp6eXfsbFdbDoWIHJW7VH8g8NJ6vr9yubUI2FDgWFA1EZtgE1ceP2AMGwTG3kk2Nmq4QIi2
0ZY7SUlk9MIqf1nD/dtPbVAYM48MAgpeAjmmLKuP8bB+jqvM2LdEVKpzeU0Qy5wrrKvzgnQjxDEl
kA6O97ZSetYgGgvMT/VjVih4VsB+8o4nN9I6LRqp351txzqi0S/IZUd9nrz6tj6WOyLKLvHFOuHR
83RzFdAKsA92FvKDRvW5nXZtcaVGH4mWNiIx2zVsidkQBRDIYznNaDo96jLqrhK4Bb5FnyRhtqmJ
MqoqwxAyL9J2xXpfpgKOA5GmmE2ZxZpRrSu+L8UeiRVnXjB57+tH9swfGUxmV06GpBcaXY1Fnq7x
urRXFhGTukAMdp6EaSVWnNKDtdGeDf12qJ+J9M9lKdjS9n835UkMZlOuWZ1OZgWM3gPpjDN/1QLJ
aZ+sl8MPzFg3vd6VUVvc7C/D8g3ARNAHogQZA8HOTbmSUABXa3AFaXWzZk+S9PPy97knKmpF//d9
ir/ZKiB5NquWpkaRkvUb261T20HtowOOkFxUOPp/+IETGF3GDVgZ1oW+UL/WvBHRVzv1frnTwcWA
SqO9Lsrcs8yK/67YCY5xA1XaxUtIn/wiMpWeXIawQFzcy7rw7bW+QoHBQZnuini9WSI9uKxX0box
/sGOlAEUpsCuQtOfG+tL0ZR/Vzf6TjzGNyiTvfRFh6UDwTSa275J1q0RepfFYPvB3oEwDgJFYZj7
UECOHjyJB9VPfIznxP8hePBQqeU11+bN6NO3D8kTdqULjFNnPIcGTuuY9ACXH5QfeuaYT/pR9+e9
jbl7/ry4cjB8RdmsiyS2YFvwlg+z5cEyquN+j9e5c0uttNyWl1rTvTF96ax9KJxIwvNYNp2tB35I
y0Qn9zmArcejmrem7k25l31fPTTce9mubB1zV1/pjoYbcbkTMYByN+AWlfFhWlxrU0YIagl9OtUP
y1ii3n0AF0q7yz8VXwTGQz/H3ne2cIzzssOc1CsVsordBowrxzqgrJRlujd+0BSj8XgZkG7oS3h0
VTf+pWjaUGsnA2WFxT969qqHx9HyjHp3GYVbnLQVi3FjRkPq1p4glnWDKTbP3U66jXZzjCKadmce
mqsoEFEeCReOcWXKEo5Fjam2WDgFBfCJr6PE5ZYSERVPzZdVVFwgsk7Ge2ntYETlArhxerImZBp+
lasgKuBeHSmNOOrskUPH6+r5YjV1FY5yiS02gVgzun1LPf8Co5ffHOzP7U5E+8Df0Sc4xluOclRG
UQ64ob7Ci6qzNP0HYrWtQIyr7PJyqfpQRdEzAY2vne1TORT01/HX5Y8QrENMJNJMRqNAZ8uDZr7M
9X2bzwIxRBiMZ9LzKBnAJKN7YRk5hlEdR4zfKVfBJhKhMJ5ojetoSkooaxx3Tfk9tT1lfBbsU/pL
37kDBeM/bA0jTFFef25hBZ7NtSUGBr1SS07n5E+m31xTliRDEEdzrWsDxezPUl+KRC10FNWT/qgn
wzEqJtErITd3CiKmP/IwO0ZN8E5TppBnAjeDHaz78qo6qJ6MR1xRekAkD7NbpHKKVi3Ebmms0K2n
6FpO271geUQYzH5B28tUxDYw4kN7MK/iu+hT/Iro4m3SYXyMG2ctBbZNP3nBItiWkWnV1D5LsUwp
Le7BU9cUUKctKjMXwTBbqCnCUYmpNfx+Uev301sZlgiGu4dO9vB2aGyOuzZHzlSh9q20zxUGN9bS
Z+ErkUgU5ghXQO2kWxUw8kO0p+/sUxDv5b3onZ1/GiDYMtDPg8ws26GUK4OU4f2dHnBgxKL8Q57k
RyjfpLO3yhtRJMS3vRMc/ftGdbbZW6ncIFJIppdwCdZFdLqJAFjfk9dKltFuis6P7zVMnNPv1afe
19zUSR/APnMQjVTkRupoZP+jQcYFVabREilGT8V0zA8LWonQ0ugbGBstuT1GsqMJxs13lYdkonB4
Gl9YWsSmIaQ1dMbeMxPtPnWNlqJ8ugqjX7os4DLlxnVvRXK/v88cFiYyvnURQpm93jlD80g60zWa
Y5cLVo2/oU5yMMbehvIyDSFU2Cw6ho2Y13k0fMn1RJgQoxeXd35IxZRAE1MFcM9gXF+WhKYeV29+
aDzUkktnftjEoY1K1uJd9rPcxcG8BxS1o9AQRWznpj53epGqBZRnZlXQJ8rTWKiCYleuk9AwPwVz
2CmnI6O3SVXhx6mTSOHJu5110HbxvghEToK7PBsYKulm0yb2PGpNRiOT9XnNvnbkeolEqUOuqW0w
mH2r5TlG6OUQJZordxkgRu/UiYMGb0HEIBKG2a5FFslKR4VRmhu1Aa/78GirXy4vPf/asJGGWftC
Lyu5nyFNg5kPoJPzpEf9QA/Y0p++iMjO+T58g8YEDfkqd5j8AZEoW2rnNjdh6nfB7Mb7dmfXDsjr
RU5PpER2H1VpGC8zEKV0cU2p8VXrIWn1g0CN3C10Eowtwmx6LdJx1NJ2xsnHjB53vrLQi0LJxCK3
eoo8VXCR5V8xN4iMR7VIO64JVeXkjp6Jum68Ft61XxLX3LW3rZs+iPKAfLsHQaoCH6HqLF10aJZG
tEQr2lDN1Gmn0FGWg97tI1v0tkGN4J3rQ1/c/4AYX14Zq9YYw6x7srpbxodK+oIJK55d/FTBvR7+
P9KubMduXNd+kQFbnl897LkqNVfSL0ZnsjzP49ffpdzubJfKbeFU0ED6oQCvTYmkKIpcDPaCrWOu
ZwuOc02jXRaTpgCOtYSAax1tVwgxvdZvjtku8EVdRP9hcVfxOB+lIAndzw3wmlOLMdSGW+yDEg29
5j73478+FAEuFpPzVkZgzzK4ndH1Ku1K+6nPEhcViv72GopUg/NURG1qZZ4BkuefCu2s2Uc0kztj
Iao+WLey69Jxziq1zLa3mgFRBAixh5PR/9yWY7VrEqWBoAJWNFO2+HL7urCLuoyg442f3bIYs/gh
32lOeMfGq7P0Zfr8kaK3BSRfeq90htRloYxOvxTUrurXqRUJtargrChExVBlm/x6tlgcivE8T0WI
cYdeYLqMei70lQxva923zpsu5FC9Rl+3l3HV5y4AOS9fYYBzJjcArJPnzv5hQq9FZQWEOYF3VrvA
4Pz6rBiqjuYxOIl95zdoT4Phhn596EPwPlRu6LeoGkKLsCM7oF/9kt+bd6KUm0BM3ufbgdmi7gZi
9qTAGZ2cOmPe6WEheEdcVXpNB5ezDJortAy/jWnsKu3btkamLbCywDXxUICqhi/bO7aeOGBPrzpj
pkblyVsQKUCNho7xwJ5xP3us9zRzjQvzSNFOdLH6pW/vt+6KxTnAVknzIJexbsZNeYzOzX3lZjeT
6gS77IIYwCXn8Yb6CAdEQ2bWw4+FlPxSGnNiGxVDvg8PiR8mTosVTZzsaDmFR/2h9DHlY3tp17Xk
Ki3nG+UhpmYbAjOsXsqqdobxMRC3y6+bwxWF84xjkEwlneBF2OxtlrYng/NtRL452w3nj5TN/Xqn
/0dZOPvuTHBlkgkiFcZ50m779EdXHqgoNBUtHGfhkVqasdEBJZDx2JhYt6o9HulgiFR/Ndy4KgVP
moi5q9Ywsyyz9Vfv/cor7I71ax672efRZeFb4qXPQeO0ohT6eiSAEbMyMtzgdeGZ4PuqKEIJb99e
It+oIBWnXu8M8GaetKeYYb77UCywwOMMryniXEMbAVa0afdK1+2LIX9Ipm73AY1fwHBWVtKkkRMK
GHUu/XmqLgVo0PDAJegAZ4bzzo0sYDjDmocK9dUjmBqKpHGm9mtT7GqjdHrt6c/E4UxL7pU2k9mq
5eaDRJ6r/EsditqA1qN5A6lM2UabH/5763+VoJLsQUHBo3TA6M1dihC0uMlc7Sk5ypf4FN8Mom6L
/9C+KyRzKYuwQM+pWaQxINvms6K2Ttv9yJJjARrULvqSWrfDsKvK2qH2pSCH7SUVYnPHTSUXpFZZ
uWoHd4WpJvvQ7x31nuyKXXojGuO76kgWa8upfa+UUtbj1o5m+UdC8psIIwTloP68LZMIhdN6UJJi
FiWNoY7zTTb4xnQXfyhUXAjCaXwWELtGOICKosg8JG17HIUD0dhavDeqq1Jwyh5mtJHGERuTsrb4
nwUVZU/WI42FENzh0ZPYxrwNCBEXxG6copPts9XUOPajsrgzJp16QT3bZyVoBmewSe2SEvFdV1W1
wE+tOn7Qn2HMDniMZZ7Rvm/Ttus6GLZkai+zle0xjxITfXvr1DbtjtZ24MSTKfAmqwu8AOU0v4/q
IBhGJEJV5atCCqduRKyQq35xgcCpO3J5sSJlQJAV2SvpF2VovVTdJzH1PqDxCyBO4+lApCGSAKRE
DxQhzdg/dMrf2xhM397p4wKDU/l2kokaD8i30rn1O8wAtcPkkaj5Hp3eZznt9ttwq0ZsGxiEZOLD
Cv8eaNl1qhKCM6WTJy/ObmI79OZBkAtd934LFE6o1JhiUtkUJaKd6hmSX8Qv4fRotU+t/VRRzcn7
72a2HyqwHTYCnV8VcGF9XFClVm2jGA2szyxQfx0052IanNb4kGpcYfiCvqTJOok0cIZ0eLXRwjcE
J0X5iMNl2XHDQmkapqe/Pb+kXm5pOkOUWdIuxiz58WgfMdP+I1p+heEr5E2zTPQYc548tW1dXdVd
s91VRe9vK96q0S5QuPNfVaSc5h2r4qQ3pe311alKdy39sY2yfgFawHBn/lTaMuZpYM3abyZ4T3NM
L0dBn2/fTChO/J956DXGv2cv4Dhnl6OPJ5wZewHJz3L2MFNBscN62LQA4Hxd245zMtYA0B/Lo+Ll
n8aDcUmOmJKDkvh0X6JjYnsF2Qff+aMFILOvRdDU6FoZNSxOC4fRTSPMzMt/biP8Shu8h0BdGcFF
HLd+7gjOaB1ozQjbUR8tt/XqI5vxmu3tZ+vJvmVvdfIxu/Q+K4hUn2qRIiqrpyKGi/8Lz53PqU6R
H5wA/+tl2lXO1DNvcyRF2VNr/TdmP3vhjtxitln6obW9InMGjZRoGVsW3KJEvC59iIjgLFn1fb8l
w5va273rhrIiZovvB5iIIGXzfghtD13xAoexemQtYDhTljpWHMNgZuNvPbKdVJYcKUA5cLgLxq/b
yiLC4uyZgHKNtqAn90DfieThk9nhMqlP7oCkBoqNBJKtPyAvROPsuVH6sDTRigVCnvAw5k7w00CO
lO7KA3y8uldcRrdqe9ahdqdX2XS2hV0PHRfwnLVn41z0cYeV7Xf5U7cfD6WfXaojcahPHrax1u38
X118VxjUNSMIqUZIOoSBH/T9RTf+x1G5/zjHKwQXBQxmWSWopEJdNTkSJLOlG5u+bEuxWt+MPsp/
jBmlZ29VPs3BEUBzYJi69ClWZAlcC+CdkmrbOEoFpbvOIrZTjLbpBwRcUUE59YJdW7c622DkCEhA
82zDFTEKJapwoyBp6ITK7Ci5stcsQRZn3RCuKNxiSqMeDSG7fVnRq1W4UmLc2INf26mTt5O/varr
unHF4hYVTwfxWGvAktUANNTkVtdiwSGwKs4i7OV8SKDKqd51CK1LFQQc1UNif8dBE9CX2hSRJq3u
zyIY5aQpOyuJkaOEu+r2alI5yXQ79qKpHWz5351pCxDuUIlwcQ1Qi4TLsdqfyiE/5DlmZVqJE+eK
KCZgTmgLiz9GSNb3qo1rXRS193I4P8yF7gR26ccthm31FgZumaY7J+BiH4tdprxqFukccLMLjrPV
g/QqM19JJpXBmMU1FhYMIQ7RXsf8O9JHTdJ4lQ4OG1P0uC7YyF/ecxGaTHOWEJoCbyKnFokbNOaO
kqjCcAVEkXFVNlAtYuCNjDsBpmzWS1rDoWhB76Kg8tJF5YF003HbxNZhwE8O9gHU/vLVL0rZ0zaL
oC/S1PqK+rNSrKNSP2+DrNgxZPkNwm/QEESVnJkAmeVQPtTJKH+J+zAS6OMqCm6SeFqBJ9b54ppE
ajt4jBFXyjJqb4xWz09mPBi7D8iiaKBz1/E1m6etVamC7FA9AaV+qMGH2Xz9s+/z/rVsZyXGSzJS
x8mdVVluXKiP2xCre74QgXNEU4qEv5FCBGpGztick+lRlz9vY6xvhqlhlIuGMsJ3ZUiqFVKtAvkL
WE8j+jwl99vfXwveMXZVRj8ICp0Ugy+SaIyy0s25Z/1Lcu2EhxnMhdb+Vx+FF+xqH1V2ijO7oKn3
0z15FWUIV9dwAU/envcJTYZWCgYwzpAXyTwZnY26pO/bMq74tTci8i5AD+ymNSEizfHYakd0l1vS
SxTRA50j12gML89EpCdrF703oGxjF84tNOxm1EeAsuJPw1UOtq/ujaMOHho28rj2ROXaopVkf18A
dsMAAsEUK2mAZqUp/qbkS1ALNH7lVHwjFG9UWTMEGNUGowpxqSoxKEm2jhHrUZ9FjyVrsfMbLM66
Zku1O4stICsXam7VQ7ZX9tJ+vhET0q1VUbzB4k57yZaV3LAg1+Bmf4+oq0+9wg2+s0pqkKihESz6
XycysGD6DSR36I9FN8apDS+rBZd4jnd2VztExWCcygkwB2/bAtbC6iUaT7tSSnmj5zEE1KMcRzlu
Ojgzd1I5OqZRXmQ6346Sdj8S+5NCOk0QUK/6sKuN8yws8ZCXQ9lhJ5Ux31NrPOZR6W0LuG7ibFHx
MinjefKt8uMmLs8YH8Zu4iCu0n7YWrvTFd9In7r6PigEJ+S6qf1G4ytgAtIrdp8CLapNZ6pfQL3s
jKJXvHVbA60G6lwNVuDzViTbykvFQqusZ4HLqG57zJ/PzpOOnFGXCrouVzdIVRQQ+6PU2eQLNqTK
GOVixkHWpL0PbrB9apDd9gatm7OqGQRsL6ip5es1lLw0J8J2qKt35bHc9QdZOtY+mzYs9b6IlmRd
oisa+/vSGYZ5oVqFApUbdo15DEWOcFUDFtLwzlbF6CKDEh1PrEZ5KMpQfUgNTfLTdhBlZ1b1YAHF
+dxEHfWpbQAV1uqlLbD/03jUlNyldXLY3iTRqnEqh9aLOWxbrFqW/YiKh0IS5LNE3+fcbJJntlKm
+H6kf47ib6QRvFOIvs95gSGL4rFn30f1yve+ss5KPos8KQsWuMsaRuj81iy++MK0ddppIzD6skFG
se2casalIo736Px67lGbEI3BkxzoFZjU8ptGpR6I9k40qvd/tFn8A3yaNwUoXKAXsX1vBadKlKAQ
6J3BRWZ5UEhKRSDo3L+aauL0mJdt2Tgg8f9tSQTGZHDxWaEOmSEztcPQ07OkmQ54I90Ec3y2YdbK
uLB1lmzgHwzZIVyOwsK21jMFGxijTGV1M9lD45aP9FN5SDrw+/xKwT+PsSe66PJjwf//sF8gc2uZ
VWM1UsZDRo8BBnMVN13ptAdWPWN8mjxUznjpDbkVVnKt28NVYG5hyymos3aoccGe0FyiF6cykgQ1
Letx7kI09hsWnjYISWZrTDQ2tiM5V3vJHe7G0+ApPoZGu9qDiIB/XVuuQnGuF6FEkJsDALuuSX7O
UoPe8k5vX+U5bgWXo1Uo5CIVTFfBo7vN+ZN0nmIMRETUJAXPcTU6nfFiZwKfuI6B/nTMSUJdFZ9t
RFlaohXoJfYmZBvT/uc4dk4uqoRfDY+MKwh3hphmgJLdCiD6VB/yKHfi6Kmgxn4yg3PXG5GjzckH
0qgKSjNthC4oBUUq9a1iqDHRWzSx4lWoq9yumRyror6SP24bNTuS3rnjBQqnfhh4l2sjilC9MZr8
Mq39MLBuYj06jSQ/yPUsUnf2q7fwOO0bo1hVGgz//qf/Fr1oIH91JRfzCr+xJtyi8LYFXNeP6zJy
W0ftbJryEYDWaDlSFjp0fKqSz38Gwh38STZOSomhIB5tTDS8yZMzBc2xa0WU6qtnymK3uADANkMr
wyx2GFQmn0Bo6chKnDoEV59oFJ3Uq85vgcUZL+3TSO8GCzJpzyH9uxFVqQu+z/etq60RSxHF9wd6
H6H0WMigLNh5vgMxnUnVtCDQxfS0Ixi3nUCX3Mn+QGv80kz5sdEDpmBonQQUq1ePVd35PX2iKKve
VrDVsxdtdCYCBvAjqPy7Tl4kVAnN0fCm03Q/32k3BFyZ0V/y4IR78mk+Sbj94hi0hYQra65vCcyp
nKWao53Gk+HZ1Y1Fv83hvh8mJ0SGu6WPjSyaMr+mFUs4TuuIXQTzzOCkvrpJU/UyZpUvWEsWLfA+
aIHBp4GTPOrbmq1l9HNy2V0Kg4SOWeHY+4y1FR+24dbUcInGRU00ICaxtMHASwg4amY1Tv2+Le9a
OFxBHLhWZqQgE4zpAzgNwT/NHRmxbgWZaZnGr1gCIzEP4fP/17rvQKV0iwExH5HsCsf2chm6jDgU
c0uHThqoJ+kkZ5JRxNrlHwjUl1KxBV7A1HWbqB3mQnlJJLnSFOwwyU1gXutad5WEOyS6QssKrQCE
VSuHFAsI+so/XCzuiKiLIpZpaeDTeHtS1MzRU+LYmv2HMJy5Bk1ESPRLkkQhTmBVfjYhu6JUosB1
Xa2vS8YZal1UaPDtIU+e6BepHb2qVV51g37MWFEYo2poR5F5Ly51Be1bgi1hl47wkHvJc30Aifsu
9ZNHEanuajSORoffaOStruVjN/VRZUGq1I1NzHvRQEwIZ5Q4I97XUs/co2ULPYLbhrSaP13Ccobb
j8XcJjlgEbxieJ9PvfYc3if4CU75wniQMadKTP20voVXYTn7HUYlKYfZZlq/i5RzE+7t7rgt2bph
XSHYT1jYriqlXTsyj9R31Q3GVJ6U6WkbYVUIXC6IDVZFG9X0bxH6IMiDlGoG6pePVi27cn9L7R/b
GGtBsn3F4A+MdJojtc2BEQ3E7dU703J0zASU6OcAk1m3sX69SL07nRZg3HmRpEkGvir4Ipa3V0AC
Jj3Ybu/qJ5ZHT/emgEdBJBun8S2yilJXQ7YpRc21dZfpX0tTds3IHUWkj2vR63IZOS23DbmKtAlQ
dujn3bnVbsb0GOuC7rl1hQA1oq5hvDGabN4qhA0myRZxpeGR+itmCnRF6aiFYNHWauYUG/fBf0D4
0bIKJtk2mGOHVRticHxWCsUo1vCILl+/VaKDPo6FY7Za5ZIaNFZWdFGGKnLKxPRKOfyUKPmpiVFL
iKaZG7UbiaOPIi6B9cW+/kJOjRRljjXTgH/W7MC1QtNp5J9K/9WYRXSk6+uNXkVFxfdQIfB2vac2
T+u+DQyvI/saNTJ1/a3sBn/bKkQg3LFGRikvjQgglIIfe7AcOR9PYSmakSmC4XRnVspALisJGprU
p9BMPucTcc2ACLyiAIZ//zB1LTNaApgMb0YJdcbkpcgEGKueV/+9LfzwrX5ok1TKgUHQ3DyR5Fha
oprvVdeBcg3VVHUZYScXNakhxqrANZreGL4YxUVuDrm+U6qzHH/+wO4vgDgV64tqjjMtNL3cPtqN
4Zjpecw/kEeyFxichqnwGWY9ASMN8+NcvMrZTTQNH3j4WoJw+qVgomhqjQAJjJ2aHZvWt0Qtr6t2
f5WD71EmY65j5hMgkBrY19X4aJH5U6HGt5Zi/dzeFhEU52Jw7KKhPgCUJt9E9mXUOjfKnpBSFxyJ
q6q8EIk7ouokkq3MBk477Urrae4Ez3er5rj4PncumYVe016ipqdnKtqtjbOW5K953gvYXdjmvjvY
FzBMzEUs1FbBkJUKzEVSi788bUAtXIyZ7ngOyJPiC0h3vUkb99tbtB5NLECZ7AvQXhvQaWDi24Mr
u8RVvWYfo9UwchlLXIyfIABkZrIlJOcTdA0scToBXtgo/ohyMapMO71o3aayd8REBKNQ0T1U4Id+
jUFbyDgoXd2VaG70SKleUtSPjbPpa+Hk4a3WUzNFkMMUqT3nKeosydBVi320Q8xeGR8kKXeqdtzb
0SRYzPV7wWL3OH8xlIpE2hJQ2r49pl5MHcYxYz3OropgMNmBJ/37h87AKybf/tKTyc515kDAwiir
t3F5q9Nv21opWEGVcxy11RnNnAEiDUa/yzsXLT8/UH34qYvV4kPOA1V4KihskEfnsCJ0V5iFzcLB
YrjD/NVzM0upAGP1cR6ZxN8gnIcK8sqwyxAg0mHEEBHlIN/pmAGJupediAB53VldoThnlQ+qbecx
Lm2ddYs3ZjuNnMrKBQKtg9iMPASkPIQvB+m6Nh+UAMFDJR8NlBkUZ1k0amrdG/6G4GMgXUm0ILBZ
fJKCsPSvrHqutG+Jfaz6H2F6KUXke+sqd4Xj1KDXjJpaFQLI1IodU8ucpjlR6ZZokbut2+sO8ArE
qcKkzykI+QAk5eTv1FLuusr2cj26MafwaBejLxfmwzakSDZOJWYb949wwlJK4dlCAXCfn6bejbPQ
28ZZP4evonEHGNoFMlAbMBy6z+Oj8oGZtApmJv2rdTp3VhnBUJlWCrfQSHexvjfM5+QjdSdLCLaU
i6MiN1QVz3UQoSHQuR48bnKSO6oR7baXSrQl7Mha4JRWLoP0BDjldK66Co7Ua81bFFMLcP7jhLiu
GXcYSWGeYpYv1oylxxhlePUjrBzTV2/Mm8FjU7Nn5BFEFCci8bhzKSemNLKAGULFSGTGByVpjuVL
PvcC+QSOiK8W0QaTNoqGdTSV2rGVZ6X6WrWZQK9FIJxvwPQn1ZxtmGzY7nrcj6Xuk4Fxm9sa8R+R
2O+d4utBaNANc6Yw1QMDApsXjFaS7yk4ixjbLH0WpTIFxsoXhcgyOnJDDBzH8/GA3oPmXIYfSgFf
7dXg/IGqFnJusc0pw30CVpj4SPOPuDYTzQc6MeEb+CK+KTZCNJEQwwOrzknpR0cvos85yi+7nB63
N2h1wRZQnCXloYZ53KYKVatOfXmniu5+ou9zNtO2xSSZsoITiNxWmHUT9t+3BVg1yqsA/M0vtq0E
w/ogQIfehjFyGsnAUNVb2RYVi67aywKIs5fB7lstm5HHM+PLUMxOUn3qss/bwqyGBwsM7hiNSaiN
RMJqZYWfhKMz66ljFntN+V7Tn71xrnLB9q/WGKF1+V9VI9wp2tJJojkBYv3Z2hNf/xrel6/fwF/6
0hzzU+mi/zVwRUXnAqUg7O+LcyKce/D1Ddizyb6tJExjM16313H1brSQijtTqzSNY3uEAVnd8yB3
TmFi3FJjuRjqFFSP21giBWR/XwhTz0kBXkAIE1f3Y3k0y8em2xvQxD+D4c5WazC7qUgAk2FLsvQc
dAe1j1yii0K59ffUxeJxLgEV0WPTVkDqPxe1k+OluNinr7MOslRrl+xElaoiZeA8hFFlWlVhEqJX
9RMGsOH+Gn5gWICyUHL+ctcFTWFoISB07TsJXpp+cCxtv70/6ypnyOzioJs2Xw0dqTVurRQPGFLV
u7nc71RpdqLJxjC5JnaMqvyyjbe+bFc8Tu2qGe/qI1O7TNb9kMi+FNfen0FwKtenQ6DaBCKBZDro
nspUdIP8VTv5Lm9iXoXgVE2uzIxIKXwqe/VBbaUTnRCdRqf2gFaKm/pQ7PVbRrM+/rBjR7Z25lFU
ZCnaNk775ETSlIp5ddqjgDluTuFov45IH4HHbrot7JAI7Pg/PO5vmfmmioJmYW+xp7vwZdxFh/LR
OiLD0R96jBfwB086DcfYB6eSIeLaXj/ArsDcAZboAV49AwDL0WezIk7YPbbpLBKPbdnGlvJjbYu6
qeUKDzS/BgskfvwY7sMn5WAcMX7cVX0JdO/aPkGN5ygwiPVQ86pMPM3cbOe5NA9Q19brPX0Hdsed
dUxcnKDgd5S+iJ6v1/3+dTm5Q4zWRdIHEfP7Qeqgxd3Jg+cmKt1RE1U6ryPZ4CwniAYx5uztCRPZ
ej70Bc5oaXwcMUxDar6WvVeIxrgzVX+/c1cYTiCtKSOjx3sHLtTTxTS6PUGzT2zKTjLAAqnkBrUJ
EhrRe4pIOv6sHieLaKUMR9ZGbkovJlU82c6cSSTfuqlf5eM8Ju2mSBtQIeyF8+jqGka6DCE89Ska
X5NOkPVet7UrFuc6oxrDwmiJtUytkxyiDN641drv2+5ZtHCc8zS6LB5TY8bBWX0z1MeG3nXt0bRe
/gyFc5CZpg6TImHVTPUS1s9qXLlzejTsxN/GWfUbYGEAey+KXqDpb5XciOuW1j3MqVSpo9UviXU3
h1/aOdo1rRtXf22jra7dAo0LtKu4LxU5AJo84xHHj5TB6dUvCeKdP8PhTLccusEwBkQeSflNs2tH
6TOnTH1jfNjGWdW3hTyc7ZZtHhsKW724O0ThQZePcfm8DbHuXxcY7DcsAt2CJuBlLYHBRqZV4MqZ
D5lreeFRP+V+jvSLJwBkm/DOIS0AOYONTGXMpgRGxHIHEWauhIZrgsSJpQ7U2BMR9q76vwUcZ7N2
lan9JDMNTHcy/aFkFwPnxmC7VYz5uTYaAkW9JWxX3gtoqBZaqE1Vtjjb0oZMkjE5FZevQT/Q2nqO
21ngiNaT9NZvDD7cqAc5wHwXlqTvYx+DkxxTRoy1G/ILLVAWbvs0+YpCxvZD70ULXM6e537sMlNH
DdSEhHPXRBeja922rhDniE6QdeW/isgZs9TWUga2URhzNztqoji0eLFFnGKCveKjCy0YtKSeWXxv
/FCsL30s5EZlK7KhDTZnw3lSZboJbgDPnPI7UhkPitbB37ZeWRZnVAIcSKkVLtXSi9SkLpni0BUY
3LpXvC4kZ+FW1Xaxhd7EfzixusrJ3DpGHBV4ldd5xq59NmNM2GpEhPf/4VuuyJyp153Wj7gHMFOn
dyyhGzJmZ3AVf/vFSH/EHNZtWVeDAfRHYBIMxrTgxvbWmVXVhLnpeIDzZnw6tr511jPVDpZ9MkWz
H9cX9YrEHdOIakoEOHi6KgxUpNL5RdNBEORacnq/LdJ/LOIViXMnqRyhhG6ETMxfJrhCkcFNXMMh
7N7u6UiI7rYR123iNyCfpzZbuS5yCtFae1cNp6D7sf19wdLxzYq6VBQ1DeC7WvQZlcPOanqnCW7i
WvTyt/6gcFUHPk099P2cRg2Q+m+TywYwUm80kWZxsyMjxg4e1LvhpH3o0L4uHxccqAling7UCCi0
lR0Yu2tBtkhUWrnuHa8onFsZqpiChxOiaZankgNGmciN6JARWBPfjob2JqqhOv//y5Ulh1292q8Y
anzM9t/sv3p/Ok6HNvZFTX0iWM5rmF0e2bivQ7TpWNGjkXZIEuwrgvgqEfiL9azYQkM4hxGWSdWA
nZ0Zl3FSMYNBrd3RnV3i0VNzDv7e1nyRZXFOY2hUAl4loI3K3VDed/FHin8W0nCuIjQtI00mfN8g
e3v+O2nPpSwoGFllj7CvGDw5qlZTo64G7I4Edop8GvZqZvh5lF7SgP41tco3qaweY2Sv4Ecqb3v9
1n2hrRJDgXdnyv/Wv/dam2fRhGCu3xUv5q7aRzfqjDlFvW8xJpW7D23YAo9TRV0u9SZhyRUrQiOr
bYFLxRYtKPMH7wKEBQanglLRETVjAWp8mVFvUSE51oeQaXbpWT7gWBZxp69q4QKQ08LOiAYkgyFU
LX0y7Ido+r69S6uuafF9TguDeWwsTFpCXjbqd5Wmuq3ZHSVLEimDQA4+/6vMRR6H7LZH9sGezY+S
/PLMpj0rLnGyx/hGRLktEIwv9TGKppiLFMGirBCvNqqLGgQuHRtBQbZILi7w1e3RLDHyFQrRPkbh
vqJftvdn9fy97g/fjJvaCZVpg6isay6kuk1rlAVbflGKbskiOdjfFzfLWJ4JfBHTg7HaIYy5oer0
AZIH2zYMG+OOUA7Fh+86aaUGTVtIyOjH2dzV9Pv2Uq3v+PX7nAjgDZCJxHLl/RifKzM5K134ECnh
7s9gOLcW9SU6CTqIMSay20jZoZw6R7JDwWr9h/u8isO5swL8mKZRQZzCR783Hu5BbOSpD2xgHgbI
nKgIb/Xus9gezrWNaE2UUEnGcrdsrgtmHFUOM1CyI4dMFPuvq/VVOM6tjdYkxaCwwyJqeGIYmoMe
o9WJyNk5qSJBaLQaoiwE41xcNuphFbNrYx+eJfplkH5ialiGPhNLNI6Efen96fCvVMjNvjWiRE/a
CpQYBmjqJXQVd8FAH4k8Vvo+Cofqr35Iki9kitJw11BQSTtKqzeP29q53kj2W1ois21eGPJYlV0x
s99AL/lR9ot7iuw4+CrYfEDZCzsn9HRRVc6687jKzTlBTFloo6YGZk0vjXTMAtHlYFtdiMyF6Z2J
YeMYNovuOOsQWRepeG27SxV+qN57sXacB4mnuisS1lcazD3YXFNHLhR3e3+2nRTYKd5uj26kUlKM
kCSNn9PuZyWdxMPsV1YLuocx4zYiEQ2VlG8xkhRc31laIytNC/NzWjTka1XL2q7PwbaKEc7pLkjq
z+Uc2AeFUFwNIq2+R92l7QaaFu+VNFX8Rob4Sk5Qr13Nood0Zt2cnSx/IB8MpA1423S9QWIKSdL6
dWhOZTF7UVCAURrVxdUoOKTXbg4ANGVZxyQKlfBE5z01QYlAC+bbgr15iHzzNrqwWaDkEN/M/3sf
2BswzrfNqqYW/ZjhStTlhySpnWzsvKzpBC0dawfEGxxum8OCjmmk5v9/42MJm/mrgXmq9r47Zt5w
kAVX5bUL+gIPZG1v1Wpug5TEbBFx/UocC92i0Qn9ok7rZ/vKI59BdrYXnUorHvUNJufNSsxI1McZ
MsonNiPdOLY+m/gtah5YcWDwlDJI1BjricFfnjW9TKRUhsXE1ldS3jfkf7f6N9/nzvLMisLO1Erm
WG7C4T6Awscf0TpFRUurrWPCDB8ogj6vy+umw9Nasxuyh0lzleCw7bvWagUghglubVtVLJSlvdWA
sJK6GOcZnNelx62uvaCZHCaV3CJ17jEqldZHB2d2GcCMNCFhf/gApcGbH8AdNKRr0Pc14QfAh4E3
Ha2Fu0h+3pZyJVx4g8GdNdIsqzQjwOgrcEd/ydQzrTu3xLjyQHCbFCFxxw0m6bWoQ+/R3Zvm1W6U
rO4Y5RoKPQyrvthl8DXWY8MSqOIqqKZBRUxCdPChvd1DNKgmQcIOh9r6ZNmXGjeJtmmcQHvW1UmA
tZZ/IDJIrXE049Uc/MdvwYYGpGCjAr1Pj+2Rjcq0fZRX4/b/gWncb4D4paz7EsOe4JsmcpN1Xwzr
OAajs60Yq8fqQhju6B7Rn2IoNTDyvsBbZVcf0pF2blD095Mdi46slXAc9xVQrqCTUjfM96mboAH5
Lfap8dXdsKe7AqOQUZxSeKDUEJWMrB7ICzDOsEfJVCMN/D5erF6I/SLHsxPOl6z9Eln3ndoJ1GJ1
IRdonBUnURa3qNeDU8dkk6gf/GLoL4PxQ+2JIPQXIXH6pxhSoMYlAg0pvNTWU2N96nOP9JpAoFWb
IhgRi9mOKDhQ2d8XMXefoJRSk2DIiXLqiq9GsJMsLw/uZpSkbOvg+qG/gOKCi6wz9EgOWkgEwufo
wFjb6gzBPd41fPmQuv0XAeC6alxl46KMfs7reg4gW/utOtQevbN34yHDCBAf786FEz4Zu+kcuPJt
/EPkqlZiZZjAb+h3RE1BNcQzkxXT9PLiJOuRo9ofSLC9AeFUX0nUIC9ngMyoTt1Jcaf4Ch1E4zHW
RcF4DLCmq2ha5nxHqGaFTYYUrt44S7XhKOkBj76CrVp3GVcQzrX3ahk3YYHAk7VkMAKH/qDeMJ7W
cCfq1VsNmEB+8q88nMaHZly0cgCoIPFlzNEbs87/Q2k4TVdpVKCWDKFflgW+EgbnvAuOtUzcYR6e
07g5ghI9dKbCuo2pdCwHKmqcWHceVxk5zS9kjaZRjz1TJdUxzRNJM6ewP+Xhz21JBTi/DtGF9wiq
scnKAoK25JJqnyrrRz07mS7y8QIV/FWlsICp04bk/0fadS3JrevaL1KVcnhV7DB5xmOPX1SOyjnr
6++izz1uNc0tnj1+nhqtBgmAIAgsFEQ7anF1kqlxOvUgYCzFvjDsW8JFM35dxTYw2WxOZdVBmvi4
+qKXgVImCUjPSY+xPUJQoZaIW6bCFE1RcdU1EcXDY1z730GrR30YMqjK7DXWD70NondMB0Ta4QJB
nVlztA4zmA2Q2gEpYlk+RvLimJUfTR9L+R1z4K6wqFPLtOpCXK0UUdNo2RloyHQRreGy9by/VcxT
ayMSFTPFUab0WQqRWiFzB/VZl340oa8bQT8d9pHY+2NgewzyBElT5YRKJgy5CqS4vMeR3xdn0CLu
Q7BqerFovzFoKxK7GmQRCjAMVPJ+U8n74GMl2JGHKWbPmDxE7iSgqXtIJ87hz3SFG2BK+cQ0BKNg
CGC1+2bksS0v3/ZFYwKoGFDy6/3Wosd6tI1Wm12E4GztBDfsx0BO3nXSbiAoX1useS2k5H5q5Ugg
yPUd+qRtDDl82peEqQcbGMqjFkKSxojHkNJWFbjuMP+ha5kjpEqwj8Nescsdh/yOjQ+KknWJu4Jc
5w31o5ksTi/GnLsb+al/pLA2lwHi1DcQFZ58olLGZSDKDkOUoi3MxXwXu6kP+eDrsruMvGJnHiJ1
5IZ4nMMcWSCiXPbQ3SaBFpiowuPdpNgR5kYySheiJbJkRYADV4PK613FL7zwTT8qn0kkMfToRdrf
LObxt8GjlKIZKlOZaihFjQoTWQhfQER1wPg3X5qzf19yur0l0o1q9WCZYUdEm7TnNn3WVi/pntbp
cV8gtvb9vvTSZbTFkC65tkKgucTA1Tj5Gpb5j30ItiFdIKjTyJgKsWxNCBJFszuZ61GqZBv1jd4+
DPv+jnpztCJhSi0aa661vEwVJVNV6Bzy4h9QCuSObXWY9NdMKtxCGWzEzOdZWM5zUXKCWaaEG2RK
Qh1dSH1oYhGl6k3rdTtBF09bCva+gDwU5Vq+ZVENqTSA0qKuvjLVz/qs27Mec4IiHgzRmI2zwEyL
WugVePCuPEtaMAidjWwJRxam2m1WjPyIDUhl9GlSzpAln+cAbDxHVec9fbIel/BkcdEH2usleVHU
DXGsx+SA0O5e/p7cYGyWg+rjQL+Tg+Tj/gYxY5QNIO30jDme1xiAVnJj1l/atLEjGQUXoKXTeTUK
vAWkHB+GWdZZtmKXLDA15Ilwo0Uzp+aH6esImySe0lWkmylfp6/IXsoacotzFH2r1jayp2hO/LKc
fkpik74n7Lqg0UwX+TjFlhUCrV+Hzi6Tvn5W+jrzarmOvP19Yq/db8Fo0i/RVNo6qQGFhm9bzJOb
zOBVmv2DM7pgUC5hNRe1NwlDb7uqt2aEqX4LJo4rRzExnFHHjKa6vTWs0Q4F8XlfOsa2qej7MdAS
oYNSni4LzgaQ1WuxTub8Za9jqR1FY0xscNd7wxwe97EYvuIKizLjtRatdFA0FfSmH7rktRlOpvny
DghZIf4cqQiwx1x7Cl1Ms7ZITYx8jL8U5s2cHoz2wz4Ey1Oo8gaDMia8JjatkBiYEYvA+1h448fl
DS4cU8KUE0lhxsF8n3zdB2Uo4RUmZV0tsqhpbkAutWx7t4uy2cuRXfr3qr5FoStuR22otWzGnHhr
ep60u159+ysp6IrbYdXmMBWgbIYk4Q0i+R+mwpNjjQper0SgLEmUllWuaixU50lo0qvvrRRVyrMz
YTR3g3a94B1VyleA1Dm7NmO41C20YbDAdG3Kp1zjcQOw3MMVBtGOzflnCkM81gWECm9nN3aSk3K3
+Lpf3/IUgPWafIVEmWikrqpY6ZBmHhun6jLsEmhQ9MwPx0x2ogUlbqPU2xqmxyzTHIiJHGT96O6r
CVHmvT2kjuJVjTFAocOPiCPVrtrBXvRj1Zn2EJ9S6aUaPD2VOJAc+9IpvxHJMxl6Bch88KrkoZp+
7IvEunpcLSzlNERLWJs6wxY2rT2CnwlVzIlXOPVZzsE7Nt/xx8ZzISmfYWhmtCg9ICdnJu3PjmXY
pGDftBWnuo98XisCD5B+15ljucoSjA37BbiizCqZ0cE1O1bQP2I01A+ethJl/FNPdMQbiDoska7C
TUNjQCAIKs5qiLwk00DLLZ4MK3+XV7zAUOoogSYnVDPArNODvJwr0+foBlv5LgCU8hnlAvq0dSHr
NrrzTelGJ7yUuqrd3RC+szKwXvYR2QZ2AaSUEXNh87YWIFF+JKUHWUC64P+H+za5Q+1tEKWBU2tF
jdxDMDKHB2NJ0BeGl3TJkbz41PBI3JiRjPxbKLryRglNoRE7gBkCCIqfwnVw5mbyMZ6E4yvIduxI
RZffCvmCQU4mVq/HbcSShuNkICkyh6c27jAvqeTcuf/BJ18Eo460MGziWEwIHoagkgkEGPwMIybU
1fyxk0zVQAEMHtFN2VDoSlbclCuUF8sINMCOKJ0tbz2RqhTluK+BrJymKm9wiE1sjrTWCCc5tIBD
zukWQ8vc8A3ZZsuDy7BF8B6jL6Z0hO8T71GM7aVUMm4LMxnRGkVZWz9qzVRFCk4XVBGOL5Kduri0
nPpXsqDIQjocSZleSsX8ZcUyTNyOyN+3ksoYZjssCHr0zwPYxObn9WsqOckjKSqZPc2Ral9w0S/O
gWXa3gaW8lqFAK40mcQlkyPhNbXEcMPmk+xXfvikcxwkOyLeYFFLmjQlSLfJgU0e9HVnPYiTk34U
+jvLWXzZlc8JDm/eLDjmumpIuUqmZWkgoLte1yI0tS5XI8011i7AaPQHdUjvEkF8R4eTKl9w6FNt
HFQxlzVMQl+0R1k4RMOLJlgcl8KRxaCSUYk4iHOWQhYTHdxLf6+kx7bnHDOsqcpXglB+RDDrtm3K
EH7ElT9P3nyDa6ZbH0hkQEqcwG54N7iY1+JWIIHgzrwhBv2H19wsIxUnC3quFFOWaG7WLH5XVL6V
jZykAA+C8ilJVMJ5xVhFGYMOVUxewFjZ91jVRgrKmEFSO8kpUYbWXfAOnXhr6PRo+7FO6WnWOK6D
Jw9lwqKatk0aQZ4yQu5LrGZQJMnK5O7LxNM9ynhDK2s0JYmxanrdOUtV4sVM7tFEWvFIhZhny2bx
qLAjQ0lRkoEjxoUivvbCdF7SyrOU+hSVkVv2ip+mGL3UqK/7AjLPa9xIMETWQIEqXcIi1nGbFAtY
9Jfwk4hOg/S1wGOtlNgVxjruQ/2DjV2wKBHFsRfVfIaWm7ipySh3c4ZbzOgbvaaxE0cKQFLjgPLk
eblJPQm+OHR4vAY8aSm3aMWyHJUhfkHVWE4Pfvqhmx1DFD6NWvWURitHe9g6+ltgupBlsjp0rpvQ
Him/b5RXnUe9zj5bLrtHP4AnTRc3SQx5+kH+XuXDUTJyX49Dd65QpDlITohB9BbexRNdOfWrerDW
MRit8kYsxq/7u8vW34uslANt1HScIjKOIT1G4IvoD1ogoTCYd61hRygbkWlX2St5XyZEYYPiZ40M
U+RlQQOaL7s5jgH/pshUGV1CZa0JahTMO74+SaW+V8NBQdpnDj8n4gnckJ5a3ivxo5HwYmemuuDC
pqBpUpJEeppWiEc+qwnhP40x6NSHcOTGPWQT/jhnNgjkF2zCrWpqqjyT4DTnaQjqzjiBi+VWW4Yv
Sb86VSK7IOS6zaXe7/LGEczvcd9y2o14MtLLmYNmqZggY5idzPWT8o7pPCooFX+vIXUszPlSTWCl
RBp18LLiSS589R2FwlcQ1JkQtdkoFTOsekI6vZP7oFzykzguvaPrX6xe46wY07A2ElFeE9PG83pU
IVGK+2jp9wcy5L4N3lEKfyUV5RoTAyNnjQGqUWUQ5l5u3vb9A2fj6QE2cmFMZYLWHbdvD+P0I26e
9r/PPKkvy0Q/Wa59U6HZC98fqkDRH7PBGxTOKw4PgnJxkVT3Zk+sJ8/9NXuc8XSYczabDYGzGDyG
qoXczbWBtqa14jqUa8iEfV0RrZvgpONdL38Ri/7pBS4glBySuK6j2GdkrDJJqVhudYju1dvhJ7mf
pL5RILyxkxfRjd3ya+shQxWAdZl39+OJSjnyqknnzEBiyo1rzdYiwZ6k+SxhOPu+XrD17iIs5fK6
KNR7kHzjvMg6EtQ8SH3LqQkhFri3nkTSjVe1miZTQGmiufr8oZofTRMsU6GN7kZ7RtlqknHUkH0i
XSSiXNwST5FazpAoqoxDpOaxV0sI5vF8tRwjM8IcObNcOdE20wmhjh+ExLqJmzrlHbJhWcNwLTAH
NnYn9S6SXmVrtuH87NLG2VgkPOI95rZdAOmyrsQSxDFJSg2RfZDPT93Iq/JkA6C0CqVpoCqgq6uG
KGrqMcWmTVPuiGF4NBqVoxfsPA4Q/otBu+600poWVyJXF0BCV0znbsgOQoKrkfajSvBiH1pOYqGA
tW5TMF6hRBivm4kKs2uywxTWtmVijvu+PTDNzsDsHbRlgHpYpZS1K0cpnReYnaw0hyFtcruaV3BR
cGdUEDX8wyo2QLSa4kaT9z3UVCt8WfKLwhH9gkemwbSFDQh1FmtSY2LQAlY4jUzJDtGWsaJUSTbL
H0tVnUqcxpzlY0pl4jkYORWMAPwVnm5sfVmzdIzQveFmc3engigvi+xwkGxtMd13bNQGiXZca7Im
5YrU2LzeVehLFcPMTtQv7wFBXTr671VJpk/NUQRhu4VuHdD83IRIfqme+g4mA5SLg25MI2lFEAFc
e8ex1+dFDFVQ9+sfxCqxwfVjh+LP0Bw4W8O6GlwhUcowj+iashbZ+FWlIqHL2oYJaZ2tBWR4zfJ1
CbltEgx1uIKkLHxppMlaZQi35pVtJvNRiQQH9Xpup/acRj+Gw7qColzw0LXDjPdbA2W7pzp5yaun
fVXY/b4l0m2eeRlqSZVqGEqlB731P/Sw7K4VAKjYJikLtQ8nBdM2QvEhJfPri9wIkr48p1b+vC8M
wy/oMiYSKzom7WgG3QpNJtagMx2LNQjtsdTyD1UT3yC3fdfVKIDXlg/7cKxniC0e/b7S5IOOzl8J
Su4Tfpj1EKPrvv7VfE9GYpTcMVvM3ZJ0NPNhiiXaVylt0M0RPOcDFE8fXdFpwRSeuuUKpkHwNlR+
/KN3EpdXIrqPiSvxtSVLbbaiGgYaUpgfQxmnlibxTJhxOmEd/yuWROuIGiaiNbcQC3NpJV/1KqdF
O4sIQgrQJ+q2dZLt/kfocLOJ/7CBF2D5WrYqWYRMmgBMYuLVlez1kAXqf/iLj+9JYlyJScW+TRTl
VpRjWFi0HnqkmtFahZr1Ci7Eviu+8y93rGXVSNkPkgq6hqL1a+lQ7Th3+SzCTaEDeX6Nluc64rSl
s5RDkyScIwZa7Q06rphF1KuXCyDm+rY3H5OVE0yxvMf2+9QxEqeaKggNLEySekfAez3owTPxruk5
rYOMYF7f4lCHyDItQxF28BzRNPyQo+JUqMOtUErBLMi+OCBeHIzDvvdg7s5m6ahDRG8kcNVbEC2V
HyrjBjd+uzdLTgTPWz9KBYx0BWHxgP0p5P5pLufzoBaPczXfjGnFucT+GpJChX7bNaQLELW5zkQ0
jJO9skcJcwxkLzuFrvwsH/Vj4oTP8ROaWvFAywsBOCtJlyO2Vpf1w4yVXOSXXPowSsHKGxDDg6Ac
xWR01tI30I9a9EtJwQ3dibg1vWwQTRRlVIQgF0j5hzbDkBvNXCBHH7qW1gbiqvrFqPv7isfWiQsM
selNMKuiD90yMbvQXYTu0LTjqe7K+zHF7hg5T/9YuWooxQWMyLwB66NJ0cYSYOEPEOA+yB7mDKAC
Rvyev1pBfeJnbtmWfAGkPMaar51prlhEUQdj8fCYY4jCqvk4YlxhqJ0qrtz95WQFHRqagRWEHCba
36kAp5/meegEqD3GzMVo4IpNZ5Taj1quZH4Slz/wv6K3D8n2uhdIShs7vOqN1oRFXeX8u2n0yY2a
1QnHtbO18QJCaSPiD6HPZyxkZ7ZHMVI8TRp/Tq34dV8WHgyljYjeFc1KsXxK74lL5EjF10Hm5E5k
siB/uqaLLJQWts0SV5qFBcuPstPZuS9ADyOvPwh34feuR13R5EYOpkB8EM/DR/1Jx2RyTos/2+ou
P4HSy0gRtTWS8RP0UTyWffowr4Nfr1poJyaPmJapkrJkGqqOUgD0IF8bHR6VwxwVOFBJxMEwzrth
xI0/jSREitJqpxlv5izbzDeI1C4uQ2qVIQIEt/ipniR3CATDjoLu09piZckQiurr8J53DV3bgFK7
OlkRcr+IexC9kaGzsdM4RWB4RgBAN+Ucb0yb24BR+2ctSy0ZHZFQru1qfU7XT/uGwFSQDQAVgqSD
GZmpAYBBrZ1VumvGW3FO/QEPwPtA3M2iIg+tw9ScyAKShrpLUAnZ6O6fbMwKQ7Q9eri5nJfKXb//
JSoViqRpuPYDWGuxW5NHKizy5/EjqYWMn1qEBeUtOHn3IZmu5bKidO12aqzg07RgBqVxKJRnQ/P7
8bgPwdGKP8q3qzqL1opoBZzkKmhnsecdoWwITGkQdeRTZLqNDdSGuVyXuDX05PKlrxiEyMkxsNfp
gkCdYFYlJ0sSEYQicgztfi1Ps8QjdWODEJeERw5No8c1LbMURShwg/+z7lLzzRAPUslxseyVukDQ
JjomwzjXZDOS1B5n0Iv9+45COJwLAGWifS6ko0iiQHUSMPeucWT5LlUfMUt2X6t4a0UZqKBjNvJi
IqAVzHtjem3rh4pH6cCDoKxxSYwafAewxhahej/ikQSsjCWPwISDQs9CiDItH4scCybmQdqe0/wg
pJz4ge02f++JRStviEqWhhh51iq2uARZUdhF87KqH/f3hJkr0BS4ExlnioKxKdeHqpYu8roWWLGi
tcOAZF4yZ/mOBkKvcsuAV7PCXDmQ+kkmauzRWUOJpa1LWGTVBBXowvOECtp8WJA143FYMk1mA0MC
p014rhit3mAIEWaaS4aTd+HBXENO8MWThFo3KZ+lcRgBkVeGH+YJOLbE12jQvu3vDw+GSLqRpNaS
QVFTLBhemtXxVsqe1/HxPRAgaFIJsSCyytcQi1IjlxgjIjZakDX8WKsg4802lMg3/ohUld8YtMWo
SMdmgwgx1GC8GT8tXufAKY8HvbZHNCpITpaCac26WT1C9MLjVWAVayFTdIGn1C6RWmHGEwQM9pQ/
6AioSDdX6o7n+jCepQBFW/7s6QdMGz60H3jzYJimTOqPRTye4TdQbq9Y5rLpph4RgvSYSR9i+Qkn
k13FnFwPO/7Z4FD7iPdLq01XaKSu2SAqQ8kn8rZDCsYSnYxbfBO+gzjC2dcd5r5eMOlYBEw9YaRG
wBz96FflsRLgbu/zkrWsvihd2+BQG9hY2VDUC9ZQAGtjLboLcu3KyzAeukJxtOywNB5ayTnCMb3I
BpTyItIUa2M+Q7glu8viQBsO+4vHvM9svk+5kFrSGtNIBwO1wNZqi+33wppeMaLXFcXiNctrbx+O
6UpUzSIVRThYZCqO6BZRl3LM/3TX2vjed2Vit6L+1GRD8Hc4VDhR6+osdiVwTLH1+6onrbo3a1Jx
wjv26oGiQka7FYIvavWEqRcGqcUNuxm+LMPTonyf64+y+GAKn94hD44rvE9beFekg+HMqtKhSRB/
TXgJwUYN8WBnPGoeppPQdBllqyAp0Og3ngLka2k3oQpnGL7M1ucYybhVReHKxGu5I97mD098AaIf
dyRNzZO1x+5IUvMYjcubYPUH0cC5YhXHsBxuq8j6+Z4F/C0b3UYTYSJgHImQzVRGW4jbg2KkKFjt
OHrHWUKFMtcprcuyCAGTxbepUNozmi/M5A1MvO6+PDwgSvPQNtNNBTkw+167W/TRMdfhuTIHJDZL
ju6xnTp6HgzC24TeN8qYZnQEWWEMLf/PpRZBbXUcpHPiDO7iFpgS4UvSmceSy3R8G1CiQ5ugIyoF
vDCaAJW7z6r4YMwcqVieSJdNzCsz0b8N473+/tivkRatDY7jLrPD8SjMkTt1PE4jZmhLMkXEO2Dm
E+3wZNQNQ7Hhv+f79Fgfh6BCgzCqwWavd2KPF9oyX+yR1SP1N0h0W7RDkqdMHtYeaqHZy+K1xw4n
sPjQuIsvtGh0AkszR+G5iFRwWHST2ZcqUUSXtEArh8rpD2hxcmS/D4av73rp20pI9nWjF7qelWpI
MvnSs/zY32iHyIMx3xq30ik9LIeK80rGUsMtHLHDDRxpxlmyEXCleWuMX5Tiad+Oed+n1HDowI+R
1/h+qt5U0vPA47xiGu9WAMqOilYZdDECAOmKLLzYjz4spZOfq6PoZm76Y35TecN5WdR1+haTigIN
Oc6zWQemcJBPam7rvwhrUU/U187kZw+5Nx2Snz2PPX9fF/FOQb2n15bVWgVx8sTUdB1tfrEvBdWN
KduVm7i5w+1FI26WPsl+SwpEOiaUShAHEW1sXf1R+kSmbYXu9ND+bI6VW9/GHGvb1RbyEHOtjWWM
qpihIXDW1264FfuP+9r4D+7q//0HAKhjJc1CI5Q7APSuWXikXdd0a09YHFIoUAc8f0W0+4/lw30E
xLyYl4f81bU8RieafaTVcPL5cxYd5XJx0zqzJUtw+fNLWazbYCSXUQQMUiDdpJm99T7KR2HJiSmg
fM6rgtktcRMr73HbdMLD4v+qLDmVH2Q/9xKXxw3HOrK38JSnjOKxMKomQwyXJP4660ezm20jg8jF
l/1tZJ5tG0GpZRUzlOTORYGzbf6iqJ/j6MXijdJlauIGgvKLdTFOVgOB3ELQAmHAk0QXHf5OCso1
tklu6MmI9YrUl7U9S/nzqnD0nbdQlHOcI73G4QyNmJrIa+TRMRrFjxJejSOrbvVK8yiHWJdyoUYd
RCHTDNeb5TZBzPFQn2vUgoMewW2DCQUY7yuL2agc3S/V1cOs9lhHuCfJV9wmsO7aQ4JJb+SCrBLS
+b/aMrra3iykUu0Fsp6rfoza4ahMaTDJarAPw1E+lXKDYp3LYdYAJpZ0vzBX18x4T888CMoRGtqE
O5+U4giruy/xVNwvoW7/nRTkJ2xCi6WqhaaXyeZo3oTn2QbkHPsIrIG5W72ja4iiXlqkSgRE460+
iIyDULHl4+AKgXxQeA2k7GMf7w8YNYriG3D/XwuUIgzUq7VErsKZOww5Vs79x8wZf7YeuSooTu7J
XztOfMY+sXSQpeDlw8IsLMpLCFIBmsUQWZnOA1+BU7rjoTznGN5R+RNSaZwFZarFBo1yGEY0iaVS
kzzayTxl3vwR4yHRzYx52KANz3wBFeaclxemi9ogUq7DLLWobqSOvLxEdjOmjpHjWo6RDfuSMQ8n
zBaQ8Watm2A4vN47uZ/7MB0Bo0ZVsBq1q8puPeXon+bVyLCVcgNF6f1gLK0mR7h5qYH1CSlQFIF5
Ogb/lV4dLDzGQLZ+IENjKIqsGBjUcC2YNCeKMmAWx69CUs3PfeNJv+lcFcO4cmd9219FpnpswCjR
1GmOxpy8LsWKHQnfZIP31MdevA0CdbRLspR2oQCE8iZ/GIIIrD491q57QUvRcV8Ydji9waLO+Cwt
5TAhZXQxwmnrjBIAYOn2+JqCAPh9tWb6Bo6y5KpWe6MicMpwalCFKzV2leocl8gyJ+QxLFOSVU0G
kfG1OqBAK4f+kTyQ9VEtn4QitvWMU8/APO63IJQaaBgU2ggjQMRgau3ki1TZqoPLiIse6QVj52Tp
19NWds+7jbP0bwtMaUecqUuPPC6yDXpk65p1l9Xa875WsBfQUCVw+FmolqacfFUIYRQj4EPaZ3lF
t8Nir8UCDj+RN22OqX4GOj/+i0Sd8qNelf0IZq5fFcRkEG9p+aZifyNVyyAmbwPr+9+JRulGqKHd
WtUg2ojDMjxj9gn3nYvlZrcyUZoRVx3qzzWcH4l4zKPcEwVfbU5oo3+Xml/WjlKEOZqmKWyAIy2v
5nTqoodI5bzYM3VNUmXTwpwnlCdT5jpFWacpOXStBGsOnj/K8Oc7tmMDQJ214pjHdZ3CH2TCTTzZ
RqJ7dbu4+yA8KajjtdCUwVxK4nSMbwOGE1uP//b76LnDgwf6wyw0odLmggFm6AifEUeWwqmXcrvG
OMO/Q6DMRK8lZbESIKTLz2h8WcSMs0R/6uy1CJRZaEamyGYOgCI7ycn3WsawaEPCXJuv+4Iwqpyv
gchebQLibMpQLlv8uiXJJzKHLXVDNA5EnoppbOY3Usq02OGTxHnE+dOjXcNSttKtWVP0K+STrK+C
Mdh681KOBccgGcHxNQp1mI6iidLjhdz+UaOVnItTfj9+LA/hfVLhRCAVksL3SPL2l5QnGmWj/Tir
xWokcNZ1YUvt2dQOhsGbeMsDoey0Eqa1VzOs31DcRek5iYM+/fdNlterR5lpM6dmI5gQRBo+DlJy
jML+UEff91eLrMZ1NuoKhH6WshTcyGQDgkRxa8vZXZ0/1yPYhW+S7NM+0p9e5xqJOkTNGKShKzEp
WSr8HNTjhRVyrJaR+L3GoPxCLOMtr4xx9xv98kX15gPpFVAC+WVwyztcjg4Vz5cyYu1rSMpTSLXR
TkOKXcLtKECp6m391fpMkg11ELkir0iVt4jk7xt3oZRDbOU6yQ/NnirfKSgR398lRrB9LQ/lGSLD
yLpJiqHZYedgesTDZCkBuBnP6jR8ahTxKypLU7tu9IMmjI4QWYf9H8CTkPIZdTh3Kq58COdWVN1l
xz75tg/AMd0/Ls+xZioJSmMx6+OpLEunChGVcI5xnhCUe9AVdHN0CvFBcukminhfmiPnjsw5oRTK
O5A3mikiB0dTynas36rlS5iCzNXitRAzIvsrjaATatqE2W4ZJi7DD9l18qtYLfbFt3Sx9ZfoOLmh
jR/wqLxpL3+1UXRiTZoHEAyqZKMm9XbSo3OPXJ72cR+E7f8sBNwmLsrgOL02KGuyCmkg2dC6ftPH
t1T8UFfnbn61rB/7QGy1uwBR7m/SlqjQagCVeofRk6NvIIEMDg1/H4YnD+UBrWnWRWGCWgjiDwsU
42hmb8u7TPdkdDL/HRTl+WaMlkc+EvsjCINjKJ9NM0NqPyjMxy799yVB0EHUymrkxQQce0Tsjd9T
cz3WFVSZukvXB51Q3VShzBGHuUEbCMpmy3RM83wQMAUyfwYdgL3gKlS/I5dxLQhltsKk5gromcgU
EVjSgNGM0t3w6X8r+mTqwkUiukhMa8IqW+UIacIisfPUtjLdEfUPrfhp5mk3++TdYFHqXSZtIVgt
sP5L29eXx0a561wydDL25tStkaRMvX0VZJ++G1hK3SN5EousJyL+IiNPPM2wwUPgqRgTaj3whuQx
3foGjdJ4o4+qAblJoK22aryu4Xt8xOb7BH+j5c1shbq14vtCfxrKL5LwIPA2inlsaBZ8HWoz0PFN
iZDO+tzoNd6w0unjUDzU6F/LcJ4Leenubw17rS5AlCzSunQL/ADWSrxViy9l9Px33yfmvFkrFGmL
GEdRIU5ZTwgTCh5nNNsdXH4/WcjN91tLKEKpx0Ip1qNhVXavPiuY4bcvBA+EcmurONcxKgLJ2/bt
kil2ivPVKr/sg7CvYZs9pzxbpSLyTlSgkHIVxbWQmJMOMTjmPw+uiGKmQQQvk/LCQSWm98fNYoNK
ebrWQJ9JaAF19hePvDwPw+0I+pbqjSRSLd5MrX9wBf+/YeAVoE7yIQKjX15BITqveSVFCfFz5qj3
3bGL7dLhFeDu7hzQKH/Xa3qjTOBOcsvyRYB6jO2HmX9asD34RSbKvWllokZrARRCMSxUNuGTHVFY
LD/PuGH0Tu0Q3q3M51Uc8aSjvERpaXOCVx8U2X9rLAXJKCfO/spBYAUpB5F1BsyX6H4af7GMu1zh
REK7ng7fJzJuDDiMlipPZ3w/qVNbUr8M02ntv1kzp6+VkbLFiW6QoekGiAtEulJQ0NqxEXXgtO7s
SoT04dwfyGB7Ge/NuF583bcr5tZs4ChjjsSIBCooHxFj+Ryl5Xe0ENzVGgr693GY/nuDQ5nvasaq
2ppQvdb6kMeaHSP9tY/AtlgQxuJdzARNnU652D5uRVBok1jIkVtb86VDEhRQclfyUs9yuQ+ZxFr+
8EgbPMrbRmNm5ZMaYizYPWhBHOmsP2SOhsL51k5PvO4DttfdoFEbNYIkdsxKoImn+UZ3Kgxblp+F
FA9K0uPoiTciKKA14bi/pkyl34BSu6ZbEwhWQMfkTsLNWH4Su86pohsh//ezz4jS/946mrJbU0D+
301kKYV7XXsQBsUWurd9WZgaaIk6eeU2dTQ0XxtwP4nKLFi4XzRLhGRedjvHfbAPwfSvGwhKA/VS
Kcp8wqVsWZLqjFfmyl6yJPfFaVgwkCWeXhe5fFeGwyJ5cTw7KyJ9r02zRlnyEHeZppwOuAm+rqr+
rqW7QBBL2Pi+REJFmQ5mRNcKJ6dOxa+aEacc82WpGsaQYYCBihYfw6CsSQ+7OM40PFVhcvSdNaKt
QWzB/BjnB6XJ37FPWyzKluKmi4SEvNTrqt/NL5J+aruHSbgFcZr77zVCFQ0TRIcyKOHo6pHeEMqk
wzhYV9VSp+swblj8AHZrv11PecJJwrMUfItFaV+MC3M6ktPdEJ+qKEjkD/uysI6K7fepHZpHFdMJ
SsiixE9FdJT6p3bhbAwPgtoY9DCC+1uCCOgnRCI8P+fZ8mboIo/JkfxU2nWrEri4NFWUwABCBSRD
I2cgUG8R3NXfrF63W9Cn9/3ggAuwDxWODjCF2oCRfdtYj6gVg2UUeEjEDDBFuVctDIv7ur81TOPZ
QJCfsIEYjKEtZgHyLJluT9UXtV8cbToavBYQZnSyXThax2S9HKy5+c8TjHaz2oLTn0A64yW+G/Nq
AJgKvZGKUri8Xfp60gE2+grq4rNHMHqO4C+rv0QYNiIc09uZY0K8raL0b4oleYkzrGOdpI669n6b
aM/1lP7c3y4eDHWsFpWqVzMRTCseC1n2rRG8M2gV2kdhBkSbzaJ78+t0SjqZ9GeogeTPpR2TnuBv
AqhzEz8PeGX+XDjqDiMK1qBMIxYvPsYvmEWD8Et6nFC0VoLwglf2zEwjb4WjzqSqNRQxWoGW5HZ5
A0I9P/ZTyZOfweSImM+0G5/MYap5/BQcpfxFZLwxNVD4lZI2wprz3qvKG5VHrc3WDdUQERBpqkkT
9nShWoyEHwVetniLjcEJo+It5851Z4txgaGWT8Y422hsUKiRFAehfm4UXnM9EwAxya+iMXTbUcbb
xbXVTqA5ds34JCV4ghZ4U/aYK7VBoIw1KVWEjaRsUW/wMqt8DgdHBxH2vhGRj/xxUsimikonA5ND
6WInWSkUfdVxIqXNlHmJPGBQzlrVYFJqn4wqS300kWUYT96X73FFhB8HVVYqhh5TG1S20//nO4xC
dEzdcuVlsouB10fIXMQNDHUSjv3/kfZdS3LjyrZfxAgS9K8ki1Vd7Y26Jb0w5Ab0BvT8+rugvY+K
gjjE3a2ZiZiHjuCqBDITQJqVKY3THod61d8UKYorloOFyMD+Im6WJRgrFK4sK6NRWlJi0idWkWfu
QU6BgFF2+8Kp4xl64BbM2KAfOzDbSXC3hQN1CGqsHHANCn42SZQ0qTR+H1eey+Q+R5uapiQSkM0U
pwHN+C+KmPMBEb41457K42Gqz6foDV+XI2e8VK4USZZuUxtXUIKLVTAVuBx6XMRjVLQGutNqfq7O
TwxvGy8Hw53vaG3qpYYqK7+XAQvamFggM4o6yGg01dGYwfbKSp9iIIrbY5TaoF7HxXS1rzQbm8eb
glUdjBb4T3Qg+hQljZG4ZrBEL3FxJKicjGQKsnFvAgZYX8Bjge4ZsWRXZdQZWaOBeLp+UBLq4/nk
d+SzNhXhe4S5AAkGwKK0IQwMOsHQNoFLFqTC+6MbyU7FDaf7mzx8TVd2hqmLU++WC6inne7UNoNv
JLK2cBmEcANsF7Q3WzGWjC61X3epl+Qf/26thJMDXH+z2bdAYHmYgsMku9HHx32IrWjKbwvF9X21
ULlql4aKgzzI/imv9MGbP1RHF1NnncqjLw5a3ciJSifLbbw6fgMV3BFTlaIYNIJBCrXtF2MXsDE9
VL3+HNvG9z6R5aK3DeiXzonTLRR97DHfAjLqbudNM0bXVd/7RlYNvJWqW0slXlg6K8oQ24VUvDsy
RhiM/hje1CvMkQuLIJ6QC3Ck3ZHc3Qin8m+YgjsalBahqAGicUzljZ7ra/uIiZiIYOcfZEbFt2UP
TDgiezokZdsDzHbP6ON34mu3Q+cxeyjsg0W8PpM9GCV64gjOYsJDPlFTAM5G7U39q16fImJ6VW6C
O+h/H4cM+t2LCxSZr3C7NCplhsvQsiocCvYFN7pnibXxFdpbQcFnJIyaWcp9BqfC41WJcXNIjuSe
1zWlZ4d6+jsS/L9JJfgQYmoNDmUopVoEBf3eKT/2RZIcHI7gP+zB0kFSwHWiGLykQC66fmgrDVl+
WWhU4m/FO4xDUrfPVSDl6c1ovDm9pPtHomzi7aVgiU1NlP8Erm3x0Vy3KSWHIVbCoWRhaxUy2jsZ
nnCFQSaI5eAyxvmhf5pb02/cLxhUrbovmiw3LfF/ruAkzCGK6z7GmVsP+RnvRfAWVstBsQ3D31eG
jcvRWtnEJLjq0szlrEXBoo5f6qw76KQP49w4VaQKq9LxyoJ2h31MmXCCj6CoQEppgmXUhrulPk7l
oej/2YeQaJ7Lf8LqjJxT3J817vfi5jZ2P2m5hOlI9n3BK+DmZcXKBBGWAl1fx8H8y+8LPoDV9VKW
KjybOf7oqmtXFgyTbbvgAyzK8nmZsD6Wm1y59BMoDrzYfMhs0EVGt3Ud7m+H7M4i0usPSToWZoH1
sm579JVnBwNDbiyfE0V0iIgheXuVYnShbCbS9gGvq+C94u3yaNn8XQ+sps3Hju8TnzCcB3npFf7g
Wc+LvxyIp765QfdpX9RNzVghCpZLnRyBYKRHg7IN3Po5rb7sf38rVKUjV/JLJOFIL+vJTsseIjVV
8tyhVa/SP2Ym8hvV7HfaGIK2PpzL8YhW/ivWI3qFu6L3l79BsOB+LiNigUMIy0pP+B/G/aZeG2g+
9WfwmwSLrLl002WshBbseRpUovUuR9K/ReCgbN37iknS17KdE2zaWohe2ty7k+m2BWOK8rS/apun
x0oGwaY5wR3ei/g+s5+cKfUTdtvMT9b8pjWS3hzZagnWvSgNuqf4avXsbjb8zLlfZKXDfDH+uBat
hBHeAyPDuHMHN7vAKR/mLuxay1O0z0svi6NzA93BEanv3YUVJKHAaWePV7JMp8xXJg/ctpghP8ku
LBKpTMFdGE4+gbZJx1guZ1AfMLEAQ7nsNncTz4z4JDDXabtv+1ohs2dTcBjuONZWDAIhFAexK4zl
akCgE8UIA2cPDENHLFmZvkTNxahgkRuFpi3AyyIl9WjeBIXdS1RdhiH4h2Qsu3pA4V3QGb7aPzay
Z7Z00QR/kNoE43UoNsq6VX1OedzcZriUK8f8PF6/o8Bp7XFNwTHoY06omgOsdk/MOBao4XRf/1IL
BOeQEzbYLAUGp4iY0TCP8ibQmPd4iXbHfD5Hh33A7R0ydKSSbQP8x4L9FjwVRgdcMCyaHBL9QS9k
trTt7n4h/ORTXF3BUE9jTiaP59TTXd1fl+at0n1wWNAlsurrbau9IAlWW5GZLlMBJLrcZ/p1nj66
w43+v3Mg47EJbrz/rthPlVzJgzhwplXljB0qTlN07Yz/7O/I5pVs9X3hXI9rR51U/pjN4sd4ei0Q
MJyTG1YdWPRdl08G4p/707FexBFMlMVDOsU/FSDzOpRrYVzOYxTMn9ghw6RKdivrTZapg2CxRvR/
mzQmWWC0eWB181kz61fLtZ/ytn/eX83tI/AinmCzLinN3tGwW4VinCMrPRKW3DTZKLntyVRPMNsp
jnSDOtg0ozhqZu4x+qmi1ymoZPbF+ReHd5FHONLJog4YRAEgXt2tB3nYTGdExnw0YOcYAtBFp31A
iX/4yaa70vY+SZOu4Oox9wyPkPE0D1TyepcovJjiJXNkFhgzj7Vbzs30uRk/1W1Ym0fW3szElSyg
RB6xEZfESZSmNvRhbF/V+MsiG9ck2yAx59UsyjzGmDrx34R/fT+c6pOBIdpVmDbSYa8SvRMzuZjl
aZjaCHH06c5V/GoBDUl23cmeiRIrIoKTWLRhxMsKQtULxuV8irswH1/2FY0fNDt+iAh+wdSiLEIO
CHOSi0OT/KNWX5h2paBEK9VPbRLEhuRlLdM6wTEo7UDjxJngZqFybemZ9ktRf7KNhxYje1yJim9l
+teHBhH8Q5FY0VIr2KcKnDSd38yYC0F887o6drjIEnYq/5kOJEikdMWynRP8Re+4SdXb2Dlk4lP7
dkrqw4j6wf29k4EIl4hoUWkeaVjLyfhm9EETfS5kw3klEGJTLs1Si8U95DDIozW+UPOVyU4miS2J
3LCx01lNzG0py79XuulZ+iu4Law6/jsXJJLDkiVShtgFzmAcuoF6tixpIjliRYI7BZxsmNcOgIWo
Z8PBhPM8DRm1MLk7u88j+3/P8q91Wxecw9wyZWmQ7wJf8NOAWSqFcp/Fstrr7cjR5VqkC/4BM+rw
aG6AwkMN44coaEfPnYPBT+8q1FEh+j4gmxvKIkfba4lSTjBV2+C8FQxXado5jjDnNRiU23IEdvMS
96Zf2h9GS/LG3da/C5RgqjW6tixzwGOpTMpbh2VB0Vivgzu9sP4dnTzYsguUaLCtgkyuwwPyJHmC
VlwbkX5rarFkMIFk8cTsXWwtWjb8zDq1Z3NJvMl6gWb4Rn2OcfHb90FbZX1rmcQc3uhqijLz5eMv
Jws8O1Gg3/Wh5hOvCKODbNrUvxz0v9bQEd7r5ZIXyvIfvPlg3kxg7vNzbwxMH9SVStC8SeTbjoBc
8HQcoOubWK53bc8gn0n87qY5c8Ixg/juMT/JGTk3WO75K+eCJhg1VWd1ykagqefo3B/Rw3qjHNlR
kSaU+Yf+PPcvQIJdN3qhEseCY9f762k5abI0+fbBcfm+cM6DPEYzYx5xHhev0J+SHtPVJWougxB8
BIadLw7GfplBlJwT1ObU1p0mG8LyLxHsixyCd+gmPUGjBl8n1+PTnfrPixcFGPqogeSuRBmfJ0/2
b5UF/aYFgp9gzjg5aDrgTlcPx6flNI++knnWNxTMnFzZW0PiLsQ0nubWZWXpEHEyDqX9uVSu4/TW
NB/MT/umJNkvcaCNzvSSFQWkGpvmNGndqbBGP8KU332Y7Rvmrx0Tc3eqvgxO4kKc0ap90zRv9NzO
vCFyzotWgHz+KjIsiSbKnKCYxnNAqd82KJ0KKhc5XTc/aCwO2FwEQ0QeM1YGpHSuMM32hJZ7302j
sFLL66g1rvZFl62w4D0GW6so42Ubsf7qLGAdBWFGPqqSi9S2emK8OsoLMT0HTRe/u8RFo4OCJhlI
i7TDbN4VVUgHTOO4a7OH0n0w4+c+fkLVV7gvHdf6P1zWClZwKfOEOroUvHIYUYPrfDuj9KZIjtVk
3nZt4rtFeco7JwDzsARXKq/gaPI4Q9SWAyfFwTgTcCayr2z22xt0hz3KrsPbB9xKTMHjsHaZjRKL
joqHpfez03JtBdazHfughDxGfitJu2yaywpO8DVNjuIN1cJmzuTWNj5382FCjdlg3EYgYlJKyfNv
09dc0MR8wtw5pMeLBXs4Y2Z6qGFoDDw3aU/t+LqvLVwbdrRFzCVELGZ2WQKJYIhG2T8M5WsW3S9R
JrEGyfqJ+QMrZUbuxMBBwrFqPpP6bqSnVP9UmfeqLfGgm4f2avWEu8jkJMuU5cBK9RtLvzOopEZU
pnum4ECqwjHyPILukaNzVDz1lp7Lt86rQKdOVE82/WbTXaFC2cBYFdNEG9/vfqQZ7VIvTQuB4+EJ
Pcw+cbzelM1Q3l6zC4ggUuFEQ4MiC6xZdLaqJ9Re7euZ7PuCM7TQfVbN4FYPyuJj0QZO+rj/fdki
CV5vQtFuW+T4/bWT+1rVvxrOchrMUdbyIZNDcHIxy9Ajiq4nUOWNvm43xzLv33M8rfZb8Gx6VGqg
ybBxuU2vmvEqVa+ocfq71RK8GbUrtbdGSNGYyXOe1J6pJRgOnxz2Ybadyy+lEmOnM6hum3IGDGvK
65lixBbL1R9qXty2ZvF3qyaGTpEncFOK+dkYaPhca197pfVclUq82PY997I3YvwUaRdMmWuwN0oU
Rp/nA585Gweq6XeeYoS63/lJKKPk/5eD9bKMggMYahe0DBlAm8MQ8Ilw9Kw9cWeThLKOML7xfx4H
FyjBDRB9qbK4B9R4ZpgD41zVh/JOPpBFphiCN7DHqdXA6YXzjR67yPZZhaw1OILqQaKB2wfpRR7B
LbAxN7V0gjxkOmj5jVK/keK+Ga6t6m1f1bfvtivNEBxDSuuO8BtCwNBqgQlvUZANhxzUD5zF3iq8
5F4W/JG4IiL4CYU6RqsskM3oPrjF7VLKavdlAIKXQPVMPI8zAKZcHz19ip1jPA/lUbJyPBSxo3Ni
8DSptYH1C1buP2OcSwyIL26NQD/rh/JoSHL+knNCDKOic7teHO6/raE5FPZzrBne0so47SVmJAZR
VSs3wVIG/VbPZqhduwfzyJnXpeTXm1EXw1ExVtwCO5AYVZrmsW8pr3Bavmmh9aM5pq3f8YZA5qtf
ayPY36ltY7qgCTEl20mUseVlamX2lIyPvVJ4aXXUaO/Xk0QptrfpAiW4PNuiIwa84ImmD29WSjGy
/M1xvu2Ls30lvWAIvq5qi7prLGC4yhCYtuVVylXT1F7SvRh17aXS6olte7oACl4Ps6/HKOF1/KM/
BPVLHUbKycHs+ZZ4FDs2qh6pgndd7Ew+6QDhaTS6CUaMpjCWNRiTHoz5A7qKhk7yqN905WBgdAlx
VRdNYL/fTmcjGXNWMTymVctzalDxHdHe5leN5AG2uXgrHMGT57bCzMVogJPWfpFbp9FkEqXbvtev
MLgBrIKYMWvMrKaQZUI7dK6hyEk59LU3hvGpPGfBZB/2NVAmk+DBaaO2mBkOmXIU0SgNXhLvaFvX
rZVEwu6bKZggqrTlNXbJoRjUEPwQj2bzHYlzSTXfpnPAGBeQ/ekOZmcK5S0tWE5pVNTYn+axsT+Z
8YFa6LtWK3/KZYQcm95hhSU4oqWPuqyIsW5KNoRmT0+ROwQxmyUqtw3joAboZwxHbAyYotzAxPIO
ARztPnHjoOnfKJE9KCQgYljRzYfeTnOA9MN9NrwsThDVk/cOPbN+CSKGFG2tGVMtBYZqfOqUxnMc
GU3i5oG3QhB2JNcwzCBSgFD3pzz/SOitwt5G82Aax7JB/kZGHCxbNeF8SFKd5akJvZ6VAzoq+uk6
s9/zolyJJBwPtZ6xIi/hDDL1BShNvnh6ItGwbY+zAuFyrjyOoS9lk7lYNwstf95M1PvcJF6p5yeb
DCelMQLXqh8at/cra35S7eVgdNNhXzs2z8HVbxA8q0I1tXcpfoPmfM0UzXdxMSLoVn7JtZNjaBIn
u3leoFtYx2hzCxctwcfi9TxRDGvlLygPz1yP2KdhfDRk9/FN17qCEVxr19t219qAcazINyfjLtPH
0/66bT8GVxiCc637digHCgwdsysxKTu55mk9w/TNW9QZHxuw7x5lxQzbciEMRDQLQ8jFQpQmyxlm
S8L1OWXdXTlJO/tDZMiqIjfNy8bIO0fDqHv8+7taxllKS13tca+M45M1ZuA6jK9BxyVRfxmMYGIp
YepQTtA8ZVJfkip7oVV7JNJuv601szl1Jh9vAEIGwciSjCWpuqAApO8/681DFEnqZ7bEWH9fMCA9
Bs+VkeL7mmH8k1B6qGn1yQaRq8SNb5nOGkcwHVKQSWc9igxy7aavfuhglIjs0Y9jybbI1kuwHbsd
zahhI66M0V2n31Pt6R2GsxZEMJylHotkoViwFtNfc+LXqI9WUGk0+dWLcUqGkEyvNJD1YW4+0Vew
Yq3vMjRlzlrYKzOS9ND3qIS0q3nyYk1dPNQC2F6jmo1XzFoTjHaTeUlWfbGKLgeZmYXpOFo/hfsr
IVnpn5GflfvvsmqcSYOFULIRhKXnfHjZB9C2nPtaZuFgHsp0ScsJCPO5y/3rJUxOTuUv3uIlxz4A
jXEYGQcTr48klBWkbwoH/2Fxpm5k7QQnkkVUcaIW6sqW0LQebeNtXzbZ9/nfV4tHkLwcdALRQJxw
lfc0rMHhsQ+x6eIRcf8lg+g6utgdbRcYPMXc5wd6iF6mkxGooflqI7FtdBgxIgGVySW4E4wqnpWK
l6Q3dLrBnMfQbKZXiVxbgYO1XIIrmWmp9rWBvVmVa3Tqz3KNLJTl6rYuh2swwZ9MRaamGReoyhLP
qj7M3WlUTmyqvFE7KO1J6yVvUtkKCv4lm+tx1ng1Qjc+EPdIlfc4/ItWiJVDpaYPDHNSEDnQxyuj
7u6HnNybWSXJmWz6+xWM8KTq7caqYgVigJMEHa6NpzRhZR1aKgtrbzqJFZDgJBD/MGq3BZCZfBkw
EL7EVGL21kRfSH1qtE6i3zKxBL8wxyNoCFXYlLt8jxEWVb7o5sNCJClUiQ6ILf5GUg8D4yja8jAO
L5YsHiGTQvAMY9KXg84bIVRmHypeDWyqdwlDe6EznfatVSYK/ykrR5dMtlK0OtQtaR5sbfHnKJFs
iQxBcAdO04+ZQbjBoP5ifFVqyYkvWyzBA9DZjYyOGyTi/X2Dwxb8tNT6UTf94e+WSrB8e0rbVOeW
yVLQ9CtTYFhEcjvavO1djEV8sBek6+uUl3oWlnsqcu06ce2jy7K/23Txzd5NdtxaCWDq7jHun2xZ
K4BMDMHm62hgrsUvxTk7Rdld7D7rstAg1xoxsL/y++IrIo/RDdt0KPeJJiOIq+Eet+SbjLqHVmvO
TpNIKlS3ldhyVD5yAldtwV1q5dKXbOEvS6I8RWrkDVNyta9e23p8gRAWrau70oz5u8g180NR4k5l
WQGGkb+ZcxXuQ23vzwVK8JKV02UEFZz8UYGa+GvVOZJJUscgWzD+95VfyVTVVmcdEGV0zOiPMZLF
nmXLxWVcAUypEdEqAwCNnq3+nuImrU0fouI9VA22dlkr/jtWONQwRnPkOKUFprP4xWxooOvvOlAu
IIKPtDq37mITIFOj+bH1TOin/R2XrZbgJDGRWmGWC4A5/piBsWOqjkx7qRMm0azNbScq4fNFXdcR
mypR2wOa4xnPO5okXuGeylLi7SUA4jvL1WInoS4AlrQIW7C90saVOOFN13KRQXw45Y46VvoAiNj0
i0E/Deq5qm5NcqeOvWS5Nmv77RWWYPSFvahKHQGLN7VpL50bIt4SK76N2QjJ1Rx0/siOvXkry+9u
Pz5WwIILyAeNFWr88/FBT6Z1TAMHmSPQsw6H6nuLUoNAsQ/vCTDZpqZZuumgO0uM48+YHp1mNc6d
wWw/xotz7Rrt131F33RtKwhhQRs9K/McJhtUJQsGqgSYAuG7S+u/BwZjLTkduW6I4fsI7/jO5pcO
g8zH1ozOU60dm0V2EdyWBqeOaeqcBFHwC4WBMmRzgtkWrETIoG8PSJlfRfl7+Lt1DC03kPZEKzQR
Q3+o64xngzeL5hP1VA316N5Uh6WMeGnTesHhjqG2totMjqB1Q5GNjlHHVrDQL6pxl84f9rdli6oS
clwAhGOnoUuEDtLECpTe44NGog9D0HzRAiSo/MQfnWP1bQ61g3qSvqw3PewKWTiPitZRu8mBaM1U
BxlGecWLFY6zznnD38HO+puU/LesziS8cjRUNgPLVe7T9G2pJcsok0VQO2fGIGqnxSoO1PA08zDi
+d7pLwWRGOump12tmXAqYaZqWRgLX7M+PbdxhFp+55GO1jnX3KtIGtThn/vjzojiY2iAiZoGS7jE
jXE/zE6RQfvMPESu8eBUyrkpv6Z8cuJgjx5SfpKDfbObxF5hCv4oWYwCoXAsJaOtbzHFo8m1MfiY
rszMay39NppPkS653m8HI1eggpkZaYnidgz4QomI4TfeS+LRCVzfzbfsigQqnt2HfbPb3sfLwgpW
16nlgAQ+hEzam7z4oJufG+2VJF8U0/X2kbYPzJVogpklWTTO6QjR7M6fwiloPeUrzq7ALYMxXA5F
UFL/XQN+YHAXAQWDa6mF+lWWYhycOZyKtvWcSbtx4yTcl27bPV5gBLtjEVmWikK4Vo3vDJs8xoms
zkaqG4LNjQ6nO5shCu8mBJXvV7QSdl7P63rOCAVFMHTJnsmkEt7Ny+Tm7fxTqsry7G4OMSpd8jyT
KOAfE0iGXm37CgtnLL6tOVd2fMzV7jQx5hNDgsU17A8vYms2RqYR29T/KCnTanOqoggBLfbRTMKJ
PRUyr7Hpf1cQgqPCwalkMaHwi8kVAtyVSz0jPvaxRN1kMIJvyjMalX0BGMU55ZnrNQTzipwHvXEl
/oHv8N6SCf6o0Y2l5HQ1PzvRtGcT89LJnAZDdZjAIV3kHh6+wb4pbfr61RIKLinVARprCvJyGUXq
pfRmpTwMeeI1xc3YwYCj92j5ClBwTBWLGgVkY8gYmIcpedFlNJwyteObuTrzo3hUbYyix905fspQ
MFKpYTu0EiG2QfgwGkzWwBEpOKBszjBSc4Ijt8frRftSKgejed7fmM2KY/vnNJr/YAgOyOqnvmM6
Dv3R9q1zdk1xNRvs/8/0gBRNcD5WoZuzbgLtPcmI/eVDbc/ve5SQpEeDCJZvRL1sqab3edJ6xhQf
95dw227/b5cwa+B3GF0D33ZfQiaVOoHa6mFTV6Cz/5qW7Yd9JJlAgodoMqK1XQOkpb5KkgdnuBtG
yWt783SwHT7GBUqBIubfhWFgamu1osBd0zjpcHfJ674Im993iAp6cDwLDJESwLTtQjGrykKC6Bsi
6UX3nkTK6vuCo9FNxSRTj++nKjllBgt10jRe2mWv2Vh/35dl85hbYYlrlURD1xrActPPk/XBcW5c
y/Zn/aaRhtc2d34FJbgbF2QJkarzZSOPmgbqjuw5R0XNvjzbICCI13VCML9ZUGSSJ8Wsxji2XRsI
xKs009Nlh48MRNThGJQTFs2hYOlyRRpOBojiYtxIJBHP7ZCKc5FGOOXQ3uAseg9p+Ow/w69DesDz
yQrqf+wj9VUvv01lt7lN2VxE2/h8C8QIBH9t09ZOEYdDFHy8R+qjcJ90WX3fNgSCHHySBefB/d0+
SVvZVk9xrjXmS61+aLIb2smmLW8e1u4FQ1C2yC6atnBwEalr+36xnRurYZ2P3P+5oMpbntInNZek
cWViCSunGLU9qxYg3enBomE+PWmyptUtz+OoFsoTMaQKjzzh6FEz3cncGqdBX8VH2jehOdb+vgFt
nQQrCDEaSme9BIUA/HOGgM2IqJCSvHXaVRpLHI8MRzBUpuUkGnOsVus+L1HpNZnqVcOdYr/uy7PJ
FrQWSDDWVM/SLObHdXTLrvigkeKQBsmxi/0BY5zjM5pvDzHcq2QdtxzrGlYwXcrUfpknyOdkpxkD
XKf5q93fKQgd1u9yemss4cBQtVpRY37/aecPjfPaux8UzNzdX0eJ6v18Ra8ui9BGsFqnwJjaR8hS
01kCsGU+qN9TNfyjm7bYf86crhyTAjd6FUYbhZkWVFG4L4MMguvkSoay0ju9rbAniXHu5qeofSQy
+oqtd8laCsEJOEtpURXXA4RXe98Ynvq49R3qK2jZL49m+aWQ9c9v6tlq2YS7r2JltdtTLNtQ3it1
47kpckr50c2fCu3r/vJtQ7mOo8MFEUNs3wERm41alQZqptd+qx81Iwrq9I00Bwo2tn2szVs2Ej6/
wMjve6Vl6BZSMoBZio2pmU13XvhxroDky/oy6WbnWTPFm2sKQYv6VhVasP8Dtjfygi/Yb57CVGuT
QVemCSwkZv0pckkWRknybWyZ+txqFg3q0gTlWLpILoCbtraSXbDnDtN1CrS5Ivbg6qfJjf2uJE/7
4m263xWEcAbnw6Klo43LWEbLcHaik25d2+YD8gaSjdy2ucs6CjbnDFbnFDFksdurCUNUSMBkCTwZ
hGBz5YAG6srhesleLfKc90/t8GN/uaTqKJgZwaT5IubqyIhfYDhkrSGpsXiDfjVUzJ8yy1fS58V4
biMiUUSZ1Qlnfq0QPVYwvSJIqm+aeoM39Oy6vmMgqdtIoDaVAjdnzUV6CF16ApQ6kKbS1M4CLc6H
uei9pHkkKK+i9nt04oIj8kUotgnCmI7b1jCHRWmDo1D10+ywv2ebarFCEW4YmmUrc8qAkqKDn9Ve
FKtea0vsaHN3ViDkdzelq12cKwaWTHFuaXlWp3MVp36GwtVakdwoZPKIHsmpsjbqAVWRM17Qvm6F
Zpz95daIrqcjbtW6WLQuvh6Mj60aROqH/X3hnxBDd85qybicq1NYn9FPXeWtFZBiDAeynC3aShRZ
BiE4nSzp+8zQATFOGEubeG3VSTZDhiD4HDvvFEY1rFNug8YJpdpDaMco3txfKolBmoLXMXrLZvUC
ObIFzfO0v1GaDkumBhMGhO5DbWoXbl+4xzkIQouNkROzJ72JIdAc9/ftFPm22z46uexcl8EIO9N2
js7Uhh/ryQk9O0nuJ+8ZU4Iryi9JhK1J88bqK4YTpyd2mBiWp1vvKXFcQwj7EndT0ZomTs+ySA9K
oXPG00bWlb3pWlDLTSwXdCmuyClfMbcac2sAyHCdjq9jX2Ls41fU33uWKztkNtV5hcX/vrJJhLSc
ueCe327rY2KyQ2/LxpVs7/xFHMHsnb6xG0Ppcakp+L3tVV1K37YkERMZiKBeTTeVXWbBYKL8rLr/
9AzFex/eYygXOQT1GhVionkHcjjao7JkXlHfq+nL32EI+qWia8axWn6qVB9rNznUyO/WumziyKZ3
WW26cNyD5Chq3BQoJtjXy8G4Uph+EyeVr6ayZhbJvlhCGLsjZmTPhEOlJDRb54NhOJ/TOP2yv26b
ATPnIpKYjzebzi2GHDig1rvHDOCgmLzhxBCcC+iDGiyGlx+N5T1npm6rFnF1hINF3uhKcxvHcUYY
T3Jjd8+FM3s1+7wv2fYCXjAEA53ICL4bgzuDrPYYKZB+/4dKO2+5Xv1xNK8k4b9i5QYWpyuQbIAk
S3yIyKnSPtmk8yLt2ZpLf0xlqXeZUIK1Fk6vzTSHUEQPnfJFyQ5TL7Gkf9GIy8IJ5lp1cZssLjC6
YAiWAOnIExoSKgU07+0N8wiYTmbjuL9Z24Z1wRTMN9KMdLE0YGag6pjMyqdL+tgMA/qLJ0lvhwxK
sOEyr/Ko6rBjdXMa6Rwy+1p1P806C/5KJDFFbacJ2Ctn7r2PEQi3LZN5VH+IZQ1gXI13FFDkO7FK
Bj5nA+IY+otKM09PZXMtNnXOUA3XQeqGWGKZ3ZKpbe3OuIAoU+abEdrkYq+tJaHg7efiBUWsureW
irSqyi+gNvhl3esUk9aRkVTD+SoBf+479mYFJjx05rkZyxnl98GAR2lZPLbxgxGXnj3JeKMlayeS
cE5xZVmIMSEGaGHMa3dfay9p8XVfmE0NQFYAFZC2o6lifeKyxF1BGRRtag9F/D1ib3/3fcE21dRB
ntPFCRFP2hWxEVKyZVF67lL+UOKVCIJNznFXOUkKEdLW9eqs8I02/cIGDDxKS/pQRLpk/yVLJh6u
sJiJoDcFZwM9RgguR4xJTrg/EHTimqhOQbpT11TLFjQsarPBWIxcQcobTVcvk3T+Gn+7/rZkAgD5
/eBxzUWx67hQgunbEEw3+on+WB6V2+VQBVngBoVECf5QZAFOeEpni2ksVgq4ztAiX48S0PAyxJ1R
kJ9Klu7P/IOAxdd2daa2M4YCmh3HCiI82sPWTwN6a7wmB5TPfVww3Y2a/nzS/tcYogDLl2AFm816
Z3S0xIrG4z0t2webuRKIP+kgBAzh/B6UpXVyvmvKaQmNQ3PM/BrcUdQvAhrIEioyHeRWtxKoHcul
nrNKCfTqvhlPnSbz2TIdFDzDSCuaJi6kiW6dY157eRCHYw8S8uyhCuPPua9f7bsi6foJjkJZqiQ2
FJjVfBwCLSyR3q3flqN7rEIUy7/so/1xt+Ob5SAnjqGNsGOxHtvtdEdRZyiEO96B9MZdnpLkqI5H
rQgWjOzYB9vcrBWYoBlulqAsvwRYox3n8aqKZEu3acErAEEbZla43WQAAFyzvObwuvBRZm54jhd5
vCDVDtIbR1J5u41p6UR10SP+B81ElmI0d+VkCq51XebhZnkcys5noO2QrJ4MSHAZmDBiLHMMIFQ2
WsNtD2qGXka1xHXrD4/rXIQR/UM1a246AaNm1NfZYbDOLL4j5HuNgSAanubKaV8ltrV9hSjoBKFk
zmMGbY/tk3Oswzh07zKfUxMflLO8jXtbBS8CChoyzsOsazk3ruQqVm9S56NEnk1/sZJH8BepXnXD
/yPtSpbjxpXtFzGCI0huOVaVZsmWLW8Y7bbNeZ5Afv07UN/roiC68Fp304t2hE4lkBMTmSdrBSeI
EQq/0Bzt0GE3UZlgY2d2KBG1qtkVQIoUg3MYtr6kg9K/Qg7XxfUaqO4crgfJja/TyMGGMQQS0YTN
vt/47znqfAfaUMn6osw4x3ku74pWelL65LFJUjeehmNpzN5IM4Ghvf9oe/VVZ0wu32hTS8eyYWDm
ncNOl37qw/wGJOy1w5bMzncgJ/Qun+3lo9VlLgPp0R9bG0smeaX2KU5+qvjgzYSP6ELBuMRjBouB
PLavF9gd2fX1bnGXeCXygMhRbtJA+nFZrMtWgI+Et1GzK/JW7nSI1XXHqL7WFIFVMyv6sxsBGf7b
v6+3Q24kMQQak87RjVttCHR8fnSHRf5+WZJ3X7qcTnDuYwLXfzwbQEqxEiRf/irUh0J+0AdBZBHp
Aec2DOxeqqoRMNnQOkN7YtWcVfQ0JdQDzndUupmCXxzXMkYWKFxyuMCxOKiT/V1pX1Af9yyTHuiq
P1ZJH1S5Hcpjd8jQTC1PkiWINgLHrPNdRWqKKdLYhshD74ML1mMcwXEoK555qgPJEy0Lez9w8fYm
+Rajrls00pjAmwKl88ygDSenOhCsdYOAysly2gD7RkUkUQJLeP1k3+SPcR3p5pDDp9BmPs5F5qyD
KfJbAuV5PekNxhhFeBRiOpod0aa7ernf/sxDHTkkTdzZi136E+cpqj+KJOOcipZSvZ8WSFatV1J8
Y4gIUUR/n/Mhw7KmKNmmiKR2c53Q2FP6VRDZRAfHuRGZZGtHCOyhmZ8aCsq/KsOCRIGvej+owike
50L02SzsheB6aDAcQWwaHZsr3bEfkDSmDuZiD2XjX3ZaIrk4b0LzKeryBleDx4KUvlQLmJUbQbuz
CIPzJXkq9/bMpCoU886wFV/RtS+pPv/bIZXXw7NNA89RKvhluQC5dLVdRStEARenPYUmwdy6wH72
Fe0MwSlyqaAiVJSAQLHEUYlvV78+ch1nAE6TJ4vUOvpCkctgi0yfHkoZuZqIPWTfn4K+zVZt8Isq
KpelRctoRFh0FoEAfXFZ367ixL56b4TZIQ96QQFYhMZXZmsMXVB9BVp0s/jf2IpMHbNX8vVT5osc
gRCLy8vQCj/XpARWpnhj4ZSPIA4/VgcpO1B/cMVJ2fs6KlO681FqnNJZ0VgOmilFsNjkvgnoIT7a
oYHOZ/HurN0Pog0Up3zxLMnmVAOquO6OxmG40kLzpB5E6zH2Q/8Gh9PB2ihnK52BM4G1F8WgoPTB
IO6aN+zTdboxX0SFk/14u0HknKtFhyzVRiCqoXzSUqd+LILEM2/lI+0QmmI3x4y2awgSqV1j3qBy
zjbqo7ypEBExz34zTKUjj4kocWF/4l3yuYHgvCvew/q4YobW+/ntcGwsB3M/zuSmnyJHegCFOT7C
7IP56bIT2Q8jG1jO4WZjaStlx6zgujqmh/VQuvKRONRntNiSJ/oyER0k506asojIlAKuU4enZrHd
pY0/4tvPEunc82zZlV2xVIAobPCAvqiGn+cPl09NIAVPd6P3lpXrBdgT1pW4WJ3uS62oW0ZkWjrn
LWoshCEzO6nXDWs3qW/7FTzG7KEmhHe+wo2/XxZqXwEJwZQcWJd1frhN6UFirDcQCr15jYGdjPb9
YD5Izc/LMH/wu2ccTuNUA+0mcswO707+NRxBdOthZ+bX1c/8+Emkb0I0TuHyZLAKOgDNcFTs1dAa
0MSSH9UvKSyDHHQigqjPfvx7K/6vcKhOvv2EVGjVWzbj1cjTg5T6XX699HeTcVTVzqmmF8FR7n6w
2mc0LoSN6jzPUw8daUGPovrpafZXj1UX0usRxOZOh1lv/fYD896vkeyMy+lmUeQzXVNIGWVHO7sj
+bdWRAEtuDhD5kIYMdVilGXINthO+ld3LP38c2M4+PZYrtWD7YnUf9+mzzKxf9987shJEaW9Cpnk
8dtY3ynSR9K1zV1xgavq9G4x0gT5oP2ZTrEjyd9yUf60mz1vMLgw1Y9yWacKgmOronqMIcti7R2D
ZoJoKLwbLlZJ8CC2MQFnOVkhOIZOujf4Cl5/cg8vdh/5nNoIxfmLZO0K0lEc3Fhir9B6bbe1W6mC
zFN0+5ybIKhEpE0EiXR6MNYjKIUEpsrU9YJj4OsEapQjaqyvfkjGXO/rGtpjHBJHcce7JvzXM7Bv
LZQvEDSV3OipAbhefTDnX2ryV1rd9Zqo+VnggF4VZWM00WinpgGiTCw4zb3evF6Wz70yuZP2qU8y
7/IRXo5PmId9a6BzX+iGFQNLVyonMb8Vg+lk8/Uy/riM83oVl66K8wQzGtS6zsLZofBxqFDRBC8I
CfI70ReIQOf4KaRqWds4wuygl6B7UJ6+JJ0gGP0hufvt016fczfXkxprmdAJRzbj021idWfUb5ZA
CmWnvJuFY2LvGY85reP8gqWVRoM7kpCcj8/0uvRR98tc8jKhQek/7uGw+oWPHyTyEqLD5LzEhN5r
ZWHZS6yf5OhkZwIH8Yevt/NZch7CqFqlIUw2w5lQ52N083Fohpq/HNrDZQ0UyMLvbsu0QqsKBVCD
+UO2QWwlqrKIALi8oWvBcNKDI9qT80MrPRaLID8WmKrK5QdLpSWVxj6XrOmbRkI7O8hZ2OqC/lhR
GOJ7FQvDTKeG+VT9wQpTRDs8cjc+uaO+/ZwKH1VEGqCyU91Yk2wRLO+bGVw4HMdvsY++Hqi18bkJ
e4EGMGXiXRCRZRmLJ03sluKn/rHlLqWgy4o8W87B2FI4avqlTm4iMKbb9DtZfiqNiDByL3fYQnK5
g9INabIaNvKt6CZuHjv6Tcn+9UAG/MMWg/MPUlJSK3v9+iODX1vX0jI6Y/Vvu0s5EM4TJBMoqA0d
Z6cud3N3H+uJa//r7UEcBu8MpJUNKgLDyuPrIdZuYnADX3YCeza0OSuesydJW6NPJhOllVQ7mM3i
lAS7vUVuU4TCeYLBNPEhrkGQhvxg5Xbtmxo5ubC6sedwtsJwDgEMxIY5YE2Nl2fDPY1i30g/UtLd
QnDpASmLMWsHQGCmt8oe1uYeLUPO/3YnnAcohiHS5AQYc1mCKsN2jXL8Mj2QnnqXgQTGaHIfC6sG
YUoshvXqDpXJpvLo/Jcs2j8sAuEtfrVqG2xQqDg1qWvSb+iicPJERGIhunrO5hfNjgYzA0q+pG5L
eqcyBa1bIjk4g9fmcl3yEZ5L0R+xYGGWYycVdVqK7IQzeJvkoypHkKJJ1gdjeV7tDOSnkyONoiU9
gvPiCe4Vso6tnAPJRNtrO92s4/fLuiUQhZ98zpshTXvKHEv8OGIZfE0D22qcSZQECK7F4mx+sdPc
aAlw0hXsJQVWDvVfJlmQlolAOKsvlyFWYxMglAYkP671aW4FvXR73ziEzZBiiNQEmQgHofVJWSwp
1GtZj0Z6lZaDN/Y/mwS1+/bXR67mDMX5F7WPbCtm8TErm+Ia645VBw+J90qhQxWWNvEvw+2r2hmO
He4moUELYpmpFJIZ2o/VvGk/1Pu1PTrOw+jJGCcJ8zAynqfNZnCHWbsu1EkQKkVycC6mxuxlrrEb
wn4m2Mt83dEy+N+OivMxiyS1Zs9upjHnL3ReQqX/19zQrzkFsTViqYqJDVPcbVC7V8GjiJ7GDrt/
7TLQFvlDUpwhOJPsTELihuDxO7F+LvMXGKggQO7mrYqM5dImmH9twrlJfG2umCZjz7dHVtnFhmEf
X86BKD3evfAzDJ8b9RFKyN0CmDzCe4yBBcZGKbB6dqHvMvANBHcboMg3MkUHRNWADLWnz5WNZF+N
AqutD5hg8hWrEsSxfalM8AiZGLx6tyurSQZwsuboG4iX4nakxotBrONlNd51l8oZgjfIJjNS3YAC
QLx70xi82VKPoAAUhJjdw9MwfIuOQouAC/KtKltUb0HI3KPJYi4dOgVT/beU31QFqAajI80q77JU
7Fe/u6sNHGec41BIfQl+QW+Suk9J3Tq12h2UYvBbffnIAW6gOAXv9dnO66RDl7g9eXEjYynMD1kV
ldV2v2yJpusqtimousHzx4xFg+1i1oRiwxNhPKThcKi/jh4jcMX/E8gkROO0YpowKLc2QEtLvznq
foTSUI3luOwRd/6xHESPJLtauJGOUw87UtspXoFnxV+sNLTWq8EQ2NLu89n2BDmdiHOq2UkPjN6f
rtevrDGru8IHYTDhZbP0mp+iat5u2XCLyKmGgQUVWBwyQ+lPWtAEZbiG7TFzxM3Au4WIDRJPOVEv
TSO3eOP3yMPiJ27qT4fqSg40P3+yBCnCvmmBf1DGkK5q80VXGNEytQqVkFtLgVUXVzFR3H7O3boh
AqhdrWAdJsRA8FP5vDRLV0m31gEzEbYtOVOfYVUVmRZHkco2uOwwdj3tBoqLg5mldKk5MSg0i6eq
7EdFJpBmN2vcQHBZY2bTTFGyEXcU38jxz1y6tTFfjX3aKI4/XZZmt8z72pvzn5Nj4m7yuCLLEsNO
gBXdmInDLJgebF8Hj7cDB+UtB9FV7c4BbRHZXW4QZXmR1zYHIpiz9FA/rdcVam9r5q6hBq2vfBmr
GcCkfRBIuquOm1PlPBWJk77uG+DKoR6SU3TC6/GxecqBWqNxwWPuMfssGvgWqQvnrxZrXfvGgLrI
fRwM2vgZO5v+EkjG9OFdDEPk11RwJtsgfX97op2ErlXJhL/Sb+jraG9TObWbu723ePZzF4oM+w9K
8xuQdyK2WpNcNtgVlhjX0d3CA+1jqzmsfIqHPLDxuaJi036gOQtpcElVG6cLKW0mJCqouYl+Idtn
JdQ0cyzZEb9T73vKDSBn6IWp0XEtIWR0Q34xs6gO2G/gms8f62whGyjO4FdqdWrGDF7REkfW/EER
PCEyDbigIQZn5YNKsmVK4YotZfHaZjiY+XhdTw+29rlDB+A6xX6xml8u6+W+6p+1hDN0KvVDaVe4
MZlMByXvntpI1HUv1ETOqAtKJck0cXKaU4GKH9kOntzWcD2pweAmvlDz913zWSbOnCWU8SQDL77Q
QtUl7hREYeIaV/SgfFuhjKU33MqO/SJqRdmPb2dYLiNZLanOLWZwdAkaLJQew0S0J0l4lJwXGcmY
qKME0Xpf/SU/E1iYEWOnAuJA/tLf2UdRpi/QD35c157mulnQj+eNxi22mWaiPE709zmPYch61PYK
Up2cvMzSNzAtCr5YdwEMLHQGSQcW7/BUQTkposY0MHu3VL8UvXSW9cdlC9q99g0Ap90qrWmp1/g4
KUn0Nany0B6tqySZfl2GEcnBKfU6D+pQjJAjV+766DHBhs+PAODAZd0wdNPgPEG0pqWssjFjMJF9
HSL18zCJ9u7tH9UZgjuqKckiCdsQYSHpI0mfs/pnEolK+PshwTiDcAeV5LFhd/hi9KjSOQ1o1OKp
dqbqptLDTnoqzTiIIwzK/N3JIsYB9vPfOfANMucAwPEcoZEU3/cZmd2yQuPHIHvGGB9bVcQ/uq8N
ZyE5P5Bjl1G/ZjhJks6HHLySRjEJwpEAgrd8uVTUfmZTDvoIL0pkv446/yMqh6orls2goZPfhzUp
azpbI1Ru0R5G86j962XbrOKGVVv//ftcdrDUdtlnzPa7Wps1kAPr2CY/NUYvWkj0+uD97uqJAR4I
7EmxrXd1sd7GIvQeGaRZORSt0tOdHioBcVsXre7X2Lz0T1dnAE9NnMWj4f/j+ZpJ8/43gIhCR8XX
erfDyspb0JXFDboKPNmVfcWJ7sFchshQ+XFABK0nu6ZMzmCcKWOrQFJYMwbco+lzm93T5nasRR8D
uynzBoOz5FLSO6VKIJD6QB6iEPHUs36sD9RdvDpYvoiKjiKROPPtaVzGdIFIk/6rxw7l+lcnajLZ
tamNRJzZkqLXEzOCRIn5t1U9ZtnXywa17/zOAPx8RZ9hN+vcM4CjddJ/xn4eFphCpX/p30XHtZuu
bqC4yF1NOUhCesS9pFb9nH6ytMWts6DB57DxjcphaweXhWPn/06/N9bMJeDUNECKycb0Uxj2zWSB
aqyvHzJnKDovs+joXYZj2nUJjt3l5hO4jVFLHRiNCDFld0kPuaK4oJeyTsPLZaD9j22i2KgEgrHk
3TK9layGlhGcZAPWJ+ol+FSLjsmr7xicNkWZTnXkg7gIuXugZ1ye90eX7NqE34KEhrNil1TiqhR8
H+h7OrbXio9v0oP9wHYwIgY8XpZ539Z+i8xv4G1rDUvSTYisr8cl+rmg+106XobYjcYb6Tjnb412
G8cZpKus40zuUzY+gubS9PtlGJEknFZiOMaeVQuSqF3uZM1h0R+JKQjFIg2xOV1c8oQkYwpZuq+T
JzljSL+nPh4s75sBNBLlUQ+6MLH8XCDbvoL8jmo8vVEmWXVstvjaWEvX1j/H+RJoyoNWLoE5h7mo
I1yExv59Y3BRoqyyoSCGWtWvOjl2VuUM1f3a/VC7cADB7+V72zXvc8Q2OFfcTXrWz6zmIxWVk5Iv
nfJZsp+yfnSIIqLx2i9Wn8H4XGrN0sU0YnxFgR/gV069/JCebFdtvfI49OjiTz3kwR/6Ht2Acg5a
0/syNhQ80lT1Cy0UR5XvTeyaunyM+1Hgt4rwg5Zk7nS7GCFZV2DDpJ0EWin52jIGckMPPQoY+tq6
tJsFznm/GL8RjjO7MRpW3Y5gEdmxvR1vhoMRtp9kJ/VEJcl9N3IWkDM9qVHrrqI4RWvoD5aKlbgm
1ndNdXojK/PT5cPc9yVnLPbvGwvQJwUDBCnLIpXMLyd0a71ItuVeBmE/+F1c25wcl7mtoGuXSgqQ
wax8NZKCSCKC2xFBcImbomq0mEZAdInsFmp/bJYivCyF6Fp4Z2Fg8Us54FoSLX/SB8TJCZGyNpTb
dBHy9zBLeX9kv5NdfrBTGVRryjOWiIYU7le7SrAycA7sk3wQZVXCDI5TbHxEtuCcBRZrQ8YuZDc9
xWH5z97Kw+Uz/INbOsvF6XY6ZdEc5YhdoFJ4jE4YJfmC3YHfLEdz06+NGwe1oJtHKB2n4VqEBUF5
Benk0/LM1tJKPpr4DIw/duEiKke/9lFfujdO1TH7uAwRuzfjafK0IL8qv2THGDtVCg958YLauxQW
J3qKnM7JTiI2k/1i3SZD5sxA7bOolCzAS4NrhboPwiyQugeWkxwmH/smQ9G47n5MO98nZxRdotbJ
ouI+K3n6rmW2i2dYd9SVINHAmyVsy9kv928E5GJo1jYzXcAd782n5sjGhDCk+zoHgEk/T+S39p3j
b+H4sc9O6wpbaRjY8EjVz4n6oNnP/5tB8HOfk16bfZkDQw9nX2Nbk2/W2BnwBRU5GlS0CMdSEED3
feVZLPWtz5/XCBNd7JNQtoy7zO6vokX/dFmsfV95huBciq3MadLW7OQWyZnj1DOSzmnX58EUNOyL
rojzJzPV52aWoH9tUQXQ/ACkZ56hp4LMfl/vTFVVZQ0NFO/WaCtg/0YNEzjTKwFjeSrxZO2QxInu
SLBcDYN3+QD3HeUGkBOswKCNqegA7NE/oXiFl92V7vrI3u46h3yJfOMjV7YB5PxkY41rW824siG/
1rOnqP1MlOtEFXTS7yZvGxTOP8Y0y3VDBQrzimx4qPOlUD2IOid21WIDw/lBqxlJoRrI1RIsAgHV
mZM0FqihRcvg9v3tBodzf0UC7sqaibNi50hWagPLB5yo7k5yawVZmxwp6QIitV5dal/XwXB17IUu
Zv1BoC7MZt/Fnc0P4fxi1c/I4lqoC/iHw97NH9AgeV84k5+AU8OoBAnd5eNFi/xbDzKumRobzOsr
6WOG3HRQvvWiwVOByb1rXmyt2MzkhZ1t4VqnMcTHJ0aPMWu2+lMYV47I2++Gst9HSHiGM71LJjnT
mQFY39lsaBHdqtNDE90aevOhNGiDxfnHvKEzKQbmTgLwWr5Esy892m6dgm5iuR7vBsMr3PXlso4w
j/FnFcHr1NtLa7OW2qYM+Tozc4j8POaC/sb3Tl+TTU1GV7NKCOgfOaNrqDzSZVwRwpr7htzE7ezk
0YMiKn/swhAFjWwyuuZUfunHKKGn0VRp6sfGVy0JOzD7pWi5SQXSvNdxDd3ZmsWmpTQ0avPfspNW
ZEZDM9+qQplc652XDAKIHSf/FoOLxKNNqU70OfPB6B3fqi5rvJJ8aXWw8A8vk6BXidz8y2U12Du+
rVyc6pVJnajJArnGXnUbclfh/Ba9d4ZxEuQZ+0hoP9HYJneQI79VuL4BuR4GlDP0TH4t5Mxpe9nR
EtCJ54Ji1f5V/Qbi+04WoixDokKkebyW5mt7uO6ix4+c2hmC0walWvXRwvuXv6y1k/TS3VhZD4o0
/uzURPDFIpKGV4opb42olUFPtNz3sjt0j8XkXZZmZ6qWKd5ZHE4JCk1pugl34rOV9IXXfi7d0nDH
cDpMeDjSfDvsnNJLsYvEkSQBOIuJb/3QW2zODxVlOiJtw21hr+7ntBzdaDUPcZ+ik399SZrozkyt
58vyvnftbyHZkW+qHFNLy1WNIK5BqaNWq1NnITWuul+ykM+a/fpL0jGj2ED1a5/28grpUuUl638t
1fGyKKK/zzlZc+z0VE4hCngylPwmXwUJ9U6Z6+1ZcSlNaiwliRnAqmeOrYHIvv2JRZ0uuPPXGqyA
84OMKSJh7fz15fXSwXHewpIx543XFhixO/s6iD/BcIfmvwMocE/pDXUtxz4V+MjrD8sXy1+fVMHz
4k6+8UZwvmIqyx3N439sgs2ZJ4GleZNLfXA83k+NI3rOFOJxLqWfpiyR4yXzE6r62rr6bZ5VzmpE
rgTGc7xdn6bYDisNE6FNFFoqNtrFwuoIcyYXTp0vptbNnKEoh1O3BzdCwQD9gTdgElEe5KDwk2/C
Rqld9TVkE19QhkwshVPftIhiRSVD5le0DYo1fhoWI0yJ5JoTNpFruq8vRpAordsv07Olrt8KVb0p
THosJtHA7Q7vFy5881s4TbetHv3w7ZT5yl1xTI6Tx+hmte/kKD3nR83Nv6bCKZOdatRbTE7LTdVo
81ofmZZTzwC/WXwqruqjBUZPEX36bhw5i8eP/JdSXNt5AvGk3h+12wpEqcLmsF312WBwOpzE8Rh1
I8QZT2tgBNrVcNC+EYcxIdmeKojB+65pg8ZFRiVuNTmegSafUjxnSO7fRsjIzEUVUdHJcdGxIUaO
xy+G038f8q+lfF+L6L72rX8jCxcFU0lf5HpC6lcc19SRHObvzNvX6PtXGZgfiRobNC4Aog3fImSB
ROiLZPve40lENrdv2LqCPWyYLlH4pjfQvtO1yuHNjCFU8/skE+R4f7DWMwAXWNvWygvThjrPictK
B5Jvf5aP6KhCNbcDR3rhz4fM9LVPl+Ptvi6cYTmH1Vgx1e0J8RwLpJ0RzTRmetQGQVVEBMJ5Imrm
lpSDJ9xP+sHXlNSjpekaqupflmU3ITfOsnDOpyioMdICOme3YL2yRneOBmcZr+ZBMCojkId/5ifY
hGzE7K6q6hNoUf0+/tyYhUCanSdq5kt/i8O/6NtJq1XKAJTe10+s2xzfFpUX+7ar30nhEOpBGRTh
INxYsu/0zricG8JCwj5NetwWJgZObAoILfVBiYjBRgVEVQmBXdmcL+qxybkZWT4Zy5imvcnn8LJO
iK6K80OylBWKRPH3K82vpye99ddC4LcFamezn7BJiec0a8eswj0V3YM1f6r72iH9cQRT42VR9j+n
NwrBuQg61iVVmSwpGA7+Qv8MqrTa7fhSONWzdCpO81X65TKkSDTOO5T5OuhLAotS6+9NmbtZ8aXu
n2R9FIi2864EXSdstxB2LoE5l1ODOLPNuDUbuFe80bE8BU0zL5o3tg65X+7NW/ZgoAeZ34CVH0SB
gZAkdVcPNz+A0xN9yQq7s1voyfWqOmzuwfR1J/p7Dli7Dtbh+aJmvF3N3CByarN2dDXpCJELe4Uz
9JYs87Tcu3yBIhBOZUiq9EazQiwJqef4oICmdBbwT+8Uid/eHackVd2b7RABY72b/v7nVa50MRYz
BkjvEbVEw5cimbhoEjeaNsUKw7PCIbpC4pdaweVjE8rEhZJFL4sknoBB/178f5pOlxdGrBw59KYK
Rbqwny4R09ZsaD/Ii7gzJFo8EamDMgxfSYi8ObS8xpf/XsFhi8elDynFGYw7wMWu7RE9k5mfV1eS
dpjypywWKAX7E+++uzbycOcnLz3Nx4LdEe0jv+s0JSwbCx+biYEZxTJG6XSY9VBelOLT5avb147f
wvGfuRaIH6isQTiCUR8s95MbTx2fL2PsusWzdPya0bRuaBHLNaxqvhrTX924OmPpNlEiuCj98iny
X68yyEon3QDOkPd3ctL7gyx64tk9LlPRTENBRfvdWqiVolaWRT0rA9+q89HEpJ4kKPjtSrGB4HzQ
pMWr2iSAKODOVVRWULsPL1+ISArOfOYhGYo4BgRtbqL5gSqnQkSWJJKCM5pRqrWc2l3mg2jMjauv
TSWoTO0q1eaYOJPpZnSXLQQyKLbuStjtmg1BB9PMBYUggSB8QzOtB6vDjB9MsxtPmL6+pYlIqXat
/ywKv8ZztSMMkg+ognR1EpQtOC5vifQrr16W6LNsCF4Z2N2+czUbMC5dpVGm2gkDK7CVcgW1bucR
9XYug0wSJHoCLeNpbYq4MOe6xMktGXjF6sTpkFTOSSxIhkQXxP59k092NJWsRGEmKR9S+5eUipon
RXKwf98AEA2Ln5UKAGkTNpniFM3jQv++bJEiITij12pqYYYEt2Jh+ZZE6ivSKoJz2g/SJobQFIWY
xruFbEM9gD2T4D4Y/ztYnJE0lm4c9v/kHV9E3Z/7Ip3huHspcwvbkHvk+fWCrl1aYXtN5Fw+tf2b
OUNwN6OAw2zBQxUCCw365CTV95WodUAkBXcxaZsNWS3h0PTiVFZ3ChVE/v1UZnMrnC9W8IlCTAk3
z7ZCMnr86EeUOCYqWcthfbEPl0/sD0qA8jDaRRDGCHcrs0Imu0kR72dXCVj/G5mOpjt6mosW/+/a
LHxn3vc3Z0DujvQUb/aE5e2k1xw5VV3dA0Wjm3aJOwm/xfdv6wzG35ZW4QN5RB6l32DhRvZDcbLA
8qSfqzs8kwBb5u5FLX77KnhG5K6vQtE6W3TEuc7wu3VxivE6MkWt4n9QkjMKF03jec7WgeW7bL2b
5mWBrKGPjz3NLVf2J1VQXNuVCbOqlqYohvpuI8uqrXWnrXB4kV77CtiJqIGG+14T6OLuZZ1h+Mhq
U4yQLTE0X5FvR6xjSYPLur4bVjd/n6tGD3OuNgvz27S4Vo2TZh+01XbH1DNBdRrr/mW03Yokyp0W
JnzxQWLx3yS0Tu2mqCr2fgDinkPuyyjhgiz2yL6JMyd7IN+zn6sh8Op7d7VF5TQjH4pVbRPkvP3c
PI4y/S53mjukQr+xd1lbHC7dMqtZLe0S0qkR+dw1INxTV9lZzepgxdaTrGJcrVMeE3yY26sRzqvt
aAS1ZWN2KnUU6OeuE9v8GP6jZaCkXyQTPyb9VVyzUcMSra25m4L1MyRBEyraBwLNFpBTpZrYilk1
OOUix5uQ0rmR/thMlgBlz1VuUdS3icbS0qntY6Bow5cx+pHgSUh9Ku1QPKMsuE2ivUVqkZHRwcAB
tsXqz10ZNF0usD6mEHyeuRWG/YRt1hS1//noU9GCxloJerCC6x96nNnCMPvYwNC8HAhdIAnp/6rQ
odBPTt5+JEZvQbiwkk0FtZQBIPJpOqLUliGQve6pY/sIokd7PF72JezvvT871PZ0pGnk3SBt3ZhJ
Mxlw97FyZ1ZgaQM5o/U9mz/SkoNN5b9xOLnSSo4TDGvCqFfZnfPvk307kmM32gLfuK/YZxwuSMbY
ANRkC8Kymj/R4UluK8dA8I86bxrb8PLZ7ag2DozIJpaJ2TY4wN4qhGbOutaRIvbnKnGy6YesPF4G
2PG4bwA4jZPkltZZzgDi4zo+r5avLt8vQ7y+e3MK8AaDu5gi0Sh4+nIQgN80xzkEtZOPPU1hfGyw
+HH2Kr8Kp9lpfSHtEnMxl4C5myqTKNWyEsDWjRJoHrLR4J+9Gw1GxIRVZOY2L6FxwUvHE2RZxzhK
koNUqgkk8OrOrpU49ZGRSkWyQA9FusEFsdLosSWngHTSFEbmsRSx3u/ladt741vPMN5vJb3xenxW
yNbl5K58Vx5jF49snmgDhxCNi0pYU5YRvQNa+jz79Jrtzau+JM+zJ3v4nBCRS+y9t78RjgtPXZtU
usQsKzevquUaX0NqcUvLY7/eavgvtvKaticwBBaI3muIDToBojJiA04faWuokjUNsT+AQgqF5TAJ
ukPqsp6CLqxcrPoWAO6qCB7Add2wQZHK8+KX2B/WLxaYjtQbEppYMp953aEpUZ2fPdVLTlkoIrjZ
y2ZUdQPJGfsyjlMU5YDMnyc0gUBGr5zdxp98xZcP0g9Ry+e+3mwAuUONxwZE02DOxdcE9dg3YPqz
uoKZv86XgNtacKS7PmUDx1n5nBWZHTO4fx6rEtQdkiAOsbo2WA4faWF6c5qcjYOZX07LHGj2EyhU
r9OT/oJ8DdNyHssMKRWEm91ocBaOJ4q1Ua83uxhwmu5W2p2BqR1RNiCC4Mw81rWiXUzoR2J0nyy5
erDi7H60G8Er/U7SsT04kzNvaYpntbJhamUZjvnVmAwOrUJs+hbog0gcLve0pX61NHZii+n12XOs
3YKZTvBVtG/FIFuSDdQ5sGjzbRKwKlo7a2oDvrLlqY5+pvSXQKd3Ixfa2v8LwH7AJu1E35bdRVMP
nVavZ+nr0qKYQfymoo6kPyTSYay8it5qCGgC4F2HuAFmp7sBzhLVsuy4hX/CgJgR5H50H33qPTtk
/XmRL+o32M9EQCijEHDEqhbPGV1iV66OxVKxnx1X7GZly64ZMcQ/86ca/JPq5N7/g1ePzYy8c/wb
XE4bqVmtSqayA8YLN2vvikMj1HzxHqs/uN+zhJyuqJUxJTSDPrJ13omrfSlviNf5bAa1+RYH5RfB
DbJf/k4y9FpjLTDoJxSeqWdIrLg3McKNkAYH9am9yUMsRwjTl85NTvLjZbS9TgFVPaPx/klSp3ho
OwpLuG6w4W49zC/WK/Fu8V19Mk5DWNzYlUPCyMUL9JWocLVTgnmDzrkuXbXWummAPmJjTmo7uto7
2f+Rdp29cuM89xcZcJHbV9dpt5fk5ouR6t67f/17NNkn46s4o32zWCBY4AJzTIkiKYo8hG2Z75bk
PkxqzunYNC0rYRml6UtNHKUeSxstT0mGudjBnTqIHJCtupJ3QjEK03dzahQiUEa7fjUOzVN7sxxN
pB6KW8ntDYtfbrFxl36HyFgbPe3EFhnA0B0wibvw8CTsUcINXq57q+j6HQ5jXNQMbkYEDZEb7aWP
P4l/yRvKEe9oicm0C07FTr9ZbOSKd91DU9rm83Vt3Y5MVhvIhELa2C1mmuIDRpuGQijtOzQY0Cx6
slO8/MUDxTtpmTAoF0EehC6o0CXiXTsem4rzQslTfibu6ZEl0/MEv58Jhisa2SlEZXeptF6olnbS
oN2xS23OAm468dUCMtFPUYMNEM/tcK6Y1EmHACaefhvd6W71GiLD39zgFnfDvTVyzh07USQI4SeV
ESdC9Psf8z/l+vpjtZP8+aPkIm32nceKsVU6vd49tiErypoxL1RgGjeGb3rBfeV2rwmoTEL+PXXT
GV1WlR000odl13b0/Ml+g2vqsPvao3E/93jt85xzbjCWJTCkIAkJZBqM0CtaNBUXoSMZi22moi1l
ix819Y5U0meO1vD2j7EvCYkMWQjPx87wW0x6rbzwAeGf3e51n+a4QofnGTYhEU5gFoGG0hCRMTVt
NMpCnUPUNpZ6qy1mEYnjUbIwd6HjHQoeFmNVol6r0LyHALqt7A6peWU3ndAe7gaejsLXw+zMez4b
3uZergRkrItgKn2SEXqRhM4U0JnKrfedr++v7x3dmt+iCdD9gdAZgS7+eR8PhoHczT2GKrv13NuG
mL+hePjrdYhth7fCYNxqFtR0yg4wRlu0QxTv+ObtgpYQMEig1K/z+WWuXEjmJKQmhuAUpKSeyLxb
nMILXd0d3ya0o4Fc/ynjlpTR7bi2jswRiJte6GO9QGooTu/URbnRh8ySxOzUhrULUmZegfy2Tl72
jdF/w5zLJVWxpkGf76s2vk30xlt6meODtl36au8Y3S8TdVHlDAuJGRknCaObA19yEid8wP/tF1Rt
5vvssbOL1CpehpfC5+b4ts/BRVDmHIhlaAZaff6A8zvAsTshx4ELRLOjxIDRMYUZpdcXPmH21pOc
LK+EZzywXsdjFU1YZMoGLlmKaJWlJ1cwbIZFZzSYCeasWeETetY5R4bq5zV1oquyuqbB7nVC3UDq
Bnx6xE7d5ZgjCXFmnPbN/d9lPS6SsonHRKnTrOkgqfJELVzhgQX482TLqHkH6zXH5vDWlWVZX2aM
cqwzXEJHm/hzZlUeau2zBtspIcio7OA2p3dCn7Oom5fulZCMHdKGqBojHYtK2QIX3EPDgwwHpbjo
zOIU4XG0VmXtj7JEQlJiPcUD6HoOlP6feGT3H603y7i+TPpgGBlgShzAUrrvKp5rp2tyRRFZUmV1
bFNjpggzImraRxk9oSHCMv3BL3yBY204zkhljM0ojHJjYEauWwjPanAr8BrMeLvC2pK6LVJzgAIk
++y+B12I5Fe3fJ+6neleKRpjNwQjazAnC3KgpKxAb1Q/zG4Yh04nfkRZrhsHx3Fx5YIXqPCWjzEa
6iQSU6moqQxP6nzXlS+cA8Rxcuy7+SLp4DaIIFf3ERQTlv6BugHBFZ9C37yhN8psFzuSYM2P14E5
zo4tAI6iWcHgMeBOXRbvxm7uXEHKFCvoZV4vOw+KsRFlMVUYbAooTX5OU1+YP8m8anfONrGP57Kq
poncI1Qogw9mOVll/PbflouJRXpTn4SeOg+8mVpROh1CM/pumjHnWZunDUwI0kd1C/ZVLFXTLI6h
pw+ZYH5I5OC2RT9YV2m761LxYjqNsQ4wdrOohBCLtnR3z9R8k3uCUjfptbFB9uaInNJdjrnQGHMx
oXpeHRMISHzj0KIEoffavfxfjbjGWIuKLIogU1+xZM9FuheGB87C8TaKsQuB1OhSRI9P55hIxZzz
r3eSVduCHdszciPJwTjiYu9fx+XAsqnDIA9nSY6wX5n61ZAqS5oWezQ/Ee2TmnMcx3YS9mJxdeYa
ExQGGHCoLtLbJ/k+7aojQTgBgqRd6RV+znHvW82C68iQfexIkuafK438MDjdM62FFW5lt/ZH0DnD
OxauYoBdgHfr5ZgOnQ0rWjEqtQFiqtXeVD8W8ev1LeNFZjpjOoIsEKOhw551TnNCja9FGWTCg34e
gkNOkatzKyC3k3amiImCoMcBNw6jnmWFN2i5hVCY5+PTjFP6XXtWffqcCMro//+oJDBQmhj6Zyia
jApWBm1Al7Qsh7C+tXzQ+9uO11m86UAuv8/msoaSBFUpYQXbdN8Wn1Ef1Y7fOLu0eTtYYTDa3smY
XC8k+c97SQqOP0p9ZpxGL9olBxNl+W8cQJ5QjFeciqaVR2pB5ofOqW8B96LRZunGpQYxu1Hu/8Ud
fjP0XEnJKLspFp1RF9gp80mE0aIXTsGmMk43/JO17V1WaIzmY6oxRsxlQGtdZD5x48p9NLb7E/og
8chhq8h7Xl/UTfO4AmTcJ2WfDysk6NxMN7y+7ZwyMbypCh4CmTwKCa/saPslboXHuE9MnZzNLIbS
zP7kza5u0URr7KYvZF9/DDEHNdplB/1e5dV9bNqsFS5dh9VVVupEFZVn1A0Ed/mwx4DS6+v4B/vx
60QbjP8UCnmsBxkLSeMCcBt6kn5mvKQBqfEocZ65uXCMAcH8laiL1bOiKB66qDEgQ94rD2c0jA/l
RT2co8c2v0+TvlSTRKU7FHvttfXDg+m2aI7EdJZ96Y0daLd5CXkeJmNfkmCqcozVQrwt25n+vLRW
ST5xdo1jw0zGpAhNnAfCWR0fegzAVHZ0ltxwMG9wM7IKn/dYs+3ZLmrIdr7HnU4iqTjbzGYP/ksv
d2n/Cmo7aKCgeQOeNmLJ5UjJUX6W915qmlSIaCjeusVgoSDumNqT3Z80bF+IoPVfFMVxzCbbHy/F
oTSrwVk/NR+pTye6o8HQuTn4b5p01t7UZI0KmMVkldAKPPFOjk9VyjttvAVkrEcpiuqwaOcFlDz5
MLuUkgFzUnEATH98AqM1L/fGU37GnJSt2CtzAkS1OwjNMdGOhHef5QnFmBC9KRdTLOkWie4wxuhm
Na3rincdgbCUmkOb12ZNEbLwNhyfY5DCXAfYLgz4dZ4IW9ixpGFhFCWWqXPiW+3B+FmBGXlC85OV
2qoxN6h1JLuxyrv+y3+0i4Tl15Thromm02rCGRUeqEODCUn9Qbc7t0FOp7DLY+jwunW2Xw1XUjMx
Sa9mMskSrGuyD/wctAXDod7TlGVm8zLfvC2kf1/5zbiUU6WLABUt3zpxpzQcC3w9/iDsC1qYybE2
mljAZvwwDJgOswdjQZH/yGSOg+YBMTaiMDOt1QkEacTanlvUQaaFJWmNveDJaZ55Za3Xzy8RWYsh
oT+8FiHXUNzV014375OB0wPLiaWIyNgIQTLroK8gEq35kUFc4ZDn5ClyYnTCEa+9i53oe+WPu/DD
9VPHiVIJe1cSiyjGKx6Ey+JzXVPtTyWm3QTe7AUWrp7fM7vVOUedWqPfUsAXnT9nO1eKONcx2B1l
nPTFbC2zlOxMfBkGR6xuRiH2pPhmDHjXa84eno/hCjI0gnHKMLvFNXeynz3rqKLF8Nz75oNuY17w
fekUPm9UDOe4ncO+FSQJcjIZJrZUzG8V6ZlwKa14tuOcw1ghmLh2yrCaNE4dYK5o4Njs8n2yQ1Ea
527BE4a1HRI42UkHqKLbE+VWk75c10OeStD9W4lCSDPJChWFEn7Sy+e/KyjiWI5zFmYFY5hSk0Yj
1MDQRwuU+aPw0qW3euM2Ji+BJHOUnLEaTVvVVUHD7J81zakLtsgOo+5omYYqWDzjTm3etTPFGJC6
igc1SqkuNLctuKWkoxnf1P3369vEc9ISE2gMQhdNGVXqyunR+Zm79U3R0ZzOIw1DBb914vvao5wx
40Ny83evihfLcf681f6Bmb03O/og0XyU0YiiONmd4MY9WDBlp+KWn9E1u7Km56fsFZrYomE8oQ5T
LO7D6tHUb/VopwXfhcnJct7UA841kJwHKq7QtDQvlYmi0c6CyKYVGoGnWTKILs19zTGIHHVh+Zqk
MEZJMk2lCn2GxzH08wSBrWa9a6Rv11VmO5O62jPGdER90yuEykUzqRpo0GB4375qFvHknXrPC+M4
J1xmDEmq/c+QzPOnRdgV7QNRvurKnZJ95cjFOeAyE4WkvZF2Ob22/4/yatkZ8Ne0NDA68MTi2F+Z
sSYCIlNJUeCm4/xLlO369CNHmuu3Z9TBvjfAFYZUxeg1obuENA5usoEz4kpkWAkI+k2H12PC8ccy
Y0fCbKyNgqbiKuFzq79onRvoHkckmlS4cnzZdu5Sn0u5+59PwdOiWxz1TygScucdYsXrYBxTwTKm
FE04GC2VR04/tOAUmKtPquGa2aMoOw0Ina+jbb8HX84UO34p0DRNjlWoQ3BjHHLwD/foZa3v/kXZ
O0fLf2tcmDOMMcPYtLNjLrxpVydO6w3uuI8OmCrCLe/nBAIKYy1QZpXJVQzDVLu9S5MNpV8cS2Kp
bl9CG0NbtJAdBh1uuStQI359XTlaqTDGQ+j/l3yYzENVWUOH+Sk9LwGxvaIYRIAuELR0EQak1iK1
zFCF5FZfyQPelly8T9hZZNOJVnwf9gfze4FjzFRuBGG+TICjaWjBQuHPjpKsNC5Gzfuho3DM/dlN
/X7qLniMpZqquSzIfMajwmGMpRsjI9ZamTPtmn8KxdsPvdWBgyBy+91fPWmZlw9gLFldda0W0Ze7
YPykFqldlxxbuaUl2D1J12Q8+YDs5b2pTMseU+1l9GeU2YdqwLVJcKWm4BxxHgjVolU0EBbmLDcD
QMbwwUQzo3AjTrwQdcvmrwWhf19hdC2Zs0UBRufR8iX9SHsZK5S3m37p0W4FzvHaDHHWgMzhbrS8
7DHIBwHVQ3zb7GG4fP3TYi9uR+c9utcP82aCdo3GHDRNTMy8JkBrHLAa4gGm9NG146ruiIFj4KS4
yV40zgP/5pVsjcmctk6O8QKjA3PwRBtDwu3kTrrV8XrL7xbYPGlrLOakqX0faeUErNFuTpM30CPV
nTBU7aHZTSqoZtG2iaA8li2aGhZ3gTtz07V/2FIMV0cnLkiD2CEaDaaVLxUtG21QCqB6GZKpxYf4
hClyroEmVc6p+MOe/oJjywrlGlNPTFro1ziBP6FeNPvS6Rj4utiiI6I0xVoU69hwIolzNMzaNMyO
+Z+QbHmhRoJBTLXzg/LklMfJo7qLXIIr7fRbGiqZNsqVPipuTq8+jroXd7wkFG+hVcYgKJhgMiu0
rjo5ta8ykJMvkg/CHXRyx3e8SotNrwGyHZEYsiIp8jlftTINmEcxSqSHbmWn+LH5Bu5ihzhGb6kH
RLcA5BXqbdY/rAEZqz3JvWzKOdrrRnu2s2/dib7PTrvOUh7yfWAtN+SIF2Geidjqo1ijMmEoSTQ1
n3J6XPPMWZKdkL6o8bNh3sjzYxn3ltF+KceJo8RbseIKlL3EtmFWjXoDUC139UC2zPFWkN+6brQT
6cYMXq+bwa2Aao3GeKss7FOVjEBL9tOJ0p7E+/nEn2i2rZ8XjWGvr5UgCkOfo1s3w5x1De/A8miZ
nzv3TH8DAn7OIm6GwGu5GOeFohWxIbTh9Ty/8tDtGpeaOZlL6MKVjPVaRmgKS4wVFMYnMpwiw6vT
D7l+MiYnl8Cn0PhTvxunJ3HmOOitu+xaRMaBpYImZ0EDEafwNsAloi5v5mAXEjCVcvu0qPn4zcSt
to9xXEmgEIxEBFbrygfVw/ahHBNFOjRdlb3UX/6bUjKuq+6nqip7oBk3zR7PLDejB/pS7pi9zbT6
egUZq0LMsKyHElvXuoGv3jX71q7uCO61xSulhV7s2aGk6H9V3rLGZeyKKGppB1ZxemtKH2nOA0my
ArlmSoJNh5yKx8znsShQbbiyg+x1d8yEaFSoWRGq5xndnyDr7R6ubxsPgrElYtIGA15D0D0bPqAC
w5Kkh4DwrtLbPv6iiuzlVhiLIiqk8+Jl9zeUThz9UVZ609I3iY/yLnzivuVztJ+95Q6zlAZBD+NV
faxOP4f5YfIAZty5Z858ntvZyuas1IO95A76NGGYDuCUu2qPF9unEsVWrTfh6S9ECxPSw1wJN2P9
1aIytsTQlyAaq/P5VpCFA48OBjAq/ngS8daY3IwcTeEFEApjT+LUUFDnDxFB4IjiIMGiZDAVSD3Q
tXDk5ym2NZMgAJVFVVLZ8R5Jq2UqDYhBvnszJV5oflaF3V8oPwr8VA0chAZiove3pVBL57GYushV
1NgyyIdY/SbnH69jbCrGCoPq6SrsWsYoLxEaRLD44x0J9Yc64LFdbLuzFQbjODHOT5xiPATDcSbP
NPtgOIof3mOgEKjKeVe+zX1ZgbG+U9fDYEjpvnShrcuxbZAfoFFwri/bpqNcoTDK3Y5xi5ssUBbl
VdFvlOFrvzwpyZe45gBth6krJEatxVyfkymhSvDUlVb5OaL5bBQJWA2mjEK35d3ko/nnA+95Z/Od
Fjr3S/sYj1nVphjlFBil47jMzi/0cpdDEZESwww0R3/jQfK2jvGdgpoUpCBAFLWjquxlw895AQ5P
3Rk3qacTAoEY+2Ymoxt3JmYoFO511diOEy8Lx7pFIY6Kvi6AUZLyNYmhiZLo4PXjOY8zu0zAZxj2
98rS7LrG8DnYm24FzLYYCoCRo5rByqflmN1A9RJtaYfz5PpPyEc5s2d44gfeVKjNQP8Cxtb1YTgb
Kq2nMXKzzh8L2VrEZ0zrUQcvLtAxjWkcGc+UbGvIL/HYATdLYYpmow84dnMleaUSGLsgzSa7K3Te
69gmlCJpGsoviELYXVSWPp/qmgBK/i53lT1I+6F64WwXteC/RVArEMbCR3096W0tR/9EpajFQdmn
YTW3OXfQ2qbFWkExhl5coqFtE0CJ0eJWVXEy5uGmzg0H5MSY5SemPCaS7aN22SsWEB1IdalAFbvc
i7SHilf8Qw3fb2u30j7Gq0yNOIpzgN8v5novju1OFtrBMovUGTBM2OLs1GY0s0Kj0q78ZBjmXRLI
0DzazdrdKztjr6IfEqTH4FvA8G77Oh7vaFHtXMEJQjaaiwbhMhRp0aqwn2Xq3KzLppavxGK8iyRl
yLqIOMK0oKN8JHZzV76gONfJPtO7beplpc2LDLfTiCtQxrNEhlDEvQ7hlq8oiITuaxhW1doBeEVL
vNRmR9GbT+2Jsi7Mu3HHv6VtnoXVBzCOBvQSg1lTMyKprSXIu1rxBfnTZFRWYfImcmwnaFdgjEmu
O0PU+myK8Go7gq6KytkdwO6IrmReTmuzWALT5v4x/zpbMzkpkYxp0MCiwxTzV+0HbZQKnM7KPhPH
vCV72sPb+PpbuxuPPJ29rks6W06ZqeIkBmhPxi2wiL1MNF7CphRsKeg/XD8c1y0LRpC8Pxx9toBl
rICUynIr5MdqdK///vYlfrWMjGkRhZiolQT9CJDexV0idRXMOEaGKbcx1P51scM3jKhw5B2P/eS6
TdPZieSRkJEuDrCEy3AbSpjupB2NMrXT9gdHwm1zBnZxQ0L5MSji3i9hkoqDaooiPYKjG71h6iaG
xEWvup/fY8ox1/lsm7MLHHPgRtA3mUoOuGjf7NG1fNO4Ooi3/qaXXJEvMMxRC5Z0qXuDSoVa+Ts5
195SI+X1xf9BO36hsC3EURfFY0uAAobKvXigpTMpypFoqVWPcuEZr4ypI+x5ZnP7eF1gmVhBMlFr
OjQL7EiAu7QWvAql4Q0keeCoxmZMcllEdoSQJkk5XlQhXnFCYdxDhLdiBZ1s/Z3ArUXeVveLSMw5
E8zRUIsIUKV61KR9HOp20PvIfHK86R9uoBcgxnsPQrq0uYa1G+1iH2O+d3BvgvZj3MN373k5/j9Y
4Qsa3cmV884EYhZqJlFtD/zWuqvBN0LfM1JbR0rpJ3Fr6LzqTvjEqyfYNo0XaMafN7MRplqMFQ3S
XSS9gJGWox3Utv4edV0AGMNRkiIa6gUAtFqCPjfWdm7P9xhvAmJCXs3Y9uX3ErSytVVZLAV5Kys4
0HfGTaCiy8A1/MrDs6qtZI6pWtUMZrTSQVOnc13QzYVcITMLmQ+k7pQAe0jMFHnHKSyn6BAInWDu
rwNtxweYmKBooiyLEjuOpDZA8VhW0M3iRJm1cl+9MX0ZhQqmk3HOwaYZXkExihnlY5shnRXhrZi+
JxqYy0BbA3lmeDsVt8JhFi9uVbFIQLOA4za64ivtd+l20wN95A/vxB3vwJ1rQH9TyhUeo5TDqGfm
IAGPFvzpnnqqU6u5o/MQJuTbiWccowMl6gRBKFdRqOu6hs24NjMziqbKoShNekqU1NKiyqkw6R40
UQOYYVSeumwewJWsjI/r0DqNMd2QtThRkrLSF/eGJdkdsrgm9xqy6XMuYGz/u6mSf8IEvXruFghH
TsWwu34A6Ob8voC/LtpsoeFQTiZpMHfPFef0Xqr0m0kbrVyV3E4DL5Ixcfzb9n5d4Jj9IukidpkE
OMwXtlQls8fotS/fsmkXx5U1FwvHkGw/LqwsCbNhUQybrKQApNRh7S05jH7pm/ai2+1HWqcx76Rv
zcg56Zue9QLKPi+IJJbQZg/DiXEDFc3MPGVdZksxB+YPJ/3XarLvCpMY9vksAIf4mWyFOwkVqQt4
rZPbn8N/ef5tWyEveIwFy7U4j+sAWQxlvpWkxzb4rBicN1CO5WffEfDKq9bVDJEm5buUPOm82wVP
BMZYGWWja/UMfUjk+rj0uIAWaOCceEaRJwaj56jsJqogA2bWvDmSbaEfeZrNg2A0G8N3p9wkgKCx
wBjbNLkPPjVb/FrhioTbu/iBm7BQrlsLQusrVrGVHvRZn3VQgBrFheVji/hDsKfHc8ET+PB5Kc7t
yPFykFhyQdQxTmJOlxHMDg+BX6D+P8Xck8FVX/nkl3+IBX6pN2FutoqYoM9MBRplTMwPaGk7LTbN
MMUON7bi7B6hK71aSYwJVyKd2iV0P2pWcZ8h+aK7jRt8pYSXuRN6vJiKZwrZwSSDFJeGHCOnKhwX
dBsO6N9v7R5UdM5gK7nTGP+8jvPehHhxJFsBa+gF4oMSWtM57SstLsp9cp8hdKQZvORAa3zxoPF3
50PFDRtVTRIGzL5f4SUtlEDQkKcwXmbwgvR+/gLmvfkrOOIQjBi3os+t2do+HhdIuumrTa1rMUln
acaN6kd6i2STD46LffmRFsVkB+OW1x6z7WYucIw5blNVmacScMtkOh3ZCdMX8NhY8vDjeoywbTMv
OExAWWOiuCkFwJnV3lWLZTcv6MNEjPDfYBjTLKaqGbd09YK6VNEraEqmNUq6tG+TJOOmlHmRHHOh
T3pDVfMSgX/tohURJyHxBHu+o1Gy4BBOnej2Tl1uGYxlkcRKL1IakqfJPm0/pbFomWDWakX7+hJu
W5ULDqPzQhIQUSlgVRp9V5IPpcbpW93UBCKZumSaeHRn2zjGtIgxVr5B6hY1Jyh8XG6SiaMF2zb/
gsE+/ZAkFmLZbCMXQJZZaU9dKrWWqAr7VFk8oqXHUEbRq5Tue6Vy26h2s5zLOMsRlO3v0LpIC0mJ
x1DVyvbdPnyk9ezDsdm1jvID9BIP/EeH7SffleCMkrSJbvSVUFNnh167Vzr8SLenQ48WeNnKDiG3
HHJbSBVPbKaG/9h8dVZM0qDIEDJRH0XVMSV41vnjdY3cjlHJBYQ5Z0UdFmAGxXMDyjz3dKRTcUdz
MdkPSoyTewsv9qZhz28XmhUes4pSPXTSIEF9UOnePhpLGnvmCMNfjXnl6HmJkt16JhaRWvSXGLrO
OYHb788rfPYIphh7OlH84lTe0vpLyQdbx9+WwBDDIIpJFFVmxzjIjZSj9x3qUueh1yU5nhOnnRbz
XjW2w4YLDnsLzUKV5ENY0qioRxtod6JHAXSraAONMScLV98bWgTNUZtNS7ZCZdQGfI2ZKBpAnQ9h
a+m4aQs2xtI2P9zKAt8q2F0bnkvgQTKaI06CWZClwFVYP6rBfaj612XaPm6/NozlXhPAUoYKCPx+
0+6k8Wvfu4XIafP8w2m7YFAZVxGIknZTgN5tyOALdyK4TtLvyiMd1NpYNbhOyi/XRdpcMhU0+HDG
uqKxDVRzt4zo7Ic/aJObqnrNo7frv7/pN1e/z0Qeel9VTR7jMI3T50HEpTYJD62B8D/n1fxvB6kr
KCb6qMZFzol5tr6ji2dRmihAcnXxF0pijHcFShHJ7R+h1uA3a7VCZe6JtRiLlRFAQDpNR3QzLzxQ
NqjpAFq0Y/Ao7a+vJxXiGhxzZ1RG0ilai/2qW1OyoxyVbWqvZ7bepafcUEVfl4zZu465qSOarBo6
JtMausKIuOTynBbUAeRViE747pRXJodIdNvorjAYuehFWC7wNOQu6OC2imB4LccGjOLt/Jwo7aOc
oQqx/poGvU3KiluavrmJBmYimZqq6srZgq4O3Vh0bSGFAWwVKEXBZpDbxYfWo0QeKTQHFxCOj9nc
xRUecyoCjGYcqhl4OUE5mHYQxYdFeIuXzpalxrq+e9vmfwXGnAtjmFtpiAEWfqb9fZMjwPyj2c4D
uTdyTv+KgoonIKMyKspl2rg0YcXaRyF+08tbRfeW+nUxeSz429HmSjxGc0axq/BkA6jGq0qLUvIM
x8DLMovWi6M9k7N1mz7gAsf2guRtkKURyhzchHxVYzcRHyJeauH3xYM9EVVF0XQClVSYDStqPYMq
oDW5WV7rsNovUeFW8ccKAy6KrHSvq8fv8rwHY3ZKk6e4CRWAtfpT17tN8c0kHA3chkAkJuuyKCss
zVATtGisbSLQGKFcZBxQo4WGN15e+ndHQ+W4gDBHqq0kKZlUzG/Wc/0hiMRXM1JscMj4yVK8/s2S
XaCY/TGNRE81A1AmhrYtaFg1sw8ab+wWb9GYfcG8hQ7DwAFCauOgjIs/JeaDkixP12XZuLO8Xzfm
+GSFpk+intD+xwGdTR4d6FCfhNvYFlRL86JDe2wSjkLQb3/vxN5hnp3BytwuC2mUpoJCiEVokRG2
78Mkun21y4tjbnDAtk/Tr9065wxXYGYjGYWRQkAhDL+1sbYbC9RE9SJuEKHoYPzKx+srytm4s71a
4U0iJo/UCjaulB4Eya1jP2396xC89aPubAVR5zk4yjWIRIpXUTkI1WkGGVRixlY+KJhNz+t/44nE
xKTRSCQVWVW8QtbPhnrfy5ElSh1nnzb81HutoF+xkmoYJMFQEiwcLb5SPe2gOOUNFBEU/eVepNGb
ZvOy/DzJGKuBy2UdzCUwjVS/DUlvEQw6sExj2l3fMY51OtfErGSLjEQMpAo4UvSZjDeKGdqR8Kqa
j9dhfo/U3i8hVZwVjAq+7YHIUIx+uRPjzIpCHunfxv0EEOgdxjhdk4gaeweKY6E3zOE8MZhOVax9
gmL2EYR/tEMb5SBvWeJcF2ojq/8eklE/YUz6Vhsglbb0dpaDGbQRTksenBa5tGWQHYNZ43kyZLeY
tHtCTM5p24gw3uMzitnEcVK2GfAx086j5OnpIdjTDmbplV9byUVjVHJsNa1VRqDND4sX79obwcaT
0Ee6uGi550Qzm3q52k3GldVKkGs6nf8sZjvTEKwmm63IPDUmcTmbuHnSJFNEtSaIGH6jrWtaoQtR
TSc40hNBuWoNmu8Qs60lX/dLZ3HRCs4tLeBAsm4mDbM86ANA5npldYmHKVSWMr5dF2x7BX/JxbqX
wZDILBWy4HSjaQni53wwrYbOIX+9jsMTRn5/tPOwGxq5ozjCQe3uO8E1Yk5u+A+qd5GF8StNOCF3
q2HBxsPggGfVG47TIzkToGHfeLQqPImYY90sRaxkKSSiBEbpjr625JQ8f3qcPcr8nqID8zvvhYe3
XfSjVhZynhuh7VuACvrXtPlktp+lbD/qMudccZeSfscKpws6oVQH4NDCcGozYjQ8405CyYyO3Fdd
nlTMMQ7BdgmWPIUuZeAPnV2WNqZV7VQQLZztsvIilbZxFCWbF6ZyBWVcDhpK9IRQ6HC2qj1xS7wn
5wIIHn6+w6gcrdkMfS5mhKWzU8w8bxN6DHpEPa1q+LEu7MZ8vuka6W7K2lMicd/paabyt3D1gsle
+XBRE0Q9A2YTHjGYWRiRPw2PYfk5JDjrodcvnZO3DzmXL5KzrWwDo6FMWYwBGmh3Nr428ZsyvOQg
4pYK77ppodpxTT7GtKhKivifHvu+f4x6NOPZmfwSB4gol5ZzLjYDlNVSMhZGENusq+jxWwZ/CI5c
7oTt68wKgDEqid5KaXg+CQd6FhQH09tRT4xCttGJjpVd3fBCSN4mMRalzARBz0OIlImVa0z9U4Cp
5GGC6o044USRvNWjn7IyKpmk9EtCfU0Rv0z9vcGbdsOxyGwpWSYsaH+jRmtQH+v4VSMuaZ6u69of
4sdfPoalrUvwvhGOGHfjyP5kWt2Z4EL+hmIuR/b6+4rP+s7bH+aCix6qoZEqABI/QX/OPW0ApbPH
kx9tbBXWBK75YbJMR3m+LilnMdlX0F4dkn5ssJgaOdRLZRnjfc971+coBPvIORpJP5ESGHJ3kvTn
MOPIwLPubGd/uAjqVOBidnYstAl90i1MrgVh7U35hTeXhbNTbNFdm2niEuSQZizcXvieR4k9x+7S
ze71neGtGv376hj1U6cQLQZON97P6mMrvVz//U056IAZQ9UwpP18BFa/bxQ6+ms6aFyifSNpZmmZ
Fyh3as0ptNso28W9ZIXDyEEUTCuvdEI3RyotzS4w5vRnQdc4WoM9uOHb9AoiqxvxE6r0OZZ8WzVW
6FT/V1KWQYmWvhJS0iLlAseKEjSP9+3J8GKPR1K3bTZWaIzpk8KUBIt0RlO/iq66C1NLcM0U3Z4g
I/PRZsfrUznTgf7mFleQTFCVDgRzkwmWl/apyJmlnPrPGH9qlza4QXCDgcAmWjsW24jRsBIXFqWB
jx1Qz9uxx33EpU742tcwcRaKUaW6q7EA4WfaBkepS0H6fUfZJ/gjV6lNvAbG2MxFz1qxoSeR+KpH
J4H2mLnzL6oDN23kZYnZyKrMdS3rFhWRlVPFyN0LaBA7pm7gnI2zZE+fYsniD1beaEF6d3LYwIoO
tA3pzDXgTt40WP0DhoHYxS7HVA7FxiDZfY/WltjjHRqevEykJTZjlMgTVKppHkbypIyfpY53iduM
5lZryoRYVT/GJTII1CqMKMSy09waa0sTLBOD3og3oCXvByhOX4S35BP3IrJpWlfgjEkSxL5Qe+Of
M5MoTiKc+3ZoV5d4EkIbBSr8uhuOvWW7XNJFKucuhRaRSX7WAvleEGUvVDS3ClveOyVvBxk7VOkg
1G4LrK7xQum0h/vEazqrfgn9HsxuhmFVfnD7/39zeq+ujCVq8zkrJOpQ5upbapz64q3Lv1z3WbyN
Y8xLoS+pUFD7mkW+UZzElhf3cewXW3jWxnE3kgSaITyNru7FB9UN7oLz82PIbdTZziVf9JANvuJG
CiJCb04i5sXQchcQ0qY2eQ73g6u40QF0wrH3F/yV7/aJDcdCqdbmOoKMdHSe5DzT3mHtRCdCNNbn
3Et8Xg5l8za8EpOxJzOanzq1gubPyptZvUTpS9ZHtirvQWpp/x9pV9Zct81Df5FmJFEUpVdJV3fz
Ei9x4rxokjTRvu/69d9h0tYyre+ydTvTvHhG54IEARAEDtRKovyScybGZ1Zn2X2ZQTwCfoDMOI7k
Q6j+AUI+57IuynBEI0LMCZw6wIlVN42+U9sNkkPfSSo6ZQGMWPpSmZbWzjyAwcuXZ6NAz7eQysa4
t2WHcyxnBN9WSt5fa1DCVEukoe2nwDbHyIRJLJ1+1x2bW4yM3Gl3+tEGpypPeSXX/36mBVRyhSlo
SJNojYUgHlfGTD3gSdRLYhnT+eZ2rSAEh6OlUdZEBsQCX8mxarrrss+uijg52q1sRsOmlVpBCZoR
BmXQ2A2ksYd9VRxI/fGy5m3GPavvc+u/immT0m7xOghRestjiRdNDxQDRyy3J47d35PSvwy3UfXy
enf40q7wGlIUS9YCjzqzu1xph/iaT73srqV9GHwT3kR0K8kEFxKDnXiOOyBNfn6jeTFiLLbTb3/T
29kee7ws2aabXMEJ7sQKTZKibR6BjvWxo19LBbnc6MdljO0DvAIRotSxKvEyyXdL3w94MEx3oGe7
1/Y2CBChjM+X0SSqJ5L1TEpIwfMBiVj6UQnOVDrXR7JktlAvSVm/6F0BaeyHeYfblM/Otcvu0enm
0lOA1BUeumQea/vomroJCjbV1kUu4HHAjB195m4S7dzWXREca506ySR7g9+W7W8cKnQdYS6vjRGN
wMnMr0H7nMQPQS97mdw+uy8YwvqpY58riQGMwe84Q+U+PfI7y7seEDA39s8lE1l9wyyeWpNnMJnh
RuxqbD5q+T7KJc5p+/K5ghGM6mirugKaXx7F5191lBUWMag0+ENC4k0acuwD9IK4pZ8e+csg3ase
ZpB95FPP3hV9UmKg8QDVEKrIidWnQcy6oVe8usmcAdPdl2fDOlw+XZsKYqpEg69izBJD+FolfU8n
5JmY9iPq3CQLnbbeXcbYPMFMNVGDZNjgJhbMRT03tMs6CzW09dNc5A5F9fNlhE0pXhDEqJMq09Kk
MxAYus8wYEe9SaVzsSRSiDGmXYfZbCbAWG7ZLTs2fnFMD/HO/NDBg5w4O43sUieTSgghalsJCsUE
4qDeaPFtpXyw+p/vWTgMoDMRrGi6LXgnMHVTcPbaiGP1UwtiMgxwDSXB6/a6vUAIHqmeq5GGTYDd
12fVKYeoPg5Z1tz/N0EEHStb3UT/k4Jwq7pNQAlWWR8S5XgZYzPoxwv678XCtOzXQUPA7ELJVSzW
mGNeaZ/h/2I3scEdMcm0UD8tWfquOGUFKdhWjUYRS1IsHo8eCnAsdE7v2XsMC5bItlHEjYhohSQo
m21OWWATLtwdBdUqGvSRuzguZ8XtTlGNIDn1y2814N91dF8WVbC380Q1zYqxccGUnKZxPMdL6xus
kGRnZHvHtXQV8KW0W0xMWMdZwsSv9GzG31l8xyZ3UmKnqyQJYq5sb2K+1Vryg70G67VCizEqCpfg
8LxglMfvgSWyPdsMIlYw/O8rGFNnjRkWkCmZ0aMwPxq27Rr1KZFdZbbjvRWQYCWyulxU1kOeyhsx
aQajzDh3yq3qF0jYyfy8FE0wGJCoDywdmsg7pQfMC54+BVdkz07DNTLqEn8v2yr+99Ua6lQfjHzE
GoJWzUmIvjMmc99E9GR09b7uVV7ZNz7YkeldtiXbmdCXNRVrZOqpLKxcgZTFZ/1u4IPdkSxRbrJv
6i3bqd+tz5yMiR2tVnLetou6VsCCSYlrhBpGh83U99Xx1+MBjIqJHPo/4FORnLpfW71aXU2fRrPB
rGlejPGZT/kgh5B3TVe75MZ8GD2eRB+/Ba59kJVyS8UU7EpF40yDvUbkC96kCvNBO2dyyyMvrDUk
vmdbYy3E8WiWRp2VmJ+p4paE7cBtp4EJZ2XwsYmVQ5sXpRNP/Y4w8/sQ1h8zkp3rbvBpAd8UyYh9
f6XO3xgdtLShygtjSN8MBWadEaEhBgI33vwTJRme5qVfjNFZDukpd7n0aMRx9IO9py4pwbkie4/n
VuDSDxA8CEmagGkKilVBDxEtXkp3ofITN45YKSU6vGn4VqIKezuNdqg2YYjiUbu9M0vLy8Pk66Ql
39RB+ePyOZUJJfiNiPadNUWoH6UKWAZ0Vw8PbP4GTUDFXiYRa4NfEj54JZfgN5aomTByG1sYXWVX
JZqrg/18HarH33M+A7iRQHPovvuqzU5xAzbjXeG+qzBx9RsEp9KPwWzUI3Zxmgp3au8GJfe7yZt6
WcCxaXlXQIJT6YZxVumITWy85bt5Mve62zqLk/j2Tn0gqDz+FXL8gx4gvmWX9FTwL2S0A21ATfrO
IvMenDoYU1wdLmuNDEL0KhPGwNe8bnuoHxN6Jv+eiuWVoojOQ2lwACZ+AMwkucqC/DjM5a5BF8l/
EkMssVQYUi+oH0Va3fihNXuzlB3kzRvOiw6I/qGvg8LWU5wuQ0UOxB+nm55KtuL/GOe/7aJYFJDZ
YIodGNZqAiEmnwZkYWQzn+mmH6IfMuoMiWX6VSW1cniZNVUqgWnahXbiNuUhpCBPQgl9/j6X8yKV
YCoGNDWzhRvbdqe6MLbgcTS91lP2xiHbE8lZ3VZnZqkqYnGDif3SPdjNzdYAmFFhONiQ7Top0+H2
wv0N8aZVuiwGs25RD93pP8O28dqpOQTgtRpk4xa2Ve4FSAh/wrpelkxBlXdm3iNVUJPImaUU0tu3
KbRt/rliTPCFNJ1ztlhYMT7xtHscn0C7cOqc9GraoUj017/JSTZLRSaa4BbjuqMYDIXTFA2aM5eK
gxyjM4Q/3mMUXkQTPGJYLAozueZlQ7Fr8+FgpcT9bxCCcqczZS3llfi6oXtDwW5qQ9tfhtj26y9S
CG6uNNMgowrWqlM/qOHnYDqZ0007Ms/Cg/1lqE3VtpFgMxEhYkSY4OgidUEHeAgrGoxoAGUgWx0S
zJD/NA2SyeOb+78CEhxbGMepkc+Iti3js1k7pfV1Mt+zMysIwbFFytCpbIIsFql3Zqc5Zvf4ntXC
kF5dNTE+ROxZ1KwoQnMaLChJsodc6c/pFDxbrPcZi3aXoTZ1wH6BEnSgm7pFTeBGd7qahMei7SfH
0BvixEYe+001gO1OCWYZzwA/+m/CjxWqoA4diI2jceGn9Gjt0RWMMZKoZHLoP2oH3izfIqpGkUTW
CB5ABXNHNEVfhgaPG1nvNkc+KbtMnPZz8WumdOY2UsbkLV+xBhQsn5YTS+tKANbBpzT8o5AV38m+
Lxi5LJrGMDfxHNRFKIfUqGunkpTA5tV8LYJg4VB5ViRzyn7XXs4gP2R+DQ6NovdbD7l/VDEkLnEC
zGwMJaZi02+soQXLB7oZhSLXgiRz7+gn3jFePMywGufem3aBozqp37nz4T0vyWtY8ST0ppppIWCT
oMxcvamfGzq5xYBGoWqQnLrNSnF0+usWQ48CSKiEHbRmm+kWhZnqT+Yp38VfSOiE1/bH2Qfh3yFU
neD+XfKtIIUdNWst060AkBgVuw/qzjXs6DBb9gkTDSUWcvNpeS2esIVRFTf6YgNLxXA4euaMPXQf
HfSzLP23vZDoCaQ26l0t9Ne9zl3l87CgbQzvAx0Ln1PV8tJY2StTs1use1S73ao0OxRGfZUl+THJ
1J+dhdxxql4ZTSgJsrdcHAF/v8nwhkQoFbY0be2KtBYmbvbpQ4GylDC41tmzKTPYfOlE07mGEbYx
SVNtQdlNCD6MG2Y+jrlfUslrxbYkoJAnjOoaptG8XtMq6FQQRGD4V1Nfo1CQTYU/Fo9x/b5TQImK
ucgYuYOBqa+BBkwRnPCgwJtu+SyJxDefmwOvWAoc3VHP1j2TJKU3DecKUDDM0xxjPmKHebB18KDk
N2Eo+f62Oq4ABCWo88UqCz6tmz7opwR1yehI2pXfR7++4u/BzMtlrnTLgZMVoqAPoC5RpskC4nji
xjLAfPfklp4THLnRN3u3uE+9CiUdMvbAzTvlGlg44/ocjyoNAMyZPfJDfIrd9Jg/ch8eerIXEh62
vdH6lZSCcR6VNk/0HppipT919ZCTT2331chVj9gPVl1L7JdMTYTwpGJROhkMomXd52z5NkzPl4Ou
zTO8kkYIUrWALLWp4ftajeuq+RwWz8qYS4SQgQiWMbTCIkHJHITQbnrNr5vrWjacfhvCpJpNbVgK
8VE7sfSi0/lxytH1H1LNsRLDaQIZA8B2REDBGUgpeOYM8YWW6Hk4VkOGY7tbfKR0UT+E8Zi5k4Lh
0Z+RQQcj0TdrcaZKEov8qgF/q3cvyMJOITTvgiLJf1uo9CsosUBik/iYdsqpkhkKH3gtp/2IGblO
cifLJm8a4pXcwhZGSU9iswS6aj2Q1AWzoTOxc2dI2hr/j9X6S0oqPuoOdUP6rsP6LrdoIK6O83W+
D3z9tvyePPHKQPNelk3ZPs8viILlTw0M4Zu4ZAa7masfo127IDutK6esPs3G4fJxu7yM9M3IGUUv
NczGhVE2UfPbfRmSh5r8WCIZs8i22XgRSjT+rR12Vg2cMLq2s70uqyHZvsj8rQ9UnDBjDdEQ2hlW
rUeLNG+3iUE31Pr5EeNs0MIua/vYOt7gBqSGadvEoCIFbj/TLJw4nLEcjO7ZHFwqy4Bvbc0aQvBe
rZUMuRFiyYapcfrGTa/1enZzmaHaDEjXOFzUVU4yXIpQ63+pwNI4LK+dQP+jrvd9eppb17RTz5q/
B93TZb3jx1M0HmtQLvwKNJ/RQGUaXB8q4qc2Gg5tFEjp1TWSVF5vf2nDyrOD5u4y6pYWrlEF5zXX
rJzSCahpuzi28imUkt/KNk0wigQTWSolBcLEDsuIPkY1c4oKz0LS8VsyDRQMYGLZoTbwbVu+L34a
8lJ6V7vXbwtMCtdwC50P7fk9rZMv62eKxnDC2IQ6KoAZz3esjNxpejbJInEsm0d5jSIYwBAUXGM/
AoU3yixX6S7yBkc9Lidl3+1tL//0X5QCw0peq6ICruCONoAbp2Rv1ahZDWWDmC/vFcrpXkNERQQq
CgII7VHPkycl1XzUYN9flmMTxCQqMZgF3h8xj5ikPVW1BekqJW6esiY4FKPhmb0miZ02NRzTI5nK
KMgpxQRcWdSmGqqAsadz0t2M1fWog6RSclJlKIJ9iAM113oDKNRonTA69OWjrV1XbHd5zTbNECPE
0BnKtvA0/npjOmPK1KIEzHzivAwmBsdEB1U6PX0bBrdfy2Q2YgjhrI55ssyJjYR1AhKerPoSLzsT
/aeW3Tl6XbmTvs+CH5cl22pqgFgW5TM+0YwqUsOri2a2Be1Q0YRmTKL9MSdHML86RTd4GJbjtvbP
JaenQjmO6SeVHGtyFWGsaa1JTteG6PgB6LjFwF2UqYpJiE5D83A7Dig70J9qelcFvWNHt6RnTjg9
KXbosOx4WXJuxAXXskYUa5pTYxnqDi+4Xg3urZKccrCbEqV2hnRvtZHEWG14FGKgoxjvaQSxvnjo
1CxVujJHS0ypfOjNj/Qdt/JX3xf8icqQbNALfD8b1cDtmsRys2ghkmOwdYt4BSMoaKQFcVNUgOm+
m3hw1/zryk9gdZWvv3jbvYO8/3/jhAOS6aaONJ/6hnwwie2pzXnLSDwd0cnuJHPikC72Rl02HWp7
j16QBFsSmq1SJx2Q1PpJjxMwn8sqMzZML8GxNm3LsnScccG+V2GBJ4EeHUth4+uT249gUq4Liapt
ZRVQvcPNBwy8+uZKORmB1uoD8nljNpytVNvH2Y8y/ISnkl1Z545h/ajQz9mM31q0gdXlO27+a3ix
iHqY4ypWUXTsTUXiqVbmVIoks761jCsBxRLqOsmjPAqBoGrHIL8Kc78hEnO0CUE19HiBTda0TP73
VdzJuoa2sIwwDmCkKUBMCqVLJHmnbQxKNAanQnWx3CtLslpnvGFk1o5196wtJ7v79095BIy4f0MI
d4M4SENGZyTkzaVwlu5nhm7w6fGyHd0qkQPTKe42hBrwI6JzVK0ktQLeohZUCYrywTo5PbNM8xKS
O1rzwy7BgR3dhvaJRUSm61tryAgMAx4TccMS0ycjxjZH3YxXMJZU7sieMlRnxLeDebDHyCFTCj7A
wWmHa5N875aTFWkO3nlqQzoHauMyThiB49ZUxkxV1BeEWpFqKnjQHGnl5GrlJbXtVQl60hewPGug
qnwa09QZBt0rQMfZM7RUje4SfSqjG3BYNbWfKd8v78uWR13/JMGcpU2jq/GMmGUCf0WHkcLzQV8e
Df2PEIyMCMotEkh2Q9+yoGtI7nJXp6ZU05RiSglCy/4TCie9rrWdoNxXU+gazfc5tl3M+3C0BRmu
dj/RxM1mXH3KT1a0p+TzMO165k9gjR6Nj536qIzPvfJdV2RPK5u/Es3DKLKkqHEUz51N07SrJ0RZ
6fwlUq4wferywm8FFsyw0CBqg5RdE8tcdPCe2CGvRmo62xnolw4FqgMay6evXSwj3dzU/xcssd4l
iZLGJLykZilKTHuNmHkXkjJzgqyV7e7GOTcRnIGIFYW9DO5YMCZGP8WjPmK0iTp4xkm9RvOru6Dz
dp8hFJZVQL0V7DUY//tKlaaqAnmlArBI/1HmTpH/UGS0xm8ji9cQwgEJW7iQIdJBWd59LjEtKE69
AK+GGpMci219+1sfmHB5CLp0MmeKPbLCzyZIp4v7y/q2dRHGazghTEdiDhM0BQDWY9LiwIvPzY/t
zmKo2MWAVxQqG+yoY7wl+BMl3vHtyiFG521Y+M82LTGZDL5JzN/95VZsdXJRfVf43TDdmloKGsi8
lLj7rfO0RhNiW71MjDKhiGdiggLv5VSz2u+NHI2cHu2GvWQxt3bLQpEN7iA6H+ohKJ5Vz72mmzCb
qn3T550zZ92BkHGfFblXI6Kpm8gtYs3VhspF8Oa2BRjd4tmJNVtiRzYDufVPERQUr3oxKkrwUwpM
K4rG/EDaT7W1b43bifqN1brK0PiEfV7KuwC8i5KF0DfuRxbibUQmTNNRgfb6BOLFHW8JFbSqIijr
b65AhuUYpjvgJT+rP/at5dax7vT2NwzEdctZ9gy4CW+ApVZFqx9MjrgPVVu16MbiNf9R7uq7em95
yuRoJ4p6ZRRNyKhdNvd9hScs9mLEKNLWESrloH4zLa+k3U6yojIIrugrm6ZrcWzZI4/Grnm/eHds
9+l+px57UKd1eID59zYUxxR9T6alawYYf4XbGvqhWNvyiwCtP9PqRNXHsZRcorfePdYYYgkxTbPF
KAlkqiO3+l4cQdi3Sz8WMypcAqf0VS+VlgZtOKJXcv36+2odq2iJlzCGXFN0Q437JRwdu/WQnHYr
zdGjJzuovQasgfkkCam4zr1OGcBjIGcGr46rFVggXm9gZTaqGaCqfdeyB9g8E0Fd4F9WEhkE16GV
bGY6BwlhmNWRsY/14DVp60z//uLxWgzhaOlLGxdGNGCgBMYAaqB7uBtiSf3DW1V/DSGcpnpALqLS
AWGz41R9isZ/fbF5/X3hKDVGXRGrxDJFFM+mlu1pVeA0VJcc2bdh/WsYwfX0NiiP2wEwRvrQTT8T
MITq5ifajm5mjU5rtJLjJNt94cRmJpIQWodl0y2QeFLipQRjYRZZKPfWo74SyxQ6UJPOtnKtBUys
D86IGk+t9rXOjwy/lenzRhUcx0JgAn+BrpRff18pdBpWRlEwzBQ0roNrauyGK3oo98Zz/R0dXJ9L
9HCVx/EBl0eJ99xeyhdcYetippexpeOsjtPHoH9slJuQ3V0+q1LZhO2qmyatFy5bjjcOdNbywSzl
j/wu8Axv+Jle2fsE6UQn9GVvv/z4vDVEfwsn8q5lZknNPMRkzah87puPU1x6bTg4ZlJLooDtc2xh
jAmCHlTtC6YiWDKrzBgfUGfU/qjGpzAyni6v4vZGvUAIpiKfU9RL2zhjQ31s06OeXxHTvwyx4TG4
Er5gCOYi66tZN7i5+HV1sVHao7ht7bG9dUilY15lAgmaR4aOZhM3r3YJVvu7JH2IZazNmxBIT+Fd
BXfMN4VydFZHTLgGhLng+TBy8uaxrT+9Z9HwbaQscal/U8OmVm1TNXxk5tv7XgourMto2xK9gPFw
cGUmohl8GYgCMcHJRNNWr4DJSamOati+SxVWUgk+PGJGmeO28UoVcItV/X9yi908Pi9XZpF6g85a
pWQ5rphBbn9X8MBCk0FWYLO9ci/XcsGYs7HUkawEBikeTQwt7p40Ilk0fgTfmJsXMURqm3C2xlkP
CUqEwMBv59e9isC/35Xle6KGFY6gBL1mB3moQBRUv+4XmxzsWHYZ3zYFKwxh/2cCWYoWiQVFRRbj
tykI1H+4/xsUrzA8KzTB8MwLGtDjBWhLt8zu0F3ny/hRGzHaA5OgbtNKD3YDyVGTFZwXZFjdHm8C
4LrzFwynDZV2vJ6p9bNv6XT62BRNfm7LWcYeLtMfwVxh1NfcRzYORETubd1RuqdaVnoogxD8pN51
y9TwZA46Jp1wvCqTxSlmSUgo2dk3vBpN0xRtSqClxp74KKs4VLM3uZqbnJVjPXvvsVd/nToUvb+2
VzwpwuwFqspY52jl87xYLpWdO42v/f8/eESsOWiCOdYiGyIVqb4jWmtdxxopdnNQVa6jGFPkZRa3
LucJ2Qw3jNLvXRN/0tXcyzW/W9Cv7WosKR00Gv/xDvnB9qIyFZdLkwqKTeoUc4A1RCCL0nmTiVHB
rSeVf1NvViCCaqpBHaeg1YLdQaM0bJttjF6cSaK4bRBqGnhAQEGpSF3U5Qqe9lWunB0IHstnFcQh
KFyVBFKbJtR8QeF/X/m3uSt70gY4ZbSqvcI6jglxqtR241JyDGRAwsbYJMtplGDNxuUZqWi8vj2X
ceKy8f6yAmxkp2DaVhIJm8NiaoJYHECs3c+Y+BSfE9/y9Pow+6Cn3csKOWXbJNgQ1Ozbc8a4LmRq
5AwmRoVrM4yk+vOyXJsu+0Us8fkS4S4mUfCop0KZG2744eRfBpAIIr5eBiPTUFwBQZL5A+tvWLav
ZZeuTbOxkkHwo7TsbT0qodImSz/oyNs77fxVi6zFZYv9odaqc4zM5X8TS/CrZj7SLMXYyB1ps11Z
nCLCdtJAhG/yG3u4Eoxv3uoUtaiKsqeRb86cHMwscHrrE4xPgXFcrX1MQsNVG1kXqeRAiTSjrEqJ
TkJgEr3a21V0jEIFpNaN+jkIjf+oG/y3rORr+r4J8xSL2HTVDoMWtUD3qkXCYSQTSLAQKUmG2e4h
EAYu3kwEo20y/Wgk7W7QrEFi9mSnSTASC17fCK2B1c7ZeRpGp4r7x8uKt+33V0ohWIYg6PIh5QHM
23uK/F1KooGGEG0PDS2NNsHRqruvqP+D/jWqjwV1KrJv1EdSSvLgks0SH9f13qqyNuNHuTgb5LNR
n5dscd+XdnxZQ0OwGApjQVHyTEaWETe2z3YDKgDZg5vE8hmCiWBxEgdlytcuM6/zIHCtjD4XKEmR
KISgdMQieAXTUWOjoeIaLxeC0tG6UYdJbaF0O0w0wqgyvB/88Z0npFHifQpcKtFAQa43eIICVl2w
dBhKhXRakUROOOcPdY6eZjLFEmUQE04ikphtj1BMnnY68hh8xKJ2hbkUH4JHPLKrPp+NU7iWqzzY
h0xKPyuR8NcRXNmlrIiDRAU1NWzgT8ZOVlc7jSlroeA6tjLub4QTdLCnrRlFJnJNxh4FiPmBs4OV
n+k+/tC56pn98d+0ROwfDfV4ZlMAuOjI5wyNeM/+9Wj6wPvMkBX68C95Fd7Ix9V2tYh4idH6ygKg
mi6f8hjDAM38YzdRiSMWC/Xf4PDNXOFMkRJFKd8sPtgje65/VGe2J7updv5t6+gbKMFf6YmSJaoK
kfIx9pdG86y82dVN/4iJ6lf2HO+RRPK0sn/SzNEJWHcd0/FT0xdOFlH/8n7KVFTwakNSWs1kNbiQ
jNSrQxS5a+0p0mWUPNIjKBiXWlVbVmQ47LjOe6iPdVHt8utf0NNjZhqo7DzmyUuDxUf+N0stGBlQ
GHQaHYDLb7egcLzWAle7IyeC+TD0UTkS2fmQHEcxx5zmGLdeGtjbzuPEta2b+RHY8Mtj6WcfZdl6
sbJUFE9smB1Z1VU5f/lQTxXOo7qzvz3mrnFsdpzeLdn1j/rZlBQWyE7KLyKt1UlR9ILFYwIRq0F9
on2xD4vOr2L7rrRzL8QVo+kMZ9JKL4pkXPwSddUFX6gritHMLQ5pxxKnHg9dGTndvL98JoRg5fei
IjrFvE6Cgn+xEqmKMRt84Is6W9mZ9sMuUcZDz1rQOFu+OqRfdCv8jhmb3y7Dbsr2AisWJVU0TDDI
G08vS4Qytz+G/IHGT/8NQki/pFa9aCzA8qlt6kR66ugN6u5myRmQCSJ4pHCscZFWIMjUHYPgPgnv
mlBWZyHDEBQhrdM2StCWhjfl0UvGxVdSy6eLJVEFGYzgfJBZJ2iTgCh2lrh5+GBi7Xrjy3/bFf4j
Vucpy81qVBK+Xi11ynSPscku+ZckAaJSM8HnmDaIXQIeA80opBz6m6KKd125g2eReBSxtuENkuBS
OopB5yzlW7PT/HHP6bFKF69sj5wgK9tF6JeQxECyXRKcC+t6Y8J5RJzVoRkBDAhKtbh1ZjuX90ls
+vgtGQMNF0GIDPYj4RbTZWlLWwXZu8Hvd/k93pnvpk8pBigpEaZnNG5+G3rVKEHlKvYmvmMoEkb5
hK0y8S2xC0Bp2fLwv2serfJjubzntK6+LyiGoWthEWPM+W6i98F415RnJuN0kYkgaAQXKohjXDXH
Za8tx5xKkney7wv737KmYEOO70dW6phq5TBdlouXQQhxREaLVGsM3PS0LLwOtNxbWkMSgYp1wH+q
1987Lc5a0MpcTVjFU1zHGbnB+iY/RZi1ZuKeEuPffo9aSK/b8XlrqtMferfzspPsRfH/KPnLrxB8
RBMHUd6DPnGH15b6SfPIufKn8+DQ6/gxdFNvfpRPJts8wC86aAseY0zw4qd12EC9PNPsOi+fx/D5
8uGVQQgOgy1zresVsv6Z+lCaVyG5Si2ZkojJ3d87aKGyi6ng1EYl82tL3vSW0pkp+W36UPDoo4P5
Q4UdK2EZlMfLEm3H1C9oor6QvEJrGn/IQPM8mrLTQ7pLCofcNyFoypcdbi+u6igfCHEWicHdPA0r
ZEFHhgHZf5IC2Z7IeQiW64EOEjeyuV8rCEElEhOzZTGAGIG77iPrGpfHWfa4IIMQVKIEz3lqTIBg
ynWhf6T2zQzfcXmTNjFsQzNR8YtSQrGTPZ9nczK7GkVjaL6aU28E46HVf74MsrkdKxD+91UAMY3B
sCxahfxnf25Ae5RIIn6ZEPzvq+/bi1HQccT3S/CskAdwCy/202URtiCQfuLRNhqw2JuOFFKgYnjO
EZ6gQp5+rdUGyffv/wlDfKMoKM1BQg+MxNrT7Iq194Ys+JGIIb5S2BroGOukgPFsfFoeU3ZobcnB
2Nrs1UqJs2lJAZoyPQVEXTV+AiLAMEokENtSGAaYwECQhP14vd9mZ6OntsOlucz7e7V91hX7ZM+y
mvFtQV5QBK+NvksjD2agjMtjxs667IVy6xqnqy/fF4wxGUs10kykNpI/KZx7X9nrB9mMqcuLpYld
+3qpMoyhB4zS7c3xMTbv00mSwJRBCOa2ZXMZ2wQrVTWP4exH35LpePloXF4rTXwxZ3peZ1YLBPUU
HzCPa9/t3tGp/cs/vmwJTvtrxVrUvi/sAWtlh8X1uPyoy5Y5RjBepWl/o3fNqTXy6zYP32G/1rCC
fdRRTRmPOaTrCowLwThOs3WnVOITN9MiaxS+iysrORCCcUENhDP23TFG6IYuCB8jo6WzmDZDtDWS
+RppDtMlUwmcinldHLPn1kWYuEPG0EXK54bTYIHdT+LHNkObNaZgE6gd0in9lUi7W3yGQbzFGWuJ
JFPpx56sq0Cm8IJpiEnYj/OEpRxM+xS3hjNUgaeNspyvTOsFC4EekYwkI/SC7xi6/Q4jJsX+g3m/
/HyKVziUfGD6OyJDjAcQcBTFjunAc4KcjxhDQO9ijE3VXE64KCVH43v/Bgs3VMOwUHxqiW16JGBQ
xLEE1m0XO8RfINh0ZjcxxuBOX03f8pOd7UnHhmwa8xWscMSsjumaFmLHRpdfGjDJKHGNBz4yvdnX
59AvpW0a26dgBSmct6ZX5mXGMLxdAiKCm+CuvUebu2eheIk0TvdkYD4KQjvvsqEUa4t+m7AVqnD2
MqUcctPG2cNrdn9Kjt2xe8BsMgdjZq4in1PfRaaTf0C2d/8vydv+hEZTLKZcUPQWCW4AJJIkqwKo
K2rgSv2cs0O+SDzN9ja+QAhRd56YjRnxNL1VjvsxpXsyqjJLsnm40XNnWSANAKOKsG+8gj6J05hf
kpqrX6Pb95FvfIhde4+69utmPzqyXduEBEOGDRISPG+KLT0YeKWHyoQAtkXxgxZFHqiPfTbI8hAS
GPGdEXSrRWzN0EitfFRSFM/XaKL+cVkBN3foRRTxTZEouJynEUQxR7Dg9rajDbK5AJuPJuji+2u5
fvmClSerkgY0RCbk4CNiNa/wIj/eG17m6H7pj2dZWf5mxnCNJ4QF4LVWbC0AHvzZVfPYo7/L/qo/
88E4LQbjtKojHRrDPcgbM7kSUbBXrWVmCEQAifY880t2DKjPsG8epxoe3Ao8IAXysEhYNm5zHXqy
4YLcW16CF86AETBizwS7GC5fJvoNpMreQPdNE1yNnYQvYVthEMiDC0TD1Upw3JqWofc+xq2nV9ub
sVaflbmXQGybYtDQ/IUh+GslnoPSDjKsJiaJJB/oId9bV8Uhxdhpw0+Qrcr24bfL52DTz60gBZ+q
WYWRTjEg7W7fdOdleZ7KXVVJUvPbQR26AE0LRJO8MgIbuToKRtjMBaoQUUpK55/xHLvtqOwSzNiZ
yLUFJvlw0f1YSz6Uo6zbaDviWkELnoaNjRbO3JqolctHwkU+uTGv0ivU3O/iW1mh4PahX8EJehL3
WmcmE+6V0bE4crrJwEM1+T4+KhgsG9yUh8v7t2krV3CCyoxN0FpDALjJOgTZs5Y6dXJ3GUIscfrt
MFcYgo4oEXg8co5R9snzPMa37djfjop2ZFHh2nntjun42FXsoBrLXq+yp8v4myfP4LlAkIeCq1Qw
a2GOzwY9HkL6bDc0V+YiOQKy7ws2LEzzHJOY8P1hMJ1u+VJhiO1lCf6PUthwmZzp6s3sbjNsc9Bp
I+3dgbWIXtUYw8rJ4kbcpHPffpbNDds0i3jo+AtOf33aMqMYq6oFHGmUA3rjPgRd6UdxvcvrxLEG
XSLepg1ZwQkb1IHNuqliwC3pF225SpJHrfzZNTJqoW1V/x9p39Uct85E+YtYxQzylWmCNBoFy7L8
wrKv/TEnMPPX74G966Eg3sFat1x+UpWOGmh0NzucvkjF3ZMt2akS1YBBV5pTYu5Iz0rHbHbX72rT
o62E4SwVdmNqE7Z9IjqM9DOIwV5BQr5b2v5brLR3CzU9Gsmir0KRZJyJwjoA0mgqJKuMOPPyVtGc
Im3aG7VXB++/iceZp3CQcjJZrFF2eFo6MEANQZQ8F+oXNLp70Sy0viLd4OxTN1dmYbSo9cGlHWPX
/l48l+foKPnmbQvyDj12qnP8cxQN2myeqKEaBPaCgNOdM1laVfZhZ+BTcSY3izS5FFOQoYhrSgDC
c7g1yIR2Heu8K8ZzBfpTXT+goUPwuLaDgosoBve5AoMyZhPL71lfWbW0DhJfvTcy7L+YA3oH9mLP
+NG9XteSzVtbYXIGBHsHeymzganmyk7GGFQZktJJdRnhsiFI+Gw+uBUWZz3GZAbjroKr0sr0ky3F
u76SX8t4us/lKrDMCOOF8+G6eKKL4yxJVs5xM7C50rixQNbU5tmujzvqdmYoux+BMtERygrP5q/i
0yrwoXqcFskM52Jk5yH5ZFn7tP/LNuff/tmwkarAykQbexTemnsVephnyNL6Utp+G+zuZZrk4CNi
XCA4CyWlRUfJDIhYB4V1WPh9iw20onnf7Xu5oHDGqZLmtChToIB/WQ0flWxfLY//TRDOHqllpcvg
7YSzt/ed0btWdh4NETmsSA7O+sjG3HedCSOr0u9Ghc6G4uVDxST1cul81TK3+kmVBwhSFyCg6H90
5fe0+I+C8KOX8kiWUWPN+lp9GMinNvHFLUg8RTuvvnzVmthk6ocaIPrOg4FxZWxBABPX3kAuVkeQ
zqboov+/xULMjr37fkTyBBlZTJgjt8a9HEa6MsnwTp1XfGO88NYn4ySd2H6ceW+KTnM7DFzBcWYV
01FtmUzw8/Ouw1rM0ksDcpffyAESNm5+En0dbycEVnicaR1KmmlI7rFsohJkNzL2YbvkbnkEa9Lg
sLZmQ7kR5Zy3v7dWoJxxHdIx1NMRARTr3OwOxYN1YF3UGrbkgoBU8Mm8+dJAkoidZCAsxkfC2wtU
sGI5b2I4qlqNMBvcuKF8b0g/r9uM7XtboXBGgzRZM9ssj67vyk8abk27k36azuKqXnxE++un/4jH
2Q+9VDs5J5Cq9Sd0JCR+eLA84k4uK7z1wmT3pre/iMcTcmitbtZ0hHiyNDo9WPUXMHVj3QR6q53r
km36+hUS995qBcxZCwGSUfd3dan7WYHVwvJwnNPQzZUEXWeKoKlJJBz35iLJWqyQINGcZBhPj6Pd
uKj39Wh59pIIwgoRFPfcUkoSs1NxbWnzkMqeif/S9KkjVHCKAqU3uRfWSWVuaQs7xRmTA7RyYgyM
5qkgLhOhsJ+vIpcipWrTsJZ2OTol9bdl/GZ1Aojt2HalD1xYoS16Y5UUJ0ZhDpsjyxqGsPymFx3m
QPPrnYQvlB/XdVB0S7zJQEdtS1ihuSHaAesGXSvObqSUuvVIgutQ20domqx+pMMWcUdo0rGrQ1Zp
qMjNKO3GPMhF6xLZXb/zYOQCwZ1gZ9F2MihCWVUFcfSuFPUcbnZHqSsA7risGYPJTQ0A+JAvWlAH
yj46modhT1w20yQdjWf4Lnd4vX50/6IaF8E4mzvHqpYqrDt+PM6+7vYYtv0qPWawELC7bJZKuh8V
3/Svw4pujLO8s0l1tZuBOuRos7WJK/WVH7WTdx1m20lisaqpY3mWDErut4+LSpk5g6cYgZUz+uV9
vxv2w3FxqVM/YH+d4Btkc7xBXaFxBqMPs2wZWIkPG+w9pH/a1kGxO6j9bnYm30DDrYn0srjKt3ma
K1xO/0vMKta1DinzbAiqSLoJtfIA+lMBccd2nLPC4R7BhHVP9bLUSGLHDpu6K7CnNnpGp3SAPj63
OSeB6KNVJBn3KrQBlCpxBSPSZnvSvFh5IGQG2HzZK6G4BwC2x75WTGRdF+227c5JKEjrikTgVD01
rTxbDCjFgGlBafmnJqGrins55S0D9UcMzEO+1fTQLEszZsnjWP/ZtzcFvums+778Ns3n1gAztOGp
oajyxk7/nVFcYXJhRkYVtDEX0IfMql0MZnmzXO5DeXyem2KvDr3AzLOTugbHhRgVcrthQwHH+h/Y
foY5YEuXRB1S22HoSizOaORpNVuxjqNUd0sg+1g5gjXzxGX9WEUw7kVZZMGzwjfS26uzMnWoFOOX
XNGeVS9L5J5QwcS7GnwzoM8o3Fy3i6KT5AwG2O7MaGG1GjM6tY3mzFowDw9y80WS7kLtvhj+99/w
OMNRVxmVU9blMQTmke2V/X2W/f46zHYFZXVznLmos7DImgmGkBlg1Y3d6Fjvi4PqzXthC4noDDm7
AeIqeSKsf4o1VeS3zL2wMcF5dAZ0vy9+czZOv4OrdDc/CgS9blTekX6WkyIPXQWVGbCnXvcT9FJX
COraV9DtOZFbPhCQ/otOVyDxr+LjKlK1TUnW8wagv99FvwM7ItZq7VJPP7Te6JWPqoP55GfltX8R
+dZtK429GqbKdtvxDbetIdt1prPiFAYyykcpOghOlBmP98blDwDfbUvjyo6KCQDpYYBxGV7mH6x2
WUF1ItmZBOwMW/ensUWAWFIGimu+w8MOq5LatZz4BsFUW/8qt18SEbmuAIO/Lo0u9WwuwKjbBzCB
OHN3kIVLiEUgnAtIerOQSQeQpvRy6YuWeXL9dP1qNiAUFfNLYKGWkcTit6pkQ9mNZLYwTVLabrPk
h2GwjmYr8i4bGoal1yYacNEYoIPa6a0VtodJmhqJYsG38UUN940t0DBm4zgFW/9+PpGYYkYTOUos
i22wZsLQMYR1pm3ujOJQYOvAdLSmq4Qwamv+rcT2Aj66OcFbwQq3s1mgIyZHx6V123hzQLCq41vo
6B9pLEYh9A8q/4BAj2YWQwtUW3oo6WlJQ8dU/OuqsBFwKLqiYbuOSTCkwHcLpjFhtEcxKkGT5BAz
dWqQqtnZvjV3msiZbN0XZuYsGSz4CvrKOX2IJqUJBytCkpwEfX+q832S7mXR3IgAhZ+iTcMCPS4a
UMI4v5eWxmspvTNrax91tiCHt6XgK4F4hvrZjHJToYBqwvo20hGtGZngC0gkDRehhVFcgv4a90Oq
T5n+ULEVhfVhSQQN0iIYLkCz5laZpAowWCPtaml3KrUsKJTcjcpY8GpFh8Z+vvJ5TTQRo2AaBwrl
wj5Lg+D3b75VzGZixZ0NpeaNWzpQOVm0FB+ouuIVJT2YeulmyyJ4OCIYLlixhhENmh1g+rS7taf4
qOggFmil3fX3uQmjKQpI4zGLrvOrj5ScJLVWwlSnI0HHInqe/JAUtqMZraiWz/5i3pzqKyjuYvq5
kTsbKzj8QjbORasNzlTNnt1PJ91oX5Je7ny9FS7i3vjKUnTQpFoEZUasYeCMwpCR3OgbE7uC+9jD
kKgXShLY1+z0c1+EdyQzHb2QAq3o7lUq4rfdlvgPNu/PaVHWar0Au0h1LBg9FvFRm/c5XLpenvtW
tNpv+y4vcJxn18EU3MYm4Gi/y5fHRr6PQ0EYuwmhg7Ue/hZLhfhev8HSKwNcWHjHxV1Sam4+HkB0
71zXya3PKyyAuaBwuh92ajSj3w2CfGEUF4W/3FjefJaeB1/x5T0+dwSGdusD8g0ipyXl0oBxYoZu
so5rigUAIaoK4b73Zq/wGHPIdQk3bdRFQIv79M/QGkGxRgKf/j3mnuB5BfL8oql499ZWAJwqZERJ
m7KUMB26C3eZn59DL7wdvidHetO4tgNusSPx+4B99Vh7/XsWO4T4osHvrQzp+lQtzrnEfd2UWo+/
ovNGX3JQ1fOKn6APQvst9tL5+nn0UE68CalAfHZb16TnvA2Ri6ZXNejPEob3WmQFGMJ06FxTpyyN
m8Icv6g5DeY6twSaK3geFmfiaI2lGZ0MgWWpZftXXKNY3HkSBb4iGPbzlYtDz9ViFBQwBqhhl9vE
zh1bf7muoluJ2DeXx1z6CgTbwTH7a+AQ2YOog2LXHU2HpZczzxY+CJFEXBogzPo6BNcZDs4M3Yg4
aYtKhykoeAn1kbMrWRjXbc70Qj4SZOvtu/A2cQcUVRibDStsoyv71B8nUaeS6Llz1qWLszGaTFgX
OT3Iw8Pyl1sXWJ/A+qr4D5U8VPoODB/YnFXfKF3kWMtdJYlSh1upmjconE2R9KWtIhlStL4WxG52
HPbdESMVQRSIOM43w8WL+eIbH2IaYQyG4qK0HhtPT5RiaVJ5iCdB8CO4F77W0PcaBsAnSDTP5yS7
G1uBwol+P2cO8Jv/nxjWc2rdTYZ3/Y0KXo3N2QHJqAZzmHFMi2FkndMUy89W05E4CBUwOf83LM4c
xE3bmKYJrLnSAvAV7eYwu9WzT9dRRI6YnwyOTTW2TGbaGEma6ufeIDvJbgxYowuomPKdaEOr6Aw5
mzC1rZRVCuSKs69RfKyzl7wOrgu1GQautJl7/kpakiVN4O2z+ie4UPwuMR0yHSfrf0XnL41oouD6
43m35ZuGUihhZyqO8KgelzMGXlD2mfb6p3BP0MBT3FNH3huH6zIK3AXa+t66i8W0ertO2DneLoER
tFgLFd5qO8UvvCQQzRJcv7R3O7/rRsmi3IaIhQamDRoGRTn+Q4fRvy6U6CS5OGKY+5zQFDAGthbF
mEINc1cqPF00R8C82/t4BfG0jVXL5rtdz3TJKQa7fiVipNulILth0lB5QolfGayvjSyKH7bt0gWP
e8t5oyykZnhWETlL+UMVfYlsB2AXAM6dDzFWj+cZ+wbfRXu2Tev33KuISmZbDS4w3NuN9L7q7BIw
tYzML6nwqrJAXXSBGvyLbl9wuAesZt3YVCFwKKPc88Fr9T267dGCR3fxs2huRXA5fO/0OOf9JI8A
M6qzLn9u+/uPKPUfYfiuaRW938WkwhrNyuSS+TbrXickZZD3FniMfwm3Lkhc+F9YsZ10OSRJb+ed
/WQdjZsYIz/qk3lrnOwH1sUSuvGtkD6QmZr3zwkNbgZ6F7Fkl3u2o9lMXUSQ01AiP9yB1ehY3/So
dh8qrxTyn//Lx+oFjd3nKk4uzR6j6zMB3STc0236iXFPFjviGyfrqTiwcqdI7bc15ILInsUKUQ1D
O8kbII7hy9yfG9Hk2/azuvx+zjxMiayCThNhkWEf9OTOWoK+E+QDRRCcgaB1KTd5hSuSquYkTctN
OGTn1BatO9vqlUHMehGFsxAZJZmSRPBKnZfdYdA0sFInvzGd6sC+ZPKjfWj8D3RevsHkrMWcJUU1
jZCNUjBBSKqXdL4miQrC277pj2Q8VZxml43VQvN8XRtOaVh/rjvMDnbhWatnwUMWXJbKuXaaDXXT
tNC3rttp9kMjBfn8cN0o/UvcdxGHsxWhhD25Q4pDUx9QYkFRPch2Gppxgh5Fyiro98nLdUSRULyR
IL00aKxGRe1dlt4r5g1Rn65DbHUXrTXhFx/b6qGmuo2EIyoS+N6s0MHpLXvU0Q2XPNTfVHDRxjty
b7npSVT2FYnGfr6CbcnSY0UHYI0+vQtz62HK6a5W5b1APIEdUjk7UdeWXWHJDj47iacFaC3y7V//
NRMkcixRl59m0fiSUFE4yzGEszV3OZSRfYWabn5OQatBXEb9OJz6F/2/GSqVMyARyfois/DMCrXw
JUM9EsPwp1hEjyO6Ms5mFErcK2mCoxyjQLY+6yDUSHPBM95illirI1/vk3IDDQgUsnQBdsNg/7pb
uQhslYfew5KYowY639LtnXmXBKLeC3YrV1wyT1tVtSmVjRjyxSRxMPDpmnLpyXL1SZlVz6oXkWoK
rCPPYRVbUxtPOfCmQNrb52Tff2sxWmrc6U/W2aaO4mNV2knEM8CU4ZqUnE2pQXBPdCy9QEvJcoon
+a4gsavnxLd1CWM1ukuotRM8QtHJcuHHIlcROiaBaZ16NJ4GaCz5WmCsetpnLqXO5OZ3eIrOfCNq
uhK8fo2zMkOCKB8bJGFllM+jGhD19bpkoivkrMuk1nIdMjeqaaAbtG9rVXdGYx/GgsYOEQ5vUGbU
5OMRB2gqp8wagoaiBKpjA9DSedcl2v6OYGOXrK0Aq6x5/SCjhdknRCPmqffZh5F+n74kh9/fESIv
sG0pV2icZhgdHeuE1QBavzwoHvQ/KFwLw6WTX2G0WvRNvnmOKzhOH1rQ7i06K9os9XIw2mg/heEt
rUzPzHUBiYxQNE43DEsniyYxpf/6e1+z5HYOZiWC3+UaEQv6pqqvRONUZInVRI0TnGSS2QfVzg40
7g/XdUMEwfmZ2KS5WhWQKEWznXykoq7xTdO0EoFzMDEdibGkLAc1SzsN++Cl/LZEqnjsfEMdTtqH
0moXPD4lDZ6qTg9Z4C1pvkJ3crerRWm1TZ+5guDCUqmXiyiSAZGZ7UMz09d2zM7Yd//9+s0I9JrP
RS8ZKZSkweVHynHEoJH2ZWmdRdS7smnGV8JwpqFX00YyWeWomEpHT1/ksnekckeb70REtilQNZuz
C/o0U7NnWWPMknY1BurrSRRpsGj9nSNcScPZAiMitColSEM9RhxbetON7dc+KxZgy7ogRBMdHWcM
2Co8krPakTY95Qv4bbDAho5YZJi6nSZKarB38l4yQ0HjB9KOYMnCz1exdaSUjdFq6DT+zWP4u6NZ
zPm4fUcXGHbAK5gxUftiXlhDs9Uea7l6kGNTUCQVQXAaF0tFndcROnwXchiSsyRKnm4/z4sInJpZ
SdZEWo7fr1GvHTD2tVfsx+tPUwTBqdkgW9TIbTAPWXPv5MYBEzlOFn66DrLtbMCtiyY2EInj39u7
iI2mSLP6F/eQdRzuQdHgJm7vmYkDioEg8nr3OuDmxazwOFdQ4AMHrxNSTWMOwnnLz+zavw6xeXAr
CM4bLEOb4s1AJGL8MKZ/jPqzSUQFo+1o5wLCu4Cu7tos0wCioc0LnJ/ZSb3XnfhOcwsv/SoKPwQi
8QPZfa0mVshYqCSpc4oxdHvze5WLDk5wN++cwZQ1chhm6H9p7iv9URN9bm4fmoUeUAMMcdgjzb3K
KItlw4yRmtd3s29+Vhx8VLtNhGXsrCU+ErVnbp7aCo57pLBklVRX6DLLjT3aF4fSH7v/fUDXVhDs
T1iZMj2Kq1hrcWTS+NROrzV2X06tiAFn00mvQDgfUGGXL2kmHFuBwYh4Dvd1rKBnl4bOnMChXpdo
Gwwt4Aq4K+AHOInmHg6HZpAo71+GXnV0+zTGdynW2l7H2U4tWxcgTqopsyY7nJm2YdpZwbSzXTjI
Prh6oO9tT4LtEUW62zn7FSRn7Oo2bVBT/gU5g60OUy3PLMGi3ExO+R0fYB6bbkEnIiLI68JuvixM
CYCvkaggUOSAQ2RasP6CtVWGi4dN7TdxmgXXIbbuDSRZBrFsBd2OPC8kTbWMlJ2Br4Y8P2W65lCt
9mN1tt0+LUVbNTbdxhqNuzx7qgtVoUBjs0/tTroDoPpEdvNBdiJP+wRi4uvibarLGpE7wjjvFkvv
dcTce3On+s2ufpkih7iDz3j60Xt4L0qiik6Uc1Uw7zTtCBBTDb1B1m1XmTtq3JVSJ/CJ7E/nw661
aJzDahZ1rKMFQOHyukQ3UZ+6dVgdouFntIhsokAovmtzyVV5jGR2caP8pSHjuY1mlH/j2TGUv93W
i9Yd8PbjawjjroQo9q9F5SvrWJsZkihpi7UbnrmbvNjNse0uOmEC6lbei1ICvzL1b4/xDRpfNCDV
YGepRC1PPs6PxnnE+HDuRccEe/aWvXowHsJA/8fesS0cPXilx0ikouq7e3z7B3Dhs2JEyFfFv8Qd
YV5yL/ZQmwMpchH0N6KR5fcm5S0Y+2NWZ1vReuz7ENJGSBKkR0s00/VeKfH72SJLGeQLIIvjfPU8
ZWrRGrnlGeFzm+dOEgZ0PoNgPG0FOar3bvotEuemu27skrapLE+x4NFirBRvX/tc0K0kEodza2D6
b7quKQFSVFh9ho5J+wVt7T3YXmzRx8H7N/ZWIM44mt2yYIUqjs7UvjRIqmedr9aHMhHUurfPDbYe
RDY6JoU4dZNjatV1WVseXcx/JNo/h3EVKNUksE7b0lxgOEWzQJYjpRGupyZ67ZiLWTq2GXn5IDlz
uQiiAhEYp3XG2FlhmQAsRKEsNXc6Rawb3bfm3/frszu6SMUpnZqXIdaI4/AiZfay1t7JfTE5lpzu
1bS9zdUZnJOxiDF9IwB+i8ppYdMlddkTaOHoyi5bb5g8DE7jySDbLk+ij4YNl/kWjdNDmhmx1uhA
A5tya/jZdGzk0mmQsbefSnOHfh/3ufinW45SLdq6u1EdfIvNu+sIfsW0gN2D03bxhqcKi1Vrn9w1
HmiWXP2m3KHX/XA9SHifB3wLynts2ShlPQRo2J0t+Sy1P+s4GLDrV7oHNabI3G9aYJvxcKsYwEDP
wFsL3E5WuZiogHqtrx9lP0cX8UIcRrs8e6rT/bS9v6cwZ/L9QeSdtzkYsZFYcDA2EpvaObJ3tfTj
+hFuxMhvMTirQsOw0Dq1wxlGpmMm1d1oh7dy3+yUyXaSPjvRPn9WO6xss3WvmHRnnrsvnZ18q0l8
UFRsDyPLUxvrf08S9/bv4sxQATparHHDaevySY5TZ7bP6Sii1Ns2qZcD5sxPYw6JFYNa14sH28nN
+jCCoEgCIaHgkLcV9YLDWR/sOuiLqsIhsxTihBRi6mUnBav+fmdfWBIhCubDLAySRMCcAULnLMFH
fg83aPppipqJYrlVK7lGvjiN/JibomKG6ER5G6Rb/WJ3kHQ+Rnv7exoYj1aJwp0cyB72Oe3Tn73T
iiIxEShnfHTLbjvaQ1fi8GwN+2h6MkU9Pv9iyi9XyNmacWjwtVVCMLbJmZ5Bkfd9fm097ch6A2rR
pNeWRERWwRqjEnR98aNJlUXCXMohEWjng2ks9xZ29S1m/HRdMbeiJCKzLRuqbmqE5+uesVFsilXo
v5796PvcI3XqJMo3VfLmUbSwb6Nir9trME41kAY06gazpXCGSlDfZ8fQcJfIQZTuWJjFaO9TrE23
98hEuDoVBDXb53kRlNOQBEsokHiEoOjs9Ycx+QKr69TWfz1PTkkwwE+jQoKIvS7PHo1rZyz1u3po
DXQi2KiJOW2fFqJsw5ZwmJqwMG5NMKD+LoWjtZhNSizilTVqIN6Idvl6Frk/djv819YahLs97AKy
mrS1ibeQ+SEFlWozyOdlSrx2agVufcvRrhWFc7Qjsaoen+J4atJruNwXwhGWLVkIMl6WrKoyNq1w
Zl819aQ2dWhDv+yb5jayI4cWx7b+ewY3pvEXHM7sT3msh2EDQUb1K5UzL9QmB1xJ/vVHvDHL8haG
6cfq0zAhsS1H7NOwRYfogGVK2OmpPfweAhpKwUvaNIRroThFmPPFSs0Shwedll22kaRya+ycQDrN
+NwJ+0O3lJuAtROkuqCqwD6St8KNhVFXLZTfa8BGOx+r5kErRU6LxRK8bq8xuFijLFUQfyzAGI+9
T4JmZ/5aCS57jMtSRCXyK2p7h4aiPsGaQx0lBU69k0qWDKMxiVfPdwOyEkn5v3x+zJW9avq1miOg
UpxsTETh66bSX2D5YLJKGjwHCbC/h1HMI+txa3eFK32b3O4zxShcPDnZ9+vKKULlrm+WwZghmUBd
UM4a7PtI+imRL5X05TrM5rcPWUnHXeGsNnnRoNCJ1JO1U93Sq9yo9zLsNQafpuIqJ+lgiMrcm6pp
4xYxPI9vAt57mqRSp5JqxKPp4Gpo+6WocMwv1yUTgXDPrZ1SsBjKOvFyPXTGaU/m7+YgCra3LK6l
qIxoGFteFIMziHHSJR24rYmnY4aCtveN5v+9FGsAzhJqC5jb1ETB9UgVZkmfhrZ1QmRm/hsKO8uV
IWy1KsoLCWLISnosMnpTz5U/9qOAiG7rSiykN1nnEz4FeaoWvKJ21iOZeLF1Nu3PZfGTah+4dQv3
gcq8YYJRkotXtD7W5zxi3pZ+wophbHO4M0Rmb/PSVxhcsJJl5TLLFBhR9xhP56r5yJ2rGNnSNE0G
wyN3G0OqzIOehbiNvtplZHaNNvN10DF84NJXMNwDqRPQMg1dhKRz/okqr/XoS9Hn6xBbRgz1uD+S
cLdhFXRU4xaSTHoeyMk+mRQXPIuIsnbXgdiR865hDcRdSd3IyjKyI2snGtDsFlsqXIMmnikHjewl
g8gpbGrySjDOFQ3WmORFJUHN0NLUHBPtB7E+dHawK2g4AIUSXwNWq7HokBsl3qA/ZuZ9Q6Od3k1O
TkRrGjYIxnV7HaHyrkZbmhHL4Ig3P/S+6tIf+Lz2Cww4ZW54y5wARY9Ddm+gHlD+DD+i7KsYnPM/
RWUiYNUBrkE3pmbZ1UN61kv99bqCbF7YCoYz1EgWZc1iEeIRerARKyTxTfr3XLNvz5Gz1XQgfWJU
sAtmi/VvhhaoevqBEsD6qrgHZRalHCYhIDT7FM5ftOqOfKTKsIbgnlIfjyaYbXAhkzk7tEeT24JN
MoJgeNMwrK6Dez8yJXk/YI2Yp1lnI3SaDEvgo29pIiLUFuDwNE15ggXDQwdhEulWlp6IPGKL13NR
iiqTAvXiOZoGM8PuPwqcTnmU1Re59YpYtCVJhMG9lDKRbC0zgbGExxZMQO0j6T6kXiboeUDcprxb
jz2jO99sFiykQ6srpk7JYcxk16SiJM32rfyB4UcQWnMcl6yD9ezSR6nUfN08GqHmaKL04TaOTbBh
mtlqvptAwtdfOo2p5SEX7LZx4iBUc5LuUz58um5d2LN75360CxD3ZhYSV9mQAchMkbTH6qq8d8x5
Z9B/OtHZbXQUMCtzweKeTmmhEbBIgJXelgeMGe6W/YhquDP/86s6skuJwEJvhjt/AN9tnm5zxTTj
GIBEwTdX9r3WBM77+jUp/NC4VGAtY4eVlp687I3wNbIXV8nuR13UUifC4R6QFqKJV8ug3SPBHuP2
x6Da92VW7NJG21/XB9GRcd6m0/SswCYQyytGzLq8FtMsiN3YJf+7wik89SyChtxo0gxHhpGyYTF2
cV7eloP9inEDp4wxxmOAlqmAo7sumOgImY1afShg/WKpyQtws+rGzk9odkrsgyJ6TiLp2F+xQjFS
EoH8G8eHrUNe2T7IueQk8r3aPKjdeaoSRylEZc5N4wpeMmwzxoYgnU8F6pUU5TIIzT1lfiqK0rOK
T4si+lrcjrRWKJxgcz0NsloChbVyqdinAv7DADzF5/qlA715/Nh86Xw2mDHu89RTfly/PJGMXPDQ
JX0etRIcSNg/l9FrKYORU6D429ZpJSFnCbN+HPJqhIRDwJZCVzvb13ba4xiwrJp0+FB+GteFHBcG
aqDc3EvrlR6DjgY+YkDImt+CnT790sh5M3sxOjYK7wMHaMgy2jJ15Iz5BNQca1IcooXHs6wnOn2e
09RNyIc08QLCp5ta0nVanBj4+st/mvXdpLeuXny5LsjmA1thcBE/jWaptyfkRpLkZQqDWb5ZVJcM
X9FwDOvxPP39sAF81gqPs7ySVjZZy3IxA31o+8qp5lZgmDZ120AbFUIXNPfxrJ9xKVehprD4fvxf
p4LNmI33SaJNjpt2/YLCh5ONoWaqIgHFNCJv6U0PrYoCHdtMyFkrDP5uJCKFeoGEXGG5WqDtC5f4
JnLE+U3vLeBRkbxY0PLD3uQ7Z7JC5G6HVnLXajUQy1I5VSBHzIbeiUMtQDX7IOnWrgND43UFFFwX
3zRV2qjzyCkgs+qJ5rOT1Ac7EgX/IhB2mys3Yke2IlUSXlI3gUDjUHX7GT051wURaQT7G1YYraQp
ZdTAphbmjRx/zkX7RUQycB4D2wEwWzFDBs1IHCnrXDClxii7fECKlRXlTmoc0DKao2PCK/Ox86J2
XoIKhkdw6ZvBwwqFO6txGhq7SRF/FR0SzWHi9ep8p0vP/aIKvmM2b2WFxJ3aqBjDiF3s6P8wfNr/
qDWRJ9+8lhUA50oV2dKlpscXjLKYbteGe3tAO16WCSJjEQznTSXZNrCvHCeGdGzYP2TdYSKfr1/9
ZnV57UG574mpsRdCKM5qdMNiN1G0mCPbiHI29tcoLvYxwtphMnz2Kk/9LiIxEaiEzlFg1jPJM8XG
OdpWGjlqrntjjpWWplmeqaYG10UVnCbfB7hkGulA+8o6Nc9dMrIcUF1+u44h0Dyds6XFEmVgLsNp
ajqW1aiFa8t/vzUJzvSiezoX8kgjxg6qARAgIVgcSprHcZhih9ai7yWRLOznK9umagvJwUGE5pss
u0mr9EYqVUEeaLOmtxaGswlDqEtYegNhJOu510+k9rrk3BTBbN536UMcP9BKFGCJdI79fCVWF2K+
q8kh1kIbp61+6G3tjjEWoTRP13Vhs7dvLRxnJcgydbGaQrhkdtjWnWqnpti80KdOdlBc1UkfbE85
yHtRQ+Omol/CLf6DelTNJm4UxKlJddPOu0oKFkMwbrl5iCsITs+nwVI08AATT2Js7sYunR5D43FU
RB+cIlE4ZbewHlbqfolS/9M2z12TOVn+cP2eRBicnjfYcJmmMY6rTp9hwvXoW1F/pPK1Oi5eza3U
mOYSEOpSOnS4TwcoevyxgOfyfcJpdthGWLWDpijPVL8Msukoi3Ffa5Hg6kXHxWl1T6IKu6pQLMzH
yqsszVX17JCUon4JkYZxvs+Wx8SOQmiYOh86+W4abyf7aTYFF7NtgFbBLyeNXUqTPrDq/lK8assL
dumo6oMx3RoUDp36WQOmP1EgJAq4OdF0EmFVcQXMzvhRmXeSVO0iLKkNdT+09nkl6NLYvq8/n0aE
c/Baqo40S/DRYpNdqAZFe2yrw/UXtH1XfyB4JusmwVoirLmHNQi/0gK7vlTfan0pjAXuYtMjXS6L
72mJNbWWSx0HN0jRTVMYdyYVrZ4TnBbPVk2nUusIK7tNY+wU8edC80vMGV0/LxEIZ9WWOK+tbIYc
ClzQgu796LkS0mOIDos3a7mekiqGJM3sLAEjpItjJ3PVHrOD2pERHRctZgYEnxLbGaDVHTHZV+7V
HOT/27iiPYG71W2d1COFE39WXNYWlHj2p/92lpzRm7F6PbYGqLeFmdIB8izVTWcJ3tB2wuSi4JyV
UCo1z+cJIG1qu0t9aMKTGf1AwzeFQ5rGUwISjetibTanYSLMVtEzZmADIgepTxgTG8Gu4EUFmFt0
vzoV7jJgBEL18gdRHP4vZvCCxpskvRtNLYFRH7vnJf4uxz+GYmf9H9KuZEluXNd+kSJEUuNWUiqn
mgeXyxtFt+3WPM/6+ndY7nbJtG7y2V7VoiLyCCQAgiBwoHrLcKyCnTl9iqkkUt72Ge+IglsaSF63
Vgf54uqfOHle2sc++iuXDpXeNrXvMOINQ2vqmRgpBCPplUKPRnfSZWNNZBBCxqYMYnWcakCE4fVs
YXLG3pRdBP9HVuhdDCHeqhRKlgp3Cc9Id1V8tcToodeOkVk5ZfZ34Ncg1GjODbhJxpck/jDKmty2
fck7vOCwMBswHQnfrBwPM+xzY8sehGVrKDirPLcZQ3IN2mA9auGxQTlVLeuZkmHw/688k5KjEDen
fJ+MEZQKtYvujSsL/CSXLVcGIzikKejNDiV18BWN28aZM9MdHT7/GYbgHJjaTZ2+QBQ71fcjSVDk
1u86U3Zjlqqd4BayYTQUswBOdjV5ipPeW6+pa1z9NwKefSlfLgsmUzTBKyQGoWUaAhDJe8v6kKgf
/+j3RV7dimLAjWFic7TqbJDHKP+9C8t3SxGpYRRtShnayWApKEyt0mI309xjVMarIVknXfAHVK9G
E63lsBf7bFh/LXEqOX82tRgz49GJb2B+m9gmHw8j7Sde2ZiyU4Q8Q6Ag6PqtMqoViGAqZRYVSxog
bmy6Y5j+bdWnTtb8uR2PrDAEU6kwxi+dQAeA/hNO29xeR571JX4bFp+d2OjIyBP47/2UTV/hCSYT
VMgw1QXwYqWfnCpDmXeQ7Cqlyh0D+fTMiveXVVoqoWAzWRoXMa2BOPhvQ2vgPR19bznQvUPvWM+y
gQMSCd9iiZUfrZR+BH80bmZdmnijNbtTm2AIdOfbLLxXSSx5npBo4lugtIarkry3+EVQs1+K6DUx
zln6yyxISKm979lb6f4KImxGTvIOCPAPK+Nt18raPGUyCOdnGtSjEYbYIjPFEPJIudISzSHSe8Vm
j8FaEOEYneMoUyr+5PFf32yNySbmTvUtP/ZlA3A3g+LVqnGhV6tWGunchhNcnUVOavwYWrfKsguD
rxn5GFafIehlPZfBCc5iiVGs2tpczcd/RnbXjH6YKk7Frhcrc2jzmGoyJyvbNW4IKwGRtMnSGiz2
XjaHDkuu2/lDT54vS7VdE7BaRcFftGa+qDbfMnXfXSHM34+6+3nBBNzi5W04K4y4Pjf+4MVecq3L
upNkIgq+YzRLPZlnaH5TJg+LUh2Jop3ioJHs3eZxhUY521Y1aqE4+8eVJLGe2EaOu2jS7LrmoQoT
yXG1HamsEATNV+J2aW1eR6reG+jlIefuoO9GHzUOGMWcgjpaFhJvq+O7SIL2K4ttknnElZC+TTcY
DmzPKTxlN7NtZ/sOI2i9EptzYOCFxmu1V6MtwZqUgQf1HnNKkLWULKJslwR9LyeVGjHPfeTD58hK
7/JQfZFou0wcQdvTrO9qakCc/jTuFg8NOw+GW+4LD6QuVxgM5lbnDo/dM0YyjR5Bey9G9bn0XLjG
w/Iq+Rb+uPTzSf2+tILud+aEase3HQQRKx8REHjVwbgL983OuBvw7A5qGbc4zQfQzHwEl+Bl+O3X
gXeNFZNmVV5kDCsBm0BjbOSWqRNfgwbfRUPYR65JZHTGc7WXTZ37H2fEd7HFJBpKOmcdETbHJSjR
WQ7FS/05Pn6bmTz/1kv/Skr6o+VreGgBOQ/QIrtzytrPSzRSy0hLNilt4FYo01X0Kqni056uoCGk
tlB2xEeNVLfBsTrMPhxp5Kuv2ZmdOjf1M5c+pF7ojbOnXSuSBBE3w5916f0DBDGzuk0M1uIhs6fL
XwUh/aksk8XDdN1pV4940JIoz7apvuMJDtVIR1ND4STcQubpDlo3HPocHKcH0jhsP3rUw2Ta3WXM
7aPiHVLwsKAkTZOyBiQz+j0K3a8wfcdBd5d3GeZ/6Oc7juBY7UHHaN0BOKNbHEEXgY603NUepx24
P/ayOSsyoQT3mpV6qjMKxWG5n1iKkzTujIG0l0WSgQh+lRZF1ecU3SlhfxXND6WNK/vzn0EIfrWZ
c0aCARBVd1zSjyP52oy9ZGf4b1zSccFfFhjjonRcx1V99GzNdILJvEJZ+m6src8U9a4OHWVUiBI9
F+/rzaxoehIBc0h1j5DsfmDL7x173xVOvLInA1XSOgVGrZ26/DiTv/9ob8S7eqJRU2907E0/LU44
DM6CTHXY/tbjCM9eqIiydJDn/ehpEwUB1lTD0xb6QzR+tpWHy2Jsh1jvAOK9b9ESNVMJIlWz2VXI
SE8H/SE7D4izWs/cR+fmWcYu/zYb4yeVW0EKqdUgym06VIDU0JsKwmUfMxud5Srd5Xvw1Fhe5iyg
YZ3caUcdTDD3jEPl9udJQiC1fVSvPkPw7uoy/UsUgIkJXnjDWWz0w3I2voSxg+EaTvep2Fee/eXy
gm/q/gpV8PGz0RM0QkH4fnjWrH8yQyYW/4FLq8s/YHW/WYrRsixeajj4fNYKnw5n/9Uj7EIB8nm8
DyQZf5k8gmNnWmSGHe/fJrZPzNcsZs7lBdt0UKsFE5w5NqmfVZ4pKJbkLlGZ6bNkrsEuFpq3etyk
x6QzresoirrdZeCt099mVCcWXmqMn8IPsEzSuW+Qne9m4iwEOhIOh1Itva4ovMtQm7q4xhJ0MbTs
wlIJsDBPCwWiYNU+kAdyiPyg9YxHTq49HmbT7WTn8tYhtsYVtJHq9WBTEAZ7oz445vJaYpK1jHRR
hiEoJC14TUmP7OyonTTtDq/hJP58ef24FxR1fi2GoIR2H0dloAFirphvL3i9M2w/XHCxwpDeRWs8
zRgewOx0uAy7HdWsdFOIAWKaZGzkBTPNZPsmmt6bkDqLioznjPlxdum3afIwVt11FgzQ32xfT7bs
8iWzdyFI0OZOaXCe4hswUZvPggABxbnHkBAMYb8Ha4iP3D4oZfR7XqxfXBu78aD0ElPZ2mKQgP13
SolUl0GntQ0GYCBw7ZjfjcNxtBR3rH7rGf8dRuS4VDJiBuYCmGA5Fmj/XSavkY1B31KllSjiRKwB
Hccg83w7nMIDA7f9ctL8/8dQzc0780oWweLrKu5RzfMvDh/gAZKGfXX4zBldl73qh27jBje/98Sw
ghUMPu4aMsQxlrDJrgLl85zKbsBbXnO9foK1ayqbiy4FQI0b8Hicc3OnEBADGBKXuX0saAQPGW8E
q4LpqTMr2oH3/hIMdTHxfE6ex+oez3KK+toHklTypn+2zHc0wciqiOZxhV7EN1IZ+xyf2AO6YHCr
ZydUt3rJYYZ7dmTT+rZ15B1VCP4oqwZV5T3cWVg4HV6DMTrUCp9Zebbo73BCrSQUExd5RezQ4n3O
aJMpnViBeRkpprPlpWTj/kfE+V0qMVWREYuSrMDODb5xYl7ih8/hUb/R9wwqH32qD8ujxE1v6+Q7
omBrRjK045IBUdvXN+E580H51rimO/uoc3NipA9SX0ONiSQUk6ioOBOILLZRFpwkqvEazM4Jrzpe
EJYeB8z/0mS9MhvzEPHc8a6i4oD6NtcbU5uBpp6oG7nxKUgc282v2DV3//yabakuOV5eWm7N4sG7
BhUO3jlsCPpaoaETYpReddTOkIR/20fL+94J4V9VWkvZ8R6+YLmvY7eKRiddJHmeTSksDXOcQdeM
6Fi4kJAka+qlq5D1DcCbbCV3iiXzIFsQaGOykWw1DR0cJj9G5SWqfuqoy6GCo3XWjPw602St5Fta
voYQVqoB/Q669DIkeqnpmuPy1BYlCOzPUZC//vqug8fLNEHYpIGWRVivgbVUb2ysl62c8+CkEsmd
YmvP178v2OuoKYjwixZvUOmhxczzZDnMYyBRrO3lehdCOAnTOkvaKGrg8OLWVcpjMz436T+m7IIt
g+GKsbqOGYWqDLUGWRqzPKjKC6lHN5n0Xah6lzdls7bMxm6gzxURCtJbPyJlU4GZzyUEekuX4mX/
YIPLStnnfjFLXzA2t+j9ciS2aKptGqJXBheHoXyNm9ydA/R3yIr6N41mBSKunW2YoHleIJF6nKbb
VpZhlgkhGmVs2l2OPLan19dp8rmez0Z6L9mVrfeI1dWECVYJ1m1Ts1osVDTsNQbiu5ei/ruwXTN+
YsqVkdfOUPiXMWXLJihCvcQxDXiRYZ6fpuCubiXRkOz3hWCozFSrjSOI1MJk8nNfHf7s+4WwJ2iH
wiw5o1Ta+mb1GJiSPZF8v1g9mGdTPaCgFd9vNcew6h4bhAaXRdi8Ga62XRO2vdECk84jZEDbKtjP
/RDkz03iDi71s11sOVJA7nPFk9gG9ZoOWiGmaWJ7SD6g/rxHP7VnV92nsST3UWPcdmjJRXO/30/5
B7PSTvmoXcdK4cztIAkEtk3pHV5w2WlbVmaeoWwgLM/hcI2FzRKJ2r3dIi+JKHjsEWWfYIICRuen
HwYvPJS7fvdp8vo9Otu0J/O6vqJ+55ae+vI7zyTr1eUqtfLiSmPE1ZShcEpFlresPkXZ4TfzJO9L
KHijuUTbYYDKYa/W/UG/1sJ9K6OwkO2SoJVqWprGwAvlopLuosR2lF5xwlLW5SGDERzQnNv11EeQ
xKpuSNmANeXc/vrsIU6f9b5aghNa8iJFWR6UASVKJr0d22Mro1Hkq3FJ3wQ/ZGHKfdXwOslpIa6B
rPAygjypTJw8lJov190LWGIaPhhrpesp/MW8tx+DfeFH3uCUHw1n2nUYRSbD23aB31dPLL9S0Go4
tNyUpvlL1D8UwdfL/k+iAW/ucWUvsV0O3ZBg6brq2Najk0Unrf1DDMEdWPqQW9oCGUZSnXSzd0vS
+uogSzpJtODtOrsSpRxYY6Xcsy3TeIhiEM8Zj3VMXsrA+EOB+KKukFIajanRAYkzpFA8QahoZVQk
XdQyL/qW6lihLJo5ZRnv9IqO08fK6zFrW8N77PBiHJUPrYd5LR5BI0mzjz314bJW/I9T8V3tBMdQ
NZbejSEkVAPUZlQ4FVO3n+9azoGADLc0EuK/97NV2QwFSqgjMEUCCbNF3dxAZlweO8xZi7rbSE1d
XRn/MULTT6Zgdi8LuHXjB9p/eCKVRDrx59QaeCZ7iOtn9Lq5Ruq1VXYcVY8osprNzSLRNR4PClZ7
qQ8aG5UCkQyfOhxjEJ+ys5jHyYd5J1B9lg6i2rbrdwGFYx6khsFscsA5OSmD35NHrXm8vIYyCMGs
ByNBYW+INawR9ZuK6db9+DIbs8QOJKphCie6CebpeqKQpLADJxm+UH12uurKbm6zXgIl3SbBsCO1
pWrZQaR29zaXyY9LV79BqeNr/RjsyC2V2Nm2d3/fJeGYR+21iVcdyKZO3mC9aurv1JGv9U6w46xM
Na1XJ/jEMforbspjzf/2suwSP2AvmK8pnPGs0NTWnCFHprmzXbvFhDNYy7ycOEEQgnL7aghk/OHb
7v597YRDvxzq2oob7JWKxm5zl6RHo/ZrWYu8ZIfEbGtbqXRhHRawaHSnK8xPXcIkdiQRRExqTXlS
d+Aog59fbgb9VIbhLqq+tpZsVrPEkMTeyrAPu0iLsEmRCnKE/kNq7212m03XtJXkU//H8fF9b8SE
ap/VpZ5HWDX2+G3I+rcRY/VR9aq9LOSXrZ/gIPoiarOIQC5N+6hme9IP4Bj1w6H3/8jfWYJz0OJh
DlV1hCpY14NZILv5OFiyiFymb1zY1UGB6vExVzUog95cM/axwAiZy1K8BagXbFUcpVtGSVKxji/X
vjn2++FA9sq+24e+LCkkOR8swSkkzKpBrYv1Kk3rrrKq53KgKFaS1ZBtrhjKmjH+QCMYiiC4OC3S
lKpIcFUCiZaen9kgSUJs+rbV7wtixDUJez1GwM+zde0+3TOsl3qQFdtsrtYKRnBn5hjUSqQDZmqs
qzJtXNzN7tpfZeoCN5yuUwqGQoy3NTCOTdCvkS1FomgNAh9D8RvYSG1nfmdF3mUtE2zyJxhhU5Sm
SNDU1EIadMiBiv6ghvoT+IUx7nP+Nff5E5SwP0aHSanosUft3cDOQ5kGDnp60eqsNB4dOxl5gKBt
P6EJ2xSrE/odQqDVfeaCKPEuz0qJQBIIMTZdDGJ2qQIINhvoe8huzGSQkEhItkckzE3HKYn7CNsT
ahikwFDTTuluYWdM9XEvK4Kg1v+ul2mh7YCpjIrpZyuy8fwbDrhfmn+Huu2Y6mGQFZUIB9tPGHxB
Vz6z7lurwEUZsS4JfLukPqYanjojPE3WTVy1/mWJtrfnXSLhGCho0WT9iLUr0FjfDyjaIOP+MsT2
9rxD8P+vBEJSdVbHDBBqc9VVTgwCTgRViWzdxOaXnxZOsNJEtUdFqYCj7ZVb6ua77JG+xm5zVu8C
X983DnWUY+nFvrGzHipZAYJsIQXDXfRW7ecW6BUBfdKjNLUhW0XBVNvU0tNk6kGLERdOgVoA447S
u0rG2iyBEZPUxajb1Zh2uLrG84MxzbtoiK6rLPeGgUqePyXGJNbZo+0VI2wMLpFy6tPPpZk4PcaU
XVY+ybaIHFpKPQ1RZQNk1DLVMTOd7dWwaY6XUWSrxn5U8RGjmStqw8ktNsjHe4yYpLHThF+t4OOf
AQnOgdqomlf5s55SPI0TKDc/RORe1yURr2zRBKfQFl3QLDFQmuk8Fs+xJQlCxJupaKriM8Woan2C
YUkAAGttcPpWlh8ccvTI4JnCsyRuW7Y9gmcoGY3KRoUS5O2VnVVOW/isDBwl/vAbu8MwJ0njdZuG
+Bhi4B0fT9Tltwf9zmq8zAxTp2yWA5hmJIeeODPy2xquwIScSEY1PYyXit/ukyfm1WDGbXYFSK9R
YfJvHZfplH9Pd7JWzU3tWAELym70SdbGAYAZa8B7V/phY/iXF3LTNawgBDXvQLSPNlpAWNnRsh+G
8D6eZcmETaVYYQhKbmlBnaIJhXcDDI6d3IaEOqN1CksZKxTfiNUV5aeN4h+yOv+mIrHaJqrxrog0
PpjbhgMy08v9sCPIdmaudCS2bH8EbVdMjIBtVCxeaNzky81SPl/enG3rXa2ccNTRzh77gNdh8KYa
nv7TH9Qew7r4m0G0GzG8M95dhpSJJBx+tBnUkvJKmcW8XYqvi3QAq2SPxHeQONNnMHW/ifRtivhw
qA6th3e9ve3ZkoNPtoDiM8isDxYNWqC1O+Ibbr1XR8d6GlyeP632xgORFbNL1k98F9HY0ig0gQo2
DIW4neoyIiN4lJjsm8wrLS/KLq2UETKF5J6md6ni67Vk3fguXzAk8UmksXuVNjkgkqPut/vuMPoG
ehtljIfcPi7BCI4hrTDau68AUyydm2jMqbruZtEqV5kDN2lMiX/Y9kMaZhnz/ChGDf/oHpoqVqqS
8NhhLtwgNh0VVNNKfB3Nsp4rMZH1ryf6DiXexaoACbMwhxqMbr/jJF7hCYOAHF7nr3iyudDby/gO
JjwSICtjl2nOQxUcTPpB103w9L5UzSdmyEY8irWd3wTTwIlo4XUWaQVhy8DNbBsLT5olsTN4PBEU
LWBlcdRHXmuZ7aqvIXFldZbbZrxCFRy7WQUtBXMOfwaZ3e6Y+dM5dcmn1osOzR554i+XnaDIrvuT
lIJjJ42hDaBpRXixt9Dkq7yEaCn2juEOww380XPm3G1OikdNR9afvmncK0kFjx8UqtqAyRnnMSi8
74OkD67nmFRfsrxrXy9LuWnkKyjBHIaoGKMIbLHfE1TNTvPpQdYKL5FIzIRHGbVsmyCn207Vqche
2yx5MILAuyzMtmKilcdCbtAkGL73o3HX0aRnfc4QeVpGdMZbTPAwFGjfcGg0hKZjsrkZnDbtCpC6
BmquXNc1q1N3yrqx8zHcuyhdTC9tbpF1SG5jvS0kOrW5DKvvE2I500Sr86Sjk8TIv9bdLaFPv8qU
9U1rVxD8bFodDJ1lRUaF4Xp8+vUMqg1UA0cfLi/zthR89C4DLYMuzoC0k0E10S0FV1MfZ+2mSFvH
7H5xTPm/cryDCNbeNNE815zESG8OUXYdZadS5jK3PQr6uP8TRLBwtW5LRbVUrvw6ZnlMZzVxwr3+
ydyX3nywn5JRcjPii//TWbcCFAwbea6kyQ0ARoWf27etbGL35uG2+n3BmvUaJgFGQpw46eOU2c5i
DW6j3ygRlVjaJpBBYWmY3GHYb2XqKy3rq3keG/7Er7HwyWyoD9723Gn62C2IrOJ5c9GQcEbiGWXI
VHziqsNaRy09MnRhULm0QBtpEUtCnU2NXkEIfgPjYhRtCAChLrnDaOP14admCSW7v3lEg5ELjDHE
wMhqwfpTU8/rcIQTzJdD1L4EGDWW5mDCGZ2ik40F3dbtFZjgB2iRKxErADb4KDTyyDnFdNhnsOLe
dW7l6iOcoXPZLYiPQ99MdgXJV3mlFK2RzKHN3yJxxVv2BqPlCYOz2UnVCuOsW4XmdnF71cV245M2
LvwY84AkermtK+9LLHiNeKhA475AarM9zv21yp4vy7ipKCbVbIOiyF99yxKsRDS6ALnvAPm6PMQ8
x/GrqVxF+YfLGNtx4wpE8BKRZatKoCCU++++krvZ3x3apfkNFg1Il+FkIgk+I+kaznwPkTITdQQ6
8bW0PKLo9eWPYMSuPhONgyRqkBQKUu1A7CB2gjHa5Wb912UcsYnrmxa+r57Y2qd0zEjYCHn60+Lr
PkFTgTP83Z0Dnw9hGfZx5CyFK7vFSFaRCh6k7YK+niugDu01n60es10W/HNZtG0MHWuPlJfKxDdk
mgRLX4Gi0jMwR6tDi4xCXzu555DBCDZkkWHoxgTOsG6c2U3uWqcGGcuQuIHf7SwndLWX7FlGvbft
PMx34YSzmNIiiil/67EwtDI18E7+1I2TG/V3baI6c/MYhZZThjISLS7MTyfyClawNUMJi8VOARtp
X8P0pgvRRmXd95GsOIjv/884GKluUWYi4uCLvnIcWs9IjjlKwDkO3rzD8b83nnjGA/k8T3u4rCib
B435DibsYKcEmTLwjoqhfWXdncoeuuoDqa4oTrbLSGI/2r/W9g4lbJuW9fYwcnLb5RaUMtUR1X6f
gicjcno/uLXwBpTeZvv4t3zJO6iwaapuNHPAA9AOc07jInOsZHDCSWJum6phG7pmoSVfhWb+uGVN
GKQFyXLLq8r5aoz/qTKMoczayV1qS6IeWxuGF04Ng80Q/TMmXN5JHmQVsTCbD6UhT1Y4H5Q4+zAl
454Vhs9CTVYYvGXiazzBW3W23cWpArw6VEZv0i3ce6KSOaDTn34j6AEPKeiwVWrppiqsYtUaeh+p
JcYO2i+2Ojla8AGtUrspPY65rP5lcxmJSm2sIwU5qGBkqs4KOzZrTD2x6V2fdC4b2Wlqq1dF1yN3
qNJcItzmUQ1HjDBYo4ZFxB45pAd0OpuVhaM6fKC7eq+AYje9WlzDr/ZM5qw24SAXsi4UY4+ZmFFq
IjLrBudx4pEB5fW8B3LD62pLX3+V1Z1uKckaTFDKsoiGgHJuHbs66PXZ0FxTdpPcCtfWEKIeBuGc
IyGHcKrIT6aRoRt5TmVvklspDrbSCsEbcmbBioSN5ZWdpjnGMt1mXbzH8JOrmYWPZZyj6zqx93Fo
7i87xy0HwlBTRE3b5LcXQfX7Toligv4Cr1IVF7QUQXfdqYU3y/o9tlZxjcP/vzpb1KDr4noGjjHP
flbNT2VVSLKm3KOKxxdm8OHagnwfrsSCKIGlBEVCYVkVMZwySZwMcyjrD7reu6xUHFOWltrU9DWg
IFM7Z0pLAriNeR9cc2rc4RBejf604w+WMne4uYBwGEwHz5yJKSs/LqBF86UZDLjDHAxParNP46fL
miCW478dk2yFIJxYcRsYGQp0sUWpY30qnf6DDc4etXL6j+rnfN85Grq3yU493AfunDuX0bcMeQ0u
RPjMnkO97wCuKnd4hnOX8p+0+cUOblFCsZKBJyXimc82jqpra/LGscEo5Y9/JIhYwtBpE9KVOQRJ
MntH0ixzSGLinaD/dBln87F3tWJiGYNN+/rbUGg8+Ec7TrAUeewBNNCaU3yoj6UPHTw2buHKNHHT
zpiKgMnSdJCLCb5qmkg7ahWm+UXN+BRHhjtM4euczIcY9bJu04JmNjPuL0u7qR4MyRVmoaHYEFeV
ztpAwjTDUDJrvids9CNUbYzx76RxmIYRn7ppGJiJIRhZS2MbTLIQbWbGFYsrp4kDCd30ph2vIAQr
C5qqCxkFhL3cpNGztKV08265lkGwpIIsaVWUAMj/Ud3F4wROeBg7s/3s5Ufmqk5ywkOEd3l/JFKJ
ufMhnjOtWAA66Gl6CMqBnMeSyRJGm1qgoaucmJqKnn9xexKr0gsDWmCpt5aVuhVIG3NF4on4j/x0
jKxAhA0awrEf4gQnlZXP0zMLWsNts3z6qmrNl0Cb8fZARkk/6aZFWRTvAZqObnkxiteNdqlIXSBC
G8ltmjb7vGrvEjr6VmFHTtSg16APnn9jx1aYfEdXBzKKyPXOHnB4VfpXvUjgpT5fBth86NAIYybs
ydSJSPHfVUNEaWYj0TujKIDu8lNZY0DQCMY0h7hsN+GZ0ZM9S0lRBe8Ul9NiEs6Poz8Onu4XvvJA
TKdzzHvidm6zDzDqS6IxW8q/FlRQyzpOiTVEgJy6wsUclaeknp4ki8mjTFEr1xiCVjZW13V0AoaN
1Ci/we7M0AERv3HbHuk59Mq/JYA8cr4EKLiRoQXTUE8tJHLm6HqucwcDkHd9BRrhQO3dED3H5dKj
zYKQW2Q9wFsxokdQ8g0SocUSDK2iKEDmGjT4xRMnEEQMcru4IEREIyqVVU/J0IS7REvzplYZ0Hgd
fLpLbhPiTg/mnu2ST2HrylgftyLv1Y6+RZcrAzQNddaSAXBMT5xlvuqY6mSZF6gSQ99ymqg8wxMR
hpgz3NwFQx8spZ00TInMmmNQXtnRUzX8jmNeYwjOJGNVYs8EGNH02PfelGFe6C92Eb0Fb0g+4I5C
cABY4lzSyWrnQeNncxZpcP3qlwZVd05SZDdNJzO3revYGkuQZzBNlY4ZgriwqV7Gmdwp6eAr+eKF
VvNUKg1mCmPSWd7sfkfhKWi5sVPI3YtVQA2pox5pIxjd/eQZbnpv587yoGUu4jlvPNSRLwHkm/+T
lVOTEB2DzZH6EKy8pnZnpiE2jjxmx/yBjwM3vO6EdX0A7Zu0jmbTUzIGdig8MOnsrZxhpfMqK/Mw
7w3cpdOXjqoOBbeXRKJNK9ZUS7dxB6SqJkiEVsA+ifm8A/0WlcpufE9f7cHjs4Y5cyUtJVu2KdE7
nEggPNVTip4pJL/m1sfkASob8ir7fcEp6RjTNhl8knlHI8csGmehkuBDhsAXdLUnZppgwl2DBZuV
JnTMNO6d2Ja15m06IU0DXbfNN0V8k9Jx8dJbzoWPweyZdV0iGbcfqrJSH9qpkx7Im2g2Xv7xXoOf
Frs166FRQtRIoCqmvEnUv0jq9bIpyVtRombryKnhPo68q6BmVVZONO1hOPW4OBVItGjutMuNQXfh
L3JQfXN871DirbUIE10JVAwUVjvlBD5xtEvMV1owynzB9qqB1gO5aVy0VCHEWLSwKcwQ0TV75Ccg
v0+aN0V+5EwxyJF79Yu1OJMsX7iFqhOmEg0riXEEQvBUFmOINGJoeGXQ+Swn3qyigzK1JcmhzUop
zLJHGZHGqEHEgpDaDllV9YmBSik+rRIdGUc+OzLyjC+dU/yleioYns07xYv2Eo+05WPB22tZeBAD
/tsr+MrADFwpm3wIdK/zcCG7ilw8VXnkZoFTZ7v4VlpKuqWaazxu8Cs8OgQk0Qu0+BvXfKiafsBT
X4uB61eYz+rkXnSy3ORYnkfMnbgs6ZYnWQPzrV4Dp/GiNhOAB3aVc/7sSlbV9/YwKp5XawghujeD
jozI92ItfU4xm+4+9TvVVRxwzV6jVlJzZj9wSt9yGNx9gacJiYjb2vq+l4K2ahorurDGXsbLddZe
N/ns2KMk17H5XrUWUjDEqFXDauYbyJv0Izfd2TfxLnc7ZzrNXufOf9teLjkEtoLRNaTgzpYpBsGn
ArnQF+G02WdmhrvceA5LIlnALSDYAEF6BTddItaXjIgLjIqfZ7mmOq3t9kW9x912UGUNHm+v2aKq
rJEEMxiWpWDWiHNtvB9Aq258mt3oDmngM7r29wuGsKCCyna6HXEbpEQysFIqEo/KF+3SFwj2gIlf
VGn5FxAreFyy8jDQZRelxoM1gSjWXB6iDAaqR7vLZrj5TA1nitd3OFRm2ULMYEQIvLIK0SuWQPtQ
KHYROkUaTsneziy725UpBqoZBY/SI6Wj1/pSYmivbYzqbwVjqy8RYouuAzufyVPKdeTy6XjkkAWe
4pIT9aYJdKey1OSWB9Lw9EQQ+ukqqnd+9EC53XfZQnFU2tVTZzxlslhpO7tgocPYMHCjspiwpQw1
WOCbwGMQp/0y/eVgfMGQMEzzyW6ynXJU/CjxLu/mljfXVrEMP11WThX98l2eNIhlphzJO8sbkREy
k9ID/ZoTJDL/trmAKzTBaNTW6vuW34GH6UOm7PT+9bI0W/5zLY2wfiVrOyNJIY2mDZ9qW0Odi9X5
dPmdbqE1jnBOgOqwm0I+EoWRZpfh4kZ6w0sjGUWHbHOE46Aqp2TK+H0tWnwjvltA4BscMAggt2VZ
yS1fsnLQYmkSs/oqzyw46KZ8soq91moOre/V6XOJuSjQxxGTqX99q9aIghdZSDQGYPhDGDHmTj4d
EwS6Wv7xMsiWvq1BBINVrJQEmL6oY3Dhs5nHjsJeLgNsPtKtEQT7YQoBXUCPw3R0MZX3bZ6BfjPw
C7UPe5XUaG6dbmswwXwKU6FMyyAOKtY9Am2oIt8a9k3/dFmqLb1b4whmZCSZtuC9U/cUEoIDzk+U
XTZdcd7YUnKGbXq8NZRgSSN47oe5BFRx1R0xBwKRc+Slrn1N3MQpH8ezbJqRLPyhglG10TiypAUi
n4aSXHF6xbfOnrvggFqrQ36LRMjh8npuqiF69yllFkpAxPJdOykw7yqJDY+1xwJZF9lY4C23hwLu
778vqLlWpwkLIlw+MKGJsAMJr5msS1sGIei5WscYM8QggpU+1tkHHUVivblIfMK2Na0EERS8sxWV
Vk1keNPHyYvQLsTviCnoy8lueDaPl3dl05pWYIKWd6WRmNXIweJPtXle2snr+tRJ4984lNa7I6g4
Vfph7ltcQVUdFKnlsYMjShLJBVSmYoJWx1msm0sKYZrK9ElJdqgl3F1er7f0oBhwrgURLg5NkNM2
Xbggp8VrnRitXP9H2nUtua0r2y9iFQOYXhlESSNNtj32C2uPA5hz/vq7MOcciwNzC3XHDy4/TJUW
G2g0Gh1Ws51Jd7Yn4r4RagK7sFZ+CcoRtZ5MwGJ2VfUxM8JNMUaNkTzTnYh+61/QDBMBFx3JUz6q
NxapEcKRRGwSNoG4GS4l5HQMh3Vj0idRI/W24v1G44N6ZB5be5CAFpazo8U3Ve0lNPWaVNRwvFkB
D2fyf3Lp3CVbYG5Ehzl3/1lFGeuIh96ZBoYTOvrn6Ch65m0mh9d4nCGac6mcWh2SRadscFgYpA7y
ANSHO/2oHBWXumyEoSgEssnDsYbljJMdhiTpG8AWp+rZ3needWTVpe2uxlDMLHFbDIWiqCNwxr12
oDtR4e62bbysMm+18qxHbQmTWlcdE2l95g3mUuUJzh/HsP0WqVuLyRmsHqWYdcV2M8E4eyzuntyj
UmGfHEWtauwg/3nQLwJxFgsJBDxyOgB1Gvhg5RdNCdQkWHTZtacDoR8hO1rLxdmuzM4jMDdh/aw2
3I1tDu6CyDWS3E0tEZ2O8ERwNgwnzpJyE6IRDV14w+ARtfc7bXFRN5m5E43vRkz2yedsr46ak+nU
lfrKm/tJYEy37fVliTn7hmrQ0JZayGzad1hbsxe4ipuvdB1xTxvxSNMG59F7A1pkpBrVuDS8uKLO
ZD/0SKIuYCoqw2NRn0inO3pzP6ufruvopuasULnlleSsMS2JoUq+QtBIMaSPJUmdYpz9Ko69phfV
n24a0xUit5BGmPaWPOZQnuKmKA+YDesMKUIiv64Ltm3aLjj8C8ksalqUCyRTA4WFBo+m6SR3ww0N
JhbA3sdP4eP4KuJF2TQtK1TOgCehXMh1DenqanbyzJ9LzZ2knwLZBLvGd27MZR/3nV0Yno5e5uGA
IU1PSG35Q+dkr5VvPhg79ca+t25r1FUcrmNvnoOVgJzppmaMWm8Ny4qmkbJ9mUXtgNtOywqAM85p
1FXxPFeGNx+7Q/kQed/ZpOv6jn7QZ1lBsc1c+SxtjtG+oQlZ5GM4O5hQFsiJhwLH4vPiN25juKNo
xJBA+VXOUKP2f6Dlgo0rFO1oyoi/U9WzldpvQ1XgYG6/1FbScQbFoAitaA0WskbYWPZbt1HgkhmO
ieCm5CWufCN6NomUnzMmuqarUcjUsmtHJ9H+sYvYqdun6wq4nblZycUZECkbDTUvIdfoym6810CP
0Z6NBKPKXe023JsP5X32kCsuYi7KQdQzJVB/jV35K5XJdYnEE1OZLnse9F2SfL4u3cYSsjZLBfzx
6Dv4Y7RjXWcliI8QZbGmuzr1tOXr2Auom0QQnM9nZyRUkwYQNVivHaXESOeQtj/TgYjKJze0/Z0w
vK0YSCGh4gtI+U0sfQEbpgz2EkVULL8VIXiHw5mM2lRyKekQZiEBmyyKcXXF6/i1/D6hNKjAVMEB
rBmiqVYbivAOk7MdeTOGePoCc0SXdxI00f/fzuL3UYIBhwDjn/jxurORj8M84ff1MHX0+awZX65r
2vbm/Abgi6morjQlZYGwXMJhxdS2RS4dxfZhMtzrSNsKd0Hi7kQ97pYOXajIXy13jdo5coQ5H4aI
XWbLU1yv2NubcXU0dTAi2AoBDHsTKl6GqahPKKH07Ia1dHl98yRKL4gE4/Q77Qt5qEYgLjHmWRm3
qbS4JREoggiEU+5iHtIM0SLE9loEKmm9m9L2nE8iVlkRDPv7avUaO1pqncX18ubRand2ipnRImd+
88yYaHRCPRP6S/jcfjU1hRxXFs5peGuSc98JrgbR7/P3T9+MxYJyYc82QHQyoLrIVcexFaizCIW7
f2jdLlnfQYos0l7iyThKVBJAqExzuAedgSac/60UXz+tLAgNybmpg8dIdQkiKkyfK9mpnuKHRnbg
+D1Ee+umcnOUKZwpJvc0P8VBnU0TsfoK7uDO2kyRWsJXGGRXkf2I6TJaMFWCzoUNZ/adrNx9VJUg
W9RRwAVuVtk1osGr430M/jNaW3hQvmrCfPrGs/wdIFv8laoXsV4Q0M2yFAD4Eff0WO0Ze0YViOIc
m2dqtX7c0ZU6Q0IJHyTrm8+L+RCHn+JR4C8IlJHvryZmSUg+AMJQHrRyL+VPH7DdKxGYiqzWyshl
in/4/Yh0Prq8QSqqeJXQMohWivNVUVE1p60JmMbagxJeSw5W8vB3knDGAZPkc61kK9Uot9REjr8K
dPx3HWTLOX2nW5xxKLWOWubM1utgBYs3BkgJH0pE1GoPncU71nHRuPC+z8PX68iCFbQ5x7Q2SztX
Jyh1rs7fDRQJoslNn/YoTl3215HYXvC2CWO80CIIKh3zD/5xtYxbdE3F6LWP8jFzUlR739gmikQl
VT1NsjHu8qoRLaxAz/kahigyux5ZftyCmeXUmnqYJ1EwdHsFMaWMlUhYf1SEjYXSJ1GKi1avSiQV
MoeOwdxEAtO+bVMvKNyBQiQrnYscPrGN6cCRvu+ixs+1k2GIaEVE4nBHSq9i8PSWzPnuVXexP1F1
dgdDoHVbgXjo+0Uc/lRhhPhSj0AJUU8TIzGHioR7NjA394rzB+K278C4w4WOebsmzCdWy18oiXLx
ftbmQbBBW32PaxQ+2q/KWhXlCjMUL9VB8/qzckO+ooPendwGhI+zpzrVJ3VPPTkQ8aYK9owP/9th
T+nbg4mqD2YTmE3nJKLE4PZJ+r1jOnfdmuNU2L3ExJue0vS1twV2VqQSfElXNdn9pDPFy156cJa9
NafY4DAF+WfpoabSu26Otv3+iwrqTODVFSWXoZqlTCBpP4E8pQ3Mx2YvHzofhKMBWlNFhRCCE8zT
YtBE05KZmfgkzt3JciTwPta6XxYCOytSBs5SlFmMqrkI2i5jUmb5mBqvKGMW3FciWTgjYaGQyNaY
L9spkhumftOGfpcFdv6PYJNEwnB2opYbvS3BSuDVs5sdWK4Y2RBkt7q98TRZLnoRPcn7S3uhc/bC
tobZLCdo4ojuR+O0xK7RCrqEBHIZ3LWrtDlZzAzPpmUsDk1UOq2F4CsVJdpFMJwnjq662oiYmY0N
9ZM5jkFkTIeCiuaRC9TB4GyDDb5q2rbYJd24k8rUTZUvcQ3+C5Hasd3mXYjVrWFwHnio2BEaxaDa
kfZjxhCjVPZU2XC75Dbtc0eNBVQlApNncBYCI1s1ye4hlmK+pv2DVR6ua/f27qC6Eg0GOgvevbdA
eosMdV0glw/r/bgkswsq8a9gTfP/DoYTYwlbjTQtqkaW/Fyhv8BaHsP/5+hClrLE5XcRhYm6MqbJ
SPMhliCKOqF5l1Q7q1bQYyhoehYtGGfapoVOmlICpY1/WZLmKDiZmsgB2lbmiyicbSN6ZUQtQQUM
Le9T0x0N6WCMo9tSUZhzW5svQJxtm7tat2gGoGHa4ccpzVw5XRyreUlVV1pEQ4hFi8dZtSIFt/ZY
AS6MD7ryakW37aAK7gWBSHzyrCejMoUWMFTUOSi5m8iLq9o/kvSoSbeojxHAbYoElikF9RzgNuHr
rYrBKGzQlxqeknzKYgxNWcBkKrKhW+8WbQXCGbdkHKSiSVmSXLLdSP7RK+HzQMLnmcwPWSgLKui3
RUK3EZ4SKPTiK1SssE3qyoaJCzFnWZrpqbWPRMmDD5gERFb/i8L7qqSz825k4xvlEJTGoDYOzel2
GDIBzPbSXWD466euyJLEEKafKlcpjnNzV5o/FvtHirmzfycRv0tm0cdGw2qWLOumb9ofdVecG9sW
BJ22smMG/I3fK8fZ7LRYrIJS4LAuHBWVayarRB/c5RcaHcGSYWBIgnddNNEqcvZbA9WpVaOA26vm
mz65mY0IwX30h70SEF9fhxJoH++jhqOkmTF7KU3zvTogTGihLjSk/t+hcGbcsvBQKljZKWo0Y09K
svRrPGSpF1FN1Jm6aZBW28XWdnUvISDa0FoD1EBaJ8Ponno+K9V9NJbOVFvoHHm+Ltr2q2IFyBl1
Yo4KBhNiBTtv9A1UmFnJreExOkYUqat70LxPf3nIOLueq4M0Z6zNh9avhO5MzXRoNri4G+2sEKgi
U7U/HLCLdLzbmjb9jAQWpEuVBwmkIPXn68sn+n3OYPRqMsogKoa7H1pBEje1E4/ty3WM7Ycmi9WY
YCcEjxmnEzEGcPa5CS8iQ5cXZvayOuSw8dlkajR7ffpA6hcW4wLHaYRmTVlVqIDD9GPNqWdb3y0o
QhT4ktuKfkHhtCCqFgPMR0Ap5fRLTWCXKHkeDPU5bPb6sG+sRTQgcdtW/Ebk7/pCG7JkZi5fhvmY
cufk8aP2EWrs9eK9NfKtzm8rZ3pNmI8UK9JNbDX3UhuivlbUtLrp8132iC+MoXUXU4OtXtzF7khU
v1d+tfmLWouoo0TK95bBWQlkDWAmaiUINKpBY5+XUHLK7mThhU6SbzE2SVoOrdU403IodbK/rvqi
LWPHbwUemrHd0xHgdmd7Rax5Ev0VIk98HWX7vrooBvuKFQpJ1LzFxYFk05j4Kuttpr2bSOlD1JE7
gbu0uXFgcgLTqCHbNp/HiMNFVhFsBdUuHoAmOZBWcVLNiUUzTdnx+cPw4R2L8gqNoHiYu/ZrS5Ib
Tc1B2RpKn+swOqeJmjGS/eO8qH4IxjuUFjupIiId3VzLFS63YzSuzJk2wAV7q5tk6PfLf4b217Kh
bikqodpeS7TWg7rSQuknZ3z1WlqaRaJgBkc7atOXe9VeDhUtMPhQyBHL1uvP9bxgce5aO8VmlbNk
gPzABt+mR3Bl3Wc3/duAC9Rnfr2ukiLRuO2LyzJplQ5qUnXTucjSIDWmFyolTmNmT9ehtk+4fRGN
27IBgoXyiGVkHiLLv9qPxJtcjKFHRbuIbWbzRK/AuLNWgAF8SSnWMc4CWcJkuOhQ2T8FEok2i63u
6kDHstRVygSJSBA/Ejc/xuf4lN32nuyxpBR9FeCxzb+mHNwFnY+d1BsldquBD7WgO7t04/MS2AEr
QJOer6Ox7bgGxl3PYHgojCIEGAW5rhwaX5a4FrKJsKNzDYS7nQlGYS5jixUsosc4/wE3TbF/ksmN
QTtmLfddNjsRfRiJiA5x+7ly0Q++7qwex7kcGgCXuFJ22k4/pUcJ/e1K5OYYMs2ip6Ls9aYnsoLk
zIhZ1TYymVhQuU5yf5zsCKctn/cJrp6buS1M0Bhb5W5oiIhMY6tXG6ydv48e37dbVHNT4UiAsOPB
OI7u4Klu5CZ3jKhWw0A5GBnpkxkU/rzPXAXsFLGwtEdgaHge1FDvMEg1w3ls5eGIK8Jd9N5Bjtq1
Tf+63m6dfAL+X9AYsSZlPrPZ92bWx00CWeX2KFk/rHw8KIpQgbbO/hqGM9SoNdS1EtbayzCPzVzg
e4FAYHkLvKuv6PSmXvcRxxIUF+g+QFQUxCjc8R9pP1oLive9fs5PsxV+phMMtywiZ9qqnGdUGr9x
uJPfKTO4y9mstC5q3cpc9l2PcZGZeSu15ZM8Jo+1NvhtpZ7SaRG4LVtGZw3N2YNhGmhoWQXsgUYd
zGtzy1xxruvHlueA8j+07xsoeoWKvDfaoLShUahgIpepgqyjPvaoUVYNHw+PXBeNw9gW54LFXRBF
aJizGgPLtg8dmI1texJIs3Wu1tLwOpHRgRo19iqZU1czfhjm3RSrTpkLboPtU3WRhNeJqJmo1ECS
EPOKhgdpviPKp+sbI4Lg9j4zjZCoGSD6ZD8tp3q5n2dBU8iWCV6tFm/1NSNKJLUERNvar+hbDvQO
MfOocUE++Q8afndm1Qqk2twgBYOr4awSdKNwHlZY9toU2imqO5IvVnbTJoVnDLexKlK1zdVDAhNH
E893nWch15TMbMaphGhj+KOTP6Hi/0tKI//6Hm2WBhMMPQGjGdh+wDHy/vRE9WTpVR8iNt87w47l
88tPkexMjasHLehwK5fewU0VsRhtruIFlt+40LZATptKhmdQUE0TuS72dqUu7thX2a1e5+0HMlwr
MXkyfilKFjIX7MLskxqUSWzk71hmj9dXc9M8qOi4xPQpcF7Y3OFtpwnVN+xh0dB52hdtM3uWNYta
STc1Y4XCHd02z43ImpnXmH0j0fds/McEY9F1SUQYf6hFP1s1Zc5ie8oHLwy/KaXg7F6H0GQuM9w3
uW2HKROjP+rdJ1J5ZX74GylwO7xXbkyA6G2lAgQY2gnYCyy3Nh+uQ2y1URnk925osvoewygTPVcK
YJBA26U37afuVb+FNj+wwT71jb1vb8o7Uae3aO04IxSjSyYMR/aqXL4Nyj9STh1FGf9KB9Br8V6y
zg6rYmQbZFT3bXWqje+VJDgw23KwsQcYf6AZ/HAHO5fqOG9tZGznyGuR5Z4GNKEhLCrYJBEOf2+3
BBT6ugUrh6cBRouDJap1CUpog9ZrD9URVu5JF9m4bWtwEY6zBmbU2wlqidDBrh+qIigUgW+1aUNZ
CwyqDDVUXfFKUEaRqiUw3RgheYhy40s2aYXT1sYXxKV211dwcwFXWJwu4Hoq5VEClrRELpwsqdKc
vhZ0ZG0u2AqEfcTq+d2aUhcTEyDIXUTTXQr6vOtSbL4SwdT3e8k4PTD0slESBdeO/lQdWMPxsF/2
FoIW9Wk+sSe+9vU6okgkTgcSS1ebdgCgupTkTPpQcuV5nP5yd7gbIWnLrpAyLFzZxr4h2Z42z/t0
Sr3rwoiUgLsUzCSz8ESCQivdS1V/yerbOBOYU7YefPxgtUE8d6PST0sFgiDotJQ6CdjUcu2nkvlT
dcJrV6ANIizudmiK2erxdECXe2UGU6kHY2cFhSwFdaPuNbMRiCZYPX7+gLGUqBcIARdbT+r4VQJ9
sWwJW71UwQJyRmGSs1CbEN3BdQQaGFd51RuUVg++6sl7vM5lgQHfDAKuN4w3DHGb5lEOPP1u9M0d
q+Su/PakvfEiiAgTBRaP56SMlyptSoOdpjG+kcfMS+P5FNWtMxJRomR7t5AARyEoulz/cB30UoXJ
xQ2r2qc4f+z1fZu+XD9O/7J2Fwy2lyt7NyS01ckMjKlrh2Cu59AhmEd1rzRFgjFYpfk4LvS+yIb6
DEqm0MvfbsdyHp6tmIqa0DYr8wl6atADpsqWyQ/RRkPT1LRqBm6uk/my3L2FQW5qF3wTN/EhPfSH
7B/W9Rt7HynqXQHzA5Bky9biNGYphzZzMulGNV7V6kNXy2/hTO6sxxHicYqOVxvq5H+BUZfs67Cv
gusbuqkzq8J/zgxbURXnyQSHKcF1P8/yPhuMAMMKPgQD+nCN9T/q/JyAQR/DUV0AI9nZDplkDxXm
vh2Hgktl0zyitfJ/MNxdWeV4FeYMRsaQT8xBdMh4A/J62TxHscCT2bwl8WiCDwhX2jI5o7XIY5fr
bNBipD92Ru/o9OdHduYCwFmpNNaHallaPGfG3p3n9nHKdL/oesEFuWmfVnIwBVkd6GzSpVaaEI7o
qOxLBroqQ+slziu0FywfedqsoPjdiaJ50mpIpBaZS5evcJ12ViYoQxTtC1ORlTypQga70gES5ee2
P6RU5CJvVpHAwP7eee7IzEWrx22HnZeP0k3nhUEfdK/LLRyyg+6qN/3+uh5s6/QFjvNg1CLBXOMF
cIkUmGCIJ/eY2uBIBQj7qOj5tG3eL7LxPYpp2ldmFzY4p/vmUD8Me/1sgadIBW+ymEt42/b8loyv
EJQkjBpU0CKGsog7qXqlmjOLeLUF2mBx1xXta0nGnF9EvhYp6ELVrULtQ6btIgVnCKp6mI0KjCte
Yn3Pw59G9ZWkoikZIjHY31dKrY32WJkxMBYjd1L7EfrgXdcygRngc/W9GYaqmmAvOiodQLHiwGv+
VvWaky7603UokTCcGUjjlEpaDmHk4W6WzrrIMovUirMAEZ7NaZLgwKB9UkZZK+iSdOkjm455Nyg2
UAxVJdzd3Jh5o1pZDw7VqipLTwaTLIJC0tifIlLKn68v2LbFweAG9Oexghu+xxqvv0VDwRVU7FAN
DqOktVnjEiaANSD7puD9uA64uUMrPM7Cpb3Sq1EMZYjt0G21yZs+1KRCDMwqQVQaBMaEg8iMrByb
agRHdN05I33Kl8WbMfHOFL0uNhV7BcSZT0TbzT5rAGQU1U6JkBGPqzszqp2uErGys5/64yF4geIL
d+dGlsq8wAzfpSO7SZqdbMg+2eZwh009GLZxXyaSZxmpf323tth1DIJEIwZ8WDrmVHDK2Cr21A8S
FL712Yj1MtBmbwnkXeEX59EWGAohGmdSFUp1jNCB6svHBgN72NDAeZc8Nng9ibzsbcU30SiOllQM
K+CrAVW9HGkyI6Ew7ez5bYi2jfw4kuOlM3ymbr5rBZftpu1YAXJqiXeLmSoVAFWpe27Hu36wn5P4
1/UN2wZBGAXTQA2UYrG/r6x5o2H8uE0AUvfabiijY53ILpXij8iCUXqYkoLBQDpfFmVLFZ1RG4/s
cD4dbZ06Y0SR+ia769Js+icrU8jpA4t+hWSEsRjzG9g/LaudpvihR+exFXUwbJ7lFRR31apzrpqT
DEW3wi92+GxbXwzrUzWKzJ9IImYeV/uDBe0xgw4S2WHi6D34jiqkZ4tDi/ukEiVPN5VhJROnDGgO
HYowhkx52zmRod4lbX6QJFHrwrZJv1xYbGlXMlUYSGx1A2BGJQjJrZYJnkNvR/EP47eSg7t18ZDM
O6NlAG8MTv05/Rmfixt6GnxjN+9VjKL3LJcKi6y27dEKmDuy6hyOtdIDOFLj/qmKym6vZXFVODSZ
ntSii49RUX/piqGsnIUMuYMEf+V3SSbKfm4vMV4Gioq5RKh4fL/EQ2opek1xSys51GXOggU26/pZ
E0Dw/D5JYcXVoiHTnmWlUw8gDVk+/x0Cd5cQzKZKshrPQbVCAd70Le0EvsW2vv9epbcXyEoRLS2K
IinFKkVS+W0h8VPRkn04ZgLjx3b9T3W8wHCmIswiJVdyyGFJJ3PC6MNhcRu8meoiaOIbnQhaRjc3
xtLZVGKd6DZfnjkrSouBLLC1jWoPDYqKpsFyyjovv1/fnu3U3QqIs7bthKqjqmMpdkzeJpi8TY9a
6DJ3kOyKo+T1+y6wPVGJ5uamrVC51bQzFWS5E0pikF8Nhlb/jqCmg4Fzgrf7NgyGmGNKtkVUiztB
YRKZGMmGo6x03Usa2efE0IIqqwRZ3M1rxFZByYvx7KrB1zBNtaFHUc1MVf/YZS/oF3Pt3stC4l/f
rE1xVjicZcK0dtmMmEmUKYZuycQh7c0kfYR84q0sGLl7AwvHvmJ1oNJxRH2RDk0nITm2IQgoZvm2
n4oWTYuzqHBpWyTUIP8XjLtGlqhp2oaV4JS6jV7lOnLAugPSZP3x+tJten46hDHZhAcTgr2XKu40
DfEBA9SsT80pPMYojMT1+A8b+tMFjOnwOt7W+V3DccdqsouxCWvA5fROm18NSTTbYWvh1gDcCapC
kMtVGMrlpdm9ioKVzq+kH9dlEEEwGVeK0LVm2SFGiC47ZIm19lekf6GJ7VwH2To7azk4bQO1XZHn
eO56c0adKLpZQuJ18rmcBu860JYBx3gXGQQwTK/56hdSw5ymM9LfxLzR8t4Bl2ae3k7R89Blji4i
799y+dZo3P4vkWz1rQQ023iN5FNr/Srnxgn7W3SeCFZw01NCTSjGD+NZg+kanKckmy1cllZjDNLk
iOdaihc9PRKfHhFJdqw7FQ+3sXCyycG9dX1Rt1XkAs1ZJFWuSlU2AW0Wg9s1+lNqLJ5GRXQk20py
geHsuJ7Iam+E0MTJpLITShgukrV17xK6JF7Vipd0i/1Lx3BLC9eGrqJh/73qh20Yz2kFrbSN8MtI
Enh67XxaxuFg0BHrS5WTNFbPWdbtQ1PESvyntBhChOl2mLiEuXqEj84oE/J7aRkRT5l2Lan9LHsA
D8LOaP7/T4X3QNzu9X1aqS0mo3qpjmo3e1+SCWVhog6hP3XkPQq3eQ3jeNByShCeyx4xY2435cnJ
LieBxRWsGh9pllKFThL64LwoPKOMOM8tV69OMxFSSIqAuJtkSIZ0QA2DBs5oI6hvwRo9OZKr+5Pb
n8yH0KGsXnDXiQw+W6b3Dui7ZeQjz0s6lyHpsFkJarOVfbfXA1ZdJQpYbDiE73G4i2XWe8leJuCQ
oDuknxkncLKLgxiDt5HVtoMpaCuECEWj1zYu6Pe43G2Ta0Pc9s1/cSXWZ226WkCfFV+9Camj34vm
Q/x5IbwH5M54kqKIWWbHjOQ/RxjOFFTO9UMdfjbSTyWxdtct5caz8j0cU6vVbTpqU5FGPfSz23Un
4iOodi4Rbk38zBX1kIsk4y4Eu1xSbU6goZHc+Yms31p6+ZzFy4/FAn/OUntqkwpyy4JDbnGmRDUq
Y8laLKYeP8b0B5Hv+z4SXDZMA/48AYhMmhbG9Fp8rZedGwZMpqVhXtYTCR91Q/Dm2khWsS26AHAq
OGRxr8TE1t7eQjLGk4Se7au4PzOf7rT76wqxbUYuYJz6dWOlklwGGLHvzc5Xw8gx5qe+FGyMCIZT
O71TWWoEMEv9AGIXp05Py/QipwLru73/F2k4lWt6GTmeItS8zIg+G3JzO4fSGWWhAhXY8HXebxGn
Zy2IvSOSQ5z5aPjkKDn5UfHio/qDoKEbg0h2DSZ5xjvRiRLicpcY4vyFmmjATU7lDb3N7vtg2Id7
G+xUsP3n0aNu960IRGTpf7qR78TlS8ESdIsgls12L/2mm6rbgUZssf2FJA7IwUWLKzhgfBLKmKOl
HVHtj5CbsotcfZ946dmEzVf8N+6tw/hw/QwItIYvB5M1gqnbJdMa6dhp32zLX+TddQiB/vMT4BvM
rZcQ09a8ieonQiRnxqxqQ5H2VVwLzsBGH8H73eLsR2VF/ZIbEIflTfqgvVX2+q3p0xgZBsWX9/qP
+EmUIxLtGWdGiGlUitpBvjlDR9hzaz1fX7/tLbJtGY9mAo5XztuJ9NQ2UtTTeRrG79RPcg0i87+E
UN/fjMk0VVmNFK5XZKe6k50yBte8yHKI5ODcmjJL6kWPAJLIt0ORuvrwOEul6ASx1fjzirqsFqcB
kZ1aWvafEyS74VHbpwEbTFEcC1cUYfiX2+qCxe88RSUlHFFmkkZf32U77XG87/xoD0U7iHhP3wKO
1yTj7pFWGyw6zlg/BTWOkqPtEYz3Enhp2i31Uz/0GtMBMY7LSD3n1m2/DKIeyA3OTXa8LgJzd4wV
d2CDYzZ42JX/SE/6TtmHB+URtOrST3Dm+vkO4UrHxkvXncG9cv0cbJ+zCzh38SxpO4HKkflUsRwM
MrlfSCRKeYgwuEsGFRLWYIbM/h6tgHxGhb43OP1ufmGkmDJEEg0bFhwKPvxfLlEeNwNUKG4w2TxR
d2XzVaoyQd/Rv7j2v9fuzTVeub4NQi9JJAOm8QZvxoOCfouDzImfQwf15gdRPe62+3uB4+xJX9jN
uDC4FGODtHhET02BKMF0HC39iwG+d1sS0fKIIDnrYsl90moRdq6Jv0nWq5zeRF3kjNmdBlo5UR3n
v9wzFwE5K6O2Val0CQSsfzHqIZB6BYzWZnDtf0Ay4sNb9ZSv19VfJCBnbJphaIaaXW1p8z3XdCcc
blKiOKGROlKsOV3ZCe5tkWpy9sbqbVb6AEB9tPZWPtxmVnTOjPHzdblEMJxNQQbbGrMBx9rSvg7t
r9Teh/PrdYg3bpwrpvOt6Hil/uNcg3MbZZ94uesvqt/Cc1RuLY8VVgzO5CpvZGJ0Zz5n3zJXNF9O
tHGcTalMq9I6Zrfi3nRp/dMcvifD4xh+L5RDqn+7Luq/BA9+ayZPE9QauV0rKnZtdKtDuu8OLWb1
dcdxdIjHpkrK6HB0qp+i20mwi3y2LAwjUIqjhNpLRrJLcy1oULGSJLp/XTyBfeaJg8zJKjC3GTDE
JvdGDx7Xuf/YG/SygpwloRicZWQV9stMBrdHPC65V2lQIqw1YvJ6kzmzvYulwyIfyGgL7jiRS6Fy
hiXJooHOIbavQRdsvp/2eM8Higsua5DdCR0Y0XKyXV2dC00L57xlaK2f3iKFEcijE+7gwTwy0oYo
0J6EwS1m+q8cRX60VkS7tI5jrG7rdyc8OzzJnx61YPHVff0qOnoireRsi6YWUlQzMEUdvnZt56dT
900xTZHbwFTimlDMBKzWUU6arptYJKFSWEHfAa/Fvfy1th3pW33Id9nZEJwDoZ5wRiVfknas2G3Q
vQwYjlEHaTAcGe1d54q5uwXLyLdJx+2QJ+kI8dqkf85l2U/b4rmQUsEyCrSRzw+BILCQiIr43Bwl
obMUjXGIG6sR+EIiYXjfpCxxl1lYuX46q5jCTvqgikUjdEQgnA1RZmqYUgPFG0IwtWm1oxkvg+jt
zi7gP7QOg5Y12yTowOBbZahcxlFqIuIX688JxqKqU+1M2WspvVw3utsvjwsQ3xpDq0zv8wFAWu+U
mdPsetAEgekF0Tk2zzD0Kn85tif1TjlKgXUjDv5sLufqA7gnMF1KCc1R7APMvWR/rcgz0QVRum0f
YYXB6UWnV0uos/jpBJbC1F/2km95xAFpZWAdCHrXjF0VkNvsUGJw8Y/rK7yp+StsTl3SfpGpzBY4
WXaF9BJlAgdog3sFDzdUR5gIUYEzQuMMIWi1lUw2UlwmmERJb5Z9s593xi45itiItnfqAsRZwlix
OzSEMKD6RUt6p0eHWJOKkp7bXs5KHs781Uka0WLMCN5py244KA71bd8xMTZx9HQQw857Ufxx04u7
IPJxwIiGuCkbINr9l7i4xXumQHgddRm5tJ9V7wP6gCZ+BVwY4Nrje6tmK23DlKUFp/EzJme0qaAq
ZzsVsgLgfPsO3BZawlI9/ynti4/wER0z0PzoKOLj3NSIFRSnelacy2ZaAKpXzphy7lqYA44yt+sL
tn0frlA4vWsHOyGTBpRuF9+ycnoVzYIVSktSjxUpXkfb1IUVGKd9uUyiQmN5q6bex8bsKvbNaN+Z
o1+nnV83wXW07cf7BY6PEcxG0yG5g8ukP2Jmu6vt85/aY3xiEc10J1WOKSimYjvyx72ywuOsramj
81ll+ceJfFfjvZSdZzRdLpM7myJq4k3Dt4LijO6kaY08x4BSbb8zn1pha5dIFs6yymNTGJQpuqT6
ad761XwMo3t79KlGd4J9Emj6W9v/yguMLKnrK5YfHnbq0TpbxzZA25D+OFAn+1zdqvvoU3wnnHOy
wSYA275aQ/ZZK1itr2u9YsYiOST36COjyE03N+P36Evnk531he6Mx+uSbjoeaPtEaBv1dgbfKKlg
Drs6ESAqYeZY8Vk1T0tH/Sz8UHkEkXWFDdo2QbH0XrSmA+P8WMDxLJtT2z80yv+x9mW9cetKt79I
gAZKlF41drdnO46TvAgZNc+zfv1dzDknltnazW8798Uw0ECvLrJYJItVa93IsahBbncxv2LwqwsM
+hH0GtjhNroZ6Yz6W7DOtyC9svvlGEnvOeNu0Li1tVrapLYJ0MzEkYyHYfl+eWp+c+6dLd4NALei
ZJKlSTrjiZbt9PAHMIxUjvlhPso/Y9f4Ef5g7NhQOPOnA5TVjqXTfu1RLkGP5EGzf+VeggSu6J1/
1182v4lbhAVkEMwR7CvujPbqqle+hfXwcTRkiD1o3mX79zNzGywWcTarwdCioWo6HO+XE6ppHcUu
n1CFdTv4xQflpDhMZxazKwDdDWMbUG4JWmMCqQyWlpgcpI0dxqAJ4fT73jZsKSh8EMgK3EjktNz+
jZVZYw/CiFbK0RhwxCpBIbs+9u1tzh4mcToRWMim6JJbcbt4mUuDufYY1sojD+2x9JH3j+wVOWR2
wS2fJcEeJBpRbj+P+yjDAQ8jqqholv8Qt4I8mej7uchSG0s2LSyBm3bHpHoWEtPv7juvHsGn4Up1
idQ1xATFFgoAw9Y2modJ+772fk0/Xp4bgSl86q1ZVSkJWUgZ0FAOStNQf8+NeWMLH1LWajGhj4mE
GIH0Qj9fK0PlNBAQvGwHG/ILLsZTdecDaOHSDFPymzMECY3JJ34bpMFlmN1demMNG85NgMgYrXUd
A0Zfr6i22pX23PWRfRlENCdcQIgzvH6oDUBq/aguftL93frns2hkzZQxZpvWsN6Q4mWqBlvT/Ck8
gN12fIeULk4YmyHjFv+alYNCOjjAQp7a/DAIryOi1cKt9slapL5iw4U85FfdL33jM/ksdfb3FdLg
qa1e4UXTln4sQrpV5rqXfI4LA0ut6nEZ/QZW/MJL/anHRWhyWX8TllLy8lduwSfSzCaPVWgWwi3i
r2v/k4pqnvevQa8zxafQEHH+u4ZYL4mB3Eza27k9eizvPxxkQapcsJR+n0U2S6kdoIpZtDBnKj0r
U2xSfZql4+UhE23ofM1ZseQmerwwReyqurp4uvRQDF9+QyN7504u29BbxZ9EK3g/ZbIZSi5OmNoK
epMBS6zHk2l2wBXZX3zNq8X1noLNXOOChQxB79VipwcmRmv5+gv67HAhD69xA3NWiGQU930QPmr3
Yfd3YUrjjhF1KndRsWJs6eSbIGtQG5FEtshFuNABRTdtZbQbLmm/DfGA96+jGgqC4X42YzNVXPhg
CgIrmCL/N1UsGwQVDmQz2pu/3D00LmBMKHpvlBT2FOtDktzjRgIqGcGsCMbsLNVkQhE4MYAx5Edt
/TYWT1SsgCw40PGVZlIa9f3CDOm82Q1Pv+tHDqjEhfpxH9DUFr41CUItX2mmgmK1KSgmqXXZwTz3
wRaq3fZed4RMz6P+QRA2RPaxzzexqR/JoIZsS8mP/bGFZsSxvgr99cQqtpEzQTeQiNleNG1cwJiK
4r/BXYpRHngFQaBElKQWxXeeeqxby77FVUqDqK0BZrXMGw/kw+Sz+5zkKu+pj31dVoSLDnpFjbmT
MWMpagNp4mRTbWfp13hcPMFkiYaOjxLV0LUpqyuWg99CtGibab6TYwcV3xYvn/mNco/eVQGoyCG5
qKGkNTJP7ArQeQuYOFFG6oHPnYBtnfgo9RFdEgVRnleaq3Pw8Cwdpi6mxAEr11KV9qxd12Fjx/Uv
RUSZIjhS8cwVva41ViNhSNXUsBvzeqoJetFvu3S0pUUSTODvs/mFcxSviEzmUUpNJDfcxZGestva
T0s7CbJr0zWP4HFmg8oU1fOfjLkNkm2xPdgIM4Kzwr4bQe8c6pg6OZMGr422mWfws7tN78tj6kjK
IZn/vfIdOwy/gnCropznuYKSym+Q2ihtOh2IJrid/sPh4xWEWxDZlM5glGCWZHiUR2uXrUiNn0yG
E85QHRn0G8usnNjsXK0UFeGLRpFbF6u86ngyB3bVfYtB/VB1nyqI71xeffsXpFcDuX3UqKO1aUeA
qIY/a8ciFMV/gRW8/xeaRJGxAACrBO68ySN40mO5r+iY30Lbx8sDEb+vCJLL7RnWsKbQ/gAkrX6G
EfkZ15PfRLX3V0PHK4OrsUTLvsbKxt1yNj4osej8scPB+MbFeZqRqqKzRFh2iQSza+DYjaBB/SYo
nPgl/aWcZHe8kd3MtY7Zy2Xb2OI5jyN/3IIXCc+MaokkglmTrRdj8pQBcl0grBI2soimin2+OR3U
4EPKKuYdufZxiJFiym+LuhX4uAiEixRV3hFrmQEya48k+lklz0v7dHm8/uFA8DpgXKDIM2g75gOm
ajiNLiOVTn16G11bQeVKx1jwbLi7aEHdo1IU+apnAsrD2ERpW6FAg0KCbrrOo3dZswHgjlCjDte2
2H0ErzQBvaocycGx44gUI17xRO0/LMSc+doGjPOBatSLtm4Blpp3eeEn6l2bfliHr318tMbnaPh5
eap2vWEDx3mDNKp9ZZR4xZuXpyX+OCo3dfV8GUI0P5wzgJg107MCFo3WnSXndh1+vAyw/xS5MYLb
G9qhmMyuhQewHF3uQtb4AyRz3dWR3dRDmpsKltB+KNoAcvvEmpZRCkk29lA9us3j4rX+6ie4jU8l
aKNmEArXgXyd2tld6F22VTBffAZ31bUhHXMgp0hEtVNndwUo9ISavaIh5dO3VR3nysR8ng3pEESn
sLYNt/4l+6q7HIxbIjqIigxj5+JN7FPXKbYoa/lp6vFKXuKDaY1urYne1QTOyKdz66FvDQl6Sqzb
n2afZEXU1bx/7ddBEQwtamiG8CfqJUkbJWQbYXpkuqJFEB6koLWxL+EN67Iz7B/IXrH44wTamte6
YXfy8ro9Mqz+hEbcGzFR3z/4wx+r+KN0XJJuzVgLZHjT3WpX+gHNHU7nWsF4S17+P+Bx7hBruoTT
NPBay05uF0+71g7SLZqpTSe71506EBWECC3kruZp1sxUZe8J8VG6Y4VkILx5jAKmctU9iTv4dv3d
UBQIohgyeCe4qKhDyrKdWVScSerr1ux0OfSnOlG5/O7RxYB8lkIgonUmjdknvaxnTYlH8emlMW6h
jW3Hmt8ngkv5/o6/weH2EZPkUWfqBcHBFi2C39er+kCDxe0d+ZDcCeeKzf7ZJsk4LTRosqtnIpVr
MlJko1DPJT/0LqjcA8mrD8Yda0YE069zeZXthowNGOeK8oQyXXlkxWO5dCj1+EFRl/ccYTYQnO9Z
tSQtcYXRkyXjmNEhUBrdv2zF753h0phxpxiQb5daFqJUbPYnb8DGEdBbdveoPdRHfmRJ69buUaIm
p070UgfvKsHbmMjWwya+VzpdxzQBfNQntpmu12Et22n3tyPJ+WHXylDGyAGjKPfG7Mu64DK/H3I3
dnDrFr3mRW+xirsuyu9zSX+oe/NLpZkosq6epXB5iaBLbK6VmxXvylpvoLljTpr1RB4mOGIZo0hh
QLiQSxsCvoJdZTdkoHYXuX1Il4AV5+1MNaRA22WJzoKyD6ObqA2fw75QHULN0darsni87Ji7B15k
WBVdU7Fn8iRZfVMmcjq1KLYio63Oj4kWaOlTUz7OiVP0lU0yUcvnfqjfQHIDmZsD5G4Y5OgvkGeH
JOQRtbsoqmXFtMNB+3HZwv0A8mohN6Bgnp6WPGQW6n44fKD18+XvF9nDC7JLkWxUIwNI0Abi6D5q
8ZzRJk/raXGZWur71vIfg3jOrCkZuogkHes9OaGtf1mfwu6XwCY2B+fh6hWDi7pV3/dNr8Am60nx
a4QsVjMUusot+heUB+wtR3YMRWPwlUhNd9//X5G5YKzHEEBLViC34WnA45dZuWS9nudIsK/s4pgm
KmlxaSVnInZRlYIDsccottZBgcBt8lz0Byv/enkgd88ZGxRuHDU0J62Z1WD3isDUojh9VTlZdfj3
IJoMAjWL0U2dyWOYYZGXiwyQAmRd6upJkm7Lo/8OEFW18Fhs4g//NhSlvdRALwQH6/lKmq/bxSsM
wT7MgjfvdKhI/wPBDdZgLGENiUm8PJaWW0c1Y55zdSNyoiy0B70WPRGe00lBQGKDx7kaaUnWSS1M
ovQgQ0UiWpycrnY2PmVjYPY/Gzm1e1NUv7gXcbeo3ElAGkiRWBNQzfSoDLd54S1aUPaqrVajY1iF
p2lPfzd13Oav1Dpy4DkQ1zgo9cRptWDpDPsyyF6Y3ZrF1tvmhKGFaVqUBCCa9DxXqV3movTw3lra
InB7P53ktFRnIEjpdZN+bLODRl4uGyGC4LamRGmaYhgJIHDRqgfb7I7Z9PMyxu5+gQYdsMdauIDg
XvB2pJo2RM0Uy+Ojq/UGDd5BEZgfwoOBV1a82B2F7Nq7br7B42ZG6lfQtEGDl63cvsXLUhwkydWM
pKCeOgYEhOKr/4N8xq6bb1C52TJHqdRllviWDuqpumKsXPkHgl0k9sMPWGVWhkxN5SYxankyV/Tq
s3tQ3A4yN5OziRNaVbFVZtyCk8Vd6sRZBqKBrZV8Voh83VI9WNvRNWb9m2CCWU7/LI5tTOdOHJpR
EvRrYsB7vzyytr88dMid7Fd+GeS6YB/bbXtB3TU0A0xTV8Cg/tadpqopC2nCzbnB3U+/1lRbsROv
vdJvVkfx0o8QxAiizBFR4e5m4ba4XByLkhBM+CtwWS2MgqbN+UqvXFygJlS4MuadDA5nD4fmUH4X
nel2L7xbcG4NUbxBjwur7mCVCuii9qJn3Rvc+NAGkIT9/J4JhdCWoZpgWT9j3p9DAo1aC2EhPa7X
pY9G8YDJpeSnxBeWROyu1g0WtwmakABRtPA3Vg0GgSLofP3EWn2FS4R905mbbpA4x8nkeCEri9is
iErGCQ9JpRviVsccfb66IEWxuz1swDhvoVNFUwKhSNcw7Lp5KmTRotsN3RsAziOMOhnKms0REztl
Tx71Xex+j65Zv0Mb6PfLlfAyygbo0gBygVWBwHI0zoAc0R0YO8ONlTqWNzpsxcH18xvRY+Iu35W2
MZILqss4U0mmQJQfko+rr7gsjZDemT9YWWzmLlcspEquqM9tf7kRxEnUW4B7k8+qZo1upWmFiBYf
o8f5GJ3qw3qaXNVtnUnI6SJCO8ur9pExmjnQOk92iAPCt8+IXzber/zpRWTbvmP+MY1PraJdtsvK
AmDD0j0XBnhdTFH/AfODMz+hYCxVdYsis8i9AUNogoxdjmwqSS1nNayXJDVuIzW0FYJd8HKsEmFx
4WMIl7rJWG3dOKrePBeoMV9Qc3RshBVpuwNHqaWbSG+qIMN/u+8M9VD0Ja41bo93kLlxRpygL9uy
7wjImlJovaFkju9QXRdtWHIpwU33mDzWaODDJf5uRvkvyDwDEZfK7shtwLgTA1pEOhprKXHX0TYK
zabzFxTDOem/V2LDrWODw43btGBMqwE4tGxsC/QRZvo4PZGZCA4GLBbwXgc1WcVi9Noq6Orfzs+y
FPVKVzRkTcWpmyd3rFA2VQZqYqfJv6daN7QtFhcJ1SZioQMTNZugF9Ts/EqfczsS+tyuTapFLGjE
QAeSj0NhmZJWmyT4HHJwIz1J63PWPFt17mhhElz2vj3/Jq9YfBTKxjgGdWaku6lx0xR3pi6S/N1z
uC0AFxaSrG3itoIx89C5NB8BEV6FbR1kcSWsXGbr/swbNtZwcSFKS/Be6wCbnBnURIUHEfir3zHV
nb6JcvZ7ezEUnyCZqOiqIfOvKymt5xnd2Lqr1PIpaR6TebxOEhHK7vhtULgFSxqw3w9DooPjACog
yjFHJ2qrEbuMqGApiezhlqwhIULVFZDGpbNj+jnLrqWs8y77mwDk7G15kHG8VwECStB+/Bjr/qQ+
/x0E53FhU1f1CAIeF7oZ95Cae4pmxY5zYWPY7tJ5nRmekQfaWCWdauCUlV19HTz2RjReJU79K/3K
XqXSB1EJ9u6778bl+JdlWaoLS2kZJD0YXpUHy600XYVSUCPCLmZvj+1tWPaCOdt3QUOjsqIaBOmv
tzG2IUpYofoBSxitofNwiwVm10ppt30hcMH9IbVMGW8CMqu1eYsUNhoWmoYlFZuHhn5cmpd3uAYG
EAK7FLcZvuIgbI1YHaJcR01+4mlhhbrQycv79/D1gRGfcQUTiF/xrxt122ZdQTOspA7HhU5enlq5
FwTu3YWkywpu8Sq2Cf5JQ5EUCqIpLCSwT3mrSe2imI50bP4Shgs/YGOIskTCjDTW4LW0P0Rl8gJK
DWE/Epvas9C9sYeLPtHcG0ndMntwzZCfGbXtd/k7Bf0rZHwdYZOLYPj454wcT8lzLGEl9X2CONeq
ydFU5dKRQtDWvMPpXi3jD8aWMlc01Flcle4KHO0jZyqOlyF2W4XIBoPb+AaIjqjlDAzlexgsX6if
g6Gmt6PWLb+GkFVMfJXa76F/3YJyq1XSzSKswbPsmvJCr5YEGd6kWQVXatFEsZCxybhOQ7SaUwwH
zKPwV14a3hInv9pM9CC5G3k2A8jFuDJpOosksKXTERUSw5Y1wRyJDOFOj5DoUSZlxRRF46NRf1na
09QKcv308hoy2OebsbI0PLZKIyASo7rH/fagFdNVCzkgs+ru0lmUxRGNGRcbkjXL1FrHmI3Q+kif
8kkwYrs55K2DcTFBI7WhDmzI4muwICDjVzxHKK03kJVi5Tn0w+VVJJghnuwpDqsFEuywZ9LRE/az
0K5b6effQXBnk26tx6zr4c2TdE+Uq0ZxrfnhMoQoFlAuFmSLLPfDhFFjkdRwmkB6bJzYtRyEONDC
IPsuCUPB/tAZuPBZBt7XLS4U0JG2ZJIoXgDVIUhiyUF96RPeMgShdNfjDJmAiZcdg/hQCq3ddKEm
VHrytnSqwbw2Mip4ntvNqaNc6g8GN3xFpFitKlkovpBxRZay+yXWbqKpr+200j/JFeaO1EfDXOyF
pE+CuWNffrYLbsC5cdSTNu3ICnDWuyXdEVxg5sf6qwqu2uROdJwUjSb7fBMuKqm0MhA5ErwOtJlN
rNqXQypolN3FoND6tUyD4FzHHGeDUSdZmU0J7pelaj6Gs3bVjO8pNicbCC6wUsPUIi0FRBLdKIlv
1DeJ5V+el1333kBwgXVpxlCJDUA0ee+mTXkyaGerueigvZsK2prCRdQhzmJlzHF/VQPwHXkN494c
nf+Ili8vnSiAi8zi4qth9CacG3BLGWd235m3lo4HTUUZncvjt3uDeB0/PrJCxr4KQ4rx06enBh37
EP519NmRUCtwGUhgEeXiaxVKXVXUsKgvp2OOV03wFePw3T3+HQwXIwapVy2pQBg3W3BRNa03yEZk
y2v6Dv6JjT/wdEMzTQwzXTBuxLjqTV9Zj7oiODOIpoYLAginUBplOxINgyZM7Ci7lZbToL6n9npr
ChcI9NSs4hoZNHdtLTfpIaI1qVe6JeIxZy57FkA3nsYFgynO6mIdAaNCQaj0zePkszZbYXUoC8SX
cLiIMKKcLF0HNjOoXe+C6rk9jCcoEweMPjb8+q6j9sYsLjDQik6G3gPOqOWnwRw/KmH5l0uHCwZS
OdRTb2DpxLQ6WAnYVEpjwCtW+vXy2tml0t94Ai+Wlct5JYP1kbGHq6dxtM3WblZ7Cqogg/Jn+N06
VbGrOHjldNIv4oeXfYcniqGbGvYknlUBpVaTZFI4fDThHITnluig6qEtRwIen/1zGNIM/wPiVlYk
tblhDACqP2Uf/1Omb7UOpAq0QEXGCF1K0Qs9LoLQtL8AXlG5ddaoqMCtYpz+mFSXdsWkuuJDehKx
Ge8HWoq0p6mo2Ni5QDtKRVmqKk5iVas+dmlylffVD/QrvAicZX+2XnG4SDt3OrWKHjgmMbvoaMl9
eUyKcqFBOGbrtRXqceZUiSUrTpc0aNVuSB0rqFptjdxBRnb+lWuDltiDMRWHKhrHg94tSm5PRj2L
Np/dsw7quhRq6DrukuzRe3PWkbVKzte5RUwon2SS2HoomNvdQd8AcIO+LKse5hgSt9Br9MOGxocq
pbqj9ZOoblBkCjfsZq/jdVKBKa2eHsxUPZp55V6e2j1jIDCM2l+k9BQ8HL4draxTQlldYMyYqL6J
jGISXteWSBtqz5AtCrcfoKKybmYdhuikPBppdkXkVRA4WajntwJdYUR9mHS4ITcrYQk6otpEUnFu
IUqQvQzxQVFlJ5Ge00oQU3bHbAPFTctKrCmUIFALOUMJ7Rwm7ZpfJhjYEsfMlKmxL8/Q7v1bp1TF
HRy9IqjWfjtFUTXnRtqurOGCdcfkfuzK9/+puGkDek9/CPDYzz8byQ0et8vNhTHWWi2z55vJCyEn
Gh7bQwsNqNIbvomStHuBcmsct9+p1Iz7PgMY0xpMTkmgB6w0W1THvLsNbHAsLirMfQ8mSQWDOPua
r3rlE8gIXf3x++ASVMI1L/GDqBZuL2bquGuZEFCmuskXsRqDrIY51XAZp8/TfLD6n4ke25b0/fJ0
iWA4Z+yRbLIoGCTdprlPwNW70FMW3jWyKDW3j4N0PRsnZO65iTKXAoRio4GtRrqWRqTTG1slThQL
ztq7yxiD9V8YPnqP5RCC75Pg7pVnbTCaw+cui1uvaobGHtQxvgsTzfp5eQjP1rOGima8WyP6aaA7
VjmHJ7EUDY1Zp940f9GRsE2Ossj/RBDc6MEPUBvct6nXLfHtlHb3ckL90qz8y5acxdm3lvD8XqVU
SstcNKkXTSjOq2xTqG8lQuDC7Lpk/ZDFGCtL+4WBMvvDZQvO5p9ZgDY5BaSrrI2Nnfg3u7dmhNTM
4zz1FBVC4H0TTCB90afHQWudSKTLsmvMBox9vgEzxlLrU71MPamSr0qVBFkiuqOKIJhjbCCUWO4W
tEKnXqtWzoyNb/q3658bMLZuNwBajLU/QU/XS/JD3ZGgRn1dWjrm+u3yxOx68GasuF0oGxPoIUsw
ZA7vqvhEaedIUOu4DHIepjlruKWoQThmVq0s9SrTuKZh7wxJfTLa6sOoln6vrLdG07kDLQ5tslzJ
Y3dc60/hWp/SAtLapfX58s85i3ncr+FW7byOhZKlsFk3HmuIwyrr6uSWo4eiE4XAbkPmtqeF5A2t
ddj9vxrT9gqDy9TUQhsFmTdraseBqH7r/A74xj7cIt76Thb1qBuP4TtNV1HVHkOr7myKo0yLygMy
3KVqMobBOuXyz3QZU3ymo+I+o3pi2Vai0MhW6t46xkkp3ZKF6n41Sopmt7qafrKybMBzqGyU93W/
hkL2JPbb3pxS2G+n1IQsocnewzl/nEK5M2gYJh47OHQ3/UG6YbVash25IrLbXdffQHFOmeZ5o7Uq
oIrumlifivrDJBIF2Q0TpoKHdezX5xe5jpKiITnmHyUEL4ky3E9dXgtOyCIM7qQQR7mpLgMwlvpK
Sx7C8efl1XJeMcqmZGMEF7uzKk8IXQHA0uaDgaOIF85BzZjw8N6RNnb5k0S2GdnJE/J0oifK3cW6
QeeC+VSNeUlNoCtFynqfjuXaONbYIq9RZv/2BsBZykX1ksqNIjNLQ+NKaknQqb29LqLr33m5PQfD
xfZ6kfBUFQOmddkbUhXM1JZB8Zx61Bk9yB0+DbItgYcSwouC0Lfr85vR5JaXitrS2kIhrkeUYMUp
YiCOOv4QOMzuGt6AcAtLzeVZbVTYlx4lO2ZvZB5TgVDxUC4irD2/RXFjycXyKU7nTB2B1f93LMl9
NYHXgDF4lkHSI5QJNjPBeuOPsrJkdStktlNPXe70yvSG0HQFA8iW7FkQfB3A35VKm82/XxI8U02A
IEF4apxotsfa073FZ3QoVLJnoQKnyCguiKTqEMdG9xuxPWZeEehXhbNMyKYRf7qLoTto/Ouc9duZ
45tOQmkodcJWQVhfG+1d3PvmLNoK990dKsCmJqOQkN9NUHWnVO0QpV5W3dLVpfKDJQlOtudlY7/t
eMXgvL3PQxRdSsCYC3+kDxIIciy5cbL8O2kfSPe5W8AxE1OnIMFlN9mPjK/AnOvPiQXdEwPAyJa5
Oeqz09Rp249FLnq0ZQH+3B3/APHEoT0tcDuL4tSDJkl0+I847Ojky29KQ5yyhRRK5091b8eUv2RH
aMzJoQqCoG/Zup+dCqf20l8rWGvbIHLJ4+WB3Hf+V/s455+VTk17hmb23yyrsheE/csILKxeGkFu
Cx2suKa6LKHuinijcSonPx4e2/pZFN5FlrDPN4GjwbsJyXPMVN19KpUPIxHYIVhPfFqxiVOtoyHz
de2HCbY7Itu6SCZm163/3EgMmZuN0lKWaplxOu+yjxVI6CTlkzq5+TAKbNl3MgNtATiZ4Qnd4CZl
rMiixgR3XkbjZ0BdYba1yO5tljtqA1nEObVv1yscNzcTjSKzJBWu2OjYyKvvBQRCo0/G8OOyq/3D
neMVhzvEFFoxhov12yzFx2L1kxvIxayR3XqrEzmVHz1FivOvObvZit0MJnemiVGJ3s0jrKtqxe9U
0wGx+9HSVO+ydbsOuIHhzi9zrqKDfAFMO56m+H7RIb34/TKEaJ64eG4o1WSqGRu/JrKzg6HLd6PW
OWu4Hi8D7TsgUiKKCWoflPZwxkxLUc1yh9VKcq8A8QP651Jf8joDzDtQGxMyJO1atsHjLJvCtsgW
Cryhvs/a0l6a2ibxh04XbEy7UWiDw21Mi6GHiy4DJ6qlk6HUbrPKny+P3a4f/IFA7vJtoCuqKIa/
AaLVHpv+G1mRUigFAeKyGajPfosBBt1i0BiGyTjGn7Wfl01go3C2J2xM4OJc2ODYQCx8fY8Bs404
vc/n9HG1Im+yLIdUxktRx05oGs5l3P2he71hc2Fv6sJKtmrE8KTJndaa7Fw+xqLCh/2xewVhn282
Ij0bqkgfseGVzRyUoeEaaGD+OzuYnRsIxawkM5Fwfa8LvGhLs5Obup2aknsZZn/RvFrCBbbKKgba
/rZkvkK9i1ND5NByFjURmPMPN5nXUwgHpOZ0UCYN88IUhljLN71d7ohdHDUUPQyH/NNlu3bdwFLQ
dKWiW8zitQDjpCZlG+H4bdHcp3OBJKnstMLh2z35bGA4q0w6TFM348IJkXFPbWufDuQ2mk2vY4/K
i4iLaD+mbvC4mAqWu37JKcyKvk6eDnLZJDCecKkGMy9I7gSBbncJb8C4gJqiLim3DHabRrIKpNB4
5WIc3+94ZVBArgAfpOgeR+vfW0+P1ZS2KzK1aKY4lGNq08FV0m+X3WHHlDcY3IKN9ZYodB7QuCF9
icyPs36Yoh998TMyPAKij3b4cBlvLwkCQMiG6lSGCIzMAeYECfqohFGsm2x1G6hR3tJD47QhimkH
MLT3TkcOYX4jqi7acfw3wFzckOMOCTkGnFeW3Q8fifatEjbm7YIwZTlUK8gyeHTfThmyjj32fAyn
ksSHJF1OBKurMOvj5VHcCU4Kmm3+B8PfzMJG14tmAky+3qv9l6Yb7Wz5matPl2H27rhvcLitsJjy
TAbZUeL1n3B78ZUXRqCL69jXd5Cta9obKG5blEE1U4PyGiaZxqc0roOk6ByrthTB7n6ub8iALAXR
DzqA8EIuUuj10CVW1MAmF/y8EIBJ3fGg3Y6O6ldue5PfiApC9yL8G0QuXHRrbszZiuYolUb3jbTm
zzKj/pTravHUetEcpMQXpxnlz9CmiRw9s5Yrde5yxMn+U4l6q/vL07rrpJsR4Jx0qpVFSqwam3Sv
en07en2XHMwwOVyG2YvJW7v5mrQExXxGXGKkx8Emp9qPPPpIveSaUdGmJ1FQFljFV4zocytPYQe0
Epl96UctQ5xTsHfubGowiIAoBYSp+Ifb1JppQYOYhYlsKHLhpnIT1iglp7EHonE7N0RdqvuxcoPH
uWrbJak0dF3iVbqNUNLaK+jT54MOaQlDsYfKVnCxq53SEZ2x9p6S3ljKuaxJR2WqmaXTiXX8xnfW
HViSgdv5TP2pDZpPTIKhAGNEKGpu/of1YoLCAO1+FsqY3gZRI2lq8ILDP6P0UB5VL3cLR7udGmhM
x1CZzB2RuguzhjuSK7iOgY6AEFC68q7TQbRznmQAtiR5KDrkDOX0Kan6T5P0rSrmL0P/r3nXEIS2
iFy0M6dWnrsCiEN6HLWjBKIfxb+8/PbWwxaCOz1kAyjdcrbK5bqwS7whj81tbjV/icJt5yFt8obE
WHVpBS1mFJ52muRkhsgn2NeczdBvoklQ94Axh1t5hV5EeFkgsZd3vROpqtflpqCpYi+Bgu5VC7u2
qiE5pLIB3VwsVH01DLnGag6f5VN+PwSs2Y/YzXV96FhZkTuhPfgdc7SB5Mxal6mM8wKQqnlL07tZ
/byKUvy7I7eB4BaTXmpKA1q+GE+Rt0t4F+miLDFz1bOpAQkKAYOUpUDI4+2wGf0AoXtdiz10bM8u
k0iNPANS2Sj8mp8jMXX2zisT+nMxPdjGZYMY3O614iFryE2Gd634QzCDUckKWBiM3Ny5PD27Z4UN
Ft9iIWnZOqcEbmd+mTwZgSiP7erGcCdf8cqH9Or/wJfDpvxsOF/N45st6s5a+1kDJKNWqu/JyYC2
VeFkTh877OVVteWXUMxTtbe1bS3lAtIgZaQbI8AyfZPs4wwa7dxFUV3p9LYetLeMRgoXqQdRyfPu
EXMLzLnPEg1JklcAZtPJmNCT6+r4HzThfrobEjdjywUrqez1oTKB1UMzjMkZ4tKROOGhxz0RnMYP
cmRb96Jyg929dGshF1ckI+kieHTskcVZ/f6YQYyvg6puZEMC3V38EY+/qisfzMfpQXJFp899my0D
lRXgwjH5S2SjS8VUVAgxtRkY40FKD+N7Tl7YrP9AcMNatlZRtaERe8pSOrkU2qV03ZqZYKfZPRZs
YbhxnNo4Vdseliyn6Vd4UsCV27jWzeIPRzTy+cIz0G5g25jFBedIVuWu6WFWel0e5ZvolDkgIPvK
Qk0inKbdML0B48I02mTVtR4ANpvfyHybiW6MLCqeh5XXOeIOdCGJW5Cy4/tX+qVPH3oS20XmDa2G
0jJUYD2VIkXk3dM/dmxF1WW4nconmtpSWovKUFkgG3HRRyb9YP2uB8gPy0ESOMdu1NyAcXNVmFM5
hSrAKuWkW36FF8tUeoohZS3YEVg4OhvHDRA3T9EYpm3BgEYfT6J+9ADC5ogJy7IyZ7wdNYe/BOQm
Lu/7UsoLADIB9voD421DdRaeYKv77k7sh/unoI2B3PY6hEOXDkSJPUt11IfyyHSuym+hT+7WIPqA
FzJcN0S11bvO+YrJl1bg5VJPVB02ksA8aYf+MLE1LZRqFrkkX18RW5ZVJD2ODto8jq6pz4NLx/RR
rtPSMyFKZcSzaUNVxyNrU19Fq6Ze/z/SrqM5bp3Z/iJWkWDeMk60kiWHDcv2tZhz5q9/B9J3PRRE
D/x8N964Sj0NdDeaHc5RsYlgkbFtH67f67bKGsCjRUIk1MLeZk2iLGo9QEURXLBRJO2UPSWDTT1e
CfEF+ue9vV7kMBWcCDu2xjRCDk0nUoz8WfFsTR6lXMd0DqXMJD1I5adHFW8RsYQ9zzO3wzYoP/7V
lMksRrVLYuxPwWN+6JZxgPnaQeEBa+kbndSJzoVgXT/aza+5lUAmoyhS1cyMCSrPgenmQBYzk3if
ieKtEaUnUF7ulUHneOnmI7sSybyA5hSC0LqhT/xoxNaAbVzfiIJb1Fl431ub78RKEvMI9nW7qDU2
D9wUdln2X4zl/7u6Sr9MVwKYSIrdjaUFiQu+gtpTh6kL7TsR7IpHJ/kbV7xYBRNHRVPEpMcEMZ0z
uuX963BJ/fmFaAyVbue6SWwbIXoeFN+ADgUxx1aLcZ9kYxK/DORSKOHQxeCvq8H0cy/0pD1H3qZ7
r+Qxp0jKblTVmcp7Vr4qdxSLEsADFMIYtQzMAUj+BOYpF/C6jmHzAFM3rVFHCFFMCeMlCuMAkSYC
z5RE+PI3b6fW0dovfX3gKLj5Dq5kMBY/BK1U6zlk9AdaopF2oPSze49iYVBOTt4FbquEdSlstqH6
9nK/q2/zZFCMBKAHMdKXb+liSeK3Mfc4Km26FgYh/5XBqoQ1QK2p8tjVzvmT+UMCNHDqA2vxq+rn
H0sQg3G/DKgVvAvOK4mMVYpkqLJGhcQeDV8fZTbgW2Pm79gcK3d0vh2kn6Fn/nNdTZ6WjGXW2FpJ
VBmW2RsPcfPVCPzrf/8Foe2aUoxnd2JRmGEOpcA27anH9gzcqYP+GcbvozCwF2+r3SvTWlAdxI+i
Vfjmx+s/gacikzLFYUtSVc9id14ObbtbJo7xbz4wq2ujzr8yRjPodC2KoaHcYYspdZXwhxnacv/Y
YcBHf7quzLYwHeuvhoYKC9uu0JB6LKpYwhaTxCLp9zq7jxtAIZ/J9ENP/qrOpl+kMUdXZ1EJ9DVU
0NNRR1Fqvo20mVNn2zb6iwjm9NDXUKs8gIimrJ96rdzJmmLFsmEtJfn/Y1fS14wi3xEDFBfvKHyT
sAmzXI1jN9DhYb0fefKHYJdZw5OKzjC3mLEZplbiWOfSlj42FjgXBTZ/fWbU3DIxl5zv55fJ5Bo4
BtcNZNPaVzIZf8sWIRhFDSqWkxvGt0XCG6alf+CdQ68EMDYBVKAo6lWEekEoLAU007H5re3xKRzd
ayN3EWTT3lfSGPOIa7kjlQ51aCEKQ/L3JmDXIoeiOJd7E/2Het/5AFbpUQW7fpCbhnmRzKK2Sllj
RnOIy6sbz6x2aQtiIfW+BbXHdTkcDVnY6KJXhTCtoGHXmViCXKwMTRXF15NnTfqp8dCdtjOtlVpM
/j0vpTCIBOJC3aFs6JFX7GrH6MGh0AHvi3eKHHNk0SbjbmolUlBxsBglCHZSZ95fP8D3/AFvvZql
9Y2mSssrEzLoSrOCQmVwG9vyqfarT40r+BlkW8JLk5GHN8fxBZV5sTvw29TpDMkCGbEt+yyHktUB
faJU91XImxzlXh0TTqYhLFIMO6Fx7CsH2QkPxVFDz48CV4Xcehfv4pg40mAwRyUVUqxJN4tdr4yL
nbQtDzpgs6e5isgqE006I2w7sYZOOozwsW+sYq97iWfa+edodo0H0aOkHn/Q0tzMWFd+wASWoczz
JV0guPmc4ATxARx5sBqfgPUBnoAav3vdTDmPAYuGKSfJEiVA8cBcn4uBpx50F8bTdRE8C2Gx2zTU
J5uUOvdr9XzadSgqq4fXI+SVkjkBUmMiSVGq8zJQ1+7Dn3Xpm+RmVHdqxDN7nhh6kav0KsjBYxGj
K4BRsS91eYxBpjPNhSXmPCgGniDqEStBRC7asIggaIiBAo2Ftmj5kQi1FQSP//GamLCBDlmoLvRR
S58GRwcavXwPtBQQnQw+7I7zvmw3HAwFZVfAyAD5mTlAFVu34LNAflo+t0/Eru+CA51ywX5n407u
9ExnrMAtdwSz7S0v/G+3zFbCmUNtydRUc4MwQuuVL+M1XvWpyhwVpKKZO+6QQ5Q8w6Su+z5DuSjM
HK+q5/Pcmkj4k6L06rFBaomNVtM4lEl4XmoTa56dF5qSz7nWbQMChgcoFDVw6DC6qkE+KkOG3ip9
h7rb1I1TS//Q7Oab2dO85qx/mY/9Lv3EEbsdWC5iGXUDkpRA54dY5evgpPfYtLMpbWB+aj1a0KCx
jPf9vV1AMS4y6VGsfKXUUjTHCWRS1BIJ2wW5H55rBxOJGAbJbHTOOErSYPL+Ti8CmedoUDDiWw8Q
KD9gGYhOn1Hi4hAL1ZSn5JZHz827SuZZkk110pbEoP2X1hIj4jVTgIT3KSsqDiQGTxLzDmmLUktj
B8XU4JA0h0W+k+dzNdxxzm/7Of91fixCijBLc520EDNl6L+IbuGonrQT0M6tJOA/p17oiLy8bPPO
sGMOIHBNVN8xaKdBM2NIQ6Ads9HFtIlT2qE/PIeYEwodbqTZdIOLNDZf17oBZS4N0kLw2aS76UTl
mW6UveycRi4wWf+7UKaenixT1DZAucGDC0xjxS399stPYAFT7FwQ2mQHh2eZ2xnTSk966ivX09Kp
QlcGeuqY+XIXpzqBKPSYng34e+fqON7p/LeNoJVY5hURzGEYGoFeZt6fkxDim+lQCPIXki/7wvwq
q91tUtVuDrCNOja8uJkc4PLYZouvmnLhrY1uus3q5zCxFjjmVaKZ+DlFIdtFe556j0wlYHI4xR2e
VTHBdcnMwWyNAM1sLbR6/alpPizCPxzn3PwEBNquSsFvZBCJvr1ScSnwnIRoZRuP2b7JbTqLEDgV
svvRkXzNmh3wFSE9EHe8QL6t3kUyc4yhPi5hUaAPrCeGFQ2RFeiphZBk/UcNmWMky4RNIxMadh61
WaAH2MQe/QVN++6QYZwk9V6zbp6Cm3FvdbTMQzV0qjwoCRVcKved2GDUQveuK8cTwTxNsZKSQooh
QmrO8/jQaxwT3M7qVzowjxHGnsiQzbikxhEeXsP24tcnWlrnhzSeNsx7lJcYJp8ItAniT3p6Mmde
P46nDgtjtKihGKgD1DHOuWbpWM4wnHgfU3wP2k3mPQwchWQmRM91mA+9CoVaHTwRUmgNvIoYVyMm
JEt6kIoNndaI9oEPPOlj7QA7EXSUdBi35/gSJ1iwEzxDlKuJKVNzS1u7nD4ngpvOfpfsU+mDpn25
btvb+fvF9mR6uqvXxmjRZQkHSBsP2b7IsfhNB206S76LPsiZ1Vj8vvx2k3olkwkWitA1Gb6P8GTn
bg66Kaf+EET2IjlgCnZp2kcelJt+9nIgfOq7fJ/swHW6u6749vvyKzDKTNzAdGOfJQ1+g1qIVkVA
REU+iqACHHkfKzzzZKJHHZdoQdFME+sxoTtIueq2uRjxPgLpE/Iuf16dKRNDeoAdKdi9oiZaxBat
fdNx1uGQPdHPv9jjxV2uTzBxJFCCxWx1eoCgMq8/UP7JcE8Bj+obDA7y1KNOfEU9dgNmwZiZHkWQ
JvoVZlRKvzsAaYQWxvgTp/SXX5PFBBQyZeWQ0HAc7aXPambPrr4jbnownNZpT+mt6EXfRO9/0/A8
RTn3qDChJh+UKRjpsaaNZZwpen2aWg3qPEqLqcU/qpRtny22A4kOwlLQD7wNAc3UDuDZgYUSP7mV
HdB97TCSCcLGv5xOBO7Tv6IYr8vAw6tVJkSNA5CKo9JNQ93rOpFzittZz0UM43N9kIazXuJjaGx+
NMmNUCXWZD5dDyA8GYzDJXOeT0mOxLFpvpjaRyEPwQXIQ8P9jZddNGG8LK610MhqaFKcgHyZu8F+
OtCOyK6wuT5GZ5De2/0vWewnZN8SMQIRIC1viHZ4lDCYpeLTUTny+mbbL9xFEONgktyOVUiTxUFL
rby8b4G9ZDb3OqoZ5j9B8vH6RW1H+os0xqOwbVkLUwmbi4tjnn+P59vaAwYi59XeHmy+mDYLfSgV
E8CMEaQQNegKTekvvnp4nVP/uwzhohHzZo9lNppND1GNYERWqCR2XMRA7kmxVYLdD4DsWXGT+teP
8WUN55p5MGEiXdpGbV7KUD4tQpUHjIvv83N1nOzRkd3FBWn1o/gh4iwcbL+fF2WZkCFU0TTINa4v
ET29OXYjJwPimQcTK8SiDkVzhh/Lxi4SckvNP6eLZMfLj+vnx9ODiRdi3MWjQSsJo34MBuBVcga5
tkt2KwNkQkWeqGlaAZQdU5XhLrqtPHQHDsk3yVZRIEy4+7VX9SEiC80gAOiVDBrECfJ9O7oNr+y5
dS8EZHnE0EAaJrOtNxJ3iBBSiMLy4MfKaBni8wSSVS35fP1eNh13LYgxsGacA1KFEGSc0V2k46+7
5APlJP+DEEtjDetDa1mMsS1GKS0YE8OoVmTHoDwQUD6xRm92sFm3F3e8Sf2tTGYtjrG5uiVVPQZo
zGbzQzzdjPFB6QCXHOZW1PlTeiqFxrl+mltWsZbIGOG4FGKCsjGa6n1sj6CBy1ReoN3KkFYi2D4b
uBWLYtDofWH85lQh1iaOYAs/ZZ9iz6XcTJdjiO96blGMybsBlSitO6nNp9kE++p+4E5I8tRinqmJ
BGWaBFBLOWs+sSNb2jW79NQ7NNHkT9htZhbrY6S/Z/XhZ8aChKE+yBN2ixfvaj/7pGHM/OUb3ed+
LWzlmGtp1G5W0hYhD0KiQlrn6D8oI1PgpR8lt/qDHHNzpH0ti3mojFCUCyRmsRvF1uIVt4DbAZFf
tdNAxQqcDUj1pdHizoDyLpCJIxFIr0DJAxXpAgQdBlqs/JzaGeZYSqc4cznleUfKxJI6bpWgnSDv
ZYULCYewWOSG4ryPu5lXjt2sE6wPlQklkp71mkyjpPmA9owtahipjQHgID9rHmpJbvzA+0LnhJJ3
i39z3KGaimuMq+OIKSeh4eVRWyn8Sid2KD9vQT4bjNApTxbTnspw2uc1WHXaQORmT5zIz+75lROA
MKaZnl8KRrnXx1lJvd6hiySBzWMw4QQtnYkmepK0k5hAnC522AP4WlV+sfTgsvx0Pd5vZh3rM2TC
SJxIWm5WiI6jLXnxsbWDveIAxfJQeghat9xmN+/OmEAiG2EfijSQjIfAl50IbAAp9tRBEavdRLvU
K7+bicX9NOLYos6ElCbv+qFeYIvCTn+gi0BmbmkoB0wuJTyIDqajOtcPlneBTDRZEimMCPVuua3t
ERw+w0cz0y2w7/LeU55lMnEkA0YKmOYhKX4SbpZTfBAw2K02aEoAOwrj6tf14hoME0iWoBjDuXo5
ymxPaZ+Cj9rH4hMFGqAISMngcgTy7o5JSQxNjCtCH1btLP+oiAMQTa/bxaf+8zRb6T/EwnoaB2CY
pyQLhbGAaarp6dSTdu7K1+EjjDQud+VJPtAchfdFve0VgE9QwJoDlEPmixrLKHEj0Hn5Sf6mm3bZ
gvaeVwXflgE+DLQjTB1d37dPeNE0cqCk8PSsr/dRUuzHsPSAq76/fl/U3N6nyBcxTECpwSrVLWBL
drPogzRjv1w7Si0GUWePYGTnuqzt/PgiiwkmSS7XStpClrjsOoxIzuFdHQ7e8jMAWno9fJDN5+sC
f5N1XSQygSRtyCLOBSRSpHjFLrzSBn7CycQQY+Hzphe3Y8hFGBNDKsAXk5pmJErht9MNXh9rKKAY
D52Zuuy1K2MiCAXfTZH+AAVJ1/1kjD+KWnNrKMtR0yJH7kMXcPS8OVfe1TFhpJkSbZRkyJwP4S4/
ANLHNw+d/3eOdTlCJniE/TLNMq0ORMKZFB9lMEqWnAC1HZ/+FQH3eutXjS6kBUhM0A3pMzprvUyc
kHvdcYER8laAEKC1XU8Q0AyRaEtkiXfRknxJs5ZHYHLd4LDq+FZSWpdBA5JKLJOGjwRF12EYbWIq
9lRxm4w0DPze5iSRCROFOC6TAtImV31IoNm+9SPnB5EskE6XWEoquUSvv4npl3tigkUK9JrXTKc/
oBSPWmz+qO11W/KJh0G3T9z8/rqFg1Hl7WHmjQiw1QyH2XmTJ3wGT+ZXrOi6dJFTwmru4upuiw8c
l1ixx32lt5OCi7JM6CA5fHqoYTPGWfJov0W8Ba3gC0PDzB1S4ERF4IIxqlaGPOg05hvn8htF88MK
ottlLw3j+O+GeghaHa8vmSQysaPIEl3MFBo7MMcnfKYFBPO+/vxK7Ew/gDM//3Q98G86ORYtZYzN
yaqiMhqabWrMGs3H2/5RLXedwPn721UsAohZRcUGvsp+XxhhWS/GPCIDQJ9gPqOTeUyec7RxogN4
Yv9CmZUsxs1VYQKpUzph5t9QrHGI92qTcraGtk1iJYPx77ybyVxVkCH6sy0DvSPYGx8Vy/QnP/R4
m3mbEVIhYKyWNQPDbEyUB+csycUaWIFhfzLBCUfyz1P0dP3Q6A2/C1gXGezH5lR02CZoKLZeqlhh
0O4ikxwMszu2sehMYsAbKtkMkCt5bNTX436Y2w4fEDejS4cwUmD50VJjY9HxPN639KaBKyqICLGu
aUrslguJqyYbsA7lyvmNKAD0nFfe5glgjE6X2zCSBwh4hfGuwS2E9Cn3B3QfpMKlNTKFY4TbIk2Z
AkSp2KxlIrDeaoIp1zjCUXjWCzceOCaxOeqHsclfAtgoS4qpN0QAvlGAmupL81F2Eqf7bhRAocI0
mEVECwtCIGVwr9vidjVnJZgNR1Gc1VIJzbRz73b72u8+1QnAr6RDA8Ki+KG3eu6E77aTXZRlom5Q
9nolUpmVifmEytNAheLQ4c3eG2/pxx82bj/NPLHbbneRyrh2XJn6PFeQmpSyUxug1pIzuwPqbplb
ZIit6wfL0ZFFtnipqSYKLhTh8SC20mEi8Y1k8sCKN5VSCXZEiWHie48xzDzLQP00U2fLvo5z7yTh
Z7E5CuFdlmQcjbZtdCWLsdGIMvAmBCr1KGvOT4rdhyj9KfvORbnFiR+K+z8pT9O/+i5arqQyBlqJ
uapW1PVmrWpvtWmoOqedhPl+WsTgyxSPEu9bcNPZTRmYIKYO8F02DZ/krIsGijMdkcCSRtCxReLd
devYbKFSrDlAD0qgTWaR4IuqK0C+IkDGSftqYJJsES28aolFUVYRme8otNFsmY78kSN5yzDXkhnn
GzOST3VgYPfFA8MckM2ED/L98N10K3eOLZSMj9oHkZcnbAs1wAWIgQ8F+8xv07p6mUIlBtaLO4GW
QBrDU9X8QH2Vpxt9yVhbkbFj9q8YxkLLqMdtJhrdQKd9k+zmNaxQ0FEecg1PI8Ys5VDuJNOERtrw
TTOf5+5QhD85V7Vl+mt1mKsCg4hcZzJk0NUL9YRPG/QvOt3Cxw1tcIk7ubISf97x6FE2+yYykcCS
oWsa3jwm5SrbEnwSAc4x2S+e5KQYUSb79BwDBkvwyVG7D7nfGVtOtxZJ/3/VFuracCTjAF0rY5+U
u7zwrh/mVqBc/33GAlsUiwW9gdmTsrQ1/dip5/kfdQmdon68LomnCWOEbZTJVZNCkhJNbhoJ7iTw
yOU3c+K1Noz1xcaQG2B2oPuhwkO8y7zAGezu+bVByPsEJDyNGDsciqVLyUJt/atyiMCbErpAYMOA
aPk0YQyWYvfJZ3wUfhYOxbfgR+nNx+yRB5zK1Zl5vxOzItMowyhfYcUkC90aX3Uxf+cK+7+p9qwO
mJ0yVIQmGAIA+Llt+URSd8hjK1b21w1la/qVyCohQOOXdIAdMPWeUcsWWW8bDE7eTKcCWHN0a662
tVtaCqzcF4S7E7GKux7gt3/TiH0jnfksMCI5r6WuxXzhE/0sWHbzrQoWkvJPlmc2LOiNLCZlF5pG
E7K0xojIcQIQIo1juR2cQLZn07U1PvwVTyATwRLgeBEQhqAfqX5eutgal/vrl8cTQP9/Fa+MGWje
nQIBgvm9IV+yiPPVtvG+vDkxJl6FidTRsg/QG9UnIfrSk8aS66//TYd3kaonYlbiVpIa/AxAlZ88
MCfxmOm3HPeNKkywmkeQvRcGjqo/aH6MacLQ127okgud2eWZNe9emFilqhKRzZz6lHGIdGcqOfe+
9Ta+0YYJQ2kHCeYAbTpnfqZoqY1habehL/ujo8X4ZsoOgtONvOSbegiT2qzFsjtvKbZ1VEGBXp0j
2otTOCF6nQsAcDO0yv4iuYEwlI7wFS9hoosJDWJTgKkoHnFj43IuexNTQ9O+VKWf1+1v28YvYqjO
Kx+aykw3UwIxWXQyyIOQu4Jmcg6OXsf7c7vIYAJBXqjGHA6QoQdY7+wCt9Rqy5xElPjy4dBlgoVn
wFabhlOl2LbDi1wmPiQ9IOnTZUB8CEGvXodkOYeISZwowdOOjRJDE3ek7V8n/eRdCivE+jEXP5En
hgkUSttOOlZrECj2qtf6FKZRcsmOh5uw9YUJu6M1I3wioALH+FaWTGWeZgsu60H9MTiUYuVnt9Pt
8YdmpbeZG3v9kVeu2jRCgEpj4lI2DIA7vTXCPNb6okg7VJyRWQdNsx8M9S4el5ZjiBw57GMfFdlS
agPkNOReAXRCA4hC0bT/wqMuyrA0iuqsJkPVQAhJD4PytVhcWbn9byIYpwUndIYyAESk2c5QTStt
73QAs10X8lIeeee2K0UYt+2xwdIPJdwnrGfTHswluqvTCJSXs4B5ozbCIssyPApA/LKB7xHbitxI
Pzi/gXdjjAvPemRESg2rJ3c92jzpofsO+oXTdFhsuvuu74X9xDnczaixUpvxZ3EelmzRcLh4MHNH
q6LglKjK4nI0o4/g+9PF2r4MnAgwkjFigkAEE0g6UX8e9sqBoO0ROcFJP+Z+CdxvTHDnnpFbjWL1
O/0jRzg1kGvCmWAi6mEukZRG/d6mYCzDbrrTHJTaPWPH307avsSLqox7D8G0ZOkMaUG8b8GgkT3n
5PG6RjwRTMoxFVoYZhFEaLl6p8XzaSLEmYfUuS5mMwhTrIX/XRoTHGOAp5m1DjGJPtoQaRH9SRSO
YYPN0KG1+ukGkGrXRdKruHJVbBFzIlBMNOjh9ffV8FxUqJm6YjPxvH3bJEAkYAJOQ1V0xtOERq61
QAEmqPJShEaG+KhZ8gF1MOyr8Ua4tn3sIowx/jANxzGgOPuKcZQz7Or8Te2X4PH6pQ5j4amaznOZ
YW0sVrxY/qjj4zHnBafNIwM7mKkCcUE22EhfKlMXguIIKA832h11o9wnqAY90Ra04Ag8p6Xx9p0l
rMTRn7NK1VQstQAXACoJRxoL6bRK7Ac7zSKgx8BsmHvd8La/GVbymPgvif1MFLpDY+6KEx2z646K
I5wpUjGyA45ncaUx9lfHVd2rGFFxux8JdnYAEIUZrQnrjE4JCnOeAdKQ8/4sweqGj36FEJFx5BYb
8nIsytgzyQvs4SeibnxYuqY27agtSWG1tCNj5QYpeU2JTdMHYI1sYjgMbCdMXq8kfRDWLQYJWvIl
Cj6Jrc25tk0zWQlgzCTBoFGrdhDQH5RDvouxGfSjBWGQZFNsmvw7R9ymE6zEMVYSxEEwJDXEVT+C
sxRbzUPqS3dzjwo63XTlFcJ+YyegeNOxH4nWOvOYlEWqhAhUrzNbi5OBPyz06ctVepnPxc+m5Z/3
dnKRxrwrWi73SgzGdLzS3X4806KQdtPu8xveYtVWExCvCqD60fSWDASut97dp6CUQ8EX3r0rMaX+
lN2+PMv3SfNC+oRCM3DFPv23y3uZslmFFKXRUyGXsdAIHvg7WsNsduFeB9HJn8AIbyeUF1N5OYKV
tCbTh0aboOILYtN+OYbgj8BjdvyLTRuc5cXHmFhiVGonNToEJZhpTQ+mO3qUXZon5jd3dpHD3Fmh
lnEupZDTeI1saw1o01tQhM233Wyp58kdP6YeVyjP4ZiXbW7jVl0WCFVvlpdhIN1N93RaBv0//qo3
VeGdA6yOknW3NAeL9wQLCZ+l5Kv6WUGemtvizdjshsyKgBcARCj+ms9mfF6JZfwuJ42ZCtQw4/yh
r0eLKB/m5JSMdwMgUK87wWaCtRLFPAVBk4TlKOE8NUCCgw2suO2wQJfdX5dCf/C7czTBSqliXlfV
DCZMLgIAoeIYj6mRLm5T7QRQitZAf0lqsNJ/EQzOR8y2aa7kMS6QiUIam5T3RvSbE9aHrRL9/cE2
bgzMcWGbzue9qJuGshLI+IJUCXHSUTYtIHlbjX5u8mNScuLV5lWtZDCmb1QTwiSFx9DNwJIpUbN0
O0qPYe1cv6ztR2YliLF6AD4ZYdciGcaT9kILDC5lq32ZAuGv4XOlMcYOJEGtKRKoRfzFKwHe0O2i
5wlV+cYvbN6DvfkJs1KNMfe6FuVa7aAafdFaP/UbjA50/Ni4GaYuctj99SJMyom0UKoBx4DqZd5k
ieBd8inufnaWOPa+mVWtpDFZldQ2RlTTbfm+CJ2h9kx8N/83m2An7uMlCzulgAjFlxHm67P6AWsL
2BjC03ybc0qXnFti99fLrpaMlCJs0OoA3T0E+xhg43gttu1K+urcmDARmOn/lBIPgkVcuutI9wFT
TMFjN88eH4ozL9PnqcYEilLM9HDAYgEGBCi8Tfo//mbeO8mJRyYTK5YWRPKZgO8JFHzlOndk8ax2
GSdQcAISO0LSdlo1SxWEaLFNgshq9Rrj1Z5sTB7H+jaz+tVFMTGiFYg6tFQd4pPcTz6inv1CozEU
R+L9EaTM9gHKqiTh4xbwnkygwJcmyHgoOggWN6cfxp3kLZhCoHuGRWalPXB76YcZzzq2HfmXVLbH
AvjjFjLx8NfEN6XHXPl2/SA5WrGTkZGEBYI0xmvfyaDCEUerr+4UHrrAtllclKCxcZXoal2qBWAz
wluYmI9qk9+Pw32oLTeJYPLsgndeTF5hxmqJdSqcV7Q3sIG3gAqkO5T7EAD7plNxzP03L9VFMfpr
VooZszTM5guUC74tCbbzBUzcywDWoN8LvE893lXR/18Jm+VF7UoKJYY829FU4vaoA5dJx4G04Imh
l7kSI6eaOsLoUMUhGhbkd0r81Ug42d/WrBl6npeDYxKKPFbTIk8ghD7xii07qNq/YsuJezBKLLaI
Opu5J594YXAzkV4JZuNGFzR9usAU5Th7UJfCS8TqXhUFF7QFrtLxCqS/yTsvirJRY5macaGXJuy0
u8CnPVKQMOj2dGhPaIsBpZPHH7w1bL8+WxaCYBZlkgg5zrZ12ycKGSEC+Uqym8Mf7OlzjIWFHyB9
PQ/aCPX+5ZiYjv3PwMHQbPw/QD39lgvHyxPKhJN0EbN0oGi8g/pDGcGvDbx2JefkN9vP8q+LY5lk
Ac4uLkSCEMV/7QjEe8Xjr3BtfwddxDARZEDPowSDLOwjT5xGaRxlssrgMGuuhiPEXPf1cL8933Ox
f3bqMRh61DCRHGLIU3ggTwA86LG2A7gKJ9hNrmpLB9ktnluweSO9Mh2RM7S+XfNYyWeiy2BmVWHQ
uyM+hVEejr2nYzMus3k91K2NqDduwIQYRRvLvqael2HUxn1hkEXFtgJin+QO4ALmffDxHgONCS36
kgwJ8OIRk3NyPzdoDI8/da22pWQ+LerzBFCxguintBTv+6a8B7vBw/XL5TyzbKtaltA4DhTcLSlC
ayH7Qt0NiDLizHENzhvLLosU2gQu4hFyNPIlH48ZL4vkuB67LdQuQjXElCWWYgUVHuqnvuKRHTfZ
px9B72sQaIroKJsS5eWRWr10WTRUUlDO9JMM4eskWdi0+iD784nv5i9l7GuyGOPABHAfKjVk0UlB
LbPwENypn6nnCW4xu5S/nkLa5Z+CDwIYE/6gobB1a4qIvgymaLDExgLptUGndGoALk1MOxB7Aa+S
JRY9qDt6U7PieFAsJVFHZ8yNYafnRvapHhTdEhujtbta060i7avjYIh/MdpO1r+LiQgk76sqntF6
MOfaFo0bk1fV5SnOBIJoiposKyFAMr7XWEDL9tfdbiulWCvAXG0exIUwCyKuTKrvolp2evB8DWp5
mwPst2zE79fFbU6krOUxKYUoz3knUOLQwavwyZjXNs2cTFeLANZEPmvevKv+gLt5M76t5LIVDGUZ
m17JYUCUJRHb4U7wRXczq95nbvaT992zGb4VWKtkUux27Ca+TUP7usqVRJiow4hAo5pdCkttinaP
1g2tMdQS52ncip5rgcxLHJEoULIMAnNxN877dtzFKPDOnOmo35ziRS+a3KyCTguyqorEEGOc6aRe
bUcIcB2G5zG/ceYxrm5lF2udGN9Sp7Y10wbCUuVzsTwIshcZd5GkWxEmzpL+y3XL3Ha0i2qMo2Vk
mpeKjnAU6TfFPLSob10XwD08xtWGXK3SQh4p6zbFV5l2LTBqKAfRbPFr/Tx1GD8bpCANSnp4rXGs
k++LKnHU4Vgcm6jHwbB0igJtVEOxq6q2MyDHhqWTLTPHtqlRsa/Pyg7YNL2UQGqvCpDUl0AVMW5C
oNJknBId57hYQh5TqaqhDiAjHu+L9rtSf7p++by/zwSEMq6wzKvi71fmowb8kHjibeP9JrL+MmCN
/oSVbwqhLhLUQGiEA8Zobs1fMdFqq+fBDTAtYVC8abzRE8dteKGOzcnzcdKASQ6xIXh4nl97/aYd
7usSG8UiuD55LA48c2DCgpzWjZaGsOzOnK1FKyx1eDRS3sO+WUxVRJ2oqmJiDZBt7Y9A96vJjIex
c4jk0ylNw5HPCkYY8FR1brJTvmePf/lwXKSSt5e4jJU01Aqkjnb8IbulH8DJpwkfwKEdfOdXZTY/
t9daMnapiUlmlvT5R2n6RGdeOgzj0WwOfr2/7gKbmYYkamhUQT+DLbnnRa4sRoiXvx5yKwjvungv
5t44HqLKvy5pi7YJGfFFFKOVpExDJ1Voi8zIV4EXh9x42GFzH/8OWAds9xN2YikoTPjAe7S2o/xK
NuOGY9wvijxAdvhNRnEoPmi3qa36/Z5+tvG+EzfDykoY8x7L4yINUoUz1ZMvofqzTe6unyTv7zO+
lg9LmWe0v2SaGGOI/ml44A1bBIRvrop5dk1KRmyUaG2CFMq0SWY2VpgBnyJIK0xfjUT2kljMLSES
0ltJXOqdObe1NS3toyEHkgXuazCXBGCLUvs8t0elrizFNGWAZOaCff0wuFfLPOBlQWKzGXEaFJCN
YNNz2lEGXsGnKz7yXzTB1jbMPOAKqQVFUOjVis+F9twPpnNdnc04+st20I14G2oIuEvmfoEAdTat
oW8tDTwmUjVzxNDf+e71Xolhmnma3BjyFKHXofgGrZns4j02lHweUNJ1SzVZfBxBC+IQIFqoX9S3
S+6Po3f9tDiXb7KoOGKrkXJMIaBz0m90c7S0Vaze+tFOevyD2iQN9NeOjeq7es2NXg3AkARx9bKj
G4GRJ972plU9Le505retN7O51S0xgWSexgzzLzBttZ78ogcZmlkBP7zwM3ngudH2VSkYlFYUTSEq
Y9m92Ri9DARidDlmOrBMgRkw9tV6i91YA5TjYZBsv+XSL4lsrhqSziwwx0Gh3utvip27tR04yMAU
rMsF1viA9PuRx52yWSxUVkIZw1fRMW86+ggVJzrfmUNBOq7R+f3uumluO/JFOyZn6CdNV8oGgmIw
OMinKnwUdW7so0/me3u8CGGe1FAKhjRUcGnqA/3ya+0QwGAauAiJUz/w4Zx5OjHmXwKSJI4n6NSl
Jyn+WC1uwMPx5IlgTT7QqmBWYBTVVLiloDpmF7pdQpzrt7Odl6/sgHlDqykdYpGOnyh33Y85s1or
c3JA2CvIC6bGSj4YHjDkPnEruhw305iXtQGnRzCrkCv3luZrz3QTFrQD59GbMmSxOWjrMo5rb8f6
i5EwD2T7f6R9yXLcSM/tEzGCZHLckiyyJlmTZUneMOx2m/OUnPn096R8fxedoiu/ttuLXlQEISCR
ABLDQdTZQ2fBaLHcZxsM+wzp6kLY6CA6Oc6AqFkvJ5PBbGNx6oYgLe/GRHBq28HqT074LDGSHFkf
TlCOhfybYJGppMeOqb3oSeO0sy54Sm8WFFemgs8ZTwVWrrc9LpcdYz9jsZu+ZvepH4eeEkgB0mFH
toCveE5vRHOJggPjsWyLIcmlTGG6GXSH7JgEo58C6VWYrN52LxdxctZD1TNdpxbEiRe8BXCOFAYx
2s3fDCd0pBuGo5/50jcR0Otm/XItV86KqB0Zq9AAe3rkTX76UcWC62hnu/l32cZ+OBUtD6LXqfAs
ObNitVllGzZoyvcadZJ9dR/DvTFPM3tJgpejjFE/IId9aEXJua2KwJpbztC0qt5XbQghqwFbUjTt
/+mwwrsLIk+EVyq6HZxpaTXS2BbzOCX5ROM7bZKcSXPHZXSaURSmCg+RMyrRhDBYjnA50rPywjwp
NjywhyoQlVRfjQHRJzKdIm3l7ItSpMbQsEag2S58I2mP9tR97tROcku9FNUUBbLk8WxRQs17+0cn
GtZgMucwHRioenRmsYnqdDf9gc1oCCdCRIS5+KRf4g5LYsAldsl9oNT7Ua1i/iH7OLmZ7bB27jqw
v4mWmwock8XFK3qFGFOOQBihpardzfM/Ao+7HTv/tDZ8e27Y5bWiLewKYtn7dIiOmqccWez1h3uX
WPUNuEaaKqsYNfw1UC+UemwXVpmiwBfV96S8kwYB5vGmwDDWgnerreF/nPW0jHYCeAb8HTGDfD7h
UShwQJsOdUWAs5MdsSQqsbdNs+QPQPzxsH/sZDf2HzTnQEg/+eBE1WuRvUgsPJDiZD5SOr3IVWWf
l7ZVBQxtB98rUpwtxN7KvlNmqMBMgeypf5DMLxlwxe1/e/oSA+y4kjDr+um63m0fk4bFd8QwbcLn
qQFANUWlVOLFTlRHRuOIagR/R4G7OZVmSUNTgUKefxzk/ZIIcg6bhk+9cMApWjIbcmHQAi8Jmjm1
UblNPjiV+rDQPwDKAIDiT1FxClfJYybZIRhBiO+gv86J0Fd0XVbbcfeKBqdt2tJiX3kOZsxHADyc
DVcBOgp785lB4yeYsisDrG4WOo/NkGpFltO8qYvNPo5A9gcEO0MQiPdUiJ7MvN6799iKDOeCaduk
M2FkogzbYEMU4Y3Y1foZk6WWq4XTMZqjL9cl+rZd9D1N0zIVAFGi6YDzi2FpVFhoV7H2Gy1Q/GKf
+mbhdM7klrcMdLt/SI5sn54Z0Aftlo2o1UEjOzpiLwAuQuKSJ4osty3Xzz+JX4g6D+gGUhsgrrRy
6fT2pyV8TCKB+RXR4B1locjtGIFGoXyOwu8JQEloIURd3nTH6oUT7m6bvaJJJsYgACq6+LrX7pIH
ILQ70Q5LNMdX8pmVAIan7FETFY5E7HGXXiuImSYU7I20O5dU+ka19FiP/ffr2rOdQFsxyN15wHEq
9bKAQQxbBzJWS8SeegdQJkSokidEXBOJk7v9dp1gdmcENQbam58HL0F7uuQuD/lbzqfwGLpzHYjS
/yKy3O0v8rYlMSOrlbFTNL6S3di0c6r6YNWP1wW67W4uCsNZgD5Mpgn48FCY8kXvHvLkn+vf37Qw
BLPjBEPRyNRxElzQphEmDSxMPJduLmeOrJ6b3pOxCCQO6rQT2OtNNUT1EniGQMizeIi8IqZD0YQt
0jFjYMYfO9u1OoEKbpLQADarqIqMfB9vvyYMArcaND2iOtYVya3pLUp3V8k08v9AdpoFvD/ARiMW
4M5mMCW1VVWACxV1DhdTmmkwVVrpVFMFdFZbSjAkb8humSYCW7Vd0FtR5l5LNZkaWbJBefCjvb6v
3AxN3fEe2R6hp2O6/M4drEhx4mxlyQDuM8RpNjdtiD0t8mGQa2cQAaRsKvqFDg/0AuxENZ9qsKTa
O4XcJoroObttmlYUOAtvdkk09hQU8hf2GMJiWIBi+1h7EFSv4qHPTTVEGVQmMswhqqG/vhjUqGim
RIGN0KO7cDx28ud4frmuf9scrWhwamB0YWXqzA7pDqBl0UAKYFRfO7AnXfYoakvfDrVW1DhNmIdp
0VUbpmg8NsC+Q7uqb73SPVBkbIZviV3eEdJXVHDJBHLkp0sAKdTLUgIejao7m0P+SWmMG6VqRDi9
m/p34Y6fMtFVSYnrFtwV5DRHQZ4Kek9EfHCeP6/0XulSfD+iGjLpE73tQlL5pJVEo5CbnJgABQE+
ro5JRE7PKTxT28aQmNydI2lPk/11tdv0fqvvc5yUAPAo1AWcaNk3JepuNHO5V7vYi8L83ixFEYWI
Gy5wiWJzIAaT25Ke5eRDVQu42bRvK24Y/VUJrrLlzpgIvi9JN6kFgKn+m2R8aLvJuy61zfNf0WG/
r+goRm00ac/Ov0djUPhvptwNRIR3JxIWY3ZFJM7nqillvLjmODuqeb8b+u7jdT6YTXnnD0wbRWsb
+Ofoe/yVhJWU4dwwHCIMVuxbKfXlwQTgnYSFgFF+HyrZ18EEpsR1otuH9JMobwSkahmmSeth6NTy
SJT0FvB0nqoXB2DxCdIX70VoKMTQUbIEDjEWU7LfVyJUSyWTzFFGIlKZHlWp3+uVqI1zw32DhsUA
qwCe9h4ouAWk3ViwbioZjStH+8T2by6DJ/v5XhYuB3mveL8S4xhaFsWwdNY0apodkhUvTRO6gKy8
fkDvbcKvRHjtJl08LjEg6GIpxBajz20S9DJ1RvJgi6Z6Nw9oJTxOx02psbDfCm3qdlTvQ2W+i4go
sNtwrL+ywznvtuy13FBAo2u82VXd7MSwe//nI3qv3r+S4/y4VURRSd/QtujDTI7YFO118k5Dt8b1
UxKpAnd30zlCcTfBKeEhUOyUKUycqtNqt1iI4BYJKPHRXB4OSkzR1r6LoQGqI3WfGlFXFPtjfzVE
vwiNh3Ki6aApVMMZNZ0vFXu1ddTGVzOnylqvmHyqifzqe8v3K0HO72lhladWBIKyWfikcLECeK52
dRW7nVJ6NA+uH5ZAzzXO8U1To5F5Abm5JZFTpq91/Acr6X5libMNY2MWMckZDekZc14e0Zxm/u9v
vl+J8LbBpNqAsY0fBigvfaO1nVhUXRUpHGcVLD1EF9kE1R6wHnS6ScOdPf2lTnNGIdat3OpDCIuU
H43IN7tPChGYUdGZc4ZALROiZD1IZOr0NJedP5PscF2tRILibEAdlxgnaiEo9jqexxuG0a1E7p8Q
QQVUA1IihtG5EHTJ5LonMfw1oTsa+ma+a8I/EtWFBHcbh0xBJp5huCYTcZD/P6N6cn+di20LcyHB
3UAjMeKpiDqQUAFcohaZE05j0CupO6Vj4Vg0ip2ynZ2ehvvrlLdNzYUydy8TderKhaGeRvbzLN31
SG7LN4uKDeQVMHy+XCe2rREXYtz9NKyslLUEkjTDz6R6LdrYi3VBAXTbw11ocNdTk4cM24hBQ2sK
J6HYakj8CkMe8x+gCMLa2EQhbH7MBsVf47dJ19OxZz3+WXHKY/SoTz7gSL3rItu8pxcifOPIkIdh
Sph7o7VD6YPevV7//qa4Vt/n7s9c5IPdUTAxVv8o1WspmztZcpvk43Uymye/IsPdIRNuOrJMkDEa
1U0xaK5aTr8Ijl5EhLtFI1EkZWRQ0v97KLBNAkG7gQcWkoqcZbZbgMrbkoqLajwT8hJlPsWyjz+R
1YUGZ5obs42snqKRtqwXT5MqF8a/yBaB09/iBANsMnJGBPVFHmKWVAWyLAwzpKAsbgojcdy0TYJo
xDIBbSWb3HlQUqVkkvHA+d9ts4gEb74MrQrrTAEXo+TYg0PCF6P5A93VZMMyNYDvEY0P/+xkIbZe
QFK5jRHQur5tY+umlUwREjrTHT7MXNPh7siU13S0Ge6p3FTuMJt3zTJ8aPP8mGnLgynNj/9dzfC2
JujSxQysxaNcFgz8MpZMXMk29LSq9Eoy7MdGBFG7ydWFzFtlffXK7UZdagbWj1K0eXdSzfDc1pns
DtgY9dpLVXk3R6Zob8KWUVux9vYqXtEcmikKYwYQt5h250SZZOwNIxt3fVRnQSmHIicq4pE7uSFM
e02yLBhRPdtjkQh2905eMWKCtz12osht802vKQTqCLQ4GYXTX/3OHOmxXWgh8kjy+k1vBhZa7YQT
RFsBwpoaZ42iErDyOqMmB+WhfC2xx718Rscpej9bj203iB6NU+2OJ1EpdvsQL2xy7pUYQ7zYwE1C
y+STREyMuO3K5HEoS+/6PWAm4t21u4iTb5gK+0XXxwF0wp76TdZ+rftcVEUR8MInSrU2lLOEwQiy
SY8sQhsfm68Pz1jjh/ldCeOuKbZEGAJ/uNGnbqBR+KcI+c6oPuqIUpE3smxIuXWLG9awKO0anFzl
hw/pUXRq21fhQpKz+XVjYrEwU5dRa10af8gV4lTzt7J6JiJUatHBsd9Xt7xUjaKUcdF3S3OD7Rtu
DyW5rhoC3edRAhpJtuuULbu1s9izMhOqeJSlb/F0kNBnNBmCdplNZ6agxKcCRNzC6tlfGZrKItNS
1upZ05ewRbrzeej86xxtK+KFBPt9JbM0lLV+6eDLBv1rUf2rtN/zokW3THCdjIgTzkSxPWFaxJBx
e6U+Sm21k6tbbRCot4gIZ5noqNUz4H5hB8NA6b8p4aMlE4EGiGhwRigekfxBGxNeE/V5Tr+GKgB2
qj+hocqGYgEqHHUh7sp0OqDo7BkekgC4fY4qv8/udVOUN93kBNgSUCtUrFXeBOGtpSYy1jTsuuLc
JqmLADyNRBdGRIRzhBFa5PJMBhEj/16mjqp+MyyBtDY1eMUHJy1F7/uyrhBUduFRkr/aJHQrxSHo
VLquwpvWhZimzfY0Y2CXo7OYRhyi6AXtyuRPZJHPrWK4f0eCM2AI9iqjZ23PRVt/Qf7+YJW5oIl7
U1orLtiBre57NhNzzFjrKk0lVNPNfVykziwbDm1EfnQD1QXeBlBryJizsgaPdzh06RwWeHGjRhze
F+gaq93mk+KxnqPBMc7tS/4lO0QfsY3p9gf8tyhW2dI+LCJV8CwD/Xfo6bWh0jpvkdMq5I+TsYvM
T6FobE9EglNwFSW8uQzxHO+SASUOJ0zbXTWJ+me3dM9WsHULfSs6/nHmMzVmrBiRCHq17Mp0y6p4
VEn49brybbS0Gtj+fCHCmU+8Yos4HEBEPmKtnbPsNQbujQ5tUQ/TlszWhDgbqo59PCsKCOnlbZV/
ombq1hb9A7OwIsKXATq50sdc0aJdm2AEBMsAx9qRyg8k3V0X2yYzBHlGpukq/uxfLxRFXt7MWjXC
rFCEdHyIqQ8rOtPUfrlOh4ujUKxDPysqdzqWBiu6xjciGnWqFRqg4D21mB0lPi3qrZKojtbtkk4Q
dnDa9o4UlwLKpcRShhak0vCwSHdl5f8dK9ydMcICZijG92vrtjL8vP1uNc5A7qtMkDbnsSN+cMI6
wnX8R9An9evh9HJMZYNEoTce2RIMc8/gyPvXxbWc5Ua8hY1/ib2jxxnwmCyETJJke3bp1AfiRUfj
m4YJPOA1CjGTNxUCvhv7zVUbmW7ulOJqaCK0p4SebkW3dd0dJSu8kdXMq8w+qKf48fqh/UaWF3rc
qUm1pGhaCnrZ7JiP9UHbVS4efYVTA77+WALuQDRWu6mHKw6509NlmXYo84deHQUS27uR/Cvgif3N
q6fe/z+vC0/ceaWVSvXRxBxcu1P82K1vp1N3tN82GvRfhV1M7O+9Ro2ZkpXvBS/T1NqQYIwlvcvg
9EHsh2dsjGfo3cYpTF1J8M4U6QgX3WNdCRDKFFCMdEfr76Og8drCze3/2OL7To6cf2qxala2JpzU
0D+Pc+dSGTuPYk9wWiJ94BxUqmVmh+XKoWc85ef6UPvLV/NDObvJYdhhxvWGvEbP10mKKHKeauiU
Klso+Mps1OMftVyEAiM4ID6bP8dap+kZCFR24bbjx1BpHU26maZ7FJgFHpHzVPwh8UOgmHeei8QC
LXnZN9HRDneFaEEu36j3jgZnJJpoaWvVBI3xaN3PO1jAnfFa3eAt7ptBuUtum9vov0L/viPK2YlZ
mux26KAXinpXhqeoO9Dh9boiiGTHGQq1jcveVMFXrT9Z9nEyTyZiius0+NaPd3xw9oEWvbxoHYhM
vuKXXnZEX7TmIDz2sUz4kIiK40J6nHVYlEjFMh7QU5S3odn4tj5ZKlaGYz8Iyz6JdgSKhMhZCTOv
h1GhGaxEfi6sxpWAx6AQVyBF5veuWFmTsxK5lEtWqjMVfIPGa28k9x+Gh1/fCEdxucfUuwPjzEM+
zn096G/ug0FoYLr/NJ2QxPPIEQte0FBlucqjaPJAIEU+PdlXVRYPgOPzavkfVQqIfe6Vp+syVAWe
is8NALCgljUZN6rZMXwjbSe75LHHYoY2MA7lfjjOvuxhxOFYv+0HwT47VzQjKzC9fKqytZc6JDKO
UVr8EUtfi1L02uazofzx8WOcda7FMemgj/H5hXWzs6nfgO0U9Wff8OOjeSeaTOXRiN6R5OzIpIVD
khAIFgDsx9zLb/VT8aRhHFZx5bOCLZVAGwiob59FKyJE4RufusyIpcuGBsrUU/zolGNjmuZ1x95r
D+o+vlEO11VIcDUszraUndLOSsU0KLxDl1TUfI7Jx2T8dJ0KD9j8Tp6cSYmwWdEwW2gJOv7mXR+k
t8RLfYC1GYcBhix0kG28sRzM42EyDBGCKB0o8N8WZ2xiuUKvFAtRR6Nwm072qZ2c2zgFJgZGrJbO
u86v6FJwBmdOEg2AqiBXE6fWbugieGQKbAsPYjrUmiRlTJxVCwBTM3fMzCPRHFzn4jfPpJ9ht80/
XYxOzvWFSc19w0r1o2O5l33AJTz+1yl0XkN4VDhTnxPDjnHJpX1+YDipyz7/CuRZoO1hsPB7ulcd
9NIYD8buOpObogQ4K7ZhmAxajNNMMrTLYrOnZ2I8TtQAaFgQWqFAH5h6vfN1KyKc+qGMNGW0wC0r
TCvIjHKvoHRrdU2QhbZrN8Avn4XoSptvphVNTgebpoqLJAFNNpGpYKVemDqDmx2aA5Ag/OzrdTFu
262f5N6hiI2LRY2UQo798ceMnb0rUWhkOxAYBLtwh9919lBO/fWRlqHNUgb4eAjQa9lVzvljtzcA
5QGYmUcxKpaQO/bXrJ6EZZLWxYLiNFxQ9xIGBTamYPGW7FYv1YE9qRMhapSIPy5YTlimJGN6GX16
e0KdQg+7usn3DtujRD5828OuDo9zd5GsNypmAtBOALye/kbeAdYJ8CitN2LdY+32Bxmu57rCMPX7
/ZWw+TYW3HaL2i34m4z+vs7Lw5zUrpFU2Hu9jG4xK7EzheNOlSrBhedxRH5YmhWznMsr+mGemhHM
jsf6AHD5E+AGH+OvrYc69S4PyJ0lKnjyKdt3JDkj0zTpNNsWRuPYElT9xNa8t+waCnEgN935ijfO
0CwyLWWJJbYGdfEVA0NeXeZE2uLHkSGwadveYUWLMzCKIsV6yTSU4ZoBqwhLJpvDjxkvUSO3gC2+
FyXTcluvBhxZPmADTkY8c5JOhYWVCFl4f10vt19bF7be2F5d9bEczDnSwBZLniH1c5u49g2Gk3EP
IsxjX6cmuAVvf8yKmJX2oxWGOK/0oPtkz3CX4v8Bd+m6k3tXqbSkcG4lC2RKcy8n/4R0X+SCkISZ
iCv3+e3WrThBob1KUgNiy7BQPjzqliBFJmKB/b76flFqlt4SJqn2JVQfaXbM+9vrhyE8es4yVKPV
V5MCNfu/PTBNEHvyLWuWse9E1RWRwDibENZdpxcSBCbp3clKmkdj+I8DhbzZeXvlrGSWS13ekBo+
Mqc3enWk2aMqmr0TecY3CN4VDWrmrWyYYKPDe4VtgghfM6QvlSPTY/NVfRCckUBsby+NFT0TJfeQ
sGd1u1sq5wf4fPbEtmOVWGuuAgVKVJ3kkbx4Mb7VT1ck42SUgAIHksZ9fEZ94oWtYQk98iH+3gK3
nTrq/n/Z1cYU4MqNUrmYQ7UTObNqkG2s+pya2j6LogCLunazkp1LqRKYIpFguYDDUjIZi5lxkHL9
YbI+hGR//eQEF1hl9FdSbOq5VXQKdhTzJo1e1fqVNqLUqcjR8iBM7Vg2mIeAlUiUIMwPQ7Z4svLc
NF4vfzHv4vlDKhyoFPHFGY25kOUyrEFSorGfxnSfj2mQ1aXA/okumsrZC7MYDFuecT4/aiDJrkLG
THPiD2wJsu0tguKiSPu4SGK2SqpXJcjZaDqYJK/Ub8q5cjtyHIVDZ8Jj40IJPQeckR5DhmxK3cQe
kAT7I9l+jL80unx11lS7FpvhoYQqoKUH6562ou0OAnUg3LukbWJpqUawUlv7GGgtM1B0D9dvkihc
J5xlyJUmWyIWOzNVMNzUL27s3T+hr6MfETtFnk+qoGNLoAw8Joc+ZpaGRidkhNt0V7f0Npcid+xG
l6TFoTDCv3sbEM5UqLqcRnoPGTI0SqYMI6AS5b2o0Ldt8XRgagILxFR5YNREnurBGCo8WbtzZT+Y
nSCe2FaFy/e5K9RGZtmFdslSo4u3VMaXsFdcLet2AnXYzALrFzrc7em6JgpNFXwwcSW7Yb9gj479
VBxUb97b30Sr+QRs8bWwLqmMuDXr0Evpi06A0I5eaVEVW3A0fA0sM8yuTluwRCblUKHv29JEfTTb
Ov1TajzkaWpMA60VsEEG2690PO1D6qGK+C/mhryBUMG7YjvSv5Dj3GuPXeWRIoGjGkndKWimQ2lC
hNhg02e508lH2sjudcXYfjVdSHLXKKJTl+ekQSpZ+ZRKwb95Xzjq9Ok6EZE2sN9Xbn3uyzw3FfCl
56k3W9Wx7s553vyljpucl02aSZkLirtEHtMD8Wvgx+en6IbuZi/fxfeibujfJAkusuO8bZNbcqZ3
kB1qfJUTuxnet+qB5f/LBwR7HqqjAhZFKs9Zi6Kgi2ZGEGRuB1R6SbXn6wf1m9fNhSXOTFCax3UD
rGt4jYktw3CBx3HTeBJ73RwaQbS3XWG+GCW+/KW2ZWeRBQIMM7ShDJ6KVVv6V3RjH0xXwzbvnbJr
YycPRLsZBdeaL4mVFnoPCFb4AJ/q2I8Hm/p6GExN6hjZy3WBCg6Mr3w1BVXlAmNMnto/qeVZtYPr
3xdc33dlL9IaA6U4rzw9a+k/JZLTg7I3clF9TcQHZyYqY8ptdQYdOR+DXGpuG2UUOHSBkeCLWksY
66lRMU84PErWYZ4mrPQQ0BCxwVmI0cbw/TQx9c6kYF5sZzJFPYQiEpxRiNM4z5YZukWqrA5yI8zu
JmTZBYZA4Cn4WpWxUDvPM6bB2PnZGMOxqTVnwq4c096p9JBX594QRa0iXeNsQ22TpFZT0NTqytWG
zwNBe2x0ajOBFxRIkC9cKUumAvIVirCMJ216aWbBK0mgaHzFym4hvYbxoS6HedyHzT0xBcfzm3TA
TzvKV6oo0a0Ma9SRmf+uHiX4BtI53fP82r7SnYVSpuqkxzLQR0e0YkvEHBdCUKoVacNCiFL1YHAU
aaeInhai82G/r7x5XYQpdomCRAIvm92rIiglEQvs99X3u0Ib+lHG96XhNGqPZfrckcfrZvM3rttW
0eSvamgn58QU6XJLBhk6MOQY2iJeXjrSh/AjuakO2hktEB/Uk+glsc3WhSQntqbNzbagqOkRyU+H
u6Z8ioV79n6TALgQ4WS30H7Gi5wy/z2iPtoEqZcE2MGNpsTCz29EXZ3bjvRCjrOnU68v2M0CclGT
OWXhl/KD2X6nderoYyuIVLdN3oUWZ1izQm0ri8mvb9EApNd3qk4BPTHMbpvIn8paORqV/DK2mahh
/zeX+UKZi7qqeZKUXoeytDtWdE6BVycVToPy1/Qw+7M3HqiLFqsIO3C863q6bXIvlDmTa/cRQFtC
UNbz17D9mkmdOxsPTSOIIkRqwzfYVzWdiinCOS635qPFNgjdaodBxwICljhKA1tgggV88VPXJMv1
KKJMTQvMS9pe3hhegpYOWYRkJlBQjcuCtKMRp0oDQoVyHwE7aJiRgk4BjXRuFFHe6DfB88/T4qF2
BnugysT0ZMpdtlQBmLWviZs7ijt9oYHoLSA8NM6gDEgiWSqLnkd38hYU75UTNh3s6U71sWPsVThw
ymzi+1zzhT3OtsymndmxAVlSD3VD0IthW/Td5Gp+geq9SEcE9lLjbEuGt0FWqYjV+sXeY1sFcqbR
waT97voVE5HhzEqp0hy7ocGVknhS/22Jj1L/RwHNRXCc/ZgjqjQt6+ZIWl9Vn6f66ToLIgPFg+lV
WmJqcwIezN4Jnzpv8iRnfIIyRNjLYPkhuh4YovZ8+lsd5BH16jGJpHIGa9Vu8dESEISlqx5GX/OH
IPPaU/T1OquC0+LhNVOjJKkuQSlIRNzB0ryi69zQyARK8ZuX6c8j0zm7URtKWtaMzhwML8kD8ZKd
9TpjZYlXfwpZC9otmnjFVSTBFePnEhOtK+fIwJXuj0aQ32VHFHZS9DAyOyzvwwfz43VxCvnkbMio
xnKadeCTNdh2H5vP4cHwqvPrB9XJd3vEqDeWwI1vtwQYmOQDvo4FkBIu+Q1cHTkmWDjsKWO9k8fK
lSZTckJFu6myHAOs+kMjWe5klq4tW96URgKfuqlCK/rc0eKPSqeOZYlk3bfJl3F5LiaBe9tuDV3R
YOe8CmEVAPtnESmgprf5YcEKtClzJddGKWb05NfypAfYqeVlkht+EHW3b7rWFWnuRPNlKFKqMvZQ
n8tPbd972vxv1As73Dd1dUWIyXnFIx0yo6JFzqKiHwUGeooQarKkDVTVFfElOjbOHWAwL7ZJA5HW
xp60XtS/lrPATotIcK4gqzLbnCyQAJyUX6boPY2kQzEngkIJM/fv/OhKcJw7aDFda5U9TmjGFHVR
7Yr+3pR2Q3o7zyddOghuuIgpLoScUnuZ7BJMsf5M5dzcR7vsbRKBuKqvY8tN6RoP12kKSPKdOFi4
VsV6DpLL4lfkETmCvnm8ToJp8RUZ8g04aafGYxEyElnXe1aC1siiGHTRPRbo+FvEt9LxObENpRxw
VBq2ZCHVEUg7EyNK2YGFxaVrfrvOlUhwnNlY5GSeKDNNjf6yGF+WKsFAniAFJqLB2Qfs/DIrucTr
OmbYZl8HINCZimgUarv6eNHxt99XgsuJatRth/P5YRzQ8UEcyfIpmtrgtx9QIHyydVcTTaVs+7MV
Xc5KkKof2GYzRhd9gVgdB3uxsw5Y5oJ+fIr14lhdJcS2F4mUsxuqXaKwNoFZvf5Yhd/izldE11ik
75zNSMep6/oEfC3S7ITaP1r48brqCdwG36KTVXEthxZUL+yiwzJiH9GUfZYLPWjN6Ok6qe130uWQ
+PYcGzXVkeiQV+cvWLiR4YDmW7YamS0eEA0vCKlx8UYqmblMYSw842bcmf6y1z+wJxlQedAHJGrJ
FZwT348TGhIJSQxiQHgDpIjW/9F05kp2nIlQp0SP0xrnVPTj2Zjth2Q0b+1IEcDMi/hgv6/ur520
kt4m4KNRZCzkmSWM9WdjLnJOLNa6Ysb5VpxGHkismSCjBmwiCXsHPCVyeoAmqXvrQfhAlwXkOOsg
LYVRxBNukTxgq0yxOIVp7BvAFVgtchAjthSpRaDSNsizv4w6+c4cGzOh9riAU31cWIf/Ie9gCrVR
dLcEHkvlDIWMkfUwKUCHgVEpeLZkTyVSz07vGT69iRtH1AMk0hQ+vtDGMolZXJZkh6771xI1Dwq+
z3fjlIVU1Bmr8uemsZva7jgYos4VEQnOQrRNr83tmz0KHU3BdLWWuNdNnsBD8M04St3qdSJBSKS5
t4aPWnhTLH8XdPEZ7bJBsGr2IEGJ8o1Q9bGarcGRQ+X5OivbjgJgMCYxVWDBcOdth5FJkxDnQQbd
AxK4k0WpU4W5g/ZU7zqp7XP5SYpvIqEW1jIRDa/hsPowWK9j/vH697dP5fJ97twNo4zrgbEiJQkm
gemt1JpOGZuCwxdIjG8i6YqyjyVWCyrDJ6k9dQwm4BxXf3T+F2Y4x1B3U6yaLPIpqudOu9GRg1eo
/pessBNbuQVdySu1a5Au0OTXvgoGjTjYUOBQW3T0Ipmxo1sRsu3FMGJMjXpD/BRO2CiVu8nil03p
XFeB3wSMF7FxLiFkgc+bDhTf44/mIz2wsZ0kABSG/rnHSuUF2U3t1I0CQYpUjwsZa70cK8Iai/Lk
nBDfKkvHEMYK2xli48Ic5wxmvJkHouAC5WfWzTE+hYfMjQZEP6kjOxKSKwJxitjijcNs10aRg622
fCzzzu2oW0fqH8kO0DmEaAaAZznZSTJRaVp3eMEUqLxY1NXL7snKsuC6amyr4IUMJ7whnkN90Xs0
t9rBMn6blUcTw4XTf8Ro/tE4bhqARlGx+kszOU3PUolIY4jc7SwjwXioITyq+poQPn+TnRUdTtGJ
2sxYwgVdUPNHWw+ioXRpFkSyEImAGZp3Md2KEHc86PPq09ICoRYoPYabHNEQ7NS7GTlh1oMsct6b
Krcixx1Th2TeJKmQn24HqPYgq7jv+1Cg19uPiBUVTrELY7GXJmLFx+PkJ/smMB/Ylm7V/+Om/gsx
vi1qnCayZA2INWXuNvHzFOpYsHGo6MvcC4ubguPie6GmMGqHfob82HQR9izeDk76/H9IFe3zJGgZ
3/TpK97UXw17LNMsNzWQK0e/kjBG+3r91jLteqd9sAyqiUXLDC3q1+9bSTW2tMA4cl+eojzIzCfa
nQzzdraj3XVK2zmOCyk+zUVV4PQOI0ix6VJWf4s+66hmBpnuRgcZNTigKJGDKA+63bqwIstFLRqy
hobcIu8afYqaH3VGX/Oy3I0/sbWf3ZN9EAEObB7aiiR3aGU1EFImSNkv5BMh2OJaCxfwbqrhigT7
feXwZTnPuo4N32PlyiH3ss+WZ3jqLVtrrmMzrCXqexWxxEUycoHRYIOhHKnkVJqnTDTJwvTsih7y
CTAiJylq9xirGvM7aVpcqb+rJL8P/byX4RMf0vJBoI7sEK5R5Ay8Zk1KVlLoBRuyGh5Tb3LUQ+7Y
gOrJHsmfXOPVcXFGPk/rSRkZvE0zeMO4YKmw5gn4EWkEZ9gXOlYADXnjJ75T3Rh9F91+2mtedZgC
+q9++Et6nOXIGisiDVPyUcU+3SpxoyV/nhc0eUTLrk7rQJJiv4iqL11aO2o47DQgrKaRLIqhBJrJ
Z8eMlpbd0kO0UndS5C9lX7jXORWYSH5UTY96FNciEKgJYNL+H2lX1lynrnR/EVUgQEivwB49x04c
54VK4hzmeebXf0u59cVY4W7V9XnIU6r2cqNWq9XqXivubszMYp6pQW4t1YZbOhHFjMN2HvrmLXJV
rOqMFLI3wlt27IDOgT14XZdD78/+dNCPmceUdWCF8/wmxVmFE42mvakb4iMeZ88EARMecw7hofWT
W3M3Hj+UhKwMlKJJM6es1Hr4ahTZlZv0ue42QXXOk1FRl9vM4lZAUrYYZVaS1Bbs4j197JPKD8zs
h1b90sziI+8EKyQpnBSx3c3JDKQwfWTDS2Y+lfH+siOqjjK5KDY2UJZYBGPaAJKsCVM8fKc/Dt7i
mZADF4+IqmRbtbekmNKh1yMbBAecXeZHNCHdtrlq0kYFIYWRpnRoPYsEhJW3jP3qVLQu279PHUGB
axNbFghII6cuOlFK6uPHfLl3GtWVWAUgfaO2z5oqEn3YTtLRZ+gRdC91V6rO3820nb2ZIX2m0ogc
WoIAx++0vb34M7kdxofL7rUd5/5AyGm02QcchxQgyqzzzWrYzTHEEenywDr70DuqyXDFd5MTaSuc
LCMVcAWbbtkYnM1FdfPdvoa8fTV5nMAu45pz0VcQXS8guTKOzJ/v05PpoQHrpOrUUCyRPFtglraV
6cLTKr2+jXJ6D66I2A3nQhEGVDjiw65idTzM+pCMcDjNBHlPtrhdcIuz1r3sDarlkSJnDxmIYWlh
jWU7u9mKD02qTFm2U7A3j5NiZrDg4J4MYNRoiRDnXPNsfLIPybE5tFeqETuVQVIKxnhXhJPwhUa/
ZvTzPM//8otJgSAZKytpLBxqVu64RlvsU6tStEJsnwAg5uEcdMeQgpVWpUWS3Fe/6R4fBa0MOpa9
HOc0eex9sk/AMaki09h0thWgtES2PoakF4nrXN4uw8+Qu4lKMEYFIS1MiLKV04hTrTPu03RxNesx
aBX593ZKtbJDWpwhzUJR8hXNmILtVnANUJDAodnnd5WlVVDNq2ySwnVasZKmgvyH87th2Mf6va1i
kt705zeL5FbCYQxAfyWINcZc6NlqvXFV2aNKP1mFIt2esfzmkgje3mZ8dNrWjZT3MPELf93DVnaI
ILEKZxPJeLQITi0xaWtfMQwECsIW0WijuoWpvEDuF4xyMoOtF1jLXb8Ljy1ajvHYd568Zdd4UOLz
L8fQ7UbTlW3i665si5thxg0TeMmpejKvS4wHGrcUd8zy54hG+AKpdX5l3OXPClzVqklhIs0Hcy50
+IYgXYnx5nQOnijqb1Bq3YeCdMe3VJFJbKBLyygFCiuLs3ARHCKdX52mfdm4gtKr/qx5+qOgLDM9
55Deg0sEXa6XrVXsNVuKH22tj42WAhnSD25tTkdqYVH5eLoMozJQiiDRXFdGLsjRwuSG5phnoLsg
M70QfWh56emdImKp4KQIwmeQBCYzrNLBdD/TW107Nfk/pBvccbmilWqf/5etYVLTNqCkBSHH966a
L4EWmqIc0u6CA//dWoBe/CsRIPM9+6SahBHu8Le7vMFJO0OHFgeNclQPpr522/EmAfdoYt4GRLEF
t53jDUfaCUXPKrs0gVPUd2MQAuOhQCPDZddQgUi+33HWTwPBtzNK+2AFfO+w4diFw4cOlTdbJEcP
8dxK+gAwZfVaTb8w5+KFZX/4d7ZIbr7kUW2SUvgBaGDtb6Xp17UqPG1WGzh0ENHTjOxPTv1ju+Tl
3CKDFa33Ymq67n1t1+yiT43beBziha+XjdpuMF4hSofMkppGWIo2IO0I+nl/PDhf+29C/93yWz/4
miE47joPE4Yn1VjGVii2ddBhmDrEc6zfR8TqCEiHViv1RCBHfmDdByoaWNXvS+sVOGE4ZJAU9YPw
RIr9Un6//OmEU8kbdf33S3EopS0NejFd6rTnqr+K8Oq6JI+Vc1/0wwe20QpKruRVQUHGsABUuLzE
GG2C1Gej7C7Y2qtrECmhaYKGtGDhwfeqf5L5nPDKTVUyjyoMydugugo6GYo1yXH22snDkp6auFeU
JRULL5fsxjqto3AEyNxBRYGc06hSrIcKQfz/ynXJ1GaxIfqSm3k5phXmVJitCGkqCCk8k6KN0zrF
kucVq/ZxtbRnU0tUdQCFDxMpPvdLq4dNCBRKbI9PX0rb8ev+pUteA71ULMvWwbb2L/G3rD5aEIb6
zBf411Q/OORHn/euBoJYnStwtvKDNY607y0asmpJsTjEIDcsbb6SsP2MifOT2bePTdm5g2OrSu3b
tqGDANSijEDo+b1tYxNZ45jDtoQf4iJzdS3bUfJzGFV6Y5tAiJUQy+WUWjKLUJ+njENzAEBzAe0s
rf81kSX1Zi14ZkoVo80vaTFq6I5lmUSXVoxUfRHVzECRiGiFqxdJ43KOURtucJfmcBijyVwrbo6X
A+umjWBIgs9RA8KlEmw7j0NdgUXShyKZm+UPmv45a19NU9VbvhmMVjiyo4A3O+ggbutbBnoKauPK
YuS+ClRcPCoY6ZzI7WJeMhpqfoWErtZDT58e9bFVhKRNVjMoA+qcQQsMwlOSCxbaQtu2hTWlNmJI
1dknAfV7vhx1MFME5Vc7mo5Jpp/CSDVbvG3gG7JYz9XGrtC0aTMQqvkOFDaRScbpdQ1hnstOsRmp
GIXyMabsQZgqfcW5rLWBNKmGS0by2nfzHp3FeysHoxpavO7Bt324jLcVfylcHk1P3GKcSHhFadkE
VQNERgz7ZtkpJor0YeurrQDkdtS2T5I2agDQTKbfFMV1PdcQM/pImr+GkU71XmvHZGgBE5T0UNmp
O2jxi9Y0iqvmZv1tjSOd7FVVJnqK/iM0YAcH+xie419O49XgdKZ7cqX52mupIpJWfUGRTK/8Lo+q
hIfJBMixd8GYvSd96deEKEzbhkEHCOS0mGPK3NFNaLK2NWd4As9yb8oQ84Jwvq2pird92+XwHsPQ
bwLtePGHrOyZjCSyuOgTm63i2Ojz3dw5ire4zbo/mv7/YEh7dYSUdxjyQVxmRwjxYJzm3v7k4KFM
VPvsj3R5rtGkSJ7ztGssqCb7DktPmq7dNLNzsqPyNaOq16z/4oBvlknRHLxm9VJowKI3y97e/ybT
fTFvuh3e2N0UAkPx8+UIse0Xb4BShBhTwttRGDcnN1M7+IH2NAQquqStsLf6gnLnsglKjCkOAVKB
GJMumZ8E1zTWXXv4rKHUctmirYOXQundsQwDkVYmU5jrpczR/YHCaUi90qw83vRf0mD0rJg+XIba
9PUVlBwu7HyCRivCBR/688Jw3dB7/zLEtq+vMKT40Ns9MZsK5rS77lpcpieIPAg18u7gJK6qpLlp
ETIEG3O/YCJzJLSknDn6ptFrl1aRW8x3rFbcCDb9bQUg/oBVeGg1ZxjGEt2qMyW5W6bBy9iAgxNj
uZe/mwpHCkNCdtrmjcBZvmUgS2CVa7MvlzE23XplixSGSB3pHKSbeK9neeMXefEVOmRfNYe7uQ26
YUv1JLDp2Ss8KRDFZjgtoY7FyULdIxjFx3XHTE/kIyxtdIUjBSE0Mo2jLhou2x4TAAHmI73MVNEa
qYyRAo+T9pD46LBA05x6BT3Q4kkrb2muOCs2YVDzZJzbHORGUuaQ5eBHoBxrNCbPNoPW0ph61XRM
x07hcNtAtkFsjnZLpPzvHTvgbKGJoBoiRui30ckMssOMnnKbK+Lb5ha134CkoDPGAV+CBatD9FOR
frX0H5e9emvnoPEasi6E0L+V2bnVxW1gQHihNl708rsDKqPW/vbvMMTHXEUByIIw0gpxh6BzPJI7
uyo91n2kuEOrLJH2C814VeNFmIPPuj9hDsib4uLaMmsFzMbKI8G2HMd2EDAhYPveGOJMGZnnEdS7
QfiNVv0pRf3BXModGRfFpXKLLeIdlhTWIJPbt30xcJwG8y7HQK+RQHIkfSogaqdMTcU+l2qD78Ck
VeqWwU7jvAfY+G0a9wH4n5fxC416V4fUiKF6Ktxw7Hdw8nIxqy61GrbZQecWyVeD7/5nr3sHIMW1
GlIpVpYAAG893yNaeqiCfOLTByh03sFIkc2CNlId6PhstnFtpHel9ZOr8sQNz15DUP29yyHtTmZN
uNyAfssy+ES1lyRVxAHF6ssivHOYstZIgJEjSBct3TlZ/SvTi7suHvcF/oFyYFEEURWmFNuCIR9i
0wRmQV9HcOdMwT7khRdYr7UBqQTTcS97hGLrUindyVhczNXQYdq1RJ9isTeHBequX22lwKtqwaQY
segRqGUauF4fPGbzT45Hv0x5MmyDMCh1Ozh/7L86WcEjtlT2BBA7GDCFVp3mUcc9rw5UpeNNJAfp
teOYFocE2Hv/q4qINHMDF6dR4IZgn19Kz4z+9+zaoW8gMvHlEILQOl/E4uiWF4Q/+uQDtbN3CNKZ
XeZsTMYUCBjkc/Xsx6TVbleong8349rKDsmp2yhOw5zhY9VG61Uor6ZLpchyxPf+K1KvICQ/NmiS
jakupraD2Df9G1erDrb5kIJqXFPFhc0949g6Mx2d4aYgrX0+zASCi2Lte+1Q5s9hUH3TjfRkdPTL
B3bnG5Ic5RYyOmktNs0A8tuGAcE5zW2FlVLlVAqb5Fhnlm1ZLAyOwMx+R8z9AOVq0yj8Knm9bNK2
LzDb4BRXENSG328ccC2FWmdrzC+TxyC5b+NPH/h9ZkAUntrUQvPj+9+HJvwcVlrA/KD4WUePM1d1
wW3u/BWAFMjszNE5JzCg1Z+M5VVLuNcMH3gpdChH+mkipdJ1WWBw0TLcE8MIghB27AbjcWlNd0oU
3rW5FCsQKRsYTZoZMwPb4jLcJ9FNZSk6PDZ9avX70j4hbWvXOYcR01jfVHm4r6xwP+aVZ42qx6LN
RfkDZehSOuD0djrGFFB99mzmJ3M5atpHHGsFIYVKJx1YGxqAKFq/Sx6U8pyXV8PQpSAZlMzoFy3k
fmd9SZZTN50ubwzVJ5I2RkmbftIZ/v55uYuqs5Mci/DxMsRWj83KbQ1d2htBb9uVkSVCmWzcNa8j
RT8YXrUguJs9EDDq+qpqzfZ1YLUqUjgpiqFPWgc+PJ8FTWl5KI4JuOpSv/BU7c+/Q9NfZ8wKS/j7
6s7GSV6SQnxBITij7yKw6TbPw09Bdlb/Kn50rnMgfrNbvOgIRbtD+yPxUn9U8gZvjai/+8rSNWGg
XaFNOb5ydJ2ATA4lsQMP3eqKPP1H8DfztCd++kCZ/h2qFC1IQVF+MfGldeOpjM4WeR1UW2wrYOAM
xw0S7SToapdc1HTGoE+pzSB3YbnUOKZ66I7BXaApngK2ttoaR3LTuR+MIaeU+Ty9HsPObTvqXt4J
YglkV3EM7tjo/2HOXyVYUxt0jpcFnELlfRmdBCfCWF4X2c8y+XoZaWtbr5GksEHHPmq6BsdRVfRn
PsyuVZqeae4vo2x+MXFcmybW56+3XNNawAgsvlg1gvGSt1cFGxTcapuGrCAk/0q1JXDqkQmFVGg7
p0c0ZXtFrEgTNz1sBSIdSRWYcOIidCAPzE9lGKOO2HlTcjWp+rE21/8NRx414UO5GGUFY6plP9Mn
Wztr3SteBd25//WvVkZuNbNbkrYjGvSQ7xwW9lQ7ikKVYuXlCROtD0JtRJkMZ941mZ6qUnFmbC47
WGNMA5dXxuS/f6JZFaZljSSEc6+ext1cNDeh7ihOb+E9f23IFYy0TQwwkgQG2vLwyBh7ZlX1bhx1
szfnzr4i7A7n1tfAShtFGFAZJwW02FlmE8z1QDXOcf+iEz+Z/vfnBFxB376fFMtCm2pZsQAia3YJ
+Dua7KBxhY/9fiW/9PWEnauTT8NebKMaIIIVdvFbL/HTG26dNI+8JnfZXe5lz2LqqIHITX8leqAx
9Zj7se9U7vSr8DTQwiiSy02/XNktHcZkAb9xXMNvOPED1H/M75f31eYOXv2+dMgai5X1ywCTe/1F
syC2NKdubP3snPth+MjR6lgm000Db05UbqFkCe6ZelhAgDA9hebtkvtlp2hf3/TEFYQcXas+qMsF
EGP4T5Y8J5Db7BReooKQYuuSBlZk24CYUbfsk8GroFHOrA901DmrjyU3UY7aEi0QSIPD5zc6u5mr
SbFpt56g3yFImX4E1iwHnWcQZySeY7jW2fQTP/fAVXk/BDvMNoCVUCl9JALQX1vsbYHkkegxMFmZ
dBkuSxh9Lfz43HQu/y7E+aJzrbvG62X33kwi159RCk0lCbpR62AkORh7Z98eqqvy0F1Vx/h3vq5f
BbfOSVU52dxUlkNMbuCRCA+s7+NIXtOlMJ0KFdUqdDk9t/RHPdyTcLfMH0mLVkhSeLCmhLZOK8JD
VbntUHkMBa68KDzFZ9x2+jeLpDChR3o1hV0DXzmmt+0t+M597TtL3AEzPv9RdakNT8W8rwKVNjNK
DlqGYir3U2MBL6dzpVXGjpHu4bJxKhhpQw8RSvhBDBhjLHY2q66Cyj4Uk+qhejMne1squcqpYWax
Nmc4RRaGvlPG9xT9P3ZYHklIFUF9q00eW/vPcnFpa+s0HdslgFsYjyA/xkBm/Ks+kJNz252dW6Fc
L9QP22PeIjNQhRXx23/tcBu6xrgUmMSUZ7O0kE0WISgbdvvqtJzCc3EUbCbsCrzB/gdWbgUlJQWR
3RrGZGHlasjZ1o3bBw+FSjJn0ztWGOL/VznBOA1DO1FUXPvGeo3KZHKZkRz1iisSHOFllz6btJPb
IM+X3kFlcibpforMu5aRU5U0XkKqHw0xr2mQn5Ig+nX5E6pgpY09Zq0djiHMg4Bu5lNbs93EgWyC
edC5fkdKHUwVuRZ7XcRmxeptllFQ9f3jKdL+XjK9tOoO2MN+3IVX6a7SP8WH8GnCCAfR0c5/Uk2s
CIf4+yOjX8hA2xBkTaV9UeFNN040sQcxez8a5JZ1uuLqtVmqgbzSHwxxAq4cRuMhRpJD7L3kJCbn
pmPnTl59StzKc06XF2/znFlBSYebDq7ierZgzlKfUKuo65Mz/+xiNM1+YHwYz95vRkk7jZdJm2sd
shFaWF49NztdD84OrRS3sO3N9gYjbTazHMlsUmSj9YyHrSJkgRvZVHdNXpmKOKWCkvbbNHUgzBLf
rqoeAvu24I98PlxeHpW3SXsrZd3climsCdDKld7UVBVrVTZIGyhvrLKxHaxKXiAFjdvzPNUnIxgV
PDa/c81L20Y6IZ0RbaoWBU50Cj9lp+6U7RnEdPPP6QiZn/+obBcHXIL6KyhCuR9QEFs7n9x7HMZl
aWsZvqNtvtLWclP2gygpHP+LkXBycQuBxIZkZJkZ49Ab2Lei7InLn5tA6GdMD5pXQ6bjN5V6/Aox
GTfYtcM+NzzVKOX2X0DREo+uXcsBH8P7yMEbaiaFjYKndWBny+tvQC5lvfSH4AWvML6IitVNsYsh
MVMzN/lMVU35m+5EMdvGdcLQEiHtPiMqBf1eyn2zPqFXjw/frA+VcVYQ0q4zxjlKjQAm1uk55V+0
SlFd29xyq9+XPiFekWcjDWDCQsCoMNW34bwoDmoVhLTpaD8sfCxxg7Fq86WJ+EveZb8uB44tij0H
ZIF/VkLyxcrOujyPYAb7JoijDDd8MHXP+JafbNTag9xNvG5vv15GVRgmb7Oop4HZxQBtSevn9dlq
iCLmbvW4ru2SBeAdXevTJAVEg4FRIaXVGF76W6UvO9PEUxUctq+4b99R5p/mZd93Doe7TWCNSXfh
Q+p1IY5j5or7pnkK9+Hz5Y8oVv+vULlClI7kZcwsrg+w0BqIb47EdUZ9Nzca6vwRCAO68F7XysNl
TMW+NcXCrjKOPATxIwW7A8Rhris021oVqFQVdqkwpNiQTVFbdSUwGkKOfVQ/9umnlMXHy5aovp4U
HsowGdskwW3dssvFt+dy9DBZhoJRp7f7Kub/FDFYkVlMJsUFV2WeFDecKY/yMsamHilqftFwm2o/
mthRfETxK5ecQwodU45WGszb4YgpWX5qyPDD1Ce6W8ycHgK8J56XCEWCy59UZZkUSsCqQOpqEqFk
Plht6daGmzaqdyCxLhcMk3UUQwLnoJAR8ovsqSt/DuSqiz6DCveyKYoAJbf4tmbt1FUOlJ6UbmER
L8cQ82WI7XrR2/6VhRPnKRjCXkQoiM5/nb3oJT3nnvGpE+pOp26n+/m+f1bFKcUayQKK+UTyhOgA
tQfzzHm6a6vyjg/64bJxit1lSXEiGeo0AGWfyEdPWhV5Rv89DSK3tT6hLuHaNFDgba8XxkttXUdD
NpfwHIdnhkbwkFzVZz2+RU1CsVqbAI5BwKDk/B6/fB/4WEdZzsU7fFxV+8noHvIiVLyhbh8hKwzy
HiM2ektLc7wHt7vmlO6WKzt0oYLq7OyD7rd35DnwSKOIRptxYoUpHSKwZEitDB+u7uanRDegllW6
Ix2/mHl1pZmzAm77WF7hSQuVGOnkzBhP87kBHcXqVO2Dkx4fEqTyt6LhmKuoz1QLJzbE6sSKORir
DQJAO8zchGPUD8qkl519u7qwMko6S1IUz0do23O/BNvnf+jtb/q9fm+BtgdChvtIdfEXnvBXEFwB
ilVdGRVgCEWzQniKkCCxQE01PAtWCudsHbODrnjoUK6ZdJaAiFYHPzZ8ZICUkOgImRN3euh2Gnhv
x+Oo4i1U7gPpHKGaPkAiAtY1GT7neNAglZS440vyj3EeT/oxfeb36bNiDRV+Is+TTUabaGMCUMHz
ZHndXfKo7To3PS1e43apG/qqUKxClCpEfRtazGqAqNXNuWfNfTA0iuv0dnX2zVFkYQzHDoe5HoBh
PYw7fdffpDfpLj9Mn7SbaRciwYeWqDvjMg05qssfdPOgWSFLgaWoJ5YkC5wmALFNS0KvLItDlJW7
fwcjxRPQjdZRI5ZtakfXipZrDY3JVTMozheVNVIUafSK8tQGTDrcsWCPifGqUEQRFYQURAatQYvi
CAhqPmXD64KNHCvcQWycC2FD5g+ou4mafSS8AUSA6ZnvBGuaflRJ1irOFEeKF92gL+aIFNrnXeNm
jXmVU9tN9eTopMvBMmvFh9uiTEP/DN4gKMfx/9dEuuVEXBtjFG06f9wFX/LoiFlXnw0n7on2Ldvr
0gOpD/On9FFVL9rMRt+g5Yssyuic5aJcpY2PJHXcDO1j46dQtXDbvvHHQvkyCxrsxIJIIh5Z0n25
nFOQhAbD6+WdtB2O3jCk7MOE6lAyOLgx5NOTAWp41Suz6lNJAWFw+mLuF1y4Wmf2m/ImNOmu5cfY
Uji56ltJEWEZhiZmBN+q0M5xekXqh95WnL/b5bPVskvhwIHekNZNwLBs13jMTuyAd+2jkOtO4XLB
71eo4koU0qbv+vFjTscE6RrefYncymw3tmnqpij7G61rkdF1iteyn9wxUw1Zb3/LNyRpJ9sVSUcz
ARKz669djUmGKP2i6R+gS3cchgdsTH2gaCPP9/dz0HZtCter5si1GOTpwtPIMWViGztHSz5yMq3Q
pECrlV3NO9GMwLXlQIzRj6j2eSGmItXd/HYrGClHs/KxYDbFFYjl4NydE88p71mnaq1QoUgrtODd
YhkwvOA7Q30V5YUb9iboWlQkI+Jn/jo5VsZIKVlgGHFqWIChQ3iyonSXRj+YNXvN8mIvjdcqpYEU
dsnpmKY7Y9KLsmTG8aDx0BWHDzGnrN3OkRIw2jnGlHZI28MmdfM0dTHy4rKkcIvqetJihdspPqGc
ilGLBIlV4xM28S7Mf3XlaexupvlABfVIrNII2ozmbwsmN/4mWcXrWdxXO+cu6a65pciXt36f6YRA
pM7SxYzq+xtIbdWhNZgMB9+SvWB848pUFsq2ITB0AtI/i/41Zs3QYGVGqSau3NQfO82PDFWZYosb
6HfgsRk1qWHK3EB0MrMksheRESX3Be6i8XV9so7jUZXsb77VMpPaIIxy0Ksj9yr0JOn43Om4X2Se
oJEdjoLktLgV0isqFc6tzcMsikkqiL8jnEqhJ8S8ThYJCQM7OLPqOrA/pXz/v2cLawgp7mBxwmQp
AEGt5Mzn6CZvlsNliE0r0FDlgLsaTd/y+IYVRXEzoofVD20LDY/plGDSMQNTVGW3/mWordyEraAk
bw4MZmYM9Nm+0US7colBJxifZg4eJToqrNq83TLEHZ0aVMxsSaE0TvUmGCYHWNydvnYnE9lqdRWX
4Nptr80dRG2V8w2bO+kNUg6mljjE2QhIkp3n/oarhBGFP8mnw8okOZCabbqYekfx+zz0oqr1tOWF
N7fEQsOq8/CRpfrz+eQwWtWkqLsIthSVBvWu0TNnchXN9DAuqm20+dmYQSximFw3TcnHgyBmAypG
OIPqm3A8OabieW/bFThDj5KuY8RWvo9hzgH8rDMacYS8FQEPy2zh+dfyGfrrXGgK7REtVGO2myEP
ZHwg7MVEH8POeh+547EP87hHJ1NJWX9F9Rksumgd2GW2Oblaq4PLwrZA1GI4y40T4o1HS6ZJsd+2
HAbv3g7BXB84IWTdg2AmjFfliIpSxUfPabodBCJPmQ0S/Kgn4EkeHy97zdZSrgHF/68KZqwNwrFJ
AGhpwzkyhxsypwqbtsLVGkL8/wqChvFSNxoWUwc17NBc8+WuULVQqTCk1NUyIyfJBHtC5bAdDbvb
JuEvGua1PpCrrG0R67eyxdGbMk0zTMkaafYIJppPsV6cCursrX58tkPUptNWcYvfXCEDHTYGIoml
yx3bZAYbn10YuB4mpn7UiPHYWVWnANn8fug5wFwEyE4wUvzerslu0w5E2Ph+CTstvPFpRnbD0ikO
RxWMtEyNHaPVzIa3BWO8w83sKe2yM9dDxTV069TC/kHW4jjEARffe2vK3iiyRQyz47z/FVJtV8yp
7pYcVMWUnC5voE2TLPALYgTY4KbM+tfNXduEAmsc+THKipMV2qeW5orTcStJ5ri+Ys6LcarLN8Ea
FC5FONi42tqZV4KLqBmSpyAqb4slugni8a4E2aHC2bcj4gpUWq7cioqxTyzRcyQmHqdjsLfPYuJR
dXHfTAI5w4i7LUYTUKt6v2LOXCY9qZFuhrPLDtZODH3MhiD399WvBJs7ioGe1DDRTmfKc0YDSj0a
0ipcQKPgldjaNRk1RcxTQUhnyQgppiSYsGnz8ioYHrPweNnrNl9WIFwCj4OWGAP39/sPBjoQOHmH
D9bu8lsxJlNVPnkR5InaGaq34f4j/fRrQGHxKvKNc5bXSQNAwyHHcjZyN4ygmQOagN0Y1ZNr2IMi
WGzu4pWJUkwaul4Uk4BYG/NVljdPYZnsIEJ2DfqAz4rPSfDXy4na2jrJ0+uUwoYUWObd4JtCi3Sf
/bAfBF9/6POny2ibzrEyTDpE9DHTGzsAGKfkaJnavuaxfxlis/S7NkhK0aalz8d4AgY66Xo8FrXu
/Ln0nNtYlOGQQsUxNlcHnQ4ExsvQG8vGdMNA/55hWQyb7L2jTMNsQNnaYsgoQm8IHubhKip/LR8g
d3gHI1Z05Y96opOGayZDXwoGwTCRaHSpwgE3Qvs7CGmPackYWnyAJT3R921hH6qw8uYo9C5/sE0Y
FAwMB1dSEzye7y1xirx3WCsGXu1/4v7J4gcy/Pp3EJJ7ZzqDJtACS0ydetNwLnvH1ybFBWTDrX8X
Pv7fDsmtq7FpYrMFSKybO92gu48RNL7DkNxay9slDlJ8q/Es1A7iXeRbJxuz8Cn2aa/w5G2DGIc6
lIHESyYsWqZ61jLcfnyr/5Ynn6ZEMVe4vfBvvy/wVy7c4zFID8EV6+dWCd2Op3B+jFSSCVtv1DhR
kQ1hbhM633LiQFnRd92CdwtLB80uxsv2ZuLZu077/cqp/mibRq3wJFdjU24wa9Hhaq3jF8keLY3g
llasjApEcjWoKPYsGQCig4oA5Y9iORtUNXC1ufwrSyRfg2gbt7tGvPiEo5fW38D98C/NkLKeDM8l
rZbDjEK70bKvXZ+78fIBvhKmW6ipYOIZjOy6FI/juWZNVY3MT9gxD/9pIZo0KW4P2062wpCDsR50
GogsGXpl+52z728in70OjRACOWAgV1UzFF9eOq3fmSQF5jAxQ54kEyJmtLOswY2WL6wv3RnSpwH5
pKsqK8KbLsFJ+zTQIBtU57DOmo8BtGPL7zrUa6l9mKOnD8RpC/m9xWxHx0jw+4gwQ75hGdAbj6vy
cQhfqL0rVSTim8fzG8RfJa+oI2kzwKsdq0KPm+nOcbBnYXAeS9UjmQpK8rzOzqOZEVhjRZYHHp4y
m7w++pxg0PXyZ9u6qMAh/nw3ufZl93XazTOQ+NxAtup5nu+74CZP7w1aeaN1Z4L/uOgVXr9pHm59
EN3RLceQ7ywZW1rbqAFqozRZfI+we3O+78HOdtm6zWD3hvPb+NUxEc5aklfzzHytuHOyG3O+szLF
hdkQjvWXi68wpKVaCmK2iQ4MIeCdnIoT8VI82xqdG38e99rn8imEzmfwHPvRjaP4jtv2IVklqMTa
lkzLEI+dnowEHpl1O7TyR+Uu7BUn7WYot98gpPgU9K09TahjY1785BRn1jx/ZInefl8KSLHmZNQq
CPYtvQo7vgOxd2B8gD+RgUf5z3eSwlDXTpNNFoCQAItR2S6vnqn+yekUzqBaD/H/K3+rKZQnkllE
iHmPRmnIFD5SR6X0qwKR0gReLiWI1QDSDda+S3JX51As7FX0oNt79O2bSYmCnTshzUGF4DdNehfN
KJ+U/edqSHdTHvqXfWBrYOTd+kj5Qsrmlgwc6yOYK6r71o3P6Y7nmM9mJ8z7XlvHsPJV05TbqBS6
nsyxUbiTG7KXbHHSdAIpj/UNr86n/sBews9j5QpyqMBN3Pyx/BH/uGzq5vm7wpS2U0hSGuMdFYkr
KIfa+5rX+4o+ag1zY2SWKtqRzc27QpM2F/qiBlJbIDgKja9Fu0+jl49YQx0mWnzw4iAduoxOMe2n
EA8nJfRxhqs0AhXU8AgSJc0422Om8JNNl6R/4ORwbhlB09Yd4AzrB9dCf86/RYnjVtrPy2Zt7rAV
jhTS89J0SNmi2QxiA3pg40ko9xKzVlizmRutUCRXsDAjZS42rNHINVrMk/8j7cp24+aZ5RMJ0EpJ
t1pGM+M13pL4RsgqUfu+Pf0pOj9imdYREX/wpQHVNNlsks3uKhlykcpD3DxBi1wAte11rwPH+YEZ
K10XsYrsrp1LR40mDy/Xfja3Z7lP7mQFzWZUE2BuDiI4b0Dya+LRnn8Gp60d110IciVbv7NhW1IE
s1CoRt/afFcgXCwsjEYKa9TLeQMC7gCVs+rbvitsutwKgIuCrdoQ2tdYQVqLSqXwAfrNblP4rSYq
mhcNFxcCo1HvrbZAMOq6KYiS9JZ0o0NlEQOryB5uxeJC2/dGDHvU2VcL2aup5TT1I2hU3f80cLwu
sJkgyEmMgJNMHjpDn3TZm4fWAZe+4AwkcAGDW6y0KxqjpwBSQv04GJGvpdGXfVtEENxKJUpu2lOE
QWuqYzcfjULgZNtzD0ZS9YWpmM9IN6QcLJXVNXd5rZ4ipPr9rleSQIu7DyVmzFcoZur6hNKb2tgW
gIrm5wbn7Ra8E/uDtb2triCYtSuIGcwPlT4jeraQ0Ty1geTrD+i2dmnQesNTw95Afs13+6CiEeTi
wNjbIxTZgGmE9XdwJLhI6XxZhAR7IhguGoyjTvRMBoyaU8fIa7dKVCcRKlBu+hsORKpFVDxf8sd6
FXsckVgXF2mXS41UXkTr7/sDthkHVhCcS2tRFDWLnsDlhnNjQ9GpvR6Lq6wXNV5sjpil2RASsw2o
3HDxZkmzLpxQTO1V7Iz6e4z9ShLVK27b8heDDzV00Toy58ynix9De1HT51r7PnWi7Pz2rLzCcIFG
Lq22khQEmmKigaxn92Uv0rQQWcLNSgLhY71hxfRje9eED3nbumP+Cf1Uzv7sC2aFLxwzcy3XIW6B
2TfurPAXK+bKBDFz83TzOvG82kQNAsekMgFh2KgXA9uq3Hlh1aI5/3GoBbwbIixm7iridKBHttKU
YVXKpdT1KNfPzllGb4q6eLA0UQ3P9iyhoEA2wP4Mfci3cONoTiUt4W+kvs16XFbGC5AiOZYmMGt7
ll5xuCOB2Q2NobO+NiV5TgFAGsOp8V74EV94ReFWqJx24zgzxlhr+SQXvowmWzsWVCVtWoLiD5wG
IUD8TrFTzwdTy9Du6Kms9TX8GkW6Y1mivU2EwuZt5QYFHp2MpQZKnRwz6cYoU2cSlaVtzv3KEm7u
JZr1ScVenLR0/A5ZhvtakfTjZMuHOAlFR+hNv16B8Q7QJz0YZQDWQEM1tGNHI0HfHxVyX7X/3uGA
Z0ddNVWIEKGWlLsh9G0oLx2jQrWqevY7Lf2qtbP2kMRdIUgoMX96ly9bIXEnkLFfelRrAGmBKUkr
ZY7SR+5iSEEzSSg3Vz2r0T7jBHza93MRLhcktCS0255RsHaVjHd3w5dI9LWcstRpzPGTYTWf0o5+
nsNRtMC2KjTejC3vl/Kg1KD1gF9GV2N7I8/PRpG6IzINqe4u6ue5jV2aHzQp2Ld4c8NajTTnq8ht
KBnNGK56tvqHighmUvR9zj0bPBunMVa7F7enMYL0yff937+dm14ZwIWmWh3MJQFBoZcpT3N3IO0v
G0f8IkerT5BOl0vznaSfBJhsF99xT17MIbWTeB4kGGVdTR7Iw0GiqlzPB8UHVbioOZtt5++xcFS2
wKqBHBR3okjLuChDsE2iEkU7xG57hQB5bwQo2D1nrvawb9l25HoFYz9mFR1DyUQeN8Ybc0s7r1Pd
TNYcWn41pOM+znYUfsXhIslsSjgUo4zfG+uLGkKrQ/ARaQ8sqFcILoTEUatU/cubfP01zDXfnltH
k+l9VImErDhjdFAAQmEaTGu6rSMsWpyLL1KBh+EFipBoeXWK4bHTz2oocANuGb3D4LzcrOO2VGNg
6PW1Wj0WaiXY4fkbGY/AczfWWW/2OgFC+ZsRA2de5OfnEhey6EQcI3Mat3B1UbMu3yf8DpXzbgMc
jmZYApVpgEEV3rwo3dyFJvLVAAnUyGVpVhTjuZIXxod/8sF30Jyv15EVp2kBwctc+zr0IK5pYmca
BBsKH9ffoXCenlRRnCJYQHXq8g9VHr0snNlLQKyc/NvDwjsozuPrVkU6pQMU7b/RMnOGHF1609P+
qAkc0eZ2yJ6ARya12IRZt5N0S6yH/e9zEeidEez/qwgEVY5FGmfMytw/5spJGX7N2s8IrM37MII1
y7cyZtEAKVy2ZtXoKk0u0u68JAL6gk0IdFsYSNkgcPOnJbPLTU0bwBBD4iuVXs/tKTYEm6sIgpvx
pYtB0FxBPrGzqNuaPw37qhCJLW9OOHv8QKIBHQN8sW8+WFWRUYgtDxXJoTI35P6QCgvzBSh89Akb
idYjRCPARtd9KuXhsrMswemVOyj/8axXQ3jC2CpP8nEggLDlydFBV7UYz+CRd+phcuz+I2sRnC2G
xbos3nVCVRWNpnhZIPINFSs821jfW6npHbT63O078qZVKyBu87Es1F7XC6ZHl+cjqMf8hTYNGs/T
R3B2y25qjwK33o5oK0RuK6oMq6WKAtMi0z7l8AcHFx6/l2N/KDq3lqvfcZlCyY/0j1Kcuz1Jf+yb
vOkrrz+AP30R8BcVRcc8ssuMxxJNqEEop6UgZSwYWF5Ga9I7O1FCoKC9/qiayxdjHN2h7Q9jOvUO
qUREp2yiVue8P+5p60wuRSHQDOICq25PlVKmcE+Dxse6Xu51G97TaT5eLn6XMDQk3T8WSL3D5IKt
lJaItTX0mFHnVcagOrFODRR/96dLZBh3w4hBvZ8oFgwj0mVh3JTLVQiMdr7W9UsdTTf7aJshcTWM
3HoA80c92ylMIslnKGo4s3XqVdHuse2BJkgsIS3L+pneblJpmkep0QJEykzw4k9HQvPP/24HSs8h
PAI9c/SmcwejkqaFFDUm3G/4nliLs1QX2VS5+yD85enFAdYo6ltDsiVOdXkwsJuXtW9FEw772WHW
9BvJGo92k/tjqXgIZH6pQ2djH3xrEDVU9siqqcE+vrOjTbokJAOBAnQNlSVz8FPJOuxDbB0mNNlC
D4KpoFqa3+WLro8jVMuGXiyljpWnjt51h6y9Terh35JX/xvIVyTO7VLc0dox1bFi089ydD81h1oR
hL0tz9YghWmiwZZl/Tmngw68PqPgAgf0pHmWQDQGhZ/nshE9zYhguJgAvbq8oR2mpWzmxyw2nBIC
3fokqoLZnJqVNVxUmPDwa4M1G+c8OZggJFeNT7bduq29CNxs2x5DVnASQ22Pxh3A1abv5gzs954d
5Y4y94cQa3YuPzL/KKJiWuzEfNdca0iSpUDyCKNWzU4BAZea5m7Zko849CsMX12o5WMSRwpgNOvG
IgdSp0fFiNz5X+uH/vjzCogLP8NSa2WUAcgqlaCyyE2W2m5G6vv9Bbo5OarBxFJwUtY0zgvCxpqg
0SEhWkNTkFIQiBuoJFQFOXL2FX5r1VYo3OIc0hI9nyNcQGpC2YH0nz81xkWrmrfZtFyVy3jct2oz
sqk4auqGga57mbOqVTSlj1sVW7kSokao0zJ3sOZI4AvbY/eKwlmVTiVGtZNDbwlzr1AfiRY56HUQ
bBGb63RlC3fas0qqgKlRCb2+6jxT+tpaqdMNd4klKjIVDBpft2NKdJjTBUBEGSSfWsj+t/o8/7ep
eTncrq6XfV42RaEApS5jJ9ZxJfu6P/eC8Xop5V4BIH4NLZpQ0Fo/T7/qvHEMc77JkwLP3IYsuNGI
sLjQpkNGwYwUbG9ln/wkRX6e6XShZtmlFIuIoESzw/6/Mmto9KTsNDhb0ZxjJTBEeoECZ37JTq2+
HxX91A4Wc2Zi3vREPaRVcZUOH4uff9fMCzXqCmaI9aGjMqa/zZaznE6Pkmb6Sh5dmlX6sO8Imxah
PYu1vLODIjc5ZTUqQ4O6Oq+RnmkzuZH2WxWy8Gx6wAqEm5YJAGPKQJJRwZ1kOFZKghtX7FCRiJYI
iZm7GjlrKHsjogwpzd1OgcS0mjzKhfR5SkUjJ4Ji/19BjWWkZIsEt57k69lG6+N8NuejJqygYAHy
3bawGjwuTKtpnKEyGjgyOP5nco8rJLRAEN0uaZO6ceLvOwSLlO/gUOGg6brK3ji5Eax7tUjTDlsq
1Dcv7dHGM9apANEUtVpnqmMnq8nTMHSCGCFC5QYTDyMNIzyAxy/Jk5YW7tx+weNIJ81BiT50XcKj
ZCRiMeYbVv4cH1a2ckNrWUMWzwZD9ZVDWDuTfBcfBrc8lYdKeooOIu2Ozey1rqJFQQGfhf2uwdmG
Hm4jS6CFKb6oZ9WffyVed5xva+qYbueTQxMULvnHupUXK5ERQ9O4aRu4xHBWJsPU4P09hwNlsWNN
bjc+W7K37zVsBfNes8bgdvmlKMeQRhBaL5CmQubVUXUq2OL5Zud3dnB7/DiCwtiksMOWuqtsBF99
tPhD018tun5sozlzRhqjcbywLhOlOSg9vCgq8TivCZyVJyb580twGsRJEJyK0Id4u/TjzCrBYYBp
HF1kTH3Nax8lf761r6DO7rGasH/t33uHyK0PO6sKErZAnA7NaXyMD1NzMbmjNwXz0Zq9PBQMNvOJ
d/O5spDzGSlC7qofgJdFQabej2ru61riJEnjxNbnf/cdbD06biQais74q0/Yz2AxKDO8naDktcqs
c9gkh32IrfCC2UKSkz1QolHn7YRlZgau/wQQS1tf5Frr5mH5ZKbWt8RI3JjqfjmhmNiwFNGDOfME
fhzXwJynoGwvaTOSSyDeRjF+e29mrZOOv/et2wLB/m3bjNCMUddw1sVVUYHFVvKiagwSkJZreeqZ
o4jkdWuNr2B4Mk8rklLV7BMJ1anJl9qcP4Vpcdq3hLkxP1xrCO4+p5A2ie0SlujohSX1Ix5fHbxL
+Rr9xxrllwWFezakknHjRsU/NzGaNpZyRWM4XQn65HBy4ulOb+73zdlaRWsQbtWaNq21tIokL9N/
hvW3ZVgcSf3UWJd5LAhJmwO3Modbr5UK+d9phjmt2ZwqKb1MEyjjUDyCaLYAatMNVlBcqIcUeJGF
NoyKq/RiUclltvTe/rhtHXlsdFrLBAJABi7cbx1aiYclLyzmaaPt5NHPtP5UV4dEP0yZD10KQazb
NugVjf1/dZDLsnEq8hhotvVtGp9o+7BvzfbcvH6fc7WmidJkGlLJAwcYmHUOhXFRmVcVLqr7OCI7
OG+rYgWtiC1w6uRqWW508oHk0XpWOB+jhT5DqQvfHwh1pPSqN0OnUw1BImx77m1TVyG9hLpELgSg
3noqiwkR04CopaafNNPLJoipHKiMvUcZBXDbS/QVTn07+USpyjbNAUfqX7J8juJT2SqOKZ+IMOe/
OT+qpoCcDZUY4O17C4XlWbdLX0go+RmdCXKPTSR6KdnMlIP19i8GN3r91EOuQAGGTZ7m8tKwbtQM
5OUokCDHbPiOBkWvRzvnvuNtvrWh4J+AH0HGIzKfH6OqlNtjh+3VcJaD5MRudIbEJejv6cEQ7BCb
e90Kios+JY2pFBE4oap3h36sbvq8DRYqCQpZRDDcllqbchzqBWCW5b5RHlqKEj/B2+u2O/wdNF6p
JYuJ3mdsOelKMNPbxhC9gLIo+W4zfR0qvidQs8D5PbGhso8zdBCIW9zEXvY5c9jMyN9F7E0vgsF7
eNxSGuJGnmmPpZTjJO4bh+VCcZpLRqOTHBQ00x0WvzqPF+MBVQyomSkPElPrFrgim5i9H8FtHRm1
oy5UYDR9ml0NusZWoB0yr3QXHPSexkvU6gTGqT6k3uiIDs0Cp+FVXUA7DuWiHthzmzl9GijSZVcJ
HHPzFrRaa/zdw44tdMAlGOXWn7zhp3K0fd0Zcc1xoFdwsG9VgRttBsiVF3G7ijVRGdIEwEt1CwoC
swPyO0fPDv10244/92dPNIDcDlOp7VSWGgYwzbtLTVq8OS4PWSR6wxatPC6GLLhfNKMKmMw6JdlV
ItLOEn2fCx6gWK/i1sD3Ffu0zDfLcPxPw8Q3iSxja81SzYapCPribrQQ2gVhVjDrfCdar9uVVEaY
9TrRcVmSwTn5o2uoGxufikhwrtg8H716mMHFjYqmMZ54YI6eHIl9OcS222kXfSx64Rd4F1/p1CZz
0UNUEfHQvuqLb6QPctERSTDzfKdIEpUowaQYNqk61eGVJSrpFU0LM3F1VI0MpbNtdo8l/XjZSsWx
ySPXzmw0KEObtUwhBbPvaiKDuNWvxVraNTMAbelsFEdFE4Szze+D6U+3QWloQwr4rUFgtJzGyMT3
U2jINPN3ihLOD1jAGuMNGy/rOp/gThao1jQsx6dm5NDF5BApqQBi04FXEMzI1azEfSOH04DnwSJP
G1dftLOS1a4119fmmApq6bYHDL06Co55xrtGf6LPZhcmuOhN02dtuKXk9/5wbR6/dVkzUDLCzuBc
7MogktvLCdK/SXwNRW+XqsdK/WqX3wrlVGiiztpNa9Bwr4LlFwWI/Ga2oCRsUEdcvSB4ekpBIqhl
lWD/EkFwHtyZo4Zee6QUZMn0KYoEptEQXCA3VyXUswkSRJatvaQLV/MvF4O2jDqskBs6+napHrMk
ibEpm7Gbwv/OSpfH3v48bQazFSYXCbJU6+u5wsIZ4tBVsod2iHE1/sguAHJM0M3aKghuuNsE+Njb
SZ1x1deVGQwgk/YFNzbwWui1I5WLW6Uk+IhVr4DcVkBzaCLlFIDdWNyVdfPFTjGQbVgLws726L3i
cKfEhGpNouRYRTh7G0viGEpg41l/3xi2VN4dRVejxzxz5RbUTPGiUcOYclrAGZDEP6cy8mvZ8Mah
cqRqdKrSvAyRTNvHFRnHuYZNclTI6iHy/eG9kR9TnAof9hG2L3wr07hFJWklmAxjjF+jucUto2gH
YQFVnf6U+JFXft+H2zbINFiBGQErFheTYkuJO0MGmr3ULiG2g/oIkFh8/k8o/Kmq6WW9H1QEir4M
HWV6tpBEqwRHne1I8dcS/lglx/mQFRIsUefsN3LDeLZIH1UU6bkVnW4LOglydZsjBw5bXMnRsAxm
Yt4F20hrSY3bUHamyQ+zuu2Vxw8MG2Q6AaIgvc5zRlfzOI4pbXHkob0z9U99/M3sRQo4mzvsCoTz
N7VrcdW3AFJDHaS10esxLl+UJnpK0bj+AXsgzIbyVgLuoXeNTO2ytDYBeb5J78CZ55jKsVgEK3TT
HJRcEzQngrSXp5QcIn1EtSmyNIl5avMzyJydfLzoCk0QgbbTQSsgLgRNNJ0zOyuRxlC1mziPruu2
PZO0u8nMSnGGCA2/puwavRSkuYj3jX37XfhbYXNhCGfROo9NGFlFEfohw2NFh4+EccaHremmxdqo
OPeWxigqWJbGLovbWAe9nKr8MC3V33eJTUtWMOzMtArksVLEf3IKhvFkFheFKTjTbW4Uq+9zqzTp
4lAJI5gBgkF/wjs7qb/hfY/gsJKhg4pqtSsRQd34vk2KzCUjqxBn8brDmYWaF5JxVZqCyLOdp/hr
FI4QbweN5nQhswqARXEMp/8mOeg/vEm+G5VrnktP8vCcuD9Nm0fXFaL6FnGqu1KSRwzjoiSHJal9
rbbcPDFRs6DmQdih1LGuI4GdGxEW7/jgizJ0MJ7gqe8taJvnbQxNReyEUucVsfS7WuSTbgjlkTZC
BqsXkE0WyhU067/FibRyNHoDkbxWIy9HXLIVyNBdLI2Ikm3DMdZAfJa6tzJ02lYAWvTmci6sY6kr
h/2J2tgF30BwrtFnkZx0TJ8EZbABtFp/T7Lqk7k50rSiziT1gjAhGDueF1Kr6yrTTERByBk4M9PS
7RoUo/6WO8FC3vDAN4ZxziC3cV/iBoPrTEM+18ZYOLSPYge6jh5klhzdqECQXopmbNMFFTS7szCI
On8uCk4x4nhqAjUtf5ntRVP9jGfBuWULAmUr4D2Bm5vv5A3qPLfKQsIleoqSzjEakEUsauG0pSRI
im+5xgqIf2NeCiMHoTy7SsuaFyU/J/szSXVHTW/S4rjvhVuThWpbWVNAE4AFxQ0bRDDkzOwAlU6V
FyqFQ9JrLZ8do/tuQQtZSNa/adoKj/2e1S4SZqTsuwbXAckMMtjUlndL34OB62yEAtM2p2sFxQWL
odTINBOY1i9dFqC54B7d2WogZZ3yvD+I+0gmv41ESWZXkwWkeCCTU5HRB+tBhbaZJtgH2h89vNq/
HT2tq0gxZQCS7d7Xyi9JepYt6lTdd5p+IKQzHQ9iopUdVSnM5tVEqSSObK2Bs/dFd8RdyrWGKZgm
EQPgVqCFXjoSguhZhKYLB6NUeY1EDrtvRF804wISTfsjtnVJA+E3tiXwPavknThEVCRDlKtIEVTK
dJhwxe2G8aJplslRp9EjQHcmnUDEyHRA1nOc6g8cc5l+EQHxponDO58+SEqpisIeHl81RbDE6onk
9EIa0eQyLiJR3U1HXGFxm/88Uc2eB2Bp2s++ue3Myh1E5Xtb+wjakKAXohh4wuXvoUWf6Z3Ecm8E
7ztagk7w+WcVh/4CGQzB3G2Zs4LiL6NmRygy5oDSg9E3b/I7xUk8yc2cuncVV/YS3zyJzOPpf1lN
jL0G5dbY3A4luKfhkbW/HGa/8KgPztK77KB/NdHmrqHBPfaXb507HrGT7VssMpibP5B7jBoqgvEm
o6nOOD8M4W1v/tzHEMwf/wAw9ZXcZAowjCGxajdS4/KbYnXmgppLldwPYy7SjtiqMIU2C06HUBJ7
6Zh8G0tKpZVqVPBikZ/1s30BckpXuTY+TT5TtFm+7tu3VZcINKQgZbCtIXhxh/rZpLU8UgRJ9tpy
0UMy9rKaQjlyonL0WWP0VZdO1iHXNf3RaNTl64IBOYEXXgqWZMbzTprLduUQIw8f9n+aaHpZMFzF
VN3OtLiIWLBbqOaOf4LqL5x2BbGb7WzcpfONC7PfscKR63FscjbFiozSsQi8RqgTlRvb1etlwbmv
cBRzdiJQ1Ozbtz3RqFaSwUeIMls+DSKbvbboKs6YhhM/sLWTeZOzRI52JuCqdUSP7Zt2QhIPSXOm
/cNLWFph3RtLiXCnBxRqmTTofP0gllLenDacLC2CLjekd7jhVDUJlLgWmvmy2CLHqc/CR0tqpQu1
6YZP+yO4tcGDoQTUuzbLJdnc2bklaFoOE/juHI9u1dzE0w+jvbSixYlElfvbk7XC4rwxl6Y5Uktk
SK1HwsbvUXIrX//BAhw9iGQKtsfw1TBuDNHTl9R9iqmqyZcw+1GFPoFf7A/e1lkW7ToaIeAl095V
M0ZRlmkTi57gMLqpWvBG2uOFGvaBlGeR0+itX8ezIFG2uV3oig7KBca5YNvcKPZtUS06izbKvXID
MhkINJZuGoD+90A8UGEF0+yPXuHPx1w0pluRfA3NjalSECtX2X0ENLw6RHlQrB/3oTNZ6c8xk0Z/
f3S3ZhDUeFjVaJsEgS63L7axLo36woKKrgZ1RDGB6pFk05f/BsNtgbgWpypl42m3oxORW7mqHDkT
LDORLdwyW/K4k6QBtoSml1fPS+pnsuC6/f84xut4cY4xh1VJcVTHNhQ0p9ynaK4wD9SXfKb4roF9
ynJC/FWuOC6KzGP/X8X/WUtjXGFZFCltFMZMwy8LtZduDjY9gftvRWC0cqBwHdoVLGK9RbJwE1Zq
NlvymR7pOQrmAzmItYo3Y9Uah7s2RijXG5BGQ4MWSpmIqx3plXpDHB29IpA/FSQwNo3CEwv6U2xd
xzH3rVFNqtjmpCP5o9cHsPV5o3SaMVHFkapPU/Qw/COp+8uJU1/hsXW+mq4MOpBprgCv64M6+ZFK
X/eX1NamolsgJ3hJm4H76u336ygx5rpDaqQ2oVgxXqMv3RmL8hCN51wTXLqZV/NHD5y5cD1AFz9O
YGxsV7bUEkibQXAjeYWGW4hcBjaITfbN2YaAXKGN3npEXs7nejuDPGKDlLo+Pk7Dz3z6vf/9rdWD
TIiiK9AxMd5xARnavBhLjxsjhVp5Zl7NxeCqmajkdtOl1zBcfNBolLZ6gkRt66fEMQ/LMXWjE1jP
71gJm+iotPUIYq/hOKemahVnyoJMNETwvOFEz83RDNhabQUesJXzfoPEufMi94NRzzBMuWmfFK+/
mo7K8+LOXueW93jtEbiD0DLOHyLwe8R2DrzhQM4FlDmVoD51wT/Leb2s0/UQckFozkBJNzCgKn2W
tUM7fZ7Dw3/zPW75LHoum+oECEt+0PKHpqPuMAo2Pzb+/BJdmcFT8nRyPDctK/ybyexR9Bba+ZfY
rD4X4z+yEvMDxh8ZChq3I2V1TU1GMi+twVM3zpemOQsC3FZEWFvEnRnkDNSbageLpvBq6G8zWZD4
3fy+CdVhdsfAOY+blWrRrLHsENSM5jRVZ2ILlszmjLx+nyfUishCQHeMtZlUqCSIn0u9dcK8dECt
/AH3WgFxO8EMhQqjYdFZzX8T6ckocCkmp32MzYOPsQLhZkMhSzLNIUCGH523eNNDHViVE/ndMYN8
veJ27nxMH5iIPSRGHwTg7HL/zrlX4NzJDqsHCfwK4OCZSZ24rAKqlU9UGRw1ibx4tG2XTMuFacAX
c8UToDPT9tCZI612v0QnWZqCrR7SqfSaHmG4N5zDm9DJPeqZArTNfWplKhfRG9UO1UUDWE6+jOl1
aF81ojdZ9nv37OFCeWuFoQYlS1ZnRwOiFqdWFp0gX9r49zC48N0ZpWZBThAh72r06RFys55xzeQF
ujNxpCA/kNypAtHgbW+/Js53EPpmdDMc7IJ35QEy6Ui1lQ5rC6A+1R3lGtJ57AI8H6F4v+8c22P5
CsjtHsXUVIXMWnpalmwCvZFUChA2M1/GyiYuTsVJEqZziHjbefpZQfIlD+Tb1qO3kVuBEdRy/1Gu
7E+AfwXktxJ0riVyibumh4pMr+1bKBC2BzPW/P2h2/b0v0PH7yOj1FJzjjF0S9R7loK5mRzNEu1W
2weXlTVc4OqNaRxmdPa9HJHoUcoeYi939QfdIV8K32ifP1CCj8bpV7u4YFWAEMawmV1Fd5K0K9SX
7o/b9r7y+n0uHJV2BbZ7Fd+v0d5pdBdmFvQokxfJD4umhwtEVTTrs8K8IJvqkxFJN21jXZmy6PmV
rcj3geLVGi4YxWbSqjTG9BRlftSK7B753NOcXeRxdIXSU4HP8arR73ybCxBzjDrmNkcuk8kAooTV
l8+zr/vTUfcav72UILSrXuAWL8IVxAnCxYlpqGnWWZg0JJQOTNa3rJ00sG4m33DZNhJ5teD4IULk
wkadppLWtUBM9M6fuzrQ0w+UOK89na+nUFI5ChXWSSEn9ApZ9hvZEDEjcM6uWRoonTWoEaDxD8k/
nuBBkkhc6dkACcpsPMUL1EnyqnAsiM4ZS+vtLyxuxP5g4X6I2nDUFSLv8Xafr0yC9FEpQTg6yc7o
OT8MqKfYh+Cj0R8M3G/BkWGpyEJwwSEqkVvDojK95JRfsKtNDiF2Gqi9M3qqhzrnQADILeN3gMzo
1eFllhN9xrXaxD1KO1QHtn9IPp6xteBPmiUO5s+ibVjdnLWVlVzs0MalMpTxBTRie/8h98vgprlE
o7PXXNBn4xqSgUiT4T6HbTmrnQykLy5bBaVg4XHh5Z35XHiZ7XGkpRJBWq+9bPTGQQWQY9AT5NQg
3yO4s276DxIYCrgKiGrxb8I1VBKUJksgXWD2wTDk58ISidGJILjNzC5qCmkoCq2A/BcSkY4ZCaKG
uj1gr0ZwDjqiRFTBwQ288EwWKv/NEnPUNyDyeAnqexc5wcqJr8dL9siXuPoVKvT9pXnxXhmM2iJX
2vak15/Dua8+EzuZoH7mtcnnqTlP3fVsff/XG9T/vOQVhfPX3KgrKyRAUfCsoD6S9HISsQBtr0ML
CS7cNxXcV7h1WEahhHMiMtN4Kqkuc53C6R/2F/umdxBk80H8AAEkXvEmS8NpGRU2d5ChARtwnPzY
B9gOXysEfhtLUKisy0DoPFBSuoqTT47k1t4ArfX6vrgSNTPwaaA/M0PwDoPXCXD88G+Pmj4vVbSg
UZ5JjrbXbZAG09k+q0fr33pp3gFxgYLWSotAAaCIXMzloyki8eavJu8AuJOHunRpJ6My64WQCQVg
vhqdTdf8pPjyMe49TSTuzhMyvQPk5kqzSlnOIUn8MnT1tXXWvOUo+eWP+NvsTddNEOLdXLS/sQC0
Os69A+XcfJTHflxQxwfSXI8ELP85jw7EP3XHDspDmAuV0jfX1auD8FkWVK1WWpvrpjctt2H4o0dF
7ijaQ1kCZcconrc8T2ZLT5eXkRw85VLDKNpX5jn3KpcI3FBkDhfgq4J27RjDnD78HJXfaPpsiJpB
NqOEifY3cDUYaFDj0kXo4KhGVVJM1E5d293dIjpybH4fPVXIxaAZB1VSbyNdPIcG9GZTKIouh7x5
Tota4GSbewLCm47OOhV1PdxKisIJLC11wfaE9ipD/tnE/lMVF+3waz/csV/6bt5tvI2i+Y2gZ4JN
1ursZCedPoRKzHbb3zQjTgVlzCU7l/Idzb9Z5p0u4njcnP0VIBeEzFCvJKPHCSLRvLF8LOjRKgRZ
z839fQXBDZ5sD1JZR5gdCbUz4VA6g+3b2ZWBp+bsI9vRCooLQDEuW6lMMHxm8SVWrjSRI2+NliHj
asB2PIRO7qiS0AQCjISdt+anOYydovAVU3Ti2ozbaxTm7isnCMcsi/QWKI03eez4TB91708OKzqI
GAm2XHsNxnlcEY9pn42YnUj+Wi+ObBSBAaqRShIcVTf31TUQ52njRNUh7gGUnDqIf6aBfYUiGxzg
RNdQ/sb9siOskTiH04ask0obSKM7+rrbOnVgmw69ir8rAfQGL+JzLjvzXX8hrPnjssbvkDn/05Zi
CiX6PxsV5KrTID3Fx/QgUohiH+LjxNpELuJpagbFphAuUrS1o9gBNb5P0UW4oF4KJWfDknj7cWnz
GLYC5PlVJFQzFvIMy2o/fmAsJNG5u4i/t159yg/Zr/rzPt5WRF/DcTsGiRVLKtgUSnJyXIh8j1uU
oGdnK9Si4Av1fWgCAeE+N4RpMY2NlDfIrA89dXp0zC9D9JSViWstmluioQYi1YE6d4JwyCeq/+ck
f4H5HEYYhzIp8xbiZdTRr1GedcIl9ca+G5wMaQZHAZuL7ESeiE9lKwyv7DW5Ic1tC+KKCWBh0k+i
f0XbyydQ+YH7kfoJXe73J3A7Ur4ayZ0qWkKHvrIwupZxAXqIWbucRE1X/0+cfMXgonGYK5WitDXW
+dC7NNY/qcrzYMR+1H7DrejU1He9XXrmkB+acgKlffiPvSLvZpIL1N2imIOmwMhKR/V3G6hD8X+k
XdmSnDyzfCIiQICAW7beZh+Px/PdEB4v7PvO05/U2L8bazitsH3dEWSXVCpJpapMRxE9s4pGkgvQ
ZaRCj5e5C64Jk3mfpcdEdIsTQXChOamm3OwkDCTJb+TuJalOkKf4iyMUa6rB4QkKALjW/L6pTeBM
nesRR6jYUI4tqG8rZdyFwfIQjLmoZIpN/LvouMLiwnBUQ/KnbIFVfZmdYNfvSoceFmw4rFK42ImS
kpvDpyCEQJFZV3WZmyFj1oYUNaRQNDekkxKA3WqunlF25l1eUpsxcQXDzRIql2KjU0vEjQ4h8T7L
Xy9/X2QGN0OGkffosMX327Ly5xxkqJqjWt8vg/B9FD/WzMoKbm6SUWramLJF6wxuvM/cyGcVJIqX
3opS4JsRbwXFRfgqi/LENCvEoCyw1amFEO+XJLouu2dNxBi5vT+esd5OP6szW2YFYZeZMEvbdQf1
lOLN2DVupiNyrPbwDbdQTXBt245+K0QunmeQAB+tBdOlgZNLfgq9fnTKT8ZbfhMXoEZEiCgYzbf/
s7KQFoquGwmbOM0n5Jqoj6b1NVs+VIWoX4M58vvl+2s98RlruUxJB9YnyIcujZdW5quS6CcSaR4B
OfhldxSsKZ5sJMBlngYyoGrqWuqOkKfL3xfOEhcbyqWiC9rT2bmpOKTITGuSXe0bj3EbI1CIzmmC
Ncxz3ZtZ1U+qjkkK0j1FVwZpdrH4fZht3pcmiIsUQVPKWo6JcZdq2ssjeU70/ipX5V2hkxz9AP3R
rJvb3BrsvsndGcVH4STS9xBZysWRwEqKIahhKfqI3HCQIfPzWAoVvYXrmoshWSVTqX/zetwl2F2s
doYTGiDekkvWiyj5LLCKcD0nfZhXQaLAXeYh9vuQQlI+2UH8zBO4pcDv+YzMTFqQ0LElNh6bQ3Or
IE+n3mSNHR/Qy+a/VS3oXy9jbkKid05GfygeLHjqqF5ewHJs4F0kGk7pcpfPXy5/f3PowEiNknKZ
mnhO+/2AkaZGM0cL0t2Ms1d+CMwnKf54GWIzMJ0h+CCPs2YXWpJluB1kt82YuLS6T7IdFKIEh6Xt
sfply9smuoq1sVqQfLRgS5jelcMukw6XDdkcKxShMa1CGc267xZwQft4RJ6kV65pJNt0cAa87VwG
2TRiBcKtUA0S9bIVAYTovlQcU0NwkRIZwU24lJFuqXs4VFt6o/Ql1Pdl/OGfTDC55ZjkQ23oAyC6
4KiRRzDjX/6+wAT+/Q40XpUsWfh+ZR6TYt+qXtD+zQ53ngWTxfKVK0V5k4I8AhBpdmyHl4E+XzaB
V/P9caBbAfC3MJotVGMAxHDyjwuksZd9c5v4kvMl/DDezb7q5H59l/qiILa5GlVoJ6K2WtNVvuU3
7WMzInqGZF+0y7vKiVGBZca3USViJNvexFdI7J+sxjCgdExqHO/c4L/ZYR1iiJt3kONGHUWB58jL
A8rc9t3mugLj1qae68VUdDnyEj7Lk3X70Wfv5sLy6u3laah4OoacBXLnvxtlIk01tw22msFfPv2o
MYy+T+hMZYrmmYMufu+yYdt7KbIt/0Nk/2g1jJI6BpVZAdHa011xx5pwyUvtsvLx3JUOor1UZCBb
fCu4yUwaS5lwC5QQqIsrImp8YxPxfqLO5nBeATK1Ra5lfD8hH2nw0JhHJZBs0n8Cp7Jg6LbjxBmK
84laVVN0QwDKzJZXcykfQFj61FvV18sztL2izjBcxG7BHRnpBvx8TFu7Ia+RBFa1/NiKHh1EM8NF
7lxOm7wP4OI17T0lUO4h1ifI7glGjD9INXrXNRN7sVmyttg1xEDNsJxVhz6SXy4PmsAN+KNUFVIZ
Wi0wpur2g9rZDS3sRbnt44NBVEFsEFnFBXMrI1KZ9lhBBbnS49ukuonr3WVzBHNDuLAAsuSUiRJg
vwAhqlJGDtT6DpchRFawv7BamEkbaKCYAkRnHOL+tkQ9f14N3mUQkR3sT6xAxnIwo2rEtDTQ0Elr
y0M9q8DHRBBcAKgpSEiaEHbM0FMoYutk6qIDAl+K+3N3/bUk34pnVmYkA4XHshkPnhZfRif0cmqe
p+PksX21cUCH+Hx53DYnR4N+KrqhQcTEH0kMvZjnBR39btRCNwTbXezOukhgUATC+THSCElbtez8
iaK0ubIXpAVFovIsWL0LzytDOEeGNCwqbEIYshhPOtj0pAFPQc11OYb2IF/nzeO/jRvn1HhmaGN5
BFyjp3ZW+KqkQVhXQOizGaAhJYbTDgr2UXP+u1Or2lhB0oU9i6C4XVVtuXgqp2/yKCoa3J6fXzg8
YQbez6woSLB4rOB6zl5BTERFLzybYfNsCk/eSEmNzRNqoxAX3NNxX5fVbSxfpakCwvtUEDbfLmbv
feFsD+dvTdiDO5gVCMjjfsS7ba2cpuBZnx6gVWKH9avlKsLrD9+/8mPpYp5Y86eF2jw2AqulW6AE
vNZDlaV+jNv67WSM/uDIDtzYofbwUd9BAhl9u6Gf+n919llhczv5oMVKGNQKvLGQdyq0nBU6+Jcd
fvs4pyvgykJNhIEb/e/24cKY1lWhscqsH6mRyNUOBkzT/NzHiN5dxtuMtjjoUwXaa+/bKQ2tyQpY
g+PWQAJbponhzPWSe5dRtq1CpQejQUQRGN+jJclpNEWpYbqqYuO4sJtsH1eb24FlclEtK8pRb1p1
huOLicJOq0dwWsJJ5MNgfBhFh9Tt69kKgEsTR52hzy0UTliauLSJU6AOrHuu9uF1+4J20cYu3Xnf
Q0Byn59EXri9e1H0DIPH2XrfHEPj2EpikGO7wXV1yPesG8fwKEo3QRyOVhLxI+dm4FoBcn6Pqg2j
LBoLgQvhZP6UEKiZiAjKt58wViBcFF6CWuoqC1YlFlxEBbEPeGgWWzniEcMX3dM2Q/4ZjG+Naeps
CbCtYKssnsvqSVU+pMZOj0TPc9uv0isczk+aeUTtfoeRa1GyfJAz6M4wkoEmh9TI5ClefSW77Lwh
av0RAnOxWQ+msCsTAOffwZP0me5+cCV1+/Cqa+zOm0B+gYJFYbWiwFV42thk7NCWZmJg8zTBOhjc
tpUcQ2rtywFlc4EbqPBXQBNkqDwTS5A0sTYGWOCaOTzOqvVRIaKk//YaX2FwZ4+01PN2VICRXFm3
4R4qJjcG2bcu8cH54lfOaMevwU10NT9ctm17i1sBszFebXGW0deRiaZT16wc4tR24WujHd1Oud2d
Opva0b67Rttd6u9R+3ctCi+bM2joioFmTDTU8u1cVpIXJE5HPIiWL4n1opHvavDtsoWbp5QVBOec
cawgiVBOpjvVmqcGBy1/sFrNTcJPTfn0F1AmASE3U5SHusLvY9mRUUlINMAfyW6YvmiYQyP0tO4e
xaaCrZsFqHfHoRUUFyWrulOWOQTUfAz36r7bT8f2IO//UF3qxwFoBcPFSTWRe6UIetMtF3o1BCMS
5cEdEWrsbs7RLxid5+kyqnbBwQBuUE6FreO5tX5uQryuZR8k8/vlOdpczCsoLkjqMe2HOARUtPgK
vZdUwSVC9H3O3QKzjFD8iRGjUGxM9dlpsr+6eq1M4K5FCVHaGR368OhB88Abu5NpcFeliiA5v7lt
rWC4kGTkSkzyGTCtXNjDfCVlO3X5b0zvL0/IZghYwbDfVwFIz0Jzrgq2aBhUrPvyZLiLpLiXYbZd
TIfsiUJxJ+bLcqWl6+O4Rxjop70U3aoQ4KpBhGMk1KZJ510G2x66Mxj7fWVTp6pRU6e4EteTl4Xo
eG+OYDaPRc8nmzBM9sQAPQlr//4dJjQCyaRgboc0teIlzXVHcZJXNdwpD5ft2XTqFRDn1PrcNxmG
FIdAUKrFH8Lx2+Xvb/oA6woETYyqW3whHwxsVbOYMV79gyU/DdVJFZWabZtggU0N+wyuBlxslidl
afIJ16lMg+iz8j0VkaJv23AG4CJy0BkTzSxMRq68dNW+6z5bpWCz3vRh6wzBReOkmXXaNLBB7he7
LHdGF9q98k0LdjQVpCk295czFF8smumNPiwKoEKptufFcIoUBBHGK8mRJrsr+xpOtr/sBFuQjFeS
omoUHSZ8DZYpzZUxSzjNDb4J8pZhr+7QWbv/m06DNQy3NvthUckQ47CaaWbuJ80i7a0qEl1Ct9xt
jcK5G0iDRgndfkhddcHOIOCBCzv/8niJIDiHq3PIDkMUDMfS4RbyplSk6i36PudthUKtJtdhQq8X
bmoOnpW+XrZga8kwbi10nsk6+PW5jWxe2qgYy9ByTe1DZL4YxicDfbr/hsGsXIXieKBNWY3AGLvx
KhmUw0DkA5Qf3Mswmw+MqFjQVbzFs3QRF4vbrrbkbsFogfX+wJ5Qw2N4HTvlAZfz1785Nq/BuHgc
FWDDVdiNxIgsaZ9mQ7BfsknyJq0ThbXNUnzUisoEuSiLqnyOSC6LDuUayBHlkdN7i5t7bW2bd91e
A4WL/EZgVx/AE+mKcvOb3rEC5vybhm3bdGzTGZf8qMupWwz5lSWJMoubYWcFw7l5HpNE7WbYlxxC
vAtLXnxAddxelCXavCSvxpFPE+VpptCqA452Hd8Qx0IBPggBDwua0r3eVZzEJicrsfPny465uYqh
dYNWSLTEI+v2u//XU9rqHeh43THfa8FxGQQbBZsF/iJCV9/nwim8ZkDWCK4Ymbtw3pfFx3nedaBG
6iZ7SGTBMtv0idUq4yJGpshJjyQwnraC3OnL2dVy0zYCUReICIYLGhk4BdSlYTDz05TD3ekhBkXk
X8zMyhZuZiJFl/TwLWLMptND7aGnIq237cW7wuBmR6VGh1Z27BGMBka/DXa51yEj2l5bN4Gv7MqD
dYS6c+xLHy7bJhpAbvvrojoe1JptsuZ8F5S6p9TalwL53n+D4ULEuER5ZWKbBWX8dZultoTXbrOJ
BChbxy4coy2DQP4IYtVchEglU69jlpGM1G9GcZ+o/9HqAzGPWfj1sjnbMeKMxFenTZG1WBZSWuDQ
1D+l+2VvHmrd6X3GNV66zZOF3F2/Vw6XYTcna4XKbV1DkWEcWwnXCFK4g27686C6rS5S6mW+9i5S
rGC4TWtp+jEe8czi9kRq9wrpVEhCZsGhDOSXdLQSwdPu5jPAatrefl/t/FTrEy1gZjH2dpAP7kAH
+NC6pt3Y9W22+9dR5GLGUurGoqqAM6PSGforK/0454KZ2gy2qyHkQkbezV3V5MBo4+w6pYWbaxOK
FiQHBfk+DSRfSUSM7dvOjwhvvoks83WG0BAKu4WklptDwfloJjdjntuG6ZBCtBGLkLjFbBhj2VCI
3bpBX32QZdMuhwoF/wP16mF2sm4UVTduewiagU3ZBH2LxXuIVllIO7Gz4f+ev3Knev1CbevYgUs2
fb68zJgDvPP/FRrnIL3Rwv0LoMWlF0SnpXq6/P3NZbz6PuccURYXkWnAOaJYe1DA2zOn/U1LVfff
YLgtxZBoq6K1D37e4PU6vqkLKO52L5dBNmPFyhbmK6u1mzdhCHlagOTkQw4KGjR/Wdl+qUW3AxEO
53PNVNWWOgEnNm9I7EjtnaUcK2l/2ZrN5yYKBg+U6UGnlvKP/jQMErTo4xBWe2wLLndN6ZqPsl94
EKy2BBO06WdnMP7lv9TyPooynMjS8NqI/UIWSAps+tnqwMz5WZ2TxIwTGINToRur+q6cdVeisSD9
KILh/IyOfVLpFc7LYfktTz2l/DqWgnnZhNCgDwEufwM5B25HSrO2qmsd222vVo7ZPaDVwZFpLLiB
bl8NdRllBBRTb/L8gno3Z80U45Si3rK3nXaXO6kT9GAXJDh6iYpPN6d/hca5NNGSJJsyoBnFS5Fd
x4qgGnlz0PBUAyEgvIfp/GuYISUpCkTRzFikrUP0ap/liydlrXd5zWyuzBUMM3MVAdK5aOeEcXjJ
tWq308Fqe780E3ukokPk9oCdDWIGr5BCcDgMoQyDFjW0O+WzMX+4bMpm7QpoJX8NGefK6P9Mlgb3
CSRn+11R504ShPtyGj0pVbwubhyizlA0jG+1pPkbF19Bc4EUor5NMWs96h8CCXwHxeeqmW2a/03C
GxIq8HHdhI/z73h9DrlMPcGrylx/wRHFDkBbq4ZHmQqGctMrVjjcih2rMWnjAF5hxeQQNpGtoOG7
6IbTaM5Pl2dt8ziyguKumlWqp2ZKYVI4fM6jbyl5XPIdEvmKcBPaXFErJM7Vc1ol6dRgjiL0H0eG
08cPmrCYUgTCeTmFUh7pIoDE6k5R0Vl9Mwl1DthF4d0Jh4KgDmphYNbgSVySXNdDo4KfNyB6eqtT
ORZoDAUXhS9iiNg25xcUr4ungbJVR3U4NjklBEO2fEshhQxtc8Fet+0EZxjuakRjHTQ+4El2u/rQ
Zs9FQByliO3UepGUT5f9jcXlC4Oncq4N9duf7afjkKO67bZAPqpLHH32qsHtFCHpvGCy3hGhSGqt
D6DnZHdNHyoKuD07FZJR6OOV97XpX7ZuM8ieXUPlfBzso1kpswZrA+moa9AVP03FIAmODNv35xUK
5+TouqNm8EaQcI0amOBeskE+d5Bvu33ndcfpSHxIHfilqFldNHVcfFcyyVSsGjsIo0u0Tvl9fh17
A67v1NXs5IZAnWw8FcfxtEiCs4VoWLnwrgWG1UwDJjEfIKA4P0NeWYDwVi1+yS+Z8avtsQ6tpA9K
QFj7wSWO6qb3eM1wBocVn5l25rNM8A9ZGx2p7xR8jMpf0ZKh9sbC862q4eGBS8HgQJPmi9ohiwlG
t8VF38mt/kCd0BsTW7kfIKIy7yVRix376HvL/wf6TstxrtWgj1qAVsr3RfqcWc/GlLoNVofyRDOQ
G4sEe7dn8wzIRRvS5vOcjQA0Kup0c29nQeZdXoeb9XznkURa//fpnOomz4wU+0Bl2eBV+K64rRP5
5A5s1xoqrHeZF/5lsD7bxW2lwZLOZSoBUzJtyzolldPEgjUoGjouvrTLMGdFgKGjuQrOTrW2Q40I
NgMRBhddZEXCIcdkTrjs2vg/axIR4YkAuDhiNnGBRBiLI4V1LFt51yd6KFjP2xvneS64iJFHha6U
AzBC867o7iLjkzKHgoSpCIMLGXkwgwQ3ZPOdmE5HUdIGCnXIrNxf9mXRcHFBoZQhpy3XmA+Cl+Lg
LtQE8y0wg8/GanKvRgnF99NWlRxTqrA2wOzmTGGeu/9kylsCYRVkzSFU6iUBVCDPHomgc27Eu8sQ
Imu4hR/qmTEqMiAGc0+jr3W4o5YonSLC4BY6NAZR5xcDI8+ru0Ix76QGHEzN+I+jxRxjNVpQvFXj
UocPZ9FOMqib/BVRyypK8rpPUapItdIAQZGvwuE+1UXt4dtJgV87mvF2lFnZQIpIKwsFQxUdZEf1
C5CokLvWtxCAxYyoonnhFn1t5a3VDQBrVAjDVa4cnWajF0QWwXJ8K3FdWVR3RThOC1Z9nR3V9nOo
//dvDswtd9wrsjGKYISp1J6Ux59Ss3GXUlStzcbiwq7Ptx3GaZwtOWjX3Zaadi6rjpTdV5B/atBn
MpnfLtu0fZ/9FY35zkO17a0F2pFIpoQ7GbyKphVhGz7G/SBYMtv+ZoBeU9OZKidf/1ZERKNo32XH
/e6Q+cGLEvnK/Y8UJNF2IlYWIR63lyXTlCI8zxhGb/6ueYnPWjBmX3a1PS5s3uVh3PTvlXGcf88d
SbSMAkzLviwq5qm+AbueYAg352oFwu1qZjCOep8BpGme8d5YzV9yCg4saxKsIxEO5+fWkIZmOrEK
1azeGbUxucYiPyuSMfphYwgccPOMezaKZ7KjWVs31gSjpvGxzHYtOvmauLa1aKdW/5nmQc9E1EAi
RO6Qi9Rkow7mhLnasVwoo1dkTReiMq/tx52VZdx+VytzVUolLKs91uGBnHtnRyizeM4PqpN4PUj6
lH9zQ76eaUFXNE1qmNaB7oNKOGCn6qdYiwWOuBloV5ax31eB1sqKaVgiWFa0j2CWLVrBuUfggAZb
bavvT02syloLM5pUtvWhP1rt5OLF5782EVXlbqdGDSgboIJIMVGX+TvWMltMI461hB0YK0PgfmE9
dSC3Fpx+tsfMZDL2OqpR+FJZg5LIJDM2p9kKGg/1aOpVALkagQOIUDifa+q6RfM10pOK7s30ylwe
/ibOna3gRqssG0L6FlbQqvf0+L7OP0mGqLhse4GeQTj3ihMt6XoZ8ScJqE/p3NkJkcZDHtdIUstz
7lctuVHUwUtBE+VeNlCEzbteWoL7SsMAqtatEnROY6G0NbPpaOzUwpPJ58X4eBmRffHddm+crWWL
YeXs5Sinsdkxx8AuPHUnGkpeUDeCmL597V7BcDuUquVJYrQwjBHaSujMCj2EWb1Fh43iEPTvKZVN
RHc9ISq3ZaVKbzSGAVT2wK05GRovffUH5nhgDKUd+DsWga2biwDc10xQyEK1PZvj1YiOnVqnTYjw
EVjNvT7J7lzEIssEGPy2lYXjmIYqMAw0c9iUWr5sLaK6n03XOBvC060qyzJmZYaFUBFXnRI7JVB4
MAWjJQIhv49WpM4J8rCwpLW8ZnpYyCnWBWlR0WBxUcPKkr6wckD0rZ9qd4P0cHkJbQdxNFYQ6P6q
qs7X1hd6r3VTAYaDPKyvxpgeUA2LwufGptJyKzWaTazMbYPW7+NKENeZB79bvitozsObgqSGMiOv
bNZqbCtj+HnU6bGbUeOvFrsg/dwlpiDtsD1jZ2s5/w7iSNEGRvDWZsdeh8DI11ITWLVdt3c2iy+/
jxQ5Qnk6yN10m72kRE7iRpEdH4NDtw+QzFa8Zjc+G51QQnXbV34Zx5cx93QMB7CusPTgQVc+T/Ff
5ThXlnH+3vX1aCgjLLNQNWBa8ikIU0Hll2CCNM7f9aQKlSIERFh/A/kePAGtC8KqwM1TkmniQKEa
Blqj2b9YhbneSKWlTJEXR5O+Z00NvL0z3Disd1B9FO0f2yadwbhdSjOtLOhHBhYlH5csfTJjnWl0
iRI429N/xuG2KWrFKGIgmH4C0kflcRLR723u76tB45YrkdUKtUP4ft0tX9VIc0Y1dEJS3MeZ7OF4
aA9lvIc8hCg3sX0bWAHzi9aQlN5irJpM8xgsIo7yGu80vF+ojnaKffUvmA7oGY5PHUIZGMptBeZr
Qr9M9SiJKkUF88TnC60+7mSVvUtKSbSPzeIqT0T0S2+Jjveh9ZcvvN3wVw5eT12mDjUw4u/W44+e
htrJMXQJpBCrffsCWVpw8YMaH1SKo5h5QLDA+Oq8dDZNI2QPT407e+GJPTRBisbJXhe0uiZH9SV1
R1vUkrK9n5yNZgO/MpqCcKPqKUBJPe4WubqP5+KQmcTrQsU2x291Ur1c3j2JaC65QFIG0TBMIXKN
EVQVICV1w97McVRz1Zv2i35P4aKdU+zi59ZT/PmeQEIGzRYfLv8LQYDh05E6pF1pOrFnAXmvRSmj
k9TJ42UMkaFccAHPuoo7GMYW8hs+9ELvi3gWbZwstl9yWi7AxAGNYqsBhtGA/zyprKM8Tq9Kal0h
NZQE5tGYkmNE6EsDHUyFxpOdS60/0EVwSOADjqYqTCYHqle4cKLwj98exi4KsGvglMAO/MULNIY9
7QAR+RvqR158+4f1ED/hUHiDQ7dqmfydvUfLaRKyDO8ojV5khl4GGVYj/GNR8jerzjD8PtT1VZmz
B3Yw/LhxTNF52jqQ9fEvewr/kP/DHBVpBhNMMWil55JEfVNbQc8agour5Gt9ZDQW4VXyyjTDNHDt
QNDdKTQhITcXcd6hcmeTsYKEMpFxFwwU9YZYkd/XiYcmDbdfFIGF3Eb4Doo7owy0ltoyxZlc1ga7
hK5ivBvKr8FwXVinJTsQU1QpwC3wn4BgB8FxBRVtfBNDKVGYxw52qHq0F33f5gjjQq5sbvn9QEEW
R6dgi2H0O7+Hz7pXuyRrTahh7qsDNACPUKp0U8f4j1Ve9MgkOJcdhQsp7/A4f8wC2ejQZ224hXRd
9JHd/el59R0CF7S0siV4d0CSJQt2snlNs0+XLeDv6O8AuIhVtUokzThiumrf7NNZf1265aC3wUs2
EqgTpcdFhc58ZH4JO9MZk8Q32g5ig7qraORw+b9s+oiGRyl0SasKMoy/z16eVJPc5gHU5hJcMywF
aoMz2KAWKrB5c52tcNisrjbZQsaFt59AwrzgNXVI/IhWtpk8maJ2Cb7u+ufYng3i3FGOpWUiDWN7
dgc3eykgH+rSzrFGt/StwyB6YuUfPd7hce5IwikH3zDwjNsZWZ4Uld6G7CHf6KiI+cJ8M39NfIfH
OScejIdUy4E3OsVBhTTxXNsq2qddppJkljZIvA7JPndDf0m8y77y9gS62ml/YDOCQRPdcGjH4EK0
kUxBEkm6gRP1iLbQzDVHR8ptaXbJ1/wQ2I2TFnbU3YqO1mw9XMLlgnQZ03FOTKyXsejsrL1Rk1tS
fFDw4kPvZDUUxGmhmdyaiCbdiqsScGSX34w3UER+0T35Zdn1LvLUp/a17GxVsA43o9pqaLn1YS4j
pEWxflwrvw4Ud+wFt5PNdb76PrcsStaqHMeImrrkJ+VBq68HQ+AeIghuJTT5YhbDBBNK8y6ybmTZ
HUTPFMKp4bx/TGOpHnJ4YN7Y4c3iQqj4NXfoh+m+d+knxSOnwIlfL7v9ZuhaDR0XrYuqMSqDTQ2V
J2cYzQ/NODwSsji9XPxhkvPdCmNniFWYXEJFU6oQ9lHpSpFOERG07grcjO9IZgqGRtTg+2a6z7q7
UZQoE4wVr4CJt9KajATft6LKkerFHWRQNQbHehK1WIgs4WICNMtjS82xSLV2CJ60KlKflVZ/uDz1
29H9PPd850My5JQ26D9w5fvFN/z6OnWmex1qLTgkun/IvPRz8lV0jIAZy3zHE1qDM9ZEMxwySlrg
kzBP7Uamh3pWZFtg1uaZDbwFP5He9QvFxWJAZADqoUflS7gvfOkmdcgjtRcPTy4nIYf49mSd8biN
w+yXHLk/TBYt1Q/gW3XbRb+b0U+bG5ZvFSnoMuZjN+ifxlyz+4mc2lyxBxBgQmFaEN1Ff4Xzm7Iq
lAjKLtCBtaSHRMeNyUoFZ53/J0qdzeU2kD7tArkeMJHyMTwp+xTN10Sygz3r+c882SX7vLM70XF/
++izmlVm+ip4tNGSDzLBKOu3DePAPEko2VWcDhK+ooqZ7YVBcVMj4FZSdZ03cY4oFiC0LrRd9SH3
gkN4xbiNEzvyesTgy/66ubOswDjDcmNJ4hTca26Kamq1b+3YDGxChAVam+eMFQ63SepGECSyBKOC
62DXPiRu4FYnonqTQ3xiy3b2VJ/me/0wOqLtfzNurpDZ76upm2tDybIZFirzTWs8x2PiRNA2VOvZ
/beh5DZQPNTlecqAaLafZT+RvbwXrDDRbHH7pRbmoWS+nYjNzJaQN2y/68Iz2uYyNliUVPBy/47w
lbYhCoBAUup2YL4C44Az5MWpUdTIVo3YUYv62JDC1gZjDzmVfZuoj2U4nUxl8qNGJPG2aTC6iVFj
ZULLmG/2aypihTJkttCyURzGTDrRafxQy9n+8tTxb24/9ocVDjewTQHSorLFZrRY2Fij5inR8o9a
Ucp2MyYvWj45dFCPY4gTWKF8uwz+Rln+7gy+AudOJlaaW0k2wsjkwN6V+13kdD7dsSOyBs7RaZ/4
8XVnV9/LAzQ2PFwJQG6yeNo+24nEb7fn/td48+SqlR6k48AOZEExdJ5mxrnbTLno/UCEwu1ZeY8X
mChCNFWUHBdvKN5ar5fHdHPRn4eUcltRTKQmSCXYoWm5UwS7Lp/tNHnSB4HjbOPgxYqCBw3l/1xY
qy2UTYO/ElfUSrlKiPZcgDR46B+zOf6zZ7ifHnpG4sJYK2cDbXIIoAfDg4zYtbSzXRui7s23Jt33
vniG4YJY2+vBD531+VieBh81Zfe1U6cedfBa8Y1CmyR8MXaM+Nk4yKwTR3FERxq21i79BW4tRrVO
+izCmIZgKiL9f9QIZEeOm3tFpnd0GLzKCAT9Dtth5mw1twIrvdfHXgNkqftT8qEpvEzE7LOdwjYh
9YlnOchGWmxRrPahyeiXMl5UA21N4GWFvljqwPMbb3Qb3O7D20qkTyhE5JxzDMtUrdmNhFWD5R5j
ZU6d2dePIYQSQvdPG7d+uOjKQs5FSxWyqWhNQ7D2dbv9bPnVbXldnbLv9UEH4rhv/M5hHU2iQ8x2
gnuFzHkt2LYq0ucaQ57fyr9Dj7rLa7pjuoLtrYSH/eBGlC1lH33npytQzk+JWuijhLAADszAnzT5
qKjNLiGGN1TyY2KI+qc2fRT1xib2QhSF8E3ByrwUNMlwupbAMRQZ180w+/kidJrN2LyC4SKnVnRT
WS6Izeote9qtj+215Gm2dM10rcmJDeXlUP3/uOnZMO68Wy8LbRUNiK03MQFUcBVaTu3qO6by1J/+
kFnmp5ee4bh12PZ5kcYG4KJBvVWDwF6iAfyPjQhn+6qyGklu+WkgP4o0qAT8KlILXqwby6GP5Zfe
nd3Mg/SCqICHf2Z+Zx23BqVED+pxAGj8UfJ/SGmjv/A6vk69yG8TL4aelbST94buZPvYX17+cTK5
lajLRa9I7MmCPXLLXuuUO/1muUeq2DZPxU4k+ipaFNwanHLQfvUsnxg0V6AUU+V7q/Qvm8RG7P0y
N2U8BCKVr6jcYcWa2jCVTaTxG+Kmuh1OuzTalVRQVbaJYimaboH0EJTX3LhZ2SxVqYQIFup+Oh9J
8TQHdhH+Yb3QD/dYwXDjZTYgXV86dp4Obq3ua5R8uTxY25fXFQC3k/adHlTKBIDRCe4Xt3CnPSpD
Hvur0i92iyDzuhmB0cVq6WBTMnE9+H1LLVvQQKDQFJdXMrtKFDhqHt5ai/yJaK9W3B8u27YZGVdo
3NJKm6FoK/Y8UPT5x1BDW04/Cnxt051XELwXaFNGI/ZklJLAmeNXCZneOhFRQf4/k3QeN84LkJ9S
m4LJdrL+33hvvFoPyuBOSGgwCh1K9pcHbjsSrszinEJvjTIqWPZtyKBxLXvpMexdyyG36BpwZJu8
Zkj5ifYVwXTxRa2yEeAybgIUzCs2rrJ2L2eCrWsbApLIKFiTIV7G7VwdzcqCBlDR6Wtf7vdR+2c9
Wj9X6/n73FZVGlJm5Am+n1qPZupNIA3O1c+XJ0dkA7eGCh2iAY0MmSYiXVnWvdQKIoLo+9yqQZpF
NUy0qbhldcqDa0v09C/6PrdkSBArNFXx/6WocLPGPGV5KggzzD3f7QDWeRq45ZLVJOyjFNOQMU7T
63jXeeyxStRjI7KEWyWo/58DXcFIGT31LJL6StwKdpnt5/GzKXwlbKs0A3jOMVqdO+F0l0E9rXs1
kIVDLtNJ/gv/j7QrW5JTV7ZfRAQgQPAKFNTUc7e77RfC9vZmnme+/i71PsdFy5xS3N7PFVGLlFKZ
qVTmSjcXXMQ3Q3M0iFCDghUORCac+9TGsLXGHJU7yaF6Dh4wHOaoPA5O74aOifPPbpKJrwh2bMuO
rkG5IDao8rHsYwyig1IP7WsadHasi1qvNs3oGoU7/v1I4ehKiMYoEdkouuBgnv8ZhI35XYIr6laA
sAZj2rO6PkpmYw66Bu1IjJ/o63CUtHMJqW2URtrXLcL24rFrqskKhviOA9pq8aQk0JEqCPTDkONJ
dqxT40Rl5eU60pb/NuXfSLyJDmPSkgol5W5aJnYivxrard6Fu8baZUTAs7V1uNZQnBpSFTySnRah
Ty7MCj+h6ddukEORo2M7zlsK0B8i22yqSJLzpftEs9KqYBN45YfOZY8/AQbB2OBKQcyde8GtaDbh
9gJe8DjLJM2zlsk1LFM3PEmNi+4HO2lOVTTZcSVqpHzvnr0mHGefRrhw0xggHPpb0UTkkH3pxDfh
TX7OTvqt7je2+l4BzNirE588F6NzXV229/C3tLzxitB3YS4FPqAqv+bjq7y41/9/W/Ev/8/piIrZ
EotMoY6m2U/nqc+/d7Wi3y8Vhn7+OyTOPinSEodNnyNwWA5RvSvzr/Pw5TrE5rV6pYt83b5RtEll
llitUrebM+PuKUMnctV7zaajyxIxONjXMTcXUNVBzwP6CaTLOF+MuUBxiRlSCLnIKTW/9EgehF+v
Q2x6MPSX/cbgVL43S23pEjwkDZ7iKYWduUrrSI5m57HdfGGDkwtnGA7XUTfP2QqUU/3OkiFvBuux
YG6mXo9/6UWzmzDGw47Sxs/V6t/h8WPWQX6pUTKFOGp5f9eAfDQJlKPejvsikc/Vggrx6/JtOhfV
UtHMaegYX8g2duVcqryvyFjBjshoIigbxwwMuzJOYSdwYtsKcsHhgkE89/c9BuBhHcsERYaqu2Bg
TN2IDMW2Z17JwylilVRpnbGgdvg5uYtL9gMCAPRgI+xgfFyDqHxLJBenlG0HQ5wXwBvbzM7wekrk
As9n5mfMxkosTg31sEUG2cTyle2jNjmtBjqQUvDOsGlkLxh8/QIlcMpBBlH0rHoyjeb7bFUCO7v5
mm6uMDhDa6g5NcqCqdvRsv954op9vHHv0jtRUC3YGZ2ztG1VLWgtgjgxElL6PlRVexxFBTNCgVhc
sDo/tP2vXrPKSNYPw9oO6sM7+9O/O0I6278VVD9MFopmYIoycy8n92F21krBLYGp0R+OnqD4HUlm
7BJfizgEmoYpnLA+CiFm43dpr9yOTSuRndrlS7HPjESZbEkuiFvEiTrYASkL0Rvh5sZhZC8GLYDl
V+G5PJSpMmUL1cJolZcfKpPe9AXtHK1YRJu3aftWQJyGlEks1z0KZtwge+rHm3YZban0a0WULBAJ
xOnIgjQ3CXKCJqY6TW1dCew5Gjt7aPvddWPOjM0f27cSiNOQuR91vGRDILW8tdpil+DCGll2gUp1
SXko26frcCK52O8rhUytZsT+KzAY9Ve9fpXlxpZUXeCgRCCc4xjgJ7JGBciitx6ysaCPfO5C0Si4
7eBipfmcLmgaGuZIgMOVHN5KW95l3iF3xq8N2iRY8a/otX3bT6GvG0lfTO7BLfnj2mndOMOZs8Hv
LuYaYRysddsd//vwIczNy1uKsULjvNQ4B30TEqAlaI2q0TNv7UbP8GRhs9nmkVoBcX4qnCjNZBkX
Y6ubbmgwuWHVHObeekkqEbHxpmJcoN7fQ1baRyodTOAKImmwpN0YZuumNWTrh894XrBNU/QemSrl
a7JCtY/bis3/7tXSxtCcyBjdZH67fpK2l+0Cwh3cLgXZRj/BLWpaG/9Nh9S4D0NtxBAOPFg9tSTS
DYFY25eEla3gFDDH/bsxS9iKxiN35hGPRG71wzxPTvlceuNexGO0uVsrOE4DrX7MYswoRQCjPreY
fJCkh1F08WGrdM38ccqXzwrNxgF2NgRNHg3b0zzkAh+8bScucvB8uWHSxWQZgaH64660/3nNHz2K
O7BsYyawKJe9vW4Gmzmk6yyR/tFOME7tpEULuytVpj0sjZ8hnx3Q6OG6Am56DmaGLJwo+ge1ep6W
MTUX0MdMSYB+A9nth/TF6DM/ztPerov4iDz+KDDt2zq4QuWUoiu6rLNyoKoP7Mmw8FiPE7hzUX/k
db55awkiXCEgt5qxEmXUzADYYIyP4rLJUcEZRNEYD5x72Y0Ib3Pz0NShK+g7wgMfJ1+pzaNRs/Fi
pH8q1AzjWO/jaBac5E3bsQLhZJqTKJAmcKy5tXmb6fskRUK3fpnU1+sasu2xMLUZyS0VAv3Bq5x2
naQwTURjXPcXKIx+zbJhLrYZhfeT8dUK6/pOzRJn7kmQuGlu0nPXZfLPSQqzv65/y+a6rj6FfDwU
mWT0BL1eWNdWd7UodrOBnpfe+EzmcAXDWeUh78zJmCFx0R5iKQQvsCgCFS4qk3TlxJRYqoy6Y8d7
rx2172SPiovnbLaHHfPO06duq5RiNKiKBzBM2PsIF0pltkxsuunUZ+rr0gztUS8xItaMu8P1LdrU
SlPGg6KKgPMPmrxyKZU4V8D5EpnoLpK9Lu8csuyj4Mt1nC1VsNDeqqFs1ULpPXehNEspkRYDJ3qe
xsaLuwXV7y3GcQ3dr+tAbGl452IpuqKjC1nBDHNu6Yo+SNWaTRnTlfQwdKc43JtN7Q3JQRbxpW75
sTUUZzbiNjeVqgdUv9zV0csguuhv7Y2FnD2RoQfoMOWOT99pOdEYeUQgZ6dIsp60sLQDPT03VDj1
cHN/VljcGYr1qFYXWiHRL3doPciTwEIJTB/YybSob1Ttl9OSn/NUDsiOFrr1PexLCYm1TM8Oc9ch
G0WmYSSumtVpbLfZEBGB/dw8gxbOBBJgUCAwln08FIkZoR+FsaCmXwYX7Sh+oTjGYaxA4Y4e82MS
Ci7Zm15oDfjHmmgSyRW0R4+O4uEpzkMiWLvvvRm52Wxykhf18brubiqUhfs0OFZ03eQPCWjVM5I0
iMppGed+H+XLIehqwQHZAMHAcRTKvOcoDZNbRmVpJ9QfQSprKhwQLLryIDKXG1HKBwhu4VrM4DOW
DBBdO0rNQZpo8YOwkSkmeGZbRw6KV6OZ1eoYJnE5i6IVZko4C4ArAOvQxPRHsKdzpmZCppT2ZGa1
E4PLqMemU7H/h/jT2F3fsI1T8wGKu40Oi9XWmrygWKcLndmsHXWcnVpt3Oswm1u2kojbsqVXmnxM
IJGeeVP/pbIExvmdqvbaknEbFpKxqQYNAGZqjyD2ObJ4edmDWTQu7fhg+aUbPoV4kCgcUeAsko0t
8cqzBnMpTWkJaDqUxInTOvUNJFEFG8WCq2sCMlO7QpGaoqsjNHfjeQA1FNSexx75xtRGEU82PWnm
fhotAaRwUTlPZCgR2HsVYI5O9Nx+T0H3CFO+z2y8qUv2ENojeobAdPJL0YSz10SKybkmeVLTrh+A
PRHD1lQvilXbMkVhOlPva6vKhbT12IG6UAcKozbtnpZXjHna08hhd6z5lIkeDd5r9a/g8akEWcU8
F53toubHPzAx5EC9ZZ+/0MfkS4Q2DPbGxOgFtX1xmpzR1Z3UC3baDfl6/ThuOQYce6Lj/QxT9Cjl
VrdXBqusJhx7PO/mo5110+Lryqh/t4ZsUJ2kqApvUmh9JhgqFTu1FUtOSAm4ZjUDRgLeVM8dtVVp
JLJ9m/uuKMRQUbuKjgf+IHdjMGqMQ6gGd47i1n4AzAPrjje8yg8cekb1mEDRNyIuxFqmSjRVNQDL
aUFRBCCpHpAyaJWjGno0g5FI38rhjRaiBq5NY0GJKlsIWcFXzhnCHu21WjnLqMGUbsuos0H1KFrB
jaALw8QuENwK5rERtIRib62ncWf48y7d1TWeZhO3OWEQKjhu8YgOQorIEyiVSDa2tSsTlWpNY1S4
+b9zN2gOuBReSOJMxnvVH6vNzJJd0DjXUTc99Upazi6mRWiEWoQF7WOQIJVTEu/qIKsQcSbhwYIu
/SJZnjnYEFEd9FbJ4YeF5sxjEM65iUJ51vvQHFon/5b7IP1zl9vEG2yMgP0CGnJR+YdojbmDO6P/
W4pGbK5qeE18UEU3gi2Cig9CcWchHmcVmQMI9Q/tKWaH/0pfgr+gqZgKtfiyp7qyHWDqkIgjedvb
4ExoOjWRAuVjx3So8dBdoTxZRbO2hDc7VBM4IKdA3Y76lGFgje5Eu+B2j7qnT6ruBZsLg2gXBr2E
dXHHI4u4Ci/8Fnn6I3mA7/GSo5nbotmi29pzCYl4ep9CI2A8DOAKdHvxAh9tEKmNbIZDwHe3+6d7
RiKfod/5EO+x/P36jKpGJwUTUJUYJFdTfJKa2r9+IrdU1NIsYoIdDAb8PbG5glDNhEioNTfcZsHO
DX5oPl8H2HIRuO2jPEOBGTX5t0NNNQawtoCMMs2egunYWE+pJMi+btlQVHyjxATNNTo4wT4uU5b1
kW4Fne7WwW1k9rZJC6fFs2AiCdPjWyEI8gm4HaPnBr3YnEcwSs0IkknR3TYy8KqF9OuuAGNc9R3E
YTZJD7nuJ+NTGvqtiLN0U8gVMtvI1UaNIKNcxkrW3TIP7NBwo/o1LUp7jgXRBjMZfNCzlpDzC3Gj
o6BqhIQsyEqPjD/eACWYqKl9Wxy8c6HgGldQ/jU3TKNkIYumu5H2E+W6tjxkaOfVbSnSBfHCpoZj
pNV/kThrMVBQWGUVgUBz6GVIzMxm5V3X8a1cAdO/3xicWsxoH2qlHhjRYXbkHeinj+S2s2VUMMSe
LqhlFQnEaYJU90o7Tli61joX8l4V9T5uOem1MJwG4AWonwuVbQ05K2Gxq1G/19eI5099e5tZornU
Wx2mHxaPqcpKsy0prfWZbRBrPlAwfCw1nDR0AmLrt4NTnhnXkXzKf7DrYP5a3TA6EOX/ORuKVdZ/
+AjOhkjqtLRIIsFMRTi+J1qILi9MBf48VxcV4WIBRbHipK8B0KDQOt4bTnTXnAbHAr9J7gah0Hds
2t2VSnKhQWlk8gi7qINq1h8fp6G1SyoqeN62Fb9l4l+9pCpKy1CHTIZ8EykzDCKxu+Xc1odaubfy
zFazVnDUBGLxzVfBlGZNg6ydOy/7qdxbKJcUkVwKTBP/olEtYYls+Lv+/wg73QmG+7DdU0tyBVZD
tHyc1eiGOOiyEbJ0b4ziq0AjDJu5l/ryXeoP6MvDBOO96Uku/SoqphHYEH5eZJrVSrKEgCaBPyUP
EfZKINy2p7zoBmdF5igy6yIDAmvi1Jx8hw7c+2ong6gwfooEVEub4ejKZhHOhoCKZbaWAXvGAmEV
XYa4P8n28pq1J1Zsbdqym7omtSfF00eHPguEFe0kZz0yFZzeU8RMMgaQD65yt6DMMHKyJ+O+Oy5H
yY/B2KJ57V3mi7pKRTvJ2ZU4TsOorgCtT5GtSsdx+CUQToTAWZKFBlplsfPAmOhUx1Ps6UTRAVwf
IhvMxHtJcMRF3pQv6x4qqRtDpjq6PYOd3XDaXxEmfeaHyZdfRbONtp7u15afv8ko3azVFTuF9U49
Eg8XYScGrwHxs1vWh4/SWpGAAhumcRGJ3CRVOSG4dOl8srrYHuTDrAgJdpjOXXE4fLm31BBCIubR
/jmAmaspXnCfI2ml/SSsye61cLTcRr7qL4HCCFydxhRq5dBpFw+VaTHkBhqjgLswApsXRomad4GN
NmMUuwlCos37Gd5OUA6Bu4aFN7+PkAYtB9To4JaRnMHi6QR+5VkhKnyrfXow7cbubiT3M12T+gqU
J3jDZKcehE0AHTxW5Fm4GDliORkOhnEaT0I2hc1lvcjI871haF7Rzc2iu+Hfy8/qUHmRl4Ec8WbE
aFFPtgunfv3MRlLDpDKeb1CpwJm1qZa7wOpw52Cs7iW4Z7Kn6sRY3UHR5Da+MNG5aWlMmcgG2id1
FPV/3EULkfqs9x1TWcVjbF6Ss9zmZ9NO9pXPrvv9XiDhpq9fIXJ+A4/sLSlZuQB7vLHweIOKu8fa
D336AoI21ox2lJG+f7wOuy0nYXQ0FKRKPNOdOi6GYRDIqRWvmfHWToIT+H57+uPsmxcA7gQSdckw
/LBnmjm5hqMhQ47EorRTnzGazm2/djvLx0F86E+MsqXfC1l3N3V19QHcThZGHOZmjw9o3PI7LABK
eDpb/zbCCaonyxWVkW27DBTjURMtani85h7hekUeZbRgICxESohV8OS++dwDDfMBfE2wfZsJeVaV
9180zoAveRAX41Lr7nLX79rvLahwuv2ogBND2eVefxLFF5umfIXHBYpBJA9D3zDp+vPU3pbz93Hy
G4q+HSSlr6vmtjtcYXGqI4eaMVO2ko2reAS2O3Ap+CI6PHVg75DPE1ahbrpDC03X2Dlkdvmx9hoJ
wj6pcBrmI551cDuy8Myi3Eo3LIko70GELiyf27ziXiD58FcF54FetBCSqpGj635W4dm2+Nvcg6ew
Fu2eQD7CnQUC9o0xlGFjqtoFD3keu6Xoyr5pxlbycGasUpp4UmtAhE2+s6zvZtLuBlSkdpkort+M
dFdInEuQskyr6hxIufVapWdpuNeznTn49fJWlPe0WAT6uL14KPk3KOqSkP/66BIKzQSPewynJ4/h
IZBzJyN0p2SiAcEbMIYsQ/lUlFQamLL0EWboJtJghLbuxtkxi++s9Khrohhl4xR/wOBPVj/KcacB
YwoxyF3DhSj2J7v3hz3SAA/0Bf07B/Db/BAFDtuyocSDnWpN4xuuk0ExTVCP63g+vC+NW43kbquL
9mnLAkO6CwpnE5EyGrQcRB8uxmrvMHDXQ9vuSXnAW74XeiKWF7ZUnH/7AMZtV5OVZlAliLwyNbHD
WvW1Pv7/V/kBgqLyFXllNL5wEaUlty3maODWUyAxnhfe3An0YXtbfgPwvc7moOShmQOAdsdijGxF
Pcp4pb9uzkUgnF/MrYxKiwSQWFWdQh32ZfWWLCJGnO3tuIjC7X07ZWWa9kCxirdGusXUqetSbBid
9V7w77BmMJB5iXVEaRj8qMX0dqTg7DeTXbWUP4g83lhtezDyzLsO+/7A/6eaXeTiTiwdVXUqJOCy
eDQ6z868qx9BkWCbX8MX4gd258QHyQcBkCvdi/r7RVvHfl/doswoiC2rwaIOkWYv9DlRHoJEMIr0
f5zai4Sc4wCFuFTEAQPxGL99eoxAw0IeWNw07j9R9/xhGznfoZmlnsxgPIIB9DEMx6HRWxaIahJE
usLlQ0YzUrIlw55NXnMoPPOA4R+IW0TvF1sEoR+E4ewDpmhmapAChw18VvaMSY+xgCRHUcOiCInv
/V0WLY8ndoZlzO0KtVu5O0zRV7k6ZP0vMuR2pGEqwfyZ+se1gPzDnVLPWrTg/RdBbud2WMphz0Jq
CRPUwzshYd/GheEDGmdC5HQeTW022EXM8JsDSxowqkDGQ0K/REfRPB+BxeKrEkHdM81zgd0jQRdh
LmnauF2hSs51A7KJglZFXGgNHWUynMKHUlxJ6BGC9QUBg7L8UPSv1wG28p5olLggcNquzVa6yAqW
LTpHaGRFeg6XkRvMM/RyRz7o30Ccf67vc7f/obvXoUWycfrf4xbfRCpk68JTCk7FQeAet02TouEm
bBAQevETnopYzfuQPZhkZ9PHsLB97DTv11bZFvfTbEtzAePsYJcl0mywN6gk0M5mmz4PoagYZOvW
iL26YHDaoI2ss1RRoXN3C8oW5NqOXAOshspOO9XI8otKHdk3/+G9VnicbvSBLuclOi9RFouraUgc
E5edPD+DweK6Kggl43Qhboo60EKYCvK0ePG+uIv96Euzb93FYd313Wc6hNZL+W4yV76xnRC0tezh
aXyYvPlLi7RN7nT2hAktLsa3eaIksUA9+BpfxeolQpkuGv3PAP2smBJ5fQlFAJz5GxRQWRsY5oCB
X/tMuh87QTS7ceH9sGBcwGwWURJGM/5/kr+kmMpGrGczfCzKXZ1/DYPn68JspZ8+oDFpV9uDdowY
7/tYrvjvCXHF+IjrVGinD7mPkQ54jFHd7BHUI7sRpNVoo3VFDO9b6eAPH8DFTqqsNB2NIW67q86s
g6wELxK1lRCVXowtOzoqtZ35oBG+LrngyPFj/rTGKNDzAtyorOw03xvZjIl/t+YQCOJ6kb5wtqQ2
WlmOc6xwkL/22mNVfb8uiOj/OduB4QZRgqJP6IsCAv5JczNJ1HQkMvAKZzUiMx2iCBdKVJrM4MqK
j9WPCrN3Ud3iREdSCLZmM5y+WEO+mLdepKLKDbZi6Wsa/2yVe6o+XV+0rdzZWu34opY6CCSDvGO8
SHesJG56jf3WNe3qljgVWJCEYZNgn95rK1YnTUUb4Zg2kKo/Fufylri1k/qowStOozef1b1+P4lC
DhEkZ0osiqnddAZkvRv/DvfKvrzpTpgc2CA/CLrjm/EU+f9yXdknraRsTHOqlBzayCh+VDThS7vk
R4f8PErb7eol8UX9vCJl4exHL6PdqGPP47p1I+u3NfmrVl+uCyVaRi7iaOdRHgoKmWgo2eMwO/ny
+O8QOBth9FFU1CkQMoy1JnddJOq7UdlWX4kwVM5KYLQexkMZDOEQ+AqSWsMhcsqXAsM4Ay/1uyN9
IOD5nvcdCngw4N0l42fqXD6cOc6KNLQtclCvIfYwUIpvlOfEat2+NLzri7lFW7jG4WtdQF8wpBOL
3updfGvsJjDh66cArxrpodpZD8yrxB51r6MK/Alf7ZJGQI3YS7gaWz6qp108kNkYTOEij/7v7CNf
9ULKrg6thslnnrToNMreIuLL3ZbGVGTMbUXhPs8GZgzFoKglLl2hLjsZPXaB5mqIpoqg/pQwFyRO
MeUsaMpER0Bq0FNUvRqyS3LB6XqP+f5U/gsGp3hqJUnxUAODla3h3mXXL6Ef3BnefBKZo/8RYP/G
4lMASmV0hRnimqf5Y+3oaEaUnLHfGXiUIbsKo029TxQIQd0viFziUK1pn3cJEAOC8vj5TZufrqv2
tv27AHARryaDn8MwoQyBcTKMMx1FJUHsD67sD3/F76RqGlFZiOsPKJjCPe7EbnQX+uRIdvIPYZJG
JA77feWitNKy4qjBeiUHqtgs88S4EKkTHqa/lx1sgyvKDwpOk8n5KGRmNDJ37DTlfhG7lfy9w0xI
Udnx/4jSLvvEPmMlmEzaokbVNasBmDzzqKDsvUFwoXloexJ252373QsY57K6YRpIhEpNN19uUF0d
U8vNhZZOeJo466DUTa+nA/YKaV1UUL9Xi+UO2qUy20LfxIyWid11ZRfJxdmKuUiypmCnSZYGP8or
x5K0U1QI6YoEOs9XpMwktTDThNm9b0znyX4ebfZym96XuBWLiBBEusFXpARZaUlyCbEmT8LwJ5gl
dgs32yO796eeXArcoeCQWZzNoJiKpFtsGSMdJwqFGqbAaAj2iS/MmK0iS2IN66eQ+iCXwy0Y9Twz
DEVp9+3A6bee86Nf5KHUjYE9mLS7eTc+Jh7mAbsaZunUXhlB+0QRtGjhmNyrQ6wEaZHqrD6xMrN9
nfeukYuK2oTKwBmKOh4ac1lwdlnjwFTY8S51LDBmIUxnzYCJiK5ACMgZCzlWS3NglY8gPGZlZuk3
EkLbGWuLdpb3osG4It3grEbfVv9JctXlU9GNx7F6U3Rzf91QiKIKi7MUhAQ1RkRjFRt4LdVhnQTq
gTEhVr5IKa47EFRcfVSKqsn1qa9xmrRUtZvwq4kOJjJ+HxrRLfW69ln8AzT6IqYe7a0sVVzYSW44
XfZTsGzXDZ8lc5ZhqYIqVUNAsJe6tnALL/drF304GFLjSq5pCSzRdWWweHKInPZRLTfvIoEYyUp2
KR2dVJoEcaxo5djvq3Nb4Vmbzi22iEyTPaJIW8FWXV+6TQgV86cwjtYwVL78VU2MQg8bC6Yhy53B
JJ4+mIL7+zYERpgwunfN4JvndLVRlNIIoNP1c9Q+Nqp3XYTNzVB//z+fDSZN1FqqJumgaZ53M1qQ
2wi+CNPIr8NsnpcVDBcSJzU4aisTYuiNjomibqn8WrpHQ5SqFazWu9lb7bkyRSXKGyBNof2k+gNK
Xq6LsR3+rORgzmkFEI4q2uVyAMzTnekjneJOdq3hJjulR8YQEHuil4htkUAwgjlVjEiMs9TRNGdZ
oEONh/omzh+NWdBcs60Al//nTLNMJUrriqI3DtwGJvgHQKLoThkR6PF2fk+94HDGOTY6LUBN4D/1
sAs6leIdfQx31LG+lQf0TN9EojmzAsn4i1+QEaPtwEKADtDZJVn1PdGR+1pEvm1btX8Lxr/1UjUo
JmphATUi2/nyPJLXNq0ckgheikTicGY6m/O+bwrgLPOpnfyIPAy9IIQT6Bp/7YvDQMmkDhA0uJuX
0Im1UnSA2Ff+cbO8qIHJPmF1gBJtYlSMgNDvWHVt4ua/6C5Cijex5VP5Q3BcRWvGfl+hNTSVa4xf
Y3HVoNqFq5xynw3tYgM6otvZZez6ogpX0SIyfVlhtnJRxOYETGvAXhmmV2WiDnKRynE2oWvKephL
QAyy4mr917a5Qd7IHkX88JvLRxRTM9BKrYAu8aMoNKvklgY4QRKd7U4/yIMFQ7e7vkmb67UC4dZL
V2dUSvRwog0Gi4zqLRXV8G0HuysEbrlm3Pb1NgFCuxtTXLXa96tWTvdsblzxS5R4FAnEWdQorqdl
bAE3hsvPQIsf5kITuFMRBG9MZx2MzgYgVMnaGdIhUBT3X+0Kz1w+9UlSagEQZio7mhw5kiooTBPI
oHMhAa2StAknKBet0OCik4e4EKUytyHQQK9q6KGn7958dRTlCQHNjCGirpl1bltld6CaEkjBNvMP
e0YuEOwTVhBdnLRLULE0/nI/Bb6sHxXz2BWNW3XeEqeCfWeaeg2NO5DxNE16BQI6N7Jy25IUr8yS
79ViHcyq961eFjht0fpxR1MpTAnEBFi/kJ5mcktTgUvb/n+U1qIWVMd4DU4FGsno6fBeiiDdSsle
Kw+fUeLL/zNntN4cEKHOFW5PbjuA4TVqjlQtBC5z20ReILiAMJgSTIBipAZz/mvWbptkH9NP7cIF
glMxkDYpbJQirLDyV2Y9hEnxKa26AHBa1VV1hoY3aNU03ne6Z8anKD+27WMv4lwR7TenT8Scyi5m
af9uipEYf6r7v65vOLN7f56PiyScpS/jNiv1AksVRY/S4Onycy39UqonKwXj80sXy+51vO2ollwA
OVtPh4TUsYylI3fy+4Nu7gSedj850aMBOpXQE2WuRUvIWX5DS6eqZ8UuEukcA+G6UX+G7gdl/L+F
4jOhUac1SckqMVhHbu+z9idcb+3yDbQdmLzUnsI7UZHQtmG7QHKWoDTVMc17QAYhCmyir9LyQpeb
rvbm6TOkgx/E46xCKeeD0ZfA0sfJNs3iQSpQMNkmCyaSSo+JqpyHIvcZN6Gt5dTBUIaH61qzGb6t
1pezGZJSTQTJBHwAiWytzp0QPYHpXWb9/e9wmC6tzF+gyURq2KJOcufk7beCfo3BY9ZNAgO1nXhb
CcQbkAnFchgbzfIgTnUg7oAaPfTKgkJpsNW98L2IKcOVU25xZsSYoqBEFht8E3a/i8HVJyFdyphF
ZWGp8qZ515Di0XD3NjSNO25xVLeoX8ONeKB7uUcGrqd2gpf46xu1qf0XFD7YGtWgrBdUcbp16S+g
VlRlXIjrv6n1aKWCvdq0kIz3XMbuIypin7LSiSop0mbGIC7ciFjpdeoTH+MXheu2qeIrGM4uIuUW
JSaTqO1S29Asexm+a8s5MxrB0m1v0EUeboNqo5dQMAd5Ju1nG4JQWj2XgeC8CjD48ieklHKrYWFQ
Hy87Ld3F7eTRSOC6Ng37ZcX4+idYrEkBswRuDVK7C8d+3wXCqjHB5vMVT22vt3VbASM59Lnd/Fw8
/WkGb0a8Mw8WHlybU5LZ5U9GwArqncN1Jd8WEOllA8ztuI1xRiJXR5DXsXysFen+BG7iESxk1yG2
N+oCwRkGTepbuckAUY3RriiKsxaj/YOEgoJQkSTcGVLarpR09jreKng7IbhVNqKCZ5Ek3Pkp4kIt
CMuRh+GCOtPCq1L9FIPv9fqCbR/Ty4Jxpydoxq4A+xaiCUs5q+pwJwUSODIXm5btl+tQAon4oEIh
VlwHrA9Jr26W8JwvnTNEVCCPCIQLI/qxMYNyBkhdZc/xkPlRMDioXRQYUYEC8G+pVl2G0dADxkS4
3MTmETOcvl9frk0IXdUMcFnghsqTpVlaU6naBFUu5fJGwYt3O//17xDYF6w8gVJ1JOhjIJCcvMm1
/KVVRXVRm5fjlRBsu1YQpZRGi9qzZN84zjsJqdcwRwf2+NWaU4wTMcOXXFoEVODs8P0RHKwwORsw
W2UyTiw3pqnlS90qD7Qb3uqUPgxSvyuQX/p3q8jZgs4ymyYnWMUkA3eZMrtF8eM6wuYZxfUYg4bx
8ICb3sdFbCKqhtE/d/7FwegEW0sP2pKe01zg5rZX7gKkfgRa0qDXDVbz2Bj7pHnO8jeJvJnBd1B7
CY7pph9aicQFwEHd6ZXJKupVNRq9pVYwh5dMdpskOxr0Lp7b/LGMX8lUCdLPorXkdJ5O439uumqY
5rsoSX0wU35NTeU27EQFFyIsTvmHWhpIV+IuOsmJF5pnU/k1jpZdD39f149tS3HZNvYdq0NmhJac
VKxeL6HT0xyOqT0r3f46hkgWTsujURrgV7Fh8bIfx8dl/kGMU4VR8NdhNs33Si84r6egGHupQFEB
DfhGhi9G8pjEIhexbZMuy8W5vKLtM4InTzhvrXtUx+lQqpPbhsM5BnMd+HNp/ql3KN0i7PnONFWe
X8eMszZKWHlbVt2pdBdojzIVHN3thfsNwTvXVMvHEU8OWLi2OLVD6XYa3VlzKDg+2+f2AsOZokXp
i1abAJMQ5YepDhjzExu+WZbfwkZ6IDC4VaKetEyUkdhWvwsuZ5mSVg1amRWdVYqBYUZviiE7cXNs
PkM0CCLXCxBnmEYZI1ZQhsMyHwTF8vop8qrX4ag4uoPaIsu1nq8r/LbJveBx9qimJuhJWuDplCyO
RKebiYya3TXBjWR0XpB8zihdADmjFFY0M3oWIM3am7zsJmOxSfmrqF6uy7Vpk0AwTmWMqkH/Jmcv
ckVrsxo9oqi1Pij6UTUEWdftvNsKgLMUIe4RSp6XrEB1AmcNpoO7wX3qq08qOPKylwqTrq5LtN3P
vkLk7EbXpo3ZRBVTjfeCKVBQaIfFbsGEbTmti14ldKlIbg02qczXBXqy/YR1QTe4eqM+TI2ahkBn
800sjzHLoA/8zHrNMQhdYO23d89QZZS04OVP5ZTEHEJZzcoWUfT00knncvlMyQHqZf77/5zHio1+
6tQY/z/J92ldYHTn91gqP+NLViCcCpI8G4yma5AK7o7/R9p1LUeOK8svYgQ9iVfaNmp5aUZ6YYyl
955ffxPas9MUxG3c1c7bxkYou4BCoVCsyoyT1ErJrmw5H394C8V4oQwe7zBPYEjY9r/aKLju65bT
7siDYNwOzV9CJtC1qkBlXYzKHmMpnO3ejOrnlWKnM6QlJ9Vg1IgJxbMZ69ZA7ho8m4w+s1R9H6o7
If5++TBtt9GsIJmLRO87eZFMbE79e4Fcj2RFN9M9RMBdDYcofOD10GzeHys45v7I1XaMCXVo+IOV
pj+GWHJr2caHWueyYbylZO8PlFwDtCvTYatu3/ogtvIoATSvAipv3hs6CpKYzgHhDttrO9ZRO4JK
6K/5Ccp+Gh+aXWjJdveVEoZCeuYYnuJ9dm3YuhXdQ13Dmb9ktnifciv32w56/in0/6/Szxkcd7WS
4KeY8p1BbueK857bTG1WpjLBCKXeXJDmFMVe6VFUH/KoRQbAS9Heyp4fXo0rFCYkQaV7Cmc5o62j
AVQ36IRSC3Ihw50wFR3bvUOHbQWHRwTAM44JUktVlXOOQTCnNBM7S4g1CxD84ySH25eHAfFnfARX
JehQv98ivA8U8BfjNu5AS4aeG69o8ZVq9uh8ef99DD8TeVdwzGkTk4JA+xJ3c7Z4Vf9sxBie/0xU
XEEw5yyaMzkiHSzSzSs98wgvEdzcl9XfZ5y6lKsl6tDc6ciaN/S/SLTLeXPWm+dmBcH4dVrPo5LS
DGaYzNd6KEcLDB6cs8PDYLwaImWj2AjAEObEawViSUbOgdgO5Ss7GBdOtUSL5hhLFT9ne3pqUn+6
b73ekdzE1bjky5uhfAXHXLmtqBbSMMKkynzSY8xFCvfajHHWuODciry1Yy7ePsuDKgxhVxb58XiI
eaeS42IshVUWkEAZR/z9MbYH46Ub3VDlZMmctTKYc19OWduZAo0u2jFXDklputNwtZi88fDt3NhA
yq1KugkaDmat5hmvmIQS26l+dls49VO8S9GWZIl74WRiJL2xC7ygEheUvZU1chWyt5fyDzybwBC5
r8KCZhNyeqjDw1RetxMnZaVu9eF+OFvIDpPOpfw/rtNmuY7TrzURrajWoeL7YooPIq+NmWcQE0En
c2pmbcZ6BvIpFPbj4kXL18uZyj9cCudFY0Koie+Agxl2SMHwnqGf+EN8BNJOxoHec7yeyG2DIMwO
Dhc0+3wQSQ36dBZkgA3BSR8f0/pRTR45Bm3mRMYZg4kMtdpB4XMCRpbZ6p3uDs7sGl7iCRA6E57w
VvOFU7vnf47eDhRnXMb5OyMtzFIEbhEem/Sk1E+XDds+xX//fYg1vr+9Qa7Yy0I+oI05UG1NBxOH
eWvMvZXW7mWgbR8/AzHhYlkaM25KGFJVp3oAFXPwLIfQIZN9YnzLSv8y2uZ2mYpi6vi8oZssOaUx
ESFvDLxoDelH3B3m0LCU7BB1okXwJLyMtblFKyzmHhyW2hQJiqQIhIm9tLXdFLyBoE0PX0Ew12Cb
TLWMWRCEwIHsI9LYna7vTMKjDdg+tiscxssJxNLRlwlThF21J8fazm3lpB1AErALHd4g86brrcAY
127GqInnDnEog9gk6Xa5sCfJl5nHebO9PTplsAVZFcSw33t4rApSkNOnehbiwHapHSa8Ns3tNMU8
Y9DfsHqmxJ1Ry0YGU9pDD1EF5Qor55s/qdqX4g6/PlUZWMFRd1nBzQbsSQOYtKBbjxgP0/CZDHgF
wLj0NBR6r06wR+gObfIjXn5ePjLb/nxeL8afk77tZyLDgAr0GoWBgeWk8cOu5qWP9Cr7cLGu7GD8
2QhbpevBRwWmPONG8XpfuCfu6HXPVL+D927mGcX4sxZkeapj7ttJWmL16qEoJivsOM+t7cD2Z+VY
BYYIRafKoBWbWFH2AfmaZCG4pid3nq6jlNcQzLGInUBrmhjiSW+3ePtjDGfo1PyQuJ9leBYx6Yhe
VUpdGLCoT/ZaVUKNDOU0wR/nh97gfb79hwB3Xj4mGFRR2zd5jD2iHNqUyhBaBKBDsdBSucu9vLUv
+/l27ooOCPQfQ7YbvA3vT6ra5Vpk6DHNXcPdckPn8rM9He7SPKqEgsZHKOsKXr1Xr1In9HiCD5tr
u4Jn1nZR+7oz0RfhiKi8QQvLzpWflXIo1ddG/HrZ1E1fWUExK5t1s9hNBqDM3G3Ml0x3uI+m7TrK
CoMJs2UxaINAElRrGkj9dXtKJq9cS4ulWrS4Rz+k0JmbjMt+sP1FgCg6QV8bGqJZzmEzq+MManlI
wzJ78GYXudL3yYpP4ZXmizGkQDufy2O6GbzOmOwbLulnPRgLYFKNB8GiAkTDjo6il968+1Tn7wqM
cVSwBQVNQQ3sg9s5/7bMvFBM9/9DKF4BMK44p30z6zFqYKPdY7QeEjz4phL7mq/YYBV75QXjzeRi
Bce4Y1XpBP0neMlLjVvE7qD1FkpFSvfyGa//4xcG45GJhO+8cY13dmHsxuY1XbxZ47yzt8/wGYIe
vNVlX0xFKYQtdiacbyLF1VD3CpKnuOhsOX28bM0bsdulTWLu/V6RSpxjYMn+cFXEGN4XoHhb/4r9
+Ua703xwKTnFXeiY+Bb1qVn01Y7RdVjZ2ZBaDUNaR9TBztLelgEvT9+mZF0hMNlAU09Zj6oYfZQK
D1TQLnNkt/bl0ZL3IT592HSW37TJbePl3y+vLM8dmdwgrJYciiaAbtPYyoMSDT1oLx5ja57uLyNR
j/u4hZhGEsE+i+o9s4yhkIJUFE2QGFK+ilW3rXaX//5bMeISALOKKPmgqx2c37hCyU24w4zybgmt
5YhljO+6vXGEnBi6tBNPgUhMFaBTu7DAvuyOO8wsuGrlhpG11Baemjpv9n+bCoyOYv3PeGaZo6Ad
hZT+Nu0muZWcHp9Pmy+UZkWyqWLUm/btQees+PbN9weUTcmkJgIpYw/QTAFBLcgabInHz8WDYKJz
GoagfKZphB56RfdrbMHNxD0eHM9hxa/6KB97OYDnKA+U4CJ3lc5SX9oXgKHKlj+Uks0781t2SRAU
0jUCdRiDZRJWRBMPQILPL/28I4mnhvet7F72V7rlrLuuIZiQFhWLMkcK7p2y+V5DlSlL9oP60GHw
w5hPTXVNlta5jCjxrGKOoFrKc6f3sGo+mL7ihAflvtZsAt0iOhJK9up19bXlfYXcjG5rQ5lzOclN
k0YGkiMwq4KlO3aF+xi919Ox2TXuG9H6l94GQ/Mtj0KJay9z6kQT3HeCDnvbxsq+mj6e2c5wNK/i
k2TY49fRyXbCPtM4uTVnlVluiZHEsqAP2FhS3pmLP4qyVRLeodiK26tFfZtNWV1KkAYdyASGHifP
fwkEZYpshsTvj2rgXPKbN+8aiEmPqtlMEiIBCDxyz9G+8TraduKZHfo/oHaFTgwBuZLoZIdxx3Md
npFMrjQFAyk7GZ6jqLYJ2v/lFS/XnDfuzUOh4We1lJOcNFmuwUI9P7bKUe1eyuCmKXjKp2/7fuHA
v3nrCqdKhWI2KA5l/wuP8SH0873sVCfePMDmbbPeMya0kK6T2pR+1h3t6FF+jt0SidL4VUJCmzrj
EQSo+DLBm2XbfMJKmK8RJQLdGJGV3CiEPCCFjFSCCqNRHqIa+u7F7v/HRLR9yM5gzKbVYQ7tooDm
LXVs1eYzKR5yXoK7de+sDaK/YbVhy0ICbamRqmvDIZavVPnpcjx+6yj66BFnI5h9ik2jXsIUAHQq
KQMFKuXiL59yu9qZt8VRyS0q6Ur5Gubv7U44ht64B6nTCVMsl3/JViq/tpS5GMSoGbpZRorbaIFV
Z/syuO9BVZN+mYbHy0g02F8ymb0MpDoSBvqJ2TSuy8LpxtZaytgNh8FShtJqCJcei7eLzCWAacdh
ilKUjpu3G4CqDNHOtehaglhu8/94L3BckyVgydI2S5QOgL18Z8bPZfKk1a+fWUXoThkEA8rQA3zv
mbUghIM6oHdJlQ+h9kWsX4XlG/ipF1LYc/v7v4ExN0DaiZJWCrAnkSOrCq9UjViDdNdLXjWfasig
XYbbrFlL4tk4JuoncdiChAHGUWX05Y0tBcSYfuXGjwq+pbacAsB2+D/DMZFEgo5qO3WAa+P9knuZ
lNmdiQ4L3o39D1H5DMSEEyHvdXXuUVtO9gqKbMp35OPX+h6jWna/Tw7owb4it5/5QLNeTCbECEIi
VnoLULSl3mbDeGzL4roP+ufLm7bp85JoGgqE3hR8VnrvkHNXl6JIv7nP0akZftfli4oe28sYmwf5
jMHmVVqrdUJCX8mybuVRajUl78PPZhhcIXw4VksXaS2CU65VViC95uSXOn0ZyQGfWDnGvM2vfAiE
KyzmVA2y0SbSQrMOTIqi6ormtTc9pcRJT8QVMBaC140MFVoUX2nxkMuwtX1fr34Bc87SYZzCYESW
ULs9uBBbe8BnIXR+yV7mzl94dTyOh7wVMleX6ZAp9TzTC3uUahfpq7s0z0nD62jj7SBzxvo0bkW5
xA6m1Y9EvwnHR1EMrbHb5yNPT2Gz6ItKxt8+/3beVxaVad9LvUGzrAai0yj6HoK9dh8ful0GESJU
zo+FLfwsH3j1V95Kspe1qelqrAHXxAyHJVXC10UtryUp2l0+bzwc5qpulRqRkZ43rdOswDScJLqT
Rt6XCB4KEzkMjG4EYwBr0lLHs3CZfopzsS9IzTlwHBx2mrlO5k4xU+AYmrELwcXXCZkrSp9i+lp5
BTu3hmEyc45NnOvqa+/W15RVMhasGCIm0a7xNV4TEs8sJoyk1TRRxTlU1fL0WITFfulku1ZHji9s
fmdYm8UEC4k03dDR1kNKP7tcKTt9v9xRpTQapKpT9JR/uex9nGgvM9dyXyd1p1LvEwrUQivBMurQ
uwzBNYou7uoEB+mQl4aMvWrdBXMvYFRAg6jp9B7dqhBxMeG8pjdzjXPIkJnbWFqCNujoE1CoNUvN
DDuaX02SWIPBadziuQUTIwJN6AuZxnYDMmzlwYh3WsBxCU6oZZUcJiU2O4mWxWO9smqw9qZfQ/lX
Hngar8i4+bFy7XxMjFBVIxhbKOe9vZzj3eCIrukXt7pd+uoLpEui6wTiQM3dvBOusifew5ZjKNtn
1wd6F030Nd3mv0LtQSa/Z6G0x+akENW97JHb/mGA9dTUVBHTi+8dUk3NKUH3Kp4OZWyF1dUiPo3q
b3nmfT//h7v/DMQ4Ip6d0yQSAOEupp+bPf1W3PeO6mWHwP2cM57BGGc0S7U3RAFgSnqlBF8Jyo2f
EExGQ9UZgrmrqlytgjGdaS/NMVSuZXzuSj9zdjEZBAlvUTJklrVrKk01lDs0pAlqNFpj+dAkQmb1
crKL2tq/7Acfj68uo2nQMDHRDRo3dnZyrqG+K0kBzlbSWhORrUXIX7OMfP1PMOz8ZNabjTpWAp7G
nRvHP0TZlniaFx89+p0lLN97pwdyGoeACHJXFn7JYmQJwbPQ8OaeNjz6PRBzEYqp2sqpBKBUGx3o
kljyNDwExLDkofCWIvTVoLzqWwVENnmLqdfADiv9XxO7vf8NzCWJYgbq3BO2zWgEjJNPt0XJi4Uc
z2Bp4CdByPMiC3VHATflGKEuhfS25bjfxhP8vSFMHDKmODWhVUoDbvKouqUvPxrXTf7WzlA6wl43
vMue+PG2fw/IxKMAmrlJNGP3ygp8e5EVZv/R1ZkYVJYJRsQbAJDBn8VfpLTzjjcBwvN1JggllRCU
U4y9MTGoG0Q7oh66KrGq5unyYvF8gLkO9XYZ5YKSY/fd8BCLyjeQokqWsWS8RyrnUOHj5fv7qA6M
cFk6IGXE6q5UdxKt0Cen6F501P9H4yXH7xS2K2nq8c80sEviobjNnBiP/GONwgh6MTBlmlj1sRr/
9buAep4my5IsQTeUndmNdSVThCrSnSm4K7rf8nAdLp+4bt+DMJ4h9vMIukp4Bh2wXgorPGRHqrOK
L0NomcEL9bKD/MM6no1iPaQJQm2WYBTN1nUU4lXIJu2pBMvyFDsp3vn/Ot98ZyA7qBursqEoTaw7
TbXcNSU5CEuMEkqvZRzTts/YH8vYoa40k3pxHmFZl3wLI9MxiuccKe6g7C4v4XZAOuMw10mktFFF
AuzYooBq+DHlfsDbBkADOLq2xI/TxkU6G3qHsXRnmgqUe7pDY/B4TDcI6uiunDGYqBphGr3S5Fx3
Em05BlJ1WKYF6ZG4b1FfCpXOhbKWJRvDfSy3eJqGPGILno1M0M2FOJRJC3xNH3di3Dt1q3Icj56c
92W09yYyJwutYZUphQVMlDq3qEo0naoSBpKH63mYvyrleGtqo3fZN7bj73lZmdOVNMaEFjiYFTex
rTXDzyAOfTkfOWPWmzASZNkUSVc/TrvKWjY0cg8YMZufDLO70TXwGcq8CvHmiQLVkkwkBcR47IlS
yiDu0eiuo+Qt2h3a0Mdyskuiu7PSOZcXjgfFHKpWD3SMXSNKJErq64vpZFJ4lYj4utboPy9DbS+e
STDpgyX8OJtFImKEAd2j/qkzrbh4MmOOG2x6t/QHgn0Xhm0Tk6ADxBjHlireSsHvyzbwAJhytJ6G
da3pCBH6jC6NbLJS8+4ywuYqybIqoiahfRxQKtrQ7GQB93uk63Yg5S/FMu8aaDNzojYPhzmlQY4J
ujnDvY4UfadWzXGQUq80YveyOZsLtjKHOZjqGOpdLsIcJXLLLLfkvuUYstHMgnjzB+LDWFI4N2GW
dIQOFaMHEaWvyFJQjmjRA0sgNr7YgF0OqgdS99BBbn7ZwO111EwFHUnk4/SQiQNcKzFuv8jMT3JG
TknVPChden8ZhsblD0EVreF/w9BzvKqLQfi7ECcBRi55hU8tj6PxPRU6W6jtBM10l7G29+yMxd4R
S22Uo4Y9k8fwnkiSO49QgrqMsRl3VvYw7gcaJyUaMIPjqLPoSB05KtN4SgbNFWtchJexeFvE+GCU
xYuYFbBnzF3ot0OC50UqeCI/2xtEkFShkfLj6FCm5UZbUjmJRZ0XqxsHl2QQ842N4zC2+0bjzRFt
G3XGo5u4cohACUUtGIFXaK01t+UxCFRfbMnL5bXbaJGhp+uMQ3/HCkcU2yVPCpDjvzVEeMN35V79
gebXU21wtom3goyLt2XYxnUIi+RxWCxxiZ2C3kMtCPNM6JgW3b8eXHpvGePmrSDPBuj4aHki8DDs
4ZUyr0ZPPevjqT0vHuPlmOdQkxFZiwO6U4vIhS0b0K0ofvbxt3n4ner3hfpweb82z5UiGyKUwIyP
QySFinHxNsS5imvlyogIZNqVyRuC4XbReQWeTRdcYcnvXWMUxCkJG7iGoApXdbG4bYyOZX1ZPpN1
QfgXpMem9HGgoh2ilJAeIXZMHoiW2Wh/gyBMY19eOboXH/bqjMKOUAwSSQPIRetO3uGJIT+M0anQ
FmtOCh/PgSiKOXjbO/XHKnYmXonRCDDQV64wewUIL0Xzm2Qc9bxzL9u1Gc2h+CPpRDY/9s1qc5CG
ugq7gji/kvrhONbK/WcgoFUqY+DmY5tZ0vR6J81IIpfm0FaPgckJQpvHCJuPf5h8/9BbEzTKmEa5
gGcfJqMor0PjtnuRO5THg2H8OYnzUcsrwPRp5Slg2EYQsqYG83KlVffGsU1V7xMLp0HRQAUF9cce
jT6fplokQIyIX5FHrfrMxpz/PtufIStDpsZNhEGget8mUFVMODuzGQJWAEw+LCXzGJQqDNCFq1R9
MMnNxFWI3NyWFQazLYKuZ1pEjfiL76y2hfvU7p8Sx3Rax7REp/TGLyZto+R6xOaVtIJmqsemFsqg
J6DQppMWO3zHjbPFyou7mkfCsr2QuqGLkIiR8dnkfSzV+rCTYpUgcU13cvAzhRQwr8+PB8FcRstQ
RrkRA6IJpcdQCx4xkLSDhC6neWujCQP3Ksb//zaF7ucqY9BTtC0KggnyfSgNR4/R7Vvjqd8dk+/d
oXNnR8I0nBPe8F7Nm/ZhbJLoBjE/fqkbxSIQYgO+KBeQ8Box/TRbes/5nrDpESsQJkmZ8lgIEilA
p379fQ5PUBEV1euwhmrYzPm4xTOH8YgpG7ognbFdZn6MS7eG4ykVr8t0owMOm7Wyh3GKIoIwvVDB
nvZAeivwK/RipmgSjpz5RrXSx2yXOrHDm7jbGAN4D8v4iJEaaV03gK1+1L9NX3UTR08sfLUWnic7
+NFYQPViiXPlbl6FZ2NZdQOSS5oQTqHqFP1RK780Ba/XiQfAhMMhDtUZH3JR2VWvO8GVWw73I2+7
NCYWknYZqkWCUygP6bVx04DaLffbF5Dj+Ys//NbR+x87JW/0ZrtquVo4Jg7qeMZoCbVr8ChvV+2L
gzu+5HvK29UN+8uX4mZipCs6MkvoMaEExsQPE82meZ2qzjz7euIUy15SvpjcsgH9Mx/yvRUM84AS
MrOOJSGGZKYj2uahxZBphIr8j3IPScM7XofYP3j82Sp63FdRsYmSpB/Lt1tM8iIM24R36Wk64qsh
JiULV/xi3i8vlxdyO4KcIZlY1QcLaBOGRHVASmQ1GIKe90XF4wHZDohnECZMZemkqC0F6YbYz5TR
H7rqvsxnGwHA66qYU1zeaBCikeOMxwSscmmHIIKaArKBwG8kq77u3xJC80d+qx+7GlcLb+aFt45M
sBLiGQQUA7ZuDh7q5DZCI4g68NaRA8I2w5F8UtJ0gl1Rv6s7TAY6RvTjsj9sDA69Wzu2Ec5Mamma
B5ys0R4xli5Z+qHA8KXukGvTmTDyGNrFHWbi3dDjSR9uR0ZD1E100nxs1ch66GFBR0R1pLK1m7Z0
k3zYccyjnz4/nugzBhMcId64mPkEjDzPfbDg/1b18U4L2n2VKI3VlmARVYfbQUz8Os85ecF21qOf
wZmo1c59JpkR1lb0Zx+VyMyK7NRN/WAnCtAz163iunTim+b079VM6KaegZk4FppZ0JcEwJH6bVAO
g8qzbDtQngGYyJWMeT2DWPPv/LvwhPtqp6NFPrTLB3gKbxu3I8oZjwlbpEn7uRNpREE9V3Jqe9mR
68jL3cQj9mCnt52fvCqCxTvm25/WVyvJhDJ1ECd0RAOYHg868R054an3ZK/z+6PgXfbWzfOOmrGo
4msj2oOZoNILkQJBLPr06w+NsiskX+TlqhwINt1ZinFQZplCLNel7E39t4xXQ+NBMAlPUIAKrG+R
GETTsY52cT1a/LZuHghzrqMyQd6W0Jt6nnzdaG+CebQbc+HkHdv7D0UgA00Hhgxth/dXdCFE7RxD
Y/1t/8Nj7pY2xMMeiF864xfea2XTy1dgjJcHWlKSRQYYmk/9JUyczixeQrU7KGiuDaafn/G2s2mM
a2eBOkVajjcZmb2la60cqtcDB2MzxK8sYm5mYyjUELJKCjSb/db0w5zzINpOoVYAzJEhatIkqg6A
4Gn4qngpSkGB80P8GlwFDws4PgVH5+Tb2573Z9nYbjxjlKspDoCog3tHmH4mqWxpvEYNzrqx/XhE
nFvTCAESDYk7FJITSIJzeft5EMwJ0kM5xRcQbL+aHZTphy5x22k2L4nz3rA80EoSxn3bwQhKC5/u
JAtDMz5xB5v4g1+deFLn258lVnjU4lU6PYaS0PWlgYcQfQRZtZ0iUse38q7nXEdvSdGHrGKFxEQF
s1+qZGyBRJm082+yDXIdvFFv65N8q1rlvr7tHwof/Vh4Kc+7wM451W/q1ZfwmUAxoaqRmRnwQUYA
nbxup/kgtD3wnuSceMQSY0boxavR/q6gAeC3IRx06WbOvuObpl2mL5edkf7gSwYxcWI0ii6dGiCZ
QbGThcIbceUmUb3LatO/DMV1EyZkCJHwv8XL9pQCCpxIyFsEPzlw33f0CP2zVRggfu+QIHbXx4YG
p+zKvDO8Gsre4s90LzqJG97w0C7HJfQKvAeb87AcZ7yRHFE8hZWIWuF9XPI0q3kgTNCIIpLJGb0z
msIzxquK2Hn9hbM/lwMTCLPeG9Ia0HetprdVg8Drq3IM9urt/NK5oyNf5Z4JijcO5GXvU0UmcAwL
gbp7AO9bqjsj2IcYz13I17H/fdkynmFM1JjroKlIh+t9Sr5l1U+FRwJBD8kld2OiAhnqVJAGLNyc
/qIT22Z2P0yQhYycoD2kCa8lgOcLNHqswm2UjuhRi7Bqc3qIl8FKDNECS711edEuhzpVZCKDIGfz
ZPZASSrU8/Npnw3ghW+rm1KSD32pWFol/ARVecfB5WR+Kjsriy6VaYYQHFwdIi7IK+yls+jlVe9r
T8Cck3PZzu0y3p87RWW/y2gNeAzVCruX7OOd6dNpj+AxvtItw569b6GdvKIX/jsHlAaFCy7zVuRb
7aFeiUZkTHBJ/W4CR5y0029p+2lxCMGCdxmL4/1v672CioVpkAmBfUNyteSnoL27/Pe3q0CrBWTi
RjlmmRrW2DD9TgStBaXOgR7Y7WKj1cJSd7HHK4FyztvbD1pZNAtjp6gNgmGQOihy5dG+wPiqMHxD
r3fMk1zcPAdUhV7W4RsGK7mYZkksIZem3zvRSOt1OyqN23BZA+mh/eAQKxgmFM4ZWTIjgU0GyKgk
DNCEodsIsVfMoq1pBqeOsBlCVmhMRBxzcQ4ECUaF+TGtOk8U7/V5cTmOQS+lSzYxcTFMzVbTK9g0
g/EEH4vRaE1ptw2/AF/bvx+gRullZRITFTENGTVpC7A0+V1JnZXHbh5yico2D9MKhYmKZVIlUTwD
pQVdcPeYu/nJ/BnboMXe5176EOTcSghvq5isSe2aqAhnbFVl7hok2K0H1UrORm0+GM5W6Uy+1Ha4
h/UKGA2qPKJLHwyC/deDoXQKMKpcxuMsIttSm4pqaxKazJSgdpu+Tinv7toOSSuDqGeuIsQggWwh
oIum35Gb6Dbe1X7wqPklUkDIjzt87R3OLulMDMymhowFjYHiILlK1tmBIdhtypO848EwUUJtoWKq
D4BJMF5pekp5a/JUBnibQ3/CaumKUgvrjJ4jOduZ1dOA5t3Lu799wa82hwkLA2nFRaeZxV+V7wKl
ve7YeijteIWvcqoGnPCtM2GhqHUt72kMEg9UE17fU0V4fvje/iq3MooJDEKuKPlMX/WU3QmB4RU0
B8/9vnglDk8eaPsVvMJiQoKcm3o90vNDbTJu0vsUbI60Pirdk5Nky6BFgozPG5vV/L388qlq6Rme
bc6qzXxAQML+ddo9Ab9NLF53BXe2iuOHbEtWojaygWknJO0eigp28YDxqu+hb1qSPZ16E7KLvHXl
uIrBBI1UljphBJ0FlnXYxwfDpY/7iPu43/46sVo/JlZUut4pNRoGnfC6uZKc8jDtNDf9hQ+66KSq
PXWX+eUx83kldU7sYClvm0LNMHSEBa3EH9PyveleteAX52hvZmamihYq9NIRSWZMG+dcmCdJhWnP
UmnRsr3uiy7+0zWdGJTLsiPvjMZSbHw28C9jb5t3hmZCowKVD2UqAB2Ld21/j89OVmDcX8bY9skz
BhMbNXkY8gnDKA6ZHmpyChPv8t/ffous1o8JjSLG4MqipoVoXMTB4bRHcPQMV7+aUCjJPWM/73jN
TtuV3BUmEyHNWO7kqIdRqh/fS076VmlvdsNBOww+vnyi+YP75qJH6WNmeF5IJloqOdp2+uANkw7g
SUdKVEylxxr4BVcmk+caTLzUmlqKohpoop9doYveW74I18HVfEuQiRan7E7Yf+qJcl5UdvhlFhY5
HkZASsI470phUlwzJz9LFOUdY7krtY7mcd3AuVs5lrKCRFLRDBm+W+MQVNfp7BPpLhY4JdB/uL7/
7J3ChEkymIMYDNS0G8pj2Pv1SXB7z/xKH6+8oLX9mXy1kExEKaohFs0KJ6KP7MQXImu4kp9CN/yV
oXjYjlbwMDpgL3VjT/cqn+uo1PkvOKrCRJWqyXqdRDB2PiyKLT7TNwxxl7ve0V6bZ9HJvdDR3dQz
7cuRgLeRTKSRF61LGxoIAvUYQXmp3rXdf4RgYk2YDyYljkfVvrjpZFceH7KZE5O3b9SzqzChpZDE
ODBDrF6tlhbUt2bxlDWN1WOiV2mexvoxCneX1+0fMv8zJBNZwgZ8hm0Gq2bf9PPFggKwA+mYvXkT
3Ze4fYjDS4e2p4lXLsqGlzEQyERg5V/5bIt+PQF9exM+t5Qe6Mn2l03kuAZLW10s+jyCFBPnr2rQ
Vym/SkjRkwhNDv8Nh6lr4wmAiTh62aXggwieJ/GU81Q8tz8JnJeOpa7GYCrkBagPVlez26N9LtwL
foNhdoOzaNSZL5xjlQkjw4Dm4YXWtmWdlhPl2PBSubsuK5BqkaH6fXnptv3e0E0Q1aDHhuUnyaOk
LgQdZv3dI09re/RquwzzD573B4f9JDqKYaxiOgw4J92nH8NqX79dfFTs97kjODymn23PO8MxHpHl
RTSRFItomH6V3CzdU6soHK/bToEwyCaDXRwFHZZwIDDaUCpzdKMSxHpHP4x+FlmRY9jtVe2YV4bf
XDe+8sL7srfpICtYJm7UiT7ECR1rSIRDm97mWmIZlTdWD5wt4+EwwQLPgq4sFuCYr4oHhd5X/ZY2
06gvFXSOS2e+0o/jUeJxbm8mrmfr2ALP1MTdIvdoVdWXk9RdazyqMN7fZzyj7cYxihNsWjC+yKHf
kWfOstEK1IfzuzKASTqips3G0IQBlBxaugI59MnAayK747WC0H2+BMQEiqozdXySAFAIusdiuM6U
fSe9oACr18eGJ9f19h66hMakFyHUx5qoAxq+daCbtwD/e+tPO6Q6zvCd2DjIV+RUXTcWbagQvMjF
0CynQLKZ4RAVQwKaQpWjmUxjkmJBHRQ4ZBO/pv19Ge0wqWZLSG54RLmb4YNAi1HWJCgrsW0JeM93
w5jAWE27j5Rd2+yEhFPXlqkffFzQMwazoKRemlEJ4YiqP7vpNWjX9lTFMv2FyHGdlm+NcilCIyQR
LBkElOV3+f6yq24f8PMvYNbTUDokPA2slIr4YDaiFwZg2woiOxR5zSrbvnqGoj9lVaqD5EMsyfTz
Kbid7FncB5BJrAX0AspfFtkjTfWZjHG1gUw6tyTyREIM3SJjfIEMpFIgjZN4z4ttfzwbxQTiyTDL
JcI8tNMf/joOsivtIpzFXfK82KqXWNlru5vveU2x/3DxnIGZyCxjsFU2K2wc7UGPd4unebUdOPpj
ZuEDuCVauifuPtXU9GdJdbZToQOHelHQamssvySyW0aFlaqc2drtF/4KhInOEHxekkXDvsnIiUUI
hBQP0U1u1z96jGxBjujL+GXhHMTNVyKGFEDPppoImGyNn0CGsCMxwkqR3AvVaVZAA1dZne43w7Mg
PWptYiWSS8qjgTfd5RO4uZNrbOayGOVexSMVQaBzWgNP1P9j7cqW48aB5BcxghcI8pVHX2rdkmX7
heGxx7zvm1+/Cc0hCsY2duSdiIl50EQnCygUgEJVJrZZVp72pHylN6ZrI/1UpC7UbGS3RdHS3+Jy
e8e0gkUitIAbW39MxUkP550a7sDII1mHUgO5KGdCcCmdWccOcSfQnAXWN6j5uI6Hp8nX6uZvuj+U
bugtMoIF6bRy0W2a6UK7jB1frqdAD4yrXPOS8+DXNypUE1rTl0ylaN/fDikX4jKrL5UuxKLshucp
vFmNO9W6CeO7WbkDp5FSfW9GS+I+om1qC8lFuYXWa9OzLqxwWF2rvckJ8UKZqq4MhItyOghOk3IG
yDo6bl6Dbij8lueyKxzzA3433JrChbQRHMzgNwdK3j+15Hq1ZKUoQo9HwTRkLdALjPvg+x2I9Llq
KHpp+sOYBF02HDMdrtcs57HPJOcU4dbOioHRdW5b0CPmVpeqrF2nUvWfa3YWrL5yC2oRPFa2L+Zt
cwwPOeQE7Z3uJrvsBS/MB4kzCq3dfAG37MaliQmttb++oN9NEJJGMxSa88qfq9ffsEI2+1pWXia8
5G3t5pZcnaSD6ejg2bKuzRP0Cw/RyfHIPeQE/fT/knETuubGSm7JJWiDrisd42zuLduju2qfefHP
8vXoVHvVESnTvfN0eWhlI8utOWpP0WQT2DhV5yQ/mc7PSLmlSyQJnDLTuFUXdk6pND0m0LRrF6Xd
XdqhifjzZVuESY3thHGLAjqUNKpmGBNFsafG0Oaxbro88uriNK/XWbev2s9WItnkRcemDSh/wxuz
PkRFPmYtJ8ck/txp97X+MDTDSQnzQGIg2z9/CStvHsLv7cUYt+tkw8DhVHxKDtkJlfkor8zucriG
9FzGhusSGrebt3qVTjoF2l9kfUlg3o0v4Y/kNIOOvw+cn0w6dDgou/Chl92bmUNcwuZiDgrD0sXO
gY2C+mBRDjY9juM+tRUISlmuVLdEsgwsLsBo/ZK2RYdJVJprWs0uUW+j7HGR0ecKtwWKwxl10Bdu
8K1n4aQ2dRsZWG2zvbMaFcoGjqTEQxf64waDm7VG0ZO8Y1GkA4NytSCVo3um1yfI36dPI1plraP1
aEOAdQxUP/6W3HXn+lAc1wAZ9R2RnEbFH4OvcRwcwVQ+pzQ66ZyAOBNpRpwHl7gIJv3PJT4b3dma
v19eHMIQQ9+guBDTO6YSKuySu0T6SYvA9FgUx9qpZI39zPN+8cwNDhdksrSz+5XVi5Xg0R/PFppY
Q78jXg19PPaqta9l7HTCQUTS19GgoKBBWQdftLlt9sncW7HBBtF67to/Qv26Lz4n2tkaZI8f4i1v
A8WtAzOayhwkH3DQFqfb9i67b4fd8H3ZES8N7NDLvbmWnPqkmGxiN+apptI7DmtiYA7bue1tZXkZ
RDCdFiKKtaf37irDFPrKxkxup1X7tLLaGHNIulMdf5mc29V4+YA7biDYpG6sShya9foKq9Tpa4O+
0gxsHca338PgXH6q2xbEicBIdd01Qc6haD6ePj82QRSd6DaTCeV3HTWnNIrMCabcI4ww7pnQH74o
Xoag0d8nO1kmUBglERT+weMimEmMJFMWxP5selbS64wcPjJsb7/Pradaz8FCq+H3y/YY9bdJd6zM
/WUI4X6yMYFbR2UMQdm0QBCmpH0A/ZXXQxElrpQ/x0Z2TJWNFrd8RpUsTo3bAAhh/yTLcRglpgir
ZtCw/O90cIsFotBtNXUYrvnzFBh+cQ85uC/azez1n1J0+9Bjeg7xCiy704vX6Bsst4CyVU3XxAAs
tuQx/QwumDSR7E6yoePWj7Io5VBHGLqsZM3Qbqz8/IAbOCplylPopNS5vWIZwOFc4k9+qZ1Rcjmi
X96ih9V4/C0YvuZhKLJ+ztn1aCj3ZXJFaj9Xn+r5+HsoXDJrNBzHLtnhcwnvaAchI9M1oXNry0gR
hcdOB2NGKNGIbnEO7ei9mafhggP1MTpohwwqnn+Vp3zEnDcYzq2VOi9Vo2D+FT1UzjlJ7vLq0Sl3
l1GYC/GnBZxJVFw90MZqGVysWRvi5GCGQg+AkbigNGq7GS/wf4Rl5YY6/o2JJFqLfHoLyEWevlpC
WzcAmGgHJbq1iUThT7Qst7/PzY7pFArrEEdlAfRNiHnMddONZX09QhDdJsQhmoVTI7f20cu/NLRH
Nz/RyodmUI/9UAS2Tj5dnhxhzQI1cDhFCsWxHZPHoXYXalFuIj87BdGVdrCPVPXAIRMwYfP42n6Y
04/MzwaSizlr4+RKqME0p/usp5U7ZPeXjRKO3QaAizkK1cxKGWCTkT436+jp0U2RyXhzhZvCZuT4
rvq+1kFFaMIMRkDyyhKwK1/vo5nHSB5MlHtox1jeYCh07zfrCBeE0iFfs2ot0Gp/ZB1Dw3V4lzyX
Vx3elXTUBE04LH75rfHkyYaMqZ/LlcBSLKgcp7giv0+dP38Pg4sSRUqLqJgxZ6vpgQ/BndXbVJeR
ngspgrdzxoUGww6b1mIoTGU7u2JK9Ey/cjytnuatN3jgd3U3xhuPLDEjiuhbYC5mNPacFARCKGj0
Irtyl+2ZkFWxk52EhDnyLQ4X0mdazJPZw0DzmolBs3Nq+mLscbX1I1/WSyG8t2zRuOChhctIYuYY
TTD64T72cqh4OwEJ2Pu4/iKrOZGsa8IFjrlS7bRqYJxtP+qx7kX5uZX2b7AR+mW72iwvLnj0ZV70
oYrl1Uf7NIRgW/3FIteTrLVLYgufMysqnVqVClui6D7FASK2r4zl8+U1xYb/V1Ns26JQoyUWL4tU
QDm7W1igVZWzlR3b5buZP7TTN9IX3mUksTVvSNx9ZemUJU0GIGXdbkivmg6yD4fLEOKw9wbBBQjd
UsJ5WAGRGNAi1g236V8uI4gXD0jwTHA3g6GZz03R1JxJo+LJ4i/CGdbX0L5oe2U/QulT9kopHLIN
GDdkHanSTGFgavW9qxRXWb4mstS2cMw2GNyY1QVaq7oFGCQ92+OTmUkSv8LXXXjWvyPGxVPaKNDZ
ZEZoeLHGO+AhfolVVzs3qEO0/TQETQ9o1BZZ8kIYTYljIn8Igkebr3EbtGidcHVhVAyM+W5EX+T/
qcZNGAvecPgat7WJiDnGIPxyal+D5LcN9o8iPkTl7YL+UuepIoHT3zTxw0if0uKwqIuf5nfxh4of
6OY7uC2/6q3ayFvYazkvQ2diczyo68Nl7xf7yr9j6nD+mA/F9BdJUNJc5f25k9Vbiv397fc5X5zn
cO1nRnHbjc/O9HMwfhSQoblsgzDgbcaJc0dTV0bbHBmGum/L1LPX1e+sQF2vQxkJjdA1QOMAcQ6o
wKFa8H1yS6sWkrQqoJwWh5XstkquCjtzy0j27C309Q0Qt6MrSUvjUWFxAg1X2hV2VzSRZWjHuDx0
Mnu4rbzo6d8vz9Bp8eo5PhEn/WSEmovX/o/cnzYWcdt4jBtN2TuwKIzDQAFTQTOYwRJq+8sWicP5
BofbydM+G8KwwRSlR3BKIEokZ5b0xxMt+txlDVyS8eMTECuOr1XNQlJBpjOZ6UPR65lbZHS/mqXk
OVq4VN8M4zstothZVMpcIh0ij6S6q6Gg5PcGj++0iNI0G/R/qLYtHOxCvzysJ1RIQ31VJigrPpdv
LOKCQ5QbdqdWGD36GB2Sh3q3+rE3PUOf14uejPspwbxVO6RbgC0r+mKB7ZdT0gabCxqqZsShxtyx
90ff9Dqv+LN3cxD69PvElxGdCKOgg5IFqpqEqd+8DxsUBPZtbU24gPRQ+loWV8Vy60jrf2T6Njhc
NNfHrEEpInDMfR2yZrhdstcjnxWxtfsV0oHebwJyM9iVXWlFyWz64bW2Q6L0kHmdT07s+SLypQ2a
wjnbmMfNWatRMJnZMG/ekf5Edt0+2Rf9foEee+GPWSAjfxKu7g0eF+0zO4GSbgS8oVw93Ho8UuMd
KNpRY5EMpHBtO2hvAFE/ZE8sPmgN5jRo0wqkEOIG+eg6mSTlK4yLtmpqRHVQPIOD7nsfJKEyN9pS
41pwCvcm6G7TXftKJtXcyqdKNHJbMPb3zSPQYnZTXrUVGkzDfNdbK4pEoyvVXDwaaQ8f8MEtFreH
TVoR2eMIrC4wT2oAEoa9+TR79NTv7RsZPaXQMCgfY/u3be0XqpjZqNaKNHB40zDdJf/UlDYEKc4O
lJQ+YtYb0mvNx2YIM1tRqmUeTVaoXbmspNg+FpPb+SwYx6YrW12iGAWLWP+IpTmUTz1GBV4GQxWW
1VChG1PPVK5DjboSq1hA4MOurWuGodoo0SSvuYWNVUY6T2DJ7hmVdK677TE76ak73xPoSRb+ciUn
cBOatQHkY4apTFEWAnCov1NrP+HcphNJ6YEYwwRxJB4KTfgF5+1rmFZxQpChiHa61Z7saTeUmeT9
XRQiIA7wLwgX29dKhXgR1DH8BtKiUX27otXs8uTIELhgHveWspgQq/DzZHS1SfXxtCIxQnRU3xrB
zQZkbEEXGsEI1MzjOQVM/ZkSP69ldtfM6rHSMv+yScJcFeSadQiToNxY58sF21BZpqigr6vodZtH
wTprlPtrj1J8VUapLwwQb4B8fpjMdWHErYUsNJqnja+L+QKSGFc3PyJ5uDGMzwfrYe0kLWQK/d78
PjZBhQbHdH66PHoyWziXq0cHdXls8BIIA9LBUxZM0R+FVPxc6HjQVDTw2KrhmZ2L4Lal0DivDUxS
OAakLM41USR5JKEpBlGpiSMY3uu43c9U1rZXFEBYSfZcp+tzZuifreVPFHp94JiO8gc0nCAa2AZf
NFqXllqmKQat6Zs9rZqDGZaPl+dFOF6m5oDtFM+ElM9YQUWKzMhlIouoUjxFhV6StZLxEh8XNhjc
3I8RmNbLARigHQLheRCd9CfL1TziFY+KtOlaGEE3aFzoiZQUFJsd0NDEjpBQ42WtcK1QxlMq9IIN
DBvYze4zNSqp5hEw47p4nTEEkJ/zlLremUob/N4ccQ6nD3U9FWz8qBr7+QId3lTiaOLYtrGGWbux
RrNpX6DeAsvz07pTUZAf+3Pkmq+TNH5NpB3iYrcjBkt8WFCx5Q6pnVlhBVcstDkHs7meDInPiWcH
2yfUuFUDPPGcPYOmz1WDlVOupWdO152Tu0N4m6F/+/LcCHchtk//DcSlIvp5CZMxtbFEE9MLcZme
frQF1GKi80QlG97/so7esLhBU/Ek3eQhsMad/pMJt8cvoI918Wb3WErvY+IZ+heMf14Ik3pZc+bf
ltL4AyRV6qKT+LXMIL4oKukSJ7d7zJI5B+URz+H7JgJzzeqp0Kt1272sBVhmExeI0sUs0QIMvLoe
0sCxV8W14mL0L7uExPd4Ni1qhWOdNhi5NH7WBgi7IvaQ7FpH7LsMJPE9vuAWOpFmvaYACpfSLWvV
TZHJabubePoGjh4JmDCsIlVJsJhMDXUC71dUWw7T0rYLNop+Z5fEo5a3hh9hdUCJz78gXBgKdW0p
K4q7azVCMk2r3bQEjWsvS1UK+a5QGWFBnNu0UVjL7REL+kGcvFMRHlDS6+sBS07lFQRUGDki7kmX
54mty18uKgSEQthiX8tP3w9dvk64wxi4Dg2oX6rrwtPKDvq11voQll/nsUBJfeVWldlJcIX+scHl
3L0hC2mtFVM2mJ2nIQJ2DiiEnYeSldnKNMHEi3mDxo1plRrNOs1A6wLFcfUAJ5YA3A6TD1Jhr7iV
reVXGZNfRhVpcwsnccwkXxfWhJVBnBhzyIgrkgMSHfmdCaEM0OVBr7ePXOd6OFdfkhIlxbovZ1cR
BpM3fD5fGzIpDaWCr3Y1snxZe10r8+6y4wibMewNBncbNIwwNeIUNpr79kgO4dHYz0HrgobqKEFi
s3NhNPlsrRLbKKPXYY12a++bB1wLQQKiPhZH4o3XHyNj2BrGOQv6fB0kRthCz47a+Kc5PyaR7C1H
vMo3o8dmcHOo6euiSkeHgfxkPE3pTgcBb6DujABy27LCCWHU34Bx8bFZ0661ekyVqk90D+ka5QoB
qAL96dDvZisy/3M8piaeL1UdLXIaRVvAe+OsxYnyCkxmvt4mrlI6V2RVPXOQ1d4JipTe43AhebYq
M4UajuWXdberOsX2nO7ZIMOZknKn590faDf0kS0+QAX3MLT9o9JbrmJ1wZB1OKwmLqgPjok+yWrA
fh3v99/FnfDQkpT2aYzvitbszlbKFxSS3Idxcb/qlqx1XHA8ZmCWiWwWtg1cLd8P9rLWUTRVJgZh
3uVHutPA6WHMZ8cbUDNFZxxVZJUqgnD6HpJz3git3jSZAImH9z05R6fRnT37OzZ4pMNlyfdfd4r3
YJwzhW2urWkBsGXtvAwGKSnoOYMULBJVGkneS8RgKBXE3dIB1xEX1Kw8zuNwsSy/UZ9I/0SG4ooO
UAicvlfr98thTegkUHFExyXeSwD4ft4s7MZGWSTU7xJPxSksftJD16ZfLqP8uhNg9N5QbNYGvIkz
sxZ2datH1Ffi/ehc0fjH5d9no/8+Nr//fW7AGqMkhpak1M9G4zwuylWV4xky7Xb/HQaa96CusZFQ
xaXpvRmW2loEgs9wAu0zap9p9DORqQ6KRgrytOCitokJTT5uHVk0mpWyUiw/yY5mV6FkRRb0ZQjs
75u5yPAG6JgFECy1xpXlNMgUhMUAkCamSJmhAY2bjLRCMUrZ65avtl+LdafFny7Pguz3uUMbjhW9
5TSa5cdLG4x9eRpVWa2VaFUgffWvCdws1KjxixdHtUDvl3tJuZ7TsDnojrWLWyrLYcrM4eZjgn5f
kiSG5ZvRvRPizWGQPjSzz+WXx9Yczm8bI1atKMSMIDjrJxw8ITr634KzzCg2wBsni9BrhYo7GKXG
6qM6Grc0l2l6C8qqcUbYTBK3v9XFbFZzDwx7dkHenj2zJ1iWO3UnJIOfIqgUf+TS/x6Uy2YMWdup
dQXnMx1PT66o+XLZuQVHsvcAXEAmeu8QWsCqiXr1kZxjv/ASAq45aN7sZHuoxM/54qtUyR3UicAa
u+hczTz2SG/afbDq0pY/FuEvuCAvvBSbTdKBitTCgad8WIzyecpSP0qhn1HUnavHODWYxp6WGSTA
LZlEgmg/3XgKX3eVpEaSRjaLGMNpyTK3RYdM3uauUu/0MJEk1oRgmorXNhDKmNj23ru+4XRGqHQ4
KeCN6pQ36g8zBcEEsb2Fzp9NJ8/2lz1GOIdvePwbiDVF4V/HIBB3DG4zxqPXpUPrarPao6hOWYLL
eBL7+LcQJbK0dOgJBOgNdKVmQ6C2+zL82k/f0lBWmCUMIxvbuFBf5HmM1fKK9a3p9oYiGTvZ73Nx
von7uFEH/P6YVTtM6TVuqRJ3EB1N4AuOiVdeS0ej5Ht3oBbeYKsaW0lI/DJDkZyXNI+XZ0RsxRsE
F5Oq2Ck63IFx0FdesvJWk9EqiGMS5CLA1kdwl+Lfc5IsmTrkZ15jUn9uTkw+YKSvMUmeNRCw32BO
IcxOcCil1OEfXLJhqpEowCkrtZH0pD+LxkHdnxPEkHtoYvVMKmVXNeik0R4TZT02prKbssgb1+R2
bjK8CctWtHAKNx/EeaG6xjiodSFifnHXrG6nPRqz5K4qXFQbCM4RjcJQOwW8KL6uJ3/01NjbiQr5
ExCQqPrZHFNJUbHMIuZRm+15bkAURxcMcbJ4paXty9Ul1izxfLHboMbeMcDqAt/nIuFi1AkobuE2
SfM8JIdwvA8L1BJ9wtUp6n0tflxgcPXf+VPhPnjZxHHMJKbFP2z0VksMZaE47ETBZOxWLG5jd3nB
CUMujv8WGuUdzAAb3s3wWdGYj9pUW34Pzj79wVhCt7Vtt1b+uywYs+UNiH3IBiipprI1nQZu0fX7
qPu5Vspp6GXOx+LDL3vzBoULUYUSZipa4RA/qHWwynafLDjlOrbpqmFxzEj7bbYtWf+l2Ds2qFzU
Qiota7MYqHF9raQPg3mzOr07DSgp7vfrstfS62i+aaYfl+dO6PobWM4po0TrstIAbG4dptXtqxct
lVzfJRB83pNmqI/IUkC04z4bvjRtsMp6ioXJj41n8PWpKcKFqVfAGKGUiNrRW8i0dmBQaFF7mz3W
NLg8asIt5m3U+OSnXpdjEmqAU+OTORyhsC4JgDJ34FtYa3teV8uqLCTHw/16jE4ZQeWI5qVXyjGX
8b7IzOHjX+gMyaTAnDh34H/j1WjEkk1ZHCNsMBmACRP7PxfRaZshr6K1sKcv3LU/lc7gdtZzHr9c
npn/ZeDegDhb0t6KlsXuARR77XHYo6HmYGtgysoD5ShLgwnzfHiU/tcsLvTVU21kWo+R+zvP99+v
krKB5GIgrVDyiusDdoq+9dK2/EpUvK9VUaCSb5eHUobExUG1bLqxtTBlDs1d0LtkzbfUwCtrIasl
YBmQXwPu2yByoa83CmvMSgCBkfg2bhs31sr7ujKvs1n7MoVzoEKMcRqT6yHVj1WjShazOD69wXMh
cCzrKKUR4BvHCZy1PDtRsR8HS7b/i1fZPzi/yHRCrcBYGiS7X1sX26cSEleu4tln9JwOvgm2zfRP
Lf2IbSYkSNAyheMj/2CuRA6YFtoSZ7X40dJvYhVKTf+9eBO78gaDOw+2EQjuaxaq8vq27h6n/uQU
f1x2ReEUIaFODQJpRpxl3m/8EJVol47ihJFlqauR3HdQAFvKXgglKPxGpRSz3iBzj3MM2mqG8djW
n/LoeNkS4aJ6s4TfqPR06MqsYItqRa58bUfHw43OCXTDzPboI1IkG4nMJm5yHBQM09aGTcZiGd5Y
NbNb4CFyp+mlLB0s9G/2wgT+ABOq8ly8SIhdDIsJ/0btmDuv2i5ts93l0RPH2w0GHyqSntRJNeDq
5eEViwmdoYTXWXxae+qO8UBNhZuPH1pEb4Zx3tf2XWOOJQwz2qAdUKD81LfPlw0Tjp2FTLrB6LYd
vgY/o06TdWMGu8zSrZ3HTpEdMCUIvIzVMIbmlKlA0Murar7Wmy+XLRA62psFvIBVZE9LbQ85TmDr
zqIOykv2WiszQgzCeCMMlDkaBudiZpWseQ4aKYg6Wd/LanwYqyRwouYjOx9j+PwbhvOyMHZip+2x
aHRnwBtK9ISC191gGVd9998ZkRE8N1Ccb81d2iZdASgFYoom5DMi3ZVep4VBx7LBRA56F4vyT7/x
pJclLVMM24x6QOdLFj/b6l2NN7TLPiBoqmLWvAGxD9lc0PpCjeK2B9DkMTbrHEpY4VO5iwIHrTms
flO9wnnch5jZj8vIYsd4A+Yco3HqaLQJgEPzsVSflvGnEkoitzgRszGO84pstNpUhXICeuBQQMKk
gKoBmZ/eTVp0ORkeI2bUKdhYZaRM4qX7ZhzvI3GRFKEJYCU6x+S0SpnZ2Oj8cgB7s4xv97CaRNdq
BjCE2aEn06lIbFc1iz2prV0xWZIoLrSH6oaFVgy0BPGP41BWxhsSQajAE0+Uod8olD3xCA3aILAv
2PihUdXJ0kC7A4nMfpeH8VMfDftEj48gK9w3ZPhI/giVqSgqImii4ttXqBklS6HhlEXoLRnd4f+Q
ERM6OGqWkFrDEkPi9L1F9TpPTl9oOJtU+uLmcxqe8rGKfdBgjefLa4m50y/egGyRZmjYabGRv4ei
ddiUazzhvq4XPv6vg9WNvq3dFpb5tY2NY2RkxzyeJWMovrihOp4J6eloU+SW8KTZLViQZyyv4+pr
bnkb7xKvOOp++ywrvREP5hsUt5Ire66mUIWFUzohDxfty745NIb9dHkghV64sYgbyExfWmONUH5d
m4GmDK5Gd459RaZ9LUvJigK8pYKaAA12+C+fkTa1ZjKahXmH3rr1Op2M2twry7hvlE7SbyScpy0W
F+PTuLPWddExeNTrz87VJvstf5ETzdQWjHMKG4Rhsd4ALHe+tfTrNO+M4tPlWRJFoy0E5wzOYuAC
WgEimg/UCYr4y+XfF88N65RQLcf+RVE7rPpkqiJUrxRK0gdFNYRQAV7qoBiMO1rOnXcZTpgKs9D/
8Q8eF/vqrgqV0QBeG0HZQffAORRA/SDy2ZupepBtTsJ3Z0tDXgfNLSB75t8nhrVHZwNREc33s880
mbLxOkGdk+F1KMl1Sy/0wn532UjRytpicreaIokqVvqL+6B63yWLO1cvWFlqvbfqw2UkoQNqFFoY
joMnTD59PoVhrw9g3Wfp8zpk6fMqlBgjhNDRFouSIJQy8+nzUOnbqWBdGhhDQGTQSP1dCOajm/2w
62lVZSYCXqfe0sm5Msc+GHFI/8BYbQzhFquurMqYLUAZFuKRKAM16uAa4+BfhhEu2A0Mt2BJN9gr
8pUoO8rrU2+rx6UKPzLrGwgucmvUduIJ2tNs1qt8j1kv8/1lKwSlutTEfemfaeezDXNatlnCNiFL
m71onq6jDBzb4wQdsL4Ixm69Q4bj2uz1XTp+gHIK4Iapq2i4hfIYf1dv+ihtsgkON7ea26u7flXP
0Yz/VBLnZp7FHyYsNPZqaEgDGs8+oDWObaPDivrpnB7MNEYpewMLa20X9pNk1mRYXFSgXdWMVEXx
Xp1BMJl+6rsX9FZ5WiHrJBau2I1RXDI7xaEVTBUAAtk8VmwBJ5GtWJktXBQfJyzPbmS2FF+c0VU7
ultBZhtasu1CVImynSBm6yY0TGleK8QEUAzmMaQnPhVLEZBeQcWElXx3nM+mlZ6tvvFx75PMl2wY
2RhsoEszrvQoArSaQZbQXJ61BQQE1fAsWWlsOi75IBeXaqVuVq3JqE8j315ATQGuqN1iuJPmxw+s
Pja8ITL+ZmGQ2rgIF6SKrDXaYQZm3gVTfda03xw7LkL1XdLYFHlrkAEFZf6AQlUWbC8PnGR++Gsh
uN1rO54xP9pqeWgrOOjDeK4nGYe8cDN/G6rXA+fGDSqrVCMkDajfWz/bGDLT31v1KU8ORRRLdg4B
eRjCHnQACDqy0XnCp9nmRR2hEZNTP1qQZXOr1QNbE+r8Ha9oDxEaz19V5OVlcuJg/wbMZ9/IVJSO
2cIddCQn1na36LuoejagE+s0uUu63E31Kzv9fHkCxWdBVnplU1wdCZ8vWzUktMmCQuNxB/lFw02g
XeGgu8Cz0QQIrlVT8pQj9PoNHuf1c5kTe0hjRC1rX2Q7VcZpKYyKm9/nvL6CzlZNevy+EUKe9eys
z6mDbOaDZNhED1KMH+LvYeM1Z4fGNKt1hePjigNaj2t2gH4t8FmO0D4OLqNJxoyvbq8Jag1IApuG
4rCGL1F2f/n3xRe2jTXctpgMdZXkAwD4C5uNEkrpdUA2dtzeSOw5XSCP+TfafyyOEkaojWlsbDeh
oxhCu4kTVkhf36flfa4+g4pUEgVl88O+YYNBSZZUDpsfZKuydnKpNFsls4LbB9upTKqZwIpJ+TRo
yrHQ3MUMJfd2GQi3Ca44NSOzBBAzns7JBIribIJyW/u73saFgJw2fReFzJgPpAfE8cBkrB4qmvf4
xHYed001gPDAjwvVRaNCkM63k30oB9lpXewEb0DcFNUrNJSVEBGB6u5aveTRD8kiFR7D8OLwjyXc
9IRZAdGCBBuE4TyrqC6ylIe+/1nR1DXH6yzfdemOoP/hMqpw592AcnPVpni5VVN2MLL3qVW4ba/j
MoDu0todnXB/GUzogBb2XBBHoLOVj3MaLZVIJzVaa9JrHdXO8HJ0DsuOs8KzHovdjCBRU1Vuh6C6
PazIjuIw4Y+vnCvzS3mYg3O188trcrxsknhbf0PjT0iGUpKiYQOYhY94P3Rz1S/iBxQoetkSu0v4
50o+Z7msDI5Nyy/n2Q0qC8GbiFQPFR6LO9ioTGhBtgcv1H7k+WOvPBj6aTbvJEYKI/oGjts/LOhg
ZyEb0vyoeyBcBn+1fqR7A/ITMnpnoY9QXQVTHdUpEt3vLevgJPPSoxlHMXM36x0Xd1JwXsmcRGjR
BoZbzYMSjcaiooL1NUb9f+xRGzBuZRvYosIih01RUfuj9URbsOUo2u/axK3lBdW02jABxtwbO3qY
D7l+6IPFzwPn2BQSxxd6IAXhE9rhLUvj27JSZ6atxTb5itTupF6DmBbkSl6rX2nGUyvjzxEG3w0a
+/vG39tJHcaxwJYC1QBXL4dDV5iSNw8xBM57yMCpKM/gltRKqqkpS1QAR20XpCl0wjJbcjYWn8NA
y/MPBreOai0tnS79x+v+PxLnGzAWJzdjtuoz2uVKgC3KpygNkv6atLIXG2GsRUoUSphg+tb5Fxs1
00F42iIwzLsFGjUValS95YcFyVktgHBV4S6txMuF+/0GkXPyKsnCLmPJiglaKJSG13m3+GOTBIZa
SyhjxXntDRa3kxg6WlvbBT5OS7cLihycj7k/HkgHGjy7Pxnop1KkNJMSA185DDbTZs29SZoSQ1pE
ltuPXg4Vo6I7aOHD5aAuCrRsRaESA97+i9aHmuvQHEN9sz+1zzEerQ0nqCYZAZrAGALaM9vAm5QG
7jguzJIYl6hxMGxf6095+KUlA55G70xdRj0qWLzvcLgI2xe071vwufqkqL06ag/G1Enig8gb3mFw
nhcP2VpoeCL0zfuZnSv2UPdwbtYb7V7d6b56yDrP+HF5joRmobKOYJ5M+ksPeRHWbRpFuu1PjuPi
6P68pFACu4whyoggqfcGwj5i43BrnnYr9E9tlIa8NqrnqGiwjs7q0mvr9q+qBsUPJctYlJd4h8rt
8y2Kz2Jl1mzwSxo7RrRAI1d/XHbxVXxKveYDPaWofNEhpmU4umnxh8I1cuwobBgcWdcrp4pnb0zm
4ZNkLAXxkMDXIWyjAsxwOKuWhKwlujDhh67xfTxXp/Sx8NQBjCbRl8JPdoasd1lwfn8HyC0wsMNY
Sd0AsFGPKg0UtQJ5QmDYP32JZUJX3FjGrTBNoclYDACKPg1Bd9PtlQhMhj1B4er6LXXjANfKTuKa
ghCFYk8DUhIq/kExwnvPnMPKdqoaTU5DHrlNfUaWxHWGLxLLRHO2ReE2ZScyYidPFKzr0S+PepCC
yKynbgO99m+M9By03T8uQ8rsYl+0WXFZVjTqCJF631w93bxTR0+zZNFKcMB9N3bcqk4yjcxaFjvo
HujPbGemiw/FqBsbVcaqI/EOmUGc27eGpaYVxUTVcWBo36bCM6rny2MmDBjbaeI8PR4aKywGGKTu
5x0r+yQ3I96YCYquFF+Ww2I/xt2v3o0e5+1j2g1ab8MgEqO2y83ywWuWRzWWLV/ZwHF7Co2Lopla
eELTZcHoUJemODjh2f7y4MlguINMSaa6m1PAaOZ30pySBCx9H+ic3g4ZnzFdW5TG2QRDltbDISkz
17B0b1byvU5kZ0BR0Nu4Ap9HaDqzJ0YIKF09OZ0/zplbqTexczuNu48MHJRZkDsHPTb/SKoucT3/
D2nXsRy3siy/CBFoeGxhx3DoKcMNQhIleO/x9S9b7x4N1MRFX+ksuJoIJKu7qtpVZdbYY9NGR5R1
ydEztzJze26uEIwLxEWVj6mpY/lNxEe9zC+jOjyqVfe8b8nmmEEPD3K2IPE1WHU/FC2W/aIHhqPL
N3HTeUt2WqTaisljIPv7UFvHHHQDXLGYUC36vBNmsA5iFRwcWslVXtSfHEqFz9Ms3SrJ/A2LiVQo
CU7CghM28tzPXRk0YIhuLaaT3kxuaDf+2FmQAf2U8nYwdF7epYiVkcy89U2aJy3eD5xYR4NeGoLJ
RbXTOrDD8dMsI5h5SXartPY3U5koJgkpSmWCqVls6WB/c3sXWmJehBo2twPTD9XbEh6goGfPohW4
+5NK14sdc9nnK4g/RGEXAjyWH9L881K97H9/c3u9chq2enwYpEEJBACMdnwb+K29pOBkM+0Fa76f
uV1pJy+85i2eUczSnxSDaBQJMANyUdrTNB73jeIEHVvm2i4DclOK7yf1s942VlO8DdNLWx5H8cs+
0uaCdfVGnVq62lJkKO/JtADeqJqBRY9zSekbokNqzpl4M1utcOjvK5yil/Ou70xYlL6q+rOe++HA
uW3kTQqTPbq6I0qmYNCWurgUjfow9SJnY7nVRLIOJbZctwvUPDfRXu4sd/HtEFgtXM147k51bC0Z
7i5miMXyMHl2MQlDk6CAIFFnQGtR/UM5QW/kkHRW/kl4pYSH2Sn0uBInPAdkUkbRVjJ0zamDv06O
6kW2fDahlgc6SZ9i9p/qI3jvD3g62XdHjpuw9Fb6ElZCT7MFtu+e0uO2pPY6vl7M5tb96o3snd2s
N0lmJpjG0UbVq+7V/mQZN/oDtY3ezfBu+zlRZjD5Qhx7uE0JvDQ7hP29Jvni9KmROFmD550Gcz6g
DI4okcJ2LTsWz5Sfculw1jJNKH9rXnXRUE7JI9/nrGYGkz+GzKzBFgbLDGiMFI0btINVSboLsYJE
Q0aZHvYdZOvdZB2BbL1yO2WFURHqIQVxs2K2u759RR2SjwXuNAyN3erqOUkNr9BkToLh7U8MJsNo
SxtnSQ9jk9mjIk0RNFQV4kxuZ9Nz7L6lvFBgNigFHhkicwSY0r2gUkyrP40CB4JrEJNaAjSlNCJN
LfOJeIo7HYKD6atQweHXsfDMYTIKZIukeKgBNekvzfhDLWcUUb38qyFjSZhIp06Z1gID3S5Gc0fS
+7b5c0aCtfux7EtBij6OacKsVNO50CCG6cwqj3ubM1QsyVKIl9VsbIChPiknxY0f1EdyG91W2Arb
JdRGusLeH7fNq7zVHoptsQ+7JJ/kHAMn3xEvPdANMaVlT23lacSG8Vii4qfhERVsm6mgdADMNLj1
YhzcGJM8CHBadoyycML4Zh69MuDxIf+XnIj2ZRC/Q9CbrSKN5N5c1HgASuZAftGu7e5jaqN+r3fo
JU3oDDy7NtdO8FWBsw+6SO86DYVg0NAKDLtU+S2NptIu0jQ+mE2SW3LWEg9Ji1OgsblDWCEyYWzE
0M7UTSAKafBsZr1xNIUy4twM8UCYAA6LpIAkRI+b0Lxy01i4q4WB13z1893n3Wnhagl7GTBl5qRK
AyyhRMsLugCjO+W+f4kc7U1/1X2cy+yitgbB4m+z6Bq8B81cGs5aMWWVCPuCYHYbpXNSDTTBUQNi
GlzEogr+MEFg0KhE25wk25yn1A7GjvPStz3IuklAhq8Z79otGyPs0H82I6sIt4KJjQInQ25+HyQa
YMSkLKXvDhZaH7dhIWJ8W2/OPjfpV04m2bw+XAHQf2C1z5dUIY4XasD7Gp7/oYFkcx+3QqMpZoXW
ylPbzQ3MwQvEM6UBRwedbGnW/PNhJXBDXkXXtoOuEJktwLiIQRxOQJxPxVFxl0NTOsqz+hDfl17m
J3Zy1Fz1vj7M/v7AbiZL+eesUTIm9uqqaTCliYDAELHbH57FyK0EXvTxMJhd6ljqaMJHsZfTmcQN
tfJg9JHdTbwmQR4Ms0sdKr2I0NNmgOV51iMryDSjtfICLeaOYqRadNgfue1NDvgtQfr1s2OB1k+t
nGSE0p8Oihq6K55uWj+/lKMlfiJ24Y4HiAvso23u9FUIkYkaMr/EbsHnoisUGcXPziS5Svo0FYci
jyyDZNY+Ds2277LVCoeJs1iu6qRMYFQuGs1jQCTDnUos0UOSal4cqVCVLer4KHYRjqWjqf3Yh99c
46CoAhkf2k7PPovJ7SiGyjwhzEPQXYaq3yfiA8mWN5RI2IERPe/DbW9QrnhstZRG6liLNKSV7CY8
FM50pqXXzTkW6PWVTV9Re+LyJJE251IhmiahNw01CswGpRmUKl4kzGXWHPLUacAaFtqy+cixbTOJ
Xf1TYVbviQy1VOYNDoe49aRlUnJnRV6rHWgjXAYn7UbODnPbsF8RwbbpQnTYHCatxexJiqUoH5XW
tERUJPQcL9mM9KtlKhN5QyRU0MQBzv9+C779vLPCYJZt8BtmVd9g9EY8KYKDD9IusYspg+/TReAj
77mCC8hkSVkTJildAKg+UZKo6WP0ASqbIAur7OzCu2jkzBSryjV0UqzG1De07ibMv8q5YC+FU8iS
t++EvJli0snQBnU9BXB1uZDeBnFUHtIIL0riEAbOPtL2fe1qwui/skrH+jD0qqHCKdCQ6+Vu5IkJ
lHEscBvhIF16hd+eZt4VOM88OsxrzBF8IpWCbCn002KZufSCYq7E6kUe/cf2s8LKOiZnKGOIdjbQ
mfwkX8tB9aDgxBG6bee0TntD4xnkJp3TcOZv+1pkhcskEZmSm8QyRlVDh0qCWnC/kDI0t94Xxg1I
xixTeVLU2N2fS96wMkcCIhjZVMfwTkhJt6hRiA0I2vSRX1VmzVvFaVjtLXiM24xBnnYED/tgHgab
Mwg07LC2ym+ald0a5+Jick47m6at1lfGY8QJDSkGDYgsmCu/G6VXs6s0lGTIvOPi9gl1BcW4jBgE
eVtWgEK1GJRmvxH0FUVe9tWgfdelJzi8VhuebYyvaCNZhnxANOhQrVOnxIqjR3PgnEk3dwgrqxjf
GEpJnlEfhDCH1Kw4L1aFg3YX3EPMEI/V/r4jbiflKxp78zNJCujKJnjH7Gu+6pFDjkLj9Cg6YFbh
CsrRud9xRfYOqMsHPYbqFkpa9LM+mXY1zJaCJ37QMHGS5fZM4Xlc00TQsLELNahQyyBVsOuXGq9O
bpP8zZB57O8cDHaRXiZocpYzXaSz1jLCk9AvVih/2Z8g6lLvh+yXISzVdVSDcjiMsOefWy8dT8Vg
j61i5Utk57ErQZVjH27b+a5wzBo9akpuGiXGzdQOaXYbz4Nnyie0rFh6P1j7WNspH5V2/5kkdo0O
gmyZZnCy/3y1pvu3xIH4AIQgg8ISLpNLaYvUe7CLCQPnsLG9lq6gmWU7U8KuVyl0chQzCyL0l9iN
fZLhcku2p1vxYDoN7z2K5y/099VaavZpnkoKkr5ETpBTytXHmtfWub3dX9nFZF8jahSlV4HRusQz
z9DGthews90Fjur2zuw0p8aXFE4S4TkN/X1l2JjXbSgucJomex3GNxPUPwrew8uDovEWTjove+HA
ZOCKtPJI6Gk+qxJHTqOTuYicBZM3TUz+rRM5FY0OEHoFivF6sEUiXJIsfd73/u1c+Mv5WenGAuSK
40iPElI4WWarQREgt3LNnRoeQxhnzFg+yoCQUixCIEWoodU/1OHnfUv+yxpyNYVJGmk5DCAoR46a
PPJzY2retqM9nOg5Yj5kE8fdOBPESjdCjibstAITFC4XvHTGJEJ/4OO+TdsYhgEKeKr6zpbZt1os
zkmGy2+wnFkhumGm6jz3AScDbs/MFYXxZlSey7MqY+CWKHF1LX9CJRGv2ngTQwOXOjSx8FbAPvtB
hSgVxAxrLqqdLFw2ODFX4nJzsFYQTNLJqsEQ8h5JpwajauJL2OlFEU/Kl2cHk2TMto07PYcdY3qo
iQrGSd4T+mYaW5nBzEbfSVmjTDCjT45teMxMAdpE5yW+UAG3fffiGcPkmFJq50oK6YiJ1TPBrY+U
z7wljv6771Ll1Rx2Z6drXTNrNTDCyIY2DV5wIk87RThV6bfZOfqC4427uN2DcDSf963b3pivoJmr
hUQXDCK3gO6c8Qe9XcYqdJtZCzr9G7u58DaxGyqT6KtY4TEJSBuzXEkJtszjyfCp5q701rkBKBSs
3pM8er8sW8ub6M92ZvPOO9vZbwVOb6lWq1+Hy650ruCYyXE4Qk/zNlftAldQlP16PJCRk/02140V
HHWtFVwupS0ZVMAJyrfaQMUWCa1Sfa3Cb5xJ3I5qVSegvsOTh0p/XwGN6fCfVT05gsfAm87BDS4c
INk52NDEgGmaSxIoz3H8dtu+KyyTTNJ8qQfFwGrVZx3eJIbvwxB5QaITC8pnnLHcLvCDPsM/NrJJ
BR1bTSFjKQleZ79zYogau6mb+/Od2djQHvBGj9JTgB9oPHAP5ttJ4ArO5JsQpyERoh4oyJit7lt1
rMDZOVigcIDeWu9Rat3xYOje/rRuJ7krKJN5VLVRKhDUYYMonRr5SEZcwSXeBJFgkfMiR7/0Pv/8
QmI3ONVsBCSgL5KKb5zkg+CGx/bY+bz21f+SbK44TLIJpDKs0xCLKK19lezWjl10SgyiraEJpHDD
uz7ijOFmZOjYGYDWREMnHjOGeq6i2SlVsKTWR6lwF/G5Up39adqMgisEm7w7MZFRVwCIsLvpZ9/U
Pqfd0ZA5tYWbzrBCYYYuSZZ2rFFS6xR1aXXKXVb80HSv0Z5M4bhvz6avr5CYDG1IJa7gBAnFBKOj
RSiWTHj8UO9skaHWg3iBKjT63dFy9Hu6UgvodiVKmbqZealBd6W18klTe9D1fyqTP3UABotJjeGy
dBBRrVK3FI+68Zw2z0rEa/R8N2IUA6INOho90e/LkuAluaYvhlykbgP5v1vFJhZ6PR+7g2ItJ/VE
H254DJ3vVzIGkklIalWN0RABcrQpiSE9j08HxdH90olOPDSefUwQyW1tlLmSpy7I5CbzoyTzBpCu
u7/ln9+teZd/BqkpmhYO0YCVQHQjO37VjjEevQJLOVRcftP3txkMHhNMam2GRt1ndPTi2+zGvAsP
6NlytZvlFN6AtNhHvekTL0+8S0UMKBNXhVaKJakwZXOQ2Iv8JddiS5p4GmjvshGDwmxxprSKJBJh
KJdmtgPNa7LTUDaWED3sZ4l3SwaDw8Swmc5o+MxgTdy/FHlpjZJnxK9mcRSMxG4FuxA5110cJ2R7
NKSplzIphGHKbDSfzEwOvpdCOnzfN4s3SXR4VzupQQ1MJdHh6np3MIsPqUyJ8vYh3q+CzNAxO5ll
kitpSoChvep3zbHwIk91pSftTvIyFxTnnHy+6e3QHBA15FtTEdkL1lqZsHIsWuIqr5PXHDtnAg9p
5mj3sR0+Z19m53+p7Ny00kQRB/hMZHQ5s8fyCoeKukv1xG1/tF+Gu/oyHGonuFs+NKfcC7n31e+O
UBjUNRyTEHtFCYsefDAulBW+6cGQWUUY+mbS31ZSg5eUePywTAHnjXnLW9agTGKsizZfGg0ji2I4
q+uh0902tszV9dpyfRNs4JqhogqBsNt7NCAvYd0CJp81xR6UZnDSWeM1lG7NmCbCS9B7pohofGde
svN6WMQpT2gWJug6xgvzfXPWkYUVr/G10BI4S/N/AcRFCQoPFE1m6Yk0uTMzUY9TN7jEj6KLZRO0
qJBjVbzEnY/8N42NfQcMvOIxwR1pidSGEgzEmwYOE1Zi+nJxmsRXBXd6+0G+MWW/QTExLiEgarMD
lNn4pHoi5R+TD4LBZ20L4++dJnaFXAAgW/JDpsaHYdEto+dxhm54OMpJcag0UK0HOgRmOVE7iDkK
JEDuQKGZ+rTon42CV5krbSz/v4Ewa8liyqpaKGHq/n9LHO03MR/1j0lqtxZtuBfvjSdid9APMO8p
KVv9sQwcnjduLGj4J0D6imIYSRbZ4rNEHPoxEiOsL354yE/dYTq1R/Fcc5axrWz8Gw6zDZiMZgRN
OXBQy7F8a47z5WcNMg5A5BXaX52reNIhuDXf/sIhV+YxE2nIylhKAvylDZLqLhLlCBUxAU9s+/1j
DdySEKjQozBMp1pEv6+f6BIdyyAyElc45B/iR0qHVH2t0A+CbmS0Z/ih1/yxhA8DyQwoCYdOmCJk
fpxcLNB1WdI8WaBd4UT0ViSsLWMGcBCTOJoTWFahRanvIRxdWcnMWVC2MtQahImECjRuYlEg0+vV
cz09Sw2Kg8mlmhJ7XD7vOwTPHvr7aqcjjdoQ4Co6cdOw9HGH7iRdb1VRyfF3HgyTc7s5V80pgUU4
O3TTt2Fxk4jj2u/rQhgPYJLt3BdZB4EyLBonEUeh4q47LKfoIB14Fxg8Y5ikG3dabOgVgKT2q1wS
e5q+mFzuaW4MMbuKNjKlDpTqibvcNbQS0BPceLQzlPw2t8kJr52O9LjvCzxI9g6DVEEyRhWcITlC
usVNvNTPXwQ7vCEYRyz+uTX8O/dj6wv6cV4WI6eJIsBWDWwxS/c4jxzPoM7FnCvX2YhtMkmg0hFG
dFMoDklijUr4mk2D2zdEsFRB5lyibZ3Jf0NjMsTS5i1JaESNJ82XXHJIbdUlJ3qRHnNJGDb2u7+B
MZlCG6ZOrOmMEeNrF98V6B5X7zT1UMXnnHeHsokFwkD0lkgqcjoTXyhzKYRJUeD2y8GUXxb5GCiB
FQt+V6uWNPCOsJtRtoJjoqyfukqkakWuMEdOPFxm6Xuq8174N11jBcIEWSfII1QNEGSNGlspRLAN
7SAbZ7PmaXLRD73zwSsQS1mVDbKYRvQcNKSxP7SfOr3I7VKPPvTP40SbkIeXRSDOfkBzhvCd6MQk
SJ1IQZcW2p7VKag/5aK3j7G5Vq0MY9ZdQU57zaDT1My3gppaIq7mhcXVU7eYOMsizxwmsoKmGKNa
x2Rpy7EcLn17LHhE/DwIJp76JK5kLYA1pLp0mt9EqGjhlXzwMOjvqyV3UoO8grhg4qrtUZZyC2Xk
RcIrmueBMAuuAf2KaiAAycQPcxu8hMno9K3waX/yN89uoCn9JydITE6YoiWJ0OOUuLhcmj4FPn0R
0Y7GTTWDkSB3ogcex8J2elXQHoISOEXCVcbvo9cNXStmOL65yc3iqV580o4yGrWpsBifgmvTuRXN
JAQtSuSdZndahkoRQPPLjdLSkuc3XLhCfMILzNQpktLeH8zNXLQCY6YsM9MuyDWImwqZYeMVQZB7
W1c+pRIHZ9M1VjjMnC1KBynXWEYq6s6h4AWCLUScRXBzqVhBMLkbOlyaELaYpNxMvQY6VlaSibhn
IuapK6YjmPKdUAo5mWjTLlWEaxAFCutsZ2c/x6B0mURkolK2C9RMYP9k6TqnM5pmgHeJHBzxBtTi
wQjI1uaoY5yERAJKCzoisOcf2rbjTNCm160gmJSaKdkoLqCNdJcwx+tYKhML6TQMDlrFyajb8buC
YlIqnkXyoC3hcz+JvRS3toMj2sqiLwIaECs7dHiPxdvxu0JkMiwYdvqcDEDUnySboIFBcIvzZM8O
SFl83qUnb7KYVBukhdDNIcBE+TmY77nkJZshuzKGCdlel0c8fS+JK8cv5XwyskdCLoPxYT8xcMeM
idixAYVdOcMh6JUc+pW97lycOzfCJYjpLBwH59nExG5XGp0YE4xZWzhNrFqTEdq5cZKyzNs3izc5
TCYHCTauazM6Oao39PfpyDFk846FXGeH5eMheW9CxgIAHSS+AjQxytA0yTUbRYI/H5XIy3Rb+RJv
48qxi2XpmdsBLGw5YJvph9blnqhJnNM0D4FJEAIYNhOsV1gpDL8dnpWM86rzvjyHHqVXI8ekhaap
la4OkOTGk35DqeSqu+JmADtKhiMh3sZQ6yA5+gOxlZvI5RUHbefxXxmW5elR9Czu0FuCO3zxnpCX
pvDFkRdRHCfXmcRQL5KQdyMMHDzaZJc8CY/hxcTtFLElSzzkTmW3Z95hlxfHOv2vVjs/VPz1bVbA
MtryjdJOu7yEvoKdUufjSpOzimyi6VCelPEcTdAQysTXtIxgeS/qwAl0WzsVXmlr90uD5QR6kbRS
pe45Ab01cStA9vqgJOB+FQQAZoUZ+0Hf3xRajhPBLCfH/dSxNX1rJOZ+sY0VuSUUqYq/hIbgpMaj
Hp3L8Y9LMREHaxwm0OQ0FedwbgL0C4KuWToXf07ZyCAwkRZneh+LAxCyY/RGaUnQEJm7mkUo/QWO
2c4fDxw67jVIEGp42QGh7e8eKEBFSGzMKnDiOLMFcO4rYWgrzY2e8Q4ghLoXs1H6DYpxdsguJWGh
44o+u6GXSZknNlbnibbq4ZHdlp61b8mPzm1um9fxMD/um7mRIH/DZhbMNEnlzGhhJrYaXt6f54HH
2rzh678hMKtkOs8EZJtAWBqQevSWJNxJvGIfnhVMACt63QvVzxFUv/WyaY1cEgoOAtsQownLMCQj
rBjVZ0G5xCqXRIC+Fu54AdsNg+aUXKwVeIF6R+tTal+5V33i8ktKN44c6wlRmVANclQ7RBJ1N8OX
TXBoN6gnC9CY0oDIAvT7C++4tj120CqFSiiUDn9epq6SOUiLROh5InJlbJml71L/fd+Htz3s+n0m
VKVgyqIyafHEJb0F5KBloS3mtfXvQJggbZNQjkUJDiApnzL1tQ8fxeT530EwsYiDjBmMOcZp1D5V
DegXzacq/2P2VrBWm+Q6WEw4BkUVhF0AELy8D/JdMkN+nNPlx5sPJhqHOC2WIQFETMA0Hzoo0YdW
8Yf9wdo4+ukmXs0gUIxaiXcC1nFfo30hKwKnMb/0ELjRzYscfiBT4HXzyz7Upj0rKCZg6iVs8GiG
gKGPZZP4ksheye242wySFQizvBVGknSjCnvqNPclQXe0QXT37diGwDKtYsv6vnEwXyqZaDUgBhH7
UjG14yX3/xUEmyZJOkqkjjBUY1/eTwGKjNvidR9iezZ+WcHmySrKxiivYIWgPsbdHREvhcBZFHkQ
7IS3fajWCyAq3HXraFGNJXA3v+3bse3AVzuYCRelJW9rPP46afFjmAvUgYu2LvgkOJGOJ8y0OfNQ
kjeICsbedy0/fRdWTSkgQ7aacleGo6urfxX0KwgmryRFCTkmEUEvKO4c66jUO8+t9DdJeAXCZJbC
HBQlxzO8M8qS0wmJX42xLSvTYX9q3rPD0CR5xWHfINqgImNbdhgvtBpSxqngKN7Vx/+l2mzT11ZQ
zAYdleS90JYwKdfwGq/fGHNh6xFvd7FxDPjNIMaji9EUWzy3YfXKzwOax+NvQ/JJjblyWfQ77zYx
MiiqZJyJ0VjBOHWtS02UhzhutG7gF85yAK/66f8rGRJ/4lxbbA/dFYx6/WpfoTSdoS8jXE4T3Khv
rSk8jvrzvitsDhxqAMETR1BKxj4Mhc1QDUKGgZvG+y6Prbh+DZTYVnjSmpu2rHCYCYpaIw1KakvX
HuIgtTXtkskf923hYbCT00RdLTY0etQOXBfKh6ibT5PJq9vdTDYrU5hpUdPWmIoAMPrs5eQsdn9+
p0OL7X5NCTVzNe2Cbg5CHCE4c/kcBo9Zx2sq5Y0Ts9ULimTqVRUGNK0TdbcowVASzr3RZvJf2UB/
X9mgzXgJHKgNifatKVG3Fer2vCh2kp+EkacLwJsQJjXrWjWlUwt7SLEcZ3l5iAWegBcPgk3MbY/S
mwr2LGXsV6S6Vcc/lkykOfk6ZKy+eYeq7GGkNwylMbqzAmmXhEdDw7GClQjJ5FoZKhkQISSyq67w
cDw+7scgD4KJ84TUelLSZZKIT0I13eB1m+NaHO+VmSjXkrjPZBMIk6xZQd15mfDRDCL339lB7Vw5
MIglu0WYMOF6IttV338x8/ZtH2LbEBwa0cGGQl62SyQqhFIv4xxXSkH4XNS6b8zyK6QHOC872xn+
CsNERwUetHAEz6kjya1bKAdtqCycvISJxwnBs4eJkWhS5xRtvoFjJB+H5LksQ3vueEXJ2/71yxq2
M0SIaiOI6bHIQHP3Qp6DmjNc25nrCsDsV6pRnUKBWlFAw7033bR/ILiWWhor5DERc2ZGY2KlCtWl
ROd44CjiKQa9ZqRLtpyOdpJwHmE5M8N23TexMWZJh0FL0pew+lJRYprg+7438yaGCRhDgrhsmQCj
a8FB/yUb/yrsr/NCbVwFZGEsJslGDNaMKm0VxKRRhJEqNc7WmGcGszYKRlwrRAGMudyH0sc64bQ2
8aaCWRilxTDSMsUwZVlpwQPAVnUOeKwONNLe7VKV61gxIZ/NgRaH9Ag55IGtQudAapanWDCf1Sr2
jRh/ouzL7R/Lhv1cwa6wTAIICynXZkA6Q3sAtXEscDZGnLF794rX93G1tNTF4pdRsyvxQebV2249
g2MV/mUD+2SHx350FQmwofpWxFZyX3n1CwAhQZpZ/U3piBBI8fcjZ9MslVZIg00HTSvMgob3rU4f
2wwLf185TXksesUR5Kd9kE2/XoEw4Rkbsa5JOezSpQ9h9dDX7r/7PjVyFZ56Poj6QI2gq/I0H0X5
wz7A1iOWbqqQRTRBvYlbMQYhAXm6nNa4T9BeldPoB+jXNz7HdmXYmgcFCh6n6fasXOGYRFB0SYj6
Dpz0pvm+HR8zNHqTkLNZ2lxrViYxycCIha5uCRy6Vz/J0Hcu1FM+f5DNJ1n6q+m/WsNkhGiacWwp
cbtbtl6i3Enq36S1lSVM6KfQY1RzeqMU6vJRrSdnGeuDyVX12fbiX2awGSCOq2wYVJgx1Zeluan+
mBGSZrCrGWz0B3JZTSYKvZyij9ylzDxpTjxh4bHzcnxLZxb+Bf/ElDQwoyOTFUpnYSmsgicawRsr
Jq0oeOmaIxHxUtbnpboPeWpfm7uX1VgxGUVc8jJFITDecwZiVdCfVszLrKN7n1fsSX3z3Wq2AmID
fyl0vQ9hiCpFtlY9ykPlhFpqZfGhCRVLyzjX+7yBYyI/rbpe6RfMTmW8BMODmXN2mFvF9b95GRP2
kxQHyGMwSKls2u4pPOq35Fa9QBPdos3h+jHgbZt52VNnEoCgLA10QmAUHin9xYns6K47K+BaLNzi
O0/FgzeCTDYYKrGeDZqq6+rWLE+9xsmbPwvMd1yCVcxZ8mQGKTkNIPSHp4tFHNruLr3lN7NTQrbh
P8y0vvTIWYQ4GZttZ2rLSSpkOnX9KTtW0L/sfVD6GcfaGZ3okHsqqvtzL3YUDjAnY7BaOqM46mMY
w+C4vMWTkSVOqlNPvCWWh8KkjLpQ8ChjIqSbTwOEZidUxLR+5IR+g5pee7yBr/ja35xNrtHNaukE
8xyRaoBlo/kkZj7tohJ5fG0cf2R5tDKxaEkTAaMXL2PcWQWaP/YdgzdyTM6oyLAkKX1zLsvqtg2a
77FU3QQo7N+H2b64X40WkzpAjiG3Swwcoh8NXAyGJZSivUg9FZKflEdjOIdmbyu8W2KJrkh7Acek
j4mQpjVp+hhBNi30NrkpX4cjOB8d3Ra90EYriFM+ZwfK2QQ6mgNKSjyO6bx/gUkqjbbk6iLD9NaN
bxencCIPzJp36qk6jYfywEHjBDpbwZQFY2wEdPsXftAgPlZ+786yCFohzZL/v/HUQT+A1x6qkeNJ
2yeQ6xSzjVBxXEYkoMvPAHkHSoubvwRvxP/JhfU9ORnuvqUcz2VbonApFOp5j2HN+6918kFIPkoj
b/XhYTB5hWhjkhUlMOrcX0RHQJEdb5PAWxJMZjuC69O8ENC3hgUu/6L2Fl1Yg8/hRXnOrPBZeCU2
BCef2q86hzOZRvZOZLAi1tr8z5ax6uwg/97EXk1lY1/2Z2mrpXG9ZzCZBDMZhtRqdDcn+dUxP0xn
4iePCejXdd7aSidjzyAmxWQQBmhEWgk0fFu86p5YiQOW/psis9AS6oZOyznVc5KzyaQWSYOabz/B
MnANWKU+W1XyN+9oq4hiMofRSiZBIyt29dNZ6CNrSo+58bw/QbtWEAhwY1RX51+xydCiKSFfGPOd
Ub5MPKo63veZa0kIfqpi3+D78/IlEu7rmVfguOvHMICm35UBmjzpOdhGsaWa78FQl4IyuCLHjnBm
e38jChwmF1T5LAmErpTjCQ3hh/ai3gae9A2FYD6o/jjOzBs1+vvKqHEy28pQAZbWt4r8RmKONZvf
R9vlz/dgU5YYz4qXVpEiunlpa/kyZ8O9XOqc/Ly5EF0h2GchyRClodcw8bEEjbrprKTnTASRVB5a
bc45+Wzm6RUW42RLFFWm2QPLbH0zcqXsMwk5hx8eBONm6KNqC0kHRI6N3pJpdk56P8hMzsTwRo3x
sibSOlUxAVNI34X2Y1q/GvndiDaxv+Fi0cHF8o8LyIyLoUpLHaMWSMbwYggPRervJxbegNHfVy4c
q1M6dzG+PxV3+YISCk2we/1vLtdXRjCriyqJRivTh0GSTIdRGbxK749qwHvw4NnCLC1kQiGyUCFc
TB3EaMJjjd3TYv7YHzDe1LPryUJgQAFb5uCp7yq7Dm/i9KHvTnLv7iPRL71bKVejxkR/HcqzUdWY
GglXxcvyZkSvgfQhN72yuCU1Z5+xvS+8orFsPEEjjA1Y63FrcFF8yseTT1bxlUpZN1/oDSjh7UQ5
s8USoESt1ITFAvOE1ofS0jIfm7+6b1vZxGSDLDVNkdSwSSQXTZvtWfha8fxhc2Gj8mEEl3sodmec
Lp+qKh9QsOEMdeRJyr3YqE4S3JTD27438HAYv9MKrWiiBTfgitk+5GXnqrr5DF8s7DBXOYeE7am5
2sR6Xl7URkg37VIFubwnXTuHvMYY+on3zv0PhM5uaKRMmaqR3k3X4kM4ubVcWjPIYuJXYjygYcbS
BB5vy/bh9tdM6axqpaDE7QL2B1qekL2GgmqXE3jJ6srtc+mold33PJAveht7qbK4Vd1wVr/trckK
n/FGI23ELizoqD5UR6qn0RxkqCPThuLxENj77rI/heBx+T2vl6IJcQj60IiYtrLaD3DZyBOg2E6F
1zlk1qaITENW0bfsVAOhlTiNkxM2kOxOJ2m2pLIm9qgZPCru/5KorqjU8tWKJUvBf+oA9MalrK7j
JQFnU6WeZJ8Sh4GEgHffyLOTWb7KGKEgppg46FZ2y02hL5Zan1vzNR1nTuRt7/iuxjHZpMvrScPT
LZYw4ZItF4EnU8MzhckioWTUkSQg7GYy+0mRO92Im57BuKiSZocLTzOE6/NMJhk7s2trWoOQ5Z+D
7qu8fC3Nxyz4bMperP8faV+2HTmOLPkrfeqdfQmC65zb/QAusSu0S6kXHq3cN4AEl68fY3ZNpcSM
UczUfaqTJSk8ADgcgLm72b6PfX3KmBh38blW1hP+b6so1UVQNiAzt8x6ikox8GaC4aK66IerIr5O
z2VATkTkLyYW7j+Zca2HBuIJ1CtZMwyMRoGi7hXt3El5aha/WFq4vK52+TBqsDS35SaQawWFI8B1
C5hpu9Jr/1zv9LmRLRy+T3XKiQV7HfmRwtvj+JjyixBtAt8HqRPe/mVcC2+fZFYK7mQoHLGUBj2m
Cpi8o/BvpFq/WFn4PBgT416MGI1e7tAh2zW3JFr/zwaycHNSiFaaNUzU0Ytlblvx/P3nf+/NyE9/
jXlgHJOh0sGbR4ouTmMd2i2zjXOddCeCw6eJspcHZMvRI8grWKlBHK/zl7ADFwWcLkEhnDyDy3+/
9Hhlfh2RThualzlsoXmOJdlTad58P2Xf+zAqTr4asMMCBEkUS9IDXM16ZqMgJikP7blAc3og1ICy
MBgSyZKmIW2aURrz3owNP6IP47mL0rnPX0wUelpmKRB8Pu/RBjR0TDHO4FenZ+rXCBYzNQreR2OM
pahMyTRIwfW2l9jIsVej9/2anHbjX5bmsX46ulFap4P1E2NprEfN3uf1e2SdAQD+L7ESF0qwgjg2
9Am+2uA1Re10OceUzej3F3kgd9N1jCdMFnQv2cP3A5pDx+IWa6P5TkdlDWp67N8u/4WoK3sOYKHi
W2ns5ZX0S8OzNe4N8WMr7DMB8+QEfrK3CGXqJJMwNGHPsY96fyUi0CGfgTZO3a++jGkxgfnUZnGt
wUb0PPoKa9zKVX/EzyHj0NxCc8Xt91N40r//GpKzDG2WqEGSasBcw7mX0Hw7xcrqexNnhoQ331ef
yElPO4j4/syImyjuiT3LR6E1ZHxLhv7nwNlM57Q4Tq6UBTpiTXfQ/rwkMu2dVMycQo6XQap4UCe/
0jgT9fB3HALgPDUh34PepPlrfNpRvVAoXjPYu5YVr8yqh2SUZE6pn9lVJ/0c7dyWRg3HglT3VzNK
S3iVK3hIc/qaZgHB8zMbg7J5bpznhp8jsz05d5+sLcKEMSV5280pglDcN7RnGdi+9OSM350qk5jZ
jf8a02Lq4l6WrTHnHPVV3PrJukGzeAbcaNN7yke7Kt3mgWy+d8RTec4vNhcXq3iEMHLX/bRJA2qz
9IfVQVck96rVlLrhWg2cjxzMCV5yM0uypdhx4EI8B/afOueJCq40TdPQT2wsVtOZtLIlKrZDax+b
yp/yRwdMsB31p/IcbfCps+WzqeVSjnGJVtz5FO6fJrGOzSdpqAxddN9P7Cn//GxmsZZaKGJTm8sD
c9TrTap60fWaW0h5MdZlxawoc8fIFP73Rk+56Weji8XEdWzINYJp7ETtUWcVdXoQnSNOmqPt8oT5
bGRey08b3GlygwwJjNSmALk+sCWFP6tl+67Zw4WkACrS5KKw83PFtucWbnHSoJIXlEMUdnk1cpY7
3ciEgqrYeACXgwg19e/E6M8DXRw7dllFrTY7pfk0gQcmPxZgs0zvbaQFCy/yjDNb8RRnD4jW/toE
y0r/wRkiyifYozfadvKoR9b6JefM3I8Bh/K0ctmxeH+uHOXUaffZ6uIkSmItrJQeVtvCYW0VoU3m
HEByzsTiwki6pLO1HntBayFUZBqbtJBnjoOTng9Ssplm30SB92KtBFUjNRzQP1SF3aau9I0icrfN
jeD7DXZyV/8ysyySAItghOI/mLFrysRwJdujYT2XUwKsqXHt3jlzmJ6Mi5/sLRZnUnJFtfQEiyN0
P0YjKScJbnYH6uzU/On7sZ2eQhw/KsHlB3ouX/f12FfTFGZYJYO+l+1Fi3xbYpyxcfLeA3rnv4ws
NrFTdiJuyzksJqx5Nt3qKdrWfl145hGy4F6/ludoTk9P4S+LC88YzDpTIx3+nThylRP9YrDqQ9IP
QaV3W0nLc1FjdubfwiPeXVRTHZysS5jH7u00Tlr05s2dxmD/DqwLEQzuTCIcutrfeLOCg/IvY4vD
TE9jiMnpSP3UinLFc3Uft+2Zg+ykW3wyMf/8U7jvua6lZg4TFr+tiZ+MD/m55945E4tjq+qFqO0B
eReSTKyx9mOduk13jpvsFNpug8hfB8JrgSRx+S6Gf3f/KT5Xt3OZH9i8NsTlDOCVey6Wn4x4n0wt
Il6XqXnJTYCayhAUyr3B/9a6/xrK4r7UmYPAbR6fL+r7rrou5OPfiAXI7gOv1MH0uHyyToMgFqRL
cfTJa019lPxe/f8X4qTg+PhlY5nn55M0qnS+wTeGzbrsootLJs9RVp58fCOZq0OkBPkVW1u4b93Q
gURgb0YdX+9LlEi16/EImZIVJFi8c4zyp2LNZ2MLR+6mTKqg6gUpF/LWUR5E1WNKodgsrwELnzka
zo5sEa8VTc8laWFsvCq1n9VfykXmDjH4JNuLLDhXNnfq+vV5bIvIHRVRiVpZmEuzNDDa3G3qjE3j
SnGuv/e9k4ZwRlCiA8XAf78GHEQb9LjWOQzVKstr5Zg6JbNF8mDWpvu9qVOBR/tkahE+uV7RmCQw
NYAuVaGUZfSDKu//MyMLD9Sd1rKAkCgeh7JFuR8m3+nP3H5OhRsNryZwjxD0nZgLv1N56uh9g7Uh
ev9iG90qj87Vh5507U8mFt7GrXisOgdTJdqW8fqg1x9WuNftbiWT+78zYb9Gs/A0Ra9NkrSFArqk
bp+UptdL5Shs/rcW/5eZxcUAYvVcpAXMOFkBsuENnXQouv+NIgb709IsG3jCXIi8qmBllqmbvFnO
pViZXrGZK/bj7TmdznlulrcPDQzaIOoACzCU+L5untCIFXOm8Ua5NLiN09jvZcU0a9OP7zrZo3bn
jOeddAvqgHRYm8mH6cItTMjSK6YSArJINpEqWZxuclx1lH3d/w3KG6BKv0wt3MKauN0YmYK7sKQe
KPof1Kw5kxA/uY90DeLTiHSGsZRjiqJRHyOOrVoYNt5cwxCCRy0VZxzv5EUEawSsjagUEO1i0oRV
tm1o9gDoNzZkEqb1eFlsImAs4Bxefb+XyMkQ98nWYtYUu6pSYsPWuA1XIIE98AfcrnSI7cxiNBU6
N0L3rJ7RyXm0oH+DwdHf5RIaG30VZg8ugUQm+aazTBrEYV6svx/byaF9srIYGipQ68yGzrknIfcr
SoYXUTe+fm9j/ozf9tMnG8sg0ZZlg04AQM8T3+ShvA+VYWWH2loMxANPrE+d8szd7iQMqP2yueQq
4mU0kLTHuLg3+q10s4wVbhior9MHdbsjivAfyjPDPLNgS1IcQwylRQssWGuMm3YE60c0Bt/P5On7
yqdhLe7EYyPJBFEGoACrcBW79U3hZi64N/WgCHLXejtjjn6/cj8ltz69WzI1y8GjD3PkWG+IpzbM
RPdG0H7MfQWych2vP4dQnXHI31Rdlb4ipIRJKRuW9hdmR5Aaffh+YHNw+MYjlxfacFKyzkD88EBB
xaroJrM3KGEcMBgl1r3vbZ0b0OJeEYZlk6rhPIccaRZyVRf3vDyTSD4JCXx290U0JEPZEe0/fuEc
zae5jaFaOX5rMOVK89KrsyFxdrTvZnAZN+qmUEMLoxKoCXKnfbeyU2Z6g+uMLHqMvHNn8unNZUHh
Dw82hyybsbLJgoZciRCcjc8Dz5idXX2/TOcMLJYpi5QqlA4MaKnK/a7ulI1QrfEMEHCq4cRGQeFf
41gslGKlYLcjEmf9FQkAFIKe3/DUH3I7udS1d0mg7OVFmTHH+/Py+V+vw/+K3qvL/yyO+Pd/49+v
VT3yJIrbxT//fUjAmySqj/a/5z/769e+/tG/j/V7edPy9/f28Fwvf/PLH+Lz/7TvPbfPX/7hl23S
jlfdOx+v3wWk238awTedf/P/9Yf/AEiGT7kd6/d//fFadWU7f1qUVOUff/5o8/avP+Z+yv/6/PF/
/uziucCfBc+8ev/HRuTP5ZtY/tn7s2j/9Ydi/lMDM5vl2Da4AKkKUoM//tG///yR9c+f8h2Oaam2
OXOE4vQqK97G//rD1P6Jq5RmQ4LaoTMFuKi6n/+f/BMXx1mylGiGjjSe/cf/+XZflunXsv2j7IrL
Kilb8a8/Fk08NpI59nwxJBBQhH1tmY3OsO+7goIHMd7MAilyLQJnJVeRdy6r83UL/G5osaeNkojB
gfu7urwGFx4xzxWgLk7l3y0sbgKQmuzzxoSF5qP3iQeaDFeu9TfDpyux0XaGws4V+S3ubkuTdJmI
Jha1FdDdqy73ftJIe03DYs++5f6sWKukDN1JwTlIcR7Hr+j4u9EF5IzHTNXoTaa645Zvsm27m9VI
29W5ris0Uf1myFHnUjhAHxBB/622x0GDb1mrOXFF3QJzvs5ItSqKVW1tE0v4jSHRalj7qkB9GaBo
rr8lcth08rlQLb/QbMjNAusQesp43iMd1LKqeq6a1ybP3VAUrl1YDDKXEHghTArTncZXSZqHAVW8
SZt4JKx9MHPS+B4132yQbjIobODTJgQ1Afi7S6bHjyS18SOxmkrtakg7NpDMrSO6NWWSMhJmvkqG
dWwJN9c3Ytj1FPTelX1hKHYgRmdT8yuV6G/4BgICW50fThtleq3oCOtMLUmOWt9wVVWvvRV5+K6b
jNueErasHxPXpI+JeJ2UtdFty/pAUxT252NQq7dk8sb2Re0u4wmcMDReaTNT7sbSt3GINsAq8pVM
HMJ0YmkpAi155O07icGrnhzpAPhrrCF/8yFEwwrz1dALhnpx1lkhtA9xXxn3OvXb8cYIA5QLMGI0
DyqwZfU1SS7B4bDObdR6pNSz2pjFZXEZxjeTSQ/q9CSyXWtsJb9y8tUUattWPoZOvDadD8cwPJM3
N62TrJMm0K2LvF+BvJZVAicVdUP1vetylmdTIKPLOL8i5b0gNRMi8SBqzAyCkky9XCUQH5LNjWOu
egL1nvBdRKsJ30M06ZNZ23uDW5uRRDXjzRbMeBZxE3CHlzYNpnFklRK7NuhmhAltnNR0S2Xb96Eb
hfupK4NkdPsGX6kdhd9R2x2dGNIzriGnEN+jdkOjwky1WsraaaOacZBXk1dEhR+q0yNRrxS65hoI
GAevlrZfkI++zZlhHhRtkzgXAKEAmI0R9AHUQ5Z7A3QI7I1C2q1pT5uukCy3YkbiY5VDA3Vvtf02
r58j0XuRDZxN5Cmqnwx6T8Q7kZVPRmjAapoftrrf2mSbm7UXT085zV2JsUwxNBKnyXVa3Gz69DVT
n8wiR52Whp7ebQ1N77K8rKMHxfHD/sCzgxkfeCqCEi9BGeVgT7rmYcRIeUjCgU1DFqRQR2QR1bBi
xyTyYudHTkavzohb9DvdCRr+pNuZh96Dx57GASmr9WASkHwYsDuMkx/JYwShyLZH/Y5pb6w68+ts
gx9vuNRY3yEFL8MtfnPLIZkE0tH5ZcUqNWVFeG2Wx6iRLgm1oCaoa+LHQh5VdXKtIshIvx1l6PfT
5OfiGTKOKG7J92H/QPto1Ya2i0obppCPTlEvVIhzIRr9CM30KEe+m5qY2fTVioISL5FRS7yZZ9yy
do3FQVi1bumFVj7q5uCVJg+q9Jg7WOsfPb2natA291NEWW2kqLK6dORrJbcZcj4Dtne1N0EQEqMW
JekZBdWZpm7TSrq5uktHycyoYCnKcCr7IHWQiYS4S1W5q1ZvY3pV2r5uXFli9FREt5a/AnhxY7J1
+mwdFalbV0VgywQNCeCdqliovthQ0qVO5LbVh93pG175fYxW+XGvjccObLfZWtczlLhpbkmPTRhQ
0QZOGnkhfZEtKDjM7KVpw7VIapY5sSuTdl22tdfqT4LcD7Mfl4gQNqIY/LU72M4qk28kEsxS3lT1
tQa7bZmMLB+lq1IUiJDLqCjdoh2YgGMmw3un14HdtG7bCjfVra2lGJ42vsXl4CZmf3Ca9RSlbMzT
oK1uUByLllhgv7rGEifIOGU8e1KrMujKBCtveqoSuhC0XKFp3a0RDqP4xojeQ1VsgPVvxiIKyG2e
1G5qeMJ5QDbmPVLcXLtvmpuIDtciCzeVPVyDdq5uH7PuzR6SQzLeTz2IAusJLHsNMzKL0bLER0fu
UN7hRASP2KaNb0UrGKgRfUN9j6tnu8lRiVqgfiTxchSsp5PmRvljolzY9WoQHu/WdNhx0kHdEzIa
+rqu7irHYLaJuGTc9R1ZkSR0dXTqjDzfVhMiTgzNx8IOYj4wSCOW9MFUrW0tbrs4dws9sPMNSAcR
rLuDqK37XCklq0LUFpplvY6TS4fck/ymlMB17MwtCjxv8swNp1cVLRGacVdWt00g7E1bvkxgT0iu
h+YuQz8XtSUbzP2gU1eaj5Je8nZbyw2YWS9Gbl6Fas5otZuGZkW7l1h/GOleqe7wv8TQuzyK2IBC
zag6cshw9+ZVP+wS41AUgRCDpw0NS1AVbvAgA4sVf+TD2lFKtD9NrIuDpClwuN3qKShytwXORaP3
BifZqumha9bgp3FB174tQdUrXlrimY6vVJdgi9/1KYEtX0I5O8sdhP3HxNmowz4vwFpGqsAKw11D
Z0L8hsrNNIkXMWkMIdLPrQJ6SMSv0KDff8A3TCfdz0qsEZUsS9KBVeO0K9FuJDPVcxLIN2cRjpJk
NUEPRRcEbBSFNyRoEheNq1XZSohLHYeYVO8TBQR0sXWIsmn96fr/5wX784X6Z3Pl19sZrtGA+FXD
gtLab0n6Ijb7KTMcFaF9bWvKbm6SGLFzR5QSq6MfS87iod9mirFRFH2X1Y6v9fAnE1FY7706vOmL
bmsnL9IJaHgRIWwPgdI/Kw1O2SLznCqwcbxGnU+tzJtaa2vrhjto6O06ApLv3e/HY8xP0+V4qEZx
laXIyf6mOS7NUu+7oSBu7ti+2aWrsaa4f1XNexLHtzpyDcZA8EC6nDqZQ7+nxGkkvRRBBneDdTda
WzrE2AsQe2w1VgyHMBwvRG1elOXAdAMweJSzvlB9GRYu8mVbpboXjeJOlmSqUrC4fxZWihOqBn9r
5Bp0PFSGxYSVXFv1LtafRvslSX606b5IjlO1CvXXLrylSubpM0BRf+jdsxVvUyXok+eiJoiQ9RlQ
+sTLw0Ge1DTxUkMyVlcXLw8csp0zapbqkr5xeYw3Tle7Zb1JIjBohhkjxWOjS99st5zf2ZS7hKgM
1UTs+7VaKGPNLwN8D2POLOADNCg0YC0/IWqC61nVZxHWahOt+7toG7upV7+UO9BgeXZgbRGuAWC3
P2TgXJ59DKmnXMWwoalO8SVmcfWv5s2wys2k6QmOJ8l6bN8GDp3oktkF7oOazshUr7LmhldHxY5U
pmiFRxzpT90DabQrtbmu+ttGv20TuuOpHmTaA0mjm0gONpvohP39QMaDUTeX8agFsfOg4Qf5CPA1
x+U+ciHaVrPaqu9t6MYwNLNdKZVx7McLGpePgucrNXs1VMy+gNCHXFH9iWQC9OKPU1W5WnZEuZyP
aKbZzEmxvaBAUGrpltiW77R3quhZEyue0WAq5xvYNLBQcKCIxVz3gwJaDc2BOy0aL63SRmritrIi
PChMJhUTJ8l4sLiDdh/dI9lO6o7XYDukGl2HBU6UEbBM5JXqZWwPu9S6t5zxJov2Jr8mnVyR7knB
t4wr355+cAO6zW0dxP1hkJVntg9q/CD4m1T6dYI6J1q/8XMclL8/OVGeQ9ASZRAkMKGx/HVlo8ke
ZWkR4qZwLLo2N31AfG19Fvj7HSRwkB5FvTC1sZuoMf/8kwNXI95XBpF4caI0p/CrFS7z5S7Z/7BZ
5SXex1n8dIF5/2fLfLY4A6yfLHbJ1AmpwuJcfUA8wsKN4QsPlEGrv1CyLyDZ58Ph1AaBNCcafnXH
sX7LXnFLFJJEmEY8CELzckjwWl4l5wpbfxsTVampooTGmJVhAfAsAAIHHgJltRH0MqxG3ZuPF5BX
PzSPzQaDStk5Lbfloi3NLdIGVmrXsrBgrss/SOxLbPTv49rJAaECUkMqTjWd30pE6FShX0Jg3pT1
EFhBs0oO0xaHkIt9fF4E9CumDiuYvs/WFmAtegu0DOuEh1PhD15+2a0iX99oHQPlqs7m5ET3MO7O
hs95mj4ftD/NYsEsgHrIyC2rKpooHcFTrhEXD+d6g/2NDtXMYVHCxB5eciRnWnjIAtf/c6CfLC53
W8mRTOIYqFp+OMVBOruBH6zRWtHWfjMsEeR5HCg2Lrm9s7ImNWJKu0UD7w9s4metar26bKDNNHrS
zm9aBXdW7qchFC1VdJoLLVCFxfAMcsvkBURIFzbu5kU1wuFxf7U1FvaGO/VvZkpvUP9zwcf0PdPy
oIA4tJf30J0GVkJHFOalUDOexn5rI9yP8aGDuLuUbqNBYDTEW6C943nJIB6ChsoC8geHQndYPbcb
5BcOHkmWdhQ63oxEZ0rW+kJXgrFHxO4iezOgsklOaF8S6I5MrWBouKs2T3oW5Lq6avhBdKCOPijK
zUi5b3U664Tm4xdTh+NFNfkDebTLrWmRoO2ioM+uUq3Cw/ElyvZSlsA9sk0cXpDkEq/FrZGbH4Nz
D0GQYuzXqfph4kmfGJbrlDdDcbSw1n0xsnAIoRCm4Rt/QH7bPiuFiKT/fBP47Gy4KagGIizgZeB6
uLV8DXtOH9GKKrXq2u1+JsoEjgehOFczdxm+Utr1EKdbhYZ0Ow1Xp9y3QYkDshcD4EzurKlxGWXd
vjaPVvmjG/Em0N0RqvTZsI/UGj2TnNVZDTCuZwm5FcWlbpUsj69reVCHO4n7YWu+qRV00MarsH7H
dBWWl6ZNUKqpZw7JPu8uC9zrbcAgw00NgngkmexDUj33zb5MHGYmplerd810W9NiFZLa1ZL7NrZd
h7ReWu0ydCEqmgROQFYtZrTs32oc9WqHxLqSb7vR17J6S8K7Jn/PERIbrXZNvPan8Y1bCYvzyrOi
Z2odrM5kvHt3xrdMPbR4fUc6iMoFJNvU5zq/47i1N/g+Mn7J8xISP9ybcClOL+lgPhtlDK2JjkHY
6ColzxqwGQiEo1FyurCb/naMhGtE0C2NH1KCip1i2/BmZXUTE7ZwQXoDr3g2pnu9fkLFA+vRLqb3
ZCXH5iD4e9/quC4A4cb7plYHtEO2rJYP9rDOh37d51gB40kM0DfiIAqwY7/obkM5sazeOyJmDumv
WgiUj68x3sW8BLIRy8DgOpoSoDMKOBfCP27ED0nyOqijZ4aTG/M3y0Ifz6UpPCXX5nnQvSTemvHO
FreDVFhbV8AvtDujfCGZDmeuVR/bFFhjuEdDdVzfQ2GUjU3vD+nzCMqg3AREXgHmnCKw2jePRZQE
VrLn2W1YrNVqlWp3vP3Rt/eGjXCfmxcFh+yYUCDWqEgDuBHgLkN9HIb2zh7rR8Cc+H4AEro9R5t9
0uyLgh/K+FAPwO7qpneNLFnH9tOU7dWw8kOrMxjgGCO6V/tAJRtSGm7X7URzWdfzuxFAQvfYF4fS
AOWkTPwqqrzKsj091K6NJIzQu6FfVGMFIZENsK+3tn6qQQUvtL2FmyKwoTq7jgFRUyV3R63yrfGy
s1QExSeOWkpBV2oqMJRu1VJgCWEoVlVTMHQ4A/gFuOpk/qDAS5LOixX1WhZXsfIM+VkW662raUB8
uDvGUc/6LPa6IfRjJQBmWhK+Ejn0DLnFFB0YlPKeovcvCmh2yPq7WBRBNfxI1F1SvRPtCCis5Y9h
b+GtMgMaHb5fwfR6T4zrsnkyEhX4GOB3ij1C1mN9lyial2T3GTmoBkpkqkeCy7c9CTTMYCthAKY0
LzqJIMwHLwNQrznb+fFHbMBizgBoWFtPPdrbhtrPO8EIgnFp15dGd61H6p1i65wl+mWYDZumf87r
bd1ZazwRPc0GB2gKhSMHyKNZ3todwOFpVc8SighLfS9c1dmr8hl8tqwrtqXYpmHImrzBFlCY3aWz
VnmPTRcO9ZWtthAtT9wiRVtF2K3lqK7tdF1bB3ABMc2u8b2NqyrV4HkxplpfjbhJcQW86/Itli2u
2hTzlMaHBkSvGAMopwMrlQy+zyqu4cW8GXKCYIV/9hyNuAazjIPGj2aJ5n8y4lkR7SCkuDGRKZLV
xkCxJp6LfpgOrmm8NAYo3lGVmvcTKxRtpeLctMcqEEPn6f3O6N7a6KBWd6ZEgUaB82vSAppU3mDZ
gYPR56RyQyUooDZkh9YLR5jP6G3WtPdje5T2usmEryeASgoKfYfwCn1X2JDarVo5XgG1F0atxB2y
cIeVZ2GkvIdFfq1VckOAuPFBd7tqVdL1jJLSsWNJfj+SPW5WKzBVo9viQc8pjmu05HQ8oHAZ3XCY
kF6dt24nN1o8sLxCiqeyGA8v4wbvQIQd3QLxWjoFVte7Q3qtS8eviAfeczY12OxwrslKMqa1+SbM
49u56wJCrtctXeH5X+Q30wAOL5v/GIBqg9kL3JiA5TtMp+baSGU4SaA7N8nQetP0I++uM8DbMuk2
FUwbpHxPKaRnO4SEQstYU23tepPpFeB9ZHcAFt/p9bPKr/OkQG7rQUs/CuQ21FQ9AL9QtHJVGOSS
DDvR3QvnhiiZO5W9H1V+TN5rJ/YMcx2X7dEqeqYmF2q6sYvODYF469h0MRwY+UrnBtkPEH33Xtia
q3qMvd4KtAaBNbtGLRWLE+oOVrtuzeZZtzYO4lzJtacy9HmfNcwJB1ePI0+z4L7TY9k+RvY9bUCa
IeyOCUNucyVbqQ2EwhJrhTL1N6Uo9xo3L+ryUMSNH22gheUl4gZgHpQgpnWuOMiptTF38xiFH4B9
JXY95ea1mUavwGX2I1HcZoIPG4L6VdNDoAYUjSX3RKpWzLZ3naBBhOuXjMg+CS+b+LaPNZTCyq0D
4HOM/ZI+6dqDbV4KooG0+30wuYtSBk9XLgE9sRC1DAp9N8dD5jzGCs7DS6ur1rVs3TxMfM0Md0Od
eTz3cosCEDaCtGz9gSJNUR7DEOmnLscEoAN6QGLhHlzXrtHyQG1uhXwYjIsxy2416lvaili3SK/4
FL7W841ZXOta7zaQJGzsuR/FBZuSS5rjoN1V4Y2Jhz1tE7dFAZON5JLRI6nIfarTVTnNjRhbYP2+
2fDSk9griSzdfKh8FWepgslt4x+x/oFiag8XIs18SWG0Q7KvyI9G2jBMLCALR96lCoBwbBxAmOtE
4qqjckSo+qoHoYOhd242Ifc1JYE0+FpVDL/HxacxaiRjsm0oUUkfrmzaexCJZOZAMN0sVbqATIDC
wkshUhZNiI3mbVP6UdhjdX0bWZrqTeHH1JQ/2upIw6c2vEs4dyMonJQjPZbhExS0hUKUlTHTF2v9
JiFXQh6ocoW6VlO8SwrO6wwIdAloEtEvQ3DLpnSFcwwtOUGICC3GmqVpvCmEukrCQ4UVdHAmoRke
11c8SgpImeIIQ0ofW3kIDM1iRjq5CAKBItQHRX9N5U2cj341SSYSLJl2CE1zbY9TvtHHYhtZE54P
HMkl86qtUR2IY9gxEZZ6vGWsSt6KmN44yXRIkdHiSYmEV+amo7IakoFlkW8CMw+Fl0GeSIWuZglp
h6F9q/NtO6peOE1eVzc/hhR0NEpcvYXJ9f/m7Lx2G8eiNf1EBJjDrSiSypIt5xvCdtnMOfPp51Nj
MKdKZZRmpm+6gQZMkdzce60/LS25q5QJZrt/VYN7+DtFeZugOVJtY/o1FK5nWBzNH9yONxa7TuiX
uvFL7L4CEcQjhjEaIk4bzY6Mh6w6iuNHMzwVlhe3FwE0C1h+MESCjDsG3DO7sNRg0S23rpaM6FwW
AKqz3q8CPSIX6yUeIneClo34eUbUuI38pIRbhQSY2qfE4hA0dHtU/IcKeleSXpu0t4vpmSCXfTpy
1g6i62f3QrxSk/vuwk36ijckaJUH5I6T1T4oabBUyZisJCj3yI78u8RaU6e4pqQCSB9ifkc33Wf6
dpYae5g+x+F8ub9B28rjxDeprvO83xTjfWcyii2KXawgi7xHwKE/5WK50JNmOUvt3UCyvtp2y7J8
KqjHmRRGcIZ09JvYtti3+3ZYilAMNXnnAMY987f8IKTOFj1ViRZC8x1WkKy6uRzrF2V6ztpTYiZe
mHzMEgIj+jjxEOQHoXmT5WYxBNs6PNXD3scAV4vrTvXaRFiJxp2WrP3q3ExPYW0uhNxwBl7PzMAy
mGXkDyxoy4ydCd2DEr6l2VdI98tBE6tb1dSWGqdIyTT4It51tEqBAHfyITMO2nzVcm8OLqQHgY0t
x/dJNb3xUr/Wd3p7yqdhJ3VL6txFQDHKppZfXkB8n6WZ3fI99NydqK714VkT0K4nD6P+2pP5oulu
OHVbWBCnHjdt+Giq0X6svqtS3AtT8kaltjTn8I527RjM1nNJiILJZcs6uAfaly16m3KhcLOdLu4i
DPUTRB/shl0UEhmGluuzo411B6TOJMi6caZKpIiVF2MDuQNVZ+r7XvrSShgm3mA6I0twqhoKM3qY
qS/q+NCjSlNes1h4Z5rdMs711WB8FIwSz6wEcchjJz7pGiyOkn/Vcsl2t1Xy2VbTZlkIFOjzr0lQ
HsrkMOa8dN1Y8HU7tfCG1kFpJ8a85ptSHxay0kDQU6AxN6U/BH6BhuCgwZ8bakeiFX/3Yvm2xvHB
KHdtMG8MdbItbqQN1vrIuXR5pY1jpvusve+g2WpD4ub4ldq9motuJ34LtP1qG9um/CuiTNfJI+ea
08nq+BbSLyN4LdRmEXP0GpGTNGt/7FxLXCXpfsjdXt00Su6SPLMIu5qpaPcFCPpUZCsrcOdo8trK
rYL3oL8zrTXJYos5n+7DyXDL6mmkBva5WvzS9zthfOEpUBuER2ssqXJVeP+RBKBoOYTpU1zslPGY
A110+YMqt6ea3CljAlzVvpTmNeu/FCl1O0odkeSJqFQBqPfEuyNxaIAsfvmKYDfVZobU74RqJSaQ
PVG5rflW2WGeQj3Y++XSyieqWaQbgQkp/pD5266ltHnSaZ+75lCp+SLL7oAayvi7gkm28hJ7z15P
1rrVLaqWZKw+3RalYOf9ruX20mEjWvJSvoD1zLdNhpc2FzdV2zshHIpB8FBvSk7Td27K0Vy9kSmX
haXjszEJzWYqOAU/dKA0P45OYSnAx8O6pve6YbwYIcVrMtpjdShrxA9t5cGJF9Vaiw+t8JaQyj8W
pieMkOWVvtD8bxhnqeRxWmC3DcDB64QeIbIyIhUlmzlOrCneIuu9FVatDJ9bfMNfHJOhcGADVfVT
t9aEBlLsHsY4h+BHujHS+425GyhvHSW32W1mcH9xFSnPahQ6nUig/ofQ0EVUv3R5FSXvaSJzHnxm
9aEUPkEOCPq3Jatyy/xozveW9pnq50wfSGr7LkIjt8vE2ssZTdBCFsa7WClf8mrta05aJau8majm
naIMVkX8EnDgzv+BbjSYH4MqHhL5aZRFO6j2lZuI0b7uyH8Pvc78sijbLXMd9GfsJJGYLLTpTTA0
ZAHEAufrUtpH0taH/Wu6XTh7fnbIA8LVtBFCqLU19blP9IMGrxkCkg3PPYfMxAHTdjtFmG2+PTNn
zwtfBeWXkd4HlrDIjVPGwVUbO58epADVoBPh7FaDXaW9JeHe5GsSCyjrNH/r6l2GEiFgD/M/Lwq1
sWS7rU3Pmt3Bh5sZk0XHtx5OsKlPefogVpEtVxLL8LWZ7XyOGRYCLR6kiQelyLExK57P3jS11taP
V8bwNEhsG126pBrz58I2exqHeZ1nOSjBXioe8oG5KW4MP23247IKXtvufRyOQ97aqrWahXCBU8ao
b3m4rxHs/9A9A6icAbqSTqDMn+iePwSpH8a1aIte52huyiNx2941bHoDV9+Ohd2IC+qO+3/j9Dcu
ez2JvCrbuJQzQEVEWilMVNQ+1PEt1PpP18B/hA3UuoGBSlRxIJpXHOeETq5gfLNodxvd01z4s6W+
lM/af0GO1lK84fX4z1jxF1L62/WuniWWe7R0M9eL10SDv2FLcCJnXCdOvwrn5SXrVnUNL7BljuVF
DMdJ9syteIafH+z/uWfrKspNKuuo5/gAzJPvDU7ozHc7QmD+/fZ+Yo9FzTKx4F4kwZjT/lw1Vex3
dI4tYtZiLzNOPMSlCL4+KYqdzluftJlFZ1HACBu5X7WgMMnBV2dkURUSoU3deXli2EUw3fhd1/TS
f4v5t591xVLoSSVM06Uq7K13XvxCrJ7/feM/Pt3fLnD5/79TgEbPCNqkE+1Bee3iQzi+R7cGCkgX
yu2vVfTbNa44pSAVlJZiA2WAp7icICuSIkhMtyUn3jS3clxvPbErHl4TlNKXBC5WiMeI7leJb802
v0pC+d9f4W/3c/UVJqoupe3MS4Fi3GVPwUpaZXa5NRkztCDWdUmnmC/ifXDjVf0guIa3+O26V1+j
pNW6EEms0QtdqzKqSllSTiEGc8gbXIxeuonfmtW/18dP8g5RF6FrVVMVEcpfXVSei2yiChehH9W7
2VXtxInDBejcaFMbIxRGVSHf2Ev/Iucuyx4WlyQwPPj86+ol1qk8GlU1iXa7rHi+xabaC07nZg84
zM7CMvT+v27yf6539UaLVDWNHgjUtlbpri4W+gb2E9/j7F0aTi91/IPu/PuaP63T32/x6rkGQV5p
Wskl/fkoCvfjzdXy01nxPxfQxKt9s9HrWJ5qLqDvydl3pVX+Qal6sVZKjrhSg8WtE/DHO0IpLOuG
aejmtbk3T0n0RC512UIrlIBfJvDMv5/Z5bVfbyS6pkiaST4cCp+rTVrphqiMKHnA21cMz6Qdc6Zs
XvRTZ2e+vPz3xX68HdY837sC6359IqQEpRRdL4p2lH9Y8Ys8JTcu8NPWy00ghzD5qP9SDCWgygVi
Jg5zVT4QD+TIAPsEmtw4xP/6mK659astviwVS46w/tm9q7jtEfeabZ6tO8WZVrEd7m5l4V7flnJJ
5cC0g4FYRZB17VI2+34cG8g6Zsu/UguVybev3fpe/9PC/L4S/ruIzh9XDJJsVO1K5VEIXcuobmQX
IzMItaZaq8Olxp1nN+tIlAQJSYoG6WuxYETcIsi+GmS8SWsHwT7S7lrYyC5cV7PmRJH01qaxXQ/D
orbek7qhnobFHVME7fdG+gAPI6XTAY2hFd0pRYy6NbWDaSIYVfIYHrxVmuZNESQvtQo4JMsbWDkk
8MG+t7+yIQ0WhVxsTSN0jbp6li/WjwguzFcXYGf3ev0Y1uFGQ94/6elZndB164Udp4/C8Kx2rw39
lCxCOWqrsPIYl1YOh8QfnBB4qcWKMQ0jP+Yusyp7jo+JAfML6tMWuquK6xZMFaxbJ+ssQPQ6jR8G
jeCMpFZAiFUA0CtvlDoVIEfen8YkdctuUajTOZ324dR+KX63z3XZUZSY+K1wn3wamFTlcLI71CDl
8MrjDnOmF8fo8oVvlK5+/tB1L3XZOyN2hLCxwOVlu9F2Ur3LW9oKDYKkmRe6km+TiXAGGSatDc9W
fG7lvVS2xzhNXF2E4pm3kvA2c4CLsuWlArN/u8GppmZthtoiHmFGWt5+H9tCvUuEV4ozatB8mQBs
5gN8cDCLoQ1tYsP+RAZOnQBpgvWkBJR3t4bT//CJMSlDtAxZUvCxUT/+WUWJg6b5U4t8RfQuIrHG
gyM4XIqB2UGls74pl7muqC7LX8O5BnNDiq5x/Y0JeTqriabxAFzJvRhSxc4ZSVYp3GFlRbdOqr98
cv9dztJ0WWTbNVE4/nl7Pf2bVGWmZLcXxiz/RN0YYMbRRXnJmKW1H3012bDRiju1sg1BcuaEMHYx
eZVm5kH6zqxSvprLsIG/jnAxLPgCFnOBmn0oVoow7KcGz8Z8IuMYFUW3kNPPjCpHm32nzc3GlWQ7
wkBsTJZtKdFLoOBo6r/bEXolLha1piz6ek3uy0oTYOISYxckFm0YUvuRpV+nNK5GovCddGgsQBSC
3WUdS1mHG6cHxa1VGGcthRmoECSUu7wC4kNQ/mg09RY5wEnuNXScQ/6mi8lS7j81ySMq0s3DGIVB
uq6H8WxV1r3VbJAJ+xJIfd5XCEk8PpUkr+0mm1cFjHUIpwHqhEIWd6/1zNzx81B6QOg2tGAir6Qk
+xiMUxJvOtkrjOK+1wHtNQOcf0dTezdF34Ygr/T+mKvKsdGxqNcntqy9z5R6SMOt4JeHwFy2yvss
qBCT2yBVzr1c3uWa4kLjC6KyMLoW2kkl8KMyF4Hpe5IS2Z3ZvZVEdS3S9I4xPatKMlCgGPaMyKBu
ToL8WNWDMw+bkBlkPXW8tZKDdBsHM01fXXpSpdyPoQLYhoZGnux2Rtg5hMJDlMB6XM6eQeGWNQJG
pNderZbzYJylTgbGHHERqS38TBpVTgZ0gXD4btIVp2lWYxA/kaNK5Kwm7kr0V3O/8wXzzkcgoHRM
/2bTr63moogQm0UvyuaiVXaa6J+mqjz5xey0fnDkbF+M8k7yt6mxbob0wAsD3u+XaNEcSfkuom1b
QV3JeBfBZsp8GyfD1kJpbw4rCoR13dzXcHU5Mzc66C0DBluZ8qOujc/jaKwatkwzHx8af4htaY6B
wNrRudj52iz51UzmuxjC2obfKVReUFbemDnNNLJ7Z/lKmpNlWHWvA4478Hc4dOWuE+rzLKMBhm+P
pO8sVpBzvKsQoE33JucFQtthF8+1NxWVJ4aGnXUghb15QfrH3ssagEIjo1tnHG/UxE+TMVcuyocW
R6D+wPD5r8o/R2HsifXk+nl6J5QV1PJDqIeeiJSM06JCb5thmIlGJPvVxbLghbOyh1/AdSF4VlN4
TdF4UxtOEOvdQTP6bcnzTjuDHeLFVwDJSXlqFTvs8NOq3SoMv9Li21LOJgOQdT9y5TBxhcJaVZfx
EKiX2OMljQ1/Ml6tNH5iT/2oNTMFvNYl0D8TxLmzNn02OmUEuR8OOK26X4ZluAFA1YxmJZusrZpr
QGodYrbCbhvTjWJlpXJ75FE/Cs29CrVeSsuLr6JqWNT+nSJE63kc6GR40dqqUQ4S6ocpTj0pW2mM
WgnbbuFfDEB+5fVd5EwcZqI4gtCzJEjgV6M3s8zuunxTDE+idK/1b62s7VueHmYzL0s2KulkTbMe
LX3ZByHSSpx/Tbr0rfdaL7dNey/FD3r0pEtP5IXYfSPgMDnX/WBb5uwM2b05V+epwxpqluFnRzG5
MANhFcfCIa4zfhMiAUWMbRJBl5Fh8bFsjGgdZoC43TfnyDYA90ZnZyrAyYmkLZokRVqcMhlcPRnJ
+JQpS6vDtYITbc4zKA0+70YD2JF8Yp/Dx8RA8NyQQeRbS05PmU91OOEHwKIqMHmmM524HNaCLK7T
Ifoyh+pZD8J12N+wGlwriDmGZMm8HEZUfqRvXbVMZdloQT0hNW+0c8zmZALKTNN6Dn/9u/KXLu3e
VXX5+4WusTzdb0wp0wpGpSSl243vaVygMMJRUTXPepN6kXhWzIdyQnU2oljThftJw4EDd54kd2P/
HA+PjaHfaBf06+7ncvuc+RrZ/4wqQkb95ylct4lGFkUrIz05meV3mhlA8+dEN+2UklTLimWflF51
+X617ZSoy1A6DfJZJdCk8u3QlDdGjqN411hPNcx1cm8B5wbqKa1o1ziaw7p8lfTgaYyEcWH15gMj
T84WplcjGr9V/KbJS82pEqmPBRt4S4LSpH+V80s8HS2OUFF8tiCTVRjB8qXqthJp+AokV7NLCYAb
xfwu9I1l2AbWQh6WlSQeorj/VRXRfduiooQmiEbzKVVj6IWgJVpt3/RPYXi+8W4vtcr1u8UZzAIS
ZZny6aobMsNIL2p9ku14lz5c5NSJ3dsA4aCYl9jcm6XaD+2Q/Pv1rsAvqY1JG79cD57HpSchYX8p
OPJ63CgbrLun1guOtyI9/gJtLktFIW3BxMCuqcQY/LlUptQcBF0RKX730aHfyQRmj8+R3TuNj3C8
tG8nHFy+vevHqmiSKirE+qvqtey+tSxrot+Q7Ut6pbKC83LD1f+FSeJvobgqk5aIXlkG4Scc4s87
64R00q0yVuz/5q4C0ij72S4XrY3B0dZufHI/Fb7M8ZQ1U2ckDrjG1XOM/L4JppGraQtkc5vLBCpS
8lx5e8v88dMq0YC8ZJn0Wekvo1mkV1XbZWjR6vAeh9OCPke7ta0RXfD3SyKPlzADhTvS9etwHlHM
EaqGiPOUEOVsTmRq341ePWWrNBCJGbDylxAv4SLVPqeLqtGkHsxYMkkNytIh0LZ6455KeUdGPBS7
CevVTiGHzZwt8kJ3CkFYW2VoG/3JzIqtBjKeyc9Vl9AI1fTcOi0S7KgJS5Do33lZLMPgVRX3I+1v
wKTOzJL2gTU+jAT50fwcGQDmklS6QrbnWvDXiSGTuMC8afmtyCc8wggEdb93fQ210FGWznL3ng+H
GBIaMbyIhoEPTig9TWU/iUsnD099vBuVtSC2i7DoIUWf8vYulHI31hwxf1clTlUGahuuWSMspTgO
NH5scGFFt7p1X/Q7RaqdVLS287BMTAH7rPah9F7JhOMIe5Mec2iEPsqe89Bqdig+GprlyTTRmQlT
gCI00pwR15ZRfE4TrODXpIhOMQ2vTTGstXKjGCiJ86VVfxgdLkIRm+vbSOndBPcpc/+6SHW06Iyo
HTXQuStat0OzJyIzFSXSicvPuYDPVYRFiIVZLyx4/XelpUYvfbeIgqMfv5ILs9T5BUoGQFKQ2WwF
yNNXCnH2BWhn1X/lAAJS8d10jDGUTmOKI0F5yJPZlodfFTZTy/queqQZ7wYimLl1MQUujHGCNJnn
cNFmF3VThJkzfwz0YUMAY2WspEhdVonxEhYfcRiQk5DPO8to+XJ1RAKxZZzEedzlXZE9ilPSIKop
m2UYF6A7KU5qAiMnrV00w7anGhvJNzC0ckmU8bzwE99udLS9uG8yompya9URFFAVrT11rekM8UXr
PaJAmUzxXerKl3+fKD99upcdAhwK94p27SaohCIeqoAede7tFpW1FG56wi3+Py7y26l12RZ/o2lC
jRkEaY57WzWQC5yw6qv1jTkml/Lhegf//aC62utmE20quYIylYRttN8azfi/7+EvHui/Aua3m7gq
YIwBHalQcBOIZRxsz24HPGAzgmMZbuRbo3Ow5/59Q6LBPxx/mMH+Pip85KFaLuKnYzzcpKANQ+mf
RORKKIeuk46SmIMQRLRsvew1c3o39ZUT0zLJ8ScTqnunysJTi1enzESSIxvbIIihF9pdm0Ve1b+X
ykqW9gb/QxFap1RaWu/Oic1fEU9QUOnTtcmrtTWOlwFJhGiIy657NXTYU906SVF9nC4bbL0eUBFZ
l94AB0m6qujpQqU8zETz5uY5YW7IFN4L84febysTZWMULuUU/cjdrCCzR6Vvyi8RLUsfmassK12U
5qiPCnDArO7coIrINtAXBaEoZNPsUoSivvSuq9tKXIcqEgTfHtqNKEseFn+E5Z6fr9SZXaNC+Dse
JbTjRRXQvtJ1dI/lnNHRQIqAu4bVvMqrbp+M6qIhgcOu8vixLXEE5dhNNRJpxGRbpYpdDucSg6j1
NWB4l3trh4zipWzVA2l0aKVAgppM/UZsztS7cFFYaB9WSkX8WRnYMSUnUbx85sds3Kal01bfIjMW
FnF/NCJpIftviUgozNsghgtCHZVFHPbvRVeQmeHvS1l9T8LIFjLdtVqsN0hyhvUw0v4mnoV5IOx2
g5/ac7qfzO9WyCh22TSHEfkXurbSeNWmYGPm2EFC603LqDV8fZcOb4e0Z/R65EqMZV1ExH4aKB7I
ZZnN/LFR66UwObXUvithvFCnI3qHPOnsgi6zSbu7qsntQX0yokMan3MN1UcODpXFzphNzwUYU6ls
SiV+VILJk8L48cZ3+MOOJZLIhRRXImRLut6xhCpQTYsUW9g1yeU7BG1dRE5mk+pzVOwcdkj4pfy6
cdEfv8bfLnpVB8v1NBtDwUVlL1h1Xua1MMCC13o3GcsfSsQ/bu+qRJwxSShzBTjaEIUVraKNZc+e
4VkbvmTvlv/zLzL40o5iWdQvftPLgIerpjSpxEqaa64meojBsZtmbwOeSdxbwQ5pJgmB3XH6gG77
9/P8oRcWTQOdAmQz1al6RYDEfULwyOUdRuK6iS9W4cpcxbfG9JF08MMm+vt1rg4eqW3VakyAfklg
OgBp2T7QwSjq79OMBhUhvXU0jF99MDNrTW1ypymiiOA9fSeVJrq4R3O4E7vHgSwA/isyQTfmHBPH
vZicAus9UwJbNMIlOcTO3KOcI8aHz3FRyo+S8dbpq0yBlgHVU+bloH2kFbMYKPWH1wRN8AyunBiV
bdXx1tcOxmjZyCstUk2GzzD0c7gP1FXq40CwT58XH61ESIfwnHUoc8PGzrEkKeCHqZgtipRsHYmx
fZK5k9k4Y0FfleRY+bNnVYBhrzj+0G8NFCDFM4z4Y9QWJwG5uirdacadLr2N/lYojml8rOXTkJzL
wPTQFr6MrfqUpsNX0Vr4DKZlWo5IvLCDWLljZtVm4Mab+CPVG7uXHs1wneLHURMIG/25RdKcQA9K
GVHtVX8IKzpnYnEqPfyl1K8FdZvcfdSI6QeKVDM8yaiipXpbFYkbqNvWHFzg8iXKZtR5q0QJsP4x
66pH2Ru/9aGXqBlWAX6uYS6SNGegvY/W7nHQMBJhMstM0q13KdKtTHvRood81t9l33xXxM++eoBw
kFMvQMxLQI4Q3ivVsA2KkIoaZbZYOL05PSbdEZdh2IC4XbAs5a3M9mQ6BfG7yMrprNxWpoisq42B
Q5Gxqpdh3SR+IIMtFerQ1q1raUG1mg+fPuanEbuYiCH3YqHNGkB/X6ec3qSXdyita3OyFeuQYHnR
ui9ZFtZz/BD7gSe1J72rbHF6hUtYadWn3uounjg7j8kCMjgqStvQzGUsPeTZIc2zdRY9aaobpS9k
ERmyQOw/bjuhWypmsdYjeR3TWET+UUyyQ2Lcz8qzVq0qUofyQdvPoH31ucA8M8TeqHz22AsCsl8Q
nK5M+DiU4KUqO+Ns+71qo1VdGvgTBw7oCPiI+IHz1CfLoXJUwdwY08YiQ6xUcF3LgVvKEc9I24zd
ZX38CoFp9WBbCfFSHCrMSpui2nT9VtaVBbZbNR+W02gwIm52J9PHpilzztXiTprSl1GydpZySuN1
T2xPadY67ovuKcyaeBlwkBbk0ZjpUayrx7pS73xzI+XciBmjHZhA+Va+cNTFB7l35fmkcH4U3UbI
H5krsei671zsvUIeF6G4GSTtA0fpe95hG0om0yRf1K9Y4nfaTMfY5UTsCIU7C6y6GVFyO0ivIq5M
cyw/mgAf9OQRlLts5R1I1I099CeYhJgaQ5YvWzjy1KuClDXLZOQ0parmTIJUOgqkhhY28OveIny6
hoj1/r1t/1BkI6GhBrYQ0wBCXY7m3+r4oQg5mnoCt5LhOGLVjW+koP5wLPzx969O2cbXJoxQ/H1L
+SWZr8T9LRvtmPrF8t/3QfLF3weDhLKAGkJRkUhcH0B9WRQ9GWiUdZmyC+ZyY6mAj0q+VIYZ9VOl
wEWo5ibTFTvqoGOVb0zshi5vpKldWo3pNKL+3U6S4XRpdKiFbAuyGy+TINxPBmsNbdDRCvVtBitU
Gh2i8J0lPyZ8/0bEeqjv0U7YljZskAfafcsJP0T7wZTZ0komme2LmtBCNWS9oQ4RmnCtETykNcFW
VgtngjeW4cL0bH6OinSrlorXyflZJpUiQpM79LjCw6cEqkWjBu1w4GnmqonjC6K/lWRjZ0wrldpO
RGfKIRH0a02L7Wx6MeqzAYLiC61NWqOmvFlwoOpY4/nMXa3EBlHvtJnmYzLYi7YVG2NtiSRkMS4S
rYCEzTiH3FCxChbps5iGTjI+t2wVQ4u0DP+1n3RLqxztJGPWLNPTZKFdCKiFu/3A7qYbroBn2Gzp
5b8i61207rrp4IvPc/kkd6ey+JX4uFUmjegvNmekykPrCmwMvgCEYBAUinVS1zz6cT2AgDIIDzXY
ZsTToGKOMJ6Ajzg+PEtfGc3HXPYrwz8zemFXzJ/MEiH5sWV+RHnMhlOlOiq+167ZyEb1TKrRaHfS
gyiegnw1zTs9IP5IFSki8JJmmX9OJmp6ZT2nsKjif7ll4qeuJhB9VuzpTP8S4W8FLcy9uIg+gLIw
/KTNE92fayZIljUsMF3dJbc2iR8A4z8W+lUFFHfFJIwdZECAK5GMen+N06G3R0eDcOdheLf2iB/p
h9/BwKsr0lJYM+NmCIp46Zei03gGZg272owrbS/sLzPbrWX64j8T12jf+Kx/qNKJ/leh+MEJlb8S
cSVrthhBDnCc7yT3kogbrC/BKbfx4p8kEzJIsW4h4xJ1ybiq0oVkVOS0DRQicZflDkzAjhxmQgQu
Yhem35A/8/zve/tha7xAxqIoAopLDPf5c+utzchXMzWkG1Vo7Y0akr5GtL5Qbk0y/fnWfrvS1fvr
S1kptIErEfyAccZTnZg4kx7gbC+6mn17+M0PGTGA/JJGxpOG7J3u7c97G2tjlobLvV102tWdf6qt
peKNTu7knn6IJOffj/KHvf/3y11LsmUdU5oRcTnSUqXiOatuhXn9dEMM2AFNs2RmEpva1epQwmQY
arlHtPGOVQ+WxlzOFwU/7SN6GlIm/19viIAnHeoCgSuXvF4bfdLOWp1wQ/LwSCRFYz38++/zx34g
SIi3kSg0UNIaLPg/XxGQf2M2dJF2LBMG0GWrCaWCUB7jRHCybBVIYEXlxQ/0WhXYZElureLpOYqj
bVMoXkSuWYJxfdjmIa4VKXfGkJgFTDtp9SuLyM1BZ4LvoD1rHYmeOV09pqWK/6SbKQffIaVtj99n
KUYfcaHulEEtVoTbeWXfuKWvnRJshaaxE2GS+8yWp6+kQFJEkKOcsL8TwqPWto6VAyIgrM9T8CLJ
AnG1OoLFTzl/NxEkh5xTdoiGkXS6SNMWc/kgaoE7isTPFCSkZogwfhl0eSq4+cXrIkeHrnyXy4MV
hNuUsLy5XvlVaI+t54PfEytc12+WCBp0wqrt54dO7teBqr1yBvUkIpAFd5Tlksku0rOCGUrX7zPh
VGr6RRTCOSS1i0oTzrX/WpR4X1VbQGQZajjo0CwAKdWKsizKgHFYtFIG9XNinUL6dvqLGfC5xIXq
Tk1ki8lBU/YXNqRWdgQ4oyuUlmZk2X3mhm1NrIK1qY12IQW+rWnhNh+3AUaFQS6Yd/WetW+9JiGM
UD2/+FCQ3ckZoWpA2bqgESoB8VJFtB88YPotiYzcVMcCj6YlOyryUiGfcgau982DjHXYrO993rSh
8/ep3AtA/CT8wiRtmQcCicCGszFcpRjgg47gpAp3LP2EUShOiBy3ngzUMTt8QI7QE2uUGntUiEtU
qFtBqI7TqD4qvfalRdW31MyNXUVbOf7qxvmt8/vlEDyQOLmVBtQ7nx2zqLQ3K529ASEOVc5Kw1pY
N+mj3Joioa7Dtom1ezPXS7sl32Kum3MwtDJpmAGE9Z3WRN6Ek5gHfJCVJGYcZnAy+uaeqEXgEx83
LLkPHSEyw5H5zCB1+ABNXWRg3bMk3HXiqmoO1nyqmRneql+qcR7N9YAiGBucFR60nEjWJ6nbjJEn
JytQenr1TRz+kkDYhrtE9kh12QVjcGfi1ibiAinizpw+kv/F2XntOI6lzfaJCNCbW4mivEml0t4Q
aWk3vX/6sziDg78ru1AFzADTjTFdlCiaveOLWGFq65Slizq0OFfyjcPqJAxBMRTn3FFPtogf9Uy9
JZK9LWTyp1Ztflpzm2xGhHrP/yWnnMTZ5ezxoqKMwCThEilmgKlk1Rs/Z+WVJfkL+GMMRzU7LViG
x7x5QZWUpWNUl25ViEPhDBVrQrGMazxr7aLTGeDH0AFAkeS9QDzUCdrMvL+XOPXAbSy0yIJf2i98
R3SeQtgQ1NaF8GxQ9l6mScfET0BMCzuH9PCdq6Bdz5UFbcna23b6WjCoqpTJi6PgYkO80VAIhiz9
CG0N0I6P72RaZRQrGzGDZPuOLD6Tnt7VfHwhyqs81oexSgiPKMAaILR0Am1bljc8bCeECda1o1E/
kazDohvp92Ujr7UwfEbhXrbmvZQir7cXm6B5GRNCk7f6vKGstG1Ut6vUQIsoTDxKDhE53Yyzlage
gj49c/kPA0xQZ2PD/y3qi0GMtFUsr8d3Ck4hYyylINstzZAfgnKCg8QaejCI4JKFsxWWnY2zUpLi
KeluhbkPyApC1zY16d6qgo0xfTQ45AjBeXVbYMXTl5r6pUIMFrp8EYAwEsKPZcQjZQoW3CMMbd9k
OX6QsJtJweA1rMyj7liTz5ergiejDXh6AhlzjLGwsj08GspVwZEblMkiJPuoBrgr8c1GKha5I1G/
PovBKm6EU91J9ogsJhl4w0rPKqPLlALvspWLA+srNPSTnKIqKecEFGyhZ97QSm+RPNx6qSG/K1TH
K3TtqmXlpZSBWZfNU2Cx3cm3IsTT6ePaj9PaG7V2j2d5gaYVqzMoCXNnDLxBlteKVGM+Lj6YwR4m
Tf6Mx/bBFIdxuMuSalUSR/SDo5k5BzN+b3nPdNu0uETB91BxwizPnMJ7qxVrtVfcqaTWSTUZ42ZX
KOGN6folOHSLa5wXSlNaWyk9BvnXPHruBq/C65wpS0c+Gsmhnc56vmMYeYlj/HEFCX9r2elnSE8L
TUa1ivdF/zTJbsCLT/dPFZEsJbsY8a3v9lLyMHbdolDeBGgWB7LFmL50Ce6nmkux7NOtVPTLkcxw
wYUnS7eESWQkk64RwybrxNkujFNrQP8/Os2bMkaeT4LeIEdsAI5QY2/gvkxHKBTNMR8PXf0uYDXr
6d4e6qUdR+uUIS9zmIHQjtm8EVKu+Gi5v0n74mRhVFfAGBmDuvfH5wmeRolJvM1haewRDrx2klwL
3Uue4mukRLtGQURTVyVYJl1+8pthZ8XTLgzOspluRmZUanVvi8+EKFvg9ABMClfOjANZhqjezPbA
GgBUmR7r/EnWH5ml0i/nSYiOfuUO03M5nCFfLol1bHgU4HR7UkaB4/o9z7NDAMjalJy9wnNIsSAv
ey1nE8h4yN2fBNdJPPZattVzZ5WEK6msmUypq5DAMWE2TMCYXEviCAazqOQ1NWQs+z6+tVe9slxh
bwLJP+pG5yqAtsYQVy4PeTl5UIGKtkTx8/p+NCXPAQbqDHfGvJnX13n8FARcXM607bh2zPUQXuQ8
XjiB7zVqexwULKIZD9MgvcVSjt5a4ugDZxXWZALyO1MkhNZRUx31UBC1M8Nk3Rsqjxk3HwwI4FiG
yuUoh2cTZnbO+iMidOyohr+0BPF9TPD5pK8086RF+OitNt3g+4HAADxf53sO8cbhEs+cYulEMRbT
aRVj0hL5nTA/AUAsQy7NstrpAifD1RLfsb1KYMhK8COEBmO6Bb7UPUjltUnfDdyNcbSjtQBxt1u0
KuWQ0x7wEZT4B8NK3Yg+3xHyc3IXsiVOxvI6cWnLyAl8HuipOPjonkh2IjIWAmtyVl8sq3tuaW3C
VbCEGN8le56GU3XPj9RPJCzGeoeNVPBoCsuPLufeDD6pFHVHeDV2gxY/KOcBe5oVqFfQzDwO79Rm
bwUgVdT2OjOu5Ik56TjepJh1Y5A9DInYp7a2tgRwMgLc2BzGd004Bxh7KDw4EoahOBXotOzTYnHt
GEfS0Q3feGkVRN+GmnBFjY0WBQgFQNTTWvTjNrMesnE3ZFx02FSE/1ZWaz119o4xrC1cEwRI+Ss/
50jW38HTG6zRv5eG/J2Wp7JiThfmbjCeh+4tak6S0m413rkwsR7NAi1kgs7a4DgdzJv1VmtnX+2Q
g9mbaB1ZjUuUVJtavIrwRYaNVvvHIUOr+nSA58TZJ+MctwScYSm4zqzHKLqafc4LnZJ4PQyfotIS
m5CBKC9dhS8QFOJc2gh5tgS05iksQHsAHtALdLZJWWQwKoLmMVU8iUuNYHWhu2NwkRkAMw6KmJX4
+sNkNstB/o6blc+XhcEjxRIXeQCbS+PKMQDpZDP1PFzyUfAND2vJXsQW8BTpWBWHqCFYzDcpeF8w
4kRYZurqpz4CUESFbHVgDV93O2CBrGDCZaRA6Fc1L2mPefwwUApg2ZcpYd4XTvukeZYJf46QjReW
T67eVs8ZrqFlNvBZ0nLqWHi9D4MbjqJ303L4qDPhiuyTS1IX4kbaS1q0FV8jC1pzCbl73zfQJ9N+
S2xhLfvmJjLKVYP4COTcRG/PoI6IpCGH1MRe3a98X98FBlZ2FDSWTWbkkxDNeWa1bl8j+vX9MdMi
QHLfevBgjXdG/iYYLMnpW6GuRS6ONb0ONu+nsXOWNRww+ntPjMUshMBU9UpC9tJX3h9w/FSWw21o
c8UH8AkosTBXsfSVjtE2JxeglgVRGOmUzctsMBVgCFkiJuDkbr6zN2LnMxYM51+laaOjzxnORYL7
vig03N7w53PH5OtIy7wJ98w6MWKVw6Ukj1lhP9dVAjmtm/FyVbRdAMFDJQ0ByelqD9DYw2bfGcyR
2CWWTLFDaCMwiZkzCXxJaXQQyrspP5m6cKsIhgn7newosw5WsLdn4aNf1DWeiP7GQvhhKizCSdN6
gvwT+flXZMtezSs/4i6zleJgglOQ486TUvCLPVKoyRT9kDYHox2ZnwOsGqgu0F+FvTXHZlhOgekW
1okWkYVQ2HKGJ3pDmhe7x6ZJxjxqH6LIdcQp0qEc8ryERIFDVRTnsJcXbRksdX2Tl/d+e2fELCOm
RT6cLAKrwYTjy9pTG2MG0rGPh2PMRT8qxLwRSDrQerx5nPhiSucohCxHWkiZCLYzuE1H9dSaEkzN
XYerykou9LC27S41RjzuB5kKjdKuj2XIw79+ieKGQdF3lMFTtt+kfN9k0yKow13ColhOzjq70oou
EYvHMSD4gjhIp3kRyrA5UD6lq94U8HsQiKpeLRns5Wg+0xdwk+uT2qxKOT5nwutQBdg7AcXahbLc
LE2pLJmH5Vg8DIBvEutnA36pGsYbWd20iKNhcsiVWymvgBblDoWRvbNIUSJG+aGJOSnU5sQQ+qV+
fBuL7j0kW6azIOkkAv6x4dnUEWjDnRLrz51ZX5NUcyWzfzFYG7IbrRjB5XiuLL/+giTiZtqXHDa8
+4T11JXtqidvlvMA/rOo8hsVSiH9h1yDzcdW9R+zDqfRYyFVoUoG8JLHWFdo8PjzEX4nQynUf4Ld
tjHUGsasDf9jXCPJSkIdjM8W4jhbCcp1tVHWc59cumJE9Zej/Uag/OVg8/f9x8EU2eRJHRJ2yUzS
3MlrwqpK52dS6Pr4y/f6jQMEnjllWURpUfX1H2Mo2yplxRGcuu45mdfZHtW/62bDbJSlwr1Osvw/
dOm/ZfMV+V+YfOwSnEv43wr0Cvq1fpzRXI8ApFR8yVQu78w4PthWcR3MZNkYn6HdbROAnJVA9Zl9
PHMsExeSYFxWcofCA4q6dwQ2xvCvceIZjB4LJhkYcx3BkAU7e69Kr2XzWTonq87dPh2hdmnrjoRQ
Ka1bZTeRxFCcfRh81IaxilFqlNG/aDKc8PLdZCrbyO19b9617Fn1jMRD1J5GNuQijvGHZ86dZbN5
aRB6oAYypNRORRs/h8FeA7BYNeVuBFTWBx/M9RcNlOAByS2hB0sIh+fr5A08jtSY6W4bflZK3rO9
y8Brjke9fPXD7zYtvkWpPGS94iU6O1TL4KWUmozZmzR8wup9junySLt1pr5lznsZ76Sy35q2euut
5qm0MnoHGl3bDCVgmzhnlFRmOEp1npGtTfFV6eB8VfqbnUwvDbvfiWoTWGzaeIo05VKW75Lz3VWc
8yJcDFmFStS53MU4QCGopqx//8N15X1UgxCy7wU0zhTjVER3CcNrEi/hqME+BjRapCUTG+0t1RJ2
XGVGNE5ZOwoz1YLUOuCiF6XZWlADTR8nmWSdGuHsAwVHLY+iqKk/IvqR0jFk596q56AWPIxkNvNI
EisnHtklJ/ZdGLB26nJ6npLyOreiGFHuFXF4nsQx0b2gD5C9zF1iP5eB5qUA2puaOFD+aYbOjn1G
IpI1P/7W+Coa6w3y20b10T0THdAib05pMNZWTU2qZmanwHHki+03B0GUeyYG37RpOmOfIzLVnlN7
jpvmzL87u79vgcEu6ba+EZ09iAQQzjSn7yzeJkxY7mFHzdqNzcyUKFmghBsnZ2vRpG5Zxeiw9wH7
YAS5hWD0HXXAjmGMjQUWP6hlClvXsHsR6jOVOssg2hU5aF7qQ0jASkw3DHGM/WyfGquwgKOatLsR
eaqcxSh5GFcqynKV08NJgU2WDGRq5epWwDVBZ6HUiG+JOjcd5DG6U1XYEgHJSavuN00efJtKderU
4LEyA3zHa+q1qcjy36moZG6PmyFOV3ldbGFjrBT1ETpr1k7rTmzlPHjuo03VOq5JYGjCCt0O4Ipe
5aBxBXcYTM1MA3u8xwx8akkbTTTZWMDL5BKpN1iVWnmIAQslcIYKijP6BEdA+SkH5OqmvmQ1NUqv
zcSzsmpRDvJ1JXUvgNGZFDibsA6fJCbIBGqP89YtG6tvmMuAz6TKXFrsZoXFcNeKIZ2qXbOw1VkS
zcNnp+vufV29SyQHIddfAQ3OgABXTHTTXtuWSbnqAMVXvEbj4FPMLnHIXLr9lCAB2NJT3dtIZJ5t
yExqDxH6ne9/tmQAQeRJyHGBREeevWzYxpQTQlnZIviF9bmh5YqsW+HhANtPaFYCC7ztKqnixsLG
BGQNqyA9xVn70jndqbYCjEiT/iCHOkKJfunRQYosQXFijuboblW+V/kmV+yl32cEUt+kzvciREF9
XnyQJpT3ckLNG3V9YXpU/ZiVmbOzSmdvKQo/Q70MWLT4abvKLRa8I1I7JsVDkySk75KVI9/FvX3X
mto1IPBDWhnn7GuVe4a8azk/TYdOAjUeiuq6UUdv6uCbVvetEjM80i/sRvbjMJwKH4iqrLGPs+LK
i2Be82MCy9q0OMnwH2AU2/HUzHJCVs0Xisqn8PGlWphyexM062kasRJ0O91SHtlsPxa5swOO289q
Pq2E9Vbnj60jVFBNZZRhu5WuuW39YcWcLtVeTczm+tIzBJYBh1Sf4Vw1jRwhbxV5Ks5qVy9N57NP
AcV31i5Xmo9EFcxI1Nygmrd5rQLY4aO8M8psX/qnXqB/s+UFF6QZq04z91aNRlbQf2dNp8qwMNVP
wE93hhEtLY2qJx/DjC7Wcehhn5GqaZ0mzzJARRXE3wxQDBx1a/krHVNoJ/D7iVJe1NK0irhlypiV
/pvDXsjOu1NRN8sOP1XrGoG0krJNweus1wwQbixhjL02PFUaK1eChFJir+yovM8JyHb5M8BAz4c/
VrHhy9iwwELAi88Wsa/iVdw2uwaEpt1p+9YZ9hrzzXjINrmZPAe8bquh4kXHh1LMvZkbbAeJoAqG
uviE85JJZKc/KF+p32wdbSDAafN02ZZsNFmnb8zxkk20jXHma5zGMn88RQRJxmgnZ5I1F9mB26GS
psCcyoqWkjMaGabFzIpsKJcb2Xn7Lx3cUzQ7gHNua/jIe+pWD/d++xJhZ46MT7bX3PZsvSXe74Be
apupkCntzdQ+Gnm0SSBYx2KhdCTURcz0IKxWnDSiMcuyHjxKCpYzeTZHFM652+IR8VlRjiXyTSwD
Hi6fYfYtDEocSkIPDknOJsSsFUYr8JcLq76j//bLLpQHxfqebOMulYKlVsCM1zdpE2/rqnqoWnyQ
RbAa+8euYIpGSYPF8wC4XsvITQqFSwcqrH9nA0FPEteey6jGNxn3pmvKp7oeVo39hIS+bOjpVLK3
hl4DkIw6P17w4RSPltw/+A7aoln1Bx3fnSVJT+W07KXosSrNpaOG27zCDMyf5PNzm3TCDKAraA1X
uVaFdbOyfWtHKzN+cxiPSYG0rHQufjDBblSe8/HDpOVH8iJmXaTNvaEY8UnnX7SbuAlo/9oEuKFp
03MbUjaKSSieuxLK7kGfAbH1Uc2LNfItonibb/Wg3HZNd8JrtE4NJmt46Iu42MnDlwQCRuvfNbkH
QUvWh/1ikA20KN47dv8ocmubQ2QcCnZ93G0yOl0E25vVBi1seXmLKG7oU+lowrSUgmDXdVcbXKn/
4rBfnGYw5Eh+0tVp2JR7wuL4imTU+jSOvDhX9oNvgMUPvu0YoGLAmtBatvUmL2BH8rZW84uit0ff
UpA8w3GXJo86LQp+OF27zPDGQF3HwXANGWyOTvHgK5xYcPQ2+Su31l97IwmRA7iH7BiWoPPo+91a
507wWcTVSb6JiD5hMXAZNrgBv4rOK5TQTcOVYpDcMCZ8s8GbozwVKo6gkM4JFqJFsrRhc9j1k4re
RGCmlx8BtVZqe4gEmnTXYJ1CS1AGarqyWGno6ANYkoRThrpl3Wex/zq00EJlBodGVH/aPTVNpk5h
IP2H66aeFeoBeGG09If7mqmllFdbwyE+H9Qv+pA9s7xfwNv9cuwLtulZaFu0rAtrVT7M2PqwvTc7
57mopKWsEw2JsrMTyXiMGjdhVS9dFD4O6/2Bz55wc2jytVG+m6IjJnDFvMiHZs6XAfLmiVCMpZvr
vOZz45CFcyTKtctjjCu0Our+Pks9iWrAtPXyJt1MDK0lePX4mWMKUrU+95zqPuEfl5J+lXbtusjM
feGgkgXG/YDeGgwvFryJFIqLim42mXdparEyKdzMBytNZn0eWA32SZe+oRkgWK+KQH+cYRZauJlS
rwKhKfmHwdl0+nUKLLeLefjBobejPfJXDTGZeUYP1TZ8CNUHP2ZpQjbEH1nVS0JxCM+JJ4i016lr
drGmPTgJRFpDuuZNm7kNb44ILB13QGp4Q3xXjHPKzSQYpV7LGHyYT3ittqgSgU+g++CXIRyBfRm4
rnyx4j5Dwq24v6OJtEqGDToS9mn0JQbOe7AfC+Jviz7TZ+zBvSy6D5gASMsTtjRawmT9Q1H3kJxz
sGglnS/wUKfpktFi16Ez6M2qIpZRh516iAqTbcW4shMKo6v0gNNsK6MMhUbHuJtJSX1Iym0CJoQ6
2TClQIQVSRral9Y/l5rPP3MTI2YE5TsmL5PNrzeK3qQPvGtd9kAmvmLTYQS4YPN3pyqoIrs30/xZ
BdxO0w5WbOkoUnCR3cD7QmGuHrAW4xErO8hcjNOM4eYMlAX4Xgaxk0kZk7G5AIGqO6syNwDBZdbI
CU1rXJxyR8ky8eoGBiVA3vF+MtWTOUbPRVfeywQN/ZKS4mDny7cACZafeDlqxGr6EgGuLe/DGq9F
Q04/1/5Ccvvdnh+gBXNf5iL8/QfjrC8kuzE0zK6jKIhYf0asgEdJ/YuI8VtPre3QAYkrlEp3+YfP
ZWRsoto9djnuRHMtr1Ivgo/HG4J0nstpcv8unPzOWuPMaDo8vAaiwo9v5hsEEWBpUTdIjXu+6zal
m52adfuXE6j8xhxH/dvsV5tjzhzrV4GG/xK/ac7ggOtyl3nJOthKa3WTLf/GOfvNFyK8y8JBA4M3
92n+eiCryytZ9B0lGttmW6+TNTSHTbX+G5jxt4eZ/3ycYyb/nv/3fwhOSam0WlKT2QZhsyUhsK5W
82H+et70+Tf/GS2UbaiaJEGpx/rp9bOcBmMe8S5qq9rVJKU0YjnLuL3k2SUNHmve3REPf5n5ScoL
1k82Lbx4thaA7SfjyooGZ2harbI+ugSwLHIeleNzbV7GildIszZwlVsDs+XgO8RWlPFKU83F2DJo
bKjYTZuveuI5rk1LmSdvZdTbNGgvGbf46BzRsC2xDkgWo3csZk1MoyJIiiGhM9PKcK0C/FpbQ7iu
CZy2hZuDhNaMZ5OLANSCFQMlIj2QybJb23e1cmhsad111bG2zo79qOMRiGvZa/7jZ1JYsmECvgVN
RFnAt2QSnDNmLDoPNII8fRqBAbs1zlvY2mvZvlfMi55DmYjx/sDGt5BWaLblMc9aC9sRo/5Qh828
iSgNKeFHO/w9pU3MhDnVPzUNYP9wV7Hfiphv2ULfWgzehiuagDycW5IgWnCus8G1fLQQOSL4DcjS
uBXxpZ8oA9awuCb6XPcNYYgiEsarMQtD6h58Deo20n7UjtvWupexklhS/RQ0gLxBks2PY3y54cRM
icEUyGkoNWvcTDStkwte0k3TBDQysC1JxY533/8gcKoASNhrgkEwURp/vbTVKMmkwEE4ZFNVbKlJ
WRH2Dk/Wcm43JLDn6dcqWv9ZVf2NHq0qZIAxEKomEfsf0qbdRGOa5rMjXr3DquUOcOT+hyMouoZu
C4hL/mnzrCQOYTYcQZOx4Zw09f7Pf77ym3cE1tg5LMtfZ+rhr6etntoEzDlZzf8SRpVFsMk8sWZl
6yY3bYlPZ5W///mYvz2kBs3Ygj1k/ctxLOpBxTEx26vDowIaaTp2/e3Ph/gv2ODXB5Cp6A4rUW5F
C07bj5cSrWMwmkYc1X1f7KJeX9hshtOGKuUmox+DPh7qRP1dPZfGF/nW9llaCsbtDpj/FGZtbp9p
qtlaCuu+rq8O81A/m2i286a6pM+eHpGukbOl2VWeXfjXqBk3PXR3S8WNESK6ZJK+LstTFw7PQT/c
hFHd1dwH7YgjokkmjAn8yVROyfpVw+RjOstwOBhs3Bx/Hal4IT5Qh54r+b0yzWUYvul2sAyNoIB+
91VbXla9yMk9toqDmjUnxwhPQeeNrGWHwNhGbCxlah5Ust3QpqgkUteNs60S1Nqq8Uo9XYUWIdBA
eh/HvmAbMW87A4anatsfDJvHZm9u7WH0YvtRQWyLLIqvwrfCGQ8xCEbRoxdUr2mdnqNIArxULAS7
IN/YN/5Wx7UArnzhYJQZ061jn5sAzTFVz2UzemlurZNIuHlveIb6WLRPESmf2nFWsnGrHWVf0Vct
FTYDMf8tsE+9uQzwOKjyMZl2TYyvxm2kbdGd+njns8nqW4/irKWQ6evRn/ilFpnkOv3aYDeCE4s2
Xq6PV4fUsULELFSvybxmbZF7pJF+Gylf51g00GuaDuufKtYZSBpbpq4hnfqjGrCxsJlY5Izo0WUf
2oF4INZFXwjkpuA7a6BjlSUrYIdDYSjeqmp91dX4DvPesMx66RnpIuBtB15SRZr07TNtbG3XreV8
1rwI8KkBccWqiS5+HD8OfcwTNKwBKaBRNQ5ql6cyESDlHRXxqqdBPZCUW8KckNjirmmglAnLYYij
nox0eqC4pVaPFn4gKy0vUrnvqH5QSsLKQIHq6SkQRAXBVvR+fNEmC3MIp19rsSXK4iBRKlP0wc4h
bhMokCH9NU9/r0Tf0ozdGBs3iw14XNEu1+AmCgwGJA+MrlqFrirtfpDpqn4P5FMv3QVUw4f2UZRH
netS664dAxoVkehu4Fqsv3ntI4PQFqyih2XIv1N0b0CYF/A/zH2sF4/V+GkB0wATkM5Gruq7CvWL
rTluBQpD17c8XBb4Tiz21uHAblzKuQUuMz6zI9ju3CLfRPCJ1qQbXCzXr1XI+J67sMNfMMiATLoB
bzLoCDSg8HPEVVL1J43G7wrFSX2LlJhuwZKZfn2UxFenkvA3yUcU+laCilcQvQElWJJbisEgRbdR
vRP+xp6eKVISxs1wXhr5opg7rCsngdoRQHcjHkXw8LFl1NrKMC2nDzujLi7cJNTEOdYmLZ+E8WQO
loetSI4/YhXdlGlqkZSsSZjRaexTUK5jopd29Z1m3UrgoAEokOXTMWvfTRZVc+w/oIypkt8s+YU+
8aRmCSB90LQ8DvIqIh2q0OgwAfjwkcXSxp0tUpFE8ApfUcRSK6QXC+3FNErXFK9WhJitIlpz9Xbp
OguEazVvreM1uBxCuKHOiQmNl9rPGm7xzkQ3MY+GyjxRjZ4m9TyxF+XNn1cAT/WtTrifvtSRVGvF
HTOSbJEKLuWvmGxtwcrKpnoCLF+iPOh6jPTPbp6b0GKllsuHkQVMge+4OodKsQGBsOd5uvYZPCny
Th5hA4APkaJqOQTXCAcJnwgn38lpMfdp+O3Yccl7dsNpX24o/NGHV5/iMw2yY08+rcWPqiGj6BJr
G5wXiM3oPC9WtxPgwPqsgGsIMmHa2/LEhKkhEmZ5ueBHaO59mjHMaIN39VBSytkbEHPwxWsfenOK
RoRAdvZ9MF4cBo/hwGuIG8qkdyinh6IavCGJ1gbVUaJuPqPax8yHw9Iq3qWsfk8Fw32VpwhFNPh4
gtb4kGIKLtpH0X+JZHiN0mKda48F+JkusRkjdismS4dRt1eCr0YbzwjfpYMF2Aw3pYow+snUsRbv
/WRSVoZtQOqdTaGnd2D2MLWQui3GaWUDBJLKgYup2iaB9ZQa+MRRpatcwl9mTw+xhmNqAhKjwzoE
kqNbV0HwAKPhVpWOtfpVpnfw/QBeJNAU906NoOC8SYJQak73hRR/DPRGygDzmmmvy/oTOUaMjZ++
edPt97A/+zQYTtSz5fGt8XueHMeArr0AmzyldY5X4jWjuUaTYixY7dpMIHqG/ncajIuB/qQI87xl
VLdkJrWRiDEm7SJUEPRWcKQwqTd3PfgLmEEXhUtcMVryATwFVKzFLQ7HdtrWvF4FXXV2s0tIlxdS
4MrtTqrt94bzqmfYeZh0shVIvxLUGwwaJ5PEcWCFtxpPdWlHG330V5QCEwJUWGtLF4vK36TFTiPY
XHRQM0aqCE3+s1V4jRzQ3X6cAsKTOCBH42jGnhYFbu6TxMNzOqWbhqliV72ZfJRevtXxTafLVTNu
fo5HBDII/gu78hqsGXplUmCyMShp0oJbCnQIhPc2dPqXAffsn9db/17SmWRcNVth1m/o/61e/se+
EsttJKXwx1hpWG7g5K6GBFv+pefjtweh5sNWNUhmWAp+XaqSEigGTMTasvF3pXHfOg9Rvv3z9/iN
/YMvAs1MZUWJf0z9ERlL9Wjs0omhak0je7hM3eSobmcA2JxPU69/Ptpv+H4czUHGsFWZ2MfPzJOR
KHYoqP3FB24u0CEWqtrRU8VxtWZl9Dj/O7ow8d/hjaA1NWVzBR0zpFRM4VmjWOtQ4v71JIGV0Hrs
uuQpsVZ1FS9SR9lokf4eAR2Y+scCOlGCY2cykX6Te1G6rIIWmLgpv0ZSG7UH3NVp+d3xNpMGjP8Z
kg0r4ZEmsqDJcVzH3LnXIr8q6rAp1cHNaXmrh6+YnXHclNjQaW49z0N0e9PlV6Suvv9UjHDFVo3o
005TvrUBeZ3Z7p9P4W9gHPMptBX2EpDBLefHFqzzyzjUHJ9gWn5BPax7Z4npQ2YB44wE3An8miQj
sA+m0VuHKJsBX1WFfbUSaSmYkfz54/zmEsU8oJj8miqJL/PH5VPF9iRsmctnKG6SBu0H1Nruz4f4
956Ti/8fh/ixzwWD3tspzKIlYj/wx9j4a/38fMp+bJ04AsB9jEJoXz+rGCiqDh0lnGWGx/8m8Sg3
Mo75FqfhMjtK7Fqy/+m0/d8Rf8h5WtBYtjXxnegpWnaMQIZTVnz/L+ft/47x4+kxSZaQVY1jqFVC
QlxeVfgO/3yI3yih82/z/4/Bq/zXJ5TiR0qNpxf49Yf0gRDq+i9i2UIqX4weoL9l9lDEfznmvy1k
vx7yxxXX+iIgZ8UhfRI5bEPLa4xxESTo36TQ314VKv9SHJ7B2k/pMMv9rKO8l99oKZ2x6y4B57nx
e3jSVokrvdirv5zL3x4P2xh7d1Mhjjb/7/94pThBK+VhlOhLWawcZ8Hid1M98WKEZYKr4Znd2Fm5
/OWY873zryv/H8ec771/HLMtTN/PfSYl6l2L+U/ZyFAAqPK7t9bZigb7+C9fUlXnK/vnESmtIoIK
RNNGMP31iBrD4XSyU45IEbpB5xh1hlBn/fxBNlg+OuG2NtwYQFUsXo2ix57LSKrpebi7TbtxSOTB
dnQSV6FOsMn2ehRfVRIpKM2bjIGYnL+r6cwy1ja1A24DWF0dZPQ8Ynw41MMTe+PloKvYObFos/LF
VtGU0uwLdktsQRi1wLNvyyq4sGZZNs6dUO90lFXdt7bA7yyMqNAH+2jYJEns2sVrM9KmwLaCTy1q
G5aMuUiH+84+FrDNyvYY5xfR2AvyWvySFF13bgLvPAN+2VAYhssFGqYiIfBq56Y4hRXMlvKDNaTb
hc5dphz94eIXO1wJcu+Ey3kTlRqvUKbwQ7Vuy04vlz0re1CJCSns2OKxXGGt2ZYKwSQc0429dwoW
2ayhhkMDn7JRePXpR6kXu+L/UXZmS41j67Z+lRV1r7XVTTUn9loXWLZxh8FAQuaNAkhSvaakqf7p
z6esOntVUhmV+0RUUEUBlq1mNv8/xjdcMDR+yLkXBC0g4IZExtwxo+K3CL7NvvVgIcyzwgCTym8l
MzMzZM3MOqf5jdQRDS47ujVAwLWdg1zRr5FyHCNq0l3zmmjP2MYyKjwA0Qtn39Vn4aNxf3F7gbn3
MNQmWdvkT1uboTC2Dv3N3qQY197STJrHV5esRLc89pysZBE9kt7btFg/6uwwcq5NWvMxECrWs/24
LfMn0fnHLiqeLTLw3Ewe+vGa7G82PO0WllFGKcRJLjI9axRpwvR54pIlrbWpQA5UxGKr+jAISkaP
c6EfHKo9ussquLuP2GNr0O0ZaXLtTMhGO5WogQ59jeJkcF/goMwI9d97Shy4KtoQgTQJgq79ZCOK
QNTLqpTS9BK4hxoBwH2g4V/CBcOYiirKWXn2hKP3WVDoRi/FVUIiMHu3Xhlej/ONKC5SDfgTHDrU
1S+WEj+Zu3+oGH6YhFLDTesi5cxQDPLaHjnQ2Yh/McL87Bgs9HSLuqdFyeXDaB0Wfjo0cqQpxmIM
AFWHI9D9pZX+V0f5sESYVaKbGbQFIDdkuG01zttVdUge7XO/jujHDSi9I5SGvziBxvLuPwxmhktY
HaVU33P8jxpj3ctk0vjTsni2Ns4q3ZSvyRFh4Dre05r+xVj9k/nB8FCjubpL4f0vlXHPiBIbbSYF
3lUfYLisqFov8XQQzUlW2Pwv+BXLafv48WA8GKw2LUv8RRo+ztFQ8lDCyzMCu7lCg7PCthzI5noB
Wv4vGA8/+4h/PuCH6WjqJxekEwcMH72tEYjDfJ1BRCDPdLmK5epXTISf3Td/Pt7y8z9Nf1ZdaGk3
cTyJVYx95wZpWExH6e+v3PKu/+40fhDxs7Yo3VbnKPUSqmA/T/7m7w/wk54GuSW6WDomPNG2/eEp
Qyzo6VFKBWpY4aQPGEbX3k5h88N7f0VTaj1dN2AQf/G5lgXkh89FC5cmOFgJBDB/ufv1Hp5jyvY0
iZgngb2FCHxFup6bbN1WX530vKiE/v6j/uRc4ngioMW1LBqtH6PairEvZrPz2UCCFtZn8PDu+u+P
8LMdsSVM3WZz7zrk3XxYN9tiDKn+jfYqCtfO1t0k3PLGTUUxb2Os2X/8oqX2fV334TT++XjWhzV0
U/SR3Wscb2lILXSuFAXx1YBO5o1KMKswam5//xF/chJ/OOKH24X6ptD9gm5ArRYdehz44+rvj/CT
B+uHIywjy58eLFqm3ZhFHAGomR3jsQ+s7hdJCd9vr787bx9Wkn1ptshLlmPgi7ZZ7PX9acTHknZg
RZ4K6qJuWqzs6LPnPeFqQD3MwuCLFmMr6q4MRJAaanOh11dd1VDpPrE2u5JeusrrwGtoTVNZoBTw
nNTLpp5dILinSm0n0znY1m3s7RXiTs/rkdufdVZdsXPjlt4qJZsGagMZtwUuwehXdp2fnliLDqyj
U7X5y/IZxwv8MYebpZqeIgiPVP0G6/+/7LRMMP9zjA+jcF4RO0Uv0UZvWuxl91BIPHbjw9/fIT+9
B/90kI9Db6s3s1lyEBU+YbSwfrWd+tXrfxh0NTOM0ijn9bvCWHe1FszZLx7cXx3hQ8PVkXWfRPpy
BPOhag6q+dVA9JPZkFnXsBwQtgZhDh8e01LkGaZwDtC8UY84h9tiHd+T+gQeew0hdPNHjsN/vY3/
J3qXt78/O+rf/833b7KamiSK2w/f/vuUvDVSyW/tfy9/9j+/9uMf/ftcvZeY897f29NL9fE3f/hD
Xv+P4wcv7csP36yhsLfTXffeTJd3hYHi+0F4p8tv/m9/+I/376/yMFXv//rtTXZlu7xalMjytz9+
tPv6r988rt1//fnl//jZzUvBn22al/Lt/ePvv7+o9l+/+f8UNv4Bn/kNPDVyCxbJw/vyE038Ez2o
RzcfN5brLVv23/5Rsn2N//WbMP4JBEkXZJkaywV0Gf+U7JYf2cY/SSag8Ax7DKyg6zi//b839sMV
+s8V+0fZFbcywf/yr98+zPzCRopBt99yTIe0NApYH9bwWS3CJqyI0c5xhV/31khAXUtoddOb8XFg
bD/morE2snP7e+mtRwK+rBQVNBX+Zbs9z8T+TdUA2676Fb73r+9NLPVk5gEqgzpn8cMDohda1RKg
hIygqNCSdig2Rdje1vGk30n8OpKgNJRDINOxes3u0a977bpsEMb6k9cFvd4S8wUL4RillhH86Qr/
cSL/fOKW6/anxQunivWKBxeay7v88zH2QuIUlqGeoSeq5hE9PjogHdfGTVh6Yj19Hlo9vkktv0CD
O05BVGn2fYYzthSPfdXLm655qfLR3mheYRwbsQ+FYz3KMJH0net6Z9X0JEOlot1IH2SFdh1RWI5X
Jpl0tcVotnI12jEW2nuc6NoOYrC3dvpC0papYAMYQ3z+/sX3Ix8fy1IO51r/4iQYyxX4zxS6nASS
OKjaEaBCnCULnh+naUt2Tgifrrn6/dB6pO8sGYzDLJ9iV7qEiKGXyu0H04+sR8CoJMXV3k4f8hmG
IZ+mUOTFtyHsliwNY9LXjMvfXyaxLBR+eIcOthfLJgqFh4nC2DII/7CQcHA2N5CNpl5gtRiSzt9G
kTxFlT2fpNnYGzxmQa17Lac2ljdFbuRrWFTjKhfZsBlzWqQoMeRNig0wmJXVBuPYTYcS/9J9nBSo
ZZ1zbo+3NM6bHXs5RN9afmtluXHxSbaKhmI6xIAvYE9E6jyEI04YaBGpQk4bm2V0VGTb3VRJaj0i
fd3PFQK2uWtNIF5zczToKEZWbrzW8fyo4rI/t7A+PR37PYvMOah8kV58CjbXdpTjaAIPr6yODOAO
390vTuVf7ng6PEwktoNq1We0+rAms0e4O4MjJayn5muv5+1FiaRdqwRj8zwZe8o5tyHYtdumgRBm
ZzI6V5n6ptfhcO4cdZ1nrcSu56fg8xt6I8g5ToXjf+FvnW03Tc0pc+NXOZfqZIzKAnZdY1YYCEaR
nq2dJCrl/1yOweIU+WlewrIaY8TmbbVxmu5o2xoo1+FIeou4jYghmYW8ESNLNy98KHur/jy77Lc7
RRlnHsNsM1Rmu/FwrOKj2emWpi6ug+ShH8tzUxT3yaz7uM4TSmuq/Orn42PujQZ4hC46/uL80sP6
4WZ1aWlZpg5sFwaexwLK+bCSL7zE8UdBC8kYsNdNo2OhcvFvxtG8qzM0HBoaLQLcBMGHngIPFPtr
bb4JMwv7THtMpE0CNXut41QZXzzctCLsi1Ml3hrXTrBVIPWzJaTSCQIYFVL3lCvYH52hmUFfGa9N
tOTEjhMJLbH5LV4e5NkMP49DvnbduTvMhoFBQGTbrEQ05EK0CkrE/kcHFZQVz9MqTCsy5gzjKKmx
Hrq8e4g18wrqg0b7GsxZ6j32qQ4tD/+xPkMPl6YXjE362AC7IvNvb2ErLZx4LRBDXJWiAH1HU4+U
gHhJ94ubi6tnpyT2Kqio7sFWYMNorsy2wtcw3FULPmSa66NJ/lhgh9bayrzXPE25ZPl9FhNqEY4Q
zDE55IQ/+EaF/cN4VBk4WuOebDy0aQt9JjcMJPodonZESYVDUMJ0IRdw280MuyozxnMRf+uHBJ+C
ncMCMa505onD7Bu3nqalO18He1f1pbUbErJeeinaU1O24ybG54vkW5V3ZXkyca1cRHYePRxatyFB
kkFhYIq6KnqnWhslb4JRwAg0LXFXDQZ7qt0T6+hokLemDvDa017Q/vgb1UxnAjBwPVflH1/YnaLq
Eu5ZVqa8dtnyPpt+hVsR6BTFa3tvz1Ee+JEdXVScDuvOj6uzix93a9UGQbRSkcVQg13C8w+6TqC0
6Krwlmo8lW43V09GPH+Lc8/7OvhEg+QYAim6Ks2Iz9+/IB6zt+PEWY4oC1tGHx77IoxoLZa2s+YF
ICVUYcRpXoZciQiwGjP4dNkTCjHUfmZR7bJxir5WYf459Tv5JREKA1Mu7U9hkZCqbovh3uvDwCwT
59jZpbrRyeUZS6N4UDjnSZCEUORies9tIhv1/rPdVSPEDMd8LDCL5bN1cP2xv4U/1j0kfbY2nXpR
U6AZi1p0wolVb2stUo+a639S0+Bu7QYaXVXH8e3MfO/7rbhrRDufexRnbTTKm7or2UoK5FYO9QuG
T2/n91hXCw8GRp5Q9Z89C0LVVJn3DZFQGJQHKoxh9DK6pvwS1uadBPpySyWNMhnowb0kyg4XSPPt
+3cq9Srx+w/ARIblYO9nPQZJLJWl7X//Ymo3RHIUMWOHINtuecZr4sD3uVvedTK5NbOiPEdmVx9r
W4cMUsb+kx/e5GOGmrBq8Yn4814Kvz23ChGlDHHfY0miF6fASvo6cl2q6UOzQsTuHX//IgjXi6lN
pRQSJTXpumtP//miTKTqvYwRWtRcnF4RF2Vmw3OodIcsBrMD6Bibe62vw2MGnXXj53Z/cE3jmMUx
plmdD2hGVbejKxPu4JN/Sow7LWnf3SJqNmOS3ZXD1JzdonYOIrO1JYPlaNSG+YL4XI5x/5rUgN1N
4KVqY/MAbBsLX25V2WJvI9v5/l0ZEzZb2dN421lio6W9uvOsxDimPV1cXv6ure2DStp2l2RY2NNs
ijaZmOEQdpJEWj/9ppANLQscufJq8UQe5D2x9agZbXt6rmbydcxwEqs8dFig6XqntkWDDrI3MvJa
vX661ukflZrCVokr7aLS0Qui1ta3sAO03K8+6+3wbjTqNTEHdY4tVisGfkio1Hq+rz1uvLCi0RSp
cl+NTXvJCEvbOijFRrSVGYoh1fqXPKoupWXX6wQe3m0f6e1tM2GlMkMzvE790t+jgoWgH3lr106N
vcEmaTVPxZtkEj6OaWjuTMRKulx0Y4gZfeodeZ8kz2C9Swog1A5tt6DrMkTxc97705dNY7Xlg+hb
fT1bUlu3y7fwBFi6z5578afkve+4esWMq7UYIXTH9r3eV9Ph+5eO3KKtIev8k9X6c0DqpjyODTHA
TdeoIKKUsbX9qaTnYbGwGOy+hfcV+1uq3C9YLeRp1lpWeg6xWppW2mtnKHXkRSypJpR0F9Od5L6x
ydey56K/YGcojpGfP/XCAaWudd0FztMUJDbKR63HeN3bcb2bQ31JjqQSW6d41yjL2oehoYc0xUzX
flemh0SzEYtoy39+//77f6FbpCFkZKR+d9EtGaAJ8eJ8tJCg0WNjPzUWcUlGqtq1RyiF4pIOUWMe
RQViqEqyEaiYVQehZ5jXVs16k6fD38YZyoLGGLVNhQxvA4sW7lYaElqWw7VspqzZRs4kfl97zjgJ
vNycrniO1705L6LXptnOXfGpDkv3Dh2Le+fnnlhmuq/fP6ceVbsu9Ypbl4lk5SoATn7iNndznwET
qeOtYbbluiaL4hEgF5vIsltbBJWc/WFvGuDKEoI9rmrXoxE3tQz6cw+Mo5BHU4csVE9DcTXUcfkQ
1nhrjQRIXdTG4SZyIx8XL3yhwrHq+wjYIEXdiyZKLyA+hrEdv0iT8GjHD3Mjj0xp/SWd53aL9b8h
WM67Q/iE3Vcfyl1cExpcz1a3HXxM5ZVe3bVedFBOtzg6wcimUfW56LO96NeW2T9OZeWRRrtowjxR
bKSsmYk9K79xZxd3tVaVlPine5/twomnUV6i8r2tDOcps+cyMMcxv23MqgpoBKp7WOxkc4zRV10M
zeb7rxeNmcCbWlYfanjtjDk51rVZE7ZkfJFT0h/BqeL8L6KN5SErZnsDONCTd3jvYBkO6bs363LV
2ec0nUcU4qRiOGyRmVWqqVBvc2p+xZkZP1jIoSB7UIauO7FXU3+DyQXMsFF5JzfPQMhkTF1sQPIo
rsGAuAuWCR+NOdD2Lcmuo5pxmCsdvye+1dxqLjYT6Z4lynBjKmJMWnqWul8Z6MXTq7hCCT3i8TOT
e+QAaWx/scc02g2mxzETlojV3Cab3jtbQ0f8rstWayzRGRdFcqKYjMGqOQ1xCn2yRYXeyztlaDws
gwJPNVubMdRlIOvsU2pE4qjYXZN6Qk9QKPPeSa1PFnf9gXPXYxp1sB2D6mwPtT3RMge2mm7cvtKx
hU4nK23lGpgRpOW5f/V5nSjq1z5Egy4CYzgXWrEGDEpXf2koXw0gF06LLxVz3biCztkfncZN10kL
J2SuprNDgQ3/s4a7KXWu7c7edG5bXitUENlAOArN5r3la5jTwQHcdKhsOyPcmGh4A+JCWKaZ2qGy
vHEr5VmH8upVKrrL3e+0P4Gmjj2M1d2PUS+5t75pqW5t+hxrZAwGGeqhZHEXTMiI/blmFsh6DaLM
9EXP9PRiFVsNIbwtLxQB3L2pA3UwJW+li4e7elaYzlEdtuT3toTW7J1kWbPpWz/G1Yoh48xWhNmw
QbzWHOpE79cJICG280DT+pKgxvDeKTX/WgP2F1HzDRy/+yJK3PCiyN/Bu9zYjkxuRhZmDY7oDZww
Okpk6FSNoHeuz9dj/nUGA6BFsX4srfkhjoQk223JsUGZCa1zvMYvdOymbKUKbkt34m734hHYaDo8
GJ2Sa1TjLnPLVZPgyIld27sOoa2neUyTk7Rsut4sY7LGBc7wpbF8CFUiJAtGfWZnzSg5kFyTqGIz
59O7P2GLGAYda4TxSRTusErTpDnEWnXqdO/OHHQtMK2wus7T4hRl/ilsjEe3tdCVShFua5WeaYkL
kK3Ot45BZB2bPU7ZhtXaZHwuLZMQCgVYdELQbUvRbaZq3lueFm7sEK9Dac/72mmHZW/aH6d8uFXZ
2+A0N4mfF+cpe9X01Nuyrhvvi1L/oj923PfXSwzbavGel/BZNzoukqGq5+Mp7M1gXNCd0EWAvJbO
uRNAjLwJsYKdzq+eN10rpw7XRq2gACaR2I8Q06cK7nees4XKAFxWItv0JJsT721djIkNWhaTyJ5b
y/q9FAyX7W6IDSK+K3Qnbo6BJs28kzIq1Px9vXFq60ZUXb3PKRh2Pbez1UB5rfppnZcGlcZyOkRR
Ox5dhnrdgZ1gA9Ydpuk9JXrOjMS4s1uwznoFnMf1qZFbtUXsuiIEQ5M7qnyPSWHfTmM1b/oOw1dJ
fl46DcCiarHRVRFtywf0w9hYWvNLJKFBoxUFpZsynKJ5nhdZsZoMb496e5X1vXutz9DETAelW8QW
M4fPHmV82jDHK2+hz/ELHJezkTZBL1LFUn+PB4Cotip9BM/q3y/RUU6qq4uWRWByHfhRXoFsvMTF
GKFbRXTi7JdwU93Put2yJ0o1zDAD4JYabvOGzfGKorC2GbyF2zNzC/sMR1eWES4CnenKicJL2ifz
walrKBrVeN3gIIAKoMut62sv5ZLgWBIX7wss5bkioa/w0aNQPf2WUFvAyy4A7o3ays28owQrwmxg
HcLIDu/KyrljUaWbmnyheXRHrCn+gJw0L1jHCmQ8Sa5RINym3E4eqxGPKJs5tcuTyinEFgpgQjmw
mZoX2GHtUQxsjWPc12/SH5ga2VBxT07IWzvIKSGKI3eUKVapLjvBvRjWLIMs6beBB9iHxXI+Xsft
+FbrtsOAgL3djVQwV4WNi/RGpIV9FfXlVzrMl2hCglTOLLEdBIuBJ+kmU7QDCUkXlOV3MOK3X3GH
LJIsTmscYvOS8ijVzBBRLkqstACJSz0idOIGkEKOryPmlRx3APJVn4w01K/nLDtkfWbvpoFrJpoJ
zbAuIEkgRLabqNxbrfhMUQCH0vxFGSMUMg12Qhtpu9x0wY4JfxepcGGTzx3C2uK6EmF2WWKBsXVl
DtT3YpBq483izguXhDPWcavRLEXgmSQwjiJhq1wbjI0GGRlD1EH+VYQFLIUIczSqValzDgpVUPg2
knRtwsDJJWNpGYOKyN1kXWrDBJ5lvAbfkm9jIKgR2+eg8aYGcRghug0+fCBXSIyq1zaEyd5p5sbp
wXdasYSQzQp9HOdip1lq5yGN7zXyiMT7lCCpxjYg4YI4Xg4cxSaix7l355gtDCxJEkSNnW0VuAcd
b1PHg7nrxFNuZslKyIJP46ltqrN+7WIwK3WCwmnygS6m9taksHBxq+kuSluWsJmRBYXDkGCWqQjm
kLFsSNZxl54iu0YnlWEWwl0PhLpmKoK6QZraQq1bwpAixdztaO0uU+xZKmkzj9m64sYmSdionLVO
sO/KmUKCuUOxM6gCOkBJCb8DpubV4T4loqQScf44AFFv1AzWN7eqrR7XqIRi2QUz7Dh9IJZBbTGR
KsRpnPWx8AM2BepAacg5URZuegbSxDQBQOHBCGy92rfErq9dY3yafCZ4SBr3btfEV5bHFi2RSTBV
oFnw0SyhCc5xtlOSE60ORoTByijrzGktWNYOiO0irwKjnjeC8RRMbp8AqAOvDGugLMa1Z/dfzKI/
QEz9Uiaq3chS4x3gPQcuC7fYlkHR03PwnHuip+yN7ekdDxxRTUDoTDVDUl8GNIrmtgnHz/L6VVO0
qA6eHBG/6lDEgiRpwU24921Xf4pLYD9lX1ZrNklYNLjCYnaN6whAh2ZGTA1grJkfNl44Xnvt4F7b
UMSB4QOxSoX+alL6CurGiNbKWZZ1OmXuyM7uW/hcLE6dq9QBTpG17B2IgNCvSmDJOEyydTO0MD0T
qMhjAkGH0YHBP2KvNY6UTpFXKdfABPfd0V7WRy81H7U4dK/yCn5uNrjlqdAt4pFLMzC0TjIBudqe
JLia6pPBMzR1BzXG2cqJchC6vautQos5tUjQzqQKigy5hNhJ+ButfySfqQU7znNFsNV6MBS51QVb
3bonEQPgiMvfX6uEtXw2lFzgtN/LUCF5Y1l9VIW8UXrLElJYPc0cjj5LoFYC40GxOGAEGSWezdA+
uFgLWwknh4FvmJkJW4FFnQJOVUFSxyXJEVqHrWwc2NX0ufaGW72iuhJR06USI+7UNJ5jL9snQu/Y
7Jg1wrQeoMk2N2P3qsrskxN2IM0dwZCWqa2XVOpK2AnJInSmNoYz2wT+xWu2sw++4c3U05hLuJVq
4JI00xo0q1RJ2O+pvWZJNhdNCuLdi5x9mTty1WYIzlXjlQejmsuDcDGndxEDYIPhKpptpGNd27CE
gaUUumzFTPJKUulBTdIbf5MDmNObNN/bbf0ZGhWeZavbZQLqhVYCYtVi8zSS0t1PRbpvMBRFRv25
HfEcGC0ercopeOh1jB8aQRipN32yGhucbYX4SrC9DDsGYNUDpWN7iQtSgJy31ZIy4K5dLTJuzDLb
SZ8IycaZ4d4Y+e3o3GbzKK461X6LnLEjzJvkDRO1nRheNdEAbaI+U5EO4N34HpNf3MsXpRvduvGs
GxYaV+MEZ6c9xZ39rOrqxc1i3FoozTBgQ5RMY/dtnPhfVl5ce85Eytmw65CIVY586GrxxmrskrH3
ZGLvc+c9VNfYOsXnihtcWfbai/pPSoQ6pkH3WBfwYbvlQ9Zj+UCLB/UXHjRnAJM+6jNE0pA0jSnD
FGOwPxbknhTpZarNo5GifS4B1MFxm3LKyn5KJ7OH0kVt0nmrBvtV9QiE3QjmiRFK6rXlZXpzR56n
Ih+fjGICu+PpD61i2yKmnQlnZsUufgpMp4C7i9baKfiYmW98jW1wgL7xQAmM+45xvC9wHQ+YxQfY
XyhpeJPphGFNMQm1tRNMU2dAe6vCgKJJncHzlWSXCH15MJKzfdvLstqjZFdXfR4Sd5XmD63bnrXi
Lg0rVrZDQ9SMD+M39TBbhLV+n2flp9zVKCVDX2+yUK0Iz5pZ+rGt6LSGBAJb2UEUQsCrW1KMC8q/
Rb9MfjbjCsxEEiHwfGrXsUGEvAUElomkp4diWGrTaSBoeiH3g4rxMPbGNz+BiU7BZUYSHLiD2mQ0
1FSDOzWvIXsq2+2ofiNUHyBBtoiKr5LRfmWtQzRE/Eo7CVqTRwLEmxJLpcVp7V1MWT6YkmyNJAHK
eMO6VHOX+TW96VjF7tKBHlzJ7ALYLWS0z1ma5/4Y3iSFfG/ncOeM+Hz1cZMO4lNL/Zz3g6U9twYA
uVmIkkkPGwz4gNULGd2EMVmyOgPYXVVDBYtvJ2wzJyAjYlvzt+20OErj4lhKgwCm+ssQasE0eGij
FAyg0c7fB51ygp69hGxPWZyPz6QYQdVSDlUM+vTrUNnF9UCtPPAThOxtMp4aauGryGFTLq2Ztrw5
HQjM0J5CK9u4FskpZagle+EMTzaOad8Fdr94KDZxRgm4ttrLZCbVRjNalO2CTNyWFuxR9Y/M5dG1
kt4GxFHmtq+tSh4RVWUXvWR/FUXZp1oNw3Y2P5VeqoM3IJgk6hsmScU5yeMRQTqx6hv4FRTNjO5T
XLN9DfvpTDU72c7ACxrqqV2TZaspbq4A7Xxyy5o9UTjAbZopfHSmqo/Y/qBZF/gl107SDq86/BiL
EsjCKHWCsolx2fLgqAq1Gufbu3fd/KsigX2u8/k5zcODk83o3TFHy71JWfFKb10oY+nzOFmUg5v7
luCJwDSyjUxAi9kzzD/VsQzHpXlRJkmqjQTdb9IAIK8ScOYCuobcPvXFsI/HcQvKm+2/sigRSAyX
WkUqeTkP7AQBrKAeSYNacGNZro1bXMZ73yGzEff3Te/qe6d7dKUcNkY2C2JtPAbPyKey4LFY6lsC
LoGiMGKlm5qSitehuqBlHNQMv3ZIaBZ9xtB+JgAyuTZhv11NERBnG46fO4ZXmQmR1YNdh27nWxv7
8hpA1qNZujd510cHmu4DSRhsEcrcOjfayYJmXnf6Juo9QLH4kFXjrqvQ25QFPld6fleOy9ajcKOH
sAufczdeVszht4iyzGAyz/ctuDmNkUWwUtWNu6IXz9LGDMyGYlypljz0jtydBLwid4j9JfRB4OE9
vvLuQjKT1qnBIMTFvUyS4jPr2M+Oy9qfd0zIFl7bor7IbPGMiPDZVtQtnZOR2O2VU4PJayGZTnNJ
vC6WmGEaBCWJYWMCQcz09i2vm0+ZR5gz1HrIeXq6Gj1TbYekui3zNBiTtgiSMGVn0bM6Ia/g0Pfp
gxOqC2tS8DGE+NQ62PiWft2mr9blsn+yMifeYM9kFWfR6RsGc12mJa4Hyyuu/Ab5g2m5PYgHOL+F
TYSL9CEDixZSXlQhJuoyazhHVUl1bDFjmtA2Z4+aTMmgO85pdrRUeiPLmuyxCU+O21tX41jVAc1e
jJq0C8OxkitQdwNWjcjt8w047WDyn+LYvXND/J6SkgRliS6lMCtZZBKjRax9eGgM8x4BRLQvNDqV
dh49+GzG4PIAmJinZu3bNPmMFgxSIgkTzK0e0F3cfE8r7nVwcXzMPNAZ5k8GhT0tpoybKSqNgyfH
26pU22gML7NbcZJq8qWrDJUM5WrfSOYnbVMolCbU/AwVY+ZpvIvS3C+O2X5jaHBXDJL5gnNucC4b
zzl15ZVoy2ydpgfDpa88QmJOTEpJ+sPkGvhdKQU4E5hQL+8+53N/FHkdnocJdOfkHymEkmkKvjGQ
TFe40pMwnPfJq1nlxrYS8pvTE5veaXq4rsformNIVDn9Vd/NbcxBy9bF0Xek4mmkgAks4TSMnSxh
3Cz2BrEMuUi+RRazsJ5QggsNJMpQ6POErdgYt871XKmRnSsPf1302IbmqmPXQS8lBCsZvvYN/TJX
UkYrHSQBeTRP22gBm+vluhvo9nmibvf5nKHJzYu1w+1A8vO4J2TG3Kd2Ao0jJApnQoZN4goWI/JQ
Y/Ol0zoeNJ3mi4Pel4rfQD6Q06tdXfJOpvYNBRz2HuhmlH27x5gnQxis8lxzMk+mlR/jQGbiS05n
mjjo+rZWBXm4WL23KYVL1MOjH3QWSKlId7bZiC8OmXggiIW6iaSxrI0/C0srd/1t2GbpFmYfMPu2
eWDFj/1nAAghlUOwg42eqkLJToMJbGxUajeR7p8zMaqtNR9d9pLrqPCRXMXfJJ0lZfqUDCwk4GC5
7ku7PrhuytzIv8eZ+A1uHTh/zZNW5+zE7AoiNe0jrS/avZgaZ+uX+b2I07ssK1yWTHRH6bIAUKmM
teG32mY+zJTkvcKjKUaYwAq8CVXzBR7ow5N1IungX0qyvSqeWEHBPx3gQNj6GDg0UXl40808aDtZ
zy9C9vA9dBbtABhrSvCFXTyDWdtrGeat8LXu/VPO5tFworcYuu4Ua3BWSR0DpsWms2ugCtHFDq/8
2EMJVdkLSJKFiv3OljtQeKs7SiFSu6ud5zQyHHSDqDzabhbQfvKtY3PSdWCFfgO83Hfu44KCkONC
CV90fH5LqozeMZNPyEGUp8FSCPO150swEd4Qr9ihlkGVN+8A3CmlEYacRHQVfSrS/Pqz0XqSzDRt
3nZeD9FSIoJIkyHw6PfumocKJ9bJrPxdljdNkHeEh3A3MZi89Hl5i3FgWJX9wGarYS+fOTxtlDDX
vuBJyVSMWqMcna2I6xO6MO04wG1XdXQ0s4baRwhFJqtBrQ/oOHzna6H+L1Pn1RypskbZX0QENoHX
8l4lV2r1C9FqgzcJJCT8+lnoxMydlwrpRN/bUleR+Zm91678k992v+LwNalBMCErDU5FKwgKM8vH
3PK5TL1gRJ+RDDc3jJ+TlglHZyrzR2aXD8OzD0XT1Ptwwdc0d5e6az3WIxnLETnJ1SaR4qMzkKT0
VB6ElZ7sZoaU7WXY2WD6qq8YvPJmihDAkRlibLoo/VOC3Q/x3Mc4zWnMhzP3z6WoRL8x88VW17Vr
b3Kh1wTJEZZlTBiPuZZkQhleOtwqzwPdXxfbWI331oQj6gtSA3xtWIewjc6NgifjVppVJgoAx3uq
+sn4BaOtWAUx9VReevGzDveQhJCU9ODI8zYdTkmLXcPReqt6/2z7oO+VtaoHG2GE232IitnxDB/F
mHsISwD0yxrmlQLBGcTSZCZdCcJXmAgT6TDvALMmTLTM6tlCogN7oMIPKUayh2pj1xq0HaSDJFs3
Ca+9z1HuGPG8SSEFdZ2Pn6AygMYHn5IV47mf/KPj0V41dgJFIKu3Yjb+Adi9W4BcRj7YO5PosAxg
/KoeJc/GXGwZnzmrXsPVnW1PHtnXr+eROB8ZBiji6njXt+cGDgrHVbAeCvu5ColPMPM8BzflOZtc
Bva16/JbXvT8qP1Oedlh9FKoS4IywDEZ94qIqz2jpu2IXSAQLoc+b+sdkwQou+9TJt6msPiarJiY
MFx7DpO8DTIn1FLMiNfDMpU1lkxq/mG1H/THxJvezXo3tazmckzLmQHGPSIDvUJyWGTGV2UBemoS
wSaWli6RIVXBFHTMo07AYFBEFGQweJF+TgxMoI6097bMfqVz8BQydmJEEzOttdk9q/qldtW1U3m6
cUyJ+KRgcirML62z+1Qb5mak40NYTDtoOs0qySZy30x1nV3q0Dhsb6Zhnk3Q137isr4CgnUxPHDm
yntxknhf54KyS8Bu5o2uCZ9ZhT/8pZclUUAaauUajn+txJBuEG20G2tpVfsuf/T9fJO4RwiPa1f2
2L5j9exU8uCY6FZBa297VoinqoP67PXK3WoAexyIwXoE1uuGp0Kztu2ylmtsuvZW85kaziUtymbL
wu9tHrLq5MoWAFAWHgkn/iPdDD2cRaFbMisnkdI31whEOpRh6kPYE52q5P7N0iBZ161GkgfY1o6d
4ViZjMXTnJyCRBCRShIpUQzui+ddCj8iyXKOGP426lB35cHMCZbNkW0d6H/XEVqzVaKdbjuKJU4d
bM+KLYlcuQuOwiwOQRv+ojibV6NoQrYkJWIjii74LtwD1mziWsT5mifGznBNQSTUNEOtsP8WIjUO
aYu+sA0/R7loz5bJKcrvauvSPSlEeRU6GC6jio10qbinfOPeCrzDGhlkMofUjdxjSAhODmMkxo3G
uXNbEvNgn5lhTJnqB8dpBjznoYNJvYm0sjw6poSeVzFbtimmPivDPkFr6R3AaAYFUsVSGr/rxCcP
wG72OvPODHcAQxjcaBJV/Woc6yeLsWeUAvxUtdfsiKbIz2mQPnjzK6ZfJNLZg/syepBBKg2Ft7Rc
0oreZtqPTRRx8mZ1kUGkLpI9y9FowzJ8nWkZsj5PeUhd0MLj1VPIAcT8lyTkK+cxsB3EmTwDP/PO
/+i9eR0FsXMkCS+mLIAy3BGXlIwlFWDyGsC4x6xe/Q5K7542rrsZOpZOckKIlDs3aWTPQz83u3BM
WTu6TCELA78MI57SNP6BnhV3JrKW9Pcl61K4N4xTmAiTYMV2iiDhyLsFZknKXs6uueTm6BO82kYW
tfupAjCk0UPZEQbyJVmTCNds0xOvQQf3ZpXBr1kVf1nBZKveqBQKEmjQhXWij3LX9UgWmBlXf2Qr
3nxNgpTv8AFk6bmHzhe6SBFSBWuZpFCssH6sDhnIk4AMD2cmMIsx+DB55AEUJdoeJ0Lomut++1c5
Nqb5zt33AkL3GChMPDDOVzZTRHY/DCNCs+WqASaTLY+rKyVvGyM1ETVb5OfcoUMEoIyf2U27dxGP
7dZPOL0l23VjjEgWtVBbLcWpG3y1jr4kS7saoqDe+oqkALM953PxL5WOD8Gl3839uUuiW9IgmUbi
8qdS9Z595ieFGRKlcdwMLoCjuALtKeSzzjKgc8wKuI7ASqFo2kStZPMS3uyUvhXZD3uffIYjoaH2
tzPxr4wZzYjQVK9lPB7HaquckOTL3kWjYNflwR0+sONHW/TagHJq+IWgdA4FOHadUpYS8snvaw6b
KJY9wR32JRfjS41Lftv0LYETSn5OIeuoZjI0bMD+QpbttjOYexoOhc8gHpIlOSuyH3nyz+51fBhH
rvQh+Zo6Ek9yH3OF40e/eRC9fZTCpQ6L1lg1KF0AF+b/ZAM5K6nFvnSHp5rEO2S3Z2J1y5321AtX
BgddvrxdrrURjfN78oFT09jQ86JA165G7XE0hmX3rOb3sk/UKpFECniE9E6u26ybFghDYkGhC557
O/mrQA3NeFhQovj/Kn/ltXwQFNEHYBdrtAo27bzmctiw9g0JQGWIbFa/3eq5fZTuX8RM7+1oXsTI
jENj5ULAHv9ipQfFAR1tpn5OfUipqguk9jJPEb+H3WZYQl9Q6q2S0Mk3mSPQ1OZnRlDbOAp4aFrv
V5hQamJHOmRgqEnpS6/lMhDvQdnvxl61vEv6Xz4AC3Cj/EdQxOJAGAc/sKfbkEYJJlEovwLX/Oza
2NhXjqa8aMItIRc8bkJ85SyPdoOYP2aJTkAz5TJKFLCtzsgTraxfSvdPEVJEq/Xbo9egumIM1DAF
IzVPtTsL5dOGMNR9F7F+UZN+qIE1GtaSbvuCxPlHZUUhDAs/30mNds/XjF0n0z0xi09vKYx7G7S5
t0T/zqGKPr734Z0xvVq9/lkoPPxW5hdbU7V/2f4/+FcrNj36G+JOWsJlswyAiVlH2BpKa73Wj8YJ
n8LMuiV+DkM0ZHxXNd6xBg7LUpAPoFObxX4WNLSseKEfa+qJmCUXdatNMVOzDoC5Uc4DoMs8e1Q5
n4gkbIZNGrhqZVKZ7Dt+HopDIFaT+BEWJHdqTr96MN+qtv4zcIGDFQ6eW5s2XYXjYzlqV9M1cPJl
GeFxK7Lbcfz+w3abZGsF/R0KSxfUL3bPfE2V1adRQwSNBvVnbmm6Zruo95Kj5lrL+jzPPm5hw9Wb
BmAxOQZE8NRKrwZ1ywLyjOL2i2nhy6hMMvoWbXHrkPZglI5xkFfTyZbRMMS5yRPklYhs62tkSTlk
tlVfu1+e9TbWsOgtn1yPqFPrUo0vabD3XBFfgkCQDqyhtlB3RzkpX4TvvPu+vtudl+wDGO9tm55H
heK6yhMeFbPYkLy0zY2Psqpeg9rymTrP9D0TT38kzxmZFHvtbF2f30CWHKtSXqo4XsSWBJjnXX9o
4/wcthTFjWMf7EaSEynpKbtQhiR+QnWpvbs5Ia1h/XwiJRRJmDiZQse7sIJ0ry1mvo6U713rfKEC
42gljwIsY8X+tWRrJNhFEAkCDicrN6yCGJ0atl7proaflcrLgFqOuB91NMJxWRGxgmmtZ53nCXkt
SbY36UOsjFgCkJQAW2LxklSauUVED1EL/16hvXfhpW5cwOiclPKdATwz05nHehBfsgcZ5ugWWZ60
3nAKUGVk2abNsxcsWS8pnyLq95Yp4vwW2c6W/JSYC5bpCS6l68gOmZBE6ou5ZtQg8/iHnBOxG2GJ
pE32qPMt+9GCHKRuP7N1O7eBfQLTTrIgPgVqFS5XEchz2WebyZhBn2qLGJ7CJsdAzc3G9ov2XFfI
Y5UxPDXI+neIxjn+jFMnqZ48c3qzeV9MXyPm1dJa13EV3xY9dO2jfG1lSOKyQRHDPTjQQU0Jgn6u
7c51MGXnrINsGsoQsqflzGIP/bUijQlZ/EAVytVemOiup9gkAzP4KWOVrrMlztnMSSgiewxEBFG2
AXOmk/DMqxtvGFizu5eE58GZ/RIO8pZmaaxau7/3Fk1XwHoSXpBd4WZja9U3F9/Rn7avx4PC5zbE
PWm7nvwhwWqKIoy3s6qom3cUe/5kXRt3ULsAjARgckiLE3RapCLEHBntz2ZR9qPxXaskJorG6xoy
nNQ6CUiUC4kpm8vpNFcP16nGHcEYdPfedBetGPa5P0Bgr/50uHuwL5XvIIpfO5g5a/BlazUD/21o
4hA0+sdhGg900G+9a7/Ocxuv55xCp+77j34K9zptn1KJn4MrYRuN1oPIiY9BStZ2prHSsdEcpWC/
NJCS6if+w7fLf4k7fzIjJ+g272/keT8FEWE26Ih3WIiidcAHEmoeb4JE+e4RWBdRtEFQXtKj21PU
qg/P94YrqohwPffMPQIfBKtLPlc5O1s7dAE7wmxZJ136As+O98CftkFhUqfiEQ0oIVYTYTuCk37V
UB1QkukPKikMY1xkTcxtOpiItzOMc+CLJ2SS1j8WbxxT8LNWnfuhrRbmtZMhkhpfLPIYV4yLCEFz
wsMY3oyWHZdQuO/Mr6SonkUOHcYdmTIOxNS3E+BWg5XhNqprY9UWxofA3bRzfbI1EsprJ8iuSSCP
snbcS8gw5eBpVv8zCGXNZcwIKSzXRItR5LvXMUJm37cKkWAp1iIUVBqCD1BDFesThjJ0tKrK4wEb
CI5kTipI4vSxBvZIiShX5+ZQISSIjZHtExqTNTKY304f3DLFR1q4y5TxzGgxIUOS/8GI9HTjSwrl
uovFvlhubVyFBKUpnxlEQOKwMSKBcHJm7jNQqlQMd7Y36SpidrdeGIihYdsQhUnpitRvjYd1VxnN
l1MOXPL/iN4AdN+BNmgjwqHCJjXAiyaKuT6l01I+lwa9kqHZZCjSu4MmZA9WAOuI3d/YWMgh6fR1
on8/oNd/Z3HDYsnf9n2OOLG4J2N3S3qPKtBcN6W+YU4pnvM5fZ6qzD05TfY6GDcd6hdfTTUdUHpO
8qncTBXm+MLyj02d/hgRtxw1rMeyza9TPvMxbRNzh97CPxOWHu3JrzRW9SLpMZyP3E6qPeXmvqn6
LQbDy8ROGc73Om+8W4GwcUtM0fsgCG0YImYy3sPDFbYvCs7rMI3XAQGMOOf0U4q0k8Oo+RpQaPYx
j6OYye1EWOmJ7JDGsJNdbIor0hJ40NPypUwISPMzrGyJ/zMryGzMy4lBEHKvKZivenSGtdKQsJp9
JILhHBOpMjJMXz77L24ap89Mgnj+gmOlL6mAlrmEykUhAxuVPfScdttgXGU2COZYBRdHI64qgvoI
NfN7ablNkkFdghJeUlZmex8nG0JTos+6lC+sIn6N0ZNPYtqYYKsCRv0M35PyNNXv6awMVn2kg1aJ
vEyIAC1yrjZG+23Yfmoiq9q7Hr9rb57R91RbIUj28UW+BfVLBTozjtVNeUzc6sCfoYnMBnDHPpC3
aFEXSy1doiy57LMguEqq9UUW456aZS3QDOo5T1DMskxdtqWEnnEGrAYDo4TTwdrCi4O4gsxcbRH+
raKfFfqftWuIT0wvIaJxHf7zvdJ59KzXnMzfyHHy9oVCPpDO09VQ6b00XaY7LZRcHsMnrbyVdsps
PQS9uQv9+LUscnF0Guqb2vmVpwHjBsskvtx1QeCo9FjiFd2SgWrrvt7sW2wG27GSIc+dkiuDHiM3
d2VMsikQ9GImD6v2s2VfyRsWCP6hsYNZt7r5ZY7en8LBtJwxIjUitzjzM6Gt9OzqIJjg0+RjSAkY
BAA47uxmOKM82Vdh9VviVj/q1tnGrvU9wfyNc+Klp8LbdVytpH0TTWeoX9Ak5mHZrYP9Rtasre0Q
GmiHNQWyxYxkNZVv7NHw6S+7TDm1X21ZIwYlh48yaomtLIttn2bN2pq+ApumK8UbtZKoEtgmTJ9e
01aIulrJAC8/RapBaOIB6eXSrnucHTVD8G3nhe06m9kzZjXlmVekEWxuNWLJRwJMqFVt9XRgIRNY
xITOfsmOBTgAcr9rkA5arrkz6pmgAm6GpicBeu6KgbUZmbu1z1/mUFLZ6E1ts/7F3+aSXFrHcFGj
WB+IQMKhM410i/xtK8tJr3hbigZNo53bf4xYLgn3p4pDh8/avDede820j/mSSjdoKMZdo5J31QqC
WeQdAYapSUBJjaG9zd8JXqTvjQhMCROUIz1EStqnS8hTx1qDICEClsb+anb2ZzPw4TH5Y3OmLlak
LiQXtU+FYUI3FJRied/+sGqiYdswvTJS9tFNqYk7HWUjlGtqPSIYqN+MQL7YrBv2keujvMjdN9x5
gGvd5Ojim6IXtqHYMFxnmIr7cByDpyx3ziHj/wOOh08D6RhyIiJCbzljkHUwWXJr5kl+iy1WtjpP
7pYRe+7BIF6GaTiu0dkNwPkKpip51yZPleCqyeNw75Hyw64gr57HAa9IP5hfA40mw6PkhNqkWbsq
QsDryucxCgKqp/y5dnuYh5M8N1HfNVww05typcF2n/kIq9oTV6w8GJGBpwSd0GT156JI6lNYGWyQ
YnuucOj1kCBbXXpQRjKA4X5KQNusl44yPzge8oKqH17oelpkASRX4JpPf0qi21fz6OongTn9lvfO
T5e1eFVc+CwXxyBvf6MLjI+TB9MwCo07O4yvRizplst3A1DxybPDc5035rVLCXIemGxHLFYOoLwv
Uo+IJiFarmTLGCdBcLtlAoJCMc+m7TAb1amv685GyRkXByTx4Y4txrQmnbu+OcvL91eDZcak3UTX
//331iBREyN+cciudFndqxRYfGYU/GuF8MVChPPiapREuan33eCi5e/teM88uQMFEEbHom+TvQyp
HlChY1EFCbEhqE/dERQGWF/5cziP2Ljk2a8u9OwtJb+1NRiSrrDbBLgU0+hg9tTcOtBHCAkbnufy
C9U/Zx0CuNyoxNtUzujlnaX/7nzvza7Cn22aLvWPPT+cgoUBQeTpza2a+VFxuo1p2b+koy/e7WD/
LeVjvZk+O2A5vv8ndWAFl3EKCaq0QcLANNjbjVedfA8VotVWzvv/9y3X3s2Q/qNV9vBcQlaNrerF
W14QdNRHxD5fJkIJZyKaNzKD+uxM436INTI1krSVIeKbKnv/NhCZdWs1KWmoMM9RFbrH3Dbfynx2
xCopg9OYVGjxZ7+4hr27TqXlna2ZlBCeeP5hNeduWvj++X8vGn79eYCiTIedziQXc1I4gdsfMeW5
L1WuxM0C0xnK0l5XZTseUlEV7w3u9jzSzosezeIdoMrNzUeHLKYiuQl7eMiJN16Yyjq0vaFfPEgs
z1X0kU+zfukmr1i7pe52k535V8Mm84IV67YbgheClSPg6ln0x+LpDVyCi1zwMsd8zr2VL4NiB1C7
3woviA7eImUiZJ0gEaqTQ1bk8rPJuAiDtvzAYHaqh9Db5xg9CPdLrc8Us/iqrkpOKWymq4l0T/R1
HburtHsunOD3N0MDgd5i831P8xqjKpACHyMxo/8pRHKZ2151kAk5Fap3zcv3S8+H6L+vvr+1WAGs
0rQ5WAzDDlD+Q6RQKJHDcngPpyS+khAOJQHpw0a5nYd8z8x3WCNMxDRifNiyTdFEK3kUxPclqlHn
0oFS+78XP+JDXcnl962OVuBYaET+70u8yFPH0Ly26IaP1bdFHmVsR2sEzUC4TrLGSDXRCmCxLMa+
v6BZ2iqkJbc8Vcuv25xFzMpxZdYYibwQxTjSqCK5iLI7YEmPD64jPXj8iRVsv78cUtIj8NOuu3CJ
Xx/rJXOZIK2rB46la7pn4mFj3IVTeRoXToshoi8oQs3eAut3DsbZOmfGD7uBnLANhzF652I3VjzL
/TMNGzqWbIEFIalqLt50niLYpqbBcNbUtrmuvSp/AtRH+jA7B4vb5nuTINP+VOJW3plFc0FYr/7a
jnf1S1c81+b8o7anZs1Ix3wJON+QpxPaoGdS5rybj3+IrDSCWDxPk8vDLLfM3A8rVyaeVbi+k6HQ
HUsmp0EV/tJjkp49bOMsFyZWhZG9G6p0Og5YCCgbEtqYkqgjXCxHUD/I7bTlPjVNFRzskkq8xNa3
Jk4e/d3y7/D9EptIcJTUu841KT8Ws/BgiyuKevvoLh7wOGJGm6bY8yxrJtIMv8ou7z//OywK3AOz
JmjFzYoHGxjmBAsFRqIo2JgziNvvd96cO7UaspToYcdB4I+VSJ7ZXbXdwW6tR44zieWXU95ZNLrb
ikeSikiAsNcOHvG8umZGlhBWkeizie9mPS4T1471LFKT8IzWNzpbNq7XOSP2LLNNLMK5ekFATuK2
9OIXFHNHrWMu8JAM+ZoY+HVo+OnZQFUxKp8QtnbfiJtorfb5v5exbp5Sv0Y+XI1IAOR9ZAZyz9rZ
ZJ6dEmg7z5+iEc6h96Jqb1P6MSnz72XnI+k11YhieG4u85iROCT1MYON/OCNSk6xbSQ7PAHloZDW
aXQc87Fxy947x6kk+QU09UXXLbj9yf3Mm5EBoXBG9k7irRXx8N74ZMmLmbqyd50PixiUOudKdStv
2IMUqF9JBHxbNgtpb6iHT+qQMw6EXWAH+eFoR2y6rimOXp89UmcGATHZr601preCD1EM7+VrLtx7
xrj2GFtsd4J8zD9caqytMXXVDpncOoaWfHYAWtOIBth6IeygNOfbQAbyMI/9wdXgRYGtHMeZHgi5
O6d2jUdGVQMmqgmOqu9791oSwzqNHXBiMgP2CiX4rUDkecNEws+izD8grOYtNgSELrQIG1bm5aVN
GnRJfmcTlAGOKS+C+M5YD0cpg679TKDGW5tqIMMBtq1yKvOLNMpw36Y+pVKpzy4Ari2PI0utrJ9u
efDAvDheK9NbckORiZa5YV14CrswefRmTZAwKug3xyAhVDbPwxTYWwZG1CYigX8tpjE/aNVZ6++P
vVXMiuVa/8szeu/Vzf6MiuLXYzDdILqA7oNXzkYIyTlBTmoIingf1dlVLoAHfKj2+b/DJwe/oBZc
EYPDN4aujBKjsUONk9RPrrWEvTomSTP19FMg+bCdsNi2SyuhFZyomdLuxEcTmjR2K4t9zHhMyty8
V0b/xyqQZTWxY13aJQYGkZb3asv8muC8RpgFtsHFuupLD7dHqPMT2IDqPmdJsTVQ2KD0x2jgWf0/
v3HQYvFbXiezKq8KYsShLZ2XwcZ21LUVfqF6iM7J6BxTUXzbkBnkDcBMBIkE9JAeZXwVYqIV6XZM
sf7XaExWWMjszfcbGwXDi2OO+OBlOZ8jMTl7zJMlVZrvbDmwIwxEpD8MiTIu5E2DYtUJY1Czmy7a
pQLLRIRkomt+dzaXfEwT8H1CKc7CHRXwP9tKidrNAnAls4/XoA+io5VUxhrHEbjvccQAMXUYsZP0
M4Zw8VrHDLAp/pZgbRNi/eBYMB94McpsWQlzQmcvA6Kkp6ALabg4+khxLnCKW97GKgrzpAsm5A1U
NZ0ArrAYCX4f/lOypLd1PAdBgdQiDpV1/n7R9kT/HZYVQ5iQMjm3Uvb0reHtE3f8gYYDc1ibcIaE
HnSkpEfLTHjrKWGVSC6xni/j8qL7gFhGRp1eBJ2BPtqfTtky0sud7CaY3QmDmihmM/TERd+ttCna
U5OVPwoYZVfcJdWJ0EW8R44weUiTklmdHLhkUVB4uP32RdfNt6leyugxvgP7Cfd1bLn/9T4dD+l7
BfxiMTU+gBt418ES3XM1H1pB9fd95OikO3mql9vKKp6iKeqPnjMyGExaYr/HDD0xR9G+74Ngb6B7
JaqK6THjMFYxUZlvVG5NBxU3F4kegJA+aHoNf4qwcXTobVWJfSVB1CcUH92Q9ZdQi5FerHgtOXg2
GJrGBwWN3BXtnDCdErB0humC2cXYN1HnEQ+f+S9DwAEx50tP76U0mwRvC5K49nYhNn00HNx2SF4q
EnrQ8tGCZz4g/rS9dK2b7JyFfvHfT67T8adeTkDku/fZs6kxJxoc0BEJoJ2lxDOQB8sMk1vVNnpj
Lo+MhZHjUCzfOsWQ7CcjlWukJtGZLySa9XzTyioDe4Gq2fI6RcVXwy7rIrSbPUNBUOHINOJ5LxpE
3zif8wtrz+wYy+qjJkFxrwn3OmWlyEiHYx2P5Nq9meDoN37Ra8xA5SPAKXfALVjQ+oPBCSaU8000
x9cMglcoisswfo6z8p+8mvmFyaQyxqj39P3M+XZDwqjf+9dodKtTYtrvbWafRkObHyOCql2v3FdM
tO2Ty6TaFgLMF1Xpih9N30VRFhvC9xYVL16REgWyVcY/y3mC4RQW8yEwJU8qDywDwUxfvr/qkosW
X4sXaBZx+oTrS9wtytK7yFH1kXSni4jgh//3n5HHAWYCu1ZoklJz7W2zvC1PqhhyMPxevZlMY2+m
wrmJnsUYnYJzyIbQuVvkRE40Z1emaPtOZs0lW5h5WBCis9+qg0uU9NaFbbGpBgKyQifOrwYaQY4z
wtkIhTXrIThj+hHrlDn25zT4G+66bRlW4jlgKr1XPWaBVjQN+8o0ukyekmd7bod7kNXlkbAm0GsD
mXjfL9JyrrFZ/jWL+dktfXbeFJehpe9FNEfnYergUHkobcIJVLzoz3XmVec2U+GzBwb8+zIYZyk3
/31WVe3+gG32ZBt8HKw+z9+k5/NmxDZsY+g0e/if+ZH0ZG+jAUCha56gE7WKNPrRO9uqgKyjeapn
vE/nurFYmRMmjigRjwCksuolq2fjk+knOwtPxHtRzUvoImYq2WaLk6qNb98vwrHiWx+75N3l7ZGl
6xKpRvo3A0S4n6mjEWvYmfHMk0ctkUcvoYVEz1JofWt/liwM8UxnJNNvSI81tsaQ5i+O+1YAjEPh
LbgPoQX1bEn3dh0wTGlkTgmdu9ZZWax8Mou7umXoNGVJHe2SyRA7n0N7lSyfaTywgBtAYGwFZUcb
t91pTnVx0cuLUMUnh4Lmyknzc+PXchc2M+ZudBhvE1WD8khgFDrods2owgO2G4LCrOisbDpAF+n1
qcN7ukqXv8lZRHjSlz8rQHNnz1HJa4rbfC3tMjkMwwDIBvHUHskQylzTx8fOqGnngwBC+uoU91G4
tyEuvK2XhNOujbriHlri9g2CygetdulgTudUIdqqU9ff9zk7AVF0MNba6iGVHOOj5zUBuoqhXpd9
UZ8RicWbIZzJi6F3WjWqH3YNk9OqtstbWXrDM7anZr+gYZAO2dco9Z4Z8XSvzswsI82Kv5S+42eO
N2k0CrLpwpCbFZqSYU30XnYhT9YY/ssmp730ifRxXLC3Yr87H6sIpVnZWsnGmgJ5dzvT35v4M0+t
SIBdTLHD5N1YG1lVPlWRF2yMzAbY1QbB6vtHVwy0GVMWyeb7Www2nGhVwpy3R1qBACnfeBWNoRLY
mviZrniOGbfbxI+MnnvOLb/GP+0ghRUG2unIgZvqR86NYxf0gwS2OJTYbDNtdPehhyjmxDg9mj58
OC5lRU+3t7HmAHXCoqhfO3YrCBKxxMVzovSok/JVyPqQR2F6nysrfnPGhAuoy4y9VSAZrK25PZtJ
L3dJQpZFG4iNMu30BypSwBQING+TNn5lojO2pedV99FP9t8HqgF2MrfEyADiuYlj8yx8wkqNRFyR
ui/z1OW3TDGdeNwpG8NCGDIrp3v7pivJ4jiG2r1BSnIvaMHgTPhufHWJuWA4zbYYVWovp7srcucp
Dz4jz6B6ace1bxviUKTqZlklE6uevwMDIUsXuhdGKo5zmrpzU2YCdKSpMFk8m2pgC7pMtehaVkxM
jJul+tewiXIOTO9HJ6b56CW4jvl/HFiUH+lro81/jZZdteuZQQHulzDet0GxaDbDcjxY7C3P2g64
1DinGSaDa3Tmn9MMVuMbA6Xs8N44ZnwuIy85iYJSPe7E0Y6Lv5Ikm9jL0EmDkO22sKoHFrZ1+GRH
aXYNUxMAB61vaw+AGdz50IWochDGEytJ63L65rYJx/+UMxEuCjf2tpMETEIcfSQYIG/Z8iI68aTd
tjpJeCJOPO4dv/CeeABGEEPLIBMfX3mSnWDkKMWfzq7BLeRj8jp9Kewc5ITzJw1TzWdLqK0/cMc0
cDin3jIe0mFGBvMpZg9qPaK+jO9AktKPtcO8+SxbYgttRAe7MgOd9W1FrqYquSrOtaL65UP36C20
levOSoOn/31bSnc4uaCZ/iOf5eYQ7hvWuDh5imifiHWl+ubdstHeeoYxbRWQFt5Qt1u7Zh/s7ZDL
t8uRJddLQTHkMgZFkOF6TZt3M55PRpKhCiteF8XqDYN/ev9+yScKApE3zhlPsvGOOGhVmnej95Mv
gK2sYOPur53jTRyM3DtYtWbM5u6TMWZ+BOMKigC2v01U4c0URii3tTFEvC8NA/d5UsMp+vt/2DuP
7riRbM9/lXd6/VADE0AAi55FekeXpEgpNzgSScF7j08/v0j2vJLUNap5q9lMH1U2mYYZCIS5ce/f
VEPRH+qqbT9ToWauup9lA/G0TP3sEaPCk6OHnMPrfMae2BMgv6t6Z+t9/ZDmq1Ea6pwy6V8K3eJ+
edHZxXt6kk3/lCT9Lp81xOwqIAFuaDeHzq0C9h17uuHYFWwCgTyc73T+AVA4ZByJqqGl1Z/roOv3
Pviqu4jD8TLFA3CTjWI+JpH/nUwVmHHPQ2mNRZPFGPyZ0YfYIdVdfquNB3vQK2RZEFrWNAxHQWLF
eAEK/Ao0ND0yw/may2o+25F1i8yquDNA9huo4n78lkKQtYy02OioE3ye8zMpVPklt3WSqWM6bKyx
kV86ckNoT9qfyKdBUxUvyOD162KS1mMWo2qoUT4/omKADCw1zy5Kv1jaVO1rSDyrnPU9R+XnUYMH
tbr+FMUUCq8/DaT84OcOa9ECU47tyHy4PoioBjEoQTGpp7rRTW9VXbZ2XIqUmIcSLGbnNpv1+4gd
u4sbBE3ZwYmW6wnBgV4HJ6YeZg+BAXLR7ZKY4mFw8CgWCfV/dOwKIDpQ8l0wAycgRnIRCyQanCH0
9lk4GzBpOBG0g0X9VxtuCnc8GTOATmESDo3dnsNpfBQqmqgGjj1enTw5KB59QYPkBZ6xRjCAREVk
pO1NMhF9D9Tndymy0xu7AsFuoZICFUK+V1Bs7ntC6TJ4I/UYPVwfKNuKXagaJHPLu9e/jxLKZ6QF
/YNtwUkMydg/gFrmdKmismREX6UwxkUcxNlrAhaWHHuT3FWQCVaca1+Hwimfeq1bg5ZDfDr1PdTD
HGcDt/HeBnkm0x4Xs6RYzbr3PjZZfrJkUL6sREcwBWDVPTstnViOSDoUapIUSfXA8Sr41vfEYzU6
UOATmq20y+xTFVO5B3FgAKOOABUiV6HP7XocNUgLjXQN8owCBZjZZpwGyBe0E/CPtEdusAc5uEZ5
1T6NJfjzRFafE9htSyt8r0EzH2siBLupH3Id/u81Du6L5hY1ZA4AWucJwFs4U+sGBy7d/QptGdiu
BHVK7s1f96MeH6vRi0HTS4DGA6t0X2ZHYo4jJaENGrHePlTZMmMOi91142giIC4+kfc61YpDnw7T
Z6Hn7bLJPModBBeJhlJzM+sTez84vVl4AM8hlh+gYJl8/7teIRQyjF79ZIOWRNkkO5pGpqHFvXaq
YFikOniAaSqMJwk5aR23jbG5/tqbeHrqtfGIDBd6iC7VdDsc3W9V2d9FVl88D01ZbxvNBYZdt/FT
6E5frcawb5sE1yj4Z+I2m2A35WBqdsUMZG/VFWO6Tib9hlowzBCVF62KpnlQQjKcG3lOs4MGt14n
PaBNhDBZJHlL0Gq7PuN2Zlp3Mr1xQliQXGiWtvZXPZ6+EZ9W5xZUszc3dyx3+Du3KIiKtGzuGskC
o81Ruc1McuMkomAsK5Fx0XAgQwwZFuJE5nmY3edYs2662cleG1SzAmFukATSz8TtxhkwBTB/HeS1
8KgoSDQGHupCwSArL/lqFN22rwgadYvqg1sn86kXWJ3PqlszOR57F5EhCwgdcNjO3JRW9Q1aCMzA
Itiz9LiHkDLvKphl/6iTt6kh8b5QxAXAYkCRD5rYPJJiydYzbNz7sXx3KYEt0QkZXggC0KaWshJb
d+QGR0XRbTqziHCmm6Ib1y+olP75Oy7ljzVJi931qT+fv/5UhC01FQ1ZJS/zhw1iNjbsJn2+/fNB
NghtS8d/i7Wg3V2fD50e47jQeNfNNtF2E0no4wh6+Tg5jbn3O2Gc0SDtP3VfaxOEIAwCmJp1O93T
01TrXD1dsKrVd36OZJLXetHnHnmkVRCKZG8ovfy6bXaQvnb6SGiBIop99n3/hs1h+txTCCXOMBAf
K7zHIgbKY1pvhQWvItA78cmM2eCjodk5BtJf1/MqkHyx7zBKL6jbMt1AzTUeKcNrUqLS0f2Y4MSc
K0trHxJ/azyjT929lpPRL82YbILhFOkRKAXDwUEXsidXd30Y9BGdDQC2dPgn0gJ7r+i8G6ketF4v
9dXYmN8ZlwLZfbPQVx+vwJDeNoMOEfy/3o3c14xcwEwY0jfl/SjnNxIe5v762/WhQjJ6x3ZYstMU
RgkdCixX7YxHx6iLlbBgXfYwf4EP1NaBtPlDk/ji7vrU9SEtQoPJj9zOLy9Iv/1kONVdXSK97bZh
eKPNVoDiSvrizlV36PVerOldnPoi8/uAR+IX2Etk/+fA2Vd2ln3BaEnVLwvhGHtZl/cEq2SGpSnO
jdVz+p4N8QxihhGm6eWnSObnuXY3RVdOl8HxGmyFOcXn6PXt0abbTDB6H+ehYI/2J2tzja7j/AhK
GqOxwDq0aQXesU21RTrVvgFTlCWdXNWbcENOYGbe7oIJmAQ6ct/RsVLEuxob8tKqX3Rd32sB4lmN
UTyiyNIsrZLfkByl6I1QEyX0GcrYIq7FfRIHy0q3vo/OC6l/jqamjLdpCwuQ+BJosohxto37+GCZ
QKc1vT5IxT6mpOWBI0zVmgpGVZJGqMMvHCtwlh9xO5xFJ0EFWCBB/FWGHhpE0LneaPE3i0rwzopc
hO6ojANaWYUSJVUnhn3uEW66YOYobkPoKBFTRJqlOOpWc+8PLZCmJiyXxQS2umWCFIOvFAOBBNua
hemjNy4oIltL0JJ4r3aKnkaWDth7++D4FcVw9cEcyU9SFMna09zXXGU/RQconxL/sjNqdDs4GK4x
ikVmMeSMPARvWD8SV8BugB9MlQaR4rrPq1sYV2gak97zPayitRhBTNfd606yjwSSJRRAy0NqW1sX
TZWlW1dIlIwncpj9XQZ5rYhFtajKGQv1WprgCLNwPdscrTvgaJ7RIIgJ4cWJCaDYyb4GPmkbnHpa
oBCK+immLz7wt0WuG+XNVAJVDkTb71royOkALZQE5GFsRPYwtywXEfXcUpAKUxR4T8T73s9OTZef
qqAZli1x+mK2LFQwIvZI8m+rCT8eH8cRYmoEdovgvtMs76RjMFK6HYIqPaf8qISpTTRDxlIfF1EH
jTeUwM67Yh8b+rYYMT4RbqNtCltH1icaKxZ8SF02avTLNqsuuo6ARNpXCL2Ypb/2Rck7SG1qxm0k
k3IZBmBYHVDSo2OJi6b3S99r4mUzx4gHG80+A8mxKyIYmj1WW9RuP7mhA+9i6si1AV23JKBFu/Xv
wQqT/FaKorOvKegVOxqHoI2eDN6+6s07cjDplmLkQkOSf+8XUbTvMYOqOdOsXHwGIHohvzaniIBM
vvslrLNlK/AiH2Yhd1G5CsN3H9742UfhcujKaD93aAUIl0tuoQce8haOQhBjda9g33BlbNzD4Yhk
WN3L5DSgyFgHLelSSEfV1CH3EsgR4VbKz9MCY8wa9ERyRt2AylXWvyFjd0GEY0JC0Wo3ZTXejSUk
OQiiqdKxNEBmrSY5fnFFiDJiIl2Fcj64dvIJwJ5Yo3jGWtQTuA72O4eotWnabw6YiJXn4Giejxsx
JxgB9k2riqTJyuEQvDC7UkAlyza61fsHvwI0mSIYR6UPuUUkCCn1zQRxFjaqGqXj3Aq+wFAl1Vi8
48ciNnIwuzsLHKkUqCXOZfsO49x+LlkoC8/azrP/EmeQReuJQqUNEfMwRuYXTUKjKxz7PoiMDNIc
BGwtFO+RlPR0qF08EqWbfOx2MuwfSlSFCYvTTVLDszgY0kvuPE5I5eydDI79Fytst3Eby7XB2otU
FONNVO+N27/7CVVIPEO6ZR/giVFO1RZpga+hzL+NdqqEQJQwEqrryxA0102hpoKrW8baRk8W0Etf
40icvMxsyz0mE+tOPpXkD+6sGAX+wERqARX7jRkW4hRFPsDpekRABccaNgCWKrNE2cZC76sCp+1M
MCL0Pk0XTYFnxIAj7Ix1sFN+wxrmNrKc8h5ldXLGMQJHZDUQiqyTt0YJ+zjUEcniGtXKqCUQbHvf
6lp36AbnbsrFqTSAwVMjundNdMqFN0f71nQiBe9WfGVCDkRBQRr0Nx3eVIskBvqt99kZBx047355
6StwGFMFCdSf+2oVmiY+jrk4oH4I6Dk+5kiPKzTP7Sjze69ro3XpBMekMr5rpH7W+VDukiHVDvXk
+geHqUdSZ55XEPgHMjs1YUcxAPzuQCMjvP5dQ/wR6S/vWLVuBCZdf2EkvVQRuoVg5zaugw6KaAzJ
VBty5FnpscaoV4UJik8UINI0Gz2RLntDcw2twmiZVwFkasNEbve5KRGUTbPuMak079D6d1UN0xqe
SLkEVQoKyaaC4SVIDo6DvEsrFGmmYAADx7qzse61hr2DHFNwrj2wkiYFeeI9c281WrqHZAiLP6xP
epp7txg+RWvfxaxBnLsABwiU1W9mk7lm1FN8o43a9zFt70rYZ9tSxz5iGozvZZ6/kHkBF+Un38uu
/5TX8+d6Nm+tEC47FJ1SAH8mIlRKpxa6N5hhiwQl47r6MrZI03T68LmaHHkwGrhpA89DrEXXNiVi
nA3mTlhMhwdvLijEt3q+yyTzQ7Y7KuxrOUTGkan1iKAPp4y04ZA1QShAIQ7w/DaetOEQAwlz49zZ
Iz99cuRw64D+P4BTQBfcjw6ZN+JQEcA0abUqP3RR1G2ynLGEs/VinDhn+FV2m2CtDZHhbQ70+7Yv
74ygMG/cJjlUdbBzotx4cRU8BJhOClw6unheRKMiDfPv3Hgc/CAnacWyDmbOJIW7KLQo3oyWr9+a
06fJmACXhidb6oATC9Zg04KiZArwIuina/oZHh7cddjQuzHKv3no+MRaJ9d2my113STbbBbt1jWJ
PCpt0Jf+FIAva+11B7v5RpSc33PkoJzaBC4CZKQvsH7Ogv62b8G2CjwUSGAtPUXHB2S5Qp/1YXaw
v5hl/NBDAvPH09x+y0tMJDJHbJpM35ZpcPH18i23R9BMyCKQekcXwohvc10kOwoKi0TbalpHglcL
0rUJ/2JLpeWh18xnVOpiF2/zuLxEY/9ajjbIGig5G5K1A2Dm6WaokYiVafkdRt732MofYEPBRKAm
sHNHIsK+9Sjve1F5MMYaR3E4fgpbD/9lUXoo/Fg1/gIAEe2NS63iqRzNFwN1Yajceb0iu5z6CG/n
SeFDeZ7PgGthUCf5LokQJg179yFOAUV7hYckE2IUa9MdAIHZIMhsgS92Oe6znuysNPCH8QkEz7Wg
dmDo6FmOqySGVk7p6iEykEPoSJ8ubTs4tnUj9oPWb51GLp0ac/E6S0BX1Z5zZ5dkb+e7EJDsWz9o
DxDA1wN2NJ9aVq5aCVCazhPDurmtgNnPKSq/Tu9uhu9tYLRrUyDq0IIiKUAKt71X7ksTsooYw1Pc
FDxUwVZCj53ha914BFeLNunxtyidTW1nCDRq+lc3KI27MvP1O+S7W1cLdh4akgcjTzagqQh9pvk5
nFEYrUVygfKjPQqjafcBYJfF6DsvLWW7VeIbZxIIDmA0O92BNLF3U+Mip4AljmSW7CjUKp95lEl8
axzuMlitWdZa+HJu/jMcKAyJREmotPkGWcthX8FFjQNcfSadLBgacxGkdo2EiD0AVMcmJgvKW6h+
1pNTlMdeooY1WivQPaYFnHc07sY8jHd5JPecpTdF6lFcoZS5CxJcFIr57CQ+B3lBznH6G1NaQzly
FukUFLmyaCQ/5FomVpfSM6Rpo3z3i2MnwCuJ/B4E7XrGacbtEM4JEyHXLo46VL/AlUh2RECDQb5u
6GrQzSAE8s59NCf7W9AsXTOyKJqBPEmi8fb37l7mv3l7uZat8wWGBR3SoQRL638wokMqhrPP1NK6
gH0jibFgRazHf+jsDeRCurKR0cbO9HWW4OhuWC3IhujFNsIbth1t05So6pF9O0EdMJBmYSXJTTLL
mbbD/kN/meHxwEUu/8aUTBjKIO+nXvVc3XFNKR1L1yVptJ/bXTcO0j9ph/TetWCCDm1yC98b/Jk3
OSdwWtmZxekrVNJ8NxNhfWBi0MtBH0wTOAfBnqNwbQ/k4eppo021cxhcrznUY78GjZQ8CTN5Crwp
2wTghiladRtW8Q68Y6afoTjq5w5il9agQTdD1sbFAmUEvXIRaUyfe93uT10eD3CJGxPtBztc2S2S
oJCVEIMU2BkUBfICvhudAHxnx6CYx1UFi4JAyVp3flXct53RPNIBAuEuHCC0EqGvJi6phRtkKFM9
j44RuodL8HM21MkhYske0aRp44hVEbW2XYMsFxpycJ+q0sUBOLFRZaugoXPWao99jjJREhmqwIvu
ZuF1ayTYWBvMxDsEEAJRnEXSlr9hwnMytW1cWM3N7BThVoRTsAxT0W7A01cHu9TQ4FcP11+RUX+O
wTFu/nwqDfNwQ+7sGa0G6mJtQhqNTQI/KvWp6+evH5Whg48BvjHCn8M7Rz1UORRg0+xOc11CwSg4
mhrIdK/cKae8SZmJNcB8rYbGvQfwv6hUMrEOBveR7BDmHgZi5yann6RvJ0TSeUgbdCc6G2Q+BLbb
a+qrNKxpb/RASQISGetRy1NC8A4rksgkq1DAzb0+OIbzCTyy2MKViteweQqUViq58xrttYn7DB4y
Sh+YXhaH668iie4myjFuo4+HOcvOXWtXO3K15FG127nFF2u2zJveAwqKgthng1hwP4UWiu1GGeNo
gMz+2EzOg1mXQDdcnB6QnfBP14e8ShGpkA2ypiLUTpleEBPrLc4xxFkP9VBanyIEFT0tnh/nPDcB
FM7mKiCWMsJAXgLPHOBtIYFiBXj0mCOlprYalk6Ec01KxpsaJwj/iXvhzeLeLG8S13PvWrMQ9810
KxOhbeyu9Q7uCKBgqFuEay1n5EhtWwfcaFB5L+vpdD8yKk9wlGtQznaAfkBTtxtKIH63mGUkTi3n
Mk0VS6F6pYcrDpPNlgzMfBy1IL/FUKyifFi/IzqKl6nMWjgZ5dKsBuMwWh5cUnPSzmRLKIuSDV2S
ooxJVGOnkFfGuEzUPGnV7MjXXuCkO5z8ipe+zJNFQHnLqrPyLJAVRCdjxkpBCQlQUfJONgSI9cBy
jqNWhTI+HmMI6+qfXQPhC9Gb0LPQsb5PA9gCRV7IVeioM0yUotbXSIBsc9YspRzrgwnddoHzQpM1
qMvWLkTqGHwF5djoMLnBW8MOATplOs2zAMmLVr1pVhhlOMW+deN6b3oloTnZr502Rc1t5DdwSQuQ
ZH7lUTFRz8WsN/iXQT2pG5ejCiE0CFC3qrivmnWUmneL0VxCa8vwBIbi1beTkWL2DUGDOPnCBr6a
5l+ow9tH6Q8Bakc1hMCkyda1gBI5cfb0lSOsVQqOJ3rerCNcuLZjlgPA0Ix30BTT51DJpXtFJtAW
HCjgoBHc2CNUY9DgGVAqcJ6uF36HtWvuqFuW+wwVydXAcrNsJg1Nz0Ev72NrDnZQZo8y9Zo7K6pt
gtUy+dSFTBGtPRQiS0+AC+NN37j6rSZJc7i1lx4sCYpXFMONBQscSqqFqUsRo2wzHRI3jr90SsB5
SjqJjYFBVgO8A3R0sBym33278oAwfJ0XsfaC3cCIRtXBnQAFoR9rd8+gfY8k3Lydl41yG+nt9z7s
s4coHavb3NDlorWs7hYEo1hPrRWd7CGZdr3Zfyl6Mh/9AFl4lOMqg5g5+U7z0uSfIwFkN7A4Y9RD
WhCfoICZ9ret3anqilZsoWv0d67jHfzQuImwULnzfaHtp9ytMRQJF7pvETugmnVLLEVFbubUYQy5
Bv+t7jdZ0akOVaVKC2KahpkC+X/nrURb6BQPqEa1QTAcavUgyKAtu96016iZsIPKythRbMueZtS5
d5IDB95AhIqWjzRTaqIxhDTmPsIfY6WRLvim9TskdvIjuZpqm9n+vAwm0Erk+EFaZ9mNoBdessFH
0NT3xwOFWvPD8fd/4NX9p2H0L57ev/z6P5+KjH+/unb/5Pb9f+cCvn0vlIF28+ufUq15/cFg/F+t
+39pAK7Cnv+zAfiWnGfevE8/WoCrT3xYgGvmH4btepbnkpvWOfH/4AFu/gHhHQNuHELxUXakeulf
HuDC+0PCV/AkUSMwdF3Fu2AArx7g3h+Wx/+kNAzDNXj5v+MBbto/hXi2kILgxjA4BZuWJTEZ/TnE
62tZsNmSrAoLhCpxB5AmZKp0FXn3s8A7BOkm33lOhlNn3Qeol3j+vWlTgWanw23Nih5iyp2Cwla+
q1VWhvNErT9H02sr68UP/Xr/EXf+aLv9bx7EPzfV+cUhN0AQKkRPjnRWf2kABM+X3qYSoLxx4bwW
0d98nWn/5RcKZAscT9ieqau++yFsTyc/KycEu4HAUyEYakCo2vXnFCLabJ7yk57t+hrlOVS+8te6
fBiJbhKcyNgAUs5oD1P1miGnwIFubgzQ/KeMbK+mNDGrxfMQvQyDhu7MyY/gnfFHcvPZbOslfa9V
IcX750mDEh6+yOiUDa+kLylpvA71qxM8QJZa+dG88kzkT8PTAGCT1NtS/ZWufMbMd85OVfoSUYpy
OxyHIMmMryOa9toR3XckNFbhY9VuYKzNzms/ogZivprds2uDvjRfCViG8RlLUvW3OYaC9E04dw6b
1n+ldcn4GiDSW7/W7L8U+6nAknu4oQ9S6znrTlZywnITQn2w7MNwXfavxhgvwPgsUsSyIgOqNsZn
aImlxbPjPpvRA4B9iFzxKoleteDU8RzFiuEk9Vv/u90+F869Np94MVX6BwPMpPI57EaU4I4+2JA4
enVxveVJ6WgLO1rrGZqi1ZJxKfBunIbnADZmEJxyboYFf8V1GNYBYdGpdqFUo95maM8a4vvZhpCH
fZrMlvvNaOOtemc2aihntgsWX/8YT68DdCTmhurHHrZRuOMbVS7Jq59rqoZ8QvjPuMho9IylT5wW
sDQVCQYv03EUEcqWzvNk3CNy35enNIG/T0mO+iBXkxORGtmO61U9ZtGOEm+WAdUNw1foUYQJMvR7
qZJL/qv0Z9eLKb4c6/bVDh/UDFTt151vZEcjZrQGkIVm8oWV8dyOwKYIQ4z4ga+3HZgvjD/beqXe
p6Z/yVuKB+593b2qr+acAMjtGTQ4UHfmtbgfcCnSKu6ZT+XmROu5BkYmAwfpG915ZZGIUuoZJBZJ
4vJ04h85QVQggVkt+ONx86Ss2pCoqk/cNZ4xIc83xzxCyswxl79fMcyfD7Afq5trWKahkxdw0M37
eQZbWuSmIM0AmuMjEUGDneAonnzzokUkuluagOYT574oPrVoBxjYQEMCRDzqUjF+zdpHNTRbcSdi
OEF2fvLdS5JeBD5fv2+oWmX/PGh/tNOzdUd4hunonvVLO0MKJT3FJoS3SLsXzYV/Y3tWS1tL8qq/
CPIrv/9Gx/irld9zXSEI01yTk/7PfdO2VQQ3hzqaq+NDCyABjSkkOZftsPWRh7bjbOeZ9AnS3hi+
sQtkSNIgGe2eW/sM4RhO2LUnEHBEuouSFB4JHPgR27hQYaspPOOdrT7Fb1FzTIOdJH96fXfEiYkU
rdefgQ2vWkQbB3XCxxbJAs6v/nbVEMSBXZKoZxQD4FhSgzH0hLy5RPClkKJfNunjjNZqap4KctWy
xDWCPz9fRhCDqtxnr3L/3LYXAx13PsYbUv+CBpVqlqZzna4Ot40LdMQCD5RlZmaIswHwDDCW6NtF
4qJgF3xVl6T6I7DObUADcwBV8SPfI41znX61I1rjkoih0Uig2gwNMHeITKLEw0uTfgFotmSozUW4
93GT4rwPlPnMHVa9W8/X+01XxlyWqxLMXQqn5QTBV+1zvBCiCKF3F/WEahb9j4XHIqvIX595uda4
cGyKdOS9Ltw7bo7qMLe8FGhTq/bo6I6oZhOKbPw62Pec1O3wDcIWBi60MKWuxYXRLiOR1Cgp/Ix4
gU4g8bb9fL3VuThzF1XxlN5AA7UMVmoScFgkwm0XNI9OrbgW3oXJVQzmsoMA8jHjCtcGRWVjLYjQ
JeKSUZ8tg4RewGKYksD1qkIO0V2QrVSPshVoZEW5NtXvlmWADcLrYGtBbVVtpzHXAUr5IoXel6AY
on7PYDc2GjOGBqnn1e9jhfEwZLF8upSj+xT2S1v76hVAfOZXvzwgXZC/AeVcc5/VXauRo6LvK9T9
VcSj6RvVf+pKuN/qe9QQHGD+rNQP6t0zgyX0uC7GqRoCeMUjGdypvYs7XLMQ8hOdyF0D7rYo6Gj4
PgYASvWCge5AcVF9o8KXhD1FZ7ahhoSqLy4m45mbMDoXB2HQ2SGvcVGDIwMr3tKkxLBWPuLOAHMX
ltrMd/WtH1/Y+vpqW5ZbC2hZ1vMe4S2Cm5Exov7wdYnjpr6I5qIa3IN3spWepQ6WV56ly+hLL7PI
UDQXCypw5O9YAduzaiGN5ZCz6NFV400mbeUZ1ezAO+emqUiNwN4/5ovuIsCC5Gq+VIuXGmkpc1j9
FSjS6wKBH02J3YXQla0zusYUKanKQIph4VXvKrMIj0Z6P+K20qtuiQIoM0qNnBrVFRqb1pZajmqk
JrlqbeAD3A7MAJjXRB9VsBkAnzItNPcSQBCrWVTUVeV1tuLEtmKu66wU3BcNEf7UvaMlCWRXZJIs
OM80QP3NUgkT8/dEdPFN4jTuvB2xGyJj0BF/hijbWMqGJ0hRv+X6mXy9jctndKFzmBnqIlI1UYat
2m4Sw7/OAnUtHUNVvQyqb6FuJZ8BCgS6aDE4xN5q3TMZe3S5ZrAOTmcEThAEZXFmvfIDeFmbBEC1
6kzVWpqvXqj1G9f8rmvp9QW1rzGMLHKyDKg5e6RVISYTXYV7dH1S251aoRhcjYbzNUGFqhzHF9WV
mnnxcGJiD+p4C2ialZo7HRUcFg23xx+AZqpdKpc6SSCo4PSu74GjQkhM9b26NaxEJktwUD6qS1X3
i1mB1ct17qidNrsOIXXPa7TP1IJKuxoQCxKCsb5xkg7PtmYBIAI4kbqPFts08kKIHG4ZBVwcosQL
F9MS1/saa/eRBaoCVUrVKPXBbtimzBH17TGa7ZyHFqF4srX1YBpqZ/C4ENXXagMTAWgQm3Rnaq3U
Rc5siBUiYXRt6kI2VPB19gs1xtT+YRIZ8pJaFWfnXvj4uDNK5bxxAixt5pug+QzrdukW+kaNYzV2
VRdxC1RrJr5ILYIey7rqebJOjNGzWiNd+rlg163g7F3nT2Kt6BmEUdl+rPP1dtBRakNgl6jFxzqs
tq6PTaMjXFWbsg3kWe0z1/WV59RWOVK0Ubu62o3C+sK8U/s1ixkf1TCfGmw63VBbp19mq5A5wVRm
8ZsaSD8s9vS++tO8EIwXHhmXkgmhJoV6vrR5rb5MzPLAoomBhdQclijEpvOQLJ8ZPjZfVKB+x5TU
LuqbVZhA5RbuE0sKW7S6ELWuJR3FcdYxtYfzZerucMNgHC/UwvH7iOivjnuuQ5xourqtC+t6VP7h
uDcGJf6vIkBu1G8XwmYBZktQgQjXCChp0aAFzHxW3anCNDWm2GzVj/QfV5xxEp6Cx1mc1Pal5vN1
bk+p2pyZXx/bqWfwl7hf6uMIkF3UxFVrB2guzz5mGtK949kdYNNwsSxrahSq5b7K6rXab21AZGqn
TVkzatbFIb/YBLLjWfWKerJiejGKgpahSidhCfCRB/opDfTjOdwy/j1adR3HwIFcGoBZdHVu/qGj
zNDMhR6gAp+FCBVx/WxwjB216VIX2fb1FyxW2Lfs+cTiyz6odlG1Djls2Wr8q59hXF3/v6SDWW29
yETIzaUazM7DhFSLngox6FdJJotB8/u7bTh/cbrnKlzpUJiTnit+Od2b/Ujuz4E7rgYWd5umojST
u9jFXOM27nqILh49SsChrlJTS468TKy/KmwhtFO7Pm8jUinfNAmIgwCFNxIZqv1O1gQhrN8qoOHs
wNeYU7fg8KFmiN3AW2VxmYPHvIHY3CN6PF/U2wfnou7zgCS6GnzqP7ViqviPLyIpuJITYTgzjQhC
BT7qFbVDMr7Uoj3QChVnsDQqwKF6Su0z1zWYxTNNnhBgGkko8hdydsFCosLI3FNBIHIym9xnfXPO
Kha9XjVvU8Ek0Qyjjp8IbzggIK7Lr2q7UXuj2kOvPfUxOVWYYiIJp2kskR8BjuXcmojGsWapDVMN
XLVJtlm2UhGF2kfUBqD2DVJS1K7ewB6wFV1YiNSxgU0ios9VvN5yfWoOaihiqP8Qn4HAu3A4J/ee
jxDNWf1l1hcVmPgUeVnhWWnUsi2hWNMeQx0CkkUm79U8QWqBPVCtvyXbDy8T7ADDXGTWSa3ifByq
4FrXz+xK6hptep8ntehR7cTqXiI0u1NXpXZOvp6FU91+tVbykd8P278atDqceMasicCL90slGZQU
MLuOlBRLDmsR/9QOp3YMvlVFvr//ur86QINXc2zhCorsnKR/nuq4DgZuH318nxpnAfkXRjxDTd0C
jjUqhmzRMLfAqFbNARfUombtpuvd4o5AipBGHfXoZe7kxPb/nb77fSP/qk+k7tjobEvq6yr5+uNy
FPqdBY7BQgIRxDVxehtsVPCjIghuP/1y/br/nwZ/msr3f/7jtehyRPfP7wHFpZ+S2iRXfpMGf6+z
r/nPWXA+8JEFN+w/dFLgEnyG67pQof/xH8N70/7zH/YfyB04ajwDMBAG2+5/pcBtPkNym+wrGwxi
4JLb+r9T4PIPU9rSlZZt2Qaft/9bKXA1Z/5MvjBkdHyEUdekXdJ2bYs2/Dh+Zkma12ohtnfU2j0f
s1s2NYJEDXgdMH8KsqiaNasUiusNsvLzNk5dsZiVnktg4HOeWZsqNhvKcqlzY1V+tBO41ZwMzagA
TZbm+vqrjPxk29XD2xXRPyPZs2oHp+Woa+1/6Pi/yJNfJ+UvFyQBDBDG2LYDCPqXCSGHJoGqAtU+
L+VXbRb+keKyf7RLb+V63WfXZF7Ok0wAxmgYviC6cQKizGYyI+7ay7hHTzmCT0QNC6wJygrFdIeg
CbzxHMeIFD3o0rCjVTv3kvUyRB42qN2TI3T3pPLduyrEJAn7ruEmiwoSrWa2Dft8vv/9ZZo/z3t1
38D8CJtV0JSOp1u/JrDQpGlKB43i0Wozjhoo/6RlOi+1qOfEpgHggxBHUGHe1A7IJuT9cafSBJkd
4Au7cBq/ZhNVRbpDqTd1wcbtJ/2sg2G+6RvnRovZEq5Uv0jTvGWQFhgzmV2EDRjEcDdqjKNMLMyn
MB1c/f7SjJ8jrOulSROokKlzfQ75uZ+HZK8XaVXBrVyyJSFAPjrQoOP0eSgKjHgG91iizo0jNBGf
O5XB0caADKZA8nfp059ThP9qhmkLD0ibYdnyl5nRjMPYdujNko6ovG0LXZBSTwoVdBCf4jYgH6rs
j0L1E+JF1bbJy5cwAi7BRv7o2Zgx9d6hcLEnuv402qH/8VPg4BSOEhe+F1pXkweJkI9xAPp3zTBv
Mxaov7uUv+hRBqCAO8JmZjlXiNYPMWs5lMPcI3S2THWLQg7GoBUhanb7vyg7rya5jTSL/iJEAAn/
WgDKdTXbO74g2pDwNpFwv34Peh92RE1IsQ/D0GhGYrMKyPzMvedOmYuzemMtIiNwD7PlwtqAeOWF
ScVs1EhNonElWogWSAvg+IxkncZvwlnwVKOdev1mi+qTbSIeRfHqa8u/XPniv/zoruWwBNRtx/cR
rP31YZC14y6AX4pAae2CoLoYrwbzXpaZcf7+L0oM/J3tb6/onY59I5djtv2J/u8XZPSoTHKf7j7L
vP81FZU94WpTf1VbiJ5qWfzL6/nfnmHOdY5Tg5/e97/brf/8xBUev6VgAICxj74YfyrB5EU45nMR
JZB6wjLJv8BO4P2NNevgWIwsin85Co3tDPjrUWhy6QiKO4/H13L/OCPmVVdOadKCz6RT79cu+bTJ
Zg9FTWX8LQH0E+LMZCYQlnbZrZtiA/qXd/nvx5Sl6zY2KC4xn77yz3cZWKuCKA4UvCztq9QYYF3L
srmG2cHCQY+J35UfDqL9w+JryVUG9GM0pzurqwk1zVqqzHS+duwYNU4Covmb0lj5qrj+l5/z7x+V
pbtUULaL0Mx23O0x/I/vqzbhe4l2LoNUU7ycGoiU3iBMVMjtGVHdpXPh8FqDsi4gNfrGSM///BN8
fxJ//bJ4TvitbZv0LpzMf3xZrmYUdScgJqz90bASCmxsXamlPxebv46oHCaB3dSRF0TGnJOimINy
DEhFUVaim3FlUe8LD+R/vPHQoHVxXJkijRBUN5HPmbCNdhhYDc69LknwtVycZsKGEGXbezBQzas7
OnRoSzsTepmYT4SWuQTVNS8C1gNbNfLtRc8OOJtlEX0fGrMzyKt//hjE378IV9+GEMLghoMz9sep
S3QgsKmYyFsvP0NqIZNF9yf9RyrZhprugKQ4HU+2Ks9qlDh2HP3xG1lrsF1cy748uyOmMIHefP/N
ldIR/KJpdU/sWfQgy1L/8M8/8F+XV9st4TIF4BbGIO8jJvjj510X3UpJ1oSPvvnih07PDs4kkktv
Yq7zcv91GhwgkdAPyn78/c+/t/u395vfm99S97iiLPNP+YJTxVaeEyAcYCbyD2a+AUdXE/qKNFX1
yI/My4Sf69/e6f/yRzYoPBzfMHhQdfuPP/IQG7jy62T7bTUzkO+1Qk1PcBZ+Hj/bOES9funramNP
+lGpzAWgiZOD7mX13G/h0JWszgVhADhkzeNW5j7Iq5Gsv///3eEavNKIGChsKZb+uDuGWibD3PL5
fHvsJ7a4CSi3TijnKTfTChNeeg/JQKILQFs4mTpZ9mjm1djlC0Z4glFEZQ/7Mls/WsKkwZv21Y0q
yECQhM9h3J5XgqzKf/l8/8u3ij3WQn7vuN7fj6IOK7FTbzNBs9LLfZKNCEuy8loOnR1iqkiP32DD
f36S/lDC8Bg7OmocnwqB41rwl389/4i4WPOVj3CHL4nD2nhTnUKSKuY7P8Vg4OFgqdzGQOLiBURj
FaGVVefYg49lEkHCKKW8HfT8YZHJB6I+ZilDGq5V/GoWtOVDpx02XHkPDm1XxKmOB8n+l/fQ+ttT
yf3iup6DPkhsf4I/hgMN35xmgp8K6jwbH/3aJa3CX98XrMaM25YrchzLHzqZCpAWmZEbq/O+2sl4
XDpH3U26+zC0RvMK9BmzliBnph+h+QL8uLKYdV8JEujOGuFUhdbqqD2zB2Ax+n3XY4YWXt9cs2Iw
iFwCc1Z19S0RbgxriV69rZMKaUsD66IF3WrnGOmSefIuLfpXqBrzjUZyS9DoBqrdwYVm4Eb/W4Zl
w7IBidFMUXYWYN6Fd+z8BfqdPq/RP3/95t+eOV4TQMWOiZPA+nvTZDYFjBlyIILE6oCe5ppLhIvy
zyTb+2G71lFT6GypVvwsrQQz2Zr+vrast9jBL9UXcRKZOJhKlSX7QgOHs3AicWVnx74v4C0n6ID1
zAJfSwpZPhPeaKIw7aAJYnLupmq4g0fHFsOYD35lWVdmU9LBTO4WzZn4j96iheuaenedmru9BwTt
Xx4e43t09Jfb16XP1umpxHYLO9YfT89IlhrWQfAE2RbyrTWOcduggc8HLX2xWxoPu0iMB+w90L3Q
+r6CVPg1yRmrXwa+SS+zThBI78lAgyMdOe2ygGqtAcNaWxKikaSRqezmVvXaWVXafLv24K3AGKSu
J4/fDIzUSeSdkF6KS68VPGfYIt2ueQea9iH76VWCh70BUg/towdjST7xrlYif5p8gszHwesAkDmh
r0t1+KZQYBkGt8JXQuwiol/LxB1stqJ5KPPkYapiwv7MXLuYqd5cGX7JZtptk3O3rGUQl3iVtH4Z
fhAU7Ha9HRnbP6gmIsXbvNQJwZp2o2qNswV1iuEieYfVkIHhjQf9xqnUeppH8G9dAz+p00p/6yvH
aCLZh0VU4p3WtnT3lSc+sjr3b+xyiHwhSsJDl3PVO/GxM7hLbXP294OV/Gwscg9HLEiz164oH4j7
S/K8I8aEnv67miwLqwhXzm3mqTil4b0aP3qdk6cf2eGUxfI6W3DxuSQ7Nh/Qk1AAx0plPybNu53j
xYm4QpofqU1YpVNMH8tQQO5wiFcBAqSuGryHl+9f5toxLpWv3y+lm77xw51TR5GmYU5PMe14OJVk
Z38PHbqNW9sM7w653oDi7SPYREoDzfbfWyP3WfCYHvgCsw9XuRftRhH/hpgqRXyG1bnXJjXmjwyw
k5kKeTOZ0HsnYhF6qrgro13ZXjmyvk1HsdyWyvoA7UQADXMHjJJWD4Cz+TKX2TgMI5gK+Brl3dp/
LsYG0mGj5w31ei1E0kZ+F5OXBTefZVyX3lUjftImK0ie9vUwhbsKdq1wd24ih0NGLsG1R0g7XBQG
r9LsH4u1I1aPQyFElc3Otei7N50jBJvPj27u7QecPxPMGm6A3vF3ItXFkyOBcSye3SF6wTkHOE2e
SoM/jBxdJ2qlkYc9DB1UxqNNtlNKqpyF0bDZ8IpZ3RX7fz78XCq1vxZSFg+/h9OHSZhvolj9/t//
o/rPudgHv0891Cv0x4tn3fVz0R68TNurNadT9NIYbgLhRWaGmYI11YK07h4S2AzqOVk7EQ5WpJsV
ibsEMIaOhqNvJVAIZmRKTOCCoSKFvpEahNFkdXnbDiRsEdHUhZM31nsj6e/WlbmaPfp7vngfuy9S
FaMu99LSftktnngjizRH2+LpiitOayQHtncvLbxPHruF3rPHsD41uXaG72ufZIysYVgEhr0yHoDY
PfdaFXU1calEZhFap8v0QMuxA9Lwo0KCeWWo19HhICdMS0TZ6PO4tasZdHgdJmtYAd+2cFMmLLcW
QQtt+ktCC2gkgrua2ULISqyLBk39dkhUPLh5fYNz0pKEtfm+djW12qXunjycBQ93rQBh0kxtHVEv
AsqSsG+9xAi516qTKTZ+M6NCgt7eExhhO7xqTjgyAj/rMasGa2JrU2vEyEzOq+C4juRA3YKBvTLy
+lTy2/ZFAqF7NW5nzWof6qC8nkwzvwN35DKLNyVgUvli6mMSKJA1UdFr+3Su9qrBG5UDnsCx1ABe
R+uggco7SKM942Kdg1zdSWdSSAVBjpf4Sw5xbYjdJHTwDzn1QtK2iuYJNbs7jJHmz9j3lw9w84Qd
VyoONfxafLXU5+57v5gRJYmI5sKuw2Vcz6Q2s8ScbXMP+3Mj2wvcO3MJhjMZN3YYusMFIma01Npn
Mc2XeGjmm8Qol2viIAMulA9ZQ1DUMHukZck7q/KdIuoUDzhmVNBYIWjflsDT9yGm5SelMA7bSkWz
iNOTnLMbhSFu58E7C5kmMP2lId7JHr9Hq07kZwJN2pSwRFldZeh5ArcnkRaDvtT8L+V01UZcqHYm
ml9i5dAt5F7dBkrgADDOKi5Yb/rmL7/0WBmSOE0KxJW68jhpd1gZ7pp+NK4THHcsVOY7MRDsmIzd
R4r7ykZ7e171Xw7LpzATm9OOTJ19MvOIVyXe9wR9V6/iFDKDD0yCp2CybeLuwxkLObt3shbtFXQj
WRTbmFMe7Syj0hk5Q5GGhVXdfiY5n73Pm7wTeCSCmuXpLideYG/waZ8zG+eSSvrIUvxrspLwZLCY
E1v5+rNauqOfsIprjUocbKXOreAtZ59EtNJarDutHNdDPKxW0KH0Cbq+sKJhACKZUXcS8ikl54m/
GFWkIjgg4sjS89Ctxnpo3eJBUYKSN1aZ4Wb23kLXi9Y5oMo69QQyh4sgQQRQfRPqLdQEWLTc95NP
RaCAq0qIMasxfVUuymuY4HkKYpR7CtCxG40FT9osSFlXMcY/p+Eqsu3qTJsA1Ee3AcfkLbqZiexS
iuGodwwCzn39wYRyv9WIrPjxgpNRUhoHrZoeU+szHvxu1ztfLC+QXnj6Y8eJhDGSqqaoCoDPBYUF
7sIAksMQxk0PaMDMD1hB9JO3vunG7OzNvP5w+KOJ1koiG5gFhQ35iH28BJ4l0Q+NzmNaL+lVkZNp
nmGExt9URPFyAmARX3INOK6DgXs2zWU/6cBnMbe3UWZ1HWRHAtliY/jymV23FfEPsvbgLtW3vV+c
4Qg+iuaUpclbZQLqrUe34THTUK2RVtxrcCB8wCaZVSLBdiXZKEQbZMA5IJ+Uz/Gm6ktb87U3+QuN
B7fyx4vue9mxaYbPYTspGl7PNRlOxczGVJtB8lCY21G2tO9Lm4/wYyZ1sQbUAxI1djqtP9P0d4oD
MCiKbAGm6dCBVGN2u0jtllAbbwfACqGMD4HRnbU3DzeN17TWrdOqjvxlLhDh6wtxBwKf9pqfmWjP
u8HOFfdCdi/h1sW150dOb78O+eLe8P1yDuIUnVP2JK5dvAJbN/b59FYO0rlry6YMTWJlSA2zdv2M
cFmxlg5hH76sYnGxTJOOZo1kqtsAs8ryXnPS+JCnzJVXrXjA7jnSCpQ/q4w0F4/9Ch1T+sgc4xcR
8/JulvZliPujtDNj746diOA/l7sGY3Pgl4TZJVVTBU1NgrSx7fezmeKrJCCVLItEIGZAg+YNZEBK
q3wZ7TvTn7ELoWK2SvzwqStPfUOCiGpRtPnpHGYFJXtvFw9zUzqBC7EduFIhokoln6nZTzttrNSh
cX8CoIWwKcfQdi7Ut9oOw2h/lo0dw7C50e36BlYtEVSq/LL81rxTmX6cZprDZcneYc0iZVBbNiTs
ApuoqDc4Pjtq0ezkG+pCKmi/N+3kB1flqUeB0FJZBvaUvKYGMR1lQ3JHbaU3KJCvK2eyL77rvTPo
IolHFX1IQNa5xK58kbb+g2MKX/IGgRL8XD0qKkP0l7bSXlIvfmRMe2pZ0vF/c/emb4YDxNFjMW82
XdyJvQX5qJi00DQBA7UZ05JmtI51C76HXdO1AZYANAVRNoXmXApoUgejJw50bVwgs/on2kIXkwyW
UqgyuwqzPM6a/AVEhhYgGcwCzgrYefqNMPw5SpF9pGTwQkt5r61lPA2NpoKyA4QGUrNvye6r26iQ
copig4BsHPz0kmuWh0J394Y7y5sEmyKP+SIOJJ2NESL6z0X1K2QOX6Chdd2jIMKCF1k82dUIXp9X
6QJ3wd+52zOqL+LYqOZdaL/LYfSCSkoupmU0IzDSHo1WKaOR4AdGG9erQWgisKnAmlewddtPWSq7
utMUvZ15aTNhvnHjlYCgcsqIbgwnF0mPRQpkQikYDg3cVlXzz7LeilpzOieANvbMrdyrxymv6o9+
bB5q5mA73VMeG1fXDjmzkig5N235WpvGQ1FAjWoagHLgWklQMY/96Jxskf/KLHFEavOeyKdZt5N9
Sopzu3C8LR5JQD6AozKBuM2pvRP2LbidcEjp68aissOOBWOUJhzzenHl6MQTjXnDcTcHduLG94YO
a9JC3bU4w7GbeYKX2k9vift4rHOe/86oodjYiK+JbwV1MN+Q9UqgiyGWo+itnqo3+RxMxyASqTom
SXdTl/hVoN1cqNN+5lNFwpNsr6EUv409SSN+Ahuy71Q4NtSmvQ1neOQ7lcO0B55P3TmEVbe+KGs5
QonSd8Y8/FbWCq43dSlRtSt7MtPd9E6oQ3EAalwwUQFxIZUTKXMiv0RDpEZe+Ny6oJAQw9twj3ul
H1HZQhfTcQbjF98RlkQyjqs/4v5FizebV63pJOGiE65MUIZbvlV+SnVV437UpvzaZHJU6a66dmX8
Zm+vRCmMHxym9aHItBWxTCKYqA23IxzzSPbOfe0nHvrC5snKRHeqqTuE0G+nfPVwj3thv7E4dKYv
V2rX9RTaU5sdOWQ1pjEmpATBkHvJ9ClcmtuKtJBTDooiXC07PmPp13xs9Dky6WoxhwdtxjOQafII
uJ0UByv3I7r/t6KY9ZvGODqq0qkyV6A19N+7gsOkYn8V5Hr1mzCYAAwKbwdUTxBvshzD1B4XlF4u
OUGyPjSwwOEnsUkFp6clEdGC+4n/zDpaY1dbHyfL+pi/yU/tDmQh6KIt0a7zArkJvWyOeUMOvxPi
KPT8F/JmS5c/6mLjvFIPCmUdyh5bt9AvhTEd6UpuLa/dtd2jnSfpblOxlfTWtY4vJ8coXhk/2aZs
Fdo7eju1K57N0b1bCmqfsT4xaNAR/LZU8KZ2v5CFYjrswfUe4aXDfAEi+o+WOMKDX48oeIrihDfk
jkonu+uoq5ReA9OPhxeakgLk0F6jldqViaLgmGJYX/56NZKGXvs5/ZqP6Wu2cdqmKMhyfOiFWtx9
YRK0RxUz2cDwSjMySww6JkKrR1lPV2SF8FTFRJMu8Wrutp+0IQ3j5PNOjyINJ0X0pWfH/Lxx85L1
8d5ZxH2Ky6oGn1Nnt6UlICMSFdYM+lfamHeNNED0ePjCoUwmx9owQsR/ijv6DfWHFRSKec9op0/T
GIK+ahECtzEaaXKrNOuXXtgfuj73qOTjDXtoAh/TZpTO9TWdT73zOqjX9ZDdVXZ2yfVsJKkBVZys
X8oifuLNKHdQgd8y1/uwlB0WQrxafLIVlVhKPipxfPmTk8TMYkBj6dmtpPRnc9oc09qaDg4zyeSF
3nLpu59qXd6ytr0bBgcbe98zx7A6zNfJgF+Zy7Soqt2arc+lb71UhbjuAFHuaoHPz+rw9lnm2e07
43qJoZyRbwR+gga4VUVQ6fTEtbHlYIubLHO5/ErytZw26w8rOFiAw4C0KqF2FAr6WRPkhGsGYlal
PePzA36VkR9+UqP+GIP+agBnB+jnsFCL9HedxUtIyurzIvxx55EYjCPpvt3M4ga4Ai9tLxXd3Zk7
d28JybyoZmDnaAmAAYo+pyFzdiTRwG/L905qb+Qi5lE1WL/A18JX5tnhnIsb66Xw00+XdMmQ+/rH
4nYUvqrcsZ6i9Yg3eCQ++HImOkPBEI4WPztUJvwPIY+04A9mkZ8UWNXASbfBl8lX4ybZTN4tcaP1
SqFTSf2UZtn9Iof3bLzm6nbGiXzgOE7Ij0bhmaNgLrbRXNr457rXkEzX4aqlPzWt6o6pcEhLx+JN
wzco1A79qbGcewIaaeMo9dujb7leRNfJh1dMRze5ilOJ+CBJ92g6icLBFQxCHgR6wSoiEe7DUsJ/
cjL21otLyB0cdIbTBENXS4ERAwbIi2Xhc6m6Eq0uo5jIiYH52+V67SnMmN1SQM0Spk6nZK/8+xHj
Zt5hyVFmEr/HixePd4UjpqMoiP2eYEFS+K3cRR7ujsWmpy1rQubI9+Gm18ZbazymNrkic5WRNoWB
3UIVSFD7To4RFmifFtgTgSbGkxyts8Zick9k789ODL/Iu8YFCBNJTbDj+vSln8GSUvETc+3xi2/F
dWiX7i9I2JF2v7IPJFdI4HlkqqE8GyyTmcGUBF40+AhjPRKvd2RF3RXQ59PGUYduaE7EBYSFTa6j
5RjllY6uGswmj5FWI7jWchNbx9r8LkHxMdl0wsSjXVhkylIitd6snDHhavA5l/Fzx/I2cBU3zVSg
Pk3La8vgQXESOADUcMcBgdtOjXANvXpwzzhV924FW5LUrOtCyc95MoO8zR26CGPicxcOpH6JjWAm
st01YE8seIc18ZIVk37Q2twM1QT23/ny+q7E6Ukikiy27AfCmE59pe0XzSXvse1etbn3Q3Ko2xBH
773XWd5jB+EiRufsVv3HQkIvPFuyt2NANpGUdeiPLpcb3gBOFaSdhXYiFHi+glF5nVYV84zNRmwz
ZZmA15r5eCHbdQ8W6F7Wethxsp9LkDs8m9wCfv/lJwz7lBv/NM30MJZC0u86X7XcstTYCsGPx8Oc
g/uYvSzQre0wm7moKrfQI+b8P7VYcRAZp8VZDuuscQzEALGGa+L3Dt7okpTLVImo9CBri+e27q4A
FfHtwD/TzPTFM9C0MMu+TD9RUdH+2nVzSEkXIbEpZWwM+rbsWvxhHFKuTyQ1iPRT7rUfzAxOCQnD
ATqgOUT4xiWq+WSn9VoR9Z0HednmA4knMl5sdsul8qj3OBRhTGF/aFiwguCk0WsVjoUVfV9ZPMm1
isyCTthu69PSbb3DpsoXWbuHSu4SWLSeZ/BUwOkNtoOrFPuOnoNl36E2OLBSIFBRarUUvvEKILcP
QcpzrdobpW4xIfBQkY4xvrQVte6usCHdrGre6aYWufDwyDZIzplwanQ3qgdhR8E3j+szSSa/B8d6
YT6CbRCvj5g2/KODIH/k9RkNLUBWw8Iiq77KZMQLzeDOnZYpmDoiY+TEOFSkCEqtX5yp7LIWvjTk
g+JGp2MtFx1ZsC1oebpnNWEsrlH68HhAns53JPpaFI72vcCeXKZSEkMzHrrUus/q+Je2TA2q95rc
bpHsew2wWyqGc72QcV4mVDk6c4vSrEqU5DMgzN5NonTzqW3fR2cpdiLM0edZ3U9wjA6+0T3iBa7P
tHrJ1bgQ8tfigybpMw4WS12Rb0IiHWQo7HEmI4hMu4HmmQmXIVJJxGceE62n6hbpiLbC9qSAmRbX
51HjwYQEdyLxYt5Nmwi/Z8yj+fdzvYbd0txrntue5gzqS5peEpAuzgBoZyZepSS4iJOEdU+hvfjF
i9M9qgX5Zblad64xMWTRd2tjN6dqml8IncJR0i/NqdkAtDNZgJsJihy6V3pKUtHJM2TH3D8Bq9xl
EFB3RTpcg7X9wIMPPHXKo3XYMkmnLdBPxvCtErL66pl0MxdcoUyPzMQhD5vDU0c31tqTPLsNqyN/
HDdWHwee0JmfdAJ3xotv+foZt4ufAKJsXSZ/udJP1eDTVPrxodQxjgsLEZ8XEysdb0nqsKmC0hU/
hnZ4Mfv0iwX2FjWj2TwdpnPKSjskxye7EKPMp5L+0Cr50JAoxRr5VObrE9lh175gF0Na3vpjbSTg
5GZO9xNp7h7Yfekac2RWMXAZoNqYH9C6EcDwWS8LDMNdsXdjGzmlg5NiIeerI5MI7vmWDVBf1Eyp
pzPXrQ3wbCWhC2s9ZvuSrNWDMaqLI95mi73YYqyYQfiCyIZZb4Z6m0j62udArdBVKITXqiESSZWQ
hsatYOrQxZd+yV3cja/6dVzGXLwJa5SqYCqgE7detGzrqWWutL64GdYS4NfEQURTjjQMfJ5JKBwo
fHWvFYx67A5iFom+oOprDfkBqppC8ppTKRDGjXu8tOCBej7pCb29HHTdcLHmVJ9aym/V1cOdZiHc
aATM76bC3+8U+CE0aNUMysTCeJ3n15sIknGcvIosafhB9kH29lfDNxB08AJ3ncekNtsYBpY9n8Q6
HZppfXQbKIHpOJByuzlMRp4KQbJDuBL02BOZgjkBekGjv4u4XpkJYoGcVH7FGJMaqeYCZh8YakvN
NgL40W5ux/ukXfY6ASLHsZhhyzZ+ywQWc2ScTryysjwUJdNEd1rLQ+4MaaCh1UJ1Kq8ZWzQHV58+
SBpODlm6ns3NdrO4VhfMjaVFOIW+aKw4rS3zui+Jgcr9+QuBU/WA7QwGP3eVbHOuAIujqS9s8eww
9R0xxg0loa1kZ0dMc70Tq8R71Q38f8ry3PvOgz24n1wiTBJG1BauSL78qX8aPc8+ZQK6LSsVZmk4
I9tf+JIYSzYvlkddnMbPss+/pKb9JDucBXocN3tHXi0kkBwS/hh8kEh9rcFe96mHkJJ7DsYEvHdy
thj8NbZJbITBoCtZKOEI8RiRp6gEmGRD0oA9kn9BvEYwi3kLxFPvdUeXIDAFOzxxBKsGoGitR3OJ
eX+X6ocyEJB6YNUn696hFwkI/4Xq9rjmIxlZgOs41Q5alv6Ge3tfdpv6qqYN9GJBOqEnf/UalMI4
6faTZj4B+jp3q35pa76gEqJY4KH9jdP1qwRw1hPzbpSKq68yICLrVZQ47QsvEvVA+SvZGrZZ4GOv
Ei6+VCdUzPA2Nee+tNshGF1WFj0swtDoracBYzE9FycSV/VAzH3t17/I+RqCWDlfC9OIuM23Yah5
TajxbWv27d5MtUNN5C5NHUPHfsu5HBr70s7zXu8T/2KNqD+Mjh+9nl/GoWOBOIDcEgpRdMWrEphK
7vXRjZAKfJVa+0zg8rHw8+TRmZOzeaOL0+x/uV3LnyN+ZLTzgFSs2ceTcU9KxKuKOZm3qHumjQDA
Dq7N95UvZNLmNVGTy2T+0OefrtuYgWNsPik/Dscx8ktQw+n8XiMxMno9MAHwM11lPW0sn9Yy0A8z
u28963kgGFvEq3NmkXEC2LYGeYNEvsiPs5sn2PMqOCZbqdqvfMjOwIFRbRqL6bdHrCmuKAN26DTc
22ZUbgFkcCpehp7320FSOaUpCSiAdhd+DWqDoGoSCRnSEPumu7kMspVTsZpBiHO2EPcmJ0KWqz4J
fUk+jMOo00tvfFIZAr5VeDbGtDcskg10W1phl3sPrdMzaPGnKHV7AhEIfw0ziGyE1bp6OGEq0pdB
XCbuszblviQWSI/sSr7EByHTn9LQpoOVDdR/xTjtc1Lk4U9UD4QBraHFuCuY6PUMoggCx26fTWhc
JHDCLC8brd11Gg7H4kP0PkVRy2GjLeh1SjUfaBUXfOBVd+pyZGBoZnk+QVfa/mxEMbMrCpr+thay
jgZTj4PeqV6YuFoH4YLmrW23iAwa8CBuvshL0I+SofFuokHbCRJ41oEli6Z2ImMknjc8eoM23gC2
caG3M7yscGHQNug8/rV4dynpSL3uuXB9yhUOt45hyPhqT5z5o0t8ta7lX87K9sBup2knCd9hFrQJ
mTwuZJrjNWFbylru5Aziqq3YUxHzwI8yjUDPyci0EGCybixANvpeGhkdxH3UEme+9M9FliesJfCO
c1ohlYdpAi7NhoFvl5CgmpVh8TAh2ivrW7bRXeBVQDpjaf2eLFC7JcHdgXKOovGJJwHE3KdMrfJw
kbSzip52J87VBOtjGSf+sQkvNP2DbWkuWBzJAkcu+67QzkkM2pB9WLiU+RkFCItfs7jhOAgLPKyB
3qwVnx1PpUQa4CokfFZzxOIn7IRAa1sDhgA/h2kzQwJ/ZcWpvSa0JQQ3PCstvvHqWKGe1eG9yQYo
H+uyXgBE7uaEPDcoe3vlo3Zo3OGSct1mWtsc6SuvstoiCJ1nxafCD/hMV6fNw2xRn4RZrTUzrGn5
MkjjDXpB4zDPNgs3WtveNLdd9rUAfLibyJYJurV7bVb1HOfmlddnv3NfvLjLwixOQFDyO9i9DQwC
iNok5EHE71YbCvYW7JkiWLIz4KTgR/RR83dsI6lR3NMc+9ezhZhLOPqZly4DZZzzujSlBMYqXxhB
38EbupmZje/06TnGGR3GHMZ4wQsKAdKQD1XsR4xB/YMnJ7aEzadj52cEAbzqrnsBqBoweFoOyhse
RgrPuuQWB3LuRww+3t51T8NzPxPtUVTAG9sRc5GeP2ZNfLc43XvWY6/M45qAMIxl6FYVOm9L3LG6
I1Yz9eib6nnmr8g9TNP11V4qWqXG+xxrmnF0jSiw/K9uHELbkC+9jA1gotZryykSiYEzKe6Au29Y
DNroxLgDT+KFI414bjS0h+ORujjJypdYVu3Za3739P5EET/qkPVOdl4/6YRB7DLPviAtfTR87RWB
9bkdyUPpbQ7mWjJgH2eH8rOa75ZGXouewN8CM24I6ueasLDd2D2OJdUJO15nj8j9k6DPJWgYpxfW
HUMu5xwn+MOXRCZ4/Xs4CEvKyAYppad+DcuElCH37wVJy8ibqpOhtpjdasAHzBs+adVDLnqCkxI9
ZEMQ9S6pfTVDByn1bl8VPG4N416U0sBVnZ7wOdthIJlzRYt156/rHZHKPLV14URieofWWUW6hlYO
qdLOLza885K/NcVwN4LfDCXf1V6LkZk1HvbL5bu1SUKzAakhmbG6Zm9tqzhEA0v/YCAdBSJi1/1x
kPWTrIqQrsPkOI6vFuxCgQ+KNvIyag9Cp6j72UntFOENp7Yan112AoyKKthsNbDanHZgJvMQBvlI
rG2dPRLFcNCrBQF9fRdLVk6G0b07LYPEpkbabNsE526giLoxlt0k1k+Rfo2sOo4Fa86ksoJUtQ+5
M0ZtjsyDfArEMBTLMH9i95gz66XSILGrn1kXevplpM2z4WsyV8y+ilqMcDExy6E4YTi4lLervGtn
OiDHvbbr6hYFNaoeQavaLzt6gEOq3IOfQqJRg3NcdXYlCwVXHWeveSvpGJlb+VbJ/M1166g0TyT8
/VQG/VlvrO82SsK4//R8JlUt0DIyIJcL8pgZtDzFipEzzy615SnpF/1/uDqv5biVaMl+ESLgCua1
Ddo7euoFQcrAAwVXMF9/F3jmxkzMSx82JR1R3Y1CVe6VmUHG4LBW/rkPO7qUFreErRG4P7onK6qe
05Z5vo/osOrC7CKQS/a2Q2q/nXBcAN8NKqa2qSWBoZpdavGjVUpRzUabj8bfJ8voZKtoR4x1BclR
v6nEabYxufQrAkJmbhDCxaYdKffYyj+JPW0qdljMLsQbu8J4S2THtEQ3HcaeaPlWEiKTAZFkGWZw
EVLKaLDSbBIaejkVNVDKwg6qsHk49qivUKQDDe8ZL/KtrRqk2R7Vrq2+pi41mPqwjuVp/No7Sjty
D6br2z6QJwthi/LdtIV1mTSuM4EyInMPM5v3Yia/W5rQjKGi4aPq+MiZyJ/VaO2YHv+N4zBda87w
0ZW81xQCb1vOk4FTpl9PReGxVXOtJzlptJxaNAiV7YfS+9d5SMEg3nAmVIXPIUJdU5c80TlPtlVb
lttechzuw7MZoplZTI8az97nPjFy0tLWSd26K2rnnG0CnTgX/a/CAricmM6s6q77jgZwJLAwPq5/
XIUk1HSufYXsXSVtenbi4chGXOf+RV1BnCdvWap/RX5WrAQJs0OmM5wfzHE9e9G/TpMzrkmAOAhe
FjFup+k0hYE7Vh+Tkf7Ve6gYUq0xhZfQ7XnzD63HUflTrafHbGT/Z3vcx4m+DCqC11ezXyKwMP1c
6X352bvlwzZU4Kg02faUzyUZ+VClsCkNNF6pCN04NeCpI/MlFgjVK/IZ15ggeD0ndbMYSKhtzL96
OHUf2bx2pm0bLklEmv2cTKw/pN9tlOjf+jT/qKl13TA3eJHZrMEg4a0Z8eWix6DYsr2IHTfaifTT
culC95zslzuClCQoemgMlKFJhj4s3mQasGwWjbZu07Jal8IgaKZEVqiYxLPZogZZmvm+sZLforz/
raBv+5Sc3E6AwvVW+q6sHOR5iw1mPIWdMZKu6Ka0PtfvMK0AyiH9HJpTwBMCEpiFteBH1kZyjFou
kX8ykR9GBhk9p/09Uqj0Lt2wWa2eR1L/NqOl1AaOiOQgreV9bB/6KIOpWBYwLSOwp+rpI3KZPwL0
HFrPolmoZYUEJduY0/TpQ/rruXv2+GEuI9ldMMb0kFomtdNyorRC7Izxj1fZ4gRl9F3T5bUr/aom
rd26RoXlbQe1lAq17OvJ6XoyJ3pxuuk34ZoWmjpvnEKUHD2LvbXqaF4in2eMa3s9yJB2FrLm12MP
Q4/g/m3E4TLxmL4G3XHWM3glBK0fcN+c1qnJ/gqjJIBuq+6TelR6022t0A1X+Pd+G11N3dp34oz0
mzmqZ8WbQBgGSu4M5lJFBWOXggxU4N80K62SZYKHEJecDDfMdwpuiNoCazcJ3tRULAnM1JFsfUse
It/81owuO7a6N99Lgu7vyooflWG8eboXn6d8KJ+J+n+BYM4Zgek21CZVFm2jUeuHqy0e0pvhixYl
GEInShnzFEV7rBsU2zG0bn08PGc6QY+U2n6SkPKo8ng3i1lurDlj0oXFNxRxfZ2z5pyY3L+V8D+9
0KGFMZFgeRxqAoIzDnpTxyjjVlDUoj/gx2CM6+NJoU9xM3qiZzJFSFiklyUSeOHQk2xRjW48DA1t
1Kbym0F73b4Rk3/1pNmeZ1qwcbpkj7ZaQrXESWesfIr9lrBSPWX/Or9rNZIZLhMqMSYQrdBBlw3H
+a/LtnxMtee4ys6qi9mve6i6XmIddZEC9bjupZwHjXI7EAzC858oFvUXippAQdR8RVfMYXZbCTQ3
E3omPIebN7FH9G3cRnf6lffGZTQdi9PH/N4Ofn32GOWvSUE5dIn53bjzRjahuXc87VTVKKxWSl0b
5tcvoWMHdgHb1tSnPPWIwo02bPnggwOW53qmd5UFNKZx9rdSLPDUY9xcHJ6swdSGsxXrNkvEh3mH
/Ay3CISH2aJgqrmNbImPhpd0hO4rtWbsfMOktmiuxE+lAo1T8C+krswdwpuhpTiIqK9GB4mJIM97
Sh8osA1jeBebGmLX31XxVAWVKLEs2/s2UxfdK7NbP9d7MbiPjtRx5olWdtSbJjC6+dZojX5KpqJf
uSjy7CvDYyFH+lcT5uqy3lLXgmZMqyMvZeE/pyF9E5h7in3RNAc9iV4IZ3+yuCWtqo5eZI+xR9PP
+3qOoAUmcS+t4iTN7mDAX03pdPNsFYRhS63OGNUHX0M36zLxXiD+rzKCWY4dPU9Yd5axA/e+wqMU
VybWq2HSIze4Zfwvk4Ht9B/IlgVBbPS8DiNbNTUU/wY/iTZ6iuXehDtZ2YUWr2hGvzdjbe4NwtCp
SrO3yVDDpbC1Iv6bE1+MRivxlDAvA0wm6f73OM/HnsDsexWPGZdF7Oz7aefyyv71GuPJa2zit+aW
8g26ZXurI2aWMOfjz1Nq44gWL0DFRVhpJzOiIkCvIt7qjFyBpcXlbrtOe5F6vKMg1rj3y8N/37fc
u3T76dTQUAm8qQRDZ9mf0yrdR3NVIg2P8bOo/fjZ7yihKxwz2dWuK/bsoKhpc82iusqKo48RT34g
lqfuqEeBRrDumgVIM7nUJlZVP7uwblvXn4fORSzy7AjZm0HQWfavJcngmKni9jYmyQgraMknGHRp
E3xmjV500kJvfsPE/FWZZXj9eUab0YZKwOgxdPq6WwyVWTjcuIHb12RJLielivBap3d2P7+Y2FF5
SMXFLG2fTW0jnjtnxjNjM7DgSSS5NRd1ds1Smqjxzz9ZFgU2usxPdiSqq27E+SFsKXaLi9belfAZ
wKpivDfPRcM0dEimVdy57KynuPxEBn9RQ02/rgz9oNeYWzJtjdcmy/+B+z7y9k/sBrhaGsyCsK2y
luOpXWaaPw/ZMDHdrKU4pJSH/MQQ6Itt5Mc78vP056Ho7Yvuzoy89B5tMC3XTiH8o99Rarv6sR3X
tcYY2g1/y2FqHuan44js0Yd+8yAY3N+lA4Zh83MyqfrpkFLh+T8owaGBJqVddIiz5CPR2Tl6lNQh
GcX3iZ3jln93GzhiyE/CYl5oxfJ7KO3sWuue+UqBxXe/PHOn2d+Mjq/W9jxwanbjt4K5wklVXghO
7jkPeO3lV34e6ra1T3nev0Pn/tGh2F6mHpHGwFD4VudJuekY/d1zOSxJn/prGOGDUh64Hb7UKrAR
BRbR4q3yIhgz7NcEyal6WpECOM/+rURQuKEe2Df75hqVf8Nm3W05BBEzWOvW4gu2Tk7cWKfR6f94
sYWELBAuXLN+SeheuhpuQz96n65Lv/dPRXPoWqLjuokShp/unp+HNquOdOKgUet59zS2IX5QL9kW
YSdw/2r2Z17u8JBPv7CXawHlFP/n2xn7OxdiTGj6ozFy857QWeb5I0FtCiKadhmuKfisbm3VNh8Y
jBg0CrrNq1eRYEntffcmsxh4gQopbsVr6PHoTGtK9kEBtYcH+aBXdf6WyrI5KIwzT9Qvn7CXDwjb
GgMVd5QHqouDemkY0tzQDeLeGhkRSnaPDEm5J4DSwITiFIrbd0OU/j902mbA+jroBbcAw1WnZVtA
olJBF23mDLesdv4iVth0d7YEVhulBknAlcZ+SzwjnuS20T+7aSFvlRwD9s/GSQMHqonr5MufB2tp
U2fXi+khzfzdGL5rsWc+c8qPX83RI85CD2+EBpY0Iw9qm3tEdgxDYx3s8hbHwx+7NqOTh+d061LS
c5RV91vXmfVkLbtD3G+WeZ76l8J3+sWjwlbe7erAbLBM2oNIz+bY7QrXvrfcUUkVd6wd/792b/dD
/wwZuNJiM8htP7r8PGRTGf/3FQ01fyod24GDVYoo7Dr5xtULV8ra+lRYqXFU3diyOac6OkdBZDr+
NcDP/NH9kqUUWefZAUvcOYaudmQppPufddh0veIY4TdeNXpuByWJJ1stia5Ro8STaLvoDsH/dwRe
uQ5x528jPw40AL6T27JCU5DocJ5wd+xUi502cX6jbg3itdLD3c/iMCyrwjzwJjJ6DwyIHKEjsP/U
q7uiydZqpByJoBn40rR5M0sBxOSzoa+qJPkI9TgJ6rgedpqjkg838T5FTvOmaOmZE3JqT1Eh25O1
fBXXCVm/RnaPOO4zq5afrht3O3B7O/Bd2MN2ItYo85gj9t2gwytaxdPPg+Xa7xp07OnnGT4iLuco
3tCPWf73G3AxzDuPLp7QYpLKXfuqyd2wGHftMG9vTqJ5+zCz/0rq/bSi+l3IuGdsnSSvXTwu6Tnq
qdGicWXyR04auTNUi6QjuwOEoUHq1rduM1Fwc+OPiADoyyQDYq/t8W5ncr6qicmM7i+hclOzoYWe
IqnU/pebfk78LAPFNZGX7Trscna6dNau8YLFl0aGKOwM7YKW+ztarnWVutIv5fJgZmhVxLzypT1Q
oYS5m0Lb5alf9GXAXJP2nzlqb2qm+djjkHZUYjFduZLoOCOFwanDnWZxuqVrBWLH1uPnESfGswkI
vfIsn/HbEmehJpOGnOW3qN7Nz4kDpcLHoXLe0U7fK89svyuveqmMU8oQ4OJYffxs2fSEULuSr303
dEiarRjlC1Sdn1UOZgKeogmIXFWZjJ9MGh73+LAdOgn8EBeoRQJvex/ifDohlA8EuLVDe/7vy2FU
QWaMFm76GP6sz4y3wp2M/Ry348ao2JMboaFtywKmWE8K/6mIa7roK85VMXYrJmLeO5jFvQsL/976
LiOinH0tdyCktZjRa4jLqx2eByWcAPiGISLNNLnBKCLqK9w0M1UwtjogWY3sHNOjozslVDr+J9fZ
G0X0xXKyTeNPU+/5NIbH1Pn1dMAD3XwPxA2eiqV1mVn+xvyd3e2N3I/vrdjkctOgBf0pLtl+PuEe
i1bNeyc3rbftrz6KM2mFv0Mc7uBwCTmo+dZq16Tb1o/2r6Y+6kFnSnmMTF5hvh/i6gNSu4mRfCuS
kRes5bcdDl8teTx5/+QPGz0Ywi+P0b5fftQf866kzhpIiyIi2osI85x29ZRW23vndWIDkL6t2PD7
8k2is7actHzWCd1/bb95A1a0+FzQTNDFyzV5A5dEPqSeQpjK5jvt6AcrK/nbBv6JzLsCtPau1ifz
A8+T9OzEQTEzz6WtW2ek1pFeYJjyJJ50rWaNged4J5pjTp01WjE+Fe8fGSckWbXlm8mEZI3dNZjO
8tt3Nq4/vlk0Me6lKL9IrYew2wJsOi/RDgeUoxOQS+ewsUqKduPBn4j+q92oNaQ+5X/0hK5T2mz5
0/qL66kd3LbOXfHWUjCWsVmln5yw7PXvMwZmVdwdcCfkE5MSDZp0kJJK1Fq/I1J9PtbZ3YTysUf7
OIzE/ZoctLac90/ppm+1XZETp7bqtw5qf2NS38Zoin91VR1FpoJmPIGGnLg7gXmiNGytkmQXrWI6
c5CNC1vSv/jLDTZlg0ZPNv3mTMNW+bfWTgcdzYXT3Xv2N6I+wzcDCqPv5qf5mVDS3GUT4zuJTRkZ
yuunbexpq7KkedKwVm26zbCsoAZ5L1bBcDT6QPicBJ+yr8J7i7+5MET6wQezYmBmJxuMIg0kHn8P
/+8n40rJXX6aYUyZioTTWf/jnd3X8WH80i1cl8VgXMtpvbSaD6vEOddmfiSVceH9kh2IWz3RihcC
vVMLD3IPPWu5H3OefjsdHKmBQftpftjPBFZukPZ0i0j6cCv0HfggpIGn1oOW3o1kLDmVjtvpHp3t
FC/oyKv94X/FY7zrP/0vy6QJ1lwLWhL+1MNqed34ZCzRqKJ/olWUl49kDAqix6fxkWEziCd10d7m
63Q3D5O1cv6AhcfZ9m9oLWsU3IL2NJ6SY79TB+84RY+4zvOr0kbq6GcDc2ry0evWupCINTn84KiM
oDk5h1W3J740/qzc+DkD5MuGR7broMTRM1JnHw7Wl8ousPILwgXNSt9KQzcYmddbie+pW62q4RGK
tZM7ycnTrPaoCAAnxXiAz3tNDm1Aq/juySoO0S7ahftIP2lfq2U87W7BbmBsKTPrP6Z0Y8yb5t38
o1Odx50DvydL9lp7o/L1gKHFKv42NnP/lfauZYRSbtPAOyQ7/dDgadtYv4b7dBfX6HUpFdGZ0K3x
PBoc/OcP/9q5+b1q9V0yHEO1/tv1xc5oo4NJKxciVldagduQ/H0uzT3ZVhm6YLNNrCufAYqNtyE+
1yBcGuYu5nRtN6l+SLGMuPGayQe5ykgnxbmkfwZUZwUaxLx3bTIIzGG3S4BdRkwMJznkGrST1ATW
Gld8+euBPir/YJTtM0w/n1RPr9e1f8lodE2Ft0INWHd0kMykWJRni0QVPiUJoyePhpxXhrmWTcp5
tapKysL9e1QRkJ1uRkMdkTMoSeZSOMqlmVkGCRjPjNut2DWjoHJ0m3bxNTLeFATffe6Cqr64XbKe
syOeeWSNZWEKiSckZ8OjuTX7EzXHdUvOxpoJLRJKrr5dd2MavBgcRCOSCgkAWzkD29X0KV9MHfwx
UyuD3yNYMQsHQXHhZegB10V0SZAhNbrI3eSLDRavmGeeAPcgT6jSNdQ6rcODTd22P9fvji3ZpwT4
uTdj9sHsbs81kpKonrF0aAaoonaAAp6PX117bfMvqmjbKf8Dc3RqUg3Fp32PHTIpLWwVQ2+kr03W
7Qf8TJ95RMukprvcm+Bz3BGIfEi6kIZWJS+Yu/RDNUqx92ZJh61a0qS5aF7iYZmB5Ia4kpuxFBGN
7yWa9ndpm/99sXxHq5heJREeOxzZRjADb1MCnfkvNCE99fiGcRkBuXfzkJOHiKXaVV7EB8k0X31H
Hy51Fj7jbgqmj0ZI+SHJ9T61yKBrR8olhYJbAT7/mNdrxo3vDZcmdd/7CE0X+Wa8IEyMuzlpesoW
Mv9QGMvuq8vF82iMHG0I3BAE1Wet+2bj90X6c58thzLOPmWIXBi1vOOv/mxThlaJil46x+xussPA
zN3z+ecBm+FjyDT7RPKnBxgesTr8f6f+n6P/z/dg3V1Isb+1MuQDGz428iQrfmfK2zsZ3e1dM3SB
RT734IjkLV4sIb7Bq8zuPzwnneFaQWzaOgwhyo1in3fN9O7bNCrOHUtK2c9DOAFITf64tpQ13EZq
UoPURr3yp1rcNW8otn5lngzDjU/N5Ko9tb7NumQgAxhQdPtp2WsaWtlf2LgKnGfHWO/OfGARkAAg
rnFEuZ0PXBkSbPgrnVvSinlbtgzL233e8ulMcA79qg3j4OSZ/1q06XygtPa7FNXFTDk+6UoZN9PT
oI5oL0/SbroSXuDvppG28rGkxTF3+on6woSji1tHhx9JQGrxeEvJOWMJH/iLe4Y3DsamO7lu3dUb
2nAVGRzhC3jRQ6czIzN7EleaGXfm1EjOzjTyfWd8/pQR23v6+gxWGr26dE1dXURdB7pdT8efZ0bW
H309zy5T/Yy27t7T3gwfmqs9j7huzMTndm/MECAiNe4NweVbP+udTb08/fmer9jrD2pJk5iW5NZc
1sapTzu+RGf6kuZU7mxIhPPPQ+U41XHgJ4hjrz633U2La07lYHSnqe8McFVhYELwxpMvIWdqAlE2
HkHFB2BPPvsyHImb7qfynZcHkKmafiVpLLhK8/IQqgGKxYECGkjF3fA3CdwLnfuSOrSKMIr5hWJF
44unEMVzGE8iZFmX9CwdaJCJ44tLlm3RDsln2WCL040Syl4vdp0xePvGdNpnqZtcsVlvboSE7NQq
rzgn0j6OmKWBSbxzNzsknjDXiYOkHXFB0o9wm9tTiOX9zarJ5MjV9Ku1cOVG0pkOsRjthyP914S8
AcLGZp8Uit65vhe+D+1mCIiRWTjDhWHfdeoSckYI0KEnNHT/gpKXQW9F5gkn8gcEKaxdrtIA+hid
UZEYLtpZX012WB/anoyPxsuJIDAs0wkKcfX7aP5r5wJsaYySK69KB9dU63uyC+6la0cXow7LYA4N
IpwA6oLYyd1TjTUQjZ0DCLDq9MvquOv7k9XfMlCCm6vSJ3vo+69KhldjyljFDcXtnDalp9HOSRnM
p+lchmjKoSfMXUTZAdqk1HfkDAFdDn5/+/mKQE51i/35Bf/wcKxq5lSukxIDtqx77WwO56L5CJPM
vtbMbvbCUf+ilGc/Iu7P99Wgi10cO9zEp5KNQgWHqlcARXyG5ugCnlm2OKz/95e0QflbnZREIklc
82hDUP+EIWrLCvPzlZVYakf42ltLHerp/z7MSv6/T9tMoP71BHb+91sSsFbp10vBNiLzz4/285OS
80SFSgwl+fMLfcIp3jCm9DTU4YkyXPXLsFinMpyxTOmzZBc5c3wKm2469w57cB0bJujq9JjzcHwU
c72htii+hZ3i7j9/0R9ePyKTXx8twUupsTFafqNYCi1arKSBcM3s6BFnTErQvYawOlfLQ1JSYktR
wv8+L0C3fSe/aaSYfBnkzGPaa9pH5zOWGlUrsVSAzs7xvCXY+Y9u2C9xQm6C4jYaJOZwIDHnE8CR
lBUbqJAcLc44NpkmVhrwcWaV9gUteWZCj7fnHzTHek75KaPo0Zuxemm18VfCbLlrQvDuOoi4oV1c
4X/ASWm7eNx20rUvvpNGO3JMvbVN4wGc0VrambYvqPx8mUyFYRnypy5skOYxd4JBUh+sIK4GPUVP
y8r5YAy88p5d/RrKkahYBKN91HWcDJzGWI1R912F+fBUpr1YY0o86GbubdeFhhMG5DLBgKn1J73S
vK3v4WLRkzmkjVaGZ5+mW4ULiAxpnkHA7klKeAtdGEEiA8VmSFAchkEesya6y5aMD2nE2sZkYINm
MJ8kjuhCT4K+hobXR+JzGjdutyTP3mpnJuBy2Ze787sn4DgEnbFm2hyZj/yzdEgkO6fBTXTRmyxy
gzV/3ExdD/zudtnGisYaYqsZ0YIcsrJGcqUsl/IW/AYdg5Q1iQXmml1dtxzLRzxEMaEgGiRSmh/z
OKmYXeDCjUuSyYziFLeMl2hhaLfSrPdllH27fXun5bAjDYp+oPo9IdrhobfFpfPVxRO1S0sCwwZu
YRjZtOpQoxqz2wcy7cNVMxG1gp9Igdvqw2u/zL7tFn7TZB+1IVpKntNZHMFe5lUE2b2orGu9noYX
FL97NCXzMvZgFKoPz3bFzrMxElyYmq93+5HdRzSeRQp+SnaAx16bO5bQmIE0xInNjQ2X3efWJUve
m6p4q2cPQVkHK651sW0TmhGcKHqqa4gcamuWOcCJAeKtDzF6VYY3HL2C2zn2xtNkTvaWpXv5dFr0
xnRqEzpdsUd+0rd1Zfytxc4RMMBj21nnqigPc13CIhFxSzGivLcFXhYt6i5h2/yu2uRLw5e+7qOh
3FN+ZXO8jjycJmOybhvne0wTXGaqabZqGprdEKcU7yQB1o2lBbH4Hc3+qZcJViyAdjD2ED9aDM9V
ZHwaZzICPe+fo6a/3ODRek3xV37VhfcxMt7AxMrQlO7mS67TKZ2F8K+kFnA3smdctnWKlunwU+qf
UUTsERave8+kG9NT8ct0vAk0f9iOxjzDsTTjGhI0PEAabrW6/1PTtvyAeuF/OE0nkL012yQPFxe1
CHU9t8flE1Rq6VGrG/ewxNKhfrDR5/LHJhEJhIxhKtSq8mJOiT1zbqMmkz0zJsw+0HxLxMSrN5iP
kbrt3ZTUn6qc0rVlkBZld2G/wVxRbcI+KE3PuxKXjoDRO5hxTfrppf7b79CiYXpwStGFHBiZ2pOZ
UgRzlG37xiCMsDK2WhGna480KGxyBOH0ov3KavKy8R8BK87vjVntODOieb+pUuR7AHEfOlTaW78v
n8Ug2kORRtdM1URhKTluWhrMdTeD4WAQtpG5zbqong0zpLprcDZVOH7YXX/yVbEbmuqg2oLbf1cY
wHuc78aURIEQ+Cv1wXZ1b6BeAq/JIzrYXVzsEo3mzlqNM/nI8T9a7+MjrGuJNETSgzeUWxXr1iHT
4fI4yG6ZrFhBNNDR2nfkMeTWSzzOGmCLE5hVA/oYm0hJIzqQqaPOJiKQHJqV0nbOyClf74YERT+8
19IIF7umgFfmuK4N2nXyXrSQXfEzEUlEjfgtlm3/bRr6YhWVmHS9wVk7PuVBOsez1j/Zjt3to5bk
hgp4iSubmzjN2wD+zlrm0XwkL/GQDzBhhkFg0Oiy/RibEm2SUvJNOWHNEdQFeSiR0I50Bnn2Q1py
HQ2RDySA3olfLg6wA4arsPNueaMl27xoOc3j5+rhZqfRhG+16nSfm1aOIMWCCJ4LuU3gRArvxTLG
isHu0kkoPyj4QLicSbhIJoxfU9Sduk5cJuoALmavgnQytpHZvynfYpCj8a+1KSXR6uoaZoO9MVwx
cg42SyJdE6zqyyxWVQz189YiomNA1XHyrt4KiIs1ywVHe/YTQPGYnHvQUifKjrGS9Rnq4oOcztNU
ImlonfzyGKLXJWvdck/cZMwmNWICAJCaCDabnhLrs8jSRxZjIO5nZLp6/u5shOZCetXGlf13OGCZ
KabyBO60m4b22fKSo63RRqiEXQdTdyQiAKlnYmRIuJN/8pv+JSvcj2qKaQ9QL7KtYxhFAQKau8z3
O/nw5plgTA2MQBXyXx7m2zTVwm1mKJOFblNrEzbxBoccWv6+KFEAoXzY003LVJtjTpW4t25wFbb3
Wg+8bAHgUoc0HtMw7gJfA4XD82ZOBmiXdAxcYWI/s9OdjwTBQgDhp2FwX/EfgDsOA2W9NeswPxnJ
nwlNfqNhxVPl0iXpmqBT+PWqWeeZcy9YeTfJYFgnnz4M2D7EKwz1wSQmCGY2zKXPGafBjVB0sDA2
Vih8VY21lU70nseYHyLvNdHYlY4MPbhMwvFQRrwpbMfaEcyliun8ytlOpj6RDnZm/U0Ek4OrjMfw
kp7Y6jprPY5x7ZAZye3vqa0bTrQJZrdCbMkLht6lnkGf8Op5PkahxKtrnBxxv02M+pBVQ8S1iKjj
5WSvacN7JermvTXLF0Iin+Me+Y1LGtRQszD7R7e4MGbuZNOpL7GeiBRJ3pu6S2kX8sJ+VGBA99sD
qZXYPcUOk8VCuXxbQ8qWg2g0Epf6kC1/9S31WT5qwyMCJFWENUUUog0lE6i8LLZqOR9bYUcwjuNt
OwNjkzDHbz8xnrKuuyrRGhTVj78aWjP6zLf2bmz8cp5NL3Lu7uiDqzmE0HEm5c5jPGZ8Qhu3Fg8t
M1djMQt4GrKFkrMpkcFqKolhzpLtTxhwHoolCgVffNzr9xbYW351TqPduBmjbwlCXOJ5BYrBsUA2
zg67EMjynQIKc4PfhJUifJPdcJpq1z7SOEIfstH+5lL6o7KPzOuaba6Z8LUDyTe0p1xzxDs8zus0
VD0XA133usmUrqgacKNsO/u0LxmYUja21+tchSOFfkyxhsH/Z5bae9ES2tLYyIejjYrXp8zxlWC2
hknd3/Rmjw+ybc9JnxBQ7CDK6Zb6p1gNTjkQqrQUyS862NQQYUTSWtDY3jpWnbmbS/15ECxTThh6
S4qbu01IMyGIhf2a5TWYJo21lcEDY6mxdlrY/PadESsJ0ZCgxGVQZaV9knb6ZWjcPslbmyeOKLb+
0ZnkE6X2LUzjN6Is0kAsqWq63ZIemu1Z+iGAHab5Ni5jTeDQnQKbzvVFfzlqLUKBwaHJzqMmSCbq
wyItPk4+99UORxsK+/xbzh7MXAMalHjmF5y3sVJlf9On2MU5myGt0SWTD1svBSLRdEwdo3oacq5M
p6DDm92RR+hM4r/6Ys2dSrI5huaOv1Qu8KCk6m0I831ZVOMhr9Qvr+3WDd0jEbN4OkHhBboOs1BY
2AeYzWKFIhoRwxB+yv7T09HSJb46QKMQRUSZp7IlWA5DC0QxVD55lzPrcGXtCjWHB5XMz4CL0NKJ
/5F62j9SWKsgTTxyw6TYhSmknky9z8nJOHIVT04YL/aHBNdulh8aK78pv/1XDeZrzOqJizwMg/rU
yEo71w6ZQbn8zCr0IjHvfYXSzzSCEjbJzkMfn5RELW6L6pgnxYRbPdlRH2MEeLcKfNcQfhkgpxs7
Xwl4+CYPY4QP9drPNBLIiJjann0Tu9ZYnGfcB5Fs8C42OY0sU/WVWzjvqcd+HwivknG+kq8zfqpy
giiftKNXHrTaM3a2W5kY/Kr3yTUeNWY/BRRPmHb2QWiqwckDAsWfULvNWvBWGhXmZkzPIVrDxqSW
lcumdXCTeBnvUexdWlXeas3Bg+jIV/YwCP0dyITrcdnyzm3L8ZXIw2EJWv0C8DKf7ER9RxrRC7oL
/44gbwtWyEOunIakG4Jw9WVPbAppPdzS+x/Gzqu5juTa0n9F0c9TmsysLHfjSg84FsfBAyRfKkCY
8t7Xr5+vIM2dbkrRmuju0wQBggdlsnbuvda3vrtNhqS8uYmydlxVWevvCsNhNJqKH/b4Lugrx9J+
iSWNcAKgftZFuSZp4wtK+DhUZFxybzy6cmivsYmvAjXg5Z3t5VZoNk3PFhUS+bUrpgfIN1fkW9z6
PGtX8SIXH1pzFdnBgwX6gZECBFiZ4H5hp1K2aMsnP4vXgzlY24KiOXVKlDEBBoW6r3ddyg04TxjV
8AxgBo+xALY4TvuACHoY459yZsbUpQ9dqfAgNtalQxYm6SrCrmAMh9aW51xvn+wjx2vbIRO4innI
wS5id2gw9Io8LBqq6GCeFHrbSzYxXVKQeGmVGyAgD4aLNRpfMLIpZiM1vVkqNwFYRqI9VSa4qSJC
O0vv0I77Ye1meLUgNWQeuCjDh0EwjEc8h2vO/vfIAxw2dvGr0VU7PwAL6+Akjq3kCTXHxiHVHOkt
c4Vy/skOl9xPf+bP1+nBptHbwVovfRJImSqBTbCi16HFMJhEh7AhL7piv+IYDW6CNHkDzQaQGVRo
WYUXrz1xc++crviuOiy3yF9uSVN/9VLJXrHF5tDN27nGnRTL5mc2Vocg6U6N7kiobfoz+CJqZFU9
zIbeaKPA9CP7lwAb4dUU+5/RPO6TkLXJVVwsACLIQrpynPJl8PTZVxTsodQslOOp63Ww1UOzrM1v
Thht+vI0Gw+iplWkVE5RjxtoTO7LwTulpn+Ye/j8Vlc8NpbznDWoNGcmOMhJEPCm7ZMNySajnRS9
0R630ZQyKPSM4rkc2dZU+snoWsziBe0SJYad9PqGSUe/g/nEIDJoC5SLV+3I/MNV+X04TcOa58OB
nKNNpa896qSAs7sWqM/2Uzs/y6zOt4LnJKZrM7ubEFpw52/KCpXDtCwgIL1iSgV9ZdYkMOdIybYl
SBRgpMAzRYonOreejJC5HC20K69VRPiwYp86eMRmDpDWEVRpU0VnMlvMvCme/LM22pZQQFgfbVDS
eHbK29HDRFBV3WsZGi90BaqtX4wINUbz3XYesVpBiuk4Szjm5GZZLXKgkaQFBTUjsA07Hngx2CtC
3expp94gBH1f1JIBKKBtblowTQ206U4fbKg3FKo3HOj1aD/PXfeIMA/SpZMTPJmd0tC/CSqeR474
aYafULUZ5dc0z8MsvCTod6BHfUN2NKyy+DKgGABA9GQyEp2H0V4ph9sJp+jSn/HejBr3fVxjVK7B
QhBVofQqcMGGMqd0pM1lL6M7E/MmvYVh507ip7bbxxGbGtmVRkzP2NDFfRgAvUrCELtFDhpJ1NlP
12i8/ZBbEO0t+dOIGM0kCILW1sRP6g36nTYMI2UT+6cf11ddxsbRYU7DpeRxGIqB5w0VaG7chzkP
QcSVxcZkO3Al5TxBhcRF3q+y1ojW5eB/UwJrWVDjdCwda+Pjk7mhbjykeX/uK703MvLTUu/adeid
l8P3rBY3Cn37Gp37BQ7RrdlNazpLj9rD0gwvnWMCcr+0ejzq4NahQgNwVS4pDD3Mp1VjS/wyORrb
1lTbdwVEd+Oa4LyqFMtJNxGrTJmpZnSDjqwvkQ0L0gm6/ZRSvVNDTkAoSo/p8Y+FDWba9KbtEQk6
xePjHOTvOAxpjsY9ruFUUuAgzGohK2ogjRRj6Yc1W68ybR/Z1AHRGeI1wOmTXzeQIQwsmDabPyAL
NWgnrnqDNu1VlnGbCTh5E/nHl5RNUcH8AjJmKU2OvmPQM3N22Ko9THm3qTA+5/w+AT28GzSuEHeI
6Ke27PJKI76L0X5NbkuTwO6vKmvS6yY3b50yf2NYUK6tPnwI0J0HZBGxCEWbdg4R6biBed0AyIob
56Xukh8lwuuJgeY6c9RZTupDd8gjh3MEa2EYIMABxvM2dQGzzEVfKkaMHBEcDeQ+oHynkgAIHT42
nqVXIudGLHqHasa+V8oKN3UHXid0o+fIz5NjW1jl1osAO4vBoZtY3USeT0R5kE2bZOaCTLV9HHys
eBPkqLwy3piAlnz7vRFa+9xrw3NlZZwSn+dx5A9rMKhMbKYU9Yq/GWfuOQqG69kLmCcZy3w+6V5E
VgQnZLCwB6leQMTKBdRmjUpfVbbc1Y5xayMZO+CPWZjCDat4F3kr03uO6Eht4FDlV8UCWqu872Ed
09W1KlrZo/WB/WomFr5ns257W6Sh5MSLcmuU6DHsmWbn7EEE6ZkmQQpCweLU3qsmg92MitvRZoDP
ckYgCHj/K4TCzYY1HtAZboHUzyIAljzrMdDulez3FfbRVeL40DHEaXbVfQ7t5iqwvV2IGI637Qyo
Vsx+SSC7ysHqgP6haEalydJnu/psNcNLZlLId9kSJo5vgi0MvYAporVVud47alV4XlV9ZDeaH7Ji
eqTxV9ITVadGlt/LfGK8XSNxm/rbguSLQZ4r7p20cRFozQIo6XK7Np03HkRnbizZ8bzpwudAHHzd
PqF5qlnbquXqvYQqe7ZC+JZt49T4SATQ4SRyz5gz+yuJpXRD8fVctCjYWtDClj1/C7Sis2D7276z
7h0ZIMomq6/PYDi7oj/MBmoWt77kRk8ws2B+HE9suQRd6mjASzdRYk+OJYh6DG8zW/z0e/bULFcH
bgG0E7o7y664V0IVp6wP9uzNsytaADeyil8ts2IyZrQLz+wOX1m5vNuWRuchQaqwab1AcLE664KB
3AVwfQiVwvhZ59Q2nrtBRerxwI2uxlpCNARCbU1Pg+O2JGeAtWNTEYPxWjeKIq9LAxZqO9Zrq7PO
NrYwqMgFfWT7sX4y4nwxYrojqQPZSXRIOI2u51ILxk3tWUx3x8JaBQ7SvixJ93Habpf/6ia5xJWr
zgl0lfWcJJhGEMRBJVF3qHpdHErjD5LRLOaPW9iNmzzUI6Uk97ayGFSONC1pmbCeJla6GdqalosB
crFq2Jz4yZa92w4jxK01G5858sBCwWLmYROjCXSWIUJ4zNzvbW5E13UDqxEGG5qUAKyzgzXKDL0z
NqaQwTJnmpboVtkY3NBPLpnhgiPnivxu1n24IvRlpoIFxFGGNCOcoGLT3WFEwglnbnuSOv25vUwY
XK0cxdasm5eCOKmNHy2aUOPQts5RjeMmqPkhhcA7FksDYV5jYgxQO9dpgzvXZbtYRZRYMc/6V22Z
N2PQscnt79Di1deh6R6NpeolC2ne9rBBrox2uPXGKN3Mjd5jIu0uEZdWXNFZ71siGAIRXkstP6cZ
4IC0+tVoiJanankKREuTyAYD79FpUO0qKYJ3u7F94KWwrjT3+7po65/IQWjOxQyw5qPWrnXoEJ66
QX4rPfNlSQIosncteeqY2hlX7SUkrHRl8bKbW7nvm+S5cQPxjQowwDzn39a26i5s44dT7lGZp3Xy
zFBXnBN3dA/eQn7Tw4Npla/ZgG9/rN9BjFlIA5ob4O9MOwS84igIkdN131QqjZMOqzOkf3sXNyFT
hbJk8VbJRiQswd6Efc6ZGweFGdKZmMCM6VvRM7wJUQihIYL8KUum7DmC0fxetG1ynRPD0zLTYWcL
Lw67w7wbJ1VsBJGvrCurMCAmtBmh6YBfPhZp/WHmfY4fcAgXCB5Wd1CsG1d4jxGQqqbKeAZpo94L
F8sbqpKNN1DZ9Vo/lJHeRdrx0G1GO4+2YzkV1k0KYumBewvid/OtNrCgpDRM5UYhcfeKj5FlXwla
F5aUTALJ38Es36Foz0fWV58xchVYTEJhxMBK/5l01XPZe2cTtVYpLg2UimCqsm82zE22YwP7V130
zLmr+dUM6CzoaAsLb1qpth9ph/QHBfz9mFjPYWvHBysobPRpCZM8jMHjIlGDy51i7YfANAH3m/A0
trSa3FJuoqbejBPLiJgCZy3D8M6K4wfyI+wlwqU5jDjZ0paGphMAxajq+sUemnDN4aTuTMqjgR5z
+X8Th/phCADaLJZILRDRFuEnaUDXNpu6jZpPDdOhXaGcm6L2LkNAQ1j2k3mMej1fQ6KiPwyTDFxO
AGOyrR/HVlN/tkm8G2682cyv+6L4PqRIBeWgLrAn1Fp8MYotarserhYO0zXLFQxvzKi7ssESGGTV
beJ1xTN44R/BWpoQj9kG4VygyRyUM0+G7il0PPzhXFHss3/aAcDAdtlchyyVoURkaKvwLENUbK0z
rNSBCFw2FxNsRxv3XcuMHztKdBNZFA5WLYMVD++PxHZ++FV8m8gi304MIwBgV4+Szhsih3QFsOY6
EMzYqAHY9pgKLpe3MajY6cuMBwYkdv3o+AsNZsJfBroFLFiDl2paW+2kwY1AJDJUsh11/WinH241
6Bv6ah36+GhepL2pX5wH4d7ieDhZZlRtm/y9FJ61bbpFSsNSklHm4cBmNbOKgmlKWtIH9m/jof0x
BvIpt2xakGx908Q5GRiJA0jUVcO8dAxoVVMPwfZlRsHauLaaH0hWQHtgo1oPQ//eQWHbIGZ+xiEx
wmvj9lJ98jTb3BIu7bUUe/5YpvuqGHogBFTMwZTu2y69iW1XbOpykVohK4HN3yUsKGbDEYrQrVAd
l1uRx9cDXMDManxsjfZjOXRr5vs/2Ii8BR0l7NwgJRRq2tVNBbNsBBRkMrdwWusyNhEcoPFFp+iQ
m8p7I9TsQy9iC0eDHa/pgYha9LR2gApR/3wWc/3Qk4lWO7RXypTgAEBmEWjXTwxWeLw7d76SPB0d
gYqRiaOt9S0pyYWoop2lKdHd8keGtmoFgq/kppmy8hWD0xteg209wZAW/LCiRiGp8mHiwec+jlp+
z3rjXVb6EHlWe+7HXV4G944z7vnqG4Ndxzr3Y+CVKho3GCzOKOyXq8YyAP4wuAik8QgrzFvNxrh1
a9yFQ098cym2eCtPaFAgVDDgwpyU0QoDpd+jRDDb/DMblrZPi1TANT/93nzvxVMNKLRn+LG1azIZ
wsbT63yA0lEb8t1LrHgjXExVlTmP63QWw3WMGMD7iLN7DGU/EjNtaO8ci4EhrZtO8b7C4U0XCYbj
yOZAU+ONwj5DLO/T4Laq5wMIIsGYhwClPPnmpzatJpbsK8hmn6MBt83MhmSFF+nRicQ3zegFwYO+
sdOYhzdT8jiEQY2fMCT4Zxp3sLyuimCFfuYmNJNVVX4Wzp5Ag2gr6+SN5G9GylWHlGJ26o3XWhUD
QDbYLvJVmuMhJgqTNIuEPXAH4cmwNfqKfHoSiTj2mE9mGvO70MNLrKBpBfhyENVF7wy9jvj6YZsY
wlgRPPZWEUkL+RiDcNDyO5Sa8LoepJvjH22xxXdLS1c72xipuyfCl9p278n12c6TG16rtrzJUZj0
fN3K8ZmSBpBm7KLiDozDHzz3sRk0M/IQ9uhgXAcWgxiipes9Q39vTn7ICi5r6W99T9/KiiJD1f1R
eaTnuFF1M+Px20ZL9JcHE8U2yrXoQ5ZfQijN1HkV1h2q1kPmjC9ThJyvWBwuEaMV5uZVTbYB2o9d
6FTrIIihxdomDmYmMYjeQbQug7CObLtlCTgpNz7Cimjz+JPltGccvLFaroG4G8xdqGEE5BFUxCZl
Y2+CrejwlVgDkQM+GyFiVBYdXP+zgTieY23kMe7/SHLMcQ4aYUX66aEP1mz/vU3b8hbtHg+jb36m
IiDEpZqejY6DWOH5gQz35MkRMEFR58yACr6hO+3bIbl1UsrGHsXJOExIEgOGtsZM7hd+wtM0pnun
25fSS5gNIAYvE7h4SSc27PQC5BDyOxpSvN9R22KhISQ1JH3zWPj61kYpFA3YOVvTfPdLOlyAGM6m
9I39MGMcNp1MrJ0pH+5oY7V1cXTRENqxek+Y43ZBsKdrM145dCDxFODNYb5z8AJprUwntNgXIJBP
5YMfp5euRDFb8t5zifvE6swfpq7upm5QmxwYwO1MSDmwo+swN+dDOltioydwoWAzWikeSz/oKNfD
YTuN1WsVNNk+Ql5oE5y5o6z+aWLTwDKIyarJbxjZVoc5Kl49CPRgRfKdG3of8E6+zXCq49h8m4Q5
7Z0JCJ7kOhj6xGUEMK+lPd3Vqof5SIugqKzk2FjZtX9pROreqWE+DjUCdAtP7gZCQbquy7Q7lqV1
D9i/udcLnW1yah6Hc0+bfLCXLTPiAorOU2F5QNqk1ltX5mojpMiPdUG8soHjO89ZSTCNZbvC0tZu
pEwpMwOlPxqWGY7ntgwXyAnF026sQHV47jCvh6bHzqQMj/10c7QUaaM9+ImNweV+ZRpLxaQPC4uU
QB51hMAOJQiX+qqN4GO2otyRhuJdITzOL0ODgbs5cNwwTBiKz9MLW1HUYTsw+z2Rkw+s+kzgmXFY
uhbXOerlK9eWYE/hMCY+c6oijw6VyRZMIPiCEjCuu1D9qHmTm17QxDVkJI/SQGel5sS6lGiZ/ajs
1zN1I+fkEiaNf7Sj5DluxkOcJTScssUx0ORkIkWPqcvgcIyznyAot2Pf74gQvI+QrLuhsSc6srjq
rLG4cSuweB7mCJtbGzggCAxvmLbQMeG5j/Swcw2Yyx4/m1Sf45qAhB7ZYO3n0c7307uhgD0quA/W
MnI/ZFCeBh2ahAmk15ZZvBbkOqxcOtXYqhl+O6gfVCvfHF8NsA4T2iHtNpKlgzS8V5uxc+DulsGn
m+QP6cyUrF6G6ialjjV6z14Y/fQtMsxM7HdX3shdkYuYYLYuQunCekPuDqTJmLNJVAYzcZbGxJA4
39mrGOhrcIDvSZqBEtjHFguFODcmSxvFNiyuWtCUtknjwzp/GoLpYdAR9s7w1QvQ7M5JBgwZfxzO
iJ1DAU8wsr32Ud22eCJRurr2YUiwpDVyPIuiOoK4RZ2DPrVjZPwfsg//NflQkTMshOugAXI895eI
5KLoWt3DZiVcgMjNqqzQBozsDbl24l0U0aiFsL+qg8Y4RvSCdham7dVXPHjnO/VN26cnczEutCP2
jtKbLl/+z6DLTrE134BPkfuvvNPYyeq1DYHYvwrHHKoxUOej5fveqqrq6871gUosenfGoDlgKuUH
N31mGXvmmdbRm2qECIX4KPtAfm9jEofMss/3w8golqivSwNFCicP4TkTFBnCwSM2lBszCod135Xn
qI3pmLIfKgeQXlzEBOt0tA0x7UeEAQTBt6a3QdA1zEO/PhxztpnAhnEPRLl7pLcNZnsm0dYsjevE
tF+Id4JEpFrfvCbF+WKgVVwZbWqs/EknJ+x3/3yJZPOPqNr//Tb+V/BR3P4jk7b5+3/z8VtRTjXr
U/vLh39/LDL+/e/lz/zP1/zxT/z9HL3V8Bg/2z/9qt1HcXnNPppfv+gP35m//Z/vbv3avv7hgyXW
o53uuo96uv9ourT9ehf8HMtX/v9+8i8fX9/lcSo//vbbW9Hl7fLdgqjIf/vnp67f//ab5/7uyl6+
/T8/t7z/v/22qz8+3j5+/fqP16b922/K+6utHWgTtnJs17I04cfDx/IZ6f3VdBRiQKIypeM6Uv72
F/KU2/Bvv2n5V8dCK+FKrQTIFc2N03Az8ClT/5X9n+UIkxQ705KW/dv//bH/cPr+3+n8S95lt0Si
tw3vhr+j/F3ysEJZiqrZVqb2TCGZbPH5t1dA7wFfLf+XpvLNdGATHglOIo1shE2WWd9r8l59tr7o
AUfEEiAGryQ0q53ba0mXLH+sgWTQT4eyvaQcbgIzvKmkPZLbxJw4BROxD0s2xOWLgzz88ruD+88f
4vdvWqp/86Y5mLYGzWgtB+KPb5oJeFPLqURcZZrlhjDDG+gMMP/pgOrgA+ITiqiA1qHpDrfB8hws
iCjc67Db/4c38u+Onusi+nAtjp+yljf6u6NniirwcosGdpzMSFox1xLGgv9qbpHSWZruWmV/ekOL
eNUL2k3OtGFtefPnn7+NJR3613PoCWWTO65xwKhfzqFPJEIT+NGiuZvIP6zKzeAb59qavZXOSF/5
879NOr+s2kop4ZHO5knL4coR1i+Hv/cpD9hr09DCX3ApW5jbvn41+vqmNlr4uirRJLYE9mMsiNfs
gukng1b/NEOpwEvOBUA/CTDESwhBhkYQMSvqPGhkDA6i7I0tyVlTJBjsk6EEdho37yhVr8oGi5Qk
d3pvozzZcFmxj47ue1GhTUHGdWSD/Cy60TjkVRXsk5hCuI3j6IEuD9vSzD5GpSSko7kEqY/ZqOq2
HQCYrWxc55QD8MHzQkp7tiofsmyeHofW2bh4MKHDEOtopd5zSzTKOpXZrUUFRP6Bt8oj+v1+lGEj
tu1mTbMFcbfff3ZVMR5Uc4+WYrithhYdNcRvP47ljj01zi02l4LFedXgnG1j7I6TMQNiBhh7QJ69
Kpkjx1pZ55pYOj+F9jRY4x6SI50aUkz2KTNkskBgxeBeu2R6Kq8SDHvA/81LO4zD1pIR3RbiPJBG
GGN4bGp/NcIduwJuEmxdAuzWox08kiD1mOrdgCWQ1kD1Y65VhpfdevHVoulv6GD0uA/sgeAxL4CF
MwVwkrygo3CHD7GdK9yaNAsTNpuVPmtnOramlx9ozc1rB1Af3v0SE10W7dqCLBoIIfvRRaFN63y+
Np32CRC1j6bTvwB3gsoxtWQbWJSbZm9lF+C6HbNfVx2gspRT91yi+aC0nLYmz/qHFngVjcRe0vuo
3Q1quMdiIINw7Et1LAx1pB6Pd4EpB5Aonr+SnR9tmWYHe8uxwp2Og2ylImPY9nnp7qidv2Wqn/j7
rU/fy3oKaOhBjlv0+6UHgbRBQmQCItIuL3owvmnZPU8YVg8CTt9KGvRjhIO52QCZ/x8qJeX9co8v
95zrKWlKInos/bUk/m6lKWDNZ1EZBysdyY1OyUqi10pvnRANKmKaE8TWu2Dfa+dHhCKLSUThX8h+
uRvoAHYz+agEkF/HvRfd+o+kBaIFwocc8FLQXTrWUYrS4FE0DcUNVmw0o7OAklWe3Rw6X+f+h9Rr
uawRv1+zlJJC2A4Talu7PIXEH1dOISYdDsCgVnQQcualuXc27tltRlddpbtV2/TYhEmSxlRFfduf
Bmcudobn+5uiTA5/vqLpf30zSHeFIy1hufxjLwve7w5u2hRpJEeIwgKr7spx4MWBWM6uicEub6aM
gCadSH1Sywv754ndkJDop6wOAGcB5HBVDmprywVWnNchzS/FINnkvsbPF8adfCtNROQBU9rbwONh
MKqVz3h8U9BDBvAnzG1U6+NgdBOqA7t8qIfKOLVZTJh0FJtPTTLOW0OKT4fGI9lYg/+iggxlaR7a
u7T0/Ze8bL5nc1ETTcch/PPDI81/vfg4XQ7eWQ0Z3DN/PVlcz6NL7jKPOUlcPLbJa99Jm5PRgr4P
JBOyFkI13byC3pxrvUWjm3x4sbWGqDLwXKDXmLWWc+PTpr6eqRtSMmR3MGpSYkuJY5Gxq+BQOS8G
mt5L3RrjfenmhFP680Mwi1VOAMe+bEmkEc6Y31dLfpprte4uxe324Pq3QCDa6aM0LZtW5ODcgTwf
Lszptl8fETXzankZ02B2OCAhbNaf5ajakY/8MzBv8hBRD2JFuO9mKzYiQCg+uL4Lyzu0H9JhzNZN
PG0UGDeuxdp9BQl2l2tz/mAwtyJB8mpWTnQ34tOsqVj2YhzyXamc6RQVQ0SkSDCsqtrVe1oWJbfa
pK9mAdFVDPQU0YegdRaSF7eJNizNRM/3+rOIF9OF4ZD2gdQKQivjTW8YgAV0sAEjZAZ3foIzxBu8
8qc09uHYtbcE5Pq3wSL3m73p2sub+mwjFDmjSQIyl8lrr9bVWbE4rgGZIUC0Z2dfGWLbVuSSlMSf
ZQoXC+YhAIFj6G3mSHfINpV6ajt9Z+TafvDmGC+kgDAFazSpOprvbiUfHwx4+ZxZw7oHIGnfOy3B
SJ5LsoTVMljPG9hbbVQ/oPh39z3mHeAPE/Rg15wui0YfIx/DJVTQZ6VdWi6aNdyk7x9GR+Go5uiY
bXNUy68YjzvXf36Ju79WlEppaVOF29JTwpaacv8PKwAzpKkyGIshdnwMq3DfABg7kbdR7ouAwJog
1LdjggdElhaNGxFwprzGO8+e+hiEJlC+Q9nUApiM67mEtUbg15QhfRG2VZowh5L6UOvgYfb7+cV0
u/sCbgEeRdu4y4gdU/GYfTMZIe8FGST24M8Hdr/p1kkGAhB6tqe1FdmbKRun+68XPFy00YmLoDmI
86tsj5bbuydaU+W+Z5KyorhgQZvfzQmNdx+l+X0fWuCusjbYNtP3plP1FaGz4W6kBtl+uaCbomeC
FpXPU0yrhs4gLVvlXlejMaDPVMPRi91nJ+bhYqeo8nNXwvmxdYZCMONiJF5gVUxkCaXTYG3iEURB
EPgaJkrX/ehdGl8iM599MzcJPnTrf/y+1TX7qJH2U5DZ5QFzW/efqtVfi2POrGsu2xuPWbIkBPSP
ZzbpkY8oTvsVkyEcDUX3YnfYzMaEZWjOQhAdQ36fBeQ3NA5gHzDddG4GH701Qpe6tnYawPRKTag8
S0+phz+/8Nj/LZfWH56EphakYMOVFPa/WVxN0uJC32FxHRSCJ0zwp9xQ6YGIgi3aVeSkQJto36Dp
3MVweqJGBy8AwSKW3/mpcvA45oV5+Hqpw9HE0DgX60pM6ARpcowTXuCYkZXrF/dWg0x2zP3wyVGs
wJFXZCeCj7KzjVoWiAj8X5e62Cur5EklNnktsIrC4mbqsvKIdBw2SqCq58nJ0foRBExaSn0idD3Z
lR6OLWwxMW383Hyq4uvAb+ujz8wVcuPAw03RgYnDRl9/ffT1QkcVglpHAYfuEKBU4Mp9XKaEWIaU
6DrRiAm8BGT6HFWAX8elq2NnAHYcFGQqy+5zZ1wHauwOUhf46XNWtc7OgbxUP9oJxWIwlOWhY7h1
CgUpCaPVm3eK4nlFhpb3AkPrLXKi8T2yEeunhvkSmhbS30QSv6NG88We25yysqHGUs1dbQmDMXw1
rQZGpk+58xPlzt5BTN1CxL+vCLHZJJ7nX9udbx9tQ8WHqCreLVkS4Ff4cq9RlK3TMFWLaH++75pM
7mREGW1ncGHDKtBrgfgvnlzCHuLWumEYtWN2wVwnDOXx61cCjlTY1XSemRcVbqV3kFLhyKnO3dM/
KKHGQHYgJQaxgIWu2V44Zr7dnQs2T0GO7TFr4+ssaPprzyVPXKQmgZBhFJ2rIQTx6yC/CMfssy9I
7oYjSrXvqwNYknk1tk5yJPIOW2w6q72TxNW5KQfUwgMc4TST4VHm7VFXYrzh4Ymif4xfmwInFJd9
/5KU+o1gwTviXZ5DLys23QK8JQXOxgXhymNbp+r49atSp/PVnIn2xbh4/hjccAoGetsup6GFyhKP
4FEoWBheVepeO852LEbvZiqim2Zq8yNeuvVULBIAo2ZCAdujPRPoCrovrz9wc7Tnoen8AxrGdBNo
FzvBQNw6sQ9zZb5HQfUjOJpt0O/Ix6gxBY76UlShwvCY9fQQAXPyNBbueEuVw+5uhfKdeaBlPVD/
5zdUEWgRpjuzmYqfjo/jQDRzfVvGIjyFTjPj8+YTyr7FjbAdQ9u8YwrmrY22SFZhhJczyIJ2X1+7
+QBetMhrXPOBt00xEl55PTkjvowi5KlwZJt6nrYVtrd9UDN1qDBePcgvz0Y1mxsJO2ZTubPYEbST
4b8e4OTlKQC8qc7lDogNEZI1+ixMCNaKLITgxmBzh79v/pgDkEFi8B8xs4njTBbKyu5ozdpFCdF3
cIcbIH60k+Tl64O0R5lo5uj9Qks6F0ZVFmn38Qk3f347UCQTcYABSdWAQBqtg7WrMrEXC/RAGM50
IHfhqhGFjTg8QObsj/2hr5epeTvJa0PZeKmFW+xLpguUzkF6GZUXrH2fK1PTeaVmae/ywEz2Ib1y
luxuL0q84TWNBvbpebUti8UORuTo57Rnh+NuRkI/yLKYvgEkds7sitC0QCkFqbYrk7r6jsAeqxpZ
Ek99m5nH8X9e0oFuUkto1lqIFC0oIYomiRQ32syfMXxmrzbrC2QQ/OdO04frOjarY+Nyy3muceYq
KcDolPgNcFx026q0pg0xKB79hdY7JYynRWQpCudp2rYJI+3IsW7mROboc/r8TFBzRBc4wXOL9Rqd
OoXljIXiiH/PYsK5UIm6w+hUMChN9JiJ8/l1DkqL7oTHOV6XNUjhzs/obG/JnXC/idLAfF3DqhoH
9ekS7XlsAgaMjXru6VsexuWlTSPm0WmHLgCP6z7KJ2sHO5mopIGAgzTJ3qGYOhfXJcOX+xSNPWfh
WpcdKKvYGe/dqVmRUz4+D95krVGiV9dDWzbfPB7JBAbcxzUV/Qhv/8XNi4e0IZ671eaLyeyDSrOl
6R0yye2BUqtBPCNcvNiuN93gMoiouMfbtjGsR+ail6CcEBw2snoC/HFgKIe4rxFqyyj9n5BbKxlJ
ECpfhN8roh3rM9uejQGe5piluiQnz563Sa/fNIkTr6LobhyeyDdf8FAdmwUCFdTX4AdOURoThNsV
9obZ8XAyUWcoF0o7z4LqypT2qlH+uHO8zMCJ1j8WNqTPpJTttQNs/Zn97UYWsn7QgTzHRuLf2SQz
EiUR2FtHlv+HqPPaiVxrt+gTWfJy9m3lXEWRubGgAeewnJef/h9m6+hIWyXo3U3Thb38hTnHhBw4
v4wkD2wmv0WDPkR7Zdv+TTmwU4RH0LqcplOOinTZ08Zv2Uf+FE10yqxyWmOTMldBJttjN6SvBqZ3
DuERkQt78Xjfju2bE0//zLg332KyXwSKpI3954GQdvQQhFVAWQR/MeG9Q2+QEMtbA2oyDba+OfD+
c6s6Z2N22Hpj5ndeLskr8GPQgQXSjzj1DlRd4IULlwNqxn/6HsQuGzev4TkFDIz2qkOeuhh6jztz
VMFaZH27QevAYwk6Y2xXH7EmH8a6bRFR4+FyW82bgSAAI8Fk+OMwcjr4Dmje2HzIHG2fNYqhb01K
GF5wptZSPqr5MY0C5ZiMr1Hoep+p2T4bsazoD4HnO9wvmQ0HlUVaw96bkzot1aaJW2/j1zXYqBxX
cNS4+sUK0CNTDC4goCrW1TnQPpjn8JW9jZRZccA0jxyrjIh4iqLu1pYuQX0majZ0ZNuutuoXs/qM
vcR8bPou2Wil7zzosS9xYnTEzmhMj6x0IBJu8i6RPYcxcF9+1f0caNxwVA7TwDyhYGhTkKLiBOLW
YveAJTkkm0zFCe8ICsbMmTSGi9I6eUH7FMeKI4UeZE6lLdVKNOk0J0MfTE7uf5WFDMXFTTU6zXDQ
CUc4OiR6oWSWJ1gM4a2vLe3aWA9cg8Ybw5pqtj6RpuJrNx9K09Wq7q5ZkGji61sHUIjbd/geSFg0
MDOzEo7yD5rDvWhjTNEqcDYhMRQHfwy/MxMKjdmM+a7u6Lj0SSXXMvFtdp21e45EOD7i5zhLbElr
vayyFZ1LAh7DhoSPjH/DhGRaOF7rXSzFT0hHwrHDVUmqU/E9sDkr2xy1r9Vh7tHF5CxaMWsLazc+
9FM5XlstJfrZavCmNZmiE6BPtaM8uzBmGF+ddzlhhfIYubAqddaAoxCOQ3xfaw3wnmZEYmX6zo9T
iRK7rc/lUN//cM7//+I2cbBDx3NNvIjzXTBJq9D1hZFTnEqLCJMyH/wdUKRvxHUBpVORnVJPfuDS
BFtM/tLFbPt3B6nyQVrQZ9syg9Dgmubt78XTvIMVZx79WGpcJb5lpRmXqABxAebr32gIlFVDGlA7
il0b2dbB5LpaVlV30WAGLnJu44dUx3YQB92XltfNzm40EA6puhGP+i0syMS5FtcH9MP1rivw6fk1
cnBfVfmTXtcSIY7en2RFxHY2ds42l0CsvDi0zpqI0NeN/nRpbQ2YI/uiMz5DdpcJ2EzsbUjMnZM7
FckDoferhIQsBGDYrYwg52EXhjcm/OVW7x1ty+PXPCY92kmvLz4iQRuuMfqa5xsSbrEHEFJ54c6F
TbxK0MkoyDLIotMOCFfb3nsEU39v5jBEDqFD2k20XnjleYZGYkjACdj5vwhFbhJP5XrMETaWXl3f
OkiHx6h2zgryhzIt8eaNol2PLXxEkjjNTWKENpQQE68ThH/07qwfbmOZIOPEqCCS7wlz8qbwMR/p
HSkSaYvtVa+m6L071mGCmQAXF864smcOxdvg/hpKwm/3pxI99QRWBsX8yYStgCil3Dlm69zhlBPV
13+31mRfRJNvkjCFGmv4hHGYBs8SF+ts0lPswl9mSfQek4DCmppomiZDDl+GTn37e5mXL4HI25PV
lP7Rsc0Tkd/NtbKs8trvNa8MNnRpj52sphd72itiQ9eDpJSRdmgchGaKQzN/1FRIovTaHbFi51uS
fuStgvPw30skk2PSRu1V9riK9Crp1rVwtM3U56Ry97dqdGBaNFW3N0csv+jq3/zhBQOTiUbKxnDg
MELAWlCtSUcJcDeyOJc+f2HnMFqPnaD4Nq0rMtLwuZa9WhmF7B7ipDAWhBP3q6Kf/LUrmDQkrQdo
biRsXtDGbxqp5xu0II/pPIPBA/IelVm6ai0vRowJvs0vCFYyeDrIZDRPUibtGjxN/0Ih/oGZEutS
PRXOa66aaoNMMN3+fTrYGqJjG39U20vvWJbhU+jWPBFCgWlZElFOFBf8uAwLJ9LWxsnr5ypFRhLS
4mFlgo9Uahm3gZEWzSHOw3tiDM3Vd4FmKSJN0CjFmeuSzZb/uElHPpZGXF0W/zYRwd0qTaNj77vd
kjRRcyUNj3SAEpwvkwWoOzCijhhlD9zVBoWMbl59SyLMq+hX6d98+D6ReR+YhaymqrCfhKF96nAS
lOMVKOezbBu4ebg2Uh4BfzkBcO6+jQhMiZvjbAiVVWzsiSgTyegKnEf9IoNkvPGDxcJm1C85e6ez
HGkI//4nyx3fTUyssbb+akEMzKQTvwKu2Wlp4h2SQPcOTern60GN6cJx7P5iEwC86JroH8YA/TJk
IU1ykjOx8I1TPWniygYtOiQ9Ereki9WbKTCuw+ewD23lAuZPJrXFX3Lgr6xPQPf6p7qYc6pr39z+
cdNBZzQ7dB05SuC8P8YmpOg4xzraNqDprOjeJoy7GX5HO98d3W9px3CGS1tt4i55sgZVnVHkxmia
PW2Z5LZ7683eu+HPAqxd8fs1Bf+nL2pJSkOFE7CHXBUhnHe5rs6a/E2SAF9FYmxcBJ8PQU9oXKkn
NGhRah7+Xpo26HcuysthzpcA8XQs5j/DUv/AT/gtYpu4m0YGAFBcErXoyFAYmCrid+8lq3gwWz3A
+uvAuPBvicWYpcI1mKCA7KBAahpzi0zLV6CCsn1aoQ303ah/JPmxf6xxT2Rpty/YO70YdUdCZh2S
Fmgbzirr3PxJElbi23XzWuFzO5GToS9oAnokcz9JuvbSLv5hmozjL8ycR22KUGUBPgJKRaAIjhJZ
5mKn0vwBt/QPXFDtiroXJH7I4DIfoSVV9L4dMgLAPdjvQ2IJLa7Xh7ZAU1t0fGHVI+ZVaLGO+vzi
mQNNTe87e5xG+FSIc3srQmiSlvfBUiG6jkmWbBs5VbC4QI33nVsfBm1CmgxGDsOUuA9dPL3mbU79
jUEW40tJUePo2ba2W6qyoHauTYSplNYw2uGxfRZAv7Y9a8EQnF3ME6SzraOPo3GRaKGiyvH9VVCQ
l5HNNXbUt4+aEZxNVVQne34huIL8uTaznoV01ZvHjceAYypuxNlLQrHI1SAU7dsmadrkSyx8M+5O
ZLbWZxyuJ6FPwUEqjxe9/NVFXW5Nn6fiHB7StfJMfDXuEujmVROJLXns9pHcevKPY/UNvqTaBqUO
ixlQkSizag8CrrsgDcF042odMiSsCfZgZefRT2hew3Z8Un5513rrqVYDWlJfdE9N6qyMXJte5UB/
WBKLO7VmfOKpnpySVqcHKTqu6PESg6Q9QrbXbtRjH4PWuydbc/N17OnvvAPi0cfJ1vnDOWu5kS0x
RNeocqNrF8YEyOn5mTSjXccm/cUa6iNprd1vOg/kI48AXc14HsdvJp1froa/B78UMBL7L7tnfmFm
z3vl024xGBsKijHWWcQpujLdJEIYW93WUMpyAhxkZCoQuhbUAj94itR/CNmkznpYr5+ENeb/0FsB
pdWn+KaLhz9SLjogICa6s5+JE2ZAHiOZEN1LjS4GOyfbliEviEgMfRhDOKQOHu3xfEHX3P5vrZ1P
myZoaJPs7FI7QP08mX7qImke5JxyDAk65X74aLvSfh6JGIqksI8aYkNiz4lGn4eYKESeqmyAwore
B30474nLFPiI7AHrTuK16xTs8TouMmedJZm9n5W5JRQ4JpKSx1uJTGz+rByyf03RNKtZ07RW9uS9
RvzWhaONNfWlhS8uLdsFkXPi7GsosflSKdA6TwehQb5rs4lipk/oUpNFaqBsZK4gtry74ISBUR3r
okbC3nWzssjSlwRVTvvAGZITWaZcOmJEQQ5/VNX5P6fXCEQoLPts5dlbZLCV8aemo/uUVr4EV1ty
XUDkN/K+PyNrKw9xR4x634HiiKYWJSlUbhLD4aekJVEJph3u53ev8guHUQlvIbS4TwAO6ZM2FO1r
4FoPbZkwxf27UeYXhGg8CsLBAXLAnHQsyx/DA7Fugvd7NrwRf44VYf4VYlcYU7kbB+9fLiQRW1Hn
vXmyhImETf/gEsuAfDa+2FkBS17gYE+swsZWmXL6jxaqGAmazOfxcO60bHwllWDBE3ddhx9BN8DN
Ro+zQBBjHXX+Qg9198VmxbEmTJc9Av6A0PHCQ+7H2dmzBnAkinoxpjfuX13yjo8sk9rj30fJWCRH
AAOC05wLyJxpRn16mwogb8QCpmepootmurOjE2RRZeH5pMGX5BMW9YnxxiYvhPnS5vWTh3ry7oyx
A7WpxFsWxvnaYdS6zQ0qWEPnpy9E5DyZrF1YrU433Vb2k5sh7CZCdlEiQXvkB/giekt/6QNqQ5y5
mCzs76JGyBvXkXmZMlTiKSHsKvTKF3NkIdOGWTc/YJulBvn6iEdv2QXeNyWd9mSjQtqEBCyABwLX
ZbsFEwvDzDfGjKcsGxehxwhzFrLyE85PBXuy1geK/Tz3NrVjcokNMMD16a31aZCRmp7NsQ0Ax4TA
OOo5HC7VHvww/DLyKDo4kQquRWe95NZAtZ8wD1tUCqlAk/hnvRAhZUKk4dF2g+2cq/TkJ2x2Q/45
kd8PezV1/NLQv2ozxy1O9FPEeOYpTtN1OM5mMk7gt9ot/EsQxPoTrh/Ud50kynL+VMS5s6rrPN1C
4HuIjFg/21pnbOowUluOz2U8z2X/XjIr2DmxiQFO4eAMVYO2FBN3tM64GmCWo7zvZP2RMTGb86jD
ZxCP3KZmyWNcEgIBF51OZZ45+xgkO6+nFQ/L/jbkTXFiAUeBjOt1J5IBc6vn75rEVvfBiHaoZiz8
/Hn6PvU9OzglEB1b6SGN+2GLQyZeZtLybqGu23tSIwATWXP20ORuiY3Hpj2V+X1wfTzlmu7vspYh
FIudddhX8thSowRYC40sKcGgUH4MKYMXFrDq1jATXRhCPaVhajxS3axtStFpAKCR1XgE3JStvgLu
c5cwFk4NB785THsH/NYljzsItbbxljdueyK1jGHR8PH3iS+H12nsd1NviuPfi2a1iMckBm1WU+fS
i7N3K7JegrS4dVlwrLSyexAjQ1DosGCWvOcgj7DhDZHJ5VZHM57b6HeA2XBRVUQ5Ck3zD5lq4l1A
DVMWTv4SDqSTG1UHoIca4Qzc6q0I9GtcmvF3GE1XNTYfthnhL07s35KgqROdkrWE9Ra8mN6vp6AV
LbSxi/ejMwd9ZDAkbGE5d+ROZMqYxnhwRqRMbSenvZzxDXLOtKIXclZNr4aNXz77XpndoQbUj1Nt
e5Rfk9ykjScf9dSaE45Ll7VbsSmw3Z3MOZQIgm9zhT7ER/x6SLg7enukCI0jw+0wQpG0Z4mCVzJU
ddx76iTNVYU9MbGS31+WJmyzxAsWqq3CXdsG9gFI+3SMTKAMpPhiuOeNp5BBsuDWGMWSsjlEE4No
A6szLUX5Ok3gIGKTCwU7gSAAwtJxjLjwGSqJPgL3D/UEZXB9CBw6riaHiGfKjz6Z8pPTuR/ScsgJ
nAsGPFCUrB3UY3tI/VVeMUOUYOIOfy92O1tWZpfG358gmPvU4O0eRhiqI49+otbDUxPm/ooHz5sU
Sm7bMaPFy3wc0uFcbaevzBSzi5sh+KFVtBd/8Wxd6RpnDeuVyxg788VOc2DLBmarPeDqlVwNhKoC
b8M7mdtqSf9f4Vtyq4c4NfeshYATFbh2EtdyrgBj4lMIInElWdQvaNJHRnOWfkdOVzJW8Um06H6Y
2qtDMlSY2NOKbMmi2HddvUK1lZyF5oIK1NTNbMS0xhXggEnxuvdOh946xFQ4OJTi2s9In6A8SpDw
3Nj6TyeZ62czgmSbB0iGCYXvbpGXE4HEBhoAbXIQLhNz6T6aea9v61yxnaYvPmmh4BgzEIhaZckJ
iCtokSrKoDomfy01nnJNuJ8o4Y9B43FdVx1USynfsdCfWoCmy5oL49AabQ7JohcthBzibRxXgese
CkkuxhAy56+pczWyhhhAbko6j0PVVw27BZkuR1G1WxBNEw7Nurm2KX2eljLaaDpxQwUabzS9BX2W
2s/u3yIZ3w3GY+kdeI9+cD3vzFFY11Cvdp1tv+GAG3bk/ih4UTnHpo6rIQhmU5lRlhcn6M96UnaL
XLmPf48Oj94bC7m9Al3YHczCYNwnFYtb9Ne7ZAyiVc4I9qIs8SRCAsb+Pgtq4zXhqD+FAxbBUobp
238fKedJjLVx8z20igr3+hxZH9y9QW77yE847Kvou0sBh3otfpzKLFZsbIobZzbhwoq9t9kU227e
UUXFaRBujlSNn1UXB/3e9bpTx978RQgzOvmpCQaTqNWtzE22+S7yQqtl0+fPXOEUbAa+FbEemOAz
iqq+6k4NBzuwypvE7TKPN03XLk9RC/yvKu2XwDdfUmHau8ZAAyR5X6fi5AJuvUCS0K8F9fG1Sl3n
mNnxwU24E7u20AlejG0CQ/XsBY4xOGQSkt6NIUYpGYNxGadmizpC3478Mze+M01X6BrFApDkvRgs
AxxjHTwn1Z2ayF5XVYQQw4SlT0nfbpth/CMvxJcyRNjUYtjfChLBHzmefrGaAOcVWAY7z9LWXpf0
7wE/LRVk05ecWWxUXsXFbAhihv8GX90Q2r5LYUiCCS9uAU+HVSyN6NKE7RXbK9l3CRZI12lvrouX
1GjjapWWRriuRyMgzCAwcfzwgifMOsV6WG8xI36mYDJ3YwWj1qFj2vajSF7tsEEcDFvu9PepHNOd
D04m0frHv5QNTxcAweAfgHVVuE8px2M5tR9kT1Bo1em+T7z85gbjO8t3Mm5lWZw9ZArO1KiHNrXU
g8UgtoK/KHy/uYwZUgzso/k2Q7K04pDEwe9O6Qn0eHqK81xfB7XWovWYgnNbYTRkzTuE3d4hNfv8
30sFvrGssTg1rStvPuOZTE/jZRn1wyWA/moJd4A0ZXYbQ9kwkKUw7iqbTNhY9Ipl4fcLQJTiQw/L
ZzmREwAK+Z8z+4cS9B7ErpFdlnXVExiLU6DD+vn7rKsKxBRaQla25anDZDgLtzU6VuIWtscYndsG
gLVz+HvJwvYNjGh06IcYwZuhpm3oRuhZ4Waiwck7iCntOG5LsmbvVt4l96DFW2hWR3fIn4GVM69l
hn7tYzZvWlYEG9B+EZR5WoRS1+EzAOmRTaUeC3/yHieWoxju6JyQMXiPbPbMXdxCrqzDapdEnnkS
k9E/mhPqAqtwfqa2B68Raxrb5YyTCxwAK+E2e9FIjUFKKLsvtkz7EoSZKsaMbSI1WKr+L/rx79Ny
zj6gU3nu8URsCht/+hCRypXhVkv1u6eFzDyKEMd2EoU/XZo+mrid7p6wQAUF8/YuqfpjgXAkiZ2c
u5zP/n49C1x9VZLussQxBeCNHnOn1dJdgCA9hwaJ8INW6PeR5PWV1tnVU+biayPTgyh0QNuMFd3h
HvCuEJ8uTmE0DPee28+Z0nMhC23PJownTM8eq69+XNK4dQirK4o678R8DpGeHloPqTMFu8ljEDC1
LL+7gQSXdtj2Jm75qQJZW8ZI+5pm6tG8eye4A8nZcJz40LT4bdWkNBAlBRg/JwMiEFQVhCaWFqSa
et8B8WDwfL1olwkoIIz02am0WsloDo5w57ZwYqupO1nzSxOS7GKOyCcDwqvyvoz3Tjk7VjVmW6LO
IWlPZllzMli4B63MhlYZyEsmgid0CNXVHDjprJopyhCNb3VL2s7flcV+fp9HfMMq4jYrHDNDIjN/
SLtGopLu+sUmAQxNZFD85nCx7lSeBufc1QwC8PgZ/30VhuXd1n4EZWLFTEAEw6SlWZJn+Pf55LMR
Hyw27YOuce5ZlXpJW+vJw1JyCHvoV61q07NtMF5tesTQePVPeeFso8qz8Y3jiMUAAkZu4RTeYbD9
nWT5n3awadDWLCq7v/s8EREDY3vbsoRghJDu0yK6p2N+DTFceCGbWZy8vR8scpRqUomtPqUwu9xL
ipuhVO66h0w8Mkg4sZa/jbr2laOuSPIZYNvbJ9G8pSxkiPdgn9XukXCA1z44UNxmrQqwKsCkJVGD
bv+GNudAukifRVfRI8ZSHxYD3oJ444ysYa8/et56cN7ihmYfEbcnxDpND1VHutjU7QYBZNRpf/gn
rmLLunjBMZz2UftWig+zNW6sADlwIjAjkpsyPPrlu1WkGJyYmfhMWiK5crHCx8Ohmw2541dwJu2e
vM6NIBKLMGbadPRZDIXr4MVGTcsmUvFORGItw8dy61KjTbQfUgG2REYSw7Ttmf/3k/vYyK/GnFMu
A8YCHvjpbtv0/+xaHYDfEgoG448aPNwkExo+4iN0f4Yc+Dfve7CJOJ2Ykj1P8bMu3nEv7JrsIPx9
oAdLPYfr3gX4z/HxL91uOnjWv+IzJ+qgrM5dPmfJ5ctcHbwWYEN78snPa/jx85he10nzT69POloA
566MbuVa7Sru2pVfPU6GWpF2ufYQqZqsq1u7OoegNApt2raDRsUKaJKqgRjkA5DChY8Hd0QjNulq
GbVstjNGwB2qN70q10CXd5OQGx4cy5jjv03J4IiNJVGRUNA2WVQs2+A1EAabINSb2ODpShLOPf7p
JoSHKYr3mT9tUT0u65zQEzCWOHySdWIzmq2eYgEIIofPnSbBnlLHE815Ys4MNCxPFqSUg9li8umg
tRuzPQomzXeINMtPJo4JsydGiLnYp957azlZtCHBygeM55Ax6dCnLEgnOxWx+ROSIr7AmCfGTcFd
qpk7p6MgtHvv2RjLvarSW64Zay+J8flxh4FqSNOflJsFKdSFydvGiA3aMgKObWNYAu5WXypGuuiH
16mYI36aT1JQtmkcPiudTUt4Dqd2m+FQqTnx7ZQQlQTaCH1l2Df7tENxHoebkHe0VMm7wzNtnH5Q
iT3pXnTMOvNed+MKfc9n0fNgKcenzA+NCz+N9WR8kc/AGoV/kGuArukuaHWA7Fg3r81ytLHpGta9
wz3bpdqF50O5mfNUC7JBqlpblwqRKrKAwUxWskg3SFmA0NnZA6j+Q+TiziJKlA6ckS4mIRWRqSxW
PumFyYywamfwbfk4EpgVk56Xo9dJgnSRMqBLw7MkE16ibXOiFDFpcmjGZNn3OBL90j+gLoTcDBK9
6DEHe1udBQQTz+klZJfOeuUIhn6ClSh/4zIk58Y3Pwo4UkjhznEcnhKgX03k71wwXKlNgiRqctcZ
uOo5Igs/3LLJ3FV5tC95wFjDjq3eAZ8JQBFysxL1wtIYc2Br75zKWyXagf8057PKnnp/2BJmexMr
qgP4hIAiZvxUCHaeUIeSfLAwtG9j7iKhy3jLOk5q+4zGEPKj6B6ZV4Ratq5jansxMm9qG1hx7iEz
86dqQvIRIRvl1kIvvMg0XKIyiUjBDVbUY69x6BAKgJi8odgwYIwS9G6S/OxJBpwN/slJzx6DTLz1
ISGErLJ0yLT6RBK3cr/hTK688X20P8FlfA1Ttvdzbktj4mzpnV9gJJsecGWngSb3pysrzmVc/TAs
QpUmtr6cMylfFXzchR8BGa7Lf6n5kfYxTBCLdVB1BUYI5oK0CBSoG8sIP5huLEPT4WSysaUTZ7Hp
E1mu2i5g2cW8TnISc9nGxUb4jL57f+Ua9ZpM8i+fIe2un2pS4RyYvsUyKw2mvCxfGjQ4Ummw0po1
OU5ns0SdQwKQG9S7wi7WQ2OsTCMnft5n159uZ6Jub+KvJdgjYorDWZwK+aYCOjc6BatKTppb73zW
1Fo1EewoTyIpniE63HKkdtz+p1jYNzPSV4SJbLRRrKZiZKblXmAs/kB7AbTxGPbUzkHEuMZYTAGs
/MA/pr3adabxkqb11nERRI9XVIie9H4H3d+6I+vTxtuOjr0VPQRJfK5Eb7NVSscKXaKAQxgjhKn2
U1n81nzHyP0XhR0+hvnwW43WmlMI725HUKpnlyuMOowVC+Nghv59EghXoxgAZk1ypeQmdheTFexr
RoCGRYyJaSLya9lGa++QhzgVWQ90NoUwtnvICQf1E+Y5E5gv+ZAEMwIqppzi/BLxVpgETEA6JV7n
6uapT6AoEml4YZGGdsslUaiK/4GBOE0Shlt0AVe+9CCRlF725MM8srsZ/Sa3ia6dSiNgLV0zVE3J
JKg5n8zUIb4ifHD9DKMMknkIc0y2fugFD0roEFG9l16vP9EKpiV7i2CjB9pvKppTVdVA5MKNrZyH
FkqrPY27zCR927LXKqoujQerfPJ0iBDk+KpvG5KzFfwqE2NUn20JjCZ5qN3Grb0ZXHl1Iv+xSspN
iV6yBaw7BpCuSZyojF2AuneR9VBgiHzRc0C00n3WFSbu8pI7DD2Ie3MBQmUaifEYSAaAnji672Ao
kPbBevK5afwu71kIQJqYxPsA8A9vj3WVMZDEDvAW8Pl1QjBRVnb0QJUx7gx2PFtBaHpXOes+pqDN
2bStRHiJmFA22sS3Szqqr1ZBNWzLlPVG4oIXjJHhIL2tvlr0kEzS1jZeAyxWhj1tKrs1yBGQG3vQ
97ZNngVaoCU2ccia7tLIvhy69y4NVlXlHyrjOQaiGGA6rcNiLXP3FUIjUKuEWC/yrLuXwqC0CcmI
1eJNCKvLt/VNA1YLihhr6f7qFOF9REHTuSX0JvcBwTAi6Rglb7Ox5bCsmQsbOuEbafHRzgQYQ0t+
ayvgQevvhgqvVHrW7XoBnuQSROWh7e+ZF98btzuGhOkymqfzGUckVhF+yL6Nz3oXPlpAx0nnRg3R
WthwvJ8soQwRTMkWpBowxUSzYSX67+hWz+Fkx6QLVWrfIFdZTfXwOfT8lCf2X+zXYMWVcCLTO0lK
ANkNhlkFvCgqpKCtsi30alhR9kpnuYCA0KQIjVhJ471YsFyMzq5bHonouOSB/AZLxmhhLK+pFj9U
MD1xcpsvIWqEroB3Jg3kVhD/g4LsnrRpw6Wn0y8PfICy57u0yscc1fZiYKMXjtrei0bwGRLAUtUs
GEnNVJKMXiJm7W25zezo/nVq7+J2+i/aqxL7KHG62ZhxehGEqRtHosX3aam/dX74HNTFmz56j4Tj
wvNDuMX1MmocUC12/NWokGmV9jXJCDmayoSUSrc4ecgW4bfIGHU8c3pSp8M6/UZLHi5fGsZfs+br
W5DTCFjpQFwE806BU0c1bB5zxfy3NuOlbucSlTeNZ2RES+5asL/t0vEIl/QarDuZuy0wGrHlB/ur
FGnvJs9JIQjzwCyzdtCbGiU0O8Ih+Do1v1rXX0DfuKaidGWYyQRwkIYyC5217fv70Gl/CSakZKop
gKwxTA6s4kZj2JCZRNCH6Cl0h/rNyZ7dXkMlpVB15zyPhqhql+5A9rDWA81T3isgfg3BYK0g0ZxU
JZJVbBLV3lJ9IeFIOXoC9nCAxMxEjWs8nMliLSHW+0VOOa/gCkesOsj4GsF1pS/zKtmcdLFiI/w+
MgXfIo5/y/jLqvl7MMLpZg90ygCpf+IIkGg6QWKKT22G5agpkg+iu0ByFvvRpdJVMKx1Ve9Nvb7+
LeLgPi+qySYSna2RiD8a0yqIObLpIAbxomp1zmsHMaBDnqVykmg1Dqu6hxtkFLa5nDSi+dDmB9a3
Q2h5Gz+n4F/+/gQb42wxakcrzA+lk3924XCXpE8SOEJnyKguDmEmCm2WOkAl56rw3sgu2TQM6hdM
E66kvf1WXfrOMbfrMiI+5m9qDOwjjheXmWy/rc3hbTRCxcxWPLmYffjfCvSesJ670UVCZhByEQmL
0k1zCOAaoQhlTAsZ2i31VPwryHiY53ULRwhrE7Os7dqaVHC7ImxZtvsMxVRsm0dPqAdiePQRdr0e
y3VTev/0gF4382+Gpr9mLmnf5DfQIDBg69v84MKFouYK84VgLeqgMRj0vl3E5IkrKMZ4Gu+yr2Z2
JGmVePzYsZ6TDitkXHNjV8xLJHPeNsn3VhlQGqhXrRjcZTYj8Wo9OttBOVci2SoQAaMSlH+5Xvz0
hPfShI+/pfMFvqdaDLZN2IzZfruwH5m9Vaw/mjR5zkju3LDU+UgRO6MUQNSrA/7XWPxxSJlfKiOD
2mwvSYkmwdfy8JBdXYelZpcl3GlJtU7DQ1wiAEEg4sPxnvBYIM7S+/QCw/qB5ZMkNNv6CKH3jVXj
LPuRxaKtWTZpd6s+pVAOOABy5vjEqVHrmUP3mZQ/OslXC57AGFxxBS8k3jvWJ7jr1aHMbXlULCw8
UyNCWjTjUgvLlRICI3L34rI/AFcJ5o9zIK1gfjJ1oRG3eawXprlIDPla+RRvZBlh3g/KbZCpz9y2
n9mb4x7q/1GHjMvpq2YXTNcjobkW/peu/+hRz7Zcn0wySux8oUtvN2SR4hvDeiMtWnVZfnqF89Li
XYbd0e9MRWWB7BMC1WReOwu1Vv7kwv7PHmIb+520OGJERMRa/VSSAd/H3YtvPfQNT0wnfyNrAn1I
32MBthPKqSKH8EH++f8IO6/dyJG1yz4RgQgG7W16n6mU1w0hqUv03vPpZ1EHM3OmBuj/Ri1VF0pS
Jsn4zN5r90SNsJ6+2ZrJTKQut+kUvZYNqPqQOTtzZTzjrOcrW5yakngIbD1X8l+uRQcqUR/A0Gc4
49uAjbDIPk2L/j1SQQ0ri2fyGCP3sBjMQBW5tZ45+6eukoFuHNHRkOf5gGs5CPpL79irskmO04DA
FRGAZg4fA97K3m3PTeAcPFHuZ3yqZhs3si/X0k92xGq9kieYI9nv93LA8QGQIOqhgOGF6fLZs30O
2tlcYpnctqpZTdJx58kCsaGYbc2y/QjT8JzpLEOq7oOnZL+GWnrPPAudo4FIyaWF7bz3wLV1BmSY
eBvb5NqdU34CZ2eVxg20IDe4ZrxVPPua8bt3tHezHfd99wA17jwUuDsi6zFIta8YTZlmPnc6Awgl
vz1MAr1F/pzHOt5DfT1AC4S9wGa2wt9ADaGG51CKp8iZTsRQ3fFTnQKMiYtBcI04EW81ET672lWr
QqAo1iIa1awwdr1NxofG7V5zqA+03T2cEdJ4mIMVcNsFU3UrNO64Wr7ixLzHDgpb7Pj9HJOyzxLi
VkMUiyCsvy0yThb+1JLgMDQvVl5fhZsjKLLyN5lPr11wblLrnlIl4rvQFNeKnUIg5DcqCfhY1aEP
VJq0qjyQ2Mh6awsQCMuS1B7B64KohGo/qfqNtgdVmVJE3LU+mTvJvsnDFgWVx1qpuohUPod1+zb/
lwr3RStbZkpMz0zr0SJRuW3lC3attWcGX4PqPrIsQlan4o2toSHpe6JXIwIb8/7kpskP8SGXKs15
5JESOWS0GL+/g59i1cybBx8xJQmmujGc+44zihirmbiePfqVtjea7ur04tyoaD/6EM6D9KuiYBCD
unk62temIQWRSiWWvc+YE/ArmvmVKjk7GZLlYf+kpfm34p3FWw/ubGKGhaGcQ+vRCJurUjEgm/ma
dswORGnWHhqRsR/IDQLSaHCU2DnlQ9ho5H2m4g8LiINbZTsN6Y3jR3crLL+pNxgjTT/zTV5TeCXi
TVUUSGOHaxouoFckX33nn3tHfpNiGoMHJ9AmbukTEQoAYCbdEZk9Bk8oNAys0+ZacL2FZfYFVv8f
FAQPcGI2bcMwS04EkrhMMvJjXr2Fk2yXGKDQ2UTBU0myt1Yb3/PPKDL9Hzf0PiHSkuNYfNu6wv5E
MzLolbYYieTA+h0yl2/hSzvLNvWHRVcEiF+pXWea/z8O+WQmTAjeLgj6b7VhHXhDL7hu96rzs2XY
gjxt+2HTKbHiFt+i6D7ALF3n/jyWM2q5KDJF0gnxOSLmjQ8SGmLf+KiNZqnISF90emsyxHLP5nxJ
2ySStZWOQjw+D0Djl4zA/bTJtgTlhbgV9GzRmCa9m3kd4upH4ibDVau/6QO7MxhiZEKoTa0VrE4M
NRBhrL+hXmAQmLVvyk5+BhPTg8QfvGyqboXJe9wgpyJii+jaDvEsO7qTbg2wWz38vMp8UAGzYxCr
hJuVvD+J7pFGazXXhBl7h7umIMVzoWUQTkpvzlR3xEnEFtiUYYalFM7J68DlxILxWtFjc2goZXMk
PjZ8fLfkXch6UFlViw5RJ1QXroG2AgFK0dJ7X5UxpGtmAaG0yA3PAEsOJvGDEzjHpVFOLQNTdG4G
PTaBfBVxn7nt7+M9DY67dgu336j8mJk1iA797NfxzQyqT93vPLJgmnHlf+AiBw5pmItKMxEQ9Oge
eoVfMxXgVihRHDv58lPtIW95FGVMmZG0pUVDWkh6tWdwZVMb2bIiBkHjNcaLe0md6Na3kJsis2TU
ZTwRGim2bdg7m1pMM1qD9mocuufWNvRFn8tybbNiPqrZBWFq1j7PU+/QpsLZ+ml3CSZAhEHJYWJL
2AOl4W0K5n1LN91jbaBBSgRDf9aByA8bqM4IiYVo82Ndfozx7EzoqA/cgu+kpdoewvSRoMSIys7v
GZ18TLn46lwStFvSp1md7MCl6OuyoagzAvvBkZ4gF4S80DiSx8IYgDZAqGQXhbqcYeegW2TcW/6f
iAXrggzQI6DKgNn/cDFdltmKLYfL342t+tMbaNxKhLaUWCmB89J5Y8XPD/cCH4boGNGFSy01tqki
tFLD3rqwjfTDqr0XdLhYeP1pG9Kgb0cS9hglOKjcgMnmdXBVLvqDtqGzIkv0AolYFHcmVwC66/EP
aH/OTHbPgmkvLyth4oVDZoIsT2YJARyR0Q9atwNZibswLknrxbOxyCzO3XpYjwPc6xZQyEIvwh8x
Y5TL7FmNhEXrPr24UeYkBV3Iy9O2jTYe6lwg3IrHF9KRx8UQH7qWwicLaLq0urijK0XWhsus5EIE
MdQ/k31BYwv1341mwAJ1Nd5Gi+TteO/rNF5z4KUaaEUzPDkBNJeAVSricEqqLBPrNsd1ROzizjV0
VPjJa49gH++IfLXYHxvwDci/1FZqBDSTww5gPYjKxRjoUoyWGFOPpogcUhMvgD1YEF2JFTf1s0Sn
XcBdXt6sjthFkPufjTcedBEcLRVsUsE+X9UPOZ42Tzmncrb+8M1lN08RmLuZ7Sx3tUByOyZDJVE1
G4sTUZGhi1LxkDBOIEW+q+uFGQMsRIHGmuQw9HaFFgxbTwDbPpLWG7b6LydsfigP390w+sJPsDQx
KYYha4uQ9Vg3kqaUiX9sfrel5yeHtkXsl00F5npGbULHY5SiWrRbqDYmps8e+QdkgFuJ6pTol+Us
OFv9/t9Qym+GaoSDOBe/YQNW+SzYUyCNqCKtlQVbC4L4wfJD3FgIMqf5cMpsn8eSfEY7+iXyOUA6
VHurij7JrIgYwL0nSbWTZXbytGkttOoJQdnWoE7shvpcqjnSZHqNCPoxqnIV0j3iZaU3p91Gxzw8
VoRHrjJiEvCSHVKGiNwG/YftB1sP14BuMFRqe2y3eWAsHLb0y478VbBASI5oG1wfs671CLbaWpj2
Ck+oWICVZyrArQIX/lGfenxUE3Aix8yYmvS3ut4Cmpz468k+7+LHOEufDR1xoja/gL1C0c75C6OA
JL04/EwmyRYYTSdOy+hhypKHptFfPGMig6a8TZI0wFY/FbHgAtZrjFE5Pgi291bPPylF8zJa33oH
4bxq7Ke6CBDkwMPeGa4GpUIdPe45D7igx0y1rdtTl4XXIh84Vv0R0OtK1GQHBjjCEyu51317KBvv
yLAI5cKLGweUB3htzNB+MfuPYgqvysqPmlE+FVl20n0s3EW70fqJF6OH3mTb3aehWqDd+GGQ7UoO
BcINHKZFmhNObBubWy0GFuUUtXA97HmbRpzkjSqCe7wJ8PESstWBLCfvZ+lH4qVCR+ua5DTEQQNp
hOqYEEXHGs4Tte9C+zASCr0cbwkj8kUSDEj7ubOtwqQOG7z3yAFYKB8UAdQkVLoZdWs6Lpx3whA4
X0IoWD5gerod5uBc3POKrYQjiz6W3R7Tudq7RzmP6Ww4lbAyDqVrP2DV+ZFlcW6c8RsczRIL/VNE
Si2QfBN1bDtH3qKzNsYoxKRif0LYeo66jsfh/G6aUsFVKOMXgG3sVHgALByecAy5e1w8dvGEO/uj
bX2CJkOUOB6UPsBy0zry1pBRnTUGT9IpUmdXF9HZpATfSMchMSs46oqJ0tTQI6WoVMtTwu0fgaha
AMEbVuAomIFsHN+7DBr5TTYBhpMt34BnP1s6q8ngI67rK2Uw/OWIGikJnYPes8Lj5OZoJE/XTJ+t
CF1gH92AyqwQRtxes0yT9K4F3rjCRTth04eBiYe1373FwqjWeqPmaLsy3fjj9IHi+SnN0ppFvv5N
YonJupdOMpS8MH1OUeFY247kqw286HXuVS+AYNC14do7ZlhCUO9qe+47MnBJJrF8QhI6ji5MYMyH
oeRbyvrGpro2GHtJN9u5WI5yJZAGjJ+lw5DWygiyni20jSpuKpxWZUyCdhDozxEZomSd+G8Mqz65
YbfaYJRrvL4dQ6t9ruxyb8jutbWiaDcEFc4AizABzz76vVOxD0Sk33QsWWSUI5hmnIhlnaxXhY87
098nz3ktjZNFUi6lY8LUo9QeHejGURdRPhSHehxvTpEERIWB5uuCBwx78wTZe5qqjTvJH7PocVyY
vGvpBHNcq45267zq2dWvuYT6nOlTJbg3ULoc8s45k4S2SLtMgTREZ5LOIQgaSawQ7Vj6quSsJcTM
5Nl6gpRE71o/2KM8+uTWTPZqRPBOHLG97Z3nhKAOqgJkFU0hPnUETWFMILrt9z9la6+cGaPki/7Z
0dtz39dLu+O7mK5PtqYt4oVunXiqMvaqVLewHDwulSzfcJ5Q9+vdQ5daS+CKOUl8/uvQJndXD4+I
sY5TRNUVEEgi9Qy/K1Supc01g2SUIaN/HgudJjJihJLqyXfXKWzQeABYbVs+WkxgAHozPtqTZS/d
8kIq5EPvpLgC65cSrxfZguSg5jkBqYgh8Pk2H7BrPrRxXSJ/XuClsvqKV6DiwdjYAt+fjd77JZIJ
8QkuCRv9yY/i3dQE+bJK8LMkgKV0jUk5/iLvADKXE9ujrvj9Z2TyOsbyCVcCNbuVnydf/2nZWSyD
Mf1gtgGIqb+MlWop7/HYhH354jnqiCrPynDp6gNEdJnKu+1LRK8MPPr4CB8OZhzDbCrO5hQwEFyE
hJT77DxtczziIw+XXYypIJEa8rwIqo//GuS1Q4z7gYRl/E7lKwvB61hpX2je6EpQJbmvHc70wHXv
yKw++9r+LtATTa7xj/8e6jTT2sjcrSTtt1c6xLxhSwbDm0R7Co6R68DWwQgP9VfIAY9gPDxaCTm5
6MS9JbwmfZdqeUQlhWzFX0XRa1xyZYa6++RbBSVVsyUiWiwKndWTNNp/usx5KS3yOdpQF9SSUL07
9KAx9oy2rr9c1vQa0Qo18QdtN/xhIXIWAGIA+ew0WbDiUAXL6XJHPPk9iquMk4YmwBjtoygpIFtw
w3jZhjsLNY0uDJcYmp0SgUtixsnSyt8zqv/BLTlbR9zg2jYLcKo4Vs3rEJUcMlqxTcjVLgLmSEbj
nOtEbDHbRgvAhck6l214IDDw1NNR7YRfPFplMofyJCmSIPhUfchp7YzRSu90wlAF40EEhit+9jtB
BigFq+Kukvzi+R5rZEA7UWfnCy/RVoxha0KEs2rpfbk2yqyoAIgMmDSgCM7PRewCp/DNWdhiXfKY
pwpXcUERluExHatgM+Un0y0+hqLHUiio1ieZ75mPsq91oOG6bIbTutLXY8xDNW6IJWvRZ3uw+RZu
emtLi37TR1uI9561tOlgiqsp45P4LjQH4EZJdGxNCP1w5xrjYaHTwXDfhcs6aT66jiM2jzmYdINy
Nm9UznrI/ipt4xxa5qUq+TV9zSq3eie+MU7PT5mOdAEfAgmw3WwIV03HRBGwGQWiNA4iDF9MsI9s
lYnrrhOuNw099m+uKT3sLhX9H578EDX8ByldUEMpOwvaRSKN4oOvsdMm5zzERRNNNF/9xM0PgAgN
cCvPbGV2PCRyjB9EVbK9RmdTUAp75XXIao3MPJtEO5iDG1Fb9bmBHbxokVJtZNRu89AhpKshTykd
IJj55aVP3bcmlMEKTXgdmu5amnkDM9CZVhXS/QTL4L5Wy7SKkIHI4Cl0jXgdZWJFZhP7Ck2gwolL
lNaOJGSiHzzUBxNBCgzRXCLI1xRbGgQPm3kiUy9UP9VTQsd/5HDZBGbyqEFA3kpCfdCItNpDbXqw
62TItAmrllE8KQZax7AUmL4zPVnHZY0LLrL6XWtzLYR2XtH1GV9x13eErRoFzWAcrI2A1bTwohOL
v9zpHyjg3bXyzX+qjHSlrPPxhwTyrgcGMSw1twHGFKjGbYsc3ihQ2CUT/Y3jQ5Srrpks2A73TBc8
ijtWc4fCSbULh3uxHN0RZtrc23nj1chYL0csdQ7UA0R4N+CFdURodho+dQYDDGTwZHtUgVz5jU9A
j+xYrUpQZbq2p7RaDFB4FnbdZK9IFVtGq1CiusBA+NcQONiN07oP3gek5odYAvyl3l5GNjFQpDBN
R/TXTDHihI7DVZ+ByuXSNMb3MMnTBXOnYR2IEWvLmB8tbdXIKthmScsl7JuELBoqgosVJM845Nhw
kCdITGzcngYHRAXSRC9aNwUMJYAe9BENxh4WtBVRpea0IMNYbUssznuthvhasix8dkryCG39ok1J
+sOTaQNXx/iMhgpSblb2Z/JXv8OKTGs94G/res5AWx/Y9bi++s+XyH2IciYoE/Vxe06lFt+T8mb4
1fjml86bq97r4acEQnr6D9E0Lt/w62v4fJ8MKdCKcxqfujJI93BfGSnHubMu7CY8GoxbkRyE0LC9
vHzR7fSBJCW5rPi3lrIotevvB3T0yT6IoY9hv10gD7eeWR0VZO+Y1Zn1N0O60uRSyMmQgtd76ibD
vOmQnIFNxW8imj60erJOdpQgJ0zksMTxq06/H4iriZDK5pvMMx7HmrA86CvozMrptZ7oE/vMzp40
xg1W6bSf7g2hdvVdzwWj6TXYfp1pBAwVg+nqvT+9La8evomHtnf3oHXHS+WBvcrqNwoyBPqdpT9r
le3tfr+MlU6erYP0rW4nYy8kh4yuALRTqTfkQZl1uRutRDIeNc9ijMt9bhXDuSNFbZk1bXHKxh48
m+HuUQ2hW8Xe8t7ERxemoz23Beyqo4VpCOeUO+A/bY4DRoZU4b0kOzaCqbMwS9Ud0R6bPN2y97oE
XQOQpL3IyXhwDVM7+xkmuHwY4rOs+xnG6Et2Do44u7kHHkF5b4EHBSWOE7Eqoq5YpSE9ch04PnlC
w2M51dnnKBDKdw6mJL3Kp4uARn1gatqx/wqcI24JBK+RQamIseNTafbNiNLyISmmJ2lZUAtaTms8
DJKDqyK3x4TMucl1ZDfDnP1rDbBDcp0xRKsS6r3I3iCqyq+RG3VbV4sgnzmMyN0yda/tzC9kZYJ9
NUfZ5Da2uwUhds8NUpl87EmYsIZyFVcKnRny9TXOgZyF+EC0jeEb362Wpxele8ml/z+f+SnpuBQd
//lzpZJpn1k8Iu18SI5JiqVbiaR+7ZlpxrKJ/nHZDnfNElmBc4xBwqx5rM9wmardTRbyEjC4yT1H
/LDuywY2tzeFwDcCY+ta7Xa0KoaFYGnGKBj2tD7cjQwGOPkRsc280R6YzrMMONYG1uRpoL+SucK0
le013We4rOq0uWFaKfbc9QIxzFPpNfnNqAsGTjMn2I+eBt+2+U4hcOOcX6Zw8wdRARs1zAGtaV7w
d2p0ESBp1xpd1DltmNK6A7NWQ3nss3vvkMw2qSG8RHHN/88DYPFtmCy9YRg3dk1P2YOQ8bXoEHHQ
kC/7WQYDgO7GDJ88poQGEhS2VX228lqyS/G8mzLnmW4NHiHR2KOZv2VXCODroBLtZiB594wHOCTn
Z8LnFqewXWFAlAyA+DS2rD+BnxxxII47mxC5F2eASlWMxgjyeOpfTFN7Bw0L427swj2Usmrl0A88
j/k4E+aaV7eXZCAiat46sZe+IqC0YgM5oxiMpTLn1JoINktsuDhMdHdXuOrBnO0uepJnW7+j+6jd
blxWLCOwJIwwMnp/HfFHRyIQ2daO8BujThtPtscWR3rjip2Qf9BL1ut90uwbVUab37cnHr5TNQQ3
PUxvde7VFz3RiDfwLfGoeGistCrOb0F/9m0kaSDQSnwf8JxGitIdm3t/Oo1GkW17jcAyfXhxMT49
Zi1rFB9v8m4wmKTYWjysGOBjGuy9az3E3cbLNBf9nQO6oU/qdesTula1WvqgV/2R8OKBdiRjJ+jZ
Z4PjaAifffhx9xGtElhl/ZO6SHuWIT+fLat9JIS2HYzE4e2hnfHGD5IBwWRKNuT/2wAqLC4z03GO
dTB7Mwv9UdjIWaa63gF4wjvaWtaWkPtpr1yUh2jH5Oj1+H7RG7lApHejT84bnvOtsAb7yNyg21Qx
9XeBLSNxlLs0yZ2YjDo8W0b25nWxejTHGIuZhtPVc/X0VDpFdhqGzVQEa7MDwNtc9Wfawjo5TZYa
iH3u3EPmGC4u9KyBxNAPN9Mr8FRYFqw+WmREkavKq3m2zG1shSDroce8gfxjzNhQZSvdLxGQIgUK
Bs4109XXBF6rhceWGknNmF/iUn9EXx9vf01PRYZax3CZWc1+366x62sAiivXdYZpmJkCNVbbjmAM
jLZydpWyymwmGyW+wSWQE32KTou0NvzMbFWt20z23Fiy48VtmAG4LjMoTQURR09x0K3JPMFVsWmu
S3bRsxvJauNrlkf2bhiZiE8t5SdxmgRguRUQ0ooBBkpksbOteZqWohbqSkK3nYhc3X5mLOg0Y0vL
lu7h90tUTPsK3uSDaRbDyU7L7pyJPDgxgFwi8vRIQX4dO3M8+0U5v2oEnGPPSTalnqN+IPF+pTdI
YDQSAUnyC3ocxbzDOH27bRK0HWG3aCKZYL4QHt2AVIaZQyi0/6IP2g8XIj/oLJPw/aQ/geUSm5HZ
3oOH5BG80ShfCAral6PYeiSWPlWJHT8O4bUXOcjvZM5bZ4pZnlKry7aQQOkaajBwIPYheIJFvEsv
8c/srh9rn8tKj4fxxEylJxILlRloPOYYM2+KhmfjmIonUQ/mdTKUv3HbJF4SgsvEkcShF9GayKD7
ZqOqOaNSVsMBa7i2YWN99WZTF6M6tWFd+vPLWGpJ364YRAkziF8dUh20YRrPdr5qpebjCxmCDQ+3
U1jM2Oly4OejS8pb7xnMvH2HV2wWvvvYC46wVC/0e2eN1wIYHUcU0+w2h0rmuBtB6siqE9guy5pr
IsoB51XNp17Z+VVTzW4KeLm66csXIAUtB19+NyprH7b+tppv8mB0QgZstb0zIAbfUmcP8PU4sqe6
lHBzaUU14wBO7J4U1ENaT2tpdozDk7jpnzJXgU4KP6da1K8IKtF5tgDYUhunT26hFAuHY47tGMFL
0my7hpGCMWz4vdSZmjC/4CP2OHZR4me2ge9OhsH597PQ4M1jzGFFRfjcGGF2FAxDVkhK0g/q/1cG
SqeRTR9RvHD4zBLBW8eklketH0M2WDjaFB8GKB6PbVbbXOkJQ1n01k0GvZXBzaUk05rjYXRh3UB+
9gejIbXR0S+DAdLbc2ejGjkFjwEP9amt2ECY4KgahrQLi0iRu1WPOFayFoQQMccwxSVGiMhLP8mw
OKXeZ8+kO3cb6CW2n5HiM6tjwgAlbn+MNJNvQJfrzB+Q/iZQIsix/v0SrAhxKtNkbFG/QAFN8s//
PE/nh2rj58OeEFKsSyG8NxN35Lq1HesR9waUCBW+EOFmspxQO4Ml3soaDf8wulEE/NC5tCrOT3ne
IDZBiMKUtgSsM0tZiMv2YtfcqqlzVk5XA1GVxMiEafmUMa2H9K8ofaEaIA/u49PvB2l4mLdHh0Wy
lXWnwhsZlbH0fJ8KdlZVK9WFeDrchVP8PrameB+R0S2JXl8kVQHXN/o9ECNz2yPsuyWBTbaQ09dv
4AVfwjGKPg0n2FpVvJ0VT3cHngHJOcjCob4+/n41ze7IIcyffr+CQQ00vn4uqqpfVFVd0kpnKXvK
gm1jkJVPbZTxMLbxiwXMZB7sxmJJOCOmNHeumfxEnlMjCDdUUOSV2qmDNqs4dkanP1dMlw0mpyc3
sKZzH8XiXCaWs0RN0awYK805pEn8ZAbi1oaO8YeAnxWNLObPB9fSxs+oZbzKWGeD6AY/bjl47GWr
ihdh/pAhiTgOCPexVFXIw/Xq+PsZuEuKhHAAXsufEweSq3cLqt0Pyj3N0H8w73yzAPVuHFvewQsc
75zJ5hWAnphJUd556IOGxW5ursGiRVdgBvZ+6uuncf7KQQiwcI2624oZtSTi6R/GgPmLqY+zUyKw
dpEdxq9JAcoI0El5MZrgGcglzacGsX3QDPvNGeNnymrsXMhSiCHUHkYpWBpEaBZT1+DHYB/gQVhL
NdIunSBp70HffZmzqDk0KhMtIwm+vx/i+TPNmCVCSKfXym1gLk+sKmy9NndmJtRzlWjhapyEufvl
7WtREa1SBO67JCKWaRzKvQdxk82hyw1EiOcOn4g8/TYQsmG/FBdlDv9/qiyOaTtZNKOITqozh/sI
PkQ0OBrrFCyVCJuHOGniXeRE0VZ4EsnhkH9mJiLREWLHgxOarz3LwIUcTON9GJNV3IRQT7xcHkpd
kZ+uS/N9kBmCtL59kKM0Lx3XASsNp5sHbu0GM4d/devRP0dWtxTsAq+/H1KH/t8iiByvmvYnJj5y
rWeyfYBaV64aR165Ak8UquNFlDHTPRJkvgSLbpEwp4tj6I+/pWnW2MAfiFyZQ3OJyNYP6EjSmf7P
pD8d3+22+h/SREwi/f6fSAfEY7YlJIkOpslHe84b+q88IasnCrKNK2pWTza7sUi7mztfBu3Q3DuR
NHet9dqtFjp7P9E/4LPv7Drp9mGWxUfW6Q/J3OgRzShZiPG2/d8vc5F3NPDFP1lxsEvX+Cz60l2Z
1mgdjSp2r6nD7hNusbkfMrb7jVvEGEH8+Pz7mWjJW+9Ck1tUld1BmyLaiyw6ufR+dwrM74pDdRvm
rbuCcAHEULZPHvp64FeZc/NsmGIBlMVlqj3H6ClTnt5aVvfe0jGOTROq5w4N2lpnmyd5QpyzqFCr
ZIic1b9nZvyd6GEoQ0lbGlSbBtQPMYfy/der21eTF0QmMANog87ONNqD68ofBgIatg8cjf/+3fS/
w6H4drYSRA1SH1uOI/4Kh2qxDtNAEIOW4Sf5hl+/MJ24+c5LLEwh5Pv72LsBUdHNR9EgQDYVzMux
W1dl4b+ylfCd28Ra91CUUu1DI/ku4gSNgp+4+8gkYUd3S/OhmIZ4rjT+h2Ar6+98QkPZtmPaFhQY
XdnC+itlqye722Y10C3dRp56XpwDnXNAFNuNohjwTuIqunveL6VteO0UVNfidSSW9Tyyw5siDrl0
MKplCrkAR0GlbQzLlGu6cg+Ry21MhPnuWWW5Kgg0WpdJgAvO6OK9AZLPD4Zwawflj6jZhZiIhJd9
o+nL1NOYoNacPbllTAwSSCSLyvqoTYVLvF3toshSJ0O3vRdLVesktzZhyuxXMaBZU0Vu3N7rGbji
s2zLuU4uoDgXWF7pEYS5SWvhsTaJzoY0N3oQiHOoj8Wmj+C8Vjl+TeEmhCWUHcZ8iXX+368WlNn/
373PCJmNuGMaSgj5d6BmLEEdSYXRQ1nyovjA6Ml3GZW0IeHFGFpBbEcr8rPlVQcStxPNSH2CNSnN
nBolYLZi8lTebdK0tl5RsmtMWA12JT1pXfLgK4axuzWgzVGDILj0k+m1sqNpkREjsGozFixgc60D
pW1zZtLmPPkyYsKMmtQCOIx5Or+SG5/tzaoKtygL3ee6Lh7BVbXfCfpJneFYfKmnSL6hgg4xXJbJ
l46ITget0pnzFMGrtfM4MmZwAv1Ydym76jkgz8VptpZwh29YAK9646sFYxfa6toT90ia8jqguSiq
VeDUsAZzcQS8DMlV97WDMxXaoVOjDxWHcWLfO6y+NMc9WASk79M+7HETpPOCjLyudViraQXxobrj
vatWEwYJ5QkJyjxtLkmjo4IJJaoGTK1JftNFfQqcsHiWrSfvTWUtGfc5+06hF8J0cWVnFz6rUiv3
uh4kTPAOzHOGLZk51D+B6neQQox177OecDVRcO5jAvR5ZjyGakBKIQKD7AE+Q57UXjmJnQVNxE5z
nOwITq05/vsVZvwdVWVYShlSWjz4hGsav0mB//X4K5SSLYJzCNKpeIJNLH8bvnUN14sGA8du21c7
BQgXYyCBhzFI20VDi7aO2tJbtsq3L7lmnkOYdeGYvvkTQnCHGOge1gFZQaGd7gbs66ex0VYwc9hD
EAyTNcK7kiPOAM9oT1r4Sk68e8Nhr9rS5QUTs1UeklZghPpHHQGssA9Act40E5p355BOP0CKZ33s
B+t/fz3M+RmWJ6OfZ3Mwr63zeswhuUQcCsDrjvgr/VSQ1wN9GLWiWwIB9Q13PGjEuqN1s7Vl7/dv
rkSm4gVtj2UVvJ1CS3hBKnu0YDefbF7qXSnbnrl59xok/ojGThgXJLzRShBgBYZQ/9PgH4BECRhj
WJkBb7NZj8VTZx2Esl4wdGhY5jl5QiGfoxWjTLkBA6aBer15E1ilKCkeIsHNrkncamVgJ5+YFKFK
xcQrlLF998N3jHLW3nPdEEuujC6xERwGYWQ/kWydlcbK638I0f199v/9uiml86wSrs3L9leRQqMa
Sc+Lcywo7OR5PtU4mP38o6znBKy5BTD71NsnUhx1nvNnGq1D/tkDeI9Rz0TO0oJawhzSyZ65Yf/k
0XtEEasH5gtyCn3Zd5uszaAoNNJZMDPFE2uTt13Yjr5ySAs6WD1OmlqMEy+Y6SEewdbstu9mVaPD
zsltGjuyzCQ/IIX0R2jNURQYx5KQVqJqeMyBPFqPssPG3wGmIlHeYjun0q0buvrWk868hLK+8ki1
J6knK2WwERTCyl5oOW5aLIubp+SlzbMTxqH63nbhpaB1X/779Sn/zveiTuExr0tXoKwCcDIXi/91
v8YIHYXR+8XSEGF3Gjo73Fcxfukmdo9ZGWKfM4KU3TVoUUC8x9wf+1P7vzg7s924kS2LfhEBDkEG
+ZqZzHnUZMkvhMuu4jzP/PpeTBe6y5JhAY17bkJyGVU5MIMR5+y9diO/JXkEyz2U1U1LqnDp5THz
RuwSkLt7a4t6+NOcx989UwLS5g0rkFg2V78+U2YEjDuwiuISCAbgNwFtqWCZOpH25MniW89s5NiW
kXTpbRgubtxdRQzNxZnURyuzWjfvu4R2TvQV4ynTnDZlUlx6xifbvw+ba95PW9dZ/2zDVIU1h1X+
5/30UqxqXlPny3ACqaSahALFUmeZqsnSDHBCLIsUH9cnn+K8y/v120KnzdRt9pv8X9PfrTJF1ohq
hJfBf6vceFMecC6l+QEJpRWE58CQFWu9SwpYLIDgsmnUd2Iw36BZgXutFZ3eBabNT57Ux6VPwLRy
HJNnJFQp3m3vuiivKn0ErBFZza6VZXuKgebvfJpD7kisyDbQ2mFXJFGD/FXs+rF9/uQZfNgcWyy/
jqWZpm7YNpGuv34YTaPCyKQ/uUwiLI8O5GtsbR5ED/5TAknVJhcmrc+429FA4bYZDF84b247i7gX
0sWMT75s5vwxvPuYHK4L1bakdDRbvvuy2S2KGD0JyVMJ2lNgdeUmi9sIn1Yi35IKMD5SmJ2ahemJ
NugT7ELtCxhY6OWRME+xMsk9INcvVtolO84wGq2IOFhbpMpYDMsPsBkC5nkOBGCz1lq30ULvOnQv
mhn0MWdtw9ix4YN1xyDU9B4aM1P+sctTU4vghfi210kfwFfMCTYcwBSYylFyHPr2tZhbnPcHR4J9
SS2TlGt4hg+VXTtuNAXXhM7B2SBGa5GpQ/g6GUgelbrtD/eW+/1BCZu/hZ16296o/eMnn/PHL52l
saXhPstxiFPQu8vfjI0QZxNCBT/rszlr0jUGo36xEQXtALpPKxzY3UIvC+eYk3bujUP6qM9jZTvI
aJK8coYIhFcCcrO1k93Gf/35+Rkfv56WZtm6DXPLsCW3tV+vQyUrIFlNHAlK3AUnW+a3Sa1bNxhK
+LFDy0CiyfxVFdo/6Fq1a3sO9u7rConIHDw0FGbnWi17EzvtvEvuz6Z7tu/3B2jUKH5HNd/ef23y
lxBkoqEj3ye623/w7bcqNbgfDdDnYK85u7CgU5eKKTxLVR7YnNhnuoefXOrah2OwZRm6ZhOQqnHM
s9/vAy2OSyp9iJBhVrpngYgullc6px6Sc3Qd8WVtPT8n2bz2ztCwdsQo1Qdj/muDNn3DwPuKpYUz
7ZDcPvksPm5Q2ZGp0rJQSwqc/O+yVEEwQC3Afb5smSacFKV2zhHDARhfDCgYCrlKIIYjX8lp5wC0
WpW0PJvsTU1hBRFeUhyDaZyOba8aZ9Q0GVDMUCwryxYnUEbmaR7b0wmT3jpjp59mHVCjafgatd3k
WlhAaaOE5sNQS6yrQIlX4EBgx0jIqQ0Ttz+/1t/c3C3TNNhBGaZBZtz7dNGyEqJmyhIupW4ticCj
Ud3o6NJ0qVyQea+HtnIeghLaJzrHwxAoAUCZ1zg1Vm1Y1Edi1oxzPzR4I1KELghYSGfVQvvy56ep
f/xIJAHiKpsxybNlt/fr1yMNECxxVc7x8RhJ2DuwH6/G5mXymFOl5Gn4Y67fGLBotyRKOfjn8Uqy
KC2q2Htkc0SPKM+h+NuxSU8Lxo0Yp10LiRa0MQ8mBzKauAL1hkP8yp+f/D3a/Nc1nS80px2DdZ3d
vni39iihQhB4PSJ+p2sNahZJeNsOT40jxRGD0w8MR+BdEDQmFdF5nPi1UxaWhHRHuDr//FyMj186
DgTMd7nbCZV7+vs3Mhaxo4kGeFN1SpFKL/LEGV96H/2DY5o9kG8sjkqe7GtbSy6db8sD3NYX1XPo
sUahfoxL27w5rQZERPo/AOYoOyur5rzpYHJ1LQEmV7bHe96cOvEdynXrDYbtMe040AWyC1+TViXj
zoAiEpfmcExT6w2IrDy1RQVzFp3gWiUHce0nNSOi/8fL587KNW/PFgb13d4L31mclFWaLCvd/nua
THkiqtjbcmDWoLsIBR6iU6wrABA3J9cFyaJD90WzmKp4rRlu8iJgol8VcxI4esousB8Vc2Qgb74R
55ScYlojy1oJQUrNv/ZhLvdhbLQPloa8cVJTeUxts9pWCWpIv9YL6cJedznaB0L7Jsm86Ef1KNCS
54h1xSedQPlxf8zWeD5t3rfzbHt+/RaNPJ0AJny29FrAkVNxiUvpv2KjSo5GCkLf5u628UxIWXx0
w1Iv8lcwTM1JnXI0JnVCwlVAnkIzROGr09XogczkFMztsmR08BCA6jYVbIoxQZBYQcItL3Y4iMab
YCKG7XOfIxarCyLO9CWLrEsKCQB/z9BRx/pEa6Wac8twIqxMWchzrfjFnvAMH2xUqz6KFFcu8NZh
7fcmi25jZ2dfNPQ4QAWopG8otW+84G96I2r8qTM8EmPwqS3KvK7RRmrVLZRFsbVR2/VtPbvf6idD
jeUuhmy21tvY3I8QE2QeGG+F4VkbK27JbhnTlLNYwDCSyaAbBXG9M9MZg+sSWT+5vIEBmA+nw8XS
Wy9OaHfQH7TpUVMKscLLb23+fAn/bim0JDdvOscGTXcx7yT+c3xox5gARl2FtUtEpVl41i3rqh9q
hqEvQ3Czic1rOunFpo6GGFsoEQZi0G+Q1IxnmwFdm1V7LKvewwA7H0Kzc00IKjrkNnK9HgfW/Tca
jtPiz8/7NzsciTfUsXHIGrr8sLMFs4kZv4WKaAA+rvAhGEO5bMfad2O1AMvIR7HNAFfutNzcBQGU
h7pmmlMDo12qiuUc5l/l/DnGnfe3Z/dIOZqRRK9KJ+Mcs98yGlsETTp5DJ3ayI1n4BNjlMGej6u9
wcx60Hw7vjID7hckTQ3YA/SvRphMTClqc18JnCt/ftHmh2bqvI1XhcrdVefId+9v/+fDYnQ0piIE
8+mohGP3sBsOIYnAi270W7cmKnDH+Cw62R6tE7sPbkMnsOhW8oHJjrq6R8wUc+IppJ4Qdjw8deJS
o6Xdk9occmY7ZA4ahbzB1rwE9xy6lprHp8nEwtngU5SuHlfRrh+0v0Sg1/SP/JoIpSUUAPLeg209
pIxAwOHtuZbLXdl1JUpTWW/G0SNvoVJ1diQQdJyAHaWlBkR12d3NMZcFqYivRrdFJqN+Uegl0W3D
v4Wos/3ker/fHd/dPW0dlqUtTJ39sfHuRGR2NcQaO8uWVhQa3EFIVlC1FG5uUAfXMKNp2NMKANre
w99R4vYR0U9EDnyXPUztpC9Gvxi3jtKFt17HtqShDuZsEmOdqyJJE4j8hfVI7vJa5H1+0PUYqUDX
Rc92VUVr1XamQ9cBJXFKLdfgl2nBOvcZPt+PMRg5Hbf3Mh1WsGOvNA+D9729XJUi36KW/Hb/rY90
h4BTr1ymcs7cqFRtS8AD/q25ceRD5frsy/ab/ZIj6a8KxzKA0urvFonIQefITByCAcE7aHKf27zB
maEjTrj/muXF1gz99lo6Pau6YpuuAj53ZxWp5Vq04rdZB64tgbP/FZuyqFS82Tnwj2SXyN46+2bc
X/zpQMcYMgETeHq5+bUPRx8vSeXmEaA0BP7Dzp/IbYlUicTH+ORFah/P7mzOdZvpkCmFLd6f6TrP
srIiNtB3FGLaBHHS76zQeh3N/I2L4+f3Q4rxIcy7YSWABR18yxv2noRAg597+mQv/XHQZsGAdjAz
sFPFFvi+ITkoeRmyPnEGUJINu6n8UYuC8CIm7PF1gNAqMqqtGEb1EKTlW2Eap45V4VVph6M3ta9t
Ox4raxDclR2xMruSyFZdIHigccjYciQ/l8Dzuv8bopD99ZOFar4gfv2W2ZrFxoA30rQ49rzbo1oE
2eGZHPHYtzC7UWbZa8DwD2PZA8YNkuA8kpx8zkhs/vlg+lUP9rQolwNYKJwJRJsGIBXkRTeM6guv
tNuXiMJgGvFraJiYDScHUOSh8QXwfWK611aUyacJPGwBHO9RTUi5GTylPFuK9lZ5jfnQECizKJ0q
uTg3EynyF3by+drSdQ0Hy9Ss6oavO6Jm0lr9FC+L80QGQX8O82zcJMqXMunynQ/lfRkbtcXeqmiX
RWY3IEUV6xaTquuHDeH0jNs/WbSsj9tshmhyfje5HiRu0F9v0oNpVcWAbAxdMMhhEBwz2lTZ0/9Q
rgKMhasGUiyjTABlr3BIsazVh3tWSQ0pdOONeHJbKXCCqmWwHSNQ73MzQpma8GpM10QBJ61oXcha
ZP2bixkmVnpMze5AJlb9MyoT2TBbLYWkwZy99OH/HkYj64kBvbWMAhZGmvZvTcSkrpR4Upo+tJ+b
iLMoFp43GUJpImPuG6MW+g9GlzyUPZhp8jcwtiMaikDyHWCKl8sEGdJGMRyAWJ3v0Ae2TwO6/SiW
jatWreHGuo3lugiyNcdI/QTpm1WB3VsdMlUcy8cJ/CyRt8AcPlkpjN+sFAySdQvxlEGn7/2IxVYy
Dy0Hy6E9mypHI8Kh1urd2QiHzu3kqN/QHkEicFsL1xwomKLty4NSEPKg8HGBatKmrTfiNpli4MhN
T3Sa1FxdDKA4yZfFc+yoR/676Sqoinqdj3pwk1BCzGqKLrXOUoiy2X8k6AGKJKroOpcwIyaoqGBS
P+t1fewhzj0kk//ZJgvk+x1i3BCGmOJrQHHsJDfLrv+KUlu+lbN+JIgduU+LcHZ7xjsuM8iWSL33
ld3We2kshrpFY220Aek4rXT/vMpYH29L3MUdnhx3Jaip5rsDCH17OEbkTi3LPtoEHU6vulGGB5MI
5YPSwdiD/Pdw/yNfFlBFQ4t8o6RmZxH6J6WwNLK9E+Oi+vplAIdAzEp41WzxT4G0CvZxYq1jBngL
jdn2ouLmtS8LCYk28k5l3GgLY1KcS6dq+WnAqL8MpnT6RlN1T2Jd8qL3irptCPRbeHb6jbDe4WbM
DzK2vkL7DIjY6F9iNfiOJjW7mKQBEHnIaCjxViR4kYpU1GgpM/u5IsVhT/5B5QaWlm+zvqvQlNr+
KQ8bb5HU6iYp8vn83LZfmYSGZyhjuyKykLD5F0XzPzny02b4sLY7miVNwTuBqMd6f/XzJey5RwPu
qceq2+KA4jxWBaNyquBJ+aF+smMnO6YYAWxCSFwxKeNODjlYdRH25kLlMKuLa9v1AJ3L0tgO0wqT
GFS6rLPWGlF+P4xS+8aCPbCLxxwyFT4aTbvSYSS1xWMfr5wJzNCgtsZzZuF4ClpH/WH0ZHcD+V86
rUrDwELkpDEBWFqzkSAFqbaxG5G6iY47oOhKbVOXKdbzYSgeat4++oG4m3w4IuRvbLXJY1wcT0Q0
ZgJCVANd/sjYfc6N6W81Mlf8DxLnhurVK6N1vpcOu7moqMSt95gJl8ZR9cH4Ldpu/kaEEIXiACjK
FKojp1FkT16Xe6ecrCGEs39ZaWyBvDbNBweLIpPjCdb3uM3NVqXzSgQxY1x4NS36klMy+zkAB8oF
2d60dtvI2eTMaRF9mrNpRl+GdiSw0arwvGBL4TKsQreG83hlDNSvU2Km9jEM3RS1HMRSHqxABf2r
Mo/W6oYZFRb3F7vNXsfG004YdkOGl3W7SVnFlxZ9xAt5r2g0c51/WaXvTVj6LF5NBKw8SmabEvIW
QD1wHKd4FSZatm+nGFpmrZbrrhjNzYAFYiNSLTzrWbnlYnOOxvwQzhHtg+BSMJJs3IeV2T1lytZS
8RUMIDKfmJD8JVt6XqLdti07nv5/H2pVe/3z8vKbDZij8z9zvuuqqPrf7XrVuNKjurM4VqbGifRx
WCFNIolhGUhOrQnDMqN2eEFs90SWLNDkEQ2PUpb/5OyzboKgmdVUQ9kyzew59I09ooziLwAuRPFi
oTW9l0aH3z6fukQhPtkx3Odvv27AmIcwDKQ5Jzgfy3fPPfKG2SZQ1MuUGezaVrhoimoWybBTWLUR
S7fGVmIOKu4eom4Y2bTXAba2zEEPZeEk4QbUkn+4yghkYeYvEwyPyO7D+SfF7xVWHi3Z6oWenMps
gGXeSWROw8gIO3348weh/WZr7khaymzNOf5+HKuhujU1urF8EkE4nmxj1HZewBAYb0GwHBw721WZ
qG40W1RoIHAIMcfuOhQr53TU9q0Ty5vRldF5YG64JCZkYtYUBzZ7FYJXZ1ZQ5Xxr4+YhCLrpjCZ8
erISjle2RRw0/+aLGgXGgewV4xDDgFo0iPyw8PCr5RV/gzXJDlZaWm6ghO1mCvJ/JBbsa6WeKxXi
YllkmKMG/+iNenqNpooVHlEUUlhMAbam/8WBeT0pivVmDi99mw1bs6zttaFYEWSIbpOpUb0N9Zgk
v752GwEIh6lmeiEO0sD0JqGJ4saDQ9XTYoXeVG6B3LSubtcowREu7upAx4OI9iBHDkpCVNhds8k2
YNv7CjtHLV0ZpaM9ypXaduOjNv9cdlmDAiQ/FumUcJdEBkJAZ7wn+iR7HErgAMRdoSdT0jnAQrjE
k3RfstnQxADiEKMjd50KClCuCM6y+Y+AQfSZkK3xmODZX6ZhNgPKncqdiOVb0VrUDzT+rhMe9A0y
ogEjhEYqkjEN36DFL7reRBwwBgoZGD0TDSVowQTK6FnUQD3/fLV9VKtKtAmcAaWqc+S17fdfnbDM
k1KHDiX0qtv1GXyKwfhSwkRfJXHmlxvsif1mdMpkq8l4ZHzTJa/ajLpqdMyT+UAHOAaRsMhNANF9
1qffYrSPKuql735lHhKEh/8oNuSeqAB9hVuKRfFQF/5ICPCALJZ1dgVYoN3WefhsYmB/Q9w1LBjN
mWfyvPWbGRdXmZ7hi0x7ldExSpD5x6Bspr1IPAuui0qLyoxI7qppyjv0XzegoIpNlloEb1vlwMqb
qJe6rCdCejznq2HOzszJBHFPFsjERb+3e8/Y59i4soVKWtMnmzfnQy+Lt5mmAlM7RCbzIPXXM00A
/ixqJTfsvM2f6Rena0V2tWvS9aLJkvVHrSEBMc+711atOibVw3S8PwR5gCUruHX6ddCvdTU/ttW1
86+qdqEcgqq0S38uxb72L1I7O9rZx3R5rS2YESxiAUQCE45aOeMD9s7GCr4pgQK/CQiOazZV9Q8G
w4OXOth4gtiiva6IK3/7W1e2SKezol9FJVOsuSztwQgeRTOXfi9pPsbpE9WNT2H65Cv/1lQ9e95T
LZ6H6rkUz1nyQuXiOR1fqCh5qRS8DZDIvmTKCwVRY6FUadcTkQTD0IH0cHOCfEOUlfM1TVE3Ymx7
tUQSrLHmNE/tp20fXf1w7pQcMhDMopbVdXQV75plmqnThIjRtmsWAsk9qeB46SBK9ulhcPYGb5I4
8NiApg6PHuYycqbqY60cSecyD8QNVsWpnuYanJOVnemxU8I+e9m5y5AaXmwbI9GFmjCKOpfCuZT5
tWJbPV2He03T1fbmKsqb5/ExwOO7Nfys3XzmEm7Ce/JkwXGB6pY+1U0qdnrsHxW8VZCXrXLnFzK4
+HmMBt7UNrm+U2jI7dUZdrdXur0kdd6Dlcg1P1dAOImz95IDZSeHGCU3IRHiYJWEix9971iocxmE
U2QnLTuBwhohWWGoTM4UMF09ObfWud70xsGJL6V1HruLjC+Fdem7S0bgpHWJkysVJteov+ZyrqC/
pvIay2uT3ihruFXpTQxzkW/X6K4+3BLnpg43K3+InFujdfrBIa4jbg16rLMEldWGcDwb7H6sRB2x
SCYLklT9DUSX+KYrKDL8tuo3OCzIK30wswfjXlr2QHkSctmDLW9cZSj9MJMKeRPxLennUuN/KzOv
Pysxr05IysxV3h+D5mKEV6W+CINEsAuOxzS8xM05Di9hc6b8htPxuRWnpj3xWLSnOp4LQw4CKqs/
inslMMmcA+1BKq4OYXUIwgND4qzf99k+6fcO0UDRJ7LwjyoZ9FCoBjSafxwlnff+hNSHHVYFAlmn
HuSPQR7bbteovTtg4ngcx7Y6e7XDy0nMRyboxJDNmr+qb1uCJwTB8PRUNBQXh/sf3R8IADJOwjiE
o+mQAi+Ri0O9IMGum26BY9dnpW3XpYZIOxhhIyaQYwCI5OPXoK6WlhbbX6KKAQbfzHB9NyLNfy5T
UPRjY1tbDr3hz7+vsrEOrHrvo7xcx4CLF0IW3eX+kGHTu4Sd8DeNXluLMX+d2GmeK6NMrhjA8MDE
3y1RJl/aoa52dfqJ8OHj/nkesqMRswzUzAZzmncrfE3mL2LvfGlO5lMURw6CoWktZhxa2HN0VUew
MFNV4n/KzkHW1ZzhyTkZSeEa0uFRt8xn2zTjG3a30OSAa8StK4rWhHUM12sAUHxBl0dqcf7JvUmb
17Vfds88c8TgGioSBh4fjrg2neC8TQcoP23Qbpqp4i5Z6c8J9hVXCGwccVpYVzJagCc7/ouJGh0M
B71N2aUNjZ6OwN85Vlvq+LiauNqXc5LAn/cp+scbKCMg2jIAHnAZ2O+HQZGcRk4UwI6aEYRwbmFw
MX3b37Yq3By4NPI8tnTh2CO7vZpFoEvycRnPbGnYJApJha9mmVabXmsFtJmOvIU+PUYO6nR99N4A
11yafPps/vJRpsNbS+MM3SCTBHTQ7xQDzJb8qa6MdBmplYcXDXygbZKLUBsJ8XvwNpcMXvud2Ryy
GpqbVY4bsxToQFM5HjNb2VaI+LHctMQs99wX//ymfhSw8PTYmAgk1CioPwwBJuzQBEzCbQtar3gG
/k20Vl9FtAy83hW1gRyZo9/Js4g0xCR21jsmi1GtM160x69q2AJ79Ojp5cJivAsqY+uYNt3OQf/k
hPexCckzdWbVBbftuwjz3bcrJfVqqOB7BuO8xJYokJ0aZZ6MzQpnmqiShS2ndF1pjY4cjQApPFV4
+DtYpJM+r9/IFObhk7Zqig7fW0Aka+WM8qQJfR7D2CBE2g6FQpBqqpsiyzn7KYHbsWqO0HeUBYcs
+4UWDiNqzdMeLREZq25kzKUroUMUhpmtZcAR5ZOP6DfXvYHkH7khA2vBqfDXF66mBZ1TdHRL+tjd
oc0jm6jLhsarukhD43uEWHiNLRl/T+eaHq/WTsBn/flJWL9ZIQwWNXZAqIg+Cp0SZFx2oqUzUCNY
qzqhNRDqt41Zzakphb+H7UlLmiMmfUOy/bCErlHSRM9kQXwPiBv+AWliXxM/cqxVuJM9J1w6wlBP
9Ub8lZO5ckPUV17mxsmCL5J6GHzkSmOV9o9gtVF4NyvWz8ItBG2voB6PuJmLs+O3BCmmeNvHuV3S
FC2ZElCS4wTnQ1Di24DXvLPtRr0aieE8KWURLQyE77ikI+9JSgYvteHku/s/FWoTua23iJoM0Zb0
SE/EGL5lbYy2PnkiK28w5GUKlKOvFuWLxC6jpYE6J8zQowu1B7Qxp16FtDiqablFSOI8WKU1Is8l
se7PHwiGj49rtsmsBiYEnQ8p3repodG2LQ2nAvQZYpTJd062QP93/6kQ7c0y2LbOlXTIA3dkDFJD
M1eb7KZm1znbwdly7TRrnUjxZq7e2DjeZjTmYu8EM5W8Bo4t2GkK0vY0VBxwF7TbSMOZrLe3oTj8
LNU/GMbevFdMyF23R5VIhd7O0OYytR2hPGODzW07q2u1LeU1W7/d2h7NYULhN4OxmQxCmDZWvRH1
htDGXG5IUJyQwnCQD7f4Xc1hG37POoCPpCjtqCbYeeZuGnZVuLdNEKR7q9yLct9Ne46HqT1XTLWH
IDmEpCu1h94/JsaBQij7s8rpaBRz5dMxnY4SOgu5oFBJ0hMFniSChvfJR3jfD7y769ooNLnzsrDN
88Nfv9hZHRXFCIUWxWY9XBzgL+dS2weozrCG4aiKGKXc6JRjXsvtf+rOWMctuPPAC+MjvtN8H1kJ
OV1+Ez5G3g8RlOmJfmp6uv+kJMl48HXJjdyL91Yevil4dx4tcsBWgWzUh2k0jVVJJsu2ZEdxK464
F7MF8sUveOXKa57L8jrWTrkNQjrCMunLq++LmzqC8hbOnBhqtxbBbfX3KCqmSxMq6hUBRLCQTiHe
MLIlqyJLUAulnKemcBrsFb0PsWh4saC2IBTGYiuz5lkHW3vChy1PkWwkiBhhrdPKgeOAABHenvkt
sjCZ6lgMVgZp5Iu7ckPD1rvgyN7ciCT/h0Bt5xqlFYrFuVmdY7nDepqZiMyBRdednm3FLVHJu8Z6
mSkbonLrpdXEEiahU4NogLdQh7qxxgQJt6zDuxsbXX7VUuWlmaz0e2gX31H7Qg/TPd6Sz7aO6och
Ax5Txt7cakwbW8NdBPkfpQsALUWkqUb0Dhl86saPiK/baiwi5RbBRR3uGhKEgACFO3ucyxt3hdxh
YrejPVbrod5P9T7z9rW2B8heZoeuP9QZp1a8kKskOk79AacvVZBwFh07/WjXc5X+adKPVFGeWn+u
CsH6vbqSxWyu8V7GDJk/Se+k3x8dj8ikU1qcgW4pzkIDf1KcI+VE1cU51NAjnvviXCgnqrpXo5yo
jqObRbCQW/N37tVrJ2okzi84Id4UwckKTkY1Pybi6N0fmXFQjgZXpiqsmySn+22UkbosnTq/pQR/
ET49Ro9EfOoLQHz6dTKLL4UBx+uQ0cssjq1/dIqj5IfpaCIydo586RX76NxLT0/qvYZ+/sZ3/VxN
z3ltrto6DfGZ79ccDmSdUuvUxOeoB1tJmvApi8+hdfItsCpz3ZAu2ubJupcSnee8y36pdSfdPE3d
abjXaJ4MyS371Cb/1iCPVJmcyGFo5BGJtI5KOp8ryI+jd6B675Boc3nVwa4OMiSQFhrC3uDQyFnx
Xmm+n4D+K7sYv7GxM9sdgUfhF3Qq1H0Lup1Yc3H5tdsCQih3a2MjjA2ypc9uUfOB59cFzlA1bnMS
1wN79vcS9UGdOjPSW05yllRW2LZ3NDbVY0Qs1b0CuAYEtWHUmj14c5Ew46dzDd5m8ogF2OTGJujn
wmSt4LMONzEkNXUuq1lX2Xos1wbJtyvLWAtjDYnrZ9UJyCEyn+GTbUhhl9amDLcmsp1iSxRxBtzR
RL+1DQNEmXMFxb+FhI5CR96YOyvY48PLROSs+0kBIquXsCkybUcV2g7iddzswmbnO9uAiF5eDqpc
sC/NttC2I3fUZNt7G2r0Ngl3NmPj80LyubxgAxKOqtW12azJOIGCFxIMvaZMXggvy1hjm/tZbb2h
Ju6FvKJJYyZh984TDOrA/vTMwobuNx8ce01TcNqSqCTf6S9KzeqEQgAdMTB0oJcjrBKytMGC+isI
D5RRrnw0ndoq7Blmrogd8FlKffiZbpu6PWDp2h1Tl/4mpQl3qF1DzGXeS7IxE26suOm9cqJ5AZnd
i9SrlrVBcSVEbQU+k0syHlWZbmOyDXc7c66BXxvyB2hcuD3jDcTTgKE5rWZugIwP7BxJtyQaGyuK
fTo11P9WF64oKG6OWOrOslSZ4QCBXmqwo+7lQ3T352IepBQrO1416lzVvQqFVMCVF7sZGbQxFre5
ptLtaaBwTCeBonfJs6GJRY22C5S24A+hCttufS+N+UeIgMSd9Q+2S9GBocJ7+baLx54y7kVaOOrB
BuKUC7+UZERKj9wOEUzkjpHrkDTrrHIkT+MqFSsoLMaItGeV5KuQ3L5oFXlsGcjhXaaQduZUlyWg
+mTEHrzEZu1tbUIkCDLkc/VXU7IS5QpMOIrdCNa7tgJgBGRWhwsnV8J3SWahpnsxnRlrN3uJ0Z3X
9AlcYmyZuxmjy4Ep4RMceYtc3yRLZy487rPNnY+Mj9ucq7xXNrm1CbbcbU23buZqJjJDXSis2r1G
pm04e0O3sVdh6ILl8Y25NNIFh1VfM7JaNdmqyzBVrBCFQJm1BcrEZaXOj7P+a5wfM4kOgkTjlcN2
PSZadBV1c9XqqiRUzZwrV/hHXJYrGbvUyAfaz489pbtV77b3x4HPUeeZQHjkWc1V3Yv2VciHThPL
doEsURF/E5QWYevh2tJcobmOdLXOlWDeOlfV2EHhYnX7Yq72XlPk2s4KpCQS6EysErES44pk86ZZ
VQRAs3/jc+XT9XCZLbUd3Q/MxK26dLpPugN3CeC7BVw4SH8sE281HS391x1qMRZJCj4XlZqn4+IV
avCINzx49CrD7fo+3ZJxECA4s1UX4wnbk1ozXhV585FheB67r8SYbgwH842tJrse6dwm7ny2qZDE
kKYHl/97SPBDLKV8deRr3L6mLf+a18l/LdtXzX817kUGGPjTOwH1i5J8scRLO30xqhdbzOWJF8nP
3jMVjM/OPglu0fhcJ8/J+AzEVoonqq4ZHDwF/lPkP9nTIyZAM3uU97LlQ9DPFfUPhrjV8YMpbrlB
Og6g4yJPyVwOLfsxHhWiMnLv78gKs2dyD7cV+r0rEhWkUW0TLRN8zA9/vpX+pmOL8IoxuoP5VdD7
etdFUrsasKY3d7wyeREFVq77w5iQN5MnSH3yHoHzMOovamGRqNmY2qEso7fKYYEm5MVY9eyQVA20
ZE1qE8kycfQ6An5Z2SSU7ZIQnQo080o3tLXpwTiP8jk9ME/VW5tMbMWc+JCag3q7/1HNrwsJc5JU
18BhmGCTa6Kg6JJ2aD+Ow2AuGk7BiRe9kLBuHggN++9DqK2yOcx9KrVFp/fsQ0m4xSjh76tGsZ/s
ltzUpKtYQ6CmrcDKbs26SJ8r1N2fXODyY1uDmQluXkbwqAYYy/16gQ+W7sVqNXGBlzb3uVmkmct6
3BH4SQ3OLtV2k8P+ZC72LT/Lh/rr4HWai60Lxb7FS+ZH9i2UsFftmc2L0v27c0EFGMo1OxdKkIvz
P4yd2XLcSJZtf6Us31GNGY62rnqIAUBMHERRIvUCkygK8zw6vv4uhJTVKbEtdc1OwoKDmGQEAnA/
Z++1rysXFi9ptq5fWLfE8491yxh6rFv6a31ft7B0qdgAJ8EwB0a9Llqo3ApSqj5E16VLGP1YtKz+
NwisSSk9WIPQmpz4fD1UCgLYcN8MyOuEVG4HQGCXvz9LnbctCYNe4ioSxCDlYpP5+dnMiNbuQUPW
ZGKBIMlpqZ47pLtnKe5GFIGg7mr5lLQLwl1n9CPCWCA3i+V0PQxtzhgkzaZtA58taEUy4RNCZ9bl
uvm517VtDfRzZy7V4DuMeBh6Ymbk/fA1zlcs1n8+df1827bhtgKcvL9+gaDCb7MuCRNJE69zS5j7
A/kegsDqU8nLhjdZotR/cgEyb4t0/uBG6UvVWel+SWX4MEw6CRrJwrTBmsQxgvLCCNq+G3UkMFmq
lo96qZinYVzzeNuyfFSRgl7Ei93RH6saN/tEZvHncJDFy9yH55E+/GOLsuBK3KhLNF2KuziBm+jI
fHv9Uev05t7tyvabpTbqJjNRCGQWrHIEdt2+7ov6/d+/dNCT3i75kJyguVV5BdmC/vLaqTQZFcLs
6+2k6TXtaJNGmaNXt5gihmq/MAJwd43N2m/PUr4l2f5axUyW6h6TMtUylr8kDe5Bb5m8GemVsdY4
ea7riQxDkO+4HoleZoZC1zdaX8i1cttPrzXFwXAtxWKFHFAMmojXnqbAqgLjWt0UIArEULlUQTUF
cxWM5G9P6zGZgr4Koikwo6BGOFhhugzyireKD1hmulZs+frsa7WEYQnNCU46Ovcuv7X49VrfAGja
+q709dYvbN+Sfmb7ybXGOOiv1caBqNaq42CcAlwg/UQ/AE+eXgUYiuspkNVaNFZy/MXVWinfwh8R
BcoYGFHgjoEWBWC/ZsRvUTBG64PI8qnQXGtBCtj4UGgsoPG7Chd76uepD+6eygSBzmtJgoxKbxq8
KfaGmL3Eb8ZCbxEhtBVt7v2q7Tqa7v5K2spzJy/HRgfU3CPDVouMEIG06B805lclVNqAdADxYDup
gvBmSR6YMZAkMSVFYCEtPaYN8ptMJ7qmpX/7CULgqbMBmcQ9qWfSWbTbOHp2yRQCCylvajn2Z9o7
0SVeuB3VlRs/qdPECxQTStn0Wr8NNTB3owrxAeqlfSuQXh+brqcv5o7ZYyTyl/W/kU7alimSc4vY
mLinkh3zoLqgYkfzqFs10bk0lupC7U6q/Vlbgdd5L4jJiLgQLLEkNkZGxnNkKV8xG/RfmJTeTYXy
EqfW8q7K+LfmUGd3gFeV3/l037b64Si43I6YzyLJuc5A/tIFcohHycWg8nRm9hgMloyPPTorUIDJ
gwV9Vo2l17Tu8rGKkpouD2AHopRHpOFJRn4R0qLGsI0AlZD8UMUdDF4LQtZohazk4/FiZQrpcr0R
/qZ99daiCzrXMHFqsd+Hcn/Vs/3l9455MWscIgjUTAe0nozM7Vww7VSMpjmCCYTtMqeHNLHHd0i5
XF+rHukHmvekQCq/4dq8Nfgh23YRb+uYibit/wrg0rJ5MbMpU2Ac4sfI47q62HXygh5AeFZulIRk
Q6lN3L4J0pwkUwDghZ9I/Bg5AOp1Jp0aa5b3kBG44iwbiK06TLTOPqS2lbD1WtznPjfvRevWv7HA
sJx7cxWGMMdVWDWB4+pvWsJ9VOZdORvRdlpCtdlG8DURjipyJ9RGw6c5AN+sVinEZOq0fDgMBvvO
2CZu+fqFykK5lxTgJIgW9LTRsY/LaDTgtCp3l5ZFCbk1osGw2tmM9YCgrLsdkuUrOSaW13ROfzIm
muXXR4M2PVVT1/t2T+ZTZacfkcjKw1AROF7XCFNhN56aagxPvTkCAAnTybPJnabVn7ugXenXba4P
S7XojqrjIZkuxENVuXPlR7Wi7plhWGQg1daZwOKS0WhGL6QD8Xz9nJRpvcMuFO+WFUM8VzYuC2Zh
exG32k0qQsCs0ibtKDbiuwbk9jZqR5I4UFffXT836JV7iz1X6f78RErPAAmCQyCG6MmRZa8bCq60
Gn/nbqBdDxmWg11nG5a0pLos8z5NnfpeLUhkVlUCFNOq4842dDctju5TbGjNHdxyou9mgsxzV/H6
XhsCM6z695pBGuBYCdw11mtS0kvJF5DvbZLNweSqzgYHp7Er5UgLy9JG+J8w9A1jRfD2fmT0FdkP
8OOdnIRTLmLHGbGOFS3mQxEa7MdTxly5jYg/U4j6W6mRpN2RlDfoOmxNl7WJ3aVP9jQ5u1mniTww
1Qcbym0yc9T3nWiju9JQ9A+m+9m07OKxgEcdJaERZGYXHyeQV8frIzrxPx7VReNy9R2b754YpwDq
0PS1ONT1Mu3LDotgr/fjCf7CcBoAv5wKoORkwyyuT5TIBu5f+inHS+KNbi8PS8bqCgLcR9x2lyJO
8dSGo8EksQvBDJkyO5ISokJbhn5MGHP7RXUZfHZS3MgkRaRTlP2NYEFy/aiRxbITDVgpO1d6hnSa
iffE6jUUjea4iVuE3Apckj6S7x0VJQX+srvexclq2wuBQHZXMdVm+1Sx/RyNajqC6ZuO7Hh/PNKH
eTqWLicxe1duuPy192NfL/di0F4UszOPSKvl/ffP5x3m+Mo9Xz+6fl7SbxJJT4yJuaDDYr/bu7m8
S7DDHDWd+7i0MUJwZ7t3HQfkucbQPTKa8JhFI1GNi7qQYJBD6N0k62eT62djgnpyDcXW1dHtkIrg
S3SvTGEgrXw/dOPilUoEwqyyOoRZDOGwq6GqNZQQVBENY5VLG3PRmSjoenRmH0rebTMW3cVV2QZV
kxq4/cTfo39cQpMnztb7FRPuHJvmcP1gUL8Br7AOqhxMLYjMdfk/aUSP5/K5kXHxqJSRx41cPLXY
4po6mQ6FwsyaHWUaNe4JU1Q6bq6fWgAHnK+HIfnUTAJCc2OO8e5KEZ9WuHzHDLBck7wmgmrcof5x
EOuHwiXhpsnMyR/mpTn1TfV1WImrnJnlviOUcm+v7pypFcTRFM1ta0L9Zq6j+2PSmEhLyNqOFKjV
NvLrTW/XGlocoOoiNqJDj8BgwxyqvlOJjE7ydrxhJf3qAA981xjEiwO57M4ZmWBHCAcPDCk6wF4O
ZtgSZFfaKQB5DTbGRWyXvsv/MFh0ctdM0twubpkmNOa09TxXDblBmhUxuNLoUhoRlsdmWE4ZQWPH
hfQ/YCQS/WHKJGN9dD0gsWZVK42FTpnzUShJGRAkal2E0loXs9SNY1mNj0Lrl5NiORht2cRt8Rkt
J+caQCmWigxxW/9QF8XHxkZ8Hvd6Rvs0ZAtWm8hJ5/hkVF17VPux2poAbnYw5Agh7UN6Xr0gOYV0
CNYulQoKKlFLHChGgzSrafZDn5OiPmDpqq0IUwewuR4gPnpvGEZ0K5xdNcujURDWFhLDczPWY3Wj
mFl04zBw1raEnA+LUu9juk5e6HZITaexPqQO81DcM04QA5PcjKbmErra/jgM5HxtkGsAuLeW7Syi
dr1TxH1QFcWLub4XUoLoN31VlwGJwN1tZBXkSrOyYIISo++I0i/ObL7i4zCfR9MeSGmQ8YcmOYQ1
r4YUjmSoli/fD0oRtsrWKsTW4T1wiKI6JVa2XtOfM3h4S9WeIFWGi5XfoAsfrJ1plJwUW2uTZvNn
N4ljIiq7+C6ige4minWsrSl8hyDjrHVgdTVltDxIS/PNvILopVzmnRjIXBaLegidBs66mKetkpml
B2aq2UmnkvRwQ+OSpcVBKwZJc3N8dRU2Y2adgs9dFRaIR95pRsTcMTXDYxVhRgK6s59T/D3ZQBCa
ZkbJA8x3hkmr26GMu/AB2c0XNUudL1ZUAg2OiC4eXXL91lQTU4zirEP+3DUzcWtzrH6qe7f62rUm
6e1O/JSH47APbZySuWVsdRQevMAEXxSFginoP4eaDLpTWlsqjfrU3luR8bLYZv1gzqZx0AxSuCpC
RXwcreI0JIrDSa2/mzXksFXioLDF2ROw3ow2WZfK4De75bfTWgJIVQcMg85++Y32ghQqW/QDqUwx
Uq2buNUDnlJ1p8KeFEnFYGQ4GZD7tvxbklNd7ANAeUriXAEZaPLSpOknQlGHbTO6D1Wnf1Lxg/9m
HXxVD/zcu3VZCMPJsw2DnsyvcrkFcEroID/bskqmwa/kN7ZVcrKFCLPZuz3OZhqfJlhcgc1ZP550
nRhIRDSuNXe3QPD2knbB1hjZyy8YcPcxvdxdlpOcl5AeBMgxLna19i6afSJTVFj0LPqLoiL+KJlN
3inpVxhosBWMaQNMMtmrvflVuCGY1nHt4zcpYwxdR+g9wf3I7XOcaRhyXLzbjRPTqK/lFuX3Eiw4
IGgyJJUP1yb1hY3HS3a6j9FA7rXa1xMGYE5cPsVuzuzY4gwEug03a293zaMWzi95LdUAqYBxNEOY
5pMsodhOQA4wqj38/Zmhv13A8xvaXHANG1Eda/ifW2CVtvSCu0bBvgwKXOjkn6DaJjgDo13JiMAy
WlT8RvNxGMuaC8PS3fCec/3YKJkS5Xn0VMyutvH2rZ2ij4Zbe4jt2PFVYJB3hSsfNROTrBVpZNXj
L4tvhryJb+q8cX4jTrHfzG4FjSDM17jZbVqk5i8jQK3M4btnTrmtZ818T/rmYnxLXKt4SA1iq5wy
yS51otwN1QvLzux8Pega22jixLXAnsR41/TfsrnEhdRZl3nWyE/CExrSqm+llR/cSd85a14SmB+s
b/gVnCpRd7nRE5W0gGwG6Xp1EEW69kyMmvqePjPbCazGX+RwFwsuI1pOJtICXf4hLUh0ofOHMiLv
v+EEmbxurLV9LWP9puiI3zHU72wJoxEsqCfu7oWTJO8hnfpVJR+6Ijv3ylgdYz2ZPxD8vcf14jwW
U/asWMpd0kXj+6snbwy/kXXZ/abXomnWr1s/oWI6cBwTqCU65zezFhGZkUIU4lZr93CvHWMt91oJ
LG7mwu1aRetJ0xsVTzW9WfFk4S+KZxBE2pOJuJbDxiELCkj9KBr2i/CzLICZVGQBXl5KR6LZBnQb
CeyOOyw9geEEYkF7HdjpwXGCiNWeE4TpQXECKhZBkh1SEXBDn3e5YFURlCKoiXNW6dIGgxqwPuQd
RjkdhNXA7QK8QkoXOK4/5IHr+sq1dN2PQ38c18L3NFxrjH3KXTzd9lBLU13vAbGSkdczyAX8th8b
SV7orLqQUPvHOMqK89LVu2r0m2uVlU/By274WbbXXY82tNTFq7Nh3sSJRbSsMLuvMnCIjPvNW956
czdAmQmxwuaWQOdbM3+hYlVGJJVIukAnm4upXgwwh+paTnNBHOM2l1BdZTEgwyLtgjImu1Y9brrO
K4CVteSeX+r20iCCyY+I2uJL317G9iLRw8SXuV2FMQpM9PgSm+dhOKeIPfH8DmfJ43ytHJAkixEi
oOQJ5pisf5RaA+05IQWk0nGVAlKyOH5XA7JMsZlvXAWBE/O5/IAQUCMlfRUEdsVaQxEgCFTCVQ3Y
TxC8/Noh9NYvHS68gZoEeROIObDnYLHWmuLDXDOSPOjzQb2W2xwd6+BwbI5Wc6wF7liUoMcMNd61
0uFEMbjI0Reclf40Ruc+Otv1Wm10hghYL+fyWkKc4Q3Z6zJjrbm46OI8osspLn1xaYtLgyinuFTT
pSwu2bRPSIKZLsl0yQvSJS4xWj6CJceLGC9KfnFZHQML5s2QmOeO5ci5yqf3wjhrMY6NczucI3M9
9qTQ8zhfS3P4tc+Gc5rkyeKZlifcWYhGxz+VkMggKfSQiCGRQRJejB4yCg8oIb+LISe2X2Sn/SmG
XP5UQv5VDPkfJWQ3+Ub+QwyJErKAR3VVQmZ0Vpv/KCG/iyFRQmpE4dU/xJD2/yWGbJcjnmWUkJRC
Iomx6iFRQqKOSq96SKRRTfSTGHJBNSXO1rWSBcTbRRNnauBpl776peNZ5ymHsFRczeN6jJvz799j
V0rRT4sZ3mIOnUWXPiOC11/Bc2DOix4mXL1tijgjSsjRH8rCjTfxXDsnIlzSG9TXzb7L4pprz0zC
oo5peVhD3oFfmbdIwQ0CImuCjAx6eeSnzbCe5vy2dBESQDqJPDqkFmdclXudZbu3MiYPq6+iFrsL
V+TIJd8a17N5cpQZQQUZlxeXjnudhQjhlmj0VAUokDpW1c4ulPjD4rgQCfGC/mZdx0TtzY2CVIGV
X0YoOAYesX79L81WBIptk/YdQSfj7ntJ5jL2roz2C1uUp4j9Q7sP573S7jus9BJN81pO5rnXook8
wTKX7AO80PQYFTqKR9uKCmECEA1Y0qvxk9IvBx+2GCU1v2UCoPn6tVLXnwc/x0qo+aXrC24212pd
3xr8iM2064OyynS/0H32uqt+fi9K/C4+gAMqqvw49lnTpbGP/TqP/cb2Fq79EBEWL+nXQsuvXauJ
PHYAkbrPsRwzD1D3Fd7ea4XMhwU0xLUK4gm7tdgzUGRuWwpdMHZO6xHQNkWsK1W5e9jUsKfG1Osp
mpakz9ZenXrvQQaQPmewSdI9zfVkBrTLnzJ/yPy59cdr9S0dEr9t/UmuNUi/ux7xbmiWn7b+YvmF
9GfLz+T6IPmzIom5g+A232jW0hpfpv7S+OA8KEDFo/CoXhC25knNm5jGD15VecbgGfFa8LMaZ0+l
2j6m6n047JVqrfQjCbG9ixBurZYs4n5HoDbEhq7ZaeOOsTu12GtBHKfCdp8C/iP2V+6JTKPGcD9f
q28hSHqgN+bWc02PNBDF9GJrLbw0UcT01o9LP4n8lJPlWs3gl6UPOGG4Vlv6+A8n1uaaLwff1fy5
9BXNXzgNdN8cfHJDxbWkztB045Q+5V5LIaOb/wVnyLVKG/mdV9sk4XnIzm/SyJtYIRRe2nv0lWpo
l/Y+sfcZZ8mwVnItjECO2HFUGMcjAWM7LIkeXmsed6a6Vk68uL1rIU5ei3yvpN0nxl6Z9iRN5O5+
SD2qSxler9VMnqKTeem5uqe7nqN7quvNnCSuN3KecEq0/sC5wdlCxhqXBx9IPulDXCmr1jctv5U/
qpY+BWppsvyc04cTR64VX0thW9X47uzrZIo3vso0MPVl44+cIykWc38QBHB4XGkFxjrh2QNGM6+s
IDGSerKWGnvwMSll2CO3iOq9y76b0yRdi5gV5N+U0q1Fq+A3V+w3EkIE7RjhTIeLlMEW4hdlRSqL
WWklLj6QsEcHyMi5jiNy1tWZsAR7Z/dNdr5+OmE8/v0RUtK52+B3ebfo1bAVHSt6a4o+NF0TXkad
/MicVNknczWh93bCKMFSzG2sOIhLRNkeZl5qaTgQRnP5Lm3N0zJH8c011cqKh4juxq6ExXTsopjm
cteLjWUrzyLTh7vBTcsHI19p7svvRutvATJCc1Z4NoM9JjusEn++YLttGOWp4pDjrccJAHmNW6wR
Tr5t2Y/J+tH1UzqsSyhTVGYe4/g0jsfKPIpiLeJrE/0wrtHAB6c/2PlajhuUQxDpAYOYDEaftZZD
8nB8cJjg14faPngGK7GEtPm1xHK0l+MijrSfp/xEDflpHE6qsZYbnZvm7ETnqllrcM9Fc+7ctfLy
ksyXtLx0kJRrL5ov4XRR7LWy/Ca5VkRba7wJsxuRtTHh5o4Ce2zWQcLS3NnBulPqUxidonit3DwO
43Eaj05xdAu2XIcBTzJ80mRn5AfRH9gf2i5xGWtVsE+atejjCGstmz8vPijzWpV90JJjYR8KJhTX
mvMTodsjf6A4TsNJY3Ez0Hpbq8Y73NDaPZvLWW2OKbCec1EC8jlT8XyhkvKirDm1v9kl/B8CCwHH
DHISd2wmVm+w2Josp7DOSZ+nx4UKcVQyFimFeRuHk7Ibq9p4mDulwtwKXYEl0Acb3fQikuUuBMn5
riJCxIgINs/1uvPpHPYgKOFyTpD29zPO0tsh0o+l5XTv6V/27zuFS5fR9Tf2UnLFShAUYyUNKmep
Poom99LBfO3b5ENlu9F72Iwt2SNrryjsaZskr1Uxjl9K9IrShtwxY5Fa4Qz0dqNG+5Ll3cEyuaj1
k97c1UD4tsvYKvh4mmKTKHO5yyyzfc/b1GbdPX2onP6RAAnGazo9Ylqf+BzjxgbOZvQ3i1XW26Rc
rM8irG5i4wPoDHdN9ByOTR7d62JyfEdnTziUhnUnC2XatVryMStb54KHEul1i8O3VtBbONVJQm/A
3DCpH9pYP4L+tskHLIAyyQpjXx3bn3QFt1AkjVupjtppiNX57npIG4IKazpde2GGBFpkoAeHtjzF
UqoPXaN95PmZjnIsGHgmFlr6TjujnniYbalCjejAxtrC3GhcupDTtauUdiiOxgTIIhqS9qH9Nkrg
vwIM0N31oMgoPBrbdGqW7RCay4kGmfmxtk+sgM2nqg/ro7RmgbAzSj4x0vmo1kV+08fzLUjOmkvq
pO51WiKkwEORUMf2XtByvI9COmhh1gAkicMh3nKX1Ml80qeqvClCu8LBgZWxNiv7if7Vq6YY5ctc
ySOhPRGYZuviClwVf38z+D92yLReVoarCj5Oxz748xWwd0bFLqyO2IRI6vdJj04mXDCWCwCeT6Wq
vSwLXK9aSS2MRor6kLJ4zMEg7wm3UPBHuH4i4ghg2T2lFagyCUEfaaSc/vfQrx9ikmZqj/PdN8Lk
Ia8055OWYQquFFKs+2lw7xmHvE61uETWo5t/COUHJ/+QRh/jazX9R8MGWL1WNxGd7RfVU1Y9qemz
TJ8N7Wmcn/trtfMzd7Oci+TUVTfOWLUPneXe/f3zBuT8zVqfZT6STzzPABGhbv/8xE0NcbmWxHY5
qspta8ejJ9XF9kdLm54F7FYyseErZ6MGY3TOATQ49EC18Tikd20t4PG0RIhrZrWHpAyVrNfgBUkg
7nESfzFEF93VaaRvI0Rmt93gkOJYwnhuVRiKluWcbd2Yn63JsKHu6Ju64fmIHbTihEf27yJH+eSC
jmHFwc411YuecFXrNcQlu11s2KYK4UmZ1t2Yds9tyqhZV1atEVhhob1ri/Bh6VPj46DLoFBK9UUT
X4TqgCkWiyTjmkNfNfJc5LZDtrpeHFKNvC6ZJY/oieNHN7rvkyJnh0WOt56lW3tuy1t3QAxdErC6
He0BTIVlTxc1mYszU/atqRevRHvO77siaXwr49bIvKgKTKFEdxrvww2URXRhJhZt8LInY6iXl8qs
Po09xEna+j2rvJhO29B1frt6i3fxWG8HBb3qNs1L4t3gwQ+1/GQnU4V5gUbajKobIe11DXI92Jqe
brIJjeTvTpVfzxQwDpjH8NowlyB9cm0v/mVXyA8f6slth61pz00gQ+WDOU7f4gUIJqH2wwVFREXE
np+59rStB4QZf/8LvKUfMBJhrcevwMnKve6XbWlEzmSngXnYGkmINyGyjr3TYBzsuxAQB5aD0qKZ
n9YsSxuuXMKZdsnAHhkiUrOb9Gg3EqaNxkTsxfBc9Pgcc9QmJsvsKXqBi1nAxZT1u2Epgr//zd+0
7/iluSQ5LM9QXDm/qtxiFJmjhvN/yyIVqZoNRCgpws0gVIsttvEVtYK8KAPG6uv/979e5v+OXqu7
7+2L7t//w8cvVS3bJIr7Xz789/sKM2LxP+u/+c/3/Pwv/n1JXtqqq771f/td/mt187l47X79pp9+
Mv/3H7/d7nP/+acP9mWf9PJ+eIUQ+doNeX/9Lfg71u/8//3iP16vP+W9rF//9ccLCOx+/WkRwNg/
fnxpjWy7xgb8119//o8vrn/Av/4IhjL63Mo3/+L1c9f/6w9d/ycYBfrj3ErIoWE19cc/ptf1K5r9
TyZZLLHWRZZLTidfKau2j//1hyn+CdXHtsBc0ViHwsD9p6uG65esfzom9jSVSbcqcGCKP/78zX56
Bf/3Ff0H4eZ3FcCu7l9/8F77ZQBEQgXgNpsWFY9Q8P06N4nSjuSB0oHnOmbzRhLmeFJz6wl3HGbJ
5racTDLVYuCGQvbo9BHQorrwcozJSpXNXlKzOExx7JqgxzaqXdS7cVh5/ULcqVXICEAdxFa9aUqN
nSW9jNKJNowS1W3ekFOz2Km+MSNsPgyt96IaCUGRFoNIu8/3Vd9bu4Zv0OhPaWYGOtYhbxKS4YZh
egoKquw2bg7LLM2dlFyWhtCKQsbEA+pwhdhNbStLQ3Mbx7h3V4Ewks2dpW00rAAHULCNNSgfamQw
rMU8JYmbfeyan5IO1WtI12ozwsbdFZo+71wS6HdlRkx2oowPyfwYmsOOuL1oPxruo8qtNcXPpWWh
tVuaejPPoPVjhnzIWhKQXyWBKbUGrJ91zk5Fb8i8MPmUTA4qMhjxCCa2svtCM5GYuRACYa8gFW6l
c6zoHwbzwM1zuW/JWjhPJJlVpgvGV1fjPVHX1kZm5XO+TAFYjNe8n94bE32VSg6fHWLrWJ9LjELD
hhySV3KGKjAzcbzN+s8FbBJEXO63UGNBoLooqSp54MKT7DJd9UHquRsnisi8m4d0x2D7ebFfciMN
92ERs1yxSpSSNTHFvNqyPKmhAHCuJTkJrO6qYzxqNdLvpioh6zjlJkPUiO1quK/zhHaVPcPfja0t
tg1UKL1zmIVzSKaEqNOqrbeZIBJ8KIvNArBgGxnRAEUBSOCQZ8xDR1Y9ZbhZGvccIQdm2wEbMYpE
gqZ5CTfuqqLNrBx1zPSlbI1vQGoFY6r4sc/1Jy18hsLKOZW/pEYPbEpV+30txF6GXPStjVAVNnm9
j/J29uxB6XcjOqhG4+ad9irRpuv8V5keE8W96+vsfdowA5MzW4mCCZEzG58IiZ6JUwdCUEKF1e3M
2WS6cU0BxFeHuZnbvrEhCYSMWl2e5pYYun7+mJRiPJSjC4cvfsV/n+2WW+4viReOhb4JDUFEh7Yy
8emWMaJ8rM0sP7ckrW7o9xB4OnxJ5/Zr3OEPXJMycb/pjAwbQZiQYfrSHi+Z+ayrKOo09p61Wllb
ZVb2oDwJObFQZWY9rIrMZngXaR9zyCP7EvDQVgqAHVrrFISy0cIf8b7M0xfQyndsduydlmJl6wkJ
KHTCxOMm8hEiu2GznNKuWoitUFviY5sPpTUXjI8gmcwOI0BITru2mVXGYom+S2ZMSpouy8CJna1W
jOam62uCkgoc8PUiXvNMQVMdYvpziQM33EzfRdYy7XL6EczeXHe7uPYXy80eQhJNPVtVUaA31rgV
khTWTtTbcXLjrS1j2GLuDmr5B5P46kPfrV0VS99PXVtuSvxD/Uy2U5zuy2UiGoDwrm2eSU6MTuBY
E/EHEn8Y05bl51zJn6dIpGtIQUJn3wEjWMDujD/WV5jjYPGSO+YtSSEpDNyCbjbe9piUyZ2VaAhS
Y57l9fSeFwyLC7kEXY5jSpvRECnR1pCKEhjpbrFa2qgpkgGR78YRRF45EVpQNmW1HVhYb7R6ozUa
ya5L6XJ2slEd5XQwk/aTEYLTNHDF7TUCiVsd0SV6t3LbTjlksoxZ9KTYj0QHnLJB386jkm6TUGs2
QtS7qYoCoSZPknQqiKgVaryCtBg9Wng1ARWFoBrgCNXkCpISqeb4RhDY7Ud51zuhPGfjY5bQ5GuU
Hs+f+AJIO90knWvh/2q+JoO2b0vnzlLzZydWDi6bnjNKyEM8SmObdDnP04gR2kIpsjUFFgQziR9J
Lkw3hRuuCJAs398PaJu31syazMg0ZVuN0IHH+X00cA0YprTc1MzmN2zgmly5mVMXDVmiu5tWIT+3
aJgarALepJ23S6l81GgKo9rYYBNehP4EcIDcWnubO4rDCfsSEpiCThbcJEPm3mbUYqEac4oJiVYl
Xt1l2ky69XVQusuqNt10TnezDEdFt9oNVrkGKk9O23i8qXuYEkVYtVsFlMxGJvOGxelpNTT4RPuZ
dLuT+8xoEraQW94uT8IeFoiuvKtllN9VOtcFw4qKjWvpTxnIyZ3Ae4rlr9ook5OhCxb3c18dGjna
dFTKaleosZ/P9oOsEfc0IjpqzXziPvlkrkaebvg6gw/fTeI5V3B4Cs31a72uySCgodOH8bE1OG8y
gLUbbY5hsDkJtGSCn2LtQaQD6+AJFW5XknA52Ml6Ocl3TVsDqZqKDVs+Y30L52S0LjjXNlwOOGPn
gii+/mtkiW7rOpiQYucFOxMClBBS18D4PMKOuRm6yFPY58SCjfY0zFysuafnc8RyoTPxXChW0GBg
wQrYbElaIFtu6C6ayw+UffIVKtO+J2l730/quJ7DZMbkXBzZwwMQx+8dHZMa9B4vJZvF8VxW5eOY
pEwkeHMBfmvx96EtVnKilJWcVrUGTb4RI3iWId5HlR1uAcVuhtWfX3CXteyhQNOB+rJyCb6JSjqE
yHg8EfdnYSQPymK8uk56V4fsu0Km6237ZIoaUJPOmZi5/btG4XlT651ltbcwwSTvgtxzY4DLvYL2
0f1/zJ3JkqVImqWfiBRAQYEtcGebRzfbIGZu7ozKPD99fWRlt0R4RIdLb0pqkxnimeHXjAvKP5zz
nTKc1j4ieBZaA4i1BV4serHaQCz43soCEHAxQtguks9UeLcOygPUJrPAhTyeRqbQdDp+ktEstFbR
h1ON4m8u2zeOAxDS6U5J/dRtTDICS1ugu/0DOQKLb2kInWK8NNF4ihhI+65wXsCiY9fQ8fol5mbh
Xokya9PJl3UbDN3DOLFiTCYj8hU7XjIuQZsNTYNNBlo3+hStJ1m4bY1zNiAsot9h4BvhD5fcNGX6
QFDRGmS4NEtKDA9hGEK+XRHNTehAjSorDmRH5iti/eixWQf+XkHjGA3gLlFf5ZF2Kt0KcxrX0Z66
Vw+F7Bag5HfudL9UmV+vWUg9rId1315p0fqwADRI+gQ692B/R9vJ9zz4eQRM2IvcayQ4FWmh72aR
3RpdQYxwY19pcTUGoJeysB0BddkdByKBTCVnetBLlOBWyYAqry5W9GDxWqZfG+uDVvWQCcwu0IC+
UJVpbGNNEJfcpevCbIlQan0xsexvV2JCBmrN0ZVDh+4rkmMIPSqmkACdAMYOTJpTpXuSaqkVgNRX
I+jURkl9amTqXpcRDrQlmW5X7d3ipArcOIYbrk51I1cKjkGFHvM6b61I+YXpM2i+OS5fEsh65XUP
nrHhFikj7OhHLrrYtzlDvMYNbI3JQfS26PzMCznolUZ+qTXCs59nxww9o36MGIzX2UcJZN4naw9K
NWVNJrObMinYNTlhVovMXyiLV4MwwdhGO5xM/U+PMBkZCx63XA+0er7YvfykBKNqTWAokqa+MyuD
q+kyqDBhkUeAoMlvGKz8YxXZftbNI96sV123cZ2TlswhKfy0bTu/KRwsB3b5VH14hfixJDW6otTp
w6TnjUPqF7X7Povko1OTXBeRHx6W1SYlStbAVWvvO0t2zKR21XetPCZ69U2AduwE0YRjzXMfV9l3
z8QbXyTvec34hkKKAroofYHNmYOQ+LFKvRU1NnjNY2mvNyZbPlhhK0u3FTw+G+Bv+jiY/hjlvl6P
2BNM53tebu9M1ENT3AVjZ3xY+fqYsOgnt2D9yt70gkhNvNYH3eFshBeGR9VOSTZX2zBV767FHF26
rkO23anzGMHqb8zc9aM+DbvI/jErNV8JbqBTN/FaZGOCww4Pq935dcHRoFXf3Vj/IiVu2SXZBqgH
qbUgJ5cLm1wjtcnDZqPi5iXpJFN5rCDbB5NK2GPLT+miMi1pOhxLY71uDURJKdhiTYXWZaSWNZek
Cfu1ILKkGHhHEvWyxF0WekWfBAKSQ2oEUlPpzsAXjIwCg+KKWpNRIueupR3SoVOXZL5EzigOZjdd
YnvxuKxkE1hZfZ7Mp6yybZbPkcvbBPJ4QRxFaJEfby8V1XVDvViXE7BDI2wmEmeofAlKups0yA84
/HxT3gMZ/alU+6hpyi9M78yKQdEP8IzaShPE/BS3Hd+Cb27/MbFA8HM8pLU7fUWaVe+kihBU5Vk4
MaFVQ+OcokwrQqIvfItReiRTNtng5YJmRrme97iPo2BKIZmQQ79sVrk5EDSXSZrdZ1XxOBacBaLK
VOj0zqNrzXeAtJ7zCYy8sU4nV1Y+V/1qXj3Ln+OeGRXp3YUar1JwQuAcL5llX2e19gTE7rZa03eT
z/EjxIYOXVECNkDVZCQgMA+7gWfDTtMre5TSt7+AhTJalURYUksEmAse4YXtsg4uDC1iK6fvNL6c
03n1BL/c2Ms8+mwn53N2wWabufM8cSLmfYXXRRbhJOm6Z495wIDF61iY4MMJKQCuDmfISI74nSoY
DiUiP2xBgaZXzNjYs8D96EO6U3RQduSXKxZej98Ppb4cgZTEikq32JNIJHaETbtBq2zeeuLKrQfM
7B2RFx3pL3M93vWoZdq2tgOcfjbIDJdzRnkEjFGIaEhDU1sHOGBb90C3eBF0YEYndShHXjxQCMD9
gWn3h9K4tUycjVUWvw8m4drlNNFUEOGQdEMSOsv4ZpbeZ/wqxCSo25M0rKLmmwWH0u/kdE9W3xg4
rRd6ahlPs0kzUU6rTv46FM51JsbKYD4ysnjCfW6TWVFyR5TZeG+uVrFbk4e04J0hGE3wrl7JdW2z
b9zwDJLjF0vMRzcdbrtlPBZkOQvoRHlx3VYI6Hk8kgdSVCpCQQGAKL7vPpxbCxtEFXD+PYjl1nP9
RsBYocXo5h2JHjtZeMd2to/XJyt3YQtJHZVDdGKUegdEFUXPeA+CJerkozmv102ybS6Gn6Stu2n8
UORZ5qNHjn1ppKcVH3BbnV0whr6s2P+6+RhK2V23sfeksObBbgw7wXtVVXhr5+ozItG5qnLdTwVD
Ao1eKM9MYn4077MZXHEwgAaa8y20xjsTrJZe7HQT3VFMDNraX7zZfO8b1fm0AveDmC9F7FyqTP70
qG0tGDHNPFxmV92XUBq1ujiP03jKeR0KasLV6+8ICg2W6KF2tG/NIG6HovtBFXhjO+Uldtw7GTF7
anP1Itd40/B5YjzhLKDDBQWla/dNDYzbu3E8Bwp3tuBIhJob6+ut7UwIhZvoO5w64lYo7Or2kmfx
qeHFDxcOW5XlW/pwGZV6aPTmYscN4oI5/lCV82pYyX21GE8t9e+KcxuYYhla1bj4i6vpPoIRwMR+
AlGtLmNgXEEHuTlBeGt6qx9VLtSqgaG7RXlkai5bR95/rSmFn2g6tPtY4afWUcZbJfIrUtFB/XCo
d3npD/wTJXV2IQkvO1Zz/qCuOfJbvBwLwOgHsW6iZRpwdP1nqJDPWYyqOuorGgNeW36Vpqxcam6j
Vmmfeqp9TSbvU0Rta9BvfCT5NXTiKq7mq2Ty9tooxrAd1BULAgg4pLG7ZvxWW0ScROb7zMWvQOaI
2hx4Cy/7pHD2ZtP/cEb3tBYQ5noLzzl+pST6HD31c9UZ4DgmwB2NH9nGjedbwrcfSoP1jGtGj5Rq
l7pHdmFqxovML/pCWshsuNey07hWVFCwpIB+1QiztPS+yJ3vamlvjFIDwzHuI+mOLAisN90oT/bg
nQpQDZgWZ2vYqSJn1aCJnSjZ0iTrHfuJ42TBU6gTLcy619iO6Yr06ai5Nb3PmB01C2eM9mMtvrnJ
Qy6QGZvOK4Y5RKPgJTWopvQRkhTUNOUI0t1Hs2YyOYr7xLMJRDIb0D7Dy4yYYJF3aqyv4oSSP5VF
foY4MK+K09dVRCxrdSCqsuVLB8JSqlARrZoYbRUIuix9qQ+uaPzYK+/NXHsZka8hal7qO1exP+sq
YR57Bkqwd356g+QsbuxX8m9Jvm2Y6DKDp0dhENRGTGHcmRQ8dtCkxsNhnTNfb4lzIKhUBYlHG8Wq
/TgYHtKulfqTPnEPN88K2Ny8dAZIF/LFoqqRB4I3HogMYCMzjIGs1g2vaaAjwbXltU6A04tXgWhu
tNrgAtPPBUX6Khv7OFMShFU3PdQK2ZrBuKirlvE9jz4qSdK06Tn3IIV1321s0o/oTzCp2j5jHYSS
wH/ugRBVO7MwS7BMH/lsz37k5Q0HaJCKYtinFszbjAiJraghCXU2nzvl3ZQDzWdk/2SEctGVYtzb
9d9bgh/aGJxxbFFN1pUcQNeqAWn9SCBMO8xhpNk9wqcyIa9v4ZOG+FOuHWN12EqrzdcPEYEfrarK
oCzrLyNv3zNGt0feHLsBed3qccSTJdfFYVpmH5no7qSkB8jFE6tSulB2tyGejfbUZM5rvClGWT/6
hDYvfhrbt12FvIBez6pxh1GvoDi4kcQ88kJHrs427xp8gRvqOT9KrExFWmhHDlq13ihghGhRXfjq
NZPlJMIRgqNv6sfWJ1Uph8dmLLdGY3to9OevlJlcvDbZvsWLGLR2/4nD2/HH1GaU1NXfi24QB1y/
YbY2545i+64eeXiHQn832/QTLUgUjDNDYDPzvlSDSxwsmO4SKUo+UUBsi+G7zImmImrx7FE9q80k
bVLXdhmae92AusTJRd4kbEpgakR4xH6R9zDEUyyXKQ/Iqmgwiox3iN3NoNIlFxW2sNwVKQdYGWGV
rWDO5aXw/CaKjF1GLrzMrqnQfmbj1kLnqBrjkkFeFE1rmEEfCNK6zdATRWrHvJrviLY2Z0BxaBQy
4BrQjKanLWQnhiYTyWSbjIbhI47MnTevMohcilwxPleEot1r3OA1hlJriW80ByEyv/vsO7muBQxW
gxJIcKgxlTlMgndEU48HrdcKrNElRHJFZldvIHON5Udsp6hjI/A8df1hkmIoWOgHoM1HP02tH4Os
C7rpGO5ACmJ1rkyckuYKxSZ9qtayQA1VY7EeR1iEJkLYhVFDJ5NQdNyRQwEwPo+/N1kCtB+JkNfQ
yGKlJl8lEzTr86fMc/7NGLJ8OehDkFoCbBikg8Zl9CEzjtLGim9dlR504vv2PF7cnAszMrvtXJIW
FlxZHbg2Qy5fXhk7VG/yVJjIf7WKrjB38hOj5ZuEBQADjzan88Twire1COMsLJPhC9ngdd4kt1ND
oUn8z0ny9r1ah/rc1WSdaUUPsBQykFOt7U1njTxRjPh2A6L/RiRXqFNu84jCr2vzGwUeJ8gAcrjG
FEwdDzWjH2SVTI1WyzdBrOQRNhC8/BpiA39GkrDvSQMQzXRT1RstAIeoywlPJ4v8Z0z0K6YqYTvX
r2kznE1Aa4se61ut7YF0vI9u9dQd7tiaDX7BF7ixbp+kckVY1DbbkhWPo51/jwfXxd5/KFP4XNK7
T5tuxH8EgjenekkHP43IgHQQBkwrGF87xS/cN02QjnII+wL9RiP1/JhrIr41VvlgZtiCB0ptn2GS
ceqc9L73rCnghvG7uGRkmbynRIxU2rRcVcYld0v3Js4YUXs8+hsun3WZ1gbG4oa2h0TCM3HXSrv3
vWosduZWqrouULkoldvYVQQOWaRksZL9MxCT5qS0x21sGoE9sDkaZRj1xaORJmzCcOzOzEprpqoY
ba6NHjEECLNdlRo5yVXmMdcJe1t49pqJNjptmHo7DP9BAg+3toYll9nZXZdscU/FxL+2d9FOGVF+
0MstI7VdEjq9Zj5k2ppgmOQ5HRLt3hY8qyOuZgpcDZYAsbH2yDI1ARc8dLDG1ToO/EIfsWAKz7Ro
JqauPY6mPgaRvrDlm/mRhIL4tPiaWKxwXF91z80DFZO8V5v4o7RNb81N7DcYBVRN7BAyGLTD5sdK
J7e1Bj/yXiKJ1OCtp+wrdNnS8XjDXWGNJVHgiFjXhgnpvOZfbjI/1+l2klME5g6YQixrqKvtmkAv
Iu0zSnG7r984UTRGBrG3Q+E6+gYcaKer2fPmjRFAx9r3ljNcj5iEDZslSZGG8Xzua9wOVm59y5HC
gQhFQbc6hV+pRffnrCU6i+1D2iVfuUi1Q08H1qrsR2MCDI7aE2GNGg85wE1hsfzAewdDMdZuMkXK
M8vV+jC5yXPs1AwAR4HuuNZ3y2I9LLIfeR0rjzbc3EfJ1pyRCc3S0H3PDZKWpohbqVoIKYuc/CrR
o3rPSpKZb3s9aA28U0vRkdKx+6pMLikYtppRAoy73s9islcTg/V3TCAfzzOXcnLRUzv8Qf0N0ysr
DQITKkETOfR6d87a/nvZMzVRDDkZ3HTPaaQzkzHiyl+tuSWbcDaAejL01Uv2lCNG0kvMhkLhDlhK
8i1td4CCkNAKcM9uTmruBcLSKLIfXbu9F4bJpKN586aif2m14QlJGi19pPboWHJufksLRbltq3l6
j9EQnbnrekaSJQSpKA/KiNNgINc21IsOoxqVl6e0wvekZuzZSbM7AFDtw6539+aYPLaadpaVIa/1
2vpRpwQANOC7/GKJz1laPrpxJ4+N6b6PBZNZ1x7LXR3FO9m0sKsXmTNUct46CtjJrZ6IZbxFM0Zb
4j6bGUtKC0KiNdwuZf7gJB5l3V6Z4EW5BDt9jDxWURz8WgWnu/DWm6gJkVIi+fpcXFuxgKFD1tL0
IafgVA3jE1YpnBfTneehn6fSSzQ4n1CB9k5l8nJ2BmBqzklLq+fcdV+0kkE5G+DnGlIIyP8Lvr6H
UVXXqsqAhSXHpiuvTbOAZKC+13L8CXXgazGaN8bTMBnWR5OpvR9rzLQsuSLoZ+Q6xkZxHQtGg7Vt
hX1dRUgrh3jXmAaNG10GNUEPDYDT3GCFlhQWc8M21bFXZS9ZVN7nevxCIjN+x/wytUvLImCSfmc8
ZE2TMwgGalgs3g+H79XESj8CIk+siN5MNfphbG4Yqz6iZtNhyVGDz7Nm8nYGJl6R6galFtVVwWY6
aFRN4yjzY+oM4Kcb9xR4eVkxk5lw0GfSOcGySQKzEOYu0QlI6NIkfeoaPDWsXc5Cjd5OOCzPFZOp
W6Nk2VtptRuk89JfOgIYpJ705PdQacoFe6ZVQ18STg5ANem/QV+RV05hPZFzr46KV1/QWjXEmiX1
bmJdBvwR1CZp3EiSylSP5LVkK3noh+WpWC37hgPiIEiePg0k3/m2F0X7dKO6K3eYdwoazCnL670o
dSglglLcgelwlcH8O9gJKKp40uW1oz+PvquM5SCX+dVZqJM6J7JC5rkPbInWvb7aYIpWi+iF2qco
7TCEUlysSXuYicAoiEv2K0d/yBP6+MmZHjDyDmFptxF3JRl7mdSDviOCAidKF7EIZHzPnmpi3LJ4
Y494haac3mHmdkqhoPh1q31kjmRLK5I3k+LIGbyWSTtPT8+eMKG2dGu55ZNZWI1mKlShSqQIPJnY
RzL2RQhdyDPuXtsI3ftkMd5L8xhBSVvk+9gdvnk5ReC2mzL6tLxbqj0TpPJx0NNT0wnezHpUHGYy
SS9eMq++mlMFUp0LlvAmAShhY7WK+pDd6dgWe5ma8VMc969E12PAmSxgtu54X6VrzLBofmIpwxiG
BYJb5nuVDCh1igrZfJFeTQ0wNbeUy8VsZpepdg0mO1YvVfxDk/N6hoZFkYElyZjw0/FXIyOoJzC5
HQYc10t2I/OBoIE8RT9bkHLN30cwCup8dylOc6t2LW/skxubeycanNDWnCBxe3vfarAq56g5Rh4l
K0rLh7qo94Qa9lcTOmofngCyBQRcjNNRFRF5gXUtZ7PXzs1tlCnDb7plvREDCcNeE4GPWHmbZoOh
TjEuNJHNTAjwj7rx9JVN7NO0VT8QHzfkJkGPJecCO22mLi3D2Ypwl8tc1U96xzTKZvx2hlUaeDJG
QbUUTM6Kju1voiGSIaiqWE+5ENqpLl9I7nmeIu9ZDKCFPA51IxbeQ1wbvLxNkDqT7Jlo9UNgSwvh
MrVDkXU0Jk6WhDFVMpyR9IYx9niYk7IMjJXeOYvZJdVtgr9ojYJmC29RZnYxDRVfK1J7jhZb1quM
oN6reEShZQng+bxQ8DhUvP1Ta76qY7jLEr6kn3RszJ1ST3x9gitd6BMsXeaPWdavSNLu5q2cNboO
j7lYnqd2s7s1/aMpfsg2z7meSUWsDvEDXQStqXQW8MPaS645rJFb5opztLzlipBfnqthn+HOkTFV
skbSL1GX9GSK1z7z2qPH3XY0XjXHfelimWEKB/4SbxPqwUxPY1y4CKHgmFdMfRZ2z1qG4a7l8afw
l4c6sXnzNABE4MfegRnZp7anHYo4txiihFE0muFiIjaV6pYDIuP/xg+OtN8J9IbxdGNTwI5RGagU
fhDNF5CbcmCaWtzoMvKbsQdAq8tTP/CGY0VNZeEuDJQ1xHp6dec0+lU0lR+zAbd8kaeZLcNiaUeQ
L92xcq8EFSHiq+5jrTe9QSI+YoM3cwPZ2mjc80w80rJVhpmWvTr2K3hFplT21Rzn81nUFpmtwEez
mArU22Qnpg2C2naSTzOhgSyLGNbi8GzRUdbMwUUV37navO6MiefV6O51QBISgmJaT8hoCjyP6cEy
iAhd8GPsC3vMzgDQHpKyFuwDocxSITwTNuL3q5kCBxMDUz8I0wVbfL3Cm8926jgOGLCdbxknQ5PG
vEa4hNw1YbVCX0uyRJ08Oii4OOyuU5s4q5EoO+kS+gvTxVO8vEyLrYTdk/MBGoYxVi/xsk2HCIkb
enNtCGW17KaWOZdVBciFwaRoxhtVP8zRSPwkuN49xE5OxhkDnnJZ41OmNcvOZu7CKK40MsyqMg9J
KDmg2FnI7OUO1VPGemuNNGwkZ3XWiQg0bEZ4K9ydIVtYn+bZALD1aiK/9THKl5t2mY60XhQxxM1W
MM/bSr8VOhIcQ9jnXCjm1H2+a6PujjURxWJt2yyl+oMG9K60vSVcZu2zYIGB9IcfYFiuFhwj1G1u
E1pG+bMX9sNYxgi5LIRwCCfCbomvksLDw9LnB1NvSvKGUK9YHA+JfDXsontJdGakecVDoc8W5QTm
ldY+ONYWsVwWbpi4N11bbDHUpLGN+kqMBDte1fXRscHg6EXEYOcnYRXAzgcP13PlaIfWcl49h7vA
FgZxlGA67SSxj3mfnPOUhbEsXSQpdU1CeJvc6XHl+mSj+quLAKWgnFDkD529FgZVxRiV8hQj6TK0
6R7gDjIYViPuWF5UXZ35t/KK7twQOZ35ot0nVBSBHOezi5VJbXXrkFl0kvn44XlUTUPObg4Vn2+q
5NXtWeTrrce6D1AfcgjwRem8NzrjVkuckZSfeS849S4N8xIKj/pmmDOajiCa8+I859mHW2QbfZBG
V1QiYseWvSgvT49OP3ObcQToytL3iStvIg+tg6EYt5hWyxtdxk/UxbiyBNbDukcIAMrUhwp2aczk
S6+dFA0h9GbzpSD7xEgmADINYcLk+D0so35bcKLu2U2fBWOpIAcgvHP0czRIk8QAgISr7lJVsXYL
ubW++pxFLh3+RxXl39pU2DuKxYHFAqVS2jlGSLj1YdQ8c5etSMg8trBea8Lf9XiJe4jMD0UEMWyi
r0avcVMzKUTQwCy3BmSVKiYEpR7fS+UQf9eaXZj26bPRRPFr6pYPusmm2EyCYZzmvd5DZffkUDNg
5GunE9/ZM0eTm5TRZZVsPcnyhvchpzf85jjtC+TwfPkFHZI9hQsVYTBWPGVVjpMtAcunPGALigCl
yORcEajg6CkvlCq9r0ZzCL1pDOyCDGgMAQpkTVgvy3VvEb3psbGwl0inKmfAbcCTmieQwouO3IY1
QU6mgRnxrNUGa+oqSuwd9iUWNnnEY7zypphq+0Y5QxGWYs0CXRSsMmZ1QyFdh0WP56XIvgHQekw7
JFPSHo7rGF1DfetIUItvPVXPwSIpGusIVV2ezXaIZ+aj1CKyuw5sFwyj2qnWZdXE8TdJ7cFyxhHp
jHjMiTgJrRl0UZ2PkqT26mIkLds/TtoIM5dMk7claupwjqb3Yk3hmAHLGeckYDYP8E1v7q34Ro9Z
bZSzdz9KSttiMlGr6Ui3WwEDzvGyvRb3hzp6KRM8mU7KhESMxW0+VHqQGizXmJikuXVX9+5nlVvX
bN8RBpA0FJJXT0GSI4fKlHZgNY9TeYXCSMYm8wdBWkX11DJjR8VUMiLlXvLBTCJ5WOKnYYlojA2w
TiDz2CIZ7aHyjDtrmNk5xEt6sdSQPcSyvofaSzuW5odCy3p/7LX6ptJ7k+0CY4k0Lt9th0Ii9WCE
kZBMmgc8rPh67LPTAhDcNoaPjmG/P7vJmRHaR9cs1rlq0yf++6SqZn4rk59eg4wBIvGbqNzVFx1e
O9frJkrc4WlF9UgAUWUBHOj1uaZiN/GZS/TJXHjUmbhQai2IG0bBudBDBl7cfXxDI4I7f8azX8pk
785rkCTlsV03QVOr/TRFzr6NgofMdw8zImzulref+77YpAtGVegY81cvO+7WiU5UuD8pX98it0BA
x7wbswnXFcej7p6TzjsuQnso0K5wEERV0BCvUY4TuyjiFUBXsUbCE1WWnN+ZtpGRxJc2qr0FnkLq
GU/W1tYbtXVqVbMTs4d6eIwan5mKoieAQ29iF6gQSleW0M5LCg/LSqCRI/HB/PysFStyNSMr0EYk
SVioVt4XbCK1edtzOP3t6uycxMqe2MHjHC1i+uC1RuuAwkAaJE+oBcBet1BlqH7giUq4Np1rjofJ
lMicSxKEc3mXDgyl41gV+wg8iFX2HlJb7Zmszv0gwR+ykQflig6U6YeJrKUMKs8sQjlzEnKJjBaZ
jMDhij0CyaDbcITHNn5kJ/7p6vVAw6l/0zQdcgUF9Vx1X5rq97kzLUGH1W+tPrTa/nJ06jBVstOZ
9PUoppjJb9Lizxzfq9a+7R00yDj2Hjpr+349dw9INpgWJAJtUZKsIsO+KqzjoJ77Uec1nvheH6NX
4Mr6doaytluG73Frw5bzxvXQWD+KOecqo93mD/xkkzdvmPrAayYqTJt6XtEG5VUWbMcTRq2fqYxu
Ilkv0Jhm6oN8uLPSSpzcwUF6ENcv28Snm4oQ2kmQNytYHXSv0Zg/disURNTW7xF/4+SJ58k18/2c
sfjwYFz6pcFbMi+RGXikCVnOzCUDBJPTR/CrUuS4s/sUZe1OX5PrmK5+AvseGnVKPQkHqqAD0q0T
d26NNG4tglq2H0vFzmclN1AY6PVZN45HZcTv2oQbAg0Aiy7xGeXz+4hGIKtqPbBzccma9iuqus4f
uHSsf4xLVhjPiA2cg1sXz4k2Vztbm89oACDyC7bfWiRZXeLBt+z1tTfyeD8aEKZa3b5x5wXHu0Zz
F6cPrj28eFuMXQ40f6+PKaY2qBPthFKxXbQtQIktaq6lMhi85bZnNyc0KVAxMqLOZw0dBE97k8h7
s6j0g5OTcdeaENSixERfb6FcrBM1hxUPdNUhKkRjqh/jhZWeV3Wh3mVvjmnc1MxqfEvJT6s3aD3q
9Ie1If5Eah86RfHlTg09xPqUwiu+RiPKrLG2rkfnOBnak6pYVZM8q01tshMAJuKMAqaOMdV0tK0z
QzZWhJe2qxuWvMyERjLh4PL3qECXEcn5QpCl6pdjpKAil09z736vTemdJTdLxZ/bKraPrBu3dlu/
9B1DZVO8T/iZwmHwXjUdSj9+IF5m7J3sVLvhG0CSLtYD1XnDkmT5cKzxTs3zu8eoCA0PelDbJrfW
llexhpw6Uc6HuYxnS3PMsz67md9o3gyFX//EXUwVuXjxHsrhwdI8gguidzOxV9id62u6pIzq8iao
jHg5YZsLV+16ZRI2RTy4uDvp9qb1nNSZvi81pwhy1kD7qG3uKtt5+J814f1v9NcZACb+3/660/cf
xUf59Sd/3fZv/Pi3v04zxL/YOuqQIz18GhZn//8x2Gmm9S/b3Ey44CRtxzQl3rf/OOyk8y/DJvEa
+KFh6dLEffofg53k78Nx53qGQyCIMPGF/n8Y7P6c1+KalkWd7wCa54jbYkZ+cbmCckIWMdewZMn1
lMfaGdCxE2ejrmqr/U1M+r+p9f/t2txsituH4bjWXZfoAwdvoNgQiX+w1KYwoi0ovQToPI6h2EOy
oS890tL4dtA/k7n1O/z7nyy8//k8wzSBQTPxsvRfHLS1w6p6yPg8MXQTOyvEFSOa8t84ha3ffIr5
599qnjq2Ax75Xo13tcy4nH9Duvjd3//LVcvZ4tfJ9vcDUD5Ihjaymz/+cMP+x3b5R5vlnz2Wf71Q
24/why+mceRgF9uFAiLgC+Oh1B5TdLrjOP7G1Gz82X//10/65X7TB7qCCYEo4NOzih4IpQkLKkQy
/bqG2optPNYYxhkgU//5V/wlUuGvn7xdgz/8jlKPJ6juXEbUySec6rtkH18jcmMTuIOjtP/nj/v7
L82GUEEIvEWaw58/TSegti63Wz2aB79E3Eyb+8+fsF2pvzxMxv/9BOcXCE4TL61lkOmD3qI7xJSW
yGCIivkdt/TvH9o/fM4vD5HQR6TRK5/TfluC9gQMmTGVCNkThEz/WYIG49s//2Z/PZOw23u6LU3M
73gcfrl2hZegeS2xEQyoFiT4+JW9osss5gZJ0W+u4m8+azu3/3hX5JO1FArpCj3BfaMeO3prUTC6
vY+5Ef/51/q7Kwk8WJLcaeKnFr8SBVwEAimj5ynUzI4USuemJmy3FM1dxg2fwAdvUYdpsOiChkTf
vNa/l1mEYNv+3Q/yNzfnn36QXx6FuiVLRN98Gua18X37StVhVj7eNXGg7Qzqa/vN+g1l72/uVsLA
dBLPCUMCtPfLc08fUiXZ0PDcJ9cjeazVJRl/c07+3dnyp8/45dfy+sqSDGz5tRS5gCU5EFmmMTTS
NjL9zhJk5S3ydV6d50WwkVrb8J+/4L+7l/74O27/+x9OGF2N4yp7Ph9F/a5qv3UE24t+bxhXTvab
N9vf3ksWkkGDAsHhH355Rkz21E1O/DtPZXsVH7tDEqZB9036IkCJv3N+86v93dcHSVeQoGJsL9Nf
DoGoWr1WRxMUJoy7iumH5ZzQ9P/z5fvb3wm/CyF5TFJA9v5y/ew80xA1p3Oo2PJcWed6n+3zQ/cm
DuKcHNtDdvjNB5p/PULlHz/wFxhM2lUQ9CVDOXmNM/+/r+L3iYTnA/rIffSbOmG7/X45sP/0ab98
ZdCW4paYoTn8L9Kuq0dunNn+IgGisl4VOk3oSfaM/SI4KuesX38PZ3HXajYhfp59WSwwhk6TLBaL
xapz+vZ2hjA2uuLs6A7OToDD292rUVmMS5PSRR/jFDixNDoE73xJXwogFO7MgQddlgmiVwMx6IWp
R+ES1dYIDHlv7VHW4SP1hhpTNJw47U47957uNm7oKTuUHOx0r/lauKKwi28uq99Af+Nqu9UmWvQs
ZMQ8CEwc5jswHTigZTwhTgK25ClPAmvhrt8Kj4nDRiiWl9BOnLzurQelJ/ac9QXvlY/mI4qQ3ObO
OpcP/4OR8raevYKly70aZlCoHUwHUy0dwOnsqzfNa373YzpJ+3wHpm0/O7UC/hauAa0QGV/dJ4EC
ZUogVt1pzL8pzfP2TIpGxPhpaVDsZmjwfUU+VC1oOm7M4vYDEKaKaxIooECZyAwhipGbCEs6ad2p
1++D5lErjtsQvOMGPc94wwLVjaG9c6BcLAyBpFiYypMHkljjlPvIwycO6lGO6OzzI9HhxtlxazQ2
UAHnWlVVyMV6rT/7ONl2JnoUnsw98eWDhv99+G+jex/9yuz6bl7iFm9nwEO3q08TKoj5IHzgRydQ
8n4ETdNx04VmokrY9QK7YTEtI3hM2tkPD5DZxBOzM81+f0SiyOu+COC4k7mCYywwDicQJSiAM0PP
/KG5yAvu5wcSucU9ysZ3lv8f8ZiTDQU9sjGV0FbWHkdf34E58sVwFtfYoWD1IDpnLumX3i86eP7T
DWLK6MCy2LNaGpMIPad4okPXjltYxTHsrJOV/KR1MDWI0SVNElzsORvaRECJraAgL2Gw92w8Zst2
ZMu47AxUgiNz7RIPv5pow/FWDW5JRWIEJM1XQUhRp+AahJl4IPjA2/xv4mHd7pSfgwvlA+0gcoN0
UZjz2lzD0Z+z2gGzUlhSrgAumVWvQ3IawTsKEB5wiDtLKtpv9PS/QkOKwgITE9i+2OCn1yv8cxsR
FvY3xMU8FKv9SB9Lt7kxbltvcaGX/jihSdGJPfNBNFTO0QYXBuVeBF/IXmuMu2wK5NMxFSNeS2XP
QsuIaoBaEPTOzSTwY5yz5QKJ2XngpwHnxaggWVL8TkxwdeaC0IRri7AOTCTIq3SbOaW7DuFyZeFB
VW+Ocgi10/tqEBgibwwmQXyKIFWGwgQDYTflLEuQYfHCTL4PNeOU4f1j22OIIOjfV7aHB/akHwxA
DGWItvjnxRZSSHLsbT0IZsk7lMUhVQeECiXD0fiza36C4Hh7FLwdtMZgFju0lCYJZayFYmd4UPVr
+6mF4GjaoQhQcCHiLfsaivGwTdG0S6hhOHpXg6/pAXWQUJjfHg5/UWxot+ACLxusY7Xx7KculUaf
GdMbFCPexPUimDH+MP5AMD5HD2Kd5CUgwklxS/N+AKlRKz1uj0MEwtgveKZMSR4pCApRzPwxKRIU
ASTOB1AURGAGGPdxIDErEpR6ZSyoJYVebHNaSukW2pn3LfRX/hsMc4dD1beF2gYDab38jKfhYHht
JsFIuOu+Ggl13avNKOtqHkx0JPYy4eHzxjBz7z8Ngr2yxQNKPVCUBK/Yp36RgfSkaVDM9fQBFN2U
ERLD1V/lDFDRMLeRhnEgS4LS94cZPMkmEVgwNyy2DaRxaXylknflidVs2UHVJXjWQ6yDO5J+KN3U
BYGRGx1k4QlN/QdzZlqyQvCmgDicnpuXCwOR1nhMJ4RxfW9AkuDHQJlBq19J+PfxzQUO48fmPs2X
GLUJXlD8DBU0WkUgiPu1vTiisTDbJVZHUE0MGIss7w3zNmhllDI6C9qNtnE4xnwxFma/5OgJklo6
Z5J91rNfkSm4eRGOd8HBYWDbGwpuRYTZLTPqCgmUUiev9vGY7Keo97wdw9/mfePTKyvo7Z3oEcTY
ogCKE/ZaeDAzQVaFpzSUCl0aQxIh4bfg1fzd7lI//yR/A22cb6LixkN9ptMhrxm481OQO7ogIOCl
Ii6w6aSvbF7tZm0E5RsSSY+W8kJTAznMPnjWu6fFzz3JE8X4hHO0XiAypi8rjTpaMhBBgAERLxov
Ql3ie/OKTlcfzefPmeGgtWP/P+RdaG6H3XUgb8TrJOIfcEAzuZ86zJumBzsBJnr8jBh8pzyE6Kbz
wJgG0Q1BIMR7trHA1Gzjjo0uievEcd3gdX40cVU7Q+bnbjpAEvIR7beu9gquFcHm4NkuLvJEhVC0
adqsDbWqFg4J3YQgFnJQ3B1VnwNb5CB5IJaCTKoCj2VcPQ2BD8Ju1alC2etjBCaNW+ksOZEbHI0X
NFZVv8FB5I83tmhbclbN1mQF10F4ZnAuMauGREWuNqA49Jod+gV3UPi60ff/ZMqEaybCUi63g1bn
TadB19aTT8VD+TXy0AB2jA7Lr//BGjl+82JczLaH5RKjQqW013jgc3FTP3sgHt34+j0YPN32RbtV
DuXrthMlIlRmw1sRyIyKELOJmk2vORou6EoI1Cl3KLk13c6HWo43xzuj9HphroSOiNl/yMDLCKtg
psjAMg52mGZTrhYDpaRHHQrH96CcSjzTl3cochtBb+TFKHITbAz+gP+AsumneprboaWgYGUDYygM
1tTRCuLY97E7Axm0CWiblQxnPohe8QnnyFoPmE1FgYEeBTMqsNHeic5FFx0m3zWkXvOj/htlmXt4
dKEJUxO9nmQNzKMgJUAQwxzHutGB9LSG24luIX1zyFDe680q0nsgd/Pjc1jvBRbFBUQaEXUdNMPB
ZsCgmJ5A6RwxRuvLLmoWXXKIPHJfHkF8/ip6zuEFaWCx+YNG7Xt1YE0LxMJRWUJ3qL6DmJ6HPuZ9
/ZJ7hfCVhZrj1UyuoJiZHPLGBP0NoLR9h6dGCD/tpD2qrUVnMNfprHCYwMYE8YeZdsDRz3T64hOa
URx5Z+zis3D6uFtwhcVsQbKACFqhY1LPkIPxi13iTQ5a/JzZG8/QRPS2jUMwhTbzorNARDufchxL
dArJwfZ1pH3TnfA9jHMyra3CZs4IcCuoNS5z1AYh54RJDA/0bRitqV8th7goEETxqcizcHf3n7m0
6cZYm2KCRk29AegIVwquNldOfXA9Q5bAbW9Vd0IPFbTEhA5NsN/YPJGZ1nFV0SVMjsF+OSZe7irn
+ghW7NMIsrHtBeQFiBczy5wXDdqc40oDmn0wHums4rl2L5+Rz9tBZnQncl9cg0E6BDTsNImjMAu5
oFWsslUYzLBrjiAI9f/Zc0KD4e4DsL8alJ2dqiUwa4ce3iFp6Kmwo2sXuXQfhHfgItwXvvQg2gd8
t7XCY9yWmvcDySMcuyCn8K3Py6G5oVjQFUsdUU6UuxlWWIzfyhJNDZHKxKWvu1Xiz2pw389PArMQ
YTA+i7T61EQF5i/+jV7U3lV8cJy6g4PafZA6/pA9kFsfRKvGuSi9Pw+bCiJq+eqZfUK1NjFRKeyF
6mkMPC3fN3hGCr9oWesq5Nv2EHkj1NHWq0HCggYs1IJWuzuLWsNcSDQjz3SG4CDa6NFgIHL9vL28
BmF2Vy8Hg0lagLR+sMcz9M7yzE9oZ3BogVKbO9tD4jks3DFxt9UUw9TZzZXps6waaHzzpuqundxJ
Et1kucNZAdC/r+bMQBVEAwKE2QNtxhHqYDCJ8Gjv4Zp8cQDNe8q318NhVsgCyU4oUzRo3cLpQ7f4
yURXmi854IB0bfRIePkRvWVefA7cxU/84Okj7kpHptBGjaasW2wxS18rQW632ex1JloDJM3LpR8l
2nUK7R4d1gQPZqr6kUX8A8keqdDUnhc0/WPUwT7sTlAE3DYSbtC6GhN7lqI9BFLyAx3T+70E+xoN
LE+xq6PECjpHKc6YXmSZXP+4BmUsBzIEAZgcoNs5nyBg5IenAh2AO+TfPfANS4Ip5N4JcIE1DVzQ
LeW9Rnltp6CrUydrgNIhOvR+lCADBpVjCipTJzyBJAj1gaCMrdDOATU2dA4ctieYuwtX4MxRoE22
1KMyYga1/9tQfk4iQc5P9H3G/aOLupvzDoNTR6jrQQNXdCGna8HGxevZY3y/adckDiWsVXFrnVKf
gDMSDNWvrQebBDnNPiWiIESEyEStqR4UQZ1gyqZdsG9d9ZUEyFL1nrYD9f/o2j//doVQ2q5BdwgF
7LIGxqhLNxY3VlWh9QZujHzV4ocJOhDbABxzpwi4A+N5AUCsCpoJFZJqNMHTBYpQ6vjLu+JVeVZ2
xiH5JfJRnBCOgtkogoO103zz5XBatPAEESUFQ2bes99ULzyh+mdfHpND8z9Ui13b3yUcYx5KEoHV
OAecIT3XUGNG24xg9q7NAQgon1UQH0LkSmcGhB55CSIELTWH5qiAcST1U1dDOAUyDkRxu27w/yMi
M6ZWSfoKBEAge/nd++khOfdooiFO+X689K9dIbJ4enZd7rHLITIWb4daqYDZnHoomhyiyrMQ7t0p
x3mHDM0OZZmLCPM6M3QBaTB3NTTfBAi+ATnrb+i7Id2tEd+AYf4jUwmzt3WkKiG1xZzapmwUYVb3
dGSjTwtYQr+6qd4z7KBmFxTv0mm6msYVGLXVVUACPg2QX5cAU/bWST10B3XfHpu9KOLm5HpxW4Hc
E7phLPyXPZTBbtdAiHCkW0yjdUDtXvKlz6Aynb3gJt5FojOatwPWeIyHGsAeamc68IJPnUdvZdZD
dTP+QPnnHrWLT4Il41nGGo3+mtUsKovZy3hFRIrADe9nLFr0o3anG+2lB8eZhw7ZffQp+Sq8M/EW
bw3LWEqU/f8g6R4Ifw8euuBfh9ofDqibQZ2mAg5+RzrlXnpG8ke0AzlTTJB1hndRIGZ39URnV0tl
gRiWhkHWnj4WWEf5OLl0im3xFIvQmKCgjnLKWaT9E/+oHmJZv/PB8ubQYlThpV6ExjhQtYzU2gRD
FswVDR7xIT6F4LSAA5WRKEER1Mu2AV1dpXSio0dMlWmwhflknNmgJLUN8mhICqEtFBLrHV47e1GQ
IABRGfcVQXNVbmSAyNO5UT2rewlMQWR1vc3pQGj1DJrPNIJeiMuNUNYWeG511ACBUrRA+mw5KF9A
2ZT9nneqX+1BG7A9cVcbj+KhCQfZchRWXT0hBejFDbOclqHUKvROvo3g/9bmm0RUF/SeBL/wkwBS
UbxO0LOCmIftb5NJFSXGgFqEMQdZA1r3wNBLqvlpWcpfVaWCG0svY7ztL29SA+GfWuuet0fKW731
D2AcdVs14E9s8AP6Sr2lzIyNWoIxIRHE3rwJXcPQn7HyZLXegIJPwYSCuNcIf87mt6x6CtHuuj0a
QuOBrflktnMkq6FSlxgOJCxoatCpwbjg0POudUHM5+W3kYGXwOUO7bmqJwCnfnELnNndtpbqDdYb
VR+FU/vaSfNplnx5Mr9OeGCNfFGRqGjtmODIRnHRhDpY1IA06ScDPGaJmp/kuRVMKn/tcLpqeLm9
fn0E8wvoClC7DxGp71n4iUC9UBnv7WK3PX1Xp877VvgXhu1Om/WoiCYVMHZvgUy+dLI2gihZDXW/
0LND0K5k4Q46FX9bBsbAMid6C+ri3o5tlGh1tjNnoIubwXwgmEK6i64t48/Y6LmwMn/FmiH0PWNs
eqGi5DXxZUgPbE/fdRUFMxBqnSsMtPdkmW7C9GfQpch+fshAJuIGHphb+h1thgHLlZT4ovOab4R/
hsY4kGVMhtxqMLRgCXagdhhT5VgKky9cFISoqKHEOXBV7Y0mY1ArKCFen1Td1bonUDD5fS04ZriG
vgJhnIc5Iq+qLwAh9WEB9bD9e55viNDn08W+MgaLFguA9+E6wEmqWdZDBSLq+rNuo4eo2AVeB543
XOM794NeYgXHjCpUsUSFEWCBVDC3Q7hee9MqQass9WxbQ2I8H5FbtGeZwFAIGDSn58SG5YG9sknR
YxoKDmfuZloNiHF7ED2TkxEcEp4Sj2AzKdyqErgirrWtEJhwA5SaZT9YGE4UnCbJVcq7bjxub1eu
rdnoNVF1dPuivf1yt86pWTS5RjtmoqdSu4ntu3CBDtHLNgpvXVAhDk1BDS1yuPVdogxggR7sBTU/
YJXw8gnUhKrTab9VXd1X/Uc8AY4I29TBrYl6LjqrKweUdkpGbFLgARzKo3qQHmdQvYGSTeBLeTOn
4dJHiAauA5AQXMKAwqiIA1q1FS0puFF+dqAGQ0142gmusDwzW+Mwjk0pmgAUPSAhKaDJks1n8LFv
L857XRu7a9YIzIRlS5OOI1htcRuQfyexM4PtF2USoHL0u9PgI8n2VnzTdtGJ9hbqngCdHmxb6Ixf
iBcjBKkQ0JXAb46Qstor6Eo7Tj74kMUvxbwttR4rY4llo0Fwhc6mQvXTKugLlNauFXlwHgpcKhpL
qAI6ipYubUOH+k1TJdQ2QGaTzhCityDzk08CD8SDMZGhRCYMtVHoUL6EqfTeLFIFlj5rcKky5GzA
4iR6dOPtXVNW0dWO/lkoajOBSQT6zKyhJDhy9QCpo756UewnBU8thS4YDs/S10hMdJKCmj0IlBJF
sQXYyU8xXKrA1vgT9mcszIThnoUK2AljUaUd6L4hgutEXgrdI8f8Sr6i2NfvIG3riOqARLDsFm6t
zKhGwBpgDgvzYwt1Q1s0OO7sEdlEWPJPD9WlMTTSEOl5U2P2gmcj2cfd4/bkce2A4N3Yli1dgWu+
/L5atGhxBj0e+BpBXTegjqiDchvaCqAD3IIGUnTZ5k7aCo+ZtEaHlB6YStFTXfyMyQR18MXtpW/b
g+KCKKg10EFzI4Or6XJQnV6VZg0idjDyfkmyN/Re5MnLf4NgrBr0kpAmD2DVMTS/jFO7PJSl4FYr
GgWzNJB5HeXZBMTQviX6Xaw/kURwCnFXX9HwZizTujL2obOExHNIbEyU3dRfkDc7FiD51rIYnFnV
J1WT/Y9M2r9wbD41rQ0oeEDKAPS+r7L2DOPD9UsQZnM3zJ8hse+cTTCoS540dMPUrWNA8La0649s
mhUGs/h1Hmi51QNDsV6hUOIokK1VwDSXgFMt87bnjBeQmCssxgoqKagacMKi1socIOi9GwbNs8Dn
OOaCTji+uf1ZHGZndkkFuVgbnkaRXyDCrTZPWSowNxEE/fsqhjOn0q566szsqfQ07b5qnyzt9/Z8
8U0a1x8coYYJ1oZLDH2AjGXfAwO5bbeSboh6F6u/8v6Q9V+2kfij+YPE3BTAFw/e+AJIYXWfmQX0
6VGA+vbfMJiQg1LBaJCcQIFRehrU8zjv2kCQouAb2L/DYB+IJrmqM9TS4vTUfliLn0kQcur3EDHa
Hgl/X/6BYXzymCykL6CWivdxP+xfQv3r9vcF624wezKcJj2dKszUYFGdM5DntacuujN1b1Get6G4
C28oqHaGfZGrjiK9TrLISLElG8p0hDiw6sBCChLpbRjuiFYwjH0RaHP0cwUYkn+BDoxvgQcXCnHg
SEVKTmAEIizGzoJAjRKdDqmwPkXGcZQgvT5+RcNPnxCBQ+MagqWg3A+VNQR3xMsNukA0fc7LDndT
i6o0PPQgFtyeOK5FrxDo31duZtZraJnYMLVx+qopwS6c4W0kaBJIHzmh0VuG8ImWnLBP8JpkWZ2c
TfDN1j2k8BLyGJnu9lh4tmaB1QTPEjrK1dgy7MyC8La0YLaSeReOZwXttyUUg7ZBeBO2BmEmrFCM
pi9TgHT2qVJ/kwJXX0iUTOrrf8OhVrhaGL0ODYTpODfLDrTnPbTuc00/SoOmQZlMtH14drYeFLN9
2oyU2iwBTM0UP6zJ1wQM14KJ42OAccPSVEJ0NnqOigUC0AkmTq+/TFCZK4Kf2zMmAqB/X82YUoTy
WBQAKM03ot/Isrf9ff7K/xkAsxnB/w6FWAtbpSpk8G2j69/pJ3JPhQgdPIqJKgn5wzHQqEVTObjf
Xg7HXEojGmVqaJ4RuSXSk+TgoHxc3nc+JYrK9vFH8kZwM5YONkkQWrLxQA4Kg7gshwn6LmBLqKBi
gPqpbPzINgUBJi1eMdCEz8xjXPakk9sFLqd4kJo7M23BrLzfXiuuK9DgMcHACXJMltViKoqsA8XW
5E3qU5LvFvm7VIk8AeccoNVzCO11SyFXDWdzCBLuIMcCRcpPAr3u8ofZ73rr0EnH7cFwLOECiDFs
vQPJ+9IBqJcgr+qGgSBnzHvUBQDuzYaOCsSrknMLaht2NABAd8ibjGZEHQoKbvFZ24HlHE/wAgO4
rv1C4csaT7k07T5s6tLqgaftiyNEDPbdTeZADRgUTH9dashAqZdQyqRrrTEDCs3rS3jTWt+314Ye
9kzuDmkuVTZo8at9VSPdyh2uN9SrQebnVOzs+3HXHhVh3fd1zyjGscZhbCDtNbBRN8DJP49+AHZy
B9xdeNWM75Tn8ggJnFt5R+tBRLkvjtMz0HBIH+DBy6GzXJhLrOgh5JQQ7BDJlTGNpPehiBeLrqKc
DQscZFbAMouGUbbzPBqT0IQmAuYRkU4GVUn9TdEEIQjXzm0QGiCyVnWEIowxkHkYqhqKVe+TqPj1
3vRjFGfTTkpxiQlv167BmBVroPpW1yPAWvVLUz5oir9tedwZw7mAYdBmADagMlNo0VWZAjcqHyEf
nnbHthBMmAiCCQskkqnz0AIiMw5zAnmJApSrmcBVcy1sNQ4mnA6N0kLuHSCW/ChHhx79QyhhBE/3
X08XveWCw5IyOl8l74a5GzEEDT6n+hmDd6jcK4rAT3Omy0SZqQULBssRkpCXvsaahrgrB3S49Kq+
06z+1HWxa1nqbnsknHPnAoYxrEGv5NGCiKMnQ7zjmINr9FzUEEDNp/5Ry0i3i0yI+21j8oeGe4KG
/AqelJhgxIpQlDJUwFRHFBaZ0XkBMyfIqARBD2fPgFyaVrS+xz1sdRESbHOuVHQGG8jAIVVsyx9Y
I4KKNrDT4jHuKvgo7HQhKbHAcFBV0I9OYWq5FNp3GVXt2J4znrsx11jU8lcBKdQkIJKgAUu6KW7/
oWpVjtbz5H/wcRmkSQiowJYNim62R1zNZQmNIDai0970+jBzgy7y6jTytgfFMwRcrVBETU+7K4Ky
yjBwrSJYoSibDrOpwLvJL73eCJyCCIaJEPKwlWLLBowBocEMgkmzeltqgrhHBMLs19EIu6wwADI3
EBqHGlvdHSsUAmzPGMcMQHOCrDHI02mhAUsdbJY2lXGWkPuaneZWc4kD9uo9+ALkHVRMdqKi0es9
dAnHWJ0CERA0CANOnX5V9Y+mF13krqeNApgWrffF0cNySBhxCr+Wo2OrxhUkpJ0+ID+YBLMmAmEM
YJoDG+IZIVo4tCc8+zlVdjCkt+2VuT55LgfCrH+mQRJJNYBRKicT7xJgTV9QRw+xvG2ca4d9icM4
7E5NexOMpzjhoLkRZDdkhghU8M3Id4bxsg0lmjb695XL0Y1ChhQhhpTVdxXEhcNxv/w9GzuseW0A
jIVNWmRacgyQfyrzycHygt10AiPiPnPlp+0RiRaJTu5qRDLEIpMiB5hRfrYCtJiNYNzoPUUvBKvE
nToUmVoWUlTgS2amLstsSJuFMGuQUvh1cgdVXU8LPm2PhguCDAgSYRYo0tkDrm2gF7OYAAnt11B/
VeJP3SxwnVxrQ7oQj+IIQq6upWXcmBDkjGfPNo5F89i1vZeDV20xUWkS/H2mGjdfqFnQ9lBCm1Eu
V6cH7aeqRTNK4DvdCdQfs4gi7Pp+BbYVtOObIL3SQIrJAJDejNNaRqdVaM2nOj/UyFarPdlldvlA
jOdEHaFmHwjexTirROk5kHdBIwMYqpiQFIx30lQMOorD7WOpP1TkKP21MAQekFcQ7+XIK7NuFWgd
1T2q3cfMilBM3VQgwoJe2La5cTbPBQoze4E95miEA4rZFi+anf+YIOaohJWP4QkCA86xg9ZjaHqB
a9IE9T+7feagKVJCZm+ZXsPirEju9lC4a7L6PuN05FmWx2nE9y1yWpKXUUL/819fEbAmMGUYMiGU
SejSmNH9k6OAHj0BM+7TeeF16WfobwuWhJP8uERhToMmCgsyVUBR9ogMneoMqZ+dtjNuxP3BHFdw
MSBmTWQ51OQlV6A2Z0ID2kLVaXrX99Euln+WolcR/vr8mTxmfYoSYjg5nTwbCmAydJP1JzUyBZPH
N7I/IMxhkBa4GEl07ppkN0E4uxSRSHHczcWMMTfeQNUKfTAwY435SZ1ax9ROc/c9y96Quvaq5qve
CV6SuTt0ZXOMq8miqZhUGSPS+/rOjEGNBTmuHsKpRCket3eQYPIUpj0kmCx40hlQmdG46XIf2qIH
GDo7l8mwC9NmT4MRen6djpyB103PWvLQJc89ZOq0+SE1iB9HgvCdU2dN4dCiatGTlIopXYQGUFrv
U1PCYim6Ux1zv9ybChrfA694HXf6qbHQIRX5kB/+yDz+gVUuYRUpMaykglPVZeL29OItIiu9bkCn
p8NqZIwnWsZZkSGmPXvIIdxG7viJiinI53QALxy0UZ8zV0Srzd2+NuJ5CxInOMqZuUyhFklGA4Oa
4xSPqLsK5evQqd+eOREIM3NW0KARMcG5SsZXvX2cK1DE/DXfI5261UCYqVNUsywQFGF1QANXLnsj
0qBwvdseCHfXrkAYHz6XTR8ZOWYrG9SbtJrvMggnEgv6b1P/eRtKNGf076tAwS4gva6XGE8CUVsZ
AfCQGo5kiYpQRTB0xCuYJWkS05ywNON8juuvEjkZ8ct/GwnjvEEGGuVxAYi8+a5Fp2w6lyKVMtEo
GPc99Hk2xNSKA3M+DUa0j/rsRTVF3MhcT7pafsZpV3GsyIGEkQQ0a/m5CH9uz5Tg+2wjX1+NTRPK
GEacGE4BleGYPG0jXPM/XG4TldnvZVCYqUYtuPqhn6Fv6rb79C5CB77hpC+05xI6cgdFUNMk2DYq
s/8btca1iJ5AeRu73fh7VB/C8gxaU2d7dAIzYAvTJUVuw4Ia86T8VEHGruD1VJSh4kYKNp7M0DJg
2lCpu9wwcVaX6SgDY2iIA+b1bPmeGzfQIy1Rr1V3z7LouOMP6l9AtiAQVFshSk8AaGRwbONLrILm
UqRNJAJhzMK2hrSKZwNHavIazqeEfImtx+3F4Rv3n3EwRhCOUm8sNsYxjvUeRP1uAdWlbQjRKJgz
wJjlbobmwexJ43OSvGjIhUwfuCLiDIZkFBiZTdzlL5c/GaHDndLVQM1+Hp7ifm8Hh78fxRqCGUU4
a2aIBiVE1OTXFKBaWwHhgruNwb2NrEHoaq38fhqgwztcAIKCOd/cLQf5IT+GbuaLic14iVBwz/6Z
M7psKywNauy1EWFZzPN0q/nTocOjb/MNUq+Q/BE9MvN8jYLrO+7vePO5yrrKEwE7UmoBbLnVIrwv
R9ZNrAoK6Xi2vAZhT01zQTFYjhGR4JzZz4v2AUNef585MqtujDQQgMyQpX+2kodFeh2Jv20BvL2C
S7tpI6UHjl62LCfpF6VBnz/82HDTVY5VjU4yvGxj8Fd+BcJYWRw1g1qWAGl95Tft7c9uTHBJonEM
hKfp92000YgYMwvm1hzN2EZwZh0b+4Ukr/P04wMQoOIGVbWMXnE2WoZ+hBqg1gzXxPIcjZ/N5JiK
3CSnIR35tBUG42GmNhyHWsMwEutYGbcGSnKaWnXIAL7m5OtceW3yJgcCg+PuGks1kPwyQeXBnmrR
INkZmm0QFkDmOBj8CRXbxrIrPuQ+/+CwhxlmNbWSBjjT9JoO58yQnUp93l4k/lhMGSp7yOdeceRY
UWyBQCNevKkPjnomo2hheYvi4c5WU4Ef4Joc1F/+H4qJO40gXvKqhj1MiXRIuvAwmL1vxZm/PSKu
twZjEtgh0YEADkDGtOMIgllZjyHVlfG7qPGWYLdW6JiDNLp6Nh/yXjtOzRnHqzeX0AlIJEG6gjdQ
JMcIaBIMDWVizJmkBsncERk/IJXax0QDeU2z/LT7jxzgtBAJSqLgLb7KxPVSNKCvuF68wFqoZyJg
ijTT4lh1keVszynPSgz6mIV8uY5HOiaOU8LFaMqqWbxE7x/R/bWbrOJHI+d4ChoE4S/1cmx6ZAXF
5nzLcIj6tm3BtdnPb2VltG6vq4PgROeBoFgHDc1IIFwzQ/V1neWEYDxpQ6C+VQa4pcSJiL6LN2tr
FMbgqRDSVCTd4jWB/TLWzU4qIuLqya8F5EaCFboeEbgaodsCAhXTvt7H2rgEPVgqF3Qo3YSa381v
2xZwbdOoEtTB+IEia4hcsycgWDcI2rI72VtkVKLVZ4mQm7IREWJwRnGBQv++Cn6qqFTCXgJKqRaH
uatAGicKeeikX9oXWFnA1YlyILhvRFqXEE2m1Wln9RiI/mtO7nt0f8fnMq7czPJtPANtT9u1CeAg
IDZYANBoTLVFL9HyMdQ7O9VlL4kLp2n3nfkYNndzKVgdTpaPdnfCoOHGNTyhMzFQNFIdgxY4xp3e
+pAeVw9O4JGv1rk9treQ1hKyXl+PjLpXxPQ25FJRj8Z42Y4yh9pUtbEjjQ+5QzA+3kkQdYlB7bo9
h9dGASTUbuF5y8KTCdt7DtpwcEMnaF81p5s4/gQPt/39a9O++D6bSNCWQEubAt/X5mOY+ToYVRWB
vxFBMGYw4fulTiGM4VMfZ24ZBE4BRevtgXAmSkUgjNYBFeLLVwdCncvIVUSovTZsSN/4yvT6ge9r
qArUoYuKOz1zCkj5NM1kpG0Q+XMyfLP63fb3OSalKibS1CpSq9qVslmA3pRmjFGPrOfnqnmR0aqs
T5+UaBTME2c1LnAYL2N1bTXbCXAK8iDHD33yNIoeejhLAfZ58714G2cMy17Xh2FVzU2NWMca/AX9
1oYsqALjhDkgLlhBMKOQF8WO2wIQdg21d8qia7vSfKAVrtVeVC/zHqxfuk2QsVB9ZNQ+UxJbxoIX
O9eC1CZI4ai3sQ268ruw+0zSYm9rySG10RBhHg39l673TgMBg270JqlyNMRd9tw7iwr97d8oI3Ig
aOt2k5CpjD7LMD8P4KhUg/idZVw16CZW1eRx0oL2am++VbvpMJzKY3ADehLBTn5/37xEMuhJK1u0
VQvuiPG0SjLYNrAgRfEsQeTHG57JwfTDF6TPiqcQpUqi4uJrU7oEZKKIFDtuMZBM9ablVVF+9cvT
9q7j3DsRpUJNEM4V5WpXV4BBjVFR2FkKhFNAdkArpkNfcmPV/af0SkQDxcWD80D3hAZyx6tqhWCw
0VCbp6qn6Xg6BJkD5W8PbwPiTdm7pI+ovP16v6OkDO6EsnPL9lV5tqSVBHQjmeFNg1tWX2V7N4iS
tpzHqAsMlg5Kx4OoXjSp4cmP+rn8RgkrI892u9lJbylRTiwsYaOGdmmISKzC0qnmDdq42NBCG9ti
7JXR9EbypbB+ozdZl0tX1QbHFOmqccILigUSbZCeYf7YIzg2ynAhObDAqojgIvOU/iz5tWfv35l8
m0/5Tvwwz1m2NSh7LhvJgvg9Gky8XO6MLHNMUEpGf39m2qjDQi09DZ3QoMCcaQrowUqI0IPNKH4t
dS8XXXo51g7aHFzVwatL2TGuanPasU2XJbE8tED6tmzvJb3x5lxyOvXOQEVgkESebFWeNewjlLYs
o2iEnGm8+AHKZQhaFaadjnaMHzBKe7k3Pw9dPbl5twgKQ3hbAKpPugHyD8W61sVTp7qtsU6WV6if
68AObkY5ftSL9pBBndqo1Z1tFPeWcdZsbZ9Hha8lwVttWLshiQXU09cu0774JYzL7AY9qYmZWii4
Ovbqayh8O7naewY2Hb3c09ox3IsZq5m0wihHabA8Yk5+CYEg6UdXm07QHDqR++dB4QYB4VqwKaio
yL5cvlBrcisrQxsU4we78tuhfJm0ABUQvTvJ0vP2WXA1cRgXdreuUg1F62qf27Ull4ac2N6c3RPj
JuwFQcuVLdLvQ1SNKDpGdNXfmqtlPebWaHlZY7nD0D6B8OSTrC/e9jCuNx2DwxhAs2R1FU+TBXmQ
wSMeiLNdNOZA/STzw50quD9cha1Iwqi2Qev+kR2Go7xcIWLHZWakWKE6HXcN6kUSufJDGWrii4iG
i7M+F1DMuFKrChaTGoNsV87QQot6SQXBMQ9CIybNJMC0r/qDe7AFSZYc2Qg3HvTgtkoFa8MxAXCi
/vk+nc3VFT9tkdPpbAwhBRmRRWYXnC3V+LcPT1iSNQizJLUspUOpYBBG86C3D7b6JZNiwUTRPX5x
/lIMBXcVNHtgUdj0dp1OgyS1se1FxbCzk+kU109lBf5h+9ANaeIY/fBpLAv/701bpXkYdDCA3hJt
qJfzZ8wJCSLoT3rkTHW7yCHw8jd9T3UrbE8SOFLOYqGeFJETrmMWvfddgk0kJEam9bYXZM9ZFzla
i16Dx+0RoVHyagch+NRA+AYhH+TLIHZ6CWNaQQ32KGJ4Dbj2cy9J0mR+beO6AmPu3Ez1vT3184DM
CXi59gbODNmJUEj3dcFMfLHT1m53TRX1w1HplIkcwhTUnB7WZlBr1yjQAOsh4xPEXzNzmeX7ADId
5NmsrAEV0laQOVNHpMnp/4+jK2mOlFeCv4gIdsGVpenV+zKfL4Q9YyMhARISAvHrX/rd5uCwmW5R
qsrMylywpnrw6TrwW9JqnSA6NOrFWI9RgMQmbIU6dxjxDPvRLDDLh0OLWETT71MyXE3rTxX+rvtc
kQ4anmeTm/6I66OvM+KyAnuRw16E+55flnz2ANDJcfxuuwmZlt1OgEFSzit4C9y1qTVpkfTwrGZp
Fx7WTkuwv7O9Qg+QFfA78u67RO1f2Sxs6QUSuZhpGiAjM5XXfKHyKFUPi4dN5OWgc+8lb2FOiml+
/hrDba5AArZNO7K1Ngh9LdYgfBJ6oH/2zI+ek3HA4LbufjEssy3C2chz72BqaibBar8Nl8LDWlKJ
jkoWwxCEZRQO3d0q0/nQL+lUL9H4T26OVXM49GU0yqEYfIy/LJd/qPRJuRKtm9TooEk0SwsTWIPN
gi1GF5DbswQD0WgxhOW27F8msrSagc8f7IK/LJJxfUjpppupTdVzNmz5vwErUl5JB+NOix+zcu6w
Bq6d357XIVhAZ0boG9OpjeuJZIMuZcDXehU5PW/x2kO7ji2wDbwUnITHTf/TJj7uGx/uBxPCfyXL
pzoUhNbrlKLVBRtULm6di5110xHJD+Zj9nl8kGOLB854+qO7zPtIIPA7ounCWtva6rmYxE6Ontt0
PRh/rrbZ5U3Ehk+OdvEh9jb3yFo3v86DgRcH2oilgDzLNNGyIewQJ+bKMxu3VTpEI73bLQDSszd3
HCNGhgfq4CJ3hOPBUum0g8uGTqi5GLMHNdm2ThUrnOueQ53RK5pUWdPWb/PCd2L/TPM+v8vakPog
sXbvnO8ZQg/H9DDmkO4dcMTVvdsnMUJLvk17scMtsWzDbn3V69zf676faoTV3kJ/HuH3rOehaPeB
3wV2WQvSr90rRr0R/myxKxEp9Hfk2CDK5+A6e+q/PG/bRsxKVoG30LOe+j8IIY5/xniJy4jYsBo9
uDgEfUxL6BfZBVuJLwSpy7WaJqSVkPhk+kFXix4/whBHVxIBSyuqxAH7s9thSbl9oWzVbzPw5F9h
/1QOK6PHNNiyO+3T8aONsh02iQbpuX27n6J9IbWBBds9rCpUpeduLTYZhnVvlpesI2vZU8J+EDIa
FAlxXim6AApKpr52a1WziTSuMUZDEajYXkR7BjrGw/lPw/5VpCsOmM+755XLvIhwwgvGfV7wQLSX
xBvTYxT3t2RWQbmrVdQh3/MChWWviOv7QwpPiA8JAO4jSLq4WnuP3ILc/DUBh9lj514Rg6ERBmgY
FPJ9np+yYUkLFi/02CsxjsXm5V5hmU1PW+fjVUIsQLlNSfB3FSBXxmgEAcjioIhpPL0wAfOWIulS
sAn56OMH8/1EFEO+fTiMNbc+DrVK+2qM5XrP/XYr/Wg7iDhRBWE0QaJS1J1WnZoazL9sMGENUDPO
cIxPtb7roa+tpaSqWaZwr7J1u+RePh4RV7TDtNmOj8rPxFysrdma3CC/iAyhvnekNfjPEm3+dbnr
zt6StUWi9/DJI3igXvi80c499TzcCu3totQBtoeAfGAfJm/z0rJTIKU8BZojQtRqUaarnIHMmf2c
jflLnxteyS7eTikflgeuBv6monY86HRzh3RwPygx+o4GoC1N7HoUltQd+LqpcsjtVI3M4JNeltH+
tGKCdb2JwNsvvJp8UgM2+h7Xi+btqc044BWh1K39JVuKZVpTtEFJfBW0j0uHys3LEczBMYwmSHZl
qhrP70w5whoSY+PmfW59jsxXn3mfmerDk8Q+8Anmn9BVUUM+FuFhF9C0Salcv/31kiXOToH1YlJm
erCniOzfGp9z0Xc7dJ9eN5ZJuLcFEhjfvZV9dOmQLIeuj1uv0rpfb10YQ6weBwgLYoxGz8sim2AC
od+tfnTBNh8EpHl8czaczuOSIRO67f2bSmVb54OfnhlN2xNDn1QlMudvbej8h0CP3Uee87/Ip1A/
atBe7WfuZ9L5cuU+Tj8mLDcXdMq8O6pkBh/0MUwu3hqvd2uafezegFiJxBIXIVguGkUhdmWykks4
0yLNb/svSQU0z1uGlZFCIq7qG8idPkz9yAobI6ot6SCtkeRn6eMvL7RXrsNDl4cvZCYnPombkHlW
OuFd6U6HUqT5Gb9WF22LzMHZ/6LxXhKR34fxntWg5v74Ng+qaAr7i8eRybamcLzBGtU56uJHOc9X
RGgXUR6Uke0KNspDq8ZyGLJ31IF/ba5QZi3YTn/Blnffh5cgHG7JyPwvrmRSSz3SwhHzjkT4+HEm
3pH56sX3xvzg8Z1XJt2+QhXaalTUPoRTkJZt4H7BIT8q9mnBgmiaXVAKf/xdPI4xO+F319Mk3jIr
vrsB2UVBtn+wCde+SOgb6KR7xMbeqbibSp0F5sntwYGMoLAi0hWpQgVbXdsVwwxoZt3l3RonMCyS
roA7ZzWz+W2Jozd/4T9bur7FKyv9IcWj8Ifcre8AiG924hexoldBq3S3hv4D+oOuaPP9M5vzv9JF
WSVbXCXOcLyMfn9OPbsVaeIN5aRkUBhHP+WMDctIvi4WTxEH3BxWrxOHceJobZDPhIexN5+bpIpm
cfaC+UWm7G7qMlIIOAubzh7zFtGKGSnzyJQe/VnbCFqBEaBMNN3FIiyzYdblpr1bmzBdePnacKW/
ut1cdt4+ejR5nPVactb9S9oWh3jvonLOYxCK21wPlKalmdO92PygNpTWvjb/0S6/6kB/RW2YFzZa
3uJRniFlq1zrHVVkGqrpSezrv62Ljnzuv5IkbDq+vGCn/Qt9wI3o9HGYpSrQXJaBspWNpxtJHe7X
sXuD0WxSzSs4baG3woUuKQbZv2wKcjU+HkzqvpJgOAdavubW/I1s/9bbpG4HsFIQaHwrS75mKeam
69HweONhtO4+scl3zKYYfnHOu/kk4NgwXA42YbeNuugv5NcXOvoSwxw54odxhdlDYtUVmQ1n7Fid
bKi965x73jVj7be04pJN81WJ7dRBBprI+F5adbC4rL1uK1U0nESGMAk4CTyio73Lwv4KFvLYp1w8
BJCVVovtPkiPAunTZ1C9MOKh5D2iyxX02EMWD38X4aLSa130TMflPzVHl6UbloKIHg1s/Lrh8oLZ
VhmpsB7kL32BMJUAOd4sqqyKSkwYY4W5cb4LjY840/6mMn2U2OcHz34loZwqveRfSc/zRiq5oFNO
CzkHMIlcUlfsiE6pdrk/xVv7bDa2FKkbgJ4aevbzaS3WZXhd/OkwkxmRGWyCdq1HprZlpBgAVhat
ytCtJMt12beLHs1cZAyVJhuZKIxM4iqfgqPPuDtFyPgpsT5NTj7LkSEh3IRxZYlOIokkvJB2hAVv
5NMynj5B8UmOYdiyqo9lfvHGbqpZNH9vQetXbg1J2cILjsF6KvSzf3q0I74mto9Fa4HOe4JOhyGh
CewDCT/6Vql7I7O+ysPer3MZLOj56X6XB78NhJpESYOIF5HbSKEZblC7wwrMk5lfrq2z54DQtWw7
XMJxCuVWJ4/jkF9jCLoRIWKcKpFQWibx0sA1rlhU3xfg0mo0Co/JelJUnnR688L+iD3BUxTfjfGP
CNxDF6anIUvxjc3wbj5NOrouKi+3kJ/8pD/7fVfzjYOWi0v4/BY+H3OsLU1FvNrb1MlbGutaIZRp
n/oSGQV/sLReUKUOabKj78HtsZvKhn8nvbzrXNyjT/okc3LNkKDKyFi1Kix3/SxNUMztj6T+0eFy
Xaf2QGG0ti3stAbI4m2H52CeDhgu6z0LWbms00m1MBIyvMBIjsZveDIsOHBCK5GzypPtaRokNvpi
fDdDEWl8SmmMBj+C61lWrlSWyAY6Sde9YV4ISpkFzRbGpaFQdq+yijdxnyRrMRP+qCR5HkfvsNCp
YThQUug/HrC4Vj7txJoyV9ORp+otZcE5ngBtoi2/Jcpi53dMyyiTpzhlRZdmR50jQCEXB5m/2BTX
JEcsxR6jv0sLtfi1Tr1DvOjG9WiYdBbfsI/UtLiSyz4zyGea4+Ts47WsJ5s1I7E4+x3axOC8OTQq
zHeF723HGdfKmv8J0/EBg9X3mAy88MhSxgwFlya1yPs3Tw0vXe8kRuvllXo6KZMxXY/xOr4yjiwB
S3d22mySN85X+thOu1/+wrjVxHVwBcWmin7Ce6ti9kgFFNfBRItlmAq2utOwiX8hiyu+dOco/9tj
O3RkSTPNogk45FC4bpcuP3q9xkUyJyi9EYtOWCH6A6UvtIhZ8mkX8xyES1cEG53fggC9eLvkw/Ma
W3bMNrJcaM/id8y2w1FHdiz9eXjx+gXGX2a+S9jvYJ89aU6ObGG42MIAt0tywV9768bfi5Euh9mD
/jnjL3JlzZKxgySkYWlakY7+cyk7WyTJMzYd+DAXcW7rJIB3FdvxIKbIvOwun0hXZqxvhj455Bw5
eXh7BcHoD4VGEcF2BOkC8APa3YNCX1X6k/8fpqImSvbwHpaS4j539t0IcYDauJmRi1tYqPD97V/i
0tpbu4L2e+Ucr/2pv+U4sXKVqhT0O5oGW3REsyKdWVC3KRr2PWMNTX3XiBamVFN3zBYEdnT+jQJs
mVV2hemXV8Y9bfxVnsdhYwdgIsU8AQjoiXdwgp8VughqYwyFsqLJvzT8rQdvW7hcVUBBmYs5KSb0
jMBPesTpxuJv1qVV15n/+jxAbbZv8SyeWCxKPPUjW0F9UVO5LDph1eg93aZi43upJIACz13bPPrs
LKsw3WA0no7JvBywo1iEYvpEME3TCYJ1dlijr+ywrHkDKKhMh61B+1v7kXklGpglQN7T0IlHMwTv
YrWHAL2t09lZTOPvNh3uL2zd4u43PsJmel5rwz9Foi52CL6MH1bSrifipU029LiKkOw8+MktSNtj
l/MHdGiXnNFn08f1Gmalgo2lb/LaoBT5CT2x+dML8UG4DLsTUR1pEPoYU0iJ9J5zArtgAVynndsn
K+I/bF3qOUov0cJxy4EGGUwpvO6WMK/YNtt0MTnHDtOhsTAabythoJeVpAzgvBKZ9RLH7oVxftji
Dp/Rgu3RloVngdbKKu8UIIyyaLv4GOxbM2p1mZl/9tfXAZLR1HrnbgouC8cgjflzyrElJzGV6OE0
p+Fl9bD/Za9uDHDZDg/gLjFN73Dw5w8U293BDuu+dX1e9/6k/PC4U9Rb1lc+zVDWUS/RZLzvtq3b
WGOEG6uR5qVg6AN5Xg0pKQewyV4mXBFuKiyUFpX0YW0meJkF6oZxkBWAEzz0oOYpJRoXHTwzkLKK
6+VA1uDa0R+EqpQgJI8DnH6lFFWAJhWboHUe0ROc/2jhefEV7CSygunBM+zCZnbNKLKiUvGVZvxC
iSjXNbqQ9HMguiG7uExUFMqRRmNjBIuEb3vMKeqXKh1qU4I7I4oLvnzk+174KYUxty0VauGAyzfT
az2GU5NyUif84ufbEdRzMxPVyNArRigyB/IJ+cVxV3+XXKHhCMsxi6tNf8JIqpmMOHXh3YRXlfOo
oKN8dF2Gko8NBomIe8jC9DSdkkGUAIJOe/SYb1ifwr2eaoUvBmhjutWBR2pLVZ3E53BAzunUNW1r
ipn9sADoBNryHp5KbdY9xymgdmAjRSQDXU0uwjmm/KFj8ETqEFaTg4pvYaCZ/I75SdGb73z8QK9f
M/cssptADhUxfwb/59cutttuyL8NhV91dnjdVHYHj9TDGolmtDNeAIUYT5gtyeW7m9zr7rsXFyDW
TY/nfXjlS3QNcNWBUTnEIAFW+GpjUKyC5F9mMoQ0tTebDU8qghMIx0QJ7y6VZGU3AE+X+W0bvjEN
VaIfXJGId4/thznGRTpNlQnB6gcmRC7Eft1DU3gILVokJsE8/cjnhxwgR0ugw3wch/a4R8lDvzYr
zk0drfLGvfB9SL2PfURpTefAazafArHd+Z94kme3doA/fSx9xTWMv6pd5IUxusI4fm03PlZeQCvo
eQgmcYdPuWuW+c6F0LsjR/1tiW4awoNU/tN7j5erJyWDEJCOWb0rVkfjWhKKb4fGy9PoXi0Lmjz1
gQuu82ElHcbRWd/BIrbQiEQJgton9z2ATJiH1jNd0SH0ZRz1T2qnF+Cpvzj3oZ2Cd07v5snUtgtq
l732bi91KmsXYdtr3lbAiPlr3NLpPze55AOTVX6xE0Xjz/fW5eeIk20tQyqwjOxmJx4xhQTfY7by
GotKX9S1fTVtovskgRMHnu4I1/LRGV6jLcgjIG46+QckOj+6wV914QdbctlpiqsyEsA4rRuKJd/1
GTYdPSlCq+lTmq8ptH58SKFtmaO82eO4B+MlGbJau6F7HrosrzXvAGF5nu+uY0tTfRZqTAof/tYX
Nfb0pIQlDVjgewJ69jwMpIMNuS+OvZe1QAOnsenyaKihCezP2e6jJlLC/xOOIF8cnuKwOTItxlWH
H4EbZ4VfIBraEeNj+In8l7mn+j4Ndfw4TtRtBSghzCSDHNPXmXvzOxKzOHxcc23RbfJdlUkeyGL3
qTxEI7Z6lmX7my6CfICayWyBTmf49Fq0BNto2iLsB+8wpTYohmmNynDr+pIApZiKWUDWFOQ9/C3N
FN6cy5arJjtO9Z5vFOdkQRcJif92VD0T9yp+ZIvnFTw1yWkdASWuQJHvuxgZAwRAW6kSAUCPMB8v
veY6FhjfBHruNJl6XfHcqLbg+FpQCw0KSxj39zNEb6KxK0OrSrPgJVPE0PtFBkA798WAqYZnwwZg
MULMCDHxgsM291C27Q7gUqbnpK0yBRwU20d86Mo100ZjFXVNPwyNuqODKPiWUrY9eBEP31qnfqGH
CShWgTRR3qE8RPtnQAyWCMPdKzfS715BQrE2cBVkh9FT89McYGK4A52u31a3L/9yX6Ig0WGqvXm3
nxrMy2VOUF86mcVNEgp0yhaD1YoN0lGx/Jl4sPLbwTAAeRoCRHiaYKWsYBtEuz3wxccs39XBnzK/
nkWQPK3THJ1GHasnDp+s6yrEfg7CHpclDVELVpfX6re7ADCEkMKoTVGwgUTNgUDPMyFqe22ZuPiM
HXm/j2Hha+xerFmCWORIkE8EQLlmZQsYg6zlpuxSRp+AN5rPMIYUM+75/o6NXsiW1zF4112HN6hN
6c1Mmyz0Po+l9d1JozmpN5YaGCGKvX3gPm2v/tKatzTDklbc43IaoqEDWp+m77t0Y7OEoNCmjX90
njdWQ4J5ww7eevJMrAvqcDe1CWo9zoRBnPwsLkzDRtoMYWP//49p+9KgEiulADdE1HQlXCvefV98
+Ez89G30+qsmLltAXcDb9hjxLYbc+V0EsGwxr9sASjjgugYTOpdzaDAkGxmeqBRxOUrYhK2Kw/Cq
M0nDLZ2xyr6+4uUKTulm1DHZ5V+Y0iMaT6NNz6XBznM0w+Y4HS7IPf/eQ/2HA57YwtDVc0pJ1SKy
q3YsfLIWSjSLcOjWZT/SgZuYYYD40HVd/rNpN5chtugAK0zQmch8K4AZ5Weeqy9FDZ5HXeEG6DUk
QpuVBMgy26GfLeN20oXUnlcjiO4H/QUwn/YV1lG2WttRVFs7qcPqsvES+3T+aNvFHXbi22bcpAEP
1uaXdeLx3d6iY90kOvEsHlGHzDvn6YJ60wNE7/IY4Nr+Ac2uwe7EMJc2zv+iFtJPmBdPNYjCud77
RV32flPozlvELgo3HLY8ARaS8/y2/5qWYY+7r3lPWNEHvaonrERWa9ZTaLLS8TgRQwxqw9BXZFIz
Xq52vuYgM06zHMQff0nAvPXzXiSTJN9r1OF6zANW5NICtwii9WRCv7vgBejfHKcYRGaucL3jmeEZ
jIjGAYF5mqMpEdl868deHecBpYyhnSlQDPxjuuoOXHC7nIfI+0sUbB9GP0xrJFPvVQSDA+AkUEw4
WH01gViAS67yUyY5r5ZgNRUO8PhglrCrVmO9JgL315Ag7549qIX+hKwDOTeM42U0e3a/mJnEpfSd
G2/EiCg5ZntC+zL3QgzVilg4CG2dzisYRRBwPSMEVNHkuQ8JsvDWujhEhm0YNa3BeHVABGHWQKv3
3xa1eFlCsMpLDuhepdsCKsXvXoe5ZQeoZKbHNlbzSwrX7o8p9dIadG1f2oBGx5Z35JFyS24oWBDv
+l54UDNJj2GmQCNxfBwu46LqN5JjmFH8PtbEP1JE/7wZtC+Fx7y26eZftKnPOvRss1wPWbzntSVa
PBsQFwfXAxH9Bb4IDrzaTHLAEBf/HafY/9DjbCtF+rY0BGND6Rbh78fJ89GxQbdU7ZEOf2bfujMY
8PZt6AdWb9PIHrCD6D8rz18Pvl7to5G0RVaECfJTHm2AEKSe/SOK2wB9X2busYUrTwZv3wWe3qAr
WGqxpxhM9gQuoK39jlIE5/pTPBYxIdgasWluL8Ma5zfbTfy6jUFyQDzy8ByLx1cvk7+0ZkGUDx59
mPRX7zZ89rxFecXWff8xIqf0OxdyPaEK4eLCSsdQC2vy6+/8csOu2HQA6P/G3egOeJnQMrOkB6Vu
k9eAhR3MtC0Wj0f4Qg/r76mMQcE0Iuv3Wyb4etStB30ChqoqQFsB1KS3Z6+fww8dKnmiOYtPDHVA
1nnrpYcIPh03bXsDqGJfa8YD8IeAK90wfPet/xKj0zqytO8x3gKSBF7ge/I0boRfeqfHJnbdegs8
lYA57dRd4FlbbE63jQeKokDMHrxZNCQdxrS/Ex0YJz+2XTmKKT1semFBoSPqFZ2iiSs6BPk0sR7W
Ewuh85C7SS4AEfAzA2PnBVfa1cQ9NLUbLr05ZZEEAIoJfwitQ+8d8idPUfblcRM3UbTv30y1+08y
ev3Bal9dZwwhNXh/797uVjbMY7jvrRcAinXGu60s5bgo+TNAyaWksxqj2mED6hAssflQvm2/DbHY
ubN8xi6PD7P7AkivHsttb31IRZchuMbY3/6O7Ew/sDqVH4c92l4sPu5/aT/PD24BGwvWcjoarbLC
i9fkn0o4JQWZZ/mi2OJO4Qx9R7YBywxFVIA99YoI/FKxh8CAsmXVF0sA7ATCn67EhxsJzkg6wThP
pV3R/zoJH+iWy2cnO7CkKThg7u36GKBBfQTk7G6JIPElNqS9k9CVBYUyuBs4t9G986V+R6zgeGJA
9I9u5Dv+W47a983P7MP8O5oPljmgpuOCUyvdWoy27975Fq1BATOt9J6ztT87suU3rX63q/gIcAH7
nhiu1zCpnRdDszJEK2LLKZVPQBQBO3rh/r1sOfuhtN0fxtBPD3JL6VfkT8lJK9FGdSo9LZtozLor
mFO0y47ZMlriDe8H3146EU7/oXbmz+2UMlzoGCwAXL0Ipdf/DMx3HgLH2xo0hDgiMCB8H+P9FKbm
FwKCiCcVn33auu+tg0kN0f50VMuKkT4Eq4e+ZFrrJKfuzqKTeR3ieLmQzBFZpJv9zrJZ3rU5EHrS
GVaBL32JBykB2VL/OSBDD/dMPTVumxFRp4OQNRnIicMQIKpgTCSkYt5iD31K3R+kWrlzsExx3epk
/W9Q0XKQfUf/LApaAIqW/UA21pZyRi/inI1LqA9ihHzHwDkWlp46YDAlunEf9EA+XzuXLK+jEyhg
wgaf4T7Ql6mlLgBitGHUkfH0BCUXBTOzbgfKWnLod+mDq8qJKAYHRKtE9CcvwYPnBcALvzA2AK6i
1/UytTl/YRg8nqNVudNKhKmXRXmlh8ETEX24tWgFIFOeB7DqJbYa9jITu3fzchlXU+c9eRYJ5bgT
oZwN2vSBbAPgd6gdj1aF9MysDx56s/4h9tceyhMR3GxkVam9gF8NChkgXx08mIHY09zHDgyjGzOM
VJghtmI1kedOW2vwAihgWX/6DKqmdRvTJ2hB23c3zO5zgwj9gU3Sw0BG9qPii4a2rV3w3Lktknbg
7+u29NBGDeORT2nCqi6Y7VO/5uG18wb3HcxyOyYi304j3BuapI30QYdOPotu2qtpBKt+CJhIQJwZ
tsgybcX8H8KW3RUAA1dYcVy900zhiR0A38LbBFYnxMby34kxzBNhjEcvtI6zs98S+Pp1y6T/kN9y
bL23CD65zzT0yQVvXVb6YpTgr6ynj8QHw+wU2CoOQQ1Gx2SqDQpKYcm4QP2G3osO8gWcxlJDoRQ1
a5dN8E8ZwSyQ+9mT13AZr8y3KZRUe+gwfYpenHsNNASyiv0a0cvW7R9icI/bbs5jh6+yz8hHyOmH
NksJLV5h0JXerWZRRyD8MOdI0V8PkO51ODmgC7r/f0cYHVrgGjr4b4oX1JCIfAyMPxDcGJi4fNxi
KGtUQ8036MYz5i4abbOYHiMmwb2nHPLZxXCBfAQiDX8RkE4wEDbbnJSZtD+KyYdRcbSyw3QB9N7w
3HuLgfztCdfnfTboGf9H0pktOaokW/SLMGMOeJVAs5Tz+IJlVtVhJoJg5ut76d63tmqrPJUSRLhv
X3t7TUUXKkSx1DNOSwCbUeUH6aY3UXvzljvlo12tvWmYFCz5mauLKXZ40/16TNv+IVnb/8SYv46j
+SWC+9sw6oge+d33ln/Md2OR+LtqaZ892S3AqektlZAafvHiGGWkrfXMvPZuQWi2QLKML+qfpJ52
A58PePMmt6eoLtJHVoNsc0+fRhvEuO3CjdZLrLwR/VAf/L6JC6dnAsxhVhBN0E1XrODhxnNz2gg3
3c3sl1pT8Z+7hNckqH+8If/xiFnk0La34TLzxQ2/5WJfkhWwvbWLZctDt2eh12s9m0/aQRhch8Jg
p3FxqU26sHrtbq3RJM/TIrC4Td764phsGdqEXvXNC/IydEFzHFLXMLcYLtwNoMy8UZlj/jf1CxVu
+ALu8kd1HLSbVGWM5EsUXk6iU5vMv7lRn8ZU1FtjaoAGablRL4n29uB8pkRsGvxMmxVUM0Y3eJlG
l905tIqmz+oXPXYPsg4Oq99eAm98qlNoK2hLyZIlfhYzaaZuy4Q2tw7fVlB8axfxYAr802AMB2n1
DJJEhLnFiNXSGhHqyCmoJwAdBjlX3ahhG/DGbYbFfRPLinRgGoew8YfXgkZ9I/rkM8eWXfH3InJz
oRHsvo2CoVSHufUIbJ5mmxdq4bZEjWhGwflfev0ucLqvSnoXbVl/ETyZJZbT99I0J7sZ/tbJ8MgO
+HduTRGTlnxpl7B71LCJoBPUiiRv9JSh2VkJZjVOz6Ngswxh49HIwrj0fEdeDnIlXB01dTWB/hXn
dvVLtKA2ZVDufTLR+GZQ8z40OaOT9cCcfS/XZFvxBLNKZLP29oMKPP43IAB8630jdDjFskxR9PNy
P8vypI1woDxws2jKBXr9aG5InTqIXj54KezZ0B/JRtwNzfRfs8rfcRbgWopYqECZh0rxkKt8r2aW
U7ELjyv5Y9Y+PwbnYOY8rczuXPyMjWd8ppk8DYnRo+smWyEZx4VpxYyY2Th2QGib4cIWkJMa1Jds
5jiorSqukLbSMX3xU70VCxa+oPqwl+S6KmbeXkFTJ92ZB5hKNnAOA8xrYmrQAZORbt2BeYgT4U8M
brxj7oZHRnYIFndYOTT7lPpWf6jJPJN07/Kd1MnGb9zH1kA4X+r5bdQI/yWrcp8zafzyXjyq0Dl0
wpP7TOK9c1pIKMeaXEaBRZRycOlax0aA9Dq1AeeuaZURIF66M4fpMupuYAyFLFYHy9nu/Mhj0CWc
+ZD61kM9ckKYjXd08/K4VoqzpMDzVMh53qbCPs0WPLNpFcYGRyDiRIoxdFiNoy0acPlBm0jiSF7A
T7txYk5az8/DtL7mUB+bpM+vnWcfOqs6MFvfDY6zhyP4p+o1drEVten6ltjr2fT9k1t459mpvy2F
KpSSp0P7VR3otkbUVAYsRiW39FZ/UOxuzQKd6cIvsd2PcaAKTl0Neh00AYpE9c/W6qsxmeUTk8ZA
hvAV3t4d9zmWVruBREhh9xbl/WHk0MBR6+olaMsfLfKr44kOtz+HqWNYVN3JB82+IDKIOZiNrhRz
Ndcb6FyfbSFduzFQ1kev/sldgjKN3tr2gXmt1fCQrdYFm8aPrfKr9OS7oVh8PScX0I9/LecUv1T2
dzYK8g4nIIqhQqCbYyXLNzvhA2/c+cGYhl1oQN4J8VZOAQM1IItWPCt5rwMkfX7+bqZdbMxhJPz0
KVfWUzs6p0oxNCCBoauDaCELJh18iNS83JUrOpVq00PX5x8qbU6TtB2ON6w2vdxaFnCI0AlGqBbJ
uJSkfo23Mpljh+YT7/upCMWlKLNPTyRPdAKv2TDvS3t4mVR/GYELG4jYViT/5pGeogryuEfJoaKf
nkQhoECy5G/mItT3pfk2teLYU2ZVMAB5W9LSlRNBlv7RFFptOf+iYg0uabIUW7IZLgTrqTvr3G9U
biAn85nZSXfzBpwAS8nSTTmfwiWLZCAicx7szewlVkwAAgPe5asYLJhroTkmPc1n6iHzciX2HBV9
sh1t48loFntj+a4+FNZwTClv87WP2blGS2lYIzKj+Zva3oPVwLC1A7Imf3JuRhMNGwA7URZnVBNn
LP2bm8C+YZr7A09IZZhOt3m8z/JMXhwU0JApcCchwBfK8TCHsq+C3yIfP8q2fxVN95LbQu5YgNHu
jInpnHL6QyHh2kvmvZjGzU8PhuG99ImKSQ1txQ0q0o6izvhgSaR6nykPNiKsn8umq2NoKMn6S/ld
1+hyocugcU3aSPaqjhH14tbkRvay+lG46hUkaQf+1z409fCVegAP9GS/pQq2tnYOGON1xKK+MRIW
q9kaY1GHyqQH4LhlDlWGwHdtXW/DiQa9z7MsMmzekMlYrtqfSHg1xHksx70M05T7ZsgPqkhUzFMt
49YrvC0aCQDVzH0zrzrjGLJo/8vlc0jvE0ga4o3UTBUzri+6tvEzt2b7ODoZ4hvXP9BS8lYMXA/d
0v+6XZ4cqjYNgSPKQyi9IRq8so3yKf/0i3kTVEjpqOpHe57jQjC2DsUxG5OTbMMvy1kj0K3HjhXv
G0BfyIbQu5RACmXK5bxWEX8TQ0dvXDwfCCY1mEwF12SkLEcUyrgFhWTpcPLazfxR6xmbesRrj1C3
kU5ygffSW27w9zwxfmUiT6427gyTjmdzOizgjoU2/pKn8FRS8AaZfSt981V043EN012JrkV41htl
S0V6ZrFtO+8wz7x1yc4sl5dBzGJTlnYb9yL80TB9LJDbKtt7TNKhBkpqHt0u2EPjHKrC+HHq+j/b
Wr7YWDZsUWq+V9ky3wmLZDMWBsyLqNatKuonOXXja+6KV2blw6ZjFeHGNtGOtH1z8nLbefNRjV0L
bYrCEVTVbRnFAS70yVgQgue5yY6lVV6ZObwXYfJSGcZJT/12XDLkThVXeQj2nf2RScXVVSOr+N4t
t633AH2uDg2CumaTVz+tfJi4lVQ98LvtEFan1QxespSrteZ5KNPmx63mNGr86uKIxr7mrrp2aZhQ
6dv7hHdny04zVPq00dFYlD9LkZ1F29rRQre+gQQ0N17d/+ksc95YhnOZiuyx0SHHvOM/1iMieFXN
K/plM9x8E6RYFv4tX8sr5tpD1rg3c+qbY51QjE3e5GxG3Z4aA2XVlv+NJZ4MSLNHQ5l/kL+PmWHc
bJ3tpeCAZ23gvp7rqEn5FwH1Va4+Bb61kZThm6bAjN6bYs98kCnm/L7KBMU9fFqdcm+Z3t4v0tfa
YtPxuC7ToeC2vhpN092cGsw9XQf7YUitBuPeCqrDn/WHnI0658bA3Ry4PUaJ0fu7lANDT4K4Rirt
VZW/cnXty2J2f6eiRaDt4SVYCwzqMlCY2lSY0G8OgsYY0MmnhXE/e8BG2OoV9cN8k30GxexmJNdu
BocaCKdLfdZrC3gZZOkNibI4N42X3Zxu7p/xd639Fn1leklrzFe9qRp8Vaiac7U08WANWeRnVrOz
nJqZkO8mp8AjCNudiya2TTd9yoy63PqZkcQlGtMUTbZRHaW/1nsr02G/BQUbv0uVlNwv7Gs3CqBk
PmCneyzKrrkWPGk3nGT60nedDdmgKAhX31NHj0dt3wmH6XybGzRfUxv1q4kZ2uzKDYAokaUuo+Ix
EMkJIwlWDZr3TdBmTNdGl1eSScVJyGze9p7ls8VqMJD929ciLWtOmKxyIuby9veaVWpXK/m2Vk3P
6GBoDiFx1Y+mGAhda2pgA53N5W9DpXQjumjdKI43VjioZoKkB9SbvS4D704C9SEL1/nFTyeeMeS7
uCn0CtdgB+qTePGsjAzZpbGTODdl5/13N5SXzpBgjL5TOY94ZcS1F3Z/drtqeh5b2gNG63fXBPQ+
KEPRPyZD3cu4Mwr3mSEW61h83ez7Meh3Ru1Zh8IJposchP80jzwXZaKC91Y13nOZBf7jWvflR1cN
6VHXiR3fNwQyeAvqDGHJSJeQataGIcnWMtyyx9vcCtdCLdRjybXMRPdd4YnaFCbvWyvp3aM067x0
49jqe4I0uXVJWR7GYU2u2jCBNoZeOiNAaGj8C6qGvab1ODN3YYBj6nhQNPdV0jP94dIOAczcr7zM
Z1ZHu7m/1YWNYyebXNOK/DIj/YLuvYlweZd/J1Y4HXF2UfEmnJteFmSPeY1Wpyrhb6bMgGrrVP5e
gJB+zuGaX1zl2w89i6K/66Eb3idY/Zi9CYwlHRIqZep7fzzl4Fyah8bZ61SIQ6czPALuVHzP3RTs
fUdlH32pUHOwIdQnh2dka/hstOPcHkrcUso5uMPYnoD3xQPpBOLWcH7gR1B/F+lMm25SSC+ksKJ6
y6Qb160tCmcFp/ervUZRiExpSEa8qf9usMdu4kztdURgZ/aqE4sgNNx4ThcldUg9oOceRMmXwjtq
ZEV8VKPtr3E7NHdPIU6ZJ/a5eUNsf4+yz+Fakwro2bbKGGDgfVHrjqHjzUn0rg/pXnqJcmUwcnl2
605xC4VVNNLwkXm+tBEeHuMisrvzoh5FXAY+U0ncjlFg+FFD0bCxa7TRerBuxlKfhzbJcPpUzW7F
yrGz5yLZtaLV8WT1xKdWtn3TVS+fXH5/pv3LwEhXi12dWy7lcfVgrgE0NgdQyOR1GmsgiOaZmn07
dbidmnXerlIfCx81rSqKkx70MR2mX2dJwCFs9B5xcaGIGSyTtjXghQlzMUFXULyuts/3XYqXTqWH
xe9vtlUDaDRoneg1ISyp6/mPNrgC089FbsN5ebC64lZmlIOeIS86bR+E7mPTz6cjCSAPhgmNQwDO
v0V3DeKf7dDMqfUiLW2cLQslsUzpBRm1pdcmQG2Ryhl+KTPHNM6NEeXWMWEWCs+nDRrnyYtSmXh/
UEfNR1RV/lkp41N0wgJ4+V7IFCDNRei2+FVRKC1/mHZLUiYfxl2tXpz1tbVYVW2FZv3WDchBjcmR
75RrnNE2R0nhs6EszQmVTEZcaIGEN/DD/tXKzOxCVudL3us8spV8mpzM7bmWZLajFxt/skJ0+24O
u+9+xhOV6KE+enkdfGZd7R+1XYdM4lZGj+6iszhFW8YxPAW40nRuPOcZuFCYNd2mNC1g8lGrILJZ
5XBeWTAWlUr+8WZtAevN9cENpyLu0sTMsAbiDlrWtN7xUEOEN1ZPywH5aRagRHUdZpdmrBwcN1b+
1zfa9IsIXxFh5s23VRr6W6NIACcY535RfM/4fLwKecShg6F2bMYNOZ48bcTHvDmtdL680nL3KnXK
nzpRrGFfcejzzOIFHX3QAEMsH4EOvu22fuNZSt69tjWwDaicvj7EfPYU+gZPz1B766lL2vYQQPlC
hd6tYaSmBMhwjvdL6kKKT8bLnrEBtJfQcLv/apXKb6urLOZPasgesB5Wl9pvrRNiFJy3cn0ncpZc
fQxWDpvUW/1jNoUyyjgfnzrXxA3d3+mp1FqxcxmNO/K0jEz9g6D5KZwRY6NS3nkw/GeVOOT/m/X4
OyL6bJmJB008uhPuo4yJHMx8h16Gj+ienDArjk19r1Bak715znh21vsB4TEJyLaZHT53DjuhVEsJ
5zo6P8IHqo20HA8rmsG8om5IwWG8z+bxsf7PDcsyRleBudX5DJouX0Q/PdcsI98ZgxU+LNYs9pCd
TMwVxc7omRz1nb22PqMqtzkZoSPP5eS/EcCRQYKkH4HBDcz3IE66q8anLpm41Avh09fwMqkvhzu5
vQPdbowWhSQ7IYr1PeXaONXFaWxaJbfc7dmnSMEsGGtDB1RAQIU/6FfX7b4DWtF5U7Sh/8j8YnqF
XmKI66VgDI7dNClVbi/eihaYlIowKJBAi3B96JuQxRHLWCd1bGHW3boj+Ei1uAAhGIYYoaaGzx0m
vWz4pyA9dstCO+3AdsSDRBqLx2LML3mTuzfDzZxN4sGT2MuY0oOad8avLc/hUAax14BhW2abn2xK
rW3h+P6VdIBBR63RD+OGFUVa3+bUzj7mquusLReoc+0Co/kQg0kRXhbWpXOk/klnO9vXXSUp9pwi
o/9OVqr4oUkfmGJh5rE8f2FO0LCxz1hhqodGzU+DlOuDWp0k37CekN/Bcysv5qPk6q4m9e1rf16p
Xk3vNAzjc8L+T9y1JQNqwY/eSrNVCfzoWjzmnc+0oylq961fzPw/6q1w37aB8aZNf34KsNo89Jlg
D0w1Yd9MKvus6Rb/OGbWP/W4Qp6q+u4bJv+MW8vlJ/pVMV3MNZ9OvEKIaV3hqzQCa+h+Blt/6aHv
WYvSmBXQb04amzUxBzGZLV0ZZJXjRSze+qYD7b4b2reM2HIh5+Oc+/Vod8hl+3qs2CGUyYEvl5aF
ttUlzPs5SWvyisCtnuww7R50ZesPbG3qMi7r/Gmyfyj2MFT5PGajkQIULc950aNS+eEgr67ygr8Z
rqFXz0PviSR16JtoUj5hNwAzLHF74a7qbZ6UUt9tXmFF35OWWHux8mT/rxSyeMJ7FZUsnmemsK9F
22XcK0sNcdwM+T8ye7LDnLG4tDSaijwHKS59Oas8oiIw90ug/5JGzLJePD9fVjrcJqGceqtKdS/x
vf4NUlrvgn61Izu10VdGt03fFpiuLdJndWLJ0rj1ZxYzjCXHp+uvDsPVClyn5Q5KZwv9vV/L7hw2
FQMwPyud02Q1Fi5WDIK8ehiatmVFehBaW/66Jr0LuO+I4Dz3vo3BcTVekoCUAv6l5WaQQ3vSypy3
Y2BJaFO6n9bRq+avUDryEC/OGKmmKsJNZS7autuHB3s7zRnYeI2ZNneK9olDKOhBT7nLKaH1d26A
ccNvAPLp0QPTS8EgXzH3XlocbPNDZfd/bN3VL1DwjR1Lx/xjON1DsRbvfQJrlSn61sYM1w9OII7m
oeiWrTLKcNr0BnQ9SZLuSVtJ/9X41BaWXb6ZosyvdZbrl2FSapePOvw1yKb7mKrcRV/wgXiqoV9i
o7SdFoOLg+BuML//Mw3mjwGAdgjK+2Cb4Ig8ee6KgaiLtM6PVZfp3xyH+DHwnfBke/V0U4LVNqXj
8PvlngFk7vjlf1LnGZWT9EjmqIqUOiKRv2Y6zYjybe0wfNf4CZoC4rGux/6/osCqCpWD0ITDCsG+
X8DYO3PC+z257kJkw2zL6ygAGCYwxGdhev0B6PuyeKnzaIPCOJz6oqwZc0/udzNN/bmjq6M98oZP
T1rJXdTCA2KGw281B/nfJsFS1PQFGnFrlTAjvqjwSS9BWm8tVUHFeZ0rPiEbmtjgPNliHysOU4ds
aN2pGBV0LEKqg0yeaemHEwVp+S+T3rQfmabg3AnmeCBICvHDJCJJ6fZQTeG6b52W/662u31gp+Lc
hM3P7AcvONGf5jILN21QzVQl4/IUpDqBRZuRSoDKaDJZ6YyEb3jDP31X+vxAtPFQ2S39senG+dCZ
W78zL0IJwLw7ex+YK4OZLPE/56L4L5kkFrs+tWjLyDKZMpAptzDTLetpvJvwi/ydRATAKJvEzZMp
S7aO9eTC7rWTOgit/npd04EOWqMsx57C6xVlrUL19vv1XioWRziCL0+H821eZz8ulKti0xRfKaRz
7IErvPpZJw7pQAOtpmqsCdJA7u3LqX8nk+ATmoB1DF33MS6+OrBsiHQ/2dgRK1RUFIa1Tjdlw9XZ
cvFhw2P6ZaZo17OB421Rr5Vh3hlmZ1u0xCD04UJwjBr11p2Yv3NYV1QOoImZMJxm41ccO3VVLReV
ewxQYBH/gWpQijTspswKkkSyHs2kKuCcAzvRf+o6T98QrADuRW4xWjAE+a/DCLmFzqDPMrXHM8wr
L2mOyrZUKjmMrPHcJct8tbkit1Q1MvIK7WNhcJga6ru/BPmFsc9dJEOmCWGY4qkF/PYndBssm+l4
WpfBffVQDY6d5eAmmfLFuzTSKc9YzsG9QI1OszFggVwm82IJshhK1gVGAUjHxmU/6mFeAc6prrqv
gPv8wBmiLwI+8dmWq/Vum9Pyk7i+dRwSZR/EkF0NmfzTWfcYsFQCCDO7LhkurPCOfCI8flVd+jEn
8ysuoXXDtHBX19XJc9Xj6LnAeCJ4ZNHnczb0h8HAz5nyPlHTIIja2Okb81lM7inpgCCQGRlW+QcT
o51YMc9gwY1w9kdODRfMNMFrjTZKwbF6M31wVJhjnOcsL1xQVJZCHwS+g8KUYpOyPAT2PTna2b0y
agR3he+Uu1CM7+j9D0TNvbkF9qOmXr+sbPzDOP0V7XXdLOjoGyuohm3nVIfJ9+PVHJ984W8XGidn
Fqd8TsfNivXMK72HYFlfbbBN7uunnmrU5GsmL8DawY4xxM+yLmoH/BdjsAuX/EnS7vSMTQhryXow
wuo+FymcmMyNC7OEXd2sfzBH3hrVPOZVcVQpvt8+e0wIMJg942qRNrzpfY8SesLFP1nb2vaiosN8
biVbDJZHpr3fMNvpZq3TqGq9pzwzeMf8bWGP1yWnnmjW4BgaPa4V3Ig+WQP4kpJbVndcVDp8EEv6
NWQLZiP5MN/5N1BXTMlQjMmV4dxTtzKxy7CaacM5tDxxfoXUUjaKaq2NHY+8Bp8J4yqb12zuWQWk
HoyA3h1tlxFDzyM4P866jZRtPWI1vAYLSDkaIk22e6grXCaJ4J52LrNEbJAINsLSz3QmtEbBup08
65GVYE68ulYT6cz4SMcmgjJvmTTCqlk8slPGOD0/CNgqayUWoK980N5BfpbaPLotxqe2SN8yhUkn
GR29mQtx8hv2SawBnmTC9g+jb1FDimAPN2+dpqxpDjqg7nIyhNiFc7lDkZ9CY5v49pNuNSFdesjv
wVJ0Fv263lqv/hob8rt6omISQa5r1qPX+U/MV/nu3FvvL69myMs5zMmewExSa/iS+pzkKD95NUgs
2s2m+xAm9lc7dNHsIb2UExvHJV4O6TL/63L7lld5va3vv3Pr7scg5EcDQ3WOQY9ShyeT02gWAMaL
YYYngfQXWCAEhGD9hHddSGnsAsJvN0NiCsya6pyK8L9snXDPQ/Ha8g2Y6STd6YF8k0jK7jD3SwSg
9yrtwIBAlu61hNRtk/sOcURqvAAQpsslRKXuPP2nswlkcBXetyXZO/V6LbJxX7feVRQszkYFrvlu
5yzhswz2GROEmc3QLpDHlJVnWpKXtEsi5Wdfa9pHk+LQnOoztgKWWdhvdSl2eBucuAvG517wjBJC
eGirdeekwwOtxZZD+Eghx8ygjSbYkKa6a/GkTbip2A9T8KJNM3KN/rK6Ayi2PJMbcyi7vGKHOFPt
mowtZ23opASzISeXMG1IecmUwu7YZ9lkJ806i6YkH4vZi9FVl4ZN3VIRLMZAAfNXdVnxow65F1Hi
7i3f4Ke/JXn7MBGyqoW9M/S8U2S89Xe0KDP27B55gnePhEd77c270SiiJWvOnT+dGRI9pcXIq+69
FY11tUiDwq1Mw+EmsS/p5pv0oPxyP1YlYoTxRIza/ez/L8A7jbnhMpF91hNINjv5OztIiLpiM7Yl
DTZFua/KHX7yyiSJPQeamI/m0D77ZbFFwjqg3xOYYGX/hUFJT94TOfAnT8ZNYYcnIrEeScuKOkHA
4P0pnWq59e5Uj6KwtBjPFPP3UC+f7fKvyYdTMOWnlBHZJOqbIwlPsKr+urjjC9sgztq8T9hLOxbw
aIQ07RRxHYVfxMxkGbnX4G3SzS5O0+xLYd0CIog2LNCgY1iYTY7dtR2rw2IQaJfMDCyzW+OYt0DR
04fK2+WujNc+iF3Rx7RjeL6LzyVfz2TdsZxzla+8Bae8Vx+Zyn9mi/9T1nG9Fm0EXf/HFtWn8IZr
lthshQlLMuGCx2YJbn0d3BDZYnrZnyHPXPKgDN5v41mS8Nwi2my7UXwsLrze1FNcFF7+3FT2C0oP
o05KnqDCV5KskANuYW8tjJVxI5hBpwl/3vVYWSQnRVwveHF0gDdWFCYUX+q+q5ZlJFnePdCxOnw0
zs1xqt/UqrI4wxCyMcDYNrXtfpae8zM4KvIm70vhQTzUGZ4LsPtu707L0Vi6NlZVeHUal5i9BAx8
sdKXsp/+kPm2R1Dd6cw6d/N06Ykkmhxo6YbGEN6H6XHpPMmO0ZVj4h1Ivyabf4vuF0ivIPxN2GLx
MpicAY4MjrIMH0jufDAcWKuFqjOeq/rbp0g4DEwwthb/Xm1BLPE25gz2X9zB+1cn3SYoSo49PHIu
UuLYTMeQN0Gt9gFFdmt77qPRLXE3fBYoc8Y9RUcyKJa6/afr8AuX3zer3eaNOXEBGwuSmFtekOt+
YQajET7DgYtrzfWW5SwYImkjBU7ymK2O1b7WhItNvvGpxwREa7zmi+byDGMCd39lSF1WEUiKEo+l
18s4JMBQMR/VCf5o0f66xO0wmXlj4/W0pSrAYlUH9XGx8mEnBekAYAU5HxDRG4OF+W51URzKJSUd
phhHXn4JduSOhyJTIK8rjAmupfI4BbioNmWQdBcMOyWrlIHq18o/J571rPGGRGEHgiRlTzgw7vyA
Bpke0fV2Sxq+2y44jSyHW800lf1jwDOhyew7xYpJ0G35x6pbBrCeRViy2pa9fO5ToEAnS45Ti42S
wbCawy/ia4qI0MdHJxAXy/VPxVyCsehtO3tXdJddg/9jVyQWugH5EZjUv50iHK6FXMy/QyuX29x1
3QY3zsnI5Vfe6Zj1pVhYidO5jCDK8ew39a715gwZp0BKT3X94GCOmoNuj2vqObOdW8evZ63+sbSn
BzkNe54om/Yau3oOZONRZ1ECjaQYbah0z5T7ESaGb12D6IchiV9kaAiDenF2pUV1ZhUbRKH3ub2D
EVgFD8rE0WY3yCNB4pAWF7jTX0d19VNuY+5lqw0D1Nw/eITb9FNJ5BrfnXILcuHKEdOC3AaGsx8y
goGQ23bYOTG9tLtizkOOkXXDsH6fGgtWCgJxAuzHHeg213e+Hefhp5iao0CB6Lk/dEttbeuIq7vB
+9sfvMA4eXhMMLaFcVVlzwRzktWybKFe30SVPxPV11O3SDztsvWjBT8jOLZ5FivtXIimtIQiGqSF
Ac8erm3avq4OWIeV2THO70tYeDb5ET7ufZgtZgrgKLiGV3M7dmUscvUw2e7bSuG2zISTDClmUwqe
XbpWX4qMjQWykyaTuSTDye/Mq/9Kc/ya0Ay9UhTbrssZ5dX2T1qNN8sebhnBVXwDKpJJ/jpociYt
6e7XkhqNPmwXVvlxnbKb6/1fPx6haB8dA5Z1mUAS7HenYEjfh89EgF1M76Pqp8vCupR5Gn7qviHT
omWkgs8To4t5mAgdsU2DwbP5tAQZ3PvsH6s6/Jk0joPOJoZwtoAVV/Ti+6nrbt3ef7E7QVYAFh7w
H5BjJ9XBxc6ZcLrKIDak6/6aq+WeG+3zLY9Yozy7KzZz4uPed/o/peP9s/hMkiF5bgJzP2ojWkeg
NjAvikoC54bxZRlRshBhsIZf+Beofbm6+6nyKuiQJWb0Wm3LuqY0QPpNs/qLMhM/betc0r6KxNJj
+4P/CFPUNVBixopJ/pAN/+PoPHZjR5Yg+kUE6M22vTfyrQ0hd1n0LPri18/hrB7wMJiR1M1iVkbE
CQpUI22f6Zhdid28jWkzpyKYg9qERTsX+OiokE4x/4hN1Hx79qcTr7MuWBjzwhs/aqCH73IY0l3M
TLwj6sEf2+oawgAcXbD6XmrXL07l2MjtlJXdEicOX2rJZtU1yz9yZx9+Tz7Tadx6ERjuRcvs8ck1
swtJrWaVTxkywkpzbb7NtntLQvZOULdjlhkJpxkHxpRLSfISEUvDXs1uZuOU3ouo+ARyB6ixfuBg
RARO+g3O0hVpjL1XmqRf7BxFhXEwzTlCMgcuNXfKACto4BHSK1vjLc4qCyVueJ2KYm2ZGhwcYLCF
/Rjn90QYbBIdntk03VrOs1gYxsox1aWacmhaU7TQZwd3kRwHO934U/WRJfquxl4J01VfEY7aUj/1
iEIb40XycLVJP1VWDZWi2Gn4wbDGexehjRs83xtGgBWe82bdolCSKb9UY3fsRPYXko8PRhNDdsqh
ArJr7FgTgADB0ntEhoaJUcWfKm2eyQP+j2iLjrHG1bKr3sHOQh0o6t/aUstgTvqzDes2duQeLatf
E7vd+QFDEg4Ucp7txpDBpvBR8Ik5V6wK6guRwGXbcpvQuYBOFoiUyXDBg0C9UF18YcoE7jAZc6LC
OWkQoZwGKZkF29J3xocsQj6XWHWrvEEwt5sIu0BCzCn0622AaRQ/b38tBU4js9tjEF1URr0byFej
YWJeaOrWuIdl6uwMv+ODksmDcKCxqAbtasY80L5o0pVyNWeZze8K2cctPKQIugUWVFhLBokO9v7H
RHa3QbF3EXX1Y/IgsSHeFYN8RHn5zGbjMDr5nDZcczpggZuwrNssP7y2f2eTydWubvgCexi5LBWh
nigikt15SKpLTIwM0RjVrGgl3nNaODAVEx/VhRiJ3YfJ0dbMYJeCy9qERO7ZdLCbZjZ9xQvRLCdq
8iqfG9MwV74x7HD6JYgI3rNMU7HCwgENSLnDWhrh1p8wiyTZ0UiD9xiv6ziRhndNzd42UXKrcvUq
PMx8DkznMQBU1Krk1fSdh/Jye4Ultj97Xfjh1EzngwjHTZpwB0xr2lzrOCFoNTT/Usj3yLE19stq
pavoqcVz1ooRb6HdHlNDW+Gk2bc6EFy/R4hqwWFnyQNFbTXrCk4nLzJuz3HPnwDszyJU+avWTtsM
hH/qMKR79RcC5fdoj0fXBBcBczgQH4BwH0k+vji2th4TgWshtmf/0FOJ6WUyEAiS6GmEFEI+fw/1
5JRYxncXGhaYGg/Y5xTM3GgKT7PMAauoohXK9xGTydEMibcaCDN5AzkjawpGthGHt0li6VaAcsAO
tiSK+InJn6yjMIelizPDIdJ4iJUWMuYW6ZEjXWwmExBLi8l6yXVjXWYmApRHIL1U/bIZBEk7/tss
9XJ2roKojbqScXoQlVwlhHi56CuixJbAsl9uG0d2mPzi3xnih2c55UuN/Wfkm8IBF2fuE6+Bjhme
QHhv7Fw93RcxvFRXf8JjjS24AV1kQPdQoziT4uFiI9Zp2PxJa+aXmtkyq+thGU/k1dIoKnhAoXkC
pJrS9Bz7Nv7FFBXbyO5cuUglxsOFHNve1st/UUWXg2eBh6n8o2GDKLM6fjwv3XaUESENH90oPgxa
cRStf3Lzeh9H0aumh+4ySOWlJwBq4sbm+2BUK7exyHtpV99lsREMtzAoN2MfHQLP2FmOWIjauXIG
3tBi0KMYoCUWkrTBFTqxuxl1MlaB+VRG+aH29S8/Mz6VHW/tYtz5ClRZ1r7bZnm3hq7Hssj9MTLZ
ahhiN02KaCg5NdCEZ5nW315gfaexTjga+y00Emhb/F3bUDFrVpfaLW8OV2qjhF4rp13Q2xDtEPWg
qO8CpztO1E3Y1Xj1c3Mvc/EDCuS5D5odjjdq19VZcwgQ+0W1zWIHppJzaCqofRAKLFRHdPGlAJ1h
Fjp+3vTDSuaYd4PIpOmf0cBMHofDlZmnWs0vbizBB6o/9hEaEuzt+BBXxbYAW+I59jvskFWiwTQI
Ww8oJTgWb64r7Qf9Tab2PxJmb/5gw8ioMpap6sjQeBwLq9ljMET+SI5ONyFuyY/WSJ79or6H3G1j
4oCiU4A6sB+M+j+3r99MGeDBGD7DqLnlNgm9qCMz6OVrclbbmKQ2SCTjhe8XJpcwf1CP2SztyPxV
6FWdGb20lv+sF+GVHw9iDdiClESBnNMLJYhEpi116fBZmKxUllPCRTnwtungYdTp+zV/petYg07O
HZu1glZt9TCZdlCmi40mgmpbIZ5QKFpg9ZyOTaxvLWierGOdpzg2nFVmZJAcodu0xmsq/cMEjQwy
Bu+pmGMZAM9FWMamGvh2d135Pa/kJys5GYrwgHSbl6RI97wEX0WmbfBLOfjog4dp8GiZNvt0Exnj
3E3BLbKmoxN3j7G1Dzx0ahmn1Z/pFNzW2nEXQO8KHC60CAl7ryunkwPUGjEmOecp2ahUqmvfRN9x
l2F5VfFyyPKLkxWXPOv2no2F34jCt7TFju6Uzovkl58SUIMe20JeOYfJVe22lWCO4EodiiCs1+jI
17B2jsQTDxgkb3nsXrK0fbGUtQfOJ49jJ05xbCN4udx9EJwvEXVDC/LJZ00rNYwuAITZla6x/68a
HssVXhk+s7Sg2SNWazc0nuH8o4no2sck+E7EFNGQL0bzss17ooxsSTSWDCFzqBbW0RoSyAcwp0+3
aL6CvPw2C2LjmabkSXkAgzPfSK+mqN7mVyqSg8cnUvXLdop/NJt17FAbb/CtjvqYfEDqfPP0dlu3
IQDQGRBfVv3dGatLS2kAvtX4FjAocSzjEuXLUi1EVDcbrszmpsW4s53GQvus/OAYYWcEFuNv4P88
l71zTvGF/hQmJlZcXM0uFdVziGq7bfXyzjzw2hfheyW5JLJMXHtVckxNNCFyPEfHg9fhaHvMd/w2
rniuk+baynztNSNx2E4/B2X5yQiG2dL9KZpuHfr6DWyHsxU0LrOzyrO1xLEQYsh4RY0kjWaW4XaU
JhRcT7CRVvjMUv8wpMBpCxeO5HRXZv5T0EAZV3iVpxweBL/bsWl0JFBYGFOKuuLKgs/J5hNJvCHm
eifZlUi2QlEo9xBunV3hTC9Vwl9sQgOWtvbgWych8ZDu9CBl5lVwDeOa0Z9r6eSY/yZlgAm2KApk
o4OYnfSK8hWWH1Vr/05gfLjSpA0fhPXDqPUXzWd0FLOkg7tyyr3u3nck55oROVgE402UhveeMFF8
RGYINjDJnAtbylPmqb+w40nNA7jcg6dfyirnYPfT9zwjoj9ZhAUHLA4x/rq9U0YbhqlnK9J/oJti
RrVBFPlFYG1Iu0/rTiPhhgRcrnU7ZbrNezBOWahBl4FFuArS8Z4kHmqgrF99cjYoeST7CgU7dLLG
cFeHzTEXCC1OSqi0saEmpZN5A7EE21Uf/1AVsrXhCG01IHYv1TBteTDYXZvBhsVb/w/LlbPRpjJn
TJC4fuNR8CSHvCwSLkUT9vSFPYoTlggCDImj6otNOeMRx2q8QispnrrRLU/VaLnnoO/4euh0j7Gc
g3svPBb8dTDsDb34tUmEMypzHYv7qlmodHoqm+yRWTbWtexD5TPDxJ4ACbUi31o6q3Hhy4vrimsm
k2+TwknHDn4TOe6QCI4MSywsXXDxw0Epo9ynuo1bdrKu4Hmv8Mo0FOZ+WvRKfnX8HLGuvRSKK6Db
tgfFKLogdaSvE22kqcdS+95mu9uH6R+4jgZPgAQRl+fHLJrytRTaa+y4092RFvJGvbPjTt94kcPf
0k7/yaR+YWZWCwNG9Lp3I7GF06EdvQqrd2iFincB77AI0fdFN5pwNzqe8cLOBVxJ3TOup/qbGWjc
iKBIaaWPLqgmrhpmN4N9z5pOOjwAOJviXVzbysCCzryEiSrfKHMod2MBy7IsSD9P0R8Xol8ilhdI
GGvNbLeBlTwDk7u7tQX8qE53UstC4rSO9+l7ZX3RQpg5rlVue6ff8S77xjfymU3pV608PnT9VEQ6
tPHmHOSKLC4+03vYCMZ9gaSOg+rP0IdZSsFIO1rcjVwS+MBrLfGOpP5s93CNOLHdZ4RRY9NOHjfl
LNDrXVMFvIc6Y/iF3Mlh783eZL3sYM0HY7m00abxImfhtWGBv4mbPH3YuUu/LBVu1wmLEUxhSkNU
oN7CrvlMpuG1qItj7lGtpsa520AdoIWtKlKiNulnvZrN8lUaLnOVZvcSPnMTGOhSPlbKQBfWRnPD
DY8cjFo6ZuOUPIZ75kx9dv1uvrjFaBNdVR0x8qwmF+ceEYFlnGS3gZwp7qM17ExnqXSxlZ6zsVq/
WFp6ox9C35EY6klcDEHiE8K1cEpO1lqz4CLzQtjwDd7nKUNx4kPVYJNuNlrIxXXa1YT2bBIZWY7G
LR1QjaXSLmmTBGvlZZfCrL8HXIqU25TjbZJT9+4RbWOcZqfHiF2NpEvt8bsdGvtkKlO8wTHI11bG
cV7G+sgcNpzrwLijIOr7waq7RzsmxrMs2G/2E1+TpGGoiKPEs8/wbMq17w4DuSITA2NdnCK9ZRiR
bn7AlVES2YUY5VtVvzdwdGP/VeMpJQP4RTvF/OpW4qSFVrAquZMfGrpFViAh8lusdRgxOgmmuoFW
NgwEsBb4yAkH04ry0IRBQdRYIvZqsc7BWcN8Tzv70ErnAU1jSawatEetK2id8bQm7LZp8+A1lmyO
g+THjgTCdDckMJPkhxEI/qIsHliR7JIu2/Fd43mKjGMq3JDMELcX8tdPft6TO7OidafHmPxV/EgN
Sjm8OnuULiR0LMnbtkMOSQBbwNNsyJ/FwJvpdsh6+dWStOCGaZFsawP0Wl5Jok6h/bLuZ4pY4Kb2
cFN3W6d3wTcP/QFK/4tDlHpV+WTTGjfc5kiAFXHAofA+M5uYm+9hHnNZ2rHJXKdT90Sw/rVipuMV
bP3GvNfD3ONlSX8FtuCS8uesR+YxHK76BoiQNCxa9jtAqjyfO0zHbeS5GPhA8Pjqr+n/uaAysbZx
FSzFxEZqbvbZxpqQh9QB0NfwTYx7EAGZP259QlmLlHAv+7oWQzr/oSx9GEkU/PWi/Ruz6b0hvam3
/hlM1Rq3+VvdQimsTHePafXWqfats4OlS8lv6sNPHDHiZMZdxYieYAXcEBBXGHJJrLpXd8TKWsz4
cnHzDPOl6voX6RJq4lnqVsw6Nzz8NweEDIwXna9E7WkU5chkDRkwX7aWOuHDj6kSiZ9lFmB2NHGt
6ltc5HCCx+aAG3drqPo0OC7WgzSH/jSw8MkzZ2Ew7+3jjNM96o2VXjfP3SROMhJYYTiYHZ4YfLs1
UHqoCWmSo1QJuYVV90+zo1fVRmczQMA3/4daj5hQyyBfssePF6Gb7ZyOHbbugdqW5cANsYWlmXgX
y8i3poknyKrz15zJYtmjuMQtnqLcOkmLF7QFDZ3GPNqojpQRbLQwOMuOCYDla30Mk/hmAmlfJql+
sYnTtKlxdJLuZcqyp6khvmYQRvbNNbs6CgOgTLttvCVY8U7Go9jpGopf0zprUWZrrdfWfkMaHU+E
rodLN7WfK6B82WD8hJVlLT19moOn1hO7vm1bBjtQR8Wi1KvvGdljuux6fJcuCOwjrDHmjfu9iItv
OiHwT3JP4F9hdN6VdBY2RJuYA2BBmGzmPyvUfpKcxCQ6R49Sxzu+JKE7Dedc1Qc7Zw+cdPHZH4Di
T7Z7MsfgqWRvA5BF7D2zOejzqtEiO41dntAxqI1gmJ5HLVyaQaUv9WAAhx0SfTU1CJ0WDFS6e0Ov
I5IpWnbM/cvA5FZb1VOVE6HFvO+vgk6jz41Lh8kre4OpHRtt588DbsQrWsu5IjCdfjVmik1fnBKP
rXzAc+ewI2mnDdGsc2rQCDt4b7nGcoNKKcIoOezRdrCuQp0BctIa0iJxTUKWSzG4aIZ+/VWyZx9T
+5YN7t6PkFZE/z544Q075641CnjIxTp3WmwKDWaCAV/FmEGnyIarFjjvyjfqFUVANYE4f2EaBEtH
vPALx0iwXVs4IqikybmjRabx61QFtQ40M+Xu+NSaAnwj9T/KPck6ufmZTRBHEo7M7xNdCTA1t0EC
SNbJz27bY1NotHua0r5C7kJ6LUJqv1UlC08ZgUOutI+grX4q7h8HIp8E+7O6QLgt10nMZGfx1RG5
eg7ngD2etbeOywuq8T8/tOGNqFPCiwRjtjmcKjer2cL01l6oWX/WTd4YhFyXFUxdApi1eYPI4y4M
7F9kCoeBLeG4iVreUjpII7bNB8PGQ2/3AgDqeK7AFBrKexlK7eaU9SohOmCRCXAgP1BKT/oOQhij
zGLq9Tdj3jcE1jb1f/UwBbglz+k8dTjRKtWaW1dyIXAttCI6xzoWfKpjqkRQeSNWzduK9SeGwSQs
ltmUHTEUXNPRP9UsVbvK/9DVtDJz607FwrkCAiHdt1QLsU61I6Z8hbk+xYLuxyjvM9M8oWmkAePk
5l8w5SFI8+n10js4PbcdyZaQ6WyTT2JNcv7i0KrhTkhLPWM/tIHXAg61SolwZWb2MIbROeAi5x6V
yaVdhAdb1z+mInn2kDLm+y8Xkl1lTGcHkwxlcUgw3XeCELvIUNPdqn6FpLQqG/3PJHyw8PSf2s42
OGqPiVIlwZEJfxeYrSh9n/DLOjYv80Zs/DFcN/k0rvURIKetdk02nZVr4YUESGiw65I2OMD2U4EW
Ja60HB1zP7B27+XwbiPwNllOfJtfgnA2uvgpJyjLbMx75NsM8GjT+7Lo4F4hYYAQFOpKRDJBRHYO
E4wpj2BmSLpq2ZrZGabdHRvWzgn1TcOivpTUjSh3a827w7j5EoDYLSrPqWxbBwkYKSISPBJCPEnM
SgV9PQWDA4LKvk9sPFjs/s1J31kYmz1DJ9wcsOCsi+gdrhkKn4mhZJzYgQic+QTgC4T/EO5o0e7K
xD9gQ97KycfqXEPNgikog/4Ta+WO/Doqv407mPqCdeih3I7VcBz0cj3k2tYdtFeMOPtpNpQFOQQc
dDCXoq1+buPzjO5r5L8Y2+LLTpLXobeORL3XFs0si2aMX20KTN3WAoUe7CPHugId3YqAvxS2MZXS
MFVjpFbEDrXoYJYOnY0OvrFC85n29AsQ9e+2bRFKIvojIr4byT4xL5FXH6haOYCnXw5lvhsEV18/
pZeg2rg9uUItJaPYoRyLX9N7Si3eJ2bJhpy4lAJ3HQlnLyTJmJkgSnKutdmjJRebVB/xFyI7/MMW
bj2nTrf55OxqZAIrSXaidKNlORKgbXv83iS5WggiKPr1LiBWg5IK2tdEzyNT73N4OkF3zP2Wazgw
YUXHJm2UPTeHLnNm0OHKR3GxB/sfrlf0xsE627V9oqlipwH1CTRiLV6EOXgeF9oXh+BwXaSnyKeJ
ZUCBTfQTjYrvSTdcB6iGcYEumvTP9YSjSKqVl/ufRSMOvcoeEYMzKbJDo/RVyAMsh/KcEDRwbGLK
SWUuvF7u81LbNDbvjzxg1vC3tArsYAWt9SjfDrFcmx76u0ZUg51J0DBGCLVudefM+mxpdsPerqNd
62kHv21ugVs3i5wz2O8VcSWaa3ipGZw4WQR/UdMxHZmrGDtlb7drGRmXwbfhXRjXOCD757Zw3YKz
z4Hpx0Rkk1quh2LaDZF6cuc5O6nBxieX0sGuqHstR6y27eiVgKtw6EDYWHG9YSz64Jpz4JXxZrYt
yLrsE3stu41a7XKKfojsbQPNGRbeZIHDyk/Q7U+dO+2g8iNJ+zv67RAIkVaAghNoNvnauulwyPvq
y9a0nZ+7AeIC4VRSz+a6mQBFdPYaYuU3i7F46XErRSvCiehGVySrrRjtG7nRGFcXMU2j8J9arWNN
3Z5r0R1mqFI3qS04I7oqoj6AKVreVSleuF8/GWwbxql5rz1cDp7jy22vIbuX9Q+FsltLiG3LSRVV
1kvepF+ppf5aQQTSQmvxOmp+hP3u2NhIFYlal9/ZrEeEW2gkAylDzom1YSW4nEoW8JE3PvmO/uwC
p4qCaSVt9YKnhW2ffAPLB2a1DC7SNOm36sZdUWJJFvbwXmnGDVXMYbAqf5u6J/4WcGKp9ilBKeLK
Z60z5SzHxgewlLuftiruZtQ92wNUpKIZ76WOKzpy5zXYxF0krF6JxWxxrMbruqOl0B72MAQJzzni
i8ahft93pA/YMABmu5ZkbHP/p8NemBBADaL40uKfxXe3y8BFAW7DKhMla+bTY0Y5xRjkXxwDt8YH
ZJmB2k8YmYiUYB6nwcBnp9nBva9nCThsbhohrqZ3LnXEOjCfq4nk1jc0LM/pq22qPeXymzitVyS5
P0ph7IvO+7VoPAaLSEVB/p6LikhHsTRysbSddOeAkkmR5Ri0j57OBjcDehDq6SZihe8aP1oN4A57
EEHB+FpRUTrMHrMW5BaWkobDiq99nnDbL1cK9yyOc3q4lLaNcKBGunuDrY7ds1+3Vjtuha2IwYlt
04YsnkDR+DSP+P7BcCQtejxRPqcrf9m1pGZYUwwfE6mByBI/RJwoF8ggIJf6b9VGWGy7/ECJ3FLI
/DZhhyPl9Nf6w1nNlheP6IBo8HdgZVz20EUWCYSiFkv3/27/pRzcczKZR8AHazts6egAcMGMeNat
/jkx4BICyoHZTI1QuspM/6RpkClMtPYkazaOH851UN0/FSQUWbBPoBSBBOOefmlWyD0KRNbBdiHy
spTsGJBILjbgTCUJ+7tqZfbBegTuw7eX/V7No12RqoKsgZJZ9XfALfjxDYoW6WHWaS9jeAv5ORAo
wCwQw7M8fR+lVbUG/feC4wOWCqY43lBvRgFIaK6oa3mXVHq3bVI6ZkmfGBipyzbfmRUDlLLA4rT4
hqYK0cIgmq/gfeXuLkntrUf73ljyRFsh9YluKemV0M6yHl6IyswtqufOw1oWjCT8HbF2y+xQW94G
/w07WU8damLoi1p2BuaszNgEsU+8Bg4Kg7+Z6O+1KDgbAvcqSno9W4dIWFa1xEcKWn+mYssswC25
FD/NZB8aChN8cKRwAs4jx7Uay4NRO591lL3DrwB3WwLsnGKqLsqNYjdNxQIDVxDuwpgsS6de8xn+
rAIAOSAx/dJ4jAFjk11IUiKvfmos4gb+BtNGXYPEGAswH80bvQKgw+bE4FhQ2JCvhdLWposJkh9y
7jMstWmrMyGFDN7JmGwzegzHCcaIFhzGMl6F2DUHlDcTUkkmcaX59mvu0SlgUOpWGHdBk1Ub4i4j
BLWUJrtjoyKtgIVrGVX5x1SJf6Tg4FemydX225NWUj+ZTds4ZO3ihnBgudLlqyBrHy5rOH749M3y
1K9LEKQba1oSHHxiGMvPE4wtK26B61jUk3TGoQA/v9EDfJaky/KV7VCDGnvemuTjtYs9ShxLwMCZ
FbxRX3Ajre8Yrb6mMQO/psDbN7AhiDidiCGYqxZIjjS4LAnPuFGM9C9iMOV/iX6jKtPameTmYWB3
x+Mv72bpvxWypzJXHEF+r6t22CS9w5ntE99sO23bJxOdbeYx77i3ZIKiJsWHFjmzV/U2yvJkksCM
MVEtEppPYtBZ0Au1HfT8Kyqps1BRcwaAsOvb7gX/JREJK3q4dGVDZUOJ6zZuES+bUbuJVJ5STUAY
ujdV/Uwzlc6rjFLh3DaPQDiShW32V/hLuKKHD4n+xnshHFeqe55omIM6c1amuTMd8UDD2laETUAq
0pJStKD4adaBB4K6sGl4OMs6g04V8jZjgomldRR+9zcB2+IH+MqJ9GVmsA1ntF0gvyMYBrWUOWJC
vCHU9ZwqBiZaaY5k0ki0SyQS1mQo4eRYyK6G/Z7u3l2o1eitZPxgM9QtFrkGH0CK4w0GxN60qqXX
tRtBZ14+DAe/t6h0cU6B0VP6m3WrLOg/fMVQ2yjjRdkEavFYavb4jFLy0bdhzxoeDgBGOx4m5HzN
5YoJfnAS6CetMl8HVXLYq3XqMMC3Ok7NYPAAxNNGtUBeaVaqcnaDQfJZF9GhddM7DSRbGtSWEBZO
lj8+DVq5GuhsGQ2P3HVRLAM73jRQLlYN9p9twzRVC/PecWrsdLdylxWmWaMslt0Y7SWVeJrzwnZp
hy332wrF89DBvpJVQk8CaggGAYOuZ0Lfbco1yeP3qVf5oHaTrSRPaQgcjpi2FTf32JIfReECq6lP
rmYek9h4Ip28zExtw96VtBZn8+h9tOh82BcK9mCJvyxT99OoDap9CZVpVbbH0oMtGwOYYgEqh9nj
GtdngctAiHmryYHBJW4H3/Yg++o8jMH3kIp3lFMwlWDU2WwtXCZDvv3/2oHXptEQgoyN4UQyPaUy
LjsmARt7YO4k0Oj7GgrUWUfJPSXfcJz4KnM4vXWGc80KNvZjsFfNn5hoLYE4DRMuO4OBv9hDlBEc
Zna1SFsvY62+gZDEOJixnkpz7ZDq3fz+ZbxgZ8PF7mlK23+Dy+9T9a290DN08I6zJsjGrRZDpYX7
a0Rq1egUj7vNdBx8fZOPFNXHsj34DJkduOw8bvZdGhwbkR/tOHlwBM4LWvNmYSrBM4Brz7QN7L2G
7r4pSYCjJs80i9gWds/2tyKxzz8xvg1+/0enbsl5YlULL3D2SSCTPXoo3ddBeh/b8GCwzqyC9tw6
RFcKXLGLAV+HZTp/vIq6Wv7jsrnJKXJgG1lfh9RfxMrYuE13R2md9SyjXPDZIkJavbZxmvxU6+LD
ZmdFbQIIYOm/azFXuTzxYVOpOgKMOdek1xxBCTAVdfTVYPCnSr+8pntmZ//ZhBE6dCMflUESIW/c
rxpAhKWZjzaYrLNlaCyhZkEG+swD2f1JdyL6DmiP8fDtVE73nKtmo3Gu068eAZd0HynvGyIKTAdJ
3qljZ8qakGUcL6q8wxYEAmYD/X6X0dFH0Ft1L13e/NSO/u5GHE2Qde949cGH89mJMXxystIDfk+i
09PeB/zGfi5OkTRe5YjINRbUiicW+5QoTNJFUbMZHDVSQEPBD0nq7REhEw1JdCnY6S2aNNUYCWJ/
pcVMbtXkfwkivwvD4P9i3cT2nKb4T4Na6sH1KNYTt7SeTSVyY1FPJsT03rsQKbLpYtniJZ36tyYn
n0DW+cL+cBe4WOG0UMeENdrW2olngzIr94Vr2K9RPfxiHWMcKuvdiHF8MwnMRj5oKgOtuHXn1bjP
DVzK6ibsBrxybCBNlN5vCT570ebTO7YfY4m7GHuRAE8OTueojdBYijHf89V9hU0Nf9LTs0Nu9dBA
MFKcjaJ9skZCLbGw8KrNy/7ORyCmGYuIFW8uukIZHmSERMysH3ry3Ul8FiTDCuMWVk2KlKNCPxFk
3ftxQLVuTTnJePi/MBv7L/Qmpi9OBrQ1icBQP6WZ/p1wCvhzuUJJtBh3DOEsgkUBYyX1RJytHTfa
jdHC7HDkWzZWGzhPb7HU+ufOdf+M4X87nkesvgdLFI3pvendcw5zk6viwCwO7fw2RjQ1UjMdcwwP
db2vmuiQyLkRm2onf4okl1/icaWJHd6WbK+SvtroUf/kEd5dkS6hFpRDFTOdNNNrQUOXX2Ubqtg3
QZmzmBybfOna2MXz6s0nLYZRn466ooUbQKyjzPNPXt/07bHEIaJu3WKyNLSzPTeSa9HYDrDy+AJU
cXXpfHmjOHIiwIjiMQJpdcskewmcaC0cl1Yl7tE2zLllaeYo+smjm6JrwKTUKbIxFX2IPYhXgFxb
yqfZnA5bdsmXzgze4anq8J6ote7q7jUYvtB5H0NsdIxKoF5o5IThOF1r1ZKdZ7knatZx/YtRD38W
+0Cbi5aTtxejvdsUmOLG0cRLwKLK7brjYMZMMtyN/wHlWqWZdq+ptetpDCCx58TuOjL+EURemoAe
B3DzBdf9Zmg/c36z5MM2twmSs/LLY5cJLj84PLVHUL0PUb8JM3KGMGnJnjCsTjwF7If/evNqyq+G
eTzAZd2YNCjjXGiSYSk9WjN82gcHlpykMGSIwm1Gm0k+sgE9kHeGBvxda+7k3qbC34N0hjXBnoK5
PjK9tVuQVXYxHtoa7lWn3CE/HPJsBRCfnqFGm92OrFkC8ZzqpEhwZscRVu2MlZmNtTBkuHJMfc+L
xOURY4LcpmxrQ/npxgT/I4jJPyGPl4VMZIbyVkFEEDBwzBCchfvb8BeN6kMSQspkRxW33qrSdWyo
wa805D0jiuDH/i6L3Hump4sRvkqazi4ZYknTemIpiIIfQvCvEDeHoCDzYq56vMz66D2rBHf4vO7T
oqVjX4egX415szHsD+z6C89KT4PFjWrcibleNeKQrVqSScZxDLxbyz/tN8V3Mb3l3ZnHa+NM0FbC
fC6OYuCjC5uhgp1D0LD8h7eLaBZopwo/IIZTcACgXkt59mAP4QL4VI7x0pj9pq3MDxfjHX9qYtqK
d9boHQOH3w1plv04VqPbf6Sd147kWLJlf6XRz0MMtbiYOw9Op6vQIiMj8oVIFdRa8+tnMWtuhQfD
y9mVhUIhG50Fmh9lx47Ztr1ltHF6hQwBio+TqrLaThssQymeomYzHnp659q8R4cUFizo31I0sYSE
3vsWWI9Q0ygcfZW4Sj35uRCHCyo6X6DkvRfk8kVtOi67fapZq0h9KtF7DQVhDSX4QcQLgUh47aLo
R2x8k93LHAT7QDhCQ9dab1ECrAPbVa9E3mPFUO1L8stuANORn+4nmh2ZdujJMdSdyZFtdikQ1R5w
VE+zckk7DhKJl91UzzED0twpROlbaWJXaU0HeAUtHfkmQkJWVG6EqbM3OUTZk57coZy2SnkjGgoo
jqjgd9RUJ4aG89aIW4p0WxMvp5vDVKDfqFMjXLUfjCdfpk+4/AJgIlu55pPsfu/kn6RkRSQiOOpy
eoNanx0oVz5KsaG1j/X0RalC/EhpJ+G48jOfH8Etr0y938mA34SfVr1V9XyDACnUTTB5yfUKLnPQ
AHaPRHfU2ujkoAVA63IKUCnemiCO1eJQ0b2eTh1Jekk13dyqfnlD0RJwLqw8ogBjoPBZ1+tLqFH2
GkRH1NYJn3V8OJ24FRBFzSLJlYobqvpXGUokYWSAi7fWKRr0tQGXjBauw/y1qx5kGPFMcg01mQOj
n+S91Ss4vMk7f63CJ13aDlOCG1CWqt3XHfI5AsljByEWpxjbDtQbpMbc5VtNRIOd9gmzKNe18iWD
1cO7quvXxrqugoMixLaHCgU4fPIGn9voFV7XUkPgnP5CePENkQcV3A/sIxSe4YdaVVx2HeS3NNb6
EQLRck6qEv4CCoMghFYm/fbhXaB/S9jvAHSYWtkRCmZlIioG8wLQ2oC5NwNGrSBNMUjVPSkVOp4t
3kQaenPPYfWQpNXVAAEuwAc4WMkdRhU8dj1ZghuPvG1ARjsFmVGn3xCmXA1+tSlIsrj11wFlgEgg
LlAyuy5uRpPbrn2Cj5nErAoSgW59jjp95dTACZl0eS9lxfSOW8vukwVOJIEwRGuvgUZSoV133XhV
8itragLwxjyQeHzOMsWO6QxvKm3nQutMlvxBr5EN0e5H/ZGNQnMjjNkJf9BhosHECiFGF8IIkWqP
IC6eNI31l7I7IxpedAHMR0NqOjMOElgiuk6jVTJMwtmvavUsjekaRjf6cXTwnAhFEwxw0Mhek+OJ
DRcIUH6Vww3YwOZGyynkbaTdBA15Z0RcleEgpNWl3FH44xFWXAYTRyKAq1GCHS/6pqn3WVD8dL2O
KkhNVwPiwJl7N6DH5dWQbAHSdA0E4Kjhe4NC4OG0ZIi9/FOGTr268cLvFKJtI3xGhRV4xM4fISmG
NLJhiySEN634Latfxua2VZ4GGsyaMdyM8GfSQ+MXnUNrJeyGcC+GgG0AWEQ8JwxZ20+vtFLzH4aq
omNr/DlmNV0L0Bpq3lOvXuc0M8lV/DSpKoTFlxC8e5vd+OE3hVvD02+q4NH3hQszuW27RzcAXSXh
Ydx1QT1VBCwbRfdFb9wHxtem951B4QVfXsE4dOW3iOUBcSoRvR6ozQyoQa8Un76r+GCizuI3EKEB
puw9aFTofSyNYgu92NoT0Wo1ycRBBmh8g4Hm0FCmpbOJynxpo8xwl9MlBeCDVske0kEeiFm9E0CO
+JJF9vZO8ES74o/sC5VpdD7pcAy2hgnFWrIx/R+SJFNegYiPInyXNg5kcWulAO72mOY+tZKCzDSd
X9l3vae3bfC2lSnb9FmRnd0hk+WU6mMfdFsgm0MQvKZxfJUJ7X3ShxutSG5SKdpUhWhTOrYho3v2
qTQC3CK3Cg1Y/ymTOT3BQ4ss/aDeKhWQHZpDQgo7VXLXRF+YWRIoXyAFcLzYhC4BfWOOUG99RtkT
0hdz3afU5eg3ncR3uZaHAmUtKvH5nedtsoQ4Wb5oMholSUNL6AEGrxlM3i61kXqA2yzO9m5ZfQNZ
Tev919J3HXiyVwrp6ZH3BzRJV7Ay7QruFrmKbtz0XqK6BRcagd7nRoCSHz1NJAsj0nESqWe6xCEa
rS36FcnrflKNrxUlzrhqvirkhi0a2ggQS+9FLJuHcGjhnB0vJVybQnZJHHXeV8N1nF9SSkUzHHE0
FE7gnaPREFK6qqQzz+scFR4iJZPXBkkWWYJsLYZdMPXvffTbVXEvWI/UczYBiJ9iApLTwFxxCxis
ai6PX9UqS+DYkL4UobZVqJGrxgBLm3lXZjRD1NOtp/e0pVmB/qND7USKW0eXkLCG1bCnZwYaTEG8
700TvIcEAjiCx2IYqm0/Fr2N/tQd2ovXVVU2RFluxi2tvVCavYLhC5COvq5UrlmfuhVtoa9gymgg
9e/QKHocRffbmLCbUIOkbr3Veu2nSRuTRkmiG2A302qWLW7AWlkXFlzuWe99axXxWWjMB6tLHD0W
rmJPeez77G5iIhw1y/En/mL2SNx+gTHyAgTYwfeR/XX7biXQILrSW6rxtbnTJggYdRcrBhcu9cB8
KWMAaSy78aKFUcGjDVAjh0ivL3X4LL4P2+I+gUoeIF2YH0xLAIkjmngKjkzdGgRDo6w6g6/J21HK
GpJRvNsUMYMIYcwm8kxiES+nLBHWYrpmkwDtK2m4UcmC2i6s4Bcgkj07h3SX/V/nGxXuWQoCPu96
x9AmigO6SmluVTiBxih6jB/mW0pjmkJrHI+qKis/ZdOZCTmSdp7SdUTrkLg2aEdBlBNc3T6TxwF8
cdzvEqCLzwVSPUAo8gBSP+rhrqaimi46dUP0S6iqXvqNp9uy7JHYaYeejUiOsNXbB09BLthQI0q1
0Mfd+WYQ7mGLy25UqJZswzKp65auxhOs1e88gShfUwrdYYSQVQ5q1a5hfAo+dWUfvsR1we0NsdUn
ZADabU99MUW2VXF3hUfuErl7X2gcuqoLR8xIXEetCJDeoKWn8gkspYje2sGFhb8euMckKZsIOXi1
IHv3UE6htCdfi0Gzz5n2XqblfGzvlRBeFMVaNVp76cPlKSfAdseLgF2VGylkM7wHSto5BvcpLcVD
w4O619ALNrQ7lbLxCqTKS2p0z2WUAcx04ys1QulbDwkgoVEVGlQdov46ktzbSnKvtKx4HUZ5VbUR
WjdEB5r0I09x6aiIQ7VHBV1MqO37CtRWSE6iJTxqXztLxCP19ToReMDnY/zda4VPUl2hqIOGcFcX
3InQg9lZCv8mWOyfObAyzwhGG3bIwlHH8ZFOgBvVIMmS9D99t4OXRIfWQ4OgN8saMs4Qp2fZXQAC
d63DkMCZLSHoQntFSnFuAbg9mJpIaJt+9yUamnsIs2972v3TnBdBU9pWArKxaoyBPlDw7Ll+LRZw
nngKD0Zdi7+OoTxuiskJ81A0IB+ZuFauwEzDsYuijNz9LEGgGFYIrSbvSsam1OIGxPpjWnE/akpT
vIhVAaRRzcMt00qndgXukZ+37oZyIyjSo1hB/gWRSkP/E2TYqJrZXgckWdEh5DMDENvAdW0BFDSS
c1MQ7k89PFYJGocUz0UOhqGSEjstgNBStpBUiK/76PPg5htfrv2vWmChAV0qDuyk+l5PhHZfh+pt
pUFVgXKqRD8zuInyKhODeq3qaX/jDtGdlo2mIzYQsqrluO68G1eJ9RUFnHRNx5Oy5el6rRO6y0mT
Qn0Fc4su1veCQsQuqPhxXQmhC6S0JytBC06C0KSWaZEzVMGu6jok/kNtOc518VmOAc5RhhsOCCdb
UFaDWcwzBBQKs38CxJzQCZl9klE1sJVh+NIjAUTKQdw1Ae8YOQSMo3TUwvQmu6jTFgeoc22Vn6xA
QY7lzvSBtI4NjJ2UNAfv0hpRSDA70laeCKkSNCBIKHiJe+H5cXJbBk0P4bugAwdAWHlVR9JniHrb
W2TNmA6rph5dPLhsAjBeGQERxS+uoYl3FgHjLgVXYXWRbjdF8AV2BaoZLUrz7k4gbBTWjdmN6ufR
APCyl9so5E3fylOBMC4jzftJht38KuS5j10Takex8e/cnBdGgryWS9RqaTR46gDLtkHUCFBDubEC
9MpISmsCXLpXnkwTjV2kA92fdHHSq5SqaA/HSveI/6YGEZt1f4N2bfwVrE1ctqt//+t//9//873/
L+9ndpvRS5ul/0IU8jYL0rr6739L8r//lf/xf+9//Pe/TVk1TUUHvWfQciFb0I3z99+/3gO6mf7r
/4XIbKa22Yjs1lbZpOtx5/5IL0BVOOJODO3QPm9OXbBmvreGUKOOANlgrAt5q6NAhadcsLA4IOu9
CSHmwo5iBlQ55OXtcINwyIaKCANy7eH+/Hi08+ORxffGGqOSuoiM2pq6ttncebpTu7vzJk4OyBAN
UZJERdYNc/oNRytUG9ngt7k+rRBiQ9vkynAgo1zD4bSLbf3TeWvTcs+3w7Ex/b2xqEO6p9A0BtTd
+Bb00CLZofTQJjyn83R93tip2TNkihDwYEKmbinvjYlWb8hKBNmJkV9lE3nQ59Bbmr0lG9OOPJq9
KHUb6o3gM+q1/9ivx8fgQOck2rG2/EzYv6csiwSXt3Cspmn6MI1HI5utGbGNmwFZYRoNog//1Y/u
fADzIeRg56fw1IE6nsLZenFJoYNTY6g0r8ruU67d/sb3FVUFrSQriiHPTlMyyLRsaExf7N0m4WWl
3Zz/vjSd+PczZRmqSCelbEBfqSuzPSBoZVal0O2tq0N86W7zjbuWbzMbzUmneta2ANr2gJzt8aVf
sPxx5t4bnm0MKMCEJGoxrEB+1e5Brp4f2YfvWyKpSpVuWw3vyv98v/HAIKPWYCAIApk9yhT5IC7s
sWnq380cBhT8Nj5bUhTOz3sDVd6YbjbpDKhbd5tu2p20VTf1tlo6QdMKnLFjzHycMJCbNBvskA1Z
+z/yTbaFAso2XuEEWFOPWhjWrxtnbk+XGRYvLAm6jdm4jKIT6fDMfQfswTZ+CRwYc1ba1efelmwk
U9bNznfcv3uMLFH7tQFNU9RlQ5bezyVdq/A3Q862Jo2r0l7hXZ/fDB92Od9XUKiDjhueI12cjcmr
u0yQC76PGPKqBmig+69R+KVpngONHGO/cGpPzaGmKIrIP1QtLWN2q7uSxSjBlK+N/lqgTSPrXxL4
c8xd5L6mFa0dcJp1vN7T4DHXroVkC9vmSjboBI3gO/5xfvDTTp8tqK6qsqlaliQaaIW+n9xMrQzw
fCKDH3akiYr+mrfmeRMf3YglvrMhv7cxUB2hRRQbSIiXa+MSVDho85XsQJ0A4tgRQJo4Gls2t5cO
yImDjmmdF55p8sd8bf0U9Z2oxHQH4lchhfUbB12H0lQkQjNMlCpmnsQUA8iy4OWkDAYHBurvDY0E
BXInhfwDSlVSwgTtlGD+9pRKsqyy6IqhGoo4d2ABzJk5nUWeU6A/lIo6Ta7A1MFqwcrfV5/A0pdo
vybGJkNEay2K5FSk5lVR0MQQ3PqAlC2YG3TXKegdDKXdqWyv8z9R/XisJFwg96ylQygpmrOdJSl5
bdQCLIyE1Z+CYWpHJGq2q4Zyv28JIFMs+RXICPlRRHWSiDjdjPVXKwd6wcO7ycMndHK2dGbRfSNJ
hyzydxDHX5RCe2EkDFSvikNtibZGZ2oYCxdym97SHkEGEFRuXB7gx9h7sr7T82GtgF3UAcmVNVpu
8E6LifJKb9N1oj1Rrt+qoYF4fQ9EqN9XXvvUaYoT1Z8jI/vpN+b2/Mx8DBqt9zMzOw+RGIqhOjIz
/Q0tlfuGsHG8R0psA73+8hXx8Qi8tza7xF01siAAwZr1IDowf2yTT5GdO6AcVvIlj/a9cXl+fB/i
q9nwph90FNVZxQjT1QRpgL22Jw8C/kjKtkqw4LalaQO9d13vBzY7erBoBIGuMDAAhOU+3SRb9QcJ
iw1SnRtj6cCdMkY3kcZhJx/La+z9oFw4Feq0sDBmd460jpx2p10J29ghybx0qU/rPx/YkS1ldqnT
3jsKnc4Ett/NrbGJH8RbQL12fg+91cZcuF2VU8t1bG12TpsUITC1wZp7lYF6c0Qk5FfqQXa0m84x
NnADb2hwsqMtVaC15dT8EuXVvGzWNHY5kk1/wRoox2V36dnlNl18lUqn9q8qiTQQy4rJv7P921KO
shTgT45/qW9VGzqxjbRLbNCfFteG5Mg72grP72DpY1glqWiUqPyDByM4eL/aXlRbxVBHEH/cjJvJ
Hj1d8q63EQZz0m1Af5qyYPLjKBmZoooWYbysWnOLvSgMzIBHSwOFPQMV40ZesPDxpp8eCZJpKSL+
+EPY0dKbxDWZ+VS04QUCBqkg+mfuF2bu4zl5b2W6FY4OPxoWlRjQBOOAB8n34J4cUN253TtIbW8X
T+V0Et6fFKyZsiyKFqDtD3cMArSFwV0IeqoHp9XDzvIQhm5Dd1hhhPB6ktxdjW7ErnW76jLPrJYc
INnb84Oev8stU9VUFPvQH9B1XTJn59WgE3DMIGl0PLCDevFpgICLemznv7T1yz8zNTusAUlHQ6MP
yvGi+DpIvENOszyiW89DjmwomPTz5j4chPnQJld1tJxiUAaEICYss3edo5CBimxpW61RfybY99ba
wkzO9+jc3Oys12jZjl2PObq1HUP/imLTVd1YCy7vQwQ+NzMdxqNR6WJPRs80oFJuVlPGnhaQKb22
EuzxGkYfaPTrVyKmFaig5SfUNGXHe3ZufJqDI+M9aWI42jE+SqvhkO9hWN3QQh+vASCu/YO+MNjT
m5Mw0dJUkX06MwezdtShfotoOmAPTfhkRa95J9uCDtPokov5cCX/MbY3Y7OMh4fmSdx1GEMOz9Ht
bNtA2bPv1ooz7NTxbzq0ubHZO0r0C9GCQAU+HKqTjdZRYqZB+e8Ga3MrM4fm9b0P6Q5DqhxlU98W
5D4Q7KFjn0HlW120z5+4aTk+7o63GZzdPIaRd6i30OouGbTSQYVzOwQL77HpE2dMaDN3BVJGzj0R
E75CE5UEWbGI5J8PtWAz/JBG+cqktqfJ6dJMzi/V2UxqM9/Vjkh9uJrFTtwZN81XMFVOsI2HaSbt
ZO3fhQsGF6ZSm/kupHagZq/YH3kH7nmfN1/jbsk/zq+7+ZhmDksetdHL4GqDytNWD6qTbbX7cFi1
DoXJxVDtL7zxn5tDm/mtoO/LfgwY0XhjPCjPUzDkb+CcldbgTuxg4y/M4PS9cztl5jtcnQXzckaH
mtGTrMfflL75LY//NqSZx0DCQ+Z0sSkagHoAd1q6ZkC/nj9US+Mw3rvcNlVNZfSYNz2/FMCoJelv
nVqCKw3BJdn6tXBHPl2AEE4OA0aBrtg6lbqHqoNKqJcX0qKnd/SbmWmcR2Y62hnpf2U9BsgrveSb
lrya+uH8XM2fA3/s6DcbszUPczGHdR4bJnlA+AgnlgjhUezil35sFzzR6XV5szVb/FwqSugG8a1F
4v4omw5u2r+bg58PZ7b0nkY0CJtX6QQNmIQewT1TcM7P2PSJ+SnRRFKTQH94Gc4THZ0XiTq10Mox
Yulz53cQsOm7GKxf45nPSDis/5m5mVuLyc7KccmkaYG8z4sXTUbNntavzkAEsv5y3thJl3M8uJmD
C5Epp98SWYDa2CPX5cg2aohby0ZtBWwsTm4xpj+1KY4tzjZ5gVjUEEiMb+I4em3Xqg1W36m/Gde0
oGX7if/woCz48VMH69jmbNPHDRLAMVJCTkaaEAxVoH6n8+b8VC6Na7bZqcMHrTlgw+y/qMmNuVQt
Xvr+bKe7cliNUsO8tZX4qdb0yzGoFiKu0yZUkp2UgyxdnQUnWuzCEdH5FTz/SK/eeEuP4NPL8Of3
55FJ3iuJ5sl8Pyzv4ua2Q+FI+3x+FZZMzIIQDvFAuw8mxgqpXfE+ViEcN+/OG1mYp3nkIfip34oq
RqTuoobrtb06//1TPloT3+ZpdiijGjoYM2epU+9+gKumBrSRXavuwo49FSgem5mGeXTdKEZsdSGP
FShWcxpvTFQ/pHzbmco2S4HddBBFx6a+zZt6IYP4IUM6ee1jy7Pz2NRuJUWTD4ie+rVuK7SX7zTH
2KbO8Lne/k6geGxtdjJlHz5SK2K5lJY2JOVVKb5Jtbs+v2ZLG292PPOySKHawAh6XMj5Bf4TKOzz
Jv7CWb/ti9lbpWqi0DKm+FB5gGl1Sr9kW3UtP0zkGP9RAmZpUDOH0EdinY6gzmhGQ36uDB8hGqoA
MBcLjmdhw+uzJ0vj0cYRIAjjuFSpFDBkMA5Zl7TfLkzgwsHVZ95hFLvEamr2XfCUXAe7cQcr/SPk
FWQKnNTpLvwrkITnbZ6OHv5cM312ndd6ldZpyJq1UrSPzXGry9dRml60NNjBynHe2MJ66TPHEVg+
liLuIEP7lrVrGeWgrnB+xwb5BgV5Y1P8lXw58hqo+rrj4LFWg/osF98zgPnZuDlv4y92+puR2U7X
0462Fwsj+hc08P5INFrIma7Nh2w/Pcx/L0J4Mzjb6XQHjSZYMu6NOIWj2BlL6u2/d4dLJDMtMsHU
Lqb1O5o7yx2TCoYkLg4h67iX5GdLWoqIT3r1Ixszb1fUbqMOVVg5GuznSrbTW/Dgmgcf+J0XfG1b
2LfNp/PLdfL4Hpmc+b4BsoMSahkukrzY9QhDANltaMQq+4XHy8n9fWRoti1cJQ26wMeQoXxHTM/1
vwz1/vxYTt9NRzZmO8GDZlWpplhR3Opb2ZF2NKX7nxN23bCjMmAt3IULQ7Jmro8WDqM2W4akdsKK
VnGIKmMxXXBCS4OyZo6vCboYJt3JMcDT79sDuV53L1270QbJUzvaLF250ulhGfgHRaMjbw7qEPxG
1IUMakf4ziofWIB3LdsTItBcA/hOttEeUp3fu+kp1P+P1ZmztYDjA0HHqtRvUNAOowet3/7W/niz
MfOxKPhl8EJhwxtu6OBzwg1ZDXUjaSta4PBMSwW804frzd4sSqMVUpa1EHujol/o08ssXldVv1Hk
z+dHdvJyPJq8mXMaMlUdlJGebyH8asTRAcKXhbh2aVPMXJOba4i3QdfhVGgBue5nU/0moxlxfhgn
L9yjYcyckeWisFIWGMmAjKcyDrAMIbKkh8dI9w1x03lzS8szc0nCGEIK2rA8qd6uXesWnU8fhL4w
LvmlaV99SEMcjWvml9QxcmG7mAwJG/Uw1WrMH813WLZ7hz4S+z+oZCxYnNepYYAohTjBonyFUMlU
qvYcc+3TM/YgbkSwDEu5gZP7Q1Z1A/QUqEdttnR9I6uB6WoY7BH9vpxIStSFLXhydxyZmC1XVrZS
JU/EBtBkxnavDygpFEa5VvRqrenD9yQXFjbIaVd4ZHK2cKMR5RU6lDzcv8MAu0tBWUIdiAAUPaBU
2qCCdMx72JjO78sPdfVfb6w3s/OYWhIMy1MbzOp3/WVwQHn+3v+GT7yewMvaS/JNXAJsnDwKRxZn
lwzMP2WCXETplOvBUe14E23zi+AKcOS9dzl8n9AU8RYm0PMDXdg08wBbKWEL92mohhfvMqCpt2rB
8X86b2NpZNNJOYrb/DTwxapjZFkPlmmM4toRGoid6Ad1ZWth5ZYGNHP4vglTmjZNY+c6xnAphCit
LczZ0nimn3A0nl5N2973OGit0MAxchjFcl3giRGqPj9xJ8eiSJQlSVvqcBK/NxTlDRTwIdlmzfxm
tAJtaagfP5+3cXIwRzZm85V2ehFDPkO9S4UqFDVZOmglcC6A9s4bOj0YHBPYPJJj89ejBeeahlIf
r2HzOq0vUjjc/YUA9/RY3kzMApgySzU9EhkLwmL03mWD0yKKI7j7Ns+XHt1Lw5mtjWtGEBeZ2Mo8
1ETLLUgMcC8P5+fsZMlYU95GNFudCJZtVgIrKZfHVlkHDlV4hFcBw/0HFbQpWv5wSR5Zm21sSafh
YZgABp7f31puTRuQRxdQiVIhROBSK9uZln4X6cozi1D6ncjjyPi0uEenSm7R62myqXwjDfCicMVk
F2V+WYUPmnt/flqnO+PcOGc3ZZlBcVJPVZxIrcxraXAvslAtLoVGjREH7WFn01CzV2MoaGReNL81
UMDEBsgc5QN8ivbuuID7pHTq8bpEMWISRLXSW1Cx9SA650d6epf+aWsehLRt3dVpz0hH/NPgQ9sM
Y5S2+2dGZjeXjoK51kJeBIf9c9e8pOVGbxZux9Mn+20cs5OtNIlbVyMm1Mx4HER0fSKYl1LJ3SAL
t7A7Tj/3lDdjs6Nd6MUopTHGxIPwfapaQ/y9Rk8WFWjbWy81lk0x08fN+GZtdsRVHQq63GM7ZAyr
Am8QaBBxiBDkqw0KTSiASpSBF/bg9NEPRlUqsopkqDQqzE5AIVgiHHUkbOr0JSBNvpS3O7leR9+f
BYq+LMixWuPsc+OTBlmnjBa7itLKUpPUyf19ZGcWHcKOlgVKzOQhPYuuGY4YmPnL+e190lv8acMQ
ZzkGE53VAjnjyql4c8G/RHNyAw+AFdxMjaNq9mKGSxXz88tDA917X1h6FvqMUz5NlKm66Yj3wTV6
flSnk4RHw5odqbIz8yZMGJb+Kd67W22X0axifaW7bJNtEBxYn7d3fqUMcXaoAOH3AXJRZHJpG8lh
wFGexvbxvI2laZv+/ugK8U2hC7qpJFNJwY1mIITaKr8Tkh3N2jTMIxOgquFk1jAhIFwOQQgCys1C
FHPa/xzZmN2ESTWmWm1Ow3CQsuIlYK6lL9p26gON7eDz+Tk7HWIcWZu5gixAhqOZUuzJk7KpbKK/
e/guN6ljvSztgUVbM7fQQ5kBFRa2lGalbJqtQZ/CY4gUvDNlpWEQPT+2pT038w6epgu8HsnbBem1
AOO58LzYvjPNzl87Uhgi3u+HolCyCZhcOZYw2iPaP6Y4NXUXOSSrRQnnWLdw2f7F7tBkk0YCE2DF
bAeatNb7QkFIWD+Lh3pfbfPPhlM77qq8/82cAs+P/zE224qxJBWBaBIR+u4B5trE2AvqwiKdvire
TMz2n640uhZNwLfWlzcSMExh7Mk03S4WbE97hzdDs82HUEDn69B8ISxyO4ZXKFqd322LKzPbbmkv
KaYeMxJt1a7pTNjoLxAZGlcWldluVzULHvz07v5zPPPuxgg+2rAXJjhw8b1Xdkl+Z8Z354e0sDbG
7B6qpBhJdospQ2EBGdGdIBibxIKRtrHPG5rm/uMxehvL7DISTNqd5IaxZMJlgxJcklMWc1qvXlvW
dZMveNiFnWDM7iLPU70axiWiYpiLTOFegFDs/HiW1mb6Be+uCc0Nh4it0MQ/I7SNyhuv2v8zEzM/
EESxm7Ie1AiKblUkDxk8LO5S3L20LrPzX4yZ3AoJ40C7ni7WYEBRr08csykcbWpgisWnpg7v/9nI
Zh6h8QdXG3VGhsggqoG8wSq7zLbnjSztgZk3gFsChq6RPZDiuFtIe0x/yR8snZ6ZP4i95v9j2aEt
IxKesOxrdPh4wqc79QGuNFr4rbW4MHtLbmjecAHFTF8pk1+AJmZKdYdrwYaspduom2TjrY0f5ydy
YavPAX7IfhqhPCWQAv0CjZpVI9tt81t73YR/jlqYqc67nCQlGIpswsGiPRVDVqfDAq9++Z1xvNmY
Hdm+hBuqHLFRIF8tXmhQA1m/AzCgPVynQKrp1NneewXNhzDLhIbaaUN54/WyHWqIwi12FE+f+eBM
j8zMnCmsochlpZhBVhsdBh6wyrUE/fk+dYKNsBAQSyd3+ZG1mTMV6jyBS54nWLhHN0O9+1XVY8s1
ykraNlCK0/oOQabtLlwZJ/fdkd3ZegneSBJ5gl834kuAzB/ct+L47fyemL5xbiZnPrZWo7pvIYt3
ivrS7Z997+H890+616MxzNxr48XaYE6ZhiQzP4/jrdFsugahM7h36Au2k99CnxzZm3lWA0lNN6+x
Zxbfuv5OQmRZjBZihtOlkyMjM8/qN7DeawqTZjxAXbaLNwLtiNG+t6dGhmD9Y8H/TL/53BrNvKwY
5n1dqYzJE2DH/J51d16lOhVc2Z62EDcsbPV5sN+qGqXRjJEFMHipyNahPiatdJXLI10qfP2q8Z8Z
16+31FEIkSObgvwK45KvrAf5INvlj/ISakkaQ2AEgOvOzi5HJ96VdnNZrsLD0mNt4Xz9umaO7AdV
ILvD5EU0KdpKUA765qaWducPwOkZ1TTLEHVL+8CYMXiR7NcKRvQMNR0dhrmiG8tVSfCXCONC9fL0
iP409iFgrsgQeSrLp6K0ESCw55NpE8vWOT+mJTMzLz+4guKmE/oKPq3rSm4gty0+aZ3++DtmaKyk
2guJijI7y5pBeKmUExrKVVZR/ER5267Kz+eNnHaAb0ZmZ9krw4wEGw/2MfrSGZ+KJYd0OgulU/a0
wMJJMEW8vxINlMnzTGSy1O3wJF5R9fyJu0A9Y43SJDo526V068kdd2Rw5nIrSdBjBJ5AaYeVnQjm
Liw822iGrZqqCyt0cvKOTM1WSI7MsixaTDWjdRP64kPCoT2/Pif32pGJ2fooba4iYocJi1whuM+x
Wavip39mY+ZgTbVMenVKRkYaMxY/wRi8qqqFW2NhIHPX6vblWNG9xUCGWxUN0+i75S/UEE4vhwb3
0MTmQuP6+63mh53U+BN8sPGvzOyL7/08P0+ndxbATsCJU3v87Nw3NNQldZry/Ry+4womaemhNOJ1
Ki44zdNz9WZoFt+VZlea9O9NC7IisIdPv+8WbrqTcwU7F/wk0P7QQD6bK6/rhmY6ljU0oaL2PVrq
nT45hjcD8/UOFM3z3akaPIQHWCTj6r6Rnd9YjyMTs/WQjLbS/MkEHJaPQgzLohdMyhDj1tKChQfK
6UfXkbHZmqCybPb+1G6LlAZNOfAw7zw4IaxttvE2S3Db6VR/CA2OjM12shhUah+XGKM8cKjy0JEh
PEQF/hqkjA3Nqu0i93l+Mn8tyDmb0445CgdUOLkNKcZmkf7Ugk1W3bf+RdLux/AACRsikju0287b
XNoj098fmfQ9yCWFKQ/eCSa62ggiQOTe26k2LITh024+N7bZndAleqFXA4GBgIhG7BrPbTCJwVOt
WAlWvynR4XGL4ZlAfXV+hCddBkV1GFMkmSt8dkOULc1qIctJC6m3ErLvbfqKHr2x1OV+OiQ/sjO7
JlqzzDPaH7ADof+ECEfSb9/dTlI9z1MUmR+W65q/oOwfZ3XyhSZKo8a8t35Moz6PJ9QskdA2fYkO
/lq8HW77A8IWG3GHSsJtcuOts995ZBtvZmeLGSlInSUZrsstrntyBVJ7ExW/tWHebMzWLR5MF7gC
Nprsh24+t029LdUvsryO06+hiLTMEvbzpD824cjmYhFl6VcYdXQU6qT0UOLgbgndrz3UJMISpunk
ETgyMDveltZAddsmpKnix1Qt12YIuFRaIYwQKTdu/CqhEHJ+758O/Y5Mzo73RBauhOMvSvE/kwZA
C02QLitxXYLJXIr9Tp+DI5OzvZEFmeppJjdnpa1qWGt/0UsYCL2gemIPG30zdWwuIfuW1m62WTqv
avM4wGiBbIRIW0Hdrs9P5ZKF2fEO617vkGxnWKZ5y2X+6LdL/ZOnL7ijqZtFBGptpC6hM88NhPJ2
+SaxUVGbqOkmJLoFB+Y/GtKcnlaQBisoaiat08xV1L6oqD6ct/AX+09HVskkZlPnicsy7BQ58BgR
kODgWlj5v/D1ir6GcPkX2djSi/r0Mr0ZnMUIgjoqArRqVD8hUhEP5VLi7+R9ab59fxYWRJKiW6XM
nEkJ4muoIKEWrmVeB5WZ6QsLe+4vztKbtWm0Ry6pRZy7A+jOy23KTwCEIDGBtKDdod5n+/eKI+yT
33HtRwOceQy08rpQGDBZ9rnTeXYnC3YrL/ilpVmc+QjDb5MEGCFABVgmDfoqkeRo1IUQ/uRWsGDN
h8sSHNi8DQxmjEaF8I92ZwRhtALJ56X80ZKFmU+IoD+UEgsLkQatk0BePs8WTtCSiZlLKAyUKiIZ
E217aAIECBdu2YXvz33AoJulqjVceuJQf1da6VXXl8ipTpnQRRFAKsxiiqXNjoxMW2GLME7l+OY+
zz9r6sKb82TYfGxg+gFHpySAppdF4MzHcDmsiqoH/jocwtLdjZAw+mb9Oc7RcYKTf4XK7+a8i1sa
3ey8kHLpyA1gPNBWkbG3lkgGTx2V48HNjopgCsmYx2wAI6jQDkNJDdEvZf3PBjG7PkVIB5JYwogm
P5nWQQvs898/ebMdj2J2UhQBaZe0++MeSImMw03+2UVf+juqg/+PtOvajRwHtl8kQFSgpFeFVnfb
HmePZ14Ee4Jyzvr6e+jFXcts3ea1d4DFPhjoUpHFYrHCOYdGOJG0GRdTGdzlQEYHYh8/3JUXc02L
rGRPxcklLng6d4vb+sMejTCLE9i5CxKwq3Evin7YbvDx+Foud/0EqdIHVgK5mXmdKv7cg5z4hkYC
m9u2iXftuBMVDRI1SwC+YYg2Ar2Xfpgl66K2UoGXFinDnSvS6uYoM98whRrIh3ZpW4OD4zoWNnWI
BHFnCFQRWQiaTTR87S0CzkVgQBJXf8VYxi2DJI0jF93KXuyKggXROrLvWjmOucScjVkxBRn5UhEA
k8z0i140LrHtIt63iztdIyAx0pZdRKrU+/Dlbj1RwTUhWkHufJVm3hKVbdWo4eEyz3atgQMYTBnj
/B8lcReSBWy1NgqZ7YFSKXvq+wej/lVEQo/BMkdnThLfVR0uNWlUHRoVoXw3lyBrQxG3r4ECpYbX
hlTcL8vw3IIGC7wbjKp8d95jCRZU5RJbZq+XuSlDzWUsHHn2E+vG1O5AJ39ejMACVc5fWN2gSjp7
VejtdNSBfNbFjQ1iVYE2IjGcwyBgbJYCZh5R6IfjfipvLNHjdjPUp6AcVSkF7xc1OcMIEh0g6gFU
KSw8+gD84AAiVToMQN5krVlgh1Efzi/e9q1CAAaDwR2ZIWB/PL/yiJbhecQmwe4B9pe5mFu7U4Fz
3/jG4Ss5DzQV/CuMO2J9nFWJNta4UtDfr2dXqXXdxPvzGm3u00oGt4ZJpZp5MkMhkIEx7ufiWAun
x9lenxysdxn81F1Bi5mYJmTIRdhc1+n0FKoN3XctlT2agkgEhMt387jkh3Sh6RG0leGxw+jobz0F
jaIiRaKX9dZRA5a/poFkBgDmPCqf3ORdGiU93u7KsQSrUvAcVG6Xv5xf2m0pjM9Gx2tUfzPfla9f
hroy+maAE8ZAJdiAqQHiWfCxeefFELZF/PIa+rsc7tJcknqZrRraTDs3OMaeLXn5vsZZAKAGsIKR
BgGOss1ORP4Vn2XopkoszLIhIcj5rFZva7D1zEhgZf0xDO0JCFIDqGt7kY5bvhlbBSxfFQjwYLD4
eO5Qgsl0c0HbPNjawr26l7zyl/ST0UtYriKI7rcuz7Us7tih27yMUg2ywF9tNxbIjr8SmxomMI8x
JiRrhJ8AxEB+GJNYw4uXuAHG5UPPcsJLrbeVnQ5IQ1HQsWmIK3GcgaBoVhEw0KEKB2przG04nTld
g4B0ETV0ba/cu17M2awsPjLKDiM9EGS2u3K50UXUQyJF2N9Xv68uTaAsBL9fJvdFqvstCI0H6aYT
zZ9syaEGuAZQvbYsQJ9/lIPG71gZ0xaX11Q7UvBCJ39kRJSGaKBm0/viAOmU6OCd5MHFhoCYtAo7
KASgi7q1Qbvm6H/O+4etTQFA8v/K4AHG1AlML5kFGVbUPTdSvOvl+gsnZi2CW6+0z/MsYRfVPMQX
hqHd0iwVnJnNLTFByKPJBsab+Cc97TsFBJBN6ynxn8Gc/Cru7VYNnlq9+kI/CV1J4k5LpoMz2Oog
qZkxLelS+Qnwhue3ZHPbVyK4c5JZpV62iGo9MBXr5VEJrrJBIGJz11ciuKOCyjtaPMD26/VIT0uL
Zuft9/NKMJd7cu2g4k50uBZku7jIgZpxnqngiseMeQbyWheT9c5c/ayDHxpGts7L2oy7wDYCRHxT
xRA/Px4RFINZmfWEV+7lstO8BePzNALM8uSV7rgfRYjEW9a2FsetXjSQsS+SERsU1/6QTT/Bv+vO
LXiljebmvGpbtrAWxd1sraqNjcFEjSDxlp7LyA9FheUtW1iL4C60tqj7uWghoh1zO9dfDZE9b0Yg
q93hTKEoZV0DYyoindC06wx0z0m1N+TpVo6TB13RrgOwDLVGfji/dJsPgJVifOtX0PZq3TaQGzxK
94HfI9uiMOgyaoMtmMHOiOC3BSvJT06UbahNTQaBknUctENtCTQS2J3BPc7CWZnrsMbvhyApB25U
ZWpuWj0UJBS4U4HV8V0zlHQ4tTnOU51816JjXj0Ix/Y3RaC2iVlUVUeMwxl2k0yaVhCEUUXX7+sc
vY14Puu6JFiyTTf0Hsvz9Whj1KYyWHC9jdVTGx0UUHy3ZWVP41VWawI3tLn9K1mcW+jkNJG6Ei5v
AeN1bBWX7RgKGq83V20lglu1rFFiKcZUtDepYAtq7/LmujC88+dGpAbnD0waTFU6QEbYDRcxmO2l
qRLYF/uJk8thpQbnESw9WtRIwUoZzbEbQPEeuOaU7GnpJlbq5oP23+SdBDmG2jcIQTD2Okl+WFJ/
AVkfvGmV/EyTSyIJbtdNowP9hoH/wKTHo140rTHK5YTjY2SxHzePphnZ6EFz4mWXJw/nd2vTJ6xk
cT4hydE7Wy2QVXYvOSA8mmsJZGK0/XtezJbhgWtOUxBcgb2KH8YoqNZq5YzYOkwCu9Icsvwok8f/
JoMZ5ip+HyItz2YZMpoQr484Pg6Z9FM4pS7ShP19JaUsSBRVKaSU7WsnaXaFEsb8fF6TLQNYrxbn
CVQgkIGJFDIio7vKAUAmPZMmdpZ5cr6UrTAJnoo62OoYt9hHfVhGPMhBy+ep45jvwQpPwjC251Im
NjBZvPOKbS7euzD+Si1kpaNIRaLAmIW7mVzlZeAb4xdCbBOPK2ogMLCQpfuoURgmIRLSBKFjcdNn
R4qBe1UEEbcZMq6F8FsUppIys2c80PbKzGYDLAyqC13pjKlAvhAJ3Fy5lVKc51aThBZGA5OwlM6z
IHQKI6Ax6l+4g9Zqcc47zGayEGbdZrH8zoAtZc8Sdc8bwdYFsZbBWVzbhkrYmtgf0Nm9BC04L+ev
wGqvRPCdolMcy22SY3fkfgodPZJyB0+8r6yVZlAkxzQdnIicHsUiqWXaRYgNpO+UXGaiPOLmOr3/
Pn/rWEOzmJT1olYgsiyu6+Jwfh82TWr1+9y7GoTsXZkyTBmlDd1KGj0Atu/iJns8L2brhjFXYrgb
xkwnE0k3qJG2lxIwj8rcNdt7eU7/23bwb/h86sNlZnKGeSeD3J4mou4fkSbcBUPSQBlU1tQO/Bgv
iKjdm3/yhbitCM1h0//DHwNQhVhoMuIOezQqRVBRdEGm6JJF/9m3kEwSItwUdHVTPTtLJyJw2lRt
JZE797pcxKD+YqqhDwf4Qma6K3+0SyfYo02TW4nhjswQG4vcZWidsEhky5Fhy6BqFM0fC3ThW0Am
BKDGYkHIaLhW941Yta3VgPcwvqQMukZxawKHjDc4ebaUvBjQA4Bqgxbu5/Y4E+/82dl0Afq7CM7i
dKnoFTOGiD74PnQvWiX4/e2lev99tl+rYCbXrI4MFfqWMh241dmrFj6pgCabzPoLETTQJf9dK/Yh
K0HKMqYAFIIgUt0qzZMFJopMPhTlr5pe1eKEzua6UYJkDjqtAAPAuTa5UfIoNrBuy7X6ix57P3Cr
i6yxlyNxMCl21V+QrzjTlUTOywEFzWz1EkYXavPeaBV7Rl08sDrB02DzAKE7WtUMIHkAYuPjOoJF
VdLrBoXPRHkixAnKhyEV2MT22pkKq3malPLFELAhdV0QMRF4Iw54c1TJJFisTREstQJyP0U/4drN
JF1PGwUZXTOLQH2uzulh1hJRFuIkRgPpI+uW0wE2ArZdAFd9XCyj0+I5nEGtrWOoNNwzjkvNDe5n
N3f/H33CKn5t/Shl0lA6wqNN1WVK+L58TZJyoDL3EXobqY9qFWBxwNQ4OYFlq6D2+/wwMxOoK5al
MaTi0zE4MmYgdahUEKguj6S7yaOXvOoE55bfqTcZIB22MGYJolZeqdIsSRJpYIRNC78pe39upN3n
XByTYKJIqoLZGM3xfBSVhk1Po9GIvCawxwKkxMtnO0AhAVOiOk4MTo0u89kobQKDpzTNsdeoiW2a
9zPVnPTXeS34cwlsflQp8dpAIGjJCj/HNYZKjDpplHpqd+zkzjUZTF/mnhfCe2sIUVBOA0s8fBqe
0dzhjxRLipsyTpEflHaDJF9aqbnT6hIjLrngDcVHIEyUbuKIMlcDYczYV/4ajqEJwzLKPGNYfgQI
0vc4oMZzFuads4R6WtpLpIj6xbf0g0iAy5mow5zk9OK4ZJXEJvOKXJadpJj+xiOal1RS124jqp9v
7BiW8l0YF/FUaTKTYG4zT9YvKtWl9WEIBaa9KUJhhTeM0WDilruFGt1Ywk7pM/RJPabDvUSuu/72
vEmcnk/mc0CgDP+mnDrrbFZpYIRW7BXkNQa/oeR//vcpkqzooEATwAmIRmakUY3m5gT5z28NeWkX
wblhq/zRaQLvFNxHugzUfXoCTDXkVihFdZh7S/5jSXbAIdmFy40EGGNCba0SzU6dLhecDHjFYF2G
bJ3cCCgWLGHVFZKrN2njKGodg3NHLgVOc+PiYb7MlHV4BMsyTyYhjUxeuqmUXDxGWLemO+yrfetK
fr7LfBFHzamVUVXW0YfMnqHWydhlZshlNy/QKS5KzSlIAR5SEtUOJUsgiHhPSiKA4EXvKQwBSUlm
0uxbVm5hIFXczX0vudJeOeq71tduioti33kUw1nthXJ33vqUjf1SFcy5mchOEdyt3EOoGhKTYMAI
urGk1KDr4+08dpU9kPz7FAVhZKdFPh4Hq68vaTAbsT1Z5einaWrslRqgLHppFc5MCkCKTFX7VC00
/JkBo8DNJwtkaHpW2SRvEjejVXsV6pL+oE85yKnLREQyt7VNaNxFvKOZukb4e25S55wMXQNVMkwI
0p9LHtjqp6kS3jboXQqfM6CkbJJehhSA5TEG98gd7O6YX04e+ECF+IynDhvmAHZGRrNNGcn2R3Mw
MbncSP0kuVZ+rQePgzQ4GbB/RX1Ap5cRxGD8Gh2nkKPxEDgjcLEsKRklt8v6iyqSPKXSDrSn+9pQ
/hiJCBF6S5wKPgvEIpiyPMkfAsAdbI0yjLys1EtDr7yhAEO50v8kgNW2NaUS9ExuGTluW9WCE8f5
5ftBBmJOhb7IsIykdFJlxhqST05GMbNYi+BeJ2CklYOYQsRSNyijFjujbgUvE5EWXMRQZwno1ltF
cgN6gcns9rPZKl4FJn/leuReDobUIpKrNK+NeWwAGbWIWHU2d361E5x7s0iWAIcGMogZ2LV1aQKS
caS/JK22Qyq4ubf8wXpL2Nla6ZMRcIJqOrakYTC31rSvQRksLl1tHVFVQZegYgAp7yS8zkw517tg
ltw8Mr26ma+6Jb/OWu0qikQsyNsa/SuK9z1yUNdNiKyoa5A/UnxtqndVKjgqmxuEG4ECcouic4r9
fbVow6hPfatDhNoqfq+G7mgUhY0e8Z0yRLKdU3ig81fQtkQdngezF/ppxFCWrRFPkCgPtWeEvm48
5MA1LLW7RUh9zE7hx2AIp5TiIQFPCswyvudF1psgaxM4Hs0fQRdE9oHb7OMDmIj9wilfzyu2eV7f
hfH96F0QRCj9dXCqauCr03iZdangEbEVBxmWybiBYH1gJOC2SyLdUrcdHHeQHuXkajH+AAv+qmsu
ZaNxquhWIvfz8Fibx2EQnK6NbfsgmYvuZzlGtz27mRK5diqwfje7RvdxX9iWqBfqhG0EnumDLO4W
TAy97xYJshSMJHe/a7z7w8vx1wLsqsUhTukW/lTZ53dPtLR813Om9TlVapzrYUd2DK/PdOcbhvfb
+IEjmkY+mdvkVOQr0mGTDZUZQRog7hmfSuSS3F7uJmd2wWgMqNLCTz9vn+tV5UlGImmhNNKwqnL7
WimpHQWff25+2Deeum/GvHCqpFDKii+V7houv5Jvk/zu/E5tOOAPenD3llTRVg4q6BG1kZct91oe
O2aZXlRFJrAJZmec+zDRwkZ1inQHGDM4OwyTLEmmRIf7CFN3ADNHODtBCMf/WzavO9T0puFwXrcN
H4K3IZ6FeE/JeN9y5zuwQqWtxyb0YkBRhOqfSpSLfPtmXqe1BO4cqxh7SxJcK8CFqy5lpzvQq+Bq
fqJOm9nRDXFTr9svx9Bnhw2cnNXTGNvIWvqGL/mNnbr/D4iK0ycrexC/K80tc5AUwxjM+CQAHvjx
heKgm8FO3Oq1uKjd/EG6/Qe6N5xt6eH8cm9csCiVyRaeeejvNhUuPImkcCqSOkKduc0AFJOh2zbK
mvxaaRVZEDASlpv4uPCWbGjYVhUvZWRQOS1HPGzHPEpTr1Vv6+lXXd418uRbDTAu93NqeFJmF5gD
XMxZEEeenhcwNVKVElzxqgxtP17xZd5qcgaQfI+OLwaelFHi0LG1I+X+/GJuuO0PgvgacTHMhhmM
EKT58T710qvqAX5090aUEsGtJR64L0Utfht+Gx0JyNayTCRSHganXl5ZulH0VQ6p4R7Fr6tqj5ct
tf+5J+RGEL5srCbkYHTCYq8ZACx+XM20krp8mhrkV6YMbJ6ZKT0M8oIu7SCa7SWf0lzghE4vXjzV
EaEhlQM6e8rfFGNd55ZG89zLs/sy3vc0cOafpKlcCTfG+R18K+RxNgpZyLiiR0pGrzB3HgqTmqGV
YC3RDpEd+j1QJij2snYid7kz7xcnv0odUwERx+iC53hfJYIv2Fpd1s9kaSoaZ/ANH1c3looi6HJ8
wNhQVwOk4jL6meQllchsTh0tVhXpPcre2wgSOUerLgrABeYu9xTw+uxKbaEHax4t9/yCnvoXNmiD
HBL64DX1BFcvtlpVbuMo9wgDHKF+079YIhyyLU2QglNQKkOJCXMDH5dskM1+7pcSrCXBNzwTc+1w
XofNA7YWwPZs9URoQmPUs4wJAPkRKNHc0pccei/5bJhHNEO3Ze2Yv0JCzMQEBBJUH4UFPbUWzYQw
GuoXiRJ4c93mqPgMLvrQ7kFU+Hheu60dQp0E7Cumin9v+bmVcjlpikpRYHC99U0anhTrmg5PnxeB
6AGpD02WMQnBqaQqBTLwVp97UWe5BHgtg+ZqIqCJLT0MAmNWYAbwSpwQ2JkpUW3JvUHunHJMnVwH
RpjgJtnIVuJMwu0RglF9lLC4lEQxVdKsdROO/lF91ndknzqLH1/mB+JFnnWoBfI2TBvnh71KCQpz
gNj8aAw0iofQGNTCC6vZ7jsMfovCoS3j/iCCczg16YcynyAiu+wOVgr0FNOVfrKatoadckUabUUB
qP2oGH7FICx8OneYxjSlaTI1BQ7TjIHU2geHMmt/J8ybimhE2dXHuXMLcJ5oEcXdoZ6Uf8wxVUi5
jLknDfrgtsvYfAfMwq8i0wJPVYZvUR7kuLiU0gHbUnB73uw3njgWK0TgA3BTomLMqdroilKghpd7
6ROaBq7ZxG+0qy6Wb/El+paO+U6UMNvcTMRzrPkWGp+kFpYkQNvNrOD2mP9hlne6i+6Y2fLz7HZ+
L7DOjSOH0RYLbxEKmElLZX9fuY66aXOl62nuyR0AvYlTmN1OGK+zReK3EI4QnZc4dCaG3D4K6cHo
pYOvBeGG6gXHavqTodzef3Km5a2mgoQMQXoMMDj8O0crFeTppzn39L50pwLv+yJ+DtJF4Ai3jjNq
UmAOx9V+6ghpMKZhkmrwUVqvOl1mLTupKHOB3fFSdJn90/B2AkobkNq4E630ajJ2JMDNniZPSTy5
OZmvz5s2v/O8CG5TwDw5xo1k4UZs6KEMLGeOJTsJYsGTgb8L38Sg2QL3kgIj418MAfiA6t4IC2yL
/i3UrStitDtrTG9jPftRLp8dbnwTh/YRVjrUURzg7NlIzVwP57LweowjTxPAX+tKhJR7glP/JgTl
VTRAUFUH39pHe7YaOQtHs8Z0s9OGV6VyDPwKZLIpeMmOueIat0B7DJ3GiYWwc5t2AXeIuisKyKiI
f5RcGlFMgwHOwZIX18xNpxZxJ26axUoC9xKZdT3PcyahUbJdvtjdBCC7T/fgsBVEp5KhmMCEtU6c
ulzL5jgAzgM3SKPYxq72g0syO/+QNwXe8OPzto5ko2ohxNzo9VjM2ADoU4INA9J6os6oFGYXFund
82J4P8e0Qr0GPk6XNQxac8Y35NJYRNJcePWgezlyH2FiN6nlmMJwllnY2qMySQwME1VyPPqBiPnR
Drp6Bk/CRAvMwO/MI2MyNi9L4A66yQVIjL3zap1cSbw0Tq++ljQWSv1z30s243eTHPVW2WUecu4C
P35y5TJpKOfBiVONPW6401VH6KLK0x5H2EnBlOiAnBEoGwjSdDyHHxM73pmC5/BJSMiL5Hxhq6RN
gpYMbJy3PAObJ73r/dDrbFBdtJfVXb5L/PNLumUpax25GNQi6EMfmcBJjhy5/CvVvZNPF9EkyLVv
eV8KQ5Tx6kbMy1+KVoJBxayEnHC+RrdObd0ZACxZbjoR+fOmQujUQE+dicQ334SkZ6GZxg2C6q6X
B7suBrx7EjuS6WUUtarggb3loxBN4HmPFzaU4+xxwBCMkQxLATS3Ht3WqPCMhUcywU2/bRUrMUzn
VWwUK6Sqxw7HuQIUcmlrx9Gf9tOdfK3r4HoHYNNOdNK2V/FdMe4BNCR9vNQVFKul3u37zpaDCXxp
97MINHD7kKHZBb11aBwz+e433aASXnPQLUjt3pPBBaFeMMjF8PBPJ6S4K2Br0wwNg16IAAmaerhj
reYAaUVKES6riH1DvhmtyaNqKDCNTV+1FsMd5bpDTmZUIMYg4H6wKZxjtOvsJfAmT3c+T2vHXAc6
UNCIAhdIFD5Sa5UEZdMB1FIFXVzFrHdZaTkEUM/nHcbW6rFcAvqiLObvOZM3LRIuSi0VwHUx/CSb
HUOd7spB1K+8afMmKEANvAnwDH8LfVY2n8RSFTVmWHrjMbgNjsSG5/WtR40w/HGUrBoRP+lJwpUt
4FoiZ/NzpQKVRIFmyy8NzUMZqkjmQ/lrcpCq95FrdeJr0QN2czHRh8UGKfRT2LyiM8CUu0QlID2y
b4MROwjqr81eNAkkEsOZolohIChSrGU7XUuKraq+EgrukU1zRyn1X1W4i2QkS5urEVQBh7zpo00O
nJvR3+n4D633V66ttTQ+7ECvfk50SEOqxsn0X4ma25UGkuv2K+a+Uosz90KOSK2qENSZg0sLPwJU
SZz9/MKZWgnh/Hs60kxSo7j0JpK9LmPmVTm9AtT/J4FK3gx8JYYz8F4ppTxroUtWPej67fSVqHO9
KdybwMhRhW0kHCCzjS8ic68DqXzQmwNtvv+39eKeBiEYaytVgj3XoG9XlzuKvSkNUVKbLQcf2uJ5
o7H5GWRs+e4AQJ0lZMmxK4sx3ybI06OP42pMUls3px+pVQgsbetFZSH3wdLbaCZUuEOaTwagNmoC
akBS2qZ2P+ay4EracgNIFiChg+Yx9D1wyybRptQbHRKmKt+XDWrxRf9AF4EezFj5ZcNcC5FxDTE+
eE5KFQV1UWbIAQLr0ZakY1zmaPhsvEATFVg29XmXxCc0Bz0meZxAUoKBanySjeveL+oviQGQLoph
CBlO0FciRWsDdO1DIRSLIsSSSWubze3nTRrPz3+FcC4ABBdpiRkE7A2GAFT9b4wW9ll6OS9ky6LX
QjgHoJEwbatWQ2xs0l0tZT6x/Lf5k0Q/Ahj/vDC2zyd2sNKI8wZFFZBMaaCRHvpG903CvJGc2llZ
OrNMXNrZI5UEIjdNbyWSM724rVszryBSSf9mweDRTnfbuLBzEQ3L5ll9F8TPibcVempQASk8Sbod
hzvDFOHaigRwMWqqlvM4zRBQh5GjGKiFToKnpkgC527MogVzUw8JQ6jeAsYdWY8f5w1AJIGLCIK0
LgtKYG2oeLmt9NOoYsF+iySwv69ixFwxu7k22TbISmcHff5oTaKuwQ2bIqhQy6AERlffyZBEVfVF
nxsWnnVltGsBdKCF9jzX3ywRAuuGMh8EcRuijWZTzxMEpbkfWfuqez2/HVsRNYrQ7H5hpa2TZnVU
tMhigWDXS/+iEs14Ikq/eG28Bg0pXnQhfpFsLt1KIOcBOpoHRpxCIFKXXt/fJcPvev4WhLrAlDfu
ATRfY1YGUKjaKdRk2ml6AUTL0ovVHwV5GZNLan6W/Bix0wcZnKmhjr5EKkUwoDa35rDv5CtLuhNs
0KYF6Ox61jANdtKOaILsAInwvPRSw83pc/LQvg3pIW0H+C3jlaF9iV/DIqHcJqWAqsVjvyi9hFBH
1XNHFeVYN24dBAMgh0V2FeMFfBqtzJdW1yod2QsjuK+L8Vs+GHacXqRl/Ni1icDrbBkDq90jJcmG
D/mOkiCt0Kc/l6U3SJ2dZ7+itnSyVBBJbyXeCWIbTLoit6+e5BCUvlrI0PSIDa97A5DnGnhNHfZm
DNzBaUbXBFVFZs+usjcO561kUz9wD6EJFwWsk2nButbA/xUzI9EeQK1KulfSC3J1WyaB3Mi/Ijhb
j1JDA/0oRMzlH/jtYRZUYrZe2qjWomEZbd943fOpinDJ9HKWsEfqffxi+pJd7VApPoSXxJcqh/WI
Ggfj4fy6bSWaPgjl/Ku0jPJiGBAqG06Y2ca14lCwo8S+ntqkcpbj4nWQe17q1lKuNeXuwFSVOqmw
IDSvUzvUX1Uq8H2bXp11KeCGwrAgfDt3B5oRKSSw8KDdrzqQy2KXuOHV5JSHaN/4hd8KOty3zG8t
jnMXXRQhSRJDXADoB0RATlfEgBwTjZJurBtmow20+SD5I6Nb4aNWSgNKy64YSg8wLwAgt8VwHOxD
ufAU89AsDUgx2X/SQChnzSwD8qn0tLxRLpogKX1ZDcH1vYTT6IQKqtDJ0mt3TZbV/nmj2LgX0YCB
d6UK56GcAOAOajNkpbLguW8sOzJpB7Wifg8yoNDIBM+KLfMAbjByS+gBQyWIT3bSBQFSVaklZgPc
7CFyWPf3Lwndizab9iuuiKhosqncSiB3zCw16dgwKO6Ty+pBbu36MdVsyfnVu6pTHZu7wU930a36
ea//QU3OXnIlCOqwUGAv9C6tJUAe7YBULjpr7NtPbGalG+cYSyNZ2rCGbrNPfTZeWLyCug/EXp0f
Iz943kq2vOQHndhRXEW3raYnyxAynS6jG9YpVoc2uGSv6EH3+gbLqXqIepfOPS9344R/EMs2eCU2
qLQsVTJYTF4BO7v7Xg/3w/J4XsZbefjcSnJea2mTZO7A/uYNz9HD5C6XvV9FtnqRgGR9Qbd0eYMX
6SEndngtwvgSGSjnwUogvKl1BdENSO0M5cZSvAh4GEYgegBvxD0fFtL6uJBlOTeNVcnwMOUFoL7i
+KpvClsaFnuuhMlrgWny3cLW1LZxTSAMQGnPDCI2u5gw3BE62j50RTT1Iq/y1pe1spEmnI2cDSaj
c20abOVvul/2hiNdVZPL2g0kt7fPG8zmffB+8t6yzyuBdDDjUE+wacpwaUk3sWhIeSugw2YhotI1
2ZRPyoa11FbFnGqlZ17NHvjIj83rnylwkMt+DtFqHf0xflt7kSn+H0f8X6l8HqEf0YeNtDnU8gN/
uEHJ4V5ygAMDhCiX1RzqfXpt/T6/lCeI+XjKrFXlYVzlYe5nOmMtR0d2sH1d6ya/lj1oxxxJt+sD
Rp8c/Uc7MMLCnwXGdc7Lf2t7Pj3770pzN0Q6JybKWJDfudqR/o0v4p997DQ3xkX7J/fNy/xS2SV2
e58Wjnpk6wDsn2Sf70JXF7g6dgLPfQl3a5h13LYTwZfIwJRccmfpJy+tXkzlkqS/8+R5HgS346ZL
AOcCyC7Rwkr45tXMnKRsYbdxH9zIEma7KyCeI4ACogYKg3fnF3rTka+EcY6uD9NB6UMIq7KXfhzs
pbyQ8k+Tnb9Z00oK5+WMWpmt2YQUgNk5wILEzIAfO8PfAh07TuQFjujQbLqCd4Ga/NGtBilgF7IJ
JzWao8NiAoSyH73zK/f2SDwxjJUMLv02m7Qv+xIyAAhV2taz5siPyyFzo53R2qrfvETfiKPYlV+/
htftvRitR2AoGndGqnqxyqnDqiJnY9plTx71WnaBlu2FdXBUpkbQg7d5Ka4U5k6CErfyTHMonBi/
ddAZTcqDkhB7sAQAvyK92Oau/HjYSGGKliXYJOa/DOUlrnwVuZqIKE4UChzdtqGg+R2dGTqardj5
WMnSjahPh1kvPTJF9pzcKaIR6ZP2439s/10CFyo1YWwS9LzAf0Tg5WB0Z+gUBzipO/liHovt4/wu
jC3tSp1YavPQHLB0QZEfWhofFqCD1GF3ENg+Oz+ntv8uh3MbjPiH5sab7eNB6aoXmlc/Gbu5BseV
nV6Rb/OufsAMfWgPtS2NjnH40mVvvn8B51LykizUaPAF8XjXBd/n8em8ittG+O/v87FSivLUrCjY
Njo8GiWxi3kPuIFFOgBQVBC3CDaND5SoFGWyEhoINq3EztplZ6amM8aicVtl6/wycC8ZcD4YW+Dx
i0kIwm3aQg66aJbe6b/JC4N9pcef+q65zh+R5bhCNXZ6Suxv2THZm8/mr/wm28s2fJd/fnm3Mi3K
+mO4Qy41qh6BzI55z9kDdhH8ppt8p3bybX7QLprH8FoUU2wt81oid9T7qrdIZUL9xNB2dLqN8b/a
Er2ltxzKWgp33GNJmfqppZByiG6kZ+PZ2C048ZODlU0fcCDiXeCdX0uRSO7Q61FgwlNCsbCO7TDQ
7FIVNfS8ZYj4A79WizvwFQiSDWuBDOt+9Irf+mXhpj9zP8VcGnHmQ/7DvND2mJH/Shy4lssd8yBT
Q1lhchW8pvun4G9m7VNwYk32cK9jYm5nup2tWLZ0qzr0Ir1PFtsKHaV9AIy6N16IribROvCBBWkn
ANvn2F5AC94gkrFKu3zRvNK3sBJo1TWO6lPR2vOh84WzFoLzyzdy5w0oJpUUawG6M8XuAAfc2pkb
eppbXhLHyjDuZkvHzh9tUaVx8ym+2gY+1GgCo0OjFdRW/MH9aaDs/FL8GK/eojgv/pH+NjK7Oh7F
MY5wwbmgo0uTsihiKD06o5cudvGgedPecjI7e4HSvu40P79U8Fh7J43zTokUoZK3QN8GHCqVMtuV
pApMe/PUookDLeUAlzipDrTV0ktDA8WSNLomZHkCvPyf845h0+OtRHABYgK8VzNOzdKTlBLwFb/K
+TtdvtA3hnHOdz24DdKGQrfUDHrUxJcD0C0HO1oJbguRItx2aEsMyBHQq3q9XjmydjQW1Z6pCHtg
83ytNGFfsQqe6nZWAkWHJrl61Mn9FKEPOXGkWVTEFcnhrgg9LSRgUUGOGQ5uLKWOUrSuru6mVkRU
LVo37mYo9J4ObYV1M7PqRl3m6xSDsUDRfz1vZ5spirUNcLcDxf7XcE7MM+m/QIk+vpDLFnWT1BmO
ADNIb5LGkfci0jaRdtzd0E1jpkgLtENLuqEdpjK2q+DpvGqCU8qHgUpspYM2YK8yi9oRfbZmEYLH
VlPk+gDx4V9pmlMXDFAjOowem/Ckv4F2xuY7j4Ejmi0R6cO5hEip5PB/SLuOJbl1JPhFjKA3V5p2
0+OtdGHIDUnQW5D8+k3MxmrYaG7jSe+y76CNzimwUCgUqjKNBmBa8VZHV30nePQU+PZHUXCxhxoj
ylJwKCOqORAXasq9ChZMtPngfqWLXgjZ9z3LST7360eKucCiYWiXCcPCBXwTo/btbLK7ajNcge0s
QDqwM9+0j0Ij9Cs3l91iPX1dYHOxoq/7PCZQ80N9avD1lx4bGdy8yda8hSqy7EU/1FfRM6HA3flm
56YcQ0NS2KdLj1b/Xje3nUg9UOQdXLzQ0PgxYPQRl54JDTlH0xR9srV7o24ikwB1BOab+MGLhLSl
Y4KQNyDTY+zkbmJvynTf6o/gNhqrK0gXupH056+R2F+/Mfn6aSjVA3jDgFmr6LAnkzuNhVdBbemy
S6x/nk8YrhwEHsGx0SbAUMX2i+onpJ/RyCbwu/UP9AnCbV9bTqUoVJnLdz9s84fzb3+fO8xJAZ30
nB20rXKtyffpJCjtrIeHz7+f2bfYsp2U0FSm+P0Cly8SUZfOxUOZJTtSivr81pcKqRVThEGfHefL
FnVyDG0AypKuLeO6yl/+5nt//j535kVy3maS4yBFLL/Y9NoI77Tq4TLEeoD7hOAOOGcoSTSHEh6H
wLOi7bod3bAHe+HFgrnmeSD9jcNfasIMTTmtBBypqlUXD/evcT74jmHf4c63kYvqaBhV5/YxeGXG
1grUxvrz5nbs0c+/gNs8oV7UaVliMWfzOwEHABpbpVEQfFYdwobOGuYPLPRAcA5RymMz62lUoXd6
J8nbVEQ3zT742Spi5h7TvGgVAFPcqW9L8MTQJnEVSFOzU9LhLtGlpyxJthCy3w1z91Ny5p+XHWT1
jQ2Tlb8x2X5b7KfaqMEwkAHT/qra3jC4JugUmqsYKViMx9/hPj6Isq71u+ACk1tHRzGghl0AU95i
GpYMnmq6LbqbgujArmXEdMuf8lPfHxoXSsTCV77VfAl8Dqqjg1vJwn9PbZ4KEuWEJbVT4ypv3b7e
djtTcXtQE5d+JWxmWV3jBR7fQe6EQ9t0OfBkDPwwBomE8XVtm/d+j9Xdz4Lnn7UQuYTjtoKaZGFr
fsStufNq6bEa7jBz7xlE1BgrNIw7TKCwnBlJAsP0bbfXXtmzonaj+70f76ptqXi6IJytbcClZdzh
Emq9gQoV8AzMapMrs/uLg375+wx/sRmsdDAH1D6RvfQGWv0TPNcbAXs1E2w6ti78Rl/i8BvddCZi
tsAZNqNffIkODd61qxd7U3nOnSQ4MVe32xKN3+JFpuiE3XIMd/Djn4pfe1nsxpjfHz3MdWKPmZty
02zFtRe2kc/tNC3GYAaybIfb6K0E2XarCrGeeeuG81trfZPVY29dt7Lo6r2aT5tgLGFTgxBF/HgP
Xnw7k1SW3kXA0rftS7cvDzUYj9C4guu3iyBzKDxRTWttny0RuXU11WIqVbbPzFLDlKe0VxPLU2f6
ahORINnqG9ASi1vJoTBlkjQ43qhX7BnZXnIIn6oXcxMfRL1Va5tsCcWlJZ0ZSxRk7kh77IOi7uZE
9FqxWpFbInDxN09HFTLjyBaid/SRbHRI7Ry1Xeybe3o3b+kb3sZ3oCa6E9WCV+PVApgPxLmGLvvW
go/0WMX4ztiFd5ZnuulP8BZ4mdBBVnfeEo+PxBV6JKA6jsC/tbcq2mXMp9bPf03EHTzqy37q97Kb
fO98xxfdL9cuE0toLjTnxCBR2MBUp7G9pg6GFONE06/LgWwtvVyCcPF4GI0cVMQAUafbxLxpS6xj
9s2xH8f6mMnfaCgqfK0FlCUgF6CjRk+NyQFgpD45/ZXaHybn15T4rUgQVLR8XIS2K2LrSYYv1063
ZvZQxpCp315ePBEEFz6aMbP1sIAtpLmv6ZfJ2uXyj8sQorDBX2GmPpliOgMjvEb7m58erBu6wdvV
1T/Iqtay1+W34eJGa8tzqITA6s1xL4MjXuu124HEYGkjrlF0nhrlfi1nV1ZjQfbMNvbUNt2paDwM
K2ygTOOHE+tV+anRZi9YB+aI/EG0/Nu4iAMVl5bO7HZAvWw/+63XQNj8Ofkg7Z3RESum2Fg74heI
/I0oLWMw0VYfiLLHEIvYdW6g4L7N4EquqLQjCNr8y86cy1pB2F0yTQ5VdqAieXPBxuOfb8KO9lLG
rj5UesmMAUwUGOtDXXuipmeMg2BriNC4uKLTvg6dCruPlrGL9zLXiUEq62zncnZnRSREL0odzt5q
UJ8F3So8tw76gPXr117udTtIKm9V3Acc8Q1E4I/8TU+uDGmYShjY+TSg7wkaG8On5DgEZFc+oiXc
u+z/gjitc6FmiiO7yx1kKlGuIcns8txtm0x3rUJ6tIa0cNNZwTY0tWIzppbo2BXkSTr72ovMjE4z
iZ0Wyyv3z+l0PyoHXdq36Ja5bORqPAXnoApNFsYTxDkNxK3MCBdm3Oqo7ufasEkGwydhIfDN1duj
ucDhzqBMUtDMVydVkLyDcKPZ53i7Ja/GhFy6BEeKqLayurMXcNxJVFc0svQaZsU9mn+c0m8n++ny
yq1uNwjLgAUFtxvMhZ9+IFDLQiqmwObu0ftdm16ebSa6C7URg9XCO+OqLy7AuMTE0kgJOkCADRs5
9+XAuFIxIOM336NttMd54OuxW9xjnFYLUt+5E22FdS/5tJXzkgky9podsXpH1z1DIPFKVvNnWxVx
gv8fL/nE4bxEx7SgNTYwUzdc1rTV7aItu41Mx38yXreeUi9WlfOStO7jOYoBB71PFBjSIC+9Ai/7
jpcebZCzlbeyn2/iX6LXoNW9vcDlIoutNdAvbZl3FpD3s98g17tBTuP2woGB9Si9gOLCiNJPZEps
mNggZhqbNLCpZxLX8brAOqg74wv5OouuKiJv4XIak8ymXvbAxHNGFP+aagj87C5vvvX97TAuSgv0
X3wxqk7lCtROaQXNPIKiNvVHkSTw+jf6jcDfetA/mMezg4BFQZrcPKvJ91F6kUQ8ZgI7NC6ISE1q
zDlDiYtxF0bRDzMLBWnc+tf4NIQLHQ0kUqO4AYTTBlL7K8Rw//hw+Wus71s8YIOuz0Eo5FvcqN2h
wS3PsFiebbjJjs1aQseCtVs2aDQWjd+srtoCjgsTYPAcMB0GOLusb7PQcrUhfhOYtPr9Fxh8bBga
KVVGYOhfrcfxrUFJC4oBw5V5DGt/xKjWF1YDEmsEiHC52DDUNRkqiVRobrahyHaTO45nzjeWKAad
r6Guq0zDxYQGKMbsuJDeSU6k4M0Rkc+5ifIvhAiqgivNCacA3EfqKk12oh4AybsEsZ332WehFT31
ludMuMj/LfclUBndm84oqM/yGaucIXKvhmh4bzeycx1HgsCz4uqnAJxZkS0XclcCQN9OActiRrQU
wxymYyIdBxGLnRCP88OhsyZ9KrF308ltg3DLIB3cxJA4dR5YN/3Lfn/ufqfmce7XZCaGrUzAEe3B
QlMq4mqi+kJ+7fOgdArDHUtGHFc5mbCKTfxsfiPdt0Y0fCtC4A4h0tVdK8kwBFotbvg+x9R11PvL
i7VSKTg1g7shRymIT9MQIHIFGuY8YP5dsE/DeP9En2alELdEs2VuusLEFb8u2bcp34sjS49i3/Ky
yYXa5YaN4Iiur5eXEK+EpxkueNaLoa2BN1h7DYVh6WiK5PkuuxvmpE8hbHARlU4OiGy6K9OtOaP6
PFw7/evlD7Ua7H5HBVvmgt0EZZsuUgBDxis9vkqczeXfX18paDmAvwBzvPxdwKS9rYSthDas8kmb
N235BJ28fwfBrZRe9H0FLiWslLlrQBFS3KitdxliZdCOOdinGdwyxXVBBqmOu0D+CvkfhBqMfAZO
cCffRXvrWt7Ym2KbW+5l1LVvg+lnJssGVlCHV3WwIHGkOiFAyznIyL0sKkqu/D54F0GGrOLDgM2E
fbvFRdopZfRoN1oXqORVoreycMqKrfxpmUw/AeBCpqXmmSwVAGCC8faBbcsOY0Hg2e08MQ3tmjmM
8QxqAWgjBYf5qTmVRUOo+WY9CMIi2dNTSfemyMq3lz/KikMjqf5E4bwtlEhhR1HRBzHBHKKc4cge
vYSI5sVWtr+Bx2S8JkM8RD6jH7Gsqgybue4D27xqR7Cnzo1rVJssfL9szvn1GQrecGwZgrAqyJ05
xy5seSwpVZtA0o5kHP3GeDDsg5x+TyFPEdPSS9T2j9PuU0j2HRduN2V5VsYDIPv+mPeyJxf3EVo0
L9u1sn7QQQFXgsVYUc96K0gZlzlo0nEijM2GUs3tYscr9NIlRMiZyo5kzs2BBdIWdBqo54oYYIc1
axtSMpBYeIzMG0xJOumDqT7NRN7EFSLF+GvAWJqBV1KL2n6bT54MeoFa0z09vJXiX5dNX/ukyz+H
W9/Chs43IezPmfQg1r6X9Cm0v6UGJCZGDG1Wd1BdF6w2Sxn4FTBlMKtCRcCApgW39fTIxv+9yNvA
zIK5uZZy7TalrzOooPU096zWFOSaa18XXMloM4GiBdp+uMhFJj2zraHC2AHFrPis+I2y07LcHbTH
y2u5sttBoPUJxP6Qha+WfdtLcQOgzAIf/s4svkx/zk2iM5lxB2/MCghV+RMSdGagz5ZHCMnFvVsq
b6oFju5ZVCc7E31G3n8Cw8WtYiboTg4Bw55INbDLHWY0VDy3nqnj5b7w5yv0RnvqpvSnqxCz46nt
xpmf4WmBuqIWgrVVXZrMBZ0U9eNUkvC3SCpS6Sfq3Coq8S9/ufNNaeDUhCw02JkhlfmRMi6+3FQ1
dUJlZAVFfwhHXKpgSmwn3hwWPmQWBKfCSoJwCsdvutGscSmOugAkZTbkDMbv+k/HxjhQCC1vHYW6
5OcAwcoNFVXDz9fyFJjbCh1awTNSAJjO13L40jb7OBO0ULO//XR3n0Jwm0DKhnGaVECo4zNFg5P8
51MB7JD7ryaOeU7xmZazAbGJDHlCfV+2X53wUStFXSvMp3gjFhgOd0WoTZ1qKcMwHufGZw0C1o38
BcM0HcgShq1ExBOF51HxxCyHi4oh1KrwNAnINqi/VV9wacx8pXMT6KcxbffYdOeA7tNNdo0nE5ES
7ZpfgKgHVNSM3fgsG6IUrLwDROyxxzpPKvfGnLl2m3qXd9kaCoTkmWoMLhFQaTqNj5Iz9HhMGGBi
DZL3yifljyn/i0+Hagz66rChQZTHny4qkXITl+Ier1vFXjbdHPNWGNYPrNojUKMUd+KsVGiME0Qu
WGYKDeUmBeKwSVtIwVqbFkRYwQDY+QBeS/AdVh7Ug0WVIfa7nJOC6VCGfgiC9TktVlZBOxDTZeAA
vVc2bKwMmiiP2oFREkS+kKx8FU1TbIhfMe0ivlRs9Yw71u7w+rot9ox9JfX6jbVl5Sdx9W7FU3Q0
SIIWC3cNMFhxMb8YnbgfyQTORhNckd9C1dW798vOuBKnTiC4GAwuFLNQtHEAGy16EiJ7n4+iW/mq
FUwMFlcAxcaMGefvlZ1GhtUMaHcHUV50mJ27STixuxKqQB//CcLZkeNRaZCcGg6O0VYD4i6SV1yp
j9NGCeRdJpzAOU+mDKRtuJ6Dig2KBvwVwJrTYjSbfgiq5GgMntmDweRXVv1xQzUU/cCbBwYxOByU
SE9Xrs77IldaeQjmwVUwepxBjNt5uOwAZyVBBwUMuBasgbwPZGRYUrA49MFZZ2DiAVzR5Ngc1YBp
0xW7fA+hKVBdiZ7+eHf7AMPAv6ZBA8ICNekpWDnISovFQ7/eN7UFifskoqA8SyoYAkjQsDPxYIvN
w7xxYQ6063E5Y1Sk1GPhwMBMEWslkO8YLZnqNtsOigx/yu7PQJHLq9C1x1kM6stTUFsZqD1rPRof
VR1sxxA7LlwyBn/xpWwEWRu8oSv3ziSsICipZWjJOPTvbJYAZGtz7M0BZJ/E3TP8jmI2oZET8rfQ
T1XOTpCZUppKIehCG8xf7dtt6UXX3WH01Lc5yDeSOLQyb14Gch6QO0CSKpz7Oi4/COyaPQSG9uAL
Ye2x5B8w1q45Ii6ZEKHT2Rbjt5Y+JNTpWlhXaUFZ37e6gFmTD3rMGFxtZQ2PWGDz5h19iCujlXOK
TqxOcvsp/pHYcD5LEz0srtmxxOEK03rfz8rkAGfIvirli5DBU2QHV5MmuRyZmT2gCc/Y5On3OfHS
9P6yX69CoBCABmWoO56dD0MhRzKSZfRNFdsIrF/JCBkrKqp4rsY5JliNkTUZHs1z4tPYSK0E1Qxk
RD00nnB0Y9r/Ld8z0q/wRhToztKhDwcwVGhjY8saZ3EogSgcykCgxkDlQr03oZNRe+E+1SF4Q17q
J9xX/ehWhMofSwBF8RBy2VDLNqEFyx0YklFUmcpYxqQYZIU9zr1iP+moUJmiq+LackIbE8MbzDj1
LFfGFT8dpwrBqPPT8oq9H9j7wSvHK4xOQqIrFl0WV8IRVhJRHecU/qNzWURS9044y9iw4KGBQpcO
09wcb1fTxtz0INsTHlVnDyRsMREAQSn0wd7Jd84XidkQpBTYwofBB3Nt7yaB5EXH2QtRc/gHmmAr
exltU8xK9NCjYZ9tlMXRNevmgDcZtIjV861dfq3Iy+WNJvp95j2L3zfacEoHNoQwzjeytS0l//Lv
r2xk5HjwBTxcgJ6bT1d1S8KDwIAB8kQ3PGf+YWqz31eCAbA1xzM1qLWZeI5VzsmeqKn2UpmhzZIN
DLO2pQpiA7ZvbFmm1w/vuuAmvw6oyuByg0407hlczlKEkFLAfYoBagAst9E1ecWrPVrNqm0moh5d
W0R0zuGCiBPEOmt+yOW5bNSa1EGhvjjDxhm//vH7EhwbWYqGjQtqeCYhdeoHcoTRl6FK62Bqj0p3
FXcPhYj4edWKBQR3lo/UaZqsAIQkm6hQBBkeFrPhLw4/lm5ZuKtj3ATSmKeGjLVppzkFilm+9P1t
27/9uUMz/Ubo4uJJAdnC6e/PfSPLBsnQue9ct7ZvNUe7Cy5DnEdsXWdxFELn+P0z5fh6SlRIOOIZ
yTFBzAh5VzJ3DxWh3mgRAdT59j+FOtv+jROmFqDM4VvWvevhl8umrATMUwBuuZyYouWuBoAWBXG0
lW4lFG/y7bxNx0fWXyCWiRSZxGU/Y6c0vVTBv8qS1P40F7YnoS/UvWzYuTPDLpQYIDQIQmyLzxX7
Fo9yCVXqIA1fe+2xbt/I8Mfp4ikEt1/k1IZCeKTWgdJSd9KfHAqVwfz5sh2rq7WwgztCJ/CP1sPA
vs+sfOunSj7aRqk+XgZZWyzMan9sF/1cRtgoQOeglKQJZFl6jsp2JxF9p4a24Kw5a0VE4o53qk8c
bsXaqTDjaEqbQK+8/IW1S4yv4c/O7d5BEOAcWIlLNNS56uBLTG4B0TxTKT2UG4ImAjMY09UYr7Ir
dM9o2wFNGuL+GdFisi+6OLFDPNZNc4TFNKznPH9pQ7x+9aK3uDUQFP0hda5DTBMH3CnInOs57uRy
E0QmFNak57Zot/IgQmG/cnq709nTwm8Ubqt2FRqcEwJ1KM1K3bhyu/4lrl4wA0mf/twBHUw7ondQ
w62Vb0WzzKIbzBpPpVP5w0q9qbwe0/2/g+A+C4kLuaERIMri5zS6xYDU0BbciladbWkH+2yLb69b
oeYgm4eDX8c9+oEYP5l2M932b/VRBVeuSAh0Jc+B3rzGXiItC5JhfGlzUrOyKkcAVn7+wjjPk616
y+rt/6Tpcs3pFmB8Q2xkGYM5VwCrKSrg2MOZBSna7eXvtOZzTBsZZXY8sZ7xgjYTBE8kajXBLKfH
TJUTV6rK74n2rbLH51oX9Z6I4LgDNptwl5AjwKWNfZWraBZLvput489F4jeawD+Yj/H7Cd2WqDph
qBetG1wsqrKRpMR0moBQ+Yus9/dEEVQf11KTJQLn5YXUOU2b2ojktXaj9mRbmVHqluOj3L9c/k4i
WzhXN1pHtccBSCOurR3I6Enq/zGCAS5slsTjQQQvx6ebqZlqNC2rOTbTfE3T75IteG9Zcefl7/Pu
rOh6mnQFfl8dI7/KatdW2bT1jz+3QgXJHK5WioOyFZe4m3k5anElIVI7xJv1t9EWPKasmbEE4A5V
MjYkGjsADNHRLu8NeZ8loi4TEQbnuFlvygP0gbBU4fgs2SglQnh4mATbYy0/QGPJ51px3juYiHFd
hf1houc0cwsc1vW22VWZT15mKM/Iu9CbHi5/H5Fp7N8XIXsEH2rRzVg+c9qF5TuG9FzaeZcxVoLM
iV1ckEmyLgzzFBhUfpLH3LXs60jd6k29IbXg5rsSAAAFygD8L8RZ+JeBvqQ2jXPmDR3K6XhSk/SD
ortdJ7g4rC6bo+u41huWg8a602XLlNxWSENwvS73ESjiK18RUeGvRBgD1ysZNTHkTHhSOYVIaTn2
dlKiZECeHfJI4t3lr7JS7tNPALj0JpOTviylAg3w3oApX/Dm+Untmk8a9IZQL8oCuqO5GzuuAJft
SO4YQEETL0SowbGkh1s7ncRaNHUdmm1KN/nW7Pttuq3fKlDH+H815MTq5Us8LkLoSZuAbrlBbyou
KJMr42mg8AsbBZh5mwxucxOD0BNT9RvHlwW7ay1BgWYDqprsSRRuyX1EaICFSdz3LYgQfemHjncd
sLR74wSZbdYbKeqQXvOZJRz3SWkImb7cxNIO2lGPHqi9ufztRL/PnUmaEQ7IT9jvx1uiHAbRnVK0
XjbXvhGNcdrXJQAY29ymOTqbcVdc2ePmv5cVYQK5bpBlo3cQhXaNn6idjFmr1KLHIWt5herKQQsJ
osGdbnXFnRs3hrJDCEGdy6u4Fg/Bs/kblI+HhVYkSQRQQ+3vFO2u01TXIeDshzeimU5QfVwLVUs0
zgXRteFYpcrQ5hE/D9YFfd+K3uTXUn84+qdNnOeFcWVKEnhlA0v17HvJjT1ya/s5dYcGmugd5EJE
rD7/x1c+ITlnzFUz0auYNkEeo1cbdw1P8syj/jh8SBH+Kdk1iyILAw3OMwtNbpLWgIGZg4kryH1k
IuI4wYcyuLg4NtJYKMyeYbxx0IXVKC4x7i67nug7GVwwjLR0SI0cIMrjdKj21QbK9d70U2cfyWMt
gZfx1s7j5apxmVNb9MaUp1i1cM6u2rncTiG5k4yqcfUmer+MJdjLBvv3ZSpTVKS3Qzh6r2xr5dHS
BLnF6vdBMo6nZdPGpZOzRZ3Q3GYPIy6bkMIxtoZysI2/2asLCM6EUq5JG+n4OrGkuXH5ZZwKf5yD
v1inBQizc7FOzjAMsd7AjqzD/Mysu2EmOCbWvWwBwUU4cKOOSZsCQr3vjsmu3ubedMeICpSguwYn
6/6yReuhYIHHxTi9jVH3noBHHLRlsrJD+BS/5sd6nwXRRtS/xQILn8CgF+S3I3CxbuhlM1Xx7oUJ
uG7PyFcpWnbE9IgiGC6+NVrfFHM/sXigd5taltL7Se/KA40hdTFn+q1FkutEJoZHu+T18oqu7lt0
PhlofjJBwsWZqNhzas86CmxSQ3/GauqnnfwlVpvNVOT+v4PizMyNLCkSCjM7C+9TkP+eG69wXkPR
cM9qePg0yeQCuNSP6hxVMMlANW8eoeuiCtxeECBUDiGTKjkfKPyC1omHWatWyf0pFCzXuhm/nY+/
UGuS4STUAkhqXsn2tSYSyBAZwR0QI8Sq54RtpSnZd6HfTDvr30JwgVTSq16PE5gwqL4DfyqnH5Em
qASJlon9+yLIRUZrgD8UZkTqoc5vtWF32WtFIY7vn2qHlpZmAredDhST0dlGCvQniJogZ5R3ZCsS
gBB9Fi6iOlk2azVE+zAktm/JlTRf96Xg8GF7+kJYU7kgOtJJ6SN2vsWDAzmPX42z74enqNnPxY8m
F9yMRPZwAaaJhtlq2ElnoBpNflDWjVgIMNaD2OdW4SIL6eOe2BkMKsl8HVEodDTxTVc1nmW/XPYG
gTV8LU0vEzxZZ7Amc55Jp3tmdYjQ/HgZhK3/he/DUyU0uZrUJshkA6mIN7px00APFm/Mbj5d2dbT
Zaz17YPXKvXj5so3fANFmivU1oLRgAosiR8cI9lehvg/O+gTg4s0FXUi4vQsDCjumHmM6g79Rv6Q
uxreYMFDL34wWD9SPyG5yEOnIpSnBGYNembeEntfSjun9Z34ah77ZGPUJtywapwvl00VrSYXjCr0
XM0S27yJ3B6GBO0Fuuxfhlit5qDM8PuLMRddBDzFytK2k7CaSeN2b2CE2Gg+2UTP6k8wj5dHRq0a
+aOI6WTdst95gs5tMTOTKdxwRhTUuwfFyjejRAWWre+t3xD8xUumaksTm0U+VNnzbJdMd60m2L8C
M/ir1yC3GejNYYYyK0f0oGADt//SDM7bJdPE20cNM0bpQEnQxw/J+BcVfbRD/07aOO+WzUaNswkQ
aQ652sJlbNal5F12NNFSsX9f+Fkdm5lDZ4BEoKaL2ttQxOImAuAc2QIvLDTYASBn2QORa89SItHL
7vpR97lS3GlazLUUtjW+t1pryKXdAVlIVXduVXoUXtZRUWmffd3z2P0JyJ+tamgUhgnACq3W0LCv
IedZBXVH3FirnsB6HoTjL8eeDkkvb6dUDqZqFBwf66fh7z+BbwmBkrihEx2xL4mVbWE89LPmtdng
xaI+B8EHNDlPb+sm68OPzEgq8RBsOn2A984/7xtFPebT2U3O2fMwiu2IOXumKseuqx5SK/fqGDp5
lSj3+j8n1efScT4/WYlF0fOLvXurHiRXcbPHwS12xrbfg7Ze2Mcu+lLcDkgtpW8UTIIHCh1ewr5z
0yg59PljXM+CHp71lOLTMG4fWLmekUQGkp210F2YvSaxD6GeHuWse84TkXbiaihXFQM0ETbm/z7o
yBaxQ0anjV2N+GZKeZ/RzTTdzaMgPK2u3QKCyytzg87tnAOCOneq8ypHu7Lbmur75SC4XnBYwHDn
niS1epiwc48c542KCRR1Tze2G4IQOPFFVf11m1hjPuQTLQw3cCG3KCRaSWg8yJvGS6ctaOh9LfKy
QRClVrMjFLH+h8N5Q6tZ6qDMGrYUSjXyr1rZz1DKyOmrlO7CxstfLy/iapxYwHExsWloLceMk6BS
I4Tcr93f+cKnPZwv2E5hN0oHAGnGMFr2WBSo6A/frObHZUNWT5OFIZwzwKVRq6VYN9sMPc34kZh+
a9+iZdW14tdxFHyl1U2Ex3TMHmDwAHQEp96gmNI4gMEEHV00b9wiGo5xab9W0vztslXrGeUCiIvj
kznbylwxs57LyTVu5XfdY88jmEGQNtmLjBnyamvsL6OuOoWGYSuMuRgYTuLWMkvCSNdLbCyks7dG
jwfJLBSJwZyxFn3U8j9B+CFhOzcxIRwCpDfcEFPc4X5oPOfZ2mp482wKQUgSmMTPB4O5ImkditMj
N6+S+JlEgnu76Pe579RN7eRoBNYojd9LLThE/lRiiF8v7qzVtabG6QqEVi78pgXdZvM2KQ//6ss7
zMzF4ZC3Woq6GZapcr5V8hciigbr+wbq7WCSgEow3xpgxH1cJ6xnUHdeUVYPy3v7LyY+kJRAWPF/
GFzEiYg9on8UGNCTYu1v406+Czfybe/rUEpw/FzQ/LL+6T/xuN3SKHOogY4NiUnUPhV5+TPLreDy
ZxEsG182rTRzgII6miAH6EgbEnRWEhCsdoKPv5qIfC4cn5xWUxoXlQWUaJTcMj8U462MMnc5eKlo
tncVij3HY3wU47184S4tJSWrVJwKhtnf6aZrgHe0Ue+zqQ5qRxDNVk/uBRZ3ohrQuJ9GZlZnD/4w
v7Z26ndl60YigTMREHeWtkSzpjplZ2noeMnoy/JVGNsuZt/+whsWBnEOnhZt3lasB1KSX7TxldCv
JH+8DCEyhfNpOx0h0DxizYxIhixTkNn1tna2avyHqvIfQe3TFL5ml6VV2BQ9cEpL7vxckfHsMNlX
mm7jVijAWt1ECyzuzMbQr4Tnaixb2GcPWTr7ozxdEfVPpV15k7iTAO9S4YCkoQkK2jR3Fo17X+1l
XRARVoPOwhjuNNDiAnzgjNipGPP6enY6kBQT5emyF4hA2L8vToNej6I51gGC3uiX2jGPKcg0Bc4s
iAQa+2oLjHmYQiVPGIZhHmmI3qf5kCpH9JddmY5o8Efg1hoXCuQBSUAhIVRP9KsGWigKOnxN2Q/m
3xSBoJrDxj9QKuF7yTMq1XKeIWujA1jv212NZkIn/JuncLCeKOi+QHMT35ta2EZRSqxtmJj9fRpK
+24y98hMBZ62um0+YfgtOhcUhDQFYMxGC7qs8CYt3aZR7F/2tXUYDGliygxzjCbnBxUZrIYODk5R
5DdeG2vQPFHjZFNP4Y/LSKs3BcgS/w+Jc4IkdcpUqmzUtsiUHemoz65lhl+yMQ93pKsOZd+Frm6C
w+Uy7qqFGNREQ6QFWQx+zHFIMjPF7B4OcUK8Rg10/KcQNSyvevgChNuyjTMPMQY22H0OfCZj6oVz
7hF7OKB1VpD3rFdkFljcJ4NkEtJ7doj/l7g880dX/dJh9J7lWfGzMLETLSD34SiSEVKHWECm9WBs
Mj99bq9Lr7pqof6WM2qf2/j58jdbjU4LE7kjvW4GtPuz23iqzTdF9ySF2neHDj6RE7T3UcEJJfp4
3MGu4nURBWoDaPZVNvwsw2fbfk2EVJHsbDirgy6M4g53hYTJR/cJZpGMTfm13Or7asdatlRf3pXf
O/rvHJ/XU5niZkK3HQvx5NHot1P8QkQN6Ar7my/YxPezFh3qaxLuSIF8b99D2GGXBOZ+dvWAbIyb
+R5Tyxh9kfwIErO+qL9qNaB8ricvsKJ2U1RMDBsUIr5mPTTqbYa6/DD8cOqbTNT1vHooL9C4k78d
K8jFSNjhapvfSkm8M8akEnyx1S54fQHChRHdgtZsPuOTKbXP5tVArAjizWCOXMavZm6gtCi7IjJw
gfvzfaCpjqdoTDaj1tFaLgiuKrwClO2+Ed3VRThcHMk7JyRERYbWk0OZu5MV1NX9aAlyAEHo4KVT
yjSsHBVFqcAaMcJqPEwmJDEJ3SQdbnCm4IOJTOIiRwkiobKbETl6DIC2OaL9U9jV7kQEEUrkfFzo
0KJM61oDRpWYltSGyc3/VMfxI33+9Dz+pbFLuiZMRjhBV3xJa8NTsp0iVjIRHCX8W6NdK2BpyFj9
DjRnzhvTDwfjpI/7zpbJKg7XxVZUQBbtKb7r05ZrsxtzYJom9hSaPreoE6n7+Z6iMIHJPI/uZEGK
KDqieb6pKJKasm/gF4wVmLHx2Hvr2bi27vWNvGt3Ip8XLSsXNiYHFNd2CPdoIifoLcyWpCaSK6GO
j8ANDfZ3LC4NtJlsPZ2xlOMmzr32pvViX9/Lt2YUfLBq7toDpiYupwJnOi28Z3JhI9Np1RYy1lLe
9u8UvLLeFIB8cke+jw/9pj+CpQxj+C7k5gQPRIKzjS+axU4PVhp2o4TawN3U0g3R67dG2ZbOIRpi
v5BUVzSRtEKHhSLaYhtyAaW3zHmKCFaYzaU4buEnAbgUD6Ff7eiPDDw4kB2FjBjdXl5kkalcfDH0
/+3+QQ57j4J00Z1qS/K7okkCI4VqWTXYsmtmyJ8VJ4kEMVsQRvk6G8lKGklsi6IQ5ZHhhmKAKbUP
NRVcQdb9F8LNCih3QKXBlSKKGkrrugZXspXrlF5llcAOhXU5nqdDnwDq6QaBXkMS1WyDUA/cb8fo
UOyYIFryKIpq6yv2CcRlI2YuE9kxYYmmv2spGD/jXTT8bPO3y37xH9KubEduHVl+kQCK2l+11Nb7
4nbbL4Lt4xa17+vX32D7YrqKpVM8toGZwQAGKjqpZDKZzIxYDywfMEJgWTBCNoZ8wYbqedLuYuVQ
yTQ11s/rDwghphTaWDZ2AYgIjA2j6bh1Nv4TQts6xGBZ3srapWUWCdGkmXO9nnTAKcb3UplcnX1r
M0ngWH8hNT9sEq4vZEmzeuJu0L6pILTjYXL+whlviofCk6XBMqcWQkbWq3Y18kJBG37Wu5tk9i77
gOz3hdigjWOthvzNzQlv6uK6rf/kCedjsd731PGhUlYoFSsmEuvydhz2kSy2Sf7+9wexo99PFENh
EcXvk+TzqF7bg+SAWv99hw+4UQyui6w2ccyompVYH624c7TcVWQ8UP/iTv9DsITeahBXGkUzwgLt
aXjlb3YgacX50LhDUATzrpQNxq8Hlw88IUziGSdPQx14I4hv/ZrNnzXSt8+OPmmHXDGfLvvXKhpo
1XXwgtsYK+Xre/R97NqIIX+GCpQd3nfGrtFir20fpvyPRoyOcIRAY6DllmYqrz+VV93wj9Y9JhB1
vGzL+qc6AhHCy9zaQ0cnGFMzjFrmAfNzj18NfLrJAlTVdpfxVs/tIzgh0EAPxtJRksZM4qZDlokC
4X9qHV3PoY9whBgzlJmC2SngLPG1ftD8ZVddLY9gUkFKgucJMBRHvkznaz0XAjOeCtZl8FqK86Ma
Dh4lavHBkv1wPcQuH9OF6Ode3xtB9TL75ma4iaA34F9e09X9fAQr2LqMQ9XHHWBn47XUHlWZNtHq
gXf0+0I8TXJkCahe83dS8z6LCn/Upp2tTU/OjDHgqdleNudf7iIfu1nISWiFt57KwIm3GOZ9A3pD
BKxDNugeWsx8BtFBoiXgjo9qfxznrV5aN4ZSenUxyJKj1YU1P/4QIWfJ1GwxCwd/iGNGV1o4ekqm
ej22vKm3u2lStgMehbpU93LWHBrI3JDUerYJNDYTGY3Xehbw8acIMcfEF3YgaII6y3yfY9y2fCll
2l3cTc5TwQ8IIdxExIS+fQhri/hbXPxstHHj/IR+rRuaj22xv/yRZUsrhJ2i0mN7YbAnRE8n6e9s
O5RENtmKCZFGjapWCzuYw/A6VI/BYD5o6T+XrVh3VQsbHtxwFkiOBRDkTXa5aDDD/AoN0HeNATSX
JS/N2xQY4AGWbfVVo47whK1uD8VUMgN4OiRV6WYpX0ZZLrj6ZY4ghN1Oc1pmuIvgy0Qeia8n2WDm
6un58ftikTfFawB6XvD7RgdR1loNoBz0mfb9Dm97kkRQslpirbdNU6tlPDC2aLFOw+ta+4c1siDB
g8DZtjmyR4hWhmZnRG8Akl0PkLpNAx1UnrvJU1H9zDftd9k8o8woISihKb3U2QI8qz200c5Wr4ns
wUYGIQQbh0VZZceAcFA0sevmplEq10mNzeXdcyZ/8l4oOVo6/nccJVKdweJl1uAK42FGjaTACMQY
7cbWLTaKp0Vuuw331i3ONUhT5XfRE9T9mk8xcw3FHWTJlsTtRfnsfLHtPKmws5gy382kcc0kv79s
73quxTnkHRMsWNCAOLV3HBfL6jOsq32T5B6ftIWcE/p0tuZG/z5fGf5lvPXP+AEnxFgF/NGNgq7K
oE2frPQBqr1L9Cdh/MgiIf5VdZjrPQ8WCtQ67NtExo26/lU+TBDinZkO5pBykp1c6aAfSfuHOmw+
/90yCQHP6dF0UVo8nS8bj/YVqu7Xaf/0VyDinTEFcyRkhrBQzvi5778YxU+rf74Mse5e0FmEMhkk
3ojI2NUMjDlJDuIjq/b5pYtBQwgUdQ+891POXrLqXUdo/NMdbd6KlXpbcJollvUHYl9Fc7Nj4/fL
Nq1+/yMQYcd0HTMnJ+FkRBG9wrm3HyFdfhlCumzCNjEh6lAYBQwZMq8o0QlYbXjb7KhsyOaPz/Aj
m4Q9U8LfIBzJb1zN46hgCAuJZFcGl61aPWWPQISN4yTOFFPOeFbb6kH/lrOXOho2lmxMZd0JPq7C
wsU7RVNzqPGrsDNvsv4+yQ5EVmGWQQjna9oNTY0Yg9vAaHwZmwXpKX3UjU4SydbbjI9ujMK5GuqK
lYYzcMocurXcB/T7snSthyXotv3u8ucRjTIIQQfZhwK14AO4R3S1FUMQ3EmWPVpC3ZIOj4vyeBnl
7EIqwgheoNVplNtZDr3ufQF167fknotVdLvsbUATf6DiFUKtMRMjS1PFbSviCiFVRUFBSRSYl6k4
SKvKJbEkdzjrdxcgxDQSPAiTYdcQvDaelKfoMf2W37YuJ2wavErdskcI5mx/dxT+HVPDVAccHpzK
YuGM4fG+1huIXUedvWHlP0n1ZOEy9icfTUN3kwMBIDSFCb7REYVUYMWrglDfGI6LRggMrIPmWPmZ
1Z72lhtBfd1gdOU/MNKvuuURtOAvldOXUUUAjVer6DZfvAUi4vm22E0Ha6v37hzj5YpiYF5iMt/D
xzn0r4X9MFnwF5BkEQUK9rg4H/LM5docwy7amk/JLUE3hhSOR6ULcKLvhGQI1aGBe0KKy8/teNel
xb5WFdwTe8jtOAZi8pS5td1u4iG+DbXfrSAL9ooXkzxLe1OZ8QdE3Xd7vrdk3fOr++/jO4qNJuhp
rxp9xnec69vFue0NyQeT/b4QK8txMIaYctV3Z1trtZuT2ZW4hHiAvS+RbkK9TMMeAHf5aXqRMdtQ
6xwuAS62cYYgAx5vP6Wf1Ft8pQVitUnuqh5uqDvZI+rqHjgC5rYf5TUj6ee+S4oqSPvokz5U6Na3
9nQY/MsGri7hEQz/M45g4hJBcuIuH1cvTnhVybgVZb8vZDWqE6WhzX+/Uu7S6NFsnv7u7xeiVN/N
HR664WLoXXFNKG6zh8sAsu8gxCLqNHo2hQBo6bOT3RDjB+0kXQ+yNRLCTry0o1XxbWJ330v7embf
/8oEkR8vaQpHq2z8flU/1+mWJNdz9SeJxIcbidQPdu7EOknwmZlz07duNt1ZumQrSlbJ5sH7yFPp
MpgFNHpghfWDJF/13xbceN/q4PQDjTKImqBbeArgFFlhqNyG6Fa504N6i4ZUF4QckZf68kNu1a+O
0ARzJs3q1KIAGilfoIHghuUzLuV/sGYOyPwhGwGrzrStLCspY0etYFIRfSoUe9sWLLjsXGcJK1+2
YwzBkLJt0EVT1zAEhAheF6czxFCWyo+L5bkbSe4vTZNvSDUOQVfa5iYKVeImrSkTCj17axH/ECFU
tyDNzNMGxnb+GOjokDLqbZd49Km/NqB9xH6OJfoyvMvmr3klSCBBvk3Q0gIp9lOn6RVIaUZ4Kgg0
tIDp2eAm9utfIYhzh2qa9ZYyA8GyPkVsZ42fLv/+2gl3ZIE4aTjYON3mCb+fvbPu4533qhip18gu
uHwlxGznGEfwE/TGWItR8pUq5nibheO0Y7HuBENeJKAGbb/0iop0r9PnO7ZMRJIqrN1BMKLMFbHA
8QsKW+FDOUOstpTNFR7FGOiKyX5AIxbYa20fTYgMTROeCWqD/X9R71jzzGPsswBsx5QOdEI+6/Vv
hub90rSLPeq48XN6jwCzkSWXK355AikEs6wte4UmCwJyc2Nnj6mMpFb2+8LXzGynxbmC34f+m2vE
QUhqyc46e9TAfj4xQdjPYxzNYzRh1eIX5HXOKw/JzS7dQ2xY83I/lj6cymzi/350wtgzi4ciBGCm
dDfGNLqmNn6+vNnWoj6XVLWhJ2bb4Jo+hWgIjaYeQSpYlsLLmitdZ64j6wxa83Vc6j9QhKRrUFKm
NjwkK5G/lG5tut21io64DqtnIIntPWjHzH6OY03WVHNWxnqPwkfYQkI2F+poZVlbBfpDX3voekOb
KlSFqAtqpv9Ac7DyzU5MFdKzOC5molhYULAdsuWu1/aXP9iaF54ACHGj7BNIUVKsZYuFO3D9N+Z3
LmSexle0emM8V1Zo+pcV5PrMRMWjkziMBW5/hww9mF6m1xyD2eCldLx032Ho1Ksgvivj1/gXCx3I
ZEFjSj+TiEyRtxFHwRej2+TZQptvjrzH2Fpb0FujPUHGwfIv9n3gCaGD2kof221XBWDXDg13uO63
w67+YeXb7LEIiq1s3lkKKASSqdOtGDPu+IRB/cK1jNEo40c87P4Hfeh1h/ywTggimTKRXGcj7rx6
6Y7pJm4lF5Kzvt5fO+wDQYgh9mRCpKnFjVB9ymJ3KN3ocfKn/XAXB04QX7PYs5hXfUOM3FiS3bAe
vj6ghcCCppLeSTl0nj5VxHf6T4NsIOxfgtcHhhBAEmqOSYweRpBvuPmt5kcIWzGohgM+yVE+1xuo
9W6zT7/LISGuqhBIwjQunFGBV851vo/12NVp6V+OJbLVE0JJnVdLttR89ZT7Ib2Dqqpr1BIKS5mz
iz1vWTVh5EzhIMybSpe8KN/5+17mpuDtzf2/9glLyDTQ6GooVOPhKi5cY9gM89c43FxeuXWrTAoF
PMeEKog4Ozr0UUT6ArtqeJ2Y/4scOPZQiLRfodorLc1xHzvLVT/gxBnSFPKRSt4CLjSVq6bY99Y+
tzxdfUvGRuIU/KNfghKWrzJHxjIH30vf/io44t3sIK9tymCEoMv0EOxDJv9K5d0Y3w/xtxzclor1
XIQYJamv6uT58ifjce6SXULQZUsE1ToLgOGiBX2m7JqOyDJEGQb/9+OELSrK0ViwdsquA8XInvsF
z+eHzGVLgJrtnxannSPfEMIvrpkTHQeAomab++1Lt882oZ99/gG1FRsSGO2TvFV59ZnhGFQIvCMp
hyWf4JBj42Z54kFUDHeX0Lc8u9kR5ivO0/CCaY6DVOyAO8al7yiE4zhtM3XgOy+8YWjM52rcQetb
zi1azrC80vyR+/slPCEON1GmJhHHmzb1i7WJDro/vf06qmXPQ+uZz9GnFAKy2fUh/AdYoOM1r4Zr
btuALjo/pb6KKwYLpJCS5RRr/rWx5DFqIchF3saA4kajeO2G8iCGxfxrNCG4mCW0h1L27qvqhryk
B4wdudXsgsca1J6arHVPtqBiwT+LSFlFEfAMN+queTyLgtiDPrNhuPWeXssjtRRSiDOL2ZCO8Z1R
XM+Wz/NzxRu87q2mIFbDLXEjy19XT/EPpxHbrpuxgRrkgltipBM3bn92mKMyksa9HD5lKEKUgcZa
XEwNzOrm5npanlrSPU3q707Evyc9GCGgpoOaJ3oHTwNo1LWq2vPqFYOMyRtfPFDpetZDSfHAxre3
zCPXI/YHoLC7TbT8M71GKm6x0FswNttq/h8sHHSFLWLj3gabTk1qxzCdqwgLF0bFRo8nlyTqDZPp
/q6VdKCu9D8YMc1qmkgp5gQwLHbV8F0Uw963X6rRR/I9+ljO/zC4zaP8WWw8AhW2s8osdehDbC+N
dGC9f3NCUB1lmAiWURCtet8RkJAtZKzPhiaHj1c2NKeNp0hNvVjfXf5Sq75wBCLs3DGuWFZ2sGZK
bFdNnkpd1hMpM0PID/p2zEnPj+recLPG51x0BV6wyZ5Ege24qte8N+Bnf5SXHFkmbF4NbCot5c5h
f02eqZdeZT5XTNFBgebzS7UiLV1J/VFIEEKF2V3Iz5X+0GQbfqfmbVfpfnlMYzd9pn7yVVZilHmj
EDxicLoxi980aHLQ+0eneB1A+dcwGe+uDEeIGUUaQSWI+0k2lK+tHe8HJJdukba3Van9pU8K0aPU
57hQBiwjpg1cLfRLvCpe9nqJT4q14CYaSRfy+kCrzEG+fLJ7w6f6z78DEQIFiPcGfeafBlOOyTC5
Kn1IFRmt19rRe1ygFedM7LIE83+JGnASux11KYQMvDiorgYP1Fu8RCt/NVuJGSeQgi/oSYuaao0q
fuaEttsVldfjeUq2f1c8TiMQWodOH5dPFAnK60XtujjW8KT1NZ/d+kVxWw/qMNfZy9y7nznvSLUN
PclhvGraB6hIJBCTWlH72KiCMhwhUYwSQa78JYTgFmSMeqUfYVc6fdIT4rL+y2W/W7unY+UsyzQx
BGPh4fH09J0xShFGkYmYnnlOjybGHOXL2NO7Lc5E5NPS6wn/k4Uj8QRQcIgwr2dLY1g1lS65u+Sl
S+ODYRAvb27CdosPiR7tbFuCoymU1YZXtvIJthAsEhBlNMus85fPByP3VOOhyILLC7ruif9bT1Ed
JizBvl2PMA9U815l7JE+uZlTuXYjcQ0ZkOAaTZaqSdzDlrpl9wkZDmEbeUanB3kh09SRQQnJRRkX
NWgWYFNtaVtWMq+3t3P/OkuVpdd31MfiCQkGuMunsiSwqfmx/MCTPp8n3kSQjSxj98+akZFPH3vE
+6TBUUHCjOak0EcgmsW9QW6N5EDTT5c9QmYUd8ojCMxh9tTJsHr2Em4U9XZwht+cK343gqoULJeq
YRgic3Smgc6Z6YixrDJeotTYO9SSRFgeBs52LbWJxcVQoVMqeBsZlSTrGgSipqWBo2WuPjtuVnOR
FSgLf/+DFdNsDYKotm7pZ29uzCxNsOcjNUJH5oTgOpXbywir5hwhcI8/+iatEs05jWxceyHCzopb
ZuJ5rbkLk/CqyKgkgVjdPpzE3tbwbSzxeaiB1Ftc9QCb1fmKYJRC06/JaOItQEZ6utbaoaFxRCeO
hcsUtNJP7VKGJGdD6vA3cx7Jp12HgVwuzCivcK3FUrgc9BItw+SUc6dQE8tUa0wiMBmkh7S+zpJ9
WUjYBdZ2jgq1ExNc8hj5ERn7pt4q42oCPVmSWj9wTXzqO1mPwwqEDZJLA1TUNlR4xTYoNBVZZAlp
HiztXrOfHGV/2dFWvr0DKncNbMQWCHzFJoa8z8JQc7o8GFqIyLHnZCyDjOwnGR/kih243ELFHZzg
FrhahMjpVBQuZsKOWoMGp6L63eRITra1dx64FOXrZVqmbgsnN0aU066uwjxAipW/hFvOaRQ9mHvz
evLoRn3TNyne+KWyDPx0EULPCazg01OUz21SAta8Ud8Zhrrvw8F0zVcD7wjt718nHERHA7TB+F88
5p56NQHJOyaWI7xqku819ZZY0jl47g8qgT9QYoGzBNKCwu8776eNHhZg8bagTrxLlu+K9VRa7W/H
nFMcIcBpuUFZoQFnXrofSUXcUisPfZV4hqptLrv4SgqJJNhG0NHQdW464lNPPw2TRuOkCLJ9cV/4
5VYjAR9jHG4rr/AokfghX6JTf0DXFgWfOhQ6bdBZCq4+TdYM7mAK04qA6Td166ey3GoFwsDhY+oQ
tIfYkkhq1eVGZcwlKwM2fVasg6M+2KbkBFp5IICCD+ICOtAMhGpRe7HSaGUkU1yixUi5a/YJeJf4
3KJf+8Ob9mZ9K/15J8t/Vy6Ap6DCXmqtPAmrGaBsP+mB1nskyPxwX/5gZE83BXgbZPXDlahxAiky
HnXoV1dRAyiD0nA7fw4ajBX+DH11q2yhPZ5CSQG8Cvqu8GRl35XDEOeGioODH4UOFNxP93LJUta2
bCneBTyNq9wbXOMBun1u7P/uuCHaQh3cn+AxUOayz7ZA2rczUUuzCBzSbpJy+FyxVpLkrRSMTjDE
J07bTqFdlQOjDZp997TszPvqqvZNF9xuu/aqJ66Ml4IHdGGnOTjbEa4QFQxbbKVvy86qihlBJKwf
qTa6afdlNGJXCX+Y3b6IekmOeb7rNKpjuolTYEA5RowjERk6hvwTXki3Yz+gk9dnCpMERgmIuIoj
Zkn4ziuCxFI9PVXcybG9qJdM7J4fxyemiCJ+eWnnkwUum6CYzU0C2Qkt/N0hXQieUGiZW2BmJthh
4sex4hyt9I5dBIq1s1nnFvFNk3+7HNpXF8uw0L7EcajYYK0QBg2tHg5gkkMM6XS2KTrJ6bG6UkcQ
/PQ/ysRVVWk1Q1HAgpZ2XpLZmzGtJKGWB7VTN+Yr9WGFcGAYUZOZcwKIwfo0LkGcJm40HWKdukl6
q5lXRvjP5WWT2cT//cgmJ1tIOXYATJoQ/O/5dtAaSV4pg+Bf7ghiGaOuhKhLEdQO2LYwjQRNH8mX
WTkssG4O7zEjtgWmPuGwGFFVHc2Rn1DpviHfFQhRlh060qdNyG6j7muWB3qdbWN12OuJ6o9D9uny
Oq5EcA0XC0RutMNT9F8KVtbxTCqd4C9AC/A/nM+SaP4Q5Pelr+xtRxJ+VgLsKZqQM4XK1I2l8344
claBPEi/Ml99HPA61O95n5shY8Fd+4rH9gkn1GDOUximSRnoS2DoVzR9uLyAK/sXCYZqaBjqps5Z
cW+YLScmPcbF9PTzrORuWnislRC2rmDoSGDweIdLGmqwwjdqM91YOj4Tl853vbqv0hAFPQnGyjqd
YAhfBq+GGdhygGFDJm3UfhqppJi2kqVoCKaOhjSB4j8iXauy5KHTJGgaBY/+4E9+4WMUAQzLV9lV
74fu9LVyqSunZVnzOd1Bb7sJwQkDnaOCBzhEoWY1D2WgdlswmaogfkJviBej3vUDzVKjX/5ZT4N2
girc5Ji9GLVOgZrs+xeK/kojYN84LW0ShJ4Z/LYTnoCJYcRqMqdZAKaB97tpPo/GP0x2STzPVE4M
Eps0BkOdK9UCxjBddcWnWXsm+u3Q3hfVrRFJnHHlvnMKJtTCGq3s45GvHpKTSXULsFfzPner8K1t
dftHHROngOIZabORIMoiTDyED9aGt0xlV4S3LwXVNvMWSfKyuhmOnFIXDsx5ZqOacqcE21rstt9S
cJ3z59AMRVhMQPDxySQYP8uuCnwXC+f0saOIfRrQuae0ygFrVpFbJ1dF86iHn1Lwy112yJVogq2O
8qKGkomFI+707Gz7sDGcqESJ3vhnUa4X2RPA2u9D1AxXfKRNeIsS9nSJG9bk8DGIEuNhA/lS//7s
noZYAYlUAgJdhF3h+4xp3qgzmiYCsDFqbo9Z3XIxbku6SBZq5YOc4HBDj5IMoy7xXFJxnNrn2lD2
cnC64co0f/+YOsERjhC1Ue0+y4Ez96GvDfelsmxNXdZny1dFcC/DJCAdpiiPclGoU2vs0aRxnxDU
Rq/rGV6NoUc88seeGfns0cBEj6yWtLaPjhHFu0bWTXZGQyCSr1Xp9m8ZRQM2JJvxxOYpnnXThZ+T
W/BYyefi11zwyFbx/pGNxE4Gbiu4xR5q9JejLS/1wLYzezamElJ//i592FvzlmNMIUqlRd0PXQ5M
ug23vPacXtVe7kXX4R1SAhedh490J5Xs4L964auK1aC27UrGOCr6LI0fnBoyRMccimv/rR1q5aA5
+aTClsiMpcxtAy/oeH079OS1RScMRARofmUPWSDvrZeZJ2yNarSNNOXmzYfquT6E+9iLKQomWaD4
xn6W3JTWjrYT88REC7pstcr9pn2rUC3ZqDsM/r1gAgm11v/Qmsv/+rOPh2oe7rKos+H5/nRLtrmT
sjBW8aoU9e4ILv4u+Ul0ySvCWo5lYCoHMkYOCuNnWTCte1NVajyKDBu+9xwcoA6GTM07rjPBDgTt
WJJ1XN1+NgG7H3hhtLMHrN6crCqvQ/7OXCaPc2zrvml1xu8nVlB/AsUBBRBGoAXfcJRxmuOM1UGm
tS5Rv1Yq8Re2u3xYrq2eqZo2wVCy6uD/CNmOlodMYzkeYYaNWrqv7EvmM3C0LwfjUN9TP5VXDFcC
tYmyHQrkNudKEY+3anbG1q6SGi2HbqV58TdOh5psrKBvD/met3LUkvR/JXSdIAq7Op0j0yEQjgwi
SO/m3aaGsoVlvuahf3kxV/ziBEf4YlazKOjqB05pO41b0/A+tKzf970TDHELL1GrkhkYaZO6c+/H
zR/cWk8QhPyGaEvb6tzvWGkurp0m9xVovC6vlLoSaFEJxFkNGS1s3rOrvz1jziHPa9D0RN/ASxZ9
Uze6h2kw9ATkaFCxMr+Ibso9L5PLbixrnwnPXMClFNN1ogPOKlJ8aJ/haROlZZfQ/KFdpPSPfN8I
sQ81lQ8Qwef0PolQXQWIvu321RPzBzfds1324EgHBlfC7AmU4HYxhtGjkJV1kHe9N7PdrP0g1uPl
DybDENwO7QddUtXAwNyDm5fbvoOmQybZPyuPJtqJJYLrGUqf190AFC4aoXvMi3Fd/zzlLnvjsr7z
bkh8gjKVJAiuOwRGgHkVinMHnJ5TRT+SaIyqOuj62h2S0C0Sybvgyowgt+wDQsieCnOaqKLBsjZI
H9Ufk29ttB3z7eveAfm54em7GH6R3oXB5e8mM004gvVOmazCBi4rvljJM1Ekt+V1v/iwS3DztjNz
XlbDFyvus9jHoLObjPvLNqyFb+qAL8NCIxvqXEJmnwxGkuVmXaOvtfmKQ2U7Tux6REuZUUuuxqtR
6QNJzOibyu4b1gOJoBY4Whjr+aqEr45yFWvWdmIyNUnuzmcx4ghO8DuNRqXRZA02VWf6EEn0cEty
Z711Z+RLtUwwe9UVjtAEF4yMqVjCGsbF5XgLvemgIrInnne6StEiFCR1qPZhfPmM6TzUMpCvTXqN
fHa45pcENC098qZu2eDrmjHof4FKgYmx+rMZadbHQ5YgIsGY2V3qzi1t97LXrSI4pm6ip4eCmpX7
ytHtOFuMeUn5coXznc3uDZlXnynOIStG9oN3RQutI+d8bnqrl5MxQ7CYPoDIamTQAyIBRvQ5qxsf
JMveDGgEZZviltPSO76yuWzg2m3AIiAXpZyoFVYK0RYHc2qrIcXePRR7a7PsrCDeg0D9P90FVpbz
BExYzj4lY6p1BAc++xbRa6r4f2mNECVyTBYos8Wt8dJbvHtvuh2YZt4lu7Ot7LV2ZeceWyM2jYcD
i6aZaQjnFvFStNvrrtVQz8y+RjJG9JUIewIlBIksjsFWDs6zQC/uWbcz8n+MSBJg104nSzV1NOPh
LcHGg+Opr8dGaKuzid3ESnf2qAeWywd+09ZuQOSPGvUMpwDVwZ3sDZ9/EyFcIKCjCYvzIZ03YoQx
iYoFjdbQ7q3cIbtZMOatmIc8vo6HQ2NcJZkk71w5Sk4AuZcebWonXApWFgCMqvupvbeNDUv2lkyH
cO2THZvF//0IpZwdNc8joNQR86L6Eyhj9d/nEMOdkBioHEMj+JznqIuGrjT5fmrx30ZFi3C4qWpJ
iFgz5AhEpDoCmQeURnoAZOnX2QAlIpgQZZyBa++Qx5aIfEeYJKEt+jv4xp2Sa15byrdGsDCvZP4U
cP4fWSV6LfSeQApHIfrEqQGeEsT2TzM4Vmc3oe7U7PSDHkRB6jkY0Gg24w+aefqP9jpB+JURva6F
w+OVFfKyDCc9XmcRQCZ1cu38jsnuvKvRXVNRGbE0m5yzlihDDC7B2KoD7a5+ia7UXbcDXTbuO2DO
jHzZnWotdbdw6uOpUKPoexKTtHBBXTyuHJ7gsvvi3rni8SPetpsOhGoc1ENzrCx+rK4iyM6QuEME
DVYKG61dKqpHNi7Dbeqq6nMayU6VlWKFhZZoMI2iiRQNY8IZSbqIWmmMFK157YN4h/Y31Dx1H3Q9
fEIY8xPe5WNszSJO26cT3E3R6ilYhGJQFlV5WwfgaHxNQ+BlYAH+OwweJI/C06AXRmKYwIjSfdbd
poPssrNmhGmbvLUbkx1n6hd5r2AUjSpIo7f6IYpQiI8CPEHeTgeufsEO2VZaJ177TseQQnqBq0Ou
DigDBuRgQKL3UTcxIpRsss/TIX22GYrwsh383qYuHl7HkELCMY8TCVUbkJWf7NPb8NC66df6llOk
QDs48aur+U478GwKcuS75Kc+QPSQuvp3Q3JrWeujsHB0I+8G6935g1GDF69OjSuoWWrxw2A226yn
QWwXXk5zv5i+V1Xh4fx1CUaXG9q/XXantRIiZjoM9IY6kOtGXfTUn9ou7NIurX9pBfLs1cEV/afj
TZ51yAKktsS1niWYPEKLi49ndYxJ41Joq2JDdNH3o96X5S9MPg6W+N0VGJD3HUSaFcnc6sq10EZz
Hu9cQ3/0mYGxRkCgRUABbk23hAyuonppfKssd7mTu82wu2ybDE04nGKNQqmQc6dryt1YT14H/YTG
M5LUJeZ+KiS2rezVE9uEg6ia69EEyRpkSga6n0u6H0PZ+N5KsnwCwf+Eo3hTpoM9WAQQYf5Sv+AA
8eYodVuqB0U/bP9u8YT42eE0NJ0SWG3xvYe6C+SZbWwEjC+YBaitbInv81ApuOGJaUIorap4GVvO
2T8WiTuTm1kbXWa2nln8Pq8l5mWg9+kQnqafOXw6ZeoUVXEb9NNzHW0d++Xywq2keie/L3wkGrVx
07X4/bK8r9rttNx0THLNWHM1Po2FSRlLtSkRA2ajxEvX522QmXczNOqnWHKwrdmApApPQBhbQUAS
Dms1H3OlSMo2MKObeipdM7xT2M/fXycTgxgWHmU0dEQJDrYkRphGBlhvTeMKHJbubO/nQfIt1nI3
+xhEcCvQ87dFTQEClp7rX8901s0AlkU+gSF72V3bnsdgwqqVS21bYwowfd6F7Ia+GLZbhjeK8vTb
K4ceNYzLoOUYRRsxWXMcZrdti5J/Dg+DvKRWbNX+4TLGios51EZnholyq4OetdNQMzdgO8ERiUdq
5z5JHjPcv34fAJ+eC/XAi9F2egrAGKYkmjZD0QasqOGGTd8u//5K8If8pkMx6UP5jVzYIzUtcifS
8By3WJ8S/X4ZmBuTuzROvIQeZlvGNbgGh9sBrgi6SuHPQvSnRl8aPcMrRUjoTdK/EvBYoLCxjdoM
KqOjGyayiayVPYrvAokhnKSqAczTBWwHVDynfuAF4xel98qmdnV7c3kRzzF0wjco4S1AvGR8isEm
BhvMnJ/XjVsN3pS27vIH0/ZAwds2f0UClbOY9oxsASsHzSB0c60//JLITL3uQO/ohjO1yNgdVu7J
p3hCXqANykhj9AbxvrTi/7l8qivSu8tB3/A7HZXk8TzKnB5uAMSEBbr2dXQ7ic2LsTqSVs2RY5F8
uQlBfZlCOdnCodrLWB5WP5iDfctHfnS44+kHixqD6EOK0ZEk7LcGWGhsE+07Mo4Y/tnP7flAEY44
1SYRtSnyVKYom94CEy9el7qHGF3HOgWL+Z5mz5cd8Ty08hX8QBTCEcW8Wco62AVh2G9KYe3nFELN
6b5NiQsWU0knxPr3+kATTg01VlTcGoHWt9+bvvWnqHEj1MWt6k/215FZQhA0Cz3ThxpAg/Fo1J8x
Mu4SWYYvcwkeuY6SxmYkeEsI8bHs2NlW3RMmbP0o/HH5+6y0cJ1+ICFSKJHltBRKdhiY0l6z+2nf
emCi4R1Gb/ad6rFddxP5f2maWDw2ytAe9QWgyQIOGiweyL43Tu9ftu38KNQJmuHwyACpDEzZCr5n
V3oDd8fou6riHbV2fFN5/TsEwd/iDqP1U4fJdz2fH1mLQqoj0xhY8wLUECxMpvMhhbPyS9FXeaGj
t4cUt10/uu2EFneZss46CHITfr1b6UWwcgs92grIWcrKTZYrpaceXjQvL5YMRFiscKiNtBoBYmah
aw1exGm6s91lkJXEER/d+DBF2JkZ+kltjKYgcQSN9V247bfdVXhdNK5ywxsRIyLJuFed7AhP3KVV
hkO+Bl7WHprWb1uJi62uGhpF+KiuqWvipKZOWRTNIX6/Ku7KMoiMH6bqXV4zvvDiqWAcQXATjwJN
F2dhWdqAKMxso/a3GL8OiL0zq8+XcWSm8H8/wsG0Xa5r7P9I+7LeuHGm618kQBK18VZSS91ub7Ed
28mNkFX7vuvXf4eZd9IKrUf8xsEEmAsDOl1ksVis5RQa6i3Zn6SP+iQhdPBpH0MkC6dkVmeMGAMK
DBO9XJp8GtXZSarErhZRt+K2NOgcwjtFRrcuF/Mx1aWZzRBFQmw43rXiSXYOZvHc106Kj6IkzWGc
BP893AvtNi6gnAcUy1HeFglA8+ClIm5SiNqqN9V5BcD5ITPa1QylBAAxwFRYhk44efs7tJEhhwwm
ytMRKkelCe9x51VfBb0BCE0vRzci0yvt8JgfSClLjmLkX9ulp05FrG/oMizQetD/5zGucKZkVJUj
YIfrATE0ThMlKSqSJsEbppmToxmkh1SaDk0pmpy6aYzYxEnMXFMxlYmPZY/1kIdzj9h5prgVuigS
dL4Q+ZBktumXHnjFTYE12nSR14ic/kudmVZw8PA681FOdoi84KlIEIecDqVb+FNiN4kAcuscrBE5
g1s1QbGkCxCH8ZzFXkjvhPHA7XU0UJzJwhoEt+CflkNVipmAkBjlSd/an2wE4XAksoOi0O4wXydX
xXDY19FNmVZ4/DGb2z5uKfCU9qpQnaS8LSWB0WXLwhtdBG9/i8QdNFoOk5rkKK6YZq+KM7tXz1NN
HCUPrmNV8KTeMoogLsDDHG8Y+U2/Bm2oPMURtigNejdENTBJbMP4mk0CmbaMByb4GsgTEQP+Cnes
NAyNi/qxB07xY4pfZlFr8+aarb7PKTcmJ+oBRYUaWAtqJyjqn239TJcPVQXGeZoIbqutt5IpEx0s
GRZBVzanc1I+pCGaoAAWz69q1d/RnF6pSvKhW/rTokY3cizZvREKVG9T102wnCAgBeIZzDr8U9et
Ihs6hel6iLqDDHxl7BRTJ2xOCH+hR1MU/NrIneBtCx4IlrsAGQ0fM8yIEWYLO8AVBhEgOwPSE/CZ
O9mMwfC2ehThbSkJarlhFdERiMXlFL8htTKGCTZxzpbvrdq8qKogG7R1ehEgZixOKI96MwCpnXB/
KC3KiuiUeEl6l+m6FyiifdqU44LCVwZkgUzjaARKV7uYJBv4BZJeqdOGLDVazYcF3YZitokNVETv
CEYYg4sfngB3xIJaCpOxX1AwN7a3i9U9ja0huqC3MQxQxCgqeu/5ABWmpehjtaiwfr0NDUyeol80
ZcU5OMJCsZskvRPFdjb2jI2rQtwPPMbwpzi5SBhIRhlgNRf1OkRuZJqclgpKXzblWmFw5mMCCzSS
PUwvIvmYLdX1BFKQ/YtjGwIDnRAXhZ3lL6pEGkdMdEKpUtncYsD4uZUyQUhqe6EuCNzVpI0jyg96
bE6bZvdDVH1qTJCcagLvdsPSskSqgulUoEFS+PghaFQ0zAFCcUYoF+6UXafdp6XB2Ivw1IkIg7aW
TMGTjbBidAx7YT9l9Sqo4SGVqQ6oCvzLRP4UkOf/vidrAO6FNmFqpVEsAGjVD1FwH4vetdsCWL8a
LUEaxR9J0GtpHbxmJN6Xz+r4SFTBeWRqyXkKigICDKw4biGDj7K2KM6UkGHG72+vzcZNpNJH7eDc
iOZubmnWGofTrMxo2nK0KOSQT03+3VrcRETitalWK1E420+0eIZbZcFXJN8wfTOkD0r/I6V+2fz3
Cg9kCFdIbNPWWtVI5izFWDSSO0UHR7F5R2AGCMi1yLgzKeVZvRFwGnKlgFpR6yOpH836mxw/7Wvu
9s7/huAZvZVl0KREA4SkPFdYogTD0Mlkh6OICWNz61UVFZAsLfGmXCUmIdw2Tce+hIXd4xXbKXYj
nI3BFOiNIoNBiD2GkP7kPRspy8tZ6VAukmGW/K/wfQBC6MgCtxrr9hMVZG2eywvcr3foSgWagRBw
dgFuwL1s3anhfw81QMMAAHYa+Lt8ogoFEUllRPi+mbAEy+cxkt02uIoqQX3C5qH5VUmEWmlQhHAG
sosKNTSsCLFmpKS6730Q2U38kk9n2RRY/S1XkJEromjpHyjOVNYRDdWyDxE/1232zGLcpFFms5ol
sSuzqXQoXMEIHXAQvmnypkuM5u8mbQ6heqUoH03j3BHBZbmpAisIzgrIuYUMY50ghF6GNo1RxCiL
5plu+etIhF7EYGKu1GxcKrMDdWNzUO7GAxtpN31FSymIBBA6/yiqaRStGbMYazAahVkhQ6AawTMd
U1dUKXV1lP7tGx4RDKdysxyh00lhW1PeD4Nn1CdUiu5DbNk2FZcZLn486d9wl6FCpQrNpmgOHcE8
1ullqK/KRDrKoo7ELVHWOJxKI+VeSO0CnDCP7dx8zVEZhx6nfWG2sigYjHeRhnu0jZg4G1cEKKR2
tflQzwfy+g9FtwlCmq8VO0OsgPw9LKXIW1+QDflPjejSnoZxCWRtVN1hflTkp9yc3H35BJvFu7Vy
Tc10HAFShMm9tAyjbRURJrZ8TRrzeR9KsF8G54UsSVvFYwioqWmuSaI9oE703lIlQaZwG4agcBwk
Ugos3p/LlsvZUFQJCgYX8jDLJ6UmNim9fVG2rA8eMxaYNjVU5vJOdJVmLSbrtA26trrrIc5tfRQl
0gQQfLsWpm9U6WgCwmjxWJMTY7FRPCfQ7s3dv8jBcy1YeltYctI3KLKPnMI4SUnntt0hDATvMxEO
v/WNajU07LD1weLI9UOl9Qfd8PJScM1t7v1KHs4LjTHcY8I8Edxy8lXVXdHBRwWQIBS2iYGcHSuS
QaSbfxQMhdlP+gIMUx6eJQ31vyAuLxXB/baJgqCejvcNGkj4gNs4F12n1UAJus5Hct+NK/12FLFv
i1DYvq0uHUMN876XB3Yka7eIExdFnzddIpqot+XnsAE2/wrDXzoFzkuojShcbJPETuI2duQp+dzE
04/AXDzSiB65m4dnBchdDTM6mPp0BmAxRu6sTW7fCyJRzOzzHi8Crqj2wUP67fz2Ih4GxF0n5Lll
cg7M4oNplacKJVk5/o8UhKfNxDV67R3Kh9IfVcejlMpvygwjtZNGywBsvyh3rfGiRu1hLgeBeds6
risU3r8mE+aXSjpQIv1b1t3M0lVT3PamwFBvacUahQ/DmuHY9zOKJZOyvNMX5dS1k58MmCTZl9/7
cREItaXrazjOBlE85pFxB1yVztdZVXpNTD8ki6hNVATDmSC5i/U6MAFj1q+a4S1SbXeisaUiDKb+
q2ObZ5FlYCAE1JukvqpOTl9jepYiqh3YOkXrFWM/YwUzECUwyxkwQf6zrz5o+XuUGXXneCKAaORN
0WQEVhW9V2B9UE9rN3PhjBX1hB7OphQrFM7GTch/R1oFS4pBqMt0Jy/uvi+weVhW3+eM24QSU0y9
w/cl6cPQ3CR1fOgj28z+e6ZHIWiWhLshWyj+4/QqH/tIMpiptobPI/LQpQdyOnssBB7BpmqtYDjV
spZ6LDICyyklpV0M/jgUziBqD95cMhZd0TQWx+eL7wCyDBld4Lmjztnuu9QB68zPRY8HW1umH+/Y
nxUYdxcMcoSieXSHHIrkc0llh2pXWZ66hmjlNvVshcM9FHIiFXHWQyjNjLJDFkeZhwLQ/z7RCYmJ
CwrPFijNeRQuEVBiFLFrP2qCjAQReFECSfj82DggFN3mwJjbr0F+ZwUCHdv+PuIdyNWDY+iNb4ME
GZkVGV6neQyN+7J51++/fJ878W2h63ViKXhKh5nXaPN5zkWHfqMlkO3DBYM79fkc1wrtIQNGvSm9
A/IuJ4lsyTEiGyMayfOISX0HNnxNNLF984CugDl1DkvaD2YE4eYGWG1iOnpvnbtp9PaPjWiTOHXu
rZYMZIKAavdgkAcqSgsJvs/7GDWRCCZfQY7ITOxMuQrpcV8AwUL9ioitbq9Amq0ZZdQwmKFq1/ER
ATg7fEcPJdMDE+MQCIqx31T3xknZq2kBMUwMr7GnQv9k0vSstBFGYpfOWJSvUoSKfalyZrL4Whg/
R3GIDrr4eV/aTX909TvYcq+lrbog6Sh+R9dNV0EzOaFUuSSRD7mM8fMj2t1lcLJOpmiS+eYqU1D0
ghMDeSXeViigtKHjoCI8Mt0W4VfJAK+IKHi5hYFQLKYdoRjLeFPtuWDOV5SZkK1MHgn11OGsi8Ig
W9rI6sDRmYpRRMiL/bl8qRFpHW5FOAkdK9AG+9QgcHbYueQfDNqvUiH0b8Cr4s+TEmW9UiIAm8ev
GBGEVHJq5/LPIV/s3qxcI1UEVnZz1S6AfBa7rvue5BYAQ/moIu+Kwk9tetjXus0QqYY4iw5LbmJn
ODMYpXUPDugIl56Pz6MpNf/YmPYEpkbDm49dctjH29ymFRxn/CIyxvOixojtWHYzXlfkZf/7v6zO
m11aAXC71C2DCY5EyIN+Onc4xVeBN3sEVLXCpl4WvdtB4qN7o9Jl/RBje9CaZteKdB+p30hVXEXy
7Gsqq9Wlj0k8XkdZPrr7UgpWkY/5zerYN0WCVbQmJ9H8fhFoxabmXRaRD/R1RouRSGi5O+RW50mD
dkujmtqNkoiaL0WCcD5xVOStHCfYrSK4KQP0qwmb1dgX9naJ/YKVWU3zpJnTEQhDHTqyFZyttDuC
UssJGiuzi5IcuqVy6lQ5NAEs36h/Kyx0SPYiOnmRpGzJV7+jkHq9WSwsaYQBINE5FIUz2Dndk5Nz
mUoNUw2zga1kV98YKLqac1PBfIlr0mueZKinfQ1kn3sLByZjGWb9bSsbSTrLxIQGvMWjj2N5HqRX
Sh9LkZO2qYds4hPsE5L3vJ7XyxKjpCzB5mGeYR1gHHnHxrY0AqMkglH/3BsSp+mg1PisTB+LCA36
xDbGb/sLto0BpiaU+YFXkA84k0mtIiKhP6qaXoLoe4luNlGf0qaKaYiaY1cwJ4+v1ohpupAlwp7I
piurtS31peBG2r4tVhCc+Z5yNYpMBjF5ryoY8GrfDn0d5Hdi+7q5YKwKGfO3wAPFR2mVKu4LjCfA
gZlvkfZ0yuUxHAU+12ZuCOT+v0G4UxMazdKNKXZ+QIQeKSAQTdVs6uNH5bb/Bq5bRksfHUL3v89P
YT0vF1zu1k37TlqyGMIlUW4b2WKHGko+Ba+oLY9yDcJtVtPPWR1LAOkU0y/CCBkikjmJDEKoIn5I
m94eSH8fydp/Zt37UzjuCm71ts6SHrhF6EvdraUddBFj4aaqX9aPr76olF5pxoQph/4cKdpRErqs
IgTOn1ykcEglBZoeyhUmj4BdWZSdFii4yVmdiAY5GTTIEGOq0nBKCr+eBOUJIgjuetX6RZIrCiGG
OnXMKfL7QnFrXVQXK4Jha7m628ZxShUpxynq9cdUOo30QysaiibaDvYTVhBqolZdM2Gx1Nox6ENC
BZZAJAJnCMxYQa67wfWsTaoTKMvnZqqcxSwESaHNWxok1zJmcaK3j48Boi4wqhcDK5Vg5HVzJiBT
tE51cy5EecHts38B4rbEXJR5JAvWS0muZfWsgR3SHH5WLZzUo2JGhygVpFM2X0crybgNSpGJlEMK
wE6+n7Inffg+tZndWU9yaLpNngtuou39oii6Q53yW044zPTIFiVAezNRnul0PWqBLYWiJmoRCHdC
Z8WK8lzBnW3VDjUku1DPQff9HX4ByFdBs8jYDvlStQatlr3Bzs6QygcUMn3GcFU7UZoP+zBMf9/4
axcY3mAuU5ghAgJRQsUfx09k+KZY7tSJaCk3V2wFw1lNKQPHBZkB06k/QsMdG92OK8G1JsLgdsVS
u2IcTbYrytWo3/fBjRkLlHnT2qzE4OxmpIWzZTSAQF3c7QBiMNUgh/0N2ZaCskpksEyjXvxPg2ZN
ujHqFdrXi8jXux9FfFSid0lxgeBsmtxVcpu2KNeYx49FcG/F3r4I229teLT/ysB5MUHdt1WuAQBM
hbr8s0ZovtOcov+Ym1dTmdpx84ieJ0eAyhb/rSpfUDm3JqmiRJ9lrJxhoHGL0biS2/6T+rj8JI5s
o9HpdR9QtFOcOxO2ahrmHfBCY0ZCGNNMAxDWRcTfh9nWud9i8eFUDATN4cEDJu3TI8kMMPyKdG7b
CFwguNMZBpmmzBEg5sZL09smuqPL3YTI0r4kIhjugAYxScaWGQFtUJ8bDYTpMVjOytIzmuC0D7V5
n140kCfaUseBkiiFBuaovjWf4uqnLGEc3fiDmpG7DyXaH/b3lQfSmlFcg4wEJRCmO8f3tBT4apvf
N0EYrEAe+c24w1Az02k2caOlC8JuXiJij97cldX3uV2ppzRuhwkXTdqSAyHXWZB7evcQtoJKoe03
FUZPUNTdapCFswplGmX/nBf9sTgpbn+Tg7ZSu8++Dk59Gm6Sh9Kjp1rkEGx1V4Jo9ALLmYWgXnop
NKDc6s3o/EN4Ih3IDdqkQHgSeyIqxE2rsILjrMKSzH1uzFAHpQUr++hJWWQT6z06dwHhuRhqWS3L
gJm6Mf+aYdyiqPlw+z2/AuAsQksLvYsVALSHCZT2+dVwDI6TI/m5Nx5Fc9I2NdxiM5pBpMJKS/88
QSby31ES1zDc2m2gOaaoqHxTGqQkEZDS4E+9aek1GhJqIMVGcPkuuGE10oFruClCYa6KPJ6Ip3Xr
QIFpS8dQJ8yIR63sn+I0iyZJXY76viGYbRPkR6Xys9V/TuF7gqRrIM7yJGpmSjQAoUlW39DlQVsE
J3ZLldff5/alQR2+YgUQpDIwbFD7HNCbQtTA8j/25rJabDVX5lNFPzlNOoBggKffo1HiKjuPLvUR
d3WKG1M0JmTr/YNiNWphOjiilDwDwFIFZoIgJWSqnjRypnPmlOo1/lXjhyS+b62X/dthcw1XeJx1
HRUz71RWUyinz/pyXBTPKI77EFt33VokTt/qoVehhhCprIwHyQJtCm39XqZP1qjbfRsI4DYN6hqP
UzuNdIUqZ8DTQeLkLa5i1x/pwXSUq/opxMQyUT558zyhoARNDjJlg6z/1JC2mFOjjVAf0zbPAR6M
ygLGx5Me/Nhfxg1C0F9DSTHDjr0c3/TPVUkop0hHQhNBpuMzTuX4xrhGyr9hhsKW7dAVUUNsagec
fDAPo5HuTR8dnUr0oKm4LDQ9d2ppvtbHO9rNh33JNhdwhcLdgDPG2GqVXOHxVY+gPDqP9eukfCpE
neSbnSj6CofbKJDeoLaZ3bRl5FSnyqtvLFfBMACP0SaIIqXbavgbTZdZGm5tOAJr1kYFa0cfzW/l
A+NSpQ5M/OywySSNv4iYIbauqYt4GK7+J+CYdYiQyQBEGswr1Po1M0S+3rY1XAnFm4tgSGjTY6s0
Pz6mmKxWHZXF1qCAxWE8WvJfaQb08E+RQNmcWRV7bFb61wks9jRenEY+Te/pVVsvHWcyUPJsLuoC
nFj+oKi2WhZ2WZ72tVy4duywrRSimWJ4ySNAwtw3fDYZQjulo51gCA8bz/UuswQGQvgt6OV400Ia
x0Y7WBRbNSXSh7i/zsL+ZUmPoagsaFPtNDCo6goavN5QD1ZDlg6SAueljrr+WGCKTGMHbV1/3V++
TVO0guG2iNY1AnXMR9ImtBPGTo/5ek3q74OoImG4PYrVkiQSAUpQdl/a1oz9YE5vFsS6bNAqlE5j
peURE1drW+5LQmwJTVmBca8auddLH8x2yPwlahJ0NEQjyrHC66Hq1GOL8kJZfR67e20I7bA3yFUy
DtF7rnL0PaFJFUN98B77U7/gQkZZQNlhqT6ksjOwoUGGIDSzvQsXDO78xyBT6RODKVV8HYwfw9Cy
Z+Pz/iZsX3QrQbhTX2I8HwjAsQlIblmf2VUHjpuD9r3vbe3OvOr80IvfpV0XuTjtGjVTmqIMcmXW
F1zhQficzK5ALGbw+fgPnO7f+8PpVg5OzTlga6e1nW2ghLbX3RCWxio/gQ3fQStCKWt2LCqpF20Z
58AGZghWCTQ+HYLmGiPGqPWiUU8g2jbGxQZwGEZoFYrSQjRWvMLyq/GB3pa+dW1i2BwjGGmPtYiW
aBvz93Ly151WaEXQMa9hykHI8cEwfKsSmINtk33ZMplTdzwxxzBncmk+8eg5vMLxBUPL5MxsfMuR
itjvt83PRSZO8+cOvb/GBM2fDa/TP8+x6HkhWjROz9Ng0KJWgo2Q62+JfrNEmtMIC85EIOzvq4su
iZS+APMGQgyRerJoWNslJvkGdBQkpTYjNqsTJXNqR3ISB7OG5epeu9JWHfXAxmMUx/ZTd9A8xupc
HGIvcPa1XSQee++sxCvVQSokCUoRh5M9aKekIba+vO6DiDSB84nBkdy0koRTO4VfjOibsAWGLc2O
MeL75otSC0lkQoh50O+krvESJbExf9sp0YW3L4pgvfgAsaTm81JoUIe8cpLla9N6kymiZhBhcHcf
Inc9SuChCU1wReWHpfyuJU/7YoiupV/GYrXv01D0QcrCGY07HthEzfAwnEE1illOja2d6Un0hBAJ
xVmDxFzMpmbnqC7Pc4umiNArRWyjGyND2WS53ybnl9QrqVTUQuuY+MC6hqxbrexc2uiOiQHNUyC5
rWkihLfYif4ppPFsG3J8pWvTVytvv/ZkcaN8vtIDNDW1zUlORFVUAh39VQm/+mlKN2dSCo6KQ9OO
tq6ADyG0E/JERfmmX3ynO4fhl51ZASWJXjb5CCA4HOHtfMBb7a71m/Pi6x8Wf3GWw+BjUJcnCwyY
aIM5S6Ln+QLqYhxCU+6cLDB8BUM5e0MUjd1+iq72mDMmlYrnzcwak7Ub+So8Fh6bm2qhXwBWMkGV
UCkIzG0GsVZ43ENbjzsyJ0ynklN3Uo7GafYAdCVi/dp+0F9wVO6J3XZFHuYDcIiOyfBTgh5IVf8Y
mYONsOM5kMZXcLsfZiW1DSv+lBmKwCQI9k/l9g8E/7QqWJg7MDylGp2ud9Nm/LvrRuU2D9Vkc9wz
17QtDql5WBQ/JIKnqUgObr8khLAkk7161CR1C+UhMP0hFckh0kK+r3yaQ1POWNzZfJwPkdM8Lnbq
V8f8ZHk1uNffw2u6tmx8i/lE6dCBdxQBGIxBjlFnEXzfvxEE9olw3iF0Crz7zLPuprl2QgRCslD/
0sr9hwUBwH0skSv6pgIHhFZxWmKPjJvgpjmR42SnToXBpu57s0SrW4Ew92RlEfthkmitAy1oPNKH
dkv9QBO88wRaR9jfVxikzCoJ4SooNkFQNracORmfgkB72V859lN3jDvhnMQcOkCXGjC9cUbvH7Lg
i72PwE7gWwRkbtCHYGJ2Knd8zFGLLJ1iseA72dE82lL6WMV3s3U1ag9IwAjgNubs4cpGPBY0EyrS
BHwTI9oedLpMOEiqb/kEvV+v2qHyxh/TV8Nt3eVgnbPQTl+HG+mUuu1xX9jN5VyBc+bI6sowzAuA
x7PmxkXnTZHovtpUjBUEt555GjY0qQHRDL4chHae3Q2S4Dxtnt0LBt/NWNOWmnUFjKm4W1A5V49u
VvrtKGqb3/YtVkCcZzpLStsWMYBkXzqzwTMF8noH4pYgdZYV23osnpHo/f+gdRasosZZpxkMQi1h
5rZUnjBlcpRUO9NEJDUCbdA4F1VZ+lFJauRaMGkaI0fKvHZykCALdE60WZw16noM9Qs1HOHaRMYo
+NlUj6FU2BWl7r5yb57k1WZxJkk2wGigywCSi9nWu4OhPFZV5qTGYZQ/VelhH020Q5xlGgYpLCoZ
dqPojEfSYlRxQ85JbgiEEq0e56X0caUGLbumevlDlDn6eN3GH00RLZYIhbcL2mRkRsf2yMpQZ/Ld
oFcUKY7Y+vB3i8YZB4pnXiBbwImTCdnr+qhVnzSUnuyjsDV5Y9IviqBznqUx1/+3ZnGvuUHeO4Em
3esV+NiX1Dej4D1X4QqONxK0RBVvDKHGpQcfQe63cuLNkWhU2LYLtsLhbALc8lJFozjKz6/Z3M0M
hQYVhon3ruxmh9ATFTYIFJyvNOh63ZCoCbgkvG6DH0qK9qFQcBuKdoqzDdRqOiMMmT7oiUPizM0w
XCkqF1uSZ3STfNzXi+3n8moFmcgrpyXtczXWVMBZNwab6SzZ5MV8KB1wsH9mz6nOmc+TL9uYVCR4
Bwg3jzMXdQoC1YFd++1B8ZDBfEQa6USd7sDuD3AsiuYzbrucK1k5w9Fo7VQWFMY9bex/Es7SQT7F
17KnumLqvs3G9pVbo3MWJErmJq3Yaw6mffrWZ/bipge2stHP6Bmd1JLPdFQROAIiHeXsSQwSVAtB
eQTCijMNXKqfh7+083zDpT6M6TCxwJGpRnZe5LZKQlszBIaRKfqOyeJ7zuZ87NKpZR5NpNlGidqH
9vu+8osQOOvRyimtFQ0ISvxxkoltwjfbRxCpnMH5E5OeyPFoYKmmHizllVc6Fnhj7cyuT5h5ehT1
kIskYn9fnWaJKkqoMHawLvSn4rkbBHuyrVyYsUJlDDp9Q16Pbrcg6yVU16RzfqUatl4mJ6X19hdt
W4gLCGcXsrgp9RlhkAMdX5aK2FX9rtvpAsDZgSCSMCPEghQGJr5FkrtosG+Juy+FaKm4028oxqJI
BaRQ0tYvk+XQE2oXVSCoVhXBcMddriQlsULASPWrYZwJesYHEYvv/9Di3wvGR7wTYwwxVBQgMhL9
Kia4WIVnXIOdC5kwo3HeMZ+G1fH9q2W/wmQrLc4GOjctwf4EAzlZYPjHaNaJyp4l4qffvmsvQLwB
wFDDsilB0RONL0HhU5jm7JFWziiaN/srcvfWmF2QODsQxEPQVy1WUB3c4ro6LW6Lns3uHMGA/oq4
ax71h5+Lo4MAMxbetdvO7AWeswtWO+Rz0mFFBxWdTsbZrGJvmGySPfyV0vMR7oUMTZQawMkGTMtb
sJAJiFH9vwPh7IOptVEs9QCR43i4CmbE8aWwtg51pwkOl2jZOEOxVGlKwx7mNGwfYtWvyhd0iVmR
ty/PNgplQyIx6wRTC/402trYz0HCPD5QFdrIO4MsitoKGBc1XTS56H+c5AsWpwjGMhpUY1G3AdWf
rGVDvp+/s8k3rNwJzfj7km0bpwsa+/vqICdjGiQDC/XqtLNztIVN1bMiilqKQDh1aOM0mUnKolXg
b7NJmLaOFCM/m2Vz+C6bfpGH04eKzFpqjJBHTV/G4djOt3R82l8ykTJw14ZkYWiwnEEZQDiS2qpG
0KQuoU1QD0NkqxIRgdS2BbxIxF0fGGsSRUuOxWtp6Cwdxpssdhu1DgXhki5Kam5nHA2UXoLeBiEO
nuJGKs10AAUNbnbrrjhRD9UbCPk6ZWlHX/Qr1W6cDP/tL+i2yq9AOSNPhqQqwZqJG/JcZ2Ds7v3c
766yzFac4hAdRNXom+q4guNOs9qA/GFg0QkQnsvZQ/qatIK2bnZG39wlKwTuDEtZE1SYLgwtbL4q
47VUCOyr6PvcqSVqEDcqCxo1WoLwFEaugmg2d/e3RQTCnVot6Y2yBSX0YVQXe4i1Y98Hh7+D4E6r
tBiBHqqASJfyxizb2zZ6V/nJaiu402qoS1W1DKKMHVP+ohh2pb7sS7GtTzrVQZqEajS+sKGr0BWA
sesIqqk/9ZHcmMmzbtbePsh2CN74jcJ7eJintIw1CwPgnTJ5LJ0VLjYre5IO7af4ZCDbuRxqlzXx
qEdRlRAzMm8V+gLORYsMuA3mRCAi2O5tmv6oYBUk1CSNirv0n4YocdqiE5gFtjN7mJxVMEJJ60YW
gm2W2xLJtNw491bkStGLxOo9+5/7CyzYxV+xkNVNOEWlgv4hiDjW4YE2LgG3rQS6iX2U/2HrKPos
MHMec1A5lY/rbDArcBId5isLbTelnzq9V55Ch3FniAI42zJdwDjl7/Uk0KoCYGX+w5pfs8aDUPsC
bVuJCwR3PWnaWI4Rk6c27AxthfW7Dtfv7/N9XZTEXZmzp6allPYyPdadeZaFk0MEUvCUaGgvxoXO
vOJBupLDb9bydX+Vts/PRQpOl4k1VmXF3NS8S65idfYrs7zXu9mRlPAJHdq2WkcHfTYFtbPbATzj
gstddQ0ttEjF6MZD8LF7Ze4kG90Y607rsr615MYQlJds+kYrPLbOq0OUYsLv0FLsVham51Rd7hsM
OIylHNWFgjiHaMeY6q+Quq4d1KIGUq1Ood2U/XOziA4rO4tvLdBl9bgbEIrX5yjzgu5JoT9bmFzc
xuDxnPwBpN7Ju0bxgF7nX9NgcaYhrxD5HCbA4bQWype5OQp5j0T7wxkEOV4UOR2xap0uXxN6rsbS
bqxrXUq8fYXfLpQEVSSak9DbisT+n/sT1mWnBazLa/KaU3oITsaV5qBkAeFcTLBYPoBmB4WSs+bv
426qxQqW27KAVku1LBCwCtCmpFaoSRcc5e0ztYLgtqmVoEMa65ejqHY/sZBhcB884SH4T1jcym1h
nzAzD28UcQXJbZspqRnFTDZUU32e0bDb+hGCO/n1dGCFGCL3ePPeXYFxFr1Bhd1ssZNVFJPfDU5l
VW5XN45RPHWTE2Hq619tGZ/4itAbbKg9hIvbr4N+Fb0r3H6RR+d8l1JTKkWeIE9uDHYjGf4SyJ5Z
6wKGd4Hm6ZyJn6ywHLIACl+X90n3oxZRRYm+z5lyStqpK1l8qhwsd5jiR2tOBM+WbedktVTsN6yM
6gQ2dzrOUO3RQVemk6Lhz7ztvfpUsh7np/1937RFKzDOQpClD0ZpAFiLSerXpVZUvkT0cz2Zi23F
45d9NNHycYYha2Yw7mRYPhKX8lWc15o3ddWPvwPhTUNjdIrC4l4jMpvjeRiO+99nS7JjB/h8Va4t
Gmoq8X1LMw9aVLlzZH4A+cpfqjJnAeJCS1SFBV2L6UXL73KRZy/YCz47FZTKEloseixhVOv0UOnv
cnsuqsUnpgzQ4Rmdic0ePOLlGDw79V7rsqLpxqH35YuQQ2pbIgyfB5WDhcIT7nCCjlGdCzaDQzED
e5zwPKnc92z9BYH9gtXRzIuySeYICKa1HId08dWydZFaEDy6RIJwhzIOlywCMSysGKkGe5SjL3X1
rryLeRGFO4pqL7VNh0U6kHlmRbSSC36MzItH82F/zbZvsgsQdxzNNu3KCgHvQ5NiXEFpoWSI3oDl
jzhlajjNYCItKgk8YNECcld1GCltaExsn+jdPN2m6mFfpm2reZGJO5uyIlVDH2PxcnAupqlPldkl
mG//HhJODJb/V6P5QucoU9Ii6YFTJ49p6BFJx2Kd9mURrBXfPmjM6tT1EtZqSs34FER9YVNTEVH5
bMc0V6JwN7PS6F2uEohSzjYekWiM9tkz6BtGNsqvGMz0KLmiAXfbdeIrTM4g1D0WD9zDUAOMoDwV
Xu6Dw+H1/ypnBSqxfStctoozDaEq9f+Mscj7L4t0jq3UtkR+tQiD/X1lfiwtSwZTgTxDR13J9Kwm
Okjq49/pA2cYRpDbGio7r8OUfyQjZpPronS/SA7OJMgzoiFRAAjMHXqSusDvpuqqprHgdSo4pXwF
vaYPUjIwM0pz4lC9d2rjoxV+mVoRi9x2CctK0Th70MgYwdNn2BjtRrqbPNZqEbgsxewYdnsqTzUY
hMjT/j6JThRfV69NuHjifEZ8+3MM5sJPxYm48ZX2PX9NfpbXhteg+/L/kXZlu3XjQPaLBFCkJEqv
ku7qPU5it1+EdJLWvu/6+jl0T8cyo76ccT8ECGBA5xZZLBZrOXUZUrFvcmV9XTVhkhCISbvK7zGH
zvoccVUy7F/8X3BKiZnhOpXDQBhygXITpAbA+hVNbq5Rny8dIo8DfQrLAO5p74Py+gokZz8j0zyk
nN7PSi777Vvr7UdI5ioLnTa0xfCbNv5hBtPzqE2fFgfDb+zKAh8BDX1Da2P38voqRZcMVhBVOV/E
LJzqOTm9Dk1Fw04yu84h99UpGJWMsskijW6kqbjFqtjNiOlq9C/0YO8JiLayAwu+XpZu+6J5W1LJ
eoGH2UljC8KZlfFXZTk/lomoFnBbQ98wJOPlNNxEiBIiRbE7iXo5kHlFe/BvNG5duuww7ex9tFNR
Lqgkk+yZk2qIuYmxVXZ52+rXybi7vHIqqWR3xqoC0idYuamoXN6cKsTzZvNwGWTbWr4tnWTDkhzM
EVoNEHvU3K6/b/rYHbQne/hxGUel5PKYCNpmWjSmAGp3g6+jwGM4hofWr0/5Ho2OCpP1L4GiX2I5
UuBhjMMQpPk4yPSl/Krvq324S70p80XRZnNwfK6ohVDogiMZDmbaovALVjlune/FPJ20RTXcUKEO
jmQlYisxSS8mAVKMeiPjsTRaVEzt/+M2CUFXzoYWhLFjCr+w3Y3Ic2V+knrBteBaA3114up/XMZT
qJ8jhF7BjXVg2LF47ppt5Mfl2Y5uKCimE6aQS7U/4nescPQqDxsinIKQZz4bavQWKNyO1yTg7wGC
N5WTzEFi1uHIxSuxuHaQHNSPzdEEb1h1UCUENxXBZjqzbDQa4dkryRITo4nTBa4aG9FE8NKT0KWF
Ig6hAJEjg63FRAUyQDAi2rcxzM4+VqZ3efM3N+VNEDk6yPLQGdOQICJuf4kZaoD/owzSoWzS2pgL
Kg6l/odWpJ5DP2OIguLy2dTglRDSsSRjP9azGPvWdNwHFRMj7Rnceg35enmxVDjSwbTsduSBwGkZ
Orapa6J7WZtecnt/GUe1KdKJ5OUUW5lwD7qqckl3E+XnywDiHPx2TlYLJgRdHcW6WWiUiXGcbWsR
Nw7M/aCTa55pL4VG9jkpFAJtH8wVoHQwlwR8Y5oBQHoQztUE7sj6RN3ZTRT6tn3rrJCkGzseZsMM
ByBFVflcz0t6WgxUtjta+KRp9v1SjblbsPA0j8ae586Vbk+nvmO+XjCFVm7ngFY/RTYS9RjVxMD5
LWdPVPOXh+wJY50NX5Tzo7sd8Tg0/yq7cLffRG+4v8UXrdlBI5BQH1+w8bVu4kePw9Vi+ZOneyUq
JUI/VdUIqhZeDjoumBvGCw5pw69/v8Miv3O7s34WVHnqNM32IwwkW4hzmg4Y0SWVioMoc0KRsxZM
McaXZF89MfQDu6jpPJEju6//5D8un5rt4/+GKKlWYGqssQxE7CMk10iD6cZF6fX2lyLpVKqzbQHe
oGTVCRJWtSIXOj+YGVJe5UN+KK6CyCXftUMnyKuV+Yjt2+YXpBzxQvQB41VKXM8MNS4BuzUx21DJ
ZrXtgr7tmhzz6hoUmdom1jDpwQjYHyI/9WIkYUVLjeDe3V3esm1D9yaUdP3Mk13MnSifMCaj8mMM
ikSz1/JDN/t8l2aG5he8VURAhRb8blvfIKXLaO5oOFmikllP5mdMpr7rJgd999GfQ6TtRq7fggb9
P6rLK8nayp6bQ6EHZo9VtW9Ay/N3EKTU3OV28ox9vsfUxeKgWlqVvkiX1GC3U9RRcf5AYRCHj2H8
hVg/L2+fCkO6p0IEkbRKJH6nvHTj2Nzr9VXxIb5uMTTqfy2JTCphVWmeaoK+dF7mPZrVT06W7y4L
8i8X4BuGbDtwmjWrERhl6xJ23y+fm/H76HxJosfIuF+s29BUXPKqxZNsiAYqLUx5wuKxQn+KKqQX
HeMhrdOTQjSFrZKjYXXWmlbU44y1M440UlpHzavRFHNlwBZHx/zOOaloXFSQ0tNyCRfD1kR/TDmU
hxFk2qX2ofTsm1LIVBPow4v6+rXwKg9cql8N7IWan4ImUjjgil2SWSaKcmrrWOScray9SYgGPqXG
M1HsrLARKhyxpCsTsUw0LxkHzuDcxeS8RBhZFSUKkE1zi0FvxMbQagsTc9+DkIwzOokwZUE1z4jO
YYXGuLZ2McNTr1VNP5tKsAKTjAPG47ACxe4wtNnLUnWuVqvGPG/3nq4gJB+jjEqtY6JeSDj6d7pf
nueXzM/BodKdyfcc5MbdF7YjLmJ2ilO16WuskCV7kZsah1EHMqd6hHYBawd6AUja3fJANZtdtZCS
oahzy85soeoIcFHyk6TPCgshbtnfrsQ3YeS4E1vCskT5LrIOL30EV5jvk73t5xoKP0sfw6yOl/EU
8vwWeBpyM+lMyDPpnVdlndelqhfntj1fiSREXh2nqCIR7xP42D1oJSv7zxRDvwJQG4fJXdp9A0kH
GR7nVBXfUEkm+RaWPfSVPUAyQyQetEdRfYVqXQ8BFeOR7E2PHD8yvQBj2w3DsAkH2YoEyefOsSaR
COWR7abOrhxrz1BRDGzL9QYi/r5aTcLjqWcBFIQv96S/6VVxO9X3JbtU6HE5WyEehWa0w5hoD1X3
CjOuQpCMkVPwbO5qIOjkvppeslBxmW8/d1b7IJmiurGbpLSxROmMPl0xKMM6Bdfxl9pfPOJbT8XB
UDiymzfGClEyQSQGMT5CEbiZLG8Yr6fQ61W+sgpCsjxVXaOmH1SpKIW41bRnzbqijoIZbfvF8SaG
/BqexrjJihQ705uvDc75AY3U2s95r+/I0fzjQ67JCk52TXiuaYMFkabIr6yHrPh02bgplkweuNsa
Wl8xkYkOgvhQO6k70HEftyqWQhWMdOw7DXHBXtRxaPXRWfYNyoZqlUqLpfj9Wvh16i3p1Kfc+l8F
Y2Z6qmzzqgqJa2hj5lMyu6nR3ceVdcMxfXLk2nWfzKqx2dsxi9VmiVVY2R3q9FpmVkLKY78Lj/ox
8LOr4Nj7IkMReJOiMEuo8yWBJSNhjhp6eUXeuCc5aPfn29YKPUqXh2SCv9yD4Da813g/KLyybduE
SDXh9iuD1XsplwT5v0LANtp5Ig/ToPBVVN+X7kKUMYZNH0DlkUN9qPL4iAlICvO6pY4WwaAWGwOP
bEqljTIxd9waUgpHjF4P0w8jH1x9+oibgpHzxCIWZsNg9Mz7darDTos6cGKgW6A40R37k4cu6ppb
PzpinB+qpRRHectbXuNJ6xYNUdnzEngMMwk7K3GDafDSYPHQpRWHqk6wTWVfw0lHuqGlg2loCNAZ
N8YhPLJj7vHdcLZAaJeDXeQjpL1rOOl0x9McNEsMuNrxSudHF3pF9XLZFm4p3hpC0oqgz7pxNAHB
SgxzG2Ifzw+Fbm/54WsI6cjmM8bdFAwQo/PULue8c9yl8GmrsAyb+r1SPel2D/KOmRMXRzS8qtjR
Cs6ZirNApW3SdR5GdWKFKTI9Yf3dxsi95LmunF3Tf+IIK17el01nZb1q0r0OXuC5bRKs2rTXUYBa
HvTcHROXf7FcPKavK8/x9fFwGVQhnzy3MjGrYYxEtD3UP7P0Oqsiz8l/ZLZftapCGYVScMlQ2MVg
OeMAqMia/JxfT9GCBMrJDpn/32SSLISGrnGzrAGUti/JfFWSq8ip3CK+xkAQxZ6pZJKsw1IU1cxN
qEeJcF5ooNyxvMGoeBA79QokxanlkmHI4xHX+wykKovPQxx9YtGkOLUqCMkwUJRUpGYMCEaFCY/c
oVf0CqgQJLswdDmJaQaEPHzg5fd4+XR551XflwxCTjJzYQF2ns7nmT4VlqPYBYXF4ZI5yFtUMvAZ
AE3ks/Rm0Hb1RwKQKyvAJSsQFb0eWTrWCPQABN1Ci342NZVnoNBbuUEy5hxdASPkYMRyC+cwWumV
bpznpfyIC/Jmon8rjmvDZNEcAFnpOSvPZrOvVGPYtzcdQ1Ix2xEso1RasG52So4JRtiTGR+/bqLj
ZaXa3vNf35cjtWg3QU+igw2hS+brQ+wWSezPsyo4ohBDLlYszcoc8gAwqPc8wqgcht5RGHuVJPS9
qzYmndbWDVZqbvdLv++7c6iaiL6ZRkWH8j+7IUdmTfhn2TQAI/w6+GBe90CN9Ydxz160L2QviIWW
0S2+X94hcerkF8IaUyzt6kFCMl2jmg4l6+rouoH/aaAPwdOzIXdT9Hu6FUMBN3iJP6Tbb6JK9tIK
ltDA4wuebx65NphZQ8cdLVU/qUovJJuZDfMU8AEocfgMm5YVf15evG1T8CaFZDNZZC9JwLFhFA3y
acTdfH7qjaMxKWzzJg4lDka0YWog5pa+36S8TIIkNoQcqeExfmuE58l+mmio2JXN9VrhSCY6mkZq
8Ao4s1l5KQ+uOhTdXl4yFYRkcdAbHTQhE0vWXpPsNgwUW7LtCf6SAZXF79cqSSqLM3HZ04dxh/zd
sbmiP/CQ7/3ALf1RDKn5UHm2tcKU3DOD2ItJJwbMA2I+xlmwCM3Mdb44NyIbGtzSD0TK1oCSNZoS
uyuaAK9TEj3U0z62PiXx18sbdVnnuDyXLbOzPiMRNmqckzNlvZsLLqaYMD8Lu5//DUsyQku/EKMU
rmANJt4iuk7gRpvEnXVVmcOmFV9tlGR2tDYf5noEUGrYbozBv8XP/iMMauu9EQu7sqiMRV2bFNib
Ghyv0cnSYLRZDPqOJzNVybP9xF4JJFkGEKLyWUeAeVciE788i86XAAUO6LQR44ui3UeC82vhJAuB
y6EuG/GmM+boVpvtz13Db7NFpd+bt9JKLMlKOE2z6G0O5TOM57jwnTry2uqFGrs+/gPzGNzL6rcZ
sV1J9Zp7WW3ZrFVgNtYgVZN5HQa3i3ox+oO9OKh8ye9UJeQKJZS5/IIRLFy8FCeLswNG+50clMNZ
paYw5ipL+Cr1SirHbvtqKWGVwijWP3elFZ9R5xuhrGHH05+d2eGyb5LxWDhZsMtT1rgY6XdF8+u8
ftJUD0uV0Oz9qZiWWud9JYSOij3vF7cySncYPlKMt95JyZLoXcA12xI7+Tz44bE9oKGJnuhj/FmM
KOP+ogxybcWU14iSSakCLZ2sFILRF3rme9a5tp9gKWPX2kcP9odcmreTIc+xKZbULntx4BfWYgzt
H7WKzX57owzUGaM8hSAw+X6jAnPK876B1gT6waG5ixacnH9WHDgViGQjM7MwiyI1RMH5gNnerVd+
6dEjaPuIt2YuQtTH8JH9uAy6faG9CSaZyh7VoG0xQLB8PrGqPEYL2MImN7At/78BSTZSnxoLhTcA
SovDqH3qi/TYoxSsjlTpDHHL/+a74932z1ZJVrLptWkJxVZ134MD8wNQsR9CUDeDuPAqf4wUntu/
2JNfcHK8q4yGPGtybBrSWtfO9/i4HOfKNVwbmk6O3UF92/yLYX6DlByrrqv1MdUBqd/l3zrwcNh+
d+7R3eOJALJqGJcwDr+vJwjFBH2KjeHc71W/zBg3wJiJjWP7NLiZVCx12xr49n1J61ltaqa94Pta
/OLM1z1Wr6j/bKNid1kBVXJImr5QtChOHDhGinIEWvhhNygg/mVn3mSRlJwX8ALpCIz5rO+ZvxyL
o4jrC65WNa3W5sIxw+Ki3d/EA0jaGDyME8s0ATY5pyYD7WiTfgnJ6NVGr7g1Nz2PNyhZyaNci+xg
BFTV5V+7ml3R1PI7bvlLgAgoGR2X80KBuWkNV5iSltt1HkSMANOxvkTdMbDBpKPSbbHnv+n2CkN6
MTQzQ4djCozWqMBdeG+w27JH90135IYitbDtlK6wpLsefK56mRTAsm6sBsWhIvFDT925vo7vRfmN
igRrU99XeOLvK0fHrELOBrF+XVHueTVcdYFq+VRbJP6+ghj6iWK+hhCpuWYd5iDf5x9qm7dWYkjm
oWvLkicLMFjmlV//nuHWuS3qLlzda9zsAS1ziloFcXB+1wpbx/R1vIpNecxQmdkY9VfYCJyR66zw
dLQlBDXZ9yb3nXjytTJUDk3fXEnTRukr0wkMqrSSOdGHIrPF86i4X9hPhGg8FbX05hleQUgLaVRG
gh5euGRWFu7nrPESSu8mw/qijTlGRC1PSTIqdF4llWRy66ILnd6CVO3Ung0k23lnYmaYyrXY1PSV
ZLLVDafAybl49wdPhOxj1R2/KQbGSlsGtQ2qv57slZqbvd6P3SS+z/Zt7XPbs5kij7Fpy1cQ0mHN
IowQrwggwILscie7CS0UlnXVTus/lDWzTIsQisndhhxAR1zbAQkyoObEgW4fnaY8zM5pAovwBy7c
FZBkXNOgTkBnCUcMx9tFWTpA/huAZFGNPjEWB2SkO9u6cqK7PFVsyva+v62UtCnoDY84pkcJFuJD
RL4kuRs3ClOjghB/X6mWRSbN7jI4DHwMi52TxOm+WEJ2Y9bap8uLtXnVrXZDPv5DGFhFBmEK58Rj
4nb1ztI6P3BO46joAFYJJR17kmi6NswCilI3iv2xCL1UVeO8CWJT+Fo65ZTJHSwWn/JOY9CuBLNF
HOp2zv2Sqd4Sm8/YFYikwl0TtNZUYHtGUVMveCsdr808giaZVMl4t2nGbGEEdKITy5b8uUTXS5A3
AWxpburmGI/7yxqg+L5c/juVvE70Gd/v66+LfZt+iGzRehNALvg1k9hMtQoAYhi6GFwQ7iriLmAi
/KP4S8wxGY8xRhX9mFS6oJJM2qapraLOrgE8gRYmbDS/rxSasK1tv/ZG7jh3sj5KuwYIiXZgDFNA
DDfDBPvLG7R5RFfrJ9mbAjOAQjsS6we6liw6tN05MQ/FcqpTRcXOtjiOZVIUEzvElE7o3Ee9ZnM4
VXpXu3p4NYSoCAkVZmB7V95ApGu5H8yw7ksLuzL0R12Lr6d8+sgbAdSe/8ghHZnJQll5ZEGOoZkx
AvfUTOWuU2WcFXLIlau0rOhkphyL1fSHzsm9pHN2l3desR9yyVtkotUpmrBUVvwUOccqaV1TxT6y
rV2/1kquWE2TFqXLLTDG8t7prprEcZum8bTC9MJKcTNv+pqO45j4ZxkwaO+vtXq0ilkPgdWQ/aC9
0Oo2sw4xo8cCPWoqjrDNDDE3xSPY5OLtLWlBWExLq2O0OhJ0LmNo0xRznul9YbrOje6FXvZgHWNf
xRq/tWcr1N9oAZJqHOAgIJ4wzI5rF9khQmFnRPTD/1831jjSWjYV04wyxlomwY3ZHAg/JfHxMsRm
3IJbOipTTWoaXG4YSp3cCW2OF090wmBVvz40lRh49pn60XlBO4MiUafEk5wRbchqVpTAGz0xUR7E
vL5x3++1Azjjr5QMKML8y++5tXSStWuIUSVDArTh+e/hf/EBpVsoJ4X2+6p6yy1rsQaTrB7LMWaw
qwBWzzdT2LgUBXeXd2vrrbBGkNTd0FhsBkIcOI+uTQ9zW7s9Bqux+APO6QpIdhhCkJ90Wix2afJD
VCdOi9t3f10WZjMssgaR1HviGFeYcRwj58infSUovHa2D+cxLd1pV+41X0W0otghmaBm0P5BTMzi
hMkMd3RU2QaVgsv+QornYl7OkKpy0O3A/HCneUEBOjSRPIv3Kl4y5SoKmVfvCLNukmGOsFXN8+z9
PXo+2GMNT39z/MwfsUlv9kLmqmmWNE+cFHC0Tt1s3CftJ640SuL5duHYOpKR4FVRaXmMNRw9BF3c
1t0vbn4wfNGthjC34sraNOcrkSQjgYauZbRDiKQjDJ3sh/rPvFecJ5XiSaYhcpqiJBogzO4qTq/b
VJXnU8kgWYYYIx3qRmzLMOq36HC+weVxpQ3FfsmjA29bLw+Wncm6+yQsTlWdefaM5EFkurPdn6JZ
NVFnS17bpsSyLOJwS06a5Q0Jplif6p1uwL0sbxLj4QPGwyHUsqmBKYO2PBELtPi2GSVLvZszX1B7
CEJNMY3+r8kT2ZdM2TqyJZIYaWgaBiEGxHp/zowxZxNZSA0XvXSJ/jVvFSdLqNm/K70tF+oYRoz3
7gClX/Aft5+Nx4KxJ4TtMP4Z4ZrFVj06FKYDz+n3IgVkatNJ3MUR8+wXYaySfXNEGjwbX8czhHtH
8TB45QS5JKT0XgvS2en0AEImpavvMbzlSECNACMZH/iBYdZS4GVHlD/7H6l55ngtGMxwHKbLXZRx
HOkdxrbDLNPIqzn66bjiRbKZD1xDSJY46ZegjhfI1u21x1DMkRLWP/Vs9JS8ZiHnJ5Xp2lLKNaQw
CyvjH4IHhYQFIIt6mb0kCp6NYPh0+aht6+XbyknGOIkinS7iQmOz7iUgfR75t7Kt91N4E8aKuNu2
Q7/aJskWF4mGlJJYw/CrcEdRmZF42g497GhbmA4oHvO106iwJapFlIwzXDWjyHRgBsud1t6n2efL
C7hJQ7TeJcl0JCHI/wdxsovn/CunHj2jQ+vG2XEP/cqdWyKHdij96qCKXm8KhvZ0HTZLcMdIuMs4
sZiXjmgr/9wbiduOKtZOBYLsJ2LIYtzoFk5VjoLPkfzFbYXB2LzX3kSQA0uEFONgiouz5486vU5Q
ragZ/uX9UWFINklvizGLBmB0UeVFS+JWMXXr+ccHUHBbUfAy2MIGvT+q5QyWlr4Qm2F/08tTa/45
TJ8vQ2ye1BWE2K2VNVh6Z0oaAoiI/TDr3ZI8sHhH6fUUq/ZdhSTZHbRyo3aeAilPUQv5MjYgmuIc
nZShOzuKJ6r41b9dGSupJPszN2ZozRawtOKumu6yj4yq5qvvSyYnJsQswgXfT5ybIDxr/LFRlWFt
LxdoldDpKvZfumiXnqL9edBQr2zUz1rAdn2bX/ftSzuyc1XwL5fVYFOfbSy/yRB/4XITQzNkehIl
cbvTrOR64mQ/9/q+zQPFvmzbaodyplPBwyBXYTupOY5DFrW7utmD1jw+prvIb67yZ6N37WftQd+J
i5worqNN6VaokrXOkqqvgyBsMRti+No2343KeizMj3Ts8hWKZDrpVBQkTSEbx8xd8llnT5f3SCjt
b0r96/u67OxxFCOmo/h+BOZXdmsNN0y7R6DLvQwjFuMSjKR4ZDL60k4AkyanqTnYxdm0vwWTP6T6
rhv/uAy27dythJIMKdfqLCACrW1cXXftQ3osvU730kPtDzvnTO+cg+l1N9qH5sxxBBwJo4xboL55
b/mI3VtZUQOZ5K1rWbed3XrWpLDg23v2BiKZV/BBBgYRIE05HahRguXyTjepFw+Tf3klhXbJ22ab
ui6yziZFHcJ7cYqx71rat63g+tjp9vd+TP2FjD/msoJzjn4UJ2iPrFb19GwJuIaVBIwXwwxaActB
HlSNezoe2qx0TVXMe8scgmSO6AaOGAbLSoerCaZq7Jau3SVg1qm7cEcNNyLDTZVdOaqm1C1zscKS
PZRFq02GAk6Yi4JFGDXWPbYkRdbbMhVHTSzOb3vGTd0x0DtGINf7PcOor4rQoK9BhP01j46ke76s
E1vfX70/5ZrslNY2Mwe8P8Ht/8y4s8tm63AZYmut1hCStSiatjHQL4j0cNP4k+ZlTuDxVAHyWs4t
L9QaRbISYcWyTjOAsuCV91VMoAxvtAyUnKI+XzVLbDMct0aTjtLQpqERhKxGZa01u3y/HA0fdOjD
zvRS37lX9QNs2kDHoWDD5BwBdUNaQ8dCHTcZrVrEt4FXv1bPl17uaV+Dz8uDIGHPPzdupyRE3tSP
FbC0rJFFZ8egvAa5c+W19Gf7kZqLtWTSSk5VE4VDDIB+LA+kGd3amT9whtYQkgHqUDIUzCZc17T9
M9I/z6q2eNUaiQOwcpCTBXOLEeKpdzG67GZ2b1D/8glSAUi+KqFaRsoFu9/alduDYPcjk7HWKyRM
60qCGWMYjLgDAMnDvWmAM+UjgRKk7wwUvxkgkJPjXEFPYj3EGAoUfB6t8FOo4qPeXqJf35ftmNlg
fmVG8H0zfSnBR/ChnM9KgFf7s1qieCkHTNAAwIAhxZaX7J3b7GnwFsQFkdJS1apu3ZkO3ta2g+4A
qstd3A7BELd+hH0pMfMEnc99ZboTeyzN3WXN2rDN6D5wdERTDfj0cu1Wn9RzkJqQqu6op4XEKxlS
0uHDZZStUAVsF7XEI8U0f6NVD/UkmUYHhzx3kVLFMPQGtS8oi70JjtPZPJTX2S3bzccPEMatYeWM
qhGHgTOPNpRC61wDZT25ih5s6yJ4ByEZ5jCgZeMIiCU4CwbsAAU9NNwl3yZcBRVaYS6v5IaP8w5O
Msd4UGrOQAA3DNFunuejZnhjrN9EpuGmH7i4AQbWHMe0HeM3JuYgjrohKDUoR/EYDp+n5RgvKtu8
oejvMKR3V0zmMJ94UO8KhG7j6ltAIrfvd4GKs2ArjPoOSHKkSrPluoNxHLvkhJpfP0OD1pe+ctu9
CBCnPh/d5Q+iqIp5rRmTnBKAOiaB0uMNIafBrToenT6GdARM4ZHHes90XObcJd05vdVcQTkZe3W7
C4q7NNr1YAcoDn8TJqsUZ8P3f/dLpCvEWkRHsIGDLiiC2kN6QJkBBqqrmu42zPA7GOkiKca0ZASF
mru4i/2+Hd20O10+Af+ykW9rKmlMU8R5SydIwoq7OT2P6ZHtCz/aG37a62gP34WeSMOrZo6rJJP0
J2zLKdPFVs6F9jLGiWtU0zeFaMLXuaAu8quC8hCMaTUwjBv7ofmsu7WHOgacB495gmtd6VYqtEKO
g1I7izE8BoDgtQx2pX6Ia48zj+xaL9qnnkhJGbsZjN4ZhqD7yJ4jT6rSzH+5HH5tqJw+t1GtWo4J
foQ57bN5j9thzNz+r7931fLJch+FN8KPrw7KBdi8/94OqBw+HVpjnEkB7MZvRz/D6IdnjBdBVjj2
GlDVhRhv9H+ZRayCFcq2ciYAybvAEhttxbXbEu1cmxyjJ+IfCo0S98EljRI/ZAVkWVqVBOI8jkjN
en8TiMdeIfqW0drlq/ZScUjkDHs8DVpJcsBZbebG7NxGqmLzTY2l1DGQa+OoLpKeC5hvi2Y1O0R1
R3DmmAYzPpIkdm39q4E5Zhjek6scy62HJVywN0R5rxqiDXkcIVcw3zn8odfuwxpx6RL9xKMbWQ+I
T7kW7dBjprg9thKpyHUTzjg1HPpbIrXJoyyMQHO5y0AZ45v79qB5I3PD0+Ll97nf/IwU+f5NtVwB
St4Fwnpj2s8ApOV3Cg6x4l7v//+Zl3cySfs3JgiLm22KEH/2aJPEX/hzjrb9y2qvkkPasqxZmryq
E6ReptsMEwPJV3SgXobY1PTVUkkHKwF7XFUZkEP0uiT3XNl1qgKQLmzSZ7yamADwnMyLj9l+uLJO
KOQ/WPvuCxKWyhtua9UYahAw5tdB858caqJTQJk+wUPiRvgnqd0pBscKHJLLC7cV36crGJmsqOqZ
XprCq6Qv/eyW3bVwx6I993hyTGoP0ynAqbBXdzduLegaV/LUzaRZRszFhQMYTVea05yUz/SNsPg7
yaTjE+dG2VqYIIY2hZ8D9bplcjMwrU3xeGgS6laqFNPm42MtknSYDLPNsnAGYOfbJjoABc+p4TI4
mq/ugsq6b9neNZx0rGgzZlXRA87ozdTVgDP0wSHPCLoZ6pvOyL18poexe7ysMQq9lPuFF46JlkUJ
k880pz5QXbux5iT30/mvD+DoyKGikINRIkf7p8Jq9VJsHzg6v4ZV91eSZudoineXYTb1kKFGHn1f
aPyXIyFtA1p2jWSoYsdA25r+CFTcP9tq8YYgx0IKGixFw4GgOWhsNH3LTPe9jXfiPjIiN0oyv2c/
gvGbblRn3VFlJRXyyYGSmepM022g9/ZzNX4xhv3l9dt6AjMTA3MJdooacnH21JGui5ICRW8TObM4
dHOMAxxQ/hYE9GeSMYW9UsDJMYSxz5ERbABn57Pbt1+j4WcwFfCSnyoVlDDpsrO2kkye2ZY1mBeZ
g3FINNjiLbwPMI7IQTxOlbzYFglkdKC4YsR+DTavnEKOyRR5EABn7L9gRiVo9EPEmK6r+V5LMsU9
uXl4MUnvHyzptRbHg5ZyTMbZIZHxNOaNl6bh965ThRc3YSy0usJPwwUmP7RjhC9QhAuYpbqpkTDW
z5VqfOOmXq8g5At5TjHpJS1FiWr3lZTlc+eouDo34wWYr/FLDLFzq51JMofNSQuM4Av7nn+rv+XH
/AXtOpZrecsx9aAatTctu566xS1SDfvMU474FpfGb1qI2kqGXD8cbNnDXupk6LUSvwEjbEVJUQ2v
E4OjHssTOiFQaqx6WG+bqxWgdK20eIRpNviORML/tScO02X774GOau3OU+dutvfxTT6hSqs1Bol7
ZqQa4LIuN3zNnH/MTvPzso3aDFKwlUySsphL4NRZXWERn/ljdz1iHlZ31cN3j93kNvSIG96BGlwB
qto5SXvMeC57XUi23FXXwaE/ID3kgZOt24GD5ej4i6Ibe3PnDNHkYZvoM8dD5f1S6mmQLJM4Ennm
psvr8zI9hCdz3mEcHTxUlQOiBJRUJes6/I4IgEm2x2P9dZ4zPMcE8wVex4ypei+UgLKy6MPY8Fgs
qeNq3yMvFo0lbpH7y66BbqriEVuW2cBjDzTlXAy/k4JMURRZJUET1c4GnQgS8oZ2yqLxQOk3tNZf
1pYtZ3UFJTsJAXNGMXYC1zR5WPBMN/rPE69crTwVmBGuh6omk+2lZDpI3lGsZCFT815ZuD0U8L57
dBSgstrCSkZ+9sRQfNkgaaliNhMfk42YsQKTzl+mz2PbidFfJtLzWvswIOccl6fLS6gUSTpwdRQ1
CzdalJXi1SJMV3lAtRo/Lc3eeZj97sAViFu2C4Q56LNnDvosXyMGK9vVwBUJ0GoJHrplQlncj1iV
CNxetzcA6YDZZWLMQYB1S6r8WFc9mGQdL0s+kDFFyfQbjKQLVajlSwf+q52W33H2hfbPl3dGtU7S
9udTN3Z1iO8HIFgN9MhFw/hlhM2w0FoEee9LDH0bSkAkp/I23wWnwTMPYvZp7H/oSjZAFMEIM8DL
I7u8lTFhJFYCPZsc16k+i+RZcOr3y3L6P0coN1fwDVJ2e+kw5ZR3UISRlu7I7q3woFhA8Rr+7Yiu
EKT3uBUORlymEMq6QUnD36HJzg0jHwdHTIxUbJhKIOlxTpuBDKyAQPVgPFJ7wTCL7j9CSNfhNHbj
MNWQKO6Y22StG6vcXJUQ4u+r8x/opT5XFYSw2eeS/cw+kr5ZKZopncukirIeAyCxSGGxp7WJwVB/
Xt52lQTSyWROhdjTAgko6V2WPI3m8TLAZtR0LYN0MGc2guBXyBD8D2nXtRw3kmy/CBHw5hWuDb2R
RPIFIXE08N7j6+8pcncaLGI751KhJwUjkJ1VWVlZac4xHCSY3jmV4MRmWwAkE8oIsUst22YJYy2T
e+UYpq5nygCt0NeGTM9S2vm15GYuY0EdX3XJVRpb2DW70KWghZg2504RFzEUeR+aMbO5XH0aQDWi
lqg/xwB9T4G8WrnE2m4GDaczy0+uB1PZBEBExEwbMCucBRombvFjvmZcZSrGDeArRBePBLcXbeoA
UxvLtztPWsOIICBcvAt0NxlsVqZKfN21BMzB/JtqOymScxqBoAg9WIAx9/jdvGM52Lf82p1yZMh4
9KgvM/7Pm4laMZ6A6H3mH+amXKELL4S4SexeGis/RKi8l0FtL+P9+Z3c3siTJM5gQ9DmFoPGDHbM
PM1InbqWXpa+8Ru92dcAvbDCr/BDIF1zksmZ6oi+kCIRsX9p+KRXj0NPWedm8HISwDMdg9KxSoMe
SkWHUABmsxPeoxEUlUzpWtHQpOlMDPSy21HDspRc7iZLrcwMAE2FQZyksFUrszHNpBr++R3bFgKr
QCkKjxw+w2HInVm2PeKNrJsdq/PypXQXMqqhpHDuOcTD2IyZFHGHgjBKhirQ+Lz3/DzQjof0iEPu
Jh7lQbevhZN2vNOuVLAYJSPLbzzmy63efulqPn2fs3d08k/xMEKvbsBsu/GtpZgI/4erOEngrLvM
R1WuWOQ8Ii0O6EwfHNh4mnb439+g9t5lO907bxGblRTkP/9rEny7gDpaVjXJEGk9AACwbf3+Jxwi
Lp3BaVAeFPesyCu4lCMm9opvGrDGIArLGGvJssmTed1SGfJNI2STgaaMvOGnGu9QBXkSVRAAgFyG
RyB2oNyTidlpSgjTchVKhaCVShJGaatj4tyo3FlLUMYltogSwv6+EiJ0eVwtcKuARpM8q300y6ui
phKTlBDuzEbLXPeCxfxq/CMTjmhSsa2S8D7bT93VnnAH1BxTQOIJsDX1ZXZYbilwq4vk+3usTqVd
KI240xqXJaubDAgSJ70ErGB1B9i/O0OdCK/AVubTfbtSijuzhdWht76DHFFp73L9Gn28t2OLtGPd
EHcTIYkPnJR+UIEuh+Ubiv46QoezoLZ3o3A3UzmJzcN5UokPkuYir94deBw8WOVr3RLHZjNwWH2f
i4iMqddGoJnD54CDVwXpYH/Uhd1k/qq65CBnRLfAtlddieOeVGIB3ulJxAFSJLsqwdU87sKj/lg1
NlqSEFEj1DSJ0GjbrWqAf0R6DFU6Hggu1rslLhntoQBqox5ZTd1hkXxn96+6neaOhBCicKg0+PbG
naRyC1sB+kgTQ9hinRwK81nO7ojbgn3gs7GfBHBLWZRllY+MBVG6AXQW4BpA1mw5inmt7TBS51M3
+vYZPonj/GuvNnOkmljFer5Rqn2g/xIpDLXtHMxqpzj3qo9VpqgGZPTJ/r9AL4GxE33ADJEhyv9w
gSeNOD9bjkaa6IxOu/UUkN/luwkcZCloJGeXIdFZ1DVIWQTncotyjiohgbymO0QmXstjRfg/0tQ5
RyshgymjgwAikhfpFcRRDCQ+gllUsxfLtm4cWM8fXYMhd47zvJh1wvhnA90Ak1wdECrhodwDXQPS
GH/AedMnFpLvOCmXsNIlC05Eyq3iUCj1j7qLg92fCeEeAWpbNKOgQkhjHupkl1h/qATnH0Cbkctt
jK1KgLiboL1OVP7+igZofsDAAfAs+Pk5pW+Rcu7g2pdFcrv8Iu6+MMwGXJV/JPABq5KbHfgxICEx
UL8RfqZFSlxP21t9ksDtQjHno1AzHQRkYnp9L1EtcluTWB904PbB7IJiGBpImHeYfu2ANyL45nyD
PhhQd1tesK+zwS70izfsfDL23nZCuowhGnDmos7NOQW9CuM47GAG3RMaZVdZ0/eCFHV0NuOWlTjO
QcxdXhlNA3GYd9zVBgDGy3anNJltUnk7duI/XU8rSZxHQDIk6/oIksQjo5OKd+xaqnZfupZOYvhA
LAYxgISaL/ASwMdrphdFGzsj9TLbtMKVEM4Ku9QSS4URAA/K73S+LgrCF1BWwEMvCkWAeJxxn8/H
xVe98NjZWDiWA3PoyGSzmK2u1OEiB2WCwWtMnR6dZer9O3GP/ti/tpddec0emfQNQS0h+/vq5TQv
sqABkhdale1F1Xe7MqSG8TcjlJVaXPRQjMuUG4yb16wSTNU91YsfUeZGqcHFDO3YyGnJrLrtLhXx
LqSaoajvc+5AywRwrbf4fjC9ZMKlVVMRAjPVM8dS5xyAOum5GTEFTDBOYHAkwnyTaP2HWpqKgbfD
/dWWcE5ACIKq0jJIG9pj9CjYSOEd+9FGu3VyCOx/k3LdNALLkETNksFtoXALWBvLWMSMgHzqvCq6
iQa3EYjIYMOHKpjdRgeUYkjSJ0yxYB5KIWSRfd4nQMuZGVIagsbacruyPZy/w7eupw/CuHMzdpaS
qTkemoq+X17LnwP6Fh4YV3OCeQ7LcPQQZBTHtznlr4T8H2RzBwpyYzlhNcMizJ3mr6r+NQlEy8nG
dn0QwZ2nUlT6WmQJlQiYMEl2WWLUfwmJRaQ2jLOJpA9HIS+xYTpYOSflcmnvA4QTkuGd3yz2He5s
fVCGO1s6StSTKkOZVNEcRbvP6196fx8Y3dWU///hpj+I4g6WLCSRKrBMRz/1diJ8k+LDKFJDqxvO
aC2Ep+ytlyHqOgX65AK4paTfKlkzZjfNmRXjx1Wjqui0YYaE5KCFO8Ovd5aTfMdQ4vQ9ugAsjC8R
prDlkT7oxIV7mEwU55gZ3BS6A6AlHi2fQW/GJXsc/btjRC0jd90W8xIsC3pOPb2abU16JFtaKQGc
jwBwxX/SXrpc/grS9sbsyELC9k6p8KtoWRBlHrAALNfZkLKYQd3JDqowO+MeRSYkUCSHUezO1FzQ
tk4nedw+VRX6FUIZYbmVmHaD51GTEaf1f5jCSQS3L1k7jFXIVBIuwu/vZWXTzQund2VMUoZke922
GzrJ47YJBYsQkK+QV1aBO2R+PD6mYBBWqdoIczOfD9VJDue2q7Y2ewl0aoAYeRXqq7a5KMYQia7B
EYMbclB/24OfpHEefGgHzVp6Ftglxyj2gE1pL8PjecdKyeAceNH04lwmkBGkloOCuJX9tsov9DDB
M5wU4by3lAGqVmEP8nnZK9N9OlO5z22TBlK3hEY2sClyPjucC61uBfaW7bATXpi7iv8GPODUaCgA
r+9XSSOg1j9S+b7AXlo0U0djoBdqmhOrr3lz94XNQfO+AQgxGR3o3OakbdzHRoF163SvFS/CaNfH
X9n/lQhua8I6Mdp0wFkxMGLBCtm5ldqqQSKdbtrZSg63Q009dlnCCKPzxp4BE2/4mVs6A1CZ5UN8
aC+RlSQfsG9V7E/H9SSUv2WFoQl0M2COYGeajhLbRmwLtnaRuN1e+J5eymhxAaO4eoFqd/+oXow2
GaYzZ3ruJ3Dv21EogemkQO/kMnpkr4IOvelvfIEdJq+pHASxyibn2gX0EZpTC4UXPbZn8XvdPgU6
1Vm19chF5/0/Zmly3r3v+64CvAFs5mEAOLSy736It9JLefl+YQWLLf//py0/SOT8+zwUupVYkKia
P8Qah/qh7rw/Omt804CMVF+RVlg6QUALeLqfJuEiQ2/OeSnbN+Nq7TifLvcgsR4naMJ4WnAI/PT3
YEe/3jkrq11B0SJSFsG5kLG3YmPQoZZiHXIVkHAWkCm+wDb1YXs4J2LMk8B4JCFEdFV0LKu786tG
KcE5j17L4zyQsGgLWpR741brDFujSJq2MkVrLfiUayVkchSyJMfwOoMYoUoxEqB52hvKBFohvtAK
80Ec5xkUsRdDgeUjwNdhy9Zkt+VNQRGPbF6MJ3PjAQMMYJLoOhPStW7aHlONOJjU9zlXoLE0fsrM
q5auMvUgitTNvpFUwSoBxUtBgwMLkOFfV8mtRsynJZMgwJCQwmVzGqkDjzZ5jG6V8tabYeRKGHc4
9chU1BZTBV6WJs4ie2L/uHSxI/dUQPQ/3MBJLe5YWkueaHkHtZJLpB2SW0y9+IEv7TRgF2GUhya4
2uq7/LCQ3BkdwrErRLaQcWM3r5Zka5mTPBoAf4t39WsrufnsvyfiqUuJVJY7vqFgxmUrQ/ToYDbk
PRGfOtOx+5v1RHz1FvxncfmG7K5U48UKsY1lehxAPp9cyhJxW2xV5dbLyQ8gjkoZi6h+I/bLY3tS
96b6NE6HALBQCtyrDAAlI3TG5Tmj8Jj/h5s6acfd8VqGQbRRYZK/V5cNGIhZvR0jYLPLcE+ozds8
EirGhjVUumRMQH48f/NilHo2QpoYXXX6rzD6q8WcthwQxahtG1nJ4bQKR6suBhF7NviMv6xAcJg7
xcUE0o7Stw6Cf/5G2fRbK3Gc3wK/BXAP2CJKZmKHamzH7cN5CTL7xKfIbyWCi1miQcgCfUQFUt2h
HRb6NBedbdmaX/iTnTuBr9uIP/3kW/kGL/T3aP+pkpzvBL19DLhK/AJxfjGTXUuNjmwfgpWKnL+0
MDZk9hZWEZApwEpCKQqYC6qfHb/EHqAAd+0fO+QcZsSopwRmhwPYdsrhTqEmR7YfCysJnIMstT5D
zgAWWLnZZTsjPNMwWoyZ6dBmiokHEUWcorWTi+y6fUwwvEI1DFFGyflJvPZTfcjwC9LCM6PbKvlK
RvikIR/gpEGVairzw1Jr+VNzbIqQIeiet/vt18FKCucxRGAfFN3bi+cQ3gu9wxA/BzvYK7t2YD3F
dzQdGOGk+CjH7KRybAUoVtffZeWiSR9m+bb9UhS6UozzGWImSUk+Y3ta5MxCze7V1zR2z68eYQIW
5zSGYNRjk0XSWaTaU/bUwz2dl0CtFecUKqlLalGFhFbaScJBSp9Zwl6t9ufFkGbA+YZ6SMWsY2/v
sLsf5PduGRTEQNcGkCwl9/4dWhQ7pJ+criaxxglFMz4Ntw+SAhi5WMHV3wRund/Hyi7tdjqe+93P
IPYJHdmldE4ap2MsW2EQaqiIscccG/9Wb0VAy6PLqfT7fRUTz6DtS3KlHecEJVUA9igjW0ZlogcA
qcsGZ0pExEXk6LaKQIAco9zex5VMzi3m5WLJtYhLREle5OwQFZdqcNMMoHrEzO1wUSHaSebCXpR9
HT8n40+5I7wW+Qs4t4jZ8CJVC+zpjAZxxAbSo7TX7js7M9FfKKKgHqbOF9pqMXj7jx3xrlIzwNZR
JlhpQ/MKrbcHBCIk5yg7amfMh+8OFyw1QwENiqn5X4twNZso3opUoLoZhqw04QIrea76oMsgZPIn
oBSgaQ1jHq5Y2QuAzcLXea8czp8KSivOTaZaueR1BoOJh5+68b1NLzWK+GDTS2qmqmsikOYtvu00
AiCDMFjQydTB2F0cydrpdpC9ksCt2jwHNasDInTaVZeaHx/DXe/3LoN1oGeZtlfspA63YuOAR6aW
akhvzH4XS3ZhOfVM5WgoIdzNsrSYjp9laKQ2qDKpTqJlrvb7/NaTy8Z+xOq1HvZtFocKNqbIHOtG
AK8UgKpvq8jBqDxKWV9oHsIpPS0c53/NYg6UWYS4vLpWzZvI9M7rQ60Z529DzQLgYYs1q2RXU67A
oz31xD1JieDcaygJRR4y+mRFyBw1duZOcfPm4bweW82rHxaKc6FSO1ZjoWOhkkvRkVxp3+3ji8Vm
HSqp6inHAk25dfFnqvG9pHM65M0gs1Na3CbzRZvfFCbxbCRWT+FiTS0MsipjHOFK0u5KOXTzrr7o
aopsZ1MMRslk1QTAtM7TtJlmKktFFsAO8sFGX2wa9+7wFfwfRbd0GVB5ILmzdG6TEgleM6ghBcDQ
ThTcLG2yG0JiU5g9fbpzTkIM8eMJBUR9FwsNhIwlpu+l1DdRYU48oxouJECyR6l73vTYEeHlGQqG
A+CrwQ/Mz2m2qTDOpQLfBkIcJ+0Xux6vxuxn2KIPXCc6Nzbfo2th3GHSoqFpl0xH6wYCssvKj/zq
ou9t/Ub3Uz+kcvlbS7mWxu1XmBpWIzFu6i71x/7eDPdq9rOcrwXjohNHImzfdK0rafzEZl126Rww
XjZxVxxkj72pGCAzA8gB5/qfSuMOltSmSx0wRrZR9U2QO5aIGerEljNn8GRkXinS1q0TZqgg7QDd
CkiQeSQlXU2Ud55vNXmwxmtDehQHwjq2goa1CO4C1DGMPSeMKU0a7NoQXDmnSkibbnYtgmm5uv60
wbQW0ESylI+gYOabDYMKohN9N20FkzCwQjd6mZ7PnzBKL+4SnKY5lzNmhln6oplHdKcSxrAtQEX6
RZXxruKjLVnLtTwLoFVcwbDvTOPuvAKbAb6hngRwwVY2zWaaMGNrvdljFJiy6kqhXbu9K2KAdr7o
f6jUjMDmW2otlAu68mTIjFaEr1CvRA3wSKwnPXU0PEs9yWt2GNq/P6/m5jJiRgppYwNcgHw7upnO
cWyozL3Hh6C9kUbv/Pe3NVoJ4Lxf2VXpMC/gOANIOuD1u9vMD69axR593U88sd5R5RJSIucB+zrT
U1GBxPmu9WQEFi1mHc3H0Z9dc083Om/7wJOGfEd6i1RjarWQp9mjt7jg1P2mA2OKpYhDXyf2i52b
TzfXShjnAqdRQ/jCDnNZfdfCy3AoQFl6NaoEdDFhFnx/utaVkhxa0EkO7/L5OquIChrbg3NqcHYe
ZvU0mmyPGJg/Q7N/x5Giurc3HfhqtZiaK9enFwVIK0ZYd6lfNEKIBqmnQvibsHDmCM7pwvnXJjfD
aWFbks7grq3QXohksIXUh+irlwhliBNF6cR51lxpomA0IU4BUIE42XqLKjAJFEIZAPfIaJRGLVMZ
Kye/qHfdpezVDiPjFX5PeDX1h+RIFZ4pw+b9hCHFjcW4EEPzuhicCgiJZfUsVd/O79bm6iFUZbcG
6Db58doxCY2iGEATKIPsOtKRjuv2QTXZ56Vsrt5KCjOZld2B7C4W8U5DyAfcmi6yQSNBSNjWQwXE
nGyAOpLHel6qXrfAb4U3LcjJgxs8OF2xJh5omzJYulKWwTEj8mzd5mCAtErHWiXBT9VKgfx5GXfU
Pb7tPldSOHsGoXulaRU23vym2fqx8INn9RYNL7vmSEd027f6Shpn16IwWwPmMqHTQfKVyxr1vFqw
hZ8KKLhKd943oJaviL0ihXK2reUANclnLOSIVGF4AeD0W/kw4X6/eZ88lV+AN/UFC1zpyV2CViHh
GTViVQe4iDK/WSrikbtp4icB/JOtMaxk7tlBGqvrOQAqZkYhz1LLZnB3XWN1Qi6OEKFfLT6bKWP1
SekF9BKugskyw9UJ57DZjmCslOLOLYi6m7wIIVF60AQfs4EMOqXcDXvzcnwF+hQe2qygXTnm9R9t
Fw/E2aaAix9zbJdmxc6iPJlkKXvTv65U467CQjOrUVKhWumhxatx0314lHJbRca1wWBO+KC/qniP
Ujfw5nN0JZb5mJUnVAc5FCK2omH7C2WPCUUXIXnQK91R9cOsHs4vI+GxDM6XlGHal1MFaZN2kK3S
rSNklLOvvUNXSnFOZCn1uFUkiEkjlJhVD3Tk9xZqsCD2A7jOvFe/0hy/tkvOgSySqExBBK9Vqw9B
503CH64b5y0MK5gTJKpgHPGP8aVSd4ZItGRRbp7ves0tJEWDHCqou+FSQYVIvw0vO7h5dN4/5IRz
2n4DnHaIbxDJC0HEyxEKZcC0sGXskOABvVfExAd7R2nILbl/ZHp8k+s4WOokM4n6nGPS6IiEnR3l
v84LIfXi4mYt01urZZbHbhJWNkmB4w/kNh1P+f5m3lOseYSXNzmvsQgCiOtMyNNmH6NhNmD5iIuK
OLJ8h2uehFmpl5BQtKMtRZqdB+hyRLRxfuUoMbxnAPBDr0cQExtPVX+r5Q/GsD8vglorzit0CzKy
SwMR+vA8gtlYqYmloi5Ek3MDuJraZmHuzbwaPTl22t/WfeDDH3wfY/tt2PrbQAWapMlxvmHOhCSP
WPAC7lfUOTPXHO0B9warcmae4Fp/nV9GYqf4ImfUL3FXMSJvUTyK5S4d6l1EwyER1yFf5QyqDIzG
A9zR4LM48P3hnrimm1luilFVdK3dgNBJej6vHGEjfE9ImEnREkTgYFdAB9P/HsLf579PmQjPh1VX
lYzjBAHy7g1AfCe0tgzHd6uCZJvBss6GbXyl4rW6nvj+kDTOYz2asGVC5/XxbSASbo8yCfb3VRBR
AjR11hpERwoGCDLlZkr37fJKrJy89Yw/XRk89VWbC7FqplBiAj+ogqivwvyAilhT9+f9pBH+iDpW
FuctlFQW1DfWcHUnvU0Fpd/GBIMnixPtMVj1bcwJ78E++ClNsdKPcx7zIBlhs7BztVwJ/XEsL1vj
+2QkTico7h+uJeczFHBg9Cp7OXYuUy7GrJiNuNZhWOHIYYaEauxzn1XDFIkpWYqp8sQvbL7TjOIE
sQXoh/DcDgfRrsLJjo27Iv4WChdpUBIitw/ySST7+8okc10uZrnHOTN69PI8B8uv80u4bfImiMMk
3dA/UYdpoFqfwS2HpGnyYP7u85uMwg7a1uAkQf6ogYjSqxDLkFB3fhvsC/XhvAbbdQfjJED5KACh
eDj3BgQoD9NrcRC9zIUrL2zlOjwEFu4roFDWNtUjQ6nFbUytpOOYTinuyMLTileZHBqjBHDOqJeN
YWhrqCUbKL+/iCZxRWyf09OycZFKKih5HYQw5qZ5MsSfSegW42VjXsQj4fEoE+M80KAFRgpeXxiA
uBe0u1p15Ihou9xcK1SnUZwG3x84yT6aQFsFQywV2IxCvEaa1J5DKrdCSODTEF00Dt0CFHJPyx1D
eNIA+XbejDcDhZMKfBIikqOxbeWsxZTPN2u6r9r7JDzUS0ndB+y4ffJhKznccazTtG87C3LQRccA
WiJffA4Pys7aZehRoZqwN/d+JY07m4GQTVobso1Biz7KwkIC2i9q6bYr3ysp3Fks6663ooWZMowY
5WFGvjEYzuwzvLovFWtXwrhz2cWKUMUAbfd09UIpDrNxaCVqkyhr484mjGEJJAsKLRmmRdmQg4Hu
C7vLASInOezpL4FZiqiVUHvFnVNNH4KqkLBXXXLZxa2fjWgsCd0/M3MuOjCWMF7iAUKEynALaGHN
yMJi5joyNUIUaRacV5i7dpZrZnyDz6gDl/3cAfGWEbFXu5qaiSG2jM87GHoZjHUMYZZ5mJariQJW
JfwDn2mYEZA06QCTCJL9YPn69NTWj2rXEm5oO39yMm8+v6AvWWRKKuQMPgMvfCvhK41TATWq9Itd
SCYMCbPj52kzfVYlxu+AhE12G96j22Knu11jJyBEdCpb8YRD0bna4bwdUtvF/r6Kq6K2Rv3bgFQF
La6IuylyO8r4+HxDL/YGWHrgJubB1YFAgsyQU8wu80k02zu1hpy/qFUdbKk5Nk3W/VLS7NkAGhLV
O08tGecfBDVLhYlZoCw9G3BFYkckp8k145xD1QJuIFaxZoMf7BR32puiz1AzCy/blb1/3gKoNeO8
Qz7q1iQzu6ui+xkDqH1ymQ7UcSLWjE8yFEXcTeDKwf3XOab0oAM587wWlACudiHO7ZwnzO1UnSd3
V3lP9J8Tq8QnEha5rpM+wffHcZ8rP+Rut4Q9cd0Rro3PJUSh0kaRiG0v0AOuJ7tleDXbo0Uln7ef
wifXxqcPZOm/ayXs45/vaAS9P92xPhsUJlydMmci1LLY2q58jFWbkhRGWDs1c98YyIBdqr0k30f3
31CUb1oCKElV8EGIhsijgPRSLWJQHKvYT24ifmun1y9Y2un7PN5HVUeTbMbs+1Kxr4rKr6hu/S0N
TFGXJfCsm4rBTzsDa2jIKxaaSjKIC35L+UIcli1jNlHFBu8jPInG++QJALZdUdTI1g9HwUw9tJza
OtlrvmlnazGcN05kK6uVFmKWeq9j/LF2AncRnUlH9DG6sivuWyrpsrl0K80431y0ia6OI0RKHXDq
n2Lp2/nN3wwL1jpxrhloprPcKRDQuCDtc2NPFWwD3WIs05J8+0puFpj+2CVkJBSLb4gcBTk21bJE
lBgLN2pQeWaCCX7CoLet4SSErenqeMZZvSyA3MO7NFkcC0Owk+RQMjavtLUmnA+Q1R4sTDmEiIZT
HFQvcQVHlx1jx2hovvI0WQvjDE+XGqCgAyvQG4SXCPw6gF8t+694tbUQ3tRE3RowGQCNXqrQew9t
TLfU9++hDaUTuYKc5TVhEERWV2Gb5rcVRDn5vsrc/KB4896kXITErn3+fYyxGnS1AMRY1HlwYyHI
VDEzG7yPLXtqDjOIoUDSlLv6kb2VDacK0QXnAWPUtOzAbuzULcj5q60LcfUb+Khhasw0Vdhhm/CW
wEhMH4t2MjmannhfONYWO2ToumFozpx5Ymx0Dia8IhgZCdoQGiBspzv5Icvdd4RtihJk48ypomG8
kapK6idG4UwbWqGOYTytngFS90eeSle59UxopXzeww9SOJMpLGWayxxS9Kvei9lk9q59HmaXxZKg
Gz2E1LDHxoZ9EMjFkrq46I3V4OCV6b5MrqcKddLaNnuViJSI5ePb4CtDHJdeyvFqCY7aBPCM63oi
sgBbt9daF77hWbXkJBMyLJ68U57iPWMTXnZAgXRDJ3XnC8oiNs7bB3EsiFp54WYe86AZoFKU2FH3
dyT6RjB7huoq0bcq9DuTKhqwzecO+AeBzHhWAtu8S3KxhkDD/FZIij3llr3EB8m86MPZmeQf541x
42b+II67ZcIgD4pAwHKaSOPOv8Txr/PfJ/eLO8KimFWankOf4ml+g8jPd9K1kdrMHUdHsAE8nhdI
KcRdMl28yHM8QqFSFt2pWC7SYtmfF7EVbXxYNO6Oyae+E0OTHeDBVY+Ky5A0q9mtn0SfeX39C8+0
D/I4h4EiS29VFeRZAMNIi+dcIiLPzUXDdMcbIav0iSt7NMxcGCV49ELSwWUaxZh11Qm3t+kcVjLY
b1gZdioZebgUuCi1+YeI/FOr7puAOj2bnm4lhLM23ZLTsU8hZBakY1EFB60HElHd4CJU9JFwd5Qw
ztSErCvLKcJd3JawttoOqzt00s6pTsihdocztykqJl2ToZSgAdHmvp5fz9vz9s4Y6AI2Jdn6NLE7
CUXTjRkeNmP/rc33QfyiKP55Eewn8l4NGKoofyCgxZQelwfQEUSnVYKLXJFHJxkjG081uwG2Vozu
CYHKOmzV3Big5T/iOK8dz3ITqEMLW0MruvpGe6OCZt7J/mbArSHg5ftfwK0+r+PWMq6Fcp47A5tY
VGUsWEkfgupFWA5iSrSPbVnCWgR3hpYJrBDgroTFtbbY33XKF26D9fe54yMWagY6IXwfifV5eAip
Rzq1RNyJiUprykID+2LqjlFflLWXUePnlKVxh6VLwglPeOwCKnFOKD/rlYridG4DJmwx//6zHef8
sqYKYoHqTuvlgD3IUzBZu239h1vCxW45us+VsYQMYXrIlitFJk4mdVb40mFiKMYo1tiTCS1AjPq7
HQ4lOORwUNgwYebM95aA6hjh1NhWn/EIfEFRFpooNRbo1TWaWxZulmZ+stz0xuP5PSKOjMG5AtBL
mkWlQr1O33e1N05EjyVh0nzLchUXUyAB4Nabxget20votwipMRRKB+7Yy6GMHq0Fx9KKfdU6itWf
2ZjBHfvSkvq8Z24lDe2gLe0F+ebzu0CtEnfwF1lGntnAbuNF6yVW6GbSLkp354Vsxpor98VD8rap
Zo3igr3OLvWj8oR38B3wXP3iZ3ed2F8qa6xvGYM7/v00imIdMnG5DwSCarGDkXjubJ4SSUaWSX8b
1OG8WTWUStO1WDepz+DRWteQwpdWxeGsAqpOvfXUkVayeHWaQcFp6eE5g9GOFoDm6CYQoSN7FuJH
y5p8LUldc66pfs5N21jJ5TzcFNZRl0qQq/WlO2jAkEE+wxpN97x1nBejidxwfdbkwqSi6OqBCtlJ
k9+SnvvZQpL3Mn/yya/9o43GwxFIlagKDRPT+ax/odwxLLkA2FoVOP6oIU9KJ865CZOY94KGpRMx
sqO4GiiWDfnhz9aNC2u6OM9nswJnwBS7kng3Y4yLsvJN/7ZaM86/dQB2LboYakRld8ga9RDOX3nh
nIxbE9lKrl4fqjbrIPWACNDOe9ZU7K2F4vSgtOB8nBhnqhEDZcVLc08eboL27vxGnD+fQGz4qEKs
C3JgNGyV8tAphdt5fMlzOzHQKBMfVNC+KiXVUUjZF+cSBrRCDEIPkWHW2iFomoXgxzz8dV4vSgh3
/vU+FZJSZOumiY6ZGLZktXs1iPfnxWy+2lcmwFeIBCsTIQknM58xUo50Kepd800KakCGc0olhglr
eMsbrwwO0IuFVLJjk+mD18i9V4yEQpQE7vCDXyUNmgnrpoTJbSmUYEqmEoeUCO7sz4ac5XEMJYqy
sqXkTl6IdD2x92993KtVSvpKVCIZOmgycthi6VflbdapX4k+Tv7lLQReSQFOEAPYhRQ1uExkZxkX
Z4ioUUNKFe74C0sdVuDsY9W7H+ECyKCntiGef5QIzgM0YRsYeg8RRfCCitASW3a7EBEHJYM78lKk
FIu5YK1k67rR76Tqe1N8O38Szwc12luNY7UdmmE0XaBDjXr4aUaivah2Kd6NAbHrbDU+38SmaWr4
oobq40d/ibJWtsRv6RnzQUfGu/uWAjZUecpiqkNge81OktgxWimUWmo6pwniZ8H4pQzjUQlDu7HI
hjF2oM8pxH7GSoxUx9a4AEXHYxgSrPeJVW0Bs8fQu9IfC3Hvb81QAFBTM/BPxibxXavqoubAccQ2
iTuht0Eq98zg6fQDAk9tRpeauLeea8Knba7kSSb/GO1HrU9mATJ7o94VzVWJgGAii2hs5z8tpGyh
S17FdLjCk6UJqDT1A4uqKwVkcIWfuLo7VjZoit4TuIYLJr3zNr99+6xkcudqycKqaQLIVHfFI2se
0rzgBk9sVOgyhwJH2DxhK2HcldpV5dxqNTvEDTA4pF0uyHYt/wbq9Xmttrfrn4VUuZi6SOJFikco
lbWWLf4Uk8FpA/fPZHCpw6mzRK0p8MpSrdvmOegeza9AhcLST2qwg7c6WL1Z1NlkQY0WI81ohmNV
8Hy0WVPhv2FgplaNc0xtuCQgxoJGofQ4djdt/K2jhvAoc1M5l6QqvSHHb4e3cgBiz1ilE193rXn/
7+h2NnVSdNRpVVU3RD4NkgWpUncSIgVgrSdheJHKAEkYDudNYTMcWQnhlDJAEqktOYT00+REoWxP
C2HQ2+u2EsH0XJmCahm1Ok8QMe+KNwD3AL3Nyfd/h4W/eUOthHEhgywBoHURIWwsr0vhVWC0tFdh
8NzERJhFqsVFDiIoDVBZhKTo0BwKP3ooBTu9nP0C5aryBw31sHlVrTTjvF1cgncwZZoJ+8V/57cz
HPREvEF0fukVvBLGebswnCIdwNZIj2GkalEuB+DAkDCNhO3xDdRJmyiVLEAjJbzPk8Vu06fzxr19
357U4FuolQEdPjE6EN5amwscV6k8AqBs2TEgudTtfyE9Eta781I3bwoGHWYolqqYfFueihR2KkW4
Kbr2KRm+g6rWm35ro+CdF7O5eicx/NsrnwqjNlCRAXnPDyH7HZC9uZtHaSWAuyWaNhyMmPmf+Vgd
xqvJVd+gdOVD/YR5ycZmUdK4l/4Kf51XbDvnuBLM3R2l0QqyWeHuML91aKMEQSmele0zgz0qkT6P
iP3aPskredzlMQtqkQQsywBVvRSw1mDC+T0DRazatXuqmE5qx3lcqwmrGTEnAs4rDNp79W7CoOSR
Ye2yyWDpmeSpZPv0KTRbqcf733wEECF7fvwfaVe2XKeuRL+IKhBIwCuwR09xHCc5eaHiDMyDmOHr
75LPPSdY5m7dOHlNldduqdVqWt1rjT5mu3etH57MG8EhpgWWIihuXlkrKCn62kuIh3AO2/TuKzdO
KbRCBlXPqIhzl8yR4m5np1qXhmK30sbT+Zd8eB+5P1HA8bijeVX78w+9UYq7mPJwaquDNzaBIEZg
/nIkf2k/2B36pfbj0XEV96XqXEuhNymXqqIm7Cun8XuZj3un7RXUkNsPVL/2Se4qGhe9NFpxd1k3
5Qmk6nvdt3wTLDgDeFvAtR4IKgulqK345Rd2Tu4zmi23GOMClhGIZ0BF7TjuLchjqjJ1Q+EhRIof
SW+Rrp6wYyzzusDKPftofBvRw5oHGXjGOF5jsHVWhRry/0EgL6LFJSulaGLRsXC4yHzB94Tznb+D
iNMh8YfZ46cGBetFxaOgOHRECiikmbheEQAu9M7WLS8eTwt9A5mGBUGcfy41IgWRxO6gESxiJJbC
y8iZJtxf3vSesAKRwsegJaNm5ABh6a3hvmvF+7Kq/qq41YgUPuZ6btPRAYbrFAHtOjzPoROSN9HJ
Yt+iTMWRqoKTokfPbZotIlrhzTyujklT+F32wGNvoG/giXmxRVLgmPPqv98nk4W3ZnbFx8brzMPl
cKiITjLJdZvF+F4R1UUHE3wWJLbr5ONlBIU7yxzXTp+6Wo1awi6v/qqXp2JpvFKZTatApBABMatS
a8UhZUN1IK2OTeF3iUsVL9mq1ZJige3O3JjFXW9Wd4v7qdSOl9dKEVFN6eg3BbP0TETUeblhRuQv
kG4oq49dtO+56VXEN3sVC/T2yoEdEJUeolO5f9gZ27FcDHwZcOcWFNC0/Gglvz/bDUf+BSGFgUUL
eYJQgFcF7aEum6AKJ8UdqzJCCgImrVsjSbEvVf6D0L2mGV6rKTD+R6L3ywzp6IMPkphdCjPS69l/
nqyEDKtxO/n8JBIHV1Fl/h9p7C886fwXY41BZRFq0lNyrFFxKXzBFWqgrpjdqdjXFCsoa865hj3V
aQ/jSvtJa6+shnpl/9dl796Onf8aJGvOpQtN27bCLrnJtZXeosfB55lfVN+yNxXEfnkclcJBid70
thXntCvoh3REGp53QRtawWWDVIsmhYO+jMY8m7FoTfw4z4e6+DGp9mU74vxaMykiGLyg40AAwclh
IrpXYJjgDUZQk0DG16CO++z2q3JOZbs56SIdOX5+EmrqFroLTMUM4ubOrzAkK0Ciz5eiBkZsPzXG
w+I+Vsl0xGNppysi9OaWrJDE/6+siQo3NRtnEV8sLNCTATNBn6i9u7xkImC9SgkpY+gFdVybyGUI
zdYN12bYFFPvrqLyp+tWXteAtsZRcZSokCRHJnxu9G6Z4cjuTTKiizbewQG02VQEt003W1kkeTIG
A9HiZkxookl1j5mgF1I1aG+HzxWE5AOkDsd+4NgZ6waOdhJfJ6gC7KEbhNlNtRbqdvhc4UmewBut
GBoNm7Roz20mw7H9C99C7E4DTwbqHKfLPrHteL98Qr7kkjSthhoriCvc0/Ufo33sJkWyprRJuucg
SWYModgmHu6eZQ0waO/wo3kWhBK9l39+g00O+AfRDGIRiJK9PEwFKQzSFICbq8wLc6/QCk+lubO5
bisMyS2WtCqGZEaobst3aKSi3WOZKY6rCkL8/yomtLFmTQYSnV1ufHTx1e++s+n+8kpt78zKDGn7
s9CiZdhjqbKPoijDD5pvfqEHPYBwh7IssxkVVmCSG4i7uk1MGDTUH/oMHjfshh9oflHcDJtBYQUj
JTxVE8VlnwHGNn70tijOKOoWqo2RMpwhHiv02wPAxMBrtOfDpyZSbMzlpWJyS9tQpRRciIBw8fCW
lz7nod9EN8X8/rIDXDbllcSOyTonGTrsf5ueteaQOI98CS5DKHyM6dJlEMf1giQNtsQnUUXF+2i1
ex6IA6tHdZXZiu3fmtu0jH/3n+nS8eeEl7xqYRM0kOrr7JjuXej67ISCipqs/rKzMV2KA7ZhTNRd
YFweTkE/Nu+dkSsyapUvSHFAK7TQ6cSLi93TIOHjLplQHsurz32jff/DvRK/ZRVzstkyeShun9II
RKSejvM7UH2KkS79mPr0w2U81epJEYEtrlm1ObZqNOObttbPkLZVuYPY7ldZz8odpHAw1wWLmgkm
2cSf879pms7kBHU0YwhEV0B5eFOvwwpSDhB1VM05B6Sh3RMwsA+fVOPdioWTX120mFnzGMInRnxm
95Gn14q8YPvUupZlg9EB7RQy/77WjBO66rA1zTfrXvS7Cp0WMHCIxw+1xshmHPqFJtdzRkOba1KL
/Jc/FeWuHx6cRmGRCkJ6RxqLLrbDEjlpVJwr/jgiyR5ssrvs0JtndWWHFOuyiTdlacCOPHkM0Tju
ZF7Fp32mwhFO+8qpVzhSjDM4yTsdHCy7Dt2hU+frtrWjP8zqizbvKhVh36azrcDE/6+CgquR0Zki
GEWzysvzn4NKJFEFIEc4ljcsGkUYaGyv6D9UqmZEFYAU1gyHIUibAJiquz56X6n6TFR/X4pj8dA3
s17i76fhXWFc8+Zw2a02TyMhFBQrNmMWFLlfbgHRzb400VmCnMab/e5kXg3H8AiahQUtrsleNRu9
eYeu8SQ/HrVa5yEFHs19um8PyUE8Hz93pI3gYPEvm7d1atZokjfPGOV0GgdoRu2Cgeu+caMDrT/a
jaKitxUCCEhUTQa5MPMVU03Jp8mGlDS6TIjjxdQv21uGE3rZmM1XrRWKHJujqWiKXqCk8x5sjSJ2
psHglba3CEWM/LYB+bIWqJTUFcbJbcm6xjTMrBi4untrX5Wga2uDfPh62TgViOQXleVE3CkAYtpf
w48NfzJ/XAbYdAVoSOsOc2wwYYgfsIo1LOJ9WoVEfPTUB7f3U/QCtYR5GCy9DLRpCWXPBSTdfcX0
wiM7NrrCQubL5w+k/lhq4Ze5eENbL2EmWiwt28FHtpQIGMOcgGXORuqblh41vtppF1RJFVw2ZSv6
rFBk1o50NsBDOzpYs3o60CH2Lbd7Q31qDSHFH8ZsfIgSGJJVs2eaObqTjWDEh8llSzY35dd6uZJ7
gaGx02IOS9J8Hw7HNP2Uk4ffg4AoEnVsw9YZYwTUI9JVkIfL3C8Dpvr0EvMu1uhxU/PzWDXYJ1vy
NwzmlLFqDMRPUkjDdenMkwlyhCKJM2+ZtKsm667zOFGs2Kub4W8g6No5zIDOp9xXy8Kooi6vcXee
08Gje/PoBOO7GspZqE/NRxV94bZdv+AkR4htGg2D4C5qzNhz+3MJGu9Y9bqnNEryg7qitaP1mFu3
Ds5ZNAYUfqt5HaRcBO3ToCqIvwrZ8iJKu9WMS+qEqE7sFsOjd/PHMhhO2a7rPP1h8vtr42v2LlcK
gsnHVgYV/78KdZau8cFAxR/f3pACy6CmoVKBVSGIzVwh9ItBe6TxYih736X3iTKIirxmnYbKJkiH
KQxpOlQU3hBry3tbC728RlNbkl5XGgvMqgsun91XxVgZT8qzSnzIlUOMfRI8jWWQnNn3CIongtks
9YsrlWTbpnkOHhd1DBpATE36dEzHPuGdC7ikRAdROXj18on0N3WYB137/bJtmwdrhSVdFf3Q1DVq
B6j4mBGKonSyvIx22aM10m+XkeQr9nkRMdKApNcEaQOTvAIzWIbT47sbL9sfcvHc/Kil96F1/DMU
2TXMtow7EZd40V1rRr8fdXJAWXZfFf1vFkieDXKJiRQSG/VqHIRpUWJx0Uc+Ft9t97S4V1HHvYkq
XoM2d2gFI53X1o6pEzIxpIExs3n4y5hLT9cUF+126FuhSLsDLnFiloIGjO+Mz2RnHDVfe3yuyAaa
kox280C5uARN3SL263kJxw6NZKLgn8k/D59r0MSF76x3pRvQg+gDnJ8aVXH2OfuVQ8YaUTpT0WLF
SxnC+1gxFF9nl/Xo+abuPrOawZ8tlGQS4iKH7UyvN8AmlEGPW3FnboXF9U+Qjlo+6W7VT/gJ1CqC
tCPgN1MgbLkKONyQY+CLzbHlmdSKsjpFHRLNldZnYjzYaEBs9I+XD9i2FS5SGDBWvu7Lp03oJpHg
ajPQN9fkQWUlwWWErUABicV/ESSHNxyrnaIKCN2cfnaT/npYonuIqAfhVCigNo0xdQP8mMhhXj1N
dkvIWCOaQ+fIxNcZ3nKZioV105oVhJRT8GgucpsgSujzbphSz8aYDm09o1O1pqhskZIJqqfTGIs5
cXuMgym0zkbV7S/vjApC/P/qYrcLUyuJ6LXDWPJdqPHHiidKETgx4vPqpAo+Qt3A7McrDXnmdEsX
iyeuMPmsd+VeTxtf7wn10mbeOVM2eYO54NEwvIdo+VsOEMUTHp4+HAuB/aWBPGLNnLeIguB5MWIh
BXutR6qOxU2PQNZsGa4DCDlHp2iC4FUN/55p67eQJais81TzY20rgvo2kKilupTprzRZMa1oV2j0
Qjqbp6idMnTh5CCVnKIpsHkeXPaNzdhjwyDomhqQ95bcr0jy3K7Fk05eJofK9qux3g2G4sN20yIH
fgEgaMTIXAh6FPOhDFF/xJD6feX8THCSlpYFKXnL0jkUbV626xqvBDayHG+52YDAoOnsKaPzN7t1
MYqW0RNFzLu8cpun6heW/Cm15K05l+JUJWV+WzrVj2hWNflvZZQQIf/HHJkbB6wU3KIdzGnmAqqU
dX3q4N3ROHPfqH9g+kQRKDadAXOyxEVURZFDSpgHvR25CzmX3VJWXhKBVRSakan7m7UUkYC5KxTp
TmdFXE2jqN+aDLPeRn4um+9prHqs3t6eX7ZI1zaE3GuXxEBxw84rCUQI+9+sD0p2vBp6tBvqkBrv
NstkBMPyEFaOH9Hvl71MsSWvSrk8h75hjC0ZoubJzppjXCbHvDT+bOct6boLHRuNhWKizihMPwU5
84xLVUVUsBkG3OfLgYA/W54NNMDKj8k9hIGchZ5ePmkIpGF4SM2HN6zZCke4xuq+I2G3ZJjERqQ2
B2iBX2nh4PP0LSu2ApHunGaJyZgQgAy1c2x49jQ0idfO9W8Opzw72QpGrOnKFnRHRro5A8aokkPd
GH7VufsJdf3LS7Z5WlYw0sk3Oot1ZYXTYhk3+vLOUHX4bUay1d+Xzvw4OXWUmmLrkeWEdntsMO9v
uPyItty7xewV94DKHOnwRzkZY7vCG9RCfnBieGPx+fJ6bR5LBDHTZnjqevXCMkUGCJgn2MMoyw+8
Ajkrr2aQS7mqaLlxaJDVEJwWVIRfv0LME9fGJNeR27AxsNrOixJ919Nvseor5NUrDlwNLR0uWiQR
+S0UMF66Gh3DRXyHiIe79mtik0Bb2lMe88Kz3emxIc6V3hk/Wzd5wHDWITR4cHlNNzYNHREQVodG
jGjGknywtaKyzVMTa+qE+6ZfdglLFInIq9nKZxtXGJIfmuCejMIGNs6zb+TgocWc3j7xWe/pvZd+
JBCPyQ+NIlS80tGWUaWVdZMkY1YN1PxaH4PmBKVab/E+OEGN8ReIJC+79l19eMOZY5AaMwn21bKR
Er3czz7SsZoJgnkcnqwakp498THDQQ18xkaqyrJYOCn9ZwbeydAeLtTN5PnRmWT1ZJpC3YOFYI7f
63nk5fEhayDXVV+7parTcutYrPBePZuhzT91NOAVRuXNia+ZYzBVYF5UXPJbNY+1YfJDmQ2pqSlt
mw5FxC+uF10ZR3fnZl5xEmVEJa+7Yhmf6z2rcG+ztBxIx7tdOUA5Kw5q+0MCyp28Id5ArjqmmpDa
OnPrZZTT/3go3QIfALsyfV9Ud5Wq80C1TQJ/ZU8yJrxMZmGPtjeWgOpNED7h813xAbhphotOZQuc
si5S5pcwcxRqPRyi2zWQsfX0rD83A1PEjq2tgeYHXhqFk1tyeHItNE8MAgNqY43XVOGdlizfNbCS
THPq37d9frwcDzfuGDCUgmcV4f+5q+alUW7YW2kPlWkkY+4Rd4TfjfX7kKkUwTZhCGWQM4G0piu3
7iw0cnmal92Oc6gqCi5z5ube+NtCkSII4rv5Hxy5aScd7IXNLXCqqv+kucNtVaqYcTayDEYslzET
9XeKK+TlioV9wopugrfp7oPxAaUat428vsG4q6owqUISfr/y63y2EjMsW0SF3LhhaLR2O/j3riqP
/ajKzTYdb2WVFMeLoquzigHLcG/Gwdy7BdT1NIgYgxugy99H5aC4r7YO7XoZxQ9aGdd3rjPWUYfT
NExnlh8L9zHunmaieone9LyVYdK1GA/pMlcOQuvYZh7JDhPDJIPqZUGxU/JFYc92QrIeIKYze7HL
oIJ7Cq2TxTF4ZilafTfTi9XKyZcFLYrSxNsMJMh7b8D07o29n66c68SEkgrxzmrqUcVWyfeFaQxJ
m4klnFz3HDbfdfrU8vAqtA6XY9FmCrO2TLoonK6BaotweHy2935b31o/YwgZOwEPova4LH5kgU9b
R6eKqv6u8JLnNV95o0sWPKQM8EbL+JC2pxSTB5pKtXDrHWUdOZ6ffFcgWdLwKY1g3ugPz6rugvon
PArCgfFY7S4vpmrTxP+vwMopGYmgiNtlyaeuBlPJl7C+sVtV5qKCkeKGlSegoE/gG12wgPw89oU8
ARs9UvrDuboeA+rHO6sKwjK4bN/Wbbz2FSl+oJAQGz2Ffe4A4SqmvYui5P7PIKTQ0cxWqDORlblV
6o862vYzxfIp3E5mG3DYHCGDhkcU1a29XGfNiTmKcKFYp1fUAmzKuSPWaRgODXmsY1XXksqtZVIB
e4YGQmbCCDGwYQsS2uvFr07R/0W/s5kqr/adSDEC7VGsGTOg6Qc93JXEExrXxc1ynzh4dv9/xORU
YUmmETAwKTRDpB675Php4Yc/7SNaqAVpTuZb3jzv7cXX8F9e7dunP3JB+dGhKsPBSvBBvkva3LfI
58huFHHC2Ly7KB7eqY3naiS3LwPF0jRDO6V9t9M6X7RViwfXFscY8vH1zj1MmCprdmRvHd9k2wpY
KgeyHHbNDDGX4PA6uzFSVLU2PX/19yVP6R0bTGs1/n5UhhjI/wyxG0UM2jy+KwTxC1YxtsoGMH0K
BAiIo8dkjwewwMrev8EFViDiR6xAygqy5WGB/ekcd0ai2f1cYq74tFEZIl0WeZ2HfTcCo2U6erc/
1cZfNFexEqpApKsCOoeDgzDR7eiUI6XtAsc9pKqBUtWmS9eCNeqWuUQDzqr1obPvx+X7n+2GdCfU
Oh0rQnEg+zytvJaTE6ONonlkO8b92nJ5hLwe+iwKxZGcoqCAdMk1tPIwMYQyTh4jyTN3yV7VV6RY
N3mifICQjdZZgCxhDgWvImTDgj9aOnmUvLOiuTM77P80PXT8zNifbY0slMgarTMiB38/NTJ/Mo99
/rvUvs9fl6t9EYu4Ooo2GFEtkmORwGDqcR0M1VUUtPXny+u0neCvYKQTX+hZVfIUhrQ/MUXecj+6
aiFF1+/RXK9Xnp6AnoccVZW8zUxuhSrFgM4Mh6nUgVpyHdyUXeZZlQVq2XChOygqKyKOOIdyKQ/f
6f/cOnKhwyKDFloh0OqBBr3WnhPzasRH5jKnh9I8t0yRBimCD5XiAr6ZMJ7v4tzWVuvZ2WNUfNXr
QfHAsVndXlslRQc8cC1tkwsX1IrHtMygfKf7IZ+9xu6OlR3uObUep2IIxqUMNLtQpJOKq5xJDKlp
WGUYAQO8i+JhOtLbfsmDmmG01cS84ayoVanClKyzNEM/1sTzGi7Yr6TxomO+13Z0t5zde3rufPVg
o2IPmZQwVOmCVwoQju16/WwgJUquc9VXhdImKWnIDCPBlDMwomLxQ+3dSK6KZPQjMz3Y46ci7vzQ
2Du6877iukdptrfCp8vHXxGJmRRkmtZo8rRBkGlS+nG05x01nVrlqKqllEIMD7uYg3IBScW+vF72
4c/iHO1c37zXbgQrCr/TAhUJk8ouKb5ok2MMgwHIuC+v3IgHfRYqDvkmBCSEDLS04HlAZpOY9ASE
rSkuf5DT+639lKpqLyoAyQMJq7ht9tibjNzkRu5lTDkqvLkzKxskB7RxCyc9hw3LN3ZYAjOowM+W
+hbmQgV/aswxjeYle1V301a/uXgt/3ftJLcbqcuGrgau4ELkt6033iRn8NGCJ0dkHBP3yoMKVGWr
5IWNgfEgPQZmFjceXd67xrkpFF8B2yd6ZZjkd8YS8bDXsGfVT+s8vGsPMQi4q2v609yJSpLKps1r
dAUnZblWQ6q6FuvouCBebJuwAOU86f0wKiZ/LujvkiKKnEQU1HUL72FgDJbwMEI6jbXDMEAmGsIF
BZ2luFW2nN4G+TrR0VdF0cL1MuspmNlETS0GbdqnMfkC8d3LAW/LC2yMC7rk+QVCrlD0TQmZJdzN
O5rQU21/obNxV2WqOvCWFcSGexuCYt6SH541jY6RWcMNHHM+jr19HuJY5Wri+L9Kan5hyHm7mQ5u
15sidAcTCnzZTru1ffHxXO1dJXWFwiA5Y68d2+ky4ddz/X3RHx1XUf3aTCZWxkixLtUiDN6Lvx+X
pi/In6y9i6kQjXzpVL00m6bgOd6xKXSmXykhG6jpQEkVZ0azj3nzEMcPlz1sO6NeAUjZX9uhRV8r
RmwM6O8PFnTn8k9E88Az5M8B2zd+el88XcZU2SSlgkmxTPbQwabZTJ/MsfsI5rbgMsRmDv3LKrl6
OMzDMBkprJpi7YQdGinxhyoOejIFjl0FNHf2lxG3jBItsHgERQ+uJc9p5Fla0NlBO2IL5bMrxvm8
N10wo/4ZyquIbZf1UgMFY53o33MOOldR0G0b4lLDJmjthr74y5iWuh0EeoRgTpeUt+HkfCGOSoV0
6yKg6K79B0L8hNXHYmfOVZWLAW/GM0+L/yqn9zxr/WYaFPFz66CugaT4PORpzcEIhTeTNP3Q28WR
tNMeHQX7zGYBCz9f3pytaL1GkzbHskszCgUF4Wjt+XQT2U/lqIg8myvniN5QAnp/6NG9XLkB2glO
IijWqxRUSfNUH8d5/FQ2eGalye4N5qywpCjXR3YPf8cu6aZxBfFoj1rzU4er+jLMtknMdMQlR6ks
b9K2Vhnpgm4qYe7X1rbeFdPyZUyTxxT1nctQm+7g/AsltwxPrklDU/SkFn0JwuI8+oAn8U9kHP1s
Mr+klao+ueUQaACCTToo3F415YR1VrhDhC61hnxkk9+470oV3czWaV1ByM+rdVM7fBLj611FS2+k
CcGLj63YIoUd8rNqYWdGGNtYt7obPXRyf0zQPai3v8vU9Jyv6WAwoTpDyV3O16DkvZQlNxAW0FPU
xidoCXjuqPDq5xWRMxExRgDJSLTZGfLM+pD1YdTVQCEHoT5WHKIT2aeQf3lL1WgNJIUDsMqMmJvH
1hht6afVdJ1QcjS0+JzMhaLfcrO6goF1izkW3A1TCy/jQqvN2RyG6N2z+3qXDfkxsnSU4O4XzW+T
WxJ+GzkPDMcE9apS5FlcCPKCrpNUKU6YfAljTkM0ey7oIcBbe7oMupc6Bmr/5ZkV9q7tJtA/u2d7
pCD1sa4ml3ukm1S14S03Xf8Q8UNX14pBYqsLOX4Ie9T/Sx2EB/L+r7zxtBt6JniEyn3V4M1W+FqD
SnfZUOqFaRkApc2x0N4TfnS5X/MvlyPXRj6DgT8GGUs0EmLmSvqUAbHl1EcY0QSbFKt9twcv9BTf
ZPY47Me08Jypvo7LSEWIsIVqQEVGkDsggMlVrAzENX9z2hn8ZskGn5QB7yqv1EYvzT9p4fvLRm7s
nxj1pzpGbzBUJndCMUOLGoOga3gKIa8beeUQICYo7gBxEiRvBQhENkCyg4E/V1pJYhVVX4guW3SC
oonIi7uTNR3C6V1Ev9FRx+v8GxIqW7T1oqTroMVL7orqtClc2IizWSY6PnPja7xYKao7G04ICFRp
UWE1oUgpeX7cV0tGUooA3WNQpTXqI9r8z9oyH9pQ1Xq1tUtIPCzioE3ZRBh9ecoa29Ca1LZwiYbv
7OE2gk6x3jPFLqlApJiSzHpcthEMGpoPjCTelB3a4nTZ3TauTpFB/WuItGh6X7R2r8EQ3b0dytvk
DaQSL/6+FBnokFRxXOHv8wW6nU95csOmN5yYtQliGVcRL6vjYsA0IBKM1g107f0CZeBOJee8vU6W
wyxqoP9SvlsSYxmzukYZJWsyL0+PqWrgbnuz/wWQcxjUPrMR87mwwmm9tjU8zk5m/PHybm+BmKjR
EJNiDuIVuUtZV2R2SYGyLq8fdKt9z+v4bhxnheNudUSIjlFUU9DLj0KDtCVt7jbTYlWoqRWZ6SUa
gVZQsh8yo/XmAvMwPa0OZuzswyQ+2hY6V2s7eWg6ZKPsoXSSO57pj6E2KBKErQCx/lXi/1eOkrZ9
g2FeNH+aLT+VjuYvmXufUnRlQJHu8kJvJNlYAJs6DMEOA/5SfBjGfK560dLcZ8vOnYsDrpH7ZUz2
yZCe8YWkeGrZ2lcRW8UAt0GYHPoiCwQyloEvfTKToNCZV5Pz3CvKVyoQ6SgvoEifZgcgUXUL3gyt
9ViiOMpbp2xth+Q3kQOWm17Y4eLDLm6RrCQ/Lm+MygjJB4qeZmGrTyglzbc13w0Z1DgV99C29692
Q7pd+yq2WdwCQ5TKB/DA+P2P4Wgewm9IC3fRPj820PhVtSiq1k7kMSvvNp2UOjkXluWpX9Krtld8
2asApPSaEtg1mgCIzPspuWtDxWf9VqMY0hGUcjEwiVKsnN+ZlV3bVWPCi+/7XXULHokdD+KvqC4G
yVuemzBfhDTSMVEvwHTFy+XSur6DDreFjnPQQ4lm80XFqrbpaisEaUNmdJoQSyCEpo6ZLNtP5vIe
Tw2Kbdl6wHhhibQvI2Sk0QOEZSt+ot2tOYkXjM5r9/O36J2175QjPdt2MWZYyMWRE4v/XzmajuBO
igJ2Gc20j5wgRxdKxr694ZyCf+wfEOmc4v1ft4cFIEN4k0wna2a72X5LcoIb918QyQdGa3GSbALI
EmVXI79qsuSoa2/zg18okh8Uhh66A4Swdv18t1inxDm0Koor8SfkfH5tiOQCM1u0Ju/FlsQj6DsJ
ZpDi+rTo7al2oZEWx58XQ1WyUriBTOGWwyf1SoPblf2hnT6w5rOlPEKbIefXBrnSNarXtjuYjbAr
dbyqvpl6xYWjMoK89OUFhbd0YjCCt9mOxzcscrwZbXSXnXk7sq3skLJsg1dhTCPYEd4IBcrlmPk8
SG8petUxYRVcRtu0yRUFJJC44UtIAtOygusFo0i+Qn6g9CsrkkM///wzELFzqyDgGmkUawbDXBDb
a+y+oru5V0CII/7KqVd2SHEm0mPM8sQ2XkjCyHcaGnhW6TW5wgM2XWyFIgWabHbjaohhyOQcTfcT
VaqdqgDkIJNRfRxDbAd9WPZ0b0CNgY9ehSJMYPhCHyGcPPv7n+2OFHLCETpDTQvMFKwA7jwE9shO
aELdX4ZRmSaFnT4f84aWWLvRmI+oHD8mporUWeHMcstSFM+JjcIacnYwasYZBhXwWpIRxW2z7Wom
QqhpmJYtp+t8CEO3Ek6AVfMSJzl2w+jHxDzoiWrAeKtKaVuQgPoHSwo5XWPTcsGk+26GogT0nZej
86FyPXoQyoGq8uv28v0Ck2JBnVRTPCQ4Q2ZR+y2JoYi9d1UlK9XqCTdZxYLCSiJncgASdrZXV7rX
9I/ZwD2j+HjZ38RReR0RflkjRYRwsMANWDp4pg3DE5053NryGb5FktI54DbfXYbbzqxWWyUMXxnW
xi7negnDLNsvwYlb+XHglkH+cfHTY412F/Z4GVG1XVKsoHpoQjMTgGTRPGN852S49mJFiXj71P5a
RSk46IvT9ekCBwwtbqRegQLqQa+nQcE9t9Ux9MLRpegAYUVzcXscXUh+d3is+0r8PBCU7IW144m3
/KSYAImU30EqXHnG0yn7ae5sEXC95Rs5R8f2IPqUlsMnISCWH9WNh1t+icImGBhssKe96h0pzLIq
uIMV5ejH5ZB4ZGd7l9AiiG3F3ok1k0+A+MzHxxHGS191QpC253GF1+mdqSGTtBaPL5ggvGv6745T
HQ3nwanfcgjWkJK7sKwLjd7CoSM32exZZ2snRrhsd7fc2wfRcpapvmS3TgGacNCtxByKf1LQakBV
ELpmiCoAvyf2x6r6i01Plw/aVseHvcaQYlYVmpGThMCw3XN5svfpXvMzMOt+ripvDMRsUqL0zC03
wTOlhRc3Wwz6Sac7M8FtoUVZD8pWjC3O7zNIFlMQa00PVa84fFtLyIDEMI2u26/KlRxv/otbiPqT
gy708s7gPVKo0+VF3LAHNFrExJMZIw4Eul6GxwSUu5XN+3434j3NtL6SdPAs63tN8abAFSn0xh0D
LOwY2MFAgyz3g6OiUuH/5n6X5VYduEMMna5y8bKmfN863y/btbF4GK+3QBUGkbbXOm1l0fWJpgkO
EFETPybTw2gpCnYb59hB1xpexEXYwET6y6VDUWKOUuKA6iZ7qObPOn9nWF/s+pthfpoQQ5J6Ci7b
tJV24DWJEOaiSQ8kdRLi0JGlawuotA6535xKaGOgnbf2yb4IyoNqBn7TvBWYdHFOAyv4LFgDyEFg
Dcd+z0/qkYStCxpGgXodfWGgwJHbdEBa6IxWCaP0+xp8lYCKMXNnz6fJDz2hsa7UmFZCSoHDzqIs
W8ocNYP+mSe/OLiLNxueUBoAW82pPWKA4PLebfn+2kpp6zS9SkIMUeJ6cR6M8tQY1CctWFRUM/5K
26Rtq3MXeu4jgEa/632CaV3zmDy6vtUd/ladSVTdsEpIKSbOC3XtOAMkOdhREOKR2suDeF9eJf2B
7FEAPqg+j1WrKd1nzWhb2YQhjB1qPmV41Tm+TQNifr68Z9sn4JdnSrGxJ9E8aC3ssqDY3R60nXkQ
POCq/H6rsuCI1zu8Q4IX+RWdGS97k7Y6cOb7ZZ8d87sCI6fIrsDUh6Lpb4tsoDvlBZzk/SEjZpvP
gBscNI70qDRmvs6DHGKW+2JvmwrPV5onuT63Ir0cQ+D1578/nptjux8D8/l+VnmG+GNScvXCOMn9
NTM1pnkBmMaP7fQ4Q6fGUZUctxKPFyCSw1PSxFUrQJoAbEjoAUa7OQSHoXMO/qfqVCEaG8nhsjNu
uvzKSSSXN4rBjawKmAnPdiS64XN2MstDqz9exlEtoOz0lpGULgWOw6AaUC9N4bWle8uVzCf/wy9c
pHDgA39NSNbriRNDBxAFDjS1B3+fsNz2cs84C9kvQ+WIm8cZGdt/8eTXWTAzEIbWEkTGsT5X7k7D
SBPmO+PGN1nqZ07umarX/+3QuMKUip//Ie3KduPGlegXCdBKia9aWt3tth0vcZYXIeOZaN93ff09
7LmTVmilGTgPAQIY0Okii8ViLadyndRIJUFG9bb3ukPv42gf6leYlJ28zxz58frm/UIzLzKqP/sk
4dhLEQ2RtAUZ3i7e17dStOtHrOniyC78YdULHPCwXUfdVpkLKOfrt0vSBxkDjapnPTzmqHbrdUHd
EDNKb8/1BYM3WpJECnS64cE7Sh+tdLHHjApyo9sn7ALBxFxFClK0D6QZ00e5RsUZmlWUB1Yn0IqI
mkWKf849roCGYp4wmhaKyHJkbMxR6tOPvbt4OVoIRNSvos3hbBV8fhq3FTanlL/UqK5V7+p892f7
z5mmecjQ8Q2+fU9RTo3sluSvLtxfhxAeJM4sNbGiNy3DMOyhd5ixoN5gOv2rdmxQ8kgPwvE2m+qA
EkSVgqf+7UigajGtqZfh3mcBddLQDqzIjoJPwmkZmxu0wmG/Y6UN8hxGMpGAU/alVzQPYGTaZ717
ff02hQG1F0EThGkp5+VdgcQZSq4aEyCkMaHcy6HRlrsOo2jSUrBTmwd1hcQd1LC14haTs1H7hmCv
kkb22ApkYRr7xhSw6jAFLGoEvszPC2YGUpToMQoV51T6Og/IxYfhJ1YHLxvRy1SIrNu2QBc4zqQO
zRxJUgI4ucqcVHsMG1HOXITA2c8oxXjvrkdzFJKwQeXgOtSPGphHiBt0jsr8dgOdtu/ylFbLyG2U
Hmld38hADfrFJt/CULdh7t6jdpe1401qMYJdXwWG1X0DLfiYP+pl6PS6aI82z9BKFu4MUQt+XqoD
R6GDSyyvXCZbyp+uC7Ntt1conCldwNSqZqyJbfoMBvVzBjCM0TlpOJWfOVQQJhTCcWZ1CeZEUlvA
RegsRIF3BCap5QF1Gx4DFKmDSAk5A5sjDZllFtDGNkaWIbZlw7u+foJN4pPNcTTPlHbs3KJXoeon
30zNO0sVhWW2YscIqqImXlNAro/BDj/bh1Adc2WSIjy1G9vEuybGGx/HyZU869RETtk70R2mVO16
geVj+/HGLq1wuf3KMzlXAwLcci72Cwyf/BK2f1k4VuyAme+YXfGTmNyGGVI2apXF4KqXpvInYeZE
IA/femaCDYkkcwg6BWq3303dW6jNJimfo06ZSx/6zxb+/4CcF1IAontkU1suq8mn8+Y+j8wqjvEo
Lu6i8ET0x5jurivkVpHXegl5VqtWzWJi9JCQ3PaYEO3qjrInIKMLUHsTH/LGlfzoJt2978G/ko0z
+MuAuQzJiK0zn5gDqGB2GpyL/IBGA3iAwtk+2xsJLmSqaDgTfLHPGNUVAiaAixDifbUGt9O9/Bsj
ckvc3JkeQzBpkz3e/+UBjwTfEpz7TctiXuA546y1YZ2lBXaySSSPTpNDGkEkdltXTBV1vSB9fjNU
MZayXskYo6oRgrxBLuXRUcfa0+LBva4x2yt5AeLuTHUwpV45x0SD8pAZHjbRlkBJXIb7pPkrnT9d
hxPJxf6+8trIEhsmWkvxWhwNT9O+xzLxqvKf6yDb23ORidueMjT6pp+xPZn+qMr7wRAxpmy+u9EI
8d/ucPY4x62pdwMAlgT9Sa8VvUmlTxgeaQf5LtNzR5tExZvMJXtriS+InCU2S10ylwyI0cHyNXfZ
BzsW2mUZIXGuUrR+nB3uqKyFhEU/ZQkDxzxKBBXP237AZf348gkSakUYhYy+N/C0HQshpM6Qub2r
79qncKcc/kgf+F4ZpcnzoMhY3D8kdh86szA3yDTqyvbwHC/V2GRkNICQ44bBmNXensPmJUaFjTPT
RBQ4E64fZ20tvU0lnW3QeBxcDc/twLVO9FbyGz/c0f311RMcWZ7ZxUqG3hhSyJbh+dOlJysA3WMg
cKu3wzwrleAMQ46J2EnMGNmDj4Obg8gjg3czfmkae/DIbt63+/nxulyiPeOsxJLXdd2wRQwxqWgE
WY3VF14ObvFGVJD0i1v5x+klnL3oWqXtZGZkq9dEc8gx9xj9Ywmtl5/AfQF2LLAVOngn+ddFFCoK
Zza6EtdkUcJs4B2x01xGSis/sZoeeW+6k4BxYzuisdpDzm70apXNIYGYUbMHtdLits6yN1DKbKMo
pj5Fe3kvigUJTBXfNqym8VSNCSARk8Q8k8rWJtEaiiC4x/kyDhMKe5jpLe3+e/EcOYqd+5U3f25m
e/LY1HDRy0Vw5Ex2G6xuSRR0lCj3gmqmaBoyaYCYxnIIRM1vmwfAQgehIoP6Cc+Kn1EweATTwjus
3dKZrmbZofJS5K0dyu51LWTa/cY4rnA4aVDqJYcd82WUeNhV1b7DuEcttSsT7A8imbY1fgXGmUZZ
w8ppTKgwPTJW0Ak3JZ602uzIu9LFzDCBcJtbtcJj2rPaqnxq8rlErTtYpnVnwpUZ9S59B4Ofhe6u
HzvFGUdFt4JkyqAP+aS6YzQ6MlzeOZKd6xu1qekrGM4iBkaVxQ07vwtqo2rkmcREZWyvr+kCZwnr
ogHbFVgCPTjsFZIHqFwD4/ISORNmz4oP0qZ3ix4j1rqKllK+FsS0qh7DCSS0rymqnZDJzdr7YXCC
pvBa7W+jeb2+gNvK8AOOjwcEVpARGgAuUC1b79As1JU+qQUWSSAUX35eDl05aAQoZah8lcnwedKi
b7neHEk1Po9dfTC7/tN1wbaP8EUw7ggjL22EZQRI2oHLc9KL76qCnurFOpk5nWxV/3gdb1sTL3jc
KUandZ+aBvD64eMoPQzq7h3fx0ROCyXWGFjBF7oQ2o9zUuFADShLt/W4vU/MQuA3bcqA8g9WUoVG
Hn4oYl6Y6WiyHHg+fuyV71n4rjfBCoAzPcZcpUkUIYFkprvuhDpQv7P1J1rB0v3OpbR9va/wOCuk
YV60UugQqHmdMqdDTBc9ZCx0MpsHBimO4G1b8xUkZ5FA1dgOqgVI3L1S7WJaDkriqDMywN+JIAsB
OftUhkllpAMAk5OhYBwRK93RXQTYwmfZ7XwRf+2220sxcp5Nh8V4UO4OpmY+JkqCPWzc6kDv4z3q
rt3haPiTJ7uJJ7mi0MV2LHGFyB1lK4zNRo+YhKWtGzY4A2ZPc2WP1V6ZTl0/SH7uhjtRL9CmaVzB
cie6pOiinCfAIsv/qQzKj2pJEJEVvy03TdUKiDsVcNWioma+Exi/3OYU+Pq5vjd2om/hoXV/z2ET
gXJHQ4kMteiZ2nSdeT+24w68xPAW08KZg8EdJEVwU2/Xza2k5A5GUSVNrYy4R1Hx0mBS17DvjsXo
9ifVrfxaYMl+cSouWsqdimFculrtgZZ/H783Bw3NIkggNu7sdpiTIFTRTSdhJRy7AFc+lRzls5ax
8ppBceWH5mDuWf3clPvlgR36P8bj3y2mOWRoz4ffkyEt0Z/rsuNTefo9Xdm+F34sJv9kaWlDzIC5
wymRHSt8kUUxtl8Y6gsCZ1TaTJUCMwCCdh/escQyi6/Mr4W9IK4t5o4UHG3+tdKlWZMn7B6K1O+S
dujHm0oUpRRBcNYjrMEuq5mQSMaQcSWyzQRTMkXZHNHGcJajDsCoIueQo5o/KdP9EgrCUKJjZHJW
gmRlbqWYWYQgHr1nQXLT0+8X51w2thOVq4uuFpMzEVRO6Wi2WLPlPsSYB9UG2RAu7Aj3J7Xu2P0p
vrBFS8gZispM/l/FqPbfxvw+FxU8ib7PW4ZMnvWRhY/TgWKyRDA7JEdo/LpzKDw/nD3oFFCKayVQ
jNoNHiS7dUq/2geRPb9i6g2qaYknQGR7wT+LVHDrYCAhnEX8+9niYdbZOC0TCnX02362zc/EqZ3A
Hb9MD/Fh3rE4b3aMd9KzAJYdm2uw3HLGORlra4TGT68TmgCLHUsT9Z8ZvWTuig3F1u6tpeTWVcvi
bCEVpKTaPy2S83In6C/Y3LkLApz7n9dxAedrbOVAGAb4NOXfeCOfFOvbTMlJqmNnjnQ7zj6SrDnW
1YBukW63iOpSrguJke8//4R2KjvVYoW8cxWqrQ3GvP7B6hTLv753WxZxLSnnxkUBpp9ICmAyzEBU
Qt8EL5v0jkHR1hqEM7tGXyL0RWGwwrbPjw2GjrpGgMLy66KIVoz9fXXdDw3Yrw1WpZb1VWibk/GP
1oqopdgB+rWmU57oSa5Us0plSIJK+deqjzyjQmkrSVD/RD29EwUNRbvD2d461bV2tiBSSz5LfW7P
T+MksBmiVeNMxpzXUiez2s8cTBEaqWzM8v6zfeGsQ1KpfTZg4omXm60TK/uyTwQybN5RaDNB1x/j
pUHryc9bD1sokdZEKR+6jeEoq0fdW/ZJZ2NmMNgS/+14QgWRwMBvWtsVKrc7ap6VSz4CdTQre9JM
O4++qeR5jN3rC7h54a/F4/eIDl1uNqzfqTp3aia75qagLrEtm4XgWxEN+6barQTjdkxf0PoezRCs
l2/zDh0L6UHN3/X2WEvFmfGpq0dzrIFS0M4mxc2g+0aXH/Py25Li4lIiXyp8kOHaYyKav3GOSb85
xxcJ+Ypn5L3GeSbAbmcH2oJQfPRUPip2gop/65QfNAeVkx+Q+B+8f3Ojf6g754fZylj1CeiVpAQ/
QGkjr49vCJ7Rgz7YUSSqNNs84CtROQs/x3NcWjmQVOPzkv+dGoIbZPuyXAFw1r0lqYKUG7STJYeI
k+wswwlOhs/8UelD9HESjVLafLWuNOdsDlaLN+p9iYlkEGkyD/qRDV2jTqUc0V+wK3yhU8UW6K2u
gOdLN0ElCufqZ+OiYFhrTGfI14TnlnbQTjyi9j97QZ4UfZS1IKu9efjYLDLE6S0NQeef4ahR15LS
Ye5e2aIm0CmsOyLKbmyqxAqCU4mA1no8B5CIyA8Tnt7V3wKDJZKBW7I2bfS8zyCDfhvesSxs7HWf
rOdcsjWoRY0Kfy3BxHjBRSNCZWKv1ALPIo3SgQ1FrO6n+XEIH0j6+bpkmyZ/tXLsJ6wg+rJJu5AN
j9Zq0zWSj/lEPCP/pxZ6oGyX3yjdCoi7WyqTVLOitqxZzTqHnuhdfGJU+qh0EL0n2W5cw+KvF9OS
rILtlnTTuf8GLsJb9blFGQUKAdz00/U1FG0Td7vEcWMoTYE1LIPR1tB3Ib+YpeAQbZuI1fpxl0vb
yq06tQwEQ8tPxY58oS3L3rWIbM37XDRfYVMvEP9XWQQWJL2cXixtZYa6iiUs9MU3EjBiBfpNx8pe
RIJtnl0d3KYg0jYNpPJ+1kCi6+2oYliJZ30cPkM1kJks/qpYjVp0x+alZ46owGF7LdGpKMMCojmf
r5JLtTCJCw2Qkgr3Q8f8AOqA4eXf0HngXdeObWdnhcZp/gDXAxPTgbYo/5an7siH4ka3zYdz4v8d
BXLoK9RZ9T9yLHznNW0TBDcquL/ddBfmtlo+oHDtPRKtMDiFj/KgI30GjPFYvnQHZd/cTA8RuN3P
M20GUXBj80JGPxwcYRDGYloBd57rKG0tUyIswTI72TMLXLPIXdrjPf47GZ0tldQtim5yUwXbGH9j
KXKbSFIA+fQKJNtw5hpd0IC06eCvIbgbS1LCOcYMC7hLT/Ixeq5Ro4nBcF5nL7PTvLS/0X29ZaXW
iNwVVmZTl4Tnlx6atgo2e1L6Opai6QWipeOuLCut8WZlL2OMwbWl/qMhrFXeMu5rOTjLZM5DbkQa
EKyvyPW/sBHFsW89LU5/+p0guEgg7vQqA4nzmsF1S+3kPd5fye76cRIhcNqdpX1nZCGekzomDJHo
Y9QIzis7jvx1uF4x7rhqSxYsC4vfqn3lWv3HAN5K8TJpg10Qy1ZFHMVC3eauqqaTg1iW8MhHyA6Z
g159/reiIXUk4ipIXLvts7j2+GwFrojJj+uZm9bCQDIG6yyKO6MUFJ0UpSM5+lPQ+eFgEzx+WBpI
VOqyWca2WmB+dg9GTvRtaEFHMmlnZo4Z4t2QY8YncfWnGuUIsZ1gkNPhneyO6PH+Yar4KZzmYGTF
QgAdBSR3lhrhWBqUzjyKIjeb1xgoXnBhgrAWNphTUzMtojqO8EapPpv39R1Li8aOMZ9NsHi83Ka1
WqFxOjvXEgbTsACIqqXfG9RVaGmP0G/X+tcP37bWrIA4ZbXkBeM1WEdr5w4uC2nLaI6HDxLNdgn/
VLXTneqmbuAJvZDNc39BtriYLImiyZoVIMfLvsYwM2gMrjX5CY3lrfabzsiWW7faRN7Z6ptRzhcW
4ennCiHfUkXC4J4u9FWVRSyKWzuI1D0oTAj4cwzegySzNBX6iOOoW1NrY17YsQKJTm2KIpgiHM5A
B2GWmwnbwAn1MB/CwWsTQXsW02zesKwl4TR/rodIGpjmTyj9IurDOBxoqNrZ+Jx2++vqKBKGU3tl
HtuAshbemppf4sBwkkn+TENRQ9GWGhgKWl1R/YV2fN6hqsCqXTYYdY3Zui9GCOZ9OjhVn3pTKbjb
NpduBcTJk8FNzeoAr5ZMi2y1/hgGfqr+3Q1uGgmKbLdO01ok7hyjPpm2lQGkEb2bCdKgdepc35tN
N3QFwXdJ6ZWsz7IFiAmDeAz7Xx4q/YOOzs1XlOn9xrz4TXW4LB9fiRpmGZImEV5h43wYRy9EKbuw
FJqZmTfavcLgPFEahkTPCKQKdLtHuLz5MtAPUvwcdacoqG3MUGri1vvDpeScUVKrsZKwyEb6vTqx
aiKMtPGLfZHZqLLZiTsdfrF3CKYTQyGIQrGVXsU5YrpU8hBjJa1b6yHGbFtGuix9/ZcrQZzR26wm
wqywH3icVarr1tKiGXj9MSvt8JG9WaTHat94y2wrDmtkLxxRDHbzMlujcpZKrVAVVjB9QftXWDvK
Z/KVFdVPe/mg97b8Gj+bt6xWhFW5C3Z0W40uAnMnvZa0RVFTxHf0uvxrmSJbg12JlcxpaeamQ+sM
8/w1SPPBtspBlNPfPicXcO7w9/EUdBILMWqx4csFmOg0tIQ+C0QUoPBVrH04YhBtzVa3d8Zlz1pN
GbfehDnumZ19q76Pbgn3Usjis/XiWe0qX9eqV2GUogCZVRmR4AMKt1DVtPhoyByaHWtJFrctbhvT
H+tJOZvQ4IVFowaIcv0SYxLCe3LBa4m4428s5oibCce/IK/t+KmvBfZFtFNMvtVpxwBKWsYlfn8M
djZi7KLyZVjedeFc1oj9hhVGjMFfQdUDY4j8MDkJR5xvOtzrReJMCCZymF2oAYCAhZpVxYAG4zh4
wZkqSnh+RUrGmY68kZoYkSPEWHbmE7PIrAun/Ex+s5Nj2yCriMChDBgvCp41Ui/rNMtZgHF2pKfw
kcmXOkibURsN278xQGDbIq8AOZ2IEc+a8wCAyfgUjTtk7p08tYnyt0IPeX2g036hn8LZryJiZ6kf
p5jrsrgCE7IVBcfk3R9Sc0qDeS5LkFL8CI0c5OquTTK8wW/rOEM9xE2cfp7b/SC/aO+YyIohDRdY
TpXqsGGcOoCtqw8pve1mXyAXMwhvnIgVAKc9Sp6XqTaw3URzSbVDc8me2IEdonfrvZfrCo27a5Qm
BU8VM086eH0BB0toW60/Yf4rrCEKdNBt6ouaJYUay10yVW/I0QL+G5yQHt2ZBYw/OegonZV8tFT7
oq747fN/kZJvBpUkpSoiZsSSQ7ifb5mQjZcjitA4hUMeBTso0Ey+4BrjCFK5XICGyeG7cHJS5XuK
qXCZkdlyZtnm8FyruW2oX6io2IHpxhXd4XtEA3jtRcPeCGiy8pf4ccILPEe3kDV9UjtB3JVpxjUs
7uIZg0Iyqgp7WBjRt3Fpd6qcexkJbspBvwnj9hupReG9zbtotY2c3VETasQzW1gSd26l2GOcOIsw
PSQ4gDxfaDnBv21ydiSqc6lu5A52/coYlH8nKCo6C4QzKKE2xCmtAAdW9D5yCIjRayRRYsWFNzSz
iImQSkG0jpyJ0WVQ2Jy9L0P5p1Vug3myF0tgn0UYnGEJB61OahNiVeHjpN/r050mjPxvOsorfeDM
iGb2hrQkUMHowCrGh318kHzVnu139VCsrD5fUG10TV7nzCiH34PbAa0MjNAj9rXbvLSpn3mFsCD+
/AS+cr5MLpmXjHUyBky4JYgf+mbyUPVyFxrZV7VQnThR/LxPnBKJcotqyLmNtSuPePjl2T5ITcdc
8pMiS3vZCG9qcNnpqCxtxv11S8fO27WfyPm2tRpqYy9hVYb6oeq+dSJKAoEO8dUVEfjkwKSCJegG
cEQeKrStjIIOJxEEZ1LioTWrnqnphELKND1kNHTkd3Wer9WH/YqVgxu1CfK1DEXSvObEsqTNvtjX
n7OXyWOzZwtHNJdUZFb40mx9MYpZMnEVyL56jPfxEfQHTr9j1zp6b4T8qKJ15ExKMaX/91q0Jb0n
g35bxWj8SUT186Kb3OTMSpUptdYRrGTLyt10L8arEQU36r2JqulKXOCz6curuooKHzYAkQ8bqbqU
VQnzVDoX758JCdrUMVr0wA1ed1ehxEd+T4essULkDpUWFRhjW3RApN8M/aYUEcFtH9qLRNy9rSpp
nIPFGXHEBTwExW2qiQoefqF7FwjuUPV1EKR9gjR954I1Hw0BLHXUHXWbFan0N8LeoW3lu+BxxwtU
hIGygE2RtfB1bv6NHBWXcSmbzoSkyus5DuZqX64bP3a5vDV+F1Du3h6aZeh19ghS/TO/iP+bTN/b
Pt0FhztZc1g0YCiCcMZTgHBb7Td/ZS6osQ7EppEDogUHiRWXumrjXBdwM/m41kTurBmk1+O0hu4P
r/HdebraLui9BrGZ5qz6xiGR7OuYokXlbnRVkZPcMCCs7ncY55b6xu+RR2+76D8W9c2kjFCTy5zh
kAeKHkWE9cJTeejuNE+c02SKcEVRNO4il6N6ymgArGK5S0xvwZi10JxtGj9dXzvBwdY4wxGSYSiI
DoUspvLrODWPgfz3dQSBKvKk81mEUHPOXH5Sz8TvSljBKAHfNnyPelIcsxAFn0QicYakTcADHA49
wnUDyoumwk7Uw3WRRAic6RiXTNPBRQWRUJ9iFokd6gIn6RfRkouucYYCFbZGaGUQolFcDJyta4cx
s6AT1ks1B+FOaXQTW7ZDV+QDCMyixlkOos9Wj+FEUAj5g9zfLupR3CAuUm7ORpRaTvuBRWFapOQ/
F4jjLnvtLvaXPXERntdApM9KfYX19b9wBC6rylmKMQuKVlUhHCtLZJXFJvh8bDaJgJ3g8NN1NRFd
aTqXYa6TOFBrCjgMrsDtEoO8vLrRUWbPLpf+RhLkSUW2l6+bkvWQkFJneBgMMO0a1pXupr52N8xe
9f33ii8Ex1vnDIgG7sDWYi+OtsmcArVujOg7VD4Qctv1z4IFFSiOzrkhZqTSVLIgIJgmC3RaeoXb
1nbwt47GBVm1uxemN/M+eHzf+15HpQfytQiW8nPmR7mYw2AZceTTY5bcUbTEV5MTG3/Nwf3U3SOg
EM/31eLFindd5k2RMXlVkzHeXiN8Bx6dSThRE8BqHaBA+BRUtastt0opuLg3bRrC3WBhxgDmNwNP
ZFpJGdUWJMwmVGEMn2ZJ8GhS2Kl+c6WtEDiTZsnNUDbo2AZpp42AOvhiHPOelV1M+/EDosEjWiWM
r/WJESMKs6xMDd+CQzDUwVOMkuU0p0h0OcstxoPjkwfWetztlYcejeKIdQtbXDdtKFvF/4NxN5A1
j7Ee9tizKtuVk5+Qm0ISXEGbx24FwV1BupZO1VQDoi5T2ywfMuI3zU0bvmbWewqEMVbqhzTcvpmB
1ZZLCSh4yXb8KHs1XCw7+s4KquS98YGKzBjbizd7hWZTnY1j0t70xCFYrs7xgL0KUdIaYfwOoxHA
+2lq0Hklu4YTHUU9GZvab6oaugqphWnKnHqENOorUsjQfnKzgJzB2l0/xZsasfo+pxGBMZGADPh+
Exyb3lPy2VatL+/BMBghk4kDzFv/ZqiMPg6AkTSJl4B5p1P99l0PQQxq/w+EM/d0UclURQqqFeb+
n8pSv+T903vEoKqB0XAGOmW5Ozq0JEPLicreZfcVXuudX42Cw7NZgI5ZzP9h8N1aeKFUeVVBCnk+
8z0PsECshuS9xcxrLM6T740GT1sD8iT6Yyp7CKLaf7RgZ6dnFSeSM8VcCpMJgxp6otsUHMiZaCDW
9gG5rBh3QIymUgwcVxyQXrOJFqOvTLQpIgjujKR5I+NBAIh49lILXSoVvBfJ0QY3eMKjtbFZc5Sw
ZGP7ZF4E4wyplqqJorVYvXo5RNmufWG9e6GXOwQlFD5tT/Ln2dVB83h90zYvw5UGcka1CbpCDSwc
1jwMbnWMZqtL/XtbE3fCZK5Zl52QCNaXffGNVV0hco591GZjm1Isr9JSO6q+RMaxzAcnV53rkm3e
TCsczrnXTFo2LTtbBgr3lyZy5+4UN7mToFlXERUBiHaPMxZ0COdKTjWAxWjV0/f5+KlOcoFE2361
BfU2KNUMky+llMamw9xoHU3aeEyWKDxTWTdwCz5n6bb4piE2GruqIFO2/VahBK4KVTD5TudFS+XU
6Gf4uh0mH2ESLYapmncKpnyhlnqnfLi+aZvreAHja7dbI4jUZAIYSSjqp01XDqcbuS8E1+CZ5vuN
Eq5wOGNY6nSRjQE4DcUySofEL73scA5Q3aAM0l/syC1KlIax0U6xm4E4VuQKsnW79hO4G0yPqQqW
NTxY5iMLwUleuzOPnZhBS7SknMVMaE8WiwUJhp2yS2+GQ3vmAMc793RO/mDQ5Lsm0CA//J/OGJwJ
RR26nows1tL2Jcie05NhTA+lGnnXtWX7QKxwmOyrKyfq07EymG4u9+ZTdYpRXrdgKJd8aEa41L9D
Z7l5OawQOXvZKmSRVZbVqUx/TE6WKDG9aR1X3+es4yzPCohwEW9RtPRQTp095ZmLSTi7cpwF/q1I
FM5AlqBxG6aFLV4uPUiS6WCWzNP1Ddq0wStpONuRGSgKR4c2SwPe0/hLUew77djpH4xYcI0JlJyv
kRjCUqmbEtsymiyv2DpGPdukFogjsoV8cYSREJDTNICJlUNVPgfRbkA3UNXe6OFL3N+25n5O7gvl
gU4P1xdSiMxZiwat00UkYyVZbDk9BgfzMfsUoOzP2o03aiSwj9sRo8vGEc5oWMSslZQJyow+q1kN
DvEtqrIQMer8ca8+Xhdve/uoRahlWfTN/I6yidrGbPC0SzJrn4OFNAj9sRQU6p296bcW94LCKfxc
NXVWaEAZdskHNt40Pqg7fS/OX7IPXQPi1J4u3UhTBUDh2Oykdj8mi21a+a6u7AiPx06Y7GC7fwWQ
r0hfSJsHmQXA6RWIrBQq2gUnOu9xSzvNx/eMPYEL8t928XlFOWxnKkWAI/pyV83FQ4OZhCA6fahV
xIiNQduPk+pfV5Fta3XB5A5AOaOwtzKRlhtBJlFkkV2L5qhum94LAqfz8Wi1Uy0DISufaak5cf4Y
zfdIzdnXJREou8pdjmbSEHUOsXqS5hjKNxJ5mfXyZxDcvVjU7SzNKSCs9lRMja/9M7cifh2Bkqts
OVd3b5oqeSQRpnOUviwZijYTw8Hw89peKvJUD8VNWYlaL0RKwN2OQ9uiySgDZtzF+6623LL8Uy3g
jERoyAGdG1zAizV5EgW5fmTaoTTdobNJoAi/MOoXjePsBEbPh+UsQRxEIkvTJUcQjB3yzzJa0Etb
c1Tha0+genzmsANxutanLLedog0SE+/R+xnTwx8pH58yjDBRiqpMv9XyVen9HnSEKH65jiFQBD5d
KDdRGEUzMMZK2ykDJjgrAnsj2hw+UluSQs1MA4owH9lstvCou4YPEvjzRBHh819gwTXOKFQNYu4q
oyIYdrMX39S+ibsQYUYFOd3AWUSODLNlVy4MjTMQqj7X0ASW1vuMPnMkqwOXuC1Gpqhn2mARg6ho
uzhbMZcyYqxoPPe6Ktop4UtflqKovkgizjRIqSqZWYYFRFNWU55nfDPqZdN04sP7x6cRGQkRg01w
fjNjqYylRSIBEPvGyaJ7dfnruo5vHdb197lFa5JACXU8Ur0S8R9NZqP66vb7dYytjVljcKuWWk26
qAnOUdK6lnHqTZHfyn4kr2hrAM6cDiaVSMlYPareIQ8lsc1d7OV4oS0P6WE8KaghC2zxq3d77Yip
K5ZGjDfjoaIqMEyrmVFfj6kDteZPammnxj/vWbwLCHdme03CfNoIWp3r+rdlWI5LLorXb+bfCfoi
/hOEO6iSRUCAnQNDe5pe65cZs6dZcVDsKIaNfnKWMhZPBdh0/9eonOpNdIxCC3EYkPQ0p+zDeFv7
khPHNm6NxUtQMFqMgrtwWxEvcnKKOEqoIpbZVSipXmPs3kU4uJaI00MrzroipPi+UYGYJ593aKTy
B2X2rqvE9sop6KTFyFWk93jXuDX7XLNYkkqf9/ELK/IDbZhbgJ2id6z7xeuEcSS2Mm9OmKHoMkVD
N0i8uJUzzI5ISoM4J8mto164k7mTS8tBfavdWyIru3VNoYfb0kEXJmtv+AhzozGNWNbhI59G7995
mD0eob93KW5LdgHjtDCRrUxJRgLaqyHZlSFqCTB+rQeJQqLvDdEIkU0FXEnGLWO9LGFWDZCsSU99
ca+K8ufbmrEC4DSwTI3YICx4W363DJt1VgVu7CQvAxuSk3ni7O+mB7PeLM69NJCa1cYQ65fnXnzH
8gmgVNpbqLXGq1A8XVawgnwyK9SVLkoYXD1LdtlRu3pPyfZKoHM6bfXkQEFQbKmDAfd/ObSN09fP
10/v5q1x2aLzgq6+P7TLEBWRictKT2wwFqS1YaO64s9AmCOzAtHqsKBLCz1QMQNlobtiWOxAFZjT
TSqS9VKxzVqhyBaJy2UECmYivmrBkRzZ/AvDiw/1qdYc86FCvqDxRZEB0Qpy19XSDxYNJ8BW440W
uK30NTIFYUvRQTqLvhatJR0YooBhKHb8EoEG6t8pGwiSju7v8LqIhOJMgz4MpZYy2ik8aO3UvNGT
AS2Bu+tqIRSLsw9KE2eZjvJpL48cFsEpndxRKnRpmH7hzfvyExHxCovk4uzDAJaEKVXYccq+F5ob
IW0rJLgSYPCRqVlNaqknkEozD5O1mxJQ1O2vr5wIgsvlKJj2E5Wlhit3/KpNN4qi29o/1yE2vdiL
YeCnxurWUDQKS+9NjWLPGEuQQwWKWrM16l1H2jaiFmqsdPCNveHktBrQsugS9oSEg6u34GIU9aVs
y3JB4CyDZBlB2zEjapLooAW2Zj4PQe+m5uN1SX5x/VyA2L6tzmnUlJKqJgAKXzJ0LrZIcelu9I1R
tYlLKreV4ALG+QokTGZQp+OMLsp3tXSs6GNF32W4LxCcGcDg6XGOLHZcMAROIo9hjeKAUhA8Ee0/
ZwXKNG7TroEcU/JV0296XSCEcFe4Qy8RWrUKO/Tm0+CeE577/PQf/YWIj0EgDU9tVJuTFY8ppJGT
6Jlq0k3TxoKbbnPjMT4KHBuYIfWWVbZGULBrcGcHKjodqdOjZFCUOdgUY4XBvOKVJpsLTajE1kzR
6zu1Ml24OYJ9EYnBeQVYI7wbKFYKhKVOGNpj9q2cnq6fyG0xDMVgqXxWYfazGEOn6G3cA6MdD52x
6xtRhd62ED8AeA9Qk/QkD0oAKPeyozoYiM56Z16Xo3pvoQscTu5T/umPZOJdwgrkAXmfs3WrPpjy
l9J4B40mQRkbaKARKnjDfzpI80iLHuolV6+0OsbjTW367xBhBcGZrhFkO3GIQhxPkW6MdN/Jgm3Z
3JXV9zm7pSvSgDEnFuJUBiYhdEerVmxTRMe4eausQDi71Rj/I+3aduPGle0XCZBESRRfdeluO7Gd
2HHs5EXIZCa63+/6+rPoOWespnmaEw+wgdmAgV4psVgsFqvWWup+tvCdykUPti5oTcOboGM5vYf1
e78gghMTN11qt4E19QaB5456kfueiPJqitiDUproPzEbBoTxcbJ8Qm4s9z0pyw5CSFmKGvp9sQWI
gZ4M/XFOcK9VOK480O8whKCV1r2WNT0+lPWZX9X5WHYMAnhOjBAHqjYyhY+JLB5J07Iu4quyuUc6
f9yMY6uik1RB8Oi2C8LEqkhj1NgmdfVpKn0t+TJQRRDmO+FNKQVPVIyaLgU9lLAsVjOwPNbhxGR6
2JywHEafGb7ruKgaKTalCkpYndmw42HEA1CIi8XjGGvHeehbb3JuW/rcTIXiziSN/DvDxNNFd7Q4
cWFY3KzeyrsmVQJU0lYcZwchLE9Ja6coBkCkX6eAs7hoYZkFVsCJaiCtdKc1nq5oTVNZxT1m5xFR
Prcv5Dhhl1ZeX34bVZQN0qDm2tRh0MBEaiFGTmehqZHybWr/FeWQozLdw9Q0h5W9p3fW2SEJ4XNs
TXPaOiDZuFig+3JEAYIUiqgj/V47ECF05iljbUexSSdKjz3LH0arOVw+y6RujZFVKJO6Jk8Ezpek
0TY3HQg/ywbrJtWeiH09rPlh0lrQDCsinNScHZbgcYWmDe6axiP6l74l0YdWFdNUvy+411Qsdq7P
sGUiX9P4h7IiqPp94dyfFvRsGJitDLt+9kpUSqrg8mKoAAT3XfQ1sxcKgGouvhm1dax7plhv+Smz
WwTRcXFXyVnPMQxoSFiYoYk+1jkeEkEoHCTX9btuFIyBftEguoFQfe5geeIsZZOmI2r4qddlvTcS
xS75f0z6B0Kkd2vcdepHBoi0O7hH86WA39me9sg51vAaG15eJSWecOr0lQ0a+hx4dVmC/0NrwsTa
ArrRMKUzbHTuTYJHTbSOe6xcrqFAfZhHxTpKD9fXzyoSvS2Z40DuJMNnnfB8ik7wZfEGR3HmyUtc
OxQhOpAWw8QEV5BwOURH+wPBJCILyY350zmAJ+aGNIpMTr4BXleS/313QHRaQevOQISI1pCS59R4
vLx0qt8XIkS5EHtZC9hj67dj9U1XNYMqP5gQIviwDvJqGMBMvwQ1PHR8oE6IiQD0BrAjVxROjv/N
JDFm5HWTmRMQteqbW96BF/zy7yu9XQgY1jSPad/B07L+mtMFbacOtLO+hTsJ6pzp4T2qM87O54SA
0WrVzCC/iU/YIrHyK+tZSxVp42U3eCOq53YZcqsN38y11qdxzL8PTRz8p8/2RjWPluOaWxpcbUBM
4sRq5tXm/02spuZDkS4S1U1cePGIibuv4AXV7GissvPx71q0BcoXKH9sRwi2Owc+7L29o+1/jyc4
RVXH2pouwOPKKdCG9436z3ZSlYqUZgm+QNdlcTUQiIdu7k288Z+/zjJ/sg7vn0nemSV2JZuDpjVJ
Woxh20I7op/AqwvCo7/KdjxpxXtEgighkKrAhcS2HcG4EqPB5lQjAXfKDwXxKGT7VAQ2PNyI96Md
hEgkVRgVTdGBh0qCvgbd8pCkYMupg3pSBCHpXBwFW7iBfmoMXoojhAaBdrOL/A5E+sl1vIV6F/la
6VOdYmLoQ4s6Rpn72ZD6TazYy9KQu4cWLmarUU6MZcmI1ofpRWAHytFcgQYM8GjU9BvVxuZn3ptv
ujNVOBMhRdxGRc2Dx6NzTE/VnY2Wr1MN1fGg82uUzfxYV8Rg2WFPbQyR45Jr2FRk8E9YNadjhlhS
DS2+5yk3fyWFwi4eIUSzXE75bhkQZ7VF4cKuZKab6XB9a4Qg8YLiX9Qe2/yz3bVe1yqut9LL5x5N
OCcptDNA5gW0cfWHZ9D2IGLFN2PjuXfOMyef/Bccy9wRLlkoxEhjy6eyS8sxBCv7C78MXvOdB/3Z
8AvI0qsaBGVnzN5CIUJm6zQ5bgy0Iqm8erzaBsU3lO3tPYAQPtgS4W0rA0CNZ0Db/GrGvd+td5Xq
+VtqiAU9HR1CTyjbC/7exRVZlqIew344lO7j5ijskG5g6Dn9A8D/AbukT8vdtsVY7Rg60LePT38T
2Op35PjvNIL4h3/jBjs4IQdMc4J51BT2lG0arr2XzDj+F0+Hkq7TfTTmz4pEQLpOOzzB1Zs1sjvX
rpBzenjYP+RhfQOl4OEUX6FS9VwH5ikO6FWnkiZULZvg7Xa0DtTuYGa9VV5RfSL9QWGYCkHw8BGd
iG2ZA6FooBPj+GhXcAJoYICkMO7QsvLeaa69rwhOX28bdDdqYNr91ViACFRVrZZHptflEt+/DWOF
pnMPBPex/ur8Sl50qwfPuktan7fSqWfvpA5iW7ggM6i2WeK8puNGS2RE/DuyK9YueKb+0KVHR/Xq
Lt9nrzhimZxETlW128t6nSLQZlDjoKXfu+qQVB8wLz/3Vz3a0JrxU2ufevWH5bfiN/tuBy/cmo18
MMdlaHC3g1YBb9Dm7kLw4sA9hfdMK9xTdk67OzwhL8DcuTVbHcf7bv7qb/uje5Xh8WH0OPmEkXnF
o6rUIV9ISOFhiNlBMVrYckXTo8U4wU4n05O7haRYvcINRlvR0yfdd1xx739hhH3XasWytHzfRWXi
0fWGqJ6G5J6CTIAwl1rEFouCSbE6fVH3KKiA2whcbOMR6p9QXXjsCpDqFafuUdVvLk0g3R2kcAg4
qbN2ULlCioM2NPB2xNcz8Tjb1xVXSaxmhXdIMiq8qIKqHlwh4A8XX1apu2Vmag9I9CF6t4wg47S/
jlOsyNtkTV1wBczIWdSlOhMTN7pZRbn15gjK2Nn1C9PjXRXJIT7mqQdits1fQvfkPmmByhVlS3iG
LDhJHdkGuMyA3NReeUuC7IAC9XZvXLuHxo8f1NPRsi8K+hNi6hTCk5AxPD/F2WrEs6EBMJ1+ZNvP
yPpVTooThwd3IYIwDFU4tqO7ugMawnOIqMvqpNXrKcwH0nlZAkpmbfaKWMv9Mi1LP+q27ipLbQh3
6aRQeIxkc2MdDeTgqGPqkPc+B980kk2ljizF6pygXIM4yfxMe4qa8HLckuzuMxxh4VYNFIgFx+mK
bvZzZ/5AtUXlmCpjhGN0gNZfajgcBEQOc8L8CuObqR6023vMgXKLifZq1wRDjuAWRmGtlus0U5iB
MaVqlmApekU8lHkeOieRmbpchZQJbrFBwTNOnHJ6qcImdnJk5ebnsWqeUfbNuGiEAReHo4swTYO3
mL5bJqghp4HDwCpCvtM29pbij8sewFdYdHNcaC0XzzG4SYuMYRqd1y2eAUTS+8b5nDgmhHzusvp2
6P/EQJgiRsm+3g5NnDCztrp0WxNoFvJE2/3csQbTX+9wavTXI7nBuDB134Tbpm1YMRtTaK9WfN0s
YxxuyTQpTJHNXjA8l1nEwWOD8Yb/qdNYXTKQwaKBDfo12Rdy4JPQCejB5p8EdGFhGSShSoBDumF3
oNxvdteXxUAhfnFQr0QThe58LN8x9X9mlBB4nKqJeo3yGlg6ZV5m1I/DpCqIypwApy/RcaFEp7FY
vpmqKF4jHQUGVjaeU6BF4xcxFdtUVsxDPoF3Rh0k6jYRD8NoW6YqSfChjPbl5alFq1GR8TkLcl0H
2pX5jnbZM0AhlM7OGBvdhiKDBu7rn7VWekutuLxKP9zOJiGQdtRqCzvjENH1ulwTdpup2j8VEGJL
XkdGYzAjrA1UZyHM6pcoRDrKZmapF78aInZS2JO5xUkHQ5I45DQ1mPnyIxJg+gACrUbI1ZzJl8tx
Tm4Y5ggdPD1D85j/fbdxLFYbycQNc8A71X1L4N2xijdGbtYrhrA5dShx9CV/JsvmD3Hma83X/2aD
sDk70Lm7S4zPFpnmTb/2ARIjH/MBl1FUVgiObOezuY0rrIDc9q88YY8OXpQuQ0gTRmT7/6yG4Mk9
6Eu6IoIlw/OEKgzaQfziQwbuT+ewnkZPRXGqWHzxMtrOcTJbFuAc/cadryftkzMr9qbiq4niruVQ
OUvPA3NHc+if3I2qpjC+uOJBvftkooQreicKHGqwYd36kLqPS2t6M+a6zMknVOFo/0/0/Gd9xDsZ
yUr82xKkbC5EpbA/r9F2EtQf/x3frerT8b/vtiZlRbdkOs4c1l4h19Xyp8vepvp9YeuTdClbx+Tb
psRsFSS4wv/2+8K2d+1Sa8cEv78Q7aZdu1NmfbuMIF373XVAqGY0jUWzjafpU2eftvhHBpLVzDL9
fDtQ6/cf286uBOb5arB6LY1pBRYzfk2a75R3qX64bA7/IG9ceWeOkEP3ybahqxUQuZufsslPnGs3
Il4JEcnLQKrvJnjWkI7VCtkgFPBG81i6TlC44zGPhx9TWh61QtVRIw9rO8MET8PBM5fbAsNqMKGV
x/99QcSAYjAWfgmdYDVDn9S5d5CC89l5N7UQaUVOYHR/oVcktIpewYwjjZ6vEGLHyxT3s7YQWLW1
WjAk4UB0P4sVlWsViODis742pt0BpAF1XQO1rBSNgSphNRWI4Nv2UEV6Q3kkAOWERRpvaJunGAwo
l91O4d/i5Y2WtN8WC7ZE9nDIZq92LH+Of7itAkcepncrI/g3vhejaw6glvPPcq1tGto35cd/RxGq
cm8muHdkoJ0lQq8Bbjz16lvXaH4KFm+iXv3MPle39YFeXf6QSkTBuydndFqHn0M2xlGGqxZEFNs9
Bqs4aUMVziebBO9CtJhpGTpBKU3ITIqiKtN8QmkQTZyoZvGmtTh0A3R4uQ+cKEI9GCt7BOBFu/+D
FLMTvKr9b+24MLimyIu+918mSF7BM02PBPP075ntYy7DRIyDVzb7DTlFmRdVlhSIGn2WfaM9ygt5
cr/N7+hbPYMRlq+0jFlrJh6c5g/ldDXluI0rLnrSvQaOHNSnGfpwxYn6nJbNlOSAGKuvW/Y9GSOP
S5GqYKRhdgcjRI4GD8hR7LRjSCHuXVo/x/d9qlc7hDNxyXKNDgv8btGjTyQJjLi4ofPjZe9WfSwh
XmgGqbo+B0iu9d9Y3B/0pHpw9PhbtqWHy1CqDybECsN23bHn70yD+6OwrnKmMEX1+4JrNSWJFs3C
7/czWIpIaT/bcxr+Nxt4erFLTBM400x1fK42esrTj6ZKO0tlg3DTSokGgbwCv+90xDMmzctVz3DS
BGjntmI0i5lZ5yu+Urk1131yM0BMSs8PW/szVzXGKqDE0h5ev2Z3YIDStAgPplDIimqvALFKh4HY
tFFse8WnE1mk+t40hoiHaWusRs+Nquucxoq8R2YR06HLQxglOpjez5d/aXud1AQWRUt1MtCFPaYf
HMsNUUz1GFX4mvQs36GJWVZhrGPW8sfmsQh44pji1HErqH/p/4pzSXrq7PGEhMuepyZZJ+Clq6cZ
H81rduC0tgX4dL3SPWLqE2wkqgNdtmx7UCGMZonWVk4L0M0tWq9m1pE0ieICI3vdY3sQIZRm22rn
OQ8NxDnx85vTc+sknML0m/olSmUR//suRrAIibFhI0Ohq3WzxvaXmamawHioFK9Le3v433cQOmtH
Wq844rIBtMOTT4fIS1STkkr/EwLqWOla3w34avkv8xihiZQrOw/2i7CzOumRPTvsbRJCa2Nu6Qxy
e55mNV5Vn+roaRpuaXHMUaTNqvvfD+R7NCHQNvaQG5kG2zr3RLJrOz5d/n35CuHpmuGFFy8BgjVR
G7OSGXjCXiioJ2Nru+8WMEYrn09k5zd+/h8cwQ4y2M605cAp0u/R16J56ucHqrruyUEw5WYzPK9a
4iNaV7WLvUCdKqSd8+D8WBnziwntEyq+cvnOecURHC7qNJC9d8Bpc/cQD2CxUJ3f0mWBOAdeATCa
S8V7WNQl4C4e8O4+Ws+V5bsoaZuGf3nppYfEDkPY/3TI8zmvgYGazDfanEz9g9GkwaA318PiXcaS
fjFkTnjfdzBvJvILj7gMmdOIaZpxRrpTdg+uo3p4ln8ydF8SiI+btvgcqNO+jU2CMnlvfCvWj25v
eNH887IZUgyolxjMNfAAJGoFadSIcy1DTytImcfboc0+jcWaeTM6GhQjJdIPZjq44VAXtwNR7thJ
+nZNIxRlI0yYFSDUyd8xAM5/+B8EwYk1o0wLXQdC0/cY0NSh+JQbg79Bv/byR5OfaiazcWtzCP4n
nGqTuSR5gU5WvPydeHguj9Gh6g6QnQy0byr2efmHewUTvDpHw32r9wBbc7CGReM1NM0Vziz3glcI
/vfdqTZqWzSCzR8xGaTfGL2oNyj1qMhGpbFs99GE5cmTtkNRFnbM8QJx8kPW1D5olrtU4WgqHOEA
WIqFbl0LHKpvASsPKf5jDx/NSnHQ8AD/JhXgIlsUTG7okRWSNnNsxw4dKMjn8wdnvR772sdDUxd7
FMPIcB3FGkndgDgWHA68OJD1Ol+jKbErGlnIPJJ0DCbMfpWxYkhX6gXoisI8NdTK3hDajFC6Wxp+
QYmKX3blWcgGcpVKodQKG2YQG508b4gtaL2RYimB4Q6mD3k0P5nDy5tTasUrgshsgXefiFUuEJYZ
anZm/deiPYBzW3Ef4V/7zeLvUITFt2PThHYuciaUzq+3hAa4+faY9SrBZ6N/LfLtI4YF0E4RrQo3
kJuH8QlmYy4AIwHnbtCZa+FkhJdxtBrF+nA0TG9cFVtIvkqvIEJu05pjHycNrFtZdOiT+Y70qsER
6VmNiRHe6mLyEdFzO1AGs7OhRfpkm39t4+cV9x1r88ot9pdZNeEgNWeHxf++C28DXaC4OQKLoUM5
ya8t1feSLsoOgP99B7AUTuw6FdIns0sPmnu/znq4ukSx9CozhAA6FwWiEYUZYxWU0Z9G/Q4hT8Z2
Zgi+BRLJWOtT5E/D/KHoHkwLM+4Kz5IvO8Xsk4Wc9g1vQ6GbReP0gHD7GFO02dVIrmlzTDv3Pkme
3xEJeNLMLBMRR+zKbTStXBO+Ko11b6SHcX6oVO1N8pvaDkPcKSNpWIxLIUQCIVB4KA7Nk/5pPlgH
TtinuhdKT5wdmHAE5PqQtJuLbdnHs88K4i/dVW6zgKA7t44/tqogJ3VrEIjyRlnsU7GeO9OWkwRA
fC5uuiCJJsxw3ZD5eHmVpO8KqLnr4GfG3eDNnPioz01XLgseVPPD3690eOnswk9/11pUM9xym/5B
E0s7WR4VEduAlnd/bPGxAAVdMwaXTZJuVIZOUS6awtUxz8PBNC0JNBBmFD0w9MasBtoBim2kQhBC
QdWDDyKNV1Qr8e9Phh+DasZD6mo7E4RQEDFW0MrGZ0qd4jvTjraZopb/tWxB3FRkwaaFlz+ZdFl2
eMI+mmllQDcCeGXseFtyXPQqoPXhMsjbr2YjTTNxaTeQfljiFQRN4RZZLYDgjui7JY4a1RCJCkFY
F3QhNltZYl3KMvai+nM9/f7Vg9sA5RWquwQKm0LiUblbWtBBR6rOXphp4xAMlwwjiIOv7nB8uyrn
YOa5I+s01u3GAtjqdle6nXtVzvzo91U2zlGEVIBWDl3XysCWLAy86dzHcfShX35/LOochS/d7oy2
edvzFPEPh3mvmfzUKoULS86CcwT+NXcIWuVsDkgMkJq9lDq3U+53IR4NX2icfv+sBhjGvVFdJQZa
n4UNmmea2Vg8WWfkJ3iyi+3GVhqk4x98nuSeYwibclhaTS/4m0hBt6NhgFsn86PRCeIBam9JqNmf
Lcy/qhSN3qYI56jCKWfMeuGWfH6NORPIya7T1gKddOOt0U0zfb4cEaQOTkyHj2i4kEoSXE834mUl
3ELW1N9TvJ6nSfOwWL3CNaRhYQcj+J6LLt6Z6cgS6HDtpDiog8tm8LDyZqF2vy943rxN3ZKaMKNk
k5/GXkc/tyCA71R1ApUdQniLCTKQjQCn1tvMT1cN6lpVr0hzVcYInm1XKIfZLT4Ws6bQdTHbmgzB
VGy+QxUPVyokwb9jNIlmeBTHKapNxwFKjaiDQUfGf8+DEnwaGuCoFZqgwhGbbBcnp8bkjvh5zqfS
oDkE9Jc/I9B8h3xYUpWWytYJRxy1dUQG9mZyd+0mFxt3Q5ZdpV6ffox/n3sEP82pKfncv6uL9rTM
zMEepcMenAYgRCp0xTknW5o9gHDyTAZkxlC7xy0er5dQ6azyHqtzclVUdbJgs8cRAgApGEToXeDo
C9S40F9X/zLsI1S6PteaImeTng97LCEKMM1sC2fGR7NHD9rbVwXcwAqI/XJ4pwfVHKQsthkYc2MW
6rpIrYWggCJBG9EFcBMOvG702ulpbhVlkLdpIm7vqELAGXBLgNb9+ZE3FGB2G1bsIDoat3E3Pg9W
cZhNdB+t+id04AcjNd4RslEMtzFxplu8Ln4OCZWSGB2eCA+ac5VDr4F9QNft5XAq2z6mY2Kb4ucZ
amHnEBN4BcekQ/6+be1tr5t+ZrI//hOE+EIP8tWiAgE/am3mZ6O6fc/ML1bm1QbxUX5LS7fU1gkA
U9DgCZvTu8ZDoN9Fd5ztqz39fl/3OaCwYze9TvOOD1ZWoD0oMWrYYKBEpSomCwt7q4TtWkZLTI0W
K2NWX1nqDc0Dy06janRNhSJsVD0r7VwrEK1ndw1S9sPJP6R27G256rog26J7cwRfbpZlXdGnztMP
LXCc5y22fMt+z4G6R+Hm7vLSxY0bFEe4K1iZP1h+YlM/1m46JY8p//piGoIbLwFXBGOgYhRObotl
XeRkAOqel2feA4m22xNaGNw7PkcS+e/QF+A+9wooHOB1Y0zbxp18+Ln600c+sp8ft9v5ecPAlxbY
V5c3rdwvXuGEuDC22tzQFHBbmd23dfZHohn3hUu/raqhDHkE+j8kqvPMfLdkQ6PZE8H7Ylj292UR
Wtafly2RO97r7wu3SOYW1lwM+H2DHfruZ4TbfZmqON1UIGJESAmKjQZAxhlj3fRgad9Na1DEaknv
zN4HIHUjfKotBvOjDpThOfqcfeOSydASu+l+1Fd/j0i4CkTV2gjRwUm0UXPwAINGyvmPqko+5a6q
V5470tuNhFd/bCUCLSQhLixNtfRugUKFmSS+ra+flu66AQ0QKv2V72zdse460Oqq3hbklr3CCoHC
1UlCtQjRNVq+G/P3WNU8I/19l1iM8g4uDAKeL1VW2EbRU1RHog3MJ6buOa4io5e6HCOubuFebL0Z
Z4zToS+tEjnP2H4tlu/2o666nUrKlfC3HYTg1UZe5GVFYET1zFr0CPMJe+avhtc/J7e8T0tFbiqN
OjtAwcGnOIlIZAJQn9aTnf5YI9Rg8AbYqlrlpQkqgZoFpjQJZ9EV4lubbKmrzYRPGiFJRTE7fsz+
GLwR0obdMe3fsY92aGKr9TAuUTRqKJdEXR6iNyQwfr9Hw0Zx5B97xDmwQbMNiHSAmcCZoBqPzFRT
XbRk/oY+ZxPlOBcEXWKOzfREdxLTgjPA2711jP8aOzN06lbxrVQ4ws6MUr1OXM1GiyV7arobJFoQ
Og0unwmyq9DeFmF35mWXlzQGRguRzm06mvTrvC5e0dwuxuEylCwQ7KGEc3ueu9VwU0AlSXW7Yo4q
q54uI0i36R5C8GUzrzcHE7rw5cWzqF9dcf7K+Ea/YgtqcgboK3//ZQHeZmH4HBqTXOBC2KdDFCWG
OzpI5noMno/3STwfMfh+2S7pIu1A+JfdJQat22e0LAGS4nnbX6coiAb92BHyNOrbXRx9+29w3C93
cPM45FVtAg5SNH7bPuTDj7LzI4cdilZVoJX6+M40wceZ06H7gAKrrjKPLQ8OHri17T0baQciOvla
2M2I+XCIz/SH1Wm9uM5uMfCmcHCVLYKD90lEzW0DDIMKUd1+Yr3pu71iw0p3kWUTtAEwV3/TgjZr
27hMmYv3zaT/sZD1aYI9l9dfbscrhHDY0aljdWVR3IRAG1WMXsY+6eTXZQz5sbOzQ9g4Y+Ju9dYA
ZNAgiP73eZp+tOLgb01dFW2DNGPEg+Y/303YQ0m2aXpfMFxTYlyJDgvx17AKeGcymkTb5gs9cqVO
VXhQrZawlZYYcaOG6CQ0iX5FdPAyS9G+owIQ9o9tpQ4yEwCAo9VvoYJdPPzHhRI2Tzk6g4XyJipK
fKH+rmKyR9qAzOh9lG88oL6uk7CJYk0ncRZzg6BQp4Hp515hjzyYvgIIZ0S2ui1eAmGP+X0xgqI4
rIlvHOCAQQkBDn04jn2YpmA7/ldk4tytxSR/Zx4V7ngYdcyjZAB6v/pz50WgFP1bHa/pDuyzeSiV
I3wKD6HCra9Hu2qkUyB2a4eu9VQpviYFAKEtynOc0u7NvUWzEmhxL1gxfdK9qBm+G5uK2VYakhyU
tZHd44ldvESQYYgnUiJJRfXE67Mro1zUymtSENDzEhNzh/SNeOpmsMHWF2QPa/bQOgcUTsKtUPFr
8g35xgF2IMKGhVSqpTcWksfUenDbOayi1jOjMuy2d50UFARakFg2QZgkRNi+0cdtKnAcRSlnMQIf
k6N6wJcu/Q6C/32XKVjpEvWbDghCHpf8Blzu/uXdKl+SVxuE+Om0gw2HwtdKMP1TWhpI4orcq6tE
xT0tXxbcUS0COqE3MmVrxpsXuSXzMJdeRoybYtXB7ltgZHxIFFZJWokR5OgrmnDCJstUrBMD2oA2
KNd5okiIoy+F+S1ywXRWhhH7YnVfjPX58teUL9crrOARIBVOepfH1rzrY89YteNml4rLuDS8ghDO
wqw96hhii1/Rp6mLUw+5VjZ5CfRThwJCx4UFZavUH1SZscw/LHxKcLjioe1Nt1fCasfQGqD1ICYf
csszSX5sVSoasu+2RxHOpDxr0i6pgVLFP+z+Q299vbwuMufD/Rtsd7pponVNOGLRljs786whumnm
s5GNYE4bSo91roVHiOzqPWAWGorR9ocKsbClqGXh9Csi3PUN6L9hsDqyUOQ+9e3DZRzp0pivOEKg
s8wNu2gBTjk+uj+a4q9RRRCoQhA+WxrbdeMQIFjdvYGGGBwNbap461JhCEtvWfnWICPBm3T/cWoe
HBAyEcWCyCHwoMoDgs7EK6S7Zi7tEkCART3Ifsbur8b4/eFmcMuhXPF/GEKg1mstnnMrmcAM/83W
/N6IcegElxdcukt2GNzO3WEwFuVkxzEw+vX7oodLrvhOsshiEUz6QOgPfHzi8I275lWxuvh9G7d5
tydek99oVe0Pqelh1182xuBpoHhOWwSN8QzzHpSKz4Er0g2T5TlmFn8535MvPXS5Qk5i2522e/2B
fbav5+c50AOotR1G1fkg/ZSv4OJDYV+5S1I0AGeD735nP7fA8OLr6kOUoGLvpV+20DypKo5SN9xh
CnkiZD8yBxbD09MnJ/V1+qgcOFNBCMfeZoxolyiKKYzdhz73BvdBxdHEt+OFVRNndKx6mesIzHlh
30TBYiZeWoc5mNKJ0/s9OwL6spuoFor/fefzec4GvZizKSz1/GlcutM8suAyhPRw2K2LsK2gYmvl
PdhIwxpcY1p5UzZ3bKm8IVZsL5kpaB7BgAE6bdDcIURT3S6w9wZ8oVyL/bSK/UrVIStbftvFAcep
jIEkpB85a1Y0DoC5c2i+RHmw1RnY2E+Xv9ZLe7LgAYaBfk/QG+Baaojty2MeLXli5TNehlY/+1T9
GS2nNNRu659jQPwS7MJp4S+P2nVy63Bu3KBUdXxIPiTH5VRh4PR800iwkRSrZQwzZLs95EDRkZym
E7kpPLSY/NKD8hAH7+gLNFC9Byroh4ktjr/Umr60TrNAns6afat8cpLp4BSKHgxZCQUXPEiY6ARD
MKBfPXf2qeuiSVsgs9sFS4Crc4Av+0h9yHz6g18+RKHqqVfi+meAQgqhY6wXgs4QJ5/r1UNfy6el
HG6TxP2ELl/FqkkOlzMowfuLoXe7wYZta3JN0Kozj3cpRJwyvfFGaz5cdlLllxSyijwejQKXZGh/
HuNTc7d8qIfAuYOiiFeCfi85rp8jVT+AZPPhWgvdTN5CjP8nLF5GW/CIG+igyd3bJA1YnXuLpth8
EkZWuAfmr3XIlljWm+m4uHNZn3KOx+Y5vrWfEz9FC0r1h3k1BktYhPUn/aQq7EkW7gxSOFOSrnEX
kKcgnXWPhJyavPK77YpmKB6959X5DEsIYHRLhiTFUBHEAlZfu+Nss3xGP/5o3f27YpjMUc4QhfNl
i1eti1og2h5oAP3EL69rn90O4BJP7t1DddRVXNGyN5QzSMFRRlIYjcl5W9Nfq99/5UaWR1xHwGFO
r+tDfDBVFTmeWQghG5dh3K5NdHdhDFH4rHkVYaopXnAbhnbWi0Thob7iqjDqQCkrO59hCR/UwTv6
UlTAsh9g4Qvv5fzJuEZYDphSdVeKhiI9rsOcEfvN+CaGN2tWd2g0tD5zpcLtRMPyo+ETX/fSQLUT
VGhibdHtV9dOJ9iWXLGf6Wk7uQE5Nj/0QPf+BeW8bNVAqU8goGWjH1QsyZWkM8y+n1EXPpBDhbMA
5Yw+WAPO7evU4eWIKTkJuM6ZSXE5pqYpthw6a5VWTozkpK/ZDdqCT/RH51RHjZiKerokTOKmb+L9
2DYtMFYI3k+TWq/WBTlKY11ZvfkxBpN0o7hTyso/ZyDCuWbXSJJqXJdeNKwsv/eXU/EB2SmIxjTF
USNJRs6ghHNtXBK9qCpAxZuX4vrASpWumdIa4TCzt9LG9RIQRvfCJVwcXLzqg+0FQllHlZNL7EFy
+qKxAI6ENydMlOhDPKKpOmz1JoCA5BFa5Irbl8TXMGJD8LTvwBOQwZ2nOaZJisSaoDsw9oNntA8R
9JjpHCoJa2UfDkDUxFAkP5XFfuquo4m2mhXI8tkPffuuO9fG9BA3P9sp0N3Y00zbN9EekalEgKUG
GiDlQLWeK5uJPhGl+VivMHCtf87Nn1UbanUXbLPiQiHZShC4cUyK1h+kBSLhc43pzAQ94/DyFoI6
jhdDB6nLg8uBQeYPexBhK2VdYcWDDpC1TTE30mMkUpEZyr6WjeuQA+U+0HGI5RmiQR4IzfYoBNR/
2nrtQy/Cm9wwU6YXsu+1B+Km7u6S+pCPS27DFAioJ+t93J3ad5SawDX4aosQ3cpSyztWwpYhcb12
+Db194mqO0bq1nsQYUmmRTNcrQEIJCDIoTlEQfWUXjnPaMw7qmgyZNkKLAKHvY6NDl14XsbZfbTZ
2larchweSnW/+LMMp5OJ3lNvCzuMxiWPqm42+SL9gydWZkhWueaMGaVwMkN7+JP81Tmd9/suvTNJ
bOJOIWg+DhudUEFLIXI4dWjT7EZFmV5lh5A255EZt3UKOyj5lYG/L6Ge3v/+WbpfGzGvS6u8zNIe
hpRN7pHpyDBlY2QKsjFZANh/LWHXJAkYSucVIAkxEn8wrR/gwVNEMpWXEWHfrGDgXUgMkIZeVWhW
QEHBryvf+Dz9AtPrMVUL+qjMEjaR1oOZMM65WR/5iPlgekbQHtNjrR2g3QFJK5d6TMGgLksgoXfi
8ldWzCxB1+d8M/X1ZJUF0+fQndnVWhafuvaK0AyEOo/WGJj54kf0Z9snhznpvirbn2VfeQ8vVjEm
vet6UK7M4Xxdf7UPPbhmiw/Vr83ng/XZUVVdkAUqB4HqhVsFMhXi+atXKKSsRb2EePC/jU/lNbuH
g/rjFz7Gf3lPSz8taFxA6IXhbHBsCElFREHFaUTDAjk0TGY0h+RAQxD735FrG2FRFYMlZxZ6bfUX
vgWK2WehlluNlr4tejdj8qzyyXyIsTXs/2HvS5Yj15Etf6Xs7nmbM4m2V7XgFPMkhabc0JRKiQRB
cAJJEPz6PlTme5WpTCt173sTFqFQBIIgAHc/7n7OsJef2ZM/XdaS/l0SfZhJgEMfVowQBBzf0xS7
KB6l63alhenaQfcrKpU/1dj8w5mF1D94HbA4QR7yEcJwdN5Aqgl+S17euJobmNpTPn1Wv/6nS/pl
lA87r1Wm0zoeJIzm6daY89CvdoPVopHq2SgfZ5MHOeg+6HRPIKDDe3v1yUL5Q/vtL8N/cM506bdG
l+Ii0+6m95987+SkOw6lXVBRIk3c5UUAhyv6z6P+Yb0scCWUrtA8BDqtD+vF7Xtb6FqLk5qLwBjO
pfc0aId8/mxy/3gHfxrng9VxpnlymxxzS7NNa6xyehX5Z2P84eT85Vo+LMkM2SGNObgWn23b9KZ3
PrFqv88VziAgaQuKDe3cj6FoNqi2YhkBwOzeUDT8l/wOmqKQJwv/8z35fa5cxAY+BI6WFtLfksKD
krNmF2yKW+S4fC1bWjrt9O4/D/IHgAmjwD9HAKITZNE/LDfSOYYwDYVwDcVd817d+U/WjR2h+Rrh
qP4VefvPIrg/gIS/DvkhXoQm0Oz6I4aUW1Q7tEe6WyqgAJSv672zzZ7qqLh8diD+aVADTYvAxjGX
3m9aUb3BnFrXMJvZs7Zejiq29RK6tY7AeOcQpV6X8vApY9yy1H4FttxfBv1wlBSpl025hUG7SKnA
S4x1sxvXIyrnmhvIVW8/vcrfMRkQj5iokUJfpuH9RoPJSDGKvmtUPMrddyuDAefNFC+1jZ/eyGW3
/np58LcXfT7A7UhQfSxbMKQ3F+40A5SJrSQPQbH0ZG6AacNae0/mzScr9ffJBAewBXG5xWTjTn7Y
12Tw3V7q8IgkyvXmqA1RKBw7McxAUickqj8J+xZf58PF/TLcB7/SGByrGNBAF5urfiNW/Vom+fpz
S73srw/D4I45SPsjpYLy8Q/7j7l2bfUGfBADosDziw+aFZVGsv0qp8+8u98PLpjqn4b6sO96eMms
VM0EpgrVQR9yLd/maCmB9SNwiZjoTrcTC0gomvbi/3zv/jAyWHEsEE260O37TS7e7Qq3Iqmm4s6C
ZE4d6sPFqs8T++Rk/oPp9n4Z54N5oZYlphoNsLE1JawMvvMKuZFN97iNEUs+22+/H9HLeOhJRoGd
jo7rD/5yJ4g0M5Ih1iSrFBITHYNU1w8CsP/1Mv3v7LU+f18M4l//hdcvdaM6muX9h5f/OtCXrhb1
W/9fy8f+599+/dC/Ts1rddt3r6/94bn5+J+/fBDf/2P86Ll//uUFROVpry7Da6duXsVQ9u+D4Jcu
//l/++Y/Xt+/5aqa13/+9VIPVb98W0br6q8fb22+/fMv5Gh/WkfL9/948/jM8bmHZ/b6j40on6tv
v33q9Vn0//zLcN2/cewsuUiYYiSdsPDk63+/4yzdYDbqN9AYthAnVnXX5/gQ+Ru+I3SXoUuHNBiY
tf76h6iHH28hf0o80CDCU1/E6/7676v/5T79+779oxr4uaZVL/75F1Lnv25uY+FqsXEwuiAlhhrm
R1chN0RRe9LRr85pTMR0ys2A3dghOl9Qd3xI8y7y7CoRMzIdwxdHQNfUHY9FOa1SWUXGfF9kelA6
ME994LnjprH7qC9IJF0vqSsrgABqkE590FMNdQ4Ps/W1Zt+G6eo1sZMnOTWCrmuitFVhPx8IVwHR
9hAYzbQtdWKHxwaPTYSTxVpndWChqLYM5i/EDSULrTtSBo2buDwp1MaYQdeWlNYOpJrzeGh31gkU
EyRHZwDUdAP/YHdJNQaFtuU3kwBp2AqJ900+Bux+KsPSBlnmdh7CSTvADNJ794u2wycL58aN27Wi
J64hKEKF4CsdINqc1E0AnVJHRqpMeHsg9dmod6W+tqBUiLiURra+L7fORi4SuyyQQfq1jvw8hnBm
mAI3HcNilQcQZrvvV7IHC8KpXPmh34RQn4rL1xIVgrdt4tf4tsBLY7l317ZzQvWYXQUM4uyTt3K/
2Csd5OvGq78mWwke+JPYk61bBUWNWbob9ATP/SbCdNXuAd/2WEINRUHXWts4DLV1u7zBzBSJjnaD
IAvNXQaQIO/WxmFIt1ZzHLSrEhB8vecRO1XhPK7VRS2WDYJiKhDeTt/aX4ZmlSHYDlR+lNAF9ekN
/cJiI9L1L1rQhulGeJvyeey+zfx2MrdnEYg5pL4feGRRcV6VfVDtloyTPgZ10oIZOzQTIXcoY2vP
mK6VrgdIfV3lYxr0oeEcaSLWjRZ0UbkZSz8Y4m/aOYU+5CpFd3/AUHpibvJ+ZxZRthJo1bCDmy4P
prVHIqeKyEHkMdt7czBaG7e10a52UxohRx+eE1rQj1Gbqlh31gmyDpu5fxvplY8X5e4945nM6NiK
y3SXIjDubpniEHVN3LBM6GtzQtRD4xSDqsQK/aSYA7YXT9NWRTkP6g2SzGY4r40uLN48HqCZft4O
L/5JksB6E9+eJuireBGcBes4QNO9jhiD1RuXyRgCbUvu6lDesZUEi0VQ3g9F0NqRVm/1YkWdiKpL
A0le2cyBpgcWjVhcv/sDgGEwq/4j31cP+NXaTV+E5ojJDaS89UHzcVs8uDKwjDA9V04XtuOBZ69c
fBH2rfL2zA2VhNpSAutP40W2VERFji2SdG8NcEwWy6OxkzJEnYyHTLOQqNk7TNUKxH/urb8finOB
vgX7bZpuM3cHhRcsnPRN8KjfN+eqi4suJl/rV4E9IbQ8kNSOan9vO0dS2PHAjnl5mVFmWsZI7Rod
pJgAn1VB3rzZ+rEi4WStFDaZApmM+8WaRNjIS1s+ZvLeTikScUbo+1cbPXbF2eNOUoW2u5XVphtr
8Mk/W+MY+OzgV1Gdxhm5dfkbwJigbUPy0h5J4u3aCVe2rrBNaIKDxRQ9pBTDGi1H9aY3woJcVbZN
r2w/lHVAMAkCaXfnBbR04NaqDs431ztm9aYl1ynb2uSpzNejtqbzvtHe6HBMETR75NVWOCHmr8QG
i6G3l82WV0YImv2gQjaMZU9K7wNkgQKz7kPIyweAHYB5xcDfEqQcQwe0Js2gB/4wxXlxVvU2rVhI
hkNZrFxzXRQrVUfW0IRCfrOP9hF11T/ZvB9W5WcrAq6YP1kR+PMQUdURen4kWPBJmk0l4reriNt7
EuhZ0tJwEVWgdVjTtS43dNIDJ99z7d5zT1K7t9QLna7G+MpsP5ydw5x50TicneKaIwzg2MpVNOIo
9qdtoQf5V0MF1hc3XU/VpiHXmT/ylV6cS9tbOKXQaQgLpALXpjgrPPDn5WstknnC2VqnyVwnYAMC
x4StQ88zKEKlh0y9tD5mFCceezNuZREKLaymVadWnrPUlTWrHudmf+vB9E35mz/fQGnMc0Okuih2
iweOj5sa1ARds6fG14IFWMKjHUx2lKWB1T6QEEXyOVL2DoqxBazFJqebJfm88OGRaesPbzNLumoZ
1FZrXm+9NhqNABvEO1lXHRX+3aYv4vGlQW5P29bkKMTZLqN+CBiPSw3rLSQ4IeDaBYYbQgGaXgft
ca6e9HmPNvYfoMX/d/L+AvX/Twv+Nydv0z+X6mf37v3/f7h3/t8oClnYQZHohQa7j5Dvu3sHtw9t
QAttLcgSwHW0wBo/3Dvb+xtAxpJWBV82ihkXz++He2c5f9sAt3VobqFKzgJD7P+Le7dcx0+hG9iP
MLqLUsml0AlRwEcV5drh7dxDAz2Ya4uA2P5JmXWKI0VO2KOzG4wV33eedbX1xEMhSNhwUQal6668
wX7wdRmaIKft7Hk1y+xVtMWnXSYffiAa+qFo5qMRQ0eUDl6EDyFsITOT6NTCPnfHBq2HZrH2Kr9Z
F7pRbvHEDGtT8wH1KD8eU7HN6+JFVOVwS1uuNmD2aRMvzVEhmSp7y+05BdW5bW7qRrz9dMv/cMa9
w8T/joJB+kAAQgG4QLIdARXuOab6pyxeqS930GnnYCZT81Rn3tOcq+lQu0Ks8m6AV5h1FwUF1qju
0S4zpzo2vuJtaEsf5QZZba6NXKfxPNgb3Jbq4pTl2pYzSs6GRn3pMrk2m6dUTObFcx1x01vNNWss
Z2cM/gi5Ey7oqifqa4tUP3RE4Ve1uemuUlR7RZYmhpMvHhFkuNepLfoEAk4Hz1b+DrSIWtJaGc8j
Dm4O09OcmKIVLtLHst6KyXvT0Op3dsqRd0GFTtBAs2d5qxVDE7TlnPQp6S79gFqr/zyfH1C99/kk
KDda5Nd1c2HM+nU+Z9BEogC1U0HTaCc5FNBdYI1C0R+Y6JiPjA6FIw29jE0PCs497ZwrOJOLdWFA
Rz0tXHVBv+DjJ7/pV/xm+U0GyrtQPYpcLSK2JVb7+R63rDNGWoHy22rt6Sw7bdpX83zfTHN/lL2u
HaopysrZvRlZ8za3zAu7clRfeK0/1IOhf2JWbcDbv+5f00R0hjgQyw6U1GBy+IAWmDZnnW30yObT
GiYKtRITiiDsbt8zYW80JFFEMnbDvNIMpXZoQApdX1mbvsnU7iDQJ/hVS5v2fh7mKZCeRN0h5/ZR
5pO+l96jXthaqATPnnu9inM7NCZj3k8j1EKjqoGHnrlukine73yu042jRj/oAHFF7y9Lc/zxhi2k
kehGfz+0c7Zlg8E3bp6aexvERElPuH2CHmQR095kt0TwNqhFeW0mz1/LNq+usgVXlp6HaKv1Asid
eQdjeRh7X0Erx2Pg2+y1oCpke1Q1Gc8mdIcDaacNHLb8C/WG19Rhyx2QXmiXVnuxVK4v2y6Ztb4+
/PuB8gKHn9Lb1QiA4cYis0z6gWj9hjSxByhmUN4LkUYRTmpILNazTQpIJRSeb9+1AwsWcGqVjZUX
Dq2V3zqaT9a6mlnAZooqGGPaWbRjm9Im2aHCFdFsIJeZIHBKXeGHaCU3rjVoGFdaqs5GXlsIBGX7
RKRuht1Yirhy+TNnIj2+P2hWLg5Uk4HUkWAH+6i5+vf0gLAGYqGyW7smr49Om+9bBPLQRkYudCTq
i+MX7oYbxLu4GYoc8hq1AI24kpxNZ7hC2ovT6V3gme9kwM60MyvEu9rQZEHd2HxtjK55R00f3u50
4BxiGE1vvapmmM8qL16YbApUHZvlySNTvmIGzQ+tA3lP1w+zDKmnmkPeNnPagIIJAFKLuntEweal
5j5AddLwyGj9bp96Xbf1ugkanfuxBA+TGD079kqWRraSiKXb/uoVHrmvHProTH6z0Wsd3m4Fd1uR
EVI9RTqFbtE+DN3kHXLpYd1wwgLkHb2Nxum8Loiovt+u8ltG3Cq2U4jfcjYoCBsqPRJG0Ya5bORB
gJUwqAeVJaiws0Hg1piB3hF29AcwWVS+PLhpHbm2loNsVtWJlevmXeXUCOuKdNjMpPk6TT3b5qYU
p1mf04BUM+hdNBEX48AufApnRfuVNpoKZCnDihR1C32bcTriSVgZ3HkZG2sIHPLkp4wipib6AFtG
uj2kya0IroRuBnXp0VOxjEHLUdtq3DsgW/5K3FI+6C7dVDXbVMiSdwGTOMkbH/RtdMIZmxtvZWfp
ezfryEbT+VoD5OsFle7pq34icscyXVt3y7M+E9p6Rp008EIzCzOd+7tRoWK/oQU7outvPRgtAzQz
i53ujCpxtN65RYUpfGWmKCosO+ei6GQ9OH13V/ZUIQYAf6WjpbdMS7UHfUofPabdkpzPXzrH2k2U
0btUMmNLqeNEHdPXbeFX19ouqmAubHpKhV6dNeVEYMa8mzlzXnXgJWOloDxvMB5qPfVfDVcLzSY9
mLVLz9MkyFXrIuLxSJ87MaNzNhsSqRX5FtQUqDasi/xmKHR/7RSVHamZbOCb8auAIQWLcObEZqdI
gJ5vY+uSsl4zH80L0ofIbeiqPrK8kUdWSmiCLiw3LhvuJ6JoqxhmfA6MsvWCchitQ22t26lzbvlo
NYFWadnatoW7rXvPXYEeYcQ2xB4uu6SsvpbciXEf1CPjAhbZlfcFW5y2TiKC8gp2HnzqxsIa+HXw
WmM9czRHps2y2Zg6k9mZzrpGelSypDuNFs/N1PU3rl6J/Vw5Nx0rhxU0e7xg0DWAMDNYiBI0FnhW
LFrUEvZdWx8E9tjh/Rk1zUNr28bWWjaNBTn5Y21tMtiPcEaCMe4Vz8/D7GXncpqdpDZ5Gb6/pJbd
QRq3GjcGq4eI9cpf5bK/2ss60ZHyDzJupxHcujFCRX6+Rttce1YNHDimq03eef21tpyvqh0k2LhE
etFFH7eO1sZ6b1VRXzXdpqvgwdYC+JCet7u0oSskVtd6RYojHQY4Ux17rN0+O9SZpEntDFbYCG7c
o+/FsmnzYOZtYrLBj7siRccBp140OfZ0TUcKr6S4KyAce31/8BUJs9Y74Efkh9ET4zXPOGAZytud
MMmDZWjlRknIaAauBSq5tOORaWd0pQZHf2JyAu9Xmt9PRt7GvUfTaKDU2Dv+qAFelXqEvibk71MN
p6E5lmFHSBVSxxhXkzaJy1DOSCSlTbWE+TUAhVtTaM3BNsxQWijDq1RWbHMN3Wpk8rdlneHksPMp
1EiW3RjqoUtNe9tpMotMv6cnt8j2PU3BLaL7JWiImETh/JSufTaXJyPXIkOM1rZzmR05bo2t7kNq
250dLxGiTMOmq9mNpxleXGcti+qMsyBzlHYcsxL5fxu5yqLJzSNofntkg4kfMg0C0H4/PwtLBt1I
xFPnurDOrv821UAiM0dvdoVTixTQpfvNMC0HZg894LrV11eDVnrADnre0EcYYaDOqZ1vRcWKRxRI
I0nEbznaUndsuVtT9u6hqzTUUZ8aDXbOz60ch7AAMqtNg3dJXd4+oYkMu6wFV+LEo1wvfOyJ3tmO
6Mx4Nw8DV1aMZkNcCngPFKoF71hTFnHFQPzjcvFVGDOK6kxXaxNLqDGQi5tsM/3NLGm77Se5JQ6T
R1il/uT3I/q9M/egmcN9UWFqegpNplka5gly9lWgTzhbQn3iKpKlQ+NJVzYYJLIuoSqvjy0EUo/O
3IvIlsSMRkeSrTLz2/F9B0v4M0HNBxrB7oKAj7P58P4sYxRbEB1DuxxwqEuZ/TBxkYCjViUo9SmS
LOUEBRRu2m/QVtQmE7JIZ9ujq8bMxoNpEPdI5jksoSl0VIQ9miSz7uCUoXWlyh+sKr00hYmmxY51
sUHt4kKXO+BpPdpNiHM3yl6LWuKAkXJ5WCA+y9aN8/urvnVtnPnisdWhUVQbXR5LVfRuQNKCAnN0
jOT766qo55Mwhy+17NBkRcQDjAHQF1PvyV5vEbfao3ZCIa92en/WtqkWTVUuo6Hp8lU6M3SbOZZz
K324BZKTedctR7EqQWZRSe2xHtFHyJGfSIPZZurgolyHUTSXLldrZlV9k5H8u63HPir3/dRDSctH
NqCRQCqXc/H94d0iuyoLjRoWiqibd/egTYsYTd/qBgSD/AyNpD3u6FlaqbVng5levBQtYyjgHiqP
rrMJvbRqOV06gwH3FznfljBbaz0r+rDHItma6cCD9xmspMtXRuMqdEvFyqjT177UaFBgN09KUzdQ
tGJHQ8sSlXFXJL0D+Qoo6N0Kd0BKYB71yBazvzYqIw0t4elJ1lHn4oFf5DJBCyfwJmJvqtwgGzY2
WSK4GfA6hQAGbdv1TB0gibxJRFmQWOptGdmDxg4QnzQDMhePGrL8l34ClOa48Eh1aHbcWgPg6tTH
KTaPzVNVqC+Fsrr9+0NeWbuiB60Nm6081rPMXQnTCkfitReJSrHAzRz7MD4YRt3cG34atX0lT5lA
cb015LeSD/naUbSA9ZnJqbWJf2qRSuog+ReaIqVh2/vV0VnMLLPtGm5eT5OMDMbu/cFs6m5tmWrr
ljMU06ZjLbIW/tAMruA27aFo4ZdwqAYTejP0Dhnkfuv4ehG4TYtjgPWVHXd4LzAr52h7mloPPRJA
kz3o+7H3+n3+NoFhaYfiaWDvreYje+R8HVjt7jrDsXd88IPG5PplNMo1EhImVWRFDbJtDens3h9E
YT470m9wWppcbeu2XL2vuPe1h/6PAcChVmxy18dJUmMxeQTpJkM49roYYEMbzWlvuE/NtTe2TmwB
2adFr46zQdXx/Znf6AmF3xQ77dQG74fB+4PhDkYsPFFHKDV4Lvy8PchhlMdRDE+kn8vbFsYK7k1/
4zEcL63HTmXnJl7D0q3K6DdvaitkDqZKC9LFO0F9Go/ZxOdI9DUJBIg3E2Y2GVKBSEt0lVnE04ja
pUJk45U1Vr4bTKhk6tUz4n/7cXGtwgGxeWj11IhkoWc7019A7i7FCV5Nj1av+1HpNvPJ07hc5RaX
O6HjTapSZNxyBGZp5yHgnZvxIdUMPaz92dy+vxT+tMtElyfQXrAiAE3TDW7lrphN62GGIuWGmjOL
rNbpomy0h11b9g9VXqrrmKOJV+YW2kkcbt0DP9kvbddJATrtA/QEjRFORcdw6rIsf3VlcdfUxPtC
RlcgOWoVO0IzMMnDju6gZrGwRBTW3Y+Xvvz+kg25t7Za5AYt+Ls2Hbwn0jEj4B41jmgZGy+zHL+m
vUtjjlgvKUxWnaFhlCdksC3wdOAlWnRvqe00h1ZPgUYPCIYN+MPXsciwqkZjBkVJ1SS2lecxb6f8
1izoLgPFBEJMkt82rV2tGPKLYzEIsH0q+2YqOWSsuPeoqanav/9JzJkTjRVylXTgzvcf3zmy3ZVV
++Nl7Tvtrva0WJEqD2zqIAy2+wnpFa1Adm607nIdlVCcNE+4AsRmIl/VAEuQBJ74Ne179wLjGr6/
onxmVxG2ZFLB4Nn9KiczTuWyEaesoi/EJHXwvkDRcT9s5WweZzXvPGG63wruxm5PXzWjGm9cHxkk
3op0V/Nuq6w6v231Yi3IvOaTelWsg8DQu5NHDemGBG4HzsXeWJk6zoX3gzubYX4qHDYBGAMhzL0Y
Edo6zh5OTRVYTm/dlfPo7KfiCk8Lx/VA1WNbtk1cy9xey1Kqx8mWyGo13VFm2dWZeHZwEYCHCNe1
J+4ima4GNZ5qcGUhkEcNiSgQstYSUQVtc2QGFCwG+k3oY5ZNp1JpbG1I2Ydw6MjeAGYYEsLEs+uM
+5ZX6m4QQ4XUjC82o9mF747MsHgz8LyrEx8xr6KqoRioIBGynLVQnUXU6pR9PPQR9zjAiv95sDof
DqLx7AygzEMxD26ela9mQ+d3XTnI/US8Lpwcql1cD19qFHbSwHZ/y+COwbIlVFbG0wx8KspdT271
XrhXW45B6YHpFUsrR9a4Qo5lbt6svLvqhStuTSbO7pA3IaTe8wtEWcZ1w1sLEDK1zi2dbrq5ymNR
zOz7DiiXbSCyoT3YDOJrVrbqW2s8zKDzPrs5t8/UyFApVnlBqnK+sWFjH+sJq2tuN99tKQUszVJV
HwaJUCgQKm1D0xIvPRjNw2LIdR7WBsAJzcinTZo90Jawvdu3bD/lvh/XddsGyi2NPVcGikyt9HFC
mAzB0ao8O1TWiUz7U59N9dGl5aHsRX3hjdtGAJIvOW+guK613c5pNYSXC9QEoqYsUjiUi7DNkSQt
3HRXGVYewYWyNuWCAXmDVkQW+G6CuWrUxiNzAmi2ClpnIq+HXig78seuTdzC8/a6fvKkWdxo3RhC
uHy8wvfWb/KuXmeZbx7eD2blpVooq5KvLWTqJVRk9u/OaiMqb51K/wLwUQbKpPxgL7EW5iu0QU0e
APUlZyzFIXK5YrvvSIUufHaRy+kzwR5tarW4kQ6WGunWnQRHhir4LuPe3rZVe0Donl7MzKjOlpRB
5WkVUAuNhg1Y824sD+kDEHJdeN2gwoLK7rks6KYeyuoCdqkmrOzxTrEG9V0zLLo2mOHocisEGmif
Szat+dCyQzES62yZInHGeTqavfNYDb7cadPsXdq08i6VCR0tJxVrFwJRYAXF30cXwIPMm837f73/
qVAMZQCZC4sjJlSXGBOi38mwb3oCTlTi3ArbSVhWtsfOgsnPZJ6FXWV3l3f/ibr1sTGKKmSNOyRm
V1l3Uoe/VSuwDn4P2j3Zhhpc+6OtBvu4HIsBnE8cU0hbRjNX+gM6xp7mombQemPd0cmGPKzmrj7w
2hLxLIs6fkdbh2Lt1Gl98LDNQoMM4JYzrINYsPepbae9U2HFjXqhggrWLwRAO0ZyZBEv4ZUivmb7
fOzzdSGLL6mwug30A8CllVvppgXeFaYlgBenL+EnuvRF2Vpxk1aavwfcfu69zthOXSsPnUTCFChw
gpl9rkrDCApRop5nybj0TXOqpcLU6J0bSMOu1w6BM+wbtjqiTwKlJih13sLt2XijO1wQHb3lrEbV
G0N4Z5rNy8wM45Tl5ddOAzDjNUb+1a7Upc5gG1mu31fwPcMq9fi2YgD6q6Wc3XA6mBMKiBfIHeo/
2lxpB6DaqQvg5bkexhFlCKYX8jHbckcBM3e+jq5ykoIZN7akQPZyum179+Q3Kt8DIUpSlY5rQnLA
PwZS/L4+rYbRbJMqm1HnWOePKA5hxD7pvl2FxMLlWzoKMBBlJUDwz8TCrQQG7+LUbkQXm7X01hzR
fTg6jRPP2kxjQlBtZcNSpJKo21GhPKfRJoX8QVOtZt7QmKY9vpuvJoeVe55RIFJ5KZEYN+ek0koE
afQZQqugA0mdC/rHUPvAPDdQo8dg7ZBMqnPzCS7pOCLcn5y826WjakLLv/E3Pe9Z3PfaI/IZyULC
tqY91zdZysANM9CVCUaaCOnKxCVapDM7Cy1Nw9TCp5zkKFCB2W9Ts6pjSYst1N+BKVblN6OBfzWz
u04HOGwBAI791JyC3HjJJcrHZtNcO5OzLMo2jVmDSjUXLbiD9CO04U5nwE2hOfd3trQfu6n6QqeQ
a4UWl1YlQj8zAB+OLyJ9rch0ATvES2ZJvgQZLYJJlNMYBt9m4uTqKWoJShAApwOpNv08ynBKNTDI
Oc5rrqEDF/ewVajC7dotcJLqyKkflOVjL6c06SkAkowWHnjAmAOQFcm/WVNvTLObHQEzbwTQHpA2
QxjT6dPO1W7+D1HntRw3EmTRL0IEXMG8AmjfTSuRIl8QpKQBCqbgC+br97Q2NvZFMTOhkekGqjJv
nntzK/wh0taKPAzSzzkbdFFv1NAKYUWanCyzyM2ml8D2p5uf0wmaJWPcpWfIsqy15Kqv2VknwubA
rGKO/E7+vOvsV68u22RiSpAhAzGmuygDe50T1DwpITqvDs012mSPyD9v9cHmOatkuvO6EI1Qc8qY
sx0emBFaTmmfwv5lCWr2fTr5s5Zuf1jM340b/FZGvya1Q62k80buSuqwbdN+Ig36A7Ovo9RnwOcs
OwVed7GKgT/BSz8UQ2L0xldh1rupnujOU/+r8Wp4J1kTV9zRIE4UXPOw/gkHT+zKESgmu2f1LBq9
Kh+KMSncMoFtLw+ZNNkrswb+2VuOmwgv/QgV2G9+ecr85WdVqfG4eFSxDVeDz2rksDMvyoa729Dv
snq+GptlHapq/ZuWabRW6I1dvcWZLRA3jW2HZukypOUy9oi2ualTZiwVHKPK9zw2TeQKuJZUTKcg
by2UGgegzF1jP8/aaDNkmJgFKXcs7A73qF+v1eJV17BQh9GYOkonJjP2KA/TRhqKDJUZQ2xuyZgl
rSeq2CvbW2mDIY6qTqj8ylOnBEcnuTBWZ7yubXudQ3mS3XAeMo6nthMtrFH1MvIXjluTk8HuWA2O
Hnk03OnRbMLp7NSndnMR0YuoLhhvD6O3xEK0++BPY2U12tzCGWTW3W7r+MRmz133FsrUZoo/IsiH
fZ3NA2vxjJ6TykFi9DRxEl4J1mZ0xzL1X6kAuyg329+N55VJNffD2fb6J2t6S018YHmZimg0qofS
Cz8Dc8atJeXTVFtFkqqUr9NgkmJVT9tDY4VuFPpZxTwJ7XWr/4RdsO3d4EW1eRm5W14fp1kky8TN
yqBkmLrL1Iq48vx4VXl3qhenBjSlI9fQQY1TiAjF+NXIUkDLonhbh1FEOnOrU+91ct8z4thNvf/u
zRLbE9/51qWXeRLllW9cHby2+K8lOnPnezKg4Fn2VGXhKQyyMio63e3y7jCnc3FwC5Pze3GaizP5
V690XvO0Qapi55JozTrxinqKQzGwGGeSTuLkk3OQyzeiz22rGvZY5WB7djZlF5MSg4uhPRoBmd4i
pQZV+XBQK6/rFrK9GMHOnM+rNPubqEqiXMfqkTPLPLh8Qba9WZG5zX/sRaz0bEOZuIv9t2IonRRl
PkaNoW62MMcTonQbLbk17rNG1pGXLt5u7L5Tv23uvQ8q3lRvUcPcNXKDtYusNaziOWdgQ2taMxdR
dQTlcDArVK6GaVBSk4wYtb5RRbYebAAqeDyS7giJdtntm6azPKRBRwygiRqbqc0BahofqpGXgIXz
HKWQjcm0MT3wjJpAgpKmfp0Hiwx4lM8MjDNQUGWpYB5d7lbZ6CSt6+4QpGZAarP0brKMuuw/Y5iX
W7pStmccSEk32/3eaZmH52mwr6tt53Yh2QDFL1NyG/e2deAGnKJVMc+W/fjh2PYjBPgvIbI3IUII
1KCG/eDBoV5OrBwgxVueTSP/MBn8RswCvx1DyJhtyTPHQ3nKM088F/pLc1glfdN/1RaJpHWekU6K
WNNK/VvNdhuvzsIdO93HHtb2Q2bIGUUodyJQL+x2NWjxZsDiVEbzICM39dJokb199PrhzfejzXEA
a5b0cavcNfEqZsqut9mJp6YtQoLHIjyOale4fxxNgUGNnCb5Nl4sRzLlKrlkuUiqyJms/DBlxl/R
B+Y+T62HJpBqnxkPPW3wsRawnyp74699IVB02bcFrcuGKIpqN220cLPqFV+RtBNkuzC2rA+PV3SP
RZQbGgTA7hiZ3D3rZroIeB498dUyRmjLVkSpk9dx13G/rQNKSLaMpxpOJR6L4tto8nLXGvK6pOHX
NNjLbfVmPqGwP3flcK01B+pQZbG7fQlJERd4fk+z/ptsy3ee/Fem+9XOqqgqAC8JhJpN96mvxsSW
1Gk1qEruFt6BdcCfMxXWIaCTRJfkGt1M0OE5jZtUPuEb03HatpCqWa12jOKdSK0OX2VaWw/FxnYw
2f1otwxRiFWviyOerJIc8dWufig1NHvK1Nheg6/BHokUJh/HHP8Q6sRTTRdj9DUncfjqKuCTMa2N
89J6blQqebW8yqYSZxfYUObMW6fJi/OhIp1xqIvIKCj3RdCi5zdbUtRLeTUUQ8qxYIjd+wwr2/YU
rP4f3Tcf5rxg7myZEPfTvLNNENw5mOzjjLIYjWq86uKUroh8aei9jxMXubvWEOgwp7qAJq46413o
NxJkhiR0zOdZVFbk3oMiPZ4Hn6Igb6ghbL97G1f2tvayVZHuRjYkBQ59aq7nPRF5vywuXFk0Z7bw
nsb7MhOq951dFi+tBhuvBJxp7tD3pQZPpNGjqppsBTHWkxysISK/5hSAjBoBtV8uu2Y32Q1X5hhc
N9Coo2Rken8RXG7zWro840P47GaK+66yD0yJP++aUJXOv1ufmGXTSRZtZ6jGGwNXAd89zNTipmHQ
RqclE665u/V1xhKcqip3S1X8rszaixrLsI6MzPfzbHoJ8y47Krz82XWW7DrZD4wkIFQVkt+YOgj5
9XCmYwqpu9h2Ilv/K1UDbgyTw1SsHZWRyR9W9c+9nb1VyutOtvE7b3cGK2k1a4rNQXGzLmOCz+k4
av3edj2+9OBeelUEhA7uuAc5aEGc+tc1tGHXMxnLnuvbDXMVGc79YQm8szffK2rWUF6ogQ3XYnii
uNWLjLaeb2qNa1atHv20Tdxi/LEqbR4s3zq6jmns2WHgRwuPAwTEsd+W5QC6wBvQ48Ezi/LkjQex
yT+jWP1jZ/kHt9NWktu63bOcggqnNL1jN46n1C+nZC04CliaAoFl7RoZUiEVF63OWBdTXnvgP+7g
h2HJJOqF2Iej7ewXBfI8uvaFSQLCZymTWiBE9eYUT6qsjsvUx1s6/jHz8MVsvHVfNfaQlKQyOGn3
a0xZYTI7/sAuKN+Kw/XgbKk6+MVwZmOuSKwwIAEbOh7OKlrrfnwdBYepoxxB9O74WYXKeFmYoWE7
P3v+t6qH8IPdjQYFO9moE6F6Qcqm77TuxcGtMj+2Rd9TJkG2+WhqkvFLlqYeQ4K0pwuy7CStCiNa
1DJHgzLLQ2lcvLFIz6Ujw1gZ4Fr4luNxlBHpYTsn9cZILgToBmaa76pKMhxQKMwgSm6tDzNfMXal
cKf6IN97U5rHOhjOU0MaZIDJK54946nxwUy62TvL0N0o0ZoaSv446OU9I7uSkCZSbmtO1txil0zd
Ll+sEsGCXoRsZAr/Umjlh3rxn5D8IxI7GZs06xwVslb7IrCeBg7lQ8AkHXHY2LVCn/m4b3npz4QA
pM/B0rzLqjeT1B1Fko+7DfokCtI5BwrdAIS6JLBkAfLu/CFauziuxKXHjLww8NCUsLsQPTGnUAee
jETWQ8nZVrrbeuFRdQSab+VUluZbX8ljL6ERClU68ei1NDfty5RG1QCEkoUIHNIqY+nODtiHyTNV
9p9ODnbNQPTxvnPiYHWqO7sW9AbyvR3wPur6O+uGd7XO7Z5GBcKmQPAjrJfU4QGSdZRHN51iPdKo
Tvdt7xb/MHfm8pWLZLRQcPrd4FU1A47m5KZAt8tsPfANbke9dnAK4U9B5XfqnTqZ/fTbH6ZTOxvl
jomxiGeTHnLIbEY+VZNzFhsCGop/JYxUXUamgnAZfzRhSAkKOFF508GelX3oPTshuzOLm22h2V9F
VCJiI/3ehiG7QNuOO9Nw1VO3XjvDCOPBJZaHQKCMI21j5YapnOs4KLVz+vZvM6rnZiw15wPDE199
wPYVh1ZuHw1nC5+ZF3mF58Tp/WuzB+6MLOOR7V8MAWUvaee4CjkDXXNF+swPuMPp933H3dl1uXd8
9zhNjbqNesn3dzI2lrV1WbeZI/0CfxgcvclY48YPtqS38ioelh4d+6u0rZbzH2mWA2JENfEe5DbO
8diyySPb9L4w59cUP/01l+ubswnsoMazZeSfq+88+0pviJB5uU+HomfdHZ+RdGor2Vw7FoAmBzuA
+erc36Ut5ufW8H6C9zkXY9OvZv9LutkDKJsfMfAE8eg1I3Qj3QfUYUkn8QiRyxsBaenINesmAs4U
HAkuA/v1YZmM+kEoE0V07c6TVfgxkA4+AtdBIyvee3bHswqHwqxa6No6sJB9jwWGXyo/wkY/VEtO
GkBN9+tn+FsXdzlkrRQHy+arnCrGoDPkb20OxDqZAF9100TCLs9prv1dWA8bM+3ls1fNa8ifHJ8O
pJN2hlOP4zDKf1WyXnfZsYmHQdrMBcYfpsVMCkD6yLRSgvflP2ULgiHckSQ+y8yTAma0c53d1Dr7
zjYua4vZBu7qpUGN3nXz9wYSi4ECT2Ct1GXoJoKLp+3RhhQWoaAWJlKd8U80VMEQiZYdFboPJI/U
/FP2rbfzDcJmF6tSe9mWiWnVXCy+c69roR46osVRzV/XsXYu1fhVtKV/xWBkqbTfb+lyGhawwVCF
3Q4t4GHLTStpRXb2JhvSSg2J6bXZWeI3qahpo7noPtppeHN7drVUNm9HXUz7YOgf/azBBpeuJ87U
9jDI6Veqc+vYGOU3g9zsjMbsRE4GZqlnvE+9bew2McnXyffOYLbRMrLLLdr8i+w+Jkys58nVv0VV
/J0qhzcmnGgY8DemlbRjOfwIVSN21eJWu7Ay/1az/YLMqxK6uYVeyn9UY/Ht6XrCtJiN8aFy0ZO2
rFuSsRnozvIt7maUjM0t9FlM5c+mQBFqqqZLrBKdv+iNNJHbxCsAVmXK6tB6crz43XpcrSnjpLfF
cVThU5HP8XSXrTxfL3s7E2JXLKOIfR8uSRSQC+7sH3LhlIlNTei603Yz6+mIG9aJphAtPNVITTSg
jHvMqUj61m8O6cJ+GF0g9HTtdOj11pzs0f4FVjeh/3TmznJ+Sy2NoyNxr5VMi4rlDbzvT+vizusE
zJKLTiLHiv7Vfgm8+daSTRN1W23F67iBf67hyuK3H0X34Ax8sRMkS5xXfEdC2qjUjiLIff5etuFh
ZLIGYlnkyWhQ/img2s7n8tTp/Rqu1uPIcDfqrfE5BY+gfA4SUVRtjCjcKmFeTF992X119dvKBeLF
dKnFf0NelVAP5aM3dSGiZqRy1DiVVmlkrgK5jkmclcvPpb52AxQiPaXu6W/zAeHLp+nIy06hBqV7
pLfxkG1MNIVUV+FXt1n/aJXEFzUb7VGnzNdELdhV3Gwf2N/zm6gBPqypoqDg/QwKej28f0HhcHAA
kE298Xd17DedGzaLZ9TR8hbu5JYBr2XTSTj87uA1N3rIFJCYZ4TH+jNP+2NW8ebXkObNiV0RQ9J1
xnQu2rswGzEXQhsKxupqWuvXZLbmeQrUF2IMvuIOtVhZa//MNj6Qup8iNJ1j0xefttPgLZuWby1U
HaP/8hYM09ukDO8aFAeH17Ao0nFHimqAerxdwmG04U7yd5RGYi2qHLZYulCVyPOHbjH/y9fuaWMM
21lLeUlNaISpxELlVcbFN9lQblT90WzdNJ4NrXYYzXhdasfjkHyBszJiY8q+ZnN2j7YiQ7Dlfo1V
b2imeyaCthoxU5jPpdDpfigdpphr9Slz+WhPEAkrnYt2Cmq+DteXz7PYKeupmFQFlKnY9eMMN2PM
Hyej+e0C5dPHUUUGAkawXv+wZLZP2pordGWk9Z77Y/HYRYphTGb39iEVYY3QVMxxKdSaTELv+2GJ
nF7rU+3AjkGqvFZ+ve7ZsPmOoWaNJ9Rqrp14KulyaXQQSab5vTeGD6NSxKRtjo7WFQlwrurXzOA1
1dZyU9a5HeR+JjN672obls9z/gzblsWTqJ6DFGqox5m69OGWaMcuE7Gh0OmQ6hTYwkusvmYBlFLF
eTLlu3bkZS0rfRS2pOArDIsz7q52l1o+BdIlDQ4iaWQ6fkl78TD6k8mnNmn6eQIcddrljOr7jObX
muKtSb/yIiXVJOP9dVNDnpfNe5mbwtjXrl/vdds8DIWFx6+RT32N39h2i+cymF9HHx1uWt9WPbWv
7d3Vvk4fOBmaK0zpm9cn42LdHa/pre7xuDawRV6XvjLeoPGzv+SC/l4K6m39RSoZ+lRqqev0S1sm
zbzNM55LuoExM3dDwFJLXw7ltdEdLKcui8SsSq5Xul3O6/Vvl2KrtgvnOkFni6X/tEIiapDs2AtW
+BJRKP2jejlc5oJPKsRptCt7pgbSVNXVqtLyf3/gIyaaX2a7bE23w1Rnv5uguNd8+R9HhdXBlfkA
6hTuDdZcRdKiRlbsr4ZYp51jlDkLFky0A998WR9Kh54fFBCv1nfvwO71gkue5SB+aj4RSYG/sbE/
i+nvgggQzZlp3YZp5TL1cxEBG38vjv5PYtzOnBXoVP1ZswEwYEb4rFzvVxHScJdWF80O7YOunE+V
O8GxbdKT1TFmEipDVUSHbVeqwBIXtzFYh8Bk3wZ4o2AhKb6T2c2PNrCFu/nFDqx1ioPN+9FrGwo6
oB3PlJnoDAk407iVp4WETmc2j21FKbVZWWJCBUTbjITISzq73HPwNEZiDJEd0BcDZQfHElyo3UZ3
N/TO35FpA1aj74XWMtrMYUcBXz1OaKSMK/CYW1t20q2J1AUMRMvl5DFKFSr9woXROwLXqwBCV2+O
k725Boda0b27kJCxYespMnX9MzU2LnzDodubbHj7AIPs2k5n3yz+jnlanetGfdHZvQWbL08gsxoL
6vAyhEF36BGypWm5sbME6JMuwpD+Wl2NbYITXVTLz3mFUbL/5sRH8plbiV8ghxcy6z5bWGabBbk0
W0Of4LM7hEshnitXJUa+7eWU6XhjYRRUQKQHHOb8QT+Fz/ACs+N7yHHVy3u7DaJlG/8VCwzO2J5x
7kycA/eRgjf0J9S3j6BFZBY2ffHUERa08OCZNGEmamAuJnfve9RIHJWVr5Kyc2+OoCxwK68i/qEa
9/S4n+k6Xspm/GRTxLKDDkQCES0a8EJ/TXkneByLYM/8l5vGOA/DfE9l0U0yiIarQ6cMEw33WhYz
H21ny0SyP9UNEEn0SmcV5u7rFurqHFjL+xTkcpeVzRk9rUq6Goij06jnvrcf0tVj7VjBa8mITANr
7SyLJZ/dQLTB3N7WMWI6NiVbDk3tVxBk3bD1sbY4a0Re/ZQa5STo0jOwReSZFbO3RT1aqcCQlebH
jSY+Nql37WWiWy3wGoc6gBnYlIqxZZyMnqd+aLiQDIlIwNYahDAGubE/Nw+Wg1RATbTgq89vrNqV
O0d/2yTc3Qm6GseTxfaYBhHea1c6ISt/6Tz7wGQ33esO58JIySjN2qKrHw5uU2N8t0sm/+K9zWeM
mHDejgPYbGrrxNwD38SWT0RSvKrebWIRVMQt5Hdf/z2JNy4y8XeCiQ/nj5TuAktmfbJq79XOmxAU
w0JUpfgYUqI9GBa03x0t/ip/jfccwS5YSfQbeRAzjhNTU5zqAJzDmNe45EOvSUyOl5A2PbXg+9OA
tAaBPu8H1KVTg7I+b8SLwN+sNF8Un7Xv8ttxGjBJIyeEuVw81oQtZGPOrxjQsQ2r84wyAmnnZTTO
03sNPtmItHzpm+o4i5Fd7H1K5dMGpwUBgEY+pFQzRiaDiNdT9dluPJVFan9kwiHc8a4N3mUUjz3E
x23uGuCuwGFCiv2qtU0EveYWQkbhdPedJPDLiGa3S3yLMTef+ylQBtEjrZZxvtVXPQg7ZhIeTf08
8GevaYlrlDZ0wHwpqziYMi6khl/J9/kMMJAQ4W+JF2NSf8KeOzZYHog0Bw0yEcpHyBZJLhrl8/K7
TqvlGNaECrgN0/zBfQe8gNn0J/IUlqaIe4eIlKXu2H3EYK4e0clnryd/Q6jfhbOBbgfmSc/roXBh
WifJlx/cp0YQAuoGR550ztrxs0uyJEwzS2ikiU2pxfMUyvf5zie72Mpso8EEd4COeg4zN332CIAB
X9huXhlch4UEVFM0F08YDINV918VzuQE8FeietjqS00KSJ0pJOHQ+MqwVhw67TGCCgk6GWqkZy23
i8jSFxNTPvoRf6G1M6j/fYkalHI5CIsCok3jlcjivTb9M3NNgiAyJ9rCciKYooSsQ0PrswCYeVNE
1dXfizeGuxQTNo2QObwEgKG1kaJrYjmpQd0PKzWwoE5eraLHa1nylmmbMI20ZXbh8xSJ/gcAzsXy
Mi/ZNhJECq39Y7Nu8X1/9XmdBtJFMsJ0iua57XIvMRSldjban55doYe+BJNh7ClxxJ5TLuq193ea
HDNZlnbb3xG4YA1+ch83J2xSUe90LLLyw/6ycSI4I0WwlYnlJGV5IKLhL60ceTMeTy3diWEMyzVU
64UMC6Jz9Lpze3oQrcXALnW6DVxR51VbD+HQdvtSqx9O590cJ9ge+rn2cQ4Q7YMGeaqLHKeyQcYK
hclI99Ods9F5mfJuAe8Q5R4ygDgMMjrcfI0gDHeectwz3kVehaVMCYhdjq6ev82pBsRsG5L7lPeI
5Ei9iWaQ1KxW3THP3q4bg7atrJ09ZTDsxMh77hXOcftZKfNzxhH0mt4tIkv5nYdV/ai9/qEvfy/V
/IRUoa+th4SE9xyT1FJhsUHUAb45NxYm0k74Lpp5/qvoN8BN9TE3jEFx767MUVr0Ddv7j4GaQPDI
H12xpAdvdLKE7cw/jSK8lUV9s5y0heA0jQSu+TnD+CML2V/cGq20Mq03PZsxi8eWWI367ySHeg8a
YnBJ8JcaPnKRQqQ48NS6/1Qlk56BM3rzeIRlRZMeWs17xrt07O5UI9FgAAuI1dPQ7Oxu/TEEpkcv
QV1SKvqAtK3iHBODXQtoHD0gJWLgythyd6yd7Uea5eZ1DVtSkRhZmdsxb1EkyVex3Ax5BmJvP5tV
zA0kaZ8zHATVX1eFfgzJ9Wk0bJhJN2svlBHSEGc/cM5ClleVy42ftNLUO1xePd71mU2v+ww8NcgZ
NFj+YB6ExDCQBmcGb/vqDu+vDDrGfH62GnJlLNMBHMlC/+w0L31aRf54KH0gNNiLTxaKGVGwdS7e
RTNRGjLddKw7CVxcCyqqwHP2zvJfVaL/2tOrmfUMhHmcl66nqWLz3nPpmegPj5VRrAekuKsJ+BJZ
odEmEiB2Xw8vbaBW1D+W9lqpd8bKnO4xTUTpZKljY4k9nhQSnrZsx4DGTZzaRABw1p24393eVOsr
KzyWeGE7alPgQ/exzcMTzpOxX2vjnpHll0m++FFD08vkDMRDf/vCuhtkx2YXrvhaKDgPuODmLGrd
VZ5lNV543vh69Fbt/bNvmMOlE+abhcwoFK8EU8A80njHWHkt3wgUb7j67H0YNhuyBnozMTrPy6hv
c2+Ds1M+tIhQIMD5rU7zMMno2gu7RcZYHkel5N64m0gQ9LvIXXzjaGjrkzQdS77OiO/IkVhHAI6C
praiQdOsDFRZ1WLohwzN8byY7Qs5BgeNk5QDrw8vSzM+WdZIe+q0I1Zq/4NyuoM+uXYlng2vKpur
Z7XBrQNtjfpVPxjtRHyn6+LM9sYba3nKPdFAtvFkiXy6lCY6mzMER4faKdpalowtWWBicQNvFCyB
59cIwn1lDeqpMWdQLXYiPmHyFRFIBpRfSCjP3dgnV6qmHCoONKkSrwsPnLNsa9znNvSmyMbHoeuH
R1Vq7q6K2ScKXtjh2R+bwrv4hmMgxBg0QMC9Tud7x8AhxVUJXx9onqAsfVDOmmE/osuPf1yopTi6
rMIgEmyt4VLy8JJD0scZhDgDfCS9fz+N6rC8QAEH0T9/91276kxyJYqZx3AbcNRJ0GdYtZ/gSSjE
qj0NmKcQBVvnJ58ilZksdpiqCs7nMPvR9MG9ctHfiyJdxwgOJnXuM/fW8AyDbSOy5dyXNaFX/z4I
R8xIrhsoIOjrRgUhuxKs2ZuWWymD3QYgdeohXn8OCpvdRt7aIgxSeFJslllOukEOyvszn0nFWTbz
RWv1Ek5Z/WiTp/bvd7ZEg8uiH/Q1bYqAm6PElqlz9UOHX9DMFJ5LMxz+pQ5QN8skH/D4sqi3t/D/
UDUznulC571vsh7W0cZyXRA+8u8b82SznC3bfxLLvF7/Ial5VrkxVWJ2m0EgyNZwsj1exzparRHh
G8730bc69xE7e5+kK0p/hDka0tGCp9R2Ycd2J36XxSjZmeiO7g+Pkvku5d4XaywTzmLMZYilxE39
Y7gRNYjG2P/z+P77QW2IPPnoHKypf9qYpbwu4WFYGDrPhTKOXlCfTLJBXhqGwLE/5swwDWzBnvJv
//7/qQIRIPDzTSx4FjM4JId1JT41jkZi34Ut7iN/NfR+bpYiaYP08O9vq8WWHgA0+W3sBfPhqouf
mDn7XZWXQKb/okRMjREzRUk/Iutm1KSVSArkryP11F/VUEOoFHYNJmc9ZIbb7LJAFNdZVz/moZ0x
sYYDDjuMOKWPyY+Xx+ECGzDN9R2hdO6HO5jmSSxAVGAg4Y+BUK+7zW4qmNHd3Qs1iSu7cspSCqSM
QId79dbW/go8Xd4sc1gSF/PDxW181qWuSxrLkfNxhoczdCP+LJWD0w19d/LyH2vNrVRhFE4sS/3d
1JZd2rulEQMOuRHbWsCI5sttqUiCGVr5AKUIfZrP5dHbqvJldoP9Wljppdr8V+vuCBmHuntU/NvQ
Q+U2qTKf4bBi3xT995SiEUMr5M/KWhwwK766wmPcsshx+7UUVHz1/KRy3f5cFZ9sS/DbrVS/kIXn
29xqfOS2Ip4V6HCZ/Q/TcelgpqWt4+l/M0QGq7626bo+FR1ldr9lmG7q9YLdfXjuXYrF9Y5bW7k3
geo1kLVVne1dBWzF0eNd6u2PwX/frbglMejydIFwvPokASQ5u47f7KZJ0lQ3T7ZNZGNmEnHGHeFf
WiB0hqT4VGHsGGO7bXA0WPm68+6TbvvujNHzvD61ymScga+eqAG8MxqcysuLm1WxsDCu84JwAW5f
eQFX6682k4VY6tpI+tH8Qm2qz2vuLE/O2P5UVn9/eqV7YlTiPrCjbOPu8p8MQbpX6FjVZR0IY1SI
N+uagz8OhYsxbLaQTLWJGv7Rkxp/ZJDzUd0jGGbIxEiyHnJfVcO1xQd3Lv3UeWjCsNq7VoAB1837
2M3C4iwUJfHIAfzkMC++e6D/faigCbu2LTb+gj7IJ76Gf7ZEAtPxBqE3xw0v4DFYZ32ExCU7DJ/Y
wXXr9TqgVeV3M3CWXu4JRY/z3ay75mm+Tx3czrNv2Duzymm0719Jmg8Y1ktUeX4e3hAGtw+GkYd7
ZU/8U8HyI6+9KZzi+6lPmSSv7DNwhRUFsyKQRTN7VfOsXoyi9/dqgMv7//87M81v4g78x35i7EHz
XB0rJ/8CNT+V2N7l0vQHFxVytzTWsKP9bB74D/sy7C60qcNLd3dpKIlgU6uTNMVbk497O3Dbj96F
sK/+3Zh1DRkxbvdzI39dlN1HbDGN/h2IGCqJvlDV3hsq0IGW9mfRhDk6TYBmhcFzXrKkbFKBi2vX
1dq8/rtsG+n+FlOuSfIo5ut4/4FVr5qFA8I6FsMjo5Erl/T9fP+/H+r/oey8dutItmz7K43z3Hlu
ZKQH+vTD9o5u04jUS6JEUZHe+6+/I5N1u0uqRtVtoLAhimJxm8yIWGvNOab75shc3BV9fu3pJXBe
4lum7b8XvQndc/5qIm6Fw3vf7toDFcH4apCPjtsaOqBTcBFYo2lctQwuXlN1X7OGMy5iQuNG5Wl4
QcPAN+Cu+haiNc49L42OBMEdxldLnu0u8I6Z0/rrSaXRa9I6jGptjcqisoEAlqlxapPuvfNd4y10
yksnXofSDz8g2qDj0GlRf1KD6tzKj4H/oUSA2YJIMkR2+YumxTQArAZ8/6pzSlw15aB2eowKwERq
uDBkGgQCK53OumGX7UXOvBNr1F/iNDVuqvBlWWh930vOiH5fnSoSa9YU724ofJ5Epu6jurCuEowF
wc7bzgjY9Psyu0FU9qA3hbYxDcWL02vzVtP9rz0WkBMGSP+QJQCLF3RCp/r7YTa5RdFYHEfNCZ6z
0buObubdjqUePrehTpfNiazz8k1j9sNZ7OjNUHJUn1i4G0uLzi5q85t8iAt6b7j6p7qv9lonxm3h
6yhqnb47NUk17Puojx/qgsW4Nunojux0x2i0rkPNUWEV9RAAlJrxKskeicgMjqRFEJbdXVhhldd0
9AazfWfKxPlzwy/dzkPZzrAKo5/W8FQGQ+CK1nefHw5+qZyimM8aJKG3TjIH13aOmCZrnyOajqjc
Bu08BDhW0P7WF2VO1SWMb5b1RFPZcNAix8Sx4omjxilklXKjHGxnii/T6E1H+hQUDi0jRicuw2/g
DB4I/PMuJabBlWgq9yhEXG57QOnbHtv5VuXVcFMmP5YTTsq+RvkK90n2jQOwWo/Pn/t7Hjvjfe4W
L51pQZ+dV6PAxBiI4KPcGpF+LYowv3VlZF4jZq+TXRRrWMgjx1Ilada0R9urmNY0ho+XYXToPY7+
kYuyWreen6xDDCYbhscngaLqrvFz5uLzvsQsyX34fAqICjX0Pl1xMBxVfBkRB85iO7AudVGctIjc
vwyV68kOzBdf85O9HjJ3RBugDh5coQKl/cGrq+jAFkvjCZgR7+X8Q26p32cgUyjR8wdbw4iWxj7C
EpZ/fMRoqar03YRG0NRt/qQqcYMEEFBqZfMVB/i1hjP+KeuprbTIxOZW1Bfo4uUdrjdqBm4H1pLx
FY93/rktOLiq2k6jWMPuvqNboF+K3N70UlSXhRvTWsXvSJ9s2QANGYmV2at0nfSomJnwM76xSjp7
xR3CK/O9ZiTAbbXtZhNhzETIaAzzoVMF2ILUOiLzgeEcQASdMTJ6F5n3qgtQvaL0Q+v+A6AIdwd/
6K1gj2saTEVl3S1PRafJXuw7fGssq762DVqMubSTUJ/VYnxrA2a3aV3f4cKxHr3+GdLBfkqi4DeV
5N06NnX6k6Ht7WLBPAV+zX7wSz7VLkx3bWzcLyw8J2fVIX32UmLAXk2Y9lDC/V6yYJ/pMIDmzM2d
wTlGuYfsf171rYCzcqmco44SCS9lCIpnLrJqFIJbq+Y4udRtRSflGrEEwvG5UkNMpbZ1Eub73vYO
mB/CH0LRSkP/vxtSjrRo/IwDLmSU7bP5rPN78xj1HX4ox0Z+WBKX09kMo7uFO6BHybGPWSnQnMGf
Nb2IuoQjsj17jSENMNAoh2+1QNSSxRLMaGOjHPChnHz+UcMZQv+l2uh5ab0YrttvvCi0DigcrJfO
BVdNGN/XrHbiSwbCitWozVdtZhsbHdnX1cKwdPbD8n0w8T658/F9rNCxiLHpYJ26zuNYN96mqn6A
S8SSKhMeCsmYMDBZ8WTbM8Tp0NJi9Nu5qRkdNd9/siAO3VWsPeXMwEKOyj/t6LvkvfBWnwA8r+CI
jhhkPrJFjmXuRk6IyLU46fQ+SqKlJChcRxz18FabGiSm/aBfM9+kkxqX34py1BjDw+WwBLyzii1n
WSuXVZPVs8hayUj4DEYtX1MIpvd460bccjQOlmeV6MEZUa/aNIXVHiwHVlKvGR6sK3kQuvrR0Tbe
JWPKcHUu5sf+ghAlPXjIefajZ1/CogH03Fw40RevjZly/qngqQIEcT7XHZMLYP7JZrZ6hJOqgXN7
5prb1tlVbp2dCi3jdrKNRxMcStnIVe0E1TuuzAsJTsxgMXLf9b77A9OZpBFn/8hif7qv7e7LFJrt
Th8CWgO+6T/l0De7wN5PCFnWKKPbu7zRDgMYvcNEOjJ3BvslRaJ5KxUFWRr4SLVbUHLzAV5rahRI
80KphMtuYTUbbt3pVsmJQSIrWe9wdXfBuM9KDlWjjenZCuj4Zpl97BDIXExv+KqMUp0da3LPrJEx
BBhmXglr7GPBeuanU/9US4pUNzFfWLai72HSPphp6qINUScmayOo9CI+jIVe3bpctqu4YnQ25K2z
WXb7echNm228LM95bB4zdyju9aqkN61zLiiioL4Y2hBB4BbHZTOzZvt0ZQpu420XyxRhEVvc8rdj
qd40mEU3Qej1vCGOS3ZPdc31XvIpu97JSvoHM5GHcraal4V8qHsNE4DdnUI5IxGmC8gSImlnfM3o
jxOgCE5QCeWfNRveIRwZTBY7ACAQF696W0Qnbhh0UVPLGd0Io50luurhv78RJ751AA9JW7IM7v25
pTAm/g/kYtYOw/U77VVjV/W5ldw2eqhuyCfFEJa67omS8rcOuQ2jcdYuzYidbVj4qP3mU0WQuSc7
BLvQ686DkUWP+OFAoufKnc1iLCe1HWxIA2AMhrGVBnJXrTORHIOhzi8YoP2b1kNeVLpxcd8oRrKS
TaNZD0VtbHB/vqKtNL7EWLbXllH+mBAgHBO0gexbyqWSA+IRufmX1NOY/vpKO04R1kj2R7W3zMq8
KbKOYw7TDCwJ+o1Z+AFyuWEn8mE8aKUdbGdW211QpXeFP6kb0CTerg3ic2pPB7xY9IAqWoNwflAy
zQRUaDvB7FagsAZ1xVQlyg+iLJ/teIxowuFq1/ToxBsDjaLFy7r81ei3zxZ0mrWV6uWO6l5tai/8
WnbZPkmTLy0jzluttr7GNn3BImLdz/RHtIH9s9UBiMtbCaVvWUhoWd+mDV1hkVv2UxyJmzDQ8Vxm
FkTwtE+P/84RVqp+QIJp64+ufw0GZk63tvVtcgH7rGMkdyUusr0sgdXr97F/67nPuvbsyJfKeKnN
JxQqq0raKwfnvWkgqubMIw1tw3qbFNf1KdMPsHsNECvNvskObrNp6xLP+texfqjbh7nR++9CBplD
qwk8eG3e5RYudy056QJXSGGql0FZ9D3IouHENeBjDOEHI94uf0AZCqfwiLDmQLP7q/BmwWxlHsp6
BLYJGzswaHP0Yc/0oH7JRgwVeoB5EHH6fd2Yj+g2t7iz2Hki+dgP3rdC2tsshys05YUGGN+6r4vm
IgGJ0MPnWZDmkuAVVXkHGs+x0hWTy3cUSs9kQvPpNmDs3MwCbB7NoB0TvW7cX4O2WXmCLT/yq0eK
SthHTI1xRzde/lTjuABHFuMfaWi6jFsNqzZy596PcbUHBjKt6qK7TDZLgwnWNK2UmepbpSNqR7mp
GUIwtubjG5R5yKrdP/7t//yStfFHKrr8lSYrhWXogtQ+uMu2rv9Kk82qsvCaISrpauebnnbX7Tg/
xO59XHPcL82xYHjFg6MXPNjO718uf6eahiG2hwymQgd/Q/f2ZKgSyIGWJYSGGQLrkWUZD58PBafb
vKfs+ZuX8Cc8s2cCu0ZdLYTNazHn9JA/QI+rLKzbDg8oMlRBq6sJaO3bERkEVJ9UD/lbA4uDbktK
eEPY2xqXXErW5JCZx+VcJ91OPxtxpJ/gNR5zS7y5fe+9ImXB1dzm735h2udmwPnlqpQQ9ykiRJJ5
37HtaAnq6UjVU9QkLBqgOv76tf0S5ehI4ZHQR2DunC0GAtv5BfaLTkzGKP9aGojFi+lWclMwsUOL
ob7lkyBaYOi4z9vx2fV/M5HXn3vpyF1mNLj9c/g/f/10fg5Z+nw2pnBcOce2AcT+BYfsjb6d52jV
EMSl6CeDTkfqXmb3Yyw47BBJ6nGRHv/6d/6KB0fO74jZwkKEm5AeH/TPH+/YTVFEMylfOXn2rFkx
OGt2/vUnk4O2HrFcGDCOQRj6DIKy7rGdKm+XSgP9UPJqJSq9LItuaeqvUg/8Y6BDGMFgYa7/+pku
Gbl/pG/zTCVIZmlAR0fa4P2SQcXyE2ascVBfLeMLZDsdoA98Crwnb3UGfHYlCq3eL2MKM483g/L8
q903/ilqW8wHQAqy2uzP7SS/fKJVccJOkNOYpdVzH2Xum4q0YhiPZSfI6xMu8ZhGxvDiDYTOWin+
3RFew5fRLIe/ucvQZvyCeSYpUhCHJk3LJCQYbPzPn0PYy3CI6Vmukir2jpp09n1jVPeQX6BBhT6G
q9F58lOZPdZari5MmBGlZcUHsx75MH9voNh+RNuogVTKg40yMNVAIkH3UzXlvfDRfc7AYoBjH+0o
ASx1k7MJdH/apUzWtLBzH1rsnFtPy199L88Omh19xadcP3Wus5/i4ewnYnj2BBPc6FINLsN8Z/QO
ZosSx5ZoPH3y7E6l42SPKT1Rf0ycQ+0TTGHI3t12VhwfAlG+LSV8bKthk8Y3WupzLFGKl2fG+rFr
M6zx1s3SIU8QrHTCCG4gG4rPIqOa8bzZhMe41mmtFzU9GxTcQG+KnPGZRJ6yVBBsJ0+uljGnEwg9
vPnwJUTJoRGF5EKI4WA23UV+wX5oS6SExBWxEoBameGajhwvZpyw4nWd2E1j7WxVNFSHyBo40veB
ulGUahT7tB0Fv/woTUzMUDVbKe2j1rvqppBXT2+Mm1awIOI9KHZ5RWZaYfgmfkTOQa1tRrddF2L5
CqEZd/PFN8wP1sRA3o3rp0Y63WrybabpC71PN7Xi1FSaPJga7IAJh9q5GOWrhoP6LNNAO6PMFLsS
Ghyt9Mq7Wx7KafC2mo9Lb0GwRd6wGWivfxALcMqs75DIvuayAS5ETCunMJ+kw7gkjcgHaNKVbvYi
ySWqWyWOrmQFkOSn3QS+D2+1aEC6mh95Z+BKcJmvZFOjLjkik0jk2lkVCbP/+U/5SIBQ1uYPTfRW
915K4TB3WBY8MePpYO2FTvWQjU4JfqZm67YwPdJ/eVUunSc7q6aHhskYHzmBInGRyVMTegaEF9nv
nAZ/gYbUYGm5ufSX4EIz3ONCT3IzvfO06uD7xlFOZfdmmnDzDQ8PnhJ1eY7arriU4fhtwU+l5Msn
sXaz3Aiu5aprrQ5Bnsdw45JpP3AJ05h1N2JB8YPIdO405WBZ1nqLakp/RrcG8BV1MR18F55AhDFa
+fcTHyFwVDKyT0tDOu7h2rsMebc1Xvpl9GoT1n1xBGIFcGnxUVZudcApPa2JS2BV80kRWH60dAzO
u65vHKBT2ccycuyzZhcvoddFF4gG9i4vfczJYnpVQTWdKngmeyZS1A8iVCds5O3W8BSM3tJ5K/AS
nG3UeXNFC6yBgpgMyN1QRfYF8AEGWNN6XH63aGz7ksqOo3QFhUJL6h5qMoZM1AnTzo+HD3LMirfY
VfaatnKzrt2semZPadbCqhHDzT+1TGIiIyd7x2s+6L30G8qHHGEu07o814iuyRuiXeZOEF56RnqT
Yz52uI5TvZ/2pmXHtGiZlFUSp5mJemStpyErCrmg664KTs3cxooR2D0O4Z1iArMy4s46L69AtS3Q
+ZakFZoXqUZ5EpL9ed/G2AcnC4Fs5lPoRbk+bA3ZvkcTk5maUeN+YZoX5XRuCUa6TBI5ZWvGjFVU
4h59c2S2oWOR04IHwwE9jK7nm8ot84tXjG+lCo9mXY33bR3RiNVQnXaQuZjKBNsyn/qTG0y3ni+S
2ynPOIT6WJ/DUERX1Qy7uPXyQ63108FIB//sNV578N8VpfixwBB8N9npyS+glOAJ/YryCwSNjgi2
66Phjn4FEnysyv4wuDtH9cGFlqWB48uiElF6/7b8qU6D/gWe/6seHhPhTDfLHMpknrT+3B4ZhdsH
KOD6NnBQbgDW6J4c5UEfMOLnQoTdlbvvzbFIgiplM/M5dLWLHDBGpuVSplmBjTao88/V/ODo+cgh
XcBos4hr64jim83f98IYvlGrzV40zXwMBn9rdqZ35LaxaKrr1tkooOY1ywYfq1Mz4Xd3LJntR3hP
Wy1p43URDd6NEdL6rQH17BkrwBcq+qMI4x9gWoqTihDY6iF9J5FDPIxVc4217kVwMDqqqJcnFaPu
hvuorswVydBqjeoF4/E3v2YpbyqcWRbk5c5ACxGAxEMDVQWPuuZsxTCcmG51T/ZQ2zvrVE2WdYa3
o+8C0xi/htrd0Pa3ft7eVwhfLo6kU+qYAhayMQ3nnM7TZ1MhoHlxWSpez1YkTSnSiUKnv69JpdMj
vb6VgipMdQwqu8bFSt7Gb3Gq3c4dSzMysjtBasW+0IzbpQ0RsKNunNFhXpuMHlla51HgfS3g0288
v0M/MPcF/X6gh6Ibw8ZLvXGH6SIO2/sQi8j9xMFph9n1AH/d29vzZLNEEHQqQnpLjeuflIMQr/By
bZMozL9jlPf71oX83RSHwMHfFaPeWR4Yrs26NEq7HM/NHvTncDC8IrjoRhGvnSg/T+4Q3ST4HIBe
hd6WRnN/c0ISzIR1frCEw5jKGYbdMju0kHDt8uZAyyXVqmBT+53xnEaMklPDv4sWJYVHUzk2UTTT
81PPgDInr6fdnZGrpOfeXR/V3R1PEJp1U0yPmKnuKq07dHPPOZfet57DE0F8vEX1YFNCzm2mYAb4
VUSQKSOYziXE66uFuSLEXflo9fj/J8rSI61/tAQ96t7CTW96CyZrzI7+hHabBnaV4Emam1vhDL0V
gR0dYyGPyxhblG51qZT1HmRVSktIW01Gaz7Wfc58f247T5p6LjOHfDMvZbTSOP02TvX4kNrZrGyd
Y0BGKGro2CF2xlaziow4P8v5f2sjA1tHWDL3/VCjcrf4iSL14ZYPqLVqVlnirXzET3Nvhxt6Z8Nx
ufqheGJIkt5VfqFjh6jn1SZSD2locB3Q5XXjXgd4fx1oED5MwnlsFQPrpRroEkxNUiEGxQHd3/c1
v4JTzASRmRSQdiinl1SX+yikUkTH3k3fQSd4q9w5cbbhwKvQsaYZ+V9Lx93I1HVpaDJzYxtw4QhO
pX2LPS2786cOjGZHMh1NfnBwXn0vjTuVJzuNoKNb267Z76wxZcrXhPgCEK4G43DBb93vqHb9FRTg
5jrVvsb9B20mMqdXNyq/u46WwdvzqCu6vIn2KD5NalBEOyUhHUQiBPtFP4WEqd6iCX8ehvbVGLzr
Mj5fhip1ACOtWbkzCboSgTozkOgh2aDht0xfHlvFx/U3RdLPueykSdlUSMJ0PMpay7Z/TYvxbBJ0
DB2Hkx6GJzG5cp+2Q3Olygs2iTZ8NeqhPAeaeyrLgImFW8efYRgLQ1glzraB0kBjqfq2vOFBKI1T
CWbqKJmWRsn0N3E7c3X5U01nE2xqCIenLVm1f01UkljeE9y62C+HZPwUu8kphDGQOvVNHvq3Jmps
2iWF2ubmONz/9bul/+nXexYpWy6Phm475IH8XHS5OJA86fi414rGXfdFGOxCD/dKiJgKMpaoQOIh
0XRyV52j0KtvHeS8pBjkUCq83Lt0jj4dWhd+LxlAM2IMdQY6+fwWgrm7/+sna/zpo0XVP/diPIvI
VyF/fbJ4mcyuifIKOxYi6S62Gctyfhny7mw4dnfGSnfF02wgzlfd8wA9PJlAFs+nnEucQfhw0Pis
lkMkS+bsjcMnQr93OHqN6e1dzYJWhQHmhILoe4+I+JEhHvVM54e7oBbWW+WAanYrjTPMBDkn8My/
C4T680skS8cm89b0LCl1dw4O/0OvqafdP6SxS3NwPlFOAzvletRoLAGuw7GSZ8160X9oTl1i48W3
bgk/+ptIbX3us/x0UXqeCUDHdi1+DQHlc1PvD88iwBJBLxtjQFCBn2zpoaM9Jz807CL34ZMCvmwO
gHzkSiNbbeMbsP4sNO6Ba5ffJzg+LBph9jdXwJ/aVTpPzLZpU5kGccFy+f4fntjkjVLLWEVxaadQ
6FP9ks9aHkhr5Zy485jryXuroy/VshCkWhWhe2qwDiyKPeEAGvvrS9Jemn9/fKskYfU2nVoXpguf
2q+54CrIM7v2aYnj6XVXeb7/7DEAXB+bYoO2uIdf3tZ7ZdbirXGLd3Iju8capN8Rm2G2wxyR5ooG
nGCg0sgkOWlBDYrKY4I3DfiULZCt6HT0G6/s1klitRVmf3yVk/BegiwhaQolstLq6Z5gno+wtmmM
Du7jMvZtUnShSwib/XWZgi+T4k+tpaXR5ka4RNmu27dREEeH5c5YCi0yOWrKUG6PSQXfPptLn2fi
ELnOPgy16sFpvDfe22vSEAyW635PrXl2M5IZRRiaT7Ht3S2dBjT/yYN0X8X2cwIKiLiBxFnoT6pH
e5I0PQfVucQbdOsbUkD0vLMOLszi+7yY6qOfgdX13Q5XUrkT89xPzg+5pKr+vRbtAuPIoc1aOVQa
22JoiFCrBrLCqhp+TRvCAMO1Oryb2Y+aquyjh9i5IiIFI4eXhmd4Uc1dB5ZpZXviSGRHfhwjK/3C
m25Sf4WxaK7LSyFTBoGsL0+2ZL3QLWqKMICREhpWcXYbD2125/9I/LrZYTnIj5nGnAEqcHkViSBo
rrNsNhsHsLqpo4gforeSsuijIXkWbhtC8xFIkxnJfDu4fXpTedXVTsrxN3NEG8fR1PtCjHSyVlU6
PPWYuFCwZc3DCLRpoCY2CJDbGqoaX9XIsADpbbwTE5ZB5CLZwwgbiNY/Z3LdzVBz0vowpvIQxMJ6
rLm/JQd/TgwtAtb5ENQ62BFzp78Yo9fcmLV7NhLyZRx1bVNtuHeaZJi1UM1nMlPTtOaGWw4WuU4g
56yfW5JISLL5vGwQ1u/0md0798EvpY13SdgD/vrA+xrnIScy/d0r9ILbdc4MyPt0NcHMPMGlYYTD
h3c0kQFl88hM2GN/NKvoNrPq6iGk2VN5GPmM0TI3sAe4VAJj58mGaVlOQxv+YPVeAn957tCs3v7X
V00KjGlCnEVCjOfd42GhQOwG58WtW24M6SJz1Blyzb9EzCblqM8bLtTxIa5Fv+2T/MPGfwQDO1Ro
4ozrUrn3FL0ndAQcOWkTY4bFnFCJxATugJ5JTtkmRKC+940OA08g+mNQTgQQtdaEuACX7efiOqFh
2jqCOaQBrmZ0A0ximrpgtWcmGvQJNyCuBu5PnJ/WZDFT9LsvVgE6Njarez9Ch95H8nsqhfsYwKE6
FI2J/kN5+0VYmHY+u5enfy8j64nC37xVEQ8iD7/YeJouFriLUR/F1dc6gOh6C+pWrxRGpCK8THFy
g9Z0uK96YJ0YojgA6OiDXaOpz07WjOBQqfLOoT9r1uPptARATKbze5yXUzrtLZ4xb50HnCTCkOhr
GbvnZRxK1G9lFNYl9/r2KDRx00Rues+ukzIDAD+kAxbfoYtT5D5M9boVSXMNVN2tNRt73GT2D0Or
8pvloZ5TnBTlMja0RB6FnYaPdrZOyW5/HEbiywMTJ6Y+H1a0lA6ugU5vj5j4R9o6ww0hlvKouzuL
4hNbBpW5OzF+WbZlrGvi2A/u3u6QhQstqnfLs08nATMjTw/LV5l7G/sE4M57pt8dI0wwe8LBhhdX
+qcCXM6nPnPqfQI/KhjoE326U+f0CaFA9F5d+zYxBrRimtB3lQUddCmPU2CjTesyGZybYUDucJNA
o74PGhTv8P72n3Nl19X2Hp82thCMhoZI96Bhz+ESpRO4D8KKzJNtQkSqvCY6FCOeY40ITEjEE8sW
5NHMqG6wkFcAtaBFDsQ7brzRHvdsjkSTmPGtCQZrbSjrN1J55HMEh+92nJzfJugm50oAu6DH7txI
7pEbQ4d1KwU81nGEFJogiT9bFYka0YC+MPELpJlmlR0aK67xzsB/lLUqLkFs1YRcteMhSQbi0IQW
YJ9B8sJ1HV2z3KEMcRMUCctJfe7mhImh3UeNMUEh4vxUOKxpU9VCkxqGDIGm2sfWwJ1QNiOJE5yp
mQ8Yj0I3TsQplfvSsTIwVsZ5bPPxa2bSqxmHFkHcIAgjD4gt6+Lf0Oa4W/Qd2j4p4her9+XWjT1y
MrDA70uF9zqbNHmm5Q7umgoap4Z+CGUpDzXoOBO42wX+crwnsqfeqaJwHwzEFCtV9u8G1Toobr3Z
klOAVT/Bp+gD6nyQtAB3XZKWFw+q7acTAn9UvPHQS5MalrxrYwUbLx+Q9S1lO6zUDeQecfGK9lXa
PXhUC1xwExndl068Qru5/ZRzAupyuYo+kuFp7LonXNDNb1o03WJ/zQpGgKIkoXyhqyOIIYLVDLP6
rRlHDiOzBahy6r2VoY+xCsEgbBrstYFz+tVujet4iMrBv8oiLdaFIjTkMJb23fKsWl43itB4hX2E
AGilVRcOt/kZqxQvuRfvjpm4p9rovTPatU0OB3Lntl177kKiTpwOd4DfYjSyK7w0jZWu2QMm4nTU
EywBaGTpgzka3Z6ZQ7cmmHs2OAcwnLpDa4Xht3TsD8hP5MO4iCow8OOXm+XtMumafVr2Ld6qNz+2
wi/CqI+jYBCZ9bp+1kx0cT0VFRwRhPBpZHYnPQfeLcr+t4mlkMYq/CkJ2iZZT0xl6hGPY6nXD8tA
x8yCY+KGpxIx+UEsIRoGQcPrpgLRrnslA6He/JF08U0jJ/Z5xo07nLVwWGDLrMnFwMo1y/xqO0qP
oRTIGbgdUjyXeGSgX9E/4CS8Q6SDQVlhGlpKMSWQWAYtw00Oq6sAkdXdmLgVGCQTQ8Ls95gAzSGD
v/TcmCuwaRDT7DEGAed9GZK4e0MyFqAVcoInObP2jXx4tgT9MZCwKIOgTj2U9l7TfihdADDIOJAy
LHXQrRvtaRJ5f9CbsPj0MkTJi2OTgtPNuRiEkxColOnZqakBm23TNKfLNgb3SAQYAlUz64H17tjN
yUaZfu7BktLJwjyS5gOckDYhOGBeTNr5qbVeQ6Mu+aJBfjq1FjjbAFlR5Wj5k7Tq05IymtKAXuZv
uoFOzp5sYP+EcOK47frjp640dpSxj8GS7kwRv81Glx2nNMTUFdj3JQivaLmyRFtelmLif5Ut/pSn
/Pcf88+858VYhTiXFrnFf391E75j/c1/NL/+q59+qP7P5dvqI5+jvH/6YpvR0Bkf2o9qvH7UbfL5
C37/l/+/3/y3j+X/8jQWH//6x3veZrSrrx8qzLOfQsJnPch/6UX+FCp++qjqj/FPP/CZKq7JfwpK
Two9c04DNx0H4UX/UTf/+gffkgijKAEdW0iJMZq+xv/LFff+KWnH6jSAGO27nkDSUOdtE/zrH6b3
T4aZ0nIZLutLsPj/Klf854G1RVIx4gnECo6nzxqCX8ObHbsqyU1iRjlCNkqmF3XQirsIap1fQcew
P+YoyVYea3qYPld5fkoyfWeLqyHU3uGC+sM79z9lc//Sy+H5IFCxZtmEJXUkDdbc6/lDcSxVlZF+
BeNE2dNjJS4KhemYeesAA1khe1w+7xYiN5I7VmN90b2ZZRkffNHfV032wn12E0/fQvL5KJbcIw7Y
lTMapzCyENaHD6Vl3xoa2VSePUdbfRtVhgEQlWfOXjd4D0FHR6Z6ibvxoHdPdftDh7xXTuW2NMgv
z1q48gXQQjzZHwa5BA7Cy7z7ZlD6BC0310rQaUjCYKvql3k7JPwF4tMqhQOjm5DsfY3NF5e1nuLV
5e12j7Jt18wX102/r6NwZeUgs1E39RTPWV6syBVdz68h4CdH0W4ScKU2LjKwF0kOT4XOv2+n6zDm
d4EVNY3vLKrrwmLtqhDhjDBX23YT6Q2YXmRSpCq5uraVvCjPQuIzfFfDqsqztUSchZzU7DfdjAsE
UEVCQoSFBwUZLSRmu3cu+mQa0+saNyDOEYtxDh8VpSO7vkVDR0BvhwQFzZmvKjIHAjyYsfcdLOMa
3NG6hWhOfjXDq/n9U/ldA87FBarDIC7lVxlTcoAtQc5DsmlxRUew0t1R31q84278Ek4GDNSdjNq1
5n4t3HqVMQBs8hdesx/f93M8cbpuHAAB6sMcjsP4ktC31nnpWo+yYSAlA5YCk0yQXrjdGSWFylxV
vHsMBHGaXsIe82+dkFFA30Mrtmqvw1LvCJwqvo7W98JNYPMYpBkLUl3bzfwUTMTkfQiEiBq64HQi
ZLNO8aZm0Kv0icwswo09gpEU2PdabV1TOxBw9jC/3InrZfLVFoYRqBcJCbhBKgR/UPueTJe8/tqH
F6+7xuXDLM1mXkAVArOdtmBYbv3yriA0xEYQnmXfO3gEOn1LR2Pa4GYrr78ztFuZf8WBwwmYG8WP
N1P9Ar4HAtSqy7gSdYKf1IfOx26TR0iWYM9lwudCUOHaNvg4mVxoobWC37dOUJZGBpM1vtdDrZ7/
3fw5hPRdIMfgd7vW2Z3GHWn7Vy4Jn2QwnB+rQQJMMPStpoItUZ1bAwvPfJk4+HzEwAVnqS2Bs9sM
+YTvxud82E/lxNEPayn8kmGO7Ujx8/NGC+86v0I9+gj4lGtyWRFLExOlQUlW+0IkBxPtqrTWTaLt
zBzCOPcsBEbOAcnGSqA4Mj0aG8WQkVsh+qi4iNN6r/Uk2fEqw+5Dz1H4fkdEBiNKrUMuPqD181tZ
ophOQY137PeZAFuu8U5M/jZ3itsmxjiJIzgyk0tpuS+saFvS6p4LbXjXgWwxfyF9d3g2cpNTkXnT
KHNf4kX2pQRzkG4iQJYedUJBnAWoCJ7v/F2hF1sGQ+vKeesLoGFcnoUFdER+xP+XuvPakdxcs+yr
zAtQoDe3QQYZNjMjTaS5IdLSe/KnefpZ1BFmpIJaZ7obGKBvdFGlSsMg+X9m77VRlWTg5iJCxuvJ
07SZPcZVwRZUD0QOV18kTKOu5XgEZaSwgkXBO13YwNNy0seuUgZ+qPFb7XuYQdSbBUPynHuKTynu
WO01QZpi9Zxb+JbmBpUpyEFkm9hT+PkG9kNxhM2oUdz1vSgKmVfbekpQLnGFWF7xrHAvWr/Lc6Cn
fWctH7OO/vctzd5j4jnriiK1tD9gBh0MYd4wWvhdzhnWNrquN3BPEwxS1i0p6qD13l0fVJ4DWXNc
We43jHLd9XSCBUEXAlhXwdmt8AIzM+KlBk8i50HedJ3CUw2+jGcxb76siV3vdG2ma8tDlPAuVYvv
mQfQwnbCD6uPg9sR3L6+xyGEAQfnDTaZbDMQXIfbXGJtgcfDRhSSmrwBS/oQnWMRgY06Lxup7V2p
uW2GyHca1R8nMJ9FDF6POG7fLjW/SyK/zafPFinAxlJVH7bVYUTdhu6+e3FMyRuADq04kwnv/0ot
oR4GPwjul581Kb7RpJM1wR3Mh6JxYQrrviLldFDv25TLM96udDJAv17dMLeKtus7KOMzHnvy4yKT
rU++W2Ou8o4QHJaI6wFUxigU+eQy3mEmxGjeiSAkHZy+lUOQWtLuQcvuZEnbThJs7NZ5rWlk5V4/
DQVbUD1bb+3o38zG/6pS/Vc1Its2sFuLLD/9VyXnMMS94eDc21TlN5y1BL6JjayTUzHMnc16P/9z
vfF3309hDE8hZemaZv6i1cymNTN+ApwTp+hCvkb5dhHXWf2aiqPA2vz/tzT+SzkdfFc378V39z+i
fqbm/Yf6+b38X+f3+fuXmpt/80cJbf3mqJBZHNumUtaYLlHD/lFCO7/JlqXwV8gtNYTZa6X+Rwlt
KdTJMpW3Zhi6yRr1/1TQlvybrbIYMmxkw9xjyLl/EYPTd3CxaSb+pmT965qJL2TKbHMsxNW6oVqa
+cuya6om2aSIJvCZwso5IDX+08X4f/z6Ft/AVEy2avxCfy2ICXJaVNLAZ08KD4r4rs3nf/76XIc/
rcnWn99GjmvIhi0bdADmLwU3WIw+jWAaeT2k/miTOLS8Sez9t76JtW4M/1TVA5QFdSY3i0cIHfwT
Vbqonftf+Ra2zkVSDQVd2l+/RQ1BopNT8NZpv636W0g8WvJvFs1/c6mQ/6ssmbmlZM345aMwqmya
QhNnsGM9kSNJJOKGI/Gff43fV/v/dxf3++fBJ82Nqa3LU3qzv/4eU43Eh7UmhvkL0pBdcnBc7VLs
IaZsIy8O/vm7rR/uP32z9f34p88lRx6nFmnIRdtzvXZZMPokngXpv/k2yt9dOUsx+JW4wXhef7ly
C2izVIojSp1z72kvigfe2LNIY3SjPRRKb95Ze8q8f/7l/v6b2tg+UCc4PEC//HKWGqEHkTB4ygfo
gKbypfy7X8z+29/MNtjmyqZj0uP/8k0W1uCmNUCnVytkqZJpXiw2tvuRlDCiY55tgtykNPIYZp25
2EFq574sCzJ73xsld8V4x8uNUlP1UO66uHAtTJZlJG1SENaR9raE30t3UJw9T9Ctg2QTMihbYosq
ekYT3YDB35DBCIICNqstbRUiYXK7p56Gj+KcEnT26P3GPt3aEGZaow5iQK5VU02UUE6PwabDmGTD
awdeh8Gwws1uEDSh1IGJM7J2sPxNbB5ni2khdh9clkQqFAR6qLa/LBm2UnD1aERnoQckx7uqLB2R
pO8cfbjMluURQwgXdZkH9FfZUx46h7RUH5auYJ/NFBuGmdhGk+ml6yivwfuzaVItkJZ4i8z3Sw4f
EEMSKixvJLq3yLnO1TcGvE1Flia5lFAI7qZYDtrfB4aC7BvhGkbsCdKPYIEhQ0rpdNFaMAd2tiYh
NFH1OQw+8VILX7My38Cj0dgfNVC1bXxvRFBND4v0uYxH1MooBCvXzLGuhPe9Q8pWYFFMAWcMXXRs
3QTDD510fqmq9iGhbe2xQumfdkRsk/RgasU+h/M3Qv3JlvZmyAeqaWbw8SklTVL1bUaiKH0Qlu+q
gZ2ReI6GD5mCLiLqZ1wNdDkS4YyguQeRM3DBf44W1yFn+bts93ZyCaW7WFsoOM9VfItVLsAu73XF
R1nd5ca+l0669FAMT/F8rxn3+fBU6IwLMInF0tag+LOBNDr2AjreAA9qOvW+UGPiPXLrZoqmYzvY
8MsmUpPz/NzOleTOmmS7wNPoE+JcbLoe/FWoNusIslY8c8xZPSV9chjVWf7qO3nZAvuELl4q1N7d
Aa8j96/Dgo9WCgX7LK995bENvxVqVIGFwOwezFDzUyJV83Rv9oyQZ1ZfkBJYJNUAcJWtE3X0vL4h
9H1CKqxSACHHccxeDeIazV0LUDafSJ4TGBXAPyPsIouKHKu4AyKVHhXpoMfPufMOQ26jTe6oVpuc
jV3cwo45VSj+pL0JhFxaFt+QtA1PZZ2jJyMHM37qcK7hp9cDfNvebBJaQidAAg8EATRobJrrOyvb
17m014ERpRFEnJte7remA8HkpUoJwqoBAUUXBPw38RgKdoRxjXWSGLiE28GdDYk3wag/OaTCbZLF
2UkI0hj/tLcCVPBk89t0y7Tvm+qthxkaA8DCvDlQvCNoJFGbOYo0MUaClmZtZqL5KlJlpgpv56rR
WEk5HMQQ5R3GOtGBvA1/nvt7B6y9bjrvMYxO5LYOd6DxMMPSIzv5htF9fEfWUULo6DpEqm51IF2K
/AOqEOW+Bf13eUihtBnhtC2i+ilWvszxkRReD/QTV0+cShqqwhbHyQK1CTFB9jp+bU3wZKYRhb1m
WPcxjAV13CPc3UM2IdNF289Nfeok6OGt2OVJ55WOyaQq8arlAo8e7d4dDfku65dNGldrOOfA4D17
FoWWujMwUb4ddCLZtbIC+lz0UBsSQLcUr3B4UmoWBEQluP38k634fUXAaFZOGisE+na6tzSX+UuQ
3ngsrGSlX1pXAcZlPBYMsThXAnN41ZeVv7UpsMerdhKQYwAJd/SFlPiEtng1czBdUj+FWFfrcLJT
MdDG7Gf7xy6BbMFbLd9Dddrp1SMeGq/r0MMU/ScLOV9U9fvcTb5Em5vnTNwrkrCJsSnxCXimOTI7
rLew5rZC1d8zqy22ItSyLUnBLaOuKWH2YQSjAdZ0cDwQbg9CfzRD637MMKrwpKhyvBJbDG/QuNfM
NsvOSbSWNW1zxK2huFy+GzaND3Y8gjZLyF8Ty+xZqw4R1sIGmqmbNMXVaTIwuzzLSY/4Y6Fj/qgl
bSehvWCMofwoJLJz+WuP+iCoTLKwulBnJdK+kdcFpaA79rO5d5z+ixhpFC0dTSk4thR9GsHDjDvM
GK2UkDgsNAcm0OpQhIm1EkKEzEKDqKWQ9zpijLGGIhQuN4nE88+cxrUA2yHP+elQ1RJV1tgfjfSG
nvPYdTa+1nmbzqYHZAvll0IO7J2ZliyVzwZDLaNSgtjEqYvrv2OEVjjIQ/VdgdQFCEJ+TmH7BD3x
4njFST7PriOjFSrTa9hqbMph6GQ3DleTQHVCHKYd2IdbALmHKmHms6aiR4QYzfKLhmhpY2mycE2J
bE2bYz8Ln1IHpz2oTFR7Xj3HN0pL6WAtNyRe3US4Nd0FRInrSLIK52nhKbK7u15OHmLiLeywcmXG
XsPMFlM2Tw5wN8QX5KKg7DJeB40gpXFqEF2It6yLcbCswxXenQUpPQIOQVRuhjS9b2PDcm2tlt1V
NLwFD7BdZMTQb614l+Rpr/QEAwzvKavrhfdcYk+bRrpNxrfF2kqA50gPlTFky7uhO3QEySa8T8iy
hx0Hc5nbczBCUN7aVjHzI9NpAnwT4zgCnN2kUlKD/RP6R6nNOAfqvUxWi9Uzoot7wu7EMQN6gw2r
ecuEfEuEx3YAYI0GYhJMGN9tG22WOez7sEfBJYoHU4iTgnNQ8C4FKXetmfvhLGj6xo/0e4MRU0wy
POxRiC2eZnBo/qDU2OfmgjyvPlbLsyBuLjVtr0ray2waXsZDVFcWYoF2B5uy0q6q8tUyqRvjpzDS
CBzt3MQuNhlOKOS2TrmNjC9W5F48kkjJFHYkli/eYm2HCLkE0VhvmmgH42qjjgrlzbr2hLFQrags
I6hQxKtIy6rNmvOnPRf2XsS3zDePNTGAjX3phHZrKneLtFe7fVn5ijip4zEhBQGbUu5c03p2peih
WZ7VKN6p6yOWmNFR5DtjIA4ZTG6ceSazXaI+96Xe3YEEDPIwhGXO1rjKbrXiu5cZy/ArjR23aVY/
sAZHwlhc++rJlj9m7SfhWa/9WL0ouC8BGeRXDLB+ziQWxbgiG1uzRSSeuhiA7nuzu4Pb/Qgn301Q
sEym/h6N+Nt68ichPKrFRspeWicoQS5XzYFjs5zvM+tpif1pCJT4lojERXvDQZ0zzge1vACyM27i
FFcFdFtN3ZYM28hm9HqHUSHeZNw1WncH5n+PCmQN7CblDe/BbT/B7JUYio0o81KqjYRDCgISh1+G
el3fgFh/Qo8QtDMGjjb1BjCr6L9bFtMRN1qePRq12bmWTDjRrIZ86Bpva37QjBsF9805Iv456+qg
HU6tWXuT+RxNjNVrwgeH0i8H69Azzsz6uxGILmNJCCHw25Lh1RbFIRGEhBqx9fx7c/Sf2tP+h0vY
v0yabuvv8qFvv7/783v9P2HcpDNd+I/HTaf3XiTvf1nXrv/gX7Mm1f5NZcBkyKuOnLEO/fC/Jk2q
/Bt9nKzSwHJMaapMB/vHoMmwf0N4h3CWya3DgMahBfxjV2sYv/E1bMOCDa2b7HGV/8ykSdPWH+xP
/fq6nmVwZRkam1+Tokj5xekuo3qdmR6YntCXIC6H+thKOSFxaj5tJa0nQtjIoiOhPxxY9WFxLgSU
ebFNVCjxdu3shoT/0pjO9X3PmUncCrEbGYH1nS25vCRx76FlSLvS3nSIyTIHlFS0DOZWGSQV9BhJ
MrCQzYMcPxZ1cZfnuXItTPVWj7ByKNnL0pWET4oVnjrQtiXDaYYrZcAmDQeYxPOgPecJcpycl1BX
R6zmhk0zGyj6yvIujkmpIwrrSAN4tjLpAbLhc64uv6eB4TJDrHKe5fEksjUGa4WfkpY4yPEZoCXt
AblWU6X7Tqu9WCaiJGNWddeUhy1kNLfTSq+onI8yqd6X4n1Jta8Io6ZO86cR2UOr6feSeDLbeq+P
MwDYGFQupACfg/SS6BoGlNIDzfBdKK9TTnlZO4sg8YXwsgoVbpeH71FcH836Iy4FWvPwZlRpC1nI
YTPaQ/LxuvoZTRn6McC0Eao5y8bjqwVli35UmQOzR4a2SGdSZ7ZRwhJvLLQTsVBr0LIBjAPCXhXt
lCIMHLLoGmvaNrNNxMgaGNOZQWowDAjFRxdBN2VLZ7a+TEzqpkEJ5MjFtSn7a0qekvydWDSHXGSE
Np7pzB+9Q1JhPB9A0pPmNhHHqW4zlhoK5klJMz8EsXONle/SEcGSftbX1Kn1tQei+jmXnL2hySwL
1vqG1EVd3beWdhGphZmSkGd7bYoKK5C468hdCe0dOlP0ymQVH3L+J3sg+AW1tdtzYDUzoBNrMe6z
Z6d8auAuL6wn4/QOXpEb2cUxIrFBqHyh3JT2SVbunaJgyzwFlf4SpToTjXEhX4SyB6oy28vyPbcW
4rWNyUtn5xGAnHqsNeph1bJxV9C3Va1yFLr+hIP7gGgoq28KchuGrkfgjtqKLfTcvmfgabNJfLVP
URUd+256rOXUqxo7hVBaeVK9CoE0ucNamd4a8vATYojVs1gC4V1tVLOatj3KL6zvSaChWgx74nP0
SCbZIVoo52PSdHM5e4knsthbRX9DRmyQAuvgN17kk5ga7IW6IQOeSmraKPbhPRML0IaQPQNRl+5U
4rAqDjIZDiMkPgD9QOjeNeMNeqwIP5JuDKqChlrEFt5JozgViAX3o1MxgxnEfCkbp93LZV9vCVXP
SSgNHZQThS9P6lnu6PdzEwg4SIv2xsqTJ1kv9MciWskx1RrX1B+dWFyITsNeQdoJ0aNw7Gvl3iG+
Dng2yR559rYop86s0IFmx2mgQ42zR4IKWHnHn6K6j1eRbOOWZAQYTnbMdBDqFjMpmJIs2+jPniJ0
KPwjBlEJ+IafxsK7LudkT06beJi3pngynHKzZvkS0EPXWLvtqN70fPZYIzfQ5yP1ZVQYnqgHsuNw
pgFAlh+EmFBuNhvDeCd7yx9yQM7ZZ1lWe5sNcT2oVKzVFpaXZ1P5rOV2WqwJCeGd6M5mPW7bKgns
BnugCcuO8LCheFAafOZlFwiSNvI1sEW9TOWLSYXX5m9atVOp6ayl8ULx2C/HOgvdnBsmlW/CSL5b
ygtAoLAhWz0+GD0B7MQHEDQEWihqbwCc+vD1GOIwiWLsVSjSMSHhttJuHZKHJK1FAPwaTwrP2gzH
Czp6nxHStlpRtT4oSUKg7knqSyzbcM9rMkIAFONjg1qFiJFZCmTp57KZQJfJrmFNZDcjbOw1T4pa
vwbSSIYXEwY4yb2jX+eUYSYkqwlNbIntOYdfFs1YAneCHMLFpO8CSQHWb+lQ+qZgGvoYtSxBj+VL
1RLC1D7DPISPu0n5i8kvpdRvCaaYk/zGRjw+0VGPc3Qln+sum5w9jr0BLU/22djbHuHAkhpBYZDU
u+ocFpQ3Y+x2xOgKIkI5FynAG8wUuDunNRmKIrfa5/0hC3FXrDobvBF28tDTc4LP8xY1ei2GdyLI
N3Gh7k2TPYWtoOkQtafpp8h5aaIqEInw4ZJtZeUtin8AdrgL7WWffjZIcObJDMbkkijWY1vyOqQd
Fo56aQVcInbWQoUky3FmsGPlfdJhD8gY5A68TfTiZ9EWTgAjkEpYCIgHbtSuO8fpQGRLum+66pKO
kjdBBFlbVisw+pkQJNX5SY389fc/cxYEnOHsD2lzZwrFB5S8kFJAyAByizmsUeEw6yp0m3RDjT11
RkujjhNXKr6KhcQuhxFYC1WsxZ7M4IMmMnsw8jCQiuxmBIA7mW+h8hoqtxMRdWr50feNR0oKWO6W
pqSCQfvRJdcSC95CNAHLDVq8cX13UJ5Dxs8l/IE9I2csGemDWNHNmXFq1Xvw916RX830hSdoazLn
ZaRzlms/ockM4300AtVUqo8srlHp9n7hDPBE7Y1IrmFfnKpk2o6Jil4EN7kdnoTxauEZLlCaDAkT
N7Q4NpwKhlpteZtkuIEQvYY0oNLqwVJy6HZWcWgn7LCsyKOIgzTbLVoXYIL2C7O/lWcCdudpa5vH
TvpyeLvGKGJ64xuJ+aYCBGfDgCNshFJifimIuWyRhekl/TnPtDL69iqMLqatHhGzJTc7jvcAunkw
T/Uux2++0ikkSLJ2tU5gxRltBQFaLb51LRAALwxAjyDGG7eaul0knPtqWt0nnEEkDkeLcBtOz7TC
BFU4P5E+g8p4SEv0xsY6Mlbvz9JYEK2um0j4mPHN46NZph8jcXHoaBt/xTHEmuqci8wJRktqXL18
yEnRWD1dE6/OgjaokN+oYygkQ1pkd+oIxkTnfafFidhWSGWR/A6uJaFhBgNzsBoSyMqvJZ2+ckeP
mNYaT02k34WogxH+jLY8M0lJIB2GBv3bdAJ8mW5KRdxHCTESwNdntv1RdMot4Jt5bb9INeo42zZ3
LauWCCx0Qgs/EDhBxGSzieL5izYwcp1hreZsdEvOk5o2t1SPu4jG0ZLjk547D6uiRUwjQuvRx1B5
JGerWcQNBIZeU38izf7qS7G1OiJP2/nQIsZqI96SONzrhlFh1fA6GI5VPWGssV/0caTEQXMFz+CG
HnBrrtpkBtlo+T6NVEO7Th4H3gbFbp7N7GsQ+JsalNIhM+kORZ9tUC3zBYZpOxjETuVHfYbGNUDM
iaGBYsiLi9tp/mAespnjSz7XQVjWxwG5UU0Y64BUExEFlIuCoxwNGrG3QpFlkoaM19D5qZzqVJN2
OWbJtpdhCvT7Yu68dDU0WwqvxJZE42sSq8eRP1pIce7resdLmqcA1SIxeg56Gcjo51EjF4dfwM7c
SSXWLLW9pnpQHTI8pelqUR8S4e4n5JXKNj5bZodjeo410x2uTWy7AhlgXgXpCC0e1Tr5rodIfmtS
jGSAKCzpUbWz3dTk+1CZgQJgleBjLGwEL0Rb2k3+aPLeIG17kxjvVQlfotovOm9XElg8am/UR7mX
QWIoLHgxO8t+XDJGdjaocbV0YwFCcIagCyqyTapHtlQH/iFyKfOC0pphgd76ozWjodLdWobqrdcv
zE0hm3zymB6kUmLmnroDQYISZXys9RdnoH4AAlQqtbFvivpWlQdsBWr2zSLCS+3pftV8MlHA7wc0
GJveAj98AphPEokkkSY7QH69QJIWfrK6JKqF12WKyuFATumLqPVX24qLLQf8XTNrDyljgzBkaSOt
Wq8mf7I7FJ8dpchnr5PIutxG4LJJlwQtrfp6n7gOU4+Y4XwSXjU0VhW1dRV/mcyPKro4ihyHEaAN
nXW9drw6We5cDHLcolF1Y+mrzJ56CylXzYy4Sf0FkJts73VuXiZfG3TNEG2i9763qDR0ziQ2WSiW
mvtsOvRC28pww8LaQt04nw2d7B3E/8TWV/aN2dw1MmtDLAWGUbvJApAd95u0UhZ7SpdsP0EQyOTh
zN2+rUqeFMtwCVtk5cdqZEYBvBzVnrG6JtC/hk8NMz+4EBAtmVbS4qpKRGRaeWt1KBRX8FPSn4uz
3d9yWHKwcA6FyQ6e1HGSn3tzLX5349K/ZzPckXDYJ/N0HxnKyah/ImjFYXgQVBsVh1rPy0KUP/n7
wrOZ8Asu6eMURjsNsnLM3KiuyGDAL9XV4TlyvEyi5VRZXCj9TmG3XQA276LKVUzJLSlSiuVgESme
q9fETHaZ9azQLOXhR+GgBiZvXamMJ1nmVh3X3fJPisMkqfIbRHRbq7xX7PcOL7NNKlutfbaltVGd
d8wFc2gHmD1z6n5/8TPtEdXHXco4aUhXkAr95t0grjU1mGGcMsJJE3ZXofEi0GguGPMG3CwwqZ4a
1GaDbrMfXClwrs1SaeofBWUzGgu02ZrbSQ/GnLsj0TV5rfoKZFwBPyMncEDOn5cm41AmZiPnSJ1e
JSisobid+XxSK/KhTAR66Ph9jb2uG+mWEMgB9Md9E7T2uZCdD4ELJc3ZspXA3cpdSnmlzuc6i0Cd
PBq4ZnWwXOWHmTF9Vr40qEkS4zqt2yVLG5DOtJ/L0V+sfGuQvNMiHLd7prLVfTIOx5zc3QpTh+Fs
bJUY8QXLBdYUc3m3KOHVHInfVAQmBZZVFrs4magkayxkdD1ddzLZfdi8duaTXd4bRFRnyBTJEIf2
fNe2loeE80Zho2pI+Y0TO6+DTEh9mHEks6Ki7JjZIJiTegN83M/4DIdq2C/spLX8quo/LZF3GGjB
HrVBvcp99YpiKzmJYSQbYiDOEujUXnXa27SKS79tQk8T0oeRJpecWPIJPAbLZ8MLDR2FoiSFWwLe
H3CxeQT4BFMjIIPwLmi4grnFKyNdGogJ44U0+dFTU0f1xl66nQcsgXLzWVhYmAl46m2QxkpxyQit
sKWG+lB+CvPZQygTKHQvE1PkUPsBhLuhMPU7a2DF2d+1FJwOwZwLpjJSrHfjlEOcrm4nk9gGk4OT
detqESNwMkJnaowOR4u0a6CvMDa4zJw+7agHfUb9PZcX5mWb+bPr98saGk931fXE5ZJUh+5gqJRP
24DakuUHbaY4BPITcYVYNL+OvFtVFCAVPYJjHFey4bJ8ajk5Rez2dCa2ofY+cW/IXLe6PPa09VE4
wapGHa9pN7JUPPNOIDNqr8b2N3THYNQbj6gzxArCV+qCMfng1l1xjIkbmno06kQh9oikN+pymPMY
jN4LqVvpRiyMhMsXGU9jCiWwRtEh9NSPLGMbafPjwmQ/1kglC8kZNx5zewgQSm7G8dXR0T18zXIa
hHO26wwDukdGoHrqGwObUehZAC8wXbt4m+4spkERdBilss+Q8t8th1BRhlwYlvrteA8n6pb9mToi
EbHdZHwf6V5b5R4xUnMALb3LapAUvVz4ID5zNLtke5EvGUrjD37FyMv7xvRK2URroQyHWVfk45m4
gvRH9NtIkvePZgM7/EvGj1mNlJ0trg6kMShpKxrXWF1IOXeUnRlJM0AaoDx2863p31qqbDRg5hat
9gQ9qyI2LYmg1YEW3pgLOIHMujOJBm2o0Yt0fEsq6Yp+jZMh4s2ubSZOB0ybdPzBMO6rvDtMDdOs
pvbZltbihgoD1FNNUTwH0iCj82BGaYof7HvU21AWVAI5ZJiL1GAMQ8fiLmn0h4alqkpAbFlhEf5K
MyNoDQg1eMXs0GMws7XFq6kTO5ClnLqXvEvuTZ6DSeeQR6QdRZhZZrPCi1jyc5AjYsqPoVrjAKak
zR37Deo1OKeDLLB5W2vu7PJFu86qp/Tk0XlsQ7fpWGITojCcpOYZiioi9B+z7E5F+KKudlIHsQ8n
pdykz2TfoMOh4UQTb5QaJzAVhPGhJgOLoNm3xu9kIqa1s6gSsdQl3eIP+s8kzqaElkUZlVUMHlDb
30ztOpClRbOWl5DuWVDmK2rBRqPa0w5tqu5ezWd9o24FX4i74a6HkEiVMb07WfMUSWLixcX3siXr
qcVVo6Xde5uN3w2icK2lM8MdyARbK23XKN5UUiukgPGgp4YRIYw120N9w9HY8KyEHaMMFpDZUhxG
Yz5isNioFB6MYXG7tM9l7Zx1+Lv886OcZteRllFWd+pE/KBzYrd5suYVtnieSKOZFZWCFhRWW7nT
klz08KEwkqNBDRz3z9nWwXojIKyg9S9QvoxXfXT17guM941oWdNzdtLTFjrlsrW42aQ/FONZpdnS
YhCORIiwOWpq11SFO4cGy/ialRupDDt2T08dlIyoMO6AZx9VROV6XqCeNz4wWhyl3PGcpnoUU/5V
M/GR1OqhRKSlk/DdnZv0cxgxpTA9c2LLVyrGSEwAyj1Ul60QVuAUSGNqxyNF+qhDgVE5Gzs4uIpK
AUvyYWHWbppe9OzayYheROypDZE91o5A1UdoBTwbn4Xx1sFbqvNXLsexN+GzXQ39KTN4UiHG59Z7
UTXbGVz1kJobNW42nSxv1VicI0QRozPBxYRINhAEyHui0m1vXCVDjbnJiSEHtXJj46k0nLfUvOA0
JzEbTp8RpARLAB0LsDF+sxP18D7OBI6NaPjNzvG71j4ZCqxAPiLVue/aARv/+IQ3VsJzJOeEBVCc
4BmpI3ObW3RWODXn9C3Krgs9R2y8OWjbha0gmRJul36XGI/AIPm5UfoDBlRwCw9OLX8lY4LsaGj3
A+iNbakAB85MIp+KbAOFI+hQMthDdo3z6TDX6pka/a5T2TfmERGeVshjr9XmAcQ7Ta4KXSfPiY8M
NS6V0uWKT0KVephVNhqKdk5t6aaJ7Md4+T0JoeHpK/TbNl9ZNeW5Et3AMM+2ToMU1fvUdJ4VAiBv
IHZtpqR8IXz62g8LNLmovNMhPs5JzCBjfl/Z0UuLGZXa+9JNvODtNHm2ekXHbAO4Gyn8vsgtgjXm
KSB+BAZy3Cvbnm9gE+hEOdkwFsopS5Q7qeKNDKwgmfdj3B3yFm1iCwUywUHHQERuq21pctZMkQjY
WwWRPR/IYdsUMtoiJk5SqXidpdGAWs9MW7t2MQkQHtngIthgpmelL7Bw9nqv4kovc8YV7fJcF2TB
xFJMVA7/YZqK4DCVT2noXBJNplpQT0bbZrtIE8RqQbKkGI2s3IeBe1ZDos5E7Dfa58iJz5qG9Mu2
DoaYgFxNVm8ds35E7JK0h9pqSIfHigIRbFPWE6gYwmow1P6kgic/O9ZF+dIm0mfWky0UUfswwYV8
4EcSKwwyvTi90wlemP1MdmnlqoISkEyPDW74VaPj2X0HVMrw5W3XIKIs90YzUJFysEJt6qZDO3DM
tekxNnkF1ei6wpGlfX6aCfFJkpeSjZuTIvut8CrH6jYZSKdi+KxytzTyEGS8hwRyoHbwpzyWPUNC
V6HmSE6SmQeCEQ+u4YTcD6KhNmqDj5lmWcuyaDdP8dEwy9UvJS4kYn+FEqLDeuD8koDCnpCgbhu5
d06hLue4ksfbXmqXXaj0+G6yczErCuEKPMUT+hjG/dhOjHMOd/sxG2EnEdzEq1uweENIZkjRsh+F
xIx6chhxmVC6sICbO6nQ7tOoq3y1MMk7ZmC4WPwASSzHfnSaVi2ZkQ1TgESsQKVzv0QwuzLrUwP8
wvQ0tW4yVHChfrDD8jRPIC7i+URob9E04W21hK9T15LM3nKaN0TSj2Dffv+PXPG4Sw1N34rdkBPZ
OYLEfNKzp6i28gfZ2kP1hHkUGRcNtgaGds8mA0GDtrOLbfHTQz/b9Kh7EdNpXjdYxtluoLuMw7jr
JT6fxmFiZBo5B6Uj0JJ2jur3CauKmcWGaLLDKOZwC1x1q8hLCE22Fq5loeyMem0+ZP0Azm3kba/C
eShDTgGLa+HqOpcw426frPoJNUCzd0Rzykjdgsuv8vRaeiBNjRHwo12HflC3cmpsa83WNqmlnAh6
SDfc0DzWOV0tLAnDpgAfzcUm675tvHZG00AQCwuWRgAbITECyeKwz60p9x3tx64mFXIXFqWwNpk6
TtX7ajdMofsRmDNavq2Nt0bR24cwlxKUN+mn43BDDh0XohLTytzW4qNd6y+Fo5cnZx1C5RR8PRSJ
Le3ZwhAToQS1EjJjtxLDcrdUEkgNhuehPVlb/APXvNLIvFFU2ZsIVtmUOve1iNVdZcV8cqoTODVb
PeAj9d5cn9J2O5r6cKhTrFQ5dPT/zd6Z9baOpGf4F7HBpbjdapcs2bIt28fnhrCPj7kW9yKL/PV5
2I1M0gMkyNwECBBgYMxMw25bEqu+5X2fl4lzGO57lV5I0Ftl5TzfXZ05Su5xm+2zZd2Vxumnp0Nn
FzXO12B/8FaErzmBcSyl/3SAlUTofhWxET4vhNFeUn7LdldGxY/BsS8+emsnR6k6IBINk+w9BTyz
7pTXbWzBL5QDIePl5BdtUueatpyzIhP5AVjaxDQD7Gl+SWg9oejw8PuvqUQ0ZfR3g8+eC67/sA+7
4lVVfF8EwmPdBQnhRHl7p7NqPojI2uRl8lUBfaPSD8m8pQaL/egah8kHorhFdovdK0BdpBo+hVCm
JxppxDQli7Mwsa8hkTBrgF+4N6vkZXAUujTlXti0RNc+xFXdZqo4OIoCIJlZuMXxQvH2y2sUdzWh
jM1H6gfqZ9cunsWaLTVZM4feNn5ArDKYSFNSenZ+1pl6Ix9tZ6uB0r1LeOpm7zkP3CtZVnB/ynmn
Y1sdsxLaiB+zfG8xfK7qxAPJrHzmYCZaUDlN35E17wSffKTWhD1PnCyJcr4FK3Iq0fEaOwZCra7m
7ETbyxaDN2354iRYNQFYMsMV19HS4q5fZp0qLX8Zcfet0XE5RCyxmkqT6NS2DWXpkd4hQT2tad2j
k+LeZjrRE7U9oEBF1CQ3XeU8jgazqgjjLz+9vwzeRqks2AaQXNadLK8ZdlYUTyCeFgW8RSAMxyFt
rJrWkvyVdVYRx0J2GjRK4W8jKBNbcwRnxd+T6yy9cwDnVoQDwnWvfiMFhinVlM1TAN+OyD4DUkXM
Zw2/+M70UPwlef/qEJjJzCg/wXDiOVPNncGuNQ98mjK3Gjc4gPVYI/VaHOalcLlvUxnvgyymUFHF
OiQbhr8q21fG/FK5w4NTRSH3SQP2wjDvhvauMHK4uk0OikYDQ7N6eRpUc8ja6h0mGozoIP5ks0TN
gR/RlnIbT8IHxBt/yJr8bMJHrlFiya2pEhZqc1uvySGnXKKRth1m6EWOC9BjR+Ug0tloLOM77pB+
H3XkfkqsoyTr8kLXQbVtu9Fd5QUQbydOiemrMd4a7bFtgzfNqGmV20CNFTeZjFT0YKFSsRlD4Jb0
nwHwPcUERvETx2MsMYb7Tkn/QARJPHreLqwck02IjdP2TyafhifSsko/ECbB65zeBzlsrWRqIIR2
i9otWJ5dx7qBdt+2eDyOIga/bQj/mZi532B41FMFp5XlUs5LUsU2r4tPKgPM+2cw7daTSwOzbnrW
A6OtsGdV9j4sXfeubsIjr6CxnyLCcrhn7pOgIyUo6Ak/gQtDQ+EcitCWB81pi1xHuid/JnK8KxMM
7qUfPmZDvG3cRbArA+vWooqiD8wfGqikWzh87o/S3WVVpN/tsCO1bIEmDDUxH0MUv8+ZJOP9yx+q
5DLNZMsXDY6FXPEO5qn72g+tf3MmzuxoSBDWLP+zhm5E/6n6rSHS5xTGLzSJjNIIy8JhsFyDkRjr
ubpLfvA0tWjt6mCXmV55S5toT1HMCs3q6hNgVP70fMxXltk011pj0MhJON7FjtVcqZA3qc89W9ki
vSQ6zQh/JTIhMpJx7U1lw+yFgUZoJNbpzy/+8t9STxrHILl3XcC1ZlsyI7YGxoIRCDbyhD6lXSVg
1Up2Lh0rgClQ92LWGRF40YlLJb36mX3QzJ1PseQkaNlsbf9kXoOyRaqabXLqD7+EeBs3F2v5IgG1
rZ3MTA9Rxm2rssm497q0v41JBNErnG6jQF7jeh+OkSW3SAgW2xGg6rR2qq0sW3dTWTnjea+yTigS
cMhMLpGXbjvflVVzHYBa37usTXS/iwrbPtUtY4GppXVM5yJ/tBJ7T8DclxE27SXPs1Md02r6do4J
0MjOaQ+tKJuKQ6uG4V7Q3e2dBooM47VosuVVLswkCrXyOtf6W9ZJvYkLm3s6LctXJJcVbO7R57Fw
xTFOyK+TNmJ/yGMc5WJr17q9lY14H9HaQ8Zyy2PPNfLqelmy9rLeOnoJG2tTVk+tkWVQ05kOBV75
FORD+cRSlqhE0vhaAdc1c7V/C7iXdo5yh23plwwfo7E4Vin5iK0dkPSZNBsUW2pXpK1zQOEd7Kq6
7raO51mnxiEeU2QJKQKH1BTlQ2djUpTDfEk1QHQcmc2Jcu1RjqO90x23T23WrNrIXbsPli/egEdL
29M2YS3VtUb0MNeooK3lS64rd51b4iWjNVhrSqhrl5j6amcesyc2ScIJsS8t/3/gw32sSePelZNC
xN7l/qp1fWZesMws+B4h0RuDKy+o1u54L/Sj5w360Q3i8c42xCuB7+HWMblE8nohHZZaXWrLRhMl
JeYV1KkxqVAH2/OZhtQYw8xcAcOgdtnaATwVsNKwzgYK7R3sc+c+9CaHGXFk77zSZG/fT/ZrS/ox
8zF5KOvMvzqT8dtnYcqtVdgPRKF5q6HNGOcN1c+JEXQDg5Gl7nROdNjDaS7pB5h6smSTQOXzudh6
ZqfuCYNR26GI39gwdDuMQ8Z7Tzebzd19LShlxxFjFpMXNvfoA5ooVtvaN+RJd1CyVOsiIprIYKV6
vZh5Ga5QHjBUm9xsYziocoIO/l1Nme2pOkJ85/zoteoeqoA5F+xvjwqpHM/kgGGgcWIIgQgg/TUf
mfm+cdRBCeFjlMnGB8LA7TW6t/TBUdEmryFyJrOcPxJkxxzc0dscm+hxcjSHPL+fAJEo08bqIY+8
8dWfuUa4gQ6ZExIdIF3/Co/Sv4YEy67ijBA2GIbsrVHq3WJHu892sa5yq1tFlpjvgGEHtzITBwJ9
Ub2RZ931f7oFwrWH7nsdq4JiohKEKJo6pukOmgAt2pDvksyzmQn3zXUaxgarHga+OrFYDjEAOjlj
W6OwpikLWXcDLbjMMp0wMDHF4EeOex1MzkWmet91eIVSs7X2LSHYSeQ4F4MN3RbTCQPuMJMvUerD
Uh2SWwxeEe73bAITbHLYNW2xx5jLklUxtp6iCIMAJSnpOCuSTNKt52TyMJb6Obejxzhos/2SUblK
RS5+pKm9z0pm8JMLYZv8aEY9dtSyEB2+/Kbwf8TheOki7wHoKZiMgR1HrNP80OsJNTfcs13RZDSO
W2JtpkswiE2uzWGX9MHvthBP0u0zoFgFSAVvwKCZsSHV7nUM5zdZ07p6MZnwI5nMGwezyqbV7G16
FBQr6M2c0gREm3pMX/hGnAdES8OLfRCW/2ZH1UcZme+pml55gVJ8YJHJON45TwHCkLhiNVYV431p
1uELlr5NguHr5zRAqmHm5W91ybQ8xrTzSLrFdnYMf6OqGg075j4Tv+fRJuaQeiTZDUHKansY3u1K
kRMSCcCahXtL/KHDXzNarMq8S8bvCAqvxk9SuntYFixerXMA2XSjGxMtWTd69EUMLySngamAIfQj
7UddEiTatya6NtuUdy6ml325KL/yJKFXUGLcdU4lz2KAWFZTzwpWaISBsF/BgEnvDnobIfxGk+Gw
t03vOMnxvgtQ4dd5kB/z6A3LjwtQ5AMp7WvnT9GhVsF5MqvhOVRghID5btrYRN1iOhSod22Wdacs
R6OjtE6u2n6uiN6GWYTwABvaBQkS9sIZvmkdSBS6KgVd4azzkCGiQz2OFg/MD6PyOGRKmPfnQHJW
BNGbT3u6Nv3c2U2k0N8BH0ZzYjLhlti2zkTVgLkJynHJU3bWdsTM122aO6fK5k0NAcssI8yY9I6I
hp+SprOYZtKsq7IYtxmZG9sY7DJSEAduU8LKIEhubRvB90QuwP5IulvbxCplJspE84KGs/YJEHQL
Ps5kZT3IKc4eVHDfN7wBgtHwSuOcoSAH9VKFM8Hr7CvdgnGNK6b7eg7gOs7+HXuKncsvfE6tj6ly
yvu8Nj7IMep2/eTHhLb6LUCeKdgVSfqpi948yX46FqHe1wUD4L48+2MIhQsUJOSpuIYVV8ojVPWT
MzwOWk4suIW3sZpjpeuP2UMFGuif1SKbyRvrt53ZLrojZphZhgayT3syavSDmRf1nRGxRQicQkJt
Gaqz38AKKjIsykah21OoyVQYwgdYnVhO4DBF04IaYmCpp/C+EGj53ISLEXkcNE1gSEywxd5jkLPq
BVxpmQQvWcA5GHnIrQZGInnfl6x/tUNIk8WLZk3GM6OnVUZY9cotBajStFo0B3l3x/xswcgzzR2J
AOezR/nNZISgIDZrM1AkWSocsSX1KD37fdfNDdsebxOZobWbaaMxbDrervG6l1ZP341S+hwmQp+N
5UtoGzs4wBGghZlWhPJ+V5PevU2IjFwHlndIixR+oufcBqc6Uy63ezHRz4yy5vpUjX0/W/Z86fIf
IpSEVkTZTps59k2mftMwTQ/t2DMnyDqxr7qw32aO7+BuPgx4ri+xVd9FMX5vWLY4x7MOsq+YvkVh
+I+zi4nIqEaXcA6NXsfQ9wpqzXH0CU5gx0V8SWEGewYZR+iO1tHHFaYZbp6cW2zO5tkt1LYS6t0e
GDyVgbXK6t8c5OWuCbol8ll/ZBDn11ntfLneSxJqllGYZx/m4Jj1P5JRYezMA7lJOwqSNiWPYoL7
5g1pjjwyzKjuSmSJtMfaRFbhl3iVoYlvmrq75zhfIf3VR0hnOG6oT+boV1BU1bEGxkaaY76epQUC
1G46xvr028SZvjrizXQRTdgDmzQF17XHbiAY4aWQLDNFXqiHAmLONT1riyDKYMzRuoLOajSyI1Sr
ac0MkvlGG3VIOdydrtAbpnjMIqORd6OAtEOWHrEMZRYx36TBsYqGwS4J1dvGrgRSgeyes2vcpJJ1
N7kVIWFZJ0t6z3YJlbevQSGZBRkvY4I3w6nluZHdM+vPaDuJzCCXmvbPSaszOS632jMbpPD8IQEa
LI860kgSjIapm137X1iiGaXblwK5C0NbUlh8DekSH3HjVa8BI6X9aKPQdEjtFYi/eTWWS5rCnZA2
DTgq5dkivf5c2vJl6MWTnaX9gxiHO0eTrONXP+0O6J5JCGlEXaeL7Ex027LzYJibLzvuvDIsHpg1
ryqp6EG6E+UXx6yxbWLcFsXgQcDKw3PFUOE0ULAge2bpZjsz46QNnoEW+faAIBFFNFqc7A6xtiSU
WG+71kJ9YObDZmEjmUH51SLvA+m3cSRSFpFyvVvD6EMb3qvaG45uET8VY8vlhXWcHWaXbkMqxYhW
Z2VNFRt8EsTj+awxsn77w3upLDrjTPaXMP4dV5CP/Hai0kvMVTjb+W4sMCGkDEDWIfXn0mROvGXo
+n1WCFPoNpsueExkQfJSmby0KqK3rXlcl2/jiDS7qoPzlrMfcyICtaS78QjlpDdBmZPt6tELt+ZM
tk8fdV9jTDhSbUPN9oVhrpH3GvsOhmqm9kGfolSyoHVbqZFtyr6ywDKwa0zYO60ngXF36JoLYer2
Xeaif+jFNsLLAKj91qRNuQ7JhILMxzqt83jz9URwAiBGfzd2w81q+AVjf0r27lz/BLSI9rLq3Y0Z
6qeAndlmrMluzX1VbbI5/j3gdCgYiJyESfalB6KcvKn20rXPY8AHnqF2ginZfQCcU2xHE22QRz+4
Tjz0F0H/EkWoUim+hpU5VEBMiUGRI9dG8DU4PtA9kaScdr/q3Oi2WYPwgk0HvXcaWmdzjseVttJF
VPrWSBX8eQgEZWbSASz9LMNiHK91kFQ781SNaGrSebql1QwiLmCkjPhiXEkb0VOOLr6rYRdyFK+0
w7BPNtPWsea3aPB4j5kS0L+9G4lT4wP+3XlxezYMC+FzQSqaMIejnQ6fveXVy5bHPExPdmXPG+VV
4zrpGfcGBdtFlwY8Zvfkj0N1UuPAsrSrKAkT86dpS8zneG/xNz9iVYWIZ8eKQQRvdwj8nL2ekvdR
0J/HJIfi4TYfpt1hK6oJ1LDVzJM/VTdBSjmKf4cXaOisex+xnnB/oUMgb65o34GWXIT03d9+ZBxD
5zkkz/Wqu4iQStP9BI4gzjGuAT0Wj75Bti5BoSc7jxQ7yDF/TprxqnABbHxFzLnutH9QmsXvgDqc
hOCb0un02LvUQOVL0OYT/nO2DiG723WbuU9+2lbnEkAl45TqU5QlOVJXncFid2Pe/W7ZoAf9iPSR
VpAsZ5fFMM8lbwlju1BihnA8w2Ry5FkHuy1ecyhyd5ZnuHsBP2FttzPKS4uX5F+3TsK35T//7Ib8
m2/yf+au/L/E8RIQdv4bY2X6+1fS/y47gv/+zvJavu8vf2X4h+fY1p8xxCCzmNpAN/rLYBn+IXwf
WyMOR59Gl3jYfxgshf+H7TuuMEHpBGBxffsfBkv+kem65DiCZTI5HoT/rxgswwXW8x84JB/Xp+WZ
aFNBjXEsCfefMEUKuY1ntogVapuOT3lTx/rT2ZHasCZK9XEIoBKMUa92U+10WwGtX7rSRl9AH9yL
hutIV9YGmmcwb5Hv4qpn/Z6NRQn3ww+PTr2hy2BEmVkNXvwJcWpFqZYj4bf7+DMtykOohi19Sbtm
gMmTJ4B2eC5b6xyBK3dP1ufnAaCOEQj3EIdY7HTqnUop37RLNwEewmXGrk9UsMjW3fFiNKV5Rya6
f4gRnhVdt6METgiytPNHVhEr4DbWxuhFsCuHIXiKZfUdRGJnWTO3wdBdRVk0Ky2LCAm0QT8YifGo
0Bs2hXlz/T59ym3/WGeFXHnoCilpyxofQ8eiedwHQSEepgalcpJ7FWI0fQ1PhoG2JjB5gHML6ajj
ZAQuGvhEQmXivODmXhkZ/XJtHFyjOqelJsYARUARa2v9/8/x/4hnzVPy3z3HSv+Wn3Rq8d9N0nzT
Xw+x94cLoJkHxXYJ2wKDxuP910Ps/uE7NAMwrUPb8ZcH8h8PsWv+ASEPNwIbGtcG7siP+w+iNe5o
flZIMFbI8RD8Kw+x6/KT/v4ULw2J63DSBL4Z4Hfgn/8nqNlUu0nsqBhlWtf3K401b2P3REAsYAtN
557aOYmI6J0ou9gDWRUw1/BN16NkY0WOhawxoYhkgPgyQ9SNRImQOvxlRO0bS6oMstAst13UgrDo
imaNYPs+guqguTGXDFTE7ISfr0O7+FR+9zjm/YZ5QIlBGruI63TIzPV7u7goEBzFddOu2yS6n7Dk
AqNPGoddupt+l2Z7R/rKgZ0S8ekJWNXG0edBBJ8WMOXUtuxjNEaPdYGNNxkRo8ZsCZ20e+l8qpeB
gDx2TAQ4RvVWKCI7i+jqL+XCQH6xquwHT0zvIXbQtAiPvir3mcOWpxwuGuCCwWb3oY88mBWI2exy
oJNg7aM6JjJMcWBwM6RykODPWMtkWpL/WnbYk4ynUHEIhOwUA4RZ6zJG+jxIm5ltWaKDwi2n2cWi
lPe/LE3XD/LI3PhzshjTxWccBfgt6aQPuVF9qrFpV4HD0jBskZWwEHxipgfj6LtI1a4y21s4mZ+J
IwAz9ONxOdAczSiVffvYWHKnQk+sB58JGYkBOEA7dkZ9x+5ekfSnEoac5kgv1LbxWsjpRXTjucju
2WHC7C/Fj8IL16lMUPxhBA3iDo9e8u375mdMnZwYxsNA7ZKnzc130ZGV1ngjZPLVJF2cvJzIXhs+
CzYCZpm/8oeOnQenS/Xn3Jq/2ohptugOLfkoKcsDtMnMQRd/l3SpZrzgo7W20VfImn/dLcsV32eT
43wZoCZJiwFTYZnBWyrajymEUBVCnVJxLTYBEOC1a/CZl/Y8XtgE4nVrAvEUmOjRWtWLnUTH55HK
dY56m7S7Hil/iuGSbc1LaRYczOyuCd5KAX2gSkasWa7dFrY1sSfruW6bVfOnOsS3tl5ngbLNH03j
J8Z/rstyN/fzqxU4xiEBoYhdJdmhqY3HcBtE6SmdpnHTufWTIiGLQSsRtj18pNJj/TUPezscupVj
jmA8mPXGQ4/SQODtgD3u1khHJ9vnQw2nKPtV1tOjb4+HNGxeHLZUK/RM2A6wpZnKffVUdTMZ2q5Z
MZ6aMTwHOn8qkuHVZnMWLLJto72N9XkRTogc0BKo4GHAozZrRmXCQVaa0n7a3mUou7eAPCVfNq8k
MW2KBJdLyhYljdAfoxpf7HPDG7fUuDYNsUWM8twRSAmXfrgwisK7nqtzqZsTo/zPsq5Zf6l5V0Md
cZdfGxTgh9UO18hUcIzD5r3D76edc9Mk9wVm5KgZoL0X+S+Iv95WMbDBR9b/jK3sxMuzmd30I7fB
hmBH1DV9DKx384BP/qR6ZxncQbUpQ+uzHVL8CtJeE6u0NeLyxUV1ha9lyaFt9pPKPqqc6QrZNL/K
gv5ShhrDtg2Te/KXvdEcPoi8/dHagAE6GFFuNdh31tgd+zm11mJo0A8Q1kXEG6qgnBY+QrIpBIC8
4gNOPcqILHlLOhwnRZB127BV73llwuBiT9MioZPDFb4brLWG6FamBN4ANRnjAufINJ8nYZ+SmcRw
J0QEmxrLmmQUFyJMkgfLQAWYLX1iw+cPwQoaDmQAYSFYsmiX57go+LgnjO6P40xHnWj5w7ikPA5A
yBgONUhShmT8Zt7NUnhENR16zXM/A1sVUcTWMD22NY1TZFxkTxpzr/VRDrQorcJKFiz0QuxW963E
4TNXe6ftTmVbPSrPOgqD96Maq2DT198L/ykk9JWyEE9TRB2VDsHPznTf8zj+5N45R376yOQRbeA4
3zr8TryYE1dNh9pqlTpil5M9xYJPUmdG9cEwc2Odt4LRlnBwdHX+nVEjz3YbL1pneZmd10ZLkYoG
YcBQwM501XgmWmIv3AxpTUdZmW9WC2fRiHHw1ytHMtA0IPFbnd8dg5IYhNAEh8UIJWjo9hITAGLC
gWzNH1Omb5alWAqmFoN5NSabMit+pC7g/ihBcwI+YscJFO2CaNh7OV3zcnLRLde7yl0spGmE/t6C
UxGklbrnUKbWa9KzYCe5Maz2GJFpSpgTSFpW5lAocmpkAIluqlK6W2rNmpmf7ceIIXV5StpxvHek
H5wch2JcmsEhWLyDLFZbBIc2CzyiLTI5Fg9GYbkYvTG5WNZ051oYzwa436bDBMFU4wKNOykHHZBd
JyXKWrkeHqEUXVOY1Kckqd9RHb1lCDY3TQl3vomLo12H31wF5I6BFMuqWyRnILqLzEKjg1lbAlU/
1qy47B68NAGkpNrstSpIezHU1Y0iTLLBY5/b23BW5Ihhh7RURrLRiGs6RiyZqvnFLyLioerjKPSW
XB1GMQE3qU/ygov5K+0Eov2cPYMBWWB01dNMTNguAi5QBsZGWvoh1P6e3WmMOqb8rgocfEHRIgYj
CxV6eeruSU/9Bdbf3TT5wKB7+qiUVaysniSmLPl24/hHjbYyG7zX2HA01/JwiZhA26x2q2nxhoXI
YaH9vYfs+cDk+2qbeRhNlP2/HC/ztw79/1Lv7dL0/te996Uqvqrh71Sj5Tv+Ktgdam8KCKZtQJ4p
iN1/FOy294dnBVTens+e33I9vuffI2iCP+jDgQm54JSFJwIa8n8v2N0/xNKJhw6826VN/pewRha/
y985xL5JRCs/0EQ7y7/IdIJ/glDPI4trrxHpxhnHGMmMY1CyU3aWRi83JkLCTelkDTNbdHHYrrDr
OIsQrE7yXd+MtJtoE9fkK1kbv20Y0uvBQVjsUrwSP3LyJgtVSMbFFDpyB4X0CY4TiQcjBAyETRdv
SWDxA0iidNGbaOo7XM7+taWU4djH8lgS8bDoKtofoe97p5goCi+oIuZSRPhiuLMDxu6BiyWdODn2
7F1zYruws40o3rPCBFXoB2/G85zMeEdy/Kw42eS2GegetMw2js32lbs3WfM+HcPe0AedN8eeM9kb
ZrXM+H4LtzR2BkGskVV+VYXFQwg+ADXTJfc9XOx6fK8Jz0CHA421v5Huh7m5f02xBFtWMh+qjDR7
M2JBOP3g9RzWaLr9td+kLxmIMsgnz0ZP/IguiI8wRHCIcSgNOsnXDcS4TdGCSM0tTLumQUUuWnEt
VPxgQz7YOB4lvZGxLKhIlMrKH11SvQdZzbges0XiW+XGnrtiq8zhx1C3/a4kfauNi3lR8+2SCEys
q5tpbQ1iW2HBKv3fAlXynCQQEwZYhBr/bPsqs8AnCwOdeEhNX9pjCx3RvCnc0Ica3o8cGiJQJKMD
XbZfFgwEbZTfjoMSlVHLZxP00DSnrylhVaWSox8tgYQRwgEs6ynuDqT0SQOOox1OVTlOa3emXWyr
CQdhirA1b1DcavYQGCUAFLblRo0bE1vo4OjFG4XDdyb0eMOqPGlcZ2e2KJFzK2XvLOOZOI3jvFjE
Cdq9FDSuK5ykBACZg9zntj6qbHaOyQTYMbNEttW5zA6AFPi9IpSEXQaOdPTZ0JiebR/A8EK8Y9B+
79fMm0PcmL3Et7mEf4DQv3oN8uB+zt8HZ55PBaQpQ1Tt3rWX1pQ/a93P5S41grdpmj+XaFDwS3hT
s1I7m8TgQRJ2PTGkcustet1827rcu70rNN7d9iALs39pz7FIF4fEfKS9hniV9W/jrH9l5mg8SMmE
SgododS0sztsXu2TiNRPQXuFbu4DiNmq6kccg0a4RCNOTNDs0gf34e1bCA4wNOSP2WqwOVBgRFVB
JqCWb61EZcMCH5Uvsv7STE7ysYkHE55vZKGTaueneqqogFmNAPEqKdXM7N4Z7MeKqFM/kk804K92
jiRsQBow20y2it6vCF8zGVHpAdNE5QCGHc6Ebn7bmJhcF3zODCkRtRiK59wbz2B30Cl5FBvunO3S
1D0RuF0eTYW7cvaPxijQgQIOoQC9JRlQVgAqCRX2Ws3YsbwRy2pZckQFfjGcamJN//rS9/UE0jug
ExZtsFJ+SP5H9dKXCWrvdRjhsLNALCpZv1hx+ruIcrnHp9LAGgSEmSEPC0YIErmJele2Ia9tVPzs
q/g0tjRNdufixQ8PiqiynZ/nVMzjPuIzv2o1Shyh6W48B+ma9xwGI9sVsrM3WSkBN7pUVKXhbRLp
/ew07WBgPRAQ8mEQBtKZ+gxQiBevMD8Uyc6zIept85V1GG5HipwN4ia29fZ4D22YXhY6qmo/fW96
Vant8a/JT37QxydfuJiAoLJweji99WmDwqmYHfR2ok91UjzAQN3VMbyAijHSxjKiAxwbax0E0uSb
cuCtXQIk12FuWEQYvjr+NKgdWEmHIx85kIqlImWlEqcwVA9j534MabSmT3AtdHAExt+5mga0d+Ut
sdOfDvmNfdV/jw483wSkc8tebWS0UaZCbWBu3xV1f7Hj+DEtglcuJDQp7HmKgmfJ4vdXJI0AY/41
Z6Bq5BIVHZehoBg0v+2mRK3ZD2cbidMKog97dZIKjDv6NdirKnwPyEsFWdwTniQJB51GhixiiK/2
nE+A7HAH1Zmt1iKmKIzTYT6VgllWizyu83g1ZvpSRwqqsAqFqE5/9WGf3IzqJQx1dYzilm8Nsodi
NAYg8yjyhgHmN+QhTKVesLV7+a1T+0YUsxfq+CkQFkG/0acwnW7TDvZZxpyZvQRV0oTpogIXhw7+
xyTVo2HH2c1QxVmOEqWf6CSsuGgGvt+/IZY0MPLb7q6r/dd6wKvY9ex+RVM9WhWHtOcbIazkAP9N
dVW/IaIyXS8QxhgKOK87+GzBUwIDJrt/NwYm8ujNb83s/vKZSzB3635qD6C5nw3Yu9J+U0Oxqutm
V8kRUUjhQ753nB+T5T6qDmlNOtaPGP1ePKSk1VItRP1Do+XJwB67DkSzzNAA1NSJeaSdZgcw8ggG
bOz6JHwrrANjluvIH8yzOZzFZP5q8vbg8ccfUNqnG4T1TKDaz1gld3lyx0xuIRZ8wNRvV7k03zr0
rzUOa/qsJzRgw1aihtp+ZVEA2m5wP4NW7IGFkDydeICXBWM8Ll/RJle3txEFhc8c/bBhGrkWpo8q
gZm79EqSJ+syPNROy2e1QEU1okH37eR50kAKksR/xH394DqIr0CYH3R9m7DTrEhzjtYMzEBYIa3e
h72JGEDTs5m+j5ktcCIkIWLdtEICyMap78jxhgPbPTV9ukubq6O65Oihuc1x5W2TeVrlxnw1hvqe
KL/nFDoOoo4V69alokFZlVjgj23OXmfE2Jvgg42rkb0sCAyP2MgjttVDkLSPfb/csHHyVjUpqEK2
G6g01jH2g7RvMQ5y9cgkPIyxMx4GlEyYS2CDI37c5haZVoiQNMJOSYLaQMKw295bmNeY7yXrsesa
6jbrZrTWTXSD3CbQUsqg3une/GSJ/tXOGKyC4QrB74s431MsShPWPO942j4Yc/1EM0tgbj+zmjSX
NTVU4MLrj3Feg88FsxMxFiCAySZyHHegsg+ub9yhu19mI2Z3KLF1DWWACQd8GtkYak3wCOVtS1Lg
6HMKOx6CVkQxdkc4kf9iMKVDiJZ8L5GipCtXamd58XsdIV40s9+zT3FJYHLG2a6eCE+n7kmraTNX
eLyYbQj4bEjDg9QAOxuM0UFk6a6KEb0FiKHN1gYI6O68qOHT6lIJGmN2e3A7cvO0Jc7pv5F0HkuO
W1kQ/SJEwJstARD0nqyq3iDKwnuPr58DzUrSTLfURQLvXZN5MquZYgZnLj3MKH5EjhUeDq/LacIT
Of5J0hDInDhFO3Zhw6ptdYj6wrDRc0Oy5aKa+FN9gD3hT1cWT0x8QK/RSgDoKT0B0jluXeEHDzvD
M+PZIUvDO8JTVn1Z7SuQ6eaVmPAGpTHgXapOV+Uw49TiCRVOABFh4IYXb/MUAgc28Ki1ywydtLE5
TAqm1Twl7OtIDDx3zy4qGbAUH01CKiwFjzaW9yGPzn4lfxS8JHacDr8zUwUdtk3aEZ4cW9EPKLxw
U6R4sYWYF6SKE+CM8fSOwrHexsX3SFrrvpas1BF5fslbbg4p0JW8pIhpunw3FBNub8NyE4WhgBWE
a7Vn1tuIuQT65urLdUkYHFjoUZqxYvpvnSzz12jggJirRyosSIJ8wP4FyXW5k/QCARL9wYzrwrHG
gWlZ3oGvJslLgRfSiwJW1u5TjIG9lQ9RhZTumx0y5BFElA/4BLEgPBETWVPQaXtzjkD9dbHHhjYl
aC1CX4/hDnQLAYHg99yq879Jxsn2E5Iy/qtF7Qxj+K5G8X3qVCeuOBTAuwrrWo75EpOC2z2o3oW5
Sda6ET/9Rj8weGQBI4rfE5arGj4aggEG0M3wFtOlcd6qyDLRKWd6/RYEiMgSITmTkLrVUHmsQn18
Ce1T0vzEDuL+WDfcny1KTyeO47WgM+gquuDWjpQtjGkpL6OIqM1Fu+QvLiB5+o5UMEwMwtYsCBLX
/w/D7fOdVRlio9wytmKD1hN2wCNUUmxt0XAYFCs5C7VOAGifX7QyfLVCN4KOYcRXYiUwjGqkctZ3
JEYyYMz5bWY4YijuKZW6aFzrffLXWRc8HV8Tz3sxp8jWYZY0BoPJIC1eSJpNEFix4FSd1roUwjZm
DexOafmI2UM7VrnIQc36GTaAwSizIAqoZ0WZcrvNx0MQKPd8SWhO5gCNZAxlERwiNPqjEGC3mZnU
BjVUU3zc7LEgF0Up7Iaaaqefrc9efI8TXJ9tzRxxyiIgQ/jvRHZltqDR6WERfvVVeBl05jpmujwO
CyVyGLBAz8pei9vNnDUElErUv8Xhv18h1cOvaOE+HTxNrW6zOb18RmmiJb9Py79mVmCWiuyHAC3P
jsGqzjGrAGZHNdYAucFtQtgRY4Olu5j4jjb9dhZfp1VCl2M0sMqgNwKkDHS7CZO9MhWdlwXSEQsL
Q9Fs4X/wtLHsTs6WgD3V1HvmzIjibFHnFITDXwysIJSCxr3NrW+wALeqxpM98IWuUAd6IYaxMg6I
30taacXmHmLlrG3SAvxZ2gJGbov+OWks5zE9H5GmUjHnuKxDtLIDLN2xbXeqCWt+rtdNAj1QpmLD
Xjnv4h5veQw5x1ay4FOcFKRqgCqzYjHa87dooymC8F2vslF94hx8n1hGMe0QdmHLMiki+ZmLvzro
8V+QdL+IfkgOxyM5ZuGSGPDACHxl9L2Zhm5r1MPGSv2fUX4YoMuTOv/MBwTNLGc5cxElJEgrVrG5
m4yixLuPldFIOKFjIT5n40qsUKv75GmkKtPuDs5hJbEa0Y0pgJwf/zKQ4HApXj7DHVup6HakeB0z
1Xa0+oNm1HfEIb0VhM3DIEHppHvyDPTTh8e2btLMY4FCoIn0O4Ws4cIhJtQAupFoFd8JrJNOOpp+
FjmNyrTV7Ot3vSF+sYmzhyAKGSAKy/PnmAolER5lOz91XQd4Vn4sC9osEhGTJ+KwNXvdK0xce0lF
ImKdGm5IxWAKACe79lJhL90hp/rBJAMzgjI55AmAvL1qTCIgLJUvg3xzpuIQSWpNlJx8EGlqOKOq
JmBYn3DWjWGGjKJV+aV+uhv9R8VBbqs+xLTAZAae+N8kQ1f2NMO7Dhf5BgCs+JENRbbmchSQ8eaO
HtfvbUAhKbECTWTpKijqB6idii7Ga8UgZLACX8NfZIddJBGiYBQhznDR1kcAb22rrLDgRIRzVJdM
YMA/9GVMvsheAHZsK4SDOALuLk124wWFGCjKXVBomeQyDV1lT8POhmCK//w5vMdF70YLxk4WQTmU
yUYboQEVUn4j04K+dUZFy1Te787ChGcE2eUcHEPhzYdP2ousQDRQkqjCeHGPjMIOFtQnAC7IUzSx
feDnLu0Zc14dIqu3qrNaM8OIUwnAAXs80zxDbs1sQcyZ9DQLgg51i2sukj5WkLKRbYzKv5KmO3m9
gLQriCaMWXuG8zoSFl5pav7fjuVSLlFnFNICxBbJDDUV6v9Hm1M6DogX+GXKMxl2aoIGvBky0G3N
nUkNAuiUz3HwR6KBGGSt2FDIZO9O30GSgzo6dZrEyVenlyRT32OLNfIEW8CN+TCzUfsJm0jZWSkG
1jG+63Mioutn5yoFGGI0eukJbIijLWxlURxdELwIZ5IUcU3+amNQ2qo6MTuhibcmDc+fkXVU9BYO
KdX3zBQJrBmAmAQRf6HQ1+2gR6YZKwRM9boMZ1yHzpBD84G8JNfTUanHvzDNaxce7yGZyC4da+sv
l77Jtfq0SMoo9flbKmPBztoEz2G5CWZ4cIaY5mzYeWM6PHvWFBxKTFlOqCuuUbAmrAxIEdH0xKvh
6Em3wyByaTPBiSkQEe4REZFBFR/8cIcwsfSw6HxHPtXpRAfdwRNlIDfITs3ZzhsEnyC4dYOKnCh7
j00AVxJnQ+Tvg9jft5XxCrVocKtqoE8zVc8ngI/bkN4XG9U1T6j0M2CjZltf1WBEaU2HWGNtJziK
ylBGw0+T9pfJSA5nepQkXsBnLGnAHgRXUdOtrV4IHoFIAFPgyEXstlJmpkE6vEdjddYKRVn1ifTS
uelXeuczaEz6P9ihXpLpz0Hs7nWOnHVisolMeH5n8JRD3Zn7rQF+WVymClZmlatANs55oTxYlxG4
gsY+HqvR9kceRfp3fqQ0f49UmN8MpAlqwRVtdJTAYq2gv7JkHiGwbL1EmdVx/mZ4IUi0QWyVRKHX
COB+e7LBDVCydlFXVL41CxlVag/zpMheozARxMb6qY46WGWVlqWxBoUrh7FhogMUYi7raGZJiQ3m
SvfFG345yiteVnbBCxWRqhWB7VpbKuKx5khOpe5WGdz+Y7xP2vhosjzYYWm4iiFJMgFbSFdjiGNP
TbHXwS6xxgwuPVlHhLkwPWOQbosFF/lslNUWBtC5DxirxBWkyIx206QTsyYMN9Tj/l5L/LPeCR9Z
yZRoKoBup9J8G5p5hZ9PvNb88O5EMBA2ngCXoGi6MVNId6tk2aVgLr5F5LMJRBjZBhI9eiIcOXOX
8mHqSr4nOIDZE9tRD8d3umX4hr1Y4JcwGV6AC9RNwvABETo5k0UERt8wDyrEDEicBB+k6kRNPRIj
3Y5AOBruhKwC2KKqdAK4F6J1HqXgvksOGU2A1goSofYCqfc3YN9Xy3sa9Gm3F8JzZoDj4Zsx7aGV
DjVuqy3+3wtrtmGHUoTeaRKOftVu40zNtzAFgCbNRC4I5RueQABQVXUice1UmFA3BjgbDnEN504K
8V+nvdNo9R4p+k1IvUzg1pL6miFeMP/JSSiua0xEoBwrZM9ZAqTKIjOiJiCsEqZhG6kt5uOw8qRR
BhjYLdcDPMBI0SSPSDfK3+K9xvcixg+LHD+n76SR7Y1A55MMrLtnMor4LycVF8Q0VHtGFSAgu+ab
s9f2rdBy5ZRJM5bEWyQVt16T92I/v3McEc6Ui6+DWSUk5mHq26gSxVQYwqDO0fuv5WX0MBcsxIlc
oR5Qv3tVzLddrf5JSjFtdHgHsxSn7iiw8mwWXVgC8vgwtd2+9/N7H8b0eCYRiEWGMnL0p2jLAgsn
RniTmI67LMBtiqhKZT9UCBPFN4LwKUTOGYgyZKCFkgtuXq55znErbpoigovRU2oCev3sQpPFQfCB
mZZUb5ETXK1hwoMlgQtleMjBz3ppBfsMxC/5VYzzlQCSuapkdqDrl7qAx9PlKhUMLk3EmvtRvlq5
RWKOIhHJPaKdMhiHJ0vuXiJsS9kY9zowj64VZdyN1q+ymFI68BBeLBvN2mduKyCDX9ctXoMi2mTC
CF570pYiBIbzEFm0Etaq0czpNCgdRdtkbnPsJzTfBLSP6qWEWO4p1rRTIqSwdI2uXDD4JPcz5Rym
DhUzxbCtEEwC4CMd47otS4Au85GrT+kcv6su8ewlxmQ4jcJJrwFmh0mSwRYFuxupcePMCz+7VTFK
iAYLf6BnykYMzLUvVgptU5quA3OVy2dS4VlP8y0VRk5TMBrQ3vP8yPPP8ibvfkUJjlcaR+qa2oDt
dmisOtZZ0VoO6AFayWc5JZeKw6dxTKBkaxGoRHTIiS3D8pkD8iQtJs4d1lQoV3zfQzag8Oma16Qz
JOsi8SIWerwB2rdmk0qluFSPFj14Gb0rGmkKo17+trPyPfJ8+0nFisT/zGT1WTbGbYpdXwJ9VGRc
6gyewbHO+m6WtPeqldFvMEIzaCYJCHlvM+VFLotml20Mx6lYohDm8h6GtYRpecY3kH2O4XdRE/Lk
aO3ZFL9m8xD35yQ5q2rKFIA5jPlhyfeAhCERJIz80JOdEnhJfxiyEykwhbHv4BvoN786QUDvd4N+
z6VbSsda2IN2V6SbER4MVgMkGA6yx+/lLejZKknazTTvEyECVvcWFk+Jj7lkU5EuaGKgylFksymh
kyVEZWT3VTEp/bKqW6Ef585VimtuTCu2CwxEPswQQRzKuOQlDvrRx17FVMlV/OfsAyFbFEdMGvxT
Ht0ahqDDfcpPafWvpxzPpu9chXw4vyvDI1fv5nTo1Kc///nqSzPeo/pRJOHGmv/pA8s8/SYY+2Te
Q7hJRgjCB73d+xays6j1QvMwBrvK388Rbcreqt9r9QZmbqVXLRW5tYbXMfnwNput2NKLvaHABOvz
WyZYD+OVkRxa5j3lRdT3cvUtFi9D+l1Afov1V89OU/PXtc9CvM7qLSj/YvWVaxjgeEVmCeflvzD4
an1WrRQQAmEAyQxZj/XTpPNXHungQ8u+RP8hy18+IyBffcrSTfFBaTGsjMnEIdAEgnzCVkvCM65o
dsQhFWUzmCEeM8iAI3APdG/ixJbAEgBVjQB1BkZ0ExfAPwmEb4uxGWy9kfCWUY6P+k8uPIt0qxXY
jy3gG6Ru7BMEs72ntreqPUzWBWyYnxxN+RnxuKmHPFiTKpTvEnhvwa5X3trhqHNqJzli73Brxmsj
2ozRRgm2uXridyZASgwsgeeeCRGDAEh9g2PN9SYC1xUQw1AiRxQYrAzDv45OVIKPDvdgNZM44gP5
MoR/Gqe7yPDfsnCAc0GrjK/p/ZDS6PvWJH4H/63EAGlOuQqYORn0HjJQPOiAVMCrVv9ELUFFyiNd
fYxkBkQyzDNKqRCScIsZdRm2W4KxGtk4s/zG/Y55n5ePl8CcWq+aA2bIGIAvIVYBhv/L8mw9S++t
/A4yUccAe06TS1r/C8QQltehKrYtLkL47FRohOHF3RnkRR+dKpB70gOzGugWSDZ2LHxbPapKkhAL
mAr4+B58z3h+pua+0epsFcvv8PicgqlECHRTlm+BtZAT7Nrn/9j5yTm/BhoDCpVzLfviFZHifVbd
pfKfGd9H8S9L/yT5J2GdZ8T/anDOAcOGVPkT2Uy2oNiV6zR8jmAKRZXPhAsdlRMMF7YH0ZOLU7J2
1fRlqsTasM1JZmivyCt0/d80XBAtI0IEFAIF6ylPfyO1NAEnjkq/It+431aD+J2zwy6QPXGaOfg5
7UgJPZQr9D8tgRFMA6Wn4WTmI5I/h6p1+RjZEzt8FCKBtMYuYZY4xy8FMWVOHnI78cgPv+hJiP/4
MXuyCkd/p5YRCBNoMVgceMpLvqTlvWw4c1r+GXabHUrsS/2DCLIMUwabtx8/PRr106j+NPPdFN+K
5phWr3I6l9Ijzk/B+Kb6nzWfRciEerTeykGGP5M5HeqtxomIhQwKZL35lcedYZ3dSV/CRwP/FJIP
VRZIhqfBzsmIlxGoSLCcgZlpoceB5M85j9D8DfS1OjlTY89T/Dm0n+zgXWZbK0oC9TYZSKqZdpch
+UnyuOrybzNjVVB7ooCCswYfUSn7BilFOL+Z5CvmPPXEZqITXFFsrQxEdkr2GbV/KTuRlHQMufrq
a7ywMXkvcBE5e0ArswwCqj9a3uK4raYbhu2E7gV+gK3wZ8053Kd4YLdJmQsqVApNR4v4fCEmhNFv
hR6E9XKhuP2pZ0SfISMrStG1CpYbXM1Bm20AkbjkKi2iUnDBcF6g1cc5AGC2Kf5cIdEpqWTI0aFr
DIkKAvO3quBlpnx8xDMU1EIQCSeifLOpdUZ/XPPYoRIR3A52QhJjlUzwsBi9g7Kez67SGtsi7VoU
n5M87cwh59FHTsm+X8UM3wsKHiDSlpS3pGjhevCeM21gWeTqam3r3Kp+UbuhzyjeZKKb4TgwMicp
PtCVPNU+hwyMqDtw0ba6BLeRjWUw2OCCALV7zVqZ2zHqbKsCTk5cTKElXhQOKJ0+Ao2X2JggKE5Q
zJCQJC8cMt18E5p/2KSpS7iKiIkMNKQv94G6S/cFqF3TWm54esfDhNtnYAeYdT9WtDeMgxifSe5U
eI+L/gdIAtAkNOpITWYqpokotGn+mNS9GM2wM7fEb2+Y5hFO8RMkMPpwn1vzIvD7wP6xKmh6ei5a
kQO0REs8Esk8NF9EdOoTTwmD1gwBuxUgc5JQjKJeXWqEFJuglTb8Gt2JSstuyaAsYYsOZmwrTGj6
RYxPJrdunBo+kZGYE/47ZkpCKrlH2n8fb4tX3iKFte1gjPaMZimMi57rhCRoAYf7eFHrO4SoVUwp
Zf0gNTZR/ZvEXhesxuWeIG8TfVDCo4X61OKR0lgH9spPWaokS+F5/BLVzyY74LegcAt4JPy/DHmT
wtHsM0buuB0Yz1GGJg5ZXk5EF0PApdcC4GYXzT4+gznJHFwJOK/UdeF3V7ACNrEmV4GrghUJQx0o
bGzxVZKuKWcPCKruQzCeEoKQzexdHlCscuPQjDAkfmnRTmyEo8ad2iCLSHsyvtDh6inDyEB11MDa
kVPgFQj+O127dFbMT5KBQCgS7qDlnQM/acCFLBmAyajfNN0ZBV5gyN0FAggxgPeRgcYHxa/CECz6
6CgY+YFE8lNdijsx8zd+z3ZVem/krxlsQsvUTVZLzxqjvS+JjyQqcNLyFMGTRUvAzzq4ekCickhs
p0yMVHkLCGYSxdk2pLUeAanP4Dpqs9eriTcxoSXtlymNejQz62oiIM7r4Wfopr0AZQDHsNO1+npG
TycuKQzZnU79hOv4bKLxKkzDg5JzCMbZM/rklvQlHA7hUICXrXw0+T3L4V7cqo1/0y3JM7TmhPXh
5MqldIQTaWf4HNqG1CRClTvWf9ps2JGPyErMXRWPg5pPRMea63FcRmoxQruGFQg6g6h4lv5wa0US
RCIi7IAMPEOxe69kg21pdsyJCgiqYG9UCLfV1jND5r2m8lZJ4oeYWKe6Ue/oIk8qVJYi/Rel2Zc2
byyjOVXltrGMlRQKeyku9jI4W4nCNBUzNPvZ/JIJGkhz8W9M2IrQBBxVAVQva9FUajbprq2rf4Cz
/irNPOVD8Eh1Ry/rW6Ubv43JlR9glonjY+BPW+AI+Ir06jO1mCJzfKSMAVGp6UgWl7N9MD+qLKd7
+5QY+WbIKyWF73lbYaAqqi+RPXpCugq+GYIwVkX/C87Wb/Y+CC0wdmisLAaW5i5PUU1cSZZtQi+a
71HHdsSDvhrLj4JSojnUyT1SvyPiuquiXAE27zXIRD5fDh6LgNGBtp9Jq1qy1sp/6ipjXfAvUE9L
2hQs/4ilMNBRZ2CgJths4ZiqjBQL/EON0ck8SruV5EnyB/MZJ1Na2w9vff6LL9uGjOVmPqQB8oae
VCvjRex3uXiOlSu7VVsPvSw7R2v2Dbq9jCXCv3K8EvtWVDgcXVF5xs0/3moO4iNGHAfngnyMubQl
KGWzcrKii+4ymfKC5sSr5M1UTerAohxBKZpPNwdTAqqOjWwLiGZYKWgxlODZyKTfPWDeId4GgKE8
5XonMSBNSOXzBtJvCQirqI8OOk5+bfxXSuJWXNOOFH9K8lZHaDvdwtwgO5jjbVi9uCtXOVkfkJJA
AKwGJ4TNYwMHr3bDCga3duR0MS2PM81GpF+jrJO+U0YniGF7r0oPTJyU3I3dwhmHbQxBiFwZZ06+
uLwI8AZNs4197BzlUUHaKfX30trpbKxlNB/RdABXa8P0XOWGC1ZP+CHbFx9C3oBIn76U/ppZ+Soz
/iUcF9F1GRl0PBWo+MfxOcx73d9a0jl0USnqFyp+U3/U4y4LPwAAqf2rmukDH5nwEekv+qN6BjO2
maxnSTmfS0fiNfkBaWc2bPaxiNz4k69D7ZIlRxlJarwjRcmO9L0J8ka9lSV4B8wozXQm+90RiR9R
19N4rkqvF/dD/+K3Lbn02jk3LybM5SVmFDjPVnQQg/IiUKdnu9jV7Flepx4PDnie8DCypSxTRqvf
2fwraPdqWKf2c0KE9Rv6r0a6hdEfxTrpF0p4TdrNpN0w88TPQP0ZyEOyntThOK8+dIkcUjC/Dw5j
0bwajsBz/4M93hWNU7xtiUA5G9WRIA/OTTtK7/w77dbyguI34v6Tig8yGAhWaJ2FIU5uAvucgiu7
K78H9X1qf2tiBVtHUk/auBPi/UwyrB1gj3h22bHr9qJ/ze1nhtNH6Qa3bf6VS0L5tox2bffdU6gZ
7S3CU5GjhTP7e6we5WqTWJ98/q4BPCy4jtJ2+Sq8hZtxTOJHOAGKWLZDe9NNib5bw+kl8h3KcJJw
Hb31a4gQYAYpWI0V5xFRAJXhyMtPV/irWv/New+5TUCx2AFI7yq776+wlamBkGMiSYJ8P3g61HBo
yZrFQnnDHmdllK/WdzPqRB12++J58kpIshFGoojGFulA/+Y3JESyrCZtwbgm5FGl4lkiU2GxX4QQ
eom94W9HGdAt07+5fvnNcQzf8uZzedLycYA2hPWIgb0O4za2+V8pSsrqn1zvI2XLbGylrX5QldOY
vOfqBe5ulB4H9bwYefLpagGdCy4hyF1DcF2ZgNn6SEtE3wSEfXKaavsf/ObUobAcDoUIbOTWliNL
yQqvHxvhYpMN20n4M9Bi1ALT9uhnEH4hDHup8TFRYXbKpS2+lx/w4yLC96vQ2SKxHJtbmV+qamuw
bfckzTMtlpb7un401YWIcOsdNXZvcbxsG+EVOhy4jtwf6Rf5iU89p27SXRtHdWbpo/CPcv2O5Aa9
HwiWdEXlwlF0CtNN13mD+fRXjLeUV9AcY6YHfF626Ex0+rcJG9CKC4m2uPK3oXDiUwinz//20+z0
4Ff6n6Z8UNjGx+k9UP5IPuxvAJNQhKbvBbNWZlbtPrLWYjOuSMFZkx9PiXwhcS5aljL01FTJK3BO
djHd/Ogh9deQ80Xn3usQsFFwU+wV+g7EFKEtGZrrWN0zn1boBVGUFvq27b7kzK66nRVcu3k/rT7F
ykXaQHOyM5s9nE6WEu994vkuRyty83XDgsopwKTSWSbNX+OWTh2Wtopig5RP6EAsPYE8IdudDoJ2
0rWtTg5Tt6voIgf1h15JDG8+p0Hb3czAK0V0sCwP90a6l/xDob2UhAHXZsy90Tpp+O6knYjmo3fJ
Qir2ZA6i+Zf6M65U5kBvSb2sr3f5eLT44AthLzZ7gb45jr+D+TvH1yOob4tynAbFDhyZXvyN0xmj
rb/pSLhCjsoPMDqqR3lnawcMpAiawY4N7myqbt5wg+Osw05gL5+m8qRADyJ3KM8K291+fE6hG1ne
p85MnKrNs7alp08OWb2Z7v08+e7KYIsfySpvVoGzFQb4U+Y0DwYk1V5fXkBYGdIuCLzThZ8aOpQd
t2sxXeeoMAHGZLuy5L1bVAxeVHumC4EaxbKw6YNNk0B+eVXa1qpPGSNla0WdswqvDPgq2t6VVvxj
QcO2GPutI+WPodjx4pJOz5SqS45j5MED778RUq2wQKxnczWuvkyHvDMF/PymSfGrGeex2/QKY/St
YL0SoMXpJebKCWw/WzcHPGwrcY2qAyZQ4DCso7eKl2Kiu0jGweIgRoHFJwHKKoHlmpxHgylIUa0U
7a1NL11/Uih4jDddoULC2EeedfXRtpSzzNo9BCf/n4Y0VIlm/+o0hrB0VHOBh3BpZYWcPs2LsKSZ
Lsdi+jCoqDbBWsHN0dA9b0rNVlmWIqJa1yjOLhKnQbLXWzL2XBp2mhjk3Kd0vBrls0XahaCKVuLL
5yNvCAaUPyV87SZTuE7bidHDnG4c8MPkiLzkyrY2XygYR06M/NBGF95M1PWZMtCzv+SbFsJ4wi/J
3cbrkVX2Ump0xocw7wFuZtvZOGjxCe7seoo5nfcEADg+BxYA1PQI0oenDZuKBjOfTLJIO8/jwwh3
QroN07f2RR3j1pbLI73KzUMebgU2wyK5eXcW00wBFdDi1DNML0QEdToGXubnuzzcJJxOmBSyk8AL
o/GCsIhXKH0FcR/K94x6R843g7LBR0LRa8keD2OSrdGb9AV8vNNg7UiMYQjgIQrg4Yz4ZI2eF9Ss
YFf+GOPOMg5BXiFxdQZMyexUYG7wjySVBqjM04pSCSEyLIFVBZuUW7R4Q4Ju6YemAiRy47+t8C/x
N3rpEeeyZGrI7HdEf5/1axO5hGPEnV21e6U9d/COdFQYDS1W5fo4Wn8V/3uU31qZxjsyd2gBWUfd
svHcrjXU2DW+K5RVcrZHPlLzM6QfmVCs9GJXseRyQ+zFP1zluuY1wzqv1ips+mhJorDDHpL+m0i5
qiyDMjYnqnrjlbEJtDHr7RyxXUk2hngc/0ZO8/CzGe/CfDTit8npHC27L0Xc/C9ormbICmadOMzz
3KnaydlRlsguHs46GcvaVlN3ywuv+x9ix/hD/7e8UF2L/8DWkNnGDRls3Ly6zsviM+zq36zwkApb
cbqp2r8+WWrISjxN4iWXd1pw1M0z5imFRMp8P9vsl/0jbQJgKJb5LRKGt8AG2MI4K/CYeBLXTBDx
OQYJCm4NsSFleurKzlR7VINOypibY0TZxspbQcu45Fl30XnprQzG7zQJcQD52HwbwJWWdwCpTPyO
5ngwu4tCWKkKKXXVoT/J1i1vVgvusq1YYqFs42ezaKD9v6m/RjxhkU8a41a71sIlEYnz2SwfoOqv
MVoEcFn7/sPqr9qWt1HOdwsvNO3SbdP9LqNTAYf2/N3BDEjHDxZMtt6daHtU+VkKN+QKeJR4Kh3S
g/nZ5M1yOSjKbVRvurZP9HdVfsjUaX3+0dbv1fAvFoi348Ak+CM+N8OJA5caV6FFkWHobiHpdRPx
AbfQukPnayebCFU6oktPFy8daAYbfwd/a2WEb8QGdg4TXAbt+XnemabXY0BttsygycDGTQFB0Fov
B9AUnRdkFRUybGge0CBF7c8n0BGkmK427FJldtkaVcVLCrZtuhd1dxZOwDdXnfAI1qHL8UKWkNcJ
7zS89MqTzZYVPYWwM8FQ4uurrtAMVXYAKXuCSWLEh/BZtu5qcZKLaRUPe7/8KtVLMlNRvyFxBiEq
kUeYM9bbRuZXLfLovsZ4V33rK5gNRLAbNHj7RqNUwpUgKr+MEgdxpNwDo4lEwSp+M+23CE7WjAfa
plnDCcRVDpnOINtT3Yz4zvpdWjLIv0b1tUoOz2VLegzaTU28J46aJD1P1EPddIh60gl/UAKIXyo3
xCytrZyNDMMMLgkV4DLYWfNjJsZ0LA6sEpsUmcVZb7yRknRO39QA8vRX03B1cWQWN8qHyiqZoyBw
KA5yfVfEd66oXKccHTdq46WLdZqnS7gttwyaAdB1Gh09y4Nnr+LCQRMuMsqGPSmIh6H6Wrx3MZPB
kaVOqd7UUdmq6W9lXZLhu85uukmZgA2ZAFWP4TJH+Se4WZjysz3Q+Di9zaYXIxKBnZmnKvwhk53f
OCSy2viZODTkeW2ERwxebrFwAO5jsJXJ39YvPiWczHTW5EESmaLi7WIj8STPVDbWeozmbc+0qu2O
WfmmW+jU0fPqRGqh6lwlS4KJ/DE7iEmUhLXpNXLRdloPP/1KqmfX/iP0EE5jHOwV5W/I/9Aq9SwX
qWM15Wdp2LJ0J6x6J/e9tDkOSz7hqZ7uSfOlVe8NRGzpyRcCz21OvLA+SASiQ0UxwF/Q3LM7UEXs
6luleuUdpqXpGbVXWqCgYGwyiK6WvbJyO5eHwdj58qeyijD1oBo91A5FmvLduTzH8RNaBLcFZ4Zy
lUOAa4BPWRrbQ018RvMr9we8niz8/4ZsT2Pc6VSnU+IAanGr4SeqTVfpCjKhf+iuSF3jE1n9CPoL
2ilwrNfIFCTY6J5lgci7qqhOiuCO0dQOaE/s0BH5DaPlgFcI1XPPG8t9wlos+RyZxC5/DL4OKXTT
mWmd8TUXH4FAhMcVqnE1cWZR5mPHXfXMjKXZy3DI+IvoJr0sOP8BBf6XbhLr4ZAOnH0lOu/D24y5
vSXmISwIsFW9pVlTZE7WkBzKVvWy1Z80kBtv5z6v2KnrXyZPRwG6xB9e5A/h7noKrC3SA00BMjiu
5eukn2nzKZKBOtMY8W+s2AZW0SNTj9YmLo8Gw0XKYAQX5PBwXuQxY63qSAVT+Ptk/OG9zMeHwICO
/lozLpPiCH8mma4fEN2nctNo27TJQGk54Fwgw7amM/+Po/PabR3J1vATEWAOtxKVs2RLlm4I2d5m
zplP3181cAY4aMy4bYmsWuuPfynZB/ms0g68CYq6reSN7Z04AzgVRgwaChsr21chWmrKH7XfWfat
Da52caA3pSpWCVeipX9VQK0EV4pVTkrZZY0vGyaLNHNv2PHDOn/pm+uRXa5kBPX/WnBpAi0WpoOs
zDoA2JT0XO2omrQKYmTXibIp/AuCZ2Sy5Hukz6I+k/vNNWrN/fLgXCTLRcMtjWD7UF6Lqtr//8Mx
fA13P/2IRjpxfsr+KIZkww/RVPfoMqmizj+NfhVDAQfZ1eGCoQV1LqZ8WPKWYd1a9eOaPudFxSEz
A/WwolnNWxp4nLN8TNJWT1ehfSTHJOnWTfVSQ+QsD11dlN2qdj7f0zwtT5wowaLBa3hhi3QLnzaz
rwlSLuOstJLvfk1AGyxmbi7QJWskW3+YyVJ85vBBoX3FzDIPZJLOMGuO68y/md2/ht+Ve4PUN7aE
2W9gcokWeN8fhK7NfLxnZv9JSXILLUOAyaslOaRBMvOlyt+M7B1B5dScNUicNzBzeLY34mmW1F21
7e7Si9PcSNaNctJqhkxthXqaI3nVUEuu7QWsaamIF2mt30zJLVCezArKuFbD3SjSGM/olqBuP2ml
mivVd2v82BpACVyJIDBQLw7SotEu4l8swx9E05NvRqI9wtnDF49QoNplkE9ozPlEgFzEKdssUSwj
u3pZCHqa5sU1OFi71Nn40zKA/3mT5IF9A50Bo6rbQddRPzEPuVhS+arrp6j4BFDOLZSlwxmzYUhD
7QgetxrTfbFCTuW5uX0REFIZfwHWmdqhcA658lSyp3fIQQ6qSyI6E1FG1tMrgo9Vqg87fkjOyWpW
6nioup2Mk4MJuUfjQ+NvSr0Tr0oSHKLid9TJ7snvGlBJUn+XWDkd0Fqn2lN6MKencXhxS6FUfPC1
0ywtdrzkSELRciwfYnMmRXhgNgjAGtGSiUDBDboyjtVtxaWXDq86WqdACRKROdnbI+uowJjTsgdb
23Y28satu+HCdc0PEzdntTQXnfXJsoP/V5+1HZtPTsqqfBLHo9Gsg/xSkEFIrbLlfMbTCb1PQzeU
ujaxWXfLMVwWSCTjf2NMQFe7F6iLERAcBBngEfn/rNsZpJnMrCO9K/5xXD7t9IU4GTpyl5enNPg2
UVgN0SEDoLH8jxqFu279UP6aSycTai+AR2FSkeuDrF5D9z1AWeKvm9floyb8ZE6sr3+io0DcCea0
ScGGptaAGf2etH8UUofew2w/HXNTqusm+W58pqPtUHxP7UuiUxETCl+NwLIHhjX5ZXi3AMO5QAdi
5SFWeU2/+eW28m9AzfMs2rEfLmwhU30jAZvZxCZZ8OWFzMXDbZsSYjsMN3B5IoDJSxvLledTZkz4
V8FzE3L0H0uFDj8+6pSTmirEuYWzumPS9cA9LJqiVPVPcArtwDjofMrjgyzJmR3tK8Q2HHPldx+Q
51J8bpyWqtStGqC2ST4kXldEu3Psj620airUmf9iWzC6BJ3TvBSRKuF5Ey0CPJ78eMk/9Aa40lJN
lmbphhid7x0a/HKJOYqVQzxvo/5Si1taH/Ps1/HyecvmlsY3WX4a+Pk848KDNiD6UX1+4ezaxOf4
Fk0Xa+AKB+dcD2OOe8cNxM6DhAGNmw+az7++UGFDgEmQrXPuDT+omaFVgTcRLhbRSlc+WwEUyWim
uwfKLsaCkxVcQxkn4QYPxCLJLoH7nXgYRCSIWSwAHPHJopKPFoonMqMWuubj5nXmhq5SjbwgNBoH
A3n/AENsuaazS9i3K5NxvMdQSDDHeFA0zhr+rmHn50/xJubyUXaA8Ng1ayDTeHzQEj6v/aPubcTK
LZYErgkeRO58gBxy2FBCYjaicePplBuaO6mbnIs/QAUVNaGbeyEKHz8jZ92NN6TKM604TSOHBhLf
DXtBmq6yaKFYZAtTy8tIgDahaE8Ed85y9VuLf4DtLXVXZofUWAcYHWW1c8Xd0KkTINxmVK7UFc3s
hYjie2TKMjH38oukurlaX5HuLhyG2gJHTsqLzoRmmWtz3BTmZ1fBH/Hxx+lFa+4abRb1MimOtvon
PglL+9D6z8z/qt6hSeJbzxUtHVgJOakkhe6AufqIpR3g5P1vCLF5XUaPQu2+mysWi4f/62vrCs9r
nHxN2Z7PjWKFeavCAMx6BJaUBHyVpIuPSyYLEvMkc6X0R7s64ntExWfRacJQDB83xscKky+Z5tJ2
3I4SaoaCdCbM6DFGIT288PUqaPhq1ge4+AnxZSZT8HHxqhskg2uiXCYfjNSCg31w6kXd7hvrNw2/
hg9qoDDi2+OamktIpwJlApHb+m74zOYAYTIALEKcesWkRBWjAx80Va+0uQ3jh8cIFw1oDhheM3bn
FbWQHOzie0dcKLC93KJyvP22LKyZzcUy7rK908O/fP6d9Sy+I/DCgEv5UMobQ/j1DgGLfGVnc4VF
OmHdsfyTZ67sXUebvD/eq+ktac/W/EOV73Vb1fvWClwhM9A/46FOV7O7Cz7H876AhzUT5g1JyiK/
hd02IgS8/C3wGCFx5watdEQC9qFxkNZzVNFU1M8+W7tyuZupNC/DZcsA7+286ILiTnA+FO4Z3nZc
mCv0bjKRKvrHkH6W4Z8GNYz23+EJEZlYEyxIXPGas3xXgUpEh3FFYjavlH2LbVu5kF5X0JGx1Lnz
PnJCKyxtWpjAZvJUMVq9suIpDlezeZPyNesvasObRQKkjHm4rVXmRh+/6tU2QKJl+lTQzbYMS0ig
Y0ol7blEevpvs+SOiP8sLKxT47i2z5Zsru3hFKi/pUUrOLTPwekgDt5TwDTF0TWmudtRcul7T4X8
BIPWFIckLgfAUhtxen/63oWRYbLhMXBMYcdtNgrMNJG0UvFXBR9Of+D3huIDWAZPvA3Lyh3icCsc
Lx0m0ZSXoyWpxaeocxejpovtA2eijK9d9DTY1o+KvCc3ObqKY20RP+2thngjQUlqboPAE8s1zCcF
Y/gYLe3RwkRQ7jSLQN0RXfB/kGJWBGgHbCpriE2mK/kYHmxWR9vFsElI+8gIDNoqykVn7dS9l1R+
VxPX5L53+2XU7skAc7m/wyUXCs3KbB7gXwbhMVl0jCnp5qH0mmYuF6T/34mMB7cN5vrwSLzH2LHD
/znSl5R8ZeWCBh1sj4NM+tyKkZls722NeGncGKt2SdS5ixgD+wavwOPNoWv8QwUIZ05dBmavVtio
RtxfFKlTxI1h4qHLZB+rb2P8EnshzkSnOom9s6y+67+YE8QA0prQClX5SSPNlKAeCIn8qpS7pPpn
eEewqJxUoOyki6tb3LU21UWYGErrCv2mlFcbEe8CEyvwA0CVZSdgkj8q+YGK3y2VoUSWjsdT2PkQ
LTUakr/ux5PftrMLNAWT23dmHvlk2GFCzlocwK6Q/4D6RRNpZ58DirSA20AkGqhbQk5cHCzqI6XQ
QDsV7cHz+YlIU738EeKhzzoC8WHGDZlbLGACJFQtyrHOjnvd3Grqzq6A1FeI4nT0sjjdQRK19GaG
n1rPamf+wFARG/HvEz2q9eV079D47Utkf8Zvy4xFGgwN49xfMPfGXGJHXo1rG8u/tNIT6NYFCCXD
FbFBHRJ2Q54d7k1bugUYmwWn43UtiuQbdqbG2o8UIzHwY9VDf9ZORzO48p3aE5Qco1HkZG7dHBLR
CvbMOLGGiAqRrluW4z8TRUwCylq254qtv0V6p9gQscm7Sk9eegbM7BjyAtIoGqRQ/YB+jYDBajoL
Liz6aKQ/rXxP/ibiQiSCkeMehCZm3BiTRQTKGlHxENC1mPHw+SWvqjHMfQWQdFfLx/yDOShGVEK9
dAexUqx76akEMMjsDxkJHuKiinIOxicZ1G2BcSBTwNzHRcRJnZRMIAlFYSh7i0Xgr8HVyeIKlDXz
lPg2Cu3SBTVnu8/6we4ktLAUeFYQzpTK84NWobfKaDlPXgkHyczDm6YR4zUfjXX9QRmmoy8BuB1j
1zB8h2cLv95kHBwGvhKvuNkTtjtjOJtb5Q5wxeR3wRUzR3/KYKeLLBM2DG88KvlZPO8JOR1p+VHy
5VNeMOOuJCyAZ2nFl+/fxL0s9CZwV+q4EV9+6z1qUtDoN6DlmxZ7dPUZyI6zU2VW9oCvkT6UimmH
q9p0nvK014prKX3kxM20Wy97ciho2koN74R9ElzM6JG7sgOEWQTzHDttUzDiejl22ifZCCx7CEAB
M4XrBQetVpyx47lGshNTV9Aac6IkQRigsXg7Kd79X4TdV8KaxB+eE3TTQ9Kju8TtZ2TxWqepSQ4d
4HFpXejTKovrlU5HzGQIUg9BKxxQRpaPhrE+dtWGAiyuArFlma0zz/YYkwDGColOejBUh5lpWDiy
ywEP/A0LAmcGDSkpKKOv6tJaUf9UGB9yhO7hXVYrj2GnAQHFjzXLAOsJY543Aelw4rEBUZSszcvG
DaTmv6ZyKacDkU26wUzRJa4QpSYq3xEq6NJu5/Sg5fsuWiEN0wmuKSGNN/wrcERX6bnStxOYriNz
+5k/rA6olWiNgxe6NfGfz7UAdWCc/eTc6GCuaFTxMgXWq8Sir2FIccZvIYvq2wWnM/vzMpe2HiMv
z2Thn6Z0HY63wbmNyBIDCjMc9oFzzBGAXRVh3t80dzgRdqNyryriqKuf/KmVn0aBNAQkzRwY8pEH
GlOyoaHbzYDFZJtMiJi3PMrc4VwFsEPergMz60CIM8tCmNKClZ0T72UAO/YG+D2oqbVNDESpW5pS
HIzF2T8voUclXiveTRym4hd133JdQejQ2KNMsHQOkCHKKNRVKRw3Zylvtp6TavRWQeSl/PSNCZqm
prk6z0hvcmt6Mc5jfNeV0wjLLOwkgf3XkI0gBWcuHHpd1r72UmjucqpX7S01EXVFdyPYIgE4cn8L
hZ8Aut9GIwGyNTeQxAsArAqrWTNXlwVFaIAOo3EIYPYr9cFLvC6dY2t+VYgzRkJnIx/1OK8IjW80
XYy8ceECrQGKhD/JZIb/DrI3BEStr5keJA9KicMlkTf1QP0Ys+CcTozwXQrIztppPktXNe9ZJXrm
BeAn3byU/Q9vspy42KpV4vH/p9Y+W+tieNlKJpqFWNl5RWFRNSXAwL2Lm5AQH4xdcHVWCu9wqC3i
XFCroNElKMANaJikQXNRuQCdzap3HlXEklAbFN0cjXptGXyS8YshMpzWU3DOjYOfQkbxdGhMNOSX
ulZR//gIsm2+wTgqiCj89Rb+Msw23tsQWspdA7bMxxkh80P2Ilv0vvpPCX2x5fMXeu4ae8K8lVI6
3Bj58KNoOcw2oekJDEG/YA1K6YOcsY/ZX5yBRK3fiWJRAczPZNNN7rDsSETiJYfSn9xMYG67eGS/
Z0VWCLGOmA4HRkOpPdjtveFPJSyV0yhRFFZoZ2GM0kIBAKxLae7wFkfFPpvQmvyowQI9uVQdIxwh
EjdnMlwNzA5FXs1+/lX1GWKWn/VMcIB0+X10DjHONCpSEF7ZqDfMditOazVach3N6PSUMJXgUHf+
NKKGiLpkWPfHbOl4v7n8KdAhpRqZrCpqh9VFq3MT8NvJwVzhUoiwKFGc1gECXvpMhtZcUtBpe4RD
/susZ9ot6qW/0rKzOAqC4ECeYzVHauMsu3GrEmIRXNTQlYOjgNjwWAh9DMrItULblWsvwnQF7hjw
j0a3G3el9VUDAZsRwTXJ1kGjbWd3J0ORwJePpMm7BiiRhesjO6j2xcw3eXJVK+ZO5RpbFsQ1+hNE
871W7Aj0nLMIBSd9RUAx4UjNnj+JTWXRqoeUI7BmnlSTPy15e8Rq/JZcaeJ7YAifY2Ybiy9F4cNM
CV5xFUb0/CTOjSa/OeVefLBFvLKePG/iCkjaSypfGvVYVL1r2dMmKPKNNcmLeKLtB5dAoebLnrtr
9jfFlBVnhACUOkMTikAhOtV/x8WwjNCA4iCd/lWoyCxjU/tfvvZRIXiOmxY58lPWXojO/v/owJVQ
vFLjSUbhhr1Ny98l5hQSLCSQ6ZAg5QhsabAeY3MJMRlRMmOZ82zFq1d8tt0/CYHQqDEuNcu8uPcL
KjYB3/CSkJ0FXXoqCnk2mFcdXKNwTj1ARvmI/D8qdBhzSVyjEn24Z7zsCVmYQ4VJdELqrqwr6s/t
z7zeKtEl6P4oMQKba8iUILmH2smGYlL8InO0TFq4AqGdqaNJ+iKR3fCQWrMnR32ZTHg6MtiyfJW1
+464avYI7kfJJkXPha4BEq8XhH8os/avrJemvCbRzGaZa+dB9FlS+EU9aPI14lSYwI+6/iMaiPUZ
L4wPzj+FwqPxWKFTKD7JB0ItuLYJd/3T/VX41dqXXyw92s23LiT1YPY41uM1jy8EU+rt4LawodSP
zbtapnoPTGH2azDdURs/ZncuAEXaAvdxWCwh47Dl7my3JGiMl5h1M562BGrk8suxT150S+qTBvGO
bRmzC9uZjBDr5lFXzZhtRBu12mhQ/qjkEarG+sbiT2+xwTrDl6HiSIACE4/XaBtbnWwz0/b576K4
EBtvw0yaCSmkgWYimBujjJiaPKsTGFzvfVSw0MVTlw4Cs3JMdFBiWzjjYpsV04liCqSYQi4kqUs/
IBOG1NCLOMEs7yWbLqr2WSzsHog0WDMshisTT3rFEZhEv9VwEQPxQJ2bVHVADzEu4CdcrPOvmH9O
Jtk4i4KJaULJcHSQPpg7H36t1H/L6Wxl9wzzY0lBC+WYs44TMGPqweINQMpMPrcJUSVF66DiZrLR
XfC1kCWNTIbtRE2BknYoJyt1a+GOgllof+36CenvYHyfMeUB/9dFN3/bnDkHgqpmTbkfv8FsLZ3h
t3pUWBN0bTYiVzMD+MEydUfINLFEmvVfwF881XBAkkNa/YYMKixwaGO4XNvhjC00uWotjg7UnWgD
Sbud9dz1vgUhbDwr6FtxCHYl5jLE2OaWe8aPNo56n9xpqZZnD9ORiDQby5+y+FHTdaDdbH6TAvgW
f6NXHTrtgDWQ2413BSkowh+12LAI0mzb1D8TNsoO8pYsQO3HwY1sVq+eLotwbeRr2/UXtc4WNMsQ
7S7jTTYgLBoBev4/zQZQkSGvFxJmvXALFRcPqC1bhiHlo7QpkTj7C3UAGlnK1Vsh4CWp/ydSjXxr
uhKt49tqobsFSUQVODU/dkEOGfhBjHqLxDzMOjNCzZDeMOTgTgZXHZhJNgayqjTfyliC40Ndn2Nl
2/d7woDJS/okGefghZeBY7Us5hYLi82A7uAinCByFeSuLYYwSHQFvHs/1cuh/8TGP0tg84MGLy40
BIWtqALnVrpMlin/3n/OIlgG/lMsQmxBUbbWVsZCl5YeTYLSUiMk12abJq5kGQDgARlBiMotzCPH
FmxZTitg8LyrwM/sJ2x7TXgvi0eafIEbZqTLs+wqCy4+E78vqIxS8aeUcE0mswtJex2EqNAv9wwX
SfXzSea+mi3ATnv2sHfXv1PtzyHSbVyop9EnqGsttf9qSLzIePGXLAiXcvfQ4jfbvwK+uIH1pdpr
otzJJF3ID1AMQ1pXwR9ZN/NepfX1Rj80C9JKDshR/ou6XxkxPRhQqt1K89wyePOJUECwGa6pvuBQ
AzSiDnKdN2u5uhAbR7rmxwj4IWZFRz2QzzuP6xuiEe5GE98Vubnyp6GdAf8iZiA0ueTyEp5MaTvL
2fudsYMvdPOH7RVkKhgWCXBZePT/GijaSRr4UjCSoWlIxq+0XXbOPYjuQfDXmDepv2YePb2Mhidy
/JelsSvUfZtiv2T8IgOpAno32ThbOB0JfkdfFMo+xJrKvdavpXFVxGdTP6nyta9JDToXwZ/m7AG3
8nIrgo6/y3JFbBfGujVjrAtHq0YbO+XkLjaWfW2mGle5MfeS49hdSRex7Udh7TVS/iA8oZWwWE73
wvxwhjXqNsP4MAC5jGJn9O8R4L5Uz1a6FX8481ifXYSUjwTfQj9WGqDCVeF4HoJfFSqVAo7EWXgF
OQnwEnOc4TYq1/ZuZx9S8+4W1SIFMo27ESUlJjE2bZ3nNCSwNZ6IhdMP00DouEs8TMOz7c/afuXE
BzhqFy8iOqSBdG1XTIwxixlwS18AUpyGZI1GiqfcCM8CjZ8IB2D404Kj2o7YrqpFiE1e36nqyQlx
BGw1ImJAOJsr8bGAvLcIdGJSP/gcXAk+mgn/39SckvBXJeaJwlOnWyOUFproDMDG7n+9FITZeA3A
/WgB9YG0GS4Kz3g53VM5GPrMQTXjEC94kElrRdIiveJMvCXzibeaadMFlkPK4Ab5QlD3LZ4uJFSR
9JcwHYDNzi3nN1/UFDK0OunMh0KWxOyColTlwBCxeMsxeOfQrCjbKSYhhS/+1OwvIJJQeYTPcVz2
0tLPPyPS0KOfnvgfR1vjTlxgkiOB9B8qjXpZrHOkYsYX2BW6sNphNg0OFA5OjDvkmtXVASEqL8xA
+IaOJIob3JSP/H9kavQlE9kmcp5e8Y6m32j6x/vnOvXOB/pU2zVQ71zhTl4W2MAYAfCRitD2ZC0w
T16h5CUbhw5rOVsxfF1MSO+q1JJ5wHRNxykLBhVqoBapuVGTj7LiyMzRPSensN3kxr4kgIUeqUm7
8OspBwuJPJqD0LnIMOpKT40NzG8BQQMSYZY7FWaCC40mChC8uw5TZURvx/7uO8ZmzDP5gkzclPJY
shq7A1LMznhmDVe1fCctahYpay0MxN2lqKu+OhAigFRxl62Qz+ubch2toNmbg6VV51r55HGB2Y+0
rRDxG87xrBTnQj7JyQsSCfG5xJFtxbse+L6S/kaZ6UfCGsnFoqAzLu0PS9qQ7YkjGrPxrtdslNEd
AuMf3dj28WXIqfZ1dQ3hM0arIX8nh4S52Zs3xDokV3EEjNGj8w61+eVUG8PBDOnqyoIAGzBx/ras
Opcftv4LwBFz9LQ8RahbUJRSi71lVRAOtBUUt/Pkv74KSQns0PHmyaFUNTJwNjF+g5zHCECAnG4p
AaucSOs10pW1YdHPl4iO0z89P6t/Hkets0MqOdLXAsWlKexJziUO/9XJTgupCF/BsPj5PUXgPw0c
6CXTMYgv0lT6BXwQbevHg27IKmzNOHt140SST7CKVhMe+gbpG+J0RCYuFEOkQnKr3dKvAC3la8bQ
pw0ozfolgZAKGByfqM9uf5W6O8IKbsIPtJGupr2clntB5Zqc1ZR4hnzBKWixtBQTxhjvIZzc9ldG
GihgjPHH4mtq6bknJLxgnI35yMH2XTzp8ZIZaNXo/xpgAIF5cn3gQK8hxAkThcVEgR6oa9v7rLq3
k/3G4PIG+Cj9zfQlg55AsNDEPfOLzdj/tTr56KgAyHiJL8RzBUwUDBYdaoYJdTCuHp1QfLkBi/Qr
Kok3IfGW9iVWvxX7bKb4ionTtysQYI+qqhD0Wjn68sOp/lp71q7HdT/sCdeJ5VU/HTq3g724yuKr
ZabrCDSQs7WMATmjgwE/uQuwHygryk+0v/AXUk1QN7p3mhgWk9uILcMHVrCXdrdImofwufgpCn8f
fOAw8FuDDE0SQrgjba+YOTadtUvKXRldI/9LNA6H5kIjYozP2vP3TY84JViAf2NzWTD4M31ExDBy
UtFsb/5vC/E4mCDAgO9vGWwzsimuAT5ztCMHZ9OvEeollKTz6XnnmGddPkT9gyXQzheSSQAHqCCY
Sz6yaSQby1yipkJUDWqhKcSScxVK7R1kfW6W62ZRYmncwfN1GJNj1iGihhvEDn7FCUaHZXBBGE+n
ewI7Sk0RN0Ig74bxLCSOEXdc0EhunP5BwwfNltx7Ei/AVfNsoyJwbklwYdcNHSw2RGJmSNFR01TW
TrbW9bAcokzokwlVa6ZNba9Mn06hdB5KB66UJH2o4RUAHlk82yUKj5R5ZxaWN7tBQEjGcq3x3a9Z
sJPhKw1PhXRtg2eXHCPejXrag3DU634tejW5d/LERenVlQd1jqY9W2XaP5tVJm/eTQ8fWe0S8oiY
4uu1SXW5WR+slj+uXHrSjrMbipxnM1k58vKL0OOZBCjPMwnOPgv8TUDoPi3L/b0H7uo75Br+SWRZ
aObRMYmF28bk5RGkOXqpa6nPBA7R4AQcyB7IuaiL2aMZac7+0pfOCqGUEK2QzQ/QicYKiDxSdqOx
7Sr0i2a6MPjXY6eFVwYbvVRs2VPpY75c+/0W+MOSjniNAbl45EiqiGqixJFTNfvqjgeLoMOqQU1M
j+GxbonE4uBaTXfuIjH8mKDTOSJFuQogBf4xeOFSzh/Rhv9V5Qa/RWbQIwjjioAMS42D9KdxU0OY
HH+FiYnI//QwduewfSTdD5mBmAd8IETeM3SVtezNpOYVNZ/DpPGJH7xmyxxfXcjL7rns6ParGBsK
yP949hdoqPE4Flfqyge9HdjB/PThc94wuCFxJ6XiM3LhHpBGdufMxLcqrUNR5L0c2YmiG0MjOacR
/kX73rCn9x9iA+67s2adMQSKkpdgpRv/mmSbgK0obBRir06xQEGmETXijRC4yFoy7x4onBDTNuCM
w1vUvEpsuNpqwCDP3cufEQBPUkPeLQaVP46FKyei/hwUi2lY+ILlnvEGLmg+CwX7od+o9xAajy75
KUuG8uDIY94rTLPdMBvqYe7Q7oY+RiZA9lc21uxOY8Wm1ruts2ZMGOpPnJMcz7wAiMjIr3NDaR4U
8OR8jdgoi7ZcJfaen4h2SCGQEiDLftvNwdGFjMlzR+3MhiPDIOK5YtYQoKAf7B0eAjEakuroVhWX
BPEjITBul1/JESSB5Ji2t+HVJCv+fD26MjSo9Yb3ucyfEstlV32X0V7wUzRX8pIMMwaDNNjxfInd
Wm2PsWkBFvFx0XH+TbeJkGBJI9dHcRn0iJaTYC4hCG/Pdv+HRUFCpBGNqyBeffrWSvgpp/qlkiNE
EGnLfG+j92Zoqs2/TstmiUXkAbuQcAEw7NJZVmVX1eYAIkK4Dp9CwPU2w3ROrnbqnIJ4a6fPgam7
LiK0DXgBk4dAHTLIYj4JI8KM6rtaSSRe38Ih/sg8Dlxc5Q3wGCd/Ej6o15n1dKWHVGl03DUhbivl
WXF71RlriH/RDcKcSKryMZeLkVNQYEgg9WIbYQtWO2CVa1R+quqnVO4VezehudRUl7EqTV4ZE/fE
058a1wISKM+e8M2muZYdBmfZTbidGEQRGRQvGH5j066Vdp07O2CxDIkUWGr3q5VABwZFQnBjkwKS
IsbsoDiGBSuAomMGrrDGspa3d9NtqVm0eWbKuF1QAjKbzGdqv4vhlUGczeAiavDj0bUyC00ILLHG
d8LpmR5MEy9SfxCnPEeeMAvnXEPjSInhlhmGmCR6fdRlNHCmbDlzav0fpk3hmRlU3a0u4fCvRSbJ
60rkUVjcOKPnWm3hZXOYq67YNDD+pdOfeEtQkcb2P8Puuf65rHi4bVJ/0EtXTOw9LvN53O+Casec
MDbIlDrAO/AsEfY6ily9hedKzG4A44lyEVt6rHPeEW4Vgsb7iAiKMV74IhYZNQf+jzn/WCAk4kvt
7vyKTIzeN7cyPM3YbN813sPVgOgEWMVrAVDWkbmTeSBGrjQkFRouJ82B/KsuvMnh2UAErmyYl3uM
g6ijiJc393kI53MVc04EovMhhJ76YyA7r87Wtr7V2V9R8SPqJGAvcpGzGCvAoxKRJ8PK4K/a/EyY
fKMsp/AndHD2cdCUR3QoMtYjhNpZvprsHbRm31FgJ0ZdIXwLpLVYypi9QBAwI7Ia7ygNjMcT0D8s
V7aCKmhlV2ndZ/2VE0iiISdX54HzJVUYJ4hlkFE5GgNiyCHguaAuQObxP0fWR0vCXPgbKN+eTXr6
MlrWBNXD9rsC0VDDYzt8ST4oLTMIsuYeXvzJUSpkyTypWCPFESdZi7tJx0DDPxKhdeE9oiLCBHUL
jJtpnvSHjDtA0XYpIVIRaUBFcQ14NqMDTu5SwsayaaqdU5qESbWLdFzZultGZzPcgSeSnTzrl9Yc
eInfC/b1NmS3iL9aDeQ5jVy9lbp6JIJLN6F/NAHM5m+GRwP5hrVsrY+IEB1gAhMEknwHxg9ScZql
al6l9G8y2LzTBSkvhFLMNI7uIV9BeYr4gvB/b/KEd3Xfjxtn0hA9ETNyaWHcWC5AsRddu41E/YLJ
GX22pbNsfnkQ/84JUoDCFGfY9hxnozyHom/SoynDyU87zjffQOwmCzNjxOb9PxdhURv7dujV8ntw
bmJoipVXH3VuVpY2kWroKsVRioAplHSR6gQVAeVhYUYZwqPxWTnSOukpCpr2ESLukAuOaLdgxp7s
B9emxhpNk4Gq7vX8xKpFrB0XqYqG9ySjDso2BBOIR0yH24eqLDoOWKOdV9YiAqehGlaK8BFCAmz1
FT3D0cb4GQ1vWZDOEYGFRMSrJRAT6VUWQC/nb1/dZCA+qsunKzFfvsQME//yuMvFyXdOsfdZB995
V1PMtjzqHV4BACrjnIGyxAVlCPwu7cR/hp8as5u6M1Cj1nQA1OysJQpwtnvsfaW2N/jScNMWK7xE
4wrZdjt8i4O1odYhKE+ZhOuDzoqMETFHuka7yx7PrUmqQFH+xtq9xH58N/tHaaHbJnRDm54elJmR
/WoW3LQ6uUe1UWbW+BKLamEZy0q9OPIWfMNaxRv4jmauLwuK45lLjWEzDE8R25bE7IhIyu0lOwCi
J164e5/dPTyWqcnqpvCv1ZJlQFKCxKyrroN+kRHmbfrzktkta16qZREsxp/ocfgue9nFFTgwBbHb
D2aKrIRg72absZhQ+cEP5e7+5HGDXxJxXlr/NJQvwnl46+hGZe8TUrT2CnI9Y8njgDBI8eJPqZkw
GvBVi1fBJqRmeP2PiKa3SKKM6zslAnw8mNZWG5+oTEt7g9PfsG5+ms5GH9hP7ITp2w9/NIHs+vcA
CWRbO3jyob/TU9pe2mJW0yeQk2AhfjQ+FywHev0Rj6jHmAXHhrCWEPXKl6PfLBYn0/oQOl8nPeny
syf/iDbMkuRSYoaVpdYdqKGTlBW8UWj+JJxpY6jDL38SpIuWJd1oHaN3+TB/MdTrpPXXIQ1B7Na9
Ty82+mgKzOYCSwJBkRjXFPmL91DMZAAY6D64nwgGo3aswIRK0eacVg+S6l6F+ke6iFft65oWTm89
Ze8UwsnQOv43wBhAh0jaKau5gpExLLbCR7rp6A3M6d55qUgNQuPHjF5eeRlHVLyMVy1zsrzqHOAU
Otnw3zxC9sWyJ2l4BvHZukSHwt5MHAl6cCxNvvriMebvgta3CB2i2hQnpfuPuvNYjl270vSrKO64
oYI3HXU1yEQivTdMcoJIJkn4hLdP3x+OblXpqjoU3YMedISkOEc8JJHAxt5r/es3t3acjyzG3VFi
vuO30GGNH2AU1JSwQYJJ+Rmh63exi3XjatbLBBOgRmrYWddNC5+fWmv3ZrixrUD04F9xokCGPUrZ
uhCnGViM4S2ELzengiGXzLWBY7p5WixfAvHT3vMVWtTEkKQg9NeL0rYARrfjGMzCJ6HKDqn6LXUk
qpEppjZznx7dHZg65pfInMsHtTlW6j59CZNnihlVvRx1TDLe3tYboN2kTPe85YZ81IsGyzwwlLOe
rToB3pddlaukfuTYtSVJynPCPBzeJKFy6Sgmn4kjJXat1VcEH6OGefXGbH3U8KtomrsJFEBGyZ76
wWQCu11rFF+tGLqqPP+se+Ywgl3hKb0WIwAM+O9H595R5h4V1oUYr3F8HfrfQXuIrXUzb0P0nXqO
wIZOaNIYM/ChMlp07LKhTqk/D6SjbB3U146WR4HeAoEZiwVYHyrLNzBdDm2QLqiOEOYZBeFRbeIR
yKbrDqMdGBV3sJcx9iI9M4LngS4KGk300UywH/kE0nNzO+8d9Dx4Ah0Unca1+H4p97QC3xVrpxeC
WYDCD0IbFhEUZxQcPPca5VkxWodnZ4GuQxTXiiyh2CdT17qJFe7+a+ETFB4TmaA8eemTdEp+Fbdw
aqBKw/MTVK3aMSXiZ96y5AsCHBQDUpcEvKT2HkwGFhO1b3mmBR8H0G51GOenHsBJF2ys+JkNlz/w
Ph/Z9ZglHM4xKxSiT11ZeuRHZRwK0julcrjs50a/AzEdM9qHua/Py/jwUq2pom3wlqsHMC5Kq7lP
dyqVlWM1ra3HeFnIB+RtgN4JgNjIDRonR03CPT/AtU8Fl7oR/lWwMkfol5O5bkue3kUwN0K8w+2C
qecodkZ7ra5z6SxDPh2ACousmoUQgmRWiDcLcQ9i7dKC1bwDvyaErTPGR5l2hnGVABk1Q51Z5WOD
NKWJpgZibBCO1HPhiVkuhHg6IKbBCTQ9w6Taj3bxEQP+GI+QiEFnex55fOA5coRrCS0H+/EowCqZ
YVEBw6ZQOADDYzI5UkIopN8ET1xiOMKbyIDOCTsdJyju71hXgrUQu2YLuU25OkvT9YhLk1IJvBS7
n3LOC//dDW+44zIVwkkj5kLy5C7lV4m+riRAYBglYRzcMVZbTFxfqAc3Mj/Y3FU4VivpR4o4M9sw
0e3Sb61EyDlnalK6g+MmH5GIlpGmjymdwRutDKN3JmFhOtJizKCaDsND2KQSZlhVysmr07BCX5E5
eH4RMEEz/TeacPZydgkcuTpDnMoqtRhJOxEzHc96ZOkzoIgs15W+TeYYeL2WxOM5jYER33ycxQHF
kN/MSJm5M01Bj3nPixUKVVByRmWOJswTZTlUW1Tv6ISZr2Vb7LPQgOjp7DVaPWOJsBF0qDZOnWNi
sIrRe4jayUcBhNsphFJr2nQWje4pxzWDgSlQWmks8aFClD8r+3V9Rjdq0obFxgHb9olbr0GXNERI
JnvNIoS2JXyXbbnws2hKzhi4DoxyNBpIHdITG0stXwL9/orNpcwDDBmUsziBC+d1tlFFYAJtrrIC
DNhPsnkLkKpYDJ5P7N1RkEwUg/1kcR2mXXPyfayYP03ctF+lbBPpNctldjviDkSdDebelwtwp8Ak
FVtGXI9SPH2K5l5siQeH5m1H5r2gGK5r1piywX3OycHuKA+dF2GtM95Lx6pvYXYmkgInvGqa4eg5
hMxh8LpZZK9tawnwR0E5MefK2Rqxc15a4nX4xeIaTxTV2jMq6l1oRGyq42QcYqkxOqfKaw9FLIHt
RNMdAyxSzQI1LtJplCDitggXimiwwL4iWkAB15lir3f38oWz3J25thBCyFZ/XgrRNgCQwFOBd2+z
nfzwswV2G9i3cwzQi6RY4zml4AOEbRDyTNxm/Q5N4DMYDowMewbnJVujFTCtK499tjeja2t+hc2z
FYcF4QAUa1kMzcs4aR77gIQt006s53TZiUthTnyIiiIAysrfD5iG5+dyOgo2CwKHgbBUsMrl5Aul
mWv6KIuOtUO15x5ggscKkDU1PYMHuflOsHfxX59p8C5gAlc8gEhxjtOIL85AE47G5Ks3dziq+dKP
RoardQ7FwQ66Dw3v82orWD9avZX1lYwmwL1ZylkRfliow+sURpB+liaq270szxASKujDZdtovaUS
UwTAQiRM18ZwJHjtFePdk3jDYRGJ/UqYhU4ezmkkxwN17Oq4cvhgM8E9DxA3ygZNFnx9bRy3V3dR
cEaRhCysmO3LIDVShHnvXjgi9s2kjhH6PZE3ogHRB0uNdda1bL+MhSAokTTBlHcJnS6Ypu8yI8na
Jxp0YjIxKTBk+BAJsG/nCtaQSfAlKQjRpZNe1AzMUEH1l44p0TDvFvkccka2YCHqy5a5fhBeR+Cs
pxgNGHsatNfiAI1WxaWscjKowVj5VjFgR0BxqVcg71c8nqeBtGtFQChARqvD4eBscBKkLJUY7Ryn
JGQaynLKLbAea9kv2KPHHkh5OSijR2PNEqSE6jVbcSY0wQKQPhreyhIzye1LOcbJucZLINigvhFy
R2O5M86ZWXO68rE1wsyeSqLMzgkdM+E+COce6iuCq7fIaLclFiUzIBsTCujqHf6bNHVleMXcpUt/
OlARgz5jVKpUMmhfYpvk50i8fxpcP2VZrpN+UZDHhu1PZbJ3Mzdxq8+kfDb6yZ96i2748n0yVFAf
RDNLeySwaIvLL5+7NfzAejyAKDvNuRtTe6whMRD8ABD57dOrmWRd1ruSpspUF1F297uTNKS8eauc
xRc2G8m7D/7WvKvWUhz8jS4XM6snEuutxON2HFAzSWajHe0SxRI2pb4TLIi1o5MbN7kdjZ9GAicz
LRKkKCNx5vQeCellRUJ9U+tU5zwdIvRCBhS+w7RWI04TLDuitMBqD1cB1P9oYZr+0MDiT5mIZcUC
xEiTHZX5TlIXZGanBCuCfJaLK76g9YxHluUHDYEWbunGpoZ/LnNHE5p4sbmI2CIEMPz6agvfddrQ
jrqHsXvBHXmkN5vNfJy2FIRCFhrrkPO/kDJgonYSQcIvYepazGQjgRcTuyfgwMHhVuFFoJZLlYjC
9KtQsc0QIF5xfA0sCcXgvfRVUtKFxROEG5h5hgXk321yVONz5NFVBHDAJwGHjqpzRLHkacqELh+L
1WmpIBD2EBHhC1J3EDBoQwhLqJp3BcZQd1QwDPcI9mi7W4F9f4YieKncUozHwrMmg8P1Bzk7SvTg
GaVC9DFgGQjHl7oTDndxG8jZoc4Bp1bY061woRazrjqo4yBiLBDN9wO/TMFRcd0wxJXfLV4yFHPS
YhwcRBxg2D+a2o1ASObNa+Z59FXb3CRu3s7xCx2RC1elq6WpU/pLrK4ZPogkW1y87P3X5iP2sD03
HivJGh0eaJ95UtgLxqojh4CgGCy2S/dUoMh3XuIa1m0tHl/1sjcct8JbcpG7/DgbPwBQJiVeuUY0
17JdRi/SKSLsZwf4dcAv67VpuJ8+WkDkITTdki0+Y1wF8fDC4Xs7Ujak0aDe1+DyuRcr3hnddiW2
Dsa7o90L5EwYGn5GTuSbRwXjHouemNVFAhUlXwxX8Bnykzob9J39iEYu9Pc1r14ZfRrtMwjtBuFW
CexwKfytqJ/K7P2Vw5eajyaHrUO1VjN7yssWKz4syfJ5ajr4VeUZpHPHdbeAIW30oYxa64BJM+Jb
RWST+9G609BityEw1PtUGH5ICEOXkbEcZ9oOFqhxZ5dyQckAeO1v+/JiItbAS53EU5dlgjFDjIvE
ymMhqtuSY3CGT6f/AByKGQQQwYFkCJo+m57KOHe0uMlWiGSC6lJKu169GbhVoO2DHRq5c48XtgHK
W6bZauhWr+Cm9vFCVz9S+crqlCXkVTA5xw52gCqUc7YbqFJwqemGBba32JXsmT1xmo4t14AWpp2S
GjLp5c9CQtfl1NnRIrU5kM+d9JDhmpS820FtD3owtcz3nkIwIjRp4bqryt8q6rvkHbF/Fd1Vpm5j
fRXGWz24WcYFAluNR8X7IC0hI/v+OQLHl4yDxxugrFjWmXX2gVU8QFHtyayoL7ZCtdEonfGTEN0l
YuZ8IEOrl5yXB/VI7YFEYV0Kd5Po1A51ogPQpeJ5VBB2a6s0RDF0GVW5dcJhGJaCepchw8QgV6IA
Shu/d+kto9tK15imRfVYXzS+N2P8PC2uHXRhsf3ihgo1KRLrF3QkEfP6giwIM8AJLL344g953Vg4
lvqq8RduPkvVKU7VK2whY9h9KQxOXTy4mNxWy5H45er7oN0NEE20+St99NKsNy+pSiVuc8gy4TKr
lSltxDNGmHL5rgQXOb0OWHExYBHmgTqL8R6GLzvjF1Ds1h4m5e/gUENMgF/tzlOedQKS3EPPt5pP
1+dNmA0xAR3vJrYEui0mTqsjSuA68wZtH1YOIFxhe/KLQ4d2CqZmA5OGNhKzYb3fdIRWF1iOAKwK
NUJ6BFfhAXsDr+7Q0s4s4y7FlFxbP0KxhUYixUPDRLroPVT5J+RaWwR4ovEJ1EJEjjO+85mBh98h
hqEE2DgzlWUiXgmK7KsDxs+ltgXGGvQDGYogsGip8Lr/Rdz2f+KWl3nADPaR9l8xDZ+eEJUhnqDP
wqWpty+3mtqlcMcoCZXIKz2J+Jwkt9r4GlgFAhV8MlIY2yv8hCCg0pFWBCVH8m2k1JlYq175leRw
4rHMUI6ZAEN6TFiyZobFuu22+3FskSjJNJS/x5yQULr1/gUuteJBz8UFYNtI+yIGFtmq1UqoqLRH
rC79ShC3UOjrxoLNYRxp1QGGnVcLT1RutTTck2pilS1BQQxo2L99n8PAAto1N261JoeGp6XW87Gp
ly87P8EjALd/fmKkbHhzsERx8Wrcjz5XWGJV46QhziclAFlcatOKYyXUdiA8HaZHUvuehNokHo0x
vB+OP3x+upBskuSG9ac3BGQ07PT4GIt3dcDkq7uEK4EP165SEmwZYheEtG8or/z80INlVTS5qf5l
UVy13u7XwgH6q9aSB5DPK0/c5SWGit653y8+VouF/TjgroQbg/sczrSZQ22hIwdnbeRJJzUADZhX
nBOn6Lb5izQphy6O7aqmtPoF89V2De6RYIaHES5mO+uI6QazejdbMvQgG3XIDkULn5+TEO51FH+g
/UpiyNhzMndcdXxYubdR8YAI0H6P+53HKIm7J+t7SVrIdGzopBGdFHgasHFsZfF7BIIxhivCu2Lu
2NtKTETx+LU+ZKSUZXr3BeB3TNq7Z6wiNMT4zV8UwNXWWm3uJlcm3cfRpDHundreN6YafbW+TqjW
kD+Xq1ZmvxsVlzuWyRAtmS6xsWEiQkVDWi5gTo+VJnk2kBTxGL4haMPsU8LRyWTLsUCrXytJXHPD
0+5GfhpUIJ+7fg/hwlPdb9X2MXRrqSCucUYBaIoAccQ9MOorWn52+5O3uJnOAXncHPYiA7JVRMHQ
rTVMtTdDB0+B8hloE6DEgmS4MJY+r1xzTuNvTTp3zQzfE+sb5NVIv/N0HwWnTl/39byqNjDtWziD
JRwwYdupFwsYlIC48qLyWqDJDX8kEQAwBXYqb8Pr7D611jYDJu0b0z+AmDSvRUxNUwOaBCQFpU9i
bBlTx/RRzIFUFUoivtIMNhp8rGA2YjuQLENCB2PfkRM4mauQ9BLpWPXARc7wmiM6qAUoODgHQplS
ri/I4eW5iQ5B+N5DHSkjAIehmRTarhIgBV1e0B4w9EsZUJ7HrBdgHqE65f16NGun6OkIKFox9TMM
2yyYiu8D7+SKtyr/LJVTIH8JAV7pEO2zdUT35fAr/fAgoNcrmtnQLDx1kRu8thFu8Vv3hW3LNc5h
TCLTBLNulryQeIYxAceyGPvavrx3FPQFpiz1HHUG8nhvWo0Xojf+qsDGwhRPDTY5bEY96MzOzXBE
XupkdfN8ukmFZsIZk30rt1u8CHYEImIECQiDeFfeuKQ8iNsggDtKTImxMORLKLxZbP9YzY50w6UE
qld2vDTtvCdMo/xRw8wpmJfo/YI5R4LqsMUcaCG7ly6d1SKZO/OoFTDr2RrB9wAfrsmcrmcZTLNs
Sv2HliiLl+y+uvXpMpkMr2bsENSi5yti652KszjARQAfRui2kMGI3giCR47bDcL9Nt8G9VzV6RY3
iFH15NSVCSqtkarnvHwnozs3qJP7a5U8W5mD2NDomkZrKGb9VFshEeSgr+nWaM46Cvay+BSUmdmN
PE3ILgWeF3pz0GWYNOEuV1laJnpPhFEbCXOACMdltI9Iq7Ge4qVz4cI3UOrVJT6atA8quQ4NBEmk
INi6jFPHZC8IIRmMm44JSY1WOGiuFZc/aOg4bXyrmmsYEYQKFFhi0TcY8wYH7XzedCvMuLzQiYxT
bVH5UF9IKEtQATZ4iPmQMRG1aFvsexNjruD80DQbQblk9WeiYRh6bcuV0Md053cGhiHqGM6neAcR
tlK2Gvwa40QMAQOSlr0T5/EkYKlRk6wJclH7Z5FtTBDmgps1b7u1Mmyzbt8LT2FM9f6MTQf8ngz6
QVyo4QOujiFibIKMGw/XvdXPU/bHFyIDBQG3dcvLc78OXvcW0AKMWgR9Z0Hp1Q+ekDrGmsWMAxT+
BohRjJN8/8YvBfnACDcQaR3bHzO9IyetQcD8T9dioa9iDDJUmF5OpvOT8NGgsAx35GcaTDvCdm90
xy6/pu3txRtTZjgb9Z+CgQsj+vs4eCbZDMdag2fmr9xqIchAM8bT1E8asCI8cloG6DPEy2Y0srbs
n4b6oWHcIkkXEg8qY50Oa0tZqa9yCk9WLO0p5CGiZETI9yPki8G8Zu4xrmE1vKBcEPRSQZLYZRj1
esB1GQ2ert5a8Ty8nsTtjVVOqywEDqfRVjBElsP8umAsykdi/P7yLn101Y3P8ZUFiw3fRh018Y/T
nH6FYRFYu1acCm0tyUeCv4Zxj0AjY6ROELzXUK0STvia7j/2wUWD97EKRXVA84vHmVfDuPhxabNx
uZB2jfeW9N+xHtptAMjSmYTu7TVe4nTWYagVJ5iAHzINi2KzOPf9iWTXhACP6JMngJ82QQ4tc5qO
xgpVHKwQPENhburzGKNtvosXG7o+41p8GjKTMN1lS6wxBWnkfVpQ8ahGobuzXGmIeCiFjD+M4QJ7
nrnphLpRPTPlSPhMtcbcWRsjJR6le8SZNynZ7ZaRdc1x2sJFRv4qXreMMYUBnVa80DdmmEAyWU+X
LPBMfePq42BNCjrvad7t8ZGuEB567wkRYC4uykyxL5aH8h2VwFFBbY757ThFCZ9l+81trNuDYa6D
5Cpac0BRqk0zOCXygVtlClsAUt/D2GP7snC13iLHFJw0P+ZgvW67roU9qF4P+mQWs1fjOkJ5wuK3
prdKd2zFBGODA0MWLspx3ILYeVw4HrJA9gDli22QDtsjJjWwSw3T1HxSy9m6SR4DkCSSJG8xtNgr
bALtJgGn1AwYWsx50MQZnGC4pu38CEuBu6CvEi8FDKGBwdRXYdLAYGjGJ8KjVaiubbMe5kO44lfH
3XWsvviAeFCMXieM9HKM9peyeigIS26+pX7jCrfM2PfWpsw2enNkiIApatQfAvlbiyrewGNRnsLy
JIu37HWIWzsCp3pBabR5R7yOjIgfyb3pyaXluPPnwrDAZL7I3tKooe1irOVh3ouIpGIGqFzN9NSb
hwzEP0yOMhgkPF7108f7aUBDDSyPz/5HMyyjAdLSgu4H3U4qnsN8N2byaiTNDeBqVFWwmXFZlmAv
N/iNLmrjqsHj5S6zncbJSuwOsrQj4McLr6o7zK0sc+QoJEx330JdV0DQQioFfgf/xsdRrM1BH2WO
omCVao84MaZua+7ksqMzXEmYYytLLf9QsLC3VGFp1CDzxjFn9p0hluP0o/OC60JULzsJU972pxFO
GHep/r6HZoLMd5YX56yNbaEyGXzXS2BWvfnCvA/yVdQ4Ndh4hfnXPMJwSSgqKExfXfaVKfhCOJWy
jlHQ9T1SrB8VIsDL+4aVL7hI7z+a7L2uwIH56ECyewp3jakWTLlobvl3EX8+GXSYYnI2vJwi3FQ4
bpm82tiMGjqN9dGjK+2nDCg6fJLVpSjRXESgse4RT00l2iEDKItNbHyqGlEp8BjjzZAtW32XA0WL
8j3CPgTvPRw7lVmsfb5Kpligi5ChLDxuKeej9y6+SQYu6mjdVKr8nuw7xiZSCCQLjV46+e17Ky+s
jl7oGj1SE5JWxa7jYxZVPrWaokV4DIiOVTglxmgI1K7JJYbMZBaQd5yAS9YKzvkC4s+zxHc1RDy0
YQPKMlh/cC7ZZMph5+XHFJMkQaMlEj6S6AOmGY1KBmIBZQ8UxiJ5gNkcAjtYCXk4E5kfiXnM1rVq
SfVqF5Xi9PUqax/5iN1UcPHqEyaHitUAMm84+1yA65j6rVYeLjDYAG4zrVoG8LRRfnTr0WS4azNZ
FPWCdBUORQ5Vzi//BUFDgeEhswylN62nUIxONY4znFuMlj1xN4oUX1BFmNXykslA7ESiO6NBN+fm
uL96cPZHnn2iLX2SKSgglBU98qnVb6MqQlzgFYbPDfNQPpnXHfVuleVvKYWJ0EDy6T5Hak1YOoQp
gv5zNLjw2ltAfB2CeOOPQt83YbTJEJ6h+2MAZ6Xwj7Zpcx8QSQmgqTXbkdudVflmGOdUBM3g3kkg
MmyAJI/mEOUYKak7sopHmwCXX2tYFeQcSMijSxKhAPG9FMiFW4bJWzK8MazeDcnC0zJa0fdKPVJT
wZouOXuHwVHZ7X3cK4B/fIug0MdQ7AN9xWIayeaSh4pb59gl9cwUyByHflqQL86iVarRSCMHcvtp
vY8iALqFoJ+AK1uORQAAmU5XOGthf++6FY2bqe6F9tj2X0X+sIJvlx4k18kuMFavDHnHOeXr5Ic0
FgbPIk8O4up4iukEVMyrYO1VO1F6AIONmBjR0xNpmY5fdxXbUj1iziJIbm9CIUH7odf0MekQAIuY
iTCxCu+//eXf/vbv//bs/qf3nR7SuPfSV/m3f+fvzzTruXi/+qe//u2CkUCa/Pqe//w3f/6Ov22D
Z5GW6U/1L//V/DvdPZLv8p//0Xg1//mT+e1/XJ39qB5/+svsVQVVf6y/i/70XdZx9esq+Bzjv/w/
/eJfvn/9lEufff/+2zOtX9X407wgff32x5eWX7//Jmnmrxv19/s0/vw/vjh+gN9/26avxzP9b9/w
/Sir338z/qoqlmFZhqnpkipKivHbX9rvP74iWqJlaYZpaoYqS9Zvf3mlReX//puq/NXQJJPvkuAU
m7Ip/faXMq3/40uyaiiWaKiGaIiK9Nt/fPA/PcD/eqB/edUk0+MGUP7+mzX++uzvD3r8ZIYsmrKm
qLImK7IlqrIs8vXn4xS8PP659D8MX9SIH+7BkOVjSclk1+ujZoP1Oz4s4WaxJVm7hqDknc0pzMIZ
U6B5MCdbt3eGEAuufrK+eY08heQ0V+bVjPkGS7+YrBhvQnt02jtuiitA8VXrLTR9JdY2ZWa5u2G8
OEkWycKYmY6EOWmmQBQEprkxykgo9PA3ncAIpwLaNpDXgQG4qh4z8cZGKgPkQ8rBh4bBxrHmEo50
aDO4A3OCmuDnBTYA1to/Ku0UvLNeB2TNTG44Rm3EnXyMmQaKK3yXHHlF5YJAJLO1dxh3ENFmCAbe
1EWxIpDgM8Dbs17cGN2eR/ev8TdgfWLsIawoG+x+oC1xjJ2ad3kLh2yCL0I5kzDqxFnotjrebtZk
ux7/ArF8QybC7IOMScwjik2xwdxnhc6Ca8fDbXJ3Lhdv8gkgs8EzZJacgMIm0S1H8G9gdGtM1uKc
HZVnEWCwBIPx5jvcM6Z4/LiPYHLhXk1oV2DNEChsG08LFpaOad3ks3hX7OhU2RgtbJIJaB4+HMFV
kl+nQIfEEHL+18R8GRiBKMf8OczFZbao1moIqX2SKo7EL+H7Nkh1D5C+5uWCDXA/cEeD9oxwCIsw
Phm5lGQ3Qb/bYN+zJIQGd6sOGvTVi9eIFc2VfCZleR5YszddnknHRliXM/29W1wuwkJCQDfHMJgk
iGAVLkPbtBGSL/1lNx+lybObmjnw9N5iR1pEK9oTR9/SXFTwENDxrRwVnzcDfgHkhMjGUB1o1xr/
p6NWZFjfLZixafwPuvC3a+zOym7Jt+EQlkNZXarn9kpTjUI0ZAZno1zroISNzoGMKRc+mhJklBXq
yHaei7axKUXcjd7ou7R4Zx1BaSD4Ihvf+ht5q5wBK+Y1/duBVPLPdBBt7K3Y3SdYzfMHcRXtfFvY
c2hNQ2HbtjOGEtEm5fjQnPEQMaf8mToCrRexK+0G2SjCJQ3NHVHyTABmsrRVymWtownEHAUcgZmU
xPBec7JL/QCM1TbVvuRnpMu2X9U1cuoFJ+vKP3BjN1ij1T/ukR9pfxL/PDkcNjAxaZUYTiA6Cgk1
mlRg1XcIydll1J9AP2d8+qN/wFJaj7lKLrRhDLxnyipyBFZUQcSZMNOeJd9t2tKcaa+BXog8W8c7
kj9WYTfU4hAy6e4ss1ybBG/SgSG89m5DM3XP4jN0JhUjq2ZeL1QcMKZk6hIg8OSDkaTk4HTtHPAU
tyZTL1pzRHJ3VBiINmOSvXsVCHAZX1mS5fo3P0IjNik/uS7ofIwF7hobhTFt7u4xPHjr7ks3Z/m3
8Mm8Fi9jGqlScVgfzG28Nwy95f5CGSIt+u0LQ1Knn/U4rkyq5WDvM0dbf5L0veU9CdbhFyX4ioJG
f7zQVETfLnHiM7Gdmu/xZyJMmLAz8t1aD0hzkAzDg3xSDoF1VcJlQ6IDjnpTusyt/G5uMgp2PFfb
evIUlxLM+D2pE8bcvKN12yZoQ2F8fsqHpXKCmyLt/B9lZx6aKeGZZ2W1Iy5xkcKXZDhzMqLlyMi5
qQUfCLlnOSFlCEJEOHs8COEtpnAQJmd/kR7IFVSmbzMkaZNdb880khlmT9lmBj4tv+QNf8I7Xb2/
Hu8otXEL4un0TgXnl2rzgY6JIT9FEtRuzB4WiPdm7WYnO9J0R2rirfRtlUQVPgLoHjyXdMOrOjP3
KWApZA6+F+x3qtsGQhr+jTWPkWruqJJtLoj/vOGFCGGIAhGVnrJUYcxt9Xfo7LTLP5o24Y/xzzta
rvEqdtWth3qwjuek6t2MGYF7SKIZ+5QbfE+cGjuWCS6izU8or6BXUz/R6ExRPE1yKHV8pmTJHzfW
HJWsonEwMePBFm4fw0uZVNK8ZlRq8z0YiiK+cITYHsi8Z3mKW/XpiQy+NEeZeQdt/i4QDtpSlTEQ
gFdBO8uE3phDWLUfyuMKIXd1ni5+hCUTKHlNTKRz3aEpAv93afwe2jRago6tjK20i8AvDwG3qIbV
QzzofPwvRKQjhlZ48t/HywePlSfe5fUgfbikgd9wUeYdbvQOo5HJ6FRA0wDk/NGDbnw1qk0aIzyD
QN27s6NlayPvP2b6tEcnhF8l/887qYk24IMCjGY6GbqeBis3qcJkAQ8YS5j8Pykm/38qE3XlX5aJ
j7h6/KlKHP/936tESf2rZuimYqkUdTJeBup/VIl8RTIVVbMoAi1ZUkwKuD+qREX/K9WbIlqGTO0m
KtZ/VYmK9ldT1GXNkjRNNhRIQP83VaKiaP9UJcqiRcqZrjJ3MjQRntmfq0Sx9RLmGuBKfgremDdT
jMQyHUaE3s60Id+paMo68xma8jKL4H/7b7H/lMecIBxyMmsmYtkg1nB7AxwE0W23YJS5mE8L8Ran
0Xow/WWKHb666lwoadQdE1M6DjJRGfUja9ewS1/1w0h+xGrlHl7CQetR863ii4e80SWziiuDnokX
WWJsLPEUJvvB3fcpM+JxzuSEioz7CirDNbphvacSYRJk6jDNrh1ybajvo5IDkwmL0gKCeN8IgEzK
tAgQqWK7pQeYxkBGl5k4M6VUQsR80zhBoshpjTVOxsyngxxs5mizwshuO8w9uD2+ANTF9tkz6egb
BPRRuXolZLMLfIRR8O0tCk3BQz1xAgEBRXI3o89pLnLocp91iPepCyWUTjRCgwCfaVr02PFk2J79
GnhAgAltV5bIOOXwJfM44L0W27MZh7bGdXdu67Qyto+pv0xitIIAQk0QzSU8aBPiF7zcnykA9KWL
CgKPABU03B2WLzzMG0+ZZugBax+tEO66kYcapsmnUfCs841H71xXc1iGOgoRCbO9FjcJhRAdAewZ
x+YedRBaFMXiIjxSKyGojNcpaDfSG9CAHdvwTYumWY53GeMIfB7Na93fZISPOy/4SEXUDg8D+rOK
/28gkW9jyPARb0XW2bIwaSvclOWbhgltKt24ppeCADlVIBjexqsMNBI/hRynWoykvKegkmwKcO6m
nZNLGFbxfQNUVxzJEQZK86RDQhZ+sKoKhpS4StqBigsoCzVSsFe0DgV8AbWjJqvwBeNB5YxNGtiC
9NpkmGi6iC+Xh4z22eScuj7TG5RTufCZICaBU4bl2VQIQWUDlacHeD1gm86gjcuKeSxljQ49wkhC
p7sg8ryzYElbTNxD+ApGa2fJQk1hrhYfaXkrq6eEb+zocFuAixUsr9ZT8Pwg4JFfI4qdjWR08hIx
MU2hPvsnvZwLqWgLzXvHZl6HgpOV5kQW39GoSCNyMLB4WLkInhDDQ4ooWbUeQ3dEKxXAi6ffslCe
ihwBAk+iRsH+CmNbzJ64geeQIUd72cjEYuIW4ThqkEZdsAZi6iCD7FochsGO543S2TkoqZkpU4gm
dtXwIUGGehQKMuhRFECY1qhMpc5O846zGrk6a2X8ewAh7KU8My5WH3pCIcRNztSkI7w2JvdILnnF
0NrnHV9v4QiNa8U46AxOagG4GAsWAhu9ALBq64fPf9jE/2ip/7GFNtia/9RB/9obNVGWZcUQVdEY
985/6KAVw5Qtv8JCBK/JMi3sYW9lTF9iBRExS87lWNVuyZg7SSmf5ua6imVeNQFra8YwSMmHzul5
4o0oUbLPQ/tlsplkTkOSQs1EIquIi4VhodGew7Ofm5jkAsjRslfFuPyJ5oZxb73odfrn+JJ13a93
oEyPIjQlZqQWbMoetFSFXpj4z5gXyBRv6lhCYDDNk88xWZDrm9uX2Fjj4CM+1fA9cVx+G55QOVb4
bfEs8mNJZySET9eEW8a9DnocmwGDkdGW/impekSG8399d6X/7cnzD3dX//PdrY0+iSABjDlx1wiq
WIROWEGsxTtqhJjiU4NX+Y+ioj/d9QJHjwqrtthoRO3+6yvhyPzvz1lVZP0XWKNy4P75Sl6NIJht
GfGc0bvjRSZtFFZ7j+E9Iu7RzcjJ6WAB8M0dgasuzM3yUOJZy+Q11NCwICWZ64iR6nkproWXHcOI
y45RCht4UuTPTFvnwhJKgRDAuppHcCtEfZGJcBLq/b/+KP+M+bBirf/F3pntxq1k2/ZfzjsP2EYw
XpXKXqnOacnWC2HJVrDvgv3X30HXLcC169zauO8H2NuwYUvKTJIRK9aac0zbtblf13dDe+lf34mX
eqFth3h0C3/Xqve+y2nxILSVpCS2m//8s2hi/fXp4Gd5Qnqu7/qO+sv1a51cxfEK9Bx9EMM0Lm9z
Jhb9PmBQ+270P4rKf2lQ/vkwKm/9fn/2s1yHQsgW1Eq28APHXZ/WP57GMbQny41ius6sN0vqHmXE
YwX+IatRKEI4rBwSRqYP12q+4WdU7BmjpTBAvYwjPRyttxXuHmYL984AWCNbHf/x2XX6y7rK4z1h
cp+96JRwa6t+19jHi4NK4q+pl+5LHvIx6X4GxKFE8ZXA7uOCG9IxLqj6dqOp2NdXkefpowlHHCXN
wS8/5BTcevOuDVksiMbE52T/aBa9bXp8V/gbGauwua5lhCWZIKaINMhnNWf+Y3u9oGzZjjOqXAxp
yDYnKgKfVrd0mCrTUWh7vWM87A3PEexDY30vfIeMWuvQ8cwDokwXkk/zA0vohjvlJo2m20JCbKeQ
waC27rwJL3vdHlzJXkanb4xWsr51s75bPV7dLLmJXmzG3BWW3syna85+wpK3Vg02X2OtD0eLdzBA
HcFC30btiRgU+kvI1NNYwAV+HVCoC4Zw3YhaLN67bH4+Yoquxwpp/dwDTTLNYwfABYVJmnLuk8O2
ZpPQ1D2Qjlv8vbNhLAptdchWyvQvP3u0aiZta4eko4TBkOZkb+v7WjeUonpdIDnJhgDGmyakgoTb
2kPcnJzvoaC9wWtu2PNm5FRrwTY0CYfafgb1Gsutn8HDCk+ZpgCu+GYpZs7A2sgbq0TGzzbZ4wFt
yJnykuI1aFpgyOOlwumCRsD2kmNsQhS/FmZiwAr0UEu6rv2bN+BbqFY/hENREm8rTbGI7p30eALY
fWgvk4PMPJl31ZjDEhtgQuGPkxCR+v1CFInUOPoQPrBp+i7fHclaKJJ9hQm4OLFdJuLye1/ehiu0
OPthYoZjFLCReHHwTtXVr553EVFtCiASpjqs27U3Yj+jPKqzDKd6SyQC/SJ2pKD4YPRoL/nLgvLM
ASM9EyERMTmrnxoyzXsKIRdHj5/qa1Z6lIrnIUxvU01Eaq2vueNusvWGsF5mJBCleR6c6a7O4tsh
GC6dpjaApjKYjzF8d6muHbRQJriT4d1MGy2hrA3fPXompYOKC24iPwHIQcCNX/HipuGkil1lIOJK
VINUs6hLKk2AomYrk3yxOa3rwDDCBoJYafnuvk+7gyBn0cP/TClCdaOQeq9PZUI7bSEQombLY+jM
HXBTVwfLY2uGOgNGgO2wxg7fxy4HAvcYq0cA55t1vZD0RymLKuKw1t2qDxwSDHDHqUM7NoeiaDde
p3/Xty23y7xW1dO16N7XQ4RsvN9njLYZt9L9yFADr6+iTBmADSSNWNss1VuveOrNx1pEjf4RxVvI
j/GpwmMV3xJkcBPLeBtb2DCXtwyazloUCwFwC25YV6A1uoqJGBkCFeP6ozSvdVYf3BHECh0sZNGp
AsfQOUcBL9CkVAO8nwFzJWweo7aDA1MDlE/s0HcjHKc10aEJvoQo45P+pWjudynT4/Vv15OFiTF0
5tBe0NYibs8FiEuu10Sf6vfBgrthPToodlHFjeYLCtiQYs5YiK1g0VNZCuumSn6CbNs63xQqqw72
9QTdnEVavq+fuVc3HLI+2pJ1nzqTxBiwTRTZWXtYT1S9kz9IyXkON7INENJvAsSc0AuyfY/IodGI
AHtOLE6PaMg8ZK0mMX29Cd6i/q1KwG+uE02e+vYNhtdmoEWcxsWBywpY7aVPSU37TErEnEwlA5ET
Hjnf1rwGG49jHt0GDHI7bt+4XYAFHWpK+hryyybFcrj+PyFWssBPTt4FDVhexad86TfelGwa9BM1
0inswNvIHSl7go2LwNfpgKHg49b2wThPDam0MaPaq+rPefzuL3Bn91H0hrc/wcitrx0V8XqtxzLZ
iy85yq7e//zni63gTqju2SHmGa1BA/cmkdYurFZRKnuJu2/yFM4LAK9p3vsN5qphvEHw0Xpg6TBA
NAEA13XTtVGsf9rZnXbgtosWgdxlyDGAADNut5oOnitfSxy1TspQnp63ETRV3wc+2uRr2F9ZWTWy
7t7NdjQ+9uSfJL9iRhAh3V99HX3YfeZssW5GNXpALGzedUp/WCzP7AARjw+H1e4uc2CGVSRzBguR
Pndlfm0gaXUMZ8i5O0Twa5wTYQRd9cBglXexFkHrJVt6uohdRX9W5rc+lJIhIU89xGi4mW0+CiIo
xx8qyOG4Agd3dwGwqwy2dKYRq/YIuiznhL1ayfbokDrkoh6wdENoPJjcxYUgR9Xn2Dj6+13XMIBB
aa5Q+7R9vF37HQ3dxyzgHTR6FxP1m6GwcNSAo4A7ij67X/Igsfw5sMUVpDsnf6sp/Dss+CY+jTR3
ETekpN706K3ZECTAR2eFXnNF6tvMedURWgtivdv1BrLQvwHRl+AqWCTL4jxZhgUG9RveEI0JFuB7
tLwG7rV0sYfx/nkO/OG7dL/O0AxyGBEAmAQa6AQMkz/cuHO6yQaSzOC8CUzLyi0Rv0OfRzrhouQP
AlISZpfygHCAzGwX5T95JR6lib4Mi2SBxqR4beH1TVgJXKG3kcXu0HN3oQIfwf5KaJgxdaMPMkYi
nRCUk+vsCsfC+oNbjqJNHGziwhwLQsU9HHogr/vps6cHYiMRQEQcU7wg6Ek066HJPletfnXwvKuF
YLnvQfZY17HF8uZ+ei58TWb83grVmgEju5jgg8/1RnFZm5zocxqviB03RcGUDzyFNHu7STeV+Fw8
oof5SGrWuXZCIcPvBTLfA+FmiOs/hU2ejaHyTt5K5qu+8oHXjRtnxrPuvJUzVGLNPdFCjqU4KvC6
pbQafId/5q0vZrm10ZC1zOFWIue0JBsPZVEAzrKMYI7AbG+RRbluvQV0/vvf57RrLD6jFGMStk8h
6cqjE9RzcduhnspqbrsYcWje8wCQAphCHMkIih94oRn5FeQ0Jax2FqtDPAYcu95mpEc4EggK5jsj
v83JTV6ZmJNPrCLLu8IAzJFwQqNZcHZf/5nCvJCEeDERddnlsAOuQbYYj5lNEeajZ2z1s2/IoxTl
27yw0GOKabtd0HzOwYivitYYzYO0IAjFd1kCVmmae0cYS56jJee074XTjhplgllomWyb01dbPOtQ
mnE7YlKyAmByGTxjDGcOYJA4fRn0vEvS3ZJheG/1cUnst2SMWNXHbTqnuBRoeQbI4qnHDLF6sE1C
trNB03Giv5f4L6ZIAbtSidI2NChfbeq8rnrSSNMi39mPNVQNGe/WwjMzbMXTtFvbPmWW7Ap2cw+1
am4xRIHFuuDBGp0fbcAjz/AitWsSHr11y74ZQ7IfxivccW4HVIPBCFZ47UFO3Qm1MnoXOiBUaQlw
tLKDkxDfNgRtZCkQfOd2bM4e9/Q8fqTrfnokqor8oZ8GQ60kTEAxiszo+xhhI+V7WRaMyEWM3wlm
S7bc/Fzkh9FMhegSrkUW4VGHjtRwZXLkLe39yExy6ZoVbvHikR7Qxzhxy+T591nyf/Unf6c/kZxy
Eer8P/Qn97+6+Feb/yh/mn8ZL6xf9U8RiutK5SlhB9JxQ87H/xwveP/tMSYI7LUd4MhQBfRf/u94
IfD+O1j/hi/0g1Vo4v7XP0UogY0+xVOuYh7BdCJQ/v/PeCH4Sz/Cthl7iFCq0AUzFjLQ+NczuxMu
2A4yONY9h/adY9MAc3L72eqzdNuo/FI6UCvL2Q85erO+iyoFmCJAcI420kNd/BqKHhPLYMI7E6LN
IDaPR8YeoN0wGtN5H+8qXcPKlUSrN+0u5Sl8yOtoTwAOmuS2YX7mdwFlXf7oNO7RceCcDn11LuOJ
Q2UAFSglV4Hmp7W3UuuXsEzyiNZnuui8QmLMMS6LkplYzRBKqtfgmGjt85JH1V5qzhJL57ZXQWve
Egr6dZATP5yyRo5JwIZNi0/VNs4zJIRLzpL3x73wP/Qnnf/h0yUoLmBoEwrP+zeFj+3PYeOFbbgy
sR5zdK/bsqLCmKrGea5xE/nKg4nbbLvQAmPRpdgpkQ3MhqBNO6/ag0m9H8rJLy5awUmW09+8PsEd
9mfHZr36QRjarmBU5dG6/UvHZvabqmjHGQKXWg/LSPGB30at45/7SZ86DbKIzCtkzumqA6Yuvcmy
2t8vgpS6sL5TNOVujR6iEyes6hx8syAF1L527/Iwn0gMsu8y1XybE40JQ67XO+nVvq6zN1GzGEdY
cH7fAcWw3C0NOte+m4b94tbf7djG00qg1EwX/LT0ZMMmO12vwJsxXnYW3AHs3A7CTiSvpnCHezf1
2NuxbehB5F8CETt0bNH5BoT0LP5i39h18ukPnXVfBS2Raal3iaR0H4qRSTIziUADPXAi0jfIvOaC
yWzZBSM9xd83SFksw9905yTP8F8/fMFokVZg4CMD89eL80e7rNTSHmTWMDnixFkTfV0TGH0U2iFR
sZjOg4PYyDNCHRybyjeKIec387VI5YsX0D1UNUcWkxYFVWCa7AOfqCZ4//LopeWrkougQQLVZSYw
qVqm+zFUAKe8kABNOhve1jMgAVoLcuKQcUqyHI+Mye6nls6yr/oFw0g40kBKEtylGNILNqqY2IlH
OwiPgu7zUSVAszuSgY9RxCBi7tmr5rwyuGoLTvtjTxxg21SXVhORplqgDVBzL5XrJ5ds0d/9viHv
sOo+tCrNvo4Wjd+UX4Q2TJ6QaO/zktZNqx2ILsRKqt51D61x9M4UhbPNc/k1FotigogUOArWCsTR
YHJKO/mbC8UF+bcrJUKhHKFow7GKB2vj848rNXr+kDsdWl9TxaCbYjJPTJXuAqy7Pcf1m1Z5j7B0
XpXGUzCj2vJGxnIyDWEtKknKd7wAv2vNzh6JQPC7d1eRjVGJ+j6aJrhG7tBuq4WjgoUPa6strztz
mde+GlbTJTfkqLE6bYA5tsfBc51d5lT42ZVtfcvt5jymk4dRhuOeDPBshkk67omj7c9RZkHUNyW/
MScxtvmmaZC8WCrnTO7AqOoXPOpLSX67PbrbDAgOM9NrYrsHH+H3MUavVQM2WCjHaMXRl5hZmSHS
0QMu90WV3VcyQ0g+9beh3RPcRmZ954efJMHBF9GOc3QSJnf4twjMLZ2P2W4xvMnhvQqYHbQROgk7
rLCXRPemgOJb1/6HF4D9sFuggkFq6ODMmmQpFyKmPZ8LxqxjzqCqV6GhZgo401bAqdXQO1tnjZ2N
x1ltE81MGhDHdDCmA7JlGWtj3LVp0nNsk3k3PS7ZhZt82tEcPYTW4D8vnfdcVd67jq1rFvM3Wliv
0hdAOdeIrHku8kNmoJD5tt9sVVqiJrIbVDxT9j0h6ekcQMNWxs+2mYVqq60cDpian1m6rTkFkfs9
c6OIac/0q2mNWuXwPLjRVgQpdfz6MlWD4SYrvi9uhAmwC3/ZNV6MvpUAmyIaxc3i38iBRu3gfHMk
XbrWZYJbxLejF5DJGow2TsYWImOPKsgCJDKNX4SxHmIvOfRDWH7RQu+AoJdl/70lpBkL0ToCTVHu
Ffl5rAkhMJWq90UK9KJDwYVdQ21iv9PnxiZLtAvIZx9FvssHQSxfMtgEt8hsoyP7OGL9bpxg3vqr
5TrNCZ1DzoBfP4l+5n1+N3SxvQ+biqQ77050XbOp4+ybsh0YnyQXJ4ozSIWKbThS9Lhf+gCFkFFo
2YIQCji86zBnZGPwC3azBRtXuP25xEbjE35YD1enjzt6XNG3RQwffuQmWC9upnIQ+2kKyGEYjnnn
iC1kqqGR2MC9EC3eSGJkuGTnSCHTm8HP9QrpjiaSordmhJh1U56Tz6Jy6uOgFCO7YOfnIXahMv/o
ffWazQyYFBLFwDuV8480wcwbqfBqmfY+9+b4b8YrqyT5X7YLh20aGUjgCCGFb/9epP5YhMpwgMRS
0aiOYpYTxZtBqIsA0eFBjjtEn0HLktun7nRQaAJif0DRC+9Dc6/St7hLp/69c4MfS1LduxZn88QP
SOgu3MvfFD1IX/7thfqBFwZsUMIRfy0qJs+q2EJh7NjEvstmm7mldUX0CrioQrrZ0+S48xUYRKtc
iXsjZJPhbz6s33vnH6Momw/Lk8JDzOOj3fHFXwaGtdDJRKWlwShjPQvaEP2Ft5xqvCkAJ5U6lp26
9ktTnLussm/aGRRCJtXFKlHy9bWgCGkwgUWJc/J9+ykva3OOcS6peLibaQayVe0pJodz1vcA46La
3eHaC8+5hzBamek+pVBlyuwhGU1xJbmaYZTQPtY3WgEYOPQxaQv3WRZb1cl8V/k2Rp+lX0XclMTd
1BwUWxyZp3dT3zEcGPvdf75M6+niL5eJqlRKXr7DYu6662X8436yHaFdq6dDG7fNsZuy4VxH/r5S
M9gmJ4jvZfUUZdnXcmjL/fkf1UPDAnMboLh5KENMlFViBVsRBcHZcn1i3VOyAIbWZ964vodZlAvT
F/1QRuhXdIHVL8sqta9KKI0AD61Tuf7y+3dcREPkSnaxi8A+zesvjKXsUz0tHCkGO7m1hzXOL50e
hmSxTm5MV8qXZPxRUcKWxvsC/SzzmckJbHE59xj8k2RrKZRG9kTo0aiHB8HUKvD6+MvS1ZuedJv9
f/5IndD+tw/Vodqn3BfB70Hvegz880NtRxmWyIn4MBbxXnQkAixtsVvGicCUqnz2SmCJA6eRjny7
rh9oFQhgFg0As6ZPJx5tHMpNcZEjQcJ0c5qC8sGasjsnq0PUB/HTFIH7TYcXyZR8I+v4RzPRgVvC
K1Is6SBz9WOklLKYaYvnIVRJ+byECh3nPCLMHHM0Y7dxjsoxtGp5bLPxIVsYVok++CFal6JroJna
Je5HLR3yDiUHo2pIT/Ookhsv1y2EPFLYDF33TqhTZeFdFXsSIL0bjYpGmAaN/IgLncHNgc4WIGe8
8KZH3w3l7oUg6IcJ/TcT029eDd2dNqFrVbsGf3Odlf6Z4A3AXgnjWDEROWq1HwQdIwTLcCRZrUOK
OkZ54WJyIMscoY4tt0KyfVSKddsz7hff9bDaBicN6wSHFdtk6Nt85rU3nApr30ob3p0i7kLQsUt7
Wj7CmLtCIY42Aal0dMYzcLhgnLuAgCLjmxmJzBDvezv+No2KIwQBqfUE0T0k69W1Ge6hEgRmAOSk
YihhXA8CgTJAWElm37ZluYnp5BRFXdxXoEVjEaGkD5Z222ffuiX8mTvmww/ABUyN9E8VYJwJY2Zq
YVTzB2TB0aPr23jwMGq3uUKpTQxaUVXfeZFAL5g2PqgPE5QHUQb2o6TcijMd8Aq4fFEyJQxc2P+l
zE6oyA3MY7qAwZaBDRM++WQJ2ulxAilO9YCN8lSdvNg6upkRj3B6Zu+th2N1sPzpEnswoAPDDL3r
7lkYn7kM7yy00MGV2i6Rnz7Kdpk3OUDQ7VQKeqjr3HRoHNrRPskKBeNJH8JTZZcgwic+x6WIRhq5
6kckyz2L414LdUN1ZI7lwgWp/KK+KFBnuWWDfSvQ3rWzjRHYWQ5DQSB2HxylyQ3H5yq/mxbxxQ7r
a5X77WvfLq9ZBMU9QCMTzqEmVMQQaFv2xOIiUrOtFqK4uxDuXYQYGhRxMa1ZPagbmJtwKfrnIs0F
DIC8A9gOgMAj3GuKLkV+31jbUQW/BiWZMpOauPWH8K2j/4BtkBk7ENTFK9ZcG1TWc95hwahfVo0p
/L/0tesmbxsEPJklj8dmaS15y82LnGAhUX42UD3JUGyodqIe6mc6Auoux6G9dcVjvdjhsx8JonWl
ux1LK3zWoUvaGKgbN/npNVF+Lk3ZkFrCHJoCsUX35s6cfeNZrBb5fO9p6GXh0Ew7OyFsocSg7ljj
jec4j/CI2xELaU4HaCA1ox8lZOVEPozj6uXw02tZewSol+j6bJonGU/hRmBvuqmdW5M6oD9TRmQF
wLCxqD/RhaJ+Yu7CrdjVT4KU+TwL6mNjGnCf7nCtKZEw7H6b5hGmha3OJnRRDbqcSxv3tIBv3gUW
Ixg/TE7LCCc4pRLO67M1LvXOU+N7WYdwvXyWyXZ5H5YQlCT1600PKyYu3uJ5gr6B9qFdUJOmmuCb
KRe3delXEFXYSrT50eS53tectQs9fnOsubkL2zo7xX11OzXOjZ15TIRGDng+WxCek67ZAndBcGc8
ZANVg1OoqaezWyRYd0sXdr/E9GBloAJ1W93ProEwNMHRGzkgxqi8PNvdFgDZljmPLn0XXKJZd9Te
tI/p9OlNVmQwdkSCXN73cBJKWhMtOZp4L3dsXM3Gp6nskkdnuU16mFt4h6LnkTfQKgoDTrYF56y6
8MGSA61nDuwYI2dmv4NGYct9T5/yiSWJmfG0/PBVAKHR4csq8ljHFsYV1xzOsZNFiAzaZGtrxMG5
Xk6DEoTecKwqLQX+rspgarecHASxe5lR59CuL4Hq36Zw5N0a9UUsgAdirV6cOcYgrdu7K6ey+Z6d
Spr4YWAPYjrlBtukQi+aTPpp6YjwDCYONBJXvZqsi1hQ+GeufRfQFdJ8flviTmhrpNhghtA6TSa4
FklKVjnqgDCYPXgZ1jaUmBfSDg5WCCCgMxrXdI72oKjt+JQs2acY5XJpLAQ6eqiK/XhCDKSfQ8ef
D15jcTJgpsOR2kXYMZD01xVYEUwBMwJfTzgUe2yoZ23sb2z2CANTf2M50xenEV8Gx5FMhmrOT5be
BwHDEoPWYCWyciKIyVBb6i+ZO/icG9hXU6GLA8i2FxspCmEEi4uDeImY7SFbcUli6wY8UsTb0/gB
9YQZCE0pTa97W5PymloF1vjhkIz0QZHPMK7rmIF4tf1hldBoil5cHc+mJ+aGITyInReVhHfmAaZ3
4laYQzMvXJLmu1Ow+KrRffIm9XXcCqQHBFDOxzie79CTkhDRMqkaNUjAscVUlKwIM7OXUOKjcsZj
4xMctgz5ScbWg7CkobpdzGloRYgigbiFUM7Qj0A5Sat+kvH000Fni9wjOsbTMCE48IEig0TuDXTk
Mq7fCuRlG+GZx9HK030fut9bWik6y8Hu+MAQZvpzmcZrHS9Ih7w2vAwIhw5dhToESdY39TEN4S8W
ALCtw/xLhp/uQpBrr2j0dgo1VZgpcOACk1xW0tZacMJHxYfMV2Bgspvi1L0d57HdT0PbEugDYLVr
xXs0oAbgBghvOxGifV+8EmcPZnsdZT+KpP8Yoqa7hKsgeWkflagIjW3AUddFiUiRg6+kZEDlvKc5
8KuKBntriY6ZXtwNtyoA0Zkmmptg9gkjA6BX4LWvnXA8DRGWKadtH+IqOEvoiTPlEodsx3oKWzJ6
Jn87WIjDOF4sgHPTFwSmU597F7tlrfNa2P4CMjFqM+dc0ZE+ixQqcDzdobDatWXXHTwzVXAzDHEx
CxL2aRWXxnOy7OoqoSvPAl12tExDbXaVtAHL00W3nQCEt48TMjBlvhlC+MGztMevFtlJh2YGaCqG
ObqR85cG2dl6YD0uFOe7XtBtDWkdbGJ3ujimuKQ0AZ5ir3ntrVQ9QHsJewMlrHhHbH1wF2OAJuOX
H5wCvk312HsNPqC0Bpa5wv2I51YC6knb2C/xvKMyVRoBtoH/hLwr3pgCeGmMBRiKiYA50KJi18wW
QtlRsOaEZofufFthxaczp1882kMYP8WCeK7CupS2J9/bs67bfMXyulREDIgFiFgNekbGHBsrtHvF
BPAxhuC4y0NwEh4BxQ1PjsMsrjKG0PtWP8bjWBOQJA5pPge3bgOZzQrVS9DGBydZojuWm+w8NaCv
1z/ZMozuJguWQjaRXrtM1XA2/pTcllbtbnZ21JKWPBV8poyrdTCNz2wl745g1lvphfS5vE4OVb3i
qur2bYLXdK56EB2jMfPJYzRC8V7fpcbwmVgaSy5kt7lxyGpg9HRVnrEOzGmJXA3JddDwm0Wq6URJ
H/bOtpbSIkRXfSMAObhkzW4KYL6nc77rCFUY3Hi4Cq2fsulJS++LY6wjDScCoiw4LHFjgkefTEqP
ciODLrMZrGLau13IhNr3v4tsPkrfq2HqGNRtjn+1s/InBN+FxS//4Ym4O+h1pMLpPknZUio8/L30
pmdE3sluyKrgqZzVJkioyMYxKvcMGzjYTI21sYOgO45bvsD94nDwSmKO+1N539QhCVfMSI4qq0m5
Qqc0lJh1+4BmXwJ++hit5N3UHc1DNdHlZB/95af3bWiJi7apoLp8MpeCafbSBa+2wvKW2OFTrUX5
GMo+2rg5iOb1JQRz8NKVsTj6tKmYyUDVr7e+M8YP2Yo/n7ykOnezf+gUffDeh1To9C8aEMkM7v48
kjUyOc6npSqCTQLQ12uEu+hSTMKZIZ0E4cV7IePsLjNFC0PDF7sAbejktObCvgx0JvCQAnaTeLBi
mshzsk52zLNfC/e+HKNn4Q/FwY1hqP3jG6qFjKbJyJ6RED2CEip63zfqQJutPYvBRpvkNU9dCA4N
bMM1WwbMELqRZ12ybkre8v733GDuLwQ2kO+IcsjE8XDU+Vyja7K845xWr1GOCAHF9Udixz+C/Fdj
5rcyIuVQqeyQtZEmCEbZUFBYeDV7++zoB8ONRoJ1JpD+wd8rC0ucf/+SueAaZ9gUu5kx4iXorK95
LYAhr1KkeAaNLUsMnpyu4TrY2a4Jy/k+ztdWpKGXOk01DmMkVM9xX79Gc1GenYnZJm/bAgc0vwfV
WJ5MkDqPdmxt2Y9w+dZgTVwl+seoQwvVRRGJAqXf3vf24O/HGItEmbLWSEqtPf1KpmPA+g8mR3bp
T92RMq65usj4KcUffMWR2865um3pwU2td5WFGsLHeLJNYo5ujlU455j4g1wjWgoLJmaueC6z+JoF
NuTkhE2qDej3zwzAerX1xple72KZPSvlp73Mdx2y6tve7aaHUVKBrjEsLru8QRdsLYAYTVbddZno
r60eINOa5Gw1dX9e0dm6apNbJ4mTQ5T67bnVwMG8DoZAqa1s3yByJqyS0+fiVdMpSxGkZonp7928
hRc/5o+5acwLrNxl8IrX9U2UrjU9Do592w2tvC7Dkhznenpu1vlAHtSoa4KFbVkG4E4ESPw27u6a
geZJyjkHaReyqyKN+63RLFraLn7Z3ssYS4S0Gy4BdNClUWRh0GN3Tcd4oBqRkQinvh1j/rh0xDsu
3X3qpxUWq5g2fof227NkRG5Ayfkl7+GAE33iORhK5LBIjDLRoc58EkR8GCc9QWcyrAlL7kntA67Z
jv0zzxm66ioGe6NnbHhZx+F/LJ2LoWl6my0ND753aZHMnKqFG6a2xV1bjQjYhvLCcbZOfJZV5RJB
3QHYnw06BGGrOz83cmMVIQ+QR8xoXarx2COmlgFeqdKHBKhC0L8pFUqnZsJlQ8SaSodo3mTTX2Ll
cp7ukSdBH6JKHC2goQp/epQznKOxPHc4+DyfSGuy45F0E+fFOcg/FRWNocEf0MBVs9lh94uJedF9
cq9TeCwxGlTR9eEt6qfP2I3FYYjceydXLOE6IplPdoTrlQ2HtHaYbofCr8mVG5GvzSmyn9r76gG2
9OamAVDK969yZX9TnA/SwCHlaEiqZ7WmI0vPpY3mOmQzxJDtfQLg67bQX+aUxW9FBNu+P//o4JLF
heauFnZx78X0grIuLl/oq8KgTcmjYFR1rOOmP2KbwAadghdofL892Eu6q7tles1blG4dmE2s8pjA
SoSqj2rA4j4OeCh1Nb+ZOrwk2TxdvYGzSND726ZJw2MduebOIP5iKzrBJbKuduNxbJvt70ANvW3S
Zie7ZAI31DYnbz0C72pemGDhSeTjZTGX71YynhpRES9Q09crJMVH3XbJXg3dd72GUdYeT3htF3wX
2bAXqtHsBhb5NYSVWfZcfpV+2h1tmx8hNdM4223BERl1R2x1dV7srzV2bR2M+AQq57XQ9nPGG1Cx
49EU1OSvBPKYpIRsTxNRJVLmFdYGf2dVZX0sphY1QlFtl4zJYUtLPaEztq0opdf9uFXTvpxigcap
Odldf/p9x3cqIopXEMRRusE6FBjIbCiHu6whjhydBy1TKyxuHMmEtS1kCq2WPlcy9zfRjL8qHMZg
C4l33wWgG0f0ILvRrupdV9U+c4VmuO/y5mFsQhBTfvMREqkXZwoONLugLdv28PshnGYBA7x1V+AZ
L2sCRsTcFKuJ/Dau70PYpX1cYIO3z0bwZ5a24dGR1Xs/q6+6Zug5xrBA+A53sZNjO2BSkE7NeMBa
gAOBQRUnxsUmMzEesQfYPg0kzyYruPoY5JoKUCbx2QHPlI2YA9a+TZgGt35hIb9fqPQDx96w0uQ3
Qd89udXI8j3zsVlBGfLIdBhkGJ+JYWFeDvAozLNsG3i6v9cdkujf48YpZEyrUQzT/arO3opfi0ss
sVEBynwlJha1qQ++oStLizrfF8X6iQHKcz3kBNHQ8k+jsLml5+PvQksfHBpFNB5xnM7is6xi/xiU
DulTbtze+ZKrU5ff6t52HoyKnwaiK3azMEerahdCmqwQd8X/Ye88luRGlqz9QoMxaPEvM5GidBWL
osgNjE0BrTWefj6wp5uoIG5imr3976LtWpd1OiLCw8PD4/g51ErKgZa51LiTlIIme035SCXO42gH
0AG+Wo4hmQ18KDnoE+UhEpg8vJ7R7H2T9ZKZWvXQWH550DJ4ZUMksnIPQUd2UAMbfUbR6aY/awrY
497gpjTO76d9/0maHb2SsvswzarjpJnDvrScR1+jEWnQOAxCwxnekFvGxwyk423q33Eic7+dVB45
MhWiEnmCVxAm3qhNurNcdpDRm6BNKv1J0uJbXvurs41YGwB2UOuGPU4nXebRsqXyUTlvIpkPCLVp
L5u5ch2X9JZMFV0EnRpG13Yb3jU9vQ9WoH2lxGBdeU1zPVbcg6cQ0t8Y6QGefW0KQRQXNOmOwlPO
XjVyklbpUzm/aQ969j4MPDhhSiDFxeDFx7ZIDLeJDRQF6iw75vObaCM7121fObgXIFfP4YYUpOPX
NgeIlYJDj3V4KrnA0+3mETzQggMPVDhf9KadEFW4a+yC1vJO+tJkJiiC5t2Y++YbU/beAVEq751I
ltDSacLdGNFUW1QAZ9QSzjkuWfsxgd8zNKLsqSmBlkVoVNUVARfGrGMXIGCYWcG7OgTQXHdAI9pR
edERWHHsMr7yYs2+KWgJo6GifEe6YfojRWFKMQdj+KjVI/zg2KlpOmpjOT/lsv2YFuRYfU9XgjEC
FNWkOL778Q9fllOO/x7+ri7CcSKoos2ZtSyHA++KkttN5MUPijO1x0oFN9SP3ovSxy2d4DYdv5Hx
ZaJ8scthcmtalSSCV01YnhPj7EgSlGSzkBZYB5IZeya2Uz/pbX89tvV0JwXac+iZcNaGxGFo0mvo
xTLuq4g2aFp9cKSc/j++uLfwFTYG0Bs1p0lisO44IZ9j4gQ+09pXSq+N94ZcftbraAQtr9jUKpSb
1EPgJsoRYZK5jhqF2iByE6Q3XmcNJ6NR7y3fxMJEA3QSoKCWTTKdrzU0wV41vXix+lR51l2RpdWN
3JjNo+VV3/SqDj5WMgALTaucM8igL4avjXM70h+qnCMU32iHYGqc+xiYRKLBJVKVH2Mpec+d1KYn
Hkh1a+0dJc2uC9u5CWOzcp0efurBBChSRk597NPAdql01y+aRmzXNelDakxvR4DPO8UYxluloyCS
YQ0UnfL2uS989MmG+kqrfJDUA32c2TQnxGF3XVE9vUvpZG7b5Jzmnb2vOnqvB++7V0Xpu0mdviZ5
qFPtpkxh2zxD+/Zxqnv0oFT9rMRQ2hFKGiA0oDXhd+mD7jrLyu66a9G3zmwHahrn6+jYAD3IhNym
gCrX19UC5e8SEQVIwG3dxHeM/gONZNYx1YerZIroqQrT2pUQMkLYCpIihaJ6PlTGs25IMLqASnTL
knAVm89TEL40vkYnmQ1ZSsi8uzdMWeZyH2mP8B9Mnn0VjwH0pzFnYAV9QqXJw/UQ1O+qzENCMbcn
WBaeK5N8wbShdizHAs3gPN8T4dhrKo+283PZoQxhZSgATz6WjT1y1xw+tIb6kHTje78eDopN6hs0
71s1vG8mg/KgNUCKF78JQ8jZK51Oooly3M4+R9bMOO8E477rP2cFqUKpcI6YPbDMJntTUMlyux6m
vyZ0kDQcUFGi5vapCRVe2WoubbpGOcYaZnW48guFP5h+jQevIJuxrJvRM/7IcI79/DERyZ2T6Jy+
WspX0sGjac5zqnnPVWPSVFXttIFWB7vVoLlvsw9pYj0Mkw6PVWMMNIg5dFe1UwoBgjeiq4BGgh5W
z6rW3rdgDpHRirX6rs3bYh+bRQVA1II0Qor9g050BFoFcCpqy+9J2SXHNBikY+W1V+0Q3HKH8+79
qpHgsKBvvvdjmEenL0Xa4zkNBcY68NFmotwTyApaD/WnvKdQWMwy09bnJjResuCq7GP7FAyACZqy
G+9KU76Pq5aHC9Warurxi2/y2hCl+Tu940JVZt2TQ4f+VWJ3aNryOkTOcQwzDRgRAlIT7QSNOl9P
uvcVc9IapHw9oJxqsJ7Tynsxa9Xmsxze1fvwi9T4zxbFISDsdnZswok0e3rMZZ3H2VaDnCen3y6h
bDTU9BsaMucyFWT0zuo8d8l7bRQIiYu5l8FOC5lzZWuPUslZQDZJozul83pW8Sr83N7zRksOwqV3
VKnEMECPpqxWst9Ci1DOzTC5fxOAevsv/k/ec4uhtyPNPgISfNRrOHl9kyfMHGA/mrodW9ep7+s0
vKvfnGytB+s0PmbZcB34AVIl18NtIsFMrXKlnrrxs0oPTpjr73Xkpgu7pd1FRRnqux7Up1iK3mpT
/Lb0IZL6L1mnQlqmJldr3+Ihj5pxUZjPjpZf90n0NuKhUE2M+9absj+xhv8fZr8JswdzeQFmn1f9
5/E1wp7/4E+Evab8t8K1X+PNRIMgh7LjXwh7/b95euZfg3I2wbooM7r9fxH2Fv8R/Agg7BUq1eDw
fwLsrf+ef0m1TMeakfYA9v+C/z/+CTH6k5dzneVR0V7DbIAD6pYDGsTgJmEpzg/EyAJmY1SaMwJV
Mo/qJ65tV8WRwjL6W4iNSqcGlW/ndjEx//sByzZ8RYBf/WJQgKA4hCTHkzBYjgf4fk/piXbH6jjC
lTVS0t1AWq2Nz5Z1hXlSDdOBHfM14qXuJR5aKCce5evwHB46Xpw/9o/xLU1pp/Fs3mfRYWOAKzP6
yqIAWm/KWOtGZTSPHDquvqcgdQDVeUh2nHAH5yrYQPUIkJ55Pl+Zm/++WEAAakkQ1JiDIFDW7uGW
7/UNyNyWCWHJqI+3mjpiAg5Bnt2PTh/RRr61VGyQJeDrz4GwPSxZUclzfqzkYiCDrZWqHlTmUYdE
w1Cic+AMHx3UOpVvqudeXqR5DRb4u19sCWsUTVz0jAhbfXaISVq98+XfX3e7xWCEVTH9qWSGMDA9
j3tqQMcUcOpOu5vdnLLyeXxz2eDqEpHrW/gC8MsfnR6LyQMia3jSxGNJOaiu/rmoaeGKry7bmJf5
9aSBmSTn1zWTeAZjx2tP03Kg7KY2WMcyCU5ZFp4VNJZVBbaSTaTar3sIUzDZGtz2FMB5BMalU+sl
IMjew9XasHmk5R+2AwiwG/8NN+GnqFKPqp48F4VMuTP8MjjQBJZT9xDGwcaQf53WV99hCTjNknpl
mpCVHAufJPPII4LWbrjKlglhVmXoNYCJMdQkHs7d9HWsyqMVfb+8dIrAUIPDvx6I+npCKUoNo6R1
7F2PR4I2G6+zjpuI7lxZlf09N5qbXIXJtrGfudu+OGUKMoEmQyuGDN6QP4+NByNAbH4Ki/YUjMHG
HPy6HV9/nRCkEztt46JjmrMKmdLxwew2guS6gdmhmAcZWOvr4U9+EuROXnLvMSBOOlfJ4fL8ri/i
z98Xphf+PtXxlNo6asGbAEaO/oMUPl42sTYEVbFNuFQs9oQmzBFvtmZXNaxgBZmGTtwyi2HjsFxz
EgiwbBtmad5hrHmUiyBitplRZXFuHYdMb74PslNQrKxynlZqRDY6J4uvoJUhvddSCDMuD0+cQY0+
L05pDjOOadDjwvB0XVWr1vBgbfbhI3AS0Hdy81WOvOt/Z2ee5sUYSy0M/T7BTlka8c4sZ1qr8vtE
O9ZlO+JyieMR5hIAOYXpSoIv26jtfTDTviT+lpG1SVM5LunedGyYm4RJ41F5nHzZMNy0fpMO7wre
MFABuTyQLRvChEVKbNPijQ1gAzA7JsnRsUCe9l14f9nQ2owtByPMWC4NOrg100CTxrpX1ebGSf7h
FprXhBdrsnGZtlVLFU4VI1AbcJkaazLCHQuU6OPvjODv39eE06Lw5dgouQS4UYmQ5dco+4eHvPD9
YhSTEnvipYPfl9FTRNiC/mwv3IgB4iEv2hAimT8O8PDQeuFCYpY3t7l6IwHBnZytWCNme6IdwXWN
jHbNJmUsSX09TG6VX1P8Hj5RQ7+8Juvu+3NNBPct1ImrgaQyZ9VtBOK+/wR54GUTW0MRHHdoM0lq
PKZszG7y8Q8nOJiQN2jSo2e/vWxpfYv8HIyQiIdZbJd0bLLfNfsRrcOjGXkbg/nlfiYuzDzaRYCM
PRr6pnreJNcgjg7kJNfOqdrFLpDSDV9bHY5iyBq3YJ5sf7T/Lkz5TaW0puQANjJeEgiGIeK6PF+r
i78wIMwX94wIPCwGbDCTUDVpsP/JGyniL6n+jwlbGBEmTG761qGtj12f7+L3lNibx+QY3xVnOTn2
vPEXJ+9weVirDrewOJ/ji3kDLJa1Uo5FOHIOZTTwCv4NIV1JGW/y/OWyLWUOWsusXxyeEDT90fS1
hFMb8e8OCR4f+jJjvK49jebJ4tGB4o2wCmtu8CbsqneXjW84yC/pt2NbBs8mbN4OrIVfUCxLIDe9
bGTDSSwhN+zgtVLGYXYS44UeGH+WlSw/XbaxGlWVmSHZMUmwxORtagZZb2ZP10J5P1RvWsqQ8Kzo
9fffsANWUKGpjCRRFsZSdUBri9iiz4n+hB4WGhjP7PEebrTLdlbnbGFHOCUMCxQNHYXYsSekDyAy
NPP7bMx/Z2mA6KsW7ZhIpAi+p0gGYHWNlKClxQQ2pQJABo9yvzEWWLRNGt0tamri/tVRW7FNxlJ5
14kM+vgZsebLJlaXf2FC2LCmnPDC1mOCtxAYpG8hs3Bpt66sjWVZtUNFUJtb5kikheUHOJV6OT0z
bp49qtKHDvBVSGNIdXN5OOtnxMKOsPyBSse4N2BnPiPSQ04JDzKN/f/ljFj1tIUpIU8A01w3tPwS
6zq4ej0t+gY8XD1Ik+1uDGo12CwszX9fRFWokmhHzLFU0hF/QNyB90g3ONpvEQnoX3gWgIXoHGyU
1tZPj4XVefwLq4OMZlOdYJXGBrocvBPo+4PpaokLp86AQgCw1A1vXJtSAwCZSq8uDMTirgLWY5FH
6PD+dwmyKpkBHmYMkoPCXtvYWzMRzC+nx8LWj9NlMbzIaaZplLCF8Jr0wB3IzffUl+HCPDbzybiV
vayNbabhBeEuO7JtCzsgNbIaTpdcd/PvNKsditvqCpgButh7yIFvRxfEt3rWNlKANc9ZGhW2g+Mo
QWlBPIKCJ1A/cJFatHE3Wp3HpQlhGzh1IYeOjonoyn+judPZ2Tt3SCOy57JTtDGLYh1gPvKXxoSd
UFQ5rJcFk1hCranaN4Ze7GegP8+A0bk1N9xxNcNYmhO2gMK3OJqd6a5311y175pzf9SPBbrvW+MS
GaPpvnw9sDl+LrxRVpo8o41ed5EAB7B0ZJMdIDEd9jS/0Vu/N8/pg+OqG4u35R7CAQPRnaPmBmsn
q0+q/UD1ciNyrW2y5QQKxwsY9AGOeAxoD/TPHsNr9QrOU3RaZv2brUlcHw0cysym6qi6cCaXUQBj
apLSQqaiDZ7MiMaNU+w/OPvfJgzhHs2j7jD6NSZgP8QAGuYP8KE/S0h8/RkQN/x9dUiOOrMW8BBn
isXzsi2NZFJxCyASrtr1V8ak/UsTwhLpZTR5ToeJznny/Zt02JqzedrFNB26nr/HICwLTW55V1O3
c9tr+4Rg1HV3BUUpKExzHx3h24Pd3aVFKtb34cfyY3WyDxtOOEegXz+AF0uYpJABsYUR0gg6tk2P
mgxEhUfNDQ/xaXqj7+jWPMhnb999vGxvNdDzeEollBcwzZg/Z7GVi7AbSjukkxEK3NxGBTuAW+93
rgYW6ZQ956CKbAuTmpdO7gNtoj/H+Qxz5hE4dod0weWRrGZTCyuO4O41LADD5DMUkCUnsqk7aT/C
HHqlHKoTrRkb1tbWCRZhzn1VhZ3tB+PaYuICuRlamqR0F1qik+aWd+pX547eal5fWaWj/uZ37KkW
UF55Xi1RH6bgHUmrjUZ3lQf2r9veo2b+Da7mo3mswUsct4oK69O5MCg4opr4kZSDFnYNlFhU3l+j
BxrKT9khPBpXG4NbixwWDqiZ8yFlihUMVDj8xvQ4Kftr0BjhffKWZypkEMEHAa4+VqfopGzZXF3A
hU3hELNCiImMFpv+5/FgAnXZ+YfwhDjfMXfLeI9I7IaDbg1SOL/oWKAVQsJgG3+Vy5kX8zcMOODP
HFvR5tcHwYBj5IpBewMG0Arq2neR/nR5ndZGsDQguISRTqaZ6uDrFP0WNRIzP1/+/dUsfmlACBRT
30cmbVi6W7lcVD/S/hUc41m2y3I5so7Zyc5/J97+NOmImhMgF2Gk6BlT99K5xix/eEJMBXEzdHE5
9rfixlq8XZoTEuskNTRJUhihZE2nNPnqFQOUCH9cnsctI+rroK4WkQ+jwWwkLeEdgN+JtvMfBMob
MherQWI5HOH4iNtxgoUfS5Y8cCh+9D19n/ovhUULdrVrrNse/ev8i/lP0RpzBrq0O3vqIvo6mq9V
kzo7inor2Ucve5jyrXRwDgDiSby0Mc/ywkbdpobvz0sFg+MRvWZ6OQkRRIZdcN+j45ceo+tk++q1
Fpc49hVNJ2NHPkQwK8O0FCRjwsHyZJKBQA/t0kWIpN4E1AblR/eyr6wm80t7QhzUfMXuwoYsEQxe
io7fLcBCtl23D6+S9+qX4dDsw+OW1ZVIosgwkYKz4CnJElmu4OeUYnpbNBfkoKfcGNPh8qjUlXLr
KwNCqPIz4PWjNhtoYoCOjQkBFSqvUfZZ9SP7O+pVPvTpqR2lu2xQw5eiqmDFjxvgoa6VWCHqZ10y
0pOYO/A6aUPV3VZl1b6xuaKmO7UvqpeadgzgqqFvQ3bk2/7GAbXifopq/0hoSARV8QrOv9Hpzsip
6tMzsmut4UGt5iZByK5ideM1d8uWEDDSzvADH85SKuGsvYkX6E8RHHT0Mlxel/kIEvbUq0EJ8cLw
eMOooOxy0SGghwz2cONo+gYUQG5Rfr1sa+00IVGSAQfyUKmZ4hXLlIwJVtN5Bp/o+62u2lN8GpGt
O6DrQRZjH/p/fj5iUONpkkIrVWPhAC57R6ExMzZc6G0fKwj27Go4XR7USmhXNA12AeBDtsxb/+ug
1AXd2JvKxCV4+KTIs0J7sTOMx8tG1m6Or6wI/tBm6igNFla6L+N3/wzCHrhfiCrssbtDsXl/2dxa
MIBPy6KeLxPwREAUEvBj0oe+gc4efFh3qn28/Ptr3k0XFnxdOkLg0DS9njNjUlOnb0i8jKk4WYXx
tkd0EB72a10pN0ytHYjK0pYQd8xGQ4BH5/7ooCx1lR6io7PvrSt6Dw/9WdqwtuYMS2NCutQNQ1mC
LtHdYrpP+6covpKUrRr1ZRvEVGHyNBqbPYMBKQ+Ds5uRrdRyvxqHYa++TJQRin34O7URbokUHg1d
lmmOF5y8ykfYCXxNgyn0wYgomG3kmWsOt/x9wb0tvxg1LeT3vZDmefuz03+87HGroQeMH4f1jJOC
xvv1rGXQEVaIAMxlhPz7jFsM3HhvN/sWOHB1clznN0a0sCdCJtLJN8O8wZ6sfEycozZtPLz9hwHx
vgzLOS8iYlYypjkYCZlkSHlIruI3s3K9qVEOmfbhV8QLztJWIWZtjRQw3X8ZnDf1IvvqGi2Mwx6D
ngnmYAcFkr6HD+fKOyYcukekjhEF33oR3jIqRIo6n6JBme8fzvghggc9arYS5lULjk7Fz9DMmfb9
9bD0CqKWUAoMN6T70z/U71GkItty9k1KsywvFf+XbGsOOr+curKimMDCIMkUUwmGJDnZILF4sgH3
rxykqfo5r4L2e9dEGgSrdCbS4Bdk+du+DLotRPJaCFnGd2G7QeoXTWVCfK+zESJ22nVowtLLjdRi
y4qQWsgO8MdSwwqKjucxCHZp1l9JdMdc3tprC7gczPz3hV96bI/Bq+bDanrwyrMW/84BD08c8nq2
QrgVIscAqUtA5zI4MfW2lt+b3S43NrK91SGY3CwM9Ue7guDlQ6RZdZZ6vLP0zh+JNf4hD18vT9Lq
WiwsCKdgMlSNoks43BiouzD5IEfR3i829tLWMISZqpAXUGMDI7OMwHSnb6UN8zSIuwbphr+myRZO
viF2Ij9P511T9ijvhTvFfBo0asBwPdTmRuq4GmDpUAI3qsumQtPKa7+KMpsmFbrEXFR60Tz/cc76
FMDgWZWPtP2etq5gq0kefLBcweYuGBLl1xYdGBDlHnkgLCKmeWpPaN9cmc/0lO23r5lrHqGqNoSp
Kt02cBy/NiZ7IVQP0NS6SZOVruVMH+2RNl+ZBtSNDbo+rplSh55O5DNENGcZpV5Zx+wg+jAf5hzM
P0j7DjbFY370j7+Tg82iCn9ZE+IBHGpDOLVzQG9u+xwhhM/N+HJ5N22OSPANeP2lRO+JOZWrHAOO
QWmvPkKXekRA9rD1zLZpTViquI9azWuwpvhuxfQFR+VNezSe5qdmBMPcy4Nb28Wsk2oS7WxN/aEJ
u4inDoyncRwUYPGK+8R7hN/13/2+ECV6CFYCi8Z5F6ER+PyMczpsZOGrOf9iCLqwkUDEy5qWYaL5
sTzZ0b+eTv6jdpCuttq+VrfRz9kSr0rmRHtWn5d4gvLezk6NilT6t8sTth6JAL2Qe5skYJZwXHtS
5VGKh+TZgrmTTlugFJHb3cx8E+7/LRStjmphUTi6Y1g9UZDmou7QR+wnZ5mHKAe+kMsDm/1WjOc0
r/09LmGnJuHkRGWJlRz61lo96Rpkd/VxVDdy8VU7lqbBi64ZkEcLHlfpnRUqLQQNtlciUwNVhYKU
CZQ52cY5vr5SPy2JqBAz04PR0Kk39Pv+MMNsPBjKSMohbTtCfX3zW95ngeEyHC5nii14RlyBYaxT
PEOnwbAd9lGPOnu9ceNcDQgUNhyFkGobYoacNmrTGhl8KWOWtyjE2TTSJ1uPhWtGlme7cMPM+9Ye
+5iz3Yw+NPJTW7j/3NeWvy/MFCJKupQD2IGrpNg56Mn6X4L8HkXey2bWNg5dZLKjMA+cnvPfF8FT
C2GlaWvMlGB+0xb+b9lt+y//zohwHowpZMK9NWe8kClDkAsbwQ5Su8tG1hfk50iEnFTVJB2KK0bS
asVtGNnnJH38dxaEnDQsw3ZEuZolKbTbvCvvg3zrojP/hBhhlssh7HxLUvtM7skFepRU4OMc4rsh
vFWCXcaVRN/qWtmYMhHeIfX+CHk5abyfGjdy57zNkHu8PGcb/mUI22QMWk2vPQZU0hKjQVSPoiKE
KJeNbI1D2CtRrxu6VbIwP3SgTqm0EVCULQPC8WJaY51NVJlhzDkWV951BlzpR0bYUkZoXRLe01Y3
4toZsPAEY/6kxcb0S79ppoyJ0wZlb9uzwCi8/df11h1la2hCAMjlYbQKj6FxdziQY9/6obnhA6un
zHIswv6XRvgXQ5v1UeLjjIuCphDsYQIK4bq8jc7x8xYcYMvrhFgQ55FRFXM9GOqYnaI/WCjDNfo/
R5Mpy1EJ4UBp+rQtZXYP73zKGSAu3CutsxHVNl1PiAiOPEy9pM5D4YSGDWA/HjJ6mJXoGikL/C45
df3p8nbamD1TyEbLxBwaBFXnast72XJTOPWNb5dNbHi3iI+2PA/WFROPmCbIl3kpAI41PXtqdsoU
Y8v9NlzcFMJDOTp+lCuMp93L1wim/qiqu83Zrg7B/XxZHc/TxlGxegVaOIcpRAyDRl4VIQvDnUoX
BSVQWFTxH6V411Hx/r070NKcEC30GqLPEsZP2hqks5SYd44tuZeXbN0rYKiwACxRXxBGlESN4kgO
qSJCJdNNlxUkCqX2TqkhLv93loTB9LaXJ2o5J6W5PoyQ6aLdaAZZfW6yZhPysuqJQOXABhsyL6LC
/srtEM6NeaGi7CMkXY0MbCd846vJ/vKg1oPgT0PiYdvRKaz7HeWZ6csME6lPHCAgoXlJ3Ff7bZjI
qtMvzAkHr4SkyZSYjEuPIcDk7urAe6dGdboRoNbcQp8VnGQDlTMUlF6fUxVlWHKVgTZFhMGRy0SN
O91K7VbnbmlEiOeWV0ZZM3VzR+oeQvwZSu4fml3yfaiOCEwcHXdrA28NSwjuJlILlhKPrBbp13Rs
nbs03HDz1RWiYDHTzcD8ItbrejVBt7WielZIcI6nThfvMqTGNtxu3Ypp8cpHvzr08K/XJ7V6Q+9b
TikVmcVxNwBDpflyX0J8B+35UToBvj5tPSatzR5PzH8bnT9qkbyU0ACjcsXQmmnWcILQbGcNyMyg
MnB5eFuG5r8vDKneEEWdZ1OIlu8S/WX45Acb/r2akXNV1QH6GSaEsa8tSH4gdx7sZS6kaDtjQmlu
llx9E5kelFvX/u/cXX88/2OSzSQCXROjKcugZUB+8iyHf0xbz0er7jDDC/78fbFkW7Wo2DUqwzHN
5JM/3oVG9e3ykqwG1IUFYcL63M9Gb8ICIuE59HkSnvbNNJ4uW9kah3Cmm2MDBSsRicD2nJcvcnZ1
+ffXHAv4FEoL/I+as3AslKrShMQ1CkohGgpyXNwYToM+SVhtnAurhngS1eigBL8gEqxYup86kkUn
sQUlMOQc39schftksv6dHbGDkzo3nM+jwhUGBlo9OSft0eu2XtDW1l7/ORixg7NEQBYtJgZj1iZ6
9fc9lMOKPTOJbKSoW4aE5c8ivXCMhE7vKO2eUqlxh+JkDNGV3WxJH2+sj0iHAde7EzoBXdjALc+q
PuzTIruZgq2Z2zIjREwj7TMTwRQeARBYrpBY7YyzbW9Ey7VNs1ye+SMW0bIqO3VsenxAaY2Pk4lC
hrSFIF5NfJc25pVb2IgHWHingZVJLWr/9SlwTTczUCEh852JxcytDbQWoHVIqoDmaLTRiUDAqXPy
Xo5kqn3wr0rNi44CDoJcNMUgYnzQhpfLgWH1Qra0J2QGTtknVu+Q8JjvUMdxtL3xo3vJgYvYhY7T
fzT2M9r8stXVlVsMUghHVFJb7jCkIz1FbR6NTW/jKXTV/34aEF8g2ia1rGKcMFCF+yF+F5rIbm/m
cfO2FMtbSFjbPwBOcFQLDlgXiRz0MlaCW+eZ7lu8I4a6eW+c5t4UZHl/Z9Z+mhN8sUW7049qzIXA
2bVx2Odb/cTr6/LTgpCY9uZgZ4il4O1oTSGTgbyHfr48iNWVoa3fAHcBFkjsioblHVZAuca/iy+R
ute0F8PYqGRsmRBcWpdMJW9STEROfi7QAsos81z23y4PZPWVa6YV+mskghMbndVUvNKQU7c8T7en
uVvCeZdfzRtm61FwdUiLa8n890UY0nqznIqWXVqhkQ3f/S1imk9OXv3OvlyYEYbUWHmSR2gHu+nY
vIvq5O2ITPflaVs96n6aEO+Njp5y19YxIfXpuxCaJE8xrrxUfS7Nf0rGByZeWVyzxGJtYOeVNEgk
PZoenXNjeqjTZiMNWd0wi9HMEWKxLnJb9pqRMBoF4qw0nwX3jpfna33lSdroFFM1HoVfW8jC0qnl
rDVQeR3fKnb5KbT9HRoz7r8zIwwErY2ybjKupFJZuiF0f9oXZDc21n59tn6ORbi8qQPVMM9riMrT
lVE+l+XG+9/qXJmGBecLfWG/kBWiBqoOAbq8bicdk+rtKB3b8fk35mlhQogttiSFitRiYvTbB5kK
gR869ykX3stmVmdqYUbYiElUqOg5knZ4egdBGrrtV5cNrNcgflr40S+w8Fzfj8aOigpnV7hrkx0t
e2d0H+7kZ1IbJDLmt/ps6wDbWB/x8mlXIKgDlVHx6ry3oreNUh8sRKkuD21egl9O5cXIBFeetMQZ
+nlkrdG7hvNZnhVqPwQeHNURQvMbRAvrK+UoiFoAQIcc4/X+9IqqRKAJawg32vbneqsBd+v3hUMf
oa58JFHkMOtvGmUXl28vz9bqmnDi6hAJKwDghPgSRJUzIZzLhc3R38dSvVeG+uDl1sYFd8uMsChV
iXIXXCwclvlbc+IV+95IfiezWIxEiC4BjaKTFzJTSGj52k0Hebev/05eubAxr9Zi16AI4cVBgA0Z
JYPEujOriEb/jSVZdeCFEcGlnF7Wh6pnSWpZuwKCux9r+LK8eu/XiHShxxRslPdXF2fuMoVNmsbd
X6oDmT3ETcfi9EBd7RK5jmSXbtExbBgREdkVjOsTXSlsfvlJqtzauTbiDQ+Y09Nfdv7PcYg8dmYy
dn0zX9Z42Hbb4jFuTkZ31DJ6aKWNILM2GoNzBgyibsLtI2TKlV3nalU3YGfQgLDVJ4MKwbj1crB6
+1xamT1l4W6doUpotWKlPijHueHe/upfdQfVlc/lzdaz8FqkWRoTzpzU6tLS7Mlni3q6Urvypka7
4p8Hm4UJEUHq1ZJmo2nAoUN3JF1ORvihTDaA8msJ5tKGENCQr9YUGB+JNFmBEODzmLyRqRHl8sZY
5ukQnW1pR4hoSuYrRWlhp4F0KVH3iKC5fb3Twidjkl3PQkp4qwNuy6QQ4czYUrx6nE02gev4Zw/N
A486hHZnIcVoQhDjRxvp51o3JH0Ufzu6PXvNwgVTrtI6/CY/8PnyNZox9enNVYyc686EeDw5+M9b
RCAbW0s8UYMp00aa4jhRkbuXjaMufwvaDSdZtQFBgGrYUMMa4utfaKZSaVvYqNDPwBel7L1tb0Sj
LRvCzLWJ3umhDDTRjp5hiBzCD+H/yiZ8Gf7fOsv+qq8vhjF/wmJxYj8t8ijARJpWz3HbvJeVsQSL
pKD0uPVgumoLZiea7WhD+YXMRO7TZtQmUHxWrH4G5PswdA5yIbJ5GPrf4GcjF/lpS4h7GujHpgDF
g4YKRFWDtoOhFNX2LdDbahK8tCOEvD7qbLVF/xjOCuWouNlDvkco5ap2Z8+W//gNPieGRQMUPFKa
+Qu3iDdFshZ0mDP1o9I+lsaGx62fFwsDgsvFsZG0fv1jPDY9VvkpuTF3yl79wbJpbATAVf82Z0JA
SjbA9IVAq+J9cFMDH03jZ7M7N+k3Nf6N5BqA6t8mhBhbBVEZTxX4Slk+j+1Tp3+4fB6tO8DCgBBR
26y1UwTguc491Qft2J481zlkZ+2EMjIMaVtd+qt7aGFOWJ/I9gvdHGcksf8uRZq0Hqy93ER3zlbV
YHNgQmSI+qTQ+gxLjetPe6SijxP3O+OgnXo3Qctos6T7HywaGrkQaIpfOG0Q686DYgC33ilARNpT
vu92Nh1j4248zuVQ42rYSFvX0j3D/Nui+PiX1H7aDCkWFesdunSB+tnsnsPmPHbfNtxk3dV/WhJc
PeycqNNzLKH6+348BHuE24YbXtJ4c3a1fajskk+Ou1X0W9/OiwEK7m/nelPkFWbLw3Sc3Myd/tAf
i4Nz6hCu322Z2xqksBfKutM6LeMwGdFXliyypmA3dH9cnsrZw3/JmhZDEnbAVNV2JisMqcmM9znJ
Umw0G3FptTBroFkBnI0Xxl+YiEZlsJ3WIQp2x+hxVsgwPrWut5sbCeU3l4fzH7z+py3hpEpNqZfi
+QSRztmtvJ/cehcdDcDgR+fau9nGwaymgIuxCSeWZUyRZSA+DucbZ8yDro1a7fp2PoW86tbW28Cy
y2c5NfrwzazSjvS3XfQvG4Ne9RQLpQ6HKyOMT8KgUfYZe3X2lOrFfOoPitueug/2VbhHlv17dY/U
6X6L7mnLpDDuAb1CVNqJZ2kn7bS+31VO6xbW88bI5h31i3v+HJl4SZWLRDO7AvcEGXY1yunBGFsX
CeNbp1MPrUluj1RwO0UvsWo91JL8FJX1xpm3MVLxEus02VTZPcdqpn/V/evc+GImGyZWN+FilEJc
Gb1yqBFC5PKK7qUGktmL/6WLiMTElEhHqERwkeYoKe7MmCAd2o+ptucwgr7KoU0+228dCFtTJwSX
AFaXMUArlIef2DUl7ZRq8dXU5vvLXrI1ffNnLLLuPIIuQTGYvszPr9Ux2g+FvVHJXj3aFis0JxIL
E1ama4Ee4e6t0uu7Vh7PeYecedUGO0cdbxAX3wiaW1Mn1DNav9VRZSXjTutj7LyZPlXyFup8a28J
USNQ7dDXTUyM1l6/1lyYIA4y6uXH3kXT6jz9DpiKYtZfUUoTQkZBpuI3IcsUDuXBVopdqiFeONb/
zhvEp2b0g6HgVFkqe9alr5NduVWYWc0afw5E7HGT5VYeonm7qt6hQcQxCa8m9a23hTJfv+ov7Ahh
YWq8vJeGOcamB/TuNUQ/7ul2dG3XOCgnJb/3H6OzfK7Pl7fTuutxYM94NFsR21P9Wp1yIwMM0NTX
WneU5Gt56117fQZ/mhACAzoKcRp2M/wxfzspe7O7kdLT/5B2Xc1148zyF7GKAPMr00kKtuUg+4Xl
sCaYc/z1t+G9a1EQ9+Cz9llVpzXgYAYYzHQvi2QP7ceFJxQhLiTgLR+1BCj5dOmgIN2Ff75QJibg
UXTEEdsWe3eabDAHhyenEYoA0wqu6s+dJimMvFgp3OxNKH2hAxajgSAffB546ORoi1Hni6+DiA1C
XONFK8fKt6bmGE+yZqQXCyaACTuUlbSyxygDe3KymPcF6IEDe9FXyQZ94V/PUcRWsXKcmn5SYVLL
bHcuXbW/1bMv1z/Ni3jNMQwdbWf4LPQFCxGpp6FjA9SJO3UZMdqPCv5btY/sY6QNTeuvhYnrfmdV
76/D7pq2gRV2bOLkajeZWEDTeMzsgJDPjazJZfcbbSC05w6xsqKHEDZWT4UkfW9CCvrPZ0KExeP/
wibZpaDVdDQFi6e0UG78xVP+Zo7dLqw/LrhdtSDUkRI6ycwS9qpdZJQwk3+wwAZbaRqCxMwJlI/G
oX+HSdEjSNOl1aYXCVCwk++9jZ3OCInwaQRmDzLH1c8wSG6eMGWDWhOokCQb+eXlUUATM/rsJJ0d
48N1AW8wZyEUeY0vqweB2ACy92pw3RVlCyoEjlWB0PiSAE4h6E9Qfmj56TrA/hazHIpnQoQ/sbO0
glByNbTl4kOBYiZ3ZTO7anWbNKuP1rjrUPvb6jeUGDFso7XjwcCAgTPpYZWkLvQ3fBRA/eswLy+q
/BNBkhJEwGDLR1R/7hADZEUZRrARmfwFg1AQKz9q76wDFMbPsiT78qIqYAnfp+xSC0rcEEiuJh/y
Sz/Ncx1Gfn3pbFSE6nfygtDuIm6ME4J7XA1qnFvV4mPcUx/eW42r1w+SBdzdUU8Y4tmrqGpNSQos
INSrS0SO1Fc8Y3U5Zy31k3tZhWTXxzdwQhnI0CO16BysIQUJSTfXgZZlkhwv+066ENKzkaEFq4JJ
Y2gfTK85FB77xumuzTALtTcyhlnJV9KF8D5Ocz7MLUyq66NC76PqWGmSN/OXLabPXU/ny7qJe0qb
4uzFtbnHkFQu8Yszuj/ulK8tKlk9xL89x//js/8vSDxnc8UGSBsKZrVjYVBWwfmm+gf6y1Szk09o
7y/dE4ZgVm8tStpgOgBqBsE4Ru5knKTtuTIM/vfN0tl0joZ+hR2RcVmSjzk5mbLA/S8e92SHkJbI
3K5dWsIOdtP7GmRX4nP7qT6CceJQhcpnSxLH9zfRE5wQ9CKrxnV2hEkrVMTtvnG7NrgeFmSLJoS6
yImmbGhgkF3fYYweQozhAjWG6yD7+RX6m/+4mBDfHL0xh1zjLub1lZscm0N/GTR3PLN3+ZGdF1lj
uGTdxLfzBIr0dhPBKq36PBEQMHWtxKTdDPtkkdhqaMYN1RgDwpAd7SRzv2fzQ2e/r8rj9aXb/T64
6Flo1dDAQSk4dVmD0MsZytlP1zeTHZjsQ6dLnGz/6/AhSKRVFGPER+QmqekEFZrZX+Zg9Km3ntIQ
JEFaUJ3mg5w7atekDZywh+qom3vWAI6CHHeqltsxXn17IZIXj5dXdMQ1C5Q2jmGoJlQKhLgGaayU
JnMOnMP0c6l/CavHAUTAmWc6LvG4nl7pyfhIdw8qFn+OdXQVLUJcNX4bhnLb6FhTVrPPCqPBjjWJ
Hdhjs5ZBM8zxpbGs/gSOGutnSscxC9Dfi+Yrc7K7L23eJlrw5/4DSXmuUs9FNcSCQVObSaLVLfzH
OVHb8QwdwV32tL73RbcgQnS3lsyq0wogdLhJhx/NeFB7GTPX3pbeYgjLCj3MuCAcY2yPVnmKVclh
gnvds2o29xZq4j7PeaReTH05Zj2gL6mZfaMsPy02PbU5OiCp45atzEV2l+sJSiyc99NKNIaSgZ+S
FpSGmWsbARslu3rXHg1jAxrkHjBMKKYOuzCZo8yQn1ucEEcKXxk7cKqTS1tS77qP7UOBrgj3DWKA
8+65x3erbo/MWGY/Wb5Y3bFKDzb5GGWyo9HeARZ8Rb9h+L+xye+0B5EM6QCjHBdPC0u/+Ku+gBnj
bB/Lw58TmXF/2KAJ6zesQzIwDI74lClOfILemf2FsTF9V8cz+ETjiihhFg9p/CGxixH04LmWfNY7
va6QbYapw0iI/ecTg8I/JWZrs1lsY1Jn32nextG7Kf6q939d/5i72WBruJCrlxHSv80MDHb6e5nj
AI+3IIcNod7B3D8eb3puknh/jDO11KoB6zy1aChhhVcPMsfZ3W/QFQLREVwUzPHPHWcwkohqLSBw
ClDPMfhnGw/yIKlr3sxeedeeuSjJH3dmcbs2oMLdRLP6qdYd7L+OvnfGj9XyEEklAHd3xAZDyHBj
zljaMxiWar+YLaoDJ32cQLuPG52UbG93m2/QhCifgS7I6blFjjP6WjoEZfcXoetdTv9YH1xYOyGg
VKUDmdEaSHEb9vWRogQjK9Xtu/nGGiGaNCZJqxUk2BBzo7lbh/MRvG6Pkz/d8Lfv7NNrdhUvSIOT
n9IXen9osqwSLYEa6OSpnhp0Hgvby9/1rDiU0dPsfqknMJHaTSdsqfMaYIM2umr6XV9mPOgEtoxD
bjcnb3CEjVWbVdTE5jiDeiRYrOPQHK6vGo+xL3IyeIcxgA9xnxfzb2zOO70putkHrVtgTQl6k0ef
TbmvDuzGaKzgOtxunIAaIwbkoQ8CWabncYLEvWMwa5j91oxQgAnR8oaLquRAv3vDBw3ebxTB8Yqm
Ap8FhpVRyOKHbR2cDJnuzu/IW/vhb6Z3S3a2kRkm5DIczdSGVjCs68K8eUgSP+7/dI6Qb9mNVUJm
KurFYXh0AQT4fIY3Gj0bskfRXSssEGOA+ho8jCJdS+xYY71E8LZh+hItQT1+r2WUGRIIceBuybUO
XSKAKLqbHvpByac2lTztyiCEPWPPyhitIyD0IQrtyUeb46GQKWXsgthgtMHIJcXFTkgMxhrZ1ZAl
CNWstbzE1v8Cg1DqZkWeSe7BeyHAhoqpbpombhniOIRudXqxUmfyHWvy8oL4efrHjfBwLZtyjmE0
sL3UU0bxukiqiuEkm3+O1y/NPHrq9Ar33WII2bpIVd64Hc9+03405tLvotBpCsk5eXetoJQMXSAb
t3lxBDofFCOyQY/i59GIueTFLzUZdeTeh7cxZm1hOoTTlgjexWinDEqOiLmaH5TKVcbvkWyag5//
xKC8hRCWqlzLpqAU8Qt0sm70kUwf1Tb39Rra5D+m6HaUiRrKTBJ8Oa1ZMU8QzPNrHEOr+pBamPWX
3ZZ2QXBFBg0Hmo7RB/c89NutokA0nAdl8LpWtPaVpfT1eH6NB2xghNjvmFU3URNRUuuiz2hZeewN
GZvErpNtIIRYT+NWJ/3Al0vNg2whN7EuG0vnsfyFB2wghFjfVg3D5RhWlJSCF6d19fRiWwcdL+02
+iBTWeex7OMIN5JCz02lRfHE7wfH7YuQqsxrc8lZQwIihv4SWiimYfKdo69+DiVmW8s/j2spaSeT
wQgbtCVNUqopPs9UJBhQTHiLEvr0JOFM4gSGuEeho2k5POFnUYzeDdVVFSapL8gMEbblivpCYaqA
AOPTm7xuP1TmsrppNksSzG7JHfT1/2xNkQ3TYPgoeE8HUDAEapBBFafwyB0kZEDJHt01kvOZzC7+
902VoaLWNGSgD/CdWvNGa3AdHQ0k2fs/P2pujRICAXTBK2hyc5T+QMqjHgdEJva0dwnYQgiBIOmi
NGEtDhroS2l/tMspb91SFpz3vw56XwwVZ3Qdvb3Pl4uSckGXPj+iPw6g9+SkL+D0eGtC+Jj3Ishe
FXerqxCw+o0nePaqGMsy8Fo1n/LDI2aofo6OA5rioG+7SlxvdxdtsAQXN2fdzvDig2somCPt0Tz3
yav8YAPB/4WNt9W2ms4TWkzx8Hso1a+q7oG3RGLGrkdvMASPrpkRR1qJT2RE5ZlZmgtxisQFH6Ek
tO063AZH8Gk0jlGq9LBFnxV0vxyU7g0DgblqSvqHZDiCY08YjjbaCS7Qx7arZ2+IdWcUPzPZs4gM
Rshy8ZpC7F3F119AmNfn7wdQCpXaWUllhwIZkJDe0BWtrc4KIAVKWUGexZmnzFoKvWPjQ43G/eB6
6Nm9gG62kDgK4sRGO0wM64dGAM7Pj2KY53TuepfcrB7fSIObfLuOKTHREaKEXeZ1tRKYuNpf8/J2
oKa7FN7YSSp9MhghONRlo01KBxgnR424IN8rhRzrJg3y6cN1g4gMSogNdd93RV4ASn27FAd7CRZk
pvnYxu7IPOV2aP3mFHv/ywOTJCo5Qshgbd1ZTQbkEg9fgb0O9KzWiSM5qe4HdtxUdFMlBm7c6vPI
VIxzlPSLhfeWMH/D5QHYr2mv9cw1yMzYtSWAu2Zt8AQXiWqbEn22Z98u72b6NWklXeKy3xd8g98v
h6HA76/9uZje28Xb6x4hibKOEGXzYhqaZcFnUZrFy+LWs434OJBOcuyS+R3/+yZhZBFTC8K/PlQJ
g9l2IVzukfh2HWVRgjvwi0P+UzQX34/isaV1AglKvzsPmPbjTXHJgdxph+6Uhcqfk67yS/4GToi2
y9jkWcEfhbWUhuOwnHRduanH9NP1ryRbPiHWdnqsRnbO8216s2TfnOIOZPujNOVeh3mhC72Ck3li
FDDgb3KNJfPUzrVqLZiZJOfub9Pf6wZmz+f+AJ1QEL/G+Ex9uIY0yENQLpo/enfy+Rxh92mSyRTI
TBP2UcmcRW8UABK0o9TLxel/0vJ9pkbu9S/FP/i/+5+jCgG2jGgbadz/2FiC+Yx5avkOnytdoRwy
vFMjSVlOupBCWM3mqJ7i9Je/z7kX8XYBza8O0NbrbniHXH2QRbzdJwjb1FXedIVXZ7GgyZqcaKmC
S0DNeY2LYLzUx8ZXboln/A9aSS9VjX9tsd9w4g3XskYWaR3OgfRtdFue+pN2mS8Yv7OCxr9xbtM7
9Oq5/S368S+ZSyRx61/W9wldcNRJQZ3fpEC3P4CLmLcuo6PXb2Lfue1O6Tm9rSRfdDfgP62ueAeu
qDaqJMb9J84+Rc1jKrv68GPmSwd9MkhwUDDLl+is4DeRoXAbejKH275a3LL081FyJ5WZIvhmnWRL
m6P3EMViEPLna/c26bTX5F9UctFjq+N2JbIPZ+AyS60EISuhn8sxhUr1x+sbejdBPgGIx86yzqNG
t9H10PfnIXmjOvcYwfxvEIKPdVbkdAW3ocKdfUDvM146rF4Scnc/xsYOIQDOpt43tAHIrKvv9ap6
jBpZiVW2VIJrESsfbIM37Yx5FZKm8LMREz9J9aocvzFF8CsU77saU8w4E91j9P3IRfzyC/ih3TXI
A8WXlVZkK8fN3pxdzJxOdmGhMwqDo+elmE6dnkuyxm522ljE/76BmJrBWEfexaND8Vy5W6ePRTz5
tvr1vzmacAXtevA5NDFgNDQBj1rsLnAzIuPmlK2XcCYqJmsG7QpQxugrJlfcTsbQJVst4TSkNg7J
G8bNQFjpoUw54rVopO9J8pp65O/P8kIHejFiK1EG7H2WKadFKd50pYxdcjccbyCEvT9rSg2dBUDY
OsqDhdcllwHTFWt1UZRX5bINlhAC4pjZetRh3exb7Ts/G49H58MQkrMepkHsy57zr/sBEY9C2gLm
JGbAtBJNJOSj/ppndlTu/j/0E1UIA4zkcWYWMCda8gsKUoGTZR/Y2nloufOS1pTs0f0a3gZPiAP1
khSVye3p8QLOZ3uKg3b7v4mcy5ZOiAfmWBJt5MHaSLMLyAfDdXp3PRTsI+DBjeJpkjPCPY84gxmv
dRIhVi+sPk2ddlmrQbZgMgwhENgRWdVIgRVgGzyM93zOoQFtAPSzVV91QWeVHqJXRbgns4TQEOVz
Oo38Oput1W1jJJfeGb+AEV1y6tjPdL9hRL2hkTZpx3hhiNp3SndUs8pdZNS2+1HuCUOIDHnVdllp
Y/X6/qDpXyf2Ru/eGum3/+QHotJQXqA07YxAqcjnVH9MZC+7u+3MIJD4pyAjvrSbC8vN1kJBpv3u
DBDWNMDAU3n6G3KXfozfzF9bkATISJh2P88TpshM0BMjz7oeRRM8K7pGd3HSh9mS9GnLMIToE2dG
WePxbfatJjmkjXLjUEzuV8Xw+foHInsZAj0EGrqg0Z39QoU+j2ZNmzIT2Q5dgNrjmnvzIycir7z6
G4jPyaGrwNLGZX5lg0N7d9ktshCFsjGC/4Ew3C/TonSdFsMcBsHQw9zgtqB1ThzEdbb6Q27qktCx
t7hbZCE6lU6bpFQxYDP9OeRBnx5j5cP1dZVBCMGpafV6bR1AjIS68XrARJY7yYrWe3vYUaGTAYEU
iFCJjkgQVBW9giOWc+O1zimJLTe1anegvWTFdi+qWyjBH9t6TMysgT+at3Hhm+cSinWFZzMcjjiJ
3xGFgOD6Cu6F9y0iX+HNobVj9TKrHYybwFuqK/PZiTtJ9XO31sD7X20MXiDDi3UiikSIZvAYw1FO
YLnIJG/5/N+vGY/2/LoZjy0cfW6SUoMDDUUwxFw9csk4udPcBu0kqffvuh4BYzAUz20LOhDPUUoz
dgozAUpXJ0E/Eq+CiinrZSRJu863gRE8XIGUidnFgMnI52K5LSrFTQqMQJvseN0RZPYISbcc1bXO
bLgeeMs9Wv+VOEPYq7XEwyXm6EJl35yNoTNZhEq1s75jCuTpksiDcPdxJankpCwxSGxHIkkRryQG
lK49dqur0C/Sw5EMQvC0PB7iZkSjta+h7o7XEK/VU8+eZMU62aIJV/I8IVqhgsnRt5T820Ks86KB
dHNyDoZ05Gs/AnEuFnQjUQwvcZM38aCtTJa0I0GN/2fbHv9/yt8fz+X6i882C2U9+FJEbv0GcbHG
2O5NygsBEO3+WyRR8ZYydD7wEevyUKfBdVffTcYbG4WtC0HVCup7QBxq9s5OPMX+VJed23WOa1rf
r2PtB78NmLiBI/B2Mw4G1RZuXByYp/xivJ0DDG1Kyxy7rrJBE3ZxMyYsWnqgOb3lm+Qy4Ikmry+l
7Bq66/kYbwPJqIqpeHFuF73RdjoRDQfCFvFVPeGy48WNf33t9o15AhGyISay6mLtdGRDvcHbD0Ss
XHWo20+ZE1delOYP1+H+5VM94Qm+rxaRlScGjBr7Q/WTP0/Hge3bBGKJ1GeBzPN3U+9mDQXHH9Mi
6/QU5q3x14b+kF6tuWeJRWKHOlgWy1bhE8LdYyzVMjecBZWCIj1Vy9smOq7rvV7UOCmhJz9/vL58
+y7xBCcEw3HqMrWCBpOfmyBYYjN1x1Qhblyvh1cAaWiJtCwVY1Jiv2SUELxdODiy8PyuqTd2NnpE
BrIbIzYgwsfJbQitNxQgq6ZY7qJR1x4HXyNfuj7/PsYysdjdxdvACSEpHpUc90SEeCf53FthU4Zz
8YpbtbOBEAIRsyorX/kjNFqZ/86HmqxfjkeXFx63gRCij6LVeR/VuCZasxkwS39nasqNFqeXuqsO
kVnAK5oLcRbJRf7XTMkVXPF1aYFQdp7zE3qT/ZzIIZlu4+ysziNKowfd/Guu3sTWqw61EOQCK4hl
GDgAPk9bupZEC656yP2QF/Oo51y4vqXjgCthPqhHWfPZ7mbewAmxUMUwStt2COxGN/1Y1sPoFKHS
dD5aF96vhuIPkRJe32a7OwDPMSCPRC+/KnbXxaTLaB/jbmWwL7rpVslpcoI0Gr02OV5H2g+8Gygh
dLA0ssAwxW+K/6wlvyDMSJEYApcfOXY32wZO+HQsSuNuiXAlXvPPFihU16/Sk6HUJOF7jREGtJUY
WwF3nmfuYR1sKMfKcsluqtyYJKSu1VGVbuEfS3FuqwzTZGW4FDeN9fb6l5KtnBAVjUFps7jByjH2
Yc3fFuaxlwVe6coJoTCrsizXGDCeMQL8cgYbF2DZxtpfOccBqx3FO7j4EK5YXemYOcieyrZ2o+yj
1SHcqzcx+XB96Xazvf4bR4xRdZbk+WIk4PWxjdCma5gyGfPE/td5ghASfqyuUCUkMCV2vKy7rztX
Z5Jb725QgMwABWGDhZggfJx1QhsTy0FkNo6OG+FwNL/RqrsivnOUw/X12jVmgySkq8ZYF1vhxF99
Rk+2XoUgvPOZIs0dPLa8yB0bHCFnqVODAG/BouTn4v3qhDjm32Z0mulHFsicbdcJnsB+tUls7jp6
rWZoRgBYnmeDGy/m91mX0pdJVk7kex9XSpKSgOErhZrGeoxAMB9DBr7LPed2QjOxy3sDkTHc6x9s
t7cTTBf/+AYVovgwpBhGH2FcxXrzskwH0pTaqYjy2G/Y9BWtO+ATXQqMPluVHUYTuLkzQ3lXtt8S
9j3ui9dMozic5REKtyoI//g6bRY7ss1FZZBq9mO9CYqxxsywjEly32ZTxSkb1Hs4BwipZI7NDi3B
2NXkQT9Ud8OhOMyqZ9xOoQ1pruVYfOo/X1/m3R24QRQSSxnTqlAVFNNqJUOt85NjPGLMaqpOjvPu
OtKuH22QhPVLmDauWYbvmdL+EudZyMzhpDjMvw6zuyc2MGJO6SDYSXssoUaHY4re7b7ugusQMkuE
qNUM01ysJiC6Apx3MTGPSlvMgapC+/w60v7XAQULjk1Up44QteKWYuw5B4WWU77vsw/GhHtDfj80
t0v7/r8hCXGrBUnEouSgNeq6xDO01ZtzKwB1qgsConPZUslX4j/3IkxuvpJgWGmVdd8OWEKnuC/6
4T5atIfaXu/mZbjUBTtX1vipj2X0YDLfEIysM0vVqg5JoFGgY2JXJz2TFRkkviG+Ag5TsZS2if3U
1yqYNUrXSs7oaZT4xe4p42n5TCE1K502dY6O5WstdLvbmkuKvyLzx9QQyV1IZo4QhDNGkiwrAWQ7
n2Z2SKPGJdHH664n+SqmEPRoRQs2KHw7kYPN3pDXjCk7m8Xi+JvAXa1ag5IFP5JF51a5ZM2tJutq
218mPOc4BhKDI+bIqaxJtljIkXb3zRp+xNG9rktGRWQQwpeo5sRsYgJyymr6MBv3g/rGNl/RDob3
xN9WCB8C89f9TGdAEHpT57erbC5xvza7ARC+BIF4e8coAPQDp4aPTn15msZjfSlOPLthQD0nktZJ
2bLxv28+ftvFRmqWgNQY2uXBJsI+Z1QWV/YvGRvDhKQTmUxpc+UX6eoUJMcSFJtL6moH5VC+dfzs
22s2zNN3EvJPy88hdQebEv0zqVO3KU//DUCIzjRaW5zYYU6Dugd9GJmk2iH7KEIc1qx0SNMMBlTF
sTPeqPNDLr0y76fO34skDn0skFF1KCemdTpIY8Wn2irdqCXu2IWFJpvr/5eD2xOaEJCZ2i6KzR1A
PahnIyRHdXLnwu0+cx2mEq8OPegCpVyE+5HzCVWICU7eZcPA1zE9RQfU+I458brJLbGf+KEcM2VL
4Y4yb9/P3U+oQpiYoimqsgKofBdnZyeYQh2jVrIahMRJNCFY5HrZ5ZUCWsK4ZC6tbjojdcfp/XVP
l344IT5YbRnNsQJjoIc7Pg4/owNX9Ha8BUzQX4sTCVrpG/lu+8smzmpCtCjGbMorHpPUM/U4gxPL
vCH1y08jZIXWoPAdKAwZHlorrhsrcxchbkQ66cw0AW5VnLXsIev+W6zVhLChoWN5oTV+H7RibhP9
nLXPUoZHmVcIoWNq4tjQQTkNdb1T50DBbwpa7dP1ddo/Xf12cPFVmVasW+sUGKXWugUYMcl62/TH
NpLdVXbbBzeeIL6pJLEC/W8bSL1O3aL+QOj9TD21+dIbYZvlroHoTrIVM+8SV5Aso0g33PbRXFk8
1Uf2JbFOuhGso2RrySCEMFHmcZKNDSBQCCvG9yZ1F6ncjMSjRYphCOT2S6IDo/6+fv/11ns/u2Ps
6u7yqIf6cZEWzmW+IcSLxUiRVwYgVuTsTG/ixAKvEgA1y73uhJL8pQtBoh7MMbJ5+BuKyE3qBOyb
N+ka+210I32mly2jEBgU+EIymjBKB/mN+ZYOkr64f4myv++x4kRGbFZVsdg8ljfe8FFxczCuuGjI
9cYAUyfUrb3Yf1Wbg/kbUxzSoFUMdkp+d64qx9PNKlzKJajim6SXWLfv6E9AQu4ftCrrMMqKkwZp
gyxLT5rWf8y1UbJl/+X0/IQjZPu8b+eJxLiis1P8zoKw3+jWQXZSw9jjrdoyncd/OdQ+4QkbOJm0
XmcD7NIejHuuJRCddOhSu3hHASWf7HMRnh1elgSe4LiTbk7qK3H+3+HZiYseE8xwJO+I33iVZ9yZ
9735q9CYZq7jm8H1vba/qZ+ghU09ofTR0Qgr26jUs22PtLyu2TAmwZF5irCnq86K1Z4XWfreCdWo
CjXDPKLcJ8nD+9v5yRxhO2c9SUk+A0ZVQUq9JJdmysPrK/bSEgu8ZQZ070EBCFEaYcW0aHJmskyj
r5cXezxpTe/KeXJ3PP45irBeWcomkMICxXBHX3FxVPpQeN/JWQuS0Dn9OZctR3NgD3iWMXAu+DtG
X5t2oisIIbV3eJQvP5qy9u1fCnnPffw5hODjdMpnVU8XLJuejrgiZGTIy9O6MMc5ZZMJOig6rFnt
QrUBg7zVYIGvIeshqYaZWyc2k0PdEta4bULocHJmNuSXhXYr+koUSESf65lEj/o6tJqbVrQP58FC
nJ3WCUq6sZ2/z3FR/aJHZFy80tCyOez1Isous5q1IUnUZHA1hcpGMl5uLthMHJC3GWARNUVpoSht
xpxq6uhn1PD64cD6n2bzaMpkl186/XMY4WDorDMYpzEx5RPcE5zqey+rxe5745MhltBsqBUjyO6w
eD79Yjz83cqWefklxsUBDT1ZKOulfRkQn1lkCXmlBC9V1sd09O2cN5G7KWiWKi1coyI0Y91r/7xU
8hxPyC+sIsagtvhQinla66OqdW4bvXtF3NisobDHVrIkY0KxhjlGGlvd0xSowTeSTLnrCpSC5ArC
TBpo059nktZRWy1StREy0p8q8tBJ5xdkAGJcMht9UDMAECjAJhhg+FuCBAs2npdHsEqALkgq7MM/
94vYQTEFzIda0ZEkLF1CBhR6Fzg43jPs83Ab+YkXxQGfdAaT3KuW8AlMCFQLnfp+MAFm2/QW/E6g
KZVN6e6mkI09wldiUYQVjOFuJShd68g1qO1iWuK6v+0cYuDUGxThU615TFTWwOH66YF/JxbaGBE8
EMP93y73u9FO0yA9ohOo2omjLehwia127Ucod2DobE08B0NHjvVIuj8WIHRg2ROSWOCqFadtcP+B
E2LasXNuSXW4vna7Xr4BEOIPGvlJM9vd6M/xV6e9mXSJj72sIz03QIg3XYLZvApPvH686D9AyBUu
ZDnQekCVxznGsf3YmuRBUSeJQtau323MEvYRiajBWMVhyfs8dQv1p21K6ps7FZ7npgnbpxkSMlGO
od+uoRHy0cDOi9HQZdyisMTThXqsJ4mvywwTNhTeOpV4VeEQFvmY0FCzH+QcaRL3FktXsdMryZQM
CK2DW3aBc089AuVj82SjbBHWC1IhSib/QzuAzBmFM22J7GuuK4DLqPCXkgaQUPCv+zv/iRcBduMY
QvkKHID1NPGtO7SRgQb/CqJFVu0lueklFG/ijWx6VPbBhCNLopOFzhUAtfTLqtyPeHmdDEmHjQRD
rGXV+hQxbcC6RaOTe7YyBPZQniK2Gq/xPgzeoj0CHcIvnsBip4M+9QSX7+1DWR1ZfLtUkm21a8sG
QggYdJ0H28YZDDpcUMcaD0SrPUsLr3vBrqNtQITwUM4dM3ODb90hPYxKEzRMEoD2cxIxVd7loZmQ
Knl+Phkns6xsG9ea/IYT/1WH0U1utDOFiIsjvcbvL9pvMLEMYloliJYygGXMdHV6UXPQsTHZU8T+
WfUJRcgVRgeK1qaaYVL9tspApQpSFnJO+vu1br18zCVbdTcMPa2gI3hCjVA3mjPgErv7jCZ7r9fU
9zVlGSYvZUcI2QIKDoGWgbmEWB/yRfttKQ8znsAbmeyIzCVEJrSmimxjYDBIPRj3/G20Pyof+0AP
8RhwkpU7ZBbxv28qLXNBswrjvYg79IeZHQrMXFSLzMn5sryIpptPxD/hBqS3qUKUnt+mH4ZgvOFs
mqNrfQFbnl8hP/x5Kxwy7gZOyA8KFINS0HcjzikNKA6Zm3x/TVx48nAhO5RDFikoeyA7lIem/GD8
ebn8uQFCUNBB5zVDaAPH+5SeIpSVyzI9MV126r6+cyCq8/yzQB1bH9Mc3z6CputYhBZKvpjc7ZZv
15fruo9p4pCmkwxVPvMdupD3k4GRm9RtK4mP7Ybqp4Qtvp5kitHNS478WSrDG7VgoeYY3nUzdl5o
+EnORMefBqJzzLE9X68pY0xfoG7lz7T3qPMjcYJk/NTQv2LiNvnjYj2Ma0Bk81D7lj2hCs6WjSor
EwJUxfqQlm96Wf/QDufjc7MEb+t63ZqhDgAJCoLimnlmXurXv0q87FvnYx4lhv5u7MuulZLlNET3
6614NDp+5mdc5oUL8GZerOHZk7OSvSom/P52huiDGTW7fB4ANpn2w1w391VcSU491z+UoQqJiBik
T5oIEHHxYKUPU/2aI8/GBCH5pCohTZ3j92l6ppDWqA+LNPfsRuoNBrdxE6lts9K1gdtg307gPW4O
kW/6xhfORMylR1vJAWvnMQi+x8sYBpRQIB8gpJ8RhDMQN8K9cnrLQLN+cMI01N9Mjd8Gq8fQk99c
CklFfGek5zmmkI00rdBytQKmfijuuELOeG5O5VnetrzrECDowCQZ+tlN0efaSF3awsJpoczaD1M1
nVo2yWLS7gfbYAhOF+MmMrACGPYXe/F450ccJF5RueCvn4Pek/P7yawS3HAC13/a8uOdnTlvx9q+
zOsHSaCVGSV44VCbCkUXDb5Q9gCxmtUvfRZaXmp75nRRw96TT0zu5ihTxdEANAyG+mLqlAyZrlUx
Nm96ig2/Li+VVJtpt2q3wRDM6lgEOfiVjegVDvrTcMtpyYy3+qPq9wdZx8z+KXIDJuys1elLPatT
3M7DJeCUj5PhdaEaVv5ybD51MjbuXa/YwAmbSi+XaFVrrF8+Oe6qP9L+dN0p9gEszL0hkBJbFbKU
PkBPLWPR4M9zaGa4tvxxwyOigvn7939FjU3km82Bzg5TBl9tycHQ8JiyyliBJCb8SogbiJYueqnq
WKNqvS2Ws6m95gy0MUGIBcOosE5X8ftNhEL3rSF7hNjdI5bl6JBZoCbK6c+TQzYWUJJcS+z89Zjm
t3n1o3X+esVX3kAIWwRfoFLMBRAK/ZlR5nayTSizQdgW1gg1lLmtcBVRvuTGzzxDa5zqXzdChiHs
hSJ2arRswAhKl4u6JiejXD2qTJLkuedOYFHQqW1jV2AW5fnniO3h/0i7juW6dWX7RawiCQZwyrCT
kmXZsuwJS5Yt5pz59W9B9x6LgvA2zpUHGqlqLzbQaDQ6rO66psAJX9LTVO8wsu68GMLLeQvAeZ5r
pC6RTpPRTy8xGlJpfctLd/0hPEwPBeoNrsOL+kpGCiegM8KwzY1U3DkvK/Tlr3E2Yo7Y3B6za1YV
l51Cv3cR4cnvUex1IKcVpXjd4by4Lx1S/Ct1g8yX69cTmGRNysxzUB+z+/FJ2ZngVah3cez2KExu
/ORLDEalAOVZu0ja5CQKOYKgFMy5FOVmOp+pUisFtQdgdvUT80GhP8Ph56pc2ImOwTOyPi6Rgm6h
OAW17KTr8oYZiqb1w8J21Sr1nVbGqSzMkm5xOA2dVzVTDCZS74OkInI79DCNbudTt+1ephTLtEco
mIYMMvwtTQXdwtsjkax0RScmAM02DgZrOThJ8SO3nQ94+hjZ9QeGs1LGaDlD3EFTdHM3m1e6bM4N
W/93mrj5fc5IJUW5IheP34cZRuPot0z5bCIgHBf351VevEEbIE4RjC5RZ2sEkHGl34I7zM/9mZ1v
B5RQzMuSvcJk+8MpxFJnQ+yETDAwX6cauNcu0/bXXwrFmS0L2dhlyaAE4y5JPD3QDpm37vP7ya+v
C7/cO5Jrl/3eud3iLNaijo6TaxAqpqE72kjMK3tTPdZ9FuTQRPp8Xj6hnfizZxb/bKZL1pRrDbhC
iSfEH9eZBKHWJog8FAaapkEdBj7iu/OgYk1h0/Bgmh1DtzmVHHR4Be2Ie3NYXAskfTjKXrTH7J1p
l3/u944/yTxKoZwbRE43SRUybsiCvdiXixoTi9bVDLr4cmwXD+N1vfMCCjVzg8ZpZmSYHeglmHyG
coGrmpT01H3Eh30ZKfjfReQ0c+xiHGgTjsFalN9so/WqcPz6ATk22sEF39t4tZdKgfKXmuWayAb3
thPQj2SSXg0g+qne2lmlj7OqL4CSJ1+18aSTpzGWaZxw/zeScLYci5U73QA9V0/h4iYHxqfapp6J
FoP0c8rKRMFD4BoX8ptYrOyaaSMQgpmG4Jd/K16J8U9DuzSs1ixpPOWhc8EmFthX83P2iXHYf8Sx
xvxvDGq3QfiGyeZv8WbSjPqythBV08HJZ83eoA37pZe2awhdRl23QDkICi7k5t4C1RiPM2L4GyKY
lr1PCHgALRlVtXjxAIGmZRVFI3xIh9qtrldLjZf0Y/UYexgJfGd79E5p3R5LF3rL/gMav8Hj7ISR
tUbeqDi5fYVoZQ0KytJP5+N5EKlU3MoZTRzl8QqUFgMp2Li20DevDb9Dj0a/Hy5k1JpCcwSbCgos
ECyhtOPtRmmLYreoD8XFnHyr1Wu109xK9n6QYXBeTNuolj0RpIOr4WtDvicLJh7KKvFkGOz/myev
jiJaqCHkmFPV7bPCs/vaT8efH9kdnBsN9Kfgk+EjbSMqJ42JZYPJTZ+45i7fxf6TeaWdzBOrT5YF
V4RSbeA485euCQlRuQk73k0/LbW9g3Q2rv3C/0u5ODUodYpWQha1ji/TLy9tkv6TdouiV485MjLv
TPzg28jFaQTt2/8mOIyr5VQes5eR8nXvPs1e9iX63u9tybESLyRIxDAjRwMLKneq4OW2IBpk8qlW
ACIiz7Sre6eXpYiFZs8gICpDRYIJ4ti3WmihbULpDLwpbf1StwNHl5ggYSoD+fs/AJwNqkuK0dch
AIwr42R49iE6LZ/GnFWp75pv55VCuGYbLH7N1iFfMOwHyUHnRs38BU3zkcSjla0X56ckGE1b1Bkg
FPK80uu62Z0XQWxNNzJwF54aGl1jOVivMcGAyE4tm12v1bm76oO5Tw1Suzkq3q6XHg5mYZtq0Fj1
vdP2685Jm8wleRKc/yLxor66t9xBgwFW86WDeVdA8zv2wTShE0+XiC1e1lcQ7niNNDTzUcXtW3TG
Uz2CXcOQ0vzKBOFWVi/UTmkHCAJNZPkA4kdB5hlfrLsasRPdTfx/4S9JQCmXSF7oWNUlC6qFX+eH
+EsFAvcA49/38bPyIxld44ENbSKSVhvJavIkYmqvR7OuvLwPMPexy8xLhNo+drD/bBnlLD1Y9slU
NZAs00wFdWC5V5lkXw9VMIXZc5zpmEXcVKgz766dpf2G6vnO/SvNpJxmrnNWoD8BZ3GKZ5fggQd6
6FK5Pw8iW0teM6vEovoCMTX7aIZ+OEtybswmvXsiv76u+BaRbJ31PDOwV5WWXEzLoY9/6Au5wOq6
s6wSQKaMnC1Wy3YajRmnjFapa6wPNTjeF/3x7xaMM8LLoleDZgMEu+81au8RmY8hrBvdPBYpZ4R7
0FhkcQuIflfkbgm2F3B2j4fuaX6e0eqFxiFP3nnFFufcRnHmQ7OWurdTKMJS/Aahkjuq32voHci7
z68f+50zOHwlWqJOESp0gNOh0ntBK6OhkmvD9AtrDMqJ+mA+Dszy7jyoRMv5cZ1R14AemoHaS+Oh
/cdNZO3wwuVDJQPaDRBntPgqlC7ulyJXEDGf7dA18l9j4uxtE1NwJbZPqOMbHM4slXjUtzYBDirZ
Ixok7QOVFViKncENBmd4VI1MU5TA8Iya2/u0ddUAb7lddKV/MW6mBJOQ9YN5PL9DMrk4O9To89qm
JvyCpk/A3X1w8sjNbJlRZ1/+Tvk2krGv2DxKqBnbQ6wApX9QPSSXb/qfo2fuiUd3KS5IWbeG0Pht
4DiDpBC7VAmLD5pa6+r151m5TNLHyDospeRUyZaPs0pTm09qkUKwKbpS4p0VnrJxd36HhHllkHf/
UXHOLMWDHg6o50Lop3LLY3tEIPDKDvLGA/NcEO1knafCM7uB4wwSc9vzqkGSa4DPFDrjjdHImifE
KadXDJ4/UXcK2ik9lm1BwWUf+8pTjMGw/YXlO49kPz+j6/WeVVLIPBjJdplcmCkP+27U2XbZtNsN
CQbBo6Is62Q1IjIYzlj086AvSowda6dvHWy6lj8Yg6xlVwbCWYs47vSyyrBPNKO7Vl28JnOui3Dw
JOonw+EsBI1N9MI3WLPBM/YwSmTX3U6/453xvQ3Mk0J9NptYNi9GcoJN9lEbg5GPJRKSEVbQmb9Z
xh0b59PnB6p5xXAvkU9im0zOWKhOSxajhXxK7JaX/4zpgCcze+V178nZfyUHjM8it7RS5y7CVRIp
10v5vZXd9OK38eZ0cQbDyJccjPGQiBWi2IfUt6+XG1ZQ1qJoX+Isix+WGzDOXKgO7ZwpAph+FYMH
pwhSVBo7j9a/bFSXLB6fMlYLI9eqGoun6qWvh2i1bT6fVwgZAmcjnC5v7aEBgt2mXxrU6/exIbkP
ZRCcfcimgaxdDu22lgQsiVkwpUZwXgrJqeVp3TC8PKvAX4JTSzvqdYb1ox5XzC8f6o88NF7332Ky
bk7qjPpca1yw/3OjB6NxOaixN6NOpTjN5O7vZOKMQmMvSus4uNb75oqOgV1c1JmkAkO8bMRkQ3Rt
jBfktLkf2jpEGgRGNQw048aOrrRBUvbE7Ml7X+gPBF/2VPdw92kHiGwh1zqG5PXqfFyJBc5PGR3i
/+NRvmJxukyyqksmFvVZSyXx816/m1X0Xs69W9PlE01rv5iW/apkl3M4/ihWx0+aBp0wsTkESVhK
bIVkcV8cnY2qhIlV2H0JyVX1quq/m2XQZH+5uNylaMdOtOQaBF6GFUVxv9u5RCl/7Iar/xFdfF1Z
Tu3HmXQWXh54v4ePA7mOsh8L/X4e4v8xrZZjUSR2MK6Kcy47aoEeq0NeZzpZppt/YXQc2ZXlJ/nO
Po37MFgljxyxXXoF5C4OMqcayQsA5mT1i7l1bXIrkYlp3Hvtf4XgDxixQAyj4UUYtc3Bpknuxr1z
ZczV7Ea5DVqatPOrWsEcoWo+Rd3auJ1dyVwaFh179xHIlyFjhpyZzQ+d0Ouxt4YJ2UbFHBFOsvwR
lYfN2nuj2rphGXna+B0zenYRtWXQwjOwgea8DZDMRp3qAHoe3Br117dxd1yCclfs68CKAh3hcnQd
IcwQnF94oUO1weV0KWpBCDVTJDzT6gaj8YbOy1rPjG9sVXbKhUq0QeKUqDTCsIDuIMPQXLWrTxXJ
k0t8LDYAnAopvW2EtYJq8nEXHUrU2WbICuIZeWTDhqcDbb1M2jnBbuQzGsM/WCxr7Vuth1AViryf
QlTNz4fpe4gulEvWTRxLHASZjPxDpdWWYUl7qIm+7y+NYD5gCoC/eprH2JpK76/l4zwSS02spk2x
pl2AmSKYpNr/fGqD8rraTQf183lVlBwBnullHadCjTKsZT0ovlrt12Tak/XhPMj/s4KE4pBr1MJk
D+zo5rJpx8kcIpZfsDUXFTTaDlWFOzvoY894emFt8GTljGK/GwOU/oHk7gSjT/OxiwCp6nPkWUV/
u0Q5eIjt9XNrqGARqUFwZMMnS3vVm4rVU8qf56VmZ+u9mr5+AVv6jdB92NhltyLqO/eaq1vo0032
ZKyC2kR7wo+22p2HE+/kKxxnzOA+jUZWQuAQdFh0pznXH+rFMjdrytmt1hos0mSIyeaKvXeKaDda
nX9eCrHBepWCM1hNpKRkeqmAbg/68EWVDccWm97X3+fsVdE3BokLiFDO089SVR6zsdlNfQV7b/yI
lVxi6SWbwo8lmMtYmRxWVxWqWROkGsKiNirU4m56Pr9uEmXjaZdpEYdrpkEudWTDgBw/1FS3i5dg
1qogGQ5aJ+mmZ+p0Rrv5mQRm1VaoIIJ2R9HspvNvvez8Sffa8ut5wWS2Q+dsR0zNuoPvjPjhHXMI
QEoaoxq6AYXE1X/yarKpmuI9QzGSRcA0b/CZNQU5AIzngLlH+02XXqXpt2yW+HbCJizTesXgTDzo
Xkb0ykEo9kw3gvAYHasju05kJQbiVwcF0b+qU3QW8AZ+zOmgG6PJor35cbrvwLEK9+ZArgbf2K1f
5UWuQsVwDBvhf0pAOMOWd2P2wgZzKdLKwTMHZi8fItcML6k6uxbeMh9RjQ0UZ/Kavk/mOKRwHQ//
VQ16NH8kx+Ko7ItdGMj69YSascHj7N9Sl6TpIohm9mxMZOzOZDhmVMaNJuD/QxPABoczgsNsq0lE
IZd6OwSYIOx1QfRSjFLs45/RMTtmX6Yj8jd+JYkfyPaOs47ofkzsdAVw4dzZysNaR8GkebSYJVZe
jEN1VdVeKDK4M906reJEOgiPFqRzNT1oh6/OeoPZJecVRHiZOK8w7P8bVXRGs4mIApgxKtzGOphU
sl5iL2ODwCn72Iy2qaAE2s8HVBuwISX5N8zoY+Xj5ZW0QIktyzubu0Hj9F3VG13rOybPk35KPhvo
VI5BfTUR+KIvhV7e+fUT6TsqkyxigTsMLZxcxCIM26IbdMI69p4ddL7ov5X8cB5CtEVbCM4QJmNu
ka4HxKj1dybGoCQVlZkJ9hv8sqHmE60Y6ktBK3dsFTqYCs10mEDfKtDW2+0Vr/FH2wch77+o8hca
9y0ed3xz0iiLs2gI983rdIG01+WQtIFSxhfjSnW3D9fHJU324IZDZWhVSzZNdLa26NwZ7pNaR7we
6JOjjZdqvB6bvpsDp7didyD18fz+Ca9nePQO2phfkr7cCZicqI3yEvdLdG8+mbtypwTgWCRX6yk+
oOplcmXZCKHGbAC5Q1CDuLvABESWZE7dTrsPe8mhFmr9BoBTF3WGccIMX9zNUYm2rytNGT3wQUrW
TRR72a4bpyRN3hNtjbBu1lV3nxzyXbKHOth7a7ccZtlwaLFIJkbKqrqF88zZ22rOk7VBq4vfkuR2
yTI3a/pjmcu4FGQwnL2d2qaKTAqYpidu198YsRL0VMZpKGRsANeqjppxm1BMYX1r1kmkd3XXYeni
XF/cMiqja4wx25fRmrnmiOIGklaFF9a9cTk2GNCrrXTaoamI+PbAhlYt8Td1pTsTvdVVglv8/M4K
FwFlvRSdorZl80WdibMMcYlWd1/B2PLVOtat5evk8TwIE/GdSduAcNqDYGeH0eYAsUNjH6brKY+N
n/V001kggacjmFJTLzMTiWkRZr9Bw/5HNm7lS6N3SpAITrDW5uxSqzglK0Y8NNXiKpUDr4G6c9pN
KGRU3GJZ8RJRs6/RSj7w9th8Bs/kpdVRTjUnmjCpoFP3daXbrh4amJ/ZduiLcLJWsqUCkwrrhiEZ
IGrARDI+fKHYjqpl0dr4s/bsqNdNdEjXZa+msqkEovV9A8QdoD6cFAWT+JoX/gnGa4348nEOQpex
WkvjTAJLigYFzcasadCUgdHl7Tka8Hyr4tBsUDaerN7y8jbI9sPOMV39gQ1f+Bc11oK7GJjgj8E4
OxZKYKdn45LRugDJv6KhmfS+eGQl3UqA7G6Ekcag0lYP0pYPwXsfFfE6IzPG37suYVKDo6+lfQOT
9Kimn7p09hzlslK8vJcVUgi1ZAPFn8ly6mioACpZD7l16pfejZ5AvipRRuGuUZMaJtSRvmuUNet2
6UmpNmBcfXa6xzr6wCFny2VroM1G5u2d1zfNCxznuUHBziXjCV3d2I9/putB3bFh3bJguHDZNnBM
YzYaUTdjNigp4AYyBJhs7Fj7cU5PRX04bzLFh2sDxF2Cg6IOGEwDcpXSCLQcnDsslGuA8eKSCZbg
vfiXgNxpnhxqT6jSbfziuUIxPGYhRUHvDhprmvGWC9nzQHDxvNk37mgty2S2Ywj5iI4Cnvx56k+m
LZFJqHybNeScr5VE65TrECkxQWFmpt4S/u/eF+hiCVqnAKPqPBPJgoyCmmQldqn6kmFagYLuM1n/
nkjlwLuDiwyDzsG7w71raq0GJXJTQAqiuqZ5U64/LSt1lfLzeQ0Q3NKGBicAkhiEUt7AZl3UhGid
avy4O6nhQxqZnkKLIE++J0S7QsTMy+z663lM0Q5tMPnkyDTPmho2KY6TeoynH9H/Poze3srEJ0MQ
0O6zEjzC/mjU+xEsiq26XuuarM1XpMxbMTirgKhOozg9YOrhAmTvtrWbDUkQTqwFf3aHj4xFZW7n
cZs0vp0le7qGOy2kexWzAipbRm8qtD1bcThTkJm1NoU6xJkYxViJ7Af9Mp5QXYdbL7qRmVTh4oEm
BhE/zbZ1fpawoyWxXRrQgaREsgW9S2obVETGbyDUtA0Kd98ZY4wGPgUoNLubxjtn/ICt0Ux4CQbI
VkyTdxVWR1FqzCGAPZvppZEn+7b9/YGzskHgrFlSUMyH0IGQrOR6tKuLif44jyDeCTy7VObxvIu+
5giT21ENn0Cvnqr2SVO/9+XzeQixbpmvGJxuWaZVtmYEjO5k7Q3P8hrEN7LJNfGWrPf9B7iVDW0D
x0Te3NdmCMLRCZPk/HbuPTNxFfQIp7IAoVQobmvy0rHXroFQRYybut5VnuIpj+aVvWeBLhn7kSiK
8UYo7s2PFhP0542AM0HRydxSCpfHcNHJ46eB4luSyibx0XndMu7o0NScSagzuDX6HTn6nZJ85M2y
3SbOudf0OS/XBRAGOhhBPmIqmpvpPrV359WPfSr3EgXZKCOGZOkSwieeitUwMZ6ugRWwWuekDNMS
0EcbnIZ2FBJEQjtM/xnL9P48qnABQRUDwgCEJmEf3iphPYA3j8xAXdXorraizEWjqKS2QYbBXUF1
ra12rgMjn8hNTNZLbfnyd1JwHqlGdGKHA+wPjcLHJFxUD4UhEhsn9EE2K8Wk3BzX0SCp2o7AqAb9
3jYsN6la0Fbkxl3YdofGwuQJtBiubl13/3sbJTTjdY84Q2GbzeiUKQyFqt1GyY9akTj0QttqUUSm
EVNCVyt3Zk01mpM1GmGIrENHg3y++QitKkR4heDOqd6hQxyFHw2GTt/M3XOqSBxE0et0+/vcIdXz
dh4sZcDv9/kvzBc6VQ15dHKQPS3WZZag0Pq8wjGr+e6wUtOAL2oiRswTIDR1E8U0hkonRuUObYHJ
KRWIpS7x9JK9IpnunoPilq4a1DFqS0DZd1OgB+xOWvdkv3omRnTJub3FFnwjGreUc2SETacBz9iT
XennN/rkYZbkC0FBQt0w+EAcGhnOf9YSI5HeHix7ak3SKTXWEq58cpnWEsN6fq8QYXr7++3srFGs
4fcra72r1PoHZiMlXlmau2quV4liCG0dzDer5CKMBfAtWB5Ggz3UFV4qZfu7yx26m0DseTyvfSIQ
HRZBQ+xWtXS+npfaRkGn0MIW9TZmCYye1kjEEJmEDQJfzhvRdACvPxDGEATy0R7TtP1FNrBddGgR
TDLwRAVFNOZ+cWuVL6aVJQibGe1lve40c3EdPXKjWA1WaQGfUCKDQL3AbwvuR25jyKxWZTdq8BQi
jM3QrqoWZXV6cH5jRKoGlo0/INwdYddlaasZQkpzcuk4e7M3fHDHt/T3eRiZLOz/m6tIp1UCvnUd
kas2mEeQvFymsn4pUW7A0A2bEBPBPg0hsrcYoNgNnbIgcIZN17g1TjWLuVwk4CupY8+5tXbjnvWA
K5LDKvRXt7j6W1xDU5QsR3kA3C1PuWGTbFnjeUU8Z88aVWWxHqmcnF5kU5bRKAKepuxQauHHXnzD
ajsUD7UxxFsXdzgyXir7y/k9FJ7hzfpyqjLTxCQDxR4WU+Hq4zdFFn4U6+LrBnJK0hFUyDctBMvU
5Caqf8Vlc5gb1Ms7wXlJxFsGJSEamIAwXpC7MXA5KTVGwbUYdUjNKfWSzig+zVnqOLs6SozyGDvK
MHtrseS/5lyN+x9jn6e530xKcWNEtjpdrNncf5V8FhOQvzhBfIM0P4wksg6cW2P3OCZma7W+cjHm
nr54dG+DFtrxCmWn/EivX8ZZS+kXRfu6ReWua6IMi1NldusP0fJd08ELPaYfMP9bCH6941wrYiZY
jJLgHK2tRrQ/v3Yiy7xBeBf7mro+7k0g2Hr4yYg8I3pa7K9Nney7RqI9ovUCjTqsjGo4Krhb3p73
BqzTcA5AuTQ7+gO8tRu9LyXxKaFLg/gKXFvHVhH/4DShImOc9kMIBc1O2lN7LDCyy/FsY4dG2uL4
b+bsCc/EFpJTg7aNdMdJHCjfgTyxd/DsJl67uMTrPcWXjZkUS6g7zINHCuodIVcaNROI1LLON26L
R8ZbpATr7eyl11rAMl7SSm7hrm3wOPHyYg1Dc006VFaH+9Y+2A8GmDqUILos+8vhsgyWi+ZwXidF
xxkdTLiJqAb3iucDs1eMl17UGKyfzl2Z36ZO7abkA+GELQazqZuLNcM435xYYKiN8mNU3dSRRAah
TaYYcIp8NvSRT2l3IdGSqipb30hXL5sLd8GECbO6rkqJiRDVUzFC3z9I3AZN5TwWYwIkDOQ85n56
53jmD3tPgnpfymhgZVJx9og1tcJXhf1fhkcN74UGlI75Y6I+nlcA8VXtoNYNSQ1TJTz9kl2BT1LR
0E82gz7lwOK/0z4K2p/9QT3mbtX6Guh8zU+6RClEiodBo3DrLA0EU3wixaQR2tTLGMbQeWyWU6xe
5YkkQiI0F0R1UOhpotIT2fG3iod6ZtI1ddqi+4OyblNM5PTWazZOMD7Nk6dKRBLt2BaO0/Mor+a4
XbFjyXqc2y/tfB/qv0zpY0h0jWxhOLvbhV2PYWSQqprN30PW3SqLXrhZWO+ytPbqlOzPa4hop0Ce
xbJEqmMiIf92FZuS6GNZwKdKw1Od4OV1jLPgPITI8G0huHMFJvxsNgmeEfVS+TMpvNLyzyPIhOBO
k41+sbWc2ENF7XZRm7gNjY92JjEQYhRUK2BgmK2j4+/tUim0SfowQoHEaPxaLFBhgeVT3Z2XRGiE
QAP3B4Qt5saclrWTk9xBuYepuWzY93iIFDc6TmjaXg5UxnAkvAS3cEzmDRzpoxmVU5BpAW3A8wvj
Nq75aPAw5NbZ50G5/8DUK4MYbOQa7iWT8iXaSNz0pHaYNuDdmpUrRiTHrjl8P7+Owr0y0fFjwvYh
18o9xWCABgsdr3iKZdGusx13nKugyW//DoV7eKUm3vhGNzc+BolHeIATn3Rphm66QpLKEasFbgQw
6OGUqnyMZOzXGolPrBrNfVbrm11NmJmZgzqF9SF0dfABwWwDQxnADYi3P2cVej3RSZHYgGt/oq6q
SVQ3lPE4CbeIPZQpZTVAL6q5Ub02miIld0IkizsyOd6CMdqnqs7sH1OurrIkqAjMNDEVkViERU84
fShCvUmGVW8xSBdMOtlVR3R3yCTqILoitiCcOixqrZbZaLagI8AsixVjm702fy6Sx/ObIzy0WxzO
EFWO1ZcYpYKhAF9RU5x9Ng+hT784mQvyPB9L10pHmsiWj7NKKaF23HeQzEEz7uA8JIpxuVBZUlfE
u2VsBWOfsVEJfUGnkrYa7AVg36Dy+5nxboV+5iGVTDWXNVZMBxlHkOh6wpFitDqqAV557vLoZj1R
U7B4+2tVu0N47eCInd8w4eq9IvCRwbayWwzYXlu/R1IqNe4bxIST/gN+MuyDhcIeUBqZ/O1URRoe
0SvCj6tmx4aLeVi1H6a0zFx7nPvPlYKg4XmxRAuHifIaYbNbnHejRqextDClEwfYCXdze2vVssph
oYu3ReAOlJ5UA7r84L12wXD/n+ZXw00/R57qKvKSRNHx3aJxx8pc1SpTK6A1geZg+oSB4RfVVXbB
em4tF2M3QndGrmr/kYqJLS5b543WTzRaSqcFLrpGvQ63oRMiQEmez++W8ArZwnCHi0YObuMCMNOp
/FLviivDT+8bNH5lu+zbeSx2PbwLI6E6ECzUaHx4N1m1nNViLCoonGIWVz1dMSDd9Gr1Z2aOn7Ni
lfhMEjSe0A7PjKjMTAO38HKtrOiNSt28fiqG66SXrCHzVM/IxWd+kxqFFlkFpDRNvZV+GabaLZpj
BLs7PE9SGjimcOfgOPXPoqYm/QA4+rXHrY++ZTDq2F/zl+limTSuK9T/113jJ3i0eTGVBDVjvrZk
XuscdTSa0Qhd2ZKXlMgcYhY8K0vRQUzJh5aW1lgzY6TYr8Fs3MpqvvaJcXCiWmKfhPfkFoh7eIxZ
3I+rBiB1PwWg0GNpQNDWu6Vr7PITvZblmIQLSFD4hHCZDp+GMyB9XRdJZCAE2FTZfVuyRTSnACmU
yIf/9iHpDIKedgNDMd+NxIxRXph3LEKn75NrFr8K/fJivWWtleoBFTi/zp9pZoXeKSPK79DNiYDZ
uyFg5TASK2kohJtAqIKppR9pXkDH62vwmTNQIKBQxmrB8pXrp3H1LecqzSSLJhRiA8F2cGNqB7rM
az4g0gzmKDc1H/RK8kYUAWyciRcjvAFQyzylYwFnAsTXQdc6/mh55/dBdHpQvG7AUbIR1eO5YKbW
aAajhyc7VPcluMmGryRzz0MIhWBehM1eaO8YE0I7jPvUmlpfRbgtXks3JBJnRdQZDELwVwj2CZt1
onUUqjEZEf86sfmj64Fcm9nLeCJ2ubOqxPD3eaGEobAtJKdeJCcTKkIglV57A/JxB+Nk79jAVcXr
iJslrjb5uKUQapb1Wwm3bCMsp3VJ0TgNXWdsWXpK152ifrE/JpytUfT9EONdtW9phyqqPLGe/VOT
u+MlK/e2wKGYgCny2d6XoEPRV/dj/NMGBmfA/BDHcN4VGbZNpld1A9lAJFsjSxCd5s+KV96E/nKD
NqTT+AO8IZILRKifG0xOeSyzT5aBYidz69dgHw0qCS0Kfx8PbUKIhccpn8c1w0kf2nFpfXA+24j2
yYi/RE2aBnvJ/wPAXewhdfK8LPEgyI8gUXS1g4G2cdDHXMiYjGWScDdSmIG8ALO4WvTeWa6KORCW
rPFE5HxtReH2okGVbzTnQMgoKsja/QQW4aY+5PYxLGVGQ3SOUDkEg6TjAnrXEjwPWtqizaX166fp
xLpDKg/dId+U1Z1vl516yUYl17LR06Il3IJye6VVldaHFkDnpnYp6VxLlniQicVtUjkZPQgukUGh
/WVvHJPwJkolTWsyCG6XkqJu0A8JIcb6S5Vdg//elvUbCB/v24Vi37Ax6Q0lFbK4EMMcXDTI+sRn
DtfTslO+IhqCOavl/kOFXqj/fIkioTOQrymzVqOckTVs2ZjEHRs3Bv/YM1x7H7oFptvLmFZF/v8W
jnMol1RVRtRlIa0x56s36s7kRc28n4rSXyz9YFnhPtKXD2kgfDwDTYDo0ONv/Hkkho1ejc4PFdUL
EVRC7+5ecjkKFWSDwUk2dLOaTuD3RTIFZim+JDcvZCc37WF4GtHpeaIHNA1JnCWRv8yc138E4yIv
iaLZvU4BSsvuogI90xI6XqZrfp0a/nkBhVCmblNWeIhLklPOvifKhIhZ55vJ1yTbV9qlY/utbAai
0McA//gfGO6mL1ZzwNgdwHQn+uPlOgz6w2B6A6ZquJpHPFSGfSLEtSXlrkLFxFMKVUAOGCv5LE6u
p2kILhwMYVqKy0HbZ8ujGn8yUtVLdGNXyyqdhKuJUZmIpOIJh3f+26OudEWq2Cx1nsYUxbs3S3Ld
4kBMH4mvo0mKVYyiUEbljzctimFC+AfLWdU7U/cd83aYZOVMItXfgnCqj/b0aAzR1O0P7ZMZ3haG
7lZL8gGXegvCqToyR7qlo0jUb4bBayLDdWbJu0C0J9gQoqtskKrB5/qrGHyiXbx2IFK7N0N3smdX
L3bZ8vl/P0hbGE7D264blBlxP9CahB7pL6oWx1Z5tJeH8ziia3eLw6kYGtcnUGdDHJLbtwZRrkDa
fh5BGBDbQnAb3yq9GTvJAu36z6zZ8Kg8Ng8Ksl7RTkZuI1Yy20ZDke3oSHi8PTGqsdIsibXOB0fu
80QTROFQ2e/BYHykDNVWX5G4q94wFlXPkQf1SfvQg1aP/Go/cvzZxG6dIrqCdBSnzG0/T7a1Ym9K
gsaY+KdD9i0pcTrvzu+QcNFecWyuynlpl6Q0KuBo9a29XrCXqC5rxxT5r3g2YVyeoaownpyeObmZ
pqQmsJx56FL1OFtXRnINPhqvm399RJxXKE7fyk6dNauEDtRoUkGwPFtjjxqSm0D4ttgKxG0OmcZ8
KAgEmvJrhOgPw2fVzv2iMT3b6nf6MngpQeRgMiWEu+LN+iMdz4tQhHFBywi4RV8/hlZ5HU7p1TjK
3hvCnMBGPj6TZ5p1qCer3oFQR9sRkH6mWoAI347giTtDSMl6Cs3qq34YnPvPrjnNHAGHBqNp9RwU
Y7RroMvGR7C956NrW6k4+1DTfq1WB7oxG+thHu5QuLXL7NSrVy2oMbMeVEWSR7RMMM5ONHnWOc6A
/UI9+QGH0I3zxo3bOUjBq3de8dlPnROOqc7mZWBmugVafUB16PgIyV2Dzr2/Q+BuJa1ZlNzWsEtJ
2Dzo+vBpThOJEDL95gwFXdcc05OxQwPm5ClFf68MvZt2HypL3GoCZyVwiuhAWtjv6L67t3eoHj/m
P1f0roBo63eyk3WSyMTizEWaG4vl/B9p19Ukt9FrfxGrmMMr48xs1gaFF5a8sphz5q+/p2VfDbeX
GnyWnuyqLfEMugE0Gg0cFFi5cgWpSoenVyQVoyn2Lm/QLoyM6fKsbQFP8OzvGxVo0iGTpBIqMMzu
aD6pXaAMhz+D4HRAFsJywrQXSNJ7wqw6Y/WX8TuEkCDJPMvBaUG7hGFTovAM9yTJ1/FA2FYH8xqA
QeO3ja1NtkS+gu6azwaT14i4EOsCTGXAXDxk2LxlDtYPs2OyGYdu+rem2GSj7W6CdisorxdpHBdW
puLChMu8jFGyqW/A9Rm29PBPOrEVwEBImDGhJfxD+WrGaj6hs8k14mclDsZascUlJUCI5eRT9Gi2
Vbu4hGRmGURCgnY3ascoBO7MUJTUAI0nbEprj71+MxTEmbQbs5wVgq+cMat5qLsGyxSKnxXle1MV
9lSAwRCUZBTXE7UjTNSt3WpKvizMqNbwroRRZcLdGlKkWtR6cc4hr2ItHgSAqOtRKA8gxP0jz/Dj
1r4RIhFADVawHY/EmxkJjvlO6IkE2+75DcIalBch+/6u4NXU5WKRSnjtQnmqxwbcW145vKQDaJ7F
I1mqvHt2b9C4XYmaNkzaEIGx1jV2nj8142ORfsgjIg9OwXD7IsTjkKkKYDJFtcN8tbvw1I5PS07o
876SnReP89yTVNfhErHFK++HzrbWzws1pYEShfPbGfooND0BRDl9zMEPJ+rgpnBTMrPPTPtdqLPZ
Gc5XW1UFWm+mB8Np9cFOdsBZZ5sY2Fb4dMUKJRTno/UqjEqU5iGuwgyBCX328Xo1dDiIqCG7+wb6
c4P4IaNiZ8SofIYiRPmhkx/L8OWygVLf56rz5KEbl2SCIPPqm+FxGYhuFkLB+FGiRS8KLWjWsVDx
sbaumtKfOgJiN/2NARIami0scGPxvD496F5RYojEiPLYu4xvqbixWgfvBSzx19qyXT5Lip18vLxy
uyqwQeWOGq0e0NTUIofRrx97DHOu63shA89T/xvMgupWPO6CojeFNnYFgDBczEHfkTNluKEIVBZr
VxM28nCerVOiudUw68RNm0NYP8jS8+X12o9rNgCcT5uaWemXCQD9p+5rdJWDxDa6mV5Fy2bzyqeD
8TQRVaG7p/UGkW3h5vQxYk0oOgmIDWpORJROPI8gZJVHlCR7l4XbVfMNEufk9BEJ4i5lyoBhA2n1
unSHlmrHIReQ83AJ+s6VomZZM68ebdZcnwUlJrC/YoojOmV0FHX39hJclmz/1r8RjXN1lYCZpZKJ
Rey88VpyU39K3fAw/GhfUVNH/nAZj1hJvqQMNLZ6gvHYSKYK/VNbfdHj5XqOSaKZXetF0h4Ze8XC
eya3YZbQgsqyn/4JsqXr4SaPbcGJguaTFiyueRDt8ia9AZ/pZel2g5UNLLeFfSkUcj2PMLLCb8Sv
Ru7HywcxfjaNAxlD7Gk/uGbwJgIyKBN1om+1v0JNo7mMCY6O9nWUvld1IK1C0A32olI18swF8Wfv
BopPFypgvBeiBVB4SQUXEaRyW3DsDa7sywfLpXqc9jYPjIsaeO3xpgRGybeS6bWWr8vSIDSWXqpC
tiV9chXlVFFV5Xu6uMXh/EeSLWMJIlvcV3Df6pLlJJorbuntb3DfbWE4XUSP1TSh1x/Zye4YFl97
0etLIs7b1QXEx6bBmLvw6vd2xUSU/YXtDAgl+SzEOKUKzB6OD23zVbeoBrvdVTtj8e24q7KIJXiH
oXfKaVI+Gp2/mE+XzYj93Hf6Bg5gGTAoc+WtV0C3v9YMPVYsw/UYOTvJHZdvuvi9lY5t8ToKEWG3
e4cjSu9+AnJ2C9qmOo5FAJbl56S/66kJfrte1kQIg/4SDal9/l2vqPukDEssWoYaIjc8dUH5FwrK
ndDu7ul6011xNmicOKaQFPkUAw3XPn18MDJCo39swLsN2gBw+tZnCQgJcwC0qJ7VnfKRuYXS7w/m
Y3PNsifDXeIa979TBrpZxXeTKYVp0BStxlmFYTtWK9tCeKund4NGXM92VfwsHt/jJFmTJiLcx/NI
87SUX9vhg2W+XFbx3RLarSxcfKnKyoLeVGD0r4vDolrBa1I7u8YEKjSOhg41nGTvaNricWHmPOTr
hHG8HR6TXvLmYVA/ToWvZiNKAz4vPRGzUwvIBZtxY7XNMAKsAp+EOtxlQ2OPOgFCGRX/MDvqcp30
GVvCTyCqP0gHRiaXHRm523RFdZnvHkobneAOi3yYZrWIAKa1hyx6rFrcPvPrAjOiCcXY9eUbIO64
EPMlyyXmy1HC6bShLTwqyIeimNJABKOiXwLUN+2D+jEhi3D2d820UF8ts9ky7O+beHqZ57Bo+hZX
bJQHN2Jtg6jR02cqTbgv4BmGW8l+bco2nBmMONhW9WRoLXiDUicVn0aLMLNdT2gwRn6wysvgiXkr
UtbCE1rgRkO/RPuUq5GfqBJx9u7eT0ELjy1jHX0oT3+LEUd12c11y8rFexdzKDBPvr1S3RxtnhhE
YYe3VFvLbjHMFpEzrxEtaovZA7F+TRWnRJlv4lm3w2Srbvyi39VwwP1zHvxOta1pgipCAs0uerq4
ZEI3ZUtYNSiFDdOPPZIi4WgP8uGy+u9u2AaDc4v5MKzloA8t5lw8dvNtP3mXv7/vNFDZDyZsCWv4
Lmwee8UsY1as/BChuL8L+oPypfesU4qW3N8YLYSg7CcYHzgvqV4baYsa3jk8mamX1Q9TT7w2UgIZ
3K4sM5LIE6vZrf9hvw7v2yv5aDxrp/qU+NYTsX77G3QWidugaEpQM6IBbnIYQ1HnVEH4Db5CfJx8
8N76Of3+tOswNqvIGRiCQTmKWSW0aUQPyVQ7Kkph03G2LXMEN6VKRTdMhHfRzQaPM6+8TcxEkYHX
ecz1VgHSTbXH6MSXK+sblcUgN5DzUU2/mHovAW5yWDMNS5yo91LAejItV/1A7B8lHOd9VakClbQO
NBwv31WQOxje9Okf/r7IpepZKGXhzjK1xIEZClCWsPRi5TiYRAaILc2lneICXWlaw8rAJFTcFFFb
Fh/Wprclav4JuUFctFvrPS7HEaTQb/QHRh0QuuG1PmAeVO5B3Y/EDjGDvSAUnxOuYnCu9hmEqv4h
yUXaNrVbT/8UOW1ATdQkdohPrnYyBubNGsAMOKkEL1G/tUOWiZdpSwYDIacBKAGK9EbBUZWPjS3n
iqNbfh6/EkvGPMD7JTujcHpgxoYexx1QQMStngQ7dyNvBCeq3WEalIx6ZXIKwP66nRE5ndCiclTw
TgSd+JIetcFRnQ7puupT66Vfmye2UxqlF/uW+xOSrwMylVpHJy2LMx7qIzrT7xPHvLMC2Y490BW4
l5eUkI8vBpJXq5M7FWBah2K3a7Koct9yz8IwYTexZjQrTWQsWL+5P6XK0SqCgZo58Au7PWNw54YR
z0YmtUwrfjjW8odS6I+yX8GxVkTgspu+Nc0zGlvRjUQZhl0oLdP0Lo18VGwhntW9DjQ2fdW/ZBqu
/pgclOnxS6cVmFMrP9elbuu6+ND1RMHYfkS6+SnciSLlo2FmYYOfctIew2AKYh/9ZsnJdAcLMaIR
tKf4FKfeZZXZv9JuYLmjJcFBvbZYcDf8gmGKeKITHKjoI6PbzmCDf6qinGspS6FawMQOE8xPbXiv
k46Y0lHOq+Qh5lHXAgCEKw1V++YDm9oM3+9LQTSiVRg9bQFVM72vtLiAWRa6eDGUntu7XGow10ZF
AMzqYBTk401Xx1CBH9HHgRykw7bknePcoHFbFoFUI1EqoOXSdVOcilVxWsUXJ8pB7y7lBofbq2ke
zSjWenTR+RZrZ2MzFVfRmZ3FVe9gBqC0TwNqCvauD9uAcvs3dYKephZA5exVq66G6PNlhae+z50B
TaSpIxhD0M25HpX4TqVcCvv3FzaHL9pJZTlvTBnfZ1PYwUwDomUVCXfyOrl7sJzXia/baSW9SsUK
OPD2r4ZfBcqHsMfeYPykXwZL61xetn0/scHjfH9WFJY6s33BRKqT6GUovKpRiMf8cvosuKRJEUrO
V/VMWh8aawwl77zyKHsYyner4JqeuvLn4dPktmDQR38bWW9ILSt3IISMsMYoIebkLM4MLlcJI5fC
68VXvMynogOmy5d0hXMbaxVFyTJCRikF4V0ku7rsqeiV6d1YdOSRavcm7Jkv/BmmphIjE3C99sGU
P0bV5470Gbtx8EZNOJ/RzuMcLyvWbzkpfoGpTtGRkWpgNqBDDU0jLPnH6N7N2d0MRbikAsTJND8b
H7SKyhHt6QKImJEgEiUM2uHDKRU8ixhvCAZE6MKCURTsDtHb1eD0L5FT+FR36t72bOE4C8MASrPV
csCt5mInE4axoVKGmsMr7fknC/yHmNSATMo74gKxN8MhlsGop7C+xNVlFZSWNwXhkVEgJkfTRmPW
c+bmN5n9O2RnYGgVVZkRIWIezttoaxEitMW2BTq/pZO0urJ03WnBZT+1pxRbCO74qPRKsGIREHP6
PIoBqg4vf3/3qN8C8OdHvMi1mgJAfsiP/wyw1bz8ZXELF8ld7zLavkr8XDD+Vrnka9UNFcCs+LkX
nFF8ECnC8R8HEu+ENgLxl0mzT001U8HkOPr/HvEBs9iSnH++K4wkgqYdjIE6Eq9vd79YkzIXVQS4
gnkTGm7f3YNL+vJ6/Tj13gmzweBsyEBZejPMwJicHsqtO9HJvGakpSV9tdtzdaB7QnkTetdV/N9b
eWpL7eMMF1gXE1b+oQpUj51lT7i7Zj6lCcw03gt2BmN6v3F2lZKpSSix47cRjro1PTSp/KjUo2NO
qNPJc8KMKDi2lxu4QsfEVlROIXsHbla7rga3kOX7vi0fJwnVewU1KXlfCzeLycW0SzukcR8ibC86
CwT+s+StyejP6eIs5vihSeI7qQIhRVzfNyvVLrEb22x3kq3GRtpUSyQhHdih9SAH+mkI2Igj6YuK
ZBHTHGovd2+dWzzOSYWD0Ku4poAkuPBY6z5Ixd0ikG5lPJpj+iZ6XP4ck/NbklJPac3ixfTYld54
tx7qq8RB0cutHrsgxLgKvYLIye4b/E+dlcW3yzpGZld2EQxELUFn4kzJNQqAf8vgzxicU2mNpY/n
FGJlpsPo8cZD/BHkJUIgH/JnKjqkBOK8S4oGIS1SIdBk3asFzOCz9vdleXaPr7MZyJxPGae6lUHI
g9O5vYnmR0wUvvx9wq5lzo3IRgROSYn5rLl/rGK8v4r9axaP9oThjnoq2ZfhqAVjf98YVi/UvdV1
gIvi1cMURG1e/FokdIBaM851zGUB8v4cKoBi8156ilpizajvc95BHOSxaJlrKrtPVu9H1CM1tUic
N1DEMtValrUzNEzEVhRHrFIXcfof7gXnAEalHfpCZ8qboBosDAS1cJqWyGIRsiicyWfZisRZyPYi
RDq1tqXyJcqeLyvV7kvqxn0qnM0n8apXTQeQzpvd7NCAzkywpxtGB4f+PQvGX/mxp1AjofdupOAO
N0wdhGaYncMtYD6zNv8UC4jGKjCn+Q06/lGkbYQHQj7mRt6d9WcgvlirbNdpMgoEMWrAOpyqQGuv
1kD0G1/8GPkRRSSzu2cbOG45xU5SMYcKcq3JlwJXXrmya4pDa9fvbDA4z6lLmZCCBww33WG5XuUs
SErRF9TxpjRHWxkH9/ISUiJxbrQrZaPWUsBFmG2hpy9Z/LxGj5cx9m8CG5k4Xyom/ZhXLJVZtKDH
BOU69K+YoILsiakMqMQSJRP7+8aXhuGCQSgR4MLs7wRSJX8lI+FJSZE4V5o1ep0lIzCW0+iyJM94
QMu0/7+RAOyHXZsF5BxrPS94pGuheOKX3m2vpx9h13qrPLAsLT3dmpSOd7Rmr2qwX5bPFB7DE+OZ
Cksb3AOI2MVDS03n3L+MbOTjHMYMDrR2YEovByboKudDeGAvPzXyVpRz3w8pz1h8lZ02Z/Ug9fAZ
JuinHCMJv5ftnQmiamFO/TKq70EkA1a3OBDG2WlVXbTrthbsTFVR26p5hGnsHpmmjqs+Eg0gE+Bc
SipYaa1NMbtTVqvzDxMRyg0wwcdhvF7mFT3AhILkPEwW5XU3aIDsNOkuDMWbmhxGwPTjrV9GgRUY
0DBpxlJldBy+tUCtDOsiq6fJbcrKiRZHF58Sw1Zm5Who/jg8XF7E9wKB2ksEczGmsSiYccZpT2wO
8mCCCxz2XjnJJAdaNxKRzfsTjUGgXBtE4MZ7nhw97AV51TtWqN17OdrQtdrrtcEbjNfLsuyYwlsk
zvT6RO4wH6Of3Pgo+Yy6ODxUR1ROYv4XZQr763YWilu3VFaapUyHyY3q5pBZSKemxX9v/3kjDn+z
6UsdY/piiCONZe2Mxrd1ahVbk/57q+ZbHM6O1KhEOIIqRhS4363SV4zejqT/bqtvMTjD6RhF/FxD
lvTafOiP0qG/Kq+Um/lBOcnuclgimxpctuOs3kJyx3MzZ61gaRArzOzFqZ+Kk+DVVxIo4vEQLzmN
n9+UVPTGjJM33o2u8zefxMiaJZ0gZq4UqWM2+T3G7F3FidITh+iu/mHcL4bNg3jy3ZhATBaJijmD
UaHJTnHyZrwKpSq3LxsUBcL+vgkGamHG00EHkBxUFZP0Uv/3qm1s0UYKztdh2m/TDC0AzHCy18YT
4o+aBOah42U53seFb2G4gEMViyhHkh0wMrIta6DlfxdIeyeftP8+xf4tEhdsFFMchT9WrFJFu2pe
Vnlhzy2Xxdl1qJtV49xcuoaCHA8QJxTGYK6OiZXbOQiCRfUPlYxzcnVZWUvKjBZ0XaWtx+1fSkX1
V+zEZ2+WjI8pOjzVR0PRMs9QXieH3FfvMwHxrXFiWTH1Vn++vHo7AdpbQM7dVXGGISkNAE1WXd8F
uNE5xXX5IrroGiCfGAkb0jnHF3ahrkw90Ja5+kuVJzsa+k+XJSL0QeccnbzkpdEm0IcUHOLd6gnV
RxmPOxI1f5ncKs4fWElpWV0JWRpv/TEsTvCEF+xUsHqsIJHyDrvO9KznfIV2H/WyNMWQKxIz3+o/
LbPkCl1PODlSHzjvEOZWVJUVYCYHNL4JbvpIWbhNggbyFsTE//1B8a36cS4iGdEsKkdYxHyWXtWu
eJmnD5f1gVI5zj80s7qoSPZAH9bKNcQTGmGJNSMcKl8prXZpyioDJ3cUV3cQUicqr83lFtwFTtT9
52QP1gtT3zGjBDH+O95DKUu71NBF8GEOGPAoljdtOWB050KcEbuLhoFtuoK2SVBKcF4hE+qsj+tk
cmdjeSi00l01zLT6jY3ZYMhvz9MqnnAbLVJ4nhlXowj3F1sMFwJk30o3KJw7AEFBG/UlJOndyVNf
WLYaFak4LWw0U7jDFUXAuet+NnicV1AUsxZWDXgdsnGj7KBzyMnGYKKaJXday6AJGyAuWqi6pcoG
JcZFIkeBuWXHTn7PajUMT4w8DOHxWCnZYIsHqqRzXzdwH7MwARQttdw5qM31kpgC9i0Eg32hgPOB
mv39i037CcGnNME5P5ZpD4i5/WSGGFZZgmVNx3tYZLffR6/CYx9V/LK/b2dITuPRS6FVcpTDsObW
NuXSRZOPr1S30X9/LWf7dgbi1D5szS5tGFCtxWAuTW2DbJBnOv0u7t5AcDqvy4OSxiGWLz5mX0Vw
EvcH+UkJ2KSuFkORtafLhry/XSqoxDGuF36JJ0ldu06PzAyqiJNQ9VjhdxFoXooClPxHYni6osgs
d3Vwg8g5dcT7QqYVwoiqhs9y5ZjK35dF2j1sN9/ndHwR4gH18tHkisjMLulVXnwXKUW4jCGJXN4+
MbpyyhC0ur2M5qfVGcIv2exflmNXq3/KgZqatz62jRUN/SDYmVnoXUN5mTX4i+5DTpU5Xd4PSeSU
WgXFhKnnwBFi14yvMpUgN6LWitPoORxTzUyxHx1Ifpcvmv4koQn08lpRGEzG7f1ObXtNTiCDNt+2
2XXWfup6788g2E/YQCj6GMWFwba809xFutNH1e8mYs9/YY66AYJU1XrPw6v0o1QPClDKyi5eGIv2
eGiSQMJzhuIth7EnGyL3t/+MyNRwI1dUNYqhSFi6GAd4o3yT9eDywpEycXGitmDE/JQCIXzuPA1E
hKgwjv3ESTV/cSvWuOBcRqRE4jwMuCmsemTaIAlXmK6UUUX31Pc5DzPmubxMFTS6joPODLqR0AL2
+96dAaAB+1cJ+I46Iy6FMMSEQzesvkGE1by1QABV/q3IV1JHWCchC99ZtzaLvgoGsJb6Pkq/9DPR
Zr6/+5qIXDvavd9zF9eaPKvlijNTeqy+Z7foxsJEvrS1yxfZB6v/b5Q54oze4DGBN/qcmmtlDRLw
iugm724XanN2Xc3m+5wfENZsyFv2/aR8jFB7k1gHAf+5rMHkqnFWWVelBLpfoHQeY4pMPOO2PiR4
D9Axnqk7rESbOfvcO43bCMWZaDXOg46sG+DKb+1gr5LmzJlbD0+XxaLWjjPMBUMf1yUHjJ49LpCq
/BxPhz+D4GyzTJV/1U1jAc1VItld+nAZYv+efV4tvknJCOu6SRaIgQcbd/EQ4DqFo19bQeWWATWF
fT/7u0Hj4gCpHzVUOABNehRjp0XtSZC7gqe6mKywoNXFZxkLSiF278Uarig/hqvKfPChS/JcNlGB
qxfozcf+70y6iZUDqurAKRwR7voX63kG4yKQHg3saAUsmbKHD2zSWhb0EV6/WHdo9xe5oOxz75Ud
LOfg62bzcDkVGdJRM2oV17zSsi3JTm4tjDsyXVU/jJ7s0u0uuy4Ws6P+xePdudKLqpg3COnz9bFQ
X6v482V93Leq8/c5BckzfTbaIpvcQek/SLV6rPMPgzQdL6PsNFwxx3qG4XZJlOPQKhYGU4ixrSDD
jSF191asFg/WtCg2iN1RLFN2mS31c3yYpyl0zGjElPNa8MVIvSsHOXGsShQJZ0nJzwWYVayr42Ji
P+v5VupPg/JqygTEL1T0LDx3qszzoAwRHkSgosWtBCqCLBAfwT2DVpXcWYkNpRSGO2J60FApDbtC
t4v2uU3zW3PWCIH2Hf5ZHu58iTJNUAa2ZmI6NHDEH7tSElBFnwSCEbuE5rANuGBwfB27lvbJOM/w
YCyP09yyXhj9mIBDR3HGG8FViMOMWj7ulBlHU4oXFYpaax/C+b5QiSOG+j7nPzLUZNeFjO0Jp9pN
rchZpA+XV4zYHb6OHcN0lhg+H3nP9DqZD2Iz2UXk1sbLZRjCcPhS9mSowW3JsnjNqLrm9LVfRdca
/roMQqwWz565lB2q/3WAzDOmAFn61dJPxAFCycE5AEsp5LDXmWfKv6evcfH3fy8zfeP6TCbjJqZE
E9wcRxkA0uqhLq9wEyTM8Rfx3k97NDmTV4qom5eIIVzLJ/OUnQqnR3eJdGKpe9BMuZc3hVoxzvy7
EkkYmR2BYpdjhuqjBl6NYX29DEJpMRdUWuMkyeaPc0m8EcdjksZOpcSYn07d/ikV4wzeyIX/TzmG
mEKQ9M3nNaKeqSlhOKM3piHv0hg+TJgedfMFLPs4645tGP+ZLvPckW0a4RVnhCIk4aNsfe9Wv66f
L+8LsVz8HOIxN1H9y1KMg4iKBfiWLP4zD2zJb+1l1coUs0ogRGOoj7WZXyXmSIUj7BsXDhV+XC6m
SCmi0f2wmMEz/CawPCkYXEzFQZEMlVEg7MXiHIC2xOpS1gDTpL+FDgPlS7BZEza5q2G6qKEEQmWD
uDhz6aLJMsYWIbei/TWCE1AxP7Y1+g+oPj0Kh7OWsR4NLWTeMg5VZ64xN/BzkZb2HBM3/90rxEYe
3mLCeGjiAfIY1tcBp6QCsgo19+vwNiyIE3l3e85Q/IWsVGRNnzMYZ9ddq2lQrseEKlUgpOFL9Aqw
UiSKjFWzhK+KdTeJp/R1WHtMXCdul2xZ3un1RhbOdopcj+QkwWVIyjXZ7oTYkRXdS2LdzTAw0JpL
V5VLp21F/7JX2K852wBzp2g79lbczdgv9WGCQaHh5VCjcZONxaTMicTi7CmMFwHzoBmW6rMkZxHU
hh2BE8hvkRIq/rosGqHxPNdqozRzJdZY0rhIXVP/FMZXU9/YUkscePu3hM0Ssh+yiRM0TDAqhwxi
SXfiqT0qeLxpXge852Gc5JGihtiPGTZonMMYEJKU0Qi0BT1RsbM8x8isRdcamsyRLjwK3/5sFTm/
0axdD3JArGLUq51tquKnrkGh1hCqSBg1ZIcbU7dLdsC5j2ERwGxgQLryusKVIXlIghDDQI1A95fD
ZJDNtjttEgjyzsvJtxFUSStUGdNJdPugSH1BkToqL68SlotowL/hJPd4g3MSn5oLSngvvtGzG6tS
TFjsN4HZKbcOpvwqqYRXoTA4rwJyAGFa2MvlYHROkxxA2oYDhjjBKP3XOBdSotGyni2gsC49DNgN
TBd0vSeQD7ilQzqR3Qhgs2GcE0HNtKiGLJu43oFEEtYWu8qtErCCyMSn0AgforEF3ph2PnU1Sh2Y
Osaih+YMZ8a9fCw9ZSKOTfarL+i9xvmQUmlkXV0B1Iv3Ijq+qYNsXxMUS5MUiTFWcYJoZpdFc22h
X6EojiwZMxrDcZl1+7K3oGA4MXKjnyorA8yq/dUKdzVaZPqCWCoKg3OA09ivhpADo+0fBYxWM8UP
pl4Sguzvx3m9OLcnpEpSGlE4ot1MujXX/HMWFt7ltfqF3ZwxOF+X1oLcDhUwGiH6orfJVZWEN9Nk
Pi4Y+J4M0sFaSlcWLF+QNXAdzDm4L/H2dPlX7Gu4oaBWFZOC3w2hqdelH6IBL0HZOtjV5A3JFzPH
APiZGnBEAXF2G8uWifp2vHHiTdVLhNtyCf3IPMwzIdD+zp0F4jS9TdSpXDMIlGOSoe5qvd66idaM
C7F9FA6n6madK+MyQZ6laD+1Wfg1yVoiwKUgOE1fjMbqRxkQA4rL3KbXwEq+1sR6/SKgOC8Yp+pL
tBqFwN5NxUAFB2CHBqMkkI+MXy4/0HlxEo9T+xU1mFaVQqrxU4rLwdcWlEnZTXuY8Ex8ig/FI0UE
+Isz/qeEfGKtjmRxFtjLbfY9Rhs3mmtARRl5eJD8nuf2arjNUXPQBETWSrKle+/Vz8Bcjl6OprwY
wa+IgpFrSUzsvAj6GnUjGO6ifOsN57IpE+rC59xyaeh1TcDC5vr3BpGuibTIZYT9Vyk4iX+9hckd
9bJkjnXHqmyqxdYDKfZYUlzw1gD9aVYQgsexDqjqtX1/f8ZkYm/O4HWdDMx3g1gKpsdMlTeDEEMv
vlyWjFo7zms0q7is+spURM0w8LRzwoi6au06QEM08R6u4wTm75JGnFcYh2SOqE9YHbN9LfLC7hGX
5eQ4330T20CxGGqzZKVuNOJYG6NrZrYZyKBCTRpbfVr8EtUkrLeOMrHd5cNTv8amzUuqyNl0mcgK
mhRwlOnzgHuB+aXXJqpNfl/5ziA8aVgj1HI5suBiOiWmIzqKz66Q88Pgs0ka6JlLyBrDfdexweQs
2JrHEhEnMIWSvRqyV/n+WnUaJ8RTxlp40gnMwG7sUalaYkF/xA6bHdSHrIlWAbhWXRy0Scb8Rqrs
fteuNqJxtqw2BajKWfgxG9HnMpY/rF3sShXJpcSU7Z0T3OBw9hvWRqa0OvRefhg81iARurpbvrBy
18Sn+toooTg7LhtNTFBwgFMZI6ei5BQZozdrRKKTAuGO/iJpS9nUsHKCgtk780ulRrZVE8RalAZw
h78lj0st6ACpxMywS828bkOdUrPdA2qzN9zZL43dJCQLQMwcda0l7h9oz/O79nujzbmtrAUmw9fi
7wTwG1DOWVhVDMaLDKBaB1736GAU3y2SPYbYI775MFPiodeY4aKSAUW1M3iO2HCf3lZusuOo+ex2
mpAHPtuU97qOiUWY6IaWVP7NM9fzqDM7xFJNU4BxOLErbfKK/nUI42dhTvzfOLSMMxq3ex0S+mrF
Irdc7+xEew0FIqL4xUFyRuC2qs6FVSxMIJg3leHOoIoqHjDNwy01n6W3SkzzuCwShcjHapIsDJoq
ADF56aSAVSaPB+O5qGzp1L8sx/+BI5LYM/49FN3uVVixCwNOrcoGb5LwqXvRndxlPHZIfKF8VXbT
Q4pj0zhelnbfxn8uLx+xGa0hrRJb3qZLDrVi2L2ku5ch9gs4zkrCh2xr28x4igWGXDsLo91mXBmM
d1X4gh4hcEhDLroeb9/8zpJxTj/X2dx6Vl8aSbC1ZbKHJT3E/bfLwlEo7O+bUzIp0qgRRaCEyqe4
xbwI9qItEO6KXEHO3Yd1kxvpAhTlEf0TYaAh5WR5y2DHL/8w2cf/Q0HjfnZgs2+c/xc0JRIlhrre
mV/Yrq1XgpMNzv9GzkutJOdKyiqrxS7D03AhZx/D+BvGd95F0uOfbRfnTQbEiIlRwtKaaTXtENoI
llk/m0vifCbMin9N7SMQEyiYhOEa9XKdKuNNnxKkXftPGefd4V9TM3Fo+mxkENFPzssMjCBuj1Qx
dUrv3xx+GhP/sJqZoxpLbHNabUJQM4J+YDzppokDlGKwpZaOCwoVU+zagS3dkPTXZt15SWcSDXFs
ly+cke9fVY1ytJg0atDDvWNICQZCpKffu5KcF43zDV0k6mWvA0Zrjr3sJC2RW6dOKot3C3MvViXr
cIiPQ24zTgDTrb3JT29RH2bjwcC7bD2/uP+cJeI8gpFqpWGp2BvMCVlfRRDzL8+hazkrajUXsPCB
W9OnnpsIv2BxfmGc0kqXRqwintI+xC1G7dapF9XUsGDK21mca8C8wqjUWEPS+GNmWBfUvd1jIlR9
OwY0T+Rlg8KIi7fnRlGaWSEt2Lp5nL51U3UcRYzfnqJjv8gfLu/arkHhiUlhM3lMSeU2bVyHqG1Y
EVFdmn/LdfM5mqkxOcwm3xnUBoLbo7QJy0TIUNkhHHRc9qVD5qiuihux4vwvMS4lEbdV2oqSnjSF
RKNR4eLbd7Etm2JOnLq7XuIsFP8ul0TyiKEbEKoUvqxTY9fzTaij5b3GOHnVSbTITuPDH23Vuxe5
Ul1TC1V4bjyaBzPRAl2tqPB29zK8EYvLzCyp0hYJazZNj+WT4kan3k5frIAxOYUOldsndop/mCtG
DZX3bA3RvBA+mHojnNSi+HZ51fbdkqlqOujeJB0PTG+NSbJyIw5X5Oc0W3SMT5LbOJUTPs1OdK+i
bSG/oRzhrk/aADKxN1FfWlrhgupivM0MpWfNwsOUtS9i0xF7tb96Z7m4AyQyw1LAVIwRzGXXbfFY
lMfLC0eJwZ0fkaJmxcJay7Iqtc36Vq1q0GYTZrQPAg+nSOj1fDdhPFeMdVAl6NuCzZdj5UWRxXsp
1Ih+ol2Hap5hOLWeUkWJjQ4wORp+Z/UmFm/X+cuoE65u96q2geFULerEYo1ZvB9heP0Cbo0hQcXc
bDcqGnNzylj3FeAsFKdnKpiLFfBk4+zL+oMF2s96pPqmqe3hdKxvc0EdWB+W2Ahfsqm7Eiy1BAcG
1VS/703PonC6plnWqsoi9kcDb0wofhWiwhZUTJx9FCW0so6WLVJMfPvx0WazuJNPmqd5WWdgdl5c
OJqfnDJnqG0tYDNTojtMAvUuGxS1X9w5uFRLjZdh7Je0NKjOflSiT5cBSJG4o0+d0qWvdGyX8aie
Vjb3ADFfdFTx7pF79PPRrlWBORvEvSKmBfDkZl25xIue/R9p17VcN7Jrv4hVzWbsV4YdlIMl2Xph
2R6bOWd+/V3tuWdEtXnYZ2Q/+EVVXBtoAB0ALNS4urPeM+Knuffi6lVZqLcv16YVvuGIe21TsSRI
J+AQdmdxYqEidI1K4rsyEOElvcY86jBfQE+dGj0YBcND1uW30WA5+7Jsb0crYYRQZAfJgOYpCKOp
zsIc9TPG94I32vCbxlkCn/duMEwPkqDyr/52BluhCpFJGeYhUEegGo94UL9KMZCo8TNw8vDSIRkF
i0yVQmAakUoqjLLCmbKtD2HmxS3zLFnDvgyE/321y2pzz4gNIj/PmrGlL47VhP6HmvZXWhPCUmxE
c1sXHENDrVxwXRaa28+P+2uzLYiNAzhB1xcTi+yLogf7BcXT9gCeiMIEA52d4ZnjQ2Rj7A1GkIWB
hSezArwXVgY2pyVEce1gSkTZjHArDCGkKkyLmyqFD03Wt8K4DGSBYDvgvMkgRNB0rDCDusD3lWQ6
LepDZGXeiOL9tJL4i2xNhECaDUNnonYHgthPauBVOahaSwnGZu6OqpQYOp7jNV2cTJ7WTB9HFT4Z
/CAXE0aT80fd9Mm6oZ96T3UN13iaTzKuti3JkAbHREBMKSGqWKAOOvcstxWUp9XdeBXFxTV4t++m
pJUcHrcsYQ0jhoDB0JaW19wpBbshWfVo5qb77/1mDSEEgNEIKyvglenBGCJoq06o2z4LK28fZsvm
1jCC31R2ZbczL7HWiuoxqlAaMcQusSenSz6UzlhjCf6TW73eoukFT0/XRnesMF0YE1DdBc20V3wK
2f8wUEAmneBRPa4xmlEAsfNU1HE5hac8zIpT+YsL0ppLa3QLn1PdfuTJcC2p4GBpq+VgawIuywdH
776o3aUaYxpZof6RlVDxKQWTImctHWElNrsxg8iJl4NSv+6byL5P/daWbLCItYSXsQ6YtFmww1wM
btd/2QfZulu8aYyKhCim1rSs5u2KZh44efkQkOcsvI8yr7YlSJuPx2so7f3WGujRMug9TB4jXo54
zEBCZjlGD8WFPA+zb3+UCHEineyGar9a/PvmsQI1atYNLhlwQNZi2ZiJzWWi6EugNqp1DJGCbKZD
i30DO6BanwMU2pP7KPX3F2lTHHCoMZszhzKRyWrJLXtuGF40zPzHGN4qQe912sFuP5BAoKiH1HQb
BMZUpEcq1bbWuwSSxJpyGSjWtTUMknPqtrLeIITAMAxVlFca/KYYMDsze2z7ys+Tw766ZCBCFIg1
JP7QiIV41xi3SfiULfYdiz9CC/emLU0MAaOBUeQxjzWRhS5w4x7p0j8RQxNpCXI7b/tJh64skC4F
xp2FCe1zcP4zEOHekCdTkGh8zTEq5dQmLxjRdr3I9tTN28laV4LrJ6ae1AVfdgK28/YmA4lEc0L9
/zMnIYj8Vnoe4Q4uXkzWgEIAUMOoofUIsdrZfgRt6FVu/rWvuG2f/I8l/1ZaHjFrTnveshFM5GxR
ZEgzxxjU21k2VWzfmjXCf8jqRlJNFQ1ZAVGIfYPBaHH1KZV1423mIdbqEk4Ik6m0Vt1BGNwe+biq
wLM9ivnv7JhjeWQ9IDLVCUGA1nZm5Tw6G3Pjh+OnQTGcrOkcEC5Iws0mEgoPea8xCD5ELtKxqSa1
rnEWjrqLuHkag8xN25euk4W1TXNb4QhrFDRR0gb8lh+a1VVqdtfVYEtE2V6jFYawRoQOU2gOuDXq
RwJaqcwbTsGhP3BKlPAgG88kE0hYolkLulBtADZNl2VxS2TM4rLvCyGaoPjEznR8fx7PleKXslvQ
ptO8KUukIUGuNQh7E98vh6998q3uj0rwsB8AZBDCyw5L7aKeGCCyGTyP5p3V6V41yvg+ZMtuCQEa
DwVDkltw/+p7/mxiilWC3CezUBDRIXsiO0BL4YRIPYR9rLMKUpnXvf/3CMM+cRYQvmu+ctYXiVVv
KxH0/qA+R3GwuMcVNMAYypg7TtW46Gxp0WqOLnoJynYYeEMRdMhmw16QRoY1ACVRrkvGXCt71BTJ
Zrpt1W84gvLqUCETU4GzhATcIuVl18sqxWQK4z9htRskuq4pmYJIrTDzPtG+sbr62uu5RGEyQfiv
WKGkXaIvGm9/zLuHrv5WtrJCEq7x3/Zn9AD9Z92FgLkMPcktfn+aMPTTbebiOi2X0Uma8Nzqvd/G
sZuz+imoyTObQrdsg9JrFJm1b15+MHDUspHEs3Gyfi+mkmVDOPLZgbk+OMx4yDCXWUlBj3zWI0mq
aPv284YlRqRsicwiNIE1N1ezVjoJmp3N7hvyoo7VXqb2U9JkToqxbrJHp00CXrpCFgIVUZaIgsUL
m+DVoPus9bXD35yElDnDBVpBOhuToXkuNnM/MqRijS14HqY4IQrzIJnYR9Z8wbgNt5FVJW0a60o+
weumCtO3ygQYXddc1QoQrOHzfqyXGIoleF1ZD0MyEb54pPDq0iXkOanRn0SdcvH2oTYdfCWN4HrL
tCTVnODIUjY3BGlFTcfrraTIWoYheF+B+zENNYiTKK/2V4Z7RSfLIm5DYLqPjhdBC0TI713LxoGM
GC1YXDv07w1m7CRL6/ftcV9Z3EF/CyP6G4pwTIkiVL7rsYmz8UV8ii9iUAdrGJD576cv2yryULZB
TFM3DLGNNBvNMleYja1ef1bDztPHA41lQ0g2xpy+RxFWBY8jNilahvte6Nf69dB8xmBMEj7k8V3q
Zuyx1k772tteozexhDXKctPMqcbFao1Tp03gNs/vtFbWVMoX4fdFeoMRFikzlCJsE8ilL2GPQ357
Y4TZXTrjykRBkErNK6WQtV9s7virFRMjO0lQb29BNLv43mnPgfZQd1/a4LCvwM3M6MowxN6cgIDj
nvUWRGu/Gi06jL9kvdOPxz47kvnMimtOntI0eOYHdTJN3X14yfr92nJWuzSSCQuquYAejq/MPOrR
qy3ls93cqA1wmaJ5y0YDnBBcRzJXI0oscDMEJa9LXXaJzjeXMZ8dJ5SoyTxtM5av4IRAq7GxNSyF
4lZNlOOIKUC5IXsd2ozlKwiu1ZXW6oWyzJ4AoY0vIDlGEfqFMvpNf+oL2fTRzQVaQQkeTTRtqVsd
yltMP6m/5b1De9kzlAxDcOKCkpktMQItjEBnfml9XRZJlN2GMC2KeQ6UYhbYe4119UxwiADEbCOD
1N8VweBKh1NseqxJMDgEDNwYyip4bNY2IdEbRImcfOq6ixIzpsiFrT/vu8ymfb2hiA4bhUaqaCpQ
omixP9doyj4ujdlL4sKmwlYogsJQzdJHkQWUJngt53Oto9JJ5pkyDOFkRY10CkkRQBLl0KMTdTro
MojNwL0SQ/D93OwWO7IAoSkWyHl8liiO0n0eDTTMtSY6KyT70fblcwUoeH80ZqndhQBsM292F6++
4O3KperxZ0LQXPj7xiBTIf/7KhIUc0uKPAYcL0WbW0dtv7ayE4rM4IQQ0I1zY0c9TCHL0JY3Dk9B
qkisTao2IQTMaGLIKZdjQu3HAaM5LzCrD2XyGKNg1ejv/tAddLVMwoZug1OtRDc7jqhZcAUSGTcz
R99IZcle2fIIEQE15ktbEOzhGFdzKA3lOI3KcZ5kowdk6hN75gqlasyax4SA+ZZDXXKdeAqIqPzy
bP8PTACb+4+JQZE4SWK6htgst9RLQTALDL0GQf3aKpWTxNZPrSZuWheX87hIDgnbZ5QVnrBabNLy
lk7h5M1WFjs1qbx+UEG0EZ/MkPi0+hHZ6kVpdT4YPh17oM6gYi6iJeP627qGYkKXTTTKQMaCoZXv
vW1mdVmzGYWfdeRO7FZHXZLH58AorpI6iQVjOnQ/Fx89BOC005x/7erU0HAZsXHtMH+76ZPczIym
RIOshlhsBM7QY/CatPZv47C0RhHv+J2SRRGeGdAPfp2deWsEGCVuF3f5xaQkK4faiCzvwIRNRjWa
LmUZwLr6k6pcLZPEcHhkEo7t774vbDBTNRqN1eH7KdgHCPNt9a8s83VFNslrw83f4Qi7TD/mRbKE
WJrUuIzLY9I+FLL2HhmEYHoZnpraXoUoi/KaBU/13DgmO+9bmGw5hM1E72YtaQjEYMNLUPgK8hn7
AFtx6p2ihK0ks9RRrWzQG5AL8lyhQVS9Z0fN5Q7TX8qsayNKvQMT9pQElEZdxKAyPfuRmLnHstcq
DQ9a8XPJJI+BG8eMd1BCgNIonWuaQq6ekrNW/ujGx776mQenup1dncpKN7YC4js8YV8hIOyukDBC
9/f1cvi7caQGdRdnaP5f6GclhiG29nYZI2FOYRiR9rNSPxkyRnmJcYuNvNqUDQsGUgwoi/yc9Kdk
OU/z077pySCEUFDaISmNFhBLGP/UlfnSbowbS1UkBS+SiCP27A55bMYW2FO9aHzBpR3JLr8IHfKB
Mof1+osEx+YczkbByRKy5p7Un4NY9tQrMWix9FK3KJKbGQDGC3JhOKAYYLfY65zlpOWO5dPbunfZ
kadvkqPp7y+VLErYQpSwZ5UZ4cJj3XcF7QFI5oZ+fIxwOARjx3wpe0KXeZMtBApQuw5DiF5Njxp4
RQRgz0dzOpgoXtkup7i0vA8kJ98toBAwSpQ9oq8akJ0afgu19tjpxWlfjTKLF2IEIkSF9zhoMQqG
1I1p5WWVcmHW1gcyx2tZxKbdMQxaBsJCBPX5dQJvXG1K6kElkogtuwbmLg4T59+xmtoLUaWt2Y50
2qPE4sVW3X6Y2ySIABKA+xbdhc6MomPtx6RehRhuand/tjpitWmPBot80KE0NbIO43wxRcVB6SVu
vB23dUZ0G8UDv71g45VCVUwGmebyZxk/KdIZE/xg8/sB6w1AMGMjBWlSVHClvaKL7KCeFFfXUD+P
pxxOy3UXyajjZRIJRp2UbV0tBVq75vk1746prPFu29T+EUhkJo7wbbMBVxZ85bZK7vXpMpIl3bce
yeEvNobe2wbm+IlP8U2m1U2SqFyGUzEeQ+0lBylXjsLZocFwivxrPxyN6fN+NNiqX6KGjiGSpk0t
dLQKZ9SwNek8RQaC6uN8Afq2v5nUQLVzznuXHEpeQ/uR4/cKki/m6nGiSYyAqbMOSKO/70z7h9m0
R4P2btFWP/bF27SLFRRf1xUUHlxCYxg1hPCYOg2oq+va30fYyn6+U6CwKxVw1rpPoMDA9IJjdYgO
4bHE2fXwvxQxbNrhSh5hS4qGrq+pDnmySMcsiUOKGBQ2MpFkWhPcF3lrMDuqXGumN30vUFWdHBS3
r73sObkxXF7eLKN5ktqh4ME07PoM1gl6HwwPMi/GG+MU+7kbu/PB/Mx+yKeNbm/vb7oUT69tQIpq
qYDYfDePizfc1kd6Z10v6LLu7+RPclusI2tDEU+zuRkVUZXB7PVXctGdy/vgjvnj3XDRe9bPBOxF
2bH9QLXDO0zheJvFXV/FPTCHJXmN6u5Z0waJN0uMRTzamm1G7ABehv6Ibwp7kTrY5nVttUxCtEjy
sUcbN5ZJUe5V+1z2B5Z+ycvogLS15B4qE0WIFnViqYyYgJq7+mTV+VVgfaCk+t2CCNEijjWzV7gR
VC0IEVBo+ZIWw4H1Mt5t7qK/7cArrQmBYtQIStwGvip58Bl83+C5N4ObqUITk21b5yRn94rZfd+P
hZLoZAtxowKvGZla6I/hGSIijxXYqUl13geRLZIQKIZ+HKaOcjeaQs/sCidWBkkAlMghnlypYtJS
NQDRRxTPin6n49CySED479xZIfH0mi6W3YTc2JY4d2cUB7FrIz5o83WVnSZ21Qz3+3qTCSWEAqbm
aYM6NWwdeX+Di+JtoeJeM4Q/9mEkyyMeYJM6tW0FUcZbqvF7XJFn3ZQVYGxfBN+MWyScseK41U2+
P6Hu4hnk7qcCI99UF7WKmEIqey6SxW3GFbs6Q6CCq05DLpFxO6FDuItw28WIA8+8Vf3EqR/jQ+HK
ejVlWhTCRGAsSW8VcN9huUtTz6ISY6AyACE+xIWNbtAZQiW6TwI/rd1cPY6u8mjjCMNHe5K/jOsy
uYJe/QKVDQf22nsoecHNXsb+IPspQtQwEy1r+x4/JV3GKzsjmMskncMpM34haOgannuNDhj0SJsD
ceMTZ0XmYxaWizryQ/CqyFt19kHRPfjecMo8Qtk2A+hkZoGjJRhkqoESYumTL/s+JwMS3sttA+wp
vQ7XJnWKfq1jbc+OIqtf2AaxTdwZLR15bEGFIwnLougogqIZuKl9Cf9zJkwJ3Bdlq8cTG+Q/MGIa
O8+IYSs4qWP2RnU2HOU2uODzN9oDvaXf07sSzha46nkflbvT77H4DVRQIAhPyi6kkK1Kp9NAXnJj
8oqRulRG8PhfDp1vSEIUxoBMe4m4FsMMEyv5zBRQz7nDRfn/zH14U9oXbdu73gCF+50+DHi9SPmy
TeF5QZWD0v71Zwj8F6ziY61WaR+DU8pLwOFjI4kiZZyVLQ83zRUC65NsSWIg6MmLbuOOyjJHT1F+
FH7kRWllfELYLZo0pUYNZQ1ZgrrtENtjdMyy458pTIi9oIyeIoLmOm9AY82QhQ4ex/4MQQip2hwo
KOYDQtw+1Nkp/Vhma6UoIRh0c5WqUwovHcce7UHnPh/cIZXoSbLsYvY6GqeJBDmWHdPg0/I4FafW
DBzGfuwrSxLYqOD8Y54pbTpBWTnWIcTQBDxFYEOUmBZf1J0QQ0XHR4d5PSwQpqDpVUFVtG+ZPtHA
pUn1u2TMJLcymVCC22MYiBlOA4Sireak+cWE99FeNkP7vxyN/gkuv04ZK8cM9XyoAhMopT9kLrs1
QBbFifgtTIz12tLhnRxy9kSZbPzvK1SNRjHLFKhy6oxTPXlqEh7m6kN76ptoQihYhi6oWQwLt9Ex
mqmOghQhRev1vu1JojMVQgFyKYs1dBBlyeOLpDGP01RKIGTaEmIB7XorCAYIkjexrzXEb7rmUWPN
H8IIEcGuQZTcWDAFk9wvxrlRL2oZ377EhTThPMXwQJoE3KbjJnaLzqf1yQa3tUadQFYHJIMSYgIZ
W1VvwdgNZkbtkJu2w+nOgz456OxgTg/7RiA7FGj0vUHXKirjTXTBYZ66g3NB+JCeyqPlT5WL1l52
zPzx9JHKqvU5SxMCRDfHVWwwWJ56O0YuP/UHZ/LX/Lm+Qk3H8QPcndQwKEGTN3aN3yqDMBqm76ce
9xkbxCC6+qx+aMdbAQhWjmrlQk15fQq1bxbqF9qn/TXa9KLV9wXzXsw2ZYwfsVPSfQub5EuSxpqb
ydLRm3b3BiO+SSqaNaWtCj2FveqrGI0RTc5k3hGWgvpIYnab2+sKS7BxWxmpodgQyaw1x0SKQcvs
i7gHQ/ZHtr4VkGDeZRSHizpjbcxw8TPNQfuyY6uPrPm+xBJOKplMglVPjWKkRQKoGJNjU+2yWspj
BHIy8rRvDtycftvNVyIJZ94sVeMUjDEwt0L1zYC4tlqAlPZI6amtrpfR34fb3CZWcNw6Vzueamtl
OTYwizwY76PSPFZzLDkwyCCE/Y5NS58qNiBY8hTEl+kgKYXhDrKnMWGn64gZZlkLjS30uVFOgwp6
qG9UReghh666nGStUxKHFd8igzbK8zqEdUfgP5uQOUtbHOwkzMcyECEqpGHbN1oNoXqcDuLGHVt6
XBIJd4UkJoivkYGaT3VKuObmzp27Q4FZz8R0dfUHG+/37Ww7C/NmaOKjpEXmXM8XaE0/4sli8TDj
HYSmGMf7sz3zFIV8wIJEhWJ+nbaZQitewMaKyqHVZZW0TqVLjE8GIoSFkeFNobBg3ENd3ratfajS
9rq3ktO++iQ+JL5LZiA9q4YYyfvAbu/bRv2uhNJ0owyDi7oKBYoVL6qxcD/lFdGzHyVOn3rBGYkr
vCicBxMkRCmK2SThQRLwRG7sqmN2pPENPAqVU8kegWmRrykmJ+Z97WQfuoiv7FCIFoOuqGiehibT
IbwYO/WUD+pVXsouMJLtQiTDVnsNJPk8KGn5rVqUTqqPLiqyo/APDUOIE3VdZBNToD0jnm/QhX6R
zj//wPQsEJW9N4ulKAwz5SWzg31WmitVlhLZNTt8XzgsBGPaRoYJCWxj9tT4tit0iYVt+yg/JKIb
B7OzBcM2Zl1V0gFLPgS34/w50j8ZVHI62BbiDULY4+Z8jrpkBkRd/Sjpj0xWVyMTQbDanETRmKv4
vt4eNAu9gC5mc+6vswyC++nK/THzUQmbDhBjcLNUj1buJYXkXCiDEIwVE2zrvCh4RNYwHyZrnJHa
vqml3r4kksUQOUr7PLdT9NfyZ//51C+2C84h588gBKMdrPH/K30tdmvjDekj9HO41vxjUIZwsu2q
nCQ0gwwJc6rP5tE6xH7gtV/KDGULvF1XVockU5qwkSklXWqtBGDETmN9PcrISyRrb3D8lXnFJtGz
CiO2vLb4EbIHOh+6D4zzhM5sZpgmMzX0T7+HoKmuhIRnpmNyIgFGoX0o1r59XxQhVIwsCfDe0bPH
JnmM2WHfqLb3jLfvcxWuVNQGg51bJX5/arkZel/TwiOtCordD50t33CEYIXUCmYXKHgUMIYWjGhq
VbtFHL1albT0hlvp70fzNyQhbMV9CE4fXo8VXfF5bvVRcZcb44h5bgdk2P199W2/Ga7WX4hgWtLW
QRlDf9lVd84O+TG/jw7qTX9A8aZbvc6n5Gh92seULZkQ0YwmbuywhYCB1vtNajtdX6Ittnft6d/T
D6yNW3yyzo0uzXUC4wvRtBLVX1iLNzdZ/kCmQvHFehowXark2cwETeaIPKiE5inb4JTNfHAIr7LE
nVfaHCdRo/iEPWd8uDHPGcc6AR039bQaHdOp7qrDR3wYbIAm0vgWOO4FiwQlbpN0XQviQRwuW+U1
rL19i9iMcxZqBEwcWvBPCEJxaU9mwYm4p6BDF/vLUPxV6l/3MTbVtcIQAlGkm11YVsBYkK4ik2uU
sVenbi7jX9mWhRkWTk1MY6I1zEofxksKZc1Zex211rkJukNWkY+ozAYZoI2KYUptwYmInXW6Vo/g
HbDmF2KFbt+p39k8/hmMeNsFt13R5dkE3oHAcNpufC3p9FiVskQst6DfYh5e9/HPtogpUgnHQ2eD
4QqLMzSqE3TmsekPTb5cs+XUyR6ltrBMAhZNXTPwn0g+GSULhnJmYAQKixnT04mj4/Ujop+aCXz9
Hzi8mSrRsbUS2IL4rFu2UaloFYyBDtUDa8frCmGODdKimK09Y40jGHdQjipt7eZv2kPqL6fqNLno
CncaV16Cs2XhazD+99WWaxqFEeoUQo0Zim8i3+SDxprHf++uCAig5acY84ge4PcgYxf2nT6DGKqO
2stgfs2G+diAPKmIJcFtWxpLQ8G1oXIqzfdAYGmI9cwAqY9Fi8rNJwxnByHVgRWB5LqzFYBMvLkT
HRcqXROJajqFVOlIFhBqZdPFYp3InF5pk99/pA9jjSPs6HTUsnSuEAmSMTml1d0UB1fGJHlE3tTa
ShhBawubMLxn+gXyqA6HIcWgC3ffAiQQYpF/M+NmXpSA0NjiJgueJWN/lnXSShZFZJzQjETvjAUg
xWId1W48ZzNaA/P2sstlxb+bcedNZbpwOzECc9HKCFC0014wyfTbOAbupKTXwZj9lbLv+9rbLIRH
eOPzohmjlti/kGco41dTFd3fFUYqlxcJmDaH2eUEB/Kh89tr9QbG1bwKCUqAXmiqEKxV9Gpgsj2G
njDd2ZeIxzBxjzCpZWIPtzSViK0RCcZ6m32PHQ9PRNdzXZ+VOJJAbC/RG4QQRuclwutuhN1OMUDF
Tv1uSJywGR2jOE7N67442wtk4YBgWDa2PLE0s+0GikIxkJNOzAlRAAcq1Kvk698TDmVFfVvrY+Oc
gI4SZC5BCPB+fbIUI9lAX4Y7hfK1WR7SJHETUCJJJNI2VmiNIliBFdEurilQWn/ywtN4g4a5y5DP
DjdccIfesk8SQJlYfD1XZlfOdZJVIwCb+U7RnpX2aLYuaQ6hfdXNt63tJ4bfTTe6fWUr94wU4GeX
rKLsFwjBVlNj2LqCXxCal1HzWAe3cSB5Ld+ye1tFbaJuaTrm3HGtr4TMMNw7zvIcVR165UYtu5yH
7LCvyE0pwC2PBx7QpZliL0SmGF08shQ3MvQGBpfTcmsokm12K9DaKwgh+o1lEcUZifG2q6nf2v6n
gpm1hE24ji0v+8Js5u/XUILCWGCF6qQmsIrP6NzkcyPPSYOsSXRqjplbeTKOyc0FWokmRI1yLPUm
q4FHkpcBEP03iUBcN2LkWwskeG+aJ3ODXjTuV9Z3HWz2zB0P0cPf10rZ+4PMFgQn7qwpwmEpwoMN
79Einj5PzrhILuabma21SILngo95IKoJkbTH0edVSuV1fD040VcVNAO4LR/0h30lysQSHLUE0XAc
5jDxunzux+t6fKnSjzjqyg6EM1E1WDRMWph4jQdHOs++Hn1gCA5dqU28jqG1p8NgA6jNav1xOJcf
IUZ6ByAcu80B86lMjHiCqf29LvFTDGP7ew6zKkmlStZETDYGVV+U2DIQdpqHfDpVyUssuybLgoG4
y0apEuONk2M89bn/n5EkyhNuFuRguB+affpOg0I0WCKrmYkKQLTQuUWVeHlinMvpMpXNN5T5kNgJ
YVfNklcW1qr6nKDoCjVDy0t6zC6tV+Ve8+0XJn0tlARxMe0Yt2Fg87nMXo6k95j5GMGjqveDzJGk
kgnRIY6YqoQpdMi3crd+5jMvo0N81F7Hz+knze0+VBG1diwhPOjKqOdxD10O9pNWTRh++nM//my+
Eq4RhOiwRFE55L92JQ/35fRG58OSrjHn/Bbuda/69LI4yt4F9ncm5AnfHx1sikJgFODg0bq8rYtb
afp734Gt3y7p8aI05YzvZ8FF110S62kyJDFCJoJwbijNUh9nbuRdm15ietbVwGSvjzII4bwQhVkd
azGsrSV+0F5MqmRfkJizJRJSRcgTBWYAAHIkjRM/RG7tYlCIO7kd3OgKG550pLlsZfjfV4dGRpYo
bLnaNHZbVldZ/b37SGLyzaDxavceIohrNbB5oCN96LOFgV2r81gsI3ZWuev999MPDqjvceqJqBhO
8isYYKL5lemqlzOODIkXebGr3Qe3gZOdsvtQOhBcZhdCTMhVO8/ZBB2O2qeJveiZJKUk+74QEfqW
hnqU4u6QZIcmu04+wKa52okssXenKy2tUwu+QHZ5qVrhwVJnRALZgDGu/531+XXPXZlaMpVTHHI7
MJPqXOa1i1u6mwWWo/W1n+WTJCBILPtXN+IKTq0VjJKiWJUQm14JXrmpcJksayk5NvyWFp3ARBsP
DCgTinowR9pXfPqX7qAbHWnk8sWSnIclpvArgqyEigY1RCILcCjOvJnH5Hqki7u/AckghIgw5YpG
2wUQQ3Cu6H0nexGUfV8IB6FNh9DgJ0et030TdaVDxo77IsgCqZiIKkltdEYFU7Mei7P6iTMSTA9V
7k9u4BQoy47BdP9H9wZQcryPPonSR3Pe4sjTsesqvEqKG/Rq74vF/XzPgYQ4ECh2R3Nua3r1PJbg
NPmkhZdJ85Lq36vghpaf9+E2e/pWgVvMilJVbeOUn3WS2OEFoBial3jNZXGZwb55MK3P4IU5yUhQ
NxlV1rjC3SKei8SgJcc9B0csGuYy9R476idZebskIomZ0SHqQrAgwEz0lrpjfcOya324JGPh98s3
iTL5+WNn8ahweAjycNICfgRqMIAQ5zrfLtzvvcf5qLInKjFGmQOIHT5kWfS44MEvn935wnIakIFw
LyCVU39n99GlvFdAEm+pEDeGqhpo1QByXs5t/dSEGGrySaJErqQ9JQqxo8OckdzWgFHPbnHW/QQj
h9iNdgOZ0G4RF47MFiXBSmz0GaeFBpQHwxjTistnKhtBKFOaEDWqPG50VsMC6Uy8jCTOUDdgFZBk
lGQoQuBAjizWIv4aEBLi5RNxA33yBjZLdg7ZZih2+gx9q2HiBXA6r8bsMRBI5W7nBI+DTzzigJvl
Y4CaQU28RSJhJghGAqMKmgUno+jKylzelqvcoAom8ya3PnfH8ZuswZ8b2O8G+A+gWP2WT12iTQOi
fKXR08wSv2uW6wR1g6Upe8LZXrQ3KCEKmmmAxhUbUAlyDMsc+YU13aa25F1628DfUHjYWh0owG44
68UEFCvqr0cl8AtFRs+yyftg0zcMIfSVed51WQQMcg8TRAYjvSbn9Lz4uZddy2xCtkJc4JVAFp2H
pPzP00NPbjXrYGPsfanILmvbAf1NKiHexUscm+g8BsFN54KRozrnPq43bmwfOflCc/xQamalRSH2
YVKPYQUJXyl2oVd3QfQUlZJzk0x3fL9c6Q4AUV/ncKeYj14dv9SoE58ml4Uy8mOZ1Ylhb4rqYTAg
i6GaTjjcNq2MYFeGIEaGwshJz81gBhmbXl31how+WuKfpvBmokdNSscACIOtIG/+qKjpvSm7M0lW
5LdRrvUEclDKxUguSvVclN+J4dv0tL+vylCEIGAzPYnjhIdR28Rw5OexeKra+EAVbx9HpjIhEChZ
3qU1v8h2CbaD6VOyXPfqh/a6f9zSFPxfVyc2WhijhRz2TWuhAT10zUGW/5WFNFNw/s5u1CWogUIu
srsCPZjDBTkEDmc+ZuePZVreRBI8P430pTBDGEGmKe6UuoluOwuV+L5sbQTfbyoWRU0HiRoToweU
U2DBb+rHPzMAwe8btV0MhcewZNQ8mmcOVXKnmL7to0h8X6zUIRUKB4cIohTdKWE3hSxFKVGVSKqO
x20kkzWuqvRVD37QjDgBCgD2hZCBCNu/PQatbhcAsbT0qjZCsCloN6VtSmAkri8Oc1QVKx1avoth
AIpr615o3yoFpofL6mdk4giuXyGJh4EQwBltTPC8rb/EjWRDliEIjm+OpZL0MxSmtZ9jTHhXLA+9
hBJ1yUD431c7JI1GY9YIxNBo82OuuiurZt/Mzpa8+MlgBI/Pqjgy0wGylJ3lDOVJr+7VWIIh8RJx
6kMUTjSJgeKZ7DG1M4fJpsXLAARnD0x1nloGIZTushyO5AMzbfBs+U9YtIQtntZDwiwdAqC62Tdj
ejkv2mtlvuz74X+5Sv8DI/Z21zMLwqFAWcWICwZ65y7S6+Uhel5c82Bexl7m1rJsjGT1xSoLVJV1
WcVDsT6Wx6zB1JkgOpdp5e9LxvWzc5ex6Xtb7oLRbm0exviouvo6PubnXyVf530YvnHswQieP+t1
Vxk6YDBmyWnLbzE4LKJqdpblKYtlB8tN1emY8YfBHpgZ/1t9cNsbqONfeIrm3v46sr8UWYvjplX/
H2nX1Ry3zix/EatIML8y7q5WOVjWC0uWj5lz5q+/DZ37eSmIXhzbfrSq2DvAoDEAZnpWCIxXp10+
oFpUxAmwTtwlza1yEjk5k5sjtoJgHBtprlkxVYAQkZsU7xbo22Sqk2k7onJcYPux8QTFBrGDEJVT
1AIKnTi90S1uZGg+zzfhXvYXaKV3l5lvcoLN7dhJ0ZHNhnZ4msZeFClznHZdMv4vdaCmuV9HehMm
7jJbvDvvfdsOcQJjmDRKjbwv2gHXl9o3Ib2dCbH04PvfYTChU1UsA3L4gYEaL6uSpH1roJtv8vR3
KIzjzZ04iKGMYQvIg5pcR1DuVxPdPg+y7d2n4WJcL47aPoQcB0IbVHAo2Z3Jk2yjv/ITG5wmn70i
kpNKjmsZABnRLAkH80bIXRSTHM0qfe3N+og8L86ezbFJZiKpZNBVGemTgCxvTfMqqx//YMxUSZQU
9FFQTDZzJJTRTFQWZixXXMSndQa5s+JPDjUrCGriKuxoUjGOq4CagAavejFZUb4Ta95ORwn/09ys
UOhaWqFMYy2SKAd5CrvFU734MFiqi/6laELCb9m1OSsrMGZhJrjeirt0AvOkrZ32t1PzJ+tlBcCs
yrEndaLomBaz3hfEbsn3iJdzsB0brDCYNSmVSx4ouBBEdhpyNSYn3uUH44Y8oI7Y10pLxesI752J
i8ks0V6Xk1qLMEu9TXJf8hQ32I838kuSQberdPLrzOYFJNvbxP/sVD+VqdezJAuTAf+LYgu1hsv7
S1DqL35+bNwqs9ojenHupupPVq6qKKqoKJoss7cfcpYZY9ejlhLSFk/ovnalJjMHYns3WmHQRbFy
+lkwxLLCmyQ0Jpxir3uJ1+2WOwj3qL7mVb7KiYY296MVHBMNhSixxaUh4AR0Ui7lCwjC203cc2h8
+yZ+BcMQRiaZwVSKkInqD+q9dijQcmWwWq9+pvr2fybtZqzgGOaIscuKRoUSw1pw62GnQHc24IQN
vIFj+CLthLGvZQxcXFxBf7GMb0Jejes2BAoXNYWIEmryP7pCM0+mnlDFYEHGY7EXRo+N5vzJXvET
gt3+xmbsu4kO1BRKl1ViHJb54TwCHYfPJH5CYHY7TemVUsaehGybR8Hcx2bqQLy2nXnKXZs4KLwi
RDYVZIQz9CqLhTZFPWgonHAjqXpde2EutYvC2fP2bO4TeN0xFSS1awZbGTcpahloMQKGEk9W8XXZ
3p///mYXQFpEbaA1ApERXH+cdUktBm2a8QQ3HpCJawe37Q/Va33BDXb6ZXBvzpbkUplhXirHNpGv
gJnNA4o9Kem6EOx2nT6h/+FO3gXQp473TWbR6g7B4YnKbjr4CpF18E4dy0amiFK6V/vYb8T4Ooo7
DvtwYNgTc5qqBWqEkRlemZA6qCxFeRvzmkfcPBTG0UNBFKMmBEqM2tbbZj/6tV3aaBXi6JdlhOZS
lOh4r0vbO+FpCNlDs1BCpUwsgdp5QWUPkUNs6YgXLZ/cR4IrUWcBczi8DOjtbWqFy+wb6NYtyxXN
iegcaP85KH690V0NKoOlZ+7rP+HaFRize5DWrOupwZKoJcVKh84yIagvibx77c2lvYKhM7zaejsj
SbpahDvWyNzFef2P7hxX32e2jKEPQ6Ghz95p8CVc/KL9FvDqkbc32hUGwx6x1Je1GsAfpmtoFOwL
z7jJLtrnf/O/kN3PubTjOT3DGYWWD1OmAi6av4zVcSl+JDw1HN6sMCTRo21vrQ6Y/KK6RAvirno6
T7ic77OlCWE4KMVIC3xqqJ7L9beZ9zizuTOdpoQVQ1vkpmk6bBl4+kOfu/mootZrGPeRwAnleATO
liW0+pLnWYvJEG9pI/rKy64FEJBmxQ/0KSh1or+bffakqULauh5mABbFVw2K53plSePfWsUs/rIO
JWMpANIHrvosWBmSvsCqb/mxji3aWeo/sCplr09By2rKGCbAW/pY1DqmTLmMn2iBwoRrKDXFUJq+
diE4PD0enoswzFC3U9GaPfA64ZCovgAp9/x+6TjTxfN0hhsyOWrGglYnTMIriR7D/Pb8SuJZwZAB
nh+ExqB7QqyHt+PkNORqxFN91al/CcRQQhwtklImMGSUzMXKJN1JSGxLaONnxcafSGCf4jGDrUWA
uFQTJwZ2BXMufuD4505z9VoJJid+OM+kBluSgLbSXWxUgIHyLCnuZvWu4kkm8SCYo6UArWsIo9GV
tJj7HEWnhoBAsuJpC/JgmNAgQNVfWkmwJCvQXalT7uICnWJ0XpIAZ6tDttXH7Xo05sWQIso+z+Js
j4YNMXQ7dDWoaF1BDNTmd5zjWUb/vgoQKnOGQGcMRAE9shNiD/2jyuvnwzWL4YJiMufUrAEiS5aa
2d1evMyQVqi+iJn3b5E1L4g8zwsGW6hQqW0kyAombFiuyvkq5Omb0XX/azY1RIYXxG5BMjLdl/T2
WVucZbwIQ08Iv+L4bC3ql/MkxIlMDbbBiFaKcSo0sEa1Rpc2UM//oRUr6qH0hBve9TEn/jbYWoUg
DfAvBOeh35zfWteocXWlq8ZdUA76OuMBoft63j7OZLFVCx0JICBNi356ybhQG2iX5+PfUdH7CK/c
vMiXStQEQNTlTWi4U3sUeXEqzwqGIzolJIlBw9QRytTi0tlS/HR+nHjr6D1aWllhav3SlAP8QLtE
RwGcoANHdWVf92cnR38n3lmWZxHDDY1AYg05K9jC1e+z+Zr/Jau+J8evzKn6UY4VQ+idQXgZcrRf
0yGsO3I6unIIjq1TqFtFjpcJMy/JkaWQe33qLdn8cX5meCPF0EFipGEklpiYxdjH8QVROBHj9vdN
ScJq1IjEaka0CY6KMS3RLocKSqmdYxjeeQtooPSZ0E4ILEWPqTiONV76oW91o2gor5EHN9Eb25jz
R63iCSlsz8oJjonbhlnuq7wAXF0l1pI8y+Qg8K4zf7FcTiDMrCyaEvQKTWXvD/r1v7IeybfeK4+K
R/7DO+gvDisnPCaGE7o8LAZapJYcq31rlYfSl+6Wq/RY7g1v3il3y/fzk8Zxi0+p0vVUiPqCUYyL
Q0Uewp5T30Un/YxTqMz9D6K3Vh1onSykCe1QNa1OexaiQ8edKZrIeQ6ICeOCyhyHglaGE58eTXI8
e9BiFH7jMZ5FDEln8YTukhVGzJj3i+YXAp5gDascOTVkPBg6cStmk9rALERC7clHLxkuxnoXLjXa
CHAiAx4Ow9DRtGR50WGChqV0guCtn5w5VNEbg0OivKWk0h+yMqhQSSFkJcatONISgNzXbdkvcIfa
oO1db/GeCXiOzdBDl7eTWmaAE2QNDUYg383rlUnX4jmPY7ghapf/z2GnHkcNCveCz69l59CqylCC
GtY4A9EioWGwTBHtnEMLKsV+GUOQ4uE8GXAolc0z6TWlDWOawhpGGm3NGRRHVHnZ50F4jsC+Fzaa
UQXvpYXapT55tEBo2pF91oBVFxcZxw6vgIxnFkMNYQVxs5wupSQs0FVvFwSyVZguxyweCsMLQd8U
IYLswbkY7cUjbuxGzptpt96/STOm03ISkHibBZtEvQQLdALpZtE4VN2jxjFvxk3QBbkuj8TLXLwr
Rd55KzlswWZUt02LFwPqIbhreFTQI1jKBVsWyovS5L2O8qAYvlAyWYmhEkDDieHQVoY3Boo7DKUr
yDln7nhTx3CFVjUjAkc4iKrvSxXicfuBVxfCnSyGLQw9CpeMlm9L98L9gu7vbgoHie2uwSupVR9p
MQqvq+SmKJlh/gwn2BzrcYzyVlABGsy76n2haQ9oHlYeBb/x+9153/jFGfMnGptxHUeVhPbzmLHm
udjTYAkLoMFbi/1fHrM57KszgYVSDpGYULUZJZ+tJvYWaXGK2Bl0b+xqTx0eZ14mJsdL2CRsra1R
4b8AkZDSGnsHBR9WwvUTnl0MjYyRFmkYRvrQOeY4PesXQve+v0S43w1jazkIs63iDfRZthPXdFSH
M4ucjVOnf1/t0zKkUwyF1uRQ2TcqaxI50GpZfHd26CuWvD+PxxtV+vcVXIxDb0motMWEa5bmRRKu
Mp7g8eaOY4oouVeg1ylCYfcjRlb39TybOFshMQYyPuqbYuOx4WK5HVtXPogOf+VtDeIakRlEbRxw
EUsfzRJk6CV4Ki4iDvvzEJhxKyvonIQ9ELL5i1B8l3nXorzvM/SbTV2P+yKc3JPadOqmc1Rh4oSE
W1O/HiSGdkmuyhpEZ8EX5EmSd415r/HOpDwIhnVxcFdFkmCUpmYn6ZdhcR11nNpMrncxAVo3mkJU
IPvcGTwDddxPkU3FObtDVtPyVmhS8WidYxRb8W9U7RCnKgDb4KatfjTGfTS/nl+V27OvmuirrMoG
RMI/rhizNzFyDaZmUY6xsdd4j76be4UpngCYmAyZapWS0auuOHeVg4KiTMFOBat+LveTX/kKJzWT
DSYUEymfigzJc9pPQmMlyUNITeBsbU62oE9OkDypnebMslMgpv69gWOBmIXfd4XWwuzJzvWLPNjJ
hFM/88nbWABm3Qe9oOhxE0Aj42VGp21ph3J0+Srel0do7Tm4Wx058TrrbSwgQwRjPQnLoBmTHZND
pl6T+rZXOETA7nksBEMEoTFiw0lgUzLep0JkjeNi4UnBqpW7vngxBNvkPfp9uqFmIRligM/33ahT
q2ZoreVuco0kZ/XQe6ZfuIVfqEinDZ2FcxvCLqt/UXURNQ9ExdpiqCIIVaGYChja6IllqJCj5V2I
fpLlYCDYq/d4VNG4VQAE8SdHsNJDt4txLk0Ov5sjyQIxFCHmfZotrTDZxfglkiA2IrgKLzj4hbf/
HDD20p3UhthXCUC0eD/fGj6I4sVwqmWv3y5uYlU276y47YonQCZUKIQp77QRgANuj8aXqHFF83st
O21/qUE983dLLdlBZOiiHUmDjDrMljDW9tBp9jDMu7FavPOstL2GT1YxpCHncqEGI1hpWW6EMrWb
6XXmaafwMBieiEkcdVEAU5ZYxz0Vkd7I1IXo2jfzii4/naXYUWP4opJHI8hVQL13OXFQfuXR6Dg+
tjFOGzKkg3Kdw+tcT2QIIyxRhENi6omZK9UOORC3tgOHfO/m/exJbnbLO0/xBpQlC0mbWjzkTXa/
XEvLnVTdDLxtkQPBRhKN0I+tAvV3e5k8RT5M4tfpDzesn75HGJ6YZa1TBOritRvnEJYoPGg/2sWP
7gcOFE7BVWDgcCwrFzQXRSikBiZKKC7r+C5UfzNfhHE+ViIoysy8MCPYEyuKZfa5FZT7v1qtrCxQ
WmpLpnewIKsNOywfFPN1DJzzGLx9gjCUUE7ESIkMM5K9ccjd3B8OVIwl9H43f5AdL4YXBhGS2sYC
a6IpextTiGNWLW9xspf/LAZDCKU4ZXlvvBvT7Wmep+xjy/sPV4n0Q+s7XxaIYYG2jMxKnQCkxi9B
9SQk1yL6zyT5vcaToeYtTWb1C1UEzX+6bBrk0WvlnVaEtsKVSOAsFjbTfaoVJZypM4fkEAyXYsBx
5U9xPjNgbFmX2CSCkAZ09mNr8pp978eX1W6kFQ5+5PKem7lwzLGizmapa2M6P9ejq3sLEtRqJ7kS
nf/Ssom3D7FZ7+1Ypk307xpKF2SlS1Z0ndqDrTYeDcYjt+wsgxOOczxQZiKGWAyjXG1A2ZDwtNFp
S5ruzKpxSH0YpufzHMFzDoYiQlMdkb2NuZOXK6ga6b97jmV9g2EGtUhDSS8xWVNyF0hfFmmXkPvz
JnAdgmGGoJdVwZQwXN37HXnmaV8zS/YVL/f6HW875aIx9GBmArpaCBix0UbKQ27Tpw3hacgseg3Q
PPIGcBtPxY0WinRNXWaP6XWgkKpqcIrpIFcnQTtu2OlXtUOLgsku5klEbVIS2mChhEiXVfSa/3gp
kIyI9xU6lrqBWufuou1qNNf55/yM0Un/xLArEIb3morEeVcBpMLNWTvuUgE1el9b3i7OsYV995bD
qddyShSN2LhacyN1gYWLFc5i/aR2++7iJ2s+PX/PwxBpOWCk60lyNF90aahK9sNDizIIyhWyapm3
eWUVtzqPezfX7wqcIUMFIbIgKRjK+kd3lB4yL3De3m+QZ0dG+8EEN5M8e3nDKn90kVxScClpArI4
hjtIbd2aIYbV6r+qfoDuVfO3wJ0Si/BwOU7DdtZsQqFNarotd5kZWeL4T1eW3gxlCwunub+1kY7B
6sa6SM0xzyLYmP+rQJ/cmwifWi+47r0MbRwSN3R4BvLGlaHKsqtD893AebnMTA996MLR+6uFx4oy
FNDpmBd6FtD0HGJilZWKrlxI7hLwdmmeMQyPpLMmFxUBawXSQyMg9HhKiXvemF8w40+uYl/NuzrR
NKQhgqtCN0TNVvMt9Jdb+hTbvfA7x3L8j304V1T0KBHoTpYbjkh2ZLrUUhHJaLfnreIsaPbl3Iia
HIL9gOnLGxk3IPnu/Pe3b8VOjKExjDEFSjGMLQCUy8W0CBrOQS9vQKVtXFoNjrvv9RJ87/6kYcvQ
pMbQhjjMRlFJ7/sYOcyH0SWveHfygqNxn+6VZ8mF6AR0ms9bS3eSzzuNLpuoW9YV6X0wVus4FspG
Cc1wthWfeoi2p7XEqce7Udr29hMMs3QlecGV5hDNdou2Td+NTJme20EKKqfQ24CXpPoLvz+hMfEO
npzyIqDXfyMK3Rd0YskvVTez6j3q3bzf1dn8d9pOYMxC7vNIURsJIzgNGVrVZ0jy2nXNTT79c36m
tgNt9QTEBAW6FAwa8iMxhodBQduPyqN9dOMECqIRVOPt0qls+SsHdPNQeQJlL0dMs1aMEhX178Ec
PUsouOj5L32neZPGXpEEEHPLBAPj2LwZtxXOSLkv7tHOkiZxxB6vrGabRX4OJntBohqDYmgD0CRd
OHZTuDPM5u782HF8nr0jaepqjhYZEOr4JTUuqrmwMo3zpMMzg/59tXxTLe+KMqTOhy6zmfi68DJ6
eEbQv68ASKcVNWp2ZrvT91X7RSNPMleaghLbGQ4iDDnMo1AsUK6a7eQ4Z1YFLV6aE6L10DWQ4NWR
G3fW+anZvshcuTXLEB3qRoMabt3Ou2If72hT9Vl3dVuCNoYrXaJwzD0PySFawtBEK0d4fadEmyEr
JD2YLtpd7US0oj4Pw11GDEtkUiKbegXLhJ3iv1eH26FfHmmGIV8ZheMd7M1JKA1hgRJjtGBMj4N6
WUo3Jrd0kW63Z7yDvTzRMlL0cgWM7Cg/z+78mD+K95ppLW7nmzdzyHENnkn056wcvgyNoUejkdnO
u7us3Kvlk8BzeB4Es9G3QdppISXySWgeZLF/In1x0SW/W4DLbEzsJYnYogSkp55ANLndd4le7Mwq
Ct3GHE3nvNdxnFumFq8GTZAlpUvoHCnvWTqoLveJxxfB5w0cQxRIx6jrnJKRnn/to500Xy7T/rwl
vF2WbWmbQ4tHSlOMWjBZw5vh6570LXC0yOrfZo849X3o8C6HuZgMN+BiQ84bAXbFT0g2iC3zgnaC
WUQbRfpIcLIqP5dsHipvMBmikKsl1zvq6KYaW3nzIuC9WTCnP1lOGt56IVQiQeeOMW0xjEKQKe0N
+l3al1bWQN+Yk3yyackKg7GELHE3RDq8r0cLL0nZl+RHwHsq2DzcnDDYUvAl14IiiYAhQ0JVSDQ3
SUe7TO+JxN2beFDMW1GzSHFP3uM8V/I0O/FU4+sg2q0zOqrdXeLRPDItZXYgRiVw8u23dw9MlQap
FBV92Jl9UYesbodbNrz8ej2yxS/o3bHsI9UvRCpA7PDucbdn7gTHeIeSif//ZBHmrdXITpAPdllx
ksS2D3Qroxj/qBsBEjA04SB+CgX0ABSs/JD7sV0qrn7bPaHnpDfu5jsOkXBsY4/DxTSIuKIGarTP
Yivp/eim8oaL+TqM3Ox1OlDVj8rnFWxuRzYnY9njsZ5Mk04qwBov+Wt8Qe9lyMNwgPCIR76MF7xU
TTp2n3bnFRyzXaZLF6QJTYAY8K4h77odvVbmd+zgmsXsmVEmFGQZYFZhXlLtKzTPc/TFkl8gSIWe
DUdxx7ug4a0FNrMcyQj5UNJ7AB39PGmHiNRefKj+/SeNue1F/3MlsDnlcjtXiTYCTCDK45KpVq/0
l0pnOoIwcBY5zzGZXVQmMxJzNKzxdO6tNnWyNrRq4et59+eBMESSl6JY6DP8Ymn2TXchk9u+5oS6
vCFjyEMy4i4W6E4t5FCymA+5gsRDs7VEiSfVur1Br7ycYZCpFeappG9cxmX/7gq5jZK+jvYWem7s
yg7cuOFsnJsnuxMkm0deZ0QICvr+raX3Wrjv9bfzE7R93bQCYLYZodNRqEEAoF73T80N0orsAk3B
xhvxerHjm+YuO4Qe7z6BZxVDF2I4Np2IKMMutO4lD6udlPG0lnkQDFOoal+IC82jG1GRIQS9lQwL
J/vhFzuKrpmGrBkmYXvtqKIeycKIqKa38exoqBchekNcaIfeD11yE41OVF0lSBzntoHaNu4EzPi8
QfJgMWmkiMs8q27S3RLw6IEHwfp6rdcVUQEhqT66K7QTV8eQetanPUOXJBlZXQTN25kZyoQlMtSq
gDADHghpGX5y36EnQQFdxpqXKUod6hwWtXZ1MhkzIzNVA62lOie4lZzUDfEcYic/kFdyR3ZL4p5f
VZuctDKN0uIKTp3zUEaHUjhGnUBp/0IabozmNpVfz8NsE9IKh+FwUwjyApU09MClHdTAau34ED+G
KMlwlqfmtnosHqc/YfQVJMPoYh4OktbBNKGXrDmAJGT82iacJNjNbWMFwvh3t0RqUs8AqYvQMpXd
TJ7iiLP/bccSKxDGw9NKmxLSvQ8ermLc+KXbBbveafdkB/EJjyuDSv35jA+y2ahCB9E+wYRRtAG1
YueHAaV+OJbjOInd1885Pr+5gE/msTIQqaD2M951AadfRdFlwEtU5szRe9y08nF8OUTLOwxfJHwz
hBCaeYgfisLmuDhn5b7P4gqmIlOqxgHM0F6iB5oxN+1M+lBM320jl3dvtm0UCmM0gqcQWWZ8IjLl
PF7yDL3apM7u88WKw1cc+Tib+obrQZKWaJJomgTS7zrDD+M0yEtlKEg1ekIpmt1f0sb30VO51zz6
Yso7z9E1+dHzPsIxNJEaulFntQZfIw9eOqLt3KM4xTyjPo/dRxSGGTojG4KoV/Fgdhv40BV28eBi
a07rTD9oIio95HBLJz6vqY+YDFGkZozr9RiWLZmtvT9dCVfVRQG9/leqzq6hPphDG5+X1UdExkP6
Ri6mko6loJQOUbB65YWzcumPPjNdrBqlJCaNoSJ33dZQTx+P+6zzhfCqkh5MSKHoM+dczJk2Nm/G
nORyJhKdtvSpNl4LchHxFGk+b4cfxoyVoIxDZeyGBRBl+RSLrjElTh87jcR98eO4g0H/viILg3Ri
nooAEg9ookUz7CLHtM3H8Y0+HxX+78rbKbgdEWViopUf+qdCSeQjnkTyZGg0GYYtj3Vb2VXmZ3no
/DYFfkRh2KJu64qKTSNW6W3KgJB6ulIczVIP0YW44x3lNxwcqrVQl1WJoSM1nVnG8pTMQj8Fqq2I
uCFZbmbCKfzYYj9JM1HvJBPRMADxcdSgtRpVoUYR/DS2dTB6c4FrmGP8oNrITYws3hl+06QVIN1j
Vm6RFrJSotQESg6tcdBi1SVVvOdM0obrfTCKcb1OjQU5UIARXA7H7j5xUtosNf5Oz4WZz7u15VlE
/76yCGndc1AIQBvTL3JyIMQ+b84GBX2whnE53dDaFLmjqm1qUF5JrorwCd2C3Sr/JtZvlcHziA0O
+gDHbFDjMEpC3AGuQWsX7WB6zXXoGrQJOpp6yPY0WQI3jejdzRia/QDKOPowtEs0UTdEqyo0/5S9
1NWJJeJKKbBo71n1brDbxlGek9JvnpbXBiU2MfdnbMTwaBm4ck5mC5vytBqDHj9Dvs9RNmTY5BFN
0y+GA3lriVNcpV/5OhpcUGYXK0YkRoQSQPXr9jV4yhwB1xjZU3a1uKUnXvA7wvEWPftGGJhEzpMQ
iK3bHelpL3a7i2KX75Nd7IT3f8RiKHMkJnhZ01hJ1bGTpV7JIs0OIb6Uq62lGpxA4D3n4bP/nCAY
VsnQeTJpGkAMb+krceWL5lhfUe1RzRm9yYVfIfFeOlRXuVP5PErbCOkkZDXLIs7PIj0/fySAaWjU
BaUd4NCkuoUCrlMbwzVRqLjY5GRj757ng60FuoZjnFQ246oOCeBCw7AkklrLpEFfgCdxuemXaxzG
L3OxFsYpAY5+3x2Jmx8ieOZgx/57b4OX8PflsbGFrweS9csilNJWF3TVLnBq/jEdacjQWdFVfOx2
o7e42sV8wUsC2GJvXdI0EVW/EvZZxkopSCtlbk3sFUVgRYlm5bwunJvucUJgrSqrqoQ0ExBMJbLM
8rJrbyOB2Gn6MoUmZ6/gWMO+zC9IUJ41HVhZCOkiYWcGvK4aG/GjtBovmVlpS57KUl0DgWjP5bQr
xJ0aeVJ0/wc+TkQRzTuIqqEY/+OSCqJULhdRUO0kQfP2IHT7rnYygfdIvrmUVjBMoDAVYaD1cajZ
UXSXTKHVa2/JdPt3pjDhQTPpS6AtMKWrL+UZotsXrcq5otmKEHQiK6i6M008FFAzVxHIKNdTm8ZY
N0JXWaNZOw1USDM3S71J7q0o4Glkb3oZ3iOwV+porMLmFmSQ7JuVGT4gF4OFkMeo/8igEwATgyjV
WIW5jg0qXYbLuExvpCjzg6x77gTdnTPkACvCb6dtgXtWNjEkrvezbMooLUG19fdAvipaXlxFfYnd
otYADG0PKJ9ryx4ArVs/QYXGlr7lvmJ1Lg7HEWIq3rPjtm+fxpAhtm5OGykOgJd0kIcMq+rYVv1h
miqOYZs4mqJLBMcUHFWYE8Qg5su/4W8ymFbffh+1CY1cHs4vok0OxbeRAaiiYQjbqh1VteicEGGh
Vn3gZ0JjCTFkfFLTycfmrusXDo1uvMTAG054bBlGUJsJIhbgtW7yADEG4i54a6zc6UfjylfJFVU0
QJm8yHFCOieffMQwdI3yHroQMk6otGUdSIaMzk9oqhgfQn/2NC/+g9RfWIc3EvCrriGxgOGLySiC
rkokLK8ed0LyJelrr8rc81O2HT9Alh3qFjgzf+pspiZF3CFio0fL5KHZ42EEQ4gnkmO97/f/JfVt
e9ZWiAzVDnljSlOE4RvtAtWj6RWODgcNslI0AhQ9ZBWgEwtvnW1G09hSf9rJjGYbNlGZKkDV741b
+igtuKkd74NrEdK1MVe6dtNHVnAMN6LZTEvUCcO69DX64XpiXdp1503D40iuVKl2m8w/P5ObdL9C
ZLwyMusM3b2AKC3KZT1myPVqOPlCm+t7BcGQI0GQlIt05pCH92JKOSrupMzOy1sE3Y6uDJz1zRtD
hhujVI8CvYdFeleI/6AXZ+skYvdWRnFktbiq3+MtBwOsg1jMFupd58fzPc3v0zL/n7XSp4ZoVY7q
uDZ591PRFv0FJXI92ghYxqF5oPWAspN4JnrnDSjkH5BLIbuDPTrjHlkVTr4XHSpGiIm3/kMIvhlK
QF4HvQiRb/SpaZphqFMTiiqiFfSPdajQFjlU3zO8Qpu2do+nW+MtuVtec6TnLPfnh2VzI1lBMzFf
mIxxJ8wK4uTiq5pet+iitsx/5Mon8+gmvYqUhqkbx7mAeUY2+sKCEs/27bwVG6V1lFxPEAwJqVQa
odZhxuBJnui27ntuDN4UFEv38b+2fAAZWbHHq8X6BeGekBkiGlPFnDsJxtEIA0psbukPFmo83fAG
WmK4L+EdfLmIDBdVYPguQRCPt5P4SjqWByqXpF4u9vCEI8iBn532nqH/eemcbGS4yGjmLNIb2Dge
opsEiq2xM1qin79S6TThSsdqyW8SL0V1SfVkPA8+X2h3mzxOP4HhqmUau2xGl/j3tHFa1D96tKyV
9/y1ua8YoFXRQHq4/qmhXNgLSVAFiOqnZ/VZ9zJnslJ7uq2P5U0OfYrfbdtED98rOPaYKipSoIWq
BpYvowudJBepKDuSrt6dXx9bTL+GYcLFNG/GOctgVVe09pyjF18ZWUS7ibTnYVS982BblLIGYyhF
GhqS4QCm2pUYFLtFU2svT1PcYyyzxCH1jdy0j+PHUEszKpI8FfS65DrwIZBtCzYEEizkNPwHOaCt
LXltGEMyBim0IaFgbXipyztd/v2HqA/OwFBJoJGlDzN8v8/vde1lyu+L8ev5udkkyrUNDHk0Rj7M
cYnJGQ/otvSaumgJejEdacaTaQuPyHAVnfY6dpTA/pMr+zU0wyLonSc1SwzzqiC1yHITphzH480P
wxFSro2tNgJAWq5C81gUX84PHh0blgbXBjABTN8HwqLQO0BznDwymW6ndNAkG61xyHbnoTZJfoWl
iB/3TAi7oW2UiXlCi47Zqp/iXXYNcTc0bqVppbODPGSuWA5vNSkMTTTC1OrTBANpvWB/RWl2sJHb
Z9XA5EmGbT4/rE1keCJrwjiBRud71HMILidiIW29e5DQUrGz4sGqaIcQB4GYTZ4XtOiLDrw78k+S
uAz9Kgx9UI8hKr37fNfzt2rf2CuWYYnH3OMV4HPNZdhj6btAm0OYO3iyp1V28iBBw/tNwzsA+Tq/
ZRfGdXRX3XW+4Q1uaJMdb8A5vKww9NKmyJMSqLFq8XUyDiG62erTw3m/5SxBhaGXcZrirJ5hJCla
K4RWbcu52OMBMCQii2KeBPR+PF1eRPWqNHhZHNujhPsORcaN66cmqVPfm5VOI0m9Ja427QW9d4Xm
8U+G6QTCMJUwyUjNzBHNxNgbjX02cXaS7VE6fZ9hqrFV56xL8f2l3bchxHw4Vybnv4/D1Ed2kltx
kQs0gbab5T6vL2ee6NV2vPK/348+7R+/37SqHOOZGnery02XXfbtqygdp9I3tMY+PxO/INoTFMNC
ZpqoearSk8ObcqCt88rH8auGjObSST3aBYd3dcEbO4ZzWrS4rKr38D27D9OLUufEetsObMoGXsUg
zsLKfBsBuikaHcZOyhJ7nHNb7AVnHn5fCZRGXj9h2LxsEHfb5DEiV6Nrr7oEm+I8XJZF5pyfn+3R
OsEwnmDS/OKyB4xSz5a6FFbMo0UeAuMAihR1XUXv8VX5SVHuNF7FFGc+dGa+i5ZMJVoigxI7PXfb
FO3QErWPvBBXeJzB4kFRU1cH7UlKJnFEtx+bVNFzmwfIWiBQy+846VlbZ7H11NOfsYKZ40aI+pHO
CRLOaDZOCk1Rfq3Ldrh1mnpmL2mQMjDENWAW9a5DNaAwvyilK/MaOv0i6jnhMFtKNWrZ/5F2Xc11
29z2F3GGJEiAfCV5qnqxXF44thOz985ffxfkm4iGkIN8Th6SzGhGSxvcBdhl7bLg2Ze0DfLnGCTn
2k4/9Q4GoP8NV73qI4m+3w77USshVoRVRXF9ovpVO337b1Yj+H8Nu+SzKAOGkTy61kGPFRogtRnD
dAxKDNd8t+FbH+tkqeoVRl/Rj11MHixT2R3P7eLdbXuDIShz6o5Z5GJvC6bhtSfnTI7ZITqAVOX0
k0dbdReUdjM4GzxBq81y1cYphUzFy036jP0BwQrlTqEMDS6hPJdTnZZr0/vx9Dt1li2yoOgzSv4k
mflpapVv95/GApvFnNYryMtCPlzWDHm824gpaHvjLrlumgCjN/Qhve88vpok8a276JlvfYt3qtlG
la4I+m6YYAajEQBBx71LO4LmW9V6H/ndeiOUoO9xOy/NvC62v5y1PYYBzvOJYui/veY0fF2DFA6B
8iyVNxT+cmoP+Y0qqsufEgbKOqbpEsMUryxY9Ou0Q4fyznJ2zh3mXzhmByxNPSctdcAbLCFkYUWt
1Wi1jmRY4tXX5Yl4PeZH2L4EqVd4TW6mPcuR9+QMPf/7Ap3XN9MGXIhnLI2qyEJfhz8Y1TdzbE/V
WH3Jq0lR4ZR6/w2MYP5rtc6W2QBGI4m3tF/H5ONg/0G0Py/bwyt/6ns38/bdBLOvWz3U44Kr58Hm
e9pP437a5fc8DISBFdR30UPvgYDudvZfd14c8iMauXeX/wp5WmYjreACEgs0zyYGZeHsylOzG3Zk
PxzcWzSFHsLrbp+dyNna52daeMbpMvQ/2M7bAQgOoYq1zu1BK4iudfMMSrrr8OHnbrvoAB5vn6ae
5Q0B+YGn+I2Oxc4q/yBXZpc6r21q6Dv59TYR9eFa6g38vHngy9jDEzk0mEBRZXb5d3z/nf+GeXdf
7bkHtgETG7NXJuhmaJ/L7sPlw1SBCLfVxdBJZU0T4m6E/Nl0NJzOx1qD/wYiWH/VlAM6dSBJu7TX
bpYdmL4cEqdXpaDkAfjtxARDt0lTaC7HgUc7mD6KZY+Wx696nGp9Oqo8qOrsBIOf16Kyyhg+nMzo
gLaRMF7b7IUuqkCvwuE/39xeZyuzGjJCLMv8rGs/zO6T2yrnW+Te6+3sBHuOXWd20daKR0UU0Ifm
hc+UxlgEoj/ZDyz2DZBZtL66SqKSTbBl16jtykpwhhnTsR8OrcNLHRhu41/WQHmVxHgTT4jpK2aa
0f+IM9SuEGcrD4WSPW+gxfKq9isGw5XLq+SXiDdAwUn02eTGAwNg6n5Ly9hbI4W2KwDEkZPVcZ0I
HFWwXPY96T452m/dmP8WQGzYaTLkSxKXC0CbUxjpx0iZylB8fHHIZFlNq9ZfDSivPKrXXozmbUPZ
h8Z16J0jNXHFsUxLZy4RdIxpjhMTCwGzifTrOf8SzedW3xMn9PspUXwV+W11AyYoGukH9AQxgNke
FhEeY38Fpy2i4qnc1T77F7dV6SFuAAVFi7tlGDIeJpj5pxsGpfNUqFZFSjtmnDcMMbdfdZlpJwYw
UIijtldi5zJaZnB1O1IjcB94gp+c1506BvLTuvDpxPx+NPRma+g4zb68y+yHojc8Gp2tZd/ZpzX+
rnASiqO0hDgVLmmlL/xZ0wfNC99wl6CZ2Qqyg4EAbx3TL8NRdZdQQQohq0wzUPkQWPHQ9l4zfq7z
p6VR5FZVGEKcqsdYS7se96Vl/JDQWwZvpNzPrLAxMVXfhmmSrtjG5OtmGVjJ1VIdkqoLWLS3itPl
zySNVBtlFCKVTdqCsISLU+V+Gl+beuS1c+G5yqW8KqEEx6HTprJog4+D8d8fuk/95ovxEfzH99oN
ZlkPzbPpZUH9ode8yxKqPpjgQ1rsIrFiE+ZW6qCymsBBw6t2n/4biOg3Gqe1tBDCjW1ZoJ3J2bcr
Nr05qaovTP7QfPtgYpdk19vN0FOYlfW604dzzeS4oPNpT1XNShoUN1DCddaZwqQ3HECViePZ4DRb
Veweco9EbapjdhDJJMGYkNlNQDOGpiynX1H0M5xvQ6TdDyFoUnpsByinfbHMweVPJU/4oWH7L1Cu
MJsboD6PkdVmeKrHp+yWz6FXN/yxzn6Yx+H4W1XvDZhgXy5cRTb3kHAJP1bxaZma31LvN2kEs7IL
fdEpuhP9JDL2C6uPdpZeT71qeYNcF95gBCtyx3nJeoZDG53v4fwxVLJT8ZrR++D0BiBYUEqM0OgY
HFF4wx+/xaGHVmvYofy/r9JB5eLti4hUrmTQ7ZiskKQm12tnemR4jLRK8VUUx/X66t7oWLqAkIRh
qth3kpPe76Pk62UlVv1+IbhiYUubDyhe+wzNFC6i3e/QkfJzwnADNRzHouIscZJHRFt5IWlqvXWv
gVsje+C9xJUJFjRw0SozAXJH/QbIZd6cWVk2k55GKF8kiKk0vV3y0dOKx8sHJ493byCC8Xd5mWph
CBAGZ9ZbHyqG9QXxs14fLuPIo90bjmD3tR2Gbjvh9FrXuc607FNKrCBd2L5qdYxZVvvLcBIqnl+/
luAGllkf2dTAz4xGUJqe6cf+0ngOWlmNCcGhfCHYvKuuZnKrfG+1b2IKbqFrqxAU+ICNT+2JXfHs
TXbfH1SR6B8eAm84gnewKCiE445X0UChSHzdX69rLE9or0B01QWN6ZWrZykDoPyh+2YDIt1hHFn1
EpoQj6+QQb8GeHN2CSgIZ+zXxjNXzX6usAFxbDPXq6haDNg16MG7Dn1SyF7rveKyInUeBLRDJlKO
RBe7NEiKkaV1havtuvTbWLIXHYunL+ujVP03EII61pFFQKEIiLY55ezRmc9aezv2j3WtCrByzd9A
CSo42mVtZRWXBmTg5mEMyL4MtBQNHN7oOx6s/CGleCxeFlCq+BtUQSE7yxywrQ+oSIN7c3te4nuS
6iAF+sAMVKmmQz2e/hOiePELnTaJyxYhZQhviXsVFmc9+xa7U5DZhzmP/HhQDITJ1YQ6GMlBT7r1
eo/a+ONwzPJo5DHG0G9LckdqRQyTWxeYw/4CEJ5r2pTlQwMWvtfei/zzcKgONABngOUjOP+LUXOp
QJYOjefEM0yMaFXXzYY+uXhW5bHnRH9O9p+XP5EcgGGKSbcZfbdbmixRkzETvQQsyr3QfJlU5PdS
s6KMYUsRKHqYSNeOWZASlE0o7NbYW53fFrCmuj7kbepVmmqEVuKKTCxCwB1Ax8zhOx6M0rBJOi4j
UlZVsYIFLe93qMeTndO3i8KYJEEZUA792cNvO0JQTu2uCysD6dLceoySxNPTERviTk7ZKzKXcpne
gISoHDnauGYZnmmu+aMvbpam9jTVhnHJN/pFGMH1LWukW5qJc7My0xvdL0b+Q3NSn3Sl18QKE1XJ
I/i+aM7GpbaARVESwFx6uKPj8sVuVTkrWZXoF6EEd0dzvTCNFo9oEK3FyOikz/yGQfEE5Q2MLMK+
zfFHUvhm4lVBsmdonFJ5XIWsYixeSvCxmB2+3Zqxh8qJTn1XP9ZlrOhtE2EwVWXzKRw8D7H8xBDT
VtkSD61uToPvGuHHXOvBHUa/DHqhgHmXBRRxBOfXNW3RNPk8+ORuDlBuxNhKBvb99gi2f+T+eMOB
mvPj3dtXROUebOPTjbWJ+ioBam8EfHUG75i3npNr8HsAVLXuRPSHr2iWSymGKWxMHQqvlAgE8rbj
NoMfp1+o8dQqu/f4IW2vnyKAcIh6Pk91SgCgld76vcaCmvloPWu76Jodhmd1HUK0bRFPOD5tLC23
doBXYrx3qq4L966Knub1YWkVBQP5l7IJny63XBOdqL9+qdSZ0LRYtQPGUqevzUO8p0H6wh7alwpj
sK2SZk4q2RucSM6HrazY/hoDjk9Q5Z/ze6w5vqluIqw13fGXuB7YX6PvMViyFA8yqb1hxIXYYEDR
wST6q5xdzUg5ZBWYneYvCWjtkm9GpjhLqRpuIISv1qXxgDn+ElrSYnDIwDhq2e8uR/53D5RXzdhg
cDE3htVmoRGaBcTIr03fgjmDEbD96O4csDkdsP4RfXg7U+VDuP28U/8NqBDONJang+4CVD/0r9fe
4kN9rHfuodprgZK/UXWMQmDrOhZTs8QxmgfrvHzlu3vTb1bQAq8/9FCUQHUFeZfsfD1VppuMM4xZ
ljiC3nckScMBWgl3ZZ3x4tunuqffkfME41Z5K6kmvoGJF2yddCR7Ne4sxbKr/tYgn4LLWiI9wQ2C
kFDN6iYfiwTiTNZDmX1MFgUlz7u3kHBeosOtBzPX0ggA6Sl6ZCB0igPjsf3IydJ4i2ZpeflBU6Qe
VMcmGLDekHyZuOcwnFM0PzjtKemeLp+b3BluDk6w4NWuLaNOgRGO43peB+sTibqPGZnoOcxD3WNu
uHojyWKvXDrm2bis7NqSOX4+l6rO53/4YzAeYPN5fkckiKuWUMuJ1cNjvWRfeQestlvuMxCiV/f/
ojVIauPsDU244nWVY1Ys7wZ/eUhAljkhM1ppeNk2p/lGzf/57k32U4Pe4ISwQ2s7Co0Vwi1npN+K
Y/4ER1aHfrvj7bBj5eeVr1pCJY09DOeJhxPFO0DwnWXSuiOBk/YbA4Sj+ifL/JH0N2R+YK3iviw+
NH5K94YkOExrJqwOxwjxO+lQrz7U5DSZL2Xx8Xf01dFth2G1lmvbgk2wsI5YNUEiG6lTRINg/IYx
Up87ytJXkYlLDXADJhgHSv5hnDZYANCsvlM8rqufJYpzk+u8Y+kmNINA7QXPla6mS5Mx7H1MLo1B
crQ/opnlzrlbX1C126t6dP4BDmM26JgAW4YjaOFMUpJNEb5TfKpPJIjOPOn2k0xCvXdGfn5/g4kP
i7DR3X7RNchmJVlgt/aIW4gz7osyjXyFYkgjgKs7ICJASoWKZCMpckY0pOnAi6C77JEE1WEabsoj
O6DfN8g/mOTEFEGBn9W7S8IGUnAgORnTOFuhHqAQOq5OdEczesDoE/VIHHuGHj5PNLpLIhUHuPRY
N7jCN8yQ/ivmAaI2dDwn9nBFVj2IGtU0gtSk32DE/SJWWmhGinuQHxbYKu7ctNO1FmJ+jqi2H6iA
BBOgZZ5odYZzNMnoleW+Hr+bySNRdSIpjk1cu2msptGYLuTRu2sN+3Gt4ZxRRQ+D3L5c8Dujgx+X
fpGAzVqzvAtZNvho+sQ73vDm43gEFSluqvmD6l71+nZ4r4F/o4lT7vlQm4tdQKTlPAedl53rqwkc
O7ryvSk/O8YoEnCugUf8r5fwKiJ5WBhwG6TWvRZFvZJonhWqinvyyz74Af7CETxuR1NkdFzgrE/L
2f5k+ViHehqSQ4rJevDeVCDq6Mv9ZdchV783TC775oFRx3aYzFw2ezC8qf4Wrg12A97rrWKpg+oM
+d+xwXFImza1BZwm5QNRXVCZ6ZdZV+3cll7tQSRj6sRGlZGJC3oWDWMOaQOl6GI/PIB1cN+nfrdn
5/qc3am6nGWHtwUTEhHZOkf20AIs6TOvdZ7H6l5nN6atsCvZ2fF6CpZGcVIu0awIGhaKpnB7NNP8
MUSn0rnVqSISKyBEW4pBOW/EKSD6qYFq/7F23+3l02VVk2M4OsPFRaeWKzz0+pmAr2FxeqwOecpi
5o3No1Eokv+yQEj0NwwhKpEhdLKpwIViMT9HaFYss/91kpff9bYIQvxJQ2fWuhpSRCucwDwEcfPd
KVQUFJflAOfWr+YS58ng5kgTIktunpKGBcOoqqVd/hy2OFqCrYhhRhocVR5NQT0csWgKu83/uPzN
pRaCBfBYmILCCKLjr3KkK6GV2eO0mu5bnN0VyVUDMq3l+2UU6fMCbT5/wwieU2tAN2q7gGmD8ECu
+fBRdJNfcUI+POjRxnBSAPKoLMaeLSA/3I07G4tFt2IGwG43B5pnH+fjemvyJStXKmZ86XcCU5yD
wVtUVsXvlFKyhjmBKtjaFzvEXQvjqmVZHC5LJP9QbyiCK1uinpHCBkptj7u1ro8OKiX1lD87jq64
OUp1eyOQoBNNM6V1tQJqbJ6X6TTHCj+j+v2CMgxo93HzDr8/GZtjkznHuep2l09LGqrxPUBPj4Zl
B4Pcv37/yq6dIuIpF/JUXvPVbOOV88xusDD9dSUDC1QL76TfZwPIf75RuNAJy5jRGk8Xd/FG+7j0
NtYkHKPhx2XJpNpmuQSsYeC5xW3nVxxs0c3nzuCp6PDbbN9YzUOdqXYwSj/QBkP4QFHM9NLlaRfD
wlrvF4ZUwGUhuJd/Z50bAOHrOEVNinWCELk+Zl6akinQI3sfgw/Ni8sJvR1h95RUdH8ZVv6N3s5O
+EZp7hS5PkOuZPwaNY+0QQm6eEF+QiGe6hsJgdRpsQVJz4ATTV+j8aaYr2ZVkf4fFPxNFiGQJk0x
RRPHsL6YZ7bHwNquvQKXOWa35hdnXys5q1SHJ8RV8GbkusPwzajxGTGv6bKjjaSwPemK05NfEd+0
Q+zUKxrdzBiFaM4N3ynm3vLOcTDUe5GSlUHxpcT8RlJZerbyU3TJn1GPeqode0n2H/VBLN+Tsp/M
mKdKHbRLzY9GvrPY58uqrRJEcAt1X6L6u3J1cCO/HIogymufqhLNUhTbZBbmv1EuFcdZDHtZbFKi
8LAuJtJbrrvcT2yJsA3WHJ4vCyT1QRsoId4lrpa5XQWovguQrtOmh8u/X/o6JRsA4cRCspRrOb6W
NX4WENeDff43/GGqQxO8aWETMJL3ACqMmy49FO1Nq5pylNrmRhb+J2yCT5ePVWhagAiRxMJiIG+Y
zpFFPafRfMWx8WN557o3UIIPndY5NEYH32XysRY08SiynNgo97E4mcFQgiZT2eil0gTBm2YjNc1w
AWJ6ze7AoeRj0wDogJ9iZLJ8Puqc+6BUUIgptiW/viI2YgruNVpBQWDHAK30Qxsf2iTyXec26T4a
1urR7tyOWHs5P15GlX9G3g5jUCQExbKXNqAQZYQAjds0KPq7uek9Ft4uharsy331+4/4N5BY8sLU
emaaGi4r6Sk5GkfefGAG7UGV4Jfmm9BR8ZdAtpA7wwIQzPkuwIlewofsaFxVvnnSP3WY4+LNIpdP
T/7I2KAJLiM30tLOTESo+JqvKc0wW+Ui+84OXE3UPbDvqCN+6sibdIIHmc16rowYeOuddUgeeas0
njWN1/0Z77F96YuBZlGwR96AQ3KPVTiqS5TUr1BqOQxsaQ4Tiw1LonepofGs1+Dua5f5mHMO2qza
XT5WqfltYET3leRGYZSoaURjsqetexOZpuq1JlX8DYbgv6axntragShIfuYnY2/6+g320eAUs26X
nYoCg/ivpAaKDgH5EWIZHTo2XTwVBP2sKM3NtUM+dI6+2uyBj5haqoeB/KZG30AEtVzBamUZGUBM
7MA2d2CbC5JTedXuJqzyQxefr1o7Jje7DaKomEUVJmUNRP0hx+On3PPuZX3w1ldmG2XVRnWKgoYM
zKJGVgLOyXdGBA5eMLhfrdiMaHg8M1p5nNiu9X/z9raRU1CbBBTuFZpIYAHskIb7in5rVVUUufa/
fTwh3LlJZYYdT8uXzXKdhf2pSlUFE7nyv0EI8S1eaTFoPQyMLhghi866cwr1a4SZ37HjNxghouHy
ThyLq2HqfIjDK7ruL//+1/r3u6CCHRW2q+Nflli8W1JWEBML7f0G7TygGa1uw3OD1x022YR79yb9
ChYW8koLr6LTlSv8G7RYykOhvB/iBPef/NrYo7vtYJ5Wv8a8Srr7FzwsUn3foAlewxlTSu0caPRm
NQJ6LnZpEP1JT6M/gLMk8dD9jiF/VXhToQpuxOjdyQ4LrMKzu8lz6usV1a46+UPxEflvufARxVLK
2ltVz1ag9AHYH9CaWPkZQpl24CFMlZ6Xu0aUU/g6QUYcsSzar6TosJ4YjuocdZ6Vo/FgxuIC3fDa
l5J/OgfXOyV3t/wk31AFSxi1LLeQruHfj6bHn5f/6bN+R+/M7/ltBMJwtauSqyh4T3mvm2Ga4h6I
EVP5o9njYFswvRvYA+Z8Zn6/4+05UaBqruMu491XxHJuJIhscLiIX9EptLjRM0hYYjlyYpxiI/dm
sAblzR+t+6dCZaQvgg2Y4P4du+mWSsdHtG4YtpGef4abxvWQEY+P+jH39cfLkNLrq8vQzu/YuqWL
O3hqVq+Y11/R2IddpHYeXWUs9DRr3lvTuI8H5EPy6sQsXVGDkcFanKoZx8pXjwlhlaTohK7mBcmC
+V7XduN4Ww2nOX9onA9TeTMm3y9LKbWOLZ5wsFNYsiYJgdft6Lm9Tx6SG2TKW8/cY1YO2zWsR6VB
yr4l8qUYcEGbAkgehFjUutM6FhZOtg8MeBq+YAOjf9m1vn+d01Z2fMhi3xZPMEVMM9Z9lgAPfR/o
YKFfSZm9mJQ9ou1EUaSTPg+2WPzzbh7J49JpRcRlozfYdAhmZex9iE5NFPAdaz3I7YsquPwF+V8v
mqFFHIoWaLzmLDFd0pkhS5kOxGn5wsbbGlsWXPehxQ72hP6x5qpOBbmEGzwhROjYk2tjQQ+3ROdg
+XDeN/R62fN3SBZM/zPtAn//bMUT7KHNe5InNeCG/KkjiH5IB+RL518+RJkv26IIVoCa9GKuGqwg
jUpMbdxaK0ichoexvsfxKrCUJ8hDx0ZHkFG1k3TiX8xvXhD+zriy3A6fqEf3Lcjj7OfLsknVf/PB
+M83cMNi6iDoB1xjfq7Ry96AwmXO702i8FxyV7IBEuy6mwqalS6A+k/GvnkE3S3Ceg5ap/Lrz0uS
ipJDGu+2n02wbKtbltbVgGgeklu2X4+c2Tu84w8B9XyDLKJvwQTTziO6Yr+cDo9VPdvdxxUVxaVT
vBWlaWlU+PgpEmQ0xPd2X1hVNKQMEfzTsOtP3aE/IsItAZ+v/Z3L3hZLUHpWoee6MOjgZ0t6MFd9
55ZXNCIKdZeq30YiQduTKSvtRQOKxhaPDs/pchd1ga2dLmu58uQENV/C2LCsCTj5CRtQQbas7Whg
nCm43SvVV5JdYLcnJ2h6Y2WhTUZg9fufI6F8oe5y97M3/ndKv1swQcnBtorVSSvA5rHxEMo8F+1N
qSJTzb/1uyiy+UqCcpOOWno3AMSqrzTQIToKJyTtHt9IIbbS5U5TgpyaA9ys+2T1+FaI0WOrB6dL
91+P2T73nc5TKIVCLLERyHT0Qje4UlDrij3xO3GCOSi3OEbXXYCFFC1oYVTz5FKFZ2CLN1HDAI2t
8HJr0rlYCtfmT1R6jCxtZyyrp4f1zupVtUapeBsoIRZjUDjve2YhOGofu/xxtBVDIFKXt/n9QvCF
RjSovOD4egMUbJENTuEkqPBfxWeSH5nrMAuPFjzqBXsyw352akw9+/V3Pfb5Yym8j3tv+ox9TjtQ
SH0ad82+PGQqXkD5+b3hCqZVZcP/40bhp87GUI2SOoGf0Du7cijPTjGMuoqtLxA3KvEsfb3r7jnx
Z3FIXtlHulOxD9VTO1y53uHxNV+OYaDXRmS8BIEUmqpafLFs8XjnW7Srr7IKt/l8F+2VqXfuFS6g
icSX4dgkE0scJMOh7SwwY985TNjxe8LaJnT1tzsse6sdUBLylIya1EMa/2086inGiAmGeARTI2jB
XGIb8wvzd07hxh8Sid//+HepeJkx4DbKXAwMYVxEHJpbkPTXsn4efBZjhZN9ID3zCv23ikIbGHFY
bqjdUG9TwFTYDgGXf4V+yZeIRZ/jqAqajvoOcwNqNGdjVRXFFRK+htjNTbFZCnPR0Fftj7nu0f6L
HutoSP562dhltr6VT/BZs5ORdEDLnK+vcItu6+Us9Z0l9Ebz6TKS9KK9hRLcV7OEllsYE0+HjCAx
jlHUQ+0EO1oRqPFUUfYiy88Pe/aIS5E1YII7iV3irjYDXu569Ymva2vmM1jpTqE3PPPSwgTq2d/K
udqYJf4LVQjdpm0VVrjiQPv0Q2dctY3itiNzkq/TM9j4iZUPYpfT7KJ9LycDgsw6YI0ONtBlu8sf
SqoSmMNjzLFhymJJMqc5tYYQNa4p/VivT+tw31l/lOanyyhSOd5QxHqkNnZmWvGGo5T+YcWlN+S/
0d2Mau5fYoiFyAabApOYACBERtoOn5Os8JPqeFkKqY5tQATzSfRhRo8wrweCN21MBo+sqKqaClFk
7+GtKILl1JEZY94UoowWxu/nyqfhGPRjjnvMp8z5clkk6cPRRiOlgfZGrLB9N/QWOlOjJbwODjYo
XAMxN9D5KYaSVwwEtajsGLsMwfIyqlTpNqCCsdpYlJDTnpeNo+Wl6tpDhupOObeOV7SlotlRioVO
dBThCEOmVLjfRG1RUSzY5o1MT2S6bUHCv/SnxTpcFkmq4RsYQaQoslOzMDgMIrELzkU7UuS3pNoH
vlrkmhzsJWf855sIURnDMmOam9dQHXdXhnXQlF3rM11TAMlP7A2I/3wDlLAqq2c6wnUXd2OUB2kY
dFq4c6hC92Q3GNAE/C2Q8GWSWRv7nkCgYT3GYO4GY6G3YCvEcqbWYYwfHfN3+h63iMJHMrDSOLZ6
INb2YzdemeZv6DXVcR8i6K/HmklBoqaPSNo0CAeTOexgxd6g5f6coyXVUl3bZfq2hRJE0YY2i2N+
X+ix4S/aRVj1AMON9wweMOizM6ZVguXqd9IWuE0T3PhgS/i/X1WjdOcESc5p9Ds2HsvJ2GPT22lu
R4UxSV+sWxxBOmdok9aJgUPuMLKqn9vTcAgx8twvIMXzsLnO9BZPdYeQ6T01kZC3DZPw+alfhdOM
bKrNSB99k2+BjiKvWzJ/ZFdZM6u+nsyWt1D8625MbCVOnWC3ygjalfAAxtQDJwnpj93nLjB8Z481
damnGl6VasxGPMF/pOWkl/XIxTM/r/MXPIove0Ap8wk1MdYJFiZMG4jNFlqXW5igxkdDEQxLKHcx
xqeQCqcndK2+OOjl6h95bpAqHsryz/YGK0RlPdeTuYlmbDRsPy3sKi3/MPuzoRrfkzkrauNG6+Af
NGYLpzd02Tg7Tse/GO82/7motlcSostSaZygBlNGjo1xjXdKmBes00jIZ+qMPd9d3cKO75a9gzd4
zVSfjJ+N8Ij8BU3QQy3RlrCzgcbHNkqgdemuC6bABBeJXnjRt8sqws32EpxwiGPbrKPjAC5tbta4
9prQDlzyVNFjld2ZvWqjguwRQnUkNjCG5mIThpgOGruFxPgpgvIdLXZ8/UV/RZ9nP3ruX6xr9Zyi
7DYFQAyHE8p0bFETHsWpu2pha0FA67C8lBF21RhHJ8iuyxfD8Uu0OKXqZZcSu6aYibSRdXBdbKQW
3FZatbi/5Tn2m1M8tebr5TbHvpgm0BZ//YEFm6BtUlXYVZCi2pRxbLcZINfwxlhuStVmcVlygRo4
Qorrgeu8m1RL8yifrJpxK4gerd16tHcGQhovc6n7PXjQErVyCyYEGxSaHTDsI28zpfQLQ19TT41D
XSVBhKVxWZ98uGwEKjjhzRiOceVkXDZ3nZ+sQeuQmce672SMvKorD8uoMgOJg9wc5rtRtowZbd42
kM+ya68YrrXM8O36diwfLwum+GrvBtqyxi0Sp4Rk0Vf9B9s3B04rW75SaqKerUogKuEExx+n5VoU
JuRqWm/+FB44jQyWHdPg9e5ztIPL4kmVHkTFeCNTTm4oOK8mT9poHB1cV4froT/M8fHy73+3LAjB
hd95XAuOg6EeIBgya9iwuguch3EHYj53Xzzw1ipEnLvC77H92j5zft7xw/Q71zogg4wE80bghBQn
3PKpLR195qK59yt56ZtvUa54hsluB79gCF9L70pidSkwlof81J/IVXGoP85Xw+AhnfcColc/PeTX
i8pVyZQffMwGM0GJCkolYY4TfqC21jnGKdqd39RXun0f0czr2s+Kr8e/juhFwC+HHLpl6cilC+ox
4R5SkRCxpiavc8/jMULD8J56yDYj/xoFyW8EU8y+UYpXOxoQxB6gbl0rhzANH411nxtsJNLRhrlE
n6PV8FvdtwqVfvIv9E5CG4QgaB8BDaZYKdBzbbaQ8+VXoBp1PnIF7+gnJ2vfPE2eyrql320DJjjl
NUmaES+c0dem6VsTY3c0vBYb2W1UtzvFp1MJJnjkLNKGudYiYNHjvG+f66cQq/NKejUFFXaR/MYj
iq/l+v9zxD0B57y5/M95GIdmA9FG/d5KMWExP00k8y4LJYsyWxDhJjL3a+uyDCD5EO+0nmDkAAup
+yNjd9XcKFyj1BXjfgXFR/sbKEb4X7MRadQKZjtjggvBd+sHb4F+9VsIBK/dAMqJEamtbeAE5bAS
tGrRCmSi/IMFlj98mI/JTWh4aCQPPXql5pL5BwlxF9HRPYUl0oJzTiLUUDUN1pa8pKbHx9ZiaH8P
zswXPSj2qreo9CYJo/4bT7hisbqzV8xlopQT5PFOx0YZZOWyGytAE4R7Th/5JnFVTUkW4baYggvr
7AgbAG3ISDrzq8nigOTGw2W1lIYBkxL+TLQZasCCXmIbU0pirvzxSUNvbevVBTIX2U7zmZ+/WN1u
MAP+uFcv0ZK+BrbQ3A1slLSJTb0fylfoFCvaE4xzpAHbgXSU9y2nO/AH+pellR7oRlhBaZy66+o2
glkk2G1+Q8KVHStG/7gMIkuWYMUGp29yXNBKig+A2c5jMEjj3a0htYmr0PUIAtD1SE+4xS5ecz2d
2gfs/1R5TZkRovBngkkYLTO4qf96nEYfdok+DlxDp525S0DRiaXUdxQ9oeaVG6jS4lILRATXLdBX
YBDVEjRHw005MuZxRDooOSa7qvHWwvu+np3v5a482CpeFiWeoC5jkg1xhNs4Gk3WvRGQo5tiuGna
Y8ji0KG997fOcyOfoCwkTVhrNcDrzouf4NXTZDu2y66x2YbuUTP7NhWKGCF1MtsjFZxMNNVNMvMj
7XbVC1+Nm81edXB98lCd8h3tYBCq+5gsLm0hBR9jmXFjzuM8+rX5o4s/hl3jhcUDbY+pKl8utfct
FL9ibOy91UwQKmSA4umo5rbeF4fRm/YDlv1yY1dJJnVt4CZywL9PMb4vGsSwLGjBi3t+mn3iGUH8
acGmk11/ho56Ser1h7bxtHtX2fAuczMWOhkM0FOA3EVMvA3TsObG0oIVnzwX81P9W6qJ2I5rNAr9
tiNK1nXo419DxNvyUx/wRn40U2i78go7UCo0yKk3mnEtEK+aG0Bx3iPVKsa0PEP+t35gtPNm+4Te
V5XFye6YWxTBo2AVbVq0GVBW51A0fl+AMgtTaUF9ZT6tvoYg5GA5bIzelIPySKUSGgbmBQxi4m0i
2EGehEUVFTjSCUsvhoyPVB3dXXINbvF5RxMPPCA+9mWq7p5SkdGMZ7t4bCJYCE4G3Y1J5pqAxShX
TIJ8eXT/7FXpG379evf1LKRJsV/GsqjYRz/2WVeUiA2YrXVP3Rrt53k4Gvl0lejlCQsUetXbUhaK
QAGCxn0DGuqKWx7nOc7nIuJ1lrvQ9lq0bsb79db4MvvDqXpSl0FkTgxrAGxUTXWMVYnqaQwdmS3d
WfwC/RMFOs2NBzLea3iDLb2pctIS4UCfCTROqPW+B0BfNdRi9AEvusXns35oo/jA0wHdqbvGEgwl
Xa5EuF/wBLcZkS5s7RV4qBcE9vx/pH3Xktw6z+0TqUpZ4q1id0/2BHt8o3JUonLW05/F8X/2dLO1
m98e+8YXUyU0SBAEgYWFOejiGgBSzIaVviajALi84bosE3AN6IV4EDqe+ui1ngCZAtkxJivcR/qn
qvhyOTjaOGYIiCxW+AXFJVplTr9Pp6om6liubozREFQ6kPWbugoKEFsyWJ+KpkIJGwHYqYyoKPJ8
XvPVjSZzXyblA6xjcApFVDXfloNYy0b7OIBXnLtqU3PsuxZWPiy7uXc146FWBXiTjaCHoaxwcIGk
QCVM5R5ySy3pY9fOwB6F0QN7yMVhcc0wZP9Le+f55p8K455xddnqScOE9XDxySI5iTAGODfmUxFc
kFrKXZ22PUQsD70XLV//HKDcjVQ0jkuhvjPim/8NIHe+WyeSeUK3YdTXah4gWWpUX89eYr3341mI
sj33DgpgribShXiayQqPEKolu6yl1lbQ0INNQwmYBug+ecNZsR58UbFtI6jCIbWR5sILzsIIEW5B
m3GaRnmeJpA1TL7kFNSjAaZRIcLRXEq9XNz1z+Ls09vkRCIPyhunajazPxLtsP9J0QTmFBiFDGQX
3SWzQ0f/ss/Y1BHXFx41qOGg4McdtIkq0jrNDQgw3HI/vQzhfDU6/RvxTv0gDhzZkvEKmkB3qaDN
MwBU4pZ0yPukMC2IA7n3rjjkOHFvrGmCs71hkPCzGGJDcLptZHpP3VQJuG2RE4IgDgyTtDoow7fU
FkBHNt6iYM9G5x17FL6NhjgVUrVNPVi2jbfoTg8nI2hutSv9niYuJj4+wYs8mBg1L3pmb7xjFAPX
MNKSGuI5XeFWsCWVieEXK0rbIbgFfGVXf6cNWhBawFEzJ39sxmB9vWwkG74LcxpQTtcN/NP5zlaL
tFVdYLKdS6TDIv/Wx59/933ON1brkFhzhu/HACxN8oswQbipAHrrEYHqgCLI7O9HryOt0lqwPdHJ
BaudZBbOYP6+rMFGKVsB6QKwMOAdxOuEx0O3M0ZXUxM87XQfHboQA+1vaniJ3Fsc7V4ga8MNmohp
3yZayaz0eqpNrqad0WJ4OYN/6gcd49wwO7H6Yd3IARjjwcEAxt3LIs8j6bfpSSaqlFhEjceV0UxR
asvqEGLO6H5Hy4FSS76kKHeqEFu28bI8lcUZQ1dbcQymldntB6f9Qu5WD8wLni052iftwSRsBgCe
C/at8Em74Xvhl1CYYnR0QF4zn3JkJHFekVKLWwj20luW40Gybq89dHvW1PyBsRdMzXdpXORpSnVX
DX0zv1EPMTgT0nO3NVqoQbx79d/HGzBhAFkQELtaALKfqraUvSVpFPuX2fuV3lTWzsr+c2B4KoI7
YqMZRVpkYvUUcGQk6w9Vfcmg3WU73HJ+J4pwe6Qjzz/YBqTkbTD5xKkOWYBOpXrX+6i9diBWS3xR
GLBxl5zI5HYq6zMlk3Msnmw8arK/RGExvgj0YvcRdy3iIMt4GaD+f54pxvyHOU/7GrYXsNruCAxA
s0e+GDwjIjvfUMcCXzG6XVmN8KyPlwK2IWOGzOzW5NsIQv/y3pQ8gTpbMgyFALlp6BicxPdrdGYS
6enYLiAvUnFWoRGAewDb2MX1iE4bTHbZazVmXQjc1JbvQBhvoChpEVi5xplHWSgpaluJ/NZkjoH0
fq34yHi4rGoR30W4MgfHuqcCq9zQ9kQqZyCIEvW5XSFVRe4yVt1ivEolIQhywz2dSOFeK6NiDH02
vunG4Eupv2iO7tiOdEgO1I1+CbZwUxzKW+D4h7/Hs/LUZYBw1uj6IpZdZUCDDxuylQMM4MyuivZy
4olaHTduaACK38VxXh/X/0yKGOJGgGLtBzkWXJqi73N3Zm1Ldp1Z+L6FvvWI3CRWcHnBNowADwWG
KjCAvzprLWuoJQFf1iy4Gu+04bZpb2b98bKILe+Hr+M1DCHYFP7iN8fcXpeqRGokgByQxy26I93W
V1a4voCAFqMXzE8Ckexm4BzTsUj+QYLxxXo8LRDZo/ARNa76XN4pn9Ow81Y/Ri+lkGh/Y6NOBHKR
e0yQS6snCFTaG6n/lYFW+y9VYpZ/dM/TJa2kYYAENeyvy9dqdmygNotrgLIdo3HkzyJCQ2a7l9aQ
rfGRQKsYm7Zti8Wt1ptk8G05dlTpp5oHSxsqi3A8x8bJfWsLwrsH+BpMvzwVZ5SauqaxyuKY6uXt
6N6gqRLjz4qfo3Co8UbOAaPx0HIoKwT9ILynH9qplpIqhn2ovW8uryT5XLe5Ixs/K0nwptuyjGNR
nGWA2Yzq1gxRtfQ8FkCuEdEtvGXsGAujYiYp5neeQYPSZE3zfsUEGvNGanfzdX2HoZBAWUV+/qR6
8y9xqZ1dDbxpHEvkbNFO6miKTUicU/smV0yP0OyKlNYtUDeC5dt66YMw6107zgyXaFTyeYKs3iN3
8VXiVjcKmm7cal/dsza1j7waTgSyDT2ye80AaiGvIBA1JMdWQ61Kfd0Mh1HEkr+VyYMkHdyBKlKf
hH99SV1OJzBArmj6hmqAvkZevTNZn/yHIC3Anmp4hMugz8H7iztf6oSWgUJHmtVe7+j8Uxk/zf89
mEZ3GtjXDVVH7eIM7lRIyMp0DbKfczkfImt2+lQJUW4TuMLzE3UqhtsgM48xYdiAGHUsnCqVnfG/
M86pSI/gRjQsbAzCwVMTSPHskJcGxQOz/N0rr4NwuN65szsVwMVetB8lPa8hYHKTETw4DI2TghLb
iTCKKBVSWWwcolN5XFiULWMhLRPkNb5GnHinAQeABvIvmCLlo/NSiD7eEAj6OZgbAjHksc5IjPJu
kAhprNwrqINSORRkAtO9ckCPAToMRPml8zjmVB4XiGFAlg1Gc8jrsxIIiwVkRo6ePAnu4PNt0wBs
MIF2Rp1HxX+ndlGmkVmmNvqtpvWmxHCsDPRFc7azH0df9epQVAk8N/QTcTwwssy6lGBkGvVW9WWI
P9mihuYNBwQBwGqYYJJGlomPzKyWzI010sKzwTrBCGKW+3RvO6qXe8T77695CENDEpYNos7aGJNu
ku1VyQpPSp7tZFeR1V2axBVs0fllyJ6HaC9mvQTI13LXbdYCEBLpNvXmAHU+CzyEaGe9Y+yXmU9v
xGNpNzisIZBV9EErB+AZn4lW+zhdq0yjWEPzYOzsex2Fv/q2F8YsWyaOOpyhgjmDZYg5p5ToUTxL
MUE2f6Q0rEv7p2L02U5d22+X13BTEPhYceviZX/WJJShQagr2UYBV6/SKwMNQpao6nMeQWDVcPmZ
iPQsJGi58zqiL87UYshA5mcntV4/oG0AWboFce1lbTZe14DCYo4pEhXAXgEMdXpolWxRbIxhKzzD
8QyYBas9F+EQgKDbWQ+jj3kku170pt86usixM0chA4HFp66kaozkaukLLzF+VAAzT014Wa3z6Bxa
6UioAxQO7XioldUTfVi1sfBUVE0Nw9fldD/Xt5PSO7EURqJp59v64A2HOq1sn41EVseENFO0FN5Y
PxHrqU93l9XZsjlWjGBREBJ+fI1Mb+MFgyemwuuMzG27xxHpsZkKkn1bRncshLt1x0VKam2GkDVG
czi2X6sib5W/GpJgcza1AbsNKzug3YcvmSdJs2JsKDYHTVRtuR/Nq0HxLy/Y5v4zNKEFzIF+Nu/K
kKVJwoOg8Kbcuu0zS/X6JA7zQbU90LC6VlknTtQJkQ5bNyDKX4Dro8kePoKLxotoiNJB1mEHQfbE
un50L7n9Q24nfmZsLaPN8nEoTijA83JRC8HAIksyFQxnzIwwHr83WRWM9ihwEFumDbeNRyCofFjj
yKl/iDMCAtQS/iEpgIL5lGQvl3eK/crTxxJ2iACXhRoOtopfMjWakxU8kojr5vw5nj/Fa73TM+t7
3n+OsvUDlofLnDU36LAMfsnybKnL3ILfKTNpN5mNU67aLRlEa7ZROGIcw+9yOP8tlyAZVlvIkQ8M
aG3vxwObD1K7NBRlfrf251gUF3TFNGtTlblS0wR/nfElqgW+ZzNYxVUkowqGMhGmkZ5aQFo0sT2T
pvDITn9AntyPHxjlpvqDzd39H0jyNzU6ksf5oaJHSl2RIE+JvfwFQMTVy1EOs9w2cQcNmebeFbc0
bG8ZEDAMDwxKWj5+mOqybgYCF57t2z3uwD/9sb68E4FgNsNKguME+BoAX2ijOF1PgNdaqscq9ZYD
S6LPO8ay+8dJiEvzG04CGABE5SCUsVlj86kw/IwlsfqJerr8NKseg0AW8et/PsIANZtoUsWMNvMM
Cdg0ZFmkQUaMhwkyy5cc//CMwZvjRi3xy/a4BkrD1YhSloLzvGEqoHzBRE0mHIEEZ5o1qWyrjhHO
DsiM0XRyl8i7rNtGepYRRL2L4KwxS9OUVCVE6OHMTNG4yh5tTwfGkY1OqD+J4WvqRpCOncI9AlgM
+r34kMxK46Gsi5TdIhAp9V8kjBbKneGmCA3fCpPdfAPY3G2zb66bymG9ztlDEYGmWWSqm8uLbAV6
ucGvgoaHU+OBScUNbZPC05f+R9nN1GmmXhB1iGRw94vaVmZEsxinfTiAHn9oHi9v4PkBAMKBjb60
daTxUQI+1cFciFrXHbxJmjw29FNkHarl+2URyvkddiqDc/dtCQKaldZ4EngKG6odJHesFZ2gt2zy
DBS2wSfqD59FEFyRapwjQTVHs5ocYkEK4rS1QyT0Dw2C/dl4IJwox0NFWyonGcZVMmuMwM8270yw
205O+ZkV/ZoAd5oLmp8pdugkCD0E+vF4n6FpEqrF2DopVwOZxvclidyybkU5VGbGpyEI05CV0YHA
tc6G2vR93BdR0yK6xuhr3WWjH43bIdDBYhEHRAT1FUjj0xYJOJcXBcNYvQnVHkYpOTvl9yFIdkAk
BNbTZdM8P11QjXE+sHlY5GzigZIoVRN3BLcakKPRl1oTnK6Ny+xEAG8dWmJI4AeOEB5emyAL6EBQ
GO0G1JFahAaiWGcDnHUqjUtfxK2Rr1Yt4aAF2X6ijvWFQSz6XaExqicrtJ3Sn3ZUEhiiUEu2p0dJ
b2W14qZDczgOOLMQCiY4/X4I/swc0AUnjt0oZ+b4vmc8wp3URQ8efijZlLcS6LnwZq3NL5iMLdBq
83gdyWG2c6RUlmJU9KRh68zsUA1ephwG0e0pUoX9hCMRJDNLJQapuTfotrMsDxq5L5CBbLL/DMI+
tQvukp5Wc8WzHKpQ+jTFYZcJjtFGDHwqgLtFqpZOCy3i0oty4HwDcJeDn2+ZnLRyYsNnRLBiVgfB
2SXcrWIpjTLpMhZvoVdVdGcMApo2oVLc/dEnFdrmayi1GE56y4qKCeBK8d500BQTOTr4Bi97o8sW
d8bjMEuNJGsLtmnMr6Pquev3UyXAb4pEcB7CSstSykvoRJNPaxqozf4Dj0hmC6AjxnR6DaSDnC1E
pSZL45igtWAp0YWyOrr+KSf/fRjOqRRu95dCbjU6YPdbO1zTOyv/0F68a8FtfjdMLSA37PvWnnah
MX2V10+Xt/tf3OY/MnjaZrMnZhIzT2Y9jh4b45ZhcMn1elDwrJJqR8RuuH1g3sVxe79WJBo6wrxA
+VqaK0Y7vVxWaNu43gVw10ApjRk1J+z8WLyq9bUc606XP1yWIVKCi4eVXIkVycSaFTHZ00V1bczo
vSyCGej5BfOuBvsJR155VNUkH1ucEXu9GZbXzr6Woi9WupPTxb0sadv/v0vi/D+QRkqrEEhKJwCO
0rDSH2zyUpm9QI5oYzj/T3T0D8cTFk1PPxsmQo/5MY5EJ1K0bNy5J5ZdmYOJ3W9p0JIndPe5Svai
DoeIVB+6mt/XjTv8SmlZdCFMnxX5QwIyh34O8lE4KpN955IlcE4gxeiPWEqwPz2Il6JD6c3UBepj
r+z6K+JmiWuEkbPsJ8RVwtZywZ7xIBOyzGVWo9nIU5sfhvW1037KnWhAvUA/i/MIJSh1G2pjHeu6
Rt2zc6rx0coPlXprpbdmJIhC/uVC/WfbLM4/DHmT9QVTyfwK9sSfjLGbgXTSxFs8vGL2onhY4Cv4
MgqmODV2j855r8Kgz6wy0S0//N3JsjhfUSVTVhkNRAz1FMirHHZT4iup7l12FMKl4zzFEo+ateaQ
Y6mgcFcxryyS8MaUnoFjQO94j5mVAi8osg3OZ+RDXckRk7jWN0X6m2AyWqxf4zac66us+nZZP5Gx
c74jb61pMTQIK6HJrO/srHKMXPBwEC4iU/nIsePZ0BglSLjxkI3CzlV25Fa9T93Bw2yYEBeucBgT
M+gL/sPi/Ec/0Flfmd9d71hrJ4PoAHQyBSqezvRGVCIX3CZ8k6yCKSNFC0p8L1+lq9U+9LnxaJuJ
o7W1wOr/5aH5z0nmy9bKoA3dxBxw5yvBdMtemZIfXetooer28zPjAhMmBrTLi2lz3iNfYyNSozeZ
i08C1sctv/4w0RtBD9a96JUpMhab/ZwjY0lRrc9UBeKim3avOI1r7tNrG3E/rk+QPYnIx0TBoM15
ksXup2WI3+6ayQdjqIsuOOp0HkuzWK+iWFCoHudQ+j7B5ZZC3FTDoTCos/SpLxz6m83SqsPkWYSK
Ehxxm/Mn0aAqMWXbJ01Xtc6qmoUR/pUX4XOZijUoTWJAJ5k+Sk1IzC+9aOaE4EqxORdi2jWK0BZE
dOidHq0Jo6VXga/fXiiMJzLBAY3J2NzOTHYrEbWwkbacbyc1UJZdJiIMFIng9gLcuJqRpxBhli+S
imGi93UtyuOx2OHc972rwbl0cGV0qdFbqPEVq7/U5HuXgyJNMh+aiPr2DDxwm2qhHfVP1oopZ2Mh
SFtu79S7fG6nMjIVbV9CR8MOpf5F0gXgetEacr5dk0hStytbw/hLPb6M+lM/Pl225385pP/owLcY
z0NEa7R9IK/2A83NmDhShOTbGub7P1MZZ4FKG8Uc9qh+l8fFg9XYIcZYoNN6hxELbv9YuZUbh62v
/+j2FXhGx9fLGm5fWe8COZ9eF0nT5WyTJGn6pur5l0bqdCe1lU9gh/MvyxJsGF9JX0AWI9EMshrp
ekndrPs0lc7fiWA2eXRngJxPjdEyiXTy0AQasYO1sQ9mTYPLYv7lrnhfNqbqkZyl0PraXiFHazGs
mQEpJDcnDnkGrBnEvuZfrhznLpQqQwKxxcrhinJ1a7kFvCuk+vhwWS3BieXRB4WkrEMnQ8zY+wWI
UgxRQm87HHtfNs4lpGMzGUMNARVApbcE/VmSuwz+hFJGG1bfRRP0RPpwHiKSJBCYSuz0Il7XA0t9
vLxeAoPW+dq1pEYyugNQW5C+GqNT5r8n8peWdgYUQ0tdD0YMeNG7yWcYz1XddYEcMKJe+1OiCOSJ
VOL8ATVHFRwIzNLU64zepPZ+ngUZ0A3I5YmT07nATrGaJSliyNDn+kBa+1Y3h8OckgOgRE8ArQR5
nX+vqeo0Pfl8ecfYnXfhTtQ5/zDY1C7Qz1R4efVjTj/JMdqyMBNziDAOWmAcIh/Bw1JITqk8M3dn
37CW+XUn36OVjdHPsxpQMrmXVRPdVTrvJFJbwtgKtnUBOBVuU1/y5T29GhDAtiG5F1XuNi2F0WKD
jxV3Fl8FigbNXseWhZPqBArR3zJrvBS+OTY9xpEUbsOMKGnnfkDKVKc+hhLD/omfZO4I4CcbmyIq
AGwv4pE8pvWRY9eSlZYyc+x62O9RRgPFsuRWGR4CtpPtlp2+eJe3bdNHHQnkds0Gee4cWRAYU/S2
H1Jtf/n722Z4JIALA41KHxsDg1+9gs2eq4MMpJrSryGYfTB8fGAaMYzhSBrn4eMhkde8xX5FrVo4
Wo/M3Eyy+aGppDkk+SjQTmSEnIfP6hYz3WWsXt5fd9qjWaIK9SpYwMs7BLDSqUlkCa1HEsPQW3To
Wz9YM4RSvDXBRk4FgM1fW+F5S5ipVkrPitZzoATFW3tJf+g87a0wMTiiIFBgI6bMef2hLFqUKLGM
kzujdjjepwfJXW914gz7Zdd9KC34j5EAuHe6ompN0ZwzQ72SBsXwaorqOqIdY38/OsTSBLBBXUKd
dkgOdZf7mZoIvDuz47OL5EgFzk9EypgvFfMTcnwD/iPfxti1IkyMwanHCsxUtuBeFqnEuQnLVupZ
iSAviu6X4WldRJcyW/NzhXRbtRk4GMiu0zVrlKSs+5glAL8Yb63XSTA6ytfPMmYrpkI3wc7lmTQQ
5WCSD5BxZ0TXZWyjq3yGU9JD1jj3B8so7u7YXLUjMZw3agdQs4ys2NqYX8j0tRsFu8JW/ZIanPtp
pMWaOoOlqCi4botHOiehtgKsICKh2vRz/yiCZTvdnbIstAazj5ALTqoAE8WdoUu8TBV1KV/WB/21
p2KiOJeWlW1Lr5hOnjzoOg3Mwl06QSJ4Wx1UplXwM2IWNOcAcinutaUycUDbOzkibl8HnWI5lx23
SAjnBfIhjUqTvaV16bps/Lm4mqf9ZRHb9vWuB+8F6qaRI91AcB6H6/BLSkQUONuemdXw/2+luHOf
IPmwZBqeGGAe7nw2pCnxAKOm3p8s4SpqfBEtGhct6KmVr10MefF6l1W7fnyWRLAO0aJxh1JKKV3Q
FwARpPHHprlTlX53eV9EWnDnMpXq0VYW7Eusyw5Sku6qvtJJ8FoWCOFff0veKmqVQ48lP3TRr3X1
q/RDBbv37edff+kyqF3VshcsgJsmkH+2p92yJL8Z5GBEF6WIReamc4FAahQYuzuxMxOO19ELe0PU
O8Nw2BOC/hIxfIlWkHMDSpqOpJmhXTuEvfxMDYdGf2cJ/IMPLdN13hTM2GaP9reF7lazINEq0oL9
/SjaoLZl440CEXVPArlYDq0m7406/UsxnCfQpSaeVnZsVklzmtlLdIyPFEHuhAbAnf8hb0dZzdn5
XzDklc17aa+0286TAxtFCRF+ezsVcGTfnC9Qu7SqgGRCDnf41s4Y6aT6EdrfpGBs7u3utzmEq7D/
fPuNdySU8w5VukqoQ2IlbTAd7Rjda9Y7jVddrz71yT4VDuMUrSoPqW1Qk266/u1Y9XurdxKU3elV
AwprV/OXqyzz/sr/8bNalQEDLDHcCfcSJsEi/sW4NUduPv+dEM5XRGo72DNbxhwdpmj+dOyBOE2V
u5fFsN04j7H+uQH5ZjzwNoxRFEOMfAB89yYNlUOySw6NwFFshz7vYrhoQVaHOl1KLJlVdq6e5g4d
Uhd8PVBToNB27fbd/gzOYUxz1SXLDKO3n/Fe6MHv7ZcA7BZuCRTGk34HZwtA/ge43/A0PxLLOZDM
pMNUG9BwDsxDAXio+VN+XAIY4E7RnA+lrI+kcY7EoHNmajO2DY6wBxVs8bMTppMFkQTfhTyoYO3J
WPEifhl8+pMVweOb+Jo8xPcMwRe5wvuR3UiXjJFzHX07LlrL6kHoCe69dm8CQcM4qrT6re1L3Gwm
uFx4hKK9oIkyQdLSqyvkoxr1KyA8bmaIxsuIxHCBv6RltdKwgLyaLR93sl90dUj+WgznMsyRxnbS
wPJL65lYvxKZ7DCuROD8BCeZbwhtKjXNJuaXDFAUlJqf5Dem8ruNg8t+SbRknMNoSV/I+QoxE9rW
TJo7ShoHafuhYvT7OeK5TCSa2EWSwOLqpHCpWrlJ9RPVJ8FbSXQnmpxz0Eez0nNWyjBBJdHcKg6j
ziu+5HvFV6/iQAjMERwkfpxRh2dG2ZvMByI5zmgeiE8tB1z9HvNHjKtKUHsS+AqTizQ6RQeqM2Pb
1QVWeRiWvwvPzsiApKinKfv+XASqMjl65KTCqbYCm+MhiTPqJpMRQcjQx3s4e9cGwjfX95ctW3Dj
8qDE1pancRxgC3L2eWmuF7A2WslNnfy0+28U6a4PtYm9mziPSpQxBIboLbTq5Js+e2pIGIt2R2Tf
PBJRTsvKHAnsrfMXgHuyIEZv9ecU9vZ/WG/j5+VF3O65O9KK8w9dQTJtSrGKhjN6rEN48GdP89jI
RpAB0sWRAzYDts080XAIkZWwvx89SCZwYBcGiy/K5saOD3Z5V4hY0USBu8X5i6Q0LAD0oZ3WzImT
KPUPs+52XT/sqnl2Z1X2qlwKzF4NMxILjrJwM7nYQi2aVCc1MxgsqeJRL9JAHj5jMBmmoT1HvqgK
JbhRLM53aCQhfcpe+mWD1sL1MFkvCn20NFE/4Tb848hm+PCCaHVDmKDWUw9gKvfRi5SGCXC6ePJr
Pq7kElSVAt8vOO48alHqQSJJZAhVlwUDWYrJkUrqmgMaemXlmpiZrwzjY96LAvuNjvaTgJTHMJKG
2ImRwYbUENNhdusOqN14P4OLadnlIsINgf/nwYt6qWZpxvwzWiPy/AdoQy6fd9Eqsgvv6NDRBXOJ
dRvfB13c9US/x1XnVTUonOsCYNo8HBEldOkQXpYqelnyoEUVI9w7MEvjEfY7f6NdZBMjZ7BMBv8L
CQE7WBfCX76dvVMLsoKBAdlIaniKHvuV/XVZZa+2QHEaNYIIS/RQ4hGLk7RKs8KSkeujGib3jIoA
07Pnh9FngwlqtwwjdxblwEWGwjmXJaaKTUcIxUwEnIbUqUVZY4F/5iGMRG7ttma3eIP7VQ3WMnMi
++myYYi04DzJGq16EquQMWjBovwq8cr8KwF8Xy3S3kQvBwgwzauc3Ejj373H+d7qamos00iYAlXr
oYvXoQb1rCoEykGgiWA7iHp6ctuxnDuLYsMn42ox7hvp0IpAqyIRnHMYaZKZTQMRuXqD/nBH6YOx
FM2a29xyzAvBjAsMhTqb+xglZtvGCoSYDR6n6edZ1F+0qcWRAG6hin4Y9AWEyR6NPRPnrqh3UvTz
slmJZHArFcWKQuMK712N3LTKdzI+y+3j34lg63jkqYFeoFrEwtvBbL6AyvER7EUgXaq8vxPDND0S
kxW0zUDwg1T6srd0V5ceGlGfnGixuCBM6XLAtZjzV5F/MOKvS2qEtvLtsh7bgezRtnMOUdFiPZJY
IDthyB+mLyteB1CquY8P7Y58HX3NXb+yhFUqepRuhl1Hgrmwq1uayJYYwHdIrczJ1MxJ8/KqVpNb
MhbuZS03OE0QjBwJO3OYeqZUrPJhJc4aqG8tBtNDEjls4k980H8W+2nf7FERcc3raCcHhiueWSfQ
+C3qPrKZhQzW2Gr4EYYe/+hUg7qrprnmslzJTSPQeDv8etf47e9HwjrDwltyhDBa3tnhH2hVvtyy
Z0nii4BVAlN9i2OOhGURlMGEVlYse6yjYDB3oy6AMIgWj3MdKMfZZTFDxEBu0+x+Ku+swWtFBaXt
iOto2Tj3ATK/Tp7ekB/hrHis0T4JclfPA8ZzIyYR3Ywrj8RxbsRWslbNFzhdPYwOyi4Np8AMZGHn
u9AaOF9iTktGywFyMnA+gRt1vgJ0UPGsUPbEuAyhNM6npFa/yqUNn6Jk885GUW7xSiPfI4MWd3fF
3Lym9i4mn43o8+VjLjJDzqWYOs3qhd2RMX1czYcCqCoRX5DQQDhPYuOlOC8qZEQ3HXXYphF/BaGp
qx1KPOGaD+Ec3i1E5bAhlRHbQ8VQzpW9Pjbdz7icf1Ghg2RmfRb6H0nhMsQ1QbbTYmgKe3qe65dI
xAC8/fY9EsBFF4Y0UlO2oMbYh8adeWgOSYAJK4tLG5eRj8kOSIoEPlDgMt4uhSOvtChlWi0plDK6
p16zEervjPk2F4G4RWvHuYzB6lDCYtY+roFs7lRNECuz03Jpbzgf0aOhJCLYIa8vM0CdiDPbj1J1
lS+5IxzFuJ18OdonzlGURTLVo4U1yzB8/pPkUC/2c9f4mnybUT4VE98JjqzKuQo7HVQr7yBPKl+J
tp+yZyvzL3sF0f5wXoFBBRWbocLH7osiv2a54PsiFTiPUMa9BJY7fL9TX7vmq06e106AFBGI4BuV
ht5QwATHdoWAdQgD3svawXjYy+u0/SB/33uNcwKLpFbdwvo3TNCwOqa6HNS5vsnq+XEk6lMqp05r
pK7RgGmpBL3FYO06WTuYvXFnJ+Zn07Y9wQ8S7JzGOY1eSwjpmHEYd0BEoKEYQ3BA/Zjd1kgFJhhB
LX8EuXa0AnyQERUT6C9wlGlzEw0VKGhvE0odgVrsKxcOtMY5jLLEpImWOdvOr/eMgotNTO4CRlul
7oj3ISj/kVLMuI7cYAZ4QFZT9rCrlvYZEz1LV5Kt+CGTDSo4CtsbBuIWDDC0NRBUn4oyMF91Ghke
J5mvouQ6+hBO1v7n+3yFZDHk2VIr5L6TJfuy1sVdiv7ry7sjUOGsPFIBVDFkOpK0U+a3jR5akog2
ctuhv2vBmXW3YujJakNErYHSUeodRU9cPQtVMnptLGTZYMf23NzexXFGDV0w2jmFuBgkSyWGuA8B
S7GxiXeid8C/REfvsjjTtsmCWKXEBk2uelj8zuncwlXvjVDxi7tBcDFue8V3YZxh12WjdfEKxfLq
RTW8of2iiSZkiURw1yGhk77KA0Ss0U1j3g/GD1NEXyoyOO4GjNOqXjQVIgxwM7TkPk3CyxYt0oG7
/wy0Ca9FpyG2W0onn/d9eU8+VH89OpjcwSdLV9mRBhmr8nsa7kgjKmMIlODLGHkytPYQYZUy7YWQ
IFm+LuaHCk/vSvAVizItI8tmxqs8/pkUXmDIUeMNnnEAi6ZwgIRIJc4NqGYl9ZiqB/OldqDGjSvn
xj77WNPskVbc8S/isTfqAloZ2s8xf+pspA9FYFmBR+PrFLrZgmWP1XjRH+RZZK+UL0p1F0+f81Y0
iopZ6wVvxhcpkkHrjDyHOrmW3CT1dFW01V1Lf8gJXpeS7sqRKBcu2ifOB3QzgmLMgAWFK/k86m4m
h0sliO+2Xyr/eDKeWQFMMN2CeTfgJIgouO9vC/u30lyp6dNlTyBwNXxpAq1UbZaytZMkzGKpKjcS
JdpEa8X5AaXJxspidbhEeYnI7ZKNDkLGy1oIZPC1CZOOqxyv0KLHPC2jcNZ8L6RBE2wIX5/AwItu
6EvsuZqD4KVDW3YteXp9Myl/qQznBFKlmPRiZFsyVh6GTRWt5U2imEakDecCpt5q1G7FrsjlPZVe
c/N7lV/rfSwInf7lkf+PGRPu9lc6NH6lGpSZDt2LDNhj7NeflwzoW8UFZfTX6QrQn8vGsA1VeHdv
hFnLUXTbq+AlQzwK9xYXTi+Hfb8v8twxh50KdupCQ+v2t1iE3BctKPv7kdDVSrVpohA6dd/zIvYs
+1azrmYqnE3Ltv+CtyNccCDlUpKWNu6I4vfiMn7bfmfcGOH/xm8rOlhcoNCtfWaPDJ+gIXofXuX2
oVOeL2+XwAMRzj/0baJVoHAA1qJ+KCZwXd1f/r7ABFEuO90ZSy6necaRwtsqCiOggB4l3/KNcPEg
7Sa9iz6JskyX776zmUamIa2VzK7xxP6elQ9SHWqIswzpJUtfLit3eX/A/3mqG9E1lMwr6DaiR8Ba
rgbwDhMhsYxICucs8qyxh7Vntv0AJpkSZGipH3nTq9Y5yUt2q+LhAIP3Lqv2L3mn/+86MIHqVDel
jYhVK5CaXFt/hsMmwTQ5DQV9GHsW28AMCh77QlthK3F0ijFdknYLe02SBpn+P/OEQbTlShZSkqxb
oAwVkX1ePtCqzHmOiLYoytSQqd+oaI4sg/RX75hOd/0/JeKZtf+7+0Cx8FTDKctNOZkgbZb1Z1mT
JDAGS6B+I+UhndTQUNNDv8SHWo4+z4WowHc5UlNlzp30sapoQ4SD0ZF7vbqdlWe7eJX3keIaohSf
4N15NiutlHAKSQZFazBJ/j/Srqw5bpvZ/iJWEdz5ymU4MxrtcmT7hRXLNrjv+6+/B/J3LQ7EDGIl
D0mqVMWeBhqNRi/nsFxRfATxjqMeWVuV9JFm0N9XzjtSi1FpRyS/YKsmtQDad9+1d1otinMFx/Bd
/W4akzhkgQH2pjOOJP8pxaIDwI7yBfN4XdXVAZB6zaamjR0KP5Wm92tsQFadSXeUnbVXfXEJVHTO
X/++EtnUxB77ASKrz8XpdeBxFwfDcTnaQYc3lmgESbSKnFsxorybGnZ/Kt1DY19V+k6KPwKEtbIG
zou0Ck3MaIaIWd7nyWkS4SpdvjLB+nZ+hileO1nPPEZnfSrpj1GISiVwSa8dAqstSbNQyXP2QETb
iseithj1f1CM1IfMD01H5OrZ771kdJxbkElYYQaZRRngx5KRY8ZlNobAwNwJrhTRwnGxBujSwqw1
2d4HGC76HKG50wfAl9ti+hX1/cQH47h/Wea2y7MscLiCyucdwRNu6KSnNXQL1fG+yge3y74Oyb06
K0DFsm6M1rssbzv2eJPHraWehCA4Y+9uDP47Uaw5xDqGeuoUoEuW2pfLwrY37k0Yt55aChdbssmL
kMxAZXPH1kYT/L0tBGPdTlj+FvRu9HbMJU1iHXRK0Bzy47BPAQypYsNmR4Sfsm0jb6K4kgceRaAH
jCFKM9pjVCYHqyzcy8v2Dy7vTQYXtlEVyJrIW+OJt++8YgDBK3kleJ1yn4FPwgr3lyWKlOIiODqQ
IopZCxSR7ybytIiyvNtO9U0hJn/lMCKrNFvwmCEh0sauhdvWCN28+5BbfRPCudW5nmcazhAyF3eU
7mqkrS6vkuCs8oBKyOnYUcS2pZlSN24aN0k92b4LF/iJML+2ROHQ1qqB9VQGFa4FNnB+1MfCrPe4
THBHfaE9Jmrozws55dlHUNHWYrjrolTtWekziAmtxzQ+2T8ur5pICy6iXCQ9T80UnruPD/3kJsWd
sN695WfWGnBOLc4m287Yg6oufhpgKJ7Q6tipV2V+uKzK5sFcC+Ic2jBPvaqwxDhBgdOxbzUXg1FH
4zQSj3X7iCeFBYv3rnyVNbYpxRBI56+FvVsa0ymk7wKttq7zlVZ8AUvTOzmuSwiZjwyYjD3esqv5
M0E0F7qivL9II863aVWiaXSCOShDEkQ09aL6RYoFj6Ytf7bWiPNnQ1EthGrQCM3wzpS2TiwC8BeY
HA8zrubdYuYV1JDoJ0nzh+pYdT8j4/Hy1ogWi/195Td7vUG/VwEpdnlPx0M43VDFvyxCtFTc6Zcs
S5GaEiISTCGxpdJFNPKbzV3r3eA8gKX3y6jMbMvvZVdz02PzPB3bA7b+KBodE51QfjRHqfs5tAzs
/HKrHHEqr+MjyGhOeEG62VHMxC7aIM4hjLq6DABSxtExrqzopozBCifYIIGl8XUsRa1t1UigUYv0
u43pczQNhXnrmfpHyC9W+8RXs9olVvKshqQhTFFi8mTJdCwJkNeqoHixFYSuBXE+oGqNtK1HrFqm
/sXS5QUFgL26i8ghKT/9J/PmQcO10aikitkeqkuzGRi1YHcEx4evYxWG3Zoley5G4y4qrzJJdOWI
BDALXLkAe2nq2mDns9kNL3PzCsLBGqzmdJefWDQoCZEB2Cf599Z6eziXsMxgZNc66DTp39LpabFu
uiW4vC1bIgzQrINN0wRnJD9+GS1534UImrxEnhy7fJ7IMRVVZ9nZ49UAuzWohmVNxf9wKzdScJIZ
6ZB4mSXfAP/CNa2H2tI9ve68eFD/DkFTYhdJ7F1WbbMpChzewDEDgalpEi4amacBP1PrEq/8Wf7F
0MziH4CiRuQuOwgQHMUR98RtRaZ4QuoWYRTlGo+9KWvVTEc9QyqSJPpOn6UapNvakzabQyCBJdZp
o3xxu9YU4ZZvZkQtS5MB3Qb2aIsPUMhiD9JkxwnIFule+1S7IFRw588KQYqSuOVu3Je2YIG3bGct
knuBlXHc9WoNjJQoNYgnqZrbV+ngA/dREO+TLQuyLBAIK7YN8m0e+D2ZkySJRywrEsyyuyBJqH5T
JRf07MVu2E/H8mDs8GSXq/2MJnlxvX/z5lz/AO4klnJiF2GMH5AdJq9Fa2W0M4BLY+yio+hdu5kQ
XcvibukhtW1AAaZY1kN1GO4S4I9U/vRz9jrMcnwoq72Wxh0Sc7TzpCFMs9MvGGPbJYEZMBRjKqRh
3PKha2HcLT2jc6oL0ertKT1o1m7j/uflIy/4Pt9s2ZoWsuYpvj/qCcCK6H5YZv+yiK3tYcC64B5X
ZfyXJ2HuJmkmZTjE6JOyAsU1MHKTu9bJDEpMZ+iC+Hkj5lgL4xVS1CbJ9GaMvbL0IzQYWHRXpJpr
W4K8+MbCKYpBwMPMCOrAaHp+uY1mGqMk1SFqouGV3aDBf5IFN82WhwJntQpKUaKjOYa/BiZ1iEhd
UWyO25yK78Qhe/NGBSmxdjV7ClzyB9KVKjYKNMiqBXZWPjs6lbM2NrmEzutlP6P8NSA98DmtIkGW
aGOPzsRwJwhTqXVjRUxMSp082wNpzEvlO1L0AjcoEsRtUla1NO/sEIKAydVeW2MwqoZjCCkrN4wB
ChkMLRgQXzbfp5OlrWRSEqPPZBcj3DkwIK4B5JVOT/0ClwlDyR5lwSpu3JyqhpsL/8gKkizcZaLE
XdksDYTq1q2UYGpu+DQi+FW/G/W1IgQo2qiu4aqUcXshvaq+I+4Fd6neRcC3AGd7vM9uu710jbZK
R74SIRRs3RzsUjZ1RCAA1OXbUWSSh1UXAhQ0vGaFyjIId/SO0X7GwqGJjWheAwm9YamMYRIByPkh
buZOT6u2ioH7db9IlSf35jHJj3SKb2QiyoltGONaGI+cRjU6kymEsDwPsGtS8bJojqKKGvs2Esqa
opm2wcIaBFWcWbRVoS82MQHCFb7yOSQ7yytCfwAWgRgje8u3a4qOHB9mpGH+PDK8poAGw+ygFEO/
zbz4q5Y4GroIWRlbK4Ub9hqBcpGxBrdrErDEW2Bb5tIj8ZiEQzikMcB9soOC0Z1a3st+tgu9zrHv
c+lay2UnHRwVbSPIcHiiV/rWJsJeoLFlGAR87ecWk0aj3BSkjj1b+U6na22+64mTiJ6zG3Eiusqx
rjp0ZIfgXIqmyFlqymXi6VnpZJUXAvsuGQX38qYQPIfgP0wcaj5E7CsbHTdSGHvZYj9FNXFlOr6g
rUlwi234RoxwE7hGBTrh0XSuy5TLZdcCsMKTkUtH97fldXn/dDnE2NoVzdJxgBVign+bW6/CKNq+
NhEAdqGTy19y83Pe654sQhPaEqPD1yq2jOeCwj/98CYbSzmPEm/CFPSSKLtKrvyhBIqV/OdRDPjR
3ySxRV09nROQBdutJsWAYJKvYtuL1NyNrNCd1Q8YAd6XhoHnLGibeW/RVWURKwVWbtbwTGi9AhAY
jejQbFmajgOL+0PVgPjMH5retuSlhTZFWTkTwN/j5yoS+b1NIQSRCwRY+DdnZ3lXLFYmIVgC2m/s
hPLr6GftSu4Ij+RE8jXjhRSn0TZtwobNGbj6NTxjz3cqzAqbjANCjMqs71SiXGn26C7ERK+EaDpy
6yQhuPgtiss91cAZU0kBUZkElHEA2mhTsbt8kLYW0ZB1VWahOlFfEwQruzPSRm+AWQAR9K8hk+61
TrsuF10Qlm0pspbC1nQlJe6ifsRrAfQNvek2zYNdv/w3NThbqNWqlKoOAmwrcWRZcqPqYRSiDW1t
vUGQbgKxGiIiPlpGIwQqArGON/a4YApAum2z6GVMlUNlfORCWIviImZqSkm6IJcKtBrcbX3rjMaL
XQtwfxRmQPzlCl00y8IFi83n3KhUKbquJmrixT8Zzpfk9Y5xnd6Afx2zAeMuuwFLREBuqm9LsLgs
gaeL6seblrH6BZzfo5Guz9OCX9DN2o7m8bNRiKbeN018JYL9fWV8LRomTaPSQHoadycUjdXMvCk/
ANyorVeSs3CTlk2dSRCi5N9H+9FMUlexb8MPgM9DDJLoMiHgw7E4x1oA4l6xYxuJj2xAnSDTP8+d
4uhT9Xz5PLHvvDMMVUFQKdtgVeBp2JXeTAdcHgmCf7rvrxnHgX1sAvNwWczm7q/EcFZuNKOuG2B4
AWbES2Y/o6/j8ve38psYN3vTg1svRakAD0bYia29HPlooJLt7ubRCQ+VbwdI+T2JGVC2lTIUFf2P
+IcPs+iskzQ3cHRLOnjIjjha/+doEdDqTQJvbLFBB3MwsWzh4Fn6qQufK2CuiTotNg/OSgznVE3U
IsxZhiJ0tMugwDiKV+nRdSPQZvNJsVaHswIVaeJiAFYbGuuRLgLZFA3A7cjw8JDNEzU0C6VxJlFZ
SibVGqTpjzQGhvavdpUEHVvuFEjgnr1sgpvWgHAHxHE2mBD498M0FQNebSTxLLP+aksYa+8l0Rzf
Vt5IM96E8C/NpgA1MdEgZIADN93yZ3Ewd+wdKP0g8cEMWMJXFONtKQY8OOTRdWIqKn93UFO3STHC
RXQUgWSfO0or8A5b9reWwH7BynFXMgVIUIXDS+wOhb3SSeLnORYN9Wxd6ia8KYacELC+y6qEctEP
kw0pSTS+VMmnekh2kWQFOljx/twU1pLYbbzSx6rxwmsVWF5V3NbylSYahNkqKGsmGHB0W0O+RuZv
h6rKDXMKFRbb77IejFmaz6Bw9a9ls69PxBfXsDe36E0iP62kmU3ZZAskkr7+sjTXdmu/5KKk3maC
aKUXnyCazaZHoyjMu7MdlmsLPQPjUc7kd644Jbpp1yuVuF0KQ9Ua5gIRCc1VsJYoCpI3Mv35EVP4
vVPvimByLDd5DiFzedc1D4boDb65L3i1yipCBQUR67mpTaqaqobZI+CmpHcWBX3PoQnS5GH580Y2
zVwJ4lbLnmcJRakBFRjTuluo8iD3QnJA9g0+GFnL4KJUOdIKq4oho/msU49ZNW6jZzM5qkdGWDqI
eGTeWwALhg3dsGzZZtn+88UDiFuuyhMFTXf00FWBIqy6igRw9zfmieWGtBCw3IKA1a2PYAZ0jcdK
B1Lqr9xxof/xNXSuE3eXk4bKA60hciSBlj1MwsYZkU7cJV6qihVONKLIC36tb3J/2HfgqpfQ9x75
buGKGgHfe+1zfbhbPE3HrlFTiNPTXTHcLNVjXlyboyA0eX+MzqTw92oqqWqnJVi1CDgGqoxuvexo
ZKJExnv7PpfCHdbRNOx5jCHlf5DAqNfGAT1oO22fXIuCuo1Y4Vwad2KVSMt1wL0D3TVoTsRjkAnx
9fil8VmFqfpkPYgGSjYirnOJ3PkNS3lMlCLEtLkf6g6b84uDmTiM3DPxkx+iiEu0acxSV9dsjyRy
lg5QUIo+ydUuRwpK+/MRyXOVOBeRD3YY5wtk1E1+mvXsqJLBrebOQ9HEuXxVvI5AnLu/c1mct8Aj
cMnR+AbWlYMO0BZv2Rsnw5nRu4B8MUOdBxcmGHWcrPMEkkUryTmNUB6rxChwyJB5dyNXdpHOBaCL
BBjb5O/FB4jgJAI0FbgRnhbDGFNbbZif6lQ/Hx5r689Zts9Xk3McjZ2RDA2X1CsUr1SeC+qYkSCX
K1g2nveiAn+IOocQkUvPJL4l/adBEk0GC9aJv+DbBBSEqQoZQ7unwyGvBZ5vI5Y8WyeDcxONrpLE
zCBA2jM6WRVN/Qzh2oLhsTKLqBAtWjPOR9A6mkazZ/qYB4tSp0xlx2oV0Vliv/rCWTI431A3nSbD
90HMrjotnuFO+/B7DYaowo8jRzSfJdokzkuEY6T2aYeTi06uNtwXmiBLI3INPPNFB4q9zJwhoHrJ
DqOvuWOgPlM/eVZu5c+ANNsju3Gdi6Syvbi0iJxbMKkKgKQGizgfwQtwyvHIoNf6TeUrWEZpdNr9
ZT8kWkYutFD1uGx1ZoptZR0Na7zSdSIwDJEIziukoZTGkWSD0V0GikxDnEFIhyiIWPjus96u5nC0
oYWsX5lN0JlPmA9XhIi3LFi4sDl8g7ykD1OI/BALJshO9fCWxdvZ+4XA342CZdu+2jGHLiOFrCrv
qrNLZGdlJUFaA44/zVX30W2z/zVcB2pyUe5mc5dW0tjfVze7RahMZnY5SM3BGo9K+ccJB/i81fe5
86qpaFOJ2PcN81Eu/FKFHcxPHzDmlQzuNp8s9CakHe5UazpgaG4UMZsJt4Q7nQ2p0OFVQgBjC9Hc
NrBvwt3kSkETUI98uazNptteacMdTaolclFpcED9cpgWjyJ/J+KpFYngjiamCpSuUbAphWoGer7s
UtL4UWX6lzUR2BaPRJpM1YJKG5ZNAbYBOVgfgFY9My6+eyfpQYCT5TH1EnQRaq6SOrFvgp1w9KbW
6a4/5DTfdua19LM6K0WZgKltgD7MZ867uf3jh/+5OtyFnYFt0VZKbEuu3o+gH7QEQdR2ALJSgDvs
i2Fhk0OmwEvnhQG7ZUAem4MqZfILHzNzH7llVvK4w6/EbZ7mOeRp823d3kp/zmxzvmDcwU8ie4jy
GQtW19/TOHF6Bd3kVIQktnnLrLTgTj9qRrNayq+nBeHtvlseuvabJJpUEG4Od+7rKJ1GyqxLu2YZ
jD5g1ECZ02XoEGuAP/6h5/5KLc4J6GXZVoYOtYzwsYl35XQzG4fOELR4inwn30uK+f2ymdizTj7G
e8yWfdEOmSN/RnM48kydKM8kFMc//PM5axcLqzij8MEa32TE15bTscZilGIvOzihNBYbrzzCAgsv
exPKSfvmBPWOpp+fEBigzCLukhC4U75BJ6kiy2pYOiiVDzKwRglQiwT6bIahbzbBA40SaZqUjr3z
yWP8dxj0Qf5JeWLbpYD2HZbycFme4B5SOf9QEElalBL+W0Z7nfz3jKHt6utlEaJF41zEJA9m2ozQ
KJofZ/CwWbbQCEQiOP8QmVldLzX2JXl90tduljIMywocVJbDBj6Ub4voamXffBeSoryioU0H9Ry+
Y6YCyHfYagiuR9vV6kepP47DvqKGQxUR+uz2Jr2J4mxckVJlanOkmpQiduQUK9lFDi2W3eWN2k6i
rVTibj+doESfj5AzuqO/gMXLbF3zpvam7LVsOT7bh0kQaolWkbsP1dbOq2TBKkoadWwkpQlGFFuA
dt7SVJCR3DaSt1XkTJ0aeGhNA0Q1zb0yPlNRSPcPruhNAGfoY1db5lhDAOOXY6klML2hn9MMCoBw
14JIZftKfBPGmbwx42lnN5bk2gCk1bJ9V6W+hGGY2BZ5JGZdlwyduxW1gVpxxayv8WRX9ls3PGiH
1pv8clcEpUAt4SJyd2JqzNWkxZBmXBcnNruVBkWDt160bwLbswXhkUjcu1LflJtpz8QtrAZj47bS
DvLt+JmxiXyoz5iFS793ja/5lUq4TIoBE1lsYEqw/nrtEO4nIFdZ+38xvbR9mbyJ4xxHlJc5bQnE
TS9WUFIg+0aeccoVh8H3p17xQ5TwEhxnvgIoleCFogoEjgXxu5IBJ2RuPA3OPFY+5nNEHkukIOc+
DNBjSI0MeVpAdoxBOUNeYHQwNvXKWafBYgTRlMAX89iF6ZhQrbdw7rIhqNNvbez35NNlPywSwfmR
mOapVYBox23QnF2d2vkuDgULx07RhTPNYxSqtE+mJsO65cu+pQe5ftSbz2O0VyJ0cpAFhW9R/ULg
r2zOiyzUnpIBvdquNvZOmfkAIHCi6qZTHy8v3j8E8W82zzkQw1wW20wgaNhZAeupnxzjIMNhLX4X
4GH37bK8yxaP2vR5/NmSSJp7BZtllC9yu7Nj4tTTjVneqMPHEkX/rxk6vM5FhUOtlqMMUVZF9hhK
Lp3WrATqCByizQMW5lJZSq/7xDJtaCzzxtFtd2y6Ut63Vx/Ntb0pxcUcdtfE/aTAAUeHoXTifR1E
nnXSK2AIMhy48M8p09Ye2OZBC+mghTBwmEdXH/BWlbMvpWjI6PL5tfl5N2qVdRt12KdZOUYqa37/
ZnV/XTa7y8EMyEDPbaG1e1poLPq0zYei/TbY//H7XHgRYdwsH0psS7xonrWA51TSvcsqXPZBaOw5
V2GcKphvAhHDrkP7C8rDBylIjqKUkWg3eH+AXpFFsZg/6P0GQNMgw816URPUBqQtMyvDMpHoRHMp
3xAHrPNu0ZBwd3PblfrYyZfJbbS/1clH27ZNFUeeAezRieRum8FvsXwpX82JWkmsFpNbnpb93YQf
qsi96aVzPsegst3qEwRoyr1U3KUi8JN/eHO8acCFKLI2yxJl55+9OZpDfNUG+bVyN7moyR1qywGY
qHPZ7v7hhngTybmcpNKGRWelZ2m/7FQU7uFxAM7qs3Qy0BzuyMfSV28CuShF6fUhVmvo2A6LIzWj
K9d+b19Pos53kTWwo7DKhRh5J1X2ADl6csrQk0mi75eXbvssvSnCeZ2ujvO0TrBy4FrRALrVNC+Z
EAxpO6Z7E8K5HqU2RtVmIXlyatAZsEMKJLCeqOYxymXiV0Dn8y+rtdGKd3Z6+fq8ZrU68tjQa+w/
dc1TOAQ5uc9sEJ79lWay0ybf6HBMUtG7Xmj8nG/Kpp6SwYRvql7Kn9qx2i1X1XP2nH8evcZRfxSB
CGNg2+f+Xlu+iG8ufUIswtb2wDpWWAe8tvsXbHLMEN7Hl29yOLeB4QurM5BbcjuvOdFn5WjukLJg
QL3hbtxhsLF/Upx5L/L1oqPN1/dzLWv1yoB+WqDu6nvUCb3wpN7HdwAvdUOfCJOdTJFLinK+JBo7
o7IaCMxnNHHmYB4k1OnBPNjd4D13uGynguPH1/kLtUY1t4IwdPwGc/u3nWmHZsl3/00K50WIno5q
v0BKmxz14YjJICfOBbkYkSacI8FEfo6LC4afKSdr8Av9Khs/9rR/s0HOjyxq+r8E3XL7ixqE/oie
J/Bw5zt6q4lwedk9dckQuGimxADdIpuw+OQUNmgH66/zoCq92qsP3X0Phg3v8i6JfAfP2zRirLIZ
CwhkqOmFR66o312ZLgN9aZzyUfJEHRIC38GX+meWghxZHRnk8Ef4jmvmO7r/auR8qT+2lkJOQpjG
lH/J8mt7urVE7H+bb7bXcWHTtDCKyFlfbbbz3GgG7skBGuS7WgMqakccLXpoMtGDatMVroRxZliq
Zl+MjYlI+mf9c/msmJ66S+EnYncMj2BS/NXvnbkiXNvNI7aSyxnkspCoKyvITUbbWezqr0r/EheN
AEhs+72IJDhgDgD09K47X5lSDRuGx07KkLHQxIxRVUxJsybZJqi/iR4NmyHOmzg+X4fECwLSBVql
GGQYAZs7jQLXJJLAXV3y0BiTbUGCZAQgNm7BViI4uZuuYqUD+/sqTNOkGmPmEiTMR3bnM2SI7rVP
9V8VyDbDqZU07oYCnyZAPUxsUDWox1T6YZlp59JG3RdG5/djmbiFWR3bSb6x1OGht00n6pVb3Rgf
/qPabOFXaiOzm9ggKpBckPG4M2MaOaoPoEZEety+E7nHTetfac1dYrYMhyzpWGNVupdipzDui0Lg
gUWGwnkR1nNplRH0odXNVNxQEbCdSAXOcUgAb9NStl5Fs2/RiGYUGJkVzQmJzi+flyOqaU19j4VS
EDFFbnGL6QoXGLQYIyw+6YIAZtMXrnaFXTErE1AiPc/kFL69168UvMO71lEwgylqVRUoRfikXGPJ
oWFSyFEdHGJANbEB+uyKmVoRiLjaLisFdIBzpeK2bkHBgn0atJd6fGqq0bWbr5ihvnx+Lpsb4RNz
MyA7iBJBJ5hbN33rRS1Wl80NEAfnatCaTJVmQw29uI2Lvwm51/O//5sKnAcIjUE3YnZi5OJqCa/q
xr/8/e133G/7InzmbQnrqs5jCKiRvCRoE5Ql1AJYS768p617WZpo37nzn4MPsipZms8GRXv03aa2
02dPfW0I7ovNaEUDMo0ClEYbQCrnG4PkS98bLTY+H3JfVXbtfGukP1C1dzJL313WaWO0GC/hlTAu
aqiTrs/NEsLCr8lTdzD3rGQ0AHmisTDE8wv7XDRKsW3ZbwpyXsEs0m7MG8gk0/NMTnh5XFZK8H3+
0RuXihHGTKdKf5jmhy4T1SxFAjgPELZDPmgUvztG5O+Mfn1T7Uwgt3rti/2V5ZSs5GOjQm8bxb90
q3SJJcrSmh1F3jTr96Z2BF7HX0hECmxCYH8G5xiMNAeaDgsgrOFTBEaGuX9S02MyHkkiek6LFpL9
fXU/WF3WkZqVpdQQoco+mb3LlrB9ZH9bGo/nbkbp3E/sXpDn20b1S30G6ZNf2ZPgyG770jc5nGuQ
8xiUhiyFNbcn1thlBUYoUGUDQurspPKARCUAwyWD6dKBPqf5Xj1lh9mPPiPH4tMTwIkbZzxFOfDG
/gUfyKZ+gAsEVBzITdAWcr5PxVIpJXqnWSvFvtdvsqYDP9GPy3u1/cBdCeGMAVXWDrS0iEyWW+s6
RCcZciu5k39mqWHqdp+yIBccZPbFd2/4lUSm9sr8otysu35gaqknGj70sigEFq0bZxc6RVUFACwo
dp2MIwuAW+TErEO1zwEjGe1lTMal3y4v4+arfaUTd3u0cU5Dlem0aK1Ds+s4PVYZuM661J/7wm2B
KUlFw10imdwl0sxznyxs5xiaGssyorUZ7RsiTovt636lG3dxLMVoJgV7SEUHBg4LBDOvuRp37aEJ
PpZZ/C0LDXrnttEpTVYWGdaxbZwFQwGRm93avvRJI68vmHlfinCSLq/iO5I6UyapViCl5EajOTjd
rPzoKvo0GAAHAx4QaEmkEJ040aw45SBVgjtzOxBY6auc6xtbQzX1HaSXfnaI7jQfIfQNulOP+aFE
7w8gaQ8i0nPBicf49rlMY8pSOrNcghIg+AgdRkZpu5Nb/a2yDrR/8zy+fCLfcdjl3Zz2AMnD8Sif
wnSfNN9i4WA0M/d/disKH5UCiqjKKTPT7GA7kdt8Tp4wweDUn/Qb6Ud8mHf5k+Ilx+yT6OwLDsg7
5roevXUGBgzwZkgmP7Ez3y6bY56pwNgZvYgWn7MIGP3IBUxa6Wt2vL/se0SKc76nDhPSRinEz6oF
gFQvlg4ScdPQkYFpX4vIo7a30gSPEzBJtHfoAAC8WEjc1xgR0Y5l37qG/NBXopt9u9BrAObb0olh
A3Du3EbDMEkTg0nJwxtiBKq5U1S4U6o7ZSM7Yfyk0l0oal3crmuspHIXhy1TqQXcLAZId7NLdoZb
4Z1ugSQkvLV2yRG9k5d3bjNQsnQF808WALt4k6U2SHFSLaOeGl63y7AjAG3PTz1QmS7L2bxxV3I4
vdQiIlYBaAKvNZyqapw8EQ1ziSRwNkiUepJizNl5enlrqQ9KcfhvGnB3HZWmNFUMfD/qA7N61E1B
v5loJ7g7biSDpc8Wvt+boVuSw4i289xI8PZ7vqzIdtIEyJPA6QSOPBCuzy27AY9CF7K90B+n0inu
yF7yiz2J0JxYHSVPlAvatumVPO6GUYCXL0kdupnJ469RmNfuPd0HmiwmLu1EyGK36SBWArnrpW6b
Wl0aCOzsIAX1jXG1/DntDYLylQguZtX7McbLDGvYDUe9OC4f6TYDQrNCwFQnwx9w1tx1WaEqVIa1
JafYAjXzMe6+qNad1QkGlbaOjUZsA5CnCqAFeChog45WZFojmmKLykWGa9+rlSDRzn4rfy2uRXBn
vyB6BVhriJiy4aRIxfMSNZ4xDQdlNN20EMJJMXt6J08BJqQm20BK5qGdQrMytS6asTce7DveL3v1
Jj4s4KUxrj6CkGUSwFr/lsZZwkKaGbY2AWVg1vfF0IFxTUQ3urlHKxHcVQTOKBoDjRkHVqdOVN4V
oqnOTZewVoLbonKYarDfQAnzcfTp1bK34sC+HhWH8exWL4kIJ2Ez6lwL5Ox7kjogY00QmJyiJ1Yj
qMGZ4cbXNbCYQ8f8Ee+iH8J+IJFhcC7clEfblsCpi9nS9Gbxcj88JM+aYwdDgH4qUWViMyhb68h7
9Lzp5zqBOBvwFjR7scPbaf7WDA9Ge1srd4B1n/uTpQtyr1v3yEoqnwTL+lCeFwkr2y6BHZ96KXJq
6ZMi8huiHeQhHNSxSUZZhxzrK4Za98mtFbnmrg7kO+22jrz6rrinO+lJcHexu+nC2eazYTYGnOt4
gdT+WBymE9lbh3R09ID48n4QWqnAYPiMGCJaqvcxdlBS3PiBeK3LAMlk4kj30b4Tvj237q311nGu
ZGqMep5sKJcrx8K4HYyrYhCUcQWuhI9qm2jqmsaCCF370aHQVKBlX7BFokXjfElfUjnLZLj7boea
jE8ADmW6+eHf4SGKlozzI5WWjSNtoU+53HbaQUqODX0UKCSSwbmNKYrbiBJmBWgjbG9GDKb/erCS
e1N3iMvYCPVKsIwioZzziNNo0acMQhv5LgEt+Bz5y4eaPlcGx3d6SFSLwogZHNXzY4gs0azXovyC
wOL4Ng85Wihg1qHIcquBJg5cka+ztiUqj9St3ALEh4L9Ehigyf6+yu6BxI8O/QwD7I/hdXNog9Br
R8e4/YUhIOqW2Qxv14vIRZtIZKRFpEIcQyww3NiPr4sroId5aGFEKix9FqgncIE8H+IUd1SlBfMS
P1U07lN/ZLUvO6iOVi7ErBC5eZPZ6WoxrTadqYbBb6/2GXk7u6iBBpS6mpMfJp9N345XsUBFkclw
HsRICalqFsAp0bWpH8tREPNuni3wFRgqWCd0lc9qq1OuRTrG3YDWkzptZzmFvCfJX5f3aVOJlRD2
99XCmehFj7QRQkokzWf1Jf9IDQUl0N9acDszLmpvZExADKD9LFR9zCMIjpJIB24jui4ey3LuAbtn
gSP7QMb7y2sk2gjOe0+lTPppwPdltFUo1+FUOVL6/bKMzfrJep049y03kpRlPYRo1+Yt2VU7es86
jRmL+uKymWF5jyYIUDuJAkDmot/FKqsN4ly4tUiSmqVMMBCo6sA4/ApTRG0J28H7bzlwpueWVozp
LHcqM+cd2ty9OpD8dnQ7INQZuypoK//ygl7eNFDfnItLGivtZhVqKblfJ3dyf78gN/7fZPAufGrs
ZmQntFJ+GO3gWLmriCiGLxu3xiehq0TPaz1ifntxzOQ+j75c1mE7/l/tC+cBkpGURUOYdQOOoXjM
sSXm/Ssr4VFI8rZ5Kaxkcc5gaP7/pBL0wLJaTORJC/qTWVFaERUsti+FlTTOLyTJUhvSAs2MazAP
gaLPpMhTAcLPqfatx3jsMupKpi/C0RBtGecvhrAFqHwFuXkeOl1lHno121/etW3rVg3bBnaqCk6x
c+vOiskeQ2YVWnxI6MlsHiYR7tm2Fm8iOOPOs25uCwCQeHmCZGhGHUsIf8c+8d71vIngYhIQf4RJ
kkKEcW0EbNYuvu53Cxt7+ReUIpvlHPDy/F4zztC7EMyyOotI5nskynfmPtkhRa4dQAF4g9k+dwY6
g8AJMQu7pCBn72pj6HFmQEGi/GUuXtGizlA5of2BQvFaM87QUxIblhxDs8IMQiuoKwFOocjaOINW
rIpKOjoVvF6+boxb5AKdJX65bNH/cD+8bQ93AVIkewebPcjkoPfVXeFJN/KXwa0PmY8XheiMbsfD
K2vgrr0SXF7tyLZmdAcvxjDcDrWg6QqdvIdknxiMul0QpmwCCa62iX/HFC2tjP8j7bt660aWbn8R
AebwyrSjoiVb1gsh22PmnPnr72p5Potu0bvO1RzMwwEM7FI1q1dXV1et1QgwGZ17L6kw/h5jHM/W
7uHlefFEO3uuHBRhqBN+85FobZhDiwY6iGolw3DQoc07/DGix1zYz01sV7rhLYmrTs9BTN0N/4K/
v78of8MxBWwVWULYNO6CSWS8NTIN0eYkHpLr/qHDtQoPOj8uhxGBWryYVFTHgzkmcDUpvgZCYgfB
f9tr/L1mkMSsh+wm1nJxpuQutajzmMX5BczgrzKgBBWUvIUHjTt7Cphg0Qn70HvdIQOJsHafP1Um
Gt/kvTbaFIkHsc8NDkekoutHgdVXu8HyFaNx+7jaVw0lYE7tPYPDk1rQ0rhqYMd87kob4yK+kNus
q2/4KTnK5+YDMgqofr9tdl4EvqwXzRLYmirmjdTdiq17OerIrc2hiaUqnVwIiAoM5bHxl/gZFT/n
u3YFgUBf8hon28WdTVndTqd+bzBeCT6TGrNIc7glD66+Y2IUaDUFojGLdHsLcVrzDENW0cvLUOKr
RdAD7nehlzu9L/qNjYEsl2qmIfaxyWUfVlpKVaGwfbzcFsnNqBLvmNTvc6mHUmvx0LHsZhEbTzCq
Q1GYxOehTLB/X12txWAMzYjlaFaXniCaerUoCnWksJ1yASz4dzGIx4Rlx5BdPHaH2Is+VZ8YZCyB
I0DNCgNRzW48yYETyh7FTUjtYn5sqR2KsOnY40jr1Z+lM4qNz7kTRPbgTS9M51uiDhS2iS45y8FG
EQVVg2IFY3JrwJUMQnU/2uc+NdZIALDJJSKmltS1ZsJM06G3Ki/tUnqqNNNewjs8aUGRxb4MHtQ3
5LBjUAerNTXYU7LEsWqkiYYvJ7ts8bTxIwoFKyDk55XELrEsjeFUG13p8XNCKRQQJwhPKBT1jdmW
OWJCzH82tdcNj4VBxDxlgkMGrJQCAka4EPf3eVc5ZuYXQkoYobJRvvhmFB06qC1YUe9ER3VYL1/8
ODmFLZ7Ffb+/HAFUpmRxUGHpchWrLKnonfQzLgnhvvJZ52zrL7OzoOMh8eZv1OWEwCeeOmgSp0wZ
GXa0rwNDo7YjvCIODItLJ8wk0qqaBVtlvc7ihV7qBAXIs2SfacpQ/lCBwcFDk5d6UIPZD5oyuOc3
u0j8OqVETZbYq/x40tJEcx+x+C5bX+t1DDI+TmFj98GhTilcIC6PFocLQlkbhcVspfV3pbuzysTW
wFqlUByPl+2gX+3Pcypvu2TJ2S18bO6V+N7K0H2o+yFFmn0ZvU2+IDc0itr1OqoiyYGRKKQ7Vvah
XycvR7XJzyWVvdT1Kjt1o+kUWvf69J8SB5Ovx411YBUKSyXT7j6Q/F4kJrepr8FBgZKkcYBjFW0o
TX9lGeJh6Ct7WAq7MeLD5Q16ecOYfFddZS1FJy9wRZE/L2OMx7sXa366bOPyhjF5YqB6Mpe4H2DD
FM6NsVvE+0S9msXrXKMeGv5yy0XDEzTRNLQkcfvFQtmtj6wOBavICXaKO32b7orPC3gBqQxhe+F+
W+IZbCtJF+Y5hSV9gt6hJly35n0ahx+6ab5Z4W7tbZ3p6dDCilXcKO1LQZ3Vfznj3gxwJ+limHKJ
6Vt8f8llil+Razlj6DERUnkfOAuBnX9JGN/scTm33kuNZeBdkH2g7sxk01IM+9pM9vSVBeFDxOkq
xNr+jQievNbULa1KChjsg9CZAiCcci4pXKOCgf37Ks2X6jAT2wxGGkgw159UwS0/VnN484M7SOdF
LNRFhglV1M9DufioEBAlvk3YRGOtIUHqBorf3OEZlb3WVybQeawzZ0hbOxM/lFKtTHB5tQGt30lQ
YUK96j1W/Ee1V7F/seiI+4Zsi2Hh9O66sLLH4cFUlks6Rkg/FMEHcw+7sw5767G1oD2BEczct1xy
ZGAz5fltU+PPUqUbljybWdpYxbY57PXySp6hnP01yL/WyovQpLZc7tsytpfg82Wk3d7OK9scXkhi
/e97cf1zclUnc0sHDMB7baf79c2HIHBljMMO8E6Xcc+e18YksIPy3poKW+8JBNzOi1dWOMRQ9RnU
dewTjsfiHNwZvvQlx+B0+33EM4HmJKwtl2LU3DyAVza5A1iS4nHqM3gmmUjE5Sc9fCzKa6iu2f/x
e3HAIWetmGCuhXUg9V55D7IeN3y0HutDiayCLHhvwtTKLQ5DpmoqIjOHtbJ7iTEYaskDhNa+ED5d
hhFN5GBEKgQzK3v2wTAWwK5Nh8i0LWfAm07m/Uxvym+Ewc0S2MotDlSK/v82uXk1ekzWVj5E16yJ
CwVaCsCoyOAAJSrmTBBLRIZyU7+0lpP5wcE8d57kDNfhrXQMbI1JZZKJDbGor4nP6oTRZlWPEtbf
0LkYjwEPdvwMHik/Pox4wpS/hD71TksZ5JBEjAwxqkt8xVR+jrvj0n2Agl19+2ivSLZySAEDb9dk
+H1T07w2EfadLHqXA4NygUOObIowr/kKxJBzWxrdjo2GiAdiR72+N668mFS5i7qChUMenPIOHbq9
/GhZ0+6yJ5QZ9u8rM3HQi1nCXrGL+VrBKHL5maT2oBaLx4ZosPqMYUPb34vJc/OhYu7qe3OoEM6j
pM7s6jc2vhB/nQ2iXXS7/L4ywKFALItmLhVwoINCkuylXv5o3pb4IiBbYPxT6inyBMmnHtaoT8MB
Qi8uQiwEyMuE4mYc7uR+Zxb7y1+fwBxeMaedUGRVcixdUgWinZiouJfos4w06zCHlnvZGJVC8PI5
mdRCWwBcrm7wjEdRPMiDBOF5fn1OCF1KC4ZYPV48pzSgzIHHJZSHmqd8dgNISMrUWDplg4OBYRyH
MoHkndvEdbpL2+krLqOCq9bzz8tLR2whmf37apfi1i6P6Ws+VJ704NnI7y///usozd+zWYga/2kg
hLp5Z8gI8XLGC1PuSd/CET3Ly844mid8nC9ZbSsOUw0kzz2Wy10yzcHDooRCFMpYRKiBHWWPRUWq
obWSqejOe5nC1e2OpLfdLHNwsSRC0CwC7NVeBQ5D6PY2sGbarHs+IK8lRAYhc9ghqWaX9pA4AY8c
uwQP+9Y3juxJC8cflfJRUcIBRpwMZZewXqvhe278q7fEmIDQmaZFyJEgEuNPxLWbsMkXK4ZRD4u0
hn/1IjqBrHuKmXlEcBIRonAJQ5pUs2Wwopt8N3rpK250xwR5WIpGHqrOyz7/hXBU2B+z2mpLNBbp
wkAqjmXoCJrVfdurIDgpr9QemVksEwcwtYAchghmbGWTCHuGmD/qKMOMCzXf+hfgRVOkYeqYcuUH
HuC/FYsVqn4NupeZVgfrlAjRfF66xU7wic+1jYpv1rgNLYV9mHRsvAKTtCDZaj6FR/0Qg8dCcqpj
s4txM6aI8iiT3J4OLOPfJ//UOEXtKUjPvUp8p79kAW9ucTtZRXNpHs9wa3SSwWbPNmpta5LT7TO2
vRhNh2iHI54mKSr87d4y7c00t7HTaAwmkQ38pD26dcP9VPyApq/dJfu2ye0+PmnSlZQbThR5SfRp
FLwkyYh09C+w+ftv4NuLxK6PwpSNOhXnXxEU+eFu9hUvvqESHype+XGJUmzaoGa2mLZM98D0rTs7
PRjHxomOVK2BtMbt+MYqoHT12peCmzLeR3HvAmZiIq7bodpGFB22t/vbMnLbvaqLVJQHuJYJx0E4
qcGB2H3sPeU9fr0ZYH/ACr8ss0rjssbcAGu4bR9ztInsZDe7IzlCtk+2N0NcyjALRppWE1BZnLxf
/ZWaYTPWBaBKcqcQ5wz5lThUyWJpUBPMYSAmdLSSt07idyDRV302z0r27xGAwvcQabo6LYWOzzT5
1aHu/A4D4npiFyfWvt5+kr8pFg5TSmyYsspBjCxohVGzeac+OwJEbbG50ihmPYYVl+KDwxKjWKKw
Yn0VUOS1BcNX1eOg5/ZiXhvRU9ikjjwSb1qERb6PqNQhrF718Io1VuQeHs4O45mm0qUi5F0HkYEJ
pIatXueyYg26HxMIUk1Ofyg/BffUfM72g9AbKPM9RIGuNfrMQJlRUoUniJS8FkPlE3W/3c5Ifm80
k4OMdCqqKWHnaaqfwjSxkWAt2uNcfo37jzUmrJzi0KMvpXY0RdhqNRD/YBGPUukaHuNZTkJwmJOz
rETI8y1GqjJXUlW9fjTDLjDh4LVXySf9awomnPQBvOLPVW1TK7r9VrRykwcTtTNfydFc84pxKRlf
gkP/xMTzhl3kofORuGaTocnlJ7n8f1PQwxMLTbSi79Lz4IVO5gkulS4QRwzfYZS0YlmI7ATI69uh
+SLPZD5JWeAwRBRKtRBKWBiPjIdN9eZ/8Kzf7Ge/PgzXi+4It5RTfynW/94FfG+R1ouyKbGn3sl/
nTA85o51Pd8iA2HilxB+d+Z74ihlG+sCVPLtRmkvTOjjfo1N6UlGwhcfq2+YY0PFwvxGfzcqSiwu
EVFDBdopDJrFO/Wo/8OSdAiyPwV2c/ygXJr6tgf4HiRMFNVNwrzT7yY3chTZK68Mh2V0OnyM7Nin
viFxEPB9SGpTjlXFKBwYU1rhm4cR7GWggaMydbZOl74bl5nIXSKg1IR1ZCor1e38GIHlV7Unr/8h
7j82ebZaRx5LYgWkIg3bDA7DktZRvoEd1ynBHCZ+o3wj4JJ/SK3zaVxadgkx6oOZenpxE1IEotRX
4pIQ3RKHWmS9sdkZaRaeUUe/B8cc5QkZ7RyIKO00JCPjaJie1KPmMy1bbWfdabhF0aF3GbHeCZcl
UVstmQpjAyJufJCTr5ex4vJ3eadWNqhlnQsGfl+Kdkv0dRG8HEnVZRvEqfVOrSyulroLGBPDfATh
77lFk7R13eLcAgQ+j3uZ6BUibrwW34ykxVMsCWzRmDpa5Gh7YQ+laFTMQG/R2/W5fmCayvTT+uX9
+061rFSK0FrYYmJEABcyHYMz6kG1RRAlzSdy/16+ML0TMBvC+V8v2WWTaSqzPI6psZE3psvnyXsZ
s1Sq2ojxNKCNv3gw/PRu2EvP1mMPtT55jwor9X65mTnqomlYoHDTdL4pLlySQe0mFOfyKNoVkrpL
WsWeoTy3pJbThzp1R9t0cGWPO8DSOV96JQR05I0tWLaAGaReteNd09jgwZM8iHA+UvW67V2xMsql
x30WG+EQw+iMyS79OO76Ejq+rS/coaJrp2Dy9S7vw829vjLI5chLKi599lrS1W1Bf2g0d6RG7qgP
x/6E1SXeLPRqmEV8uKCtXhaxPqpKcxbExYlYi0euEciyiY4rj7gjTIRqRyCzXoE0uur0q6glAoNa
MS79rev/60XQoQU2GPLJrBQnzTqitsL+zHfn/soN7uSSVCXtmhZuGPpemn6WTeU0IL/KcgqJKX+4
o6uoQ3UZWT01nXRXEE6KdRvO1EfZznjf3OEf5jNZkIKc7SbAxS91ymGvgGnltrOV4+xKITTf+732
43J0bxf6Vma5avsApvdYXLCK0cHcQeIEivYGWEoYHylVVCTi7jVFWIV5Dko8YWRt8K1xKoX9NH2E
dG3lCgcN0zAUczKgtl5o39R5p7XXdXI2JrujBh+2j8qVJQ4TpKxtNJ09g+Q/BxdDl/sMNxI3Zrqe
6CRiN0sUEw9UQs0C+kLAv0bQav3CosxKqUaElH1qC4NuG803bdoN3X1UC7ZZEF18FNS+rsLKXp5Y
4OFmnRtsqpWluqFn3rLJuvqg7gWXrPkRG5onAFSWeYn1Av6xYUUJrCvqaGc3jA20+KLsFq84Bosb
eBPVE0PFJQckaIc0++K1Z92Y3RLdI1qpecQ2o2xwGBKYcm3pGtZyuem9Co8JEO9VE1v/xPg4pJfm
DnKwhE3CJP/aH4hSpeeMUEJeDqp2O8VEfLA/+UI48u/7+oRGG0vH77PSs7SPd7+4PsibA5Fm8E/7
SydMbc/CsPVGkA0p++iTct+iFSN0kjvcLql6B3EayxyMjH1fhSArABAPL7JyCLRPRnJois9t8HA5
KIhzhX/mx5hnqDXsFX7sz21wP5S7sCeOYuobsT9htYWDcm6XuIGJ7BDiG6Fr4cAevqlvRIUal1GM
s6E3UHuEJ9Ehzvykp3pyNu8Ib4DLv+KbXWH2OoO+X8rNrGsgQ3GeaZ9kDkllT7nDAUKABVsSdibW
s5OdiwMIZh67bxoGb1FfFt28t1Ny4IgAP37gYE7SomoYQJjLrsRs52J8CftrPSHOSCIg3j3gd21W
JIw4J0FAtOhhVnbCTibFKglv+Df8pAm7MGTJDBhd7bL2K7QZZdLVmNdELvuX/EVVQDtgqiC34oA1
QwFNGhnjZH9kFWzckq+Mu9CR7f+hd2V7w/62xT+KxlmsB69P3eozZujP2VftVP5j3Ie4YTnjuThO
tT1+IZ9HN1/e9DerXIamSULWCqxmPjrmbkHHZnBgj/kZ2mXIx3zKFnelU00rjydGfabZzFbrMFvs
Jk7LtW5vsje3OJjVMstsUHJldCY/6+x+TvzL6EpFBk+ukAyjVBTsCRFTj/7/ny+kLQ5nDbnNykz6
mC0qCjmwVXsZej8dFo5hofKJcR+xcRvdLfH2u0C9oLmi8H27emeqlgJ+ZgMqHtyVThLwVJS21S+b
YCTwBC/7ov5LtyVRCdl25mlJGIjTDE20Xv99dWxBJrNri6JgNLL28j3AvQQCoPvA7y2UhVBoPVGX
/O3bl6XJCuj1TQtvC38elGEt612YM2FYiBNbtoGuSAirsaaH6HP2kukousn/AzPB1rfURFmSJBV8
+yKf8sqJNOhWCYmGaS7dQLqae9Ubqz2xE7a22toKd561bYHYZCpb6q45B7ssxkywslcVO/qs26pv
/YNGkt1/tMnjslVbksXk8EZHPg5n9Bju88cBJJH69+k6dsdvFN/IZtCsvOTz3UmuzLZNsJZjANVY
xnlnutbg5nh505zsaNy2H0iA1wa5mBlkQ5uFGi4OzbQzZ8w8DrmtlLpn6ek+15y0S505Iw7wza24
tspBdJKnQ9QxLbvsvMS24S/7Lrd1dDRC8+nT/0AtSoQonw5rc9EuyauulIjoyW4FO3OnPdhFo89y
7/Rn2WbzEdRdl7LKQnqFAMqSj53YsZBtz8Li1uMJvVaXQ3QrFVovJPsTViaSYh7jaYKJPt+V6inP
roRul1dnJkapgtqtHhMiWaEscsidyXI8Vzos/uKcGKDnA0aqI8kAsHVjWnvGofWMYnqAJsBf8smt
Xd6lu+w0QeOusbsrgRxUo9zi4KVQy25cGkRklMRHuQ73eS+6/Wgceys6DC3m41DK1Ciy0c02ubWX
HMLoVTp1OpPWC2d7dsxjBAas9LFOwAkQP+AVFR071o/LIbN5zq9s8ulzVMpo8GXKdOZV+1kD9bf5
Q2HcKIwjJ6A66AnY5pPoKcyr0lpgbCpuzPRkKV8ve8PCjb/Ar53hkKQ0F10cmVB5q+ROWZ9ncJHW
Te1mHdUXTexmhcv1lkWp9f5V0E++Ddsny/TyiNjNFC7y87nTPFstVHjRmIAGHZbuxdAMV132MCvc
kvkC9W048OiMsNdKUOtDjbODNdVZTmgYq76lECnvocmL5DylWEg3e5DWH4zDjwG1sVII2Ak3P1eD
12TPWvcly1WnCB7G6ZMZnixKZmnTT8mSkYPpuGFpHJREg1QtWhCjiJTux/5qMYluse3PtjLAgUc/
zmUuCzCAuY0XxuUgXPdfc4y0esNOgxSMcznmNyNRlg3ZUHBZlPnJB0GQ6iJqGpgLd2Z8O0EylxqF
p0xwXyk1tawwZ1BnqXBDHA/ZcjVJRErHlv3d1l25wX2WebEyw1CYZpLy3ZQfSu1W1Sx3MU6VNhMr
thkBK1PcBwojszekAaaE8L6URhBOEjBErReH42Y7mIVpwEBr3VaCmxuPNdXkQJh4B9udXqohhutR
jhCu9BryEGCQSEKyGMH+1AufhUdsTU6LUI4RXfqgXPfTlWogW+ondwigKZfWjlnX7hLODqIQfH/5
bQpqPLU39m0QeLMZuIOmeFBbPWp6+yApI5F+bK+CpVm43xiyxV+IIa6nB8uMS1xTX0XqjVGecpNA
4Y1gUURVNXUFAqGKrHFHitwGY57UYAzTlJdo8aTi5fL2pX6fO0iCadQ7qZ4DZ6gOIuBB7v65bGDr
IviHB+wvWGWFQxHHcSjDA/kuf9FnaOnER+iQ4t6pVA70qVjJ0TpM//974A+r7NOtrFZdHGDuBH6V
fbKbrNhJ5vhmKnQCNqjl46BpWaxpNEs4VxqVje5Zu6RaSjeA6Q9HOGAS207uggIWamWwy/CpKCNH
heh290Sn01vZ2B/GOGgaRcwYpjNWbbFwo2UE0OZD8pNRXOX+QlFAbOyeP4xxMKVPQVYVLYxF7XG2
nLK6CzsCaonF43VsJnmZ51icAqdqkvs6Cvzamu+iLLCnFiVGI/IuxzoRDTzv81Ba2byY+FZFcFOn
vigT7mzdyNdLxivXVHNeF3oMAwI6sc5MDzZwxYP4PT/MLmuFpbIyFr4c/P5hj0OHVFhia2hgDwmL
H04vltXu1Qb/fbq8cFuJ2B+GOJDIpDKwShblr3y/QIgYszHRnmlfXLZEfSIOF+awLWuM64Nzcczt
0rwpcwKwyW/EQQJaDlI5aNgeutF3mp8ecQqBh8gbPMb3qN8rh8sebV3b/lg7DiEwqasuXcaCAtfs
HSvUgFrEFntvlFDGkBzG9miIhJvE5tU5pOjAjRFLbB2L9piA50OWZTvJiMe2v7hmypZlyKiU8tU8
M2vqNDQlWMkc/UrEg8Sve4jpmvWeFS6rK+p1YNuxN5OcY/MgxrlWg5Sz1CtbC2y1fC4y6pOxU/v9
vnozwkGfoEdCBHGPwGFs2lACQrXZuNauLBDtF1cfeYNAgPy2xtfxWjTzFjqC0ulnp8LbGxPPmTIX
g0Z+6JPWNn3TJEPRoHhqWfxEwpQFcSR0KhbQi0BhjYmV4Vu8G2v3V1dg+ZEBaEVcGeQ23JDk2NKG
ErBi7IERcLDw77+DxnAX+irV1LkZHytr3G7rAyi3BjrcS1TMP7PFNLyyRpOeCgWxycRRyYA4/HZ5
k2/C1soqF5WCnEKwrIHVvH/pg2chcS//PuUVF5BqYBhmU+H3I/V+aHaq8dhQZwnhAj+AkBeCBn51
fKaqy34UMx74ZPHhshfbuebbMr2bOCjTQF1KDXjx1GCAGyVrT0b70IP1yPrysbmcJcHYp33Z7GaW
sbLKdsQq15TrzOqaGZ5BJNmW0gc1us6tl2b0rI6oVVNryJ3HUynNkRrAkghyy+5RNb5e9mQbcFeu
sD9g5UoZ9iOAGHEAxb/pu34E7ZEPGoP5MDmvGcZB96AMf9ko25/vwHBlk8XmymYmzNois+XL5d6z
wJIgoPieK06fPl02RK0eBxRyoy9BpsGQLKJX7kaNqaYKYhfx0wWBbBS6rmD12uPgD7ItQR4yPpp4
SRw0e5pfKRL6/fSBa+gaAHna0xHi60Yywa8FpVMoFxtK7wUN0RxK+cYhRGhO1pCa8E3MT1qF+/in
4EN33X8DwRDxvz8DIRFaq41TmGCjUSaEx6vw8PEIYBa4ByahGKegaIEPlfSzqD7FA5GgX4ow9vsc
EixZuUCPFh7oRfVFMvWftRITJi7tFmaCg4AxULSkYUGsdZbdF5UtyU6GulifksUX9lN/25jMFAcG
iRgX05xhtcCh0zwxCvt6px5mY9e9prKWS5G7UcvHIYFaxFMzm8y3pjjV4QBJIAICqNXjIGCs5y6b
Z3ygsLiNEjvBRFPjSgJxydi+A6wimUsS4nkpC5kdp4Nv7nQH4thOcWJMmqxXTLudCXvUunHZQb+k
+pAz1C7KMHPUNIeevZQRME0Z4QAgaOtRDdj5Hc/HXopsyBsQFrbPUSybpBsiRJe50MZ2zQ1dECFE
J4HqYjjKeb6vKkeRTk3w4zIQ/OULvdli3q4OnU7OVKVMcbOYd4vPOvlyxwCh9+yLbuKhNOsT9rZX
z9RFEGmquvGutzNosyhtYE+ePPHIGCDQ8uFo1yVe0jPUwHI/JAlWJfZJ3m/gN6McHKmhsATKAKNs
NEd22AuOeZv4k31IBRvVNx191ex2mFi22TgUVcP2Xnuzzn1OQ52h46Di2tEm9c1k3eSz/j02jlX4
nVhbhtqX3OS+ZWXmWY/ZdeCUBfIlkFf/A+VMP7hRcQMg2S4oYxxGTY04iF0GY8JwUo/5Hj2mGA06
QknETUkKM2oJObhKh6AJTAVLaKGebZqOXBZ21ZfeQBFBbxrSNdVAMVtWVP5Vqoc+ijgHAr7VGDta
39rmXDii2Dh6Sr1PbZ4qK1McWBVNF0HmAKbku+ThF4vZeKu+Sp1mR7rHcBNUVuY42IqDMJUmFebA
AteAOkrc1ZjdSh7TmboGbG7xN0t8sTE1hVmtQsyTSpO/gPerJ7pjqN/nkpdcCmfwrMATXXkw2rNa
e8Q+YnDwbh+tHODgwqgWWQ97GAAFsOHicrvPd/F5mCGSk3mh/wHSIUVEXUeT2PSvxA9Qh70iVUIa
4CzWwNZ/PbX3WfN82aXNpHVlgkMGfYoRbglMBPlst8YIodbZkeJ/LlvZDDEDj7mGJimmxpd901iT
9GWJ0TcBUqFKvwnAijB/6eZ7KaCUkDf36coU/4nCUUitDKbK5SBV7hI8NYtd158uO7R9Oq7McNBt
zXqhLSnM6FeQIWPyx5FbYhq8dnVsVNa82lJUiqRN7ltJUb0MsRUJTvV9RlvN2fIjP94Zz0GPyXMZ
DeIfqvStnOSQXFMjw4SoC/QUhDuz8ILuYSnc/7iQHICDS2LpegsLib7L7pVSTrLNwyJ6TDdWQU9D
WRImt0P+LRhZsK4SmzpcBK2MYbFJHuPqjP9vVxJxF2Sf4h1QrFaOg/A4b9VUmGGjUnW7qL4HVBGd
coIDbfBc1sjSEQulWtrF8nkq/lFyIm0gbPC950U9ZpkewQlJATOLsB/kr9V4+G/fn2fiiqVIakSZ
GbnpZ9v4zoi/h70w2TPqk4yWghqSJrCIV/WLVKmL9AUrN9VXXbHvdT9QYlsLcTV4JHzbPC7eooAX
8xuVpQkGA+edcJqYhEzuBQfxx/hUHkRX3FO7dauvBcfF78DmH9srKwfrTIPtKuyVJ5Y3oOR6w9QQ
oFbjUtao4GD/vtpFI8rzHVjGEIBR6pphtkdDPQpjVDF5Mxda+cTBgzBEgS4IMINisgnGoNcmK8gu
NPaQeyI8+x94S4jNy3eeC1bbQVcEIWlexbqd35fHkslKP7e9M7rosfUtzenty7GybdOSkVqaho7m
pz+XU4vmwOgNzJJX7UPYHfvlQ0ml8dsA34+iLb0q5goM4HV8drrDuEOvuatczz2aNJkuN8lwtv3p
3ixy2ViYqFWUDFhGefdrzLcvzoMzgZModaPaVkVHebi8iGyR3qPum0Xu7BekzJqFAT5GqGrj9zXr
buge6+ysJqjOghaMrDVt74I3i1wagA5UWUhkbDnIqbh6h4eOsvSVjJpOoMyw6Flttj5P5kJt4Niw
RI7Yn8tBgrbl18urt51fmLKuWaoOBRq+OBvF85wIHbLb/Kf1iV0TA0zBTkzAi70zF0787bLBzZhf
2eMOybYQoqhl2XQwGY4aVY5F8UVsJoMrC9yuGopBqbsO6KF2uhsZuzzOnQQ9KEVGuLKNvb8tKXxl
tgwDacKoFoq/d8VhOYR3/VeWCL7G+t2HHopWxridlUKW0cwGLFxbfW7iQ2Y5lz/MdpfLygC3kSSp
BgVECwOG7PwiZLF6Xz+Xh+qYpbZGPWJvIsXKHLeLqi5IJcZE7uAOMude8iDYhRv50P7QTqJf+2Dr
2REeUia5HQWxtaEeNEQGehA0HM0FHsLiXftd/T67w+5DwwWKuHKROy4jaUiUdkDWYfS1PQS+0Sk2
eT/dhImVEe6wVDslUNUUTpmp6TeWbIe9cTNKCxUe7PO/w9mVHS6DFpKgVjKd2XmcHf3Y70on3mU/
J+/1HPEufyrKKQ4lcllvc6TsuHPr8lXfTpDgm89VSDm1bUYXMYyFuqrOMxirYxTlSY7TSrN0X4N2
sBj1bheXxNptmsHxrhuKiZYD/n0lFDBgIqcm6lVons5ftO48KF8+sGBoK1AsBemgpHBfR2rzqW8V
HegA0ftGuwnD+7Ygnlm33XizwX2UIlH7USlgI2tAMSh7nTbYHxlWV8SVIxx6j6ZhSpbB3qKm2onr
61pY8JBD1IzYaryL5TcjKvekhpEfMcKoAJ7UtKcKjUiYVGvSo1rtGp1IwYg1UznURkHd1OcBlhLj
xiqOSnowh9i+/O03j9SVNxxwG80czQl0JJ0svJWD45gT3337ZFgZ4KC6yYVCTBR8E3EHgRxwtxT7
8gDyJbdwqHksyhcOomU9LoM2gS+mKV+BDNVF+fVDu/F3GKvsk63yqqE1jL7Q4U2U9G6iHZJZdWWJ
MLKZla6WjEPlRh4bBb1AeEiBxnF6bE7pIdo3O3IYcROVV3a4fZ8I0ZC17NvXM1jU2KSQ4KXgTbGZ
dpHgCkQ4UxuHgwClaPNWzFg4S5FT5BiU/Sk095Z81Ir7y0G9mcWtHONwICr13spZIFThS5X4tXav
jjuN6lsirGgcEOidJicpAwJT8CrxNA0gSC7sciSSna1okEQFg5qAfw0qEX+GnNyVfZzISBSTAgO/
EworoWon3bfQeI7be0G7N6vD5eXb2kdri1z8acukNHIIi8gW+/rQq0R8b+Ha+ve5uKvHokpiy0L2
hmy0vy7Gx0j2/5sLfKwZuRFUFVwIDeEEARnMbcgEcm59/rUXXJAlRmeYkQAT4CN01eG+Gp+L4aWY
Hy97Qnz+1zbfFeKgDa8zpRpmTOjOtenJjA+z5dXSJzF8EYPHLiEKkZsXk5Vfr4C+MjhEBUSq2MVk
Br+igsF9ZR+4hiMb+xnqWx97TVrb406gEXuoHAvYq9tvSz/Zzfhcym4v35vLt8tLSXyx1+vsyrPA
6ut5kWBJSwfblO/isXRV82DGD5ftkEvIHUQNRNrEgD0rBandN2CpgLi13+xlyf6wPKuyXkIOIope
SFIkvIEjyZ9jSBNKXzXl02WfCEzgebaaKZzUxoSJqCw8oQ7OSansL5sgl43DBdmUpU5ikWCm9muf
HNiGpecJNbTS/ZB6NhZNNyRJxqOEyddaVV2rmwqjik4Wn03xKhaeE+pavL1obya4OMiMydSmESaW
8qtS3ErUc99mb+HaB+7Di0UHlawcBsBuWZxZ0SxicSb606v4R2ILt0NBoPf2Lnpziv37ahdhzA6k
Xex6NRj7oPuRjLYmV85E1fmpteOCoa7FYQjZHuq02M6XW2NyL4cb5Qd3RMRVlVcQ9WA3EjRkQpBI
6ErXQsfPZFHNRJtJ8Po7cWcF4nDqKgnOZBnaxVUv8QUnBoMHZDDSj5UqVtZ4dQOzEpu0gqYUXhEM
yVaPmF7YVacFJTNkdrkPBZEvl5eSfQv+SrQ2yF9UFktrQZwIg+VVYu7k6keflNBuT+yeyvG3c4ff
0cdLHFQmRNQCZipT7wVQDFWpLab/j7TrWo4bWZZfhAh48wo3hkNSQ1KkpBeEVgbee3z9zeaeoxm2
INS51OMGY6dU1dXZjeqqzKdtd1brmtf+KG9TvK7MqghZNWs+Y2pr/onhZVd4yG5m/AfGZV2aeprI
dpP9/WpTsS7NKjFYMgbJHhSKfhhTk/qrndzXXnFgocSNGOrslAg+4lBiaRH54mfpDroyZ4iGu4xO
k3r0kdgu2koNDi2GRW6CumKhPI5eeKPsh0PtlE72j/kYQJ6ocsTOxky6876vwWt3OQAZggitdQzf
TUO101rBoyTZzkktG4chXVqrWTEhpJivf31A6/bh0XyaztBIBdtCUjoakZuURQ5J0iBJxJadw9Bj
aSESXBEfaauoKImSamAwVpb5mkMrDEtoRQauEpHopM3H0vg29l5MCliyW91veXFlh7v1ma3VjJkO
Oz0elyZXchcQ/6FPCjTX8w2ZhauocWWN29CyMY6Licni1wtZugf7x3E6MIIo5VbIPWF0A5sxJ+nU
YyQDvi0vuW2dLbmYZzGKdzKGyPpdvmtBpvK/pfv69r7ykdvechlW5RAgolPPLp0otjxDnvPQhOAa
MSK82ek+oxshY0utJLfD06lZ4kKDjwFqu81rh1PqoHv6368Fyhy1kvyu1vVIyjR4WVZQ3krvJaG2
xY64iVJGuG0NDXUhrlko+3kfZy9N/1FLD9tnzOo+vlotbh93TVQuyYxvYLU1bClPbJXiliMs8OUJ
UVnEMh/gRIRmjKW/EzWKhJT9G3/PbkVDu6Ssi6iE4+9Xh1Y6pyJmGICwXfRVVHbGEtjjeIzjr5Pa
ukWxC5vddtBW7xnSL4P8t7CViZNRCAhaJUeOXvrldBcuuzQb7JocEl8P38UWd6fJsyiDPdiaC7cq
9iFJ4MkwZyN6r19DV9Hr+7CTDOYMU0BkGm+Ji8Ua7OwG3Cysjymi3rDW0/riEoeCbREFS9/BogAQ
0n+UqQhZ3cftJfoDDF2McJCXhnPTKRkOKHnHDvwWb8LqUwzdeicF9fTsmn521qlON8oz9verWA5t
GdVVBKNi9aENH9PgaIylTXhGZQQHdK0+QcWIla0i0K1KbiLZA7gnoUve/RxRGcGkPfrNqa8tyjMO
70ylt/pexh4bQukWXYp+Ic32WFFfkuvH/mXVOMRL5DnNggW+dTEa6ZLnTk+cKX0MszMRxPUT8WKI
wwyjKMEkyAy1rOYM3anb4kXIvPIk+zJJ+UvgBT+la6jLkFg90kIzD2XgKtHHpfMM1UDB+/u2X0T8
+FkEa0ArB+btUaSNWxzAz3LoT3jhqsvDtp31GskFAnmi6amaYjQ3wZB2rx9Vb9oP9nAsDxramgSX
6jEirXGIMVW6lskGcwtMvOUxPoc/khcJQzc6GEZ0Us+USA6ebHqoykoTdJjTbxlPrrTX7qzzq5gW
+WFCbGaeYynrcYsG+SNKM0ZqN0Vioylte6mInStzcGGWxTzPrG5vga6sRX2hjE9x9vk9Rgy0ekt4
77D4zjMlnaJxsFoQLWK4IGsmG42keCh42LayXmeSLmY4eCgsyFcpWYdmhMjOn+tnFbyjTAsMchZF
9vpcFPoS8e6xvqUuNjmkUGpVz4QaNgPxqR5OZpM7Jo79RXpX35l08Y6vlwhN3tRVjCBGB4iqgfTe
PIiHDN3EosuUPN93hf3lGE/j2mNYIxUaOKZp1hEEDT5awE6lSW7e9QvGxQ73iZWnobSMJewkp8EF
a4YXuFEHZYR/tX1AiU/dB/8AFxeLHFxIejvrowiLKQh1MOiMFNnNij0dX2WdP1KBJO2xTX517GPc
IWmkBAu33Ks7xWcPFeIhxVGSs3qxs70J1vfzxTnujqENvYTpChbOQQ/tWpc/ZfrsaiJVVCDy3uRw
oxbnWekN2OlVa68WLqjH7Kkr/LZ7z4OsJLNHRVBLGBhRehs+xjQxN8KAXY0eRHEIjkna21lWnIQu
dpM01Ykb1GoEr+xxnqWCKMXdCHuycBKkr8LsVdTr1SqsX5ngrksyrtSxNsNEZQh+PIweGt+87TxY
B8MrGxwYdnnRYKYaNvBMobB6bgUxaP1JfspLMNwGdnGM/Yhoo6D84sAwVcpJU0rYjE23x1sz9ZZN
LA3/sRgvajklE4ubeej6n5J42w/fibit4tElbhr3RWXmeh932YiG4gbPOwUodSAuotxNaBdFIfAc
+5TGKeUUB4BDlvdpJsKpyErtuf8sdpKd49q+7RdlhQc9sPYsUgm3culszKndag959bJtY/0B4Sp2
HNIphhbjY7F/5ZFlYwHlbh5BgIQpnlOzozKc8oj9/QpWx3QZsnBA3MbxSx5976vzkhCH+3qJ/coh
DguaKjMqoYeN4As7nNrddDNAGe2VphatIXuRejhY/zC9sshBgw4iNk1umFeoNzLGvAh16AByzK2b
HxhzerXLOyI3KKzQOKyYtUgfNbZvg49TDPU5A3ZTZ9mNfpfZjPEbjJL77VwhoELjoGKSrBJvTTA5
dI5cfzHrhnBq9avqEkh+KBMTeFLQmjigVOloQSwjww1G2CfV3WgUhCnCF34MEMxvnabF8GVuT0p8
P4jedqyoNOTZ3+qqFzqtZsH6JPmWP92AVqk/MOEeNpGXTDuq7EMFj0OLLuwz1WIGq/kuC+86+Wts
/lSED5ncuoRvVPDY36+2sdCGTSujlPk6qm7+ZDROgid/HxzhltGmZT/yfwiLBMLzLbGamAxtV8Gi
+WXxDV+5se6qyjO83kX/2m2mO6TuM+UjByOhrMaZxc7iKshso71rRaqET/nEwYakdEMl5bCQHEYI
fsVe5FY3jHlrwQMP6GwJYCSwlyeBE/JeCKUW5lLhpREmR1a/683obC8Ui8pvpcerHcxBRNkolb6w
gzFrKztdPk3SIUoea6Mn7BDJzs8Dqq0oiAMEVBwlGG+aXvaSXN6PyXA3SlVoIzeJBFwPnoIPd7xf
aehkfpvxM7giq3asgLZjZsfzB034IA8UtxJlhNtWQ1z2eTmB/leQW1uqn4YGEtXU9NV6Xl88Yf+I
q72rzoNq9CY8UeWnuD1mg7udAZQT3L4phVSGIBF+v6oP2nxTgGlY2W2b+MPZd/GB2zmpqltG3cKG
eDbPDQYmwMjnyaMdxzbTRcsfQdhNyWCufxKCOFs2JFlSRf7jupJMeUk0HE61x4q0NcrPy0N5euW+
dyhwWI/ixZj8dpVaXVnSnJUoyvgAAqelC1ESJubt1zPhYoPLaWsOk6TAaI1jhPFBWTo3zEZve6Uo
N/iMjsI8aw2YKJLKKa3UBctq9B46DHRa/VoY9o+4ymjZirtClBCrLP5SJH6SSk48fMDH5rYvVLi4
xO6LuGkLEb5Y+j7V7yzhcfv32YXtd+i8uMEltWZYXaCMcENJDL9QMcWfZ0cMmvitZHyqsURRPFEc
aGyJt2xyl8ikqedEZ4UcRkWa73EEBW61B/2ek3lxYfcv8cu2k1QQufNBDEUhy9gNL9MOdb+rJ2KR
iITjeQuFJg6nqcS5oDYP4og2VgwMvquR4ZJvPG9hM4yN0QZIhBgvxEX2BW94ZnXO1Z/bofrDDfJX
QlgcBjQNGimmBXbmY/7MZqgjvAgB4noX4tJgIHrfBeFij8ODQIWydIOhSydYbov0XsFLuwBmwb/0
ioOEQh27LmcFX6ZnyW6OkQvtTFzk2M0RuE3cslYTArNHOsZ3NFlVuYSbBUFRR1aJWpKT1H+oy/uh
e9cuutjgSxxWak6haOA7ffBHT3VSXOR01zz961K2M4gcXz/+ruxx5Q5ZKpYpkSdUHyTXvC0O+ErC
/LT6JDceRLpf+/AosrfVe92VSS4Xc3GOrApyKc7c57YQ2DF0hcVdmRFHEmWGS8E5K8VeY2b0+V6U
fTUebLndD+lCZCGRFRqfhM2kNeXAVkw+VUmNlm27oygXVvH8KmTcsRQJojDIBWxUQfM1NzS7U4rF
zobM6bXOV8PcTq3Y395dVPzY36+OQr2s1EpuYTPKpNjNhNiJ+vpF1/DuX4/6+e+McQeWNA+TJFkw
punVLp2SsxV+kpoCnKORs22JWi7umCpUaYriAQkfFKNvhqWzmNJNbgXu35nhsMLsSq1YYjiUjfIu
CdOdYCZOjI/LbTOrZ+AlMfgqR1ZYomlV8Ma0QD37rFUP279P4QNf2xDGeayqDAZqPJbsdNaOie9z
8bPmCV9qzE0Lrk6YJBaIL3YIgaJUeQeUrYxDGR00NIpBAmTbLRb93+4qV2HjsAFNl+lYsD2LaY46
eWrjw9IdVPO5Ez8vPaRpS2IvUfY4jEjrPg7mCFFUK/Ml0JWDqkceaCsOWvwjynV/FmtnFlQiB4kd
zBc6qq6yylaHl1C9mkR/aJxc+96SWkoMr7eCyQGFlItK12tYMHVwy68WOoRMN3sJI1f02YM/9Z5G
pTwHFUsTTYVZsIzE57NSAwLDz9vZwX5hyyEOIvrQmIWcgZHVHdrhsarPRv/BAMXX0L+Lw1y6ykQO
JyDAIk9xBVstlBZbJ/MLEaXe+qT7TMZ8JB8/V5sXLvb4YgfI55taYtETd//yulqio7rGjvGTmpRY
GbFUPAlSrUZLk6D3ztFNp0jPZvO4vVDr19orb1hqXp1RrSxVlsK8wXjzvwV6/ZCiPbeELAZeV8lH
8fUP9yuDHHAIZdpH6WvyebMD/n43PKoYRWXSaMVOOxDuERuYZz4qojwVLVw5UZsQ0Ziugk+2e1Ee
Gs86oxHJFqHM3O4lyirzYSP9De6y0SiaOFivL2A/q9juWEnElz/Ij52nsNeA6JhTw3yURQ5BjCgx
FIldeqdvYLfxpb3pLnfTkXE8sSEGykPihOHbUcocwkTokwNT2vRDFs5pvEvLyd5eO8oGhyGDPjWl
YQIU+0B6SDvNlxfrKSooUmhqh3HwoVRNr4zgBnRi8WDKL5lK7DDCDb7pxBqSuSzqGY/hyq4qvynZ
MRmrvwsVXwxL61ZNEgOhCvJHUZBcqX8ItNjbXg8iUPxEjiQ1S9fKCJScHkXzB8lOQSGDySFDnWCK
rl5gAG9o/uumQfXDuGVNbzQnGrUszNsr3DOTwarkABkcZI8LLpWhckq12H1PyFS0bIk6rpG8Bktc
1LkYgqLEmaqnPP5QK8SSrB+zl9/ntogWZNbUFvh9y4C+0P2iokereBaN1l4mgg1jffUvprhtIsv1
VOQj0ngKd0n0P3y2ry/ILwN8D2cjWSKe7+HLfBbu29ZGe5vb3AQnNuGIfvP76Cb1qQdwwim+m1Nr
BFVLc9iUw9uw/lSQ/XTrF7uLU9zpOhQLmjliGMDpyrjVMtz9qxvjXB86sMX9rTvcBgrNumq1DtbG
5Fgqvlw/baczkW5822aoyEoSWNgzGho6ympx6v6sytBJar4p8Xvex5RL5Fi6XO1Poa30tMrgizE4
RgH13p0iEchMrT53ZgZWMY5zAxMVu3aP2n4W3iGNqUhXXnA3bU0v5kZkCYbKRhE9C0NtVyEKrejy
Ip/rqQ3EgYEA/pV4TLFDDfMQQ75U8Cb5ZTsBKBMcCFghqD2sACbM7CfmgQfxs0hB5h8upL8Wnqcj
1OdiVFLMHTudr2G4SQcMlI7laR6ToQHpJ3FzIlxSuOpdJE2aNDPYqaChFx506yha/l9FTeFAILD0
0ZBrmGjKJ/T5Rck+UIgiJFvb3y+cl6BxOx8SOpOuZFiYQfkxlPspUO1svk+aL0P4IApEyMglYhvr
am8ufSnk6HrG5+pt7+UPEZZIcL4NM3AahKJkQ+b6PkXNWBNVaP/yqliakPznFaGSpLthqm6kmZJP
+MPd42KDw4KymOo2qPFSMTrGN8MPj8IPJmPPOD3HPSU7RznEoUI8ZdEypzBWKc+ydVtS0o3U73NI
YPaD2Ffs2R+STt+XSoxsUZiJMjsLyO8ZdwkYBwV63oWayuo/ffmh0Z+Xqfba9qVViBI0tTD8E1KH
WWldKeBLcoj31j+hBwZ6N3qQ3QajxNLn7Z1KBI5/S0ojOW9aVjgLBC8pj6lGBO0PO+dX1PhHpBjn
s1yrLM2OKqY6yh1uBmiFm7wGEvGCS/XCrYPbxRwHC0oXD5LMmu86c19Mp7k5TBSnHJEHFgvpFRYE
aj7nlc5MqOLTbKp2G867SA6PS6W726tDecP+fmXKslKrqzq8VenLUHvRYt3VYQAu0tEkapuUIQ4M
el3O0kiBocW8R+9HJGh2QokHr9+lLkvDY0Ax63LCUi0zD1F/Z+SnSbip5dAW52/bYSOTjoMDqUly
8Py/YpsOqh/0YPYClNyc3h+89iDvQYVB9mutN7IqF/84fAiyVjIrZjQ5gTXJSY/p7WBLR+GYHKn2
3+1QyjzD6hQ0mZHOWK7QGn4W9eJWdeqJSeZKBiaki9nZjuc2SMi/ETXqyiiUbA/n/cNi+lZMtICz
yPwZWWVeCCsaINdeJ/h9CC7tlBTsumnqdlXqxD2eZoXPeTfaYm7s/s4rDipm1hauMKgo0uKlbox7
Lf70dxY4pDDGVAtU1q+a5+Ld2McvmVztt01sg5HMU6hZeTQYBetu14yDGh+r9FEcdgIlUbUND7LI
wUOa9WFTvHY/gkazVG7m8CHtD9ueUEnGwcNsKEJjyvAk6P4pgQoG9T3/h2ep/25QWeRQATS3bS6w
nr3Bl3zW7zjslQfV7UGRgEvcI0ZsCVSlXOIQYTCDEXNyMFjq/qLcq83LdsjYP3hj3/BD40rSJ+pg
4PdB1vYYFrXXQ1tXrTrfkCGRY6RuGlMPN5RJ7uNBknPDwhGEfCsjr6ksO5IWN0wbX+rl+yLQQS/e
ftr2kkBz+fXCdHUKZjkCKXTMzUOZQWlc2TOBtAGl3uxOdqNjud82SGT767/nyl7VxksOumwUfupj
kH01q+OUf902sX5YqBI4aUXol2m8epnSKf3S17hMDr7iM93MKvL/7c0e94LubVtbBYkrYxwOQSDR
MuIIxtSht63qVuxdbSzsOv24bWc1cFd22N+vApcMYqrpAuyYwinOb/TEtAtqF1M2OChK9DaW5AQ2
ZvOx0A6p/NxTXAzrN/ArPzgosgpTl/oFCSCetU+G394i3/a4EqHtCURC75pVu7LGttxV1IYFHNL9
6xVcRbzMoziB0KT1QvVrMxIlTSp4HCBFTRQVcoTP2LT8IQrfKx3vhiOlbLWOsxeH+P4CvbA6UzSx
X5tvk/8qXndWPyx3g5ND6yP3k1sqgkR+8/0GE75iTJV1nbTFbhQ/9vNRDjLc8KhHh1dA/Q1wrzzj
6hp5OmSNOLMEv2VXvPxLeCt+ivbRUXja3kmrJ8eVIe5uoqbTqMsSDI3Dx0o864u7/ftUxDhECMy+
CSINv6/Wju70mJdVntPux7YRCuT4XgIzMNUkaGClcVmrXepVnW1AR1DYyXuD0oVYPyauYsYhQ6D1
ajuzh8/l3jwvLiSv8CTYYwrgoHjFOXQpqn5iM+kcSohDqtUqe4DMq11pPDeNI6NLejuE6zYMC1Ug
KEHKJrdhY3MR80hAR36oZ26e/JBi00/ngLCynm2/rPAVh6RJmjSpGqAcBquywXSHgGLhYMH4fedc
THD3hlqRm0Qq0Eta6pUj9T+H7Bj3t5LwoSSlR/8A3xdb3C6VxUSf6hJB69zBjW+gp+p909Cs0N2G
PjWKTiwQL0s36LXWaDlsKRBOCpPnqEwwZ/zPdhaQHnHbNasy6Pi2WCBJgr4aa6eyvOKm8pQj68Ql
VSupfGBOX59Iedhg4AnmBl8rX3WGQq+7MU+VV3xlnBXFjp5hpGxyu7fuk1ZadAQyQGenOz+zlqC4
ti1vvq9LSJ6G36Ap+LQdV2rxuB089u0MOT6Mceit7srRMZ47p5iJj1vKCHe892YYp0INx2rhVOH6
FZ+H6D0XVqhx/gclLA4lmJRRpi8w0VoviXYvJS8V9dDGfuLP+/c3TRcxBKmo0sBE3EFrSvieFzfS
8hA0R2X4msZfu+GwvTTb6aDwJYdBy01rzpCCZp3iafdUNc/bBlaXBQqMhmkpTL6DW3ujGqMMjczI
N2kXyo8gyDUjova56sOVCW7lTWNWU6ODiT6L7ARDsotI1IpXUfXKArfwYaNPbVzDgiF81YeDKPia
5cWZk3TudrTWXVFNSbUwfCTynDJtbi6mmGGnROauV/whf9z+/XWE0y4GuO1fRZAZA5Es02sDJyNm
DbDyJ3ZfxI2b1BJdv5hcWeMWHweEpWdgSHbaY+9pYNdQPxhn1v1VOFTnIfuH/7ZxrkxxSaAspVwY
ERwre8zDzk5ei44sguhKyogqHWWJS4akEnBCDCyEw6Ns3BSKYTdDZssS9e3Kzs8Nl/j3ynSa0tIE
87wjPSr3bGQ/9Ip/GrSTn1jrFX00sMvulj3u7lDmRp32KuzJZ+N+cRU389Ndehp+/qu+Ta3YOjL8
SkX+8VJJ8YbQaGzbhvcLvsqbp9h82k53Yjsp3PVeGOZcsGQsVSsepuhpTojfJ1JBYfavDvA+Z6QX
JiJWhKJTiAtmEw23LjNHDgicXv/Yu+S3wqJ5ZarU09FUGriiPEayq/j9rtvjDgSNudLuD6AecPo9
del67SLayggOLeLIGKxggX8TmOrAMRhDetoJvUpyatfa5a54M5kOY+mEHvzn7aVbh9xLdnDQMZlj
iLIbTGvSDyM99f1t0vwTDjs5Jk4Pag054NDLRsqlhmW9PNiCVdhhUdkx+n0p7QAKexUOOLRckIxl
YtGs3eKgoDAqeDMkuWzj3B86UnSU2F+8ylBtlqDgULG/dBTwlEO3gFWOuHMR+4un+u0TTVwK6EU7
FkgB1FtZIOoo1O9zXxhJFI9toyNiCm7f6OPNiOaGdUaPy65SOYCQc3RRRaB4dtQvKHlKPiaeyrNw
1+wHjJbaHXim3RbFIof6pqVyQeWQwyjn0ahlLE76LIHnYEGFfALBbmDrN1CeI04sYi/xLE1KHIvj
lGKZorBy8g6UOYbljbHbL/9Enb+9b6kl4yDDEuImjVlEC/NQxE9C8p5a/9WKcbgQ1ezZng3oD8Vn
MbmzwvP2v58CWpXDgzHqilyS2S79hq/a1maAlzuxkz1juEp0MS9L3pMICOJnFxUtb8fYQjKIxYyW
t9vUgNB7/KhTxyFhh59fDMMmbGsGQGb5fQhP8vypS3Rb6UV7O4bryGPKmmiamgVNuLdnlVk0qZkw
Ereh+jwU+3S5U4SHvzPB7Z887OphZAPnbW6cTAzstFnxNSlTwsx6xC6ecKcu2tIkdWaz2pIWvCyt
fG6ipLCjsH/olPLn37nE/i1XJ/xcyXNpMluBmByzBBKUwfQYWJW/bWa9fqddfOJ20FjNi5JKCB0o
ViyUObQ9qg52+220bNnPPOsDddH7A9hdLHJbCoqEpp6wolRxyp6G+3qXOtND09izL0OTeki8v/SQ
O2jbDlU+K0Ek5TNr90ZhCvs3PekgFGe0fpR/2+mu8l0CxphL0MqAe5l0ClK3DR/6lEBwYtF+03Ac
ZKULjBI2xuPkCnbl96ptuvqpymzdx+GoOVTvA+UVd/aOS9OPkwqLQai1dhqqnZ2HIQ5FKH4SeEEk
iCpygJGVlo7aHhZMs0dP9BgzqP6h8sD56AcP0e6v0kMVOewwllk3kxyeDX5wZpp1M56pQzt2Bkgu
ROjN2r1r4v7XllP57oF2Guq2l1FlyfCdUJk5vkolVykJsFo/ev+7zVS+e0ASClOsGL1kGAe3WRru
R42SIyLzkAMPLV4UPQthIztJvsIkF5zWRZ+2w/QYQ5f61qaSkEOOJpNmTQLDltO25S5Rm93S5vcd
ymFESrBPW+5Dx7QsCzED4Ysm8r26fVai9FtAvSc7AS/sBGQFHbrn8GG1pyp8a3fON7a4jaUsQlSK
Ulu63afRE2xwnJp2epv8M38Ywcch282P/iWkBCFJq9wWm2tV6IoIHpq3kmV3sV3e9SCaSJ3xg5GB
kyE7ZnvgiLsd2JXz842v3FabZ/Sz5B18nQsvkB/j4qMcfa7Fj9tWVhL/jRWWRVcnZwuGNy2uemgv
BV/16qzX3vbvs6Teyg7uZJbbbpoMHbGDcgC0nXZZ+3OYC1s0D1lA7GF2NG2Z4vZXruCLJ2CJmHdf
ywYiZk1vd8NXMc/tTh3tPLiV39FE/iZ63B7TO6vP+5mt0XJfjocx/ZJQ3KDUAnEH8mDFMrQkYCI0
3bg8dRrxUbACE9cu8J+6yzwUaW0hanKTevroDVoCwrDH7SygjHDlMcUq8wRXztLVzH0yMPKxG4Wa
fScCpXLYUAt9mINuEYEq70bzBnPw9rYTawD+JlQ8DnR1PVQLQjVCQ9nG903kxJ7pBnvUkaZnBfNw
AbF7VjDAEkV0Bsh4AFAUvmsAjE66CgwH3okdRN6eWz21g+peonibKDtc7KSozIo+gSBjPix2Oe8y
RbSzwjWoBrqVPHjjDxdBrTPafinhj1IfAuh1T/dCSJ1H7N/KwcAbGxxu9nOeNmYOG1o1Pg2T6ujy
9DGwRFuvg10EkvZar4Hb4w5aNvYEsoylGd3tTKHCycJwBarQm8vxOolEsfTBFcQ7MxLxuLLYZkkY
Wsn5N75y6DpVSZW3/VC6i9X60G/02lL6SxMcqjZxCR4OptWZSc2+VOZH0VD32+Fau8O+cYOD0Uk1
ZyPJ4EbrzR5mi/x2dAYIT0rQYZESmyIHorKQg1Q8C2B1SpgrRD/tbzvjRjKeCZdYJm9k4W98BGM3
ToKGFFAaj3FXzl4LsLC8IT6IPmM3Ffxti0Qq8JwEkml0YcicCrO7OvKqd5xD12tkcBAhl40RCSFb
ozy0s+i+C//SAR4bQI/SJQoitkzhY9ZIh1GiRJmIhed5B6IusZRZBTTk5t242EFc2gI1IkmtA7f3
m2AawjyBjTb/uaSh3Q9/GSf9LbiMeRdAlhgGpvkmrc99cdhOJPb/b2Uut+FH1dRbocFC5/1HodnJ
oWInzTfBpJgEKDvcppdjsynDGX4EwqmtvjbSZ132lPj/f715k7bcXpcswWiNFPDVoH5bGzd5Dj02
ilp/7Qvh2gpPJ4BH9Amt2yxmMxQ60Eh2YmoIsVOqnn7P1O0Y3QNFZrzW6vfGKnerkmv0FA4VrGph
+yRn7WlU8SEuQQtM+whuZUh7gw/dEJ7SWPW2c4RIcp51wBy6uhs67NWoy7ylrVxQV25bWPlueOMb
hwaSIP8HDWoQCGbRLtFuzXmyh9ILciLhKWfY369O62aUmlCqkCLK8kEx7hKyakjcSPhRSSNXRgxJ
Yp1YI7XuxMd4p5xNNAzhwgiV2O3AUd5w8CBEy9JNbFuFyrkoP6QysfQEhpocPOBzpAhlJtbbB+Uh
DlHTwjxMQiwJZYTDhrCLIj0rWMQgiJWHflBZfqD+pREOGvqhD4OMLQtEnc5a3rtFU+6WJqAeyoir
AN+6KCpJFQoq7FRuVaJoDCVKqLEFkb0cFy/zQp+6ChDR4wcmw2CaC3AYA/P6+nM+mze9plZocyen
wonE5gcnMTYZJ0UOQ/0xeor37c50MdiF2UlXduf9QrXPUn5xmABGuDbSmV91o9hS7E9q7jQCcRll
qbVx/PGjk2qZDdHCoFyGYGnfa15WQh8DQs6D6huKvpf13faGJZDOYl5fwU9gyN0QKDCYxf/UQmEb
ZeSb0uBUyeIoMvWeufZGdw2sFocP6iQmEr6VSzcBdekj00UNGKvZaToy4Z5xz06qbQdJkxxkBANI
ZFQZHpb5rvr38d4RWghooCReHkIndekhW+qbwuIgJB8mSejYNanXbPBJVlC7S3zT1eY9o297n+73
m8BycFIsaV11EwwWn1S4yRQlUyf6qeJliKlbUOXB7c3w28sJNMGESYlhbpJ+NNCayL42MbEVKBPc
/aLSpVSIehyMmnzKw2MZHNv+/08ogqDpsmEqGsS2ZC5oci5N4VTVpaumj5VwY5WQYvC302/di18m
+FYwjEkVjWygLtSWd1r1Uva7UCX6YNYx42KCC5RV1qOiLvCia/eabNll8pIq2s6YPzblXUmdW+sn
/MUa9yWWNa05BSxmSQx5u3xxlpK4fK1fzS8WOKCVUyVVAxkW8jyyQ6mwlU53w9yfI2Jt1rqkrtef
7wJrMkwEhyrz5dCd4n3/k7Gk6W77qY5B9DB4aK70x5s99UBHhZDD3FGs5jFntcK+f9DjjwrFUPkH
9LlEkEfZepJ7sYKBwTcs+1/qt/AQ1RC1y33LfQfz25swcghb6lI3ZwPCOM/3Zve5KnY11etFusQB
alXGfYgG/9IV9owlYbrRPOisQ0ogRUsqdUxRGcjhgpEZidVEMJZoD/N46LKftejOKtGDtX70/lol
vvY9o5/XrFmeR63hyon+PEmNX9SWF/S6Oxnv+hS9WONQol6ytCpZrsdt6QhmDwWz2TMTSsHuD8ft
xQ6HDxXUwIVGh53Bn3wmbtzuhIfBVnaM0AJ8Ou8htLjOPr4TDOMlTZy2MFiWd7nyaBQ3akfEjsgH
vudLqpOyqNiGtcRkH8mZUybaQVoiZ8yf/uq44Bu+ytao48SEMwK0ZMNpsAtQakkhcbSSi8QBRFyM
QwglO6TeKV4OjJ888S1vmvfoSlg8CKJ6mUMNOBEnocqhhIi6tBAnCGJZfA/lQwpBNind/V34OJQQ
FynIkgTh66YXXXXV5Ev6jtnnN+nGYUO3qPWgsVwQmkM+4Aop3onkhChxpPP9XuA5a8I+gB+KqaRO
HZS5LZaKky6q00a1V4XK5zBuqKwgVogX6QsCdYKWNqxGB7Th38legTLB59gxdtWDclQ88JVDecDe
XjLiMNQ4vJBmRZ3zEkaHZl+YT1NKVCSok4MfJE9kfZlzBkgStAs029ypaMe3vGxBKZxdxck2AfYv
/v0b7hcC8tT1lTgtUob5Olc8D+j3VvbNy2A3UJwDne28z0YigMQxonG3iXmcesVMsZcrvHFX2r7r
URDr8DwYHwWN0n8jkFDjgMNMNbBEj/BNwJPgEPgWPrNBIdRjXmM7Lf5Q1LxEkYOLUZwbjChin6Ea
E7vTCC6kPANHTR/faW2rOj205sEZgcaSOVncuK9qD3dFCM7ibxmkpuKxOwR6SqnSrT3DXu9//stO
GSdtLhhCa/fJh8KV9gGYimc//lB4kRe6lPIsEXB+ci2Mw35OLJZMVQM52MFW9Z1YnKaQOHikbUMm
3ws3jmaiZOyCJd3XYG2TjnnsAG0gWwGbj+igrazH8sDejv7y+sjrJMrKuIxtCsvtkNs61An+j7Tr
Wo5b2bVfxCrm8MownKCRrOT0wrK9baZmzvz6u1r7HM+4NR7cI73YD6oaEGj0ajQaWFD/Kfr3YpsA
2844JEaaw47aY71DFjRQ0RCR+bPbbYrEf+mECJV/CB8mkMCU/0yudAMm3qq8iEYPwaqOgfdhHObg
1A4MLwuiW8pXCPwW3+u1epSdnsGQTM93MkZZTCjZ6ApqOgIlhmt9ljIqVaVSGwum1O1HB83k8x1r
Nu+0nHAHjG1wfS5cRnZjhvwCg6ruB96izLM1FPcepRA/os4UGidnYBmPIC0Nb9jqEdTxu1WhziH+
yVeOBbHXX286ppsxX52b5MmCSqP7w7iXUTnWev8PTnUez18TJyB1W7BMt7kF+40dYrrlNto6IXKJ
XuxT3UbXocMS+/wTy1lqR69xKGQ31XTjgIhtvrMlIs1BBa3ieMR+6Jx15kGRHsqYUfA532Yb9KBt
MHqZP9bb38uQHCRARCemCButhv71nvth6pq8xhVs8S4uUHk4eiM6qG56r3l8wxTX8yNGfL3PkqJD
5RqEjiCgRU05kmwUbx4VFYkP9lmfYcoTB91xY+851ZN1qz7yeUjyloVUGzkRzoqv93GTJJZp8JUr
el9FmmX91cr1odPqgA2Gr7QSFT0QyGsJ+KE7qtGAVpEXTb5kQLqw/67uBs2bmcujMKTwryMWgSHi
4348lEqp87TYYmxAiWQVfkcVS1JW5J9wBlPMUhdORAErgiGisVoXs9rAd7AZ69otlkeVepmkVBIQ
ZJjaAW8cUCmavuIFTFl29krgPCVCCPKavsvUZoEIKc88XAo7tBRUFJULJYTb9cxu/dQZplzhFM7U
blMvpS91N8Ub5jr9sWcFoGjbWMsWvmeN+TB3YzDVX9oMZC5voFs+lyO+9beLyjCeAMpIrT8be3MI
nYJ4MiQwT5wc0DCjVlIZqiTRt9UYXEX6dX2vUAKEAKKzY8PGrEbEtINcPhS2mn1kXUYIIVZdnBxQ
MENLJJ4VjyfTN5pPi6r4XUPkG4io2bLF0GFQ0EXMt327YRXulvXmZTo7nthxWOBQSvYZ0NS/bj9S
Ktf9zKPRgtilywgDTp7srf4ULr9m/Fsc0exm+SVGLQU8UCe57fiOvxJT2PzvZ3JtKSq7mAeYxlgG
EoIK/ZjE6B9gD4SClIcIuJCvldwu/DJS+47iRs/1TgcDnG54vWvetR/HW7rpljSqABNN3mNAC0+a
S9t1c6d6DU766igF1jPv7zTRuO/4JCcqgekifZHkzHaU8KysEzmelD2b/U+WP9hS4XZtFK5U1RN5
exVuJPboJPnIn6N4VIhEyF7/Z/iS3sibalOG6oNKZXeoOEOsBkhy0HoU/Oif9nbI207icNr8f/P2
hNuIFQHpulprGXHtaiTLjMiNByKKJ1BFbJCc7KjUZh7EW3bvjvPj0DT+mL8vlhCLAOy47JUek278
BgOg8zBBpqqh6pSJ24j47t/NGKRXM6wL60MEtnzoUhqYvtRgoNlLex+dGKNWR0CPUhlAB4akjl9o
B9sJa2VzHTUIdHIE0OjTtGgnC9eQAjwOuZVhOOB6qzNQHhjqu1bIFsl34rm1y6HFCknyrwmkG/3q
6lS322VzOZaia2ATkkV1ujzNlXzGSZ+arPBWNcIEl0L3rtuMEiKAXl+tqa2iRcvPhqX+UunF6LMi
rqmr22VvO+kiREf2tHRK8VIV766bdJsH9pcUh1W+S580VFm3BqHW5W36X3mKmMxaS8luZ94zJY0u
hrjMs2uvz++xHEhK/zwLe6NI17JHBURaBboZOCPxOnh9ZcAo9OfvV12HcVoNVGBDgzK3n4r2Jig7
2Yiv2dlhXtS6M+QFlh4jQuOjbozKRm9nEBCmYAF40345yeLKnslaS0dfbTw8+sUMFnjV3DrmQaHG
uVIWE6KiLq0KmfFFz/OtsXzP86frK/6Xs+ykhQBgudwndrZCizX2dczsRKj3IVI9vEMHbYgHM0re
9V0DKtw/rVZOc1G0NpenuPaRn9fZpt1KP/U7Gf3XdFHPXzIsJwUFNGDxgJJoHQL1e96r3KGdsjii
0RDDCGKP7WOfzK9wL34dUZ4kCsAwVf0SjTGv59zPG05Dj4b9BzTFBAXGZ78tr/JbmMgGbcVa2zW8
G7CavtXFT50RW5ay3wur1pmb27Mt6+YAAV2gbPiBOh5MTARX9rw7lJfbUvRmpEQBJbpawYBTbr92
MwQxaiCdW/YdneW4AbRuto+C/NP1TUAg60uAeaaivC7tYvIeWJDUeE6zN6fSq9rgupDLJ/lpoQS4
aEA95iwcmpbywzD7pfbNyFR3HIkNRukiAEZqtInc8yI2k23T3necxzy7v67JXwLukyoiZphLZ2Yc
lPQQywNCXP6eot3LKcrya4+F6z/vFCiARuRIZZnwcyO5qX7lt/zeNLppHEwbfoVJjm8Y346ExElB
ATOWrG7StoURW1nxnLwBpZrpL0jQvlMvASmkuh7auYJeamjexwghZrwJSN90t9kVm+k7hRUU2Iuz
55QsrhONQR4KOH3O0Zx/jdBanj7ZmCH7hiEz50YUh86ZyahMDW8ezpWwSj8k8Y6wHoGzqoAT2lQg
kTdCQHRc0f2vHaSgLlCUw/O91heqN+Tyrfa3T6hCaCHJS5bVFqSxCiXFbXPMF7VAKd9ObfI6bHKv
oJgkia0sjqFjUuQsDk+LLfbtYoIqKVRHIqbkDnblqBIZHpdx6tRogKPreJBCPnnLn6Mw3vd92KcK
gGFgJkatTbDdWiSbFuTtvFYGJP5vGJ7tyBiMoqqqoRivRpaMpmnZeELHGu36XbpvtwsAArPUtoTn
XQxiVNN2+CQyxdEEPJokZF2TqUIebnHbG8kFS/MzerDlxzawwRffhj2Z/KdECpBUtoY09Bkugpiu
XqPhofL6gxN0vvwZ77yhRL5/XU4dnekoYNPUYrgWEsz83Nf3nVv6JqYYJx7zI1/+UOxUBIz/jye+
iz5/kirWD1pjCkfhxU6L8iVa9lk8ebb15fryXTyJz2QIt5yyXYZWqWDKedUOdan5Sq18nRIMzqiI
4InSRkCoJM2KykihTYPqx6Ut3X5V/YjifeSRw6tNfKaPgEzR0NqRqpZILHbbcvxYN8/X7UX9Pv/7
WXjEMMet1nV4gq7eO07QUJHR5WPpTAFuxjMBQzX0yyhjQbqAM8YzvICWh3XPeUUjj2pVphxbF8Ao
LSSm6BKkodRmA/7uelMcoyfldtioyBhKqHbh95DqLTHmmY4CZEQyhhO8VPEZKghqik3JVm+xiAwY
5W8CSOjMqrTShGoyWPeLnam6av34PmcQYGGda70yRjjDMD036s+SKuMkVBCrBNe5qzHpl8OO5dXF
gbXo2HlL5etpKcSSwHVZ26LjpRHdGsxV6cVZYLQf+/4NM+1xGv0+JcQqQEdKrGQtuVsXzWPbPo95
TuALsTPFMsAYl6RekWEsKdrLw1M3EJaifl/Y+Q1D2e5ccw06JShr8Hwxh4iBqfUW974yxobBXTYt
92AOcKxDNHx8l8uK9X1zz1ZVXSCidu7MeT/WRNKJOE9EUnGj0hMp5cWYfdrdmfJBVp19g/iQ6heg
TCXsbpZo8+zUWO22C6LsdkgedPJqR624sL2LoW3SSYGt9OOyZ08JXow4H596Zz/yejKaro6CY7Ge
DL1zGHyawHraI9s16PTGEL3AeQAlXxFYoep+W7bFp+XhuktwNa4cmWJVmaGua8MUHJlokgEjXxr2
QQLCKbJP72LB0gkCTCEAmNA14GQqzMmHUqCG04928o4TyZXhm2q4z0QJUYBtNg7L+eOHAYI8FI4O
qD5oqUHfhAuaAiAYUtr0M3f12lxR/od6w3oM5WTeXF8ewgvFsrJJq+QK0SdepFoUN0emG3fvO8ZM
IQgozK61xoIvTH1cq23TEshMGUo47qeunicw2wPWsk+ztZ/Ku7wLrxuJEiHAAQKm3KgmrAXTJ69U
kv2Q2DtMECLOACo6E8vF7HVJLGnBXklAoYtBbB3aWy1QkKILEwlNkn6WUEssFNPiaqpyfqZVuuxK
zScdPRUdmdXku+EKAIilYvWQzGtmQkrvx6v3MnogGPf9fkGadtktW2N3fbEIwBGrxaKxwzNeBnkj
emD6NlDUnR6Hy+BP80aTPiUUtwxxJom1Ymkm51plcxzPb9d2DqTKs5xfYIryrutFrZYACOAOHBcn
gnOM1fS9HpXPTlt5hfxeMfwzzm4Ijm4NqsOvICz5liedZ4BvlHr84vvlmksIkKCWrG1KHq5NyzFi
rtMiO1vbfjX+NONjVFDDqy+nuU+AbQkQYdt5ujYvx7m/vFytlW3im9haVoiy+3vLf1+YYgl44SBp
UVo8sm7iNsz1p6JNgrH6WdWEqyuUr/O/ny0WRjGXLOaCeJZx9UEJtvrlHQhOPSVMbjl3C5puQt6m
gpklmX/dIS/3v57MKhaTzcxY1YXjB09Oo54HjYGBEbQBH/g53rZeNv/7AV7+/bpk4tASS8xQCGDW
ygz/kZubYvk0mkQJ2+XukTPNhGBidfR20Hm5v3zPbhzX4TfXsLdcTDszQg1lWV7xPSWUIjbFq4qz
IcplJ4FSfYLMPoaLWGj5nkPNfBotv0qovh/KhgKc1L1SmIynMqLywOa7lAqSLj9dnNlQABKU4I+z
xm3YINXAmxdQhXDb+OCFCGokG9T3hQFicVmURksEeg28LMl7C4mz9CavCYfnMPEKtjQZ9RSKhf9e
sfkulZ41DbLEQ/1RUlI3Wj0Q0vtTH2Bq3HUPvwj2Z6IEhBw6Q1oaXvdk17qn2/PGmfNgmlcii3E5
4jiTIyCjtJrz3BtwOrDDbvgDsX3TB5MPxACpL9XCedHDz4QJsBhJhtYoBspehhHzbNNxM027rvjW
MbZvsu8qFQhQNhTAkYFTHbWuEBcNdwP7tn7VlvgtZ/JJI/FJeK4dxmze6Z3aj2l+WBDhUka7fHid
yRByqHLa24PFb23spt61X/L7ZKM9FJxhIPb6r7k/HCgkIkUK8OfkyBRkvHS79qvFxfgXjAQet843
O0H9pBa0x+6Qfrru8BejqDMteRR5dpIxe0UbogxLmsb0wWyfJ0n3RhOTUiyqmITUTkA+9LHLusNT
xcu9GfLyV85p1e/nPWf+aY8YQEts5stQeKacAIWO2kS5JUEir2LUA7xheA7OaHb7L3k2VRZB4NRL
HuDMlrY52EunwpalskJCN22MQfkla8+draFEj+y15O5wBRdf4oQzeYaR2W3Oy/D/O4ZUAknuBy2U
wvIeRa+Fe91VLp5cZ9YUYCSJRy2yuTXj5ofUfF8oymzq9wXcAHFMIzccN/IJt5WxDua8CK6rQECT
+DqcM6lLlJdeDPBRpmx1zThMxi/XhVzO95wMJT4L99OUrEkEcG+REpkx1wsDWz+0h/Uh+TiiIgcB
GmpyyFF2lG4CeGDUiJKNJZYH5PduFz92VufqZHRB+Jz4RswcZ1lnDYukKC4fkQa+ojDamo/ypveS
gHpVpTBDfCBWi9FS5wFKoaFB3/NcHWqs220bjMDHABv74DxR4QZlSP73s21llmZv17yRYog+9fan
JcGr0JZwkYuX8zMXEeIMqchjh4E6Dm277U2+VQ7jdvqSfFNQcMTuhy0VpBFbSxXCja7v/lOYb8tH
Kz+aMRG4X/59zTJNRTdtU7yLVyCS1TILQW2TbRsWdOnDm+x1EsA/4GxNmrXtU40hymw/o6kA/c3j
d/QUuMavDOU4pUe1RlL6CC6gZL1lZS8Joa48SJa8iaRnQqPLG+mkkeABZj9M1ggCUH/+kTy1O55y
6t3E9v5l96O4i/4ScJ7ECR6gWjOKXkus0HIPIh7so/F7jonV5mdez0QN2r28g07ChJMiRn1gkZdY
rXFtg4XF3hTtB4pT8vJlUTtJEc4LVPFGUSLDgmjyLG4T0Prx3J22zcMMuY1jsnpofzc3yV6nvPHy
Qf9bsngBX9tMHesWxlTDIbA+8+bSzO+/jy7u/57mFSi8jFDGlxBXLWoRxfv31EYazhVoLLWBjDZ/
4xDt+hgc5f4Y8CoQkjzxcnR4UpQ78dm261irSY4DRfPuISocL06eR1V3dQo/CIcR7+BRNtr1wiCn
nw6z5GPQ7xD579twYs9X6Ug5ZttBhryvn4qgCuW7FfPfcGztS4+ao0IAiMje2upRjeGe2AGSmT8m
bXJrNIQTUksj4IdS5yCZkOALcmx+TeXOdwZ9k7Dm15w+vtNyAnaUZRZZaB3DHeEeb1fBujUCI+TX
IJB7vLG2+LStbQE8kl77T4IkVpxdKpk+SnQ8J2sC2YxjNwOxqyGVQa4qd5FUyy7yAgytbIxyl8su
aamyqqiyJYujFtlq55E1IIhD6vLfh60MJaCu6ZsuBpKgTY8KrS4v6EmgsNeSCLTIHc+fz+YY2E3n
GlMRmOizbmuKDeWyd55ECZc+OwYFK9iJ8OhdJqjU+KwAOQmfuRzgnETwTzhDjnjpZlZNMJ8ejjf8
vTNLN5hCBnzsvfY5Lt3q+3WJ1Hrxv58JBFtQbKdcJ1U+LvFeqn+Y9afrIiizCVsO9E2NBt5qXIDk
Y63d6W8YDOPI2slmwj6LEhUU2RZfFrRz6Oo+6281JD+vK0HZSdheDB1wjtlCSOqALKadwokzfoNN
1rsu53KO/Ewb4XjOTL3uIl6Dpg2uJG2Gj7waVzkkPkZhKm6+k0IUACdIWaPG3qXZLf5y+f9tTbHM
Rkv1LlZiyGeaZ96D9StAntzLe1+5f9nAuvumwSsnjcWqmxx1MkmPNIdvSJuV3RfKz34KVunHdcNe
XEC0LGvIy5iWLtZitIlhxeUyl748PoOv3Vw/yAsRzl8U4aiKZVmoNXVEgtWhVqR10qsSjn4nTTel
FGjUM/tFtDuJeEWwas1skCOIqLTNFH1tNrm+0xLiYZfQQ5wyZiZxGcc2hOjysSgeqvlTnRGwc1kP
B5krU3dw/+GfcAY7zjDK1dJPpR+ZnZczn6HobRrw7Lm5vuqUHP73MzmjYuvRkmLVa+2mMRR3sFDV
Vd73OArfJ0gAIbBHWKNeQaG4PmjR7BkYR1GlpetgCtN1SRfh1DmZTkCivB5qzEjjpouPxvy9cIg8
zOXVP/2+AEBxYfWGqY6ln82t26F9ET0vKTWGhhAivuVjYGOxViuEJEgS979MM5xw63iXocSXfNXU
cBnFyC3U12quysytklfEqvNVfZVKPK3Fq8d71stSHEGEot9oneGuMvNakKQpN21MxcYv/VSiMHRG
6jbMr5l41/nTl82KpQpLWrhYbLqj/q3TH+LFs4enXrlnBjjnMbHhPjKJ29Mld1NkA5hjOJb+aqLn
IOEVKR/60p/UvaaHXUTs0EueoMiOZliGxWdsCe6WLFqb9pECRJNjP9VsL5FRohRRLMGXVupMjOhw
jYbqtSTVMGdL5telcHoYcMDZah0Y1Vv6cc9lCU8gUTY5C1jDsIPS52xy++qHXhMvYRetBnPBbrqh
KGKfQSKvuRTVOtSxtiz/XI1eTw3XuRgJKGcyBKABQ16Z2QlMNu0TI+DP9c2zE6z7tgxlnxdgF0Qd
AilR8AWF6WOBqdzlSwG2GqDcOwDZKCo6ML+jDZtP1N2BsKLYU9CMa2EoKayIeMvrJYO58qgubpe0
yhuw6MyW4rUoBx2xpCeQBGLiA+jD9r35Fj68cxHqn/CAqhRTakyImDUQpXQ/7TLZVCbF/HQRDk5O
IfIPD2aS2I6GJcqXKujW8nnNK4Kn/tKZfa4I/4SzM9tJlSkvZIhQInRdYuaJp8m2iWo/JMUwAvf6
IUG5AP/7mbAiiVGjpGOvTkwJjdYOSvACjwl1UPC98gq7z8wmxCEZBmG1qQExlr3DdCRXMwd3bh8y
XNNVcHQ101uuEYpiqqpjKLZjiI//uNUtJrNlhLv3dnejfJbsnRzkAc+WNp9T1bUdd1JdZXGNBKk3
1aUzEpct6yC2A/+YhUz2n5ad29lSywkqz+DBznFXqjN3TYmo/rJdT0IEX4lbjAm3TZwek/3JwiOA
iTe9+KHqPy/GMUaO77qzXPbMkzTBWYYyUmI098Go5a1pusX4pKxb3SBO3MsHvXISIziLzKSqL0Hv
ij2Gx6J6w1/Q0/Tl4aYM31J2AM6D38skBq59KbUrP3/rfq8oQdfvDWrQ+WXMOIkQDhKWKY6VyFwf
NORaNxk59YdD2+vddRIgnBuyutqtrUBA07p8ykqymb6sofkyJz72zYd3eYGYxs5kpx71DvjE6uNU
hVrRBzkrXTZQxPzEDhLz1nKV90syQ61pvRvWwR8zzDFKP17XhhIiHBu2qsbKqgIo1nYbxVu9D8lg
n5v/yvKIaepRk0s1afi22afbdI/q1g3vJaUoZChNBCzQhgyHeQ9zWR0ITb/NBRiFqMZswpVfJagV
Rc5jg8Nq0T/X6XTQVuqooNQQdn/dyibGRMO9TD3ftMOIUVmgVlDk7fV1pzQR9r0B1oFM77AoWYSx
zV9UiiKQUkPY9EZc9zYr8fu5uleK3bBsco1QgYBjkU4s7pdpKTAjzY/H52HeVdUY2gUuqyXFA07o
Ik4VK1U7z9oWgpKs87LoaRqRjjOIsOfigqgauHV00zRVMUR0ilYzopf4LQmX6RBRvL/U7wsbvW/N
iTn8ymA7tuugatnu2ea6T12005kKwpFv6Wo/JBNEoL9/p+jTUa/mrVWOb1n3MzFc07OYzSm7dZRX
E2I6zHxUJbfq8uNqOts6k8LrGl28Np6J4hqfiRoTZjId7GF+Ic+enG4z+b4yCpCghdHwz/tEifu+
iaveciBKU9rVdZJoP8rLYVZjJEWt26bNCCtSiyUAwMqSvMsKyGscb1BxTVV2Jj0ghS/5K+w/M6AA
A0jy1bFlY6300PmcB80x8VFr9XXaFE8gVdxNjn/dipRWQihgmKM5aDXkTXMVRlJ0qOYksAqD8HRi
M4lZcltP2RxFMJ6k9IWbFFrrzs0QXNfl4lO9cjKemBmPjUpSEy5Fu6vc/La7Tfc5CvFQJad4YNsM
wG5tEjIJ+4mtqbFmDxLTuMjFDHQ72bBCCbKyJJaJ2Fdif2oax7mUN1imojATL64Ht42qsMms+6JW
juaqETE1pRZfz7N9bCVVNI0Z5CX2N8XZ1Nmj/paBx+eLxT/hTIRkGLNap1xEbx8j2/J1Kd4WbUwk
SS4GU2c+IcBEp0VFpWnAWCkHXVDcefXk7NcZDUq2tFmU8q5L5a3mtETC6WJJmaKahsaTgLopCxtr
VoG5SWoBdO/sUPUAG6GFXsxoO4IQTN52hzlzr7v/5T32W6JYrVxUTtk0E5eYrx/QE/Nsr9Ttnxvr
NTqdRAiZuiaW5bycIUKzHiz1Wy7ttC5z1YYaWkypIpy9Q70uzQIWRX+SS7eeB1emYqHLDn7SRDh6
RyZZbCmhSZUhVTLvZQUQ8RbOuTMfePGRMxdXMt0aNbAZ+2yR860F3ptd3XXP15ed0kTYR6Bqz6Y4
gRAkvD01bV2mD8HIdu+TImyjhTVO1iaw15zFR6tHH5xT3xQ2VT5DKSMcsqZRtlPUQJk6AzVQdFCm
b6kRvk8V4YgdWz1epBQy5Cj2EkPxojzdq9QkxMvJ2RMAvDxcny3+VNalETMHRG8f143kFkG6H13m
tuylooWe6XD5iPjt0WLRcVRIa1ZrUGse5S86rhLuZDGcFcZPtIDcRvVEtRi9rhNTdctwFMtQkX4E
0AmG1LSkYTHmZnrO9t8xHIUHNqLd4hd+GVKX+1fQIwgT8LRp16RI0LvoLanyVVL1jSlLQdPIHxvN
3Fx3kNdL96csMWOBNq24k2zZ8ZLdFKSHzot87QFDvrFy43O8oYhUXqGdIE5AVXUuWNPVUC2dcns7
Vw3bDpZBvbK88g9BioCpa53rRmYqjmdKN4pz3w5RIE3flqhxzaLxrluQkiWga6mmqzXLkFUgiSk1
o2cbH/oqclMrsM2P12VRbihW3GWO0qPYBMKMR/Qgb/Gc6FuBcb/4KIvzqdG2rwfbC2YU4JaNTi+3
BRaL3cx+5+b7+lDdIOTbU20llFcIiGuPVo1ZcnDCQt3X6dOQEbS7xIYSh6W3Uj446O+Ek6N6Vm4/
ZBpaOvJt03x65/oIMLHIZt6wFBaLbS/elnikwiSncT/43a7cx5uKCPhIfxCQYlXjUjEayPsvN18V
SmDeAAUG2IiodDBhRTHVwYZCaRh3vrka9pWlbsxm/mk85xGZtOXk63/EXn86nsiVLpXRUM/py54K
B+U+VzZ9szWKQ9FsF+fOHm5riTjzCQ8UCdO1wVmkKYKHSF041P/ULCIiVmqpRMJ0O7e10UG23UsT
zw6tTRykz23sdn53U4L5mXq/JOVxjc/O5DW2i6LM+eZVwNHLCefVD+utlbvs9mV2GZGiIuUJYFEv
RZJpBuSZtXGQk1xzjaZAI7x5XGPH71m96dcItUm1p6TFrrHXO2127on9Ry2jACTgyuoHvYCR2Q4k
XZI7hXGgf7H4bKQCb1myW4Yzddi8vv4I3spPiDNLj4uUsNaC0GWfNl72gbMFRz4qer8uG/DfPOQb
Cpkv70S83tl43cStS7B1U2bOWhe643Vt6g/VwwR+iGY9KNH2uj1fhagvmp3kCObsiiVJ8toAvBTx
DxkZtDnRvlgR1XdAqSMYcMnRGtI3ENNqSfpsje2T2cgIsOws/z6PKlX49ZeY56SWgNJSpBQ9c2A+
9WsX8JarOIiPyu2859NCpi3F/HjZKU/iBJC2+m6YdA3inPWDWR2bJri+Sq9zQX8uk5hxWlk3dYUN
+9lfFxw7XZj49o2EaR36JgseHf9tQdxvhcTcU16OnZFYUMjQshnF1Y3mG6lMIDLhe2K2qWmbhDnM
hI8bB9Xw6/UYU2kZYmHETFMBuh22prDbUGM8/AMoCoiF4XHm63PsZCgBg+cRIKzG0KF3XHOPx0dQ
dTQ/1r26YfAzKoqiLMb/foZDfVbJzTJCnbq475Leje19hjmv13WibCZAQlQkYzbrENJJ3YeiXrxh
pmYeEnAgluOultlO+QIRZfxtHn/pVhYUGk6Q/zlRK2wbAQbKuEtbJYIbW4lynJT+0OjP1431um9V
ECFs/dka8s7hSKNbHocazUe7pYc8UvdjwoRWj1+zZDd9ZFSRB2FDkSANOUazNTjmzBNSwsbQumXe
PzfVtLOTmnCJvxz9v91cJEaTmslUlwILpjHAj7K1kPZGub3bpOC1lbcmSG6pzum/HLonmXzrnTm7
PeaVrWNygzd566YF5xyIiA+6X93on1/mSG56KufIT6Erm9kULnpDpqZ9y0+pEdOeqnTwJmveSUXy
EPVyuDL5bbHMSUMBPEaUzfSGDQ2TG95fOB3XQ3wEYXBcuRi04DWbZdvoBGJRbiNAiIZna63lMqX2
c7Xs4yXzK+vIGp1yGUoQ//vZ8rFZK1S5ATJqj0h51jsVbc8oQCrcnYPNgt5nDS9A1pPdEYIJjBQn
dBaGqhkIERFqSPuqfo6jsOuISxklQoCVSBsxGYnbsAaR9BxWoEKmMrpUBCNWxqIQ8j9qmF9H5AE6
TDyTPN1FXL0zPHDSBASOcd++4vtiiawRtZbZx/D9Jhh9XizGe050f/b4SUbfa4lDRizPTntt4e0S
8I72vlk/pC3h5pd/38ZLumyiG+3FvGfel0t6bUfMwrmcBNr8kEgPhL04+ry210mAsHeVyVDqIYK9
jLsId70K7yHRFj20/46jK6iE4V8iwJM8Yd/WMqaBIz8JuP8BWg7P2qZ8hbxO81b0h6EzCVcQairL
ZTw8yRS2cLfUZdSgDNnLlA8zqmli+WBUP/N6X8pU+vXyljqJ4p9ytl6R1DkjCH5wtzQORrOX508F
1SlGmlDYtgMrm2ngsVp2o+75oGUkkZXbNdRQkqR5vD0xCVNq4S7D4EkxIT5YVKkzjQVCZQS5w4+2
/y7pn62SOi35t19xRzFfvqRqoqcNlqrUgwF01TKaBNDoP+KxSUXdmEQVxRD7S6TrmMckikH1g2v4
9AHVSVn2Joj9bTZxiIOOjkGn1WG2Sq9cJxrcpsEI4mQhUruE24nMHBbqblgyQg1tafGYca+AXLKZ
Pr4PK14RcsxLlY8RlFnu818l5juuoJaNkazYgLUoJPk/CGgSpzcUWV9oqvEibgjKD/le/1CD566+
BW1BSCUqqF0lDnGo5NwuIg3SDDe9TTuXE7VHfvcFMzf6AMONMCDFdfDQ9qZj/uQgAmBItZmoRYaV
i+zbSNrK6k2bE2ciAX+qgBd6x+R55FsXTNTMLWLzRo76oy59aUBNVEYUcetfrhInlQSo6I0+Qvc0
5FmJy0bX+Fw/cdKJ5mcatijVLjg/gmv2qNb+n7sHXi4xvyWLjYXmbKpD7vDdrHyIGa4xyb3TTv71
bUBAhthYaEdRaWHwl4OOP7CSy64mUSM/CazV+MY4O0Qwp3ByKhsGjPvcrXu0RM3oBq/3sUU1g//l
QnSymHBVSGIliSQJopIdT/WWj3xAz7pfA3XLnq2n91mOW/ZMrzZvInnhh6Odob/5wAqivINaGSG2
yJN1QQ6QL/+o7ZMo8qfyf36mFjxMCCUMJbf0hYcvmXOUIjeyj85MYPnFkBnBHgI+WUOVii0sf4wN
uzYr8tN8wFqKkBncohjFs0OAhBctXFy/X18WUqDgBOZoL/LUaVwgblIvj0HarRLO4KMpMDGC4qO5
tEzn+gluUBSLkc4zYuam7txOmnaGyogmZkqE4Anp0ChmM0CjZWT9Rs67IcgkizjbL97szxURnKEt
o7mFq+EOul32MmiW2Z36Rd2ZCQhLY6/wh+/d/9zBD/87FykcFzgSI03m+XS92EcqTgxf1YgnSNId
hPNCcha9ROsS7hyx/+8pbzyAimC972447UcZrtQhSC2XcGJ0zJhtDEpFlKSBy1bON2pKUjryXSNG
lmeWE98E01ZL54zfp8vKLRMfHBvFfXvIb6puB9Yeny79uHgOnksUKgiYiv6KqINEjH2v3KL1hmP2
yMcL9sHia9+0nz34emOfKpG+dHqcixXgw0mKWW1ULF9pbfXpxi58af222v510CCWTHwk7M3Y6ssG
ymnps9I/syW8/vsXT6ZzNfgHnB0WapzLWZ5AjYK56fqfN+o6MBW/vOWZAyrcpBQSIAMlM7akogvM
i7VN193RVxv+A9ccUECLOckjNi9QaOm+x9qnojmy6em60ailF9ABLZ+JlfIkLtM6Ny73jfRDKzuX
xcRBS0GEI0AEiDdSvQZ3BL+mcXbN4jkN662uuOU3c7McjB25fSnrCRCxWqVksghPl1nlDoFTuQrG
kuXh9CX7Nf7ixU3L9yiQCQ6J/yPtupbc1oHlF7GKBPMro6TN3uDwwjpOzDnz629jfa+lhWXNtX1e
fKq2iq0BBo0BMNNzeTx1sSdxHS9NobWYsrHY2wZz5el93vmZTDV2u+x7utiYWNl6dZRs4Eimeses
5CUu++CyaxBTpovNiXWejiN1fME+rm63r3C4Mbzt4X/rywIqBftXofI3O5UuC0HFpg9zX6fAq2xM
mOzKfn3LW8klXnxTrG7vsUB/Tj17TyV/kJYKzFGXCYtVBaPJJdLXm+wuNn3lgcsPZU4HNSmIKxFk
ddk5f6lTbRdp6xjfW+T1prQbJ4HAZ0lVy1NOIvBHU7dVimFGqG74m7E5i1RRkScFIfCHyoYoSXkm
RnYtdw7X7GlvoCAeOzOEqaHBvu6Sbx11ZUYwvS4LZKL2bbyNAwybAt4kdNuZt7heR/QJ1fJ1l/2x
iILgmAKTxHWtRW0GIxuGetS06T4V3XY1s/huVNDjtbJSgi0J7xBTwKNJlYY2gXc08m1av5vUhykj
clooCCHUyDRlHrIINjElLKUvC8Qd5WeCQC4HUPrrNJ5syJ3RLFGsYpqyfbzTr8pnFGHbmCZ+ayvt
pdS7jEf44usqP4FTy9nE/QTgVnv2mzG91fpt928Q/CecQCyoa4hM/vSoduzRlJDjNEXK02UMio1e
751OQLJhmqdyBcjqzuurRqV2v971nvTA5SAKd/t4GZCv0d+HGfprVHqCV8llKQ06xi2a1nAo0kOh
Fe/7bvFGxnaRStWSkvYJnKFYUlVnPE7rvsyv+0r9POyanXmT3qMP1A3V+YViC0Vgi81qtbziLy7S
lRZGIW8SsVav20kdWLFD3QsSIYCYMK5OdRNXG+CqvHLW+cnEReT4Xu6osySxusSLbxntgKC0iBXc
eau7eYmb+tZe89bACtKAFBMlFpd47Z3PythzRXY3fpEPamC429XwvrtKrw0HgmlXWe5Qdc3nERE/
41bDtPCo+Hat4UKjUCSejTGxl1pd3ValRD3Oz9RPBDG3CLo8DbZE2NTV1je7sjcnLe/iTHPjVqI2
yvOzdcQS+LYd2LhBoY2/eBuhGqg7yV/vy+vNz3zclxC+QRkmHOiyweoNmT/np8X3yjpUqe0qi6Pb
3/6GOI42CQFbYcwl6g4xfg2LndzwMgbBKeV6bj5WFhVpnN+vjlgC89pGieIwns+0Qlt2aZxiuNa0
T5ft+c31zBGE/4gTJhzTfJjiHiAslF4fN7ed+i7qEfQu0H7l+XM5dfam7BJitDS2NJby12cUWodb
nPiaJgVJQqn/UzAC5zZJWSn2Apiqvpunj9P2aaGEk4j1qgs0y5YJ8r88a8XqC6fJDlVBREW/IfLj
9AiM0Kn2NJgzjJgCBf3NY1+uUBbK+0E0ofS1J+DODxlUfRTbUkzIG751hjxP0D52iiPXlr/HpVP2
d11EnBZ/Y9ERQxizsdbyJJ2BkeyVoAmWXRQYzuplDm/sQj3I/mbjPaIJ49fHql5M3CLlbvR5MpPk
j9DjQaYWH8HCVZ8ur6fzHvETT9yhLFlt7RgRE1IRLCeDBr9KPVQRcyTuSlMKyZgtSYDQPGXjCwRC
M6rqnjJC4NLVVJsy6/mgbfcog89Y8G+DJJBolbFFWiUJ7/914lSa5azK82UEysvEV9h2sru8s1+9
rNqnu22Hna7/Uu/ReiRU7qP//hGOT9oJi85bng/JgEkxDI/r+MR+Hm7vpoPxRfYYmYH8q2zQ6+ns
6GUCg3aJNhfLAutiZFulFgRc7xr5+9ajJSckEqqbhU0O0msZdbyhHEPgh6KI0rXmozotV9L2UZ0e
iHHkIcGvcfnRMIEcFBSd1il3bnNw+a16HSJtQ7+RA+nQhVRnVsoagRvUOK3iXIM1eXvb4GFZI94I
zockP40RH1o7rbeNNeMrFbXb/Vw6amIFRRWulBICYYj42NoltgXpUxhS53tNuV7+uB/3W3cTn1rH
2lzGYcX3o+E/cw6SdL/21MyfqxEy5ONgCZwARYw2azNgsJArEU+7Pmj3zFmdP269IBjDB/NkqeZ1
vLEuAlCjXFv/rfVDSQW+1HQIZDANcQvRWyCs7Cld75tkR6wSPhYXVokqLP+mVyVJNQAgIwENuZZo
RuVLuMtG8syNBOn1gpRep/hUVKHUunKAWgB8Wen8De+tEEODXCNz1TB7VwfzjrpUpjZuVWCCeZBN
abBgY2fsuI3IXHWNJ3txlAdetEizAYko0AFWqxSXnFQtJGHqAV6U/eVBQVdojoaQiHh95QZcmERR
kTKx9bZXFmyCvZ65SlYH8vAxb1Tcfz2bdebMC4FHeKUoOmRaShyB8DCD9uB0GfpDjx7hl+cPfD/X
sCbEDXGXD5JdwkkkSA594vvgskOihO6017JXBlQhDsGvokAlWwuzlyaMIKqNAsPy0qHyTR5RqP8Y
s2oCZ1TblkCJF2OHpuvhHGZeejM4W7jxipzD9Jd3vcdxFAgkk82K6Q3GEcV2Ac9dlJDkguzc1cN5
7Kqhzpm/OQMe8QQ+kZYEUjCvQfLj5L1eaLtR5iSfpwNSkbgU/LxTVcpZKH8UYwlDm+PJ5LO314Mq
2LzCyzzL2w68iGL5ltJnAQpRoJRhVsq8iDGseneIb5GIgGcW9Z1iusVVfM2F6ujm75SLCpyiQDMj
6Uc4jtanLksyRLqSK8/fmE1cf1DsJV7sqHU/sYEbp+GqRXHqQxaYftc5cqC7aODSUicrYjDFojG1
GMxpa2BZpb9ToYBuj4SOD7XliBVjDZ6B6xkvfji6VdfdHm2Lbub7dXTUg4VaiUxyLrMXX1QX+Fis
HhtVBff2PBocx2dc7CjFd2sKLkMQ3qDzMT0JPfoo+19+VNMyc7I2/TDO0/OAPi1FtP83KIFCunIr
5Yxh8Irmycp9RZUdpAZHjAhxz08StJAM6JXhP1El0TL1bo10uN121/tqwGvi0jB5QZ2smwZkx4yz
gc8JmkBU+VgvqPtPf/AwF/9sdeh2pHv9MIRFOH1MKKc46+UngAJJQTXIhLRthsh6ek5tbC3UmxT/
wC9edwIgcNLWJXOh6bDInB5XCRV4mrOirHq+UnpiqihTBCoa4zjWVgNIUX27Ko8m+eZAAIi5Q1Wr
RKuN+3mefFDsP61+FezRFwMtJEdn8vkrpbYRa/Y86x2HT1QWKKoowTUpjMquM4Z3oyqYdshFTpAJ
6uDJLYCILiXVxsfpwoyJ0gINLl9alnBIvPDxIHEMpJDtqMPpWTo6sUw4DylTk/ZJgtGslqttfDGw
DcvEnkFNGP/7KR2VXMV6A0SsHuwiHKnODxQ52AIJ4QnKMuQR5IDTvHbg0WCFmAY0dMdr+uK7iXrd
IFaTLfCDxuatMkfMjTIsh4FpTi1/MhPtGpdNwWoOfxNRn0yRQA6dPhSDys3LrUem368dsQNS8yNw
Q2VC5QuuFrlFGRiq7ZQFFfmd3ZBOLBA4wV7kzd40eEA3X+U2gqFc/TpQFEe4AZ623vpZtmCRDmg9
5ZZdwGtmeZgHL5h0xJZQhvQMIly/bJUhJgrp0xqndQM8CXXaW+S0+uoY6nVF1oOfva36OXzIw3tr
mKExpagyDrSzwmmfHoyveMXgai3SvqN0KS7zDpqCvAVLzFZD43eAya2yW+wkGPL4ZjOlxJkH87Bt
Kzb5EqXvFfEmcP6y8cRKgSYYqwyj56cR9BpAS0UIOd4MB34qiAOJWFEEnxuilr0WyfPQvF7bXo8+
b+49ZK49BDwPiu/wo+l0rfcXkdKJeQJnZJWhxXKMcR2qOyV3ZUV3iuLKprZf0jSBLXq0kGutH/sG
pLH9JHHUW2QLe+ho6yWHrYIU2WXDLtMH7tbeOozNuqyG7A4cJps/bZH91ehKYuwoCIE/cjuR7SkC
hL22t0U8PQ2N6V+2gho3MTEol7s8GfkikyOf3wzyjDy7DRbXfs21sp+oRzCKr14XxMm+2PRd1kBf
nL9Qzf60z337Vnv64YLj5796DD263+uPOQHLc7Nb5ZJTsDV5a9L7a35d5h+IQeRM9PugxXgd5BMU
ubczxlaYpIWrP99kXvO52w2Hye/voc6eEW5xnqp0PHYhu1W1xaNUHVVNMbbRa73MIT8Ye8hzIUSi
chjPe98Rhv/9xKhoqEZF5zdokT45GYr5aomIkH7jCkcIIYJZY70pzRk17O3qvjbzDtCl3HQHNJPl
d4KUEsv5mxjliCeQUYPentBqxiEUZ43mA38Bed0sr1NX/8RP8nlA1YJTgyjQUlfH7SRxxH6Lvamx
vvcZlWz1myV8tEpgokpCilpsYKJ+CNogEcTVffXT9lo6Q4sSkrMm0JIyS7PKIvhflTpQQdylhzTE
if7QoSgy8alInf/6X9fWT+tEbY5qLet87oE2VlebHhqQJZTnJ1Y/6VWMi1YiifFsCaZxdBFRnUPH
3cE2g86xX1hhvosP3a6ar5Gw4TMn9SBW+LH7sMruZQIhvMQQIh1z1Y26ZACN0GEmeZopkQXKRUQ1
jmqRNTmfAVDrjroEP141bD9WPBYjv4t58o7Klj8fJh7nTaCPuChYlszwyrgpngotvzLHYY9uXnhw
tBWKSM7fXBzBBCIZdLQCWGIsM6Rbv9s8rrgwOcZ1CoWHIYw95eO/zZfAI1myJnquwLYuKhy9e8eY
928AAm1k2wwtJBnzNYy2k3Smk1DTQ61iQ2ANPVuYxVZAyNlj3N3maY6Gnn6lJk456B5aSGbrfd21
QWe9MHt/2Tw+HZfWtMAghYVeOX2K8auL71ruW+iPKFGRDYEhinBkvVlPswX7Wqgf91VoK6PPUuLW
hxpFUXtj7nqlxnMhMkHxJoMilNiXXPWm/8B3k/9Hgfj5QOOnn4ttEtdoi6WID5y042WZbVi6yLyI
Aogu+E24UAdYagyFQ9Fq5UM/jxhDq7yvNyfu7wzK0ykIkSZ6CzKIKywaGt2R8k+ZVYRR+/hP/mby
H3ESyjRFPdp1BRBV6x0ru9dSy8nZ82UQKrowBVaomwYqJnxfhC9kqcPdIbuTXIhI2kindWM38/8f
KViUSwhUoSBO+7GW4hcuctuHeWg+9x4Xs6tcKiakZksgjTLVkm7lA2mM6473gzDznbwFxEBSJgn0
kBZjn48RUHgxRhXEaHQUJT+z/HOqnpXYfUVRZ9lY53zA0wHakkT/lb16Neobwee/OeX/XLi/dKCq
qg0lGIh0IX4VmMG2q67K/Y8G9tTTEbXZi7Xb/bqZrI/5JN1Yn6IQfafDOJSeB59rZHBtm3+bLrEr
VWxFUymb8PvOdnhRF/Qhwy20b3Cp4OKdMfxHOIExxmqoF0PlcMhSX/3E5bkL1rWJ82oT/lWduGKj
VBWd0ZkqpgOuqRFLMc/9yevbZXmXkkI6553vCCCEfrbEJGVG70TXel5fSxfKsBoDzZk97h32R3Vf
fLg8gOcDsyOiQOppb7Jo5qlA2iIhhzJzlAIlC98k5f1lHMoyYZ4204RKMD+WMPtxTj+pVBrleS46
2iGQuqqp27LxmG9IKifePjD1a9sRG8dv1u0RROD0eVSTaNtgxBJEYYUGgkhIl3Kn3vPU7ZbKNKNM
Eri8aM0VxfVAK0ETkptZtzbVqOPsrDBmmLqF5uroCP92K9SiWIHAKi5EhvjKap7ylliexPfFZ6re
6Et1rHO8ERhjmPZ411tb6hrz7P5wtEF8lioHLerWETbUsxRic3fS5WC2uWOWt+Xg5VCWZ43p5cMu
ru+VknAJykBhwfaqYka6VuBZp/qeNw85FXOdp+8T64T12XS9vsQ2rMv25W0VZHeQZO4d05182cu9
KHMr6hn2vJefQApL1armPB4jQK4N7mE0f/osf2z82cu/0tdKZ+nnBEtYtnNj1KPFHURVDSceX4r2
AYIsXrf8d5l++Fr55YxxgiOsXPS5ULZ4A05e4i44VRzN3HW4qJgfDfKZ/mx25QmWsG6VJpEUJQLW
wPrAtJw0ebHrT0nrWa3lNJNn59itpK+XDTxLFiegQixmdFGVdIyvZOVlMfwaqtamRlyHUJMlsMWW
TFXfcWfPEMXW9cv8KckeWGY5/2KKKT5h1dU2ykaK8VvqPZMelNi1ls+XIS5bYoqvVqlhNJveAGIa
DnH2MsW11xetoylUNHn+BunnvJjis1U3t1s3ZkAybiaPt3fJF0dyS93l1cS6u93IO2tzqMoIPtu/
d3dTfL8qpnLqJguofW+6TP6v0P6T53BpTacoYyehVB4IyjBlgTKmue/VaQGeOSIxIEdGsQ4hHU8K
y8C8p6rPLnOuKb5b5YmhQp0AYGiBqeoPFpW8SVojkIU0JItlJPDzZM8zEKP9GEyQCON3RyPh6ySW
QBbt0MeGZWDdlutruMxfXFAEzqNluivJZZIwxVcqq9O2NOlg2FJ8RK7SPOUuVbNHQQgc0S9F2ao1
IKT4ua6vDGtw8i+XFy8BIT5S6RbbZnsBRDz8x/LdrN626vfLEPxXXlg/r7N2ckUAxSN0v1bhYnMz
OIOEN7DVRZflrVGdfLKxeUDJlU6w4cHCJVT+9xNUeVlKNi/wBRYaYfKVHwxxE4KuhCsKqNbdGFPO
R42kEFx0y2ZoePJDmtK3OnGNEHdIbuKZHcx2pOfyiatTxAEOBZdHl1jAr1cnJ3bGsVqlRQ9YpY3R
90dCme9Q7v4Ng5t+gmEbVjKMJZ9B+zqT7keq6IlgWLGoPdYhU6sxfH8bWmeIrhiyyD6r5sch/hD/
eaNcXkZx3ETEUkEtqrpF4mBNdGcoj4N5ReYnnb+7PMEQAohuGgZd45Mif9Iemr0dJJ7kDuurlCau
drx/mx6BJtQMh+uSHzxq6CDLL4VN+Tbh2mJtoC5VZmfqAJj761X3xuYpoYoDCTcWbwPKRcoaY3jl
oc+y/tn+G6XWk1kXlVqZVuFdQcX3kZ/umLjfiGq3JfvPEaQjCrWyqjPNjUfg+t0WMGidQF7ltoQC
Gb+fJMv8CWIVSwXLccX9Gg8U8i5Albo3vnAFnjIcP46e6kJG1TWcEv/zKo1NKQBRPiFwgqkmbECx
JWKxERKqEro8qJNfrl8vuzaFIkQPXSTp8sA9r+/xuvYOzXsMlThWUxBC0LAuG1R1efZnx16Qe+VA
lHNSiJMtcfKE2NhbBoX22KxaHITfu7aHZdfPTpMgam1eK9URtbaU1jJll8AKkTXMxcqDh8XInS3x
o2VxbMP9p/kRKwWbXB+UcYJdi/G8rp+WDHnbz5chqLETiwQzLYZYPqcGSPuZiIh5W5nBWQ7SzeZ3
SNambnmJgROLBlMJPUT1Fctqxss0hLSQ5ZT5l20i2E4VYoWmrydpmQABuQxLeV+aROobZQLHP9mw
1S7XzYy7WyEd7PHrtrmR+XTZBAqC//0EYonlMolTzMrYM3fovVidMUHEOFEgwvJX7Q2JOhlAUq10
l/VdPz8ui/c3hti6ZlqIDDRRh7rS+1VFr2xQTBUOiDYg8r8kxGH/Nz58BBEM0VBUr7evSdFfFjCA
fIPKR3d7p9loTMJFRciGfNyDfg1/j4ACq+ltHeWzCqu2u8GLwjGMvK105PvB1wK2UzKHElg8P1VH
QIHh8ppt0N6Cy9VSC/2F2unHUEoJrj4vusmOKAKpSaOtL+YGs+RwuDa+pf6YeXG4PPyodSzfF99K
qCNQNwCEbSLLsUmFpJgNVFP90qxXWZk6erG77IbnKeGnZSLL1aba9doEjCF91tneol6DX5WTLniE
SGsbosQ6LjBBWjjsUx86Tve8OYPhrY0zB1ytKlVcqK+j6J+siaWME/iuYlqayjyxOVp83gMQb/k+
dsACT8VoRTG4zf+jS/xvgvDjiPIfdcJQKHWw1ZLXjfDCMv7AUHRXg79gz0j88vPYEL5J2cid6ARu
0+euWgbAoe6hWu4WiXCQ39xuHO0ROKQqDC0aUkzga0ofz0Yv3RKiKn62o+v/KJcX+AOpsVJncWuK
5sGOPCv6pC/EJnU+fD3aIzBG0un6qDSwZ2nhCr3Xap+a4cCir4M+exG7NmbidYOySSCPTZarKo8B
qBfBaOVun3oGhE4ur+PXA/cv60w1NMVGhZWmiGluaBbddhpPCJOuVhQQo5oI1/48eWVBx8kynHyu
30IdAc+adgLKDyYnzsfWFooNo4UbDuXbNvhmdK0wSujgrIOfYAiLeLRjYxg23hbpQXp87fWD3mtO
z2V9uJZjE2qZG1GFUtypL42msIiVce7sYoFh3YYn72Vnz5UzbvdS80xM29kN88Q6PsInI9jk2cZ6
ngwpo+mKCn2fMmySIN9bX3jTlZk/cFxGpKZMWM5LkXQahANh2XqrKn5v7rPZvwxxPuw4MUpYxX1u
ZR0ygJDPrPnSoxVuHt7yph2727bd4vOUBSr5jX/x0nwJi1orpQbNuzCMWvU1VffpujnMNIIxCg0q
OKT8UVjOY7OuC5NhXFFV6lU8x8a9vHbfLw8hYY+Y62ab6AmabPC/MlX8orsbBs2pdHSybSOoyNQU
eRBeKCa9Fc066hDG5Pk5q1/6WdDt2Nf/00o1bg3C64khFJPehiZHadYAOKP5oum5o1Acf37TOnqg
KZBGm9prJI/cy4vX98/Yt9G3A5tW7dEJzee3/BM0gS3qukrLSYU9yehWUKR4ZV4LreP2driEeUAF
vSSgwBpM2eQ+imFedY0GG7s61NGpqfs+ey0qODuqSpCgDDENThqZ1Ro8qX8DGZbybkHGtlV/vOzx
FIjAGZONkou2wRia9mGQbjp7xt3Eh8sY5LgJNDENPc5cMWhCfyzz3Y/UJtNV9CuwUjC/p7ZHys8F
qmAGDg2dDZv64tAau46UsycAxES3flQhl1/Cnjlx2YGft6ZdPjvzF8OJoArRheY9I4oFqTEUE99a
Q+81owbma7FADmUbHCkfSjTeKw50vwPCLcTUt8xEHxG7he9p1b2F1jhx5QxNcNktKAyRLCa9V1kH
DAgoXOXm6skbu09rimWpyRJYomrkIs4VDJzFDmN1p1KJQETMIkoLrHEzduoMb1vt9wPz8xoKmKWz
ycRoUWbwn3ESsahlmYyokgMM+zhVXxnV3JGaDYEI8ryrCqRXYMZRvZjNka8aDRRrpvDypFNmCFSg
pClT0oRPep7cV3ieM+Xm3b9BCMvfqjIojfEgMh3eNfZ9TvUNp+IsMTXL2pTMRG9ASMIonn23eQo6
r5cucouUB+1OQwUoWXZydtRwW6XomqUZCHPeTn6pLnOdSLhuHQ8/7ncgX3GzflxcnG+d8jEOSqIQ
5Kw3HAHFh+J4mw3dmgCo5vlVNVnfM3QPZjKZ8HM2AjrB4aXLJ17dqbHVbFGKk4zHdUOzoFVQRctz
vPGS+ln5uH297Bvnz2sngMLRSU7rbmxLAGbXpoRUxAZKDDbSvIv/kBnd7gvczlHVwtRYCjyX9FNT
TBogTfYSmS9bfkio88x5/zANPJyiN69uCot3XSW9UaQKdSBDhjZtSmCMVH31eSuOEMLCbfPeGucY
EHOp7GKbBUvZ32iQIr88QfyX/nKiMI8wgqe3saTldV0jAlfRbc64mePWl/XMiSJHtkv/MhgxbOI+
njW5HGUzwJZWrxzbNjIHJLi7DEIMnLhxV3LCtFouoQ9U3yU9c1gZVBH1Zns+PLAU2TI1lTFb47/i
ZCGtDCe/pMX09In7mqr+LMnuCH2217u+cXAUKtnxrF0niMKGtE6ZxsoFiMMQbu3B6mYnWz9cHjvu
VL94wwmG4NcJ6sLjaMEEqabau/rYB8aUoWtVrzky7sUWu3WSxHQvg54/xZygCq4+tuNoDApQ18MP
6d8tRDqdI6PJ4V+9PmHFMjSHQ1rM61ZzMm0Js+1sXgpAVaGlPpbxbTLtCXPOcuwJBl8FJxgsZVG7
RMBoPGRKWaC86L67YoO7wjfkXXSbvycQz66rE0TBGQtryfoih8t3nhL75YsScIlUdm/3Tue3pZvs
NFJslsIU3DHWlWlKJ1hZdtDdapWXyR4/EXbxzeFXdzzOluCOdZ1DJGSAXevBOmj+stO+xtfanX7g
Cj6RTfjhWSo8GUXBDZsiypnBgGbahaM1t3V9jQ6PkC3ybUrQloISWFfT6ygtVSTXNubzbPuSVTkZ
Mn3Nyh9S6iKHwBLTS4Z0iJekglmQozHal3hs3GUa3dS4kRLi0ET4hJhmorOsbKoYPlHPpX3fmkb6
nFTq18teQYEIEcVkpFphJQCZywK11c2dbVI5t+chIF1mqyZ2IXELyWd72/oJQ5ZWfqOWUPKnOn9Q
CIIRyTTKtc1XbLyiExeb3S2KiJDyfOhlaxZYDpeASAh+y0M2Y+WqNglu8K6jB+Yru+javPn4kSfj
f49JEbZz2xOyk5HAy0xdVURxh1xTtq3uJMtl8b7Rwjl/Qmh0eebPQ+joPsU0W9FF97LjHIJNOYJk
Q34aN2eG1t9EJaefmxjk6f7EECZmnGJosUxYmXWvOhUznVF7/jcrhPB0jUx73hpYkWaqL1WlZ+HN
pJfGv6nwPbWEW3qyDS3TZo12Chyuz7P6PcrNSqjimdBWSoO/SXQ+BRN2IMXIU93YEHNPpiZf10ly
MKtmId75qbkRtpxZWlUlijE3M7SM66uYKgGi/EtYMJMx1Lk2YsS2wdTdUUn0cO51NIHcYmKrOW+J
pZs6Q/BoicVMbBtxc6vAktFkN22uI6zKa6KO5Gw+PxKn/w9EPDYPlabmlQyi1NFDbtq37iI71t70
rUckrDilN39e4d6EZefH8AgqHDAHfe3Nga+fsb5f0Qky8mOql9uvEIaua1yETlN1NKTgRS0njq0u
pjbFS6+5lulJzeM6oVCP4M7zEJqJ87/MW14IniAPZjxW66C5yty9M5nqqZpy1RjUUeXXrZlbcoQR
Io5NTXqzR19V1zSf1f4KinTTrPuFdb3YXy+Tzq8O9xZJCDgGZUg3aQRSVB6G7S6qdv/0ffFkZyD3
YYg7fF/bduiPblJNM4kJEXdkWQHzjzK+z/QPZfVOsd/POhFtUhAC869jWyQLN6GuILJTPKANAEru
ny6P05m7rDcTIdYcK0icXxUDnlVHr80/Uz8Nq12K3LsHiKOGlfvnJx4A6hCGMVXdxLYpbDeZpI3r
lGC1tAzNP83qJk9LR5eWgDDsrIed4PC/n6zKjqVdaucwTL3Dg4PXfyvdajd+qPe4SHCaG4Rq1Bn8
7ISdIPK/nyDWlj5mq92BB/SrWtr12XXx5x0O3g6esOMUkdpDfwZGmexaUx6N3h/JjtGcrt4ect5i
CFyzlWpdWS0w2gr5lrqzjd/kanV6qXSm/jpB5aSSOLb6npgvPu+XYAXumeemkKQKsI3i6Y/Kl82r
cB0YXfdSYN1xWb0/b7Dw1k6BgqJ6MKx2hCNq7WdTv9FKhIqp/cch4hsQ8bDTx9OYjaizddP6a5HN
ztJ8Uyl9VP5DL4ycGIb266RM4wq/69P5NkHCO1v/S9fuVpuV61xb342b4Q9DTjDsmRunt6YJ/JSP
89KbEUyLbvgtSRn2AU9E75CIThd7nd2ZjmtLTLXfImPdcjg/Qu111y5oasZkyzWG6pM6z4Bc2Zd/
88df0u2NpWu0FIjTl9UdoMZQurlbfOc9oAoErFSCPUFXYl6q3eqGMiRgewP3nlo6oXWpT1jEQ51L
fiKQx9CkWGQbJqxMXiV2Mi93cxvK6+zvxCzeuodAI02/SiNK5LG8UBtVeNvn9b7/MnqNg0PG3qZk
+gnuFTPu5aVes4aTFsIkR480p+937UDE+6+R3KURFCijLVSG/pFAMbTmel3N+7nsPk1z7tXJctVv
xpWBNkBaq0BL6M+LA98Mp5iUOmi9sdnIGXXLbG9CxrkKqz8XenoLIYTKhbEpa22ARzLpU2S4WfF9
oXyQWMZiVmqxZWUU97CindS9PKV+k6leYpW5M1jrIWfTN8LnOQldmDEx9b5PF03WGu6FN7yvGhf1
2WS39Rbk5SWHgdIc4EvoEpwQdCxyI0fLxOEM5ZAX/lTW7lxbyBMg9pXzcduREFUh2IB4dL+VGlyx
+sAb1PGcwwFaOGiNDcukPSW/SKwvsZWPpbBIMjLANf1Bg6hkkThSRtzWkTYJlNGmSJBrW4weC61Q
9bbdWKG1G4qhV48LIhrvGHUXyYOKS/MlBB1lOVSypcKsudjcejsscnEVsaCS7iVpN+l/npjCVxiu
dG1IICtov4mfcxIhat3QTs1Ua67dH1iF0Ma77O7nN5Gf3xeba6Dwf5R1Cd+P8/dd9th24eXvn3fv
4/cFhtikqF4Khu8r1n+b5VSy6Rf6fRH9zcnnOExiR40NR+DItisQ0XwV5b6JHPKEyEb+TfRyNEU4
huRy2yVtwTGuJ09FF6U8ZBDP5a/3RUidq0k0gReSORsLPDFqKIuX7vSgRTtRhz3xXi7ybpvJS4/z
K8lQLFvHrYSMW9C3jjaNs57FfatxBTXe3yi5w8YU7zcUREPGuUGLuj8vmoBrnyAKK8mo+k2ONCCy
FDHalakHVk9sv2e9+wRCWD3VOmlVlgCirnonb3V0MiWCPgJBjNYhhtPLbQGExrpDDDFF7y+vH2pe
xFB9Wht5juRGQ8Uo792FugzX8tjT4krhELaf//zy682kiGWwdbUaY28Dbqy/VNJh7W1npLrInfft
47SIofmkt3oRKwDhxY6JWz3a/vau83EWQJJ4RCm8nt2ITtCEldQv65KNE4KUwboZ0qdYDqaRyhg7
S3MnGMLeuuKSLV0ruIGVvterZwW6rhJzqujxsjdQMPzvJ7tBY7R5HPPZaeVlb8XuVChQl0By/fY3
tH1ij8AGfTYrk5xjzOYhC7vZcLKxvzUnw0+G1L1s09mz6AmUQAPThGurjNu0HlB2BM1fXoHWhVRL
tbP7NmorVIXpzFLFnLvZ0Lo0iXIE4hEaqcm9Fix9Ehj4dx063Cyh5Nsy5oUIus7TwxFVmLBZGs2N
oQ+OaxlXunyQdWKefrOUjgDCRNlSN2izVuK24HsB/RSeVjrfmwjpBhQxUcHI68L8Jfg5GURhruoZ
xda9iUHkHZHQZ+9R8/U768E4MJc/zrDM6d+hcb2nOZu76n73Ts/99coiPObMsyAnqaPRAq2bdt7K
qC1HUPEY3xZPDJ0b2rB7n4ZoXYd+RsimpZQPz3PIT0TxISId9UoZbCBG215eQiRktdX+8jqgplKU
VrPyOqmqBb6SXG9feMZzgtN2XyBhbwolLyE8hzvGhakUm/3YTSJn0gqL2sRw7P6jjOT+8aWGVD/L
Hy5bRg2e+pa1Kh33tUoFqELtAzbHrjYoTtq+v4xypn7xjVfYAs+vvWry9yJOJGPxP6Rd2Y7cOLL9
IgFaKepVUirXWu2qsv0i2GVb+77r6+9hua9TZsnJ6ewZDHqABvJUBIPBEBlxji1DpEl6DB28TW/b
ELrijGPB2ltQ2+126r/Ws/kTmkv/6KTqw1IGdKz91MlTQQSLte5BahITnCHgD+Q8mMYBMUiEHCkb
xynZJNZNOQnKWxEE5z3VTDPSGlgkNMLbNHju0wYzrCLOgb8E+dkSzlNhnWQ+jfE9EJ6GX6rlIMAY
PNllQ86iGP9L8XRG49KvVaW1Yb193dSedGd6seu7RrFROzvbs0K6ehF1wa5vqzMi+/eLEzoPy0CT
oQTvEKvZxeExUo693BwUaROJrt1FK8Yl4zwM4EsJK6YaR7PYS1oJGqh/P1HCIvtsD5dqSW3heTGH
PeV4LLoHH/PAqiDxrZ6RCGy0Xcj4xuUr3EjKFLnLUGskM4iNe2sPeTDRicE2yLtst8Dgbp6l1pQS
lV3q1NGJPIxu6FRb6mafBrLroYJ7zXgs/LYA5HZsLOWJZAQARMswHuELc9eKSFjXo3uBwW1Z0tGu
CQY4jrV4Y4IZA7/Rj9buPCY+FX0Q8fGuxtsCjtu6Ji2mqIhhUjBq+3j2unTYl4Ug0610Uv7pOG7L
6nM6yKqESrra9O6IF53gMN3/bx0ff3GgJZtogqYKXvz/3KwxnkvLmiCtqg9vzNDH6AYNiLU9eTk0
/arj9Hj5iFqNdGpYuilbEJS0uKCo6yIr2sbSHE39Eebfy39PtgLfQeyWajKx8F/usgWCQr5OGklz
lOhEoS01fPBF9zmrZfQCgttISVQ1gWoAQiskN2iDfQGFGpnUNjHmbdNUXnDVe9gCkXNaqAQB2nl9
zWn7erZpk27bWvkpgS718uKshvcCh9tNTdLSOCyBU/qHVHJV7dHoBWXCesAtMLgthA6jiQxsgegT
e2MucSAlTnswv7BZW3G9vh5v53jg9lIwKkYRNjBpBEFpydRb2s1lp62f5wuLuC2kNLlJOg0QzYYc
8F3g+PsAz3q/tD9EJZ7IHu7Eay3FShF/+CoFr6wv/xRuIKE53HFn6gqImLI3cxQv26VetFU/dIzR
/zDY0TeB8wT28LPDZR73le8jHGLJK0+SjU5dAKbHMLXrAK9skBDcX1cTnVeMnyDGa5dphSOc2B1+
SXBDXtxpXGoz5UrJTQXbSuRSfoQ4IpOuhR3wwpN5528hfLebvkd7JpLg3171JrowjksWeWiSsJjg
0ap8To2DJZo1ESQJk0sSbVGHPRlgTEBiZyK22jbQsBTcWopAuCzRF1nezyaCkE6yO47wFCVPuDUX
RB9L1e9qooWvuOzQkTKKQKun4bl12rBBKjm2idt5GFwA/yWpBYEgCnYuU8BvUSizrRXU9jw+VuPr
ZXtEXuOSg975eTpUMCeb9h1JNzG577vOvQwijGYuQWRlPFUzc1rvRbc6CPxoBJdBvAcFA8ZZRIp9
q0ZZRDUM3MhrxOKclmdDY4ZYQ8TbsFFNF7LNGxoKjGIL/S4QFiCc56iZ+VFaY2Vms/oegw9XR6ug
mjA2NXKF7hxqlAUY50BNb/wyZjUQq7nYu4bvNt4vpjYxBe9qzP0Ge0dunfqx2ikQ8oPYEYRFj016
zc3G4ve5gquRGlmvmDG+f6LhLqk/xcPucsQxf/x9cd5RWhelWQ5Wzfy1pYdmS/ZsPEvdiZ7Z1+tu
TApYIMRQVJlwSUdr+9hQLGQ2+aF1GZJ+332a3AyNHkKx89XMs8DiMs+MbUpr820TaV62CT3QxMj7
EiIpTNrBFz3Zrt8XLvC4XRQWgdpW7JwNTw06f1B3+XsJTcW38625VbBzUR5Z/5pLiMX52Z/cptLL
yRhLGZh02ljkQZodq9tfDo316D5DcFvJrHSKBgxAjPK9VLR2XuX2ZYT1gvVsBV+hjHXU13mNqKjd
brLbPVMFN52pwz2rikv64SiafF3PRb9t4qsTo+wx3DvApq459dNrHEImrz5khi/IeaKY4MsSNZCV
MGTxHkx4GcR0QbbJtvo+wILldrJnL1GWi7n2yw5lq/5+N5/N4+qTsc4DtfSBGo/9E95cnXTQXYkk
ezMqK3seHs1W3l6GFHmURdHiRgodOnJFkxCX5WW4KerGTmm1q3r5EGuR4A6R7aNL1nE5JLPyVtVS
QOm4th6kL3VxsPKvvnUziagHhIHJpZAsCceG5nDkcKBbfLC5oz1mTKmjhvR24Q47qRfULyLjuCQi
laSRpRmISvkxbRtbxTPsNNrd8B2KT4IwEexsk0seWWhpczLCkQ0TCYot40vrf7ocFm8P+pcWi8se
KpHTKQmAoX1I0dDwS82J7uMPmaPc4vnG9V9wi+SK3pDWK5rfO4Bvs/erqLGKLkKMxC9K9UFPekcm
wnlcto8uGMc325cqLWqDZfzgmVGRdRDrMyFM7UhP7Cop34JZ9bI7BbuMZz9p1aDQOw3R4Sc/Cyiy
0s8tHiGEdEkiGC5/zKAIna0WMBoo8bRgayYPIwH9f/71sjmCAKRc0qhDUKT37KOt6J/m8GMh1N6S
VxYISu+KimsqQ9b5LrtUwqkSmDGa0dCYK0lgsKKOMadQi8E9cPC5xPHcagVe0BXBQq1W8EtkzjRL
zqIaDEYIwNR9a3TxjNvpMyZwPOOZtbn8e0cu0biUqNWk7kDDAUean3TlZ1sIygyhOVwixLiXHKUT
AIZ/Pucxz+/9r/p2azlwaQ2XA8M6DNIM7MeOVPjbUHUTaIinsZvWtTOJendWU/wSjEuCvV7NaEMA
mLzNT6AvB3tRvjOdDnrAmRe4ogp47WgmqHsJvgcopbxKjWkkYaLGSBnDlLsq8aLgUIKwsE2Q6uO7
Qn66JjDOcKxGXhzLbSGpGYmxw9J0uq2l/FWpRSXoyvgcfn9hEpct0j6faZQykzA/Ge5ZU3qzjW7U
vbGBainkcAJPyCvM/m4+8y4xue3VD4My+RQfk90h3yun6DDlXu8o4H/Mt5Fs958vu3HtOFnCcftL
zxpaGMzElD6R8VMSbKP0mlvbJQa3xaYiac2a3do2G0baD1Jcdi24/9WnYt6LXLiWe5dw3CbTJhUR
yD7HG3JU8udJNFUtchm3r3JM72JiD+ZoUFAGs40z525vPl9eF5ERXHWRqIo0dOzzB1cIniSZXhgK
bxbXDsOFo/gpyqYAszwU0fFZF2xc9WB6rArEa8Rnud4wRiBIax/JregGQ+C+tw/pxcYtwrTtBhMf
5BMp7VHdyDLEXNprGpuXtnHpgRgpnfoAQSBvWRc6U9UuX/Q9a/vLvPiHKPmtG2VZoLjDVKpCuOWK
pKCYUnZvmhifgsprSmhg6O7lkFitOAmuF/4B4T8m47gdfV8FiKLYTe1RJtKLgW4do70QPkF3/ddx
EziJG7iiV+z1c+uMzN3ThEPShxMFcg197Sk9mDK0uUovCJ970TfQX5LuGYtbOagKxbLBolIGc/bB
usMHA8i+qJse+9Qld+FO3lmuqCVqdbspeKeXKY5Mi1fparuakglfDWhDfbLoi1F4grVjR8W7tK5q
oMGiMpVBxfDncTXIuUTpRBAgz7SGxoIC5RLysancbE+88EAyWxEt2qpNC0jOkclMZCNVGCTEL7Tb
VHq8bNNqzC9+nzsdmxkJStfw+7U5bpr+q58kj41FRVHP/sz3njMVk5pUQWc1t7V6jXQq5ko1x6hQ
b2aggBk+W5he2agemCx3V50e2ML/wPFJsZajoS16dl+YzYktTeSEo2R72XOriXeBwQWD1vlN0oO1
w1HCwqPqax7cNPRZSgQw67XtAoeLgKKfKKSYgAO2Vsa7xkSStC/z4X8UU16P8bPruIBI/bbK0fDM
znnQoeEtzv8YOexyn/W/p44v+MZaLTgX1rH4Xxwk8ZhAFjEBXGwlbpTuTIz8aCb0et3A6l0fpC2X
V231yossANmGWADmo9LpGQsNKbenEF3+jGc/w8CuE+GcftNwDlpbePsqciuLpgWsNihZqTI7m034
MUht1qWabYf7kDrVPvMkVxccnusb+7yOXAEVSpNZpQUARxn8yIl1jMFkpubFTuBPkWFcISWZlTVM
rGNg2kbPvyhqcUa72lb1pj0ISkR4Iru4TBJrxiQbI+zSE1t+yPesFAXDvwTSJXdEic2e7bCApuAT
cz0P/3YnP+LQoU2UaiVgrfgkj7e6iLNk9elhEZd8A5jZgV4iMbDN5S1LkPMuPSJAIcIduSJazFUX
gjjNkE2IhJg85x1eUuYJjEnYAkEGxhrFLUdX8b9fDgy2Du8y/gKEC/jO7IeZlrBHr427wdL3fg7N
qHkYTtFIPk9Wd6+lt/Lsv16GXV2nBSwX9hi1U/KI2dZqP2T6tSjdy7+/mvUXv8+F+6TPU4koYb7r
bC0nkZ2S6Qmdryc1LAW5SmQLF+pNlccR2qgQcxq518f4wa9ngTnrhdrZHn70bfBnvZhaLFP56n/5
dRPUxo7Ru4PHOFJLJ72RThC0vuxFISx3eOqtXysdWybD7t3ZpVvFjQ7WLboR9+VtAKUTvL0LEqIg
IPnpuNb3QxDEAjIKY/A7SurHOHiK8jHEBWV/Kkdcqigy2n27VORjQcy8a1zO8eDfZPCxldtQqx02
44nN/bem3XjQ2hxc1dNwyZzeGPvLbhZsdIMF2OLQmeOqmmrkLbzmPBdIj2Vi641zGWO9PllEEPsj
FiBZZvYg+YJfWQcFcZqbdqc8dC7xyu1gJ98uo61vCRNveiAo05W367IFGMi15zntkIZlzFf0L5L6
8t9+n/NYVfuwh31x5mmPbr7EnkS9g+trcraAc1dhDXKBxkVcPIzE6dpH0Jx6SSFYeJGbuOTb6HqQ
4AsJh3Lob/JE2U666BFPZAeXaJNSMyQZx4jjTzdR4HXmUyXKfyIILteWUiSlMist0oTaQfzql9TJ
Bl+Qi9ivvDuo0L/NhEghRcO/kmixr5eRyiYm0M3kG27Sdq6lfpak7RTvk+H5coCt5gIdhFcUpMMy
5UeZQWmiGVqHfnW5t3Z5B42lya2bYlNVneAdcv3q+AzFp/bJB+MtrTBKo38BfylTeSi28Td5j8a6
8FHDg7+oRlpdrwUgl9TVpGuaqIJtfb0j4SELH6tJUIYJ3Mcn8SoMqC7LsMloH1SwLanTsZcehLye
KwpquDRemMKq3kWeaWNVzwI2sqZuJ3x1KS6YOF589Kky6nCVHYu7Ujidt7prF6Bc8umyDh97BkAj
68OgfWhmARuayHlc6pnHSVOjHL+v4b3RDI55i+mgZB9rlWBLiQxhf8jCe01bdZCDB1AZbEP9xlIE
hqyfOQtPccknKCEb3LEw0L8YbxrmoafuNQz8Fa7kil4114uVBRqXh5rYygpVB1rr5ZjLQIdqihGa
eULPFrGlbb31C9fcX6HT/mcMcuWf2hemnmsM1h02kl1Cmzs/si/U/ElEU7G+YCaY+AgoOVV+7n1K
DZm27IGuzCHvOMz4KkgEMfGXdHTG4Lw4GUqRJyXyLLkhD5rXvemTAobYeMpy861IY2k9G53xOPdB
k4hoiYKX1CIcbotosjujg0hbfZVdmNgBNYVFTUw0/BnsnYzvDVlib/lfWKrI39rZh/tkDx446K6K
LqnXPxQJ1RVZJ1gwnvGoVpSaFCXwVAgsNtoxDEx7yn9KkmIPmESob0zyAH0kO4wFvbKrQbIA5nc1
dkDXjACeuse0uM9EldH61YypQKkBvZVYOC7p5sXU1QNbsSNrvwt2UJWF8GLndR5zpXgyYDVCFnhc
vp2DLqMWMyhRP0r6vlQeTHrNeYVbSAXD1iCXV7kgnM1A9+sUD5wRSMrx+D286L6nGg+Xi4q/eO43
zDuWIwOCbwp7R1W3jMR+3NU7/aO/a1zFYderdJMOgrBfDYazYbwQJy73qzmnaJwp6bc2/qCUAset
r83ZIvXPXVVQVfKzGb8vJzs69HZd32adIKBFGFy8gSsl6eIBGL55jKBYphqhjeb5azxFmQQJrtFV
yncvV3U+pcRHlMnpQckPBRG8zK6uBEWbpaxpJlpJuPxT00mqaIljIgO9R0G+pSIahPXMvUDgNn5Z
+1Uas/Ov2JAYD9oqFNfwlBPv/A+qx4ohEcXg+vm+QOTO96jJml88BfNr70bQbKqBxYYzMpzv1zBr
kgUYdzBlXeUbYYKy1Sg+tsVeLh8M1bu8QVcjbQHBpYEYDHLggYQH+ybdjMndNCZO5z9dBhEEAv+y
KBthPtUJQEwTLyvjq64IblBEy8L3pSZ5YrVmBATljm6z2U4xbCmXdlnh1jW5a15EKyOyiEsC5pDm
UhAwvH6wwyKytUGwef4S25asEk2RLcK3YMV+K+ka+odAdFY8BzttN9qJY36R346c/6GWXDfpjMf+
/aI0LkY8PtAIOQfCe5iIhh/Z/EQO9iwQx6FrM0WHiLa/HBjrRoJsnagq1Sl4jf4E7SwUX42G8i7W
N+w70N+Hrd07xtbCK+abrLCoeF0N+AUit3JR40uRBqUTBy9/tiY5mfqj8AVmrbpygcGlb9lP/TCK
2dLlxzp+mPT/+PvcUnVySGXJgA3m+DKZ21b4JiQygMvcY5ODXEaBAZHuSR9UB/PYTujiWjANHfkV
E08QThHdgooWhsvlaZJWeWIAcy7uuvRVqyZxoSjC4LK3KY3YUgQYAbZsKX9LzNfrep/JYvW5rD13
qUVnGauTRvZc2GzqMkjsuHEiJ362QAuVqZvrzqUFKJfH1VLvG4mFNT4n8r3lFU7mdJ/1NyIFdKRs
BfuW7ZJ3V1NnOP4ZG/petdr1cCRFWmDHLtgDHSNHAwXjvQrca9jFCYayLarifgrVxJ95QvfzRqZq
aDjh+GK0T7FIuXA94M+/z2WFZNCMeBzw+5JRfwzz6jCNokHpv+S6MwaXFZKpVNrABAZ0jn5tqtiT
nPSIM9G/mzdiTiWRUXyaAO971TYATKIbLX6RC9E93noUnC3i0oTUznkTFABoQN2GsZ3oQcnsAHe7
oMELDxaalK6pvS1L03RVU/G+xO3fpC1B8tcC0FJPoFtU53sSC75YWJp5H9lnCH73tkaXmTEe3YcU
FNltahMdRJXRo5ULKi8RELdjS4jKpFQF0GQYjmaZUMhOHrS02PfxNaxx5Ow2nXV7L452vdD0riSA
ytqTb56m8Sj1O0FGYNF7wW98BxLannxDoViarLa1u1y1Z5dNm9NTYu6Nt+YFImKO+8uO+r1WOrdr
/TQ0JaWIjTetQeJEEGkvd0zN/E0Fy/mP0adzG1ju4zmvLLhRTX/04MPT7utIUPUJgkLntmw1WTBI
A4QVPZndjwQzQVH1Me/D/7pc3NZNQr9umhCuA+ti9JWtVXBIC7c9NC47oiAafFXJvAhCZvoiCOPA
sAopYojmscrvZklg0vrZfg4GLjdAtqXWZGZR5N9Xqjc3j51oKm09oZ4h+NxA50FHFBgYhbiv2wCf
F0+Xd5HIBi4n0KicaZABgM4OwcQA1Jt00dEt2Kj84wvtokEzQXUBnmF2K5iBZ9hy5H20HzetU25F
rY/rn2bndTe4oxuKgk3Zh8AbiBtgJB/lULW1HJXsZA9Hkye6MV6/hlwAclmhzqCbiJkO1AqgUVY3
wSHfZfvWke1AeAHPFvxC0uPfz2lsGEFfAiqYoXqxS6PBpviAjqUQDU3fJxHPmCA78K/maaORqpmQ
Y+kg2am5rWnmjeReqLLGtgpvFkaZTfxPZl+fXHIw+lYh8RQgl8ejXbelOw+7tDnIPjjoBLtWBMVl
hVTSg1oiEj7HVFDANt9y80FrM5vqrw39eHlzre3epVVcgpikNAUpoY+6HDNNZgMJFhEH8dr6LBG4
/KBbbY6aGH7TOtOVw0Osy46fPklEUAaJnMalCaNoo6o14LQkUB9zddhCmcVpqGSDzdkL5sn+T47j
i30lUpRgMNkaaaeu+EhGgTmCheFb9s1+rJK2x+8X0KFVT72Q14f540I8v6WoxdGDSdR00lusCxu0
wVlnNzeF09igEw09NrEku0MOBRnkiF0gZFgRWcdVDV03Zn3EFqs0d7Q4jdd0+y6C7u0GfmFcTMpQ
HzoY12PUK6mdsQw2au1qnaA0WTubljhcUigjCNX2GraP0Vd2HXmy9EVLXi9H2lsoXVopLh1AphXT
tKCdBn9HvR+2hSM5gzecIMAtyDsia7hkECRV61cdVqXKflT5N9C0bdJAdI8iyAdvlJiLpZnAghUq
PqzJ4wBi26pkt0YUotMq3AWhJvhweevDvOQ7LitYoLpu6VsgQAW7+TI8MvKG2O3t8dHaRHt2gzfs
smO97bf+i5jMY7UaXwQI34haZHrfxxlcGvwsJrt4ZkXluJvuy2zLpmLSGxGbkMC9fGNqVNI6JMy9
WkjtRNvqjeGGudvSZ0FUrn3nLi3jKgojrtMkgAaJY9VvklrBIf6GEXrzgTEhW+41I0xLOC5j6Gam
d1aBHZ0XH5PcLdATEQWfL9skiH9eDEfJetJbAxbLKicnkKDbh1fZYFK8a2Cgbw8GaVnBF/ufRX+N
ziZ9smBKieHCqdhOYeNkiuB8WqvCTPkMwjLwYptFiUkji6AsGlLtVAQYCB3A56kqkJoAKYaiuoop
esJfD70zJJcMp3GKlF6CXb6sbecegwHY2zV1B0OQdUW2sT9kYVtc1GYlVQCClMY9hsN2XUAfurK4
K7FuUV15bag6l9dMZBuXGq2uqQeVXRvJSWgXpocktpF0RkJ8GWc9BC2i4wVSs9A28KdpUaGNlsE+
dlJz3+Ls7V/Ga0T9QOb4G4LbuIHczeAES+C97pFaj2a8r0R6eyIruAjXihZykQRWTMVtpAz2LG2q
7sdlT62XEGczuACv+k4buhZm9PXNPIJ4RXB0rH6jLf3EhbM8tGZfpAAIsrfuBtz12wW0nRRn2kNP
fHPZHJHLuJjWO1xz+B3QqILK9SYf3X4QXE2uQihoZEQzCv7By2uGvZQomYmPTj0Bi2MqO2lu3bWT
sMWYre67M3eBw1X8hp9mnQQZV2cePf0wbGOMQM2P8h3pwA/IZqpFZ97q1y0mQH9bxp3yQd4Zasqu
OVgti49pOzoEW3bhel3X3wKK5wIpcr9LgwlOnGbVjaUI8jaqezkUViP7bA3f4hpBHeHXlVrr3zTV
p0Q0ULKaPhe/zyUAM/GNuctgQgH65RSU9z5Y03zb7CW7w8haK0hp6zXQAo/LBlaWya3FrghTCzfi
5o6NopeWW2HqSPYqDzJOIk351Wy9QORyQ0aqDnQJQEyM1NV621cnpwDxjSpdI6KxDAcuSdR40zSr
9g2pdPrpW4dzofV/DuTj5ZgQ7F3KpYd6wiBLyW6SFalwuvTQNqUbC1tH2Mq/27mqpmEgV8eN3ttK
Lg5WP+8Noxso471sC/v/u/5owOgr3MATFQyrjVDQ8f2Nx61T1ZtDMs7AS0+pag9f2dSxtIGKC4it
QGc17ehtJbpyXfXkApNbsTyofNMMUbcqamg3o5MUpe0LhRFWc+AChVsvMqFVjbYWnh5/tq/Qmtjg
Lhk38RinLp+VTX0jGqFd7XpdupIrUDKtQ0uhCbOqTWH+c15Rt3nVI7feWFs2ZwcJpuDb5bBcTVUL
M7lUH/fWP9+/k3xTZJ9zUeuw6Pe5xG40Stq04HN3aPLBL5/8SiTXLgDgv8/mXhpVuQSADDE20yu2
1ka7kWab3fz+orIdRKSioqXiP9GC3or7uUHUa3fGp/HE2GU1IJ6IzT6dAld9lI+iPlSRnVzO7+vJ
VOQEdhbxy5DdYcz6ciCsH8HnSOD1kWRtUGnXAcDvMTLOhPqSt7k0V3Xr7TWTUotg5z/UuoQ00Zwi
2OX8WUs9q0hs48dlg0QO49KEhuu3blJgTztrd01Vn6j8ehlBkIhULkXEah1UhYYwmCCMVNLImTTr
QBJR66cIhksMxhD1cjwCxvfpdpJVO+ksWxFJNovcxSWCWa1qqWPGxMZzZoV2MIkGf9br8UWEcblA
6rKhKn1A0C8ZXqAP3Zbuy10+4HAqPFw4CC5gV2uIMxzfpBv5GGcaUgTABDlofJ6X+qeyPCZK4fyn
MOBbc0MpqMOmAg7J79N6G+mvUyTIcoLF4fVIdZB7jMmM7aKpz5PyPIj4yVYLyoWruAKvVpggIysb
YiO2+/bWCDeT9ZinH5TkWEv7/+YvZuyiRiFFp0FuxsTVsX+TFady3mkigrL1pScU+h6qBoaSdx/h
Q6QUaBB3Gh0lJL4vg1x+brvJ1QZJ0NS8vjRnKC4v+xiNj9QMS1Oon7Pqi2IKfv8vu+YMwK9NSwYC
AWummQT2BDxsPlC3d9DphTlWxpO7uWZ1znDc6sQWhEYHH1domXVv0r0BcXWtv+rLXD2D8Lk5pWzS
BjZBTPdWRUNm4pSbGIPIjAxeOE8kWiIuT5N4JHU5w6TomRyyTTKiq0tvnWQffFbtyEud9BMILy+7
cf2baWEil7XnochGzEAjyoO329U3pnP9e3swtr7dP0p7kQiQMFC4DD6OWZZK7PLzl4Zw7pm3xg3T
AWd0yqJyZHViz1zYxyXzQPVbmQ64wsOrMHR9HTxyEYe4ZejoiExW+nd2/tp9E64m21DvPnE0WTVM
ywK5Nj/RmdCyRmstwTPhZM+vrJ839KxNiSmMDS5ktyLqULZOF+D4xoIxSZV+DAE3RRgdh/D5rIHq
3ZJuin62w1QUN6uH/dk6vq+gBi06SX3ABThMsAmj21zdCkJT4EF+qDPxlWhWMOyGj7YBHPzVlrjS
M9Omgg6mI5KfWT1aFgZx6avs4qkOFYBJ5mRnijf5N30BhddHme6okMN2vYpdwHHpy9L03MS1+Vu/
N9M6eZOzs+xiz5oyRA2josXi0lijx41vpLAtGkFKNcXEDuvRLVNczguWbDWFLcziUlgWa2ma+EAK
93FvG9ABljbBSYdKiIxToHTEnIoi27j8pfcTkRIW99Uk2UYJou/UlR8FZokikUtZwSzNUP8FiE9c
csD82V79kIBLZMPYDExXpJi3niIXbuSS1iQXOEhjFvmWreMoSD8k2zx0/A/4okfsi+xbXzUoKKDR
EbPn/JinpGljGvkoQ1Tp1I8n8xphEFM7/z7nPuh0q8nManZNBnl4bdhDox0IEeWk9VueBQ7nNmOQ
O3nsgdN65KHdp54SO9rt0OEje3CHu9LJHYw2C2KDJYb3ife3cfyHfZ1V+tiDLABsyvmpBodo6JWb
ckPvMGMH2SJRR9d6vGOgy7J0DHryY6V4dCqstMT9nK8Wdkec0Hohok4nEQa3i/H8aUiEndBy8GCR
BwIGB7n5edlvIgxu34LrXY5V9jYZDx90Nm+SfglEg3x/2UdnZ3GBZ8iZHuasRRr6tVuI+kAANj1C
0ZP1WO5F4zQii7jok/O81gwZFs39i55vQ+hPa4L8un7I/7aHV1q10qiyTAULE1OovxnRts8foHFw
orPmRsY1jctUhnA8ponxlMPzQSlzZPRapSMtjLntZ26IvrdIqHe95rYlChdsZQHexlI1ME7T2cHt
kKJHkUD1OvphoUKzJofJFdnllghyugiWi79Mydo6kgDrIzkoxxjjpPnucoizv5zPDEvLuOhjkiFq
PjHLqs0kP6Tdsc1je9Ja+zLOat5bAnGR14a+UaQGgMiDOkHcFT2eDis2G7cAX/3m6o+VBSZfb5aB
EVmNyTCfRi95REekm22V2iGnBBVavZ0lW/T6tnZMLSG5r2UtTxpryBgk7Takrk+QftlcdiVbkgtL
xpec+mDRWrIAUWCIXgo3WhltOnmnWS9lsM8iESHGehBaKsUTvKEa/DOIFGWWMjWoK6Z0vtHT+ljT
we3G2blslQiGOXZxkyHHgQ+OUpzv/rRTCaTeb4urtLYp2HL+3xT2NywwQFkRlBarMY0aM0kaiFEw
kjRjPvufp1ihVBtb7fdLdQbk80ZjDnrKvg7M1pHu2D0wHn9Tt79aLHBpHZct5DCqVTQaoLKIxl2T
RNukEqR2tkcvmcMlC11D77nEENQm3paFuiEkx/93i/6hrDsnzn8I2aBWwwKMxqqC6kWm/O2TEUWp
DNF3fKFCOLk6KmntFvguuBx7q0lwAcJK60VcdMh/Pb6DUcpCkjBEhjjiYjAQeW/1pKcLGO7zLZkg
YgquROSGG6ZWqhzNTXYCsfrbTc01L3tLMH4/0W5AfaRh22bt05jWd32l7KzoGo7fJQy3peS0a+ew
hU15cRMop8K6Zhp3CcBtoTgsUlDyAKCb7mR80aBJUTQXsvqhu8Tgdk5mDEUeSMAwFTAj52hctXVI
COkeOUquqK909cVricbtIhwIShQxi8pP5Wn8GH9nur/ht3LCXY+R2i0uXqpvonBgy/1u6y5ijzt+
JaUyZy1AOBjSlya7K2fB+S7Yp3zVZ3RMlEzB77f9S5DZSXRby7trdilhfHy6islSzoQ8Gpo2YH5T
MXfXUVeyjnP600gEyWC9UlF+4/BVwwi625ikyHIYfNJBaMpIzkHiEdhpDdJnglfJ1DE+XrZtrWim
C0yubBjDYu5wjY8INL/Sxnel7nueAjH/mfcC+9Yj4Wwel+ymZPR1KUH5YDaKPYEmkCbXHOULY7g8
V3ZtXA2sWs6ne1I5fnjq881lf62H29kIZuQiYxvzTMeRAgI369p4rK37ThI0iImWhMtsbV3SopWx
JEbwOE+nbOxxPbuj0009CBZfGHFcjiNEquQoRsTRcaPX+LiAaDYqhWkExRnyENPemHZCGhyRD7ms
Z2HYLpnZrVRWm3aiP0jQF5aGr1cslIb/4ARXQRrIbdoM0nN9UKsoVrFpQWZFza91JXjWWV2pMwaf
e6Ygm3rI/uI6uZIPBOqaM65uqvBHYYE0NC7INXloAcftVVropJ47ZlIW2BStQcq8CZsD2Ksuu249
LBZA3E4NdGqEZoScatabEUyz2usMOfXCoeB53OIGGFcGW03gy9WgWGBye7fz+2IYKxinhE9B0dn6
fEuaa7hYqIZ3SQ2a7aCW4iIv0CJTktlHu/xQVA5jLvFLnLjFKX7sPtZCCacVm4hh4X3F1DU8cihc
DPomKuMIlL2OGdpR+1jKD5qw44OtBXe+LjH4G7ah16aia4ARTXJYK7YVJ3Jjd4Fijo+ySrXWzS1j
HDArZ0WzMxokefHrOHqpi0Gp7KgfiG9X8wQeFUEQrf1h4CRTVZDOmlCs53ytTpY8DfIE0uddGUEA
MvXanfzhjW38FHmiF56Vw4Us0bjaptJ0tKIXI2TbtM8h43hTn/6jPdxiDnoW02KGPfpW85JjdJC7
fQ9iSyYK18fQmhQcZivJZWkRPxkf0WGqOwV4U/xSq04BsZhBcjo8kY2CA0fgu3fd7pI/pXEwQ5m4
/KjMra2IpJZEAFw+GSQlmTICU1LtOVDFnQ9r+2yx+Pz0e6QnXTdY+P08+6zO+NBFiur3/239+fn3
oOnK1DTgJbRWsQfL4KCWGO3BjJ6ykXepM36+DPhu/XVwFVIFjMOgm1fw9vBnpaGrumQGc9A4rfFq
aDedemik70b1CpoJQaS9Wx4OiTtXxnaa/cRg4y8mRjRvS1H74NsTyR85igPg1l9vpVn3CQD0X5Qs
FSSCIUCwVR59T2Md4g6FMHF3FH17vP/w5YC5QyWUKEQ52GDPdAjvS29Ei8Lw+n+kXVlv3Diz/UUC
JFGipFdtvdjtJV6yvAgZJ9G+7/r199D57rRCK82M8zLAIEAfF1msKpFV55SYuGYNA4rAQ0TLyP59
VRoWWlRJcwBB4L79kGp3+iTYpjeXBZwx7BSsfj+lRYAPXraKSuOHZrFDn4AvVcrdlIgoM0SmcHVh
UWLHQFTYOmb/AUwmjYjaTfT7XG7I07QZRgu/Py13S3GYZxHXLdvYSx7HpQOzmidDirAX1ScaIdFD
SW4/3xY/0kN2U/rFTiiY9ybbcZvDZQdNb4YgaWFRi4oJzMe+ldsNJD06j933hrF/OTgIFpCff8iL
BvJlbIMs+iGuT6HokettCfirPfz1V2oYVWMoANC+FNcBKmgnPgbuS5D6xk7zUz/bGY+XTXp7PcFB
clEiNbpgmWtAphCX+wFSWLd8sj4kiWPaijN+S/0Q/YWiQ/smdXCgXIRoexBn5ASgMv3U049TPNmB
UAZQ4By8JmpXWWEqMXfH4643PLa7bm+dwM6O+zcwAAq+EkRBj38E7dGVG8ss6I3O6CmYdI1c7a56
FY0Kfe3D5V0TrR8XKYaky1vCDtpY3CS9LXVPhkhBTJAITS5YBFZWg/UB9qgDdJrDHl9WN2g5lOb9
0L9ctoad0gthw+TCxtxAqtkMYU1y6A7KPt6NPuPrEbWcCF2dixZlPgddwrwuOYT7zE2/BIdKtg1o
a4K096Z0Uzd5kkUFpWCr+K/VsA2pRphx0OvbNXroDcvotbH0rtCkaazmR/XC1/2lVVilMoNTrgg/
zODfpp8u79F26Dv/PrdHalPP5oCmHUcO7nRyO8je5d//zfk5A3Cbk8Zaa0AXt0VnVXTXoFCZbMuZ
X+gnRqecf7yMtu1x/4LxVf7SDwmeNgCm7pgOFGqiXX1QxR63HYLOOFyNt6B6KGYNm58+957h1zvD
0x7Q4ufkCKqiiSLBFvHkV7jeGcGqCaOU2C2DL2kl5A8XLRsXtmOzHEa9A4JUuyke3x9nr4pc2WPs
1yDwUVwtQ8swJjliDEBDGFJyRc8Db3tDXzPHeUXZIqzKsTBOMgKZX2TIU3HAtYVdnjITE8n2/wtq
kULQC/+bpHyGZCd8BYm7+ySMZUAu4et0R+kELljFKmc6sj5iJjUXCvxz+zRYuEBnsoBQt+RW2qDt
nMp9iaq2cthsToKxQc01I5uJ272jG4+t6gqOW1VlUGpKqgqFW7+X59nLBzRDhebT5VP3Sm/xJtCv
YLiV1NvQmDBEgI8rN4f7BHYeO1BT8jD2ltidDS7/3JdfoLOIrtveFum/bZ6PFTqXNDUjXupuZuhh
86xp5r4CP6XAQrYvby3ErhETj+fghv/VV4iaghVCT5H9D+Slfmb6zaardphoB4ta5kkHUwTJ1uwS
Ile/WWM4tUOY4TOyvOvKfRXcSaKbit9449kqzhvpYmRjMQFjTPY4dXjXNl2591q/PJRu9kXIXSpa
Rc4dB6sf8JUFvOl28rGGp9wxHAO1mwJW7dgV3WKJlpBzyxF69yM1sGmxovs9FPkqGoCi/CDwjc1k
ABG0//cNzv/aIgpCtYBVbfNPNhwX85kEx8U4TuiSAvnZHLu9+WjVxC7C2BZgi1aUq+aqpW6giA1s
ajjy0YQ2J5tRk57DHgLFmRe60uNlxO3DdjaWqxdooqVmqgJw1mQ7HVNnEJEvihC4gkGu5xr3v9i1
sPjR9IvdGveXTdjONecN418GY9zakjaADeS293Rf2ZuY2wbhC3JbA61DkRuy/b9wkvn+9SmmtLFK
wOnVaR69AgwiRnSMwm8CswR+yDcUWbkhJbh5hi+cJld1qlsMfjos+srX2l50lgW7xBPilWGlNGkH
sDj9OCizW2r/+Sn6NXdBtQBUwJSYr6/9q/QcyZpE2wFhXQlsNSSgPNsX1o/La7ZlhcF4I3RQkkNz
hjs+gWQoZddJjRMUnq7Kdq3858YKWLFG4M5La8SprOVAaOabBMRtSfLf3yw4CO7AkM40cd8IiHny
ZsxDsXo0PGUBvn/YnKpwzGXLz1Ym8bclBmmaMhlwlboo9s+IQw/zLdmxdqg/oJXcOj5rOC71Lsai
t2MHOEWxs+vgntFsJ64F/Rd3up9wnRE62T3Itt4T6da4bBlW/kdCMBHRGssql3dN+2MW8ckw3+LD
wvr3ueSbRHU/RjnsSqxDbp2kcJf1PrUOZSUqOreShAGpVQsODslVvrnWyCMDTf7s7tvXduMzUxKb
7HG0Z3yOK9/FZJlbeRfN/Tp4JZEoUJn9unJyHHdwR6ycik7D8TDSJ5K8vOfgniHYwV5tThxCW9hq
ATGp7hh8MEUaedubc/59rnTQ5ExRtAW/b9B9E11VQejJ5DrUvxI8pl42Zdu/z1Ds31emlPKM0T+2
Wrl67PL7MQ1dUrhSkHiXcbZj3RmHi3VqUiaQ3QXO0DmJ0tmWJGoYeTsAxyIR43iyQOEO8TouEpkT
mZZsQuoe/MVXnwk+osA+kPwz+sNzdYw+JKHdOONeFTxEb1p2huXzeRdItdSqDHYwr+XFuMtLUT/w
Zqm8Mo1P4kE7gjspQ74bj3hAQs0Q7wJ/0m0DLBTRkbYCp9isUSDZZBKdUkuT+TkZLewTqkfAy0p7
+sSkutERDMkMZbFHP9pn92rgiJoGfmPkGZRLVj1IHKYkzvERDh1VxhfcJ/gYkP3GLkG1EYhYEze/
G6H/rEBw0kJ04vkVCvDZWF1ZY1Gz10dA0FrWdu3W1+GOVjaTjlJtsmOPwuM+nZ3L52F7iVfoXAxp
skUtWxXog88IFCMfmOb1dE+O7E0DjK6TYGR98+VubS8XVbqizQgdG1wb5R65TSnrUnQjv9nj6YlV
n/RW9ROIGYnvVzaPyMpWLshkSpMnncRWOqGR3UfyMz6aBT4rwuACjGS1kETUcdkwqd9D8pKKxNlE
v895p2RmVqSYsCE0+kNIzU/LICLh2z4BhMqKruNL3+RbWqq2jvI5gQ2tt/gYdEH7lvao7yjeaAJn
EjTpbBq0AuMMmqIMXdgLKtxJ9vs4cdpMFJE3c8sKgQvIoSTNZJ5gzqBCBqWyewtMuPBsMy7dy6dp
M+efkSj3vl51i563RtE6ZTDaJLyupNKrUkNwZgX2UK4WDIJAD8cC9izmfTrfyZ1D2+uBCAqmzeS/
soWr/MopqmjawBYiP7fdtZowXe4Oo0nPXSx6WmW/9aYKXGFxtVKoRWXdUbZDvrkjbrlrC4e+8hjM
e/2Qfbq8S9sxbwXHXHJVbNBKj+oxgctJ++WFZZXIDR5737ydPDQTnIQtA+zPv2QeF/FGCYxRsY6l
NE/akX2YgL7pc+8vGBWSIa8uYowSnCjKhbkk01OlqGFeIt8t6Wma9pfXT+TlXIjTjWCpzAy7NUYn
Et3m1q4UfRZsXksbqy3iogJ4DOOoihHmysxVbqtrA6Kr4VNwMLy22ylHgpF0U/St/bZ1nlVuK1Au
UCjlorYjc/ksc9hIzbJfclt9IMc/oRsUnGK+FyeskjlOZgY2Wc8duvkmhX6vW9WDNqugGUvk8Lye
0JjOaRrn8Iifz7cZ0m2M15oJyiF4qzmIOhcEDmJwoUOtw3oIAjiIJD/3rV0HuNk0C0GiFRrFBY0S
rTFJCUkeZ7wf8cHPRvpzR31kwtBs7OA/zwH/6hwGFzSycLLSLMUaktnPh8fJdBURjacg5BpcnFDr
Sc/GButGp9qzBtvIOsRcJF/ZrWsqWj9BmDC4MNFhrBUCIjAoim3znkljLLJN79LklVYOTbkjrolt
4cWJIBjyt019Y06FnAFWPdHdgm8jZS85yhcFh4y9G4rInrZ9EX25CqSB0TnKralWJEtX5VjTRHnu
4Bf59/J99cUZglvIsYsKbSEMotvFlRPnX0PrEFPRhe12kjzDcGEXQin/s2Tww32KSr26CsHr6eLa
0e/3VPT0stlQYJAzHheC87QJppaVTeZJjRz2khwUjvzwqrTtRMfZVe3IE7YxbHvlGZWLwZleDJk6
AlXb/fwuGDHfnzqNB3JrNuCP2QFJcBIEkDwfmDLlTTE07BOoOk2x2wZfL+fL3ySzf23iicDy0JTo
wpLZ4M/jK4Oj5GFMIS+ZXp3TOc339krUhLQdS86YzJtWNU4mS6aSmVhHuiS7FHTkenATxVdL1TgJ
HpQFFm76pqaa6Eo3qYoujV/RSnkJmibvXg/1iUkZRJgyKi2bCcHHYnZRERwXiyurnMwCzN0o4HqP
faQzoWUZ342FF/qiCLL9ObQyjgshOrqmK6K3+OR6HrB77Y4eKk86MeZUyRWlGSEaF00w542vlQW2
9Y29QBaCMbpAfEn6sqA4TZ5EY72bZcjKOC6qRF1Q1GqJnSNa5kfSVVbHTjPm9qI+XPaRzVO2AuLC
SZVlQahLAKLZ6MTFdLRoJqpz2JfPm0Jbs9AmpBFiEV7l28iNUspmXC0s1isXDupsP/nK3lXFvCC/
2ah/wfiwYXZBWxsD3CI6WC+sPk2dANJL43Xpiomwt1fvDMZ98+mU5HKbwbJx+jprkU1EF6Pb5dR5
7QgXMMJ5IU0MlTR0LbrhDZONgV6jJz+AuIspV/3BE4rIJi5oRESNi7yETfKOHoMTu0+0bshN71v3
/QHUop+FZ2uzGFjZyMUNfGGCQUsDYn80HpDRMJlmednHwal+DB77pujt5dt73P68cVzwmNolz7IF
yzrU99S4lUV9HyKTuHBRkG6cxwS/vyjXfXRKFM0momb7zVyyWjYuRsgRnQepAEYtTZ+TedrlGcGD
jXxIaXhlxZr7d0vGRYoBDypNNgIumJNdHqdXSSfSUmQ/cSFQEK7KGEmpxrkBR+jMzCZRYRfWE+5r
mlzZFePTNHjvsAh32ODdxmCszEvDS3M0RQ0uPh21u1bmf0YiqjA2E+IKgPMC2nYRGHpxZx0/m7r9
M2lM91H92v9Q7Br/7+zhHEI15mGc2bfrWN/ROLOnTrMvI2y63Mogzgdoj8gq4TLN6do+w6Bbdpir
8RDIaKYiKAKDv8XjHKLrp9oaI1iUaN8ksqPo85NUO1GvBkWQBzctoyAmIshPKmRifi2V5BJyySHr
7DCq+aZr6+9xmvjw92PZx74Sijp0N4OsKVOToIUAjGkcXGfir9Ba1J6JvvhKHbhEROGynQjxdGEp
igLqRf5lNW3KKacdbZwShJY6rrfUxAt89kEn7zHFJmoG3ox4lgFdZJmCn4MfI4jKdMGzGx5y5fQh
lz1Fq5ze/HzZ/bYw0GyBo2pREH/xjR1DpDVxOumN0/ZPsunG8536nsJrDcHloq4OoqmqATGpqt21
D6b2UkqnTiRJtJnX1zjM1NWHgKEobV1NWsMYAIwHc6d6RLan0E6vR+IMGCWR981/ZqbGXckakwtH
IR1HfQlgmxLu5OFQlreBSLhYtENcCCobBXrMISDi4CPIQPCKZdfV/u+8gAtCuS71qRnCsRvrVh++
teY+E6XWreO5Xiku7oDHpOomHWbgDNlW9j0MBQ2+AoA3TxKJlFjVCIAi+Fosp0T0gCj6fS6+ZBhg
JTTH79dz9sEcKLQmu969vA9bIXO1SJQrTYMp0SOiACMK+juZdtdREThpZO1DpX7JIlGA2Qxoazyu
MDWgyL7o7PSXuX6ly5HfW2FpFwSCoMuwr6buXqGW3RX6QepAeDgHLhQnBG8ionVl/746tklX9BrU
4RtHg7qcBJXpIP90eVUFJ4gvSibdGNvcAoJKHiGzpIAAoIFu39+BcJEgIESOoRvbOGhrt7vsWlt0
e5Ke/w6EiwXQcVPkkR2iRurs0ZygTZbaRSHqURFtCRcOwjYKao3BqOpRlx/jd727mor52i6Etiqe
X6KUemUE7SnLOtatMYT7wZwfyowc2jLcq4l0Y0jpdxliyfkSHeuiOWmq8XJ5KVm84Qvj1Z/AD/S0
mgGd7AY2ykd20wH9Cjz7ilkMNq/E1jhc2Gi0JF0ogamTP7nUeSwdDCvJd+yRebYxal04tSCY/yYR
/ru6FhdFJtBGx8NMGlzjVNfmETwNrnpQMCqs4dpIzB4gNJGLIlmcQWSwwlKerIfFjZxlb9wMzgyd
LKicg6xAYN/2cT6bxwWMaE5KRSuwomkN4vL2oTIqu5kENB7suF5yD66YmPMJUl0yQBKigN6nsGv1
O6kh5SMSOdw+a2druLgRmnQBrzE2S0P53864ChNJAYgQuKCxBLllWhVMmafwQDFN20N86fJh+k0i
OVvBRQylafUcbKho98LYJBMIBev0boE2FuutEdGhCh2cqyWkuqsl3LEh1V+XX+WveOVzNVeGcOcu
ZBzXtS2iXL8cLMC5/muOCrUSc6GstNReB82GfQyasdwXdVlf9mx0i/4KMw3yUuopYKjmZ9U+L2/l
end5p0SWcLEhUoupDpm7jT2ox8HJdWjoclRlCzqXeNWpLbqjar+rYlE31KYXorsbbHmmpst8qw0a
RlKasNKmyX2FnDIRHdPm2q1+n/NArV/GpAmwdmn3tZlAk/GjTwQNXSIIzu2WosLJiZmTKztNfVgK
z9QFB0mwSnwRC9oAatW4FQI99602f9JEqkOi3+c8jM4go4ciEFJDZzkDDVzNUgX13GZbKOvj/99O
80Vs3k4kU2ZgDL7iG4P9+oKHXnHIE4A7wi2+h06CURU1f08FRvB5julZgpqCi3NxV4ElAzwCTkiv
LONLVz0v8bfLp2c78qwwOC/LpYJ2rQGM6qVQ7eBY3qdPy4fMlj8tnvWc+qJ59M00tMLjXI4G+pjW
Ee5QMtJBtsMbC0xxY7ZIGkX3Qps9Iea/UBYf40rM8i+mAtNGZ3CXa/b4I32J9rItue/p4F1DcV6o
DtArM0tYVegfDHIrvadvB0HGgoiODAZSwhUkNXgQCmnBhHg8tB6gdhhhQPH/nmHqNQw7bKsvl8HS
gyFn1C9W+HVpHoL2UeBtLK28KUJWdnBFCK5rApC/AEC38R53Vfjpjuysoyoc79nMCiDjlqHbjMEX
PvFkwxQ3PZs5nvEgpjaF3Q/POsQj0DeONlJbyY+tsJlgM5quMLlMhLEvWerY8HYZnsJlp+dXfSoI
2Ow0vl2/s1mcH9BFiaKWmdU3frK8pJIn0QIkX4cx/ZRE3y/v1mZoXdnDewPt9KRmoUHLDmZyvYg0
j7djzwqA84YuGTqytABQ76uDZIMd4KqzEXpKjMSkbugKu/nYDlxaPq401UKFZEOOY/qzqCtc8Hug
RwdSIuY+/oOGGdEKcgE8ydNhKRPgtd7oVd+gpOnTBMQOeLFypidIHtzXglwl8kEunMcqtdrYwmC/
PkF146Ger+R3zYsyovv/P1tcCK+gwaY2zKr5WH59HdbaZc8m00kEkdK7mo5MnaqGBpIA0yDcGupG
Us2Rim6I6BCAdmZf73In8FN2AdrdMFH7QvAd/Sr1+MZLVojcGs5LFRljgDYnXFRqg2vMXQDO1ep6
yKXaT4tmaewIapGQNZ5D0LFGkgUyiLwEoXsR6xOUqBsJDx3yolT3iaHLYOkPWRKP83z+YCjZoruy
ClEgZ0qb5SWTx+g2lKb68+XDu+kIeLXSoCmNkSmeJgUyhoqks1cYzaqcOchAlXLfir5bNv17BcKt
lFEP46jVAJEg1joOmUfrxrtshwiCczZ9XuigsuexIitwt4BeS1NwzapsJqWzFfzFidkX6PpnS2WU
WnOV1EtmpyEmg0c1GGxKgsg2AwVtVEUW2xouIuy+X3LnspnbsXDldJydSxoXsWbA6cJnRieX3ebO
gAmS7EZ2wdkuFFDbLMPOcDzRiDSYCi5ycKoI+DXxuamUkC1xp/4gMGsz4uoQ2pBRvLD/chVFXmR4
fUKsUE8dGnDYTI561/v6EVptwlix6SsrMC6812ivlyHXjtoyT9DAej+39wJzWB33NjSczeGC0ViE
RtgszBwQMuv7fFchlgd26f9BshJhcYdrbHXNAFXi/8pXNHUsV+ph9nHLhsZ6gV2ibeK8r0z6wVAI
sDpXBvMF6Me/VPsJT9C5Hz68K2qct+n1PK6qTJIrllw2AKuU0K7rm2FQBaeJbcOFbeJHr3FSpb56
neMz9kn5VGeHYZwgsYAXp/fk25UtXM1HZJ3IGmO5QB+i3cfPEfksWc+C3RF4wmvsWC3YUs+lZc1Y
sHSEpFbuBYfsqvjBQgPU3QTxdvvia2URO2QrsGAMFStiU/iL4v4csBhsXEt2+NjNvOgo+h4UnNnX
VtYVHEhd2mJinkcxNArXcE1DJDy//SG4MomLC7peJ2nPTpK6C3YjhI1qSF/84andTCYrLC5CmEVb
Q7zkFYup4U773mdY6MkWnVnRynHxoVgWYuUxNsr80nvFt/mm3Q34H7SAj+6AgS+3cNA7etkVRZhc
nEgrUpOSWbeYgS3nnxdR7+u2+52TMd9I36Y9KOhHdHO0xzFywLHyRfJ0bzDQK814OkV9ZZt5cAXH
uUYjl8WkWcj9cV19H3LqGVHx0BuKa6iiJ+ntFL/C4lwjN9GjN7Gph/4oHwP2ivHNAAUz+sADm9EG
p6Lvnc3dWgFyHrIYPYjLCIzr1dC1gsGRFSF5g6DONDiPyDLJzA0TGCiOikN1WFwdJXq3B5Vrw5jB
HfNKzEiy/UBztoyncFgUMqpZiKWcejv9Ckpyt/5SOsYNuZ8+4H2X9SB2iXvZ9wWW8s0reTRGUhoA
0yjy7wlB375l4rvY0AVnTOQnJpdTVBKHljIAaPg0MnK2E1PSBa/wH8pTMS94kyxXa8ndKXQLyBVe
p5nGSHMsNbRD8kkKfWhD4s1y34q4SkXLyJx2FfDHcZDHkMA6eapcLVA9CKFfSe2wu7xbAt/naS/N
ZgrowA4bmT4OkLCohGotbBsurRsXOki8hGNjAUHaD9eFL32QLIfReRQQSaj3hWjU4TefKVRH64Cm
QQGSVQmrhQP599RPkCV/Ha8wrhhP0nJkd2f63eWl2xwfMekZiXPAtJAm2v5EUl7w/UpcC31H+3B3
p9l17iS2akJjWRSKtw81nqJAxq8wmW8ulFhNa8HzcXcxhO58lDG38pPRK8Ttic8Y7cRfDOwn3+zh
GZIvRedMgxwNs7SPmh+lNN7ivt1NStkt+vLzrJaOFOPglZbgLXbzDEA+BhtpqXg54jKBGo89vlQY
O0ecO3kLjWPjUxPOgkCyeQRWKFz4zwgITHVGADNZyC1XoSGwYruuWgFwG6aq4EIrRwAwftTxBPYD
R7tlfDblrZDagUWhtzv175LxET/HTQeJgqBx9NvBVb3Mz53qij6wQdxXmVcBJcd2HXK2jY/20aS1
esxsQ14DL+qH+NjD728ZzWH50H58V6pewXFHbpiHrrNCwKVtdZVDhKGr3vXZZeAZCZSKuonxol/j
B6kHYzRTNF/G5ZWlH9P2PRHXlIkK3lgLkhpcHil7eZgSRkepqY9te7RCwUfddl5cAXCZo9E0TCqx
z3uoqxwZi1Lp6DcU2rGqDQZq4ez35vFZwXHr1SaBOeMaCI8hUrUrYnzrqyKTNuPACoJLIT2Ia5OM
kYb2y223fAisW1p/FATzzTRlEoOqmgIyFt6R0wIkEQlj2EuutciZrskeoyG3QW/P16Ez70X3tdsm
neE4RyZJC+WRV161xNgrFt2r4XVEHi4bxeLjm2Cwsolzta6ei2hgBHiDObhp1UKHq5gOliIfhoaG
qOWD/WVAkVWc6y3DQCuMYYPMMn4g6ucJg+yz4KFcBMH+fZXe8U6OSXIKm2iU7/R+Qk8sGMFp6P6d
JZzL1W2mhJRRZqIHMwl1W428qqsER1VkC5ffurSzQB0LkLA3bJXepDJ1GtHz1GbuXjkBl96g8mal
JnMCln3SY7pLD9G+2YkuKLaroRUOl+WSpDMwewQcbQfGG3Wn6aC9gXT1Q3Gl3ZaxrTgyhteFHM2C
NeRvpafelLupYhvV7LNmFy2HQNQ6w/b6wjGyuIqyLPMpbtlZtcrKzuar2cggvntDFlGc286m5zXk
G/hUJLc+ed2r2E4e5a/YNDfeKfeDN+aYTxPt2Xbo/jcI8TOtpMlorKY4rpUc7KRoOTaqqE9eaBIX
EtrZCBqTvX2Mx+IQ75c9QdfE4oTOsBNf14ucgQsOuVHg0sUAWND46vg5VKE2J0jf298Xqz3iIkPQ
tGWgs0WrLRkTB65s7Wr9Rp4PkvECejIHMyq2Onz/q3DEt7hgmGb8OSzUNyCxND0FXNYmFYRWkZ9z
kQKNAG0V5bBMzbV9Ln/vLTDrm6DfiSxBdBU5HhcrRkj+ouDGiZpp4MuR6iaVSCn7siu86dwjYx1Y
YGHAVX1932i5HUjHZnj8m11507Zn6pOmohcVr8jNvh0OS+M3osf/yytlyFydQAuz6eMM1dWc3aTt
fhF+xF5OD1Ad+zWfTpZhTQvkKCDuNriao3mV6swedWLPBNsnxXdKYGOivvSlO8tdPl9eQJF17N9X
yXwCKZaR68wPgtxv89KbTdEz/GYNZMnotCYU9Bg8wR4kxetxYU9RVnWKi+cAs3y1jufR+cYKRAT7
mwdohcUdoBofEz2IaPAAYQSOlD2ZWu0qxc5oRJccm86NiVuYBY1GUCL+um4ZTehQtRNubci3PL9b
lEdjuf/vW4NeMAuEIqaK3iAu6UF6pad5P+L8GOFtnqmuYUWCD+MtK9YQnG+nYTBkRgwegDS2HKk4
0b5wJkXQCrSZgNYo3FrhWVwejQhX/vRLfNNBRiZwBydaHILvIXEG2vz6WsNxLk0WJZHpgHWbIyd5
ZBpKkle76IWw7gmIMP7gPmjry2WNyJZ5dYj0SW3NooCBk4LhlsLQniEF0NlDWhzCSL8qxs4ZY9kN
quAqVbXeDtKlwKBK/XjZYTYLwPXfwSXGasC5MitsZ+1BWeJ5OqQenmI/x7gYgNgbBZfluI+eBKBb
EWQNypXQxVBAAy6D8a3XXWvPoHd0mys27w4WEofU9rgXxazN+7c1JHfKjTFUWwn52GncTr2uDvmr
4DA5LbMTfW2eFy85ih6et4IY7iOIgUtNXErwYzOVlDatQmFlpHvIlH31LWoejIjNDIhGgLYP5b9Q
fD2dp1WYBTNCS1ns+hH3mfIXef7n8q5tb9oZg4stBp3joiBYwXFIPXzzQMbUu4zwG2c8Q3CxBUxW
IZ6sYEbtUR301ZJtYlwAbx/ecqx1T4ZYEJhNBKiiteNCzdRNfVYpAC2afU2urOSjuBlwK8esXMHi
4ksaUnRQBXCF4qWDprYN2WZMQaifDa9/Ka/NlwDUu9JBpEW5HdYURdVlVdZUtJn9GmQCqy2WKVcQ
q8EQ87O7rLPpLSvk/4RLf3MlV3DcGStIlUpxCLi66WxD9Yaxt5VUdIG/GTlXKFwZqhVpZ1JmVOvR
nezBP/Aip9yr/rDDQ+C74uMZjWdTkdqCskkIhhZ+iD5XfuZKTnEV7KOb8BujfcI4U+8IzsHmUVuB
cketL6xIjguAznNO9hCuzewmSxobilYzWpnqz9mAAK1EZXbVTxLeJvVh8MBbornZEmu22detpxLU
z5f/rs39xeQ5VRiTDUqYX90pon1rpIuGyjl4mozPeXpdDYMAYzNorjC4EDBmqVlSvNA4VTfaKvmo
BKd4Pnbx4I6DkMd505VWYNzRLxd0KcadjorsYXjJbxg9VOrQ2mX0UGDmEQSa7eO4guOiACnwBaWA
MP+1X8w8trvS0e4gL8RG/Zis6vvO/wqQbeiqyAiXskwx2cquR+vZZlR6kV98JCfrS33I/fhWxPAp
tJCrJiZdRYNIAsDObUBeChPNQ+unh+AFrNh/Msy4GVhXFnIRLtfjIBokuKR8v3yKQEuNuxfTne/m
2/FTeYA2ha1+BM/Yx3ccBIPIFtS1QZfBi3mMSQWRsQZOCrHiePjYm7akCCC2c+EKg/NNDfwiKMuA
YT5Vlh1AeEv1GOPxZPhWirsYdCTvkpP17bJl24X3CpbzUYwDFWkAJSy4jPTArgJzJ4U0qv2zDBa9
DAnhOA+NQPPdBBRw45FCcWvZW6DoyA+styJ0RTdn2+65Mo5zzyjqpJwUQCO35hEKdN9zaETZCJg2
o5vQDFt0Ajcj5gqQc09QHARy1DHzpBElvNe1sdOKqJa2LgPwJvWvN/Jpd4YYFUmNn2/nP6dOpN0f
KDluZqUVDpd4QWBWJFkGY7Rd/AFNKbuks4sfvcsIqgKwnc57oXsIIPkBuzGIE2oy09rGZhPZrw9j
31k5SEtccaTQpRJhbm6ZJUMeg8oonPiqvctDcMYUiCg90exRuynQX0HHH5eP2WYbvgWheLxagbZB
4+crYyJVMmZHUZmpFfHikLiFPD9GoQqhCVQVSRXZUIc7YqDsPq4Sr6MQChobL6TPKS7e6sm4bWvz
Ru2SUxinn8ZJ9prBdKOmOVz+Qzc3QDEVVQVPqYXLmF8ziDHPSj1lMsJB+kStk6x6l39/c/zQWgFw
+R4fvxCEkwHAhqYWjNwz+rP4aHn1J0jb/5T60z93Iv6HzTOzguWiqxVHTZAVgGVdk/0u34UH1df2
woizWWGscLhwOvVkUREDWDjVb1k4ZbrcbWn/bPgT+S4LJ/ybx3oxuWiKMcvQSBugxXqAhxzLdLRx
XjAiNj4pRrmXl0WwfZvLCNfQ4SHo9CAc4NhbRlcrHVtGdmnCJD2lnfi5aNMLVc3CWA7USxDofvXC
uh4KIncDvqS7o6Qf2vyLwAs3t0k1IV2GpztNoxxAijwrd+hg/N82MWnNcDe/LBiBlYSSY9tpaIXG
BWyz7OoioDVbNQpiqszVczs84cvMlnZ4L+psEafT9vqdzeMi92JOZj0RANZd7BQE40zvaXyzCPrB
VSh1KSo/ktjRsa/DCh/RoXIvgUje2PWSe3mTNks9woak4AeWTjkjIMhkoO8NEIYFZjf1qYMGxPBV
j/eXYbZ354zDE6AHHdGslF1CBE/V9Vg7TGgid8zH/HrwlgWPoe8LEitELsi2g7TMWTsjsd4r/nQI
j6mT2cqP0KlQBImuijZ9YQXGBdwonINhjADWN/9I82yn5b1gAdmf+yYKrRC42BqkQwrCeiDUHgvp
hRvc4ZMDgoexkAOXxZdLUMzY1QeOnsYtnr+wV1nQ2SF43mTVDrsHgUGb0WFlEBflwH4zy4sOg1Ck
HlE87of9C72tD7DI1d7Tm2WtwLgaVYkM0vbL6+rpL7LHaHbTEbJCrN7XP4v6prbvRVdwXOQryyzI
ZIIVNKvoE0mIncSln+amY5jBXaTO4C2yvKWR7axX/BndtHYZNwcr1Ha6mQmyyeZualD6IxbFJAQ/
DRkvSR5LFDeMBgivqReV31TtcHkvRRBc6IUSyjjMESAk9QdeZAuaOFEkKi42j5iG+z7dUiiSCXcA
CKkwXAcVS8ypWvbQFkelFn1pb9txhuAcv6myqKozQNRRcex7elPUyzFfYoE3imDYv6/OVwTJoHBm
MFrrmxg0J8VDqTxd3pLNGmK1WrzDQ5ahM3VgGLVqHQuptUA6Z1lgAghln+ZT65ZdjL7jeukd0sgC
CzeyigEGfjyXEcs0VP4ldaySHl6NG4smHHadFFyDVME34n2VDH+JxG1ZS6wijjV2VUF2Y3cKwdT2
lBPBw9nGhsEcHeJkxFBBN8klScuCKVGLD6Y5PPWaYi/LbV+JXky3vtrXKHyK/D/Svmw5bp3n9olU
JYmihlup1erB8+zcqBInW/M86+nPovP9aZnWbuZ4VypXrtJqkAAIgsBC1dZSqIcmS4r6Xr6pLgeC
W/TvYL34IZrEJITjzkcEtcWUslvg5EmgR268OXYUr3UZqU8qZB4XLCE/JUSyMGgtnoDmp3h17nbU
dFtDuIQiFM5HoGxxTGiDJfw9+iSyHzD75DJCkX2zL64xb0LQy7fm6D/sGad+UteNoxLi9h7vcQ9x
uspuj6yqp7qYXbRTaba1oQ/nLXsth/UBky3Cwn2QdjLGmiVz6b3uVXfsKSfxWnsM0UlwgdF87n0v
8r1COTl3MgUROj7eczypA2bZTeOh5ROXLs2eJvCFg3DqUjR/cH0v8aKvEU0Hvzt3hoZySNJx9OFD
zPou08JjNCTHxhQ1fopguLOrkTrEiZmFJ+O6tAcDgmECUTO45zdNhMJ5kDnoaY0aU6BEzfc4Dr/r
mXyUAvP5PAxTNy5yg2r8WTO+R3ui0gQCDgijKfJGj5vHNhe9FAkk4XtKijjCZOIEkmTxjrQ7GudO
H0fOeTlEIFw4XQcaG9MOkGRqYEZhaTg1aXV7lnLR+wFTo3NLxrmMPAPra49hmk4RP+f6vkpikEG/
JcW1GVTb81KtdT982B7OW+C10kpjGduDi/erXgabNtcuTBN0qqa5M4r5VW0wmJHSi4wMO4zZEBS1
rVsxpuJYKLmXVXQaf/QcvaEOSt4HrUMNL2dDky/xkBDb+j0YCqZNjMxf7oiyJ6uhwAKT8xxDNiWd
mgOzreQnP9U38ugfFLV4UrTwp2B9RVicy2jbRM3MCXuJyRZItGMk+BPZmfvWBiGDdBk26C4sndwR
UTmtautCRM6FaLoyDqYJ2Dq+6MqLSdpOs4hxgqnhJzVdYHAOJFDzvi07LGOFKY2smUXC5TlyZifc
qUffFR5sK7czVDr9URW+zcmsdDUJMuCBPMphD+tgoWnQUlXb/WXqCXt4BeK9W87iTOurttT8BnDj
llXcxVvztTwyLguC1jjf6USPrmxLPi8nctEg/NbALM5Zva/KhqXnsERpvCqDp0i6S7tDrUVgYilt
UlCR5a+ryAmPt3wcZcVsIjApN/1mBD9outUlW3vVf9L3meXyrsn3Imrj1dNAPYFy5p6XmtJZEkB9
tAckt0EniH5EQnGmPRKlLE2UujtVutONJ2o6xfzjvEmvW/RJBM6iNeL7Q8FEqALdi4JyYzaS4xvS
XtMxJuc81r+4xxMYZ8dJhMNTagFGr1mMQ479sY8dlkEMd9U2dFNvMASYoi3izDpPSIceb0DGvleM
XiNi/1qP8olqWiYr+ESm96PLlzvT6qO0bjHXa962++gQeaxU5fdToIgiVITGe41wrio6FA3zGspW
g5JbmC101W1+P6vOorB0dfVOwvFeo4wz2pY14JLcpdOPTBZoH1ucT15i8X314+IVadhNiVKhaNCv
MODKaYwH1IETfbbBRW6n6m0chgKFWFdCdMOhhBoddwrfczerhlJHTdk6xJ5AZkCPxS//QX+QHhl7
f7KVcHyJpkasOkNN15EkIhhiz3ePW3U7tRgwjHl585VKPTU/zvKbUvebcHolqmhm8qrXWKBxrrcI
6tYye6BZrVRsrPkYxMh/KZ1wLoHKtufT9i2QOKcbNtYQqxmQdCIlGCau9ps0AzWUa6a1FDlR2Gd3
KjXHC11r5sCOyqpCqWSSIlcxTNZ45ftEdqke+plNCA0KJ87KKLBnxajvm2kyL8KqHr8XYRghokvK
UrEluZcvpr4wdgLXJNoizpU3pCCk0yDK4CBheJXeh/ftUb427jS7RwWffmTsHZiG9jCIlGNdIRer
yHn5Tp5qy2z7lrGplegGzNzK8TetLVu2clC3f8PKtH7FXWBybp9aWN2+BmbeOfSF3azjTSnb9dFA
MSupnOa6dHCbF53Sq/5kAcsdAEqXg8TOwirLt/m+ixy68/domccI2gJTO66QF/GMB8HOrkY+C0zO
QStyZ4E7DqKynVXwKmLETn3UNyyyqy91NMMJMmar9kcJVTQZXNWoOvvo1NoyNXIjw3TMgNzK2V3k
7+NAoK6rEDphHfky6iP5gvm8G30StvCbTY4JEfV90FcgABCsHPudn6zbwMwWgoktaCfg5MjGGURy
ERylNdyPMFFJvR2pDEN8GvPH85u0GoUYmoLhMKhgQOHxxyUb5FCieYZDdPJdQr2+eLZylAIK3ktX
V22BwhlaZY5WasVAGeqtWWT2ZPyQxq8MbzTwsMw4EwyqUb72wMJoKrMsgPK7NCDfjJimCJKGPWMp
FxXRrD37AQ3kEwYsR7V4Ftq2L+JWsaAJMRrelF10qUybobT7w++XK5I7bS6w4lUjthRWuWOxGjZu
GY2wytUgwJz0QHbU8IqaT+eVYT3IAcEyVA6nJSY7fdQGM27xlqSM2KfDvP09CrB0iz15JyD9wsMi
ykIxPAHBGwY68U/AY6ApftRNrYP7SV8faSLwBus7tADgYhwl1AzDYABImU5oUyW7xAMttpPtkxuW
2BPlW1a1fIHHrR4a6LIiTRkeKMLysD0WmuFNWS64MItgmJYsLpTJ2MVR6mOTaukyGQ9Vs29EPYLr
inbaGs4rTBHp/LABhCX1dzrIEYgqSk4Kd4dT5qhF0fFUA6Pv8FboWG8zmPbGnf5ANMzc+qthHatR
02KDOL8aSzTMqQRIzbNeCNwDS58XDyqK6f+CslC0T9yRG5MijTGoAwJuyTZX7OLSuNI3KZ49oHyI
aPzn6SiaWL4a0uiygrMPTzrQb+7po8Nx60eDAn9+QEEtKIzex1KX7vuMXvoPY9YStcqsXSWWkJyZ
gUN4qBpNReWLom2t+gfYnuX4og0vq/KQFa99JCroZ5rBH49LQM7Oitwcmp4CEAz0L5PbX8f35sbc
y/vsQvH6f4YNK7NPhS3BK2UKKPE7LS1nd1KQaR1YeVs2lDWAx5fc0q0iZBffmX4dgSteM8ElGmeC
6IqY1LrFRg6Gkz4wFkpMoAPnId7N1BdUg6F3QURfJoLkLLId54wNqEIiLrqk9Q+tuj8v05pBLEXi
zI+Wc2/kAUQqzJcOFyQl3QV9v/kKCCZQEN1SwbvCg+RS24ZMG+nwnFqv2nxj5HfnIVZdly6fMDjL
zkK8qiQ9FireV0+qO+/MjeKZtrplB2XuiHIP6/tyguPi6Dgs9bEyIVIwukl/GyOAOi+QAIB/W2kJ
aZVEhjz1eKyU+6YTWOz6xv8RgH9YyUOamnqD7/dy4khJ6aZS7PgInc6Lwbb2s184wXCOiM51PYwh
1kkt0CE53U39NZEuAvpkhG/nkdgGn0MiH4/gvJu6MoshUDGjaemgT68RRRVMfDe21DGC5/Noou1h
f18c+CQeq1RL2PZUu6T8pqLu/DyAaH84XwNGuCaqmeFn1VOANIyO04L4iWB7RCice/GtBAndGtsT
Zfdy9NROrjz8Oi+IyDI13vq1OclpB0mM+8FlIzytaVMeezwmMGas8BHpjPOI62fRSec4V1Cg1KSV
mCtQMbixQOXTEKMiarTD7vU8kEgJOCdgkQaVJzJWrxn8i1or90lQCTq1BRBU/qhnmj6YYGIDBDzM
zqDtbpBFNZmrN4yF66RcfBLSys9MpmozYy5zyu34I/zRvTAmMXlXiV7oRBJxHiEwJ9mvJUgUFpf6
9BLRVLD9IoXje/SnWVErZQBChxtT+hM0pnvlTnr8XWuCAlqRRAIjopwvKCM9tYIZeFMZ26Xumeov
4eOHaNU4dzDPc6/GBfYI9+xvQZNEdtJ2ZHNen4Urx7kDrR/9oHi3HN9lteD+3vpehw7LqGdb66bZ
lQJE0dJxviFBZ/Us4a3dMafLIUfSDaE4eTwvlWjpOHeQmXqdRSz6COTruX0MvjDrEjHoH3dDOS+A
Iw7jW3p8P7HiA8be7KYi3GlqujsvxupSYQgy+tCJhTI37nzT1CaQzXdXTbwkfLImLyei27kIgy3l
4lTrwrhSu54FuBhI1O/BRPI6xk42OM2GdfWXTvqYFttB+BTGfvuns3shG/tdC1y9CQZSWcDVv6V7
1suBcW+SHezRMLNBJ8KlqKhJJCen53kuVXWpAy8Mf4Rqak/dsyxKGK4b00IoXrfbOs5THyAJXrE3
+QOb0VdoGOeCOfDfy8b+C2r0VVVfQHKqPtdhEPQJVLF+61zrBTwY6FAPvAb96eo2dtNHURi8mjrX
F4ic8quDKUcy27nKRR06ljLfxJt+N72iAOJK36rHAtMADIHXWL9Rn1B5rs0ooaQNZqCyhz8w5hws
A+tabaRL1i3a/vId4fMO260zKsqzFJpp1oUaMw0ZU8i6qvJyCQ90uwjIxB+35219fR9RPo1spqGj
WeajPfi4MHVIOGMfi9doOKay4IhcjZBwUvzv+/zDaZ6WJdpl8P1SLT0jHFw1LG7TRD0UfSsIYNZN
7QTFBRdVkuYdSQGlKd5M9ll7yCJBvaxIGi6iMKYu7eKEZcag+SFxa/khxmPpWHwlJF+sGueB21hP
sWzA6WbzxxCqe10fbUNpRTj/YlSnNePccOKDxh5sFlizy85NH6wjXghZS3SK1zfFHR/zx/AgtCkW
SX5W8BMo54MJKh9KEMoCNFKxR7VbBuQQNHjla+anRiaHuJi2USM/mU0leoYWKQnnj6d+xDTTkOlj
9DiEu6G81Yv9eZNarYbTF7vHueNMpaMelcAwri07dFAbedQwrYS42X3snccSicO5Yd+U4rkrADWl
93J8U+svavxwHkLgIRTOQ+SNFabN+4q1+7a5mPuvmC1CDR2vXZSgJPajB2qGaZwwe5OJkF72cHKa
P16BxEjgiFbFWMBwm2IlXYLJleyhWb4O+p1iCLIcou9zO6EacxhNKr6vofBQCzq7FrGsr+71QgJu
I+rWUCadvVcHNQanZZcq2kW6RlD6tNZhC37cP9vBXwMHM59QbQuUCYGZBPWNNxhHKTkRHqj1rbyt
bWRXvFHEdrYewyxwOe89Glk5RhSvtyytyx6fzA0gt6aN6WbeX4xNWA0EF3icK4+0umnwRo2ru6cd
xocIpFKlq9sKRpTZEQbuiSjdV48OFby7lCJKMd498SLwNKKkjRMCTxuoxM0j9cZqrP00ll5T5dFX
jo8FFmdSaqqCgsbC20OFnvssf0zodVarApD1y/wChbOoMOq7oayA0qLwT4Ob818Tr9lYno7iaVt0
9WVf+3RoLNB4+wqrdG4NeLp0Cuk2lumPKQKrDY6NH5NhPQ5Izu/OO7712G8ByRlcBKroRE4gILke
38Kb0FHscEvuosJOr9QNCm4vRUfjuon/URKVy8G0ulQOKPTFY0rlGm1o+9NFJSzMWPVUoCFBDZaJ
DmaTCy7knPRzhOmfKEn1vT60K6ff0W+j44Otvkxs3+2ER74Ikv19ofzIWKhjrEOuPqF2mT5TZRBo
46p5LYRiK7tAyApDU6URQqUvc7gxtWepudM60fVxXQ6MNMIbuY7psJyTCglt1C6AEc8qnTaWWReu
hWzw5rziMb36pOrkhMK5pnCcTKvt4YLjOkRd3C3KsO2y/a7El1q77+YfX3JNCzxOIWYjrjN9ZKZF
3yrlRe/vS3JrRG/npVrV7QUKpwNBJU1m5bPjSwk2korUOW1cK9IEi7d+kKBuRgEbqAyOd84t+SDe
z7uA2dAO8wp8D0nGXbvT9s2GokcaLDjeebnW/eACkPNMU6BMhs5e5NuXyWEkRvUufALPiZP9Bf3c
+vm8QOOckq9FiTnGEM//Jh8YRYS/CUvXeMTEQvedpw0xJtn3ovKadc3/s6q8Z9Ks1iojBttIwRXY
D/aEqvvzC/lePfVJ7zHaFO2bholuEE4PG79VY1XNEELdTq7mFAc80e/CzgbNj0M939ZfFJe1OciZ
PT6ptiy+7TOET7+AEnREYnSDjOLij17E7JukKtKEeXyMVXDHo1za8r5126diM2CSjZEL3NaqUZwA
eSbGyDd8AzdKXCibQ2jekngvi6o5Vr3JAoLzWaSLpm6aYyhMp+q160uNfCGZE/K6SjeGYJWYJuSH
ytl0QsnvdomkjPNXpESALzNiGFCRcyZZoahYiusC8Yh/M+/T+XIWVJitaucCgDNBRR+DtCgBECfg
MsYBPfgP55VThMBphpQ1pdIMOa4P+U0zeVF9e/77627rJALfJFskgy7pLURIC1t508E3FW79B23T
uhNGrW6/xJKChM+fTeFrRQpjxO0xA2CL8WCjrhytiggiqNVDeQHBHWQE4XyTU0CEZNOaD530LdMv
u/HH+aUTbA2frjatpuxiGShae1f6N4nknP/+qo0upGD4i9ACtf+WFVtwS2b7SKibld+UdnseYv0M
WWBw4csokQABO2QYHKl7n6ngbwwnYN1rGVirRHGmaGPY3xcizeCVDqsGcMoIZtbICYbesfSjsF52
NWhfiMUZPh2sXu4zlLLSCeO+e+UR/Hj7uJ025qBtUJAq2CnhMnJ+IIryQp8C4LGiq+QYHGrDLl1M
wnNZ6VNsuIJtE6ke5xUK8N81mJIIv3MxOSjz2ijPmafvA0+35W2xjUdbFzycCBD5fLRVS02NMlc8
o5c3c/ekp//RD/HZ5wwcZzriWmwZ3tBV9Meh1MlpttPWOLDZQl+pmlx4Ib5Foxpby+qZi2i73CUw
MglksLIobyswYf7KE5Sy7s8aUIJpb+YPWriZxT36q8HDSdlNzk8MvRRN8wCQEGRzCDtBb6Xu8l22
ZxWGzbPyWoouPev6bso6biKKbqh8xW40SYoh5RF7nWBXcPaKNkP32BtqICTyX08WL9A4ARvw3qeU
hr/fQrJdihMq8dLj6CgObkSuuvNd//t5C1vduAUk5xcxTNPMihICxpbXtUjceVohaB4WQXC+sI7m
KpUlSFWnFyYBz4F6aSWpIAJadYQmGhMU2ZKpzvOG0DapwtJEnNfMe0u71pPniDzP6kMtnKO16iAW
SNwm6bi36nKZosOkdjtylwnvwOvrdRKF2xLNUPqp6wDQk4tO+tl3d0Ym2HWRDNyW+LIptX4DiJru
8vbC6L6Scl6ExFxcMutFZkw+C4nlS8TEdg0O2K91XeoLFOYvFoespugT0Qzseb8Nb3SnvA63xpW/
HZ3wDpCOFNvj63lr+ZcgUpZVtHOg403lzr951OoiteCC9EfdAzkkroeSG+wbVqfKbqOipNzqRukn
PO78i7KAznlSsaR66rWKclRjKsq5rKfhTiA8p3Y/JNKQSRAqvlAICB/ZlbdEjxjGcIP3zJWRrv0K
rRZ7Df2/hSTKx70rQeGCwZQIJPxHxicQ3+NIx3Q9GdW+4lUUSsjpo2VFVB16oOnfjDfNpc/hVrmL
9gWIbfPbDMQnovhv/eBYyMfpZhCGTa7oWNOutjsU4GBNS/sNdXL/yJv4IKQNYwJ8ulcv4DinVLaN
P1Up9IS9ouPdfksCOz2yJzE8Cv8UNt2L4DgXlYOe3y+ZWnZ4wyBb0AweAi9yLC8HqZxIuFV/eDr2
+b6jwOr/d3GTkt421eNUBE4loi1YPT8WIJyGkLzv89DHflHr+puvHI0KUVJvN+0vgQdZX7o/t0Kd
UwxrkuomZTeD4GkwEdIySm5yO3U43xFzCi8i/6KIJzxOM1S9G7R8BJ5WOqwcB5Q/jvHYvUkeQpit
qEFCtFecYoA/mlZoOYUraQ9UcVXliTaCEoF1l3gSiDu78CYS1XQGRGsmdoSHkOhL99HFCc9dqtqw
L81oxukIrrPWfG2zw9A9nVeDVSHQRqegDRETTHleMFMvZ8WccK8JtcCe9F2d7v8TAJ/tyPuYZkEG
gGK6VrRdXAsEYKv8yeGcBOCTG91cmL2i4DoRqfkmVVpbStuND5rWRnAfW9WoBRBnmKo8lWE6AqjV
0vGi0fUfRV/0dioRc3t+ydYP9wUUZ5pTHqhjNAFK86b3m1nlmPthO7q1nR/+ooNp1RUs8DjTHKKo
C0KW8mo3rJoaI0i2lpNc/G5wFJ24og3jLDOr+8TQIwjXydZ+0Lr7RMUAAr/b9nou2LL143YhGPst
i8AM0xAJjXtgqV6sbtjhh6GVN+jepLfRg7aND/Pg0I1g90SKwlmtFViW78dYzfItjmzzUN0WDgZe
v6Q2rd85imQ72IgKlFdBLRmVFTKalgnfDuMbmTUo6Ot0+uJVHm5Jk9hUEpiyCIOLOYcG7JKtAQy9
eGoTp8+OpS5aPKban8x5IQcXZ6ptU2oFC9jLTcku151n3hiuvC//kbzW646zoJhjVRtPeHxLjBUb
OUgWgBfNlzmxTbnfQh39yXLOa4Vg7fjWGK1TaNBkuCJQuUZ/vGL3yu08/DgPIhKGc1EYkiQVeQ0Q
SbnIsh3IALZ5dqzjQLRL60BoI9csE1RcfCI2z+QBdV0Nc1DNE1zUI+vpjNz2yAorKCaCXua34mls
bO8/68YJlXNTvR6QPGTULFXx5Juxg0E0qOwOnXJ0Wylw8nSjaoL7I1Ppc5BsWxcORKrQZ6SDXQQT
ymli91R7iCo9siviu2OX72kUX8yNKM5cW11wp+BdysLTsMbrSl/2GKFnQc6gT7WL0Axr1/ITTDlU
hu4mabN0e15t1tZ1icepzZBPGQh2UJDDOO8z19//Hef9WmS7hOFONUsr4tjHUFwQBX2Xgwepvpfq
2hnCYzG+nRdozdiWSJyiGH1N6DgzRanfaAKuD//STyuBRbOP8KqxBOFUw4hiI007gKDLsS5u1FZU
n7V2Ki8BmJosdK+cslkHBS7eifbZHdsWzTZuQQSP4DzYfIWqcgnGHVqgdgzqrgKYkl8X9Xd9OMr0
8fyurIY1Swzu/ADzt5z5JjBYjc14zwqxpKfwSnHSnboL7kUpi9UspiFrYFAAawM1+YrneS71pFIR
oIf7hoI5CikSh5HkYPxPDo7Y8Ao3Hc/4wiG5AOXLoKc8ShKJgZrDN3241IK7VkTCuK7ef+T6zBk1
mWabwynhgd3Ga+WW+t1mTEeRl19XwBMO5xe0RFNqqYcoGWNVyLdK6dI7He+UbBrBMG8kAeHBuoMw
FaLiSAHVF6eDGBJXSHMIi6qTb7PymCePmfmoJneRaAT4v2jiCYnTxLJB9QEG1cJBuOZtsEvczLNm
m3iKU9vZvXklpOVZdemKgpSsySZi8JRYUyyVUxKgJEa/Nb3omG5nxa0qG2OGjuZ1uEu2I2pYvPpS
9Oiy6qQWuJwPqQMDA1Mj4NY0vkz1/lKSQldg1iLZuG2Tgn6meov6ysYtL0Drvy0cpJhQioMWdskb
PdnOHRLbItFWrWAhGreHaZCr8XuVUWpI22HQn3JVuVYs8+d58UQwXEBqyWMyo/ALp1Yd3/ix4WSk
2aqGiPJl9Qw+ScMX4za90YyZCRhq9m5XBnbdPUXzld9fmZFsZ+M2Fc2KFgjGV7gVSW/5LSg5HQUs
M+g83raYQFpVs8CLCLSDH4mmY7LdgDm1uFtmvS2RLUYTDhVBTlz08CKShwsv5qgo/ZqVfSehcZH4
0r6eqmtNtbz/pA98Y2bLJjgbDdso9Lir9KbsMSS+ElULCeyWMmEXZ38e9oMUsBppa9Lu4FR2mWoK
Lsei9eJcQ6xaUqmjN8exsqmzDRJfN1Z7mUqNwIDey/A+BUoL1eb8QwYu0nQkWDH9lvGwsrmcKHnZ
9PYIhh7i5G7tgMbDEZYIrK8hlWXN/F2J/XEN5xlnV9mj2DHcm17/kKJtzXCkb93Gt3G9dOiNKOBg
gnwWFFRRsomCMpV/UC/INEhUw6bVSf00JeOmCNXtoP9ClaLbJEQUHzKFPgfHHc9qNIOrkuAQm6/D
yC735bbwyB0c1EW2/5thS6sZXMY283/y8RbWVmlOSwDqt9l3UC976g2ues74BE5iz3fP29lq7maJ
xrZ3YQJ+qeRqwUgWe7+RbyNjzPYZin/vEOyNx6ytjF8p2BFvxqrXbtTS6u6lQR3vaRebqj2Hmn/X
N4p0PRZlI/hlom3mbJPV68qVgWUwgtLR6EMaHwLTt01ykcZfstHTinM22pphh2GuWIOi3erKvYpR
5/3Df1xnzjzVuqk6v4HWNi6rxcwOqBE7Bt6MKnHGUZgKS9//xSGcpOJObqWhoL81gFi4ESY2FbYM
ltAOb33UDVzL0e+VEEqV/gWF0fqVYKHC3Gk++F0V9yOg8xRF8bKbv7JrgY8GlAljN9Bpeqeih1Y4
yGndFf2RmC/+1OSpb4jEVOZ++ud3GnLMEB6hCwVXEEbMK3r3EygpP5K38NteRRoNGRpz01cvcXnt
5+iDL9XtGAsc0fpBchKO80NhROpeYlAlDe2se0X5jS2VohNxPY44oXDOpwjwT2NJCtkChfcEQuMG
UyZRzKGbgsKoz/Kgow/TBTRMMjYIypM/Op4ktuaitPAQZnbXQ5jYSVTa0yC466wYAUMBhmwaiooR
ih9RgkAjyjxidE26B6exmz0mxXZ8xmtpuavd/1GH3euBHV6SSLBhn3XjIzTnWdtJAvYAAbt664+y
MyjhDl1LbmGpTiAaAPdZ9T+Ccatp6LVB/F7uUO3oyTW6k+7P+y/R9zkX2Rd1TLoS60jVTYNmk+EL
rDkfJeAcZDpnfpjmQAAJkB8d49ntRoE2fFZuBmFgKhRaTVA1xBUhxFSG/cwdKAvzmyG9RxbcKcrb
klD7/GKt7/wJhzNVxMfIZg7AmYM70l1p1j9a9VLMaLIX6feqEVHNMNH8C/pUfjIjIX1LMLuuR2s7
3kCaV5Ls5Hx3XhoRBneOEA3FFBgoh4JWmWy07lpRXyvtCwN5sDfgGUUiCTNZsTsfDXUYhrqc0rp3
6hfZYXwL8Sb6NeTOeEu80SWutG92Vud+QbQFKKfViZ9atWKVvUPUn7lx0NJXUtydh1g1nAUEp9Zy
GyvaJAFiQBbWkKhdVIJ6u1VtWyBw+zPKUuYHctU7tMF7R/wamw852GwscpVqApe2ktH5uEvcwZ4O
TVGiYLYHVdv0xBqBQI69D69+j1NtdoVgf1YCCYZn4nGeZek/MacYZU3KNGihFZs+svOHcZ8dglt9
sFkDC/rpK1vP7Wgr5MZgx8LHoP8jLue7DSPL8AIBOfttsLO2GTpXEke5LdhI3By6WOfOF9QENMiG
Tk2igYH/o/oTP7ciE4NWMVxoH5JrKRAoycqtAhItAHiflMtxXDTQw8oFe+t8kRwkt3iJOkfequB3
1ERs4Kt6v8DjDt4q0xrFmplpFcQZQOfWSCKIVce0gOA2KZmnSKsGQITDfVjtauPez74SpCwgOK+U
YgyOllWAGK23Tn8sjftAF0AId4ZzQkphzv4QYuuxMy4mTqIIQUVznYp691TIs/w5AfZRDTh3pMq0
a5IcAsV7/5C4/Y5gYnB6EPXwrfqkxbpxPklLLTJLVoETkLqq9OZP15Ha2HH9OFER77EIinNJGk3K
pGWWM5vXurIvosgpzftMfqaBITjXBTrNZw91Kwsa3YdUobkz62tZE5Q6rcYnp1Xjc4VdTHpCkCxy
5ryw+/6qkE3HVzADtBz/oyScNyitSkYsxNSgeSHZTqMCxy1aKc76I8lI5kzB97vCi5NDIpojupK2
+KDHfH6QJkZN5BK73mJMjoZe+fje/xk+h/9k+/KKGY6WCcIgkUi8K2jneAC3C47Z8jol+zy8P38C
rJ+ti93n/ACZ5BBDMJkiX6PtFf0O/o3lpv+wc672fEe+O48n8J48K742jskQBzjiIu0lVGt77rRN
GfxXoThH0KTlmKrvjuCalcViRrlDr/DC6r33YW1FuUHRJnHOoFAbZCWYXjfFDVExzot+P79qK+3C
HxRP5xgFcg20+FUGBPWWCaTsUtlGUysTCYS1CA1iNPqYd6JyJ4Fr4K8uIZWGqDIBO1G4BnBvdk+l
9lCk//8zVz6KxzmGvlCMOGHiJdZVIP2aqzd5+nF+CQWKx1fEVpRElZYCQgtu5xZZYuMmkwXbJMJg
erLIamKIbVYOLPrAxPom3NPmIo4EEZUIgv19AZGTUWuqGBBleEfaX5RuzVBwHoi8HD+hQEtN8NDl
cAnIo5me5jLO6nHaTD/JtwJzQ1O32zWld3573p/OP8W+Jz/ENxcP3VCj7w+gQ0AeqqCxpbxwhmy8
aekMpjjzDnq4lcpoU9fWXoCtrMXdC2zOXRSqIU0FnhOQJa33dDfuMtDn2opD3GFXUkeAJvAWfFVu
HSqyOteQlN53KMhM8aQa4hl1B77e1lUc0CXuqmlzHlRgyHyhrlHFadSyiHJoIyemqFmUMcWu+KGK
lEcgHF+xm2dKHcc1gIwc+fM52Sd+LMinCEyAH9VrVV1ahu+a4j8PxoWvPJXDf4yO+Ro4glZ0GmbY
I/PS9JorZZc5/lYa7WTPeh0q4c1PoIEG5zk6Lc9NncVgmodX1NvAVX+a9ywBkXuq6AIjCv0Nzod0
hhGiUAd7FIGeCfZdeJY7yl60Hy7UnbVJns/r3r/gYTw1ZlMbrPDto88q8pZivgBTeJu1M2lO5YQb
dU894spHUeWACI2v0UkCM6Z5BLT6TfNKPD1knvpTA9cPun7Eyf91ZfwjG1+uE2VpNcY+1nK+j/fl
PsNionVK/wlL26CgG0OWo2tR+8O/xGwnUO64LPxOCmMmIupKkGBGByfrMgf5KXFQHiru7mBx82ff
fMJjf18cOklXFkPD8AwFO8jYxKJviTcewJb9d61Ua+7KxHAmQ1UtikInTmNUJQO32aTjcqptm/xY
Fwczu46s7XnFXPNVKKdGKzQSo5rOx6J9NZayVRKkW2oF70OgCxGNm1iVAzWeyKzgv6lzlhZUVjSj
wQ+a7xNbmYoNWJ9v6unQpyL2/9VD26QGurqxbOanGnFTSsZc03IoYmfjths+sG0KboPLZltnrrzN
3fJSdN9etbUlKHdwpmOrJqPBQBW8UWuo+csc/WJGo/7fjOZZ3a+FiJxWjK1flSWejZ2oOJbFIfAF
+vBurLyeL8Th68WrKFeUpgBA2rjJFa5C++EmUBFjs7uQ6BFPtGN88q2K2sjQUixeV75zr0m29Zxu
JHe6DgeMV2MzKTF/6gsqf1pCjfMcRpSRSqkhIclBbR3almishmCPNM5VYGiNHloslEJhyEVkGjdR
XQkO51WjWsjAnZUl+vR6jWLdFGyMUiGLXqMRrLXRwSNYrVVHu1QIzn4H2htjzsKm9m18YZdjyZVf
h1f1IdljoOE28Dfnt2ftNFniMdEXjnbMwD2OUBQPK+Z9MNyG+S81FqyeaINYYmsBMfdaqaK2AU4v
zpxJLXdalQhi+VUpdEw4IxjTpBv8eT8quTXXFBAxag1QgNm4uogNaR1CM0BsTlH/w8dnaZSO1MfM
aUdLDnqwmzMvE5Vory6UfoLg1MxPJJLr0f8j7cqW48aV5RcxgjuJV5K9qqXWLssvDFu2uYH7zq+/
CfkeNxuiG2FNxMzLaILZBRQKS1VlUqTtylu5fyCD4Ca37FwzAM65qrCisdnDhnIVqw46s+Bdyo1x
F968k+d7on5a0ZhxzkUq5l1tiqVZ77psO5hXSSJwLqFNnHf54DaVowgY/b47SA6FPBdxpWuyAemI
1zvhpzztNEfc/jNJgUyDHHOkBc9IeztjCDGnbHV5US7Gm9k8cduO0QdjTwqA1GkcuYpWDZ409IMD
CjfDpTERJSUFjsdzw9CpjEktAS+jdIUT9crwRecSgSvwxWydXYdNkgJimNYl/Z72G78R9F4tQoAC
Dj8QbUQf6uXCsU6qMUyQv8WVuh5QpxI4uSl6hl+cmxkKt5/VetEQMwFKX98nDQoeAjyU3qiSkGGb
fejD0WAGxO1r4aA2vVzHeKF6hnL0Kr9+Q738pvdQkeqJineXj1UzMC70aKluokoYVrFnZsWjXnpt
oPeKoEkuWOeC7KpootjfZxsCWkN7K9PYECYt6ofsG63UXaRABc1Wy4ermVFc+JETua8tKG4hB4RE
u0OPnROxGtFVuC+3n1ixMyguCkFD2QcdNSZL60zHlEsHgmiO3b/g6CM4IYgGjwtAWl0hf8qM6uVt
EFaulr4kpSggLEfVmT1cBBosq8/BL4hz6UFZa960DRun810IZEGJAkJ50q4RKXuwIbrg73xRW6M1
YAtXAJmpt3FzZRUPCTkiHrWfaJ5U0DfxJ1DwxWxmqJPK6IE0GlfEXssV9cxS1O4iiBOEixO+GiRW
FwGkDO/U4EeV7LPumASvl/1O5ON83dcUmNS3LMAYx2qXoeRLchsH9G/mutg0ItqoxX1iNnBclPCL
UqtaNnBmtjHJDyMQydcLzeFCAzVjiNXqzLvd39Uxw9W0sUC/kW1ETTSLE0RUlCJYoA6V3yvqZlEo
LuV+UOwIIc94C+hN0sbQf35Ogs9kNFC+/QeHW7BdPJWtmQPHHFdlfJUb+b5pj6DO3V12hcXJmeFw
S9bvymgi4NZ21frQNT9N0UlrcX2evs8TuWpZWldBjMkn0YEmvTPSySnRTNLppWOln6lYmo3aO+Xr
bHZIrfn1xAJQp3lR90J+lqL0jGC8VG6BmoSONKZAqIlb+z8GTZRiWt5UZyPG7+AWGqiTFAjqptp1
x3wTNR7z5twL90bh2P/Oloq4NsPjludQSIokE3hAFdybg2elKONvvctetrj9EHS4sy5IUCFwNkmB
7zco4sEzNXlp5NFp0snNhJp/i/sPkVXEaNOEGi0//VJhA6bBtRS9gvZm8rqHaK/eSs/Fc/oILt9N
IBLkW5ysOSLnDkmdgWe6ZRfhu+CZXbxZ7XhJnAESc9Fa+BSztJrmcNw42l2ma3oKuO5tWmtMchcN
JTaqdc13oV8DD1rh1fQ0bkXF40sTOAfmnCRWQlsd2cjS4s6yHUW+023n330EHqLLlqkYGl4XuPNd
CnGgiEH0yUNrP0OCqLEEGZm/TNcJg4uqDRmqPLcYxj6n7+2kyaa/rX6BhWMVeaXgxLr4ckZU1KxZ
OkpqzQ/1p8NktrScMGo72Q2h0u34Xi5t6jXBapZ2muZoP9TPrGcCon1V06EYL/NvuXXV1F3Zynh2
Cr6FNng4rrrpy+WpWh7HGQZ3RtbNIYvDWEECeaesCQod/S1r1Yhxec6EKoRLIZfojMcZgi2IHZxj
5EPrj2AIRfCQt7WyLoRpCrZI+TPkHIDzCj2R/KqpUMLbrfsVu8Z0W3k3uL85oUSvG2xDvQTGbbhj
g4rOuoM1LLyj4APeUO7EHeCLkeI0aPwTMbqkDNqw0lCptrctXWl16CgGmh/jm6L+KXCHxeigW6qs
aaoFKg7299m2W0/gdg51PKSxJrfyvjmWG7t3bCicgPBAc1UnRU+G4orOYsuOcYLlvLBvbCMPRsA2
xbEjD0a8Eti16BiGDFlCTVZ0cBxyduWh1VEFRUCNh8u0i9b9wLGgEsM8I3tSPvESQVDibRkYRNXk
39lNuwvHUUNdfF8lKyt6RQL5M/K+ij0H4TYsxa9yAvoD3G61Zzt6Ti1BUcbinMyM4IfMGOsmZu7d
5ytN3cnh62fmBLlZuBuSbhrfny9ZJQ1TilGq3kawM2brjlVBQIodSehxm4kuL4s11mSGxwWHAE9Q
xjjBIHkfbcvATa/H15Qg16Kt6F7ycFuKPN8dRAIIQlwuTtR9Fw29j6DUuz064kAquBp7B40yjP+2
QqC1bjvos9eCXXhx/k7m8o96bY+GXLAkI1NG122wj4zt5fkTfZ8VGMxChV4bjR6ZMGvQzS9lWl77
UitMh7CPcDEW5P8EdBuojldMnqdYH6ih0clmVQrBtjoykj/7oYDeDDJVAn9cCH04F5mqhhwwatP5
IhlZ9dWIjEnv6jLZmikkRqQJPLWBd3nYFsL5HIavi8nVvMxLK+7dzBydjn6NQ9Xpwt6RmkNdiN5x
FuboDIyboyYLJs1sAVZmgZMpj7UssGYZgICI28SNANSx504QN0nUmkUI8nn1R9xd5cq/q38rsOAE
wC3aoZIHJS8BYGfhbTLojpJDokSuJ8EJb9EQDay7Nnt3xz/nhlSjlVHFoL3b9k+J+V0R5V4Wv6+j
H4vxKONIzA2UTXuqmhlkasNmJSMXL+vCfDz7iR/WigHuXhCCsPICbu+O8xga337Qu9qDfV2hfxtK
ACtjFT8PqxxXGGHZyzKehqZqQ2F0xdyQWV1JcrXH1Lx3+q6iFet7xXP1juWuA0/+5+ZleIKpY4nq
mi3r/JXQHKUgMWL4co9iHqwUI1n1xcvlxbkYA2YY3J5KxlQPVAUm+ZD19UOHGo7h/7iMsfDudGYH
N2xTUI+jr8COTgkdydjYfg4p2FUhCzx60RYL/BE2u4LhInbu0RbkhdLQhjvkkjy5EdTlb5VUMVwS
9lRwVFh6tiPg2YG4FVF0RGquWDjIOj9PTYttce9V6s505a9RKIyGG1ECbulp4AyLi2nFqKZ+rAIr
3jWqo67KTfGi49KsHnBVh9CAqORkaeXObeN8ouyoOjFWUHQoXJfNRkkE8yT6PjdPoV1Bm4HCnijb
a/W3IBJ1aS6Vcp+NGPsFs52aKlqt1fX77MiuigOIRRzU2ILlxrGuf8u15kcECPeyowu9ggtIllbU
liwBt2hBCKxBDsI/qNRVVhBqF+aa2SmKj37zaeKuEEkWFqQYAMY62dpNstE2rJ5F5A1Lq2oOw8Xx
QG7aAPs3vA+Uw/rtNLlW++8HKxBWnRYuN13EUmq7nLBwUR/mZ0/llAhOhks24NhNsFfgiQ3dtOf+
oMXsv1aodWvi/lHu1Xu9Io1Dh8q77ABLUzLD4fnXa7UvlbgFTqzRwlGN7Lrsk1UdmB6twk0rDW6b
NV96Yfp80fHmwFyI0FGtGJsDgBWCKod6oxsupBPeWE5EeRVRfi7VkbPXrv8Np8YFiNrG+SXI4RIJ
yW/bsV/nenBFzeSXYmeroA9WnRV6SdAfRzUSjLBgJvnj8TgNjVWoMLS3UMeF6qooSF1xOnBxy5pZ
yHkk7WUtk1hxZAeK8iJKnULCsb/VnCl/uuwybPnwq3g+lszgWaiyJzXwU9zVXRvHYk15selVhH24
Ii9G+esy1NKb3tm8cRGjTELTDk1YNRXEayLpYSryBElb05Pl5NBS24nVfG1BcAhqmK4SQksxmZym
LddDnQkmcukd7uzHcHGFarRWkIRHdiX7zb3jQiweQg/u78Pbp3bR+UBz5+qURmFWpRjoZj2tFS/f
x4nbbPEkAvlB2YZQr2iZiFyVCzokLsexK5kPRa3jQ5Bc1UInURrBQApg+NeyKo/KNm3YOOqrxLjt
m+vWFL3LMne/4KT8844Ry3rYTBg7uTzI+v3074KXOOmeltuHkkmfQPGUxedSfbXJjxbsOdHzf3N+
vmoSkSMldgMbijeqoedGRc9N6FGw4CJqbiBCuUqOk6gWVDQ5XBzpRtUiJABCX1BX1q11lce7OhUR
PwrCFX8RqhtwMOfMNs0Pjk1NvbL5Qerwpk/I6vIwigziQojc05E93KOSYNwS3+vJz3F8uwwhMoYL
DKXcpKRjB46oco1s7duHIhjQKftyGUbk01w8yOUsUXHAZ+UKlWOR2ynf/DuAIivoeVJw7sA1+Dyy
Z91UZ0OKoaqHlVIf+kZwPVwap/n3ualQujgmWmzg5Zpcp833QH1IhpekX1+2YjFOz2G46Rga1DMa
EcwA1ZT08Ft4grhN6LYHdvkQ0Za932r5WDPH4+eFZFaHLhfWyYJy4Axkd9oNUk/QiiNPpmPjJUwG
LN2Y9/k2E7ie0FguZptdPpVhDWNT+dqPfnXhs6UjoULcFanzjYQCgFjeQQFLcD5d8sWZzfwTmdw1
Y50WsDkIr/VqnwU7wSSyK9WFQeVbxkapVMEdrbMrZFQ77aYD6UUiQWDJd9h7LEWxgfcZyNMNmX//
qXy7QhE81hc0so/sTNps29apUXXP2ruoGwjW81Jkmt1TLM5vqB5ptLTY1JU3ht66anCIhRMlAuH9
A0dfEuswCsXj0eiq9jdF+Mq06AyngbM5QwySjdBsB0a98jcStGed98T8l+wXa3dSnex6EPZLLvrH
DJOzq09RoWi3wMSzI4oParSPSa6Fty1tz0hR8q3AOdgN4YM/nvD40rfUp7pW+JgsdWMdkZsAsfRw
h2Y1N171V6LW8eVVPUPjbkcKTWIwv8M67ahRXMzbTbiu10HojR5jXhQ9AwgmkC+EQ23+OFkajOui
p5G+qplgNS8GfkjNKOhEUqFnyCZzdmWAOCNJLPRNuFn0pKsvFFRKwXVQCdbTX0btBMPMnMF0VloM
BbtTNhKkocZi2yZvozUiOiF5ZdPvkWm7Ueu37pgau8kf1kX/mXu7MrOU20LLIG/MlN2n1fxnhBae
tN1rSuAKnJEtqI/OeDKU20iTzidlr2E88Qo6usFWQydqjU6hAb3Cv0Vl/RV2HDffEnAACMCXV8IJ
nNteEz2AHu8E8Oo9T0vX9s64iXbsJSfwku8CtOV1fkLjYksvKVOiThjQ4ZihRDjzorvEfQNv47se
ulD0bvHGOZ9ALq6YIV5hLRnWSQ+DF7rlxkod//Ce9GT9a+EKvNZ5KzqyLC5A3QT9IEQk0RTIoXZj
1GgywY093klfWJ2R5btj7CigJw9c9WX8Tn+KEuDLj7QnTJ5Bps9rvakyvGEN63FlutG+27YSyCOY
uj1EGl4mYcxe9BwMHtQRkfxADuR8fZZxZuajjj2d7RPtDR598Lr51HpQwL7Ka7cWvNoubn0zOG6V
ECMoakkBnCYdy26rgMMkE2V0FjFA6IinJVQdEf6dTpJIIY0V3AXvdW5nq3i3jd+mphcJJS7jWJaq
6FgLJn80r6reh7JRiLNC8kA1R5o0x4g+FbwIewsDFb9p8elVJa10vY4Bokb7IHybkudQVEG+aMcJ
gj834k1T00MGUbZfbfoaFbsIeaLLMUOEwW2eqVmNsakHGCstgDhmQLZB1j82qS1MfS8Gp5k1zOFn
G46hTUVYGEDSv0KB7L0TkL4Y16ajrukqWIsuzSLD2M+ZwfW2neWDhcEj0tqor3x7Aw2By2O3GBVU
mbUKaxoB/wqHQYxualsDGP3eviseGfehroF11R3XFY5yxXWdewLIpbAwh+S27SQxx1BOUBMbHtpV
BBobJXDI19+nbhR7iBJhS5M2h2OjPBvFWPZlSaeA86+je2sd7NFycmAlnVDD2YoljJbOPnM4LgrZ
vdF07YgBbSTfkf2v1TA6qRw6ch66lweSbbz8qUBVkBxHPZOM+kduYw7sMhyKAMebzrdXXR4dJpK7
SgW5lTFfVWEhmrcld5zjcVuz0uMkYA/ASytHWaurBDzSSuxaq8GVcwd1MyB5N+9FBYSLqOCMUFCK
ZiOzzVlZ9hKKm23SuoN8kPrMoZ03BNonQgj0QP6AcKZ1kCXxUfDSggxjVWkoBUDtkfJwebpEhnB7
fpxSSx9UGKJPez+/JhAtEtXPCyD4foAiafWpkwBB/etRXfvRoc8FR/vlgHEaqvfXkdlyUmIrHjMT
GDGqUzXIv0Jvxz5Y4HJkJWJD7AjripcOS7PJ4bsChsTXYmUCYrgb0AinXVUvurwuvd/9pOFTHHvN
6+W5+ouVKObT2PMYpL7Pg4YWdZ3aTljFrMiJqT1Hm+mm/iKvu01/FW7oZyrh0CZwAuS2FhQO9kmi
ADCMqEdC8zvJrV2SSm5v1qsgS1c1qSBOYmzwP26JHq5t+UcGBqvEih8KRXkS2M/s+xBbZj+H2xbC
KVL9pGXbwu+mH2faFtvfGr/CvIcIi9sPzEExoAsErCFKrlqlc6Bau2uzYI/nIJheuok2eTJa3YqY
3vSkvBfYurhBzGxlq2rm0S3NahpDidUdN1rr6Hv0GeyLK39LvsprVqUj0o9a9ufTVHM7BE6LhqJ0
wDPiQ5A814Og1JUFq0tzx0XMxi8oco74fqWSJzyc3IXlgFqWeo8rwNqXFbeZJlMQQBfvUXP/5SJo
HufppLFBhCAm29XBNe5Kq3pdrGynulFBlCvs1xCNIxdQzTQY5YItmeBXC2GDATT/qUtW8jEbnRzU
DIhGwsJRga/wz0I5ToBFzXw1POh7+sYSNMUqP4xeeKU6kifqDFk8TGiqBsUZwwRdPWdiT3X0sOk4
u0CPZt9W9Kq2QJzUqA+6L/IaZdFtTlj8/bDupCnJJJgGDsg9Y4OlXvxgbKHhdow25HpcSxQPscmx
fRE9MSxOJLZX1VBUAvUszmF1Oy8Hgx2rg7zYTbayieRQtG2x+PlhUcwwOP/047KdelNqoYXdvMvE
di9g+IYeGArjtF7YVrG8HmZ43MxlSYaeSYtdFcDllXnlEzQX0b/deoobO/FdEDqjII4tbv4nRH7z
H5LRpJIKRKssHF+/6UDLXkA2RhAtF6P1DIbbGVPGjkMUwEAXc80kYkaQGr0XiBebSrQtLtuELh9F
kd+rGs9Ds50b/pSyw7QW3qf6jSYdJv3lskEiCC4aK5nc5wmDqCrDKYptb4AWMnn+byCch1e0rk2d
hXxZ3nSoubKv00LAJCKyg3PwJiaIwWzHVqPrIn8xa88WHS8Xo5Fh6qi2RoUSXjjOZ2NK68IaLDCA
JVqebqygUrZFrfU/iEL9jdKaieDqthgXZnjc1MS6Plpajg6RvHjL5G+Q/L48K4sPyKpBbDx96KiU
5ju1rSCtIWCAevnGAwWe227Q0bhLdxOKFsHvJ3C05TPlDI2ZOz9nGGYNcjCgRc/TOtmGRxOtp4xh
kiW4wr1wf1zcq2Z43HT5EVqPC9YNwJocCIIBujl0x38odxXeGANPRMOxHPNmgNx8RUWZx6EGQKt1
JNQzusiNPlVb+Th+QS2o16IWSsi6KxxVbmlJXaHhcQNO0rXOBL2f2o0GR44d1Ey4Te3I6CARMUss
LrWZndxS07SE2ilr/yLjTTp8wbWxTUREGYv7FZorsCOCGB1dm+fOEqahaYyMqTY+dO/7VbIh31pP
2sR7Yyfq9Vo0aAbGfszMMyMjqZu2A1jWr0P0hmqmW1n9p7bgGQp3p9CyRqF9AhR2p4I+3BF6XwqY
i5n7W6+Nv/3M6p7hceuN2qA07wvgsedn4K2l2vGxAkb4orQbZVeAtxiuZnjcepNja5AGCf2vQ/te
LxZ7mexMqMwDa4u+LteFS/CKK4hhy6AmemBtwjgGuXNGZMoSWjhhpCVPHorHItf0pU6w6S8GfnR9
/z8IXzVqGzVtcsZzn6IIbbyvssEr6PeuFA3hoh9CP9gGSyJTHufWchCi0DbMQDWhDC9NcieRBzkS
7CkiCG7tFqOmjtIAiDH/STvEfGMbtkKioMXQOzOEmxVpHJJSToGi3llvrLSArMDQQFEcoqPgNfBS
Qepj0Qv+4EEQ8XwBQ2J80jVGgUVq0/UrybNLUUZ80QcspFdMWzGIyrcV2UHZZ6qEq4gdQEG3zDwk
Bh0iPRutIPQtz9AJiJuhEQoRsVmAogElng4OIm6iPqe9qBVPhMLPUKfZY6rAnEauHKnGQ0rg9e3P
yyFBMGZ85aPaaFNo/eYz2WnxE9WOafo1Mr5eRmGr4sPV5jQzfO2jFuY+yRgr1SB9jaYnSSo8q4b4
XRg6gegQw4blEha3U8hRH6UTs4g1bCrbaNOvlVUs1PBY3tVnNnF7hdSnbZjhFQ6tA9q636D8IlyX
eH5DJawzguCkd7THy6O41BMKHas/fqezNTbbBBu7bH+Te40GXjBQYnJPvQn6zQ3k4ZAkTX7Ejrh3
YXnhnkCZm85AEzuPejXD3FE1fKla22uM8O2yYYueju4sGAe1O1PmThJJ3RaxPABCG0vXwN4Qjy79
BNsj5FA1/GtBQwtEJOd2VJVpxmmGva+etnryPfRvSkswQct2/IH4kEpMjLLwB9CcaE1qoSZcNhw/
KTZQSI3Xl0ds2fuQC2N9h5b+gUYX5fvFFP9WqoHkgeKh4/4VG3nItFAZ5aeBV1FRZnn5MjID5eKe
GYy2BVJzxmfR7KyX0AMHTuT85n3onfS7wMbF4SQyIwpWFBUeeD5jXdMTNRpB0vj7gSLaJ5sudYzV
e6s3CLkjj7r+t8ugi94+w2Txcubtam52qSJjm4rog61/7xrB5r4YnYiuaiYTnf5ACIqr4hQpPbwQ
fWg7ZVttmYCJvBUVwC0PHTLmjH2EnbrOzQhHqU0Uy4BcYPuUo1ykQRIsjAVnrmV/wIL9HwoXavuy
qaYsNlscX1miJVoVL8WWQlDUROVNbwnglqfmhMYFXBlEp7jcA620wysL3W+OPSSae3n+RQPHfsRs
/vUM/NpxB5Ap2ASq7drqkxULHFtkCOfX1ZhQq4+AkY+oNJFL9HOK5DeWNlxwViiybaJmDwWV52Y0
aLyW0toCRNLYhZNCN8m+brPB3JktiZ+LMp6U1WSNwuLORZ/Q8Bosg4lIJ4A/R+4yIysSGcaFu+iG
VfHkGztzjXdm7yp3RZ11i31UczxuwmiKB8XGh6dDsgvlDukmOrCsW+SJancW+8MgPqfpMjJuSLlx
0xY1yZCbGsaU0cSYLl1D28Zf47kUpwtF1PSw5CNzMC4OdVMlt4WGe3vR/0g0UKY9/rufgyDIskzc
3k2Df1dqrNpIKophKwt8Hp2qozOmkr0tp0pUYLN0xJxDcTNkKGWTViWgKvmmHR7L5lXxHzoqokhY
WrlzGG56wrqIJz8BjJ1rThSbW1KCnLwUdQwsBXANJxVFVU0TlU+cf9ulBmpJFvOmwivbXaJcWc3e
htKwH1wNXe0SQ0BatbiUkVqx0byOMjX+xlmkOHcZIw5HdTU61fgsZ4FXgkQqij3LGAXhb/GBDPRp
f9C4Ld5Kdb+OGfscmPL1fbqK7qybaet72oSy83pXbcxiJXyVY/sEf2Sfg3LRKrGjugwZbV/+q19V
t9G+2pZeAPYbkKwU11QSbCTMhr/DWfxV1KraoSzYiE6EOhZEZobhDVrVkI2+rZW3UpT1WExbnczD
Hfg8JFKtgWRQ9E5PaRrOANY29edxrFGSHpQO02Tr8QD6WB4jz75X7y+v8+Wo9WdCLZmN/WxDM7qy
pz07W/fImLG+d1RUDnsWtcCmJUqTLa7BGRi3OCat88dRB1gBJfX6tTNwzdtcNmgRQtYNXUdFEcq3
2XKZ2ZOZqY9eIfQmRIbtNJ3v+OS6JEKXZHPywUdkUELLBi4mBt8NFpatBGoPLPMThYxxx97B470k
CMV/2TLBnqVq0Pr+QFtoh3VsZTnUqf+o9UHIyl8zLYxsY+wuj9/yCtdOaLxDDFGW0RRojIDDdOO1
cS+/6u/XBojOX6n35uoy4uJWphmgMUF+TEFB8fmMoSkxTlEpCvO0gxk86bFo/BZd4gTAZ7ybKOzz
KgSA3g/Dygy0HhK/dfto9HUMMglNqfYpHbsVjeskxjW2t17KWI4PZWtE67GUyrdANpErpHL9pZbg
wIKg+vH3qTruaCZRGCvNh855a1LNvlFxcJBAZ+4Wo2G46lAoa7xYat7lsV64F55h8e+gQzMktZ+i
Eqlbs0DTXode55BrJBpQ/Ja5ovpPIR4X26Suq8wiwTnFhwBVsc43CQR+GEUVIxyPN/8eYM7N45w3
CyezoRXMG/T7pH8cm72vbQVDyL5xvvTPMbggFqtSOEZQIHCnN3vD0seSqzta9V7eL4nL+wXeobHl
MwtobYXrGzHgHf0ezNU+clIoJyqdaGMeQEPfe4Zr1y69FhUtfjxWnFvJftYMlmqyEbQEsGgXbiDZ
7O8i+Vcf3eutoMVSZB93klULufDlCkBjss3Gg27vWpHKxsLD2Lkx3KZA6qBSOwUYAXUGZNjit2SF
HJt172/TnUUdw80SL/BEmQ2h93OnJUWP9V5ugGt+VXIn3SZ3oecfuj34FJiwUPtdGL0/HqbPLeWC
aRhAYzXogIgG5WzH7ty+R775W3gMATVcccNKhoO19uPyomBOeGFN8M/EBW6TY8gGWCU3YY8W/EDw
QiwC4OOInYRqbQJACe/Bn1CUAi8UuQjfHh8UbVrGASKH+VWFLhgBHyv1bG8snNJrvegWahmoDnY0
QaXbsl3gIrYUMDqCnuV8mUFcAo1JMo4rvXwthcdWJG+/vLr+fJ/f+0ADpVhFie9T/8lqb4fmkOjf
PjP3JwhuamS1KFrkFMHGY28NhKQGRECXEf4yOScILqzrUmzblMCKNHS7N+bX4Ge6kr5BoWsf3ry/
qG9VgUewkf/o0idMLszXmSFBvgL3Ramc7v006J0qNmVvNIdDnA82tLnL6C7sJn9b20a3umyxwC0I
+/ss+lqaqraFCoNNs3CtTr2qtWJ3GUI4qFyEh5Ksrgc1MJRj41WPpjskaJ2ofGifMT1ee13H6xEi
wJ8xzUASDtxuFvjkuFgcjZFRjhhZV26+4k4cB/9cRYQIOPs+F3OlaZLV5v2BKbwv4zda3Ey6wDUW
Z2cGwS3aCd0MZRwyE6bjpHzLP7WiTt83uVxo3ktqFwUIdlBu0tbGpILbpLREDF4CK/j6DEvHYbQr
YEWS6tsuhB4HFclVLJCEnU2GyS1cmmiSgldFdnXR6tUX8kVxopWEEldkLVc0e2/9HLfCuqHFI9ps
ALm1W7YEDPLMB5jM9O8jGquK0ly6EtfviMaRW6tZrXVyYALM19dy9Dwk/83bPjTSmRVFhRACER2z
K1Dou+2UepdjgcgE7gxWB0i4DwlzhfBnUdza4Hy6DLC4DRlQOcMdBy3V/NsodDdNP2C7K6HIRll3
kRE5lWhZikA4K/xeTfsmAUhAbqLyQNKf5nR/2Y7lgTrZwQUvS4pGmte4zlTBhgz3hiE4DiwH5dlA
cdHLhEj5WPToUFKOOooU7kM3d31IVmeV0yN1XCJxUn4X9aeIBo6LZ1E0TUOnwqrMBlWVtK1U3TG6
x8tDJzKNv3qaZaEwSke8/B9k94ux1q66K3TeWDiW1jv1itymL5cRF3fw01hq3MGkauVOb5lZ8S7Y
1iDvY8zc4gS4YPR4praxkjtoowKmGTI3HfpV3FReqIpa6EUwXEzr7UINJraErPGmiY5BdU2izeUB
W3j7YeH6j3vzd02piUC4CZIKyFX8LtlrxoO/C783K0YYNvUr35XD9WVQkV3s77OjDkgD7dxXgNlP
GaoebxvkcFURLfjyusUjC0RyDRPUz+cguVQO2Sgz3yNH1R+cVnq9bAVb+B9Oi8YJgP2AmRVV20jo
LgRA3kYg/R4dmuyK7k4db5tImFcVWcMNGW1oqFcTwIwjrpXWmnqgA0QfvPoW3oOB3KMbUb74L55x
so+LrXIf1bIWo/lA2k5rVBSEeBhMwV4S7MoDEvxXYPhYXR5RkZFcqK3S2Opi1qtJw4OPS18jCrUi
AC7U1nJi2R2bMnmf3mdefEyf5FeUyrzzQsRP8VdRPBIOIhdnMboaSI+Zk/ySHqpdAp1hFXXbKjqV
2XO7HrvS478XxrIl/b+Jgxb1uWPSMjDxWAVMUAs4VrmJlceh0wXb+/JDxwyFC7V6HE0tMYDSeO+5
TzQVBRvLZUQJ1YZ4n9qwkISyFNnAFYI/upa938ttw2IGaDWq6qUxv1itoBJj0T1mGOyMOVvRWP0p
AiUO4WM3YTU/DpGo61+EwAUlguZACr46nLrqxLH0L2WxvbyElh1uZgP7BXMbJrWYwgjjVH0pcGk2
ZEd/tVb6g38sbthrhm45nSAQLobzGSQXm1LI4OUV20LMMnEkcx/SX7QQvDgsBtsZBheM6iEOjSIH
xlhTh4C9IMa9PH8MLZTEfioMzbC4MATlj6DG6w3WbIZ0sfJTFwpKityAi0PQhutqyhyt8rT4YKzJ
FXu0a1+Rf3Q7JOGOYsmchZQSogIoz8EIDE2WDyQg6INRtT5AOEcaF30joGmsvutetdL24VZ8QmLz
8WFzPKHxJ7/Y7no99hEdrAzbU9Q4dlY4VrJplafLDi8C4sJQ3E906nWckSaSOJ2moQ0qcKj6tagK
9zLSspv/GUD+0GfSxkomAqRweoCGO/TLHBKIKOsWD7CzceMCRN4OvT7GGLessN1xQKIGgrDQhR2L
FxJt6+C7kO/wLxHjZBcXMdIU9UZVA0jlaN5lj9jmvWQDLqFgx5Tc5a3x+glWnzNf1LiIIRctknHM
Fzuw+vSbGMlN0+veU9DVxneNx8szt7zcThZywSMOwzKKfMxcLm8L61VVBcFpeS+czRoXMSpbH+Iq
wRDiufK3iFj1UliOMqHwTXHx5rEN/10H+XwIuRAyRtD+qHJAlvZVr98EaJ/sICN9eeBELs+fXjqa
RpMNEL++l4xruX/pP3W9Pg0dn0aoIT2rBhrmRmr2jf6F6J86880AuAAxUjK06A3EijrY+xw1K5DN
ia6z7bSvK8933qUFRG+5CyUWZ7PDpxaobYearmDgWK1Af83kZnpIvAVuvBdJyrGJvhBpeQJe9DPG
IIRgjpAMK3lA2Xegmw9KSjfskS/W0kM0kM1/8gu+6hwdz34BUSmknIav6bgfg/tByK25vOP/WbR8
uUUSyiMq72AX6OPu6E51mdpWeKyuyLsyiLq1r/aRJ3pHFHi8zoWKsTb9ahxgGWnAoSgTtw9j1wBt
3eUBFEQknQsYIfElqylhXNIcJPPObAStNSIzuOgQBF1h64xEUFXu0GvlyBZ6C4Mf/80ILjrIZpM0
lBG3aMljYG9VUUGiaGfim/tlv8kalby7gOUw5e1oNYFEsEGqQvXwfCTMvC9PC3R8IWSINBBfWGcX
BbFQl4FTi7TWxvtJFUzLXyw6AXDzkhiTYpYGAOpVdM9arMIHtDb8YgS85rrB1jf+e4k0i0QnRG6S
tCSyaOQD0e6flOSLKUpcLJ+//vd9jNv5fWPw6yFpYqQCx/RKHTyp++HHB7l6uOxqgoFDHfM5jJ+q
WavqMMO8DiuvgChRuiklB93vTFw+XccJslYixlGRbdx9MM71nNAMtsX1vqptt25SyEe9DtEoCAdC
87hjn9lmYG21YN50NI7hreRAxNVTY6d/HfZp57ATRPa5GHSaObYYZjfFUY2pkivALJpoQ2m1bUwR
E8hyGDpBsL/PIPqoKpWiBoRCnkL5Wxutsv8j7bqW5MaV5RcxggT9K02z3XivF4Y0kui959ffROvs
NgfDbeyd3VfFdg6AqkSxUJUVce53HgRD2GIdRCSSAREGPyoo6WmGb0G0/Uux/3khDF8rapq0Iz2f
Tj8kPjLYuddxx6nwzI0hh05VesiyAgTTbmxErHapixbRvD7i0RA1p88xw3k5DCkgWAybzIdhK+iq
upUsqHo54i78nt5T7XHenXqZVeVTvf7CCua2aHyhAJo0ZoHj52jF1KWesyaOHZwisgWIKUVGQwpq
B+KmFF5V4zgOnGdmuisXdu30hb2AqNJ+munL7KnXiTbqtG64LT2e0hLHDE4fGwuYsGtViMMDxpA7
8UYLm9BToV/izIVwF8VqvblMrbzTYWhgKEZ0SQ+AM8sthIAJL9m//nGEMk808qHr5JMqqDyWmt/Q
Sg75YXzVkfd0Eldwp9uh3lW70ZsOvIqoVVNYADKUkPWyJhAJ9oZsm6UEvwP0gIfcLpNVH1qgMJQw
Ydxxlhv0jXYXbdONcF8ftGODEt0Cw8qQh5i/QnQLPIYdMFa+LHMFeE3+uxGJJZobMeQkQNfvoQUI
QwwdcodqQ0HMEFVzxTVSDlSz3JU8YbKhMmhHG59DratedYZkOyTxRCwJpU8LfYzBMQlEfQ0v9jeV
f2+2PzpkP9Iw4Fy3qx62gGSCiV6tan/AQ6EdDL7TVMl93MtWMA6eWvMuWd7qmBCiSiptDmJsKP0Q
/PMg+W+mifFWRI11wRlypJuqOQEmnOONLmGkxIBp1fEu7nlZMB4SQxcykr2ZQBckatKNrI23qt8g
B5tuzJrX7X6S0PpEuItzYsIHTNIsZlMDllC7/jdlT2sbf3moz5M8LyL4ChAdEfplPItc6c5AzLzA
ZQhErps5iwbYR4vCs9iebOkkd31qbnXi6+iX/I1q54ZI4TtfIOMFMkMqeR0EgaCDugYiOtD/sSEc
ehmBQ47sPIeyNRUfkqXIhRm+7RdHoXhulbf/hsGwSNYVZaG0OLe8fMzkh7o96v32MgTHDNlBkYo5
IEA6FVGisAj6nX20iyDsjuHil3GoOV8wQVZSM1TaNGpMLGUWHXQSyLzqD97vM/yQ+3nVxzNMrS5u
VP1RV79SSaQrGhS5of2NzP9HYugjSUlLGkwEmbrHU4kXSgPHov7hgj9j0DUuyEcRVQI5Kom+ZiTX
kpNugsIebltXRsW/IOC7rOEEYus2fAZkeCH188jI6ZdL08rX89xtczXZJjHvNlw/mzMMQwNFUtdR
MWJdA0YZDfVrwNOaXzViA/0vGuru8JXO+EkTFkNm0JbsMrsx8EWB8X5ZeZPpOee+W7/Wz0DsHRvm
gloTFUBUVEsCi3a96x+DnXKDcGWTe4ZoJ7zEA41HPnnOApO5ZCdjVAQUM6JiQS2cuP+daMcoPE7D
++BPVs6tkFi1iQUc40hhGU8TOrfwpFC8TfoRI2stKf/+BTJYYDDOJBQp1ChqYGT+reA79fB0+ffX
PWkBwHhSLaExKRkAQKXdUJLu9gfdrRyqxHSaW/FyGW/VwBdwjB9B0zKS+wBHFCX7rDxqE+ebjN5W
l0yAcaBKCeLUpCGyWNmV+CSiFcHoHCh5yN3d5ZWsV50ulsJcnF1ndjkEiJGG2mffRTd3NAifHMhu
2Azoa9QOsRs4hssrSliN7uhEhZOCCIqbPzJfL2dSUk7IgBKv3eU37RZKZNt4z/siXN/HMwwT+s9V
kYwlfcIoyucq/y1lV4WOfFe/z3njI9ct4ozEMFI8qXUi0WaqxAAhJIUxOnoW8hQVVlFMCaXgBvob
oR7ycdviOMGFQeODSsufw+xnPtdfufYWCIwjZUY8DygkAbOWsVMEhlOhN5pjcvSv/GTdCwzWe8wJ
4S/9cJn29ZG20Qo2pMs3Bp6UEsd0eD2Tq7a2gGOcqcXUS19ssKQk2Vf1MZt6L4hzSxqvFOkpU57q
nuNTq7eTqRJUDJio32UFQ+a091ujbbGH40sABVDEjDLxCHyMs5Hr5nAG+kTdE7rqh4bmdv0ag7il
bb81bfEmfVbQh0OH7da8w+NBMhZIgkYTMOATiX5jR/TamgjvIZ+3e4wFGnh8I22G3ZvjYzsfZ/2O
xN9FmfPBzlsHY4OQAvKFmp7R0MtHEV3zVqka75fPZ93wzsfDGF5qmk2rqcDI/JfSINZY9W4lHpUu
sOLhifT7jNdvSf/qz551RmRoNZdR7DNLQJSMJzO76qva7pSMExTxto4hVch0JRFmfuHj0tS3zex7
eIp2Lu/cagi08CCGTZM2audcgGGr0m91ejf6e80IrIS00BtvLdX/fRlu/Xv5jMe+l5Vz05M8glVX
7mhayTWd0RS4iUdu/S26tIzjtNEwxUjAXGKOD3OsXWWCPVOKe6UUsJma8Tpdi1m96xvUN8rZjrNE
6pgXTENluGLuocYzm9jSCvpC0Go9qcPSYR4EgWzq8Vpi1yvYF1vKEIUUtkmojNjSwe4dwdLs4C5C
IGMN0p+RysAMe1fjpT44HqAy7DGNdd4n1HIK7WAk7/GQWZrEoygeCEMeQ6Y0lTzi0KJkW6AxO9kH
vDZcHgTDHW1VFWlXA6Itb/T0Sg7uEp6ENMfJPjWX9aNAYkpP43SNVg3LHJ7V5rZqArsvv3OVO3ho
DGvUQ2eGwgC0ObjV5tDOldKVs8HL0Uw1BEg3pznnY3e9cG9hggyL+H1UNhWk9BFk0gE2Fboa5rvW
pZJuvvv/1+TEh+gZTGOec4tkqJMgxvrMPnQrM79qAoOjXvMPPmVo0GZFC6zGKlFluViYCr18h32N
h1xSWcZzZWdX+n1k966w11WHiBZ3Ygf90z9Tx9+w7DMUxg4ZWm8CVtwTtPr+NRtk4iqtrYbr0Ln6
3/rYpyh/FLQkbYbOfpU0FxNthPiq1V66mvN1tf61uMBhuLAvdExypAuqHdGWIytzC8+nkvAYJIGv
H7s7xLr7Jf49r43hQ6HJMzHygSndmDc0ox062s/SnfE4MF4JzpeechZLZHgwmSulHA3A9cN1KT2R
8SEMufHnOkmd18TwYFtGZA7rnqZ7/Su0OkSoEYtc7bZDMSlEUMx9ElvTVrm/vJXr8ccZlaHGKMq1
ZqixNF3R7+c03JWRMXJinPXEz2L/mEiq7tGMO1JXq53plPgJAlt7izw6gTN1UZobP42ckJS3mwxD
pmiVFTMBkIIMo3zUBHsi28tbx4NgGLFFW0qE7nN8eeUQt8Q7fFDlts7rBuegsKMpctQeEZMeUFld
RWNsy+kWxQacE1oDwSxDCSIwkBT6NA6tzolRlWKF2wsvvGZHMHUNAz7yH5c3bPUOWcIwh1KZYSf7
LWDC3fza7ugdkh5o2wuBehGvfn7V6pZozPl0vWlm8wA0/0qC9EYXbCQrdAYBemGTk+S4O23+q82a
Py1A2ReBshHDue0AaqQHud4UPef9lff7TIgrKrEWKhN+vwj6nSjkd3ldcL64eRAEN9gikR4Yw5ga
Qol3k2hyUwXVm/nkXbaEdQhI6iqaKUv66U5ZQOSjEkUh5e+oPk7jQ57fX/79FfFFgneGMwD9AxYA
YZCOSqvh8kNNgT1nUJMM+tg2i8TJGuVAqu5OiedNlr/n/vztMva6L52h6b8voY3OqNUMPD6au7nb
NOYu51Vd/4MjnTEY1m56TSRBgOXV6HoakJh1x22E2t7uCPHRr3XELXeT4e/eaCpRjgCXpZKLp9fO
Esvs9+Vto77PxkVLDIYb0jAsRww4wBN1LTpSL+7rMd+PY2uRpHOV2dg2kchRS+duI8MQWjeksVli
XcGEZpRyMx8yD+UnRzoBq+b2FfLgWCpvpEYUTAVwpILuwTRZevmrr3tLU3NPjmq7TmYnllEZDs0c
Nckt6Elwgl6ObbIDCOseHW1CMMJuQhWV2pJdhBCrg6In762H4+Ds3MFiqCqtEHGaVXWfKneZ5F62
Ft7vMwFgbCpFpGTYyjgyLBFNPfXMuRJX49qFQRKGQnQ9JkPWYgn9Rnodnfi9skOntWQvvm9+ot7K
ubyi1e+RJR7DG3oQ5UhyA699n/aaNx7rm8jN0JFST5CsKK+zTVpZvNJIShQXvI4wREJQR6b6dJFJ
+hAPtxiuVAlXXf+LszYeDEMgikLKJKR2FzzTYUHVnbQlAuonyC1ttwm3eHhE73Vs80pnuYfIsErc
S30/0vVV7izbGK23RybKbjbzvng097XXbTkrXcsMQYJXlwzVgI62wZzibGZR3re4PGk/Ks18VRis
F3jdhtDC6nveOJ31IGeBxxygoo+GVNJ4I7Oe6YTPxsboAtiMK6AcOf3VWT8vL3DV8RZ4zElmbaIL
cQC8pPqdxi+ixIkR6f58MsjF77MHZpSpmUwF4vYEFcG/hcSdS84FzVsCw/pyFIxho+CIxFq7L1Ry
7RdfEddaWAErflWQNCW9gVVoiXFbz8OGRLV7+SDWQ5zzTplMJDiK0hCMNBLENxvyFz2mblY7DN/i
zobn7JfJxINTHxiJSY+kMrRtnklOXnKzIjwMhs/FFgPV5xyLSaGY0SWOcK+8VbFFqzeIVVeWFDvq
G895OLbGal01c2hObQNDyKQrotyS6D5vOJ+hqy/CS0tg+CBLG1/JKmzeBEEg34N+2Ld4EzzJV+Xv
LrKogFhwQzL+RA4OD5kML0xd0+VQ7sB3CD5+CBpWEhtDTuzBCQD5xc+ehTGytDDUPUrTAdfVza6Z
lE1K0h3H4KlBX6AGk6GGOUCfz0SAMdijQ2zIFO/Lre7lUFbi2SPPHBmKyM1syhKMvbTl+VaSt1XK
icPo///PS/mkjRBgVNPsD7CKvhEcc7ZQbBp0GP1aiO4cvOeN24evl3ePHsAlRIYtuk6uhknH5qki
phyJN8Tci7FnDrOFViBO6HR59wir7EzaOMeEN2BV6YuBuXnJ/eW18H6fIQtUcgel6FNDkN5SjOAQ
/5ulEZH+AYtPuD7uhKBPcDzxrt5lbub1e9OLMWot4PZ6XeYgjKv7CKWQyKgHupZIyS0jE61GsoKc
E5XwNowhAzMQUgxPx3oCbTOTrSJwcsC8RTDen+eChNwl3GVKGmsmbpe9Sdrmvx064/2SOhZiKWOj
kkw8qo3maCXvoZS3DMbrRyVsfZOmp4pOPcSZsEmF1BFGXsac7vYFV2RfAOK4G/JsxkrM7CaaHAOP
sGX6ItecMIfDMWz+P5bDcW4ox5wGuhxMlyba4j2PKum+X1oNGx0gL1DUNJpqmhqjlg9h9daiR7va
lWHmyDXvw5JzRmzmyESJeTFnOKNmzCyzxJBALbPlMuVQGOfexoCDj34p1uaonYLExiV7PGQ78S06
f/FcI+AWxVh50Yld3+Xp9nIc9fSNuCCerKtCxadG3nfRiyAF2yrisjNvBxky0LoUc2gnYHTVc6ls
o/ipUjlRDw+C4YOhDo0G6ttIM0QYGYkUr4Jhou3LZULggTCEUKihRtQMIJJwhUmieeoOCidBRC5H
UURiGCGcR8PXaRSFoVX4ekyPeO13x0Nji9/p+HK9wXCz0Q0PuBluRKt4q+2AG4usp43+jq0ImzZC
L4WCpj/8EeERgxJseVtc0e7j2S5uW4/bUET99YI/symiYvCNjJz8GUZPMBLWjy0TlQ2mhw3GXBn7
8ilyLJ5NFBE9kOOCRlpqM276obrLQiio/DcMJl4IMzFICOqsMBnlcdT2WcAp81uPrTQMd1A1Iqsq
8/tVPjepTx8akKHU1JdqOiTG0W/cGu3AX1nJGYlhJSM1tFmmF20lvc3xY0s4Br9+Guffpz634J9G
6//31aBl0y7KjZ3cG97lJfwDs54xGP7B5DFiKAXWQMc8pIiqtsW9vG237V741j6b+9gVIWkTW7xH
3H/wozMww0qSVODmpe8agy2h/a/ydMwes+c9vRVREPX/n7mHJwhMX//LKhh+wjgNwcjoOqUcipq/
tE7E4D2B4z7rscQZhCEodG20GaHpnyF5bvObqjimBarvIpljeOtk+zcOW5BhYtRPX9DFZOV1iRHV
irpVud/K1E8+Uw9axERVhlQiSz1Q69WkREfEUgsbOuAg2GuOv5lLe3g9Zc9cacexRR4iJcOFvUM7
ZIh1+nUeHvOd6CZ7AbnBxpltGWKGXxypYJDzChmmmKpSbZsWeNq3Hp+wmt1cCdeqW7v58+QUQOy2
BSc2/4cM4RmT4YyS+IJRQGUeQ92sTN34XueFG/8YQUrxe4bYCQkWjPnmoa6VuSxXyjCJFvWm1NBP
qOCalrnQT/VsR5ySOzZm3TLPy2PoJMurWA1CAMnB98KsrTx7UOfXy3ayTvBnDIY5NFkN2koAxujv
B+VWru9UjBrQcDNqvJkxvOUwrJEGudKGKqBmtA7E5B4lPHapfeUReWGGDGuYJPF1TNsBa8zbsD20
2fbyfq2n3c8ArO4aBlHrbeEDAMNXatRS0yQ4eexeT4op29TWf3IAqaNeoA5WcRdhoDoaDQCNq/hR
3aSbxKswZxsJttjFRGf3Mtz6Nfm3PbAabGZu+rpEv6dHfVeM21h4+G+/z9BEKWpyVWt0+/Kfs/iU
Ts7l31+/Nc5/P0MJcdUQqYGUiT2+j9p71ojWELltxfkA5e0SQwF5F5EOA5bxMWPsJu3o80ouOa4i
M56PEZ+Kohf4/Vpx82KHx9Jc4BgydYRLZsU4fuiH1ahTFovKyYqybdgc5PK9HN669mYcHLH/fflg
/iFGOZ8M4/5GV5GkLnAytTNClC5E2zs0MW5P8+YwA+syGu+AGBpIc71RmhJgYdvcDGK/UZWIs4Gr
ELIsYpKjJIqEnTJSzX6EGW+IGxRMni7U57Z7u7yG9R07I7BPLbIfh1KmAYGmOVKneFLeZo9KBtYe
HhR5r7Sc9bCPLmWOGTch/egc1I2R3o+8Rtx15lwsh4lIQj/xBSi9g/9v5Bs6N7Swe2uGHMEGOfW9
6fDKy3gLYqiGtKVhmDK2LzJeif5D4n5P8gDovy9CrFDWia8lAJBuht+0VFOObXKLyZQPvUu1h0Xf
/lrIs9hEhnmGqK+FmqZRoGr6Pj4mUDUtBKvdy164rTalLQsWD5O3TIaMtLLPVIK6ImgMZR7Eo916
nDi3DtfUGTaSytpQG/peRaca0wF5Q++GLzSsmraB7yQvl11rlV8Xu8hw0ZgqZpXSmL/UoOZnPrfC
Q8jTOl5tFjEWIAwHNZJcp6kOENpJQdx4A1HEgzbgw6x3URdqkRfzZ2fpO57dX17cJ8EwPzcxq4Pm
Ece2tHLyXVfeyMTTS+eBMI8uTRlNuWwARNa3hvFcE0+IOLkHDmGAaT/6Vx0bLWo3gaFdza/BNt/4
juIICQTJ8F2L2Icb2V+2dFlkGUPQp8hvKQXiM5pKhOUYQ7drHNQRWdq2tH00idxftsT1b5i/rURm
H2SiPoa6fo1FEg9lFcSN3MDqDxFGKs821Q2G0A0Hka7i082/QKRHu6CtsTcn/AfEHl9M9DutP6Bu
5HW2JRdwb9wOn9WQbIHH8Ic00ymNBXZVtSZkGnXJLm/Ud/+3hMxIcuzddnQgwpF6vPlpXPthSEUe
TXFqM1w44GcUrEhWvEmuEptOfy/3/PcuDonJIsMqcxTpJcSY/phPsoWsT4AW6capdv2V/qbx3INn
rQy/ZELYQ1YHcLX859WY6q7+iq6io2T7Foq2ITvgcmyHbtkF22EfeIxWifKBFjMQL77V8GZgumjU
wvRgwa4ccUOc4ia66axOtznAHKNln3zKUhA0kZJa7TSu+k4FoUQk0tyxPrXuNz/k3WVEunuXVsqQ
T2yQoixpONRv2l3j0c5zGnjxqtR4/n8y4oU3BjRNHFCS6/bjhgYR+Dg2XRVPWoJHOwl9l+eQHOpm
338wbFUyU/qEoZh4jPmtKGh1/nF583gQDMWIfVCbMoXIglezepDnm17hXOE87z4lYxcbJ0PgVU1i
ePefkCFCG6Zp+1s6ZfnfSFzzlsSQSRilsWBIOKfchCrd+A0TRKFo9aVuhTNXnoSTFoua6hIDdCug
KGQ/dps+9+bRu3w26zSFsRgYRSdLGEzD3HKYwZCrBmIEeq1u6CAvw8kPxVFFXhANTV9y3AUaEyR3
ujYpEg21/lJGKTCpTEU/Ex0bZDq89rp1s1jgMaaXl90Ytmj7gR6Ythfd1Kl/NBtkIa9j1I+lVzMn
38TFY263OBj9rPWxvvioedGWNn7kh9Tq3dn9NzHKKukvlseYoRR3YZQ0gKsMJ/LvJd7TOnc9zCUm
z3Ot6zRqVR/KI9TpILogXc93tP+s9tIrXqEa1xqZW6wiQqvPMc7rr6rS/qA4jXOq8fQKzjf7eiXy
39unsGK6UjSX0P4HWr2Z9sl1c524xS8f/XXFsTmKTns1vRQ8oqI3xaebZIHJhMq60lbKSEPlfqO/
04ShaZtP2U50wn8xanw12FqAMddWHcf9kNPjy5KH0H8Tm300eMGXatQ1XTY0PATJJqurBMGlSWoC
FVUx47eg9Kr4S8NvjDMCK6g05JoUqJryhzZosXHh9VsdQzQFPNbyi42pVX86owUcc0b+2JVDIwCu
7Uxoed8OSWpF8/WEqXrhd324u0zBq3fJAo05JAwUlgyFCptgxMUG7cA3aMPcGFnCCWHWfdk0IAgr
QmubsNpqdaeYWkG7MqSH1jm9jjjBlfBd9v6oHc1vl5e15ssqRoGZioa+Jxmi+Njlxe01BDPK/KIM
h7anN4t06LfhC2QSwfTBA3cM+opffUBjbhY00jRaEqaUedFTuoGoiaU90oGU4N0dr3xlJRz8AMZc
K75eEVWsAPZHZvJPOChueTmlFXr/AMPcJpqK9+MkB0yR7YUMuYn++fIZ8dbB3B+5KsLe6KbRdSR7
Or8v3EKR+Aump4ki7YFDs4CMG+OjKZCmnDN9QAK2fUUkc2wwclGw822yS24Du+a2mKzs2wc45tYS
k17M5w6WN41b4m/z4PflbVvx2A+/T7d1Ydlz0vVDK2M5lfGqD++h4Ootl/M4IGyDJZTC2hJz6Oin
gBS4U+bQ8AVDv578bfqbtnL9JE59FXIKI9a8drk2liXKuEaNY4K96/YaFEDz3NJKy3yiwkDJBtXp
vC+rtTIJABqgJBSVoP6M8aUwL7RJp5tJI/f5UbKSb/4u/1E5xQ4ZD7t4GH7ot1+5+j+gMq4l9FGb
BvRlaNrTPEvlyYUTPWFYpoLZALTmrZud8GngSeGub68kqRqqZzRRPZH0wnSirFWKaUgoTZ3yO/v8
hfykOSXZLa8qXrxNV8FcZJq4QGNIUZPnNgtaoCX5bTP8IKVok+4h6H9e9odVf1vAMEdYY3JIK5uA
6drIHcLGJr53GWEtVPuwEua8IBYU95CApwUF2l29yzd1gy+H+CU6Iv8XWbEVQnEu5+lWrX2PA1bF
jamKpmGw3qB1DQavCPAGETNRjN/Nn2FNqa3dNEeajZbeRE4iZ9XtF4hMNNDomiDmI701hdsaysJ+
u81GTlX++nmdV8XczHVlipWSwfjr/M33IcfM+f1/sPIzAGN3YgPnqkIADHtaSBhvykPnDI5qJ07O
733jbRljfmlspM1Mt6zbK3tzUz5gLPEbkphApFqE4d3wg5scplv02bPOK2TsMTEl6EbGWGG/0fa5
U121W38jedAm2kxb7foLWfwPdshcoPCrPI/piRnaq+wfVGk/F/ccF+Mtibk16yrvTCM5HVoAJXLo
yj6RXe3qd1QSTt/xDJ1rJMwtOjVZ3iQ+jk3Lf0ryUxQ/yu2+E3J7MH9rgaeJhyJ0xzSyNe7oBx42
+5ja1dLY+gMuV9Ez0Ks0bw3wiGQHMFAIV9qXd5Zjn+xbat0bQRvS6Cevrqb8CPFun3eL8iAY1shI
OSghfU6PlcAKJq9rBsuYf1xeB48N2VyR1mhlI884MRTGocVrOx7aQ/6Sb1U8NyrbxDGuEx4k/cMv
+BnbujY2gpETDQdVuTHa/xR3fqHNyWJ6evjmju9ZazZcOprJcIkmyEHeSaeIeDxmiIgVJG/oB1LM
CbR4J8YQiNmIZYD2SeTOxV2QJFY4oTsqHCzOkfH2jyEORPelRnIYhnalnwSEfCd9SVF9mrrBhhtV
8dAYCoGOezsQyvtU/wbf6Rsdb2QOzZWTbbfNfnAWx7nHTIZBqq5FlE+tvpQc+caUAJpDgc+A9oVb
mFb9PLsU9zLq5YMz2aQREWW9IwIOTqt+RcE+lx+1r7ynLqzQZMcvQXw0Hwi90eIGCgmikxm/ifkf
10HPchmJaiQJR4ohSbdC9TAn+2ng6eqt5Rw+LISJNNJAFQeJlquZ48a/a07TADVH/ClKGCPV2soP
3umcamf/mTBM9gV11CK9lUUsq663Q4Svpn5w2rhw/Cmzpkm1CzJYTRI7RqpaarYtp2+FsW/M710e
Yjhs4ARj78Sj4KDVx+q0zCqLp8v2sx6T/xU5oAT4474LWlarQo8/MMlgPDdmfKOT15w7h/HybW6K
DL8oM9GauYOZDvu2sOhTUuZpj/FkFUdajSL85Ikz8/yCYRotUqqpmQEo6NtA+CW1m7DncOa6ORFV
Fk08VkDKmNm7LjbDVKthTslklWhYHLeqmynOjLgr3oZ3UmyNX8joQ2PmDMnsY9K3uh4iNMI4Hf/q
T5Mk2amueje6KRpyecX7q5S2gGN2UUqFoY5PZVHTpjTe9Pj5svWdmmg++ccCgKHoRFBKQ6JRnnBo
wZcjnZF+M+a4zzWosBmOjhfx9qTC5pRUV5kXqfAWyHC2Vo7dnPfA76cXNb9VBw6trd/g5wWyoV3e
jVJaUBsh3h8TmT11T3taeY+19Cgu7CQb1pFp0sfABFApXBnBb617DJNt0B1EkzfVhrNnrDCBmmBG
4qnAtPS9WnyCoLd12Sp4jsVGdlNWlJj3jedT1OLd0eyp4CqPDcTc8Qri5Vc8I+Di0RUvLp85UxKU
6mPvagdyJZSd/J1uk9fpVbZpewCvVIG3gwxx5KWgmcYMvGB6JOYuHvf/cQMZmtDQekzGDgB6ozuB
0VuCiOHvceMqvWl16VHOj2OzmbrRzRG7dnhMILwJEKsELEPYSJdVYkIT7OOeYrxFUEUZUiR+jgGX
/q/MjCy0UHFMhYPCulfZNzmKkUHzkrHTjc4izWPPvbzoA8sn1zovhXUtUVXiFEKD+DwTvVFzRWgr
14qVlhIqRBNLHXeBnNqycZsbHHqkx3QJmAmKmn4SlGECcC9hTs+vuTl0IVKffcjZxfUP0MUKmcBI
yBSzGGIAUaHj/lHaZt47xBXt8FDc8IhqbcCSJi7AGG/rjQRdKmlMU6xIANLuXkhjXEuBZSI8vzWO
tTtgNDMSoDdT6YYBh5F5FsP4XtNWeSAkQE/M61G9ifvMkiIeg606+GKJjP9lRTpLsYz9jJM3sX7s
Wk5abo2xdESTuoFBtXg/MxjLGIU+1qKxG/AhmnynL/vkVs4sCGIODk0E6qXFK15YWdIHRMZEukiT
0nkComx443RUeSXr3CV9Mgv6epf3AyZu9Q7S3Sjgarfv00ZGfBhseLnotRTuh/UwdoB52UojZYDL
fqe7+DHYYvaOHVxVzoig3Gp2BXqLeQ913DUydpHKmSp0UzvYyXPv0PKWDAUMpSvZIqZGTAdeAQPv
zJjwrRzkGirfOLO0v45nlxsBr/iSbkJsC4+46LfU2TdVpQv1ktTTYCsoOJLHI1HfifzEuctWF4Ee
cA13IlQr2fZELVCNIS2GAZ0GtKWt+NZvpZfMVhyM+8IzhRdJdvbCwVz5XNHxJm3IQAQsKyteJLGQ
JoMynF6B6CgexANu49DSeVoYxBPyWLeLBR4TBgdq4SsxkVGGZGveqf3AK90KtZJUWCpweLcmF4+5
nIPclBMErXDmGwFlH9HetJVHDeSB98+73ONNL1l3tvP62D5WbHAN7Uzg0e6a+ieqXR3TNY5GCF2/
2VZtyFX/UHjtVmu3mo43Xl0SDUPRVDaMLDSzQlJBwp2G4sXwnX5PzF4VWacivHte3T4XjiEwE+LY
3VwTeBvEtNJN+FD0LtRBcZflbrifFO+yka4EBx9WxxBYLM99G9ciysFFwe4Dr5yRiKwHy684QGuJ
1g9IDGuNQjZm2Yx9HJONiibkPfKe28BrWs94QF2tJaKTlcvPqy64ODyGu6Yhk1FrgN0kUPDSMSw9
sclu3M+gSoxz2giby7u59qH2YZGMCwpVX4iEnp64j7YQA3JbJJK1jXjglVFQ32KCug9AjO/Fo6oN
SYDdTHfy5q8qB361xro5KkQ1iCETWSYMTlJLda5K+oAqh94JthLKoTE3qnNo+phf27h6FZzR2NZT
UwyHcFaA1kyoukLCCrWuas2JU1dBDB3VLHRIlXQy1MV3GtIRxFQkqNxLaewoTYMe/0Mffym2WqAw
jqVkUopximaPC6f4rrjBvtUgRwRRvMnJNsM2HmyuVDtvYYyHNf5AlLAEZCJAdC9y1Pa548llrBvE
Yl2MR2HoLZTSE6G3swn5FbSjOwlm4NrRbnBkjJiveF+AXEDGpbpKqKu5xXGJXvJMe2SMHTJ+Gsrk
Mgyv4KX7eXvI2DsJ60oVIixPql6Nyi7057xwOSSxSkrnLfykCWNizO5ETaNxs+/9bj6EPwo8v+Pi
zN1hK8n8hB8N5D+xxQKRKf4bqsQIJgOICtRFj+aGvieI42Y8PTjx3Xj1UlnAMd8VWpsmzURtRAVX
FKItKVfB+JDqnDzmaky3gGE+JtJU9oNBxqpm82osHUW9v3xQvGUwV3GQ6USsemp5YevIrWrp5QOm
N7pq+oVMi44hdn9REmHIohF0VDwbQFIfKMvSkuT4x3QbHXWPjgLPeMI965fxApChillL4ljscEJ/
1SQXV4lL1XX7vY5nNJAiF5LjWYQhjl6vRLNQcVryuEm+0y/22PF35FbcSfUpKUd7GngiITwTYchD
ylO879bYWKF/aPA2oYmcy4T+wCXPYvjCFMQolyJ6cqaJNiWkH6pDKDp+Gnkj8YaWW2zFMUr2igzE
WUrHDNtYO+EjujPUTbTXdkbkDO8dvtpFCDTUGx36zLvLzrAefZ9NhlVpyPu0r0wNK41CG/Gb4aHh
E7V7imypV73vyntqqbHt/+LgcriL1Wto/Xgwh5LusDW4s5M6Iyb7VY7pFZtgw03i8tAYTqnFZo5Q
DY5r+yjuT57odrL1v86oly/dNqauougVkz/JqcF2EYoIGunzsMb12ZW1HbfXYgQZ7ZZDk2vViLq5
QGGcIMUUkrFugQKlfCRG9uFtiRsgQ5tugmunO2V7xC3KH75fPrpVj1/gMr6hDrKGB1ngzuO10fwI
CLHmyL6McWqL++SAZxD2MiV9NmDANkAE2c1RS1F40JVNXRPSsukVL+W+Hows0JiLdFYSKU0y8Gb/
Ptn1qWtukhAO0z5W3+aVE62y1wKNGuvCPEqMvu1MAWjzmNh1O1syN5fEOaOTiN4CYhJIk0oztq+Z
rDlw6FcZrWOGfLM8bVvklHK0cEyBxRsiQs/+0rExd+tQmkZuxFjaX9XmtGf1a2MblrbP3qyqHo5R
4tML4NC4NHrst9qxwwyZ1g5dXlEU77yYW1U3psH8P9KubDluXFl+ESNIcAH5yq0XtVbLluUXhix7
uO87v/4m5LkWheZpzHieFdGpAguFQqEqc+ixmHEEURz1m6L7Am/fDE8rj+AO0TFIoHqbA0G+/5Uo
IAC75idMLv0DOZzNo2YFxsWN2iJZZw74RkWFapV5K2lOurR+FIuewEVWcYEC94k8GRNYBaJ/iP0w
ygfqkdtfvGGimLvFWrB2Cf4EVbuxDSYTZlVfLc1jfbf5LvC1T9a14vQHdUdQjIjRMicUCdvM+9/X
kz9B9cmo1LyCmcY1DlDW+BX56k3gQ22NnWaSKxq9F2zus6NzikK8HMNSlsAG/UsyWXtN3V/2SYHT
q9yJaUz6bBjMSxZymrqbZdld/n2BF6pcpFiqzMh7PFU4efNKp1PWIlGtvaCIRCeJ6POw1VyFQshp
RFXDom31KtUQT2dnSbpDq6Z1/EXTIWxlFy0dFy/0YjD7gR3/E5aOfqpEDEii44oXF5eh+mj0AUxS
68MvUr7sCuZMjolqIi7rIkFcISAXMqY4aNORncZkJzuLW7ilA/KwT1BWdce9qNomWj4ubEhLWhqk
gXXmiHy0kW0l/KOL2fuW1eSPPhHH6CYbZ0Aot78msCQH6SB71GQNxMqzqMYt2LG8YLbalEqhvJlk
1XZS2aGZ2Y0oZxKBcGnFSIpGqlle1k+hq5LRb/JPUSbyBREKFxfqaQkDlaVKcv5DJ55aq/YwHC7H
BnbcXcgiNC42pEXZ6aoKjC6R7bz2I6Nysw4PppVv6pV7GUzgbvxQD+h0yFgsSCUyaNy78WJENpXK
P5krWx9PGhcUYrMEeQ+BTVrm1X/NHvSCj+aj7imVMx3ZkShqLxR9KC6nGFAgDwp2SvRN7FVz66Wd
R0bR+IQgumpcZOjAQJoqLOGbZ0RylP9VN3ElMAfbyuzIPsYoUM27/ME2DDNlWbbQWGeyOxb7+yqg
W1oey3UVjU7QnAzDqeOT3gt8YsMBP0BwH0sLF3yrFBCp+Sk3XTDljZHXtFfyILjEiWzhPlKuoP1z
srBn0/qmT76nxoFYAkY5EQT/hQq9mAs09Tuk+qKWEuarSjuIiz84Zj8sGRe1TWpGdTLCku5r/qL6
TKGhobZ6bdjFTfMt24XfL3vBRv6wxjtr7gmHBUR2MCs33DL42WunqHo0dVEOu+HfH2C4m2FexHWT
NszZJq86MOcGzcnIzoryUPrklPqiJyD2Pbjg9wGRC+NZn5N5rIFYtw9l4c7KT7P4bMV+1Z90+l8/
G/8MmrQkDgeG1nrtF9UN8dibYr4ksEPMlyTXf/K4DOtA4CGDTvh80prJcatdhmi7vNYoOH1lE/L5
rhwhYm5PXneTfxKt51ZRFJAUeroqus1Uvkeg0gsSpi08MzvUf0HUBbfFjt0WewwpvxXni11YCgLI
5qZTNBANoP0GjdPcvjaiHoNrxECCQf4qSWxLJopr+8s7YOtVksmaGpCIVQHBf7sajiIHi44HB9xL
8wEC5/Xdm/YeXtmGvaR+scb5MQo/XYbdNG2Fys7TVfjF/0EGPQFqQuE1IbUTqD5UaFW/DLNVAYJ1
eM0zIPaiwcqPOGD6CZSS0MEpdVQlqY/JvM7WFFs/sjuVSHN5K8X9AMdtu3QJoqysTPZ6o/jFM2sr
RQlo9AMbd/77XlQ3317Fd+tY3FmtYjGHcpWUsE4Lbyvo5YBuiDxdXsHNQ2y1gNyHMgorCdMREJbU
XY9EgaZk69faaMep/pgQERWiCI5ZvLLIWtRFi1LAyYbsBGjkl62jXkR2aOyWSHBsCr8Wd0DLchdM
iQKw5GB9RVT2QQWkYyBaARdctWtF23nzsFktJbeda6TVpjkBLuxfog6PiLEjF3Zp3F/+YiKn4I7q
uO4omQvAZHQvD9cx3ae94AFbZAl3TE9KUy69CoicXRKWk75QDC4eSuGLhsAWyl2x9DJHITAA0Iwy
DPHB51KEgmuCyAsoFyKGGiWEwgIGrfesSBweoSTdVQ4YAZ3+Tlx23LbJhISAQk2CzuWPLt51lqJF
EmJEr+x768EEWd389bIL/A+bfmPwZSyjbcJEJ8AwP08+q2INYPW3pWs2lxY4okkYFgPOkg1oO/xt
EV+7yqyu1yVmEUoVtP7ULYKbtmDFzkpVGVWSPMW7S6rcDvJnBVpXorlLtuhnJqgKWg0V6MdDf/nj
R9G1NFVKFUetFMcvVZX5hp67WkAdtZm8EXLZRvpiFaK+p82FW6FyW1Xt2rwJI6DG9RdT+ZKJbiCb
C7f6fc7V+q6IlSDH7xOrsmPiz1Jn66rgKN9q9TPl3yhnA4JUiclUzEBZwLMTP0RIxqYr6C18De/Q
SXX8s1RM1VVdU4hugYD647dKlFTKxwUb1lqMKyPd0Xa0U2lXL/6YPRT9yTLug+w5Wrxl+m7NnlB0
bXtV3/G5YyOJVHMpWVAq0MLV7qrAywP/8gbedox3CM4dIzzKGR07meastaeyceJYoOS09fCHr/YO
wflebGXxnM7YtF+m286ySeSwckK5o16g2Kgn/CK0jH0R0bZo9TifNNVK6aUauOC3copUtokR7vPB
ubyA/8Mpf5vHnxw5ChdLibkUJxjc2rjKbyo/8slhSA5D7sk+e+ERWbaZbCqmAaITi2pU4/P1Np87
CxKZ2M4JThLW9BrJdpZ7dIf+UzEbKUsm+Zi1huO+oKQVI21ZDo1nMuhV7fLrGIcWPfaHN7HY/eUV
3XLJNRr33dDJUFppBrQFnEbqQ2+ILslbjoEjRFZlSjR01HLbukhaE5J8FhvaSG8gmh5f1Wh1yezp
ar4tT8ke75vSs/CbbS3iGpXbzPFUQ5emBCojaIRDInR1x+SmQcupdGgFB9mmV67RuH2NaU5Sj5GJ
sawv6JFw5utlT73xK+uKHq7/gSwNuwBwLoL2csUA1R8BGdXb/7NKp+Oxla15gEfSyI6py9KbaW8+
9opL71m5EL28go13lhqiGRrfzjQwN2LgxsVZGPdZGc5RMDs0sW70sL6Lx9rvgsIjmUgx8Hw137As
sEYbuAdTvoYXRNWkFbk0YwOofuSoTwPClZefWP9pNNk9NN2fL2+CbeveETlvmcxM0UolhEJbOz9I
LZgZlmyv6fpzQ2TBfnuToPvw7Zh1xLIgHcp6a/mLeVdEraw3WEkmUcemVcrrvrbzo+KyN9AY0vEY
S6jsxslvsS8qwc2ZBY9L6CwcrDzHatK0HRWgt1F1RyaMURmTB94ZJyKlo8Xo0W6Cw+XFZRHkEiQf
AIpyydoQkPptcIyP2kG6Rnf0XjSycl7K4RaW+4ixkS6hOgNn8BcMCxRuD1LW0G794JbJNqefJBSS
Hi7btu2rq6/J7YtgHvGGOAJUBv+W7kvfE/TG4uZ50x5yt/kseik4i9acjdzZoGmh2QcD4LIghhZx
6VSYJ7xskuhzsb+vPKQ2JtnKLED0/UtoHCnd0+GvYfpuGL7a3ZC0di/jXTQJvP7cXbAPtbFQE/bZ
9NsRzEdE4H5n5w9bMoryDcpEVD7jZQuDzIiaMV+cof7aDDeV8jiP/mUTtl3PVDRwRGggtn/ro1ut
WRgMhpKrJcYeD5Mr2VrvBqikOOoODdKO+V2+yn7WTwJMdn8921YYNFJxrzF1onHfKZGUPkNVanEy
MLCxuYrAb0+hUzmFkwmC/7aXWyY7b8C6iezyo0/ki2lZU71gDf3wgQWqcMQBp+76E0tJdPTMCaIk
2za8cey+pqFwyQT5uG0l5RgzGox5cYIx2VFrcsLmXsHocdPZkeia+9YPdAmM21RRA26EvoR13RSP
h4Lmk+lZzRzCMsWktWs0FprrDQhSoqapTMmhb/Oh9WkXV4+jRYoQFEX1LLtVlVh7fZCS0JG7vIns
gHRksLO4L1Ub4kqq3aQVLQ+JilfYcXiuqqb6hDxFDfwy6sPEXca4LAXbeWt7EUU3FfQaQ6GPP27i
CQkYnSdUPaLZizvtNlVEvTxbpydRDQ0zN4QQjWd5QbLQkVEGxBIc6/FQ5a7e/yg7IrBkKzCtYchH
JxxA+qo0BDBMOIhx13ce42AVVs5F5nDOzqheTDz7wh1AiQYlic/TFWjffMaq1YPgkL199PtJdDCf
13YQpwg4ZjW2klTn8+SwNrKggwS0E75AatBDjRl3tewFc3Vo8xIOSbHFOvP5FRp3WEZhG2RVxb7Z
LYVsUb8rHQKK/m/SzthLB1EP5VYMXtvGbec4LetkiYEmk+ei+ZRopd38a/Uytn5Mh1LXUWlDtP/o
HoqaygXoGODowdEIE7tuRRF3cyutEDgHTDpzyhByEeVL+5fQfOgNdqi4CovzKC0rd/9a35UzivNF
PVhSPWeQdZy6pE2cIdtdPkc2vV2noPAElycxZO4YsbRpUNMYqe+kxnaD0o6au8Pi5SKK3k0XeMd5
e69aHZFRl0ZVDKksp833/fR1qZ0R7GuXbdmMECsMzgXA2tUUhvV2cWBja4wGmFVGRQrqm35AqYG9
KuMJj78LyTFCaMRyaDn/ZIQvKJJfNmNzqUyNiRjAl3Wd4a+Wqu6ghiX11gz54/vFtNPiczGKbuXM
cc72/wqD/Q8rjEUiRmp0wJCPbDY68a2H1FnuW/dX92/5ZwFnBcgFnMlSkygqARgzyiMmaZpOu/jQ
v22cuHVEXf2iReRCTg8du2qBKJBjkWaPFN3vs29V0gk8ToTCpQ51uDRNZgAlMvepfKVTV5H/bYsG
CwGrheM2aDSVUaqPgBjqR6M5EgiKP1/2t830bgXBD1kvozrMS8qsOKGRipFDDXurgJQv01/Dy0Ju
a4KXps0t9G4U/347UtIolJUTBhPzCeYtFcm7bR6nKsH4qi4bpoLE/KODY/BNm0I6sGyB6T3E19F0
wvOjz8btGs21VPfyIm7F0TUedzjIDeloGSFrqOanOHqlxQ85cENQa/wJjE5RSNMU60yjwEwwG1kM
DWCM16T/K8lmOws/ybElwNlybJX8xuHrrI2ZmlZYA0cdr3Qtt1v1FAmlILeCkKoZEFzADUZWKOfa
edPmAckAQkGhhymEBLImA844fCbiGp1dOKIwtOV3K0SejDwKKuixLzVaOaXI1kEvJH29/H3O+y6w
XdcInN/FOH7CQQZCBtIJNLpdhbvZZ2S6oivSeaWfQ+I8rqkGujQxVo81JTDhUQJidYjbdnaHUdkZ
tcdAtjGk9eOyhaIl5FKSrO/nTFJhIKjcxwlTMdnkXEbYjEfrNWT/wupwoloeKqoOiM5Pb6gPVtvC
r3Kbvdyy7RuD90Rg1OYNfg3Jn4dKNHVGgsU07ifWCE79checjEf1m/x18bSrfyCsthkxNMskxISa
AC65H60slhZVlgaQ6pBeBR19oBQniGr5Wf8zAkUUnchRyVqXyOFdnSkOug6PhUVuhrp7Hgv9yzKM
3uWF3/607/8Rf0ZnWmmocbs4cXjf6VfhH9VJ1JXJ3KGc963aygtMZmxRkh05xa1E7UK258pmnAnV
zpxOImWw/7FR3s3iDulGXcAIpwI1Omk79hqQHsF4kYMXQt9BN/4R1/V9+10Uav6HF7/DctEt0YtS
mpixus204yNHuWI0vHQnuwQqdqKER/DxdK6ORhI8Qkw5Pl6rHIrlMP5r9ea3cPPbHJ0LbJoMKlBD
gzmT0Tidii65CMSRo6iBV7ArdC6qmfWg6k0JM8yEXMVL/3Usk28hzZx0GAzBIXf+ssfZxMWywiTj
pOsAUyw7BheW5KDVhbz+osJqROqiIo/gE3uUg8asooDD4cNGCQu8XWoHhJvbX7Npolcw5mF8kr/a
bjoXYcJoUcwuBV5yCHYQGj3EBwJRYtHLPfuZSzBc2EjqcqIVg2kJRJNumug6SO4vRybh0nGRY8w0
FZxm8L7Wm1zWF4ohuOfXvxkhHkR7aTt7fA9UOhcyBtIaNLRgEtP8YcVV5Sazf/Gqj5iavWycyOW5
QLE0RkMDBWCsK6AuP6tFYiuT3dLHyzjn49wf3Z3P81HYnTIdMuyYI2d6xLEn3Qx7SGtCujfBMKv+
bD0KLi/ss1xwDT7PNzXkxdjPMK1L7J40zqD9NZHxeoroXmrNncBAQQw0uOABKs4+fDvAysjpTkzr
lg22Tvf98y/tNesg1CtlYe+ShVwICYqxHof/32OSre6Ng2YXtnwC1brAPME+M5j1q7RIVfM5amek
RWrztU9vUvVnLgryQhfhQkY5qNlgLWwvH3+VWYfv5FltnMlBNnbDZC+00BZWBwQ7wOAiiDxmZISw
NKqRFV4+i8zvshuaPajjQeAgzAEufS0ujGRF+feZ3LgDhIhaJi67o9fszdxyRVOnm+FXB/ucZsqo
rfGiK0pV0sgg+F5pcAeSI1vXj2m7p+QQj4Nd914QUoGHbB9oK0huA4yJFg0SBaRy22P0Wdlrd8Yt
WucdccPPdkheYXGeP6amokAsmyVzo6eApEG6iXeZ3YInKvfNB9HknxCPd3/wayhKXy2QR5leJ5TI
+13gGj9YZb78IR61EK4ltxVQWACBggQ881vyuJxA0ILOM2/EZU7em5Yr8MzN0LVaTW4LkEzSiyXE
apJ7bdcdMt/qbiynfGt6KJ+MwOmgXXIZUwTJbQYp05esabHrwuzGgmRDOg4Cq9gvnG23lVHcMZqh
VoELBYwKYzl1yiRPPLzsyaeUFrMfyvPXNlaEK7m5x1eg3HGaaIpkJjK+W4dTLnLA/wbtUqbXl/ug
PXr6T2vITxotQ0GmkTmJGu5q6yEmny//vsgLeQphMypqLTGwhBgNNMC/AkZJ1Bg95Rjto6Owh4Lt
2QsfjGfoljRlYVV0PNT8XRbuvuuRX36lO9MH3XS4/9eTWiwlMWWqgRZEVc/4Mmd1sVq6jHgWKNrQ
DvLJhcKai5fVxM5LXTCQuHmArsA4d0yWFAKPxjA7dXCHdhdL+2qYvuB7ba0gnkBVaIgaeC/nu1hr
rSuTQOlQvH9lVQSw0rsDZg9yPBThbT52RY1ZWzat8bi4McZBit0EPFS7n6slfZL62MmJaH6Y/Qzv
GGsYLlZEpCitKO1npysfC/1nD+ZISdnLraAuvBUw1jDcF4rmZMn1FjBjbX2fx6pAPjxfN0l0R1P5
p54SQYASmcXFitosMJYyAa+RcnvowN4ovUJbFK4hANqKtSvD+HpqNNQUDSL4TFQCI8+UWrf9VAiS
7c1byxqEu6JL1ALryQiQwdfQTxbD94on/f6f6aJuOp6OsTkTbNIUz1TwmFU2OqSWlKkjBnklyaEa
rug7bXoQbKZNd9Atioc2DJWBjPIjRtFBtKLXgdG56U3wJlvXXUX1rrMRD9ENSAJntnM3dhfhXX3r
FMGIHnguLQV9v3zfRNpZWa1UFWvTGz3JRgPpbwqqYifKbTa9gxrQljVBeH82zoaRoXEGXfsMPqiu
9yZ17r1M7l4ur+bmB1uBcLlhhxElvS3z2VH12QZNsR01qVdZzmWUzQNLW8Fw30yZCnUZlQwRHTOx
w526h34N1FiVz5Iw9m07/AqLrevKB00piXBUACs5KH4FGhlljxR0Ri2RacM0o8A20WfiXL5Bx62y
zICTphupOJSN4FVW9PtcLA/CWB8iFb8/VLdjdU00QcK3mULr2EloCMKzGLqrPq7XUIIH1RhKHBav
xn11ACXY0fLIY+9P3nCT+qK2jy17dA2PcBRP2VThu7jQNJ9nuNWhkbdwc+tH14uY+LZcGoSqimyp
IFMzeakIM8prvR5ntEMS5Tu4G1/aBhzUVBcE1m07fsPwSV4ZJX2aQScFkykP3eSqhiAv2axQ46kf
nVLEIOil4/YMGo6iOo8QbLTd7JVHCtLiONlhlAztg2BJhrpU/kQTYVP35vKtYJndq+0TDFU7RzFg
g/FzVXTgGXjua1GRdSuGr23jNk2CfidKLPicHO8puEEl/TrorhUldMGzaV8OPlvHOdR3wSuPRjGK
XqCPBo2ZQUI9q3Gck4I+VWjFuzc0muBpjJjxo5IkopKMCJCLqaUeW5MmYQWHrvatrLmVWtmPk9Jf
1FkQfDY/Fk4igqZDTZP5UTZrkMNQMZApR2kHHmYItWDwWC/tKcxbwRDRJhQF7zlyc3Rh8vROeiMF
dZggT646yU0T4hS95kZj7l/+WpvbypKxddHlj6F/zjMaLZmisTJnh2R/mf1jPewu//6mGavf58Jp
gqZEKJPg96XG66pDWj8qpcAEEQQXUBMTHB1aBAg0S4/pjTUs4Cr4/N/M4HLicpikUJUoc2piW/o1
7V76VrBUok/B5cF5mrVmFsOOafHb8Vhn9//JBr77C22bckfZOk3qq9mfyvB1Eor1bgaa98/9lpis
oplsjfrQZ8DIVKeBSsvNuIs+yc+YJ2REa9+WXfwou40T+iIKQBEwFwTSLjLGKWXA0Uuifyul42Ac
w8Cv4tfLq7h9fq9M5M6JNiwjSgK4QgsxhLfx3xlsI5jM/KJA0YIJ9v57vjJc0A0ZjW6MOB2K95yH
F3FZ64GMnjqzzG0z8jrph8CorRi6RuD8u9GQMaoTEDDD56p+66STPXW25GhvDAvZYmceeMe9QpTO
baaPa2TO68dwqgJtAXKHajBjJw6PKVApeERjX9Q1uPnxVmh87wnKe2NfKkCbj2yKEBW+G/UhPrGb
jLy33ElIkrG1qdeA3GnYDpbRxsy8FpRSeBAp7AXzu+SQH4zY7lCNsO5ErWSbkEjHdMyJydrZIATe
e2JaGQa6/IpPanCXU8Gk3Va8BaXJ79/nQrqVhsViafj9drkOdXuiPqbGBf7INhFf6lhjcB7f60E4
1wowltt89n5xAhoulY+sQyE6qncigaTN9A/1IgoiGgMUKfzAWxy1SziZ6L8bj5Ov+oXbLK5xYE8u
odOh+xvtuKDSC58uG7q5litUbi11vakwLoAevDLdj8X3Uj1ZwZfLEOe8myx6rDC4tTTMmhjNDMvS
xja/sU1WHqcr81B5JcbfYCKrykb36DAUBeVNT1whc1FFGkgVtiqQrfihJT9DEfmTaPW42JH2vaTX
Cn6/SE/xeJ/jaVEkby+A4K8dWQTmImgGzI5iTK41JDbBoKCki+hSNv39faX4CjPcfZgrChjjMzI+
tOaCHgjlDvBFvjXkeKKS72aL3Mop+CJzHtQxYgQAtV1wbHeWp+wUp7HJXqRuzzz4bCevLOOOy0gH
TULEvlHYV+jFfK5p5I4D66wSpDcCZ+PVvWcjbdsWEg+OEV6bmNtUBDFJZAjzlFVq000ZNWMDW1UB
U0p/pQWhnXaPSixyhW07TFSvcWM3zua8QOVZS42lI5P5Wpy0Y87kAXZLaGP0/ZFVVMS50yYiRrwo
wV1DAx36R8tikhN1qbByUXswhn0qfBHdXLoVAJecLcMQql0BgPhL+gIh1f34M/IthxquYTOVrNyX
vyefRfK3m1t3hcp53mQocRxnQK3jg5aA67dRMSQmKhtso6Dvio1lqxiX+7h4bRfkfZMn7KWLNcW0
TmX5xh1ThQud8lNoYtg9duvvgpjOPsnZrsLr59+ofFgy67EYpBioUuj+SkLp58kZvqCVzhc2uW4G
J00x8YL+1snEeX7TBx1qOxGEfBU7ehxf2jdx3wHu4iPLx3uKqGdqO01bITKHWu01KTLBYmpiIIZc
T6+M1W/adwEeMOEtiFGoPtuiTsFNF10hcodkxd5FqwGIw/S0WL3dBKEjLS+RMe0Fn445+9mnWyFx
h2IBCZBgYbb1IP58k/Jh+h+1xdj1nPlKuJabuxsFR7S3gvbD4jmRLD1viqjG62j5F1NmhOzSPgf1
Q/RlBBt76lY7IeKmhe+IPENS3xh9GXRATE6LPxziY6J4nVfcvFHaP8hCaY7NzbDC4+JXb2jFHLfA
yw6yN6RgPh7sFJR+GEzMatt6FHxAwYLylElkrHUjZuY1b1oEhf8QudH3/IS2Pk9yRVGMOd6Zu+DL
EcwiyYyr4ONWGGIl6keJ7fScdPtszCzZroKZxbOalF6QRrNkj5MpEtLajGu/cTET/hFXX/SkDGZM
vcmlBgrPR4wLzo3kCdZy+9P9v3UqPyESjNYk0RYorRfsFrhKFfkt0xiBpolZ7S6jbZsE+Xq0yWIQ
nX8WbrWA5HNeIKNP943xLdZfW0xV/DcMLnIFddsGSQEMS/3LyF5jM7HjXOSB2xvs3RAuWFlUrtBS
CpDJsplWSuRaDrnt39btHzQZieC4iJWYUpnU1S+44aQifKSO9U3fsYZZMdzmV2J6j/B4VFl5l0gS
GlYdRXzU4iezPHXtqU78yx9p830M3/83BrN4db7QIIlxIcKJFkwYhKt85cp04xJFB8X7B01Mm+fn
Co1LROqCBE2VAE3b6SitqN+tG2ilfKa7/pAcKSbShQ+nojVkIWxlH6quVOs1IKZQqpVR5kADROl2
9oTpjc5R0cdkuY0kcH0Wic4i1cpM9k+tQOfeSmt9AminSE5YxTYpr6fAJeFV0n5KRuoMoso/c7xL
iNxmg5SWLGkWXMVIkOG9KrietfNNWR4G5YcpJHsQLSq369RsNGhewz5KTS+ozV2Xjwe5GI7GNO8i
3XIGSh7lXLaNOdt3mWLYRJZPSzU5U2251fR82Yk3/x1K8PKvWpYOGaOPy70Yc10WKipLdfZzjp0Z
52otHIjfdN0VCLf1DaUrzI5VHnP9ilGHo13ZGQt/OdaDnYAfRzySs3m6rhC5865PUrUIWSLWQwXC
ekikn5eXTfD7vLLAUA2W2puwyIxBGC3Ht6HcHi5DCL4MPwUfSe3c9Gj8x6T9MrtgS7jpZim+SuNF
4ALbefL7YmlcHOuGaCI0xWJ1fnxT3UE30UGuNRwHj027DZorapI4l39nxaQVIhfLTGOKh8zA8gXf
+r8mFw0ux2pfa3a3B0WlU72oXnNtPuBccEWbfXM8bA3NBTX0JKmLQQGNqlXzdu41e/UbE5VlCkZv
8mvu5Q8pXF/2pVchzaylXIpKdhZd5y+LO9zFKE4PTh254M2H5LcwdRbsN16EYDCMfI4L9kFdRkyV
uaHXXFUebpFu5mU7UdVT5KlcDJFG8GtBBw3ttXl7Bb52Z5mlz1YpukGK9hwXRTDJUakGs0o3X8by
Xih5sf2IsPJKLmiohkqLkoUpduNIMURkuuRW3xHcb0JXpBWynT1QZOQymipwCee8oiBdEZI6Zh9J
8d+4jVV7uS8P7PVHLBm5mX1Ry6C4fFNw3XA7TtVMaswjODWywwx2K3WPW4Atv7YH9oymPwo8fhPN
VMGOBh52xtf00eOjIZjmoUPsmo8sMYKqG7qtZ/efxfrNS/cKjAtfeYzK4JTDLwo1spXWnUoIYQy3
WiGSHt7+ZCskbhHHvCpVBUwBGC1lRCv5NbgPnfSu2/3ZeLOxguLCVD+HMeiI4B2zfF0mN0MseH7Z
DkorAM79jF6aY6rjE7UenkZ+sq74dNe69QEif6kb+5KgxLW5e1d4XJYlmeEgKQHWLqK4M3k9efmP
PsdFIXluomnqAGBeNyfdV6BOrt+bNqst/YN+tc0QuzKHC0aV2o+y1WD5lNvxSwst++6phLC9P566
XbYj3+TGEdgnQuSiU1hNlU7eakt+SyEziylA6KxBA3KKMPXFogaZXQEmW7Oz1PjdSn4S1VL0QdEZ
pQwOSxwkuHXINn0gB2Unf50eYLyDwVH23rn03mXozTMFTK3g4sTQzRmZTZKhw9tMGAdQ9JDOX63y
pis//ycIvpNBDTFE14+oiVRqa8+plwYlNDZFt6htv/9tyFtMWR3+WRa3BSVASWW4/rMsrBVsH1vv
S/X29xVCbyqxXuhAUMH9j1aCaW9UtlzhyZ011patI2oG3Pw2lmGi4IJWXlT7P0Z3EselgRsasjeU
xOlJVY51+wd9esYKggt/9RSqJlp20WStPXT1UyQLwt+WCRQHL0a50Nqv8ZR700SsqGrxPBJIJ1U7
5NataQggNr/LCoPfPEuAF/R51NAlgBH54q51lr1+o9myr3ppZAsT260iGLhEDBD7gSVR4Z8Qkrit
M7MHHOT1dqpb7swf7SvUa9xi14j0ZDaXj2BQFzSCFJMRXKyd6LhkZjkwSp6TMiZ2UV5p/15aAJcE
EA3/BuFCLKQzorIhAJGiBy3+Ulo7YTPT1uZcQ3AxNSJgGYssQOihZhuV5aUYJrkcZbbdgPXbWJYp
gwWXreVqe45TqGWxim6/yWffJfHBi6K5g8de4eghFDXSbuOh5qWi3x3UVnzlSyr1cCwkuHaLxqL8
WO7U6LZ2J++NLge91brAQPYZ+DMC+lzEgImKfsZjowZLZyK7ROtNcJ3Ht3PzpWwHO9Dj4zgE+7R6
uryeAjh+/GJUFL2fWathoXpqBoZM6ykdalvR3KS+z8zM+xM4tMCooAvXVL4+gjOiWVR20R+iBCLF
DmkxQ7A8y+RTG3vxMAng3gSPz1fzHY9z+mkY5IpAmAxVPowOuu3POrMZ4wTkk5xxtKESjueWHpww
7HJsJcIwspVMU/0dn9sRaUyNbJRgr1LchtnVQGS7IbscHTqX13Vz573j8AWUDg3fkslS6Zz2npGU
T8NiPfw3CO4SouV1UemsrKHJt4SENo0FI06bUXBlA3fxaEF4FGuMa7on903/c1ZOWivquRatE3fW
gpGsikmF79FD1LkavgTCZ4BNBJzkKnqELQL6wI/xKRxHK5cjZLLaLrvLoZqqIFFB05J6PWIelwmN
TrHgdN8swuDq+xuTvwwMUZ+pLFcHhdzkh/vymLndFYoikZMf2NBx6P8Rd8wakzuz5DlqOlWFnept
RPDcze47eP9ixeywhAg46tnQAGB+Irj5bF611sjcnsY8wNjEGe5yxvXoxfsFTx/hqfFGV3ZTDLI2
/mW/33TL1eJyW1hpp7oYUmao8oPU0DbM7FgRbN/tU+YdhE+es9TM1YW9r7SecQSLB94Gku89Mk58
O5f8yXvYagX5JDoHM8OsSjCp7B4W+TPolAbh5AbbrWeRd2URt5u7olc1PQCG8W0+sus9elgkuAd7
kB2fRDm0aAvwSfQs4ZWjbwH3/1erxA9+yDFohSav9ItdlrjZH7XJrteRxYJVLiJLhCyaxEIi+PgL
d9nHCdrD0DyDh1LtoRd9ts2CyRqPiy3lYtWRPgOPEbkTr95NAQqf9I0fSqi1dnZ0gWTTNBRM+BET
n4p/mB1rTdLjfOi81PCpVdq59lBHdkZrQcKzjYNGCFS3GP8/F0gMOWEcOX3nGUbrlKYLvggw911P
4f7yPj7fY8wgMGeD7JxqylmFMGpMEDRhjtCbj1lgM/a04U1pU/bpi7jh4ixscGhcTDayRquaou28
UDnqeJadb+rAvWzR2VHDQXArR3C7jkgDiKC4K01vDATTLuf+xgFwkXawGmouatN5dfDW7jvtycFg
OjklKlqiee1NP0AnDPRQQG5+VlKN5qXsqx5gWk3tIXgZtddASmxN+M7MzvgPkYlZhSY+FbcHxTyr
pvbWQMZGLjuPdfpcsyt+vmtVe7q3rhm/VbUbRDk9+xCXELlY2MZ9p7Zmja203JrmUyB5xmh4JHck
zHFf9ontVXw3jktwjLiqyr6GcXpzNF6U8RTPfifqutx0vNUKcnFv1PrKGgp8qlbW3DAafEhoC6LC
5vZZQXChzqRT+H+kfdeS3DrP7ROpSlnirUKHydnhRjX2tpVz1tOfxfF33DJHu/Hv8d1UdZUwIIFF
EAQWhqbDklns2h6/RMlxaZ7PLxWlheChlly3aZtBRKR5Fd6CZypjwatx3m87b9LGW7D5LumGwQfq
ArZGCLD62SmC8KpSgl2gqDs7WB7A2e6GS3kdLPlzZ3w6r9v28v0WLcYTs2UXaODADhnjZa3fLMqX
6j/n+97c6CRCuA9045KiIwDaacNlvTh1vJ8K/7wW2zt0EiH4TVb1id4bHH+iAxu9Ud+f/z61SoKz
1JlVxV2H70eYx9Uvt2HUe8vyASWYieMGjULI8YnDAsHaEdhNpPX+qFzY+WtEMVZvLdL6+8IiFYsU
jkGj9H6/OGr+aqQZASlvxiLa8VqCsEyLnTe5FkMDNlza2pMe3xlL4fT63dx4crwrqmvWEw3fWzC2
FikgTDfkdqb1UGoJjq2iOF10yLQHSSFuTlsGsBbDf18FcPPYNqrVQLN08rLyQo081aBQgK//udUT
YCZQ9BQD4NTe5y9D4DD1gsrRUWMt7VVMGyZrZrfOmrVK/PeVSoXdVNMw85UDu25z0Qw/leSzpF7K
I0VoQO2REB0UrYKB6AYUM8vFGefPSeGbQ4gOtf88qQNIw2/TCAww1hgPrn+qxKJyVPWR9X6kXunK
LsmIyHBzyVbfFxTJ5nbEqWn3vsYwRaU9gvnEyZrQ75FWVv5zpkZQRrhOyhl6IrMOykjstQou1Yy4
Hm/CwUkZMU0eStJSazW+b1SHqbsypON5zNwMCpmFaQ+mjlIp5Cj/3A0dpH6YuRAN/ugqO901LqfD
clMfMz+MyF6lTf9cyRJ8Jw7wRjx04YCxOs9zjdnB6fNEzo7l8PXOQVdCBPOq+qHMswFCSh9ZVxV8
pwpm+GQ/e0/adxg2Rj4tUAIFewvkXA26BAIH9LSZoPqNvHhfYGpL8cC5zKi2ImoRBYuTkFro0P6P
8qM4O4S5sRunGr3SGWEY22LQj6CC04LJYkmEmSmY31YbvS/XqTOBaAfPgON/bi7j3mMzTNzj04+U
d0236ZiHkwXMAbrN4WHCyD1qrMDmPXEtQ9ieNOxCDLnhx90BXgTGiRnj0Z6m+/wIJoOjRPHjbzrs
SiVheyqtRLdoD3GTdehajBAkDqDNfTl9/113bZZGUT7i+4p8o7DLonrppQ8hNANNhw16CdzhhFhw
Cqd6jjXsfTwavhnULsIg9zzubKqxEiGEOWmlRZUdmjgEwBhWZt8sUNfNT+dlbJ5oKxlCoFN2OuKo
EmrYVePq5k4NHsrxMRw//50YIbjBjYDpVav3/tBeY2D5oN6W0U1GDk7aPNZW2vAVXUUC3dSxmmXQ
pujk2Jkzw9fx6DI0GBTZ2z+6UCYAgFo9AayjrjCnuoE8LdAcK3hlybhbTAwTIE64bQddKSYANoYm
4mEpxvpp4A/ngyITT/INTJ3ll/f/zniMgaKYJgoeetRece6PP5dxSMBlt0wwvOA6XJzlmHiB111g
kJ3TLE61p7rhN+BgLU6kIh7NdNKXAuKm+ZNR3E0hsUvU9wVXjZdykboEwY49H5b0dhoezhs39X3B
T+e2LkeM+AZCJ7JfazbetKma9g0o+GOJBDftuzDr0BaHEKq2Xb2+0iMQCy/P5/WghAhOKgfI3xk2
rNkcJBDURk7fTLuaGgJMSeG/r3zULgrNsnK+G8OzmXisfzbJwglqRwS/HOsaDJIDlqv0UdIS3Y17
Xr9qPbcABdQQ8mrM1Dm/eBtQ8McOiR4aFW1pzFi8eDn29d2cXIZgR64oW6ZWTzip5UVu7ESCZrF8
nMsrlMiy6b+fnn9oInh/I4+RYWUQMQR4XLXR4JX/GP5SD/ERPkgWc+xivNzK+WVg+yq7bqjRIXwp
hCB3rYcluH2jFHqOJ8ver0bFKfRDrj72yde+PkTRRRk/nd9+Yl8sAQPGMUVFP8cAS7nSVF+yH0cq
902JEDCA90yHycIfu7sHdXxiweNMFU1tG7GJjDQ6nkwwMf3pm3MkG0zl99seT4zjU25ZXpSlzlBX
RGiz7aAnQYIZLyxgfTPzDME83tR2/sxQdvSRHTmJEMzYnMq5TVOISKu7sb8O4+co+HlexLaF/RYh
NphiPny4tC3iTLBaeRPbdfK91l0F+W0l++ST9/b2n4QJ5lwViYpJ38hyJE3llHbqpu19UE4EjG1F
GvAaUItheKKta7ZgAnEg61OmItJQbgePXwVsz7xCVOMnaCqlTv5tnU7CRDPoB60zbCyg9Db660Vl
z7F+OL9J26Z2kiHYgaK39RLbUGjROq+y0C+EFu7zIgg1xC54EGaoxRwC+9M8RNT5bcxKJ2Iv54UQ
eogXjlkuumDisSabUbMUmX6VUwy4fCneI+bvpRLJOOTeNIfYwFLxx13t98xE8uWaI9U7OYrGuScx
Js0S782RiRR32CGfwg4YV//a7jEajb2+kdPymqQvmkZY9eYGrQTytV3FHEoazuoyIh8QWd+i8qia
31hJhOiUCP77SoS5yLWt5tBpCDFuK7RcKU29ri2P562Au9+5peMIvhIT26yaAhYPfnB/3bqs9UJ1
V/73ih5+AVitlwACGdKPvb5AmeJzcD++WIfYt73iMH63QCCsHsJHquFo0/JWAgUgUKWxnHMdaoH3
65g9Yg7DXrqYD1QT++b5thIjYAHInAqwPMMO1FY5jFp0qc+F39mdY/eTd36jtoH0JEtMQliznARM
xRpmV4jWULOjHzVw22jojShcav02wQG5SU2XUSWqi6W7o54vTcUkoHa/V/unkCIb2LRu3PrwrKei
XkEWDKJN9IHFFQ/XpE9DOmJGV+sFikW46Vsi9Z11r8QIZrAsShuXETK5zY7dpgtSUQqfoeLpvWPf
YsC4l97Syclt3SxO3IBKZFRo/ulSthlKI56xkGaxj3n2jWEoEvXo8r5WhzuUfpIhApDZtlnFw/Zh
F92BQ9Mrn5m/7HmvFgDPa/YUxm4axEqgAEdR0jVhxJWSpkuF3SkULQPfiXc7ZSoqKreRH2DiwDpD
juLcGmBwlpnfTG3tNKjKqVV3ssBpMGG66p5wp02EWAkUgK9Q26ZdZAgMfnCCZ+07byZBFsRlryYY
wGUvvrL2DVqB6QHZm2u5Ei0YP0iH46ZWITpr7o3pNkkJ3TZRafV9weqDsLRZEwe936E/O/msRE+p
hUmoEeVdG4/zprySI6DfUjI16SzowdR0b1aagwkLRvMgm25ePPeIKpA7czrDO79zm+51kiq+zoCv
gZU1t5Q8166s2GGRdUN24BNbJA6kiwfUf5TGm2pXZn5bxrvzSmyj+UoL9U+QmOrBsgMdAnhnJyZv
oP+28vMjn8iOFmMiniSlCZAkjU1RLx2k9RdxetFc8aljMfhYr3Fy/R+YcqjV47+vggr0JKZdrvAt
WrTBaYPIdJqKagWj7EBApKBPqqSKIKQpOgmc84buBIlx1FAbcn6vKEECUqRKmSETA0EmamWVl/yL
lb3+nQQBEBQlaCz03g5+VV3PX/tx31APze8rfvmBsbI3ARNinQ1130KJcPSCfbVLPIzkvhkurPvF
7/ahR82do0xAwAaj7EJ75gFEbews82lM788vGYFxYo5XHTClFCyMiIaGT+NXUK0601cpImob+Lqf
OZREyu/WsOPZtKFErxhuFe4nPfCG7jVJfdsg9CGMTJwuF4TGFIAYe/Al/Z+2fEqHfR8RdkyhgCmg
gAKXUQsFMhhOt7fZt82lqnk86a9iCO2HLkmYj430K0j/8MefKNAZkV3rRoecjHzQ8n+S3Jk0glRw
28pOIgQULYJRaXVlANBMJZIm0l1hUzbwL55zkiGsWjdOaOLtJpymIPLFfFcMPgmf+RRkXllufKG4
Rf9ll07yBPCU5mjQ0x7y+HCQ5i6/7w6Ti0RzdOCB/kyxjG0b3kmcAKODFIx9V2MJ9cmxkP4pzLu5
ejzvrKROAoROFatjs+2B1SAT5IFW5KXX7Q5XzR3d170NDSeNBDRN0f81mjo0Kg1M+i7Sm1yyjlX3
3cw06tF2q5IDsHqSJcDqAmqg1EqgmKXhkCsK85+6tCRHryOkO9rmZx/l5f1StIs/GD1Id2X5OS2b
T+eXl9pCAWutIeuUgDvaXN0E2ndNd4b+8FcixIxUsoxNZ7RYU1R5qWPlaKVbRN/PyyCcWUxIKXo5
BwN35r5x+y/ax47x31slJqNiDVxfmCnO6x5uSrV2MttTVMLQKRUErOirODXCAjIa6xAG/4Tq8/kl
2j6QTjoI2ICq66JDhSWu5bHs9ObnqblMkE/lbJyLd14U5bNMAIYg6eLAHmBVNWdzrNDbr93U3/n0
mwbUimRLEj8N3p+1J9UEiCjsqsf4dyzdr0aQ5Lb4FhzmHe9JXahicgIhxH6Jutb0opqg2jB8Mrur
KL3GuLaSShRTJwcTwEEd0NCtz1CpbZzkGB5MtwbwMTezXd4tKdH8ogQSiKSKmhrNGGwG+6gwMiQL
da/N0+e8fOxzqIjpMmpb+E3THsoOh9jIUmcJumMUZ9eNUjlBqD2ct6Hz/w4oyP+MAEZWppqUYAGi
5a6tnpnyJOUfEYEKOgxksS1DFllAU3tJl6UdYaXZT3T+68qPISGiwG2QP8kQn2UwX62Yu3bufZWn
sT1Q/DZusLP2b7w4JeF3m7a5EiZETf3IYrmMoFBY+MkYOyP4z4zXos3+Uo4QOlVGmynyCKUM+WVB
U9L8bYwewpQoQuaA9M6rV9oIgIgmksGMLWjThfu42weVf97CqO/z31c3zUaSzdqU8f0kAx+xMd+o
qkps/6YRr1Tgv69EdG2jN1OJeCzIQkdrD7X0tagIGdSmC+BXVrJi5iYcZUlLp2V+1N3Us+lOXe6e
X6/NA2SljBAbKWW5qEMGbpRKQ79WkvmGJe90Od93ynQfJBQAUNsjIGAY6FEYZDyWtb2kvDHz43l1
ttcNdNHMNPFcLb4vS7mRmIUOIFfZpzDchaz0JrRLxsw5L2d72U5yBD1kOyvBmABc1SPmhmjInR/y
OHOy5JhVxLsPpZIQzNlxnqSyCpVQ0uIV/QWCWcdqLMf4z+OFeEYAkPm/tRNRbZnKqlA5OMfmTSxH
Lu7PKvVmvr3/JxkCmOlhGTRaBGWkpfQGY/6WzRHRYbftnicRAo7FHar1VaVB+Q94CXrm4m3Oqagu
mn85Ak5SBByrLLVMtKXlHQi/joBI8TFCxuPN6KFCgBqlkgBqsaJNg2RDWC5/yb6P8k8yuKMk8N9X
mGZUY1kMPLYbmyv7VbevO6p8iZIgIJpdLZ0STdBBip2wv66/yCPhKO/nfwgGLGAZUppJipwWr2Ec
fX6pzK4mTgrr5XvWOoYfHvno9XEhwyxKNwENFqPoZbmByQX6pRI5gX3d2gTgbEffK+8UYMBkObPR
W4Mw4GekuXjVxnBm2+vrIx84RQ8JJVQSyS/0MmonNYS4Kd2NptvatzJVBUqJELAgVdWJRQtWTe3n
nZpMDqrqrquUyAgR8Ckyh6K3uksLA1IUvH0Mqb7rNfNLmY+exsaX84fCVlPXGkF1ARQykBosVQcv
Gszucmrmr0qJdujCflGT106fL5I2cgxkDs2UoislcFUXEKLOWVA1PO0wZLsuuSdf47avLifzE5/j
IhVTpkMN9pAcec1Oeh1cKQuoB2Yg3ngYc0enAIM7zftI8TfCigyhhl7VSsOgUjJPEbpU0julslUn
M80rpcUwx6QNfUkr9uf3kDJKAUNCEMwHmgKpU1I68eJg1opbNo/nhXBfPaeaiBdpoSxawVU7dkcF
M2v5JVo+UE+0lC4CZDSZHUdZD3PMpJ1cuql1BPad14TwLvHtjVklOqP5MWihDF7WnozF8hvwd7IP
xcO/jUF8flPDujNbHjdgCjQoWPy+t3axmTiKTTVJE2ZnCOFDVWCiQzFhb2T1iU1Xo3rT4YKetDyh
wphJhN/b0jBiE02sIMQSmbdQlYbuiAbXFbV7DkffGlLMrgVFqOUpw/U0t8R2bVvESZxwCBt1JaHw
BiGeDGoqI3Y0y9xHyYcQ9yREcKE6i/IJwAcsmm6y74EFBtKvQ388b3iUJoILZR2eSpGExJE7gSDv
Pvwem/fnJWyb9kkNwXuqOarHiF9VjMHREbR0xctsXM/yh15FrN9yxLBbrTFuc5qgSRQ9m68l+2em
3pa3D4eTBOGgLae2a8oeEngGobkMK6Kem/q+4DJKBe6HMcT37VC+ahP5cjL+0nDFEhqwf0thzmEZ
faQvKUbHDXnxiDK1w/k9J6xK45quwmBWLEiXcTHlMKqunHfDbtRkpFQ1qoOdO8H7I+C0J/w/WUlK
jeJ/yedQ/mK+svEqyn5ar3ZCpFsohQSHX+RFwUgV7vBV5+CeOgHICurFiPAUkYCuGlk0piP2H+2K
Lh41Uu17Mj4304eO5tOSCS7fZV0y5SnElMoTaqGRPpBCAo6p5RJ8XlMQZHc81zaHbt0frdcP5r9+
KyHG1VpoJ3n25ovoe2ou+w80cyIEPX1f8PVkyQ21GbDhUsl2tW4fx3Lax0FCwC+x5WJUHepy1pkM
C5XGrlpcYWi5a9f7OaZOY2JDxIh66OU6wwM1f9/oPo+q9Bi2aufMNabNnPd84iAWA2jTDCtZrqBQ
shi5U4ObUkqYO8VN6Mq9nDppg3bsmRwLxG8EZ2BADKvLrB7S3IZ+4z2IXvGoMqD/1pvuwfjrvAXW
7O8iADGqHia1lVQOCAGQIO1Bl9M8pCbFqkVtmxgCyNKS54g0/ED6R8oTZ/lhD1QFC4GgugAHLRI9
Y1lBkzlZ0FA2+6mUem1p7vRJcdOcskTKQARo6NENnJp84Ww13cUR2sut0ddTEMsaoxcPsSvP2ffz
Nkk4mRhcN6nU6lqCVezZTV+8NkXpGtKhJKtiid0Sg+ssGkrMh0KkU6iRU8Pg689hSNjddsLMxnA2
DHhG94/BPWF14IHgILSVGd0loBFz42i67zRQQA9t6IATX3GGGedtmrqdnXlVpHi6ZBL/waa9rP4B
4WyfzLpg6oBMN4ZOOoh97bx3LJyK5ZeQ6tXin3rn1StRfMFXuva5UTWaJiOqV41bLR1v8jolTqrt
fNBKhnCyR0mlN1oBGXygWLGLdv3oqE8DLuRvI8VK/7wtbtrISpzg0WZXDLZmY/uM4RK1VWZ5n6p/
KUJw6GCI5qpSsEEZ2NdgjJIffSiEWGkhOLGR1kZTl1g01h6q9DpNr7T+6fxCEXsv1qG17YC5JtzM
9OUgm88KxeJDbIRYgqb3U27WDCpkzNJ6l4Vp8ZjLCvxo6mXrIwh0Wi+xCM1qdLtJaggrZ6R6THfp
dc96LYLD+TWjdBKwIQVTtxRxuqWqOXbNPmE3pU4ELJQIwfsbUwox+xXbMoIK0bCPYTZ7dkrs/eYZ
sVou/k+s/H7OoijRS+jRyY3PgsWZ5eZT1zz3VeQqwWuE4/b8wv0LChgg0jZsFRzWQrjXt0WuAFeh
lmtGLs/MqV/Cq7fyMJ5RGkYiTPoXgXhZ1zAyEfz6ggfJkRo2mYVX4ghNJ2+ZwL22YGQv5y+s9uby
l/JEd5LU2JAVXvwWPGexY15wYsHssotctsdchx2VR93uo7B/6ye6VzMECWt4XoFTk3NYRdX68jDf
/hokMR5QFjHLxC5un0wnmcL9WQ9lq4k7yJxxHE0aBo98QlGptuw1qmqLkiQ4mplMmanziIKhiADv
Yip7UIrE0X6wiCCe3oRBho4Xhmme6HwRzgu5rsxamvnxhJck1Qb507w/b/ubHr2SIBwX0SI1TcTg
0VHisPYHuhnk6dt5EZsB2EqEYOzaiI4+JYQSnXnIvluL5rAXKfh+Xsh2av0k5Y1vfYUaTRBLqjxA
inT45VL2UWodnLEOr6zSEocyckKtd2Owu45VYw6B4Kh3AuWya64GYyfLD+cVI0xAFczaCrO+Cfnq
SdV1xS673jv/fcIAVMGYq6BPWWbDAApwVejTRaPc9wFhZNtLhSkiBiapaqYhIHqIggKrrpDfBpX0
Yy2p13GbXTWNqTnqpBG5mu31OskSIroC030Do+SviDI71INyNTFqKMa/2NpJhuCWMQvSJm4hY7lF
FZ+91zF0XXKzS7XH0A+UtKOQ7yObdBIoeGkVWLYy8ee3ue4cXvXa6d4YfjkvhNolwU+rPhrGIK5w
NxtB+jPoN9Js3I4DyFjkwTkvitgk8TxqitiI+xD6DNYhYA9B9ndGIJ4/mTRaJaI5hHdLfanLHSY3
UpdzYrXEoK6cG1tq+NNupn+fqgO61R2T7XuLos2ljE1sL4ibtErVAoK6nb1X0WGUfAPBlMsJgedD
fTkTeLONB79NzeRbt8LRwAbDnjLBCqpoP1ovabJrqOCb2n0BDuxEDkygGiBHYdVFP5vRsc6peR7U
/gg4YHF4iTkONNL1PBzxXG2ELiuohhxquQQokFOrKRb0APlWtquju/YfnXq0o1ZL8P06VZNe47as
LrdS/S3UP1LpAxbg/4GzKbh9Gdl2Ykl8odh1F2Ei7l1Fvc8RiySyyOD/tzEJFCLkAswLWj3th6R7
xiznD4VLv1URqWRQ4QPuQo7LkfYyLNeSTsAWpYdwFkvtsCiMF0UpleHE1V0JcmaVumMR+y2yLqha
Y8q4x2G/2WPMrgeq0XO7e/u04Zbg4ZauN3GRwWSVR3Ovuq3TPqc/mCsjfeTPV41buNITShH+CvEt
wee1UZk1uYTQvkt9PA98UpOCqFyidkfw+LpOM1nhVtZgtkcedk6tXZlkzw2Ph95lpVarJzj8ODc1
62Yo0njjT974PkrOfKtcmGhbqtwApkGs3HbObyVRAIBmYUuadpAYZH5x1LzlUsOEYAxX+L/0mFLH
jSXAARpeGrUauI3fxjf8ajo5nWN9xZARNwe3PtWXRWyaLdSyF1nYVpXKl7M59KNvmweberilRAi3
+3Iai1JRIGLq9n14nJQvCmV6hM/aAjAUllbKAy/CCppdGd8lNmHa1PeFID1X2dCHJlSwJDQI3XbS
P+e9k9p1W8AEJaz0aGghAAN7kNixD9Vi3uVadTvXwb4280PSLtcBKPk6496oJU8DpW5gtX8XttkC
SIRxE8jyW3Wjnu6zLrpR8CBxXlPKGASQSDCQvSm5M6XDsxJ4zXRrUOz61GYJCBGMKmaicagbB92p
TOa3C9XWsy2CofNYt2zOJ/JnkKYFuVIw3pBiNEeVXZgfqv9np+8L5iBFdlfaJQqF8nZnJdh4wp63
d+H0fWGjB1ZqCfhDkN6td6ruZPJ9Xhw/stEnEcJGN4UZh1oGFQzrABFNvl+iw9+JEDbaNiqlQioc
tzL7Js1eLKty1OTpvIztVOFqKwT0nxM5xlgQ6FGwt5vmdNl+MVEAiTaZFJNONEIe/5/fH2+nZRPg
nynBZGQhxC3z5EjoLlEfF71yk8XRqq/nVSOM4K0OdHXTUAbZylCOjZOmlDwWOw3GOaed+3dCBPAf
rFTRO3TAgcP426RfZ/VLXxBmQG3R2+8rRfhAzl/dqjJ/fe73kddcdheNHz2onnygyNi44Z7ZoTco
X0mzyzqtGLe6Bf2JNfxTz7xad7Vid37lKDkCBvQYWT6VCyzBLu4G+abFQ5/eK049zkSAwz90TiEB
DCwrs8zm7bKeVu5U5rdMC4mDhTI1AQyqftGqhptaifsHM3pMTDskxcP5BSPtQMAD026MNsrfbuqj
r/rZzvbGO8zWQ/6ReRJRy7mdYz8BgyIAA+ZQSKapwQ7Gi+Qp4KPZvMQzfPm74o5XiBT31CB7ahEF
aCiN2I4CDg0M7yOmUyUXRk2YAmFzYhJ3CDN9jHkjrixfmD+KfvHRER38LSiIqVsrnMshilGFYBaX
ZvFszKADJm7VhFGLaVvw9ldzwLM2Vn2tGt/KmPg+tVJCBKA0qh4wC5shY8RwELplf6+0VzZFmUiJ
EUBAYvPQgHUGRjYflfo6xKSD3Po221/Ouw5hWmIBb4fBA+lsYbXK2U+GnSrtanv3dyK4pivYNKN6
kaYSpoUHG3TOxJ9VqnOG2nLB/dNFtquAYa1Mu9sZaXzIO2pI6GacrsiqzizdUGVNHNkjB5JUaHaJ
qAYE45ITue2P3LXwjDceVUc65gTIbKm0Fifca6BEGIxtAXGRP5qHgDo6t/Z9/X3BivPOkDOEsmiW
G54TeaeA1ohRhdSUDMGEK1Na0iBBQjMJC8cqroshcezy83nr2sT+tSb8v1iZl4TTRSsnaKLcBte/
goDw2uwdzsWRkVBM7YtgzEpSmBilAp3SZleUh6rwzqtDfV8w5X7AmMIwxPe7ke0kBiLBoCWgntoW
4fiqC10KrBSWnKE315wlp6g1v6VGWFBShDMrysIxqrkUs3+d0zuwQTlqScR/hAyxGLUrunJZIshI
0EemGaY7VNJXm3wIIPZEFyLZsVX6diphYVOwi6snO6VMmKdaxDhsZcJiNWoNykUQikKA2mVoRPJl
48JGPiu95WxjVbov89JRAwJhKEQTa1ONqNZkCwMW/epzdSW/pBeBV/n2o3YBBlMn3n3kJW2tJF/l
lZ9q+TApVQZxA8xu/hq0zBkpeu7N0EwBB7eG3mlMKhVpPosaWDBUcJ/sStl1t/Vev7OvpFdrHzjD
HuuZODJxl9o2jt8SRSIZmWmKIfEcV9YcjeCyoMr+qO8LxtcsbcIy3hTa1E9JeVdRJePU94WDRpfL
CoU5+P6cDZ4W665ZUq+2W6EMJ8LUmWpi2KrIjVr0UalkfNiAgp0vwayI61MluxU1LHxTDmgzDIy6
knVZFpbKTtWSRTPIUfVQdyO21zpUMIUPZCswJUdYsngwUi3vbGA0O3bVY5VeBREuhJZF3KC3PVTX
LAzP0WxMTxIOg6ZfzChpLf7a3b2N0wbLlCsfWw8Ud+4HPXQlTjgYWFgw2+b7FGQ/NdsZzW/Kh86e
lQjhVBiXMldHPlatYq8BKPu02PlQiks5yRBPhTFdyqDmarTshhUHjAll0kcOnpUIwdIsQ58KTcXG
ZHh/rh6TaqdZL+cDAb4S786ElQjByFQLXLyyBRHyRXyIL8I9zzvRo2U2j9CVGCEOXNqlG7QaGyLn
P/Tgh6U8lRTHE2XGYm9CEodV14AuDEV+XewYu/gifi4OSQa6AXM3H7Qv8gdeIxUQFeuYrqnITKx6
UVAClxu1jvN09svkUhqJ7d/EzNX3OUCsjrI+DGwrU/B9c7hKlkNA1WFu7v3q+4Lfh0olWUzX0PCW
jJ/tYprdpk8VLwwGyyvbRdoBThefFeYrBk80RHjIP/7O8CxFVTC0y7besRzmiiKNfSbjZlAnThgd
ou4h6R60+E7757yFb0fuK0mCiQ+c+z5uIUl5hIbHfh946p1xz6mk5gMVfmzuGVNsuKWlWDiG/twz
nNB5PBfT4BvaVRtemBaR6BK/b4J8BJM/MLLc4gPS395+VzbBtCrSksYwvSntS3eU1M+szwi7VsST
RxQiGN7S1rZclFzI99nXwHmJbFDmhb7p4bn6JVqc5NDtJY/KRYgmIYoV7HHoWBmkqWl6kXQ/1Ymv
DsxPtM5NLPMKfOi783ZBKSkcQ1ps9WOVc2lhzgn8QRjlRqbh6hPVNEVJEmzCGuJuMmcsp2K/NsoE
SpqDIcm7iiLcImxDTK6lsW62cgY5zfgiDy6Z/9jWw4S7WhhjLotV1GPHWgtVJqan67NXZc9hGLgo
8HEKimRcPC1+GcJJkOCxpa5OUcgNoShB+VZlTjxrF6lFlfa8OzFEOcKpZMhhKi2hZXrjRXoz+7kf
HONr5WZy1V3mj50T+OdNjhTId3DlvW3VWOpQQzGjdzTm/BoAz17jY/Ka3ahedFETR8g78BNV5Eu9
krhE2RJGHST+YhBN/e4Tcxsf40X37FgSdz3KQPjvK2GtopVJB0pbL66/L+VRtl4m6c6IKcqLbZw4
mYeAE9psJYs+Ydvy9rVSD1ZRO5ho7hhp53TkKMN3dz1xBQWcGJV4mTCIwfS6HQs99WK4qlBcb/jp
1TB6k1/+H2om3jGkiDIFxBh6xeo6CwupFne66Uqaijf7XWd/Spqbsria2bGKCToCylLEG2aF8Eye
Vchkj8VTeRHcfU9jBzNanMhvv2XUnUPMRQgaiqSlqSpnVtNjVdvichlu1PA6imrPUp/MeXZwujpt
d5nXj4T/UVIFYEmjwhxqvq7yRXes3dCP9+WVuQPP8vG8pG0o/m2iTECWLs5kxlIb6i1fc+lrllJH
NP/AOnwS109AEn2x2jrBwQjoSlTwjGoHfmnTMu8Xv3LoKZR9UCoJSCIbwWIXMfeD7wOHLusyerSP
pgcu9L1Sg38fj8j786tI+R4TAEUKwbWIINX0ltrjXE4h4At9zTtUx95Z+9JLLigyGEpLAVvaAbOn
bQ5hwRz7c8N2VT9657UiTjeR3jStZ61KZO7cUu0k9QUyIk5dEUJIdxYgZGQhaFQqWKB0kBsnPKBJ
x+scyXIXP99JHvV2+C8x4/+3eEXkLJUauWmHFlp1O31v7+eX7DvmzR+Nh3Y376rJm64jP3Pjb3+z
loqYiylnmY01PNpLyxstvrXTXdoRhxphhMgt/nmqKe2U5u0MGb3hBJnHJ56A9e9gucbXIN0pFzLG
xlAdSOdtBCOn/5SJgXBDmXEz7NR/hiEEq8pl2BOKUTK4K6xO64kNRRPbCOc628SotNBXg/Gysf/r
q9mfSIWs6Z9i2KwnOspRsEXTc2h966gkyXmPVWQBIzSrnaeKm8AUvUbyvTISNy5qmQREqJOmQA8x
liktWrSdvSbSXRT/PG/GpI0JQcYsZe2i8StC7efJMbiXcN/CcPv9EmC4iXbBKwz+DumQvxD2RVGU
KCqxbsOyq4OLvqbA+/wRhbnpfwqIe2VQJh562s/Ix/BYNwCJc/15aN5GAIQ76jGT2Km3OtuVQRv5
nDGjwyJO9jdz/qxqIQpafpzfKUqGAAYDk3RMIIJSkvFQhhdt/ZT+194WwWHeLhErNTS7zbKaO8yU
7dTpIjaoOwHhMW/GuBKgNlOF3ikI6C/0i/gy24U+czFXejf50z71sj11L3hHOSmqxFd1JTFc+nFJ
Z0jsvNFnCurcIlSzBGBo9Wuv5MOAUep8Xe5CMqdA7ZeADkma2OA2hJUbIG3Q1V2Ep6/hL11J7OKM
DJOVSgj1FOmrnlxG2afzRveW1fn3aE8RS4FsfS6rjEN18f3/kfYly3HrTLNPxAgO4LTl1IO6NVuS
vWHYkg9JcJ6Hp78Jn+9aNEw3/iNvvHFEpwooJIqFqizlNb1GTaiPWSoH9UG7K57SR9bDLNozRmuX
IHl60DWrRkEQPvb1wJpqX1L9eXjI5MijwgcIdmguYPGJCzToW9GcY5MaL9QdM6jPaLbDXYtpYqkn
eaKSdIH/89VBnRpnQ8MyP6EsOUk5uB/MxPwMhvjiIInMupWjMdyjjd+3/iyqfRUkEhS+qVO2/n/c
E56VoHpL/NBbdvH15KtO+RB5os810Yqx/1+d31HCUG2DJQTr7LlXnySRprLQHo4gSlWJbTXBgqWx
C0XJ4mAGNLARgPv0SYJya7ZTBF9oQkiOGdBMPE4dMtNe3TgS6jjuqgP7sFfubbqXg+L/0DUv4CKV
iySQs0jtPIaRatV4MgTApsLNOwG7sz+bP0uagnkQuoovFZMPt0w5VPNsUXCtD88zpk/EV3p7T/9r
fToj9DUKt3iGNZM2M4DSVU6ieL32l1bwS2W3hml0+H26pK5CIt/C66f82AlLOrc8e20IF3hN3TRY
Vg0gVm+lB1kwfJvupU+dr7hlMO7V+0T08LEZ660hOWa1ImJNrQlIzSljlzUXlzs9crCWEIiY/ORz
Gog+pDetxPs6Aa6BN14OsrZno0oXFYm5KCjpqVMCwQW1Fetp7wB8rNdgXsacGACYd8XpX6EdaXES
13CkXR5kn0T5lU0vX+FxL6M1NYYyZwaFZeIl7de+e6mlxW3+a6vHDz9f4XDhXlNpKlEt4GBoTFa+
5lRQ5ckW/rfTuvp97jtP7bVKD3MNt+wu2mtX3b48xXtxOmozG7DeH47AzbAPMzsFzhBoQeHVO8ll
08T7Q7MLXVGHsRCNY3M5kWtSTUCLntjIXW0vubovv4QOG94iejUS+PaPxMTqbsoyOZy6mC2hUTmR
XbvT+Pmyd2/x9nrxODLC02EyyhjUDhnx9qoZc6+EhFpSqrvLMCJDOCpK+kWiqQQYrbxJ6bfZFpgh
+n2OBIyFhCZm1eDCK2/j9KU0Bfqmmzfqap34MC6bdNpVCwAy2p/zGDFji8Fr2XyK67fBjA/98gDJ
sxuzjnZL+6ZbgxdOb5fXUMALfGinjWlsZygS8ma6n5OjjiI9Ww+6UXYu42yTONjUtCHUBt0Wzidy
Ex+aYwhbjbviMdm3u8xyJD/cI2e++NYVTZ3+my1oqtrcwBUm5yBGI0WFGRF8ZpD7Kbuz6L3AqE0W
XwFwHlLgkdUaGdt1eOfIHtnFFD+H+/xgOawVNRWtosCg33pDl7xJZZMZZH1q550p+m7a9IZ3e/gH
yzqpkYjHBCTPkHov7AsvKtubrs48uRKcrU2KWCFx90QPlcO6RN7Yy6Qj6T8X+b4S3bGixeKuCrPO
/veKPBtXg+KbhugOZ3/jb3fRygb2B6yINB2qSUknBPnzEelib3rOXeJZD5gLg+oZiPoInE1kD3dJ
5EVbx0mJJZP21aH5XLshAiB2fNzQKb3Yp59EjfEiROYuKwOpzCY1tHC3Ice8gfFprIRzDQUnyOJo
IUorSmZGC8vNFESghdir9kisIOveuLH/X6tNfoQnqy3jGIFA24m0NSwq5gcU0Ah1HUQrxhHCVFIj
ySH444UWdQciu4YuqGsVHBz+1bGXplSdQjgdqZ+k7nto7QxLpLDCVuGCY/NvjVQrinqusEqq+ijr
DxI52xXEVultXD9OkSCiEywZPy4R4nXhMEkA69q9qd4o/7Xbgdty/mXRCEfNVHr8Pp10iKteh5m+
+8/yyDwIM3J1UuTZIGZkAcSIznL4vVS9rvx6+fwLuJkfk0hQddqEHSBMEj3Uk+Qv8biDmzmTLFJF
/5FuueQA3MEP+6aSC3Zxqjud+LKvXUlOBEVm13Apevi0HQwMFTCP5sIvnjqcVKiECp5s2dG/9Edw
1FCpEhTTKf6IYbk1J9UZJrDEcDDknSoaNyE6VBwtNLoSQhSBUWvyacrP7fg8yC+Xt08EwTFDaQ26
YY04t1lO3Vy6bxbJmRYByG/KGL/6Ifrgf/XDcVy6pWYVTdFX9tkSB8lZO7NJPv030WfEdvT6k0tV
/ikx1eK0UnLsT3wovyIHucNMrB3LA8hejiSkCO/yAqr8q2KF8r2hk2FaB58f5+OoTmhb+yufQz/Z
r+unYRbSUGoI6HLovfTZDkMuHXl80+cbtHtcdgi24X92b1XmKKOPRySEavgc5om5TZg6NPxSlyet
PSn1p8iQXGX5dBnxMoOofKaro4MFJR0gzu29nOwxOXhersNc8PwniPRV/n0xy+iQJewOrF6KQ3Vr
7llispkd+ZUpdEEK7jAJrhCRa3BMkQ3oY5wHeGJhHVLpSU2/9MJiaREGRxFjEimjvACjzn28zlm7
+jr+d8yqr5/L7sgq4LJPosy7yEk41iiUWg9jRvpk1x0w6XnXB/FevfpQuuv9KPPZKLlBL8jQMl80
rpbm1IsmeQg8j39oHG190pQIZ7dG/U2HLpP4pVuuJXsSxMjbVwZka3UMaZR1XvY+GaZ6tloc37J8
auNjWUaOYt4ZtHLz9vnyYdoOW96huCuylCa9GjBN05sq9WCGy6lJs7+0hnPrqmqmOWEQEQZSSJXX
9E9mBcVT21dFhV4iazjvpnlUNlWNhYu0u6m8TSX3I6sFKVq8apuQtOd4tTLH/6XTWiu7auLKz/T/
Kmr079X3DsHxKTiALBhoifiIWs6UnTHg1mlEtRN/uPTeURhNrAI9YqZNMao4KcjU/WPMjuKhgux2
cDs9mHHtJQEVrNw277wDcn5WF2W3kAFmjdW1Np+y7LkRlUFvk8w7BOdnRjmZY9cDorDSm2RKHWQH
r9KkeJ6j6Ri14bmtcK2PopmqIss4n+vqVrGGCrBtd6LtFS12piKo2Nl8B9a0d9M4/hzmmrY5e3aB
jvVOCdh7RezFCr7T2Yi5zs0mB2MxPl929j9EYT9R+bye1hHF0CizDBr6OYrwhtypfIwGxBDPSiid
zc7O74HEOxqX2h+stqi7gm3fid6aQbnLnrMr8ywHrC8p6RzRQ6Bg3/i32oLi+zDJgZfmuxJVjO19
K4rHRfvGP9dCgTEzSkxU9LITjX35H8NN/OEKYVnsWa/jidXYRp6ovH2bBN8XkmOQRkmMtkM5tjcu
bmKcsk4Qpoh+n+OOOLP6UGZvMGP1mo2QXWneLjueCIDjCi3HsNAazZ6eop3szLdH//Lvb79TvB8n
/kGWDo2cxTqO0xBMnuKl/rCXD6z6HzpywpLgzaLu1eFVOYJITUVuxpitlzt4mMt3bPDaYwS41/cC
u0RHiKOJmEpEC9nOMAFIM9CvUODjL8fuKUKZbiKsp9gMhzCaT4WEOeTuCQdX9dYY2iE+Z4v2kCap
VyVeOyueJeq32zyp7zj8oJc674mqZsBJM+k6i8frOJRddC0L3GLT7XRIcGCOoqZqvEidlU9d1Nkd
vp4VGhRLvLOJGVzeoU1LVhCcZ0dGk0K5oAejWteV5hjhm2Xf/R0EdwvKxhyTnMCKgp76CdM5jaeS
CL6NRGZwHi1JZtKrKPHDY9htXX1C+agmKjTYjlBWS8U5FyZSkEVjS9Uf9RtWRBgdzXvjlJ5YWUjb
OaJPFIFNfEKyGqaUFKjw85r6nMa4bqIz6uUEobAIhLvjFExCjmQDCxdlx1G7JaGzjLvL+y/wYj4P
2So60vkWIIh8qMcrSfQcsXnodQgSyLaJ9hd+UFHdF7KSFTiMY4zERUPw9HoDvd8J490vG7LN0isk
ZukqRlUna64VhtQes0O0Z4Vv8w2LdzJfEs6oFqKxrVuh6WGr2GnM7HJll03HLt04CANWESQdRFJv
22ioE5NVWyUm4dtFcX3OaPQBWnjWAlZ+lKLwrbiO0EzxwYDgHYx37ZqOYZ+oA77x7LOV36uyJ9ip
zXtnBcC5dTWMlC7KyIppSueFLd6yx9fkjhVT6YfLYIy/fgsTV1jqr/vUqenYDDGwTIxlw0SuXZUe
aXlvpNWOJoK4m/HYJSxm98on1GQJrZEyrBzlq/myb2IV8yFtr1bm67JB8Y5V/mfF1h8fgCsDObef
+rK1I4U5IlrOVL9GLbgLqdEX7cjibqXzRIGwyBn5lHwBRbMhZttXeYM3+4VX7qBz6PwLKKrg2aTA
lXncFagMWkc7ArApPLRl71jhHU2/XfaRTY5aYXB3oFYqcau1wCCh/qUm0Xmohjcr1+5yRQS1Sbcr
KO4qbNNkWiKK3UoXX9HQ+igqrmD+fMkHuXtwKCUKYW/YwkqoDVRPD/sI6TNIdEB7UNTsdXlzEAf9
6vCUKnFkzwCbi50k+wo9mKIOl+2L/eeKYTzRrxjQzzHltgMbNZ4SNLctSpJ0H/nAa4J+vHb/tyZx
fBHqdNLsChuk13dt8bUddkJFkMs+oPPZdtlMJdmusWpq+LToQVk/X3Zn0e9zjJCp8dAb7GoiGT0W
+oziN1kQ0W1DIJKHcoGlQ+Lm102xCi2aQxUQWXqiyrFJ/csm/GHX3wG4c6KS1DZGFsOru+a1OuQ+
DaJzuB+D/KB64sLHbUd+h+NOTUWW2TLjGacmIY4d70hBYZrgleUPxPkThZ92UpeNrXUzjIoPGE4e
LPviKnMUN3IpIpQPZdCMdzDu3KgzZIc0kxFBhWrp1yVyLUy1E2wTO+C/s807CHdaTI1Kaptj3YaA
3lbBtI8O9s7ai61hG3AJiLtaMe5Gs0sdS9cmoztZThTeSO0+j45T/dYg6B8CgWUCj+DHn+BTFaKd
GSyD6HGG7eoO/757dM5Suelh8ZdztRN9VGx6iKFohooCN/SP8tEyviIjjJXIsWnBhLRd6sceuTUe
CGYKiFt1t0KjNRjHE3mGN79ogkRY3txX3XFUXpRidqpMEBUJjWJLvQqLkGOPZG2AUSyhgTkTLKm1
J54cWEGxE8V7W8y0NoqLF4rEoFSKM+YSmk/DPJgb0XPLVrhgQNGNEBAfumn4k5VGVhz1Ce5wPLRI
4VU1fZF1fwhFp2vL59c43OEahqWezT5FesbA7MuAVJ/U/KaQbiEmvdwbonlZWw6/RuNOmLRU/ZCU
WLgw38nSPpququFw+VCJIDiHU+Q8i5IcEFbmUO0mHJxe1EW6DQGdINnSmGQQR+Q5yUtZ6yLsDSk8
ta3ceiq9JgoF9LAJQ9D6CCBdV23u/utaQ9MXJQbvScEQeqGxN6n/gcVaQXA3YD6aZp5PgNCNT/Fr
09yTWMDem/61QuDWKqynZDBaCorDK6uyt/1/JapFr6ybx+UnjPZbkIjYmrQFDBnpQ4HnT1nx9eqU
JU9/s14aHyfORW/JVANMAmnvrLsajdCJRGVom5S5soU7kpZk4c2hxdEvpedJdSf1EMm3pMWU8fvL
1my2QhorJO44Dl1nRZIMR45Ucosxb5hYMjqpidc2opxpC9mecAqWfHqtZ+q2yvjUD5VvTmilkBR/
SofrUZOCvvuvs2XZ1+b6z+KOsL0oqW328JkIclwzRsNVpUs6EfNdPl5IF/96Y9jpMOijjr0scxR5
dpg+UFFXC0UzATbvitUaM89dXUypUQ3Q4MJutkOyh/7XwUhtwRkTOQxHFCjzNJqxhiUSpquakmMM
lTPmgYWOnh6Dny87jcgejjIWHRMiMwM+M1rTZ3uK7or29TIC+wU+DFtvP0cZRVbENpWx/crwMmsP
nX41Ga6G5z3pujP/q1An52t8eQZa4EJLH9n2NCeSHCA9rZTPbXN32STBDvFFGlLZzHrSMI82Ktca
zyT72ki3xAoakV6agAh/xEkrdzNBUFYmwZ6ufjSkg1m+9sS17bfL9gjOzo8vqxXKAK6waAOPazpX
R8Qf2U7SJwJPE4FwNJAzKfhChyl9g6GHqRPrjqruLxuy7c0E16tp2tCw4EhgNFsaVUON6sdOcdOa
emOuuJchNt/aDPKOwTFAm7V9Yk/AUNR/CtOvyspRZM9MHiGqjwahx6K4zUUDG0R2cZTQNrGZK00F
ASVrl7VX2SRYt+29ebeJYwEbAuQqWWBTPn6JImfM7tPO/8t143hAmVObQlAbiR+zxLyb7kYqDTcK
FVdKB0fRQ29srUMXy1fh0AeXsQXLx88Q7Kjdy3EHaKu9Hye37F4+8vsmtGXxWMGk9X+9FBJbt2kX
tYiK5uNED5FoYMNmoSDqon8C8GcnJTQqdby4pE/GkcmPdlctdczUyQ+N07jRzWg6y+1lo7Z94h2T
O0tZv2QSVYBplY031ybmq1Ff00VSMZtpm7Vt3HlKJD0GYWPxlt5hfdLTlYI5j/eNv7jxvoSekP6R
J7I1IneapKHIq7wBYjyN7qIk3tw8QqRYkFYVrR93pmpTwiTZGij6VF9XGMhI9dbvw0RwrkQw3LFa
qnm0pxTb1NoPKX1FsZ+TqMKOmu176Kcz8IrE1dSkklnCGIq8huRgst+z5Sk7jLkPBl9zMzwb1PtC
EDlsZwHe3Z6XrQ+bbJiKCrYhf4MiCsVJzxEwWd8v5PI+kmpbuQWvYV/2A0lSBTb2xxatpRhU87mC
EyKR4kWB8HmOccJvYZGuICVgqia0vtVfOWOspE4rc2Q4pte0dtN7iBN4rE3JDv3+pLtp8BElEWMF
yJEUzecoTO0S/LvcaOTKEs0e3d6tFQBHUlMxW7FMkBsaw2hXZMudOmcnItvfSJbue2U6RF3mNTKm
dZXdiAhQ9qruI08/ayM50lrqEVOUTKyqMjeO3R1GJGXNSXCyNwXJ1ig8ZY12Aq1zWKo85LOTfGXP
kdST3FR3oWzu6m7vRW63E30VC1eYI64lUes57WAddCygZtIgx83kIjHocPRYX5vIZTa5ZbWjHIWp
Da1Tg2X76lj6TtvimcrVY2gLQ8PNMsD1gnIkRiY9XroOvtnqjhIwMb7cbXQHmiOoExV1tgms4r8R
2qUoTHtGMNUqj9riEeW7JXLD7U/x95XjvxC00swwAw071bwYd7DITX2tdSW3/2xAM7w5dt9ZvVTh
/q1tHKuQLDSaocOOZfpraZ0oBJCWSOD+bNcvMBf/tQDx3qhImPdbGW7rwpHms4LizYg4g/HS/aUP
/giN1t8mthwXA0JFL8pjRx3v8+ocCZsrRS7B0QZpR6uKKUCa7lhNp6zYpYZg1UQQHGf0dbRUU4ZV
M6N7pT9GWuzYokkYQrfjCIKmdZk3KAj1crlylbp66HL9Pk20z02Z3fR6eqC09It8ebZ1/aqOMYg1
0quARtlek3RMO9c8K/6mqsrucii5HeOtjgNHJEUzL6o6wHjtZnlhvau5m+zaoPfoPc6BUH9OtNYc
nSx5lxVVitNnqt9b289J6xiiT7JtDGIZMqYYQLaaO2kT4tYMkuk4BcazjTaXFrKhmBstWDj2K7+f
tXcU7tIepAL9ABG+XLpA/hEDpXfReQ5IMJylD1X1YsbJT5O4C7ysodtoZHgaK6MA/aWWKBO6/Rmz
AuCOmZGrbakQHDOE+uGO1SRhtM3Tqcc0EHUfeZ6owk+0R9yZ06Lyf5+cnX1uIzeMv7QiRT0RBHfi
prk0bd2ESZMSO7LhTGHtNKJzvc247xvDHZ+6zSKjaLExtXIsh0MsfZHq3VRbXmLshlCUqNmM9Ve7
xJ0eubAHXZ7g2RVGUg2Oim4da7nVRGUtgpXjFRpqamnxOGDlCrTEklvNchXROJ0/BEw/F45XaUCr
apEWCRYO3bkvmH6+T13iLP9EbuoVruglVrBu/CBvJo7V6WyXuuoOHzVOEqOx3XieF5FkmmjlOFLA
AywJxwQbpFQ3uf0PbYNOFfVKiDA4LohR1xtPNjCQSXOy/jrWLacUDbsSgbD/X93tcaIaMhpP0Asu
HxT7qsPHpPahr7p3b7Y4DqipNHU5ix/GI9PDWq4qX98pbuMwFxAVUPzhont3OI4OjMgsS7QWYNkU
yL790JrDd0E5OlAeYHWe87PoQ1K0hhw3SHPVDRFLq8XkLe/xUF4EqvL18jW0jWGpEO40ianwU5zk
ISFKqKJwOcR0rTLzo2VyhCX4zKN+v+reQThDzKmwE0yQx2OcmmMqeR2Ys0hDQ2QHx2yzFSkR5ngi
T4dx25Mmu1riSt3j5cXapoGfdvCpkiWzZENji6V05ZfGqPGppjXfuz5+TagkiA8EBvEJkkLNF5o3
wEIEpxh3mbyXeoE5f7i03+3hAp0yxZrJFBgdugRhDNq0hm+2L6WO9EWBoEr9kAhzFSK7OIbLh6hN
8xSYlXVT6HulfEppcHmbhHZxDBfFfRIZIZJL5ByXP8ajL/t2dMPAPFs3P+Yuv33srL4vJTN7xXe6
FalD38Es2fRU6bBYriVqFRR5H0d3Cp54h8aEVbHeOj2awZAqaMqdST6SHdbfTeGITpVImsc6TLHt
c0MOy3yTinqN2E9cIATCEUITSzVJJWZKBSVf/dpuv5Oo94rUSfK3y84g8jeOGIpIRW6MAkoyBj/U
ZZ8k0j4tF5HPMb+9YNJvbUamSg2LNWdMiqPdsPto2luP3dH+Igf/l1SHyMl1ru7IHKJOH/5tcWFy
eaj0VnwLeq4pdLcUPz4mirt8vryWgm3TOb7ojV6fVPZu0I7DwzR/NyutcCK5Phet6ZEiPFyG+0Pu
6Kcn8vVvkaQMxsDeRjpvCcKjdmUctB0J6huxVq3ATXSOMmw9Lmeqwelp9NWW3BwzE23t+bI9IgyO
I/o+MyWSMQzz22Ach+nLTATdlX+IUt6XjCOJRIrkagiBQc7mj8anOLChNoG0pRHQOwigiIYmCv2Q
owvkPRRDarFJ1qflFQM+ghqtLybL8WVOe6hvcIW4f7eOHHukYS7Vsgwb5eUcaygDoGirEOR02H5f
Os4cbchLFhsL5k16Ufx9yaCbJlDlE/k2X/2bZQsqulinFRsGyzTz8tFJDqPHul7IIggm2F97wRq+
RjEybaphCjWicb28zlPdVxfD7fr0kCTzSTKHh1KjN0Yu6qkXLKLB8YWU12WU9gy2vMrKa1XxP+AI
hmJCiwbFlzpfGKQVURn2rKhZzr5Pb7351bIEC7d5ZFcI3HFSrF42yxEIZrfTjHMtda5mS95lM9iP
/LY7KxDuBKlRuZgFq9Dvxocx9XM1cShkiz50r69guGOjm2mUmRNghuhrZh9VJOQr0diL7c9y5Ptx
16noBzC58E4x+34pR7y0KT0eMTA18aBdzz2G7yjow9dvP5QGWsFxtF13ihnLOj7KSrq3650yYIqd
wMm2KXWFwdF2LaGMirQwifURYpJL5+S7Zq/sfrxVxlDsFIk8CReR8zr0HKl47QIiPeBiv4sxAGNy
43sSpN5HH0dX9nHuF9X1UOUlmIgerKMZKPvo3B2Nm8VlAwJa0Xf09ol6dxDOC/MyyouExf8ymoTU
PYaGFqWAWzdpZ2UQx901HrSlmRUB1DGE2SwvrwQX+fad947AJ7gkq1AxugFuZ3xZXlm6U7o2fVVx
zPPgs1V7G6iAiEQ+wee7IsM0zbGHUa3PHswxWPM7xm/49hFC2Tv5/jIjCVaQz3dZdLarln1AddYu
jfeZsr/8+2yTf2e8n05gcSyRV1ZvDiEyG9Tah2YeTIPbdLFTzAVKqB/UD0lLG6Akmeg2eIn/mF66
UCZlDaebgnCnEkfKHctj77mRW9ylqRsLGqL+wBnvgNzNR7JprnT2gdP67HZPfMn9MSwFURjTzhbt
16ZUyNpAbkGjqVNSbYSBje2YqKkoDpoXpU763TjoKHTAgPnWacSv1tt+8m4mR78hKh2ysQXs6I6+
6g8nVuoQe/R5QaN19FrthJMpmSG/eY4JoThZx+OMwb++EloVi9WwvoRP06txZLoy5nW1R5vWXXpL
0AF42VE32WoFx+1jJunFWI5oupiW23A6WvO1JRpasO0rKwxu7+IcT/+9AgzrrLKZa+0u3aURUpkh
6r+qT2KluM14YwXI7VoCeyileEMrq8bVuytiHar2Hzv9UKePqRMTL0+aZZscD+vjTOeuQn62eZ3d
CsFAvjNO5hdpR/1iVwquaXZL/e4YP8F4Su5sSF3lCcDUDod79qXmOhn3PQoQifl42Sn+sGPvWNyn
dyKPupTmwLI+NSfFM6+SIxbzpP3DKvbEj3fbpkEwTMX8ZlPjBd2orScJXlTghPIT7R3SftZsL5uP
hiChvnmaLVUjFrEVHclgLPEqh2XRziJlj6fcQg6kFk/ZH2LFFQDneEqfD+Wi4/CmJGASM/UufGxs
Lz+49W3sP4hycpt+voLjArdJR5VZI8PPO9t2Ufva5xgIU7oGfbnsD6J148I1g6Qj7dmbdF7d58Nj
M1TuZYDN63JlCBehKRaaHUMZG5Opb3S5nqvTlCVOnT5OyQF57stgm5S3AmN/zMoLpo4WUjSzaobi
c1J+Da3ZiUSvDtsnaAXCUUNXJG3WtcyilwkqSqrP5qtDlgVyuv7/ZdzDdvj0DsirkcnUViNrwh6N
rvnKmm2NR1au07nkStyeun0dr9A4gghDW9NmDIvypKsevaLYKxey6IfKx1BL5ysrOhSplG9+4a8Q
uYsqSketLCIsaBLelorpxOpTl2LKO0bn5ZqLKWY1rQWOsr2mUNKCeJOioTaIc0tdDWu0HwETuaYH
4wiRHb9jc30we5AVjebOBxxzBcc5Jm4TYuUh4ELMa+wRLdJDpj1cxth2zBUI55iZmhJ5YiBdUJ0i
ZFVDjzzWnr4zgjTIXP1DV8k7Hu+XJY0UqaTAG90mcZJ9ckzdKnfaF9TeYhH1g7BLe5MVV4icbyZ2
02iLBN8MNdkJ8VRq9XhtPoVUwPYiHN4jdWQC0gqWTa3t5P3JbP/BEFt3yEXJrU3CWhmk/UpYdl8l
cl8DqKjums+d9sUQKbduETxGK5mypaq2rfHq6TlJIN9C0EklxfftdF2T/WWv27rg17/P3YtdEhWW
UeP3SaM5i/K2tJ405Mfpiyp/uoy0tVZrJPb/K3Jve0nu6h6hRCrvJ/Mz6Xdp+nIZQmQMdxv286yE
UQtjRho6muSl5lPWmpix7tjZ/WUo0b5wBBRbckSjTtI98JyT0toPaxHJiazhSKeSwmWoYixYnSho
oGyuStPyk3by844isVULUhei/eHopwttk6gzFq8mAUUNqfyof6Tt+t0FCN+AOw8DoWqDRcusm0X1
7OKJfoSp1xA8xbSLquVtqHsKtPAwsCMwWo98pCFsDcLxS0zMSWojLJVi39T5fS2SDti83tYAHK+o
bTvZcs/24h/bWdCiQL3qW+tZznAt/pTeYss1GEcBWW2kaaoya8jk6fprH+5Lc9kpoguO+Sv/mbTG
4QhAUzKtpqg5gwI1Rjennp1+b4vIJe1V2R4m+u1vDijhVdDxXRsOSQ5fa4wsmK3aU+rOuwwhWjiO
A4jdR0RFiaunJKcpD8LwfghvZ+PLZZTL55LIHA2QeZFsK8eyqfQARUlnxlzT6a/YDN0Tv3KzlbdK
XzAMMh0Q20TZ3WUbLrMl4YvjVXTCI6+M37ck3c0Ue48oNfg7CO7g29pgj02Ig98Z5BxGynk2G8F+
Cxz4x6ld3WBZq6RZpgHCHp4l85tWHvHm6Y6Lo+bFzpgEtRCiNeM4IKZx0aHbS/fy8GFYzolI/E7g
Vz8SzStrVLUylATFKh7amaP4Uyg7ei64UjZD2tWR//GxssJQJAwFiELY0L0WB4wx2RNIB6BY0nJC
FJCgU4EI8ggi5uSH65mzbWY1Y874ZOPDQNvHHlTUMnwYqN68H0Sd4UILOQ4YU9MuJIxSRlJwdhuM
CCjdzlExg4qpkYuHcGym/9cryrHBOFdNqbdYUQij3CfI/gxQtn5Wb0ZP8dPAfhO4/OUYhCgcMRhD
s6TwROQX8sTR7aCrn42xdt1EFZWfCtyd/xrpugjarGzjCH1Wy8dOJEkgOLz8oL0qjK1Fj7BwqX0d
D8+ZSR2rib08+dQt/qh9pBhitU+8SHfd6RiZKmPhNGfwzqobu9GxuJqhCZ54+LS6zH0ir+flugfI
8449O2cTeavotRTekGEfRp/UxHRH+5uGlgwVQlHJrhkEhoq2jf3/6oTrS4myHBY8yCXaPsZnRfis
y3juQtigcmEDpaaq1hQI1UvnsUmtkV9ZQeL+6KEMoGQhPQpWU4TIfUaMyFeYoF7dM86DR2/7Heqg
w5N+l9yWHvVtbxG1Dgv3j2cRailQ2QFifGCVkNMer6AOmz76Q1XVvWyfaMs4CsmrRCUlRph50Mg/
0jr00tB0LkMI7hZe/Mik/RDa6GXxDGPYz6rlxlQ/klRU+SYIwDQmCrdyvtaQjApCpiwAI04aPinV
a2FdzakgetkmXQxYIgRt+KbJ17BoZZ12amjgGkMKHPXX/7YSSt+7vXrzr9io6LFpc49UTbdkpN0N
hV/AqDMyPdZtDEyr0qDKDKevJu/yHm073TsGv3pDM5RtHgFjmgLrjn1lQCd2P837yYd0sGcIYsxN
n1jBcQHa1ISEdBLgaj0whkeSBVT/SMi0glB/9YewSnJFGS3dm/Nj1O+mcS9Ysk1mWAGw/185XExq
Pe9KAHRBc5oOUMULlPsa89jifbfTP4u8QLRkzEtWcHWx4FaUTB1fTN9M+3WwKreJHwQ2sUX5jV9X
NnH8OhK4VrRgX7pggdJfv4tvwlN0UAMMLescUQ2GwLE1jlutpCfmgOYmb8SAL6N+yYa/dWuOS7Uy
S1udkULdOOzNHYXlV9qCSeXSztgnQS14ahTtEcemU6HNvdXAJUy1viJT5c7U2OeKJjg9onXjAjEz
JiVVa6ybHk+7uBuDSZH8y54gsIRvMVAqjHtILUDE2ls53Wnl2zDv/g6C44AKbxNUswExxF6jfLIN
J5k+9M3x7s+84IIyoeLaYmc0eppd9qQNVbxT5fee7OFN+/yRilBzBcdTAnQylslgq5adkhECCG47
i1x6855bYTDnWPGAVE2qpA64sSv7R0vBtE+mXedgRDBChMQLfdVh/46Ce4/51AVm4B9/LXOpMWkJ
K5nWsTMl1W4ZiY+hu3AQCN9aeHApZzduIoGTCFydcBShSGjYkdm9lDUvPbmuIoFZIj/nCCJbdFMb
2YmV21NZBSOYuwo+4OdENg1ZJoZpG9xppWkMhYNOx1daM77V/4+0L1uOW+e5fSJVaZZ4q6knt8c4
041qJ9lb80DN0tOfRec/aZlWmvmcq1Slq7QMAgRBEFiYn9WheC4j0VCvTbO4oPAERGTKe1BlAiVG
DlqWnkq9cOf5UyliiNhcsBUOt2uLBePqmxQ41JSdtD6GS+PTRERQt6n2FQp3eNdTPZbRzKQx1b1e
kaAliWAjiSC4vTrqtkRRA2B4av5E6/MgegkVKYThr/ZpP3SLWjQQoejInYTNisE2Pk3JbajGIje3
cWyrCEeJgdIMvAzx99neqOWIjj2W66b3mZvrTrPmsB4FeZ/vpvcUAb7C49RjTd1YJmUH1907LAKe
UJ+JN1flGO/lvXUv5M1huuCczys8TldVWIWs0h752yzoffOYYYwlZk004JBzBzB4YN62wO9smPkr
RE57mjEWNFch4VymjvlPaMSe1ouaBbei7lco7K9Y2cjYkqaqCFD03eyzGjLbs55z1ANoqExqRc8h
v4FDDRRuyaat8vM6KjMtYnmmEOo4YpBwHpj3CVrjpV2zQ0WKKA/BPMFbpf1C4wd26Bm6kCyGNtao
utIRHoNSjDhMX+gEEezmbX1dwDi3pCkYeWRQgNFyF/YP5eIXmeAhWQTBGX2TNL0WdzVOwEx3QVnj
psXiLqUoFbvhl2ATF0k4W7fHzphnCTAJLM+ej5X0HsqHVxCccUu13clVjsVq/dFnzELhod6DuzWo
PHIv8oO/sToLRSEYgQzCRO6IHfGk3PZliyOW8QmVQZ4ECFc+m5WTokOaoDPbvX7gbvW0QL4LIheG
92Y0VykCf4yKealjDD3LzXOU9CA0EnL9bOpLg+MliqUbMp+SmkxTnos0hb76x6T40okCr62sMsxB
R9jIyNffvPqrlmrYUldBmu+DZ6AuvnAtjJqwHXpgs75FbDjb+lrhcdZBzZJkll0YXvViHSWGNObf
ap+1GUhe8em6rrZX7yIc5wGXlOJRYAGY3D3ilZmKOjxF3+fix8oO+85W8f243afanrwjuHulHM64
l7HJ6SCXcArLIW+OY/TPLKr62PQ7K31w1ozkNNUytkQ9ktUgxooGd0w+XFfDtpHpioHiEmLKb3JM
fWEbGcmZFf83u0vlSA5j+c/cFFXcqE4TO+xtM7sg8hkn0GOFSTkDcTwugebRnXpoPTZ2AmST7xk7
AWJ8NhJPNgnKSjk1gX0UE0BRCo9iwubYlNSpw/xrmC2inNBmIIa6VY3IOm5DPDtslS1NMhovnlUJ
CnTTNfvx3nQWlxVRmaKeR6b5NyfsCo0zbsSvtl4ToKEbO3HmUDlbvXrXptK+LiY3qgYXtfhPAksR
icgtZbqM9kJtgPazy9qLIz9zZ8VpMTmhwsFu+tfxNq1/JSNn/VLSj8VoAm4x0A6LcYnK0DlxI2qw
2yqVVOGGMKfatrEJ+IYxnaXWBkXVvQ4jLT6zeRDL/vvgMpq46nOXOxhQi7Ga12Xb3gOMRhgz1GwV
2d3X8Z8SS0UqhYaO+C/aj+fYG5Caeim4d8CzINjjmyuJdjhNtwzj7djnjFLZzJpZ98Z530lnEO85
XSU4ekUYzB2vAlob9PYkSRTdy5qgx2nVPtrvaLZUMWqO6QgTDlS+AYkOqi0lFiBSkBP2nq3czHQn
0MtGsuMVBhfq9XOS1WoPYzAc9JPAFlLP9qYTS4daftcghpU9TArd9d/Mx1p4u2IR3pttvZKQ/b5a
xCgdm24ZgK7uRh8tVjiA9R+Y8AKe0CyIguybQNrNQH2FxymtbYelbSnwLNXVj5rXniXfpB4L1MUc
oaKlZRa0Eq7NM7uyJoA1UXmLNv4jbZKgiWYPEfVZjibQwykfupYIrsjbhnmxGt5VKnONIUeAbeuP
Wfmotd960TMvW6ZrauM2c1V1sVK0gJDlM6ozLdG4842Ewiuj5DyhMpOMRmgq85bmc1Tt7B7E4D86
UVZWJAWXrZqmOJw0Cdur0o5L+TG0v1y3NoEi+FthnhWjNrHvz81jYgYj/Szr73FCRFNk+Ajt7UTf
SqPxaBSjjhm+D+PgmQ11Bv3TdTG27xgXEJ5ng6RDackjQMqb2dcwbJCWaI5dXBAw7SvRQ8l2eLZC
4663I5i/4yIDmvI0YFhRHUSTU5+s5zHQP1eoZcmEvb9b1maAh0lVDd18O0utpQk6ZOyI5RPd2e2y
m/a23cVeGESDEyduOzha42gvwZoIe8tEQK+vm+DAV4jGv3d2U2lMRZQZnm1Wt7rafFgw0ag3bE+g
wi0/ayBII7aiWiho5VyR3UUJmTsW4R57XwvYRac5aef/G6F9qv73xyF1Dce5oKRKYzWvAddId2a+
OGEeqE0ssP0t4mDcBxHsqrKqaYgpXvvXrJNKs2hKyzNATnLQjyDu/U/GNMxhv+zk70m0mz3jD8L5
TZ1h5h6GIhBLgb28hiVqnce6UVveMt/n+n+2lqI/7B0JGHz5Fwa3gIRKekpiaoEj7BPpb5fsyRoP
121i0+pXENzqDXKS5FENMbRZ82ZMNkYB5BQftPF/p/WAlrChNYILF+EZZSw6DJlKoaUpDBr6pKWi
HM+WG18DsN/Xx6wFuoilLmAG9vOkfIhFfJGi73P67lO5mls5w97JDrTZ16IsxLY9XRaI07XUJ1Nd
pTm+X0nHorJcKxp3uawKtotIDE7fvUHkbFggRqV+aKPHXLRMW9UiyAzBmRGCwWzYj6/1QOu2a+MO
emARPqaEPmqPu+VhchWXXZa0H9qP6wa8KdAKj4tcWznRDauFYdVG6Wa5cZD1MbgOsRXBrUVibnVl
WqAbGFGEApHCyX6qKuOY6suT0i4nzKc4JPbs4v/90pCersNunoFrXCb6CteYW7UdF+Cy2dasiG75
VKC+ktVGTTu0eAvctWglOQvP6bxUVoWVtKnTUwNTa0ZPINHWVdrE9ldxAumywpcS5WY5LBqF9eHC
jrEUKArcM2lAzf8nxJFbW2qNxpnGUmWZZpmJ5Sl31l2yx/BScDcMkVNUuM9ooEWxDsoX0YiPzSvu
GpWzloySuW0toOpnfcfSv6hFDIwHVhGbCOefb+kMYxY1JJltzEDkI4e0yfOxbNhui84YUJaKbhGb
NrgC4JNWOtG1WE1gFKNbNYENxo1qpz1qs5scWPojCUSx0Pb6XUTSOAcyyhjpnhYQKT10N2yWae0X
h9BRnRoV08I4c9MiV2icjdh1JE2SDTT1oQeRgrKX3GVn7GRPdf6gfpnpnr8xgZWL1bWxf/isHLUy
M4qr2PJo6LMNUO3Ue3Se7FBezFZT3N3ym9W8IHJ3qCGPk1HCqCM2wPeGsfXqqNdiScc/2XFbwYTJ
wjA0y2NeFJ8M1MtWGzDDy/IyI/dSMJAtimtUjaMkPwSOZHNro/zC0hBNaCY/HSgqc3Xs+g52/zVX
X/gz40DVHOVhDGTwacJaEi93o28CWHY6vtHfCpZtx5VHzuZiGsA2icOGzfWW8KTY7yhYI8ClqDrj
TfUhcmWn3onIMLbX9SIt55mXwSzVLAHVX23tltQt5MaRw88P14XbdCWqpSAdjmNb5gc3xpYeKlPf
W15CPzbLWRfVa2y7khUAt9Wk1ihLJQaAdJqPrDItRbpdudV2o/cnD6Sb8uD1yFZM9EjDUF7rKp31
CdsQwXMx+UoTJKLZLKLvczurLuW+DAmUEkmpBpryBVXmOljErmtl09Bxt0HlmQFaL53zht2UK81i
wuJG+tEwF8dqA2MQPctvirIC4TRDQuv/NLPIN5l0NHtBZapICO5IVNM+QYsVhKDGvBtDzeuk3qdG
715fq21nt5KDybnanomh5VWrscVyBw+laE71L7r/nepg7+fTex7awK9i4B5tgWSFv0zHC0i22wT2
FdFgQddYKbiZbSbo1wDcjYAUhCaxjqsZ9VG+EKO/hjCKR2ya8Xv5X3mr4rwIBea2aQkrobhNoxiz
2ZQyMGVLcebE8PPxPVUFSHTg4UEjhi7rLNpeKcmoLCOKVaybPDyn9uIk5g97+CiwhE054MfAj4Dp
wzqfFAijerbSGr6m+yw9sSAse25Oyy3LdBTefMqPopeNTRNfAXLeoK8IyUgBwN6+Tb+T6G4Q0uGx
Xfjm8FlBcAtH1XzJoxYQ0cclaB+To+2NwYjnUeSkEuED4uZFzrTwRAPiG022eJJ3a7GmaqAwhcYb
vPA/uOvAvIlzh5xZtc68V+77d8ybVaEuvPgroLZCw/9r0yi0qesTTQIHRHg0mlPbHNJhL7CMrVVk
O9a0LRCv2/xritrjPSVjt5z2mB9Yy1q3V3A91VzUkgbC8HLLDtdonGftwiYO1RKLOAWzb7qHPLAP
2Q2DQytz5IkIkkRw3AKmMZWUlkA42j0O6P6zBVfELStfi8PwV3sXw4ZpWScQx25ubPOU5/9VomHA
Igj2+woihmHIDZyEZyQ3KnFl/XEWPn2yZeB30loMzrMmdkvbmiWjWj/caXhvkly8Qr5QCNYgiRP1
sm5GPms8zquqRhyZ6Qg8du1lhQYVJoxlh59heOSJirK3olTLkG1Zt+D/VN7DWmVXgLkKWsqGwhlk
T2kfq8xLkucmFfnZzZW8QPGPAroaNq0WQlsDeg2M/bSPUjBhq3fSLvfHPZ7XZJGP2F7MFSQXEY0k
CpeyYluqd8gTe5BPA8vXvvaf5eBPEr3Mc78xFlNn4y4w/dbiE1ppj/GFFYZQeJ3qTahAwoBV5aEC
mcqoqk6cf3uPf1rBcR4jj7JhtmbA1aDeNgLYpj/es/mMzQ6EXYL9zAz9mmycv6j6eshKHWB0VEEa
XdKzrGL6wCSdiql/l62sJOOch4ZMDKZF4CqqPbHpbbXtTHvissFL5QNruRJlEkTCcZ5ENyq7mhoI
l2E0UoP8/Kjc1UnmoYXXua60TZ+1koz9JSufZceaEdUKkCojkMFGWsd7SUS5sm33eOZXZRS5gIuO
cyJjmij5kANE2lt30012lPzuGCVIZbHBCqGrfXiHUCs8LqIpa1MqaxmHsYzZ8kakeCbZV9Ln6yCb
r4rWCoULasBUjVRjCRQWsv9sFK73xYHlikWsdJsB9QqLZ/5O0wXluQ2w9B17/Cp20blBG9aHwcVQ
RFRmWvd0b72j6h6Ds3+pjU95UmuZ5JYClLT7fL7LRY/km7a3+j7nL6oya6uIwizU/GiUjTtEYNwT
TS7avFmtpeAcxTJLlZopkGIINNSuRb55L993Rxkd3WCUFO1coaY4V2HFcS+B/RlxxnPc+oxTlRG5
hoOr7OrcYecmaw0WNeGLthifv8qVsteHBVKCbbxHnXDstv8SPxvRWNCz0tPMec+rz3pdOc8RZrJB
wgqC6uUt8hR1sStFlL8iA+H8Rm8ZeYLHCeyw6a6kvqyhJNC/vouZOt4cIysb5FxFizorqS4hRQUq
8MZM3EnqgusQIik4P5FFwyzPI6SYRxz72YcBxhCDZfo6yuaRcRGE7ylS8j6WywwoRvwtxcTKCLdg
k04BqXTvOtJmVIH7h2GiNE2x+SJquW5SvBrhMMQY8kNmFj/CXHemvjj2WfXUxMpR6olAS5th4QqS
szVQdehjWeFhoot3zbwvzZ2mfgD/0NwK0j2bV0drhcSZ3JhbbdszJIq3+J8F3MqjAaaYO2vHykUW
VI6IMFnY99YGLwvK2eDQ9yUYLYBpgHKCHSTVud5buxdCxP113Qnl44yxa0ipLQxL/8pYJvtd4mc7
y2e81iWGb76vhmy1oPwrjJnWSkIIrIW9KGn7bKeg57oI3jE7DmfVrzXkn1762cyTXINcS+ZG+v0A
wrVGEHFulmusMbjzqpNJm8smRGGPmkbl1Pd247AYHpzuikNvUHr9kEZIoosaZjbNH1yZqo15Fdh3
3L0BxUSSAioQCJc+jtVN1OzL0Ju67/aSC7zI9jmyguJknLpmIDWzj9YvbnWXxfDLI6IMl3FZksO7
bv0rOO5whmkodLHhfjE/Z05OffxFYO+bt7wVAH8cyzrmFFgASD7+/4aM8sQI2WSvCMSPmpu+fgXH
fl+F00XW2FqRQFNmeNu1pzq8nURcCSIIzhdisAQtUacACIzqbU5m6cTDB8GqMS2/8UgrMTgvGEX6
XMoGW7X5ZTLrtM9PcBNnOcj95El06d+OmVZwnAOUG5qnHVOS/qCf50fWpZg+Jf8ukWOhSm/2yghE
9KL4ZfPkX4HynrDOozKbsI62fMwTTwk//d0i8icyTbQlzVhooT80N+woIS5am/5hdXhiwxO4CItz
EeUwGFUVAqxWb5PBH6RjqwS1OTiy1rjXBRMYID/qGG9HijbEgDLJfbU4ufxgZgKI7WPqopw3Ff5F
WaHkD8phvDqocn6WfCVCLGs73W2H7KP6KCwXENi8xXmKGAyHmTUzyJvRl5zSS58GzAgYPXrfCJ9F
hQJyjqJKG72dUyyitKezw4iQp1P5SVkcNgb7hTf4X+PHdb1t34RWi8p5jrbt4mnRgNmihtI+MoIF
w9fvXrgIhK12G1aiySpRkA7HhHDcBV57wjyz+ijKFhCQlScqPRbzLUk+/u8CrTH4W3FY6007dsCY
AtbBs+w10Ph/6JBXMNFMXYm6GTb22Cs4bo9NZbokQwK4XqmcFkrSMThDwrBN22mHd4xdfgXGHcRt
VTUE6gIfnjw5A3hd5eWepKclFkSfm3rSiI6SB3RBvalrsuI8VxJrAqv6AObQr2BUiEUc/syuuNNE
w2MZHmNQnay8qa2YVLWjijqDQHg5W+pzb2WuTb6kIuLQrYSMhqc5xUI/F1ok+MqKOVGbduoVRt2G
ghhWdHZSDwbi6D+YKbIRs7/C4rzFUGilleXAAgdTfcPI4Y3bTg+sHUv/SMF1Q984ql6Bcc4i04ZR
lUaAhekhjO/z/n/ngnv1fc4xDEOUgOVJZomez8lyn4keRrY8zysALp5AP8egRwwgPsT3aGJG3UmH
M93XMdkmP+uP15frN3Bo5gXJPLq1ZC6qrAd1sYYcNs2erjQvDooREezosVEb4e2gOdfxttVzgeNt
ITZCFWOXYXczvdUXY2cQ0TSHzV1qXCA4CzDlCA0rC4bm6MvXYtg32SdVRJYmguCMIFOKqGpVSEEL
8ORn1FHDuzEU3aE2TllYwkUQzhLyxg4XlFAgNfswH9mwN/tQfEYvBpjL/qA9elMzjMsF9Scm3kC4
Q6hSBgTjOpyovJOkgD2m2wcYHt4k0N7+EaU7SMWJuBQ21/GCyYd9vYni4pzA2ymqZ2h3ShRE+u4d
BreC4A+icZgLxCqAyG5q+mTIn69/XyQCd/YMxaToI2p3vKaVPDWyPrXkWz/XAsrXzWNhJQW3Sxmt
gTzZ2KVI+rqW+g8pT1V8P8Wik3TrTotW4l9WwEd2IWZyomkVy4WcDgol2Zup5S871qPHylBaQb+A
aPXY76s7YFMlVI2QsEd1zf2oBEQ+j+/IdrySiNur4JLvlSWFRHYTWOV+zAMq6qsUScFtVKWQBynT
ALHEPknPuEk00uG6mYkMgLv2lZ2c2DXbnb0qe6P9n6EdW3qwe0GEsx0XrPTPeYEko1poLcCpcfeC
D4g9G/Pej+VtehJfKwXrxs+U0huLVBKL2+hy1rR9pN5UQ3B93bbPt4tAfCHI0pU9Jm5DN8WMqW1W
wF4YlFu7dFjSMAlENZxsfd7Ebys4zh1IsmyEGTJfXqiaI3uODJ0FczPolIE1NnHDfMFkKTyG2pLg
YP2NoCZRdA2VPLhFvN5KmSanqoQbhmc8sXnVyj5B+rA4/KRoFla8MIfzVs4LGrerxiZqR70J2QA+
PLJ5yOt9qU8L8Mxg3rcnFHy9S48XQG6P5UlDzIZAvPHYfhwOyTGWncTVczzqVV65i1PvOuD2hrvg
cRuuAE+SnHYQkBh7BSToeeV0ylMpPV6HEaqN23Bphwb6MgGOViqFX/dT6ZhGU4FgTy0cOaetow5L
40h58WCSLHPqimRnSrTYkbtEFniZ7Rjgl9A8hf28wFWWEha5kO6N0lsW/7q0ou9zhzEj/DDQnIgp
Sk3uth11CtE77G8OsIsI3AZUULde0RAQ4wPkqF/eFDGilGD4Je66f9L5LYTkDmelnJJOrQBpn7XP
LHlVn6TMab/87Iaa90n1d7b5kjBZnZpxRJepUJmazKBMK0cPM9dqH/P4v+vqEkrG+RTMojekBJ2m
nvrV3C1edsowPum7nSMGbUDRI8rdb5oH620GnQk6hyzOqUihquR4m8VeCI+2dm+Lam1F3+d8SFuN
adPN+L4d57dtohyTSVQjwtzCG7+4EoFzG2lm43VlAUTY9GAq8dPkrlGMQKpuCIhZRTygm05qhcY5
D6WoS1TuGrgrTj+UhXpxkzmDUjhx+b7j5QLFn9XxDDoPu4Jg6sPgYWryTnLTxjF2bBxv6Iomygo0
xZ/aGLY6j5PNljE9ls1OEvUsb8c5K3E4N8FGKHQUgxsQ5w7e7LfudJrvCDISmJocXN9Fm1EOGhOQ
3LMVkPRwTq9p1JYqE5SEztJzTZqDMjQghq3+EoaTqO3GRLMG7NU8Td3hB4jWnURYOrGtl4ssvKsj
JFwW3B+Rp7cc+yHZMxIP8NZQlLqi8U1cWbsZZ6wWj/1BK1cnUWLWS23C7Hbyfyx1RNz8v95jzd4Z
mtJEdiHSFefwolTW6hTUZ1447+0qKJdDlfylntieXkkURcWQKhmWkJY/qsKplNhRVAEG+8ZbL3RR
E+fowMJahoDA+WfvjPkmLL4gTzWOAu6RrbcolIxfYDhnpxi5Eo8JYLpgdovHAc1YATjpfOm5v4n3
+s3ynDyJ2ldFGuJcnqTbDVrAgdmjxXzRKlcZmwB8W+71TctW6O0KgiUCPBGgHeCHBfXWbFCUQ0FL
iLms6lOtfMlIECsfSzI516G2Q0DrFxYfdWVaQ2vGDOTNtWsRR3dLzHhGyaQU/FnL1PYSXvA4hzQv
0bJIrEBOUv9FXYqjmA5J/OtCbTuKCwbnjRKplKSIFfLkzVmaD4voRVIkA+eIekNVGpPV28XhsVEc
ifgYRH9dhO3oZ6UXzvdMkdTLks1kuAFzHDvzzIN1nj9bOPTwwO9Zgv0kWjMm88ozxImZTjHGPXgx
eabJ89wKbFpoaJzrwawFOmcDAJTI+znbm/iYJY6XwuGfP3i3Yzq+sof47pzZmohe9rDrAfOpf5KU
Y3Z0j0rgwiuf30GohqgRY71QOquhYZlbPaVMclphzoSXjeXeaoynRI9ds+wEhr1tFSscbhETOVSp
qgJHe5oiFC3i/d3D9HmMX6xfOHvFJS1CSM6dZ12bhcXL3dddguwRhZnH2rfvZnQvF4GYVHDbTlYi
cn6dkGGQEcngFHzuvGjPMsHyEzt0UdEQiCoaNnfyCoxz6Es8tOgFB5jV74bigJEZUyLKpDOP9sYS
Lxh8/8KsTsk458Ao5heq1jjQQWXv/EwdiIhhN7fxCoxzr2E5hs3CLtFVdV82vlT9e90vCRbM4Fwr
neRMbth107CeddMt20dNJILIAngelzqLK5RiQobxqAQqXovVAyjpXnrQxOOcRQvG+dnULOymYhGR
WrRObN/WuSCtsb2BCFqeTcVQ0JHPqaQnA6jcJzwK2plTfLSP8zn32DzsafZZfky8ZTdFWgFyOqor
Va6sWANgeapBkRJ5121gW0ErAO78y0OzHRoKAFqguYlxbNheclhipMNYZPyu43YFx6lISZvIXGoV
UZd8N5Y3w+i1ohGQmzHrCoKZ/er0a5slL0gPCGupvCLHOFArdAZzejBskcsRaYdz4cZkYn6JBigy
fkr1c6/9rXY4hz0MSrRYLQAab/IUDB0ihdOBSnS8gb8ORIWBopXj3PVU920ogYbFG+WHuPpcaN40
H9JJsIk2I+KVfjg/rVqV0qcRLE7CPFhMB9OG2jPhSJHhpmkgMG9mvm8c9gWMZ9Nr5BI91wUWcDzS
/IXrWnLtG+qRMwjQvfososUXCEc4B5HbkjSFEvDy7imSvg8Y82Y9R+EBg9n8vxSNcw32UBJMQQeU
fQY7Agj/2QUa9DifU0d2Iq93ruNtnharleQcRT2gH6bTYRy1fJtmn+3Wt0Jhs97m+boC4d2DPVoU
vKKsZkFB30i1y1M05CtgB5YOpahLRSQR5yjG2tC7TgaY2qPWPNslqews2e76sjFrvmaAnIvoRqMu
TFYfg5b/PeseZuOv3hsjr1aO8xR1P8p6nGFXdd8Hrzsop9ADP+p3ZuXig3Y767VC4z1FKktalCLr
NQQsrIvx4ArGdYRBQXnWepGlM0u+toacx5jB3oIBxVAUhlkgx4ZXIq/A2xvLss170Rix6z7d4sdu
DzGta3UC2GL4sb4rVUEMed3qLJ43xZ7bUS0bfF8fv1ZWIEV3RBI88osgOM+gL2OvzQMTofVKcsLY
8ELE5coU/HuVIP+J31eHbIyXJjSkACKXzkrvWc2dLN3m6uDo9EMs6lkThF0oNXuNVsa1MkbsyGh9
JTBu8pe0xnLboZYJnPuacO7a9YPQ4p9AyymmSKdBOoP6EvJqUXZbg+JaF016FgrGeQc9KuxELwEk
7ReEx8o+OlOPzTcBfTISA++62v7atiCIfr2OGMrYdbrFtJbcdMaunr1eVHYmsj3OM+QGncuJSWTn
R0wezY3AEhXjC1eN8wcLOq7s2QBGUmDWzUt74aGQHJzqX1l3q7yP5L86/EB6xC1cmJl9aQKxXdym
mpxROnWiolCB0b343NWWkup6MM0FGIXZuiMOcqNx5vgxfQdFkIbkho7OYhWE/3y7fz5Ydmv32Exm
/6zVR619bESH3rYP/QXBX5PraJa6qABEYZza6EhFo0x/YwEXAC7MWsppUqkMgCEg3y3wohFXes4O
P9OcuSsLHOqLft+6uwse51ENnD5VT6CbGBwgNVqBWRAu7arAOlwPF4SScY51oN3ULg17iTuoGIOM
w5W63Z5kDkub9PfiG9lWVfzaHgzOudrynIOgEmvZeEpguolfYFSrfOiwk9R9/4meRO9YIutgLmRl
6K20/B8gmZ6a7KkUGbjo+5xTjTI1yWx2pV3Co64EnRlc19F2jH8xBs6LdsnUSUmD76vyDoPkJu1u
0nZW9bHqREVU27eXCxLnTMu5zyvMbGKllPZO8bSTfV8igGT5k/Ih372riO7iGfj2gQgG3tMOgmVL
6fTZLppvo1gQ/giUw7cPWKgtylvmGgb7W1veJY1/XTmi73OeQSYT/F7CZKg/6umtKr2nbJtYtmbL
xMYbLKf8xo5Mmo+oy5Llg4bRe9Z7ChlX3+dULk8ZQWMW+750gwFNxLot/haCOz7NQctJqOFKMqJw
ofkahXdD8XhdC79JK/1aJn5AvT2MuUp1iKHvMIXco+fh1IBLsvfY5ccw3L+E47RuD13edC+Zixfq
29ZZThKob3+W5okGyG/HvhfZuMOAZlI4RyzEockhnj919pMcgU3yPur29fDlLyXjzgO1VlOFsms3
6mhnpwMjVLeXQGtPjmxWl4jPbdu1XURju2vlmktDIWlVM7Whcsxqvin6WaVnLdstopGF2/v0gsQd
AlKlVURn+4jg4XDRD5Elas7/zVF6geDOAVnvB1JKgOiC0TcCugODB6g3GYNMg1E1ZH9dVSKJOM+Q
6lKW9hE0paLibQir+4S87256kYhzDuMUGcZiQKJI3ZX6eUz/zrnx9MAWgraOsm00NZ/j+jg3D9eX
SKQSvjHdqpuxAD0+7Cv32FW+iBxlH/6o/abwFL+/q3eihJwQknMNWmYaUaMCsgvKAyNICr36VO4n
l3XE527xTSCiwAw0zjtMVI/sTkEtchdUs7MEbHxgWjrdyTj3DboM42Mojk/ZR9/Gp78Mg+/CigcS
dhUB6ADOZQWzwqzIMc7KkV2Gim+iAG77pnJB47yE1ZuD2uZwgH0PvxRWbkJAAKXcNKYimGgg1B7n
Joylt+yuZpvqYQBNAwnCe5B3gXEZTMEoHKw+Xdce+9y1deRcRtH1atiy5wnNRBN2bDkNTR1NFsRA
IhTOU8h0iWhbQqgWjFb5TqPuUD3/nSCcpyg11N/nFjxFjLm9irU4fUdxExeNIRacFxoXSlRVgaRw
BUlq5SPN7kfzuYp9A5QWusAQBEvGj1tH74VMtR7yDIPuS1l4MHW0FBERM81L+HbFAPgaO3XCGBkk
6JD5cUiMFmENHcnSY4IixfAmd5qPjLA5s53cFe0pkaXzk9hHmTS4tkBC/av+wMi+pz2KHOKPY8Ac
FfFEB/Bv7n2/drHORRa1ujSywd6W+iN5OjOGqwOaXh2wamCUG8gt31WUe4lsdc5rNIrSJZisiKxN
902XwDSoPV23eaFEzIhW0QtVKyPsmKtv/RlzwVLc01F6cJ+4psMShXbhaKIbmsDb65zDMBqtxvA6
aE0qHR2VhejKQOtj5iaJQysspPEHCymUk/MfIx2sImFyUv8su2xOsf7FAJ1MvM+Po/Mgyn6I9h7n
SxZjkquGAs6evEm1nDbxkiF0ritPBMJ5kt6UsjpbsJAjSkCp6WgmqChFLz6Cg+tNXsruZykdIIlW
3JW1oxKQXRQ72f5wXZbtesaLqRtczNEZ1dRKM4QJvyrfwwdSObHL0jg6uKgewrvoCxsYKnpaZyt0
xXXx5Rx9n4x2hplfnnxkJWbN/mdNtZAWj/3x13A4vzFlCc1SA4uIB2/MUi8DNfUV5OIZgcIw+IKl
FGwwPjvVG9OkoRYDAcC59cHdz8KpPHaIHx1oD/qk3I8CES2FwBYN9vvKj7S1rDaYvIWVLP5LNOqY
mN/zt3GiwXkOzO8phpK5Q+kkgQISDh9v4AdMYa79PgWxEYa2HytLsMtEq8l5jn4ySKyzyMOyD5p9
272ndlzBdFxLx/BJExNGXq9c3ChJYbDUW5ZHTpr4aqs41XuIStCXdkHhlq6olG7RW6af+cB4AFgr
XmM5yc2MhhJQ1/zRk+fW0q1BuaWrZUtfCvaQO7plj1lF2l7yLRcFLOP3HncXeZ+7yafrxi+C5Byv
GUuKUaAMyesL4zio40MVFofrEJuJmrVYnN+dpJbWZQcMDKh4maVpPLI0DbsiE0847EYgEV+OoZXo
/RjZyZXejDPqjTAwFCNdQ0RaT/TGOMItnkVhx5ZbXAnIV2SA1jutrZf31pcBU9mOBVTiFtTN+G2N
w937hghEZeUC0eKbCUS8GGUF5qHaX9yfVC+iunKR4njy86rv9TRl4Zt2Jy8g7EHplk/cdNmH30FO
LiTPES0j0+zKJxokMQb6UiyBhB57AVF2ZDcIYYTLyHkQYxnmbKEQK7/JPxjo02Bc28mB7DQ2gga8
tX9n/4TzJVWtkwKk2OwF1gbpEd3J96bzk2lbXDexFX+sbYTzIeac1QVpYCNU0R01OtjouSva/SRM
emzlA9ZAnOcYzK5oZVZHM6PsEiOoUeYLJ/XCgyqm/mcf4wOCNRjnQmSSpKPJoqpY+yG3wTzuF+Wh
HQ+thqFIuEMLNLYVf1zgwDTy2hLteSyqiPkQNjFO/zfCC6ZTLy5KT3Z94YwPAjgWzvxeOpuv1+hN
uQ/lCEtpnpXvrJM9xBDM6bHx2WiI7lnU970Ve6yl49yIlpLGwgwAxDvWKZ0yJ16OiSmQ6brCbL54
w5T1HMwwWMEsnh9728+VD8OQuGQuHWn4J33HxNzVcQ2a+dcKa7MMOT92f+iWzLM74vWGFgi0dP1g
sfmKjc6sMXeTvWnkNxXFs6myt1EyC7Yb04n3pZ+CXV6UjBVpivMckpJ2zcRinVr9N468zjgtovTX
/yPtypbctrHoF7GKBLi+khQl9epe7Lb9wrLjGNz3/evnoDuJKYgRpp1UTR7GKV0DvLj7PUd2KsFe
xMZSpCGH8DFo5BWgtFVMif2THUIwFDX6NG+NkyJr/WZ+qpp8l9uS4o3sGIKBSDHJblA+rzGwfaXf
OoPk9yW+0BbHM5im6H3PFTq7KY48+bF9DIM8vDGdyAIKiYuyxUGNNDbnCKy8fKY0/cTXUQYsauv+
5NXPnTcfZJUhySd6PfzK81rda18B4uK88yPFH9rYi/LfKWSs7M7roVdSSsytaj0Ay2DmVE/30h0A
1lD0Cui++MSj21R1ddlUhUQvXuscK5lZEuZ6G0Mmsz2qYcc+B9OF7WNfDaMvf6N2/84c6/qg/LpX
Quc6RX9mwrPVysrV/7RrA+ABEnMkO5hgGrBUHw8LTyCTyj60enS0jf/qBsVGdBEWTT8yjGBGRw6w
k2JunzyPr72tWEaWK31ggpkwQsVsWp6shh/JntMsclqpZMbiy/9DobFZP0HQpfESioWdScHuFRob
nIWgudAFA9KSyMMQ/32OeJo9v7F/Ml+2sLt9xJVM4YipnYRZv3RvM4aRR4G9ml3zRAjF16O0+LoZ
oIF7nVLYDxUQfada2GlaqszVxIduRiDHpzs0bCDaL4C02V/LKnj/crhf4gSFNOsymrMa4vQ9n5/V
riOfgVNmAhoTOUzSHf/NEG11OuH7gUurrxwN4t6YaFuAAoZ/wfTJvPC/6MqvownfzUpLhLo6P9pt
dSQ7+qJ4SrnjGKKvoK9P1gd7JyN23Hzfq/MJDg2IPNGgDPx8Nta/blv6URLO8Bj2LOjUMZ5nWKDz
JmLQWVDaTSzDAyB/ZVttUB9LrOjJrOG2MzOphoAZ9IbYejxVRIuVYR3lDTcjS1DBefLN+NY3kUQ2
njwD2nRmv8SJntoemmbQ4haWUX80qnuL6G4trQ9xbT67vZUQrp4rEx+hsGYRfqb5Qb8CnjbAztwW
THhY+XcTgNp6BAgD9INsunZzKh7skX/fpeipi240GkPB4To0t8En6E2Yo1ODApwXUrXfNCArWUIV
lsZ9HeopZNm3FYCO2328Tz6ZQNgG0PHvoSdopoMQ2sBGrCa2OYrM6jRm1zyfTO80zoB1R47z/Vud
KPlTah43k66VPMGAtLVFJ2Xh8gDjXAXFE1+y0x7sJ75pWfE8T/LgNl/0SqBgRTj0DhsmqMyAWRHe
UZlgjpuXzuWAdeQa3FTPEombNnIlUXh4lcMo7QmOWO86TEKAJuoqeSnBZBMHkSQ+5rd1/h7++Xpi
26OPe3jaBIdTh8Q6GCmWV2mS/BHH2ddW7fAukt9gWQckLNWJAxZSYojRJCkLmsUl5hFy485Kr+L6
SXJ7m+q/EsC/5+qJz1prFQjjEDp+GrDuwqeizKcFrPH/F3jIpjleSRO8dUTGbGEhpLVIkRkoXuoj
A5zdMn8alJvKvIuqxNXbl8tn3FTJlVDBZxdsjMZmgtDcChKMyuQSrdg2/SsBwiNLtUXLdQYB6tUS
u5xdOnkp4DeJm+yGvZxga9tVrwQKj4x2i2KBaZM312e+P82HjcPRM49hEH2bdjXKv8AGxV1evshN
9V+JFV5a2USMKhxCukhuiqkFBNqfA7mK1e+2ISmsSD6ZOPUYLoqjhjFudGGPoOdJykhyFNk3E9nl
MqNMlYyOyHSPw+Dmu+kQe/lNeUTcCLufeTLW2k1/bQGZC3bfUs/oL+N0BI5bgwpEPXb7ZcHWc/WM
qP33jvVLDH/uq+dMptyhLOW9y1Cdb7rSSHbtkMT7NmU3GYrqbqtMP3CxsVdEKvqacfRgA5jI62dH
Py6aIptr+Zd7/vUXEtzrSAH32qnQGYAY+/YVYK3dyM+u8+MC6q/5IOs4bgfoq3sW7Bl4gdFhp5BH
AbpIg37fHZYH3svqEIRJi96b7nUlTbBnpEyruY1w3drTGy5D6TmeecNXGrgayVAAtp/Fr8sULNmQ
50NqFBCXFLfDcojG58sPXPb7giGbaivTaY7sVKunA7CEDnB2wWURmzMX2urKBNvVtlphTrwPXWMF
jUdA0X1cu+krxDXx6yfnOMns1mYYuxIp2K08ROEnBl25n4/fWsx5DLus/JOFksuTvHCxJTeXRV+2
HT6OYx21et9pV6ySzLTLXpPYgxsSkPeqHEt9COpPHHwL2doTRzXkEAPtQaZvsiMJ1qSqE12NXvUt
AUsACRQMDNBFcijJ1xH7b6D46AaVT7iz7GUBZiJArYufrJIEAbKjcNVfGUYalbVavb7U6Y4wr49v
BhkiqkwE//OVCHNu2Jjx2dG6jH3T9lhV+9bkSd6PxOSIfbbC6bQ4iXFdXeZ1/uL3d7z3C+QMPfhr
dERWhZCdS7AKGCjKxohB4jJhkc64SxvDtTNZELUdXPxj2xzBLsRtzQaFP1L76/XgZ8+c7jDe2X61
c7WrfHA5UbTiy2rQEovnCKZhpIw1IIrEbeZfFPKtbn8rkPn7VI7YY9OZ0jgOR282WbOf7OxuHsfD
ZY24fARHLHFQM21YwecdQeawdJ5aSmbZJRbbUQUrkBAnHhf+QIeg/MSbAuktkIy/9sECXq1qD6Q3
md2ReHFHbKyBMQy7xNxJ8D3lfNffll7q9Z+VfR4UHmGSqEl2g4JtCOdFnxs+E2t2lpu01CVSoK/L
Rs4R22rL3M5xzfdBug4baGgk74jiLo8qRihGLFKgkvLbWBO/nK2j8r/WyiSx1ia5muIezeSQ27uo
vCvpf1Q/0TpkoUULHtgWtL6Ou+TOJr8Fcrk+hmAbltjSmAWyS7SluiMvTjKg3lq3bfkKGAUErB2R
mSOu1Gep/j8xA1a9T29uMPtwUTlsOIfTXo7LIcVibB8MO05saMpch8SxO2flvFpfFn2AOOb0fp59
6qb5Z930bpROB6p8jw0d/xfykyLcx1m6nyw1aHRN8g4uG3qwH52eeXLq2ko5+rs57WjqheWDWUqc
vUyEYEuGNgQDXI5zJtVzPXnWdK+l/n+yh69XvdJ52tjx0PEUqAWGfeU75Pl9v6+CpxG7/bbtEOAi
n2EiFyOQ2FrwoAeK/T3t9qEheVBnxk8UILyoPrG1NOxqK3AO9tcKgxIJekSq5qoBr2m91wOK0oS3
Ba6PVp8NAGhkENfv2lTiPsQv/vb7jmWCTIucV+D7jOSdZRZWANLYuL1HCmo0EhFnr+dVhk1RfNM4
r6vIlDJ0pGLxjBszXLTwUC/GIsgBLBlI+zjgjSyXl8kTWVIyq9LCqW64vMGv7yKvr5HVAnX3zgwm
3S082ZCa6D6EA4oEedNsF3na44D5iH2rttgnih0AP+/YyfHaRcsnyhKeqKVhtGqJOKIK8fSrHGCK
tq99Jfdc/d6PMC5KE+oDoIIpNZZAWpLeNMutIZ17FkuOogDBuadF0VZxhG+V3TTHFoWyAYvfOVjx
3j0r9iYJTD1Uoyp1qPBu5xCcjJ0SmsHwStaT72vFJT0K36FbBtleLXeXDdG2oeDUQH8JFJ5uOjqp
EjPFDMJbe88Z5DrM6ZRHTtJdeLJaB7+ntUMUTyc4RL2r9bAMcTqn2y1wiFogOc2mAETIYArglEdi
iFT2ajuNJLKCLpiC/K5CKyaE4TNdpXF5dCTvoZ1Ftq9nWokUwiMAAuR1BjbSgOxnr3rGpgsAcdQv
fN+59O3vji97x9uWwwGLEuhANEcV16L0rEq6smI4JEbg8l0U2D/YLecvBhfv9fgis1Tbd/pLnPCW
Z03LtIGLK+aAVTcklHy0TeO+Oo74ek0G5nEdGujouyy+Vxs/kmHw/stH+nUG8QFjW60j4FEPsLiN
jlK6s0e3rl3UNH09hmZU2OB1w2+XtXHr4gyM3gPlGQVvTcSuTSb4rYhrhtk+Wsrnsn5nHMQ1b/37
gubZFaVR1OD3+eJupLkFgSRZXrP1ddZCBIOEPTglmsCPGCiRdgOKaepW3ULc0JJ9o01B2Iix0dO0
zrtUkU0SJZpT+MNkcLVhj//G6xXJsufm2zFWUgRF0NNqSvQwsYLGj/loIp8gza6NB+eB4+CyQLqg
s+UJ1wL5sVeRpNnVnZqAVzXofNVj12jWPqqgsnzKjzU4dUIiCfy4uRYt7FqcoBO1OqcGJThfqwdt
fjXmt1nxcdZgzmnlLYoU5Vz21QT10PsWjOAFl/fKlu28KHdmgTybb3Rrt6mvfNBGV9bblwkVfFbZ
E70oK9xpS/UPsxEfE3t8ILOMZG5TDAaeHJCuYDNBHOpK2qiaSIGASQFZdv8ARvVayqi+qR7gkLBM
ik17U0wRVc0o82jC8xq9ASvVrae95Jix575DfZGF6Ztm0PglTcwQ5zjHxJ0KaQPoYk2v3rvmsbqu
dm9AXYuMFnLrAk3Ct49UQLSYhqAcYdQXGBuAOFre2t+G5mb88X4LuxYgKMKcsZj1/DxF/DGuvKn4
+d9+X4hXVBv13pbi90N7pwA9K5VVCLZcxOoAIgBPN5oWqN/4ARzXfEjvxk98QiYKwClmHUnw/2z+
bkZ8a5lChl7qlVbO3KKTB3LFiY2MR+2hB8hd7oePsmBlUwXeEK2wGYiA9tT81Y3GWotAWDJ80O1k
p46BFtaSCGJTr82VFMGqM5UsClYurcC+XYLiQ+aXnoK5qfBp9JmX7JgvW+/c9CNrifzcK7Memp1W
jiP/cODKBlh84Hj1HwOg4nlpp3fVr5cVUSpPsOtpY6lLwu0Ez075XnPiOzsUWVwCQnoWKBLSAqk8
4elmJnoE9gx5bzOKnBjI2VWva80grPXS75LzcaUT/RZvazuGrdsU0eDpfbaTEdtxjiAzAdYsX7dn
2DJKXGwZSfPgzTf3S5SYeFt0yFGjhSiUePbdsFwxzDpIjrNl1lfHEXPtuc7mdpkQmsU/QViMvKrc
x16T+W9czMBZlsjbvD6LaJZh4X9Awzq9vhDk0kkBYhO44TfivmnGCLzm1RiXjWVZ3PlzM0BoroPP
C2scoOQQkWmSfjFKkL7pcFpQfl4quXUeHbit7hvPG8dDL4tCz6b51FORIlZNyjKs9i8QmR0nv3Xj
qwE8gdYeBLZ7acjGbdKJLgqyBAOJFDxKbISJAWi3fMqHcfJ9il3WdkCmEPsM7NqXP9+ZRgoCuTat
jEmeGwBWWSDQoJ9a9o3IaNvPTb4gQLDCUcvMISK4Pb5XqmD8MvE7LEk4+2wXXcm4fLgpunR9gjG2
26mZyhzCgLg0LX5YGt5Selkrm1M5cy3CoQQT3NB5MQsTckD5lmNMVrtxmOQdb4mg4BbE+rSJeRtx
9D1t2qIIJ4axc+am9HH5s5LhjJ7F6ziEbiFD1GD2DN0U7GwVFUaSJxYN9OxpaV4K9a7XrlsLc1j5
Z/Le/jV/RLqNJginEsVAv6AGeeWEep1j34uhRY72svozdySueOvG1iKEj6+SKOzMDiIK1dovGfVT
MwuSUDYStCXGJMSkuDTboGK/0qEhYLwVE9emtrsBdSSCHketykzBliqvxQgPM9WnyagUG6dpLD8b
+zujVj+zrvb1XpbMn3tcfJy1LOHjFGyAZxpwJOXQAyCNryyPX2pUdbQdRyh/L0k314W1OOFD6T2O
g+loCrBw9kVP0BNYhtteikGwfYMOUlLQNWN0XtBvqmdqBtYUGrQ16iwRdQewgTTVTRnLGk+bRs7E
jOvfooRkIOvUMalKPKXshi9Fh8dqNwchL+6gkimLa7dM9lqY4HDtrp+Slr/b2cFUS9T7VUwkxkdy
deL8ImF6kucZri4ufJbc0eZmAFtL/+Oy7/kXvfvn2ojg7aLUbo2mh5i3WSoMgfoGsBT4qHUOSEMZ
MN/myzWAF2FqusN52E59nTkNiRmrlAZV8pHVHyl2r0F4Lrm6bV1YSeF3u/KoVhiVyxzBDC3slUgl
AlGCy/bLVUtcDT5P+3L5FmWnEtQ8NLJ81LBXGVDzu80Sd2q/L71ExvaXwj4wRUYNgj4x7GrUtAHv
lsZ9hc8Lv+U+3YPBJ4g/IO3wyEHWjNjU8V/yxJirq6c8sVOCAcgaMG+Rs8/z9L0lTG6FViIE5Uty
whbbwpHG8q7o7rrk2Gmykp/sGIIRN2KqFQO6H0F/lR3Nnzz4Ubw/yh4q/sb49jumFZ/HsHlwjB6E
oAy5YU89puxokM73SntXYlaDHt+vb2sRgq2Lyz5koTHDkxvWbgIXUaMg8m7Z/rKYzbB7LUcwc5Pe
Onpc4ihJ6w89prWRYFec0WlX1d+N2ivVxWPUnzMZIdtWXLQSLBZG+kybHYxOUF47Z4mnYTV+uNaB
XDsex+rp8im3Hq+lE4R3Ov6tmYISjnkT6lGGyyy6K7v7Yho7JhtZ4PckxsRrEYIOqrRPqo5BhKk8
1fa0n0CuszgAQI1/lI71EFXEG8Cs518+2JYHQbCHjQ9iGzYVk2pWzwZN6QBFLK8z5ToMM69Y3CJh
/02OmFHPpTkV6tzDU4F5sFAgBEO/+yFWJXK2XvLqPGJWrSjLBFyXkQZ5dV2r1xWTKMKm27BMtIkc
YjgmOFBP3Ua59EU11i1Fd4Dj72AR9JHxFhE8YX8tW3LdVLuVMOENY4gZOccAYR3x86J3S2NXmrKV
wk0hYASxsfoDRRAbos2ch7pudTSIwMueGbeM3BApOzvX3jPtXgkRvK2jt1lZRRAyXw0+R4DCghhz
KQg1m735KDOvG1qN7EXFAI1h6rYptj+JNunjggHwIF4wvXWTJQCY/joDnePy49mqcpzIEd5s3Bhd
NbIKILG9F7H9GygYBnP1ne649IrjGTDpNsCGoTgRSk81kDh1kutlDgb4tnZt63pWS7dVD2N8V8/k
EOVPXSQ96MbnO5HJn90qWCLFSGNm4EK7P94WEDBLz8mr7M84o3TEQfb5uMaupKXq3I1di2tV1ckb
sP1maV/szh2JZKBnQ/NPTiUoZWstkdU1OFUyPdngKNIfQxnz/JZ7hAyQyZoG6DuoJdiLfFHrXtFj
DOxMk1swMM8NR5IX14zukkndtdlPHZZkutFlu038h4UXdyJYsB2s6m27dCB4iFovTK+j7qeZkp2S
uakxBpcfwuZFojqBeQoD/4gwcjqjo9IpET6Y8ZmEoIiLiVs0EsiLLSHosWFY0lZBiiwm9BNtrGYi
WA+wU79qriPHs/rn95+Dd+JBMI+xifMa6TBNSTwvJJgax9eS4X4esh0gZiXx5tZJHA1ISCBzAaML
EXQiQr93TMhMAmeMbhRWOAejs4G/FxUyuJgtW4HeJOfH1bgCCnELiaekx9olCcr2JmQHpf+UxC/6
sEtUvtWTGr/hS9DAsU1sVYNw4Sx1s1A3H+IOJxuta9qBCuEwDrJC75Z1AMuvbtsIWUxkM6fWgSWL
Mces5onUMUyOY0j9Nry3iSxD3AglKF+HNVX4RURGwlfqsOTWZGOOUIJOx2F0DqGM+XIrmMBAO6Ga
hn6GpluCKe8AU6XnukIC7Q1RkvekkgZUNW8Ete9eQkdFR1dt4qBaSZ1zOlQ1bW01qW18nit7nx4Y
SuTGbY5JrmSX7WXT9RsG6ESY4BznEf7Jyi0SGMVzmx6cGlsdILqz79Rqd/nZyiQJ1zhFNclzy4Ak
4LMhgm4dTLAiKsseDOvTZVFnO7HiFQqeMLaKOuoNyJqvzCu+HFXv6Z2xSzIQ/nAIhhnjXL8Rzpzc
JLcnK38YF0VfYACBBHH6Qq17tR5dmr44w29UrE7kCP4QwHDztEz4Yi0GpuvR3M3j7F2+vw3TBxEO
ukIaJibO6FjYzICPtFCCFZJDW36kCybAv18WsWEf4Id0wLSotuXY4qPSAbNQxRNskLpMXqodFrAd
9umuM97vj5AMwrQiwMQ6DBG0LgV6dWKEKgnS8INd3ujskSYSR7EVYKKJZuMUDjIOVCBOv3y2JOih
NQMJopuiBOgsH9IG5HcY8M4dAZsilhhlA1Abdk+Hq8DRHD7TIi7/1VqIKesIftbKG2zOVy6gK4PL
n2jT8K1lCLZhmDqnJAVkcIZIzP9ikjrygVARaLtKilG5pXMGYHtQFdMxDSdmA/UUJqDlrknAHC/P
VH+oPqgmk9igLSFQa0zo8JlLS6y8VY3ajHWJVlNdfGh0T20AQzxJWu5bX2YlQ6y20XIwyjFEE7Ai
fuj8MPs/L3+Wjd+Hv7Mwh6gjmKMiO0CVlFpDsowG6hRVXjZP9h1Lo17yPjduai3ljBqgzZZ4ieFX
i+pZp7VLwtva+XL5JJsyeKnGhBJj1pf/+cpiRroRGVGb0iDM9s2Xhd4m7x/vMIjBtzMMHStiYJbi
oddKxBROSdlXKH3OD/2uOfLtyD/Ik/kKxv8b8+sGcVTLxlfhIFuWyMtuh7Gh1uAVCuald0H0k8p4
uF7NlZAvOBqP2mzLAnGYyGdQDbTWSi3VgvTTDASv9hZg6+mD7XeRq2FDUtkVCeZllD05OIbHIjf0
qodOB3GxjKR7w37DOdiWrSP0MjEQdHqxLMt6tTInLQDOUUrdbhinn0pGnEPTZtOzPtu55FltWVlH
c7DSgXEdmxJL0JaBGhZ4dAotSG6WoDvSg/0BswMx8lu+MNfcOr4M4GvjpZ1IFDxtX2GxB/m0hpba
9DRY3Qt6yO7lJ7DVCziRIcSvjZmXem1DRgeewPQAVKWdeeTYvMoe8zm3+uNleRtPziEqamI6Ic55
JTG1ZkUNw1ILRl11BwR7cfElnn9cFrLlOBC96iZw5qAbZ2Y2HMLMMeA7/porKXxOCYBRUgzC7cNH
WcC8eaZf0kSD24dRqmdJBfebgJL3ToGxciQufksEBcWdhV4XigRitDJN3WL3cYKl9/w+tv2k+Y7N
nsuXJhPBlXFlqVLk0yiSxXC2WnEoDcMNq2lPJ9nMz6YYU0UVmcfIjugBaZhqTRXOWrBY+9oBOm0K
8K5Pl4+y9W5gFf6WIX4QxSJA2HEgw5zvkz5yy+l3BFiWhcYtENYQ/ZzeVd2kml70MD5ldjX1AWYR
Lx9g09agCvS3ALEQXjEHNrjh1m03YK2+wBwi33Oe0Gpinn7NAtluxkabBBm5hnIGfJWBJPP0REsU
KaoWYv5hMDP1qay69GnKVPJHXhXkOc40emdhL/lDqNG5/Q3Fw+AKxvVUeOEzVKlqGuZxKjtohLmL
2Q/i3KdZLUkoNnI/Bw7LspBPcL3gWrlS7qU3WlUFjVvgzHdadj8ln6mRe3DObp18vvztthR8LUow
2s3Emnp0IKpCk8k4sgJLpb+hfmsRwsdK9DRs1DaGfhuBQQ6hFNmD4DpEL4/CE4WTB90umuin15Vq
Jcu01lExRNkda0zllfvqkN/kRxOrBo0M0mHTB63FCaZH1bqynxNFDdKf9U9eHmc7LPwWbnosj7z0
L4vKtj4RNl6oiXYWJkWpUBtSlRDINeCbCKplcuevS7e4Wv/+qrGzlsGveKVxeTTjDg0uo/6sPevt
F0dmsLee7FqC8JFo0pMhBod6wDLlzy6915T5U87AYlXCTNjDYdZsmVk61wuqqnhDxDGpCb5swe4p
1GqYZSPRHD0A0AO/le3i22qnYPwvvJN9pQ0jeCJNXDJAILuYvfUqbdzV7n26MxP0E3SXIy/8DO9k
Q1rnaoHADkV4nfLa8Vk6UC9Lm+lqrwZWVblsegb+y2S+XLYOm4fCV0M1DxeIsq5whQ02kK1Qa1Rs
TqA22frjPnbZVxtDtkAJBFg389rvsnorOVcVzLRjeQKr4jZCWFHhFWQLOfYll6AtdWNABwiFCn/I
szp0G4tlP/J0jrVHJ56wntCEZfMtCpcQ6UkUgsa5ph1w3TDaw/bKoKtkZzTWfJO2ffdcxmn8wSFZ
l7nGbJaPgM/r/kSDo/mpoGKATQS1HVQvKiqdeUY/A7HFLpI+RFgBviG3bmK7RG9qdmRp9vl5yYk3
43++enxLowxJPiEAIJgGMY52/kineyAl6uVhnh4vf1H+wURbufacwgeNs7FLTFzo66Itp49hCJ27
vWwYVuN+Q5Sjozb/OucCbGFBDqI/VukdcrvoqAO5rLkHXJW/XAOJBLR1EDgekYzfSjE0JWLFSGSs
jMHgqNdBQR4ne6+01wb50qTvxqJGNIg91H+OJ7bkMYZiOsDE1wLlmvNPtRhJKg5jwGl/op0sedzS
j7UwwTgnkdW3RDG0QM3/ZEBjS0zPIl9Ifj3Ne0fWx9lSkLUwwU6jVDMsI8PJkiNfE+Qb3zy36g+X
9fDcep1eoOBEu2Go+rHBmTonBVFtdcyqzFNbGW79VmytazYKjabKwyn+11g9rbRTaopQUQvaLDv0
yXTtoKh9+SSb8cBaBtfJExlGRZoROtdfFUfFBbL1gRzzG82j/98OzpaOG4gMKaoJqKKKc1ajqrfm
AE6mwPyY3IS38+ijnYN1aIDvzjuMmyrgHPh/Fki2PhkqF2j4mkiKzx1OUdejQlFMmVvADfhD8WGZ
JHNxm3dpoCgE6gLsWJw1XWNkdSwFGQRcdhGDaRoLODujRWgF/kl/dlG0kNjDzUOtBAofL8QucThT
CDS/zd0t+6Mcf6cQsz6SEP5S0yZpkUACptVe0UYzwEBHbvGSHnlvBUSeBuhdZbsVm0WFtVjBqdhJ
bFU6bdVAa3bFUd/FO/PLDFrNzxPAIyvPOl5+BZtK6fAyCbFQZBVreWaisraMBzWY60/YTfQy5UNb
HiPsTV+Ws6khmB6ywWeJoiGazaevzYg6Hf0DxJHqPr7jiFqYuzqkNyMW+RowM8kyzS0DggIGMUwE
QKYujkaF4D+zOh3pnjaVfk7AZNyW/uUjyUQIXwpcdV2Tkx7ZnhKkxos9vr+nw4e6/jmCcGPKYCXI
LPD7dvO9Rn+N9Qcp0sDW50f9CpNJBhKUs5CNZTmKMSGuqU06UHTiOTH6o2tm1wTHukwFNoUBAIJi
1QwhsGgA84WGlW4hWeGsE8rnV1T1O+XT/MfoN3+tKlk/cklNa+sroZ6FzB+VU3T5BL+4zA36WSM8
SUV3eXrTRsH7tWD9+1z+yovQmdRDBTTkYFTv9frB0CVatmXo1r8veEJrAirwxP/+inWoGxsdCrde
pHHRGWIM4iLs4/EsXAWdjiXoGkmVqDVUVIJMVqFtHY0fLK373pmNV4OFRBlAQupgxoUSz7Cm/eUb
3DyhjuQAUwcopdqCoW2ZFitaOKLMpc9XNa13U+Q8ZF0iUb9z7TvNTsjph1qquMwYsCqDRjN3eRt6
dFH2be/GiWwYeGPOinNW4XGa2JBC5i+cqDO0ceoqGFXOMmZd5wAY4JwS/VE9GO+23xjYQCppUExs
wP0KRYbUckozinQ16JuZufNdxRYgKYAzKRgNu5NUGzaM+Kk04Q4dKxpTGzPkmNlA1gP0Hb1yFTAH
LNjcLPYadaXQufx5nuYjXCKgxxzMfaIQKiimFoa9OSUGoN+C4qj59BD6AGW8ml+5ahxftu5xbi0g
zsB8EoZgsKd1joFSRG1S4YDOove7RMkRwQyxtbus8TIpXFVXNgPDoFleGUQNqPNxdjK3tR7+mwBB
AauU2DEScTWwk+FJydQhUBNFVj4+f7e4K0tH/Zhgrw1zSaenyHQgk+gThERpMNnPXRG5bRV5l0+y
JYRYqmNj9AB8JuJTimJ9yMtGWSBkvilV/b7KARw0j5IvshF2YUARA3C8Woddn1fNX32SeEprmD59
gWYvAR+k0Z8zPNm3dXxZCWirPHMiTXAaYRUmQJswloACsh5T/Nj/mpB8OKnr3BrplQEmAubLpG5d
JVYPHV59UjGuJjylsUeMzmqyBBpNPmuTZrlqbF5hSkGSDGwYWrweVPlR+0TuJrIux9Oy2GGRLUHK
gJmbu5iyKiY372Ss35vfDOqngSmCotcn6sYUxhGa9zCzUwCKA4AakMrNridv9DlrSpRIPPHWq12L
E+I9uuS2MaYQp2ppwCLLS/PqN7R9LUL4RCZoWdrJRG1wZt44fU6dQJfNGfO/pWhQVyLEiYeYjWjt
FzhFoXzVl6tQQVs5+0yLTw0LqFa/3+mCYBsVSHQTdUpVwRDFutGaeVLhQGp8nxSghZvSl2rsvda0
JHe3pXZYYAKBn8FRGcTx0iJjzJirUg2W5nNI9nl/NMrEzaqPlw3S5ttdyxF8IDFy2tCigJx7Dm1R
Zu4bLJOxU9mOozJVH2VAOFvfbC1SsLSpulTESHG0Of7RN+NV0kIxygWDd/oTmwyfSeFnt2zFWqJg
oKzFaVslxCH1OvaM/LNdz17sPEuukl+VqIugqFIdUEdhNk5c8I6AgbQQNACxvwKM12tOvbjszac3
VBL7/R1AZDgOZnCwwIfBKHGWIyF21zZGogYKfWyZF9M/ZkMCkMPV+exAv0ScPa65t7skS9Ugy6Zv
2tT5GGALqIKSXAkuv6yWBH+b8djqSOI0WTIvrW7XOJK+745AiftAviQv2XV5bPgW8W0iAyzcVAvs
nakAGVDBMCY858wy+tjs8cEG20RsYR4iE8vflkzfNy07vhJKEsiAgTkrKDx44C0MoOMe+RAM98bV
NTsO4Avk4DgyeK5NaWjEOHxchLMOCTF0TCO97+YGifat0RyBmAkQxsFTimvUbIG/7kj8yJahgpXS
ETLBS+Lfp3GTjSykUXXes7MWFFwcuzt0SRcz11gielCxLPRF8s74AUS1xHwr0nzNxP4qFUyWMycO
5sMyPn1jIiMBISJoiI19f5Qv4W40EKi2liWczixDu21SVBv5pI/uOS9RhOgmB56M6aa6p9Qeccv7
8SCb+Nh8C2vBgsmqot7pwh6ClUNxbCff9DBru+t2dbfju0+KnP6O/+Kla+WvZRUzGtaSO+H8KhHj
ExGINLXD4FqQ2RSvMmPpvtVmark+pZA6ZABxAjU2PuUQxI/8Xose87fxhwIkxbmstrHx3PniGpJZ
VAVUrDKeHpCWfdRibRd+Bzu7HxolSr4g5M9dOhed5FFsPULCXTdftOcjGoIsm6Wps5SoQClpwPEQ
OKgYxt7KGFH4b4HwAldwLU9UF9rRrjJGpEg1pl5a4zYBafbld8ejNUE/TkQI+tFqNc/acSSCCjJv
yWh7PhomK+FuXx32uviSEIyt2OydwaGeUUCGBnGWpJ7R5ljs0hs3m1HciH7YGnpBbf0YayBgokvA
qOM1aSwpl2+8BT43BvhB0wAEofj5dGMyCzUDRLvZ2y/TgFUldc4N7/KFbrhXBHjA5sMqDLA5HOFC
sflsKFGG2njWXukmdvCesuRJmbwp+X5Z0JbiY0gJlWodtQC0GU4V34rKJqxUhK0shtWarOvRBq6S
tA6wZbOAKWGivwWmO2x6CZ6nAkBCE4GuABXR/hXnFfzwr71drifsXraGv2U9TuQJjiDPc6JQHfKS
G07UDG5VN76lcAR5IENj2LpCbKfzpWANaaAYbQ2sHzq7h+3IKtsz8JGsJg7GIgsuf6lzvQNsBlgx
0CaEWpwtRtUdiaMUgX+Ql3ekB3zP4+XfPz+GgSF9xIyvvQsscgia0PccE3BEXcDJfE1fdvlY+uA1
k+TMW8fA/h1AGHjn/SywUqKh6KjZLcj3+h3QzGI36fqn3zjKSoaQv+aEdMxJ+yWwwxsDkLjL9fD+
NTVUaTBAyidq1POSUFmyJBrBLhO04eypILYf1ExiaDasHTcwMJwIoDbaqKhodUU2IeYtI487CrZr
rsmTc8vRwYq9rBF9bnKwhY4ZNZ1jnkLLBLcUEsPIWcGlzQf7W1aVh3jYj3rsLbJtrg1NO5EkOKRe
68ekiWI1qFjrNQCusNtDPL+XKYJTyGDJE+uxKnpLZ/W0dkkR7maY0RmdOzv6Gg2SDGhDkU9+X1Cy
tB6r2mxRZTe7xyG5MuvdZSXeMGGnBxBKJFpBsinmZXwAaWFmNQW2/Xz/P9KuazeOXIl+UQOdw2un
Ccpykv3SsGWbnXP++nso7a56ONzhWhdY7IuBKZEsVherTp3TIICJ0aqCtbCvObMpmwydfMDw02vN
unVErynR7zOxpctJa5MIZ5GtB6U65rLgc8n5vKD2AlAI8C4g5zdtxgBKpXYx0m++frM+vyRVIJeP
9iDop9g20HAKgjHvsmztMZ+XHIKghVygwlhiPoOM8a2EgdtGznZTY+9zS8Sqxpl/NFBaMugsFei6
TJvxBUeZart3zBXzjyB2bKAKVn2iSu9UWX6+afRr8B+Gf6wvjCtEYwHamBj6BY6PXuRN2l+TOrXR
bFnD6NPi0ddi/8W+Lp7+IiVOhfTRnIoTNYgKiYox5vPadCnlGGVe7AXA1QH8lSqEN0LwIaLrkgFZ
50K11hcqDJ83BGETlQxVNxWAcNitHXSpqlIdNl/hRMVO2VFQeCvMXjk+g2UBOYKJF1rKZXZztNdE
g9wepu3MzI3Ijdl+K4CXnZtbZzhcjh2cCKuCuFCh8xoaqEcZd1HGvjPzGKaWzvIisFRok1ctgqT/
BS96mvWjl/pmxaY7u3GPNs8gQVDDSh7dEJNqvI8ugT5z+XOu/WTpvdn+kNeCryJnaQAKyNBsQl3L
gm+eGi2mqHZKu1tCS268TnZ+mVntOrn58fIO8lzxxA4NaZvFQVd41qoOdjK8L65jyJkGpU/ZhKG3
ZTwskCuHgPhOYJT+8cyOavB7vC+AzENNiLrQxmjf1ug09eoCMmFARCl2hHKOSzfNNXkRyBPh9vir
3BhkPmJAS5EVlaIFk67qro7BXgZ+Ph9iuV2QfqfsOgQ6RYJFcj4GyGfgm5itQxGKjSoOsLKrbkCz
ogMDnOmloWygaew64IyV95/X1BUhZHhfhxOLTCmhktMeFJQ1LGIc6/uKgkkKJewoTDTP2EG4fC+E
WvMOEgg4B0Ebmp0ae5BW1ejZag3LXwNTMJuBFroN8tsW1MnVKhzf42ULYAHBGB1FFqBsybpOb0Yp
KV52dcpdNWh2VqAARfXCxGuLJM14t3BrjfGb1FJryEbC2rDq/gRZqWj5sBqZIMKIrDBhTKucdgWr
AC5bepeUd3XmqrPg/ctxRmDTsW80x0YsY0zgUZe3WW7PYSNLuzqxj0StBMkJ9S7mUm9NsHSRnTzq
czPDxFKNV4rd+ktVhIZSf5RSInjD8Z4MJ7aYPMiSY11KB9iSrubwFfWbX0HSB4g6COkJFsa7VyjE
gK8WTwa85wx6fptwBbH3fJ6JOSMLMm4Hs3KH2ryTYjlQhuG2XfsHopZeW1kfUaBCvDZCbSnultIS
ZOK8DxHKzPgqUGwNjpI5RLTma2WqohnFBfrY1/b91RR2h144085dsaLAU1QIngFnRe/9ZsXm1CQR
6gpzaKleeaAapoXXWli3C/p8TNY4tVv7gnhJc8mt/+ADTkv2mKumAQWjsqc2o8WZMSaQm14HiRwT
KgSR4UER1nOO7U6RXGFLgvVXag+lNfwfZA4Q12B2UzHnyNTWzITSgSd9wEt9fpp9OchD/T7aO+th
MgLVp2VmERHGWQx7AfcomLcGRY+MG8msNEvtfJzTxfHNG/2YPzde5Mt31cH6hbRPtKv0JpzsKgUS
bWzRwLA5yUzDrEREYKv1y0MCfLx5b+zWYL4h4vK5yBZzTyzJAv4gg63JAybhOjvSnoQSNHf/wdbZ
6WFdpmUYQJ7iv7NRsz5Tk7Qhi+1Tjgc6Up7X/nLbeLQvsXqyD5jC/KncyYV72U3ZWE3PbmuX2c8O
wMumk2fbn5rPaf/byferLoCJ0p9gj2xrgtnGtUPdvKtgYu78dPrmSIlgDVwH3FpgEoU2XkjTZdi8
mQQ1iFyjg/pRbXztSOnsTVGblntUtgq8D2LX+dTrPBE1wvSX7WvKZ0nbq3kYRYdRyGZCb83Ztr2Z
YSdOSOKUUB2BGapnSJVs0lD/OmgugZBDFU57SdRmZB861BWAlMIr3AJs6nykwZIXY65Lx89y0NYl
T7GOd8EwubZzaESNGxqM2MVRODcqohrwTKwue592k4nhWsenAEQ65KLtzDATZuY876YAMFA1Ak8E
/OZptFAkyTCJUzl+RW5IBnHfb4YTC7xPZIN+BzYRqSuqpjQi2Eic27ozXbPfD/07rtB2HUyELTHI
NWQvNoB+n297YeLLC3U2IDAQTFJRNWAfuY1sTUYpJ44fQ8rXCeerdQcKbte8EmsWniU71M+g0yqD
N+UF08ukvE5h1apagzOOOvYK8Ynm0+g+F4fKb2860auF7v6po0HAA8VYeDXKBGANOD2drF7rbEok
CzrZ4FDx8zv7Hrio6xKs1e2OKN7laPpCv86aQz6Krz2SKx250ak5olhx3SagJsh+V78XTwuNvfRM
pU+pEmk0uM6CpK7wxR/h8yBL51HRXjOQawBNznhIoXaK0pa2BebTzq3W+yLaXV6ayADzoRiXTlPi
HgaSuX4cdPVQjcLE9NwLsQjAHKkMARj42CdmaVcoa1VAa0TOPR0tSUPb75yb5PBCGCtwjfN7S42h
94OOJKaC2NqjUq1lRwUk/EL+qoL4e7TCVZWDy7t2lnlidlzVdVClgHjdRq+OycqM2SEADWdghgHa
wITSaRzSCucY6KG8x2Dao8AeZwu39thXSz2SpTJs2MsP4yGXAOyuHChnUvarBhPKocAc53qB2AcJ
rg56EfuMtKAixmSjZG8jHVNCmlfTZLMPlIAuzvj4DmsgEFMwcUeHuFgEnUMKDSnSYvnlgLpmCXDB
ulsfssOrZtOfItdxdOAaodk0zCkopJ7e5bha6hJk55aP1rFndj/itHEhAe12RPBe5kREaulFrgSY
bpzfqSVAX0AxRHQLiaakuK/0SIk3x5BKpoplIiQK5yrDCh11AocKiCAYn0xTeWgaZbZ8Of8Rm/4s
C9ZzniBhOcCmY8+ocqzFVBnWJI0jU54sX+uOkXUtG6ibRn4a/bzsDpwLDDNgtZFBWwy1PybWoiWp
GW0xWn5t/tCSMCGPIOO6bIK7UxsTdKWbb3ujWpFGUpiInbu8/lLHghjEP3kq6GdCO4Sq+p0aWGIz
yvVxRVRdkLnSXqHjkcqVvk2+6meh8DvPPRoKGaB83PgCM0dfy0NGrAI+neRu8bm4JfsYHycpAL20
5Q1+S58aGaDdorjE3UjdMjBVCr9Dhnm6ThR808I04XKa8311vpQiYaF/2cg3A4zPtcMwN6YOA85+
OWKyfj/u14f5rwskevGKVsPs4lq2tYVHk+X3+uwDQKlbf4oaeIk9b/vFhvHYMKehpfs1TbXfIhGv
Rdgf3pcJPSkFNMTg70UKzuTGzTpJCpRCbF9/0I/Zft1nHtRxjgqaKEX4rgQFjIwaMjBUV+0z4Zpc
acHJMKy2X0bfdf3ZFgU17nqAxYRv4RmNFJMJB6ZRovOK0Sk8KfBacpdfNOXSXcVL98UHEop8gBN9
UNkBQhK9GjTc2OfZBEqOJk8HhAb5sUeGMnpx/e2Pow94JQFVAG0ezVKYS2Mnup6rkDLzVTm+rdrm
Zu1K97KJs04CHO3EBnNvVnvuMGYGG8qHuXLHazq/tN7mnwFr00MUxnCf/MsmuRu3WRVzeaLK7Jei
QUwd1xJMwaBsie9tjQgiN88dtgtju1yx1FWdVOEG1c/OnfWEUe+g2A1fVQet5TyQDn86vMJsJJtO
yuq0Rgb96OV27vb6pyZLvTQLLu8dPQ3meYEGpIboTeVfEUxPw6ico76p0tOSrO8xChtr86Otv5RO
QJzvkgjvwYupJ9aYrx8pimbR4Oe+cveqoNXvx+PgUy4KSQwc5aSSJ9YYb19BsYVhLlibAa+sjjT3
r54KEB/VaOkmXy5vJNcJcWkR/6haDlsQniSimc3cWH63EF9JQqfKvVaUPXCN4N2paIhJmF9nPF2y
u8Ewe4LTUonbNkHTPlmivirng041Vv62wXK82csqTQvE5P2V6lFElLfMr4ZgiT9e3jC6+2eeRxmC
KREt0GaM5+kS6WrMCph+Tr7b+SOIYdX2CcTOcfenI5wvF2ljifG62SyKBbNYpr889E/kkdIrQb30
enLcOeg9MVko905t7DF+VxZ63s8p3cFUdnP75xDfV9jLXt735GctjEtcN9+YYwKuaQyFkRtYnvJB
fihuNb/amX6Xv0BC4OnvCLZ4UGNqEKwyKCYyH/m8BeR8HUx8FMeaeEO1fIstcy+TOLjsHjxX39qh
q94myqNeLgUyPH/KPlP5pOhHrM2CZwXfBribkKuANYF9tsQ55h+zCjaI8ZRJj5bycejeYwJz/2jG
4UEBnazTZVRFn9ug87V8W3mY8KoExUCWvMfBUfRE0kV5Vs5y8EgqSat2FaocN+XBCisQTVgZVXfx
NOADcy9/unw2nGwVPRmqt4luH63uni7KWeQ6zxrEurV7cvSnXPRR4n5qtwYYl5Yb2yhkKAX6Uuz2
GJQqw8orvGpyaeO8wtz1+sflUDqr97YiJrCuaZrOuYIVKfG1huQ4L0RtEV5Y3Vhg8+91Svsa8HvL
T7vGJ6CDkB6irAO+QuBw3G8sUnA8xvAxokiA08OBmJSZELmAIeheWxgkyjz58CoyQISdX+4N2hij
nrK5pSnmbzrSw1jRXQ+2r1Sfpz8VkaXRe7se+idsTBTJhBnooYQJ7WMyyK6p/c6JiKuF69HQNAGZ
NHL9s7G8NiZZZFopUgX9Oa2ey0EQNfmnsjHAbJRkVHan2jAwhuZR88mxLvdtMOL7AzxI6cWT944r
urHH7JpKhtkqR9iTQdRW3psiwWLuwW9+n/mmLjYGxxcNv59ryESmz2v2BeKrl9fADwMbI0ycSYGI
LmSVLmJn7yj3guT1R6geuXQqLvJE7SquPRARaaD8ByT9jLBnXetU7TMFOVxAS6uN135J0GF/La1G
gSjo8PZwY85gYHNTbJAhWmQ4Hcgy2rusAS+gIBqITDBf63SSxyqSV8uH0KHTq2glHbvlWXBM9O9k
M7ntOphPdZGrZtXFWEd6sI/Drtjpd2pIdbiFsY3GrkuWmNgmlWlJlBwHNDcHsNlCQWVKXeNbo6Gj
rQEYR4TwAF5gMMATo4K+koLImXsUt0pqEXk1fVu61qqjMHujH5bzFb39PnOPjDHRC4AsUDPtAA27
6bKd7DwO9l5Pf8TK3iYiADHPIeDZmD+mXazzgnecmVaizKbvoNA0pUCdTuluIoKbK7LCeATemp1C
xsX0kzZzm3m/RvdOIgD78E5muxLGF5DQ9aY2Yucs47FWPsbLTuDWIgNMyFbmdYpmakDDY3X2q8du
R+lzZw9iuK+0daKKE+/hsF0S42xqb9aJk1Jnm78NdoF6/dc5Nl0wiCba5z9WKKUfVtS5QTGDYSXK
Gn76YW2VktTaZJn+MPsgQ0ietVaQmHLdYGOBce60q4tFx0FhUjRZ9kahGx8zey78cul/XT4s7llt
LDFfCugwr00J1m+s5ZupXGXtx8u/z12JAYECoAM5GiZx0rVqKemmj2Eil+THHhwBre1fNsJLEc2N
EebWRMY0DnKkmn6bfhvab0TuPR3yRt3Xy2a4uQi6NKhpAj2Nrx1zc7KlakB9BTtSCU2bIkCLIJA+
Y6YwgG5T+J4y1tYac430SO6HrIG1JZrc2X5Q0uMgCRyNu3ObFTGuXMTKMigVbBTrDWldtb+xrb1T
hoKN43rBxgzjz9ZUzmWCApafOy4kg4PUt4gb/TReWR9rvLSSH/JVFFw2y/XtjVXGt2NnLdIkglUp
8jMV4rSiki1/WQ6QhXgwoLvMJAkVXq1LNeOaNkPuLmRfAL4vaV8ur4LvdZjIwTub8k2xVHhQuR0B
MYeV7LOTexSjEwNfPmlefkuHLISNKe6qNvaYN+QAiSNFpduWXo8+ytB+9FV77I/Fx9aVXQlUQ/mN
qILP+5hDEe+fJTKvSOjSJk2WI0qkByOkGKTphbNLOB1AAwGbNGzssNLLpannRpxjK6djjfc+tHwD
ZWftZB9cEaEIdsp1v7dFsYinYYoSrVmxKAdsa3X7HKdCeVORCSbw1RCDjGoLR2V8MHGtkgfQx4G3
AdM+lMYgIm631z7+f+7ITm9H5TgmCcCKfhMUn+lp9Xvj2+ArQRoAsyTKJUQnRndg84g1+yGtVIJK
UxPQl0waDlZAp5nMsN5N4peMwPfZ2mpraV0yJzizEWMr2L/U8ebq0+UdFB0aEwxzLc5qtJnwcR92
a//LkH5e/n1uI2nr5UzcG+M+Xkx6QtLe3lkhOfZXMLZrA+T6KOHHNyJVoLPhupeMaOPqTMhw9Nku
AHmm93cJOjcByuBAPpHdcreEGh7qi+wa92PtChYqcg4mbKhtNM4V9JF89YYydJfhi9hTtAeLAkA2
pUgVQhCl2D6jlUdqumQwl4M2W9knux7QoVYMkec9C5FcQlgHsieQfmM+K9IqS028yljWjg5iUmgN
Rnv+A6Ev992Ofgi+KWi8AMbDJDS5VabZiiYX6gTaHYXxRD650W6m8IVTIBTJgnPt4YOsYhYS3DmY
hz29zeMkpUljJijqQgsO0mPjXurcLky/036C/qX0RB8WXn6zMciCW7WhLPWxyVCYiGe3yYOxab0C
It6xII/ixY2tHebI+ime+1zHwhLjKZof9OrjaAkqrRxoNSaT3jbPYYK9FM22nUgo6qRA26O19Mlo
IWxGh77iY50GgrtFj579VAISrFBJJIAoWdViq15bWcpQPUwP7bBznilgjlIdVfOVHhJP3B85YwOi
QYSaAs4LhcQzXnA97XpzMSTq9hCM9Jtd7KW+FLSFS0fMIP3lZV/kK2G6wwvHW7NMOF4KM+vHBWb7
LsgeKUC030ufVuhUms+KB2oN8TQDL26hjgCKdQBEQbHEeIukZ7lBVjSe6Er1YAYT0BSC2QyDbWKQ
L8c1qagHthTQR/Se6L9vvqDJMJZNW6GpNkS3skJc5Vca7QXOwtlDOiOLR7EM6TvMkJ/amNrGbrrJ
UHzIfR7Sr51XebZfPFnfKD1bfDQfhYPVnC08schchkXXhsmuYNHZzyEdPpG8KFyPIAj3EuFooGh5
TJjU5fqv5Y3xY1vepyKiBV5cREMIWi862CMQjZm4KC+RVvYQaPHJ72Xx9KMDudTCAxIMRCJyaHhZ
KOpG8l4VtAcFchzIzWKGlE0SxrJKjVZX/KmACiSN/JnXt67zMAMULQY68uw5ALPrtHaGThsLysgs
K1syNTX8TJ8P0HoB45GrTVfq9IxWeaRWrlbtrc68qdLSLfM/L6udGGe8RSPdKJVDZviJgqp7lA2e
1kE/bBa1lDmOAgY6wEdBQ/wyE3x6DzK7r6YmTwxf06bRw5fXcCtbdS/fNs437cQIk2zN8jq27QAj
eFZ7if41GUqvMIk7NILkmxM5MM6Pl6WCWRQgSBm3n2J9yGRHMvwi/22ULhTYIQd0eS1cE0CYAygG
2CXof043TEWJrSAdkK9yXGmTK0WKIe0l8LkcbShpimg/uU4IOWLdRu4BMlg2HVi7xZHsusBrIgrM
Y/cQw+nBfLU8z8FyEH/SuKvbmGNWB6qhIc3KEpXW9invf8/VbTR8vryBwiUxrj20xlJICZbUxd6r
znLmdaH1jWZU/yFscNICMB+j7A41I8qjwXxNyLKARZJ0+Fo+xR/bj5QeMNuNnowbBSLi/0BiR/9+
Jg9BGkwtoSXqYMzr1EPyNsVwdNybGIfR0f9b9ygr7yjZcgbkk0iWivd0okk3ZWQHAe1ZO1Mp4zmW
6hzWEncNKXgx/yB55HpFscV4YQYUTlrwYsbWJP33zfd5GTAMC/081CQ82cMMDnTMTG/dgyTbzdcX
rWzhQ4bG9vM9fVsls6drP6ig5YPPgJLreaweoTSDYZW1cLsEtXMErcs+yrsG2xUyGVYqKVZPCMxl
o+6DbRG5TzCJZr946fHJ0TEfNJCjDU6tYh/1PDBRKsAsoD/PASiYQYogzBrp1b20hUwQjqB9gYcT
HGUBu30N5Ai5rg4qEjixrrDotJjkIK/kcdAG6pNZ55vwDX03Wk7Q/bQ1AcqVl4ds9lCXmcZqZUwY
+inoqlq3zxFP6MqU23rxdRcs0AGEbIQ1OW5E+efK6exDo5+BUTAdnJv80Ps9KHIkL/HG4wrA+H+Z
zhKukQmYZlGqIFTHGocjuaX1q9jX/fmBjvi/EEMJGsncAP3m/UjwTu83UrC/ArS+oxpOYOGMPPuO
8o5P+2bfvgOQcXKETDghlplAERvLmzX1fkjtvYaJ+sv3WbiFTPwYsIFaS22YD+BtDSogZdqAcqlD
dBpT7aJc9XL8QK39dAf1AWMnmgYPmZt9lLsSuYtFGfjlIIwpkFMTEsG7dGyxoqJ5Tsv7qfcEW8b/
jP0dcvFrpwZyNUnMeYUBqQcTHWrqh/JKVtw+oLO2jv+nSjZ4S594ARMzYmVN9cqkXtDcDMu9+se6
m68GqMgCVb44G+ctY7mSFJBVAOIfR65O5T38+DtkyjzzSoxI5nvAmzXmzmp6ToZmqpB1aJ3bI0Co
qhsLYzr/jN6sMDdVmaVOWkZqBcUpigaNEqQ2S9iEyZ31s55E10hkj7mqatZFRScjPVSafY52BC2w
TNPOuBmuXyh6RZGIH2nf1sdcWwxXQewhwZn1PmZloNUYYSzDwMWlM51RIPLBf4l8b/bYeztq0NVa
sJ8jiFSGmzQkWFsbUHBlvRtFgU/kI8wVzmOtzJUSq4OURNp8yJCaaoJnpHBFzC2WyjWLixo2uhZM
/kDseNALz9zB18M0yHdCJIXIQ5hrrJedatQmPKT3R59ysFbeuLeoLitqfiLReH4M/Oe42PK2nkRj
H684rihbb6RRu5FLkcSDaANZTc0FUiJr2mIDx1DqAiMEUsfPDhhf1qAKJFbV/Jcv1dua6AZvkmtV
biqpUbEm2vDTfO1H3bvqgY5O0LnY2PTUR0GgF1wy9tFczhYIhGhgJL+RhXqxp/xAFImBs1opu40w
0guXyESRcVDUAoQE8EmQgVGCNfNee5QPr7RV1ZdJhMcVniETRtRCggAXdcoRUir9XYNS3/T1tURL
O44Ctlvq4ueJ9tsJMkHEVEe5dCrsZ3kN2QLwvvRBvFf3QmJskfcz4aM3Gw0zeNQzn5XnfnRB++LP
ruOhVlSobnfIcb//3wjJjueq9moryUidBfgBzz7maPboPi1HUECJqBnyL0+kt71kwok5RIaaGDg5
dRff09QeOm0zCt20W9aKCLgF8Zid+prJlNiTCb90nGOquZFxHTuB4LIJ4iNbPmqNrp3GDPvXBTS3
puSCy086aFgGy14XUbb9S3Xgn/2zmWjSmqNWkpXu37cRRH9FAFIgjPWrd9INfayI+cG4ewgqCVBy
YUABMlBM+OpXfR6gneHrs3awoVrtTnHhaU7y/T0b+WaInV1KVjXG+x+GJnAe6YhaKTJU3bd2lS9f
iab5uVdtY4wpi01IhmOLGqsU5Wsnxcc8LkRnxbeBTUOzEdMJbJ2qb1C57EiDbACNv7r6PPahYMto
4DkLTPRY/rLABKZEbnPEXliQvy1H45lWbuIQN/nYhXmDS4UeGVoRojssWhcTpiRHydVmoOtSHgBr
qpvPl5cl+n0mw7EMKClXBn5fM/eO5C3yO7qY6AC8bRvj0kDX900xwQB9fpM9BMxu9Tuohf+HcTL+
p/HNFpvRtOOagTMZ4cH+RCcZS3RVcFs/dD4tjop7HHTvL3gEm9xIutJWi42l2dOnbPxoZ6PbVEcz
/62I+gz8b/BmZUwkAvhZkWS6i/PT6CcvE+PR3gIjGn1/i9C1PHgH+ocU+KyAURUwtNMwNLcklSuC
fURVFPKe0Q7kyV6yU38m19ZDcj9CfsAORHKO3Ni3McosEVMYBYloqmhLIHCNfAzMeKOIH5O/keAP
o4S4cEsWy7uWRRerrWUg6XXT7i+MEahuuuMIjj4xDZbQIBM20ra0yqiHwddyV04xK/vkQL8f4oFK
/hd/szwmXCRSgeG9BtbaLDSBBUpDyWvmEKVKfPJFYyDcEwPPNfo4MiiyWDQJPo76JM+G4Xfkxtbv
NfVoq/vL4emMqPKl7mDTphQ4CjDmyLhiP1dr14CADnUH4C2P/T7H6yve/7lYKmuIcT9nRSUNWB/D
r5fZ1dPPMfDLcb6bpcPlFfE3DWoUIABFmZCFxBgSGeqoVA1/sYM6OWi/mk70auU+SSD3SlE3HBWE
ODWLpVyxlMkD9Tl9Re6KT1Rmlo7fpw/64+UV8cPFxh7zDZlJtSYWtVc/mQ/oogSW7Ma+nLrr7exB
lfja7N34QVi+oUd/Fn43ZpkvSyIPDpCrMCvvygOGnq6i6wLy62kg5r7kHtqbKRZHqk9Fl5p0hbkz
7GILVFJjEiyOFgh2kr8ksJ2Dvwz3im1+SRY0BQaJ0LSMnlwWkKN8oIX4JDTf4yXo9Co2SPKhichS
h5aQUCvRrqRYMGdwi+86HkCx73hVF8wBtSjCdvI2cWuQpiKbt3kjmXHbW0gDh+F7QcDZ8byM4eUN
5GUzWxP0T9iYiBSS92OFNRlm6k7tBKlywfOUh1oCSupt25h4bg2x1ps5TPQ+RAuMMMfEre6TX+nv
v6tC3bG6Ez5XeZ6xNcsEdqXO+irqYVbNfTqKgFGh29kABXjli4VNuB+trTXmRue6avaymqBSeQei
egAtewhpzJ4c0h6zCLbPjR9ba8xFXo2q7yZ6aun1EHv6ugddIB7G/XFu3aVyKw0DF70n74WGue6i
YpQVmDdgOEzGsNwkiVXHtoGzlD31c6q4zY10Oz/SgXCoJD4k7U7U/uJeAgzHYHqJKp+y5SKnAm3E
WAFjkYyFO+gReDGF8CyRDeaiRU2eVxG1kcafxp+r+dVe/cv3jJtpQ1QXEDDNBi0cy3kI0k/IURRw
kEEPaZs+BbVeuXgxgJ0UuCr5Qug776O2tcgsithp01sVQqOBp8NBBW0SCSQPKq5ShlYlhUy976je
1sgEk3puC7uQgVUxkmtjCiXlayJ579hHMEejdwPaSngF44FpHWl5PtrI6weQzxVorSmLXwf6gNld
xatC5yCJIDi8V8vGJPtIWsaomgcJE2BSY+zrn86quU1fBsov0goaELzrhfeD/oJERPJGj3QTjZ1p
tLqZjssMXajHV6slELagm8MmANvfZ10Cma4RTfh9qkOiAZ/9/ikSVGTe1sE4Qp6Mo1ONsNOHNLvJ
Q6AqKdWiFiAYevNXgU/QTPPSspgvDECOiQX5QdOvfbDJQEODHMnutQlQ74SybyJrzIdFLhQC6kxM
J0BVKqSfMxAC3+h3rwxUohMTeQTzXVEiVHfrBEubFhnow9YvrMi/vH0ip2BulDqkAJzbWE8O1LSy
x0wCaOZR+t9dNsOLsRufYFkqSDGpUqpjJQgOte3GYA7QRG8f7tFApQms+RRIyY5UZ13a6nHi0Azt
VenW/ph+mdFZoLIftWjagXs2CNsGTEEM+eylJesJVK0weTOke0k71KXgYOjZnrn15vfpajfRYDFT
La9b/L6k/DLMb/FyZUf7uE5dq7vrF8HMM/cDBbzrP6thYo8V54sSU1ac+sl4iayxP7ryYT6+loJE
kAXR5tF/3yxuIM2URROCaqS7lnpH1O/vcLfNcpgQpDqzVssZ/f2kc1MF+ivpEFggC79shls/wJeb
4j8BiDsbdcbQppo4GNl4aYkb+wJIjz5Qwyokwsqm0BYT59RFLXKJlh5HMH3Mh+Q4fM1zME2hVHGl
iurDvPsKsDpEvoEttCFvd3pAkOyKinlpUa9NlSAvQ0Wf/K7+86kQ6Ky+GWG8YJKNenYiWhDEBG88
7hrwVXQiaAndFvYebY0wruD0WavaCxCZTXet19ey07v97Kbqh8uuINow5nSyJo9HIwUOc7W/m2sw
VB+t7PAeEw4GkWgBCQnx6Zmsmj2VA0HHqBoXwJZC6IS4s5DghRsKqPrt32aYwKMXutSlE7o43TH+
SMdppcD5/lpGyjEGqvyfq2I8TV0Hyehz1DEzpXLl71LcuInIB3ixFOUwMFvTxztIKk53zhxmY4wt
7JwKhRjZcCHp6BbzUwV/i5JP7ShYEn8L3+y9VOk24a2QkyVtKjh2fpivq2N8B5Et4q5HJKn4to7p
eyYwqP753wt8iR0bg8Zsy3GTweCifJXax0WEHuV69+b3GZ8wnATDMz0OyWxsX5WCasq8KRPAK0VG
GE9oCrlPbRpMh+aHbIPL6pPpCNIQ3ndnu09MxDHKOGr0Ho4AZdVvRl3cAYDjvuOWbraKiTe9nGjp
JGEVlfrVkK70XHazXlCMEu0UE2y6KVPsKMVxKHbvluR6MX5AiPj/WweT6Bpp3sc99eE+RmMh/qpG
q1c7ny8boX/oWXBWqIAZFEow0clsltEMRNcKBbjCcgo1M98BOhnGY/TYZmjmXrbFP/s3W8ymkWmx
FsQ8pIdQj75p6qU5LMOi+5etcJvgVJ+CDuuBP5rtuatl0kVxAYoa+SE9UKK06oEEVrA8U1B+BPCf
KJfiOgNY0hUIYgCjxhJlz7KdWY2EPZyT6yo/rMN3x/QEi6L3++yc3mywjFJzkSRqjyrXC6aFPrvb
/rZG3ZO2SezsxhBsomBJ7IRvORXDXMZY0iADnzN203VXzt+zShcEaq77gTyPinJiwoblGwRJja2S
Ao+fOurdRfvQ18+2EUgisUx6Vc53780M84wrZHvqKsjZ+L0zXBcEUyDgE56cBzJWQWSv4eXD4m/e
mzXmY6eSye7HFIuq7Ntq3VndYyH6nnKv0tu+sa+5URmNzKxhoojQLbHvivHp8hq4FVV7Y4HJdRbM
1jYtaIZ8+1v1mVZUKRbTyn31RTFSqN8o2DOV+b6NqpMUxYgTWnZjKHsQTA2hYlS62U4B8j16Mr9M
P4QNGf6l+uegVOZ753Rmra2USEQZXMUBY04dxmG9H9uQPrreN2613VN6qpskoRidoUN2BMSRErvL
4DtN7ta2oMjEz302J0e3emPFsMppIuAsBukARAKfdcxF9/vZetHBlPfNF9HQvOjomLBuqWvdJPSd
rGjBiqpqH7uV6DnJLblvt479GC5Lo0UVtk59GIJS90yPBPZHqjyEPH9Hm2jSV1FcF94BJmzkcpON
oDhGBeCKsq/md1YwhNqRUpe8a4bX2a6QiRr6OMtE6mAsn9Ib2RzuVUdUMREtiEVRrflU60uBIlAL
VIbi42VBXFBnX3eH+ZN4LkgQpDQmhGSRrksY0oO1ZrhN5q9r0gvAOgLX05iokTjxUjgOLNjtj9jZ
61nlFqIep8gGEyT0XmoKEJzREiAIwghYCWc0QlZhv4DuxoVvlMYEh8FRqriBOJWPuaZXeXPJA9cz
iC6ABBKFPtGi6L9vYoSmNVZN5bL9wrld66PcPJiiCQzR6TNhQYoLSbUHmIicL+Pyo6n3l79Q/N+3
MBtug8bqjN9+mnpJjQekKE71VVd+k1rUOBUZYBbQFY2iTiMMSHvnLr2nkEP7Ptlp38y7eA+ktOaK
Ri35p/K2JCbIlfNsRY6z4iWeRu5sPjY2ccXTUSIrTFRLMi0vUpry58pvM7khiuRNS+pePh1+xvW2
FCaadZi9ycD6gCQ869xIA5Res90+feqLzlXbD5eN/csn7x9r7Ni0ati9FCfIjukIWxakH8BNAEZp
qghARd6FdEL0zp/f1Td7TGQzVbQrR0wfA/M9XiM1ukeZrnI7/5WWmyCV3V1eocAXWWoVzUpyuY5h
kBgRpHcM6WEsB/U9RtBchuwtMKNn7IGl0+lDSsl21B6UTLkNoUpF5Bf00pzt3MYGXegm8ESFCXqp
GScV9d9LjJctvavMvimCFHF9fGOGiW/OrEYgl4aZrv3RE8Mb8HbW2p+XD0VkhAkQc5YvRTvBiKNc
k3gfOx/q97R0wbnxz5EwEUG2xirJO5hQ2ieS3jvKw0gEcZSfFGxsMPHAGjLLWCTYIOtBrzwFfMXj
9zb5UZZX2Xgch3uzDVLSe6vIsmj/mBgRz4nStiv8jSRIUi3PLG1vzf4/p2aRUHNnZpB1hBGpIs9F
5PxOFt277Ad8nwYjEEhDHFAPMNEgmpcqT0iPt7k9Apj53DoACwHVvTjhZUP8DXszdJbuGEbbaQMe
SaY3F6k7/gItoSBwi2ww6Y45GO3c9ViMZd/JylWZHXNVsAxuMEOT/e/9YmKADCGpaSxgorSya82G
nlT66/JGiSzQRW6jDFiriwKku/8j7bqW3MaV6BexipnEK4MoaaIn2n5hOTLnBPLr74F3r8WBuMJ6
tuy3qeJRA41GA+g+x1uSTynIJsovl78vGiRu5VcNFOvnBt9X7VdZPhjZT6X0/xsEt/LbpE6mAXwz
nho+Fsm3kASt/voOCGg8GLKB2kuwPb0dJVsd7diKKcogR9cOD8N3Uz1cRtiOLScIvnaD0RIplEys
slMHHS3eMrIgLJ1l8szdDNnH6cO7ABEvTVgFpRtu2ECJuAwEVdQ4J1JPcnCH4On3jI9xOohrozZf
BAm79bPBkUWQhr4dwWE05HYZOwPcH/kTq+g0fPPbv2OQZpPBb5xrKG7RNK1EJbUHlBr8JWepBM1B
3Ys2HBbsz2BUZNPQ/dMJ+L/eWkSLNi2VmBheqbzM47clebZpUI6DE6oJ6JAEe8+mUSs0LqB1WtMq
ZESxtPqLegA+uCNBj4xN4BVb+Ro0lX5bxc0TCqX1dI6BYzxSDQy1003sRYHyOVLhhxneikXyo1sB
Yg3IzdbSSGXRhgCU291Mj5YSyCJZ7F93o2dTBUF21YSQF+hnOFfXqtlIUO9mMMktx/R7T/+JZk6H
8WSNx8AeHKYLWQeiQ8rmmsaZ+jculy8MmlyMnYQq+ppdmTGS6cK1nlmhgvEv7sy2QvkajbnQKpS3
c1m1KFtByWN4F4/P4yiIsyJz+ARBtcrWQgfbr2H0/yJqs6+Tg4x+h3kvvFJi6+ds0gxLQ4kS+MDP
2r7MxaLGHKKafjqyEplln18Vh9b5N0QimyMHrRgUBILLEuKAb0curGOr1uMZNFydl8s3wkv1zcUL
VSIIc+uoquTfdFHdW4x20aLGXO+Gpy5Va4/mielYZjz7mZZ1fjpV933ZSLu46Rr38preSrpYGSLa
fdBpQfjQK2dklHQJ6FU07FA749SSvFvkyJsaUdHj+UDa4KAzwHtnQLz4TI4S1Ef6pKsDBrL4NFqP
ED64bMrm99EFiJopkEri39uJUquxG9K0QovP1D8sLcRQwk6wL57HI5iggeAWZcMgjeL7NE2j78xm
GtGVgpuFBiyO2eIOhqCGadMO3MQgnYCmBsR839phT605VSEczqzuM/V7KirG24h4sELHfFvoRQHx
LMf+QyWry+scCUt8XSfOX60ieCMYnflu+pYdqE+OIGl3pb2wY4RtRG+X7Vtkblvsygm6bwaQx2+l
9ot2iKnvTtJuRCN07AsLvc/DBPBQcg2NRku2cKh4O5TJkpmQA1ewYTkjdO8VJzmGO1AVg5dCxKqw
6RorKM77TDTDQKoGEUlvrxt1J9NboeDGpmNYyCjwuAsVRZ49Um1RgUQVrNWw+KnHz5IuWECbJpy+
z3dyj0tcV6RGbjTVmdPXTsj6kEVqVRtPEJiTFQrnAwnk+MIlB0r5Ua7d8IaVdNP9fE9zb/5I/RTU
QmJ+4I3XbKDaCsSrQfkG8UZm+2r/S0u91wcVntcTRw+6wpN9pk6qPxkf8o7x3AJU2E/JFtKZu4Oh
R2YEuyAj5PKyIlfGTOkB+v9kM4JuOquT7wQJ4NbMMYpZUG5iNzwjmrWLki7JgJL1br4r1McWFonu
oTc2eJADrzA4Y8wEZEODDozeM76xLZe4w7fiYKChN/J0QWGIEI3bdfu0jqQkRqOBnkPmnql0o8Rp
n+a/av7FT4pCPLb2Vv6RpMgm4gVNSsu3ZUd21c0IxhxyMyIZw5vY98s7FQs7vF+sh5JzxnbWQot0
MG5qNF/rPFV5LGbF68FHlAgGUgTFHbEt2vQa0hdcFKbZS2jOe2JYg6Nm5c2o542T0fQdu9faNi7k
qnEedR1zRTX02+HW/vP3irduyMVZO+2KzNDw/Sg51sauyQW/f+MS/C0AlynXRasoegRPkJoD46dG
Ly1xbcXRavRBVTgJiIpERIj8c2IcZlTJI7hD50NfpH9q8CiLHmzoXN9OXrWb9pkliPSbQXg1S/yb
ombWJjUNjKJxlz/NLyXYqZcrAppxFcpuLlvTw9c/pzRgA4uaT/sXoyjfAZuWs0piFVxleqq7ff5z
DAW+/g8D+RuBf7+Q8lbPOx0IcsCYIRXwbdvXncfk8BituKgPems/XhnEy7nbZjZ1xszI10aQumBf
ztr35MxrCC7oJpUJupASENXwUIaviahxcnvjOI0YF2b1wiiTKMH3zeUwmNe55BeiThO2IM+D3QmC
i6x6W2VGQdHlF9of0/l6soJW1Z1kxHXIDU5cIs/eSvnWI8bFVopj01QRWGSjnfsXkSwe5aZ7K5gP
yU7EcLIdXU+2cdE1zHVlDC2AzdEUhPWXKH6hyT5Rf0Yiwbh/2KBOUFxcbUmmT3EGqKTw/6qwSYIC
tQeeFDA6S1E1sxCPi7PSpOpSMwJvyD12xE5wPaHdDp+ip8VX98O7EpiTdVzQLWO9s3qLUceqx1p+
KiGkIwWXN93zk+46/Fg852kx5kVSMmZGG2e3IfoAlQK3zF47TdAMIIhCyDffphKR0oO6hTl8elDu
eo8RFrW9E+6Gnf2R1RlKgkqly2sYDeQcXot6ejtFnfsk7/Nyb2V7axI94rM48M+L2DojNw2rZqzZ
qpIDxuai7AuQt1JIjYLsDHUVoq1iM10/rWL0CLy1ye7t0crYXlF/XHbyS+kxoYFuh9u40Wel5wQF
bpfdYzuYI0eHtgGINPhrwDlCkXDEaKzCQfMj3FKk8c/LCNvB4oTArSi9MaWpi4FgmHt7uJb1+1CO
nFh7Gu0/v9Vhvn6C4paT0payPDHqNiXsb8gSXtXwisFadtksC/Kl7WX1G4q/95urxC4maIR7afK5
Tnyl+F5n+97yL4/ddjhSFCbaDClGnWdIUDo5z2iJRYUlxZhptH3ooTdyAHvwvyns2ZyrFRwX2Kea
WK1sIiXrJT0g2edGwzMhSgaU+W6sdpdt21y/Kyz2W1ZHjzJOqzm1kIuhU+aqUdG3SPKPZH6+jLLp
3ysUzvtSrQORKyhCPCVNXWJ9UAtZsPVuesIKgXO61Ei1opExZqbVuVF+Veuyo4S3rSTYK0S+wOfL
pjpT3KvDF3Cshmzdsme0xEzAu4W+rfAQz8LnWeg7mcWnymmqzajmwMC13uQzNlXpIdxR99e265Gn
y7O0PYZMw8VCJ6ZFuHwso+g+z1nPEvZDR2l8FTLrUnVPokgwWZtOB9Fe3J0TPOjwN5naEDaGHKGt
3s6DpPRC666cBGt20+NOEPw0FU3Rz1MHiBKiXdKxEt1IbK7R1fe5fTZMLahIoOnKqyYJHLBelX9V
qtaN1YMufXzHtKyguC02TlHDalJA2SgXIImThWFA5bt6Ht3LQKIx4+a/TzH9nY13w654tObDIDo9
bycnK0vYD1gFmzjupHwYYQnjs2c6e5Iv3/dH1tReB2qEB7DLBgkBmSOuAEHQp82jCcAOPe1MXCo3
0GjO5OJaN/3QyEj0BK4t8gsudmcI3mqrwO9oMR2GfsCpqfbDvNr1SYQ3+vr1soUscJ7Fh9WIcuF7
lLU2t0M2otlrpBlO1B2a/l7rvqSdM9Xxf3QQLozLuawMJoVxIwzKoV5IwEZz2aDty4GVRVwgn7Oo
NdoSG1K/C3+osQupP7z/F+5833wcIQ76r25Btj2fKKB9B6WYyhM52tqQTCkJDY+adflIuhFUSGlS
CPaOzfiqnlA436CFQcIKz3yeFh7t5LFSrgcwBoWdKRjDbR884XBOYaSN1tES1rTqDFJUO1cgIq5q
7b6Za3RuFqVXZLVQG2M7qJ9QOefItbqvqQHUNPbHct8j53sHMRtSS2g8471QVfAUxkWoOlJp2apw
jvJawckGHBWH6lAe/8WVPQuqZwtrhcSFKrMcw2WxkE8skBdnNS/WA/nSfLSC0i+DuhQsrO1AtYLj
ApVZF6QhjPYlvqYgxOiC8SrcweFx3qiD0KeCY+LmXK3gOE+MI4JOBXbBPcylQ3o/Sj6XtoCIRYTB
eSGeknvFhkC6F2WPuukU3dGMgsvBgsWCS5PEuZzay5JRsE0+RT96NIIArvgcK2SfZsGg124eQWVa
ALm5hlcjx4WnqEp7q0th1RwOoH29mcvnouy8WFRfx376uWkEGmZMkOiMowdsmGbdM1ksW6oOSvwg
x0cLD2NVf1vitqcbBWZtBkCQAf0Nx9d4xU1lJUMDOGtu3EQ6jHibvTxX2+5wQuASpg6dngrNgBB2
ODdlfiw1aEUTRFgRCFvVq/1+arW5yEFA7Zlk8gtIIRcUcpyi+qqzwcKDGthpZNSKWXi/5e88+mQy
59qQFm8uFF+zMh/vr4LROnMzDoILdDTqGzCHRbIXj9HXdmi8vBsCIybUaRORVPD5kYYD42LdVMVh
vsQAAz1pAs0Y3MeD4N1Tzf0MjVvxe5do/NgsrmZJU2ornyjGz+j7g51Oh9BKvMveJho/LsCFEbo+
JiVcvCREHjH68dQHpupVovyLBbE3y5QbOvb3lSnL0FqzEcOUKowg8pY7RszKxNARSJ0iFERtERgX
7jrEiXrIADZmWuygbjGBTEkfZOA+t0P7dlGS3eVRFHoGF+3mhVah3cEz9KA/KHvrlrgFARcqYwnL
AyFL2Nny/TWaqGW1QD6EgyE3mnauUbUwE9mbh4fMuq6M72T4cNkkEQQ3hq2aynZFmUXDF1267Y2r
svnx3yC4QUsX3ZhCHRBNk/hWj4fC3Ivmx8sg277we6j4my8joWZGllj2lqVxmznozGeqVY5dHWb5
+TLU9lo6QXGRO5ukTgsHzMoE4ruqcOp5H1Yo0BDJG2+HhRMOF7ybNo3GOoRJ1PTj6qr841aFt97F
a8qXJt7YOwvzEoWjm47u2A5uJTpDn59fOBQumGYTWuHzEVYYzi86cC/7AG2/QIVIeXHfurMT+qHA
4UQDx3x+FYRaRU7iuAFkbh2nFrKTf5rJcSZxwdTKI7zUDRg4uf2q2PvKCp1ZEWTAIhu4pZ9Gyjj0
MZxMVQJ9eDLKh8tOLFov3LrXkqQfGxlj1M2gTbcdvf6wDNdh4U6TSOaLfep8Tzj5Mbf+pYJOeRvB
FHNKrspCfVVn3NokSnwFDoadNhTHQkbovmyfYPz4BC7L8kxJVNhHJC9JfTUXxE3B+PG0803V0Y50
+P7SHPp0N5dXTfgQqj+VWhBtRIZwUWCpcFU8UQDZSv20EP2Dmgm2UbYcLswPz8rVVXqmFSw+k05x
8tSZU9nRqGA+/mHr/O0FFrNztSgVmzRdm7ABQxH3UT/Wv3QB5ghSy0yGQFRtKBo2LgbMk5wVasaM
kp7q+kevCcobRPPPxYAJh5GwjWFO2kGkZr7Kh5dl6fxR9mVVMD9bUBCMBjOphhviMz5qIy/tvAFR
DnTYIMJGXmzypS6+G/Fx0f609RyBbY3EGUVxeKzzBUiL+UwqZ7Rfs2+Xl+X5wZ6DYMau3CAzW7vo
WYJoab5+ZDKGauroT5LhMPEOJsUuer5k4YV377VRXKRrI3AE9RFZPH0anAaEWWUY6F/aLHbMoblq
Om+RBfvDlu+tEbmAl2aZ0aO0fEEpCjhk9ab3SIq7cMFIsjTjgl38jf4gp5NuzkCZwxaMB2Q4lMVX
u4lve1p4tW09s8u03iAeXbSA9ujdu/wDttKglZX8U0wDUtm2Qc7loajNz5IY7qlZTmTixba07f1l
MMGQ8qQIlZpDKkMDWKr9MPIfpeh6QfR97a1bGkZlWEmJ77ddWR77QlN3c9oKYoYIhP195fvJoP19
XmmUDzm5T2rv8iAJAoXGxbxKHc0inWAEaMoDuXEhXxTVdDf2KCUScbeJsLhQkeVJJ6FMc/HAXesP
hvw5DmfHjOwc5zD1pu9EqlNbSYQq67hgAKmXafBvcXacZZZkIJ6rs4JCaJL69ij52RLfzeqPxACB
ad08Xh7OrX1xDclNVyG1VjWECFUaCWbzOVGceBC815+XVvwKhyezuCnr0rCyuoiFw8FhtSlVgAIp
w2/9ySPHPihd6yAJotP2uj1BcjNn5qC/SnOMZBrJrtX9YAz9/eBZscDbNzP/9fhxoT6eezUrTNim
B/ax34EqddcExq15rd6hAOxaBZW89v3ylG175ck2LtarYSgXVINXRl2LKl7ou8jkaDI++7bYD7Mo
yRB5CBfoyzQc+pZ5iK5f1Y2fSDuzfFeU/b9F5lmhFMkbEL/Donh+rbNdYj4VChgZjP/k62diQ+mU
VGiCgSXJ8KVlTMrf43p3eW7Ycjnfr06WcIlsKFVVvSSAsOXPDUht6ljEwyBC4II4mB4yatsYq5Yc
SHKoRZvE5ZWD9pK38VvVh9DKFpZTRkEXW86gXM/y15SIygEEUcHk9ZEMXaNdiOXp5R+Nu+hBd1GE
fLQ966aAFBTo8bI/5855E4dMXu057aKpVytMzlxVrqYpu8EcgmlR/qMPcCEhbxa9sRfAjPRFLnYN
/dPqO84Mbv0bZpKV0Yjva+R5tD407Y1lvCtHPrkxt+bVZCllg82Nmiv+NBluN2rHNgkFI/UPifJv
HJ7tFarIfWvqMAUSJ85w2wTWLdb+R3pkRNB5UA0CwMuxDBf6b50bvj2AXxLJgwViqzCaHqM2xT4e
PV+OApcjNI4bb2HqeKmLkh0xmvI2gdineZMmkxMqt2UrCp0ii7hwkER2phQsOk/E7fsfDcoVyY/L
1mxCKCB6hIqzigcIzhlCBQkIgbqul5Wxg34nR+t2ZSNgsN1MfX6DnNXKGhE4m6pQXkBrLrttAYIZ
hAG1fMrZSTqpPEXg4exHnwXqFR7nCdpYVNNSwSiSZ5nTpZKbx9IhpZNDa9T4hUVyrFokKoUcXB7N
Td9QbAW85ygtRJb31jfmrtcZJegCEqdlF1bdTZbVxzmFDAeJrjTF9i7DncuasWixwmPxfpWPE8lS
ZasH3lBddfXiaNptIuHtF5pZ9mM7fSXZbZ8IBnfbY042chFQpXa7hA0Gd8j3VnGgljeKrvY2t8GV
WVwQpJMa4pANCKXze2gIiNhntv3xZALn9OMiZfai4PtmedVlNzM6IbrPRnO1GLJTiGrwBMbw93j1
tERRLrE50o803TfdexIfVTFASW+ScwEueW5R3FdZOKtjM+8cJX3sRTy3myaAQReN3RCXQcHGWzdL
u0wiRo/IOtvmPo9Gp47+vIuYufIKgwurWUgk0EMDY3Ln2WdC88URuvb3rb8c4/3gNQfcVjuJJ+LJ
ZEvkLFascLkYS6MyKgoLuJKGJnklc8byR2t8kiZBaBCNIfv7aqmi9aHLygU45UxvmqLx62URnMU2
V+bKFC76gB9ais0KELoie31HnbHQ3ToXnL5EhnAxp80kraogQQ2u8PkQptJ+yVT3clwTQXAhpjT0
EZo/MESe7GPTllfSMvuXITbHiq0ZG+206Ofmpn2ReznKcpt6nR669XKr4vmoVZ8ug2z6Fk76oFSC
uiV4qN7OuT03U4JZod4SgR7uU6JcLeBsmWRBzrg5XCsYbumA9Cgm9UioN8/UDUF9LhvvGq2TIdxo
2dTGa5QJhMoef5aheZyJ+hhP1vPl8dqcFIuACciCsCrIp7nxKvMWxbeYFKgV72rjsOiFC8ZC5zLK
5kW+eoLh+/qUGIQUv+Yed0q919wOAWNRnonzV/G/6PpWYBXf19cV1mCgrYt6pTkU10tZ0gdCoQ4K
Id73bM02evjAs65aZ10NhV7lhYRWTM/AdZI6145W/lSSl8vDt2kOgbgL9NpAb8PfY+VSmExkjmcc
tFW3oIq3fNbz9wTLFQbz+FWwVJGW2maVzJ4p32jyp0nURLhtg2YhR8S6VExuYVZyrteFnM3eAGYU
aQYLYZbfIq4JFuY2jIWCIoNgNviq+DhptIFU0exlRY3aKIMEVB0f7VwUzLYCAC4VDRDXYHcGZ/vb
4aqmYRwLCcOFCtfSwSH4ERfBo3d53jdBNLD3Q9LC1A2LByEQxdRoOntS/STRu1Z0G7+5LLUVAJf1
xfaY13EPAP1DfYhxY9CjhdiEgh1KO4QdguzX8tv+GowLNTLJMP8qPGBpDMfMvingSVp8K0OnYPz9
8sBtecEKiufByGqa1FoCKPDVoLPzmOjgXhU1dG7bY2t4XYPwEuEVI9KCQno4gauxcv9y31W4ZHtJ
2kiyfYtEzXJocGOa7rO+kETNfGyx8EMJsS+CEl6WfhLmOKvFauZVq5l9P3tWktXBPCfSvJelMn6a
2i77QgwJT1ZzqKN+XapwZhiMePmY2X3vT4kSimK7vPFjNBC//X8cuOxkyoa0MFOMw+zObnTFmO3I
jRSkR9EtyuaAg7iH8cGAbYmvbJL0WAcXh0zB1VyaELwLZ7xb5Ym6a+w2l7yYJAuKFuskfsdZGoRH
EMsG9wioR7jRHpcWbFVyCW9KR9DQVErqLvIYuxUZidfYeJQEE8TkVGUrupzcvA5fQzNHX020apto
KFkArTxKj1AlYlK/0q1+oB/kbxBYZQ1T034S3SVuxZ01KjejbTlMJl6Qsd90O1N5zIXkhFvrcw3A
BTYc46M6HQBQTepz3y6OMcs++kye1FJx46n25bw9NIXqhFQOspIGeW+XTjKDBZqGuyhTvHfEC2yu
NrJTHa/m3O+Zo6TPaUGpZ42vhVw6KUXJpuhIt3lDq9mMS9C2LQgZcpNZTxHNKwX+23rxPWOviT3r
ttxPO/aKrV5Z90IxCZaG8nFijchNpJVnbTQRICp3ZsAq4pPAuFncf9fyuzWpazBuEMFgPEWdBrCR
Pirj7PSLo89fL0/U5o6lg+UcCo4ypLZ55TEVV/W0i5AWQ762Ro0tSgEOXbbrPB1yHNOVKniP2rJp
DccGeLX+lDq15dlAeowb6NrVuiep1w1naOSH/2gXl+530CFUQOFP0Z6d5ZA9LHfjnvQ746Y65GiW
MGVfACiyjAtqtgYi7aXFQYk9tHV+94U9tBFXHpxhZ35TvfGZeP0nAeiWP+oayN1AeQvuMl4gqFYV
KPm1cBEIvyfOX2Iq5b79CS0VT6z9vhXGVmi8VJDS13/vF7MRHTowb+SqKA3c2pJ0UP6pBpo9z2V7
FlJIJaTeqNdT7Uip5CdD64JDz1/Q2WBWoux284Jf15FDKzpBjykvLEqStAJLmoFzZ2ApzvwyBRIi
SPqCkpHFZ0+/hWDBbRq4AuQiiFRlvaRJAKxi4wsKfZyojw5m93lMuhvSpN/f4yA4IFgWMgpQQ3LL
wMhAMRvX2Bj6b6MHvwxi71s9/31KFBF4bi4BHHl1gn0U5LV8Qtoq2tSgA8+TjGU3FVoQ9arf5JVg
c9mOWRDmRJOugejP7y41SAKKcAKOHkx+hbNvvGv3VeWwBuThSkTRx2aEj/n6Co3L6dW5rWkfAS1J
VWeONUcmu1i6p6JsbHP0Vjjc6OnJ2E91OiEHbQ6t5lvTZ30QHK43F/BvCBy33kbffAQJYh8BooyC
lF6XsSiP3kpdkUYjlYTLmTLfCoeM0ZolA2OV5V5MgxEKeWY/+3p/teBRXstxtftCIxF309bIgVZY
wQammed8tVWKMpgZgm+42/UGOga6NLj20DmX19LW4DGqTtZiA84mnm9Bs8qxkItuhhgbNHv61q1b
EWndZkazxuCiA9Vzfe4WYLSgeFO8JuhlR7X8xB19lIr4EdlZ3iKIEdujd7KLSzPaRY+msAOm1h7Q
pemU2q4UldhsY5zOV1wYstqkw5kP56tRfcHbsFupmUtjUbmxCIX9fZVcSHrVYZbgB7T8NIOBuTP8
KhN1RYpAuCmSey0zlBymJMXPjg7epP9IERTe42un8eLmpNezRkk0gMT5tT3fViKSq63Xo/V5l4tp
SdqkRRbj+0RCrZi8uOjOvibFaze+GCIio+11c7KFi2uDMsaZbmFWlO5gVC9aIrjMv2wLThtvZ72P
4txUfq1+Xf8y2/W1ltPPFFwLTkSy41g1/tJTwS7+Dwv1/0aBuvct6Ki1VEokFnIsVw/Ql8g6whPf
9srWIRZo8d7FWI33JZYTqeDiIaCp4PxbKbpJ6W0UVFnLVazcSFQUvjeHcgXA+bbZ9QPtDDqjM8iR
HvVjeq+MjolrLPs+v5Ke5Y8TdsBre5f6pdsIppG5Ab/Nro3jXN4Isz4j9cLcJL3t+tSR7FcolLg6
vV2aCj0xgdwLtsPNpWyDv9rUVRUX9lxUKtTZlqhR4dSstLtpHIMKrf3Qd91fXsxbCYSxgmELZBWW
NKkjRQFdByh4PJjhSz+8qDKIuadZEDS2Uss1DuceZt5VIEIATjLX0KH8mHSzW8t7qu0qS1TWIbKJ
8xTagsQd3LjY6JVwh45+N2t7b1ClG7kQHQk2c/TV5QZPB95HjdSpFXLYrgVncX/IPhA//TnVTg4i
ensXHzMhw81mzFrdUHExJWvsbNSMAss7GHz7OKDzPf/aOzpSzApPuFB6FWzCm2UQKyP5yh+p1UgF
EgSW04ZHdljV77oDeywWcaNte8np8k19643JGFGJTDCtb728fDIltM81tZMOkAKmwWXPF00d/0RZ
VnbU2CbAwKG5K/aJnzxDx3GfHcxfB9TlXZvzat74fa2NqnhuMYqz5Df0KBV+8cdc5AjCJq6nDTAF
Ic3lH0RnSiEGP0kUKa6f2AdNOlwesy3XW3+fm58J2gv9hHomL8LNXBa3O5x13P8GwcU9q4Q86EJx
VWHUT0PxKRN26G4dA9Y2cBFPSq3FWhIA2Hik9rqmfzXm+cpA73Fkt3tz/Eks6jeI8/Hy6bJpmxvz
GpoLgmRJ6zFn1zCGk9zG0I/Y5Tvbmz4xpZbwYwsad1Hj/aaTryG5WJiGc1ZZESDJfvzWQreiCMyn
xiM38i73572QP0jkIdxOmZcEbHAFPFBF/3Pndj/s2omCxjOdEBfY2V1+008Cj9nanNcmcutKmrvK
atjzfCMPX6Ie3bAVvY4U8x4tAUHUyb4VZbtG/3l5Mrf25zUq+1WrjTNt+zJfDKCSqXTJ+BKhwZyI
lGIEo8m/pMu0yzWNFTiU5CDNB0nU4Lt5W7Gygn87txSzVJocAOHN5INHO7DcxqvAzVYz+U3BRG1a
ozI6GgXPkCis44aM0Bj1TzWiezVdjWrtyFnvX56VrSTRhIifCe54MILyFQ6N2mhNVeO8CPZBpyZ3
kYWCjcwdogc5fcb1giCr2XSCExw/P3isaWrFApxZXdnaLTGvGuvDZYvO5R9YTF9hcKMGHVDNbhMc
h/SguvWy2+qBEU4vBTZ8xV1e7F3m1TedIOEVGcYH+rrXOzOFYSSzD1GR3ZeTfQXGzYfLxolg+GCv
JrpRsSuFHOkgrVDKbOrOnAmGUITCRXwQWvxtTE/uhuh7NRwrUcP3Vsq5niT2E1bRIDYhe9PIMKSN
S2eWHgpQ30/Z9TyL8ujtNfTbwQkXz612TCJrAFA0QbQwt/EcGnr/bVK4EF7juiU1GERqP3fGawrl
l/qPRdg4p+ZidiPlEzTEGIb2vUErmmo66vvsQDW0jgo0CMxwdnRKVydWjnCT9buRXutDUNlP7xmq
EwRnhlaktTzrSCHt6gVSjnX71RY962171gmC22cyg1gjVXCYoUu6IzHZDfF8rLT01rAmQRvxtm/9
hjK5g4U0WZEZlxgwY7yni5+ngqCyaYqG53yU0rBTLbdIjKG2JjVq8f2wcvVheUzTqXQMY9mr2tfL
EyOC4pZJLC/TUGYNcvsUmh6+OfX24A/SLGcOTWxrcrKoFO09m8O3Mo/ztz7T0gZUhmgpUwPQuemW
4AZkM4zhpYTdXeOGl38u0fvRqOoGG4GWPOg0iOR7WXQHv50urjCYjas4hj21rRIZV0fhc++xJ7sI
97vRde9j00ZGIBIG2x4yCzqMbJUiJryFs5dYJbmNO/8qKbwSNymZ3gu26O2kWzthcFtZx6iVuw4Y
duY0P+efugu6W8iTxKkrPRvH+ZDdiXjmt2fqBMlta1PVlyTK8NJQTJpj6Tc2SFP0WlTQtZnrrAzj
5iqxikiWc1yIaXPtD9Wzslw19YfSKHEXEQj52EU2cYt3KcoYBQYYRk1aHkbddGcl+qqkomvyzSIY
c2UVt3KrZMxiuYdV+mfjLvyQP+lu5oM82p8jOGG8711xb9umG+LphBVZoeCSfxtUtbFFDwG8Xie3
TbzXU0Gas51mnwD4TvykSXGiHREa5mOHO20QQ5GHpfKNQPHjYxgLM20hILew6Ey6KTYBGB/0I3vs
Hx2rc7QAlZigRwRZ8eVwu73IVgZyi2yatGGpZ+znUu+ax8KnV5KffkUQdFCwBRKfaS9qaNj0xxUi
t8bKOSy0RWHR1sb/F5VelenXy1ZtQ1imgndcAx2PnMs3Xd5UMskR+tLRWcCFBv73jBwug2z73gmE
83fN6qVGr9htXp27tmw6yuBdRhCZwe1LxpQteBWFGSDNH+86o+yOBinAXZ7bIrrbc2lYYmqKgoJ/
ViBt4c7wbUDXCivU4tTAGZx8MfT7OPHy6LoJv8slsjDFMSTqpOqxDPeXTdwYxDUsfw4rzKrO8MtQ
yNo91NM3dRYUGou+zy2nsIiyoZJ0tHSWy/cmMl8X689rj95YwC0goi1R1dUYuAGVYc3HKfFpMQhW
qcgKbsmMkiKhXhWjNNm3mnWUmpfLs7DhaG9sYPir5CEclwn37hilvjlow9Gkt4XofmnTBHiXgScR
BSkQ58tDkhRVx/xr0q/M6MsiKr4XfZ9L6Ms6TxMrwvdJ6Onlk64V75mDlQHcAhk7OluQqpRZteXY
xxDW+XF5ErYtYNIs4KTXNb4z3EaLPkl7APTJc588SaImfWUj7UC+dgLgAlYy9JrRqOiAMqBFqSKZ
SndY6J6xT712X1wXhxC6rnPvxDejqEJWZBs3+wootaS2VGVcb3c3xWT6UBcVzM+mD6+s4xwgzYtY
tkZYN5DXWMXL3mtkBpdnSATBuQBkZeWyzGEFglU17bX0VRZx7bM54N4r13PEt4aP0tg2UwaI3Py6
SE+q+W2Yjm318J8M4Z+FYrNG/TQbq9x+xl06nrSftXf0T7+xRH0bU6KW9lPTwBJCwtDVVL1AE2Fj
+1k7vl62ZivzfAPFhUerrxJtoIBKYnfc6cdiHx2NB/nQeOmX7pBCBzLyRL1LW4nTG1Dm8quYiQNp
RcGuBgLPwP7MdKWXV/tgdLjcm7zIpT+iHRHsZQL3+zUMK8QQIagNUcaIRskW9M8fFhBaq4bgKkHk
gFyQqHEwsVAAKoP3fjfKL8pTQ1NcWYlOC4JY9OvudGWLRo08WmZMWWmOEzrMSl9LalDW6JODc38A
ESn0aBnaKAgSgjj0K0SuYJexGSEvAesWUAy3V2MmuCgRuiIXIlqjiEkeAiC9NmMXr8pH9jaZHTS/
LRx2amiDoheKPwgmTeXuf3DJNJiQngaq+r3KfUJLLzccYotuzbdOJ2un5x8C7K5v0ByEaWMKmo6x
037pU4WDg2zek4SaMGy0LkRDlYshnZz8j7Qva65UR7r9RUQgEAJegT15dtllu+qFqJF5Rky//i5V
3z7GMr31HVd0nOgHR+xVKWWmRCpzLb2b8GAAKbGLrvk85N94EbTOPbdbr55sz1TxMShCzJAyybxg
YqSAwG3A9Uc6+an5NVSVBVUuYkiJI81JsqQWjBp9Znn1I8SSIfnWe9PsJVfgG94VqNaoZOZUhom/
rxw/KnkaaT02jqUXM+gQyjuqojVVOoeUOsJJq0krdqs3/ehoHjU/vIIaW2D63d2HPv3fuKJ0pdDH
OjKdEmhh8YuUmj/aiyJZKA2SrhRTWHcjEiKIVDF2L2Z64oDe8f3/FwK8U5xim7npDz0G3iPQdSr5
BQjXRtdFM23ArsvTckW8NND8FAQx+xFOATnU2lNpaW8fYitMyS1iy20a1+XIhz8KRBbmGeIg80fX
azDUg2dfcXKqPma2PzVXoJKf8KiGHGYx4uS8qE/8MB31W+vCQFNKFKgkXzfdfgUlOQkrCpMWUEsI
4vBbq4u2+OMwKB6pVPsmeYkTdrmR41UksLqd3t86hYK8YDO5r2yQjpQaJAxL2+H382zwCN6qae3N
ztFRzZoo7JDnMPQlnVm7ACfmL3kRee2gMEQs9rtsjkPbBccfg6aAZMhc9GDpqCY9KEy+SyziFcNz
E15X9e3yASoWk7xCydfojupDEkODL8ghCp7mYB61R3CaqB4Ott3rH4vke3SWjLY2jrAoyfFF89mm
Xm4/nU8L27vyCiEdgQkxuWMJS9ox3dftcllmKm7J7Ty3Wi3p1GMxSGUiG2awa74T82dQp32xDsA8
RMqTaNudXw2S0lxiZqSm7YKPqPTCNnbtgkdKto/Mb+fXbfOCubJJymwGr0c7rQCjT8d4/j7334z8
4Bq2N4KUNoFHnIdTWSX+vjpfjbFIEz5jCd3iFjzLdfe7ML2CHs6jqPxNSmcQrmAgvgJKFxmeVR1H
E5wwKqI1lSlSPquiqiWlKWKnSAPQ+3uaFvmh5tv8dN6azdvdaoukfGD2xZI2OYCG/X8m6cTR2h9U
4w8Ke95djl0zL+YCMAuY/F3rYIMSH0/v/Qc60tc5R74bm9wqImhn4vpjlH5v2ruUq1rsVKZIyaBz
Myh9OEjRc3Eo89sojYKsuq7RZHl+Z1QZQb4Hxxws+Kk4C4a9uR/BUOcEmYvvF7afjyALU33ZKpKc
fCVeKk2fNXEyNKX9CFb0T0WkuswpQkd+wmYdr1o7hRcYy72h8+sO4h4JLRQurTjiDCkN6HO5WMsI
FOhbgcvtOktAa/JLH/edSh9MZY+UCrQkxrzaDKSxT/bc0rxmKD4vJP9IzeE1Rg0pGSwNzmrSYmcK
bbjJSHqhZ+PPgqleRLeer98Ej5QLRtLxJTXE5ePqPxpkmt8e9YceomDtIfQXxWVbkXrkZz3SuNBy
zmEWKW7Zt4Y2KIF9shY/yV6Mbheqmoz+xz37n0NPJtTmY0bdheM06n/wHdj39tlF4Q/+iBle0xdf
zsrylEgFZy5bMqt2v7Q6pgth4Xjh3tp7IrRb3WDyiS+ksY05OJ8xFJlJHtGjICGPK7A+BF34rJvP
bvmjHoJiVjIUiavIObOk2wPLRpr1wk8wf4NRNjGcH10vB+Z1p2LvBqqB722zHEeooGHaVaZ2SabO
qbqig/s3vThwoTvfud+YSlppO5hfYaQoA2+UaVY9GmAd7VlrYt/NnvNR5RIqW+QQC8eoykeA6JX9
ZKX8yozjx6FGvTL+ft4Z/sfx8Y89MrGL6UL81CyxbKCxDA/FLg1q3esxWWHs+09qkS3F8snN8102
dd2EfuHAZEc9vTTn46Ia6VZBSCdvGsWk0rQWz6PT5UwueXuvPDs2IdBcxRzMamJyXPx9dYXks8mq
ksG1owb9LnHii/49VrXe+c3ZdIMVjPj7CiZeGpDhC5is+4T5EH8B120RXSql7FXmSAcUpMrrsBZf
+RmFi+Wo/uObkuGx4bw52762skeKHTN2dbSKAUc7Tvvk2BymeB+d9L0oXozPavnKzbvKCk8Ko7ok
85g0KCnUL3zXPwrFVncX/2aQaxU5KNoXipqyYiHl7/LQIpnOBgAS8stGN4gD9bVEUfVXraIlvZPb
o0XaZMIqzoc+mCG/jZbFG/1kH/LjfFSVnRRLaEnB1DazDvIxgLHsYSxuJxWFi2rFpO/ZYY7trE7w
+44zeO6w+GNW+KwYduddT2WGdBbh+uU0mbiN93j4iR/rVHFJUZkh/r6KVLfO7CmfsPHWfIcCg93s
u/543oTtYvSrN1tSNlgwokBojHN7Qg3fDw/GDlXOPQ2sfCcIxkxMmmA2vP7LoJU7fIuoLXhZY+m6
P2LV6T65po/i5UxcTpRC1du3y5WVUo7Q2xhynBrKnPp9eC20GGKUVqdP9LYBbct4VJb4N28pKzwp
RxRGhSkW6BQFBgoqQlE3DvS7cL/46JffhTeq8QxFSpfbf5N+SWxuwlHQ4+pPdHmIUTbOwdo6JqMi
GSl8Xu77zOKCIrBgmTk0+7gfr+xBNZmpcHsmZYeCkiFPSljDkIH4qcFYi8LrVesl5Ye25awtIhiR
DehgT3rPHNip0z6PRKXNqfI8JuWI0dKHuathjIa32kN/RXfFLzxULPh8x+iYCK9JVYraXj/cV6lF
HPwnWcf5GBetjm+N2sQB/2yXT9n0pEgbYg/eXcPRJgueFx1cXHL8akvdto4ZkQDXk/BQ49Ug+kUD
6g1PIoA/QEppkhWaFL4VIwnVaqDxIfHdyAxi1kGYqwvOW7W5cEJu28H/XEwevM23+UzNRq9jgi73
8mLM60Bv2yvMWKuS32YMrXCknGuA8bTiGsxBq3bikb14Wap+OVcUqlW+eP7jR9U7yOb37gpSuozx
Sm/qvk0Jql67NMcHqOsv2pUbPmjdl2HCDKXqe3Db8VeI0p7lJNf6osJiGl+HH0INLDzRxw4vPKgh
oXPWj76f37zNRcXLLMYTxAyZ3GNfpwgza9DwyTF4/fDTjVQtTNvPVisEKZTd1Mn6fAiR+jzdX4LO
Sy4MXJCEw8eH88ZseuIKSvLExOBLW4cuauT5hTl9aprHov/17yHQuw9WVN3Fs4tMNTGROBzI4CAx
Qa8lr09hVHrtR+p6axApldtGF2XhBJDCiO5tM/O0NHo+b8fWvqMdxXXA7oUXH7lrbphRvJnxR8wj
PYXVNTN2539fRIac6QwKIkB0tpuWZUnZNC7LGFzVOQnavvG64ZRUnccGMNpRP1JV3rewTPCt2Q60
trEz0iV80N3RNUfEDDqyfZf7o/NEtMErsqtIdeHfOgJBugbVQROcSu8IkcN60hi0thEu1q92hsDF
zH07C5LyA0ftGkfKdU4fRqFhA6dKfrXs09Q8RIm916xUsU2bFbY1kFjb1WW5pyXlrQ6g/94oTbxg
HsO9fTB93Rufcx/ULeddQ0Sh7BprSCnFuXhW4GMNSCe6nt2fves3qeJtWQUhXSTjepxdc0bZwdLu
ebeP+c8yV6zcVgCtrJBLoUVn8bnUanwB2J/I+NlUfSUpPE0ufVYhmoHB946yRs8Cp9trCWaSMuip
Kjxt8xN2bYiUbMKSN41LAcTu+yswxOHNIow9+57t60PuD1/Ob74STkoMTsRdI8FFK0h+90H2qd4P
l+Ulr7xpZ3jqEtfWAb42Tjp8KhsEf7GBXQrJ/dA82yTxYgPBe60tX1A49+JB1SqncD1T/H0VUFFU
xFZHYJ9pgYeoORbmL6Zyb5VVUnagVJtoi7ANQmvw8g5avtHv2Z29ie9brfHC+SFTifuq3FHKE/Gg
s7EwAIlC9RRdOc2pnC8mlXaGKqik1MAsXoauWLyo2g3tvlExbamskPKClUDcZirx+9mSX479TzMr
HnkNrqhIRYuoQKJSa2Gbjs4Yiry6dJZnTNdLGnpOf2qVZMPih85kU5kythoHrRlEqhv2w1W5n47R
qTmJriD7dD5yFY5NpTxBh2UwmQ2guL9wjIeSXfaqliDVokm5oVtQ27ChwY3YmT3MQnh2fjC6o6G6
MKhMkbOCQevKcoBjuxcjuF2SryP9y9WS0oCZg1O7yLBaeucElN1pyOLJoJihUSVTKhZ0lWyqfBqh
lCn25NRf1fvp0t1B+JY9uCBG0k655Z93AdVtgUpZYIbgKJ/wtRekp+SY7TD2fxEH9WV1VXae6BcP
d7mmuC2ofEJKCQOv9ZaIlFCRi6E9NOFx0I/5oNiuza+U1UEhc/dSk7RkEis56hf5CfTrew2tSaf/
W2uFat/k2rQ2Q8GDJUAb9u4PupuOrk8uypv/W+OgwtvlGrXLzcQ2CmwaVLP9LrO9pNYC3moK59iG
sW1mCLUATJW+9UXUnyCYZ+A1qZ9uWu51892kesYUe/0+171CyHFLkwRd4qhHtu5eG6Cv88WwfGOA
+K31I1clo/+xSa9oUghrE8auGvG6qBm+c6C7ZAcCaRMzrGKi1Pikqq5tn32vcFIs16UODsgIxiWD
wzCHo986SxsromnbKLCzok4DcYV3QiWuWyadBb3GP/d9CpJEC1nWn3x+ag/uF12RoDZ9YoUmnRlL
R0IHQ/zIFxisBwPYctDt/fmctLlsKwjJ7Wx9Jknk4oaX1Hemft+p6LNUJkg+13JSx7aF38/ZAH3g
myVyPUIrxb6orJB8LQThdMrAOQdhp4PdPAzT4/lVUlkhOdc8xL1TZ7DCstrnIv7Fc+uxQW3171Ck
4yHHtd5xZ6CkbnYqMbSEpsF9GRe7v4ORjgRemB2ZciS0sPzdEurFlteMigaezWNn5VbSTdHsIUEb
G4gTQg3HaxZIjkyMePWS7etaNU2u2H1buiwaKCok2YTdL+qrqoPsyeGvFsyWCiQjpsYxnSR2P+Je
CvpJu3hg04/zIIoVs6VYn9NEC60Eu8KmeV+bu3Ea/CU9Gvbv8zgKV5Z5QksNM2sL5guQU7508YUb
YvRpefk7DCnoI6MfidvCFjJM1xPEOYo8vasHVb+gat/lqGfdkFCKfbfSqzy7Bvf835khRX28GHFj
GCKrGL/hWnUBNUeieNlSbYcU82ya0n4RMR+TX1N9O9UZGn7+EkMKeMZLp5tNBGOcp34VNnuQI6NQ
/nfZy5ZC3hpdG9zbWK22Zg95ASGvnEVflyEfFUCKbZfbfPSWtaTVAOS0+2mIPZ18P7/vilCUG3v4
MGp66mK9tOqaWDtafS6yr66pONxVZkgBn3e6axaitsLrPR8P9qwIQuE57257rynYkU72omRNRkFI
EQx2ETCnPBhzc9N11xOF/iGNFT6mWjMp5I2EdK6ewhrwU/+qC3Kwi/sYnpxP5vH87gg/em8XZeCF
xFv3OxE3KCzFFjeB1FC067bJJxJVF5lx0eTjCZLPmG1DI9Ok4qLa3q1/UOV65cy1ghspPjlM+sMt
n8xf543a3qzXn5eOmI52NRsa/Dzn7mlAzb/qbp2aH3UCrS7VtPf21xqDoC/cQyjISqGqT20D8VM4
+J+ROdwtP3f7yW+/QTHqoGIU3XSMVyz5cC7AL0tziLsFvIl2fOo9LXxxzfqCTMr2js09WkFJi5gM
rGWOSAws8+wmqE8GWgALf/mUQBsLWt1/dO5Vj2Yq+6QwLmNtLqERj6aLhhzb6SeHtKhGMQkbqXrO
No+KlXlSQIcoirlzA6TMOERkz4yr9APSBiaaAP/rGLYUxVlhk4qFOQ7u/oVni1e013pCFPl709dX
INKx3fAlcjoDHpH3dOcsUVAZ2pE0CegJM3Sv5wq4LTbqN0aJHVxVeUaGUi8bsG5xe4RpYQSN0TEP
Ivop4jex+6y3tad9ZCxjvZLSuV6NZllzG6BzfE3a72CYPZ8wVL4unelFi3oByPdQ6s26y5TwE7U/
9NC02icpS0xpO7axi32ai9izMr9IvtLm33PUrfdGPst5VTBQrcEMq33pyecK4mAqn95sNltthXyc
R8g29Uhgx4SBn/p2uBXSBs0P7fOwExJ5deX/X3rNFBvkSHnBoFBg1G2g4m0hD0qokaUY5AXRO9rG
CXKRmK1V5VoVppQhloZN4Sy+ukxtb1UXrqqfQzjVu6P31SMcKT1U4ZxqlYPfH/A4M5WRn3cPFf6v
BWlzYu4ylZOrQldWtGrdlJLCwSIW9eLrve2z6T6uf1ap7oGjuca0S5J6XKUjp0i0jpQwWFtBLVPc
l52+8Nz4W4rPscFStFmq1lJKEJAeJwbIaZDN2/Q0Ju6xSG7q1r6xSXNvaNHlwj/Sib+OAyllUG7A
rlGY5d7NxnXaHJbiVz9++avEJDN6kWa23ULYRewTVOlR0Dz/+9ubA7EsXYdkFpT+3mZzK3Q5J+L7
FUzK4Q4SXY+G3Sc+uHR7/++QpPWCfisteYLrhNaOHhrxPTwh23z3dyBSkm1sBjmhCObEWXtBv7kc
3xvoIfgrEPk1LWqiIbQKgBQRPboYzLFbNB4qUvl28vlnY969pFX2VDqiNKqbw4u9EKSEJDucN2T7
sgVFbZSPXGhkSVeH1Mr7yi1wiPf0EyfHqap8l3lcVb3aNuUVRkoAyVyB9rEBTDIbN27YeintFJao
ICQ3puWwhGQBRFfUv2aHfU+xYOcXa/u5CWv139WSHDi356pPe2DQA2Swggrx7oVBcm3vzEN2V+3L
g6bvz2NuR+crpOTOemoOi+5kiBlijJ5R0yOxesPrwkUBpFg/edTeqHLHSlqcDIIM6ZhYQ3HglarA
pLBGHrQ36iQDyxMWkIjhmKzidVAnJj3o1sdyzT/r9ufdYXVHxWPDZI1i3UwWgtHxIoKoYh4fz2+O
yiHkHl1ilMPgZLBn2M+5l1/ZHjQXDmnvdXvnYWj+cH0yldTcNqptEBD0gCoVsnZvM7ZDmmxwUySG
fl9Clfgo+uDdXYJbeLD4ok1mTn3VTUWEz7ubygpTuM9qPespW9qqh3vwqjkyzA/nHHXuF8tO/UHF
+qDCkpKSqU2dHQtXjCPjIcye0YHqda4GMvcbtw/Ob+GmR67skjITY61djz3Wsgwz0Cbu7K5AT6Bi
LEf8iLx4FvoziW2jkRvapW8Xz4iJPSD94n3f/OFmtyFuW4z61kfK6msY6YZsWyX6kQUdXII0ng4X
Nn3humruTOS4d7YYOgpFEFNEk7W0ORBuBkGfhUmTqPtOaO4Vxk/i3uQQ8IluzPzbv98dawUm7Y5l
oq4GunV82U6XIT8WzslRjXpvOcAaQjo3+Dw4hWMAoquexvRuch6MXEGYspVa1xDSseHysavSHkvm
kqeq+ay1T+dXabNJew0gHRIcmoM9FQwM+dWyFy1zmm+c6APHGA56E3zz8Tze9pLZEO7GeCP00SR3
zseIao4t5lTso2bfV9FlqtJFUUFIrswjewiHFqMd6XxjhYfR+AU2ufNWbO6KaVMdzcDWe33wcsRg
NVr4cYfLmLf03Neb5/MIm4/b1gpCct8EpZ6mFlPO1W7cmftsNxzLy3Zn7CvMF6qowVT2SI4cWp1l
4ikKXyPL0dIu2/ID19G1MZIXj7TMykwMgrY9YhFbojhMVf9+yYmz2SymqBaJxThAVoOrWD8Vvy/X
TZdpaqpZkK4Q7RJPwMrnge0ofN1t+VUzspYiIhRhIWjGDLRn4C7tQ775j1Y0SGsU66XyLvmBM0sx
QDEIKoxmhxofPkAOxSE8ji9/5L33Ks6SzVvHav/lWwfIuO3OEKOlFvfqq/DAAVceoQY/+aFX7pK9
9VM1DCJc9t1ZQymIrKljIsFJicbmNLfTJYVLRMwrndQruxu7SDyoVntR+3A+Wjf9YwUmpZxRo2mM
9UQSnZ2vY4guqFn1QrW9ZSsM6eYWLyFKcwYw9K/dTvTwRKAMbMHji0ytFnfYLNRhCP2f9RMmry5t
ec9Gd6lxCa4N9j0f8dFNjTvM7Hp1mDzYI/luQODK0zLdrzrnE8/QdAP5nwKUXqFdXOMDagjOr7Hy
XyTdHtwxzgebYAGy1hv99or6xKt+hT/xpB3fEN/y++v480cmr9fLIKVhzcxQ100AOmrRYS6tnU21
yyyKdwrjhDuec1cpA6dosK2mDstND8MVB/sWfYBYtw8Kdl9Fwy2S7TkoKRmzZmzTtI+RzFq936F4
DYrBZe73qd5+qeolP6CuWHu8aLiihvOHZukcspSmQShlZXxOYGTt04vSD336lR3s/XJ0AvczZPS8
aDd4eCCqrhZBgXk6v8hir87Ay5+pXe3OdrkAPqzzTwvE1p2u892CfUUyVJiqyD7yx2rItBw6wdhO
Zj8UIw14Ovk1vrLQEueSRlVbEOnlnGFS+knSnCdmKdKP6PYMludO85YbjL3sysNYBdbj+XXcPq1e
c8Ofv69yQ6uFZmrjSwS6hGK2WXRq49b42O/oHuwHQfGswFMEx5/jZYXHczC5NVwEob/sBa1oe/kD
E/1o81MV7TdfYy0LD7Eu2mQxQijF4RCPUShETHAQ5481NPUMM2AIRTEjrqvoFjdvqiswKRItd2j6
ikXi2+6n3mPUHlwpS6TqNFWhSFHXEg3CTcKknmGu3u+HH0n+cn6HNs+/V0PkmiZUy2MXZENIzdmx
6L/EqsmATRMYFAFNTKtZ72gjubP0YS7OPmeg3qQ/LvmJ0FkRs5vpwSa20CegxjvylbKOygmuvQSZ
fpra55Y8EueKJIpOk83MYIsLCUYK9Xej2doYRrXJtCWokXfjLvJpB5rX4lmv0fqr+nrcNukVTDrE
rTyH2GyFfUnJL8Z0P0wXD4UtXIAU59fmmbKySmzgKkJDyy7iiQCoDy8aFtjGLddfWPwp1iGVq2SP
3cx3tgOlIcMgjiM/ImL+xIqJ2CkID4q5YtHNbKMmeCXuQvFOlRQ2vXsFJ6XXmLLCwrjxEmhm/G2Y
kodW170PBNAKQrrcLaXtlOYIi3RnubJpe5rD+/MIm67gYNATE/sWBkylLBDNqUkaBgS05v7q0glC
h/qzk2snWzOD81Cb0foKJU8ELE5BjAGzHEFL2Y8RatBmkXWgRTUVAbt9JV4BSXd8AnlNXhQAyq+g
ZoHaBf1S/Rj3ZKcfm++T4o1wM3BXYJIXtDoEc/IBYM40X+pTiJ5Nzadm74c8Pc5GcTi/iJtOt4KT
PIJhPs00dewXd/u9rqWX1sgV+7TlEgzqjI6rQ5juHYMDTpqxoEJztxwgs27uw+RrZ6deNP08b4pw
Lfl6ssaRjrnYLuuauMBJTz3Us5KD2CL12b21QWsYycPNaklMuxNDB9OtVezDgXt5fwR57s4iiqrc
loevoGS2Fduy0saYxTjFcjOGv6PiimYKiE3nXmNIzj1WhXhWAUZ4Hd1YYO8r/C71shOWced+UYn5
bSrDrOEk9y6m3qnwnIsMHtgoCDgQHst2ZRhYu/gJvMn77ta4PI5H91F1m9xy9DWw5OjNMjqd1eBp
upxAx+kcpunbefdTbZb4B6zOpmRs4jimYiHJvO/14tDmPYhg2fE8jMoO6QgcZ6JPTgUYqBUERanv
kkb1MLUN4ULOzHUYfUdwkZPUXQoxloTmM89OHg3nx3kbtkPoFUBaqt7p0qaq0PnY5bGXxt/aMDCn
7+P4TM3P55E2N4UYLljAsfmWXAeeXBJnho6CV7hcR85uovsk3Z+H2DRmBSF5dJw5zpRi9ghDSKYX
8muzmL1Fu2uM3UxV1LKbqXSFJTnxTMu60wVxf4kRWVY8JMblAkXMdFZkhc1lY1A6NCwMPFH5FE+6
EeJvuYaLsP2g4SVofJktxcGzaQqKZpSK+zaR23ySIYUgchXi07VOIOsZNAY/ZC+Lq+qD2CwKgugQ
b1oUet+G3JwyVWVrRcSCLZ/bK/4tBoue0MCgt/mTBkoVSJjvzjsE2TTtFVFWmtOHOF2GAogGC+rK
G0zf+hEeyiCF4EH+u0Lttd3re3GFVEFvRu4KWUrmUWNm4SxsjTTtSQvxHTvXqoklFYbk7z2Uc6zI
BUap3xn1PVeJe2zG08oGycdZWjukb/D77tSCt9/wCdQ9yM9KGzAm6Z/fKpUtUiIKdRZmhcFQn65+
mvTF+Uj77sr3XBFnqzNBd0IWlgy2xBi/TPjVgHxHey04b4XK38TfVyiQr9biuLfhbyk5pE3t4aTD
R4TlK+kON5vz1gaJzVtBhUWt5QMGvYKZdf5YFlDv4KfMfSF0fFoS9yItB0/rjAUKyh/49l8jS7e7
GnX9ZXCwlLN258x3ZaaIWpUryNe6VCcZ3qdQ964SL0u/Qs3hA7vk4qWY4i3PwmH0dumqpKmmAX8H
Pxu4Nak+5V6fpl+KugDTWKW4jGy6xApMcglW107kcopnPShbV+Vvhx9TNIBl7fN5o8Q/+t2de4Uj
+UPGproIOxNZPHR34eJzHgcN+3QeRGWMtPVpyFxtgspHMI0Pjbm32isSX1fkIw6wMkVyALduQRAi
lK2mmV5n4ETWzELxPrmZ2l4h5IGSforSYrIBMbDR79zIHxevcacb65eufz6/ZpvFU7bCko6COk7y
heFpGTTntXsrHnIWNIIt97F785+hiA+dPStA6VwYB/RNmSDxC1LneiHX5qC4+CpczZTOBbO26wzE
eVi8pMOZcFmlqU8MxUjT9ueQa1Hop+MfC5XNt1Gq8a4NuwK5lNm+0Xr45kcPne33LaSRxImt+iDa
TDsrPPH3VUIdCtsOqwYJdTCvuHNb1AqX246dV3vEqq5+H3I+HLc52AMKrpORPTOruM7ru/oDcmbU
/vP2iqomqj9SIqj6wSjKyEEdQX80IV7VfalbxWG94QBvIKQ0YAwVizVqoxzn3FT2nabfU5Uk4UYJ
4Q2ElANmrKPduoBIT8NpOeIpbo8+MiVH4samrGHkOnaZsyWbobUUmEv+JTLmw6g1fuYun9qyO53P
Axv+9QZKSgNuxlFMmgCV9d/t8qfzgayJ3xflbJDJoT9M8q82CcH5F6FoWcwDVOa0ePTj7ANPC29A
pNOMF3mC+waKVD1G49ovzPyBS875ddp2rlc7JP+NsqIJNeG/S/04Gg8dolFFULcJAYlwNEUaBDry
UmrRh6rUaYStYK25M3LTc/Hlg9dChSWbPryCkTJKkvYuGR26BIYJmUvtlk0XyXxTGD4vTdBT+2Os
aB1U2SW5gKkPfZgxawnGkX+z4+EQm86dUcyKF41NT17ZJTmBEdY1XxyGjJx/DduXrNmd9wDV70se
QI3JYFkBM4wpGMhFppph3TqRqc2oTlHEt9DOJYXikJEqgiLzgmaY5SU6Ejxmak8d+mHxUH10P6J+
9QZOOo+LuAsTRwMcn0+D9WkIg3jAs0ynODE3dh+PO7arU8bAWik3jiYFRxEqyrBs8/AytPol4VPi
OZrqerH1ZPoGSLInw9WpcewESaD8c52JLvoLbT6698vuQ0pOb8CkWE2tLs6h6oW0aVCPoysOnzv6
4BeqjrKNG+EbHClYdTutS1Zj9agW+rn9kFFwcfIZfMDEK8dccYKq0KRIndw6dloLVg0RFAu0XcOu
3L4O7G8Vuz8fTOIslr4L3tglBWs20byfMtiVtteVizrBjo33DTFAoxGEpiIBbUXWGzQpdC3NmSAC
AbLh/KQ/odV8v3xyP3cv9qHEc7p2pVRm2EgVb/CkmwjTFzPuMoE35bsY3eY1z4PzC7hxRXgDId1E
RKT1CRVhZeqeMQ4eGs49jDtNVPHetNXvZEEF1KQ6HjpNR66PdRqZTWsscfI9GPdj64lPBaEHumBU
1i+f6L71S19FT7G5gq+gcoksr5feIKOgh65xQmnuJR0Vx8W2U6wgpHTLWYzmI2FX8dsGc7h5jAM+
YqADc5iCDD30+QeGZ9cr6UoZyhriakhLILLxq8UvrOoHV6kobGZbk4LyihHcI2Q2dCd1G7dIa0Rw
LDI6N36ltmLKeAvC1E2KgjnIgRmRgqmyCzcC3+gS2Oj6ayz7Lq2LU66pJCc292eNIwURicGuo0Gg
ODC5Rw9Cli/agcnp2r6fdr2fKLtDVXZJEQW9vCwczRgdEZFzzbJyP1Qd3y8Q71Rk2a1vSGtlmSwD
WHEzHMEKjvSQeCha4i3SCVCOvRZPaunnjyT1NZrk5y6DapTZwK62c728uiVQHxmTr+6TjWH+80lp
q5b+xjLJw0k29XbTwzIot/w2/NhvPls3iZ8/2VDVzfbhDVFlJ/GL8kGytk4+iAnOrMKCl0QYVYII
uIOXQuu+OEEFfK8Fqp5FhY/I6oAjSvdVQrCWZd9cUvBCguCB+sbiqj43tvLf2izxD1l9lpsp6Kv4
ArNQF46Ni1r/17cyG9FrGrrL0JlMZNbJWneqqaEaD6oBUlhW8aVl0F9iKq2q96fUWxgphlMNHW7c
AYxOJj8npldZhreM97r5rx+k3gJJwRtZ3eKMC4Dy8kvrfKHOIZ0VlZL3W/IGQm4ncSZcXsNCQITL
bhSfM73qDvvevd5CSKEaY9ZCs+NowJeS5g0/O+N5GL+dD9FtKxijFrOI8a7vC62nlZFxmwd9izNv
zvYk/n0eYSO9CSteIcQ/YeW7fFjisIYMjGivBT19faqRuRne8a71veWrCam3V+0VT4qVok16I7OB
l+bGySDXpVXduO7Teas2QRzMlxPMi+nver1Gd+y1tg05hgd/jN1+1iOvU6l+bEbLCkPKntUcVrwi
Lg9cI/bC8VFLM7/v9iyKg/PGbORpbNEKSc6amWG5swak8gUPkPWpQBd/dqBmkJyWXRXMHrpnVW9d
7z8u3mJKboF3acivxVjBIrZvGtvekTwPwnHwjXm6tqhqtkS1YZJXNFOIV8IGJvZLeeJU87KwuQud
VrGU4l/99vx5a5XY05Wz55ORZWYqrDLvEzj7tDu/Varfl25bhTUmGndhRtHkPkiPwYGtuI6oFkrK
0YbTxTo4PDh6UcpDTd2HtIgPjq66NoqfObdQUoZuGHWHfMFCZW59RfT8s0nqq2YYArQfXxR9cYsq
weH82omffAcJSn8DH0M6XtUkL3e4Y+oL03lgxU5+cusiggR3hWe1LN3V49J7bjjcED2bPaNV6qy+
v5jAMVbgkrtrTJ+MMSPIgpaXfBOjTTGe9wsTsqfNnQ4ps/O2bpQ/MM0IFRXXphCdAfRbR+yycbRj
6vCg5r7Q+coOceo3QgRAfOTG/57Z7w2c/IG25O6QNQvgWDT6mvvFZVCR5YoP9y3nX9nkSudhxpu8
KjlAdL3dQyxpt2SGwvu3stIaQsq5cJokHkPGg3aiO30cgrpHqc3SbhMb77zoQ1L4pMokySfTxsyj
yAGeBaqp8djqiiXb+GwSG2NbzKXEst9JR2XpsqAN3uJB8qQ9CEcgqW9fV1ehZ0DxLb2miu/orfSx
xpMSYKFPaGBgJg866kDNPmhB2sWWH+e9exOE4sQCvwdx/h9pV7YcNw5rv0hV1C69au1ub7ET20le
VEkmpvZ9//p76Lk3LdOa5h1PHvLiKp0GCIAgCRygUOetcaPLoxsjiYyeRttQ70cf1XTBgrk0H4DB
/o6CJhtX/a+63QRzk+S1SXt99JRucBf7aW1+WuYHMlV7g8HFBTkx6riNgWENS2glYNGSVHeWRDQV
u3a2gWEa3YhSWo3UqzZg9CUY6+c5FeRDu1neVg5u3XucgHTcEozgya+Pqreyqc5+daRu5pWuiKZo
Hw1vSKiyt5G18tVgo14hvtd0AksFKkgUfz20B3Qhf0WdaEg9UTBlv53fONAZ/geNky2isplIFgqK
kqrPnEgbfa3WXLOVflOyOJdtbqcaDA5rGbqNsK2Rd/VndLV7c5jSCV1F7bWSO5rb3bP7te6bfI+5
fG7zuUIR5KNIpXv78QaWD+Ak7tqazIAl3YNef9Wsxetz3TPKOymbnWHugsty7gZaG8RuOBrI5rvy
FmtUphRZ54j6GS1ZnGaZn3B5JIEQYUpuKzBDJ06xdqIm/H3D2cByS0mWRB6MHrALRv689vipD5pX
Lq9sa5mwtm/X7TZwTAsbtzOitmmXEnB6dGcnBz0WHEL3UhpWrErwPIimf778wKTW2I9dhAiFsZFX
9tR+yjK5w8WvEbvqQMzvSlq8aHW8OpoaizL4nSgsI8EgBmLw6/XiW+Fot/aJZSNlkyfQmUxWGq5W
9VQU7f1lU9lR4hscbo+s6NCMBeYMe61SvvLItcbzZYQdB3+DwAVh0tp2Qhfs9lKCKYB6exsPtYen
V5cmpX8Zat/uzyvGQeltqg9ZisglobNq7u/b9DNeeZ0JUw9E5Ck7egNDyxmKi/lUmxTwDwAKr+6u
tMxuL2IL2tHbGwTem+plTso4nrxVfYmlwbXKu8GMnTYWjTgUAXF+pGpLMVEZdr5akZNkt1XyqKtf
4lGwGYs0xp19QGyKfgOJudP8w1D/UkUNg6Lvc0k5SOi1tcR8V2+qbgk9WIMgHOxne3+WXCPkrUvO
A03jWQdA9lT9YB3Mkh8Fsv7Ka1uHsDNRiiRE5FIxCT0nxhoB0f6cPCSFgyHNuHKVbixUMbuxr38T
1UXuhXCZEOQSBBulit3jrYzmRDuzszAqIrqp2d6fnJLQfiRfFa+4y29ELdNCOO5EINM2G4vWQgh3
1gDFRC49mb7mmGGFSh/R/HEhGhfriNoXQzSYSDWelFN/zIP+gFFxOPF4hTddiS4YhXBcNIqHvpyW
HnCdD7Zgt8ExkYbSjRaQQxqKSAt2UgwsnMoeoywVXF+c9Ztt00+5Bu8qVD2w8sxDo7+bp45UVG5N
6oe8frgca3feKk0gMi4sg00dtrmwUUSjZM4q4lPjD/6IA8+3zo1Rzq85KybJuxhT1zhJIEqldvdF
lO0iM1UMFAVyqCRGV7MWrcgxBlymj/fVEszt42XRRBhcpFpAMTekFU5ARr3eRF1MHcnEdHJaidxt
HwgHR9QgQ5V8wdag9UWv69h8bemkT9d5FzSmYH/ftQsVa6Qhi8HZkbN5DLwyYtrOo0cjXc0dacRo
edAStHPkrrkZ4x2iTK+iMS4exyiXwsuK3AnJb7Z+Jv8mQzNzzFxLc8hXRneS8b2Nny9/f6eDDTa4
yZK4PTKKU3ThoJQbNmiF3W17l3r2bYeuEu3IyO1ktwdDPd4vjdtEBC2SjTNEjLUsOwwVROj6jFd6
FHM5TUgbDCNCpQNO5UHsD1dCCvKdrfqNvJxlZmqb5vEChXbz7EqZ7nSxBgreh0X/95v1GyAunFRV
lip4SxoxYi6kyaMianXctfzzwvHV1xmx4t7GDCxUvxTuMN2RovOqVfB6vh+BNyjcbobW/s6KM5hH
78VfRkyYG6/qwoHmwj4sb9Rvl61RsDgqt5lVZW3mpAbaOn3GKJEEDwuKdKqr4DLMrkdvhOI8OoOb
VpIG1eX2j3RWQHL0sIynzL7p6HWqCMxctE7cHqbN4yQTCpkUo/TM8titrWOQSHQuF8FwgYLYgz0O
7EZQuddit762Tnge8Y3jUbnLMMouzE/5o+h9edeBWVe8Ieu2jca3t8EpHXpcFKjMgZMfQ/2FUoH1
sQDAXWzI2B7/7/v8ob9d46WaJHw/1sbHKLJcvcUMxZb4day5hS6ag7BrFmjekxVCFGSpfDxSJkUd
W9yjNJLuLLoaom7EKfVrg1rOjIaQfrS8y4a4a+8bRC4YKXJZFiu7J1JQvdONhpclqTuPtUdE1bp7
ibBMNrsYZ4ZxUnSrzMxQCxvDYRwtvQMuyaPsVp8wLDQQXUrtbyyo7SEE+6YJ3pu3xrFmST/orTJ6
6uf16+Rj+mmJ2gOwTmif5nvtjvxS3bRwFMUhGFXaCAoGdpdyA855eCfNTdkTmV2JfVqNGz1anEyJ
3QpHjF734g/QjGEX3eBx2i3zqZh6jIVHFo7ghSmsWZgcSdCyrdPTj5ethrnVO7fYgHGurtjJsDQS
wNLpOTYerAXTd+wfpU2cUaZe04WDaK/ZdcQNIrPjTRZi0zEFKNI5q/5l4dU6v2rnh25pHVl6uSzb
rkdskDgfnE1SWVHOFFkl41E22+hmrS3brzBV+bqxY9Fojd2wqVqyaoC8RrcIF8JqpQRFewQrjcg3
WT1Q9BZFAiffdz0N+amFOTW4rufWC6N+JJ1UkEm9M06gfXrGPFhvCshXVrjXHUSn+F2RdAu8MkhZ
cfnFqVAd62EkKRKPYnyswYm4fGrM8PIq7UIYjEVGUS1N5e+3c6mey7RZkN4r81ErchfjRd1xFDHF
7hrDBoYzu1JHAjDYiFkLOstImXlWpjqWKrn1VH5okTZYnNYykKxNCdvL4qMc2FdsCPpy13nqiTG6
xiERnf1YRHjnxBs8LvQbagm/lSHbHBin5RYMsg/ZTeOxub3kp/IsfpTYB9TR2MJ4rNHc9NaHk25G
FbYBwL5DR4vRjIeV5kKmbKam92KdUdiv2EQKXevruh1hGTZStxUziSVHdiooU/rdL376gwTRa0yM
fNFNyL5NnpE5LzNzrVukCcixbjhpmh1nW3e1qQw+YvpnGM4mcTdaz6YENarqQ5z+SM3a6eXDZYzd
3csGZRcoCwyLGJwofWISuSlMuBc42yM9LOsbNPK5ie2X63JVmYJruV3NbeA4kebEWtRBt3BSydEW
ID9L8gn3sqIEddf+Niicg5m5XNS9CpTJvSEuno1csLU+1D4sHqWP+lFUSLofdjeAnIfJ/QBy0RaP
G33uLu7sISv+HHu9k1ru4jH6VFHKI5KQ20u6GjN6RqZHCe1KWqS5w7+fHII04ywSz6i7WF1kNx0Q
+nV2YtVbcECqRLe0AuvjWXVJXmHclAbrK/X1rtNQvDx0uJm16GGcPrXITGMqYlIWWCBPrKvFRTtP
pYF0bRmcxrqmiPG2/XLZq3ZD00Z5XAAcrTaNsgggTfmpb0Na/o4yX+5yJ9Of/hsSFwRRr5igmgYa
RDT0VJo7zRzUWhakRpCIOhb3LxE3YnHBAtQT4zixNzx2Jbv4Bi6AUY5Z+6xdBGwgr9fcnSBA7ZXv
vDFEPmQMkWklTMIGKS5q3Ss3c23MLEQ1ntiv/sGT0XmJEgBigAD97aYSR20UZSbMnt1x60F9VwBu
Pc0YfgW29fBDO4l9huOWb8GUpqjsmEa7l8K4NulNtGjuZRMRysQtm4oJcsNCACLf1dd60IWzk7nx
E6ZquQVjcRHhseMWvzGzI4ps2wo4anhmZ0w1pSm6NPGgrWOARRdWbu/Qa/Ue5KOe5IkeCvZiyBaN
O/zNlm61UoqUd7AHH2T5V4Vd4KRXy79STOcwRsm3MwwSu6zTvSiyBeXMZNJme15ngBa5fBhXI1gt
7UfZVILj116Yx82ehaZHWKTMj57sCrtr9RGarM0VlWqDQ2VVsCPvOvUGgw/0apMNdFqBIc1B9oP4
aNt3Jd/00UNXDS4bvUbQ8iMi69s1yi0sd9vXYGrQoLMqmcYHPT89gHEcnkYGx76RwiKwP4m2zP0l
+6NLPvBbZZcOwwBAuZcdo/SJ8pcqqjETrBd/f1+QsmwXGboslG/R+JxO/mWzY7HuvWedZeDCRY5Y
OEg6jpBF1AfGcjLHNJS7oI4E+9e+T51xuIhRaI3eLTJwBi27H5sXqUVHTJIDzO4bd0jiq2QSXSuK
dMfF+aaU8ITUYH265fui/4wnwUYi+j6XFC4lLRj5Jmon8vrzrCphpcKhLq+PSG/s75sjSZe0dFFH
6E1bj/nwe06+p/1Bs3JHngqntkpBpN1LM2QZJKumpeFWlH+RStHBVJcx4PK4BGXsrbzcGJiGq4yu
LBrbs++vGyxueSTswVYTQ30j5kJmfhUa36Lr5JpdPBXe8NyYAlXuLtcGj1su055NmnaIsEk0HNfV
PnRgs7+8Wvuhb4PBLVfdtZa+rmy5QvPrCKnmK+toePL95AHzhgbSF9FutevBG0gucSdWG5loP0G0
NTEI4zTq32d6l//7+csmZhX/MQyeSN3siw71gkCxzcPax5giLAgQAst7Tdo2hk6aee1lDQBUxYyD
yFnL2VHkq349RMqjYJXYXvou6G2EUd46VavWdj0twCIn48VwE6yS7eNlKDuiwzbE0ChRyrm7U2wA
uc3diBsN48Zhevly27c+m5BdaIKdXWAHr30oGwWuNWHTt4FhJ9+nzsnIC2YZGv++Sf6tHXBxXM9n
9LOxTEzOv2HSTj5/xkCkQF/dhH67vEr7OjNlAxectoVJk28XyUYxAzY/RG/LuqV5SNAtnAobX0Ug
3PZnalkPnnmAgIY9H9x6/aTh6YmxEtJrlPYM0/Pfk2I/lDqg6vn/hOPUSOKa2lqK45zS/zCNe6s7
Vat3WX/74e4MwYXXYZgHJetwyom1BMfSH1MsCnbMTd670RmBC6hLJxWJvUCI9NgecSfipF57pYZS
WN5TT7QR7j7myhuVcaG1r6UlqWeWbd29zq9hPcq9U6m4D/n/tCgL8fi4mqH0JUVpJJimZ49dBHY3
kTc6xXV86B9Fcyr+YTP8o0t+ELPeNcmIJm/2VD358pfqd3+FoapB98W6krw0FCXLArvn6dS7cozV
YgJcIR9AeufM37X062X7EymQn8C8WEOaRyYWDMUZ94zNmHzqcEXMZj5LnvCIyLL7C8ZoceGCGPOQ
lBOWi42jCZlxjE6+4FDPjEPkvrublYIZqLZpq+iG5I4auULSohsANpS5K6uYNnaTati20mczOlxW
4+5KbaC4vSoeNXCrs9slat0m8s2idk4r4nTatz5FI6puGibeejhbtwsVg+1yLBXVr9h0FvnQPpv+
GtokZN71Eao1bCNnQD6dqOUE5SXsGDoxhkf5dz4JClj2rW+DwC1RNCZ2l83Y4+tfc9Afh0dGNEsV
B83qXiLsYtgNths0bpXAh9a0GR76PTl5lMzPteFetgKhOJx5z1ShYIKGwrrYbV97SHsnAo+UFx/q
0PYkwRP0vtX9MQg+mVAbW5EaHfIk9nS/THjlxt5bZppgj9r3I/BvgYNLRjEft4NItYY9ZEUYol1Q
SuhKqD+tZYuixd+qHFzW4K5EuDrC0yIe/cD6+TadQGxVG2MYJ2+x6feEzh6p4+tJmT9kdxscbtvN
E9uIlh44rOoTqUQwfav9yVMxbj5318+Xhdo1uw0Yr794SKPYBpg8PddRULWiWykRALfpyugOiFSw
yXlWUQek/Kzl1YduizYycLEHpE6WDQ7/yUsmj/7IfrAy4DTAdA8Tt6QNtiZ/DMUPivsOhVZn3dZB
zQB+ybf2sNYyzdW0/3udWHVu0Sye6S7ggiYHoy2EI5R2DXADyFS9yc/NRJ6aPoGcsjTLfiG9FLaV
euOU+JdtQoTDGfqwKq2kaRCMyKDLSjGeu0xCPRMECLbw77bbjTScmY9ZW6lpxdRH6yHs4jjxWqO7
UpTiMavSo2wkoUlqQbjYtUYbz7/gD9fweM9V4NtrkhVSOqHEfw0769jOAlvcVd3m+9yeYRVSAZYi
fL8xoyVQJSQuRaehpokK1mh3w1VYxEP3MIjdLc5x1bXpy2SEMVQvVe6VR9ZOoD9UqWN+jz4zEjVh
grmnuy0i58kVmCDXGM1v3nKfvSS3jFeqcIvSjZEjoVBW8ZZDIbpx2dMnOLF0TBnWUYDMF3NYKuak
dPYCv0blTTI7Vp/7o8gSRSCcYNqqN/IIdikv78GRhIL+vvtpJ6IUaW+n2orCRak6R622XK1oLcrm
Q0Jkv7YSR8uyB2pmoTKJXlj2hcJMKgXtZ7LM1ztQDGMo22xGsLB/0OZ7VN1prcCD920QDwGo31dN
tOez37AJSCtaMuO5RldihLDXBoxrLDquoaoFr63s7DFMNBV0L2qoRDHxDoZy93fztpS+6pZFKicv
TtI5WMqxcIo+Jzckz69pbtVOS+N7PaoyQeDYU6cKI4SYoI19xyiSIF2XGhbsizp1yPq1bVs36n9f
Drws5PEhcQvC5YBzXE5xXcDDrIo61Mxv6FK4jaldJ3YlSgf3TjuMExn0pUjX39EtrDVuDzKpQJCf
fe20HtMAJHF4wDzO4YdIX+QtGAstG0PJM7ttmjGH9hCgIs1R8m/rGl5W3u4KbQTijDGW6ULXChjj
HAxraDZBL4LYNb4NBLdlgbA4StYeELP814jr7Xb+LXeogQmS8dkwvv83ebgAP895NZQtFsiKnwf0
2+bpwTIE/AN7IR3D8ZDQKtgMcR3xdl0ktcrmwYQ35VmX6V7dddniTt0qytJ3c6UtEGfZS5EUiT4A
aG39xVXc7Opf2duuI23k4lIzY4q6aJIrBKZocqzlS0auWom6NBZlt/tGd1YgZ9iIRbk15VikhJwy
qfY17QUvpsFHLOEMwlm2mvR9rc4AKfr6weows04e7xdV9HIjMgbOumXQUEiFDhgUUPrSMLi2Xn7I
R8+ScDadGWM2zSnMQBmjgMYv4LLxouzbZXW9Hv3fhVGVyODUsE3G6/LWquNsXFH5lGHrk+m3vPpq
L1lo52bQgb40maa/WrMLSTIfVF00VHVXhWdkvmIfrVBRRVdsiGtRqtd0NugJk6RFRbtMSxfk44lW
GmUmcq0BRekepfG72gcjEjLZAcOId1mVu+a9kYdz28HWehtp34QJjd+r6U6LvyemIATtJhGqqhqA
MWVUB3M2IY1yApdBUMVGxEKDfZX4GAyr+oYTOfVJ3PW/r74zIJfuyVpEMhALwTzMcFZ9K5PdWo+d
hSpHVVj3t6/BMxhnixFmudTWADAw0TsyucbZ3gX1yuVl2g+vZx3yo+XSTtIwGmBHh3Y4h2L6on0z
/yMU3+ObWhmlOnq+PZyybtYI3SKx7V8WSaA3g7M8FHpWKCqARLr5q0/R/Dfi8UbJBce1XUEwGcvC
Q7Vt43ntbaRQ+z4B8diMFyJ7OZG6uitjVbA2IgjO2pRBmTNsECgntIsbDJ705WJ5vKyrXYPeSMHZ
WJZRZZFYI+FS/Vowpq5qHnN9PBA7NP49Ozx4ds5Q/KyDeMUrq5wBina/enAY97PT2YJjhUBj/NW4
RMvKrE1gNJN6rc72sYpE1KcCjfHNOZ1EVjNiPa1y7+ryU1kEGXqdsuouK4+X12Y/vG00xqUiwzTL
kcU6CC1Und9nDyZmbcdB4o6Lv3jshCTqbxbJxtS7ybUnu5tTqkN9UZs7efa4GqkTD6ZbLEE5Cyxv
d6kw9s0Axw+SSP6Flc4JygZm9Fok2Vre5jOpDjNO6pdVKALhBMKcR7NTeoDMpX2r29nBwsH5MsQe
xSK8/ywIC0cbpc2VoVsWaKs8TOKzvluh6skH4xOuEL9rd/QTxkihUeUy5O4ybRC5bGseo7ZY1B6v
TTY60aoDxfuxiptLNOB3rSDMibDY3zfSDU2cdXEFDY59YqD80DjSnD7mZuGXMR0CvLMJTpe7+fdG
OC7oIYTUkbJAnTFVgki3DDelig/qjsaPMU7sv2mSC396rqJJPIMmtexlUO5rpQ6K+MHoHd0UkkHv
bkuoKUZ3JIYk4L+3mpTUpjMqmkCTuavmbvMEWmjc0NMwOza/7ByPk7lPP4vSsP39fQPL6TMh4FcZ
Y8C23vCSHHDV7CZumTsYBIS3SdFLKPvau/xyg8YptJTNepKkGEKO5DTWKG2OFU+JECRBcbpI6sNk
DgJeuv0wiXkZBHFEASUT54AEdQ5JJ2dMwsnHoAY/9hg5tOagddfPQxFj/f46nuE471NInPRxmyOm
JI/j8kDKO3O8v2yWQpE4W7EHo7TTAhidH4UZWqrGQ/o8nsB8e8ju9G8iPoHdMLnRIGcjPY3Mfsmg
wboA5QROooJ3KdH3Oauol0xteoLvK8oXun41F5G+WEr33uz+rAlP2TxWoxq3JfQ1BvSgHyoXc/Xu
ZLd1MlDcigxgN0KdtaVzNx+YvdpmOTOAFTPgy+JGQkt1oh3UWEB5vouDOWq4usZ9xDuSwmEpDKXK
G7zzj7o/2L4xy+7c/CIipsp9HLRM4cALyi++HGOK4k6ZZkRcU1nvjPoKdy3HamicqvUvm/We54D4
jk0U0EA7InNmYFMcuFH+BqteSkfO3K760ueHyxi72/EGhOfcnzCyTYokgGBTrI9DSP32avq23Bmf
Bw8d20EZDkSwZbHfzVvfFpIziKYb1V6rGSTBG5HXqknzLKlyZTkSkdB3mVlmGqOOX14rp43U9S5L
DVlEpLWrXBmTmnHJzI5XzEU2GzU1jXqRFySLRhuow2+5DEvr6bJu99wY9yIIsjqezEG88xbCLEk8
0xi9zANKCFGca+vBZYB9Gc4AXBzSG2uO8LzxWkVorL7Voe4pEWCIhOCMcEYVyiq3qGVQ6l9ZdBjs
8LIMe960URJ/nq47PVZiVsQ8Naoz9IMfTcbJkqdgAV3GZSiBKPxZ2hgtZBo91DWqT9r4PHykDmMr
CmdS9tgvKkFjntcUYVVfz7iAN4b/ZlMGd8bp1DoFAQcwZtQWSUXqqL8vK0lgUwZT4sYv9MWMI41V
KMvJGIyK7KOH90qNRdPYme2/iwFn3+AbTxNDKydVYjAdeguURArarPTzbogdAkDGRn1ZLtHiMzvc
yIXGjKTOMKfCw3xpZxifKxGnx27muF1+zt0TukaqYmJptJAeMj9F71jvoCbi7w6a5eGyPDt+gzJb
tCxgPjfINvj7lDiNtLmllNV4Z8dorR0VLdZRiasbUOdehtoxiTdQXJhBm3dby4ziX5m/p1igJLuu
ekFWKsLgwkxp2pWt1MDo4ptCaUB5GuSL6Alhb4m2kvB3Krq6RhNhcyT6X2vQzSheSXzLG4KsOxAv
C8DZcVlzO0b3Bo/b6VQladpyAV4nn2Q9TGvB/Q3TPOdFb76vvDXqaKpNOdVBUd+gAb6vnWI5dcvt
PKoOpjDHpYAkZ++2H3CoEDCRkmDMESeONdESl6w4G3VRdWvMi5sOtqMqXeVMdunKchJUzXBQIzQN
0Q/sQ2+wOVFRn1Kkc4mTEm2Huxb1mzrISC6v1k5MegPBxda+IwWuD5lLodmZGl9mUOVY0Y8IPALV
42WofXM/a5KLsmm1THi8gCZLDX3V2m1h/syKr5cx9giU38jDfsQm5GXJaKMnESqbXOKmozt+kg9x
MJ7IN83BDdWtfDM2jn00/7qMK1IjF2mTZTRmfQFs1SXu0D4Zy1dK/U77nS///pz0RkAu4oL8Hjug
ggWTLPk6luog0ReBze978HmhuNhHlnnCNLkUOkz0yVWI/DNRdUHs2w/lZwwu9jUgTEoXpjC7usGR
wp5f5EXzqkFwPhKsy6t3b8xBLcs6tTFm1DOqp3y5srPGRStDnvvqUH0o7v2RiO8PajttWNG2jRu3
tblZOwP0EiIe972Dy3bxX2P9RpyqWodO0YCRX4MT7EcMIkHjuN6bNzWowoP0JH0RcQcI1un1FmKD
aMoWXhhQCebF8YNUfNez+6JvcI2ZCM5H/7BNndXHRQdJLxNN67BSrL9AczEN5kjDzlOCIpgO6vGy
uwpC0WuX3EaqscEFpdQATMWgh2b61igyDpxP/w2EiwmVbErlKAOkWbrJwTuQp4/VX5EVC1QncFe+
iA3sWBEpe+DMRv4tkZYryVhEyyNSGBcSkECk+qwi6kxzH2YxO8BWN/36eFljIkm4oNCm5pAZCOFe
mvh9ej+2/77mZes+/LlfjcHglXb4vgQiaQszMdLDXAhWXeAwfM3LOtYUL6XMYWTtBb1HgS7rrjLH
/iy3AiveuwJ8Iw+XH8x1EqHsHauSHpMHzZ8xdkENG0z3oOiIsD1RdasgmPIVyXmakyzVWa4wPWOV
jpQeSbdc2/R+FFG+7UNZtsbIysDTw2VdZBxy9g8NkPUvY8gcTKHXk3sjfVBFJbX7NndG4nRIaN1S
uymQ36HAy9HL0pntUtQbJgLhsyyrmFetwuUm6VsXPbjuJGqm2ze7sxjsF2wimtnXfWdnJeOuaZ1+
CiVUAdAoXOLgsosyF3yffZ9xuPyKELTtlQW7BjYOZpmcIo04tvq0UgPFszEmlcPgx8NlzL2mZdj5
GZQJvxEOrb2rSiuskXEDkjfdMU6gTggRVDWv9dFAZYD0qnRFRID7Me+MymVaeW7E1czucBXwyOm3
LcZ8Fx9K5s4QXFgt64G2BYFgdoxGpkw50uEDE73e6I6LqTQF60RqQoqofqpazRmlTxGKeQQrJDA/
vvC9GOSoGTsIkuROtzg6ilEC4rNnltGpW4f8qmLvb/oa0RWEwLX4m+kKR6QyZu8GnVG7Cv3aTLPA
5EXmx/cJgvtBqtURENri0gbdTax5z/pLvZldu3WSvxSnhvmJHtpFKuViBuk1o5psLFysXPf9fWY/
qcVvTW8/lD38MUGLDxxRR5TYxso102McfeoU/7JpCLyIb2ta1x78lhm+n62F0ygvBKNYJ8EDtAiD
iw9pVGdz2gIjH2wPjA0O5qE4GNEosHLRinABQUmVeVRiwCg5uS5I57VL5Wtg8M7kD3ktOkhMW9M0
4x2LvIY5KkVMEM5bWjpxFDbZiG467/LS7OcPGxQu/LQoYJQpklQvvqY/onB4nUonPYLcD02pdSiy
6F1X3cBxoSizR0Wd1AqPSD05gQs41FXRbZcAgr/sKueupJOEJdLrG5qBJOQjAVvTLVQSyhZSE2aJ
m51oMmdlaQaEAtVeHGyDjpIKChb3JTgjcLZsYQISyFSBEEXEQyusSwxRyPyHdT9jcIaMNqW865kU
08m4Jwvej/9e+jHyJy/tHAXzHy6bmkgqztJmOhC0VgCxQg+FLTVOJOrcECFwxmV2RrZKGi4tauWl
NU/UEj2e7Xr/een5qwRMWEhGfYYIuDA71sPJaBoQ6pVuIwkiMtPFuxRrA8Tlvn29NFVHAVRK37Uh
cTF7IY6+yLZx6FoMPbm/vDJsrd+jsTlqGFmhvpu/YKAWzlxsoOXGGhRG52ft17SInHyyvEhUar6/
SGcw9veN+6Q1jixWCjCjfMnSypE/dMLTzgCcfxJMbW8xhRWLZCXkh6QUKL6VWwy/Kdrm82XF7W46
GyjOUXNJnWNNx/48SdrkGqWFsTCF5CSzqDxHBMR5axOptaINAKpsgnPrqnqj1YAP3lZsQXT7h8Bw
Vh/npo0SR3JkQn0k8uWv9WuiY3hI4OInrcKpsghEbX8ii+DcVopS9FhpQGz63hmaY9cI4um+2/4R
ic9M5y5ZapQqwiIUzbHIXScrTmH/lEQ0CPtZ4tke+ER0rNCDIuvMtg1wz7isWy3FAJ/2MJ7M3Mt/
rL5yoJ5oT90PFmfxuOOrPWVzblGIl68Z8ZLSdLO6udGb4ph1vQsy0ydqJ95lyxesGc9kkZIaD//I
SMCjj5dLvBvYooYeEQL7+yZOLIMlyygExjY+zqeuWq6rdBIkc7sQaC1EValhyOj9fAuhGiXNhh7j
ZOMFx+Smw1775bKadv12g8AtTTmAWDNt8LxXGZZTmJ/qegFfz0cuuDcg3ClhKKaUoI4G75S0RWio
vAo9BpnZ+237W/rQXckGjFsWvIXZeBaARCiT1U54LPuuLVPkX1bbrsNuQJhaN2vfWi0qtcCA5knl
tyW6XsxrVMO0xa/LKKLl56K3btWFPMTQG4L3T2rapzVqBIKI1p+L26tddHavYVp3ZYyYg/PZws3M
PH+7LIcIhIvYOSm0bk0BQopwwGhnekNrwelKtCBciCZr2ie0gqpSuHqflU4lt4fkV7b8vCyKYEn4
Ar3Gnus5rfGwi/GjQY50R2vy4DKEQFvvyvIsvahiCaLomOISLeFoEKcUVRoK9KVzfk81E5SIDMTG
uRCtyuVPdPYaPtUazF5Kqw+l1md/4TuxG3tEcGNOqehXSnqV2IfLOhOJwzl9qjTUVAi+3/b241Iu
p7FvDkreuDUVTaQTWQBbvo3rZ2qWq0YBY86UkFaBLppYuZvrblTFRN1839ZqohAWkTuzhkcec/OL
lL+U5lVVz4LtRaQ1zvlHKjdaKUGUtZ2cKjlIUePo+cnSwsurI7Jozv+HsqOM95BtY7drGjTxo2x9
5DlYN1Bvo6qgbea5l6JOlbtGhtby5DEpV2fqny/LsK+rPwD8yUrtFDVWwEzqFXMbSOOnKk+9dfzR
Sw+XcfZ1dcbhtvxBqZupX4CTY7KLdtSsuzgTLMd+Bn1WFv9C241z02KS8eAZ98oLG01Nb9ZwPk2e
ERR3ZSh6yNz3mLNI3PY/9qpB5tdiGO3U1V9qVXDI2X9x3sjDeX8d4wZ8qdjD3ykfnfmY+HHQHhrP
XMDJAZKJ0Lg1BfYm1CEXBuQadeB6Ch0qYa680mmjYfNY+8lx9dcbMdeXyC64sFBUQ4IybeD1zf1S
Pqc4ibS5oGpJhMHFA2mNq9WcWZSWvyRrWKjUSUUcXCIMLhbg7UpDbQDWamjR91WUN0luHTDl6/jf
3IjLB2zDlDRiQJRxPGm4QSKfOk3wULt/mDqbHf9Sm0zD/xZ5kXAO4k9/Uy7VP8ndCFZ67UCuSld0
zBa40ruH267HCDkZVpDRgAx+LqKBeX2Hf3fTspGJywswrLlr1wbLE1+jUNbTgylsHtGrF+p4SFjd
9iF1cOf6W3QxJnIn/tl26fOsiMB0A3fSToqP2TvH+GeOaig26LV5tgXuK9IjFzFGG2xqaw895qke
0rzx21I0JUYUlRQuQmhzn1oVy0m0sD+WXnbfH+g1Pa6uCp6g7C4O17/+k80rXIggFIT3JIFQtLod
jQQFgJrTGt5lEJHmuBgRoUFgqm1I1dUPUhtMyuPl7wstgQsQaTFpUt6wQPc1P7IxBYx/Pn3q/dVn
YwpEdxP78cjWdczgA0cu383WjWOD06IxeMNy9z+kXVeT3Eav/UWsYg6vjJM2B4UXlixbzDnz19/T
68+e2RY18F29bdVUEQs0cBrdDRy068lsNVukkIKSwakkDhhBk2cGbLbu0ZmUd6dUJfZASgSPd5W1
WIsMNZTxk1U8I4t0xJGqmiWE8NdUUlTh6GNBiLwCDMIvcvllTj5fX39KBpf/aGusJZMFW2Xl/Yrx
r8qjtDrXRWyncv8uOf9U2olzj5YDqIFDgh2ljtYn6KvHwzmhispi4WcwPQviEp+1x92TpUIXs4yT
3dQlpmMOjOgtSR76KMnuzFb3jGXWnuJq7G20+1e4FhGSHVbzLtKq+sYCW5Yd96iJj9pU9freQmmG
PErf1kp/noZmfQ3DESOi4wxPFno5YZ6SKWe+KMtVkKZi5YhN2vizUfylhzUruBBQfNFbaWNPWa/v
Crn8s0/K8V6ZptSJsym+lTFYvlYl1H6AB20C/Vyb3aWGOOxw8BVvxk7+0nRt6pR1s6KI0LLcKatU
4jp0G2POdmO/XxyBcnHApMYOdkvH6VlSogdDot7gKDdjv1+ISDW8LFkmRGDon1kfG0W2R2oqBKUG
h8dmr+eDmLOYbPrCzXS9dVB+nRBb2S/SkLO1OEROQzDjhczLypNg2YtXuutOTW2U+H7WAtHtg/yv
9EBdgFH24yBN6euyzjIc6ZbyuGqBkR5amchGKfNxkFZH61RoPU6nmvFiCo+S8HuQyRPVNLMgqKBZ
AAw0D2JR2Ib8xYq+X4ea7cp8sGP+b3vheWoG08xQwgk7JTNymV68jaYwUNLVEVIwQKHhElw59lDE
fhSWxOmeWCKLS+WqxMzlZIH7xfVz0rws4aGgZkNTIjiAk62oDeUZ2jVKaQuTjMPJC560rtuQEsKh
QTnnoFdhetT5ckLhoieDpEStqBSUEsN+v0CEIVxlY1oZ6MiyLchubnROR60JsSNYHCTEvSzMGYbF
uFOXO7J5GqZPCi5epcjpasK9t4uVL1yPw4V6Xct6Wtn6nwaPJVLGbW9Lh+WtX56yHhGsFocHILZt
2pClBknvV9ZdOn7oPHeOIw4MusUYmkrB9+V0p6Hw1vqUDsSu84uE/R8ZmADNeYDZrnUDdk8YrHej
nbIzIrs+doqt2pLDBrUWnzoq/byei6BN4b3MrE8bHWMbEEHijW6NtiU+x9Vfc/YBElEwvp5148Bg
HCuw8BSQU4l7JXku5uOQEenOLzL3swwODfS4HnS8uiFz94U7dobDQFjU+rIDT+pFLuVyb80Kv06v
0F/+3nZhv5hqxnTSqps6vBvzGyV+meKdZHwRlQJxfNSq0u6pyVzXgQKk8u/FjmC3neUcoDfLJ6s7
GuVxoqaQbEaTLlvoIDYNDAHlRMiJXBRJiUMWxklGTtNWMRJUI/U/AKwXUjgwatcyKWrWPpg12Wsl
iX5cWo09KJTvUdpwQARycmUpJGzkan5fincLRX69uSAXevDYM64JhmFjQTQh9BLlszlou0QPfs9Y
HABJSSvJrQYl8vbz3H9iEwSM6EMNnWdN+NeldrWm1AIVjdump2W6adrdlFEox6Lwp6i5kMEjzjRi
Km6KVY/3s7GLdqU/7jREjjNVNhs9XAaae910mxh3IZHDHlTvqaYRsWeGTLRbTH+vXgb5pDWP18UQ
bsa/MZVx1kTTwsTkp0V77Ch6Cer77PeLBAGvMqK1lPi+rGiOKHfHpDcJCKUsxcV9EltZsrKHkmZ4
QRmNkySKnbd/xFJhf8RWmKMpyagrAOvbe10soQebu4IGkEW4j7qDQT2SbYfk+fucreYizizdRLtP
J6aHQv/UjRpGb+iEFpvZFAaH/KMFZ652EOdyyiAlkZ4zJXJXKQNPu7mXG69MiF7A7XTqQhiHlg3I
gqeqQO1es9iQuFMw7Wo8zD/+5h+i8oLtU92FOA40pVwtmqqFbuPnMbxhs3pOUxD7mF28eFG3Uz8r
bxNgqE1128ktUzfgxQq4Td47RpgaRTgr0DLVmlu9l4N+oGoUKREcHIi1gZkvC0QMUnwrlNJuLT99
xLvPSnDenVVlp0SMBmjpjVvZkO+F8mMBdBbBOTgsMydGByX66k5XHmXT/z0VONceK72Y+px9P3nU
k9NC1X1sh875/+e8udfNojfZ983uW6h0nrUcy+FVriIn0anev+1HBf0sjPPlFKSsVpFjPXrc6NjL
a+dEXnRTTXbnaq3NhnqEjnyTopqbcuftnPRCNJcbRFEr6sUMPafWlj6zU5DgDT5ow4xg9RhxGBW4
lHdzeUJulRGSUuhaRTfiEiwSUUtFfJ+/tYi6aGyFlVWdza3hDGU2OJ1A0clRQjgU6OR4WKsIVotB
CquJByMhynUoARwGWJogNMIKAdpkoToP56zKux5A2zvQvz5ncRhgDIsg5jXsFIHjJ0N3XhpPTl4Q
elBSmJ4XOUHUxXPfjNhHzU7xQbgvdIonCu51VShjcVjQouZBak0YK1EszBmz7LIvPnK8NhQFI1ww
QVFXOa+tRyx4OuPRRQr3abnTsr1IlSJv5jZnEXxui/4dqSx6vCxm4s1s/LkotygKcUTU7V631uaS
XMjhfLc1M5TnDJBT5r4QHpcoKKlqpm1UuZDBuW9c9pkcZpARZrZxx9i5Yn8u7M4H4wabOzIcqRb3
Tby+kMi589C15SiHWKBR/bORnT7yFOtBLu+W9PG6+ahl4jy6tzTQI7FaCgltA4KEalD1+2T9Uc/j
b64T59WpvuittTJB1k04OxjLnKm767psJ1EXVuN2OaWfLVQLMV/4rgaSL9jWMXVDNz92PlKPYAxo
Zm3Kftxeh1p7oS5ELNQgPRirG4U7TdzHlX9dM8rJ+W1NHcdM6iAl0o+S8dzFyAmJ63dKBAcJpaZY
alLhnNgbws2y1nh3AjeF/KH98rxEPM2Y1vzjBv38yWrRp+1ctxSzxE/H3Yvvc3BQxUmytiZObZqe
2ZpwkyTHOX+IzEAGJdNEjVslwpSn7BZbQxBjtvrW/KkMM2/UcbHvjWsgzt+v60UsD8831grTZIrs
mVyIHmWkt8X8qRqoB9+3EpZr1uPQwADj6ZAJkII5bJWd7ObYntFqjNmQEkhf0csfaN7ohTaqQuSg
G+zE16lzF6Uo+/1iiy167X8mlb+KB/wTGJHqxJhsJj5lp/XHWxLnCtSbGgPwa3pzwDEKoTY3rD5E
figEr993QRa0yCBbTD6cbzOfek6jdhSdg42mKKemmyBQvUmfRa9Dl2NvJ6fVafb/ZS4rZVQOP8zC
HAWJsXrN+k7odoJ6jEXvuoMyfLhmQg4/MIV6GNMYGoXVK5qCHMwFszG+3q6Wx6ULVjYEp/9IbozZ
m4olYRITZim8d5UyF2crZ1RU5XxUwqM0U/vJdnifBXBmE6c2TfI3QiAUmbuzqzpqYzdO7OouqNeq
tzmp9SFxrT21/29fdl/oxpkzHZZczBlDWnrSD8oO76HB6OFiHW3dGmHGbef4V0u+ri0CYZ0qWkhq
xfFFC91B3+FC9bpz/MLfzzI4WJaqvC1jxgrSeZjU6yZe9JDc1Jh3IfvyLnkynq/L20yhz9aTuYRt
NECwhEEHuLyRy3ZfWXmEmy/UTVyXQhmOS9LMSO+NnDH2lOZuHu5HC1xsH4L9s914QB5TM1YZL7Ui
/4VS6nH+alI33dvvYBfGYmpeIC7KqJumK7A2wyF7FTGORHfyJ8HpD/Jn6wAegYAi26bsxqFth80s
sVg9crEMIGa8yVJAPFXcSkWQzKFDXER52jPiHlZWVt8x1gctkLzxhh6zTSnE4URVxZq+msy7Gael
ehuPL2ZE7FGUS/OA0JbS0DGim7bEzGRj8Pq4J/x5m6ju7AkK9yIaDZVam+yaeHIwf7B77UdnCNY/
Eqf3itGpRnt81VDp+sGqvAvBHDwUdS5FMaNy6kGdG7d3Ydu4Y01YkAIhhUOFoqxmrcnfHL3c66+p
G7uJk+y7U2szpT52GXWhFYcPQq5UprUieHFsXP3Vlezsq+CodiXbivNfihu3b94uJHJwMYpily8j
JC5B70o+Jq8cq8rBBHbMPG726a7AVAdUKe8panHCORUOQuZ5rntlgeMUkeSHquChVTy4DraUCA40
tB6TzOI3/w/vyiKwZuf3vs/BBcbaCu1cQYW2a/+cF+lurqjGiO0U6V8wVziYiPTJmFqmghqYB5Zi
Dn63L3zqJLddhHThBRxUGOnQiqB0w21bvjyZveFi4N1+jeKvZp85QjUHepOeogFESVZCbPQEEvJc
F3IoNm3PbmO6RUAxcmAmnVOJj9eXioJ2vk92sUJzlhIo2LuGjTp8u3pJgmqv+8vuQ+QaJnJLUKLp
psJTxYRDN5udvGCvynddej+2L4Qum359IYDz68Jo40KuIEBrMaItC12tH21FAL2YZbhqisHlQuSB
5OHBGCJ/VYQdZnGgMVR08nD+yBWAqeiSJCkiJtZxeNXKVtsWyorTXxPZxmg44NES+ufrCm96yIUQ
Zo+LbMOSRnVpFBFCoskJpc9qrThrTXgIJYT9fiEkWuupCnMJj96L6tVRcxvryVFdqK6T7bU7G4xf
O8wPjLQWBhOlfSId055oOaHU4DDJsoROqwR8fx3Q2jTcilWK67PX31sQDpVAD4qnp5UJWVIPHPP7
WU6ORT4TB3vKVhwoqeE69kOBdbcMy2lNsA+kof9bmvB3S7j6UTW9gQgUe3taIdyMy3ojZdRb2naa
dHZhnr9equU+jgTIEYPx8/q93mu78N7ysCfZ41sHWuXLn6jhSduofiGVy15CbZCWJoVPlycFO3sR
jAfZ7wPBpYgBCa/jr5osIyrHtoFDCH3QFg+6fEoz4shJmpBDgXEslrxEmTlm31hPf3Orpndxj4fC
DMlmWXrxLj5YmkPVplC6ccCAmp6kUwzoJqkna/werv5s/bjuhduVAxcLxaGCGSVziAEEuNv5urwR
s5n76JTsF7cHAybVIUYpxEGEBuKnspcgrFCe2/xmlJ/H+uW6QkTk6hxAxJVa5kYMx2u1vyz1rqCK
pqnvc8hgmU2vrjLWJIsf5OhbLxHbGvF9gzvV5EJnTb0GEwnJGACHnEIZCOTZPkOf15znBmWXRGGx
QMbkCE/V7KIp9RAF4S63Q8UR3fKQfv1Qzc2FSA4PiimOtWJA4lBb7U4zM09cci9NFko19p2fLvYu
5HBZwWgJYxd3WJ42d+p9DZrBdtcfhs9/Uyf+ZoAaHDAY1hyDzw7SjLy0xU7ZxUPutNH4kYfcC6U4
HDDHNq6yHusljoqvrf2tGhuHKqm966GzGZ14c5IsUZPZwMD3eYgGIqs2bhA6YwHOySm2Gx0XKiNB
kURJ4QJUr/N5XCymTP0qVi+afAg/VHN5oQgXo4YhJ4kpyuj/QOUIZi2C/d/cZ4Lye/bid/CyHK1l
lt7sVayHuMBtwNQJnb/0mE90fWm2YfqsEr+L93JWWV0NWRrquwQbnNtO4Yi4DSi9khy+xjD/pyC6
EMYFaz9W6OgWIUxXD/r8UGOeiyQvnh5RrKdsra8J4qI1NZahKFcIUkXxc5lNnljne0kqcfMvelqt
YDThFFy3JCWSC9kym7MsMyDSUDx13mf9Y5b/YUq6U2dukz5cF0YZksXCRWY/VKmaigMcURz+6PLM
L3BSmsTMTiaqbo2IKp39JxeSVHE124SdIUz0bmhlvB9TyZ9V6pFhc3e68AwOItYerevyiOBFBcuh
WnUvjkL7us0oTTh8GHNhtZIUNuvW3azsZWM3UBsgJYLDB1OvmryoFfi3+LDUp0J+TSmilO099myp
n/bxTFaGbsSCFOAs8rEWT+sue+nRyfUgOdOfrZMH4kcOLRciuXtJQcLU7HKAyERQAl0ZglzrCBwi
LGdwyLBaUmOCYgZPc1nyMoymr8ryX2GsEEkQJYbDhbbOhqgW4ANaXdurLjtt8amavv+Wo/Gb99Ab
kjFMbIWq+yoPZOV7rn26LoIIF4PpeRGVaWuKQs7AplIOuvrYzwSY/WJbMNh0HVlH4ywnYC6EulNS
FVu2358Yf33izI52SDGSkeZT3tbmLIzDmHXqtLE1sPhGMRySotp3a0cE//att3WWwQHMbNVjpWmQ
IezqU7JDlZQXsgTOVf3Mj1yZCJltRzuL48DGnARkcCLEle2N1t/X1pOIUVXXnYCSwaENK/hqmwVr
ZHTlYzuWQSFon7p6IEKTMh3/HpJiDKLZKwga66n5tj43DvqtcTydV0e2cTVGnry3N7d/badwcJON
ZijEIWwXGikwrhkwGWZFTcA0OGlGTU4gjMi/hkxzoso5c3Ql04JExhS7XrFXqquXksLhjqJMgqit
UKnGYF21nZ0obQ/hXO1+yyMUFmgXsFCtMVrYF4jREtVO4qdFzJyoIHIPShf2+4WQUE+leZogJE9P
anzokpdQI1J5AhAUDhCKSZONJYKIRB1RryShKL+tCVtRMjhAWKx+EpsSMmbtz1FGFcOHCgrOiMO/
cwxDndfGCM+qQ0F1kJC+VnJ620zx/vqiU+HCwQBe3jszZVDTpKsn5p+0DnUF6g+delAh5PCPGm2m
56jzAwyAJ/jQhOjNQPNJWR40nXihJBzsp3eNZS0V8W31qz+L8vtQ4zox/sjJ97w4KpdvSMWaIJFh
q2/eGfXBah+Xj8zqMkWMSBEtcLOhFf59nHSmtETq2zuC+iDPT/FErPuWA19+nwv2UqoNQY+QMquo
H8jzyNYpTuithTBFZFoYeq5gwh4HxII+z5EVsiwDZIzdvENxrN1Un6+7L4sz/qh2KYRbCWs09FXO
4VYRBtKyktj43siPhhy5xehfF0Xpw62IlSyVlCvQZwy/qcqtMn5TEuJKlxLBLUqhVOksLRAxg5NN
njyjT0B64F3XgzIZ+ycuELjD2J3BsGCy0LhNRsNehme5vmkw0i76QJhcLg4HxFUimJacIUyKcQlq
dQY1Y+Rq6DS7rtCG1VCEr6qKIWOEqM5PDy0MuREKU4OjTd/S5jDmoa2FVFknJYRLySJRTiaZ0QpL
S+YM04NZ3VgtsfwbMflOEQ6LV3nEthVCRl/v4s4n12MrF7sUwIOwFFZpr7I27PSUfRM9ZVcEuovb
6L3oopRiTxVvEPrwUCzNolovjDBGF/epdDCV//8m/E4dLvjRiF2bIyMfmLV0V5e5o+QfmKLyTgQX
9HqcJhnqrPAIKrty9ocef/kt31W5iFelXGhXRtszF9MjmPMPjZx7ZkuNHdl6+HqnBxf0WbyahjZg
5Tsvvi9wIhPvrEC2Y49662dxwAHyO0FczNdqHEV5wuIkVu1SvUu7G2UVgtV6rePHLnu+bj7Kw7g0
TM/KwsAbPyJGOAzzragTCLbVDfFOHS7sQaCRVyYjvGk/J9+0z7GDylVfvp++jAfdxpDiyp2OFPXz
1vH5nVAOB5IKtSZ5CqFs+PJ0U4HMbXa6E86aOD5TVbKECfkeI9zvd+B+hrCiw9jWL332e+jMUzNr
U5JI64rvr2mO2+jGxt0DtmmBOM5u5JeXNuPJmWNRyYxqYTYzJgwzXL3S+IH832sGqrWMksRBwipV
itXNkJRh3Ak4JYf+rkf+ZFr//5PSO404aMgmSyiWAtQgZeMuyS1IfCbqIpjY1DQOFTCqxxzVBsFq
9elNBCY0UdIP1ti616OU2nc0DhRU7PmdNsFkY7Mv94a/7rRH012DMPMX7DyJ+4EX3Xe243ABiUI4
aT1bo85wcEHkD7XsaSU1aImKHQ4dJHNWQ4XFjpb7+XCbU40c1Pc5IKiGclArxoQlV7dDGpAU4MT3
+aeiKCxkuWZm0nv9axnOj8vQO8Tab6Sbl0vBHwPkSFGaWIeMeHAi00HN7Wl5jR3JLoL8qDxomm2q
KMpHHyh5FUSpx+UHYtilvcRIC6fCHZKjlP7/74PfqcYhwZhVfdsx6hEM4nswFMnPrOguF6k0igof
nel5kbFXYyvNZgITpvv6BF/GjMTpS3YSAv047Iz9QCwZZTYOFRaznTuTQekkFp4QTUGE6fLXvYIA
Hv5dyNLEPrRKrMwsV7nddKENshhvCQuKPIwAa75HSImX/1FjlgpYG29H88bKV2eO/Ov6UGI4IFCU
AVOjLHgCOvZttH/ZkZLYqjjbIcXzSGVyOocJc5auoAbC6vQy+GeivVEe2F+liibkyM/ymxBnx9z6
67qCxILx70aVBQaKrMKCtVr/VOEBZ66LfU4yBm26norKSTRUmyrYNN57ulCrYWEIKH2Vk09i6SYN
xWG5uVAXArhQklOM5szZCHS1UtB+PNpDch/NtRdr1Njw7ai9EMWFUdINJUafoxhav/mblDd0y2O5
61yQ8vrpC4USlOmY5hcgMayi1IY66nkTRaxR8Dr+MASq+JqSwW2rtTbE48I6aYp1RnZv6Yotj+RZ
hS3yT0eIC8NxwaTiPKSnMQynDbaRO9FOO7Img0lyZYwf9cRdHJDU9GwruCaTi6oUdKDmUEGz8XO5
13xpJzj5UQsE9O4kPpWdEGbkt91VWJpWZaXXWl44ndbYs0xhOLPRFX34XRccP1MSSbChhErnOZ2+
pApGmk4JyHLN9TRNxp1Qiu51jNg+LKmqoWroVARHDHfj1y6x1q8NZlYJsR0XTnUruW/9IUF00gIA
43DKvfhAMgtsYtOFWG6bnxNFbwQ2G07YdR74EdrQjh3Wsz6ix8edfyT3CqpRPhYLZ2U5qGrNSEw1
NuBsiVtbS5/r7s/r5qTUYl50EdB5XAp1pGMJjVD3K710Emm2B4M4ZWy1uyjihfU4mFLhB3nCxh/K
gdj6TeEqfulXTn8E6WHQtej+sw3WwfYfJuFuVSO8k81hViP02RoxSpPJKXAfxcYKl586H2dFJ3L6
G8tVH6/blNSWQzBTkyojYtMkJ2fy8j9Lt/nKmPqRiQamXd9WfuJ2u0m0qZDf3nfO3sJhWtgqUt0V
bFqdfqzVyBYX9EtlDrjKritIOQ2HY8sqZHpXYjVj4WuV7VMcTBfNuy6D0IV/0S2NSbFiRhNj9ZZt
aI+F9aij+xD573U52zD5r834l9xGruRJHLFWlly8dKOOmeQqkepSHsg/4LYTeA7eaJbUh/y5eUTj
nMu6y/QcNegyGr1wp7i/rhUpkgOOQQ5XK7TeXBCx7ef++Ae6EOud8VX0S0/YF5WrEFBCWZKDEsz/
QUafYMWizreG16l9+k2dOBCZZgk3PAwMMdll8dP7IQj3GkbV2Uow/+j26X+4aKR04rBjsNS1zZmn
J7NyWtrZL6vfDCb+YUGKTKWMGLGbnk9+GlrPAmgY9Z4iJtk8IZ8RmH/qHcOkitUSYpIYTY3Jt97w
2Sts39k9NVB7+2rxQhaHD5PZ9nXKeJHat1b80o08/b72tMMYRL71fN0tCMX454alSrSoHLCDpYsC
Lvf7VJHtdn1NJdVeJOq5kRLGJR/GbP2vYQ81GZ2TRsr9KFQvplk6CsYO2oXeENixnWL9C0/8I7BR
NkahhHDAFQcuw3TNxm+101p5KLm1+9K9bktq51I52JhSjM7ByRJd7E+r/Jf5oDoxOj0KRz8ZN3l1
PwxArAjXKKVDnSwoy3LoISSVoZcVJJfDsFsUlOU3qKVphUOtK/u4S4gtjAJInslXFJLEqk24TfUD
1HfdN9VJPHTD7jGaTnh4uy8kGeiIbVPlwESZFkXrY6iIscl2jEnWdW9r1Lw1UjFm6IuMLlzrsTcF
BJ/6FZFe3DIKrHonP+FICFKWAoVkVBsSFe8ql3dMOqpIRNaNPn6ePNmTdlGgBEbw34gwtzqSLvM5
nhJtbGYzaicW8OlJQs8G5iqw/RR8ZWPsrAeccv7xUYoSiVKUf8aoozZJdDZZVm59TAvYCZ5yg/k3
C8hncu+DF8xnHOVfNaZCkHJLhDhzxWwad5aeMd7lesQTPsm/aFQdJo0YjFBwMrOHVLWcblJcQW52
18UQMMZfuZhaw6hhIEYI77Tu2JZfhNXNrJs1aW1xpKoOiV1b47AklPNCmSRIq7LDXO576iKOijH+
SSM0UxTss4XpfeuuuZXsCh0JqouD7+JjhBRYiETiTEGpxGFHVmICu8ToMptsb8g7vSdumaljNd8A
s4SxPmcxBLAmCwu1ZvfVK2Pl7I/aTYfGX097qQPqwLLtfaaEgcySLokmlyiUhWbltQl+kXocLFwc
RN+jJD5OMpVjMev8fFHxrxyem1NbEbiNhBs/vNTYofxQ14o9Vz9igXDzX+yfZ0FcfiBXKd6gZkYc
cDNodnhTJ7bx3TyUbhUYnngnR540uewdgt5ACVvyU0WGea3rqoAtNVH3OlARpot5RC0RsXFSYrgM
Iesk8KAztki9V25bRXdWQ3gVoo4Qs8UcAJQ/W5KLYUO3Kg3bP/qYDopfgwo9t2dH9tUddbPDfOya
bzCFL/bLusJYz55N7lNF1Y668DTh4j7STa8rwIMLYjo1MQJGfHMdEUkFuYhGF0YZTz3u57LqKJuv
a+Et+pMAprgCfFVx85JLx0YKSqqJnAoFLj2YMfcK18VYv7AZj0UVzBoofofcyz5Q6PtuAbmkAM0/
yxoy5tIMtX/WiNsI8yUMn69bkfJGDkBMQL1WMbK9TPiUSp8aENbKC1WVtY29/7iixI8fUctCiAvG
vDngTCtMwkuzZu51Pa6visRPG6mMqgI5IfQoevWPdQwf++aYYc5NOFKFBZQy8nt3l9e+xKw4SJKS
/DAaX6eUIqf4xZvE2V4cRKyZNUyY9o605cYM+vvcLRwM1AGx53Cq8ADbf6D/68LTJH7cyFD1S5sl
kJcKKnjK6vHLvCRH1FRRmMRs82uokPgBI3qIxkpFhiAFB9ogDGo/dC1nbf3ZY1yA1O5ILRWHEGNf
jX8T9aVGbHdq7KkDNQB6O6PVsPka2H0tld/20ZFu6kIIFJKLv8AhmYS7Cm4XGRiB9dLBmpF5t8a7
JHsyRcKamy5/IZnDBzNC316mQbIY67bZfRESf11v0poihN+EiAs5HEQkYY06J8b9ZvV7obvtzF0f
/rgevZtn17MI/qnFxMv5gJ5hJNHG0RxXW2medH0fCTed+nJd0vaucSGKSzBmsR3C0oKoELFVYEJ0
uatQWNk6NNXXpvtdiOKQQpXiMC4YRZUuaXfDUDpmTVU7b0PFhQwOKvCK3EYpY7RTDcd6yp9VLwWD
aHTCSc54eCNspjI09sWfYvhCItP6crtvrdICrzncLsikoN4XXrhf7vLcHpc3lkia+IGyI59gGGbV
oJYfTEvT8hwuz6JBkdtSEjigMGJ1lOcSEiRJ2zV96qiYEkk43ib2XdiNyxsWoevikfn46C+e4kq7
+o/RMUDTV/jm7QdYyhTxQhiHDcuUC9PCWCHjuHYG5bsiUyWXlMk4VBC1Ae1vKtSJFYcVi3Wznbr9
sXHjW22xNWe+Ech6se2bi7NafH2DXCZ910sQKgf6gosSDaTXptv50sPoiTg2Ns+yTVPYEkDLM16I
k9SFLXtPb0EpO2lul2W2GfZ2U6gEpBNQy3fI4nVbrxSDeXqb7idxcmtleS5UamwVtWkZHGokiQYC
bLbhi8HqG34TZA6YB/zobfAKdelDKcU86QIwMnnEwEF0SrqDYd53jRAUFiBxKoluTGqVOJSQNWkB
1T/EjNkJJCV2Mx3q8ikaZGKNCMc3OKzoDC2XauaDiTg7El7uZoO4Stg8UF14OYcUVjnNysiCd1W0
0q6NGkEltsJuXrLSX8p12ptV8b0dhdTJZqkigIqyIwcdoYoHbLWAdPlmFXypdpXhJdGC30NDg4MP
rU3KdGaExowgsHRTX51s88/OD+8UD6NLImLXIpTi5zuvU20oMrhV3GQs7sTOLxvhEKMJVKCGKRGZ
DD9laEm0cQz7t2umgxX6ounW9WzrRmrn4SNhQyKw+GnPWqWM8VxjpZbaUUOv3GPzxz2uGdtji4Fn
6Y/Rk11MnvGuy6XEcuCRiVo+t+yyWk+fZu1GrB9EqmVke7k0UQM5n2KYfGe6UM7p0oc1krTIGS1U
zmFa9ncr/+MjipylcJE8KCiXU8UGcTZ9CnVnLn7E1O0wpQgXylMt66WZQIQALgKjbO0K4ynLg/ih
ZzX08f9jMC5ol3WWhFCAHKWVUOP+VKW3uJO2lepW0D7S/nQhiovcqtbGSGwhqjfmJ2Mqd+G8OL+1
MHzpgt7lrVR0EFEux3Z+LHGpvlDBw6iwfk5j/7UYX7agyVVZgpACZ969jDe65ICn/YANbNKJcPnF
ZnuWJL/f/6K4SfKQSZoeVj/ZlXeCEwXZvtlrGAtFHXkJh1O44EyauGww6xLBWWNQtnWqldFOs30c
zvb1NfrFyeOsFretS8tgdF3SInruFicM8Ermqnu8xwX/7SxPKcZQ6SKLkBVrArcDFFvKxW61u2r6
ZCqniRqFSK4WBwo6LveSmakl7MwbNkMSA6yD4fNvvE+dY4kvXUDTHcbe68w19KM1vqbC/Zx9CORM
1bRExdAlvkM56XVJaVrogybotHHT/ltWEJ382xvCWQTnCQl2AwtlrTAZOEq0RLKFAj2rQrr/iMdB
BVkTJQn8ltzR3cCozVqMsSsIOz3IdtIOD/oOXmXBOod5Z/RpgwXmTxBxIY8L3CwWUlBsFqwKAxm5
Dt6sdRf6UtA2jobbKpm6aNn2vQuBXPBKXdmta1jiTLVPbln/jeEVp8llaTk9ZHgzU7kQxq2aEooj
Bn9C2DwqmIbmdPPn1Xzq5S/INK8vHPvSNTtyoRvqszEJOuy4lLGtaA+qRnjGJjZcqMLFbN7hFdRS
ISCOT2r5JTa92ArKhchZN938Qgq3l2Ok5CrEE6REiYx2bDdLjnLy7bqpth9GL4RwG3mmSsWYoeId
fM+Jblsx3ubXXbtbcqe0486e9l1sT7uGOHGQYrlNfdWzuC1EJlZxgOjuFHSB5TVufovZuawMgb7V
IczJn+UHBPikRxBZRcZLITa7uUgxg2esiGRie6M6m5Q/vs9VU66ajqLO7DV+jhhs7CwUDyqH7D5i
gxm960vIVuiKt/Nn+FxU0iZtEFd53D2rHa5N8U6gr6HTVah+W5Xb/yPtynrjRnrtLxKgpbS9Smr1
4t1O7CQvguNMtO+7fv095cE3rakozbkOEGAGMKDTrGKRrCJ5KGsNQaaxrf+WaRu2biuqLWhmogfm
kEg98gWmGzO/tW/15WsmE8d4e8POKIJqyoo0V0HS4ZFM7lwUhun2yxJ+ubx426bijCHoYY3x4Ha9
AMMO97J1R47+urxSmKTz7ygiUgMzwtMVHj7Sn2bsZNVLxW+3hEPkv/JXFfifFJqYjGrZOAa6Boeo
hMzJTNz/quchVJwqdcEG7PB+GVMibODlldNkwVn1YT/OWQB1qxrUN9zp1A2a+r7gmxLT6idrxvdD
9VT1sRNYXy9v/XYBhXFeNf4LVhHeoqUxGxPszfTW74LZMVBQlnWOfM+cxWV+8W25iXYUtexvLN8Z
lWv9CjXHM4pdDJAruZ7AjdlF727edpNnu3Jlv/alY0hxpW4nIVaiCg5Ln9PJmlKouTymL1GKcT3Z
ODxLkebNZfRFb3SQdBrGDvXbziKz+9FKqJTsb6ziWW7BZoAA32zLbMCLSIJoyvTjneV1s5fy0bXM
z/3glho9dtl+aLJgP8JlSJOpwkov1adm+b6Ut3X9clmHKAjBfIxTMDYLN4RaMR5nSfUNAyFbSN22
CSvy3vy30plSrTIkaAEzxJ9j63qRP4FoUqfYtYkT965EK5ShH5RS17BeZePm5jGjuqmIxXqPRlff
T6Sit0YFSliwt6FwSvbWUAlfrkQXDOG7Eq4gmmaSmBkDQteXffXDUmsnlzgt8KuVE56DkkawHpmO
oeJhAagySr0m3A+z7JUDEUtQIPzvK3naqA5ZqAIkS0swJOyKunPy2LusxL+5BvxzNN+zICuUzBr7
EYX6sA4PFQjwQQyNvrokQ43kf0mSk3CCJcCApUjKZAiFfrC/Wdwx9e2o32gnnpuiqoWoJRSsQKpU
hm03QCum2tVQqTOCqcdQqFm51OERLEFZp6lSMMB0/V7HK/oQUbpNCCLOkrOzwZjjAruEtms9eejD
fZ0SOr3dRXz2E2Krnp2oNStVmAClqjGE+aD192PyOUk/FcWPaXHM/KqiiECIhRPnyWFco2SVETeh
C5xOnvSupLIflzWcMAuqEEuEqlqWHd+cQVGdtniKtNyR9dEtJU+eHi9jUeqtcoFXp8kIq2KJGQTK
ri0UnIBT5x4TGid39NDGc08ynFCOVXy7zsIF7+Mt9gyDRf30EO/iz+yIeeZoKFYP+uhIPiEgX61f
jCy4MjTVxj/DEI3SAPLMoYAnlx9QqntUDrnbOdrDgpLT//IssqkgKzghdjGiFJnsFHBZloeeWbaj
E8QxEc1uR0grFMEoBUFiSBkXKtNAxZ/v+LSMCjUNe91NSZtEoglGaQjsBuRUI1KUmVcdVbzzVIcs
cmffAHHsx0LOlWyCbdKaCWSCGjSyKaGNrHS1onXTxsLwqsJth9mdFNAvz811JZmFk9SVb9nXijwc
0NFLKQ+xm+ItPDeUqEbeAL8FHdVs14LGSLmNrw2E3P2x2Wf7hUgfbJpNUzcMPEgaliw+UOvRJAe2
jke8vh0bx6yQulLk0LFTSrRtyc5AwrlP60JWLf62yvT4KZbie2WhMtvbZ30ljHD0+qSai4E/7Tdv
coPRwZXPZy9i6o+auXiB2o2HyHYuH3dKLOH42WFhSZPFH1vNR6X4WVBRISmTcPKkMrDGZuYPxopT
z461/7ukSLtZMs+ETDF5ICiVEE5fFEjyNMpArOOXRUW1FOIQqqNh2w2stko4dIFs5XGI0kavwQvX
tX7oDv3XwYWe77qHDz5undHEnjqMxVkSW4dIlvWSFW6R/6X9dVkPiEUTWfsy1vVSwxM9YxY7IZjh
ja9TS1gHvvC/epZ/jpDYO4fpJH1RdZBiSTEnIpkcez5q2YuhXBkWqGHRenJZJkK3xea5TsLzVhTC
dVrm9GxW46GRKRZKSg9EKr+BTWM6SZCJt1r9XfoSu+xNdznLNWUgKIEE+yDjHUheuECNfWOzv1LM
Nru8YpQWCNZA0pPCGmoABL3khPJNVMReRLErboZrK2UWLEISg1DT7vmSzZMzd49K+iUNH3PjraAy
BRSSaAlMGwMiUi6OPXrMGr7FWb/LQXmcRyHev6Hpl5eP2h/BKLBECqqYP2n2Q+4oZeqk6u4yArFB
YsNbl08sk0tIpM3GLrMxnLk52NTbHGWzxT4326qiQhthDFDnrD+xEyfzV++Nwtfe6wuVhNRsSi71
31F1okSNHAbQCT22nEzysqVwSL4mYnvEprdMCstaAam/lyjjSyZZD1qdEiaOkoP/hNXtIB+TPMsj
yJE1+iELXpPeOEraw2Ul+E18+Y8hFdvdyqpR+5nnAjifheKhLQH3a3tf+tmeug7wE3/BZoskfplR
lm1dQaB5HGonqKN70Ls6U4JyALuS/7os2PYG2egYsCzZYOJDtxSl5jhxucIaVyqcoTom9mfbIpwR
BD2LtFY2xgCx8hCYxyj5Zqs7CbmBnL+/UHMHt5fujCVcS0u9aozQhDTKFH5XF/NTGbOfVRJ90uvZ
u7xw28/O5hlL0DspL1VTs4Blqq5Ue/wFNvElV252LHM5r8p/KUjfVvYzKP/7StnjWioMDM9CJkz3
u+JQpQdwvl4WjILga7yCSFXVnmP+4mdq0c841T5Ji945c9ITGUtK8wSfZEtLp/X8Vq9Kwe3SJqc2
1wnnQIkiOKOlLYJMnyFKPnU/Oj1+kALteygXj5dX7DfG+7wrghOaos5OG573YDeN7fxdxZdjEoYj
AfpYooLPWAjRth+WzuonvmAHaawpA3/IlDvkGspUc9igeClGstSq5GtoKCnC2M2nBFnoH5fl3VxW
lPQx2dLRmv0LM55cz1Zqo/V3CMJDlhZOXCzHPvh8GWU7m3SGES+2SVcGOTiO4XidIsaqml9sX3sp
UXolVe60s2IHSfyDQtxuN03IClUoUdGm1NSWCqgo495ZMIrLWO5M7SbuiBQjsYpilllN2lkZQGnh
hSDSjfqT2kQ7SdpdXkQKRDCI1lyUip4BpJpvk8qrkgOjRrNsu8bVigmGUEaMXCcS1GF0ZZcPuA5P
6pFX4klHqhJv02asoLi4K9sUsj5DIzPEiZo2cXQ5vktlRizZtmFfgYgGUNZDjSGx5pmKE77Wrc/c
FBNsw+u88RDIouLgP1B0UZIJ1jBjTVmUI0Cn8DGJvVH72PUZAy5Mw1ItTREr1dRIYqFe8OvzF54j
4OSm4bV0o7n/ZdLrtklcoQmmF7RL01Chew+VV4qvgZ5uQOFVjUovZdegYEP90GE6CydY4KBTWFQF
gCsz9ZGV3+MgOMpq7V0+TZRU4qNAkjdKKiWAYft5x5802X1xFR/5dNH5ID/mhIvcPr3/SCW+ELBU
nxVWAW5gsWPotYPZuU5D0qXwCOyXgPO8V+IjwazFRdtZgGl3i694GRj9tNve5znkjBwu+Zs1tJmi
olVUQfXpv89wIlmGPg8oPueRNHMLLzgOh2rHCwRq4H1gKh4S1Wc44TQHchFL76RP5nzLpINEtXps
H9zz94WDu5RjMeScaAPDYL0lj5ygJe4e21pwRhCOUpwnoV1MWLC0fp670hmUg9URXk/hB+RXHTiD
CAdI1cFes/y9K5OXfTUVT3ZNPz+Fuyl3QEHqpIEjnZLF4bPlRudDb8rnXRKjmbTWUfeqQ8bSfgpB
R1h8talhvduO/R8J393YynfUVZWNCmfqjEAjVfaaE0aHHvORzDj6yJPOShh+3lZIHcZu1RLnVZrQ
PdxLB5VhAtuHGixWIIJnr2amWEEIr2sgF5awwyx904t9NBwvmzxCvd+d5UoWPcr1bMEsai8EqSjz
1Q8VYqzEEKyBneV9bMw4PmCt340a8iSd09Q/5pAosKPkEMxAxeSx7N5JfsorqTjl9Ye6KVeCCHZg
NpUmNznboP7Utbu4ux6uu6fINxGCX3XpafZUj26PJ0yDIpgGo6tKPQwAupShCyYLGc+gy7fLGkAZ
7HfTsVIBRS4qPUC+0Kt31XWVu5y11/LqN87aOzz+h1wesVdiXn5qm7RiLaSKYges5QGavKfDfD/f
jX72inyeZ3v2n6mHmKZXm3Fsux6Q/YgnEBvtPX92jsSkvFakQc84xeHSJI9sDneFNWXUnZCf+QtG
XMzKz5WcdFWOnVIfjH17m3lITD62nuI2tx+mVz6rvJiXZ0tm9CW3qInZOlXbORlVsL391r+CEMxD
LmlpknFCzcFHuzAfCNodFMxqdedrZMZ9ioGPOE+qYCWGaMS2JNilrn5Qh6Mx3+YVYSgoCMFOZG0m
ZyonoUzmwpVsvxkrj3QO1AkS7IJe2rGZJFi2RFFuK2Vxg7ggIm7KLKhCxNBKCmqnZAjS7viLaIY2
GwtM0KOv+t2+P1D98IT7FjvK2jGwmcXJuUwMhVVeI4y6G++t+PBnxk5sKkPdt5wwEzA2KGpRa97v
h4PhKfv4U3iPJpU9VUxFLaNIjBsreZcknH06u540cLAXGHnb+tpD8qr65Z+7DDF733ZmlJk5BJRV
Btb3G6s5SYyIWKljK044ra1kKQwenDA0zP2vDUZxwVSIFB11aDc1wzZUCxShtqWKt6QOSVSr7ZA6
SVtEc9WdjiRTJ730BWHCN0/uCkcI65IsS9tWxTUpzA5teIjUU0wNndg8tysIMahTNGupFdzRoyzc
Y3DngzRld5c1nILgf19583ieEryb8IKHufiEGR03s/58GYEbl1+80EoIwWYPkpozxlt/5TxIdnPG
3mAoPuvldJ1Vo+IEJuYRyd8vY24foxWoaLnrSEL2DKBBBh/uTQ1aYFLwmmg3CnppQQ8jH8gqIG6q
LwkqmHJM8JWGQAbm6KKYA9Xu5t3kaej2MW/Do3SjftHRdGPfUyXS2w9uK1kF626kirzkvJGyk2vX
mPaow3QidrdA/Rv1Wxl/wlo4qX6UeuJcUydAMPmDVWqNPuIESNarbNz34aNMjS0m1FPMtmpJzJKQ
FxeN8k043AzUGF5COcU8K8iD4qbTuQjasEu6U57uB+NhABlYwfa9RDzgEKbpF2pR1sd1jQYFjxl1
6EWhnDvxtBi4s4FtV7K8y4eAWjvBepTMHjIUo8EQmldGfJ2p/uXvb2+/bWL4p6oZhixsfxhKbT7w
xloj7jwzVZzSSp3BItaMQBGfAlo5lkZNggaw8jYZE6fT/CD/kJu3/xFFfAyw5DTLW17WkVzDTnH6
XD91l1tOr1j6/RWV0qVkElxHmBSZ3SdYuT556rqd1H0OyZrzbV07iyTs/jIOA1PeK9l8/S7ECMDB
lTMnvsp887E7WZgC3oB2k6EIY0e1rG8r3hma/33lU9LSHiephnhd/FgoDwVpafn6/GppzwB8fVcA
bYu33SDGdg29w2tJE1/WXek5uuVTauoX/dMfKbpYvj+ZtTnW3EeODN6kj3fMnHZ9rbn/fxhF1hRU
FdgIXUzBf2Rp3LAuw3mFxbsOkvmx0qVPskXN1txyU2sYwV1Mdp3kEY9bMInadKTadDXc1Yqhdpe6
e17M0Lss1mb0twYU7ESaWU0lzQDs3toG+1X55T52M9ziwWYyH6iHvc2EzQpPpIYp7TJvihoWo/ON
xo8Xp8X0UNC27MpjUexRHvjB3tc1ppAmLGGipDAEpt3UXhuNrtWwXaVQvOJbhkORDd1WDVPRNJGi
vdMHRdcGLGVdPsflT6VTXbKgbstwrDH431eHy5gwTYhVEAXJBifC7BtWPmoY05JTyUgKSNB3CVPn
gk6DMCl615yyDR/LZkydfNKOGC6+v6yFWzZJAVEpKoRRVI3F+7dUoz5UNuvK3ouXytX7zomVzvkz
CMHs5XmzKKpeYGrkcsirb+bwATO0FkGwerhtWMFYcxGk+3ocUVL32pXkMKnthdKYwdBhLcsi3xHT
8jSdq6b3rM9h7vEGi3Kv3jMVvAyjl97zSSnpy+WF29Rq5QwpuEM9yAML3hej9frh3sDgdZ3lp2Zu
ny/DbF4KlBWOoANLK+d61AEnfI7uJQeJra/jfQczVOMREZXdH1K5s1iCPiigSLDaBSvZJKbfGc2x
imf/skjUZgkqMUkl6EB0LlH6Y5aO05h/xCetlkwwBtWQaro9AUCy7pj+ZEu6o2tUXQ4lhWAItLnL
E0UGiIVwJI16Z0mIracQBJ/Xd70apWoNRutlQaLnMcmJhBkFIPi4KFKGlikQwcgzx85uzZhQps3y
l5XyioTtbSdhfNYIbdKfNM01v7ROjBEy6rH28tjpwQy1S73Qp1p8t53pWQFswbG1ZldLSgdY3vwE
6vTpugDz+OBGt2hvwfB6LyQf30lMwR4ULVIM0oTdkveKzytfm5cld7rT7Gu7+WDdmj+oHomta+B6
cQXLkBfMCg0TiKp0XcpuEJ6a5cZSjnbZOlNNZFAIXbH531cOtsjzfugbLOlo6S7DoJyOHl1LmFRb
MAxKZ6alxSDQ/IDnf7fwk8KRbpvDeK/sF7e7lQ+a7lL1CduRnoKKQxkRisXEOSR9KqtRK+UYL/vO
iIp01+yFRxkDIKTjMDrkwHaufOI9QDnjia8DQ5XVPbhVcOpSxzihAOMkuVIK0tqPJtfWYMJJUMZx
MOcF7r2yjoy9FNWVPhHJAGoBxQcCRctKG0lorvm896jcazeGEzgdaoxsj5pVyW33pdUTlL7LlaCc
Wy6QfUBXN1LTJ2Z+6+XPl33Utir+oxTi6JEwDavI6gCDkXXVkjqReiipOw2FIai7psSy1SfA6PvM
CacbNSsdXSfClN/ED2dJBGeYlKUUvEvSnow9Tz4NB0w59y30cXNLSPWaUPsjuMW5GCNdCaDdeXmf
qleYAutk07Ef3y7vDwUj+EYtx1RoRQaMZQwYHzp7k6QcUhkTgxZq7N+25TsvoOAlh3LOrc4GVFjs
yuy70hKWlVADkXVcaZU2n9DC7enVTZb4hfKpn4nMMLFaImXZIKeKbheAGIMXs79NrK9dcyunD5f3
ZHOhVPRSGngMMCxF2HoLtAfg1oX5lvQfc/mptP/w+8KeNzkCfJzL3tPUa027iaLD5d+/uUqr3y9s
dMH6fmQjriqDDmKZ7HvVvxqLr6Vkintzx89AYm2A1qbMnhLuSx9wHfZvNO8Y7qqD8k29QzeGR4+f
pQAFL5CbqlTnCnZGYY9j4bXlp7Q6Xl68rc1nGkiGZMXSLU2UqccNTK75+JU5aZzcvjMNglh5082s
EQQhssbOI8UAQnKMD+kuvUH5EyYOIIacD+n36QOx8RpNCOe6JLeSrA168GY9au1jNhLKtrUl6+8L
fqzpiiWsNL5e4U2hHYL5vk4+/dmW8C1bhWyLwpIGzYyYM788LeX9QImw6VrWMnAZVwDJkHaa0kEG
/Qkscbhsu/G38EZ5KFEv6/JtKSnvQq0aP8IrRHBi1t3Epxa1yTHr7gMNrPKEIm8G8mupBDOGPrlQ
Nrie4eDjWfMe8yFBZ/xm31TPmpt7MZn7/Q0iOD0xgQHMCSIPemEWbRElkEr9Jp/Un8zNPOk23geH
ERNJ7J//IWHPz4oYRTHtjCioxlx0rYm5RUgbnKQvfHRCtUtupT0fvUoR9W5v2RlKUJJ+WFiZq6gN
aIKTarjBWDlWVn/gFWstj6AXTaQsXcinQWR6Ex4jpbVPWin/vHyeKEkExYgH3ZBGk1OuD+U+s1Cx
2Oe7Ui7cyzC/OVbnFRP8nF2q+pjzMRDdWzL7/OkZleeO9i2d/dHjxBMUV+CW41uvnuD4TGuxpZaP
cFGSxO2HI1NPsEf6QDm+bR/xj2DiG3eoLuOoytilONRfzSR0i9Km2EuJTRJfAuu816s45OqmNeCo
LCe3bCyklM0PGdezLIJ/iIcuGFI+jcGw629TxHaK0b9eVgRquQQXEWhVN6GlFu/myamp7iIkPC4D
UIbHEsyApGFwS91isZLr7Ci7ydcaU2Iltzuh+89yeL0BLsCXMfkhuWB5LMEczEXYx40FofLxc9xc
9ZPqmvmPtJvdjowY+AJdwhKsQhvYli7xWSfJ9eLzik9M6/ZGH5VkTo4oyyIOLrVfgn0YkGqZQA7M
q7v0T12bYGJaR6n35uyR1Vm1BOPQJWOWyVwpNLAoH21H93tpJ+8yzE5N3ejZih6nXbaTPDJBRS2m
YCRmeY5HywCwcRPf4nEGJSLdYQGDOHqJTvSQFf65X/fOtiwVKSNdFguirDIFM1kx8bmB3bHdG8f0
yPxmTzXbbpoLeHuMrpRNjYnlAHkZhV1bL3j8kWYnUPzSTp0+/npZ5wkQsRpAKpNeLyWANG20C7Qn
vfghU/2M2+HxWRKxGiAKliYYehmvxTfoNGyO/MWzBpGPp/rZbn75w4V7/zmrSAzjj8Pe0MA/nPG2
7i+h6tYtEYJvm6eVSIIBrHVLx8g0rBu6kys+VgJVAOpX5VY5jdehKx+Smw8d4RWiYBDzYlnC90Us
pqe5x4gn4q1s00Ssvi9YP6MJtawolB69f8cxvcqoFjJyyQSTV0ZqqGk5tKA/IdnGtSDcxfviCkUh
DRi8KzB4U+ldSibB7OX1DMb3CZDLjISoHjgx9VBG6rZg9OZmGfuyAASi/vvCD47F1bIvngOHv9Fm
H3JRq00SLZ3C5Bys5DhJzfclwzXzsVhu5fFJCyniD8IwiJfmTK5VXV2g4Fru9uwelClJTBwiYnfE
pgAttZJgHAAxyodceTbZH35fiINkeVKCJcBiKezHMh9VKh+5GZueN0NsByiVqZIRoGKJ2u5YdQet
y3dyrzhpefwjIy02AoQotGJ9CiCreay0XcDeWouIfajTKZLyTbLJWFhjsUY3fc3hRSuw64f71ssD
579xLVDbL9qDyhxMK4dUunHQ9f3YEwZtM5xbbY9w+AOLNVMvQ6Kp1FzN/tyaqRvXR6uonLT/UPsv
W6EJdsCImiYpTaClz7hEHOp9vH+Tv/BbeehTTw2U0RF7AwKztfLI4h7uWvE5Gd/gzD+0PeY+42Wj
JgM7YqfE3gA1MkumzpAtu+Yd6BhG5TWdM6BvMf1U+6Ef/fWnEop9AtXSxKAegoS8i7W6j/DQkbvT
g8wzlt8/1CSw2jyxSSCvM6ud+ObxuRnqjvdfxQhP8ICH/aMTEYRtFXsE1ADtkRq3rW1xVVs7K3xc
hsNlk7GZ3l6LxPd0FQTlLJhV1kGkkD8V8QE+SNSjGMiNQelW5u8DCzK38S/DbkqG9AbPWOI/Yj3V
GEVDLpvYNln+GjfPplE5Ukac621TtQIRDEcSNFkfmoi/y8bpdzM4yvhonc6pMNPrxjxxziCqO2b7
xK0wBWOytKM0hB0wg8/FkXeRBNAQcPP+zThMxXrbV6kVnGBNpnBqmTlgHaUrjDncWafK78FVhHtU
iqIUEKVynuNkr/34s+0Twgu1Q8dRL0FKKz2x/qEp9nJE9EdQKynmmFk2L0o0AUM6sJPm1fvqwCuh
ZK/CgFkqACT0USxHl1sps7qFg6mRUw53Sv/aTUSn1mYYcN4rMcc8sc5iswYMxX7VyxsVETQfYWDu
L+/NpjtbwQg3jr6TK13ne5PAnfXjLgp3Mgj40ad8a08E1qbBX2EJxqOKFztiEdSvC1/V8tP4MW+5
AuD7trJOWpOFRpwAgFfBKBhuqCZOdcDV4ChfRTcqlZ/ZfCBYwQkWI05nGYSJgLMMsNeiDsCVXKXc
wWNeg2vdtR4pVgRK7wRzoQ2ynMQVNmss7pfIUdPcGakcymafCltJJRgJKUzNIIgB0qCqEIQjw0E+
2oYnPXBqGKqDl5JIMA1h2rO4X7CEUehZsp9rXqkSPouAELPNhTrMXcJGbtcbV5Pu+oC5dk54DwpE
SNWZS1xJFfdQQfpkj89l8KpSyWYK4pd7R2VXgY19mczPceUP7SP+/7IxoHygIViDRmGLregQY3R1
lOpo3nS4z666XeCgqdHLXKrDgrAIhmARSpAuWHOCkKWC06ujxzgi6gCoReN/X1kEXevqRsohUBm/
RJoTFbdpTgQn71n+Xx7uzgfGEMzAnE9K1nCrEz5XxzJEwWrkFQf1yXAUV3Vww71BCgMFeJQXohZP
sAaSrlZ2PgLXCm/C4JSlhDZQ3xcMQZZUQYvZQ/yu7i/pqSuJhaO+L5z9dtbnEeuMsx8/qvH1LLmE
NvMTcWFjRCqyhQ90wLBMlAtmoDPiQ1otsOvjflEfq1PqU/00hK6J864qFP1btQx5+uwpDUCtHdyy
5OGyTMSamYIRqEJmRwOPCiLt2tT3bU3EUVxXLy2ZYAA6uyijmodRQ3sazLsYJKNadsj75z8Tg4u5
OpYY+2MbM3dkVfMwmkea3YzaeuHcG1GfpQo/99Y3ScGrYL9P99nPKvd4ZE23Um1vvSkbKloXDEvM
wcl2kw4JaBG9IUtcyfIXfXAMinTlNzHuGUXYfLMZOgytBIpyl+G20EIm1rnNjl/QxwOjyAq3Q8Mz
nKALVhF25qIDropat2h3xvgqS2D1kwunKHaXFeI3V5MzmKAR4B8uxybRcVZRUll4KKn0W1y/3oII
JS8K2M7U77ZHzej8TaxzRhXUpFcaqS41DQ+fDGln3Pd89chAngRmsGpPvj5sH94zmuAo7ECbGkPG
giJeDB4YqkdKNDwZsbfstX32WPrJ5w8V9YAF6n+KKfgIY9QjcxkAyXrTrZrYDRtq5yjdF9xErWbt
VHOtnPcFbq4/F1CRDSB+AfM2anz5ALFTcmMTQd12ycBKMMF5qChUQloBO1dGrnTH1zLy9Ufw9lw3
z5zxgcr+EIdBrOs3TKmughD6GQ7VS9+4xQuarYw5vbONJ+IoyJs2+J89E2v5mVFpmaFhQRXrsOiT
1y7OnPqa8WZOmEo/oXgFObX402VUYhdtwbYYs9lndQNQuz7OnZ8wP+yJPduEMDRb01CqqhliteQY
jGOVMFxkjVFyBuaWGNKnUIZk04GtQARtnAZlbIocIIm2+HKmfBvt2htq3JRyzIK/vGbbBnkFJijh
0BpqmGYAwyjmEx/FnO/N3fim+rmHiXlEOLOpgWcwMXWiGJNeSSk0vp8Pcf2jH75G9VtjXUUUGTyx
T2ICRQYZczDokEovIJN5GwZsH/cfmTnAVuIIChcYbYc+L6DU/asWOJlV/eHuiImUCYwc+jAi9Tjq
Tuf9PSQkdcMeLLSo1CcngFPaIOZTiqTFwZ2BJwcvbVf4cZbddpgMGhqy15qYJcbQ2V0xG7qPnjb2
2nVUG9img1mtKd/ZVVhVZFIsKxl3Z6gRt5SfZvSRa+4KQPBgnY2aqVCFiH2rOQnu6/brMH2+fKoo
IQSXNSTJIrUpMCQ9XRyMswErxmAQykHpuGAmkK2pBpPboiD/K7SulfrNooZNEpZIzKYok6EOEvjn
vS6S93kceFJqu3M5ORPmJF9esm1viDJKjHADkw6KfP698ZhCa8yy3CFU+9J5ml/hHRkvNs+TK+2z
XehTFaObomF5QFZo4p9oIfS6RDE8awAnTbt5NNyo1B1WqT7ajQirt32qVliCnZDTpJ8m3p7ZeZyw
Kt4FnnrU9rw0xvao1qhN3UOZjaWbBsQSh7Yr09QUKOlGVGF8KSI/UY6XN+rd5vxyv1oB8B+wOqHm
1IB2PAeAdGU8WHvNK45N6TRfhi/SXeSCvMqzjsWhbXdgLe5BlI0B65UbuGQoymP3S79DUJjWmOKs
jPAoBvbnHM98I1yXvgO5/9I4MxrBaH5AamkF01GaktwHHDGW5hejqm8wEOYjhxpcUraGK5j5yzjm
OCxRAIeZKV6egFg9K9TvDWYwePJMUaps6v8KSLQeuSXP02QiWJpehuBhyK8S6bZK3y4ry+aKrVCE
6MKokqrsa4iDapMrW62ubYmaRnsZ4pexzHqU2fKgQ5A0fpjnF4XKF1LfF55Fa1R5z7mJ7yfNjTrt
+5oIKanvC8ZhavoFr3v4vrrcqeNLRT1RbVuff/ZAk/k5Wp1XuLpismW+QM/JJ3mHWwZGBzsjWJbj
NzrEI+G4vCu4tJc1ljHA5RZI5fq9hHtGxns+vmgg4KYS1JtOcCWcYASURA7UKIeCFW2jYzJ2s1/K
7vOSKF8uKzIplnD2ixRUFVYKsdgeJS13pWu7xp2FApAUaXCNqM+hpBLiB/RkVVMcQCpzZDdmg2Gn
rHwI6pRwTBSMYAOweEYS8a0yRmRMZ+uAgSXfoqgkYCgNF4zAFEbjEEqAGbqrSN1P1PhyQgyxUlNb
kJQLAgNXGPYWhr5iPhkhQQ112VpqYp1mHShBOnUQoR5Ud872VjDt5G5XWc+X1YxYqnctXB0eu2ms
pERRupcbcel0S3WyY5WQZTvSOp+Z97+vQBZmBmaVQrtAotXvwkNzl+/lY9a8v3TkvlQ5pK/mRuwX
X72CFIxCWGojLn+AHL7kt/Fh4UXdTo7+CByfmGxn3c4BreAEq5AEuq1MDHDjSc/cZACTL08CKvsp
cq3Mnb3SlzwqEbS5rsihwGsbhopuSgEVfDlGAuvHr9LdFwOFCeUe1F4POmpzPtolDhJ7BY2baAqS
NQEutjpjiHU859TpUxXvQu3HTE282zpZawjB6I2BsshRDAgzWDBf6FW2ZkdCeuiy0m/a1jWMYO6i
Pqq63ARMxWmb+NTIcs+OrPZkX/8Pt9ytw7yGE8xenEvoGlUBB4pfF/xUrmW9Nuqe2RIh2NZpXgMJ
hs+sDNwCFzxIWdWb0ZxmfXd54YjtEYdCmLpdxeUIa9FZy6GvXschwuTNgpCC2h6xqr9b6lFXLazX
4A/X/BypcHy8G4OnU8mhLjwcEU3FatHEmRBLWQ5Gx3cH97HJDw/Lp8yPb+QnJd/xCR6ZS72gU6so
xEd539SRHGEVi3BfhodwubVsyuRu2b+1UIL9i7olGoOCa7jmFp8wKQlPvZ3TgS50x8voKGLarXe2
NRwXeWXhpbFdyqED3LLUbpuabqJ8rS3VkdKdHX7AZa2xBBuB6Qa92mTAiqzPbf3N0on7JnGImGAc
tMJUjKHG9qBur5KdrLWivYZBBy+XzxK1ZIJRKM06nc0GMGHeOkbpV8GusA8W2B0WmYolKRUX7EKa
pJaO+VawCzfLe5Fq7g7Igf1dVBmS2kCsoFhXZiCiiCoeVARqAfEGN5kOlxePOEJiMZmNhuIWHHKo
t9EeVdOr0p/N9IEgcqVmYi0ZOCYHK8mhZiE66hRUT+Zkrp3wC+LIyFxSogUc3NiWb2r6FN++Z2SQ
bx9giFCacGBPfzf6U9Xy1P4IxiGe2P+Rdh1LcuNI9IsYQQeCuNKUae9lLgxZeu/59fvQmlVRaKqg
0Vz6wojKTiAd0rwkRJvBWqZ/r8bA0bIv56/nNQI+Y1PFHZLEXGqj5aGCvufTJfl+2dfHbh9KIy8Z
K4Ix6JW21DEZhrpPYr2jNrvWdVnS/Tdh1s+4hwgGgVrIHhoBaKTfgbdt8jgLTWvtB21fvSy+fpDV
fCSWgQiWAfOAVW7kEIu6AtpWfxuo6rFp7es2Kmeny1qJvZNelmAdMkttyzSHurbaU5Aeg/wYI3Lo
jOdsvJqrytH6wGtSmYeS3JzYYhbrldXkHahiDi1FiK4+w0d57S7B4ix3PiY+82SIXxKrIQKcGGMJ
5FYeV5D5ZqkxY+cTYyeRfBlb3DGvPGFqFggsueMljR/fpEDSCTx7cIcLNGsNvuHzEnkmse8SOyJ2
oJEpjMeQBxQDFjFmgMierbvaandDJeFOxhz/vmJOsXtAOUdgrp/ZMY/JMfqrAVIC5FdVszTg8otb
WumS6UpLgajR7YwOSVbTj3bMVZ7RYaDueAlK9lTc5ulEULiwRbOKmsyMYzj5U3JvNB8lErGtzicC
QrhX9wCTjm1w1F9wIC+gKNy1+8lJ3dcHcH+FVUNofDUTV4bt+xvDdaIsXBe2OwaENqBMHq0LlQeB
gceXuLW6w/fIt5elxC1vvoPXtyfEgVFpYjPdgHdwPDs6nr6vQF/NIfluIFGPpQg8dyVr6ZMSFXxA
VSxFHGq4wTRyae+0LyaKAnxIRX9sGoAh8My8tHq01XCw5lRwCouRVuNUcVQT6NyS3S7soqQ7Jxwf
bbar49Y1B0mOTiaogluwNEWJzIRjzbBjlhyjUOYHts3jSVwEPzD2pJ2NAec4Xoy+AmhhRXOHz6gx
xy5mwtAD1hEvqZ3/KqZiOm3WyaQRwu/ve4WOKQ525zOXXHcNgE3+5D3OT+ptdPKTUTG5VtZFr8Q1
CNoYQojz2m2Ifpeiv5nx0kfECgcpEP+8GZDcnphoo0lFO3UEzYb12BuqdR9Dq5eYZ5nCv35f2+e0
mOup4gqPQaP4kBN01YbX1J3c6IA82+jmMnAIicy86uaKYjyWlq5xmZkGBVn+62L+mJNJkhCQEeHf
V0SMqrByncKq9MU3tfDGdBfXH85fz7YLPYmEYEO6aTazloGPJH5umts6uNXz28V8PE/lN5mNExnB
asyxntg2VoQjLv6RdUrd2iuPWJrnyJ9hm4NnKxsl7kwbp7yyQy5z4ffxgtML/cXG6qLOWZCSNL6l
t5m8o4O7s3PKJViRLkzZYL5W4B7ZI3OwUfbCvove6b1TX/FpiFrmwGX2X2zyiZogSBrOplI45HYo
HcUp0ISvV85CsOTd4WXv/iArS8uUTSzoMzubAiPHXZr74Qo7h7FL1ETZKfyAPkgM0EvZlBysuFdN
zVurA3oD2DzwfgVgzH+m/rJXsTspuv/LydaV9IitQACS0fOBA4PVPp9atIA0PznaDUeqrfZ/l3T5
qRhiHxDSvqzH3lYk4QD6M2XE5U1BEjMiFRTBjsRV1puodiM6+d5/z284THbkMTc3fSSu8JBjnlRI
ePR4RhvENWtZomSzOeDSyOOIpW7xBfPH3iFYGV0hszhIrJjEyeiCebFsLEKreDG/1Q7FcmtKHYyM
HSEGYRENmpzHIFWP5Ygtaq3UV67rK95zgSlI97y5lNh9sRsIRxdNuoX7mpf8ou8nF5NjDmC1JPMu
m6emAWmREttU3yx5X9JZGeoZTLECeCFL6BqlzO5vcnIiIU5VGMAk1PIS0eICTIJPaYzR7R9YPOFV
4yeKPwOxS74zU8KYOFwRJHkWBBRUNUyKxIeo+nb+fmS/z6Vl5ZexF4+MJkf2s7vMyawLJXx/nsCm
V14dGzeJKwJRkmYWRA6Fkyb/RtTlk1FfpqCXlItE1GSUOKsrStbY55bNKYXGFDo0ROJ3jFTfRj9R
ynsR/xtfgiEiC1HaaAYjuVY6Sb7T4ltAlS6RZPBlc0CArM5PiGqKFrhzcwCsKUNz+tlpFyw6htzt
YpddpzB9/FH2I/b4K9XViEkNQih7s4LdDs1BzXPUr2PddBJ2MUeVW5PD+WPcDqdWVARzNNY2Bu94
P0F21cUAudIOQLFpkGdpbvId82RQ6lJ6QmyjTFZY1T3otZHLd7Wikndsd/2XyS/88VI2G7Utkz/P
UKy2ZSqtSZWBGsFTelICrMN+mnpjR1rJANO2dToREjqOSKmrLVazI4hvxs9A33M4/p6DvTYSB8yP
540zPF2XWGmbpzDTWQA6fF4F05iHdsezwvQoEQsZP4LZoDZ6tMYSdEo/uLb2r+mAR9sLduidd/Ur
9Q/2Qv1G1U5nKBiQrEUWbk6Rg6s87Yu9L+4sDgj6ELv9+/Cp+sT3WypPpX+eU9mBCnZkKkc6oo0G
Bp7ODlqpHQpwpTDd1+FDqu4oDVxLNuwm0wFTsCk6nfNhrEATqwBLh8OrKACyqDIAASZ+7MmUYHPc
iKyERohptEANTdpy4cRu8TL7rlo3xPwyxLs4wnVm+y79jqK3Y3aSSXX+u+eEVbAtAW8knHmb39h/
Usvvc/llGL/1Kta/kg/nb3HbjZ5Eh9/yyvdkKVqvet7wZypXzDwkzcv5399+qZyOUKzHmSFNxzLk
YeEFva3I6wpb8864rop/qjL5OwlFiWCK9TlznPNkin8ICdZTti5wCKed7qbNP6k5y5supuW2vyp3
xV7WkSyTGbF2F9uWNSgKlLH8gW7G609LhDfvn8wxyjRCLOPNraI3NT9e67rOnO6I/cCecaPNr4gk
8lq7zNRsbB1IJmJBXrC4V2G3S4lHdrZLsVBhcRU8djOn+DR94tU22QtKYljFsl6g9VqfN+C0rK+C
cR9aX5pcRmP7lbaSVsHA1IsJPD9+nBOs2Ev9wjOR5d5+wjMNaU++j0A+iypRdrHEVyYxbRfe1Uln
zJwUD/B9vq77qd26VSF5DEjculjeyyfsTwte1b2eTFdNkdCi6VU/P9ul/vW8HsruS7AscaEkasbj
FVLekuJYT5eRrI4nMV5iGa8aS60zLS78eh46gF/7YtuNd54NyYm9qdtF5pxHCdhAftNpgtSZY9Nh
9aU17M8TkqmWJbxoat0sTGUBpdanwQUvXZducxkcOTBB1u74TC1QCW5lVS/ZIQoBSzyELeYUYa8s
/WLSnubiPwbKImaEpjZTqPKebxRbiyMPlF+zgPMfompx33jGd4qNiWFkhKbNe/1D61Irrqsxdgx7
cGp71xb7ToYwvykeuo6VgejXILYIjA40tNasJz5gBYDEsrpT5sLTx0tdlv3YvKUVHf595adTtLRY
Ro/hJOywIF6maA/ULmTmb1NlV0SEkM7u6qLN+QRUwVG2Jy8gnxfZUjoZI4KFVcumt5FRR9iofbOr
58GQBDTbHlEnFANNlPGRp19PCimoch5SdDDMewVrsBHr53vziceIKOHK8xyb4rYiJ2gt8P4omQfw
0xsY/EG3BM12WVt5Rb64JL+zGsm7evv8TuwJ6poPqFGrJvpus7G4BJ7unqSWd94SyUjw7ytZK1pN
n6oaLJEsml01HK+nEh1i54lI70kQtkBTWFU2uCfzfgR2W70P9/ERyAhuAmzov0oJrG5JkLoII7Hp
RKGmQ1Q4tukERuzYMvDMbfU5XQ139Ktzi9HGTuyIt1TlyVWjPWkMwQP5dv7cZESEpwGN277C9m7c
PwA/4ocoax0pCqiMhuC6a2uxbJJDxmJSv5+t4XG0dAx1JrN/npftItHpWsTHQb5MZQbYNDxcMQbJ
4fTyfVYA3w6v5UeORJDvaOL9VQfaiqhgIDCeWIdWBPFurMQxlY+pzIxK9Ed8AfSELN2w4PiiTnsX
DMVTOMuQ07bdzk9RE8N+BZNlrDPAQ1mSxg068j6YAm+pE9vJmCUTbBk1wSA0bag3SwOGRpa7LGxc
pVO8tDIORli750VCInpilB8PRh8pHFYkJrumPNQoj1SSmejtJ+lKAARj0JAmURQd7Kh79WLweC0h
/LbsB9/cmZdyD7H9qFjRE+wC3teGBlf1WiPkYm54fG6U3gS7+KrIHL5cO5TVxmUyKJiJtFeaQefd
UpRd5Omedn9Tt1jxJJgIluZmSnmHKhkvWf3YLJJLkvz/Ymhv9WpkNxp3q3Y0uUMxFq5eSFzp5sPr
xIMY2rdVXFCdu9IiCJbFbXs0DtnNgkUzI7tk2lheNZVaHc4L+KYuGbpFDFOnKrOFg0P/axpbIQBZ
c2X22+WjQka/N77pteQ5sXmAhqXazFRV9maltU4ptRULFxTgaZTk39R4d56RTU1dERC0KJ86Mw9H
EFCH53Y60ipxVPIfmRA0J2JdaDMGGmGlPzAjvS+XQJIXlp2ToCiMtEW7TCAxa9cheTCoxMfJjkm4
byMhBitr/H7JVyhGj0XQumkvac/aFKqVJAtBaI3+rD6LIMlV0XqR9b1u2C6wD4S9nL/z7eTWipAQ
fVpKZbYjf4ZExx8rZINdifUaf4uWR1ak+MWtoimz1qpwKGE1O/MlKJ/0XpJjlQUf4kPRtDOzMGYc
Ggb6Rz6+2+4DbzQcFYs8ONi5+c7+A2+wKQ8rtgS10esq7WwdbAUTOza90xjKpSYDbpUREfTGrGln
hzZYi9GyVE4eweM00ySAtzIiguakWNeXKAWITEvnaoPbs85JGwkRmWQL6oMZlVA3Oe6HXjVun5gH
a3weyuj9wiSBh4SQWCVPAchRqNxJB3o+urNiO4TGX5c4xNZsWRZO9vYRi+OTpSpVwR/a6r7/zgVP
8bsL9T3PL8o7GWTxjohBCKi7bI6RPUDzzvIe4cchdzuHfeR9WH8yjyWRCzElAqTluE0qLnzoNgn0
e1obDpHFH1y43mR5TmpEBetANBrkNgcxa+mjkgI8JzxiM4LTRs9RzPZJ6v83w0c50ytrhDRjR0IL
D8gRVfNavyTl4MZl5bQmYH0nNwnu2no/9vs2ltRHN/3TilHBXpBWL1Wlw2lizS8pX9hf+afV7wum
Ypi6JJ44aGARPwfhowFE/2p8On96Mt0SLAWekv/gIDKEcXP+mE23hpW71uKdp8ONwTmhEIxFMhi6
YSk4K2s0vV7DHHJ0mNEOndbYK1P6oXKVMSlqFXd5Z4iKK+NmqqRjrHALtQ9fp735fBvPZPzZuozf
uGCma9QkiCPFfVA1VSo1WxBAJkfeiBccOwdtckcVffyyxrjf2KmftMTu6KrIiVnxXT1G5vIdVzZw
cqeLxcWbAobqrzLR+oma8DAfGruoxww6lqePaeblUK3z8vEbl3+iIMRJjdItaduAAiL9dnbYY3UE
gDUw4JIRL2lkCJ8/ydv1tzX4RFSImYrYyOy5BNGpZbtU150JgJznGds2uScS/F9YWacli5vUYLgn
0jNHBQJhqjqdtTtPhFuCN4J+erlQwVJkPYYABpThvAhzWd1wGLV7hr3wCC2G4PE8qW2XtaIlWAxt
DHVD5WcWPHeedcEXO6Ru/8X6w0ULmwZqRU4wHPaU8NZFrlNTfZl1bqtjxWAaIiyUhDObF3Ui9MZY
RAUdixLGIs/tC81ud1Odflo6mTxsK+6KjqBKmdnoap6ATvjS+z+aJU3PfjRQQ5IXhWVMCVqVl202
sxiXVZalOxhXFpC4eiI5OSlLghoFrFWChICKpux+bA2jvl046RXba9dy+CuJtIuLJ8O8D0aDS6DS
MUcB1FaROLp6yGi3a+qv58V902+tbksILvJ+UaFaoGVO6HfuLln/SUGPifZ9+hjlH3RFtuVUdmFC
TFHVGfL5vGgV2ViWCDSUFLHgLNFhGRHBXCBiKoea31eef8vmR72ZXazgO39wMhqCmYBviocggd4G
IebkOz9K7d0om575jTH6mUoRs9Roa1ayXMUTXntsIi+gnoEGWnozPWSKnzyoT38H9AQAlf8nb8QW
lphOmWJVoEiXFCtoj8PUO3knuaDtSMIEgItmmOh+F0GwZzYBroNnDcz7YN+62iHf8+mM4qGTIldt
atOKlGAiFNPWs4gLQ1Ml7kj3LLzuzZcGj5HgcF4kNk35ipJgJtRKj1q2wPJNceGY2mWCocP6mMry
q1uSR1FhtFTVVE1TPLusoxWxNLv2FHoIlNhhZMcCiVnYChzWNIRD621j6XXLqr0guSDzlUIlY9Bc
O0SHDtBEywAApa0hoPw1akit2WRtToA8o07PVa74dWt6CzCEmjIGVoxG3SKTdR9vKtOaqKiyRpSO
tQWi+v3r8gXUd7zKp0Ad4MuMvPBRVu7ZEgjAUeomtQFlZYob7dR6okZk8l2046WdHeL8g8qt+fG8
2G3ztSIj2NTeqiM2M5Bp3ttQJ17KGj8smQcsOKfAOrZolNg+GV/C7anzEnflBIIGGlLi1F+sJxPP
qyYNvfOsbYrhijPhxuAELTOwNYh6Hdx19hxca0UgaxeXEREiMKXJlC4zwM28HJr6scxl4cOmwprE
sg1bNRkVkULTuVELM+IwS/fKbfK15R2y7nw3907/Hu8b3BAznFFSYdgmyjSNIdtuY6r8Vw0zFiRi
Z0OF7JmxU4ZfrfjBjHbnr0dGQ7ASXVYmWdyCRqVODu3nvVXve7WRSNtmEYtaug34LWrCZgh2tVNV
GncR9JZqDsdxGa/5AZoOCliLCxyrg7wxblunVjS50KyeNVFT0TSluDPtsbpKH1oMVpfo96WVuwBJ
KPakg9WciTcWEXhmjFmmraoiAMCsZF1cdbC45FbbGdgfjVWRV/D7LsEOCoaW7vNXt6nCK3LC1TX6
nPVkBLnWNJ1M7dyETV6SdVcRk5VwN/VrRUq8vmTsGy2mtVfXGHBOVbfRIklCfcvH0xUJ4bbQKt1b
0QwS/RRfztWnIZ/25RJjR23+UrFQUiDcogYgT54FocRApPSrbIRosTeIAgeM3Pa9nr7Tx9StJq9v
Ir+XJg62To9pKlAhiMk0UPyV2FKlWUPMqAEs011b7dr0+bwgbEo6N0pAdNUJLIVAoAyjLlSKpnlt
q30MDwDAxKSsDVVDOAaIBumo7CZHK4KiUY8jm5YaCBJiZY5O4n0Xq4/nudqyTGumhCtCGEaGMO4A
jIw9CFN3UY2hR2Wljk3DxGzsy4CRxcCP2ApBFT2YartqPCt1FCwl44B6gMgZ74YLGIofaIQyQ7Gh
uDzqQ+AMLDhqizk4AGT2AFRfIHxY+Ut7LDyp+2/NMKJjLj6cP0QJKTEFl7M4IVMN876U6ksZPc5x
F+KxNrpMbyRVxI37WnP1+l5Ymds8WfKipeBKSfubYqRXVRv6dS+ruHLREozsL2QEq9db4zza0QxP
EofZ5zDq9YsEOEd7W00iZynz5KIcF9hDgvXj589yi0EEK4Caxs2pQKL/VY0Z6azRUhoE1BU2/xa9
ehGH1PDNQFbg2dAu+MifhMTlI+hwpNOi1DXW1KhOYNPPUa29nOflTS7TRHOjRZhhQ/J5SMMFZ3Vb
AyWaYi6j5gIRHCOdQFjZDyjAucFhBO4In/E1Clf6FuaXs748kapgqNooDFtNGzS3uIpeg6j4+gvZ
K/v28Q8wBHh4dI6YYKSmUmm72QKL5l53a4eXyfpddIiQ6pZBK4s3JvIliMasteaCRAJAR4on9GzG
1r+NP38lQFSO6bK6rtAELBlEHzNgmNg3XXoZ+4pP3dqLn7BdeIds+gdZH5oo7iJJIfpsJlsZk4jf
FbIIqVo5WW843SSJcd8YYJGMoM9mRaapqHB0HPiDosf7FqUdjzc2IS7ke6+DG9mbTsaZEM005sha
jIIBq6sIHbN4qLAd13yWKJgYDL7yhegTvVlMs21TEIk6aOxpGibNTTHC06P+Ue2mQ//BDr1QR3EH
nEnbVMWgRiApZpoaVrbRqIGkFXbg7bY2X6Lgrm+uSkViCrcpAbnXYBbBe1zQ46gr7LnKcWk6uvJZ
sivjo7E8UBa4prTfblO3EBj+n5agxlmeGVHCaXXe0vr9S+Ry2c/fk/t2cBrHuiywMeH85clICneH
++y6iJMM2ivFOGiV5PjeZKN/3NRPnkTcj6yKkrqt/xF6Hdus6m/hfnEDx76cDzJoKwk3ItpH1Ndz
2XENS4PHNPk4yIzfaxDxxtCebkiE90j0UU1Tzo25zwAQNhzwrnPmq066lWtTcVeEBMVdhozYWAKg
uW2gpFdKMlLXCCwdzSkj886LgPSK+KmuLO44N8OgpqBl3PIaSOqnmAb/3PjKHuY2ckwZsvP2LaG7
ljEszCLiThc7CCJFq2GU0jJySPFiyXIY24d3IiB4/LjOCiwtBIHM+NaNOwMDSaYpaTfYDiusExHB
MCCs6Iqam1Z1djXUl5OdQR376+AubhbDoOsOB0LOqfNXt3WiKxiJuV3iWNdBF+hEF6kf3AHewyX3
tmPt5sMiq9rL7kqwDxRoNulcgtrUHcv6Xp8k7bGSqxIDwKbTSFnaXKFgXsduV1EM1MhsuMb/y7dq
+/PMxMVzOhIIyGGAyuiGN+Eh93XLHd6FTnPod0Hv8CRJuKNAuAcAF/sqewS9ebT+sIEn8oLj72jR
YdMPDtEkAL7rjsahu0xdek2wWwid1PSDbIrjN3bqRFEwH3Oo9yGQXTW3xnSNNT7YZHSt9NhjqKOs
vLbZtfHDnEoCnG1XeSIq2BFriDTUbMFmY39S53I/6Hf2yJyk0HzFkGQ1ZHLDv69slmYWWauOoLW0
tccUL6+uA1XWY//q3M/JjWBIlHjQUqxaA0fvqyvj/aQ7luKHl/U+d7+EWGK003sAE7n1V/MgW8v4
G6t8Ok3BvjRmaajoTUegbfrGrt+z3AmeJpdgKyTsMkscqZhKdJ0JlmWgdFB79sqtlrnk0cSa7PDC
vmIfWQbQfUxV/nuERlE1BPuiqhUsQAea5r54KnjcuMufzMPo/F2g8//jRDXqV4FpG6UN+xjPioKk
t6Na3wSDrNAg0XOgo/5KgzaVHSdY1OjGL2bjqJ9ec+d+5efZDni5frqb/u0ugV+Pz1IFy5IMS0vK
ABRtVN3b5KY3JK/nTT3D2IWO3Rh8vaVgSBq9zpD8UjW3VGqnQyNu910l38+7NBkN0W5EarMABhXH
trADCxYvWYpDqUb+eTLbGrXiRbAZCa2ydjDAi3Lg+JXRrXq08fYCeBCs/9+Z4BU1wXYYSRjnozkj
giOB22TPY/Ki05feuGJd4mqpk+pwOu3+PI+bKrwiKhiNbImWIi/B4pRjGQOwN3Lj+TyFbSFfkRCs
hGU0isJK3FZ0BGTRrthFt/QhOFiOvuv27E42pioTDsFA2AElVhyDnEUu4/lQAel0Ng7nedo+NcCF
4vVKdUOM6nNrtmYF4F9uWd81CoqEhcyT8EN540joiYKgRoCfTUmq4F56+OO6uBjZ1wEBD9aPG8On
tJM8urbP7ERNUKjBthOlDEAtYYMf0+XY0wiRgAwaX3Zsgj713Vhg3w2Ora8uc4B1D5JUkOzQBA2a
x6mOUaSEBuXfy6Rz8jpwl/GaTncL8QJVJtiyUxN0R7FtdGTzU+PpGeBZAHgwGJ0BwLoUmB3Wrtrb
uWM8/TfRE7RpIkFQhyrOUNfvFfPaKiRnyP/pc4InqM9SDUGkc6YANhiFn3Jyg7KKX2nvrTGVvEwk
52cIHrY0yxbtWWDFHD9GCIiK21aWqNtOoZ30yBA8bNRgd6BWgob90bK88IFimxJz7chBnEnv0Rmx
L6QrJWV8CT6276120SmnmR5ZfuAIE4Mkcv6NUf2psWLR2Bzs0jZ00LjMnYlbVUCjYvuWcVH4xd6U
1B9lDAnmIdXCdioRvbhV+GBq13NYOPLl6fxUzgieuIeqJJrapw04mkI/untF8dxVly12BL8gJbiT
ZWZkPAm2QgmrHJM8INdU1716m2GWzxzc87rKf+MtS4wxaqPAaYmvyBmYDwZDO6ALpPhdFWKJTqAH
dxUgAJzODCXEto3riZggdcPct1qjIV410J6VMc+0Hv4bN4JLKhSzs0oFBOwoyJymIE6mdwDqKg9F
LJs32L6dEzOCxC0GGZhZ4uTUFvuaJgzcpe11VcWSM5OR4d9Xj0LVskbdShByTVhf31rDri6V2yCn
kiDrN4HkiR1B2CygW449j7rNe97hEV/oxx+IDBw5X/os4zbtnNgJfqnK5lHPTRxeAiwGJAODCU2V
6gel3EfxO52Efpi6jfpUBJLUjEwCRdfUx2kdVzhNBXfnTAghWhbI2i1kVyb4JzstjaApwFyYH9AG
ERn7UYars+0C/39bVHz52VVB2oqBRGXSfRgeq+JOHQk23HpzKvG25y0EFR+ASoDC6cAtBEAUJ2dM
5/206ItjWKFnYTfGeQX+jdM4MSaYiI4EyWhihaLbvR+84k5zQj94Ih/5lmP9ULjah/P0zl8VFTfG
xhryz6kK5mKd3KLovE+U5Ybl/3az7uuTFpWkH1aWqoKtSNDrUxncVtiFfVHEk1sY1bvznGyfnG2Y
hoE/TBV3sVTdGCzZCNGOrjLdQULwAoBi7vyleuGN//LJws2jW9ETeFJiVivNiEfMqN2nts/yy/Df
jsu/Hptt2RazVRttnPxfWNm+rKmxjyhp8U6yyuu+BaxcZz1aeebHgWzp1iY3TDVUwGpgIE7sEMQu
liq0pw4xa/3NsO7z8kMcyBIbMhrCiYVZxNJRBQ0664c6MveIWj7nfe6dlwQZGeHU9CBK9KJHnjSq
r0l3kwa3TNZnvR2zro5L8BZmqebRUIIGGnmvog+AukHXjXZDrgff2mUf5d15m1ZoRVBwGDQIiBos
EIUFEmfmj0p+sCbAQnSH84e37QdXhAQP0RB4hoxXw7LjhBWQQM+4BpQj1iTwHkBb4tyl1ARXkZih
lhsxqAFbrgdMe3/N/OUmfOLZ+/Egyxeelwz0OP6qT7TUswK4iXjc0uWmVRI/TKbLplwcyRlyQX7j
3X+eIV6zv9Ix0qmk4wBBn3Y8mTIdIiyyA8QKb7TNL+GmvH87PfhqKVYUBbeBniF9sCeIR0dTB5uR
K1ua++IXf44pIbaM26ZjvQGmytdlPxwBYXzGsocEz+kJcNaNk10Emcvfa8DHkRyp7OYE0zHZeWCZ
r3Ki61hmrDhKb3u6bfjnb05Ghn9fGdyOLE3OuIC07IYZny0SOxaTvQtl0iHYjlFlIUBLcJADRk1i
h09hxn73mfhKcigB6M+nS2WS/9q+du72BPuhJhas1QDOfiyoWQ6Bh9Yl3iglK3LI2BMMSKH1DDoG
9prpMgkuo+l4/o62Hf1K1gWbMSC3AshQsKIc7D3d8Q3Tjf9DAv9oxbREKMQmxHJo8C7khUbzOn7R
iRPcc1zr4XP+viA7tC/9wWYtGUnBgMTKkpNyBkk9JZdJ2zhJRi6S6D+e5Kt1Xol71HWTFfHWCmxX
nNHjA3DKr8u++R44idPsrRvZUg4ZW4IJMbIwoC1nywhu6yR2lWlxWCYLZfj9nxH1V9+94qrPtAmz
PBBAc8+t74DyU3tspHIuY4Z/X5ExjDgNiAUyC31W1DuKWooxeRJZlxERbMVUqmME4Hte5C6OSekg
v1wd+33ihdfajR765KL0knvZusbtPghmYNYBmXg0cwryx0bS2mZSI1J7nEcvfTBgLlrFWW6mi+KG
ZWhsA9yjP304z+02syeqghOzk0UdagqqfR/6+tgfg0H/pFiRpMtDRkaQwiU2KS0wCO9izazTNDhZ
8tSG5K881okZ0WNZkxEkRoWbw26LfJn9IiIXdj//nQ6f6AhiGGlJnZMEdBp0f6s+mkc8+2uFPp96
l3rZfpIc3nYceiInCKQeBPGQFbijWbvPDEw89wvyFx5tRonoy25JcFhVXCdtmIEvpDJTpw5G3TWV
OLmrNKrtz8sd/6m3BuPEk+Cxej2qWK+A1IAu+qbLPaIaTjXfhnHlqJmsbLTtH0/UuPla2Y2p1usG
uIVIXbTvp+ahG/3z3EgOTsTysbNhjGdkaV1rvrXLXZmWTlV/PE/jN3H7TyZEDB9mzbnVhDiyKvQL
rAoN7/UPOrrLrrG4HSu4bFXyUJAxJZiGIu9yfc4hdgRwN3FQu13ybhpUic5KhPsNeE802X04g8pg
fOv1ywj7eJsnNjxJDk8iASJ8T2XbUVHZJbz7fnxdCcBn8e6MvbVLd4GfOrIOSult8dNdiZzZVlWp
pOCr8UafLwUIjhTN5GwPqPqdlBq3n2fUiQomIlyGco4HUGMHjKRAY3ehryVozVeBJbBvb8PHfw3V
8uP5cxJHwVhYiZoHNoE4oqWyuUoP5b65zFHnc+k+O6gH2WoMmTQKBqPKsGKHYKrBxWCO37bvU3Zv
xZZE5H+TYzgxJRgKQJjZvRqDqdYvb2Z38lS/3qvEpc/zjm/WMxJPu5OIpkQDRIiOuOvtaaCgWbyf
duaF7tfPfHea5bH5gESrC7jVByt0Oonnl/EqTpQXSsPqJMOJVngTAV2veSovEm9w5tshvfixSFZ2
ib95Ev08X1u0KWRaAr0GTcx12ugdKffzXTMDB6fw/2KcUxBRW4g6ombojaDHyZqDx598NRJGSAtU
vvll9sqdfGWExMqIGB5xu5gNCcFeztAa+azlucRayqLENz2/Y9fG9QJPk6EhELHp60M2fmZuEDlT
4/wxCBS/mDMGxhYMjBmFvI8anDUQ0mDfA7mQ+NX3PwOQkx2jYFoAu2KMScCZbJ6g6nngnVc52e8L
tsSigGyL+CH2KT00lnapDqYkRpSYqzeTX/mgGgo3V91cuF15mPLIKRtJ86aED7HpN461Kc4HyDcb
H6eQOUbyb4FbBA0SS7WoU2kW5TbCHBcnH1tXN6FCYS+xu5LTYoJZyBW1y2aLm8DxUuvvTHZdJTIz
KzsswRiYSoFtXJxG8LGJnenqdWXVTcrXBd/0V+EHOajKNkVMDFNqYMpWbLIIZ1Ub0hIJwjl4l7F3
o0yMt0/t9PvCqc3ZMOVYeY6YBrEf6DhGfWPqh7/RlRMR4dhKNdVNSweRLkHPMyrccfkXqoJqIiYk
UaRSmZi5VbQZoUuI8tsQAc3wciK7xX45z8TWSa1JCCcVaHFCcwuF5hpQ5fV4XND9NtYSbdx0qGsq
wlEBrIC02OyK4AGwzntsDMLLMPLaXfYpwFBB48qHqjejzDVJLoKrKLOuAFf62p8+uqOP7cN+VPvM
73zeQ5il/l/V0Nf0+EGv6BVWqqlYuQ0HZ7v2Bcev/ZLZ/8B6ylpRNn3dmpjgcyyLpAVVcWujW77M
GBp/4escAbRo7ye/cRp3fhe4skayrWhsTVTwPXobGbk5g2hfvOSW6ixK7tcpOnuCp/MyKb07wQst
GEEuFJ4JVIDh8rp8J3WVT+kxfyJus68leiyVTiG0bRrsfTIoGLOfgwar7IzLBBB3Y/UK5shTqknq
SK+Qi7wYNqxOU8zj/o+0K1uOG1eWX8QIkgC3V67dWq3NlvzC8Mg2933n19+E5sw0BXEaczVxIubF
cTpVYCFRKFRlEbWv04J1bMyoK7OhP24nd+238IDq+xiXBDxdCKJawU5/C0A3DpqVmFGQ5wBMw4tR
u67ag5IKqkIFHvL2XTcQYVG1A1QJkajrNEix3hUjq+i+Vumv8w4iMoWjE6NsSKiOMIW0ByQV5OmB
iuos9k6o7efh6CPHBX+IWaF9P2kHkhCHJrIgeSWC4BhDypaxRH0FGENpl4DNbw2qYbKC82u1+0Cx
tYTjCgmqsm3KFqvxkhvqsQcKir4SxKvgCfF4FyEeRxOJ0mnxW1pdudWDP5W8e5vVt65IxogVD0U+
x3FFEk3mOHTwOVoonmEgh1oUx8g8tJUvWEiWZj63YzmaCLOk18YB34uNLSUonywPzbFlpf3C5mMR
A/I9rTKGLHRIXSAke0pHO//CUt7UVQqPPUVL/+85LCyY3fgI39W6yDmGk7PzpDX6y3bSjxIaxwTL
xyKJM8vHl8CnkWKGrYQP1bvaKxsypHnT84SB19m/eIEWcTo/tT6SE+hY9UDT8DgLTu/QUFVe1l5u
S3csXSGe8S7Yzh9G1xdKGGFkHOrMml8ZXiXGSnjFFS0hxxhyPTdxwyDQRpse26N2mf1ab4zWV/3l
QT6IYhoBzfJD6ycN9LSMcPihHxyzfeqKW1Q0CfxCBMLRxaircZ6/uZ6MnaW5GKPpVv9vSTjewTmW
0JumKmX21le2R/ZkpU+2/IXaKnGaR2j6ONOlqEJB5A4cW/QkLVB5wbZUjskyD3X0H6MWvhged8//
HYLm927x8kcM8baLQLnpELGgcdBlZnWCA160rfiLGyZUIifdMavcZHXkrxhpgMwRRV2CXTDxDFad
6pwnDsFCErYpNkGF2UfJmLJagbh71Odv1BTxumBX8ZXxi6T1UcN6uSlkELVDdt3b0jWy0ZBARI+i
e94a5s5nWJAwazfWKP0COdsSYAkEn5o8tatxOETldTM9qbogwGAudg6Lo4u8KzVjYoybHhMM9OoP
JKC+KuwjFZzAhP37xqRkNVVrZo2y07T4kGRtC9Oj+qsudD4BVRCOKvJhbUM4A+L063y0Jbt0s0to
kzuWMz2jTTaCMFwizOaLQHnmiIoIE2GZdyDPM/bRodF0r4hq77xfiE58wvGFNFWj8cbt42tyE14Q
hGlRIL8OVxpux6Lbh8Az+JHyQ6QP6sL0EWjQgg0zjPt7m/B2FBglWDx+AGRoGdDFZL33cujF49sE
yKSxp5fOHa4IZrj+6J3asVxR0uwfYlCDmpqO8RM63xoy6HKUWCWj+9whr+yNKbpoU6f8PXqqm999
roPHkE+A3B4Ylhy1KykArfipU/1Se9aE8ec+T50wOPfX8oLMWQyM+OptdNmh/jb4g7t6bEqj6Ozf
Z90TGOf26YrgqWMGGZOfRtdxL+CmfR48/T7n7qa2ZmrGwvY0l59GmmBcEiSWG+W4rOS2JSKJrl04
hRIIFFoWJfxbKmZMoogkJDi3KF4gZrtcMns0bmrlV9iJxEf2vY8oGh5zUC2t8pJ08zxFld6bLDsz
u6qDMzIIf05IQgaqX6GQtPj/6o6+RTcnQD6XkJvGPCcdACvLS9WD2gZtEpzfyrs7eQPB1eDEDVHm
qgSEVNwq1WEwoLUnOBpFEPxBn8u5Ek8Gws3mq1pe6eF1K+pL2/XqjRVc4iBZLKmQ2ELNk2+G3zup
ss8v035mTod6JIESHKtdf38YEqtTl77Ea/p6awbNPRo8Ic2KofdQg0u/hrfEiy/aSQS6ezPdgHKb
1cwSpS1JCZqFnhOuOv2hPnSYtYx4bLoUFm/uLuIGjdu6ioX8nCYDbXJUzMZubyvHhG50+LD4MspF
y2B8Ob+ou45xAuQHEFpjjd7cDu8T5vBk1vfwva4V0NH+8bvB4Pw7XeTRwqmOJQxo7LQYsDIekitq
QbmlRbuGKAwU4vHOnkGwpU7gJzRYPOVKOVhQoEtGW3VRdeFoj+dXcJ+SNuZxjl8NEFxcKb7Zqtg0
mFnzsVMF+lF+SH8sLlppBbcTgY/wg8aXpUC2WAVekuo2wbwwKpKCEa4g85pN2NlLi6pGrNRs9NPH
t1KzI/3SVNC7aQPzvhHcfEQGcQf8qmRFtJRAK6fGlqCyYSWfeYYzNt+Iow69bKrBLOAS8ZEucMHS
t27YgHbMuNds40LHBDzh5Gf23T9cETaYHHMo6iqrsQXM+lkuPHYzrpzM6TU7bhx2WP0Lz9+9Lmwg
OfqQlFnW8FLPsu30gjrjA54uMLHbLp7z37LP0kFEsul9+Xp+CwhIhC9Em/UpKRcJHlmh5d7onomG
3NMsYGIRCMcikxwpXaYzkKmwqyVQretuEpzE+3fw0wLyM+SSpK1CNcI3wzUoR8UBm6o+F7bxNLxO
vsSqqEzhc4Xgo/HxU2+p0ZTkwOzqxS5GFPHVQRj90OXVOf+ZhNaxjbjZ1o1BrSUesITSYW4PzDrU
Fd9LT/JrV9ndkWU1YkFPpWBv8wPl8hzCAmQC5FTVvyQ1ceIyehKYJfIMjj9IGs+LxPg+TqD9MHlM
pxBt63503flQzTqO1+LUuIgi+TFRuvyXp3Te4s1HzHV/UtC8yWTczJsx/Y/Oz3HJRKuarAZz/u5K
672x/FmqvmAZ2bF4hq8Mjjzmrp9iUrFPdcFqB0tff9GvZuhVqYfIFbWjCvyCLz/rU2KpE4sJGuVQ
R9eTKCsp8Am+zKypV63PKX5/GvX7MLR8ubJujEgkbS9yA760LO90SU9S+N5wgfqOFuJwBaT7rT+l
+yVh9xf7zme+EV9bZpZyW4OjkAjX8UrcW/1VleeHSGqcpdUTO4mXa9zYRaengKH4AjPaVOacN4w3
VEh3lMc8tOEfLmajvayh18S4J7PsZI46UIFP7n5GQ8XRrWiUCWq+ZywIZJPQ0mFv8Xt9Rvse0+Qy
XSiGoKMJc4adPoi9T2YcNqgcoeDeqc0LhEocPcyDzgj9tdFxcpKjwLrdTbDB4aKSOV1TMhZw0uFi
8KznIRj/aA/kurrSn5msleWuRMAjyu6n3EByRJKl5txYrKJuwEh41Sm8/DZ2GwPFG6tXHSt3OaiR
jelcIgLbj5I3wBy7WPLargWLhkYfo0WjSzYbXvMUlHwuVzDWFxV9st/7sFNOeHwKXzVD3cw1GKoY
qKdd12fJzG+GIpkcgmauqFULJ+y/z2v+Cd0FY4PLhSlKX8vjjKnOTpNH9qwkTpQ+fsptkPzAuzX0
mvkObovIbTeaBbvfQALGQXUDxmNiFIBPLliALn0RvbfsKikaGIvyFyJz5E3gQKshK6F4xgqUwyAu
4TbZReSlMtSVtEB2hwfk/W4qTDUKRR22+wRwQuYIQKZK1McjkGMceG0bRFpqN6sl2Bb7G/GEwm34
vJvKxhpz3FDlF7W+bEgsCr12LwObFeS2elG2szVqb99s8d4qkA2vjWyMVHCYSFBL3VqYuhBhcnt9
wWAKuS+AOV1IGLbx50Dk5RWSx6zz1BXtuH/Y4qdV5LY4bZcwpQpWUUOFcIRXkSrANEt/RIsS7vku
+dSx9NeaQmpefu+Veo+ZoyjhZLcd9W65UJ7fktEeTVFrbSruilcLdix9LkmzweW2eBgnoZGwmFaz
exfCumhaQtWdtrg5XqbfWr87xUtELSvMQz4S2v9WF9ay8G2zB0sjDjG1GNZGRXdtQFZo0K8SKMJK
kXpBJMHBe3ZDAIy51gYsKWurCgnAhtz0kxIzyYtR9PnOuicwOFKBqK4sqYxUwu+y09woGHtEj9kV
VtDRD//CPXfj281n46lEq8sZBzru48RhvSrjQX4YL4qr1cu9+lqk3S9aQY5SCklVuryFdUVVfK8r
gmIWRfEEJwHztHM+wbGKAXkNBLowKT6y21x4fO0wIzmFgoPoVUvkfRyXQB0lXTR2xe+j2bFo67Tp
L6W8iDAuOSPuebP2j+6Tp3M8kuvLalgtu4hAYTxVn0LjWMm3g3TMMjRYytSOkpfziGdPGU3mk/xx
H1ZZE+JjGVBDsXC+qV8oXjH+GwhHG1I119DYw8fqmtZJjfuWZL6UCtZOZAnHEpnU4wPFsGRoMGWw
vkyNyR1FI5JFIBw7DCpFl1nN3C6kjm66qQlNK2Ead38HYUSZosgqIXxrcjlD54myhI/5ffD6Y+7H
LrnJNKcDs7NRg9U3sxN8IhEkt3qlVfTSym6lRPUqa4X+e/2p73Myilu6iaRabHUIg9UyCIfrSvkl
DaJwje3Fj6xwwmBWbshbTTA33TBhRan+SvMrTT8qY2THJUJE7Wumi3TbRIvGvGUDR1AESeMVJqXJ
0ySpthoJdufb9jtnEMeldFhXKa6AYHbarVyuV32hjXZVfCONHpRZ6eYpPdRD5k9L0whcYt/XT4vJ
Uay09HqGmYqI59VjSYitZt+LTBF4hWgJOXaN56nGVgKIgfAWUlMOqYTim/vH7ckQnlVN6KjlrNNf
vlN8yWbHbfhTCxScfos9COKH/Wvm32B8RjimSo3pYeyLhRipkJiO1Q0v6lgHSagJGiD2T6YTFEer
iVaNrOAb5QFUKTG2WM+CTg+93LIuLbO7IKPlnefx/XdIaJHj9dlQNMyleu/w6WL2haGC/kZ/8Yab
3JduRju6Mu6Io7qsvHwJ6P15zN313EByxETDNCyNCJDTWNilftTRv15FNyjLPY+zu5gbHI6eVrmn
cd1liMmaP9LE06fSNkJMtZsxrWxZBFtLZBTHUwuulU1vAmw2bysLvTFx5yTdcQkF70v719eNVRxD
JdJSIrkEIIo2bMOdfXY5idGHwLRkLCc5InRHnYfwQrQbnm1wOd6K9CoOuxZfbVbexH9Ys3IJhS1I
/JXBp6pKNmAcUdXFpGRLDrBOudbNW2k8nncN0dfiOKqZadpnzAUTjFGfCtOX+hgi5aM/1onAMYQ7
jOMqWYJSWM1ukm/NporbBcYhuqBueGs+4NrlyIfyWnit22X60wLyQWCFB6ZltOAl/5NeQYIDTvKK
6ZTsxtyiAs54EbXQ7xE/1MlUTbeoRvDf91SSm0UZliOIP2mdsX6Y1j/Of7Q9mza/z/OwIueRXrPq
BWWNXlTM9rQNsmDiRizYYiIcjhJJSIol04Azdfdt7/TFr3gJzpsiWCr+aW5pC3SAzcwU9Vctv7Qi
yV621HyQsV0qjvqSsZyTcYbPLd3gUPWhxYgQYwyakfrZcpWUeLz9r1+HI8C0NwitLJiUt8equpKU
x7YTFF/sEfrWKo76CM0iA0p4SN13GKjZ1RMEgrPi+6piytE83uelKQB8S8l/XEeiW6ql4H98JSl0
Y4pq0BKQ7d3gTRfqRXi9eDoGKbJWwQRDS6MnzNRI7O6q/m0FIbZWhP0c3oii4H1/Of0dHF/J0iz3
apwicIuvw+XL+qkicVM+AXB7d6hUSU17ABiDvdx1eOGnyMOuN9rodi4rBja+VIJttpti22DyxaWZ
PHbJmICjJuuLDkm0xoldabUhj9fGrKjAj3zRK8X+OhpINZvILEM29D1FaQNRJDVjd+PyJcuANf46
v7F339BMzDj+C4E7Jq0qS7ouxs7DMZke2WTbyNOP/YKptqxA91PH8haPOynDXKJQDoVFrbvAJ3PX
iuzQZy+dbSALJ36xLOTH/XCyjvNDM+7G2jLhJn2eOuN8NUujAy2xNL8bywsTr1jjFCTiYrm92GNr
JOedUV3FA81h5HLBVnQ+hIcKL/yyHeGdTvAB99n/bxP5kzNrjNbKWGZj0F3zGsNzVAd97r7pKssB
c1N8VlgAqSABrMAx+abLeKxValTYC5KEkfYYy5KIeqtFdnFRt7qMet8WzK7ltlYwdTY86qLry+7l
dvOh3rb85vo8rUVbjB1ARqt5arUfS4vJzub8lGOwn7PUvYORqldt2l3STCg8IzKQO4BUyVBjpcYS
rrddDN05tvMkDJMMSsOOjlKQe5FfIsf9ct5h9kLJrcnsz9qYXPRhuLQyYKuOfMOU9ieDkhlzW7og
NUResscuRKeqbMgIsIihchuhTtQ862Mkc3pX8XWcQOUfiTOAoFmjWvbt/23ZFuzDq+OoGmupmatD
iWnXRWU3jeXWy9E9DyMyiu8VMrMxRAoOONMFsSCBza4zkMCOWA+jP11KvgBvZ6+9s4vbCZaurH2Z
YhGXC4q5YuuBupNf2y//ss91xy/fwXGxWGPmSaEwOPUuuUk6m7ipmwTUHlmLISu9TYSvOoyGOZoG
pKbJqK+12M3+vU+SJlPTqoxkFKm29eJ04w8I9rtyq7lqoTvCbMz+gp7guFNBmeKsI9Axh1fKDitY
Sl09tfMYx9DsVX4Z9OjB0QSMuRMMvrOR2wrmHMklxAoxDmdFF9HFuPqycYW5kJaoFnwvTtkgKfzT
HB6nwzJSgCQHiwMRhdWt7qogeRphnYZhU4dPJJzeAXIXkHLQm4nE+HxleNEPzxKe90l+OcSC6PYf
Nt5f3w2J6fduIo1xIWuFhAydYusXQxA/4MUYd1IL8pzTwXo8v+/Oe4nCP8OleYTBbjPQOjMN1Hr+
JcX61/MQwk/F/oYNGU+lEep1DgzZ6Jy5faDSnWxcFsV9W38tIQoeXs7lZaY+xcbXRTgunC0Xv+sM
haoYUGdquAJzu452vRb1I13xlMrKUToHyTRP85gyV3QrCvz2WGULxu25XJ/W2sIwecc03Ta+zZGO
GQQfbC9zQSBbg8FZloYZCHzB0qqraE5NQMzKbWU63VeMl3RiX34xMIaquZq95mcmnJ6z65RbUC6A
bgZtxpA1gKp3E0YAs8LmNSAXMpIWYhGC/VU8Wch9skVOmxXDJnHE5RaKW65j3fDCRHTg7DvGCYX7
VnGRU5JKGuNHzHhQvS6QUPhr6w+DC+HJQBFR415h1LsPx3Fj1piYDjRgDVt/aG1tuqwxCL0K1gja
gmvsVLk/ufGB9SuIIhT2dT7ugb9N5WMGLZqbtk2BPOS/WjyoadGXrjbRsLB8gv43bsIHDXlWG0XG
TFT0xZ6txa6kn1bY2EbzM14EWXmRT/KtxXRuMPmGAAzC5zMKvhCisJ1NQo/66UXoFKKrscAv+Vbj
xCqqmsrwy84rGsgERfGR1QpSm1xUoT0cp1vS2IMwNNqj6O2icvSpDtZspjpgjcFwI9J7g2i+4S5D
byGY5RuGxhC9Xq5LLKX1oPjLj9yNvOU2/z24KEjH/XgSXln34oQtIMcnlOal2lJsvs5T/PylC1BS
s2ioa2UdkQX6IvHQgfnY6VMorKcVLSfHLnolJ2NHsJzYhBYm4gSlX1xnTkEcrbXxagpKw8gNwcYQ
sTbh2EaTjUTJVazw+oDbzhWG4zzUHTQtBpTUFV9YkBv5nTDhLOA4vi2ZxvECETcd4dh1fcXUXExX
d2P0DP2b6izBwvKZIyUlTTey7VGMrd+mho/Wr2+fCCU2fsO3JGOEdIwU6tsWZFet1A/dKbWpjWgJ
4wfia+NRALiT5NiSNuWisVTqkBNW8N2SAmP3CM495Qbdh88EUlaiChgBTVPuTtKrq6SojKYrWcOB
J3tL4q3lS1mImFNAZJRjlMFKR6vT4RbxWy4Mk7gVz3Sr596b3NJL/MLH1I1BcOCK3IPjmNEMTalK
8el0NaDN8/oZHel3n4rjlNaoog5afCwwGn7/eRqEvjnYM0rHMbIpOO8ZbMOeOVMpTyNphtC5Btrc
eZnhzXhHkuPUVq3eTpOLkghmMrKf+wCnKrg1ojsVoR/nG2WcjUMfwTcknKxEC5rmOcqCWP6upnfn
Ddt1jg0S5xxWRueERuxmnP5sC0i35a9UFib02N97zh7OG9qiwvQtg/n64rD7Pkvb09KRj+FDaGP8
y3dRi4HILM47IDJVlCM7RUsw/oxh2NahjH7+t6XjfCKhVaLTDEu3mpldUmKjIsJWxtE+DyPyBe4s
MZVpbuUJa9c2hqv2RVBP2uuYGTdmWR4ROEcCvN2du/EILnAtTKuswgp4SfElRZ2vqJNmr2sMaTM8
TxILKgwYs/w+/MjGIm2GGtEADZL7ApnkHDOO7nW7ODZvDQPasRC93QgxOWKvs6ToMxaBUGgJ+CyB
HVI0eysBAoOr+h4BpCfCZOv00edPZnJ7WK6RqIc014qqDlZshuaWN+1tETPte/oJhtvAZoRu/57B
zKA/2bckbxTNo909qTYfjNu9k9pgIHbHLEFKqVc9q/pmVF9SdBae9/R9zzuZwm1aKhl0NmfgZPrl
aDzSRdBKsR/4bgzhdmxd9lSaCADyKyt3FNe4TC7YCKC89FgvaySu2GB+dc4JuM0bV1McWgwREmCP
LFksOeojE9hTPLxRts75Bdy/JG0M5PauHGpFSQfARV9ZxTwTUrMcVJGzEFCsTL7/vQwLQwZNRcVJ
9X4jW1YcylkPkq1BfLmW4sryct6gfec+IXDOPVlKnvQTECrZ/NLEyqVSKEHR6wLH+wfHOOFwHp4D
IoJiBqOk9qi4KA31cwi2mLbmFA/DQTQlZzeaUE9wnKOveqTn8YCIDK8LyEGYpl1KkI6fGleBqkql
4JEmpE/nl3J/E58wOd83TQnazixe6pL8ZpRqX5dljxr06zIa389Dib4a5/RFr1AFd1hQqxY6efPY
okapErbAiFA4X6epVmNaBL6ZIVWOZtoTXu2KxPtPpvC3nBD+Z5IMIGl7TNPbZr3JRXVQu7uIKFTW
TA0NWB8eCsZpXZsZzdllLttpeUNbQcv0vndvELjvQTBCVV0YwgQJkL7GJPvK0d2+tZfX5JFNFiwN
wbLtnn0bRO7bLLSbLWMBYi+jBTB086h2cggftbeRpfur5iehgCn2V5Ga8CzVtCCq/J6LUpKmbW0p
IFbWb2jFtpkKUvW7G4icELhNu1RDZEIxBpFy+E0qj131SIhfiO5Nu9HeBoXbpkW1WtNEYcc8feuk
n2vprU3QZgcj/Hnes0ULxjlFPDMlxxVAuBt60YhcU7Me/hsE5wXzmC6k6gGRLyiGDM0AE6cEjraf
aTmtF1+Qht7lLMZIJGDgjg6RTVaFWX4N/dL+xuoEYi93vp63innShyN9g8iFrzUhdUIy+MHboPQM
ch8GasdFcvICb/tQnTZEOZkSoJQ0sZUKA82+acp1J5qGLTKGO8Lnum5LmWD5NCI5MvnSQwsjFVWS
imxhrrjJN9bdXIRrDVv0GVUbC+7oFTpM0w4zd0rBSS7wal4ewrD6pTJzQFXJIS+CSX36bx+fI4E4
a5ukCrFe65B7afGzaGob02DPg+yHccRUDcOUMfWAL3nTK5Rwtv3Mosb8kbjRheVkxwr6xSxVI7qn
7C/ZCYwjAtotE3p7VpzWSm0vY9BWP86bs+9jJwCOBrqirRUtXtiDYIquB+LIqGNYk17w6QUw/FG9
TKE2VQXsUNdrkj6a9V1jPp63ZN+R/7aEz0dWiqUbNcV3iVvLJ2josjrT1RKnl4LzQApbk48kc0Ji
94rNlgnXtsnkFWvG1EA6WzukP2sEpZbs1IfZYWOVh4fUaxsbeeSDKsg+7b9dnfyPT00OklKNcoql
/FO5QzsUv0oZHOegWUC3198s+xparpTawl4jke/z2cqusuZBsmD55MjOnw2446GGlsAYlIGoXHo/
L7CxlDnVZp3bpA/XJoelPZICEKa6qJ6iJ4p6S2TpUUXa/CGquNw/308fliMQTWvRr1UCsKjy67mQ
rqYsvJRz3bPMNagTUTixdz6amqpA4BDD7XUic3hxo0IQAm9zToKZJz9IjgSfM0KuKvYTZ1xu1WfZ
LT+nsQlYqqHEU4Oyosbt+SVesnyi4YJ7TIog8GECrEQFucsd5tqC8FpzoVrWpWYBZEliu21SW1ZE
k4P23PEdBnfay4tEFlkFRmtBjaXAJBTJwaBsHXlmprglyubsOeQ7PG7jF0WTWWkqLaxTIbkxfOWS
vRr3ePQof2gXw5d/0X7OTOC45h0kFwOYS6T3GirosNvL2GV9/YZhG+hl0VVXPYgs3NkA79DYR93s
OISB0MvXgDYqKOIef7Xyg1lcZd3oRJ1I4muHr99hcbs7HI05X0dgFdP3WbnR1GNBfreisZn7boiT
GntMYSOS3lu0jk2lDlKMSHpO/akcL9ZoFZwHO2cbDDlBcLu4HaQ+1YcEx4F0lWSBhhY72RUcOSIM
9uE2HyYbk8kYR2BMzugqVzNeSFH5UTi1N8YOfV299SnyRa/sorXjgo+ktjIyRgCV3makqbrg8Yv9
/z/69mnhOB6a+mzKapqiRKfNbHSvIO6obP2HDqF8ubnta1H8KVhEvvai1ucRXe3AS8IvsR5I0a01
CO6he9f5rTPwZRcgeqPPMPL4f9rC0NXCQ9RL47KpeeOvMhB9o3/gwL8XkS+9ULQlhII9PhINrMEB
H11bzvBcHZXrPhCrGe8VML+zj+Mj0sjyGHeAS99ECMaDAi1epl8koiKB8/H67qaZ0JyoWEiqvKTZ
8yIq9xZ+KY4ZarlbFq1iANfaLROJnC+NewvM2v9gPSpC0XWRQRxNJATje6MCeJ2XQMgnQ78liDy7
6o5QpEDplnkvLOQVOTzHGlMZT0jIgPykg/Ew++rvGP0PIRrrR81mCofdg7iDROghHGvkBsUs6erN
Q3DNgySl5UHjypcPwvhQZB7HH2pMhrbosKLts/baXq3udK8c8OSGwqM7chE5qWbLwiNS5Df8VQb6
l7IMaSlGxeEdJqkGxLAt6LK6o6f7dYBEp7h4hO2qM0zJ321W1A9biwJLlYfaeusuTX1Ua2b28Mr6
SzNflBUQLC1fazGaY9H1GQCbAXm0pfVk65DTb+dPNcGO4G8ymP1cjlQCyDI3Xlr3F10Uu+chRPTI
31gKWmU0ZrsuYgPzqJdizEHHNINGLz3UgXBksehLcazSTpI0Zdmbd7DJvn/6P4vX2Lg8y7UEr2ai
78SRijJTRUKXGI408riEkkuTwU5XUbek6ENxPJKrqbZ0zCi1vIy1gzY/nf9Ku1YgI435jBAdI3xF
xZRk4yxXObaU8jJFvb0QbzL88xhvHUIf9tAGhBm5DaF0Vc0gIAVvk4M/Z9qa7qQfWPXxdNC982gi
i9i/b8BqZUIenKB3OrfWe9PE/bypvjfI6n8GhpoWNOjwH527ACWW3mR1AoKnxWVr3mnapXAU3b4l
JwjuzoN02tJVBSDk9EiNK2ociCKo5hRBcDGFUpq5NKGm2RnMmyK7rKubSvXOL9Q/fP2TGdzXpwOt
y46xdmY60mvhJZhhafbO+FtBjaMqKqrc2zAQsER+kKBOiPB6sUtd4lovyYsTzU9j9XUQPZbvZKDM
7e9zZ2xTF1YvxcqCEqTMXuMf6aDaCglCTHlEkeiKdsoXwfqxz8zvni0id9YuphQP1gqL2BRQlvmp
HGgqYng4E7QTBS6C5eP1YsNMatakBRgtH7LkPo6OAmtEANy+iamkUMtg3+d38TvLoWDHTgY0w0FG
CbLCnvIV0+UFoGyFPq4gRIwodBwN1Na8pwRjjPV1rTQkDzBEqAuSYIJ+sLg/YN+0Ewx3IhiqUipq
A93zNfpSYwZtWz2dX7y93YonvL/t4A4D0yg1KG0CoMek3rR4VrPKbqNf50H2rTAtppZg6spbELbh
T6NB47Nh6gse4WOnb4itmJ84OXX9hMD+gg1CPGAAOEqA4NADLkp15ugx1C1bEUOLDOG+OjVNzVRr
GFJUlwn5NtOH8wvFVvujV53M4D53vKJzVKf4fS1JnXbUXKnA5dlyiwEqJMKC7f1vf0Ljvr3aG12f
aFi0NndYy0S7uuZP9WF6ZgM5loN8X6LwVxZlvPe554TKsR0dcfykbA2jr0yCsYP6dvf6Z1Nn5Iry
66IPxhFdpdKUhh1MjEK0lBVh0GMw6vlvJlhFfiZlETZ5Ns/M9fp7HcKEeBRXqEBwUYTBMZzUkinu
dWDMytexv9S7xo6nx/N27DPa39+FH0SpJmVa9ga+CzVcqzhm+p0JNl2O4xAdw+FGiV7P4wk+DT+K
slWkcM01hrfcTtIhGgX5KNHvs3/fUEJSlepgZvj9fP62prf6+u3837+7XgZTt1OJSimv523klmQl
kop0f3+1VH9E7fcmuYo0m7SxncvPjah/UYTH2VNkU5gOCZg6PfbH7IIetUD34wvRXVEEw1FcaKA0
0IoJlu2tqo0dbKxrS5QQ2mW6zepxTFeqYT5GI1avwJM+ab9ZzV0yybahPupSJNihu5l+fQPGEZ1V
yQbm/cIm1hSDVPhtESQYzsMkpFAudYvntcf/5hscx9XUlOPZQkQHmWd0T43/GzEoWsRdWtjYxb7l
xsXjYpX0kMAuhYz3dLpfJvUgJbN33pjdHMlm+SxOrLcf5nioNHwrFUN5qNPeNujoM7zkqF1Ufv7L
FJwQAqssjuz6grRaSAFnhjdhciNlx0aUqxaaxN2DGpIhz8owWPPq6mII2bfx0nCqY+lB2fMoGqWx
98xrbpeQuxRJISWRGsIhZl/xIRJxF6Prnx5b72302WXlJ37uiK6tQis5yuhzUkoNoygW5hMfU7Du
RmQpmXJ147dC3Vzm1R+il5M7Whx1xO3QVT3zk2l9GpLbXC2dSbrPrQdrwJNkJ3oA2M0GbReV4xAl
GSW0dAOv8VDw5DaB+tL5PZoU2yD05Pvzu4Ct1TnjOA5JoqqdGwIwWfPH5iHrBKHf7vPx1hqOM8p4
kZNwYvye2NFN/lgeY6SVC+c+9AeoHt+jbNoX3WKEoByDqMioTfMIBhn9+Itx2V0P49FykFVBFXNL
bTByDrU7kR7Y/g7XoLWvyjrTwX/PW+iBaY20ASoJTc9aiiANoaSQtQLi2v9kf8NoHG8pUWZOS4kI
wKjvWlrYayT6ZmzbfnSKEwJHVeU6d5kUIS5bINNuWTZrZJO82pNanzg9ngFEffAikzjeKuO6ziwW
CGa4gIS/6/rHZ7z8ZBDHU1NeThmp4IQYwoBscewaonD5H0jpBMGRUpZEemRAKNpZ7tSAXTvmy/qP
+DeeNYL8IncQPp83SeBsGsdKnblmZZJjyeT2j6R5ysIf8XQ4DyH6KhwRxdOshWkMCGm8KbT7MHv+
zO9D2sTE9ERFfRPJ3Jzzekuaai2XxYnHaHpUoLHybCEmFSzU/pcxVZ1S1LBYqJF+vy3XPGrmdALM
6ENexMu8Cuc8dbMjUycbLhvBqu3z9waPW7apUiJNmoHHnsEpBoJiBFnmYPw44NLvonKgfa7bwHEM
riw01RVt/TMK1K5y13zBfLDJX9zK7Z9Cr3XTa9HAP6GNHKvLZWkOaHlAJHgnO9Rh0r3GTW9P7nQU
B9XCL8gRa12kSlISoGl2flw8Vs+SX65OaKuoZ4yE9Yy7W+u0onxgGOqpNmK41eKUVmbnQ2SbzWP5
iTGXJgR7//LKD+FgPi/yosBLIuUuGolNhsoz4/pzzq/LbIMZhqVxzLfmJA0VY3gL2Tubeuuht5Nj
f2HcQesKs3XwkHF+U+8v3gmQ48GEtMnSaiO7AdV2FL9qnxE7xsqdEPj9HGlx+X+kXcly3biy/CJG
cAa55XgmzbIke8PwyHme+fUvId/2oSD2gZ+6F/cuHKE8BRQKxUJVJsaiEMzv1EN2q+2CfbMrX7Kn
5QlvZqB1q48Tp2OCZxR7pKNGatIZRmn1XuiOc7JYYEm1L6/cvxyqs2HMSS4WRRoJgWHjHTjrDvlr
tbfB+zCkGfmzV9vJ+2odmTOsYtBLTHQYpX8ZXYws4aHJnnahvxz074qd4aGYDrTVH+gWfrN9zGGe
WqFb5BGwk+mL+qeU12LLW0a2qa/K9agPJbh8cpoQf2u8AsRXqmVAKzQ58L5VNzsJUKHVJF0SJV1h
e7fmZZm7tJ5orkT7bONDtaMU5uLuA/IdWLczEOODeofCZikCSBBuSP9pSJ4+4n7gSAV/OEHlnI1I
1VQvuprjU2CmwnG/SXuMAX3j1BrT4crH0I1+l2Wu8OS39/KoVEMFKkNc/1FlB0SyuvJ7ijGSvH3o
OjtNHxRezN2+SFaQTDTsu7ougxSQ8yG9x/eqXz2jD0NDKyZ9IdL2Ay/+bqZQK0AmGkYxLJwWrKku
odK1y/NoRpuLNBuczdsMUKZpyCqEKaB8zoSOyqzkQU1gmNThYKlfmxI6oRgCvOwiW9YQET5umhjZ
xG3ydsemEUokEB5AgCoepvI6EDhvrJtHdw3A+LhRiUUs9wBYvi+oJyQ3qR2fRHx0qLu/aFulu806
4BqNWbR26omRC0ATjuOBquFCu0jdd6EVPtImmVy0uKUL6tOXIJmYO2bJ1HcSIOtfg0O8+IBUbbIN
y/DkI7qr/uN+MaE2bcV0SgegzfMXaUC6pPBu+80a5HkNwev81iVUvY1bswJE0kDnlJaciocIpDHg
KB/c8TEBOwgv+dzy9TUk83Xa1nKCkgUgu7G5J3rkG2ly39T9/rKzc01j4pMoEXmQ6F6pfvU4X9PJ
sFnyOuzX7OBRXrcz3eYJT29m82vjmAgFRvGkqOhB1izdDxeL1n8CJ04cye/B9gUv+dF3Fu/7m56r
f3dLgxW+qtIpKiMRqC2ECJPEGmXNMhoH5FweZ1Hp5lxCYkKIlmiYMKf2ZelgpWD1y25NsPZPy6lP
T8rs1N3zIB+6MuekpZzQYrBjDGUkCUpHvQaJAf08NyBrQqz4VO9zL37I+OT9l486yGXfngzdFEiT
0GAJvji8OdR3wX6wB3d5okRV3MbNTTQZjbuaoUJ3jlUAaVQlAhcQbJPvupO2G57JF90KLDRa2ISv
vshDo/+++nI3VWWSRrmlKZZ8iHe13+1iO378O3q/zVtnZRpzJEatV1tS417T62stD6045mT3m2kB
Crx/Fo+5pYWyAXNgisVrXhYMTaAhVCCW/tm0O1d0kgrUTR9qwSMK2EswoUd0wl7YmGNtY0WoaZFA
9xcnAtsqZVqoXNqsMh95F8/rM+e7c7fCYy6euiibYokaWlTW/ckBfe3N6LdPmpceht1CLyH1BXkr
ZKyqq/IzVXqduEqvmxupqqop6QamHETmOgpjWZnDMKVvcMM+drtnLfLq0a7RCN5BywKlTD3fN6N1
OeTQc/bO8jPqawK/8lUlQF5rjgkGiSR9J+TxYzNbWi+9NPPoxIP5fBlts4eLoD9Qf52VAoHo26PR
CUUbGnGFInDZhoWbGHK3U9uwe5yWsnmelrGCCmVTGvPd0M66YoH73bgrVVNDl4DSyZzC55bQjEGF
D/5J6pmf0/S5hoOKBPRFszBBRbP6bhd4t+STAB4bN7RBJPdQP4scAofNe2yNy2Ryi5GMch8j+kk3
oytAJbmKIK87YAppfulPv2UwlR+X134rMdDRsYhWRRXCAGyjYVvGRmqWsLUOrrPkpldCaGO9/DcM
JvLVmTlWIGFA2bW8JeU+Wb5kqXsZYuuYrM1g4l2nhOmSUIhB/ZUaN2p+d/nvb7roGoAJd3I/LC0G
kVDfOvVfK2hFSSgGRbvcqXzuvUR/LHv61liM/xm9GXeTTo2BxFF7lwBN3y/39BO58Y2EXxffSmXW
gIzjzVlCpglfWLZRXCv6fZ/4nVhYCk+bfnuT/nxwycztDjIMfZFp1ZUEX6cc6t+Tf3mXtp35DMAE
7FGZe9DJAKCvnojspoLXcJPNrWtcP381skT0ZBbSMm6A0f0vd8d0iataNYY9Cv9jdfEzGjvZ1IVt
mCsJ+hmVm+WFEloJbndIvi7uq5CRc3n5/sXJ/6wfO+OUtkGbZwNsU155nPFIfAh9zadyaLzeks3c
crWO7HhTE3ZtCLJjHKjslZwuanzailGbluDnXoUpGk4vwea3yRqRiRF1HstlTnduwoey5Ci7ZWfa
7XcdVS7KQ9V/41KDbh/k83oyQaMnYjyCUADn6hNmSiDtCvUhe75tXDrG+hfVSR4eEzgqs2jxtQxv
mSHaM+ylo+BK1xXe0+ineQBaVI6/cM6CwsSNFDOEYkP9pUTIkNLaIZn4qa1qf+qa0e6X+arQ4gc1
qPcyJKzsIVK8ZB7sy79i69CvkwfmR9TpEmZaUaMkpoLAKSRW1YRW0n0o313lKEzwUkgSzP2IHGWC
XGDuhoc5vh1etW2yw3xsoUnHe63cCpdrw5hoJpaT2eUJEFVxPwv7ZfwAQxHS93PaxeSWcVYEcZgC
oHqhxezaH0TLdOmn+nBPB9d41djN+LICZF/hp7zU4kgpkAj4A5heU1cILfGGhs7wgQdGfzx7ia6x
mIpHrCRVQ6hxtEdO2v1t8xpnkzQmtwnHqpQjCpORbxWIVczp8bJ7b39onXeJfY1SY3CWFSFFiDEg
lrtEtCaYI2m4c+Z9Cr2CmffcwMVkAtcMvdRA1IH5j9qKOoJHuXMhqYu6dvsMzhKOlVuhZL1dTOgS
Y9DWDg1OcXZq9q0FDj2f1hkgdbQLHZ5uB2/TmJCRVFmfK/R7IzJvzORR7ThlMJ7vMbFiNiDqUg74
+2Za4GPlm2A8t/WjFPsz6ib9U8kTYODZw0QKEtdBpy7AI8opi28Erg9yYixLLNGHQxeFPXZntCf0
yCGuY0LdG461I2iWLONNGffLNe8Ib97YK6dgX6XQYE+l30oU9h6mBhwJLcp6mPELdu2LbrWPmTs+
598uOyJnKdnvoVzNxTGglpbhXbncCry3r9ce8AtxSWcChhCFuKsU7FX2Mnjl0+wiy3LzK9MddjS7
G0AzE/Q42voufkh83lgh9exL6DSDWH3YS1oazlOACKyDmdUyA8kVhP5GLpbCytKFM4mx+UG73j8m
jEhat4QN1eGJn/InyitT3Sy7RLQw0HRT7hVbP0buzKtacleYCSVoxk7VRqIrDM0CJ8Wypn6Ndgu0
3zqR1+ySr+ln0RKcfp87ocfT+OUazQQXo5oJelaxxGljCbvfOkttQv22fSULyG/im8DlTVZxzwob
cxbMoccCrKbcRVSiMUCV7LPpjl6A9Lb5GeSWyFtqrq1M4ImCHvNwFUCjE2KDi4I0zSHm2xB1cJ+2
SiR+KFo8agTeGWXzllgq9UVEWOjJSz7uRfH5P8UAlt3OjGdw9CX4+zoYF9qDwOMZ50RTwqQmhZSX
6DfGqmmFYetja7fQFIx7zvcOD4UJNGRIo6mKEcmM9iR010p6WBLO2yMPgokmZmrEckzzuaJMnLAf
/K4tbcXkvbTw8kbCxBF9FjvonsKU6YWKkAZ7+Va1aNE3vuE9lPFSH5bLTh3wQYHbG0mx0+NtLrKX
I7mmaLJT2eaeZxvHlwkTLaoEGaSAhj5blg64unXTu+zL2wFfJXh8FlUNTDlvA35sEjwOB6gfB/L0
KKcy+qVOxgj9yiLzLyP9y8qdoZhdUgK9NZQ8pxEo/Srbphc99IKl9iiZKm53VdhN51yG3F68MyIT
6Wui1WarAbFY8sBKtXA+joHOK1tthVZT1PHsoMiyohvsGhZhrEM3G/SDaDMCGUsEp4hdch9D6scL
b5trEY9TPL3WjaP1BpNZzA6viZpCMYUKHd/KJ9VABZ5wZsm2tuwNCrOAppTHVaODuLE/LJ7sUuKh
vrBpDiJh6s+45jaTbOwY6OdFU4SmMDIDlmATj8NJGksLCDYVO7yuY/RBxm74Exx7aPbEdMfg87mv
tvYP37lnN2HOGG3Z6js5Q4fEbwH3xFPxToXm0u+CT/cudCqOY24t7BtI5jZOhKRXgv71LIyIWJSc
JTh1Fub5MZGQccmCNryFPsTJiqYREM69a9clcT+bMuCG1LCIGPmKXtly/5Hm5jUMs5BD0nZtYWIh
TflExpPJ+/v/slNnO5hl00Q0oiUi7JAkK/BzNBtRDha0ayMvFj1wEV7Js8MrY2345JvFY5IY3cjE
DoP3SGKWhyL/VWmcU8b7+0y60gVa16YB/r7W3KXyz6Dj/P3NUupqW9713raq3M0C7pDBw+CB5tWY
o/0+OjrGt63O532Vbd8of/aIbXlT4yFq9ALmyK1imalkZRAfk9XQIlx6HI5bm0wKA2JRbQojGCZO
hVViwDH6JHbu5TuEh8FckElglqCjgjklFJ2jAa+4yiNROFvEWzPqIqvPrrTX+kgiFES+k8mpSl7y
+SGUuK/F9Me+/7w77w01doVD9Ebv1BE40al3u33tZ5DsHBHqRoeSCYmVO/OqlLwzazJBYZzI3EYD
Nin9tXjNHvJNn6NvnWugjwIyY07hc2VJaX58yUomSjRjUQ+FASuT0+KB1fwg3UfXuCVd8Bz/R+9g
YkPfx0U11IBqWpB6lTtN8Yfo5QMeiJitKipeeggbvDW0MFdDjDaDqt3r+WK13U6GeM5lkM2eW7JC
YbYpaJogkyegUIZX2n6iv04Nf6zndg3E7E5QdeHYU3NM+UerPUsNz5TNE0uQP5jIyIikMQCQC1eK
iPYqV8t3WXG10TXmb5zVopHlnYutMJh91ydCqgKXKqrHYJBzsgfiki80K0oxnDnwLNq8IVZozA0x
gpIrmhZ061TzQyfeJdxK/2b8OQOwhbSyHhrZDNE/Lt9Ve902Rcu4zb5J13TsGW3DD+1N6plOy60P
bJ7UFS7zpZtBDDzoWiyj6C8ewcUUQaT8mn5LzbtKdS5vGt3393umYWJJVYmmyYyHV5WJucwUzd5g
NXoRhO4u7CX0b3bFKZwwhGfI+8t42/cuEst/ABlHXDTU5nXMFdrtoXfbr/mu/IkPns5qnhQ3A5Hr
PQdv0/ENU9JMRZXBoMJE9xq85ZPUo4NsuYmfqr1XQEISseJxsrPrr58a7k2//d29AmRWtAxnEuoz
vrsHL73vUZLvPRHlpAKzebyS/PZirrCYxcyLIkhmWr/qnN9j2EtnDVjM9BE0Xt94n1ebvrJCY8+3
hDElkmEpx7Cx6mlfj3d5DdkU6aUAVTpn3zaDyQqMOd5yGCjqHAHMuJI80wv2qqP5gRWizxDymzy0
zRzgjMb2bi1apwyj+FqTa79O+/hgOBk+rUSvx2tK5fMKGNs1QBP97aguoCmPLWibJMyLLIZ10s2A
cRiovCP/rC20hNNpszSx0ptx1x95dm7GzBUsXYZVqlOKgxAGKWKmZO6T9tg0nzi7tnnaVgBMzmY0
Qy/PCQAUVDDw6IFHqav8KlDQjjVAxMWRrQQV9FuZc8p5djGHfA7qtB5GLOecHrTxhxE8XrZr2ywd
8hIIIRph5aOqYlZqJFCYNatuu/5nGOzDgFMW3P76RcHpHwxm6dANkCd9QAuoV4uHPoRdd5RApAmH
0ME1IKMSzal1SvS8srHfkHRdJZKiID4y0SMSsxyMeQTnuUIAwYMvhis1L/O6nfAJshGueDNB3B2D
jx7hPXJsnTdDFkXKCEdUhe3QTJdOMZslQJBUXeFmcXJX+QbYL5Nho7f3EHvcE7d1m68Q2RM+SnMV
SqFAn8UC8L2i2h88vU6TusWTMFvVVyp1KzhcPckt11njMrd5/ir+NMHS3yIBEYaQLGMPitTWiyGU
QcmCg9AquWz6m5t7XuHXq2N11CujTsxyBG4Zofsit+oaZSOo3O/E/e10wGuZDv4WvJgdYy9wL5+W
zWtpbTMTZoKgEYyMst2j1xRsSJKTuhgtsKf0QA5Utpm3uVvHf43HHB0zBRlCKQAvDMVrIQatSsp7
a9/eRkWTTAyRywjZbyOnmM6aoo06HNbIr2JDdIisn2ZFcy4vHQ+GsYRg/rNNKD+B0eWuHO36UXEa
Yl8G2XQNRVRMCZSMpvqawaxcY6zQtagYOAqpOli9ehwb1cqjT9F4D62rJOYFtq2bHG3Yf+Dov6/g
ZnFsdZA9gyS7DPypjHZhcq0EJzB4ukOS35I6cPpW2Ou9ZxaV1Vfz3WVzN71jhc9sXaqZbSXqwI+L
W1Hxe+jgXAbYHHBdW8jsWtvA5wYRCINpSS9U/ySGbLG4h3iM5pt+8EALmIlPfnBweStLvWm1sihr
1oqgUFwvgfjOskttcpXvw1eByA898qytZBLbqTK6cprgNqPdYOCVThJEXnCiA95QrzqYj5et2wzY
q21jbqcUmrGko9uWBZPbmVA9FYYvuZT7wmDwNpC6wLubcIXFZLaGFoTlONLLobfEL9UeUwtefBU9
V24fW3QokNfRsFkAWi8mk94WeivXVQTrgtRSDzcg1YosiM+BbKCy8s+N9Rc34LaRVEEGPJIE/731
lqWMpymZwF2bnSpw45RfIsTkwVYONQRkClvilO+2j90ZjllTJRkyOUhgoaG/tAmxNEzqXfaQzZTJ
gIjAPxYxi1gPtZJHNSyivGQEmUt4aDAfZN7RAWxyy3tC377XFER2SB/qOhia366gqHb6kNM7tXYx
t5Zf0687EG6AZPr6bzje/sW+Mx6zY4pWzaIuGMBrLBWFDjSyTcfQl+5EyTH9EokZryNi8/5ZWchs
Wp2EIIPtYGFR3sTLHYSVrGVwL2/bJgY4UlC5k8H+ajAZUVPIJViCYc8EyvYY4lqB8U3UOOyFG9HD
FBUQs2IwxpTAdPx2q0JCmlDNVBwnyLU0g3TSqwYnTW/cRk0/cMOtwdi3BHkug7lLAPabiAV0wCC0
zV4f2/+ivX3jHL9BY9avn8eZDL1CdQxoZapHf1dz7A7TAfQNcAlu8/7GQX6DR2+h1S0D8foYTBuw
jjZIUzq+wAn9gXiNa/roJtulzyavPXlrmugNJnNnF6GwgAYdNtYVXdRT8cqnM+zywm6dGXGyc9t9
gpJK0HKCCs9a+u8ra4VSyEitARl0R0lcW2rH+ezacP83ptF/XwGEWZLO4wgAbTjOoT2DmULdXz5h
NC4w1xkgUBdHeVzG/zJxI4vGrh6otrIIvd52eiQjBKdK0Qqzxyj4dRlrq95liijDy9CFBc8MO9ux
iJnaajHsIQ/gpcDL9GQt9/me9rxyKYg2Xf+MxU529Nowqpj3wouwr3itnX9BbeFHDEI+wcfo5ODy
PixolHi3kCs85qjFY57q3QS85JXMMwWZ5+J2XDLPTZ9bwTAnDKoPw9TOgCGovRbpvtA1jldvH6gV
BHOgtCSMWqMGRHESXsxj5piGp96qt/KNi+PkVp+E0c4OuWTzSk6b7r4CZs5TgHGVKDMBjEkSa6qi
Q1V+SyXeZzZvBZlDNTdSBP1euoJjcUAqZ7XF4l929M0bZWUIc/nHUGMfjRR+Po3HdhisBCri5s+E
8HxuKzVcHyi2LJMHUhOHKmwJv9LGLXTNhK8f69m17s1ge+HravL2iLn1Z2Ep24weq1A5goLc17tj
GxLO+vFAmBs5WYIu7mmckEKfTKZdjZ+l7vPlPeJgsGo0UGAPlpLKt1Y6OKiS44gvsJDXOL6VBmKD
8CxIFIz3o4b7NoILiaKh1REoqt9irDHYS5j3olQNf9N2/y8n94zG+J0wCSgaSrh+01/lr+6kurQd
F0qrLrjlrOi60C3ZaVAT5/rhdrA9A7O3SNHpGHSFmbVb7I0D3qhvlavYb50W1GsqsXiRgruujBti
sEYOM5kmGofikSCZpwxi2oGaV9hc82jsfh/bz+Yx/tj3SqsT6o/BlWxHr+xNGBnyqGAor/tjOzr9
AwW1+rcOE4JGp0po8NU1T1VvMy6P5mVb4A5vARRlFGRFxMqJh+CgHUu7s8wryYbo04HXmLP1Jr7y
fl1kLqslLkijiTAGfGF4E5d21W6GdgONTJcP87Y/6CpEhWXVNFS26t4TIVbrgUqze3iEtTFsZQeO
caJ7FLncAeLNNTw3LLJraITDqI8F7KKKZNA/28Wn3gHBNYopvM6WreefdQshu4bjYEpFRIW59S8V
PsZVWzsmjrHX3P7FvKOfksItt3yz6YQr+5gMIKsVJdQWYHaKvZzAs4qhymy2YCM0XzK73sUejxZo
OzdcYbKX/5SiQqWhIVM8yHZrQf/JIy71lujwn+1jonIjNBmkn2CfcqP75T1GF1x9TyWIDToc6yR3
vBrO5mWzMo4JzMGS50Ul0G7T+D4fH6PoikQ/OEeA55RsDNakBL26MIq+HtCxl+U59omf7MQj7wBs
5jcrc5jo2y+pqoDzHw8/0lOq0knNVPteSt84Fm3eKisYJuwWZJyaiKrFN04WObSxIr1TR0iQqZKj
HQxqGO9i4VjGPv0kEOxqjQob1Rc/xlH3q+BuXrqHeow5WTZdondXytk2trAeKKRrDZoYmImeo6W0
eSQ1ehuM7qoJ4qsqTJBep2LKQeWdstc4uvqixHuBNmYhYPXmm179FGTBDjPU1Y9GNlihdGvqJ1kK
wbXEqfBthjH0JGu0pwi8Hzpz5KIWQzuKGuNR5IU+4uH9AANZ4FxwIWqPBHk370zF4gYVesGwq7xG
Zc6dokTJEC4RbXpof4FDBwNg4k1+on1z/Etoy3fWYMwBlDqC5xIDJmrwVxXd66rbaU4T8roQeTjM
6VuWxQR7MDUqKy052wto8+7F6yr4yTl/PCDm/GHyZImrOPndMiJBumraGZqdfVtE1IJn5/UVVLAS
1UkEnp9yNo4dEQKp5GAGImxUHn7rOkReaneNRXeOT/W9dRhXO8cODDXjVKaCATS1vRel4yzeTeZd
HBdW3l6VNSdX4awq26I/TktdKgRuEiqGVUuyl87Xk3xc2oG3iFu3ztos5hpXIH9NBAlI8dPc0PE8
D18CribaIPhrHdlD8yglVYqfL/sNz0DmJtez0SiiAm7TF37VPId5by36LcY+ePZt3Q8mklVQSGHi
4V3SJy0jQmguTPaAnkGMxlEVc2Wx0pMOWtXGb595XU2bH1hrRMa0WqmiBWU0IHq0wp7cdDvxVt+b
bg0RU0rj0aITZ9cSnqWbO7mylImeTWeYeSwEkx3/Cq8NH/MxSFlSOx0t7e5rQAmnPd4kKzXlXehc
QdJdXt0UcQbSqIpQSNMtkl2fPF72Et7fZ6KlPhqdUdDNK4zd0BwbXk/mpheufj8TJUktdxJ6cid7
ma+z1jekHyTd9T0vRm7vDITCIImGBwr2UyBMiyHSKoQO3Gwg9sVbmU0SKLND4g/lC1CXjcdccuNv
lxePhyq/3ZwyF4ZJ6ICa9ZpVJt+76qfE/VLcPl5n05jwgQbJINWKEL3ZjgF6Nnz3fjLwDEglTYKj
uOO9J207xBmO/vvK4bp2aaU5BpyW3C8YjVIfLq/ZZpCXTVOUdU0nks7cZlquRa0mICwtS5dbSi7f
GTP5qtStq1SZC+quvYlmisuY2zb9wWSvsaGEmJVuAnPu0SMYf2oy9zLAZgUQVGr/WMVeXfIgml2F
lhOQ3o+/NK/1ZcGSrjto7byKKmd+DAGa3WXQbe87YzLep2cSMtcJmHr/dYYyRv3En7nZPr5nDMb5
tFgYMKwEjKWG98ngiG+OuUsZjPLYCn70XrufPoWOxr1U6I9/H/fOwIwbYlopAnk2gM0dyE5BiQBq
ul2Ph6Tc+YvCGQ+NLvXK6dvR7KeQOmXnhdeUCE+5p4ED/FOYYuNVSTb3TcF/hg65YDz4vAXrxUar
zSRHa2LzbTG9QVQssvA6XHggzPopsaREoo4ZttR0jNu6fmxE3hsq/Z3vtmhlB7toMSlb6GzTvIZq
jJmBEz1QpejAEh+70B53PPlGGhreA+rQHsWQr4K2zrcLFxnjYDSE5ofwCAVkhaMH2lt+FWvT6ZUz
DnPnDk1oaKmOhG08UOYK6URCF2wtfg4JMHKVQEc4tkon9iTegMR2GFkhM7dxXcWdJlJCysEbMAMu
OZg3ByGiXaBg15+UT/OR17Oz1bFgmitI9oI2xkpRadIt3+k+FXYVUIpU7lCUsSlvBI8sjLeHTPhP
+8WYIwFwdOKEEk6O3u9Wqw/ExrNVbAGhMGNVThVsYT1VqCvpxV2nVPdxV/M+qGkh+IJPsgWEvBvG
Lg8BpPrlNch1d9/xlHGtIgO9bBDHJ9mKAWl0o19qrJs5PGR4KukTjIqKt0vx9TIOzwVf/WUVCisT
PYgV/S5KTuqvfnylozGvjQKFfUI//MYbcfcRytu1E77+qBWohK/bKJ3h978Zs1o7PKS26RJMfCjg
G/xAo9MbOCaQECUflSyFjUvnl5mv5A+cRdy8T1bux0SQOJ97TEXDHrw34dHJlY6RR+USwgFzSJHL
HZnhnKrXD6bV+mF4tC4gpob1OyS37ZPi5XhzUk6UOHiwe1DABC+TL0L1J3J5rcPbF82fYPnasr6C
VrslDRID+WIsmns9PqJbwsl5iTYvSklM2MBUF96kSxiYncDJhNzKih50fOzVOZ5Mqr94bOKYJTMP
QD1JtU6nd8CkINERX6T6ezVxzvRmWqoqyLUxxiXqKvMGFBYlCQPNwI257EMVI829aF12xE2/WCFQ
P11tTtxGStdSBMoOh9Du9rgx+d0Q29uzwmFSGjA4xKM64isP2uAtiOkzLwcFpNjjtVMA1QHkErjU
A5tHbAXJJDipsRiCpKAGkD4V+AxHVSVyUnvEKh6obiDv6YBrIhsz5sGAtg/wGhNqJJZ+oFJTwWNc
Wqn8qt8FPZyPVHBWJjJRJMDgTxzUWNUswpfSclq0QyUJVtOXHDfhGsfkHVEoaaEeAYmyvUqnwqEM
ntPdiOJifYP4u7/slpvvhGCC/+P5TNLRqG0RxQr8EnkOZo4wbLCX960DPTx0p5X/8ZgxsaMnYaHN
A3YuLn+E5Gka3cvW0MV5lwKcjWHpHo0uqfWYLl4V3cuoBhU/BozYS+CGqj9dRtpMAlZITMAYZUmC
Jgmte7XGqTcDH/NxViIre0UZvMtQnNjEEj6Wg2bMSgmoUNRsuSm/LFLz+TIEG2I1UcP3DxQxcUxV
tL0xJ9gY+2KsowENaO0pSG7l+q7jSi+yK8ZiMKe26avKUAtgtJEtgQ23tuufamIVO92aS4ggYGzP
mb9lNrfxmH0GfAXW8cCCUUFIubHdrKQZ6LPS1CIDGE45/FvFu63pdx/oBWKg2F5WdBtPtWrCxjB4
ziPwBur3Fa8D+JW0eu3kLAjjeqRclKChIPTbq7WzGzp2Zt6H/mQrDgjcG9HqPzdu+7j8rOx2Fz6R
H4M371tIaAhOx32YYL892Z/DXGyRUAhzmYBTTPZFO2+tyKZUmlSARYyt4Q6MbPZlZ303MfIbUUWf
M22chN++vUpbQ2+jGezoIMwaHPquq3yTR3R5Na4ROnQEtLNnK7kaCecgvouVLDATK+MljMYhF/Hs
4wW+ltqRN0PLzh2RzS09vkL/vxVnFo8Jl0nSDMiOgRcXPrQ3wZt4eSU3jz16RP63kOyQvpqV5ryU
+PtjcD0TtwxuuoFzv9Alee+sZwjGWamee5Zp2CtxJHbSH0NxtJLlZkIPYFZdyzxtbfYCYFaMHQ0e
Mf6fFD0sMvX7WfjVG7g72/s+r6004E3/v365XrKNSbUqfULNfoFto714NKkj1/QTeuAKebI3AGsV
E57VRQ9EZZbgB+lPI/zaJTyBKJ4jsLFZUopEJLAkn76U42M/HoeIM1PAg6DXwyr/nfRFIGEMG3St
OZZh+azrZFfL9dfLLv3uo5ldKyY4SLUmQbmIOhwIIES3PCQeJqijyNaogFzpjTsdYYrXIsyzjokM
qlT3YTxQ60zN6hLxaih7OzcSzugvzxGYgBDPqlnqFdxbBROhci/VPEGQ7WD+57iy5XlNrKtSUbF6
2gNILFCCggizm55oh2b+N/zx23fzGY8JD4lq4EmdHqG0+hnojyp0ikDqWGMCFQosVhz4Qf4iasdR
4SSinP1in5xNAWOqQ4yFlMvrYrjWI8MCwycnl9/MeM7hlR17TUGD2GF4ubV76SoDLxKZ73LxqpSy
/4jDhAexLrQQWlM4ve2PxfxsVokVTVcVJqM5Z4te5e8DHtFkUwEliMqqaAplKStDDaDBM3wTWUcF
xozD77fl5CdPPmF7+c5oTMQgQr9kbU7NAr2+MafIJqrhKp/QXRG0Pse0bcc/gzFhAx2meTGNAKOf
XaDP88g1cVFApBVR4ZEn9MQzjQkXWtBoC6mAJvZfk3Cw5AHPokpmZS3nht8OGGezmIARGEveBR2A
DDPbN0O90/uAc8NvH6U/EOxYSTankpFPgBCW56KPLGm4jxdum9YmCpoadA1T15BIZvanCcDUB845
7I+n++m1iGGZxEmvqiMVPg2OKXpguHnmpk+sMJldCnOjKUgLTGEnIGOxcnf5pt+Sq9HRbAFfLdwH
33cf/6+XF1FVyEBDmQpitW8vySIGk1WkIyzVbrJXXiAE/Y3Y5lX6qKGyNh95LwDUgHfnGdJm6BFW
iIpj/RZuCCZZr9F2Z0tzN1h1OvWFpYk5mbCXizQ5cTGjfV0IRQiWksr+wJGDFi++yjTMoeL/3qLr
A6hos6JpMfsk3FS3NTZ0sAbbjMBiQdmyeU3r1EVYa9d4jAtNdZLWWQc8Q3qZ66u8XKy6fxGzuzji
Dddue+ufhWXPhKxGujbVWNi4vhXNH1rhpwOvX3L7a8RQ4aCSocFh6I9YZVTJBCXBSYE9tWvcUX61
3M5wHEB4AioOHi3dZl6Fby3IyoL3QIIg3lu0SAIzTdfJFC2TreyWnj8BSnj56XXKm9Lu8ZoVt4KX
JEJ4T8LthUk8xsAqqDJRjTRUDCa3yvei+ZnjgZsAkixRmVxwmbJPU1NRBqa6IHShbbD/hSe+lxiP
HdqV+RXasqWFgdCb8COptrTCZI94ImeSbGAdteIKGgdWIn6Z05RztniG0Yt85Rokr9Q01wESpPup
uFXJ3eWV2/LvtRE0cq7+ft5gQkyiMV8UeidB0xUe+Kwa3/sfgAGpjyjqIsie2HAIB0/CXq/hc1lj
6eFwMGfVUmpe/+Hmaq1gmNUqemkypeAV5iGrGkscf122Y/OoSisEZr0yFGyKcMFRbV3yXXZrP/40
hVb0BMpU6CTVlXsZb3N7VnDU4NX26FWv6SX6eOwSmXWg76LJNaP4Iz62AmFO56LJpNdbgOiG0w/H
iKd0zjOCuR5avSvwHYC/PxfXoXYdhPdcNvnN+3a9L0xQa6E4mRXUhvBpwPMqZaPGdDae6WSPUu3w
AppMD/f7K+js0ExGAWJCLRlF+MF8SPaji6B91e20++zYuGQX7GO7eqIDLFQLNnb63cQr1m1fgWd8
5sJXFSHr2gn2CnJto7P/ixBAeTYTnbZDv6ZZ/D+ntWk6s1pe9msyNoxGa+jylgOaGOp5H5eVW6HB
97K7U0+4sKpsxxfmSselKQETLFe18jC2pmUOV5EZccLRu2bX3/acMxbmJTLM4saYe2zfaI+/Fqdw
UITVQlQADdSviU9lOgXMO4UFt29/+zCckZlbQxpVMHDREBW2t52GG+NT0Oo887bSwXWCxHinUdSK
mtYwz3zAEBdI9Uy0R+f29+QJHDLoJsKh8Eckodw3KOp27zeQgJwdbOJQnGWOoV5rVVaGsI7WVVOr
Pk7eVbgjx8X6P9KubDduZFl+EQHuyyvX7lZrly3bL4SXMfd959ffKPmcEVXi7TyjwWAGGAhQKItZ
WVlZmRFPllfHTp6/0AmjmfhqebjsO/9PaH7F5oxOVQGyFSWwG29CaxFamP3o04oxocpPcDoHBNzu
WWPgPDOxNTAHy0W1da1TJcywxuY34TY5FKw8dU7OGK85s50fPlA0l7truwHk1zasojZhm+PP1MD/
2uWzH0o3OPw6xmaxag1w5ED6woj9M2f4yubHJC8+JS5JrMGOzHc+s8HjQlkrJvMgsYVsv/RfyyMa
Ow5R5Ug3y09M2DryD2rC66W4cQHwXTBrjHzQUxiof8twWshOc6+CZh9DeU52Ct3lllHbRk51bCFO
tdjGnYiSGX0r3Y0Er3bzwS7vJVmOCvwZUx4/qVb7fW1+h3FHhNT9bbGB4XKiKorMUBxr1K5O4onJ
gBoP8WcdTUe5Z7lU++zusbQB49IjK6kWI00YGITDVa20hQFJkeWl/Xmaf13egbuHxQaLy4060Rzz
Qahw64Qi1IzrpuZK6ISnziRin/OiLotsxN2awaQUQzNt8dc4fyT92tjBBZKmrZMwawCgrqvwI0w0
LbHXVVcaAof0BC6ARBk4/doYDteyhgRX9VgrU3SujpVbfqLu6CQaF0ZCTFHOcwu0HvMkipucIN6l
uj1atzPfhFI0kaFQYcvgwojWzuiWYXiNx94SkaE3tuk2eEaUIBYmfKUMJMKxyaUQI+rAVlSwzxb0
YK63PCUQgpQc6CW8nKeJgp64Pk4rYGpQl9iTWDtFOv2Q9fYw9NHh8o6ivpnJxQpVbpUqzgHWYiQV
TGKIiTr60VW/8Jdn8osRO8vkgkXT5kVeafhiQmxDc4R5SXU9lXBJSUPHERiHITVnUyFq99FZet1v
Jhc3CiOujPhlv+HVPQMDKqtXZWAwk3KXDYCggHtAv91CJQzMnAvHDs/Vn85jtUCJim2I0ddPaOhy
w69hbOc3jP20+0FVPSnP4eJKXCTWqMiIj8nopuanwvqdxcE0ff6Iz5goXemoOyLr4/ZBJEMOs0g6
xEewIaqO8lw4OtaRXYiLW6rNf99DN2hc+txWpizoE9D+yyPbOLEb+kbAWlr/aX/wyy3BwjEMZgqw
OvHPPks9LdEYYzuEVu6u5inub8Jkcg3D+8gaboA4lwwXYU5j9qlaVz41N8iT0esX/yiOpZdndOq6
64kbOJaZbKoKVofZ4WEBXO+KjgIu+AK81DbjWBbd8VPkk2QZFCDnioo5QTLSBKAa5Hc4CzzrRq7t
KGAcCH1QO7hM/ssV5c46ter/8+kSZHjhSToYnnQ/uMjk0DpDVQP2S6qbBeXOOiuCqygt22qfk5v4
a45Wv/pq8EEq8Rs8zkHkUs9O+/tgg8iddqD3EYy1ePmEk5dFEL0d0fXff2YDBsLdQB0Mu6H6FY4/
7OYVWnPlDLgOdytJhSJm6vZX2vWMCgtq/IIzkSTtu+frBpLb6WNRWWqpAfKVdIzRm33sHrfB4c68
MlNx7E0vK6meVEjPsa+norVMcuoHvEYdScTd2tEGkTv3RFNuTIstJqOpGVA3sq5NMPqDx4+khKYW
kQssxqpbA7Qt/ixiCTFTCUmKTA5SvKNA4CIlf7YJTStKPdvgLRq5ktVufzHZsh6j2C3oCNBVlfnR
I3Vz3L1AbdaRiyqZkhVLCc4uR1MeZNObmkP7T6ejeLu4MKKFGZ7SKkC8dOgFjPnuf5ms2c9JNqZw
AURf1F7tGY4YoPE6eUh/YQ7aC39JD1LQnUFNV+AiWl5Tb0HUtuaiiBXJfVrmgF1r2dPU3FXaT0Qg
Zsf/u6zn1TK+kTLKBbPTGcRyQnv3LZSKbd0u7v4HqT7ikOHFxebyv0F4AUfs2TwVpyJAZnBd5mgl
R+nco1jKidXjJcbA6ztWVgPTol7xIzk5zRLZqEgZxcWKdkqNQsuAId1OniLbAPPWCI+rk7t+R5ny
E+US+/eozQfjQkY7tGkvslykO0H5E0J6sQuiA/CdNUf1AKpdohGKiFA8i9wYjqKesVyEFSc67DBQ
k4NYjQq61LfiYkU3zno1DYAZ1iO0uAyDGtxkx8QlP+cihZkP8mi9bCVoCpxKP/UF1LCE69lDgxep
48D+3EtoXLzIh3jWBoyKOoKV3cZK7S+LYY+WcgOiTuLsJ6KsxcWIcbCUfmVQlo6hHWEGoeAZGtnO
h+IEMntdkSVk2xxMZNaJWcQlixPRoQCBzuBrpx6pE1VG3bfnbyD+qTgs66ofUwAJ45Ws3jeglwz9
y8awb/3+67xCcKlLouZZUYYF7g3pkqMbIz731rBg4knUHUNu8pNsFVJwGXPfI14xuTRmkWttFiuY
ldRBhuYdU7ruMmxa9DVfBtozThYl9A/IFpMM5e57eTcluqXDHxZ0qMfJrSJ4suip83OYXV9G2vtS
WyRuGbsyzRdBAtI4K65Y6S4GNU5rTl3M91ZuC8Ot3CpLoCxMccvLa83W16CwKncGi1lNtGTuRTpZ
NFVRxX1S1l4C7+bWZWTRbJUsFxNP4Au8UsGyKLt0wWj3arDF4QJ4ZkXREKJ9GgxwIqb6FDxHFuDI
RPHypievyLtXny0a+4gbq5qmbPualcGsgzDY9VFG5a26zgKI+M3aC/d3fCpT77JnkDayb7pB1dWu
qhUWlIzIDYPan6/qqxFMjF8k8C3nDkX7s3d6bI3kgrsQlauiiljSSnqqQGbUjveXDdrfVK++wcXz
Ni5DdB3DHs1Y/RzRdcxrH0+uv/MaRP5pRLU1kQvIhVtJl5XOYudhDh1MFX0MlgPPP2LKD6xJVKmU
WD5+7lPR2rCWBvjIAL0f87eUU/25+5Hi7+V7ea3fuMNggRAiZzlLmp7H4UYRg3Ag6svsC/AxfeMC
MhclmjzD+AO74Wjpd0P8HvWHcXmo2mOb3cjNRJyG1IJxWV9n9GZsigATFssdhuEq65K7yx5HQbCf
b5bMnCR8fYsdg7VW+X2FekydKSqxUakPw36+QZH7sbeyGoYkeuFM1eSJoW/2FFn9bs66/ThcOOgN
tO0vJQvhkO1CFglO6vagQnWm1W3m0tEtdffcbQDZQnIhQUoyPY9VWFbjtcZlRKmal9vFEaW0DlIE
7H9qcBKjsqulOFXsHvuKrALtLq8kwfGRM4HFnjshK7wbyTorKU+5G32fMfVZP86H8lnz5tMMUtMz
o/Glurl3PWcDyu0EVZIbVcsBmiEBaOqnfCUGTHaD4QaA8/5M6dq6Yw+jSR7ZQn7Gp7UXvQuqpUFv
P3EqU9bw+6Cq2qnv4Dpl+pBUtyo180l9Im4H9HUUTYKB39/E1wlqIP0Xsr9qN4HZrBfn/XESp4vJ
Hl1BGWaPxs8iEb0MD20K0YJOfRfO5efV0DI8QMHbytSW28+yoB2q/lET7meKMWPvq2iiggZxcEog
AeMcW2sLrSsT7C5DPtfGfdoQt869r7L9/ZwPr2kudUmJ6CfphyS7K+dv9ATO3nJtMTg3bmN9LbUG
GJpdn2UmO/dJ/8rEqUz5pQUHjZAHEAAbdkVy6u15xBaac2qt0wxpzQDNFIF0B50ptS0NPrjB1EeQ
3kBuL3Ghuq7UdiV/4Lq4heb8XSmTKWtU3H2G4rHs/xJjT8Vt5PLZtZu9bEE4jzeGWi4EluI2nnoS
0TAiMGnge9UXD6EjE9eQ3dNli8b5/YR2GMEsXtDaM+v5lB76q/HEJJ3rQPlKjjlTzs8lg+WgWWHL
vh6s08DCMATmUbnp2asamu+85RBJDilFyTyez2+2RnIJ4TymbZy1AGXP2aXfgQ+vS3GCrh7I0yd7
/Xr5ExKbg381tFJjlhadXZGLODDU/NCMs9sJvSMVsj111Kj1boF6Y967ZpusDOWCbUb9ujyzFyFc
i1Cfjm+s772n+iC8uiab4dgGv7Ck/GhabElVIdbAlEDFzQjQ2MuoFDAKNNZPRM2AEG7Dv1b2gzpY
PZpgnbG4bq2rvqIqJ9RGMLiwMvVzH4usdMLCynrOTpIEdtDwlvW7oaWjEWkxBCJQ89036yzixszK
Qprd5DYbEc9dzKQflBu0qz/ILhumUYlUf99OSZVFppkF3TEuhpkJdkMqwjlnyV5AhINWiAScKNAq
RcIPUTWPVhzbd9ANJhfSMlGKyrwBZv/FDBgTPjspwGLzE++kyGAPv6n2gF132QByUW2MBDBQDOxj
JpOTxNWpjRrv8ibfLQ5oYDpDdqqBYY53STUKazyg58xhJm+512zWlmneoWO+9tCD+iCSPHO7/rJB
5Fy0znWEsRrLqEzlEb2bQWiEd401OJct2z1gNzCchxQgKW16EYaVs+Y249eh+DoXoS30JnHU7X4l
FYyeiiFq8Eg+LGd5EzZ1hkSoPqXql1ghKwG7UeoVga+HynkbhoMFhOWECVpfuAFt+hk84jhp6iB0
eqp+SFjEk7vlVq0LKsMb82/CchDJSxEFwOV2SdvkUWUAYIB+JAj2cZqBo0kDa62OufH0kPzEqX28
7A+7GYmOtmc2v2VB0ZJziEVqrChRE9aXwppmV2QkrRfesstnSYpJ7QaoLRoXLPp+jotKf0ETHbVx
GG2S4fReedPemFcfa1WF0qOFSRCk5CJPvDL2YjjNeYzn3baxy3Swqzm7nZfUJVZxzxdB64KxSc0U
oXjCfr4pF6yhWtd1E7ZoH2ezu4mXBdoNyEDs+FAHuTMTSchesNjCMU/awA2yKYRCLrSOYZ0myCT1
QWj6hEkUBucYap2GegZVDnR95Uf02vjCA+7qnoLGNrQmRk73KEy2+nAZdW8LbA3j/GPUxgoPKgCt
VWcan2Ry3o6yijs8hlCcVyFjVrnlEdVscOPNOK/Sz9ETU4BK/O6KYpxikY7PprY2cVlxGhraqLCP
xZ7iGVFpcowPbUAVdvb31sYHuYhrSPUYQd+3deKz8Dh8ZvRGgldeGTGTBQDPIFUc3Q8dr4C8WleR
FmsG6p3WSWe/VJ77MNAx8K+ah0T8Uqh3CpQJWl+IIlv7yEz5Zkl5rrxMABOJPmO75eJNZ3xWxR8f
cENLxtwnGHll7Gduf8Vaq8pphEpRfhzkXy2p4sBC+Tuf2ABwGziNe6sdBCzdS1vSOffDO/HXnxYN
aaLDLgXH7eW00wtBswCnXzMJUAkDXyqeONDiBY//QH6m66qBCV3MXpnvanuWVohpIk6Ds5iYIVOu
O5lqktuJEiZUgy0Tj1Isz+WKLLrYQBE2s1pHEh/n6q6ciPC6l/69AWDruYmvUw8togqTDbjIrn78
VTlk1x1o/b0ZW0m2e6iKRjYVJiijOJ+ryynsIgmY6+pHhjf01EP/TuiDUSCW1E08gr47C6s0nee5
YKs22CDofHgZHcG8e/VTyGxogLvqIQ8EApUA5bto0kjpzHUEaAvax6LV7AnMpyVRutlfur8t4xto
ss4YjYn5Q29Gt8hlvH5RvMsRgbKD84hOisNBShFx9PhLITd2on0uY5LnnDKE84E5F4ehnmCIea2f
wPUAsajp5/MEylbxYKChYCYKoxQe+/nGz7V5HUuR4Vnjc5u4Yk0Rj++dEVun47tkxL5Ky4Yh4IU6
WCFXk7qzbb6MbiR+/IGC1xs0Pn3QFyhUxvhK0A/wFTe/LRwIJylBfKgeI199oHhHKa/gsok8rnt9
Sdn6gUhqDkb5pAnBZcfbO9bf2MSlD50a6sPKVnA51aOdHdaDhQxdvzVtxZmv6WoMWyPuaHqDx6UR
2mi0y4DjyRGruyl6Ai2X3a1X+kwUsv8fu8CpwFJzSeUp9LJR05dVN6ENeV48DFyxmQ3zLHwzv3R3
qTccRsoX9z/WKyC3kG2U5NYoABADtHbfPRfLnal9gFsBq/cKwq0euw4XuQWQUX3I9aMIBS9rJp6Z
dnctXhdM5Cc4BF/GBDe7FnWfuVZjfKHefBj1L4ryeNnldhdq8/u5XZSNKjpoGvz+shtBaw/J7lUG
1yCpBk3hcLtHEuo8Q5cl1sqXT+3RONS3lSM4CSTCs1+VO15HtKIhhck5gZhPqTmHwFR1t/kuoC2x
csw7y8HzwoB5K/bsGX2IxsdUNivKecW6KGrYlGwPs2khXDl+qF+Nm9HRTuFVG2Q+Nf9BeAhP/jKK
iVCaFfCK0jgLsXQ3VKt72Ul2w8SrSQqXg3VD2CxCAogpewa1eVheFdnncGrsyzDE91K4czcXrTnF
HCZWzrqZLb9TH8SUOAQpCO7QncpEq2YFEKH0NelujfRI0nvsB7vNanEH7YKG5QKKxOzaufoLPDyI
H1mVNHmSixdlBeXp8rpRHsCM3sQIsRsLVWMnU1hXnjlpByU0P5J1bWziwoSA2VwNxFvwgLR3wkpx
tFwmnGw/fdhgcCFCMeZYidnGSSGzal0xIYDJr57a/2mb7q0Z7nqaBdkoVQUj6ds1WyNIFEXM10zN
dFajORT5SHyWXUfAjVKWZJx7aKXj4g+6HuZsaLBo85fRNXy0Lz1YTvUFb9JuHXRX0Y/LbkDicZFH
g/JLUbEYK95D3O6FFx0Uzj8zvAagBCHaVBFzbzNt7ONrAus6ZbERYQ279ahXD+rwtILk6rJRu9/p
dQ35278aNSX0u2FTOBR2X7ZO1RAnILVsKhd26lYxSpFBqNesl7yE9Ip5NJ/QmXOq3PoTJbO1F0y3
q8Z5XlRBy3pUATeU0hU+mKOBBm0pI1sUqQaC3bvtFout7iYyjKk+mAY7AafYkb+Vx9pPXf1rfiV8
K7+zQlHtUC3slHVcLKpTuVcwzMPugE+RgB5V4ZxmVz1Jjrzre6C0wObF1jL5R5t2ChVBiA3sX7nx
xCEKhlL207Y6XnY/tmX4BFndwHALKOWxbsgFYFg9TzuYR7aZ5KsPrdoGhlu1pYvR6NHqOPmy37GM
Std3sXeol9HdrbQB4WK4mNaKXrN0FcInuhjZPdnh+CL5cWm5uBCO4Sqr02osV/dbPWmIeNlfferI
x8FnqkKsocNy+yBx19QWHy5/qf1tvDGPi7ZoMOskAXrnuH2GIQpfmRd5/UHGOB5e8SofraqUmMz+
9tpAcgF3QpWljzNmLqb5xQSvvtFJechRYGlQ+WBvKuQbzu7+eoXkG9sTkPNlFa5tiIe53SUnU8VD
Ch7sS2rcl9hgfNeeXIRMDBxAQ+8L7ZXZHSeqVWv3xNdEMC9rpgVlYl4REA/JYZyFcHvxZEA0wV8P
i2Jnx1QHpXrsNRK5BShEvqNDbgcx7KOXL8bYJSA/AcJh9ZbNbFou2SPD8mJ+O2zs4/s59CRtquIP
GoseVYAK/TfRZ90xMnVQ7psmKRqqsSiT4iH2bawX4l4QQ0FlNyztS+1Hp/5k3EsvqkPDgSqGsI38
zrINGBdL5HAeDXEGWCacZ1T7RB1HZ6040nrqxl/EzqbAuKhSKXkiQ1GEbTMDlebFrp/YhJng6Gfz
MUK/SgWiGHaY5Q6VWu91POC19HVVuahSa0UtK+hxxwEg/q6P65mN8o+2eGQkDDHqTeBto4SVSFAu
ruhCMcq9ruDYdmY3/drcQ0PKlr6hWda0mehz4uZBrzmXl3lvw28s5Z/YxzE06sLAKstjYYvj175D
p/D012UQykv5h3VjzE0zb9m3LH4v0XMiPEfrqTGOuYVJgqt0yJ11uBeK55aaxtg7/bbmcVleumQN
dBzwIQVwSY+/+o5o0aU+2sv5tMm1hGRQktyEZelRNFzNVw7qVyZLMeZwktxjjwmxRyUO1Efj8pNs
TtauZKAdCHNbOYeQvWDn6T9vw99ughfTN6ahvWOMQgv+OFqHuDxaH3qD2X4cLpxEVt1FiQmA3p3d
8HfsrKBCSE7490lxUrspbYXq8NjNF7aYXFRRzUFpUhFLZzyO+Fys8c1wWOOb6KZe7JH0C3sn9xaP
iySl2vThEAJvcjTLZiwkkj0flB+Fg9rkowA6v1kFyTNFJEbuOC6YhK2RjRFbWzUwA21E43//DCaN
30CUbJpci/BIfoymRdPyODEzlzby5N7wViO/AncnEa2I1eSfBSVQMBYQFoLHLDda+U2HiJqupzYm
LNzLEWvvBrD5bPxITW3EWrGwgMUYHgaM/raeADEfiryCCE8ydytEuC/6gnljWYIRSjl/rB8ZLIB4
ElR0qBVbfIAa+j4EYRccAdrE7irbGl46DczcqZVduOm9cby8cHt0AW/wuNhkWmkWJi3wliCBmsOd
HCBJ9jJMzSrXUWJDIEP2pWua9vTlDHmXnGwMZS66CVeG2ItlvQK4RTQRbN3BtMmVFTDhVlK/kh0b
l7C4yJXkhlquA7DQUuV3D2gVPsp3oHkDWjrb/xqOC1qlMAxR1wMuPudHpjaNDpPz4DJClYTs1d0P
kZuF5ELWkmsYal2A1nmzy7T9FtUdUclUHPwB3zqabGs3Yd4AcrFqrqRObpFvwUUnz0CxInbrw5+E
mWLY2k0qFUOzUAHENBBPBlJaol7PhoxkKv9clAcLr4fxbdUdo7a1L2+E3a29QeJdREy1rDaBJEmY
S29PdUscz/upxwaB84pewGyNLgNhcsrYK79C99bTXfMWAjSusqA1lxHFUq0f+96hov6CyRfJFHnp
UVPJpR4jHPjdeEW5gzo9fD8JlG/CN9Y6Hmc29dKxH1E2iJw/VlrSjfIMRIg71V/0gNVUwcJZTVBY
U331yx9Vt5y+Nu59QjzqQA4CrOCGzvdao50iHrMKwK3LmE8gVANl5tCJ/mpc0CdhmneufKq6untw
m3goAA2vyLoNuVeXORobZSlWHNygZwDjaBUkQS0f/pCcigdTJI5UEpBPkdOxbtoSgJ23eAr6/4T1
hW+L9dgaR+pqtZcobM3jTjxDmIa6FJh5gjeGmQdmBdsiSZTfo+hgv8cjJp5QZRQZuLNAyKR2absF
LtOoTogsMlbvp5okhngfuN7CcHt87ctIkSTA5GeQKbBKhuq2uc2GmOhX+/cpyVswbrtXxlj08Qyw
FPfR9dAetIAN+ZAH+Puz7S0Ot90mMRlls2FrdzIDxWW9/q1XHFmn/4fahd+icbG/6KTcSPCxwOir
fVm+s/7TxDGuMZ8KQP9Dc6lvAHk5ur6sh7DK4IDpeXG67wn6Nc3jeiUgJYLkyopyJWPXvnwWEJ+O
HxmcNauowx5G6n0CvkNvlM969jNVv+k6Cgro7hWIB8+dTf3WSm5Tz70SmdUKRPFe+TK+2Kd52YiK
SeoJ7j9nG3qLxm3qTJuEChpUSGOVuzq+nk2qk+R9JH4LwCWV8ZCsba4AgGUIy+cB2o/QCscHE9HR
W/gJTZtH7AI+9qeaVBtaBcTiM0jsDkyyA3gJCjFsG1DzUUS84gm7rSkbQoMF/WJ2x/Cqz4558o/b
9N4uIRc+1nEt2oLFKrVKf64GaqDNfFDH+HjZ1Xfyg7c4XPhITWNVM8hQ4DgBkehT6uN+puK8DO35
BvWQAx4BCEQiCvP15DWE6mMBB3E6TLOCqDV+TD5F59kbnmiuJmpj8aVkqUrnLmQbKz6W0Nhm8xtQ
Mv5igA8I5BRPhGls47y9Z7xZTL6UHFtpL8gi0KbT6lfozq8cw+u9P1JNtBvufzxI1GCaQkGFnh+m
wHjKJJfqzKyT0F2HyrxgN6k3OiOooiCymgbZD8LE3Y32Csm3j67WmBWQeYGJjhmIHuPmq59b70U6
946ce9wNJBs0LrtK2yiqRHa4CYfBG75rB9Ax1Ad4i1M8sc6gNSV5xylItgCbe2mfwGVWEwaq5k0+
3Fm6f3kFd2PHxiQu+EZ1LE2Rgt8/gyG1wOvJFNvT9PMyCOUZFheBLTNsEjEEiox6EvMMKXWUm8YF
Q7C7HIxj+c95RuD6rE8DebcmGvxNTRsKs1S6ESExeorxRq9Sgob7W3mDwGVvDRw91cHLDTa5zHAl
UM2Ex+muGBzlBN7QA8Vex37du728geMCcDeXJbiIsYKtfO66b+ovq/05qkSmsVMFebtsXPitpGzC
DBiMGjRb8sE+BMqNDnOwuJz5VKq463kbi7jcTUz6cFJEYE3LtxmD5/1DbRL2EBB8dCi6YdHHBl4w
SYEC7cJxeBAoQgcKg4sJK1wtyXtgDGJgtYGefBMTKh/bDeSvS8XzMeqyEVVpjKUC39o5uUq8CjJq
OaSZ+pcslypzUL5tcUFhXFKwM67MDU7lGRzwV7hEti/35cwPPTKs7gVxCGiBjlqHciJmD97GuHpu
xmZhvh1+C+/Z9EkIdns8XDFBV/omtPfBFHRxaaYuosWKrwKjxtcPYokPBmY0VzXKQEmQRodJ8IGY
h2PQstC6DPlA/jQ0Y9DIpRVwWrf7bGCOEbomd703+H9Ow5EcDtjLZDaAvLd3IeZdxQKAarBgxjD1
8x9SMLzId4UkMdHeubQF49w+yi0lNdnWUkFyvR5qVmu41t0k9xvJta7jA2Mro8Yad+PTFpU7DQd0
51lLBlT0Hf9keoKhK/4Sf0pe5s+T/e8+IL8LzAGKEpDfwJDP7+ymvWNPS+GjBI6DxWW3SyrC766o
zJQEVaj9vVMYSupkHKIJcMt0O4h343RP2EMBcMFdi1Zj6tkn692iceYzq76Zk80o9LLj+FmZ7TKg
7na7oUTZWMVFeVON5TBaAJp9FiybPZmZrnad63jfZLX1DxQYdekVD6qMb2NJpjdxITAj6wonWH+U
7ObT/JAcKzDAgbD5BzXkeHlRJb7gFnZgAcB/MJWV4sHRfKyTw+XPthuuFBVUAwraxqBC+tagRFeG
TC07XF5VKCqot1J1F1JUUS/93nx2AX1TNAKhkC7J/DwjOgfqJh9gBWqV6Lk6ZehLOq7udGOeugZl
MEerbNnLwfw6YuwDgspV7E5npLz+dC4RqP05w/r+LxXjffNf/zK2/pv8N1MGSZwlHEWr4K9aEK8H
vSQunRQE+/kWQtCWJJMBIVafo+xqao45ea/ddZPNAnPZYlUVZq2PWODOU6HeyLr8kV09Wx5kMvrF
Vn8ykUWdVMPeSxy235XPGnso9S71CyybZK6CbnIG/2cDYZzlkNkyWQ6m1pKLMXk/xGXMgthq2avP
xiey+9i1HOu7Ekzugjs1RBieLu+QnRI/9vxmcbkYEw3jIkcsUKcqeuqEn91D6fdXhsMegUrTUW9l
H6kTPd9MrC7f/VKIhdyWLUvLjoyqc72S7wxnPP05cpW77PmynYQP8W0weh6CMzOHmXUse5Uwuuqk
EkkLBcGdr1KrKIrMomc5Bu34OY7/umzCzqvTm0/1clHc7LVhlRop7LBkcrB+Se86G6OSTKzJ+NR6
UAGqXPk5uSXzWepDMbM3qFOiKAUaqNmHSm7YA5Bm2NZ3CR6p+8uh6e2J2nm7C4lnLjyaYwoLQ11v
ETt1zvIiBStoHT/ommv1Py4vJPX7uX1mNOakx3HPGq/Ognw/kewOu0u2MYDbU2liKV1iAWA4sa5c
6ap+Nr6tTgjWSUgAetSg6UuLx7sT6BWPnwtQLWuFshHwWPIKRgKwAk0OWg5cHOCZHf2VBC+sEnGQ
o8+me6bkd3bj1gaeT2c7UKgrGeDDrLNH9XdnQj5vpQrRxKLyUwNKIVdLqQGFUYG3tZ2gH9G4ro71
TeFmj9OB6t6mrGJ/z8bvBclMO7TzY/xUPQ/CLyhV22piEXky4Yoqt7l6GburTmCUrF+t9WOXE3kr
ZQT7+cYIaxCy0ejw+5VCOzf54puzflJl4+Ff7SiVO6GNvu81JQWM1n5R++ucOhopM7iIgIk7PcpV
/P6yP2XpnaBfWSGRKu5H140Xc1GhmiIzSVnU6TwBty+0i3VOfAvhxxrSFNDaONT3ySPVeUoZxkWK
yAh7fYRovWPWoVtYeBYbGt+wPv+rz6NxeX0pJE08iEDJxdlOljshJ4Zm9++Wr4uncSEANHpDuDA/
FourBKpY2uRk8bWCV/QQ3QH1sRef9PCTEP66bNhLveF95DNZ8QP/oE3/rX+HnVKWcovDqfrN4h0U
e4/GbeXpYCuUIL4nfEpRJMXpmIBbgknYU69H+/v3FZ+zu8v6WI1YWtHqv8T5ebL8ywbuTDzgzMf9
5b8GckmFHJXNKLMrUs/UGVWndFc7dBXEWa+1F3DquLkTfSRX2mBykW+uIzFb2YVGFq+z8MEYqJIc
+6MvfTUu6mWZlKkyqyK1LoYq2OM9mDrvjUB2ZdBUUYF8t4DOMlxNRM0K3XjcR8ITdzYsNXt/C4oS
5yPEee/YfKhhuOxNcbn60L2WVcgky1BNRePCoapViTLHqMkVcjBJVzHFtbxv0QaAi4cSeiyUqQBA
nqC18E8v7c8sQaBiorS4JbiEG+4evhtALjiGy38tMq/VE/tgLV5udHTHaw7oBK6ocs7OXBPcfoPH
xUW1LLrVSvDJlhPYwb0hSP1WtNlDMKjb7AZki/Wn4UC1DDMr3vnlKyrfoBAbTYzKOlBXPBWN0eIK
nfCj0sJncD8d9bE6q8tyvLyyuwFkA8n5Zjmhv0rP2RVdO8zyvTFRkZkC4AKIMLe9LiVwldEHS6XX
PzZBXnudO6Ao4Va3MarhzkjRB+6AyqKI1F2RFQtPSZxV8ppPQxlnvZMrn0vzsafUd3c+FFgS8Dql
od6nvRtGTFAxTscuBNFiXT6HTePJq+hZfR+I4XqbgK5NtXoi/9wzCdVTE6QQOtrDDG7L4bFqmVQ1
6lGrwkNpVDsJ+Cr/oS9IBvr6LMhKmqDF1Ph7D95bWvSOGwKyqAkchdCaLp7+HQK3jSHYt7TVaKHj
RrzuxftMJbz5XTrDWcBt2z6yOhyG+P3VcqtP3rC0dpwSPKzvPgTDsBBYNcMy8S2400mQ+6Rryzhy
m+YuHz93M8UjvWvEBoD9AZucOWq1aFRrAETK01J9qrSfRkq9gLIT4E2k4Yxgf8MGI22HGGIOwFCt
yOnX1dHT21Q6LRTXKlvwSzjcSaQNWbTkHXByNNNLhyToPUaaSE3FUN+E2xw5ZM5wBQCMCcEpjPl7
1RxTgezdEYQlw1s7aM8MWQRpLIcx9LhgCFoZuZ1nBisUy7PpaDgN1KdsxZMPlmCb1CjCnllbSG67
VHkVr7EEyBaiPMldZxA27X0dmaV3mMRkQ8+8F3SdKlRrBpNqyIV8G9pjHEJ33ggSQbDj7iCED/98
/28BOXeolCE1ajWP3HW6mrKgbP7pm/HLN3o1iPtG/byE8dLBINO8icffSXTV/eOCMwfBfZO5tqwp
bgEhSH/lyqdQ/pXOT/9ulbgolsti30TssxTSrdbdDEtCBPr316W3RvDXlrao6kyD9JOr3lfQ9U39
7Jrp7HZPHxFA5LC4s7hRs8lIRYaFS1HcAywFnXRkTz6TvU1aMKhCbeDyCr6/tryA6pasoY0ELIJc
kEZzQpP0XRG5YpA0IKEKgyHI2ejvDB4g6/d4T/eH7W/WV0j2801IzeUykYwGkJFwE/cPhRYQNu0H
oFcAbrcuS9IkZgYA5XGCPniHE9Q2E1g0uSVkpmUM+PfuZUy2X/jwDZ2Lv5eR269a0y86cmHsp9Yf
hmsp9qLmm1z4Ih74LyO9f2vkvhi3dYVWjNW2AFR+Lm7AjneoPekkORqmfCPySrZ3xG7t4jZxhqYz
NZKYXesxNOZD25xXixpAfX9L4kzi9jHacJUwj1j4hvysyBTInOSvEROiTPhTcKvny0tIGMUzBcg4
uJbCglHWfNN2riR9j0yCg4/wB54jYFIgOaFiwt1VmsmOMhXpw+hBqCkTvCL6etkcyiNM+e2Gmiwj
khsdYMJBPcUO6B1OGK89VWixh3zRh06Ovz3d5AJGF0KqMlYZmPldHtzOjN0IzFeXTaK+EBcixLxN
BYG5XRhfV+FDiklyjTjSKQj2800UUjDkGi0iIIrR1dtbtYHgDuEEu1kDnpl1CXNUFkha30LUlTWq
xRAiiQdFSukX/1FvplrM3r8Msu2zweG+/9rGptnJSObNazYbBoGT/yPtunrcRprtLyLAHF5JSlQc
ecYTbL8QtnfNnDN//T0t313JbZrlz4uBAQMCVKru6tPVFU7FDrjt0y/sEc56dhvMzcCcmh3JXbdo
5neSOWNIs6aKLFkQHPlxBktd6zI9x9ZGwL+xfTTkYEqAl/8dIv1FWMjyxXUnmjORqdfhJIHNF9mu
EQ/jyGZh4H7XB3YnbCfkRNH24bYDhb5Mo5+A/k4sZzaFoaCnbIDGLaohGcV55ogfVcRXvs+VJqub
mRpr8riLRS4CuU7lIHCnx9ZFkdquUO3opd6NBzZzHJO1ujeKL2bxZMiGrCggH0FNF2dOYRhZY1bA
bEXzQZe9Ek7HUBCnbxmz7oRwlpPnmpbP6vVsTJvcjQ6M8TB91bes9o6i311exJtGnK34sZqAfRzC
Svmd2T7L8v/Md3k9gTcBnFVoQmugwJgJMD+LjR1koNintmV5yRDZ0C1NV1QU3P0IJ0OojUhYQkh8
6q7HvMaQ3QEdrr9TkbJ8J99J4wwv1vOsz0QYeoVhMazDFa8QVBuwdkJxJzz/z5Pa2QreieO8mrIb
g7kF6IPwhr1/22vnFu17kmpxDs0wq43VT5AT7uv9vGdZ+eYry/heI/QkKdGi5d2pxXk2Y1x2Sgo+
Lmee3knpWU7+12DXj8vGJ4zCIZWTVoFN5FP1IJr5OU6N3fpdvHy93HTgU0Z9xLj6auiQghv0Xbs1
MDBRPAeH+K3b1t/0k+VN+2lHjeRYRKE7qRwKDYImRP3MDELcp8l5UtzKcgnNFsH8TgYHQpYyqsFk
QEaxKb+ytpjCUz82brPN9gyIqOALpRIHQ1oU5X2RQlyjT4c4xXjdWj+PGMm9rhYlhsMJrUysKqkg
xhTPVf4iyk5AUY3/AotURELgLCvK9ZjdeU/iFGVGpMTMY8e8g88VSIf0ffdB3qabKHGoNM2yRjdp
3MLlk5IkSoWXcZx8EoOd1b+kZCKDJSB/umhRF/iPRtyq+ZKPp74UBa4WvejDc1qd5/gRvY6zNttZ
+2HuwRIpfl7fqUUH8U4mh7H9KLWKWkAv2VPQh9DvJI85TKSDyBzNNd04cA0yP+6qHLqpnn5gcrpt
h4yabJcOKYudyzVZHMAGVlfJYgzLYDMddBC/WU+RF13vjdrTqHLwZXy97RqHr3ICOos6wwoq47av
Ecd+v75DlKFfK3ruDL0xpzAWvqujoLYQ5eZvM8rNmXupPlE9AoQ2fNF+jDaoEFHzwM3LnZEcFJHo
byS14UE1DA2hGiGg3w7oYwfvKnKtaBGVNuEBPakficWj9OHwtQmMMGzY4mmyY72XMUOzOCjHcCvv
+3o7b0YvP1NQsRyxu50pmcMKJIX8HuPfmP19n51ZtnZwYrPa8Yj8n8tdrtfvv+bHc5BHtRWrfof1
rDENQ8aTR9TtgSoNYiiwcqJkDiWmrhTnPoSNS8oJ7YiuUD9kReWoLdXuQG0XBxNNmpuTzqwjMo6K
+NjphNNPwLjMQYPWD3MTt1BEMy/J+Fii14+KCFMiODxQFAHDWEqokMyXXPlUYkiATrhchAieVXxI
BaPLS2ghxP0JtL6uNBWbSm2JxSLuBr4Wwgo7UJil0IRFgxmbzbBl7SaUT0LsucIhQt2loN7KcVzS
zlPiR6sgVmv5nX47j3wW0IjQta3L0GPcfu/XMT+auVMep62PC0j8IvvO+CchqjuRHATkdaCnXQOR
evaXqBzV7pzof69DG2UE7PO7a6Gtc7REXW9u0BPH6Hk3lVdV+7Qu5BePlX/hReFO/iALQ4Ivh99z
wphyNjZLcKzZ1s6zo26zLea6kmGVZZf4JpLDgMIcEq3H0CdwdDgGWNDAOujqTuFZTjxdWKk5WKk2
62pSJsjBQl5aY1OrzNKVrTSdA4Rw/kSAoaECQZLY3J8fN0uuxBbzrXBipzax+/lcDESmexmhbwK4
QyTkmQz2dgjwo3MS7avk6whJQUKVYy37cTc53H3aqxjGFWjXu833Bo8V1koPAtrQSq//s0gXqJP+
WTXuFPV+D8YAjHC/XqQIrnnIoiQO7jf0haWPIAAhvAVqEbkjFSBY1M0s/TVlzTHShY0iPKDA/CSH
E4EPv3jR3lTjzpVasDlGPkQlcIIPya7OQQvVg9En/2w8jc7sSJv0EQD/vG6Hv3C/bnL5wzVpeTn4
2L/p8XtIWAaNaWA3ruDJu0oiKTN+ASA3gdzRqmS1a4sEe5inDnvfgjjmb91l9MgolG09Ol+0fJZv
Arn7t9M7JQ+ZhUrq66hux4i4Fakl5Ns/hwmxiPxqJQfGrCXtQNBhtyAenDEEiELDZZT/Vxt+olbr
t4kvCexc91+U4KPRfDEi2SGMgm36z+7dTQgHHp0eVUlmQgh7MCF4CEJIbZtuQX+fYSr69FXCJNem
2oQaSHco6CWXk0MUqTJ05EphIPG+QDJx3H1t3Ao8Rr8TUiRsg6dH6Eq/KiKGknIQF3biy4+plnrE
arLVWltNDkWUWAd/SwOF0hNGqzrClxGDopjrFHz9DQac5dvytncckPRJOGEwFcw9xhRN1D6Cle9r
cQp32TZnyVjCVNhpXdONg4/OrE1tYptlys+TuZXrp0w5GuAqRemLXVHTHyjj57Cjnktr1hl2yEKz
S+TS7jXDGePMXd8xyio4xAjFvm1RtoUqsQHkQcYXjSRGWjcJg2+WbSwjVwzUVzGXJsC8P8ZEOb3L
IjvbM4I66kwtO+7/2ITB98r2Rdgrfg5xzHFnte1sQD0dyV7fHkPkYKNp/To1r6ZXxu+6sHiTohot
ECOxPQRCGHzTbBMU8zAyh3BwRKd+lnbIseGmlJzmHUa17NaN4VpP82sTN0RmLXd+dVSBTzlgb90B
z/YKvdRqjUZS1djoYfOuDj+ogeEIQ2tPzUyIptaTA450ilGEwC6WUToF6C3pjyUVLfi5c+UaLriZ
BgcXiq+mc8NeDRqIlefeDpE/9AcbJnIAsf+rb6ebrHSpJ94vnmA3sRxuRHpYmGDgxnvonKPfWXo2
Wrv/Yjyo9ljbgpdt1X4r/EXs5Do0Yuj0jzspNYkY9gyIDeQoa5vRNGJ6jKvL6AVj7wjMPaSwf909
Nvhh65oo1YYhwVTT/YgZi99zioaHToINOWORkPVTYVgT5mqWQr1+27tBduWOVjxMQAntaEsFtQjb
vMa87k6FqYp1YbKbsxYuY3MUywtK3Nf3ax2GkYv7cbumrhiykAVSTelsDkfMBPlv3885GpY5lWjm
xfcLWCwDsw0n4vlAWfn18/tFAkNiLhTYETTdbrMZhwv/XN2dS0xWZ89lTGWWKGI1amc41LDCJuhF
A0I76axp8NxMJyddREoIBxtGMxaRaGHtGmmXmh+n6Vj01HGlZHAYoc8YMJexhA5jOFVfUEXi+Oho
lzzMRwYFQrjB6lFmTd0t1+aSuy3La0HSDOb6io+glsIT0//IiDTDXXehnXniMWRInKeRmoYUqRbb
q4PwnsWG5x2qZFq4Aeg8w3OdpukgDhWfPIiMNBMi9hoSvQ7NMbk77tovwblx4yfWz6RnNlmRQ8Au
n0LoTaVrRVYd2G7ZiMXkEaV0Z/19/oC5QlAxoiofmO2tXNg8CbxcVpI1SNhCeXjx9XdBkzlJcuol
YbOOH9Tu8TTwgjCIo8F2bzgIlct0Y9eJvy0Hd3BlkKxQHZ/LvojKOkhUEx1pfG5d0aMuEVl7wdhU
rqB9skzH8E9z/Wxlxxphv15F88eXdTUXl/NOJheqUvpxauSItRtU6NKW3ofxNhwBmBRNzuJxv5PD
wb2fgkHZkCEni3ctOPHyh5pq/WGI8ZNl3IngEH/UsnQwY6ZK/9m0/h78Q6N7sbEjBVG6sFN4hyKV
ZkXJOEGQnL/WvVfNgy1SOZjFk3ynDPsNdzKCIIkNZAIDt8gOQfiUUtcvpQMH8VHc5ULGMrRCfmnG
g2x6HVUWTYngEH5ofCWZJCyTEb0I0xdFfvbFl3XrJY8M7/RZpd90LGBthL4jNaIjyyjFS0EHow4n
o+k+92CT15XcywzS+1tEvrst4uAdCfzGR2cL88hMONagzUJ/1mbYKgd5a4J3hrq9CJPgexAz2TcM
RcB6DiUyZpgcF1baE7Ge7BiunCG+PQ9EItEYdledlG10jLftzvrMOH0Zq/WfZTNvK6hzoDAFWaYn
FaSlllcr+zTfZArxyiJAQedAAXNl2lIRYSCi3zuKca41jHPP/0r8xzEigvLL3sWdOhwuFIpQSr0I
dVippoqnVo6ZX+D3C3f12XKTP7oJ78RxEGHl5VTKEVSTp0+aj6bl+UVJQPcyuIRRLD497gRxWDGo
gRgqIGl1GSFPhtlpsY9Z0WyuxrTLqL755Xv3ThoHG5JVZH6nw8y/5+8wqe2Lf0qP7FmVe3AnojdC
PeIc6xyGNPnYgvQF6o1bjBzdFufECzx/12+YzVdfqLLKxXDNnX4cbJiD2U+qCf3aOtzoElo2mmhT
zpk3Kh0qfjSvbOfzrPmv/01NniS5yfRQNguYC0j+QCNceNIEPkiWXMnc9Gw8U1wB1EbyPMlBaUhd
qmJdWZOF/02BMzo/6IBq7OSwC1pbJsrfqdvA4PAEdwEeLgI77AfGHNXvKrff+LYKKlxiMQmc5LuY
hNkfm6bCJuqP4bsSNlMeG8WuN8wznHaFtPmP8jhoMSMUXSJmiUAOuvrV1xzFsT3SRjKqTOQdFWsg
Lm6DA5bCUtp2YJVp4rBp5csYgIT1ZV0h4i4zOEhBm1sgyxrWLw++znV0FPSeyrkRx5pvy9YLVRKq
AB4UhhsdesZYiHGB/km1i321jS7Uoi3H2m7n2uBgZChnrcxZLRV70OpO5Y2FO2c226YAAwwwhMXY
W88NlWumNouDk6Ho5Q70cFjJ6cEstn50En3iAiBE8O1LaqAmZsEQuUsDOy/2/fhp/N95JFio8rZ8
fM4ccVZtDFnfs+gFr6wpMNjUO+lhdMYNc6bIGOXypaaqaLIFJ4DKj8zRSqVAMgryYtRlD56/R1na
ttqz2ZWUaSz7IDdRnGUkQlJE/ghRQ76ph1ddPIop2KYfQoFwdpbzzJjK849SnDFoWW9GOsN4NiZE
RVtWrB9CETbYb9ikU/XBfBi+VG8jVRXJjuvPbuO/cvm4Qz4Wlub3kFsOR0N+KuYP3SQhsUgB/DJs
3ORwr9Ws1i0zZjmI+uu1R8ANL0ll6277DbU9LuYtvVjP60D1i1vsJpK7U/yg8AtrgEj9rHtszBe6
qzqkgMcNG77SgNiHOG2/cCNvEjmXFQOOcm1iwIUJjAU4cKKD5YyH7FlzxN+YYEPZDF+/mI5BWso9
xFUbw2YkccpbiIrqhwYjItBmJG1qT81spafHMC4j9E1R7p4Z6jmf0Q3Mrut+r7R2fJEMW/g8bRlr
p5U7jWhLH9e3kzJU7t4RDNRDCKxSa8QAMCEqERlGd4H+oM9f1gWRu8i5sVbU6VowYVnFR9NLdsFj
WRwiNASz7pkgtBOSWnDZJbmtJocywyD0lVZAYDBkJ6M0Ppmmbnemthdyze2F9Fh3mJlYiZ6WJc/I
Pm2HbiDwhzqeHPwkljEZGMaBK9AHPyi2Lw6s/fq6EiL4YshACpNB1bGB2gg2tG2gEmkJat/4Msi5
aSw/ZQ/G4DO4CjeMWHk8KIfvTU/UY2f5Zv13z/hiyAK0ynPIWBGCQXWNpt+kfbBRBqqshAIxviay
kHLJGFkJKer6TtOG1V1goBiCjOB9nI7pmRRIGKPCtvEufNW1Y2SCwpA9GYcNqy4xMvt6EbFCQvE4
UyPSr9f1yg2kcFjS9hgolrB4Gcsayw542t3+bTjHl8Rjo6kx855l3gPbD7frBrlc/327c/maSU02
MfGUQUqDUFNk+OdC0HelrHmzrJ6FHqzg42elyXPHKnKnSxWixJ46EBzOSL1edw0Tn/qfLfMtp9hV
qO/nYKWMoyrumVtbWvtZ/lzHVEaLEsCBhgjike8tAtPsSdrB7ykPmRDAc6Cmut4nObtm0i5246jZ
ll1EoMayCEx7B1mLrP80F0XSMJVgiES0JQvC86yKj1NQEXa27ETeRHA3l9jMQWgqEFHqvh1Fuwih
EF16TctjnVIcRJQ6nE0VgjyjoEQSnEHcTdU+/rN74qYLb1OT2YbDAF3qemM2l26kaFTYYvyMBjcB
nE2Bq03xZSYg1PD8B7aK+rao47NIVcgSK8VXBwqxMupqAUGN9Dwkr0n8eR1dli+IfxXhCwLBdTX0
iTij7FY6xTrCo5Et9MSt/Ysr7yaEc3HlCek7scB26+d5q6GdHxR++9/t86U04rxbH5OexriGsKBQ
Tpb6olbpZm5rd33dfoHKN53Yxt1dQLLkzwNa6GBi7oSKcjbG3EdTDrsFyEQAcTQt7u7p8yHtBB2y
WGkGmo426QnjvTGTwXLKDMyLYKIq3tXodrApCm5qMXlQEKY8U2csZja+4KmnSB8tpM3Xl5KSwYFB
PpqT0jMwGMvHOnmMqkfhz9rE1NtucYAwabgfrQQr2B3Y2HnFjbfBi781vGobHqjJzQQ4WBw4wC0P
q8xnpoEIjZq8au1wCr76WrBZXzjiXJl8HeAw5nIJxkCgUL1TPsyn3A23lqNaZ4xC2ARbyhhIedzr
uOjGtp0lyBNah8U/x53W2M0H3UYCAvy2MxFhWzd7ky8IHIbcNPQGhjFJuYueF6vZ6/64UbWnbqZy
Hes4a/JFgVpeFJMwQTW1ezKDJyGgyrzXrdzk6wDjWmhNyYIAHXXQrZrYZaHsjFazlQAOa4GxKnVm
a0N2GeVuJyXKxwazz9JG3fZzvpvSgMBk6uewz+/ga+hCpaorrG2bXyxlFzQfQkrEcv3Sv4fOFDnw
MEGlMpUa7pYGQ6i+SRjs4kab0EWGBZVzryrrrL5Q72/SRjk0EfxBmEoG/yo6kFkWwtqkR8bwy7I7
de6sH0HKbDhcSTHEsBAySCu0bS++iMnjf/t+DkpiTcyUNoTVlNYllp3Oeln/fsIM+KI/Me6FUGZm
rwmfUhltFMYuDd6vy/jF4/Af8DX5Yj8tSQ3VkiEkq+1xq6JfO9gELxFiTtEzI4Kjkifr+GteTeTO
tqe80o00hbxQxoQwsbazUNxI1ascE7tDrR7naghmPVsGA/qpPaXRNvHP/kg4/gQG8jWA9aCnSdxC
RBXJdmqcW0WxNfXjNH9JBCL4eQ2i/tqpNa8JiLt10/HC7YcOxmyihGYbZZh/pjpIa2Bal/xufrRK
x8J9WdQuI+r5nX6K5cOrSbKpqaKu/TRRLhPkNJp0/AIN4VDYSXa2Ns1XxQufWNZL+JO1vZPGuXDa
iIOrx5A2l6ZTY5aIWSFhmlwq6w0UE8QhWAxY3AnjADeVzEwtBWykijAvi7mq+/7QbxiZFWJN7ro0
Bgs/7eSdMA55FbEoahmNPlfm5Rx5SsUTPLpifzkldSeHA9tBlowsMSGnDVzpYj5e+2FBQCMwriy9
Yin8bXqm/OHFY3cnlQPdoJyHeJKZlfgHOIzZ/DA3VGMitV0c8M5qHlRGoEAG8qFAD0y7ERx/J26L
be4J2/XtWgSsm0J84Y0BYZOWQVhk2O1RFjI7H22xpR6t1PHii29iaW6sGZWMzoy+EfTeZk7gSY/t
Zt60Dsa5EkZIiuOeffrcDqnPTjO4mHUv2jWe6Q7vEvRIA/QtVybKYwiz4CtxCuZ1D5UsOEn2razf
9P6tmr+ub9RyAcDdTnGQEea+ntYKMz2YBWIkBx/MbDLmxuqbdUmUMuzzOywWEe+JZ+bGSPFLZJyG
/KL/WTP2nTIcSsQhBvd0PRYs3qvT/89CSG20EVme6CausKcaiZY9wjuJHF6UvqrmcQGJtYIhQXFp
s3NlbSJH05AJavbqieYoIrCQr76BP4jqU2b0bCSqdGyPmodm2APldFBYyA8kD6S48iMVAK+/gFYK
wyVmdGyg2NVtPpYbAUnfJzZfmEwzE4byU9VNb/SF2kK99INm+8jJhoxkN/+iYpqndR4xwVvYCyIB
WMSa8pU3zRBFZn59PbRelWzi8X1ceWb/uVc+twbITueewBJ2rlYuNL7wxkLDlNVI0NJsT0NzSIf/
dtz4cpusjtRMZ6+zSD9W8TEU91PlrZ9oCg4NDjt8vx60mcHhiFoKtC7HGMtYxDZrHtIwl5S0DOZ9
rq0ZByEIeAiYEIPDpp9Zp3T3NzgsHdDJd+50ig+G2/1RIOd2un+quTHaYjSY1xFIk2dZytbUkj1G
YxLGRy4khyJyj5qvcYZiymXesgxa4qhu+PB7GTRSGudtGJKANpycoSSCbmwesH8K9qC+xfQRf/Mf
Yd/g3I66lfM5ZEsoz7u82BnTxYiIfA4BGHyxTdGiNmpkR0mr9pr5WGIy50Q41ssvvpsl8LU2Zj2E
oJbEcbL8re6xLYr+ro9dh2BRsUdxHjnOlW35iq3zDJ9ZlQ9qOmGT5HgfqKaTKScBw8A0u45e/9sx
5umClcxEXyK7NTtncrInPFI8cBM72fNvkY8Rh9jkQKO0sgEpduzWdCgexvcBCDJSWziDXsFuX3KH
zKuKxEJyoIFh3/8fPe+v3Tb+vtlakPWntGp3NsJ5H9msZm2oYB2nA2tdSjH22jgP17HXqaM8r+8a
ZfQcZPgFOLQw+wnPaOE0zUhvPdTWZl0EafQcUGizaQk+O7vxPvvMBhUlDspfwWeqb2W0UFITg0h5
HFb0eiQ2jYlDJl2qFFw6+dZnzYGp26GYHsx07ygyN0oin4yahXyqRxaQlT22ZQVGxBpPgTc6gtdc
wHz21/qKEpvG56Y68EVpLUMqpansrkNh5Yx3SiH9x6e5xb1TeklVBRl/TrstTDyMWPFrs81Ragvq
QsulOtoI5+mn+eTG1PW5CHHxXtl23vfH+W9MXyCesDw7hTb0adigRhX2IbyvQbQsbGav/sYee4JL
PfaovWKf371XzNGaZ1GAsDr4pM2fMNFXpSb8MKhbwXiLAwxBL8Smk7BugfkBlV32EBGPfkoABxKV
/I+DZlmeP36Ihj8Z7yNrqoE5KMgwaHwroxEWUWmxaG6RfYMMC5VbNRGSXNbhJoKzZV9EXdg4Trjd
1V03vDUD9QJeFoDgoKGASMk0edQZhFkeRejgv0xOggkirOq5t5uvI+YcstHwlGX9AnX+lcijjiWF
qRayNALYu8pTvUc8C7TNQnK9BlVMUyBxbvnk3CRyea68EedOkSFRnBwmL0RfZrlrXPnDjHE/lKNO
rCgPPxkSu9LAosj6dMmjrWQQDh87Fz+fm5s2zMW4O5raWNWhyFL8qon5EDmiu14+lG5aPP0JXN/k
MD3v5EhB0gYYaYQwf3nUu32e7PyecL4oVTiU6RWtHAYWFbH646S5efZXnW+i6HldEUoK+/xOkTEy
psbPIQVJkaI8pek3XXBFebcu5RcPi9t6cXDTN2Wl+Sy0b2CoC8vmm271YcJonHhjuVTuljIyzjnp
JTEdBJaDSRV3Go4R1QZHasPhQt0VQRblsLKitst95zGypzq4TjwpMP2UigGv62Pxqe9RqwPTYgU4
XfotSV3ZpKbSUAI4DND6RJDiEfpkICoU1a8jVaO0fGP+s/0YOP6jlcm5JM/RACsbldA21Tfkfu1x
IEyZAE+Lz2vL8Wgkgg41zGj/nS8Nvk1sl9/mb4qj79ByYf8ns0Zk5ke9ArVKyr7CzrQfesx3SA6R
F39rkejItuic/qOY720ROUAYi1iKwhCLKAZnUz9JyS6jpn6to4HFZ7HFUS/Tgp0cK9E+Rg36RTrd
7efpMuUWtXbLr72bOhwklHpitLGF3UoVVJmqTnYYj/6pP+Sv44Zly6mrhzi1Fs9pU6ehZNQBBGLI
E7qKcjc4SE8tAsB4pB+pM7to8bqksdmcqObQOO1kQ2yFMlWxWdpWUz00UhfUZi3b+50MDufSELQs
XQgZwi7fC7aCMQ/CBpwK3xhjVepkb4S1L+6YromgwxQlTOjkDNCAcWBkm4ZKxvFFaDxxeDH0Q4Dh
ptVoF9ZeKHIbNfN2iu7Z1lO7P7na76RzN1WIV0QU6TrsBbOL078FkCD6hSuMVFhgeedMVddkQwMP
LOdCYOalkfosCqEbD7URgxV6dguKTHkRcfWbEA44igaDn2cZWTBFCezA+KI3zvpmUQL4vRpaM7Ea
PCBq+e9R+RRTEQBqlbjd0NFXG6gpe9glhe1nbiHL9pD/EUbcLRN3iipBVucJtND/b+FgRNkIG5QI
fcXDDkVYlIVTSnEHKs+iJKpjKNWUX+fekfWNVr2u78uiCLDXILikWhqGS/14Y5RCOHcBmAecUv0r
FAunUB3DrIl1WxaC6bYKJmPL4ED5UciQq6Mp6OxhFH/CKMI6j+ym364rsow+bITu/wvhFqs1/FRA
bhopyNpW8gujCAsO6bGod7HpiEgUJlsypybjh//k3t/J5ByvTDMzASTnOJuJPWi2erC2jEcmj6/J
6mhbEZizvpCYivrjQqJGoqpV9sIMoxdMhZfyh1L/b+so8YyDQ2r6GIYNGa1x9VpiNzqbz1Ziq5fq
VD7RJZvEzkm8N2ZEhVWMGlYx+haDhKDEGiJ899VABi1F4Ri5a8ymf71rEu+XJX1pTNUEeaLH3LJx
lx+/T7f7jZjuuoVIvEdmdkOLAkOspuhlrwHS8JnT230NwtzMjchI0CLK/muPP02W1cumkHN20Obi
WUQ/qlIQJ3nZabmTwOGs2shdZQpYu75yazaSlzVD624wPXwfikBFICiNOOiYdcsY6xoaFWbqpnrq
DlRoi1SJAw6/ifQ0byHCYkxQ7PVkOdqn9HVASCXcUApRR5iDjC6pYpRZMYWSt3z6Yo0XISffAYue
0W2X+NLCEPxWqeJjl4zQbl0RFMA56v5geBNYBdiTkMqdsW1fOVJ8maGO9Lsy5tAKCUIEOo6V8bma
Czf5Iz/FxHhCCx3lInyiHwFQroQ61dseIC9Ll3CYYeLaZv0iWbS4OxGchYeR2Ja+38HC5VNmPZHD
0pfh7k4AZ9JZLSalqrfMiYhemcH1O/253CR7y2s9zCcl7gxmUD9tzZ04zrzHOoJTmWHJ1GsZUOQN
aMGtyaDAcg3GnRzOsKVAUbK8gRwrtzH8d3Yxhy8BxzuqWuCKfWCzIxMX5NeEY8l+/op6fA3GGETh
EA5YTb9FbK17N8wtCK5BoXTJ0S2RqN5/sg6++sLq68EXTIiL560qPBZU0fEyGt2Wka+2UHC79yYT
YCa2fgBjDWI5wmu9GTfs3JJ34SJS3Iljn9/F23RlGmtlwq6Fp+ChfsZQarBOq+4cXkd9Cvs/gr87
eez03curamUYLJyuKDUPg/YxkcTnUace84sgeyeFg4nM1MJCMyBlauwkejAiJxuIPDslgoOJObSm
WEkYEuXvRHS1KB/EmrA1Cil4lhNfDKMuZWinsJuJeSrpmx7a+vseFKTirtlRs06uOP3zadJ0VUPi
zTT5XuJobvJBq3FxjOqGRd9B8e9I/oZNYvuNnpbFW8O8SeOMIQ+UxAr1gQUSkUiIT/le3lSeDHLJ
PYYsWZg3q4BcRSAx4xcLi5ALJniYeJFwrx5ds+SqaBBXKmDw4UbZIviysZzecPJv1b57Lx6paM/y
rXKTyPzEO7vvAilIFVYXHw+hW0ZvXfR5HZiW7fEmgDvIQ6qhs7NnoT/zxRd2IuaSi1RB/PJ+3WRw
+xWlIh6jNWRIoWmPyka1nppGw//er+vyCxC8CeLOr5wWRpeykrD8JGFO2rgbHzFGA7YQIY5Zb9el
UVqxz++2Ri/6Ms9YfYIvefP01JmffbCqDCXlOi9D7U0p7t4fy8xIZbZ6VY1GDNQ1u5WTeflOyjxW
mJN7VICWUoy7+eUxqJOK9a8a80PUPAXdxUxiZ0iJ3gVKDHfxW62RWg2ry5XjnSwdJ5RQYwGD7s9K
qM1/F5D3aktwWsYSq/IEZev31GDiWC/txr8AJsjUINuOn6HwJo3DiFZWhbweoVYUbLvhVIW7WBGd
TnXyxiRMgzi71+NwZ4GZmqMu7JrXLZWNYCBUagSXRIvcdUOnxHAQERdTmLas56IJz2I1uAKmUIYK
kRVY9sduy8ZhRGzp6Th3zOg6ydaC1yI5gmTH0cuzoBzC5Mu6SovOraUhcoVJxoqlcLYnj0iJ+y3u
q7CzbBDtW+G7tneC6FVoZzsPQsdqqCfwornfRPKMA5qpRzhGeOqI40U03pUqEvCiO3a7dc0WN+tO
DGd+PoJ/im5AsyQ56MW2lg4qVRW7eCfdieDupNLU8erNoInZpraM7vNad9aVuHJu/3SI7kRwJofy
aGO2OoiYL0GK3KS6Yf6s8ZK6mZeiGfE0Ylhy4OSJnZ61v9aFU+pxlljO4NAUWFa0nN+J4d9l9GH9
+5cr6u+U426pVgzjOuuYgA/TN9WRX6KD8aBL9oSa4vRgHnNyADQpkrurIllIcymDyOGgPka75FCD
RgkR+xOYaXE9Ym5k6kgUARgplbu5GhkD8IIKUq2dcmH0beF75ckoNiMoj1iNu/5UUM86yvy5uyvC
yGE1YZtnWF42PFfTUaVG0ix7gXf7x4FHUsZmk1UwzkH94AdOCeq2zO3QqoAjHcmD7RetXarOXL0f
5NlVDYp6j/oBPCd4WwRCprFwbu0qH+TNfJ2FUpwkcAqWqBOjwkLEgeBHb3dZNdd6gTU19fcTCGWU
N+JAMMBYOe0aByhmGHaaiTHbaH0Ln9lA2Li1zZOEBmDGJhur7rq8xavmtn8aBy6xZQaDJQEi66S3
xfBSZ07eh7ZWGXB933cqNUCRQe6aehygDMokSTGLG7NhsGx6r1ra5aZDjem0qwV7XbllH/hOOw5d
ZilsS2GAcbRu8qAiyuq749Ow/Z5LnT+uS1syDUWUTRljTdD+yfdgzEWPmUyhBZxu3ipjF/VUfwIl
gFu7REqrsMF0dOZNBc2lVAnbW7qV7xXgVitO49AYChMPV79+q2cTxLvJWQqGT03TknjIDIs3hHth
PArntdjPCINja74bggwCqAZMjOBVYS0/J6HbrO/PIgTfi+Qg2JIx7izVsH4CDPzCav8k29+Xx0Fy
dZvZBFjvCAqIJQi+F8lBcDdZYxuJ0LIQd4F8NHtYuxW664qx3722lBwGy5kaol0cevnNU495zv6m
kbdacUwotCe04VsvanDuqzozwHx6lcFPnGGsS6gQ2hBWzvdeKIE4VMMAIYpYntXkc5RSg6WWJeiy
LlqmgQIfzi0Uar0z5tHHI7L/PHX7od2t7wf1/RyE5xIq9ZsOQCBNeJJaCDEZMmHLyztxU4GDbSFP
JmFsmQr5u7S05zm1tZYoJ16Gg5sMpubdi6pW9MocIwEBwPydr30Iis9NGTg9xclKqcI+vxMzhJqW
mS1WS5H/mvzEmarnyiSg+RdH/6YLhzbGMITR0EBIv2UtV5UXndW/Ise02cjj8jzYEhWqoFaPA5u+
kHwjU5gRmGhUk3p/N1fjpp2bh77VnHWDI9XjYAYD+/y0KJmwS47RDmAewBDOveH06jZ4ZiP1tD2F
bJSRc6AjGcoU5jIssEwj8UMXjVHsFqKaUXWMi3e4Ilo6+5MMECD/aB9aHVZtJ6jsoqheWVuKedLR
bAtL9P4s+atI+EM9lKYZfLQ4Ua0EXIHXK/Ai55dIIHZq0djvvp/bqFGVuqFm3y82p1K9KNKjRAUP
FjfmTgS3XhiqlKJpAiKafFOWbzLVdk2owF8CjRyEaVHA1kYjrWxZEF01NDKnC+LNulVTgjiY/j/S
rqs5bqTX/iJWMTTTK8mJSlayZL90OayYc+avv6fl/XZm22Nir+1XuQQBjQbABnBObo5mPjviLNob
c0i8qbriXUuUiBev6cla8uIdwIvY6IjcOS6HNv1Y8dIbl8TrKEAGShkpYANhEW2iAcqM5fck/67Y
gTkSEE0XDh7rDJahYxTJMHBd/n1R9DaekqKdAdmFNn+sfMwnCnn5ghLnEuQ+oaXaWKGyIaGs0+da
ByuDqr2NFoVlRYmRDj6Op9TB0moZOOB04sMNT/HGFlGwmpeC5r+0kdK0ZimzriuAOIvfokM0oFMo
XsmTlybym1n0TTbpllP+dimc/Uuq5Aj20ucWT6FcvTHb4w+Z7pc5BDNC+Kkhm5OEU8hL25WKKaQi
xBhBqN8PPMhqosAlrSgO8yx9K6ad2xzoiMCVde6VO32DgVWfecau+agGjR+TFNCURlIq1zGe3WM+
BwI7966KdMCbpzbxHE95oJS8J8BvVpXwQMWevSG7j0fXa36jnfUvT5BywdLYYxVFOJq5/2KrT+S2
1oXQ9q/fL8UDbk8iSQv/Zum9jQXOMDtaLPZimwg8l8YWziXJKWHsuFnXDszVbnCPtK3itX6Yet2+
B0b7O9du3KK7QHLTEq4gfyroGJbIRw4LYj4HKFlfylsDSyjqQbCaGG/usdtRL8qUu8tjmBOW7EK7
gKr6Zwuo5e1NEuRw9+WovgIEIVBIKCRCR1fyEpbolaZXOEXef9Hzu5L8EBdhTvp6PD88Ge1RH5va
MTk0ms33JVzRrh6Oyg3o6PF+Rr1JrqrDVHn6MinTqmlnHJmp/zUPL3FHFFjCqX/WxrUtQ7Owoi+v
KA68tfpkRDgq0Lwd7IeW5X6jBr1qeQpAVHmxtakW4S9C+kmmlEhSs2H2uEBm0gNWst/xxEM/IygH
fF0kYJWknPCyDU/ypBRSgqKLVxiJDIywaRsvc3I8Neksod7qhGut2VL8HWehvZi5E5su5KifsRJ+
24GlaAnSTXmT+/pTC2akwhJfTz498nk5dJ00lJJKwhOudDokT+Mjr567pQhm51PYf1yvMMmTk3JJ
VobGNCUavPFu3KT7aY/986N4OgYFAen6pDQpqzS84YNjQVq7Ue4EjLAAh/ux7M7930CTwrU+mVCK
G4NahqaSwYRgyvL4FLjmCLLiPWFAyhWlHGP2Y5bikpdgcB00zNcIaETxCR8IVFXxpAYs0MO6TMI3
ZIKDXp8nQErCipo+BVmnBMuSbofmqg1/460fnXKMwrsa01RLXhVuaqstHMuApGL8HqX2Ax804vPj
UqFxJkLeDU4GMI5lnJWB1arqthvCKFiKGkwt6TQRkfGi+53Lksrq1C7CagyhDqbsBVurOCmre6di
Fui3KtHEplSTomKFGfiSp1AtVHd1clvzg8uI4pMSIQVCBMHG0jqIKPlGYwen2zkUa8glbzs32s8x
cECFCxE9ultxqmNRz0Iqfu0qc7vu15Qy4udn0dZmQ1/bM44nccq9UdSeyctDr6WEx114LD53ahmF
oFE7jE8Lp24NY1e7vo5CrQotb1g+DyRwunApOYOcW0+KeElYRmGZwHoJ6udrG0sJymaoQLYkmAOp
schLsehcmBTxnGwCYJTQzCk/FtMDX4L1A6JcQYp1VaUp5SwOqNGuFe41+uDlg++Y9+ti1tWw5QpJ
L3g7qBNs1tnHaNlEE1Wtrx+KLQ/uZbk+1bUBAeNx2f54UMsP5n8CRF03mS1vpVSgHMFKEURl2lsx
HBIjsLjuNTYV2sRF/8nPsMqDeXbHsZm8xVjUmVoprf7+AfJBQ42C+dvDfNcHgmXe/kSloItX9Uyc
UPvsqip2m1h6B3Fj/6VPr6ryOwkWctFyZyKkm7N0c1tYIliH3bWJGVIg1kQvSkrkUkoR6croVpra
QIrAJ2J0E+mG1w+7FFxW6w59aSDWcc90kS6ObdR4UmsgxX78gXdmPeUH7g0Y1Kc+LwiF5OIAwH5z
CdhJsTUxA2Wv8ZSCvy4V2UokHE4mQVJCpYzwfITAVr3D4QoQkeSFb3mzKa8BbkVO0l388DwzosyE
lC55zSwFmlWv6nEJjOt2B/QiFZB42cf2UH0e98NIHBxlTCm9WiPeeqcISnLnxWEgU/neULPzlAgp
vaopaE64A63cEIvG2oe2s4MpISqRixH15H8/UR+Fgx6XC/QYLeSe4ntmUCGVkiAFhExNVW3UoEYd
+f0mX/D+UfvuZtS8fhs/5R+yTf/VIO6uuDUrMc+QIkRWpUU15MIFD8UHbW8dymtBY0BxM1InJIUI
Yyj0IhqhWsssLNmwevLV0tTvZtUkPiYoSVKYcCLXXawYCqnpsayxANNvlvh3KsaTK8iDh5OS/H1Q
rgkCTTM6LMtmsKld3YsPYmeXVe4w2wsW7jDOi1eie/tO8QSAIPs0CK5T414wTUbHYfQpFObLBf6Z
clLFjXZwx1sRlOI3DsjMHxV+2IMgtPPpJTxSSSk8LNwYFMOBOLabN62XgU8s3pXK+wiHieEroDft
O4qwgFRSihiJ6yo2LyGVPxfXYtE1wqJrFf3HnTzCJ5n4+Vmmt6PINMwB0vqk9cYcWwfcc1Qizl6a
YTtPkEwKH10bDuiAw11AoXkcb+pns/H1R+Ne3QoiaDfeVQGRkon8xaTgoRmxakYiJVc9AOMEZ6e9
ePbzvEVd66tXzgPVLqYMKYWRRo35GOsQaKm7yNw15lWmEUt6pBmlAMJSXi12ARkMNE3LtbZvrkAB
5pnv3IS/1Ss+PzV58rBn8dAVIcRx1ci80h4feExRyFCXTJ43LHrVcSPh7sN23LBNd43BUaAkGjfK
zXsP/IbfusRWFlF6yhOIizZ0baVAZL0cJnPPAKwSP7TUFipV0MiTh03FFTdPISbqfQFM2zheFBRX
xm5+Nd/0IDm2V/Nu3e2FV6+kTFOKHbZVuN1kQeTItYe5cI5TZXixgznR0nlh1UQkNMqQUvCI59Fp
MdOAJ7hx0r2hwEu0OX6oM3uTTeOf1TimFEKqqebpMEDWYPfXClqyY6g8rltPXNE160kxw1ajsDV6
WM9KDtjxUdr7LHI9ZboZ++9G9nVdGGU7KV4A5p/FsSjku3k6moI9xsL6XO34XZ/766Ko7xNTihvg
S51H3RaKsa2zG3c5GDH7UGyLbt1P1CsFlcBksgSWaEnUi7QJMrRrYKwDQT4CrYByLwioSXZmkfN/
PjQLtIuqYTFNxiYBS+GsqCPaR+ox+VAB/bnaRLdzIJ7twy0Fs3PZQ07C5AJkAcf7aEBYWn2otSsN
eA1YSpwP6vQxpJZ8L5fcJ1lS9VHp5bIUzYjXmCw+tjXfjVQ9+ouTOomQwsUy5bXFDIiYo/ckKaif
lOcFaLGinqI+hX7hhidxUriIMGSbRw6sx3bdob8pfTzP3kV7dd/vqYP6Rao8yZLCxVR3c96HaPol
MYgg3iuAjfXEPHPHtvoezAnEHbuc/k/ypNgxWTHG0xyYcnEzYFpj1dfBgvtm/SJTLiHFDD1ZwJTQ
w4CDZh1jp9x2ukUMBpA+IcUKbBObWGuEIt2rcy+gdnMcU977C2BWwi3Fg0OJkyduCqcEsqYGlZJD
vK+BV5z641YHHrO+L3aUVxCHJO/ld72qVYVoNZvOF7sbvdScAoVSiTgkeTdfwauWnhQwIBA8grwz
jpVdEGmeEiGFhrhpeTVMENGOC7qjj426X3e0y8npH2+Wh2pGax4arsJQSnucGRZNdObx8Y2lr+ty
qAMRPz/7+nDUxmCLDkVKd9yEzhXDR+tCUUdQcUemPUCBojCDDTh2hALFE0yg1d7eGRtgLxGGI/1Z
igOF3qdK1EMja7mpbTQM8025s31ufQVa9X9Bl1LX858txYQZrxYVM6GcCKrpUfG/pYcfA7HrR0Vq
JgUGljVOM4lEO0QPzH5ZOstbkr3CA7veusnBBfx34xx0u/BK5XldNuEm8vhNkqq13Sww6jzdWfqu
xQabnQTrMog7JY/ahLzKWRJDRh7ddPN+/B2cBnxN/XOn5EFMux/rxmQQEH5MouB9QQ6wzHrv2ViO
F+CRfxxcZSaEJRp7tQ0h0nnuIBE4yVv9oN0LgPGYrI2olCszIbDCQMwQru/23vg2ofCrb7orvh1L
EAc522rHN+tHRrmF+PlZ9Jgc1neluNdO4wIC1mAfh9I5tgn17iTu7EqJ6Ui1RJj1XdqbUKxQm72T
ozt6UOp4G2efs55Iv5RKUviI84RpqQJR2WgEan0Vh9xvqO+ci0J01cBqCHDUTF26yXGc2IwvqI1G
+3HOAy3E6w/ZFBFx5yejnYTIjYrGnYdREcO6VvONGS9NEm6tZFs5bwMQlBEk1l3hYsI6kya1/rFS
mJm8F+UeaDKbyUv1yGeaz6xP63Iu55IzQfIXgFkaw6hBkALicpA5CdY5vdkI6MD4kfqUIg5KBlpp
Z4xspCNmyRpnP/b7qt1OFNnMxbB3po/4+dkdampg4HQj9NG1nQl/o4DTqN8v3dG+zAvXFONwk/62
zIfZJUqhy68sZwpIlzPLHR7xHgIwulK9CubG2ueB/t3RfQxvgQ0w21GvLJcj3ZlM6ZYCw7bVMcqA
SFfe6EdMBGNEMntRH6Nma6KsqEjcLMqKUpKfQlvpEyFQV1DDhF0Qas/rjn0xxp2pJMWEoZoyFr/H
hLC9ssBBBeiHYug9Pf2cJ8TeFaGN3KMwMItpWTW0cWYrvG7msbx34p64qZQQKSIAD3gKczGzmBWf
LOV+pqgiqN8vBYIQDxx5WsLvlMjeWuly4A7V9adESGW+aWmgRBfz02G7HaK7mGKBIsILE/LP7j4f
2gQFC84hU9/sJtAX03OpGXDhNytp4Kf+Qq6H2NuADlbEb4yqfBj0aDdWeus5VRJojhsgom4z2yWe
Cy+XqyeHllsOBT70fszhup3/g9E49Zvs72ntjKRCp85KCgm8Cns1E7Y0nOd6fMxT4n2B1EcKAZFd
8JgzGHLpvQZfFfwwNRhjHjaC3NLBdhKRUTUipTIpInAzHtiQQ6C+qz9uBf2BfcsP35KPxrE/zB5W
R3ww8q5HIcIj5Y5DVUFmruPSVmrkx+NzmQ6+UlGucXE+6OQacsvBTadk1gZolguMJeTwresXzRbj
iWD5+8McLjcbCisq6yqCY7RV6jXzVdR9idv7PzObFCgcPriZGAwJVHf0MrQW7E+z/nFdBuHgcmtB
BT9y3XYw2oSjUevKV/+wVDClUiFp5wbLNvjAdDB0pP3l2pt1DS6nOMPRmOswdJWkK1rVoWvMrEfW
Ft+Pyp43QGNXsQNgvTbkYKAI/z/HvZMw6boWoVVm0Qxh2BraMd/cC0ib8Lo8lNvwkXxZpaRJd1WF
j/WuDmnmnbYFfM7O3Jg70T4TYJoZFYouu8L/dPuJ2iO2+NLxGtLiyN31jrEx8+JDGY3bvHOu02z0
WAOAmazZ1VoSNMu8LdzXqSzvpsl8XT9S6i+RknwYOcbMc3wBZkAaroE3Z7HndQmXI9JJV2H5sxyZ
V3lZxj0k5GD/mLNNGue+EVLjNevnhxnPf0txlNhUjAEWZTvV8d9HFp9YAHDD5NbCh3NLTZFdzson
rYRdz7Tqpqwdc73Dd1/WYeTlqepvy/ChNL6OfI8xeiWNKJ+hNJQuN3MjgyU17NgEaF1jgJEfin0G
Hgvx8PEbaLaOq5/Uk74J5qSzONOgHtuFe7CPAs1WEO5Rtc3lDHkSIwWUsEmitrbFPTCrY9a+ZJ2x
rflzVhM+eLlHfqaPHEzQuksHEbkWUFQcx3fqHvVuAHLtrnpzvOq23I776dO655NS5aCS61ant5A6
gupkCTSPlfiyCnf5Ifwgpijiu1r1qCf6X3xg/2NUGb/PxZwcxm7EhcMrLcBF+SEH7lIwoc6JjtQL
0vtv+3WYdt//mrOLgC/sOWpbSMNi34cejdHwUB/Yf2DdIeLIe3l3Jkjn42jZGYw5z6jfwFKvApOl
I4a/SONJcaRSDCOxS6gjJp/1TXx0rvFBCiJcejhE+Nya5aQQkhhzWOkjRIGLC5BisR8bNcD1On9R
vlXdQSHhen/x1X3yDCmEuHkkQPlhQnXX5pv5rUMVHG2B2tscolvx5E2tXxLZ5b1CPjuzzCjAMDVA
RVf0iqqbbCAGUUiVpAhiMVUzlw4S1CHI3wSybQyukNrwlsoXUPk06TTlh1IoMQFJ/KMImtRb17wP
+6NSUWt1lN2kwDFXsZIYFbRqgHzUxZt88tzbzitLEBroQKLz9RcnpyMHIVYXnZKz4xoV3tcpR9S3
PhcH62N/wwPXj2Msuk8fTfSzkxuy2yPu08olkJcxxz4aokKBS/JkX6Lv+7dHWt1O/wZuUryyU5mb
UlKqR8rcKqdEeIwdf7bZobe+rUd9wj90KYIk5dDFhQj66nioUQy029imEgtlNaHj2UE5c9aPbISM
egOqgRxMKF6MhYZ2W2WeqmMrN91qFBgCpZcUPBqtqeYih0yzuONJwOtDrAbrpvvFJ/o/AUqXyg6t
/d/dGrbhXvk67VvDMzHH1oqiH4/e23V5lCtIwYOLGYd2hr/b1ZOT33GKjYkymRQqZrcauN4Jk2nf
7fCr1sb4VCJ0+MXz7clmUqxQmT7OrQkl4o+zLyC2O9UzckyVa75yZJgB4BsKxo7IXHJnIlpSwyoN
iFym4ZObPpfaY9ncO2p9a1uvITUGSJySvEgxhNbcN+JjSSvv1OGqJfuKxDHJexN5DCpUvNSKEkb5
JpCf+CH1eRwwYAhxLw/GFw3Z6+u671HnJrcmBCEUXh0glU/e8C3OA3F24htXf1Ltgwpw0//ApETZ
Uvz8LHBEY+5O2gKhAGFiyV70X8KNE8zptsWIpWf4iCU+9YBDJWl5u4LnyVDWCvwluR6CCNRXWGzu
0Jbb5Aeg9UzP8779w+9BQ4okRaroBuwrrp7Hd/lGuR0B2XOcfLHuNb9Q616UXaVIUjgjG7oQdlWX
z1OyNzrilos/dyVNGlIk6TuFY1cWFkyLWwM8k9r17BzyakP4JJFXZJznVM+t1sRhBe4e5GHKN+aL
xozrW+FmDsR3JvWxQthNbmTMdtY0rgW9WuW2mj/Hfxg75C2LSI/i1HWh0AAAfW2648vvPYX+E36Z
VE643MjHWdTUi7L9sdxub7Dcjm+ga3p/lQoaTCoucD5FmolYqN90f4OzA99ZEfQRR/uYHfnt/ED4
hFBgxfXkHkfiCnC1CCYc/fTLXPsYMtuBZfl5nrcC/mi0vXWBRDSW+x0a431Rcaho2NFHZdQ9PTTu
bUBXr4uhPE8KENYc/x2TZnPwqjr1VKrhIO78muGkmJBVS6nHPRTh3TJ6dgWqnuJris0vQxnezG4O
1hWivsSZFCMqe5xZJA4qbedxCJzRCd9Yp9QYnwd3vel13aIfax0D7X5dZ+NDM7Xz7OlFXRB34vIJ
2gC5dU3bBdbYv5OM2+ZGO4ghy0atNuqk+c30PFDdycsR8SREuO1ZJhvzYo40DXMeNaqqHCyy6eJH
6WH5vZURzHb/Txvpyo2W2Wa2DbOy1CuuAX9/Zb50e/sZsvBRRMNx/eLV6CRQeO6ZZtmg5pkxwHxl
BJiHeoz9alD3Ud96Zm/uh74BT41zg5EAUOhWGf5D4kdW6blljoX9aoezJpLP5aty+oPEeZ/9QUO0
4PeG+INq97GcbrWUSDuUv8hXEbRSYSkAk2Zj8ELTw9CVVyeEEpdv40kJ6TbqtgVaTjGQ2Svh6+ze
lsq3tCoeUuP7RAH5UaKkizi6Wdx1NVxz7ioA/vBNZ31bQGOw1A/c/q2tjtPLptxkzIz/3fpYewIz
Qw30rvW4clmbfxKc3FGMU1Oz0gkpOssT357TQK0813qpyieFU4io1Aeg3Fh0ymbQEgcxM2/e3wKm
K/vB9vW77FasuWnUa99lzz7pJgWRaAnzPhVvAd1WABdhrlX3GBD+WABMVH/GGy2JtkeqKMUTntVu
F6eQmRyGg/k1CmK/D8qDtY2gIfWO/4tgctJQCibdXLoLA3N9UAB46l73uw/GHkwG4tOm/DBt0ifu
sb19WHcZquCXG5H1qDrMKuAz7L66DsGf4AR14N6MwbJJNkpArQ6IT9yVTCtvNpXTNNu5eC4T3Hvp
sdubO5jzSHUrKG+RQkibdMqYirdhGzOFeWH4rKI+W4gC3JRCh604TclEO65ydu4j3xlBhNY6ViHj
g9i6cIP0Zf2oLpvun7AoMz3ac4SRpRyxitdOYAKttSn/GtPbOt5Z6TblT4jK6wIvG/EkUAr2WHHr
RlNU5Fa67+xHiwIg/0WJfBIgnZKT5hFDP1+8jen31r34+BMwRtrn6VhfG3jkprbsf+HtJ4nSoaUJ
z91GjO32x/gLzmw/XGGk8c55ZNtkU/jWw59ZUHrwSWylVNNU1AfKZG1dXsQbM07/WhdCmVFeK5ms
xVDzEUph+HT3Y4k63jW5hwkgwREmGIPziMjRhDPakmZGBqwyxYLMtKz3ZZe82fOXZHR3buZs9cLZ
mOpjm8TEYztRfcij8bobqpUjxkuqiD3U4fwpNvrEz9pv6wYVfv1zjPrHSeTp+LLVwGJf49Sa1vVi
99HKou3IvZSyIXG/5CF504oWDYQM+B6N1Qc74dduTM0YUSKkDDaXHXOKBCJ4m3kJu+4sCq2cMpb4
C84qTquoShaKCmoYX2b91UBdaLqbbHxaP5PLpc3pTIRrnInp1UbpFfBZBE73bLaHiF+1U4OlsyBM
ial0KkbIE/BLE2tRKHYXzMflFbt7WKd3/fZTNXvoZAbVrqY+o6lDksKg0meFwgU+rdWWX8NmeFbS
7+vWI3WS4p5uG1NViriXXPPPDqCR0RUIltu89MSqW/9CdW6o45LCQ5yPhluKXSfuhv6kbYcx9dMY
tELT7di/rStHeKCMuqdkPDeNFLLsZvabflPND/VQ+KlFnROhlCt9LDtZmM1uhrhQsW+mchNW1z2w
rJf2jqtEtUt4hCsVu5rRhna9QFIOnLrMUL2YCHFEJHWluKBpsd2rYsvDVuv7JC49UzE3St3+FojD
6YvcFYqeXdvMrk3XsJDho+t+I8ZTMBe267eLL9jeaXhdyhWkKGEbZqYYGLEOSqsOQVyF6RFQkm2U
RfFCzd6v+x1lQ/HHnOnWuODtrYQwoH3EYLyL3kpn9N2G6sxTl1ee5StADJw5Ym10PBYo0Y09xxqL
177mT2LxO9tpRLSgrCgFi7ngGINrIU9DXTnv8AbmzdVR5a9/Zj8pRrQYSYxYB/tpzSEZtmZ7rZdE
kb5+jwwZfc/EiIZS68L9Su3FarLrLKKeDi+fDsgWHcs1NCAVS1cJCuid02BWVKDqagEA0zdWEAK/
SbQvuE819C563Zk46UYlXVxOzMHUsB1iHbbX/WZkPotcwnLijH+qgc7ESDdpdEYOnhuIGYsWp39t
5bnnFDeqeozNB54+/YYrnEmTrtJsdHo0FcCH0IZjHn8cso9OtVsXcTF4n4kQPz+7rS3uqKqnEKF0
B2O8Nt37zu69tL/KbQpl9PK7wZks6QIB8FgpK4GjW7+Zr+IRvkvwcDBlnnIUi4EUNuvlD4AzedJN
4i63QL4F3dSdvgOI3DZFfneCwc++GECCpHtBFyPESaDcC5qYUSu6QFrWy29h9Z1rs28ueysh3II4
M7klVC/WwFxL2BG8SNkdnwBGXHi1+5K3wbp3XF4AONNIyrj1oJTuLEQNW20rACIAyeeHR5Guyld3
V25rx+tfqJ4acZnlHhHIK3s2iTnzsLhSFszA3qgUpaKIBysXWe4JaW4dxqkFEaO5zSxYT8s8wnai
7lkTIcWKeepSoxfbGjwaAEFh7bmb+23Py63G0YCq0o1uPcy68VHFDJFXaH9qRSl6VJapDEoN+YXN
/Eb3GQctAvtrXUvqqKT40ZXRlJSKcBB+o3Hg2SmpZxa/NSN35oZS5ChY3GA/ERerCaageSpAcG99
H3wBHVb95R7+1HJS4FB4lAKcHUo1VnQwubHRldJXcoqVgPBB+V26KOIIOVLYDh8cQ3o/qy/rh0PE
I/kt2l0SXdVnCGDmFWue2+omMo7p+HFdCuEC8nYLCvK+LFx8p6XFh2Lwh+wvlyLwpETIxUTUlUar
w5U7EHhy+2qunqd68df1uDw5e/Iyeb1lMeea24JpQ92JMcwFNDnaUQyxhIG1WZdFKSR+fpZ2kyyP
KkOwDlT8Jp8BUX1Xki+xlAzp/mda9HdJxO4B+PQAKNWt9uCASBkoFF5139y4B5u4qJRHS9HASvO8
SjLc07pK8Q2l3jrm8vRnlpNCQafXVcYiWK5j/QeruTXyPHAsCjP4ctfhzBekEODGbYq6Fpq0GwNs
evY23jgf9AOWCPzKKzZpUOxIGCvhxSsJQwbNGotsCGvh5ePRRN9B0Ca9Ew1oXg3oanoOmDgtGTar
6Z2OdeBQCObB8NrEAXkIseVLlXyWVD+gCVwrYQUzOjeqz/x2FwKdRLRumtvfpMpxT4dmSWFirrGN
oS0woPno7Lqn/CighJhn76ov4X8agCeumCUsfHaNWZhy/l5FYLQJYBd6FW6i2YkC1RknqpygTksK
GTlYXZNCw2mNvuj0tX52B+rpFptWnmj1gYRzp/H9+mUjz0+KIemUmbry7pL+BKFZEG6afbXRt9iP
2JaENHF11/xfih5lUqrLKFB4K0NDGrmZ+TGPOo+599x57lMKZZU6PCmSjCWQGUdRH4Wm6g/VPjMr
n5EVNCVFCiSgk63rWfhkdG3fNVhmibZ8m23D2qv26QEoazuTBdS8IpH45dbH2FfhUGkQmiobpXvS
m1s8pPpaRYR7Qjd5TMZ2QO0xirIMrQAvnQO7OCbTl3UXvCzDNk1g3gPgTyb8W5KhHmsxS7Jk11F5
bIxdWBz+SIRsrRnI2VMrYEo4sAntGwfobb36dV3GL27SP3rIthoafcoE6gEi4bgxwfBZvJSvgiNC
BYy6QSTJy7HiJEwKuyqP+6TJISzODpF72/7eA6ZxEiBFWrMOmdEKgr+u9+KPilhHN4JyB2Sh+PAD
VYuC6KZUEj8/C7VYRygdV6C7RFF7V2j6EYMWRAFIuJotfn4mIrVysNWpEFEoxyi7UbT7mppFpERI
8XQqDMssElzMpg3M/KDZQUphRv6idDmdjRRG+cwsILpAjXrDoYHYPX6HqKmq3eDzOwuERSD/pCDv
KM2kaLrENUh+MhFN05dGCYrsrVFf//AOSbFUa1u9zStopuzDW4HnyPEO53fY7hEsTCm1/EC4nNxX
TTkoNxQRRWtrm0R3rP6tz7N/DkpuqNquraWuwBGa1Le02OB1zKuj56IkIiilhhQM4tQGwqdAEMrV
vd3FHpaHiNpE2P3nxH1SRIoGPFZmc8rExRmAo4AnIaM5dNVLpe1axwg0JAceb9d9gXA3GWgssfhg
YW0E4TS1Pb0W/HdHeB8hRVyVNcWkiGDyxjIUwZ666Lqn4w2lmR6rHogRuuWlFLInlSLkDmvi6Amg
1yEtu3aA+S7CqeVp/n9jrbnoFcx2LMtRVZfZ0plVQPLrYy1H0itmz8X6VUZRolz0ijMJUsSOW63A
aE4mZppE3TPsjd1/Ig0Rf+lPh2RqhqrbNsTJz6EcqwvY7Erw9P/YXGcfWj8JAD79JnJrd6OQ1KwX
Pe9MnHSd6qnOsRAV41Fe/bDUO7bcutNu3bl/Ohud2boLcmNmCDxjVYrgrBjYGIeW67v9bihuO4od
ifr9Uqw2TBZGObNdwKPd5/WrRv3+n19SJAWkQO0uRucuswniLQBStrtuP/kvIkSP5MbnT6cBSQZw
XDRVE+WhKt3Qas6w02dDUgt40nmsvLJ+MmJiHPySvc6FSFlbS22MIhQQUlYfxvwuioiuEqWEdN4l
c0wNbEuu7wBgIppTTze+jxX5BSk8818XRbKVdOx41IQJNajRvPZvAnxy2I8fWB0AnAN4ZYVCZIWf
W4CSPMkLJr0ueNZAnrqbwRlaBOi+gLAquQ191St21OMTYUUZNUC1Mp6oKsRN7b5IHpPcU12icU84
ggwVUKdt5YQY/vOV3u/sJ9d4Wb/44qBXTug9Q5xVoG1sYLawhiOomGVs2seZ7/M59V1tV5DoNJQu
UgJw1ClzYgO6OKnXb+K9uRcY7Z1XRH55LaAyjE/lZl096oTEn3SmXu3UPZ6boF7YP7j9W5FxIBf/
vz/r373O1hxdw+KGKqeDOa3nyOUMwS0RhH9g+qiPGX/7DU3w0qQ5oKJxmSq5dmsypvcLhBhWijeY
p0z71IyHdRk/1wNCk5MQ2aHtzA0NR4GQ+m0IsHF4o/jTMT+AAOk/9C5//myQpEljPLBUYhYl/MH6
jFLqe4Q0qvjJC5gMx215ELj91sNvMMVLUqVsWppmq5U9dDTvyluBWiRIhfm3BozCmFQhItJFlz8z
qOTyuq1YRrtARVY+6ODMo57LRB746fqe/X7Jv6e5dsdJ5Im5+9IwX1Wv0uopppZZLsfVMzHimp1d
o2QwWyuchPPd9XhKSDf5sxOwJ0FCnm8Vw6PAni5e2zN5UvqrWGGOlcgbrr3X9H0KGAUK/ejyyTDV
ZCpqOPz7t0qK4tRR64CpM9fnbivY7a6XQfv/b4e+e5vNMKjDQEIsb+bZJtCJ7bBz/f7o7IaDIM+x
nop9kQF9uQR+TkKNgYo48LNHnARKpsMssNpMWgOP6x9mfHtNgMNAl1TXJg94QTF7UFKqq3gxhxgn
kZIpi8J2ylbo2Fa+W92z/tpOI29hg2epVI/74rEh+umWqusMRfG/jy1XI9VYhhK3dwoTz3UB71HE
JpE1KCHSrUo7OEzbQIjhHOx+29RbIs5e9O8zLaT7VNX5Mjc1BKTeiESYgJzWi3fL7XJv7/Rg3muf
6pf/P8yhcMUzoZJnTGNUL5iDd/2sV5lXz6o/9o4KBB2NMN9FfzgTJPlDPiljv4Bcxtfy6rEbMBiu
f3Oy5DYCUlUfm0SIvWxLvNOCUNrSHflNI53dvx2+wSxeNfhl/5RmxLPz5QBoaSbTHMvEp5KUqngX
zsZk50B2+ehgwcTYh5vBq4PR9QTv3LyfqK2uiy54JlDKUnkeO/0YFqjLDBOg0m351M/Ow7obXrTc
mQzpLs0x48yYIEOJq8fEaa/yULtZ8v8/q6dwPMcUA6aObujy2GSSTc6MbUiEpBvMBePrDFRb363r
Dp/Lza690gm1LpruTJz00VFWRTRYFiKgoz31UepN0/263X4e85IUkmoxbNG6elRDIed5Pv5Ylolv
cnuDFXZsy+DRcyR55y96IBMPDoZpaoh70qVqTMtwolhDTHoEFOY7kP+22A9sKyIGNlg33ad1LS+Z
8VygZEZsP1tRNkCg0143yX3O9uu//+In+7kAyYr/R9p1LcltLMsvQgS8eQUwGLN+l/4FQSMBDe/d
199sSocDNkHU1fJFIcZEILeqq6tdVWbEcsfIOtXBwxvsAbds4irPTuXx2/z5VI1EnqDwxFo57J8b
s81gUHY7+TqUREtPu5/B0VfdUa9hhO/EE8GkZikrC83xwvFgzQ9l84pT4cp1vxAoGJlZjxNMUWqj
i1xmVnLkhVojK4TTKEOEFFENqNfVQwA5/UXF5rJ9TwQBp8cStyu6bKpoe1eh+SjepqR2aMeSDE/x
icSp8Dq39x28UVL9lVv7ojWQsPrpg5ol/QQgFeyM/G6wD+JTHlD9jls5dQ0jTNO2iFPJLrBTLtgn
1UB39vPkePs+oyCEiZlGJueVgiVKd1nSp6F/JuNrM8OtzRDmZq4MLbMZzBgUUGZwxrvJcquD7SYn
OUAp6zEibzm3Q+1HJIhnzy4xm3HkkRDV76LwIkWE2/gA70SaeJPSJos8aC2+zyAac4g0PfMdqXmb
z3HtJV377Y8GSbxXMbRmMhqshd6YW/fpXAXojvmWz1Rb2eaJfTVQ4n5YGrrGBgmv4y0PWual9xBu
fRgf0ZEF4Tsvu5AtEJQX+SiuToKxEcaxNMCL2ksWQ2iIT9nR8OqvDdhuuDwtKtfeRwElhrJ5V7C2
k0+KFW4eNpoC0l8E/YN8CZ/SZ06zAx2ER1Tqxr6CFukoaIL9MSSdK+SMZIqLpOIzjdO46CC5Mv0+
yL5fJtK3/JRnhcyRGczOTQ5Wmh8q8zgYvVskd/L85Q+NEtKHHpZZk87AgSouUiFEag/dpbzlNFYS
WRbym0X3OquFRKJZ1pyPJtAcxeV5l72dP0qfpGNzdM7KR8I0woUiF6NkzRDJcACGrNUf+CJfPAyn
6ka7Wy7ToUYlXQJ2Airl84H5NbE4pm7ojqPY4rtWJumLNHay48WjUbthFvnqhEOcNYGJUVoCM6cq
O7Yz5RVQmIP1ZJWtsSyOZ8WS7k0zOPjqJqecyZf2PbOEGVcWuO1sGpjVfBgg46SdpENxag6jP/vN
/0P3entVuxolzDWQGec1cjS2TFHYnsDF+3YC/4jfynpxIMJEJSwTZlqRxl1VN4CSTkvAu0Jyzzgo
kDP+/xC5bdqFp0IQwFt4MBS3gnasNek0wI15F4T9k8W8mSrx2IyHFQS3d5Ubh77HhsDGJq03PjTW
i734+w6jTBA2gUtZGmXPI6GI32rdoeWsj686DKxsEGJ6CqtaUmbYYEOrmz8M2PxhwM2eu2NPYW2O
/wqL27v2l4OiDlvFmqlxnrsqyI+D5Wqfel8PwBn0V05s1in3CZFtVmEyNhLcpzZfMuUeMj5eRd3c
UxhCSEd6KjlGD/fFVeWy9Cjrz10U7IfB9qYQMWwqmq6qiOif/WYbyWIW7Yz0GlhfOfNL/Veku7qf
3GveMLnMz4468Q66fexdYQqxrVQLS1p0+3qdzzWP0sMkuzkKcJxP8al+yXDUdgkrN6NjhShEu2yy
NjJiZIeycfn+ZrjB/34dA+mYB46vEgby9e+XLLtCE+J+iBu5HGLYV6fVOZ0qb2nHy6S15wz/NrTZ
c3KUzqvq130rN+NlBStMgTpc8rHoYWQ26H+3fXSsLPkxHqirn83MhIoCx9IUU9ZFoiXW1nmkqbAO
5E5ui4YkKypeNZuvGGJPS4jKPOZoMAWC55xMEBXYx+S9dlS88hHlR0Qu3NxirNCEOVBLsGlWgeY0
sa/pOBd/S5qO00vvDxDhObHFRbbULO84ThbfD+qTRVK0bYf5j6ERdeJBILn0SggAzrMvv0sv5nny
CnBlF7iUow7f2+F2BROi3IiyJNUnpMBKTY+TId3nDnZiWUEMDuU0IaqHNB5qZYRNrLpXp4vtELFG
mSFkctQuySyZEc69cdOjJWz8yuZ3++NOQQiJPLR0tUQjIlIO0l31FhWhpUGQt2wfa1YxbAt5vEy0
0SqwWKCo8Z15KVD31Sau+lCfu2MU1MTy95sUfh184QiA4tNmlsAU6MW3nNhKgSjNErkDhPKWQx68
Qr8Qt7O8jOnfpCM2tQxLEsZOChdOY3bI5BwlgeZNrGdECQ0RbGIvS62NclnzvFPnf0/2eyYRwbwd
CZaiaart4FlDiITFsfJyVHB71LBDgz7pyW0o3c9tE64QQiDkUaUluQYIrflg9H8tGTH01PeFke81
2ZqLhX9f+1xqt/pIrGK/ieQfBogHvqzE427DAaYgeUTLv4+W/9vlwov+7Geqg46wRnwD6ttmaMcR
YJnmD8ZNQaVkPqC/bAXwIG3icVNDNYmQvcZCqdq8499vDb/rDrn03JdPw1K48qtiawUlJDJQcQwN
GoZwgoyelf5Rbz7EI/FIsrlQriCE8O0aJ5WbARCL9VnOv8yF7amVb6AjeD9hUl4TYti0u3aqG+BE
zn3MHuQ2dqsxQCGLV1DV4BSUEM4Oc7JozJH+y/KxbT6BTbpMjnJ7GNSaMGr7uuvqPZFKx2znYWgY
3ziBczw/8jfH5YQHJsfVe3f4G7o0IBwpPKoNeTPETQWxp8impYlsNEsVGYae5KE3lA9h+YZRPfDb
a8EKgP8Bq6NXNE5p3thZ6GWlq15wIfSQH/Wz8ykaXN6XArqyN/vhsZlFbdu0kET5qiCEYSWrYxqj
tdrT7ZcEzDcRHtodSgeYAhFisDOHUY8LFuI5Rr4Ukh0kOntgrUTsCbe9tzJGCECjYkllKMBJbqcP
/DYtRN1xeivdYSH1aSXvzSl8hRMfzMy6TLqsiUOcQXrjKSmGLxg+54sUo4B3nqm+tU0nOqoio+0K
dXTiSxCKE5KmLSRclGR17i4a80OpgYi3TVHnbgb5CkhIfnlXJnW7hDjGFiE2o5+jRXvN1mCFIAYd
0zNZlRx+Gn8j975mftgPasoCId7yMcvMPoMFbNbu8yTyZZK/eHtpdTDddRtlNrJ4q4likdHQcpB2
jpfulgs86GftKAcRaEwiUl9mO9+t0IS8YFnxVOY81KrMS85644L4G52fsFDztCf7ATczuF+gWCi3
Q+5qI/99lY3yzJ7VBveNOHTXrpn6LXr9Z5vI5duDdQURwk2abHsuZYDg3eTQsvJS15O/Hw+UHUK8
9VmTR7UOiJxvFkyvmCev7wgqtO3ssxojIepGnan1oGGC4tqMX4xEh+KL1nh9ED2iFfguvmuoLh8S
Ukh4SlPIJRsRFs2HCeo2aGVFwmNQF1sOnVccKU5cwo9i+5WMV892mGBhaQR5/daKQ3dOmsP+YFGx
Ll6jFZkjqQ4frfHJPOb3qldgbbfBPX/Uv/eVgW1V9ydi9IgoFCkuWZOmtmbCtNZWLrGVn4fcJAKd
8p7282xarMIoMwkQSp19syvzHbLSu9FWieRKBYXYiKVboZwuBvzXRX5xtoLootwv5WHiWiwoHLEP
4ef9EeOB/cvG/Br44sZcctRSzTpEIVSkXUNX3V6p3RHKbNPTqEauJB338ajcK7ZlyR06/OUSntQ/
GS4/oH9/fjc+8Yop+aRQ9etUbAjpQ541g+HZKvQm8KnE7fzGylsq6CkMIXlMWp9KfQyMku9mUXbt
5ccEnI1H5RjlHgrBPDw+UlV7FKiQPpLKWWx1AKgUu1KN12rNjy7Jl/JrfrvghfyY+szPv+wPHoEp
7twNSHJj98edqT8r2p1REptAPhg7wShyXw6Jri12h+9XRggFxItcvnFAwD4eDYWg0qAsUX+ez0XR
G1LjAGnAo630pFOHAer7Qr6Q9SlPhwXTKk5u6xS8NMTV+ub29TptRcrLzrBbNjbYLQ/OcUStNQho
0J6hvv+z8eZZcbWH6EA/0zcqvCQvh0I/5jnBgktkVUfcPvRKMywtvp/M98rwmOrQvaR0QaiYEhLA
4OhQXLCQb7ISr0fsSWWyi0ZhL0wKb3n5M38JiSBlQzR1CexZ4ufMeazG0/73qeXBESa9KY3NrPLl
wVJclIqgqCz29UcZYq7o2c4u9vN/1rHi940/4gzdOT9HgJPaY5U7iGNH+6Y5j2ZIrKv7yw/aDn/+
fqgsSppGGJ3C/syar1FXurIGCbDozgxvQu2P4k2RhVnfJ0uODSuPZzUo1BOK+HPrDTFE+zNfEYWn
ixKPXarJMS7sxA5R6jrP0bEGSXrlqm73V3KnUfXU+yGOJq2fnaimXTMa/DijF49LeR7DxCuyyDW1
2HVQtbFv4P6cVcSjrFkMhlroiIiivej5xQJQEZ33MYhNAu5rfraIVeBfB28/tkG+eVQ93j1Veso9
r56VbyjNUWrEhAzhaDkUfUbE4KQbj4vyMGQU2zeflr9f13AL8LM5WmejKAPycygERZcAGkXRyn9W
wVTyKrfhRh3v17aji0yP4BqtK5C7YNW57XzO4Wv7bPSWo3XkfEayTCzXv/JZfs8OVzwh8Go7Mdi8
4EptnL3qq/FSnHXwvJlv2o/ReYnBjPZd1JoUidt25xVWWJbkuG2csYCZTit/VDLpgFaPT7VeoC6J
fdbKzo8du/KU2CLs3Q79K64QlZMTJbUeFtiezI+2+tFBp4kzHvbHcDsYrxhCMMaZM5gsg201OrDj
+gtZ6bBlhMFrdUwuxWWLvZYqriKarKxDz5aP2uIn4CrQwm/7RhAYYrmratjWkGTAwMVkjlfr8VPe
vN+H2NoArcwQK16HFmL0KqtCfk1knov4MStQhTSgf2+UiNt+yhph1aiYAWrsDtbEzvyULFrt6ubn
dGDE4kRZJGwZuyxPiyyDRbnyUc5OPY4OWeO1xmuOmGvPCZN2lLtEmrjn2kP0zK+iQMbpTU8mFx4I
opf4NUlpjcfdu9pE6lau5m0MvM4fD4rPDqFv344BbjmOxpkiPdtcOdZowhwdxsipwEPGrVMCE3W0
oa/d9wHv5cTKS6xTW5N1DSZM1qHLDWUwAWbozyFW+rAhNpRUTAgLR682dVNJAFDLmyK/s5uHMoYQ
D7WmU3bwhLsaIqVoy8gcAFMYYC7QwvvYkghXEZNIfM2UYnmONT6JSs12hwr6niWab4g3WcJd4ivm
gL3s0Nl8PJz+cWKx7yjp08IF82Ij2M8/hMtUISmwiqVqUQFKju5q44tDacZR/hKyQW6qtV0V+L6K
okfbm5bM1anJQtnAf18N+1IwqD9wG2Ircfn9sD1RtxT8zxR3Pmh8sQ3Us5qmInYid1Vi9KqKHYL5
6Z/2OOlgceIskKaiscuAtvCb/XHZ9tsVUJgxmaKCi58/wsk1+vrTG6fMvJp9/DMQYb50ZWSp3Qir
DO25ye+MCVuPMfX3QbZH54cl4oUti8OijyeALHhPzOXI7U1ixSF8JV7WTkNdFY0DhG5uXHmOPL1+
ypcv+2ZQIMJEsZTaLMEFF3ppazyAre0mbrRAiyjZFMpbwnyJJylDYSNg0KRt5I8xRchGfZ//vpor
xmwyR4qw94v6B8fyW50Yi81mgtVMES9ipySCEOsEgDZsyxfD7CTXitNvmTy7napwKnDrYxtW5Z21
SB9LK9SPaKoY/P3B2kygeKDEvl7RVUeUlTYc2+l6nWcdqKeW2b2UQyS7RvGrQnU2U0jCFBqmKpG6
sUF0h6VnVW9sqw4M+TT/Z3EOmLJ2K/87VuPGdNY7jop8EM4Hw7nRqSWHCm9hC+CUslz0DMM2JufU
uo3lU5gTS+fmrc/aBiGnRZAFaWUZsc2Zf+aDidMwqvrv0Q7+nUiE1IgkkrYtjE2oZXmx5LDJvOOM
GFmQ3iXva990ueSgfU/h8T9/Z40Qb5XjOJS7AnRDXg3N+SQMeql1JSPxpvo4SfdOQbFIbB5bV/4U
r5kTpWYj45UgUgiJbs2XPU4AnASpV6P1fQZ7ReRxwhTqCW47hzjo47d0GR01PJZWsTjNSz2GDc52
6XKENDGpPvKbze8VQAj2JLLK2YkBUGQoF+YUolrk2rfRbXkuINZevyq1X+GE2M+qinUmj8sYHK/J
GDTTg0RVIv4m+K8gQvAnWKUWqHniLAktz/ZuOEVHacJbIudoHvEgVlAvRputACjZ/DFMQvjX0hih
ahxeHNBCAXpZ+VA/cerr3HG1Y3/La4jtw37e3YyMa9797oRVZCTGaA291iL5l48Onk2pLhfq+/z3
1ffZkndy3+D7XYVt5F1NimxupoyVAUJoo6U/tNMC6dzCbZ3qzgcNohLyI1N8+4U3F9jPlMs2E+8K
UYj1IdOlarBgUgrt5hCKH/K5ftVmcoUhBPikSTKrkw5P9D3IMNIPFvQNZUY8RVGGCAGuFsw0ZoY1
t8+dr134Nq+k0O37lDj3UyEgRHU8Zn0cDvDXCG17KXpw2mA/hrezz9Vb4hEvqpa2yDPEgNEcvr9d
HyTPaN3s7zngm33qtpMwSDzsTbNUWLUCv4XsfW7/rQ3EskuMi3jCU6JssQsZ5rSNdlvH9WEsuw+L
pv4hjLBxXaqmQmsMzJi6+jxb9jmx5i+Gkn7YHx0+HX5ZZFeDI2SAjNXywmxY4+SVW5s+6z62eGjJ
p6/7ONv5egUkZIK8Ka1CYwCqY49rLkwnq/GSBJVOEDjypbPyGCc+gUkZJ+SCQgM5d2QBM+yLkxG7
syTzfSs6t+zeU8zWk+3hNOTVe5PNniKVh9L4S4cGdqRFQWa4dWYTu3kqdoTEoTvFJFs8duL6XDSm
X83HGP8izCaSripkjm7QJiZr+G57MY/JRzQhH6LjnHnDgc+3zKN6MbfPKKuxFXJIpbYMMo4AVFHn
wCVdUgn8cv+UppiLu28eMaia8PQogVG1rXWAReVfc3oY58VXzMekkwkcIo9owhNk0ldjVnZIjGAj
LtK/4/HNvh1ELGjCAZg1PXYaKMXzjOi5Hc+5/VAPryiAMq7jIqoDKnYTO72KHCL3llvKxlHpsuO+
FTyWdvKHJuQPvPoVk5nCS5mWvkiZN6YH02bHzgK/atlcMn1+2Qek3CbkEceMJFSCwG0Vuy3Uw9Dc
wq59CCpXaULemDKntys+9Ml5QC0mnuZC33wzP0zecphfQMxHAfJY2vOikBfisJqKiSdHAzJP7tLp
97UOBqzuqBTYMEmGi2ZasL/FT+hOd2eDLC/jsbaDL1Y9NzVI63Kel+Sn4qzdKqfkC+q8vnLJ4fmU
UgmKmMFiezgE/Jg16nBvagTO+M0uR58Z58bRD/vjSOEIM0yrIkgzVcCJk0+2GQxOdFyiMwoR/yxT
iM+rttWUoxEDZ9GfdeW9rp327eDpc290hDlmtVE6Yi7zow7nrrDPxpF3bZNRSEwt8RxqzLJatHyj
lt2i5wIyQs79kLvl1wmCuY0LJdvzpLjp+33jqO2hLky2aGBjJZXYTA8fxgMvul76wDj8w/CVK578
vI9HGSlMtTbPl0blzgwztGZChRPvQm4xvqYC2lBMdACb6GNTxTtUiAjJo1TAqnnOD0qkn1ihEOv8
dnhfIYTwLtqwa2M+jTQUdIRK0Lenfnqq04/7DvvNAF1x+HZjdUg0syGpUQrBr32mr+alP5ZHUFdh
G4G7ehaExKTdXnavaEKwz2nPzL4HmsOMI+uyc1nE/h9axGNkZdHQLzYLeQyMP/SW2HG6qAHvBaUa
aL+/av86fa8WCQFeSZUm5/y0GEq1O4Q3nf63Uh+H5NTNlyG/qbsPZkbs6n+zI7tiClGe6nFnaS28
qB+1AJvtm5TLHECVpDriAnnfndSICdtNzU7TPAuBpUxBHZ0dmUh/2zP2aouwu5yzNLalCf5b7LMO
UdnJlVuibHL7buc6XcW7xqTT2yG3gKF+mi+THyLKQdh4tm9N5btIffHWJCAJr4mXjY6ShLXNgFia
N2X7ML2GHWOVgEQVdzlsoKg+4vtDDG221ivKxLVlaiZtHzV+jI3YPBcp6hjLMlC6D8U5f1ZcTmLS
HJbZ/YdbiWrW+83W7ArI3bqauswpWYvIBmAw6Yd/uLiW45h52Ts1yA7jDfXAQ0SfI+SKqJ2WOOfR
HYLfNzUDrUcr/PDXH00hseC1TyemyiYHQd/R/DhRxM+UEUI6iFVZARcBD7bpwa6CvvnQmMRqREEI
WUAfMllRFZhQGihotMEkkntaTKQCatIIqWAc2mmo+H3luBza7sGq3+6PA5EHNLGutXDMRtIVOEp6
Se/Nd/zoXNwYqVvNIL1Vffk0SW5PSbgQ2VoTq13HpWm0lJ9pOC8F3hzc6BKhOI+zIlPXo8QEAh3K
zxOoWtJkaWW48J+zen1Mj2glOXIdl/gSHtjrtnf/m7CaWPfatOnYMokPGcjAeUdv7skP1hFKm3hJ
oSjz9uNDEyteDRyPxtYGmA7hizZy5yUlFjvSf3werBLQmLW2lfO8rT0kA+jdOJdc/oGV/8pjJXek
YClllLB/gMTLDGZk7kGvOE+31ik8R0f9YfF4FWX+EJEtgr/Z8TmGw2szQE8mTLPCmA1bKVCaNV/K
+/6Y3mnlofUVT8UhoP5CPrxtG/gD7hc2m7qfwoKXS03Og6207qh83p/W27npCiBc5bBUbisrhz1q
/TWHFAtLAzV6FYmSoVxRhJmVZjk2ljVQ0ndKUD3WXuwXN/ZLDy0w7JOVb/s2UU4TduWa2ctdyWt6
9eXkaHc1JWxM+Yzjr+J8yROjjRMMShk+6kXuhnHhNhLFZPCb6XR1mjCdQofhwSaHGQtUFvhNi3Nv
eXjI+4cQuT5RrRi/yfBXQGE2dXZWyRIvODPv9Et+at/aj3jCG11cjh3SQKrc6EUiqp2ooRJW3yrq
WMFsBMZo+E1+U9rECY36vrD0Rs3c6RAjxVZvuZEn6a4NM+IikQoGISFU1uBUZgKELLkNp6e4iN3s
dfehPwZGpLDJl7ibNAMY6vB2lFuIanp5S/VrEq4SCWwa1LeC/BYgjvRJDb8yiuB7+0x+NULIAWXb
mbUW81Q2mTiXZ57uQCxkxBZ8Huy/9zMAMSiiDrPVR9DV/V4KKN+FyktiBiPFuU1BCElAsmy7M3gS
cNTkk5yVLZgqpwA0SuSySjlOyAM5eGbKhKfocDqwz7z8OPEHEH8cdPfgPOmB/iXyn4iy0N+czK+j
JeSCEBcnyTIAtEO9B5cCDAPjUgYSKYlD+VHIAIZlsEzihbRJjY4f0/Yz9aMpv92PB2rZNoU8YLdR
Hba8Urz3MuZ2UAOUDsbiymdO+N7gLpnY8vPv/XqxcXWfkBWgEzvqNt8mpLbH9NKV9DsZ7BWhfULB
qMWo0eJzZwdOFBCGjKJUaBqWijJGFQu4888wrsvQQaV4GS4nzddQq60WdFFMOLaYheo+2FfY53h4
F6d/llUtIVlYRo5+TV73w6YHXOFZ7GmhKPWIaSUyWqg4lKWJAghUP/t2/blX77lGjS292Y89IsAt
IVG0iWxbUosAH7BANKjkTn1T+vBnGEKKkEB4OE0OMNTlYySfnG5BcTIR0r85iv2IaUtICUUxNlHN
N3E1Lhd4sUoIWS7w9oHj+5V3GVcsISvIUpWBbxhYaHg/mhcdb+Lqm874XsTEdZJ6qjGLWP0sIUEY
Y5GGUQvAUgMVUX+QEyIFUWEgZASZ5ZBomAHQsbdDmnoLdA2Ul/0w4F7ZSQNi/XM3qKmcmAhpXccy
mwWlVrtJFLSK6TpKsI9FbU/Fa3xJyUrVHAGmTgcwtKie6ZXH1NM+tYrPD+j0/TcJKWSFxamz2Vp4
VLzk7/55e6xOc+/qDyN4Kquj2br7RhKDZgsniaWAJpgExl5UYt9q061qvTXJ+1ViqRD5K1ghG6HO
Hzi1vlncJk9vZDXyOlk66/PiairzNPARVzJzDU13q+YhjmKPjVYgTwaYfqqbMQxL6AyGARiT/H37
iVkhVlhH0zAO6oK8UpmfJP2m6ai3IGphFrktWDqhMTOChxfF5RelGrqdbF/KDnKAexDyCYUaUCGv
OLlupzMf0FyRjpJl3ERd5Jkjpcmx6TcVNzqg7jNsKMP+fEK006aGZfAbmw7T3OFduieyMYUg5CuW
2mo3L4gaCWS91Xsl/rY/8pur48oCIV2hCLxGxxssiMs7pX6fOp/NPICiDGHGJvuNccURK+B6VoFE
7Pv2D5LT4DM4hB9zz45drjsNzr5Lc9ffUCRw20G3AhUuPcB7U2oSN65Bf93ip4fhZN9OHq+6jAKK
73szKa/AhKSlqRMblhpgWfy5kKEVn8CywvR0LGjDx/1R286QKzAhYYXW9G/lTKWA34TzqkgH1Kxl
fztP/BKzdylex80JtQLkcbq6C+mjwkaORBwm8nMRP0zlsWdUrx05XvyPWIHEqW1oNT/O8fHC67sH
KrBDeKrPeYDo8Pd9SES+KmxzUMM4G0MDsDI9LcnDDIrKRAts0H//GY6QI1JWpUXNi1iZ+kaKPlbz
qbbP2UwxHRCJQqx4yyDwoePuDeaAPyh651CNy9utAasIEDJFNQys1/hRwL4r3izn9BN69e/bD9aT
GcQX03JxbsWpa993VJyLlW7GVCyhztulG65FAWo4cNy/6C6vq6uO8XEiCo4JJ4oFb0qBOu2Jj9XS
eaA6aJpPhD08Cfyyc7s6Uax4k4YRCh4QB/X0JyXgZYLq46i40/eS/eLYUP0cfEz24IQ0MaKwtVh4
GaR8wVn4oTtx6dbygZJWoNzGf1/NW7U30FHKq2aS5X3V4KmIKjimAMTEEJX/3lgqzampXzqVOFhv
7s1WwyLkgtFUWcM1W71Gib3M8aPiJa7fT2aFggWfbgnYrHVTTd20TdmBgJ9gjtNoxjzJYCdl4UG9
8Bch9dEaII+u+umrpMmMFZhgW2zGLIfoHmIgXGRUX2RTelslRT1jhZpQ3PSaCNc0KI4aBuj/VSHd
yVYiDegi4g8nNkh4ppNeBFyGh7ekhIuLEuR9wM2hW+EJGySjz5XQHICXSstwQTnpt6Jz7qNYs45O
GJWuE7Wg1csWSuJZ+WVugWRa1TTHBGsu5OxlwVDLdiKUdjY9ygrc/J7rUqFcwketxFdOdLbcGAeI
1EYhmG3m2B3fU0fnXxZkAV6wW5NtrYl6wNfdeMvCD8ye7ofo/b5zKRAx5xtONIVK3Xvl2H82HYgq
VZyIqqbOX7/m+Z+t+X5NucogZtQM4WICyPxkKb7zwTiFPvPKFsyZ3xWTMQuJKf/rK4gAKWwOIULZ
dKpVwbYGsvTNGRMfjAjVqf7aQdMsO7AHSkRi05umDWJ3FbKdvwipYKOtp601916evmdZ5s4RKFnI
uPxlieF2rVD47ytXZpIiF6oMFMgy/8OTmH2J0bn377b3P9NgcTj0iRqqDG0YTeyIrBOt4pV+iMNs
OrPFOk5O/HE/Cn/J/j9DiJVJcWKoalwBQoHwBnsais/7398MBQ1SlIbj6CrUKIVlUh7BRyeZS+9J
N/wFTjulb5U4GLzF0/Dg29Su9kiSnG4Fg6aYugY6Ihmi1vz31TC1al4ypY46zyxuzDLI2VtLI+qr
ftnhwm9rCCHzq5BfiAYFEN10n+au3FVe69ypeU3s0ihThEyo9mGbNnHceX0SuiZ/uVRnH/2cRKan
zBEy3gz1uqaB4Lg3gI8h0TpXd5473AqZy0IYtJmO1p4T8h5TqtHIaqn11CezQYWDckLtOegZIF6h
B83ReKQOI4QLxX3uMHZ5PJawba7eQQ7AV+u7saKqZX89X/0cEOL2lrE4keoeKONl/NsIUEfth6cK
jXs+FwGkhBMoL/6y2TXt3uo0DodExPlua9DpNKfBc0C6Fb1QPcSUD4VZrFR658R80DLUh7D7aAnG
OHhNprjOWrHXQ8oGTc0MHoP12TxaAa9w6HK3zTz5G99bN5Atc4i3c9KPQqoIJSNXOp2DBugevc3w
LhhWLp4G3fbcPkBSJ/6vPVpCnAiJw5lGs0RAdp4+fWq0t4Y2uNnynw+sHAQbKFmzNct0xHdo2Rxb
M0oxXND4dJnK3Djz90drMyBULmhgK4oB1dWfU2y0KKG1lDAjbwO50V0jPWYUh+b24FxBxJk7KqMZ
TjNA2gPnH2CH9C/JUx9630R/gvONCgaeS3860X332g+bxCncWko7yBPgKscMoEjuOkv/vIAJYy7k
yzAX1OvZ1tqL283/+VCcwy0oKHWWsc5rqjdD/JF1rwm11feFSauWGZvHGt+Pi9q3SvYcjrlvy/Xz
fihsp74VDrdztdz24ZBIhsND+tids8D+yO4sz7obDhro/zKdiLzNpWqFJszYkRkaiJWBZrIz+hz1
sPai+SZ0VGKhonCEiapwpYY4hvfk5aFKFddRK682c3fOOwKJmEuioEZq4moEhccduPHuLO2sGTcd
Vf2yvQ1beU1Y4Ke5nMHKD68lt85XLUgPtnWw33QH8Pdy1gnprH3sKK55Kr6FHIEedpVFDezSl2Oa
3DcVdSAmAMS+sl5J0sLgQ7RMuT8ly1ELpZf94CaiQGwmGyWjSTsNfrPKxK+MKIict9lcIqF+2Qei
kp0oQG/nTKpzFUglmFeOURTj6KskEx6htW8mqFZdljTNrR4pxbtcinJsz2TsLXCl64Xx/FlRluLN
/l+0GZaoFrYMC3fDlljtqi62nOhVgj+InQYrkCa/+s9qWTzjQldMAYiDEnRhLjsSiyVnxOpbLMsp
crpD6YzBvhXbkf/DDEiY/Zyd4speWl5S61kP7ef8kEDwAMraymX2O0+9oUWn991mOsJMM5ZGs6MI
btOq8X2lWGe8Jj+y5T/XIn933f9GxxQ5mZtRdULbgllKPPqTqZ+UnOIZ3E7sP1xnieXqczhaWSoB
ozdc9ciLYpLAeMZWnfOopcF/Lx7/ySZLLFRfOkuGxgvwtBfoCkGbAvrIN5wBiGtTVP+d/kSAE07z
YIEG90UHOHTLBIWlHJWsO+5H32aGWnlQWILHzLAXCEUg7WpT+H6amizzh0UabAJnO+iuE0lYrFK2
aLnaInko5t1gvSmVL7V62jeFghDmUR2mU1/lmKtxfRfrp0S+6ylmQApCmDpFB2YVtYEVcX9O9cRN
+oeeqhWgMIRFaYl0iRX8nFawGkpjuecMqmcMLXGw2Fw3rplNrCazWFki7/BsjvZqyWReboVuqHsj
pSHD3f7LppVnZwuZVIYc18/pzR5Miw0zgjidvQ+pFnSh6XfZ45BLr7kiWAHxUF/t8tQIC6zNT5yl
8qT2b8zxJEEuJiEWne0JczWHD98aJdXntplgTtaezOxzSbYucn/s+UuYKVoXl8vYA0A9Jm+MgF2s
e7lyp6c54M9eC5i/D/vzhrJImDes7JjVaAC04iR1WTM/aZLm72NsBrUBrksN/5Fx8fWz1zIoW0aM
n2Jj8xkSU27TBkzNiADYNGQFwn9fDU1v1KGa8SsvqN5E2BVbi2/EIzvvm7K9D1rBCBGQTdkUDfzG
C0kyPOb/R9qVLcet69ovUpWoWa8au9vtKbbjxC+qTFvzPFH6+rvonBMrtE7z7uTFL67qJZAACILA
gj9dgRKuxbRo4iYH7QDO0H9dXcjOgQ0irxKkT4dmgWBz5dNm8K3+Pu1KwRbtOoQNCKcGQwqmADpC
rFw5DeaLSj9oqUfsVgCzH+5scDgfSnuNGqMCYapPzZlx2Of35k0+eLimB0awIIMSC3NfuzZlENm2
dc225deqx41m5FPex4izeky/xSSF6Yw2iw+5i2rn0A6bD00oYj/c15ENIHdyJzqeAWTd7tHWMXis
Etk6Wl516D0WKEh3oseFXc3fwHHm1TMixLkGXFt5Y38rLDnZ9eGb3+csq1o0ZVBn/L41fokw+VJv
W1euznH10msiYuxdV7HB4sxL02Vag64P5ERdYNqPMXq3RS1lIgjOnkrDGBu5YbtT3dqsSQH8eaKa
GaEKcPbUL6rcSit0jjFul37sr9FVcyiPbJqePTvlgBYS97Jr2lcD0wZJqY1LEU9gMYJdyTKXAhq2
BkoaWsX95d9/XwbCHBF+XTYZESp5lXljRyRRVAxIA8Dszn59A8bN26hyc7fx40cSzh6bxTXgf6J7
9H6gvwHmFFCZrBm3CQD/pABJblFfpSHPZgXLVdy7RFCZvruQGzhOB+fEXDBzs0JMX99208diEpSa
vC+z5haS00Azb9ETRQEQXUehHdDDcLIxxKNxU2GZ9a5f38jC6WEnUS23ZUBVqJzV6Xdl7RxrPY+R
6E1118lugDjHbsY2iYmN5BNo23KnpV8RhxWm6SjDd2qVjhXln+YqOqHhEoMiSsTPRTApoo4doaZw
4XNpqFNhWhBXvqeBdSpe56WOn16npXoivytC4ysbjWUZzC4BWq87xZk10aBKyVVaj/qsslWIJ1hj
ntxvwEvbXGmwg94fzoydFbV/ru2vOMfqwP4sYipii/UuFn3bUp7rb8LrXtuYgEuy0WkwxjK+advj
rIZFMiOGAwMKujsFPkYkIvv/xsdIK8HUGWbqPycVkEMZRt9TPMeyWQXzVxH/jkhEzrNkdTImlQat
rZKsAwlenh5obCeu3vTyh2miyZNmKW3QZFbmzFMl8gQCT8O/BEeTmTc9k9a2v0xTYBSiojPRcnKe
Jp4UZSI5NLTzSGB9aV36tXTxHAJvrVTOclg/C/aPhTaXdIbzN6ne97VNsKCza4GaltXdkg+9p7Dd
uxJFxu9Li18dKebVqpqmKxrfoIDqAzVRdCSzsqN1kpzCq1Hr4BZOfiShiXLY7KRmqKkXKeluQGS+
wXLx3ZDSaKly3JmmYA0IiouToK4D47H6Jz0qQefknnUzSWHkiy5rImDOOkYkBvK2AvBMbyvjmGZ3
S/q1KY5kFPH/CZeWswy7JEZiTYCypMzFgXU70DIszOGkYpjtQjF8qpsPDZLyplwFsoUbnaUd+o74
U7/4Zk1Eo7B3o7bNmnOHsj5mBtjm8T2RfIzmk5mfcuvxsvLuO4O3beWMxV7XyRjZg0B2TA9tOBxY
VzQbUX4ZRiQJZyIkb0mzgCQaM4g9lBpKlruM//wJhKWgOI3YssVTGERV2WZFCius1evasNxWPWNo
QnAZZN95/QLhiQvgV8DrpMJ5tTrJztMCgnJMqhQd6bsoFjHximsrmLDNrVY6DLFGaA0X2T5O5kOl
PVyWgm3qO4e1+X0ubmkTLY0wHx4mtVi307I+9fEESoH8kONJ1b2MtbvzGyymgJvDLdbXpqGg1XTl
wjfV66ZxZUMUpO864DeMdzFJCYKgYYQ82bG4ow/roctc/aX5yHoDWuKLaOoF2/MuJCHVUtg64Cit
z3NZn2qpOf7VqvFhCFkqtZrkBgUyZuYu873Zgmiz+JPH6M2ycZ41sdUknlpszRB3Nwt4jaVID6p8
Cf9OFracGw0AYZRV5xNkqbPmqpX7IGqMG6KJWnv2I9ONOJy3TKVyytcM4iTqa7dwDe5HjN7t/mEs
b7b3t1rAeU4LnIJq30KscQiI8YjhyYIjV6RmnBcox2LQkwIAkwkOUGlNz2W7Cq4wAuvk2yhaUmMe
If64SvGQL6ekGxyZ/K0gnAtQzHHUO3Bmu0ofSS+kXWwQ6s+TIL3PluO9U9OJTlTDMDEt53c1a0eD
rrWK5Yr61K+1h7H4Uk1nqz2U9ONlhf4fmvYGxW99keQYOAgo1riDhLW/SM7gjB7xtav6WfSsyLzx
JcE4PZhqhUjzwASbs/qgGuk3C5M/vQIzTIMhH2pviDCqIlO6QuC6RcDcMYEqpnky2Iou63Vs685Q
po6FFl/Vr8dPefcsWNV9XXxbVU5NpDHDpT0CHC2lQ7LKKFCQbox6PA6z/bXpUs+mvdNEa0jBUpul
biUrKPXsQG/Y35Tx9Cj4HOb9Liw7X4bbzXJFGoLPYZkfDd1Z6yEJbLBTsHK+6kkXePx9a/8lPc8O
aHS46cor4CxMsZSvJF2Q4NkPbi0LExdZs4Ktc96elm1qDzlClykg37pHjDnx+tlNzwpKStGAzuaC
gi8C06UE67gfbLzhcu4fhNeD1c04LZWX/KMVrl7ioowwsGV3HB3Mekc/pHIVVw79fBl4f0HfcDl/
YBBqjX0NeYf1ubNubFEQta+ub7/POwEduQJpglxrfQ+GvUT+PPz7Kc/srrfZM870EcaOdsn2rGd1
2h5W7Ub+zmamsbRj+SzssxTJxFm8MphVlCnAMyaPjXDNPOMu9Ut3vcnP6mm46Vy8L/qX9+k9Jwsn
JGf3CShFkp6l6+QTY8JLTw0uIezlT2Riu9KhpgVVmAQjcfm4Laa0ACkrbggDfViiH8P81C2fBMLs
hqIbDPb/TbAjlekSScqrMBhSE1qf8WauPZRHxtyWvHSDdxlv17g2cJxRtwvJxjoDHGicAaS33pSa
h66vr5pIFYTZuwa1weIMOe3XdUEZP15NzSLoyzzQo3/Nv8JUYQPBdnCzelo7LTpdII45hn30oVSf
Li/XfhZ6A8AZLWjHxjljutZ5k0c9A05dvmPvzCmGggqw5L0DZIPFGW9llsuqsIy3lNWn0a4ObWpk
Tm2vnlaOzmKaZ02RgmRJ/TEeBd5epBecIfdjG0sdOLZdEOH5S2YfetTMTiT1pEbICCvSC85+R9uU
8oLF3Vo4pXhqTA+4gB0Gx3oYPqooZGyeRLzl+4aMsVlsNBOafzjEvrRBQ2vg4ZbgWbP8lBXPBhFp
yr5UvzD44z+JkqTMWeWx+qCcrI/kmZSOprhLEDmwtqcET4J3iqCDZf8FDS+2/xGMDwLqZcnQK8kE
u6UBYwIpr5XGMd3BZ1PC4wcRNfr/sIc3QM5dDVmitAUr74miwrMK9EcmfeOlikydMZVAXCVdKQt9
WeXVk9XGa2WMcLlsJswK3oVZG5E5D9YpsPmVVcH2eXo7aslVY6Oxmq6uLCf+UIr2VaA6NufELCrJ
psVUp6HWIY2p5SRmjBkWHRHEPfsW+Lay7EM2rqwxLbpOLYDsWY+dptRxIWmfaq11l976eHkNRVjs
/xussSdNr1vAKrrjID3a48ekfF7zP7rHbbaKc2h6tiwKks+IeMwPMjp2RFR6Qm3kvJbdrImOebo4
oHGvyg/olTiC5xIT6+Lb9nB5yUR6wLmQeW37fmbbs8p3ifwFs3+oaHDv/jXx13q9q9WkraTJ1gxx
lhMJGNeTdWbMZRly5fPhTxpk1Q0Y+V0Hhq5U04T5q1U6DcV1ZIVE9MB/2SWi8PN3CH2WmzWbATHH
s9vEyiHNRAM8RBCcN5hTNcFdAUvWT/kB7KpXSWIJ39vYd/5vl/OuinpSSTtPEuTQcBvpnfGpdAc8
nySHMqhcVXASC3y6KXOOIGoKtbLBzg92J+WkuXO4Xk2Ofp3dzEdwjIkfTC9rtilzzkBT23FNC7ZL
uLdiKhPuedrskpv0PGGapXZITvajJhrRJNR1zjfEWpPkhYUapyUcPDb0D7TwR+1RDipfuhNdGS6f
GabM+QnVTqPJYMekjp7zxqzddJycNP0iRbazan/UaLexLM5VjP1cDDa4St1OfjBUdLxj7mMVe5f9
0b7iW5YN7gKFyDq3frmW9lnFnp606K5DFkC2hVvEbOe92r9BcKsWkUXVoxQPh1OQ3RGvDdGD6ytg
lWZUkebnVaD47OcuwXHLlpEEk2VYpbpKn6vlQ4TnyvybjtdzYjeOZFXh5QXcPwN/SWewaHxzBtr9
KquVDLi1vE3jQLMkb0jvM+n7ZZj/cUa94XB+dkrGmdqsBYO9Lmvo8oxPxZX52uEprH3YN+U3LM7h
GtUymgkrjE3OrLJDPViNY3xfbgd/RdaEXcbHq0H0YLNvXG+gnAtujLIxNOYdTcjpS+3U+j2SR1dj
lIMPPDNoICWd6MVrT1Lt9WKOhnR0pXNOsom1UmpMuA/JPKwYJBbrbiPM6O1JtgXhPGM9RtJAWGtL
g7lDxCs8yU/v6xc20ZW6TDHR/Z74M3FF/mpfOlSAmopsmyY/M6Mf5lwdmW5mBb3SFftBlufjZJeC
mGbPhyC19wuG/X9jApFuypMuQT60N1jeTFctpHileLpsASJhuK0ieUSpyloY5/FMQfwVlyBkFJUb
7IuCyzP4AtBCwXfLGgNq0aYETRqS/WgNfiTSt92aXA2jff8LwJlWrtKOrgQA0TUJ5rDFjC35c/fP
7DG7mp+TUERDvr9sb4CcWdGl15EWAuBi3NTzqR39RNicu+cDt0JxCpCZZk50Cb4pL5pT01ngLZvc
AhN0enUIzTY/DgXucQMNdaoeFDO6KpL2ZRrSD8XyhPnNhyyuK+dPtOVNbE5b2kKiOAgg9qg8ztqN
SR5n5envIDizNpI1jySKpOVShKMsudUSrqaIJnbfd7zJwf6/sS1jrvqKpADpxvxzSvoDnJjbZfaR
WOP1OoomIAn1kzusW7MHGZiFrSS3DSoztNap0WN9N7mjpwXT/Wr5cSBiZdg927b6wx3ZWmIpSJpD
SElBJRNo9sI0ZL3+IGpKhYGqQFn5dpxBJvpILGiGug7+RDA6oZO/NvV0zArTv6whu28fG8F4Xucm
0YeyKNjufYu/kOC6d79Gx+VuOBUf7RBM0p6IUkDgv3iiZ2Mo0VBWQLhqPHXVXTcJkosCb8KzPJtW
baltA4Eadf04FSAwHdr6eiDL5F5eul1BkExTbcLKq3lSgdqwewyDQxKT6lWQTMWT3UnDn/iINwye
U0BNcSbPDfLyObm26cdK+Zykosbn3VcGbQPCxW2kpIlWzgBZC7dDe0KkOgTEy36B5IJo93fvfFsw
7nRpJWMq4Hd/3sFYkJhgSJbuU/dnKYKIJUGwSXzD2aK3iQ5uM1RYrLeqFnZq+FdKwNOAaKYyDAp7
OOnLgywZ7lT2IgsVicAUfuNfy36aM8VkEIWngSOufBm+4kXNiR7IPxgsFhTXf3Qx324Sd24MkzTM
VgfI/1yUnfze9r9hDAnCQJAuC3K7uxa70T/uAFn0bgUpLNCyOHNlMw3BNO0pPf3bheQODtqhmyFn
Bczklg3dznOHDg4ykKkbPTCeLzkNbE901xMJxx0csTIbUpsz4Zarvv5grTfG/PGvdPA9sUCkL2kN
CCW+NvurSTtd/v3dA/5tf3hWAaXoMiKxs28GDYOkSZ/WHh2VHRpR496hqR5chtu7HW+U7x21gL1O
Va/Br9oEw7hqekOSH4Wu+h1oxZLMdlVJdK8TeUC+I1FSjSFaWCtLNEiY6qrqoSI9YVLSVaZ2TtOT
4wTPO0WgoF0Gwc1EJC2z/o11r13clQVTfk1Pr1ApfU3p4hmW6cVm6hSZHmAqkODgEorLeRRcr4ax
K4FZz09j7vWaH9HjkNymSuZ1serH1U0vCcqpBF6Mn2yLQWuSlrHn2Lw40ugqzj5f1pr9sHCjpZwX
0RfDmJsKe8gy5AYo/BSQUICmqz8W97aXO6KTRWDYGu9N7DUddaam/Xobd+BZtr9IUynYqt1IcCMU
5z2iotcMhNfMNb6oUeSpxqOioVnMTgXnmEAavnoXqeuSSjZWry7/iaTEUbVAiR7/bot0LtCgrTHE
mQy9q87aSXOtH6kvuctt/Jgc4H1lp3JFqX9RuKHz4Yai5IvNmrd+nmSVl95HR/AiO+ztBGXyIsD9
dTRkE7V2mHTM83cMpay3K3vYmMElraCbsDkWIpZCEQaveZUxYWwzImiaJJ9ppReOFvcH0tbPl/dL
hMMpX76QiSo1cJJucSsMfWha1TGmwb8Ms38FwXDon2sGDsTfXaA1VxVKa1kO6MhKoCrw6wWY4+YP
TjN7k583DiOlQ4/kZdzL4qER+HdYzC6sZDpCPNJe28kjlXxNRN+wb75vknHahyIHowXz8uCCH6f6
iHM0d+dJ7h3Jtm1n1mZbcPfZxdNU3WCl8bbF93yCmTtW9cxgrb8/urXHgOW7yP5Ks4+XV27f125w
2HdsDq1lnXqQawAnSx3GdZYFxp15M8HbLqi/yh9sT3QBF0nGeXczU0u1avXeNRTte2rEN0uX+Hat
nOS4EOkj2xU+PY8iqF+ryNlXnFB0R04amo7D/IapoumWZ5b+yj2xh9rVwg0YZ2RW2ZdJSgA2dIdl
PlrLjaweBNvFEmi/C4RUIdqALQ19ugaYi37fLlmOlVaTi9FV+/pkr7mnN8PJiMbOmTr7Vl9lV+3a
q4Q1IuuWly+dm5LOqzvExpe/5L2wv38It4slnYu0NfMRg+Bvi+U8kftOE1wm3scZv0Nwm2cVSt4X
DCKdPtj9h1k0CnLnOe93AG7DJLXJkkTJRjdJvPLLz5mnysPceQu4M1NhV6lAntdYbmNq5UyzHIw/
2LtcDguYXDMv3uVd2TkkfxPpNfm1wVhXEI3qCvQj/2dZHOMEhoLP5IPygCdE1mcZIxwQvICJVvH1
/xtIPS7MaMixTR1qzTQXPXOedjcGbCBHcf3vmXp+l4/Zxwas1qM8azusoa6e4+6Flg/i6kamuhds
7NVlbjBANpG0eKhkAsnuNDm4X77kIWYDJl/1kHF/pw/wjEF7NYkeBIRryaxuA21UmpSRBdu3hOXi
sL7jzLPdWHVZ33ETit7emAVdkpTzJiQldaKskNRoP0pz7Oikcuzstqs/Lvbo1PKXy9opMgDOZ9CZ
NlnH4FolHOlNkQlUUfT7nMNIVqJrmN0DcebP6RRW6sPl79/3eZaGseL4Jf3de83UWEXLdmdoJmcy
Pzd16shUE1wUdhLU0HGFWLohW6wzjnNLVGlTzWhBYh69JHd6QA7q4kW4lbB66Ksi+yOX8QbHJybR
aauAu6Ue3fjjcDaDHFF1HJIX+tqYHWWuiAhkJ+T4TT6e7hQVYmNvaABMzuYDY9qJc6dH/QYmMUcO
uR7C+UBFmdFd1dgIyYVvEi1RqjYwTIwvIE+VLjir9i13A8A5JjLbhU6ZUANqbpkXtD8YXu+9jiXy
REQnwiVk4m78hCm1Sy7pQJNfomsrhJsI0jDtb3sQFNQg1WxM/18PZtZ+3zXONaF9P7MmCZD6qnR+
Ru0ikKQifbxsYjtUJAwGKXjENrh28bcuNGyip8HE0IAhiELcxetQ+Vwd0NHuwe96yAD4KXqwRcQg
QljOdXTqmOqNAdjZnTxWL9WGxufovIAA2jzhrdnT7+qrVDRGaF8r34TlLD22y34eesx7sKKbuPqy
Io8pWM73AfB2OVX+QpZTtch7JlfvR2Hi9te4Gn1HEz2KYezjIuRzYVr+7kBRLFOxZBX0zzyvphJ1
RmMxXwJG3jPKo8DSMWJF3RqIMno5atHNb9/uVMbyj5jY0Pirn6XU7ZyyM0W+L44RhpNEx/UDKGTO
dVCEom7IfTXZoHFuZJpqmk16CjVpIKLcORTK0jwkQSY78XH0ipWd0+4fTNpl1rcB5tzL2DeZ8Rqq
2mnplu1TUn+vRgGnxG40sMHgnIpKxrrQ2VLOkfaNSrHsaVP6eVaGzjHjfApqe/mWCvuad21gg8r5
FZIV3YJSI0T56bWqHOX+QWACIgAuyLEKTN3OUwBkx+lIW0ybWsFbsbxeAueDdiUdZVNgdu+vuL/v
FhfoJLSJpbZGIBJ1gZX80PsfJr3v838/W+1VK2wZ1US6BSJGLu+RFXNndwNwfnKqZIFtOgs6PaRT
F0Iokfrvr+QbHKf9UpZYc10ATtWP1viYjopg3XYDLPUNgFu31FIwdgqcNO4wP7Ttk0Gfa9EFYv+G
tMHgPH0Z6Zig8bo3T7rTgVqWXqGMCKNwffqxDqpQ1G62e5vY4HE+fsC7L7qX2B6h72Btboehd+T6
iw0egk5IiMd24J3/1RSweNmg4Sc8ozfY8PRZWhIWhVBPQTtn+WS+Zkhx9bv995wl0PINGLeS2lg3
RZrDGa4KqFmU8TSMzXOnrg6day8SUcLs6sYGjVvHxirtWZMhWldODtUPVqo51Rpedha7hvsGwr+/
zXmuIDqFSDGoCOwBs9oH3CYSHf0Nj5eRBOLwL3FSVWblpEAcFAQ6Df3WVN+K5ulPMHRbNm3ZIDpf
lB338rDmDZNmoS6VtTAq6/NYFcFlmH2TQjvPf3E4D7smHSOKgNkyNzTcovG1Ppg+m7jEOlBcNNyK
PNH+6r0hco5CznSUDutYPQSRISZoB0kbB8jluALJmAN9b09vOJyK2/EspeC5RTxjVIc5qQ5aJgVd
d6qL8QhudLe0y+9NVrzQtfLkXBHNQROJyem8SfDCovaAr2LtVNrkMR6HKwSMglzz/nXibQP5zNTc
9hImrWADZ7f+KPuVF6H14bn1qi+vBbiwBE9EQSYQjU9UaWOptfIISKMOhySIZRBmCIx55zWCOahf
u8dnpmQrlyKNJXJ6n3rxVfZ5vi6v09C+Xt30e3+HHHAYCwPS3UNyA8pFapRMmI/z0xioxzoTYl81
HZB05Gcbk7WXA8wB5EqXFVW0muyjfrsPmqtRZlCUEX4rVa+qEs/55HAZZD8xsRGNfcUGpTNtO8uY
aMtpANcqvcLzpZN90A7iXLpoFTmXUvX6klUzoCRUoOunLBfd1wWWzbMP9Qb4Ayamf1MwnBswNerX
lsNqo1NhmZzQvDgvUjRlqrYFsGbXtB3i0cTpnyriGp4eDl/oTRe7tfj9UrSEnPNQ0hrtywZ0ojGO
9Yz7SV17AoXYDzd+GRhPSTQOxEYxCQQDe3UYH0AdFkwHDTwL9Z1y+Pf9sL9ZM9/YHmlyjmAK8pQN
GnCXcyvnbjl9/CORbFVTLagzaCR+13E4/LkqKXJ8ydnAVBly6K7oaXXZi4D0h07wDYwzW63LVYOO
ANOyhygPdfOhF9EBMEN5f4K9QXA2iyRRS8eohBYMx3VFok1HHhu9tt3sX165fXV7A+IsVo+WVSrG
Cg7dQLXGqAU2jQTVS0xjL8nCnfqS1jRSz2Rh837IIQ3BzY1ERi/yc2yPL+Fw9ppNBU4VpgPa9Qjm
mz6Mf1jnyW3PbPxT4cZfL6/cfg5De1s6zlIjdTQ0VCTjXuVM3nAmXnqyb6DcSJpMT+bxMtruUaEr
aNDAcBVL4QPPpdfqmqZI0czZseoeKPI0qSAPv7tPeHMlOjjkDAxZ+d2GQKPeNmvE1g9OoQfd3s99
EjmEXY3TbUMnlsyYkTl1aKRmNdYW6lAMsvndaAk0O42ax8vrtb87GxhOG7oojaI0gWJroRpUHj3Q
JDAeWEV1FdLKbUVJtP3VexOL04YuylOZSBBrsAtnnEevmdyq/doNQZ/eYY6HM4GeSCDjvlL8wrT4
ug0QAWRTA0y1PTR4BEDXkDvj1vNlDqg/BqC+RFarfb6MKtg/nuMT80cnvZIBulqRU8jNfaElIkLm
3RPqbfMs9v9NyLIuVbrKBjCU9FgovpWoYSppTp1fUYX4+fxM4h+Gfj+qT1FUCzwi0793bmSDzR0l
IHeKwNfFsOXJ7V/yyTcxBq31MatUsH+7Tn6DxFZ6IyXYiuelqYFUtwNavK9TtbpJ8pv6z+7HGyCm
RxugsqlIYTewhbgK5yL2IhMqGlVOrQqnxO8GaMggg3pcs8ESya2ejFfebJgnlrajCDazAGyzgXTP
SEwwcvqyJu7fFDZg3ALOpbxWCgEY0gxPbWUEBtVuqzFYMfy50DC5IHdBvOaC79qPVsu1CAZ7J10w
LrWXTAYVbOe+y9l8DrfMdWctEjHwObozo4Jq/FG6jCmZuONtGkgCSrldM9yAcQd3PUtrWbYASydP
r6mzGMK9ZHv1zhI2EJynjlatTFcLEPHH0Y/Q4lm63/pPbLxSHUieqJV5P97ewHEee07GKp8GwGVH
vXZUNK8OSO+RewMBPt5yguiDqPdxpw4XwekGknPapG5zZOMACXoYXCemQx/oJ+MqFtK+73rqNyA+
5DbHplJHDUA5OWIWgN4H+Z8VGW0wuPN7nEGCMbD1w6hupAMKTC6TVac8s+uR8hzd9IK4TiQT56Tn
zAYl6wQ89VM3Jo48OWr2VWDhAi1XOHdSaHK2qjkwpkD9Rj2kfQ9Jj5cp1rufBsOTLVTDXUQTQ7uJ
AX4Ci3BaWKDYV1lSIBr0pY7gKGTRHM/dddsgcErXmnoiJ8xNYDZz7WVd3odprJeOkYzjv675hn6/
QfFqR7soni1QVbh1kjrx/GwWQqe3e4htIDitwwAcKZuZFmCHMFgjCfIJ9NeJ03pyoKP4pcU8iNkh
yGxnzioL5Nt3uRt0TgfBqdrgSRroSjh5sk+cDCHQcsv496tQRHYpUA1eGRuS6wS5RcTgyYEuhyX+
fFnbRb/P/r85pqVVGWudCdNG/WFOs9bNaCV6fRJoH9/NLqcj5lHqTCWWkz78GMebZhDIwUzk3bmx
2RTuaLL7KKLJAohyOCv0ZJtPJvKvU6R7a45mn94QxQG7BxUUHa/X0Hedp4/MogKZkmHExpzWQA/a
EJz6mMr8OqUgD/rnP5h0CJwNIL9TcdUkswRAdrlgSh9FB/2muKqPCso4Vk1wM9tVjA0c29ONYtST
SRGzAE6yr3vloWwOlxVv/+jdAHA7phNiT0QFADNi1avD/HqKXOtsIvXZhCVM+DM5Xsbc1UMbjAC6
bhiywtOJmZpiJjUrTIlGz9ZXB3NI+l70Mrmf+9ygcP6hr5KoRwYNIVnh/kw+aCMSXaufobG2FXij
3W3agHGHFR5Zzag3WAVYqpzUPPqEh9E/OXNtU9NYqT5YjjhNGGqtRxs0IvlSvl4sxV+MH9kqOqBe
z7h3BrxB4dShleu+qUdcTNCEGsSH4WG96l+Wmwz5VsvTnLl2IqcNFvNkH0XtG/sefYPNBZ2ogx31
TIKE4AYEVU/sR+qNifP+dVATZjxSwYruXiI0TEIktmZgTfnywFWeoqydehhXgtLN9JB59DltXzuX
qG9csdcw+aB9uKz9u2JuUTnFtIwOc14XoLLHtwTNUs3qoeHidW49fP4qemrY080tHqeb4FuUxpLh
dSzf0gfrWAu88J5BbxE4n1g1ZoWxZ0CYmsdIwnvJ3SRK/4sgOO2f2lYuYyaEnfhmSjyjOY1y7Qq2
Zu800QhcHiZr2TIyVL97W5rbsazlKO+iAQkMtw0l04kOhsP6o6XM6Q+i0spdsTaAXMg54A7S1hTV
Xml1V5SBjnIrfRCkVHb3f4PBBZ2Gtc7KaLNKuV56wuiW54X0AgW4DKHzRWuxYsFue0DIqTuoLxaq
My7vzF5m5m1jdL5obLWNeFFWACT5hxwMntHtoj6jGj8wVhJchtqXRTMUUByDx9PgPGDUD5FdNqgi
KC3ZVRJMoIhFs35339/RD/ILg9MzqSLlOljQZhZEyE+ZV7oYLdoHkx+h3wo1/6PQue5r2hskp2lz
Tumgav+BzMEwxDIUamiG4NlanMSJ3PT58kK+vsjxZ8lWSk7x9DZGkqIDJKuwZbUt5DkPJdf0Gz/5
sniM2tvyq1nYB7gb02yAeQ6PGKNPDLkH8ErQUcFujhOa2++sCq+fuBIjTsPrXSPSUYHi8LVdi9Go
XVJDcQYJenOXiibJ7NYybsXiDo7alpsYbCGI3/3RL1NXA2N5+RSdWUNlGby+Vjt5IDw/9m3vl+bw
D2y6apjZQrGacpE6yYhSCmS0pU9TlztRogsMXbSI7P+beDdOJqJVTE3VIijaxLX/6A6OI9+STRQt
y++ID3OC/JlZ4wlUA22Zqh7SFX1695dVf1eKDQbnQzD/cc1KhpEu7UOvEXcyhV08IgzOh2ioR1ob
Fa+r8mk6VrnL+MKUB3SJon4HtPmYCDUx4/o7wTgvItl5Ey0KQCVLuR+W/lguohbAXUe1WTvOaywr
laOCVX/a9kkdT3aTO7IeXhZDgMGXz6AWnxS1DTG6/Nyh8VqdrjPp22WMfS/0Jgj/qJbUmjbnFQRp
Pq24WaWnCqUl13bvkPv+DOd3rZTOIuon2zXWDSjnI4Y8LqyBlfj1ZahW931iOkbXOuDiccZWNOZ0
fxktw7SJzeJ2LgGUqloyKQxsmUvfKMmpAEmy1UV/cF/E6/4vGE6mCcNEQMELmKarruJiOuQJXltB
23V5w0TScHFyny6yWVOUqCUKcftu/aSNeAUqbcFV8X/oxZs4nIsrUPOpjhXbIt92XrPdziOtvcaf
fFZzL2eusISWrdC7k1hT0ARFML/a4lVxTs0lW5m+s2YJDSdx5pk3ja8EqLm/FlWZ7l9wNmjcfo0j
5HstCkZfJggNU1+WHM0x0M/YhUX4Z+fTBo7bN2Mo5gJDYtmrHQqDFJCiS/qPau3ROYQhp8viX1aT
XQvbwHHbp0e2Vqzgv3QTuh7rnjwlaeLGEXIYae2UPRgB/g6Pqe3mREyrFXUvPfCW+HnBQ2SEojTM
QsLEsnb8fhlq1wI2onHHFlro8jxnRwrtM99oqVvr5TeFVEKqY/Y6fUkfubOrt6IsXzXIxCLD9JCe
4nD5/1WGiDSfO7BqMuuIAiCSdADthb9e6b4asuEuuYfHUPcP1g83KEWVbdSz8i+gs4pzZaYGCIDT
l8k+DlPkzMs/lzHYB79bug0Gp375UplJpwCjXU1chhWkHDVfbtJzHq+V02F4DR0swQ1yN5fGpnr+
VzBOBw20LFRyr4P1AvfiGU+7powi9dUdj/JhGrzLEu47yA0ap4Z4mgGXJwGadKiOMcY/lmBOxLiB
8jifWbkfiPhF/R/7PmuDyWkk0dLC7BVgstxTeSiCAdNn4bVAxH9oQtSVC2Tc1Usd48BQ6I2eUb6U
oiOQsVlMMOZgbunqgfjNi87TSUKRShyIBjjs2vUGjHPIMnLytIksUGHUYWVJTizdlqYk8FNsV94r
5ptEnBsmJrQyUQEimw+ZfJPQAUOJT0UsumbtCsNuzkQmSB/zdaAWEoSp3cF3SNK1PB2l6CEhoiN6
d3c2GJzXGGhBsnoFxuzKLpoL3fr/SLuy3chxZflFAkRR66uWKlW5vLV3vwjdPd3a911ff4Oec9oy
rVO84wEGAwwGcFSSmUmKmRmxt7zY0Y7sm1V4Om+eKCs07sbbarQIDRNorHmAfSeHHhRZ6v2ceIxY
k3oEb5I7NbTnW1EnG8sWnzbtHZqvEs69qiKTIT1S+l2a3CgR3Km2M8cKgLsiKqRpypbd3TqM5jPb
oGxz+LuEK9JOENnCeflojpBFY6MgTTh7EpW+EWUW9N0LfI8vA4KNLdAhTI2zGO3a1dhdjeri1oPo
Jrr9PrRaNWbq6sxf5JmGGYFH0Gtzz1hQwn0+4sPOtBUXfLj7XkQOIkTkMnyfDoE6h0Asvdlhb594
C7eVG/AOFl7kfYGJkmD4808QK1yKl9rWyhfrLcAYBUXrTH66rzwT1YXsKAlFMTdz0wqOy+55uFQp
iQA3zbUjTT8xeGIv9QUld+fTusgFubxRjVmUhRVwCvlmqffhP9fF/LhsXKbQJ1JRJHP0kiTaUa27
75JCPR18MefN2D4N0Qeq6xaewSkvWilPQW9VWQAaQCSfnzPmSyY/e4qinfS6eIo/f+nitMLj3KEI
u0KdQuAtYW/Hwa8gewjUvcCozeA1qExNi+ITiG9Hj8Y4KzLW5Gpejl7koGHgWvqWSn7yxI55zWmv
pRdZFWSM7cBaoXJZqc20fiasBTo6NIf2lnU2qbWrw9HZG412EI6oMx/4lNJXgNw53GFGXVJqVNGS
Ayt7Muls2RU392/7yAqHy1FtNkRqWcAwVjhmimVNvJu+/X2NT+PdPydEg+uv4LgENYcgMRxDmBXh
7TiX7BRjLND1Ou8jIhfh/LAKuqZIDdhkkJtk/EtLFFuWRfqlm8loZQmXjIzeHLWxZR5hPJA5QiPt
vjGepa/MK64XjMtFekLiUY8BA64wbw4LP6GqqyzC2zrzp3P+xuWkcZhn3WAOzrgf2df+5IPs3F8c
PA5CvS4X3c228XSVNZmicMurrFlLq0ImB44gH2Pc082b8EE/0Nf8MO2lQyzbrai9e/t7xPiDyGuu
jXkWBpUFxKxEu7/iQCl0D1bri9qVNJQG2ZyJ9td5R9y8Eq4guWvTgktZqEVoXiDN7QzygKTxRvPQ
jr+UqPL+HRSXoKYx1JR5hnULmGoqzbDTUfdQQWnsMAgfGyoJzsjtGLMsIkNB1MA/H+825RAGeS1h
vHqZoGvRL3ajjnaliJqdtqPsHYZz/7zO6zHtkO3TOb+G09z1o3LVjpKboh1TkDb+Ry58B+NiAF/e
YNhI3uYnKFrx60sso3KP6uSu2isQfRd4h2AJeVGZIlwSS0kBZ9T3Gj7kQnQ6fTEX/rGJb45oc7LE
xMI+qVPlQpO9cYy5P6h9+Pu8/wk2Suf8r1iMOoxNGDOSe7X43oWKLSX7XBa9o4k2SecORn2spxFa
7Fi13rwM++YyJLKbUXITyo9QZ71qWsOrw9JtlX5f0em+CQrB19D20fy+pNyRqZVaFc0LTB1AldPv
B7/f1RBQFI5DsSX7lJLBPqLqeF/QFb5VqIkXo0RhBin5Z4ZLQL+niWMsdpTZxl49xXdJIsghmw65
AmR7vPpeyTpJbSRGcqinh1Rv94Z6NUS1AGT7KrVC4TJHPoRtREagSD7r9SN+RRzDqd3wnn0Vxa0j
Ir5k+3FuHbkc0mZ6MoAyHzdGzJt2v80xECSO7XXTDTQaYLegMPRx3cqs7ZZIRtsYtfxhPKnhSRHO
VG87wzsG+w2rvYESgxzHBjCU22BP3LG2uwvdDa5rNk79IPK97SV7R+M9ISMdNTqgWcX1Mjx2VHT8
i5aMcwJplIiWEgAkpwqartkuvNQSp7nAlGR+CJ3E00bboja9P5+lRLCcKyQd0lQeogGlQV2aPlTB
VdwLWj23ExTqQv/1Bu4UafNkjixm2rTToTVQ7icLhGTEoXh0wsVGE5i0HU+WDA40Vgy3+AzfTDro
pyi6ndjUX3oc/FqyMRrEiGQZJdmY27GoDWXTPVaQXLI30c1qzSXK+zXZS31gQ1pWEFKbgx3qCoJL
84k8gWXVhFVhCW3h/FkDY0BnKk6enBKIeBMNPUQ/lVlII7DpIStcZvoqzlqlIyTRgSsrtceOLwPD
u2mBdyIQDg7yi5R6BIIotcLG45f0aqL3SnRVhE9fcNTVz+DCfZLbPkob/Iy6vEDT1C7LU3sxJ8Eq
i4zlwlzKG4uWbB/BnJsPl0OB9kxDRLYmdFAu1ue8Ssapgy3TDm+TTrazIHYMnVIID+uoJcqVJ3qI
2LyMrFaPC/PWmLRuioEYZ55ufRtbDfU2xRklUcukKBC4WCeUptA0AlCkoZXnZ0m/n3eD7WTybgnf
AwW54ryqSgCwJ2w2HjH5+b7dySj5Sq7+TYC2+VG2QuO+V8LMGju9AFowR/FxhJ7wKbes13ZsDqwZ
xu2a2qv05qUBBUtdU9k1Ks06NJlugBIooJ7g5wjck9c5ivAEF1oyfk7pda7xrHjsBTVmOirkiKee
77MvC19QBTvKt0kZSGxxGSIkmufZYVPUQeeGD8UFU3BNd7ilay+i7lGBtxpcyhnDGZ9XMSDH4cGq
GttC8zIkludAJAMqWk/2/1e5zWgJDRoF6wk5jmVAs3R9RYWFne1awcqJuKQSqVYRDiypsBocum+d
4N66hBaCHzgiRYy3wsanq90Ki0st8gBaQLXDeY7ukt95Pla+XhXtDgPqKfp8BxJMdjhU1WnorJ+k
WJRjbxj32QDx6rCfImeW9KusRdt4ac7o3kwT614h2GMoHFJbVpfGSfDCfStw6y0Xw6wxrvTo/9dV
yi1QL2vmNOnoKGp26m1wm/o9WkeVA6Zd6jfhTUk4vChC5JapVE1NC9mXREGIG6FRHaT6jsAqdubz
W6ERDH3I4I8nGk+BtjSSjh5DYLBryHwZ3lYBBHtwmyvBvROiX1MWIG558xqQS/IQ25z1krLviPHO
qJf9UGY2qFkFR+TmdMEahkvxDVEUKwkYj9zfff67NHm0cHTJbuPMxNESW/7W/xD2BW6l4hUsz4jW
DJOh1hpgOyjBDtf5ZAduh1o9cZbL7iG8Fh2Zm89ja0Au9xdhNJcFW06cNLNdgrVfe1r8KbfNu9Gd
wJ3nG1/s8UU3E5xGs8D7wlOl6QEGHGtGqDvvjbv8MbmpdiCl2oelrVyjXd/J70SfNttu847IRZ9V
dbEOOTs8A9LxqYeIp0vMeLCtXA1250NiC2l1hTU4B0UDpDpFEpLTmFXuQmNQ9j/i2exLKFTXVAPl
EMqzVutFFGpaD3ui5SJuVbu1cOUXRvemO8oy9KPBMWtitz4eHdk4BHOuIWd14OezLbvahV51kZe2
jE2q9kJv3GotwgDCHzxul5R5sIrURIl2JER1B0SgG1lVsCsimti0U0zf7KNrCTc7Fw3AYCWciPWV
/LJK02xJVqclRecUWqVZQmssv6tKH9JSfqbOv857Ccu9n/LmCoY7/UOlpVXUAKaRwOlg/Q6DxiY4
LrvbbBHpLYqwuF1M9CWkKePEDGMS2U19N9U/p1Y2XWNCqo7lXESsvwm4Cm/u4Fkmrc0phXNWFBWS
xmsTGedPatfatZSIZP42T7kVGBdvWgY+vWDCE7hZh67eN1dEjv46v1kiCO4wKOJyCtsc9ujl5IxN
8auSK9GnrwCD72qWy6adiQKMWb4OCLEbSRTNLHg+udz7QvF9pOWc9KOuA2HUXywS7volskn4zRyF
lPrbl4I/yfbt82YVQ3KX1JMVYEtyiMBBVSH08KGpOWQ/eNSbfaURxOz2aY0OWYh8GwQsSFzQ5hr0
3mIZHq6hxhP8Ni5KJ3cCn+5Nezw1TuRll6IuiK00r60g2X6ubDQnPQ+KBpCgMtn1EGa1tcqCaerh
vO9tn9ArIC56UwnkeQmTWWC2sfoVGvhCuwiwnKNb7+QLdFxEgtNlM4BXmFweNnoitWMBTGruJ8je
JMVh0S6yaq8GuXfePhaen7xSUVkxCRoPOt+Gnrdhb2gyfCWJXUvJbGr8SEhnS3WDGhNUi0ZRoG0+
TKBZ8A8i897VzklhEyh5xxAP2i71gkPwF5vfckc8nME5cfVZRLfJzYAASztRwTSAA45LILQiuWw2
MrtljZ6K7oXwFe8gtnYsIYL8FaIn7R2MzyRJEDYyxLJQPDPdJb7vo5fzO7aZqVZ/n7syEtoMktHi
7yvWY4nHWl3AkLPtfH8Wi88eUZSDBnjE38/aQ0K/44VqnK6s9rXrB9G+bKZECDxpGBellPKcZlNj
1ssCLmVoz4wek1BLXD2BrK58aH/KO4o+4/4ple1GNImzmTxWuNyZlUE4xcwD4LbmKdXBhjkeyByL
MocIhfO6EoyvTQlyiv9QfOT7SD8O9KC79LKwiVODaqMa/C7/dt4/tjOWSgyQpBPVVD+1x2YQXJQZ
R9UbIR3q7RmkCeTEDk8LVE7w9Ee8rzxNaytIFoCrmDZMdSnJAEjUoovbDpIWj1VQaqIjdNP1VzDc
OdOTXjWaBisajNCIuR9EFNKiv88dKkVOl7pj/lhqqWJj+tI2Gpws5/fnrVfqU8pdWcGdKEmABxIp
Yt6Hb1vWLBhdt8apetqjMVw+LG+NivFuvNDAM3oVQmANd2/RFXE7C69+BHfE1IlJUnPAj2BPnG+9
IC+KelMjCxe4IoT6EQO85+3eDIcVIncrjWU6JmSBj2j5y5TeK/HDMApCTrR/XFyrUpHk4BlnD1Oq
3clyahtBUQj2j4Xtue3jwpom6LhTma+z8jC+/vbannqVkJdTsFx848yS9pWBGyk2aPRmK/OS8psF
ne7zeyJyA55OJJcKM5vz//hi7kEPEaycBjhgBk9xo2NbCrtzNi6LmIWwKM5/nRigs+SCrJlVEhuS
xNIieWbtkf2v0ukT++cCQaT6ZfbrH6KusY2U+BGTCzlDr8dBa4Fp3NWPjOlGcrocBS6bPe4wnlMz
t1GyO7+4n73xIygXYsaUjW1hADSr7nv9SdNFdZCNOsVHBC6kwilODLykvrUrQoAGB5k37ma3sSNP
PKCz4Ssf0bjoKqilRGkVgp/zNKJCh1WEpvWrblt7DaXj8FpIM/c5BD4CcpE2UatuSxPmqa/63vwN
93Qlj162P3sX74BH2R59YYecYNP4pn6jqFstjGDk6PytKVGlDlSE4CayS35hfsYTFSL+x7oa7HYK
7gyTP6+hdlJHyghI+ZbdTrvIjtxwn4KALnSmX2JSvU1AVKdx7dLwOqyo3LoOBpmnNCoR5DtWK2CM
d8WP7G3IUPGNFxH/1+cLpaKu4HiJZjmta6OLC+giRfDMZbYlhNpkgUbrVGiiPgB2BfiYnT+Ccbfj
SqnCosxhG+btGX3B4ps3yjXjhmic8k5M3b4Zg2vruKtPPGcDBQPpgHEDzHU51AfphZPBX8ZDsxeR
AIu2jqfsQnsUaRUdaMMuv1Kd/jJyBztDnUzaN3uM1/w4n8I2KI0+LieXrBcIvGpVheVsdhNaldkN
PUAR1NE86aF32cgtmit+ZxhzSAXQW8G/XlcuZU9mM3dyCEuVwbyouwLyrvTaqOj+vIWfv38/Gsgl
aWWUVNI2MDCer6toX2cK+pfvg+LQkMukFtY1RHBcxrZmaxr7EHDq61BCgjhyytu+dKJd7Q7ouICI
yLBvHt50KC5FTKGfv7aYqRS0LBq1CA7fj5f0shnT3IjqwYniwu5nEDjEt830ssSCTr3N05bKBkXz
HDTtwLz9EagqhtCY5Qyyyq95ZgcQ7It280v7wmZwGnt5iHdfOirWkNw2FqUMUsgCkOrt5NbfUq90
Umf+q/GkvXqBtzZn9kVyotsO+m4lt5zGXNfDVAIysi5N00vjU53szjvn9o69Q3AnrkSM2ZwnQGTt
kSy7WLuJYsXuDdGV9n8ksXcg7kTINYuO2RvQiYBuYfEDH0zc9v9POZotzKcUDUFnS1V1GZUNLkX3
eRv0Vd0MjokOEWUI3SV4McbSM9LokObR0/k13LZtBcclaC0jSlKWgBsjByx9fuAOoZ0/szaY/Lr1
RZ1hWxcIPC38sY77Ro0gmjrlDM4sr4rZTyX3vD2iv89l5J7ppaYNopiSx6i/yiXBvLLo73PBazRS
Vzct/n5YXsjKkzHenv/929lhtUBcqJIpM2QU6AboqrDWJMXL7iJc5fDtye5YOfoqJ+2ff+Yg9a0w
uVi10NeWVRU2pdu9iaBhsqd/SfEeQpzSHX1JVPLZzA0rPC5wjQYKqc0EGyt0AbYZ5kei0YkS0eOt
0Le5uO3meixnGThv0xWhTy/yPXZuQBfi/0fTe9ssA62NKjpuodf7MbGXYWihxQvLmEtPZTu7sXUY
BtFmbSY9hch4jJaZoBG3V/lASlVRYNOQGheJIp9om7pp1+9m89t5V9x09RUSt0tSELdpWQFJGXS3
qtsdqhiCDL65YnjslhUQoqE0wkUTNSvJqmSsWDxScDBLAbkupyZ3yirpfp23ZjuwVlhcYHVSF/Ya
yzzRKTsVB9nr8fIH+hAouswgHx+gNEz/Oo+5vYLv5nF7NXZppAUslhN52UPJwQ8rkUidCILbJJkm
VpJmsKotLkrjNAzuvzOB8+lKTuMKKQ+pYblIlmtNNA8v+P284LRizYpkDuz35+4y/lUTwT15+5Pg
fdt5gWkVig9x1ABAPrKr1nIRVcfB0W4XkLVlx6xGD+3+/JKxXf10gKOUAn9mNGCUc2olLspZYdk0
wRdI6qlQolOWU6y95rqIZXRz9VZQnE+HtWXExQRNEFZ9M5ACvPwy+VG7PSRNc7dDnZE4RPANuRmz
KBRZ4EeAuq/OeUQfL03SlLijG8Gh6zDFuMS2adyfX8Pt1P2OwveY5nU4jssCFDb6pzpQoUNlQMVj
CkZbL770xkBXaNydq4yicKrebKqhuUPdzI3Yu0a47zyao/BWXQrbWje9ZAXJ3btyTR67XIeBGNjR
3j51jKe+tsvSYdN/xn4poB6sQOXhCbXUg2B1N/1mBc7dwmiWqYs+4+txPDZQeImP6miDEoJR5VAn
d5XAzRxxHXzz8WGFyn7VqgzS9kVEGgJUpj+9HNp96ViO9Ipihd2BvSl/Elgp8FSDC8TFlMdAGYEX
nXqPPeJLTuUHhhfs2Nxy7lqJ2/qxIOFsns86RErwggTZcr6Y2o5ZLWuzhUdHpfMsSwJvaVnavdnd
SZIisnBzH9/B+GIqzs7AjCqAhY+gIGJtrTcdpH6ZgC26sVEvzlRX6DzMMz/ltxUoFyy9lrYtJupZ
F+CyC47tvsIUhE1AMJPvpIMi6n4W2cgHShwPcR6YqAdNsVekxaEs6Zfy6MokLh4Mq4krLcU6gjLn
WXsOfYJB4+SJXvYuOHpuq0vhS9Wmb64QuVjIC9AjSDUQo1P7uzkULvbuABGz3tavmbRGedf7k+Db
ReCab6WHVfxJTVVEI/OWVrkfUV+dVWdWElv653VCfE6sbONOJamC7nufMK9M8bk8WBc5kUXcB8zJ
zjkhS68rW5R60RY9gROG4F3FN3l4RGmG8Tih2FTbwu3azNYrk7hrFtSZiZFFzCT0w73V4vPb5SJ8
QKix1ozGLnd4PsWD5iI4bbevrStk7rhNx0pTopIhP2o/I3SC4I0x3k+NLT2oz4qb7jThi7QIk3/l
r5Q4N1SWw5br+VigGRUHYr5PMOn5QPeRr/1CZUGQyjZ901Dw4iFDKQ5ttx/3MwWthpTmeOUPllcS
a7Yen8boYv4CCSx88x2HFzdLB7lmV040aJfXsn6KDYFjbjrK6u9zyVGLrDJpCvz9tjupwyFRTsR8
CdrnrhTVz0RIXF60ugLnzIAIiIoXNb9K1aeu/ZFbx3L5JjhHN8/tlU1cdmzjgU5Bib3RX9n4CfWl
K8mxXntX3SW4jQlJHjcz/gqPy41tAMOkAGtYe+ptFNjDIbvL0ZBUo7P3ubpiqk2iwshmOl5BclcF
NYfeXfFWdS1e8uk+La7HVuDhGxzLH12PS4sgMa8jvcSGjU4PNovWoU+lE5xalxHBsdEpeoiFwkPb
sWzoMp7cEFZ4MPgYWNasyvUY4fisPVCOsOGhdB96uROeeje9oV56J3xt3vaXd0jOUL0oLLymAzJm
yTL2i2sJd67GY5dL0493oqfmbX95x2ORsjoL6DJnYd4BrzHSw0SWYzOI6iDb3yOrZeQOgLiZdWr1
wPhb+LG+hELr5eREfrMvn0TfI9uh/W4QlwzVPhstlHYx79marh7emWNjB8rvZdkvkuBTQLB2fPVx
aVvIIPYGKgDkssou1e7ufPIQ/X0uHy6o3aKWClMGE098eXg9zf9chIDF1Z/V0rhEmC9ZUdcdTBhM
39COUi+4NolM4NJfo02NEun4++2Q2v3gk05Y99q8zaxMYD9h5cEtXaIxYavESHQlG3XE62BHjzru
00JKwG1zLBWirzraTN4eTFZYc6G1JJ5wuMu30h1unihvJ+wCr9vhDXR5HIzxeOd9YDu5viNy1im1
pKakAGIcXSb0urQOZiG4wW9CmND7oRYkImW+SQAdpd1YQTsXWkZ+1GMwer43qtcvmLHC4PyMVkVg
GGB4cXSyr+q7uvPi+CuutoLgXE2DdMg4pSp6YpLvrXajEhHD5ebmrwC4rSjHTJcUaDI5elY6oBq+
bbX61/llEkGwrVr5Fy2h4DcnsCHVjGPYJc5SJo/nIbazsQlZdlbRx+Mel1VaJV70KgRGt2OdsS2+
nZhWARNoG30R+eP2EbpC4za+z7SkigoNRyjKs7vhMF6CzegiP8kHcrSO+c66KQVUFNvu/G4f5wdD
qFEtIbAvjI+y7mO+f+gFiV+4hpwrjJYhQcUKGJFiQ8sYaWAe7eVqclivxCjbQnkzkVG8Y6DBvjaY
UeDuBkceE8GBskBE8ChToQ6Oj5kYxMmDqJdTBMvdRkhCtaC1ANsXaF5IngNyZYYiOpfNE3vlItwV
xIKsBNNAwUyJ8pLGvpUSt9F2c2HZqkjPb/tFe4XFXUWkvBimWQYW43Rd8GlWXoK3Hk01jHO9ehDu
23ZAvzsjdxsx66lRddbRicFl8zK9Sv1oFz9EPyCCHtvwf3CUiTTPRDbqbBRvlUQWE+xsgYWQM1+j
e5Ab7iMMmloPHTpAMj/yRCeUKMR5vpKCzpleJ8BT982B2PUETgMV08/JdyYqn6h24AkPYhbEn54w
3veRZ6eSFtoaqoZ97HbmninLB676V7/D+K4jX1iuIviMY9t0Do7LKVQhZa+WgCtzo8gd/NfS2oHc
SrE9hROR7SgKsuepbdorVct70ImQuPrnCkgKtByYyCEa+iyMm3/cV0pai2RTjOr2aDhprvtLPu/P
Hw5b8b6G4EKx0zBUYGUMQjPtTkXzrDXb6Pmx/x0MF4XaNI9zJgNmal66+DrNXtEq9S8xuMjTSnOq
ohIYgYph4DRyGWvkEJbOeVM2e47fl0zlNbZyFHitPgCOujePvSd7xQ4Epo71sDjUgY5DaovbLM9v
k8rLbvVmPKlqCkwtLeywOpE6tZNKxBy+QdmDj4NVkHGnXAZ5isaC+h9qDpM73KDfEfKTpds9tP/u
yOaHkfM8quOYZeUsuzZkT2/9Lv4p2Cd20TgXwlz0BE2hNFPPstSteUTed4wr885EH1LlxK6IKVqQ
9nUujtK5zKee3Q9Ic6zKq+HfXuJ0LoJMEnUKPk/YRw8r8UFUY6cf+p2yy8BeKzrFttxt7QdcKKlZ
OSP5sKUDVQ16C1PrINEnwf4IlowvWsa9Giw98wFT3U2xzZ5NQy91Bghe5h4rc6kXxsEQDKQJLOO1
wZZomvDwA9BkOGJczI7RxSukvBRZxjxzdR6r8dCROsDyaTrordGgHFkCM7bvoxa6IomJB2D86yNE
LpUyrrxwB/lY3VPfPESPrB9SsZNj8AX6PaQFC7LmhkkViMVyh2EylVOQZvimN5fXprwKRTRBm5uy
+vtc2lHzMZYrU8dEhXmY5eesvllEnWIiCG69jJr2YZ/ABInIF8UyXobLfIqs8ZvAqdlSfEo6K1O4
pJMOkhxpLXCSA96zMWxrSx5GQ1S047LRENAs9aKnbZFpXOpp4qltQwurV4b3xfiX3N62mL09bxf7
2efM4rLPMIPWtJiBIc13ypw44YxxgnqxA6tyzyNtXi5V9IEolmGiKMz3hWUL+H/zHBEaHcrH6KXa
JTsKfjGI0OH9EDPSfrHXLREoWyPevhUoPyA1xVqVKmAId8CXyJoagOpquW05jaf/RFsByP9AkuGI
pe63Nm8NzH2bQ4Q+Syv2tdyHt4mSOVFwmoWiAluX2TUIl4/StrEgOgIQxtRM3qbMzB2oan3B1omM
4fJE0EmDVKfAMSJ8+i8uiPZ+BC+S83fRT79Qd/nOOJwH3cbULSQnTVXw74+JcEoMrdNbeGbRH8dq
PmbNFUYMRJZtZXRVfkfh/D+ieS4XOrOsQzmCtdpjFBDzQ61N9/oz9TDvfpBEOV4Eyp3Ccw2JGLAk
YDh7n9z3V2izgTxxhqpOYJu7yoFop/OFtSQyrpfoVSKflK31KQ9bg0YDVA3a4UIr2tgpTbVHqxke
Cv8dFJcn9YjVj3JAobI4Vg8xPYX6F14g1ZU1nGdg6BFMKQXuzDS4TYbERrdfBvnRr9jx/onGubya
jJY2EoDElPGvtNZVRMsnTaKCDLXp5qtPQeYrqytFWKtqDaFJMIwFh4E8aMSPs+d/Zwr7CWuIqYli
aYYpUaOhV63fR5P6Q15CgVtvejUczIBcqWZ80vqWFF3PGxOFPQNj5ItyWYiu4ltnFUaD/wBw2Q4e
3FgJZQAxppGNuzg8NrPpElmwXiIcbuvB6Tl3UI/Ci4ThN8oPC3pOWjI6hSGq2ImAuL2fRqPJc1ZR
Tpb6ql5a15IehlA5Knos8GbR3nAuEGRyURozTMroqaXAEuz9ZlV3vTdc2AdFZxRhyAr+aGrLMze7
Th9iJ3r7MJPd5bIu7OiW3IgmMUV2calgaEI61lBfd+LAso3+1FvCqZftAH33Ou6EAGFNOEsNIJio
yey1NuZLv+kH6THEJzRrnsVzbemej9jN7/X1cnInRDQl2gDCbzwSd9J1VSa7kBa7MgFxMA2vgqZx
A1XyINn5rWlUQauNwCn5rze9zEkVVYA25vKojcoeJLHulM4vqtU/nDdTBMXdkbIlo5OZsqUFkUhc
34by07TsSSA4kkQwXN7IjaaPEg0wtZYcFyN1AmrcyUVzY+WT4NIiguJSR69MsRVQQA21cTt140U9
EgdfFX6Tig5aget/oiYNqqoyDYT0QLrXSDMf40JU6tt8f165Id86qiWxRrsR5uDBrTuB86zemwfW
lhvfLN+176lwRE8QbAZb39VR1fUmoSNLI+NyTUs/TE9jKdgioVFczgibqh2NGRiSrx+DR3QcurU7
HaETYOPK4ouq2iKX4PKHmRC9URmcuVzm2l2SPs/DsVa+nw8lkTdwCaPO5zHBNyoSRgD54+40xb/P
Awh2hu8Ya5VUHjrM5KGb5ZC2hS33z12cCr5GRSBcQijUYUloBxAyXijNVSyj1DI+/jtDuGww0dCI
e9YwtlSaq5WBbehPkfTtPIhg000uD0CYOkzjDtuBaeEcA8IavZXHU14L6v2br0XorzZkS1dBL88z
TJY0juupw22bdUxYNkSi7GinHtjBJAvnAzZ35x2MH1KZhiXCIzKuK0T9JiXXSfNTNndfWLcVBOcA
Y97JWs8+VIIhCQ8WKRp7HtXIMXvduhxbNf9xHm/7UWIFyHkDCQb02M0A1F+bGH1h1DcM2/JqUMde
s86+Zq9Xnqiux0L+06PECpTzDr2QOrkh8A4l8S3ykM0XagQme+mopCMcXnQ328wNKzj2/1dJlRCC
fk8D+zYeR1Q1Ui/81fjG29sHnhVveyE/hgiQOdIKsAdTOdWZV07toaN+UwssEjkii77V35fTcpwK
izliGMR7vQfxjW7J6JDURxGzn8gU7rBoEkrlpIQpSkn2ga548Eb3vA+KILgDgsgpbfUBECk5UHqt
xi/n/74oSVDubEhbzGxH7P5DzGSXYENSBaSERum3aeQ0tXWhtYozxJoHqRs/1sfLtkoEZaHNfAju
aTQ3KBSKp9wylnmaKW2RYsfib8P428yvOzBoUsM+b+q2Y7zDcEs5mKqUkBEwtXI79i+lesomQcrd
3q13CG4xmwXCkC3EPMHAMlmXNAkXG41k/Zfy4H9RQEb40cPn0KgyKQZK1T/36p1JYjsYbygVlVa3
a55/Nkbj64/tkMdS3IE8oHhWblPdxqC1O8i24U1O30AbBcwIviQsqrFF+pwA383jsq4ZGF1izDBv
Miynb6NjolModpidnTczBgZjX64sTx5VkaoG87NzwFzm7WlmDXUDYH05SJjYK9BsqFf343LRKZJ3
3hm3L5qrtWWutEpTZZ5FpmTgaYexpxEXcphu4LLxvfrQMRoWX4C37Zpg9CMg7FZA4MHhZUELwgTs
ZeMyyVcQ+qGXyal+qCgnBteMsY3EgrgWQXKZGDMMZZppgJTMn0En78MiFCBsvyygOPVfq7jUIWHe
hKrQwgSTGnTswQSaYRW1qzcich2yoox+Ap0pmuhhbhuYaWDjNQvtdZTzlVRTmjZQsX3mw4j27dbu
L8F5OoEVQHo0bhnvUjehjmqLtMQ3g2OFy7lNsZgNNTMWHOjYGE18btGdJSEN/AqoX5DfRia6BG1m
5xUi5zhoa4qIPL45KtnFvuFn3YX0LXwwnOSRoj7SpB6IoWknbMbZDpEVMuc/YV7MjUZw9mGgKNjr
TnZnooWx3fWoEs930peqxOB4+LOnnDMVIYa4gxCW0qF2a2XXSlDRHHTBMbR94q5guHNINftgShvA
zMfyuwa9wmSX/YghU9JHtlhCYjOprdD4I6mNoVLK3sO16AEvh3Rsbb2/L5vLhnyFsmK1frz0QR7E
E6hfmadMjZvQ+gSuYYhzDIIGYEEI8HzDktKD0J2t39LuafW0QJm9GfACq9wqqWZr9V9y3jnns+dm
JntfRJU7ksJ6AeEwS9aW0Xkkzg+WKSJsFkFwCUWDqpo51Ninnh7L4a4RxjH7jZ9ON1yv0BaLOxZG
yD4eAEo2F0YoI3Mot+Ze9ZI73Q1P9bO8M3fRURERJm+73Tsat2ITGOmURcGK1QG4PkJbN6D83RjO
HLgShKbPb8/mzW5lGrd2Ka2MWGJJMWlu49CwJbKPhLeh7Tz4bhGXeedcVctWA0gm9TupO9Z5bgeT
7kGAQ5AhREhcxu10cA1p0D50lGq4SBWoBCIfEbP2MfUleBl6Y+w65xVcjtXDqu3LClYVmWPuFa9G
VDnKjX7SbdZkme7Kw9vAgzsJXpK3/f19OflkG5vtVLLbuDVeLcntkoqu+9tf7yuv4PKskc1UhwAF
u712bnPQ/HLf+ckP1c3vh326G20RIYPIJC7VykWhd+YCwK59Rg3SrkW83dt+bpimpZH/I+3KduPm
meUTCdBO6VbrzHjG+xLnRsiqfd/19Kfo/Cej0Mrwg4MgQAAjKpNsNpvN7ioDrSkMgDn2GdQLkZ0q
GsMuyXNdn/SBQ73GwWAz/GXbNaFJM2Cl4UwKgsVwX+fphzbs74Gw9Vho/pSMQgDIXEFPznTmoLOU
ipMI2F6OMwjjgnBIGJQmCvUPYEVuy8pSO05QvTlXKAqVNdWUdbCP/+lSYyVNlJQyfUrqtz5z+9Gf
1MfLro0a6bv9uYJgjLgQhaadaK9sYXxpp5Nh3g/VXuzvSu3e7Ef3Mth2xLVCYwxsnoLQxN2S1h4E
fuFIV7kt3uI+ZNFcV3DPq2fbXKEzHBswmMoSdymFM3SQM5qaU821f3lInCVig4U86Nos1mFpKo49
/WiGp5nXkLQd0K2GwRiaXphZ0NMk/nKT/6SMoaFrOLFijw5cp/+h1lFaIP4/q1OZ0y4ae7WWa1jd
8Cl57PbSLjgOh8Y170DK7va7j/TZrOHoIq4uqmEfdo0uYnSN9Ew0XwVbp1RzijZ4hsd24M6y3vbE
BIjyANk+NOBGuAuH+9FbXNnil7xw8Zhjr9HaMIdIIb0ND055r/6IUYOq+F2NYm7arDHxmso21PVQ
1b9aNcZXzNGYFs2CEcr+W1uPr4TWAuJvWh8YfCj6WoExXiMNQZvxq4PfSK02a90i20tdBenVB5mb
Qab2dsFFveMC7s1QIXRkeN2nve+pi27J1p5vxk/jEbmMH1rFCZB4O47tyDWqeqyyEMsnB11+SOea
WEk46nadRKLf6BLobFXIjhih8XkSR+Rm46i01GA66XqzfOgQUFHSooJvjrBKaHlND30BtZ/pfBOh
soEkViDxHDN1Ie/n+AzC2Ct6nbMgC5GPAtfEnnjLTnUUiMdQltf/QNO97TTPaIytTgRKuYXyv1bb
Bbmp2I1/6PvlOj/OjoLK8wU1PN8vO+rtjAqkJlCHjapFcL/+6Wf0XpxJQQDaZKjdb46lbjX79Crz
jNfYNiQrE9zJ7b9XPk8H6C9b84zMeLi0EIZiMYGcHUeXeKBJOeZ7xL7otOM6b3rLer+QZyw69Stv
SpKgJgtSAHSUVFgJonmntHwjQK98XgnRdnS/mlPGbMRlFEmX4/SrnOBUZ+iFQ1OhlaaWsY/xxJN/
1z/9N4JW7moyJqQH5RJK9Nz9xU2WulMNuq6ddhK9xkJODu0ynn4Pz6AVHseQtv3ReYoZ5xdWQ17i
6ZZ62mbf3MSH3A9988vgqnC1ZmHL95cBt6OYMx4TNOldUcRTgCUdwusyOOg9JyL/i7f7DcC+rley
WE/Bgt7w+RBOjgYqMoQX4PkIHehL78Sd+KFcxNls2E5xI6zlWK0xg5p8HNUXPC7804wZTMAU6XLS
ghsUxpEKrmDitVHhNZtyJ41xJ4kYzFUqYQxlZKPoDDEZuc6usufJLaDnziOo59iAwbiQKY90s6Xc
R1Gk3gxZ9Ajib84ZwINgPIcyd/M8zJg0Y/iiVnfKZF9elG2nf7YyxlcMU5FnGb0u9U1mIbdhZIVj
opbj31AYvzC0WtKNlJNqImJrDVN8j9eeH7LEe5rljYZxAmjUQ26BlmlqiVdAMQl1rf3r5aFsm5gm
4eKHxyoJwd2fvjwvqkBIaDUzLWtUfyTOgN7wBan/5ak4faQ5C038v8GYPVMbRizX9Fk70PHC0I+7
SdKPCtQMOYPa9J4rHGbfzKlsdCK908q+fEB22ut2xVWwo1zX4NG65THlba7TCo7ZOJmQGWqc0hz/
5KT5PUFT8ch5lN0+i1YYzM6Z6sBspBoY0kOyJ9/o4xfJreQrXjAyazgQ8GXOV8Kj0XJsnTr+d2f9
CpfZUejUyoKG4pLqrl4OWWKgx+2kTbITZqc0/pLOnIzH9oPtCpHZXSSVkjGPsXjp8+QUjhI4xh7X
928qHjPRrZDZC2R5eb07vCVktloujWFXNgDtA9OtqtYrzXKnS9xl5Fkmc85qRMaOo0F/64o/aZiW
2tKdcAosmqYEFyfn2N30t5qG9g8FuTaDJamcqnzISg2rNzahq2jiF1mp7i5vtu2Z+w3BUlNqugKJ
ihA5/yr5XIFL1MyuJh6HBWcYrGZookatOYGezCYtauLvWy5bHG8QjGOq9JwItYh5ktvjoBM8enp5
x9tKvFEwXgld9rUe0zKYtrvXpdpSwh//thSMH+qjoG3GBdMkSDrODOU+JAiXq2B/GYZu+fcu4bzi
dDJX4f8QjWY4V4DRxk+6Frmiak89ZCvFp8s4vEVhXE8WQg4IjR14rCCzlXQ6RDkraxx4LxXbeZTz
Jnm7gKzGs0Chq0AfJ6ZtN7zlbUAIfCpwWtCEYf3Ci+q2p8+A6pCiSwaUcP+cPrXO+0B/qwAeEQMd
m/B1hExb28ocz/2Xo/0MxPi0QuvCQVnefI3kVbfSrnkRfsweJbooO0u9v7xaXDjGtemjLMYCjb30
0+JRWSwqj5PvKUG14PA0urf30u+xsdcJs5GnuusBVhDF0sYvQ9zxpm/bVZ8hmMgoATUmLrmYPiGy
0gwKwlQXLvRL0xo90cNR5PHYR7cN/ozIeCFjiiX0BALRMK5zxTO0xJp4/YC8iWOckABF1TinB1AC
7Ydhn/KuRZtjIKYkS7KoGgrb3V3ORMw1BbrzdXVbqXsxedJLTiy0GZKsIBi/kIRBFo99RRuVkeD3
hl3vobR9x1uNzX26gmH2aWUUlZigtNnG2RNbZW1kdiov0CxoF0cmunN5+/DmjdmsuSAuotBhUIoJ
9r+xA2q0l/qCA7OVTQGVu6GjesowTazRn95H0qsCKuUpCrb8/icUZccDlXOeTyW2K165exSmjND8
RMcwbz63/Owf0HQKVn426/usbsp8tHHAathPqlv6gxX70mxT7Tx+rwUXkbGUloRqlajZaCv4uN+9
aYCndvlp/Lb8lGx1x+vo3fKBfwyRsRk51Hs1NQEo+hVSnDS8Gz3i/yLu4DVwbmzlP8AYkykN0JIr
KpZSUb9nsdf3ny6b5NbjM+h78BUkhRWisU+1UagM2ryE49vdsPdzX1Ssatc6ohfaohXeqNcqrz9i
c8lWmOzTbaVPwlRKwGxMpE5zpOFzqGr4kz25VKJG+x78uDzKjW2+HiT7jNur4ZKAHw3cJOKdsdyU
8ZU2F5bRcSLxTdNYD4xx7pFcxnNKJ5OyqVMqO3rVVk6Uyi70eFR2dOmZEO2PQTFePkVN4dCLAIuM
G5J5S3+nQE7RBOdb7s+8GxsPjHEpizJVE+KMEUIRqTMMt/XSWIX8ZSTQndWtrDV4JzOdqvejM0xF
1yUwhbCvFZIxtxpoN7Bk6AkBoQxS+4FDXOIb0JL+CDUA5vKMxjgROW3rGLVuWDic/JS/xq9/mPdU
0CCwEEvZeWH9Bz3Frc29RmU8iVnKcVppGCOV1zXBifxU/qhEKzhSarTOrk0P0YHEUwTnoTIuRR5S
ZZHLerSl+XuoHmXp6fJm432fiRGVWh2lQKYrF6iRNQamHxe8SnwOBnshreeoj+sI6zUtzyUachNO
6d5f3OJvg2Bvo1pYahJJAIA/LlQnpoh2zNoxevocATR54te5s7jPILQg/oLRv/mX1ekZJE3ThdTo
kz28h1X7zVVOy5r+2eDfXPQKaWgCXOjpIhmnCSS15V3iURlBVHUfcSMCZ13m846yv3jH85zSRV1h
Jjno6cwJmLKvH8BRedMWAKTFB/POuF54j688G2FCkd6s5jaqYedtvxynBJNYgh7vn2z9LaO3GtKI
/uakzmEmwYxK/HtJ2v3b9xkPoU24niR0DHUcuNAG+tqWzZfLEFtZx7Xve9NFXY0hrcmA0glgaBbk
ebLvb2Uhmt1ZGerSAyv8lOj2Ha+flE7+JUtnnERtdpCF1wBaSrE9WPlS70VuvL197P82uHfSB9Au
15qAgqiHuj/lvb+k1xWvMZuuwYWhvNN41KdEHKhZk1axheWrPF+VIHGaSysj7uW14pi0zMQXTZya
Rfe2a8PQmhR/Dnh9CvTCe2kwTFAxzS0ujkJJj6TpmLvGXvLpQ6hsxQ7vOZu3Oow7CA09r4cO81ZF
T2Z/pZPWN6rCHofvlydt4yq5tm9Wlw7co4ZQlhRnjBQrDyuoJc9oUUzncbENbUqdoJtw4vbB98IU
RvsyOm/JmMgCAn+CMjZAzzJPTJ7VlHNScTaSzHiIQZQTZVZg41HwNGovdXLEY9K/eTmZiRjQDVeT
t81KGnTdXemtf3mOtp4D/lgixhsUWWYEAl0i9XOxV/HyH6ZWd6WlICZTDt21COtL/OEfDwi2E1iT
khSMpUAVFm/s7/Lh5+VhbcfMv92PwiSXcjOMxpmOStau6lzxg6izSu1rq7iDZNhqzavZ4JiCwngH
NRfUXqOmVmReD/Wa5FOk1BxT4B3ibD9R0oJcVyGwN9nPBovg3Q20T3ZMiThfI5cXEXF2j8L4CGiH
gEI9A9qcHxri9e3D5SXifZ9O6ersk7VpmUQa5gXF1UJedZ7cCu/7zO6flUIiioAlKecYb3mLh95e
3lsadckXXDZb3AvCBDmPaNCoPNCbUuEZoP4unckunpOdvNMKG1VQl6eNZ2mMQ0C+RTcWCZCxehi6
0JrD4zQ8Xsb4S5bgvH1Yp6DovVLXABEKa7aNg3KFclU8DrxKvol+TlOweDfqzdVCjxycmaHJOlvZ
lWW0foXeAovwqWm+Jebz5SFtTtvq+xR/ZW2lpoMPLMT3Q+LJHSjuEQgHPJZc3iAYkxZAxlR3IrZM
Kn6WxK85Cgovj4IHwNi01AkNbpAAKBt1V6lLaLULPNtlkO0L2GqumHMtlPtZEXugDJ7yaXHqQ+J0
L/GpQgagcA30LTofOuVWiIxRh0SsArkFoh7vZ+mToXFWnzdvjD13LThq3nIMy3I1pXdD848DYN9L
cjktw5qGAmlz29anIuUEh5wBsNVWKBLowiyG+Wqgfulu1IJ7uGyemOclYOuttK5Ky37CCFTcEIXA
SjVnPM2n9KDfivtyr6Cz25KRlSysIPb4FrB9FUK7r2homom9yJzYpqH0qUFdKXQ8IY9V3KYH+bW4
ylHoeUOLWEXLvNUbm1e5vn2ornDlPx1DGrRt1DUF7v0x5BtyN/ezr5qL0UIEoP3KO1S5cEyQ3/UF
SO46wHUoKg93hZf7yvUvxQ3y+s9o1KxWXi8ygzQYRlwpqNqS8LLs5H35jZxGFOgW/szjHOAOjvV/
tRKRgd5gkFD2KBM/OlFCPOfRosrMF3mKlts+/WwyjDc0l7zIFQlzuaT36nTAsUFmXqC6+aBDVvbB
OEOcSWWhKLDLzhHtkwDdwNANUJJ6T8DbAPJXqg4qEutOFjm3F+5sMk5x7sYZan4Y3i99Ct2GDLFN
92KGt1Eeowydq3eRzGqYjIcch7kR8xFgo4qGh+lIBGy5MbZU+JzLxwtn1di6fCWvdFOegCQXoZWQ
2JmMwWrkD6VazwNipW0Kc04SPMUhTtK8pToUxPvIMEw0bGiKbEJQ6M+tVQkxKnppiCSb12N23SvP
2sx5iN2+m0m/MdhUK3rT1CAL3nwihNafC8qCXlvpZ/2W0Ce95+6z+HX8SE8kIStUxhNLiwmdFx2o
40G0BQuSqj8CqIYMB+Xwq2LD/FAYvUJkfHAQB7FC6NljPsyQSnAWyLBMyJFb5SOUOZ3Q45Wj0cV5
b+3niWW8sGDKjVygtRRqbYa5rzJT9cVRIY4aQHZ3aXXBSkYBFA1xqVo4qnTOpVum33+Hr+CZWMS7
H+TDGL/ciEU/ZtQ4a3dpD8ljfK/apTslR/rgHoAaMj+aM+pjiF2C/v6zIXimT3c9TyBvcy+ufg/G
YXehFIphjKXWZtxadMUF66oMRooPbJUVCuOnxarNJsHEbCdl62RGYtVq69URJ0TijYVx1EmaplVI
r/y4TxLyOJp+zk3R8daNccl9nCGrUGAkwi68pkrYxr66ap3BpTLY4Q0vbb8Z9YFSR4fSGFEJm94U
QJYgKyaGRKbphH7v3QhN3strs+1jVhjM3huXDMxO9D6ZNtYEUS7xKXYFvA1Ika35i5s649WON67t
o20Fyuy/WdS6WlLpWk2ujgsmuAZCkIoJ825ww9cO+r+cUdJRvNtwK0BmwxVJKHaJAUBK2TjeU8rG
YKcjxa498YuntpqFCDhfQJdNNdVUlnlcTecWSkhAU/3qsfWHXWdF15ADg7oIlwqcmvW7kRGRGKgu
F9FizJxDUlNJeLCVaBFBtZddSbbU5/Ce+lDito6meeUjHhrxpsS7sW8v4hmZzeENEThRYxHIiPdm
pKNqP/YrVzmMR9n6D8Ummz57BcccSxUZp3kSAKdmjvRJxTug2y8WSG1twS6ujAfJrm8z3SpqW3SG
z+gHdS/b0KZ/WeEzG2UCyVpZJzI2ijFlltI0bl8u0DnITN6W3PQyq+OQMVb0chu9QGA+/SG/juzq
IfHgZTKIctP3SLjn8OvloW3f/c7HIXMMLFNVDDH1AbGWQPnxsUtKR5h2kwJ9ktZLwpIzlZt+TUZx
ga4aInoiGbxMH0o90nukMfLbDPJuytPl8Wyb5gqAOXECSNREEJbCG7UX+M1DbZN7+aGDl5Z3i2Dx
LGM7XbaCY46eOh4XYYwAp5/0w7LXdRvawHs8SfV78PXETvlVebw8ws3NsEJkDqIoKUmfFmC0UVF2
RaWIG7dFjR6vOIO3UIxzUbMhXyIVCxXPhqWUV7rKk//avvefR8JeB6Rebxtcv1GQ5MiHPjrJtvpU
46qjI4uKuuT4cYTGcmXx6w+pkb1znCtgxp9I85gnFW7HIOF6yYy7QPuWJJwetu1M2gqD8RlVabYD
Ck6pc1a8sLGkK5RXQ57OobxjeYtCEzQ58iP4TQeygmWOVyFMFklQ6NAcU3LiXY4MXnMVHuMcdC3G
leBo+8vmyLETjf58lWfQZXBwSzEWkUDTfnxoM46583aYxngMsFtInZTRHQZiotytn2hBUvVzsSVX
3EVPH+jrIFAx/38HpTH+A4G7UULzBXn94Ekm+7TnxKr0/7+3PVPTEB/gAsmWgBialLeljKu1Md/0
+W0xCpYe+CLhddL9xRGegZiFWaYG7RYzgFpXPVAdLcGdX0ePSpNmtvn9shVw0ZhVige1EFIT9zhF
srrSojQXkYcwRHVFDyI53N5l+ttfmkZmmaZmQVFvAbwq8BLxJCmcosJtF3GePcavx20596WB7wvZ
azLejo1mJcPpHyeNceXJnJV1oQJk8GZ3AlUHanZxcNm4CINwMVOdy3ibc6boKhIXIorIWSaGMTGV
oQxRJVxAvzU4xaZ3+ftvSYl3i3IGYB26nKpSWRqo0c32YEO+AtnhKdpBk8bmpay2ncIKifHgozga
ZlRjKPjzJrZY+jRBplqC3/nmXuF5c+qtL42M8eadCHqFJQWesMv2miftBFt41nzc/dBaxkuKcNaJ
VVaDVAkqZ2eAKXNjhdLP/ENPFqvZo7/AymfXEH+etQgAM1TIcpRnVRHnVOAuEOMPesVMl4iWa88H
4wAeA1TxDYfeUcBIMVvmnnut5M0Z4w9QxqDLfUDLwysERtEtLWcI9tM9+Sycyj3lL+X1dG96iNUk
Mh6iT+OlKqFSZ4MFK46/jbEjJnecDcUzO8ZBdBnUZAaKgXHZtDYxAQckZIrVT3RE4j0HbnsSf+em
2HatviEJJhG5qfkufQ53OGyhLq3cSxXl+0ZvU79LXziQdKO+31hnSGaEoxjgQWgBZEDDvzc5a3Wv
+eAqOvAi2u0FO0MxEW0hzbkEpVSkGjPREio3KWLLGDieYvN4Pye82OI30mWKOdJkeoZigBFxrIIY
dnkwee2udF4uzBubH9K1GS1oFb0o1s9ttIvlZxNiId1xkK8KXo/odqC+GhTj/dQ8GNt0xqBat39G
KOGZrnkaLO1q2unHXxxFES4+PNvYjGVXsEwsmwh9NsgGYOlVrrXjwy/WpwWSfxVimOX1si3SDXtp
ShmviLu9GMca4BIVGy7zU/O7AeI5XbXDhhME/sU9/rbFd9Vxghy0lQwsdMChUXGPulxPvG1c+dPi
dn7ofKz5YzWXjH9cqlyUBRWA3Tf1jtYBh66MKvdrya++NAdhz/UlnI3NVsiptY59bQIwtQaHkgQt
u2ZH0xjz7h9T2WyhnAGBtWQpAJWBADyXKyvUE7cdBveyfXC8I5tuC8YAhDUxfTkofoxCDqUUTlEh
x3ewWTUxz2YhzAGgDrId5Z8mYbSkMrTi+evlkfCAmOipnkw5jUVMWJQbVqZ6qu4LxnUy7i7D/CUe
/G3lCuM3qnzERZsaXbbHgOz4TkMdCU1kfaio9WzdbHncgsNfnunWVYTOybPrSgVpjHRt8oqONydu
lQhkPFIPPtQCmqDIXqUPvXI1y9+NdtfEnDNk+zK1gmE8UROpQSN2Ej0Um/1wQ1sgQB5uk0N3x09Z
bx6LKzD681UwiJtOsoAAA65oehnmH6LgDQuveGnb361AGPfTxTluoz1AGmc2bBpAG476MNnaIbCg
jc0VrdzOw68AmegsQsa47FsAdt8y9LL2fvMSPSsHGsV87IVhhcXEMHo+zrgaAKt1zW+KEx46q3GH
Z9qayBd93zYOCHGiw1SXRWji/rlexRK2QjkbuMU1UO1ZcLEvbVVDM2S/l5Fx9HiVJJs2v8Jjlq5t
h4WYHfDq+XNDDor4JKUvMh6jLzuLTe+6gmEWLNCEJBAIobUBV0F4yAfOizrv+8wiJXE+4m0Gw5hr
wxnBMV2nvLds6s7eBRCrITABZgQG7RzUuzjykLlHD27ipHaTo1REBDPAB1MgZziWHlWHXkkPchIk
xhoPVAdB83B5RbY37QqAOSbIGBO1UOl4fup3bx2jnvGoIfdGC6T6F+4dbjNkWOExx0W5IG4uNZjA
4CEicmIXGi/aidIqiLuWJ5PIsQeWJtVI1bkfKVhtusR0w/Tx8uxtutXVYCj+yq0K0Mw01NnExQ10
AIJwEzX1TmifLoNI1KQumBz7nEKQZS4FitIhhT45uh0eZMUCU7dNK0ZyPOYqSD2DClKBAVbD/jI8
b4yMa0jMHvod+psFHqv+YIqlVaScRBzXChnHoAMizKi/6z71bnXb4oEg9qPnwcWjtc93dzy7YPyE
OUxZIeqwi3hyJnKn8+xi+2RaGQbjJdBAPC9tivEkSJFYowwY6SUngRUHomP20aFv0Ae4tF/Vpvup
9wvn6sFZMzZH1yf1MoDNCHYvfRbkm678MZnTv/lytgArECasWIkhQmXU6fTcFkKeb+L4Co3xFaj3
mCCMTK3Ckzx6Ja06Kzz+SlMohX3Zzjm7jE3IFVklCWJBzybwXtNu/RZpdJVLi8E72tm3lGyZ1KDt
33YzJQGm1RjibbqnQUtgc29o4mXfwT6sKK1Wag21hMnLr3N32kl+cZ1Ylc3lbqBh8QUvxb6paJNZ
Kb2JxRJ9w5+vE69OrghqTGg2ME3tNHB4V0Ke13hXh7FkklBNGJz0oPuSM/rxITxNaCNOb8GKy60Q
4HgNjfEaxRy1kFmkI8z2mXSouV6DE1tojNfQ66CU5QkAEaJZFYvVIa6A+AKWi98izwn5dGo5q7Mr
qg2FDCrsXWn2veRG9aFDcZ7UaZx9xVslnYkwmqmWlVbAqFqoI0vQnAqc0MfV7S3bGLg8xWcuHuM1
jEhRB1K94U0OfRMLnGan4mqlerlnOrxEPsfX6nRfrOZRaOYxk0PATYPitDEBEUbpGB3vukiN68L2
0plQw4ySUW0H2Ppbrv0mPS1Wd5NfF96EW5ZZweg7G3oTmeYELo9yi2P4rG5YqsxSm2bALoUXVXqO
eN/nTSETYsgdJb9a6BQqiVVEfqEmKDniRO68QTAhRqgajVq97d78YTRvisq7fH5sJ0LOZ77OuAdh
Rv/GRO186SO3atXMDmKxsUyjtlNN9cCnCxPp3WRpPYmrF7NdirBCZ3xHNAWKaBRYo+Vm8pbBilDH
TkPDZnR60ACkHn+ncWaU5ZoxqjjPcxEDFtJln6OTI5n0e86kckIAll5mgOxb2o/AGCmFL621K8Hq
daAvgKFjPnLQOIZIGNdRzh0JygBo0o16aK0cqm4Jbt66kzyX+2QHovUHHhMbD5JxH302422Y+vxy
2QkatIBPBk//Yju1f7YNQhdy5aKMMTWJQoCRHNMvs1t4SDYVbzXYxRcNCQzwYQf2fMUbGs8+6NBX
sKGWRiWJYZLJ/CIvh2ngdrJxDkxWDdzoq64AJRuN2cgNFPh8w+m9DJJ0iSs4Bu8g4y0V40HEfgr7
jEa8E17y9WeIbjhkdjSXatHhjD5pGOnTx8owV4vHuJWolaukyHBO0/oB5Bu81EfyBBR6OLMPC7de
i9rbhXOGMH7ETKZcrTUMUntY0ONDNSJ/3cREJ3FNLhk+JwphG+sKIYaIKTXNkNhVdSeWx5F8Dbn0
6RxTZPvryKgPgzYApvtGi5Hzu8gRX7OftKqUXprBfkg4xw0vzmcb7iBYCYFWCesW7asjTYYGj+mx
3IsOjfO50p6cZWP1xPVFMVqZZtbQ0Tt4/5+YElCVBszSG3cGjwpvezeoGhgPFc1QWS25chxn2Wxh
8436fYbgVStcmdySjO1hnUEYhzyJVTRnE0CQ6zcO+YGq6hhHhHLfZvQMou97f/kE4A2K/j4rl6Xr
oS5mHfCmQt6bWemIpPkSCTwRr7945PO4GI8ck2CKmxo4lJ6KPIwuZHU9w8lmOz0uNnUneHvYzR/q
1DDOsIxHFojepVhNZBNRE5LMIKiKLN18vTyH23vtDMJEc2UYz63YAKQnoGpxxmp3+ft/CXXOAIwf
ngsp69BiAKM4QZJdtmVX2eV4PAGDVO+ITuejGP5DCRXIrakirnigDfzTLrrg/5MDobwHn0UaXgst
Z9r+YhO/MdhwCoTDrUkS+Cj5c2y89UwklLyvcruDcJLsxmruUgdHNS/3tr1eZ1zmfjYWWh8ps077
EKtjhn7cgwI50sCZQJQGURLlS8plat3uuqTydb/mkw20or5t8imiY52R1VS88RpVKJ6v3uq4Q0FT
Ovf00qH33g/Vh6yAmQ2eIGSIUzrJMSl2QYq/Y7ePJpVjL3/x/ucBMhtckSpJnEVMau3KB9FF4Fpi
NhfcQRt/fOFVNWy6LVNSTBN91Cg3ZXaEYJoaSYUFO6LL7Cj2hnpGuRfncWU7qblCYSIRKNZ2Cnoi
8Ch1BNeTV/rVLn7UkGjhJye2L/ErLGbDzURfetEEFsKQT/MXmhAWXPGm0K3/Roi8vWBnQPahpTG7
uJYSEffryE7vC0T9gZMRNDfnt90puOaFdZubbgXHbDpTDKpppm+lieaq8XWsf6jsdAXAnJw96rXl
AOI/tnajz264o9EqZDAL9HyhT8njvetwLJB9aZE6yDQXZIa9658yfa+CclEF7S/H82/G+6tBMbsq
EOPEyOmb+XyYjpS6OMZpqYA7AI+wHi/e3x6SIaNXVkGPFUtZQhR5hNoAhpRAzquad2VjBzziiu2z
zDyDMCMqTKWN4mqiyTEqzJS6wWg1X5EpQP3T8Bk1ebuaFwT8ZR+fMZkoIOiTsUyQtsI+jr7TTjLV
Aa/VrxJunmf6y0Y+gzHRgKGE4zS9gcVWc0Tx34Gy+k72UEMkhZ5nvFvnX3byGZFxhoogwxkamNL/
1VPayY3pos8XnOPhA+/hnGckjE9M9WVWYmokS5Duh/GzXD/GWsOxex4I4wzDvoxGJcGIyupH2N0g
u2nNOk8vkGeK765iuLEQIrzNW/+zO6pue6L8U51bxP9bKp7T2DQOA1rrIjFFDc2UjBfU0hyqdjGc
LvqkPQgP++HT/KrimIQi4hWEwXh94Zumb4jo2YSeh4H2bGYmC3FRxCJWcE3aUaXjZWdA5g1vBTZf
dH3TDldYbHc/SbIiGSuUGUoPUeO86W07hkMmd3DL2/8QU23dldZ4zGTKJa5jvQi8xsn2Ku3YXK6C
o3QQDrNHa9h7Xhy+5Y0N8NSDhUHWNYV9lw61PibKgNUrU3C3gqdYHDxBPMy3nXJIK1dYIpuYt0Hl
yBlP7Xvr+FxDM14lLZCNbgocBJCtttREdtqFJzeyuR/WGIwfGesxSApaXdS8MU5ntHHfrtG2JuGC
Ri8ZJm9Ct/b5GpFxJuosTEXXYUKj2EJ1O5pr5FfjO9RnnAbV4LgA2OaeS9W3vQlXy8jsiXjO40g2
Mc5WszK0CYDmnb7RlGCwAQtF+covpqIzx+aYVuNkn6e1Op4jswYikrvGCF4EkYAJ2CQjGhWkdnwq
K9kc3aDLojtOALE9w4ZhEEJUWTSYNcXDAhRkVJMmDLvYmnHi1rb+SmyCZ8oEnED0ysHLKfxlgs+g
zLLKeT6EohrgODoEh8yJPweO/F1B+Tsi51P7InGeinhjZNazCUIpHQfASeLzFPq0ilVTP3AiGdLv
IZnM42GZgZU1MjGPnfQSoe6pSa1ZzmzOam16tBUK49FSWQ86k76oaJbuzy5lbY7Bj4LeCDOyC1fY
yx86BNcDoz5vlQAy5niiz9g0HpO8wRvepBal0BoqtGfTHTi/dLzKg60c6BqTuZMWTThqLToKbDNN
4MgCp6303kqq+MfSLrw55YExAWfZofqdNLCO+CckAgyfeAn0gK3Qr02ESLJTnErnvzw3bx+9q8Wk
Zrua2XQR224IMEpRgzIBaFAc/XsPbefkik8mQE38vYM5myd7PDRLNSsyBvlWZIZ7guQLPr99ejNl
Y8iyAl5DdLqrbLOdVhRL1hsCzfH2mdXSJyrci0H2XRCrO1Rudi07wVf+U8TmFj/jsg5ULcQhFxWM
rzevi/FbYPhB/8zZfJzT/X19T4DutBJl0HQnRKDtj1DpqN78ekT/gLIhWZ8IzLZDE4ie6BVOBAUZ
ScHczfNkRTUnJb85a+eDjq3wWbISZXoKjtc82Uf9dTBd5ZV7edZ4Jxuzuwx9CKC2RsdBvhjiXhzQ
JasmVqv+yAVuvTUnCGJre6quUsK6xngaJxmsyaG6vmByShCyj0fdAys7v3yTZxXMzhrHNCx7A5iU
cS76Vvum3feWckeLD+ddIXmX55O3ZMx5rQ9oCu8EwGW100KQtBkcQ8ysyyC8eWTO50Bexl5MsGj1
fFMX92nsX/7+9k1gZXjMiQwa2aYayNukhbvxKXTFylIfqAxMYyc/Mh5N6V8CDg2N5wZqx8nbz1eu
thWTYEApEa32vwbp8683Q4J69Xr2fqXPPnaTk86QjOGXnaSm4C6l3iJ7pKV6gSNCgsDpXBrmCPgn
L229HRycEanprAapNlqSG+CVAyJtfU9dSXJTW7dopnx6yk6E+zS6faqcEVnbT6ayDCogauh2ElBh
kc9W76b3NIgUbPk2m63OsPsjbX8SjhOncWjbSs/ozFaItAyVCTlmeGwzVOCGYBRwLtvpNsLvU5N9
JJVjYWqCBKfKGH3P20PU8ZRntr3jGYDx8lWYg4dGBEBnfpnCV3G56dFCnr0EH+GeXkVU7GsonLCs
ZjTI0cwv0fQ5SjkztcmqtQagU7kyvrxppwnrAUIMydJMK742DgSlIimKRgPBg3gyzfObDvetZtv9
nmeQMXoFjWMJoaFiguZ7CKpfxSfNbb0RtXTzLmh4weK2+z3DMRav6MjdERpHdQ4YyaOjfIh3oCty
tOsYZbgV9GUPhc3Lu267r1V0w4b9iG5GiSCqar5NaBKgjeUmWN8s3dIOJSSKZp5/3nQlK0DGLs1x
MSH2BsDkOIBOpQbfznSP2PSNfQSVMfeX99n2ebDCo7/PynqiaSlSsPLTDOXo0hqLyNOd/w+teOrK
f0HTQEQIhjkDipl/oqVBlowiLdPKjiK6r5XdgNKfDEm2/yPtyprjxnntL1KVVkp81dLqbrfX2E4m
L6pM4mjfd/36e+jcScu0pvmN85I8uEqnQQIgCAIH8+GjWShkWP9B4w5T2VTHWCqAZpnIL7My1mjX
7KV6170yGFk3suAgYDr4LtZfAXKHa1hYWRK8ltqr7S7SCm/qg3tdr/w+EtaHCbD4xu9RrxP0akI4
VFmMx95j3exVZA97ucd6qrv0oO8SL9x9qLzDOgvJd4LLBQZFWOzZsnNZ0XjtZC0evDFr8NSgequ/
Gj/CvbsG5Exi6Ey9LVlDWIfLL5iNMvo5UAVedNO7aCrRFEJAwsLH4zQJMVA9iVDNIT2M2sNo+LX8
TWBqm2faCoNz1FFOo6WgwGBndvSXcfrVZ9mhR1XxlpdQOFl123utEDkXjQnRi1GN4YS4JPDzfQIO
ySZxTGfwWCV89kRmwTKKROSctKoP46QGELHO96N8V4li8O1EqEYNGQN3TVW1eAvL9FKqBkikf209
Nju9dYKD+hhZkIk1+gbOKMjTbYv0G5FPLzUN0vfhBESJ3qryS209fkgtzgDcEaN0yMgZ7esmzZ52
qn3zpvSX3FZ/KMcoRJondjvpcBlUJBRnUn1dd1GDlhanUt1e+RQnAqFE3+dOFWrNRm+k+H7UX6Wo
SmwFNQ2i77O/r06tkEyDmob4/tzulvJzrn7MVs+bwlnOMJKloQygPcrHGGF1hvqXSLZTye686KEA
p3moeJc3ZTOmP+s25YxnCrJuGWdgsq6fCmztYK49dCBBuQyzfQivcLhDOG6GiWIAHZpTjs0BF4bU
ljytfeVOb3yzc0XvkkJA7hzGXM7eMpjR/n9bvpe+TA/pIbspvHE/iyJFkW5wLiLNSDfMCdAknPfm
vSRi2tv8vo7pN4ZBdCrzVBokDmNzYEWwVYVXQfq5HUShLrP4d2EEqL5101Bw0PJdKso4lKY+oqiM
TUWukDJkivC/dd5s3x5WWJwnKMol6Mf5FQvx9G3rT3sDUzhLOz1M3k3mhbfWYifCtMCmrhNZUahO
8NhKOR2c0hg05zXLM3/C4+c3sDBeW+5yAzU0/BnVvchTInZR/w6c3hHF2CJsTh3nwUyUgj0YpAT8
Z9Ux07wseczmws0Wr5J+jr2wWGRzRxFZUBDnmlTl+SK0UunqgZWft177nF7FRzzzZC6GKeF6ngtZ
1TfvECAVpJTRxWt8CdZEk2JOlImlgn8VfJkP5EeMgsRoD3fy2XgUOBS2We/0dYXHLWgM2rpfRRz5
6Aa+Ysf2tK9yDBbs7ODTCcEGyprLq9l3L+OKYDlDl0D5omUVyorGCmnN8X6kB6u7Teqb8WO3pLOE
fEXWOE9WSeIZtbjff93KqBeftKPmYGKesNhn08GswLiAwGjlKotUgEmtt9SfJEl05xMBcDafhyBF
TzMsXJTtssdfqdrYrxNb88M76Thd/w8VCJsWsBKKiwiYrwO5EdssUBUsh2mvH9BReGLDQcrPl/Vi
M5ZfQTHxV8HBQuoi0ViZT0S+z+OjhCsDDX/8GQYXHxQ6qUpQVEGY8MFIHivjS57eX4bYPjZXcnDx
gEoW0lsp26bTsmNVc6nPDEpzcjcWdpRsXidXYJxDJmNq1XMJgYYkPsSh9ChP+s5KqNfny7NAMJH+
cf4iHMuiayemC8flS4OiCYcxfMmfhtxLbjS8pfZ447Qvg4rk45zF2GXGREz4xKa6t6JrK4hsdSFO
r8WC01sgHP8eFmZRbiYRhAvwEG0lf5vz42VJRHrBv4aRyZSVOsJWMaZfNsZV0X3jF+ngVZd4Iv5n
gTnxne95hvmdgwQ4GtikOWoTntcPfygS5x2WUYLJZsAg1z0a3VjzVADyrv9N1UU7xP6+8g8hTZsp
CaAK/XIrTzeViIZK9H3ON5hNm8xSwkwJg7E1lI4NusDDbT/2nq31XYN7qI5jsAACkxSyw+x1P7Bk
d8nfOhKTitffstdzcUJNpAmcj1AXmWQDq2acUEeVn5rJIZqgVlgEwbkGlMQFUcOOiTxtD0be4UWP
2npg7S4rnGiLOG+QVNZELWZCcXqVSruq+Hb5+9t5Cks2NUOTNdXk59pHWTghLutZcQ+lNh3sDPQo
oZ+e2gaDnKSjug88YUvNZiuDtUJlTnCl2Rgyr0dVPCDh+XWEGQ23rR0eF9Ou9iWKk1Ee73ySr8bW
ETJSbUacK2BOM6wkNtImATB7oEex377bm3igZ8WTlW8c1I9oCaZQmAr6yBSs8ls5i8YYytQc8eRh
HvTEn5aDJMw0bYt0xuC8RFflg1rGUPb5iPcGlomXHAVVb4bN+vQKzGonwjI/ESbnOeooHSnqz1iQ
lKh2CD8Y4FJU4GkPjyqYa+bEf1/W0007WC0kpzCkjJJgJti3fjkamt8PotytCIBTjC5I2wB1oNDI
DJ3uD8MkCpJES8Y5DKtaMCsDaUdQfaQP8zWmViEZLX/HCAGESZIr5AhlsfG7u85qxTjPsQwS5mTN
UIvkEO/71A49VpacP4JA1suuhSNXNv3hGe5dIfS0GHWjQjwDtSifYgSBSOO6GJah2+Z9FjtsZhWY
SQVle5v8AdYKlkXzK0eCclqaVOwGKR8ZkWJyi5osxOrRUfiasBmXrZC4u4iKZtg0XICEUwVjbVsn
v9Hc0o/03XRktaaNgzlEy10srBJgZYEXNpJ/l03I0LUhm9vBsvHxPj7GvgK6Pnkvaq8RbSHvSKYR
FUQqW0vypUOdd/etyQVmLILg/Iaijom0sEWMY3CfguFfKq+GUNRzJbBli3MWDeb/kIjpYnSaHaYW
/XV4NLzpSO9nl40M6/76I+/EV8hqaWZ2/Qix1PmrlZR2JWqMFq0b5zxMFZTuJpNIRRtDFYFyX/5K
84fLUohAOI/RYkhvX4aQotOetcZXUJ0ni2gVBBj8I0XVKtFUalBmglRI1Ye2zM4sU8Tjvg1jEryc
GjLV+R6JzqqqpmZV9l31mEWnqpptVRSabV9vrDMI5xFK1ZLizEQIyDh6dJBSdVcmXCybI0Fd0Yu0
SCIukjACraiqEPVWct3Z2ghy5CywJ9FE6G0ndxaJcwHW0nZRomLd4lp6KRYVTAaZdJPl6bVkTR/y
BWcsJvHKdY9amFFZwfIt0cMQj7apHtPh5bJK/0t4ewbhXMGQ51LSsFo47VZCoR8mCU57+UfsxU+Y
3HxUcCzeiqbninaKiyQWvZ0LPQWk0R/L9O9J8yeRpTJzf38knKXi3AGNkXJpWF5C77QbtYi+qhm5
aQZt15jyvabIjlHIu8sryX71JUjeOUSVrhqsSLPWrTtrjh7wHHgIy+GoJuXJGjLRSHfRzvHpicAq
1FE3sIyENayTn2BJ9vS76LOOGBOtJIuN5sL9ZRmZDBdk5PMVGPFNtIBgWecjGyDV7TWfgP5KeAnZ
PtF/b9+7REWwZI3Mti8e5r1p1UeDhN6MGZBoZbmdMvNpMoZTFEreKOv+ZRFFTouvH0jiFm+SHS6U
GY4p8Ku3fvgyOOQ2e0BnoVhU5gMvLSnnUKhZxW0VYhexpOiOS3baw+LHJ3btB+2m8LWGhXuX4Dif
QgjpFqMEHAvS0EEO1s/uiNeLnXg4sMDM+cxGkYMYS4mYftaZM+d3oNRzg+4jz8fnI4Yn62PP36Y5
A2RQTj11qvnrZXUQCcE5kqoIQMTGKpPn4E4L3Hi8ykeB49gOxs7KzjmOSI6qcKih7FKzr8j9IpwV
JDizeE4+2RiyamgBANZnxZ6+kGPvh0fJw8NOu2tm3IIbe3iirvnjj9aOf/yUl6Q2u4B5i27XDM8d
rr2pqMpasD+ECzHaRkmWpgeGlRyS9kbFyIxC4PREEFxgARLrOpRzQAT0c1QcsvTY9e7llRKoAE/D
J099ly8JIMrwukvva0Mgwvbb8NlMeK69JME8nZo9sFVfwm8Tyoz7axTQXYWJN6J2uwPbjh042kf2
n2IIi6biUQjMsPBFq/hF6es2k14L1FvNpu2VRD9TTWD/24VRZxC+H7ZSM8OsJhy7CeoQVQdJ9K8y
eu4wyeHwD3WxYDGZyb9zoQiZTapgPoFi8uHLZIWoA8YBMU+9ndc/auXLMB8GjIiM869L+XRZNTaN
d4XGfs1qEWt1mOWAKXjXTceOZUc6zJHvTFuNBI0sm0q4QuK2qzHSHl2bkEtW/opHr8wErvRftur3
wvEZEEkqUprVAChO+s/xJnEjt8I4VPif0k0/xa4wMbAZkp0l4kvPhyVQ1UEBYNQ7AxrRMAdpObQO
vQl9kP19xdBXBT3oFdq0RXQB28jQEAO1bZjWx3zKateGnC44OXBsWLVpl9IdQZEReDSp8WWpRBaw
GUHQMxbToBVWJWdWnLA4sNv9YnxCD9xpeZ26HnitIHWw6QxXYJzyZ1Kw1FMOc8tU1aZo6wt0p0n9
yzr/L5pyFolT+mluJ0IJRAq/0U/hvth1V+jUKdFK2zl78HMJ3O/mIwyuUiC5UXSCrmTOxWeZqdeW
ihy/oiDmS+7QX4Vq2NxHmVjsaJhz094lR2FGcGvj1qjMIFcbZ0pRmEQaUFsPpCYhaklAJl/a2Tfw
FOxltGJ4H1hWKsMVI9suKypvDwFd0FO//AIsbWPHBiOlTuuC/6axE09MuPPOeVFNB3cxUYlsGRZ9
7d5cSajWidzRXB68WH9MjNsg2E3KYZJeLsv1znFxKFwMEEx9VYAMZPCUEKOVy2bonVINhI1x7/LT
HAynJKGBir54gDDG7YDQudq1xLEOMbq8S1fr/xfOEREipyBpjQnu+bSAr95lg5DQnWyhKpx17mtO
hxGwwgTnu6ONE5FzW0WWYvhoCxHT+rkhh4QcVcObh+tZO5lK6FzetvepaQ6Nc1xznadRW7IFLfPv
mW79bGbN7kh0O0zXSFChYXlxp2xBfdX012Xod16MQ+a82EzmspxbLKwaY0RXrd9HMvHVTOjH3lk4
h8P7sZaQihiQEKwHLtjL3fyaOt/lnealhS28NYvQuAOcZo0qzwOkik4DqO0Z1TcmOgxOeSD7Qvig
IbA6vmshzRUTo6SBNpMdmXaStL+8R++O0LdrxzcnmEsq0ZQyadBh0rlNcZXKX+Ruv0SiKrtNbTAN
nYJzUjMQ0b31w7GqLXNQjvAf9KnBKO7+IRYlTt4na5g0KwxeE2RqtUMGjAl1WoqrXbHXJvkTmzpa
eKkb7hZhfmhTHVaQnDqkU9NnGPM3eP1R+8JePTG85o7NR8yOYqauTW04g/HaUE1GW2BiMNawOWi6
nxH3sjaIFpBXBzVp60prAWCltu6zQCe/x0hLNI/bXYa52PS5QMvAZVCBYqjcwaKYtdShwgQOqvOr
8pA3+6j6r0H3q15Y+FfG4ze1OI9LijyQe+Yh8vg4LPuyF7z/bYtw/j7nY1Nlaa0gV6B3wfVs3Fnj
1bw8fGSVzhCc+UiNrNAghQhtftRRbpzMLgENymWQ90QP3ELxBpTkeRlKcAd5AzIZlJeh/yuMbbAe
ueJJLuxjb654HBhnOhjuY3RphFVTC3cOYjCd7DDyOCzdMLdl0Ug9wRbxLz5BFJuRGmH9GswfLvah
5RehwJe+T2q+FYhyr8BVXQeJkWH1BpQfytfTPvT1DnxpCghPCj8xvcu7te0NfqsE5QzHijolKZnv
BhWPXRhfokpgmf/iDs4ILHRaRZYo9pDzkClddGJTldOj5GgUrNmsHyp3s9rOP4uKzd/fSrhFZFKv
MOVRXdpKBqZ8j4Y5VP+gIR1X2H2SoVarD2xxIlykGuzvK0Q03lRFwVRDjw9t6prtXT4IHART5Quq
zreqBEmst7kOCDZ4u/Vjf9zpuH6IghORRnBOgg7JMMg1LCpQ/UE5yuS/3ku5veHdg9WbYRpAjIkE
dkRupxBvP4Z/Wa23nZClaij/B68IKsLe7gerIspIrOM+88yGgOBpwJP/Uo7oOvgqWrBtDcetSTbQ
xYhnWs5ky0mljbwY2JgT8RfM54p7cKbr9giKaqW2kS7xhRfEd68DbBVXmJzdynIWNxN6YrwUpAMn
A+SekrMYIEftnMgT3bo3VcKi4Oej6P6T+QbATDeztJJUnOjNrtMOo3Cm/Kb1nAF4xyqRVuuUDgDK
7eywmdSRayeYygsuYM2pYK54KBbmnARS8Z42UMpYGilAq+/xM/00e8NjdSuBbbkw3e4buDnEQyQ3
b9krObldq2lXTEGiDR6pHHr7OhHYLT43IYbTgPMYF9NXLlPh4CLR8nLGUChUUkMK2DH3m8C1pl0r
4o7YPreoSkxQOaqmzj/vREU7NGoKI+gzFzyfXv2CGeazszgj+DAqX3oUGPimTCs8zo3U9YC8FpKG
Xge2e8luv6L5LPUrL7zDSAZmdD08o6h2ZftgWaFy4UZUNFI4M51hE5pyb7liGUrziY08jo4yQo6H
y2Ju6ugZj38QCkJ1ns0KeE22MzDyPvMuf1+wivzDDzEmS6ds19LyTsruo/JuKQUiiNaMf/gZmzwz
6h4YbMK3cZW4zZX6mME7shYl+mgKNEMkEqfsZAGraNMyuG6fRt91Yz9lApFEEGzXVod9WQx5OjJ3
FWC6fK7fdGDT70XtsCIQ9vcVyJLIRdSEMNpO2mnxTpF9BLaXd1+kXdyVYw76/3dHqnI/6Qca3l/+
vkgELpSomyRuKubuLMsJJZDoTWibEERF26fvykQ4RyBFGDpcRwApvhQny9fcyLLTJ+Ky7gy0cufu
uBc9l4nWjfMCZZepmGKL/U+TzwnSl63oLvgv3pQoGG9oEtCrcpvf530bprQbvNojvuwV7rTPPr/S
ce7CT6JiSSEapwf9gNnaZtDjXohKcuIoYAhRD69H0i50y78/ohRn0TilMJZKTkaWf7D6pyDpHWn8
Ns7fL2NsSWTIssoiJBXFPPzYqMLUprGXWrZ+g/trZGqMRq5fg8mFBJ/q+8j8DRr7+8pUzT4oEZhj
t5JD2tq9bx1+nUOqrV6JU/UbVvUGjXNwy6SOkspkUysMKElbKd4ZxVLvg8oQ3eW3oYiuKiZSblTl
FH2wyqyuqgH3KL0/GHGy15X0tp479/J2bdgTJPoNo7Eio9X6BdkoBx2B/qkGUtlxdbCq1LkMsXUK
vcHggvSoV5s6KiCKfl88GqfyPvfzxAWdr9c5neFKd6I5hMzvcNe1N4C8UuRZrwxs7aR0N1anvr+u
jZuyvG2r/SRMjIpWkNOJpO4DebSwggu4E9K/40WQ/BIogsbwVzuUUSXUwgHfD6UTeRmHK/oi2J9t
GzrrAPsFKwQl00BerQBB91+ZrdB4Od+xcvTCq647EZebSB7O4+WBXkUjLrqekjzo0qFt7snw/IcS
8Y7O6uLQpEyr7wskPlrfuKndBYG+gfkLgXcZTaQA3CnY1phzrTQAi+bEm7t6Z3Wq/WcQnDOIlSib
mxRrhlluY7vXRIOmt0WAywY3My6aPD2BxTiHAoLHwSHbNdptYgl0ePtQUAh69PF9gheEtyqGguC2
nykANMUOwdiWH0HEXNkytdtDdgx3IlJTpkS8B1DwToERWZosvystkBSTJN1sggJRww1vpE4ZHFvV
CaZF4Ny2tHkNxGlzswQj6XUA5Ys9EMnOUjc1RHXoW9Kolo7uOgLqfMwLfLt64dBmIOhQOk/Xr7of
lqLYCYil6cN/V7I1CqfHctJqul6rnRfLB1I8Uk3AFsZ+Jb8nGtLcimGAsdfg2xvwMFGWuVr13pS1
0aGzuu6E9sfJm/smOXaRBsNpR9HYga2jQFNwG9V0EF0R/jV/mEOZSjBRryOorW93BI3QY3WdaLf9
cmcMgqh7y47WaNzB0xfSgo6EBmiRP9PrPBM0Am5/n8rUQO4WOSFOERKli/SlxxKqRWu3huRWQSTw
ZlsKjVI0Q8NII0XGPr3VtbahUavNECFpUUyvWbu6pq5WtAKPsCnJCoazmzBXJFOxAFOW426h4GpG
Qdplfd6ymrUk3GKNkVpWUtaiwXop7LLTbU2+z9OTir6Xy0CbS6bBsyko4VAJf2OoalwVMc+q96rl
rg2dIfvZKYL6JREEt1wJjuiUxoDQ072R49B0axHHlAiCW65Y6sZqDgGRdru0eMpQWmP+dXmhti6M
hrZaKc7FGM0813EOjH9oXGOPgvJrLyuskRsVbtLBKHYCUGZ07/yOrim6CScggyTmrUZLUPJelQDa
gjZQ2xVgmppwIXbqQ76TXP3hMtym1q3QmOKvgqmiyMZeCcrek6ITHsLMYrLNl6IXOIJNt7ZC4ax0
0NMyaJlbG9vTEHtfe6lzUhPPSCCZqkXvSJuasQLjlE8nBU1L5nVMjMMrGltKj0E4fsSIELXjfABP
pskPYJfGCaNIh6z3GivbDVS7Rmv3XokXwSG0uT1nGD6rNwRB2BMCZcjbBwNsoxq1Fd1OzeLPxOGz
e2CqJGMYQhyt/EsimI6YPXW1CISFfe80eyUM0/yVrmEskR7UPUBUH4PkQZ36i2tf9Mqyuf8rGM6A
pqZIwroBjMHqea3JC66KWv/vb1OGtgLh7GZCalvPG+YaTMkp68EP08qxuvlw2Tw3ZUEAitFi+Mfi
h6XluU4yNcKhYGWevNiBeWtMH5FkBcFJYvRyIJm4UuGQfonNU6Xc15kgztgMpVYQnPmP81jLYQ+I
Rn+YUqfuW8doU7tTXhrRybN5e9dWWJz1t1VnRkHY9XhiWzAsEj36B7jP1h1dw8m+hrf/ed4nxZPh
Co87h9R4SMaIsMggGJzQyD2aBzi0de/PFIE7isA510hBiCVMVT+BN+tReJwJ570xC3xnoSthuIvb
MmulnshAQfUq2r2zXfjEiMl+TXIQUVRvuoMzGN/rRoeyDsoEO6X61hGNZ1fjLtqLn9I2XegKhkvn
NLMkS0MEmEH3guTOMB8lVlwki4gNtx6S15rAN7iFkTTXI5MnwaTe2Jv+HtkIKA1hwrgnpUAfNgNS
JNp0UMgRTeb745VOx6vCyC4K7ZdReZYVwUVx8wqsrQA4txBOtdWBqwvLVruvkwEw6ClPd6zWjFFd
TILk/KajW8FxLgIzwxpLlQBn1geM9q6Do5CVdFPfVhC8ZxhHM45GxAWWisxHZeWP8UBHm7QB3mT0
PPaLOvgSaePkVnnjXzZf0XZxXgJXlGSKkXvz0D19iqoE445Fiaqt0ltjvWOci5DJgAE0PfNERfq8
lJH2qTWCp2RCrVNrdDeJJPX7sSWLr9extMfIq0Rwkmz73tUKc+6jDiZJV0v8gmCyte+Li1msvnwH
1hLFl3eYavtkCaxAhMiXA4xmugy9hXWVrnQEFdq+BL/IfAvmWRfRubipYNNBniXkKwEyMxoQUkLC
5ftwQnOQlz6hVtFbnv+ncWDMNb1zxys0LmDCDNMMc4MgHSOIZi87ZYHKfsbmUPiFaLbU5iG9AuPC
pjYCw9xUAizvKjdtnk1rN8/Jvs+duf502RqE28Y5FxD7GtqMp16UsS7fA7/32SQkhfEIMEYi6oqY
37e9i66ZqKiQFRSnvI08w55aYxzANS+qq5k3xkszCnRfgMDXytZ9koVjgJNzme/Gr11xp71cXjMR
AHeMEbnQ0FQMEapZcZPKLsavdBZl7rZBMF9JRxUeRU/J23Vqx6Ye8wy3QWO+0XUXHIPL6F2W41/2
/ozBuak2ARuVLOXY+8pRj4uL7CAqkoLWbbxon3j9/j9TE7AIDUM8/xGK2/xI1vAypUGooNn1cm0T
2a6TLwKpth3DbxDeEXXDJGuLifsAo90HH/Wu+awekAHFcA9wbH++jLYZ0pwl4r0Q7ZPeBGtJ78nW
p35ylwDjGEtPExUv/EsMcBaK8z/SNBUa6SEUayxf3NoJ7ixXt+sDo5MRjenZPiLPYJz/WUItk4wR
YNPgdPM+EbVMC3Sbcj6nXmbVGNiiUfLU/IUpufYkam8Q7Qv7CasL7hR1YYtrIU7gRFJczKv18xGM
A2TKMKSPpAKdEwnExTOlJWlSiUyHF+R31rco+dQKn0JFWs35g7zuu0lpETLJfnEwdzUe2vqd4shu
xEZXCDzD9gF0VgDOMRh4ccmTBvIkJijVMPWqiHZF6UzK85A8XzYg9qn3B+sZinMJc5sbk6FDrqkz
XSN3mu5umAo7NP/Ge2vY/7yMdlkwDNp6qxZlMlECDmZ4VTn1iXWaCOisJ8ey/FzbX4bavoT8dg2Y
mPwWq9OLhZIckkUH1i2E+OtQHlRbtsWkwZf1z5I57zBJ8bCE86tYP9MeQ3+6k1II8u6XLQq9PG/F
abJKb/sATmHuvpHFq43E01HfhvShYN0uazomNL4FCgeS9ZEFIDZdHXW5XiXbOAAd5sANUC8f/hCP
cxXF2C5pkGCf4sArDipaHzAX7DGn9swayXaiQFm0V5yvaPUwMXPK1KK6tr5J87Xxclkg0UZxnsLC
IK2xKhDRJektQYVqdb+AFEwUo4rE4FxEC1I4iURQOW2w6/hq/BGKNkYkB+cZmmiSMtOCC0+UU1h6
4VLuEtlRktC9vF6CMMjiOQ4izVqWsYIoHaqOkGpB4zxYyzGVDv3QfrgTMWltyYXyJqLIRCbKuzKx
XKMSVTskReOxt026j0rpOKb3akXsy4JtbdEaiNO0oA5IPbMkr2Fddz8icg+W2D9D4FWtVvsozRME
kLnbDo+W6hHZuwwhWi1Oz0qtzouihhCm9pBPTt8mzhzvpuLpMoxorThlk42UIOIBTNg/kW9S+y2X
PrJWGFWBDUcMjO1/69akqACJaIa1mnJHpS94JZOk7x8QYgXBHQOJRWtrTqLeqxdUb+I4jY5GK3rT
2QoOQTnyWw7trRxmPvXSkAFkIPvRPE1UsE5bR/T6+5z7T6JZsnIrxoOlciThvtRupuIGr/udJCqU
2zT8NRRTilWQ2E2j2cYzoDoXAQDreftMflR75vcrH0SHQt5h0dpxFin3C6Z8x9ABNXRodDt/oPzY
WAvE2SOmPLSUDmxv9IO2dLZeHlphTclWxKaDx0ElmJ2sgn7m7arNlWlmiWV0XhFntbRLjDBr7aAJ
1Mlf8D7ntXjxK3dd3QxXJkhPPmKorAgErtM0TH56s9V0WmjoPcIQTG3EFbKlu1IWYGyGbq+VJr9A
+Hw48tR0zE2kEKwwcsp2PiyNhaFG7cOYkgdLJgWCINWOzNbRm+yWJqUgBbtpAyDEppYGfgeTcN5o
6HQyS0vYe6R5oJj+ZxCXIrllpLawB0QAZXIRcb+kVdQnUucZ0s6cTyH9GSmP6uJSSZTH3lT+s1B8
eW+gxpbVUQiVZp7aHRXRc/3mSbH6Puf9UkXriDJAEkLvhh+yFfhp+pTnH4nf9BUMp/61KZvhEsLG
qPWNDI9J9kkRFdVtS0KpKaNuyjBe6aZWfmmswgQtOwGSmWV3yJreJ3VzovXPMu+8yyfGtgskqG5A
FZilIdX01pjTgs7mpCLIKij6fqsdxqE6qYGu7/LAnGDkS4J6FCEi59+tUWsyhb2jdy6bbFm4yS53
gl32msvIrkVRJPPh/P0SzzK/BWR/X61lGlU5SRfAlWQ3JI9BeipFOdTN7VpBcF4dJOtBjzAFEMaV
PPtKhSY4xVn6+8t7JZKEd+4pCrs79phuLfs+fraKW4X+vAyxaaIrSfhga8zrQqmwWHpyUMwbKxBt
PgtyLu0G59gKibZaxKqRWg+8Q254HCqP1de+0kmLuH4v7wvlL/tLSAJpCrAvRug30y6qjirFk8Tw
4/KiXd4XMA691TCFlpYxDJCpyXdGrdrqsFOFg7E23fTvnUFJw1uQwSwaOSsgizpfBz+DCVnnMnPa
wjbH/z5VDVnas8lQ/qYfaEoqE6bPrLOEhUW9hiKrEc84GBYvqt7ZPmtXknH+YKrDvA3QO/OKRvBM
RRd0Vlo22c37SoQm2ivOGxizUmhBDDBSOlr7M1e9SMTFLdI6zhtY6VBJZguIqa7dSt9X00NdVraa
CEaLi0Th3EE/ykVdJ8BR5a/jEBxjAzSgRuhdVm6Bu0Yf8VvFq4sY1cXMYrMTYwVRQBCzY13SmpO6
eLINHNH6ieTiXIRulFEbKZArMskOHIFOSKVTEorKewUGxV/6F3NQ44ypHdFRTV7eNNoBw+Dl2ZU6
EbXVpkasQlbujK0rCSmmESErqXdjiFliqWMFtiyk0NpcuRUOZ0nmOIVlXQGHzjdGG9n9j6YVKJ1I
FPYTVqcp+IHbEu83UG56nGI3mENMa/80hx8pjF0F4DpnRA0xokRugNNYqEwrYjeN0VFe6AeBdjO3
+e48Wi0ZZ0S51WtRqAHnde4vpl6HCTKNrH9l3KefP6TaKzTOlsxMH4J6AZoZKAdJveuX5U4rJ0cg
FNOnC0LxNNJa05YhKjyZUDMSqMmu+lxcdbBZdsqaP0T5rG0XcRaLr7YhtFazIQVe8SV9ZuQxbLYI
TVFqwPq0Ik/UNiME5Awqm/QgKWQ8wKaRM6CT3NyFHkr/MqdGbZmCnO1H6hhX6mhwlmU0GdWWHBJa
38LoefoaRc+X90xgugZnV3kQ0JhEA/S9O4JuD9SP/iTSvs03xLUUnFHFjRlLGLWEh/HbzmW0j4Eb
+sr9gk0qfEukhQLT4rkFWiUfJmVmNVjUfq1aQpgfYw7XSd2V6FDNP19ewX9RCl1WVYVgeCjfrzFP
g4VGJGRxM3aTYaNRMKkxBhPp5JW7wu96YZ//tjM8I3IxGR7PC7R04miM28xOvuuj4oC10+pe/lAy
Tt2XUG+HqH7NT/+yru6KOtITGxc679UbUYXG5sloncXilF1B+2jZsYWkysuY2kP3s0Apets5Ca0F
SsI+9d5TnaE4tQ+zWAlMBVBVfW1l3yxTcGUS7RCn8aTReq1kz31lcuhBjp23sk3IV9QH2Jf3aNt+
z4Jw50ijpXOZsTtArX+p5pOU/swSQU7oX8z3jMGdHlO8KG3O1E312U09OIQny1ZAx1Q5gSMyX/ax
SzvDRWF1L816wR7hytq009BW0QlbVPZUTWDousIAAYEm/Iv5goPEUjQDnL4cYJsoTRawwuQQdFPD
X3L/ohffhx/5Intd/lIN6L86quOzovyIEsGtdFsLf0Pzlf0kGOiEEA0LW95o3VMrIk8SfZ+7IC5p
PhlWhe937TEcvSoTFDxta/n593N+aFGDJGsJvh8ldj05cnGr75tY0P6wreFnEM4JZbQewz5HuV2y
FE6pF/4gf12I5F62I9FSsb+v4ksw6UfqwjqvpvI2pdfysLv8fZEUnMPRRnSSluh88IbGDaunKbye
8m9/BsH5HIumRSbrgAiLnyT/lms/JfP5MoRowzlvk1tZTDKKVRoCxDwGaInan2YcogtSYBnbR8F5
0zmXM1IrxLsYZJHT45R902MnRvdDS76DD1vgQd9z6LOsg3XG4hxAvuQ44zoo2D/DWgnSkAdGOsNY
xGW7eBkMYa3zvzjV36h8+ns2AiXJftV1zp7iYobSXj6wyurGN10RE9Gm9jEqLl2R8R/fhEknjOax
TGSoo9CLlP8j7cqW49aR5RcxggTB7ZVkN7tbu2TLsl8YPrLNFdz3r78Jea5FQzyNYzlmYubBEZ0q
sFAoFKoyXWYeLCrZQJuu4ViWaaoY+cVL4+8bKAbN02BhpmtXYjjBuUprPGh+WKr78w645RcGKK5V
ouogUNOFiGbFTRZGDR7ONC1yl/52yX5o0G2YvELm6pvnwhpKCG4Ywp0hqYtye/ecPXLyLc4J50wo
EbVHcjAZKhDnbdsKQWtAYQWXQht1vQXgvOzA30NkVUnZ7wshDgOycYwGFz6BY95WtfZjKbLDe0xA
CQ8NThTjd8JWynKlUJuXiThtyg+lWoZXLKulUxbblvyCERttrdZIasNBjmBfcQZtfd9DsuhT/dz7
y47tMft7/CuzRMq+Ig3JiEIoqtPNfh4+5IbkiNv26ld7BFerkPnGeoHfH7PYLRNPM22/674OzuMQ
Pp83ZWubGuorlOBkuk1N1uqoPoWLN6nE1XARo+MOXd6SsLoVctZAgrdRvS5pFgPIXo758Kjm+0SW
ZP/LFn01RjhUDStjoWUCY9hDtsrTPsW+eawOP1tuFcOTkQBy9xVz07VNfHFXSYKeWGo/qMBTItzs
5ti1qiGYs9t+tp4qB+eTUx6qevTPf7LtleTSvejGJqZ4n1Utx9HKAWdh3d9MyuXwRVUlmcO2U7wi
CKetUyhs0Qd0hhHLrxQvSz7qH3tHcqTLzBBiQwS5E5VykNm57ae7brkqa0k++i8O8csQMaEeqcby
RgcGmk8g+vCkuFBGxQBbynbq3oYWliGJDJKVE3trBqZaClMBaLdfaXwctK9qcyxHyQ1MsnQiJ56h
51GqZtwDIP2WePH4HMquCjIIIS70pl4r0I6EazfFzmnvmoJr53rv8GRNgzClYxBNFVkH8qiPq1ZF
F4pFdwM70nbXhZITaPODrCCELdoNxMLlHm+VrbnPm08Oup0y9kRayRfZjNgrGP7vq0jQ22TsWj1D
xHauGRld1ZjdegxIejAaJlk1mUnC7gzTBYoGBlYtxj14iVEBJ771VZdVAjcP1ZVJwv7M80mvHA6z
zJ+oaV9l4Sg55iQIInGXURiRMhAsmt6e7HI/ZJLNuOnDrxaIyaHCCYH6Hr9vhrWbP0PAyk2z3XkX
ltkgHNVmwmpagqxrN2vtidYzxIai4DyEzAxhK2Zza0Rliw/BmGvGj83kl8rTeQj+Ld8cZBp1UO0g
yKLF5guNREanLyhPgXjBsD6O9C5Jr3X7Oh0+M/JoSRVBNk1CdzgGVYmNbg/+76vtAn2e1pmzutvN
d2bgYBbR4+0e6rGJPfS84UGv+NgeZM8Dm59qBSqEgohlKc36otuRMdlHcX5KjVmyNWUQQhhgjd1G
SQK7CEQKuiunk7x6bYYZB4Nw4FFCS45IpdzQGIzrzdLtOnq/NKCfgqZ4dhg/yBvPuFOJHoGeM8Rk
jMahtU5wurSHNhMp+g6XYM6AnexY71v3CRh5efe7ngayXGrzrF4j8rVd+cTcFlqB9hjcSRN3hIpw
dmpUlyu10322r07/QQ1KZqPghbRNqQmPwGo+c95oHTTYFggY93gS9dk+2suG2zfv+GsTBQ/MF1ON
lORlUdNbvqih33/u98U9OTi+7JVlyxfXYIIv9imd48jsOpT59lVoeSA5lXj71i5eIwgHEW0S0ygN
vn6DZ9FT/61TJTmi1CmEQ4jq0OEeQhgx7ZN7zDiChx89IEZQ3UOxC2putYzuYNMmg+DeY1uojrz8
QSsvbLreTCMjbHfKcFH0bqydqIzyZNsNVhiCp1sKut86HRgkoCeu3pN5zc4JfirUycY3t0KGCWEu
cK+r4OAkghuYxazklEyoZRXDTVnNV0r/rZ26o6FoV3hJlBwkmx8MlFqgJeHMWGDg+n0Xs9lorC5B
hOJ0zfollJA8O/GVjw7Es5RjHKTp7vzRtY0IPjYTxEgULYoCYlqpZombEuIEqB+bhzLQrkHw81Py
Qj0UnpX45xG3NhYKWr8Ahc+XsLEt2tEGMR8mOsnBkol4bLmgBRU1FaSmNp4ghJpWVGWsbS1Q5TXJ
Zf5sNJe4WJ634F/W7BVCyFqKtp1VEnI2vitqQAwcvVU4f8mHyUu/4hU2eBfH7dom4SMhy68adQRg
9xTyWFvsh4N2R9E4duR8lpbkE22lyGs44RNl6HJxehNwYbZ4OtnhM039V83cS9Zx0xWwtXDntqER
Kso/tsbMpmSacUqW+j4tyr3RNFDkno69Xvg14kfb2/cgp3WjEELPBC+XOVhjJ7ojmozqYdNrVn+K
cLY4A/Rr5gobL2zuB3rolEtLNqa9lSWiBfyXtUIoyaKUxuUAiNww0gsaZcWO5NUczEWcnUalZr7R
tbhfKXbhg+J6CM6v9tZiY9oP1WSLQJuDCg3iE0u0pFGdbhd1XUDH5GjNH96DYKmqbqGgbFqCl85V
SqZ8RkU0yo+L/RB2klviJh0HThauKGJjvEvM36iTV2SuG/S4DxexferKxF8aVHYPnbmP7M+jeqfI
mnU3V83UIOUJHlH6ZtpnzhkDE9HY7Wy2K6ZLtZLUWLb8DiMQv35fCCV9NjqOwpMAs7nso7s4h1aX
TNZYhiF8F3BRaVZbDGAopfu08xx6YZWyrcyjqpjwru3g67g6+NMY9LdJBQx6Ne2XS/1g+zVmPIMF
DzBlJwnAPDMSweDFJsVUBReZEQxqKbrKtBSLljW5C97tpKWuY35ux8faPpZUwrS3mXCs4UTbIm2x
odCJ6LvHe3kYVIi+8T+Dt/yAvqQ02G99Lbz78DqkbuGqIpxfMVMZQQAGWpeDibHyTBq6fSWb4tiM
8ZaDEx96ozpoeX//YNlCnMpaEI3U5Yju1hEd1Wh272TzeFv5E1RJ/h/mTZEiGxr0t6o47QGggFB0
rmJX121XbxNfLn+35YaWjQcTyzYg4SoKeIdkXtopnPi9iw8ltB773u6RPO2LK1mtctOyFZRwYnRE
T3o9BxRhaKHU3Dr+qIN+calAwvbtfGDd/FYrKOHkUGs1xrAUoJJun7B7jQS6eTA0yR7eCnWWo6OC
gcknCCkJjldBJiyJHRwQdqbt9OxrQWXBbhvBBA0vZM4NwxF8LrZLdW4zPGpaMb2fo3Cfjkwy3b65
e5z/hzDFWYHErFs9aTByM0SB2tyEoEmVVd7PW2GKcwJqMQ9NRABRKaeyuqLa7vzX3k4vVzYIZ0KW
o3I4gJQf+gnaXvPrQEFtp/b7l77P0COS+LbpXSs4IZoONFeZOQOuLa8VesjIg1F9G8CSfN4s2Zfh
y7o6IUCiAE1lhVtV3g7kq1Y/p/bjeYjNLbmyhP8JK4iRZEuTFYCYFOZW1U2f5G5IvjlQApORE8kW
jf/7CopPLoYm97NR+1CxfZZCWWfyp5pKVk2GI2x9TdVaLQqxKVNMC9U0exqXb3gU9hKWSLIrGZJY
jmAjnTr+fSr4NHtgY+31UGeQ8dbKYIQY0CyYqjAoYFTt1KYXodW5auyyRkaYL8ER5wJUCGZkrAPO
0p1SrfTysd5N3+dKVhaV4QhRU8FZpMcjcBiuDFHQqV+VCBKikjRRhiKEBFrQPGTc3UI10MZHEj4b
IA1qZYu2Sc+8uiSIT0qDgeF5c4G7NXsDEmltwCkUnAJScJD4AUVaeyEdHNqKC2tIbvpqJzlO1ToJ
5HZ2S634GdG9ui92rfKubvo1jrCTFNImVVUBx7yaG1zaeRanty5unD/nxNMg+ud8ONoM5GtIYUvV
YxjFTEGpYw7MwNhrh15x9dArLmrIskGyrPR7SxIvZKspbC/DME296mBlX1730WlML63hcN4sCYSY
0tUdMbqUwKplcNvxBFISJkHYOmFX6ya+PIWQXzKSFkak014LbzUZSb/MAmE32czpZ1CSIEkAD02W
+V35bBBJ7VWGIZyqcZuQdo6xYw31RxK5tBp3Pd5nzn+KzaG79UoJh6qldksyTbCE1wubmzKYCITv
OVPjfFgSiUlbQWgNxk1e7dTIjpqi0AFm6DsH/f9N6WrdJZH1yctWTggIerSY4zjh64czHjM+IKku
m7+0RIgFRR62OYvwcaqpcZvPs6a5UxHUpSRq880m3lPXCybs/ykciAaVS5RcFrSrf3BKNOEPaAm5
aLQCta3YzWXlCtnaidu/m1ltxUCcyLcBQ6XFs1QvVIQwCe7CeHnExRHvWpZYR6pDJyd6F9t+3Ad2
emv1X4v6y3m3Fve/CCGcqW1J87mbI0AkMXPnorhIqawJTcwVRQwhBkCOZtF0U7H8Yr4o0RhvVTeQ
knHL+m5uH/7OHCEUpE4MLmUbUElRNy7maXadVX06j/Gm7fbFHt0kuPlCtePNzdfsRzJXA7N9PUeB
GBzdvrW4t7lbuKCO2qdXhz8vE4uQwkYdSKTglay0fQsTslNzmsurLA69dJQcB5setzJN2K12NNeK
OhW2PyOoQV8w/mjKduqmx+GZAy9XJsWTuvCJ6jxJGlYmKFp1/c3YqY9GJjs2ZRBCqNYTRrLJBkTq
HIlyNJnkGrfp0CsT+Cquo3OmGIqZpLZvZKXrOEHRt65CVbddLsdK4tEyLOHLx2060EqHLXlku4mi
7p0STO26eWuHuetk/nnf3v7+rx9H+P4YEEzNYoJlfau7DuhwJvZQyTj7xcPtpzO/ggixeojVdFIW
hDXobLnQqnOHxZ8MPVBkIkhvyokikhCjnSHJR2uAOaPHH+rB6OyBrBVVKp5gK/u/WjsxWmd4X6GV
hi81ssSd1QMavt3xT6/2gkVUiNd6bGWDDS4hPxm/6tmdOkBXXlr85wF5fZiKIELABjHHNGspQBo/
DPg07Ji6uavu+TBs6I1359ftTWYlwgkRIa9Vpe7azPbBcHGv+8thcMkN533MfPNegsV/65xpQmgI
FyemXYyPRK7QSQzuZvuo3de+EVAQ14U7RxJPJa4uPrtVhpV0EY8UjfM1TJ5rqEtmnyq0R503SxLw
xNnvjqqWuqSwygbrlwK/izuJc8sQhMBAu8wBQSIMiUrqObW+T8o/ZcYT3UAIC84UU7S5ICyUYIOx
6vAiKckDez6/Um8uii8oaPBH6RWla/Bp/x67QTEf6THLEeEM17hJPyhu4cd79DU0CAt89FpGfrTt
3itEYTdF3Wj22oJ0gaH8jylbLnHr0D30BaEXLntPlqIJm8kemiGzR2ymju66Y38V+ujKh4L3jrjy
tGTTK1amCbspGcN+jGuANeEVGS6o7OVkO4CvAISTVsO0RBZZAJgwoXcag3jveGPujRRd0SV4fKXL
xz/Gm/iwAuQbenW0h5EFGRENfo6hLTsgu2QHf0zd9nneE1/ObCpbQGFbxUVUEy2CbxiK7vihPmSe
Yk/Hv/R5YWeRoSyKeARK9TTs+UBQ7A9oxwNDzbTjZNjm7jzgZs6yWkTh2G3SPHPyFF9tnqr7vEnd
Kk29KGmPjEwPrapL7n6bScsrnFh/VBbFShUVcOlgPhSjekw7fdeO1DtvlcwZX7beyjfSHm82Bf9Y
yqF74svIgupQ/Zh27D94osQzXv6YFZjpqHlDIsSpurhAftTJJmBliybEiXxxyroY4ehZEl4asda6
RUcezc769perJsQIp1lSMx5hCPuh4kWX1znpUX3+bxIXslUT4sUSdqRhJqxCA4jLxoek9s+bI1s2
IT60FDIvSg9rikG/qMND00BFQ3/8OxAhKkBfgvP5AASZ/z5mTw1pd5YpcWeZJUJQaLPOyosGIFXM
vKHyR/VHvUiKP/+yZUzDwYw6SFxFVsYoN6K2z0rHp4EOZeDwWKeB/YEeGajy5gPLZKkk99o34Rty
O+i8gTokBi1/D9+tMToDGvUdpJLsK9ktBwe8fNqJj8OiVRtD/+c/1LZ9KzzBHZhVLekEtUjfuuG8
X2VQXJhu6EZeEyi+rEFy07lRv8DNEy0Lqpj7O7hiNjRrIDDSkY8dM6+a7tt5ezZ9YoUgpCqoAyf9
UAMBs2BuBLFImnrKFJwH2a6fvDx7m4bBVZB//0hmoVllbkDplH7JbK86xt5NhGM2b9yqca+zD8Sf
L/50jvgl7VthCt5eWkZuOUrl+PV80ya3WXtoZI/6/Fu/8T3oWTkOp3rFq/7vZoG4OmezCl9YIlSC
QGFGvi1fjE5Se9hevRWM8I1C3ehMa2aOr037+aSeIOy7h7rORX6hWHjQ8dS94cnzSplxwnGh09o0
oHnp+ISiNYd8b1XbK3Xms3p33ju2cgfsWxVDg9jEb6i+GyvrdTLMjg9JaU9X/YGCOA2D7Jm72H86
1cWdAjcB/JdAWgf/+f2LMdonaRVrjt/QHcuu5+JzpH08b87WjlpBiC84s8ISGz1Gjs9Ur6JXdh/M
MurdrU+zhhD8zlAMMH5xCNMcUSnG6ygNmgVVVlk7+Fb8WQMJnteR3oSEFIDqNtnbBBxwYydLVWUY
gp8pXT+brQMMLoBY33Ni+Q6DDtkxdA2PHCJfNs0hA+T/vsqzkk6z9FgHIF7xSvViMvzzDiD7OtxB
Vr8/GPqoKQt+X607N259SHC5I9vrsvHBzaNo/XX4H7IC0szQUHIFG4dz3Tj76FTtZqid/Df1jM1d
+rpzdCGEN2lpJwXImP2Q0MJT+y9ZrWeBEuWeppkXEF6RpPiyrySEb9uIrNTUsIrR7C/4UMXh/FeS
rp4QCqJhTLUlg0Gc1U7z9UOMNnPlC5czQKSV9H/I0MRSoWkUVQ9xceyk3fAUHfpA2RUHLbBOvMX8
j7nfhDAn5g0pjZzRBD+37xyKBM/xuP/tqwvLSx/JnvnqQVbx2P5YoBqHRDcE2h3BOUKq4v0yQVjF
tM1cH/5YmP2nPa+/LziDrqu9PQz4fT28atLDIhv623bu198XfKGgRm0haiM/6YenxsHbmGpexqnX
I1EO61GSQ55H08U2ugGya3M5AC2KrlTrMgzBT6U9juRj2cuq+3xhxAwFnNX/+zC6WPuifZw6jGDh
ZtCQFrR15+nQKrmHBji3g5myiZfzjqCLDLyJo0xREsE0wz6o5Jv6pxpSvzuCLrLuxoUxZETh26hg
vJEFwiBjtbhD/cfkmiISt3QdXA29YygmIt6hR6J/ZO1hlPY+86Pt3NcRToqqSxSeVSIb8R3HVXc5
36aHvucKjZh0Sb+Xn84Hve3c5NUdhBODWaMdqyOMsorPqn5dkVM6B+chNj0O9IKotKJ73BSbhFmp
aM5iTY4/mhX6xolL8vul+sb0o9oYbisjX9q0aAUnWJRFdTraLeB67aTYH5by1pA1tGz69AqCb+eV
J4yljrJ0B4gZug01S++LUqbOvZni6ysMIcC1idaZgzby46G6VHdtMByiwLzkUsZNEH98z8PVGk6I
d5rKdBQDkDkM1VVILirt5MSS83v7xHs1SSSNspa6Y5jUxZc52QHd1VfMo3791IGQsQL9u3ve7SR+
IDb2z6qZhIOFBVzsj1N+Zevf4uL+PARflDe7dWWQkAyHY9QpdIIf6JG6A+Mu1N9cJdlX2UGzPqjz
p17WqyyzSciMoRPLyrHACjp67E7mySQ/jPQPeQ5ewtzKKCHMlaW6FJYDo5bmqujuh2F3ftE2k+HV
73MbV5sH/M1TOmX4/bz8PBHLLYdPOgR3Glvy/d+ML4mGCIGg79J4nAiAiqrqvKnQrjsFUoZqf9lB
1qvGPIY/V0iGsnT5p1BaibfLPpUQI7qujjDfBvS5YpcT3NAaZ8gcFH+5mkKYcJiih2EPj9BbCsUv
16ge4iXyldQ//9W2g7hhEh3UJ2iyEjwvtM20iXVujuMNypcS3fHtV70svSLz2y6UfLvtxXtFE3wQ
mnlO2GuwKmLg4yb7AScH+VPSmJ/+8QoiOGJt2pU6ER6OspPRfdcXL5c2H2yfFK8Ygg8WaoZuctTZ
fftjh3f0HlG8THfLfeuHN5xed/ncyBTmtvfXK6TgeBCmWeYp5ic6GlNCtrhGeJv3V2V4PO8RMtME
z5udKCwqHs3V6pHYN7qsFf9fTsBXQ4Qjibb6EqUgsvOniOu3o3Nj+Ic3Iigo504WmPSLk+LL7i2S
1RNvZYYSJrHBz8E0ROfBV43mfqMepYmexMHF61jD6rSpW9gWOddO6/f211LWoPQvx+2v9aPC6dQP
aTQpKXyveTbcBvzi4bFiLoU8X7kfL2Q1DplFQoAYu3Qhs4GFG+n8Tzcgs3NCxIrMlm1bid9RITY0
oGEyjBlAJG0vWGP4YzhLwo8MQogMnTmxauZXc2e4KKNjpcnqt7wc9yZxAJkMaCAxd2iLo7uTFePm
ZQ/YO6fo4PwTQTZxOVV4Msgztz+c36eb3Q76CkxYsD6Mp6bRAUYCnHbpbQvRdwaReQ3J9xE0DtL+
g01XWAEKy5ckgwZ2ahx5ynQxtdetfWxko0cyCCGuJk03tSQCBNriXKs82Oxznu/+cuGESMqi1pwT
DpIeiw+Ln++5xnv6Y/L4VcyMXFkZcjvirRZODKl1bqhNBUCwv+3N3OUcLw70cdzWVwK0Jl2b93KS
/k1nX4EKYTaZm1BzEoCGZI83xlwmKb2ZObz+vi0MwoM+XykLMAj73ZNBLqvOr5p0NyqPemneN7ki
2boybxf57CNDL2MN1NR+eklPDCV9l96ij5GiM9fcqweks7JOh+0FRGbEqY5sIsbykmjWlC1IjTSj
QqWrgIxaYi+SQcs3o0Iv2QrelP4fRYjmmp62fQ8dZr9s8B4cgyy9KC8bs/DMxfKieDgomh4Y+fJP
WBPML9f7hR0Wkns0dvz37AvDBKeIg4lpjOn/nsHTHIwK0RKifSr3eTNT6iOrUdwo6PfqHkPUsSs7
lTe3O1gOwP5rgWZEZABebDYuLMLLU8i+NZ9L8i15fo9NKwRh6yFAVmabpbj13IBQ4aWhm/paULiz
36EeK9vqmz6zghM23ZTYDHzaCUrNSvHMluGeFTL5nO3z/xVD5JlNemduxx6L5hyMB059H/uKB31m
nP9+EbxrF6zQhBeojvakbCqORp8T66OUBWYzMVv9vuD/Yx+3EVPxgQwbI4yQPusytK3spj8d6XjZ
ZyscIY9xnMxY1JE/crILtbo0x0+DLCJue7OlYXoA4oFvyKatnGlJb0WIiE7uLhgbKTNcQvcSj95e
sFcU7oKre3bPHFJlJVwsLV3rhg/gfQ/90gB5EyYU/MS3UPWXtc7JLBMiQx0pfRo6iDhKeZdWrtbc
v6t3E80PeBY2TRApmIKfpXqbqzXobXwrdju/gfB47XHhHHQE8nYieTsgP+Xf5GorQMHxUp2pWlwh
2rU18jR731j/FFBW6orZXSbJ6bUVFigIwjWwAoNKSXwpRtOrGYZEAVYZhNrlpL2nF2cNIKxe3DOa
diEAlMOy5yOSkCUz7iD1ArorVOCMD+9wwjWesHgEqsRNE8HV21351b6bfCjVeWj+KrwWza+zjw6t
BD055F6CK1tIYRcXZYPx1hJ22l/YI2fY5i2wdo8O9p+der179y5EDAJBnhx9OeKDV8vSbjBr+CVr
XP2mSVzimXBM24ei0xB700unr0xuZGu/UT599D9Q4dQynTGrCbXQZFkhhCBPRNeJ8f28ZVv5G3SB
VNs0QJSG//09jrCwKevegP93CzmgK9YdxuhkLX4FvVtySWXtW9smvcIJmT1jdTiXL9tNvWvqCDTf
LQixJPtABiJk9lNk2oqawyaQKx3zJL61wuvFiP3zK/dCGC+GjvXSCZ+nH3RdCXH/89tTfmmfzIB4
sZf7WVBdcG5KJbDulKDxCi/33nMdX0MLCYbGirmObFhY6d/z+sGwr+386bx5kkUUy/l4NNTChsA6
pSvyvTlXtzia04NWS7VveZQ4s45iKX+ZoqJPChgzn+YfXEwRH653GcjY0p1zK3sK2Y4dvzzQEmJW
GWIaHnvc9heiXJXLh0WV6UDIVk6ITloFIhsLeu0oYZz6wjfKR7X1zn+cl5T43JpxK1fHf5RrIHuj
wFDvQkSg/4mJ+ZhM0lz97lZ9VveYxfUi0FKeR5YZx/99BVywrKBJxENvZ32gU+6zMt4nKOL+HYwQ
J8ylrUHGDJ8YkvJyLohLmPYJamayPSzzBiFUFHpTjAa/7FRPybX11LowKBhvtcC+MU6Y+76o/y42
WWLQWCpWZjUA4+g+NHwK9fLElp1W/Jw/5x1CeKhmBk1FBhAamKc+YIF1VWPYChxRUkmszWmUVSgS
CwBWlDGnbLGfuj1/9isD9Vge0xffk12rJL4nXv57C9QtYwrfU9jgaQp05RTPkelebSWEa3uE+BCW
6ZhYMUCG3nxYouF6sugVWlE81Ngmt+6pJJmReKAtRIs2KYdoqLB+qXKjQDKvkXHEbNZM1hYJscJI
qN5NGbwh+8FpSVFk90Of+t2M2y+fa3hf2vIrwoqE2m1ZFRG4ibCC2T7K8RB4G/eyfSs5M2whPlRN
NA7tiK9k1P6cQ0kBwkEBOfbgsd3zG/17rj7rNRTiBAPdSchS2OQYyz5SL8K59jqpdsym74H63LAN
NMi+IcPqq7ZkiVHxtukUdCCPsVd77KMJ8VWyzw/955f/3ym+rKlis5hAV8CC0zu5Pi0qQxM/Cbhk
TbbDYn6GCPkR1NMPshCo8Y/zJjyt0ASXb8KhNoYJZtY742byiUd3xoX2iQVLMHkdSFI9UDLtE9V9
x5mCRhVdRc5M0GP/+9FlKGkBskO0VffOQ97dWuWF1e/OQ2zvNRTxNDCiW1SzRAxt6rOZoI6hBlAA
/tEceZth4s0QnfUbjB7K/HLTYyhBOzpebokhFuuavFpsa8kdP5tv+uKQ2v/Uyccxvs1khKebFUq6
QhJ2HLVKUkcWkNrT8Iypbl5ymg7VhfNFddwBV0y5cdurucIUdl1DFGr1Gqo10WN+5ES9Cp5S0h+m
u2CoLdrLWCw2Q/EKTjibIyPi7Wb4eIWVBaWeXSZM1o/Of+KN668gBP8gplaaNSZtcb+KXbBIu+0c
sExxHTVorKdStrElFhlCdX5AorYQExZFtX1SSPKQpJosFG8mG68micLKTF2acYTynj9pKNhwnWPo
sJo+ItZ/mDvcTAFWYEKgirLK1uoKYCn5ZoBySL0Dac75Pby9ZpBvg54RZgbELAODOeB86lDlCotr
NTrUvaR1ZDvY0lcAwQaQ4Y/GUKF0V6qNDv3YYdeqkRfa86XdWN96o9o7ZDj0FraVMRxUGvp1WB3P
G/kvW+v1jxBjcFZ2I6thpXYzPfESCu/C707hA1enlp+fUjy+6qt7w1QbS1VRXhI/8Qo8l1kO95bH
X9tQrtzLLsibR8xqjYVrSmyN8Yz/YGLC2DPnUzXureIb6Q7nV1HmKkJMHPJYmaBCjPN60SN3VK1b
ohAJhtRdhCA4dGTW+gwrp1aYpPpZ548u26ef49GytxiZSUIMhDqR3U8m0KB0cDVM31UlkuiGbG1h
E8yoFt7SNDBnCyFQzZPBTpYZV9W28mPcSMjoVSQ4/2UkIOLAcKw3IUmHBTcg1dqNzM8tdS99tNg6
fEHQrUFNEPy4mnj4MgqdmjBFfc4w7F0djUHWeK1WBRTNJQORXep4WBCPjjWa4Gxak6EXDKmj7xRu
mrjL3tovB4L2V98C2YlyK/OErSVc4wl+N8WWU8YF1P4G8m02MM5Su+EgSck2s4o1iOhuY5P1IEyF
M+Qo/4SGu/igcAkwPnxj5X70ATXkQyvbUVs+vgYVPNCMzblZNKxkeKXchKfcL73mUO1wnOwMr7xR
3jWBZIEtnnfWEdt4CY6r4FcsZh6Vpo2R4uYuSi9HRVKU2XbE198Xgqs2dhFRNPx+BeVRx7nL66Cw
fK1+NN/TnrO2RIirbO61ApryeBzuMrfuRrd6z/PZGkFw876ZeprGuGl1oBO0Qr9FO3kuKcLI1ktw
7bo3FRbywroWf0zCa41+1axrrUrcSn06H4e2Xe31ywj+PUVGCgJlIOXNnWU/KLL5i61zbr1agivT
qq9znX+PKbrX6IGqF6QLcuPTeSu2Q8EvK8S3ZjaUSdKmQEnwntkmzyp6ewdJRiJZKXG2Nh2cpXAg
MumHSgn2s9ZA77A+Nf55S2QoQu5lhpU9lBylH++j6rMmfYKTLZWQV8WF1hcYkuflsA432+ygP/E4
nXm5m+JFziN4l23fQw608gLCrV7Fl3kssmmMAAo26K65UN/D27P+fWHXD21rN0uC79/Fl3MCUoRj
XT+c/zCydRO2PUQHwqiP8GES9ATXFY6b0e2pJPWQ7BZRf6gpstHswPnnJ53uTng578OHtlZP9pRI
Dja+r98e1q87Rtj3yQINO3UG0uSc6OQq2vf5i2KEXospDybZOTKrhBjAMsjXodyG08U6xLd1cc/6
U/WnQkC8cWLlAuLbNbHrpqYFQKhzO9kgP3scy8NfuYBIVJtqvdaidQbvJhCYzvCScVm9h/xwbYWw
/Sdmtgykq1iqDHpu6q2SOt487s/bIYkxYjN9biWU2Sl2o9WqH9mgPZdzIYGQ7BZd2PBmUxg941FG
BZGWXkHhRkfXjH/ejs2bx3q1hG2fFqbeoXDAWdvA6uLVgTp6yz0n9ui+27tSxrYsxeOOvgpjitOr
StoATzlAPPvYB+aRPExo/Hj3jXRtnZAEmP3k4EIKtDmwap+/XUwH7Z49DafmkdPglZKkQ+YWQkjI
w26CfBxCQmql7mx9TRzJDUGS1Yj1TZuCiQ5JDRL28UIzrirQ48T+hKAt1afhh9iZ6Ca20dejobGO
v3yPHm2QsqNOHeACDF2Fy2KX3LCb991FfoVTsQnTyUjS2wxrN8StF+Fdc/jUVN8k7r5tlaVqpq6a
yMZ5oWvlfsTB/Oek6T8vWOBx4w7htG79nB3HS66KaH48j7jtEa+AQjTqmhSPADnuIUvysdcuHOtd
Hvf6+0IuYlc0toqZ2r6ph9VdT/X4E83HUvYYvR2MXmG4mat1i+Lif+umR+MICniwUuh65ONCLDlU
ZUBCPIKaSqzOJj4QKETcPrudRsWtYpk4vOyrCFFomDpWmxVWLZqpT5Mv1JQlBzIEIfJEPYhWHJDn
+nT6Yi9Bgjf78461nX28fhEh1ET2iEHCHo6lE9M1+hO1Uk+zbkoDjzmK38nkO/7lFv+KJ2QglLDZ
ciwsWfWMIpWJUArKrGD8nFz2jusE+X+gYv2Xw+IXpiOUtos4byo8lqER4QoPgNaeC7vkbo52QQ/l
nkDW98C/+puQBypog2CuwyBUMLFH8oPCFSLQmIRumOquVj7b1Wf6p3o4L3nWK45Yse+isU8TNDD5
dlqoO9AgGJhppLItu+mBKxQh1IVq26aEYvGM9s5wrvNIkpLKfl+IbEo4tVbUwQqnLS6iWDlEoeSw
kyEIsW2pp9FiISygcxokeu1Gy7s64a3VKvG/YRXYYluNJmLDCjVgj//fNR4dy8tll+L5SVaz3gxv
/0falTXHjfPaX6QqbdTyqrW73XZ7SWzHL6pMMta+7/r199C5My3TSvMbp/IWV+k0SAAEQeBgBce4
tzFTsgqjvxCcml/TAsN2iGy15OWya9i2mxUK496ydghIPFMFuzZ8ejU1XdVKv/xiT+NVbGz2vKyX
kHF1c6SNUkDgGUZbPkyOigdtEDS7OhqiDOuNuGaf+Jcl5C0j4/w6JYtI2MBSSSa7oYhgtVNtFOTu
LsNwHAJhHMISm+U8R4Cpm79KyY210ppLlCvL7mWczZeT1RJqjKMTAllu4gJA0oOGDUvviqcsQZPk
8pZLwDjA+OkyIse02BpsI5YxT6+jYUMTetFMMFiTd0DxtFBjHEQuxCC1iqGFtTuiUG2fupSht4tQ
6ECfgz4VP56VXmO8RVcIw9JTncjJVSbbtXGSB+/yqm0WQq33ifEWkjIW4jDDfKVuzty8A5OMCQ66
NANPr3oLip4vRpZeTX1h1cF0Y8o159Dn6D1bydtJQzoONJUehbkdkcfcUG215fQ2Unu9cAxqjPcQ
1XHKevoIMaE8Y0qPi/lFip4StbTShqOGPCj695X3zeB86zyk97N5F5tPiemL/d0QNhYvh7odvqy0
g/EYQz806AuBUMKO9JaGvjIkuDqnxllvKTaGe3v6fr6/rC683WLcB5Exv02KsFuB7PcyaAqeZ97o
l994DqQzwLGnKhrbV9U2Uy1UAW6AKZoNn0VXga+XT9Kh3NPCL4FbG7rtOM547DpKEXprNOCJ5Kqc
7FDgKB9XIGbR5HaM+tIEQBvZwQvq5VCuSbtDQsOfMFFLcMjt5V36jWr8KxKb+damNInCFojGdbH/
9VQ0WNlVZo1OaGtXn3wqwiXz//eMTYOnpqIM6KuAgaUvyrzvY95xQj3rRws+AzCeV2j7KUZinQY1
1Z4uIIp4XPA92KUXcx++trX8DMb43VoqqlYSANa0kZNVFuZCWzkyBZd3iYfCeF5TbxqUCWHNTEwq
JI1Ttqcy+H4Z4zcn1lkU+iNW7ghlp1InlwAZD5JHeWdTu3J1XwHr7Ce1ALOtwXCLf5jQ/B5MHsWo
zPoRqdDpRUoeeP2Qm7HL6vPMgqVqPoBdd0CGsoqOhQxiYNlKQC0pSD5n1egP/aBtKyRm1QxZLCo9
A5L6oktW+Uh5HhIwvM+dL6JQs+Le0zZPjRUgc0CFCvhzVQmAmKvmhd1fU9vbWftagFGwci4Lt6l2
KGIw4VkJ6K+YS1QVlXojUFOtSsNufgb1bM88qhTqMj+u3xmDsVapUjFaSYQiFKNykqTIzrN9lhpe
sbiGjmg64xVJbnu8lVSM6vVa33aDDJONR2fAHDQFHlaw/RAdwHva5pTd6Z+5LK4QGW2UcqLU+gBE
NXsYq+uBx4m3WW+qyzotkUTn1odJ57NWp2qB/wd1qh01TnNUUS487bQv8wkEiYqNzjic8nzi0W1d
/BeXTVGUsRjp9QDcfkBJw9/C2FtlGWOiMXqeak7V2qYyKhJtn8ZEd5Uw0VIYl3I79Ajam2KwS90W
6r/knHN3pBvxQRlXGMz53s+LhpgMGL1YfUGUeyxSTJD6hFGtMJgjXpwxRbCXgTFA2efFXcANFIsc
EqxNqzqDsFeqUhVyY0noYgkvemDpQ2Ebf0917GrFqYl2lyXa1IIVGOMm+kYy6zEGGN4bsUmuHDyk
IYY0RM9oybwMtW28KyzGXcRdrhoa3SHllNag4qfVx52lnmIMsbqOdqjHd5ZvlzE3z5IVJOMvRNQ/
5YEAyD7ZlZXd4oQfxN2scHRvO/Zb4TBeosN4cA3TY6AYXrWn1InlNTpAvrRgzJN3RmgJHIPi6Qhz
cqlKoglZCTxzVF5iobLjNLudjfy2F0AbQLLSUgReIMMxMPZ21aihshj0IiLLmYhSMs3HnDMe/TbH
U2iMpxDGTJ/Tkd522tGaVM0yWtx0eGOYeCiMr5CXOknCGihSZyezF2e7vP/UjXelEoyvSKrKKCVq
WWr6KmluJ9QW4THFctSbbYNE/tWQiohuifEQ1o+S/mDU1xVv4zmrxbZAyrFc6mUESZb4xVSO/ejP
6J3+I0PVGd8Asq2paEJgiK3mDMaOzKk3d27Ga6D6jRNSiYjaTh2UKYzliOJYS4OGuEh5MOjrYIVG
9NgXT4Zk6b7kpp55mz5dlm3bWM+QTNQXV+HUZCFOWknfhdlrtERWlcWWpjxK8nXDG+69fRcAM8o/
EjImpEq9UcTgx3eiIxIGtCiXTp0DU8tbH/g1j9552y2c4RhbypS27ZoYcPrixcF1WnwmAFuJw9hR
VSHke/t+Nz1J4jfyGU5I/fx9tnZEJw0RGgPFuItyj3HUUVQ6ubkftIaj4TzNYytIqjZGjeyEhWrM
/m6KX1U1diN5/Dlm0X06DYjzlG4vdUSw5iYJnArshqbS3/VVXlj9yKN74KmJwljcqKpSXVCtVP30
HmRF/nwyMDoEU5Idc897oPrNAfmvlrBlJ7haq3VJsMrai/lACUEip7mK0Cwj+MWB35yz7RjPcMx5
jELxDjwqsHKM/nlZMnFHigEBjjh5VZc5l82bu5KMS1Fz0IG3OWTDUUJFw1Le1k7woD4rGBnwqReE
lb4y3qQVulGTa+xbBjrwObmd6syeeCCbBKZrq2CciNI1s7JEQMnzV4EcEyT1g6a2MkwW0UGuUvtz
fZ3xqBG4K8n4EhAGBZhXiJUckUIDYyUm24KsQwdJyP9UZENV/OOV4awljGsZm0RdQEGN+2uG5gXc
JQ/SfetNBxGz1iqf13n6Vuh4Ae5DYYqZh2QoAddNc2djnEnulWMAgtbFjUriyCNRPPSOanYW9z9j
NfTmIb5qle9VttiV8b1RrjAq+XXCUJIK7FdlMPihOhwqI74LhdTX5s5ZBM7Rtf1uoOimioEo4IYx
mQB6aqs0SlsZhnQ3unQ2ZiRayXfDorTJ2sJxkduBxhmMsdoQNOoNnZXiJDVqa6f5bzMKOycPFfuy
xW57hzMOY7ATqQI5FIEjy+JtqA8YiNHfGFNhF7ynnd9o9BmKsVZJDmSUJwMqTlKUpR/BF5goxxzE
CGiomycryx96VPshoLJjlXNyUhv9qG9nbMaGBxGDJkFIBzHDbDeID3lxq002zTnl7bS7vKRcRWFM
d1CXouhNgM09cadCUG1jyo+KINtBGzvCME+uMYS2kiv2onlRW3E0dTsMOQvL2HIMvsScBFhoEL7f
R5WxnzUMoeEIeVlBZXZWQqDVc4rJD9jN18HLBmtCcdn4N55JdvKPdLBEp/b4tLA8UOaKrikjHrYC
gKIwzKp1LxhTWxU5h9jl5UNeF7q0SiAvsYpZ2Rp1hXm+G7ufTZlx0hq/iX/+2SEkjt9D4Km9noKK
Fkh5U2/FNyY6dJUb8TSAFmx0JDgUXv8xb+UYf4L0ZDpPElYuxMOcPh1FWJrWfKaO7V8PKbMj34jZ
gFlbA8hQYLZgmSPJEPAeeujS/N6SZZHxIlGVVzXoyGBcla2YFh24RRtZp8ZC1k70EuROeJ7rso9E
zvr9bgUom0q0Abs1qYkVNrcpuZV7tJ1WDxyb4snGOI4gnGUpoc5Y2AV3lBYst39Ifn1UUCkVO7xD
+LJPxMSM92IpqVoqC+pmnC52Rkwrk2W/DTonjb6rPI+0qX0q5YlDYRZqJRm7RaOQqUUZWCC64WFB
86rUWhJvlzbNdoXBmG2D4bfiNJjI8pPsb/RTz65axp+Z1Ai6gH8FYQy3QlVjLEUACaaXrNrHyqv8
uTqSFQZjqn2kmMI4o7EqBuN1pWCo+F+teJBQXd2hfm7xzXgntl5XYzLzsisbjhLylpFu5dr7CRra
CSWgL+THUiTWxOsb244DVvIxFjyWQz8rlPRmzv1/+tCzV5ATjP8TceCm9a7gGOsNBXGuMdEXerE0
bqh+0bTFT7u9GHkc6+WtHGO9UzYJ6hJDyWvXfOhffwXtsd3MVnmUPcqUwbtK8hAZC56WOpeLDoiL
eZJLb+g5qdXtSOa8dmxSTQVzSyhQjh0U+r/V3RdXyoFWoPHfYD7KYmBcoyRKcN4K3uiY1YskOc3q
CtfU0bhJMAV++H55e+havD833n+fWSttrodfz2UJCCpaUC31HiVz5r2RffR072DYOgQxyEkdqHgj
y+rrPvypdYfxv3dgvYdgnKm4mPWgRbgZptlulH6S7wY3h8/ZDJnxpX2Mgs0owWYQa7aDQ3mj2bEr
uKpsjx4dfCOWDo9shgfJeNa2XfRYjAFZtXsxiCxZTHkhKw+C/n3l2volKJViwt5Ip2q/OAVK9FKf
tBjqJNkd4kgLtDqcShgeJONN9XhELVkIqZrpKlVuAh4nH7WKC1otM74UGcc5EAuIpCitNXYeUa9V
4W4avivRTk04wnz0pO8Vj/GkSRVIZRcDbOiUl6AZdp2pg87bmJyG9JxnJJ4dMe4gUcIiTQrqDrLA
qoyDKj42wfNll7CRiXsvEOMTzDyaMlEHyOCNLh0wn9vkpnI1K9o1fsttLOLhsfnVoB9JhTgcRUov
GCtmHJSd4Ep+8xqc4IpsfuDKBWRcRd2QWixVALYumOzfbFjeD+C8lFwIeMUbMbZxr3m3oGwiVTFG
FDd2wJNOupVb1NFO1r0O1YTbyD1zb3JOKI6afMilip0hlbS0o0FGrsboGF2wuOSD2yCqStDXpONV
jzHiTqiaIa9wIazU+044ZSVuARMvevgY+9OlO4MwlrwsxhKkKe41jTOg/LpwIpiWo1rIL9n1aeQq
I08oxphTXc7ClNZiCfFxCq5Ew5d4U5g3Ir33MjFGHBKSJT29SYffu+dfY3eW+9HT3pLBvPh/2zud
F5AxZrwxxlNHAKYY2p0236FH1VWj8rBMPDKMbaf+LxJbLoJ+DymVqdtIQ6tIrw1eySlHEpO12rJd
iryEKhhlYxvSVS3EVi1K9iDyGrV4kjDnfKPoU580NF0fXE+GJxu7yx6Wo2RsyhS094FoQLXRKXxX
ZC9TgwkQg30ZgyrRxyPwvBvMqU5mI1OqHPseKbI1pz+aSLNAwzwMDxN5Xnjt1Tw0xhcskRDPLa0u
NGr4z7H2xz7fxWWO/rbQjcLUEc3/zg32zopMxjPERh21uoxFrOpDQbyCN2nuLbS+tIKMK6jbBCXO
FCDsUKQ7B7ZQxLsgU770BYhxh+GbmeFswmWTgAi17DJXmFRLC5X90HbWEiluokSv6mjaAflxeW83
2lLey854kCTpMrOmXgo0fb0lN5Y803GcmHQxn9RTnXmyVxz4LFg8C2R8SRSEYtu9PeRWp0q/E5tr
UXRr07ss3WXr0NgUaoxkTy/QcrexvGqrr2l7nfx3so71+n0gqsyKZjEz+qwzis8hqOZ5A4Coavxe
dVAF+z6klhNdm8IR389M85CMYAJ56oOvrVqj7yB0Ly/Xb6KZfyxdY7OmiRmg8iKAMkin0SVe5uV2
daWhVoHmx5Bs5jiWy0qAzNV72cq4r0ephFkE2vOQX4e4KZDJ1iIO18VlH6yxSdNWnwdxmQDTIs9T
eNw57rzvM+6jWIgSZNQHd3VzENPyMHNJNDiKzJJ4SU0fJD0qohwhus+W+7S5azrOKvEgmDNR0+d8
aSlPWJZ59bAXM7CEccyRs1Bv0czqeiiMyyzIASDQdGcNyVORHy4rME8GGgKuAKp0wSFBd6KavVq5
mRsHw3cvQ/Bs5C1CX2EIwQyCFgkYfWOhJbXZ0wnjsR1I1vCKoheL/7LAifK0Nx++gpyWaOornPOY
o4ISGxAUerrber3XHgnuNNzneN42MfqcFkq2VCF9ZPAkT3Kkt+Fc4n6yAwxua67bKx7dCXdNmfNx
RGvOFCkQUH7J9rpXnRIntwdbIAjNkdbDCBfOJlKvecGrsrmwMQO/K3YSyo5cVeZNTwMGZ80/Bkzo
nXe5zsuL8PSSOe0mWY5CkZYalLOd7OMb1P5btJZcN+3e01AIo/0PjyocUDZRJi8Y5wIuYygqXsDI
gvLD783kXl5Ijqqwhf9doDRNT6+jSe9Xw0/FfLz8fbowF/aJTZNhrKgYTbS8TF9upvhUoNa0GVur
7FFAF13p5d9tzatV4i0b40NkYqjGRFUjmdGGGR6LKrM1wnG2nFOdpakye3Ta5VThI8FbspeaOEnk
CcsuSTgekdrqpQWk0q5chyma6ty9eXVV99M4w+P/o1rd5SXPLXIsis2TLWaoEnWCRMFXsMdRrxi6
nWWEaKeS0cbKs+DLtwRQBbyXSyoz1UxpecsY7xtQLOSmnU3aXk8d1CV36R+qORMkR6lZVEIDNDl/
yIX7rvzrsprzdI7xDyjMadGaAf8gkP3Y7+bID6b7yxC8Q4RNjSVZPjVaChnS6K3+KMGQNPFn780e
TVXxcgVcOCackKOmSSdQcjudM7q6h14nJ7UlOoEJVQsK782a44fYtBiZ+gD1RBAu2Yt2c6TN/Ld/
j17ziAPrU6M/3gX9bFIMg4p61I5DOE05NPIJ9PfNcHd5v3gS0b+vDLes8qZEYwnsqdOtHmSWXN/N
3SLGN6B0tyXhBIjS1U/dvvWxWeDu9RboA0ZwcmyId8grTFghzR1Rlrc9Og7O4lB6bFw0blTQopTo
xqifLi8g52arKYyLCApzUGQaDLau5ndfWntBIKO7k23eBRbtne6feHyq25sGYikTL/CKyTYrTqjQ
b5Qc+Xu1rxdnrMrIr9KJRyWx7dPPKIxqqCHGblYCGvvqILSTEPX4fmu8lgXnMYInDKMeghwKGrhF
kBlIDmpoizVHw7ed3lkMRh8wmKAxBAXfD+RDHT2W5n6RHi7rwPYpcYZgVECp+0TUSkCkwk2RnNqu
tYm4W4ardPQSmfDCPBoaMIctJdNVZIw6JHSA/HubxVQCpJ9pl3nzg7bm5C71sQhcDrovO597fHiH
R8/klY9Q2y4TJfqIONqi/TZyyzNu8eDmooxBdqLDZ4bOYi7pSkImOOrBHdEmOiSsnFLHTFRKlm7a
i+pNNn21xFRRjmff2MF3gIyug0oimyLa5x7pu6HaDdN9IjiYVTkpXpPySu42NPIdGKPxWVYWY94B
rM1/Sl+UoLQK072skVte8B0Go/WR9A/G9EO7+3V57KwUrAf7BZdHfqC0YcXv8BgTaCKDtCZ9vxGk
oxl+G6ZPBH7vAJjYqIxGTMOkKmFiHK5GB9i74UHc950/uP9Lnd3WsfUOkAmWwNmjmRqtY5h1uzqm
u9ANnIJY8fFXJXXkc3aMWtEFq2YDpyhEz7NGH0pF3/BltNt1ia3bvWMexF10/d8pZ95ZGNu4MU7D
kEY9lrMWnvLlduJ1cW0di+vlY0MlRSCCtvQQp2iio05Ud9SWgwzyzEggD3hMus4CVIYrs6MV12aa
7vK4uGkwTjUsEkcqdPvy6nLsm42kJnmeB73Gr6mLK110CjW3smzfTceyPUQjb1gSVfZLW8l4k8HU
lzKlR04JvjyjvIqEK2FovDrwNO3bZcE4vkRhfEnSZuOiJYg+qupLhXhqfChGji/hmDYbUBUK6pA7
A2uXdvdx8CqEnNNzoy/jvS4yvkMQRLWOaQw/zM39UmWplZv5qVT057RAfYqROnOs20YhPsbZ6Fxe
v40g552aMm5lmGdB10YIF4D9Pij/VsOdKCa7iCckbxEZb5InOd5baMWAqX1Nyn1gfL0sx9aL/VoQ
thFDKEkZTSMM2qi94m2KL6YTj+g0EZ/b4/82HY7nIlmS0CxS1U4UIFT3bIC2IL0LvOyRUvpHbmHX
u8sSclZQZaIQJLaqX0U/ydw95FFwVTV/X0bgysOEHWhsqPN+xhrKdyHxaEljsFdezMClA30xtu3P
DEulEq/iqk4OSU5o0CGRey0/feZZ6p1KkPffL4QJ9V9U5yqMdDS7p04eDr3Y8sJR3sYwoUYSKLOa
0mqs+FG7C3eohbEbsF/6dM5McEOHIPIWjv7wC/5VZRzG0C7qImQQrDTtLt9roLUjnIQWTyjGL9RJ
0wplBp8kyn6z7NX6D497lt4yVHNBb6kMqh/f937pD7Z2Mn3ZilwkAjmaxjmQWI7LJEFXdUp5ohb5
Rxed0tCXkrum+ZGBHZ1jQ5yFI8zlBDsjxqSBXMmeXhVqW2rt3DZt84X2QyADFFohj0KF48QJ4xq6
IYh1gxbPFR2sND4O6vWs/hhUzkHFE41xD3GRxlOwAKbSdp1gp9N/7rp4dw4Sir/yB0ZRmpVJ3Wkg
CpbW1ZZAOP0qPAkYj1BJehQKb5tDYisQH9uK46R5ZzlhnAHR/nGhE1hRjOa2FF6yzKmSB127AlWA
PnkSr/2dJxTjDZQpK4YUvChOnz00xkNQcYxn+1iQDPQ7YDa4KrFND52g5KE+tgA4iAfitX7sk+sF
LOm0FJyXddmURiaKruNuD+YcRppGCZK6VRtqqnZU+AWPSpz3fcaxSYmctmlV44wr74PkGMWPHAew
aYwrAZhIR04TI1MNAGBMcnyDYszDdKR+oLTpSI4ud/LbHFkK3v1pUy6FaAaRdQUlGIzfCXtVlIc4
RK402Q/Rl17/72kkHWPoVdmUMKRO1Rnjx1VmntQugb/GuIyodsugs0resJ/ta/sKhUq5cgFdmGRG
XAFF9HtURrSgWEax8Q5scTRZ6vJoebbxCOjXJUnStA+tQ2WuTGWTYNXix9GNd7Wf485JW9dmh/wv
Q+k2L7lnPLbAoOqUkmiolcGbLybvxrsFPBXqaXBRVPo/jLPcjBNWaIxOIK1dkyICWl7grajFQ15i
Zbw2mE0QTZF0tCpCO9iZZEmQqr2Z6LoTV/UOhGGe0BlXk8y7qGzCIJxD25UEAjSWKx89Xia6OBSd
zh1qDRdMySBgvufY7ub2rECYgzSXatMYMdIAmb7RlRxwOTixPx1kEP5gbuGeg0ZN5kMYt0JjTGru
JrUsMXYIyjA4okv7/wZLd3vvLVPv8fiFeCvI2FY8jBhR1wOuzkK8T1oF5qvJn6jxw7zK8zbRH7Ey
4FLLg0giAFH6wrCSfkgtI5pk5/LS8URhTllBbeqqmqAMpXDMfqTm9VhYlxG275MrQZhzKJbEaAwm
qEKHHjIravT9FBmHIu2vw9Y4NlFs13XkLfLXdonQAAaCHrMZOmdKkshKa1615rajAnmDIZogAIIj
fr+uoqjlktbDylS/20c/EnAXD7NVoVKkPBV2ZuucevTtQ/8MyIbMYRwYZjwDsJ3tAnwz6E29V65b
JzgtboeegsvLvXl6rdAYTyUYTWQ2VDypCSorkZu9Wuqchxa6Yx/N7d8lZKPkREzjRglNmFtYoFDj
Rq/8UvvLkI8pj5l5Wz3PSIxhQzUjmICmO3rytcuew+5AEl4TEA+DsWZjGtIyLrFifZzvTXG2arQD
juT75X3ZYDJETL7aGMaeRUEifZFj0dKWPAeJdm+GYLjA9Mk8Nzypqh1xIFaISoC21h7Nut4JaoIU
jHkMxwXJaUyyECfVvvyjeKIz1t/oU9VWmKkG7MWSxFulle2BS37AQ2EcQDjlYQTqet0pjiIucv11
ieCgszQruVE9yqgTOhPnFYZnBUxsSkg9df1g6E6DgXSCUtmhXHPWjgfB+JFIG/S0MgGhJzk46mUr
lzkIm/HvWWNYqsM+NgmuC9SUdaTfkkMhRpaIaotMe/ojNWCvJbUAojTcH2DP5WlIvsjGtTDwbtbb
97mVNExEYOSSHNY91itKm5/TVN+MiluQxRMX3UPRT2X1/fililDKXXxOzTXE2yYxNYx2f+/ywwBj
tFsJClgiVGz7+wAo+vx8eRG39eEMwqhc2TXqIpsAyaVd1B1nXp6H931G35YBAxzLFCFolR7F6g40
lJd//0ZnL3VQ/wrAlt8pRoAJ6ioEiPa0s3fZiXva2UvLUXjFUL85E89YzCmFR25RjGZgqS+d84u1
fYQG/BC9AkwXNW/I4vaBdYZjdA8J82aue8CJ8qHSAgt9QE2Q7qaXpOXUyb09mX88G89QzImlxkLX
NyJdxaOKXvbUjW8oDwoYPUcrxiOciKm4hxEDJ5xfCbr/PokEu4hhtUQG3ThGhjHHjCTUQVbn1Gl0
h3zys/SQfaLw+h0Ec2pUU7y01YRDmSDbmPhy+L3nFX9tHhkrKRiL1fUeA+ViBL+djCs+LiitaEXh
3WWN37SoFQhjsQKJdLnSaISNA78wZWTKBI468ORgjDadx1g2M0CM5oMufp3mU8PzO9u2dBaD7T0L
qrAOGhPbMaWo4ZBRwxHsm50YurNXIj3Cs12OSGwrGsmrUTVNiFRFhrWIThhVNgYKX94aHghjsOqi
gyQJ6u0Uva+aoaX1/ihwHPamU1itG2Opfd5KoyRj3dpitvrGzpMbovZWK5zG6hM1umuTMakqri5z
QyFoVawAq8tll8yPczHuJYFHE7p91TIxAU80iGqiqus9zGTKcpm1Jdq2HvUTne1Hn1C0L8pd/EX1
QPO3/0whvC6eEVnlI1WUpyDxQib72cCTDVoLHM1BbdSRjqlACp0TEm3f3lZ4zMEh5IKBEjngYU7q
8ddcJ/ln46Z70aFkgjInzf0bPLChaoZM5zowjkjqm6RuwpQSooLAc5ed1H3tKH6+J3bimg5vPTdD
PtDJ/QPHuCRVE9qI9Mja1U3joL9uHyeY8AQKWy3nOL9NC1shMarSdZ2xSAqQuuo6J46Q3yY8wsJN
AzN1grnpooycIP0JK6U3AzSHyR3WbllSm4SmRfSvlfoiaM+znPEUY9OZr8CYQ6mcBkmfCMDGxtJ8
9ER6+s34LXqV/NGhgx7CyCp4vbI8ARnlyJq8SuoiQ6lSfhpMXxdsTAsym8bWk7/+uz8EFZcECnAV
mWm26iTF7B5piLBbS71fQB5XfqlKzgpuLeAagnFREi1v7NoICdzgVl/uEaD/mQiMNoyBEJFSibFY
wgFX+Tj+LlUchohN/7eWgVECuQzF2JwhA3mQD78ekM3F6j3jFFh4Pj4lPu+iuVmdtIZkdEDP84QO
E4ODsCZvcrJbTB21jdvwWB4nN3OjO5PbhbhlumtIxklUolArswTIQLua0E4Stvsy5Y75oscfG8iu
URgHoaptX/cjUIQdbk3hLnXzr4NuVU9o49oP1+3ikP1lDeFoIFt4IqtJnAYlEI3lOiZOy5tBtGWu
K4nYIpN8kpBO6un3qx+B8lQV35pZxUMiGB9jXmktZ4/YGhOMYVOKJoC2g/c5WTK7xTyqVuZEl5un
E4p0MWeGINrHbPr3HnYoTS1pJjy6tK7ihUgfudqtidk26jMGs9lFz+9b2JTrjMjSP01jUKk1Jn07
+SsmU1XHBbcYXG5yf7zVQrf6DpoUu+AmNXmozKmfjiX6JVBEjvmnV2N5n9Q/lOHLJ5RvJRgTcbZF
HichQlon1SuwX5S3Wh1xPCxPCmpxq/Mwn1JRL0yqf4W0I5p4I8jFrpB5L+c8GMaRo2dGHlVMX0P8
cIOrk1lfScsfSkJ/wkqSiRRlOYmQZJGPpEOl+lMdfru8Hzzd1hlf3kydUKQDxJBzv8XwodidrvQb
ya8yq9xj6tqniLrA4vuvNemMKxdiXYxD1B+Dyd+RxqPWOAWvOX4rvltDMK67lBKhD0Mock+uhOpQ
gaBy0eyh5ygzd/EYx5AE6jCQEou3nDqHhskktNrRUh/AwW0V7rjLOoezX9RAPpwX59UzxPc60emx
MOk6Vq896G8c5sNuQSR0/atFteLFXtsH7wqP8QmtRlAkrgAvoT3GikM7cCXUUVxrjuSDAAB9sUti
8d656QZdkpJxEzNuedVIkIVDfYrVKwdVuVEa3dIo3W3wU+eOfNs8hVdSMj5jDhRUw9fYyNJtX+lG
RugIGg70fgXSDW49HPUNl8RjfIcwZ5FU94AbhNzNouKIipWflxWF457YBFVPSFU3GvZNbbFD5YsZ
B89Zle7+DIXxHklmjlJHDUAkoj2E3zLpTjb/EIPxF4tUE1HrIEkgHWr5YdEdQ+W8tG0md1YOw2Ac
xtIuozpQLScPvUv3X1Os5IlyZzV++ICn+8vLthkirdSN8RuxZKjFEAAuVjylAfeZ6KTaspc0LzN5
mUqOrrGpg7gs8wn1ULjrlldBedeEnMJLnof4kKlKxyIERzolB0kfA7/whqfiavyhnmjfxbyrd6nV
cjA5ym2y7iHQQlUusH5S8hJNr8r00s//fQS9sT6mWAYlXS9xTKlwQXPhi/HjEjxe1oHtW9RZCdhk
1VjV5hLFVAjJUjGLw1LtzMl9EdVQdvZIK5hjbtEVb+GYiEJqlRHlItirwkATWKvJrTXQnOZSDwJH
x3lQjGto0RMyBCGg5MJXjddM9nPe+FYeBOMZZszN1IQOEJ38OIa7XD4axL+8SzwIxjGEUbfUnQ4t
qMHMID/kptdXHAiuIjDeoFHQa1LQaAVt+Nl+ckwvTq1mR67VzB4dw4tP9dXEudNclusDA5JeF1Km
KZArqq+Vym3a+5xXWcNxqh8okEgpBuVEr7YRqC10r/Z117w2QFCPu4vNy5dzYrEPhEhFv0hkomEl
LfqUPBiTJ9yT+3Q/7tsHTK/7TGyOsaOyQWi6iC0v7LNoWRaCTQPddR/fksWueZQym3u0gmCihKgg
KjAAUdS7ud/r4nUHetbL+r2tfCsQ+iNWd4yi6ErQ9wEkKi2jslWMdqYhXiogn6PM4Fnp/ML+TM2s
pGKwBTriMXiZJUCXUnUwxRy87kLyEupftcXhSLW5dGcAtmxRKaRawz2Ddtyqd/JBzCzBwgB19KSi
a6hzh0fwx/g8ghweKBMqq0unasoCWve2fmzBkC83T6q8vywZD4M5+SIpasicAUOK7hf9W9Z6Na9w
dtuSVovHBMOVUGVmRunpKTkryvzw2BD8rFwDM0DLh9ArP1FFv1KGNw1daaC+jMRMUVntzNlDru/1
iWOp2yq+kodRcaUxzamh/JRx7pqSNb8uTovqZhTHhFbQHgaMbI3cP1UG5vgzxarKKsrAKZY3iuq3
6o+ex+2/7WBXgjHnX9OGZO4LmFG0HxzZzg/GnsDBgsXArmztM4nlFRhzEi4lcm19Da1Y5MdqiKxk
+lp3f4jBnIREHQXDiCBQkb7M9ECPrND8dtmCeKvGFmCIkdBmeQ9BVL/4gndcT7khKcqkFpteZjWR
o36b8fd53djm/17JpSTvwJqVCYchuEqiP/MILBVSJCQN+B7w/XFSXNR22kRGx3iXc0q9uMvGeIUg
loJUb96WLdzNX8vrfrQUH8N6JxcDZ/YljxSOGsiHO/Jq3ZjTb8StAt0WMCDTvEag7HTqtI8wiiHs
OEcgx6Wy72eTWo1aHEPp+tlVtEOYHuuCc4XdlsUUdcxwFjFimfFAvTSmVfs2eC4LvT61lhaN4snX
nle8RG3w45qdcRink6b6/5F2pc1x47r2F6lKIrV+1drdbtuJs+eLypNktO+7fv07dN4dq9m6zetM
Tc1SlRrDICEABA4OjNXSV0SgqSc2KAU8vcm9ckjtYZSdYqo9eTX/BHiLrdH/KMd5oSHLNMbmDQM/
/15VEJ6xMRVEE5lfOqLFC/uX9SqM80JRViqklaChlFNHK79FtQSk5x98UlQHWYeJlQgWJbwbWnQl
AWcLsBf6XxIG4LsnSVTa3X01b2Tw7AFq3jWLAqCYu7wH0T9ezfPBPP+IjrrdHTE54lQHQZjdDetb
iVx6YmRWmsQZA4hbtvHIhmXHg/mx+4GqyrE+lYGoyb53VRSjNwZmbwAe5gejZr2XjUheAA5Nvper
H9WaHesCrySSwZnDqqXrDB55ANwkL1IaW5acaPpxO2CIZHDW0JaxVU4pZNTE6aRjV9uNqP50WwRA
/JdJuDXPxmxoENH0+j1p9MOg0DujjkRp8V4ser0Sg5+5wmrDeMiZKmMkeYVR2bIMHuGqwkr0xY1j
sLkq1EavK1DUxpnW5L2W0V8RCFrtVpaf/82xGjyBbZZTKinhbLi5GT1iabszkPFz0+n+bTF7LnGr
Mhe2JEsaKUgDDDdMT13znEdfQa4Yzo42fso0EVGM6Hy5mFVaViYrTFjbvg+V2K5EufleINlqwwxp
kyu3VJFyMkOAvBxK/Qn7TG1CPhPlT4BhWzlcIInkQi7jEnIG/WsI8vNEP4K/9vbNsLjAB6utDC5u
dDQdGwPNDAybfi+xP4y0zqI9KtmXzvh4W9J/cX3/cUV4910eW9LPDcGOL+ZssVYeHISVYzwN37Lz
y2b0B9HgkuiWOI+RGeGSrwo0y8i3tpL8qJ/tcX2Ue9HrXWBv/DO3inWlKVboRddfizo9Vaki+Ep3
077NLb3AmTcWhzUnjUIjFN3BT3oAV5psY/uIjbSPId1oahd/3b4rkUrcA3fp5tgoMqhUEteg4OUW
lPoFrvbFVDb6dL0Fij4VPz+Uzvp0P0XPhojWfff6X1I9YPZ0Wec+UrlamyiqEdobbKmtFXvqsCFD
8+Q/ySqxsAkp5W853Ee6FqtqdBPkWOF3ZDOOIoOaO74n+vvbV7J7ZBs53Iead4reLgXkTEt6svrW
ThL5KYv/BMuxVYf7SMOUls1QQUyddUGpfpa1NaiWD/9OF/7TzNQ8UnWYc6Skx1i2jkSp7ND4E5TX
RhcevxErYTm3FsQo3XHAtJ9o7lhwJQaXy5GsH1uJ5T1yclRMX2+OiWhQQSSC+xALAp+JEVpmXRid
T4mdqrIzFaKBlf2PBeS5OvB2qspD7sqarvWaIiuVZt8EM9j4g8SeBdKJ2/e+HwJMYigmRn8xO81d
PBjGIwJ3iYhWJEVlD3WlKVgdQWjnYPzdqh0CLgHZrqNK69wlM+MCU5FFNdt4CXTfzdFUSl+fVQUE
kWEu/9Fhgx3SkjXDNPDPywBF+jpTF2mAI7fus/mwkMg2ReXk3ZPeyODcxTBWppw0Izz5YNmKeshJ
YbdQeY4G5/Zh7/rwjSTOYbCFcmOmTejeN5biZa1UBA2qB/9SCucvdBOLcJsaUoY2sjW5A9lv791W
ZPcb2CjCGc2ClYwkeRFRYb+5epbWT+EoggAKTosP4kUz52pm4u6LDNtNg1U0KyNQgo/gwxJZaiHj
3hXzUSoA+ets4baLl1/yKpl7PamXNGITVrUoTNMyxWWs1vKubHMfk56OurZ+T8l3mqLuXqrBgKk6
wxABsQR2zUf0iNYxmlnQbwyxohNtjLIq3EEKP5i1Gty2B6Ga7C43asaLlGWlhbvC1h7g/pWD+k4L
FK+/F80X79cHNgfKeQRNi6iqv0j63n61FJf8Xb5L7hKvv0uOmvUgJ5ikLoQc/6Kz5HxE1k4kkyOc
5Tze1eaBjJWttocy+nL7HHcfZRYFXF3TCEi6uUdZOlWqHvUIX/GC3WjVnZoGDf1BtMmhvzAdfFvY
7ve1EcbdWdT3mOhtIWw2P5H4UyIJ/NBuaGF1PUYnAfA4b4Brpa2gOoMATJpoWHBY++Nhonbn00AK
9EMeKIKqx25SvpXIqWRgHfJcSJCYHgEaZvuKkyA6Dm72LnJq0I7cPsD/oiCFeuAu1lWeymIACEzu
WmQzrYtBUi8DsabhadjWJwWFH/mFoFK1d2FYffqPOC7zqMYyX1aW3PT9KUtBTT/9vK3QnkdUAeZV
VIqEg/CDqnTtKnnJMDxoLoe0C9Ll+zoLPIVIBBecapK1o8TQD0r4ODSyoxIPdihIakRCuPA0VlFc
mRP0yGjhRPMnLOj2U9GDTCCEb5dkYaukmWohzPbnWL3PEi+svNv3sTsTu7kQvkcSGnLZAwYBGXln
F9gTsJrP4DlN6tgvh09W5k7FY9gdc1FoZIkIH7W2cjlLS4ait2KJGQICl/z3Uv+iY+Wp3TEVbuRj
Lu2WKM7lhfmQzVYEUdJBexzPxSkEx/ngyz/YOzoU02GI5HEuoqi0KFnZHHN6ZtBUbDV0s3vlofWM
k3pnHUXcMHuBY3uSzIo2gVEqywWVDojrhufE/Bx2AZbQz+GTwFB2XcPrl8tvk+gk7BovO4iRAwZG
jU5l6Azf6EvTs3Kng/EzFiFuRSKZDW0001YrtFDRAV3QeujpoS/d2zqJvi/OU8SlThfsnEH6ogDi
b7V2l3VOZn68LUV0P5yrqMOhs7QaUsoCY1qJM2pIJfQ7Iiq17Z+WgU2PBDtErpju8zGaqmqAt8ir
RyM89yImyf1YxDy3ibIHuMM4RYxCW9rBxDuu88C5otrY7huo6N0ubvXYoothCQ5u3ze9CuQbNXkt
NykNXwQOn6k7H9YgfiKg0xDDYnbJS9SNLO5ZHykELz/2SNXs0U0ODMWk2LErf9NtxSmfENzBEiDK
JtiJXXkmXVNMwHEo/uaEZrNSzqqsozh6Ysse+rsJk0fkIMxomTO9JYdztrJidXW7Qg5biZvdAZ7l
YCXu6TdV2iKCGO2f5UYtzuFmVbZKGhqi7p32QWYIoPhlC2/nT1/PJjiBCmBTRda5+y1vZLKvY+Mr
ZlOX84Tx6MirM+WFvUaOFP24/SWLZHCetm2mZc5XDY59dNL+naw6ViFo6e6KMOBmke7JpsFvyFCk
SQqnvkV6Xvj64BEsfhO9pHb9xEYE5/WmsTAGlUBEUlNfq00vXhLn9kHt4n7UjQzOVRT5oGud0eBr
+iB9jTqf0fO1d4PfRBh2t3W/DnJHtHZ8PzV/FcpP1yW5ZvXRAqGdVx4VAI2yT/Vd60lB7lnfRBTL
goviR+3oTKs1X3GKRYKNIiNe3ZQcQuXPHgDgfDcti6gG6siXdt0O+SJHSs+UKp4JOEtA5uX0QIQp
2E0guaIm/77P3cjjnqFmC8JgTYY8RmvH0FrzQXkAyZxbBo3gsfFfLuxVNy6+S6pmZm0PWemxPU6/
Iq+9a1K7c62X2ZbW8G5b5f6VmRb2hYEY7YqWssxRhoxK2MdYAbxwLrXaaa0/4UEAKck/Qjg/JMtJ
nZu0hl1gifFYlA6aknf9mLv/ThfOLMBOG+mDCjFoQNQQMD/186c/EGESqiumQajJW3gfF2G40g4N
/uRYFvdaEazT4baIXVe0EcHFpbzLI2UgEFEpx0L1qHA3+24qvhHARSLsaxrViglYTmzZvXLX3/WY
ERtc5oLUJ1GdV6QPd/mthS147QxxEb1P1od0EEDH979OGBelLGXQ+AE+9AT6eGWde82GPk7nIA2/
q46lVwYiXfbTvY0sLk5Ia1aZYBV6qa2w7VADNiY4qtv+LX0C4QDwemQRGLVQJBc2BjBqdlEOkZMz
Q2LuqkCIHqcfWB0KnNs62aVoVGLfB71qyQ/1aSRd2onVcyjKR8y/gmTVjt4xIOf/4F337fGf++PL
OUWCGmbMuuFqEB2iJ+pWQXSvBK03svVAyyEUMc7vW+SrQO4LK9aqH60a9aNK86PyrIgYXUVXZnJf
WK4BsNwyi+y8yRvBBoXHrpPfzQ4rUHV/ibD/wvviPrHZkikAfVDoPwuWGid26wNb51QHonn93SLF
xjg4LyuvU72ODEdVwNr/VuWvfR3oaBCFVWv/iSd8vScu7CbdSsKJoT7Kxa/7B6Gn3X2EbjThQm0D
KrJRYZrk012cPpeSeorSxzQR4ZxEcjinMfbqYuoTzEFqJmyOVnxpmm19Tt5HclMJzkx0O5y3SMJ2
GroYOg1DYcuDO5Ev0vyYgx/X8G/fzm7m8Hp6/CAfSWJQqzGwxwT0xajd5zXWCwq7alffkqyBhlAh
pkJA4mBSntQ+HedGGSdt9qeT8WieKJbjNS4WUbHBncIF/N+7rRa7jO2z8EUeONSIYSHIa3wrW1aB
xY6pPvtpP1UPYZ9Ruzdq8pxb5vKr1bUZ49uW9tEcctEsBW8mTDIeORr6zgpRCU/jZI5toaidMvvg
Y3Hrn7U12U34NGWCeMnf228xFt63rCoCorPL5NnSmnHQRxxoVdgY4xl+tokoh+U9Oi+CM/ieEDME
Sfnsg8KdLdrSQOPmq+7yaH5g5LeSZIsCM+/SXyTi1ACSxWCXzIOmU2wpaWXgFv3YDGItqDpRFGYx
gTcLZBgyZjBlquC/Lk9trAhqiuU4+1rkttgnNx7ok/4BHUw8pCJfpM7eHWkoWRH01ADP5qk5hyWj
SlKXsx+N6p3Zj07TJY6C5/ttWxeJ4QIhLetCkqZi9pOO2olZOrCXu7QPBci63W94qw53eF07huZQ
Qh3zvnpmk3dJUB6AdvvBFq/lTvTXbbV25QEgpCqaiuoUPuLLy8p1rVaLpsWX5LKFg51Tl3YRqG51
rFxsh5oOwuoOQ8RemofOWH5VGB/44hW+RFG0qkXCMNT99EhBQjUeFPTaiF06wrLV9Z1BEtpR6BPJ
FESz3FkuRWcCrG3q/vx1dVWvQ8MyAGjWoQ5ogbweW8inA3kSHOi19V8K5RIMuoxlAt4FCPXDYLpP
PH2y87setPuYRy9t4Mr+RKCm6KqMbxndHO4GZ7VD8REdZ1957DAAjzTbVX/SoHyofPQvj38kDZOT
imUAR/9iT5s6Wd7j4RgtMsbdj5qfedJDI9kK9gKWbMv6F2H+ee3ocZraqzjuNEP4qRb1BN1Pki8R
qFoy0ISSv7H1889O8VUQs6WNXqWBUZIogSBWv2V1CxDk39UePVU+hqAFw1I7Xx3mxxC7ZErByIZ6
+KU0c23xOJvm39KoHzvR+yzIMcnEShfx6c0kfTLIcrbyuELx2lFNk8ZF9+Nzf+6eFDvFPGWiuLMD
2i8kvrn69iBwKZF9JpvzbBY5yVHH1eFXFF9xU7//kn7pbbZAMj51wrLT3le3VZD71IeqXhsg4Zk4
Vn4vQXYy2jKWPLHd1KJ5OpYY8h5sK4wzyr5YqR6F0I0R5KPsfmBl9/QkWrOy575MTNiCH1DV8Glz
JqlZSWcu5aD75nNr3RnPVFQsvioHvJjFRgL7+jaXtCJHq6V42hj9qTww7odS+BS6Kunysjg3lWKp
j2muvQ7WDJRXVa/5lX7RFgfumE2VS+7dzz/wVNvj4zIrzZT6xgzH3yahIrKFR9ZvsoISWUgswCZf
vStf1NOBhUREw05gPsXPrYpqWVzrvv49+8wWBUde5pDWK47ElQ+tkNxnx+ABhWSgDtPUrKsoimgQ
YZFBpfsV2/1e+1BuspfHwWVN6dxJ/rp9mjsmr2CmiVF8gkbtKpQWtKuVZC10nwRhMARFoAQNOk2i
0ds9x3ghh/u0lGYJi2zMkBycZ8sOA3aOo10X9nyyAtBBBW8mH8DFMco7gFYMTcPHxtnlLLVY11bi
IIeTGSDhwnix4QGaiyyBNQqFnop5Is55XMjjzHKwSI7YWuq+dDCDDFt5RlvFhnY2os3IFYTp1k4E
vZDHvXKptA7yXEO/1s2Pq6sjsNV/jX9JnS0fWeCuUDZqK19ooTveC3JVzSAG3mfwYJe+BWvGFS3S
IRdk9SZ5SHpnlILbRikSwbkvEg5q2FgQISX2op+xaqYu39hP+20dr1rw1iFTM88ViIhTmw6fi2+U
fHm7EgwWgc/YUCw8yi7PaTUzpewUfFlYkNCEh3W2ZdE7fc/3oiYAlBvkWPrVc7kkbZyOba770TNr
TJd+dOrt3Kan6cwa02KKjd3veCPxyh1S0EqPDSRKh+VvFM7RdqoPSWJjgyQq56EjYhllfoH/qrby
uAQnDnPaYDhc91dkUNK5FTqmPX+7FcD+fBMqsa4pjuSaKXRnfPjt39tDvCCcvLS2DreNYi+cbG+M
pzAy6z7t+wricszuFN/Tx/qAVtPssOHc+DSJ5lGY07l1fJzbBWF9MqxMXDqXjiodkvjTaHpK48+S
l4hGnXeNQwVxCfi3FQvgS84ltcSqylSFk1ffT/15PlMUzevFlr+SxQc9JnbOv5V1in3GKibS2foG
Xb9aHNbWw2zQNEZ0lk/9T7M9gZ5AcGN7fh3lB1nBOASRr1ZoJOqokajEdxx9xiw1vrH1oB4RuKDS
E9YEB5khkrhnkluJXCQxwqxU1RoSJ6cHKQoqLfNdEpiDbX7FUgohxeheCgDdKEH/E88FHumXED1f
4i7Vffn0+90++Hi3HwaB6e99yVsx3IfWzEVjZH2Cqyo9qXzoRPWi3Z8PK6DgtcPDkS9/kaFLc9JA
jTr1tfUgiX7/vaCkbn4+F5RS9Gx/30rfHHswII4fLNHjalcF3IGMIh4Q2HzJS8mVWl9mqFAOim3V
4Lurnm5b864SGwncJfRyjuFBHRJoc7CGgFrvFOGLm4VOzucQXQUBk6LL2IbAJwh1FU6LFRuAdnjr
1/IjBuGC4oke9G/6Mb/TP6g+9pwpnzNfdEHKjrMjGDGRGT0A/AJ/fLXcjrnUQ7D8nrXRCi9+zNk+
vMpVAhPY/MyV3OUIQnQ/eSvsF36I6BaxdI2o4J/iB+sjMkVqX2man5gP6nM5Pw21e/vm9pwrMQDA
IDhYrDblUXbpWk1z3WCecAnij4wPUUI+G/q9J7tjILnC/HnHC7H6P7a1Am5BLb6cN8ZJl6nFpKHe
pfiFh4YkVp4gUgH1hq5yXToC/UTyOK+X1lQHdSXkNWgYYheSH7r6x990j9ZRRGC5kzxDOQur8HBd
BC7jMurnQ9UosTxrSCtO+jP4j7EfB5sHiP0HSmEFAPYvAa4HwB6XBErocQxtNWIIFOE+97NP61N/
Um08QjzpWItwsbs2shXHHMwmmZGs1VxD8N+iBMuKeOG7wfBU1GYirGyYZBsIF/pvNeROcs6sHDvx
ILLzZrd7yLGCxQTZiMXAVaktemXt+C+K7YUosKHGDGgklw4a7az0aMxDQTOYtaBPjrqII29PBOBU
xGTFZQPlusszNEI9XKOoQVtcCXTpaIGDWYS02xXB0EaGpWJcjZ9GnlJ03sOq0PzRPA4htemvZkwF
FyOSwYWrTh/mqO1LzQ/VzjHQnUwapxPVqEVC+LOSs0GbGgixVtcqHoznTP709i8IvabXs+LcQiNl
NTEznFV3Grz+CIiqV6Iux5as/A84jB0ndCGNy2A1kH10JYVCuWUz5pzUlZzlnfqBEZJlvgibuhPv
UWo3VIoKBZqtPCHwPCtrVWQ1rJm4un4O/8iUNz+fs4FCTYZ+zfC1kOpH+00H02zpCa5nJzu+UIGz
AEUpZWBfoQJbthzBxcX+8m10Spv4PfJ9IfR794I2KnHmUGm0mPoa8np38iQbcQkM/CNqSKz4J6oH
i+6HswaiTJrRTDg/pT8ayRer+S44PYEA/jW9dEmXSsydUXAc5+9ih9mb/LMHApu1lRD3Pgok7p0f
iPuQW1JUJlAWu/RusaHmemjGmg+kin5CwQDVTM1L/yZ+hbExEd/Qnn5E0dAqxhYc9Wp5S6RI0HAJ
Vb+q7rLuFE8C89vzP0TFjDYFbSV6PFx4zSKzmMmSw8lNB637eyw9zI0LHOnek51uhTAlN0FVNbt0
NGp4oNYNAx1XVMr2S951ZgVZU5g/7x4aZvp0KEaQT3JWpxpzX6pZyhKhMGBIMJna5IhaovuykvDD
+m56L7CKva+YvIrkF/Vqc4+eYJRpqOpoH/RT7ReBeQax6f+boSsaJ9xrUFA82mGJJkCxBh/Hl4lO
QzEAe6YGi8dKl2WP1LI5s55VL6yp76q3kcY+is0NAovWGlXLwtRB1VB8RlUdYLS48H5X1dNAuPlY
JJEzTGmMBi1dWPSdbQYgnIL1sD5EZ/2D7GtOJhwS3sv8Lg6UM9KEaK0UEgicHOUrQfYsOaH/n7ZB
5GZf3m4xBt5Z2AuGjj/rNF0eqZwM3bQUi+rrKhhJV7cGI2nmdN/yv2ev+PY/DLzuOK4LgZzjL9U1
NoYUAjtv8WInO2WB8n51FI8xs4l2Hex8giambjS8YgG5QpWY0y6uadtUET7B6TjFbjwebx+f6Odz
yrRtLRm5JuH00mMEv0j82z9/zxzwDiB4gcPvKjqfYSZ9FoPozWKnhcIw0Kv1F8uZvk4uqzLGwfpT
IG9XoY08LtNow4mufYIDYw/v6hSjSau9V5zIkYH/EHXZd7y+CaQJONnAHQL2EPbnm89ZzQ2rxbSK
6kvVvflsLffar9vqsN+Wq2AgQmpo4MvwTip/elEBegZ1lKgPDLq3VmugK8O51akzdSJL2L0pgLbx
vrbQh7t6iQ5qrtXtHNKX6GIcUny4azD4g6t4L/0+wYe7d1GA2BGUKTAKiBBzeXaGqcwRXeDpR3om
9XshRQ37//mjQ7IOkiXsqMR0AHc39VDNVU0S5IMnDMsd6sPiUwCcRJnz1SgZCi4IG5YFLBoqTFcz
G7Sus3XpierPit27CWDufomnZ363YEFEr9l5bstYAhp7wrrIDszpQjI74a31tSNm8+AV/dE3kUCN
h9ab3BZLeYQwp50gAtoZ1LKA/NTQ5OHOklrtQgAag4M9tWf2njeP4Xl5XB3VxxAYVoN6t81+Lypf
COS+Ympg6UoDuJ1fK66KLKAK0r+KwWGrictAKE2kHudkp0gaKqJBvWSxO4/1uqsArZfQY6+7ypWO
wso6OzDOOC/049wuqVNNAsWd6mvFt/bbsLxLEvf2Ee58XpBgmRjJQjvO5Ac3OzAotk3fQafWt2qv
F763dsLghQAulVmKvirZvghkajrraqMKSO8L7ABlZU1Rf3H3vEBJiezdhL/gq2R0nMc1laFN1g5O
g/KO9bOhv26f2F4PE/hOwGFNhapwG1yqpE85aKzrXPUZYzZjsohd9V19mJ30idi1kwfrB4HEvTM0
AD+DiyKAGvNFuVDvuqVbCPWTzwxTxM4QjLLPoNpESUHUp7+2CBygiR2qKsAIKO2zM964C0Of57iO
IupLmdMk76rlh0Cb60syZAwoU4vFeUQrriQ2a+ZsZJHMtGmBkWK8Aqlruu80fEcpm08Wk4+wH3n5
HUEko9HDgDLabnyrBRsYjaLVV+qPkRe/q332ap0id3LLJxAneAIFRdI4r5RmfU6iEAqa94pPXbTf
MPKNMjTFMq/k7QXGS9U4p5TLxTjrGVSLlchWMeAxfpFSQfa3d2Ms4muA9AN2wz9+YsWqQtksELHq
j6P6nZhB+vYUiWF6XkVwbkJNqwSspBCRlT+TyAYPlN2ISHausyRwHDIICrp6+A8e4NAMC4oXs0R8
CTQd4GpXe7/93qdvJXCVkU5orFAKjIOO1zB3I7SORikLV8Xvk0+t8TGn/m37ur4NE20bfJgKdgLr
KCVcfqBRAoqsRcVEikV+6vXfy5SBi1bEdXftBS6FsD/feIFMVSrMUiyKb1DPjJyxF8BZdooUlwKY
lhsBbZOHRa9Di+xz95nFhfwvRsEQH8y72BN9kqIj477I2ijrarYgbBo+JYVtyB+bwf53t8Ldem1G
vVxmODAN3+HCpmuqxE1nEbqPXe6lJ7s8Ni4jQJ8tklFBUnxijbZunjX9rgw/GjlGqZVPuR7Q8lej
/51PhZNH7/VJcGvXX9CldC4ZT6w1rxNUgf1EL5x1OZflw9hmdibcr3D7wq5WC2lV19WrxtR8P7oM
Mlk+xr7lREDDtTY5MCytKO6xC/rvJ3u1aShf6aiYNUSm8eC2sukXE1LzarWlNPusaqngKHceBNuz
vNo11C1DatQdzpIE9Xn6XCFzcCWvcZsYIw8dJmHJAUsDn0RZ7O0PGy2py+8O1fUcVMJMrPp1RMAd
csGHIBLAeQ6Q+MV5M0CAFoFMLAXcSjFFs0rXCdHl2XHOo6qSsjIi3FXfuOXR8FNfB4GPCgzCS1n9
rRQJzKO/elykEZdnNpd4wMchVDJBywYoBX1OJd35N/4Dyd6ljC4x+qJiKtHxS5fZIdaJhCJw1a7T
xZtd0TTAHOgV0iEBEiGX65X4au7+Bxq8MGgwqlL3zZ2oKrXnLgwWolCYQl2KcLYWK5KULwMlaFqP
jT+VeeWsSnuelL4ApmJ8K2UouyYDpT2WpuiYZeDENTHG16ZlIn4zTuGHWJKkc18XohbIdXZ3KYWz
7zQxlDhUZoJK1Ut13Z+Qqri/B/FDUS6x5we3KnGGPljlqGvVSPyQdPGZhATg1Toz77BfevwDAzQV
nfX1FHSs+UlGRS4piUuIyjEc1DeePrd2Pbi3rXzPIpCCm8A7sRYFn7uUQ7eoXTNAH2wviSe/SO5M
dXISVTAvueeEtnK4SwpTEHQXckf8WCLvyar8XKjp/ztVuKuRijSOJNoTf6KyrXVOXyde9qMQrTgQ
nRj7802epKZ5PJgdxCT1g6GgozOcMq22K5E6e5a2PTHO/7RyjJlucFj4JHq/lrPdaE/dvApsbKdg
A8aSzf1z6Uu/rE2Vj9Am7wP1RLzoJH+LF2/BpMcfIeohTTWQ7qtoWBO+uDEq6IyHRQP/ox/Y5B3a
lT6WEBdeuQBj8r80yHc97FYk947RFINIiwaRBZuGYKuO0R89at//t9re7qVtFOQ8XjIbXSePLfEX
SbP1xqb4V/Ljtp2zK+Hzoq1G3Ke0RliQMlrQqM/Ic189EmyYNCrqkfpjnfSuqLyyq5IGSk0TTKF4
4XB2qPeNlJRqSXyzPavPiX6Oa4ERiiRwNqiVMxmXoiL+CKBdHwWWvLjlLHB0IiFcptyVk1YkFtQg
DbWxWKaMM1cVfbO7Xu71rPguqD70tRzOEDLO7VMZG/dz83T78gVqaFytptUs7HyWIGEtHrEnZJkf
FiFeeS+goqygW4g+AEnxTKppZpRKkrGw7Q1ozLGquPyBzcvlgSTw2TvNC3gEi6Bwh9IWYN9M3403
nWt0VhPmtOWAVSOBugXFB1vbxtb3Wa4o2d5xB5jZVy1WM0FDGuOjl/KA7xyWUCmI31p2eWYpV4Up
6nVx2NSvGJ9z/a1eiuOCRadnSg4uIvgDErZYKboeW+15nY1zlc+xXevxg6olh9smch2gIJOhzWW0
5wBp5yy96HoaNxh+9jGyZVNzsQesus4H4hgitPG1MW4lXW84MlKjkAxN8dv4Se8re1kfZNGukt0T
/Eebq+1GatlrfTUaeFkov9pvoTHby/JQkC818a3GFDyV9hVii62wmwgFHc7Xmes4jrQIFX+NniMr
t5tvsuzdvh2RCM7ZTaqFFU2gnvSX5ajK9x2KE2/32OxacFQYNsB4Nw+fVqUUL42Soh7VHOAjlPJz
OwvICPa1eBXB2XWa6Go4dbAxi7Zf9Fj/KJl4wKAp+CeH9SqGuw9wh2txZEGTRtc/zeDBUGt1sIvF
EHwy7JO4DKk4MQMOwUL74Jp/NJ5NYwG3LrzQei+lJRZpHyVwK2TAC+q1TRS8kj7c1oz95lcSUWq3
8Bdac3xnrgvLLJVLmIE5DnasPVn9T1KaThfbU/zxtqid/ghGadDkZkwAcLa8PczZTORERsxIj8QB
HS1ojcwjeRdJAMwg0qIILgvXX18XBC5lcgaSgEssDnv4Welu8NAGD7JgfRhcrHp0El97c2yHMIxB
E8zXGmjrckGxVGT0wHN42ZB+1TNPbhu7rQTloevQfimDyyNrItVZXkEhy3zsk4+zCIi2Z4L4/VlQ
wuTTFZJTm/qsktiBMfxD6Wfo4LOdgaKW8F5wIDglIOlwWFcDIsuUWJj4s1BUK4qDMTiRtTrGNMDq
BK5077zAu0INfFaWBZzgZaBVZ21eSc/yrd5wrHH6kBVvn8C0sGr6HxE8VUKe076qKUTkcKJz4Rhk
tIlw6/SuIuDIRCvEBEiQz4bmru/Vtkl/lxdKNI/MI31QQcig+5nfHcDZJfhcr9MvgP0xWQAKFOxY
vBr7nPXFyEPQKiElYgBi5Cfg7cWXw/KvNgluS9vxQwCNYN4EgQIXxXeSmlwtUeOCML2Gd/1FpfzY
lndLE0yhJoh8OwcJUZaBFQBgoEUR6tIici205BW1Ij/Ekisb68f8DCM4b35LAARjajg3jMzikUkv
hUQYJUiBiIA+LTolxyY9J/3bKTouZTBFNzlrt+qjnuYIfuo9Qyx3QeHobnRkzrRwE19ITMd+Zy5W
oEcGoAqIHtCe5fvbUT5gBqCYkAKhOyuB8jhFRq668UMLKsHlYAk83V6ODMwanucWgSOSeXfalWOp
0LhnKYqTo4OO8cEi0DzQdM6ehm6wCBCzk0ygFgkkJ4SiLsl/Ycmw0NXUO8Ufan8ZDm3rFJ3gznZs
D28MoIngWvFt8WZekcga+qXFN1UERXTC8oHbn9GuChrDEOPMkHhxtl0PeRm1RQNSOvLDSrBGO7MX
0Wqk3XtBmENuz6ZKrgiZBr2uhp5ii0GGQiDALlgp9a1sbQ3EMGxwWoRy2DszAu5wHBu69FdtzSoM
28VIEpjB5EXzXSkdb5/Zvj4bAdx3RI1qkbUixncE7JUG4JryVHudLwPvtRwqUTtJKI7d4eazrWol
NKwO4lLLVk8MBtAesGSK0Uf0QeQLn7Y7KRBuC9grUKmhAc2Pv61DbFgF1nO9DBqoaCaBXgFE1Yy9
Mg+qt3dgLB17jQ142D0K/aFSkPkV44IqeJ/Yv+fqR2dIbEZWIbmi7iozaM4ngVTNxJsPtCaoUXOH
Wa8YoZgqbPhk6UqH7C5jLQshSm9XDGoazAbx4fIDmWYMklHs2H6rmJ3PF6uMDTAkMqDNFehKpslQ
zvMEmFp21rIM007Ogi1xb7d31FRQ5ECtg3Hsca8ZqR4jrY8gRXnUNZttLGUrd5QahKb6IfFFbnXP
4IFuBROMyQbbrxaUp5NGxjXuVgbGexlFQsOWfje+M2aPTChu5wwZnQeCr4lBxSsmCQv7MWmmZKu/
zN8X4zyEJ0MESt7xSFhOSAFoxJOQYo335Rc8makypFK1gtXjTOmBmIJn4N5LCQJgZxooXxCTODee
5LEJBvtwAZR2djHC5Taf+rv2rgMwqXeK2I584TjNnk5IVhh2F6O/Vw0YiJwxM5bJAK81jVMkDqjo
vCzo3PAxXb3FTb3EFWUUe1eFuh5ID5Dygd6GO8fEHFqlotbqr4tfpB5RvSUWvNx3jY/NgyCJxTle
DRt3UTdPixrB+/ksVsU+9l2cGe0We2/mmiDtE4njF3qU+hiOGIaSmfs7r+4L0hWrutgM2XAnot/a
vbNX3Sh3fmvXz2GPJzWbumum01D+QWRk71jsWsE0Ov7FeYqsLeaONDm0WZz2bLEZqwD89bndf6aO
mFtp1x4MAKNAG4WBBT7B1PSehl0BG8xpZK/Gtyp+MrK/BN5vJ4s10OT+RwgX7btioUtkQghQz9/D
oPStyP7BZnYUp/vIXlICeTvPKJTxwINgAaOJ4g53htP/kXZly3HbSvSLWMV9eeU2izTaLCuyX1iO
LJME9335+nswurE4GGZgKZVK8jBVbDXQaDR6Oceq9aaKItGPB3g/2hocbkCTM6LMhBjd40hbuexP
pDFpPZSF2zANYe6dM7/QGzFwA394pui6/M6YVWtHNxuNKixkrtjbd5QlNOfNAl5QT6NrQDXLaVxy
Q4cl0OP0mbO1lMbkcppYmKrcgjSAtCPcBDGd5Skb/aW2/0S5NWNcSmP2re2MOO8GSAvCwzxcC/lV
GnOo9lZEmDp1uXj1ovGQ9X9zFYtFVViTTwRfjZ2seEx4c4srhQ3AigIemBJr4L3LXvbo18UMA1Em
9JzScbHiIPzQvncuRZEoHSBlfxhunjaNGxSBRacEk2etJIkqmI1aTjOFfdP3dKxVcKK/SowWCHvi
8VCP1pYQb0NkdtA5fM4vJNRWNM1lMPtp7mjNDVA3g/jx8pniiaBHbhGv9/NYEFmCiGzez2JhW6ET
dgEvKFtxS+ZSEfr7Qopg6ZEYt7gLC0+/f0PGbjO7Ow46UVhd6ed/04pxg6rWCqFJtdJDJKx28WAX
9SfeAtAJ/1BsW3SnM0eoLLvaCAN9RsI33opfQ89yRkd9Bj6PHbrZX5cVWnNGJ9IY15cUcQqaOAMk
khjYye4j9ziIuYu2FD6Mm5xY36933ZgQTUotgAAJ5owuvbdm/8JJnPB6dFDhx/zxJ1Btcaze15Kl
/imDhtBFps6Por/S5EuGBgILrADT9jNvRjw/TEDf0G7/s1R9OAc1OhDVGWHM5KFZwZ9aLOcbNKoK
qMNvnL2j1sY8407kMa7djKp8UEfIC0bvH7SCFmB5nvwyeuTP+NBWLuYTmYx1oiCi4yo96og0HTpA
QtUOttKewr9x4V+p8Z0piGEyDBtgwOEsCkhwc7VSIuNVQvZjdT8Ju1odfJlcS/lDz+0ZXF1OPIEw
sY7U5dk0uaFncx3P44ymRAdsiUn3iYuLPrH++T7jPNqiKTQ5w/enBlWpv8KXiTxzLGIlkDHxsKfN
iEiun81VJ6SPM7XvZxT/qyegEe0Nb95PPh0c/wO0jLXTDEIjILLgVYdHMWMLSo2e9kFsZzyJ0x0N
m9oryxv3aAAAlVt+4M1mrO3PUhzjqoSJxLM14EVsKvd9+oqWEN51smbcSHHjBOMSxlYxClWyHudN
EE5wF5RnBkR/t/mWIgHGvsDL064uHm564CJQgCC2l0HsJTWMRHFCRB3dAe8IbKCmWz3rQM4AifRX
bu/Eim402AQyF7WLM3oAKVX6OEa2Fnio+oaGgeajslGc1It93kathU8WTQmjN1ZE7ocdehKQqZvM
voKbv49/AMRgG7mGM9/rR44/YcfLlayUxSAOJH4aMrg0QXMaBRQiiZK4RGYBRQWnTXWnba7b7m+C
N8rl87US1ICPQHpz7goQgU8FBeIsa7GJ0LPC8lkPQ783Ik6ue1WXhQjGSSRmNfSFABFqVjhy3AI7
9LpRH+KPchYi4IQqAM1QaRH7rOo6NF0stTLBIyTZRsa38XvFC2TWFwtTSMifIrfOVoymTJOyRk0R
x0QPgfUakq+dwbkBOSJ0Bm7dmoCQLwrIWqnDd0XYN3lpq6J7ec/pmWfuICzUbzXY50aRtXkkDJAh
oe4QKN8EtcSExq0a/Bg/EZafiKLefRHNapNQJUKX4QJqnmXjWlaQCp7//m/qMCYM6FY9mhLsykzb
9cAnX/gd5gZb1a0ETiS74q9P1GFMWeoEWbCSfPaNcqrsIQMEbgISEc6ZXD8w7/tDbWSxaLJSdpEW
4vAPw/cAF0MAfiFpY/AG9VdNjTZhyMAe1w2LEdN1U5hbM85LGGlXnRo6bdxcddLL5d1ZC8ctMO9Q
+FSUu5D6YLRpNStBzR2P2+vBAzzdNnOmWw3hauLy++nWNmgpjLG3Jh6mvtf1yc8F3wAkCjcju3bn
LAUwxqYalhHL6M7BU6bdFfvRtrwU3YHTDhRgW87K0W+x53Qpi7G22Ai0tu4gS4jsaU+v725DMUkK
mjXK/gQJgC7PJYmMSSRz0PYIJSeEP/KGwrQKnopahz2CNCPfCIp7WcP13cJcuY7cNtLnTHCCMn9D
xgrp7Sq/0npH4WK6nAlAox5y2RjERq0aNXhmt4KhJGkhI5wbatucPIrfq4MNOOjsGs10j+2R6pi3
bzyh9PfF8W3DIOziAUKT4jUp/VD7dXnVzqsCjFbsLoWzWVk6BEz34n5Gvq3ZRLcg17sfninGVgEw
J4cj8swUGZHUZS10Mi1B7SoVInVgnwp245AviaNfa6jd0GfSzANhXF1DDOgADAVQEWf18USo0hQd
fSgVKdeGcI0A6LJCZ76P6gOzoPV3ZKh0xvKUsFEGQ8GrQh/t2bqKiS1GnAmTY7vPyWFiZDDBfZcJ
ozEGkKGWtVuW+XMcKk4ZyK5BwLgtyztNeCUJohUuvtfqbi20Y3ISg5xLYVRg9ZKnwaPDb8FP5aZ6
7j0FCdnya8tDOl3frd+raTBBizSamBIsjpq+JkbkCVniX96v81uELiZt06HhN7LMVOWFAYZaTFox
wM1rfaG3CH0GKveDe0SJcHn1lH+RZuKRDjyW88KeWhtdY471WwoJiChXlqN9p/ToCtwgH3GUrg9r
KdCPovzC3s/KfJOKLly1QARDKSsyj7K/Vzua7eC5pjWzXwg6q0oR0ittgHCsQE/plNiR6Qphywlf
zt9KEIGMuYLELwiPzubbhxx0QRjjQdAHXilKqGO6800PQHgKAMQH1P8XecjhIPCncwKMPxRLs1Nm
A69omqSi5cp2m16p4BKkrilwpodP2CIog37LY5whLrI6KBM4Q1SOAGc3b4vB7nzKFJujF4mLRHV2
KR+X810c46uCcg6BWtIhJ3ZIH+lIQuJ0foBqx5+Qfqwd5aVujNMCic9khBrWso68UtsbH27UpsrA
ual4QoFugy3tyXM6BDmBqxiFQyK/Sq+ZzAmbVm18IYG5fhPLqNGHCQlie61ku7S8aXmdQquLtBDB
GFwYFuCurCAi0+8QveS8etCq/0HzDGXIVJEz1xkHbghx1mkRLEzc4K2BLQ+QUKbgYzTpxau+r5+f
d2ms+561tJLk9iit3CXbeG85pQcgOkcDyHLIl7dq0At5zIsg6VN1lkoaTNxTKDdaLVTg8Gj3YMil
eV81B6CMU3gwQJqzyC5KNEUjkil4s4fXoXQ9ASTM+ig9K/pLkCN+l8E4hDEudZIkeElJmNEoh7vJ
2kshIk4gMja8qGJ18RayGG/QFmZZ6nKMA+oKLa4LivxoOenk9cdSPO8q5C0f4w8KIZR65BBh6tlr
Pty1sYxLg5c4XNUJ3bEYD6G5Q9aBD12lZGGH5NqbQx23+l24GffkhnrUlhdbrsbPKIViqgZ3LeQx
9td0AomKEbGEsO0A8W3RAMkdvoHzxUBiFGzpN+Ffl68MagDsBb+USBdgEb2oJZnVtKd5g/hr3r+W
mAbu+l9pmNiX5aw6DhRdETGDO1XDwNWpIBI2cj+msHbKZUeRVjFYsZtuDbRk5htZ/EQUvZDGNrzP
UpWodQxp03hbfqvFwhl73tn6F5UskbJG4j3A9hbos6lRvkN4iwrXrewB3Moz0o2yOeIJu1wCwrMX
Pg4z2oN+y2MOc9qqeRRoOMy9r4AlIPLnzs+3BcjRhF3FA1xYO15LYcxpNtBKnaoTPc2RF2adnTxr
QcwxCp4M5ghLvSYUgQSFmr72c2W8q4tfUtp5l03v7E5EcQHjkkBiQZxugKX11PJiDK+VUR/lfhRh
oPCW9O7l75+fWkYAc4ZMPKdGPYeAPLbra8Ufd6lLewoaV+0Amtp+qhzEyGReHaTTwghwJbmvGo56
b95Ttk2gF39LJnQF/0nrOW8V6e8LR4Gm+gSsHGHui8pjI/j1yNmlM1tgFKK/L74/pFreCBK+b+S3
ItwPngKJfs/ZqbPnJyOEPUFGTtKBmsL4Ygl4AlDw5cbvXvoaPF7IunCHiHhaMaeoRi/9aEwQKIw3
GGOVxPuM1+zOE8EcIqCbFXpFF04SWtuMnkjrpCbnljgHP2AWjvHeWhwKKUwux92OSUa/ccyd+uWI
Y+6qD5xNOntznspiR8NJHcxiHGHNaE9GB2bQ7LrZibbg8rBxOCbN5n+tLsi1pKaCUGLQXGI8X9bk
7G5lFGH8QhNNWhpp+L4EOKFuineN+SAR4sZpz3GkPBfEphNBIAi+pB77o92aeNhm99nG8mov2hLM
oYAN3eOF5utWZ4kU3B7jXux1jroZYIxkM/NbNNCrV9W3Of96efXOr9fj8v0Wwd7hbYLCZh5aGUhx
6OOZINkBdOAj2QE4me8uS1uxBRNsFLhgdUPFG5C5JOpQlZMplIH1qgdODDyKeLTc/yaCMYdeytR5
KsXMr82YfNckdD50ZTdwYNbWFcGYgUIDVrTunfpR1O31WauhSFO0161hfIunevMZRZDPAA0iHkts
01Q4zkWfmHPmi+XdLFzrvX/5+yvnBnvx/n3Gow1NpBuVMWHjLQvTBT9JLHlFvbOE7WU5589LICpQ
SiIgkwL2UJOokS/uHKkWhwgMNJmfR9M1svSvhtYndjgIez0QrmMp3s9a7Fj6+ETE2pYF3daG7BbF
eM6M+KrCi7+D/r74O4Ko6K1Mw98xVs+luVWswa7bayHi1Ai5+jK3EQCZDDIQyEFTj99fHyNWR5fR
8ib7lFI6Hz4ahjMLzOzkSPo8MnXsZCui1RLMwUpjWznHHNccxck2siafxU0ZSlBrAJUC5kCDnXTT
76fUKXaFH/s88juJfu/kzUS1sjAqrYnwq6bBmE2P1hWiz2XmT3vhVotc2Yv36l1rD8//HyIKwRCG
2xEjjtykwXnunhHO2srQoadmbDLfQvna1uKisWdl/Km1ne4MM6ymGCRbQOOT0CnNTgU8Du+uOXP9
cMngRkM8TUeNlONdtLDWLknMujb6Ec8Q2nkX+URyBg3MJiJ6n0Q7/Wo+TBgW+/jjmJHLLPvc4gkm
GiNug83oC3ZlU1o2/VHbzJ5ofxHcjzcmU4E6SMpV1ADFszJ0WgZlFAnq6Bu3AHf1Yt3+J8c5J1v6
HFd+chwSvQJOLIuRyGxuUwZDW4zaiBGXt1EQCwlVa0Pp9Cz3cwu60I9xB0iUN0leQ5r51fz+NkAt
eOEh3Kkv87Gl8cNJfqoeHRcCRiAmjtnZ0rJqR7E3ldFvzJs5skeyn7hdyqvWuZDB3LLIfZYiOF2w
aZHdWpj+zLbVod82vnVQU+f/vC5uynF05z6IUY15jzVSbc5zCNXKZyIfObcjP3HUBEOMKcZ4uLZ5
lgug8izM2eMCRq8mO3/V91UitpE8Hied6eMv2LV7Ch4/bLndbGdWybgcxk6icQj1eoDLEfdvvOWx
03rChpaBAj7XNk8ac2cEOZog0wTe1UA9jaLrgt7Cix9phvkT811H1dCaBW8OWD826Z+XiSRFQg9X
Lt7Xnd3Lt5HOCftWL3dwWPwjggZsC3dpdWaeKCNE9PLPcf670gO7iuxg/nHZd6zGfQsxjHeUWoFI
hdFlviYGd3qePzRDY18WcW7kzGox7kk0IrPPKqgCfJkJoxMDpt3zqzy1KVgJn/7h7Cgz4hi7G+Yy
NQH6gqvO6F3zhwpcUat64eh0dpAYIYy5ATZX6SQNOrXpcRgk2wTXJEVfCVowUKLjSKNu4MTBH6Ud
6Ufw1tCP7+yFMfSkiBLDGjIMA4/okNf+jtzYQceH5Mg4TaEb/n1Z4LpVvMujh20hLw2nBCNrkNfL
sZ1a96HOMwq6CZc0YhzfkJQiAcxD5ku1Ht7kaIm2taKc3HIQUDzplP6ho6CJl9VajWTxSKMDrhYG
u9gyFJ160gl1SRNc0rijkwYtGLRyAD3QZeTNcK9a/kIeW4hCQ1pjlTrkJU8kc0CQSOe4r8MIPSaJ
nzq8VC81OnZR0VSO9iALNAPAGzndNstojAoctJlfWXXiSPX4N2aGEc82omqjjTmyLb0aHSHkEVmu
+aqlXOYwyHVVWg09cWEbW3adYOBa1YERq5LnciIcx7h2vJfCmLBdSqexTUtYTlfFIAjzmypzSh6t
BkcjNpk0GL2UDglW0qgGW+zcSBvc+TvpHi8b5OqGSSCFoOD8Gjj/TjeMTDH6GAF65M+pdh1nwt7M
s2GvDLrqjEN0l/UdwnRS3l+Wupb2AdakhlXE7QLYKsbpow9YQAYAkMThU5NiTh7tVq6s2C0wd2Zv
RGlF3PL6Ztc8ylIkcweYBPPKRgITyUbDzppu2wdc4pU1L7mUwZh/ISdk1AeoRa7zXTU74A050GGH
DKHAL7wxtrxa4poTWwpk7L4PYz1pKgicBrLXOuO+l0VbkTB0kwgYniechzhvDRnL76RWrfoWa1jm
t2N6EK3df7MLtle717KuJikE4FIzbicPGcHvghM7wiFIgb2DSimfq2n1OL/bItu73etqJJkxZGq3
WbpXK4eUoAwNPXWXXcfJNXlo7oyKZiK9y8quLiayOHQkAYB0LAbPXCe5opMaQYnUFl/iQBK+CmXJ
KW6fKYdwG6MjGBNEEw+mOpiDJmQRCrbSNPpJ4/fkfgBeCK875PyOoTIwsUQ5qGi9ikYqi7taR6Ao
hhXet+YBnXmoJiZOfG3g8YfmAy5U0pnDosLQkUR5nYFrwCqkGhV6HI1h9OGUauFqiL9aiEGC78or
spScuHFlhwA/BnGAd5EoBeWpYkUviYGaq0gXJPuBbPSMEw2cbQ4wx5AvpBRyGAg8a6QY9KDNSS7h
WYnm4+4xCGyNcOKoYyqQuZHRKw4ENYAeSuoZspQ0dkNWBPTp6h0UfzhEfm/PN+N+RuNduamunsSH
y2a9FuJYIE1Cah2QQvgfaw5VMk7ZUGGHCnv06RMvvqeAzH0KoBo6Tv6JlD7Vz6D5fADaHv+ghf0J
U5aBsCsY/W7atT/1eh+/cFRaibUtgCOLKpD7gDHFdlWHeayAOAISlC+tW9wo2/ov7b67hoVz4XBW
7n30ZIomsCcgB+AdpzY347k3pQEOLHBQDrVobcxY3lnzbFdk3l5Wa838FqLYuVeS5+mEx//o5/Pd
pO4NrXSI8uWyjJULig4z6jA9ClPDZqqN2pq7qZAH1F3D7D6sTHMz181fXVHqg90mseJ0WfdhqC6c
KwOdklhEVEQwpHm6hkmfNVVDpMFvp7v6p6x/bQvnM2q9S2CeJ2jgEQqtEwcf4fyVOJhuYUmHQQy/
VWVhy4bGuXfPzxSm8hChGehBAWXTmYmP45hEg0C5Q67R2PAo2aFnutbo6XjBFu6wnWqOgmdmCIEU
DBEo7jpIFNlSyYgkajmK8eD3+jZo4AA7rwlsJPzdywu5dnlI9K2A8wU2TaAonO5VbZRGnPUCBhY0
QHYBRQEVWhkDBdmONqPwgsAzk4daS2nU4y9cRSeESawGJuYplevK+hmGrhJxCnKre7WUwVy5kib2
SaJjOK8HLA5tPS6JA/TKxm+u6SMvfZV5b4XzKjcmgTA8R2EhVNxWrMuthThqW1GlI6mDh054e97m
VxRkTdjxIk6uLMb0MVkZoY4AWb1PUUz7K6ncxDtaUk833Nji7AamiiHVD7RM2svG3vaoZiHXO46A
2ECzpuiFhBMerZkf5lw1BbzIFoDOWJq/tpYJnD4GXimxIML1jfmzx92o+pRXlTs8c3aPQJ2lNMb8
pEocjbo8SnvrSg9oFxSMYrB5l+K/aGaiDkAdL5jLTk29CZIoCvWBjvJ2HtUM4yyb2aFwNSEgbDjH
eMVfQLN3aYxVzFZE+o5AWuWp+wRT3tNgG0D669zAbp0JoBTlxuJmiVaO84lUxnkAZCMpahmIeFOP
g4zpwduq2nA0O+vqOO7Zu2bMnjXpnIEfEppZreaC9NeWuspBdudmRpF3EBs3HornIQwdLMAn3D6c
PeqyAG41KCcNs4doYkjzuKVn7a1xbiKeclOjYFUAmqKQvI9zklNt3yWyvQv9ZE3gooSF/sO5Pg0o
kE1+ACCg6W/1hidw7YAjrsK4GqAUKK7NqYZmmKe9ZaH5K0ehmuSvSsizTGoDJwEwNFpIsOj+Llw+
6cwsb4Bf4qeoHVOMKMPrHdqKTc9d4HGhlM4iHkYec+6QKA0NIYU8jBjGpkPbsSM/PGiH9CnbUNIi
WrKmJYGKZy1r3gWFRAAQorYL+FDmuWLVcj40VfW2d5T1wAKR2oFO2AASg1eEoxtzvqzvwpjMQ414
pCLFURgFdRC8PwOzXrePdzGMfUilBKLNqMTNVrxqZG/onCfY2m0N8/gt4CzjMHbxqAQQIO4HpBtS
vxZt8UvrBTbZitvQrbhlaOoKL6wc+1xu1X4aFYmqRI0DoKH9FVqz0clAIUp5oKGr1khr/aZCwwP2
5VLITT3oejz5WifdhNFjWQfbIBS2WoxYJG85h23NHyPk/i2NMYq+l6e6VsnklzVemWm8Nbsrs1I5
LnnVJmRUEPGaRSMDGxSIHTJ3iOJQS2/2o3VVJ95ll7+qBToENDCtU4hu5lbRp6LUjCSCxzf+JuE3
5FBsGZNdl4Ws3s+ahEYnHFX6WGZOKx4MdVJ1KGLTzkTUeh2KchQ9UexYy1U5gBFrS7YUxmxMpMY5
UaiwqvHr/GbitZasf18FADOAffB0pUu6cLJoUZLA8qqP6ChP7ApkZhqPiGR9vSiHMe2EXgH7KwES
0NcQIeENHqK/Mtn0okP5SymWML9rY8Wb0qSCCnRkXE64gE9VQjdajvACiRMVbJjAEo7x4hoqVwRt
Fh9Z9TwhjrTWUhpd4MUChqQlhJZbfUOyp8ihHb6Rr9yQyBkwBlfb3Rc+euyKbzjph2E0HKK0la0S
qTRDfCUvYlPYmvho/Mjbb5dN/fw8YU4IERGlPMdA4ZlxmFaMYkaOnuX2R/tT0x/FlnNiz6PPUwn0
98Xq6bOeE6mEhLbdjKUrCRIoufqUB/1zbuWnYpgjq2tVGMppUfpVBhiyPC5scA6//LfFYk5qHSgx
0nVZ6VvDFZp8XL3eZILKcz50a0/voFNNmGtVyIe2Qtkd1Jqhp93SGIUmFITEnjVM7PwJMRxni9hC
pDkEptklkGgF6i7ATEtdCw9VelvlPccYVs0N3BdHQmjg7zC7NCpFMRZjVfoNoq74NpIOJNxe3qQV
Z4TPL2Swu0SDyrAoS9/oxHGTFWA2a1QlcSatBf2TAgoR3QLpCxK7QeFo2oBSUPytUOKJ49d5ujL7
KOZD17SkLv2cqMKuB32v11poruka4edllVdtH/PHWE/gAIE66fSIdUMZI45KS1+U860pCYdSUpzL
Iv5lVd9lMMd4mLO2SnPY/j9Tx8lBf6RYIHTKueXBaa5a5EIjxk4KJHUrPO5ASDDt6m/R8D18EXmZ
GZ4Mxk7EttUw94RVU6eDWdlWBi7R+bYXB86BPnfl1B7fV46xgwrPNlWI6Mo102PQRy9NAxcYVu4E
8pdM+DAdOnoXFuLYN5VgtQH65KBWNW9njDTXfjRuLhsDZ+Us5hllxtOYgp4XYB+lmjtTV4V2nrde
KUu3ivbxTlxGIRqzLy6QdlKE1hwBLTLte1f0cr/dil8AqOlTIP+M81BbP7S/N4sFXhiCVIgkdBD4
clE4au5Wk+SO/Ufb6YGyoOAtD3huAE2epQRbq8uirulTv8PMdv0QfDziO/0+s2JhROsUPb5vCXtR
fSi4eRd6NE6vKAhAcIzy5RpAdjQ2eWtqceprdu8az5Jb0YkajwAC76WinAe1Lb2iT9njbc+KGzqV
zBzaPBPBXJsmKZLtxdMb0PNLKEMiHYjjwdJxpTFH10I9XQ4H6Nm6omPuI2e+km7oHZygBZzXyLoS
Zy51k0QmG2JEojVGCqTRTHF5l3n9VrWT3f9xTFCv5eaLz0ONU4nMQRaDqlBGEGv54Y8Sc1Hxvkeb
h/ryNnr/ieF0ave/zQbQJqcnGQBccZb2EJcmxMmJXWc/o/DjWeNTIVTnhbtAk0cAPH+sYu+Ljugl
nmHYCSJ1Yw8s+r95gLjn/gLSKFgFii6YF2Cz+9WcZWWsZakvtOJTFgGEo/jRNg3HK51f8JCC+QAg
wcj4HwvHqDaDUqoZdKrKq6Tdl7x2h1UtFt9nLndpinuxNQI0FhsboXRD60kRni7fGetnaSGDudIz
eUAZoQzpWXpL5iRo8xz8t7Hm+eOFntMVY/zELI4Z6SNqBS+T0x57mAS0vSdADi4+BSVGTXuhHeMp
Gq3OTbWBdhR4VHUSL3LVuze2mc9gPp9KYzPBpKqqsaT2ED7pRwKYyAfOZPF/N/jxBlNGHOMm4kSa
pBq9gjhS9XHAJ5e89GryFadALcZ6/ARZECSiNRKlR7y9gVfFHOIMwO6m0JjJ0Vh05OHqFoe4c7M7
DORs478u2+aa+avAiQd6OyYJ0Elw6jK6Ua7QsgvzNwNvrDZz4EkfRh88KvQugnF9ua6hpa6HiAnA
ukSyxcwx0b53WY/zuAyrBpAvSqYjo22JWTUhmhFyUP8aNc8x7mHwsMnx98D6flnMmjdaiqG/Lzys
FKGDNjAIwouBbKNCPIB4wb0sYiX1e6oK3bKFjMG0AqMFzRug+cS99YxJTYDrRr/Q1Rxta7RQ8wKL
VRNYLB3jAfscubOkxtIJ1iEVHFLcTDwqw7WgablsjAM05zycmwYi9OI1He9addORr2DHCOYvBi/C
XFUHwRlGqVBUP5um1IOqn8owRrpykFwh/ZpN8tayao698aQwTjbJpolEOrpsrWbfhT9Nc9twG9hW
jW2hCeNYTX1A/AxQbPiet4FdI7R1jKWAJIjS710Zpc0FnT8vK8L4aA8sKs8rI5wTGYmpYjgdOOLE
Q7ebM4y1R4ZdMH8Lki+l8DDPuT3rHFyYVftYSGVMMC2l3MhMSMVs6WGMDVsf4GSF5m6IZKc0kq1k
zryCx/rqImsAnFcM/rB+Vu9G9GKDddIXAtUJcnGPQT//8lHmiaC/L05ygsbexChCzMPW91V8HZbb
y99fDSwAGIfeRtwKMpqlTwWMVqWr4EJDX+oRMCXc59vRCUD0QZv2eaW1NReroeEQuStVRSsd45fi
Pk3GSMwwmaAQW8+9QCD20O670rus1drRQmIePOEicvagWT1VKhFo1AnwZb9ORPTMO7ox2SMv1biq
zLsQNu8XZqaS4EJEWDk0Yn5lTrWxI3E7J2iTStsaM/jJwKVho5cp+3ZcaGYwl20RC2YtDQqE1ukD
OmtvZ2Ov5+D46gEpkAZ2rip7Elipk4rCNhMj9/LCrpkjDaNlEwyOIGln7sg+HEOlyavUb9KbbrzS
eGBmvO8z5j5FGinapE79IlFkpA4qyS3q0nD+mxaMGQaYIiW1VaZ+PtaZk6cxQGtJ/GE+dgQtoHWG
AeLNAVh9ZqtmoxU6vepSsGTLD6EwXKVJ5mZpxVFGWvN8mP3FixcPKfMMELJPY6GokLI4phNy1RF6
G6kEAPHq9nBtHCgSZfGz8BNXIzavJ2D1oL3LZjEipTHvQBU5pn4sfWvJbS3tSbS7vFnnfb7Hdfyt
H0tYJsdlEM4lZAjGDlhVydfsIdkL3uBX8QP5kSY7SkrE56laNcWFakzMGQTo/MynOfUDUcmcIccs
4iz2nCz3Mag8O8+4PFBdNNDHLjJhTdyKRio0IjIyGGKygmQT67kb9wcpMu5yJcGA2A9BfwkSV8b7
u3DinnhFMOOdXOznAn1B409jtEutt8MKVNLyYbaeevXb5R1Y3+T3v5ENVNoYzYU1/sYyFu4xdhVj
4Kn15krnYdGuetTFYjBuW+tLE/leCaGxBPe5bUIPFMhyX3ECr/Wd/a0P+/5Lxtg0x0JO/YTsq9TL
yNfL68X7PnPwDbQIxNOA9arl0VZKYisfbgOmRwKFRwMR1grcgaw0s5FbSFH2erdRNHJVtflDmjWc
jafrfWacCzF0vxbBh9kYhEQzPJioYKrI1MrMbuSbKL4dwxoGhzsoke76IeDRr0urhrAQzJwKRZvS
0RBx5AcnmHek2Y2tFwGr1XR7B5xqQ+0Wj+2NLNvqlpdHXDV21HPR1Y3QGJ3qpzpLs1iPzZinvqL3
D3NpYmK9esZNz7FBnhjWu8yKIM4hLtLOuDKS57q4KtFVddkO6Sqdb9+7KsxlbYBfZZiojLh8EZTU
qYObGk/AptiWJjcw4SnE3Nxg2cg0dSxoalnFVum26jWJTXzQFHuj5k+xTQFC0wMvW38sel7Skv5h
CyPVmjoujBhaqvfN08H8RRvhNuDFA/e3h+SvN11RCuFPXXwLM2GOhiznfT0YMJNg/F6KfhY9SCUn
bcnbPuYQEFXVBLNCctSKc+kr/gNmhwLowVnYmG4bhegbTrWJ8x5Y9V0YuwewJiY0QAJ0uprgzVHJ
TLCabaLtOkPwSMzrTF61lHcRbInNKK0pVVvEeLIw30yZdFWSKLS7SOTUiVb6ueElkf7CDChGnJA7
P9WlacsG/AtYQHJNs4oUAVB7yHa0+41XC1jX6V0Uc0VWQdnm4QBzqOt9Mm6k3Gvn58uneTWps1SH
2RqtivIQRQB4ptvu11vxJnGsQ/40e7LN76FZVYnikFLCBWjGnKtAra26UalKAJbrd5Z+lRf+ZZVW
jW0hgjlEsxUUgVoiDu+zbAsSaF+Me05agKcFYwMlSdBiSeCWGutmIIdYjex05mBF0c0980ALNZjN
FwwNJHTUF2RVc1N2mt1kqRMm1qFqyfc5091gMraXV2612qUtZDLGEAR9KUom9Ep+kUcN3b/EjzfK
IXoCrN0j/OyG1868bn7vEmWmvjZPgq4FWBfcyYW8N/e0M1Y5DC9SjcFm8VHc8soq6w8bHGG8NS1Q
z7CPzTCZYk2kD6g0tsGKkKBbQkbVy6G9rIJTuQa2FJb/KCJXe4SD/pSTX/wBzJ3WhaWME9Disa0o
/a2lDT/1MqocLREHjq9fN9N3VZnDVkwKmv0t+ETMxNlBeiUXvROl3mWjWY2qFuowx21qRw055yb1
R1m/6+v8YIrhl362bgNh5DxKefowx66WMaQhIkUBUubWS7L2vugzYptxyQlx1h+HtM8UGSyaUGLC
NXguS+poJKxumhpAcfiXwjSN297JOqcxvxYCRQ4B7heX5m392L+LZkK4vjbNqJ0gWs8EFNHnqcFL
bCC6G5rTa5EpoKKcMhmcm0P2uWjrWDcFVY0E0pPTqy1XUgLsYaxvVdvyPtyqo5u7lCq135ud3c5O
4Y6vwo57JFc99rtc1gmYzdhPgYnwAMThv6gXULYBYvK5tq37CfM3MbeLYNWSFhKZDW6GoTFamnES
W2F0C62yhcrIAakw5jxbop9i/Ti4SzF3Q8k2AWFyuqhtUmHWSEVdUG1T2ySbWgCWIvUyhuRk7Sbr
rtryoPAyvKsmvBTLnBUtbAWZyBHO/iF+MO/bnbQVHLxz7gEP/yS6f0JdubaNyDagnRkE9zoK46ea
BmqYzh0NJWL9Sp42g8BpI1jfNDB4YUIVVwZLJAmaJpTDA3huvBDtrL+uWwBTlLvL7mxNCKhWweAM
HmyMztPfF4F/OAZEBhgErl15I8w/qtJNuQD6dCFYk1jKYEyijvuIDDlk4AoCJ5Tm0+bszi9TOweP
FyCW+G0z9OieicQcLFhM0UIvsekupEClcKxMXHG1pe4w9wKgdDDbEyJILnAVnMoSfsyqBMFzUnuX
l3Q1rEAl4LdwxqeJRqK1cWIhNi+d1u082q0dei+bKfQwxfEHgFKr9YelRMYUMQOTtUoIicNeTdGO
jj4o33LaAG83Ga0GvDHZ1dO2lMfc6WmQxnqNpJsf/0oMN8ddEXrxpgY64t7SkCr9s0hi7cAhX4gu
caBhYJKV8ddWOsx9pCJHCyxRNfpajZww91827rcA9lGl6qEc5kib+BoCXKATuOFVfUvJHqTJCb5Q
SrZPwHwgC7VQim1kVJOq6vQRMoP5djK+tjxMlrULlr49UG6Q8a/CHHAz60YTKQx4kcD6GVty68Dd
2Pok38nBeNMmqOgAnMO9fARWdwojezL2Cq1CbAujaAYClIbQbP6eke8C1wBXXQp6nZBdQroXLE6n
bivKkkwPaw0vEo9yctNel2RjODU9YBtrx4MlXNXnXRyboZc7tcPUno5HcH1vZVfax0eKYASoc2BR
jjEYc3tVqtyV/yPtupbr5nXuE2lGvdyq7OJuJ3bKjSZxEnWqUKLK0/+L/v7zWaZ1xJNkMrnyjNYG
CIAkCGDFM5Kdbv6h1B/RParlkqi0dW5dQwj3qy5nPek5xBQvga1/Aedp0BpPtazEYNuJVrIIS1OD
Onp2NACl7pEdyJk3sWl+jakvYNTl7TENKJv2zY3b8Lto/y8kUo5vrcFJS5SdGIAcsmDGi96zrUv2
Yr4AIgKe6rDVo34G9e3CAQosCJVRaEpxGLX7Npn9Hml1sw4dDSzcsUSazZSL81J4hG4YGy+Fb8XR
GO4v+uKAqC5pT6mi3PSJc9Cn+oGRxG9dI8pV52ag4+VcG4fckNXZb1nKCl6c+8FsjFjyGhQ+uUsS
lhiobB/NsQ36TlIgt7VqaxxBp+bYmJ1ZeMUBIf+nNpl6YDjxoZpH6f1my33XSMKG3C90BMcmFJqf
cfPl/EcYYerjCaaL5tAKuus4+v3hoojrL0N10AeCcQ9i3ox5Taz0nl2gf2+M2psqKh7NsLjyjuap
efyT0qE1mODcbd5MReJYBXzuNAzXJtLGzv3v+9gaQjBKYi+15qSAKBT3Lh1V3Hv1m1nJpbeyrdC+
AhLNrywrTW9aANVpYF54B6dH8DBDrwzH0LxKIxLoieTSsmmJfADSP2slFt+BWd1q8TgMi0fzSq98
AeXTgVaS04UMRDDCSenaWlsgF4mv06ZDu0Joth/2F2kz+K6VJxwE2dDRXKVcEszaUp7HB+NTjEmc
NFwwzPQjuZCfBTcj40p33PdWFwiX4Z5HCiAahevXyi8z/dagI9btfb2W2cbWWQblKB66PDEi8x0l
fGtgtKLXoYIRJep+1mR+b0z+qDw0LkrYDBw72dO+PjfXDJQDLmoZUY8l1iY1KAJx8xnTjml9lw93
3XLbsNPvQ6wvrvwnrPRnEZI0jomSPCN1QHi0ZI/KojwaZSurZ9wKguvrqrBQnporejWWuJUMXyvr
J/uTqpP19wVBCHrZkDbDQ0Fna5hiDg5ZjzSP+8ra3BrXIMJVMu09K+4KgIyBGhjga0nuyYlPskEj
33Efa2vt11DCmQx9iER1E0AR/SpOkR018X+UUUVtrwro7XXk3UxHfClVOzxyzwoOFu1o+JxApUtk
0U0GIQQeTWUe7T2UTrfd7HvU8Gv3D/YG134VQog6U9fns5EBQV3ys2sn1w1FrQUzz/srIhNEsGDL
LZmqTsjx5J0RGiYyB8SQLPpWNFtLIhhxPAxJmfWASBKMoksbDMu8V/I7CwPW5lry4iETR7BlsK/V
qjFDaxrI1g6OG+u+bSRT9HdKE8y4NlBWPhC+NkPhF2akLR//DkA4ezhx7CzeCAuulQ99+SFrJQJs
++GrcQkHD91kWI8WS8KmT4lxabeNn1mSZZdgiPe7juiZm1l8KTCJC/WGDfmhSSfNSNZbzEmZqePM
tgVFsUN+l5Tn+YZi3GITGRd4129uljLKL2QXZRmm6PtF6ZC6g/LofNtYx274g0PNyl/EWRiuMtQG
qblLWqDpUOoQk5CCNpel1DbFcPCAZeqYiGmKo2vGHqcatK/CiJ3LOomcVLIJv6c+wWnddZGu4M2Q
eAkQIliiD8iH882xKn3VCUd6KBYfrw4hTyJjEDzifkr9uEYyucbIfl4q9/uzuIXfwJWwOgks1jLO
I+Ub9JGFc8TfX+ghfeBD4YiUjmDT4nmbBjjEwbotJlAokvQWZTBGx/hlsZshfSDOpz8IDK8QolNZ
ilKNtgoIrXhohgcvkcTPlxIz8VKOwYAaGk5sUByIZX9W22nmXMD4zJ6wD8zK0qhL4t6fVJehXKxE
MsDrvlHcJnziMkxeJGSS0aRv6nH1G4Topyql4dECkcMcIzZejcifG5Lyxk3jX0EIATA3UAHdOYCw
cR/PDSuoHYkm+Y/cUaRYy+dltqrnGhC6xsWLqeUr9ceSXDvLfBqWSzX/+PuGgWl6mKenod5WFYOG
N2U9LVwYxmze5+1zoT/+3fcFR0orE4SLJr5fkoPtoVxBkgzaSpCsfz+3iZWjOsSqkZ7G943lrmU/
kjYwcv1U9yTYl2PLtsCKinFJGNaF5h9h4VFDVKC5BidQmi3sqXQcxXcmE1zKpZHL7HizMmEFJhbi
l2AhYr2L6JNihCi50y55H26FhB06qRHtpA19fOcRbY53BWHCLOYrvuMoq4Y46TWLdzud4JndGTSm
hyxgacAZKuSFOFtOtIYTDltWkxhlh8TWoa9qPx++pV60v1ibV5M1gnDQUpJuntsBCHmRPU5efNSX
/qFJ2ImQ7MKq1B/J7GEADYu0xr1UevPDPv6mUWqOhjIP0GK44qT+MnZLTPhGXYI3o6HZSAvqzyU1
QtJrzXk2TWmWcnMBsVuia1C3XXCnv/WCsU6ruPHwpmwjHek3Wn2bO/0hNb/VBTka2XAsczSidglG
PWIjbbx7DNcP92XefPfy0BeAjmTQFL9rhVEJ04dBw+MJOzjPFljbeYOt+YyU3v8wWnzThDghAch2
8eIrPpU2LLWyqYbAqFi46uYiZKYnOYdsLiJ8AScczBezxCdlx6vKvl7ghJ4Jbmyr6p5Gyh5R0vIw
tbLy522DxY3TRu6TBxgx/6qkdtfGyNzgPYj7H6/tQkaUntvb7CDLh27GMojkOVgm8I4J1tIgSZp0
YCPAbRoVHda9u2AKvGwg5iYIJ2/kLf7ojxJcsHMU3WEV8kNWmR1V+r1Dx9qgStLW/Je+C1wrEGHH
d/GONlN+37HGDxV7UsBD0D6l9KFm5yJT/SqT3E02bQJ1FGj1woMa5ja+9TPb7WaLpjquDbTJL2Mc
E8Me7cIBrqnfqgHZ0X2f2tbhK5wQKNvaq9Elr+I617BLEj8PTnI5a7K0x9aJw1sJJaxUifxWZ89L
cUjUazCL5ONlPJ7i8otT/0xwG9oXiX/s/Yq9iiSsGJlp6k4ZRCLqp37+moxn3CEW1KKNn/eBNnTH
KdPBWALqTYy7FW4RWmdaWdxrONjQB4rXSPNgOb9f4/YGQjjbDINq1/0MayB6+dyW9bFp8+9ep/5+
RucNjGB0uZ7XicGNjhT1gTAWojwstAwqCeAbvsTZh8A/oGMQDagO3tq21bJ0aBpEhS4zp8iYqjvL
SdojWZSAxE0RufGMq9bSVZdkrufoD1YLo6r4szgqYESSmS4ZVSXu8M7VFGqUd0pguQwvo7LSpG0Z
X2EEh5rTihqOApj8zOuN+8s+MvFILWu52NoLoctXHEGX4D8tYm0EDp39Rvf58O2Kj4x0Qi1IL/OL
4bSvvg0XfoMneFVD7TouEzzflZWTHwdjNn96BhsDmiUflwkcs9WgWGc7S77s425swyamfmOup+Yh
HfBykF2dvlFub+OAb+Ba6bU3hjfdTr0lOXjLIAQnG8GYo6U90v6a4kYpAVHAqEpi0maoWEkhONgI
8pClWwBRMe/WrvSgJzTxayor/9jYPaAtA/VjMA3UYwibvDH1fZ/peHUytYtEeSr0nyQ7KYZkT9yI
sGhjxSEC3EFgKxFn6rm2UjWTjXMLM5+b5uS0l2n/EFcBUyXhb2NlMBwDLJtYegPFJdzZVou/4HA0
1F0HIx+60OzHMC2zw759bWgMlsXHlyEmgd5AgMjjDEMyMgRxnJsO3Y+2nYPM+JE04T7MhgGsYcT7
VlKxMVUcbEoKUkt4Dsz0QO9//R2GsPh1hYF/izNj8dMLK/9cYkaa9wdvcm/k4NeE1YokZlNZLIa6
hjIq3S81Xu/dxvKbwqfTeGTkYV+kraSPBb/BxQPuj+IfwXG6pk9QR85lasvA6/Iof84yJ1LYtTff
pZPvlKk/DL8/QA89gitUbjQrKU3UC9ZsAmpMnsrnYlJv0+TglG4Q57Jb/5aJr6GEOO5pTdtgwjq2
Jfd7XB+06du+BrcMb/19IW7rHZvLxMD3k7oL1G8mznY0/oOuoTf6EpyoKMqWgMgAGzvo9nC34MOL
c4wPiP6XyUdbHruSSExfzX2Dt7oKh0kMqrVRJOC0h+yzhgTuvuK2dlgI5WH+vYYhKrpYJqCo6TJ1
KUUR0AuNBh4fv/aY8+CBCdfLfVmGRFwnpMbQeAX6LyDx1ndBhSDemTu07sdR5tI7XWeBM4PlIu5b
iT2I9sYHoaJUG9VtoOcywc/11rQz22uTuKiM0OuHG83CBAvyu0MeRAjBpDEXd8i9sjRCcApd2gl8
N0mPY2udvE4S8d6tkQglWLdi9HOltICiF84HTqKRh0Wgay+8p/Ks0rs7tAgnLFJXZ+VouoArPdDT
cDQlKDyfl93+fpmbACbOos9Iamo5xUoRimLtyUNVwnSoKtljiOhOIoywa5hMM2NdAcygnpYeTfHV
B22wzwOYM/cdSmJ5trB12KllVy0K68Ix7j9a1aOWxRLbFn1IFEW4kI22bjcL6r1DBh6aKqDKmS6H
fSFkEFzI1c7QE1UlGoUFpNpyq/VocmhBNbLgKWwfR6Ys/jtWOKY158nIlWUutx72uKKXPDPIBBHi
AEF+BhegwghVPVl8llf+nEES5Kn+UmNCNMjiNG2XCZJ4oGAd48R31K9OfNpXl8yIhTiA4TX1omfc
tuw8yLrHchp8u7gaDAnOu5dD0cSECJAtWYvaXqx/jzn9+dWMqhQSxndGmFyg07+L2ivOKM6u04s4
Mn78lZDiGTKflHy2DCyZTZEPSj4kXRrhKjGMkldeiTLFeTm9UsRF5kHG1miumtkLML4ickgL6i9Z
RkBi5o4QE1K8gPYjN46pbj5QZl7bs6weRmLoYlGXrs4OJTWkycB6UminrkuiypY8qclUxuVcuWvm
oautsLgctPVj+miVRwv9/Orv9oEL5ucIYUG3pyHvbeC0aK6xrYPSfPDo930zkymMy7qSpVYMCzx2
UFhXjT+Gwjwt1DmNM/n1dzBCXNCddo7TGTAlyW8McCmYdfzFmGrJriNbGSEyVOlcTw7BnlAlWI8k
IMbXovhakPO+NDJDFuJCy+zFykssTJ2f2+ymmY/73+c/c53U5AuPFJ2DIyIoSN5xTjogRarI2GDh
p6/mhFpSFHhaSlhgqlVnB5aSSnIimycrzoSDIgk8geCC/NYKRqsZB92FQOmZnPWIv7XQNsT8BEzg
JMfYk+BtGZ2JUg/e4eGCY1DQX5y1bbHkKQI4aLtytzwa6WWituG+FiUoYscPoUteYPYSX6UTxqPE
9b10jqQMQjhO0Y4RA9cGI9RQo6BcZ9PkW7Yk/yLDEKImGTXciFVg5MVjofQohL1zZFSxWwa9WhCx
RGaaOjupzQwbm6LdVslyT7pZshrvRta8GPXronv8N6wiTVP0hdc1OYy6nTKfONoPyrqgxsAkxGiK
8kUrt/Gmqh16T/H1PPtUJp/zzrlIZuUuNu2o12Rk7lvRYi011/zqFxW4pZmLAalxe/Ingvm2GjuV
XpTGD/uWKAPif18BabUGfaoAUhwviXCNAbslVReMPjJNP6van/twMosRgi2nll1ml7tXkfiufpF2
duiaX/dB+EfexajVcgqh1mpNJ3FMgJisupiH4tugZ1Fh2M+2kiCyyyYNyFQohIwuG7XFGGA9FahL
/Lizv6YjI5joVz9b/Z/caV8N413PUatltT7rkE3x4gj/fdNZHuv5pzrLyGT3HQ+Z3LeWkdI8sRMe
CdlcPSZefOown25/oWQQQvwoJlolagOIfLnJvOtZWiywb26gG38rQ98X8YiucFjC12oMmzP9pUY0
yA92CFbhDHV96IuV0ybJUIVwgtlNZHY7oKY6uFz9VqF8btO+6mQY/O8rv6UuP7ByG1dU9pQu1Ukx
rRhbcRb+HY4QHzDxU++MDLK0y7VB/MF40NlhH+Jd98jb8OuIBXXEy/qCJsBA641+bM7OaTqV37Wb
9Km+Mg/6ZX4t45/bd1lHFSIEyVDwOJRA9Orq52Taj7Rzg75kQWl93BdOZuJCcDCVgfSFkmAbTtgB
jF7nypWxnO6HO/Q4vjUFZk2JxnRANAVIzeuoHa51/Zem3pay0keJ2l7SUiujK4u0QrIESJQN/th2
CA30ouojOv/VruS8HApXQGnezG5JYN2T3l+CQPKhZGkSjOZTlduSGMQX4L9vFujZF7SXLbmexIqO
yR9jNMwZhv+0vmV1qU/J87xk9yjJw6zGWMba9a6ZXbD6F69Yyaght5/VCWTsQvXCPY4PbVAF5aWt
+Xnpe0fdV/3hskkk/ixbQiFulDjUe2mHzcqrP8bNVV1g4KgXtbLh1ds26XjoLEZNAl7o3mpVZU0/
OxZgtN64JPSEXpBTbI6B+33pJGWRMijBl5t0wcBvA1AMBH9gbfeVLPY7dqqaJGCVxDD/y6q9Cib4
s9tMYzzw3Id6dJ3AxYgFnntt5tC5du7RCgYCXDfAk+p+FNletX9RxRQs5mNjsiFftYaSKI99ddRP
NIWUknfO7duW9gokbPrdnGUYDg4g9Wgf9YjTolhRhSmtvBhTdnDa3sNewYTtn9PjGu0IsLTHiAPQ
vI1jczKqTOLhMuUJHt4snu5MHZZML/pQ0VBvUR3i7mhSyW3oXS3rPx79Kg/fC1YejYZEOrcT5DG/
Lgf1iY/Xsa/acAmaG0ymOMoqIWRyCa6c2KlqxxzOzanfYxayO4Su6seG7FWNK+h9iHyVi/+QlVxu
7KA7NoEC0yvtMy/wiEMzBMPH9fI/1cxK9SgEj5FUilVzuwDHZXoubsyoDZSgc3yYSPKR06ZYkqWT
xBBbiCF16uWDVwNxacE06B27nvraOPh1exHLevq3TwSv2hQiCHhviZLwzL1e37jdxTL8UYT/9/ti
dnboe+JOJVZLSVxMQjpPC8gCpstOxush0ZmYnTXSUmO5izNUp3YfC6X19ca6LtwpmroDyo33A+B/
OSO+SiXGikSp7crFCrXgkOhr82EsWR/SpjqkFJUSZMBAhPaH46RREZdH3QAJeladB/vT0Mv6AWWC
C/GkVQp91PlbX0tHPZoSZvugi1z8zkgtHJPrz0ubPu+LL7EZR4gsU03/Pwky1drzoIw/W082QUsS
jMWMbqpUYGlJINVsqMkh9hQzcrK49DPEzr/bzRwhnmQdRlJXFBbaadjDYp+hSjxvgmL4sa+1TZFQ
lYtiY9U2sG+9jVsdTiHg6eZHu3okgZmy2S86PdKoKxFoc3lWQIJAo9s2HuVHOc9YbgsrPZd/lDdZ
IQghcZnY6E4MoijO46gOvpmoQadKnEwmhhAFNWrNTa3ieN+Pn+h0g7qd/fXYPl2spBBCnwcypRid
UwhNp6REgcY/z+RLg+YLK5A/XEvkedcJxmipdRTyLLT1K/tOM2VJfRmCcFyy4hy5H5S1hLn+cxwj
ZZTdEiQmbAhhj402xliPADCmG5b6tnKfSgvyZUII8awxymV2VNhWf3CUwwvHM4oXytlfLsxnPtgo
kTYdbh5dXg3B4D9pdaIYWpRxpjUgq/zCjG/S4Smdb4n3tG9vMuUJ/q/pHQaf8vQ0Wjhx2XGvZhWE
Wtgq9mE294OVMIL3M8/MadZijUbVO1V1lCxpYCSBMyHwtJ/2sWSKE+KAuRS9hmZePXRRu0BUnP0c
8g1xOmoSGdGGDEqIBnkzJiXl0WBuM9Qpf5rVnwXINtz8fl8kmfqEoFAoVZzaBDhVY0QLEFr7Sm3T
yMTmo8rezSW2Lk556Zclnm071vF07d22iXU2iST5zH/uu8PyqzWI1VrJosQTzWB0aTmCfrHsD+qE
s5FOQ6NYfoAD8nbMywtM55ZYoSy4mkKoaNq6XMYKemyesyoiZ4ffTKMlB18UGpOOsnGiEvMwhaiB
1tA800xY4py7jV/rRpCY5XeUSAcNldWkyVZNCBdW1epMYdCpQ27n8ejZEt1JAoVIbaSksUFGnup2
kTqw4muYPu4ewb6dy0CEMOGmKUUnINYnn1CU6M1+MtlBhpF/fwcjRIjZc+a05NlAGK1PsmOeFOGS
P/0diBAbGm2iS8FlmdWPmMk0a7jf/i7LwstteuVIQlwYdU2bc56Ya1vDj1vfRnmv9UePHK8glpA7
ndzZno0SIA5VL3t7emBDctzXlcRRxCnHTdvVdpxBVxZbUJkzjr4N7lQfHCBgX/9djidBaZYQBFBJ
tSSWBzA9s+5HPX0iVNalIJNHcPy2G0Zm8+3OU38t8XXbjj4Io9Xf7dwTJRF8vjFY1+opYBTtSbeD
GEc4Nf6jdNdq+YUTQkMyChpBvh2wsLty0MnZgWG7wzMEn+cYtqd9U5CEALHm1Z6ysqo0yFQYte9q
1E/ck5FKchmSYCmmXt2qLHELh0nbevzgqeza1ue/izGW4P7l0hskHgFB3PQRT1GhVhHL7xbZKzj/
zs5eagkhwEQBUFzpwBl19NsQjMPoQ9wXa9ywyGyckaTZXx+J6sQ0q4uhWEbC3yPt0k79fE6vnbg/
/B2GcGWIFWse0hYyuYPzUR/ju7SWja7ZTqC9mrVY4ZrXg7toCTAwMtL+al7wqkDzY6MeTX8Oa6So
G1n3wH+BNEFXiX88gfz2RO+ktUv6Edkg7cMc8NL7OHRAMWD7YLaKkoMV7mtx25Ne4YToUOQe0fIW
cArDS42CnOeYWNiEkLXYB3pHZPBPHHpFEkIEcfRhHAz4bOLUdwml2FPVaG6mU9Xpgalnt237kCbI
iGLMcjbgoqbUJ6dPnqZ+UX22NEeMnbjS0295/geFsyYIpP6jcR6nV3coN8tcta+hArRBfcxnDLH3
7McFg/P3FSDTtHCeSCcGXvGKa9q9zj8X5NGTMYlsbyivggjRxBt0MEjHXBCQjGboBVeM06gEk2tI
jGb7pvEKJISTukhZG1MAxfSbyyJG3GBhvtMl53aWlK5K/MEVZ8OOFp28pUe+0n2kkRro0XDkzSiT
BYfghAZ/dhz/j2xwwbfWoGZp35oF8CwQcsbK3bQolzVo/b7vW8N2HvZfq8Owzbc4GEmsgFADIXKY
g+lQfuRDdtNb5lejDyox3pOC0Zy/O07qrQ+6YhkH2jtTI9awcMtsfLVQj+B78mmtXEPvN5tXDQoh
hZVTansMIJV5MC/w9gXGstI8YHBGJL89bXoV6gstzEAAAa3YuZiPDWv7kfESES0YUDW5DMb/IhQP
u++EWuEIvmWXXYOh1cBBo4j2vIQ0QOv25XKDV+b2XEbjSZFsbzLBBB+rPMMxRzKhWYSlYeamB1o0
QVLK9pvNmPEql8hl0bf/0Z+DFLJtfmHulxHFUMsgeVze9uMVkOBXVmzVyWQhruvHOVBBZMdf6d1w
Ob5Mfzykkrc2ifp0wb1SFhtIxGO9lP5Y11epemomyX1kEwJFC5guC25TR5wn0rLe0pMZI1oqXUfB
QfmlSjC/Wk53K8MR9qfW6HOQHwNHw8jvJLtAHa9fzB/245EMRNidZmtWyqoHiMcui8qP7TMeYvYh
uN+/c6GVvgQXStvUzSsNEBRZ6uKilqWkZCIIHtMWedUTG99Pl7tkjGb3dv7dOYMv8fNVBLHcuEBp
y6K7gKjHr259M7mfyCJxFIkUIp/AMqexhXl5OCaZDHTNQTVPfhZLgsvmBr6SQ/AO11LTdmI90g7I
08TxJ5LiMq3+8vqrXpNcDWXyCOdZrxnryuHWS70Sz8GgUSuUW0odiTNKjEusPC40u9a6GjC5cRXH
X21TEk9k3+dirg6JZCJg0iZcY+UHe7rpxmjfObbj42pJBC9fEnx/zCFAl4SL5pdIO2LY1aWKDqTP
8+F/2TplIgkun1uNUiR8ZRqKO+dM/EzWdS1be8HjC9pQWjhAIF3/VTXQWT7jkjE4ssIUmSSC52u9
UrLZw+KgE+HSqOwHpiqS9dkX5d0xFOSaWulNmFvLkiGsnDrqzOlcurKL+jYMSAowagmkXWKTBiNx
21sUknhu6S9p1Mejj06+fVvbVtcrCP/7ypZxtNBq2gAkp9YJkySPZf+0jyATg/99haAURj5VJl8Q
BpIF90GZ1HOMYLaPsh3FXuUQXCbuS7cyDZgXyLE/V1aG+n4PQ5J/GUZLkUQpw304mVCCvzSEeNVi
QKh2vlWGJ2VGqdVpH4Ib6vst8lUiwWHQZ+JOeodDUuGwr2lO7nKzeVSd9Ow1D5Ze+pW2hG7dR/uo
Mj0K7jPSVE06pKLCNJ0/21kcTlaNmwGat1BLjAx7ed7H27I/jFdCfTKI4dGKJGwJRd81zOpzM1TH
5Kwk7W1VNMd9iK21WkMIJs66esCVHhC90QZaqvnF0kT5qEpgZJIIdq7X1pipKWCAlmd+rI/TxxEl
XhJD54YsmsVaGsHQS5XoU2sBBvML/GrB6cwKUzXy3J9/pzXBwkFXVhFaAIeCIbkxgzZ90po/yKqu
ZRFM3FumpmQ5MGbvQ+N9qmRF8Nsrj84O1N/CtMSpeEqmjyBOr8ywLk5V/zWrvhJZ9faWl4ID718I
4fRkuLSvraUwwyZpQHSIO5lCjM9JwgzfJt13j7FjnmI6tKX8SaHnGlnwHJpPeGp1gUxy1Xe/jXEd
6LLpqDIFCq6DrQkzLRRgoPExK58K48lQHvbtbPOJdS2H4DfmosfdaHEN1mButH9xWnP9ixMMYZyG
8gJPKZ7gQM6UVwlhMDri+bzUOImUQMNAtKMRNccysB/35dv211cDEfwowxBIpWElVFh+Styo1O4L
+tlcZKP+tqPPK4zgSpghmpi5DS1O+aOVfrJyiavKxBD2hRpT5ByUFZuhhhlKM0ED9P2kg1ZN9log
wRELLavJXlwt49aQG5/1SQ2yPAnbPL1sKT3srwxXyftI+q/KxFrL3OhpG7+sjN3/aIlzorre+677
bE5q2KTpsaWKJHhvzhhZGbvYEg/2yUZDBhN70cE9OiBmb61gCsaX94NaFiEkNiE2xzNz8LyWQpeL
ldzOtRcxT5UIJAkQYg1l77p4pWq4WXjfquK7qVzPpmRflUEI8QE85rY1tpACYTQHyWP9RJdw3xJk
ENwoV0fUpSoxbUHHPtE3ZX9ReakWTMnY3AwOOHr3oTZ7HdYWIMQDOy6bVCN8T4rQ5a8dcGK98B4w
rbWJ5kP/1Pm6r5wXQwbLd4M9Yxfig8UwO7j2eBiKyis+SwecZ8C8RGXQ2b0sH2WvsjI/FuKFzmg9
E747xRmZHgqm4U0zntij2jTNoU3c7u+W0BVqDmZwDWRtDTzPvR2mew11lnn9bX/tJDKJ8/cwlFmL
XX70cpT7JX/s9cpnzV0ue7rhFvB+qRzMYgbpmOOI43VHo8JenqdQHQZgJfp1X517lh/ZEg2yYt6X
NrYdLLGaEwobWt6eEtpFemTJT7NvvvVqdSyt+tHLewyP74MKTDZmLuPe3va5f6UUGTQajARtbJ0j
o2tUG0CZsWAEnKRubDMColAZl2fTwfVCcLYaUwEtjWDFKu1iTi4qGa/Q9mFiBSC4VW4kqhW7ABgv
mjOeUk72VRfxqedphKNEtG9/mypbgQk+Vdh0wTAngJHUCpLxPs1tnyW/9kE2d8V/QdAS/zYWKo5T
V9kAkEkx8Pp5W5BPSnaqrOWQ0bCQ0bTui4SFeou2mErfJhRouqve2xis0Xfx5xnkD/tC7duBJj6w
NfaCsZoNjA0vAFn1Xe0/7H9/02VXSuPRd7WBeNlsIC5ADAf1VGp5xlRDv+yuRwL22c/7UDKNcVHX
UFPDNLeFKHR4WIzvVfsRj0Gy3UIGwv++AilrFPYOI0DQqdxjAJZxyTTnEg0ZjV8pc4yC3KIJPQtT
fRmrP9LFjOzS/FkzxfGzrnXC1rWJ79WDrExqMzNqrRQt7NR2Nqux7UDR5nUfvozFPWKC0dlGCUYZ
ybnWZXYjxI/SbslQzAjFhhFHvaGGTPEOf7eeQgSZmg6VRQogKoKai4r4aJwN1F422lMmiRA7+lnz
dKuC4qhxOQwfrcyR2IwE4F3DNGm92eMAQzKFWtwe41ZGESAJTWKnNC6iqlXq2OMnZwpttUduCmnx
trppmPdcGp/Ncfm7uPES/ld+AEZ4tZp5eDdV+2zpQ6A1sURvEld7sfgVhDP2dVLzeFuRI8q2fdQ1
K/3HfRuThCexK5rWTZZnE1989Ptl1RIgCWY6U9TMX/tCUkEj2RIxQ/ht7EibynAmglUawT1z27OA
P4+7oRPkbdB4mAwhK2SQIgpBwR0yFbwrEE858f5aDdOMluMMshPUhITun9x4XiOQWGQwLGVjoUMP
CcvqslIjQm4qGUOWzM6FkGBUCAnVBAjmdWhKy56GsrjU1Powuyz00tnHnNfw7yxECA9J16q2nmPR
ikq5GKb8XOnxh85EhY2RHav+fh9t0+YNUHMhlNv8mPvWRPJ+afC6muDWaGH6IYa6R6atj34irUTe
BAKjFEZZgw8HQ63fAk1uAbKlHJp0VFyv1EOTdn4taxnejHwrEMH84lyzWO5AGjdr7hrSfUg8XWJ0
mw68ghAUVhqF5U0eIDqQN6eGn9ht2FQ/C5w5vV/7a7NpfCsowfhcZJFqxcJ+RJUxSuj4uSsn5qfD
bWVUgUPd0MBK7UPKVkkwvrQY3LltAZnaU5gn+aHu08goneivYMQdaq5JM3Ygk4JbXefVZy//ZBqS
B3uJKYg7lG7nXjWagDDjqvDbOrsaTPa4L8Z2uHtdIXFTWoqhKImu4O2JlA+MqhdtWfo00R+YW50V
mh1oMh9UE1xzPLlEymtrkg1M4ivy7tq4+gnCeZeyvGAoijfD8mwdwINwso78VZqe9kWVqZP/fbU3
sm6yB08BDPFOXfudDLJWQ4lfiXsVarjsnnHL6+3T0sxgucWoHNu9s0btqCoytM2RaNZKbUKk6L1y
QgYQ8vwzdLoAebmNm9y1E2Tn/MbC3lj3PiNBd9jX43bSaQUsxg9GbEXndgk+Ccw0PZT1qT+1IJPo
v3WBfqmck4N9oz7so0rc+qUIeLV6/axopl0C1LF+VsboFxQEPrJ3XxmIEDuWuWBOx5MlGG/rDU9g
dfRk5ZnbEKiDATshirvE5jObojyGxfC3pblVvEtKz8SSZNe37zUY2P0fDP2tpesV6sY6FxiWP0Zo
Mjv038sY/FdjSKL55Bhgx/6joPuKKLhwMebZOHpApCjuctsSzY++lz7tmwA36Pdx4hVEcOB56QxX
UQBSD9/suA3t5a5Kv3vK8z6MVH18CVemBvaNph174AyWn3zjmZj62J26OBpCjNNA00klqWTa3iVf
BRM8WUOOTnVwLw6ZM/s6RbPOY2EeHTPQBxJVhmyxNuFAzWD8M7BepMqw2eTa81AjELZ4W+z8af6g
2RcVuSrRIZZR2f1/M+6+wok7ZdEbRWbkyFG3xbkkP6r/Y+3LmuS2ea5/kaq0UCJ1K6lb3bN7bI/t
uVHZjqN9o3b9+vfQ35OMhlaayfhLpSoXk9JpkAAIgsCBcrS9UK5f9GIDIKV9XDeuljmrcE6G/RlD
2B5QYlh6xJsCC+qe956KXVklkWRfaBBJY5CPIr4Fzmg9j1VwWQV3ncRGIsmcMjSHoAIFEkXZuYt/
8DrU17f40w2EZEwkcoe1t5HCjwf0+Gdeby7BouJs3o8uNiiSKbHMLIeaQpBRwxMVwTvBD0P3ibf6
E6ZIKo/4/RexDZ5kSW1V22hKxs64ubNi9GDyNWfxVZKDu6KtJg8exOPpl4xY52EgR4LxVb+3cdLR
qJdT2tUt8AcW3aW09lbDuZlNVSfxrifciCmF1Y1dj1GlCTHZV9v86riPi41NfEt/p72BkY7DMRrt
to2we3V93Vv3rL3VO8UFX6HpcpW4mZnOtKaA6CZwV+I560ypU4GsoT781s6YkpPISDWnFeZDBW1v
+lrut7xFO7ti+xX7IteGN5GDwToTPKuWjz4j752l9yPtKkoUNwPVqkn+Ia4Y76l4bB5AXh9FFjqe
/Kk8/96KSR6i1MY6LnSARLGNQX8rKLH5k6HqUxZfueC8ZQaYOCn6srCwL6tJv9J6zDzaq0ZqqTAk
r6B1+lxj2hru1FnxgFQfGPx+U40lu08a10bhIxDMRQ94NeAF27iasx+Xd0Qlh2T2y6CP2ZRAvZhx
MuOvM1EFjuLgurQZksFXmD1mNg2sUQ/xQnNqQ36N3uHZZ55xSK5mVYvIrxcmDId1KOgwMGcco2yk
16F4pTxf13oJ0q73jGLx1yb1YnquzUdWfL68dju3ltdgkgOgheuSOgcY/94HGF4iKoOSIL4tC3+9
Ai2gxz/amaeqmlDCSrGCY5RTq0fVglsaesx80Z0SaZ7zpbmmeKJ3jk2YoOVTRcfwqyN6LazkIJas
xA0tg7AaP8926lfmyezOOlFl+n7VyNc44u+bUHlyZ5LYBnBAdPKu5/Z1X1gKN7QzR+M1hnCGGwxN
s1GD32EFndvh4Kw+qtNuMZNR9OqR93jTBnNGp3v6qQ6M9WCeVAnhXRGp7ui4X4JRX27W7sElma5t
sQRzz2/Kxj619sfLqvmrN4eAGwTJrAtut1bbZ0ugV6nHq2NcfVmJYuqESgrJspvZRV12Aoyuta9w
xN6QRdVyroCQW7ON1K1Xe8wXFC/eRdWXVDU4Q7FMcv2lafOS6y2+P2WnxPSN9dZWFcmrRJCMdQLF
CPiIsNdJfV/SJ734z70er3bakcwyNywSVw1EyF3jetHzM+0VNQo7EfdrCCHixlpKF8xNRgKI7mDU
Hj2mV/p5/NPwYz8PojuVexNq8/rAeI0m2SZZQATJJqhVPTkI37LluFTPY4/mIszHZGnul3R8MpLW
v2wxqn2SDnS9js1BtwHLta9T/FjHit5g1fel4xytEitGa0MPMNjiY9pkB5Oq6shVEJLRgzwTMx5d
iNB2x55fT5oip6CyFsngo5XFJuH4PmN32vqIYdekDS/vws5t69Xuy+WV8dxS7pbQtT6ohtA6DiGa
7Buvz84ifxt3il3fScy8xpOOcJatWU0JtiW7MTnm2HZhgpfAHLesq/VQHtOAKMI6hXrLBZZjnMTo
LISAvO7PdvF5ZgbI4lPjnWtZT92gBZxWX2JLVc2k0A251JK2c222mOAEuvDqYeDdqbdr1d4JV3PB
cuVaS1Kxdi00iJbc1H824PmbT0bp1a4nWsL0E3s0FWu5G+xhMA26izGhU5cDffD8JSVvcIzPCLO6
Wffc8r4u7kDMFpBY1dfwD6rygiZ7iESreq0roSqYrZyggqo+s6BDjhqkKy2yQq3umf85oyK08wVS
chrtqBHajYBMOfd7bgSJ1R7oqHot+QcPTwm1iIH52HKTy7pmQ61lEeoikN5CSOlepyg6d91DfZ5D
NUXjviN5gRPKujlQ+gQpgLlxUSPRfV2Le7v7Wk2K6+z+bjHd1V2LUUQfkmEPKBxzarxFB/oz3vmr
s4ucde5rP8CPJQYm5kouhl2hNoDSQV81cZqBDBbnlq6f18T9MI9V7rmjqiFpV+k3ONKBb/FiMTQD
OGb9NNuxpyXHNMox1vDcg4tB4Y7Fj/7FpDdg0k5h6rZd5TwWJr0e7aN1rR1sjIn5+Zhmf3EVZ+S+
aMQiGIhsOIZcWFqbOPjrlM3BqD9hgqLRnuz42a2+J5Hq+r6/WX8jyWWlY5wW4KIEkpEvN81a3WNy
R9hTVbJSBSMpoWnmRpQQPBrH3eAT9zBF3xn58/IeqTAkvYvbpVvbBgVHefuN1LGXYqDFuoaXQfY9
BHtZMEnr8oU6SO0CpSsCXKqD9io+5H5tBDp4Bt/oITZwkt6NTQ0+zQRw+vqFscA00eKn8nr72kYp
MyzLJkSuvUW19Lhg9jdESs8dKuo5i6FyXqqH5qLiGty9PMMP/YUlhWZdXLCm5nCwhLNPk4EhD5Nz
xcbhxB1V/Y8KSorSanRl1usAsVzze1bfopPdw7glVcHqvn91MZ0YVGmuyRyhlhsfnpmMLi7KHYPq
szt4zbk5lrf2Y/d5PCSPkWee6PmyBu4GMBs86fRt2xgsPjrwXPKHjeJ5Oz5dBthX8Q2C0JeNRAPX
6qTCUMCfj99GUATjNT91gQZ2m/hoKPJiu1a7AZMUAuTVpYFHLMRjxXNNHvT2dlGxxqogJEXQywa3
21RAZEVQTld1Rrw6/3B51RTbIsfr5mjaGhkQV+aRcyJT6bfLpNh51cbIfVBFSlbWoYQZM1PGYA2q
IDnGH9ugPVdXWqCKKfezay87IwfoSw1+91mc48WNc2UEbdhfz49efGaec9RPzt3gGQoBFRslx+Yz
QqG+bsS9LeOh22q+pS9HFzN9Lm/VDqkZosmNZJJTzUY2ghsZ61h9z5/SFnHerWizGT0ee/2VU/if
MCYDd/o4ULUhqCQUf9+YVtJNJZKWWNO0hOX2h3jJ/fy/M/S/Fk/yEJxgcpldYBlLgJg5hunk+FdD
1xy4qWZF8kslkeQscNUpK8xdRWC0OH7mZMe5Th7qWpXOVpmX5CbqLrHBZ48tG/W7OHksVWum+r7k
I/K2aDvDhBhLdTD0MFc1OCu+L3c9oSygYZHw2rFj3qZI5A68eH9ZrVUQUoyFrgaUOMTY9qw/1NlT
3X26/H3FTjMpvrKGcolzhiVyMBIyqR6c7nPLVGziKiGk8KpyJxu1ecIFlGE2XK/t7x03TOBvDNBE
Q866VPg+qRdEiAeS47K8KGxiP3nz4mBkkqlmSliRVdhtrcM8q4kc6i7zIsM9u+Qc96ENovyVOGez
mk+1arjq/gqiXcoymWWYlrSCMwg2llRIiBli13aDIgdDlY3e14QXCGkR04IaVSVShI3xxPKDVT3o
KrrofzjrXjAkT+lkpJ8wfwz5r2MtZheKJAq7IZh9e6iD5qOKQFAlkuQzK7AEpZMFOB3XrNmpAzux
uKfNXy7bkGpzJG+pMUNrWhMwRX9Yynsnf0sS3H1ZNclNjtpsoVVP7IyT+P3aXfWtqtRTfOKXm/AG
QvKULSvtbCYQAcSYYATz2yHzuXbA9AxviLzB+Hp5xf4hvv5bJJmzvkxadMPMYmeeeUCumuN8qiL/
e37WQjxOfVIx+Ikd+FU80Iqiy8Zx8TL12kGsuet0wwIvN9IIbBpnm93V9Lq3P4/Om/zpC5LkT3M0
2I4JB1LO3kfawclquIrD5dXbvQO5LxiSMxjHBdObhTR2+mwgn59mvqGf206REN/RCVOMjDZtE5x6
riPpxBKNi7E4UDunMA5N1YJZZQpTN589l2IMXW/fZe0bSmWdLagccWdxhcYECsWY7yc/QgFU/Vx/
RMk7ihc9PWgNrwmduzdcKl+BSurRLKWmxSKAw8hJL8uOS/uuya7SQZHQ3XFHr2Ak3VgmGmk0hmy5
dtPaweo+DKqIRAUhqQbodSa+iOUr8ys+3rFCrFl1vKx/O4SprzdJOiqSXDPmXoSH6z0IJH3Bl7p+
46eeo4LQOOTH4TT/9xP+1dIJuTcn/OxiaEe7AjFp2dngaeBiEMWgejDdceSvUKTzAhn3eTR6oAxO
/c7Ikyuwo3iKtRM7ILmiVxjSYWEukesM4iQH7Xfq2cccdxTzAaWY91qIGX4g0Q8uI6pUQjo9bLZ2
1BDvWgjpvWYKh6bx8CL0eyCSryAYnaEZk1DtBVWypDgVxuxbUxFehtnxfNvFkwNu26z0dCywQXgx
8XoDpIy3Rv5nTP87LdsrBZepBmil121sYs266XEYW29OFa5A4VvlsDtKeuYOBtYL9E539WB6EzJn
dhQfmw5MwDaqBrNKNSZV7MEFzWOSb3BBBa8RkQGiKJqu+tskC6PyoKHss82OxHokrarjQmFPclze
uHE7FxqkHK2nuf1mV4+X1WEvJH+lD5Jb6IfYbri4HcVr2mKefPrYFOkp67JvZv4BXdp+5Dw6+nxO
7OndlPLTZXiVeJK7GI28LiJbuAvioLI5wXicReFqVRCSt+gJQTFShhVsTOuKTOw+XmaFKu76B4NR
3Qb/G6IKyXTRmFrbFbHmgK7RJyN+JvoQkrk9X16rXYV/QZFr2jHqsOn0zJwDC2WkSX5M+LlYv6O5
wwMblLeqqjrEuvyi6xs46UQf3WxM6gRwbvLcYMyyHn0n63U/nPmsEGx3hzZI0qHulG3Z1rMxB+tQ
B3j1QSUM/b0d+hlMbw6/tGrIMJsQRutCNDsUCx7e1s+X92fXOWzEEGJuMLLIZH2aigUbKj/m/kxD
o7iPyLeKZ16cfExMRXS5dxc09Q2iZLs8Bs9/kUDvIvfnq2x79buvsqZumuCK0yl6X6lkSV2SmA6L
ANc5raePuc+LMGtVofmuMW1QhBlslrEiqR03FpaRWJ/t0dPWr26riCB2z8ANhGSvBjI2rGjJHCzL
bWxeldpJ+0HND29QhxcQ+aDtrIHrQ4vV0qa0QrP/0h6tmnwrR2Z6GFKBQK9Ad0BhltwbrPbjZfB9
1digS9Y7Gc7Q6R3Ql3nzYG9a//LBXokn2XC96hpIT7CkmwIBPMv9W7xd57QRTzqIeWusbgQeSbBj
976e+sn4ic8/MHPcn0A/cHktFQopH8H9auaTLkQr+rDqQpD/1114GUK5fJIlDyUyFKvAwHaNgemv
5+yo+f96+VQiSccuaUFh64gDy0qeR+uAsl3166kKQ/IWVedU7SiMrKHOcSbrwZqjI4tVF0/l0kn+
wpk1vUP3yxxMMyZq6H6O0hQWzEiHnRneY1R3gd1TeKN5ku9wmNU1WgO4mmS+vdyZ1jHTw7g/LZrj
rZYieFEsokzRvpgcNM1io4a59nq0VU43PPrjsvLt25JtU6qDYsqWx9xRcI8OeDkVp8gnHj9ofPDt
n6/cmGZzGekf9uoFStI7PddSjdMV4tCH1fwDd48xOqbZCazwFprzk+KJtZ/T+IbF/71DH9cR8wVZ
0sYaIy9sswNyzW/aAvXbRdj3qmLB/d16AZFVMWuG1a6xkrVbndDcdspa6lVZd/jNZZR00I1rJkby
zuBunm7Qju01TnOKEnYsF+5bLPoet/0hp/Gp7dYjy/LbsXF+cyvlEXmlmbdzouM3/M9j2TeChvSn
x2Indb2HQknlcXl5ukYzODLmoEQXvfucasce5t6eiBNeXlzFHsqj8oY1H+vGhlzooPOd2Uvm2W9U
l3AViHR8ubVVYeDQMoMHzfKN7muDl6NpiBR6okKRAtKCUO6gMBuHpHYc1nCY1QfXPoSrG5aOuNCV
4+qut6u2KnEO81oLGGoe52G6sbv/PoVcWO8LjCRJN9iZMxSAEW5Q14/JdBP1Py5v/L6GvWAIUTdx
J26FY2cMWC2GyQ6Gt0ydz+mxrY5jqWqlVK2a5AbzpavKStgOCqZPCYari8CFuSpCKxWM5PMshqqc
eMbhgdFFTRd281FpLapFkzxekdS5FYv9bxvuo1rlSItwGcHyz/4sbYXLUYkjeT28EqddR7BByDAi
oZ55ydodklHRzKCQSG4OTdLGHegAiWrrVjO/4wZiLPaxWW7LsvffoHGWzRjBy4DhEEmgpCEuiboJ
xX8Vcua4EWjW0YqPZXlWnrzCQH65zL9Ayd5aL5Zy1EdALQkPKAdfuaYprti7C0cw6kHIwiz5bTeu
Sc6MZYT9DCtoF8+uFZrTRz3GfEZXxUG7qwobLMmAdF7rKBkZEJJX/Is2GGGRuf6yRm/RuA2MZEC4
0ay8HyFS6V7rybPdH3MkDi4rwb4oKEwxGQieqDwjI04mN20ojoKoyjw8Gy4ox0Pxy2WQ/ecG8oIi
OdBiRjWrPcxQtT+RND/T6wSz3DF1bj6Ynu+nR1WUrJJK/H3jTCeLa7E+QCpLiLOGbfScUkUFt/At
v+j0RiZJCVZXN7N1BEaKCeFjP79fB/uAstAHF/Mta904sET1+r5rRhtISSHA0MYx/geQo1M9rhN/
3xP7N/VB8qhL2nHbXgBROuMJw62/soKdCs1RuLndDbIt3PJgqhZhku+JxtIhGYNDaHCBbvPc65cT
6/47DQfO7RcU+fqytnrZUU2gGPadHWEAKLNUqi0yGb+owQZDynSweuIW1WCkdu87V/QkwlCbgpHc
DN4Yhm7ApDTHSHu4BAtgTfbcL5Nn1d/T5Smpn9icKhRh/7K0wZKCxMGJrWQtYbOW1HPhhnOovtju
+u8NnOQiyDzGE52Es2u/9dZBdO9OHwf61R1+T/VcyTekNG7Z2gIonp5BnIfwt1PlUxTa7UquARSr
3KoKLJ1RfKE/c4i1odieXVewWS7JFcTcqKi2CtUu0quhHU66qxoxty+FY+s6Qxk1k7uAeTEtdExw
Z9VWUC40Ojl2c8b9giu6KvZFecGRXM7cVnk2FMCZptWr6VfcjS8fPypBJGdTgkaRxBG2Y8AMV97f
pr11Pa2qoOAfDOZvOeRm4JJVizsJOWAwuj8H/X0WgEjzZyYIV9I3Xa/sFzjJ8Uw9XQ0QCCAezexw
1btgyhevycvPb1k8MfyFMgfpd8lcSkzlqc3Fxl2R5h4bnp32RFFAchlk9yy1X0Akg2lReYernAMn
WiRVUBgV83JKqqNLK37gfYXBJnr5dUjHp8u4+5rxgitZkV6j0cfqgLtaN8RyPd4e00HlSVUgkn67
Q8w61mIFqchzdsGISKtVuZx/0L4XUSQlJxrlUT0B5f9bAwyO1r/h5AalLKa5Mc5YuX68HjrPYbfp
99/aG5nffnATl9YDEHgThRp9nuPibmhVjUOKzbGkE3Wx6diusUCJntvp/t8EiqqtkUs/82nosqkB
Bt7JqGf6+q1wDP86V6USSTpJ4wxhKdKcOEn1MJu8NMm9WuUV9k/rl+0Xv2ETYMe8SCj/yTaass89
GEf1hH9DDuXKmbSgNd+USthom+QfTL2xXc2Ecs+TdTVHms+06LQYqqYh8ZlfYjnHQV0etSxUGUou
NS2SNE4awKCrKzev6vndoONqrOr93N0ghnltxKaCCkYyVSM1OmZy5F8y88/ceejac1soLicKCLkI
D7OpJ46eBiRGugKEjscE/2nS0xss9EUOue8lKiyjaVCcEbhR7jkA4+WdvtSqCFuY4C+7soGRTDQ1
ezISFzBvM5/dcMTVcdjZNv6VuZXbvHdJLl61maV9sKlxWkl+vLxw+x7BJabr2CABcmVa5bZjGDzY
IFSI47JBLDIleDhky8FdOt13V5RtN82ge8YKkqAhR6sus1wUZtmFX7pEdT7t3843v0ayLkqrvHdy
LLB2Mm8n3GLqn82T9i15rx/7t3VPmvoGUDp2KevyytZE6FLelPC71b9IbCjXWDp2WZ/Y6TpgjV9V
J+jiSfjfvBDsWtxGJsmo60prjFi8LVEaptN9r4d28ZYSSpdSyyQuM025D2vhaTPlE+wsLcVL8L9J
qO95QAPlwnDVDKXWMuVsnmejW5QUdaHxt6W6IfSbjTFy9Mtl/d8zMUP0ZIJcCBk7OVeHOQRtirFk
a8Czm2K6ccfD5e/v7YVhQcVME7OtXDmp1SBFONWNhpordi5j0DsflY1JKgjpkB1IZDVVAhHQPTJb
pbcg49ipqu92q+O2gohfsTlmCzJnroOcEmg++dk6aYf5qj1zH/U9gYohde9EBz2v6xCDYZKonJEZ
2arRgUboH1j54wo6t3YcP/IetG5FeWbzj8s7JKxB9ukGwah3x7AMWI0kmNXV5YghdSgDhWBdWIZW
qIVqIqtddd7ASJ7NYpOdRqaFUl23R9fAExlPptkdx7xQXGD22iHwAvUikOTSkq6tDczHEUQE5U9u
kTqMw+jowIP+m0TQrndDYT/VmSjsBxnBa83QrNQdY9f4f83AGpjd5mv3UHg0rA6YLXi+vFu7y7gB
k05gu13YPKVgS02hH6PeI1GcB1UR0MgOLiMp5ZKyToat5VFLIJeB9tmfA6HicH60HfTxW4f0qJJM
iSfZsWNU/ZxmEK0PxCg58EZnPq7SyN4tp8iPOpWe7Lq+zVJKir+kw7pQCvkK1ysL8H6QQ3Z0D3Ef
tEF0bx3yoLhV0bnt0KY75lZZJDPIE9oVvQbQ5nNzQ496i/pkLzmu1KO+HbLPsQ/Te5diItGH39xO
ySzi2aZZncAAnXqIvw+olfZLlvafKXq5MBOhqMIC1BBeP5P3PDdBgkrGa/Rsl17HapWN7no4BPam
hXPBQXz/2mQssgxV3WZrYGLaeKSPIe/TEMXNf9RV6bttroiOd3f6BU4Oweum7PC8nq+BBWc6Gfyw
0Ldk6MBv8JdEcgDedCkntQ6JCpSc9+1h7UtPZ+8u76FKDsn4q8YozcEASGYfSucmXhTpP6HxvxwF
GyEki0/JnORRXaxBDe6WBhUPZmhQrrA7lRDi75uDFOMxioWxFAO/Y+7p2XXHlOk/FYRk2To85NSL
zaCJZ75LRlz0qwCNpFmwvgOJ7KF7rwUqLjrV2kmGjUmo9mgj54gJAZ2X5t+G9kOkomlQySWZcB4X
7qiBJDCw1k/L+rA4it7IPUIDwdLxtxZLgfqCtkVMSAZAnDrHqc7DSowZj4cz8s5eNRm+U9vXY4QO
tibjXueizihqH1hd3xS09dtG1dP+cwLRJY2UHIUGJvwVCgJlyb3sXIEm9VyeDDhM8xzfaM8xaLyf
Io/708n+cNnWFPspF+022bBMRYf9xCCcNrszoruSHS9D7J94L8std8Y4C4YWkBx+SbCzrkHnx4f+
GhzR5zGsQhV1hEJ55C6Z2bWzorMF2FSx99Sw3dCOVleRIthHweu1K+JXzPx8bd3oeW6L0kaYnFmD
FuYNPAn+N4WeCjX8RSuYjscCdFpYhnxnd3mOEiAXLmSg75l7R8sWlG53Gf9uFyezeX95l3YVYQMm
GbZWLiBy66CC7vQ+HojHdMdPm0SxbvtR6wZGWrhM7zO+4E0x0K4REv8kyQnNP8YrfuhuqsN0UhHb
qsSSTJ0WaZKRAmJV9qNRXxH3vlHNk1dBSMYbO7yEtwJEPjwu89WsofMUEevl7dkNJV7WTe6FAXFt
P0xi3VY78dYaE0c6y8eMGEz15qGlPL0UMv28Jm5Or9Hp9dhFNUjQrTo64bND6pR4+FOFE7tmtJFK
OulpCqa6mQPGrKyn0uGPbloqKBiE3l4wIrlgz2bd/ySZ0rNdecVcefOzoeLIUQki/r5Zr6a3GlrU
0AE+eCvKmSZFSLSbMTM2KyU2bAOASgVu2hNWKioOgrqv9UvfaTznQ+/leO8Nua8pY2mVzkkuQR/T
aKgoMPsK9cN65i1piByvx7pbXcWDr9omyS/QNmNaJs78xByjILX0+pRFnes1lVnd63ytg8v2pPCt
ctqpK3uH1rNYz3h+AKkkBmunRthV08e8Yv7o8GPOE4UqqoxKchRpNPJmFCFhgilmZlH7pU2/Okxl
VAoYuaAvXfO1jGiC6Ga9T/MQSZVF1eavgpByAayjEQNbILy4bZ50lhyTwTjRaTlc3iQVjOQeuoJW
Ri+cd8K+x/Ux1q6W6MtliH3DxZsrclDEwEn+2q4QLcR6LuJZdzDDYUl9zc0VtquCkHxDjwG4cZWU
a1CaX2b+uPDwsgj7qwRqc3DpUZfJw64Qy64G1eo1cIaPBn/PkkemDOH2ZXjBkHbCzRIT4UgD/wai
rOkgWIiTY3Rc7umtG7KTmjtUBSjtSxevOUbFQqgoKv2xwBDSQdVWr1o3aV/KKF5I2QOi7VKfYKRa
XfukeZPNvyyc+BEbv91YKKBsR4BYzi3T3i3moegVKrwrB150QPrrGgw56NcQ6ZCYjWbBSir20Xau
zPRmnhSR6P6N6QVDDj8w35RoQwQM+746a4MvRra6hwFlyd74pIM71nlEFkkRLO6ePxtQycsM3UwG
OgK05d+HWfPa/C7CONW4+GgNKgGFPv0SJmywJAXHM6w51An8QHEzLLh+FcfkyG6W78sRpNeBdlbV
i+5nyDaAkoLTcprRQAvh5iOs6WpB+Q7xMVfrS/XNCOMPYuRCXXn6W1gKMFj1L2X5GWds9FGbm57h
Vos7hXlbOJ+X/z4dHom/zfclfeeTYSdjiesXIUuoL/xQl89NqoqG98OhDYwcmkSmbVQZYPpA95fD
fOb3P0dVeO675ESutQfVfu36ow2gFJ/wbNJqU+SkaPo48c+xikle9X3pnlK1kzWj2R0Odgxpd8Pr
4+VDQrlikpfIxuJ/mbv13gk1jxzaUPMLL3tawXBYguFQ1aeokEgOQ5JliOy6hUXpTXFX9HW4ElWX
zF4QBy4HZhgUjLWY9fja85V6ictdgzAk6umHtceUl3k4FRXGIS/z7WK1x9JtFOu452y3kNKhQaDe
BROvcBn5ERezT4brPv5DsVd7zmgLIhnRnJVjnYpHuOi2SA5iXGvp9x4ZwNNN/8SMCfU87r3we4so
2ZPVgmJhYFjJ8UgtGNTPGeCCz5igQs0fbnrHEzyY2a2K5k8FLNkV6KKarigBbDqfh/yuz28ZfYzJ
G4pTtuJJ1sXmZbDNFQvqoMZmuB9YOJffLm+aShDJvmqmJ3YmXoBdm5/S+aRxTG2dHvXqdBlnz6w2
oshmNdcjH0yxYHrSvOs7FnCrPFyG2Dt3txDSuVsXzVxVi1CG+KtOrkj2vRvawDaPZh97l6F2c4Nb
LOncjfR4ql2UfQfk3Xo0DytenHvPxPuQuNCqAopdJ7hFkxxGy2le6zbQcNdzriqc8XG4vkvPyJ+I
4VQNXrlVCq7aL8lhdEPd1AuB6iVLChrBE7EVEaZqtyRnUfHKSlgPgK5GP83a+ql+X5vXGR5MU0vZ
V7Pvcin6nRwHAwPkFq5lpnlLBjzKso8ZyhB88wqEa/5w64iRW0EKnvVzj1w6XhXjQH9UKMu+X/wb
XG7qGnNtSKIONmbfd082pu64fvs5Bw8xBqcd6PkNHL0oS3mBk+ygz4aymTQXTEF5lnjxhIf1DjOL
taJVGJxiUeUWXIOLUTsNFjXu2vsobn02fupS2+8zzNpyHpdEcWP4B6t7kUyygzlKur4lovRiAGHe
EI7X1Nc6rwOnZnHInlXpgn3f+AIn2YARl9Vixdg3Z72NyTs3+8AL07Oo4l1PtYySJSRtpWuaC5g5
Wh8bsG5XHEnLtUF40Pm06m6jhYSXVXLful8kk85NELdEGDeFhUzpelfx6LRWqqp7FYR0QhqEpO2Q
QKqEpR6cvq83qrdK1f6Ihd1cCmaYlV4VgCjsR6toPVo/OXpguypvrxJFOiMnk5MlN4BTxpR5mJ70
jKKp0+UdEZssX+Q2Riv3RAwzL5zOxI5MOHobqzpQK35X8Di4DKMyIbkcpl/n3mQlZHFPC2yoCuKr
5QvxXJTDTNcqT7Tv4/9WM0c+JWeK+KwH2Drf9cVNg7FyQ3JjdleJKtGs2CJ5eJrR2ONEKyyfRjpv
Rt+ApSLY3UUw8I/roA2P/HwL3ShbXE0j2mmRBZ2SqfWSJvm8dqrnuV2F3mBICm1RVEBUIzA6971l
PjQpyPKSMFM5nH0l2OBICp1jI9YkFfHEU/5VjMpqvoGXAk8Ah/k2Pq5vqMY0X9Dk0I8t1EzcAWh6
9ol0f2hDfNBTRaS8+0C3BZEOvaG0UUEi3gE78PJMjmehooD6Bkeepw7QN3tWFWAp9koe55sUvKC9
eGrS4+iwJFcWQevxY9Epi47FL//FM2yWTzr0MPY24nECySafhWJIaHylP4jyNVyxFDulXEVhBBsl
n2ye61YFrPqAGVWi5mo+RTfZ4hkhSNIw+kuVn1Cpolzf6ILUsOsJlpEHIpPU+eWti9ubG9bHKmzf
4mQ3Sykde9FAVuKKpQTvd/G954+RKtBUeAlTOvVqB3wrhchTOV12doooRKGOf9mFqyAkJ1GY1M3y
Bis2xrVnae+b6cPvAUjeweprOmg57NV17yfzWI2KeFghgNwRNa1rty6O2PKyuou1+BStf/5nCdDx
aYGuAQ0qLmqnX6tx5lRmNHPsQl/6dndXqU6bncP61felXS4p3hX6Dmm8Kqm8RfuDd9Qbe1VRswpF
2ujR6WaNJFgne0nfjQ7mZeK27lc2eIQuL9eOK3sljrTher06mSUKNpyq9s28/zIMxjfQZ/ql8ZYM
6BZL3vymylp02wDLfT8dCC7OpXFMPjm4x4pEDYn8+jr68Vviyf1xXWabRocWB3CN3Y1L5WOEomct
9SHRFIqtWEe5RY4POc2KHobTFVc0us5QUbH+aMo3XM1fLaF0IJRTwXkrnPTkHFPnxnKfLq/Xjn3i
+46LvgBHvMwJvdwcAnY72YmJ11gUuN8R7Z1pKbzw7jIZuoX2Mct2LLnpYMzahPSiCGms4V+e6+WB
W+Hcfr0shQpFSLmRwonrsp0pYk9q/UGXR8P+DF4Ya1DIsmujG1mktWrwHkL4CBSy3q/NwdVvXeN4
WRAVhBB0IwgeXFD9O2O5BvfBKt4RGuqqy8fujm+kkPxZZnO0DeYi2TMv/lhbR/z3cFkK1XbIzqzh
LEp12EZZIgF9AoG2h0eyA2tVA9pUyyU5s1ZneH3TIAsd7qz5QCLPGj5clkX8Vikis1HX9pcCy3e1
CdOmQWuJTccs1tuCGMe61X1jzM4ZLwJM+TlYqaokWyGVfG1LqFmmiVg+8FlU5ldaJp7efLosltjl
X8WymE509JxhcNlrRRvruEzZ8H+kfVdz5DjP9S9SlSIl3Sp2t9PYnrFn50Y1UTln/fr30PvVWs3m
Nr/141tXCQ0QAEGEA/hJtcEwXWEFUp3i5fakYpHEMh2vE+Mz9E6MeRom3TasMQ2fNbt8NQk0Yltv
bDzg/jcyjK+UNjMGFAjIxPlzhueu/KgPAhfANR5VR1hpY4GexUaw65iqqh3TYEDz5PkmFblLrqR2
32fsPy9n244K+n31do1PqvlFH0RxP5cH+uvRuEanzZijV2t7WpIGRlPZjkU3UdxJvn5UP2d0UAY4
zycTiveRqGNHk9EAOYnTupphRU3eY8Whp6aA8Cp/j5tABTi8oYlXNnGbGQq56HmNVyVSgM6C/X/V
Q9I8b6I+St6jCQRQQiMEwJUX/a69hqUagDfqvTUcvv6dnleeysIljuUAEeYwiSbQOBpxRpDRCAAC
YVFfB4KmdUe+d1vhFrHodHg0AJAJZDMbQ5QXG5mbEhj6w2gM3txPNyQukGeNjxEWTl23T97h7Mkw
rKRVGcdNCTKp5OfDw9AIcqs8Nuh8MqIYw0I0w9xs0zyqZqlqg4c9FE4eO1OeOEQSvMh404cmwYZi
uu8Ws+osMuuGbmtAbYML8ji/9CgpkE8pgI20lyEUbS/iCWxPihEY9s63BhbZDN6UfiHdg94IrIXX
MmNiZhaAUzauOIwdnt8CdUPaxbK6EQOHGjZ2ZA/W7Aw3g7O4GP1yu9Yp7sxjLfChvDSACSwBIuuG
YloW22ufJ7mipH0LdXMprHLvbgfLG5z6WMGARKkbXj0N1ACji0KQYkK/z3mcs27WSd8NXu5sX1e/
8rYDOeqfdGdzI4egDUNUSeD6iB1FtgQUx3ERVx0oqiH483M/8qJb3YOUgzLob2oB4jzVAuYqhxQ1
bHDD0Lx2EcIr+rDJJKoH+FWpyHwpKRfZn6R4HJx4qTF+q3a91QiudC6TuEIMw0BoTwgbFwEeRm3R
Fg1j65zVRx++n95Vr7pDnMiZ7teDLnhvcc9xT5DR1dio1VgpQLCKTlbYYDF4HFqpH382TpqP1tgQ
TljgsHgOxbZlgA0SrKe7WLBu2s2Qx7bUe5He109qbEfPWbN8Ukv513XPyDtC0DFUoH/i9mc3uctZ
3EXJpmLasjUcQyqcdLQdewwM8+t1Qpywz9wToh5n976we7Tm9z1cpN18JtODIRlO3jaO8qWKRECa
XDPf06LS3dHKjd5S0hG0tGf9kVbwKLwh2qUXf/gYuOEZZ4yvzI14KQoTIlRbzZmbwM5/L1p4XXpc
379niblhomjL9VQBSxRU6kg5GgAV+8ZR4n+gqHbGEX2Z7OS3FVXVpTI4ynLdmYfZsUTREle/8fJX
CHZHKIrGsFNveSFL+jZ40erHyS+t+TSLQA34fmJHg+GiWCapzsk6YAR8onuh+lDyixVZX/K2mdf+
JNpayNe7HUXG4ZdKFXdWCa6SGk2SVQBYiJt5dNaABOsB4ZPApPiO6Z0eu/OvyTVzsnLQG0+jTwss
8W/5r9x2KkdxawxM60+yLAhCuGa8I8n4QpIpWtqNlEVrwFAw2iq+ZHi/pZqzoCFToPT02cTeLzQ/
9P+0RGdi96yo0lFK5IGOcFKcUuNQh8SzVFeB423C0Yl/CCjy4p49ReYhlzbbBjR/6Ezvr778XXFo
lxfBAOnD5MPX+xWyo4JQSESScYw11rjmjQWJ6gl6hzen7ES5Cv6ZIdyxZNR+Ef+cm/Oapm2OXfKD
F5eojKZ/eqw3HEdsd9Kdaf4Axqdpa+/EGHamIdWqpoUEbXIY6++jaOyP7znev8/49rGvl6FewQwB
IEAeNtYzMUTtzlSvLvXunQbj0ZVtrqa6Bg/SgYTpIT1hn9KTEcpehs3uomrRv3iNd2qML8wxkt+O
M6jNrhLQLueld/XjGNCYrSCuaOaPr2/v5Bi3mBULoVi8EKAa5tunSlT2FR0Q4wRJnklEaqi2Vb+q
+piqfwCdft1MuUHLu46xY7nW0BKs5KASGzUn1u9n41eVvqbLKnBAAlbY50K06GXUVKCTVA9K5Bnd
Uyt8klCHeaFrwMSRNYsgT8XSKNNNxah6RT2OEqBPLJRkt/EnX/XkQyvyNW+TCNeoMR41nnSjkUdE
7NHdcttjVX2B21A6lVgwef2IuKLbscX4HFWOU2sxwJYtnaJOd8zkmG4Cb83V5B0NxtUQeUxlrFge
cCP8tRmNM6rfrzNBVfVCWoRogERSFB3zQ+eOc2qnZFZjEKhqAEgBLNICwvOdjVzv/A1TK87WNwLN
5gctO5KMdcr2CIxkUuI2COnbJgvM++amD1ag1tD0GOYLr7PI9z47goy5Dipp+tEEQehESAnOSpC6
9LZrwrJ3V1EVkKsYGNVUbIz94NHB0FtypJdNO0IuTgraDKsVwkFUyuDed+8kWJhpDfuzEnsCCcX+
rq6n1rzNqsVR1BNe5P518Qm4sZlwaNrsaquB2u/ZwPtJglL+lCiCR7aIBGOyUiFpG6oaNA132sob
YDGMy8/rXHAN6f1FzSILz7kSAfU3hQ50vp0dlI+x8M+L3WCU2ioXqc9TfN/KdTeuvnfTl1H66zoP
/GB4xwSjWHVdNlFTg0hfvu3MmsP4hGJ25S4uffctvyVh9zLPeKieybqmY8biYgs2djwlUz+M9OoG
Zi2wG6Ij4JFcNcAYcii6KjindEaMUQQ7noZtrUCsje4J+dJlH0jPnxFgfHZianI/UG4MswiUUTsu
fedEpAjrYnaNbXZkE5sCijgwLN1Ro+2xaaRvW6P/3rb5y38/TdRtFaDFaYqOe5E5Tewm1svMwGkq
z+nLWDjAD0CTUB9gScH81cZe3yoUrTTnRBUgaaHmBhQ8+SK9mpBii/KhwW2fdNMvQDD2zw1NUSzR
kDy26JoVaCyXHlIuxFSxiuNiWc6Q6z3Bml/kWJXBjRIT8JKyp84v8iBEuaKqwVxkqLe9pepgIRer
RSSSrkuLLVCe4UzQU8Vp3cTDgGoAfGVxQCtfp8ZmIdey3xC8IcjARIS/psektxy88eLbzIqSF63q
Vj/JMdhdWmbvbZPoicq7Q/fcGoxTtuRR0WyCg+x9Kxw+j3AE1mcVO3yC7CAfktYZhbcox0mfkWRs
U16bWJqp7hhOcYzC3lVbpw51wzX9xVVcmNEPYgnXavB83hlZxmLVrB9npcC50kE/6n9aJIbiEPgk
juYWpyr8wOPhjCATclkVcPXaCXxa0qc49jviXbd7rhxR37JQSYNJsMVhaSUlaSwDhRq7cSwMnoyZ
BYzuUhBmcV2pieADQxpIsqr0Z+wSXJmM9Yp6RfAGwkhN+mDFgnoQ17R336f/330/krJeHxJ8v1Nj
jEbcTdrkmLFbRU/XxcW/gHaEmAi1UPN+KFsQSo6zH51yfzosT39fQOmDKN3Pl5qNlLStwyOzNZtS
JqtZZgoOx2ocA/gasbAsRBX2wlGZ7yQYOwLEDlCna2QeyZ18mm61AwoYQYsCRnsc3MQXIvGJ6DEG
VM5T3uIBBld1t560oAkiz/a3MD3SkKEJRVOfvDQu3niA2KRgrkg0MdeajQ0e9qDpNLyPwtKvQ8lG
fKK4tP5UGR/R8ndiF01weWSl2YScsR7fVdZ9OwXXtY+rD7YsA/QS4Nyoe59ruYpNb4ba4bBkc7WD
fJbKQxUtv64T4fu4HRXGltRKGo01ARVA+xjPSpAfmqDwhpvkR6m5GyZygKcucnNc+7U1Ay8UhHbY
eHnOWdf0/VbYcEME2y/r7dTKqlPaXzSR/fIl+E6H/n/nJxK9yzTJAJ06sj6Vcfm7aLMvH5Af3JyG
xJ+N7hEWZjHN1VitJVp4qZysxv0fhXZA05qxhMXXby3Q6YMoluIxtiPKgi2akTTWXYZD64rM1dIH
HUvgrvMlosBc8qodTVnSgkI93ir97ZwKlJtrqnsWGFdkJysg0oY3FjDBgqofakht4aJl3KuEjoF3
7+2JMQqn2nbW2ymIJTag27OwB9RdK0J25KEqWHsqjLoVAArqCWVp+Nn+qY7DsX1sXcmtbrRw8uXE
ozOelSuaK+Xyppi0M4LIGpq+zpW8A7hdqlbJ6C3toRodrKYAAOd1ZaCfYK8NRUVPEUGmBrkaRnwA
De3rIclQ50a7j1O3f3ULOSER/hov1ed2aL4Z0/BiFqZ/nSyXsx1ZRp5ba84ddseP3qp/jfVTrD+t
8n9fo2dhwzqmSXXA0F5Ac69p1yn2bA3egmVmneWgSU5W783xKdoUATf0FX4hxB0pxtFGXWXlcQ9S
XXdsjNWx0IlDOsew7vXkabU+X5cdz8UqSNMC+RUFHpQMzrVCbrdKr0ekiTO9d7r5T1nclgMgCo7X
yXByQRZekeiZQtCCRwbjJqK46rNaQ3WFDE91mjtKi2Gn+GlbHnWSCwTIfXjsiTEuQ9a3blIKENOe
abnqDUf7flWc8kjhi2HVomQa93LcU2SkOMTNko8R4hfpsAVYTxpav6pDdaAvHWrK7WEUkeTq/E6g
jM73ZEyXghYAFeOgYwYyK46NInLufOV4PzX6I3b3IinMsRkVsEXkx7U4pIriSLln6IKMh4gXRuOx
qbStMZoKrytFxzaOnUEZj1tSuNd1kIrkwrB2ImOC9AyrA/oS2LAeITdWH2pq8IHvA2zTxNJdw1DZ
OCzS5qYiNGgumoct+pR8YCYRXlUFDL1CjVVmbMhQk2Rd6JFr0VIcpi5ZHhqAOgqkxL+dsNYW7k6h
G18YMaXYEFDoKdJP5M5+Bl7vG+TPQ+IRr+qczgfMK4D8wvhZhE7I1QKkmehiNaTxWCBRrBNJVDQ5
oGDVvJDkeRhNRyb/HYbAQqYHV6AMH34BpNaukbxqUo/2DTl+VDLUlgt7dar6R6UADyMRzW7wWXon
xxhpoWp5qkvIC3TplzVH6+uzLXJ2XBPdccSYaLJGa2opHZQCAP524q/b4Dfx5/IjtxJ0DpvOZCAS
X+C3ITs4AmFzQJxn5VrQTarVOVms954RZcuj2sanLK2a1wx5SUGEyROiqutYvUAoQDmbJJglxUJh
FmZVAf9wrfwOvZ1EtOKI+4LfU2F8UJJl89bRXpvpp4X6y3xXh4aPIVn6AM09+9d/dxUAf0LrNdHo
tijGlNOynxobR+VNQ6hsN7EhEhoviNgTYK5AWJIyDBU8t1kiB5U9KmVYauiJv1fiV1sSdTbwlHBP
jbn+prSUpEgGO2b9aKR+LxuOLt9Lyut1qXE1YSc1xpyGwjASaQCZqPizjL+T4VaIzsC7I9A3ju0b
UDRg4TPOb6iWPNftARgT1l1i1Ue77AU5KR4TdOMvfCsaUi/caznauaUXdY/GCd8mlpebJw0B5XVJ
8djAIKRsISpG3HrRapJL2lJhm72Xkhu9fDI+ABJqERMZKCwNwGZpNmqsN71RsqzvvWrO/FG13Dlu
DnH/AeAKoJlh+buBzl1UMxgzmRdt1FdZ7TxiLUdtXcNxEK1Y5AWLZzQYS5nXfpWHRQONOyusfvUu
XUK3PMWjS2chUHxt/OtnwzFNrJTGfnET3bqqwTap502SplNHmZrWoNCJ05m6i8UlTqZMp2yTQm0T
jMtzzPOMIlP3axq815IELFaD7stAM1dLt18qVyufrrPGUTu6IQxNFOhihepR3d/Fi9pCIqyvkcFa
8zNPf2ar4BUh+j7jpEej1PS2VTqvaB+z9kf3gZ4ZW7Y1NBrgmWJjUPT89ydNhG3puAcAcZN/L6Us
KHrtFn0A/906QYbggYzLlObXz8nYDep7uNJxHtgdapK/klUQw3F8DDrdbdXEJj3AsrN89GRLMTau
oRxu6a7Wq/5iKzedJgimeHfmGRnGdLJhGvqqV1ESf8aSNIdC5qdfdEdxkxvxziIRT8wds6nmUKw2
JYZNb1UVTAlxekNgKTwFQ4hNo08dcTzbFSGtSafOJgRHqptxOuqpwPb53yeKjgV3GkqbzPVioIGc
VNaGcpv9EEtHXTSbwhMSbhbktTVcLhjoONes2lQzuScZCuH582AcZ+tLngXXbZzrMPc0KI87I88y
I48KKUec/rK6dP1W5CU/Wm9DEjgDqoxoFRGfJWAf64gxVeQOzsnhPTQvVYIWfLI+kP5hHk5JJmjt
4LVj4UI2kUHHejdgaTGpsSjDlmjZgNjWk3UaEfrlbn4cjwNmX64Lj3f+dEMdZm5kujCBOZ9V7/qy
jUBoMZDFbDS3ronA9kUkmONRAH622pREZz9YuV8UgiCMf/4aOuSwEU3DiTAHspSFrMQxzn92t8Cu
HVo+0T1gryy+4abe+Cp6RfGGlHBRov8Azw+i6+wAT9a16aZIYEkPk0/RH/OQBfoRg0o2oEHrIzmk
cxB7omwBn893qmz5XF9a2S5S8EnuJm84KgfJTd30uLnaG+yfCBuFd0nvmGSr5VU+Z1KCjZOevhzG
8bFID5p916oCB8RLp+9lyaK4mZksI3vwdnrY5+r37nKobmgyPQ0SUf8uVxV3EmS1vYmmtjZxbr3f
v6h+6nev5LbzaVu86qg/bFT7rpsX90baC5FRfn1Y8lqhFNGe4r8Nlg1OiVGD+lgH+bMhyFsJhUl9
184VyjmiYIsKU30E4vNBOaCTTvesB9XrwkZUJOU6wp00meCn2do+N1rwZtpfFvNEsCokFzAkOjDm
elJa0qdKA34Q8iTaQ7QK4kNenvRM+5hI1MK354g6p9YHHog7h8rNBojuAXPHNeoSjhhNk2tWGAUF
7Lhu2thbe35EfTymBp6mGNcFvFa5erl+HxWyX2U/PqJ6KCcjokcLMaKHc0KJBLsq0TPkzRhOo8DF
+meCCcMasONxMAqcPJerHTFGjk2b9lEXjb0XS/lhUBvXan/V/RLEy+Rd54urdTtKzNUYj0teNQ0o
Gej3aswjUfLbbkMK5joZvuX+Qwc5wHPxaVKrF8sK8anh7CtegQ6A+ZMWJugUKlxRNec6U5igPSeW
DMi9JCaIRXXuWMVJ0Rq3/cDGAxubjGV0UaClXGVjsbU0a2nBrJ03LAButQ5mlXp5J7qNaYzNJLVt
wLfosoERLowoMmpHmm2qsQyzh4+NwuInNDsYDsUL1j2NznwTfUDv9tQYvTNjy8imCtSMog8Td8TY
yqj+UiWRH+c5Ig0rwPE2UjCZxvZnbJEZDeOGrGbjzWg+KhxohDcdkj/IP3+ebwd3PYhGPQUk2S6N
rijwhgbwvIeZVqCRSYnkb9n07bqa8xRvxxcLTpT3XTOYEW0ALJfQKoFXp0toyo/7L9fpcM1pT4iq
ze5mqqqlMKwWhKg3oojFk9MHZqghl1m5Iq3gBmioWKKlEWPW5KLumxT1KvUWjsu6a45AaAVoHfHo
Q3Dz3Q7FbHHLL1VrVu2xjpcQHUlh9Kcxap83bVMrBsqWHX3hjiFQn9y+w4Sk5A727+vCFNFilN5A
D6w5Dyv6rabRaZfSie0cW61iRx5Os/0Bf7tnjPG3QEm2G8yHQUPar2p+TLobeX29zg//uN6Fx0I0
rpVdD4TO7TS2M3xtgPtXh+b99hjdFo4cGK596kJR9CIQIpuSaO0qyWyJHpievGA3obWhjjRUp1Xr
DkqnC6TIDTR2YmTxGlPNaMaUTlc1X6tjWjqFhy7JQ3GT38rBdK8f4kD6fF2qPNPeU2QCDTzkBnU1
QLGsbvLkkEenbj5cJ8G79XUDszTIsKFAx2Zdt8kymgUobV48fJ+HH3pmHVRyigYhCCX9rRfWhV4H
FEQ09CuzsYxUVzGexCiTobwcKLc0sZOHwLgI5KDy5Vfpv6fEbX1HjjGwtJPapG9AriJ+0t9YVril
P6+LjvvE39Ng7ErJtbFIrTeWgN53TE/NIT9qfnISzRFyFZ1uekCChxbMmNhiLIsqVrFaD3tBB7cc
Uzdevzad6RTT6MbWX9fZ4iodTSboyFdeot1EfYc+8xZWVdnYkgGQX9yWW/uR49kRYY5n3so16zUU
ZuetcqLFS2Lsip2D65xwLdbAegxA0KE56qLMp6JdPFHmBDmY0HxWdJ+cGiDfmxBfUBUOHeWYhXc+
z6D2NOn/d7eklkx1NMQpevK0n+XsT9PiGvNBGgSuQeeY054MVZkdGRt9jNkSg7UseTKrk65/ICrb
f585ILVs9Fpd8P1GuY3qX8qwOUV+zEUlYO69gTCTEJOYaCRj02Skb8i6ENSAZ/fOAkxFQKN06haW
0+bKXh1Inii04IrORAwNUB9NxSrTc9GtilnJbYoHo6K+9MqLsNOZZ63oVQO4B17WJv7Ovz9I2wrE
criFKGt+6wVw6iStuS3TPqjnNJwWObyu5iJ6zFG1A8r01gx6svw4tp8U834B7i5qMcoaC7SCm51A
0cxU0CYONCQWp8gqSi0nHcYmUY6lXVAUfSPC+AWAfdJA1FLN80R7YowpJVsBiOkCxJrm0cLGarwQ
CyGSD++xsyfCnJZtmLIkbxiSnE8pcdIDpnT98qsRbt9VpwpFeOYilpizijUzn2OZsgQQCf2IhUek
FpRQuOq9OyLmViLWaChdBIZIgnYK5fMcidwqfTezV/lOZGwWsx76BMC7YGKrCpQzSeGaY/UkyVUA
HKtQVeYfkUnCuJcTHxjX3nVt5/rXd/bYnCYh0rwqdHA3aZYT1H00/WYofT0XzusKNINNa85FZkom
1XXrThldCjJi+9o36U4Ki4N8IwpmeT1SSN//Y1psVklBt1/a0pFn+RHGJd1Y6OXOgupHfKs+yD+x
gsPr3FhoYyJxUm3a3SMzxoeLqcJA11AiT6IsbqIBlTJr3CQXHJxA9Q3G7aaokI146COYjT6lhqcr
t4qoV1hEgnEYeo4AU03AzNz8BLTtlqiOLhrV5Obw9+fEOAw5Hkw9SvGo10YnStz6vvJaNw+TP9Of
8bb9JH7m8A3aQv+fToAN9/aDdkcUzWmnVXQATYrurAWbAAX2LPo+owLUy2+1gu938ZM8H4b25brF
/ovE3hlgTp5IWEyBeXqq2ZOn/8EkukfXepkryh6FL3kfaGp8w+1GxIya60WpWtpyI9PqGflZbQ07
Szm10geG2c5IMLmQBXUsa7QmmMy2uMgouFN+VEUwR7yDQTsMupMQ9KPHkD6pdgcvRe0kyynaeubU
JeOjob1ePxieuey/zxx83xpWM2X4fjeGhvagzEDQFBS/uUmjPQ3m7NsmrbROAw0ZOVgDcICSn71q
oR6oB9RqBB313GgSI2zAIAWmA3AnmbsvV7KoUGJQe6GwSX+3adtQtfgWC+sQ7tueLiDJC752FNkU
36ZbyPIZ6IqKixC9SmT2hjZxs+IQDaK1rVw72tNinoGKViIsV0ELluQ2v8YwxziodJc80ephGogw
r/jq948wWTDy1BgrNW9wLejbV8Ny20nkF+jvZeMIOjeiyJiQRmKA4ccCaLSmjwo6vsDA0bgpw7dd
f+Ot4XahyCnwpbejxpisYi1pVkTIM2fH5JOGrTUDOo83YFKqDi5W4co1etewzAEf0kbHkqlewp/K
lQTYvQTSU8ihRDGlqhy4iqh5vm7DXLb2dOjv2DmJpU5KVU4AgFsnbnMs/fhURG7yOrmbS6HJ+lcx
rgjPb2BgRaUlKeyOZq3MXIwpNSawtp7Mn8D8d+swAnxSWB+H+44ub50PkS8K1LlEgY5LKRr2RelD
2pJoIgmUf5oKf9te+6hw1kwUXdL4++LUdlQYl9jOnZ1LEaTZ1dXk9imIjGTK3TrrjrXUfmnlxtfH
UtAswrM0E5c7smNACwCD52eYIkGHSkwKJ6Kc9NjFTM5HlATLLEBDQw8dO6cVKdjdaacxTPmuuKXw
ddExDTEhSBw96ELbEzW98bUSOwDecGAvUXPnLMrHrQJHw9fJSw9FIBsu8Ro/uafgR6vpiFJkXPUw
gM+McQZgXrIP06pM7cSyGnSnDhqCvm/y8tqlglL2v3CFLj6oILJjb//f2Zo29F2X2R0uZHf2gaQe
pMtbK0B/u4T5c/GRHaHwHyjD2bYNLEU2wV0a3WptMgqlcmXFr2WFiVJHK/EzHKBiN09bMkyV4IXP
leOOJOMlx2wp/q7NKs1dp/lyf1o/UhWjYCQWomi0k124j84oStto0Q+dJME2xf6gisaXeVzsSLC3
MvoxrRwwxGhWxIxqGxW+pZeeGpvhdbviXf6Y+ZbRcIser4sp6VS20ROZQ+lmqarcPCEv20As38D4
qt+T6XuvqrGAJO9aQZsUQhsTpTHweO4qUPNo9FIDuEYVfe6WzOkiX1Z+SES0GY+r65YKY0LFVMOK
Dcr7TtcxLqUWi25AhAdTAS5p6Wee5S2P808KYNaEol4l7pHt6DGZEdXcpF6LQG/eHDJ/xYbhSfnI
XbnniQkP5YRokpIRXFyP00+aDK5dy7Mqp/e0E/VLH8n27OixIJ7jNsYyVojAry+einsxU2/MRHB3
COR2cXfIyDZONXiSi+dlWx0NUUbTivAGRFQYt1AURT9HNk6nw2R+iks+60P0uDvX7UmkdDrz4tHL
qraUkh6QiWAmvumBZVNiYZEDrFqveeqEWsc1p3et05n7Hkin5YQccQ/4KizcqZ1G+Wwp7ghMsQ9x
hg5dkxjInrKTaHbRSUoS2703oukA9UPauia52uaYDRDZFCCyiQJePmvvFJnAsFvVfJ4JKOby3Rgt
zhj9LKJXfRJBsvFCJuys+IczxlFkRacmHbF6r9BVp61uLaTUzVsbeKRE+V5ivu9/lCTjKNIks/Qu
jnB9PCwBRYCuEVkMJeDl1WAIizsR3sG/KOU7g4zXyCI7jYgJQRZ/r7bIvMhTowM2nHjSKTuZ2Acl
qI6JSL5VHnfOt+g3YOlRHrMjgidvedU1Rz1SdHm09wbyYU6C61Ll2zfmb9AUjSiUbSJOZPRExIME
79v+sF7s/rcswn/hq+M7BcbShk0bommLkU3NnlPT7aQME/2OhFTndU54sTQauP/hhHK6E92EWd8S
1V+8h7pA0Q6baMPmv5zNOwHGrvQKTzmy4myUZ0PxmiOAZY7SS6140YOOo7F/iV4+Io4YA7O1SAEU
Cwh25o8oOlaD4OxFJ8MaFJbgpnYKibW4etfsR70cNDwaZ+zDvX40IiVjDAmL6K2+NcGIvN5ZymM3
/TR6AS+i02HxY/u2sicpBzNymKUoUeFB7E+Odpff1pjUzwORlxUcDovxavWavqgJ1DrLrLu6Gf1C
jo/XxSY4H0s912jkF2wimWDJlmNH/z5klVsTf5AEZASnYzF3r5JLG5GoGqjVp4g4OabHJlGRQ0SD
dQK1DaCGGjSK4WvW5I7aAEr48L+Ji3EAspImGGYHDR3pf7J4I5Bx1u1+WwSRODfZuPM0Fj23naeR
soW0Vo2jlw7WYwqIdsktblasogfMi6O4saseUEDM/OvscRVOQ6oA+WcdGRjmAdAbpaqjvgxPjWuA
HOxYID7uEe2+z2gbFjimNLUNbUOvSWJGXpM89qKmbRETjK5JI1aORCYCY2t+lCWP1AIhiZhg9Cy3
+q6fSlzZzfbcV5tjaH+ZqSlwZ3xfsxMV/RU7BRjsKp3yAVTI3einaNWX3FpyyDOt1UnH7a/58X87
ekbh8rZPJy0FvU4KNsCIi54r1P+yyS9rxw9z0bT2NKnqhKPXQzp4kIcG8vR5IFpAxPVnOzLMfTO1
ur5WC8jIZuPo8bGavw39DwmwitfFRX/uNXaY62YuUEyzByjZYEROjYomUE83J1FqZ5MERiNgia2I
J5maxRKVnBzFoWKe2mII1vh+zAUaINBrtvg9aEodzQU0wLaBfewO1aePII68LcTRsVTLMi8gndJY
6ea6A4k0xbPhzqyD66fCZwG1zL+/z4a2Uhdv6YJtV96AzbfAIVKqF2kViInvXt5pMD5yUIZmnDYE
Gj12zqXWw/qRmUu09/zDBOMk85mo6UAHCCPl1JsvjaiqJBIS4x+3apDKWcH3sxbtuo8txn8swXWv
UDO7NI93HhgfSTGPpZnexdVXb+lP1W11xPpOrM3SnpanNHUKpL61t5VdWH7u/W9KwHjOTo5bC0gJ
yLsYwPi7q8sgSwWFOb5JvrNH/79zzpVGkF6kgeA4fqkj2Z2X3M1UqJwIUIAfB+yUgXGbwF2oDAXN
6p76TXugczq0vN1KYY/m+MrHqA6KjnoucG4i9hgnmkppN3QKVDxvNb9ubzsLBYrRMUU5s0tNRGuw
ikwjnXUiJhtuZMW29FWaoqy5JKarj81RLZTNX3PRu41TKT6nxNhUbQ+2EVXx7MmLv7qq255ohmRb
fDO0DmJ8UBFjjInp8tIk+QTG0vlbpjij/EJES264JDRaTbJsAzDiDAlzre102qTJs/UfbfuC9JmL
yYzrlnTp6iC1HQ3GirGdCuP6K6SmSafewgC4IL3IP5YdAcZUy9JYpS1NQEDbHcuy+PXROojTwEJ6
jN0C9DYZrQFCAz3TUV35joJnQA3+/+iJ5McYr4KiSqF3INei70kdbH8ahbPGIhqMrSZ2Ns+5ijNK
jkuQPiVY75h/2cLhD22bTHzr/r+P8p0rBRP5qKWkanMPgqsuO23tG23qds3NVAnyVAIFZx/bnbkZ
fT1BeFn71Zww3vmtVgT6fRnEnbHCvq8BSNAvNbUhuUFdL3ruCbrRa2B19kEmmrcUnBP70G7SZt2m
AWLLyVcD1dFR+XLdWEXyYhyCXioZoO/ATGkOgVbazjpWbmyLtrvy+QCaMjDJbOUC4gbbZPsIvQez
pxSTKy+LY5fedUY4dx49lncSjLNeqhxA2BNENQWTt76grR5J0ezHGKCp/iBj5rZ/FaXB+MJ7J8kI
L05NqTRycGV0X/Pc06znD/QPgissCYDP1BB/sMo2A9s+6nV78kw1cRLMPDY/NRHCCZeNHQ1Gcnlu
SZoqgUZZhnH1HMuLI4lS8iIajKi0vDKbjFjYE9qbTja+AXrXmkgHuGq244T+fxdhqX1jTyb2PntN
7Be3GjpB0PgU2BR8OFsx9NWhXvPf023nJ0Q539HUtn5u5Q4059EKGi25a00lFOg2PYHzwPicBnMD
SRMWQuQ5aGjP9oMWaAcsZHTemtxLIBqIIHQvH93n1JgLaOyjeUtnnFV2pP1q0+Hv5jjR3sfLePGc
DHMHxUM9KFkHMuNYOk3jDJ3qxrhdK0H3Od8z7LSCuXuiSu+Slp6Q+th8Ll9oIsH2Aa6sPmxowUOz
yV+2J0r38IOGd6LsWiB7NcmKbau4JR6NAr1kgPI5SC84M4QNXncnajYRCJMFWwKw6Gi1Bnis0/E1
62N3U5QwbaxDlwvn5gTaaDP+ItasKUJnC7C9v8V98HdL4/qQJh4gkWInD0QpWhFvjO8wjSk3F0ov
a+6s0hvTm62/1f57lhHqSLCggQ6yyzo7a2u2alHIowmuVN0ZYtVRVa8Wvcy4DmpHhNH5RVFWQnqw
0mvbfbnVQaQoIidIxXHhLHY0GHWfegzWrhuZvO5r/4diiSfokshec7yckQWUD73IX/B1/Z0iO2lb
1PqA/DYV3Z35k+ICIzq+L49Qwrs0EM1KcW+SHTEmk9IUMVbFDyD2f6xd2XLcuLL8IkaQBNdXbr1o
l6zFfmHYsk2C+759/U1oznFTEKdxRnOfZiIc0akCCoVioSqzSAanIb8svPub0c/zEXczBK5AOBfP
KsWEIDLWcFDi76GkXilaU7iGPAcRnTA1lat7SsE9EJZZcB5ZZB7n7FHR15DehXkV2hoicqHOimuI
Xj63Q+LKPu6iNKXQljoKP+zRyJDvWIkgwqftXHvKbu4hERG5shMJ59w2U2dTRmUCzYMgD+aMy1NV
rkDuMno5RkWXPGj6pwEDfF0KFnVRb/LmUVthcSYuaV9IdZMi5SQ/a+Vpjp3zGyX6fe7e79vMDJsY
tvTKV7O5F/7+Ri0fAWllAAuLq8SiM8o+7yoYkP7WduzZ0DoopQ9SNRefvXvpS/R83qDNMLvC4679
OIw6ihnY0UuWxs9e0zbz9WVfi971Nwb2mF0mCMIgqs6IZN7bNVt1noHrbPRarbyWM+qQYXxua+LU
unFZENm1M7xXVfboGyO5UUW1/u1otcLnYjAaW80ibIHfkRbdIei01vVgKsHu61pDdIwwc0fswe2k
DvzW05Mk+Z9Z55P9XHwuxl5ZFAv4SZP4mjw8TJl5nZJ0p3yqEsNU6zGjDVoPlXNRKOHNQz6MuG1i
+bIlQzD2oifazRNtmTpo/lCL+0Dxi4arWJvVAYFkuVHDyxBXZ3wTab/Kf67hDa9BI7JsgoxNw6js
e68Z+xJ1K1vBh1CW7xd5huZ1JH0zk0nQUbt5rFc4nHcUpCv7KgbOALEcTYIiAakFDrANYULshdiW
CpLE96bY0Dsnva6hCzl7UO0jEXV2iX6fCxxov7flqSTIBatbu3wdQ0EBjv19HxIMdAH/9+/ntiIG
zyppJ/x+3X8PS3eU7pr4cP6MiCC4XQAZf7jMmoo6pZE4HTrTRtuRwv2/A+EO4oSmHNIpAKnGB4ve
1sVNmQkofgRbwSvTqJme6APbim4BQUcW7sJQVNLdDNun3TC5fEjV8imJCayYLduXW3zSjAoK1iHE
O8Z/57gmlxUlfa3LvQ4oQ5+fVUm6s8tMcKtuxRNThrqKTUwV2lVchlCUEwH/2zJgEr7aydPsd7Rr
nC5H6weoTvYEatXnnWBr+daAbAdXt6yRa2myRABcoIuYdK6dLO5AjlUt4ETaTLnWQNypL+NsWUIF
QFQ1LrtsuYsH61JtGqhuq77Vhh4ZiwBt3TutUicn7LMdaFQPTTTf162pHvp+8s5bvnXG1n8QFyYq
7GaLhxNY3rxIlW/pP/R/LsUKBgV8USl4a8CEDN8a3iZ1oXc1gimVBlehXo0Xr0nULLZ1xtYgnFdW
fR+bYyIPntQo1DEoBsBppCoCPxGhcI7ZpHpuSyZWS40wdnPs6CeC6toKzg8rRZds0BIiUkB0p7G/
SmPvzKMoad3e89OGcE7YUllS5xQnuDaWy3aRXUWOr+Re1BErguFci8ZDZ1YUMFP3QqO9WT11nWCM
c/vcnizhLqEaZIcNKA7xzSmNzoDGBtbj1LyUqUgdZjsinYC4qwhb3smSjo2xQXCHsSinll00ewao
rzTS/fkjufXZuXYC7kYaC2ol0gSjVJTEkghEs/nvJd5V9LmsVN8g4KITic8J/JpvfujjpCiiFuZN
80WL8lgr8OvNz5iVTW+fA6sAm0TdUqcSbGItPK1L7xhTqfVgOYov70NX1MclcL237H8FV8+Yr9HZ
dhU6OHy0p5ROe70USbCKVo2LBnPd20k8AiW2b3LTlYbv5x1h8/cViAFgUBNvGvyoC94ymrBpkbnb
qZ55Vk1yrxZ69uYRWoFwng2hvsyQWO5OzIMaHaX0l9zsjPjLeVM2v7dwA8iY88NrPebf39+wo5rX
ipy0KJAfGwJxu9yPA+tnF0PcrjrKF6J6/KYDrOC42FPQ1G6LgsE1pYu2Gzx1O3P6ct4oEQgXfaia
9lYKeROM0Xxr5otaNZww9M5jbG/Pad247ekTO+u1oWbPztTR6fdCKbzW2tN/3p2KSxpvcrigMTmL
j7j3+2NVsWw2Odwg7b83+o1az64dHakp8IPNJcNcCxMc0CEwx+WpY0hJXS0zrun6ZiKHQrlKh9/n
V0wEwWUCA/iVwtaYcIeSCKPNl1X6rIni2eZ1sDKDW62wBu+4bQNDay+H4dqwC9derqz4UmuEGlXs
t/gPLXBF/FkyFiVWscxa+iIzByxZDWlpwyUXsVdcoDLha0GOHp70x79bPra8K7hlqpJMGWHaKMPT
xi8Ick6x7M6DbN8HK6O485kPaWOObwuIopbhUj/fZc8DqLXYqIL+VRZcqZunaAXHnVS5UqKsTWHU
IneuVt/indMtyNe0eThvlwiHO61zPkWWnLCIjYdaGv9K29k1SrAWP5/HEfkflyKghbAuygU4pPxi
TLKjGqkzljfRcGtngktIcJz4FtIcklsYLcHSmQ34rp6N3LX7u/PWCFaN7x61DKoUOYE1lY7ZDnDu
OlqbvOT1dFQqUdMLOy1nThNPnjSrydDVOsyp1buyuOlEkgQiW7jI0I5RUbXs93um6UaPUx+0UOtM
B1ESLwLiwkIFuXutXwDUYpyAyF4VXuTkV1IH/25vuHCQDFJjjOzkZPEQSGOgpFFQ1E9E/lSGeDqi
OrN3HXeI1SVzgjDXeNZuvGYkppCN8GzQWlVH61pElyRyay4ilGGFMfoecEzCVZ0QguwDFVGeseN+
ztm4cJAYUhxrFUDoUj7B8/wm0ysn72ZnGsfQVUKQuY2hc37HRJZxsUFNO3MhCXZMyUqn7cH7fdWp
h/MYglNkcAzmzWSRbGRBQQ+vqvFVWl7+3e9zacLUNnmYFIgIefqQIzv8zLPQ6k41uByhpak+Zi02
Zm6Cqr1oRcIx23vAeCrBtwQRWG4PFswshSU0rjza3tP6e6Z+adPPfPqqfyD4TzZSo2VLavBFpdup
p473GC/E+BV1epEqtcAW/tMtbtKq7GeslZocoeHWaq+K6G1fBMFtR0gkuxoGlFW6/GueXVN04Eed
IMBsx8vTenGBeRo1i2oL1ss0D5TsO4oE56JRPlHqNVe7wkVlkFY1zajCEr3dN/qFPuw/czAsRkpq
qB85PJfWjpJK6nEwbEyOXS6iMtrfJGYnAC5kpYkN8poSAPHlAh366xZ00qE3uFHsY4wZXaH/vOUe
Hx7qCZA7KhVRmwlttXhqaV9i46YlvxdL0A66Ha3+QHxoBx1rMkDlFdkSvtAaLXfk7PH8tmw71wmB
i1cEXJ1LPSFe4ay4Bahh7fupvNUngXdtf0WfFovvBDXjTirtGjitP0NTJPOMW9PHuDcTqfUUwSPY
9qk8GcWfGMhY2+2EZWusm7QLMmI5cSKYhtigQn63/RZ3YMrUCJOoxPaHV80l6xqJHs3FqT3clQ4I
sH5ZPopg5zdr28cJU3fFMMlHsthYbSSpU1nq5OsvjPAAEoE66lGGYwTgO8id5eunEHUIoELj4SNV
omIUYDKZ8dgXH6JrzY1dZa/eSo/lpYHPncylgs+DTYcHDct/4fhFVadFmi0di5r1zxCXvpZk0SJu
OscKgv37Kl0ru9lUZgUQuOHq9FDVEB8SPZFunqoVBpcSFnTEgEeDVSsa3WmzvVSBFcVG843gKhXZ
wuWC8dLoZabjfY7Mt4u2X8LaUZcf511AhMHHVVmfaCwBw5rmYCYXZZXvC1Vwx23uuwZiRmj6geiZ
Fw8rs1TX2gwLluegYqLPi+i1iAXjDwntCYD/GDTssC3DGVawMi7j+esDaafu/7l0HILCCoYLp7St
Mz1jG6+rT6HxSO3gE5sBnjgUVTCjjqP33nkTKyFmVIc4jugKsl2MfjtU8s5jbEeZFQh3CA2ppJ1s
A6TyjN3sp2/jV/JhAB1I4Wc7Ue/n5t6v4LgDaUSTDTkFwClj4VL1ZyEfBAaxLOzD5q8QuOM4g+wB
ORoQSi0oDiZIgM3r+Uap/tNRKEoMRAZxp5LWeA0bNMBFurQLoQ/SDCIq5W0IaG3L0A8FKRyXezRj
ZNh9bANi1H+hhfsgpVi888smwOBbgDt5SPomhRkJ7cHBSZzZFmyMCIE7LQpNMFSeAAFClRAasZIc
JAmCXGA789D/LBXf7ouaSZOrrH06PphSYByLIN8t12b4lhVWO1F/p8gm7oQOEK6M7R5wSVzkjq6D
JqPvRbWabaNALKPCAxTQCXMuVpO6lyT27JXOoOQoQLslueoD2f1FGy+yiWzeAYwzD6UZCD/wvLkY
L+5JworffSo1SDOIMbdNUPS9bgf1pJSPFQpHoTuZVLW8UtHyX0rYobdmQer1q40TSQraRYrQrNkV
Gfpq5TnvHCXL5m92OlgT5CMIfc1pnV4RLf5SLBggw0NyGaqQko9N5RBGc99eGGpl7tNU1iPXhGiz
eR2Fsnrdj9n0QEkxjVdzNbU/BzzeardGmdvqq1TV0yUhxfAiZVIoaMzf3GlLhtIW9JRAusddjHU7
t1FiGIhbVRyUTR2UolLPZq8h6Ar/QHDHPEwLqG1EJl43g2iPOHyTDn53ZDJ88z4ZBKdxc5P/gEHG
8/3dUpYJ5tcps0cZn0tZe5xog+F+IggrIhju0Df9qJJWBoxe3cnRvit+LsPd+cglWDcw4b43JYrA
IoJRLpYnN4fUr69Cb7lOD4rf7EZR+/h5NyAyd+ClsS6qqcYeoWwC5anRvqFGMnvnLRKBsH9fJa1R
Y+hppMIgK5yPNEZ1lorE/VjI+HBJrrafu4bVdJrycQKECiGPSHYNcluas5PEV3QSfNZuh68VFnch
T+2QadEArDHfhTviTXv51lKc4mnxu13hirZIZBoXLRX0aTXVYCH5M1GVHR/kKDDjLxLpfXMSiVqx
P/3cMnJRIV1GWpgxTLOXQUEnz2ChAVB6HGp1p4A74bxbCBeSCxAWSL9AFQfnkwqHZiCVZI3wIKLN
fcYp+bkZ71NAArHZez+kddNKZg7r+u7eHINQjcA4JIirgt3iy3aLnkXZRGETRLSmXTKNP6W8tY8p
qK3oMDy0Zi0IF9tbhsQdJOcgHeWb9upGiiJlwRdhor2O9C5UIseaLrXk8fxmbZ/hEwx3hitDm+aJ
Ob0k307L1TDvzv/+dkUCNvzXDu4EK2hIbwo2OaM/WDvJUZzyCoSI3wzHckr4Qn/xz3ln/wL7LyB3
jDUrtNSqwcLN43gJ4i6vL0RH9288/GQUd3Z1SO3lSgGjIMXjd5AE6/bkroA+DkYHvU9l7qsV5A4v
co1oDt/AaOpNmuwKxyLYgfwQHkzIpGsgcjZ0g7/9bCUc8xatZW/tRPgOHQPG3C/qItl06RUMdwHa
qjHpSQSYvF+cgRjI3WMnmtEObgq+3LcbQ1dQ3P0XynnSaBlSURJ5kuIYs8PKeywhlW/oIUv3aqA6
YlqDzdO0guVOE6WWTLMKVfFxCe9NUznqRNSavA0Bog4Z39oftQ8gSJwbGsb3vDC8VaeXYhQURTd/
/88tCP7h98E0y+I0nBsEurEnl4WuXkGY5HMXxOn4cBdEZE5SNus4PtaVoTskYKUP+QY68P/bl8K2
SX/geH7egrQ1pvdQ/9CqBTqfavajXWLvfJwTYXBHKBvD2K4kbEtRdy/mNLzYkUhWfjtHPZnBHR8z
LBQlNgDRF7PTdkFlgPS6/tQ9dwLhDk5TGQSTGtiapJnd4WfTRc5QPk3yFU3/3QXHc/JmplpEsQ1z
xqW8KtWjIYX+SFu3EpUlRNGaJ423KTISBUTdXheYN0zgie7oZe8RN/fEsnMbhEtYPdsEaR8KxpDx
4Q6QTKWxsimBcJDtTJ7iWXftdXocE6f/ih5NJ9mrz6oT71n4ETG7vc3T8oHckk2Q+CCIf5TamGhN
dR1DVmhuWoJ5fmsMTLxIA7Fy8qRfsTHpaqftqVAGY0PWiqUpJ2TOOYuE2mWRRj2mEJ3hxbjSjsRb
9kvkZBfxk/xiHyGzBvkNEQfG1plYw3LuWtl6HBsaDK6Kr7NyZZSVY1uCo711O64x2NFff+bMQ6To
PTPNqFxFe0jA5VCHv+b8WS6/ZJbs0kVwfW0FkzUilzN1tJbiGcOkXjneK+NjqR3+ebBa/z6XItFp
ig2LrVpCv8eoOdn787+/uSuKoqIvFSkFdMzfr5hiNEakaWbnaZrljPE+1i0n+kxTgHUC4bN+k4I5
OdQBgnGgnS25KQqCo/l63pKtlGUNwoX1UO+bEeqpHUbxtJ821SZf7s3EbbvaOBK5Egkvbm78yibu
FFXS2Ehaw+BMehNH5mOpfOYWgbIA9K+hBGzYH2QrS4jjkNCCb/XJLsofkjk/VpHght+24wTCpaxh
0oQ1ZSA9vi5l64b+c2Y+hJuVFZyHUbsac10HAFW+gPNRJqJ+MIEF/CM3qhkZBbVo56WSUrEJ2vpC
0lIhzfkmDEGjsEGYuARPkKCBLHuILR3StRKGdGdpdi06iST5Nt9OrBUKtx1LgtnbtGMoLno2PSbK
HHuGxyS7C58GhuAVejNgYjzWgo4x64LmNieUyCj1Mzv+eNZCbwi4TgxQggiHjtnh+3DbnXD4t4C0
i+reauAE8SHcjbvwUPnFdQLR+MIV9TluRrQVFBcH7EwyIl2FSVb2W06JY494hkpEVKYiFO74Zx0a
4DvD6EBBfyPbrj59q0S+IILgLsyun2Q5CmGISp8h/FKSX+T7+ZApQmAuv7ouSbZk6LGHEV2dXBmh
6SMpyRyrEZJTsdX4uP2sPMJ463T+2VFVw6LOIw36pNXVX0r0xYX+DUILf1XsesGlxvK2c3CcXQsW
TU8N5HVJ3V+b9o8QjFuWvexm7XclIp3eDAsaevqZODdeDfhdyuW5H2SYNjXkIjEaVy1nQblzc5tW
EJw5nWosM4oBgGiT+6iIkEE16OK1vfPesLlqKxj2Z6y8QU4hrWpVgKnMR2sGbXL9q6Tfqtx2p/r+
30FxWU0LynmVSFi0LpOdfHkxrMhpTPxvZDj6Zz6TrZVdXJZvxHOJLnGEVGs5aMbzaAsSj80Yuvp9
LmTLi97rUYx1Ky4Z5XSzz/FQUO1ErYKb+c0KhgvVtZJDMAzzpF4x5Y/SciRICruBHu20Hdzz27NZ
k1ktGa/WNJK51VSVOXXvNEH3qh7x6I1uOIt6IKGVA91NPXGZffvyO5lIuNDdynYNnXuY2B/VO+MI
IZGr9Er31Rs8g1/Me9Hs3+a5wus3CtL4/sMN+N7hqaRYedbhUqq01wK9UGHnLCIOijfynw+xaAXC
ubpZ1mFezQBJn8qncCcfzdKJWf/agYmHqEF83Qe911yPXuQm/mf6SawVOuf7mH/WkaMiN+qhlAxh
KkNQgxAtIef7VdcmBZiDIW0tfzUHt9cSp9UE0XyzLr02gvN8E68GDep1EBG+Sw69Pz6Br3MXYhbI
eGie2kNy1A/n/V+0aXwZaqjycrHZpimRP3maO3nyUXVZXTJ/NA4WqAiv43vQKr6APw0S0MPX8/ib
Rx2yRArU2EzT4OfGhxbFinzG+TaVwh/D0gvlGCSLlktkYX18MzMzwUwpoxFAt3lSA7MayzlbEL3C
byj8BwrIpstLacfU4z9THQdr8R8o7qpU2nbSKraPdm+59vCYlt/Or9vmDbYC4C7KQRojxYqQMUXZ
CGod+7bq6HMazY6C/XSgP/DjPN7m3b/C4wIImF9ScBPCIHVo3EUrnbS4+3cIXPSQexqaWQ+LFAOJ
Wf8MucHzANuhfmUDFyGsIa3RnseyzJ2xk15aR/9Rurk7uPh+9gpfvuyEN9l20Dj5ARc06NA3Ws+2
abK+D8Z9qaLdVSQHLdoaLmZI5UzRRgMMEoePbTYEYRo9CJZuM6s9LR3/4ZnJudHEEo4OIpNvBpkX
e4PTv+C9AkrKiiAmbRcMV2jc5YjBwWIBLxCS2tLx5MZRj0rAIhL7PMypA57D+Hry/x/OLd97jeem
SR8Ltl964izZL8wMnV9JgUPwQjetin5rm32HpPVT3F8b7Uvdi9q4NjHwUG+B+1sHdQ/n57mShfA6
xNQapNnhb+1oB+WOXEE0yu2/zLh8Z6HY4GY127IMCA7amC42P4x+05rExYxyZHw5omm93XU/8kvU
197EoUXf2NuX1gqNixXqaGqgwYx7WIinmvgWKsB3/b38u1mC3J8uBgcR5KZ60s0X2QOzRhTIgmLC
9hKfzOWWeLKgh62P+APGLHTaBUp6Ub7LF8HX0HaWuLKTCx9xVkCKJ0cJcbnBrfVG8GiDcHFy0fzh
Sp4o795sBlrvIhdKyqiBwg94RdEMlHzR/Glf7MsDBLFdKiQIFHkMXylNpTy1YwUeozujr7qtC6p1
X/flgPjFrv5M7fq0kHyjBC0Xrbcr7NeQfivVC0UTpDGinXqzdvVFGXdWqC0mVk7daUfVX/Yp7pU5
UNzGYd8PliCMbMb8lT1cfhEps9XGMeDqvnO66ikSdRpv5hdMORz0TOhd4akC5MxqzCnDUKsEcg01
7A9K7BTzTU0rFw2igrSXudWHD4cVGJfMzEvf1HMJMPU/Hedkx24WoXuzVTmHw071apOqxphrKccs
KEH3Weawzy40uO6M3lmOalCCYFnEfLzt5SvTuEiltKkWqSEg88yh9+yZD9N1QQLiQZyq/+Gdb/Oi
tiFfQkADCHI77uqUIlJbho5TxYTmNb/cFfv8cvJ1DHWh5yA4f5ltX9QrNPbXrBa0bMwwHUOgjSjh
jt9l15odOP9F6hpOXLvxPYG6KLNT+nIeedP/V8Cc/xeJ1Y2zCeDcnrsXtUvpRUSJJjhlm1F+hcL5
ZYMXAy1j10ymv0rmMV8apxDNrW0ftNOGcT5paXOkFuyy7vTWiepAip8XZaeUO0kkSvM3vmgq6L/F
O9sHIfZhLKCttLBbsxsWh0SmS/oYbDO27VsLuSHVC1WVH2Ek7xbwVfZ6szhdbYuGirYOuw3pBFmB
ft1HsXTwLTdkXBbcZxg8s50kyfdxW4y/4xwEyclkT0EFEpxdTaLFkfJKNN3CDhwfA9bw3IGczUVT
GnsCPCqLbd2gd2knNTSYm0rwvbHlPWskLkcgeT00iwJD7bzYJVrk1IsBekORSMXWUbDBlUmwo+pH
XXh96SVt6GCQTS8X2Svn5/NHbXPBFBlVCXyfK5ineX/Gx1xuxlDH7+dZ8SDND6lsgMQuDvRKcEdv
OoYC2iC0Kdg2SgIcUBXnS9bJyPoP0R5dmfsec0fdTlQx32wKsBXTxCiASrBmHI6mLcToW5TMm5fl
1Sauehxeon3hDfvxa5KhseQieqv5iUYDNjdqhcsFS7lXB2npUGmMjOTYd91BGXNBwNpewpNpXFgc
SK1XZsye1HK4W3Jr9Zdm9xiXrdMhuNjPteqfd47NjHG9mFyILFLoM5UURmWXFWrCNbpYmt+yxzJG
UU1lM37ZKqbtQQ9rGvi8ee8gXW5V/VzCQdQGXPT9bnJSl5aY6JypEzrqXugpmzu2AuRiBTHjetRj
pYNo9jw7+XfrCJEJ1IYpm5S2XuE6QkwRJBc0EslED1oLG1u0dYQ2Bi6pJ9iyzbi0sor7qBiTuB06
FVbN7hQsQXy7HKIjo+EYAzA1/5yd2BH1WIqsYn67yhOmWEZVM4VVY5HrOxKWh65qWoEvCkD4h1cz
HdJcaxFvU/nGLG57UbM1W5cPN8dp3XjhhSIPlSKkMwrMaByxG8WpZC3QlOdOTQNl1rzmM7WClb/z
41jlENpNXsEg1lpXS5VjSZMv6YJP2a0EZI3CxYyC6jHaiLA3y1j4oD3Yt4gSOgkkJQzQ2y1wvq38
dI3GNnHlCXLXzYk2YBHpE0HUZbq1nZPUkBZnbW+ikq/IJbiIARXOCHoqWEGSQocZwnhLKoi4IgQu
RJhy1ivaDIQujveFIu0KYa8624BzfseFhEqLZPTuAQItw/S6+9nvGGuOBsIuV3lC057/qY+W9SZx
EcKKKkKHmXk6CHkRW3dkD72gQ2X9j4qMb9/650zk4oOkQM1rpDBRpmXiZ0rtNRlxQVIP9WRkoaSu
p/2oR44csdNdi5hiBDcLctP3XtnOMah6YpyB6RWB3jrCLf38pS4daTdA2EJ0k50/chr/6GHIpRbp
JtY3beq9Gl4n9Mukmb5VXy2JIKnaLEyc9lLj57uWwZAz0K4g20ku59lnpIyRb7tVesyKHfsIFasK
bWaMfwIlHnberybJ8kTtVaymXaMDRmkC1YxubJDtL6LCgXDjuHBiU91MBhXWVfab3nripW7+0geT
T9BCJNq37cOuGQqjZkE7O3cSC01XW90E2oyMqgVfuTIezsfH7aU7IXAnLyuLqYwHFY+MY2Nf9DmY
pKSZ3iShGSyJsLNHZA937AqbJl2ZY6PUujFfOrlO3E7XNFHMF8DwRFJgPk31NIFRLJwQV8fLS+si
275dMJ/n/6VD+C+3ih8eMfqQ6D1BkjOBq9opQc/m9r0oUAp2i2eYkluTLDLYxD27DHfzVLlTXl7a
SvWFhLJ33jG2Q8YfxzC4MzUakNLrTUDJveaZxeBMKMyaTEFjcav5E0/doAj9r58bbENXlzR4QWUp
j+AXY5M6Vn6U5sjr59fzFokWj7ubCa3GNCthUdeiApzhvU93evtRGu/O42ynuydj2N+xMkZWKrA0
sJWjBXUkfReHt60cnMfYLIStV4yLDEsyZ6aSwsUT6tTpXn9JvpJ98xw/GU49OOUXucfVyUrB1BOV
gv8mBlroajY0yJDx37OlOc7lhMTKU24s/W3EPUfVb2byyf/L4Nff3CgnPO47Vg3rtktr4CVQbZ6+
oMyHZ7nOj35GboVSn6jJcdtPTnCc53do21NIATgj7b/EdHC0Kb1R0Y4aNnR3fhs3XYUommUbis3+
895VlLhe2qwe0bytDz1CcHkxRfp3wxhFTOPbn80nJP5bJY06kmQ2kLS7vz6bm31bvtWExd/Nm+F3
hcXVO5rWxEfEAKxYNXytjB0lFpVutn2QYPALesMoL/I3Y4gSZmprDbvyD8WhQgdV7irfrMjLD7IH
ge1PbdQJjrsmB8NAO44NuAF5fZfeD+CP6orn894gNIpzB3kYU0PNgRJmHtO+Cz3kaA+QQ8eUnji5
2PRzpvyp6AYeFlUuHjY65D/lqUfQnW9i+wsxKicke1X9BA+SvYLhwqElY/A1NVqc3lqpvlpdWTuL
FGqvkgxJjPMLuOl4aIHVUNSDAhn/1l32UpplBd665fraHB7bQpAssaD64ath9fvcNZXOYHMhDX4/
00vPihNnzivXUFwbqhqVbArKudvusILjNigzm2maS8CN7ujjJQeloNzVr8gRjUv7UpC3b4eikzcw
21e3VlLLEM9a4A1z/5j391L1oxsEednm9qw8gTtEGbpG5EWGJxj4kuy0xE1RRzvvAZtjZzYUFsHH
rckG6O3fmzEkwxCaForHoyu7bxqt3qS4+uJoN9Bav0zw9dpfTF/Tp5/kqwCafbN98I4VNOcdFUbR
KnUG9BSU33O8hGUX5LhcffLNbW0k5xidnbVVbgIJ8cgrfo6P1qHInPg+dPIguxLxzG16xsou7gBX
NU3ruAJamh4tzbNUUMbHT+cXbzMWrTA474ski3TdAgwl1pwGhAmyfYyS+yYT5ICbLrjC4VxQR0tZ
k7DHmEl/rRm99WeaNtdbw4XwCTQ9URLjSzszhntqPhDb/DqNssjNmRv/va8h1r13cxsyrCbey9nT
RWPvVF/ZS+7kxt8tGx0w4434stjsZcM8pUowzKJpyFfeI+Zgp1fiBCl67lhX6pE9LEsuRc+B4eQH
lvhJwvr7tuOdILm8r+oWPFaGrCpUXOcpaFwvIhGf2rY/nCC4cJH2dtco7G3QKDDhC1rdxj/v2NuP
P6t146LCKKEAGbLSS/greqoONjKVqHTVW80Z/Mg1bhQ/8aWDaPZIZBcXIQoCoda/qvrZvlcvFVNk
1vbeYLjXBukUAcPSe3eYoYIRKSZyPCaJPkIOxa1dm7VbXyr+cmUe2fyRqOF6+0OATRT/Bcq3zvdd
G5pD/Ob1EqaKD8vedvF0fZTuIrc4RoHwS2d7GU+AnNMrcdsZNphk0cD7zYDP0+NucMbAeJW9BBmZ
qHosWFTCOXxqU6UOM8At7RRIhunoywzNVEMQPUQwnNOHtaKQoQRMrdR+Mz2poPTuGtHo4N94/mnx
OM9vMGpHMw0uguYXiLnJv986KgP1NgwmFyVV40V9a1USreJ2DgApEFnXDJU93b33Tb1PTQRh2Edq
D5/gVbSTczSaF5516IPut3KM76enMTz+b4Wg7STxhM5dMVXVh2OdIKSY9fQ9qWjQKJPmFXL4G4zE
dG8P5IsgxDC3+HAZrOzlziKxq8VA+RxeKu8qfAvFAT6PY1d+ZW04YnaP7drDHzyTv3zUJumiZMTG
1roTogbl5fdVEPmW138lV5mTGag/YK4f84fCrWUH7u9NxYjF+63NMKUzyx1MRUf1sQJbYAWi4hmH
MfVEPZ+bp+SUfX+Q0iQVOgdiE2Wc7t6mQSfvOpEU5bar/PleMbjMSo2iEpykSPDbsb2ayUMY546i
3Ef26EKFwTvvJswLPi7dCYw7FWVudeBahD3ykeDyznf0wFhW/+2yce7f4fM1bdhHSyYNftt8qzD6
vOBJ5bwxom8jg/N5qci7WhthTeMVBxXcx6wqZF2iAdJP7kSvySI0XmvT6BI0uYVso3wVxba33Kdz
wofqSandTjzSu32i/+yVybn5PIJJcbaAJx/T1ul3w7720JP7/a9TJSp4CTydH1ORWr0m6QS0Sr0M
u9dB/ZJa9+f3S+B8fHcnjeOWNhL6RKQw6Ky9KQdVUTrKrEOYZXaiONrR8nAecvPuPp1fk7t+zDJS
wJQLyK6+i/t9bbYiH9z84FshsHVdfTIXmSHHNMW6JYcKPJ/TPjrUhw6c6aINEpnCxQnNHo0UpONw
v+FH191r+SfIjuyVIVxoKKYhRZ0Tv78o6NgviGMW+e78bghCncmFhVJvsmFhJ0gtwAK6k+2fxfA4
dxdRH5wHEp5VLjJkfdoVSwKk1AGd20t/1V3QAznGe9YiZH85jybwa35MResN+JgMJ1NT2+3VZGea
j8Vge51WekMy7saS/h6Wu/OggvPKN8glJNZIxubjJQti5iMYbq77/DO1mpNL8HMp+BfVkmdgTHrt
DnHuZSKSfoFHWJxTD2kmKSMbjrPoSx0+qxg+xODt8i0ls+igCs6Pxfm3llPNAjMiit+6I92Eu1gH
VT4rrrZe+LpYXrZvhINYm5OVtg4ucFOTbSZo/T46aIuexDU7tMsN8uslwKWLiSLpfsgdNgBWtc7/
AygX9IrYqIwmfbsWwXzkF2DvtF3JZyoEoVMd8QAviLLbx82AvB/Gf4hh8RmZhOHRzNDwEGU+YKrC
r1EVWK7RcoVrsXBFUxWbnr8CY/fmKuKWxv+RdmXLbeNK9ItYRQJcX0mRlGTJS+QkTl5YSeaG+77z
6++B505Mw4ww16mp1Dy4ikcNNBqNRuOceZhM6KjvaDs/mbPsdfn8gWYieUQRDDd1BAh40QSYpR/t
Jjql9UMd/Li+iIUDx00V2hT6xqoAYl3w2AyPiIqbxWEPmNR9KH78IjKJ/X01chKB/h7WNLtDixcU
RrVTehxszV0ip43txgaZJ+jjpfcUlVfzxa3xSK76VNOB2tbJQZZMW1XT01B0ogXOJuRNbrvC4Rb4
MsVhXLKxbJ6yQ4e9ONrhfgvHzOIWGmbitc387A0empPR0GvgrQWfzph1GI6kw9pG5zBYFZ7zQdWO
FufvRlRhHWLz2LPC43xlybsQInYmivPHvyl52TOpzpFtcQfb5o62guIcpQyl/1E95eSB6j8T6VKW
HtVvuslJMi8e/evLYDM0r+A4DwGJem9l7JRVxM1DW1eXeBTmaaLZ4rxjSNQ4pezkg7tyw+6eL9Z+
QHH5+bpaWMQRWcRlOhEeW0adDDRzhm50TJTbmkyiJGdzOa+GjUtyQrOf9ZSlnlK4i0psaezUbzjW
2YB06E/tyG7G/wW93eY6e4Hl050FknZUxkESlEZTs2Pd15YbH+YnvLtBY1d0FDXVbG+iK0DuINTN
dZgkPQYTrBW+DL5SR7JbMOfGTqPfqM8vqN532FthcpuMslRla03AjE7ZIUbHaOxr5+VfNjcIvIW/
sixyI6JjBTCySHYKEthseU9vzcocLnZYkOBuwFHOLpVDTw+fSgqO+kGwjLeLfSsULmxkptGWowI7
sJIPrbwnnxjPLJ5lnfBIBGqldndr1Xb6vg65FS4XP2aKW+VoAK6WJ46muCQ3BZvL5lIzwVNvgQcI
FSfOBbNULq0wRjvP1GqPZT3fpRl9QvuLIOHezgdWOJzb1alsNYgWqDcZu+EEfhaMHgJIu0Ou+EGc
KorM4nIcOrQopMUsIajCH3TG+8CxHe0x1HbvCPArszj3q2PSgoUYOHE42b2E5Dfa/xkC53oJbUO9
TTFwJahtg6PUC1Jc0UjxLpaXTT5Z+L7ZnNLcVsEuI1LX3IwCpq7qGpHRVsWzESZp0qM5DYM0olvG
kk40FGwYm7v6CoDblMJ+qAb9GaC6J/Psl01ia8mDqnwKQHdgaajiToJp+Y1DvxjF7VENiZp+ojCK
SUwru9SVXMOlDyoEpq1dLsg0t3eKFwv5rQn0Rqacms9o2QHtiuYxPVquccYbX9bnxBrThGnZZmJh
WkzmhT2H4xl1s16e0yTGnehCf3bBcVA8HWf+EKc8kDlk+lkbQfA9HUFkcmdFgiIA87o3KegKm/PK
1CKyvpjADiv1MkaFN8e3DSililTY2LCZfa6guPwpa9uUZBqDumUnleCgXsoDewcQ7kSs9ZtrDQ/A
KdqdQe3wfAO4OqbgVXY+KS3WmhIcqbpP9KdAJJ+7udZWEFxAkscpDgIVEE2UNk6aaMROoJ17PSZt
74crFC4odaME6jqIJLDLr4Y6Um+jz3/ZsQO54Q65X0Y78sTIKsQZvMhAzjOkiGizVABaJl8S5bFt
BHv9ZixZmca5Q1w1U4N3ptg5zDhww1K+pH22W/QAqsfjraVaYDumyh1J36NOAx7AX87BBbE0oSnI
7ABs0R/1UrogbTnUInlAkQdyUSueZ92MGQhV811npTbRM6+eReFqM3S82PJMOLJydFz4tFHPtkXl
Yn79+9Kuupk0m3FTi+VQBS7Bd+zKOoQpexUrOChCL4mJLXXfBQ4vGDfCDF4ZFKYtMcGkiBPJHi4P
AedTdVh2kHk9hCe8rh53BGwHorbMbbug8YQuZCKrfCU0m8lihDHKr4tE7rs0OKHTcHfdsG27XiA4
u9Spq5RBU9nlqrU3qeaiMHo/W43zZzBcOhZOchu3ISwZEhk63jUoG0d0vAjOAtsdFGBq/mfA2ICu
ZqmR1VYLGQVuEhzRjHITHMZ7+Q68gyAnvu98CUXz63ZtblMrQC4OJpKJpvsFgP1ytqovA1q7ynzw
ivCv6zjbDc4rIC7qdXGVWjJ77Ny62SM4efaVm/7LW2gW4N5svSsoLgDWUgYW3B5QGervMm7AYxrb
8qDY43xD5g/XDRO5OBf0oCOY1gubsQYUYsteC96Vpq2s4QLeUkn6ZAzM856i+8rD6drtbCbwbpee
+CqL/dwrY8f3oSdQGI/SCWMXquVZK87VRHwTxNuQGusDkOYHzeX6+AnWL/+IdoHayzLPMK8IzkTx
yHgJNMGq2pgipO3sMQQYUCAAz/lDly5zJRewKdICO6ui/Yxa1nUrttLbVxicG/SVUmm5xPaLu/Db
mNkKQituz/D2vcls4mVu6IkYeTZG7hUk5xjTpEjRYgAyi3x9fKKhE8ePf2YWvw2OVh6WYYnC7Xhs
f3anbACbS+p2+ypyRupE+/oSeiLlPsF0vdkMI8scpoLtVMHR6r3yHTnsetz4nTBQ+kFNWnwfbDX2
oP9VUslpRNI+m5NDVAJVAYUwVdvXgTxSjCZvig50SaXlyVljt3HyaM6LYFvaOsQRKGj8wnkTViOr
S6S2h0bN/FMDhaW5Cw/Rt8XNvUKoz7kVxF+hcStpqqe8ShdYVc+OfiyPpWPuINdp+RkoukRkQqIh
5JYUyWpjSUcG1sSTg3f2EAKIUIVLsvYgcPONE9Qru7ilRAIwt0UmoJITozxlpTFyr/mKK9+IUqKt
p81rLL5JMlimTEpVYCm1+nMqzXPUUicZ/pJiVo7Wkr0sd+5cFEhsRbnS5soihm7p4HRjRF6vnZKA
ya1ILbxkSqegcDVN6WwNSrWCHWsTheJsSKCpoSp8J7JSoDu0w+3ZTl0OSXsrU8H3t5IkpuL+C4BL
+ehUS0mjw+fxkPg4oRQnuTO1qa84OLB9DL3lXuAe7IPcpvgKkBu3TK26CLVfWOQHxxQH7NSvRzvw
DJ+6834UtUhsOv7KPjbAqySQSLFR5hXsQ6fiTrUizzR0F8/8BKnf9jxBtE81ZfzHt2HWRpjpVpoj
dFSl00JsfXlHcokqh8aeZVmmYfLcYzjntp1WL+CA7Iwd46uQMjeJ25u4FZE4baR8r5A4l6gqyEQ3
y9zvKNXtKcKwxUjTy9jOK7y2fNcErezi/KEwIRWQGhPIA2tzDy0U24zNQx0n7nW/2/SDFQznB3qC
F21WiOGzWmjT04tZPvYiuudNJ1hhsN+w8jWzCsxInjFwDZnObWBBHbjaXTdjqx/11eRwexQU+4xk
7kZgYAGpx4nYQ+eOfunrh/BgPczRrrqFfHXi4rWooGov8gtuwxr7UjOiiZknfTV63+giuxm/TtaJ
doIeLdFkcbtVPFSx1FhAIjOEN2g0t3Yafq9NTzCYmzgmbjrwHBvSevyRuh/rKRpkihiOC1LnzLq2
W0e69clBynbEAwvoQaTXteUjiiIrOtgf0S7O5zJmaVW5JsMPY2n2ZjBvdLQV+MjWPKFICyloeArW
KNugV244jktBwhgQ7PlZOz1MzU2eBU49oowpVDhm/saHcwWSZ5YCPkQDW9RrMFCA1ZGJhx87/ZzX
EB/rAl8FQWe3lw/GGdqvsd0/FqUr70XtMZv5k6Jh9qgJzn2Dv0fQZs0qssrCWS4DLuuPBsO/8nw+
kHYitG0zX8A4j4T6dSHlTN2I4i69k+/bdHCUzLUES2zLIdc2cbmTqk1EakfAFMkpSO4V69ZQRNW4
TQ98GTf+8mAiWZWOCzDQ5P3UHPJjdCFfos+sT4vYU233e5FVm4n1yix+nVG8jlBjCZDmeUFRHTfp
TjHvJlwzs9edZiFYAEI8bgeL5QS19QhOmRzUn3QXHuULiBzQbjSd/8XDGbZDvVkCYNSjmglyG/z/
9RJAEyYZKGOnne7mY5nvwj1yXt9wEsX/dxXObftWiGyKVyu8TNGSM8qgdJXnPTrCsd7CcxY5xc/Z
I7tUyLO66ZUrOPb3FdwkGUspE2ag8rMtdkX+n1kUs4QmcfvaghNJQANghJ/Qs9U8tzUZ7mjZwTMT
nPDksLkKVjZxm1nR5WVtFMwmj93zlL6SOGij2oX3moPj3lk7qKIMTmgjF0RkKdBzUBPgtGI991GZ
O82djrot75g+o6ifZNtCsAWA0o+aEBp7PWvQ2ST98KxhmOxNpNu1YJMWfZ9fZNDokPQFLLF16wXa
qRoE39/2upffzy2rUEoljS5YxBRvV3uzsjOldTvRpIisYH9f+bZkyKx/ie1fyTGefVX0ROQ3k/5i
Brd4QN2gR02IYTLPjNyfPeOjvuGz67BQSMm2eZxT9Bc0bhlJxlzSdoI51a5twMGM7kCPfAm8xrV8
8yb1RA1EokniltGsYL/SmWxlYX7rKhDTz4gPluxcT9REk8QtHAgVqZVcASUkX7IiAb30H/oat+8u
ulFIBRNCqju8QaESHpeX4yPVIgEdoMAQviIclLk1LBTOoCvluW+I36bfrg/V5oQYqMlBW9BAXstb
QkgR4ITNYszd0t1Kyecg+v9JLlD3/QWhce+xe9IbqsF47MtY/xoY0W1rDp1dq3R33ZRtZ14B8RFs
GeWZNgAyv/YuozNM/emD8XUA/Vh0BK345TqeYOg0LqA1sbL0U4ahozhho20+SRU/10QMzSIULqxN
McW17gSUVi5wkYxe9aL1rVjg0Jv5KsQY0bUrM0UqDiVTrdrIVdQjpuKuVUA1rd5JkGILQpF86XZ8
WyFxAXQMirnLFCAtP6iXuqWjH6p949YH/Wbci+gaRWaxwV1F66wNajWfCoBB722pPivWRStOmSWI
N5tztLKJi6JmNtAe0k0oFkBceAR5cRnvQLdiX/e3zXPaCoWLnakVUGTFGLlgPhAdii9ASJd7EEHr
5uN1KNG4cQE0j8KwKU2M25B8zaPYVqFnPFe7ThecX0Q4XPTpJqpWBYVJch7ZmXYuK59q6NyW3qE2
S0Bx/o9/v2G9syxrjDIAQcbhvojNo2mIVHMF08Mfo80oDuaiBISKRnBtWfwsy85TOfq0qb1M/dOF
xPPd9bj9sPIAeOOxO9G9dBvjpuhHfcDj+11yJpl73SUEPs5z3g3DrJbdDLguOS21P0peM+6vQ2x6
g0V0QtEpjY4xzsGbtpRGNWRkX7KfpjsajvYCJYj06TrMVv8RSh3EgjdooHbiZwoSCcpMdZgSI+Xx
i9yp/tKd2O1uUvQwOvpTdPsvydrYjsCf/NbA3I6hz3qgVEOGV9mqFduKStxWpodybnZKXP0nT0en
jiR3iaMbTcaxrG++Q8TPv2791jyufwMX6ZcINw9KCOMXCCLrCLn690AT7PibO/EahAvyIboaTJ2F
quUODS80c6oD3SV4et+0p78FhUUXVsJJZXavQn1dhdGcBxjb0WlOhYX63OhGTv8xwKFJOyffVKgP
5Z4oXWeB8NqMcpE/USKaaayO3y45zgM7Ao1hSmy1fjLR/5AMh+uTt7VC1uPKrRCw/6PdO0ZcBmv3
XsvP6VQ705jbo4j7RQTEbQADzZkAAUYzlKFiQA4xyBOVn5J+uW4P84Nrw8fF/1Bt5i5i9swZOqLi
5EQM0fvgzYRjNWb8+/S4VTuJsoSD+Okt80Ic239oPtnJe7imYOMUGMQ/TqdNZbXIAVEhlj4v1udQ
RPG/vXotUwa9nwVyP84BUjMKk0pllZxl35jekh6jUBCFRRDc1OvloMoFqzqUpHWl4aveKbbwHnFz
nHCJSC0VUhYQmn+9WpNc0WgRwb+s3NPHm/pd95RkBcAtTANCLlm/YKCgwOeDWMgzd8tD4y4OhURu
vTcEicx2+FnhcROzqNVYaQPw6GWG5No82Wjh+aDb5jOPZPcJ7maHO0Mka7LZ+7K2k5utuc3/V9pr
IRhaEbSIKFC7Wnz5qT+F6OwufFFnt2jquDWbwT/6MYals+JL40lVBTFu0/9eRpJfr2lVDSZl+lOR
6lh9jLcXe+kdL7gJIboFdibdwmU2N1v9oJeRpNawwTwRzaWSfz2ubYbP1fe5WanMNE1yE9+n7ZOi
7sFdhO6Cn2YjYivaxKG4RbEoZMA1XugvkDU5KbUa1zb6U5NattR2qEbsO+PTdXs252SFw60mSYPu
XaoCB5VdUPdqngG2Yzrk3nUYkTnctGhN3klJ1qBlVTNlD7q+VnFE8are48HxO94xE7IyiZuidDTK
1GpgUt73jqHUlV3H/b6oVEED3PbQQR8FbMA6aixcvqVrSy0XBW7WJvN7OR2H/gMVReztLY5JTP4P
gy3ZVe5jjkOkTwqz5SfOhIxVvvTnLxUkRRz2oiRvBefd7WhHDQgcESibEZUzKp3b0MRhBxN1N0AK
sfBCe/psfcCDxxNrBEk9BLvCFt2Xbw6lKuNdMdFVFeeb12Z2g0asvgIqVlXT3gTLfUIEt12bHgih
Nh1bk4ntlfPAIVVMIzJ6GJaXR01xEtmX8sUJIHdw3dW3OAOhZP6CxPmfqsSgRA+BNDqLp+DFw/8C
d0md7JP13NyiHSoR1/Fm8AZZPnIHNK3Qt69y0qgPtBHeiN5SvZF2jSkYQfa736R0KwQuVAxSEuaj
CoS0zpxBvpeVG+U2jwpb1/6qSkHA+M0ovtjDz1dYZYuaDozzivEHyp/QIQRFoPlp9vDq1h7QkSQq
YYuGkJu4EWS2phYCsizvwX1FA0FOvL2la4oMMkmIxhr8/WBv4eDbMvrmAjfjT+pRdlsHCnROsA86
XzvKSFxFNrFhejNpK0gugMhqLpttjyCl5HJU79tBS/T9BCnVbzHe3tZ2pOX0MuEXC+ZvcyzRDCfD
StYjzI1lkJfllMs5GrhDvD+vAvUhMCRRsNo8da9AuLCRhkUhlxFAsH39oLtlr+7SgwI6Ajz1EN6i
bY/kL4v4QlMUmQ1JgxQ7cjnbTfClRfu7tTyF1rcyeRCEEIFhfB0jSUhTjVLGmA/YnWSOa3IcDDz2
vl3cnL49VS9eyYLzao8BZ+BUpQR7DF6V3MllcjuOP6/bI0LgIgcJ2lCJFzjhPBeNa4Aa9AHkpCAT
fw8Mmk+Y7Dx677hbgqJEx/tCATPMeFR0k4n0GrY3Ryhz/APApm01UllRWG1UIrIPnv4QfJV9otnV
gQn4Ln5r2XoIWd0OEqDCO2r2y9+u4hdgbldO6jGMxgzAqp/cF2hwGY6sHMh0AN4hn4fK2S8356+N
SCJp1WTBzecudkr1hy4qrGznNC8I/K1RWTV4PQpyj5380JySLxkeB2puHO3GXQnWEvrXdafYTC1W
aJxTNKHUNXKQYM6i3CGgK2m+tyKZaqFJnGO0QT5m6OJGmjbbXYk8rfKGvXwJsfnjkULsiWpiIqM4
f0jbJVFzgklSmn1VHPTxElHBBaUIgq3pla8rU0+yQQIEHehOLiIbbacuWT5fn53N3q2Vu2lc8Cng
bGNgAIZJ28Y3jHYiP0U3sg0apb0AazsM/XJtjQtD2YJF1DWIqgqohs5KfZ5d5NNotgcZX1A9srUr
ppAWjSOXx0RqhNhqwDXo+Jmadqc8msJWUDbdb8PDL8P4C4N4yiwpZJvt+GCe+/JGxmsSxAgnk+6Z
UeLLftFeyPlfOFIqWSVmDRcuOJYeY/XDHN/n5BRJn65PmmDOeI0cqrdJnslAynGP1BE3mUS7hmCC
+IJVgGJoAOEkBIhedatqX1gYQLwDu26HCIXzvU7VK81M4XstHuab3fd6rCEoJCiwbFfndWT/TEsc
D0M5Z7OKJoiqBeco/czuyRk/uuHEBxDLQypU/OZ6O+6t8Lgsb1TStFck4EnUNUA7fDCe63FkvjdQ
hhWT8G6O4gqPS/iUgCombn3R/pFBeDV26FTYs4jCWQDCv85S5KnsoLaKHsX0EDR3UnS0Yve6N2x6
9Ysd/GMsNW+1ObZghwFxH/NWEZ2etr+vGggJaPnCyfZ18KZS3UUh2/T0/qOx7BT96frv3x6il+9z
8x4SC7JsKq4luyCzp9gdcbZtRFSJv/GuFxRutvVUDZqEwgqrcdk1U+xKTjraw3Fw55OYG0YwaHxL
TgSZsbgKAQf2liOS79t2fFcFVP9lEf8sU68h4tKGiDWydqMO+9Y4WKKLJMHU8GqmSgohyyjH1FTF
XVLrtlQ6XSR6urOZj67s4OI/OtazUS4wVOxwzhquA49xYzQOGrCd6672m5j2MmZs2laJiG5lCS1M
5stfxwjXjYzzK3WynwOKAC5rchUdmUV+Z7EhXiEi6xmyJcEsZZlTIL1PdiYursGrZ9p4u7avJMHe
wPz4zfa9Gk1ubzDlKhp7CxaOx2f+lltkQPvk+K4i2wqGCwpTMhTxwpYTWj9mchPOt+oiuCzZtgQU
JihYa7iD5/yCGsEymjp2OeL/nQO3Xn1QhWzb2yv1BYZzibFU20GukO+Y89cli+yxFZS6NvMbqEP9
YwfnAWWah5lMYUdAK4e09jweNW1ELcOpW8Fa2rTF0CD8LsvEJLwYmhpSGtU5Dq0G3li14YclEjSA
bQaEFwA+rEk6mWVDQ9FJbWKnCxY/jYMbqxKYIULhjlkZjcqyZc9MlrByOgigJSVamC7XY4EIhDtm
zTKVwoFV3DvlFOmtFxPDz0TPOUUgnA+rVSgRuQaIWVGcFs9RUTrl4l23ZLsUuJoVzoU7QwnkuQVK
PzuKd2ZqscjVPqp3k9vYRzFj3KZHo3xJUPrWcSvLLf5O7hra91gyvfJlXo5m9amf78uksCMqWDvb
4XMFxSUHw9IrIfoAceKxswPTSFH26n2L473qJUfRcxz2sTexcwXG5QhZ03bRwpK1dKw+D6nuzi19
NLO5t3EH7cbgoCIoLVyfvG0P+TWWfCUQuzgpSIzsLU0vvQlC97pxTKGoF4v6Vyzja4B9mIR6oAGF
QrQpOoZK5ISJZ/SP140RTRd/eCwHkg9yAJz4E2tLV/YhTuDj7lmzWFhE3Y52L0PHLS7UsaRJYmBq
edNWD00ouJPbvjZ48Qf+vChL89AnBvwhOzWH7pJcgp16GJzwEUQvjAl9R0JbJCInBGUOs0oYmrqi
Skbh8STbVSVKgpVXOrmTZo56QZqi27on7/PPIpJBge/zQhr5QApJIYCNqOQZpn7slwSbO3oGR8Nu
wtSr9dG57i0i1+fCSKbRWG4qzF9n3g3hjVo+jiJSTZGLcOEjHnIZj98AYeXJY5Lr52bSBFaIlhYX
NEwK1fU4BQTRb0yw16uyXcWnRtq/Y7BMhdGhIx/CM8/XbhGN02DRqsJg6TNOq2d9mmxN1N+9vZOs
UPjs0STpGI/w+M4rZ7etHUaSEuwsFDvdIXLQZolWEZHrbb4+JitUzhEWa4njJgFqXzly7uMdE0Rx
cV+8qx3J6b+onR+gByuA7DSjzHtfir6C55ykhaxsOU+4syB+DyYYPCQEZUYKTTYFDwKsg8jcTZ9c
wXEOE0Q4CiYoC0CpeVmcqIlR7KfvoMMkqyHlKSy0um9DKjOb8LJwT0vaHEYl+3jdJzcsAWuYjDs5
yJ8y/dPXPpkNSqwPBvpXEv3DON+aIr2dre0EAOghJJCiZPecrwEkUAUVuQyaBSbfKX9L3WFvKjip
oUcT0XcWVe+23P8VHuf+cyHFEppeWRPg6DK+TVxIS65y27nQj91L9/V3kfNtxMBXiJzrtyZoETQN
Fs65v5R7VfJiy7s+SxsB6hUE596ZXgbzEIHNpMocCmH1qAtdLSicVqS2uu0OL7PFObZS1yVJGOnH
XN3qiicHh+uGCL7PHz66LO7bJIAho4knews2xEBxr0MIpoOvqQRWXuM9ICCshri5mZ30MDv0pohL
ls0ql46tp4Svq6SxAhHkAH4mo4Bbd51t1l+t0s2swIlCUQlSMP88pUypJ0k5pLCp0z/GoV3MBXqm
TkQVrR4RDpu+VeJSjHJPJRk4cXpp9HNrGrvEuqnCXrDhiuaI/X2FQ4YkkQNGOpRliRNI+xRlQzMV
9KaLfI0ZuwLRgwUrc4EvR/J9Pd+HokUpMoJb9+D6ruqJ+bJVPirdRZYg5zuL2j5FINzKTzSjx1Ax
EIXYfS0/jJHsBJ0sKAps7d+v3Jlb+Jo0a2PDXmTcyF/l45zvnkPnLnWkj5qGjJX8UBE+rZ31/+dE
K1w8HXw9Sb2G59YyhX1y5w3NTZt7fX25HhDYEP1+pRJem6ULq3ZQVUAUaWlrpYp/j021T83Mq5Te
JtaX63jX/Q4N6a9NwrvHBrR+GEq6nOLukFbu9e9vVUBfjRl9DdDXE/K7AI7dPA3gFGAK6bGTngDo
lBCgFcoNXvdBMIy+xtPrsFKSFKEu/mmekYSAlD0+x6MTHkocDNklPcltkWjKb6zEI08TUrv0Te2w
oAGtMwuo8wPqbn7vR/DG+Q7EQ+6/uZfdnrUXOM7IoTJKs89An1MZP9qgs0fj4fq0iQDYKK/CUdOP
tB7zCbNUP1D5uIhy0u3Y/WIAF+4GY466rIYBU5w40XKprdrBS9J/cQ/D/OvtgnpB4gPfaFnakMES
/az72rPsC7tV/Fv3Rex/2+73AseFwKkqcjWY4AhpeWvqjkpaqCrWu+uzIwLh4t8EPiEwuWH0BvOj
PBxIe+yNd9QisG5/GcLXiQJ9yKeQecBymTIneSSOYjMx++ymaez+6d/dXgjcgi8blcMwzXivALeL
QOb8tezcKbUnKij3CpybLxpFSSopy4jhC/XKJuHPmUyCSxERAhf0MvoPAlXdMb6fRfFmO597mRyG
v1qe0qA30fO5Idfb23BM99lQuokMhzDyYzXL/nV/+8256AWPCwehXFkBnhMjpQPNCCNqURo0cSsO
2c179Xb8s+DDl4bMyVL7usL8KCl9MMDHVAb1/98g9Mq7uaiAG4WxKRVAlItL9YcEzwZkUSlZsEp1
LhQoyTKFhsKyFBOVtdP4Kd2nbuov/oBE9ZmOM/RE3TQix+AigyXRIIxY+EkWcIGBDbg7Ks0x1mM7
6wUZq8A8/kFMW7bhZBiAyuc7qXKzEiwNgjgnWEb8szU5b6k8xCyYLndJ/3EsDtf9WvR9LvlpOzPP
6YIZynFfatblYYhF7zlEEFwkiPNFDQsCR2vSwraqH0Yq8GTR2uRFU/PWCHpJhxGt+1zC8oPHwGOi
uvJev30PB9Z64RhcJJizxMLhHvao5+IU7uk+9+nZvPtbl0v0pms7Gf4VdgwuSwjUoQLzOEwjnVck
uTOhSlw9KPVfPQURpmi9iqaKjwlDQqd4gmm1W5sO9fKjeVAP8kHx1R/WMfco9Fd21x1QtIa4EEG0
dFAmlsdR+b7rbjTpRJTv1yEEW6rBRQQdTCAowmANaeCayKyHevg8VpVNu3ew26w9gydkM4ewq4iB
k0tIzvpyb02CTUgwVnyDdNz0WWay3CAu/WL+kJg7Wn68PlaitcRLqOKRD00ME4O13P1N1RLhAia4
sDqwuLnyN9W/X+7NC4lBBmGRlhgWzcfsEYVvL4AcO1ONlvwODG/G7h002q+miK2AVdqwNFIT9jrM
G437LtubIp0W4fhx0UHtlQHdLmz8fhBHd3Ch8125Hdz+MPnSQdi4vNHI88ocLjxYkopcO8D4BbjD
LMANOeM+M4V4z3gDEojEvNUL1R6xEQ6FiPRE5IxcrFCCsmmakIX16kupXbJ5sZvym8AbRSBcdEiN
poUwMkA6z4Q4BztWhkggQjBEmhf1B3syvLyvhPPik1y4mKy8Vxq2X3X64nXg2UkpUpZcJNkiiLV8
abVK0jQtWaxVC39Sz+XwZyk+X1ftlqVHKozvR3PihnK5M0UIIl/na6pGVUiNxuJR58W3jA0y9Ck0
U/5mRBM1kglcga+pKmMbjTnLV9Xkolh+WT9F1p/tRRYXHEoZexH05MBFozxq5T6pf2jD/rpHC/Zz
vjetiZMutlgZOs0udeq3zX6CwPH0QZ0+6bNg3xNhccGh6MqxVBJ27s/8KfvY56Hd55fCpHZj0kM1
f7xummiCuIAwg0a4VkyMXlDeKvMpIw+SqKVUtGa4cKBNQ6ZmlDnceCspxyX59GcmcEufyrEyBhO+
r6upS+sfimzaeSY42209Q6IKlfFSVgWZI957vt6DWqOKSD+BOL12NVxEHrPKRm+I23S2uqMP2nEm
dudkx6IWvtNlU/CmErRC5rJ90kBnLYfA3W6ZEldfHoraj+faS5rbUhF4w+ZUraC4rD8vTaWTGhQ9
QaCz78bANfrwPct1BcEt17wEofBMAVFNN0H11dK8If/wDodYQTCfX6ULVdZMUx/iujVW/LH8HkJ2
TaOfr2OIJoVbprI6NKqhwgw1AYNo/6VHt0FBHlLzAdwo9p9hcWtUxQu7apqBtWjpyVrMs9F1fpNk
SCRBdaTIl+twIifg1uvYxfLUd/C3LEAB2rUqwclP9H1uvZZpUBlSzcwxVK/VyX6sOue6CZtR7cUD
+Ft9EtEqzUuW09OjTqE1av7I5qfrGAIPoFxAkKBAO8vsgmCIc2eczkZ+O1Wf1P4ppYKKhWDAKBcA
tEjpVCUCUhKGvtESJ0tKwYCJILiF3/aLTPQKEOF4KvSnXsSAt31mWM0I+wGrNZmbU26O7J6w1mzN
Ht3u0PvoYPkwHctTedCcxhd1DIhM4qKANAZWpDPZmmn5nKsfzPTx+vyLfIyLAKTOFjzyxverOror
svpTJVl3uXC1iGC4xR+OKIsF7KY9s0Bf9skk/wH9rCDAsJ96ZYeh3IqXghzWDFjxaSDfo67kF3Lm
kLF7SqRQcAcqModb/FGpVovUIjbn4Vkp95l1USbBFYBgYarcbWctqTr0JmCNCna0fG8O4LFGuzru
A3pZMHACa1QuBsiWLkEjBlBTc5aiu3DwK01wIhDMjcot/mWqy7hOmTVj6XbWQ1XFO9n8XsU/rruz
YLnwHCRGlJpLWmNihmYvzad0EZSpRN9nf18FgAaC7qEVwo97jeyWFqwIU7p7jwkqFGBUHTfCfFd/
EkEhYGZlV4p2+LAF3RaJvesQ26cn+guDPwBmct4YICXDMHndiTX9mQf5MjnGkd3byx+uo2271wsY
516drsVSwHKlWgILgXrX9opdioor2w72AsI5WDdFZYXSEU4AkE7X1HRX9Y3TJ2C7ElUqt13gBYnb
ZGSzzsypBpIVfwvLu6A8/NlwcS7WdnNDlwYuVlRPRnc/xh/AIyvYKLdvzFcOwOZs5cdLb0hGwPy4
dRUP4gZu7kSfVRCT6d68D9zpXXv/y5ix2VvBgepIWrIULhC3XjochIrmIhfjtheazaEJMUtEMPTv
TEd5sMNAtGbYvL7dXl5s4LYXM1HDRlEx770zO8RRneK5U9tymCyZeiPkOmB7yDU8bo/ppqqNmw5j
BhWP87ArBifHc7LUH3I7sxenPgR3TNZAtufPBl5vX3fC7d3nH2Mp32tTxuOSB6w4OqaXlvql1EDV
45LkkTPFn65DXZ87VMNf+4bVjXPWE8xduBS2OvuJkaD9XbBhs8n5/WBSvtEmSqJltlhQjZbCIc1t
qtV2BbwJPTHjCAX5/1w36nqQoDIXJCS9+S9p37Ekt840+0SMoAPNlq7NWI3RzNGGIUvvPZ/+T8w5
n7oFtVj3jjbaTESXqlBIFIGqTFsO+XV8Bo1GdGJRVIbU7wsgYShN3mS816uNx52st3ujbCiMoGwI
GNGueqosMxJwcNPDtDjxE1fUyG7KfQmSv10RRIFKfFT9ocA+5Z0AFBKohhI2wmblr0EbOm8EsYc+
QlvZ4iWpk3Gjf3U+gWT41wRMi3BJJ34+JUWGeefUVYfjohGoTiCuJgvwsSR9gtZPrFgfYM6DgZqH
b+b5gQ9sGlf0+wa1egJ84IhqOqi7oOLua4hqHu2SUr0g9tSbruIZqGt2LI1VDY+68ta0vqz2h8l4
NnPdHSHWqH3a3lBU/N7YQM6spXYaQ7AYq4THoR//Sru04Elhu+S+Qh8ERZPCE20DMN4qqDNzStaw
KVMRPtBPOwPTcBMfu9VwFaYE0hLw9+b3mSEri8vUThBFNZn9MNJRVSZemLb77fhRZgTAsAejqEye
5Aq+JOZ62IH/dgdhBAI0qLAJmCGxJF7YDG/k2kzcpFR9NtbP0xB7UU9JDBIZ/nbXeRa53P7fARlZ
92t9H+lE0UKFTMAFNlq9bVcIWRvusvS2xMbt/9KEAApVVc6VncLEqF/PpeFq6fc2/P53Ky8AQTLZ
KZKZA890hQrZYajC+/x9H98/gVtkvii6sop1fo9gKcdE2+vD6naq4g3V6195I15gR02jmjE/ICwV
4hpNg1ElaH8ui7NthsgtcdZFno2iYQpf+/gBIi5tSXzdX5r7w0X8KV5CgVCpUg9OW27Ak2NIVUG+
A6QRDthNmXMbuY+xz+6Tl22niIRWBQyYLTUawVaDIkiaQaV2pXe2B0mCbSM8nTaAUxUQgMUtSFb4
59EU1x/sMfkwSNY+ziQnymanTde7krWPKC0zAnmo0kEVSocGIrSLwe+X44OFVlO2TzHKttyVnzmn
Hye/o4TmCaxTBXywocRulHyYp1hBY1KD1jlr9qyJM8dOa4IdgVo6ASj6vI9C8OwBV6XpnslF4dR5
Di7BlBIXIq4GNFWACymRI1OPsH4DKEhXb0AHdxyst3j1DJI7ileL/7c3kkW84V7kJkwXjn86tGhH
ELTMxYFlvl7cgYjV70dvOzeJKIqX3RBvzeSuhG91Oe/bdPzYr20wle3f7TPxptsaO7Ps+RdNZ98y
YzfNLxM1UEItkybgh5XKeYkrSLjirQEn7Uq+q4fZlXbtbnihBNoJNNQE4GDlGhUGb8zJ+sQbdMvt
lYLavvw/vJUKAm7YsZljABtBs1UXcnqau/ilFwe2qxv77AkkVDuKGvFyNphMMTAzwOW38T86qx/C
Vm/KOeN6NkWyA2/xTapVN9PQUFB/GSdOdoS9W+pFXNQNaO0bfwAfOwvMq+6Ze4Z3Pa+oHRnaLNYt
1b1HWRX2MRubiXUqGNPz+KGtSrBm/6jyp5EiNb+cGj+dExvVma6NdcFVJDFU60yYUpaoh3HCEbEr
fVb1tAfNGu52oDkQ2b6q3iZmBuZgaqKNr/fvGXhyRbhCXGtNNyIu09BnD5Jlg8Qj8hvM1EbV9M0w
EwKLKGvCBu6KRs/BQouvztBPTEdNVC9KHsroIM3vUQVCsXHyTNy/WTcnkI3krW7WsQDnaO9kB3vH
x6sxXEDs5IvrpctQhsQ/5m+j69rC2rWVoXvVrIfQvi40CLObnWMPI1GjXYzgmSH+Hznbv3nX2VKc
wZCRHFL2Qxk/lsqx1v+J7Y/bx8blYu3MkoAUpSotZmlirUCNdc1ir3qQbzCNUbk69IkHzyx9hvPy
ijodqUgKwCEvM3TRGpg1yvvcKJxMUp2svGk7i4jkxU185p+AFeagd0oWwlAa3S7h0aAu5y+fVicD
4jkvR5A/CVUsVXrQgv4O2r2+fSO/GkG9U+4pa4Q34ikPMst8auIaOyut9lVXXc8txQJBpJ54wled
BHE3FQFb2w+VfmuGr1kBlurHeCFQ4uIZdRY4ESXqITckrlXXaKUzqFdzKAeZRg0oUxHjfz/bSfVs
6qutw0qofuj0rzUlhEJ5IZztWrQs2cxVyaxJu23wruX0vQSpq5l4nbt8SXQWLgEScNzlljbAkcmd
PRU67NqejwLqXnet+dMLtUEvf3Oc2ROAYdTN3lL5Dl2/goJ23+xAMYoqNjrMPno3vQ438znF1k8F
U0AFBq2wUeKLpRSRu6q6OzXhrlWp6Q/KjIAJK99DE8+8fLjqhps12XcGcfVFpJ34xD33ahenDVBh
qgc3WpinDFTnJrVC4tt2U0lguOdu9EF7YKWTB5K7PsQ/ej/knW4fTOZSUxqUW0IdoS9Nl8s8Ca11
vxofppS4NKKyXHzkluRELVduYAyqWwMyAJnbQmvDNd8EIiy//Lp9/hHnkC7Cw1Ckjclgb5Y+VeG1
rtlOMnyoqO9pIuNEGQqQcZkymFLwAd9PTpmVSO6bhZrwpowICAE6eVuVTBgJa5AjWImvIXTmPBJF
EJUDAjAYyzxWEU+7Md4p8csapcSRfdkPHZrcmgVlVrElWVYg0NzokLUdo9zrF/MQy0swTSmBqJf9
OJkRlh4CVrBiQvcrA21FPj6nsr+dW5Qf/O9nR08+M1WRFVT3KzQRlvWDuUaguyaAhjIiLHoWVdpq
Vly9DN/7DJfebR96mkLV2Zf3ySlYwqKrI4QKwgZmWl2/kZLK67rmjqm4NtHedcumn0wJh0CcFk3b
mQibLT0XaNWUwislfezAYNJj2HD8R6G43qgQCseBtIQYuGhhMFOOth47o8SctH7YToY/INv/3NLF
Z2dzDvNiKpHV6hRjJEvGHIQRTFJ3bKb2kJR4wmLz5IZ1rnpDZwTDLPmFPn2z2new7WrKz/jq4qO0
3kqFGfZYyqn81q/geK/QFkU8dl4uIk/OCudEU4yFna9w1mZ5kKzLHu3QzVD6WixfS6b/l6EVKkmL
QW6b5VjA1qsPIEMPCld5qH2UERhV1B+o97M/HLwn70TkCKF0ps2wV74qX2dwhMRu48aQUHIaDddU
xpVJFv5/+E472RTAZFzjuhp4RCe0aMye7spQ/rnXHvpjhBukFMPggXFLvlnzdfrt3uAsVwR0WevI
GtUZuaLdrYEZrJDa073oXoPiCkR333WwnFwUMAb9oF3dlQgrvnIcyXxsKdnqbRDDA8WvgFy1cdbP
Awysxl6y99X02Ob7Sd9tp+M2nKCC/tXK0E6a0nO9wKK6muZjXN+GjLp34xm9sS7i+3Q7VGZi5VgX
+3H2+LroT9rNEMxgfpYO3T5//SuXxAfqKazyTClgrkMGVA9J+DkNCXwkoiY+SjMFEtx2CxOybt+h
Q3TXoH3etMnPKN5buhU5ASuqrgUTK/j5vUTTJ1eZ2rssja/6EvpI7XRQU1yPaZ4UDXdWWhI4Rbko
wMaKbw48P8DFpf62qI9KeE3Jv2+XNPobiJxVHGMKrTNdhoVkvYEqxCgRra7U7wtwoPZhW0bgwPHa
5GEt79N4v51nFMqJSg1VOuIjV4cD0Y/8mr3q+MyNfONgXKt3JkZ4qqDcUTSlBCgoAiiUqxy2YQSf
FoWTcOlOy9I92sYfV4sRyECFT0AGQ52gPiDBu7IYnbJ7yELCAP+/biS3+FKNV7tkqm0YsKVPdrub
pcLpSs9oTXDyPi/UUC6Rz+J7NTOSoTAUWFtxyKvmi6blV1L4YzsliJiJr9V9uhpWs8CIjCvrPonc
fCSvOngb3lbYBEzoq1A3Qr4uUCBA+yNy7hgG5q6ERBFli1oh7u7ZDl3Muh1svkPXlB0S7XVavvZm
78gAHYXFNyWkRrfjRy0S//uZwXVeSqXk1V5d1Y6tX+cLdCpJttXLdYJpQRmTcX1jHuEzK0s9j8Yg
4x3IujE+MHAhQeIJVAC71S88+eVdr1v6yZpQXVYQpJjrN61jNXaUNZjDyF2oRvLLuHAyIiRFBCr/
Qba4S1F91XfgG8SMuy9ruAwze+Ij7g+XyCdjQlqwVDK6ihszbtaABckx7dz0JTtoKGAzxaUePSnf
hKQYJDkvqrd3JwARS+/sJXM0UJnN+exup98lJSt8bZw84/+Vs8zokxWTsbwaig9cl3q+Wnelo7jz
TUm+zvD68PdtfDLF/35mqtAqJTRSXExk6lNdv1pLC/bdu8LY19RsIRU/4cxI5BDTDS2WS9O+mVrl
mvqI530o0aqH7fBRLgknRjiuaLY1YajtjiwJ4rxxon43LVdVS0krXwaKn9ETWXfStZEGJcNFdmLd
DsuTpLRupLxrAOSUDSLvTpwvGstrZIOWfeqBRLVCXOoQK2MK0KDqZb9maLr2pvC+X793dgQero9J
8bq9Lpdh/BQsARzArijFs45gqfX3KWr9dsqDtW8Ds7Ahodt5PdmRevkcPFkUEKK1hnRYCjimGsG4
HkiB+j+UXicDAiZUeR0pNkga8JBa5S8SZqfXF/VQfZ2P6W3xLQY12zd6BJBKOgEdFFnqCimF0XLA
YNZNaB1SihqACpyACnWmGJWWAxXwOZZrn7v+ZTsVqIwTsCDXWL/YGlzI8h/DqrohRJ/WLnPkZrdt
iO/1DXgT+XbYMlRyUcORKnuU6v0Y3qzZ0yJfVepHrXuOqOlJIm4i645apNkyLtiqcve1wa2YSV3b
EHtIpN2JWilUigaB60K/qIN+OazpU6Rez2pgy8zZDh7ljYALaHdVG7nD9ulsaA6wFY0xw99htUi6
kyycObOCiTx71vXJ6UtoKjSPUbeP7Ke/84Z7e3bSmZnUlSVvgNEz9a6BRH2tU9n2h0uun3ggMpYX
9tTO7cgjBvYvc58ca9mZP/S+5qqO/GXYK/9U/rZXVBVkCWgQGmXVlDyCxg3XzMvvJF8+GI+rq/jt
bqQeG6mUEIEhV4Y0510qVV7spEh3jXwhqh8CGywBG9Q1++/CaVAM2ZEX60OdrZqTDsoO7zMEPrx9
qW4AhDhdqaedNocDwjeCS3Ec3aZ1Y3aIvd6BPDgIauMPY7UzXuQrSNXbB6qmvAjlTFENsOhDal1s
rsyrdowME60J5Ww746Q6Bi5wWEpNZlwM6cmM2G5RSLLZ9TrMRO3XRnpYzMWp68CeX7dz8WJynJkR
PmhWoyziib/fWvFN1e7fN9V39vsCHjWGJS8lf6vD4LjbZX4EtlpWPWw7QcVKqFLGtlSXcsLEcBzt
2vXWyFcnlm516naQMiOgUTKXqVGjL9pj4S6JA9a8FPlzR42FXQaks5AJBcqgNGNhyjCTgMiDqwnb
QXQsX5a7dsFwZ+gY+3JHTipSecB9P0PaRZ3a2pCRbuqn+GlFUr/d9Ee79IfOr/rfuMCJfujLL0Vn
jgrAJGdt2408njVXcB9c3nxheYCMxl39ysNnAIEcxNYV2QVaNKcys4CTVuTa8d04e6n6uJ2Kl9l5
zpwSvmTkTLXaJYIN7S67Vf0BM4qK07jjXruZgvZz960+QsqW3a/vubI82RUbMVLVhG5Zh42mq/+M
5b3eErEjEkRswqiqVWsl7teiJb4MHTlppKR/iOURCQbsoZGUCHNN3mAEdp65U+vjZZkokC4fvmeB
EsAi1PIhm3LQGLTe7K1QDOm/mD7vutb3kVe8/F06iH0XEHnNCmOANVBiLk71GXJozqHYNZ7xWDrl
RwUU7rFvettWCaASuzDq3Jgm00Au5OFRbj8u4ES0MqcqGiqWlCEBNdq8m+yu4JQQu/YQzm+32LbP
+IukO3dOfazdHD3f1BF8+bLlbA0F5FiZahhQfMMmy935uttJfhfghZeLlkFtiChuqMwXipuhjWNF
6mCstMBMzya3saxge8Euf5SeOSSgRqqYTJcqrFjjQzbHz71ilwfz3gbPvwKBIyfz8h2jZEaI/cb4
E9IZ5qOJRrEiBsfAohqUQ+FlsuIlcUM5x3fUb/XayTkm1Bi20jV5NwDnJ+a0YNsBSU3vGE+jK31A
ie0MiktN6l78hDyzKFQdZTGsbQ6+U08+9od1bxy4MpS8/8vzRNQ7DaVlLWJ+UreQlUvXr0X2SaNq
G+qUZDw9z1YpnrOmsBcO7LVrQFeVsxXh/cF0+edCAY7TgrhaIvKdCfWHklZpzni+j+GzWSZOXBEH
P5V3AmoUTFPbqYcBMw+mpnRG2Z+pc5iyISDEUDUxixLYqKSXsHzu9MRJpYTAPypSAjIwCepTYQ4j
Q4ZvYMM0P9vz5G1DA+WIgAxqu9aLXsKGimXvr5b+qFKfwIQb4vxHao9tk/Bu/wI0qcbefIcmtaac
dqP4aNJlEG7HPTx+H/fVbCdj8mPpifKHCJOoSFCUzGwiFVtRU25B5ld2X3FVRSw3tRUNoXSYxkxf
MCDIrwrszuflqu13rwmOHEf15H3qUoq31Mrwv5/tfUVRs662YTDOruXktoqIncgT9Hdk1g3b0KBQ
qNvCLomKpZeHFb+fdJpj99K+BIWk6ki4lZjihzmmRnIvr9LJnrBhkmpMLIv7U9Vfk75ypMK3ZsKn
yzE72RA2jJF1GJlqeE1SdyBNeK2md6Xa/wyw3xrcejstUk6C104vFZfnMiwnnomXsu1IMbF5rbFN
20wlRCrHAbbo7hLt6kr2trHlD5+aJ1eEc3JpixkMjnDFepYe86e39q4g0b0EfZxe72axk95QfQjb
68NEWhV9bKxO4vSl0ZA5kfajnAieGH58/Dmpkda/bppCLmcp4gkQQ1K7mvZW1zihvQvr3Xb0KEf4
Ep5tzjmSJLRR8CWSblBsOzIkL//OgnBQruGoxjHnj8tV+TjZ/VWkfd62QKWZCABNnkqKAQsWHnQq
6UGLZkcuX7eNUIESdn1uz0uF4WB8FMxXmnQdZ/7271NOCDu+ysapQ43J77BmRxlqp7FzjHBQVJ6E
G2IvmrJqLI4LbBZmHcEePFIdztTvC2WymhVxb3O2U2btIvUqM4l8/cNHxs/d/vZlfJawVq1GarXA
gPJo7KwFdzy5J7m9E3+W75prtDCAmIeqxIm1eTtSz2yaE14PE/61bdXf0CQo5580hfq+4IHZ2PBv
KHdmI45ZLyucxjW+noMEihr4vLAGR4fq8nBFzUH9oQg4RZF7fGYNSpByPhvINs0Zvfxe93E5t19d
KBx4RYApYOLrkwqggAEzOBGmlZNMaMaXKgNLf4cm/lYikIbMDQEICltNapnzLQ9H/ZhcmVcQpPfL
q+i68+rPmp8eiy/saXvb/uGq7BRJAReSpejVhW+o1ht81dU8NfOqne4ZTvuxfGiPWZDfpDtqtJAK
qIAWkZQtLOe0eU2aXi8l2qDiCVerFCEnlSe/9agl4ShbnC6T0/PlX3njdH/MP0OZAi3Fkce+bUeT
QA+xSQ3fbFrfdQhmpx779WExqIklIm5ig9q8hrYlSfDHQA+Nox91PzyMTqF75Z4PYoGf4ya8Xf/Z
9oqnwMbWVoWKe5VHFWSgWKwFH6J6g7Jk2Eu65djay5o+khSnVBD538/2dldNoBnne7tu2VMKiWer
TX5se/SH+8efWS+SqwxaO8xpiDi2kDksvcSXZFcHGSAXie/22rvkKNjJnIAfvRKuiRLxNARBfI6h
gfxHSk3LXU4NS9FU1bQs0DD8GrYpi6Z/R2nn8MYIZ8eU70xSWeby2pyMCI5EZRZqM8NX5Hw3ufE9
Zk+dyE9u9NrpguZgXdmH6mV7qfgv/p58J4sCJi7DZNU1H6kO07067lU5drJ2J6dEeURFT4BBSQZL
WcRn4CfpJUt303prvquRkJ08ETAvkZV+NfnNet0eVAnPD6ufj0TZTbgh9lVJ9RJ3/QQ3jLyDcNpO
0WXHMIgahkgCsa8qGTGRkpYwYqrXiX4bGYftJf8Dav+MlNhXBfVYI88lvC3PgXEsvTSwb+3VUXbV
gQ8Dh7jmo45eKm4CxEFDOItw5wbNIvMgDcGoPFkxgd2UCQHWrHZomnKEid6cXMkKtCZzpvwvjfD/
xBl2rqkEPiwNRlp7pywPVXuT68SX9x++V0+rI2AAaMPwCsUfNvjL/3Kr7M2Hrvd0B0ZxAPXfMVg2
EicQFTsBBOZMk0vGL6/W5DkvC5c1latVj9tpR6W1AAGYM8U1zxuNTV3eslbzY717Vx15Cp0AAXq/
SHMRwY8kPXTZrSwFLfXhTYRK7KRS1DbN4h54KbHyx9SM3yXVSLy17/ztaFFpIHZU2frIFquFL/pO
C0pPuZr3lhcGU6C4qZN/AP11RNTHlGvCRUmvTCwfeJvEvN6H6U6r7nPqK5bIAbGtalHURVZWRE+X
75h9+74+79MZYAkgIBWrvEgKXMjN1NHaa6k5Nsp9SLVs/aG++ZloYj+V1dXRrPNJc3uP54qjgqUp
Xjm/MnhfPYXC68vffidrAiJIURoufY7mutF2on0ZWAf7Ge+QBzyZ4WmEyDsqCwQsGCLWZZIE10D4
dwTf3+xUbvFf8dYc+Ouj5MXEsUomu4ANcpgqXcxv5+evk79eK/vQq0wfD8i4osv37c4wnfBdt0Kn
oApYway5jXO+hPoCOtNvaeVXPTE4e/mD01CYAZJHiCSL5GeDNKv9oqAk6YMBL5wgxm52+r3pGyiF
h0N67P8fXnIv5+aZUWEPTKvx32OKvc8PPF36/XI3u3qA7+rdu77cz4zxbDo7EFtWpH3HnyRMtd1b
xr3COteyVAKZLsLGmRVhA5h45ogS3vvUJsqT3WCuQomIouti2p+ZENPeKFJp4a1o3ZS4U/bdzMpA
pnCD8kNI86Fr1CTl/Sty4Q32gzI+bW9e/p/8rZg/c0LIaT3TSxsjDHjFB4dMcWRt66crOPPV2+Vd
g7EnU2IrTgld6VJeES9DWvwYz0O5HAbSQo0RX+6COLMjXBguJWgXK47o4NoLCh8SYCYYRP7VlJ41
Is8uV8Zn1oQjEOHLi4JrWck7Y5fs1z2E4IZ/GEafSj8+Dk7+rsL4zKBQGGdWMicyfyZm4SHXDmUU
ZNPHv0oKsTsHcgCxbjcw0YLiY/RD6zaNRmewCq9UiVd1Mn4CHBg6lHhzHauVXls7rnY4Omj6dRSX
f1iUOzI7+HpsJLwuAIOlgCal5uuFHkLpDhz5u3HfBaB8eFMa9sjD8eJJfLZcAkowCU0sOafs6gP2
NbpKjrZfvLaAdq/ekbcaBFroAlrYefufRowKrl27tAK8zXrbucHjsxU/ATBkJbZjrcd69ZXJHDXu
3MnQHC3OdkP9l+AnduIseRPZS4rY5az4zuToqGc5AeJExMQmHCnK8rHjIK6lo5NGqo8B8WA7YsQ5
wQSEyGRJ65DmeN01pnsrlsDprF2VWUJ8yVCeCLiwSqBlrXh/imIdrPGqodygfp///ezcnqZVyWbe
cWEo+VM1Wte2QnU68vTcyC2xxcZuUqlPZ+xNzNWlBSQz5NWr7Y8SuA0kb6ZGi/9wUOClWldVgxni
Y7I1sSHKEih5qkb1DZwNQTWwY4p+vXz4GsrxvoxAR7j0SrBa/VVctkRe8J3ym7emYmFc1tRVTWxH
XBbIiEKFnH+ucZJstMLu9KAne5gvpt+ZGQHw1m5sUo3T/Rfxq4S32AXtZsP44x05fmZEQLmpanEp
yEU7kvoeQierdN3YH/7OhIBtXZKVK3rXUDfOj2y4NbTIyXWi/OaxEJbE0jTVlC3LNBVZlLyP9XhO
FX4hWGT4UgqvNObPkeK08dP/ty+wY4CGx2KyrYtdw2YZL6pm4lWikW+s7KpgX2fpYdvEhe36iwkB
ddLalmWVP3yE6KtuwgcjJxpKLqTvLwYEvNFYaxcjN5AewiNPXy730e46okC4gAm/mBFgJ196veu4
usNa/ZNLVyOaF3Lpn5yhQRIi3DJVpF76APvFnlCPjAaUkOy3Phk0FWIK2yvQz1Tvm9zNUZTgye+T
9NS8g5/3F6PCHm0w+91bLV4jJuWoSa6tp06aPrSZ7U4dkXqXCi5waECMyDBtC9AjbFUjDJdB5Td3
6XV7vXzmDBujoz7JkV8dSh/y5r23nYkXE+XMoLBxMeOZWyPvbrLX3jU7zyoXZxnvwvER3A5Ob0F7
ibgQvQB5v7go1ChdGqXRnCKcpfGF9a+6ZLtlHWx7RdgQb/WqurX+FTGsBtPBQ7S74LGvI/CIMiJ8
ykwqq9uCt2sqa+tH7FFvITqe/rPtyUXQO62PJSCFWo6pXfEK3FS/oa1qjFWnYr48/GXABLyI6mlU
G9BfoCv0sQQ/JbQfKeLpy+EydNycmKrOxBNVsjt1lfCQiI/+ZxZ6k/VZeQdrIFLrZELYqYoCSRsj
4ciNl9dacyRwg28vx0UnGE4h3cQcuSre4jZLlkuWybGAvYLEJ+2+1O+4U+XMij9NCCtudvncdnx/
GFbtzJ0J6uXD3zkhLLYhg9oXI4EAmTBH35EbQQnEaB+3jSgXkeXMD+FssKUkklfeCDbVYEXDKwT0
HoP+i+1CUO6gBjm6UPkbPENnQelS91j8x3+rFc6M83U8q4ebSVmN3IZxuZU+xVX8oHXftv2jMkHI
taZOoDfET4VofFZUty9+1NTX3OXj7swL4TRYF2O0ixI2qtaZWie71TGJE6P/Kf1hPM1He7feZAGl
/HvpwvGXBBSOBD3ppa6dYFXdra/9AXrpuyhxRp83W4U+SdjH8/m3pTI0Q1MNXYF8ubBUQxuyeeWP
PNis7UHbS2Cxy657mGvdJKCuGC7i6Zk1YdmKqCizjltrelwF9Z9stHeD6yI2bQIpKEPC2i1rqqw9
hjq8Qq8flFJx1tz8oeJiLRrfQZ1nIX4/IygsWK2PYTcWuPquu/TTVGA/qdWzNuLWvVyJcuFi1p+Z
Eg5vSy81fek4oYKq3doJczKjuUXJQgSPMCPqxPYakwZmwYyUpffVYvqSktROWkR/544tHOFh3FV4
jUHkFuNVM0FnKqMLn3hjvvQYcr48tgDoFQaJJptPIeq74aPqJ37oGZ70vffjvb5PPHagCI0vgp9h
ygYqSNBriiM+baenzRKCVmqowaEYFWYUxGH/eRv/LsOEyVvwmWXzqfJfIZaFkhYVCroO/iMP2tvP
Fopw1UmCnCRFupgQZ8aEGCpp2hsj52DqFbQzyNc9xMS6d3TZWdqZEeFcXOyla+Kez+jjXGTacxV9
Viiq2YuwcGaDr93ZwTQ3/fgvI8lUfFu6L+YS77TmI6b2iR10MQdMzdZlZoDjSeQbqHtwQhp8OM9M
r6XiUL5nQA7B+mlA3KLz3EKmNYYBtC94q+rp/rpv9+aN0Xq4HA66L1Rj+eXInQwK+ZbJjT7PnH9e
T19s+bFNj6Odut3wg8hrvsq/nUe497F0JLZui5M/SafmUgh9SThm7JpbPsie2E6VODMeDaa9ck/O
NF5cqzOLQnLHsWq0hlLBonocQHlPiXhdjNzZ7wt5DRF0Y+p1/L7VfbHrl759KPCKGH7bDtzFLXpm
RcjsWjbtfi2hW5Naz1l/p5RXLCKoVSkT/O9nm4dludqVDI7kYIdNn0x2FdV/aYLH8syEhAZYlivw
Ik4e7PBqrb9G4/ftQF3+yD+LlFAaRCsu/BKoqnnta4kX3W6X7cBuwuu50udPuuM7+ilB135KaaFA
WFipWfWEuMmSv6alC6XPDmSa225RiyOUBiUYWnBIvGXxk2IH1fjSTdTeJHaK2K+3GrK+9gP25hgs
vgaZLmY6kstbNSI0MmBkcl+9q2A8xU7s3pOruEOTU9t7nKeRX6h1t6rSuyz5uh2+Sxfe54skdvFV
/aJD+hPxS8oU3ah4QXTL5KW1nhrrUHc3s76b4gIfhLm3bZhn2wbemQI6SDVEePBmhJjqD9bwjxLj
quEQN9800LNtW6JWT0AIYxpMPeHbN+4OkfTVWL9s/z61sUwBH6RaGtohxcaaPqjMqQ94Xz4aHssc
MK5ib0VBQ9x/EjlvCmgRpv1a1RoM2vgW67/blhdlr9tOEeAt3giammaPRoiUV8LeAQlXV9wV9nNK
qbVeGmz4Jf0EjJi7Eoo/VsmPvcnn3L5o/f/Sf5kf4s+Lx3FJv9Xb99V1Z7tLAA2LhXU78uQb1jvZ
Yrhyf2jwsbsdQiLvxNvA1DBY3XBFNcxyXlXsKdGTD9sWqMwT74WK0IIk2YpVyl9rzS0PdZAGxkHV
PO04XUcuZ7rftkikhXgvOMlyhu9mBE7LglU/jA2k3BS3nKij43KZb2NqV9Y1dDyJ1FF2a9XRYCB4
6JGv4Rf613eR5CwBGpB2oSsTl6oX1+pkTqSQaufMZpiExdmYQZ9Q+6qU3nbgKANCGQmlR9BHtDCg
qIWXd7rXvqtKOXNB/bWEWHuLsRaFPu6eHizTG7tbUyWqlMu79cyGANrabFnVUsNGazvmI0e6xrW8
FiTZ+wR3J4orHftdvqOa7Kjg8b+fVUd23OCdL0bwJtT4ydWafNxenIt4euaWCOCJobKmwO9D/cVP
+smbp+ROMigyB8oNAbYhRhzXtYTomcwP46tpJTYntWk0ocKz1zrtRxN+6LtoPz2nQf4iP0YHOeBA
KpXBdtQulw5nYROwu22kVa0imOv8xVe8Ztel3uiOvoImp5l6MbqIPGfGBMhW81pPW37m5R1mlD+m
Ub2LZ9yEU+KA/Hd+q0tOdsSOtEWX1LRifBsdEzActvsl4Lp9FIsYkXLia2+T68nYLejIj3V/tAPw
MJgxJZp0+QrozBcBEuow/G+BePO3/bLggOWzdToOdZ8nxfIlohTIiBwXxbqiWW5HTec5Ds7TBr0a
ESO6fC8WjmdOCWBQKQNeevixag26Z2d4PYydcCxdSIMU47ftFCeSTnw80lmT9bGODE/mTy1uzgoj
SL5GGvVGRbkkAMOkykNf8txuMvAwpM+tWqBTC63nqzsWBEhQCyRghDloWV6EsFW2jzZIBmMCFaiQ
CaBQVuporylCZlbGY4erknRRXk3GgsUOve3VoVwRICGUDH0sZ+yhsbkxzVsW7bd/n3BFbDVrUCRK
Zs8zTYJUPburkmtZwrh8+vR3doTawLS00GxUhKwKtb0xy465zoepHB3LoBpFiZCJfWcFaHhmvIbC
pRai4+typ+u9s+0NdQqJ98BQzpbHRYaNLHZ5+2bq2f76ULxyTfWJJJaiPOJ/P6sNlKKVLfyDQ2hO
j2WbXFk9RYN+ucw+QY7Yg2aCkzjK+UEnXaH0OZRBHKD7w5sxyf7We+8TEeRl1MYZxAQ8MGOjwuMG
7CmPOTpga9grv+B7svf1oAisB4pnhHRQAAU0VKrWlCPT57sUT9gH3Y+DzK3QcfLR3uW8eCBQ4vIb
41lIBZhgSyWlVQyL09HasaD6EKaO5f0faVe2HLeua79IVdRESa+SWj25bSd2HCcvqp1kR/M86+vv
onNu3IfpNOrYlYc8uEpokMAiSAALxg8RRGJNvzZ3jj9/ub6ulKlIeJGPGHxmiqM9GRKvmhuPpG8i
EEOmhwKR1qiELSTEguVs3loxQtbO698w1MfWX1dPfixWdKVJE/FcqPHjqDwbVLE3EZ3IFFGZxYZ2
mYVT5Qetrb2Kn2z2z/XdoIxOpojSqyxlji2EoOu/2FRbi3nlcfRmEJouOw30xIRfEfvPJaiYpqma
M1vYXBdM5ad0fb6uEbX7YlXPoMgpW6szKnx/VL7qmq+xn2a2S2pCC3LdJHRY1TVuQnEbAruAmnvi
FoaKNE97tHJfTPsCxxYhUvzwK3jEZXhAnWvciTf2eXrI4u9tuV3ZW560zixawgM9M2YDSV14Tl9+
7Ln5oRtQvVFRk6wpTSQISGqjHvsIIUOx+Kj6d9XsaFCFnISZya/FSb5UDsYJI8Lqnmd24Ib3LjOT
n4a7NneSBNwmfl+kG14022iedn2bbOyqJC78xHLJj8Nxlyx6L3AgCu/HZrPYvRuqFA5cjn4N0+QG
4yqXmdUyvtjRNOJNyTgNm+mpwx1F8erj6E73Iwosi326Ax/lKfp2fRkv6/YqVrI4bsbMUju8PFbV
faQ37sr2hf34PhmSuTlJ7VQpgwxF/an0keugtPcNtEE4C/5fD0vmWCsx3m1pRQKkyvZGzHy8x7GU
Ezb3F9B5lSLFqHzN28IS77Thp/pGMGtmYJ+xTmiowjinJKCukaQ86eqa5aEyZuV/3oUF+5IYbG5u
VpAPi3IgZ3d9o8Rm/4lwr+pJD1tL1CWKHuMhtWpav6jH7biAUZml7lgUvtYaH7t5IC5ipIrScQQe
ybqKI6hoaoiTMbHxGKOAWUdfGkhbDsbOQexAxeaXI8tXPYVTnB1ReqdMXWwUwtc43ohKjEWtj90X
7Y4F4tBFcdL1db3uZKgN+W95mB/T22hqwBlv8d1a2Y9JPLhhQeHUZch9VUs6oHBNnxftxTrXOz49
rFVwXQ1yrySwWIfC6VZFrBtWTd9Np2prbhrdE/kdcachO/ouTW74L7eWoMOyW9PhOaxDPK4ZXrYx
g3IPDi2g47wbC7D7uJNvevHoRwGqjQl9tev+IBO4LRMiM9uBvspx2IhOlGw73c/gmhfObvrXpRG7
9/LOeGaUquDuVFsYiWV3roP0etxGRPX35dDst4G83FnPRKCysM2mGas5zHdL5BXDsmHFKYsnYuEI
e3+xozM5aamEhlVAlYWB6DAY2l0bE2cytVri72cieI7STFPYOlMfM3bUwneqIEOEmVh5puD7eb9z
il2o+VZIoC21ShIqFHkTO4vYDYvdK+wfo/OthNjw60GFJU8NjTHARWssGLBeGR/1png0hshLpm+V
qaP3lzo+hDNeOT7kgaFoYG6RQse2s5b7WTLsmVnszbHf25n9QRszT2F8a6jUoAHKqiWMQDHHqFQr
lOyyhy7eVUvq68qGK2+qV3wNMWR+tjIdGEf1KtSzP2erW3WVO2bbd4GAXNfXZQnDOGsho9YxL6Q/
NLVKBDGETci0bElkqSDGgtmhGu6Yoaqz5wzDLRKv64xNxlfCkShxUkwxRI6uLTE0ihLNtZx/B+to
hLE3pp/J7CJhCJqECaoTV0rFhc9a+wERWaa4xXhbv+3t+DeKynxsU23bOc/EHg0fI+OjQ/FiUSsm
4cKI3IEyC1zQ1h2zWlcJTTdcv5ns50RFzS8n2BWX1cRvOYNRNS3B6JtAl3JNdz0KeooYLcs4SZm9
eCisdaPBdrN4dOuyJTIYVDShSdFEpdm5PZvQUxDADW6J9zbBjBndTDnSZ6ILnGw5Z9cRSs6nm205
5XMNkcth9jtX3Rn76SWx9Qb+tPO4Rc6kj5Wh8ZBjXZ3l1hqe6nKbJURpM3F86NJdpBw0rZ0FVFT2
LSi6lCawIgIqKBEiPjqzjnYtdTMUll73it8z3S2XO0bVlREnuczrEod2Z5Yp9mTNCxBl6Zs8TDfX
UZXSQwIGvdfTTm8hgkdeaHwbQrwYPl4XQWkhfsLZUiW8CVH/AREY64re//vB2V8XQOkgoUJZFmVc
isMVbC2Oc6zwIj0QHkmJkMGgHVQNuSQcpOspmTcZaPdLKvv/l7zIb/SURyqtPPpPYCWm55V+dJhT
L9p2wRLom2VHpucpnaTgwFEnZjvielk0T4O5uMNy02hEIPeXgpDfOsnZchBt22wwEYH0weKlP3Q/
O1SeuKj3sTcFtqtvkKY/Yb7ddZMgzjs5e77YYzalGsTa6mOs4UF3Ul1jxnPoTOAAYdzynCWz4E6q
NVhEuw267k6hZtMSJ56cLkd+NEmXX85zF5eZ16SdH6N3NErduaFKLqlVk8AAZfmNNmDyt29U9zz7
1teT1zueU0+b67tDWJ6cNW9wa83GAXKseUaJcXKctc411h/XpVD+JLO25E1aORZ/sb01YBvRbr7e
on0MfAmO/wbe1vNjzZAQYu7zmlcvL3nJ6GbDzRxlGGpAuBO1QVJcUMS49GcrFk6Nt+20YF4susRu
I4QI15eOkiNBQ13aNTPE0+fQ1b4Fs8uMycurbRs/XRdEWIKcQVedZux7cZdc08qNytUdQKBOTQG8
LMRyHE23GWMypa4zJmURilLVrsvdVNuMoOysqzcBwasQsaRnp1yPLjhMM8EhVEbRSS3zx3kZ3ylC
MjFTtwe9E8V1Ruok7jTO38BU7V/fkMt486qGZGHW2LJexWRG0NXtkjZ2x2EFdcL9pPsOf1P9K4Zv
/P++SFa22Es5hwpkKeNna81cI3xTYPBbgJxosRLVnm2GBUP3uKN6jgE27+319SJsS861oJO4U3IH
216gAGgNhgxFGW+gGwW0vKohxZqsTibuiDIT3iSgmZm8gbUgC3/nYun/bcDzPOXWWGI3LGOjps/N
lzIhamgJ25KJUrKx0rU5gR65qoE188Ngz24P7kA1drvoy/v2RezbmTuqmJOajAm06fttMu0n55Tk
REx4GSRft0XyeGVsysgWIubxM0+8dgjdXt9y6umasjDJ69cm6dZmgpiiDEc3n6ybPsJsDsV2iO35
y63zVSHJ98O6iLJ4gaR0rzzrgq/Z07+mTwzhZ7ldkJwiTjNSoAQAMeet0gkAaH0QaZmBusu8tnDT
HF3dJQJDyKQKI/4SFPxWUi6677rVqcsMRpiqvnHQBWe8l7au8SDKUumu9cvx4as4+Spa8yHUQoEP
4UNrP0wmgT9/qbF9FSCBg1IWvdqLOpkxiHbLKQ1sFO65Fjhilx3it3d5lcyrO0WmHTk5Nqyupj0b
bbfIuzsGw78u5i91qa9KSYFo25vVNGiQgywU24rnjxTsAtyf7ldRmCpKGKhnCcKb5Xb/uohDTGSA
SFbeD8ahcv4Nuw/1TLzNE84sTytPtKquUlH/oyhfKzRFFKMXhUSlBGVyEmBwlE2ZumhGK/hRWXCs
8q/Xt4dSQsKJdkXXdincVo0/9Yq3xp+LntDhL69vrxYgQUO9wNKMl5bKNt7geumN6IjI7wbU8S5l
6q9Z7looz8htQjBhBnL7sDZOVoRkP9ICc5CBuSCqkJoPypl6P6JwSG7xnxg3Vt0SJi54t1HAZ5YH
drd6OES2Fs4rQi9SnoQT9sg6HXkVWJ5IJuM9EbgXqb4gk2636PUncIkwQkeKJkw979LMEDaS+GF9
MkzCkaizw5EgIgp5vK4KgHX6sHghSiArj98nXgYKF9Oj30cJm3fE38/iCTMyQ14PWD6rP9j9iac3
Bf/wLrdypHgiXsulQmEnEKj4MY03qLh0C2p8GKWGhA1JqM6qIYC1VxVPs/20DmHjD+9T5A98UK2m
HiFk/qHp9yFznZgKVYS1/vk4/xseHAkeymnANBHRyxTvRflrhSmuv0geai/yqVbb64umygU0ip1o
SqRDH2VtXRM34tT0x/n5+qJdBx5V5pVkRZzaoGTBziC4T0NMKu6TwdXLVfWWYiUiL7HNf18+lUlg
UGaKYH2FqaHjNWse1OhjVXxTYHD1Qhg1JUnCgSyvWVWLykCNs8BKXBWVR606bNj6UamIc4nABFWe
VpguDZ5HxOW1H9xmU+8FqQkqxQp3PIisCR3dUZYhocJY2dGa1hBos8PydbUeCopAlTILCRSWiqdR
LiKusT5Z6MpvQSyJwXxIsF43v+t4DRbL/8a3xWCsmcQbSc6/lezR/Pf654njR2USJqDB2nG6Dt8X
k+JVH3RRQbJVt1pQYVAeNcmA2hYJHSJNGUbUPQo7KD2euzG4BZY1uK4SsTNyBUxedSYrRYl1qn+H
Ydd95/bpXlX218Vc2hiUnRua4L6yDTkHFNaLZTrmIFq5DW+0B28oayKqv+g3BjNsjlZasDHI2NMX
kZV0ywTAVl37qyg1iza2r3eugkn3+wqM2g0BQJd26FyiBEAjW3nnaCN2qNkk3SH5vmrUESGQRcY4
A6OSLU0zHNVhkm+i1DpKUKmCMPhnvhej0nHS7cbD9CwKBKPgLSQ95+IkR+V5g5mTIcQ56IdfUO7V
NI8GUPy6NVxctzOlJDetIh43ZoYn7bw/dOOJL7ehTiRPLyH2uSKSpzqV2rZLAUXS5bbGY1OYVG4R
/ZPXQalrm+vqXDTuM3UkRwULX6O0HWSF6z6bn53w4/XvE8sl+6iCsq40FNmTHgkGq9vURug1nAhF
KSHSFZ/pjVJYuIb7U3nU0q3R7C2qdZtYpxd0PYs+a/BG9hnDOq1rc+xSdmwYRepHbPsLRpyJmNs5
6tUaWqiZedNb9X1fPigFSF+s0BvCiNj4i+fBmZW9vACciWO4A5d1BHFjEG6Lzbxjw75DrbDoALOG
DUU9Joz2Chi8dBudidOGpssXkdCI0n1Tf6r0vYE+vaZ0Z+OoZcTDILVbEhQoamgWoK2AkzYfxvLJ
HN8Cnq9eI5eurREIbdIZa1fq/2bTzgwn18QguuuuQykhwQBytpqpC5PjkKAeup6ov6O8RnJ9w5gx
oHfB9/s0OTAtvkvTMtBV6n2MUEOuTEOZXWovqrAzc5MNHzT10/VluhQFnNmxXJU2VE4ylmGGCDBk
AXJ+QWajOJsXmZs5U3BdFqWLdGiWirmOVg5dWONV4cc6fbr+fUoXKVZfUnVgZYMtMbv5VM6jn5aF
X83adkLJ2HVRxO7L9WgYVdvWCoeoUfOT8N9qCnqqZIPSRvyEc5fHLEj8g4i2/qD0x7DZteqpoZqt
KEXErziTYqvj2jk6pKTVlxpd2egtrd5rY9KhX3K7WUsRyUzpznBQ0f1U8+fZ+Xl9S6j1khw+Zk2E
jBwsWS2+zOOt3YQenxM3oaCYsmLJ8dM1W/O5hxWHFl6qjwuVliF2RK4vy+2payxQo6N962BjDo21
1ZLg+lJRp5dcYIb563Wn95BRf5+86rYOxl0NQuTKFV0S9baiyu0pnSTPtxzMpXqJZbMpOrSREWg9
O9grRaFBnJLyXWMyU5CYVTglURZ0my3WtuT/RBr3mlL17BUEuNwirh6UYsJYztxnsdS8CVOxkMnH
jk1utd7MnJg5cLEG6QyjdfEjzoQU4RqBTx4WN+Hlc72Jwc8f+skpd7lb/9O6vVd7KKv8ct1GCDPX
JWCYMB5wtV9CW5SVK3tlfLz+fWrlJFAAnbg1DBOUUkdvUB+aAan6d4qQEGEKpwLjdLE5cYXBwB3D
IHiYwu59ekhwgLi5VhIRLK3qDbotJoybJCd0iG9cif7kIrR6is11FQZQzWhRSe+qYnDNNHTbzJ2V
oNBR7/3vu7SS68+yItRrRxTeJ2xn20+5eayamYjQCMCWS8/QcjSoirhx9llQJIcBlWEq9yaHKnGj
5EhhQW3OozHp0GVNcL4Z7Z6jEc2Y/UijamgIm5ZHiIE4uALnHyQZlu90t7oZKP37YnO59KybQlZo
Fk65rre8fi22rM0ITKNOB7nubAyz0O5TqNFtJtAe5YFxz30xpweNiV7x+bqlXcyUnaGbXHimZolh
hSvMwKo+LBwV6j81cPmMIIdBWjuav698F7/zsiiPDGujJVaZKB3tiy9Z6xWJ5fKxcZv1ZFMBPGUT
Ej7UuVrlkQH1Kubp4TOKa3qNWEJChFyE1unjWsfiUcWs9318lwzHZCbOIMKHTOmNIJ66kHWJsGzl
xp4x1nv2Ki1x29wMrpuDgP0rUCfzt5QTHsRGcY03rW0Vdl42Pw7d4unaiRxSfrED8czyZB6XZhmt
NRTuusTT1ozQgIsZjRVYYtsa6fqJu6GVbNNM3cxr6K1IBKqVCQqw0EW1sZem3XGcB29crcPcUEPB
KK8wpcAiK52KIaGCnI1zQo5rQEMkn32tOI7G3g5zr8NT5/SWbu7zBRGGdhZohHq3NJpYfI7xRtUn
TbsZs2/X95cIK2TmF3ONZyMR7yaWveXJt2F8uv59yn7E389UyFvu2IUGd+NttlHHn8n8vKSoOHrW
qR4/Itg05ejCrM2qE8dXZd2GxnOOI7n6jqGOLno12PDjulqUi0soktXaahuiTLvID6lZu/3ssup9
MCJzu/R6kk21UGju5iBxtI0xazvGayKTT6giU7ssZg86KCEmcT7bKANv2H0/b68vF2FlMr3Lmuf5
ZDSwsqG+sdZNyDbv+74UUvRNFFnTJF5N9PpQt/yEYPZ90ZHM5RIloVMlolUsc25nu3TRPojKzGOL
5t7rulxkKjrzerm8eK3SIRlEdLk+YKRMeyNqyrJTX7jqV+MBlAsB2w079vGdUsWJc+aoWm/b6SDM
YAHPveDFxaVGd1nppZ87f3phxrXbI0XLRBmfBA8Dbr5WKhCu48EQ36emO1JVogQucAkXZlaxSE1h
Gyx2vCS8ZdpxcH4s4eq1bMf7n9fXUSzTlfOSS8AQ2gM4MSssI+s/msldYoFNf31mJnXRJTzqj1Lk
IZ6XacDCmey+mY5T8z6PkuuQF2tcnVnEMJMZpONT9Yapqrah2pzZmqYzTWbjTpU1rhLRiqZZfqE+
1G/L1Lx+X6zfmTmzyegiXUNFgtGEvmkkPkswRCGk6O0u2++rGPH3MzFp2vBiEYzzqrVFZXs63ykU
FcTlnX4VITlmM06RtohHlEH5HM9fOTUl63K29mwrJB9MVmW2TAMCjFP0VO9/Fequt933Zp+DS5xq
hKX0kfzRWEJQcwjGgiw6VeAEpNbrsge+rpfkgRObtZjl+L7gl8e06MKacTHfkRVjxNbLhb+lg/Fi
tmg64phOhRJjdfUqKndKyZDC/JXVhTYLTo4l78A5epoddFVGFPf1ZYT8vWIyx7bRVWMZib7xrkZH
m/3IB0y7TTBq2/EM+59i+X4dIimDk6t+zXixK6uBvPXO+CoMbt3pt+rXaC8IG2nyesLgbAkKmrQB
Td6ERdSXwNRPLdVnSW2ShAFFZynRIJqoqvlrF38YlcatWiIn/Jc3gNc9klAgm9BYOwleG7a1txpm
0MSqZ7j5P6KTs/imEa8aFwumz+DZljABpIL/aUPUvrZ+8/QrHhjdefENV+xSUroU5xvht7aEC9rA
lWJ1sIx2V22sNWiscGsYP5hOzTml9ksCCDUxmcUtCHLazezsovlhpXQhRPxR9av3SVgUEJGz+zhp
XD3yyNdUwqzlgt/Vcqy6ErDdOLdN/yXPqIIX7WIo89vk5HlexpwPaiJIOESJ1ernfrgPg/xl+/Pt
28pdXoVJEfwIxluztKENZxiwfjTD+4wqDqFwRy7xLUc9mpYeMn7xP8aB9oXtG3/cpLv4UB1LAuco
I5BwoSwNky0CF6J1j9ub7tzXGnF3u2gDGkYWGKqDKWjys7ClqjHTZ8S20QiWFBCL1O1bHprOJAgj
OQtwQnAGxGYJCUurb8Ix9cr2m9PcWymRvqc0kfZfLerIjEeM/V161JP3+TbPW+/6uUOJEH8/U6VU
pgyFSBDhTMfGuLff0vBmnC2VtN8sNs1hjcVSqR/C6NBYe5WacHXRpM5ESKfAOieTkpsJLBizfi07
24Tth6L5fH2dKCES9jcKEqr9hHWa+/IYN0hCp6bp6vpIlPJeBPwzZSTAX7p4RtcH1suMrKANMXJz
/Kl1zT6OlXfuvIz4a8vGrIOkVvOi6lOivamM7lUV+cU3dxTDii0sGTfY6E3x0nhq0WE4OHVfJtZM
fvfVEvQNhDmul1Ge7JYw9/VUCXJbPc49VcVJiZI83xnG3lBsLBqaPL4qbN1EeCsHydWnZaTIHgnP
lB9+udaC6zqHKKNNPCON7sHovr9u1JQ2kvOHdjlmWQURg/pF68Fprf2cUfRMz0CgdJFQILGWUjEw
MMnv273tfAypUfTU94WiZyi21CikGg18vzLB48GWY7i8KW1/Zs0SABQab+JxhYhxtrasaDZ6l2wV
vfvAOtRah8lNsnbv3B4JCxrm5OhBh8ihvcm1TRc/TXetsrtuA9TSSTBQzPGULxxCyvRrUj0Opfuu
78sPtmsf8QHTDnDR6DeteUypsd8EMMsvtXzWMfMrwfeX6jbRghbJxorYB7G1fzxfvW69/FAbTU5m
taJ+Ym0Xr4l3XL+Prc4zB18vP71vtaQTv12ral7Eccnwnll/qCmmE8Lj5QfbvB8LFbw6OF6c1C20
AcW6CSbN5SdMCyYMi9oYyecL1q4N8huA//TzyvUgag5WSqXNL4evZ3sjeX7XK05oLjj8leNy+FXk
2pVe9Z27tovRKruE4sSl1JJwYJoHdR3EAZ2v9yXq9rtnXQ2uG4Hw62v2Jvn9Uhd1WQoRWclPq6Fu
VDac2BjHrqqttyH7njEq30GuowQDox11SjhAZvRTNPWI1kXn1k4wgxl3GzG4yNL961oSpig/1s7q
gnUU6YlEPTD+eZoaL1xuOEVwT+Cb/GaLVOFYdxrEpDZatW9Uii3v8iPEqwXK7NxpYVV22kOAIJTi
Xhoo3nQvOj7ZLvRm4kZALZqED1mh2gxUK8hMquCArUq/nD9aGkri+ECEh4SdyzwS+lpyxRLrlumH
Dll0TNypP1+3gMv5Y8000AxjMXBmS0Y3cDNKZpEHjdpbHdQA4MSwbxx9M/Y7rcdw4XCvURXRlxfw
t0i5WaFpSy0pB4i0jee285Wl8szVm8hBwhffCV5Vk9l0SzWdTXBH4b5wtxz4oQzmnfHonH4NAaOo
eymlpKhUrZbEqizkJWJd1BLbbsIHzOlDU/XD9R27iEyYBGhqqooB0HJhDwvNtS0tkN53IQru8CqZ
3ub61wnT+goFJcBvih1007Jh1BpEStY+rE2VZYL3pUGUHWapn07Edeuilev4OEjvMT9WHt3IExXt
2qJjDueIV9uWlylfVdshYiBKirQ/+qz8hyIHbfZOdDd/zak8/0ULONNDWqlZSfHqYUKPplhcvfAi
UH1Uw7ZTN9cN4CIThnEmSMDtWaTt1GnSz4JqQylfJkLGgbXRv7Kgx9hv6sHwInSfyRLLeiarZCnG
066QtYTVPkshwJ7egnJnIsS6nokY+GDkdYbRCmOs7GILI3YnMIBW1VvOujMxUtBgsAGjLcV0gATv
4BZ6j/MGxO98axdE0HX5jdrQYMxMBzm4IUEqbkFojClXEW5jEil6DA/qEIR+uVMP8Q5Hhm9+Kb5d
t4mL1v0qUr7ns9nOkq5HYyOekPRm65T3GsU1ejn9fyZDyvn0bTnafMSlrn5evNWvg+JfFDLnx/qn
tQVNE0jzrR+gLX+fYpLb5r1qKDkeRzFH6CZyWsymOK3J9+syLtr4mWKS40YgztKKFnMax3iTjY+L
9un69y8HdmcCJIftZ9UqzQkCnB26AbbiILIfDR/MHhgS6vgqEaBQxiD5rDVpswZWceiT3rDoO2qa
NYplg1oyyWeXxFx6x4IIs7H8lPdeNTVUqkcs+3kIjmZWw7QslVtwIbiRJKME+VdsWoXpiUkDeFFE
Z2vsf0+fBK1heGtQEyFeSK+vyZMAohiyzpym0vSazRqM3507Fnvx4+qX/riLv+nb+ZA8rpt5k9ws
AcO4M8UnuYmFNf/xE2zGmW5ruqXK3DxtClzqx870WmtxJ3Wvg341Kff9cgS3gNvywmtRtul8S9Dy
/7/OhHpZ7jPZ0nI3mFdo8ak18UrYuqHx2eipdO5Lj9g19aQVdkxt0KscIsagO4w+aigPsZ9sOy/a
gF16k+1jQImOQfLLNwzS/UQNC5eNVtZQutMZ5TrzFMSSXlI+pNnngqrg/cPPZQES8Csc5BnDgu2b
AzQUrTcl2suN/XJnP1iYYtJ0nk0cnX9UpkoS5XxePo9tYkWQqD7Mge4uB7yJfV99rOjB9oeA/agX
N7xLd8tO/x9BRpYsnQZL21hjzCE5nR9Gfirzh+F/5kaSZUjgb6V66oQhNgxk7hXelfQYh/Yh7D6y
ecQRPnttn7qGQfSFE2YiM/okrNFbhUGzpU5c3X5ITCJAEJ50xQ3kdF9npmbPRuEG9WOKaX9t+ZTp
rdtR/dqUHOkcMMuF67UORQw8+cdgSpsV1xi3DtV3RMmRkKOb0HxogMHbM9hJQ0OoOoAlvAk0igpJ
wMO1dZPgYxgKIzQ6yGHOvcafnf64KqNXV1uSE1846jVJElKsHZoEDeHI6X69ESNfRFNDeaBGH1ML
J+FFP9oLynVhCEaj49X0k9Jlm8XJ3HEhqjTkiOC/HUmTiX1Y07JyWaFP29YC2zn+G2ziHvdH+5ks
RYKEWddbpg+Q0j/7xe0K7pP1uOV+cmNu9YPgv849igDlsq8aiLNRVWCacoIGpc7xghIU0yvNDDMD
Bkyq0giMvbx2ryLETzi7noQ9elK1FSLUcDr2Q+rndhS5nUmNPqbkSN7qaOUYDiAE9NDH7drjnWEW
/jQQqP1HEP9rj161kXy1rAvwbArYng7rdzG9rD+qx2xrnuIn1Yu86sH5QlVQUHskuS1GmRixE0Mx
VDu6i35sJ6prlJIguatT6BHCF0jo7W9F/ciomlNqayQ/HbKiSmuxNXH92MSHvLo16+D6HeGyCMuw
RMSrO3Iz72AoTmvXDQ6dJvc0HljDp3mkssGX1+lViOSgVt7q5hDVplfUP6bps0q1tf1x8/1lXa8C
pAMb7zgjz1IIaJ/z0W0fRQdq4Vkbu90gGfBdwx2xopIBfzHpV6HS9a0rTLOwhVB73hhb+7DcitHu
hZeYHsYptS7z+efIj7fXN+zyEfEqVYIFHfm0dWkh9dcctF9HhLajjog/HnvkJZVggVtpYQ7Ti5xk
Zx3F8D/npHq4cN9RId1F83AM3YAJokjUlBx1mM0uscrc9AZ7uqnMbAsOhs31VaNESJ462cY6OjZE
9CjUa3IkNjAa+7qIF1aQPw7vMzUkb62HdMz7AjLS/fBPuRfRcPzQu+1GTNblN/2Tvklst/00EGHd
5euNY2FKOXc0h8lDgUZuJMOU4ALZfsfb9s/yRjRFZof5aHlLoG5uuL8ejEA9gIjSSwKK1/Xy7eNM
vATtk5FrLC5wX54846C48L2gP4pBkaFbH+B4hLrqRQ84kyeZi5Pyec7jF3nTBkmyYBzdEi0hINT6
KlJ/o7d6PPhFq2V8JDb54k35TLhkSJWdtSomK5heVKxp6RZTZe67ZZ5uwoRl/0Rz2yxu0nXJ5KGh
wnjmPKlLr7eMAlMlOavuqnkwiZq3y/HP62+SWxLnxB4iBnf1qo1g6pw2mleihLj/rG6dD+smxXzE
jN52scx/mvtvq5NDIDbHbM41SM33803i595yiHY413f6FvlDr/9pBPkhCij8u4z1Z9pKAMhAoVIb
PXbAwNYnO/XoeKOHCWL+6sH1No5PZVj+SFW9QOGZRAkKq4ylihVmAnKr2+ww7oobEERgOmhOQYg4
Mq6tqeRK3WAPmrJgTefnaYN5pLsR1txuJn99cV3q3efSFnKmaqiV5NzC6f/fIaaqgzgy76FYnY8e
y1K31kcxICKOgoViJblopUiz8Jcpw6YlF2uMZZdnmljFwYv+QZYZYzSLf3s3d4ebwbdBEpFuaGbR
S7h/LlQKDNaxQwSdAZP1Lt4oVR6oGMP0TkiQcB9PBWobTpAxedNmul2P9Y67KiCoPeXky8slhcxX
W5TjNa3gXTHoEDYPugcm1RunpO5TF0PCMxFStMYNtBzbMxyMlT/63rPyn+RQH0qEtC1qxQdumdDC
VG+M5XHEpZq6ev6Rm5e8VuZaiZq1W8wGvqRtjYNgsM0wD6nap27mRz7VDEmdwbqESiljXWjF0Ahj
VlCqf1vfJU/M6/fNlt83fvaI1xZv+O5s6ycjaHEhXakLFnEwyRwsCeqeOyaCqG4Z7uwYZL2RucPw
hMAYrbtKZcd0ME9atjzZMRoZh9h3aocIssgll+ArV3Lm6BZ+w3LAxFovAVSCkd+P8LJaelTDHAXL
uhQHtN2cTzOicM8Zh12ehE+6uuxLPfqQZuMuDcddxDCaFyFXrlGDYqiYR54k1irFHEUxfGRq3dE3
g2Fbee0ufVo9dpO6SUAh9eUH1zOnlEAmz8FOZCpAz25T3KZbtp2DGomJYut4Js54JCkCPGHjrYO8
CBDhlszt4rRJoysCcda70ReRRXMKt7ovXqeyG3EhWILFH+6Ya91TvNCUaAmJnK7ncZ9hh/tG/9Dz
5FRrtb/2os6Be9mg7JJIx+2Lqr2kdlcmflH7EehkCLnBGlgBOI5vHY8/wKdA5R56ZKsxcezLM8hU
hZuKqmGJi6fZN3BbyBDO9BvV01xxKFJgdflu92pMMg1MM0eMZwLhEaV65b26s25F0ZJxRHMzcToS
SC9XjURqg8G8wknt3nL1MIiigxJSldmXr+JnCknAUy9qXnYrpAjvGIPZn17u4hypTvsOFMhfkoBM
gVwKns5OYpkWxkT1ZBEKj2QHcJJu+z3qv/zY70F6hUlIm36z+AXGaFBIIFS5EiLKzDAOZyGe8bF3
JbjSk+y+L44mOw3F8/Wo5oW38ZocCXCsOcydRBxoKH0NtBND5t28E/Pqx133JbuxtuhPR1jKXBH6
v9Nq5LKCOuZZKQDPa5jmRyw7Leh/yxdqDKy4rF3RUW4e0HXHiJMFa5maYJmLD11x1zHfjAOdH52I
uLdeitzOQ1Ep2LaapsbhBJ3MaLpztBlU41+u79nF8xcN5MxRuYoOKHnE7Fhkk9WEcAO2rffmbt59
73xnG4F+jQaRS44NKQ7XTa6x/yPtupYrx5HsFzECoOcr7TXyrkr1wijX9N7z6/dAvduiIPbFTs30
RMxDx9yjBDMTiTQnTZ6UQenaaq0G5iOb+155XuWnpHu8LM/uiaHXzLI0RWM7zD4+T6Ro7g2jqvBi
IJpHE8tVZBFN9m7xXd9gcGquZGbeqCMwoAAvYYBlWVDxItD83Ge2zDo6Gbe9Lru5J7nNobwW5hH3
IrfNn8BfsEtOVXCXMRf5PHj6CTzadwhVLXsFV28eiAZmdtNUWzjuUq3KnJjUhNIvJ+m292HeLri0
ryUvQsV48PMX3U9PxlF0yb29THhj2+JyMX8bZdEY9zhpzY6f5qvopj5KNlpSzvpb0ijyYif7Zh57
nHZ31E44DhnNPdOhO6asBdmVhGsn9sx/+xdxFllF6mBUMf6ispK8EPPDnYXtJkpvx+r11B3VKbEv
K/Ru7mKLyL0SkrZRm56979UgvWMpwtJNH7WbyU/uWHIu/SbKDe7dFltAZsWbIhK4c0NrsSBiHM+n
rCbusmgueaok/etl0fbdwT+2yjfNkFLNYjOEVkUh+Kl0M0OcaGo5tsOZq3sZatctKBahmmKYFvzc
R5nmFQ3Zqy6pjoTWg/UqkwVPKdHvc4rarUNchi1+P5m/19ZjUv/JRbD5+zm1i5EkNqYVvx91PzCx
OKDwevmAduM7fYPAqZms9giMFyCgBdnNzki0OP3JwvMg8UW5+93vvoHiFAyRHQ2LCVB6FdlrfUji
76Fop87eM0DH2gRKcbNR1eR8dIt4tdDYgakBnpV489CgO/4/Sh7s4D95qHccvqlFHua2irCCzTG/
xbLNBkpivz2HhyJBw1zjx17oXf5Qu4e3AeQ0WYmkupU7AMrR8pyO5tNc5AcrV4LLMLtOYAPDKbTS
pLE2xoBZx9kOUYKPCAnUKXYkUxVItPso11GIMBX0koHKhtOHeSijGaSZ0Ifr/opdZTRIH2S7dkRl
h92z2wBxIT/prbGYMGbqFPKTRJ+rxe9GgSPYd9cbDC7DUMuSRBIDGCYCUJflmpOg96TnMrfbF9lt
A9MTDXnsvSq258fFPF1h0UXtAam1XzVyLubjgs3hHfRdRKK/+8rdQnFmpSX6upAKn0q5zW7wyj2p
d52/ntgrNz1ZriQYnBd8MD5zmZBkSFIGl/aaLc8nbC9z2ur5sqqLhOKJo5tcX5SpBEp8NX8dE1Sj
crcIhtouUY8YbqeDqBNk17jedUThjKvXa1V/87Up+l2t6afe+XGZ2Kb1elky0fFxt0bZFyNVJwg2
aj/K/lHLY7sZRQwXZM8DboThLo4mAoEkmDQB8r/Zpc5vjn0gTgvs3rEbICbtJi4B70AYxgaAJjkg
YCRWQtF6hf3H0AaCcxBdT/pojgGxnBaP5X+n1/lhPS1gbpsOljAjKNIDzldYGSofM5NIzd3B63+W
x9pHKGk5g9+0Lg20ID60jjgfINILzmH0uEHwXGYOY7mhWm8b1uTKtYgKefcK3hwm5ytk2Vi6sYB0
coPH8U/MsIQNVvz0uWcNDyPTd9F7YTcBsXFP/LOoidXQkJmDRz85ttB1jWP5UHqQpGO1FWq8sYMe
i9Ir/BIpuQGVRtHDTOCK+TiTWhIGG0LIXGFQBOOXU+02cf011JWfdRpptoYQTBC5CY6ZTzympjTH
IwHkvFi20RROORcuKCE82g6eZZlunU434FB5uuxbBNbI5x+ntBpJPOOoZfk+p98jQ7Q3TnSUnF8p
y27o6YgIJL6SFzs6dNgVtdyOB/lO+k2+trZsL1+UX9KTsHQrsEo+/QhWELPr2XWQvKyVTRuXsWvN
5+l1ulPucY2nN+gUuBXXHQVWyT+HFKOUs4Gd6GB9MUI7sXI7svz/7qtxHqcsDdKsLDrpMf1Ci9Gr
C1HkKHKifLaxLIsVIwE4v9YFO7SvOxVanCJk/0yYnYgIT/SxOCejRb2ZS8xjq5iwl9qnZpntFL3Q
rbA2KEDi84tpGkX0LbDrvNFtvtMja6Yq0bbSvUIpVg8rLdAyJmoeEVgBn27UpA79IQQfLGp+dkoA
HkNXTq+iHsVpInAk+09A7GTTMMKiI0vHPS3GOi7XaES2sfOihxqDP7Un3bNFDOK7fNdpbaC4CIgY
cxZmChLhfz/P+sPksxqnKODfbyDY4HARUCankWI2wJkH23qscb9Gp+l1PUiO9T1+Me5ZmVF61Ynz
B2a2geV8VyINWSN3OMk8CeTwWhZp/a5WbH6fC4UWdWyUhRVusTLUDnVHUa5T7Sofv4MARqAVu35+
A8XMYhN19fGcaA37UrpRn9q1DSJVNIy6n17cYHBeqagL7M4cII4aoJaFJg/qSzaboOptpXbig3yI
3OosXi++f4zIFROUQBSFz32nGl2ylDVmqVHmzOvoJnFQq9dWAbYx43hZJXa9u/UPFv+U0fXZRBsG
sJpkDWpT8aUEpZ60E7w/9z/XOwxnw1KIdEjLBtEUo70ap/BgdKL30r7tvkNwtqssmaZOrJrU+zqa
JIqAcU6qB6HtikThbLcpS6kfKXA6r3mp7zJvPetH9VEJJKBJR+NVFLyJANm/36g65CqMhp1dHT4P
yVUnfCqxw/+ULNroAGe2bdiaUdlBItbrUJzCo2pTdFlihswWzY+9JU0uYXF2G7ZGWxATdgvCrqvs
RT+x/mYMLMejUzxIX4rCxuit93N11pfq1/hQ3RVYAQCu2ixzRKr/LxfLu8Zw9r1anQlaEsg9wbJl
0GKjx/XEiHElVxc8R0Vmxj1tpiS1sIMa33Dpf8TpZIfJQ0VEPnEfxMCUrKWoVLc4eYZhDGmSoWe7
InN/XysNQSfDaimT2+ZWp/2RB35H40Rq2kIZ+hJoZD1J/VWkHC57pv2AzXoH4GKoro1Loy6gKtGL
9KigL0Xyiq/Gvexj/lvYi7lnZKDuMHV0HZsE22M+GlkzFm1fUPj6sM+vlaI7L41o14u859e3GJxA
S5mpoPsHRotnNfFKP3Vnm97ETvJ9dZkdmJNd4E04VbaCfonloB+wbeoaC8QDCReN4Hj3AkeDqDLm
glEk+7QsWKnUusCCDdWxZGd2zZOKFDFIA7AEO7qaPWiqjz8CbPSXYfd0dIvKOTPMPIMNNMd64m4a
bDDhO6t+lkXUyruqs0XhPJoUWznpMRPtyNesQRMsIp75CzzO2Bnqxvd/0sewReN8Ws/e0yNDU0gW
hAMJprj0F0KxqiLyLx/fbuSIqWZ8N+NtxICTTJmJkcQxrA4cAscUZcfrzkFInPforjWCBo2a0eOf
XEBbTE6+IlukXA9jVnlLEjtcsbFilb5fFmzX/mSqGqahYce8wckVW2uSVBHkMqfVTiKUq/OX/w6B
kwJ0Yd08S5BiqX5X6kMqahlk/3/+ZjM2EnDeV8Xymoaq+H11XYJEu+nL06Kh3yR6vSzHvnJvgDhX
tWporW5lHFXnzcjk55itJ8fZYauqzRsReclu4WArFue0ZClBkZJdKnIAMpb8ldqVY7rSM8EdTdzU
Sx5jEWvBvi6wpldDZovGuWAxWscJG6PgmaIXQGo+JgBsFnSvGhqSVq8+iVOPu7E+0P7B5KLHcizN
cZHgl5Tb5sV6NKjdou0Ei+dB2OMT33BY81UfoJs8uPw594XFwnaCbTm4HbjzNYYoLdeCVbSk26G8
TXTBae46XLYQ/u/ff6tybaJHJOHUtqmglpZ8hd2Q9qBjIjv6dVmI3ZttA8J9sb5vMaKYAQT+qVjt
LrXIcz40hu5F1jQfV4MU5wppVsFM7s7ZaSYmVjVCqYF/uFCcpOuSyq2sIn36tdWPw0QFMc6eu/2A
wP6CzemZtdFqFUPoCurrSWQb2rc2vJpzatfS9bg8mNOXaHCLanRS65xo121zV5kg1TYk9/IR77X3
fPhTOA85lZMSDSr+lPB5rOzFSzRW18UYrWqHrsos0idXst1fqzKSkFVsI84AwYaon23nU2vw0ZaO
/xJqvXWPb06k0EzsKyQUaTT8JcXdkt2YkoIdSd4kC0gEdhyqZhECUjX8h6h8OKtKM0WICZNkfJV6
NjgzvdW7yZ5FarTnUT8gcR61nvopbliuGitRMG+WeHVv9/bssNGY/FrELbN3glu5OIsfZwnexoJc
MJA8KCSKIuXQtB5o68dDCNoEt4w60TwOE4G7nSCioqLRRCPmpx43cKWA8owl7BQwQChdbceNS8wX
Yyg8uoA5JBRxwex51A+I3H2bVijRxzkOdTgRzVZP2k/i5XiW1wfpIUMn2lDZ4c/lGN//wVvrAzA7
/42GllqTTi27Pgp6pNgMKQezaO/QjlP9AMEpDN4RUjFM+ITp9MWSYAe1vYo2bDM1uPTFODVBABAv
/QKMZV38Pr2NkmsTT+QKyzuKZ42+RkLulX2D003Twk1oyPyYyRxOk9QlQNQw94En+XHwGHWD5M33
cg5jaAOMmxhPl/3avpjvoJyHrdrEGlf2IIiquzz0TVq6c3qLDBGI//Ih8sr8P3+KaxYliqzhwtXg
wz6qR7+sRBpTAA7TtwZ9+PopzWXBvfHmBT99vA0IF07MXaeHpo4nwboUrtphDA07d8tjnj6X5dc6
0e2huWmj2jYW3JZy5GAfk92BpLQcsWk0f1HSwdH1V5rKzoQNdEsouEz2Uh8fDoG7ObNqtYYShFHO
EIImlU31Kjdr7Sin/CCeu9jVq81hcJ+4mXPWuwewVvlLL08lxkinZHBBZCTIb+8Fqx/E4u7IlrSj
oSUw/b/XWnTOao9fRvtndVS81C4DURlk1w9sJON8XN9MamYxV15Zj0R5XIu/JlG4vwshE11R0JsM
dlFOpJpizy14vNBeUIe2Ms1OvZ4y4X7g3Ttpg8IJIoPatKlX3OqKmtpL+rvu7tC7JVkeZoMEtrED
xVj9kNu2ED3gPvpof3TFim05XliVHyM3C3QhX8F3U3kAXCvBs3Ln9HTwsiIXpqB+pPP9dlIX17E8
FSpyp8cQC9ctNMUKwhSmvR9NHZSeBrbKoLGbfCYT7bFcCVM2Efw0kufrURUVVXYmQj4CcN9Gz8nU
LpakoJNlcRYPS20lVC4TPPetE/qKS8xoiZLcny32IyT3jbo4JwZ29iiOkQ52bZ6UOpDnx6ymAj+0
e3ZvzZCargKSc0PWEiYacqMIvKRbmsEXf7l8uexEdvjVDQDnesBIuBS1lSARFLDaYXg0HJAHILlW
IzQWDSN9VraPYJypYjOZqo8tpKHZwxA+pBH0QUQAt/tlNgJxytAQpa7QfYYugFi3tUm2iRzbU/5t
EGaTRd+G0wEwUE1yZgKpjO+m6RzOv/7Lb8MFUQuawDD9DoAurZ/Nwc1W5B+x7vM6D7vKb/Ead7sf
zct032XZ42VskWxcbDUOVYG+LUAbzXjfV8VRIk1wGeJzXPNBGd56gjZR6Mo2BA0plIFxCSgH88gK
RLmQ/2rfO7wrBP8ea4rUqlQCUVpX+UpetCss8nhkEXbnEp+CSexFPou2yOwfn6qpeHsjFcnTDefy
MkTNAPeQock3IdaVspD7y8f3+b3Cju8dggugGs2wZqlmHghJBD1fgsiUHBnNgpja6g5Z0biX8Xam
UhmgYZlUw/9+Ypw1+34knQU3PjkYELvKb4kTO02GsZnE0TAh1qFfy4UPDuBtBWHLvt/4B5pv4aBT
F+vrBOimtTCj/oSVUH4kC27CnfzBBwH5lg19yOsmN4DSeUgeHHJsAw6y3/QgeQlYRhZwToQ2lin4
mDH0E19/yH+Lcon7vutdTu6blmFeDAP7C2IaF7ZpJOiMSe4ztQDJsybqtN/X0Xcw7mrJJBkWPsW4
WtrXUb01VmFfCvtzP1387xrDrw1X0rlQpQEIkwYOadYgLjlrYH2T/TEQdxSJlIS7XFDSK3MMpuBF
QXWHrujjlyasp/yPO5s/Kgl3vSyJORlpiE9kgPWWFi0WA5UPRpv5AmsTfR3ucrGwn1AuZ+CkYFzJ
n9Ynxjdl4W5Orqxg/pbdilbr7B0fok0VpVGwChk8P0i5rrRvR1PBhP1kj9lTov7GpKQgtN1T8C0I
k3rj80lUlsvQWorT5Z6yZii+3krjdWw9CE5PJAynC6E0hUbWQBi2zzm/w7SZF7qR14Osw7SXowmu
LlGNa++DbUXjFCOeilUh2CbuzPpRHu/lTtSWKzo7TiOaqK5lkgOA9Pl50RQXI/POkj8vayPIGrNf
4u12KwoXd0RtPa6hxJCGH7p2l1AfqxMK0zMbKnDsOy38Mihp3rWOizOsdNSbaAAUKhdB9sA+VOyS
1+Iou+YPcW728kdCGfuj/qVJRZqigP7F6402/o67Z4HiXf5IeBR+BBg6shhYZQB+YSRKERlibWRy
QqeNlwQoW4MdQ/0yEFvIk7QXDMimoSMrpSkUWxs+wuZzLEtNo8GuUPFSPc3HGoUjm2qd7nLAtnbz
iF7AIHsUIu/qCrJFOjHQVYHM2EfkLNc7qSsNIC9e1Nmqh60UqU9v6hcD76/Iic/1TXjO78+ieaqd
ygNU5x2Zn+CyqobUvQpkzZ48kM/S2K4mFOflo47ugDlgHQI0OoqVSIjMn3bXoiuNABnvTa/9VaEl
x/SGb42TBfP95JpghcnsML21jsIe590PvRGaixCGNB6XMQG0WTtmkB3iX7FD7Syztdv2aJyrgD6k
39fS0ztXTAO261U34FzEYCi91YMKWgEH79O0Bgu+b/cfF+M+flTuglgrE92sJiD0HP3AWouy0rOO
cpHATPfeHlvd4e6HSJ9LA40CzF76qz5x5d9V5saPusv4HMb77mm4imtnfmZUEvq1KHmw++jewnN3
Ra0WWVWvgO/9CcbaBO2X9WZw48PbMLYgnbtTZ/h4pvzFYSrNqDJhsajdp2AZu50ajFaMTvOMWVGb
hbXkqZPcOhBtjBBaCneTlANtpG4EdIuVBN1D7kveeqPfJUfdl8+Rq4CfqXTWV8HX3Ys7t8fL+SQM
OIDDZsGlUlU3U52Q00oU3Y+HvHHzVO7OU4QSUlxh10w6RPQqpHJyVNrTLLqxP9uLqhhg2QdvHkGC
kGcNKUqSZTRfVweLqYJW/9lE1UnuD5el/XzjfAThjrjrzFmPNYDElYL30RVVTHtQf9NRgCMShjvU
1ITWptK8OhbqYwapnCL/VuMuuyzNjml8EId/6ikrSPEiAnEYy0p/G3mZI31bwRrMyEdoKoATCMU/
+RqCtbu1vqyO0lN7ls4mViLUpuDJ8PmK/CgS57PnMRnydADImmv2aFluH0Pf5vCQDOZDFzf3l4/w
c4zzEY7z0pO+9A3N8KGG/LGXzjQW/P5OQuUjAOej61CWVmJCnuUew29H0Bq4+mTLCjqSEGuw1Qp1
Y6+v0ZfLcom+Ffv3m7fDpCdlXqfQjNk4rs1jF6HdRqDjAlvSOL+8WkU5VAog0qR2qHSupBVjUk5k
CI5Q9Ik4j7yoXZUUHT5RO7Mhqbf2U0E/uUgUzi2k+hB3lIli9Jarmhio602nzLvrrosFzwWhzXKu
QaIrmt9kiJMe2aTGeOhP7FKRYbGRK+RiYtHVx9fJB/XjF43CiytVUUMylBPi9ps+Dc4YH2LrOpyI
3eYZ5mywnqi3k1ASeIvdM1VZGw1yalhmzFlW0RRzEZtAViO0WaFJOR8Le9EOkyqIgnY9xgaIszBp
WsdUrcnq5IPhWult0Vf2aD6qBujmWhGX8a4ybsA4u0qtdLVSFVJJ5KccP0SWaLvbruFuADirMouo
LiDS6phquLhJH6MXIItzD91Pi+g9yXzpJ+XYYHGWNeh6W1TsyjXAXoe1WFVQ/igkO3nC/e9ZR2Hp
SXR4nJkVXV2DxAK+sMFwmYLGsYMUoTNm+Nn+BQW9qsBpY1oiIUWgnL01qRIPXUfXt9ee4mfY4Ql2
fbCfd1eM/2k6/AHhJGzu/Vj5Hjmo4iSXMdN87Tzqt/lcopX3x1z/VHSn7+50+S+1P9fdqWsFTn+n
YP0RmXmDjddvu15GhANTmPA9Eb66jZM+So7h6OhVXh7jk4gzSXC4b85uAzg1k7lGGQC1sseOosr4
PnahwJHshOQfpeI8SVpGVpFkOM+0vK2vskMVtD+wOp1tYTVu1gClHuY+/z8DfPvOevMpmfwb+XpK
ctli0PPP0e2P9BC6jdv/xa5tcdeowPTfQokNWJWZmaxoMA8EdU5eH3p1tFdF0KgvcMtvj5ANSEhG
FU0y+GLDMjt0uTIw+l/nDjRH8Nn2VcNEkyHafxQE0h+PrrLColQH5MLqtT+TqbfrbHj6z4Mck4Bm
jSpEMz7Ru7dz0nfpTIkzt5HTSao31EhYlqKXya5ZbXE4n7wgBImrDjgTEqSGn5eYs0fPmeGwEQBk
bbwYTZNCx7WnDltUzjsvPUbeB/DT4jlIfZa40OC8Kidzqq+5DRKuQ0NsUe1oJ8Woogb3fqTcV+vj
Se/lBqAqiA3DAOwQ16obPbFNJIwdWIi3dwVt8TjvTGjdhQXMDFyRyaEJjJtIdZUArRV+ea3FUH+B
Vu7Q8HwQkJ9QrIrETKflf78lI00aD4PfgcpDNJoi0hqFc8ZZn+dR3L4hsexm52DUmNj0ISztwU3u
9IN1BD3vZYvYdVib81TYeW/MG60weRwzpSleMOh5WA/5FyWgjsL434+i1MyuhlKCYR9ZU5RPxOVz
qlg0mQnsYgkaDaGD040/Lwu050XMDQQnT7VExZxqC3Eyyx3bq0lUx9w/sA0Ad7lIPRZ1tulKHOuw
+ppPD+2ZEe2tXuZHrui6FB0Yd53QhXaK0QNMn3JbNzDPP2ACJhc8mIQysT9jowTVvNTG0gAmvWJP
jOY5e+5TB/1QYNLDEF8oGgQXAnIOMp9yVULRmThSbKdHTH16RVCeDWzAZcTLouKREI7zjOsah2nD
4ECR85fsNUGRutKLBmoCcrCwc68QOA3RZ+OcYoWhaVxA0HMlvVLnk9qdZOEaKJGic45wmtauiypg
tP70xiex2tEpeQtUwZiPNkphNC6Qil81j25xWvcDEJFnAX01WMm9/ktynf8I3wizy0AvbL0VhOPs
qPgnx8ae+cXzZThr+gBOeCcufKr8nOffeWvYanqrdXcrZg/+K+9hcN5DW+q0qJmDarvj2Bf2iqfh
ZYT9C/Pdfxic/0DtzyjGHhDkpPnKV5R0DpblIbmjnSrfOpqrnYvqwiL957fQ49GJLFkETMZiuLq5
CzY+RmMR5F7kq6KMODukS5+M8yaoomVmY8Ha/h5nyH0lshv0d7AO7tzJfggO9DPTFi7ozYFyvqST
+jjvFqYhR3Qn2vSgHhkFNzmI+kdEqsh5EQxK1O0aQa4CEwtVVNpW+2NV7tQK6/4ifx6OlwUTwXFO
ZMoSq65RZHWqcjzXkx+du/mEpjVslnvsNNGWZoE7MTh3kq561WJOCsLlj7P+OolWcu60fH/4TCZX
HG4kRibH7pge/DfMe6yH8jB6irccRGVTgSx8f1ivDDSVSkDR1SftbRK/Xv4yot/nvEQFczKaDL8v
6dcSeZJKUSenCIDzEUramO1CAJCS0sv7HswYsndZhn/xQ4qJRVcyBix5lg86qpqsq+B4mVFm7e4b
Zzzornb9t5nCk4uoF3Y63JgCGLj4ZAJz5eepommWaKybTAFG0Jl0dur2X8pb3MROeCXfFsfQNg/Z
o/qALX2XZd0/zndk3pL6OSt6C8iYlbG6mz7+dfn39yP3jWic8cjowTbGFgAK6sRDkD2Hv/Qncvs3
9xFb2frQ+gJIpgKfnez/yYRY4mPIlpNMBiUfIEef0atiLRo5N+7fr8v8GRvJk+AyIvNulwC518mA
/Vz6wA7RHGcHnaX2jCm1bgmU/Mssmj1iLvsSFmdgVItl0pYWXDoZsIXNINgen8cZFsfLNEfaUe1Q
9Lws3m7S6F09NcKUaBMDp+DencwKmOFs9whv0EZtF79LXJWZQ+9NWwpAl3SdCDub9t38+4fkbsu+
BzlRxswiM+iDFKFQavb36RoHhoStBFpxPZDFFsjKvtWl8+WuTGSKzQ5FJpYp6K8UDBymmN8/Da7u
k0Mryutftj6NcNcmzccIW08Alte3S3PAljeBNCJT4M27NKZ4mgHAeFQoopvo1GNhX26zVtL8WTTf
9y/R1PsX46wd5Gq93ozAY52sGPPDbp4omB3ZRzT1KFwaI5COTw6bBM2EoP7GE/B+eenAGmfcJMcR
WST03qPI/2dXzz/CvV3jGzPQ8lwuqxVwkWp4cdXeYjD1cPmDCaz77Xw3EIT8n/aVxrFN3AnkjG0W
5L3glt5/rrxLwg52A7MSbAwE9wg8JGaKUsVV9didm//2vDi3EY+mkbYYAcJu4e+NHNlZIvD0AvPh
k7yjvrZQN/ilvPFU6V7uY4E3EAFwzqCmC8H9CAAquaZ2VU2/Ln9uwe2o8YW9UBumUmbeHLWvv4M/
3UH3nL8oNqbGv7JHuDBtJ/r4nNPR6gZzPWgccaripmL1PeMcIlF+WTIRCOd4BjRT1WMDkH4+9+VR
Da/rWVD9FUFwvqbDOt6iYrcD1RJ7jSY7mm4q4ctecLfzwyIySdJpZS5av14c0jiSDTKqW/MKJZpx
sTGvhO4l5ShdWcJ6s0A+vrUya5Z0oBG7daWrKao8K/qrHJ8ufyaBgr9NJmwcwSJp0RwyRzDXrhpS
ZzJ19zKCSArO1SyRgcoC3mpOV9+VE6Zrx9gNQxGKSA727zdyaG2f1jmTA4y55RDbwyIKDEQITM4t
Qi5Rc0rwNaplsNuss8ko8Ga7JyUTVDupoX7mAQBL0TxgTwh8QdR9N6PEy9v0x5yJNr7vKvQGhvNp
2qSM2tioOCrl3Bj3xHQwteYUxsNgiurv++HABotzNSBCy015AFbnsVV9wzP2vwS1hyD5KJ8XUQFE
dICcz6EkHNMww7PNms5mdJqzx3QSpYN3w8ONRJzT0aTcwvsNErHe39XNkKIqD1ZQgfdM9Crc1bh3
KD6nWK1GbWD4GJH+QO0RnFyzKGvDPvWnWHeDwL1bLDUaaAwKFye3vq/hfYlSaZj66A/7AxewgeGe
LKsZDdVS47soHTgDvsroh1AFTUeCT89nDqtezXsjxWdR0tQxVxB3LyVrkhHcaqJPwrkZuqRUx0JR
XDmLr8qPsqjawLTn0gfhnMxoVlM+YkzGMZLnuDoOyV1anVV6NlS/t67SQhSh7WeeNp+GcwZDPM+g
0cG5Dae/KzbqXfjIljmjfcq7rAX7WZUNFucMqrIsp5ri8NgY33hUG7Tr6+7szCjf4HHV/fijXJeM
UppCsSLkE51EU0ZxWmdw2dlU2CqIQLT0j9TuHYHT7MYazaIbgTBVN7F2Xcr3xiSIcpjT+qwS7xDc
/TkOkbxUBGUmST9gF4n9G034N5JWIm8cycEy1asg5v2X7/SOyCm5nlgLMUYgYniOVa2x2EJD24sS
hDaaYc/5syFoU93t60Sz8j8filN7NDCPuqYAMb4aPMbbXjjKw4ApSJd1daJW/mh6ytNlddz3GO+Y
nOaD0y7qW/D8OlH7I4wP/di70awK/MV+Ym8jGafzjTLqS1QzBYHO/10Xiho7m2wUaW6ar6Y9gRcK
O6N/tZqT/Nl9+C4idx/qGN5uO6b/yAgNy1c9Td2Gmv7lc9x/wmxE5G7ETm+aUaNAGU7LW7ENWUtP
e8AE6T2jbzeOtStA3L+D/5GLf/ZTvY3iZQGiHJgBKxKFvgK6BWJHrohfcWeOAJnZd+n4N79Fhz6V
wS6BgYnlpPwMgxIl4NCVOlu5xjLck3nOXOtoCFsrmFlfMHs+ERCTSevTASaR44GGlBvjIG2xd+O6
/h5iYR0GRx4unyqz6kuAnJ9JwkVqyxaAMn3Kmq8WFemJSCLOrUx13WgpywawBebsFQU9ucmQikL0
5DMLvyyPwL753MAcLcY4ZpCnkV8l47VInyvz9TLEv4S374rI+RDMhhdhUgOj8zCp+L8dRd1XRvdo
HUX9DkI0zpdoWi3TUgWaGij+dJ36TQkmAfYCBR3tTSiqeglVn3MfKfrnlF4HXg1OXJbNy75Jhf0T
LTdoPh782evRrSWBrmwOLp+r6NNxHqWoaJyniLOdGQvG83I6N512WK388TLM/kWnsHoLGG8UkN7A
JDZPOnWRl8wwIeDom9rbvhDzuAbdT3pCc0eACYk/iYPf8fiAPquUsiUyUxf1az77jRbaoYj/Yffs
NhhcSI91vdRMZgkR6nQTSQdiHbJV4ClE58Z3ApgYcY9KPcImS6+V7eFtCTLY8J2xQWdbiy2wIi+8
65s2QnG+KVvaGKtdIFQ9nGh5lCxBALIbY21+n3NNCqkwmz7g98u2sev6FoRLjqF5izQdUumLVQlc
4VvO6JOv3eCxj7hRvHxetDkzoAjhM1qL0Vg8H5v75CQ506v8tsk+9YYzSipejp2kRNSBw/zEJXTO
axlyNCAuhrRjQ69BfP00jbOP7R6BpiNErkZRzwP7vUt4nN9SsNyu6WdIS+4nT3fa0g5fGUlSONjY
jvMC4md4S+1JuCxLJCfnv2jUVH3fQE7N/CWjmp4eo/G2Co/pJOzZYhXFSyJyniRti0QeKRMRjSts
7dBP1mbRBiIPsn8HvGsO3ylQ1WPb0ggySZX2qoXRrdwr38mqfGka9RjSb3HbwhIVhJKRjj4P2j8o
obA8zl41F6TlewhWZWrXbIK0yiOCZoTrsVufVbYBHVkQ0eCxwKGZ7I/Z2Io6jzOpc0hch5h1ANkv
FqQU46/LV4EIhHMwY9SaxhwDRE0fMzx1rHOdHy9D7D+1N5+OczJkpEs8pfCaiFqxBAMLzrH1TraZ
vxQF/v+iJqpqoqRIwBbJmZw2U9rpisGKmLgJXMzk3xmY0pi9Ek1NwqLf/um9o3GGVi6W3oIqFi0Z
x/BE7dK0w8luv2TO4Jp4MrbXSeOlv0W5i32n/Y7K2VzfRv2ivCXms9Pc34X02CjUzuvMzvNgrLKD
4Pvtxq/KP3j8priyzOdZZa+ONAGnDJqp7Di2c6yQytCCzIxdpt6fxXwbUO46V2IM0BkEoEVrU19l
vQzgSVNvR4/VHUQx8w4REV47GzjO2EC/CRZuqNRbQGvBk+njNe1tU7LTzKnR/by4hdv/boP62Zps
q3Qs1c1up3P15fJh71/472fN2aMWmiFbjoDHSIEFz7lXZ513GeFfgph3CM4cu6pS24Q1ieBZh2ga
CxZ+9JGNj6nboT0G1jFRg8uQIqGYGW082dCVjVV3QFTUn0lCbLkXZKNEANzFrmFBaBgzq5+Nb7Tx
Z03Iub3v+d8PjfMrRda3bSMDgb3hWBt+dG95qk18bLv8ImxNFlkc51eaKARJ3/imjWGguFVQGVcs
JcSCzOmLHtlVLdIKkYCcU1mHfswbpnhU8eQTa4fuf9BvbWsvfoq+YZHB7We+3g2OHzqPl3ggPasq
Lc4ZuQWXnttzfsZyOEf36yD0FhHFp+hq4AfPtSTSS4vpffbX4rTHEuk99Ul66b34QA4gYLqs8yIz
0ziPoqX4p2XtX2owfFfc9UBSewLfK9ob9f8h7cqW48aV5RcxgiDB7ZVLs7sltXZZ8gtjLNvc951f
fxPyHYuCOY05mgi/OULVRRQShUJV5g5cUl+6xD1vcvs0MkBgCjI2YBW3zVJ5xCg/Oxdo9mMid2qO
wfr06b/Z4HaaNFM9qVjDVzVedPTQmfexqCmURdqfSda7G9xWU8tQ+gWBww6T7rtu33h4BPhkRkmJ
ipkvYlgg4/iISlqb5aoyKHjXbN6o0thQFHXpPdOZiXeiPb25OCtrHOqOmJJt5BDWkEQ6Uo8tLIPz
C2qI59dnEwlXZrgYAH9llYcqzIT1q6X3ttwKDqjtqufKAhcBYVxKtMjwUtOhOBLudWAhY0mD8sb0
xNS5hMobm8i0MsjFQ6RbbQ1mcFwxfPbwWB+nC3IanPJQePO3WpTsiKxx0NshVpq5h3vGfQRhUUyT
WcAiN4SPqNaN+3n4zK5duccBrxrnQ9smMJgpP7X2gpYPmogNYzsDf7fBX56kegjUHv23oMNwmBBn
gAWLMnt2TYxoiyJ9G/lW1rjUDYUeM6gw6+KYs3oIjMw26WnI/cS8nGZPrvGkUpyG6Ejj2h5r1xAV
GQRbgL83VXUOLfQQ5ml9kYS3fXE4v8W2h/9W/nHAMSs5NCUDBKTisy7b4EB8y/83Kt6ivWZyoKGB
MNIEJwIg6uc42+NTgYoJRFTRZns37oqT8de8176f945t3z/Qd+UcByCVkmUxnsYB8ORSlaDLDFWR
nERoABJJj4nWiQMSOS8mOWP4u5AfZXyaPndvWbnCAQf0oPSasECIn6Zn5FH71Jeeki+tK/nKPqpt
YeCLPOKwQ0E1RG0LeKSjfAUh5AxSyNU3M8aYi7KrjtVVvxdRc4hMcuhhVEPcSiV8XLpDbHhme38+
HESb2WIFoFXurgaTaqQ5fIouZ3TS6pjvin8oB+uWTcvPX0QKcAJ/LA47pF7OCmuEP3rxo6wP8+Cf
90cQ3haXlfU0qYjE/n4xVF6U2EZ6RYrEVtKv5+0Ijnue2rNpx45aCwtuyzjk87hrm/lrLBMBFonM
sM+5Wp1EV0mXs7Oxze6bVrHH9lBOn2FsMt/3kcVBQoMpMU3N2TcjP6XlNV5AExf+PP+9hHHGoYHZ
zbOUME/0x+qyh6wtGtDNg5ba6SUGq/D8vhe2iAuOen72BI0zU2gimUY7qMee+xnxVRU5y3F0ocjn
ieacRWhucfBA5NFEnxu+Y/wTpXy8A5Y/0JLuKb3NuJwrHzMhwhfjzZvkau04fEijMmx61kol7Qd3
9go3T9+00rojE+ZTZFtYqD1vkfAzKHFaojmE5YcENdLmAHLRXSTbmQHpol8vdrHo7np+ExCeADRM
EzKYLLUep+ukPBjyg0YEfBeC8IQY4MeNphqtgudOZuMIpUFkhSS0Q7/dsQIYQvNmEVQ0tm+rvxeO
8P3R4xIZQ832Q7fDvJqXuaUTPg5Hpvdm3AhPrvNbAffHj+5B6bDJxw6LZu178HC3vnJTuz1aUHIX
/d+eYK8zEP/nHIPwF9WgtkAP0cDatFN3bMo7Tzyko9oxR4I9jQLIZ9vqnDUOWeYMM64SS9ckHfWt
Dk2fl3F7F2l7zcjcpPh23rnzBxjhB1s6M7OmPoVvQfKlSI6N8MVFtFQcivSJakQJZYQQGuQAc086
MV7J5iebNBGvFcOHcx+Pw49Sb9I8hAgMKtzxnuxjf9yxljVRSAi2MN/YstB8aWgLM7V8O3WnKD0S
6p5fmO1X/fcdxTe0BKFUV6CaY67gDnS/7OnLCHrOr4x/FDKiXovJtS8YdNIfBYYFK/a21VeHtB5r
RgDVJHZfmB0mqht7kkdOho8L7IXwVBPg7xuSray1pA2HniA+9KsKbI75lXJDVTQeTxAbqhzrMEmC
/SWI+Ldjb2WwzEtDlmp819Q6lck3IxE9o4oMsOBZGciWaAhAD4QNHNkTNLFVpv+FPjl0bXce8QZI
kAnpnc/niYQnOFLAvVX37OYldyAjHB9G9c6ar9te4Bu7gpzZXm/zhyvX8grE2CFLR9tatZfALeSf
XfkyZq0/VQJT2xXXVfxzwAHJSCIPLI1LI4ykTq5ky48dRvxs+pBd5PHbYFxs2qrgJNtePVNRTMgz
aiavJRolINSrKsyQ90FwmnTtNpBUwYGyvVi/TfDokQ56R3HtAiTqgVNrp7l9YZJ0aSXoSP0HCHk3
xN1OSAwtnSFk2AsKJ0hGONMFvQn9QHGQ3cxu52e+S+SdAD+2j8t3qwxfVkESzNoI8ii417i/8GO5
kA+/xohFjcPbOPxuioHLylQyV0UX53Awb1TbNF2lsezofxc9xlsbfTfCImZlZGzMKDdTGFEhE7Ro
hW2I+mo3A0KDZrNsEbAKUQ4xSLp00pLj/aQsyd7SrtU4sPV8cNAXbQsWR2SK/f/KGcvAzHU+/f/D
EOtWLMF/7vQ7bKgB4NRdxRA9fYl8ETWryC5DlpXdCuIsS7FgtKAqrgNlN8apXYNN2QyT3XkPRYY4
2AhBmSBpMxxMCbqeiG3Qq7SBDKKIuHoTJ1ZrxmUajZHReIxhZzH93vpek8fzfgj+Pv/gFFgYTZdM
fDBlVm2tVR9Hrfl53sR20v7uA//ElOGCl5QTbFAfNNhXpT8FjnrKwYp9KF3p0IpIS7fXxtRUSFXi
MZw/64tOM6oAOrVOmY27gZxa0nlj8Ff7qXFTcPD9bYfbsUowgTw9hJ1E/dHmL8Hinv9w22vz/ve5
/aoGYNgfM/aqlFxG/dMkur5twtrq97PvuNos09iaVabj94fLBHZeNC5nRzX59t+c4Hbk3AaLVEas
YyGWUMzv9uFoCEhqRX5wezHP+gAJOb5TEVKbgP65a1Jbnu/OO7KZlKy+FrcTazXT9Ix1z5OqdnqD
gOoLhFzdI5VMNzIFe4b95D8yoHdj/JRpWQcRnSUszdRg5LuwJjyQJsroleFcH4xGzZ2q0lvbWoJu
9wk3dQJdWex6SzG5oKPQLxzCmAGCKuFjdhegXPiuW+R7HSMxV8PH8+a2H2FW9rggDJKxnbWczZyB
VBVEEmABTZ30kOyVi88VYVa2uFikKNlJWQhbJgpoT2xWIIRMR4GEBXWfzMPI3v68d5uRuTLIRSb2
1qgZNQymSByi4CENAYKxQNVyG19XVrjIjKUiMDQIKzgdWPWuGdUwBNZrNz7QHRrPXSJIXf/BHqbA
TPQGGTqP52NJzFlj83s9uj5kL/VSausH9oCgX4x7RdSful0hNBWNoblqUV7ZpSktxViCgb2tkp3q
JjvLGUf7dfDMXXofOMFfAtz9B4O6rFAdeuYgWf0IjHmgDM2oTQDGJwWSgK0fPraFo98b6ZtGBZgy
/Fb5TKhgy/1tkwuVmaQm5qFgc6mfdXS0jK9DdDgfjdsLt7LBBUo5BulMc9hg4jyszzj3Y0ytMO6P
/kISNFFvnl7vxnh29G5u8qaeYSwKbyzzFE23Am9EBrhrR1svtTL0IxJm1dN9Y8d0yWhlBzs88P9i
/xcr7ohscpeOOddbJVfg1Kg9t0psF6EgDEQGuKtG3AVDaqHF1el04zmoSrCgi/Tlt+9rq5Vhv2F1
7kfVnKeYmMLKxPbU2ya+XeKCWIT6gyO/Muq5EIIoZmiLWjQ34XBlmDtb0sKIoyiAcyao2Sr1Olee
qFDIS/QFuQMlha5bSd++oKt7rNbOXjgrz8BszOL9m8It+4N/nNUrrzi0MDU8n2FjITGg6UGqwTZg
KvpjQHq/skSvw9sV95UxDibKOY9HrYcxetV75Ykxg4EyEEPOjBMsd7PHSsRJJFo0DjSy1kriucei
ldWFoV538ZUmmmkVLBk/CFNkSloaIZxqgLBoQLJzUf1P4ARPjdklRCKBDif0AgJAYWdL5n0jKkKz
L3EmEPg5GAXtifo8AZCSg7bLQTC6HCmqwiJfRDDOt2hZszWNwQg7f5OLLnvTfTV8xgcrymCExjiw
kAOjpxV471mZBS2emau/aF7vMpSwPjd0+B7dBgcQpjrHcd7AszLWbTl7MWIBvIrigAMHSRvbAOMt
gL7oMQvdgT7r/3WLGhweBDQI64jAxi9Ozxg6ggbgZ3oj9bRc0bCSCBIMDhKUxTSiSWYrFHoV+isw
Ra851b597p6GuwLjBNOnEsDVMnGQQLN+aBsWExH13rLoo/K9fmbU4ioblPMEB71gX/F9Wu1c68XA
Nu8UuukpuZHszA1u4qMFDVfVLy/lneE1P9lbMeZuP9VK8u4rP9wC6dOsHluEZGF+07PQidH/ft4/
wfnBd2bVndb1ywALUuM2+OsTrRCex6AXst6z7OQMQJlccrGUS5ZOzJdZd8M7nPo7/QYUAqTCZAbx
kiP53Njy6utx6FGkelp3ELiDBjoaFU2fdVDrN2bE+hd2BHglEmNkwX7ORQ5BZja1EzLi2bL+Fsgz
9KBKW6oUu5Z8KXmKuv/sIYcocRDmusK+6XQ9vpH6U8m2nEFDEzzjaw28WnQfEmCYyeGLkUdGVLMU
YM5+GKkzQm4y7pzzMSkCFZMDlS7OJKmr4BY7Y8glpLwxn4QowZsg0z+jguKK0B4HKb0ud4GF1jd2
NWcKzbiYRzv5+7iT3cYpSidwwNlx3kfBd+R7uEBiGec5w+lAuwiiY20+SuV/uwPxfVv9CMlBDaRx
DkmGXV3WPja6e94LQe7Et26ZxDKTnkWDmpZ2o7VOEYjWRvShONgYJU1t0BXEDjTpGk0XrCXIxwGD
3l+FrY7T74U0a5uvO+/AYXHAURsSKecRNntGOqKiZVA9SV8H79+0IAkAmO/kyrJmWOiET6hUjWP+
RW9ojOFlYS/XNvpa4AlGyUQHAw2ga3XtivUk0DIVZYzkMECrDtRx6Kwix9mFvo6vic7o7bh4t8bh
kq5BPqiIYE2Bluit9co4Whl/cPKTBB40QNDKJTyoGfL8Cb7vNjlkasI4bmMCm2Xk9F7zMEJnE/38
1J2zN936xomvo2PnS65oKlTkLQdXKM7mbDaIleJ/BvOzFopqbCLXOHzSRlMDsU+HWnxpv4mgv81n
B7vOg7qvW9xJ6PzM8U1FlO0Cx3hJFSuZ0jiZYLfO9y25kKIf5+HjH4D395rxSir9IiVTAKkCPN7O
IPJt7dopfdCZnpBPIXcs9+ftbWPJuzm2SVabIF0SKY5LmAvNe2uELjK5LeKf522IvhmHV0Ec0F5u
8M2i6K6PnkyRD6K/z/5/5UOWD2EaNfAhSR7D5DVXRIC7nfC+fyQOKWgS1fEMH7AmjBlrquwJTDPQ
C3IkvGnhqi/jRhFcK/YbL5fg6Bd5xwFHGfZyX/UMOLpdZd3Pote5f7hRvnvHocSoSgaZKAy0ngoO
4mQ3QKQChVWWDmovokdvYYBz0NDlGhkDFnHooULRE93ntn6DAsAVcRLQAovKnuzPncFAlQOKtJUh
Tm3Cu65FL312y079Ck2m4L6fj4X65Xyoiz4mP4Wch3FVVCZivW2gW9+eimvJa0K0zsrudJUcRd26
gu1LuZpriOmEEMrfKD9pF6AIbbLItsrH8z6JbHAQgZcFa2jYOVlZfja+NpDeTkS1Y/n8KlEOIvQ5
lToZ/0DQMBzaq26voy8B2p3Hz81pmb+jnXJgkZKiUKsC4dcfJ/A29X55JTkQprDLm8YXLY/glOI7
PDLwoo8hZprwmn/M+5/hck2br/JUeUokmv0VwATlYEIzW1MpMJjgWPOFLD+FcmqfDwNhaHM4oceL
mrcd4oBch3dMPcry8ufyEhdVL/NF5JqioONRIs2LWtIQEFX3hXSPo+5lRDj8KloeDhsM0B1WYY5v
Rv3FbW2DzQjq7nLMOnRNZ09sdm/chz/TwNUezn9MwYnCt3lgIKKQaYxvCflvFMS7veqzx0HRC6sg
KPiXwUkbunQcYWYMbszxmQyH826IwJwfH4aSU2cObJnMr8uOXJJ9jr00NDg9NKiwSUJRsX94Cvy9
fTUOKFRaN5PFlmx0wjvG71o6bxd8jO+BF4A8Sje5CNJFH5H9/yq9GGlf6MqMjxj+1O4HEKrkXrJT
XoZjZP5/CVERNEEK4lJjm2NlsYsivUh0WAzCyKGW6ioDCja71jzgtUG0rQU7jZe2jk05zcHIipJQ
htJCvFcvxtHJC2Q1qgf89XvHvPsX+rjs1DhzLvNvusHUF4YmYyElxWE1y+WLcYcJVnQGXSqo0gyf
Gg96x32NA5RkbOSyZmkUKV7CCmS9Fabc50rwNUUfk0OUsGrTsJsYCtcvaQTN1uCU6ZbAiGjX8U+5
sTaSWmIpVO3NzoRWbWDxyYLwLXHM/Sc1id4/nc4lGeZUzJqmYJPX42BPhR8bn3uI/L2rdRYsq4CX
Wi0uigAOxd1dq7lF/1cufWo2ZuUFhxwa9EisnmVmv5ihMzc+pjj6UVl4ggCnH38TQKMgFHQONsoZ
gkELO5Azy+5eQbHvocKA8onT2VoDqh8ku7b4QVwYGxx2GIPUacsMN63qUIeXhbSblLvGuF2yQy5D
Y7dW7Cmabau6DZXXWdj7wr7imW2tc2lIKkOmYpqwzVK6C0+W/TYg51b5gfa2ARrued8VjuBLs+g4
Z5NLTKoUwyxVhi/N+lHiC7I3vBmD/uCvwIEqjKPtSth7rHJAUtFBS40WHg7zyWSXQD/5Fi0HVsLJ
C1uUQW4feOj7snSdtQjz438zaO0LlRX7+iObeSJ7/eC/ZqA0YlNPoG91z3/MzahdmeO8k7XcsIwc
deZQfomWS3nCNUYUJJsHqmUZOjp5IJbMy3eFfR0roYHnXqX0Qwl0gU/nfdjeA+8G+CJNKjcD2qRq
BMTz4Mpe70Oh84t8mBzJn676C2ED1mZIrOxxAFmFgUyoBXu/Gu5bG0LCCAgVHWytAMYUwcfjRW/z
pG7nQIct6mc3Bvg33bS2pcbxw4P2kymDWzfqQbmbjqZ9agAx95lvfBcN9Ip+BIelStD3YbZgBStz
H2VXViqqlm6FoQWVG8oU10wUaD8eCKAg6RdrYiu4M33Z626ynXQqLspn9uTROQlO1hvrQRA2W16t
jXLYpWdjOmYERodduDf2DdN387Iv0MSIwYDeXLVfhG8em5eqtU0Ou/IkGesqKNhz/q9eujpxWfHF
3DWPARqNBamDyEVue4N0UAlmBS62ljcZL6mxCAxs7r21Q1wGpHXoHImZQ9TvDqbP8D9wQx9zms/R
Pt9pQvTfOnFWBvlmFUMKEmvQSlQXL2UNzVMVnlHpoX1p3fYy2Yvv9CIP+d6VgkjxUMj4huwpbrlk
k6H9aM830V+gykT/vFrszgemYNH4PpYmKSWlBcm8o09fpzS0Y1EBVegSt5+7fJTC1sCiybezxxoR
Aze7TkEqX19m+/TaFNxvNpuM12vGPF7le/lkZpVpwSMwAv6isFfvkid2hP4LDq+t9GBtjMOShVZo
R1crlh6MoAIqQGsNOky7PoAo58tnRpPWxjgMqdsSyNghOPp6N4CwrogOKfnrfDy8TYrxCc/aCAca
czBSKVHw+eKm3pv1aC/9RSb7M3Xk5FucXY/zVSaLXlzYLz9nlIOOzFDzsdIQI+bVACleYx/e5k6w
o9cT3pIYv6Jx2IvKJFsX4bWjHJiY5ogud2Yzs5DygPlzoBdyDL7rKXV0sogG5wSRwje2xBYkhHKK
78pcfFPHuxhs1kajOdnxMxWulW98IwsylN5QdBirqsSZF91JpkMuokAXLBrfyzJYY0QbFUb6tvwu
E0hh1foOXAunOJEFUx+bbaxrhzgQGftJSmuK0I8Oga9dJrv0CkTk8Q+IvTiB3d/gtdG13PAzvApr
sxyW0L5KkyyBi2hldeRW3U8zdYkh0hDd3nSY1TNAtUx1qnLuxRpS9BxVBJSoJTty6sfQZ7PR1ZWo
aPc2TvvHTltZ4jxSs2AxdTxcONXz9NxcyrmrujVIi2MnQ9kVlTVGgJ7vCkfIS7t50qwsc1BZxiFa
THr4OEGZtQAboH7IvrB0RDqyLpMMfHqifEFkkgNMqauTjlZwln7NHmSP7KvF7fbWFRREGXm+6kmH
onPPA6jIJoefURePoVzD5oh7mxTbRHgD+RO4NItYqmKaBIo6Ks+L0VgAy1ZXVCe4Sk+Lm3vtVTBg
tqWDmkL70DnzPrlqnOTWvDvv2Z9580e7zPPVwRqDhH2sF9ith2pHo0fUo2xKRFprIu+4MBmVPE5I
ACtzMEz2qET3ZoPR/djy56l100zI7bNxC/7oFxclXZ2CK3wiKoiK7Bkk5dBgdBXVfmUlr/kh3gV3
or3wJ3J+tMjFSFkWijrX8JEOX6MWK1f9wNOhXYO+6PySbVwBPlriDtaAqKVCElXFxFX0PYdcSmdD
dKOxmXxD5og6Mwg7Mz+iy0dz3JnaW0FSkg7m2GP24u6IPV0U4G0J3u4d9YGxt+5jVxd+0Q1cY5Z1
Q6GyRTWdv9QtBKxWGLhW0XCTnwI8EoD42ljcYT84jDS2vSc/ZTd1s1RcRfnzffGjaS5+jKib6iGC
09SfcLKTfbNnT7LiB9l/+LzvTnJxM6rTXKps57defjIG3M/RBXxNXGKHnvX20Cj9bL4qF92tmNPw
T1z76CUXSaNsWUWRaKqjl9LdFGa3Zp0LUvctE+AoILos64zUj9v66Ti10ESWVceQIE+cjq6ujaJE
4s8bnWYp+NOWLlNFoW9gsAKxoFAg6Qp5EyTsKNeDRgMUuNeMqRxE02iB0b3zG3ALM9fmOJfQYGGB
PgbmSH27xDvSXoaiEYHtr/buERd+qBfqQdYDvmawuswPigj2Ny5wHz8ZF3VUi+QpGmGgc2uwISq2
uo9DNLQZX3t3mdAUGLuyIQAu0Xfjo63u6szCtDcGUULIt2W2BI4wJRNEwxYOr1eHg6sunyI5jdjq
TJqdtxed9bU2J3csRK8qAncUBiGrqGvQwxtLBO5U0xeI49qleSBCIgaBN7xmbK4X6mwOMLJEF0Fx
KMF0Fv4cClEL+9vf4UEeiYcMDl1sVYOXzglrILDRBipKWerO1IFC4A2GbJv0w/tSH1g4MBEk1ila
OThjHs7vqK38YGWdL8kkQWHUNdIjp4WWwnxXLbtEb9xRmm25/3He1ObpubbF1V6nLmyrToMtRmbA
ZBs6VD4Dm7EIzXtRdXx7+X5/Vr4SIxftvNQVc8z6olbXGZ52svrVTDXB1trEC/Cb6YZlsi3EBb0F
VcQcXP9YvjKL3L6TShfza4Nz/tsJrPC9SpOBSbKwl5B4kMlOtVMmi6qB2xZUC2PCkLOA2MXHPUVT
qVGXQseJn+SqD9355JA1qSjaN3cuPtLfVnggipIOkrmw0umxHdXHrvxBRQyjmyFNDFW1LDhi8jNe
yRjXUaRiRaKyP0l6ed0s5D6lyRepK78XctC659dmQ+oBiI7ANnCkE4pT8OOniw1JNShYB1AYRgUc
Fblj4OPW6Uinzm487WgiXasvi1O2B6fvVeAUvkjVafOzrn6B8vEXKDRbKqgjog5SVAfSXkhJtm8i
Qc1lM0IUqhBimpqi8zJwVoT5EFONKURhoe1gTsqeZobgzWRz7aARSDE6DikxfkCjMAO1KUbEeWLZ
JbVuFbW/MtBroGZqazeiG63IGheNNW1x9wN7lJPMBeZOOuitnIb2tSEvwRgIcGJziVQK+Ua8kRjG
W1qwOrMkpYm6oEfCN5qmTYPMG9vWNfpeEIwiM2wRV2Zyuav7WoEZLWmdJX5JwAEaJ6LeCfZh/jiz
QNInI+QNqmsc6BE6qY2kjKoD2Q+7A+28jqae0HRjEvtGtE8HoYLepl/vFvk+Cn2kZaeVsEj94iFy
GrDtBQ+dXR4UV3opPAibCqXSNm+yysomt69xYOu4Ag2/ktu8tXs/2sWO2aPIwjrWK3xjW3SX3T4k
V0a5rdwPVRJ3fc/ufGQ33CTu8I2C7pkJqcid8La1/Vk1SiFaQFSZf9/Nl1KVJGVCuBTlnRT1l5Op
3mdxK4CO7Xj5bYZ/5e2HII+kAWbwJOqki+Wh0c2eU81prNkxrB/mHH9mu+nvFrm1K4NUzRILFtV0
fIyG/K7Q82NQav/VDrdchYH8Ta1m1ZEMP5p0u1JeaqixnT9hNnOZlTNcPTON9GWGFKHqFPo+39fR
QZZ3oSVYo42XHhxjjPfJQvMCzmgOOpYl6CudIPKG3Vsh7BhfsXpid+qEzbYb1IEfbbG4XMFUooVN
1zBbrbfgxbaxtV18lF9CBb2BoAO9wJ6DZManro8rD9l3XlmNl7qtW+Q5jpF91ea7UovsRtSCvXlK
rmxweRTuWYVV0A73xz71qik/oWQket8R2eDOLXUczX7JYSM50GN6wdg7OogtGWhMVezU/RfVZhbG
fwL+e2xwgB9g+E4borf1yk/JK7NYXLAH/vFa/iZqpNkGpb+NgYfw4zIt4ESMChnG5jywtfpL0BFb
tgrBphJZ4RDCTKogTCbmEvJQSR13wWA6tVkJMppNM4aiErC4mWik4b5cXWACCVkMYk5/7bOnKT1W
mahVYPvQeDfC3+KaoKU1+bWdWFtV69eP8VXsWHj0GErHOJyHI4FLf7yqpxqhOnMp0b+H04ORfRnC
+/MmhB5xuJqXidQNFDaoz7itIIy4w7zuLtoXR7HI3+Z+Wn0+Dl+VZNZHRYcxGV0jswI5tvT7p/zR
MLJK0bJF+IO27khtdVDZY6M0oPtu0c6YXTB/Ggez9+5/s8aft/MU6rMVwtoMsokck2lol98VX3Lq
gXgndIqvn3gIA6Abv/3jZ+GokaqaDGkHJ32a3PKu2E0oGCdoS5ifidPYzS26nVz1MBJH5Ox2NL5b
5iIltBYzrhv42iR4+23pZYJHxTFsHv7jN+WCJKrlcqwT2GG9JNWNujfRpVZf4gOjRCPiuBU5xSJ2
dVLpcpXnFrJsBw1AJ3kxjrlpXFt5ICgRi8yw/1+ZicY2HgbmE+mP3RDZVXNJekFVUGSDO3TzKYst
s4ANvX5V1dw2wWOoC3KXTRtoGLY0Fc94Ok/Yr4xJqhQaDvYoCZxYmmyamXY/hoIjY7t2u7LDxVod
lV1aVbADJhzNprVToGcqBVt6toCczkacC1kZ2Er/cfKuTHJht+gaeP7GFudH+VDNEOqhggOKbCbn
KwtcrFkEozXxBAvTznjWYq/ZdZc4on6Rr0xOqdjFX6oTxtC4kdzpRbCt2O8/5x8XgmYwKYZawzr1
87tKgZR9WDoWGKdGF7pOvZuVzqfyi5XDXESaZjQ3Yw6TEKKxpdqDpo+d1P8zfwEAcWWEywNB/JQE
OnocnBniDqhPixhIN+8Eq7/P5YBhYWSREePvdxZaxC3FjnvJTdO/lvjp/AqJApBLYCoMZGphD0Pm
hHeDorXTRJDPCgLwrZ1jhUJQZs2yksBCgRJMIj/S6YVkOqjADrL+Ve5+nPdHgBVv16CVNT2QA9Vo
sIeT9NHon+hyqnpBUItMcDBRNVTXl76GCTnzUsk8hDkIC0rRA58Ijvia0hgqtDEXfLjksruEIDce
htk94Fdz8b+4BbClPrNX+de+Xs9KjWb4dHmp3aYjRt111TYq7VZJrL1uZb4ShfsS/6/EzS5cUA6X
9Ru02V1JpfWs0/BgJL1TJqnbS9oxKUfn/Mpu3yrf9wRfoRzzsJmTGvapr6f7zDoYu+qecV6C3yM/
jP3zr6ZrYc1GgGE8t788zTEpQHCO0brmkg35oAaMVw0PlPGsz1S+0O/Oe7r9aLTylEOXgqAPYWbo
wtrYZy++U7zKtBc72pmu5qvOEQUCp0RDOUosjnh0ZRMTLMXCSADIUy2Dw4QBXUCkfQs8+Xsgn3oR
ImyX3t4N8O19ytyRrJxxw4VYM2bdFXRxodm6cwcINIQYXMQAZmAICau2N9TKLHcnnEy05OgazI6Y
1WpjXDuCGzZ3hCZvxVb21kFUuFc2Q2dlkYeKMbPaCHVop/R6rzuUT4rTQs5Dy+0CnAXm9xiEvsqO
ogeJKQPPe2mHTiTBvtnE39VvYL9xhYhVFMqmYsLrZjga0l07uuZ0FaQTOAVPOMbs87G7eXCtrHHp
RqnmWoRiLqx1kmskxIbIg92SxLNEJ9cmXK0scakFCZu2JSy1SA5M93XY9zsLikCi6/A27KzscPlE
PyV6laTwqHOXHeuUIeBm0HA/iPC+71hHxc7vy2/nv+LmEbOyyQEA0aDDtTCbbTI6WaB63aS72mTs
/psZLssYU0OqTRVmaHExLZdRdp9pgjuIKB44LOkUUJsSA6tkyTdJVdtZp9hBjILqp07l90/Gk1aR
pgUFLcukx+KnJj2USWGXmSCVESwLz1qVLqo+msyZIsztMvUnNPVNimBRtjP2lSccaCR4uKr6t1Xx
WcAVLi73N/Jj7FmGbYBhEu8yr9nXMcLQooiUQbBavAyhkeWL3LO0sx2WKyVrvSSYj3UJJjxDdLEX
HDJ8PXpU6DxqbPuq7TFJX3JTVLsXwT3PXpVieNsChSCD+xGcS91D5oJV4EHziZf2+HgitBcdaxb7
uiukDbWlW8yJbafb4uEXpZ/pytc6WqaIV95DbUsA7dt1NLzo63gP10y8iX+0uBCS9YpUYb0amwn1
FqBu+dZ4EiqD7M0sbgUGtzfAb3t8owKos4JEipD6pvG+1GdnSL4bXSk4QkRGuGOaDItaTzWMUOvU
LZeK8VgSAb5uxTlSG5WiDI0ucr6FvCuXlrASDLSNCL3sBguBkaa6nStoXECnR3d7Hmg3FwrMZgZ0
bDT0AvHDo42GX5LEEgX/yJuWfLQznP6ZHIlTurH7mb21tsbhehE1IQ3VAKS0anEDUuTXLDEqQShs
bq+1ES72wnrW1IW5ZICLASTjmOyMIBiADtLCKyC/nova3P7BImwiYaFEN7jcghgFqaliUFwATB/j
UWimyh3zgbUeJxfz/n+fC0HjowIVKtb8I8t8kERaS6rSNKkzWL4s+X22a6dPlBHWJniPBg0y2wE8
ChKClj0tzfEqgirq+ejb2lBrK+z/V7g0JHkSDiza9TQAzQlVmczs1DuVoXbeeVP/EOjvH43DQL2N
Zt1KYWs8Kj+N3XKx3Jn3ExiEmOCCUPVy6xABGmmKaaCP+Y/nF8j/zGPSozIcXfae+swUCQJ3ubOu
qic2mGG5VJDObCXTK4P8U4w8FUM5NTE4VUh6IHV5mSjKbW2mrjbqX8skuxwG61OflOqmquu6Qf7o
eFowVhkmeqlhGKo6tLi1oLUOY+dMIjp2RbfdraxaXxnjIjIytVmZp0pzluFCkQ+S7gXpq4ZzZTQh
r1LYqimYMN6E4pVBLjgxd5sFYwzvApr8MDTFCwLjJkzj45z3glqoyBQXm21DcEBTmEK/nY21m8jk
hNoFUe/Pb4LNqFy5xGXvuraEs9XAThw81/QpSQV+bG8yTVYwlgblzj9a0tKubMcmwSJJ0aXuazsI
jfhhsA/2TN9QPGi7+d0MqiqUagYq8Jw/cjRH04zeSidrHtRJsVsQ/sjX8kI/gVMG5syZ1huc4l+Z
Km2JG20BGhrGXTn5tL2VS8FTwuYZsrbBJddtb1nZPMMGG/PGAbmLf1QXnUd3bMjDOoi0kYT21I/Y
ayWkomkOe+ReOab79Db09Af1dvJC0DIFqEwLvuH/kfalPXLbTLe/SIBEUdtXbb1Mzz5je/xFsB1b
+77r17+Hk3szarbSfOwggRHEgE4XWSwWazm1pXtr+bjzC0Jw0zB6hkedvr+Vx0/XdXvTyV0DcOd1
DuspKxQAkF13YgPs0BB3UO5YDdNyiz6Z3X+ViDu10hCUNfgrII66m/SbUNRzvbli6CM0LEs26cXw
vyHuC7kddAhkyv0LyhLjO6tIhlCwMWxd+Oiqwa4OC5NzdJUfH6UvTVKkmIzutMtLWL322knBDD7B
5jDtvQAxDLSDoO/FAkvwubZJidkZQYX7EDxqiFK8F5s7xlc2BTrwRAu3aYYgzD9onKOeBZqq6jUu
Q31AaawB9uNmAZFuBobvFCOG0Yd8XbzNJTRRhWqxG+qCJxhlOcRK5gx49KVonnEDC7mIRRCcsplm
FbdyDVOnpk9LqNhKfCwUUVH51h1r4i5XUVIOd5XnO641paB6QTQnz/Wdqre3cjPftrrxmYR4Oc6N
M+ha4jRyOwt0cEvV18CcdNXUWDoYJCFdFAyPIe0xvZiYtcjGXmohfHRdAYWFoekQkbNBfdkF+iIZ
8CHuuxP9GR5jhFiT1iZgQRHnLS6FOkfjDBLI+5pqwbPLGaSvE71tW4HWbVTOnQNwq6ZaioQnIQAY
bcF4lz3Hu3eK/q9i72vDup5jcVetUjct1SRgTb7iayfW99siWXsaPMaZ3xp2fyMMWzCjcG40gGko
6PTSUZct8+poBtGEysEA/uWolDbtzNRZpObJ0JtDQ8hrFiHVEegmWv7nnd7NguXd8qjXOslJPPRp
ZlYFdJKWP5XuppG/peNbHT4F1h7V+P51C7KxvhrM4sfR417GMjWHMhhw9Fhf9fDQ3kYYqleeLLxb
pV23m7+LxpRuNOOfIzJjsHp8mWmRhOoMRIona+vkj+FRP/xd0cc66TrYScyjFr1dLw/FGSpfIqSX
4DEwMqxqSR9Rn2HTSkj3wjbmXG3OITjrP49ZGaUjIAZ/AlsheNtfMQ/Oq26m4+g2NiZmwsMJ74Ut
yCLROA8u75s5q9kWIhh7JMYTSZK9QEsEOsm//A05bjqlhGitN5wKN7nv9spd9p3Vy+r+8MoCefJx
uY99UeBmw9acLypnOudlUFGnDeEIOJnZUKHSkd+YtenE7AZbd93qLPAdpBZYNgxqKEwzVX/8Wt1X
yG2E9oixd8ENCx8mnkpdEaXm5vaZOGhoycddzkfCpKwhYFXX8GSff83WoRWRR21Ktfo+d8I1KwqH
ecL3U/Ulmk5LdlQGkX4wp/1C9VcY3JlWSyVvlBoYdMdobJrIzkEogNYB68jKxbQ3WRB2uC6UxdfM
0rKdyJIBEJT3djb4JoaB0ObzdbW/vjMWX2ZFiWSo6fvOmPtORyGr4Nm6/X1DRawT/QhgFDu3hJaV
qLICAksWfHpOAvqopdS9LsLmcwsx3X8wOKNUGVUZoLednVw2lCs9Jq719HeHhX6T/fx9kiENXYEK
BUEaeqbQO3UuUqjSFv+fKRtGTKnBoep7DE35cV0o5l/w2obiN4JCYh3Hhm/HiUpKjUyG2zsjYdun
eyN+UaJfmP0p8Nu29meFwz8e1FYezTLKGU57ZxmqN0a1oFpwk3nAwpKoSFbA9qjsN6xuw3Fs6rIA
kxD2ZwIhYOqZb+D//FrctIhndbvwOdml7vhZZFc3RVvBcj6i3sRBJoWAbSBVcarHn9e3aNNuW1Br
6ICsIrHAeTEV8maqPrRMrtHTvyn7+LbzZne6Sx7737c+6PnX0NFjaJpqQPPO1zApiByWgYy4tF8c
LBvl06x64gETnp3hThz9uVw7wGGvWEAGDyx+atuUp+hpHzUcpiH4kS5NfbuEU/NyfQEvDRxAYNcM
PFuJgka6c5mC0mitJsMjfAFRqLrLCs/MBY7mphyWit4XnEgL99o5hIb51yPK2hFrD4rSniX0bnbt
63UxLo8qE+MDg3sq1GMObuOWookyDRQ7TYmjdPrByiavoqaoGXAjUXyOxikd2ICNAsUlUACPHgfM
hkrc9LZ9HV/RqgfW6Bm9+XhvZbsyFRZZblRFnGNz12wHpk3TyiFp6ym++anwc+jfZ91Vd/Wh2zU6
CpOq198v7WSgOjNSKlIy/Ji2eVh0KaAAlbtToAyYsvfSd7ogiLKlJzDpKOJXIAK08VxPrHGSJinC
qs792DtyPzcPShPEP69rysa7AAEnihIrICkKro9zGLNTllxqEvJejDScwDrma4GTOuRlvs8wpnc8
REetsnPFuw7M1Pz8NgEuesAp/qSKqTPfZmWBMT3FbOoWmln22UuZy4/BPH+JAuHzgC3TOY4pE91C
X4wOs6jzV+Nc9XTWa0MBmc78ieUssF130u5/Kae/PHXnUNxSpiQPrDrQFSeUTjHZpXJlSx38MVHw
eKMVHMXnMLu6xkqmUP97vnY6rfU4ZarBSoFCxksa2doeQ79uEz//qR8arz6gAilBobg22owXuKmF
TZ0bYTf8CswXpyiIB6sEHyYvdakc8Iyn760KBEXqtTPsw/cZk4XwlbB1GtAJLBMWGrWgquci53E5
yHTBZdNlftWALrvIBOdtw2fDcO8VBLd9aiJlWi4DgvlsOnw2pTg0++WoeGTfyyB6csjT9TOwDYl4
B6W40JD+Z4dkdQjapaGSGSNEPvzI73RH+4xivMqOneoTOVU/rQdRjOXy0OnIH6OXGsFSU8VSnuMF
IekxNR2uFRgSfGL0J4Q8HKMWwTD9Oz9zgKEIyWooMWD1o+cwcTPH4CQGDKN8VfeStxylnbwXxWE3
vB0QAqmGomAFkep9X97V8nUqybMiQeC3PbK4b3zU7uIXRlclrkXd0nZCwPSggyiFqT23dLM5W1ad
IJjILjnyCZO+nnR3crRjtCeyLRLt0pQgFrZC4y7w0uxYOAxosYrGqsnVwtaPZqenXwUaeGkeAQQe
BAStESnFUT7fqqHvStOqUx2BhOKBVS+GB8aWUjyKg4obyreG4kecmEVRK9KS6E7YoJ67qO3YyF2z
ELmlIhjOUpC6J6TtYpym58Uvn/4eqjc4g9d4ps064TBX77fj2WeLyN+hkZ6nIO8EpBH3rqS3yOYK
EERCcbel3FqZ0cRYu8HAiMUqtoNIg3cqeHltK/mHNmjMCq8OFLrc5Llm2rDc92DGZVUM5kndzW7m
icnJLgN356vGnSgFfOGNIUMmJTJQ2E+6xC67rPPnIkjtRpnT75Oe9N51hRctJHewLC0oc0qwVcFA
XRo8L+ipKgbhXcLuCs4Cnuk65xKXlayZaQrZkkN1qHxG4dd5mMaJzIO4sVQkE+cDt3q1wAtmGm9+
042bpgatqqi/TrRZnJ2Ie1KZpIRAszEfe2uwe+tIdbBVNMi1xs/XN0mkh3wIQC8nRR7ZLvVz+Tqk
5HnW25uJzl8nSXELlaIVKdyn8Gpto0fSPO8GOwjMWRDt2vA5kNwDYQULFNHLeoOypwNRJJQ36AkY
9U/msLsu5+bGrQC4jUPaEsSIMjIeymDZVv19rG8r0VtFJAS3caCNDbKGZVXK/nur/TBCgb3dlgFe
IFj50anB55MpmCPR3omtqjH8u5c9WY6cthIUPG9eh9oHCHdqmz7rhlkL8ZrLrLt+Av9/i1o7bXZl
U8T5vKnoKyju5OY6GCvHnBmI8kGJZXsoBrzATqWZ39JWEIZi+3thJVZY3P5XQ5umPVPzWpEPbXef
gngz/RLoqa3Jh6j/j4vIacKg9kkQlEDDlPGbmL7V0Y+wNB2i6ILLanO3Vok8breUFHyfGrEw4z7O
jtpQ20O32IaCAd/h4foB2lTuFRK3WRr4EBatAVKpg1iTDvZIBQib6rBC4LaomzBZKYiBkCMnGXSZ
XageWBDsCG3nViwiLtvyaM9yoNweKRhl1tUq4BgXK0i5j/Qw+2wAceprgoK3rccHsDT2KtYIarY5
n6LsJbD1hjhU5tfZ0fzCZ4TS1mvnyW7ugwxLsJKbhoJVVKEcBHyhlFvJyqjhvywQLR7LnYb4YNzt
tUFworbiQUCASCgRQ3ELnzxAISuVliLTne5HcKtY78MEUOrkqo9oK8VoUQ9aKWRC2HqQn6FyT8d2
MJR6jIFKHhsUI1mu8dIfg9tcf4+KMnyN+iZe4t1nzTN/KJ4srBLeoCOHO7WSnNvOvIQHasa5jkfX
dOp3kqfsUH8PHgsRT9D2Rn4sMecklmgmk+sSwkpaYBuWr+oJxnQJbMjmyV5Jw37EyhOdAraRBaQJ
67txhFncXbccGxn48+XijJQ2lAVyZ2zLbhGGtTDBUkFPVXBQb9VkjzK8Hcb4fv4jTMTzZBh93eRZ
WqwgtAJLg1CGYlen/I61cOa7ZYfG0bZEbwb6+h3heN1NV9T8B5QvFY7gHlZggtMd9X7xiVfv4l16
YvTK/8szmdmnixttBcY9vtDyXEut8a6Ezf9rhmsRhxURgWxrx4dM3HmbwzGZDBUytcM3M3rtJoH2
/Yt2fADwh6mz1MAKIYcGtgpMeGx3KZhuWje5yzL7fTDnjeRf145NZ2C1dNyxkvUyQV4AkEFax44R
9bs5tx51GvmWGbuKleVOvyzCl8pmAGAFyx00s6mkNBkBK89O9ncE4IRWycXLvNAXco1v1vhYYAbE
laPg1uEuAVC7jGHGnioz2CtB37JXdqxisxPW6G1qyAqIu0jztq5jGgBooKHdT3dBKvCmtu3tBwKf
Rp76mRGOAEEdlSW1S0WNPLkMtVNYFbKPSH1nx2CYApEBSe9qGiAq0Ia5QGm277vVr+AOHEbdTfJo
4VdMll18mdFhNrww0lv9VM2Obid35v5/oE/fXl1krwgjQ9H5wFsqU0vWKpy/3LiZlJe8+BNfwfr4
PncWYDs7M+zw/X66D+PRIUvjLaN3/cBtHnIkPpgewl2g/JBJvQ4wxZLCAWLJ0u4FrdA7yZGfWd8a
iDNvTCiOfR3yct3QwoPGK1QzwvO6oOckESkYvQEBaZHhqgh4RH/iQp5jcGtXSwXqdmpgsF6U7qDc
6H9piOAkmN0qSmdfWnsGpeIPEw6dzE+sUZpaN7qiBp3KYThk983e2Jk+qpEE2rDhqSJXhNkZKOZE
tgjx/3NngCiToacKclTa/eywbH3ko2G8QpZj2sm2dSAiL3Jrn1aAfKiyLUgZhSwplpzYSAQWF1X2
kqN8zUB/p/vVrhWFzEUy8pOZjaStYz0AJL3tXNXHrJWb3CF/sXqE3M9+ikKWl07c2ZLyIcu5JCMx
MDPKWeg3o30IVa8VTxK+dD0YCBKlpkIN7B93i9J2BsOzHINsAMlZllnEhA5WvMb838BT//r9w7VG
4xSfhIUayCPQYjymrV9K9v369/9liz7E4a7KHgtGYwqAHv2FLv1UO+VP0IuEg41HxbHaSeKi4g37
fr6EnJuqtpmFAkdgWqqX3hl++VMCSRLWEFRNd4PDJqim96KY0Ub87RyVe1dLI6qmS4Y6+LOHeA7i
wNVNj4I8lMa4ytv1dX0n0j93GoG2SkFzd1gTFmkTsVRwcMuKpcAN9ZL51k2Erkr91P+oD+Nz6Ee7
0K/vxW0dbAHPwc+TtpyOLqWclqRHfriqHwPzNKDMsfPU+ct1GTe8hXMYTjknRVPzYAaMjIROGg5u
1HtS19qTQu14bO1Q80j3NlaCtd1I75/jcjpbBNQgSQXc0SkOrBNj+a6PaN9v3e4TY/EMffCXEeFr
dHNVLZWlATWEUPmoYGKOwzRIgJXUEwGTZ52D8f3nbIocdREOdzxG2sYLKKHRvtypYN4HeWOwL5fP
4yIi1t44EiYqqmQDBWNEMS6q0zPQKkJRgSTtJxcWbTd9bm7os3nPCuIHYdkCUzteLddwnGC52gd9
EDJ9OQLMLkNn2g/oIwUXNevYMg1bjvzrOnp5JUBC3HqgjULh2EXTTpdG5iSDddOpW7/sZDvQdmEl
eAKLMLijPqPmrhpKihlN5GVpntDk4tCk8a4Lcnl7nwvCvQ7NOgg7JQFI1PWg70nLo24KaaC2JEEp
mokhzKp+OZA2rZO66AyCWrfxc1p/nchRkgQxissXIWp7VxCcDnR1kxnSpCqObtwFut8Z7z0QRv6Q
JL/C6cf1Rdvwhs/ROJsfGQv6FUagWcQhRzTu2YmvPuWvIB6sHPOeeT3m7P5HUO49qFWtEePEKQ7e
LsfqkHvhV0ZZGp+ib4qXHI2DMByypRzrReV8SZTta1ZBsG9kxwaNTvtItrMA5IqsFTJ1k9q2XuLf
7x08W1s+BmMMeS/FIcQMSvit2S/o5vWFFGgjT5YbK33RDqiacXrrTq4KOwv9IHm8jrG9cqyfT2MF
F3w3QtIrbVvkEEJC9k/6gdGAv/k6QrEQTB5a0VT0+JrY9nM33xrH3mjKBh4VeTMwEIwI7MKFDecB
mISroKI1FREpGQCjipA9kKu6hmM8MhpwkEQJdJvfEh6M/f0KzJjrLk9jgJHs1wAWoDwsfRL/bg/f
Owoa3FhVCnot+Xh3VE5oslX70cnHxdazm0n/UmrPo0ZsQlyTflEsgabxWsADcsa1kALUkmgQK01A
mkbMg5SWggL9C0ebx+AUIUSJfi0nEKpxy9oJ8fayPArGueqT7HY7MWOOSCZOL2gkT1M2tKPTNbdJ
/5ckbogVIXDKUER1Hlu0G50lcxgjT+abD0qOJyxY37zCm27xehBwejB7vfYg+EXkbg9UblO9ZpAk
O/bzl0b358obIm9sBNfU9rFa6SB3c2BAuhyC0mB0LMy0A/uP+UbfwNoI6otu13d29HrdDgnxuEtD
qiSz0wm2i+ysLyPavju8hya4s6y4QhSyES0jd19EdOrMKoC+x9Zzg9Ggg/k9DcEvSSK8M5+uS8a2
5MqWvT8iViZjzju8RmIsZFEU4V1htNMxMQzZXswACa207gUen0Ar+drYsYw7K8qxkLF5M/Q+zQU3
xkU6k9PB951cCTSVUdFKIQSiu+qguonflO7gqMd3n1k0xFWkF+9mZYXWS0NE6gXiMO5sxnC4wMBn
9uwzOFHLjWjtOJuRVZJeFRFTemPfGW/TInoxMlf4mjJwJsNsW11DhfT4HjxR3XJnwMCzhz+EEU/d
5X1Nfqc4azGh1CFTJ6DJx3gP6zTaUHWX0QxiwpRDGMng4sxIDEvQlsC9rveiteQMSBqXitFIAJ8C
DIST7TSQBK7FhXfLy8fZjDmSJc1kNqP1GF1E64zU7m5ABMzSD8Qu7yU3Ew1+Eh1nznS08UTyQoKK
LIq5l8P5jnbzfoqa3TLN3vUVvIgTQT6wD6EGx0QrI258fv/yKa/IQnun+VIc6sX+e7qoeitnqHwM
HdmOvppPpQCVqSCnomeg/L5pXakaFUBJFqHI42fdHfVqJ5CMXfYcCJ6jqow4M/7R+UZNki953edL
7+jNJ/zHTVTCzKMQLaLUX0hio1ftgCEok5k94JI9FHAYSPeblWBYXfwGfAn9OpjfzLc6BTTKy0pH
U908vmrzbf7bVAU8ALd9uSQlup4NvcM4AtsndZ++TzhlrcvVrTCezmfh3tEgCnwADQNV+dl1aYGL
TCo7iHPECbf/rjJ5D2vvr2/ehoIgIvsBxBnJMiitXM8BFJa7jLxSa28SAcSWswjf18CbjiKlovJ9
YaUedXO0ACOK7Xh5Z7UDFfZOwzgKd3bTt+5VuH4bPsEZJGdMmglwutr2TvqrOpifWsRkLZAFoXkf
qUw8IgMY6cgLvOzL7y/nWlTOoOhB2yxSBlGt+NSOj3X9aKai1IdANp4TGTlv0IsmwMCwFy+jzVEP
LFs2C6/sMXjwsKS/4nBP9H1soA75dmgRx7fGV3WJwE0n+X0XC47eluVeLzafZKq7UY6UGT9IR5kS
/YViOYyxlZ87rz6BW82txGOjtizOaplN7oljlGMr5w22tzjFd/qRegj0O9odRTdUA2J6XxRuFy05
99wZY3QSF3LTI9uZ2ykGfacdCpfy2l6sJ5ILbsKNu/ZsObkj2VYNmbIAYGGxS/oHvRM83jYuvbPv
M5OwcsKSosoMI8Dihcuhiz0a3wzkWIyH6ydBdOpNzmAuXWd15QStkHe9p/ls/PtkILkEignky/TQ
rgV2RrRubBNXck2qrCsDZuY5leYp8b2hi8rxmFbx99xa6zijMqAyM4RY7ApA38I3VqkTLS7y3rNt
+tGxEvWob9nmNR5nTLRpqc0lwkZJyoNVNHZZ74Mu+m/axrMho0THnBE26p1Eda3wXhGxLQt2hWdC
zkuwEiYWtHlIX0vEvXJ5Fkgg0GeLbdtq3+NpyZKeXS9z2toJmFL7h0F6oKKnmMjM8dWYuE3KQmJm
bmbJRZZgaEsYuspLvpUv4Ax4tNz8vx1Vnvo4M2g+lZRpQH0wzVNtfsrDu9x8u35UBXrG0x+PkZlo
tYEtImimRlohaTAffBLskkgPOHOQ6HOVgK8ap3NQEPEf7FoU5RAhcOc/DOZGjyn2p5X383gcTEG4
RmTRLO78W1pPxqIAQPCq76aX7J6NBKA/CEYs5IwExbm+LRcZSeYErs6/xZ3/LK7HJO+xZK1Z3pCg
P0pF4ihx7mhG/txb94X+rZ4x1gKzmwSbtfVQX0FfjN6r+tkMR3bBGj0KdAvYbnm0US51YG2rWW0L
iyvYIb2wrZg4qZtgkEKMmbuUFrmMWw3xEyc6mDvqlbvUqV1jx2ogxRNdN6/zFRini+aY12NTAMwc
VXtoDCeS7yfzFybWVpLgGmR7dE0uTimVLItGi0FlB81vUdk5+rqf+qJySxEMp5ppbOhlmACG1fnE
x2rPQirVThRS2QoXYQr9xzZxKqnpIMzJxwor99qcqIeu5uJGPUoYbSDuPttWwg+wy2AbRvUZGsD0
x9Ej3rInla1+NXbEnffhd/p0/bhtmo8VGpf4HDvMoZgboPUgZECHrouMpMCcbxraFQQ7BKubam47
w1yYkhPjWcFkq1C1W0PQL8p2+orC8SE2MuuphQGuvdOZ3U0iD+6YqqfeGN/AAWErIU5xW4peJBuB
sLVWvN+cK7nSoMLkSR2YsYIpjRXoHXU3a/wJFarJo8gXF+nge6BlhWYFRaUEBGitF+wYpwnePI+s
IDD0hXkOkVJwliKY+jGLJybZJ3NX3jH+FNMlz7oNom+3cUYhx55IRTh7YYa1hUgYAKupcPrCzUuM
ihTdlJsgpopOeRCpsMKvcz0EV3AZNw0ufBod53qv114seqVuGqQVBFvY1SZpCSVlVQJipKhsHO1a
in4givhAK22XkORzPmt2X+v+9TP8TjJwof0rWO4aqfOykWOVwWIeEkvi5Hf0qKNg6edTFDj9D5hF
3NWRJz1YD+adeDDg5jW2wuf0ZYr/v9jLj9Gj3nJD3eTTjFJ+xpJmetel3VROEy3hMnisLJNyFquS
gixtrRzbmC5OHSiOOv9uu/G7C7KC4CxWThISV2bBzlr9Ld8v+1yy+y9/m2DrL+H6iSTiFBMBPMwm
TwGXlrNd16NdCSUSQXCK2XcNMVMVEMWJHoOjcjJuUDjqDQ5z5EDzHfui/NT2afvYJk4nq472S7yU
eAiPqR2o0oH2mMFhiFiLmGpdqv4HDKd6dNayaqpgOToMe7VM+PDj8KmIWrtRJ8E9tu0Jr9SCs1LG
lNWRmQNrQvUhjtcxcskbGzkHqoWb9rMoUSraM867medkNGnM9qwdiduTKfRpkIiyUyIU3rfJBiWi
AUMJSyR+o3a20UIguCsFIHzdshbVWloWUIZR/6zhnUIFTQ+i73M2IUqWWTPZUknoSjR/hr1o9qlA
m/my5BQ0zjq487D18p0SFl4cnfJZxO++fXv8o8saZwc0pauCVIdlsxIM0AuL6LT0BeqfS28q8oOV
SjZGKzgV+bMn14di8/QKjdLWZpNCutYLn3JvAlN+fdD34qT1djRhhcRZhYbosxHm2Kj2SEFsd7e4
SAg9BqfaQD8pyyCqD8Ki+e3b6WNZORNRjyNJ+hjSBbcdcdN9vaMP1qva2NJR+VnsRJVcIlXhrMTU
S0sWtRBRnnpbpYs917ewSdcvQYHZ0zjbEGo0DPoRMkX57HVyB4+JxiCzrZ0M4+Pd62D/YvgszAIy
QcJBZM5GSHm3NCV7/3Q/6COrTst3SuPM92wuQLNTRlvYj7XpW5v/IPKPoCCsiJRSIKJVVmW+9WO8
MyMQpxdgirMD77qA2wfvA40zH0alG7kUAG0YEHyuJhdUfru5PCThU2R4RfJ1pq/XEZkSXF5bH4ic
h4GQRos5IkC0SiwhIUeULrkz+rNiabGr3Ph8HW5bJz/gOMvSRVGWycyhX8zXcn4xmsxOUtW+DrJt
hD9A2N+vnN8aHFlKWuOdt6iuZH62AlHQ9l+sxwcCE3OFMKnNXEklxKBIuRCn8pfObqnbq3btMgbw
akfLo2ikjWjtOPORj0MlTyPEMvTZpsb0OaP6ITGWx+urJzpk79SgK+GiZrJqwq4YckuPitvfhsfO
nhz1F/IucKP/zD/7WEvOguAx1FdmBLHiPrOnqrHr5BQQEXGAaPE4y5E3VZtKJVAqtDsmzWS36VMy
vVxfOoHivfdxrFZuqJs0yVu2cslhTB5USxACFZgHnuNtmBa1pOx12pp3Sn6P91syfZLUr3Ov2EN0
LGOBNyNYtPeu/pU8eVaT2liAp9QvdWjYQbMbakHAZDvM9GFhCWcSjEDSBinGztTe8N7XFRzM0+QQ
P/NiYURBJBFnGlIQVBh1hx2qF6/q7izNH1RRPnb7SvxHoXma/kYtrUZ/jzlatuIbfuIO+6x1QHHg
WbfoV0CnYYqJV4OommYzMvPeO4lkv6qgff7cKuVxYAZylbDXN16/DvynGzR7HDC4ztcFQm5dG2so
zreoEwx+Qo9576hWZ0vzqRi/juEReQVHHxX/+qnaNEhrMM5CSIoelpYV49bHXAfFjb3INbwa3HLs
0hdnfbZO8RqOMxVSnqtNUEM2syqdluj2JErGiHaKz/qZoIssiQSJosPkSra6z3egZvGpj0rU/fXV
29L4lTR8AjBoKUaTz5BmwqQKjFAIf4h7t0QYnBMB8tAYyWZgWHu0Zsa28pwcgl2/y3fWN0lnhNEO
+S4sMtkq0llLxhmOsJOqSMqBWmfdqY1yL5anm2io74rBuLXSfJe2xB7kYR8s0rfriyrcQM6OqMSI
2oVJ/HeTRHD40XnEZ3PNRakFkfbz6UHwvLc15spBV8YbelTd8FjcJPkuLtFpy0LxyU5/FUgnOAH8
fFSyhF3VspUlaLWNHhgLRwnG2/BE7xnTXeyKEhvb5gTTqjA3z2Bx0XPLZZhlHBkBHpyarGd2ROPe
7sIcA8bbSPdJiGrOciClwNHZlvIfUD4WsNQpqqIMgI6Fq6S3ZvR2fRlF3+ec+dDMdaVBBtExJ8VT
JvMTDdvmD1xdTf6QgTt5qVSVVqHgjafF1FeN3I/K+vm/icEds05Xp6kJIUaZo0z+TlX+JJq1loE7
S0YyBWbUQIb00/ukN2h4ZzdeCaLSCtlHkb+5dT2v4ZgxWzk1Gc1g4WXIg0q5naZgGHmh7EMLjJFN
IfDXNn0b9AKBBltnM8t4Vzpt5KA2DLgbrOC6esgY78QzozkCXZ6rCvRtM2G9RuPuyd4gaTsyyZJD
/N6O39lshnJ0FB3XTXu/Eos7rjNth7FI4BeiJONZnsxvoOh2JSJK3m6bvg8c3p+OJ2OS5wma0fng
nziwLmuIdDvjomQXfysKt2+aoRUed2Ins6WpYmK7RsyOV0/lE2bZvZqYvYXWGoJy76f2OUKaq92L
xoZsPihXW8d72rJc6LijsXWdWxEb41j3yXeiopsVWQWcgvgZDbSitnIhKHeytaye4pJieZMDRiqz
Z6zyPUD7gZk51g6U2K+g+PCuGxOB5vATx9Qe7B5pjhWuqIz6U6VACb1aKe5AZvU/QrGfsjrnihlm
4MGGdOMISmytWcrnoQQ7pkKKVlCaJpKKc7ynIS7KrIFU4eKR5PtiOZQInmIiU0I4j7sxFdLJCTCW
+9Zj1FHx64gBqRjYRv3kGAgbT9nm84GhtUZyxgQUXZXW9ezsufMvzY9Y6nXE+JzKsx4TjJ0ROjqb
dllRLdDfYWogBpyd71do5VYymSnqu7rYqcfB1pGfL9pvxixqo7wYbsLSamAV/QeK269aGtrBBHUu
wsytyZgqHP0nc3HUO+sV/MQ7cirv2/v/oaRie1E/gLlNVLI41jvM7nGy2E7vKPyq4M0CC1E7oMVC
xp0gjKiLVpXbRhQxBojqARFd+V9qMIvg+dTtyTN9ad3yBfkiO/aT1z+6Y1cLzF0QQdLKKf5FpLsL
XEt/LKofcvpaJSLXgbk3l0r6z3ry7yiLhL2VDxlcLMMJdixhEH0fHPkHzJdf7IRzNLfP+Qccdz/E
TdgvmgaxGB9Se4fyAHD8OelJauzjt9SV3EWUFBMhcv6dRoNqDiMglt1wE8S5V7QoGMhFgfXtiw/N
I5QNPAXVxvnZq1s8nSwdMEPwPRpj21yeuvyGxt4i/XX9AviXS+cDivf25rGI5xw3HZqZ0D5VuPFj
5Dd7tHk6oTO8Wg+6dx2R6dqljnwAcnYlCsuitdjVqoc5mh6UwDbjwAel9q0Sdfs5aBFHw007Ff51
3H9xxz6AOSsTyiWVUg3KmUjo0MXQsSRNneKuGH8k02IvX1tj1zaTQNpthfkA5S2MXJZqk0Jas9i1
8xer8HrRg0C4hZxNWXCpjloDwca59JJgPHRJcCyW9tCMFkoGlEPe0dtSSd2JKLugftOG4Aia2H2g
V4frayzSW87OqCRDNVLE9hZh/vitHat9l+60FF0CHRE8tf7lBv5naXnO7UqtIiuWIHaHidQqmGKk
J/Iw+sYRnD++mKZMsJM6Z2xoRMlisCQs44YCnG95ytPwmWKifHXHprNkTpa419dzq0sON+OHjJy9
KdD/34UVM6i3+q7GxI3lxsQsAlxRihNjyI1bOYETfhagsjN/5Yjyo26KQQ6ylh3R7MQCfPDzE9vy
6i+9qzoobUztdv8nydG1oJwZQklvT0BrD3fKymxriOwq+dy2zwLBtu/7j+XkbI+iJlGYMmPXYmJK
i/q10kk6W3liWSLdl/dFKTA629f9ByBncwxZKtSqgFhT0boZOlhCC5Mih6hxu/mPyoXWa8jZGiPC
RF+D2ZoclTXtCH67UPp0fQVF8nCmJojSMtdKQMioLyz2moyZ1cRV/6RLYi0JZ0dQjGeRmYVqwtld
5NeWiFhEBYbKYLHM1WNkqvUwythjpDDkW2JOnV3kY26HlN41GX3qql5gGdkvvnKkeL4TFHJVdA5w
oycHRs7a7TuQNopnzm0ZKXCTYQwXBbc9htmcy7XMddnnXQR9QwoqoYat0bdcErl5AhR+SO6gtbmi
F0CRd4HuJg8oUEfnh/lXdkMVpOJLt3jNjqJC1y2jtBKNn96kJ0u/ZDJi9JncBy6xpNlpaLXsryv4
lmKYMpsly+oILxpn0f6v6NMMvoSiGl+yJHip4mVvZMG3sZG9KdcFcFtCreE4+1CTaOjKDnCk2Fko
1JALITHXlk+OSQdom6UKvWTBySKJYl4ENsu8bQ7Sd+wUBs2j7fTOvClweVxfvk1fZI3G2fFazgbw
u/4fad+15LqOLflFjKAB3Svo5KUqqewLoyxJgA4E/ddPcndEnxp13a25PW8d0fsUBBBYK5fLxGp2
SeNXfnDDmcZ+9xKDhBCFB33F9v9bnvYlevy55JVRJ3yyVQyCLRDrywBYrtTWs4pbhEW/Wb6fq1x9
KWWy1KSXWMWSKItDrIwMviz203ArR7ngiGtL8XOhKys+i760yg73fCL1Rif8tUrjYC40n2jlvW7o
m7jow0EtqehHOg23IpxfYdXP9a9M/ND09mSP2Ci5W3S3QW6oeTIc8Hv8yh9WTunfuDK/OeWfC17Z
LE0Sq5MSGy4ztPTwIAnI2jiMXom8LFkloXK5seDvj+7fL+KaCLlJNCfulhIc/+4CJJoXGOD4fJdd
zM3Sxv7/EPb/ZjF/7PG6N7lIU6l0f4zXDmw6aNLPj/0isfMNhi26gMd0fyvOunFhyRV05L3ser4U
jazOTWjesowqwh1pnKXnkhXB3w/11pkuH/mHQ3WQL8UUET6iXqTUNl6d+oalvHWCyw/4sUDH0tiV
ixnregWUCs4m7+1NbFe3DNiN23gtm8ZT0xzjCRtpPxSQ3kMLKQ3rFddQ3uYnkOxHtzh0/kON9I/9
0qCEAIE7h4CY+P/eWa8MaIWBrgr0v4ZAwW2c6Qj+KL0Lit2TuanCYbUlnBqn4e7v3+zXG/Jj4asb
IrKqLNxhSWZggjPz42ZjjCCtuHGiv364H6tc3QwZswFuGqvoiU5HA/qjn3n7/ved/FqZQMb132d4
dTvQtGTnSYtFllaLDsB+3jbbzHMoeETP0+q/af36udyy5x+XURpFMiZL3tCojmWKbAUL1fym5/6t
oP5zlSuX0zDJFAgGImvXT5HoOE0lUjP4QL1uR6mjRXkuVqWRPjNL+jcO9Fcv9ONAr7xQ64yJyUdY
j6VStjTjzqt6a0docA7NG9D4Pyhfrx/AlcdRS5UpxnKaBDNFWgoqmOzOvWcq7ULwbu7mxFPWJqNO
cKvAdOtqXnkeaxhLkYxYuOQqzaxDAl2Lorj8/Sh/RZT/nOR1xyqxCrQB/QnhtQu+l0gNqhcvtYEU
THfjqy23/D+gw4+lriwJc7lTkRkXplOeQNrYmTe69W89sz/Y4ce9zzs5MLm8ZaWkbFevMfLot1v1
rHBMgFVI8f5X2O7Hjq6Mh7CYOXQaFhTlVin2Y3yqzRutU78Dnh9rLKf6Y1OGQmo30XBqi7Q68XLf
OUFpjyrYkOtrN0pTN1e7Mh1MLadKqZYjXJENnMvRwlrVugVxzu2Z6RsX/M/L+7E1s3KauZiw2KJg
1H1WaURuMibcvBRXpoK5Y9HWPUxFtyFRhuB2Rth5kL7c6b66cj9vsQD8mhT7YRf/ONQfu7INSOsm
S3YcndHeFEDHd28kFFMQ6WN8NLw8cNflQFl+w5Hdel1X1oINFiPkj5mywk4/MPbxd0Nx62pcl9eh
9WvajVy+lqc9azse8C/1cwjLQxtp7Gbfxa/58B/HeN292uaOnKaleqLEr0Kckhy4tFkNCDqcvZ1v
anEfu7cyB78Go/+8teu6um6UYAVN8NZSA7SSi/lIKq/d9ujro2ylrm6WN268gOtuVug9Qy5xqXyp
m+FxKalDwMhzPgmatZa28P4hCW/V+G7ck+ua+th0lcMZ9lgiEC3Qp9DyGx7zBnC77mjljsCfXbKK
dWUe2ramqXowMht0bbcS0LeO7wqCzI07S7vG8WWWX3V3Ng9c44ZFvLXElfnoe8tw88XEO2rEXR/5
WFv9b4r1P6/6FcJobbj51MUaVVBMaAImCDIVr0MJ6IDBn5v8SLe+z5WlqFnOodCH5XRV3rXKezwp
L1omt3lWnG/YjBvo4joVV1ZVOxRkuQrPEMC9T+G++hXxlX28Vo85iq/gjUZT4k3u9VtW/zod1xaN
Cd0WLLwgbphej50t/+NfCNFd3ypg/w8Y0QIDCLRo0Ex9daSI/dy+W8I/tuvtVfe4+OnUh9p5hJGV
MadQuVo61BX/Fo3S/2CV/73ydap40pitNUt6ovVVzJZICqKTIPOKNezHPr2FsJab+J8Q7p/VriCc
LF2jbgj22fisOi5NuyjYe9ompzwJ0rdFBm0pbBe+e7rF//x77k77Z+2reFCxhl4pLCQjZZBfIMfj
zSptV5mnPy85ivy1u6m68Pvb/2fFK3inMeSRqyVb2GeF9tVphnGPr6xt4QaL/2bixAEdo7b4UWjK
X92gnIHWhVVx60HR6wV6gIJyta08ver4DaDwe0T/z1LXlHRaaWTFTLDUv4InSecnSFVu4h25xBfh
Dz7Y9jbZ+wxe788b9mA5sf+4Pz+Wvro/SmPVRR4rLbJ3ZLM8S2SvA/bYB+YfgHmr8/DmVq/uTA9R
Tm1c1pObRYB7oQHLIYNi7KfKSzFhMYUdCLdRpkx8/QZw//Xy/Njq1eVp59TsyxlL59a9XW+4uDTV
/d+P81dX/mOJ5f//gTRjJYkV6WKJdNgw5TSW/59/f9nij78/mpWdGS3+fqfuB77V7Rt//3fj9WMD
V/67hucx1G45o6XsdJf6C0dTH3QXxLv+LXqQP4jxb5fvypWzlljOsByXcSZgIZy378az812AvshC
erXz+akBxzbZoTPBc//3Sgl/8gg/Nnvl5TEWqoKoCcs3mEtRcQ+rPZgMqBH9ETLd5zej08Vk/G2/
VyalrFTVzUcs+K+iXr8awqWod2tk5Hdf+8/Grtuqckz1TkyHPQFLiBF2URI0W+PQYMhWX7WgaLiF
YG8ueGVFSFNyx1g2Bkb7jI7+IoVlJ3AGAGfRsC4xrrf6+0u7ueSVIakNwxm05SkMnhX9IXkNlION
5saF7XhauZe/r3fDeFyz10k3s+1Bx3IWyr6mGUnMt8d3f1/j16mUHy7nmq8uEVYlGxPfzbrjBz0A
EdXWfJ1CQE6/UOnfF/sVc/64I1emxE50K54bbKicnjr5quWSOvKc3CKy+R0k/FjnyqJMiWLUlY11
4v2SLSEjrfYOkuPpQa77yHoq97dwya9GmECYydJsV7OvM/KszWPV6AEShljbYtJ3NfHphsf+9fB+
LHG1KUfpncRaal7OFHQpo5X7mfWnLtNufKTfb/mPha4sZJNlU2nwpdYF6ctlYD72409nt4jmQcHx
/VZ79831rkwiKpbFzNGV6Q2btqJoU/YF7P92jsyIZLTQaBndqjv97nN+7PHKKnY8m9pZw5oxvD7U
FZYhAXdv34GM3c9uqpaAUvt3v/PPiteTQ+NsV2Yz4lS52hwyZtS0m0WEIaZg6PpIsWwkd2MvHQef
2OpZ5vZBdmNQzK96XK0LVwt5j4mgRvgqJGJm9tpr5j433EclvsxqGtlD5TeOe5j08cGOs2hMUm9Q
MUxquLRoWyq4TRumemXsek7/NegYEIAWiD0pe8HKXSIzr5/Lu9wafSlStPN/Jc6zCr04I+pVwNBi
r7Xld9N1gPy9l/CcDr12VDAt34E2XOsMP1Y5FVDikOUQtcbT4B6KjniV8qbP90x7tJMvtcasexuv
JPh3OUnCaRYBcUN3HmnS3ztKQsv55IoHcJP5rHxSyEnT2Gsun+I48dpWWc3FXnQmLcqSDq2+T1js
kXik7qzQeGrR0GvTgSchH3RauJGt6P6gjxvZvrAJotqy2GV2AxUftorFzspqf6onWoqNYx/y9pWx
dy2OtOItN74FMpAWWCP77q6eJ6+tdqT8YOiCzh6zPlk7nYN4Tp51Vm3JBJW7ZvLQ5huorvDJTPyW
zX6flFRaB1W/OBC5d9pjYn6kvUUL/l4qyCVVO0Zar01ehw5HL1OvV0moipbWLsI3q/ELmQV9okTp
aOK0VNqgbSAeGkoS0LPXF7vbcnmc9IiVoAAPGnlQNdsrpErN5qyTDzd3Ama8lS6k5y193Zap57od
5RVBw9ImZ6jPj/ekaoNaO1uuoBPP960BUntz3vEu96w6Cx1mUqefwhqfZuqSx46oO6NHy/Q84lvp
D5OdB7wNyk7FRepomkId3XhxOuGxrgF39xiojeJNJYMYVEJlDu6GjzRGh152ybuzzedQm1/muAtU
5y5t0CbY8ADNr2ttemWxoHY8+CnbGnZFde7SHk0NmXs3q/2zLVxIK9urSsCsg6qhFh+CvFYteuRy
nToWIAARFE0K+ATjHZ+ni1HmtNZfVHmyKr7uJk5LN6gSdCxYKh0n5jUxtEeyF9F+FDOjU4KDHt+c
KfFHJlajLfxMdk+DAa3S4UkglVtnd5y5VFiDj4fjKfJ1mhr8xox2PAeH/iNzS3yzp1h7cHr8cDbT
rrVp2z4kGY/y3vD1eVfHnwp7aMxXV3O8Gu8s776a8YyaJ9Wrp5SlvtFvFT1oxbnTU6oz1GXQgVBP
rV/NHzKFqNh8KZN9NnlOd1Hws2a2r+1tgjGI2Fm36pzQAk84h2KRphTU0Y4FZpOaRqMCtcBsXk/i
W3eycHBeSswXVFlBl9tpxqbfWr3PEqRqIAVgQxnAfRqgJGFCZZEoCi2z19jEc2NzOCfjVolXIP/x
bAdKXBW0EWqvF3kwwcpN6L2bR0Yb5YLx7/vBQUrVAtgdypCPa2uGTtTYhSVDCdmREaiKvNKNIyEO
DMlyU9mT7EMz73t7pFpqegTNW6D13tSlAg7nL4f0YVEl99xsNor9PDMAMaJdDHOtN6oXa+lKxNYK
PFSe6GdQ2PKwsIZjMa0tTJ1n+Vbt1UjYxqlKQQ8o0HQksifXwKidVXpjnVGC263kdShHkI05F5NA
UF7fOu50b0rDF8m2ZKh4EuXF0qEm7rx1ufBqO6YatsXkx1Q1tHBmakBpsEqPdfXAxqAHCZsRlE26
w+OV9VloTWjHd0kxgwVb36RuFVjsIR6CNE3Xc9cG4yQ8bmmR2mfHXJ/gG+KdmaxtAc8oXwX+O2Y9
2XlFhXoZlfep3JhtmMMQSJvAmkxUirPirDJib9ATd2+zPVefGxVXGPmF2alDPY8cBfKHyp0l7SAv
28At6ojbzqrF90/NhCaZtUsNDCB2JGpk1Gg5mkUvTl/76fhoTCcI6TUjSqAFp012MBI05OToqcKD
HZoJ9+XUselTjOrKSeNwggZZkufeYOP5dJemuyfDcagm3wX8LDJqGWFR2IFhZZ6bMs/szr2je40L
qfg4Pcv5TroJpNzfk9IONMN+bV1t1UK7ES+JD4OvtpwWGH3Ls/m+N6aFWtid7HB0x7BGYrgtq0Ao
5kZia3oW36UdPziMfwi+HNYYGqQIZ1bv6jZfa3PlMyMNVafAMyqpJj+KFg5SeXBcHjjlc6vh2uKS
C0WALSnxOsP0ChhN0ISNTe7n87Hovgq51mFotLL0x8xFmD4Fhsm8tIjpCPuluqsULr2S+JzzhiSf
fTNRezyaFbRaQaanwebnalgLd+vwlhLRg5CdTwVFNwHVh+dsqM5VOtZQO41phXbKRn9h/UfrPHa8
v48nnZqtserKL6WNYSWgYmInvpJ9qpPrlXqynoomaJqPqd4YncT/CZl67S0vI47Uj+mmx0bTqQ7+
fKf6LF1MFJYHUzxonR3KEuT9xj2xPpitB4N+aWC2CvHRioJWJlm12qqJv2bUq8dx3/TWpuzdkMOE
1Uq/7eJT2m4bfYK43k60ZlAIvuE1JtPY3iYvrvY9m48GxHJHENZW4EDVHRj1WqG8Qwus5LTTQao8
Dh5Layhqzug30AKHxDQ12k3FNdoKfF8FU4qoj0J/0IkVX2/vJx1c2UlGmyqlivPtQBvArs+WvuEg
d7XSTVGCHlfHaklUVhcmqyOJ7W1aoFm/jz2zhz9EOrkYwFWdvaTW/ZiA+WuU95ZzbodPE+Z2RCvA
XI+eBrCVdMCzPZrT29OoPE6O47sL3uwTjKZ3dIYlJwhS3ObNaR+HfCWtfdo/5U5NY3A4zxJFwuYk
UxcvAn9HY9SAtTVkVFkcOEeLkmJj2J3fQUoyk59q+rngGd6rHtQ7LgO5U23mGZYVpjakcJUq6IUJ
KtlnUz7VYgxAOIsmqD5ok8zrnE0iwPQ/paHZP1jm2lUASGotMMgBAiqYUfJKa2elc9Bhwl430N6f
VajBwT8nn5Pe4fa+L7jEhJPSkhciHzVp0iwGtVcdWg7zVGkekfFECPucFiO2PGDrj06WQ+EmaFNy
b49AkC6L4mqkxOQ+7/gmyVTcpAQyP+q4MUo3bEu4MaG9E5zcbEU5+bA0KKNbD0q71o0PBwtVDi4l
DhIT6J6bS79U3tNsZ6ZvxGngQTpfNDNt8aRa51Rx0Poo6cpYuALqd9afmylBGyMOm6HBP66pVVl7
Iy33pcs9a2w2JZQmrdrPDW1fiT4Q6q4ycIOKR1j50LGLfVtrkR2X3jxAJEuHCox6GIyjMxtrUiAF
036Y7GFMpaeQagcOI1/UPknROZKdxhaXtFI8zML4nVrTFs2prdoEZnFPcKqdClI9FY2xsea3bbse
9Q9mVlutrCgHNmL65zg/umBtrZT6z9CQWu+yOKZi4B6ZpMcRA+jpU+ZCIPmFacCs9UMsOFUzHAuE
fUeFb7QS44QaCta89ZtEBCnp4cIvSRNY7ZdSpCEzBNXcBe77qfbSdi/wVwWToZbtU6DYSpavFuBv
DvOq2GspLNyo7iFzTywpsBKP7AaGrm4BkR5lp0ZF9ZGJN3uW9439MKQbGAXTzaKqw/VZ2TNKGJBD
nGEcVd0+ubN4EvBaujpSgwvAXKCq3vQso7wrtCGEppFfG1+lnh5B4HGajY8K7iiznzvDoaY9MNyH
MTL646zs9OlDtOQhTRA8aPU7hprxD3u/ZzUu3tOIbbpDTfsc/3DdjcVWURXP0W3aZ6BI5g/ccvEP
RmA06IajjD+WaHU19O/YOU3EWvF0CoeeI3fOoQR/blwY2v4VOlUe5EMn+2Pu72qIEFQlzepP1x7D
RfXTKbUgh55gquiRGj+NiPDzady3hHsYzgiXR54rr0lzJhh/U19caYLR6TyRp7hQPFGdHPtpgvPU
7BYxV+pxiEcN4pS3CbWaZ2GdYmNczdKiJWLqqc+oaqJOmrxZoFJ345wm1hMDfbHaaEE12huiVGu9
/sLUzwNL3npugBgF+dEExKHszJlFoUX95lavNfnsysQX2L9mv0r3YJGa8rSm+WyioUM/NwINsxP0
6Y1uWwMhtpgntWw0yNffHMJ/qroy7ZfBlLSbHufs1JDvynok7cklha8nfCfjUA4fjvk8JMBLXwmC
QaIc6uEoSz1s8KanCriq9DvRRS0kJvEePQROdQk2kDmQmNTrpYHw62xllS9jBIOpZ7eg1MaEMKJS
Iwl1nG41EL+cIXXUcHz10lvuFpk3KoDGaCir3OW+I5EhgOXm7jlXQOYn3jQF8Mb9sjudivo7Nx7U
AkhgusT9WTQdVWXuuyC2Ie53pgwYIc/okGNqXdG8RfGAaCZmA86gPqJJ2/uTwg+dBGMKIgxRAJux
Uze8EnWtKnkgauG37puWANPJ2jdKdAG5hq/VCPZUzAaR5wQ6TUrS+TaMa15fBh0T+S5KgfrkK1bu
Qbf5lEJklhtwF9bFIAg2nMccoKGot4lALzPuaMpUHwS0VMLIIbL1jeTVxZCxm/pp+rm4hw7mZbYR
pikEESqa3ZKvqcqoyS+zxqM51n2zMSjkp0O7E7u4RbYB+MBSLzjRyi73uomQ2Lzrq2LfaSa1G0Eb
+16k6X4qXhJDDTBpEHZMYIJURIgtX1wbnXxNQ0cJE8AOGUK1RFNPBeN+D0LFuEs2intxxIfB7fUs
NoUuQwvt33rpm6yE6MdKU8iFIFoyWw3hlwmTpnl5Cqhs9CsX8UsDGuZCe56SfVPnR6EUIS9Qn0YC
b6zjKIeOQlytUuuozvVKsQo6VPZGqNzrGvxN8H7ykmyyYe8M2JlhhiPm3XJNAwyraAkErDgANe07
4D2KXvB46Kl2OIz/ZwP4T+YmLIcxanQ1ms0G7DwJNXrmFSXbmgNCan1E7Jxsmb4Bqf5pgghHPt6p
g/PdOGyV8ksKU5M8V3NL1eGuApRhcMFa1oep8Za5KHE5WTD1GL9HXGjZuwoWRm0KX1Fh/aspUnST
qlZ8yBMIOc6nHH3XmXybrEupABlIsI8VlZ+n947WIopbkUWeFh5jGNd6+WnK+E5r1pqqBJV1IYNc
E/cy2KrXWYgcSpq4Q1gld3V7HPlbkrNdBRzH6jawanPvJjGEMZojN0IXeasSU2Z2DzMo3ntRoRUl
fsAQ88kypwAIDt3vD9zBkOjc0MFuaA0fQBSo1sqUFiMy/wCGcfY9Nfla1S6EnVrUpJWR1mAv5dL1
7XYdu9VuBsAQ6FcuBxGaw1erHmr8TFfcsSGlLXuwdXs3OIXHXT10rQfUdgNMbyLUwffilpcAk6rJ
js8QVzd6fSXrr0pO60Yaq8FyQGTyWOLQIdKKZAcfoM9aQ/5YOJTJFaIWZEwOxkjWVf3ItedWHfZm
DI0MpbpIsCZBCSzxTDNflY3pjwQEVABOtRtvxYBez2TJ/zs0rqxwiJOoTz+0OZysFzaokQ6E59hQ
Ne1cauZ2VAyvxnyWlXnf8Y8x5v6UnNMhprNySth7k1lbqPKGCR8Omcu8qX/ljh6qpK49lyihomHW
f+5rgDA3AOSNx4OWWZ86kiDpcgwG1ERwWBWQtuI0AWsUvyvPkAelnW0HMamDOB69Aqdk4gJVStSW
byqyChnKMgRxZgUm6GZGxO3wzyrPv2oIDsylEWn2uBrxkEDT6ulxEiCXjumVzBtMowRsSKLUPLcz
OWYSKYh7RClBJVqvx4VSWRkouuMNsNdu0kZW0VPwQAYDb5+Beugw3evz6CkWolv9rZnP7niy60+9
q8C5gQRz3WyHSgmFaPcoXnHK0KXRI89OHZF8IHx91GzgAFNAKxm4yKnsqG/HHhcWVBYo0PfnkU80
ZQdRbupspwgezgjMWjyYrnV9w1A/J5KGVTrD6PUbUzEflMI52hLoRa1CNuOo42yVJc+zla7dpArq
6aJP4glB6JoxnaLtcw1GEijv4D8xrH05zZ6DRGkwlyZNLfI0lJh+qXp4OFUUHqvZuRPoL9HERkFA
pzX1dwxKmDlRDd8yjWDIMUE/yBXCZqRY0AKDwbF4ycYk3+PQn+oqO4+pul3k6kB3PkRpDzYbRwn1
WH+TuVb57gg6wmzwswk0GJ36oDHm5Xp+zBUxeYaWRk1MNmiXghPJVqJVPEgKn8zahmlP15rg2x5X
OLW/eS2OmTA+Y10Grjmd4aBgXKpITc1XlsmjPvbrDiK9RFieATA+tc+KgCzsCC77Vg+c5lWDGJEh
E2+C03Wb3s+yHvcEp1QxPy2Ir7InS0fbzYCBtVp4WYnclcH8BpisN3uvRgwFLDjInSZfq2Q/WJFt
A/+YmGiokba2uJ8BGoEP2ddahqdR0A7d7aXdA6VJvy8RHBdHKwbCxG45UEcNjAvgQlw7UBJBk/o0
qB92DkhtyiWZRp00RWZhE2fM5zY+6TxsJhU5gfxjzB4SHiKGkkisVCPGFUHToiNxJrJneySeE+/5
FHvjrIXz2FBrQhDfLDm0fdyk9+g/pmr9GBO5M1oAKRXQp7DXsNeBHSegqjIjdSqPTvVU4VeU4k0d
j4Zb7iVQhdm6ntvNO5DE0LnuwSG8LngSYbyQNpKshFt4cyK9afpOLWAtfYSULGoypAzQhgPEUSB+
e2UFypPJG5yUnwLlyPGhNBD6sAuS/DCtj/kgvNYAE6y8J71DnfpRR1XHBrYQXetbPSZWslOGv20A
eOvDe9c9VLa7aga4TOAZ2YJbmyAJnjY0hVluUauI3fnOBMwkPTsm/RgoNtmViM51o9uXTbtWwEQs
3QupTnNMAtUY/CJeIoToD1IFdG/ieMYk4yFmx1KzaOVgqrsBeRxStVriLuELlKk8oTQfSf+kdpsJ
aK7TtQbGAFq9GYMLQorVyqJW2HuRrgnp95n6yNLUK7oiGl3UOjpNi4w49g1bOUslYP2wUqDwmLpv
DdC7OZZ3mMkoLOYp1X0yvavdG7piqGa+18O3YO1+nExv0vKVqfFdLGMUYb5zCNfNyExNtkMVvfI0
5EPnFJfPPjClRW3mWWcKJu5y2tbOdtbqu7i2AIE1SpiN0oeNSASpTaVZGWX/pFlgBJiZP6UjTctm
b/PJ15H7r5lDi8mhlqq9MDOlY4ukusrDFKmCHhFni062kt2n2mOBolTb9wGZ3nPjkck2tJoi6JAC
NrOA6RDLcdYycVcxWmhTIDtH3qt67ZvaJ7odEceouAIPhoCZ52U4yH6VArNUBShBnaDAVXdNDCOI
oKmYN4/HOWlWzHLuM2SKR+nseJ/5htxoU1T3Aq4WZcPhKeeWj0IMNdQVN9DDoZZII6pb2TMMtnew
7LnXws/qYxpAjzIiJdY/EWTEFY1FIBr0OPbT4B67aPNkWeeT5mnOSlw/ETWdSgc9ObbNUcffSFPb
z7RvkGeEiQMXoiB2hg2cuBnG+EEcmVQGC9oWZ5HuYhtKO0hgGP1L32CWu3pf4pUWRKFK5w9L83tf
r1h7LlC5cxkwpL6qi53o/lWmQLgWOiA2TBDsi3E6VLEROLxaVfqboqg+cTB5Yu46Q/FIhR9moupn
un5c8a1aPjcQ8evmxxEZXbP6Zgm5jGTYTfYrfumZIJuTmiDPt/SAtQ+10AKrtNfxbPsFkPOYRynm
XcwZ4xN1EjFE3xwKBZr26PQoVBlf+PR2jTMGyBwsjMVUJxNZWGZCYUL2oWVYR4uU+N+FV7T3PRAq
wRdIOaRyEF25SGihVmFY71290p2jlR27FEUZhCD1ABJOcPraxSqe0K+fB3oLnkcDkkh5FmnE8aTi
RD1/m1EqYp3wk3gMh9o6WwJ9ZEhwpfVKU93Us0z4EZcFKMC+VHxEdh1ZPBOhuXbOHehCypLOOCtV
OUkyeSbyLyo2YDg6bUgV2phnQv4PpOA5bboanXlnoqSBZa9svX/rhPBj45wDUk95/Sa1BAlSeZBq
9wp20wDvAbkWarphItvI7faq8Rh3MfAJqIRRHQWfhG/3X4VGUJiTuBMI9lVAXKTZiQ1Skj4G7zQP
LGNTsvXs1khwFCvLlGHZN55FTgS1hs56lIhk2rHy7AK1bDizltgrFyWMkqNoqZxalEDS3WBuY0F8
UTj33E0DSRhy1C/NLGDhX/JS8VSExaLo6IBqn40sgUEkIlXrUKXvM16yPj7pc+/lZoIyKLrgEXQ3
TAlK/OskFVTpv1zmejWKem7s4KV8g1aYGngllnKux8on/FIBpunxBXTKHi8ENpAigTkif/Y+WWDM
c0o6QmVQxYVUtTYiI7iq9WQvGRppNRbozjeS8T56FtftGAcEuaRSQyIQgbTED3DZ69CIwJz/D0fn
sdw4skTRL0IEXMFsCUMvkvLSBiGpJXig4M3Xz+EsXkTHvJ6RRAFVmfeem2l5dXFN4481piJaeGzS
5Gy2BXt3L7rLXSa/WBpGm6/5sWQaWuM8mGpyTFIJo57Im2ZwCCaxx9ij40Cky6Z7NaaXoby2pRO0
6snNxk1bfAuDDefqu0Wj2cX7tiwOtfVm1cm1Gsud8r/Gy1ldwHZV0bG3L1NUn8ZV3npOiEKmmA/M
ZMPNVtXOFwa0UkHVWLjnWX+M1NFryj6MbLFnFScv3D/h7DUCTWUNtDaihFNipgbo0YxqKFnArv60
WXzVO42pAzoC9ENmJ9yapzxtd7ZgsfFFFMuhpfs0Sr6edLaO/pLVD06kM42RJt6kGJjRadr0NKdH
rZFc4Fiw4jlqMJLVT5vfPZw9jvOC8ZPA8jftfSg6D522E+gnA7612Ua7itpxlZnXddcYS81o+Qg7
l8OKmSKyPavmglQxxNthrjaFa2EMGle9SD91Lpg+QoBbeQzKc4mhnGnHWH+HD/HWyvEUqnWLYjUt
n3XlVNqEFhoTs7feJNRIvT4QH6I/lePIZZ/7XfwnFur0iik0iJ9GciD7i6tOK6Unnja+y6LetU20
nzhwasbwZ6mOspt4cq3DGbXdTZ09mT8qpiY0OF/cCaQCIwQFrOu/25VN2MLcuB2lAq6lw3M3WMJX
u+ijUX5WlXH0S8N0X4t6AR2D8XVUzMz6w8pXp2c35Vuv100ZPYFkhGZfEjodT8ZwyFTEiJF0qFGi
/CfraS7/FPNLuGWA9iFjvkRkevZc+SRVzgsPudp3uwodt9R4jCmaXJigYoLyo2ao+BrSHs6TLX2w
w9AwoNE7lMwS4yJztyYbkdX6kuTpZ6dgN9vmG+LFibSUZ6iP2YrarIbj6O7ioUSvave6a/sW4n5+
L3KzKb04goBTisQoN1qlbHrj0XZfXHV8jbNqF8unmMsnS2189E81Kf27lmjGuZfOyUuSWyfpLE8M
7+VzvOTpOXZxF6NlYzgj7q/eBrb2oHGLsyAn7J0cj0tspgoW1X0vm+VsdLCiiuURnAg1N3pNZueu
ehrtxZRQHAOSLjeiLpJdVhneiEhWaacEPECpnqfRCPgxt1XeXwxz8kobm9zeWhrPXU1pGdfG6d7u
Ck3fmdOzSc8o6vQqzPkj0i6xCsrR/Vs66eXti96OW8fs/sVL+RgTG8LGpuN5yiH2evlTO1dL+cld
1La5I477w7QEfFuO1LZEa2AprWAVxKD96hSNbeF4xap5ivJPDCvjmo7V9FCuq9czD14oeWA7LgOI
lo3rJkhgjQGoooYkYYN7BMbq8bYKbJDxoXIxLzM+e/UnKvOdDc3nuLMnpAwSVfgLrEeGrDKptq+q
OIfIpMn0NczxzoSdrOPTnHx1yhgK4ylNkrdcuNuum4OFY9Jd+d+Yov5YgZXfpPZgZTPj5sIeJXOK
i/eKq07a49VaL4IqoYqioEMRND47HD037gJaosrMNqP7xyPm0V/3YtlM8kG3Gj9Xim0priuGbNog
V+kzQ8GynR076GpP7LCYh8TPJ8p3Sz/P4tJFbtDZb8mQnOzkx7QRvugYpXgxrHK/MjI/YVSTbhpb
nd68RGZUBKWqK6+rM/hFd2wdFpch2DoVJ5Kp1a+d9SkAnYSuI+cfJAqAGds7i7agV6qjTmaFZRq4
PV6d214R5QeA3l0+uft0+NXXklsmiPU3IzO5ZMpzV/MUthGH0BjM1ss8nPS1hs1KHou5OoxJHS7l
jxhhhGjLzL2cGZbN7z7nHURtnqZTjFo/y+xMbcOh8GMjqqxW4AxJOCUKIjBGhdN4mppfFvuWzhps
lHjQ2/qkI53qjf6Jl7GbnXSruMPWtoZTovWvraP4RdPvNR2Xq3UCa6DrRAGBIfONPvYa2wij+Ml0
G949ugk6hdl4wORN1eY0o0ZMK1wDR3lcdOfRxmt6U9wPNX0byjdaGt1rEKpbWAyZ6yGDFubxrVF4
nkzMkvNigcF1jBHg7YmXJ83smOuq3gWxv4U/ttnk9+OzbnOiTNdZ/ZLELYw+91d5aNfpuxk+W46z
OmVbpQn8pO9VtQ2XvL7qmnhROZcMNvyo2t9oLmFf/Csy3S/LsGTL9BwzixSRuhNPCk1RoaRen3ae
pl+HkrBwjCVTPwEGonN3KN/HZYr4KTAb/rLoNrko23UNnghmgotFiOEcydy312bfim/XsrjZtDZA
ohNT5cViwUoDGmOpVzNPnyq3AcwPgFU4K+iZzt0LU65Krn2urraxOlyRud64zvg+lSpwzi4b6VWs
naGv7iZvsdM7hULPlIhcqBxr/tsRWyhhDroBDYwXrS5x8DN0QxuKcOUodPj3lECNysDoEr/AuFOX
frPCVWyo6r1WqX0FHGNYlI2S69wW1oPSJ2GV6ruei2oylI1rur8mkUhPzoRnx9lr1fXfgF0u7spk
mwQFnxFDLnxDwVRGhC8W3OY3U+EiQiNAvtrIVmwW8ZnbtJDWtckZpzgYQWbpIfNjvGwC0uA5s+zo
1IOMjJOKySeCyj3a6zFBgNcK7VD38smkqnLV6U0saDztdeHSnrX+2NBnJbTj7AnyekwlvRSHlUfL
6Ry/Ersl/mHcH1DetyjqgyKhlaiNirXgFyXCbHT9SaR4QyoASDb7E9vO8yE7N236yHSSYDLeRg6R
iY9oxQbOnfiQ8Wr3OExK/1YYb1QddAoYH+14TNhnXljE9qij8woGR7fbw2CWaDc8M3EUjD2VEUWM
EotNpNGW3R1N66qtzmmU5hYsCIoyv0rbOpj0oPq941CycFjjfS7e7q57rNdBHXU3xUp4U+BKFEY8
0ClGRrWvBuatGw1LG3CQ7iayWgdJnez7tDgvyXak3h0K7dymFQSOdX/knqa+Og52vYsbPfW09pWj
ypfa54ir0EmxNxzzlmBU5EARRZxcKM638KbIBnLbU+K4jAqYuQZyi1pGH3eOyRue8nIkLbVYD8MV
s/7trhBl2Xwc1Z91TnhybwNp0P5fO/3rkLtq6fgWe8B0ngbm7G4qY6SOwJw3XG/omtAqW8bdYn5N
FTdH6feU/Mw/eeuHr245mI67s9Pvopx3IPNhXJ37Rg+MeNjllB5sN/H7pHyjunkQqrGT/DMpnsGm
/LXCO8vt2WtyK4C+9VOGjOT8cpb4TQJ0GbN6EF2Cy4ftMFuvZVo/rHdwthk4mGw/KxCJ45R2XclP
efJrV/UhNZttVvCf1HR/tK5KQkBAQIRU3b4sqq+pLiBErae8ZaeqzLbj2h4bOhFR/MOeoR+0wmWJ
9xMvrNq4F6PFx0vBKVXnkUrQmextjSewDOUrH92cvZRu804a5Jwtr47b7Zr1EjuvSa6d+Su+qreh
5BnkhPQi8M7RnHa2wlamIkHcjDbG4H4stes1S/5RDOJzjfqMDgxKSK3PVsvsXY7nfkLgpcXj7+lW
Hyr3k6bWdp1q+gSIqXSSz9FYm41VxeFktWEMh1lrQSwKz+xSf+LvpKzMaRexr/M/kZa+hspX0MNG
ecMn3/vmxDuD1gPdgbn0PjhDMKqITk6EjjP4rqMHav2bKBSwToOglNA+50gcACaJjhqWHFzE9im7
LNrOmPVTw1Yt0deQXOtRzOm2SYfvIS0PLh3vOquBJufdNCkYdWNQu0wYy+pTFSPTJdoLlMm+K4ZD
rlfB6iQ+7kyMScm6MRXookq7zm/MaBdX85a9WnwiRtiW6uTVaf/QF3ikZRe/VA3TGhV2iFBSKhxf
pc0qJMi/xa0eTGYtoty1v1q83tKcX2ZdKp/WvXZV3GNZUJuui3aYjXbX5fJDLdmuhie46MWRBQUn
RVPQ0eKt2kKB9RpUtqnv51p9cagyIrX1x3T8TUfd72t13xjV7i4WmtG4T5DLJrd7nUzEHFmJU1Lb
TFA3d5X62ot0a3Gdr5oS2AXoVKYd8lj5Zn89c5IAt1qh74QFM22XgdNwD+fTlw29uNZJ0GfuTlvK
i4Lk5CjYEvkAbVZ2R6mpAZ9CszFp9mx1akM3NkPT7M+mXLZGXn+ouC1uBM9tDYHRyGCWwAszNrxo
dQokIFMUoiZeOR/4Os26zfP4aAA7phnC8iTG91RNrnMkHzqJCWX380G16RMr1V/mZhdRom3sYTVx
SPjwK9YBxAS+kuor14xtpLQUL3rzbExJAJtBWrWb/FojDthN58k1HoaWVsAYi0MVlbu6tqA1OJy1
VoSpZp1U5tiOyRz2q/3k9v1fXqAXV3L+YhvfPi64sOHfBvWgyRBKdadPdHDHecLDgBaeindLO7T9
OW546yB79I+5fBSIH51AYhfJ9q6XrRO+SuJH1bIR87bmbaxWlZUCjCPmlN4u8cfMN6Eor7l0giXT
mKv7fRdvVkXfWPh3srfD0sGDXCz+WXJb6QvtBJeCwXOWfs3LdufejV/5aSrHiC8+dnB05WMLN0M3
42UaFGWccRLlyDaXsXo05MUxz3IWvpygfKGEIzU9xh1VP4sbs+opUl9Er2/tEWF0utd5QUkD2lB7
lAozquy9HD8i5aqjXFKp7tpCwVKHBGk2srh7wo1navvOUfZOnvKv2SA2tNHt07xeJ+cmIueojIUv
+zysSrBmYJNVODtpLX8x1aI1ZpvurmW7B/M+iKXYDLWx6W3TiyywMOw5i9V3mg0mMj8X0FFZTj6b
AqnIZBDXf8J4m7VXxYbq4cVUW2ZZpx8IfpnYgwR4WTHeMkvzqxkhoG92eqUf24k2toRUYDc8H+uU
UhLX6b7KX11rG1fHxAbJSrq9kio4sR/NSl8z++NMndC5M5a48xA5YB+2cjZG+0XqOS7yeeaHrAtz
k6TgiH390ZVFUDmYD2b+pNnDqaPiSamJVm0vbAzGgVpAoOuseCoxk8Dq61gqOz3CoFdSHFLhyfIc
j5jEUXtOqF4qAhtr3X0hTRXympIqmsVjzTEX6WuY39n59iJy8zEZ2GW+roGFcteXn+udNpmrowtX
W0vE9dLcdEsZRPpOvxeqFDfSeWvGr5gp5+aSB0tLUdXwuUC8lNV3DnWz1hGyfopc+y71XTJdZfNt
1L2v9LqntIhx2CMGl1NDzKT9dtbflpfdEpPf2j91+23FJwFLP7s/o/3c2bDPSmjQ/6zp55Tu2Nbg
J0zdnOFScmk/N2qQOIBLlfySZvQ0uMd4CJQy3arOeJgbfMHaCZ3JZOMytSMyxAg5pv1LohWHiJ4+
Y6whGgiplcDusqfEOekjx4XCNuP5MbI6DCd5ysFNu4EfNv+OUPapMDeKjfTvMjaEHn2Gu61kt03N
D9OEKZ43jHE91eNJFxIauPFbbdmo61lrxk0q4D7G6+gmkESfU75P1keV2ltJVYSYDEMKpVg/9z3F
64TvPjwoyq0w5qdRm7lA3+dU7BtXP0eL4y/pwKl80RqEa3OHp3/TWaw+WWce1PdofO5c6ztGBYhZ
3J1mCZUh1ztmr4rgocN7O+ecsBAkuBljkLUxPLdxcDg/BvQz1XhL0SHv+EaT3K0b8bUYlGmOQXqg
5opLSYvMeyB+Z2NONxk5j0Oc+o6KnpZ+Jem/UXvSwTttKw4Tll8M6UmaBTfjyaVDn5ovBedviHh5
+nVj6kqQdM1VTUhwtx41zSHTfhYzPpZZde2otSEFfCZLhbX9oxACUA3i0KSIuromxpED9HAKddYL
QwvCJP207ORc5QTfqed1qAYprMDU4dNeFiSCBRWmgENJ2V/cECcZptsMedQWWjDmgD6tStmTX9NZ
BkK9KFTpY51dsCzSTRLTdvSx5mX58LxEP4qd7Vyb8Tj8ahcqNxTzz8lNg66UkKot8OA/wzllDjUa
9fa0VDs5T/uGnEiZvBvNe0sVxeYhqrCPVd0r5qe55l+D+WREP5U8Kh2HlGqzz7nycrCyjBuoHRbP
tMWlTF+T8b21b3XkkFDQggUQL47rbZvYYc2d7XLK8Wd/If6QGQWe3Z+KDWGJ6hVMpKXcnxFriaON
S39wnYOZzHsm2Hl9dkr6i1nme/QSRKgXUZ+L9L2eWbSH0VJk17q+DpwTBcBuPAvOBgueupbhwuWn
LPg+Ke9D9xkLFeGEs7D/cu6xGoIahmOglSanqrT9AocoqruLkV4jbk50kLG4rqVzHsgsZbCUhvKS
6G8W7JDLb7VEuzCSl4G8RF/EfhrHgDHSz/K97C6dw5pm+TaW0VbML07+q3UTmYYfzuW1uZeOWIHu
Wx9bflWNGHT2JheJb7kXrEopvhvbQiByaA1eDZyhMV3hA1JvwcBh7wNeoQA4Olq41uORLJ2CpZJh
Twlq2ojuZrCxw2TnRVVCciz3ESceTP00zz/mHG8FcZu5Z5XYPcbkBjN3bWxrYVNLz6ysYNB4sB1C
VLw4eYFcexr7vTW2YUv4py1tT7U7D2LKW/Lfe4ZiLl9WGglJAxi133b2HnNMc5ENHSD/r7kGvd3v
CuABm9ax0Z41cHVNL/2JsJyE9L+n+5z4SU1emSvgKRTZLXt+VPWxGjQO3bBZHlb3pRt+ZTPsLHd9
kol+VYoPSZhjWOxNl8bX1b11SQtd033lBv29jtqoAB6PcLCQnhmS810UthBE1YUDmo+2mGLflEDC
7rwdxm4fJbsZCw9hUNaIUvKxQYQv5z83Mb/L1g2HvvBn1HSWDjsLp9GUhqtj0kJDKYhGDeOEawzl
wbiD5ja/g66GYJ28ZVq2hd2RaDP90eU3S2kwl0EPEqFp40u64LcovymVZOM2W9ycjdk9RGiHXUuz
IF7rCVAf1ti8r5x5dvQRvLF87ZVlO5qUfDUWVj2/M4nBbk2qigvrdkFSrWsyLLt42tugg8VIkSO2
69oGWqmd10Z6mrw3VkSu6vYUC28tkGb5RxZ9d6sHUV2GQ5Ly7jQPM5axfheOGibQTgWPZBIksYoy
v9MYamrmFjiae7aXkxyMY5agURAbXAaWlDcgmta9Mna3os72SvOa46W2C36urVOk61sB1OLixlaR
fhtMVgiMx5xaIa3rf4qmnUq4dnP4iptTHEm8835fZvZW4r7H5rEjotAg+2koXLMDjiM9qrGD0p4z
rBtreFRRM0VFDahcWuszL+wghnqLmWOLMK0pOyMH7iQ+2mgvE91J/BjNiHfAFrk70XSkYRWNQYTZ
pgjr2x25YfDmNB0+tSfV0H5mDLLKoBvNakXjZmnGHXrkN+5C25fGd8qCoM78lFgKxKFalNCkgeQE
TIOtSyUvSNZuy55HIb3Wujwo4rQU24XUmFF+6fX36n4xtzpIm39lq57z1Q5sWrRq/DeDApRfXJat
vDEa3NcaSt8iDmNMyCl/iIh5cQgqYl81FmJEGyz2O8xBjfYzk5/CtJ/4zrssg1gC5OQ00Jptipql
9dZ2QD9J5ihUilOj8QNY8g61OnGOWaoS6hCI1flPyQ3X6q63IBGisvzOSMKdvtfn5WjhrmJvudPb
Ev3Ba9Zx9SRomDlVZm5n5+seQm0cLj20sjR+BdsMBjXIyUeySM13+2n0ytRGvcO1GiJvih02thKb
dl6FRaliwsk+VSxEUtfJ1ysOnRXGO36S7AnCMOzmfM/PfFEd/ajAl9oDSbzhcSWfXBxr+OmFKPCY
orWVJ4u1I5Q9GtJck2F1ZWEnXWJm+6IQextJISGBU2FlS5I69i0jjrTs7xWke7LXamd1AL9Zf6qX
17w7JThh3QP61VJFJ2qDpn5gujE89Ii3qNDdGNv7sFJFftXRFeplSEkn8g4lr2vzZ88w6iP9aF88
dsACZIpZLRl5dXTsmOk7kSRMv/pEHEpBkrO8CRiPJi8OU/UyRgA4B/SOoX/I9N82C7PhdSRuUdgU
dY8rxnPVEIZsP9tuN8aHdABDzx4qpT9PdPQy/tKaPTumR+sH6DHSQKiAjkcEjQjYxxlug+gOzbCe
GxiEpMrIIE5Y79Sf2Q0ubioAqKir7SfVPBL/8Bo9R9SrAtrBnbLmjFZciKtCcs3PXfuT4dlFSJw8
cQV/FMj6MDrUrQQ4f+HsPBm1bxmfk4yu03xtCKzo7ZNL/LrjsHFTkK+Liw1e8SEBJhDbSaafBIws
w2Vd84uq71zlgnJLttwJM5VcuRP0XCS6/jRZhE7GYTeOB32ueegw3QffEWBpxG+dMMVjjFzGTUIl
dMO4yZt79ZhsFm7TEi1Q0Tgv8395BvEWs+pEQ6xZr918mqeLLNUgSh+mjEUgU4ZhyKXjXBOQPyZM
H4T56SDm9uMPeWZI8F1m9zj9dSgtpEF3qzgPHQbSigJN5CXGseZZuS3GCqrB2IU195yeEJuYfWH9
jgZz55C3a0StBlJuGIOc3mMmFpRNFGAiQCRhjZDGZuAhSJFy1lL+3I9zY2Qda1+l1PUcBdYtyvYO
D13uvJR0H5r+zMeNSqtyz5WbjoarUOubvRx7Df9xPtrl7yQnf6Y2L42nsdPZg1ps6uxX5WJu7Ed2
AzCEYv7VazqANFR5RhiCtGkBLbLFwCTqUkxz9Ws0XzqiITqqOHenLi9TSaHbuIaFr4yBOtjDjWBT
4/AS90d9kkG9HGbzR49DTfsyzWpn0ktWSQ1NQa9TP9e0fi2IBMG7mc5RJauVSTVU0rOjfDILIF7E
ewfMXN/TIHfZv2AyTZtccwHOri3HYkp82T2vBPqbRKfCLe6PjfEVg4bmrAOLV9RXbilZikClFNf1
6aDp7MmOSFJY2ftM5iFRXidcq3Qmuy8eYOvs6KmP4IzMPhjYeFpm5KLV7HBflTPKdKsD2IzDMXaG
/cKdn5nzVWVVdEqeLx3lo+74+D5Hq16LjcB+LZuHvBv3E1iBk5YPonjsB26muANJbeIrhs9xFtOj
XMBmspKIEtZXkimXzsi54BhE8K1IJ1QWnedycMljp+VGaobndsmxsputyye5VusukUnYAJS70VDt
8sV6vYMqxGYczzCLQIuMsLPhcHN+1LU0JaU0rEgWUwekAynLSA1GkkrFQtR1bshOjqlyqjKt2yhF
xdE52/7Qwu2afWXQyfVsjVSWSz0zx3No9nZZvncTaDjDuopNF1mEJ8b3pRX1htGmXBaLL8keDw4R
bIQ8AV7lJfCLTWHuiiwFEWuyZ1lY/EHolyUSX/no+Ks2yG2qm1gV0znVhyddEZiD88ZpjWkr8OWa
Mn0zZM4dlZw7co1xNl5n7d5ylsOExGXeuz2bedaN8V0ZyCuqWW91oezEoHsqa7piV3lpFZplnfuj
l9V2EVDUtgwUNfli1RUvp4rIpwXs2t1bMT2mKObHCQIqS0H076Cdkoa5Yp4tJYVNGIiP1et+kunj
mED/W+U/RSq3oaIcMG2PXsKvF6h6Qwtc2Fvbdj/HAtMBJNVaGF3g9gDxLB/PogtI6yN0lGeqKF3S
/cIfxqNxnuEG6Kq2Y7xsS1IJ1sobEeScMJPyPNOSSjxh1tWNcOwKBZup3czy0C5VOICVJasa1FCf
kc5MKWfYgDdf1bULFCTM/mtkKMKEkBmv8S3m29Oz9lJDHC6KstXUl0ZomxILI4cyWNU/ixx1p97E
VB9sWH64kxbsIE4mYBWytWrut/J8l1ta8ZRU1bdsw8j5lNW/0ej9XB7zNSXpeJGQRKVIvRRpXGUO
AuvEqfEQpK85jZmp9/ti2juMTsAqoi+xt6p8mCWPNRH/FN7KomlJFUwgMs+lToyKpiohraxt2vlm
zZ9dccvgWBOOUzV5cDSQvR5jAZfdVQ5S/cMIn6uPCjmqVQ6rcXVYW1JWrw0H/N36Kz8G3NGKUL8w
H6qKgSOKp+g/kcMkexsHshyWMJ3KoF1Xf1a+MnFeR3T3iPkaznGczMDoI9Znlgdl/siMV8HZP6mX
2RE+b7KnRYzcWHCeGuXYrJ99/3a/0rSIUGDO/Fhm+FBRqGGbEuZuX13VX8vHoiDRnEYkxLhG+LQj
ABnb4acC/sP4kPBanJPHeES9JYejTPzEGFYFrYESXYpsi1sCLYEmQ7pVbU+ptZW8qPI+VSdizEJJ
7UkjUBCoKAw9HNxXm9q3Lt9k9h2vuk+Oy0v1lqr5dRE3y+JNalqP3FWYTbcxzbyRyQ5T85S0/J9f
ZXRcWuc4QNmW3eMCKSDOifNdMAGeLk35yMHgAZRdhZpywLYTvh0/SnGZyA4Wt7557LMljItLNP1o
Pa3EwKwhCMvuYot1q5DbaOwjkx3WFHiufk/n3wnE04TIt5WN7dxSdkXk0GJDTuI4PeklZBf4a+HH
wAxwyr6wzzMBsylPiXPeov4zIVlR7nuSMETQ7mxHxbc23aFGK0zTxO+MSwyZW6enKHGJ45yigubP
UyX/ERN66Tpb3wuZolb56XMmpF8aonAjDjf5Gi1+NDXQwYbhCz8CLhFmaCy3kfqdKadOD6r+sY/H
Q6qfzHtW2DqXzVOd5zRlVshaRR7IhdPor0+pNX+m0qBAoH9nQgS1vxkD+D6v1r5zr8X8Sl7IdQwe
Lkzg/mpE5xH9fC2SMLWZ2DNwLlgfUuXpMw8iOoqFNlKQnxrfdHkkWgBQVYUi0nbqclWUg1NYX1I/
RdAZbWQhO35Md+Kk/XVdlOV7ynm/ag934DYXDopxR9KvRmau/WHOfVf57OOOeumvcZ9KkswUYtpA
54L5s23EOcUnNiaCZm3gWh+1S0kekEjyRKJTE18jcoQrdM9KUqBCU2yb09o3e73hzBNgFnz5/N2N
f1YsRLcJO/ImwJDV+GGv19hltIjjdwsLv4uH1dSplnbZ9NaPXk/jkol/zLQ9pEXAqOpNX2/Jk/A0
2Q6FPRVOgtdvf9ktqIc6knFS9627z8ebs3r5MPlW6waGuNREghUqhjT7kL2DqzoEprN4IwENZ6aJ
w9DuuKD5/fXtTel/jfh7oqgb760ZdTzfWjszC49hROJoDj81l4jkaVqdQ+SC0kgiRpq9WRkQEA8v
PWmmkmt/CTv3oPPxOdphIfkGpe1XFPD1rU++0N6DGAq7HKLQNCi4mSSTzfsexsJxTxklMfluR3te
ph8TIQr/eW6eKndE1+WBnK4t2ju5TI85TUE5tpuhO/bMS5DiccXii2Z80r3rbAqRALO7hEtQOrXX
Wf2ewZVi4yQmCPDOjxYkOSzx2d2VrKQc6xujbAbn9c7X1+sC4oR5g/+sMKjqQ3bV852+yvQ3CeNm
MwGhywZGK5RhLAkJyfvfmghlI0IwL6bgnSmeEkYFEMVQ+teyh7paDst6FpWzTfR826iw8dg68LNu
dSmQ0cv3sjvxzazudYbSjyLusCej3yfktFYt9VeBkUaGPtrEDDtwx4/OLd+GJntIgCDJXogFRQOB
4VtR343yT2bvIt2RzPMcpJsFiHqMzR2Vx2aOP3J99RO73Uf2chsQaFgWvBkcv1mjN1DxW+n+qS3k
DaHDCfSKHW3m/CTG56ZBxXpjSNeQcZcim9mXtC13k3Nei/c+e5dyJ7MXXf1KqHLQIEBuSNFM5657
FLxYmGeTCZtvacdBiTHA+M2669au54M5wMEGaknahkPcjoawmLLA0gCcxmXnyJgZ5ho53f1C5VoP
NkLe/xq7Yew7VIlchqKqPZ5/YT1r01HLPmrna+XiyQguq/GttXhutX7wqdr8hYVSQ4AwRZgOtKle
3pXp2Mf5fmF6IA/YfcRU9h9HZ7Ycqa5E0S8iAhAIeHXNo+fxhbD72IwCiRm+/q66byc64nTbVSBl
5t57ZXL1XUDm6VF3fz66r3rQ7YcX/lYlTwkXHCLAnaXup2Hn0Ga6y0VmL3bJxecXex2Zt5R1oGGo
NlGBo3EevmtY2G6HI4erOWLLOfOv2Rp2ggFw3l8QhLcEWXiP4lWQ+GcLZpHLp1FSVt+hs2lxqOWp
pF6xOgdJyds4zKYixNOE1JGW8tRBMEPEJzCynu14RVG3Y1EAkDYiYs1HXz70eFor7K8V/2NFXHC5
mvS/JUACc05M5qiF6QcXamKCi63tXgsaypKD34QotgmaWnNieLbBreOuw+Flwj+il59INbhoGftj
oK+Po1b5qjf/YvBXMmLgN75U0yG0SsqGgLC5hcO7CZjSmOmWCXiSdPTLmO/C7Gco7h0MYA7ToSLa
kDwksL7PUesc92JDLRin54UXn71gzDA0TAxGxwudoeQ5heZiq+Ik6u8SoIpkEFnNbw36acuhbPW/
JVaYji5RjY+CQzayPm7mgXmu17U5erm7NQrHO1NJS9zP/pONU8eLT/h6K73t/JOP9IwLUUYHhW+P
pUQkh9AvcLSRiBA9nfcqife+5rr6tPW3WH7iEA0C49T8aJAgy4i44TkrseMTIKuxlY+Ma4tm7caP
Nic5s/CRAl98GeejLfZOMp/zlEOraFdV1V9vQYAKcQynXDSxGil9SP1/jX9lc3zuXSOz72d7jcdy
E40oQXDKfOA8AUhK1hvcGftkm9fGwSpwMDbbU/HbG6zWM466ikO4T/CqryKK3eBNFLtK16j1+yFE
GPhJQZiIzNlKJhwKk+vsPdyqG7tZeWg7y3xK0IH9U0ELLJ4qfJed3lbVbsxOchSodsvB93ZxsZfi
+eZYFfmjU1JcEwTv7v3vBFZKBvNr23RynQz2MWOxyRJNm4xsqIfzTC67jFyeMem2RzmN+n+z2Y/T
sdTJZmzegG6NqGPV/BWbf2NJgKb67gGlwYNGqTwWJKP6Hwh6C7bQZm2AoLCt8U4635XzVjQ4sRnX
5tE/G0aB6zFYLO686qcsHlXJy37QPgfEY41c5potsArdHlv3kf8uyJ4DjZtm3IgN0DZZbm37AJwm
gaAl23glnf84YXuCOCHffTA9WfjagBRYoJNMsSmDH7csX5yZHLLe3owYpAQt75CI5xthiHHzIolr
xhgNKOlQ12ODhYQNGy5OR8yr0jp7notb9x4Ps5V9mSk5mPa/WxzQZs05bsb0SSdXmUb7jAFdxIbX
mA7euy84NSee3BHPs3LnnUMZ7c5MW4Cg5cD14vhNEwTtuRJNBQXLkFfdSuvvxhRpg5hD4G1xnnTk
7WsirfG/GN+gq7cZ7JySWdv8kBu85kBbivDsuQAREQKjieihzzfQv0f5Wyc/qpRhSPfu5FjcuuJo
8o/B+/MBu4lu3MZxT0o839ZkHlUaMUVtcYD+dhiNEgZzauD8RVpf/B2zhbXqXwX3ZNDjDq+eagbN
YXtyMTT3NHpBazajZNIxwKy59KJeaS/dGCAEQcw2wTeDPD33lLy/8DoRah5uYMIybw4Jn7gRbK7A
kuksBOpdc/ThSBLjnKevLs3XQRTyWf2XucV1GOI9x8yFom7VJE/5LXBtCvdxmvSqR9XOGsl9EqyK
qb0jW3c3p18ijsjcFo+N93hTmibwU8PtJmHWrueVlh8jUWPUA1Xz8TruRobTzvH+sHyQXCvPjbno
EZRMWa1jDrTAg04vvG+dPRhm58nyE3IsNyGLA2s4diQPHPdX+AMmMx4khn7Cey/73YRoBSSDNOLr
XDyp/hpMxX1WqN2YvnvyZcjnq8+7HE1HaDi7mHhOT3Qmeli8Dn/BOfKPcjlGM0gCe8EtEvNXn1sq
nbnedTxVEb1J5mjANyd4Qe7gIS+HWDmZByREg+aXgVmwxqbfJsWpSK298R9y5xq1n23xUIbPGFOl
IYBHpkjqQ4yP0oppxrma8osrfyzWnfrWm21R53Ij3J5py4ZagPv/czDLwXWng13zoXrM95h2C+7U
nGipiV46275PGupmb++iL9fj1oRia7CV2Hn0KTkf0sxeTYOHlE9n4y40Vh35lrjYWjhrAvrzaYof
S46lVpo7BOI6/MjxHNWfBQaJGU2iTzfBzECy/6/CibGkT0pwxy6fniAeov6C9EOSZ9A5EwDwaJn5
MNRIc/pzAy/JzLm03Py1Ndw7088U/AjDaJCA4JLvsy5cuXN4tkA7kdAb0Nbj0Vpb6ZfbxWurtp9K
bukcChKZIb94wCS3jWvw4CX5poomuGp4xVx5VNm5oQsQqJdz+tgwpvHLx4FqeDgM3MBWfisT/+w6
vLio37I4k4yo4DPYGUGl6lqjolQdNqt3uwg2N9NXnA7raS4IglEWob7F3F3QuejBzMI0hw/whtuw
MEtTOtTB+OD7xQFf5bHtvU26HCImWE38US5PAe9i5yMcD5/sZUB0NhuH92Buz9XNGHZcTP4UxK+O
d1Uj6TepLo11P3tkUBgV0sSHzEViLDksc4P+87REB5doBH6QtZ1JPN7huqe+QELbdpa37XHnwu2p
eS/S6ZnAkDSXgH9dwt3A0lmWz5H73FpfQ/s2k6NZlsukjn713VAm+miVCZZmAvs+Rqn/14hTnJz6
nKOuYOM1B7HtbsEL3KnOvcva984Se6O2Pscva0fXYXQIxcGhfxLtVwRihb8+ZPNgmv5r5UfnPtm3
H8E8xkx8hCM51d4XatjcEXgDGX74R1F4q2kiJIIHo0k8en/nHBPwhmuXHBRfnRsO+yU7YqrkD4YK
a8FOsTRqMmsmLl4O/qpSO8ehTkuwUFabtjlV8cGvziDfsKfStU/xfyq0D1Tsq9DCmH3QqsU1++34
vxZnmr+QlyCkJtQaJ5LrjHcRYTdcMm76WATn8qYHgJjBqur23V3Bb1HEzyJ8p+vhnTqV5AfLj7B/
iq2cN+Gqu/Sc0s6GC+ouxv5beFbggZhldrL6fu95n41/yWlTNcCDhrGNPkz6xUrfqv4IWW2q7gWx
QP6ZNHvyrUeFlTvwoHYGMIMYRbnJf4yUcGnuTNyhf7x7ig+SLi8Uuyj9LPjnbDzzCy5hod+hpICr
xbomqWHwTCb/CchMKGie/xFXT569E8k+dnYQy0YJreetdW6TdtiSLebSclm1WDnn4npT7nElUWTY
q2FmTQMrYxqxTfWxFi82dBpkBDv+s43LABSPYMWXRM6G6wzGW1TuuvCFxYcOtpipCe4LXnsS+yvQ
DTJ7nymdO3G0hufauZAs823cd/APk01vnlsedylfguDLhTLSgrwThzh+cOEPZV9ddck5WHNMyJmD
Qg4mqQpeU+t4s0k2X6rW/1RX5ZvG6bcRA03pDo8AZPNdexsolQxGll2J7asfLkH8wLccp4hj6aM7
njO8MHX4JYj+2dObSlvGLCiF9NoZKJ3slFNUJf0ldV+mAAoQvgl3vneW58AnEd0+tgBZYf443rId
q2NODxMRl5z2dUBkVr3l85OCMEjZbOcP4SCucQw5JHuh8XSwONvuqaLNnzgQNBOHrkCAmJpdrXgU
mvI1QOXqhvlkVwtkm/vIwtyNw8Kf35X3vKB4F+Zf1A2U5OQFb6tLBDGv7iXS/PDUMX27iyZo3s69
U8E34U6N25Mop1+JXQdT0jqt3qwxf6+Num+wHHWj3PAEf2gvIQLUpht7wHazyE8ri16rYfyJunJX
FvGG+Scz7wISW9ld6qx4T5zkLSiJV+TQAmBa5faySm2uH6fi5hN7Jjz7OjOPdDhYyCgg5LQrRbBK
2UJfedLaK1fdz0OLiw949mjmw5JhyDDut3ao1PVori4phFWTOi/jhLxZ5SDEp61tvJP0XIgDNxcp
3OlxBtMVHCz65q6yD9idT7WeXnx+8cHJn5jRH6K82EW2PJv0PcrIn9HDoUIFYjM59rHPw2NFVC+R
PPf1AksFNHYRX9vErajVax5RTvoRzdquSyLAEdWiPxyLlgaQyn8Zk70a571LkMdVzEsnuaz9UO48
Og+rGA+5gYOChQjc4Jk5OZzvGcSitY01OTkm/1PFh1j3u2ESpzLH8uzZDATFqtdcVhXcpux3pP33
E7GtfRy5Pd47w5q225GXD/ckqb4dpjwN5XfnWM+uHFZzmPO7VrfAMLQcBRIO2he/QOcAgePPjVNB
oZl/6fbW6J4FaBfCtiMGcTGoE7GW65BD6ibgNiMvhtodNiLgqS/sje6qe9+p8UWKVyBtxxqlydfZ
ygMyoXDIlXwsLa2DMvJq+uGV5YZvjBtzlCiLAram1DNVulumihlhwPkT2IA2GVhGaMY1yc/MUHux
0uySWOkDkW+S8tFw4VvcunMArrWHVUhga6wYK0egeiU3XmA9tZNz0hWZzEU3e50y2zL9WQ/Bczg7
h0qpfddO+Y1Hx4BjFBVviANPpx8PhQeTt3mKO/OfK5ODV+iNyCcgsAMmOaJWRQ0kL3hqqnmvp5ku
NXF2njtdXF0+puXwL7XfFO9VgQeQmvAQa6BqNm5qncQM0mfC0cVxDOdrI6Y/5Uz/ZTFCH2AIOJH5
d4IPIAkxe+DlLFMa7RrSrNf3p2i+hai9e0bOGNPabaKcU2u5j9KbzU4otCeATBiGJpAKQvQ/cTY+
zrOHc80bN3Fq1nlm/6mY8q/DT5J1AqxceUD4O9cLLg5P/wheAmR+5iou1EC0taImYU4v9RJNYAAG
6d70LUbSBhT3LRbuLBt/AlwnFpuhDpF/Os9qeohskvBK+daJAhgx2IM0sjj0rA4ADVxZTrdeyBe+
zi7jcBc/JFWJx09d1pG49+YleOnHJl3XnU1tQ2zgLnBp8+POsvZ2nu1LzHqLNI+h09o4xpxkvUhN
dKfi6BELHiM5lclz01N+DYEtj2NZOU9z6nsHoKDox/EUga4R5VkLqzmHzahOU5cgGjTIEEsR4VH4
qZGBFvccThTUrNRKlf0tXYc8WmwifKoNpRrYKavHRDTUXnIOB8jOZVc156hv5KvyGEG2Sf/TtuHN
4apfR7tQRGgEIbyRCr0LFiJyfvmsG81Lu1jxLpwZqIBAke9NF6zdlgFOK3oWPxjuja5jxJyn2bwu
BsNiARA3WEYw/DPZaHeOAPi4LHQmS4iLZ1nIokwYpInvDnqvdL2rO5eh7uJF+4lM8MrNeNralr3x
qaMYkii62LEW77Mjhl0e6gU6O/CEvDNXldzoPvmcMzTGQ8oaEQpQ39Wb3IlAn0qbMmc8DapQG53U
cHGb6i+c+WbsDqBHOjXTKWxv5wlHxj+fgO2dNVNNy85/jMtkoLIpyjWcAnxoztCt2UeAcSYrqXTp
N85OWX/PbTDuW6d6D2WMzzZY/DtTzYW7SqYJZk2mfnnL4WLMoKMcFutld2PsJUcfMWHb2yTvvJvl
uBiK/JL3N0hxJiJ+bxJ6ql247xk97rWnmb57Nbld9uOCcCDqoSpXElKfsWv00WMy2u2hsQna1Kru
if8r3ME3/oRLEQ+jaSB/WDM8CStYSoAfstexj+GdpLDecF34QESW4T7vihATfrGsC+AB/FWRXo3p
EBwEr9wZhwLMkJjNDlgdkyDu9nrpwq0s4bj1oa3WOiXRwo3QsDFshhI6GFVcsmX8DwPdeGkKCGyd
7QWHSVWGqYH7OYZ+s47KptliBWHTn0jVJe4F9LTb3KYY/5imx+sld/k/2wTJxZdWT4awLDeNccm0
qRibYq1AfVXpH69TSeKdyntuEvJcmvl2EtzmPXn4tCj1OxVCnJhOIB26ebfuFIqoPS88yV3zB8+6
+BKFMbiMovQypmO/CuIg48pPW/ISGGhlo92TMnH2GJrAWfnQGe74AnICijgsxEAqVatu3DWD/0dc
gc4szv/zp8J+KRS5YYwz9lam9JNu21HUTwxlBBcbABqmE0PvbReT5efW8eLHKrHpNEKByNMt83FJ
LfnIJ2k4waEgRWoAKzHhpGVgUo8PtTQesSnyZJHUAZKAyffQMP21Gf2c+HktkSwggyYtc83cdAk1
BCPUtkYvHgx8qyGhpI6DCfnXEfa7XboR40vwHL0bOAO9XG6fsQEmW5/hAvV7kb42GSqQshv3qnNJ
YNQhJHwIp5jHbdTsJPFqZFWXjSSYoLU8BZGnSxSem9w/4ZjZNQJADXRuCjHPy04qrCegSVGAY+BW
jyA+7GY886s25VwXmkj96GYKU0bq/KVBPO/pAODeBlrumwhpT0YAyfLZY+1GCnowSJryH+wXJlK9
zTb6ofeblZXQuARRDf3UTm/QLNBmVhqHv3URgmqpkhD5HgtNRlLovOi+GO902E+gU5OARSSVttdO
HfvHopnR/AoA2+E89XvV3urNEc9W5dL/eXYwnI27FO9VH19mMSGMU4WsbFtQs/a5zWPZSUis0WDO
fieKfSmDmn0XZcEk1nK3A+hOJyXqPOacsCyK83a6nFm5YAn8JkzX7y17SLDzwXBjABTPhyI3GQdG
WNhPoqtUsWmy1FxGiX48AFABYMvkewjRA2dfxJKihFLJdav5dVYlODUh8C+OwByTm4etLjtstiMU
61wA1JCGXEuVLe0l4TPfWlb4NRtG7qzQFHeeMP9lIl0AP7h/0cBMO+JzQ/XrGhdnZIvFq5Yh9LVU
6w+tvInADIaU0UdDF1k7HmeoDB8lU0xIgz3mqE75QPsSs7NHCbU+50F9ctohWReTy6ab0PdPA3vC
rypLqnvHDudTQH6X3fIF+2cE4q6zqOYAcSm9S6a+OdVl3Gz8PIPQ1UTJHx4ne+sZMCkFBtb9DMzg
w4O/sW5uGm7gd2ofLlnwHrKU5zroWO6qxWEJkN1M62SGNTFIzI9tFDK3liFXVz4d2RfzyqiW2yIw
Hh5zULFZ6w1rKpnpfYQ8xOIMh07araO/Kk3MW157+ZrngI4pxf9hBAOLpO5gGQUUlYlL2NKXw3RK
nND8l0QBf6n2l4e+TZfvzKnYX8G8D+JgL/E9e5X/JBfb/rbyOhwxeXnmYU46qIlOHPLDLXFE7Lih
EdHWcAgc2I5CpOEp6Ib2mhFLvAoy4nvj3NDNt40OpFDm97RJMDG1eaXhetn+IdSCOMNY2UjmXXuA
lxJggqUAx/DtnZlVUX226jmvCFvEYdKdS20o8PMxesOlMu5kMfk/DaIhw2r/p7QNLG+NTzmY5LNy
oul7kRJCJf72fTmVw1ELvk8MPo9+UhSHwaJQzsrlwQc1uW+GYIIfIrtdnbredsg8cYS3rbAAT/62
dPPqgoPvRvK1y1fRu92u6Qlj1AsIBReKEeH8Djyy5//Gc6MZt+IF16M3MZkrYDim3tVu8Sx7JRqE
0qZ5Ei2Ue5GELagUB29/vZj0hjmO6j1z44U0+MRCnsD3qMKB29oxl1lQlC+N7oZ90AKILPqMAE6W
ksAe4AY1rfuiY3CJrgMfrVt8yc80EYwxPmGqJeuAfegCPm9kGURfd26Ibri0Z1wBjI0rQhglFh/N
kGvuOkCJJmSlBKjXFcnGZjU6MMys2sESo/nEuwVskQ9hGi2k+IqsttgVvhtv2G3BH4X4AAJCf7wQ
DXg1oklVgvjuDHa7hVLkP8zZXHAX+QCTBgeOo0xBHWTg6YMG+WvoiIHP4JR2aQgX2VBmnBzCtxvU
kNsSosI/tCpzzmPJNapIr4NgYQpvAre5DyFX3JkwjS4sP3wZephMnCkQ6avhDa2hemCsBZvHC57L
mz9rNlWwjj3wDktwm4iParH2SYz9qAqDfEdP8j50Ol+P2AH2VQBath8xQwrpnWzr5oYrKurECD9V
Jhkb4Zqgu2wYA5newbKErenUtSkmmthjLIiZYpNbajz0uPTp5dhdRfI1vUQmS05x6rVfUxLUf6Ub
duukL5n2uK31jhmKJDcdODIbUwWcuc1LXo/J0bUDrMyl7Z+WvA0wbQNrH1uEyCBR6VrzAn25qShO
td3nB+kl1sNsmmJtJCGtvLWRAhogqzo27mqIxLccKmfP476c2F5A7q7y4WXJ3JD1LhZ/+gp116yW
YSBb2cMhocZi8pCjj+VNfBSR012TjPJua0TgcPEWvnPfefW4c6uhfu0guPXgCzuYNEXhfcYjReoG
85mSh1kqj05jiZKeNMhUPBlN3narp8hZzl0n7eClTGmf6rgMmRHAzfM3LN2IkkOMW8dmODGMSEps
WSMkT/a7Du5ZncgcJtUGrTGJDXMQm2FBuC8CdTPFNvUtXBFa8dEs9pJvPN7X+thUQCO3g133+bWT
gSILFPLluS9DBCrtKQ2MRefWTWBLa+RyCEVdyyU4s5Yj2uOU1CiJqW1NX3r0ExBRahiHgxOOacKd
CmoDe7HhEOy+m3AyH6Egrnob003q3C9gv0iiV94tZ4UORKUXmRIJVjZzF9igCbSlPiJOQca4lmKe
sqU2TewKRKOixJd+EwU/Mkva8GcMWHAHzhhYBDbkoZmRwhI3CN7LbGJ1SulOlv8w+ktvPTtZ2U8H
PbY9AW+aYc2IeKhbQgACMBpqXm0FAKPTeOLF93HVst8tilkgwB6mIS8S+64mDS1fhRV6PazBtMIO
7Agrb7nZamrnTizhQp5nGIyPjia1wYIfxvze7SA1/HQx4Nynu1uAK+RL6w+Y+sZxWndT70xvXjSD
YO0bf7JPcTuOJe1J7eJwJRTqsrItb8tTolwKO8xz/ngZeITI0orbBuVtEHQ1GEpOZmrSiYdgD1Fs
znF0Fu54MTZUu7NVqEn8RGFc8XdDYxIW6zhiQDW/GdUH0YNIdHX/nMe9P8K9rPuo2tEkdgqPnJN+
1NXi01a1nFrJNR+N9vZ92kbMqMMwyKqvYVwy92X2pewuIaUxGRQg9Tp/KgOnx6LGo+Pd1seR+A31
xnhuaj3zWcNPFrbttsiiWAYw3bWqZdlK5zhuPK/c3AiDzFGzRI3zHXM2dh27CmdN/Z4V4PXmJBzj
fSeLLr12ivjSr8qWqIJoLjplXT0zzv7WCfvIBsfmg03xNnbppflvHLiVfmuVDDFSs84ow9kEESPB
BCHVdXCnrts3ACDgBskSWtXcIc+QzYinQL1ag25cBkC6jhlq+Ea/m6RW8ddonIwRPREBLDWA2T0u
Kc2Up7tEedtwUMeGc3VWPWitOynmCB1qbFQkX1Sb8YWtktKCwYEIsJhy58+Z6+wLtv25+zr0W+/A
0Mafz9Kuo5xQhYP/zPF0X2Eu8J0K9giYHfdfCFEQt1A39M4dIcb52QpUpNYFXukFj2agaN0rP3hc
2hYoq+m62OwpUoXccLkFCdJWkQbvqnYo6O3ODC3OKIF5JRatCP/LWfPGTlY22i97N7LHZGMQfYZd
V4foT5ig0xkQi9/9F0pHwf5IavOvCWp8X5QiGds+mPWMm4pMNoy3uv4IRqtZmGkPmomDSIeasVWH
JTpbwFyuIOVP7qpiyT3IZk5YRoQK64aB00YPUVlj9d5PnGdRxGiMvSsxEfWoyqLs1KXoDaAqRyJr
oCVo9rrcx+806wxSe9pMbJgawPhEzLXq27FFnRUSJFTFLeFdJ+QD2ajqTky6W4bknqz7hHisnnEQ
ZL0hzJCaSiz7eo7a+WeuqtqjBvfKHKDKmNNOeLzdO68YOOiYZgRYBO5qkcW8F8nIVcV2t2VEjhwj
wPkfYVV2drBdlgrEBPgrv9mYVvKi+pUi4UMx0KqDMzT2ZzD5uN4g5RBjzVouYswYzmEawAQcjV+z
fYHkW2NBqxgl70epZrmO1dK+e0ucbUcHPScx6XBfu4hIpuXXwXGoKMJIpBp5cxvYOEgDw6B2zqMB
S6ce2ajYsBie1AcyWRKfw9DF9xBbGtU1bD4Hhe5bB3VBbguBPed7/Yr1bS1B6FivboY1RY4RUyir
NmewJkw4up5IrhZENESEOSFxKKOqmS8Gdo+9x1XtXLXbxNg53LKvuPZIULJeS1PfdxF3fzKkIE+y
cV7Wmev7W09nxXMJKoRspRXsww70XNX67EPTJWKCI7CEuT6rXu+U5dTs7ehCM8NXAiWrQjmzOC4H
W1Cm8mGwoCVSFMy8GXn1TznKhVboyHcn4YjDTXPDAyg/XA59RUexjurKJ9aTL3P/Mrq2pO4O/Pqm
XPbBhgvJKa4urWTxaE05rUiUJ9GvtkyerAoT9b89LfmGjDDu9l6Gf543pM+GHarfNQYxErb8xIPQ
m0xHnxn+atIcXrkt+SDvAseCRESebQ7qH8A3y07G0Ctm3MUsK+uh8NTpt+Y6By9Fzga8NrxOB/Bt
OnskOXv3S9SktWEFHAIPPxOxQ0ykzc1blhMg7QRVRR/CRywCGQFQG8BtCkBgWcm2v4Rk/p3AZgqN
pS8wJ7fpS8qXAuiLnnLOKnycVhGw1GnKyzXv/PyRZ/O8B/abbkUZJp8Man7raYzRHzAQtvpJiKDB
bK1rLNa46U2FrzqoSrkWKltTWswM7RghdCb6gMUDMT+risNk2Bqa2KbdEwIPjlYCd87OHC79HklH
Tsl3TqDvOuehx9yI5/suaH3r003ErxOxOMpEkXPQi7DxAqfTWrBSE4RgPJ8q7Y9vPPrdX5eDzb6J
tSDX1EBWr80eWMJTbpWpyn3NxA7o5ay/lnqon0zQQ5CcWQhxl80cHoGl02upfXNMs65+dGXKXhw1
x9uhxmmcKJEdQn+YIZZZztlLiDpPEY4jFZYlfhnfORTBbU4S4ZUUfSAPKQhEPyasn4UlS8pc7Fl2
0QEeZjHzxMUi/U8ZS/+faSrvUYXK24MV5zm0PBT2mXRKEzEQoj6D/1MDLW4UGqNbxSM2fUgCi+Xh
YLNpIpbA2LskgfY6/5AOLNcN988uc8CwQzP8Vw2T9UpP1W6G3iIclc8MS1hWQY+4KIFq7MCu4y12
vwybVoj86fDN5vZCJ1CAGS3lWG9xjjkmrIvhNBCjTcg/IYRhQ20poX4dticclYH1Ek7lkZS5XJdz
27z6Vub8i8uyh02jewDxZbvxTU6QP9BOcklTAu4hbLXvOpw4cXB2nNCO8K67FlzG1q2goOrh4NuI
46gon3UTWT86FPoETGh6Ey1aS+3Cv9YJZIE06sl34OrZBKNoAbLbPRByWa79Wmqy44u9qpnWM0/2
JAudBBndKSd4Enj2slF0DHirb/V6zEkHYtuasQeHJH/x5rnQ6aeWO5fK/VVJDG9N2WNcyQp6lIwD
bN2M3E3lWOIdd1SVXdOOhQiLxcnGvdnSXUWvicSkVYDKS+r6B6ayvyFcVpHaY3zfuTjhiOgHWxYo
4DYMOKHJpzYlsaGmUv3eNXF8cig7v2LK+qdW8ivE9sS2LDsDZzpovLAeq3kaVKMdI9gavxFqaFzK
BXZHV3OqR/6fC9KFLQ7TiDNVexdR5tMOVzUGNzQdPD6+t9ZNKN9dr/XuzCyTFd+9eZX+kl5xinSg
MJR69RxwGfTgEAbSaCalLMviX5DJ5uIG7DHYuqOFAYNAmnOwKxJJU5sThl28by/1UbIXY452I08i
DS6iwWLRk+7boJ+kR9uYekNh4D8DFb7vUvzYEAVWqSYylI5w8HQICKUHurzpCgfUty6KPTEz82YC
OEfTwqyKbZ0HGiasI5KqUPgW+IhgSC4BGw3J8FZjuO2G4KehWLlGSIoPxoJ+k8zDdFCjbD5kot6L
jtRIqDQZBhZBrOq6/8MMr3kZ53Hatj4+NWuUAbu2LADvBYH7vCNXnIXUL3i4/fukrqYn07s3rpaz
LkJxRXJLgBT0CSNXHwWq1OAC88I7tNh4yIgCFB0pK7g4x/I/l5t/k48JAGyvNDzk8RyxgxH6EqRU
uUXffsgHskVNjHUSdcQ7RRmtV13oazERlezHSd6BxRpBtGT1EyV5eyjtHG+207E7JGrEA7S+jm24
+qXJGdPnk8IWKuI1ECoFBRL4R4cKuRJT6G2TmzyMsIuVs7OczajTed9m46vuCpdMf5Js3Fn8coiB
NKqoknTcFeD0puYVITJ5CVV9RU4DZOiy4Nmz+mtGEJAf2MdcBXGHZwavxazai0Bk3Fa+/J6K7C+f
DZuHgYCZyp8/dd7/DXSy7FAgce+RqYVUlm+rmQzA2LUX3yezT+tNJaBx7xKlZW/kxP1UYZJ/c/rb
EjrX/R9H57XcuK4F0S9iFUGC6dXKloPkbL+wbM8McwABxq8/i+f93joeiQKxe3evTsDE8DHesAkO
Yfu3F2lk9dAglm8qbK3YfzQ5wWV6GLhqXmtbdtsYBiLCBcxmWWVrb0yaf1cCDR0M3srzFb8WRB+p
Mk3eKX9hMPrNuBdsu7q+FjZulYEoi5T21R8igkIr9ZI9h4UuMzwFCIEISt5r1EW/XehRsIP+PNn/
R8vDZBvUmCzKWCS3i0c1sl9QmBqs1SoOnE6MmL3Y6aT+jDN9louNbB/a59zN/0Kinw7gHo9FVzxR
HbbGrNphK+DB3bgVpmYh+cNsp9+jhI4Y+dS98brgxoMmk+euxc9a1Idl7MBATR2VlKUd76mGBvfB
PYtcjwTbJgtJDUVpNl0XT19kOrnM41e9SeSKTq2CH1u5pP5VQZZgmeTeYqeX0/MztZRhivAPw/rO
S0EBJMrgCCBMjrz6z2fDTBTKvovj8rmPrV97Bb7jIPhc9LKte+9TD7STcl/7dLjm09GMgJd76h2B
4wzp8irxNGOwAMw4VeoxSBTguxKIVdBn5kijBNdJCg6pH0Hw6UmAQCqnjMVqgns/tsKLTqtdCsSO
4gzrA+boAeARuTcBgowb/nIuq9o66jWpsJj4Y7IGszG8zOC0+PdZsjykjhmhvUWCazANRYFTvSIx
EkMVDpZZFNY9mgF/2+gEj2GbjhdnMT+mLKPzuhK9RYCG5QFObiO7wrkrmZ2+XBwNjLzZKS2z9DZQ
zZn7OC27E/4ArwbU4OHwJsoAERMyELmJtN4C++XtPbKsauyQn2a9aVsb3XDmDPVq8t2BVd77ffqw
8HKmZozWZccJ/0Ki/0iX9sWOWIUhq/AzjV36Z0TzJyjn8MTxm8BXs6boUrnah26o/F+3dY81t+ST
kctTMfivta5bJpuY9+Nc24+MhsEnrprwYxTtx+zIfMcdjiiRGd6juqp3sdE4eezsGLHwRqoqfTLv
C1liPnvyK7RJd1p1nxkz4XuSB+PJrDRQBb7iyDKZiLf9FLoLxS55UR3bij4l7cVPlV93Bwf0dEkn
wNqS11EJI+b9UhUXXSkU39FY6BkjJoAG/+nU/etTeavCpt32XkJlxQCYLLURO0vKKIv5Av0Im92Q
nH3LerF5TUSz+WkbJM6K5+AQlojRQMba5VbLmuLRojhXVOmQben1FVVvvDOeTI997Fl0JWrrjhsw
Pldk0PbQj9r5UWrgrWew8AUxGjx9cxnXDydOH6IcOk085n+02zWHFDf2Tjjpt92QjihYZLhKLVsj
2wP8uHfhhQfZRxHuvyI6+yIHajibCP5Fa4kDzUr1trUi98ynDVxfLS10CAtp4uIz12+KpaGxStmh
IG0z+C6hoWnA1rSaCPwovZoyptdP9Xl2JcbR0MTpDkSHOuuLUvX2KbQjjqVIBPX9Mi+IAgVJUEYR
A0TWsI8eszz8o/g+/9L56W9Ht6pfvZwVH9mg5clqenOZQRbfdm5Na2zbknpUYyRJnI0kVKIgaK5J
A0BFu9G4HUO3P9oWS1cmKesMdH28cQ3QRiR4QhqRxVHvFAE4HBKZ/mwvHUaIavrjDoJ7ns8JtnQ8
3+PYEGhSmXe1VGt/JhNW/JRv+yj1IiFrlJIHccHQ8Gh5TXWbtLOPmT4rX9SSET/hB/AT9Ul+YIMy
HsvSiq7BMM+HuiZsglWieFHd8J5ltp9zJcypXyACd+2sIjqVSVvt+Kx35Gofk5QeIbm4gNCKmYMV
CVi9UpjB65mt+wuNSjl1QBbtJiFAjNLiZTfAlNmkcpphSjWfCeP3TVyRGeP5e/UAOzOr2N/LoJCF
FD99oQkiNynU324IHyb6d4GBdJhAW1lFtPREzR4lZ/jCiAwtRhQ8jX1mf49+PuzngSJh3Xb6O5AT
vTJ4ZY5sDoPbcnK+ICj8c6ysPJfsivZVwmoisEGmZO7yOBrUlDEn9Tgrb01xVznn33R2irz6hToY
nfJI/F10m10zMmC4k6PsYlPLeTIDYSRJjmXvrawKChLgKVm2ArbnKtYH2PqWnktaWATPPHWnqENJ
ib0QRw9f5MGzWgg7OEO6KXTxtwzqPhIlVH/KSk8ZDSCnKuCZyonrkxQMP20zvRPzu4QJ7TddtMDF
Z0l6WxWQFlvW1ReyLelN4Y/dbViRmNOJw1fjdtARax8YptX7RxBezotdEajXKfPWzK56KVV9FEgO
uyGDU4JT7mh39A0EWfIa6CXhxcNYKka/OOYs/Qr4Tjm2VCj7aK+sacHW1liTI4OJopnr7q11mE9i
huzPyU1wgpNp3TkQzpBnvGBrKbjPVRh7uw5lgf8mtm4/dJOPYgymc9dSSRWwXeBcSeITSAnW5j4X
zWDSDYzWmXnJCmIG62WhX7lcq3xicRrHtCUmkPanPp/qfVZO8u/Qm26HxPZSlM1CRVN4LXVCk57G
gc1fApbD8dHerfirqVoch3nSvM0jaQgMg90/K1ZrYUKVDhvbkS2B+ZkDo1DDngG8eDEswHYe660X
6cj+GgbjzOpXwJhLEvexKXtWdJxkv9zMXgbHiY+Biz7SF4pAU0ThSlwCOMHTYrDoEtVMB9WfGH6Q
u7003CvsPOmpm4fwUjfqbz7mn7FKk4gKzQraL4Iyg/ZS0j9hxFWOeIv9Mu4RWMPrkg+Qx4X727ew
tczAijyUWEuXEn2M2DkebZ6qkzSz4Xcgn4w7vk9WQFh66Way2JLoCoyYA37K/hh0zl77tfUGYJZn
DO/qv0qL4CRV9VyV9AqBrSSwIehsDefe7G2rfqP+K2Jo4xfZDbzhqtkl328DHZ86NTxEPHKnkLg6
nStcatYG7ZDezs5HQfNtH9sICs7ANYHYN16wuDhLJ/qX5DC7e9apLU6qTdORiqkNhIc5Ak9DENV+
UFFKaoTVi7F7f6dcxz3kOHHmOca67/2EXvMlBXwWTfuKtl3ilGBAKUgaJvAFg5LMW8OH3/Bo5p78
QzcLT2f3MKUdkU/CRNNq3xXd0/+xljHgtV/VBKTfxXTMWu9hmhOgPyXQ2vxkyMKa5lTBIVHP/OE3
Fh+CvfbK2vcqCw8hcbW4vptJAQ7+lZUl2HiCQwUZcWLmMAr8XO90/8vS+BQwc9YTZwxax+jy264/
Zmap+OCb24nbMRGxbsjfM3nJFrqthpd8ZF1/J4Y/oXOXKx4LzOusfDBelmfKyYgmY72n0lrEP3hk
t45H1SClIDadXUkHugSYpqvLO7H8Gk/gtoR5OyhgUDvTeseC8EmVXHVdEEX90rDabIe+4ejBodib
3DbjF4PVxOeRRnTauOYsmukrT0amtvmusiEezmUK0LLmih8DtQ01bncMsU/Q8vdlwz/QLYXcODW9
PsZjhqzAHNZkLHVyB97P3nhOUu/Mul9yG2S0QgFmydgkR6j7o5sdCpozQ12mnMXTeMT7d2fILNQU
y7PAwWCDx7Xr2b/LvbNWq7p1tckkuLbI7/8I72SXLmlHTbxBtlz5qnh+pkb1UYviOenXY6n/9hGl
qox/zQxmBHMo+HRIBDlsPw49TCP/uobfWe+5hwGM4zTWK1WLXWAPKDNEvOrj4lIt1aGcrUMTvxBh
YyqaH+sZW01tWfXW0tyH1/8xTsXJT5zbtA7+RFq8u0nZbHp7DLcmcRYItW8Na9WeGKyOltci/dBd
f24kEeDEycmt2CF5POwJNOqGVbSfVMSKzoMyy5PbhEyfhfcxz4KtNJzcpalOqesd3BWmCFo2xaBG
MM6fb3MSlCKWZ8O3hy6YbXqXe3oyUfdwreDbeN50JQ4Y7EijEqia6yc66InWrukST/HmLaKj9km0
jdkpmKCGarISSyJpIVneg7m9TmspVvDlMqC4rfo7EnDLClJYKqUHJZ0f4imLaWQst8FcK4yNqwnD
s/S2lGYvFfNS203TMe8afbClvoj8K/QSflsNJt8QODAPgIdJdSMmitAtcqxi/teSxLXKjstMA/kQ
GY42sVAMB7Lv9322grzLP/HUvA0+P/tlpXplgbnzwgT925kqunLnB8E5TTNrhR+3BBFm9HPmhbtp
RQoIvmgDcioJaYqPPZAlwzk2YE2X4VYv0dGGwTJF6cknej6uk77sKc10CFRO7lsbooOU08qnEPOp
ohGpaNVF0aM0tvWLDKebHjNxqdamBxJ8Uu3SufzD/ZpXsjNQ+SDvm5B+nhKrQdZfAsKBQZK9iDAH
GpY81cvC5Xv50aP8g1YNrq66Ys6900l+EuXwXnUd78+K4g8dH3QiP7BHvKd4tqJo4GVRFgdjqIkz
zmvVhI+uVB9+Lz5rag9q0Pt28maA8GRBcmRRS3B7eHNdOnTD+C6GWdoV3jO2PkCKQCobfmdND9TS
wZVnvSgHMWQifMJCfyYKGiSEsqRcMFUDQvfiBwCz2xxjJefxW1B8Jf307cdAzs3gvi64bBzaIm6G
qbszpXmNGsn71H3FHvgWG7gKJXV3OUJYhae/otshl1jV3Kj/U0hCWWX+acXmivWCqwNa6ovx4u0A
S2agvTwzC84wwbWtKPt3mA2n3B5O7pC8IcHt4dKyo8WVnuqRBDdQf0pEYr8BT0FqE/CEEQEyyKNN
A+SNIW2ekXl01rghlgSGdFz8NX7mgPzRi2IVdHCR8w65n754utjk4HutgNR3ULBOk4l69jTRS8sz
pOHRygqYqpCEGS7JuoiyewTVcp2a+Ciz8iOfBS/KbPkcvLbfVrj4k0rvfOcvwO3B9vYQ+3+jQYJk
XB/0qDkjCrfbqCb6pd0vutV5F02/SS2fyhT9Yyi4ofvLrwbJo3N+hxlBLbJr35mFnICj+mYEmxnL
4GPy7F2GX8erl/EGBf5jJMG6NOV9EM7RRis441OWfgijnhrCg6X/hERCZsl6NZo21pSynyIhnETN
kxEJP2ioyE24cxrvoaajVELRqbCfjH5y7GibkKQcyiy/DSyAMpF9X6Xh7/qp44i/QXrexhHRmbZ5
0BnFsdIu8FZpl18kGKhWVLelvXz7s8JEpQC6e9WVvfmXGsK7zpsPfvTXaxf2tLWpT/ZMMEOPJy1H
TLCDuc9iBHDUiDv8U286adzrOEQVY31KOXaYn1ytWA3U80NeRPmxGzkZcw6AySz00IJiaxuHo9K/
bwQHsV+4+tFM4fMwds9DnN2BdPrljXhkNQnSEPWdE9xY5TPDxxflz69ZnP8O0fLllxoYJNLHPhoK
ujJ7hQsBx8wNl1sgSd05Y/M2KHePiWrXtms1Qveexv3F4RwHxPyOMvHmd1OyD5Ka3Vp1squgQq5u
XlPWhF3iXUsmimfLiRbaTmjQrOt/Fmke3AyHqBN7hy31VulhIZBrvZYel7m0hKiWKyIcYerE+zzg
Kiuzv2gET7Uzowj4HMw66hbSCs5Tqeuf2KWCKwYB6nBM2qshOsl7gOc5lPJ8th68lkaTKq1fCJ29
l5ar97JXT6VTv3nzbM5NDcOvLVowQbz8dw46/i6FmkGOGAKgGBroYUhk2BUWAE9yuDI/7oGNQKuB
P+5gzOawOXhKHCaveOhDZp7YNxhiy+qDxSsPd+A8z47/XAtC6lYSPPTJcvFTrg0eTYWyvk9b2lbG
+jFo67ceIlkCxC2sUrqSTPngWE8DpWeAs9GfxW2NXlok9SXyhy+vKbiLOChE2FoASkYU7KGJZo2M
zj3Z5HHot00xH4sM4FoS8XKMjPyn6ug5SYSEiBLM+54Tcs+wduJO9Wiy8afk+2FMp4lO5MHWrGo6
HVbvNtm+2gLOqr18P4XrgFh7uJ40Tmg0RISn8iHr6pe2NZugsYmSZ/TB499on6IKCJ0Loj1a8myl
V+yUiZ57fvw3gdIvluIXKwzVsf4IItdP/+YKGkYa3qLRzwfi5rfYg1f68rHAC+64/k8hzFevFhJ7
M/5i+n1ehJM/mnJ4rUX75tGQAuqBzBYgYyv51gvvWb5ksluQ9yb/MAk8aWIhSN8Qw6y677CnNyCL
S6rgBru8jf083I2joiOJYN5NVsHhMogn28DQYeWZ7tlkNoXRmvNl5/Ye13Bijg3+KH5Gd6NYOKZC
Nt1XbWMZ2PptvPB+4Jr+5AE0bw7s4Rh0DbQbd1c4cpIMTi0E6gqHWUg2YkmpZSv5wrZVZ1VvI9WV
t+XQB4gG3uiK5tD3wwKDS7lwyHsv7UtM/VbqHxzVGlIjiWsX8oDUQTZXuzJPvxK+sIAjquCF1udU
Sr/zX3KcO9bJqeuG5DfJVa2cA4mIQuCkoD/IXnDzkcTqKpwNwLIQ14wC7Dv3lLmYLuraY6oGD6dj
qiuI0rEm0T0x9ieWX15bFhV4VFp9zev8YjP0z1RFlLDskikZ76IptC5l3dDbnqcu0a8oiUHqQoma
sRsehP/UJ+yS/P3QN05zIGjL05uEmKk3iQpFest3nPcPGljVe+raPj8BhadtVyH3FlvTTV1zJrjQ
52dHpsn9AHKKhGyPMd3WI5Thpp85N3jLwBup9Z+y8SN16GXSxfvMTbJ9MxR/qX8HJjPXmf3QDU4s
tzW28J0tIu9P7tjiD+kPc5TDAueCAX+gb86doVpPImuufCTu2U6zhqpvXdzPmQLhqnTAA4OOjf7c
8qxACQsrGp/dwKeLBa91AqHWDzP3xIWPPE8/R/c42XnPElM1T9gdgqe8XZl7VRTqxzLxXLkNGfJf
mtwnBYVPgjSZFA43lSHnDxBB5XMXtXC2VraTNqBHY5awQ+kR/neEH9/LwbMo152m5pqXcf5NLKL7
da2ZN4uXssnLJO/LDXXXoGR63y6PY2hEcbSQduuNR0uavvZV5KD7UkZpnSeMAmuuLal4UQfu8NTj
er9q7dU+EfuGXRm2MUZzInHtVloOPlGpovo0j2l8zsxcejs+1EwfCYBZF9XUgbfFuO39pjXi0cpo
BBIGa4k30eyVFtiOZbR/JzFg1RFypgzc9WdNxClhWBBZBP4q6SuqK4tRptcQUfyu003/5C59Qm7G
trzqoVMdlh8fIdk7Otj4KXVvLcxHiDcTof9Z+fvakjWwYbvJHC4weK9DLNfiiy+1m7Awx9ZItg9H
gc8Cobut5dzeQ6aWz3EsAO0SM8zxoBGfoIYUqe+haPw+33rLWM/3kOTx9nZ5xL63GL2VzSWm/lDa
TsRc3MTAjWenNjRl83eC7R7c8BNYv/NCpogdvtPn9Ht4wp/avW5scCClHsNT3hhgYRX7a+pRp47p
sE/BUqgoe9dFgryR91R1Np6vLWzR7gL8H/dovO3dlAUxvl9cLdRkY9DGCFs8pOwtQVQKCyWpkH73
J1IVWkaJxbjcOg3TqwxAm6Q5BQg0Kgv5kdQqwHvZeiGrFqef4ndu7SiABKg8OtwiNz9zXOOvF6rj
xhBiXyAK64Z8xxIX98aJTUoJjheV7/0cLpA2c8ucA59l3c2UBsgaXpsmsKmdJHvMZZ28F7H2F3St
oSuB4EmzbJ18DqDdCjwm7DDH0aJQgB8ifAjGFHVjwpSLqvbzgB1b2ou7oBjaVzvUzW86Ox1QZWk8
NLNwgMBMZTR+VJF5nb0f0ewOYo6s5cj6ykMrovocbOD0LDSaiMyX5nEYRXkX4Ir7EbwDqBTteuAP
WRIAr8LNeFDMGnLDgtLsXMMiZwcoj42R7czle8LYLTbRKFlME9jNn0yj+2mHl7z7nLVoOMNSF85e
HMZk4AldkW/m1EAFYpmyzJTezKhHHO9Fs2VusK9zO9hfMZaQa2K6+HWcFcs4hsOQ/4cJ1imDn1Sw
1QMDBLvOmUX0oFIYr3lbZhtPN0W9a20RO1u2TW3A/oHMtz018uplJQyoNJOkK6txDSpEdZudez+A
tFE5mfe7RA6BuAF/pX2KEtwfW8cBFzrhUuk3XmAhN9eBXiUqv+kOw1w1kLF081GkNd16bPnfooiB
kJAw9w5m0JamZkthsxsqJKmsGxPuFbW0KfCRQjxkUVsjE+Rh+cKSmuSAjKBGbWY9EDNMZ8AYM2Bl
+dD1bUP7UEDhTpZZCaAeIPOuK5vqiU617qusMrD3hTPn807CgXzsewombqwwt2APhnDtUzxc2EB8
B0awlDS+d5Fy38ohxss1d2xLb2QaUUHYJSMzHhQFxUivYPeJ2Sr3xJFBVoUeL97cssP8jDes+QwI
WPJJBDYg4il2iYwTUFR7VHLf37QqV8+LhXS/Tzi3kG9WnC/HPTWofddOVJIsWXlZgxv1zRDQy3YT
J/Sr7U3OhvtCebd1sYe2jHZ8BGtxi73iWwKv9D8TQdHRZWIpRKzX5rDDNgxBCaGsc6OrM7Q8Ty3i
25HLZk1kfnTt8MbxCSKzP7CLJ5uThk3r5FSoLY7iK+14JG4KDMbjBjmVbHdNCw3/tDGiws1O/bDi
X1/PT21u5d/k3NNjGwqYkZhsh01MAoQkhM0Y8+nwIv0KywDVrWWupsiUC8s1tQrNGrEcIvyug9U/
saouaIjqI9qZU0laZ5lySFzO1MesT428B4EbfUtLDY8zUTG8YU2L2JKm4GM2vmmdaAUGl3BQugHg
RG8nToXhtOnJdEuTDGAlGsWdVcY2y9+gmYFTuKlzW1mFhSThh+GnzNn8b0QTkcHriz7mhG+t7lX7
qxm7EY58QCEWAIB7QtBkIgdaDIomdi5lkVQAjL2se8xqzezOVoH1hO4MX1AP2I1w+9ThRmlEmahN
FEb+ky3r/jt2srUngNrQblNwQL2BG8iqt94usBgWtrQCztGlfp0QuV66OqCIUqQtQ/riMsHGIdwZ
h13adCl01YEn0MAHdhP5LeeIxUecS+RsgBpWRqxYRfE63avgoSPWTQ21K2mvHGmc2NlV1N+OEk/o
Ey+iZMSDaYeQD2tcqjSgB16OpXFSrNDg7D3LsOIpgZRCGXwylDl3zmLo4Dooul2Z8jGj54Fd36a8
Y7msws4ILmEv6fIlzJHm777nURFUYoeYboQVQKbivVnA+uOxtzGD2ewnanJf5ZbOSot2gbrMMXUP
2DXPxsfl5XeJjl6U26x1hPUYZxgdGvZCyke1vyCl1hXorl69R17IDDZVklGCc6ZR+8kdcheICFt0
zuWCTnODZWRtSE2fs9r3cexkdOOp2UucU5uYYL7lX+iD8dQJ8srIdhD3AsFsKtNSG7eCpjmHK2Y0
06LnAlBh/cNg4WdF+N3oqfzthHHps1A50bNCxs4Ti2PqPQubXbzPifyY6p6vYWmzkX4UvoiQKqEI
kFLtdeJVNCp6KGbL/6ull9+bvgcDEUEcBcPTNbO1byHGNBurd0N/NwaFo777pC41H6nOT+2Al1oS
Lt1Fs2Aj4AThZ1amy0OMs+Q9nOz8tfW4myqCRyfTRg7hDs5M300fI/Z9W5a5Yj+qeID9owlozGFJ
SWfs7MXAPCYyisuWMbi0XWceNVO+dKZLRFWX5WdHZh82HBi+8Eu8k7jCnI1HYcfK9A2zG3U6GpwU
YTIGfq7Ka+NcckXguMU65O9NHTfboMjKf84kyOZs4q5EAfHYg6V7p7IkuwfVmVt/UvnfLIsxHzVd
S8UW1lUX6CP0l4KOeiY6b9MQq2FXEqTT36wKu+Lq21PwL0276JKSPLquqddqJ9zOdMe0cuL6WE/5
3qn/L/QIgAgR5iT2SFaN9oLwTwHYKzDZAw485JEcNlSmSJjw5DFpNW6MIQRhxwYW6mWE0JYs/yGv
9J3DhT4wPLG8FPFvac09zXJAfPxhJSPjuR2b6S/eHDQzwAwlSw22+E9+K3fEu9I9ZATSHNHAfGi+
C6i1xP3RePDhgW0a31K+wS0OafdopSyz61yDpQLnsp2s9mfM/Ec3oimuJ4TiMJFsLQm3WElRbAef
YBHt8+9QKVclBJNUwCK8sMpdXgRPuMHvpm5cjp4LkyRuxysZ95+sTl5xR945SeEfrDoRR548Qs24
AQMqeNp8uc5AlHcotE8z/nxvAa8UlOY4JuAG+9h5BgtxSUFuLWX5K8PkJS4hlw08WFlKW6KVOmu4
AeUoy65Vj84fNO6XUwgsEzUoJhgfPlOnPzb3Ekd6FmbPVrnsm07f56vpeSR+GlHOqPBi4wgT/XFw
5d7zZ6o8gvZC/wJFS+aSWLDcLcrGsnn5MJO+hYkIkHE64hBbwTBv3NbICZDW4bfY3pVRi8aLljmI
CRsVnUCsMaz9VGFJaTXL9Gnk6hhj0uqgJGWARkJfvxTB8Gamrt24aUndh7b3ixnPuqTxN9QaIneU
7ixyVkFFoV2ua94nwbPbcX2OmOxZGJ4DN8IBvZwwJ9PbTcZkj0UEs9w4l7yeQ7Hr01AiSuUhOKTI
pRkwOdv0Kd4U7nzWjXsMGkQkLAYVFavRfdUGPcVlI1ThaTWdpiLi3ofx0G3DgH5irOO6T96bJF4D
mgrKnD1B4yrqDBs3E3bNubTxpYHYFD9h3GaJ1Jgv/PX0i9TEnYMEfXwKimPnjzX1blC7rQqfy5T2
T5ioWHaMyaPwq/20zDdWhGDDlfU0YjjbsODqvl0qtgLkL+QTqt6cpucFaqv4EMBO+Gg0HgMjQ5RV
wlDsNPkVpNvZDefdOFDnk64qGNVUNfdfIqafYezuUm+ktkyHb3Fl3VFIwG7IKe+SQpA7U/d96r30
ckHklN92qbaLWz8IbnuWBrcW8fBOQfrPiAGFsL8i07AelA98Ce/gMG6HXIv9oqlgqIedgJpYiP/Z
aZ27i1ze86rzfohusUxdDqpKvr2ieOF52naL89bmOQQ4Vuf7IVY4mdIClZ2DpFUDN7VozeovVKLm
NWm9Yq0Snl8slhOhDJFaDLkqC0tQ1m3AHvCQJzNwZotQquc/iHa5V37PY8xjIgwGZ8saLh2GO9zA
841onU+jws+osn+WNaahZwAPyK2fdWw/c789QDFlCBXaQw6JoP7BrwUaHh6ErJ76Ppi3HS5rJCbU
omrt03Qz8exYPcUnDlGT2v9oGCSOxOpYYK67LPTSUOTO42qvxBn4QoiHqluMh7BikK55gk1Oq0UJ
Zaa13ftVl9fTgCPeNpdKobf4kgKCcCKv0+QjwQGIRev3fewsSkQIFfLf4MzAZBYATEjvcN2hb3p8
Pd1bRCFV3/8kWt8tVQw6Nj3EQ0SJhesCfBO8n/IMig3ZMTqzllHDD41ZxcHHyJTxd/Ycvjs+umEn
uV+03Sz+lIKi48jryts2Li8kxU8A5xCv5vWyXZZbsgLYdfSedqe1ClgdDVcuyP7RXQ9DkzTdVibh
KU3/yaV9IL24gwNwrO3yH9Wi7Dd6i1g/exxNO222IM8mHScNXCx+BinN3zGr1iKa4KNGprnE2bRX
MvxHFeyxJydzaM2I6KzJby22Q+tRlYd8aP60qeb2NCr1KMfmJTMU4NUuPVnjnNYHQuZ0VwFX2zDC
jnvhBidVAddsXSx2HTVhqNjFJ7MhV4Ce7uY8yk9D/+v71nZIyqNAZMFv9EcK6zQuiq1tw+REaTNh
FOT2rDuEjrvw+m8VhQ0gJEhyEk/R2zAbOCRL+2glaufaUIMNl5FgyLZsCNqNF3oMTgE7xbpb7os5
fRbT8NyyPgspR2hICm/MWj5I3hacU72VQ2I2Mdkq4VYwMXE9SfHHBMxnqFL4QQF6luEmJ0Pdc/0M
9fwVgH2m0QY4Ze3vx2m577JuVxXd/z6M0RuRx04cladJU4LOLR5pr6HejIq7uLiOQffJuv1S1yWp
cOralMFvxuYFu88FkP6eX/SnK4DQT+YnJAlpkcoYKrqPyIyrsvpRstv0oXu0OahMEt2nNBoxI2M6
nx7JpB/I3+9EIM4S+pOa/N0QZCcSxKBjbA5gPlBtn5WBPovJ4W2O0x1qwH02cNpNEPwI3v8dMVIw
kt0JzzmRBKUYKrcQxK37wc8eKcaigq3aF+RnUFJGSb9Uv53AmFqEK8pJcz6WnIXdOeWftg3C+s2x
kkussxeXdeKYXExstmVaVBhF2Mlj132dasHfNuCxjWduxzftVEGXSBu2hy6o2v04qOO0sHDoAraO
vFG5KcXTU237WEiBI7LVo56o+cKRx/0lu4QmQHMV9stSZ0C6atcCRDbkz64gVNaE7qvGQsZjncB3
BhY3eZW1D0vrt5jUm22NH60Cl6trVpQyfWkEv2c7PiXk6rcm536oOa+stGEEHzweSfpSN2ll468b
Vv2RuwuMMov0QUUoncsXlCMD07W1u6MzVjihOmQ6QbXHZNoP4PoDH/ZUHPyAnFBv0td4DpZjX9fz
nptETh8NDjIoBNaZOsrnJghvAQ2xOx6C8xq4BZo0TQdO6PE2XSlLToCVkQIDBFF+6ZtC6HIzdc6d
G0UBYEguXFPjUb829ESyCvcn7uG4RSOcPjDIMRcLpFpnLq6o/JjUocUxgJGVcCjO9hQ3d2G7ILzk
wkY3zCijTgKKGCnvjrd4tQ95If+JwoUJ5cGTABrMeBbXv4n3Nvvpg59hieiTM3A0eq1D9aIr3CpL
9Rrk/kuryaAMVfkfR2ey3DaSRdEvQkRiTmxJgjNFSZRkWRuELJcxjwkkhq/vg970orpclkgg8w33
nvuFyHH8FVm0FaAB0L7pB5abLTuQp9hbCHYr+/fCSh6qpg6J4VcU+HnMOXsfqwrqazL8KwWuMtsl
Fc1LkvxJmSwGF4SXT9ACLjBOXokWvaqEohp37zfIvJkMU4o4LdoAgGhPRVWyovdbyUdefmYezmh4
RWHeeQ/GlTX83pTicqBQiTBP4BXM3iee253V08NWC7nYNrjff05LRWAN9ZvfU/zY0PQOdBbNpp3Z
BXfSJ244GgK4r+C/cMdm5yHhGekGnmpsw6GFVS5wMGpFi+pJHY7le+/AhSoXwQzfQIzg9f/3lSr8
AtiD951rFO/sGAxSfEzraNRBdyDGGIkr9aGYdh60zJ0XdP0+Eb48YLZbTowTo5NWsX9cWoCLbmNj
54cciM5V3rLIX0JGVXQfrmq2aWa/4FvPOSULGLs1DrU4GkxojNkuMnHjekW41jpornctbzNjdtK5
0sRjL5pCn8bsN+7MnoGO5CWXOK9CJvzRDhrMu8C2vFsi7nKanfEwGBMIngALeDwYw/NYeg5WQ3cg
/MtNZ4B9HmtIAwGZAV75kKhiOFk1hAjHzsewK6hGWwdxSYoswGLJ6/o+QVwOuqJS3wMMxgq3/3ZI
p2kbk25Ydyxro4pUd5M1/lBDskCWukdXs5MK9g5fEqC917QdB9oHRpZl6b042VRABsw/tYXYosuc
dCfWxJsacDQzzDaM3Oild9iu51V5NdhrhCr333IbxZsumZ4YKuZeWVo2z4vpHXz0ND9VxidTL/XX
BO8Nle25CgTU1plfDE/bqEebIWn0oE24S+0wHWLek+D1wZBxX9RHzJQYnwdaz1HTySCdY0ycLwYA
7GQi5x5incohzw/F95DygvdRhFqmUMfFqQ6aBsfwEbRDkqt2pkGsPIZOhPODHZ8K3bEMWGG3OeqJ
TrDc5l/HmwgHrETiXDIp5SIFXer0TCSiuEoJ/ckZww6EO5UzdqINm074Y1AMSba0rzkj6U3H5WZZ
ATULFB0yNcRTjTyRbv6/2p9Bp/tZHqqAbWQBpAd41ecYDwcWr5vcQo84UYbDGEC+OVoQ0jlVOKQs
8moM/TOL+QuG0wuZK3cxI58V5fgSmf2lnRkxFiI4qR4OaSE4XkDTRpkfVtN7Mj71yg5dUMldYhw8
kKaM/6A9lOEI6KDl40iYMZRRfmbftMsdlygF89mJ9XPF4vbcrz/R4E8PFU1nQjhMXozaZJ/Vimsx
w3scCAjM3PHsRcRDY+qnOJGK6Ud8HwvSPSpveBGz2x+igEW7QUHIStOFm5qmO60ERhzK9K0BbXsc
sRNV2gMuKZl6lj3fN5b+J4IKE2wzhtwSLMI3PHHT14h0j47hoURe3S66i6o90Og3/IrBnwzTyqBY
WXs4zZXzOeNsmjRwoTLgHeRQyHcG99DVw46Xxa5zRDz+RFJnwTZAEYzZ9EcXGVXRtjeY/TsyIiCq
eMH5/+2pam8ZD2EoHCxleW2S7hIT2mV2tomBhfBmy2fZPvXdn2CciQYo5DjeBzUpzgds4NyphD/V
KIWOHZvX0EEdubIFXZDsNBScDwzYE/1Ws6k4ytEgEmQkBhfEyY+rYUKqlToWEYEKKQeCBPdeUJTH
qAYHr53yghWp7/1jUpdPQnb8B6JnNyW+PXCTk0g7Z1/kgzyn/nCfgEvKeLywT3G3bVZ8DObqBXdJ
BC/T78mquz9W5ItTnjbnCAYMnPb2yG37zAAEubEmMldxSeBVlW15FYHk5CKdNGritdEB0hOL1a2Y
TrScCRJAhHvbtGK0Pud8CpbuHzPaI4zMLLRS4FoM3UKF7Bbt8m5JFnVs/CDMQdgjvu0BH+S/uHca
snxa/novNwhwNT+T2R8uI5gB2DOq2+qK2yPpxHM3GefCpJPuo+QH/kfyQmv2akTLg00wxpdqN0BI
9/vlii7+n+hTzBEkhoPzMBQXW0UntTdYJ7EHSD4Fx0kone4q13Ala/RJVFMpS0Qls4wgLRPRdzFD
f02S+DjmSBkbJBfRzLrXS0D2IeK+g9+zmIXGzhHfHHzpeFp2rexeWlaSm9GqjgHM2SkvSXpqgzvG
64M/I2BKHd+/MIqDC+iyWpwFs4V6uvZSfrtz/2YBj9oKQ76pNXiohEzQQKaPAhv2jBEfTGpwMhw/
mXb+Y9j0TCbfMxv7dotAcNvLYE0NICiC1+TS+NLagM+8lMX0NqF5XoESb4ZV3D2gihtEFO/mgIOA
2Wvopexbnd545PhpGPYMYQ4jDfS5z2uj6HGqd2mPbJTTPeuhcIbI7fs/q94APy4a3Gzjk8kg4uzh
DfHzFEEJUNGxTbJHE4wPkasbUWwXryouZJT8ph1Cr9vTxGgGklWNf163CHjBvfg4fEABrfLvEBHl
k5TzeeadalAi4mEeEO10rktIVZu8T8WwXzJiyQXYKm91KLuzeSGRbbcG2U0QkBClmVc085SsEd8w
c3CSWxW4+LbOaNvLn1GyYLe9/wZNKIUJjmMrAy4nzK753R8R5yqR/Jtark6r40Mm0twJ6wqyG+pt
Z/IwZ9obrEovc6qPygMhL4EByOkIio5heX22UnQeiO8bj6goXOZd0fEHVi9wh8SGR4GV1fzWWd5R
zvgbjLjYyw5fmWaEwP8sL3SGN8e3P4jSA7fPdUNzOb7XGHEBFJjPRbzcnAUkebZI3MrtRxoMe8NY
iUjt76V2/vqF6kDmIoZRpUmmYldQC2sMBs4v9sDPZQwfY9I0D6WOMSAjHLd0d6gyAuRrpCG7LHOu
OIr+k6n5Cz/EGlfiXGKHLVOsseEWpATAmoUhYN9MM/3jjdNBqZmKw30KTLkLYAqjH3Hoty1sGxbj
TjHSyAfO35gbQGEepxwM48m/+DRnMJA+EWCQCS2vmGOehu4tjcW/LteEzZv+2TbbvQ58eCIBxg9G
hsFC7b9ENWJlskAtlwpmBHRU7j3b3unGfndqisYZb+rGoi9J4uJnnPNoW0oMjES17pTFn7fs+2g7
KE9dM9o2zNSAoK3vcE0Cr5sSPZhZww3v/Y8nif7ANzoV77NI9woswkD+a1tmzwwp9m1aPRP6cvNi
vg133WTCjeXC3EPy/pfmwa1aZhgSUxH2qPG35HPA5gBm6gU7loKXNpKYnRkEm5YLRKYV7OXQw00W
ZuaghYwz2t/oJK/4+yj1KpdnHM7UZYnW0Umn5NUtYToNzI0OcdHKfbdwtkSSzkemsbUTI48Sg7iS
wR+fcb9JenmDqPzZaffmY0xOGZwbXfZUe7DP3P9miwyMoAJ0RoBkGakjgh5q0iY7YSrHy9waxwiV
w1ZJ732Q6/fsTuhXbQqEeDYuTC4OPH14PwoZVtA48obA2wrLTm2R9TeQvtEU+zZCpNiXcPgCsp/m
4CfXQ+iy/Ril2PLzv2sHqGMC8hmR97M2cdT6wv6omBIRdZif1Bj/6Tr3xS77H+xfE/oFRq+e0b1N
Rn5bbO7SzP1EUNRu+SB2xuqI0eTqsYzQLKeX0JnwZ1oMd/Ceecv4rorPTtlgUdYmdbjKWuG/jE6m
icMPP9FOlFT/wrH9mxMkElS6zogBdMEiWgR7uhAjh24ej4EzlTu2bRxMWjCuHDwnVFXCvYguaOfF
stulo/MBXzELq0V7R5xb5C1APdpJw77xkl+VatvQSrIn18jQSDTkwwdkN6Q1CU99y9XRQ/Lm5LYl
Tw8sGigc6KRwRDbn1PN+2jiHk0+4DNUP7ptlphXmPl5c4zCRF1HioBkZOqY4q4npaqhHR1UfIaXR
fUV2d/QKecjHFcbObmtHoCHDii4BLm71xkHYxe8YEavDtpirnUVTyQNs9OwG2JwyUVfPtVsTdltb
76mDgdlkQruQRNfRVGyaBdpjYVE55xUGTyrbjSt0wlRcAzen/DTWwUpZ3xa0we+Dy33QOu1bmunX
OoL0UUX9D4yoF/bdxDjGFXS5YuH9yEl/7M2MdIwxv2hgalvPG49GiQjTLmUbtvn40efTXVYu6y1j
6I/DmnsTdXDvIUwkTKLq5MzO0biy47UeU05/1LMzKILf9viOuRXULFOE0LHNzwYxmNHM2VNAWgEv
VPOVlBGZRAZWpRjOVZP6aPRY072AtF12Qwe2wGqy4srimAHznGaIzgm9TRTA6YGg71CbEYgFsfYI
zfhmxclzzmiy1urUIpf4gQHxO3JH/5Px/amr3HNE1Ns8AsGC4l92OD8RzweagQlS/5zdQ+X5zNJQ
dJC6h0ZnT3Lyoa+R80Y7UUflXgDPIzWjZdvDkBfpj1/TZ1UjFGeYT1vlTkfbr34nhQ06cYp5Jycy
DFuj3SqCt6Ajbm1tbTS86A3l2gm0+RhKL+EiAoB/mtHXgDgAPZgvto/FEWTL5HNe+AWKZcfc2yjI
/CiCrU7qVAOkNnLyi+gxnGJGDqeJB2VCBxVNFfAJnyKpOvjlss/K/3AEbdIGHvy4lssC3UYNsIFs
4yNS1oXVFLvAWcg/sxn02wD0+070VnITKFpfIu1YB6vMl0MEfnA75NOPqt3fRqyXCwjsk6z0Pa31
NdPeq1npAjNj/tdR2fMopaKvHjHGDPIblO8/VxZX4s5IpSxRDzudITdaO88OEQweoVmnyfbWToqs
xY6wj7kdrTMgLDCbc/+Z5fM+sLW4Omp+6mu0WwkfGQjES6ZLvH8dfJMUn7IQn8xfTy4qHGI90OkN
WBp5GVyyOBwomzV2YdQZKULzLdpyc6Nk+7ECYitgEDk+7D4ixDvNWgzYfzp3+Slq9e5ji+tmNM7B
b3+aD03r3vvO+8Y19OSV6CgkmWvMPS0i4zQVaxaVzS9WoSWvKSIAE5rqE34duXWwcodWjoy5Tggy
b+mZrb7jC89pKdOye+2THNhuKk5V1JxLkMYhmelYyLv/JgpPARTpUGTg/yNkYQZc122s7XsH6NXy
6QvQ7DEEi0gUBBmzECjTK3WTRly+NMSkszolW4b2v8tIJK54NZv+LWfCkvVhaUDL9qungZO+Wbc0
HHZz9RLFIA8j/BbJfAZ+uy+1Rc5cFRPlo486ra6Gsvemw5kne28+iC64J4XYG6lLXVWeCckoD3qd
AaQ5zURDY7qdWrj9PobcmQk7xu3Xpcw/TSluSzbugr78cAzjgVCc29HUZ7uDZ1V0p06VtwUYVNR2
j6QozbBKEnUvc68750QtLYgODl3Op0zy3uKQDwCwBOuA57LzLO9Lr+RNmDR7RVP98k3eVdflSLWn
+JFPUfloB3qSyEZpMF2WqiGApHsmMedXDSZxI+z0XrX5OVvIZ7Owm9MON5n7bk5I41dJjJ7b1ykn
Q3UUfyqPhj2QCKRA6EBFKzRJD/lTJ7orGoV0m1jEr6g6YHXoTM+EZu1By+zkegUTA4ah4ZQyzA48
76vqxT+tFtb/ARxBlNcPnzOWVoPe2OWRq9t3dHvRBtvOuSzZOIt65d9Pb5nBUWYj1gjpAL2diysQ
1zhAlpLJqgWOzVMt5vWMlgS95z1wul9tjZDES6K9m6FAT+xVgwckq0RgASqcn7GRKOoQUYBS3uWZ
d0TS/mTEnF4pP7TTvUgkBipvz7jcX1vrbpBSlot4Vxbq0VYLGJTFvXsBsRS5W5K0RuBB7eobuI+P
Mh5/BAYpHF/obgYSvedfDHZuiQc/IeqwCrAOzQoku+Wt1su3zbJrkC780zmAem88lcVPvLRbT+Zr
fYjShCCS1d2nqzeOJD45KHxoIDDOOCr5LJThc+/pU+sgmY9/xgnntbTSF+TtZEG6yZPvUO1O3m8/
IDIBV3GsLBZzzbXuXH5gjjRG7AzxiLUHav4yeTRhM/mCSW8dR8+8Qc89YacCQYTWkD0b9b1XGv1e
C+8BOgjGBu5Q8sq8MrtWTfFjOPlhyvuDqPKzWKwwgZi7AW8bksiwS2t5ikf7F5ZWLj/TPQRk7/q4
GxDIwMeaYozE3ZfZ2i/xkL9qLtpAm0zpUifsDWovT8OQclYfao84Li3hZGfLTeB7yTHjmUH2WaTL
HQ7EuTTrk2vzxRqrbluXu0rjtZoWLGZRJjiCMFwfHbd19nY5XKuieLUQAnRdcOnL5cUparzmVg59
TeFqpepeXzbaIQS9wh7vQWqnxAnY/dbK5Uvp+d0xksb75LdoyzhtzOmXiqdQuDgflz57qiZivhrl
jofAgZmcxeLAqBcOSDC9cEv6B00gAdRI3B4VwOS+755bDT0YIQf7CnFkB/tquOJtlFSl2rAvihWF
yJlsrs6Zjj+yJPYz00vWPs6MZ2zpH0J1B44+nmWjQk0JE4A9cvCB6Sj0HS+MpEdlnqINoTveR1oz
UA0Y5PKSW2jJKThg25jsmo28epuy0duUBnmJuV+FtZ1jAIaoUHG8mKNzcJwOLFFwYD/2LixCiVxj
PydGu6NnvlmB/R87o/8K26FljXoAVxPE/qzhjifP9jARFRERbZwGLjohgaQ7i6G2KPnpiQFfVEQ9
UJrm39burrk5fxUoYkKb96+KQER0FgHNJbdrJZh6sPZ+apsR0OP002FsZgiDSjrIdmhLv5LK+bFR
UE6IFaDu3oug+5kyaIGGOBmzfCxp9GTkmDOiLEyL7Blb7rucAgdd5/wNvuJ3ZDr5zgzYdzcm9R1D
G1rp8QIs5BQN0dnCHaSICuLnIowDjUALNGCK9HvKyHLwAUSgG8cXfQZy+kr6y7OliP2dCHpkShqf
sPJeyAC7AIv40xaM5aCpIHUOG+oSRa8p5VSTfsrFlY/4z71fqmleZm+OjwryOzFfVn8vZ15ADout
8k06FnjEfAK7oEW2bo0YbuscefqA+ZhtFLgQ7aH8VA2yKLT6M3J+IdZZ0bGC8G0Qfb0lnuPRQcHy
kVTgaEkJeowQrzRyXvVngCoV8ZboWcR28BGO5FMOOsujEJiinylIz7N2d5ANebzTnWyTk520dlj5
6GTkYCbbNAjOLHZIBdFIN43fxlzjPk1/BmpU13s3QCT6QRS2c3wymFGZpvE6g/GaRLf1A+vTlrBm
B6axZn8sBBl63HiMdcFVwFJnct7ETOv89qCb/GDhCoUKc2mWYB+o6Sr6nt0YrCOfa4NF33+g6agD
gYeXkoAbSTCFdIp1ykYp4P/K44iRCvkjYZR6IO8zl9CH5GcZuadmYYm3TFqIWgYWhkwuf9Kub84O
Avlnm/nHrlqN++VYPIAJj5s6VVU4ORRTjH4u5Rg/QCozlfRJV7J8ot6y7ivSIxPTfPxSjpMhskZ7
FUTqNfDw3zfIfGjVE97IABp/lCDSSHyJN6xsXwyN5hpdkr9JlSj2CGcJG20cZ+uSf/TM9a+o13zI
DIpkumYe2aLM716lvk2T2XoxPZVujuAUvuymc7yndCKGiq3FG1ukk+/GhEzNJREB3euCrLgZ2n/x
WO0Z9LAm53QTBQgdFRnLNV56FAUSx9jRTo07+4AnFtP7Jou7feXlw4W80/li5lxoVsQZRqyI/Sti
eP+Ef+g0O+kPkJDXda/4VvTs5d0IBCLytGTmQK7T4ojVstwjXonDar0hIwc1Bv2Ds5V+d0Ydzy5o
qAXwH4m1RQLko2gHglTq/NRlSuySmgAojMh/2aZedWbyyvebOMewjNTYerUS9memMb2aafdgD9Bs
OkxdvQ+7oCMMoIkgfFiowvX4u9Tlu3D0MwDYb8yV+ySjniJo9jSR7cI1GIAXgLWwTnPMfkFykn/I
yAyeu858nil+J8vn02jQfC0nHcyXKbP/MFR+W5L+gG36PtlDzxaiPDvsP+jDGNyQBf6BcAKuRdv8
8SfngdmjO+WWZz735crCCe4Gv/6mqIJDV8s/Fmxaqtqz1RNXi4yMh9QJm3g4FZl4Mbw1PhYlcJT9
kTUit7bzxM5KFJv1NrnEXvYpGToVjb23SL1qDfcYIwKGP3iyyMZNU/+C6Bf2pUmqDNpy4YpHk5SP
AOc2tvXsj+nabxrfKBMxVV4K0z5A+zvqjP6K+LYPYDn2pwEre4+C2Pm0eiLTKwLvd0hX003bdD01
nzFhJNT9dxsjP8irQvzHzMhXO3tM9dnDkXDqyHj8zEWqTj4GqCFNxEU4ln4t7QoJdVtLRgqQA9Ee
400m3bjvjD/ePKQ0fGI5auAaD1ZU8U3MA9KYYET0kqHNu+RDkm87Z/4c5ix5FXii98LPxbGX5Jow
OojtbVmU4yqmh+SrS9dhOGXhyWr6vzWGF+LfwcUOtVmSXFw0wDoW621G5nAihInNlwbsZHMAfBGX
IT7EzNOUiDTAPgG4ZuOli8eGDqc2pDBy/2bD9h6j1X0Nc58ffNHVfyuE5dSUbgq8LiBf7IhZsGTV
YOhtif7+rbQmCzkSVTJTaGQoReHge+uYOfoL80dzeFeNsC7GHNnnGn/YlcFi8CA0wDsp6Gh6H3sa
706uU4aJaXVqLLBloJP0LpjbD/q4iHlOQdBMvyjnRuA92gFUCwnjV/+aO/X010/w7SQdlMYOURsy
PqRPToOV3nHTN6stiQbE21H8sYWt/nPWAxiWIStqi6BsW1X6aY6M5DYrK7swToGDx+Ll7mdWspdN
OYXYQjCPMa1U+yyyk2vE9OUwCbJOOpU5pM43Ixy5BXL4EDE/PLHbifxQEESDCDROmGKlZfRRZBBr
Ziue95GHfKcCz35oeMk+8bZ0T1NRxEjTUUNsbOwKr301u2+VD00W2HSavHWuz8Be+ZT897ZSumSZ
j0oPmo8sn9kfEFOlAzZCrYj/GqmNa86IvJFSMSNLZsNqqpPYTzW/jOo/G4ruf7ERdE+mTSqn8twc
8WcDwrQPCrLf6eAoltdAO2YvXwM3+KHoouWU2uwAk8hQ77GL5xne3ate6TexueCmTv0vHA/kQPOJ
0zjBwXud4pZ0lyRzWvwZZvTM0n/9B41T/kToZz96XXDf6lkTbK8mn2KdsSPpnzYK33g7CiQ3Zbkk
wDmX7NG7E4BkkMRXESFOcbh/dpnowVcp6GCGZyV/U5wMXPdi/N2gi/1HZgbhbWR+baCJElYwKfuD
baU81jGeY2qV6gDJTm/XceA7b7DxaN152dtoOrfODFbNAZe95bUjymaum9eMusyEkJ6Qmgyu3dpa
jZieWwam3yrpiRCqbeNM5CKa5qwY+3AUUbRPJis/RzGBQ1kX1F81dmmm//6yF7z0N8xWDXOFIEPn
hXl8diaOn1K3ZDY1Y7qbAeQyZkH3lxnTQPe8SrQW/mub9fzlD8Uj5xVbBesOHqEIG2mQsytyqZGp
DMmhXBY4jQakFr+yhlsk0iubbJIzGfmgTXpzrTy/EYqaflgywNWMj3SbC/+7Smd+JGcC9tXWNRet
w7FTV5m3ndkGbHxDMAFLR1ZeNVVv0zF1Y7yJ2Bg7584oYvVZWWnylVitOlV6OXkmoBvC+1qmTyzV
AEwjGM1zLFLCK27aSp99J1sv2OXcpW7ycPrqO4JmtHMqv/vwp/8r/+HwsBNavlp+6b1Z5/UJOxUj
oTImfa+CvPAy9jXhqzVy1o0pdfJR23XwEeFW2zki/Y0X0EYiMtn3TArjRDKV9QUawiKgAVSO3sLV
AyJKzNi+Hgxsmw4ST6vV3xMCmZubDfE/5TNorZZ+OKohqd/AbU1HCOvTKSYNijjVgUwmXiRqutLi
oYvRiOWOTXEGMdzGnqZH0Mza2sOxJFG4Y+8Sr3zeqG+XNz/LsnAw0t8NTsYjwE755aajcSDMtUFO
ov1bRM4rKH2j3o/C7y6qc8r/2IYM37XLd+cs3AWElzmnJRgLhdjdBmNaA4f3+vQ9iBHisTd+DVKd
f0GPXyac703+ogZyL+WUiiaURUEi6hRT6o1wFO4TmSgo3QySVt1mtH/40hY8BkO/HYe2OAA+dd5q
ZzAfbNdarO+a6rUGU8Vg7JucuP4taTOwg3FzQLT1Ri4LMdxt3u0YSQz/aROvDEMVAopg022NQNyx
uehNITW75gXTdaNT1hnT2Mizn7DXixpEmAXi7zzJ3DMRhhkFZTt/4bw/8LCtEkBpnb0GqZA3NGTj
WWQxvqhamU9uQBxiApJ0M6HaiOaS+XUFb3VplMma3LLGlMRXOzqCGkj/RlZDKBaX7tamXqYT6cZo
01N3bxKHGq9NWcZHDVmH3A7Lj4yoj8pCoilKgZ3V2I9W9RyRjfHIEG4hqX1hN/0+OY7Ja1tBDZZp
/pPqDAHCim1U+ThhWMYmM+OG3xdrIxWjomBtVznPCbVM6IAi3psm7qY+AIxp5pl5b7JZKliDM0PN
CeDmYOXOC/k1YkcGbHwgRQlqe2ysSDRZHzvK9U/PZzGc1pxhRUZnZtorFXRIAA14HWOsbEqeZz9L
rrYMJAthSdubzmb/1DdIyFCi+KzuDUeOCBXS4BwzICYqjw7oXOUqwHI/+CFCuOFewLyfd3PpsLPL
Fj96z8ZifJtbVFYibt1wcJqAjiwQxPyW+cQszxH2u9eUL4nnZwimY2M1BCfwPUf7E+lQv5c8ypup
8kg/WlYTXRYF986xp2NUWNZJIF5EeE9GFxuuOvrLX2d8aP4fxtCVAuJft/0zyNGahVKHjhzT4mXh
HgAuTiQhRnQSREQ1/qOOiN/HPrKfaoHQjC+/DvHrRWfT6n/5qhvDBkn1oQwM+44W9Nqy/9vbLZNu
NRQPGqzsb+Dn49WCoYBzRNoAnZiabGZF6sTOozHds84r/lGwcHnoBkYfIkGINQXggWU8B6zxQyAP
VMCGNZ6S0fVuJPySgWR2INPwvlbbSPVi70LVPIBCtZMtUSkoQOAiJQ+cVdO3kDBmD1NrOj8QWx0V
5uC8OcERwfwjm2d517QMzDsT/R+Zl/8ZbU+OH8EZd6VsGJoCwUeMCT0GQpoKp/0sJ980dh1y5WdW
lQ0HS0sQaI6plfEw4Rll6AkoL7h4RgI2y2Hd1fQmuVVpOYaLN/pJmFWLDTLNRiEiMtM8OFYUh4Ex
u6dyXacEpDhya/QpC/KMKRrTfZR7CwTUDW5KMwqbbkAQieVjW2pFPEu3IJiG0bDPkbx/517bPxa7
SX7nnuB76SntMnxpRySbvz2TsrxsUZfHs13fmtGhtHGm/oleU/E3J/5HQdjkr8WFXDgT1IRaQ6Mi
bxCNNS0R3kaS4iJSYHv3ipEJ6R0Z4BTVNuAkx0LKi+ORvFhXwBgr6cJJWau3LI68J8zzAaKfCEIo
Jg+uRGCi8Q31zercyeQeG/i8z3wEojM5Qx9Zii0okw0TOT9BdxE0F48y/ewEKLBx1wNGJysArefQ
r7ss35LuQ4B3w6EpaGcQjBa63pMvk58owzOYo4s/mftsaYrLmOHc4UKT/gVhRnlqzRaTI7IlQx3j
sh3yPbNGNNFCswY64CkzEKcOxuig1iPHL484kjAsQhXE166qd2zB7Rk7oPfs5xlvwCRLPFR6Iumn
utg94gLOUH5Dl8ObyRC6eeSBS2hjl//XK5fTqZweYNB6JKJBwr9hoqBhmQBSYSGzeWOQDLM1BdCz
mjr4IrrF2bZQGp7bKLH8b5cGnUsryOvsvQPWgpu5U59ObZ1z4HdbP8lTlqZd8dIZrX/kOYKVxCyM
2coU3FhyVOeG52NHTlBMpNCC4K+Y3Y3jZy9johkgkeN9qVtYDxVIry1cym5Dxei9kvjgchUy9gGa
QzCy7gXk/2L8zop8FYARwyct/Y9z0gqDHjtMTq+N4agt7LNKwU0DmmNqCM0WAQjD/LMyM9M9DlKy
3PLSovqb6nk54blLQI62i/FC3BLQt9Iz7nQJOSWKY0Ow4IPfIYRO70MepE/rtubTnsorQcMtOnwk
ifG8kDfUWYhtZdbXR5pfRqLALtQpoq8BMFrAJLA0UBNYFJTuYw4QHrvXMJrmNehaf+/nQRfak4dv
U9hVGMvyNY5hhjQgDPYILolLTXWssosh8LpJ5Otvsc9ckRjlrFgOS5L5uNxm2f2IsbDXqIUe8Lff
T2G7rBqzhQXnuUgYXYLC04hODRe2ZS/FIRgN+2pkSxrOvf4zWzBNgVPhe1pnGSUKuUWhd8xyG0VU
BWULj1gar4os3MhBSjyEU4iz39XTq5EIcTd5WNEvqOnIPql/QkGNMGZhgEavq+0n1sb6L8llAUVg
K0MQFRLGVEF4M6iNaJeNovlGT5J+R8W8WLupX1cfpLKh6RP+n8UgNK3q6vGhoIiEdsUgnxG5wpyf
LzGbGXQ1R23CB2CXjL6MwdGIDsJu8dNbM3J3Hb96YLnzjQigvpNcS/nf83EFaYQlOnKm775DJdXJ
8Vdfg8/y8xV/gbQ8HJk6sdfwSo4j3uHgrz+LnBIFXTfkhRSNV5K3Bz+BPF7BCgLmSJt0a9WQEbPH
Xw4fuBvTduMueBo3iHFjlI+yIjvWB9KEBBXB3wX8AfzxJoBn786532H/sOpHKmX7W8ILDvO4Nr89
1PLRVtiS6STUrunN6zOMF30qcRM4Symg7FlBVP6iosMtNg1gRADiE4nz7oKyaPZBQqPxlCQuaotF
JqW+AsDMx6ODqQ1XRglBnHhg4dxKkh9fAnBh+UpgVt5GrA0S4yo3/+3TsF0xfxePuAAIjgzP7EMR
JMvNpkGgjSPzRV1K3ainzhcSQ+5IUbSJ3cSaf832tPyiFo/wdwRqJQw1lpTvPZZkpE9ja/Vn5iht
tIYMmXwskwS32seLyIF6LPZVWFXxqANE9jsmiM0I8yz1b4bCFxG6WavA6Q3J/zg6r+ZWkTCI/iKq
YAgDr5JQDrac/UI5XJPDkOHX72Hftmr33rUlmNBf92mACiLUvkrej2wFYhAYH3mymQus2c131TC6
9wNGKvcaVgvTsXRhyJkW/oJDIhigPfcJ7W3bgSkhz8AQ4thsexcaYDT00YFFG4c7h8zoAkQD84Jt
5v1fUBVQATrV6c59SAOs1xMHNuBWClG76jUGrx1D/sdq4DteZz3q2Z6Gj/g4F/bMuclk0/XiSpzz
0XI/WvRddfCGpqAIyEgpqo+Ebf4wGm2Spxkc4KLt64AGp7HOfXtKEvbYGqA4VTB6AqiwK4hPpQLH
G7EoxyYoU0aLHw1ts1s13BDaHVl+ilzDKbE4LpSzgcnSatzqF6aX1voOxg5nA06PcwYOF2C1eUMQ
aGtWI/D6yIl5XIth7iasIBMklDCygcylLmlnzTJRx+Gvc4HhXCEJBkAxeyaJUf85Mshf7XqmP0K6
PdBEuMfVJmc3PUqz0m58yfzFk/JalC0zJvqXhTE32zb+dSI9vUKxar8k9M2HqaK4z08x7Lrrkm3i
owQw4kGVUQHMlLFsT92Ct1hHsZBvRhQmzwYdC+SxLA6t3BtHxCqB2djjJqTV2Ewqs75Qrg3EJXRn
yzq0YVC8phAb0NYx1TB0dGvjJsxpfjLiisgVpoeXAM/LeQjpN4KnqurnQKlAwtDDH7OSyuQV8AA7
ITV1CCGYbaufrmlseq8Kd/wkfs59m0Mj5iHEG3TrHEHzisCT5ls6F62tnmTde5Pa2beYZjJTi2Ky
zYuZr8BwFIeRvILhvkKH475McZPUIGX2WsWkojROjWzFH7U+09FM4uDfaOrqUTTOeJf4x5zjFLGy
x7LyijXzvepLG2bPhAw5Wc+FnSYvhi4VEyob1CvzPpwCvIgcpU3PjM8EUwnD0vHMtVDK+pZWNuSB
NOgoSKEsFIrA4JXmT2rN8b9Rp3B4+fUwOekOoGmWvaXSQEbB4lAevG1t2UR+MyPL78LlQEbqJgTV
T4X49D5EnUDBF6OW7HPWNVrK6bQDvtBFzgabbYkmOwIlbbFihP5y9YjWgE27kx0RYgMaSpcZZUN9
qT0NhpZo333s9heRhfAmktFuXZZvj9SlR4aw3tMgDV8tCGyimKlBF6HsGR39YP/ESc7Xo2PXteCI
XI1+bt+N2SN/bYaRNRwzaBUea7FT+UYjgagkuMyPuLZQ6cFyMVglp+4CsdZ0EtZ98E/MAQ8DHojc
rADtcnZKDbN8FpGw3sG8WSez9vDCEJzmUFbGVRluA5rL70S2uZsP5AUUb6m7dM+GrvtQ0+Yjj1qb
yuoo6NkDB4iqXGyzKoahyb0jY683lr8w6Oyd3VXLItZ68mowxR7e7T6tgKaWU3hOagih4HloD/HL
hEXVJv7qSPyag6Vfp3TIu/c5j7xHbpN8p23bYzeN8QPiT66a5HdA+boXlli6K8aY2FnYS9PZCtNw
pz1gkvoXqcXr/w2hcK9aLjH+GhgbACRB7QvWZjGxOTcF2X6ItVhFwEoKF0e25oY8aA2+zW1t5Jyl
VVCD5m8iy57PhM1ATQyanv/NZReMF5m5C9I1Hgey4z2Xb1/jspVQMTWTd8wdkCvHspyxUEfsznyL
MRV5NxMrxAfr9+TD8PaueG+cJxdd5x5rSfI22ZAB96NTqwD+VG6fc7olMg40bPYMWmhhd1BokjV7
hrhOlsV8uqxj+eMIr1MnQ9fyeWcUZiZ9N0hi503n1oZ2TTwie1XCtN8lZ0Du94MZ/sN/FdqPbipY
9FCGb0nm/CXc7x9HuBP4yhNaLUDDoyGlYxt1K1wYbMMgpYiu9P1Rk2NNhqgKX5uZUbynuGGTpfQs
Di5t+FlbA/AGeP7ovj1nFsi2f4qJiCWw0kk8jFg64eitncnp3uXUMQGjD3KCVzrnGLMiMB9t/pdn
Hb0eGK6pyp3COqH/rf9Lq15tCr1hUloR+i9Mc9zSsAW02ASuMY+g8XtZc47Pk/bJjin1okM7P7d1
+qMXSX7CBiePKE8zV2Q8kbCNzRdhQXeB+Br4EzxA0CearqGIlt6jgUeQKZ6KUJvG4SewC7Eht3eM
R9y9rOs7Ok8JX3rEk3Cbz/W+Le0n7uLrsaedZJZvA7ewJbbkrRyzeS5ymAxmBK12mrLbTDd9WGor
62+GEqroYjdpY9U+VXbPP+MAL7Wz7Zp+V5NNk2Zy1sd9TyZfhC2nL++aBzyAGwF6pN2lUKbXoXPD
kwHOAiZyKZhOGUyRoq2ippdyOWankMzpLWv1aN1b2BGNzqCTpb4RjV+XBmDwIPDTSX0AnyjmkBl5
stGS/BAU5SFosVxpZp2urVw8AcgjdMnoJlxYTMW0szQIoJb5yigVviyjdV6isGrf5xojXuqC7Imi
3RA1zOWgFdX5eC56j/HtlCwXIFhQlPTA/i+ob7JOYBbOof6jJpNiNmfjopsiywBG+6TKeeWM+YtD
pR4G5FWiTzt3rneGrf4o2QLONZ7rAdMBmEB0O9i5MnhG/yWUGn3QQe8XGoFJ+qpmBXkWZSRyfvsC
65z5bFJBGDacpVKwRI17o6EPU8ECTYupfDOBWGNA5tSbcOweCE5qwbNgbawXdkXXOK2vgCGsmPHe
BmPaI4oUZPdoELD63WDadyT2R2qFJU4yK9kjpOzn1oRF4505UO3MOegoeOLPiJnduzRhZ9DWafgA
esAiGqqXmg9eJjCfhrH9tD1o7VH4K7yISBlsPy3XadHM7n0n0DwUc3+IYhR3TUNKJUUA00bvs4OV
LBpFxoqZ6HSQuv1PrIYrRtqaIB3+uWUUsBwpLPIY1sIp9TqmGLAAbfgxj7gXDrOrfXup+xN3RDMi
2u3jdu/QLapvEddcfgUvQxrEsvbSl0FysKNujs4ZAH+WeByhe8bY4WsLoZ3g2jiRMsFo8pcjt7QP
lNMgyzGjHnd6XqTDc+2Q8AmkCSoSR3nNa6Y68HXjb8moSLBYgaaScB1GJMuOJbdu7fUwjk+xkaJ5
9Oe5Lv2oItDVTyxitGv7ToUHMSO/KRBjV2ga+5zEzVgylMFyio+r+i3hcmqV+hCd9cE3u2ftoYNz
6SvRwhS3M/nUBk0MxBsAJvXQcy+lxpGNPoIhW97A/N3jwBh/Z7fQEAA5cMwlPnnMQK2fmNV8kh6R
56QWpOQJyL6k7GsPGVSr4xDqOMrDqX7BY9/8k+P4nDoJDrzmhpOdiQCsrLVsw7M10KaQ8e9uLjo+
GIpUp2sm+AgtwztmWnYrkuCiZrYlne2fl105B9tjfcOlR2e2MTZ+nPJmBvHP6JhXo4TSavfv3Wxw
P9Q2rgDA1ZCgIBRLxJEko1MajB+b9zAz3pD5iEgBg1CMO7LIBGQz0voRz7/FyBRfw+pkpuNXoXgp
IjaQkhvCABV7xnq0bsrwrYXM1wa89naLM7Fp0VKSkSqU1toQGsJvlWFDJZ1GPtESZ2qUrY0ahmlF
9IaS3rS3z4NuDdsRlgwrt7Mx8vTbTGnMZjRr+gIVLaCICZTL7Jy6kmPu8IWEQHR/NaYLWGJaw+eh
Jq1h1IB8fEEkZQRn7A2KQAJjb7tvpXkS0FqnkkFP+JEuOfAlR7SvKlKValvGUGQZO5T1hmvyJCaO
h8uq/4tRb1szNo9ANsXjcYo7uM8T+bRglYbGi8HdFwid8k6hgqEiIfbq9sj/nM+iLAh5II3GVFSi
9V7goKyd1noJKvB5TvmpqZ/BCj8K/blvSFj0/+KBUU7ufY8jm5D+oSNYUeagTJwcwW6cFhNoCawc
nEwfHE16GibYS/wgjUMLAVN3S5wascvQpKBT7Ziu6EDeqac1xAc3Pha1JfiU7kLeTs+Nz336bnLm
n8SJEs2trRnHkQth0D9a9Q3mZJV4K+U8OGTpWEzWg/kvNFk0MZONmbGzS2PX62RFGNDWhNiToyq+
Q+MMtpFJnVwrFXG1xoza/OPE7cb7qeOEbN1GVsMZISSvyLvK4xjvBvEdUz0nCKqo8m1o9rK9Kecx
t3nI/+rxAxlkbxT3ufspZvGShCzmw6vd0YnA5KtfFNfeI8P2WNA93k0IWETBxmFRB8sNfJct1gfg
UVwwbF6wacNSI6JblWMCpbpx1Bn6BH47nDm7J/olLV8cbPcj7JTYF+ZDGH8ZyROQ0PXMQEjm4ybr
j2Vg8bxtPVirGew89OZ+J43O1wwG/dN7FNonyxju+vg0isPQU01L5NwMyUBuCvOvxYiRPPYmadZH
I73R97uO0mfb+Zh5mWTzNQgCpqa5k8mNeAQTIBoODpIc65RhdO01ttb6mahrLL1nlxPkhAmfeJ4/
JOkBq+w5h2bUG/NWocyhQq1Kih0qzdqlJS9XUftzeE/L0Jf9MxXZa2N8NyjfpfSKsTvCNYBqVgL3
RJuAj5fUbyL7iNC3sYdkzbIa018vqaCh/bHjfsZoi4D4WwpGo4Cy3DlwOZLqWiSnutk6zYPJkhJc
TAUmyvqLp/RtRJHEBA/OYufw2IDJr3k75KiuzsL+5ogK8c8YbTyjwtq1pXOfLO1SB4OPj5mb5a4P
7qlwsTbR9cRsTVPexiM17eh7g6KaKaGLYtxMk0HK4Fw5SGZfdEsMCjqWfmi98hChCTMBWc31SeEd
nIsNeBxDwo3Lgv04YHQnJRM5nMRSSglpKCPjKoJP1pQx/sVK/kiV4E7TiLgb28wQl66Xp4VrnA5P
9virqVNnn6u5xNaVbnkQVkX9GVJuGpM8bc0/y4VUZ/zN3PMrbZ8RS1DIGXJ4sdolwB6vBWH1kIWZ
hqLMeiIBu2NStB20D1t+WWDr3b2JGN3jHLLlNSjJV3MTmIOvoUv3ig11yH+4i66Lnk+RFryAIzdh
iR0ms1WiuG1S24R5YfaArOSE4N4VqczMJMOgkZQz23vUcWw81tY1Ml5dHLtg93h57OuykGqFeUa2
2Qg6wSulNn0B+qOefIMPPYY7OacbZAS/z6217rq+TVyZi+2qHoP7XFVvc40UoCQh3m7da/2unett
pggBq8QX/KfNlZumT3Ts5iA0EmOXjHy0T1vaWygJGaXX4BvWFSwsncjx7JC5enStYS3kvVJvTvZp
mScnIAsBjR4FXqV0UT0gVqzCTl3srNrqgVpP2nCarGgbxu6qtRJWT2jhzZ9M8dX26Eal/ZxzLaJ7
HmwbD4OFokSXkQTAEGjrTj0Fkr7bJRgL8tKcYGa+5WbDSvZl45Qqo7NXPhjaD/JCxOovuuReAtZU
MXcsZh6wHpnuDuQW63yvQRdTFMcxDsbEmNHNt8+wAen2rzAluB/Emv6lawghMNwlwgaFjOqndl/b
gOxTAruIw+41QKbsaYGn9xDvAvd+sAoEJxprYynwI/YIEYVLkYiXEp43INFCDYeEiojA0S7wWlEn
GISU+X5svslquVH90GnaOXbOGg8aOhwJQZKS2FuD/sts7nm0HzmmThaywhmXajO8kUpKFxGjWUqi
iGE523wOGbc99pG5qfRpo0U35LDWZC0c6OwEBFK0fiEqqP62E29jkyVy6CXZP/EuVXmIq57ICxFk
yD7bqpOvdp7fwdns3AZ+UJPuW2YaRIUOTt9c01hpsATGqx2ziSf43jfOpD2FQuyaBINsI9zPXDm+
oKhrXbSY9EKhF1s6ASlvzS+p/TLBgN1Lk0pJUYsvr3Nx59dU/0oUccXpYH5LVLdqFY5WjZeJCCfa
HFryIcuxFpo1fl7h8kYzQAeawuQOOvfOmOkWXIqTXAonot+moKVEmKeSfUss0JmKCGbXn3I1Es+B
Bp9QmbMqsOW2JSAN7hUXvutT1ma+Y37E/Ssnw5VDxZUOTsF4Kj4HYb2oLj7ZPFTuwjr0dqIOfSzG
a6M+DOk1Lum+XiqUAZ8tJzHimwhCprMv+ueC2yqyc6j5JLkTjgYlSCBG1kEDF3/GAEByFH+GR/Tc
86uRoOJBC7mB5iwpjMoFS0GzEQBMSxq1h3aXtfbGNB+CaZWQeGUWx+XyRxk+/Vyu+RtNOxnsS6wk
cIdoYsMhujK1HfJPzyiSM7vn+BSf8+eKfablD0iR5D38RnQ7rcW+DjeQ1PqwWZ70/tHtqCofqmfN
Po/Vsxux8RFnG/SVxXPqgJUfKf6GAGZn29lkkSoVzvBjnTzU9BHG3C5TElIN65JkScafCL2I1vh3
J9uF3TVI/9TAmdW8qgXC1f0Z/AQ5Q6t+Yh/9muxdz8KXGZdeqm+n93apM58RSFduk+wEDVBz/8QY
A/+fS0SjgEstjc95PJZm82gGb1N9C3D22CTMOw+TygKdwOhN/ib4rPSWeY29bMhZxvyFQzPcdZEd
POONg/2kvsk6Dc29MfCRI58Mx5juerugNJrKhPAnhj0kO/QIfFgDQe04vuFphP5Gt5DeHEv7p23Q
n5x+09QHxzmOMl9uCQC16EIJzmGN0xGzzx1VfeUyjpzUW1pclwBET2oK6WrOPzrtbQ4JRvfHqLrE
xsQ0YFPzJE/TtrWeoliHXGsyp78Afmj4J2nvCmZYnBSoyCBP/VzC0I4h60Xkj8e1S5+fvW1wk6vH
AmGq4JprFSfJG4BywxHyzTHHFy0J/qL4oYXKq//flXeJ7QsL86nA01NsBYMo4qji31A+pjnQ0ezC
tWg9kioqqie38DEi4ysiHjwiSPA9UlR/WTwSQ/TlNNGm7A+W/Y6sS4HcTU8fkuIpayjF9qAQo0s0
iEmdSVaFL2Qq763ZHK06+9CH6uhyAMpGNtN0E+aoLDMlqQgY5o5ZHLBYZoqEbrh9Tpz+4gIKA/sL
2z88GdXlt2XnremTzqqTmqy3uoNnuTS5p99V9pSoLW8CK0oPWwVLE13pZ088YcHajflXkX661gMB
OehZPI3mZpQvqfzI87+g/VOtXE/Vzkoxt3xoCM3QU9eleC5pn2UXh/BGrpYVvfRuoUMc0B4eJohH
WXoVbM6YsHZ2Pu6mmnUJi79H2824GzlayfGtdPk2Kh1StrtvJuJ10Wk2TtBo11ggYSg5GwvJDPLy
vnX3yfSQTcW65BbhVqR+imZn98ZG4mRruj/gXCtCEJtywDbZkJVti1NAV2puH8cAW5tWso6ZP9r8
zo4XeV/e0oEGTio/EH5W3AE0gNsjPnJPbqcA674VrasWW7r2ZJfnVPsa+5wVzQ8JUbofGRZ6m8B/
ML9R+/ag1QGX4oCCiWad22TioPqDplgkenYSnMzNxQL4YPNE5owNn9lcqGCFxI8QnxI2Zw6l3Ffl
fMeptmeABBszecY1Sw3aT1N/quEm6Xp245vDext+1NMnx4ese5As0NrEHeARIQ1xFRpdRevhHRZR
zlXS+Kvc85j/Daytecz4y4+1s5Q+CutpRqIIKF7EpcuYaaUaWjDQWVu1VWwAnKxAgdZw7obEx6q5
ogwvCsiMbfD+bPv5PVTviTjWHOas4BIWz7Oi8nLAMorUtUQleBvio5Ybn73xxCIHA43OpgC4T7mO
oAdyf06GF8l6pdq7l1wrAat1P3S/cGxPWHpx8q4bDD4NzPQmJhgSrG1a7dgVSgbuINHfwmaXjMYN
m2MRvXJGSnqxod5bNjtPnju0DjwYC2QpSynwieHeHDMG7nRgbrAErjFJ8MnTKGNyYqLBr0KiemW6
54+J99hOR7fW14TC9x42qWCT8zgHQ7uJF4m13FDghNR7KghgdBTPhYuQ+myx7sTboT7jz4QNmhD8
siv7spjv4gIvWrM3+Qo8ctNG9erl/YkYGn0gKwaHLFOvUzIDxSEIcbUZt8XX9Hcmb1GoAZ+wn3jA
jbpjB0IkFb7e/1gsC2P4j2SLRIxj4QVsi8m92JKh57PjoCK/dQCj5GjhzBwKfvNhmteMKIXGiCF4
wNK6CYCCmbAgzZJjI7Mtjw1n8XUF/zq8wFr2L+PWXXJoom/BGMLj5Ha7OjpIj0oi5HZpIsPMMwfX
6BcmD9z4TYus0tJS0XEHziG6E9oevGNV8H6+joJYX7PGtXvAhA6s58tR/oSZqNYQHG9TTTOf9svZ
DAN16afpt4cfB+jMiTgpV/mZxMMmTT9TCiyo7WCTOQ3WnVtd9tHQj9pOGM4Jwpt7T/wwdfrEPbJL
uHl6ePi5WtrGn4eqnfPyDq9mfs7NR7ADpFR/QjicFrG5prhbCVtQcxz4jib2bJOf1nwY9d++BGqG
F8Rq0oWzwpcevWOa4IB7aEyHQ4OntkAi4i3SXLpxsuoH7/4tpF/9nLkYKQP6ZTbzNHYoCIiKpbpF
NBWYS+7bqPPvIWjOTLAAoIziZLj3gbrDNOcYVbbpo0YVWjo7t3QCJ+gBW6HU3aWKDBwdDGtEpQC9
uQ/6fB8m+r/Z4GSeC268HhvdOk6drdZBD5zqAC0r2+aZx8VMPDlEfRSU7G6JUMElLdPX0gFTbsj3
eQDJkHkNt7O4AhMeZ+IgGh20Ld6mHeC84qDYc8ViTR5CXqbpGE3tV6T1QJV1jpz5MrNEKu5JD4sc
KV23Xig5JZZlb3qu5p00dxgs1ioYd8aINFJzUXXmr7kOYJYY93EMMHsE2wEns5XUpJ7kp21YD3UX
Ept1bqUtaLqECkvAk+RPLXZzzWFTS9yLHlpvYw/FfrC5+WYpVvm4FfoG6yDVlSGUa8PeSrgwpB44
Z9PGQthQvA3cZTY5YNqI0RVVYyjyVniLJ7RQ1ysBZHLMTGweFQL3ns0nPTw41InjbN8x5VwnGgZp
Gq6W8qGK2kq9KHwg6aeuh4dLcahXRJCZ+v5Xc/tjUTQceAl1IRdBkWTt5kYRAuacMVeEtr0v6a6a
ahs4JV7opH1smI3pXu5H1uOQ0SOdgB7xjF1lDiz4PK0twF3lcU4OfrMaDz0W+nFG4+EDzEhOduzI
kARWuCnOCijm0kvFAWtlOxy6qaBhnGZte4uHMN031fhYiuIl06Wf1fWzjGHnxjQMbGbcIixE8WFG
hw2aV5VqV0VDd4YY3IMAEFhT+tYA2GD7sTPdI3f0E8XVx2m2xcg9tg1Zu2mDApvfVNklAr4XC+5U
vMkDCMWpHi65WzyOvQ7dIfYThyAnqIV+Kv5BWt1pCxYc+FprklRofYMo0phVV7tRO3LiB5ejXmhE
vqIzeFLZ1rTuQk4v4dJGSnW8HYaPdcw7XrRnQf9pS9eRRlA/KQgk6oHfBQwBeaGC7AMRkeAP/NIo
TT7SWN9VlNTrxXjsGXsXevsdhFwvMNAcaGx5RLNYQ7n6rPBfx1OyxQW6VlG8qUm3Vmb5OmZiL0Jr
g0GfB0h/MFyJVFcTA59CljtCRxkG5zgK1w0HoDj+Dpc9rpBXufSuJe5hjp5clxLnCD8SdX3cnmF9
Tm/B4mxnrrItJu8BqAXnSHlgfO8z9vQQeOUM3c4Vl2nGvw8vXnQ2gdZyXWiUGNSCNp6m8Y0gHHEJ
c8CP6ulQyCdBrnKa+3Pa509cY3AAcYHIpzzYtgZqwRzUCM7yavXmJe3TY1rxBBKT5Z4kk/xc1Qwi
ouyhw6xrM8n3J1odyQL1twLYGe5AXsVpTRv0xEbDibJOzSf2PeJczB+C26we6kE/KJrLDFaYcvzT
hwL3/zIcsKl5gKHshpEvS/040BPAZiYYJ7e80xoSh5WM18Hjut8dVcbzG94YO99tMFoo78k5bR3q
TefxMIjqNaeECzXpQaPE0mRwWilGk11JMalY60juAcdpOSts3iAtNZ73GlWT5Px9iN1rZjAVS/OY
gaV4a3Rxy3Vke71ud9r0OBcK8HYBC/0ugRyvGo3zHXUOHI95B5RVnWMeHBVzu1Q9zuKab9Rgwy69
P4KPa21MXuy2/OdQF6+icW+pZb/soHL1NQbIweRQJbTxPSTNQHbhag9Qu2GdYhIMwl3ouZdIimcz
Sr6LPNzrC9sBaW5jK5pDmqHfwinwMTOwqqKiCAOclwYxvRloKh6RJcyFtLgAikipHq0sPUSldUzH
6NI2ktS+M16zmB9sdigwLn8zxJ6pzN/rgiFHFTbPUDggvr9hvD+nNi6+in7UMNtQx7HLYwA0Xm2e
4qhuEMn4BF1+4Bhz6UhTNd6KTVTFO+nkb9IbkHN1Noiak/c9V4Tv2j2JQ3AnC2+aa1FSGrzZ1j4e
eQCWn1NSZcGDRtguk3fU078RyJlc7JXZcoeBVg3xwUASNk9Dib1Fj0edFHqVUb3X6ZyRYFYk1J9f
2f7UEsomDKYGDSZW+MiEV7t00qaC0pbchDroCFUZb3WS05cIezZ24aEZdkkSHS1MyoyP3JYXRgWf
jhFn6Fl6cIwztiyPtrZHLBwTpOSw2ltRHe1J3BUMuEFVBL357nh58m0ye0U0hHjHEa07ep3WAri2
LPAlor109C75euMZTyb5zA29RhypuSZdCkRNLqrAZWFDl1jTcu231TroBHXJM2C0NknrviwuTqYD
bHNMccbmlL5N7OH8LGyxLbHgjaGS4JZNNFfQc1VYp1mF1guxNe29c9sr/vIZW33Sv9P9i+FwdPrq
ygKLpCy09AkKD5F1Mel+0ZGGshOBk1+Q2uIi463nsTyFcvZgXfT9RUbxJRD6/BiqCZqFVq9F3Il9
YHrDj5NmE9piMmg+1U9/FSWsQNsraN+2S4uEFiT3ccCSR3rS+K1cJ6EEHIykUSuBrq3I+BIuooAr
z8EltblKd1EBlyx3CII49aTOthQ96U/sJt7CczLGDjxBu7hWHSpBTlJFX4akIqYptWCtFRro56CR
8N4szTonFXEFJicoMnPduQe9VmfLUPqjKtKCJH853uwR7QdTyEPEW/adRoO2mt28vIaVjvDjlNNB
Nxzi7rlmqHiftvprX+TeiTzpPBnJPtahIjq13q8m2utIV7DuqKivdp1gmc/0vLl0yugvfKzODX+w
6/eqpZq2ztsIMSpU+tabbLlO2yx+6iKgB/hfiZ51DRpY646MX7s2R+KsF1O99Fpf5rI56JKLTNbJ
S4M7euvJ5XfTsmRvNMa8ztv5La8AUnAxxaTYFgXGCaznJkITN9OwVM9B4Lx1FeixBFZBYiykkiTW
jvRQOZtCZvmT8BqqVxJvIt+ND3A7d91wUrrrnYmwzPc+o6syhZBaloTmZ8toL6EIrGuotWj5c24w
qMiFH0CJTmcljpaS4dOsGe+GzrNRUbVFP+PMSz+RoZWi+5fLJc9nqB+3DnlOc5joUVrGpz4ZJr+V
WUHyAowURMJGPzYzEcY0m/EXEKs18W55LLa8/Kyt+bJPNPve1uDrYUw51vkUvI/EiYnJsH/BDZdb
vcI20iVButWSGo8eMyXjOSgGYBxB9D7gYz+Y+QLPmIvP3PFCIAfW+J2ZBbi+UnueG0qpwYQRgtZx
6glsBOvapgaT4YvJcLOeqnOnJf8MV9lMnkx7P+LHIy7usYsVwtuXkZsdxCxgDjXdQ09IYju2oHLS
ydN3kYVyX5aw8QJIFMAqinfETZcZE0Mnt6CXpVCWxmMzTdRU5uOeuGOwbrm9YNNS5pmfrtuKjll0
FAcFtSVYDTGjaPEBgTC/W17TfGBD+W2EYGiXpoHF6C0l3B/iVt8kUx5jk0ZKGyysyF0wR9+DHVsH
qzLDFzHqGpZjdtvcYvJpxqV2yipH25l28k3Vckl2qTl2AQ18HCn6g1RCHBNQE37jEFSmxNjYKPCm
j2DUQx8tlnbfgmltNzTta5EMuDgHDvrQJang1I+GsUy7871l5jAQCeO2gXt0phybKYRpUAG9Dui/
7k8GB/EyBuuy6Dh1eas4Ok/cZ0gbvLgF6iV/WcDxIPS+SXXRvsQpcgLcE8sAD1iN8yvaYLiGtBCu
e+pvBso+lrRUlgy7HJ4Ki499c51sXzjmAefwhrqeHcaYm9DUY15b71ExrXkqbsL29jXqrIE8kTEE
qJj6N0lNFLDfZeBji3S+jqV+58+Cppo3ZnKlHGVdWuZBFqSt+b3yqrnwV+xdk0Sl8Ha6gyfBGqpd
OmgvRpd+QaXwsbvvOgos3IXVGE3nsNBPjN+Qhrz1UNC26CWIQv1fm2bbjCaT0J4Y29HRVFAJidX4
xeMky9orP1LbXOkVYrh5nkznhEmGgdDzsupSqngaQgaQkE+qtvBpEoeKYN9jPFyUvm4c4Zyqsdwl
LlPpHOOmXjIzYlKXzvh+026EyzoyPacLhCpQ0wm5e7gcgGqGodb8IiHi8PlijLLfReS90Su3IY+H
81V4dz1wGE5RGBAuFpQM+9V6EEGM1tCdM8QB6vqASScYpHEL7yfH4YoYkePHauQTVcB2S2CttqJg
x3KHlFTyXxp2DSSVpUeNtPBRhsylknw78RR9PMVpQZwTgmPD4AdRo27/krLHcPzh9Mm9ruTFyKut
TZXVpJK/jOcGfujNpK6nYLLmWtHJZPJu2N2ay8NqNF56ALBT8Czb6bnFxjeYEI8Np39X8KKRI9nP
h4mfEb4Z/bdoMUMWczSW/4ogfVFkwyRcU32YPmeQQitzamyQofIpnDGVE4LYpmbwasqSKVT8kNvL
GDlyU67RzudY4SlIrab2065AVq61FxszgD73zKeC7LPCZb/SeYnCJPoXpsOp1iTjEfyTGrk60VO5
M09PmVGXL66WnF2DGW9bURVQ8+paNOi223Jy/3SJMwVz4d2J8386ZpUkbmhXduRHj/bF1u+ke1qh
Xmsx3iMea6w6nxR1fxe4QTIPnJi7ONcopHyKGvbQcuAZnN1Gvznz0iVc96J+iEubRdwbP9SI8mZl
nFTGxjqbxmKfwDo8BN2/svuPo/NYjhZJo+gTEZF42Ja3UsmU3Ib41ZIg8Qkk7unnMNuO6WlVFWR+
5t5zgyc/6ZCPsOzYxCHHqFe0d6m6r1AgUtXBpkOGxuCNs4cPcRFz/mZPLJxS0NOWQd867GD8l5sk
QouZtHDiiRzOGvER5vLPL+qFQVDfTe4lUkWfy9j9CWhzI0MjW1EmSzZ8dqTvOr/SCACrpLeZoakY
7GsVKxLDUsLfQqw0R5f9p0URKgOxo0o9hIC8q5mdR1hc7fkf+Llk1Vilt9YJOaNcWwwwJU9kZlNm
c5DrCVBM0Fl4dLEM7dQcvHmRf4Cod5cxdXANmiPBO0cbhQBLc5pJ1P5Avg9DhXjElNZGcyzhL/+s
vX47EoGiICel8Lu9qLmVTPLVMi5qod80MDwVYF4iQMiTyKF6cC//mXG5btL4GbrBxuF/KcR4GacO
JG5CoEiX8tpMBVMK82/iAf+XkM++q5KzSse/sQXtPyBZ3xaB0cI4iG20K/1H7RGwnXeXSoZPMowu
fqGtox1mX0aeU3+B0q9jEBPGvsSsZSATJ5oErZwNdGgwsocqlAfwqSyHgqdZnSZ0Wr5FHVorgh8G
yDPFxYzocPx4jDaVNwOWWc55LsKvKmzPtanPXkuEkMskRXMYefG4CEg5JIWY0q1hltfWY6w0yzg7
DYO85tnww5KFnU7EBttovWzvmlazWyzCKwi5J+AScl217AXIquLkiaN/nmaIGnbhc1K1/0WFd24k
YeYtNjaGDRQZNfNdk0Uk6oYn5fGlSxLtSpHV32QQddfa9uMnqUukxPP07kqMW2TK4W+wod/4RrIO
debv8bQsIRDutG2i7hW5OdYcw3mdiOZeY7KKSf4uGQUSgpP6EdKyWMNljg+AO6CPGuVdMP56YInN
PjBlPeAwUZ1Tnp0YEA+uPvGBrOKxGwRzVutmxrF6D6fO3niF8dhOXNFQbWhhYSXNNQMIZ55QflEm
+OHJZ3CZ+85vGZhXZacfUTiSxoRCtrFc/JR8i+mI8qEA3Mfyojfhq0YaQRt+w23k00jjHP6y5Hxw
AnMXdfa7gUJ4KqvDkDgViXHFJZyCfeBFv9FCvzfVr6eJsRn8B+kHrCTEGTvL2nacN/DG21mW+4Vw
3KfTxdfFrnDEU6SzeTVj/BxKfCuG9lnZImTMeh8WKYr2ZvklgUgqGrgpPfK+h0duWspqS5YfflM/
0gOL57Rpf4yaxJTBptxBFSy3iiMhdDFlRgmGa9EIxhfTUSPWfJ6i4Tj45me1eJqikLPXU7Tdk/4i
fOeNuBuUA+EZVwc7a7aR4iaG8Zv4HQZS43uZ92cspTuSBAAOZz8pYCXtPJDn9k95ob1a9HYJdOt1
BlO67i/TIpLM7x4zK4lTeBAvZOvuomINBmBPc/cYZjF5f4h/EsWRJEmOWC7KCuIpagesMrVyfpLi
VDLAwRa3kTWjDHg724zthgCxCFL4KPV4aqvrWDwnaKMUC+e+shmwWcCRK0BJ+VZa8mGhm1EuEK6j
d+PYbGZBhqnk6/a/a4X0t6x32LqfGgGKI7S3kEp3jXwKTbGpjR+DLrkO50vf6Y8Qip5VP7ndV1B0
IJ3mq+f/SznVRkgfvpfcg8bZuzICctq8wfunNGw7dnkQpoiW8F3EEOybapetqiueUZRQaJSIMXTL
ddxE0dGVHKbMqV+TNGYzzLR+ru6ma2wUUrRUIrSIyk/XGwkcNd6m0txmPbg8HqUcDmY+jDvqHiw7
0Eit9NQ63feyLOYxWhuCMw3Q0qpRO4nAwAgfiFj5y2IIpvXw3rLAdy16ebRszmfTU8/2RGVKFcUb
Zetn107pP1q4SiZvOJsHfw88+GliBrhJmdSTeUkGW89pmjVYoYMeVTrz0zcmGlyD9n5KW2fNyIAp
BBfQBnAgudMUuZ6fvcyZN5ymyH2PEs7J0UBQLNtz56n0lAYE1RZhBLmzg4causO0S7R9UeHy6ttO
sZa2C3YBD7Ib5FcbFD2SDMWEfCT2xX7zxgWKZVyU9wfsZIlFA5rewByyY5AoLYrksOh2UBAsKlRv
3DaWdXXtDoYlSZIssrwmCohAat27i6hrzSYoRBLBBqEW7GgTF9SHZw5cn1Cjtrrk6nSsgaFZpo+j
4z9Guf3tFyXWUDAodcF3YSucZx6aiCFdwg3RPeGlX3E1I7mt7M9U9Mcp8rAm90c5xOGuCPJnrLHs
tYwNIFYekgVTnYAWRF2D/AEp+X+NkTx5LnYAcs8eSHN4mGcaZJm/Jq3/bBVASLqacj7MmCNNfQe+
daHVzgARmUFRODr9IU2R+BT1P8XQQ3rBtgl4j1FFmlA+es2vy9lkocRvx2kkTgK7mgs8rpQHUWJ8
BdNDwnm/tRPvqw3As1jTpu8CQhax+/cN1yaTT5Nxr0JSIOr0oUmQmsZgckLjQxHGpGcDFCGVIylC
O4jiWwue9aqFgEECITZka3i3avd7SOuNNlMizmucumDWUQRiyKPBOVoh3x0JmqrYmDA87JaQHMNb
9zlLTnAVYCQIDa//AoIvnMiGowbOCtMTWldzHj4DSMYbgqQ/YlYxEZPiRLvOyYz8a5Z3n63341XY
9E1Yc7N1nm3ifrW1WpLvUBjhGK2nq0E7teE5dldu0+udtJwr7jxyqnJc7EkACl8tifXWpaxIFEBm
dg6hMDsuqZbs1Q8p2DU+VRgBWmTZMFZXFRuXeiqeMNrMlHv0MGFPMZ/s6r4hT5ftvCe4JvoeONI8
c+qJT8zahIOxPLf7+CZmoBmRMpekL72Pu5DbHQY97i00APmJMc+DXxM1kCGMKtLqnObirayRV+c2
mn7+e27DXWr3zrlgV5Tq4Sdrp4Ml2LpURXf2M++tC5OHmXkLXEm8C5FFEOCEwP/QduCGUzSa+Jwp
SerGo4EhUKMtw7fc773TQCuFZMR9nMPqsoDog1DujSFAfmuSv4Z6tcffBL5/UtuApNhOxX+xZ0zb
ib1Sm1DnyMhZQT0mr6KPjzqMUSZOyqYfD82jnkd33QsOoDBGTu+wDGoLoOd15Jx8RPPbftFwzz6v
cr8k8eHiRXHlfJSTOLYM+bsO6Wgx3Zx2ZFme1o8+9Sw6BPnBWIo1R0ClPjjbpYtKg+QPxN1nVHQP
dYF/My2w7vdkJcWC9TTc4iOQ5FWWi/NQ0wCKX9x4r4qGnjzpTRkR8pZTEdrpdUbmFzuEcEj/nk/R
cSJSy7bCdVGKt4Shn5vNFO/jy5DC1jUIebcy731I07/IDr7KySNAEAUAPB+KitnZ11n0Q4ooIWs9
CrvC6sCXM6RY+V2wEbb6gfFxDNx+CRphoKbTw9jD5C8ggUfiYrEQFxwnS5KfNCagBvflXMJQfTXN
ARFOvy/H5VSpEApTJ/R+NPHWiepYktSE6P8SynLXtdZ7UtOfER/84cTGYSKZq++LkwXwDDoeIqd6
byGPs3zrqZyJ6TDLQVImpzWnGnP4pqlx/rSfS5gxnMUzIMtdm4q1W7WXEGBtbhFDz6aowhVbeFwY
DTSjvkFIyArtdZLzjjkPeTb6NJntsQgwn1HCrN06h7wWvzdWewPSsBkbMa7MoEuoSYFRYkDlHUZB
tYaSTVNiayopA/MyI/8MV4szsvSomJ46elsRUk1I5PiStvZhGaF2+j2eg9uczRdJ3nJLvxhG5jWw
/fCBgDUAxjDSGQuoOrm4LTpVsCwted541uONNuK7QGeDV2tno/ayZXdLtfiDKnAplcEaP5cfhA9A
EG8T8sPQ7GGFxrcx3LI8ujqtwTZLE2JS5/+kwOldVJBJQ/u/SA4/2HAHNNOwYPjGHUZdTghLT87w
P3Ia2+zJm9zPiWyEAotnU5w8sUxXyu4rchFHzS7eiBrFNSHAy4iXrYZfnzDUXn34KFGlTtCuf9oe
GmtS+8+03NEw/ggQVKtIxTufDAOZRRT/2SeUjCXs62637sviwnZK58n09HYK+ts0jrvANcHIt28Q
yT5qaiZoHl8t2UxzKMnWslYwY6Cdxl/ktiEKLV9YXxwqfzG8MxmT81/RiFPtWzS09bUrSbuQPPYB
JvRVZwHFz7qAjAGY4z4dmnaZ38rokIb5Rz0We62eFcqMvlN/Q4kLAni3X/o/Eu4vDM9X9t+CnAvv
u2BTOSgQr1LeUQydkmJpo1llZs1wNBt5LsMsX5sZ7ruB2BlwJ0+5kZ5Kj+PQKViPewhsFdrgngke
cgvkexvUMttiMBHsWAfHYB+UgdNGhoQAgArKMbGSYYSGOJw5sJKYCZEkBXAMHZCJuSdLEY1M/aXO
qArBMh4yG+RIEMc453s2rqWNyiPJIrzkjsfYKjTAY1F3kgoCAADx7yZwbdyIephRJnPib5gjuKjr
6gExBeJkAGaPymqKM9+z2IPdAxKWO8fWFaROyH0ZGEeRWffWC15MnKSoi/s7RgpUAaBCqjg5doHm
HmPBUaL6oWiQDyoW3w3Io7ov8+s0cl7j8FtoLjZiVB7lMnvT0sCWb98c3f3IpP9JMCvtkyYs9l3O
eK7sXJaM9F+Ez/+Rcn4zNM5Ttx1fi+WoZo58Cqdh+YB2vFUt5VQ4AdQKR/ODKTqj9D5Mdy0uho0m
LEwaFjh6BSMznvBI0egaLnum3kMwAEHLtRFXChBvWDzooNEI4KOEaxmTOCTrsIFPZBLq3tyjvHwq
hXHH9Uk7U3f/UP/Nayb8H7LqXpCX/FaBezKN6B6l5q+a4wNImt8u64O1iKBQlDxF5IoYd6BpN06p
Z3MaxFOiiAaYIa2eLDLLXhohT83AgoSENw8t++idmUji11QOo84wLrZ5Yr12TaUJ1/H3dk1shDt0
aFbF2ex68P3F3mzBf1DtgBCxjM8kxOQ3K/VgWQWrSxTTEb8juoY/OwvQvkJpfeJY5MHIXk2CThi8
ldGE9s6v+H8JpIv5s3zMHeJ57OGjL6jCMJ886MyDNDSzQoNP+Jv1DD+WwnOZIbAaMrZkEiAiaVq6
a9bnLf8mOVsbJQlpRaH6mCbpxVBqYWbrzaDqR0yfN9JU6Y0rCiLfRudIHXQYwvqu/OEF4ugqkXaz
Vm2xBNGwrKWqwZWL/M0cf/MUgBGWl71HA4pywDoGqb9RhvUxUJ/5ReythWmCpwIiXuDpaAISXTH1
J4Rhs2p44VU5wC444Mm5RoO10NvO2PCNXWrHp3GAJ8CQdA0Rbe9orsC52JlG8c1SqECc25LbrcJg
Z1fVsbOyF1RZey9r97CuSqJ7b1bqor6tDFqRcCxWzRS9a1BIvSBVzWuZwRpTdjRz1pg0HsdJswdH
AE6mO3iU5XaxYtST9kSkTI+ji8MbZ72bfybQ1LmuhneD9FmE2ziQWls95Q0mKVBf3CB1/1MUWIcI
y0KxrJnVTrFHUqANTJNF1+usxQ/mCTifQp3Qm/D31v6jdDCE2J1YTzwxyG/0m5+Vb5qZB4vXldGx
9Ggk0pV5YhJXoQfnd+WnWg6zG5XRPuC7dOv2K0WCA4/pWNnh32jUr7HSWwtsL+TST0BviLHSkZ1R
sGuxu+BXi95kE5znIAR/j6ciz+1nkNxHHU2/rD32Xr+k782LFylGGWLN9s1onENRB8+SKlir8RR2
wR0TDBK2YThULbuOJDYfCAt5NVKSycLFqOoQdFMhOggcErg6EkY0TQWtV+12F5ORgl6W4H0AopN8
qFgRscXhXmJqAv60wz3PKnRSuH054S31ociPSXyGWqFzS2FBCh85Anc1FLR/PlUot3j3k2Yu4LIc
CSCJ0wKiCyM6pBxEZs6Y1eEkhf42wIszIIQQBiGktbeHnH4skx9lwlN1e0sxI0I6pKR/piHc1Jrh
QDI9p7RuEE3grAvCVfSmH4tzxxY1IMfQNTkhncV15QzPQ4j+KXSQIVUJ7oe80Eew7N8g5HdJyZHd
RY+2BjKYRsahjKcHo/S3zWzsQWlsSBpcN7on8ISBtablQu8FuRSq/C4jBIIW+KgJouhRpA6YL2Yn
/agbfpDiv55jJbSMm/Lic9umzAk4EzoLXVNQ7nWY8YrHjxHgPwVUoJ3GY+ZilbXYduA+TIoJXlt4
Kjt1UK57zkqs61V2DRyGpZEpjgUv7rnV0X4wly4b2VCRg23Dm5+zwkGsLrHaROexy390Ex/CCFgQ
Hm5odcmeNOddQU7onGY3QGZXzkdvO+YjV0GDc4nERKQJRHJidZJqEy53dc21v0Ejke6sAv24YKro
s+qDVMXWPg2ZI/OjpLl6Y7hZrlPfPqYxthna0De3np6Ldr57EwkQZcTcNMxtYwXyMCDKZKZc9dAi
ZdkTWdCQT2LJlx0imDKT/sOj7cEUgja/BLyyDukdpA1qwU+Iu5gK+jlHJlua/pSMW6eXzPjxKTdg
szhEjdduUmg6lkgASCDhxp0ZJoLN3yQkYqdwk/QMYJ5S8BFlwAmJFPm6Rr3T/ggYGtM07tCAKGPI
l0CXauNEiOL7DCNEU60Rrbwg0IkTio6UQC+jSyk0BpcIlIRnm+z79LYznUc3n2i33U1eYXHwp70g
BQ4dxz2SCcIeh8mVVv91w6eHOLRBdk5VgUZCuS/xJL/yHiQ38tn/BjIuTF9vhY9LhSn4yunNHaRD
qjjjddDh1jW8F4dJAilhgz654ECPwmlvAQwE3HA/JUSXVdSO9ASWU597vFIM5ugjkEvLUP0oF6CD
bTinvpvd7cD3fOgXqNhcxJgJhyxG2GA5MDRHPWdPvdYjlmEGygtSaMWQ/zMlwQYvXM8UQHb/xDCf
R46S/YDtaB/SI22zAW+wIIFUOs+Bgn9pa6ZmvBaphnAcuE+z6f2XDfqNIcnNQO2L6mh48RI2vZrm
J3QNCyKNAfA0rE+zh10bzstT2/jHMcG3HYuD0xXnHllgxMiJDElQIiYj2zhRjI2Et7UzU20TOmKq
s72Jh9tGqG46cNB7frI4zH7TwP6dYk3Dk6R3qAx3Z+6eiCI7AFbapmb/pzpR/0Ymdgdg8eAVS5cb
WZI5YyVlvkssu0BPYn3wlPVAclqk82yDioGdIR80uzmkbEpKrzpHd5TWJ6QcamlTV53v26sEi0GQ
mSdlcgPqOXf+9RTL1MJ7hy46E/4hdppno7B3tHAYHxOKhRqIs01G4ZRbD66Xnx0HN0PXo7JlnM3a
mutcFThAtPHoD9V3G37nFG15WL8i88XKGn50IAwpr1w2IYuMJumgGmQGYlFND+KvazKl2gSWbzue
/NE6ZNZ/HpRQdtD5dm7uxlC/oCNhveQdgmY+gtdB1CB3EYY7FMLlBVrWLvq/eXzJ28NHUao1gqqN
Da4BT9i1UeJX/p9YLMWLN7Ica9GUMd29De6Tm1EEO+V8L7Qq1qlD36Pi6KTR5/CVdR1AE/epyMSu
aRJ5kBl66LEgKGTSrK2zMKWaaPQ1btEbK4SHCDAPC9pDaveVCPVLnWRHHlt8COJCCXolDPqZY2Ii
oQgaUs+JyNPpOfHFa8jJqom4naZmyzB213YOUnMEpR3wJO38JXwTZf4AClx2mHKhIoCTPbAq39t2
COgC1ycCXlw3zVPpNEfAw5zz/gfmt60oQ2ADVAJgCFRB9gAaAL6yAIrHtGSg+hMlKZoFlJkD2uVw
jp29HvU/ZEwo5mZBhm+CVmY7lJ11HTkJ1kFRbByi6xiPePCcizugydcBNvDenzgVpIz+aSxwczTm
cB3yFwPF3MoauTQyInzMOZu2nSJK0k5r69jSh9EZMGYaPZrclsvWIW676l5JxsOHXFJIgLWKtuxp
xB7pjX5lJn7NO2Q5s801A9c5OTaiAhPUqWM8heupAEBpRXjUgAWSX6mqjdUZ7M6iGGoCYD57Qu2a
uJwAPioKkHY2Zycy5isP4LAlXJQoNRP0SjYhRY975hfwwWgPuoSEcWS+Kp+AWzrcdznYxA2MSJ8U
NE7G1Di2VnmiEPgTlTVuZnfet1PzV2XlkVVFtrZKzSVX8EzUqU9oQhYRjmgyT1J9FpKZiSs48QJi
pKeo2KR9NiICli9EgJt4DfxjxNYnpi8YDPPZb4sb2YCQX8Ld6Jv7rgcVNUCZcSRqhhodzYzHzvBu
IGvXZRxfMZKTXpTpeuP2GGlk9RKyv21GWJ4KDiTFrvTMcz3XP16KidKHD0iTBI7F2NU2dAJUaoLs
eNscOEHj4xg/JmFJIeA1+rS0zj7Dq8W75lG3xQbhZwlrmFJMwMB7vfHZhSOTeTPwRqxqAqMm0Beb
xCCXfgRHx9Y2RUViWih7NeO8yQnWzcz6FHzspxSN5PnOgXsk1o8bMCOGYIlPEPluXvdAUsc7wLMz
/3RRESDOATpOJBXoXACOfC1816tMtnpnQkY91y3rEt76Z7cbGCA4yBv1yHgO3lya3uwpxs0zfhoz
9ujR5wVN2lOTxeid2k4z0S2jk9shwYQ4PTNfZcHBXUn0JXQHP9PrwAfdr3jjy+QdvE6+8W0nxxzL
i5Nltd56II+hctX/hF3d89rdJ9p/jFM9fbd4JcFZZK3cSHMcqcPZWzBIweeDHubBMhadWJOHdKbe
stn0ms8hytMnbTT9npPsLYrM6YhDuN63FQ73wXGahwDKCdvhegTeFtBHmWOyS5yy2ps6QDwgs9qk
roQku4cfdShr88+cUkZ5eaqwyhhioQx5g48Q2IKRHUfwRehZz61CquXM7nPjp51ipDlb/5FSGt1J
bYYBrMf2kXBAunIkLiw6DCxkaalRSEgz3ybCZKjmhCF8CRGzvsDbw/wZi+GJiTNSw1yarwSjMBfw
5/wwyphBSl79m4iePmZe9F3QqfK9us7VNUk7wXRhvxqwijZxrBG1h7p/N8mtvdsGaYJ9HiLJq2AJ
ci9RxLtzPm9b0dYLeI5XkrQJFBMubK7MLR/sJm5Wsg3LswqqaJ+bIrlbtkP72/Eh000cDayjGPKz
XjB7H9k6v9JwzKFisD1bDFeMh+oBs2IuSv+KJEc8MDi3/qw2e4+rMLwhbxc7r2iCbctLv4Zn66yH
qkaYDY8wwNdlNF+DUZ5kyg0yDChKkiL8N7gZVlSfpgffE0iDPjatM9kpzYN2vQ+OPPtUUKfsPddK
NpEPsayqpYekJaMFcszlKi2wD/C4x2yGiKdJP/kTJMFnqn5txnKwNkbZtGuXV3kddvW9GRDJSl0f
5n7iWoQte2XjDq24Dlnb1Enn7olyAYmiZ4pk0TeXvoRInbGJP7U2z4DZRa8dtqqdnGvUbh6G/tk3
bd6WpOD+m6qWjReCnIyDDjnzwe70TKm1wClQfB08o/dJFPLs8MFsf/m9eQx2Pu6vbdwJH7Ox9VcN
jn91Ef2ykEbdNYO8yVnwDvsMefJztGClC1aJOYacNr36bkgBMtXmdCPapwXBwfLxrxua9tIUxQuB
aZxCKIfIf4jPjkeRd7YERHmnjg49foRN16UuxyCNpsehu6lsgX4/wgYim5dYOCXRxKhyOejr5tma
2GuZihEjSxN2n46Hd6/vGVSoruxek3mINgOT+E2ppALDkHv8fU50nqryIR+i9Iugizf2wswSCWhk
79OcDHekgukgzZRBMax7wrI2glXlYYAlhasNB9MIzBfXgl/udOFN+PSxALgOgsusMsMNIV3BgzEO
EzHlhmAy3Y6Iwnt5SIahOpqLJLSKA8YqRbVFKcbIf6zJQylgF0zIBSsm5s9eEPdQqFh4JeH8p5BH
9kPnroxs6Bm2U+RZFZk9FnMJ4mPwSQ3NYs+vMfoAllwVYzqCo2mmDdFM7ab3WHF1eftdAL7fjK40
9owWw3VttxcXAQAPM1jKNJvliR/CvSWIxzPLvCHxu7chZuKeHfJB449NmuzHa8KTKccv1E7fU1yi
xLN8FkptPT1GiSL2A43vd5mE49oJETrGNs7YIvPnUz3WrzMCxX3KegfkD39jVAb6MTZC56VTZFqY
HXVTPaFpccPsKXH0tx7UC+43teEjfRMAwaLLrXiPC/krHRbiynF8SDWW2HpoaKAFdk/wXIMtrfq0
NvFrrF2P+9klCnjTGo7YunVwqwu2OcDlnpHkEALajvRQfRz42PyRsTdOQFhuR/xooBBMA7cgKLVZ
PMF/aVJXfHUGG5loMvuHJpPnBPHtJhtd42j4ROhGRVQeqyplYQ8odkfqTQDPw9K0kt5nSeAVsWSg
v2YS3Gj4JWmckq2rrxnLNYhdjt3SvzFRxTDP34v7dbmSCeUAFj6YTx6jB3iF9WtN7iZRN82WqSq8
0YWcIO30kWjAhPosOlosVlYpxsa5jOUWBDBBsnVBP9rTlGaB5KGI0icv9uFcNcbznHg30Fv+yRyb
o1QxW/aFkNO7LTnTc3COpbrHNmJz+P/QPGHDwtYd91WBzLuYfSrALNhHBT6+wjUPwLPJvBXJTzaL
J1BzbEXagdzSaATEwhIDijiO5tm8uwlXhFDMAUTui70axPTioDBEyvbt+q1dwliQ7XMz5/+q2S6v
9SQSsVNJ8T0j+d/bFSlvTQ6rqwt1ehQqfWzDcN7ReIoDRdddW6JY6ZiZlI3VI5E+QzTHp26Myj1x
tuFV9LB/YmMAqon10629eW2rnqw/DBFJ4zFez+vxRTFdY04Y86bLHAgLpfsGnXYIizUtNuSt/6dt
0CQa+lcEK/bm1eOzXftfnOXGyvDkRabgfSLHByc0g/MTI8UhnFkiXiEN7JPOcAG5p+MnSWBsuhNa
DdHmOB+1XaFZlsCBbSfdMqQriO9JCjTaeJ7nVIh9MVHEp7l/nXVzhZGIus4VEAlToDD8zLRh2Dkf
XeEa4xbYgQNYUDcfDWtgJlhZxdle5wPjI1xBUAX9Z+IJ7H9+qOQxQdHyFpGjcfGVM52MEG9jMufi
MjaZ/6aHrnydGgE7oVMT0pN88Cq9n1MTcQHi298xM/Oj4RjkxM/teQK0tA6LhRbF1sJaOz74pC62
ql+3tub/WidEJVfYugALlljZdagzEhxmtC/aLVESLu5Ih9ouxRCKHgV1snOaxGD95EnKjlP0SlyD
aHLXJJbT5lXheLCB2IKvcHrKhQT8Q1Vipyw8oNUig3QH7n/JA0R7aqQEc7GWmzmwsCm8spFHf5xx
DydZc7NJO9jifRqYAVtsesME5Tfylq3bod7vPcQ1roO6wM2/y3m8VAb5v0E/ksNg2vxnqE36NaX9
FzOK6ZJ0Jfq/cQFUdGNyGqbS2XmKs7UYkk9Om2V8TDOmen0rU+vJUkHeoxNpsLp2zoKuG5lfcRoA
faj9EuOtPy4cjnAVGc1TC6eAbFfqenBIE2ZKh/gxw/zsyBVawvK+amCC/iwfOfHfi5HbZCztMxaS
ch/OzjEbyreKKJatgNmFcJJhgll/LwqZFBwtfnhAtGXwFQeIRVyuEAI8rX3h4lPu0V/MdwV30HIL
8GvGTMaecWYK923LxbubJteRbfZoJ3t7mPZ9mxxIWLkaBOag8+ZeHV+1w5St7KYds/CHGSptjSel
GlMeuQHHJO9LO4LInJu9NfsY3zL0DREHHymCrsaUlnrpzZzR35oyQGuABGc5uUL7mFdffgQgZ0GY
gNHEZEMEwEXQupLrSJ1i1LQJAZzBjKug4XR1cUkLZwHDpxfAwNU5W9i6UX0EsXwlajhPZ+Q1OUzx
9j61DnIBLKRWOK1nzMC5qTchI0yXuW5J52flAbAdA9pq+6UEjwO0HyKSN/S0e3hKx2xO3kj85sYW
4avsvFuRVPdZsneNfZuYbXKJezxBaVPCcWSMHTKqMAXjN/vRzr2nkCYDJjLNmdqxmljZjXzvJ1YT
VvPqptI6jz42yZ6HRtXyN51wWGQlI+5+OJsDy4LF3LuwoqM5/yGpZF2G8qXqy53DMgsuCcbz8poi
Xpnz6EP00RoUEA0/yqvkqerabVEOnygCHty824+2u2/K/wyMW6D4z8hvN/ijDmQHHBVuAyzq20EB
nsQ9oiaOWuCWE6ZJMJygjQ1WQvbKq4NNI7xPJ60PNOfPGaNApjdr0r4eQllcBPGHTd1xxqXF/KDV
wl2Z0ScVpORGE7hKNLWJ/M8PaBnE0HkbqPjsUEb0HKobEJ001pnr5LGK50W6eOItJl/JBpfgD8xv
kCeoMMIinpxQX699kgVtAmWxmPmfgYW4rwz/ijoPFgnjFuPxah4JUmZbLMz8W4nk0eoGbkwL+azx
TtIoW2JcS0KQX50QqW0MX1qaz8EYnFMdwD6Lk40R1A8Deo+o62mGtEdZAf7T7bq93RpnVFSfAywE
17bvss7+GSRfqYHI7ZTlXwpkymI8hbsd/SLaYfAviwmpdIo3D2eAmEjG5jvgdl8jYl330roZlji5
c7nLiEpge/qqlfdg+tYtgyqWmAQ6DsMia7KLt2qZ7875lpTCc6+45B1tuitoQtsETkKrHmJAFwDp
HywG9jh5wBPQtnqps8wq8+7KCjG9dh7laymjbt90DDMnSOPKIVFvjE+mCh/qqXyMWAkiA+AtNpv6
nTChX0xrRxZNl7E018JAFdaSyzxln5VnPkKI36W5cxl5iAGKBs8FgTEIRDbI1DaoW+GkwV5aqov1
5LJxwXhIyd3hQor+sOfx2rZM67UC4lfgbE+ycRN28gw74NgS2OYtV4sx45Rv6h6dS8jGrGe161Jw
rQsyOkdYidr7KvzqwYp7tHXV1uckuWLMoPSiq3Zyz94XudBof5m5IWO+83C/9one8UlZB/4yBfsa
gwHGcsXkTiDj6Rz4CxajKd0AIIryH6waGNy7g4xRaorSuxaRcR6NkOFk323z4laFNNedCceJUQ6x
rV+Jzn5HkOYGacYKLAriuZ3jkfBkmwluMbM8dJ6PEje5h7J+44ZfxV59Yfy9iSwOkiw9IiX8DO3k
MRs9IBMoF+Li438cncdy60gWRL8IEfBmSxL0ViIps0HIPMF7oADU1/dBL2ZiInr6dYsCUbfyZp7s
S4OO61RC5jJvJr8SYGjzpqJldHfdVS4BFLX9qtBT37Laa1m677M7pTWtFTd6nL4Wd3Y6a/lcxYvB
YpVBbcfFrSOsY6xy51d2jEdVnkCawNCV45006o+x8ZjWinBlxGSkZbvDJwDlwYIqK4b4FnmQzDCO
I2FJ3zJKX8c+iawAUFLXt2r/2lh1fXDsMKC7VJ71FHCep9qbUp9+6kgNtzqTU5pq89cbgF9A8itx
pF+wB4otXj+jDgnhT1fYxCWoVotCQ7apB/lZ4jcBYNJgyo001jq8uiaAx+PDU1UoOBJhCzRcQJ2o
4yHDhqMYF53RH51UQccsNnSt3QrWMoNoYB5GPvR6QK2U6lIY8jAFUbqBoywE4Ku06gP0RulgUCBc
EkTT0+xHBLrAV+Jh3pg9hTkdgMOtRwEaaND0bYRg2FPOm43WR4WDsW56P06aV22Y2IVyZ2E8oYzN
zyD3WxOiutonP6QRf3ps6ZSPCwaioFT8yuTqrfbuKTcz7xszXF1bLNKBBXpstViHPHI1Y5LX+SNG
0iIsPRA/sYtXya8MnWNEhUBnalQxtns15yDE2fJqOMZS0kiHRmVthl7JcSeLdmdGFoozaDtut5tR
N3YYKzZkPBFpqyHdDBP/xx64ZE0GhVfq4f9Ov9B5eONXWXcPK5bl2am1N0MxVvxi3hXCXuT73qkA
q6hwC4ottMl7k3gDkrP64iUeJONw10bBFxpuszWpskFQ49UvLG7QtCpsEmW62pSd5DO2rOyJCTDC
NRVrhz5jCa7hr4ptK/LjptlHMWDyrNooWtjiTw56vx0A6nkJDssO7eaQl7ja4QEKnc8dSw8e3x9T
kPFUorpZSMDDS9jcb0rqMsonH3GVtytQ9OOqwXr3kFG+y2YrA6U6bDmdA1UnA9E/VWyrEX3csps9
rSuE4ubuAAKZ/LTMeSIYqWVMt6aqCjaE+nq0p7+Af4uS9YcqdJ8/ZUfB3rPKHOwFth+R6XWn+AKa
YE+ODYkprEJccTEnl3uth3IrqDsp502Ug2CywY1wDg3Nz0risDCBloU+XKi1wlZDkHHS7c+aBbtj
aAyV8tNDtwtAA/W0EhgWViKrCr0lrbSQf0rU6AknHJoWTT4DQWhaq0E6nImuMPBWkNo5v2TLscGt
Ysvcc03F8El29Suepqdqya8aUbriilSbczuQ/BeWzi+K07l1glfH0H1+3zg2YVfxbF4lEN+eTgDf
1rAsFSczhm3Uz4OuUnY36olgFMiR1VDNrUmzCXWY+k2KGtt6vwuAzyz1pHlXI/mOT/Dg9f3JCcXN
cOKTmWZb0iSnNiq/6UmiaRju7yYHTa4X9QYGgt+oxskODd+rAIFyV94j/8+7nR32/m2iSY4CsVS9
5l8cGmizzFNVVJ6jBpBi7aSwURooMNptDHXAueM/20533N2XSsQDgsqBvSc7ODknv5st48y9dGa6
5vdxmxLrbsC6tykw1FL1gMTDjrA+YQb5KRDRVSDCpgs7i672UKfLuvkqPG8ds7nPcvVDK+UJOOXN
duSFWhS/MPlPsccZu+xydx3irogyZxfZIVhra9sK+73r66+Wpi0K2H9sq/3TavdiyozuUFo3dt0Y
L3v+QPwYbMDK71qnmpbr1sAGUUVwIL9PbwFnEynJSVAp6o2PiN1ciMtVd7Sa8Sb87sqCimpbvytO
sZ2q1LdtbKlZ03IGGM8ux+NLfJA+LGSZ+hRZEQu4/GnwpjHkjeKsT0mSV1J5Xla8lBpNo8qgxB+g
LBsiQWnwEwTiJ0cs8RTvoPBQujMpKss7xpXxKzDoL2P1bXjWxLueTRKvkHWpNpswC35r7FrJOBAC
a/ULkA6MCd4re5OVrRg8/OgqVo9sPT/xOpiwgso8gYuntM8kJEgmGuExTRCsVDKsttCOwui22iAI
Q6anwgT5r4v4xDL6iXyCfwshpo4s4CJBexUZpnNahxiNDHVbKMZt0lCGc2fT8LZVRpbSeruj4Hvb
lI4PkYYNpXUbcAFZebqJpbzGM5Pe7k6pHh6pJ9rUdnVqtFjQCAhRCUOxElhyWY7ZLxLMtEgtLqdy
vPb8dvj4lQcdwAtTkCEIsKCLErt5SUkj2+Jl67ifVcvYD+t5tLnGuxVv5Kk8/e/xVmM/SPJtSy2L
3wzak7THo8wyMuAx7ro+QNRUS2L4Je8/gnTg4o2TXirvVB9/kXVbW7p9pVmEMsNw73KqUWnCR0il
zF3R2hdFwbVKY8baNgkgWDVqVeNo5t6LgXXEDZNg7EkoQJ1xNnjO9cF+b8ruPVGHu1s726IQ32Sb
M2z5XM1RcBtAb8wBHYUASoDHx9W/qZvxRSkuyYjNbTQqeM92TYKkfkKZ2o9GyLcI2G/NHptalhkx
ua67/JIH46Ho4g1IViJBs53RVfC7cYHchFNxmMEOZDIqPG90heeklylN3XARv9qde1C8z5Iffl/x
NQcVtrPCRtsLR3aY00K5dOEv8RUTYH8wLzGXheD1FK89sQ/acWf1TrHO0iwB9AdzI2fn2NgIwVwL
Ya2PXzEOR3a4waWDVbkac8pf2gro5NzSoWCqKZiN0OB8aRiXsCJCVjd8L5mMqIh4idP8Xz0lJBtp
NQYAJjZTzyZCRWBEiIg9imdKIoCqrycxe6bsQzetcRHhKZpJJtb0Nmj5b1Vnd8Hbke3Vo26sdwpd
WWwE1EKNKVxy8Ppt/5qKBI2w7O9VDa+QItik/WrGWl+h0u+hV9zbImLXEa5LNL7KjS7U12CygLNT
xesZ62INzpVkAEkJYpBN8hKr+dLWzU89016UEkd527wa2binZvtTIxuzd2hzXUDUuWXzYdkarkBS
dth/wA5ojficWzad4cO+wbzuW0jhC8ODMTgwk2GOBqLw02Msa3IVh1mf64tIINyb7OZaD8d24ZkM
dKbVrKeEzKytgmrNmIB3FFierJTtWMx9LVY4Pfokw9SnBt6iAJVuxTXZ/4lIU0/QS4ELOSDlY0kC
Aud5wQstemuizweh0GWZa5SMASt/c8zyzzHFqa3YoYrx10GJgAnEwSZpeypgCGf4hmDpKCytG/XB
9DEszWl2GHnNdRzCf57i4HuFg25aZKbaWp7VQHkavKo2dkSQ0ezWenzDgXlnxfileOGxqgFC2cUj
ZWsnu/Ri8ZIstJqNqw7Zx02LTaymX2Ecs58yu/cwAE6MySwSuFPVsj0UMnhkILPdNFyJZtzYJBNH
Jbg1bKoTjRx0xHV1gsSuARn0G5J3eRGy5HVsKEfTYrD+2UOzxbkOwkvXfUNnV2Qk3sPipj3wVFDF
w16by3kweTtYjpfYEp95xqSTTOo2D/Bu9PQWiNzqVz3buIrXWze7mpWx/1O7Fm0H6qVnWRj0oD7C
cPKnQP4ACduEIGNWesovRyjKqk00G40T0ImnqMdMdddDa8NHs6eZ5KczVWBhdqACVEJs86n6Hoym
WZGX3o7MdaXeH9PB2Zkh6sqUhYdek69dIfExEqLOCwAEc+5dIzaNyvCtVMYxmj2zjfZducOtMjVA
XwOu+3AadYCMb3qNX6S241tFLbZ06b6wylNf401Oxs9u8H6Msd1zg/E7dXw1bKKnnnrTY9IeBuvD
ut9KL/ODtP6VZv0cG+eNN/iLo3OHrHB9xSMSfg1XRuYCxG8zfQa9HXF74+kXSgw1WxZUXk4+dfEP
2aDFhOTxA6C3KlhNLdSfmTXLoHq/dllRwx5sWEZU/ZvFSkjJ4FKKiIun0ksqzB1sN5Brqw7yxbzf
wjxTPEhKqauaqmrGiN8ooy+ncDeKre6YU69N7H4MHpzgjKE0nkV32jrc7Klxxg/5wP5IXnJmE2qp
tiFJ6VR8hiqdVKW4A9M5t32/zgXCjgsQ1hxmK9PryG0GHyQRhuCHVuBlJPljI4MKZXv8CBL91XDD
t3HAGBUExVtYW9PKdJTBj2yoFw6efN4I0aPzTB1zNGl+QEfXCbpy1kRHtWn5JIP2wyHrn8fTkZfs
uUzK82izXm6il1AtOJ8xTa7mYr9gxhoNAcp0OYXfY0+DFHCvG3HNK6pfsAYhdvdGZ9hMWi0Iqork
yzXSYgH6gMWELW4yDqyd5/G9t1oMQIqLBXFqNgLLg4cEo9rtB0aQZmEn3QNYfrsanAg3BHZHCgM/
exV3OwbyZ2ROZ7MyX5MqWZtqD7KvodsyG8hFUUKJ+U4R6qlOg3dHmxyc9Im5V6f0X85qcWu1aCW0
eLjGojRoxwP+r32IjqCIY5CYLtiv79KmGH3bNfR93OUhI7R2aBKj4zqQ6D9RpgNTYbP+WrX2XWkD
PI0AQnPMka+xpNQJcuU7OQBox/UAGRZr2CIxcWpmU3TA1/NWjrw12Q0D0xgr7YVd58J23JpKFYBN
tSwHPzTHBnPd5GLxT+0NpJ0UAoO963v201Y0KP/SPGn3RE1quHWcHO2kOetUBS4+GsmPRYp7Uapz
pobqiIWRIuRbZXUcmTQyx1D4KiTyrvWxvAR8yjdycMM5C/lwDS8efJJglCrmwbsZ966vTETxCax9
6gEZA5e0VM/DU3cdLgU2AgtPmO2aXQsTNJmDWxvTFKQ5m0mIY0z/OA1i2YfCgFZqxrE19ffW49HL
nSf3pN2IcL5UJeNYEv6YxszQpIprkLRHKZfe6q9B2vyqxEuZrmLwHC4efNbKuNu2YWOdDLMSK2fM
eNE7G6l9B95s32MEI+V2NJ1IvtSZutUJfHH6EpjvcVyVg4YBo+/RxZkrM5tekrrsTkywR6fKfcwv
gJuHzFzYVPLYXQPwUl1l0bhrdHGJNO70QYBNNQrtraBaWXAp23CxPyVDfcZ8tJWqN3/P8GXNK/+B
3Y/Xfw1O9Zhs5l8KKogm1n+Oa53YCD4Mk8Z6Xm8oyOsEtMjCFkANGW4vHgcx1scYViAzOCpMEwXs
5bwvZv4V+uUWLM6rtOOfYIg3keS94ErjYiX1M9eig9IR/aYmiwmj7i6TNodFnIxwfun8JYCzwjyj
osJbVRM2fWe4sgd5o/y2ZW7UXiOtvI5JShK/ONdWxsI3KuUxqemPZPPIUTxf/stmGVvNl9tH/Jrb
R0YlVJ64O2iCX0OAuzXVtukwz1SZcUwN85HWYhMmmEHZm7PmTtpnFRW7dgAwwcIGw9Imc1v7YNo9
gmli9/BWkYYgcheHcRr2xkiHmdFfq4gsbG4hFyomqU87qP8NI/G1uKtz0Juck3pAHayzha/xPUzZ
k4Xplq/oP8yhWBc85Sp04zTLIV7lXdCVKbPX9KOukC3pTHPLLhfOUg/H18n9pLPuKsfC2KUswd5a
G0NPAmNecV8hxwE2tANCD+2vmUb3ssTYQOIk5DGP6cjlFHdRBqjMIGEf9dUJHuhbY8hjgyvaZVtc
8ozCyyAVTZjFibA8Sgt6dUk2GOWehS0LXwsmQ+JXWQpDk8lCV60/N+xPupNfXS55VBmjLkYomuHf
gOCq1DFAmbYf6AWRxk4k0UZrvG+WLfjrItSkbqIJpZI7eto3dlKtSYKg1XfgWxKGHsWuDlWcpvfW
7I3ToMMkmsY13cm3GnhjierKbXL8wT7MYIhy6kJaCNThCNpMg/gTHZCTMBGZv/wb3DVp+BqWGLWN
3uMm+x2JQIIT+pU4w7FdL6M26pcT3QVJDpJZM97Iry6jTNWXUT68ZG5+ahx5tcaAFBHb8JEUW+d+
0vqc3rxErNXcWsRsq0uuAyLodqZmXs08URbQh9ZlxrqmVAlkaoPxySqCGlkLAYsPemrbfAsVcb6l
kJ2Gg9GqdLAm3JeXjR5+hBilFnXaOWt8WdytLF8U9BsqYkbRO/ee5NcEG7UJ20dYVRtnji3kfC13
teXYL3mCCFqFBqJEPQj1iF0C+csutorKu0UdnXvVzQ6sZuCBEvgtbBvaSgiKD6xY2JuHKWj3aRYf
ujg88YC+zJPdVImz24evUVxgxGMD49TVi+7iSp4kBZ48rPCJbPIonUd1omIDUBXpHwI0hE9yeEai
HvuS2F5a5O+0sC+6nkCRG03z7/uBm+tQzoEW7CnY4PKEMy5PNoVNgRVdMs9E5Y5mRfkaMg2Ga0k5
dFCBVVYhNyfWqp+4VOaYmWuL/6ItNWf5rl260VZ9pRhn5FX/alDU18fq00iHc40FXszkfBB8fQRw
dN5R8QivSgUdhVmA4mrC0+lXG4p9GsyjOKl+nelKeLeigksv3N2gjL+VfbdZzzh55Nc6CSLGAtau
ibfvEm9T9OZSr5In3k9eFs0+qDx61ILcJ4gKxyXBDDyhk5kOAPhMF36WBrtRnw5agkWpoJjEtt2C
pBdNSHnM/PlhmuFBqDSGQIKwAgu1GjzEqCk4TbB79F57hxb4ySH+CaPqRxcpB+SvbjvgCgixOeqJ
IsjHmDhnt0y23nyXmaLVmGEGIZNgG9WhS+yL2+BcVOy14UW+CuUkjPpbqUVHF4hgTdg26vPdEDV+
JpIdn9RbxdQ0evz+9OKv7WhS8JLXHhiFZ+Zs860CVn4kNxwAnGOWHyXepSnIx3iYCKgKfZo12fQU
J8KowV/SB/khlOif1cqjw2FpmS7gCe9gGJReVfY/qcf4Q8Q9VqJHToZzZUTZuQRnYcGY2TFFX1g1
+eE0PClfxdwLXXBw+CWTVPJHlAMptUszepexgZtgSXeXpxwT/czOqU22clj/PN5n1wnnfK69QQ+6
j5H1T6rOUbgjzlYK28nnrIGpa2HjK6hK4Ic3InTOOIj+LLf3hyZ/dEr4zF13G3X6Ng+5PhnDfaxz
B2/Zewf83Gmal3QA0RvRw75AjF61RSKWnTUAnxvIFLDr80lGfiN4ylXXaugxrjoXHLvRxg0FeWpF
+Yv1jO4Vts4B/RaFZJEc1LTvJMptps8EqfYgkBqt2tw+47l4Rfn4ssrsmoTWLUaBVrLytzS61wZI
3q4V4ylzPZSlDk6UcRE5lAsS2b4ZT9nWyGiPibVi3ZqZjwjgkl3kRp1Clhpz01mgo7VLezBoYzK7
eJ3wsy56xV3jHX0oZvV0VU5RuwipAIm2GrfvAQrFxGSY1ManMuRggHCLmyXvTPNSV9O71oN9s6HG
trxDh7J8ryL+BiXci4Y7dN9ezel/yiFngKZssRKeXVrw8GP/E0yNDPK71qZQQIdsgPnJAHll8wrH
6I9AcjID7WB4yllNGPu4tTUhbR04nCFoKPatzMGMZNDsWkmDnAD2R6w6COpzFcY6cPfyjPBDUPYv
lspH5nTf+IQ3LAlW+DIG1A157bVgPykUZ4yEXsloLUY9BvcC5I/BLfVbo92MbqIsM6PTF0xqO36o
D1stoV9NN0FHTGiyWC3WAxssS+eJUvX9oORvPPA0JCEWO2lEJGAGSnds30R0yvVk687lYt3s4rYn
c+faBkWw6Fzi/4J1MfNatTBf27H8wAMmz4MbybUZlxiezJqBAijaJLvfNpW+gX6qTyVfNnP+pewH
dqSKoh5U0pNlxDQ3xjFfDaqcDZrYR35SOdYfZucdPEFV3xQodxvoyQqg2jw8hpBYbBaQkOjIyWMo
EcZJNQKUpJiBhQYyesTxxI/6c+Tetwy87LdIgWQrxnAe8LDB3SV/T0p+zWXthY4CdKoRy2KolRsX
x0o4pRck2otCo+HUsbF0q+aoZFC72uHoKRlEWnvjZgNEH6xwhGbJJqj+GHIJRYfdFFqEPFNBwp+6
G9MPvx9562Pw+a2r+4PrcukqX5FFZ84qPihv0Hmjlz9hKNZY172FFbvEgjv3WNO9vhgSClJMO8W6
xWfByg7qSggyzXOvwqG5c9JxNSeOsxoiRmil1b4jOhu0kN13iALo6TGw9HjPOoTkE8UqcYuPNxxv
0VidRju8W5S3KrWLyolRngL7+dGt2yM3f48Vl+1BlQ/A6oMG7Mo3Zq5HozeEy1uMgRLPaInBlYrN
Z1Lx4495gtWvWk+TgZuK3tgm2+DUO7ky5CKmboVrbpphzJZmGxD4tL90FVGksFnKASphWT+l4abV
Pf40bmeW7vIuoxIqiJJ77lHPA9uyw0Pj4MrBQ9NEHKEqZrG2VS5IJifu8sc8KfyqbSTQZHlUNSJ4
BEkM2ulaE7hPRTWUHuMtLvAvmjM4tG6/tAY9lA03vzABRw53kmP6UIerpdeGawyn3xE3rA6px63K
D7sZAlrv8AuarftToUfHeHNyp7rZLItGDfkzjOZ3XYzJCF/Bqp4XL+qw77hhLMccp6nqRX9anG44
ktcyDy5pHdxYwp+yHGhipMxvsplbnBBynNwYBY+8TG5sWbbuTXUg623eVY2mTUmnlmq9dpZ7UKvw
EAeA1uG+O2Z9VNvwFJrdSW+Dh6ZhUkhchmiZ1nzSHnefYRw/85wdaI1vHVKPfrZ7700kpGGHbjdo
CsUimKGwJrC14rGie570I9w9Uzt5nXM0O2CyLkeJU69pjPVVz3rrx+BiUraGIHvQ7fLa9son+syz
ouMeYcB+dVSLnKmiZiR3SbxksjkWXk9erSAxriXAs3Nlm2tGvTfQ0eI5ReMWjM7c8xisM+6+lM5h
lb1pCGEOdZcNgDYQl/Ec4VwZklcgqMlV6uBIhKi9K7lMceegtCUshV86IYxBZ2MDR9bSdp3RLqpY
yYqg8qrnY9Ys58MaijeboIsh2XgnBdkEnfRg5L44OYeH4+ovk2G3q1Gm/5ySZLnT3F2vP9otcVjS
5nqYHducXnG1RUdIu+rVLB9qAj1QM0+jMu4Uvhxhr8zAcwvtnLQxy+m05u+oE/suRLVnAfJDmHzu
4Gk3GqALRV0JA+MmO4twsChh4i+Z9Vq15aehZsTsoCxqW+5nGMORcUkLyApxyS4/pjbALmqQbIqg
OeARiJD0y0/gydT92n7ldG/knPfdTJrv5g9U2yY5NVtpzxA7N8KQkWxpDK1VUDwA+6M23GNqxHPc
YXNSFp4DjgB7gDH8kme61x3AKoWCNGnYRyBuuDX0F66ZCagITdjUU1C/OmD14PtdFFcnwp+RXIIU
GlDEs/TXU1+UkaR10udYPSeKiYG9LOzaPYbUkEDs5AX9P/TqOOXE4WRs0P3JVw+uRSguHQYcaipg
WrPL78QHYDtCPVuaSzaS6RL6IExW2nOMLGcAcD5CrHpVUO5Mat9jV6yko4gFXNe9x92sxo2bRSAP
+gVm+t7kKpoHxwmMTZ+/T0qydjpGqpQrVQRjtf/Q408hNw1GcJvmCkEZdBBJika+IEwuG++ndIy1
Kyk4ZFcfVQsNW+qALbHv0reyJ0RKx8mA50bPJAUjuP9gqn9qY3egBQnH/lvWtueBIHZChtgy1irq
fk1y2+zA6xvbbgi+cUcfA72C0pJf4V+iwIGtilSObOkMB3PmLmjxLQdxHbXio+vGdTvR4yGjDZ/4
dznQLQjrxyxvdNkyIW51WZ+9/lJ7fA3bW0VGM6dRSuo+YuLFqAG1Bb3hWyS7/0+mAS0jabfiZvXD
hQscvnL2qABOZfY9QZAquxz766dsPmeXl0O6NQz/iJIs7elH5GRwAe7G1sU0f7Vo/BLkS2Xjeyra
Koc6uiwuNDrlmX3Ccd2h0PTtB4Y+Z1O1Nyf+tqp4Mdu3W+cmR3HILGBE9gVLAKEFRHAHh2U2rz3c
EW+SwMPw0YEtjZLvGkYXsEJ7ei3Rx1H8f3kuxvaktd7KqFCkB9I/jo3g1G1aIn5ECZjT1W0Zqz5g
7nXNNBKDn/T44gzKga8Mxiw/BnuBf6Snm7KLfogzUeIAeEH77iob+QtbebSzxHRA7EIS5DXEGS+z
v6okGVdTyKOVNjqcQrIC35uoZMekAltOJ5X+XpPcaOh27Oi6qBBvHWNTIZDHttgzMhQxAM+o3M8h
Xqjga0i0KxvsEpWTmwxutUvF+OAJX+LKoJpEBv+cKsYA+ZhmrKRBNLJaVhUk6LCK2LmQJ4xhuMbk
eGuWXD2BFZd/rGyAmZXUzx8dQIfY/cwKPT1oyeyRaoIJwRQVYLlusuRaFI+WFiyPjE2PDZ1g1yoC
IO9ghY4zjdvOE0+Z1uZ+LL+18p5Y51aDbJKBGR3/8vgdaw0fKUymHHZjzYUtQx1gfUV/DiNbuY0M
GkkgP2v9W0XJl0QOKLDschHYDIbJD9/vZEk7prGs6avtLaxDzTLBHmik0Kfw2RtaiznNJQWteOs0
16cZmPPLNnupmDO2iXAUsKBoxn+FB40sYTKsW0a6Xifk/Sfyj3ikQWB4BCTIeeI/on7boLYI7Nel
u2nqDC88an+zMWF9SOwJJdaQcMCtXfJGplx0Y3cvvJyJ6M/VIkeFTZwJvsQKfmMq1GvdXpj1o5+u
KvZRi4WlMe0DbAVG7yxKB3Za2q3Gzjz1w+/I14Cl+VMnvo3kYgEK8lRQItQoho7NRYuHyMgRJvC8
Zjhm0Ch4Uci8uTpFsI1G0kEiHNmxgO2AlqSp9w7xRfKClcmPof2F7cTGRWF4ftF5UMg0rDp0DaG/
mubO5qDtGOVKtyaKdvUyOj0SF/5o8lZV7fF/5h+S2RlC9c+EuyQSydpr7ZWi6RymyH/2sDYbGeAM
cy6mF7C9FW+QRK9aofujeraBtVB1cbf4VyrpPvECViSxLKAFIDnROl7hMakBmZjNs20qYC79wtB2
bkvXGGwXwzxiMgB9UjL0JACEbaAr9FVmHnuTepOz/mnFK+rHUrcQHOJ4r8u1S6OS2vDGqZhwjY9c
s9GirIOTnU0WLtCp8lsUW7eBAdSo642WQ1GqH6meIYvB88vDNSQIFowC5oz66vDk2CkvWQOZpOCZ
NQH2zg1xQ/RKuMEkN5hWW6GiPxIo66W8yMnzR7QlO0gO0MXYQv2xZt2W+tnEYm/zQJHz48E+lTj+
G/FlgVaWonvWwLcoxeYHh4wslcOkNW+sN88mpXBxNtyxexQ82C7ZKrp+4RiTz6shDeG7waHvmuix
+jrmOLXy8r0bLiyM1k7jUQd+zxWyfQAT8X5SeDrQP5x0PoM/PQMEyOebaaJGZ23gbeq2JzcujwF1
3xKJv8MhJOklivt4B3F/FZCGnLMTRJlXI+iSFEM1zDONVTdea2oK9fqQRxTUcowTTfTpJjSUG9pM
olMB16xRxw9GdJrNlraFKm4vxOhRQkTL/Qhxw22XHt/Mqtunya+WHaQCabu+2uTUSNUzkhP+RYTT
+dMpsQVUsZUwT4eY4iT1bxp/oQRq2WtELWGq0sxN263eEZZN1IfJdhOWBnWxvJHV1xyUr0VuDwSc
8TnpRMXoF0Fy56xyqs1AYbj0xjPx0mVZ/5pl9hImd45bvkkfYQfGUuR4Se3xJY/Vo5pG+6hxLorC
Rhb827yCC8STmACKRbY0mOwEyUZV3h3JksdJwEAMmGvZOCBIQg5hb5njBncRbhzcXI2o18RYj1wZ
C/Fqe1t9qF6AlqBl3kXzFvf0mziYkQP433qG3d9b40HcpU54H8aS3ioXxl7lzpm14EyUdqWjUBWN
vrEm7eiOuV/iYiQns0JT4e7C6j5jPle0g1479zHGrR85/VVRzbXLOc5PbGlPQ66FeqelYVOov5Df
N5jnodrSTi9w03vJFbs/GkqHbYDiFIt4wf8vYuPZTGTjhMaROe5c+RlGOhtG+ebxIml5dBnTzyLV
Xztw6pDvEV7aLbytYobLrvWUOKV8ijhZpiUGrZj9jQa8EiaNkTIbTg23OMAaBp3vyBvPKlH41p8h
120a/mcZjlvMikeuqECkqzmMt+mMEKJTnZyF0397Q5uxEc9+bA6LIpK7KZ54TykHnd/IaEGzgykO
o3HkNqh0FoXaznYMsn9Wgo2WlmKDsmTKlZh1QKP40dzRSl2oHet7gx2QjlGz87YRh6jKfTqlfxQv
RBu+Bl6PSZ/qLRvqsjGSS3RWGeUhmYWSz37bQyhsbN5u9LSI2rcRh8oez/7Ihx+1vlTZj5lHEeNR
nJgFk202qJQEtmdKosoSbhGax6LpipJXNOc+63z6Ykn3Bum09+aR0s5XxDRUcsD/UgwhBZs4gpkr
li2sHsDpz6oC2xR68xBHWXBpFJQDmftnKfk20BXEFlIFjYqh2ZVXx+SJYzmo8xfguay8cicIewAU
K7t/Rv5p0otLOaPp+lF1ilSVysw3NrNro0ca7PcRQj2XC5zbgn4X1YMBEkEHsDe9gdikiheFlUA+
DZy66kWapG31X3Pe1Zgc/lx63B4WYHuQrcdcF13VtvRH8yDkm6kxT+rpWh/BYcjvMjo14BCsYdTw
YkxU3gHzSIFs+dByoGsE7rVMRofRNnP81iUoE4XOyqAjcm15sbPOwWh1E0qX2X7YPW+CrCl8nJFH
agH+JVVJqFQt/hnd8FY72WEonM8Eb2DaaLvEcr56jjqD/Tndoxu8NM6iSWk9yugestsNQjn9VMWf
HUOdC4LhKmV/m3pKjYd+jlxQz5xZCPye0Ego85H0snohluiu1cpxH15Nx4I5gSRkbnST2DdCZTOp
8gsq22fa6U+tlagBoflNDGjVGOLR6ppPAICG1O6zQ/mv7foz1nLf85xbICh2x9uxGjRcXDKq0RUh
dLbmN/tgmMbFa6AhXJX1tHVk+K1hNnGjYSu0fuNlxcnIsf+bvLM8qezxBUEboHt3DvXK1jzYBmeQ
WWgbgaRv6O496CgUrjIwuZEJ6g/L+c0hI6sm/3F0HsuRKlEQ/SIiCluwbW/UUre8tCHkBg+FKdzX
v8Pbz2hG3VB1TeZJ4WHZ5e12Exy3rvPamskxyFBkh8MZccmEJYz3rihGc08QACm3ipjiHlE36QrL
yEdBECaloQ/kuzuHT95igg8qeY6L/iRbHGuTw8DFV/XGiJpdNDXYvV0G8hGyZ8BMd14tMbbln16X
v9Du/fBBgwcV91OZn4q6PyMkv1omN3fWMeMI+quL2LnDE9EBGiTphKFUjgC/ZBilE/1g9GoN3ulF
Jy75pCGJp4wjFTgQIxdbyoGtaAxUxNo3SQAE3dGn9bYwjFOqvIsmzNgYg8cxwDrU4zuchP9sT+kN
KMe+sSMCB6PvuTNfZMOEAKw36dFSnH2C+MhiQ8NhDuOzaNG9TBFTwLFBH+zhwK4I+LVIM614fmQ6
IaPjH0JKj0QJV6oJ7PGFgFxyt+OHyueY8AJv1xnTR6chMfBy3PfltB2y7l8bODT/4fQe95W3g5Ls
b6oq+KojE5qHenDCvNgAgkUl1KRHVel+0ak+hm59a7J6L0YG2X5tbb0Yp1bF/KaxBoxC1cEwPyMJ
rgFXUdFSwTQmo60+9X4jr332EO4Q9YC96+QMWMLL6KtL4XLALpzDH6dmz1D3C+GxNk6qZsDf+PNz
jIA5VNlzbY20VUN6odK7qKw42lV8TBdbEt/ROELbx7B8CntUeAbLZFAu1A1oarzoUhLyASVkxyxw
Y3LgqOKHIxZCuD52obcXDtXm4BU/elEo+lMmVplyzyHpe54bbSRH7sQp07tfZmF89RiE0m68CzBA
oWqAYYhMjScrTNG2yKFApzhOtNFRyAjUJZCGwULUxXcRUgjPpGkVbXDnN+lnQcAM3yqdhIlm2ySW
se7ibR/Rc6P4hAlAmmzoGIfGsD7s0n1nlUbJwehxgXen8hsXRbdGWvOTI7vgn2JSHIjslZEua+zk
deJ1RAECQ4BN2zxn37pJv1Re/zMVxUgcqRcQz5Cb2cWei5kAbD9Ot4lmlqamZAv3i86XnzuDMXOY
RIcu2Zu8KLcW7yhXTmyditDFwFxSjfJsgs21XisE9j0ftlHQS2akeRTucHbrBz0V7ss8wUzTfhn3
2Lr8O4gymL2BAJbJbFGxLIcHEUADxl5+d/JIS6R1CNh6vozFmGBHNFI8NUEc5fe+3xs7t9db2eaP
ThDzDCI8JQEOBACoPiMdOPbyR1VND5WWGzw2i/UKgLwOgNJqVbwSRXiBwPjUTMMd/hTkkwaYm9gP
SYdw2lW3mExSo/toHH10Dfnt17NJPipVV4Sz7M6O5ZsHOef/Ozcs52MwxAdbhovQR50bNHpbzcmS
Vd2LxDNgF/Dl0nH8SwnqmkW0FxD/1o3zpLyY9Ymal6eMFAPS1OPmilTvgfaSbAQd3gFznVbCtKat
YGrPIP1WdYgYZaQAZ2cBnrdigz3m7AoFn7NaZyigO+LGfIz8IrYOuYiOtp26WFeNi2VMnzZS4ro0
36aZ4HGq1HLg6p8zT+ESYc/tFPd2wi+mEXRzYjOdCz0pV8ognj1zDg1bmlOVNE+x7f4V84RhuyS3
r8Z6mcf6ARr+FxDIZTt8NwpL70m8JJF3PhpD+JTD0W5z84fNJgL7gkKGxn+SKC7TwL05JSmmzdBF
qySZ3E3pEIZIKByiCs6sUg7+Jm9LRHgASeUAQdLsYR4uYSqy5nKuEhSXY/zqTOa8n0nSxECtiNQD
vsALsPUqoAI9Vj6JShuXp2ZulzYPgzEcCsQyyEnKRUp46qJh76rpC/PmJmdZxQj46HkjxelUbE3Y
c3aUvmqLGVD27AkWJ4j0dlVV/xNkS8NRh79f75EE3WXG+CDhQqS56nClVdm+8RFQ6w7y5MC4CntA
IuenpmfjmrAbiJuJ2qR4MRQjKTXqcxkPBgRyPKmWZ9z1rvWqbBurif6VuvnzUwwqwYJlTu4VuYxR
GD/HAQaaorzrkdM2xJxtOjt4Javlfa7cDg4cBr+sb9iGqatv229RTKfgjv5jiYzXtpl+JOUtKJK7
bjQ3o+lf3dCCDaKIShbiqr3+S6AUNmOc/ZX1krJZaubu00T+A8NihaTn3UCXtnLxvvqu2qFbOQob
D3et8QmyJZhYpYtun6XhDSPVoe8ICPMdc5cT7KMod1sKZPIFHh2Fd0y046cNmM3wfbY6mX1i9gmj
0hpOrObf62jacs7tcUJBECHrz4gqprze1UXHQePNpk9VwUPbNYQVW9WeFQgFFPn0+HEkxjlFLJDK
uWCsvn8J3NjaDG7/EqsCzg5BDeH/Tb8lsl0x5NQ9xjGunGctzRc+8q9B81MlRvB17lOuxLp7iZFB
wK5Yz+40I47lMijZoDbi5JTGDr8Jad0O+LQAnVLTumAeyurJq8KPSuLXxzuwBee/NXW5RwIERsVN
z+lg35MScccMGPCtvg2QjKcpJWqRdRuLg13uIrDI+dZqVK3VCILIhaMy2G8w+9lEwfGbAVC1Zv84
W9Yra5od/qY7KNqrhm46hNk2tQnjB9qifAjAVIw/Cj5SX347Tk0t0Dz4ozoI8iXcuAODL/Ge6kq/
jGi/9OjT3qAlmgbjBc7YA5/zPhlZxQTfhZ4BTY7ht8pc7hUcSR7mdbDU+5a5YD3I67DQAaDauQBN
rA2f96UdnEuKP7upjRfdaBd6jYDtibOmdUJnY7XkapeCClft6/lNBOU9yKCjqTuqwJqTaEiODl4n
Su2jLts7nwUgq5jvOlG0OJp5wDw5LwhszybHwCqJyVr0qSCrOHseqIsCx3gSEheU7+51SRIlGM8G
4YShqRlNONUIsOF/Ru2ah/GI2Ltd9RovdkQP3GvszViSuMA6hnke8YrIX56L2D6GXnHA7U79JV/i
qY22lbbusVlkqzS176JpemZOhRRofjQLLjIvYKcS4Xh1zXhpeTeqSUhQdj80W1HeRy/fK1CMp/5/
N69gGRI5rnkbjObNXvRtamZHkkrvL2GeRn4JrqrwPc6GY9LNe4sIUst2nxjMH0lGyzeeRMsw8ZUB
8Lgp0/tIqL3XugYp65BIMrLCV3F7cdxPJ/PWTmASWt6af55qfiaOB+L9znVFHFiyED+VHi6yiw6R
7A8ocdgn5Ud2vD+9rf4wLbpgH5ICMYpBBWF76Jqqrek1bBCKG/8ZitR2p23rQiTldmb+LoL+lNp0
4BnGjSaF1sYHgjaztKlCUYxkrFSixjrMPuR1l963csl1NI3pTQXFkrvLsmP2f6cO+k9pnN0uf/Vk
tAmriAwUIkAMP8ayJXdt2Xwhn76MRFhlkqwfPNIbXTNwBf2Jo737G4mz8uf+Vc3EUFZLynXcLyuJ
dTIH6z7Ojy2uKW6HOzHY9CGJgw0R7FUx7foBzVIPGLkmAMjru0ePa9NV2TXseQUhMgI4rusreHz2
TOypMFyKAhTyvGkatn0+Bo26QvIGGW/My+EwExygi/rbsqIdtk+GUeb44yLbS/olONgiP0SG+Iq9
VzkFeNtc01w5otrWOYcYr5VDSnXshig/YI20JNo1KoX+2U0QSdDpu0n7jDeG3ICvxh9od6ttkQ30
dlTrIwjiIX0mu/Jc65HmUJlXB9cv/3fAv2P/NGUuTSd9tjn3f5bEGxOI/l+rvxXZDO04/dNEHq8m
0yJ7ECqyZ6hkHXX0zU7PmASIYYoGK6731rJfGUR44Y790Nb0WTvqtxpgOdQcPpVnnG1g3ehw5Dkb
ox/WjwQfw7vx44TioV3wrQAcrPqNiGEaIiAxFpGCqx6njUfIuel6P2Gc7WXSk7lq3DJ4MeGIXiu1
px/EYG/DJL5JTHoLLWIzagRzyYKWDEDd5rMEfExf0NXyZhG0O6p2E3uAMS0q1oEFkzm/x4Y+oErC
DqgQQ0aeHa2CSR1o7i5RBxvfDf2vqiPVq3KYKgDsWBcLOkUkxwbTL95QBJxQMIwdB/bVS+xH+hia
5Dj9Sq3q4k9IWXNm2D1Esla2FsDPcAs/e9jDwCKVwQZ/hIPlOvbRFiGHw4MbvPY5jUo2n+q83bQD
8o5xaggfFmxOPmF97cmoRwAZMx/2IjQPnUcKMvNyiyN30zvuLxBTMod7/Doh9rlqGH5KN4eCl+GO
YrjRcqvyB8Ly04Vcbvfe51DS0Lj4OHRPOmzrc2MRM0HKxYPsa0LcDFgNxS006w+TFbRkc0ior3/N
EK8nHqQZi6jrpmBDGRzMAGGu65bkI/kXNYg9mottk46vEobf2kSlhlfwXun2wWnwF1qohKP439hw
HSZkmrpoVRwUiDLoP5k21Gsd9D/RZLOtpzgOPj2iceYEmrJzq6LuuZv8q0Uji9v3YDQzeYUMN3v7
tQVoO+PCWQ1QX8vcOPtMAWHD/aaW8dJ2EeAzAJh84bZuGLdmWyfNniff/qyJEKekWpwbk/fMVAjx
NMuQreEQXzMPjyWS7I2Ek1yZDDIsrnCsBDWXDRWvF2G9871gawzGvzRvb6ZfrG0aK5WwOWLYVS/3
WBUedMjwnTNyZff+nykk+4CMfIf4tUicV0CROZMCQTDeBIk0Hp2rHsGeBaTkICZwfyYzegJovJk5
zSGQ7EoCKbjBKDTGfSKpVEN8NHLqDn5dXGVCSdAiOxtoBGcN1KLEFN1F6uyOiIGzeW907Hkbc2MH
1R+y5ye6scfWdA+LdcOFs96Rt2uO5qssaNOEiPdVb4M3cDYDWzXb8F44fpgv1s5DQ3o2yEjmZLa4
EdREjRTuY0vdq5nJelQTpyYJIP9NXY6t0TmKPDgzbGcI2j2HUMQDcNO7IB5uRt1eOjN84Yh4rmtw
2IXak8+4RhxNITSxwyxkM7G4Z+afesvsSpW3Nsd+P0NMJHGc3AvcZVF+9vWEwKG7qcS+SzMzu/OA
2uRh8dWJflsQqbGyinkfVL/BgJKwHN3Pmh0l45bXJbqxtfy1GP0/P/dvNvIFp0UU4+fEgi5mGJx2
UWgtM951DBp9FTTDxh7rXZiIPw5YPgm+PcSrpVVeWDDfmDk94To9xux5qTKe2RtsYI7ezcbM5Vqs
R8BGjj1/YgNArpYObGvN9Kfyil+a8o2W2dkE9GtxBhZdcY8N80SZtU4ie+8E/Z+sr0iyiT4z6xvG
6fd6ci6oYi4aIfmij5MTOnrcRD1r7hAB7lT3HwPvcSmgDQCU3WoS2xzJ3r72vjhfIa9Fz1k2bABB
vlrhfGRSW60ygIQD0AEBKQTwzjnDVLByMzUsN+Fr5wdfWcwcZug5RH5N0NgWE8yizzFu6cc29Q8A
ttZ26X0KA/4uDVdHS9cE8Yc7U5CE4d7AIGEZDIeZpEWNf/AGzDQx6emlSs9uWH0X9vgEC+4lZK1k
qooWzGs6xB7JvZh8pjhUhR1s0Sn3t0WfvCc2669RHq2i4dERn23AaBptqMHwhPXRiwjCfB+OBCwI
TpXCop9y+5tE10B48dp2mc5MpATXafcKLInxCHtFUz7mUbfy6ICq0j41I47n1q42RmEhHHYuSeQ/
pCWD9qatH3ol3sGCI0jcw3nBgp59V43HYq1DbtPCD/LRSpscdHOQbDQUmgDcH9hSl+x1I74Yg/tP
ayYlKIMkbbuTJY8JE5mBZVySMs4OlzvDmb5i7opwZOs8wESrXX0e3XFJhMGNt0Sg14QiZUbN7hTU
Ss+cmSdt4wh3X6AKiAwESFFvLWy1izOIF3CJqIYmy92lbb6HLPHY28Y28GmtNTyelclYJ3WKkyGT
X+G63y5L6s6hFnS9I7NF1rjUMJZ/9AfUGHZyyhD5msn0EHT0BbzpwgvPZOMwsUaomrGOYA+FMZZF
uWlaqITgMruhOgw1Q3HbHLaOIvIqmH48i0q9s4tdPYRImyKfNkddC7u+znaaAIutMUmPEAPqtHkh
rZc8gjGLXpzMb/8AXAYo3Ey1qUDY9i00YtNsnH4X/k+oFwb1OGsSsz4V2NepQkQYHWUKbIQRx7MC
SpHbTgEA2drHFUso24iO/GkEdVAEj04mA74+cjLKeiGKDeI1y5iZWWGrABB5AcsKpVGuxznePBP3
SwqzQCYsENJoDj4m2K8sjmtMw7W6j8r0s1aO/+woVhJjZeS7OSTmtpOBibYtwpPSiWFbxslCBWWg
2EioXhiBl9q2tChyMJRHEVYu4BbBrqK7RxkEDsWS+ux300kGIJHoJuR6YMjFrLtq75t28O7imZfW
Y/r5UFvFtM/HiLiNGZlxZWQMaAoGMLgUsEGInxa+82Ee7OnZneEhK+kKyNEVRFroGg+kjvwjPumn
LB1jmSKgJqlgZmdT8BkEA6OOnPQC8ADNm/Dkza34WZOLXLVKyEWI+rzeay8rKTRnFMRpyBWcUuPv
q7nv931tvUZZBwa0DtpjzEeBmJ994ujF/Ys/sI+2XJ3tzF6yMCuRxfU+W5A8TCsO5Cnd2ThsNl3u
yX3WFdCCZxslNnzPg2rITukLHZ+7hYJBQY/AX/jKXDdtiZhujMuzH2IUo+FJN2lRwp+NC9JlPAJM
VolpzXi+rSV3235IdWPuYui9N0QVKSLk4a0jLuk7t2QBIt4G80VLfZ9AE1qTHanP05S8DFpNrwkK
vI0ViGnrtU6xtT2X/G01l1eEPWLrdNUnJBFceE6C0i0fflu2DUcDsg1YY8dYuT65B85M9vaggb84
lfdkLZVEMNBm8aJlW9yDzA2APLAq0owRHb2QWfzUuRb4uwjhtZG06OweQ7JzoTdC+Shi/dbnjN9D
E0N2O0q1daGJrsbGxHULER5zKCTTNMlGtjVle294Nv164MXvs883gKT21vJGkoWErCkmnIodie+u
umFEi+F17OeEWRGTCWMJW5E+pIymiISJOixnoCNmlsquD8gzSHy1q/qFkUPcUHIs3PTP8qZ6PxUE
17QunVnXNq8AlAfC7UXDLt+Y/zkga7Zt3qCrUyxNRMsEO4pjCno2gCt8jM+N9kzEJG63tttyPoxx
GO37Cme/tDTNLaa5zdRnwLBBnRznsSXkGwbFnkn+vCdz18KM5j4WTvJTLmjaCVrZNjbw5OA0fi15
Sw5GZKBtjOLp3EfGd9O0WPuSCpxXOug1UbHoojrPZG9ZRUuQ5NnveWqiasZCPiEFwTHHXtodbk3k
sZFmeMuL0XHcUwZIE4kdMd/I47DGW6Q6rfKkslhpCFTZpAJuhCFOfYTNAiKZBWmZQgHtBDwRog8c
k8jMbDHFWj19JgtDf22qknCvtD6Nbf5Vuqa7qSwfyazQ32MngotZDHIFfdV8tchjvUgZDWeg8TRH
juf+lApLn8PZsR4m57uz/V8/yAkfI9QMBYT1XgWq5nesL8Lxq33bGbRZiSvuTAf7Fmaace+7KDd0
GKSfMTt7apEm3M4OQ2m5LLUCCSZLJnH3FUiAdfwQg5VggqYtwo+8BmXzbVsdzN6ABe1vi5X05JqM
PaQeaBviNt0g405PMy3SP9if+S5lVECovBh+WAXap7DKJGb10r9EVh3vEkAkqUGDT6owUSWlpbah
zbRzcqfynxP1V9LB2mvs0DpW/Vg/FLHQZ5kYBkZF3lNhyHAHwMjcNeEYfVlN0b3URH/uhQ0wAkYz
WcN0x0c1F+VzrvsHXbTcVLWJSsdEq9/NGMbRchvbTEczwaSuc4wA+K/hIpKnCWd21ffc13HSYmBZ
ZEQMTBcv7YBEBEtDRh22KyVpdWAKA44qS2ywxzNBHPN4O41+TkReYXFzBS3vnY9U1YgdVllmqEi0
x/QYksaIjWUku210J5grZBuONS8ump6b1/LOMM5E79V17e84yIzwo5ElYt2DceSUAkrS27g2IsNP
V0A7go+hhFVQsFxFL5NuLJfcC+kDwQ4kyqwR68E9pa69hm9MrwrG+A0vI+HfCLJWQQgZup4MHPIY
U7f9lDeniCGIAYtnCygloFFPPRpr+rgoCPlwKl0o4ImEo6u8/bDyToJjQhhHlAiKYT8h3yeK37N6
uOoMBy25db9FLAmvNKNrDtbEWL7YUZuvSptwKpYoq6oN/K2UHiZcBO78EOltwoCVmkwLBy97Vewk
OtMVO/SC2QYXNBMssqmAk+yVjY41trrwzTdi2J0tuTZh7m2xRDQrUzj2OVh8uQ4hTjA00nMTMh9J
48l4TEUrf4OGjyiP8fK3ikwEFK2oR7tMXfohwMGe93RHCIqgkbqMMUJOe3hF8FIalnu0T+VTbub9
bkCgsEqE/6AMozHXbV9Dg85sjk3m7uaY/yukrdeW7M+sLgQPVDcx1C7y9Twk+sjWBmqHRw1BW9L3
JBjXd3M7MbxEpchNGnobnnzmlmzDVhg1mImXZzcCfD11dL0QfX04OyUdYl/X3WG5Kp7Cqf1GFXEK
6yy/TjBSDnM3vIcCNYYjEClKAfIwCJC5diEiTSyvi+gwmMeNJYeLbYPYmJIeD9nkl2c41SDIsFqh
s+z1ahqd/KubuuGKlYMv3vbuuY57zKsydneuO18oUNvdyISekNtU7sQiT7MkgqawfA2izD0wOs5X
A6FejDBoEoKaz6I0NJjj8gPfI5yavI3JmWdC32OND1ZJN0zXkgt/P/h0EprmeKVq1CyV00nCJliO
znX8swg3JqIYYkld2lZ4SNokSIgXprNxVR/fd4Esdih4LSjUNkKathk5+xk+kIBexsatjdrmI2ln
pN1Z668zX4r3gRA3WjV8abFFxukoq+I+JrZ8Y3gKnh/TBGh09IFcIz2Pdmmx2SybW8O6bqOwyX30
BBJenbC3SL/mERwb1z57LVWRkTCiE7XY0gxiIYSBg+Wsnra2I7FGRS7etpyfgpC3U3/kSh3oV95q
zVvQxFmODMQz4DH3UJNyeOaoDPhQyZU7CF/g9pxbJshOTFHao6EITGih+LeJK02JXlrZkftHWtiP
CZ535TQCQsVMctBQ19A3vfSf9DEbEkdOHd62I6V+ia40n7wr66mSGXsQQFtBdwUsANGbAvI5kM69
blCQs3PzXpoat6XwWd2NJXhFI9Pel8BMC0qn5oxuYrKM17asqq92RJKHhqn5xvDQ3PfO8ms48sqR
fTVb9n3Kqb89l7SjfJgdsFEuumY3I5ibp6DcFBhm177b6PuuYa2lWZye5nycOXKqqT4WIvlqWx5s
TpR/9jy+1Gn/ECG9XhP98VjEMQFBGrIPWZqEh2OFu5AFWy+MBY5wOxiRryZ3puFjTLC5MfMcw48V
twIDA97vZCQst63a9EFpmwgoMLfAZrL66nituCYkx2KTM3PGz129TZYwPc3dRMRYxGAjy6642Uja
IWADylRqEXYUoGmtHeq5xOjrl6rgHl5My1A3Kq4T36urMwQjDq0MNgWib/risG2zcy2M99p1kktR
WTQOU/goNTdTYKUfjRD6ZAnEYo1Sj36KYKqD7LZayFk7yKEpucaIHxGniW1LxMYxGAuAFw2coFUR
MNMvAzZzxlh/UpFDrjJZDuAQIZDT6v6iGY8tokdC051gKu6FXX/5DhSllQeNODd8F80BUm9NmMrZ
8ckZnWodnEPGc+nAVA5vIR49zDf48INhSv60iUBY2d2PLMLwHY958wV0H1VJhXZvQF+yvK39nfQU
KTpDJiXGNWvhUNBX3812gAJdBWg72Jd+NL4A8ovJGPQx8EdhF3+d33Q7VbfLcAjA65iw+8KuTiBP
1WKv0fxLnuY6hTBHAofDbKAo9EdNq42PhHE9yHL3zAc04OxmCznhGWZ32BDS1tlX8j5hkKVTu+SZ
LiEawjKjozuh6VTUi9vYJGuACM91jChmI+qkeQuHOTo2oU3mnePJrxA31z/d+hNfdc4EnrCMx44V
B+rERq9YXoiPKLeLN9o6CoaqdgAthhQpwFY6hjDrKUvwSuYBY8CEaVo6zi+OwNBcOI19tCEebbwq
R2yp4tcGNuzBd8v2gEGyP+gFZFaya/wFndjuhC2CDTau4G+M63jNJUEmVzOSDQXn3n0itD3f9GwP
oAl69klHA8Dk3IMYOYSA6mAxQNn1M/HbY1q5SxyBA3DycXW0Ino3csxZQ+pV/yBpU1xPfEskOZsc
ihLljRUu0DN3vs2Vo87GXICUcaX7MKfIz4Elm3te/sOI++4qo5pxjw6iPbikbkc8YYeixAvkpcjI
McTd2R+CPIIPQIl0qQaIh7bv9iy0kA4DmGYeT75EjXZdK4uoOsQAGV/kCoXcQhVUuHt6h53CTIl1
KV1azdBh4RP7abdGuYf3sO0mPns0uNTESn/PwviC9cXEX4zFTjENviorEec0QCvXQggAghK4pwDX
GJtkILFlxQ5gVZh9dvF8rX8gqJVrrlWCw5O4eZBVr5E/qijisAu55wWZHWiU/a46pLP75nStdYE+
2I6byhMGnbVs5w8ry9tzXdZAdsoZcrzpgwaq2a21fnRf1j4HWuT/ct6H4aqodfSj8qr/E37vYHVh
LrPj1sGpjpWewmLx/6BicZwNgN+GUHIH85TWlBuOr/wva2D35uc4njahI8xTPGLT3QVhCaAhAMAO
msBE7ZaVO+WJ8Tp5QXWlaceXZQor+c1k6myDBGdTETLQs+i7tlgNxx3rewctNpj6UAGMSdvKuPe9
9q0o5beAWo/wG4WbCdYU5mFDhyTmOfzy4LCvYj4ukEeDpBSLAuc3JFzgVZYQ4ruMuIm29P6sJPS2
nuYoHNo+wF0YTnAkDHTaA4weq+MxEm7LRW6Y3jmi5WBOFjRs1MN8RgOLaLftvGzHpYZdypqXVPCg
GA6BR8DFuxFawLhcZyoeJ7gW5cZAv3SfN5yvktVRdKhjfBGbkjfnjiwycSXbO71NUwC32Bo09/oU
bVVKrYYlJN44PMD0LrK6eUk4kMHYsGxCKDPWJGjQBoJ+ADG9alzIzkI/DqG+EEIO5w2VdQDzYsro
55p6vFS9/wYB5lOlRIdHpvqCM73t7PnBZSSjZEnSmwFZuggxCRlfuVJXUUYH2+ekQTD0DbPqry+a
40D+cYV1r5STItS92/KFH8vCO3BuRNs2op6wsvrFwGNf2BM1Y/0XmKDsXHVjXoWrkPReNes/Sxvr
gAAToMxkJzusQiVziwZJtl3M9s7VS2Kf6DaiAJbJRgasxKuV95wYykN70XbKWFuRCd2x/RpM0P8d
N6Qy1fQvcUyGM0ALVjrHjRNYBsTyEJxCU7njpo3R3cqxWfh2Izru8jK7Cw9f4hTtuve5JHnNwBwg
Z9p9zbjXDM3N5KMIcIqLNB0ye3B1DbgfKy94NXPEKeQC3pV0iYZY0mPqo9WMXJ0RNSqAW4/8cgAP
P4FoDoGJ+Kfs+hXrwiQt7yae/lDT0Fb+pYzJti/HvdPhHUN5PiIUjhbtlyfqH5ame07sIxTJ90El
6T1A0BCVIsnPMhYvYSjv25IXiOSVv1jbn5pPvkNxsiH/GzcB4+NtlTmvlanY3JC1MRnJHfGDMWar
8lqMo7MbS9xyeehSlTlvdcMvkYNdM3FIQvTIfmPAliyF1i3ZB3b/Z7PB7KfyNR7YpQbv0rO3lsdS
E3nPyWbzRJZ6wnaSMAv6cSO6OTN/3TXvB7afLPZTof+8/LHR+yS9igXwDM5Z1thwuktEiLWgbAgw
GxkPGSBQVe7sAkHjXZN+ZLG5M2W46WV6NMKHQf3k4iVwfmx5cm3OZ5LFi8d0uiPfb8vIf9Xg9wzH
U4dtpCSvsWU7rm5JwYJzPmSDwSpdvybkNJjBxM98Y+y1Bvy9zcLvkTGYxzhxUSC7ipTtql97xo/N
d5ugjmyAwQCsPITVLWc0rWuxm7x1CN1Ydu8iYiI3vzQarX6Nl+Vp7E9eKLE0Q3dnFEHVRWbko+Ia
oDLGcQ+jKwn/RVb/aiNq6vyMRIt6k5n9a+ocUgxI+CB3bkEiQQ82w6O+4mA9u8YSs0hEBBv1aDoD
Ntg0KPYtKr+0Ywz8Rq7QumNr1/sIKckdaApUm49+/5xWAPhulscShiYzg+Lb2R9T+Qgye5fLU2FB
vqalaYot2yFLlIcoPlkJSisFXYtX0A72bX8rxGFcLiX0J9oyLtJ4r8ivHF2AmjVXBw4StNlbO0S/
B7XCaj4THIIhVm1jQFyRQpsbX7JQkwu9lX67mvTD8gF5nGgYBxhglEBcGWYfOkCVgDtWFgbzlBII
e61LVdOzSeDXTbEGG/wXMYTCJcnp53/pJFZdKnDO3AIMPvjY1koU2xBbF2OmFR/F2rTlVqC3rxxv
hfcd/fqQQmOKx3hY17WJF12YQ04crV+Q2m7UI3bDzrf0JUdYMSjU2fZdBcyJ237DZAW897h3RQ26
BvvL5JwLHkBhoDQPpi3pTlSkAy4089bZSGKz8Mu1szM66w+LaUc2MWgW2CV0eFCI/LOlKw0QgEYp
7RtrAjl8OtMtpFBK9T8jDc+ZYTOe845FEdxkrU/jXB6L9DJMHVrUbttiB/d9bhH4U2YZY8MMoY7h
UodT5LEGBWjrKkCUMb3+ew/eo0iLPSuVTZB+2Ni5qvGlMp8y+28yfpbEhVa9WBxnjR8TUicvTMeR
q5pQ+pDhd8nGtBlWI4RkdcHa7EvSOw3Y2at/jdnuCPZkw4zJtPA8ZARUNuJ9Ll7IGF2XTYNq9gK5
yxjIikFCE10Zaz01C6UgAPbiEjfcGKc4lmSWzHtINkf8Qy3TmxY90HQlDflYRckuGsIDqpudOXdr
BcjfLB5d4+o3T177FRefAQQEu6K2HIBl4HJmx/AfR2ey3CySRtEnIoIxga0kNMvW4HlD2K7fzGMC
CTx9H3rXUdFVtmTI/IZ7z60rdtv9Zyb+puIQJwWKIEa89kte30qe/HF+7ktStQ7VkGyi5lwV9jqL
HjzOpNAl65rFk8vtSTnwU/PyZN29F08hkyZHYaHQracskmzd0sCT9JEMuTwVHfRsXtsuUVXGh4uI
IWP00QML95o9sergd94I1UMu8Q2nclsvXb71UoS3nqunKcYtETqHiAeNARiKPmfDEbwCYsna/CYR
VsRsHa082ZWJuRlIoJ3kQUky96L/hlSuzX7i20wwZg0bvWcNUjXoyZrNkrSk+N8e3AXXx3gJzq7E
JmA49RrK6YaAq6dpeLeMdtuD24Q3jCZFvwO6OZpeup2Sz7BFHknmB4OcQDcBDPmUNt5TN/xNlnFJ
DIJ0XETxtynsd1xcq9LzVpH4agsYhhbK2M9S4w/N96mEebXAMBdturXrl5yDZWpvXYSjrAKDhq/V
NfmyjAj5BcgEfMMF8yuhvTTCCIqKYiBHT4ApwwSu512kqK+oMzhuosXUE+j+J2+iHF8mo2OSfhIx
yXHmUYPw6NofwCpWMvoFBvWYCbtP8x2EMejGDPNHW7KEqxiS9dDPDHqpbzu+RjoXpbUF6QC5icvJ
1dfMdXYMvPaoWhavniHZhelnnwElHHWRnECv7JmNb3onOyk0/baBDg3XmMKePlf5G5yKhk/Y4I6X
5TeTUG0GBVa/RSbfLrJto5NPDJ53nf8y5lih0/6/RCfnHJikh/IQ2v8zdDastK9eBlLT4h3q/YMo
JmPFRfNpJPXRkvW6YQ3Xzc9x9mE49hVi5KzeHCKpstm+oKpgwu2sffxOIlleQv5gc07Pjd0J9VEf
ggXCHirh3IM4nRmlaAZjKe0Mrg+Dz4+uQ0YbgmhUx5wMlBlbaEeacehvW/8pna5a+quGXZ68Ezbi
9TMLd97F2Bgfo9++AIlZ51x2wO9dEgWa+m7J7lAL89ahI/bs+ljMyQOZzVrrIEUXH3EMYXuOjfcW
8TP8CRYFenuKx2Tx6rIXOcx+itXnrApe+hBeCi7CzE02mBR2/bA1qzc/tz9k8pKxbJG6fw1lc/ad
a7sIu3InaKOPrnsuI/IgMOh2ztEDFJHngWNii3OflNxYrNohI2/6Mjm7Sb/LZ1CCYvyYZvohAGxe
jQAmHm9tzIQzEhsxFCcNRkiPuEfvSBUhSDqLrr7Ut6OTH9mYMQrzTwaHlde81QSCkNpy1kLwnYvF
emCQifUFj9sp9iybjHRxFCaqkSJy/81iOBttwtTB27ctT3nkONehHF9aK7yONqveNENYX9ns44la
BS5G3ncW350xIfP0W1gg6CWD2mPmY6QOnTeO9JueYKo066POjZRaJhtrTLFa8i1kMBGqWSKDs+0R
O4MD6XQyXrOJkR+S67Mw3joxvRSAhCrQzApdY1xU1I8mJHCuXN8mmOzPyv6YGLwSA3wgUAV7ckFB
U/+grkP8WR5ErQjErTddrF5AzdvptMnqft9Z+WLkfeJeD0C3f1rmO5LkICORoBW08H+wvBZTzVlN
ywZEvpTAyVnzonteJlvDmoKJLrsliIZcwKjl/ZC7kqmNayIZLTdO+Up6xyrV3kIYAilfAHCEzrzE
/X8NhpsaiXLMdhFv8ErDPV/iKx5lfByQDbJKwIMOzPNsz/0elDTkd/eSmm96c6w8bV04v1E5kWdo
bEIEhmZTo6jWAAZxdow9cQ/Gy+AbHxUeGXyEXD2ox92bx0J8zl4SBBsKSXpWEBqjonMadntnEAeh
iNkq1K9h5ndr8vEe8P+DL6uTvOPwUlVF7QdW7b7ZCPiWINHYvMo4fWXfx/iQPiNnbaXyS2cX7+GQ
scGaTj6dbuPKRxrrh5FyasyumYL5RJSG7X4IeDBKtN/T/GFOvElgU3UFWtAt9sLytrwj7Ok3ib+N
ix3Bk64pjzmKSDad21A+9wPuUAC9VBbRhPnNuTczqRaIJew6JKjms2+9nZliko7Kx9yFG6Q1VfpB
3OLK9MS2XpBflOBAz6uUMp6QxF5gGTP+THDOieucTTihZDCvbeMv4WnH8B24hM2WQDLmsYXaVG+I
AFzlmU1cNV4zZta9tY1MygxPv+WtSaLURWiQwB6J+QSPGKjQNaWDNLGnl1a4MUzu9LgKA9thuMcg
yEoHWPDzyVfjmh35HsIRsiz5brfdl5W+F79GdAyTb4MdhAuKZ26ZndWENVAwL7x4jylQNGrGj0Oe
BEBixElw73Y5HLdNotp6b9XOEUnUJXJSel/bvcx1u5uS/AE3a4NX+NjCllrpWpdQpQE0H5tjAv2q
mbqgbGq8IAmq8i52//IRRS/7Gl40d4RilYJdi+yd3TSHPCkxJkfeT4EgTavsb116F0F4qOEZfxAP
+Qu9FTpx0YZHXR0T2tuX9bNtmjZ0R2KYZrWY1bH39UZ26IoEGheeOgCqAHBXjtTWjN3vCYjursU0
YjSISpCId156U7F17bHL5rPxVzjxMwuZHykaQsB4cOue9JCoahumLO4Ry98zN+4Iki08F3p+7oln
to1lW+cMH77bJkhTwf+nvrmd+/DCDBQ3ZZtsPbdM1ti6eJRTIK2gJJhgJkHB1IAJ6DMWAySkPvSq
FFD7azq4LjoLlKFDDxvTY0o0wXi5ebr/Zpnh2Z/4z2rL+LgHyaybI+Sv4t0FC9mXBBgO8T3MeXd9
drhR+DQqwLHOKNkcY5hHd64+KoKNjswdEf30xNAypyiIDQ7aXqNSJvd0NRYxC7hogcpmdoRp3uJh
ah3odwCbQHk6yx8kyfdlTyqfUb8mFRr0oXLfmMUdJdmMRQSBwywAcM6NPOuJBfAsbPdWVP0WKcXj
0KZY0l30Pan324U2DbSGsAUbDDrbXK7saaR/TsY/zEjU/QMUqVLHrTb06d4i5AhzDH4yA0O+GtLs
MIHZfi4zm42RmyGiiliCMzbBPul9VZZD0ZosRjMcR71eP8ysIBlAtRvHHq4KH5Q3Z+/9nD+RqIjV
jdJuFUbkZElILd2kXWrDm4JQ2c/q/1mqS6YVE96xT8eDUuyn5vrYIhktyvhFJPgWLdV92R7ECwJQ
vHMk2J2WI7k7uoGyB/XaU+npp94CoaMIWxvb/FkjwJUUHtITMfRXAEsUHx9vBgCAJkQ0wVkvFxup
3V/1qAyEJn4RrbOUmJKHKuN9hQybEUm6riLUi37+kRtO4ETavwGpcTX4NCyG982CuNyojP2lxbYS
30NKMV7nrxNUjWCZC65GnVjQGEquLb2TEMl+8DMCcX15EmX+b8rGrwFgmkV2oW1WlPzu1oiR0kXJ
TJCiWb9qE+L4SU2M72kEIcZ0Y06noIX0QOrT5zXSefzdjHKoqAF+ooLJZu9emRO/YavAtbdowHMS
aVm78kRFTqCczgZ23qyZdn17XfkhCHZYmRZeMb6xoJnDTzbfvIFusutC/48HHC83IlRanIcPV5S5
dPRjdfyxppiI68ExiEchI0wDVbGl233ueoLueuJ/Tyn4WZvNdoDYjigp1WxsC/5M4RSvslIvGBJu
1TLGUWwgR7/2aN7aQAif/MWw/C+KWsRXVXZkW44ox0U9H0N1G2ZUBzDv71YLVBDn56tWaa9omfVt
UgN4UnYZBZmjwUscTnodfw5q5HcaTnDoPC6lvr7xwv+YzbzVhwqgjpXA7feY8kgGuJuuiXaR6nY6
F+0GEEm5HjLvn6ypezKRxDzOBMqwzo05MUBzeMVtUmSqZzoyFcUXi5SuIpQRXifjVrZu4bCaNGpM
T08xGvLCaC1SD++4rMLxIGsrfdROqiA60TLwd4Vm8dmEzNzIHVhUboFu2CdGicsKed+r/J+PmKwH
TTpLekc7fO3S7Hso5C97dNQQSv25JMAgb8Uk7zUsMfINeh+WdpH6EpNCgJI+c3rSeZL2MNdYsOEl
r2YcMZuYVRbDhThoZ3tjs4gIYs8DQuP4dOCZf5qc6qcmtcw3x7cysS5exUtF0hxJI/W7U01rxjv3
LkajbaTiHrfjOaeJRUPX7/u5J1Z1ekRoJhaQIs9yd7JzLdmkLhLD3AdZY5QtoCav/JH+grEnXnPD
A5mt/SF7r1NEycQ8/oBS/FKROBgtp3VSoxysU2brExrRPtenfY9MPNFthoPeeTQwSBuN/mA5uSFI
6O55GfQ5SSOZ1+VRLmfTOKB66OHM4etFM1j752JKX0Fk3CrZAeVB0Mhg9jrOMkhC49KMJQRaDMw4
00GPdNXdo85IkCyvHKgIrWsFi5SO/S77XCwPqr2j3/+p3HvZdcfJ4ramPomNJaezpl4af/LsxRtP
rpPtLRB5dcNG0cHmMBt8zH+LsAiZ9MVCRQhqETQAg4hxYqvMJp0wx3Ai7dmOL3NCUQdtDOQRf1S3
h8cBT7ZOzhMRoVlcXSLWXb2FPEhDKAYiIKmzrb0EwTjvHmIYvXPWlp6R4U0VDMt1Rd0O3cn4DWdn
7/PwigL02AwMhBsBimCUJkeKh2M7T7sRmluWPHflu9+Er7LXXzOitfxCC3IF2LdcqwhlPB2loY/A
gpm/qt8WqoHj/tMz4PQS7gDpBCuh9A0G9hV2r70i8UE36NvwgDvZw1/GPazaiNxYg3IR3ac+nqw+
XHlFuBLw5HxIW1PNe0VEAVB3ROQ2p5ef7RtQfLjsJBUTS3nxFgkvwBq+N+Y9gty9jMyDFy7o4EM+
3ZlVXkKPAjj3ydQ4VD4Ot0WqicUKbHkXgtimIisi4qVRbJgYhY0+DjKZPTlL3AzzVz3vg9739slU
4NtnGlcCwmVpuZ9jVg2JQ/JH/DIlit2nZmIETIB3zjPvse7XLr8zDnYAn8+tXr9EWmFsEoAeLIZ2
wzhtJWN8tr6XGGltoaxna+ExQP8mOCGwxxefZ6vOiIzVX0zifmLOAEt/Ra+NIifZx7n71LvWjZKI
nz36XIztoca5W/VgY1ki4VUw6nuvjcd6yY7sMIWtpsq4lFO4riN5AeS6BJqxisrS0nl1OlOeR1K3
iDjCqKa5ihDm/qNfIrMMbfjLxaeU5Uc+kG2nFs1h9tTgQlPQUWpuUpfxuSSaJdByxZyqB5hgEiLn
9uHrTGuG9hkll2wPbKFXuHnfSJW/kYqMLRGJ2gSK4tDFEZsss2SunjuPBnAaC41z36MpWfLQYBVK
GrHRMWBUI7vIHOckvfrQaJeGd2mkEpTp0WCQGuvlthndnZs6qHmQoKfDHlkxjxW7oPImKEyKmJVc
MbxGjXtPxuKEzyZICVBlnXLlK4fCSAhfKpm5peReXcLwksdfjdsFvovwNEzPnQ7tmGn7D3rk8zx+
d7H3aPVpU5bxG6zks8pKBH7GkYHLrYlHj7wE2mWaU5GOgenAb/I539wC5ZV66aFxrkx8/l2YP6kS
JX+3rESj7Bvn1s4enX2sMxv6THU0ZaAnKGZbD9UdWXTVxAgWtgpFCSsHNjrJC9wMMkGRvBPzVKzd
jqoawTs4L45bwZ9Gzhfcmey6xKFviTMss1+jN8dtoyVHqfeXNoy2SM0O9ZC/SiwcK7xGr8ak/ScA
O7BB+jQb42d0UV15ZUHNL5j3LMPg2LgbHeuoMKWdk6XxFi22Wv5DdIqXiRiUZimdeWOd1v1wAc2h
/SgvbRw995qFgrN4N5e7eiCPK8wIsWiHGSpJetckC9aiGtJjqPgGZGptdM5XQNIDM3XqCJweGAjQ
KyjlFd9zKuEn0nTi/Ud1LKhLZweaXlfuqJH31Ajsb8jJsNAmWBl7EDN1zjUIWZDkC3y/+oxSyncF
CZB7Tpzt1P+qpUeDAP/xoxVe3QVQgioGGW7EWHIQDDPWXVpY8AFDptSVa2Y7ihNycBKtejhp2u2r
aSgOoWynPUkr5ErZ4KIErRZHRSoetZWApncFGxBVlMy0dflviHJ1ykw+SzJ509bHbvSSxw0KcSJT
lwkAC35X2XvI5Mu2BeQtIg/xrZSOP2NYwnJz2jKHhGKLOa26917jb/NG/jTgVFCzAMwuKxT6dm7a
oH3j/J3Yi1+/d3lPi2xRkyFku3bF/N3iWh49NCsRig8UJILDzYBzgigEAWAaTVh+ZZ4/z+CVj3DZ
2/3k98xPU2+KYVoz5qF/zt6beeRDqtn6rKsIomDSUetYChNdMeN4ayLIGuRfX2oxKq5hur2yBPPo
UJpvJoE4MBMVxM6eN7K0eNMcu74of25Oid+6cNhx17AfjmEamGofuk55Noc4CuAA7LxMg0SQoMyQ
AEDeChvqmdmobzfxmOJyrwTVoOlr3WRpKQu7CQA9OesGeBpNlICnMpDQt0rMNAT5UUbnyQdXMPBr
Wh6FcmFCUiC4gWI2Qvrw5Zb4Tbuuko8kxgXqezI7RBEDr8nRor2w8aG1aQfo0h/FdmwL56GkGJiY
LAdt0Ubc6uYXCkvvPvejzvJg5lkxcoVzK2fzGbU98SFVjxSeZT52NpSQW3KqGv5ijFWJmnA+WsRG
29KMVZDYGmlhSpkfjpzw63pRhTu80WggMnM3+wWtv1lZ4gRjV1yVNWrnznG60wQS9dK3KjxKBq5T
r+tbot5PSq+4jIaEuMAef0pYsRWDVCK+G5L+dg5yT8LisQRYYWbspMgRO9JasOVtx42Ws4pCm/VF
mFD7XSUmMVejYNft8sHL2oVgBz2FFblNYdi3oGBLkRUPZQyL23w0JkSAbXtocWc8xbBpzpbKkoPU
qmEPjaZEeWElexAX9VaLhLuSMxtEutzmSbNj+VcRbh03NEtOjNia3TptnlvMx97rnTOOOvilTogM
2Oh1zKMGGp/qirbVPZAk0M9s6uC2r5KR40b4C+iW/Mltilp6p8MqAuM/T3vCigEwwORgdCRxnnWm
E2/L0DPwclbTds5gcSHZ/38gInbKRh/vE1L1V/KlgRM0OBHstliIpp1gS+GY5q7oETgnTRxzmSa1
/jLSZq2lZPMoM0ovC8A4bVMzfEpPR5Y1w2tazcg4bwJ0/LMOA/YU+YwCMmAZ734avo89HPQ6Y4iG
3zA7OtlAaIs9zgE+9vfUl3hFTZ7UWkz2UYLnoVRBQdD7+q+fIf4STt6xSYzqdSGK9leHu/ZpGP3w
i/HX3jWG/RnXuFu0mL1i7ggXE0D6zm3PqdGxkwDu7G3I+vDflclRWqN6mNt8PgqyvzdjPP2Vhemz
gzGLYMB1grtdHY1ZeEdQol/eokIycEGuaSbhE7RDRUKvh7y8moD1Ol35alTURnMNCMKrRbTxOGUB
3aNnyKSUO1WW9G9KUaNyYBdx+IvA1/xAL+M+s1ebb6gpkRHM3UINzFmm21EseIywvw6WCawZZNOn
WQvkiqM1Mx10aojvSKkHaj4mOir/GuIloGXW5LokBAONRGE9ZOSisvEkAjgDdRsz9MgmN7jzrT0e
o2mjUzDhgbRwSEYWQ482b4cnaF05AcZWXwMkNcP/rNTInwCmDltPGx+GieGGGx+DQImX1s9T0vPC
HpB0Uw1knEzrzjBeGjkCmui/EzcOmBiuvEE95kmup8HzARa1FFzyiR8R+Fa7q8cY4bX9AK5D6Cs0
QfEmY/tBjgE8zfgt1J19g4gFkti2MI2dRvWqRdmhtBh9JOFHVioI1O6Ln2XHkGwqrrajUbnvuGW7
dVmm05rAwY1LXqMps08QJ0FjmKcqY2elSEjoDLoBL9sMZLPNTvLWljDTGhfXczXRnNXEFefbvoVL
Qt3jo72j20okjNPJG8GFEvpq+Hu8hPdC655SnxOHIIaPRGnfjYKIimH5EiYOedHx9OijPDmOYXhl
IFetkkFce8YZwI2Yu/qTOI51CV5eoI0rHHdnzexmfMK0YKBYixC1X4gH3QCOD8Nxs+85iVjF/Wsp
SxnDbHWpIYVQ6w78sleKm+mC2xlzfzfNLvgOG9xEExWXhhTvOUjytrrXMeJVwGc/eCwhYM1AZ2QE
53Ou06+RLmRnmIqMLotp/hzXSCssczxVKKw46e5ZBKbWsvd5Wp/8sHsPbQSmqoRpbyJCpFKkxEDj
X6z1iFhdByfjedD8MRhD9xXH5m32ufwmICBsj/ecudmZutQkI8zf2zMwzQFv2yxvIkKbYg/JvsCV
tnJ6+yl0CBCClkNM+KueO58a2X6Awea9HLH9a+lJtQhBGvVTGhaf7tAZFUvU/xwF5TwEM9a/hVGO
DgA+AIYdNbonZc3DqleElqVoJbnWCC1zxW0YOCU4EBGqt4h1h/odrfbBQDKWM8iQ1r3v0yDSH6bV
3FJT3urmbSaDRKfjHYxhn2mA4Lo1AFA7SXk8+BlNHm8Vv76JurQabiZMi7JCdSP8jdUSSgrnGQsF
StA/MZxSAsulQ7ueP3I2NYb8tnARuBb6QbBI1hOnPauPlxwjCYTSAopYMiQHiBzb0RM7lw7A5dZ0
w/cJh1ak9ZDOO2ScGgeIdH6B/eMIRqz2I7CMxcbzjFSHQN4AdR4Ftffaz9ZOVVyPvnYgQY9z6bI0
kouvHJicBKMj+afk0n6NE7VfBA8AmjlnsczqT7DUKCG6vUWFwQuj6DzZSi4qjUeOFrUH4z9LJjvZ
r4JMzQpl1Rh8h4/EbV4mKBd2aR97Nt62Vu16A8nApR5x7Xg/joAkPObwtPHSEfAXSX4h9AaH1m2v
sw+eoCblnhe+mh8hUYseoFMbdB/whgWXhxSw2XZYeZJQoi9m9YpPEu3lcFQafk05r/GeoGhyP0x6
fDcaNg2CApg0dn+am+qgSAIKnUOGMqhrxW4xgc1GuPZ7a5UhWksRjNTveD6AxSIzIuCSwbuDAVct
n9DH62VfSpzlIWyISV+US48hyR5NrAHTjVgBYyRNQGFPjnMwe4ADaX3MRbe3iYKOfLKr4fvoNj0G
W2s4fCht2kMT6wHbzn0FWSzPPpyQ5EYX0gWdGfJUEijwAWgLnPZtgoU3oXWdkb3UO3JEV3Vhf8pw
Ohv1vKN8XrkdgIHh2WQvj6GFHxF9+vZ4TxS/LqkKblz/s7VDkn8vq6YMrD5yfhwcpeDUdV49lyaL
WYuCFeh6N9A1qxiifumQF8pLnBNsrp8Tl0GgdiKmb9c6aJGt+I167KFhVe6dHNmIFhRlhVi4PkKC
Y91wc4nvHMnphhwapO3/yxF8hdhUaabr0d/qQNi5D6PcI/tAbFHko8D7RxprM4Hd9bdDTqTgNGAp
7TqS5TLSMj591vm84/6yxB4fNssaazUSL7wRIc+ERFDAA2/0Er3rwEuHWsvaGameHqs5/YpKkLx0
eNmxyGYYGWY27PDrFW+aSur/rDwu167B+J8sQJ8AcssLFAmb16YeLj67o+PoY7BZYMHKMLOjqp1b
CRVhXQrYrqvB6Waq7/ofmmt+T8N1UZeWiBIAv1zREI7EUZBqw4Po73qcNMAlenZ0SRszjjLS9Zh5
XMkI3xSPpN+WOEVYTtI1suIitRa309JD1dg364T19hzlR0GKqAITSA7BuJtAe7X1eEzKfhdzwsQz
xsG4P894r7LsJy7ABTnh1cTvg1jQgO1lQorH9reKQqSK/Bts0E8hQyMfcEdVSMI6kdBFV5vVhGiT
d4F1UBaMKyBQlk33VlbDSTK6S2A2ZzYUHhZLHWWjPt+QtztEd4BW0g2MgBFfwd3sJloop/VhGYO6
OVUge2ZnWml9+mQB9Zxbk9AHcqCN9t0V2SmybhKYkD8xym//W5apOWvCBIKtdC4VDG4dzHSOIWhV
LHmcNi5DThQE+KAsJLTzH88HRh4Tz9yGu2pBtpmwek2VnArYXh1qBCXsWytQnKG4mRadCoMDQQKi
VRKYhFZLaR9hYuzMga8IwGievcLFgkAusAiocxxFF8+ZUAD0vPL3MLGhzIXoaaja+eLqEdMnTg8m
qSEPueXGb5LkV7tO9qb3444L8G83F++t80ECORQl/KDC25MJtk0j9TwvF034UNgOB4YwCtgoBSPh
8aClCTq2rh7DGyd8MB98YmwLj70LchJ80AjJmx2hxc/QcK/MCQXiVB+pMQ/SMq+hP++kwyRmGSq1
xwYsuWwR8kB2SGuG9vVJsP9dp2l+AV1+cOrirOC6sxY52XgGqnewqFuziLcTcP3SdpgOdG+NfKmw
QTQO/BuZErURxvtuoC2GSIXIEnjmvZrjs6kXr4KxjE7KLAtjkXSfsSV3Pv33VHl0j9MmRAnmatz4
1jPS/VWrZVQo+ok4i3UMagbsUDACcYfGsCo8eaUR2PRZ8zwyTJfMIOq0qnaD/Z8weVKn2xybj1Lc
CU+5el1470PxqhtkIA14M5dXqDSHO60UyvTDRJxL5CUUGqxjWvyELiacwnvzBzzgRAmI0LsN9cKA
in4rT//qM/ZwEQEUxHx5BYK/qmg3Y+8CemcyMgtWGTs9vJv1A/f62mUoK5wv0lZ9KzsAiL0VS/4A
A+FpQECREx5la/eZFZHCXBVHwO1vnbaZzCffRKVzwzu4aSyNKZsKWOKtbPOgMVzQ4Rr5HAPWmG4K
+9mZ3/vkJc9PoiD2lHp2JkuLerchEiEeKee0X8GEZDFhVA0eZegi8OXc6q6BsLRR1VR8DpxFPEt0
rdmPjSqowIFsT2jm+wBQ2T1Nns1ia+c/dgVpvvkq0teMjSRaA+RwkQlzhvYmTM6MlXjsEfM7vh+0
3gY6AtsvVt814iUahWrhaH7DFVn7S6BDHn4Q7LRJymNMxepo+l3B3ZrorCVHUaLv0bqceE6Py0MB
hwQ93HTsekpdl2p+H03nkr9XUv04C7ov3pvVyzi9d22LGhApTwWUxY9ORYacwXMxwKLeIMHEG65x
76EJ1osjcnSgVzvcAyviikkkgllp5qfYworGSF6GzH1+bbM75eCU42dLANDRUXNilOQnpRpJeWOC
dgHFRI3gUzAu70nqg8l1kH51bAzQIO9lSUpWc8lbd+WCXnSppUrlnQr7YLfnRJ1s6s4Zh4Z1US4y
KZtdizk+8Fw/2bl9mqLiH5cFWfY1Rh3wCkCMUCPWB0emO92BmBuPPeEECJXM+NuhARrU8DEo6yIq
btY0S/btku5s5Np6yQdBW8gFot1Crr2NZ7g76XLf2ExLB8IqdOi+ZeYjxu8OHgkPAkdCp+tXJlYB
bvDNrD91008RPqFvBubAix4bOz9e5gneMaUDGQC/ZBn5BVZ3KRMQL4LFjCidl8aRRAfnPcL+2A28
XDzlZndlrWIEXmL1V0aQ25EjT9fgh7kt42CORSEUKdegoCu+mhD0j7TadUcdYcv5UMd4J7nHjFrs
YfHuqhEApNv793bMQnSf05nt+meJyGCtl+VxIp03UhK+H6HwgD3QfACjQ1CHJrkJUkg6qc76uVcP
oXUvTvRcsb0MPcL3mnXdEqIyhESOUwNaEQmn/l72zdNiu2oASHnExQ8282G+ikDv847EyJbsNhzQ
vCL8Wqlb3mp9+tcC/nQcsm/G8qdIJJuo9NYxAO0NfxNmzAKh7hUCwf8g3gaNhwRXEcNNbTdYNNzh
dMx5FRoHbgj5jZFlHRR7lXw2sd/IV8epz0X5FWIhSwEJjSSvDpXiaeRrJWyTZFNUsPzNdCzJQhuZ
0TQgJdqcuEXHZ1I4ifpthHJv01cyQwec9nArdaUMXTM6+1CgRwHlr/1qD6GBvADm7ogYwcZDsJ/X
0reCoagfGrAcTV41Q23xqDx3dMamPzCWK4h1i4GNwBrMfjtLcZgnOcFQ/cWcXiTR3KVO6AsojFZY
1BTGpop5XfXPBhUYKiIonXdqcJaZzQZaDbRD8EY9z1GUVt0GYnCMjzwFispmTu+9XZkPy9kaeIuz
BsH0oahQmQB1j6L//L7eQIIDn27uB5xSkR9vU/IPh8I6YfU/ZYNzaYF3VVP8K/jMm0zvd9LSPkfw
NAlRW24dnrWFm9z7VQAbAPVbhAabOeqNjzDt85qDLTLJ8EhT7TBVLc52bXFTgg6yrTcUHk91V9yZ
Yh9SfdYwupUlXC8njVfC845ubGHyMTZ1V52APuP5jllWeR1FcJ3y7za5QvLvi52sWyBcGFnrrr0Y
eciQuLtj+j0burcTDI967tl1hR3Hxo4M3eWLcpVFKfMLp3oSIHBmlTGi4STX3RNSU1oZ7aDH8rOe
6xMwBHutLL5E0fhnbAaBk7sXPrIRkJ5bHFpLeKxttPGrasrpCA0vZv/XymcH0FqlppthJdYhjDJU
TKJwt55NdUzAHHZfklpbQ5XHJLXbX8lveqJWg8hmo3/P4Q0jm3H0U21a05Nd1RZMITC28IsJg4gq
5y9OEvNuCJBbI80OuAVq95ttynezAJci4p44E/PhNKaxjfShX40g4A5qLAjJSKusffcMcFVuYRMA
pBdXTeONwAVOq1WPf0lT/fjmcIgY5rJzT7dYa8uV+P8atDpN7hgF1oyPUE8N/+KN1E2GgWXJcYgF
LPWaFDqmycyHl1guIn+mtgdO7P/ohVKBajzoI4V5xROEo8uJxsDlEGfakxIgBoB8kzn8LsVYAOTt
iEUrmsZe0m1AQnhSPJGYFo47LRHGybE5AmrbfNV5EVZMZxlXRBOLqrpE7tzjdKHApZWZ2k9m3Ad9
ds2jGBOAqxFmw5GmLXD06D8C7N6FGD9tg1HkRJ2+7iePvzFkg3C0/hKfRGgxkXOmZ9lwy4bB/7PC
/jsuQbJpqbRpvoCNU1U2B8LGiUON0PlQrQBmbMcDA9PsuRCA3J0ez4KXRlgHCgSXWtFFGKPc6D0y
ZlK7WS3BdXTvU4ssw4AmHw4qowPEokUV2iFHJdAizuKc/I1qwWWF/+PoPJojRdYo+ouIgCRxW5XK
qlRV8mZDqFvTQOITEvfr3+EtZjEzHWpJBZmfufdcdXGM4x20ivVF24tBYk37NoowuHj14sMbapG7
FkzhTZs9mXSiHpBlPD9TzeNnC2xTP/DGtTSmufNsMCaM5B/E6yZx5phCnR8gDO4aKKsZthPa6DVi
NaEoz4JHD1l0qg1L9PqMTYjanglOKI6tDUErj3Mg3R6zRgm/RFTW7yxngkuBuSCQLoLpj/aGlBKM
OIum5sVuOr4sDI29FXUrb+rJTc1/YYrDckGPidrDdfmOU6//ylhCxu7sMaFlSkv4h4q2fRr/BpP4
KDHeLRnEjYCt/xA/T0wF8zqCRUics+czjE2vs8JGAYm3a49LCUwVoqjBGeZaH1X0XFTtoV/vCeRh
zUBB22nui2zfSmiYXvxoZPkwKiTc+Ezd/B43fdZ+YZja1KrBVvPKS/i6OF+NAvPr2mpjJcnrRJpQ
u5hPif3OyhF24+pi13OS2LbpyvoDcy/0sXi0PRqN8V8VWFDN/mZudrIgT5ppdR0srxYenNTzX1YD
11weRL58AAnaDzgAavAs88pntEvGWywjhrD4qIKJYHXz3s7mXzHEh6ht9h4AE/jUL6nH1ZfF2CjE
tMdL/KYUCinESk9FBxgttLkKm6ClKpzZ6PchXZT1LieXT8xffXB1nb10bkXhvEzZTq47eHvtJQl6
YrkQqQ/Lj6OtSNA2FLW5eZk8ex5y77Kt/6vH4hLXqHlZZ3Jl+oho8vIhC5cDIlv7GDnW79DIeDv6
fC3bEi8m8qGsD/lvIKfqh6e156DKWDzbMcbCJmnOS8XYOCtyloZtyLWrsEOjVd8qF7Kj5eXzPVUI
IqmQmK2wz84dHWpZES+VOvLMvOeQS3QshuJkApTaMQnZtUF8WsIcj03vnujddj47b3QQ82oHeKKn
vmSI4Zh8L/tJy6+4JCtknId9LNN3L9Dc84ZtrvXcDOAvTN4s8OuBndMCtLVzImv72sf2WYYdczdO
xl6CIE5Y+pR5M8HFIcXT948t0qs7u5k/0ewBya5dADLJhzPET0mA/nUR6upXa3XkJWfoGT155xQF
LG22WYJkS9dfpAINW3sCCE2UwoY5HD6ldHwImLSVQf8gjBBb9EclG3MH7kaTgfQPhr0mHYj+9hQR
8uxFeIoC9dfP9XgHYW2GNBBSP4IiJf/Xb3V/BQzT3LdtNE1w9kiyyMWbiz0kSfObWeZdrgPKTo94
FgjVvunMtaH/yWAv3CMr/gfQhZ/ZH3Lnr12EX94aSo0F95GlALnamTp1ngQj3UxHmzjGMmThAWtn
YV2edcGVCdxdW3suA9poixnpKaF55FqCuFjxiCQvbPlwYJUIwyE9Sqf6L7E8g2qhhkMskm8ZkI0Q
sLAVfoJVxS0evEre45t2D7NT0B9lsdniqIc4ZyVnmQmz0aNjXVh0fo8wHXPFQkIWhpwOMDJMlOUh
7btpw8e8YVWcIvNRH4NDIlyUx5RAdXmKfH7XKPdJ9KGHZnQMzfdbwIFLZqqXMc3uslbd4IDfIbw9
OmVIChGNLPkC+5x0eOl5b9IioDXFpG0EXHUVpdeS0nFqwgeXbWiIaGKd/6gOEhiSsbZb9tkANb9j
79S6zJOUPkwNYzS+5ysJv7s4HBkkBFhOZhuQGSRZyei6m0i8VQ9zBk1u1Op9wigaR/aT8ujVlvGi
I0lJ5lkCF6S4FdBrARXN+1IEty5M3woM/r3TPJnms4z1D+gNrvWqfR3H4pzLeNeb4NgtdrNJl+ri
Ts6HSv3uLiDPxS+rP/ZMkE9lf5E1dBtj0R0WesmIua2X2vF9zUK5lPAVXGRZMmHGRaO0E7DUaDTS
bWYJAP/pvWCACnguu7JL+Mu8nB990S8T/T7zzuwxWpk7legPfjV/VK4mMlEMb4HtENzBawsL18Qt
7bi3c5fllQV6uSFq+KlnrxxmtDAIhJxJPTZzfoQUchznPMD6GtwaFuTY60iV8ZdTIBBCkm9y0jZW
kZBGlAQF6Dz1pZn9c4BtPMrJ/4pan3+qB0GQ1Bz4t5jCARyf+jTFO1Eff6w4eWtsMtu6TP3TJEoH
OB2bhLMqK6w9Mewn+J57O8B2ErIPW5L3MPcOcRlZSLfw8vgwLY2dQihS8CXqYp+5wa5JI0KwXQhh
RIAlq0Zc5sz862VcBV0KO5retQOaSuiPb/YkN0geToPHzU/7rkb9GHnDY0n+DRFwLCAzJyAkWlRI
zv1DO6Tn1g9YGNZQR6cbtrtL2FUAW0I0Jv5HUcuztB28ljWWG0W4G0+T6pBz+UC1Ur3tgFZBjrmO
PY1NiVC4FoDuwAc1RXP1x+ymcYCXlbfrRvchtVtEM8NzClYPAt5bNJFDsGDgBtzyNiTzgcP/YvH5
UAtcWa08dOsXCxkmBBZUG1zlBUFTS/aYTOwm0/QDJcfFrNiCwCd6IAEg7EcjS7hpprUU34Nlfoko
OvACbkWKV7ZPpr2qi+dcsREpPPFWZvUeDuBL04FadCv/MV9GQneh88kFCUjsMPRKDHWUeyI6m9UH
q/N4ivZpYD/hV9kYhT7IogwZqRKKt5gUhCxoHi0EFPzxi1sPe0in/zxvuLmzzcSyO1QVfdrQvSAi
3qoQcwJy0Pt0CYFnhTjYNMlbAZk4GWizcWTx3y3Vt4UD/kxCw1fgW/PeyD44Z061dyeqXqVC3kP8
0BqnAQK0lb9KbkbKTUipDBV3pIHW72Pepw8ktaMUUZJbmACU6LPyu8cCVRNicOu/kOjkjVhqgkEn
jKepRpuYoITuU5YnWPExf0SqebVJpdyHE2WAWBwE0dha+WIoGdx2ENc2JlIkdZ0KiQyaqDZnLJY3
xyzMdlM6YC/v3ySBRCZjls5ooiMkN0crbNmK0Vxpb/+PyWm8n0ZXr/TKH2jBToEv9IZZ+sfScrpG
qxMaNlCmQTYQiQYRUScH1I/f9EfYEHO1TSc3P5DD+F4Zm406vnGrx2IthHMrJHnIwGyuJCrtuhop
KoiiagjXRtNlRSQRuEc1nn337FFMo2BS2M5ilCmrDSxIX5DBvPUr7ZceB9m4b72LkmIwKruT0NYh
xn1/F9br/GcBTw6vGohaAOUTKxkIBZC+Fu4B+ijE1UB13XncD6vK0cv5keYlO6Kali8ADeg02wgF
evabVd0fENfAAFYJZVZdrABRSMm4b14b1Zxfjr+QcIa8aEp8ey9C+WNK9v8VoqZcLb+Bn1JVcuoC
LWFoGcPTNLr5T439xeHaAZBpPVr9Aq8KDJ0jYVyk45+o7pq71hbhnTWUrNeIMXADxFBMQKw/grr+
InA1nMJRZi/Yl1JQJlOxCaTHC0V+JIpX+vC2J67Bc6Zs2wNEfAAe5WyccblMQceQzl8TNyvrj7OQ
o4RbDJFbyktbCvLMoR/fOd5yRYXjY8aTT5ky5wRmEzgGSHUs2u4EMnuMu1pTRjgvRRi29HKoqiPK
yFT5uC5Sxz87taxIF55Pad5CwGLJo92AKAJ5Y0P5Wxf6akcUB4O6KuqinY3E7q60+TAc7V/IVEYE
ZZGQh4EccuxzVBYn0+Pg83RPhd+1BBmV3YHvuQUjAZAp2/Rl+tcLJO4s+nwQNtwefSOApsSXGqTG
opmTyJXILlH+r7ml00Z1HZ9LE1KOg5W4zjnNClDdDDU0G1t/kM/t5PCyYjnrmN3yOcC3QGmfQVHB
fPMV5HpXdu6VLPS70GccUAwpj2Tr/lhNdCX8Nb2bJJz9XKdQ+JPuPbWIJTOOPAAt3jk2EowwDx4J
YSRO3GLmMxUPkXK/uHq/SI2KdlYeX/u2RMo2BTsF2SxMvdewpO5gs4Y5ZQq5h2CZseuNrMJ8F1a8
vC2w+H6KBG7baNEax8bFKR3TiiwDHE7oiJdFEQs29DYWM4K7PKsnUzuzDE7J8DC0Zpu0ITt7NLmb
QvjqmOvupfYx+hXqH822/jSdXR91Ml+YO10sC1e1o5BRVkD7C4rJwh0e0zRamYzwQDHOO6Ak1XXK
yr07ULlh8CPrEl90tlqOymjsNmDleLpoCjGg3bB5yXtYw8sGWCr0Vu4ZrCv3qlhzaAZm3XQXn0hN
gN4G/v+raXRuezXl39iYmOQDxIL8WW8sae3i1GacbA3fUnXv7fQn1+xLVTIRxFVsY3tJT4nD0HfQ
7x4BBCw5hhNDrK3fWEcI4X/8dELvvEKq04rSaH7MIbOeCWOExG3i7KODMv3QNxDRUXDGw+ucpPZD
n5I1cY+ynJd4AMp8D6ztMxWKYLO2V3dK5Hw0JfFygUD8t1kmYwCRlBlHZmPMWevgxYUEB1vT3sYt
NdosQcJlaD1A+l1rkd/rKpRASqkqkEhGbCdiTu4C03Gtw0crWm3mJdgzN4K0OXlXu55vQ48YoCX7
D+asu2MW/2hotOTCU5cvF0GPpX0EFSEFBsCq/AZGEPZ4x0hWCsxAbtB8EAhJTlwlXnu7/ApcOnRb
kKBmphwCT6K/8rrESzC11H5xsJtrbxewWJSi+sUMtLOQ4dvA30GzLJuEOHc5hiir6+LPsLos2oiK
JyJlwiHDZ4j8EEkveWdQld/VFB2iGQNT4RrsFcYxXNnp9O13Lh/rRCI9ykJ7KX4T/KnJalPgcdqq
yXXQuHackHn3txJ8slGZkuaUiKcQ/fa775pug6o+veK0SsmRLn2SNEVKjVcFDfRzqViVUg6jzSOz
JIIaC75tQwoEC2CiAPiW5B+15kshkhVoF0YGAxrJqs0R/Oj1owIbxp/rTTncHAI9znlcbJ2YPOEQ
AfHs5xQZiF2pp3nA0qV7VpPzFiMb/GiKgkksSqUGT+ldl+bfBYODcimbuyDGpFH27rWKsMbY5Oa6
9as7sXiMAXws+t2hJmMpziIY2QEg4YKZevOfbommTdVnnyH4q1Sl7iUvQDvn58yoNyiF6X2OrfJu
1N1v0AjYH9PX7BN80Jnq3VpAFBK6clKmvOYVs2PG9+LXM5gYjU1OeZvbh0UWr/FYkzdX2OT9rjmw
ROUNX3ixwm00B+gTNYc4RsBtG0j+Z9ixsIlCOOaZiA+hqfwDJomCuxvih1jgUaaJD6Rppedrxfza
9ZNLSQzh1ied1V0oQWn/mFkyRyl3JrXuGXs3nFK8Oq2T0NowKPHoW3pcc4tfEcGSBudKSucbNVrH
u10Gd06XEwqSggeKS969pJpWjvDfIiM7Y2A09OCCR930VS8f86ClvXO8mxy6Q4+R6tFb6GJYwKkq
p08uSOojYWDN8CvApGiQ6+gLu5u0h6cR2zQk/Wj8zLm+r7JmWed60b5sR2LAB9gBtZDTdjSTegut
7JkK7RqSw+QEec0Wt2VAkHkf+YyGrJ2k84Pg/ssJ02/FxRLZIYxBtI8y7c+LJjoFm/stqCzS2fz4
P6uY4l1S8C5VNsk+ndPzMM9Odm3wYO8W7iBTiS0joXeSaPE6Wk7xGfF177tyopyIY3EsJ/1tr+HD
zppwnsz2dZqrn2m2974aI5T0AaHJPtqRsuj+TAS0896RZ1os5Sei9DunxF2niVCeVRKc3JlsK7Ct
z8j9vY0i+87tyU+v7O4IkPUx5/xI8/onNszrALFzPjrWqwdMGl6GSV/d0XPYn8CMRqxoozzjh3Qf
VGbObVFWD6pfflsZvYAAR7oHaI5uT1g7khUZzY3g9siQepd2zA883Jq+eycG92PJIAjGKv0RFYvu
fCjIos0sl9Ch/p/Tc0OmVCxhSk474gnH4uDL1j1vTcLIvctofTN34Ynac7qzW8Blbr2DnX2nG3j4
xHcTy7XPHPPAgIxyxOCTLfUVTd/LaHGjDxFalb5doKT00Zk05LfenYNNTZ4bol6m0fNfGfAeSo/r
yQrHlyxJ5TlsqvIe3zidvCZ/tEqfGi7plIRUD6UyDOVjQRmLCZVhkq38S5f2t8jzODXkapsnO1AT
G7apJ7ZODnmP7F5WWpkXUm3bYW0Yrw35MXdCSdlArWKDFkYiBl4F+5eWJPQ4Yf/O6AFhw8L5zGli
xDcZ4OxO897FM+04OwG+nP7ajY9J57HtqU35VtcElU5iJDlCgkEps7QpuQdD/PBpQAnGSPRFadaj
D1ZWNv/MGhdikcFxGz27voZjI7b1zIB0mVlA4T6XW+2r9Ogg9aamHYhCwFbBhct0VRZ2+NGsbpC0
ajGokmi+6RYFglgv/3HB9hfuDX9gdQPaYZMPkIsEC0923HoTFgF78Flmh14rHhT61A93FN2La3m3
ygoZztq2f1f0DhJXGGF3xDtg30w1CNLFL9cg8qFtvvvB2k+Ze+8wJS0o6BGauUyEsWfzXIR5jemn
TkqLnnoM+TDQj4LOMheNtIVJCKc8hvXcQduhe41mh9aRPJyy7JGkdJ2eHopiVN9Fv1RfuefYLOPK
Hi66cSzz32LGEX1IEsBbEbV5bmKrPqQkBeA1Lmfc6b56k+tdgpjdxcqpu/OY9uKM+6kjn6c4x7KJ
XmXqkgstg8ocOislhdXWzGgSj8e7TWzNSG7WcoduclhbWep1bQiIcRPh3bfg3FFQDPGNwpMtj7YJ
FR8XtMRhjzNisxiVbUqdIabwu8q+zR75MpNtg22CDyY0VIaFO/I6N94Abp9dXrZmGucZVeBs58k+
8xXPbe9eSkeWGwmy+K6ymm+4pNMuZdgCXA0Sf+SRTpzPyTukIWJ8GurC2hnsoyRMGYV4G2yU8Jej
G6i9UX6/zQBNhA0oi7mDP1jSBKX2Hw0iyJYY/4KWy8zFqX3WEnNbWwafgzDYq3T47o4Ei8Rm/C9r
tHgfB5hjQ7B3gO7wdPRsAUr5zyNL8DhWPPjSe8sc/8StA1aWABZuzAC+qj08M5QnSHJmwhDh7YkW
nH0zcanUQ+ablpudZmKRFRAwx+U8OuNixUuEE73pFm8rgtBhjQ1MpE4nf0UZRvd2U7wY/N5wXYMB
0HgNRciCisatRjRZDJ/LKPY5yqxA5qZ0j6T/YEnXQMWGsYUUFLYNecihcx2EeKQwrHYpdpML7qLx
dfAN2mAfk3TjTNFd6FavsmbDg63oVoM4wfyUQVIprUumQY8R+cW61RPvjNCI/5Qi2Kba/jdj6cKK
hAM0JtT3zunrX4BllkaWTbAWlKzF+Fv8Zs9zH5XbbE6tD2/IsjfdNha1p+q3Dbusc9iq7qDnobhY
Grmx3S+vOgNggLiGGWkBSDMm+i8bqz+jafQ9Zqwza1Mochnr4yBs2mMP5R7OIBgM40/i1reed2kj
N/xZiih/pCDw6P7d/j1hnM73D3ydkqyhoyMRJ70vWwRWk2c7DLe6YRW0OOLcitjO74Pe5XZNDHmz
KdkyJ0CdPtL2fvjqCX7/Bv8Zn0oMZ1ffK4tDOZYkW+BPYkadcjkOcf+Dsz0/9H4oiW238KPxBYdD
kHuarUPm2h+Jjet9GfVAM+hFeKmrNhAveVzT7Nkd2B3CTXEqA2J9Gn1LXY0/4nkx6LNv9HsTCh7w
XoyPeNuZDw8GKTSz8oE01UdXp+7b4FHuOSG5e6bIhv2Yz8OpTNgkRhDpTuz66/vBaZiQ85ERlNYE
9t8B0E7Ax1C0L5Hjyk93GiFZdP7UnQZ7TjeWGZf3KO3NLVt8nMU+jdQOF239d1ma8g19Ja15K1kD
uF1brQoFOT7Eifgz9RlXSBtomhS0ru6F+QdyEOw/4LTKwHlK2wVntojEgw2iE5s7u4nF45UvQkRW
oPWbXdnw6kHJtvcYgrzD7EuznwqZRgyL+cX4M4TT3sJ04Ayw0tlDn8kcw32fox7euEvLNifqIARl
YkJ7BmFkS2x2jR3fwYqBcwNcfIWzSw6Ya3N2G4gXR07IsnZgdDH4ZXs5QKnio4yh2a0KVtdxPmPT
12+lGng1297m72jFZDPMoYflqvISjn6yc/S5z9PyZkRVXVMLMgTY1RI/b4ZnbmMRPHJAOA9+Az7+
NhKJYeDQeD6PJix+VQ78VmhMH9rWWmAntmpXzEMA+GBKPn0AghtoK7gpZ5YyU08FltbN+yIj2bIY
Ywlb9jWLUOBVMxXAQkDJiM/Z9/zurAL8yTnpnDuK0vxv6biYqgqySvxB9e9OlDb4ySJ10m0hPvhm
fgK2P2Bm+h/FFObsCXfaNnH+bRVR/SxJgcD9i9/e70BaDEHBknyB68YqDggKxakip2THJKHYwr7N
/mYKta12kJyNk93trLEdT3aaUMep8pebkCmrO86vbiN66Nejd7LVMPxXlyNK4NztDlI543Hu6Dkk
HKPNksbLhQVFdA2amevfD61TlCAujHHMvQ1VHYHkWosKJ5t8QyuX5U+uKr1rzXp2q+smI1cSDbCj
LfZw9kAhxVqqHv/RHiPRtjoAyF7XL5sgxVRS2u6K5e8lLGYcWogiMoK+nek9V+o9I1fpMeabf+S/
B6+kJwTnbiS64D6iEIXEiU86H0x9qpy5xr6t0OMmJcu3JUiYx6iKGK/RHR+xr4rXUBr9WK4GEyYe
3h+7JR6Aa7KYdzPNCVjGiHlqqyI0+EM8WURqtdCTrcq4RA/ioAyWiSV8g6uM96FGij2j4YJlzIQs
oYYxRAwNXb6Jc75D4tmJ5MRrXthXGsh5NRINZUjyo3F/qcGSaFcqtuVA+4T6bSQ+jl9qTRD4NQQ7
4lLjeExW+406tBwWTMRaweie1ERxNo6TfcqkBE2Kiaq/Ev1VHFTiEVMgs3n4F+ic3yPxpkwPREJc
IC+H+1LMXt8fWaWI9srn6F3QdjcEheWROHMnkSIcFAt2AW9qkRzPorjFMPjfa3zsDLQQDzyqnIpr
07IawHkj0TGtaT9IR906HKA8xOAaNmnm1OesdYGd4nnPidaIELVnBCSApGf5xsCnLspub1mNL65a
+94ZoDhb6hBnrnvWgip0m/ROkaEZVvFm6hfvzPpAn6gD5Wdree3OG3O2IoUVlPV93zXLrpZlCEVG
R8t9axh7b3JITX9ZIgIcYsdyDFltvlokDR0c0RjEMLrhnSA6GHlD+bxSn0LB1DefIvmNULPekSQi
n5MC1JvlA3+SYKahJMNjD+GXd6b4mjCf9VfbIyhwG8Yigg3n2umLMgIJQjygPkZD9FbhKD2FA8xw
h0Lj2E3LKoD7DHskR7WqzYnCRR2DpeKE6toUHMtclFehuvltXiRzY1g4a96vbpN7HVrxFh+8vtRq
/On50iguFLJee4kvS7Yg5uoVWPh7x+5I/WB68WJPBCewPMucXbjgbYRnEzDXmKIZ7XjPWuhusgQh
EI4ugwJdoIde0sQEl97hYydAZbLVLO79MF3QPXFu2UPe3oaBXTxoCzviRw7b+qCzuVjBh3PywCTO
3USN9SwclSHo5r+DzJs2OiI8Q6TiVxtHXDLyBt5au8MemvdKoH+Bt/rL9c2GJgRdSh8aR98YzJHt
pEtxG1yGXneW0GChnbEtUZc2JGkWc7JzwTtHlHOrpMM4hVw24eCNLXsFFX0Zgs8ZhsDjyjez082X
2vGzAFKYKX9S1x2essQTV1MS9UP+8E851whVB/CX/TKDKcJAwzZXjMb65LRsymPbNrzjtNLOyffl
7BwZP8OJaGb0sJbv4663neJMmJF4Ka3IBQssNdMYRtHICiGXi5dCkGg6u1XoI0oa3WQbk1ORvBrp
dx2OIzUVBMZ7bHko83PJABhE/h12Z+spyC1fYHYUtmYT2gjAq4D0EZumuueDsKf6xyNtjggrZ42l
nIl89DYNoIR/mp3kJY5IvQrJmfhD2ARKhtIy9fQ50ZXIW8AUhWwFVlR8rorZbv+TLz1RMXFWsRoP
KPUPU+cH4lD3nf1I/iArvUiR4cdGrPabk6PdIxbh8jPpluQn95mBsqwawtR/AL9uvStezA/BPLE6
eCTf0Eez4nZ++qRqvUebO5ygNbeYbrkXTX/CnByJHX54Ap1EZiB8dnRLNlKjx8ghywbQNR76lkhU
wgsTuXXnZv4K0alYPI5W/xhaFrLWjJ3WK0rJ8SIoXLeSuT2botaHwKni02hs6zsgRdpRGCxaTZUR
DYLGPA+QTTQ6vqhiQiCJlPOQu8QKksxABHtsC0SAKeGsA5l7DYWvH7Q75qzshlUwMl3y4hE1ORGO
02dY0dqdiZmeXx23c76n1MTi0hXJXDySqZghfW7DznrNJaMazB8ehtkSYxV9ZoK1exbpnRm8FZ7j
zxy3thhp6TpVtZ8xtufXkVf5L67o7JpCxtR7J7CBfrdTY0c/nbJybIZV4vyDPG5trabBfh1IHykv
PiEvjSGhrO5JZ0T5G0+st9o+0vtixnVc1tNyibIIg/+kXD7juoI3cYqcfGXdJvYCBnvIYSVpgger
/TwFFhStEiwYidWKZN06Gterkua+ZrQt8s+MFmYV403htxUN+EobwlHesqBEawz3ilwg9sMmuHPR
oq1o4IbJQuiN/k9sZ7z8pgD2HfhafiRwTeTLvMwVjBoX8weKBLVAOY3qFaSPyBb5dgJS7eQQcpzf
13UK8KBKqMePksgxmkKNGG4P4zV65ciwu+1UuwjpUxpPMqfb7rMyVX7NpZffLK0y4Kljof4mXl60
24BgjehNSemSSKXD5K7L62w7aV0jdfCGjmldMTzoDriM6X1uC9Jp7uMQX727hD7HjnHTv2yE5KHj
X1EtlekBEH5x70a5d1kGX345QE/vRysMrmCRcyKDcF5D8J1HuQlcihXW6j7qaafob13AjLcmgG/X
c029c0uSmRllfXpTsya5zuhkOkYu1EKyHXAWFZHX7VMHPtld547hV1XE81MUTR9dI8mswRFI/xZN
MbxcPfrmhUDX+UidwUiAaD4eEDfPzrzC9lsLGvJQqYbNTKHD5t4KUaSEoZ0g9sLyfV1z9f7UybTy
B5pxi01F/Ovjen7XReW+emOCqyPL5HxgS0TU8oLUyFUMjBIQ78lURR+eJO6ewWDJrzTqzGkYWacL
rxg+yOqEY1UvNtOZsrlZdPxAlpRcbhCg3B8TU/7fEZCEx72vkVMRQQGAn05V/HUtWqmZCMg9Ju78
kHX9Y98ieq5Nk1y6riHuopPh+NyuiW1ZBCTwrqYXeIS7MzJZA1u5o4zWv5pr/5gEnku4QpnsQq6f
r7SrSpwCgHB/dcsVec9VhhI1s7ySNWho+celztUnowL3JdQCqXqpexQkKdJPlYbFra/JFI04NTYM
Itpt34XZGXexxAkPJFWXxjtGpKGdpMjxVGOFw1ZVBce2G509OQ9ESkRO9OrE8otLgoGpsmBPWnw1
KCMMOYMC9XtjXUH/+Hd86/rowoHY1FnaHRWZWM+jHwxPSC1OTTz3WFcqZnk9o5QHnsXxweHoAFwm
Q4SrQerzDIMJMjodXv0JIt60YK23e5ItQbOMZ/RBzi8XgP4HG482MlGEuTReFR0pSIdVelLtChzI
p7YfEVxm/sjh5QztS046+0q//Co0moL7tUh45GvNZyHXi7/opofJRWJWN07xYIIxfh7TLv4PILJ4
cEogCRvEjPYZLNCKoRvmk+s5f8kBEVs5duRaALJojuVQRz8jMdjsGRxWMSWp22+sTTHwKQJVZ96C
BwUe4l+j6Ex6/syuYLvrbBAjQjoY6oF5mGwNLoomRDeNCsVl8ZbPO1SlMDVV8Tsg7NnogmGzwZL9
J4hC0ICtHN9wU4fPThuM/01hkHGj0xjKJAS5ODmMmgITVGd8FYCUikT/lG3Gqe26zbXLzXKOSkZA
qc783YKebz/X7ejc60A7/637fJRYfjigq8di/EIgEj9PpfPwGFLFg02zGXCvA4LXTBfsitKFBwiH
xy5ft9AZdyuVCrQC0D/OKc/q7ktKPzmmalH/qpZZI66EgTwdva6NotwNm43v5oKq3kwFUtQ8qT5q
u3ReLe6Ec+mQwU0KBLoL2+vu7GhE8BAnyXWhYF+vE6ckIkFkz1VvV8/dwJXB25ai3STb8bNzuvED
oMKMAKTwr/YovBf0fv2q1sC9jikW03lsm2/2GvGO6HB+shkpUJ5RAfqNze07yOFgcp2dka8NO0Sq
iiV8P7zVORMr32IHU7VUWrCzWYCRtiaefIbMWBQxoR9ika9Q/Cl5q22w7RDtvGOGoulmjW64seq0
2QKtKwHJqfFxtPiKJI5BFbQqnkZc8b3Z27gVdrT3+EuMrDlj0kgnL/ydCbh0lC10UuWtieFXVuiZ
TrYVOF+kDoKbz+nnQwHtY8R9BZSebr3JlXyYqmzcaQ9dAcIaOta8grEjHQV2urYPSbU0JP5YN7tI
a6hBBEUmdRzhzc99NO885bPoaTxxXX6mtpM8D4YocAV4iJA2pm93C2aSnar88s3VCCWqenxbpil5
J/iW+U2LnWkcdYTc168OhjnjnW59PFIEd6FywiVYphlwLWedmRQyPPRTMp3pWRkfiUUcOyG5/YNg
PAnhivcERNgxbgJ372aRd+TA6d9Q7tLtoQDc2cG6xJEqOKAuZb9NuQsZji2fbKafLhO4vuOwRuqN
HvFTzoUDXQX5FbSx//Qi1R9aSDLumtC8WAWWISmajqRA3kUk/Ci/FzaaoxdBe7Xy7tu0FMCgNDje
V534cO/rAOlla9orlczE5j0rPoCovsqolsdq6l/tYcjhFBkfdQUstcgIC44avFO8Nk++35c/3GfA
oHxY40PxP47OY0tSHAqiX8Q5OAnYpvdZ3vSG02UaL4Q3Xz+X2c90V2clQi9exA3bv3D/Nx5cBqht
5NG5nNp4P9wsQuBs3H9JVBCWx8EBkyfm7pJ5eXdxHHO6tNxiCFmaPPySQAWUKwDaIVfcKNDzu5nN
f0uwmBgF42AXxQhJDI/hBdo0wxP4QXAaLWQtH7sFn8VgfwJitq5Oz3rcs4AJuFnzWqb1vyFfEsr8
ar65DC3ZkQb1geXCisOQDleb7jD0lIWpjW0y8f17gFnjOYw0TIvOmOV2Ctgi2Amvfhas8lwXyjpk
SRK8jksdiTX6tEAl7jU05vSHF/JviptlZxvotG1j0NLuJONe0OrHit3CYy7TF7fK6idTdNMqQkJ+
dP0lvlajR53S2LPXvRthf63K4CHGP44nRhiXOCPMK7McWvMMuzNJou8IbWGLbDZumWBxkExpzWIE
73WZEMzWYlQo6cHAtYEE4DxSzKWgEb9ywL03XvmtMhQjUt1X6WDCNxYsTW3EuBWilkKs4UXhi9sW
9STW8My4MAFDQj1OO0gZphscR5MDGb+LdyUoAYXFCryXkkZ5pl3DuaisBIAQtQ0kRekpLp5xGnyD
ViVFGLMFjHeUCMKp8CPhEkkkQ4fbXozg/sgL3CSZzP6gokXudaPK+fJMIFsuvinYF3hzaDc0bhUL
WFqXHEOzFXFZwES89gRXkTH4iIWVXYwMzJyL1RA5SoDK7qiXu0ofvDLZRqssD1XfOt3BYENL3W1r
JcnZp/3t0+wbHsE+IajFiStAkqZc1K8ZCy380Il8jllr+fAHk/nVwfSOkJAX9qslsvSOjD0obJcN
jwDFoCaI+soS70r34qEPYrwh5egM3aXsZkWHtQHaby3LIfhLUEHx/DAi4PuySQqjig69jV5pZP9s
e+kZrAvZsVAmabivNDg1AjViP6Q5PPa5gs63XpLwxJDhEhEv1jj9+rIsHio5Og8hnDJ8AfSsL4Op
TajA174TbvE7VdYO7B8LFwcf2xlvS5tihczI1AzcwWukVAHrgcKM4i5swoZMQB2nTq3s5MqQlr+h
eRb+PY4be19T0f5pzSauD65shIeGvBuTTW2B8GfjTrpz9hTFGXGmvjDwqE2e6mfQfHn5ZtqOf4Uv
Go/70emS19RL83pVcvcg00T1eLfjgQBlxjSKMwYnf8Sbq51DrOMtx3WzBrwmrWMy+FGxyXNd37ol
4xUDpt3UJXUy52S00weGmp6Ckz4lOxRblhldkNaAsXeQdol2HfnHyWgdQODY6jmprhq+15sKqS3g
pkxBXERB1KiOdiNXZhlO9y7WxvtUJYxzRYv1ahWUoP55A9fAAtgrZ2xz5r5k9xGE1GUJBsFM++z1
s/46tewOseGBKNE8v0V0LNv+nAin2qOEmAdLFN1B25KUh5qOcwg9m7BMtY0D+d3YIlhlU8WfFzrh
eOR1lH4GoJG2Jk222fIz0KGq+DV0yUl10CErw6sOtor8zZB61ZUXQAKStj8NlvmAFffQKgG0IMlo
kGsNutAp0VwP7jRfsAWE35nxf9jG5oisxDMtvyAwyFmaJjNFX6ovgHb8hppyefU0hIaX+ludZ3us
o29par42bvQ4y4o2hyUvPjkjsF9++TBolXVLOvHdJhCeNCjNztU1qnOdrWs0WtY46NxV1CqS4FAN
Pa+ONoMC+tvXrFsiZwIb1pSsmrNI0GkTtKRZms8KIZ0t6IB8VbHXsKAv71zXplynwkrSO3R/F22B
OjrqHtc5X+1cgxYtMOdS/vSNmVZs6IZiN0F3GY0a7hvxE5ssFepZzSt5W2jKj/HOU1Pn1x+YOb17
HgIhSlvy3MoFfYAlgDTBVJjHMsaWLOuuJHPg+4+ooT6LSsD+vBAfc9SicxQSGjUSWCtctNi96BzS
YEw38ejsCb6TaRU8dzXAI4xOtHLOwwuZA483os0sYrGdaeodhdbm3px9HE7qI0+Lp2ZkDegNHNss
M9UGrwAUXo9PzXIjlux8kl/0zrTHDKUY5gyte0OtDO4o2bXLckXUvrnORMPX7IeJ9g4ABSpQy9AE
IjI/QaAeIscy3hAGLnSrdCvCX9lPS+EyEL/Z2/R24kGx1P4V0jrOQp29FLZ/cGOyUnEOBTBRuCSi
uTvTWRs9jf5MRzc35R3vO679g1HBNk3j5kAFqGHtlC/El5c1mftSRmyM+SY53RvLBarxDLcxKCuh
Cpz2IBHbbE/D7OClIaFWCL3BupUsjM/xIKnEjcG0EXenqeFA1BTCCKl6dOCaywtjpb+8VWjQCgCU
uCyyVtIdszf6iW163G1qiFLV8LT2inczufuEXYbpV8hSRciQuiwTSbxLOy4v0C1AwRTOsoBGFdhG
GW80fMzoe6sZKS7aQHlDxpns+q12BLhjhz6gH06o8Vb76fzBGA7gIMMjhsWB3uZm40cZbHe67Qhe
5+wqNfUbZbbOrc5ArM7qm5LwTuqw9bYl72O6j3meQqO5cOTTpCHGYBv54YhwFXBr8oOkeTRDD1r3
bMYXz8Tor52F7hFsEswSqzGeLZTkJj9yS4c0AIVzTZ1Ah2gqy+fOMv/6DobwEu8Sq1a/c94q1UVf
o5bThzf7302eLEFRXAkqASs1+AGwkWiwTx3SIx+Yb/8NfHv641XyX6Dot4xtXHOrQargufTESG1D
zpCztplR14ycpIqXBWjKPWg9Cg2CC1Ons077wGYtwExpxjlLTEtBLGcjjFRf8SbHhoyKU/iaJ8j9
NcfeuTFheLcRMPaWIvIOGXfOocZHxV9Lhs5TXlTWHyPLv7MB49m6N/rpJyN5dddWhHaFsDX8kgM1
oDBH6mL4pFiUCMsr6QA00gzRiVcxpeem6TrbZuRAcErmKpMt6SYdPP6+qLN30+A91rxV4SbRPV2J
TO5iZ27Ovr1YbD0gsVWq9QOXL9Yi7eTspyCfjnVXywlIGSyydEizGzo/RTFKEz1LfOIyDFX0eU0G
0SAdwlKtad3ZcT0meZ8PFm4qyb83M2HVE5Eipzx787YeGvOzFWH1YNlJw0hsB6e2KagiGuikLDrV
nEtX5jszaSCp6Q5saRY24Y3UIGnCXEeH1B19lsBhxZu18f52EDJ21ZBi3tfUun+6c0o5T53GTEd8
D93ZwSKY92zW4gZ5Ie2MtWzRdIyyXbAd0t2gukZ43er6pzWCiX1NweAblCRk2rLfWsFQ7TzZgulp
rRni2+Q8UKxm7zvBX4TdMLsFzUz+1QLEOyU2jol2YGUZCzxUSThuWZ849xne1p7aopTiNKHOnCCk
PXPP2HVdIdilVOpC1Ut2o08DxilJ54fUk+I6F9Zi8+X3rR3qMfyYwtARXOAxs91kn6Ph/ZkN0jrE
0nz6DAmOZfGYrl1S4MDVLLlmFoiuOkC3ZeHfVGSjRPjXJ8OO75CBet3UvfkSzIa6NyGk59Ib5aGZ
4wgoAia2xBbT1WaVTulif69wnr1AVHT/2tnIqivJQHUmpqTZk2wpNp2hY46fYwZqyTOH/77EyNb5
OAtNAkhfQT4S0nHoaPxCRC/4o6zxydA2WH9+ol9sGhHw1KSV/7oy7t/RgHws4mQBIdgiwpigx1r+
7YzD8GcXQOnJiAdr7Rc45B1djHvPTP/SJlKRoUk17Lh5wlAYkk3R8RlsPaYlrhyXbMwxehZOui+4
8F6128qLoXv/UBDvIjYM2Q9bRnIc6jrZa6v1Ti0J1X0QWHo3ViP5NPC4O6dg9zaR23VbFD7ewtq5
gjZvtkVvfehpKA5iaJfLJ4dEzkR67IHoPqq2JFSSsIXsBd8Zl8+RSp4QX12p1KYvzIIbRfSV5sGz
LMJ2yxrKuSkP/EI/x4tDtM38xV2exFjNgpjvdGFtzZIrX+FhxIixd/ljjZemC+PT4IK7XLGreKvy
lBxUFERf7ImiW+i6ZMPZ7j1w41AplW95hAA44Yi1CaG5MawlJ43zfkU7HCMY4IB9Z9Lu7bQ/MnxD
mR63MkjR7bKhvLpjsZRDuWZ6gHvm/eRYbulyhdJTc0VfC6AdhKwi6hM4e4x1VyaMZUP+ZEAp6GX7
nZHnWjeZ/RfnIvBqk9YjEvCYk43imvKc0/YBkoA117gakCtJ187RSVrmpxlD4XJZb62lzV0O9fgi
lNZ7Xbdo+mkN9NEANDaAfHbWE35+oiooenhdMEsy+c8ZptrIuOkwEHe/wl7BwHXvGO0Pba8feYnf
hNV8C40MNXOwohcAtnadDeeTfTedea0Mia7rxDeBrLX2m4H3ThO8BgTYkPKSnm2IfWfPF2xJeEO3
LifGgcChg6KwBm7s5XeDH2ZXmIoACeB28mT4ymzX+JpS6te7HlXI7sxTRSUEO3C5SmV5HNmSrRqP
diEbpJg0Y3xYgGgLKW6Zi6WztC8i5Y4Bme0S1ear5nlsUzJuGCuNfv4Je4osErhSiRavXW1RHFYe
Hc3+DFP33nX9txkVfBT9zcL6B/5uJ8idOdy5aKDaRZM6a0HIoujalzYPPqE1Y2qub32f7wYa0Vt/
flH2g2318KPCm8jl22AXpyzH/5VVbzFXdJ0D6Cc3heu393imKBCbcyiag83CxXiQTok7Tr1DG/5T
+D6/dteC7ehBCYaxYSEJqCdiizji6i+EzA+VdfbGcd1/ZsNI6oYjoMGhehtKLGpmLo8iWfp+9H0R
5dhLbM1Z3K2ATMDAyERIiyCGFv0LNDbS8lI368F0mgueSEhqQehBHc44jajBIXyVv7Qx+9beTyvy
dqRqfa3ftc5tuM45+ksKZdcZKTSquvI4mVLvzYmdt1j82iJ2Qw54DW5y7M/xRNjB64uflDzJLkFl
3PlYq3dkXBpsxXxqfqYu1lijAxhIR0RuLXA9Q3DIovmhaWF5Gt62y8p7NgK1MEV6iwMDcHkYPecC
aGVL0xaXS3lY2DVs2U6TX79nUDcOtZWepC3MU2/LEn9yYK+HavxbGhbnDLIlLG5jBzfHA65vf3eT
ezWAkyD/wR2gHCNUS9W18ZU54D+Q/fy1VXJPWHyAGnoVXI1D484ksJcrbgAWV4RP1KFf7YgFXRiC
EWJO6shhJYQr3eaFMMQqMigmY0i48A4LNgH+r6HMcIVmmyRoroKJ75D1893XpDI8SMs7UaeXlPqv
ddTH6aaPoq3uWLux/Om2cc/PZMSYJsr2g1byfc8bhJUqVUrRcgWJCPRLaZEhR9bsAnXKxu4Nb8wp
kbzWam9JDk+/g6MsmMPtUoB5YWK7ICQP3K6jd4Iju9nJiHYtNyemAipQsICmAonOMOmmoV8QJx7G
lvYr0h1rePsh69O1BSMACxHg+mkNO2dnhxCVpS9ejKb7FW21hVhw4qghbWDUTwNvEUponbcaYUW6
7hlV5bur+cxHdwx2bRG9igYOBbmrcdXHCWWf2CCrxHDXkSQ00hvqG6WW2VP9gcCgVwvuxZAB8bKE
Qgj8tF9lA0Y1HN6KwH20RvvGC/qWh/IizeQFhzqQpAAZJW8F36Y5Zh06undqW65GDf8G5fstcDDp
9ZF/xeTHd9LmdO67e7c4x1GCOVEg8KzYk6e7MDIPGtXfQwo4Bn3Jl88EmG4wBW5GQFBGMnzhE0je
WBLXbGvr+Ii1191VdcGHFSM92P1wc6W8VHSgqw7sXmXrn2qU7LlCPIiwdqeB87IzeW8ZAhztooHb
pRpPtVeezEae2dBzqsd6V+GcwXeAvbwStLJlrX/gHYDuJE9NRf7Omkg1w7ND1OebfAgNzcRbZV88
QZ+kCgF+5+RyqZHkPmgVmCXUyzAtq3bNDqcIkXcCjcLAaZ8xeeOZ/7JsuemWO2oySSoEe4qxZCrE
Np74dnNh3Oo0L49B171gC8cjE4w2sIhyA9/lVfnweCer4NzIcJpgIQDtZxIFrGwK0To2Jn6TvAaS
fGSpFlIfHkz+VUaEIFh6N+x2m7TOP8qxPRoanXoY6IHlZVMXxRsTEXH3ydn4/bzrjeEzM3PyKZCm
6nIEMZjRRlOGDEzAsmsc5F3HXnWBD4zRo2OCNzHj5Lkwx53uaV3xYTSFcL1HD/ZKUKWnCOvsZ6qJ
lExUEqYpkUrN7LNqDXz1VQNuVoo/bLZfAavd7LR6DYntZ2P/yjHwxPNGgovYJtdGSAYOeraF9Org
z1j5XvxdFda37jgxUZuDAIFXs/9rETmJjjGWWNFzXPL1G1iNekXFUnE4YvXkCOXWSq6GPB+OWVCb
TGQPRjZDU/Lre5rgPA9RRek47e9mrx5Qk/tF8D5WUUelZKAfez2yKudK7U/qim3gIOpxxzJ05Snz
PPvOXRThQ7nEULuRho7Ov8YmOYTAoGgoz3YykM+YgvZaJHdY/4/4Ulcx97UMEXfFbA7rNn5sbGcz
CRwKXk/eYJRPMi7/Ru14kLn/VJXjYfKyNRRDfOpQX9wExoK3wZl1Cai4W1oJhTmBHZM736l2+Cq5
oUKSds8lnB3fKh7cVotVM6QcTORIS6c9lzWq2UDCvMKcbv3QTrJyXP1mDcCs/e7qzfOzCvVH3ojD
oNJD64D67OP8ktAEUi4Ji7A8qpm/oeI66g4FxbvmdbK4Gw4u7VrKvQGMBgKXvBXtfPA8kjYVenkq
GRJKB7V6jmBLB825c4i4CzGdp5l5s8xnsB4sz1dWF6JV+u5KDniGFVPKrpyNpwhzfBvXP5V2blMc
b2tYrRH1TRZYy6oLxvvc6B2BKVIN1XxWJicjawBUDH4wQA3aINRP+SMZq2GB762NCoFBezZ/64Dx
KwigiiobbzXTXl79dRc3GcsaILopVxofRKSR/yRD0+1JF1KDi//sUE2OtZlGl6Oksb5dc9hZw/DD
Fo0cVV19Grn3COWDf1txtFnujjaHdu7KryayMIpQoWDNiKo0cLxZ6ViwnXAebfaG6x744Mp1ecod
7glny1NPIZy1AH0AUNVPGBu/oVn9Ndvo6GTzBWr4za9w0uDt4QIVPgsW39Jqtpj8bkwHK/KB71Ed
vjMofJsF3qiUX+tqeX8CMBvDPUv7XyPmv+UUHbTrcV7TPcy260O1zhf0RkA28R9H0QhRpoRI4Cmw
De/R5UuYThP1h9z3r50HB7qqvTdfcU+yyBkWtfE7jzN0pBLRJ+pvNAwQguU9N3O65nLcYx3HOxjj
ilru9kkWnYxhONKFc+GGAmL0LR06uB3Oa4RF0QQ5PwTugUvmtRlHMjq06FX2DyTjc9wOR9NrX+yK
XblZjJyLdBN5eXxIaRpa4TimdyDcM4AY+LXirdW0PDvWJYCHU0wFNXvUqvpmcW+BbpeZ/m0j8QLG
qWbEJ8GmjfAh4z1PRSRVvYuRGdO0HZRk9kzzLSKCDtrnyW45KgnOjztXwqhyBjKb9UxKm23X5+wv
GBgfija2tvKOp1JtXAtLYdOfsQSf3A6rjJ3tHElxj0sKGK/PpjRGYPCY+Ne5podT6lfTZSgR5SPu
rktjIgGN3SaL/2D8v+TSWcI66oQ760WExkvElUXJ6ayD/h9xqH0xK+hmfDmtaN8S6afEeRwPmRxv
RkHKaWwmPtRE2K+jgVdhohbuaS7NX9eIy10/GfT10pvQhxgIqOSiwDa2cmjqFfRDXA6tXnyZDYou
RecpC29SoJ61Zze4qVCQIMWJ20igdwVNgSbTOWvQGYetxVVaav75Tv4j6NwcQEljNOEp7IlUjUF/
q5LMQ2NJ/43TfOa4PTeecjZI7WTf7DQ4GsZ86WD0srn+goWHny4ozm7EomYg8Z02PwkKzhS7m97U
p8GpTjZONNLVn06fYM1mG2EEjzXXDhQ8wp9LoWZkt4tpJWiPMp3eEtMGYwXewWFn7w6CC1y19IHD
BnKpo4EVdq2ZukaYrYndknSCmAnjrCdOzPOFDGjLR9X4+y7htapaksNx4HFElVu7pXioRVSxUKWh
I4POl3UP1SL5GSKqvyQWahOfneB1UtqQorx4g2GM7gmiG1Rf7IJObqrMeMEFRmyVmjSzf8xpBmUE
/bcQ8oZR0o4nTg18vmmsb8TuHpQTrN3AAXXunM3O+Tu4TABhwgOKxr/0QY/SfDDTYYOcdpZB9bTU
GWDH4gKVUINrt29dUp9yn/ASZEZnznkS7P4OtC2lYXNSlBTEBxSIfdwF3x3lrjYUUJzML77DTTfM
ppWnxR1kA4o60bbKe6yBWTE8VQfHKh/7afkDqdDiZ1yKRw1us+Zd+NU+na1Hv5IAqvH9Jf2/KJm2
UeNvM69eFhw2+wQDiwM3TwdtFLLDVszdqc2B2wRs8xR5VUyccFg659hloIFoU1iZ5rQFuQEnQowH
D2/NlonlyNhw4OhO9gr2CgqkEozNs0mFH7G1ggpn9h/+B52KegtP6VQRSlui7RT7QB5yvCtd5Qeq
F3fzhHs8DR0bW0ORbIXp7HXCdRdnaNN1j5go3VU8eO9qubXIYY+T8MHhjmXPtHN4ioqcaNPO1o82
optjVoec5NKGGOjWjMr3oKjukWPv3KLftSqE9Y7B0GGfObZnq8MyD3k9bQG5sFTah1j31g14596k
gLOuw/CI+NO/yyp+rXPyY1XyqM1Jn0bhGCubV+069Bb9UPORZBG9IZ6mC4xVxp/E9ph15cTtg7mz
X5x8uMvXoqL7kFfDqyqNbazwnhF72nh2dWFp/IFjTG0Mp4uXSOcHcEYMnH1hQQmaEJRcYgic4JWW
t6IfXlnheBe7K0YMchWi3nAN23TbFjgKvJkXsyuIoUn1Zi/zqT0dbIAgeTUdSZzgiiULsNIUzZV+
/Q/DHhnUJvmDDXUX8uS09nivXSZLH8dxilJCRTJxayOlMngIn2td3AyH23JjcdMWONpXTuHH16Cz
Hlh74YaeKnfPH/SHMf4dfBn3DVI2G4kllaSF8ZmAO6FtBsNZQhZ0S14KRtGwmLeDLtzOuXW20Snz
xDQ3PRDNDUJzsQJf9ThVECCdzDqhzA/7kjTFaqSAaiXb8VcY3h/htzYiPsJKXrzj2Cb1Eri8O3va
3KZ0n5kF/rCq69ldFsd5cq6CNNm66p17XgxqN1vcpkQ8PuSY/6RBgCXxnVPJdmxvN4Gxj0qMJQQY
p13UJR8R0d+Jze46nHxu2s7yaBdgRK3o00mmfw5VZ3SKtfbatkhKDI3/hfr8awzF01CO/PRRwZar
na66nalZYpreW9gUmXNoho1z88PgN70K22lvjul9thbL6aAg4tk88Rped+fW2MfcI69lUH+UM1MU
Ha8nPPSgt0Fu+ZSBL/R+nzzzSrSQ9ihGPvWG/dNXnk/ytMKyRvxjF5UED+lYfSVARWilc4LLQCh4
yzJ93hMvfWsCKOQi6OW6blhmWosdcAqEQS982J5jiyxtWCY/NR4dPj7C/m3JL9jM1XRwqHXaGnZx
5C6EVgL5jv+TXUw0SlgNfn8j33Gy4o6Qcr6U45JGWomudv4WDRS1BYdCss749YrixPj7EEzuQ+IG
hx7owcYrsMWR4L/ayQDYXOCwc/Dnm4Fn7v5HoHtt+FOwImgxRYB6CfGhJlhTxhuvrlMExuGA9Yvj
QF0r/sBV6Ycv2Jahb3i4iLKcEhbHpM6wKfWt1QllVBKAScfO1wMFb5bsNgTcnyKsXjvRHrXL/5pV
6ont3CYIlj2hSJ8xU+9MI3kD4/KLF2EANZLQGZn1e9lDnEJuw+an5uf/odoBVcRBPw6opT6cV5y7
hrCzbYaUsXZj8y8Ft3LtUSm5GVPg3OYSaDdColohHakDG82NiPzTTAslrt1vJ4+Rvyus2H59nnTL
O9L9EwIzO9KasAhS6p0uugdvzl/cqb8Rb30MFHkWp6H2x9Q+P2YMJ1qYe0/kH4YC/14Rj1ppDEFx
pw5sY9DOediy+YuBt153fj/SeQAHQis6AwsogIywHsNEmT2KwIXh3DWgf23rZmkaB1iNwAGTyaGr
9WM1Fo+9JB8UihbkcfBC5+l2tsUJqAPSEhE8aL3LR5f4H2Yioh3orOtM2zEc5Pm55Uq4KUfqUmUd
H8YCE0tHmTKGAgJe9ks2s28e5Ecbzed8gcs0lKY7XYk4Y/pHCMCv5hR+TjNYI4tVfhGqmPtl9AyZ
3WHQBaco8NCSjun/pMs3xPDT77RWn2Qj5TFJkaja/ugOBGu7JOdpZAdVso2iIyonZhZ7/0yze42N
8kcX/ZeTRe+hcJ7qBgU9VFhOPJdiAs9Dussrd94Gce0dwhaTlA+hyYXMwBI3+qVd+iPQ43VcxB36
ZfSKdAZLAVN3O7rSjkqr6E+WDV+DHvB1LgvLynlSI3jptBF/I8OiIGuSwMUyDsVOv5OsPXeqJSoV
OtfONo1t0iMQIyZZlvgYovxNNRGa95ithq47wAjiB/Td9ECLGSfNONMQahCcpuU136ctvYxadu6u
G+pfDycETEKovjDZ/k0j4V6GBHcVmvkRbxU4s3x8smOmczdlOZUHGBCKOnqNCQdtBhMQ3tDAb8Fg
/tgllqCFCqMLtlDSAtH8ZEXNuR7QsZv8tR0QT+y8+nVK7ttlXHLFyLB0WBHfpTH3uE4N6Tompk1n
zPzD7/qXpc8MRCF0HlOzzwGLLkSDBY1gpLBmlKAvNEii1wEQBSam/K1Zcv18faF3Np9YoM9tkV+t
ZmTPqulvypsAOjjvUNIBNRlOb9i3UQg/tQ/7TRtTlSv9TH9HdKbuZQOncnZgL8X51D5DXSQg4YLk
T5TGlxdym5i5h8YasR58BP2zxY4V/KnuxNlLSd+PFvgNvhGnjNX6bqq8V/4M+aGzARhfEbdHihiG
h1xz5LhZAmQnlwZoIv8RF4E6Ni3jPZe39x6Muq04jqIseIlV87dkbx/m45kk0XNTK9x17UQcLJ0o
xQkxdw4lnZeTvqnGOg8U7qlenDsrnvZW6D1WAieEZk8LPNzDjJ08t6hQu8TtuX5g2ht0AlEsbgBP
oV4o1dzcuXrxdPFltfYnO86O1V2bn8ntfKSKkaAQfH5WGP0JZXuLa/ryhnq6E/6Bx1MwBkhKQNc5
IdNtCLPqpZZ0oGbaXQsZXUa7v7o1ZWD1jEeUYtxvOBfXspBq7Uq3OQYs/Y9l7e7nhJzsWDx1UfVh
dlN9wDD/t+9AS1s+lWVTxIcw8QahZenkOfaL6JqjdJFSM8oGO9d7mhz1mCT9m+Z0ujaZ8yfJSorN
AL/ByPnBVfIPtq6xtlpN1KuluTXN2d6wFguD+sHtMmcf+An6UYJDQbENQ+ckPRlgR0Ah5U5B8pWb
QUuhCd4aWFY8LRg/rK2l5EYHy42qqOhUGXjSM1tSC6IeqON5liZobXcsD4O0X4AcfDRG9GYTAiLF
EBIusoiy7CejGE7lWDlL8GdvW95TnpmnBBIHkkLewR52kWILQuHFDCbDyYdvYyRxnRfeQ1Fkt9BB
87EX/iQf828JDajq8gOAPOhjangCU4lgNyhBsARSXYY78hqU5Sdbxu8oouWRY3ZtaPisDv9hw2M6
W4oe7yLE2u8Tk2LZE5Tj1vFYJ4TLj+kSat07lO9dLGiXDBhSYjoK+f+Ms9FS0hFb8aZtPWeHNQy0
LBXDqNC4TqJmKvbEFWmoqEiPkauNN3HgGDvHnV+48j620mQgb1kZ+GMMF9RCDgJsRTiWtnK9Cazw
uzOy7HVkN784mJA3B5vOIIBQz2lL85kVJPuSaCBwJwlIIFXTWsUi38SNZBjsadP0ExHuC2EEVy1i
Nv85r9HS7b5t4dzcqP/uW5ntKqFPVR0dC9c7KIkvrGf5v8oIHXKQA/5yonw/QbMB4N5lPsw5+H+s
+0rLgdEV1GwBp00kPoEHPzhDTBbAZnI0P0EI3JQJxjzbuaK4wco+awQRzvAFfQfzEnOVz16MhQ/b
DNyNxh1BE6CgnT5nqv7FYc37Jw7YVvJ6w4VB3vohYPvkN1yuDYnAZFNZl4JICXrzoe1JyZezux71
fCHw9wLsc2073ZOA2SiD5byUHfNKB3PZukbdeGmq7iJKE91U5U+ZWkrg7eewQy7occF1IirYJBj4
wIabN/dbN/bOTUKfXwQ7i1vjuTesI3xxmhLzBlA6n3ZGCsvzf0WDWToLzWc2La/ozk/50Fxw2CCp
cvmYTeJoxZ0BddfM/QlnmVpnLVCX0LsxiW5qbaEG8eimcobkzp5omLeEM0FUJ9FL43pboY29A0/O
n5q9p4cXCN2svfmbSTGYLHa9mw1onmjXxfUIDs0QFTp5pRVjn0fAvZDCFxTdkZqmtc1Xb9XMDoh1
LAOWVgRX2MotMfywasiSleFVuOZLkxp4m8FBxkViAw3LdlapPk2fOjY3CP6qKAn3qm6fhVMiP1Ke
0BDYjixxstrpX2H4YktAnCtRtgFLwggoi6vSBtVU3bCpR+tgARWKueAUefZgD1TCdN2anu2Cn2J6
Y6FKWyf9KSuS5iCENOE82z6BTHxQsvs32vJ7Uu3jOObx2u7tP0kC2LvpbZxS4t7jiV3hyr6TSN4o
Et9VG16J755ky9tGQp1gGxeexkTAZZ6Ovu++j2Z2BPF2lGFFil5lP3NgbqfUOlTcmWorOxJb300C
QwL0x41Re+9TM/ELgMNLs1keO98tV73CsT9tYu0OUPhCNJcYCIvIcYVK9y2wvHNG1i4Jsq2eeAsN
yWZ0xvNEnlj1tOVoiCPRQAmk5z9JzhbyAHwHsDwF49MIg4sNfbyyx+YSwLhBncpcdIHys6KVyTXA
2KryKpPhT9qP6Wq04STO/j8JpRxLjaCPQ93bOLr7xM0Xuh2lJl7wzMz6H0fntdy4EQXRL0IVMgav
JMBMiiIlUdILSmGFHAf5633gV9u15jIM7vTtPt3sWj14bhwM3aYaf8CMey4VRV1zTGwtN9m7EnJg
42aY0emZDepdOiPNVr17R+TqfUUBi9Dxgcc0x8XA7qkebJ7nbN66MN4BldG7ORvyaoXTtYwDyqBq
aZOKwWY2qOQ1gDbF/4MFI0hBzpMVdw+SsTx16QnlC/FqK9ErWgkhX6EdlKz5bDJSYJFRY5LWFHbm
XyprcyNVTpUbHYQqVlU9/OIpfVMNJAeNZCFsbD/giwJ1tL0OhsaNUAbvCFSnDPXLx2LAu1la+2Fy
fNdEzlCjwM9o54hDLDJGgNqmTZgMrWYZbA4qfBOiMTXtPTNIS8bmk5O1PZyv5Nwo5ToxnLs9FbuB
Pf+6HUy6EOwRaaZ9AwMTcpQAFdVKHhtBK7emMXB016R+jUtptwBUGno9WOYBflixZKRRMyamjgmM
+vpC8dnYqB52GxtxzbxV0pw2FdTANUzv2uPkI7RTGc66gabG70UEeyeAMTRXQKRV4j1a+tSxQc8d
RLYQVP6ECmMSe2AMHgdsz+aTY1Dt0FP1FBtLLyLwRSfEF06u4Y+sPc/ZZn6gX1MqvEwNRIC/MGJd
3bjsPQK7M7fY6Tr22k9i1PR21s2XU0LMoM3lmvU87wOauzTLcmD8UEeo9m9qbPxNhXJYukQqXdnP
S5U1s9Nj1IhWuFFU4deoO0aZ9DtxKgpMKuZ7thksrHr0lEkc6eZ4JglHdXRA6VfHeQaSIPR0gZHN
SZ8nN/RJgM0U52bnMkgOohFLO6xxkpNz6Mr+QQKM774OQkR6tFn/CwlGgWjfanSNWdVHVXfv+JRK
bGkTi6DYNK01B+X0JOKAfTWdZErpKdK5knD/Ae22w977WwuVojV5qNPokFHlacAPWe64ECboA+zx
pfZ59mcmxVWzYkTjUu40p9s70XwbnbyhiDneIjE9cEu/qpYybxIiAJj+TJDpxkPaCUDpglo8zNin
eZ5A2Or5Vql7ul56A3epNhIs6Q5dQP1yv1jlLPp1RBzjPlEvWd1s4by81Q3WwCR3u41qWY8UkBxv
DtJzIOVO4XXui7iG4GH5iHo+WwRtbSgFXpdsTShmRc3QRldDutlD640L4aasA5J0qe8mdeVzqb8J
leYO/QSL4mIuJCROf9pEXWOLRQ17Vw+o1RxH9l9697Cy4MTX8R9tPH+kYw4tMqyKC6UX0CDMMMBX
xsc08kkiBbUYRjIif2xQ9/qgf6K57ynzhr4zUjDaciLFBRDPZviJCP3mJTRXhzp16wSGeW+H/Xei
W5dcr3YuoCW4V2ha1UZFRzDd8GWa9FujgkEw64L2K0wLimFNnqQhp5axHztcwSKBJh3DYY4PJUES
oBgHckubuZhYqmUeAa4frRGvwD8wpfbaM8VfkJv1DmFSpYYm3uI784NpWiea9qsE9vvcstRLzOek
oPhwzN4HCaMxUKI/VQmIuMw7pqCtGjonvFiPMfl/VuaqqmUzYTDzHFbyiTDSSywnSo2TaVvmAQJ8
LbYp7xr36FPEkkAmzTvBXf4nJSCkwicVgATjEj8Rlcp5RpewKc07tdSn3jW31ShuZF2feI3rTg47
3eBDz+3nWorHXJgDtAiUoaLnil06ya/mKuco5CrmTMRKADJyG8Nr+Wxn7lPWo9f1RNrKGhlMw/Tt
2ZmB2rcQwbEH0cSKG33giTGb81PCJY3Yc/BwSKBsU3hsK+LRb3GpvXJqfWpxxSzUBjsVhPMmH7ov
6HTmLxvknqBT6kv7C0/AZuzUcxT3V7yyvrTGfT4nb4mdnHO8S2vZKxCeeXmrTsf9F4vkrTOqB9ed
e6wl+4Cs4Nqc8r065cRfbFIjisU61+qQ5cYiPYHVgh4WNP+SsPjXLPpRHYVcwQUjX92rnj60mT+j
6idRvE/L4onH869jzUt3efseDPhGwYbWiBkM8rz9ygGzA5oIo3c7+Wp0yV3AhnT9RqG1nzMuiVNq
HGaXUNKsLL96Rib8KYH+HgAPCMjBQ0ZHBmPrPLODcyj8anW/zeSxUo2To4R8mihmIMM3ZUekRFXo
zR7WxciqVPTb0mGPq9fnvg6X/Y4HRZp+7fAN7JynW5WPKf8ZA9u+SaujhYW00i1/SpFdBP0STvvD
5pxsOUZPqyHb1FRV4Pf9Yj4ZRoQ8nEaGwcuzcU2dZvDWKzZLtxiwre9KTWEV3HPyqjULbHEbLcSY
xq32epztRFEfesh3Ce7PFTcEKpO5eXWGV+rVIez+9TKimphIIjBuQVKRXtqNTH+XGw1/b9I8Oaf7
uwvJuWnMs2a2lM62p64wIRE00Dc4NgaNjUTBz12wlNazYD+hQAIawMPSoCDgzj/wg4CrqEA44umr
uagnBUqEPdU+Aahd63AGAt7pjfhtglGT3hlxsCBglS9pEqszT7Virl/1Zy+oNMWLQozeEx2zqi4f
U1nhBkSmRvrdRI2xkymCz7BjRmMwdVnLTOpTWGcbQ5D5NJUg8OzQPM3QeDxuuXths/ipqT3T5kM+
15d6nq/AoEMug2DGZfsb1MaxDc3d2CRHh2ZJjX7lJSY7O+Gn7Sx2GSt/WAI5aWJ3YI3leaAspG/Y
R5MU3CZ1fkNg+Y0d/uGovM7YUdW28rVS+WI9WbKBoX0isN1DIOrvVOj/SsNm12tQgh0N9k12rOZn
Xffgv4bM+i6jXbXO5FeOx7zPaqD946FwoeJlBvM8WfaAQQ7/8la3b407weCwiJ7Q4AjgOTlDffkC
WJ/uZR/hfSLKiPSdpu+pC+6MlCBug3h+xoSKAU7HxzvmX4GinGslOOF82IcIWVgA7kXW7oQ2dBsy
X88C0wrXKPNOocem7+C5sCRYR114VezqprFl7YC4IzNduWf9VLm2s+vkWdfBc4a1ci3yfA/JbJcu
LYvu9KkUECfsOPEdyNnrLE9PDo8XZj6GrqxDS8IWbtQmaIzer1NmekcAyKf+nfuXmp557Z5ldK3f
x8oRWh+ShcuFrc3oo0j0P6fOn4IEJSCwzK2rhm8p7h+NJnFUTIacwKbGWonARrCK5uJ47pRpZCYe
043M2Z0mJRvToc13mRR/PG894HbvIf5cHU8r6tMSWNiaGrc6fvKcjS4YxeiuB/1TCitj1U/1YxYY
6ekPRd5gwFfweQ2sJLV461r1gqxiJzP1d4XGqkhTefbAP9eIPiVu/Zn3OLxoB+zr/kiU8iU16h/i
lC2OHtp3nfFVM+ARwQEY+YK2lPtYZvdPDZePneVJjUHL1WMMOLkBR2586g3tHMv+VjvWL16070FE
L24X+2JQzzAsTiTt8I9RVgcSG3VuPulqAkyQoKLkTzApt+SQAvVYtSvVgFsjI3+krxbuEOhGbL/t
QzMslNLBnxPlHE4luSoD/s5s0ZvMSlgNJBF1amzN4jwb6h5v3FNkNf96QZtGmxA2sQzPSPQ9zWsb
lmBrsYz1tawPMgx8NSBZWSPZJhDVq6AgqcSg1qsgbBsIxos/UW2iaa0l2XOXy8LLyZm1XMaZbymJ
Bflk5c4aopuDe4qAAs83XwU6Rar7QEMZ+i+uPtXdYDu/aYP2PfF1j9XkllYdftPIG7NiqwtORTAg
pZP9tEn8MYece3YrjlVa37VJ/tr5xKTaXQDHT55hcNKpOpes2WA3Y3bYmqgELfTgTvPNrsydc9M4
TzhPl3SWe1BhKUh7/FGUeq+bJUXXeKaDxn0ywm4f8nTNZ3GfCVORomcTPnEwEQpoE/N7NrWnUre/
DcBCRBlUz07HnTqND1ijp6yURxdfetPyFW97KG30s2bsYHaitO4G7Fn8tfTdh3nogV5Z5/Z0sLRp
39bjqcsTxHOu6gTzTLKp3YMNxXvKVpiF4TmJ41MaUq/bxi85R1AAQlAtXVKTPcFPp80grSx5szF6
sSr7l7TUjoj2Jx1R/2wrwzubs7Fsni0S0JD5TgKILdV2LlxFPXnR6JZYp6Z6SZgRWgQP2g0PTc+f
J0r9Ms/lS8F4sjPm8TvEmE4hdEPt3pjZ9LFEr5Dlt4LJ109Z0gDypuvOrD4NdrF6YHFBk/IkKIxP
VKTpvi9/LWZUVikwBFUQzLHi8VPCGFh6qT4w2dCl0uTxMx8oBp1K/kVtE0ENnY96igduaWhqBOGE
RiF7LnnjUeXgHS3tWrptyLXTDvfEBYvgunynQoR+M0+PEC4yfiFaSpwL9EHSYR0BR4d/hGaLcCk9
qlPxNJbZux5Pz0iOp6KkVMGwE6/L8hf6vp4oIf2degyBEnKWTSGaq430cKXvYuAbMU+uB759ozap
TiGkymUyKmBIK5AK07r7Yh+vbo2OkiE7RukSAVS9XmdGbu2Jt5GUFK88LKm5Dh5UuWzimMBZtRQD
Ej3bzPG4m5V0C8bG5fRJO4rA6BabCbBu7EBSbRGqJs2vQXuN4awDRh6LjTHFiGcZh0/xXBjtWRet
b+ZyY8OR9GyN9HlWKOdUI7yU0UeI7Y5rd+F8W7WdHgTP5irTuNG34gPiLd0zRKjvQymNd5YYy44p
AL8yJOOeX6lcItC3VGv+mUvZvIjD+K6qGBPsaMQcoaq7pNFXcmIa6Qagm233aNheZfFYrxhlwBdl
g89Gcp93LrZhAb+m/KBedW9xwSbrzpMofFEn+2o3ybCzGyo+BjZRsQNZJ5DpTelYjJHR3bVk0LYE
z3pYbx1VADEPdRObHIyV2icB/G/qluW7Ph5lpdDVwWKz7M0z+WM6C6J3jV2/3jIphSHvRVK+tD3x
IwXqt6mhtbID9GLLOWqMIkjvL5Q2vbV6+dvSDWpMxV2Ji52S9y9OC41hKD9pD/ljL0rsuP7ro0vH
la4yeHi5c+NNzvRHXItsQcD3uIHT17JKa40Un2yPBBZexja6EHDjUS9/JlX7adX4YvfR3XLQEcfs
OI6ARNoyfc2k7kXGYuRX0bQKxnl6xA8kidgfajSUw83wxrJ+iSCMGZqztWCOAxwusYhJbVs2+D1E
qeIxmNCUqeJoNVHuyoanflIFn5WlsUftge3qe51NdFMWdyz89spSu+eChXGKBwPAdgk+Llt3PYzU
mlNqVRX8fRzLfEUdHKnNYIOBGzdZoOQ6eodIMaal1kNk+t2o5nHt1Fa9VeuMOIjOe21CvoJv0CC+
mp5ZTRcqzAh1gbu2CuUTrXrbRtZXpKSvRf0liZevkbbW7DTxXhG4XvIGX/mgvvSU5ITACtgjAO0c
1e+4FZiWnQGfeaByUudeweDC8u6Tnzt4uRxt2dUOkz1+O9nDpYd9iKy1Pahg5Yr91JpnQiXwVRSC
H5G9hlm4NYQ8Grry4qbVL17oy2Aa1ymwZnKQ1Y3rYgFWyXzvjWpDtyaYhhzSVS2QHdh6YGjRMb7S
oLBJlrVgwj6/iL2ikcdaqb8NnVBsuFTd1Fxjh5OdWbDBJwBsISFRehPLl1olRlGVjz5iZrfDP/Ab
OCZr9IYpeoycjOuqGHZNFAEH6+VPpBaviHYQNKdbXgPLV/vFNCrPJaTjlRXiPaHGm920ndMLGCAt
ctNRreoS6dEb4LTVQgZqMSgXOGshopzRQ45FNCheNELGb+VrhqNrCOs3DpJtz/jcdrQbh0swDXs4
OsaWBiW4bR2pk3ESXw245TbHeomKF3mMOuaL4cp1UuU3Qb39ihbyEMUK73VZwYAoA/oxski5zOlw
GgUrTj0MD8Mkb1aUb3Gp/bla+OlmKWKc2l5R3N/zytmWVn8bJSOUjr+lrB5pT5kq/mpWPDKjFjwz
Xwb2E6FDSDgvlL8S+jtxampmySzHoBDQ0ladqfy65Cj5itKNG9d/zFvo7o3ha0D+S+j6jjJt2GQe
2XVBMOvee0ktsJruCk1iAKffz2meWzASKp/rwLi/8MIcnRVtCQNNr9xbEmuf+mRDL2PeId/MuEb4
C7s8AZcgWJW2u0lK5RI44q8ZE/yx7LCBPPKh6e47SXHhVR10lylf4ogCOzR3a2SX0E8m9ZCrDshX
O7+xqvwHO+cg0FoKp7khYpAj0pwvKVJ1W0ySrIg9PBqcnYR1uUm65gue+4qYkM3+JwDNgV/XZIvu
HBvursVEkAJQgmOamyg0saemLcZWHdoVzu+9FGG2aRtZbLUQj0NDUh9cQRoma1HX7tl0suaVBzM0
fbu4VDmBMYYpKmZJ5SiIqSsy8uaX7cgPh1AeDhjs0jLqSwYRh/rAboh9vcHiqBYFGQgCMCZBf18R
NjF5sxZYT4fXmtwjcAXsh4sRqDWbkX0sxwLFbOzBeLBDXAaTsc46Oe1z/Mt3KDDJpk/pOI0lqNdZ
4Z0EdYM1S8XObWjGnuv1sGpb4ByEp09Cm/5FHJurWbFwOIXzI8+G37TO/7H4nV5qJ88+0OTHl7iq
4dlCLVqnuYmxUS/Bi4Esf7RaXu8tMdKuTi0jgaH+o6I5Z9WItF3rcFm5v2jXTjU3BItubLnBm8Rw
MiHqOm0PLwY3vJXivlDDZ00IvseIpARHhJpu+XF/BgnB1yB/mIDpMbn8G6JwW1j6D+Fn31HQ/6pR
Ag0ocAjRipKbb47tXEozPdWCblcyZeQlSZ5C5mf3Su1lQ0Cd7ykQNzbGsTogkbbIPPr0ZQ3iM87q
Z5t/tWqM6VK1/UGvdAp6C3TACdjg4qWTyKbG9KRkBIwUQ3vpe57seTE1R4GgfOPevnTG5ytIqzYj
T6z5cwzgddXqEWkJRsci6M9LXrR18gGvHd4LvFAnAnmkmKrmREbAQmpAlSHQiFSnNIsL0/2IeaGb
WEQmpn9ibfFUoTZLfBUy1w9DLbGv5ruyVMfVFOM+dotTmzXPmdlsp+n/xulypWlkP0CwcCNiOkGY
hdr8pdjkuwxB0q2io9fTRusKhPBvdgCjjFQHl1WBXdwx4V/r0w+Ncphc+5YPTScrOo74DnGvjZSD
D0wZadTnoG6H9SiGo+hJZ6Szt4Q4W6fGKSGWd2DazIhJkeAXnYjl6xlvTexGXdluAl5AQ5f8pEqw
BPnViPjK0ygJ1ZpiBk9M40sYJa+A2Lb0Xh6CMDtVVPTEbkKsOPL6GhMGCljfOC9pNX1O0Lo0B1h+
1veXQOu2BKNOURQenaigI8dACdNprcnwnLH+3AmBywCdzs8hdHAhqzZGN3+ki+0a5QsqzXgwzG7P
qHYIKKKdK2MDvuorzFT6E3sSxO1Oz6DnYOllBA+yu6KYFYhYFgI0czVlsGF+6Vc4XDYz0iQfPby8
autQS8dBuG8t8jpQz8+NVaxViEjrIq/fnbDxo1ydPQ7M2COzC2Y7wWiY6GInc1C9ldk+dxD2Yejt
aye8N/r4oEqFKu3krBTmzm7dlzLCFNyUgHttnD3DjPSAcNahkan4btPIAItS4b7D2AKedSsmZI9x
9oCzwCDraM7Tpp/cpT1EkEolVXerlr1n8NzGEKZMpf203PAWdMWfLZIL6cr3kOu229b7quyOdste
nZYCSMhx9znq6n7S9EelEiSKWXJ4dUBiBYrpanLKL9bqf6RUvHhKPIPe644iENIIXOVta7gvQkOe
jCvg6Xto3F5pTF7VtIdK4K0x5osRAm0OOm8RMnnNl4KUqkVtINLRXQmLrzpzj8MYkMGQZ8blq9sl
5L5in5zkV63ar7llvbO7/o2JNJahsUdyOeHvZFNrb4dSOyaZc3Uo917Bq9lp7nzFZgj21vmYy/pu
RIzadQqGOJsWPi0EH/vOvtqz8vFol+F7T+TCXaJXdtb+8UdeCXOu+RfbKQErlQ97LH076JtsHZWn
IrW2Ok/t2uhvM4sBZzL8VPL9xOfPGmbVZf1OtTA70kiE455HFs+Mzn04vXKsg55+BGl8UWNCUWYu
P7UeTzMcWiiaLkbJ4KTX3Y5QgC9Tyq3YI03jwoHgLWVtccyBiQSM0G1GqX0e0GfeF//oQgVFZ/mN
pV1DU25yGWKec/9Sl4Be3xUecz/NT0BAQw1NYJz3XOx53hWpQtmmMiSRzwbcxHpXDu0HKPQZTj8L
S8HOYyTxgRxSg5K0nVjbN+QZ3yHxOssRU3CQV6zxDk5TsjkxP2yc1H7DGgBvQ3TXsuovxwsqw8k8
hGFOCWSSMF2TiaUdoxuYW3E8Q8lx4rPtmNXBrMB3ao5414LGPsEMI3kAsKwzrau00w9w//7IbkZR
Wg/FadsNxsVgAFAozdWT7NJbJrkj5WrYGkstI7jmgXVVo/JRCn2tycor0uAT5Y0rBXUmXe2ieQIs
SNdwkW5ZI2ljDp/cMLjZ6JOrPuk+0AW3TjKsdb7z7CBIvXOIw0V6G83keQYTt2yum0ZdG6r4nGR5
z/ASsR94ayrqKBZFDgq3Im1v6Aq8gaBqpgpgynRrFAX4nlxFoFlcSscrnlmrkpdto0nXJqXR3JeM
uVunuBGGWvwJJXsNcc7YmekhEvqmxUtUIKI5EuBoypKmSeTzEIuNk+G81K1Xtf/mngpiofE0QHCt
cPhNhH5pTYfaiLZuFjF5pQREih05ylNjKxvbqC7c5H4TnVtpZL1YVvZU4KhFzgCMj2XEG2X9CPle
V6FK9yxGl2DpgHb9np4AnYb1UbbsWNW7hr/Y4eW2jva0GAQjUORY5YZDRA1LbzFpQg9iai/BXwSF
eNSKxWWv93or2qvd8ClDcXP07jxONDXE85Ho/NHqs1NkNw/KkM5dCdKwwYS4QjTbQafAfNRT+iok
USvtqqvWj1rD3eDj0VqgwCCYvHjIj1Lwo5L4VifLvAR1Q9dTfq/wCq8Faj0emNOc2y4qT3GOuQB2
EvRFY28dMe9xKSxEUAJMmIqxadAbWKbFW8JPc0uRyLstMWyA6Fn1pntqGSIxATXbqE1waGJzFmKf
9hHBr9K3muGXJy/xKyzX+uIV6+btONvXKTP2FPttpw6zoNo+OQ5vTy2qLf2UtMIr2qWr0qupNC9V
hddj0L1CTf1RiSgVbo1zq3SbMVfoOnSfI8B3rj6eNSVaW33+GcXyoNNYWjjp21Bl60lx71HPMomN
GT7Xoxq2Z5WHY4vQRqkD2c3xDVP581iDEcXJ0g3dmwYyrmxn1MLQN8E2kinwCcqsIXytLaPYyAl0
tmPeEsu+UsmwCiglAFi4as1uParuG7jh58RBUWV5dq7sEaAWLQCBep2daRfKNiSlNuyXpiRtDDBS
lluRFwcJdlHVza1hOz8W2EjT7LZObfKUYe0pCQ6l1c5oVVwq7Gib9Ehof9PyZW6iAY9ZbPIjDOJD
GnLV1yWIX+USdjWXHMDyI7jtCr5TryNXYCxOWZ4BISx2USm+UXG8rnU/iDodeg7HkKA+apKxS1mM
6xIDXx2j7OvmfjaVO49/xsfiYJMAZgqYgOl2WyYi35nGfyaLUsWCSBr0H1aiEABpnuOG3T8A15p1
IyWi44Zaik9XB90RhYeqYy7soFqSAz8SPfoqBuE16ABubWD8i4DkFs9dE5wMhYupneIdNbs7TW93
8O68rdbOGQCkhRS3kgH1gyZlSZd88SzE0Bzjm3MERYrhkSSUl4j80mrBtq6Eb7EqtQoEY6dtH4MT
PmVRvKswbuJENj64VPpDXh/rVL6EHZDErn6lbKDmet7+ThhMoHMf2+Xw1ebo17bSXR2Um8AmE91S
cr54jKnCtO0UKVJ/sVukGHZJ3yMVVyESt2F0XquRErAAUSFFLe0gRvIBzqPy7SF6B1CJhQKEF7mP
cye5kgahdlz0EAuvYaOzbu0G+0BqG/Cf8zaMf5o2X92EySRmYh2d6KxzTfI0noVdJr1iyPdFbr8A
AcdV4ocYaoom8ZU53ekU6+wq0JuM36g1dM4VbnjUQXJrEhHY7YPKVxJMpDRxV69p5X6HHVfM0tqp
ah76OE3Xs1Cf9VLyGt2LIeeXgILbHcS6zdTB20Z4KzUmaBhTOzIyXhJ25yoJll4bsa4FW+ZBLzZt
D/i2Vs+E2JgDagWrcOReAvSoCRWy54LKgWO/2oM8tHN6QTR8693pQK7ps7ZoOQmxp5l4gTFesBzo
/MlyTyHGbZzD+9RQMeArVLnKecu4kvNfvGqh/kH3L/cwWB9sH1c2rxQcUOcT2OK7tKTapxn6Aual
MDduuZndCrp8LISjVK/+xUHjgQyATRO/OoKdK77hLewyfkDRUTbDoQVWW6rcJavQt4G69QQPhyX6
moCLGBTrYCnNT0bKZsXFAMJA/xGWPErMBs1bd666pae4BMJb7gDaIJx3HHCkQB2WyPUsQEgYtKbc
lUp+iEcsSBn5PjgctEL4De7iaeZX5QyXbgo8N+r2eiEO3dTu2oHVBRrLZ9RwXzF1PFE97XoKdTlk
Hly/EQHumei9Tu09x4C2atrqPacIwrNEtI8rcGujvpiFxb8Z4gg2mte4dF4jCj/WXQWcoUiQ77R8
+IEx50dstIeRg80e4PQ3+07Vd6Zpr6n3eJRK8CicLl/NtJnN8ItKYbzqOtuQsEY7AT9qk/UGH/0I
SlzhDWfJyGfYCPU2RcFVGdO9m7cPs4i+x7ChRiTWIJMOcKaVaVlLh4WXkrzE0vASKOENqDj3s3n4
A2kCxiU9G5HxTeX9EgSraNNQfbWz7W0O6SvWh3kDrIgdXElRBq2P3DOzFc0jA4S5gVdcWhdTAxQD
6SC3iMO7OlWiQucLFDfpW8gEDL2dYd860coHUXr61GNSABTGkMKLN4VlvY5xyUAaXpSsYoTIIVvb
9J6FWGTjMHjXMvuR2qEvIYTlc3qz+nmvp4QHHA17rZimF8IkL+bYwpeKPX0yPQ23G+5Xxq9ph7mI
6COVSaMdMCbHkHpqX7d6iHTNXwZ2jHnY8ew65tlIi4MzPxl6d1VxwM+qcgU+6FEVf9E79VjwLKXu
EZI0mZ2DO9bDzgSASoKWgBpAI/p8XJVramgOXDTDT7WOD5IyprWFeqhXyUaIHGSusg5ITbiifaHN
Nid41F8jJ7iQkfUHBwkjidAU7bJ4ZIw2K2McLmkwPbOFqrd6pPjgNTyrHi5yqVjPFcqARMPPYMp2
EcuCpiwJGiuGP1GaNzWJdnMRZfl9wt/p2dZEJsQgfseeTYdWKMJdpDu7KhaHwLpj8AD0yMW/UuQZ
wfxuZuVT0pvsZozNQEMDyfhj01hemHceCw8KOIghpZN5gbHqdaHroetd3coBcMPuySYH6FjiSvkq
3mw2A7IxnouRirhS39PqcIKV5uWtvuxhOYQKPLTxTZfjVht/JZGGMXBBhuSg1rVj3iU30fUnCCfP
ZIFY/nTaa7nMlBxr+ewc6L9ea7lIwbUYL2oqEb9ozjED84W1OhLfBMZ47s1jh4aGUn6FobI35uJV
NPEByyiou6HfiwEj+pQ9Q8r36YG9p1H0ZzQczE23laOJxFpiuY3PNGb4FHclkE1hOXRGuwu09CHc
aEe2/5yo070vEefUBNIsmfvfJGveuAH8KE7/Hug05gzobVZJ3jhDZU2FcTKH/t7WGEGq0CrQkolk
dmFi+zaI+p0zczm3So9+JipDOwEMVqrMzdhCZgMTgWA4UaLxiZy4ujIleQHVmLaFic2Y9LyVt/ua
1Og4MKM2CselkUyUSbqHROlIqaik8R1SCRSVzXl9liCP0oCBj5pVwwEPnWjPfVP80U+Hi4DYm4tk
u6aI75ZnqBd6ph1K619aZ+/B7H7TorHHxbHXx/CaROrOVHVQpXBha0yLltoza0pPy8s74E0DrBXk
hrGQ5wo1APw/S9jyB7cAHmyFdUP7OdIsVxggDWqjwV6HXyJSKeupYZxk8NUmyyvb+KMzchySvdzr
AWEM1Wi+iEWxtk3f64KziVwSz2sqWRyz/2xHg3rc+V9Oc4OpD9uMlfY80fHQTByT7oAN5Gcc5T7m
g6U3ukS1hx9PuZ5EE2YCwH5BgMDeSsHyrrK3NBD+qjGsxxwko1lO6dqWYoN4jr6evhlu8pYG40s+
xnIN+dZTO+mRnL5JFUK2Gd6HsV2h6BKHzu8pyvE2MYd2nYZTsIp4PnpSFbQ39OpTUgzU3CbDT1JP
OJEhV7kFLjyVzGlhogQRQLYcZYtWwAEc4xgrIZcUAwYdRVcOmkM1jdaCW56QrksA0rMb/yiIEdyB
YZ4qceyPacMAFylHE7c9DvTsqe+EJwODWxRJEf5aq2boOA2N4DgJa9koIyIqrFFUaTLRLElmkm0j
3gmuCso3CNxvoVD4Xsb7MXOhowxgdLOp/qAG/SvCU0H61o8ThMfCepHafI/H4XMuUWia9N1R2LBq
yG5WBHG3ntR5pzWLDiCgDicRzDRlFKzhnX0xzXCKSjaeJg0L7dAcqtolOGkeCYAS9Gi9WmOFzdRM
KH7mspGm7t6CmMcexsQd5nIzxA4BQYLndZmS1Hf2Q8UxCXTq1R0wBRn2tNxXJGvH4TeCxCS7ZCtb
4mkaFCnD5RupI+V39t2cwz8KzHesCq/WRAk3Be1HYXXhixE207Y3K4/cMpmDbF816r6duz/bjZns
uOlG9bcpG8TBguBQUbzHoPHWZdIRGuxNVrq5p8bkZgMHQ/FAwh9+ikkwOI6vlLFudH326Sfcj4nF
G41Fxw7CQx/Z8SapCxi60VGxI4yYZvVaVTXKEH6fWjzajup1R71OikX9OXWf/5F2XktyM0mWfpW2
vh7YQou1nb3IRMrSimT9NzBKaK3x9PuBPduVROWfYU1ejLXZsDu9PMLDI+B+/ByNOjmVqG1QAN+E
bnM3lPKHPkb2ZABwtgsTsENm772WWaHPaJEW4onGMFdZAkCdKZmvo9YgVsbINkoOzSwgKtdSurbQ
86lzOM/TpPtW1io8001mhVfB1PfUbhwFRr6CG7hWrRWZxoTzGT0iRn6i3TAyBJpP2he/oeLt5Sm9
l8iIYHV24Eu2G+/Og5WAmdKKoo+lvNYVnDt2kcMUzitzLVs5rOAFXw3y6GcfjHiwV6FnOfdp1UdP
Q+PslZR4L+k/0g2K813E8OWHSfEp7YbxX5JRfpeZkFyxi3QXUjXgeRZQX2tSkL02jIRjMDTbRDWH
zRgAtWyrUT0UTBNT1OuMrWor+dVQa3sY4m6VIftuKOCf9IBx9F4L0IgBvlw3tdszheXr0ZXsMfHd
V+V9YkEho2cx4AVvHdbZc+AN6xzKoKvMY25DZsALQDra8VPCaIPWlt2tr3gpBNth9SFSAYbUdhS5
/Olo7fjUs4IM6Ri+AHugZOU26cKET8PkcxwDD68i6clgol3m2yu328/yMF6pjBLBtLf3df8Q6z0k
CNXG8+NvDqXSqbaYKx+3iDJ8stPgobTqK+TYgel03ovnMUMJ81rV2B/tUb9Gc3igPU10dWMGgaPv
hpp5yLrqOQB0CenFM5G36512YxpkxgkaIuSKilihbh/rxzJhpb2UMlgUfk4MDQVJ+Nb4mvyIpulV
ZdsbszSeyrz31o48MqTVPkWV+WS38jbWvJvRLD6rOnCBLuy+Frnz1zDSgrXIUdWYHNVcAl+hfdcH
wLwWHxh5xySwxPyiqqq3KCaAD/R4qYzkV0+mzDyUxqdoaL7nZvvYDO2m4OWLNjUyYVX84kN9Mxj2
k6FOfJTAcKcY9d4Jm3seEi+MgqJWjjBc2PtXyB+2jNZIWxlxJzrxw1Vpdq9OgwKJUroVtsM43fYd
BYQ2VXnreXNJ+iEzbEj66chQ7Pf1dAfp5B7Ew9Zw+oNsSW7UFhsGjl8MyOvyEMTdQCwqjaskytdA
KzaIOr1a/vjcFubdiIpUw3xQoYPHSpyDw3iO5tMrmsZDOPU3PgreDsr2A8RDSVOC1hjVdV57G6Vv
Nm1n3kihQYcre4joHbRZ+2qq3VHx1ANdua3TwyQCR8xAIY4+5n0W+cfEA2Aaaz+mDpqWCj4DxHx4
PvYSmjEwryTZX3ptPsZlvUb2AdoWi0Op8HQx7jic9ENT/7HRk43Z8T0cjNZd5CPwUSnbLoxvZGqT
sDIekQ7+WHnldStHT6BLqM820B95XrTuFXpesN9fM7t1b1EAT5th42fVXxAoftTlUt3aca+uZWhr
LCljgBTgVFCug5xxuKLuqaP0+ScTpdReqyH6MTYZTwI6F1RqSSgoUTOvIj20dmWtc9W5orKyhcPz
vnIgz+tyBt1k1yjkp0KKniWr35pcIUzLfB98j09VJUIvj8bGqN71Nq86nnD5PF9UhNezLFyjD9fF
XFGGsnn+ioTJZad243XOF/OaEj/SaMY6ojI+AC3vsgwyOzC4NZNdnWyhRAFstQN7VaT2Q6N7H5s8
Myl5IC+fpfs6ZHIXDoZVquWvvC0fpWbGI/c6ZXW6UnahkM0q0G1o22a980Xi2dHCHBfRo/SVaDOG
DBFo5W0HcH0gnKKQybW+2/dG9KRF/bcaPn/EAuQb4AD7mtTs0V+IJ9g29CnLXV0rri2mb/SIzfK+
drSH1MI/RPnnWHqxB/1WyYEDTVumJN12uAN0O4EkhfbkBn71fZZ8ceK9hPChjRgU/yGprwHcC3b0
sZ4hzTQ0hqIELhHvbDTv4hdAtZKerHXlyRlhXAWfEH5P4Wch0R755OxonhZ8wtlTs4OphQ/tDaMF
QFwDrlDtRfc1IDQMi1BaHjxIDfMnm0KdGcD4MRzMsXGh8l6nVrqR8pfY+A5rPJ8gNxJTHEGdXlO8
Q3T6ymmno1zGdJxLktuNnX2bQJo4LF3Mzd8+arRRKsDjAfGmwJ43MsY7lSUzSdn3nAI3kNR1q/IB
SUXAY44WfcYPMeXYzqEA0yPe9FcUPY/psasj7ry/1DrdqBO4MbSePfideAIw88/lXiVuZUJL18M5
BO9D7eXHhLndkrk7JmoHmivG2B3DNGM2IHQbHhajiSC0dQRp/GBQQfQYq21pNduALWUDgAtPtgCi
FTRXoRul/Wkcx/a7A1GQHjyoYOFMKPEG5yGNuz1TVy9y/sLXqmb1Bwu1RoeOUes4m2F4bWsTKkUQ
V+oupwHRzxoC1kYF6TP1iCfYL1TEawq7Nh3MuKsQUoKB22TSHI1TOYYj3gAdon8Y9XaTMANV0Fau
4CSqzO7AfI7Nu4Zjy8dAMMr7eTIChZAr0DKfAufJR/9F4lsReqebMNwxn73xgx0qVE/y8JDm340W
KXAnP7YlXUPZbh5UKwTZDzupSVmtnMmfpivEoCAuMe99vyfbo2admTsokr8o1oPTvU7AbAeWCyAM
4tuwhULvYEoJGR/wcU+BzYGCPax26DeuO6B4A/1HmWtUkx4bXtt+yr1Y8xEeOUw0PPZU1GqY5eDY
6zkj03SVt9dO3B8YeXK1uP8aauUnZnvmeYFtrHAb02VWXCt84d/05BgHDn48jOrHGo2skM8bSd0a
5p5I0Jm6CYuRVgsIQZWHvQ9dOfRRqFezldAroy2dAy2qp88Kj6MGwBajCvwv0Qu16KooxLDn7Yf6
A/pQ67I3yECoCqhA43JnM7acsTBxrbbdON6T3fP510m7jtnLGjSybN46/ovkJVtpHuXmBBfjvQQj
F6T/NwFsnA0ibAHoCP15oh1pALBSEHptad83vFFnneCMbAjajukXShqGeQ0+Gf4k/S/IgOlHrGWK
f177PWsZn4K4EdH0cPVfup0gTWdqFVcHiBB/bnbznURWAEmohZ+z7t5msIcyVr71GWuYJjanKGlO
2R0Nk5+kk8p3sGTf06l6tdqX0aBzWLncKceoaD4iNws43/toWMXHtgQqZ0J3CPts2l57cGNltvcU
JlTcmp6KnWQC0DMrZmp43IyqsiXguNf5cK7/igCubAbZll3fpAVBS9RhdAY99k+kasYgohebe6Cg
1j7SOqSH+yw5xveMPKfPTw7DzL45aX0N5uZJjynS5vnVpHNPKaP7z3/8r//7f74O/9v/nt/P8t15
9o+shd8+zJr6v/+pmP/8R/Gv//fh23//06IjqTo2ExCOrpkqyFCdf//6+THM/Pm//V+2JRVjZ6JV
Gh3kD5lb3khr+1p+Rb1lBVhtFWzGPXV/5f6y2flXL1k1frVq9NQtY3D462m4HXvGF54v/76iCAzM
bp+4lSheZjQ+6ioVvLJbEuOa+oizQpbJBYwnWkT1rDXH0mSNNrahWb9aa1CgQ2MMePpYrIsDmhF7
km8BWPdIqW9fXg13l907v2lv9uxf7SVmacEIj73cuafd5wd8HUFJEJWry3b+ZhnfDDkLQ9E4KBUC
KmsLmGHzo4US1EB9xhnWMZOiNLtb7uE01Klq3ApMa5fXVJd/NY3aYWlKKaYbNzk0B5RvtuEN/esd
1fVdctOKXBXZmyPqJGIyX6qTocFet9W20KBv4xv1G1OhrurKe5Xiy0HgoCBo9PnfTwxKQyvlwzzT
UG+gsnDzHc1bb2/tQGvuqJyrN39ob16AE3ug4FAu77EH9GArbxLXPsgH5Ly3zc53nes/tLbIK0Ux
NWpoYi24rq7Dq+iO/u0HeWus4y1D0BuBtTkY3ueTf8epvsgnCeW8wu9jKDwIFe0KKORqWtO13tV7
gSVRmCwSi5PDXBXOYcm3ytbaljveyyB01/Th3GKnPjoCg/NffsmzRWpB9CuHuh57g8LNPExrP7/r
OkFsnE/Hb8u3yCcoeFVVZWNEQ73C6eMHZvQFJpT5D33niGrCyaTamq0uL5oq1AtoiTym7bZzuEdb
fx8fQ5pCK6axt/HW28CvvQu39vryjs0p6pLdRWi0rT1BSI5dL/4Ix2Qx3cdOsU7rO31U3DJ9CTPB
wT67mCeOLiKkDYYWsQanWcvFvZm+dsrVZYfORsTJ7y8iQistS7cYA0J6bk9TbD2EwGLzVHSnidxY
xETnZ5Kvm7hRb+DHus+2dCCslbJzds7RX0N6DiWIYKtEJhe3jVErul7CVcI0USevQKcyB1bmny8v
n3L2BL+tn724WIJYCmDxZv1oOnQuIAIUp1YgIbha+mf7isri77ilUSZlONHQNGuxYcYQQ6XnScC7
811TXcXhq8Cjs4+dEwOLrWLgBD3FFgP9ut+o63o97TMuEtWlv7r7HVu6pSo2+hW2bi+uSZrcFGod
Xm76Lr/NthCObWqXAUteivpvPQFObC1uSPQ1JanosOV/Hjfpxt+g4Qbh9i7fMqF+dNxWsFFnU8WJ
vTlyTm7IZvRkmxkfQh5W0lTWHyyt2YwACR2/vhorgxZW/NQ5cimwe/6ZdWJ4PhgnhqucuV10K0jy
GpinidomMBA4vW598KiKId2GV8l0E2uMi/Rjc7y8pWcfkyfGFwlSKeWi6ucvAMg/lFm/13/Q5dfc
2V42c/Zwn5hZpEUlUygIwK2xhtcdoikapJr7n1twuF1kxzAU1Xh3zvrSAPnzM318o2B9ZNz+4bKF
c6nXQV1Thy3FkJ3lM0NPbNhTDMoyZrGVtBurQGpDdE+eexY6qmPaiu7YDiMmv8YCcBUwi6Pd0NFc
oSe7C9x4nX8at+o2dfur3/p0OTW3CL2p161elSyy4YfiUD54h2Lj3QFnW1F8WYse2edi4NTYItSg
Zrf7zsNYFb2o1jUiypf352xuPzWwCDLYZX2rklg8P/2WUqdP4b/Qo28mzHxK1myQ/wG80B0QpD7C
lqcY0wPE4oIwPB8kbxu4SPcN5bxMC+YV7eiqXY/qtdH/xhPj1M1Fwu9Ks9D9mkhH/ARE+/ARJe2P
gqU8d6mc2lhcxnFVIHcVspTRYXIZWrxDW3Y1bqO9fBWJLhVBzKuLK1mW5cAZbWwlBxAz8/fzVzQ1
GYtbUxNyRVEo2CB1cYUV7QhrmYU1OJIMgFDZ9FcdPQuWTxDq6uLugpC+9SCL5xXIfMJRWtGZ/DKv
IMxt4xYBx33+MRVsmcivRebQJbs1B3822TCAaj8bQCuS+Ddenydhoc5+n1xVNvUmzWow4hVXsfdd
A74Jqahg8USezP9+YiSxIrPqrTlPuAoF0Gnv76dDwvc/TsEyQMsCtOaV+FtBtGmL9NFnFbAclD7W
FBlXMvOLtuhzThGZWGSHwpc05kFxDWoVKrgAZeZvIeqnm5I3FOQkH+ZPZNEJE1ldJIwBzURbhvx0
7SXHogffzD1/ec/mX1h+Zp3GxSJdIIpb6HWLX20BQamJ2AYhaO7CtrmJvOzKmRE8caQIrAoCRVsk
DkYoKMbV+GUqz2H8NWPiYvQEEX/+UpnrpJamKw74+l+jEfkOxWgtbn39hichE8UriLFc7Vb96r/6
awbS3MtLOYfAu6U8sbdIHfSZa8TMcUpjPkJFDaUGr1Tw4kCZIhQ4dzYwTmwtcgZF+cLOIKJn9PSI
olySPf6ZL7P9k5McWhbTOjpr1yZPAbLPBqTSNNrS1lyl7ffLts6frRNnFmnD0cx2cmxiMLrmO2ij
7P2XeJd+ejVX2qbYDfRYBTsltLhIGKqXhgrU61zERybhrueyIYQN5jP6YRvtMzfly28VoJwTJxcJ
pB0ssx1jTDJmOhcqZ2mXlbVuXW2dHHNqULkgRM59FZ0aXOQOKttTKplsYV1GcOaEAADso0nHekiz
62RCtSHrngfmLAW7efYBcuLoIqN4PdMztoTd6LrdhHvwtffBLfDqteR6gg+wd2lEMalJOYriqDLk
r9oicCTDKB2tQYI+ph3rMIamwbcA2bXgS+t9JlnYWYRLN0I+Pylt6AYHe6e53Gvf62ijHuDroKLC
vHNmbQSr+O6AL0wuwqUOqak4NA5dGEC6r/qx30UuLR40s1bSDaDMPbXfb5dtikwuAqbym7YdS0xW
Ce3mIN6OuiUqL4tsLIIDlUBLpbocut223+jrmVFl5T/QJ3ejR0jZYAZblfvLbgmCZNmQSFG17+qC
IOlQQFOATPb0xTPmdi6bmWPgl+z/64bpi9smtbtGppINPUhdou9lAsIImCr5UjA7dNmSYA2XDQg1
bWLmjrCUJvtiuI7Th8u/L/JkcbdkVoAodsPvt9NhKDeMszBZsk5Byl228z4LL5ZsdvTkkukH1Im8
BEPxB2VbbPMbnlOQ7tACoCq/Ch7sWwbVL9sU+bbIGGmfxraNOJKbzTJwoN6GW0icC7RKL9sR7dEi
YwRRlNjEGcc3vsvtg2o/X/59RRWE2yI/jHaoKpGKI//qQsELW6zKft2te3fuXTI1fdng2YVDYYdk
S/FQW5ZQTDU2Gs/HIXW6qWi1waOgDYDAvv2ZmcW62blNmXdet9GEDO2ImoILB9Oohu5lO2eTwok7
i+Uz8iFUBw2Wcr2EL6uKbxSmnlDvEtwcIjOLlJqNloXgL+6wXvDVgblOIbzi2/WyN+ej4cSdZVr1
0c1IYJF2S4r+4T5xh720Np/KQ7r1t6L6rsApY/F49yq/NUKLtZtkDg9tGSbbQLj8hksMMthwGzuG
LS8L1lrfwRM0zeOqO+Q/eBQqjzpdXeBjPCRE5fFzLukqpX7doTxuGotwiMFEhiqUYy6c8QlqQpW9
qfOPlz169x4j2xm6pVia45jOO7BBFqe95CCrCFidARbQPka61/zrxnnqBihk74bm9bLBcznIMGRT
dhAUsxx5dvokvUpDWPRoC8wIwvrZlPQMChVPcFecW7hTG4vzatXV0FL45obwH3UfBtYbqJQvu6GI
bCw2x3NquwokDS7slbwmuLfgKtuIWcIVjaDNz4Do1+W+0kQhKDK8OL1qq6peocLSIe0haT7EGzgM
0+/hS7Ghnbsun2Atb68iwa0o2rXFUTZ9COewzKBcwIAug8p+9Id+KYsDrBV934LGCrg7oCRFeX0D
mjNamwem3u7mq7fqKd+JHuvnbpCTUPnZTDkJx8AsYt+rcSyXQQ/uqvra0+58wSETbNnPRHlipDM0
BiQytmxCWXZqmlsH8Yxaib9cjkmRmcUTqRwqqesSfIE+HmpMaGqvJef7ZRuCQPj5ejpxpddR5tIZ
amBe4bbjIVF+vfz7Zy+N0w2ZnTwx0Mo940AKTqi7zp3ceOMdsivkQbb5FjK0wx9aW2QKrWLYjqF7
ML/u8PMwBS6CPu3WODY7TVqJjtF8NpfP8VPnFkmj8vTOMeYYL/zbkR0qxm+B9GQxhV3CSAZbxmX3
RAGxSBUmIqpFwsiM21a2ayg66qH2sfOEHUdV4NYiO3h5q+i5NQtJbW1uxQi9eBfauPWMxECcXVSa
VgTLuKzwI27qRFXzM1VEz0l1w/f8TbhjkqTb8El/rG7VT/wfH27ZWrSD8w5d2MFl+U7SW6sE+oir
aIt1zlbRNtLMbPiXoQsuSkFmWtb84TdUQwCrdOx4BLbtHRhreEi/2qPoxM1p4ZJLi7RBT5zZbppM
fP3SL9E3+Q7BtBtw3lvYqdziRVSR/JnJLxmcc8zJEdeyqK4dmRxSpM8SbTU4OtT6Wi8eo2DL8H8a
q9u2MQVnQXRhq4vEUg7BCGwVN2FN8KoV18s6cM3n4cragP61jjOryypZy4IuomgbFxkGunuUleAb
cCFzvorbdoWWyVrSVVDo46fLx/3sp+tJelEX6UWuKjO2VGwl1/Fnf6+vmRT4Mh9EVpPa8ppJ4z9d
1UWKyTu7gy+OvQQ2xDNIbgH9oiXW3/fbue+bIErhufYjRMyXfRXcQ+oi5chV6snDgKuV/k3Vvoa5
6GYQnIplM6BkMNwCdRi4yGwegm/6xj8ycgBdoGvuixffFRWERJunLUo1RlmncTXf3vpuBqjW31PG
Y1b/qjvMlLPEJuD8y6soyGaa+utJLGV4FU2PM2GN917/mgZMFNefKwYiJ1FvQHAXaYssgyKJbkwm
d4SCgkVvD3s7MCAqn/aXPRK9H7RFcvGawpHrjGWcPzphZ9sVEPe73pZ+/b7YeSLIu+B4L4u9XVfU
jiezgkZDPuuOuQ37ZjO4HjRHAs9EEbnIJHkXeGYwXwj6zt87X4Kt8YjIDOK0PPvhvpMh8NlcNik4
ZEskutXa+ZTNbzHPL9DhtV5DNV9fNnE+LHRZR8hYN1VrERaMcKZxi8qDq6rPXfLJdD7bok7O+dfC
m4lFRIyM+sppgwkz3SXtTWXv7fjKYJ9QiGEIS5Dvz6+ZRTnKUWzUvRbH2DGmXlNLTpBa3EvhR+83
n6xvBhZn1qoLxBvsIATIzrsHqoEVhK/dz9cW3UNjLT9e3iGRQ4sdcpTC8yX4OtxWfQggr4+fL//+
35zYN4cW+9NoYwcdHg5BS+L6e6QPXK7J+DBD5WG/FJmbN+D96+PN3OIdMCSaanox5hio9PfaHrGP
l7nfhUDlRvTUOZ8d3mwtjmzUOJWJEANFcSadoX0Niq/NsK4NS3CKhGu4uPl9aLe7Mv+5hv1mHlGx
XRjejN2MDfHEayjya3Hrt+0Ahx3j5+74UP8wGdh9qq7TfXj0bxTThVp03MquDIhTBH4V2V3c+khI
loU+221AEBXtqpju4EeCAUUQknOt4UKMLIuJU44iDcrVHOJdcUg3aCns8oNOd0v0fjqf/v4dIMYi
WyD0oTAQiaFC31T6IY6uoQ4WODMnhEvOLBLG1Mb14IXkv3IDV9aHeocQ7ra/b10G4RgTFIXinA8u
mVvkCwaxQkbs51CEIoCmcr3zXPl1ukWgaJtAqfafj3/NJUzjbQ0X+QMtYjvv5gTV+/pXq3ReJdRU
L6/h2W2iZAkxqaPCmraIOy7BMg4Txp6n6uBFUE7c+JKgMf4etju78WZjWf9Sc+j16gwb0UFdB+vw
6NFVnXHXyB0JbM0r8m6LTkwtok5FoC7IGKV0pfFr4m8L73eujJPfX0RcVPQdSZ3fH6XwgN7ytjIM
0RE9G2YnNhZhFoUqEvEDy6U/TFvFbXd5vnY20Q/liDwqeoB7T95cDoL3042LHVoE2miVhWNVmMx/
zKWp8TbaGt7a2sy3h3ll3inrZi0dFNEgw/nkfuLq4sZisBbulILlrDfKNlinx3IN+O+YH3Dzi+jK
EsXG4sqyDBXKnRonkdezwrs+FkwbCuN8cVUV0DeVyax9B/Hx3GD1NzDuKFQboMvYCgEuZ5Pfydot
bqpkylp0x7BWb6pD5k5XEODRsoF/dAM3e+5eDhFBnlAWeaJrgxZVr9maeiNnj7F8D4vr6o9svCt+
tXWZwmrDN5tuHtXevjOH6NYvLQF0/Hwc6Jqh2aapvJszqYGNeXPkuUO196R9oP3eAX4zsNiZwRuo
ivtcSzCT3SIRfZwBrfod8CqOEVxG68vLdv772nyzt9ibtEDtGcbz+fNJ2wKTfGr28kHb2auNsgnd
H3YlMChYwOVkENoK0MsiXeX2zXWfI7AmWsDzof1vh5a9yGFUkr6YuPe6T9nB2Cq8ZMOQEqjsRht/
K20vr9/50H6ztsjpju9kfjB/qAUgfcxr24NW8/HPTCxSelnGfj22mBhRdx/uTM8dgvvLJv4mh7+5
Me/aSe0xG4zAyg2iQN4Zd/6t8/XneK6bfjfvk6sZ4gFpXbX7jxGzP2+ON6uLDD6quWKF8zMvQgEY
uhR4FASZRxTe9iJvtzpkeBY80a505X/wwIOV33nxSauRE1UzuwobkehIiSJ8kcnNImJ6MMErmaH0
6ZCKvjz/5uJ7W7ZFivAHHbKdHJ9Uuu1zhFuP/q45dpzYCuqH30qsb9YWCaKL9AK9tfkdWT/65m2V
QjYcCW6/86cIfIVj03CHMOHX8PPg19NyLUKXWodLL+eF7MKmI3DkfKnbfLOyiAVN8uAFzLECzd1h
/NA/AnB3VYVbD1jnZvyiXtEc/K1092ZzEQxdi3olXGgMPKY/2ozbFu3oy2d3/qvfv1rfLCyiQXNG
pdSRu2IG5yin+/sQUb++FGRV0QYtgiDo+i5DSTZ0w1CHFDe+NSXzK1pVosrr+bPzb2eWX5hSncWo
1+JMmT1GcC4ZAoyP6PcXT3wLratuDPj9WvW2cFhtZasS7MffpJw3HxZXQiE1E6W1eUMoSOZH5Yp2
fbZHk2Rr79MnSjf3xvPlEBB5tbgh+qQDhjCvWkvLxrFbV58cQQC8Hy3/mavfvJr/hpMbIiqQWItg
3XTVh8GdR22Sp/5DSlOzuILQczuh6LCH0MwVIaMFkWcsUoMy9l3I45HaRlzf9dHIaK8EB7/oHv+b
9/ebf4vkUEq9qk0GdpJrda2vjS/0MqkUha/yXhKUHkQuLXICTT5griFLqXUf1XpVoE4+aB8vh8RZ
GLTxluyMRVqACT+RWh1/yKOwcrnFPTW9GwhOTcb0uCfMW0sQhX9zL70t4SJJOGqEgPC8hDO7x0y2
4b841Vo+pAe6wQdT3V92URD15gIZk0Db8K9cEeWfkgJyJtLrZQuiRTQX6SJJlKoHmkW6OKYf8Gnb
7afORZXNnQlE7M307bJBkUuL1GGgoWYZ8woOEcxRU+bDZGoLbAiiz1wki6mPTAN9WmxM0HF+kRll
6wUBftYNS1FVA/Sprfxc1pNcofgRmh7oF7mJ/Dg110r7fHmZzu/LiYH5DzgxUI0SUkOUkH9++iPT
yj1e7Lu1udK3KoXdVFAYms/Kuyv2xNwiB8VFp5V9jj/F8FSX2zHexd2D6owrO3hNRIVJ0eItElGH
FPsg+RhD9MYdQvSHK1XwEhKZWCSgzmsRSpswgQxXVW8hIBfsz9kYO1mwZfIx9DjL5wCYyRJ0yBIc
8xjvsiukDPkOS1GBXcPU57iXzYrcWuSfKKgSJUuxWtm7LjsgTXb59wVhsCwxWI3nZY1H1CnpnerT
Lvs4pQyOBV8NxPH8b5eNCZbwHaLG0gpVGnFmChJGFMJtVSi7Su22l82cT9rUREyKuJb5jmtiyB24
cRM+Jubv//oB9l/Ek4/QkrnBselX8DcKDJ7fpTeDixw31KY8pMH8RbYfNFpN2Xaevmd43L+nO7L3
Nn9ob5Hv0CCN0Paj8O5/mLZDt+bNAifwqt9CkbBudjxcxNOF5zfvzcd5DU7yU2SFSYCIDN8zUOQ3
8d0EiWUTCz7aRQs5/xEnRozKYDJudkxKbwZlVxiC3z/7YXESGYtEZMYmwz8dTljDPWoCIXSUcbvK
JCF6fN6B9+n1bbUW6ShEN8Gu0jkEHxRq1sY+cv2bAvVFd36oGK+KwLE5D7y3B4WFZZkMSOiLPBGY
aQmZIee4CV4Sa3DlsUUXb1eqe4j2peaD6n25HIOzAxcMLr9qFD0zMn/AoDRU8CcfS/m10vdQcu9V
+/WyqfNfHzb8eJpFkVL9+Y4/iQqkMiUljaiDQqpoP4R7CZXGe5nxTGVtb/M77XtwFNXGz+bFE5OL
bB9lkyF5PiYN/x59PLi60fSotY++hHhKUlHPNrr1ZTfPxuaJyeUW5lAYhQm1fy9FbbJAEpm3ktNd
jYDmLls6e5TfLC2TfieVcL+bOOc4N3H6JSyfTdF80Nl4PDGxeGW2BuzO3mwiOsxkJDAH0xNshNW2
8/WPEzuLzFt2KHsbPXaUu/yHSQuXMa4X8zAcuw/SS3lodpL7nxPwzZ+NJzYX2defeCXEyN7yUpPX
cFysI9dzvb12LMEtC62JNmuRdwet6WHZwZpyN/f7lX26Tr5MNDam9TzU6gcrby3iiTybhk88XKRh
f8wzQ5pDMSno66KzHaWiMV2RW4tMrE9mVlkoU7l1ilxDtS7Rj1QGQaCL/FhkYQZe+i635yh0UGp/
lIVsHXN4vcuCJwu1SBNpNPlWHP0MBTTXjtFWWk+36fWMhnYOgygPnr1UTqwtMkQ3FWbR57ij36Cr
y4j/Sufevx+OMxejSgw+ilAYovO1xEZKIyinbj5f1l13SJCXWyEPiTzUbn70Ahn+3n7x1rUv2DdB
cCwBkoMup0kaY9VXHyrzRgWAHasvl5OgIN0uAZFIIEpyLWMDMc5d0hhPTTC4JRwXBprzl00JwnAJ
iFRTPhyh36PbYfcbyuhXMM5v/szE/CecXJGjk0VDOa9YnRzL5q6xBO8LYSDMW3ZiwEuzREJEhQqS
O3/+8H7fzKWD0oV//E7azfS4WiEIg7NvjLd41xY5YspT5I7mdYv0eDdorlrd2cgU5eOT0x0ur995
UzqDcRbYD8NeuFf6UhGkHc0iS7lWPI/Z0hBZO3VTqU/2+Hv375uxhV9ha9ppjbCUG4WPenYdNY9K
9/w7/ti6bJi26jDt9+t2IQqShC0tKHeSblL/yarMVQnZtwQ9fCYakJvX5n0SfLO1iL0gK6ZqzLGV
mtrO7JO7Brk7gJi7yy6db+jZb3YWe1TZw2Ci3jjfu8rWUrl4k7v0wT6gYPK1rN3/3w7tRGF4/nvy
xPBiv6qgCMDRYBjNjZ8Uv+ELWZDm1EzdOolAIOcT05ubi0urbnMncWCacpVGu4pQIu1Rj0HgcGvD
6S9Y0vP315utxf1VmmOR8T0xL2n5Qd9Me/15flXPKOPsRjSAJ4qTxfU1JHBotPMEluXraH2kV/Dk
b9SxF8TJ+Wz7b5+WNVRFNgstMfCpi17l+qbV//D3F09bA+3GIdf4fZQrJvt5MreXN0WwTOa8ZyeZ
FlUWD8FSfj/zjkG/zaaDrG7+zMQiOzgScIJydkGHHktBMkhdW0Ii7nkdLqQFc5kWqnlIez6uIXI0
vMuhCPgGamH6AepjZwny99lFm2HYiknG4xvx10ULza7yg8AktqRjj/LgYH2SJNH023zy3nl0YmSx
M96UVjZT3NzjiETnxaoK/LXHMLDqfG7Cb7+xRSe2Fls0o3ydNMdWoNdMa0foQW7S7OGykfnEvXfI
UCkaaDKqg4sT2ajIypg9F1HSwFF6jUyln91WA9CIwF61iPKZAoPnt+nfBh35121KQiW3ex2DKoKu
gxmulWGG9v5exoZy638ccxbhoHUIdIQa13lXuvYO4dWddRv8sG7mlB1v7d85TifWFnEBjA413Iyq
UoJqEGpzawexnbgXNvvnv/rCdjmLmNADTa70GjszVhnVvD39XjiV+QgUAj7O33knPi1Or6Jpepxo
7JSkPcajq02vTn1Ih12EmqrsTuqh8VBgGFGU+Xo5Js8dMrQQoDCFjZqQnP/9JP35dZoWudfM32zJ
SkFiTbvN0FAxu1mPafVnthbXXw2RvjUlLaNlxqZGCnXKbk17mKUWN0nXupeNnbvXTx1bHLYklvU4
MjFmK0e9vxnRcm+njxXl2z+x48iLM4aGjeT0GXZoLDvOlVH/SKUbEyWmy2Yu75MjL46YVMv+MJWY
sdR1HyEG6kD0rTSPga7c6IHgTjzbHXtbPEdeHLHE0/Mmm6PC/zBDEGYC6WZ0u2N8YNxi2195zh+6
p/0ahlRACn2Sca+L4G+W1bUiS8/4iV4rX9ue9PHyap5LjKbiaJDa6QBvzfnfT6Ie0UylUNOOy3IW
ZkoRy3sGiS4Id5GROUJPjEylbA5W09ObkO90xMUM7cFURGBIkZHF+U3DzEAhHSO5jVh1npLmP9Xo
4l1er7PYhtMFWxzdPldbv/Mxg/CGO26CtX+U72cRDIree4Gtea+XeffU1uLkNlYujZLD5iTXyWFw
FTfZDldQijJzY39BfEMQemdz74k9a3GCVcsvB7si9pJrdOh3w9XXdjtTpQP2FI6lCI0tznEXmkYo
qSzkzDc7jyNAUrlVbuelDJ9+56Y89WxxjINep08PdtoNIxRcSbOxbMJlmgpW8Ny75tTM4vBmVj+m
io5PEbIeiPhslN0MjBQ9OucYuxAXS2kKjbnkDAlqEKaVurbp1Hu5y0Co1f7wjE3UdYKYF3m1zBE9
aoHBiLmx2qred29CH/pDP+7UatxY8YcAeWlB4M+BdsnBRcKQjEi3cw2LPj2/abwuuiel/W55L3mA
traFjirFaOnHZavzj14yukggvZP+TwIZalRkjQ+6fqsOnIXuNwCap0GyyCB+7RcwMhGLfoySWKzs
peRD2E6by97M76RL3ixyh1JHQV9kLGEzfozLh15IJTofmQsGluDzUP5/pF1Xk9w6r/xFqlIOr4oz
s7M5+0XlqJyzfv1trn28Y3os3M+uU+fJVYOlCDZAEOiuIzNhvv6diC05pJ9YqzsbB8T786d/Wg3f
iF4JdToNDCxWa5+bfp8TI7Xnk4qfYdDk8EEazDJpYvx+O0DJCM9t82tuXYjrjWRYxGmiTHEYYdYj
ROFSbIzQHKCq5xQQwMgg2gYt9ILoHTobEmXZ0DXoSCo6X/81hhLBQ13RpA05wSp9arS7Nr7f3pmz
j6T6iREuYY+7QRdXC0ZAanSHVkY3vs4cSD5fLS4o5d3JbogOovM52YlFDo+iJTY7Kcac/+TMrgw+
6jC1R9AYmPbqsV4y62F7idRn5NAo7uvVqBMR6Ut+GIeva3ypGU/bJs46xcmSOOzR+yJfBAkmlOZy
inq7L16tGBJi0XWLpuptW2frmac7xgHQVI5N3wnYMRXiGa6+2KysPu6G2s6ORpDsS/tN34gc8z4f
8k9WyWFSaRippKbYuPW6xxh26QtenWIkx0S/ax0kFBfl+Vzt3R7PgAr+37BYQrZQ8F3kbvOYBNIt
4wwSd5NBfNWz0ePEFpfOaGUpCxk7a0Yy+g24+iI/GgRXo8hDz+L6iR0OqSyrUIY+hKck0mWVXggK
cbqodXDwVNRCjE4srAP1QLu2BnvE/O4wvWD029n2Q2olHHDMljwmUYmVQNne6G6G/GX79ylk4ich
oLKtQKkS7rbcTunuO21U/5w+V3hp8Vbv/6WsyD7Pb1HxZHs4rEjKuDSNeWFMRwsovcGUj6bdHuxi
Expw4sNKcvVRX5FDDui665j2wFfsXdERbN2p0F0EsU9wBGoH3V92o+Eln7a/LAGIKgcgTT6k0rjC
R+ThMYsSW+uOw9+Bri6LkoJqkMhf89s81galAjFIUS52OX5dyy+a+ry9jj8A0rsR7jDFEFBXcw0f
L3ua3diR7MgTb9YDQyNrT10dz+/UuzHuZHWzZBpVC3eU5dodBPCg99QN7vzGvJvgjlRuoU/dZOuJ
hGNUH6VkHyY+8c3Oe/i7DS765uqgiAID8clJH9iVlLVEqWjvF115Z+2hKfyPBrkjNcwrJqJHGBwO
b1EDErWgbBx89lzUfoh8qt3hfCx+XyB3opImaRWzhz2jeZghbR2tV+vw2iV3bfVX+dm7Je4cyXW1
RBnUEt3Q8vraToT90HjbX+88nL+b4EJuWgvtKDGPsGbJFqeLrlghhoyxszEk9on9sb8j309LPLlA
laehMYv4bH3aQezZm3OohQg3TXMQpKMwEp+OOExvof+kpGSEijVUJaw18iFEwarN/6ZRSId21g8A
esOOEwu4O9WmLMOCXKwOtJ+j7jAbVIpCHNi3VPfECOYprTELma9BXtkYv0jTJ3OlXlupb8WjQj9J
axrByILKfXwzQqho28koAxwkNKXQJzGDhMW8ysZX6H5s/z71lTgEqAdLaWOFbcVyucxulQRVt982
QYUCvtdTn8OuAFfK23X2dnVL10TnbACh4EDdqZBBIkIPcS7f+CdPNt6sKy2PGLlcKR9rxS4cOIGd
pjfbq6I+HH/61UweagmLkgwwA0aF1xbaAU3c3j+Z4fs6jQbUV5UKkMkLf5Lvp8KvFKJo8odL38/j
yD+0SnFdxhmLApPDGpsTz6pc7W7yFze1s3vIqVPhmvIInh0z6vO4DDNYNK5lR3egkY00zkCYQ3K/
p/iAiJ2SueQA8t/Q0RPwCZMptwVEbV2L7KKf/3GnOCiYazNXZ8bFnYfXoeFp6XNNyb0SYCCzlZ54
dpRXsbU2MKEkd9l0kekEGFC/z4HBXDZWJ874/bj4oJtfRVxR/s2bufivL5DZq9i1oQPch6GGPoKL
cZzcbSuke3HBPwXHcSyqMMNYBJFHuVYTZE7nsp7KYfSpxnLKwTgoUDAA17cVzGmdh/55R5Jrp1WF
HbEqYnf4vs2+m4dlNZkZaNUyadcmUF+jESO7k6tBHU+BmktCODX1Kfm2zVhc6mWJAabR0+Lgpo+6
QpPaSqD6LaTC5TtijfJ2psN3cApLPnct4yJmhKTWSww1l/VTEqQfdX+sHIrYgVwdBw3pMPxIRP4b
AAv3hjc6jK7aopXJqcWxDT45vlpcjmnJkoXOm10UhnxD8qKgc5djG2Q0ZwrlLxxaiNM6CBqjJJWL
+7W7SwxiSP0PRYCfcYPv5czqQiyEBesZDquv+fCNKxmCOxifYyQwbWNbrvZAOAi1KA5BFnSb9AMr
UGr26jMxygp5xF1cuSOYNBUvuYYYVUURA1ERUuEBpZoSydIRQlQQWVgX1WObX1rQ2cL8GSKkZRxJ
kmziKqhwmJJZ5Vw0Jiyaj4OnH0pfVl2xxjiY5KR2ezk9F1S+fD5tsnQM5OiWiP9/9c6sg9hsEaJO
L+hBI46OIV4q4VOP3gliC88v7ach/il06RpFajM8/yzBgoSD1bWFu/Coo1Y5B9k19T75h1Lluz2u
fNg08zyIIJDGsWshuBD7o7Kf/OoBlPSXo/BXIfTdGMOAkzMutUIozBnqN63uZb076ASx0x8g690A
B1lJntehwlbDokAGWRam4aWCsxG6dpd/CZDv1jjIUoxF1cMQ1hjDPoukaI3rAf9QIPYjV6KmLpmP
/X7RfTfHQVYlV7E0ivBB8QCx64skKMAjWl9SAZt0CS7RMcWoD7sZyxLuJX+8Xm30uQTNfryjSUTP
JwfvS+IAqy91M81FmOqjZQnWppEcQVALZxIqal76bEO/Dr3oH0fY4GAqVMxUblTYUoPhaQWrnnSB
aqkd7XU7ea0PmC11SUIK6jRzsKGHqz5XoBKBjh1r2lC95FA+s7PcX0GTg1T8ID4n/zSq5IMCAl0s
Malqv5RLvxa6XS6Q8nwMFDY8kX8VjS1raDMLnhg9mcEUxNf6Q7b/nmcJXwhApGxxmFHlg9qKDHk1
G1qVDmLaZRSwAw1GPeIJ4ix7/4mLmBx8FIuhC2/uyHgqVUfaqXumQZz5VCPFH2LmT2c0OejIimKp
uxo71R06b0EaPuiOdcfIShRvyiC4RHEYkRY59GgMSVi1GBanW/ZwjrFBp31W7eoo+nguJVtE/5D/
vK+QQ5FG7DGujidTMEqqB9kbHovGxtVSvJ+g0N5jCt7Pndbfdpbz+c+7TQ5OhlaM6smErzQg+DD8
pb3f/v0/vGC+G+AwpO0tZVhGfMTZxzMie3H+KIFRZN5Zj8mIV+AxyDC7Qyoqko7J4QimWxpr7LCw
dC+iY0natZgvjXfijtLlIr4g368cxTU02iossIXecnorUDoObAc2kIPvU47VQRbMCIAoVNeyfJGl
V3H1hFJtKFMPVAQWWhxulHPbZ+HKtqoz3CZ7MqPSloZP2w5BfS4OMMZo1OOQ5Rt1+BBNQVgTCRO1
CA4mxl4rzLzB51qmx1o/LPITORZI+ZbFA0OiFYOc4KAOLSZT06Zx9Th6aLQQUQpJ9bq0d+qC5rW8
fZTlibgmnV2googG2qtl0+Bp+NO4qoSWvV7PUSAlV1H1ca0pVD8bhE9scIc2GjolFnPY+G+Sb70o
gtCfcZPtg+T6767pJ/a4wyqrddyJrNYV7wfINAxBjArrMzOHpLqh21LO3k3e7fHdBhlkZFOxwvom
R299FewE7rhXdrOdOfp1mENA3V3cAgy0VExhH+63w3ximLs7mOGYVaEEw638TW+/QNzKjqfHOXnq
69wR0sTZPmyEr/AyrIKZokGghjlNOarxTdG5XU+0Y52/QJwsiTvQU5dbocYOXHoc3yY++wv5oXNV
ZPQWWdA5m9CfGONOt5bJaZGx7DDdM5JYwWOVI3lH3vGIA8D3I6ilOadvQogpZBXQjvIV9xT9VX+o
MLcNspa7mdIuPZ9snKyMC/5ZWGvGwFxyfFkH8MOwltTipf5mtGjxEXeGK1M3v7Np4olFLvSvcaVX
esucA129Ldw/uUz2qq9f0B3EZ0H/xBSHJwK0XiKRdSFE8X0t3Mjqh20/J52QA5BcgYYUumFYg8qr
lNROYx2nMLGTaTepd5p1xGtXMUa2HH5QKVJp4ozxLCfmVCet1MG0Ub1K1W6an/OJ2iri+/HCAEIO
TcLcgI3eDYP2RrooLjNnvsuO6xupnaaBXZH4opRJLhkQyhRDpqwwNjgdJjBtJsWRBN3LegueRXAX
xF+pYv55UNY10VIk3ZB4LdBl6sQwVjC/MYaPXSz4mRyD+VB0lCUiYPH82t4tcWetrruqa5UOnzP3
x/6mNIkX7/Mo9f773MkKByEfygQraZaksqd1tTvL8rv+tdF3mGUdjPk+1yhKq/Oh5d0od8biKUvX
tIRRyYR2q7LaRWFCC3SGmrgYqd8SU7iOLcEl3OQ8iLxb5Q6eJTdyKaktK+jgrunlbqigoDO4QtAG
KJ0S1s7D8k9rb4nZSTXMkIous1qs8b+XxSzAlLWjBTqeD0KHgsjzR/vdHBet41FC77cGPxnHCyH3
6+Q5+by9IsJT3nDtZEGtbhWmKeLzKeWQObGR6HvkdvpNUljTxbJ8ge/cSPKkeVMRUuWd86fAslRN
hvAuJumQq5zYlpUJ7W85PiZq+k6PEd+sJGCZssD+/cSCBSVps1XQPp92r1a92FL1uP35zl+ZwZ38
3xrYDp5YWM1Z7rUIFtQPeFxk6izRwVRs/UG1pcWWj5kfXslExkOtikOPvs1DCKvCZmb4bXZIFgI9
yEVx8GEsg1FZNdrOi28rLs1DkF2Wz8sXTPmjMTHz18mh7rCkSQ482mK1tJGBx9Dagp8fJ6++KX19
cuodasGJ3XY2njp327t3/ni9bx6HHdO0TFrGBva0Dv2xni4cVOP2n0zw5b1CbOICtxkEZ+VLZxzz
+ktK1rTZdvye0/9cBl/aE0w9bpUay2AlMMntj5ZlJ7t1N6KPH62dq9NAr/jI5EeFh+3Vna87v7s/
PwuhD1VeiS08BfcVZ/E66MT8GMvytT1hiwX8rWVycFHA5asK8mmQdf3+OqcYNtQk0YHZQpnZ1r1t
e8Qp48t9Elq69K7DVxWrL1V8E1PtFeS346BDrwHvBjPARhNEFrlu5OvvL7XVvzk6z8afZvoILjAg
xph9kOeHRPtiUlTy1Ak2OdCoMYMFChIsR7pm7dPaDm034MefD9MLq3oJtW1ROHU+Gr87PgcauCDV
oEXEsmYfbLesz+cuuux8Fo3rQI9sikD6fIL4bo/DC3DlG2Y1w9uhENc5i9IKTpaWtYfbGp5NLfH5
LzwQGrCmJEMoBLQRv8aWapkglpzVuFNkY3JMoXruKHVeuNtWzj+ynJjhEu057DNFGxp0lmb2gIf8
7KILssC4HDSHtUwVbt3YE2boqVzq7AE7scudZy0TRUEIsbzpsDjgQHXKah/i2Vt9KW4qPJJBl8Kg
SBfOIv6JTfY3nYRrDBdP2QA/det+j+cQO05au6gEZ/uTUivjTnaYl3ImTviidQ6Vg+xoptSUNGWB
SwGkVCvHqYMFq7mtoSAslR+3l0B9KO40gwLD6BMDH6rV92KPvVntEe1N/2aEO78j2Fp1S4ORFYQo
4YcMBCIy0QvIfuK3oHGy4dyRtaxJNcaeOXfrJ9XdMD7FYRCBNyE1b5SYkgE+CxDv1vireIyaZW7K
WFBfFjd33ZI5U2S40ZwTeH6+3HBiiIOGspPCHCkaawEIA6gH+aFrOest02erA7MjjurZBOPEGocQ
sdyZVZPjI4K1xpOF6HK2jMd2QfmX3bsSzdt2C8K5eV4wA7oDTQFKezctPvSob6/xl20D1DaxP+AE
BaZO1pQwx9eb88hZpMHOowoNvHX2ddsOtRAOBzolW/SmwkJQlqmFlxqS6dsGSD/gcMBQo0VqmR9o
15KvuOsOgjSeaYPr24X0CQFrBCZoHCZ0pmIWKQPsZHb15KbTPK0jjitlgkMEWS6TtWUHqFSdeIjs
MPYs4fM/fjQeE5raECakX+6wlG6rfEq0pHI7ZTpUaX89jEOwNM1uQh+WngxBEeZouNf87b+B8Aye
/0uV5lFeFfwJc+KN5WG2nrZ/nwrqvILCoqAhJDJhABKvYBdaXTiHHfu6a8b2ctN7rN0x6QgHOV9D
fgcKnhYMFVAhqxc4fLxnIR1aFI09XljoVLWCyq9Vm6p9Ut9R+fUkV7Laa5lQsbLrLi73YRsQ35FB
20b84AnCkirX2rHHd/zeUJm7/bMBvQP2DIV2IaLmSeAST7AiJ0ra6iw7yaSDYd7iCXkvS3dTnBGr
ouywfz/Bvz5VwKfB7MhL6ohIKyfhQimu81gmHIIyxCEGxvH0tksRODBb4EnidLAi5S7NhAthErzt
nWI/tbVRHHJEZqRFHUtYBJDOauOxNGtX6iAmmhxUneoiptyOQxC0iDZxzBKXWEbg6NDsP/2NHAWy
/v+Sf76pcO1bVRFWmFhGyzO0+3ykngKJL2ZwOUSWppaWTbAQWWipaprACKWdvhiulo9XUUneM4ij
ZHBZRBaNopg0LKwfzdt+L+2YoixEx1YP+kXkQycRSfji4hyhxp63WF1TeqnwAtpmvSOOK2WCecnJ
MWpAgSmrLRaUdH6XfC473yTflRiA/erWhiJrqvqDy1vk3Looe0ko50RwukP0EW9keAY3Ko8RazPy
jAoSlURx8UxKwSxCEk6VZEMWeRCqprCS5ykTHOkaxb+LBEKYmld+xD0J9LmUD/5+kH41xiHRGpZr
Mzep4Az1nSHf6untNiqciYO/GuAQSOnLtl4SfD85UD4z/gdpZ3mJMyX2KyOl+/aNWtHvTvGrQW7D
DEOR1KqBwcRI9kmR7Yo4t+e8e9peGPXhOATSNAVCFyY+HEhY7VJ6xH1j2wDlBzwASVa+qqqFhcT7
CgEPvKvK3ehYl8mDiDuGTHEiEN+NR6NQSbVYZI4urbpT60Fc7LVM/9/z5V92h8egqTDKMkQAcvKj
5DMu2d5uvWofOTUk1ChXIPaIh6Cx1pQqXNgeTX20y+dw3fc6Wf79HcZ/XRKHQn09a4s64sPlunnX
rfleM5NrI0y9UqrdbqBGd8/keL/aYxt5gnpRWhgQV8SqpPveLa5AHuAWQblbPjMOl4ScRSLtcRBR
p3I9GxK2rP48oJkU3fXXeK26UoL6ijVB/kUr9a/r4xBj0fp+UCesb/TDoEB3fQKmBFAyVO6ya6mO
tzOdXL9a4+FCaI2hULB78mQ4Shjk2WRP2YcGz0lQyeluQuGjRl4OzgeVnxBvcOCBAFRB2ABLVO5X
f9w3lyZuv63HYoq8o0PxmdLwL4vkH0HCWS+0QoQ9lkQzDcPStE0XQexbazPtwjwwvmyjF4Em/JOI
oSpVIzHwUpN9lD01xq4ciKvq29jt76H551fk3z5aPU4aI8oFqGVCXqBKHDP7ZK1OG3aXZTwFcvGA
8Ga32Zc6nO1EHm3U6+w1u8qgO2goo53PXqlTxNzUcfmtH3qQi7gZcVzUYNy3MPiMP3ByVFCPRw5C
OOjK5uDfPjaHQGESZ5oqYXsXGc3JQuVInT1QbZVUPOLZ78VwlJdQwJYOhxnDWV1QOOKNEihsUXuK
HIN0WQ51NM2ojKF+c1nrmrVer7vCYa9NxgHCfWAty4mr0pnnoF8PCYc7Rl0OQ8k2jk0KsiHi5BAF
GcZFxB3ZNE8AgMmhThItzWRlcN3eH130sTFSdYxG42Lb7NfL/JK62BKRkOdwVsKo1EPmIXKd2pHx
ZNXEUxBhgO+BVqIJnWssKI1JvWvA4CMmC7FBBKTwbdDpoqV1NcCEOkR3VTPZ4dj4WqJ+3T5M1AHm
m6CrPh2jmCWQeGUfbQNTiBAxy1Jw+YuYoCgDDTRcVIGXefMGlPGkzc3QK4JYw/cizU+G6wkkGTke
VvuKyL9YYNmywyFFpKljnGf4hqyrsQvaXe+xt0Gqe5JIifj2aMXMManBcsml/SirCljC46sQrENL
PNiyTMkTUshkcVixhEWfVDq+Xg4dqdwP96thd652wAAb5F576uGMckQOKJakWVSTmZPN+1rfx9ZV
F+7/0Qk5gNAro4EiKr5g9Q1DeWC2diJP34+1I77EdzIyoXwijheFuBaXlChtFquLBJOGZKsHFeKi
6MFGS9KCFgbJYfPgQw8Zqe2Fbn9LSRR/TWY7QZSsbmXAVIDB0W6tG50iQaJMcGWWUplTY2XJVjZG
niRHfj4c+0J2txdCJJISTz69LvUgKhG8wpKOUE6zw+UQaxg86T8NgmOKtyNu1+IjYfT3ks5pzJJE
FmdO7gJpb4aDzK5T6/X6Ut4ou8KxHDVnXfr/j6sA9SU59FhDZV565iHSXHvZAi2uovbzWSR8gvDE
3/pAVT2dc4iuC075YjRuCRb7KpBfKw1MlclDvqugJU41m7Dz9GdglEQOQsZIGTXI1QtOqzyZ8ZUG
byn8udrJXVAnT8SuUd+RAxCjylVlYq6SHle/uKsO8275Gnl4rBzs2dOctXKWTzHlK8wXtpbIQUq1
zLNkMast/OMbG5IeP9UX0eKzR0txJ9+Ro/WUd3KIkiiqVmcdswi6O8WX7OSgXMVXrS3by45sRtlO
QSS+NRR8GbKosRyHqXCze2MZXjTujKw7wxyHcRPiBZ26PhI7+ZZTnpy/JZOirGDlM2HAQ4sKkRTj
kzJTUZuywr7ziRVdElch63Ee5PTZknO7wNT5TAlHbMfs37Sr03nuS0nGUqa+fwQXu2/o/cVSDl4h
ZseljKjbG4PdDXd8A4GTRakW0GRmJy4/zqDzy7wR3eWscyi7Jhv0qA/I/v3E1pKaLRpgf7jGfM9y
uvki8RDqakf1lz1aDw3opxDJ1pnJx1/Q+e3fT8xKoVYKpQH//zGG6+SxffdVtUUf9Hs288n/vYP+
V4scsixNyzqJ4CmZ6IRVaYulvVTPPSXrQOTIEs+IpWvd1KwMS6ZbNpAwBOFr4aTPyXFwkU9ejFTf
N3W2OSSZlDqr1AXrssRPinhZW9+2IZn4fZlLQ9BsLcpqCAcZpo9d9LGkEmLq97kcpJXyXJ5ZRFtX
sLLvOo06TQS48/xXRlhZYtljQ9Lj8CYAivp3EO1ZRYkJAlBqB9R6uLyjyuS6TgasZwKslxeRRs27
EKFDZn/AydFR8ThqRCk2ZMFgEoaFL/qdgrkTposcOtnz9u5LzH02sIinwVKVZFQ0di2KFrTzSCCU
q77q7ojwgXISohXEdK4lhx3a2qF6oKlsR+ZSj9QYpSFd8S1zxuITHiYUVjJHnX3V1e3ohiX7FVXs
p/aPwwm0ZKWRwkpnsil4k5h740IpzBCYK3PpRl8sBTgIsCxtTV8kMOhALvbKkkSf2DvKUzhoqMsu
1WMWglnYNy6YuqqOe8tb3SZ0EPQJe0Tc4kmzxqLJNHPCuhb9LTVN3SyYGvc75wEVuYiPyJNltZkm
GVMJY3p4P2lXSf3QZ1TPHHF9lniKrEn5ryigBstT4eGBE32nzb5FmY0eBCStcdChJGWqrwaWNPqS
L3uRh/fo52z/drK99d8e0SSFwxEj6yRDYlkGmxf6TgyElui3KebompRhJnxR4fIMHQ9BmD2HNe26
aUDwHDvrxRzZSmsrznq57P6CEuOXeM8TZunaWvaQ3WDLy2W8EeY+NFBvjQ8TC8O70EkopGRgtIGU
/Ox5X/RhHLOyrHgrRG6OGdz6tQFvnIAhLNWydcWpr2Q79qiDQAAWz5e1mqJZDyriW2vssv7arPbE
sSYCKE+PZSTzOsop3JJRc4se6Px94S5zcnCKYgL9K5UQEBGHnz/Pp7RbZhXfccaRHlwzeQ5VWxVW
z0RT33gv9O72+higb+wb38quNP+hllaZTgHluVmQbGQ6Yf7BCHfbtqjskB867/VMGdoFmxU+ana7
R3bosqfrASP1vRMfqBdDwjdUDlFS5G6lMONbpoPumU0ZLDnVsEWUB1QORmbDYDTyMFH0d2YTVPVT
X+3HrnYFwdP61+3v98YfurVZHIyEeiGbJssWwS8GrQw0TUReKdpZZHdONDvD43ihH9W3UkF+m5S2
oOMVTxBsCSzfzvbfQsG1ymcn1X8AGl5ClhqsLRD181g5EDKQLrWTlJdyaUlmJos0JnCcGmoMpmXa
C3Qt8Uw35ZW9lA/bS6P2lEtQWlWMBJMlKOqc26Xeooc/tEURrbs1tIMl8IhC2HDbJIGeKp+rmLIS
F6wUiULFRdkJDnSr95qoOKNmEnkKkTnwnfAr5u2jgR0KCbM5ohuhBZWaHiDOHT+T3iXQbUU/BYof
04UZY6afwGQCIzUWbU/uABLkIKaM1cC1orxS1cnB1PhB1If7Vl4uZEW9wvBgAOJBwuUpsxycqE32
o/o4i/6U7Nfx0lzstb8Qhwe5vG5rijOf2ikOW5YkFLSKdUj1ZjBqQYZJwZSic6G2ikOUYp5rdGfC
Rvi4+gIShS7AhepD6LP3nx50eFTtjzjJGgcbSzhnYyXjJGcVHjizGnSkvd8pnZfXuJNalOguFXL4
1vis1KtOZ4d59pM78cAqSonXP0d77ZBHdh1QSEV90N/AQ0WZpWCbJrjFsNej122koHBXY1564vxz
W/1ozBMD9aCga67QnBmMpOw6GCJrIODivD0diq2ihP/Q9/qrvUopR0OUIzxVrK9CaPfz1Wj5ebHY
S/E1Ny61QUWL952x7q300/ZSz/r/iWXO/+dQSaDEB8vy+DjLkiegVBtNxPooI9wBUFYrTwRDCJ0e
7+xi4vSNbM8ZcdugjHBOX4DVeBUbrETMIl8SU7tqtSs5o6pvlBkuSi5zBlVcC2by+nZVj5CwtjOK
1oGywfl3IofzurawoRqTp4mfyrrFSyBR5aGMcD5egzYwqnJsShhOELqAzgVY/KaHbfc6G3Pf3YvP
tLNZjXOpgREopXf9B3SC2okeZCqxlvONrid2uBJf36ZFXJSwI+xGwVdy5/tcmO5C2EXTbHAJ4x2C
buA9j3wndrkoGZVD1ELUIXTEoB4wyBw73WXohkflFoQOod2SQ/vnXzpPLHJQoebdiK55+EZiPA/p
fhp3UXXRDoldhei01S271q86jSA9Owu4J0Y5lEjyLLeSBcusR9VXa/M6MyJ/21MoDOQ5nxK9NcKu
xsJmdB5meHQUX4G6jOW9AotENhD2zi9JNXRdNFSQfHDfUUgXNZrDGJd3+SAp+0bbba/nbAzW33+f
+2RlDv4cU8Xvq8qhF/aN8lCIL0L1tKzUSwdliR3002C1hPHSarAkg/FF166GwXBNwc3Vu7wmPtof
Nul9Vey8n9gyRGPodMw54XKkoKLDphjMB0ZbJe7Qm/Nl+xOeR6h3YxzUgrqknkDsgCx68WfwY1nB
SPJ+UW7AQa0SjWFkKbAxOSCG/VheF1+XG+sy1W3FW3bqalt76lZH7RcHvLHYNkOdIXtZ1utBfOnX
yzq9KYxPjUGkMcTa+DdZBZqjsl5gbXl7CU2ehirbUL/Pga6RdqligCrKge68DlpYLfin/X9zxhNn
G/rJKnMRvx8Lh3560rv9GBHAdr7+/35M3wD+xEZcCKCoZmswPygvzRWkjt3odizQ89wdo9fekZ9J
ai92Rn4rMJyYZJ/1xKS1hLVQ1zBZtSAI1sDGGnlKbwseGnzuhaBwY6+9FUiqZXKpHE4UUdHAMPyu
i9Eo+CZlGXnRZfqpc6Mv017Emyg1oEja5PBikYtWDhle5MeQqWdCKntnOPW3ycWtGCF5eabuBtTX
5UAjV6d6LGNYTOZ9W5ZOXlxNEdg3/qr54GQXOeDQlWJWohJ2xPR+nC8gsYUpMiKGEAD49nJ24inN
Yg1prMOGrPkLrtrKcK2Y37YP2VuXxIY78q+vgiUvU88QMLxMvyhudFhvq+OE1zZ51xCXDcodeGki
XTTNZDXY5oCGuwWvEaS/Q/ezkNnTi+qXtwlZ1PpDhvYziPBvs5oRKbM6w2T3TXSSHYrlDlrvDwZa
p9ngHTUlTrgfr04EEjizBoc0yiYCrtrFZZLcTNrnennY3jXKDIchoQ4Wv15AsgRxFdvS8QaWg5D2
fpXvt+2QO8aBhjmpHZMQZpX5yeu/oATqZRiWKPbgHTrEeNyuiGoJEVT4B9nVqjWwRgGl6jFY1eta
f95eEfX7HD7McTlFIiv4xGpkj0MBlpXHf7PAIUOaQe29mPDJZuUpRYML1S1HoILM5Q9pD2bIif1+
InfeaN0OSmfXBtX2RHgY/9KaillWaS2s6HrhdLM/J+6S4gG+IYI8dUD5V9a5N0JEehiqX6on66Wz
UxczpU4/uUx4lkYEtsEbeMc/uDZSpxlgFkJWKR2N/DqUJ3tobwvhwaRupcRG8VWddsiSLGUrazC8
FX1rlG85RXVJmeBxYK4gXMcqYWLTuhVI6ke//rs+u/dQxz+sRqqhqSD5g0OD2nKu3XQt7YaSH2Je
u7UtzB9PYl1YK6GRRzDCmuOTw/dutDqgqPaI488/oY5luKhgckXO2hzKbE8SCVMbwh1+jPuD1TfC
hjRQUFITxzLdNaUEN/9QBPgZ1Pj30lhbzQKy5Gw6NQxUD2KVO7RVg5OBammjLnx8AUcRY6lOUb0D
/mNk1AE31gc2u1btK78obeqhmfh6/EPpmpVWJ1SwVpQXMbSglytRIXKq832B797Mv4+W0bT0I/Nm
NWD1mgVDeYw6JnMkjCAGSHxQ451S53+XLUSzwIlZrt7QZW024sEJWzY/h9GuCi9V2dsOPBSU8g+l
nWEmec0Ahyl4GS+dk7oFxraSER0Qsk1fKYjDxJdsqnWWU53FiBSUCeLVYBG5ALlXHCgMdW6CyR/+
oNlJf0zBY4WZ1OJS3ItmIDmWZmcPbDI/oi9LrHC3AUcqlyZYjbCOBvOSxtNv2bxd+KDbxZ4poUU+
NYdBYB+vEl6oaBot2EU33YcHCd127GFIvvjX08UlDkKDGvnCMv2puum1D2P9VFPEaRRe8C+fmgBw
zVhAYu10mOLzDMMusR50FvtxY1NksJTL88+go/BfsiUHYguWbGXX71Q32wu3bKvo/P5N3XbDMfh3
USsRs2ZmrSqTM0L1j50x664JrCu1tlOQxUMq6W3SdN8rBDcFcdp4YrB0rVRLC5HzS+XojJbi543o
biMIZYL9+0kQ7vt1MBf2UjmbnyIltkUy2yOyL41FgBMLSaGMMxRD0YuL+Xnjc/wquY1TfG2c0MW2
PcQWpMrlHfoPnO2VkfvGQYkqd0VrsgPded1TdSW5bQ+bSgEBozd5dKf+Cpbd1qHlyYigxr+OoiHH
apIKlvsY3bN57BRjeVFlD9sLpLaOSzzKtlN1laW1bXmty88RJSZLrYIDj7XoxqJk97JRsWSnSjUQ
jY9q6RgWeEC3l0KBCM8PVlh5Z8XsjsZABDJ1vlG8cd2yNsXm0z9WWXiysDGZUqkxca7M9tjKTi8G
XecSKyK+Hk8NlsWVaGXMB8bPWruLbxhvROSNdvEiBeu6Y21uAkmoRbiEzqUcq5Q3kz7CaJQdxGmv
t8SrG7UoZv/kLI/QbGughIN0I7xJtJt5+T/SvmM5bqTp9okQAW+2cG3Y9KQoaYOQKA2893j6e4oz
Vw0VW8j/oxZaKDoCyazKzKpKc85tkBIi/lDY+3XT5fF4usVKp5AlEMfGjm+SO5aiTXzTbTwjYjg2
oss67KkGQdICuWiBDiE1k1iOtvVEgErXTlbY+qF+K0ZFk02ZIBEVde62kYKfIFhYFnqsY09Vrqr5
oQhxnEXPWU4+Hti2b5xgOhcp1MZYADbDhOEEK+60q+BQeS3ITxVAUeHFRWwhpRsXOKR5HqOaTStY
ZmZ3WmsL7c+xGW1BvBZyYhCe2jceticaKr0EdDsypjs2uRgeU4wtlgfgE+OSSBVy2EJtLCQP2iNb
ymxJNYQpzaEbf8wyirDVfpI+gXHCzKl3C7Ft78B7jF5qgUrLQkiGV5+C0pt8UO3wiYEU00SXxLbx
8D1NG1l6pUG5Yb6rFJT6MBBavhoo4KfW/XZ0JOKUwcWRAETKZcieEUHu6eqdQIF6EXHKYL+v4hRa
EP57RUTdMe7QsTl/bYR/tnUgLY+LGGGU9pLK3l5oYW5s9mIInzsAlZmfgbS1+8urvMEFjFipqrxl
r8kiRxlFRdNQbas5lQOkbtc8A6mRi2FosuT58Fn6vLDuhtQOvdzRrrV/lBQFI+olRErkokU4zYNc
v5mdz6jIUg/NKSzaYyLiiKZXX37Y3jfCNnhwnsrQxl6LoeGCmUTpSu6PQeltiyDMm0fjibVeERUW
Jqr5Rdf3yexuf59aMx6KZymMXg0tCGhBLc3eXELjMBKYwDZRl092QJLdlkhpxF0s1EwtKosVlpXm
finvog/1tp5zJTz5QCtNelgw60bPiW0tgT1pIbVolA5cUJDN8T9DGx3hEWcFSpOAazXd2u1d1AuH
54ym+SCSCjwRQQ4M+8xkD/DkMJwqtHNL4IWV8E5l7dzUi4d5ysbpxDMSqCPCUcKOeTbEh7zd9ehb
RzoSUYGPR9OpWsVSJxnnUvBcnPQjmzeorhZw+nlvU7bEvlH+ysUHNBxYGkj1kEazvotxYgdhj54X
qiuYMA4eUMdUk0TO2TViQppu8DqK4ZHQgkfTiRezyBr2Cq4K8zoJpZtei9xokYjgRu0Nj6ZTlIvZ
jqyDhqEqdYf0PvI7pCgkJ8OAEkVRwk64DYPjYXRSK2rijIUh1Pyf9Sa366F5CLXGjQrL+asAZLH9
W53opTJpRcL2R6kPYeIs2eP296n94YJDMkgtZhBg02F0HfSHCfBX1JAtJYK7LzRDkjYliwU5Pp5e
qc0xEz9va/FWTt/aEe6WEAFzeC6Zmam77pC5y/fkqdyzN7WKif8SI68Yde288STUiEF1YWfOx0YA
z6Hc4h4baTqOdcvudv8+5WNP/6J5jMJOvjIO1AggZYFccIiSqAUXO4Rl2sPYPg/qbuk62xwotAai
Km7xwDlaHc5A3GIxD6QhkVO9gaT0ox2f1Nf4juFpFg51NdpWzhK5bqtRDzUxZykETToFxpWh93ah
3ovpX13GMb31u2tFZlDGNbPLfjnU6dWcUU809nf+2SgxIfK7gBm8tilmV3Au5TvJB6v3Ds+Y1Ld2
mRfeUuU+4m5kiVyk6Iso6SvmArUn+SyVNOznO2Db2wwC3nKnL9suR1oGFzliPOQnyYS88Tj04IRi
SE556RggycssjLOzdyhVpNsOJRYPn6OXcaEobGItBh3acGtk/4TzK6EXw2DY2jUulEgxiIYUCzKA
cW9L4Y+hPRTAzJs/o8TtiPm1npwkMrlPKcYFD9kQirZuILQqbetV+fxGy+q8tqqH9kyELMFVPzjV
+ytiWSIXROI4Ryc1SxR3fnKoZHs5KXvMGXph7mQ3GjBXqbccZaN8n+aoJ7EICmZ2SqsRuGcxbuIA
/PBkgg8rd+crMrvFXGxjM99awlbHZyCIsSy1ENh6MxoQMz9y9R+vi8NYI5Nn6vlNdJhZb7eUlbhh
ETDAyaKluFteGaBE+DP71J5E4B5Rqm1f3Ky3pV6JqrPeUjt2AlTWfYkV1InoSFQkrTf/XwmQu6oM
QBiJtpjUDq51DAe1znDV+8Brw9UKJI4Byj/djmqk3M7GWG9p0pXYOBB1UWQ9w0Os2orkLP23vvqZ
ZCqwj6gQtv1KsXjgnBHEXtXEHg7qzjzO14BYcP5FiWaYBJRixBXVeqvbrDSTkgX8pSw92HojHvwZ
ECSkmxQd5QxrxCAOHyKg8Mg5TReCUYedPQIGkZT2ySxkz8DFhwiWl1fQlEVZVE1D0rkQIlSgr65M
BvCxy57mm8VmWP+TY5Y2Qqb7wSX8JY5Peoby3PetCHEggf0nRvhgLY59iRAJGGyHarC9vIZnadw9
JGq0pi2YcpKM/qn7GMSsBjHK9YeIeJbBXUKqpOqriSHrMViR6HO9S52lgRWOLpvjsb6oZA6F2DI+
3SktxRwVCySixanEIE2AAk1ya6Km+2lxrAKFJ+q59AfLPyvJXU2CPDBEQWEin61HnSHP7PRTCXAA
D3P6JIYDKY7t68rRlmle+iXCvglX+i7cF363X+51m6ECCHTb7eXb6lk5/nnTJWYntTnrg7LZaMUE
ZCTRWVzg3l0tNzWItHxzT7d3kZbD3VOsNhtS2WBa7ntv/BQxIE23kLzebw9oaA7IIgClKHdHadPR
GsQJAodGPFYgq0kNzDku4p2sUVmDy4fbeU25sBJEQTUrCUSN0k7Rn8KecDtCFT4XGhlG2WoNvi+3
p0G7ndLHJvMMCjOIiB98OrRTitHQGC6hpCF0gPBWNKODpEtEEL58Yv5aLD4pWkfinBsLlMnRGakV
ij8CQFVQMxekPE49l852zCf2hgceH/JYKZcA4ur8GEgnaSCqaJT78jnRIGlUvS0gQLwvDoa/XMWD
N2iMCcUp/WwnU4jjlDFw4SLUQzxymTxN+55GI8AS7mZN8PWCSFL84cV03iguUtTNqFUx89i8YW9p
5XN3AOTGcfwiS676unj/l7ZGare4KBHkahTEE2ywy55F9bW1iDsUZeNcUJDEqWk1diIbWmir6ssY
B06fp4TN/aE4fl46PiDoegeSJARZ87n32hiTk//2XEWACPlaZeyNdC9Kzscu2b/E8tlRNdODyhqg
nVolh1YEtH82f6jX6SyCu2QMqPmPCgOxqet/2uRZIOkLCAvgM6My2o1js4CA5XbyuxT8uewVFDtZ
ZkeFp2Q2uBk+WLU7a8XeZasjuLMAb9FI2K+gORm5M/XPYGD8qzjEZ0bjJUmV5g2qKTgOzeMS77e/
T1g2Dy4OFgItj9ntrxBu6+EpaA9h87gt4vIZjmuzYoqyDC4fzjtnBYmuUGARIXKCe9UBHJTbXQEK
ezqyLFHs11Sf6cXb30oi56+LqDdymDBHuo6/sSwDSCtDW741b9k7xPjQ7NhKHOe3StYMQbAUsANZ
QYrSGwDZ2acUHyH7yrtX/lkK37q9WFM4CArofcUjexSoh9nXUQ+kUmwXLWIlhndVJVLzvoMy5nQ7
J1cj3jtkhuTy/miiAbJ1XQFa7O+OE4U9GOEYluu/D6rELdHWjCxybA//h6b3yxqdpXEnkojKoJgw
mLW6ivejcqWBEDMuiAOdEsIZ+RAZsYb2aWC0pI8p5mr070nqEo7Elv69BZwV4cx6HuNsyBixASCV
fOGldHCaX9eHwosfPzS2ZZxFcSa9NMlUSTlEGeqrMT/U4UcOhPP3+RyZ1WSVJHRYrmmOTplpXRv9
6BHLdfFMWMngLBmQcFOtsFenEdnxN/TXvqbHdKc+4UxYACAx/oh9/YGQyUL+xha9XftWR4KUtbOk
surp8hrHDsNGNl1zcPJTYWPCbjd+VygCBUpL7hAyMgt9xCxbnMvx1WCArT5OqJUk/JXPkokyWHFU
BojbH3sABaQAmkQ8DQ+yD3/1VWIRL7qSKVmqZqmqqPNTI7MuJno+ANALaFvW8jKq6IcKf2xv1MVV
W8lgGq/2SQzUYUmqDqV7EZMieuakkuVui7jYoqwouiVLGkgPtXeDfaU+ZtMMOtcZjXmM6ytxdXBG
3SS4maCM9Shcsy56sTiQjDiXtFtJ5of98qqS6wGsnu4M8KZrDMU8l86wX26iB7wtfhYkgNPFI34t
kHO1UBPmQC0LoI8eNGYeX8MeSK7JC5uwyN2sdEqq85zFOt7R1hK5DbQmU286ExKrQHUySb0x06Rz
+kg7hRbw+zqG7C6Cg53YU/bZLbGct0Vx37RVC7H6tYlJLdaQGJ+MXYjUXOhSfTOXTvy1jmybV0aq
AWesCgsI6+OjsYyATvNzkHABIzEUrxvjSp2oQjy5kcw3VyITCTkzNYLIFhdmpPYjdwgc/dR5MybI
q9oOXRIF9dKpttaSO5613BgToD9GrrqrntC1c53uQOvMSJ0BmbtQTkltIHdOx0abVRna9/+jQE69
DoNHAAN7q5WgsEfIozyRO7KbRrWEIYE4LZNsSfcHgSxeUxpxR7VajW2tC9gyUSh9S+6vR62267E8
VFOzk7T0qimG70Zj3Rtjurf0L1VkxpRbXDr2VnvI300LKZrTKoSarVcdWKhb9sEhABkGGgPs+Fb4
QN5/LY4LN4U+WLWO4rkrT4dUuQmQ+uyf/s7T+blCLezbQgwgg2HYLm7qYWiBcYoxsmzhQJ15lOPx
uKtCo3VLvECculP81ikiG8xzbEyCXRyKezkg0UgvHbOKKiqaoVqWbFqcJ6DvSpqrCoeELHjI0Htj
7MYV5W+UEM7+6zqpJrmAc1udZJf1ydITZ9JetveKEsJ5gISA3CyMwDpcKlcZkittMI/TUu23xVwM
x78W7F2XiFIIjdXPb4HqrQMPuAntgc4qXAwZKzGccU94GgXAdoncRvg2lYktJR+4e583/l1LiFYn
bZ4zPabM79qrbDpsr9NlW15pwB2S5SgaaG6BAIYqNd+wGmAX2tknBtERfc2chjyWL2U31yqxNV0f
WzHIeHoTEkcHUyUB+rUzP69t60Hz6lOyLyN7PrFMA1n0uRj4Vqpy52UnpXM0LhBs6m6HHtDErUTb
+qbaVuToPusDjT8EMb9Wljswu0peugANBlBW8lnBuq7t4qp1hV1x1ASbGoug1paLExMsJcYgRuSW
U2+XIirloYuW+6CJnL+0Gy5YhGkkgK0Klo8e3lvRK1wGda2hOYTF3GInfSHkXfY0tJgC4lGRZH4Y
STXLpM7NHIezzS7oLRq/CjfxB8uVdoPHCO9y6tp6MT2uqGeZ3OYVfZcHywiZ8q73JBwr0FZCq4Ep
YQifUQBPgq3FLqHpxTvCSiq3h01qdVOKeWF3AKKr7ih78059Ylh8KAjRONfUunL72AMOS6sLSAsW
wOXdLWRLAyWAC/itmMRTqWcIMGDfPTRPGPSMMMiA96mffQKsa+4kRzJpddnVf+0cX5YHR2HdyehV
ds3r6pAkKCgHLmOKDm4DW98DO0ckblWElvw8kjSWqZgPEBhmxzi5yRQiTUp9nxnNKmhGVZqktYyL
Y5zvZ+tnllB50T8cBOcl4w8CrVHSTGGvCSSs4qvxOv5qnmAT6GXwKse6m6lJhotltZV78bNHswqC
wrGBRPCysW4esC6abvlZuGaZ5pFEJ6OWkAv/Q1A1WcReobn2MgLKfbjfdtzLN5vzAnLRotLVwgpF
fH+RPR2o4MhVRJ+2RTBnfPeiPYcGfvTIMlu5N9mLb6wxUtegfjvcLOnnsnUVzc3Rc7stjtKIiw2R
AvazIYG4fvhW5QW4tR5r82lbxsVC2toKuPigdX0qoYsyclMEdjbnVDvmoXw2FlDZmG9IkIDWlH4Q
Uokgy9fb+2JZMDsBf5Xvlc+az/p2agXz6ONJBvcLaeuE7fGF9xCZCAAX4MWwoNSwxNVOSjVvWyVK
BBch5EAUS/QGwZt6L0bxZHrd/j4VIPgyOwxfxuwRNqr1FtUDEx+YBpUbGKHZo6M39wtHIu+K1DYx
pVdhT4rMaEo6yGTsXgxBznSDvfYv9TaZwrkI7bMyRZ7oWw+tZBaYvas7YIFgyPNVOkrex6Y11nK4
SNEB0wcDCOxJrALvRjZ2SSG5YQ0imSEm3g9UkOVHkYJeBYUiOwlZJYoNrnZ2fppdYIHbhUO1mxLx
iZ9HmvOoi1VAQLrj8pR33W4WhC990N8lZQd258EpJGq6n7J6LnoU2ZLLFfPjIjmB1ss209retnv2
hY2Yy1fcp0BPMUUIv2LgWHiEwfwYFsJHCvsrm3g3ltTJRZgHEFNWN5l6m4+EITCb2lKDCw9mNzRq
z8IsEG+8TrUKe8gagDsojlBKBLIrsSn8NBLaVyyMv0FW2n4tlKM8PWxvCXVm8JX2ppClzlogIM7s
7DB6slce++vID3fhk1QDxgSNih/CDl7vEHd/0MylXlIJptbLMzhaTsUY34yC5HVzhymogDC7i53b
a3FckMgx6BIVgP1A6NOPlS/ctH58J8NtPzZMvxbFvTjkqh2jqGai+sjLLVRE4+UULvNBBbiUNqR2
3aSEiRBXi3ezSYDQnIQJIoVEOslhZ2spaE7qkLKUiwnr842J5/ZeKqnOVWYpAWoAubegsKIcMUmA
UZCPFOPPq6jwg0mAV5DNTGeilkMhXE3ycRD224a/7VhgrPj9OIwUc8lCtlGCaH4SYtPtBQoOgzgw
FH4Iqa9TAI2zI5dlLFCuccOfFlKprIUTb22i7ZFSiHt0zIoVTS17fZpV+U0QZL8JKJrJ7fit8FNI
sVTN6WJAxNJUdjmic0HtHaV9ydHY1Jv5q1JJO+hL2DdzmT+HW4XvmlCzCmCE7Fxqi7tysfXOtMfK
tawXraJa3qk15AKFDvI2xApsGKDaU+FHrXzbNjri4qeIXHgQ8mIchQm6MBxa1dFwDYufMWOay7bk
FJ51sCiYVWrPuIfHLBVzhSYdVhMN9/1OP/S+sMNkB/GoJs4RhZ83Gtqmma0KmtVLexOZ4mk2Wr8d
sl3S5A/INnli+dCHi2wDF9FeovBullMbvXGybaA6HEiLs73UxFbynRZg89SmKIPerXwf4GzThJ/b
ArbDrsJPH1mlVadzAIVz6Us8PsXGc5UQ7wRKBHfR6Mco19IGImaAA2K+Y078kRwFYh/ZcK83k129
CwY9AbuMCCELBml7AfBlg+rGJarKot4B5CsBPZHlzaXpqYJi51bsmlJPnC2XFcX4FDofdLRGcbEr
AELirEnYrCk4aNP3NryaJOrySclgBrPS0xRF01IV5HMVNXOs6btYHYKMqvv8wQ3OmrC/YiUFQOfd
MhrQhOVWF7e1l5f0utqXnzM4OONiQLqM4sn6Q1Q5C+XCVi4nswnG+H/PGclNXDDsfWGjOqztr0SS
lfCtPxxsZ4FcGNP0qiokVt79dwo7c+PaZmNjArJNxa78/hFPO0vjQlhSG4MBkh9Yh16A2al47asv
Xdh/LPifxXDvH82sAdoSsppGeB0PT8NEJLWobeKrxV01a0PLrLz1BAv8aQzEve/t/nX2mWVYPz40
xosk///3K76lKCrLRgrZPcraS5/BJeSj0h/awUlDXrD001vjC1U1IZXkYlaYWZoSZFhFVtAt3OVK
/qI+AaoeZaF5L4f2R9hV1ipyoUOMdK3sa2aK+b5XXmpjF1N5tctP8fMqcpEDqKY1nq4QUXWHIa68
EnGwi37KRm/PYPJL88X/K4PnAWkjKY3FWsW2De1x1O7E5S6diFYCcp+4mDGbvTC34O9wu88ihnVb
EIbrboQpsYWRvfvUNeTycXxeQy5ilHlSGVaHNTSj/ZSiHfWwvWTU97kYIQpaPvUJU2e5kTLwZVSC
vS2BXDEuPsTGEOsJszT5vjosTwzrM3phdHr9U+4WO+svd4jHoG2XepYCZgVsvFlBgU57UN0B8lge
rb6ihkqpo0vjXkRikoVVG2EJRxSXWOcH3kZOdTU5gxdg4jPyxn1LXO2JXeNRaPu+UGtJg4ql5kfJ
fZ4R3cnUnvFgsws4QWadHR0qZgVbR/k+7AFt55i25uS3Zm5T6BZEqNC4UFHITboAwAwKLbuk/j4A
yywsn+TBy4rXplIJk6SWj7tszNOoZiHr1ck0r4tvF2q8hLgy8QScdSFJGvjocP9ECXyYr+bwYak+
1kR1PqR4YNkQZLao0jLXxZtIckG5eSUfMMbPuvwzR3zYdmNqzbhAMfWhkGsZ1ky0buTSF2fiIUR9
n4sS1aRrugaMVNfod6H1Mwa4518pwKPKgtF4UvoRmxLNN/pwWDLCJ/9Qqv8VqnkgWXEpxaJnjYkD
GOxy9DxPlSdWtgpIaAZTGqn2bNgzsS2Up76DlgXhURgpWLfwE5gV9/V1+LNPMLsyeCzcmaEtUXSl
hHXzuLKlYk1WxLxnApRPeyvmIOYmMsWUCC4ctNnYlxN7Iy7qXpROU2rPVAL3cnbkvFtcDBhSoK4P
IZpH1OIRbcC+3kxur/iLjhz+07blkZbB3RnEdtQzsYRlVBIg7HEkoRUA2MnSQ3fsTxq6nJqfy5e/
lMldHAprmIKkxy4JvW0e8dL4CghWJz29HUpXlRO75Qshkqnx/kV8XlIuRIya0BcMNve/K+y0H2xM
0E+hbTzrYMN8lu1iFxi++JfGwkWOzEA7fcWuSIax7MtC/Skq8j4IRUo9IkLxDR1yXQA4lxVQW0/7
zFpxptaJYh8Qs8CzanZp6piSRzUEEwcj39RRTovZpRWEJv3nuXiuq9A25Zule5iWbyP4Cbe38KKK
mqjrmiqLeNlzVxmgCCl13jfwuzrygxD8qSaFMX/RtVci5N8f+mGhmMaUdYgeU2wrAu6BGFrNBeIl
cNnlVmK4541RJWkipdBEK4qdnqd2EmpeteD/4L+WTHQZ17o9GcKDMdb7Nm13hlx78jz5ZVC524v6
TmNZxVKKuiJbFtBv+Gx2Zi0AMooqZLA1X0w+AVLLEg7bIt5Xat5kYPoFfbkyXoqct6dNLwadCRmd
O7mCrbjTlXgoD8DUeqQs8p2NcKI4Ly+SRixUTAA74nIdJaMdCkTouihAliDGVGUJNf3fLaQIK7Dr
KQANTKV9LZ+UgVosthi/xSmmwVkA33iRDLoxyCMEAKTLZ5Ap6ZFd2Qcn+KIegh4JJ9lOPBPUyN72
NhGa8S0YVb+EuiDnlmN2ft3sre72777P+Vabq51uSvh+nL7MxbfEJEoll81stXKcV2HQSu/kGgJY
lo7xNDHWSmNnIkVBlbLeX2y4XWKLucoI1omqtIIAWYwQOHqNPdMVD8knHf3t4l6obJm4SVGbw10I
klHvc6mDVcjlXZM8lhSdKTPbLavjLgFT14Gka4Y+SlnZ8ezogWY3uYOuUjeIbS1ZnFhpiITju9OD
W0M+LMRCFMoaZIahbgvp1zzah+atrnlldT9REOUX49zKOLjAUPVRao4LhFXx82TaKkb+JqqrkpLB
xYbMWNDbMUFGrJq2ZKKDINl3lJkTQvh2iziQ2jJvYQmRPiG73+zTBmA1Vrvb9lZKDHfYBprRm4zy
yomXJnVS0GpnBfpEVVMmrODdvex3K+DBDtDBhEFz5knmsPzstAI8cck0elFuhI+gL9eft/WiPJfv
vZjUZky1gMVXJ/3GQLwxo+WUr7pd3Kgo4E5ki5a47Vp8L4ZSKFpiMMvLDgw+D6EcbXRopydx2Kgt
Y7+vYlIkqnGRBxC0WOW+yhGEgIOgaGSdgFKIixWxpulqk0FO1R4n2Wnm2a6tWzHxBN22gs+pcFXV
o0tsGyWUCxal2WnZUEGoZO5qVbLzqnZL2a2MpzTcWYYHUC6vNv739CBnnVzYaNWgW9SGeRtoDQpX
eUFa5jtwEbzME0YkmqgpSWoPuRBiWWYxG8ztFkRCwSvDh2milpIdtH+O9eq7PgxRmts8LoH4iesY
Q9sNDrrLCsi5H/rU7P37qtJvK6jyt3a9UxuxKrFxmBb2BJsNDpsHwzF2hTdfUefy5WNS1U3VlDTL
4HPsTZqUaZlDNTM5qNEPpfi+bYaXj8nz9znTV9K0zioV3w+uu4N0pR6YJydHqtftDevv/Rad5XDW
ngdjCdQ3yKk+G7c9egpaO/amq2YPPGYnPPQNph3YbgXO8mNbwz/Ex7NozuIbJdONMIPo0cH5Akw0
VAHZqKBxZL1V5kO53xZ42eLP8jiLVxJ1zJDbx5aFh9w4RDmoqh+3RVA68Ul3KzWzuMvfvJgRN4D+
4uuInmmQa8l2G9nZbqRA2kmR3PlZjRnmD1ss4+C3nxiAT/V9OHZXIyD1ZaD3DAnl1eyDGybDZ911
jHhGeQOBCojb0QnslDvdfTtorqlH1nswgDef/rVnfAJe7atEBKuv5bSNPQO7PT/qXzA5jton8r2o
GDMC6+AlovNG7Ar/XkkT71QDKVGJB+SsezTcy+wUyE7NQbIzPziEz3UCBL3kxvTjW20k8qaXrfMs
kPMGoYzMbI4hUK4NeykxlF9Vdh9++ZCBnsVwThCXSP/qJkCYxyObxJ/2LZBNNeCfS86EAV3th04R
f/zBQH+J5KnVNX2SJ7mFyNqz+v/Izs2T8dz7qp948wuV9Lh8zzvL4xwi7dVo7ibIG4zvugR+wO8l
Jp2pAZDLB8BZCvfIFIXMnIII+zVrL3Wws0SiEEDYg8wMdHXHaqcpT9EvZzlGa9ltYLmd2TpdQKKn
EYYuMz1XcpoZBlGbkBN8DXaVX1+j135yxPgNpDWkITEpvdjvK3lCqOipmmLdJsmdATOGtsbIV5+k
o+6bp//uO3dUXY3aLO40HQuwUonoLXCS6mm20MIwE9VWSivuGFXkwTJiGQIq6ZOMkjsAShJ/23Uv
iZBEQ8KFwzRFjZ84iueyiQd5ChxQ6Dpt29nNYB2iklCEhRk+7q2lcGGotgRVkASgV+TycG3Io1+N
5a3aYOwyt+xYNHZlQ/krpRgXksqsU3NZg2KpfER4sjVw25mfthfvUkxYqcXnuoRskNIhGQMnQ7Fj
N8UBIIgl9WtTgHVQyKgcxyVzW0vjIlCrol+8SyFNkE+C+SIUxCZdTECtBXDBJyqKJUjjOQCEJ1Bl
GaDKEAKjd/BkN/WpQ5jSho9EMGxT0WES1SCCnkO9G1oSdOpSFForxEWhQZDiQUE/JOhzxtxT0WXP
YLrK11z12GuhcJSPHIRriVwc0jDCmU4jrM7aq/f/YrYAXvkmP00eY6GkGlgII+dJj5IijppAgbgg
+0er3Ek4zT1xg6D2iYtBQTmWglQxEemhax/mmEirUipwoWGZaysNK1h1KB+18qUAbzhl2JSbcqGg
UlLDGhKYQT/fGn2LagWYB8oT2vec7XhArBWf2xoKUJ4NJQRlWgsG19yuKAkXrz0rA+PHiOoqqocJ
nV+YSEGDVOFbN8ZN789u6Zo2mBh9KqtORG4+vQUkrnZMO6gU5qFdWo9qe1uF19XwKVxAbIOMyd+t
IBcVcD5ZU8oMupXuB1SmdeN+WwAz142TiM9mjUEdd2IKAamV7YJ5lyzfwcVo5+ZsF8XDtizKHLhg
MEqSWpksGORgMLSXYVTtIBuJG93lqC2pwMOXAB+jvFnM+uojW6MxCH0ASoH+U+6Vuwzp71vWuD/u
R5Gw8IveuhLGRVRhnqy8TRG11fJTZvlq9Cyrh+1Vez+lidcZluaXQtyymUUiNWUNGQZ6ojFAAmCh
xk+6ZT+PyNZZ+rMiGG6jia5UU+qxSPDOOlaiWSRZraUSthoqqFhLNkwZH0NQyLFMJ5XmuezFKzlc
UJ2aoG7KHCoypu63fpb73DFAFJvcoJuFhku4GAFX8rggG7RlHyUK5OX/NIoj/sO41SNfeeiRh5kB
PI35XhHJY6p7j7IWLvBKw7gokgqxQ/4F786o/KR8KGCcNeOfgdki10KcQERo5c4cgVBYIhzsohev
JHDXrkxA6VdbYBN5bmGJ4iDzQQr5tG30xErJ3NUrzOsYfTlQo0RSTHgNjGNL0j2zP3TDuPm3nwlM
wLkZoMiM2tgbnJzuVvMbSUHsU1l2wpP4B6BRqZmyWG9RqQNDoukqgB/7AD7T77FC5mKFrAqCsIhY
t9F6NJLHmGovuHhcrDafCwjgc85DtcbtBETLy6NZ3i3TaR4HwKkXGAd0RDGMd9uWcDHhvAp/Mhcb
wkhvtZ6FWDCOINkXe9ZD4LOpidyn5/Mou+MCg5HEsyyF2KZCxPtoQO1SsYXw07ZKlAdxYUA0lSEz
ZWhUy09ja9rG8j93zf1uBjzGpigs0SwzNeplAhF2LdlA4vu+6LW3rQkRRxUuFkyasYQiC2i56huV
q80o0CN4dj+3xVy8dJ2tTuGigVGHcplmEFPiDqlIN+Vw6ALMqh2k9FGYCYO7vDuoNeiSaGk6D/ug
JoCkk+IFxBqhqe1qQeh9sUqJtyUlhP2+Olj1VkJXfyMGThwnX6q6ulYsasjjsimf9WC/r0WoDVqB
UuhhZKM9lXfo3LSlkVis961Pb5Z2lsIFBEFt1SY1cB8WCrs6sAdlt49MX8LUcegMu3mv3sjUreSi
OaBlzMI/YI2pnP8YZRAZqQrNzDh6ELLSjmTDFktMwafmPpfdJdhv29/FpTwL5OsNS9h3s9Fht6RO
9dAIt+tjICo9/50QzpeUBDcSeYQQuelsGTP2Y2HHGvF6vXyZXKnCuVIjWKkSLFi71stvCtACGwDp
bkAiSeHcE5vE1xTyVg968FLgpMh+gvjaUfvB1sV/OrRSDKUXzt+3V++iQ6304hyqque67waI6zvD
WRTRUf/3qUFm6isRnEOBWTSXogoiigw8xyoAnMpr4UZ341M8AAXu/wZVQJke51/KAKTwkS1jWr1O
sScpYAZMiPOInaDvLkIrxbgTNtWkzlQWyCjD1DUzW+6+ZNbgwAQTKvVwWZSqyCy3Kqt8wSeWhVyp
W4QLaUBxwmqdUhPv0ar2JZ+HL3o/eNtWcfnyIJ/lMStdBcEoMVMtypi86UbfGYw6z5VupuTIgG4+
Qq/4ZiNneVxoQseGXsQ6nrhy5jaH3BOQ89i37uK0YERQHBkM6dsaXrb7XwL5+35rZPo4hlAwG3fp
gmEJImBcvLeeF/CN9ne1gMjmh6IU4MKnTG3voCHUy4Ed3zWlY/XRMQjGDHeMzMvV6n9ttP59JfkX
QNfnA+hLoFiQ74T+Z734IZX7uOxb57XjkitGgJdSq2KzSvMmNRzZvLYqf3t7mHu+d62zCD4sBaI8
gr8GIhTRnqaXsrD8uvEk6XFbzkUzUFRdQZeEiR507vCIOqs1DZb06JL0SpK145QZ9raIi6qsRHAn
R9X0STH0EAHucLgvupKuRvknYKP/Tgy3KXEXjagZtNj3Uu4QxVvFMSpxdoMunexSooY/KK24DQo6
KenjEuLESt9FMqj4ZPkpBAcsCMqIOx8lijs/uiFUIgNsLI5UPQnzKY1ET6tQ+RmInNTloLfaKfaH
rHzWquOw0IUO2RQLYLOMYCbctW7nGQwIxiebW9jGv7PxlTju+Mh6Ua/QXogc2PXiM3nxLgaQ4uzm
rkBS4F302ZUwLqAHUy2FtYj9khRMeDSG3QKggyojUN7ERfG6MKQ0lbGAltraaYHOO6qSSe0R/0Ir
Jz2rZhMi1B0jJcifMc7uBI+jy9qbq4IyCeY1G3vEP9S0UQ1BHQpxJvaovslAamN4Mub3GDSQRe4S
sYD/j7QrW47bBrZfxCquAPnKZTgzWizJkmX7heUt4L7vX38PnHszNEQPbpwkD6lSFc800H2wdZ8W
D2xaMaROVHOuwD1yuxzJ/P4/sYSoRRGnJWEpgz0VjrlA4PuW4oOipeGcz5LBkxkjUESe5CjgtLkx
1jetQbZP9eW6MVJnEJjBzEdlbg0gGIMbhShJDOrjGq5nLoGr/HvdJr6yXkLIEOgBK8haLfxyYMxu
0+RE0P9TO1y3aHebt4EQKKG207hGfQDyKe3ejU2UESEdoGcndSo9RbbJk1CCIVBCDL3phvJoXSdk
SZmfxp748msoCXsbAifYqoE2WgMnnnelGUSPXJKZq/pW39rFK07DLfNUN/Fl3QRkviHqUcT5SuqF
D2V86m9/FpjfG3fJCd1poUYxyy6O9s/zl5kTxSgaq22WngDODNGlxJ58tH9EaV3vloXv5NjIcuXp
ufev+4sUVthcmBQt2KAWAp9EE97OrXD9n3n0bgzKe9WtURuz/jcCEVsaVLmyLiV3mn5wXAX3l7p2
Q+zTyGT54hL2MAX2IJB2Ks0cQLOVuo3euRORbNH3X09MDQ2xHJ2YulibHU+khAYlXLP+OB/4TXYR
Is5Y5Ranyl+O1mmWiifvrvmmCS0etBrQiXjPTOuo1Bb+YGO/WC45oxfLQX9oPnJpGcWXyUbsht4G
TCCseWycig4A05uvunrHmo/t8m6JJD64O1EbFIGzqiVWBsovGQvUnGfBtEg8bpemNt8XaKoup8JA
MxmeOAA+1E4pUlajQXJqkhkhsFSzsqU3ZhzXqmX2smV2VV0yTJLJEDcusR4PSd8DYWTV2Zi1U61O
H5tq8dAKUpIKsbuKXEZM3LTMbDHWecSIlVF0UhtvyFY3GSu/1p9j2du0ZHbEHUuMgsax4y+CTvVo
jW5VPVs/rnPcLoKlIZHdNqHqL1bsT5pp4TAIIqjrrA4T0rjFSKuDsSaS/YoMSODSoahjPZtBB/EA
IX07gkDy8b+ZYvx6wIjmdEmJBgQz/1FAK51CzUVCajIjuKNvzjCGPRds4e9ltf5db5Di9Xn511K6
fB+0mRD+EzYQao8WgguBFVP9rYhfZPO9G4qbzwusVSpqPDUdLIja7r5V0Rg6ky2bskESKEurLVar
/Kw8qY/5fMjMb4Wsr8xuuBMU2hmUcN03cZAiJ+3S1cTWNDrH7HZErxSL3ii0df/ApTY4wmjh1I3j
fmphE2c8VV3m9jrWfVXiVPubqQ2KMGCLbrVo7Qlr1FBHRkMTOgEqf0+8EVQdyp58d2dnAyYQvl4v
aH2VAqxZAs26i8twlr3FyyAEujdpHzsxCqQ9a3wFa6nGU2NK2OSt4hAPk4sZohKBPWl4EjUwM9GL
2br1MxesVwJk8eF/fOKiabaXvfuja80NqHCfVaz6pCNVAu3d6od5OTYyt97fM20ABJJE4yEjQ18m
/g7C9WyyoOFlMb07BsybX+SF7Hyy3xzAN3gCZU4Q59EjAryh/p7UZ3s5TfrB6CM36s/z9Hw9mHap
ZwMmkOdSZaMzKXz01HCtTpRKUkAkbkcFUkhYNq6ODmMq8pymz5ZRuS1t/OtGyEBERrAmRmkBkNl8
IsaNoleuMj1ex5ARgpju3Ra6GdEJIxXftrdcYE0J9NP0kUvo5HeDhONk0yIQgt1OarkC0Bv0c0Zv
41wyLRKuFrUMWBMNmjFhxFDO46qK47PbtYJ2eyt7gN3Psbs4mJjoncexWhczkHTL/VuWDnokuLtw
ey85yMoKZJMkKhmkONdbSQc03uGV967geeWeeqo/8B6lmuyyjJPmlVC1BWqw8xbNpHDc96rMPpA1
9fWauhoe0ZuYBGNXeouRnWqNhP/NF8XEg8mekkXrYWb0eUW9Fe6BsrvyGK9efo+7haMsk1USX7ZA
EpDeL6ss4nOYZlCQm4Y5bJJKEsQSlxc7TCxM642Sr4GG+S2Zw1r2SiT1RIEltAnZTtnPFRBlcvxO
Zn61AvUwh8lBehUjM0bYPdhTXGpM5SP2WJ70IDsTlAw/J579zgl7L/+MmZNp5MgmSaCMMrJLAvES
QEYP6XJL6rvuz66iN8EsbCKGghllSYHBl8Lx1KGiN/P091x8lPnN63UvlxgkpoQXdpu0ToIxTKof
rXITJ7rbJ5mEaCURLCaFL7luDGsDEBTxuGYW6OTUkPfMekCfBm8oUjc1JMErM0vgjHHK9XyqgajZ
xyT6nqpemn39byMn7CCqqGftWGOaVhoOTtCaByI7EcmiScwGT9jQrITvwin6pD6YSJ62n9FKTz2g
Ml/aAUSyXDl8TDfnrzrt2BjxXUSx+Esb6OwLWiOoanB92CRB6wgEsZRzOS18UaTzjdO80v7z9e/v
z7ztOBbVKNJDhJ1qXRm0g0oZtind2Z4Cx7zRYtmxRYYheJfCmmwobWCYi/EKDZdAVeJzYkK4V9G8
tYHoaFyfBq3yqmQ4tUjhnxvzRk9al1Hj0GqO5F7mNwvyxWbBFUcVRbRNw3/P5/UjT3OIfNQMrFwF
gKBq15btN2T28zneeAq0eex8qIHXOnd1fYyUz3Q8Xp9Gzt1vF/2LSfwnbCDwIFKoJMKiP613Lbtp
VRxBB+ql7LBS2QZj3yUvWIJLxvHQFnUFc5YMDdcdZPXEVGKObMSEpWokZLQWCoiSha3yEQIsmnq4
PmL7JHuxQliajFgp82gCRH/gF8DRSQt5z4I/OwleYITVqXZyhyx8N2YM7Us+FIGeMwl5/+Yw+A+G
2IZAaftmiSgw4pOh+cW9dUSxrL98o9bPvK5a2pNe4gE/eXjjbU7cs6odAJg590P7kIyWZAWUzP/P
CN4ADBY0avqVW4S0SCt50vAmZraScZNZIdCAkjE1XTR4QGZ+1KLn3KokVsgA+N83VujtgL4HKQCM
5SEfz2Y/SQAkPvzz7mMDMDiRoRJTw4lpeZ+pz4qRIJ/gcVRNN02gYWV8GmQtBmUmCbG/OnGLdtqY
GJOoXoxuwIOs7S+PuzdMhtw6Aw/6PIFZCJiJJo5m5gSbUe2xnUJi3DE8yhSLOyQ3iyPboO7y5gVN
vB1SlWQsS0KBRt/P47kcTS+hqWuTc9PLusnvjt0GS1hqs6G1Z3OGZfEUrt3tKus9vb+ubQCEdXbo
m3IwKIz532Tm1E9CgnL5GXdcONcG1wlUCifEjzY1id3VsId96D5wLaksXNBpwOfi7uWLrMB4/411
Y50QTXmjaQYZAFd/W1rX+qigS2x8sO6tz+1fKHs6yVODdllog8j/vgmvhA5pFGsYz4LdLfS2mm96
JlnoeLxc8XYqxBOdq5Y0FiAWhoAdY7c2bHfAQVCm6bFLFdSyCSWEv98IK2o/1/NiTTbu1LTnBMV2
TDvYQx5AbqY0vmXomeBMEtP2R++CKCyw80riRNFhWts8VvNzUn3KnGeJC+6H1AVDIIuRWSgvTWEV
146CrI2/fs3uIFsC9agxzPz0ZZWoOkoAxXSGFvvoGHJ62DV0k9vlhUtWSZqdDEFgCdZCziznE+Wk
tzY5VbokbGXfF0gCvaMtamr4fo1GdfPRqH9cnxPJtIuZCTNDNyFzxLSv/TOzLLfWPhtIt7wOsr/l
ubizmJagpmjR4rRAMe/oO36FVyHhQn+3nnnaXiIXJJGNGrd6QwWGQ+eoLzFqJvWKL7zekuENIanc
qEQLHCXkXWhlzdb2ueEf5zYFboDysJYZfKZmirLcMLe+5xT9mfRZsouQzZhADXQ2UjUrgNN3mtuR
B5r0PkWFs2TKuOO+pbqLOQIfpNYULcuKKePKa929djQfOlS5q7fxmUjSCGQjJ9AC7fRiNR1YFKPe
xQh1clz7g2x69m8bLj4oltUwHOq0mi+3vfMz7S3yjfvpI19s4+APF9t/Rk9snFEmhsKUASaN6N57
/lkX/vUb16HQ/TiQ5cRKPEIU71KrQjWcFmAog7mbVP2rqpkoyZTlYkiCSqyxabpEbSI+gFZfHDWn
eohtWfmlDIL/fRO36JNZIT0alqDDvGsiV7mtXyR+zbc5V/zaEqjBLlIb9xuAYB/WQ/ekuSwwnizk
fhle4atfZQfK3+yDLp4g0MIcN7nGFj5q7xdI8VWf2UvmebMXueNjHX6XeZ7MFwR2GCu9WOwMcFoF
g9Lv1Cj9+s+kXTaxJJADVZIEBVBAKRN39p0D1TzeK6hf8Cgz3mf+9LrKMtt+s3+9DKTAEoMxoDaX
82tuh/SdDV0rBt1kvTvTEH0GpPeFkoEUe2pUvZ5U2QwTSZW5bf9MseMrZKktMu8Q03TSNc2QdwQU
vHq/Q4PCAKo5Z2XUbuvJ9hbVcm32wKLoOOc61Kdiz2Edc9GTLKCLGkoiQ8L4YruNfu6aVWkwwF2Q
PE3hfDTfNyekKnh/0OyXv/Jf/Efss1HTulCnGmbrSEuzlaMJ/b/h3lhPcyuJdwmjEIFRkpSWZcFJ
C7VSsTvr5pckkcnC7LqKrVPD4a8jhAonK0ifV6Va8JNV9p7l3+b0tZD22ZBhCHYoOGdPcwo7nBhK
Z16Na1AWJC+9CipZIAs5vau96ShbmWWo/O8bPo4R5mRI+CGuPfbdjW2HKw0kbrdLyJvREwkSTXZX
A/WbHltQ01sEqY8WjFyNA9m/3voDfcck2w1OgW9WgA2gQJHrpEytzZMxBlNF/0y0HIUTMsWvlc9t
IbtMl1knMCWa7xpdxN+ul8fkvtdd55D75JRAKQrW5cdEquy1Tykb8wSebJMZjc54JgNtTkn/rigD
tbgZkkO/vOrLXVTGrsnOpfM6xk5oaadRJnopGV7xtb5w7MRaNMxnrCuHUf/QF3e6EgVDlLuZ4l13
Hol/im/1iMdMTxzYqpH4xBhzc1X1O+XLdRTZkIpv9ENhx6nO02lKpDyzo+FDfOlVg67Y4qdH5OHL
H3/3BKvRquP/KEV8nYeWYtk1CgbR7Mcbo2hcTXlfOGMwaoHu3CWDq9v32uBft3OXKzegAscUBvIL
WcpBkYm/pKNbaJLQ293pbxAEPlktaMyqCViMaj806JLOYaT/6NbX63bIPFBglK4fK9NoYccwfKmq
c05S10kPNJrcJbMl5ySZRQKZdElSTx2/JZzJV3W4Y7bfIj+pl2n5yEwSaGRig2q1E2BGw3zR0Ua5
1LLQXKnbdstRW21Jbo/MEwQOMfjblK0Djs288S+kAco/eci8eIL4Mh91lNQNvxGg82uSZMGinCZb
pvQkoQfxZX6A8OU0mohbVj0M45O6EC/Pv153NslQiRJts2plBvrV4Ra3/WhrN07x/r99ny8wmyV4
NYa00BtMBVasV7Rous0VmXaHjN/Eh3hFa9rU4Dagpx/uZ9DOB1mXRRihR41LY7SXrP4flzSyyRG4
AFWcaUe4j7X0tCTHhWRu53y6PniS6BSf4y2NtU3M+cbokcjwkiO1QCdggT9ahgh2tDieGKpYxkRW
9FMvuCzJYjvBpAaOsgR1FV63Zf8AZF9Q9F89QUHxvW0XENOIT+UpgZh7e2yDCff3radIr9D2Z+cC
JrhdNlXLkNi8ID5nbty9H8u/lOpw3aJ9DCzSmkVwJSH2h7cUVcvNGu9hrTPd2FnisrQ6r5ks2Ztz
49v93j8w4ntrmSA/IZkhODHVGYRo0ZCmfZ2U3M3HQ98n6HMmK4nYv2qyL4jCpTAaj2ADVsGw5qfs
6XyMjk7IT1KlJ4tdyRj+dJoNPThxsth4VkSOeYfGe5ZxTCBc3WaJZEH4jfNdTBL8IWUVOrlQPog/
hf07L0EvWHbL07YgrCrZJsiMEjYi+qrncdZi/IxBD8tiCXpFfVz0RbJ271P3xSb+MzZj16gKApoB
xoayZv2Yy86FfJW85njCPqTWmszsF4yZNjbe0hyg6u+usxksquKhgt3X0ASEZsF/CipR8ySelRVi
fDCqcpqwsG+KtHKrUfa8t78fuQydsB9ZWkbsmMeUpX1Q1MU1Zub3ZWBa4aLJpCD2Xw824STsRipE
r0V5ONl3U1AVbuqTh+5bcYrc7BtnPuv5Pw3hG5WTpu0iwpAI0Pah2twWyUs1Sh6m9pdcB2sFtQw8
R4ip4JNeM3sewa9Y9qI7cjahma48TZZnPK4L2qo2hzJUZT2zduNqAyrO2tykea7OkZd2Z3X2s/ox
6/9kKdxACHNFOpWMjQ67Wj1xq+i9oddeGp/+YIIcYtoGqlBtlLL9GrgIqmpKHNhB1pNKb2l6GkoJ
xG8m6IIhBC9WdMVMJ6y25p15NoP0k3aD/rqv8Rf1YODFPDddWUztblY2VglHiSXVZ22CCLhHswr9
G2O3hYJ/0z92sgrXfTLfIAl+EDd48ou5LNc6/CynxRU4Cq3uxr+4SlEU6JKW27tkwRtEOry2x/oZ
3xuerZnDmpQhC4Vl59l80dQbjdzRhfl4+pZQ+r6HX6CElUOp6jQpFISunh5rekYnwoJKrnT2IHTV
MCzLxH+2eOfQ49k/pjyBOU1Kt59wEvtUtRKMPVfYYghbPWdUKqKYwJiiV2I+zM5rovolkbxd81gU
16ctirCmlzZJppUX7rDoflWOox0W8aPBN0l1YMMjkkHCensL7hZQmJ3axo1bzBN+iekc1wGtiHCz
cZ0adn17iyFwQ2NUnTqWwBjO+lkPNLQ8Mn32HLn/H30YmUECSURRNXeaBbDcPrHkg5pKcl9lMyRQ
gtI2Y1Ur+L4etifjaJ8MZD3qx+54fdBkLi3wQa6VQ7IacIS4b9xlGb3ZODudxBYZCLd1wwIJGjab
PfdpK1PezRVqrIkdxFjOr9siCZ03FwuVMjjNiCFj6906vMbdV6c467JKE8nEiDcLWTMZpG6BArGM
J0KasBrZPYEyNjOJNxfmbVNW6GvXPP834wRe0K1GASEBNuqfijhxsx5yKlmQt7JrrT3K1lVCkbyn
O4Yuil522WDUa4L9XQ2FPlp0flW/xOmxM/qgk6W47M/YP1jiw/zSrGpX8yNMUvw1z53b6bE7jk9z
+vX64O0H6wVHOJUh225qM66rqZObJbnFber17/+Gei4AwuyQsWVlxzfF8Sk//a1kYvrNbYSOu4lU
9IjH5FvyvoAJ5J2maTnMhIMt751cDwbiGmi2pkCyMYu/5KbkSCZxCEug7n7sjY7agFPsb1FqoYNi
7q3R4EVWftBTmTDMPldcjON/33DFGscFLjqwQYE+QjkctaV0G/NPSE9TdZ2aKrJXxYOStSaTMSXY
lZT1XebcjJbqrqnk2Lw7ahsMgViLSGsLqF2CjCBEahYIpZ66o3FszO8xpJiv+99uHGlUdRxsi7E1
Fjwin1C4oeg1wMjoMqPxTYbMYub12SDx9N3p2SAJzrBAIs8esob73r1GH5fo3DPJDmj30KdvMAQX
YIk9xC2UX1D+NvEWhqFTuNEtu20q14HuSxnG6Z9YpeMwpumObalvbnLrZK6cssTupPu6lqe6/DHL
uljvU8QGQ5ijcVYaEydynCrC4mmZfC5g5yw+9A29ofPHF3q67hO7nLfBE2aqMpcxpQls0shT0n1c
DEkQyb4vzFKeFhEZY9ijWsozneyHYU0kbr3vCRsbhE3WbA4WMzNuQ4xqwbpHTmzu2dH6vq6Z24zL
YSLOEx4b26NmLfet03yfY6gElLKjrfSHCLuxIWLa3OQwNr8t7qf7IsCR3Uu8MSC6ax5zT1bBvRtm
G8MF9lAip1bKlDvkcmKWmzl3paxjrCGbQGFXhmV3rrseGAwvJcYnUrMy9q107rN3BpZL9TzUFUPT
QpJGHRI0yDohQbgeHruyrdi7ZMqczo3ApVWoNHH7lGWLumLjs9Rn1AqUfjPVBL01imKcXHUpU7q4
WdK0eFBqnLlyoSarvNg2DgZuXVTZeuyGKvk0lQRd5BRNJXex1ZObHnfQJhoMWCbaFFlVg/Z5I/i0
bqoucbWkKCTn1f1xx7JAdaobpqhwBQ2qda5q0FvpvIvTd6p+a0jpje8F3izffOn5XwxhbsfZWqnV
AUMPR7BAfoj9lbm8fWJxoA+yYmKZRcIsl5ZOVpPrWPbMj/ubKn4aZb0Nd1efi0FivlSSLqM2kxZ3
CqYd4NbmWOaxS+qzOkQyQng7doTgiK8TpDVaGro1/Lo7YOipvKwdqtZ7f/QVt/OQ04DOkJ51No/l
XSrxhp2w/xVO4Lg+sZMprTQko/xsF1Njqka3vMmQzckLNWTXQHzmf/WMX+EEutMjlvZ1qRrebL9b
eMp/77IWyRw3eXGEKrh3fYF4O22/oomcxsDeSQ40Upy1+rUvH7LSa+1/X4T4K4zg7umCzZaDfjTY
0J0qJVTHH9fN2FlYfwUQPJw22A/nE+zgPsFLC2Kk2RS3PJyi4N93Hf4FTLwgRtlyO+Km0/CU/ia3
znp/08mk89/yMocwiUPQutUxxZyyyqjWTM0XyBHbL+l6p2X+9QF7ywi/fl+IIcUedLzLzYZnE7eb
zmrts+FwHWJHy4dQ7K81G2qBuG0Ud9gqnj9Ious6lAJH30b/PzRAP6xPdbB60619qN45vi45puwM
2y+Qgp9FA52cSDF0T6/CtbxhsvZYP6dWiM5fAAQ/W1ipRZYCm7oA7c+D5LH4gK5HfnkYj6gtwOY0
PuZnvIL4fTgc7Zfk9fqY7kzbFl70PLu37Q66jLqXz+9r67NNngxZDvbbMwtmzYRkPv7RCdEFC1EL
AhXQHEMYM+vkpJgxpJxGw3xH2vKMayKJI+7RK/CIzsXEce/nCFviGH5YGT3wenTc4c8gXOeUBrxM
Iw/YQXaQ3R3BDZzg+EVnUGTnm7qXdYbLiA/xIleTvfztsOovNvEfsTm/jmlVaPoAkLRBNxTnc+b0
rlV9N2W0t+vuG2OEtSKPmkVbF4zdrP/ozXdd9HLd3XZesrkzXCZHWB4cvJHmdAXAeFgCnnKa9676
jj+BlKEpe56SuoIQvVPda9WyYthQETkDsPO6H7bffOuDNRhD9UZWOCEbPsHV17HuqjIG3mh9W6GT
acjO/7vOZhloGenw9hOipqQN1e14IQhXZ3kgU5BZ34jsJnJv5cOZH/8aWCpQLypOkT4zneWp4Vnu
6CNqvfWoBKaLBhBBcuj+9YUGodhxWXjKQVWiYwszFFdaYahabHhauSqll9E1LaGaZmmqb9Ma0ipr
FpnfdHOdZWVPu66IImMHownFYAznrzHV9qoTm+g499MV0S7rkODJwuPKxHWoyHrwaHsRrFFiq7gL
0HU80P6KNjljMbRMxUKCm3ecdDpkRI3A43cPfemb0MruV8j4yXZ/ey65xRUGeBkjJau0GVaqt2V2
VtaPkoje2TxDOuRimODzc2qlaKgHgC6oT7wyLvX7Y3lUD8gTvpElcsiGUUwGThNHHYgJtN5XvdXn
1Tbm5NF789R9o2HrVtCfR6lILrvL2aWSjZniK928FEXf0wULJVKlkmB8bY/KFxXSSSW/OjJ95ygZ
V75MiRsDDe5i2KiCh+C5QPl0ifvYLKFkMx7AXOoLUoSPzUeC/UAbatAACq/j7frJBk5gfpX2U9pC
SNGLOr2JXdbXdDpqilnL+l7vTqGODYGjUqoj/IT1OWL9MuElQMeD2oIpLP0qLP0E5ZRWUP418A4C
N8Yn7fTvzduCcvM3C6izWBpBQqLuFbSqXXWwP5PClJ0jOWOIU6aDzQiO+SjPFM/5a9VAkHW1dM94
x50zOycvJlIvlLO8cQ6PqrdQpuXY0DWF8q5AJ4PtjBmERbh3cMns8Tig5rkPZQ95u4uBjoSI/8MR
6IOZdV4sCXB4+0J+DLIf9BNvX9iHzNef/mCS4POgYzSuM97s3Coat3qHzUHm+HF1TwzJi+Gej+P0
8M/3BSeYB3NWNb7ZNbtDpP5wnB/Xfz8f9DeTgrctXpqLBERxp5s1VKFqhZAldL2NyE1FP5B8RK1L
4qt1cB1rbyegX7BEIet+ita8nbjQlfVk24o/mqZrDLIM/v1FcrM+C+xOS61eEoL1uQuMw3jSjrav
/LBC3W/DQZZ6uOfTmmYb/I2Q4h5LWJA7NWlQXuVgibQOUfVqdH7HMjct7tJydqfeW4peMoj7rL6B
5IvbhhZmq5lrKExhv3tgT+iIFjZo9fad1yXz/gT01MvWER4vootsbRTITykHTUEHQBxhcflKnhwI
69JnPEu4SneYNZmOzm74anB5fo+GHZ0tTF+X9Mw00LnHS2+nAFx7YGclyKGXUR3oJ9nd7/5oXtDE
p3IsY1maz0BjXzivQ4gPfWH4UwTz7K9l+CecvjFOfDOP8oQV/cSNW19Lc3kane75epDtEcYWQXAP
0g19ZdvcoO5gZI/NKLldkM2PyHhGUaMdu4rwan3tgGKCg31SU9d0VzBseu4n77o9O0lo2G5vZkhg
QGOc4ihHCdnPInzT09zoYT1mnunWX1o388uQfb2OuEeJW0BOY5sAi1o6K0MLQGW+L5ebtL8fIMZn
rq6yykQh9hhxCyXsYJAuX00axWQ59OQ4N60S2DI1vt/MF9ZcxzBtyxYbR9RkVvqyxXKY2R5vhFxA
c3lgwRhoODTgzeP1+ujt+h/vUYFLfcSvuKAMujKPeclvZ/ogWm+KXHIVLfm+uIjURO1znEmwd3fQ
3c9iR8Xo/mBN1y4miCdWSmZmzgYgYuM20d9XlmRN31+hNgBCjNqptSrFAIDJ48fVzk3O9dEK+SlO
Vv6zP/0bLIG9oVY/OSsfLxUV43z+nWB+LG41nr8Z/vs2XohVVH9Y4G3iWKoQOplVokJ3gBhQz25y
7bEeJZO/e52qQQ4I3yZ4QBGvhMecqkWn40gzH6IwC7A0qJ7h+Ot9dcJzp5+/mIWbfY0cGQm9rUXk
hl1wBRLi7ZVUGgE3zcZDikc+SrUwotgkZdMpUrWApMNdlvY3Wi/dz3BveLP+OqplEpvidlDMQzIj
J7fzCFv0+HY+8BnkV4PW49/d3qTSz9wfrqCJmUjW4nR1bgHNetcOHjsOIAzHg7DZX3OAfNJQJtaw
G88X60SVkGxWcOyKgdelr+iG6s6pJOFyPwI2CEK0oS9H2pcORziz+7+Fd0woji9+hW55svHbN4fL
EYFpIXUjRkDbFVE9KZisISztT3kl4aZ97nAuAMKSEWuszsoOu7EOQkU/K+DNT2g8hO2RrzzIbmJ2
b4A2YMKRTbULpcNqiCObgb4D44e2+G5aT2qiudcXjd0ld4MjHNmiQYc8gQMcWs0HauDFqqWd68RF
WBnzS1fKLgz38DZHa3HbTpjZOGg8hKN1bII/Dkvy1RmPhfYhk+UvyK4OxK6qWaRWRpcDSjlmOUR3
uGQHezFPCfjXxc2dlwZp43Y3rJeM6S5Xbo0UmL9AMoE2lEA2cCnKL5K5hDYuLUKCc8lhDdRj07ua
JNr2/H8LKhClHjXGiif9n+FMkJKZKn9dd5W9LdMWQAgwwha9awoAxJClxWOqifxmEvvXQWRWCEGm
W06amAvOWDUxlxcl76r3mELJTmkvuLaWCME1j3Nk1pAo8sqpDsxBDe1keC4y7bWr18N1e3Y5cIsl
BJg9GWuK3msYtcSl8ELjGEFfov4Lb3T/j+d7qesJZzgzNjIlYoCrPya2Z4fQtfYUz1rd9Cu6LEL1
IfqKC2tJKr9k0sSdoTYsjQF9T92zrdozld6z8m//bRjFnSHygLIyqTFlxHLbW3rI39PAeFwOwzNv
ZyNjX4mrix2yOqYnpOJoaoOOq4/IQJ46yWlu72y/vZIR7i9Mak8RXWyEq1O7DK34FGSsqG473qys
dZVedl+ya9LmCkhYiyszImVewqSF9KhDZh517LCqNdl+bdcXNjgi9+WG0S8cp/yofi6RiIz0GJQn
QLLbH3w06MDBR1Yxt3tQ3Y4l/02bcyPebRSqZBjLGZrZJ8Nfj2vhNn6SYFD94mSB6aNAkUW2bEQF
PqxLWi2jgks1/XMObb9HfkJOkZNn4FRhgOcJXhf+pDyQQGL9n2tDsaNpT7KoqwqMb0Hcabyr1ZMd
S05Ju2v0BkKgxzzuOmeqAMHS93ld4zZNdUnb+3Vjn2Pn3/e++dUggSAbW8nTng9jUz8k9INpn/rh
+Tp7yHxSIEXGS8BwuQCD8nM2PpaWJJZ377I2kyIqfZroEefUKwCg2d2e0MwkHGrXyH2KBx80pfSN
97KnUIlJ4ntkNxX6aq1webVq/UwlqHYMrw/a/sp1cQNTYIxoYr0yR3jkGfh+t8azgf59fRzw+lgc
5Lkz0jEUiaMcNcepYNGE0ikuMIDGPuYzu/17DCfqqk/XDdzdBWzsE1gjV2JV1fDqBDlndblFl78w
IiQ7obQG2jOLJVnBJGwhvtDpfZKm2gTzHBQhFkN2VFK7hL5FJdkGynC41RsunKqkh84McJo81Lof
TXM34Jr6+sjJnE8giL63iKUOGDltaTx0fPVzQ6ZWLjNDYIXCUrsuT8BBhvlXsZxrrPf1l+tW7EPY
yLaxbMc2HcEKs6vtBflhGKn+1lzOVY8URMnGSAYhWBGXIAY7wxvVNELGT0nRxOJ9nclEzPan42KI
QG9Onutm/BMlnbxGJw9rlh2vj9Vvltj/w7BUfk2zcSttToe/L//UsPfT5+aJP+50vurgyZJ3EHP8
RpLs8RtCuEAKOyQrH4txZXzwcOdk/sWX9cxjAxpQV3520At3kLj1bxjvgigwnrLSSXOw+nrLGTXx
wXzs3eyWqxBmuK2QtUyUogmEN5aOvSBnVPcqy+0CcuaihzNEoge3OkHF/iS7kNx1RgOMZls8rVNs
b2mSCNoMSLnz2haz1R3ivgpH5Y8cZYMi8A+6ZY7mHAMFyg+pjo5pzTlHjof+rL/TznnnWt5ydCRh
thsAG0whkq0sqqyIAnNtTxM7J5lsq8enQryaQw/Gf4ZOiGO1WHIFFMLzcXCN5VlflYD4jT8duhMy
LV+L1+vRxj93DU4I6LEsqlaluDebq7uiZO6sfcmd93R2rRfZLYnEKcSeBvOCfBJ7BFSUnePqmA1h
I8talUEIcdyVsZIoE2Znqh7IeOzWB2OW1Wtx+rkyYlSIXGRZZD1VYIYeRmGByGWnvzVvpDkO/Nde
QxKiNkbplp32QMpPmY0c3CpkIQ4aielZOM8vMkmBfRY0EK0qig0MJArg92yIN8dliGJlDd7EbrqA
HfEoG9CgPxPcO0K8/CB7lt2frAucMJCMKQmzlxqZ7PSlcry6QDmTZLL2o/UCIYxgk9E4z0tYVM43
uXFKDVm08t/4doouAPwHbIYMD72j2TEA5Kfygae7xB/wRO9BKtF3TrIBk1nDB3QDpvZDtMYJwJry
e11+SP6HtOtYkhtJll8EM2hxhSzR1VryAiO7h9Ba4+ufZ3GWhc7GIGf4dg97aNtyRmZEZCCEx/u2
KyCua0sWyp12aoYGaHL9fF1gAqOYDTPyw+akcPFJn4K3QmhGexty/a1fqBzlTttkBqlTBcwWixI4
k4ycBGbgtWaJxx6MS7esl2k1tY7etd9KTvlXLVdKP+WgdaJHUlagrHKLfWARyqo/KRMsoSjfmnPh
NKkaoOT+qQifOFZr3PrpySLKcCj6Cga9kybCbi0xbzIAeJKbu3jTMWZ12/SO4mgoNCIn0J2YezxX
zRaMIPgIRQUQ3VCftVAW41FUuRydN8k+K2ZzqPfxUFrbisEAob9yO47Pm1wEs3eP9RzydVi/h3+w
lgbZgIsg9HdtEkrpOMsQJL3q0ESUY2tLcJKxoLH1jFtW0XTduS7QKG9XqO2EPThAG93uud2jrOnU
O+M76f7P3LIyxfvtE1yvSSwAKd/X1qEfVuIZkAhXeAYs66lApY976kHPX3pGaxuPrOaXdQNb4FIu
sc0CocfII1HKYFc/FJ7m+B0pgqAfVWXtSWKiUT4xzxNf5WpI2bvJNTHn0lE8cLN7bAY65hVSDjLX
jKJQG2ANloglgPdk03niBZEZq/gwwfyVVTA+TFhmQLlHThqFyJdxlq2272pr0G86g/GErT4qi+ui
/GGkJEqsSBCqHI49PkWYVYnVeGkBQPmLUEu5QGshQ60/NfI3Xjz0/AG7AOfhmWt129cOqrhn6D7j
3Oj6dlW2ciYqEEr2ihztoZHjeyEmbkI7Ao14k1y1VulNgcmAXQ3YLqLSZe4K08Fdz58VpHNQhrHm
o7gnnhjzCTsG1rqI6MHWZUnUNboLgxv1qdIx2oOXs9JsQpoTPHHP2rf0OXosYNwxWrcwi7yNygKl
LGBE4nEM/BrKMmLVVfUwB+jUSpjURsQ1fYlE5ItslNrXYSsaYgTZejSA6LVJKEYMXFw5I/JFNxiT
XPIf3MgFkbIC8HLWRTRDMBkVOpRvC68Ed5dtePUBxDPe9in+gyO5oFEmkRiJH0wF0Bro5bgHfaGl
zeiu07FVQjSjG+abvZ4AuJwoTQ3at3kvpQMQyUIqdImhqYYMEpMpAY6ZTll3Kb/FOx/2Ik4VB3FW
RR7XJ5bPev/Q/nfmR/JwX36fekoHRagiIYYwneCN2V6cXL5kXBFD0c83uBAB6w8UDjQ3uKHyNs4+
NNVMM9YDzdDyc3S3wNCiTO+4Ehj6U/+qYndOjHHrJjbVh2J/nvX5k9TF4tiIzAs8I8vVuG2AVyS7
vnuuWKRnrDOjnENSCbXISYjlFf176z8W4l9K9fT/sxx60lZuczWJR6gWCGcRXiRO8dTuZi/Zi664
094qhpdliUS5hVFWAnUOiablf/FjYI2zU/Qf2zKxrIVyBnKDgk41AkNMrmfFLdo/qhhd7p0epfVb
Lk2FGgDta3SPYp4THZRrIzE1dMu3J+P2D1gXP9kn3XiDziEjjQUownDA6DCe3cIKTuhGRLt1ePiz
EOm3M6Bbb5o4Hbo+BJjAIbZwc2xMrlndZQw1EKlQOlO1rCpknGBZ76fwEGOdhlDmjLeV5aNFoigL
++ymPpNE4tYwFIoyBNq+shM4Ec6b3MhwFc+q0xOD3Hhm6abhpFdnNRMA2A3fKvW1FiSznL8JLPZr
osBbMJRfmGVh5nsDNxTLMWiBXwQfzZVuhvmTyDC54LUeHrctinVdVPjQVzqaDRLIlRgvfLiLJAzi
Ma+LYbYi7Rrw5Z3HAjwRn75o+cfA8qZMdaD8glYaZJcxjq1xBoe04EOzO1c3BfR0CW+lvX1mDF2g
+2r0rBMMENbAsYanWdpL/kvSXA8hQ8dZKFSG0deGGARluBm9qC2Bv5cCGXwcriA+bEvDirDorpo4
EzT0FUCc5OcEHm80hHjtDi1xLRria0yIjW8MQIY60MODVdMPWUaMVz51yJ02Xmjrj9OH4PUOqcvL
9+nrNiJDyc98RwtvoY/4xFZ0AMaCeFvp4RFptBsuY35gk2Bqw3ol8u9Y4LTdmE1NcI7FR1tzY5dz
phvFI1qYWiOjosy8N8pXjCLXtT6JjPtXoTNJJB7bSmA2LmmwQTDO7r8idvpFPqwzkHhJR/s1nQVq
jUJVSx+fpyW8k5Q8ieET9N+YT1Ny1zbu9qWtaskCjBz24jDlSldELkFGME6/8c1Nl/5JO83i96mH
ashURK0k4xj5hlMLTz4oMzkMOomHiv+xLcp6fmmBRWRdyDK3upiLKrD6d03bx4+/lo/Kt8Nb927c
DaETWGRfA+vRWj1CzDFKuDERF0bp46xEU8kZKb5k1PcEvCNM8rNVH7UAoFSQFOqrXEJSlfeEVzU1
VfAMlJiq9nflc/KBrtqdfG3sWSVa8iZ9UcMFKvVmNc3UFJicRPBsgNaHtw3tQW3sXHdl+Xn74lgH
SD1cjRppU0/kG+prP/qWpynDya96poUo1MOVlvMkVhk5QLxY/miPXeHwE3Nv6+rn0wWGzvGEeNaj
GiwNSIDkoNg1GzAlYAGScD9b6PqXTMzb/1H6YwFJPV/RUHN6VeCSMiSxojd5ug4GVhKJoQj0jtOY
j/IhwoJdUBQfMulG5pxKxPrb+Cof7rYVYT3psRCH8hZSkSSJVpzTVbMbHBsPJE+Y8AuP7LFwllSU
sygEuYizDFBp9B0Mu/HoYClJgVR08Z0hFEO96bWn05BnsRQAaX6fLN7J3eyU/0hfakewUAa888H/
/rgNyUKkHEbgd2XnE4NqRA/7HVtmn8PqE7y4J9o36IU4KGeXdx7GjJz2RTuppuzy2O7Mkma9qLRA
o/xDnqEZeSbi9AEMiwwTcFgoY+pYKmmppgpQFJlYI1/Ecjbcn0L5DEkz4mriz8bc2xjIO/jI1EqH
yk1umNk3hoOnCfzCciyHrAJWabfnA80O8Bz73sJcNziMyfqawGb1WayH8xiX0zBDjiYwOqNUBEGT
Ggq6dXlvficTV+1uuB2t9Fqx+B2zyrnuHC9olL3JlVjpM4fxVqkzhfdffQrTbfjc/iTlrcBlEcX9
g9ZcAKlneZowqRmSeXzCf5LscKBv+dEnAffspE63a98TVnl1/Z25QFJ2J7eVFnYwdkuaZ9uYjhgn
sqs/ojsRF/dGGV8hYEqrkCBYj4WI9UNsYw5aQY0J+RoTKzXl+8nbdifrMfACkTJAUQuEKPqFyL1L
qF0EJ7T4kuwwsXj9fmIxyQurMbAGPiMePaqaSHPIFFWUJkmIk5TvpH3jkLB7/uF/SPf5rnFJ+0cN
m+B30sCcJFq9wwUyFRA3GVY+zjGQNWRvuPtZLEyhY3ybsTCoZ67HmIBo5HhR+Xmv5ujlCx2h/rZ9
aSwMyt5QhY+LsAOGwB1KtNVN2amTGU5y9Q1dnBX5NywC7kAYqkIl/FeVYTiqbkvjdWm4uqweY5FR
d1z3VgssyrYCv8d6gRjyEK4twpnAXau2fCakjv6IqQ4bQH+rH2ViuTJW5TQCrI90M0f4EXKOxH1s
3xDr9CirwkBP6qsVQGLpryD9K2hdDGIFPvIPuruNxNIF6i0TmglM6AOQwGjZ+T+rZp8Yj9sQ6+72
cmQ0o0U5im05pHjDohR7yf1DYxWWju2fzuASa5X+ilzWh9d6uLjApKJfuSwLdVagf+lVicEDf98e
ZqxMFM3QCRmqztI/mqJc7NuolmLIF19F17wjYQXgeMj2ZHV9brFGsMiFfAk+yNA1COokBfPfnw1r
EsSyEjOkAOJ9izoq5wR7UDIe/miO4gJDf7DkCvaIiaTSHiZu1x4q5ian1ThxAUBdUB32OdLfkEN6
qK+iY3Xib9MJaf4zB4QjMQzqH+7o97HRXyq1Jhdg5CMxW0AY1hx/Xwxm7YTfya68fxFirMY0C/Eo
Py6EuZJMHcSTp32JubzKAj8xuPI179egiO+welnW38WLhJRXr8OIS5QZN6YF94X8UAwvInhCeKyO
EdD8znyG1x3HBY5y8HpYG3wt40DlEx9aZIo4OaX2aHKkZyF0RMzsBXZqbbuSdb94AaU8fQeOnqIu
AaqJ4PIoJ5PjNbOcPClpTE5mPMVMnaFcfUUCb18FGlntSZYWaU60J1X9Gv13LLtePU/wdQm6AHIZ
iR7TbxJtVPgcYJV4CJIfVeRIrM1S6wItMKjjK/U6EUMdGJhr9+9mu7GCQ/CXMDoTGM4RMrX29nWt
T90uAKkTLPGy9FUMnQyQmvKiHbbW7sZjYulYF2AKOMkQNBXsBonVszTAQsaDJQqU5JRviXt9TsOo
g29pSfMTETR2samwN3tLh8a6vz6bmI/OqtEvcKkAsRuj3NCmAYHIjeAmu+ROzi3+AZpKvtNOqmb+
2YeaIWEjL2+AnoqmpoqLNqukZISkmLH8O6tZH/PQGp3Cju+Yn6OrXvuCRz/lBVcowhQBT7j5VTng
LOFa8nhbRArrj0xiAUZdo6EE/qSoANMEkPDrttjfCSWryrMaKUiEcFDSMeEi08UQLGxCoR6blaxQ
sMkEdezWx56MKJKXiCXS6vcSaCixcA9cRBLoiD4/32o787pvgF+Jv2vtdp+6/bE+cs+tQwxQDkwW
me5q8LUApJtpmhkEXw32/KE5BPUl1dNckiMpQ7dxG3y/oMCk7FlPEXlq6BhliUldXKkPQxAR8gyy
qFzl68d6CliNAsRXbWFQtlaDPkVr0RaLOCjYSXtSOFPRLGcGhxa5H2OARiZ2dMO6QJZo1LteCWUA
Elwcp4qBGmMoj7rPmdtec817LU+PesgDo5DRyAGIJGvMQrntK8n0Qyar3ZqzWsJQD3jDx5MqZ4CJ
pr/XTZYveu6mJmEPBReCZA7MoGHNfSwxqQeoCXiDSwgXTeuGoGk7967xt35g+zc8uNlZfYdrsfIS
jnp+gnDW+5ADXLyX3PP0Mfg92fli1oVRX2uYH8snJYUqSsMx6Oy4udL6/bZOsPyGQPkNEDhjx0pJ
buun7OWPg+fbhhVdYT33mWfHZh0dQya6D2cIZWEsJuBpzaHswap4EFmfngwLpl9pwcdCTTkHRNsK
ZuV/tMWzodg5xzg6liSUo8hUsRiMktxO8D1NbiaQvs8Ga5s5Q9PopptqAAVmVUCWGQt29dbNNA77
Qa55RbPz9FZuKlPQGB1yLLkoN6HPcRjGRCPa5tWv0Noq2nr7vK12DG9HN92UU6rzcYSzK8Le9sHC
Ws/eNgLrfRIplxBEnJYZBEI9iQf/AE2wdFsBh0nv4APaDZgNn2vfSQunQJP+SvGUpFhlh6uK9b04
19c62MsNEfOXarob+cnTBp4hJOsYKQeBdVGtYFSAzDM3DW9SVg8RSyTKOSRaJHStBFUIpZ9jsUuH
B9DaR03lFpIthqzC4moxfXGCdPvNWFSaznXEi/+91SVVPPlWtqMrEzsIrATf09pbl+8YmsJ4sGiq
G14PknAm1JSNMznJESMwdmalR5l4QNfA0nZ7G5Bxa3RbjjoKidoTIlYh+l76LylrCJ7h/+jAE3WX
yg8GaMWgYpnYaM9i58iZlbF6KllykL8vUrFckPtcJeG6tOQK28qqjhWKMV51uusGQyZ9VJL3Tz6B
ARjtRNr9RGoAs6UikABDxf/vXiiPgenwTk9S3IsWC2aPWcyY1RSw/k1widIlKnAo02jWsFCadKD/
vb3hyO/J7oaJWf1ad+M6BlhVFGewKeLz7URtiiV9LaDSzG2zfYKmL9YSsHUFuEBQ7qfOay1MeuRC
Of1mAIPx8LR9IedviK+x+AWA8j9xk2HlbQeAeE8SQf3fU8aJrTDe8nWT+Q1ELy4Q4hgxMXnLZeQK
jeYVxQWrGI9y6G5LxDgxusYEOut8QuICX2nVs2occtarx5KDikkKIdRUrYMcfpshzP4ZG6OVgFGo
mu63BSHas3EzOvW5UufjjOYWACVNata+O8aHMXEU7WFibiRYVWQFS76R9dTAnEj+vnAz4TzpOh/C
zfjfyn1uB5gRQDUQ5H4gWavxeZu5XeQyc++rN7VApZxBwvGY9o2BCqqpYjqndsEkbE43SWFmkSkd
CDArOD537n851gUqZbRhGTSKQCgUC6dzeAed/SDLcbpT4GBHm3TiTpITH4T2BnPoj9sXyjplypYH
ruVzToW8YfOaKWjmDbEfh+XQ16bgpIV4lD2LfNFFIznUeJ9gbJADPzP4f9BEyarEM6Shqwzgtf5b
Zxr+bRw+/OwtGJ63D2w16bkQhp5z61Aq9lsFdzVYhB0cDSnw5b9aaw2b1RO6GoldTo4uM8yD3HAF
9v1aMT/bVe5hON0WkgesA4vb+7lnhUSrL+8CjjJvTamDOA4hW3zVFuAUyUF9LmnIrRKtN/asLV0M
Y6PXTacdVnCGPaQTtGTfC+EJ28MYjztLIygvkgd8wc0++I3i5GrQrjThMEsP2xrBgqBcBjdzsjAQ
iGh8UsKbab5We5bSsTAoBwHO4jIqeJxU+wo6aIy7+/YYmBE4es43Y5f/Yi6QhUm5hrH0I2zoBubU
gRk+TywjC8yW9a2xnolY6BzlHIRCGychAMz/Wv2TJykwwb3hqG7toYbATKsztJzugSr9tmhnFReW
XuV7BeOV2EN3GGzSsovMkbWtHasvpqJgt6MKin9khT8/Y9Lcq11D0mJcFtsqd89Xd9H0ms+7sGJx
zPyDa7pgEXtbPJllUYbY44vXmdvppaUeCCcHvx9J9l4Ehwnrg2bdOV3gKNvykQvWjfOXL7JUIjpP
JcxpjAcRS93aI6f/tX2QxIy+vpEXNMrMxlAXs1SDcCnIz7v5poRW8iIa81gbg9b1/gJE2VphNIOQ
Eq80TLuscDT51WelqtYd3wWCMq15rpQhInnLSjpIwmGI3O2z+gejugBQRlXzba03PgCkh+lAdhGR
IEZ8SPakSMYuQzCOjM7ucTqv1jVxT6DuNg3pueRzuxz/f5ZE5/faUE+w5InEnqLk6dVHKGVWWFv8
JNgCMz9KSgob2kZP1oVzUg2SDLNFsdH3SCOtag/peTEcZzMXqK17pN/XRaf7BoETsphEYRLKYGRb
PGaineGVdHywqYdWq6jSxSV9mbUbg0aXQ8g2QDXIJkEQZFi14MimamJL/X3thZXZl4yXmOWd6ORf
VKeCpkSAbd0yQnBB+lqkU2fn1yjug7xz2wRYKkm5i0KSEnLfSMtVismBJRZtCy2rD3/djnXsZVTA
3yXT33V83WtRXZJup+CHjv57n5VrOVvOVz28IBDNWbh0f5ajrMnQde8nZ47zwassDjtN0J8AwqB+
N9109mRL3yd8m1jjKXSiP2IaxjTVbyGpF6wNq1TNJQhZ/QRpkKWAMpQsp0l6NGWKNqHsY3Xwso6V
/H0htJ4ZQxMQxLF8U8VncWboBvF+W4dKdGfx+5zeFLKU4fd7bJvIXbDIumTGlFXdXlfBy8FRKhhm
ozwIDWDqRjHF6DmTkcuvH7b1/B9c/QWFeq5SeZzCZgbKYJH9dmhNsAP0y4ZmmSKTmTrDbhidbcz1
mOYCST1fatBF4kjUnkwy+m1qcfNbVdl5o9tq/LiN9Q9u4wJGPWVSgC087YTcyRjYyXmFFb6KbV9y
DK9y0ennMfCIOm8oB92S4BsNGiXJDIo/msYNIZuODthHYuWTSZiDEpdZUmchUuXteVa1UCPqKJbW
8LMU0WCSOD0m++fkwIN9LnRYkRtDM+kOQyXvRF2ZCGL71FQfKghNiulP2mgXfoNeozWFcRrJpLNV
Pc2u4go7fPcfkj0Pl5GDoYVxbetP6G81MSifwSVhXyo61IQs7eKd1FbfVBCnitiJ6N+zHBTL6AzK
g+Ryhf1gETlAMKac12VameVf1VBKUIqyidtYKkK5ErXrNdg5pENXLSZsSSps4MzqnbsjZBm+4zes
13o9ALqcJ+1WqlpoenKe8ZXgik5y6JDvwGYDGR9lfcxwyOtGjh4WXVDQMSPS1BadUXf1SMYZyMJ1
stGywHlqJ+K/co/JKL+qKws0yn9lDZdKdQS0+WE6fybpt9PNaEFX/sWqiFVbW4BR/ksVQHWSDgSs
jh0ldDiFA4HCX9vqzwChA/Aq0INUnzFgE7RXWXYvT67Gyvqz7oiOv5N8+LsFujTM5pk4RmRjrXZC
UEwcMctHrT7Sl3OjI3BFHse0MyCSDKrRzut3gndepspyU6umtcAhf18EA2M/CJ1xLjZcERZGCRsS
Q/RCJFeEczb3WLOu665jgUc5KjGUy6DVIBdRdfEZkh05K0zNnMx4e1i3zXSNq+lXTVQVCesMDEOh
JFT6uspksiqixVra/0TaunqWCyRKtgJba0q+Ail6+z448QeJRcgyvqazZqf1/kVbPvF7Xx7rBSDl
h9XM0HOFAJIaLrf7Xw9higl95GQnWzhhJepOZO6wX/UgC1zKH6doQhXjEri/KlSkSSw5M+GGTspm
sCbHtiUl5Yt9IU/CnJC0i96Az8PKKxsrB03obnAJJ3iQWCp7snPVpSxEpJykpMkTFzQAFUTR7BBF
Su+8zqCoXS+MLkAo51gq2PSVkhUY2s1sh2d1SY9kE0HksnjOGfJ8yfpJpSxVI6DG/E2Ur1XjxGeM
yY1Vl3WRRqUCOSVNMWlD7ilGWrEBPeKAJVTs/jCGOqhEORceSxSmbiwxymYN4aHS93PEqtewACiH
oWV6Ugo+ygC13YG7Eq1uvh3/kIXzSor4xORMYl0N5TZitQy7XoI1/Rq4aszYld94zmtsjBq44bfA
Fm4N3t5+Mon+bhgVTdM+D7Ee+sSEhRzNBfWtHvUmWK6U9N6X3oNyt4227vYXukF5DD6fImUklyZ6
mNhHiS/zghPZ2k0oUOO//ixC1VRsF5aRmEBI9VlJsiIP/LJG/kO5OQ+xgUtE3YsP8TVJc6ee9siQ
bzVeXOBRShlXSsUL+Gq39NQm77W+z7HOBKvjSYCqs5hZ1jUUPbkIF3XsJaf8hj6Ec1PkOE0ZTaV1
971g7etbVUldNFRBBt0d+uo+Hx/2ynGKr8CUA/+l7G7BDo8PXWaQvfqMLFAoH5vGaTzwoHuEw5gR
ZKOT2hlua4c0lWLO/H77ilbPbAFGnRmWu6tGxhEHKDwryqlTGb+/cmQ6soqqiB0fvP6FnCRs0eSQ
R8g/9e0+kq7Hcadm+/8swicI2ogk0H5GISBk4ZEralB0M9R45Yx03KqM/6KbXqG/WbmqaKsEH0UW
kjc7pWyv25654mPl0g0e9NFYH4wtr1ia9Vm15LobOqHjeWSfJmsCQWtwqI+tSdqBYubcHfkxyssZ
PEYDwPWsqpJGV8SnXG+wSl3noWHRTthFeJJIjz6zg2El8jOwfo/HfL+sYgyBspc8gBFxjcBbWQ1S
bDfHSBzyykcxsDVMT7s5PuOYLm7tIEUw4SiyIWO5DP3c8qMxGUmpQuFcyc2wIUCrrdlTDoU97ZIf
7du27q11lhqyxOs8yngGoTb/fG+h1jajGgyCFYat8JjoWi4dlDHGeEzAJ2+13LexGY1jF7tdFQcv
nZHpnDmj5fXZ55IR/UWJMKDOmNeF7uaYY+LN7X/gF92VsS9Y0Hkd/4tZJZr8o0lTfVRnsbGSNN3p
anDk2uK/2h8FQR1BkFVq3itSYynaezzdlD2DwumLtlK/T2mRHvhNA+7ExhpF/pAgyS3EJ61+j7g3
rY/sedxlEQPxSxRAIVIeuIlUo5qIRHFwryjO3N/F+g5VTTNHsXsenO0r+lp6oeDIASxCt0ifBFTR
AQdWPpOQJDd/9cd217lgCVcOZBuNcdWz3rKvX+6fUenQ14iw4AfMzA0+APnazG8F7MZUnAqLMg+g
FGYmNIkWfPI5FBwVeswqWA95HXARGA2y7KDEM1Lgbh89b5/mKo4ooHeAl2Us8KFw5DAqBrFSgVMl
5jRGllznptHWll6+biN9jd6ISAso4ooW9xa3IZ+CQraxOisUTVJQ9W3pnnTGKIfwyDNH1ZiAVAge
jYlWCykAG0dwG7PzYhvbHT1MF9vJzbBj5QhWfcdCPvL3hXxdr/BjXgNOQ9toI1bHQvft7TNctbQF
BAkfFhBlawxT2wOCV12w5Fu8dBfMr220BzWSmXSytw3HkohyVVHOz1qbao2V1nsleJMGxrcecUVf
lHwhDuWq/HkK9ZRcUDsaZqXcxsau8w9TW5qcwiIG/PLQUdpHOamBz8oxa4ClnlRPdJRj6MqgK0Wy
uXBTtAqyvBTr7CgvJWW+phcxzq62g2uyV1k69jv/qreiR8L8knsaszj8JX74LCI9AyD3+tDzRMTg
mT/Et6SvjnOUU56eW884m1l0Ydwf3f1fol8h7FoAiqd8L6DgUiuO6MRu5E3v8nsZga+39xI7sJkJ
QMZt0nMALa8P8jQAWbop99N1gUn+9Ng+Kyj2c0xqvS9BOXWulB8RA1mIkxlg4Xhs4mPhnxKFYQks
CMp3aHFmKFl0trRTOOBRyb2s/7ltzSx/SM8E5P0wiBFRycEqngmzWWjnL6UjeSSxqGPO1doGXPdW
umRgGaaABQOUeatjFYpToMDkhB675/kSG9Wy9soXOsfomlMdSa7Cjd426NdJmPNtXVApQy/7sZTm
CaiT1WOal/Cik+V4o+WbyEwcyJg5e1PP1yQchUqZOxbFtx0nA9UYH3LuONcnTnoxihtDPinNVTh8
KF1niqz5m9VYD+H73ydMByVjG3FylQM13vf7Gb0goJVCquC/fyV8lo7+ShC4Xon5CjjSjX5HvoFI
+7EAmhjSXMNuLvySB6HgqEjB6LSxzHKZKOrgyFg2kJz8XYVFgyAFYZUuWEdIGffU9+HYG0RdDrxF
KEgLS74t7gmZfmI1r5rX7Kc9GjQCU7otWI/Eutlf7o8ye1/tMX5bQ9DeNd71A3mWYjd50tBGJFjj
aMOb2crHtoGwMMnfFzHE0HJcU3EQ2FcTd0xPhfxR4oNzG4RlDyoVOrQGNjxVGVCGg+CSzXNgAruq
Mf4d2MyWzfUY9nKKlJ/h0EGJeihi5fAqeQYR5c5wUzuqTKy8exDfZ0c/TrvhyMy4rr9BF1jK0TRZ
qbcqcW9keVbixDekTJM/E9KAbtcwsvysW6P8C7iFm4KvoCllfC9Kt0FjT9XL9p0xIOj1il0iG+DY
hDw6d1tMGBHZF/N/nY8lho3Gf1Uy8F+NTg35Y5bnWcbj2zS7kRNPk49l6mxLsf6htsCgbEqVunRC
V/yvqB9m7KofCuxptjApdhwllqKvBl0LOMqckraN+1wGHOmZIE0nKHw6pXOuhHupx5rOYIpHGdYo
tfXgSzNcxntvk8E+3xauo/1w3kjEWjpGzupLgL4QjrKsqYz6eEohnFa/Nv6OyxmPNfn/f/19XTUQ
IODbk64fiKoeF0OHdIsaw/X2iMe51zlObDn+PjeMLMU/nNwFjDo5qemGUG0E4umHZ7Kht88PIyFl
cYdd9COO/0wRL3jU4SlSFXbyBLzKmRSTDOEFDvgBujMPDLsf6Wtu7WxcFzzKHwkiFmW1KQ4T22yN
7rwGPfP8q+5ttOafaDmxIpvFSLbqMpDF+9/9UV5pMqpZlEeImCivWmnrUmwO+h3DoFejgQsI7Zck
tLv4PlES2Zsc7Rg5hlO8/iKQ71hzrAyBNCodInbanAsJBML2QC8Jx11V9mYiRva2TCwYKsARxzwS
mgoiieJj1NyODcj3Sob+rdvu77vRqMBGGrsW/wGGEHH7Iq73QceiOl8Tw9AIlTrqR6pOt+4mUyQX
icHBnY8P1XAjJGA0HfbbR7Wa7luCUGcVDFKIUdYATLBwsD6oUNDGwt90ruLxICqs0Ynv37MqcSzB
qLMTeWFsRAmYfDjaEh9cCdxkj0nHkG3tipaikb8vQrGpRd50bAAjDNet8ZCzSEVZv0/EXPy+kul9
GcX4/cm4VpK7pmYEJWsfeMt/P+VR/SboqwCdOFaWyeVNMvqqJSuDaiC7nxURdijz4o+wFxLX10OV
GWKyLonyr2maBjMXAF39Jh6Ka80lrTJk2XX4DN2wpSd2PxULknKx5aAlGj8Tgfl9qd+F5ZG9Hpp1
qJRPbapUiycDGOFevquveEd5iW/uC0u5H16d6Da7bU85ak+sD6GvXfJ4PgwsgpVVDZaMB/mzsuhj
LxqozbT4xvv1IRQ43ZPvDd+x9xA7O3qrK8zmsfBhcvzRQIrOZRj6mp9f/gMoQ0/ryjeSNCSC//pk
0K+KPVnX9y/yR6sXqRu6LmLVOi/R7Vx5kU8VrwKr7Kz6qn4kbTOc1U92hHWLk43qPhqXb1nzFKv2
uECl7F2fx05oNGyc0LkrUXyJWduqWVKRvy/s3WhazIfkSYsOxvtJuk7VY6YyTH41iWQsZKBsvld9
Y1IlyKCYKdhOlV1xMizCWmahX8wM3OiFoRZrMaKBDzhB19AJrdEVCn1Qhyme/V8B9nQtmOlN21gc
pid+jRtGduXyZhKa2gcDefW6FsiUQpZdXI/1BOTukO6jY3mj8GZhqTb31Fx1yEZMSBawpF29wgUm
9fLkE6fMhn7GDPeqxzuEfKflQeHZvA4FSeSi8VtlNVGsn7GKurOGsjP6XT4rTlwFke83uNRe/gBh
UaBdV53sVp1gttlkbx8rURA65jeM31j0bIAs6xj0TWB6mo/qtj4/om3puxDoh3RWfm5DrV/gBYpy
aWWXalJcQKxAt6voVuDut3//rHtbslAa0iQqhgC4s8siTYWN14P7CzkkJN6v0xce/dC+qR8j289M
Qv7IfpBWP2qWp0npC5fnvc758Nq819vpLTpvXeN+vIuvsXf0TmTIy0QjB75wMPUodHFG9OS8L9yO
b8JiVx6ncztEVDJX860+hQtVofwZLg/VIR3H23HJDpuoTbmV3WJqTOyD2+u+ZsqC4W1f6Wr6eHmg
lH8zWk6QuBmY8ZV4qN3GaffFXWgjgbxLX+QUDe7iLshNVmflepi7kJWY6OJoC6UIU9D2t8gjqIrZ
fQd3KHqo5Q9QIvM35bPkhIdEsBKWvyEauqXBVESD0q8yBuSIuVq/4lIfS9W4XRUEhzmWd2LI36k9
GMYSeF2/uc2Up1nQGJU5lpFSvmeIulkOiA3N7WvcPaUJ4/e3/Y3Ak87uxcH2OfrfahG/n4uBKUR2
LYx7TG8iUc94GlcE0XmeMNyiDQytW9QNVmPRyxlGhq1yEvZVwJm8XLrb2rkiCyAItSya39HMSRmE
jM1micwDom7u/K43Y/mtKR86Jm/MilZ8wqGMoDaCuq1CA9+OiVvuSeICO9T03NRO8TU08dufaP8n
QOrsxqie5zEAILLw2IyOtFb9Q/zQH4GZ7QNUGYy3frD6t+3jXHls0YmETCQuS9cNkVI9rSm6uDGA
OgR3gv44lsc5ZmgfA4KuyYKtusbMCt5zMCKjD9L3Zm0wu4jZnrKqGRdR6FIsryq9zHXACfevmsm9
khEMzgGTEVgFMNaKXnDfmR+2j28tFlyeH12FVWfN72r0G1lgK8CGyQgDd/ojtsVhwInfNceZcV2r
BraQkXrrolLrC03DdeWpbDaR5Imdv98WiXWM1APn513AqTUkqtXIbNIfRvwiGFcSKxdJFIvyup8O
jrJjhM/oMyQwZAcx1mZhCIHMhDE7ClknRtnxEGPigSfalzyTQhp5U3y73pFVMPMzb0Y2syhC7uCr
ZJqEci/IfkW6h5HrRwNdUohH8sJEMJTedh7ncI1ZYyzT1Q4tytruH3xW4TQvmNQbxvNZgNQyiYGi
11lEjN6M9rZarJWzPkFQnkJsjDoUKjwi/xsQ/j/SrmQ5bl1ZfhEjSACctiR7klqzZMneMGzL5jzP
/PqXkM9x0xBP4z554ZUjOlVAsVAoVGUGF+nlr5ZM2RKuRgyCFkkD7yRoOBV8o25itax8xPisrr0Z
dHpxDRFLa3TOmySDEVxjAp9e76f4mGzU1Ej/udMzr4krCcp6iFhYIwR2O+zqOMaw+FsPVrJHJcH1
t90WSmBbcFJ6HyjcWVB1/L14givovprGpo4Wh7nZxWXtTP0uby2ZUfyPfufkbw3OOtrmVJElcqaB
kRYEaxdMTpU62ddf78YQnblnDxZ1OdG16gyOdAxtfdN4Z/UvYCE8oUvZ7Cx+TGpa4mpGsikxhUBl
fRsyFMEDSRvUVqQDpelnp/Wf8hASTvXdef9bjbSLNRT8z69aFNsNni2Bcrq7ztAuytA51EWSzVoN
gQscwQEzrY0G1YAxaVd5GpopG0XysCTzBsHnMn3q6pkH2cgYb6jRH4Yyypy5Hg+kSr2hDWUmrV3D
4OUnNxCikW0YpFVVIM43/hVnVgk2kMGIcMdE8Uw66L52NVnCMSGDbsy2DmeCrVL26gU/R8qbVkMF
Jt+zzqmOaLnf5G4pa+SROAgTLu80QMKG6QI4CGu2FbuIUGTSi9arZXppEg9h5M8LQtrls+K/HZL1
9yK+tMz7854u+30hbdEgxtlWA3bL7G2IsT+N09N5AO5gZ8IRE6JCGNqV3mkAaMYvg6o4rP+s1ccO
NGfzczFJnvBl1gjBoUPNw/dtgCVz7ujossh6yeicDEGIDKOJHoGBl900aC/MGCq3N+fXi/+J59ZL
CAlWGaSjGQJAKR4zetf1l/H49TzEf5x7vz9RJgSFNNUhKcPreObDgJ7IGR1ToHs5WA6nbpD3wMhM
EiJCZsC/jApwRnyh9Be5/dDK+FHXKiPLMCCOwZjxyDrMyqEJrAONTv3YXCUYvmu24c/wU7+xtsMl
FI3o4+uHVhLcqxaD9CVThThgTH2i9nHagrtkk4BFEe1gPsox9G5im19FtQ/lk3gY+BdRCAiBr464
NQLRNH/mSnNlVvGTxKh1Hz9BCDGhIEiSSQ6IbHIml5NRcDGq1iGdY9z8oiPMJJ1uMkj+/4s6SJFg
mqqcAVmoGzu4afof521aj9cnk7iLLn4/VnyQZxP8fgLVZmXYUtB/a+rBl6kYyuwQwkOJmJMECKku
6Y6adc1krbjruf5i+4Xw4KftHNk6DCG78m3Uv72wd/+jOpHMGCFMqFMGBrsQxnB+F8a1wlPPurU3
LAAjle7GX9IrqfQfd9/34e+0UUKs6OpQ6Q3+QbUeC11OKgNF0hF96WAvu5SnD+uh6TecKHYT9aqq
BybgIMEwZy96NO9nFkuySck6vu3pwvlMMsZB0mAdTRbSi8yvjIsEE73OeRdfNYVClojhlUI1xanD
PMvjPIwyPJES44Hadeag+2Wn2DJr1k+PE5DY8lJOTMXwCNaMa8Yq3zC34llH9jBtOXdShYv7818Z
Jra96DSZWaEBz4hGxyD87s6qTVe0Mhb31X1aGCaEVtXs2sLWsIK29TT3nxTZ8Jtkh8SmFzTidTbY
EGAIuLUtdpfYX43q898tFrdx4WuaVkGaimMo0bGGRI52x2RzPlIHEILpzNCNWfbAoMob30iwCa7g
bpaGR8/aIZd4UJJxxci2RoirutXVism/08zwapRuglTGIyy1SoiscdzrQT8AYr4Jrt8oEQ7ktvJ6
DGuz/f/wOLZajFp4mxBd50ot8VoEb+tfkmuzQHSNt/QaNeUJ7DtHY4sRV21z3jnWs6QFphBdG1Xx
QzoAcwDnZWKC+YFfz2zbY4/o2fX4XO1kOYq8aX41rJ+ARR7+fIgSLRyxuIOr3PAeffu6d9pNccC7
/F7WK7x62C/AhKRMyzuaGjyZaPXkxiKRGxXJbeWT21iRaQW9F5fGi4a6wBJixqCj1tJwr+HK4CoS
Jd3a2pzYijrJUUVIRBnzc/M83tLPpVRXReJCIll/Q41aHyqAp0erdqAZCuZ1etWkLruxQbGCKUKZ
QCN3kHfH88JcIbxEgTqNNeZkXMveKPbeSiDVXDuGhvJm3ziG+qiM7nmflSEKwabL615vCEcchnKb
qWl3GOKBeNlQBZdRUyMe2HbkqEGMThxr/PIRdKbrKiMa2oCFoGBV6TQXJEY4Zeyp78aNX49btQyc
odWvbd/0xiq/jJN8ex523YNPsEJsGIICVZuWZ15W9EqL/NYyugszio+JoUoeBv8jJpywhJjQWn4f
MwUmflL2ENTCywLajSwvOaL92C1AP278D9FvfVd/g4pVm04bKSltgDYNe8jt5EfN1MMw/YB+jjuU
+U7Px91oymL8+ilyQhUCA9izu6TK8YzdKhc9PcTh4fy2rR/wp98XgkHFDCMmPbZtVtNXPx3vbLW5
CEq9cM7jyOwQLmikomYTca+sgrtBe03DWAKw1q6NsHayRPjO4y4OzHaCJfbe2GUR5thTD8Ubw+tL
eAW/A1pIyD9SW8HghYUJDB1MFsKnzljC4s6AWaaCy4bxTS298+u2vj8nACGLyKoqNq0YViWUXtNW
OxRBsMv8QfL1/kcqccIRooamFYoRMcRlPnZBvQA1gXJfeQPoldR96o6SGq8UTwgXVBn+SchY71kQ
7NSe229Bs+GKuRqmJ+2DTCVmPT6dDBRixgQuzmEYsJDqMDuxcRNUuRMaUEHtJNH/P6LTbyTxgpZU
PaYlMyzl29tWjyyp2vWOv1VfUW15Cfiw8hO9/diV44QqBIosLOY25xmuFpVOHKLMq7V7KGfsz/vj
f3xmJxwhYJTMV9AtBJzuYv7OSQeyXW17wVHfcRIn+9a41l7PQ0p27s2VFvcDpvmGMfEuzFI7Qg3Q
HSOoyqYXprI7jyPdOCGCqFbX4Y4A0+iDjkJ86iRIqlN0gJkbA0zClath79A6KM01JR/524PBwsJy
6Eu782EhrV+sYVPjVYX2kolo/se/T4NO+yYEElXrdbOliFTR+EWpH0zz5fzqyX5fCCAoVPWFUeH3
U/qjinsnYpKQIQMQIsYELvOq4QaoXbujk+kpXfL0dzYIMUIfMRA48jKBxeqt3cyXKjMkVki2WiRF
BXmtb/VvwQHNr7HV4Qr6ycJ00XlDJJ+M2OM7xSSvCn6dULPNMNwxcu2bF0Yj6cWRoQihICjqllUm
P5vGL7MeOqGZOxBR9eePPdCdjllRi6AuGtwZOFLrYe7BhDxKfjm6pZPcoo4IquHzq/de6+3thvT7
WxHFCOKJVVqqA45ZmVuFkRdo061dKE4S21CeAXd/Oh96yJno/o/z0DL34P+/iARTkCtTUcLJ2XyY
rW07H6hMRkIGIQQCNsZEr3m5pfGf8xGvxNrPqJF1Q6wny6cVFKLBlPSaEvPLs6ngebO5HDD5XdwE
3U2ezS4ZtoVWyI7d1fjANEYIOOPQ2C5kmJ2vTdVMC57BDLWDMbPZI08aZvgxaZGCk7R5UPdSYnZu
x7uougDlf9Riv/rQjAeqATQ89iAYQ9fWD80Jt+Vzs/VvfAc17wjzHdE2+nbeT9bzpwWw4Cipr/Vd
yG+1anToNsTtH8Kt5fWTq5hudcgv7INsnkS2voLfFGWv1VoJU4vgpZmuaSjJLFajycIiwWWydCrr
ysDvq1a8a+ri0SfsYCjBDizc3vnVWzeFWbpFGcUbmJArUXPW42GoYEr9asYXZJAERn4UvfeK0+8L
gbGhlRIGHX5/Jt/tLHarzAZZhmZ+HsDx4Del00+h5DVqffVOkIL31ymJ6ZgA0tRw00dvdXaI5y8G
lWzS+mMOqvX/Lp3g8DXp0dzMccC8/kI22h6EsqVDd/yagI7S8/u0GqoWYIKTQ/Goz4uar+PwoFQ7
K3yisWTdZBCCV6sQwqqrEBDgck0Z5FavDFnxWbY1gmP7Zg4OUnRagKXrmKSeomIse7yqZT2QMqcW
8qPeSPFMQ0vA+DeK+qjL+kdWQ/piM4TkKM9B5d0SrFSndF4ZeWRIj2H9KY6/zeH9FD8O4Hs+v/3r
fTknyHcv5LVdm7MNSCgaXDQ7+9ouMDc3eZy5UaNOk8kAV70BnQQUBKcaJneEreqNkpqhkiNJ/mTf
VBNI1TL04A6ftTvtYvwZ7nmLp6yEsJ5tLECFjUuJkfZpg41jtXHFRpRCtfE1aOLrykvG4EjLH1Ng
OKPeb88vr8xYYUMh7pSB8gl+GYzlBVSsLu3Zvx978+9gxDp6FEQV6jaAUVSQaONiFWizRytJ1XPd
V06rKM5OR0bYNSY/iWm1H3THQE0hgjBrM93+GqeRkXWtfm4LPCHGZ0lWq3nEv+ohHns3DAoKmvx5
tL6f36X1bjEDk2RM49OkugA0ZDg8UoZWWd2BrjFkKIINzZzEHTo8Mmsur5nrr9kHBvd50+dvVOE8
ifyx6qIJqElwlZDtYD6VreQqtLqCCwjhKBkD8AwXHSBAZOzk440RSzxPBiAcH4puaxYJUTulprJt
NRCfD6rkhFp3O5NQhql9pmmWgKF3zA4UiohRbWZIvPBeGuO1A8V6u0P/jqTauPrF2rZFKeiALU2c
ryBZnOfKgI6hWM2oWw+D5lEjsveRGWQyw/gGv8thFv4tOIAadHpgJIhKv4hs461+P32ewREQYII4
/pHLXoZWN2uBJ3hDyEhcFDO+pym7NMAhPz2c/45W106HrDbuB5ZpilUkRTWU0bbgDEo/OJMKNiN7
hwl7yQkiQxGsGCMaZLWO+1tF1ENdaG5XZnsjnCS7s75YJ2MEr0umGSQKAS6oZbCb8basKD/Or9Zq
zrJYLf7/i3tNU1SURKCJcMm0j0o3KTpH7S605NvfwQjnbaeVaWZpWK68hsx9h+bHBJJyxTOkBCQr
JtsY4ZBty9LGoxQMatr5SikKJMjzpo/1zXmDZBsjnKl4J+jaIYBB+nwsyI9K+dA7ymljxPpRmhjt
rPFXDhUyMOHtPNydN2A9oC0AhLvRyEY/mTr+4ORFs/vrgZY89BMaLeON+VlG8rpeT17gCccbXkNB
PRzBoHZb/ZxfflWUuY7w0bjBRRbDcR87uX9/PGIxyar7GqNd2KNM2xnBaz0+nl9C7krvI+fp94UY
ACWMzhhQpHZB4RKq9zo59DjgCvMRvCedrAa3XghYrJ8QCua2n6ZixPqBel554OyMmObvAyd1Boqn
FEjNXNIP9W0tMIXoMAx5UWgKLGz66bGqgtuwizZdJ5NElHyzRIgOCY426vNmvrG8asuLEgRq9e78
Xq27H6esAJMyQbet4O6FatJe7UC5Ex4mNEOEbpi4yiZy2wqj5jW6/1MXVc3zoKvBdYEpuHzbFJbJ
KDD78m6orsP+B2khbtrKRIO11SvbAkg4w6fATw3wE/4zFuemD8W1fsOFMJT74JAdlQxqRLwRs1Gd
5lJGgMJ3591nsAAXPgOqWIpamwA3FdvNIrC/HwdIw+Xfvb9bTeEDIHUez4EFnHrIwewQO+Bo2hiJ
G/eS0Mj/4PcG/U6JmRDbI1KSQWmQr6qY38FVDZPdEsdYdfhFRiwMhkz2rFkBT7pj/TvTLoP5NpAx
BkqM0AV/z8v2HwqHps1uOj196INoc35DVq04ZaniiC6plGQqGwyaGI1xZRfMMUftJgcD4nmY9YvR
AkcwpQRXZJ9PwCmSi+yaC/QFm/rS32dH+4504EquXflT3Xq8XaAKH2+kQTg1KYFKb7TirYHJ8rqt
edcc2RayV94HKAMtCKT9m/OLs3HZbGJ0PQZezPKfiu90DSa7JCvJ44Do2WgUMiAtg0FTTSx7TOlM
JyvEJzRD6rk+NLvQ06/1K0ypQanS9mTT6Wvxbwkn5GI15o41EmG4oh0qkFptNILnwuqRyipWq8F9
CSR8sUmrmmPKB5yhdVt8Mi4gbeBmO+aZT8oXiGLuIQL0Ad9fIIrFDtJnfqrUWMlu0vamEjzZJcYz
+0rSAbX2FS9hBNf3MyvQSz5oDwknp0LuHE4ShLWPeIkguHmm9nNTzjCk6u9zChmD5Mim+QNJ+RJE
OJ/GYK6jOQJI498aSesUduKUxde/826LL+biLjNMiTGgRx8CIZpTHt/UBi/rb6haTy8zyCobnFDe
eUjZ4vH/XyC2GQusIADiOF0nyXXZ3NPy6TyEzAOEFCzKbY2pnCrAGoln5pGXyU6KVSNs5EQ60SDf
Is5NN5YfVsRnKA+arX5llQaYD1rie4GP8/wDxiygBGN0La31RAVU13txdmCy7tp1U2yGa7+BHE8c
eUoHNVWinKIQpMzulBDPIj8h0ygJo6thzT6hCJ+MXtR1zDSgjMF9XW90PCSYuM5O5fP51VrL6ggv
UFNwN9jvtJpi0JLawYzVyjLty2BiaAJ6Y12BE09Dg1FbX8218iMejMfzsGuLuIAVZyiUvAzQvABY
xb4o0NaabBtZF9payriEEMLa1CiZnUeAsBU4wtBe2ep4mJXsUDDzgKTi+99ZJGwY7XqbRoGOdCvI
nCIf3YYes1pG6rn6ZLa0SohyhunXWjwCxr/KH9Fad0Gv2k8xLhfQrJAEnrWosITi/78IPEQLWaVw
1xjI3aTsE/0Dw6rL3+c+svj9ufXNoWhgCucXrtVuq3Wydm2ZmwmxoGlzzZy4CXP6VBszJt88tTAk
AWftir60gzviwg5Fj7KsCwHSZ/kOElp87sizp9ztGsvxExAR+DKqodV0leBNydJVy9RtsVW0IcyM
/VLhdfw89KaNgq7l7Ef+bF7NA/os3960XhXJR7taziEQI7Ip/oGsSUiBGI2zMfJVPC6BeZKhEzHX
NsFhRmUg3YQbqH6d/6RWY9MJTux97GzaFomq4ZMCl2Fy0e4TdGNDQW5/HmY1C1+Y9W4+DYeFHWuE
s4q9KUm+sfOot8yxd/1O8Yz783jvvyuiqdQ2NURcqPC9jVQs/EXv24AYCEauWn6ywuuYSpZtZZv+
BBC2SUlBLpzN2uhCPtK4mK64irUOiaVt8kg8VUpOurJ+wDOgT4WnC5MQkfjKyn0yW3k3olmGd48w
UJLa4FgIHPsqvS68cqfa3vkllEIKH/aMhgjbL94gucAg50AtnyOoVXGmHvuQfTuP994T/7RQ+MSH
xs9BWAK4k8iggR4FWcIvNUu4zER+aPYhX0mym7d4j9mHD8yrIYM07jg/uCzCrzSpcrtMTihrMcsW
pUNMPbKybKxHvMvwRu1x38SejULVN946jec6rqzRXMaxN7+eX9D3gflPYOG01GorsTtQAaFJdd8X
+7w9dtXuPMR/LObJOOGojHwwwaXo93HZl8nlpeBwazwm0Ka/oJv8KvtmSs6zlbMZRpmqQXWNt4yJ
L2pKGVoJ0TDBMW55XSzY5Jf6FZ+BKnfy7gL+1/95zf4DTCyMxFRXbL0DGH1IcQ/5ZR0n3ibbwsMr
ruyLW41aJ+NEDjMWNQ0p8gGNki8qRq/LrX/bO/ZGu8+O6TXC5EGVhMlVF1kACi6SD2ScNAgGuaza
xg0GeZ97WffieqRcYAguknWmTTCxMuLBtYO+eo6iT7Kb8FTA9sO+lsXl9xkptsyChKUOFdH3uXaq
EFrqoK196+Xn2ojalg892ptsgNZZ5xnbcjfGzrRXZJ7Ja33vnOWELKbbhNp+OaRAhgyvB4bOy3Jv
QoxILlm66iULICHpjtsypJFVjq7VfS5nJ/j/D178sYSm4BRmlBCjItXothO9SXDsuDRTXwPT+pl1
aIU6H0FkxgjeEaejPeghVo0rZWqmU6iyPlMZAv//RSoQzHnj0wIIOdsX4feuCt3zJqxUrbBgNhSe
ka5ppi4O8NWZmvUpv47o2O4DwYAmlDFVt4o5aSqkudlllDva5/Ooa8elpulofIJcq4E850+z4pqm
NWuR4WSQY+t6xZkCehiN8aAFtc+JzG5jo71CD4SM/Isf+6KfL4GF9WSaAVbaAMD2uI3xQIbe3UT1
fEP26LIWm6iuW0jBLTDFmPz/F/vGmM+CPkgmtygptBGH22ke7rtGJhq45h6opDKKk4oTpwlfE+20
ulTCaHLnvHywdGM7l7Ib0moKsMQQviiWDXNVx8BoK09/4C4Se8FddDXd2BvM5zuTNz3U0tLm6uHM
e/BNYoGkjYnvH21rE8wU+YjuV/13zuTxRqMQovlz3Oh4KZM1V6/u2AlP7P7zu7JrQbKCL00p622g
xKYTZIN/TApb5oSrUCixI9SbnK1fSBah2EPjMgkmNx4udTRt6N8UWXvm6mcNalQDJSjQr9viTEaR
wcvDJocEm6u6nNQ6uAuetPsWz2+YY0/RxmXkkiLu+pYtMAVPGZUpZCbHZLv2gPeRL/V+Qt+k94s2
ycRbmS6JXqv+D8pzcC0inSIi87mpJSGdaDW4oeIx7SEAOcD5QLW2VbxLnIJmGJ3bYsY2jnjDyJQM
5LXNC1hXnC742nT/f/52oi1AxEwtKCLmty3WjWYx9ErKS5s9a+pOIZckHyUGrRQGOJgJwRcIrxMm
Unz2asmSOCkHl3zJQF5UXHe7bNfjNla609baTpfGRvdGSYv62j4tQYVrS1LbJIxZMbiz+dSXD7Ns
Bn7V9ZhFbCghYwodN5U/421ST2yYywGOcOxA5Y57kYdn4JfRDffZ1nfJ/Xm3WM0LF3giDX6Z9SOZ
GFrQp39uDl60Uz6l4PAjx1JaaJPCCXFeSfKibCnM85/mbbRvrsAnMmHOWHM5I0UqexleOyVBUYmS
r2UhTole78d23ClROrh5VtxE87Qp/PGCTaFHYs2TrOTaF7bAEp2/9TNzUFtg4b2kPaLSu4tc816Z
HX5ZR6TC/gXbWmbh6lVsCSus6BT3RRKEgG02w8b6lFywA25GnvakeP4HgtQSSgiLfWQjvZoAZbZ7
I3piMkot2QoKyVSdgQVb1RKEenCstUF4IFPlsCCRXJfXvmEkiYzaeCG2mPg0nE+WWVg4El0L7APq
XeNLZiNWfx8nPri7wClFxWfh3s41w0ojTHpoimsw36GZxNdWERgzbVvHt/su68xVP+mbJMSeM91V
QgifxJIm49U4pC8g+J+wyPuqMTBYzCGsFNk0Q9LSfpte1RvygnKQE3iytheZSdw3Fng6egrDnAIv
TDCCViSO/uP897nqXIZmmzbiN1gHBOeqlIxGRoQTNqY/us5rzMmJOsnpsBredHSi4EaAm8g7Gfu5
6YLK15vBrV+C6/I2+RLsysnpN9SNN8qtrJy7btIJTfgeU13NFVa3iG75Tak5QfSUfug8WlokLFvS
xKRIzZo7s1Nl3uzlXnijXQcHP9ig/rJVPOkVnv/Z4tVGh4ybrlFDh4iBcATiihDng9rx7GsAJzRI
K0Gz88V8G5RXbmWVwdUjArVclLGohecFAa33oSyfKDCQKBsSmU5JdFcbHXUeJGFHAiSKJA8p2Epz
FUC5/XWONnHVOhH1ukKSvK5+SCd7xEJnrBghOpz5hlUXWXTE3Kpz/kN6/whENH0BIHgdswwTxTG+
YE3k5p0Tzvuw22sVdab2rlUlwXT11raEExwwI3Y26BRwnJqwPVb36DkEaU1wJDfKFYZiwURnf7Yl
ZaTVRYSuBdIwQ8VdWrAxaCZMn+VI83or2KdpdK+F0hoZ/8PfufkCQzBsqPs+qRNgVBtty+XqQy/Y
NVte2M+2tjd/KDYt8MSI3jALHWbAM9H/fuAl8BHPtzaUGTgzV+r+/5k14CcLPCGiz1nX+bkBPFv/
lpBdjcEbW/YguRoBFxj8m1ucGl0C3QfbBIbWdSke8fNPc5E+tgWTfFRvN9lzmyXcdPU6pqExA0jZ
NxM0TYddnMAPwZHDczuC+Tb9tryo3UBKcrF6z1muo3DlMMee2WUP6C58q+0HGzy4pqEbHf3tiKk+
fgWmr51MH2v9LFusrRAYmwLdtVGH+xWntuFkLOm3f0u39Fbalbga9E9oYt026mtNzVNYGduOtWMI
+tGV+pAcMfuG4m21/0AMW6AJSXNfJkgUKNDqPHNZX+6TLHFsdYbQQfsJ7LS7yFS/nodcz6gWmEJM
sVO7bhUCzGnH5TbybYlmyPthq+zmq8RLd74EUBLDxMF+VQlJnAXAs0BQCy7cqn/9kEU2lBq51IEl
3sD1qKm0qsZ1v7vQH3iDGH9+DX/ywhaSxp2spXP9Yz/BCR+CbdRJaiM1QP1u0ycJul32Yylr/l5f
tROI4PWhOXd4HwdIVaj9FlxlzVFtp8g7v3TnTbFV/oqxiFs0IHoPVRQk8NRygrnxatOdI8nY22rC
ATUhkBZCSBMiHn+C6ERJy44H4LndTWRbAUYJDt38kdK+vsARgnDUFfGo2MCJ8o3SvVrj9/OLtf7l
LACE4GvQUvUHn385E06ufDvuwUGa17/yame6jHcfGOfB4bWAFH1tjsPRrHBb8J/GbXONR7lNcMxx
xKBZ2fZkauqrTrdAE5yO4RsyqYZQO8EdtPilLv/OFcToqueR0Q0RALrqe9oQB+1iXkadGI8Hkr1a
jeMnU0QKX830MbKfAyk+8qwG7APgb3QM6N7zhoxR9nAl8w3xmWy2fEIqHXh4BnnkeOQ2Qj0p/xTv
p333AYbiP/xCDKqkx7QdG+GKXf8Uto2TRBsmm01aDQ6LJeTesggOGIRrgiaDScw/TsNGtTDFI9km
icOJrzo1q4wpaADRKJVTZ4WrtpJ0c80I3igDlmoVbCEiR3URqxPTeyCU9Ya33lO4wAfEg4i2ABHd
2od++VC/bT6KXdZVWDuqbDNW0yCoH6mY26KoMttCmm4rA15G85A3joBDF6xmNHDIQ4ERO6Qll+3n
898PD2Vinsm7VCjw8IopFixJTurexGOsG0XPXe2OCSiwG69NrK0vVddbu4AssMSCZR7NQTZZwGq9
AbJpqdeDlUTH6zy/gPiuVMdWhickXYwRu2psCy7xgpP1n3TBfqr/kU+QXexXX46W9gkJVxXrEWSy
fUTVu+Fn/cgVbJXNcNt4wW15zQmwpE1Na8FviSj4Cmp1bacVQDQfeg/kjHvtHvTfTrjHpO7Ocs+7
yrpnnnyFCnEi9ZN6jgysp3rBWyzmfbA7dh7dlDt5+5TMMiGXKJKiiqweluFKjCIQWjCvEjcCaSyE
rXYyyiTpzgkZhVGPuqV1QFMuVR23LQiPba3SaWKMt1aH8kL5nO5kE7VrIXG5d0KSwUjYBToYQl1/
8Po+dtiUOJINW42Jiw0TkgqDhnkbtoCovd77tWVl68Tf9E3+85e0Q/w0ywiGZaBCbmHk6CRRFHzl
eRHtiq50+y7epVblnTduNXBZnCRAV1HeFovqrLRDa24DtKtElhMNsVOhKh3pW3UyXBD5SNBWj31j
ASf4fqNrvqWkyr+XUwgdb/wjA4U77yxKpQqd3OHeheUFnOD+Qxq1SpzAOuiRHtiQf0rTZmOxdFuA
F/v8Qq764QJK8H0WkMC2ZjiJXntR+SWZv53//VV/WPy+4OdNrHNWGZiitS855uyjvnLsWtYZsG6F
bph4QoACozg6gh7kHKNQQLGHS0N7aBRZWXAdwEZ2gY4Kqov5RZaXkT+1JpIktDzSbYnqWeLyBwpe
MIi2qZu+nF83CeC7XIP2YLm0DWR+xaa0LwmRXNfXP6DfBomJM+Qx+8TKYVCuoZyEAqdp7Qvli6+B
Rdh+/TtbeLRfZJi0ycwaecZbrDOL5+RDa2Wj08BAwwGSGcHH+qTiDBX4/bAIXGNI3CqSJLCrXrxA
EEJpqrKG0AFRLZsPNVpP64PBducXaf18XWAIkXPArLkSU5yv+Uvr8TbXfh8/86YTukm2smxlNcKc
wESadJKRoJongM3QRU2+Dex7nHhD//3vbGJCDmYlhdl1CXamQdGZt2SWz9aRS+VyFYoxl6Qokl0S
Je1i3zSnJMAuDSEuaLrpRj30m0PJRvG9fhecF0snZF1xP6b+3MCm3g9UZ6YgdyL9V4jRvQxWBwVd
wwuhT3l+IWWW8Wix+IJAmBXZpOHbVV11cQJx1OsykBSdVyOOrdsWmlZNFTeCPzGohUZHBFf+YHRT
a6aTB7KnnHWnOyEIZ42GceJ0SIFQ1lek2qfGZZlsjY+0DaB3CzxcmJLG65CwP8GEzq5mAEqX77rg
eytjw1lbJxMNmDpIKZmJ55o/1yknxhQxA7lA1xQ7UKJ81fVRdtys+Rh46kFWj0kkptnCXqTo3GJK
gFeocQvxN567gZHQdLInw8NQEPitjcvqAAmQ7f+giLPma0tsYZd0tVDTmmNnUGkzk8LrrO9DuD3v
0KvRDoOeb3ruEJYST2yWU0uhI+UZPtfWbJx4m+GNgWzzTfqhUi46BkHLBvUq9C8IB0QR+EZcRAQX
pTRw21fVop4dfZJYxP1KjAtLEOGMoOk8ES2GRRjWAX/oDo38aG6yCMpDlsOrUbWMjGu1GWcJKRwZ
oTHok6/ALgjW81cMKMnuwmnTb/hkhOzIWPV7S6cgHtAgEih+V4SBa5kEyEgyZaMqd6asfsw34d36
LX5fiHGJj8oyRqDgD/7t3F6q5HocNr1fOUr7kcsXGkjRtY1xMDTzCZ9wHeujXzGE04xcJEHijMHr
eWdYXSs0j2LyB2SAhjjP17WzP87clowOjjrd1kngnUdY/4BOEOIMX6yUpUEmQDQbroUbbqm57TCh
SJwEj4OVbDBsdXcWcMKSUYS83oTDudZ8GBvDKSzFU5HHJ2hwLplM/Uiyfm/GL847WyvAazfy9cOs
G3o5p0g2Bi5DEE4JYkXdoEDkyA3BfF08m7LK2uo7Kpqy/nWBt6LDwoTQMtIy5C6gQzY02nOhS/o8
gnAfvQQmOubCjQ2lQyZxi9XgvUAVDg4bQjRR6QOV0F2iDk6U3ZH2x3nXky2deEAoozXOCTDsaWu2
r7b/ev73pa4thGtrTJNoKAHAXbuEjtiE2Z1bAyJwPK5lhWTNZPYIgXsuNcWG9CUSHyvyxrlXMGnu
f+SevXQHIVQnM63VqgFI0h6j7Gur3J9fNIkRIuMcpegxTBh+n/cVWT/7RKZhuOZZaGDkrO2UIqgJ
BjAWFqyPVZRvtds+uYrTvWHenbdhLcYsIMRRAtJ0fZ5xCKhlku+hylKUo9N4VPcJmvVu42LCbEuq
R6qkUrZqmoZ5CahxmWDsFPytLtuqCwhDZbP+EgWtk+Da0IyyetyqdQsUwc0alpYZukNxvqmqx+yL
0fS9OfnZgNx/qgyJSavhB9yjv20StsuAWPUcmUDjWpqott8UT0hH3OhQHMBJ6pYuMx16OL9/q2Wy
BajohFkyE4yW84W8iPbRJoR2T37wtzzcTfuh2rH78fN5SG6GmDQsEYVjqdVKNVF4Gkneehz6Pd0p
u3onG3L5j+XkqQL8Aw/cQlzNGyOoFb557fd5yyexm50PcdI6cMrQxZyXW2yHvdZtzlu3GgnxmG6Y
JhSzNF3sIlXnNK7BacufN7NPmA1B2Sl9prv8PnDl7wk8br9fyxMYDzGLE8tA2B0h4D24xei19N4s
PcN4amR9iesf2wlFWMmMQf6rnZGzQg360OJ6EVvDnR7S3V8unXBKFU3bdNAz+3XBUBw+gRrttF11
QF/8h9qJl/skRJBgJlWV+Fi6tqi0XWEG+sFv9VByQ1//vlDiwgAfZnZwzP+5Q4WhFY1lA+b/SLuu
5ch1ZPlFjKAH+UrTbCMzI41GGr0wxtJ7z6+/CenuEYXGNnZ0Ivbsy0R0CmChUCiTGeaBerR3oAPw
bdknz9I1CRR/2YeiERvetYKEwD+ITOqO9ESdoxlfK+2Oa+It8+Plz8R1ipvfZ8KwppvavpTxlRT5
TwUly+FriGfSMrrkQ3aHrhTd1vF4Pxt5mppytdCiP7pZfN229wOULYUpPN4T0HrDYKdboqqu404C
RvInuZk90+2uk2vtufPyuwqPdVPQZsF3Dypo59D2b6JqzJgdqCPKFe8m8JoflB104fd6uSPX4ExD
j15ZuqvA2XKPrgbbUzQUqGWWjkKrFmTuDXN0x+Ueb21IVX5RV0Ecw7dxfCIb4zO4itmGYlA35hUx
Ixwlb/bAeIFzK7kdWg+pX7e9j7TegjfrHzjGwM02RANEhHyhTR70+FkVkiVwLXwDwFi4kcWtlVAA
E1Quo/OEx5pXBdqN/mU0nCFBO6cMbk+Q0ruXTxb3Y+l4qhuqblhn82pzHQ7VaMM2Wu1OxeRJnfmI
20VhBtc/oGteVqBiaiLb9t4jTeo0ScsqjVT1LT9QHuIkmDFoek0oPwOeoh9cGJ7UGL4GlbvNlmKM
rpnMXNeQRSaF08fpvk/uFSsR+VrqS89uQ6KbGLbGXIDO5gjmyFLaRCUjIoswKPwqyENkcqYXKWPh
PCb3Y23AGCssVwP63QrAEunKqI/ZULpq9pH0OBgE0Dkpo0kGgfb7b6VGS5UpHSxCtR+b9FNeVtA9
Er2ruUHEGwibljBbC/MAE1ZiWLdddDDJ9z5x10LgJfj79c9SXhJj21BFWeDgCzjayn5UQieRkCQ1
ni8fIL533SyF+SiWaapGJGMpee6W6GBPfMszNW/aqTt1H3nZ42U80ZoYR4EXTjug93V0J2Xcz9Hk
hHXqN+mXyygctmHkJDarYqK8Il4LPK+oqcXobnztr4ghzCu5ZHUGA10WptMdUHH6Buoz1xbBi1ZJ
/33z5aakIZJELV1+Hn/qx2wf+b+N1Vk/67erK3vUxYuGaEWQTCRoxE1EWnqStelernbtep3+vSrW
+01l3GBtg6FM7gHRRLtiDtoKyvWNr02Sf/nriZbCvCEJtEysUgdOZtuYZFUdRdKPrSKSlRDBMJ4i
wtxltHQ4XjJYJQpQ7MRWe1iEiRcBDPtcVM1M6jsILbqj9CwvQaP+Xj5SuN1YOxsxgyUfPHgGNmwd
71NERPrqZKEgLOLe8LhhcSehi87Q6TI3Jp1n6DRUGjoSW96EmAvRptU3+tslv5ITwZykCIox5TGL
irKxMbIaJ6mrYNpvhPOLZb9THCkRpphpW/jZFQgmCRlCYhpKNIxVy1UkRUSiHfDo2FtuoqN8kHdo
+HoQPq95YYQtY8BetijXGfu8zmwUVeMQ66Ji96unoBpU/4Am9LG6ok9r9HyNHwiPtojMTqpraFVy
mKKKJ99qXefY6zU6VQQgL7cdu4NbFGYHm7RTy2nAunLM5kaJCcEJfT+0v1aYiK2DMavU9mE4nWpL
xAH5cnjOoQ1UvNDZicItc53kpVVVJMXYcT8403HywSvoV9eWZ0AELv1a+9HvxiNB6KAz8bo5FYIK
Ju9oY7rxH3TmljHDvE1KOp1eSBGmG4fldoljtCam0sNlj8i3nDcg5vAl9qyNw4hlqu0P8J0m+u/L
vy9aCGMneW/MZUGwkN7ofU0aHT3RnVFUL6J+++xjKSpE1JB/JLrNPOxjjHzoWodHgtQNezkLrKz0
ivqbFZ5wszhD9vnyoribtoFjIptqXnvb6gGngPhDmw7yJBhopLtyaT2M8cVKhb5EEwCEZI4KvsSu
9vQYrFWipCp3XtPG4J+lY0bUsNgnsEbyZiAFfebYzqQEeu50aLy1DrLi6LfjH4xdl3d0Xi4XPrC4
8eEWmrmMJ6TLprgJR3B/tQcrBCW7tu/3jQ36p3L2VKGMKX9T35bK3Mp5kSYRSIVH1x4fu/yQY3K4
SneDKTAOblV5sy52crjIrHYgFX0nBLSoHB3DfXWgktqRkOKB+9rfYjGG35RJHLcD9jD5mtwYuy7A
UDnGN/TdstNc8Ra+UICeG+Y/e3g2aZvOw1C2wNOvtdydwHK2y3wMVkLJ29PxFm+d9KZCFwJVgyVf
PnLqkNeQTRudamz6JK+gGNg0uMks09XCK1UXPVh40YGN/rf/ADC+SpryCUyUAJiO6rEOwVyLRlV3
vltAQBUYrr6nXeihq9wuIklGrpfcIDP3nNT21lK1QNbXbCebk9PJ5jEtV+fyDnLdpKoSwzTRgWOw
wxH6upS6UuHSNuO6cWpN2WXSdLApsaa+fi8tcmxmEes538NsQJmrrBmzarYK3OHSfqQ0C4cBwgvk
rj5hJCzO6VQYEq8rkpaCNy73uKugkFBRbZPPKETHsclatcdijfqzDRrR5FFbXXvYX95SEQpzFQxr
J/XRCpQJhQ+3ssrvUzjvpUFHrncILmNxrWSzIuZWWDDZYtcWsDKSulBcWOrJyZSf/w6E+VzppKdo
rcfniiBE2t8s8/1QCvaMvw7bVEHBR2ie8n3A3yuwiJLebjKx/TSO/UYf/bAVCStxb2mIffw/DDsw
s9goF841DQrihyq5sUW6DtyiFga//gFgnK8dk2Qq7QQ9HQ/R9/hTB4cxn8Iv4a5IoClSeWWQ7USh
PtdHbTAZe+vBFVfUNB2K9i+XhMfU/qZh/EFeWl9tRcrE3Dn67QoZi5MgkoZOHCSTS9sp/tRXM8Zk
SjQU0GFvMKWQzzr6zWLoweTuZSvkX2ygqjN16FcSIjMjt1AIstArRc8VBGMd9H8E9Un9MrvZF0p/
ELrR42VArrFs8JhvKTcFiZMGeOH0rMRfCsGpEv0889kKc5mVssPPryjPjP1Dte4u//3cIRwb9W8C
Rk0NdWtmAW2SRvZarCOaPuJPprue5DSwfuWY5JQCiDl1bh6Uom4Z7qo2mMyqNGhnJlMGTHNEJ1Nd
OnYn6tzl+lfUSvSXNrAzmtCexFNe5froRjhUUeua6v2i/iLTl8vbx3VJGxgmFu2nKpQsNGi4rV66
RVh+anrEGcb8+TIM36w3OIzrm+Su08MEOFns0uCwuo47t0xBjjggdgLTx0Mjas/huym06oHPUgMJ
FduYPIPGs40blJ1w7wfD8ZUDmvLUSc0pOtgYwJj2vagDjRtqbEDpd90mdWwjasiIxJEkx04B2ov+
2FR3euoYk+To858P7evbGpkAKpRrNO/QBKJ6rUH7jbJ2jk78qDvFgaoDCkcH6Wk6i4M3y2PspZbl
VU9oGjY/SD9rjLiH+8ELHeU69kV9o1yPv4FiTMYOp6pf6U5G1alDO2c7HjOM6STSacy/f2gbIQBg
IpNkqmyPKiniVJEXdYRMpRUoXhMU0I5wdDgR6nW7vYhKm+tAjDc8+u8bK2mXajQIAd4qRU3QlUW+
h+yiqD+Jv4NvKPTwb1DkPrIzUFzjQKu6E2mnvN3Vhhd2trMI6ZZEWIzdk6loylgGlqnojtJT2pDY
D6X0SxcTLynI4V9+McbwjaKZRl3CDsYHK6CyKy1lW4iQaKw86aAdGtFTRfTJWMuPJTKaIQALbGbb
EKfTBWvi++K3z8UYfCWptEMSW5inVysqvJnmKCKeKsEqWAUzsjZrSyysAqznAUmSO4nkggqoYBks
R3JvzVPRz4CQx2u7aNHx+6W0BH6PWtOZG4J2FZh7YbsmW2QN6yZSwoK6duVLOPmVDHqjaSfLD5et
jLuUDQxzz6sNcmF9DJjF/mTXXq0SJ+1ElLf8fJCJHhILA4JUyOX9MZXMkCwlWeg9hWQCqIPXH5nb
Q+sESh0PHyHjA4fuf8DYOqtmxCTvK4A16z5tHwv7YIna+bg2toFgIrLG1uPSMgAhaSBotbyyFSQs
RADMZ0kytHqU5Ty6oT7TWa0gTxdBHpofVm4WwbwAFFtK4rkChh4kiQtqFfRhZwhX9Kf+O5I9/0Po
zze2ty9DV73x1mFSLZVhYdus/FPbhXtZqndGMTiXTZp/cgjIlRH0Y6KF8ZtVNC1RXyN0XeocvQIH
o/+VV7FTCiMFukHnR/QNiPGXCTSX7GoBUH6V3NFIIQnk+yRxZLycppPlC3V3+fEeRnn/szTmHIF2
aVUmQpd2lGzHAK8BSLM8WfPIde9TCaZlnym+vb+8oVxjpANjGH3DABxbxYMiV2MXMQylXn7H4U0c
JYIvxl/XBoG5Wo0oHOsiA8LrMKSyjwyvP7W+FBS76ZQes/v0WqQuwjWTDSZjJmpnLEkcAdMIj8n6
Zegrpy7uFU1U6eIa/QaHsZK8lcqEdNPozpJXZ9dzfSPPPy5/IBEEYxZTvgwlhM3gXgu4b/smk3dD
bIg+ksAM2B50u+6SaV2AIr8SVBfX6SPGAiijUEvF4B4W4ggJKARfiZX7bdYmSpcCoNHX6CbaZ0fr
MBOnd8BrIH8qDib6TSRvSV0hnTN/T8GEglgZ8ikvz72Nr1pXqYo0m5qkVrhyljhIUf+oq1Dg6P+L
6b/hMD5xmLtEGSfghM3OxLMx8ZPfoKoO9+OxRcEcA42xb92IOCipRZy5LkgF0LExvAjYCMY0EDYX
IyKYcWcdIaftK2gOV/eiFCq/YLLBUd97fEUrSGb3wLGuqV5QdKTXvuUsV33woWt/A8VcZ7mtSOas
K6Nbdr4u7WuwXIL5UnAI+Ob4tm/M12qSUsb8M0Ai676YrrviVoI8l6iXgX/S3lCobW5sz1Q6s2vo
W00bjH1igC1EFnUv8837DYLxuEUb5sooYyFFf1dPNmjZjxoy9Zf9ksjKGBfbtVFUQnQcKZH+Co8n
R5nyfd+YnrYG+fLUjqWblZkgNufHmhs7YPyt3bVVPeYA1QPZpxR1eYq+rdfuRP1GJCom+lSM621w
a8VlBjRZCcr0czQIGpkF34ntm5a1YQ2jAd8pbffEuDZCw2lKkcIndxHwcZTHBTzm7ACT1RcTlB2x
iBwUJJX2q5K8y4bA/yhvCOzd0evD/z/K4sQhjnWkMyLxj/zr6hcfJa5Gi/R/FsTeGnGVp31D35kR
ityUtMiL0JqAbIf6JHv5Z9FTXbB/BuPl1DbJkmEAXNNfWUnuSNKvy/snAmB8m4QwXVHpg1OP3DZ7
SgzR05//GNjsGP0LNi5HKq3W1unbvwcj0nSTfR4fU8VX718ntJdTnJ5ERV+uaW8gGS9Xxq2pRfRu
iOvIHefF0ehL90OOboPCOLpRKo0yL/Ft9KI7lSaa9cJi31mGgGWPf9NtcBhfR8zGjE0FOF2jk09x
P2hOMVTl9dSP+UkaoSja9GbmTEVRI1G6xm4mNccx1q3gsqnwjhoV+KQvYIw+YIj7/ZdsOjMtNQl5
6BqUG4cOUizRVeelN6uPZg8hW4oQjlk3ugZQjSZYNxY3P70whN3W+9Ry5R1y3sJRe+q9mcDl3eoY
716oRgINWsBF5lOhokja72P9KYZmpGWcIpFj5Fxg79AY767IhazPMfaS8gQraGExMEvUBiLeFF7t
YIvDpiym1DZXuQVOfEU7Zroge2hP5tW0W30ESj+Mw7+zkRdj3pz2sGzyOoLYDHo97Hs6I0/5gk0F
XR49dLBEaW7OQX+3OsY9pmalR6htoZOFnHKMrOfRzshEHowDomxdPmMYkTaiY6uBYWjl7Th2jooW
UP3x8r7x3TAVD4NwBTqrGI+VdZYWv4SY0/wcYWJk/lCtynoDYM6u2XaT1jRwiSW4LRsS+7LuDlD1
+nfLYI5suYBfM1sQUyhr5lZy5JiDILfE/xhv62A+htHlelgUWIch3UIdylGWY6GLvjjHFVARWR2D
UDpYbdg2ziaLiJ63FkKj8Lrtj9FQOihAxeP3Iv4hZFHl+TmgWdAHlMFJfaaFMci51SczEqWUtICq
n0EMw++d6gC5JAhcXf5C3P17A2OjPqJZaSKbABsSxbfUyCPqfGsWjSA+p+bEONPtmtjeSqmHkBAJ
AZPbudOqPxsDbAL2DzKL7iRuTW2zHtYDTBAyLnoA0QpluQsPPfRid8MVTVhJmnd583je9N2ymGgp
KxopnuiyqBBT/I02JcnfZNCNvug5QPRP8LVE28jETq2clINB/VukGPmuKaf0m4U60W4m3U0rVYXo
hSPaTWo9G+9dmospVRPw0LpBL1xMVFzXBs2m7+xPojSZyPBtxieBrDJXe7qbw3Hd0ZSj5K6BEdBR
+cQTXRX8MGpjKYxvypLZXlE5pJ2jdKh7PMl4wrmvNPbCwVfh2hg/JU111fQZ1rbeDj7Ve48eiNtV
Dr3kQ3CeXjZMzqmGsrxBZd/BxqezXY5h30XqWKDBZxjvDPn72F9psYiGm3NFbe7aMyWAvK4bm9Cb
HWVzp0b7UCQLjpcIgdkzra00RQpx0S7TgzE8RK3AWYh+n4m5cnlqspT2UUiDfEwV41duSfcf+BCb
EJnpQCL5YodhDiNbIjBM2H/m7nlG+vcyyOV1YLDw/SlVWjCkgckaXmF6aNNjIuJ55VrTZhGMT03S
spNLG7/f5896WTtV744i4imeK92YE2im3i9iSBJ91gz6sXH4wTb8mco4y6CmgyyhtZcOxgduvneA
dFc3vk1pej2zBpzIqDxJ/Y2pXOmi7Jpo4xj32dnNkOsGDCxE31EIaujl0NZ/Ln/8c88CpSQI6BJ0
5EJpBPwU79dBGrMp1cIETy1mtVU3gyJHEtQg2C79aNcIHIsQjfHRWamMRlsBDXMLO+ULOmROoQcf
gJEkZHTi63+5OMZJk3CJW7zesTikrOlks6bucbf7VDlSK93ypwDv7Isxm8m4nKkZ9Uiim1nkGJRw
9KMG9ndyg36uxG1irzsUAA79TnTRinAZVxTmU2OWmTEjkAgD+0Sb8MGAJDvq7eDVyUtq3vYMUfwi
QGWHDMY8ypWZALUOb5X+JlWCSThrSp3Du8jv/Y6ajHOa8k5K1hgYvaceKYv4ejJuEhgMej6fRY2t
/8U8od4F/Wr8pzJeBBzXdbguZHbN5+iG1gHiXb1XDDw3czAEi17T/P0jBn0S0EQIY512Koe9PKBu
bqvZLQpIQSGXf6rKEmRmzzto6R7SrjtURBUqifz+iBeq2hE5AskbPXT64r4S01LemxP0XQIaHi2e
Ab55kWYSNbuzj7cBZnxkXsrSVNgABlOkH+Y/pLByZvmuyUfIId/M+KCie4C7pXBkUFNEyUhmt7Qx
8wgcV9AeH1ufVH5f+pXIK58F0XQ3NxDMGTf6PlxMAgjL2EWpC4K2EYZvilwX/Shne7eBYY403gZt
Y9vpgiO9+MmpwYGOHxu0aNIuOD1yRGqa5wEtXRdUK8AKCW2mMzr2wiJm2YBgwDVuJ5/s1v16Vxwi
t/Dsg4jelX/OMOgFnSFk/874V+suJU1oUiznhTkUs+uYuvJetQFEUjlcKwSlDvQ10WOBMYz35q+2
oxIZZby45nwbhjcVsZ3UOrXSQQ4dUGo4c/UguAa4TusN8SxLloFryqaIyeKAKRdaqPRShXAeJJIh
Pih61p0HP/TTbfAYJznnKyYZIuBNR+TkXGU/7ocnywlR7E68YV97gvVRx3RmmygfEgNaLWiOZBwX
6sB6HKbQp081EC+CJxWyzOjJqX/oTnOFDo/cMY4piEMiT1TWFCEzhy9p48VaWiArYJ7Oszt7+ZlU
lWMuV5loapTvNjerZOwGSXJrMjUJ11virImDRPiR9vQWbuNhhdGVFlAFBsxKheK5xLOXM/2ib9hs
b2AxZHIWGcDud81XqlGk3chPmgt+bygUXf6aXJe5gWKMZ4Gu9SBn2NIEXUhx5KGz0s2FYn1cd7ZB
YR4B4Rgv/dTgxKs17h/KvS+5kEIcdq9tveBlEdU5ROtibr1sWboUDWnwMYpTOONuvIIC4/1vXD2h
v7r6rg3yB9HI9Hl1Ct/NBvOyZumWZp6RxpZKtLRQCF1cG4MIt9YxdjUZ1LRO3UI0c7gyXDzXI0fU
JCGCZR1Oj1JyHyuAXSEkrr129QfKXbw4Bfgl3AiGIz6LXLdDua2h2GBg4Jl1A3GbmtmYawv6fs1j
c6T8I7SX/2Ue3Y12IjYk7g2FWAlMPpqKxObLgd08uey2w5koscpXxpPOpWwG/5vaIw8L7Z8qxFxV
oiMaZKxnJAl6+eN1QUHFfqLK7GtQ3oABGmPIolQSx1ABZaB/R0V/yxkjnJbEVdv36FXS0KMJApe5
vmtFvcb/ZT1vIMz5U4mcG+EMEKqJS19C0bX9WcPtLgl9NM8a3y2I2bt47RdrboHV/3xtwIo9vEV+
muinUfD0SnbCmiYnJgPZPWigbRuykmBWf3/FK0bUxnZXAM0b0FVIZf+c1QPjk4u6wZNU48ln/A81
Pk5kAVgcd5BJ4gSwrc96plgrGmzh1IKe1sIC2ggonng+S9CAYX0Lw367HlpihpbDQNKrYTwt4+6v
bwAMuYEXFt3mlP6EuegmUzK1pcEy+mX1IvkZAxgBXlyXQV58EBM0IM2ALm0aNoD4i7EK9Id0ch+3
CxKmCsRXCuiGra7m9oGoyYF7njZAzKtDt2XQcXQAGtDBqOy66bSKmHq59kab7VC3RlzM9qHMiJT7
pIS2JJpdhsyT++serBwiukP+oX2DYZtRrF7trSoGDDqE0GKHyQrzyoQ/Nx4koRfiGtkGiw0D6n5I
IzIvrjwftHZXifqD+F7BogSoEH8F2RwTNJbRMs9tBK9Aix3p07xHXuRlMpCK73R7CD0IAhve/aTB
0DDha0BKAux2772CPGFWa1gbihgGWukkRwmFMANMtuYPE92YoguKa3iwB00zdIWc8VgsY1/MSldj
C8ugLPeVdWh0wbOQ63E2EEz8u5ZynSdSBQiw8yp74k87c5dh+wSHlR5G9rAqIPMBU7Ri4GJiHOpM
oJs71jhDxZ/uDx2Xj2gJ8UkfHEq+Knm6IEfB2zpFNjDfoVs2xm0ZvK7uolKSBuBVqRNPsZMjxBaW
xbkHagtDz/UmghgjfZDXZYSnw2wZ2VVBeaJvXEpxKLrVeW9ccK6qOp6cGsE4LONV56QZ13bEFs4/
X8jjcT0kbv6dNsom4tiId3zBpKhB2Qqhp8wq95r62rWTtNI82eQr3hdwZD3U+97Xdy4dkBAqM3Ie
YljdGx6zk0az5vEaAY/mlAZ/IF60p0nHek+uIV9B6T/aQJkc+yA81qKlMo5EKYwljxS61MYrDyoa
kWOvjXeLAtKR19GCZj/+dbkKd/B2vczBk8a8qeVInt21u1fK1m1X2b985kQ7ythLaWHC0pAWEO0U
3+byySY3U3jS+rtOdN0L9o+VJZMKeGJDx/4Va+mshuZHFhFc9tzj/GYdrDKZkq2RmmfYrVK700Hl
k39bYpF3Fy2DiYqqZMmHKMQylsAMVu8Hrfdq10Ygey+vHVG9hwsHChHQqEHXFRM7710HgmelGumS
wvpnOt81f995Si0Mg0Ago8Dk/NmUuYL6e19GIFqas5p0vlxE4+qUmLvNXTsyy9ZrpzRVD9Jott/l
VSnqYIm14VkZFPkJPR955qx51FSC2JC7bM22QUGLtZ9N464T6PyTAbtsKUcr/hpPggtN9Pv03zce
GQHW1MwWfj/Kj3Jy0qLD5VMl+n3mYklmo2zqEb+vEi9fV5dmyS4j8B39ZosYV6hmur6MMyDCh/yK
3pXhwfRAIUU5nKOdJKDlOp/DoHaC8X38P5z92dRYlkbdBBFj2Mntq8Zc7OmHeJe5c+32Pq1UlEFu
fGiRG1TG/5FMqoY8HEF+MUHYjubB8LLqvc5rDsNtGQjrPvQ4nQUgGzzGG2q9WVeDDDwFDQ+0mSP0
1CmgUnqUKqBLhWKNXJf1Bshm3DKrGJI4gfvVqtsy0rxhOA2K6BYRfTx2nAXCdnUF4lZ6bbYHqulK
E+0FXioQyfDgyrxqlwea8CHBXxxRdOiREflsRqgLdbvRwoHWB6mGHy0mIBAmTo1ZPBqQlL+lL7Ig
pOOG39Dahu4uXuQISpjwe23rxRwr7GgLizEhHChLTv2I2S/P3JXXZuT8PYUVPRobROZKCBO8y14O
u5keFvu3hoyDqBdcuCrmHgibwZyLCqd9QqMB5YRJKBH4PZiyoWuTu389tsEsifGPYWLHct0Azqzv
7PAmbAUVea5lbLaM8Y+2Go9JXeD3yzhY2snvx9usUATeg+uENyCMhxzirpW7nnrI4k9Ldrkmqn/z
AWi3K7RdzbO5kAzT6YrZK7Pb+PPTjMFWv0FJCZIH5mFGzB0XjrzHwLjA8VMDPvNRGHJ9qd4aKvui
Vdp6ijILhzlPrizDAyuSG8b7Qr2aEtpTfwyLJwXp3wEEjZeRqfO7BMw4466Rl0IfcLKWY7TX9pI/
7MhRnHfie6vNAhknPDZjnVf9/OKtUAPxYrdxw2/9Y+IWB81vrsyddBAq+XAXB4eBgpatItZiLNJC
vCGVBQIt+dgfaO/qtKNdbh+p9UMEBk8liyYIzprcGl3pkhC0v678efCTfQ5d0xqt7PTJJO+jTnAE
uKvaoDFHICnxQtMye35p0KepwmmnYyRUVArkwaD4je4FGrBB6Ol9OFWRuB7xT6jMoTu/8FEH3DWH
PhCNS/K8BpICiIPhnoh+xtFSkTqqMVXuTtKnSrupp4euE1wfXAgNUQ4Wougo5b9fSZfjX9oJV1Zk
37eRBdXUyp11S/BZuMGb+gbDVk6UMiXpnACGjhOhKdul/LqJSxmJJE/UicF74m3BmBsxUgpZWVqA
pbPh6VDfU0ZUT3vZ6avOoUQAl90E967a4jH3YR/nTaqmcFDjLv2E+qVf4BpxOmgM6kgaFZ0repvz
/PAWUHv/0ZqKdnx0WGA4fx6GQ6uJBjX/y/cCT7eFVno0uDPeQQ0XqZJJS5f0KukQ9458S2/f+Igm
UmFnFd0i1tWCxADXio7RZzzQ3q8oWSSjGqUX+6Cs1mDXg0fqPFDbgNFa1C/D3b4NGP33zWOoUeUJ
fIoI7bVu38mnJf1b6nGcVlXHKAJtujBlNm2tNMYgh2aPM5WC97L/nRZfNNnP5ds5MfzLtsc9vm9Q
bOq6Clu11Qig6rh2K7TDdUrsigcDRDDMicLEgTHYIWAq5VBEmtMhdTgUh8tr4TpVsJWiQocJMdxL
7z9LXa9mmRjVq+/W9lmggX+7FdYt+LaN4hVm3SHPh/aK9zhVZyTWsMC2pT1tYE+O+qGDVjAmKdHG
IezBob3DZ5a9QWOCiDHCO0GegBZez17ngMriWgviPSi2BCGmcF3M/kGHIJTyFUjmnJzGtPazfr0O
c/tp0ocAU45Bm4e35mDuVjt0jW56nHUiSGPQ6/VssRZUb1VktVHhYra2zdSlVCZEoE3zi6DMqmKA
pFrvUfwVhGZ8n7tBYra1mGoUjieEL5QGP1udl9rx59VFr5E73Cfi5h+u04AjhAKSAZZ/NjFFcH9C
NhKA+cHYlV6SOSB+JT5NBdDulDIYR1+oWsUDRc8iFO0waoQKAfNJqzSe+njW6NuuaFxSIeJerpMj
8Zef0nVqYTov260i7XHeOdyAsonLRk2SBrxm9BzS3sxx/8oFIaofcqsEWxzGqbRxWFghxQH3OXo4
Ordy68f52B30xw9FoVss5oo2uyVJkGeg0S5i0PsC73L782sHBWoSH8kdbdGY22weLXUpVpVmVdTj
a5dwOAXzHS0qws0ECwLSSqQTLvpszK0mzd2UtzpAZbxWuqDfv4a+oq2kB4s94tu1MZFBmJJcmwzA
lMsnwzpIqe2YzX5AviG6kmSBPxHaCBPPK9GaS6R7tZGXl1H0TPAi0lDLlL5cvn54dxwCEPT32WDc
R5X+/bUQVomUgXYN+7fsbcupilv5r+nuEBhsIRin1bdqXYcKINZmL1lOU9ymWXB5FXyP8bYKxmPY
iwT1sRgQS3My5U99tL/8+/xdshDKU1+Ifon3u2S0ddXnNT4/SKmlNXcy45D0fy5jcNegqRqxiani
3cg4Bnj2rhwsGp/pV1J/14/+R34fXXIKgboXiKnfr0HNOyUpdbSspc2XNb2PRd+AdwuCF8vE2Kxp
GGfy71NG0CNLUD1u1d9KfVSm5wi9m3/NOUeNaYPCnPc+G6VYqoBSjbfWspt7QRTL/Qqb32e+tG51
ZlEN+H27uc7QAlYfPvAVNr/PHO2pzOcIyjL4+4ugmveFJPj7uZa6+X3mK8uFNitZjd9P9NNQXs2l
N6nfLy9B9KGZ81zgfWlkLSA6+TZfO6Sgvs7z93qcvMs43NBu+62ZUz1XUpEPK4DMB2jIv/QJ6Afy
TElswAYlOB7c2Iqq9+p4h6Guzj7GhtnIIo2gUSmunOh7jQRHFZC7zHZAaHIIT9NJWGzhXSqY2lbA
roVJejRhvT+R6djOk92mq4tJZ99Ay3gDLZQB7BhT5/bTzZLUnt1ey91tER5rY09S2y3ax6E2DqsO
Lpcp6KPkI6/67d/EfFwla42ptvE3FYuDXsjvCsRSkFcnqP50B4ivQZJeBMkxWWKjtRVtihgGPEvG
IEZvpLXOUXPatVCIrD5Hvg0daqozRwXd88/do6hrn2daW0w2M7PWdhJqMjBflKsA9SJwNykv48Pj
4Al7Xqj3ZgKId4CMd++LcU5BCEDDvsmnT33aXkrH5hPxHBwXy5RNmt2S0SnE2FVvrRVIVgrc6S/6
LFVAkdr/qWX+5dY4WxcuK6Qx0K2PbNp7G5YydU0UKcHbp3WKr6DsV7zcQwLyU4tHQvZpQgoKb5Pa
FXcIq5zsCQG96T/QTHRbFCGK5mAjcPURPS/xcZ3vdelXEzcgb+qcpY7ATPErkVs/sw/d9HU0O9dC
K4lePKvyQ9pNzhwmzqAem/S+rlAwGkWEjpy75N0fyATEJuStlDHEH9iRp8U+9qugMsH9fRt5EJo6
QMaU+c6kTlOoCccoPzeYcE5KR0oFTpF7NDcIjDfI47TQ7RYIhnSczc9yHCjD31+IxN5AME4emm6t
YqfYJKL9rrTEqUTh59kuWXDq6CNHJyWm7s7aKVPZmMYwBe9pOu3qMtCk4PI1debF3/8+m4wCjwjK
DWph+ZKiOsvqpJAQNORvdupO4W2eSX+dA2DwmBO3dEUU5SDe9eVg8Cm3Wwimeyil+5Qlx/YUwfc5
u+0Bh4wo+iotC6EpmxPVaq1CUhnL082TGh2T4lvT7cVCwWeWRmEgxIjiAoFwKpsGU6tYT2QptvxO
PtTVscAFHwpSRVwIG7ctlTyGPjVzXCB4N5rjZBO/JujrN4IFuna2SJOFA4IBDfQYIp0Lzmq2a9vU
MSxRjRHxx+RqzNwo8qvur+MiJEWQoqYd6To6q9mRy45kRWXMPfHL/GUag44NgQk0OShHWl4SvX15
S3oZ7aSHBw22jMFV7Rz3RjcavpU7Q/08Jm4YPl0+Q1wIFfINionsJKZc3t8iY9IvUkdmw497N5V0
J/whq6LQhn7edzcVbQ9+w2DVcupkkMAIAYwIWsDd7/RngbPZFTtS7i4vhguEjD5YciDrffZYXPS+
0PO0MXzsp1v2xwE1GHOCYslzugj27byIShe1wWKeE21fggGtrQy/9TB9Czmv0IsC5yetwVClXJBf
CIyP400BSJAuQKyM8iZzp9nq0JIsHQxfVqGWI2etE0ral8sbyLMGpFGRq0bhFAVFxuD0sstK3cSi
IEcNPQ2k+49JDCngrKv8y0jnmRbsH/6HVzFGejXNYnyCNFbEghCl4dNBWBP7V/6IrqhiVx1YInEy
nl1ssZjLtLeMvJ2LAucIzZ5eOxvYu0bWPbMfcm8t2mcjjkRJOe5WovHIosOUyMczmG3RpyYBz58/
667U7/oVrQMCcz9/ONE93GAwh7dqyLLUDTCU29HrD7RVEj4cXbqU1jLyRDQPPAvcwLHEAAtYe7uI
LgnpDCcPP2WiZszzYQILbgh3naXAf5+/y2RjmCu5gv2BulwPKM8ClEn/j7TrWq5bV5ZfxCoSzK9M
KypbtqUXliNzBuPX34Z8t0VB3AvH3o8uV63WgIPBYDDTDYpxB+yMbNandcXt/RtWMUkAdt3FDRQV
lLcRcOx7bU5rYIY9dfI6CbRq2V129m0IFUV8Az6PLtO3EM2CaTs1irF1p0I/NakhyZ49j0YhwNnw
OdSAFJDO63hhRxh8iyNpaZVUWo7ti5qQkwzmp2lQB4cMy8e/MAiNoxYCEvzvRcl89aIZoUe3a3Ct
8qdI7XazPGVO2bfEu4zy/q6IxULl7x8YXoU6nrCF7AYwrL+NUVMPp/rEbqeMSMss3ctwG1HCQA0Q
kQ9Sx2zg8+3qtTKZZ3OoDV+DRrhEYkfKw71aU4cobkwHUTb57hIF4yAhCGEtFAaRKHNwUzV2y9Ai
l9AfshzD1uxFyXZjC0NtlElcChZzyzcg54mhBRkvgBiZf2tdkU+T0TSItzkBy4CG+3b4kItqeFtf
DDVOJJPodMajKp+zSq0ZL2kd6r7xjGkMDM9Ztx1mgTuMyIoF695vK/bshy4SVCaR6vOvf1i+QYU8
L0zCe6PyINM/7VUB4QQySkzLGGjKhWu8XbKO2IusxrrmT1KIh0Ur1GOIniW0Jy6edgbjcNn/NhYP
UvUWHA/ugMqUyuxd7aqWDnYay6nhj64KUoGzuo9Zz8qM/lHqzvs/9wjAgT2EMD0cEMJxh31HioTE
Ib5VmduPc9350mB/q+1Y4Hhsld5mf5g3Yl8H42EA5GeOohntUyXJdN+egnw5W53tG+Q6zQ7mcCVj
gDqfoz/eyEDEyajZKGmhCsMZprUKTbQYfoGE97NFnyWbgo12nINsLLxBWkRMWyzVe2ehZsBAeDwy
GT7sLmjPIEkEC5u9hhl09TpOH1RVxJa4tZBQUlZxfuC+ZvPuSGojJ2NlaT7Kk/19aaTh1ylvFBt3
KVuBYYOSnmk8kJOV11Z2VtOO3l320C1D1w7KGTrnZZvkXWL46vip1a/acHTK6NB3ghn/LUPXjsmV
l6SuI7HeRNgH4XTTdphSg5KSJmHKb6HfaJafhggtmTX1L1vHMjL+M65hOesSPavDuJJ0P5HHW5pO
X5YWRIOTedaa+Kwp4ydDHQUZ3PugzLYgIyZC0m2ofHf6qLdQOWxhaYLH/Roj/uZgH1qobF22bPO7
rWC4DWGOg103IVtQ+YOqd46RX1tx70WWYOpjIyF9aw/35QoERzVi9jRgSIBYHmZbIXOcxm6B1B5k
mydRDNvIGN8ich9tpMgQ2gyIMYQqbqPTcmjwrt/uMVJAnPAzccQKfe/zBCQ8CGQom4B6yeap1Tqj
jYsWLRR+2jXjroqymElWUUeD9JenTLHkFDaERS9/ws3DYY3KvvH6cJisuEpCoEql03zUXMWZ9uTQ
xkgXGKWb6LVvyzPBWcCIgyyML/FvMibEzHMJiZmfh1dG8lUGeb0tqAptessagzvvwiVp2sIAxhQo
AX1IvdjDNGoF0ZHUSe/E3CFbG9y2TQLyS9SgND5rbVJMnjStoftDZXW5ZyrVoh7kJLHnm47O2ZVW
R/p92BO6+GjsTUV9Llv24kDCAzO7x8syn5638mTaVTNqON/JUfahbh5YZ/P/09nIEw7bbORHrGtT
xhOPrcno6H3rMqRQmnysJx14oy8lDmscxhXnI0ZDzmxaNQd/nsBLWSThYigBFRP6h1hy+/7oVexI
VRdNQ8bOhkOqnfa9DwbQI8XHThTVtvY+aAcg1w7dCNRJeTIPoxp7MuW47jR+77cHRspHoYEFplhM
vzQP5U54P2Xx6515bF4OLdKMyIedXKtNSM1EtaYOhQRpn32M9iCSw7yU0b/wlkviXr6tDwjKLhP9
8qjOvjNQnipNM4tO9ce7+BBCnCf2rAO5TX9S/0V69FpUct7Y9WCcegXkdiQY3LTc0FvV11tftt2o
O0aiI09kE/sTVksYlfZUJyVsys3vkR47lWgOdsMGFXQreNnFu6at8dmYES9Wo04W8VX5OuwPxnJN
RPrvW8H4DQa3TuVARzyeAKP2lmD20UrWOBkcj0ljZqUT+pe31caaAQ7dvaaCrvx3pW0pV/JpVgjx
I+WuwQstyNkvA/yLQeA9xkUH6qx8W35PzXwsB4MgVChBduquwOPgzqDvLHGzFz88bxv0G45/BE66
LoGmFuBYN2Wy76NDfKM90cgZAza3RmRH7k7Np8tGboHiroOHS3Q3YoqZD4elLdmkW4g/h9HObgsv
nTLBh9oK8S8FC0xFYWDJ4J2vbKOi7SGd5M93g8e6GUOvPsWf2PRJu9NvRVSTQjzOEcPUVuSkmEAl
BvYNDaMA2Q8T9T8LZ2h1EwV/ER9wH2aMMiZKCe+mpYfJmJQ2J6q/6PtS/qKhtBlRkS++62C2EO9W
IJxN8TIVC1q+VL9XKietHQ0E/oMG3Z7kQ2M8NlBuTVJH679f9o7NpWS8UOAbwnVf4a9XeaG0xSTJ
qh8f2jOjUkp2IVgPBoTa+IgQfy/A2zTzFY/P/akCDpMxVlRfVhq/svXDMPY7vF/tMBR+LFrFLaZ4
Nybxnmrj02XsrRD54p9I76AJw9fercpc0jjKNN/UDOkQV4VquH0c67s0pXnvXgbbii0EL2Z4+bNA
OI1pvrcRv5obQ5mho/DybKoHOfZEnzq/mu27ky1oht2wDWg2YqWJI/NdnauR22Y0elnz9e5zS3/2
KNwokagdfOMKQFA4QbhE9xCeBNkfsTrExmVIJxqrmr8oP2jiZ81nPXvIeqf88ydusLVbCMrIxF/K
hW+BlCWEFHhZ40sRgiJ4dA6V5KbsYjety8ZN6PJkRbrwNNiIlDgCUCdEDQ+z6HwVL8+ltC20GaiQ
0EFe1bDTjXWe1/HLoVCDnH55uOwmIkzufmMPSQqeA2A2LdSZj2Ej+P2t/f3GKC78Z7Y0aiYBgPHI
Bux/6bgr19ORtTr9Tb0VX261htz7DwTqK0pHwFm9R2VQMFY+09O9vGhCo7iEdOjtMs/Yl+r8JSB+
GkAr8pYlwL8UBESi6tt7+dUqvuWiAz9KWrFFnAI1KPxiV6R+9Q1kjy60Hw4d2V+2b3Mzg40Gt2yM
gL/rDOya0BrzGZs5xIhJY32azOkRdGPeZZR/WcXXixkXoXrQrGLcaGCrOHmKx5hnkl3jGc5L450n
pJNUsWv5a8T6IsiuGavwMXRTGzIlH59x8vbXyVEpnPm7jrOGkRb1X6nQQvaLHCJYsRB+bY21pfFP
8FUykHqaCbt6vghgO2B19E2fsSzWwnk3ZaPe9AaNW8+4TajeL0AbeqeboRFCfJB1PlKQtMf3lgJ6
MEZR+BeUi8gc1lZy6zonU0LtFrhRdqDpZylyu/HPjxeM32o4NVXwxJGXZ+3Vp4NV5ghqMuaRdfez
k3rtvlSr+SELh0WQr26tIs4w1miCJz1w+L31EtmU2rGGAJjfyl0wG59tPEvJxldbROG3EXnVFQ7v
G1likjB5wYm+ROODmNJnoyiAjFGF67GqB87lt4Yo2Wil8ojtRW28c/U76zDfsAHm/4W7cSNiQK8e
o9/owZRZBvAWS8obTVbNXvWzdLJGd0qt+VxL2Zj7oItWRbnqJpqKQgCqAShD8I1NWdQkvbXU4Frq
gnE6oi2eDoIQuBWcVFzJ8DyNhiN0NnEWFXPUI1ggT1Ru4luWl2IMSwbD7oReCcbQonwXRMOtWIFA
AWoPGY8aNj8ERoxCSoZ0Vn3jinG0dC+JMDozXl7fRfOKmysIqnAUvy2MnPEds1kxK6kOqUy/iNBI
eW1+MdS/KEqj+oVHQgzSoc2JL7s16oLHaiNCtIVylhngFfnrrLvzNyY2UO7AVkJkwbHM7yj4noka
H6tBIG3Dpf2tE6JJR+2WMlY9WfLBGKjVgvZTftH43+dyi2VW5aHu8ft2VjlV8s1W7vRBtGy8G/Ag
XPjpxh4qT1qiejRgE14Kq6wdf0VucRPGtkVMDhh87ggS3IlBtQZiCXquetX8PCbH3godRRHVm/k4
9MuiVxDueDB7OR7NFCC/6HLSYB6dxmMXPHnfi64Imz5gsJdVHBMWMpi3PtBklQ6h3FL1Frzm91ey
/nx5m26u2Ovv85lYYbRyng74/S5snFDex3nk2LLACbaMYAQvKnIGgjIkF3tsCQ3EdV2pnkTORvxN
a//wiGNfZP37DH91mjJu6wHvGqpH6m/jeIiSW6U8VdP3y0v1LoT+grFR/MGFFmyUnHfF6O4ig9yo
nrabwHZigzV8nyECMCqvXPfSq0kwC7S5bgQ0Guwd+j2DsFoSe1KjEIDokgrv7Vh0KGxtTsyq/Qbg
XHkEZ5w+MgC8BhnHMqhcaJGWqatjhF3eG5EjZIYUIXKuoPS5YUsaEHGoemyMIry1IPHDljD2RbOR
2+uHSh3Uizaoi0HPu/RNEmleaELkMHqU9Okg8Am+/PLiE+Q3BF+CLG05Nvo50bwBCq6xV6n7FPE6
u26Hb9rcOoivzihimdo0CwUQvI9gCP8dV3LWgwpAM1LNi3UwMktNIMuTL7BrKy6wIss/GOxvWG0p
GakW3nthV1o5o+Vas2O4uYeHn73mGNauPxOvvBOXdLdhVdYow/ou+ADezdXSD3aueXm3V6pjTY6G
iNPq3eXz5ZNprxic0xetNONULTSPTdcwmtfM7QJz94sGXzQcxWffPBjn7xISvowwMGr2O7SqQhAs
vZ2jx67XBNmCaOm4LybZWV8WDZaOLL5tn5JhN4tYd7Yj4Grp2N+w8op2yvEq1wIjPnTQnbnvnNyL
g/HJaKBeFX6KfVHrumj52P+vAJssSUapBOAUXkX9jZkeTcurpj+8jfEfiUu0zG4cqiYDSlp/UNoH
Ga1ty3B3eUeJPg+XbBntZEQtBGU9i3xopru2+UhEBC4vwWZ9Peft4JKFdGmNuGEY8zG9LfxpX/v0
47ATj25tR6DfW4gXdi0lUi3zAqA+HMDvoN5nlmg2SrRNeVXXOhlNfSkz+PNOukH+s9e85fhCRIBZ
tP+4TW0uJoxWnqgLhUG2dVMnfjNazlhCm0MSFkXZhr/wjfjZDz3Sq7KsgZSfxxnEGCbEmyheyczC
l6H+E96LXpsFjmdzcWG07a6XGKA0537WW7tIrv2ICtswNn0CNWxZZe3P7xjc6xnV9KXG9/rMNMSY
UuC9Alk5v/FYa4l00Ord5R3Fdsy7lVwBcjuKppKUmzKOwarsIDPdycE4Tw9D+Tmd2oDmsatl5efL
kNsBcIXJ7TDWw9yPBJj9MT/IPtj1XHtxWryVGXiZU2+Fulub+RKqlqaOti6oMHLnh1baVhMONnKK
5zhxygOKUnf5p7HxZvDeZcEsum9sessKj/OWqNb1YsRslLcst/JwF46nTBfcBt7NvLyEqRUGd4qo
zRQnqFSoXvkZBqEFqfkB1sAdmjiZUfLevIWC2R8LAPOo3FEC+gwL3MlAJTv5J/GXfbs3bkYvcrV9
Iown/+Ior9+NO1LC0ITuFhh6YWNNQAGCKfsfhVvuUVWUvSKw7kVvuNvb7xWQ2w1xU8c0xlO5Z9pX
lRpQ9emy67M/+N1uQwMuer6hX/BOLiHPzVQLMfHjzYrkEDrvZzI+kcm8WVLitkUu2NybfoiOYrRg
oPz2TmLAbutBl0Ok7k0Ozq78WDWftVBwvVI2I8gKhHOJLh3UFgynAMGzd+iDN0A74k3ipF6DBO2D
5FpQ8WIv7v1epHglMo9zD0yeZX2M9mLkMs8zvcmVI6kEV5NNCAxlsl4FPHnwdd8qi+QQHR+4mZiz
Y0puZmZO0vuXvWIrP2Mj/4yWboOWXFvSQk/LBkdzdVU3d4t0UsfeGWJBpUoEwzl3Fysd8lvA1Nng
6P2uUEe37AJZdDcQ4XDh3ZxSSNaTGg6hDegZONC+8mXrbha1Jm+Gh9W6aexaucprQ1PqCjWFQTZW
yzNyUEtGvuWhujgHsgfxscYh95c/1ZY/gDgVL+RsTPcdV7taNQjtmNL1cvRGgp7o2jYe0EsoqI5t
r+ArCnd+tEYmp6kJlN48WfH3xXqIRmfsDOeyMSIYZuxq/ZSqBA2+BRiT7hr5sVnchYZO8addZuzM
WK8Z+zNWMKqdmIVlA6aUcE41haculsCSrRi0huAiwVQtOcYXAREaAVgCHJ1q4An2plh1cPt3RpFA
qcgNuK2kgKMoajSGZ11H0wdl+DKKrlNbR9HaJG4XNXkdaYQFN6P5FjafaxFR0buOTe6z8D0vfW3R
QafIwujn+sxoWZeT5H7TQPSJ92rM9oleF/5lu/72ar4skcRd3JgZFm2+Y9S5ZWDdovek9cOH/5cU
ETalbl0TVmtosbxw5Xl4fepINAAxPtSH5JRjQnyuoeEAxsfQYTTwk2jqWbiqXKo50HruLZV5xiM5
Kh6i+V7DGOhybD/qbgxefe2/RSSLixWJBqUWwmyk1r4u9z0KJL0g1xR4O08XDcVfXV9qeEpq7Zvh
Tq9u1fTrn4ciSHKgTQ/lqvdUxIk2xNJMUdGUIU7Ujkca7kpMS46GYLW2vo8FDUBwf2LUCUcuv60i
reg0eyGetD/JRzXAMejSPcTfZw+v4IE4h2U+xqV8mLOCzrXGWpUxjffWB9NBXsK5HIk3QA8Jbyrg
pZ5vozOj0533legKvrXJgEMwlm5AhgCdXm/hdOipZnFDCXZ1Yb3IgBa7cq8/V+f8mjGPitphtyoM
bwC56K6lOYQyGKD1PHnoejzSrzZK30aApm9XGEM2no3eoHGBXm/Djlo50Oaj7bBbT+q1e1Zob3ci
sqKNAPwGio/xYEw1lhhQ2vTcqJ8iUTuZcOU4VyzkHoRPJQDSAz2DGGHfQMvpCmoR/rxv9tGnyzts
2xxUgw0Djerv+Ctyu8QzRdJBQiHa9dK+6HaXf/9fPO8VgG2EVbCt0siKDQYw4lZfftD89CY89xE6
d5gmJUxS/MuIbH3e7SzzFZALtWWnZTTNADiDxV45tSd9h4vvSVQ93Vo4zcDuBVU+LlL8u5s1hx0G
jEbFK1DmVs+DElw2YzMkrQG4CN4Tg0pWDwCJuksg+0oMpuDMHVxqetkHlsiGrqgksm0URjXABaLj
2Y97hQuNOU2KZFI8YvtDdBUZgrvGvxj1CsB5AwFfTpaXAAhrl/UthJ58Sz6wUWe8EdSufVBu6z8e
6kFKA87yV1DOI+RZq5o5AigeFb2XoR70jmH+2ZF2jIPhTxX1eDjuw9FiMbK0WXDKp6NrVee2+g52
C0fgHlsHyNooLqJLuTQqDQWKZl8nBiQ3QceeIU5UpVuVJ0pPpPLt5GNNA4zIX8Zm0ZTfYWtoLrZb
eVGATh/QJnRfuzbftVYTpGX3rM2411NT8IwuckouuM+tJEO0HnCRsgvLe1X4zihaSi6kz0w5smP+
YWcBPdfBtB9v1dyrP7KCGWbcRKWRrdNKw0M3hvxBe/eue0czEmtWwwF4L2zjysn6wMTTmLqj8ODf
tO0Vi2dubtmAfJX1CoTTX479yo1+WOfpOEEOmAhJlZnTvfOMFRoXP9LEqBp7oAquWKVTZ+5o3fSh
4ETZdIcVBrN4daCMjZzbYwSLCFWdJKQOFd6BNi4I4ET7/YH4EZGk7TFBsgCixR1oOXc7MEw0pdui
wYq6mHyJPPX75S31jmvnJWisILmgMfd5bS8TVi4/twd9P+27oPoAyjRgiaQiRB+Jixy6XClWP8C6
OrovKCbuP5Wi7ioRBBchqkGhVsQWUJk+afVz1V51qmgXsd+45GtcWJBQYKySGCs2BLjax7fE7dzu
qnItDyzBrSMnoFZkMnAi4RKR/3HRwtBGqhcGbJvLU5l86EWdY5sJ4Nr7uARQtwc9KlUY1uZuWTnD
ecaoV+0TCf2EjKNDOKAt+Fr8lT/v2k6pmUVD0OUOkz/QZbfUnZchJaRoypP8LB3+a2jiL/5tZbZZ
mCIM0oCJLuSB5E/3jKGckXOJuJ62M4/XDcZf+sHCGWp1ASPHo4TB7MRhXJzJ43LdVE6Pf/kv3c4f
Lm9r0cpymYfe6bRJQ3zKQjmqoCIsTrWImlcEwQUOg7QFuJrYVisbcFzuteYYKY//zQz2N6xCrhln
SkxlfCkTdW4Zm0o1MAR+uAwi8nuLCxpkqrVisLFYKlruk/2yjyD3wVTyMvShC71PEOP5Aat0nEwI
92LdKMjhWBEo9gYnDKajtGt30i0RENUI/Y8LG0lVKqVJsYYFmjssD1KAbgw6uvG29yprTxzZkTyh
6KHg9OcJjKq2bXVjwZJCY6lyWGey5Ib7+kuE3v5IXMoThEa+dUGdZDmbSgb3Weod7ad+LmMnxjt1
QZw6cXV3uvofUhzBDuCbGWhjLUbS40uW35JrPcgwIIISwN449AFFVRmmQk/KFzirCJTLQsrBXsZ5
Bmjnv0xrQL2qA02y7f4SdjQ+SQcR34Nodblgkg+xpfcsXmbkaQhLp+1+CIwSIXCxxB6WtDObF6Oq
bM+qYJCyPtV+arnmzwo3zsgj95cxRZBsnVehpZmbTlehw+GNqPBFFBS3ai34VlsFgdV5anNxZSEg
gkobrBtKbejDHPbJgbHBisRLRB7B5SO6XofgM2ZuSHwyPDSxo0cfLy/WZjFlbQoXRLRxpqi5AqPx
wzv2zp5+Nc6dh1lizAiZB1FxaOsRd50I21wqEo60h3IBNnQ1er2vBnVgR87gdE/61RhITGXXU19U
3HM3dy/betExDFnmXvFs2hh63eKrlebe1J8H8/by718+bgDA3VWmNin6RsNa4oZ8UKHfM5yM743H
rMofddHhtn3n0zHsCto1TGVz3lGltrbUM+6YHZZRPyfHzI1nhxVEUQIT1kM34z4rTOEdlIA/n0Nr
NYNiMAnfDZPYAeYpjgO66K0bpmclDsCbX2oFxjnlkreLluktEmI58WZ98mhEd4KPtXlarzA4R6w6
dV4WpKmeqTjsjSj2MI+H0xrUOjn6n/6cuO7lPvYKyOfEQ0Em8HIDMIFUeyV9J43g/rIZLlYAnPtl
tpkrNmRHvDF76GW/o7tEBCH4MHzK21d2KhspIOJecSrri10KIut2PFoZwR1JqdFLUSPh0+Ml7Twc
cq9ywULkaN9Y0iYJb64ig9j/rw6LQbJaeVFhUJFpboSrfzEIHE2EwL7aCqEP5QWiaUCQpodQOcsi
hmDRV+fOosyoSY9WVewV8mRP91J1q5OHy3tFZAK/9xur1q0OEG3euXXa7lND/o+rxO340rb7IU4R
XmrtHNeZk5Z/80bLmtT/iWB85krxahDHLIKRHZl9pqHZ4EEuS5yIeIufQiJU1OQlcmY+e827pUiS
BQun3bH7KFMHx/OpLwf/W9jcLvm8msjnrSMt0jhvYWLnj7mjQVEFrdjowp2uxWO3Aqfge3BrUI5S
OwdW3t3Nzd2YBJedbtuvdVMnEFwA4RO3b8ZxrNOZZf6a/FzGT3bcOjWq+pdBto0AwxqYKmVQcHLR
JmkihZoxPlCiXKnSOWn8y7//L1/kFYD9AavdL4E4vo9YOPvViFDsooMFiQ6wx3uibFGIxa1YpGTN
IlFgmTftYX6MPdvPDvG+e/gf7mXbp+erXVzUscGuoQ3MrhZcSKzuEfmGhxYSh0BMNd+JBGS2neEV
jotAUz/OYTgBLgENqz5EjpxB70EXHKD/sl9fYbgohLd1tMpXgLGeB49NP4YepE3o8dcbenf6U+Z1
lhKASdmAjqsGXSK+XmVkarRU7MSGbqYm3Zd60OR3lz1wa+V0TUanA2bg1Hd9hbOu5lncaggJEd2D
qA2DVe2uLSXBRtrqEgYv9G8cfp5czs0e/GmEXYkYB1x5M33KXA2KQtT5xUthP2WfLpu2+blAqof3
UujfyjDw7eaSqTzTebGQK5yNnfm59BqUapf7BAkDJJFtT/SWybyMrw+v8TinBwWynaHpBu7RnbXk
ropuxuiL3B8W8ud9MIxk+7dhnLsr5WKO1QSgoTvU1pMkH4rh4+XF2/aLVwjO1ROllBYLbAeerd7L
iSsPD2Hm/jcILsOW81gGrzEg+jJ16HdthGSRMMBu3Ut0ndHyYFoVhOpcBLeazKpyK1QwHkagutns
bB9U9cfFZ9misEazFfbWaFw4H9R6ULocaC0urwtKbulN+wn3IDBv1XflTuRwmx9pZRzn4CGBxHPH
jGvNxMmXq1y9q0xBgNg6AtcmcU4tS01qh8wkiPrcTvHgmM38dNkR2E+82zdoQ8cxjtlYdF+93acd
xiWUFrSRXmEXk2+Pcut2epw6uRnGX5ZE0wTbZzsYrQCZ06xO3d7ApDxFc7xXfx68/iejn2Ck2lCW
88rcqf4nDorN4LDC5Byx6maQNoL03YvNr1l1Xxd+H14V1t3f7FvWSCGDWouxlL81zeqLpUlCmBYV
P1NQ6043WS34XNse8RuCf+Ct5ZDoUwyP0MeTSb7oojrJplcbTBQTWlrgt+SiW5GHekbDnHiYGHA7
0OAXxeDYpWBKcNOKFQoX4KZBH80pA8qoPGnq/ZAJTjzR73MfglpGMWk9s2J+VrWTJnmXN82mP73+
/RpXrUpSUGRYeka8pqyDxj5ly86iH5bpuRhtgSnbH8S0IXLEFAH5x2l9QY4SYTDEo8vi1XrpLiF5
Koo8+BuLXmHYiq52ZZvEILufAaMZoTsWXyMTSVazj+VTJzoWRBZxgXNp+txGXxA6trrEW6SvEsEb
TBQL1m0zroEs5Z91Y/+/MojMS5bLA1u3RvLG+qfZQqp2qbzJEJykm5VFBEhwYiGRA9EQF0FJEVlS
q7KleybxizZnHOTUSfKA1Z3jH6Lxq03nXuFxAZSoWWGlFtavDG/09l4aDpddQfT7XLAsQi02TbZy
ai476nyQhe23myf1ygLO2WietYrEts8QtGc2jwpxsMMvaezMw6Cj998M4hyuLqvZHA0YZKpnXRe/
yW7nuowHFpo1jEeaCzd5QWpTCmvi2Yx43GfsWkyHzDov6Z5RLWdCMfpN735F5LkSxqQDW+sIxNR8
bMhd2Jgegk8qSD9EKJxnj0ZTZLFZQXe0GL8vkXJVDmGPZsHos9QOgmmXf9lGIHF/uXipfBFbqefU
qnM0ckaMnwx0XoeudGcFbQmhw2iBIlHZfDMOYXznH0DuENJA+gYiRwCG0L9oHFM79n9TJ9FXEJxj
yOkoG1oKCEqPkjQ4c+nM8pfL3r1pBpRrWHM5FLP5WsxMkpp2Cj6SnUL4p1P2udQvjtKIaDy3P9AK
iIuoMy3Msa9KgoHdJZgOy36+7QNG1ZjhcVlUVNgMQiswLg+phkTCFZK5Xj8FUk4fp9jYCxZu8xRf
YXAOMLeU4J0BGOlcFIorjWmXukO51B/lmCj5LpuX4lG28u5gg3/zEJWjBJaGsDRjx4ptvXDKBRIV
joVwdm3qdbTX9KHNPSPr0P8pmSBYc7J0huRB1WiqU+OJBl42j1YVdGQw7sKqJWetsxr0sCeZ1vmt
loWf6VSSHSiEDxPkYMAdGWtNtjfLXu4dHEFR6ag5BQ0tdHbCnd3M5ScQykIEechHXLDqbNGdSNWG
g56ZBiRqlDpN3DmjreoonbVYwZzqoHa2InDKjTTWM9fsCbTD5DzRP7Ywc4JROe29PuvrDqpERpg7
Ju3ovTroreY01Sy7il7ox4KSWXDwbF8NUHQB4TlUxzAe+/bMThQ9bJcZHpafZ9NL9jmGg3DvOUYf
zLt4n/vlY+52grizvX1eMbmzSOqGeKQanKBp0CWEEoILktnUqUDdc9ndtj36FYg7hRZVpphiZvtU
6xyzPYeieUERALc/CZJDKWPRumyLfaJKQaiI8urNxYLuJVR2EaAJT6MGjbHOphJuH3Nc7LrlaE1a
QKenywslAuG2JZGmDDKHElqczD2V78f6CXrglyE2l2plBxeX1URF62oHCFv/FtkUvEKCk3M7WL4i
8EJp+ZJKQ9QDYUSwNIMID8CtX7w8notbPAXm8MLTJtqLu7kAmGycwukasq6Xl0vwRV7Up1e5tNJK
bSERfHZDeZrTk55+qkRtkCITuK2PK0ERtzq714Y3anibinjgN1OZ1fdg+CsTQCOuhZmM37fVH6N0
iHI/bGpHFlXutlPBFQ5byhWODl3DMLOBI+1ZdxLk1rzwLN90Hhu7yneLoK1B9GW4PW8kOp7KKTOr
t4MJ2jMZOJEWXTTWI/o63GlM2q7V6hQOBjU0V9Vk58+FfF+yvtXCcbt+rs1KkUtYMh+Te+gqHMv9
BBJjcIFAek8UizefYyBM/E8g4yf6i7k1Q2sCWnxQAvYWF52LA3FSdLgI2dY3bzuvWHz1HfSX5UKZ
6yUf7ZvmWgXxl+7jabP35jOaT3ai3leBT/Aqcipmpbokx8dSmoPdXpk55KX+JncGTaApa0wwFhyR
b928xJyXXbY4qU1C/XiMnF7JdgrmUi4Hns0wusbh7rqGnY6hngOn6doHxdI9tcgOdq1/tQv6WCzS
/bQo10plHUetPXR9c0hjkVby1nKu/wQuMpEK/S1LjD/BWPBG8yGWD3nzeNnMreC0huCCk6UQTRuR
93lxdA/pgb5DyU0PqvnrZRiRJez/V7FJ0zpzoBESBC3zirp0luc6Fwn7ijC4gDRW2STHBUwBh+yd
3Nc3sh396GQiyNq2UndQucpQlLEg+UU4U1JIg5J2xpBQVs1OOe7mynIJFEGztnVi++dfrNsKjLMp
zgr01IJBwAOXy60Z1ZPfyINnjanoxXtz8VZAXJgd2tjs5lLGPM1828ZPcXbse1Fj8qavrTC4OCtH
kpZAzgONdiCXYkSVeeNDvQZSiVdsPk5/sjF6jdk80QClyDYu5WqtSEr1HLiznXuNEp/k7Mtkpv5/
+lR8rLWHDjqgBCtYKz+lbo8uCKcWlZO2g9LrEvIB1lqURMH0MV7W0UjY7Qp0WZuPOD4wyt3t/+YZ
euXpKhcBs1Dr1EqC8xnZAyW5Y4F1LBRk3JtZyxqEi3E0UdOlabBs0cfyYAfV40g9ctBeaOFTPzSR
IDuXP9Rmg/wakot5ixKGpILqi/eZ4jXf/Br5tkt6tEhaQbkbRuckIm8TOL7KhYwlHO3IMOCA+vij
Gu7T5b4eErSWierBAkdXuWjR1OCkoxHWckw/DvKxX+5TQ/B8sg2BtgQLokaQkuM+VzOopRU3WDvw
DTtV69JQc1QRUdBmjgQ55N8o3BcqJM1q9R4oaFiCklHuTXv1ioCiW6xtuJVfgpkKr5iQZ8dbJJdO
aLTIW1mbEc67r3P1Qf8hcDa2IPwj5/r3uU1U2stQxmymNHxkjHo9FH3c+rTcKUfWSz3vs8oTILK/
+BIi94n6iliFVcEibYdm4yAOOskpPypuCfKPWqSTvb1/V+vHfap+XmjZDkCLzw1U8NitQ7kGE/n/
M2k7gyBgiL4Xt5dskDkqM5nQTB0Vjpku3gLqEcEKsm9yaQW5fZR2Rd0PbEx3dHtf9jGxc6MdJibo
hsFZEb3xv6wgtM3Reg6KNP5CoHeLZaLCzRoQQTriKafQ+za40hXTNbc9kWrL9vr9RuOPqaaLyKj2
iBG6nJ0L8yENR0EBYhvBBuk9kyl4p8TdmpKlSzNevKl0pY/P9l9wsL5IIPzz+1waYSELMpsQrUvN
RL8pHzrN8qVJ+CawGbMhtPAPCpc0FFIRl9EAK3Ar028YZSNGPnf5CY8C0Le5hcCsLyL82PYEqO5B
kA5P4OBGeJslV0qXDV2PhoghGH0CiXvI5X5K3MV9ucG7oq20nU2s8Dg/l9sIokSWgezy/0i7siW5
bSD5RYzgBZB8JdnsY05dM5JeGJZt8b4vkF+/iVGs1Y3GNiStH62IrgFYKBSqsjKffuDatGA8kT0X
d/iFh6/0VJ1ZE1LMMfYKg7RYneeAfamCrg5mBf52NcxhckdXCetI3fDMnOAm9Ua12M1gbuuPHb3X
/6RNAOTcfx9LcBBnA8KsAc1JaORPmP4imaK+Iv/7KTXBMGI5sHTpDGZt0BH6qfj94dBoUWXuFFFO
6uHWTwP8Dzh7kyVtg7hT4BylxwWgJYj4fdgwG7izfY5rrD7QbylqEqrn+//h5D/NCk6uFXjaF1C9
R3BddhwimobmlxHHCmX2kzre8Z+7iuVnqxR8nLn5OEIvFml5f3TZnrkfiK34Uv/HOfq5JNGzR7zQ
1hhLir+uuzrkDVj60QbTCKfDV7Ww3+q3VyviuEZozXA0jpCxDK01pBPDiorvRRdw+lqkzY8Dhjw1
ICu5RNALFG/QzAaVHsBuf1TAAqn8f/aFjMbJDbOagKdHfjHf8yk322eBc9KBXVZGROkhOLMlHIIl
t2kCsBB3ljks54BTZoAx8m9yasLkqQGnyp9wFpyvTjgVtjbn/ZbgVCTjfW8dsvih+JO+z7kJ4QS0
2kzqMYUJOz9kzmPiFf6WK6oUV7JbvKh5bkTwewiRMx0vUn6XoMwYuKfhISYBPWIPX2I/CWI+BkxC
tRCzNMzbFi4w6ILagPtfhpUVnGdVQmee8M4hT0ABln7sd3+m8PS2SqoDbOPYIBsT4Q8FY3oFdDMf
e//SubvO+Nchf3S6ga2BeIdh480jnG6SV8CZb8hwtYN5IpFxgNTFqTr+GDxSnS5puDozJtxa3kD0
JJtgbClenTkq3G+DShOZ/8RV/DgzIVxcTeXktd3DhBsXh9F60fO9lx0akvmA0vvUVOyfYkXifFvc
kCIdEpibJ8gD9uBqtt73hcLdVUaEmMgFOPs14SUe8Eq4zeQDZQgCW1UTUhqOfm6dOOdG5skqM751
TX4oh7A1P96+k7krXX0aaLS7Di4THE4h3M1InJ2UIWcZ41PhvjTb0wK23GXzRzTAb5uS38NntoRA
lzAyJSP0qhBa3X2KN3Yckkfbr8FVxcevVe0i+SV5Zk+IemRdGm2eYU87uHs+UZzkYYlBAP4IdtRx
SOYRgLFbyKMNxyIiILZsoZKNrhsgNvo+cXeTczR+W42NR58zG2KoA5/yspSxBqznO68Dwydo3UH/
W1f7/IWc9BAc6KHio8kc8Nyi4Oe9tXVkHLCqMUwriGV3e/ufLvO70DrxwezmTsUmIQsW5waFy95Y
FyNnE5ZYu3uGmq37BGKsZCJhPL/U9SfF8vifL/r/uTXB/83VLaZMg7WEbX6lffCsIzHeVeyx8PbL
dLTjcLC+1qUieEhd89yscBR0U0uXmmBXlxN992O+B5Stf22/REOrcExRAHHRx1zPpsQK0633Xe+7
Vv3rxP8qNlJ2CZ+vSLj9y4pPgXfYSF5T0B86kIwWAaI7f2pBEEo1bKpyS+GKzFLTntsGa8Kwqdbf
67rC71W/L9yKxWLaJPOwHLam99jABzdWTSpJP4sFgA3UxsFXL6LPkS+NGMdygZHp3hk92h/dadWs
6PZ3ka7D1T3oG+LHUBu5zI2MebWMxYVO26rdz+OjxxT7JF3Ez98XB0spbQc6Zvh9x9ppZFdvD5nq
U8iuKD5QAwQorimkQ5dLaONpGt0JJrbqaYWAmnWYTEDT+kBXoQtlmwWhAtR6oPtlg5j+0pI1Nq3D
rAKWuodq3JuqOSS+2WKwcQ3XgaQ1uBKuxMEzQJkhTwDhRODrULcs9pxoot+ruk9SaBkYeJGlQg0L
DLxCUCuHud9c8GyF9kN9dKLh03hn/wOiZLzPTL/7kOGJvf3z+352bpJv7dnTPmvX1c7tykKVHlhg
yu7QfDj+gQlIgiMlRuINgfVLE047rhrkTtGGn/Zm+rKkX27/vjQ/cSE5jkwIj0kiaqYMVe1s+kJ4
CNPxyuXv2yqII5uPkobaUVMcTZlf49s4UNdFM18X27qD2aRo0czoUJOhC1uN7j3PPoGbz7dN4wFU
r4qjKvXuM3tChDa0nBJ7ZQCim85nRtrnpFKR0suiwfmShE80ELDr2zGYn1fqd9qx3fyhUngB/yuv
ztDZKoTAjDfgSIZhBUgC6s42KEZctNLco+W83PYG+VLw/oLuLRhwxbZTYrtZU84GkBDVs4aHivXs
bMFtE/IP8tOEcGaGxHBtMA3gAsCg1vo49orfl4Yb5+fv8yWenUkoAzNMT5lAmB4zjBAne962bfdK
cgHZ1Q9d5f+2SnCshC0EI9iw4x1+KPbS5/h+2/8Q5UlUosfSZuq5OcHJuq6BKNoMc8V37cmJMPH9
rn6NI/KueLZQ/Uqi7Nvt7yR1BXTrDCgSo/gltkusvDaTxMPBscvVL1NwgOhbRFXVUak3/LQitkmG
ahgakKfCsbc4Gqlx6mpD4RDSs3NmQrjfbLeBTvGMCNpmX3WwwdZ3qXW0dMUJlSa3LnINlxdkUBMS
/K7z+jrroFoNhp4JZHecmG2ICpQvfqk4yC+zq4BwZk3wPo0Zs4EWF7e2RdkhO2lBZ4Go5QdxVPqg
wihIv9OZPcH9Jk9rzQ24s9Bewix77lUUy8rtEyJc27r6VDAYSL5XL/SEtkVUBBnq8UcOuphVRHpS
pzhbD48iZ1EiN01A0QeYM+3P7hZAuH4zTuX/d1Xiy7XL3AbaoDAD5s8f71YvmPvgRwZUBtXr7TOr
+EqO4OrVtM3awlcFJtOKncoyvP37qq/kCM/UzcTNnVMYGHbxfj4OmOtdch+CRmid9XuWq+zJ3RwS
eSBVhj+LzZkhmQsnX/Eg0U/uyQ7IXRPEoRNUx+ILXv3HPylKIwf+zxzf33OvaMyiaRDUw7Q/eOZO
Ww+dKq+XXk9nJoQwkfa1S3IPT7gS2TDo35EN861TVfTlnuA4QHdgxPeK930EqXKRaXhmZWMP1g7r
RPoquu0M0gsCCen/mhB8wTEHY94K+IK9Pgwb5qs+q0AdEgsepp4c6uCjUEsX9mqr2RJPXAQCGoKB
EdP9ghJ+TJPd7YXIUuALO0IwXdGdXnoM46C+xA9p8wkzMw/jzgA3NL9ZVTAl2Uvlwp4QTBlJS92c
YS/3/PXE1bG7Ag1B6319GMLpvvqH93hUZJOSiOcZjkktz8UQGVC9l77dbU7VblZnhqROAgeKnXwS
Kn4e6B/gQy8MCX5RVFW3uQyGcggcVCyk+uJbxkHxzSQOfmGFR46zo2qRJSuKBlbsr2sAYPC+CbK9
8Zi/1Ci+QElhpymqV1JnPNs/ITaMjEJib+T7Fz+Umg0y9D1JX26vSmVDcPhmWPIGym18qH3X5h+Z
G6aqYqp031z0NC08JyjoCy/3LYWqikXZhAyfPblZEHt/3V6C3LnPDAj71C3trFsTDGCGzvkQv+O4
HuPVQbt7XkIj+DXyX+nGnRkVNm7e3MaG2OjbxZdNH+vEL1JFuFNtnBAkQLgFSgMTJlr7EFu7yv14
e+NUvy8EhWaeUEhM8TDuIajsLF9HVVNFtUdChkVj0x5rAwuIq+cZsljskXTB7TVIIikK9RBd4ohF
qkMy/tK7hrwmnTtm6JlXZHvJB1Z4/sa87FOrWSgsUZR/H620zL+X4JtbfGdI180v5xqS32ZGmH6c
zFyLZnueZv9P/jTevjQwemhDOOnyT8szILBsUoGeCwqcmc/5QZs9hBPeJaBqjkgAutXwtsnrL4qq
gK7jpAHECY4kYTOW2I4TI03RAEx63ynBmlWrFsVj6eUz4MKEOCROm6aJczMB1ucDAJw70O9gBi1/
/LWe6dvs3y1r4hauVmkmBNbGsHg0yqB5sSIvAnxqN58K0y+/1/5wpBA2VxH/XLsuXybEOTGS6OlX
RbBiAEvXPOdoO1Kfsffsq6vUmJR+LIfaeDOZHnXEXCNpOMViirVV0Jk+bZnP+bznQ3Ik76ze56nA
L/D0Sz/fmVEhpiwLYYZevW3oHAKB5MfPzm4IzWjcJ5GmgBRL0L68SvVziUKEqVMMPtcT/HH+jFv5
ja48f3X2KB+8U7m+pFyBojXOmW6jtKxDAvnytM2MTXmcLpyvVnsCZcbbeCQL8kdvb2L4IAlVIg5K
i/wDnyUEa6wVbtUBTGrv45Ph+hxtXvodeGWDHFNf5b67U5VIeMQUz8P5IoVbp9QsSMhTmCRNEhjr
0SjrwLb/KaenLbs3VAVumYeeWxOcxdSHNO0dWEud94X5YqqUpiW/j9qFYVmQHscREAsYmpduS1uY
W1iwT4P3NLaKC5T/fcJuXfy+8PcnSQ49lN7YQhNiFAW04xLDN2jrY1RFFRYl8eLClODpS4eassWX
4j6kfTjfT/vuwQ05mUH+Anj7aTq2yBBvR3vJ25jXfn7un3C/gpmu7XC9wijG2MEPsh028Accus/G
iUb6QUlALVmkp1M8ttFL4+daiMYEKkrl5oEyyP7a3nOJvOEhjcYDc4Ih5O1+/Q6JxB9gWVHkcjh5
FDCR5lVZsJvj0U4JrA7ocp68aP42LCh0cSGTmgHqZChgLRKvPLcnFgjXfF7mLdW3sO8/U9b6iaNi
K5MFYdPDDe2BlMCBXP1l4OjHJc2qHmFxObl7SL/ti6ALjdOvccRKPhr6xT+NCYeAbto8Qm0QlHL5
PTN3jfmdqJi3rhxR93Q0Pl2gLTnBAqWCjT6hLeuthUXGuG8BAG72WQDqVlCv8a+0HlRYqqusTzQo
HLcNJLKpY8LgGMbE57VPaG36xb1xGo5gqFDCM8RNhD0Kuk6XuLzGeVXcKFoLimWsHKO8P5ZgSKvv
3Pb19mnmf/J5sOImkLuBtBOkXO4V+NNeoAgUg18jSs0XMgcASMzDsw4NLG9oFUmzGBffTKE3it66
bgNhJ/jf2jZ1YlXGGK1x8lkvj0Y+RE5nfmJmp4iLsn1DEc3zCLqJKAwJEaOvFqOMHW+K3MU7LN2d
DUy/X7tG9id2YANSipbtuiL0QgMFMqs9c4qKcr1LGOB1Tf7MILH0B3bQE/F03bbR6xfnvTK7KJg2
bFNk2OX2ETiP/pNpOuxvr+3y/vdtgZuNUNvBh+LUeZdRYnG6din1Yo7S5XX9Onuv1r+3PU7ycRxg
NsGP7eF1fqUf21a9nZSZM0V9EdnbjulfCNv//0wIgaFyCSZSBpgA+eOaf9Ndf1RVMGSxwLEN3QaS
3rPBlSZ4c8rs3KuZOUTdd/J5uy9OUO86WSf6mU87qMWmZbsGX+YdKoIJCrE9Pq9gxih1NkRbe3CN
15mFhKo+/VVqiRPqIApAbtfgPfg3UY2z1NLpynRu6nWI0vs53MI5RXLphl1ofh6OTZQBAr7+wZci
LpwVZDKYvhdPEJTQ6nJM4yECELIKnGZKfCOFOnhJmffh950CiF7c6QCaGJYpZOpljqYv6xFMqVbU
e9Yzd2+X1RTpBe0Uq5JuJFRpDS5hAZCPqD5iaiD83mYsC4VP68k+VQdIJYbl3Uh8+7MetoG67Cnm
D/zb/TSJUHF5bltjKUs914ao3fpvS0ezyM091XNHbgQzTLiSADmi/DY5c5AYQuAknlNcSPWDad0X
jUJlVebliDz//b6QWg4tdUovzcaoI64/OEjz0M6slAq1Ym/iba+IjuSYUJNSMZ46SI9qo3WGyLBm
FhBIuR28In/ovdWIprGDOgNERHd5W8X3fc5UoKqryqFoXghPFA9Js7Jgvg3zPoz3bQSE52vjYezB
24978An/QvLCP41w0aO7AKplXL2QrBfvxDGh42I14xCZrpevfpNO3a4BJ/1HlkMDOC/J0Vw11QNF
5i/oaOBuRA4NhXL+72f+MmerQRmlmLDQveOUb8fR/V1SUb6Z5yaEODxUFdIkAyYs+s1wvhTusWxU
BQXzeu+QGrmWRfhELwxeLoN2dQye1Axxca5eXMoJxzKn2o2zPYDZqUwPjrEBdNWxL0ub1Pep2RjB
lBjdodP0WZHGS7IoVBx0A9BBii67qL2gpXq6kQriuGM30yMyR2hsM5pGrDWLsB/Z37ejpsRtkNfg
igO3IOpSVIialVn0FcsQyWqaHgEECUczHvzWJP9qJLmrvPL7bXvXEQAHEtkor4CBd/gKNqllNJ3M
qY+25c4rPlrGaVJNrF6ffpiAzxjot+HiNoQMZyi6ZUHLrY8cpwqBoAmBcrwbFudUVNoxc9AHM2ng
1krdBL5Vlyfwwq7Io1W7bm56A+yOIcMgS/VGrJk8IOnet6d6r5oDvnYUmAPY0UVHGQmPSKY4m4zU
Jl16xNI7V3tcCZSBC4gt27vbX0ySCV0aEsJZuSRLA0oCrAtTplyker6rX//mEg3jnla+6hUm9ZCz
dQmHkSy0pUSDh8zm9wqCqUbjb787cgykwsXeCfcQWFYrsoBIPqJL4y9VVOaKYyVbBFyca7CjYH71
cugwSUqtOcUirOarVY2W3yxr49dd14W3P891CMY1TTBrxKsY1/Jdg+v2aTL1fZQ2ZgTl7chYJoUH
SE1wADLFU9WjRDhQObMrp6yxmLgtDLYHK2Sh+VPXGL//rjN5Rcbh+F0UMUQdi5kOVcIa0kU1p/ON
0S7PweCoKMRIygrIQ1Hx4VcWPo0jLKfOjGrbmDtEGk2DPikO7bLuFtS4jC335y73jRjqXXkXLIbW
+r1bRZmu5EGQOIiD5hJiLlg9kQ/wfz+7OTd8SbZtuHK85qGi0aJ9xa1z2zOkC+UILkwGAd93NR5u
L9vSW24/Rm/EDuDEcPrA+gourxCFvX2laixKsmITKIqf9oRA4RJQ7oLQjdsbobiVIgQmu/aAxKc6
dlHypIN7K1EtUraR0GzwCCqI8E8RWbM2DmnIko9R9n3CNNqJQmw5jazHtkK6xVVkKDQ8fj9PxmfD
LQ2sMXIu3NOXXy8bNMCHnGmIyNT5MZhO1YIUvIYh3CZvRw7zg+jyXT2j+xhTkaRHPtcnIYeB51F/
l3kgneGoAFVJXvbpPNggFlQVUDUXT96ybdNg9UsXrdXeeeKiT9hGrsXTTcFY7UAjhV1UdcMkceXC
KE/Lzs6ApS8ZneO5i3r30KcIXgfFAZDcyKgRWXgsIRajzCskN5CZs7VtcPrIeOK8HBZ0szLUeKdQ
D02UeFWj6hJXBGYSeRuqBhggE3tFdTsZYz+tfeR5W0DK2WddFox46fzJss7s8H0927fGGcts1mAn
tYIy87UnzR+C+MjeDzY0wX6lwXf9pVBD5C0BD9kxqMOFjSR6XYEaEJdMpQdedizq4+0lXe8c/30b
KSGleE6IH6rRrInNRoGssKz3dp4G1ux9IMz+TegLBmkuzAgbR7eiH12r7KMlPRXTO/JX4qg62aqV
8H8/+zZr2ua2PsOE0T4s4Caun9Y4vL1ZkoSMLwNs4KADx4SICE7I6iTJwEHZR+Y71DiCCh0arm0I
rXBe6/8FCgbJ50dhBQHPeJveECEH7tiwuZxQzsUU4Ud6cqBAB9j+Rz6N2b7nvJCqKULZEi8sCqEh
NfKJWD0ssr+3aPXQ40128cf6bgX5h0bCTBnRr5rK8I0Li4KLT+lW9ZuGCxnMkOOx2BX7YvG3PRed
AtWcigZJtaOCJ3o1eIObFuvr8y/LereMKu686+sDFTADEANUYDGcJjbVHIPNoPJG6Ptx9zf7ufKT
I9tZuPkbFUOaxOmBQ7F1glc07zII9fhqakGwqel9VECcsH1N0JxxIoXTyxZ0bkPwiGxwh5o5sIGy
MlS6OFojYPpujXKgTlU3kyR1QnUcDo95YFSLruRxAJ5F7umMfVQnbz3QPNKC9BXE5s6eD2Go8gme
L1xe9hfmRHj1sJJmHZGt4Wvx0bL5sMDPzYPymuebdGUHalxv0QNSv8LbisUeI6RCHO92nJqgRJuV
fGVvmGeMVCuKfdJDDKURVGMRozAmJRwpOjre4LYtfzgmj+sOacTBfjYe52C6byI38VXIUNmhOrcn
HqoJRJ5jDntDfuhI6I6KBUndHFcIF6hDDV1sCWhZ7hnZaPZRYpys1PeqOxVQWLICZCsEryA0Zq5B
jTQx5xRg5zYCeKyvj3qsSB0kK7j4fWGHNFPvV3cx2qic/HU6dl+op7hiZR/9woRwAWLXzAJTOC3u
ih9UfGnoQryP5+L81aFiVVLaEx4dqBU0HpiV2ohXWrM76wBpwgP9YH1PwAxa7sdcsYXST4QJU5Cl
oIiATsrlBU/0Vu8Ld20jaGRM+l3Wf7gd6HjpQTiiGD/BZWTaqJNdjfzW1TqYy8iwf/ahGvQAWYCv
6V/Gr/VUBwlujP+XOXECuEy7onCLGdJQRbqv+u5gz1kUV68YmjptU3W/pEt426Ik1p0vUCxw4oDG
o6lNbbSeDMi2M0DTvL19mFTJv+TCQPBGkxjexhuRQvTRlqLq16Jpo2XMoqrFNZ6VD7Hl7Kb041Bq
u0yrnu0yO0Gf6FD0psJNpCftzLpw0hbDHb3Gg+TW+M/o0LDY3sctVdiQuCL6hTbyckBZ0M0TjtpY
kGxjMfBNLvvYuUet+3r7S8nO1oUB4Wx1NtiwGrNHODpq5vcGZX5U/6p9v0PnxF9DAtY31U34hvQU
/B/VbwOPUfQy0DIUz1eXOXEVtwhRxxFo+GLPTgDLBP0+VRTaZbuH9wxv4KH0f1WJLrGyzE0mcEL1
k1+2id+oBtIlr2oLrxkdb0Gdqy+KFwaxtNIwtK2NiG+eikeeNxfA8hkncvo1ZKvE6zBmb6AeiJ4k
51u9DE5mH4+WttQ9+PUPcXwgNi4Sxbni31z8PucmePw6e+BQr4fAjAkT65Tv5+SvcmD+Yj3HRasw
9Fanv2VJKLIUC8Qebb6YEqOBNGje6UFq+nPoRN2+d95mBLXSH4HE79//Qgoo8w/gcvDaddAauXrz
JpleJm6jdfh4IFcMBj/Pv6RRe6c/sV0Tju37+HFQJdIqm/zfzzc3dguGvmYXGXMAQa5RpZcmPdHn
ixJChuZ4OQPYrotMJ2i+c5bKZt8f0LauOAPrr8h/yVzy3KIQQ4g7o/fUwuLaBfm4nAotsHSVU8qM
4BRD5RsPY1AACK4CiIGnlRYKx+ZS+12Csm427qZSoesstWIQ26Yen+V66/uefZ0FXWXoqKJI1oOQ
JRwhRPiypjFHBxn03e3QK3EEgvYYCsMIhSCBEL5TXgB2pKdTHVXFITPuR+VLQLIW4DKIhxcbGPtB
I3vpaa21pA2iVoU0DUR5X340qbuwOLYvVsAHscuHTnGgJZEDMR0Cu4YHgBC6VpcmnQ41hNHI6mhy
wio5TAtETZqDOasyNNnjDYZgxAIxKp4eQhSsp830xj6toyXQAwA8gwTgnRF6rQ0mcFXwVcmqoLpN
wVvnmCbo2gVj9lCbDa1wX0HdpDUjWyu8f3oAqp196fbZXVWT6uW2b0gtguAEuHSQzQJmdbmPc567
bjUg4621pfzXGVCGTsamqHx3AguhG6smrXhEF+IwjhXKTfAX3kUQvlvZxnRmptNGNkma0+xA0os6
vBjU6knAQO4d1rPxvsm6XNGXlxpGtxiAVv4eumrLt2xr+hnph1fGPXDpXUjj6cQ67cTW5h8DHDJe
mylsSsAbYPRBFYOr4roUCJLL3fWqoTfNBEkVwVUDTPLJ3HUBn8kzj2sEzqyvSaSC/0kdFipigKWg
UI2DLexwmua0Gtu8eyvWDEHxjo/c1y80ajFPq9JckWUlEPz9ac28XGG+xfM6zLBGPxE0TPiEevlt
PLU7923isAxUDXlZrAGpGrRBKDoMCNCXBr3SajpSjV206fP7iQ1N2LtgK07cT7cPhnRlFloYDhjc
PHQqBUMkh/bJuGFlnMMSgyH7pAnSb5xMwNilp+nbcKcSAFOZFCs31ZA2TjJUHQqVfHzTOsSh+7E+
WG3wQwxyOThZ+AfLhKo7sHyOIVG0sZvRQkvWrKP2M0euD9DpQddml5n+VvpvSflRpSDOo5gYA+A0
kC+xkPxhEObyE2oUKOVsRUhl6ad6enDR2F4L35kwM78owpt0SwlaDQinHHkrnkBrZKyLUVCMqt6v
75PDduSTWcke8NhT/RdaNwclB4r0uj0zyUPu2c2eN/rgZtyk/UD3pEE7pQy9nbFP/2qOvyYBLzsT
54sUro3BqlcgTGHRIH+tLGrXo6vKIaRhBaUqDoXhp0Fs6qX5AvlavcFHg2/yuiI9Fvf/y+Shan7J
CugXty6P5md7SNeOrui3VW/d3+lrtiOP6Yv7ZOyKKPZUR4BHRNEfz6948aR7W1p1FozNETKJr9sh
C/IlfLvh7+JaYU32rVz+iAOgw0U/UfhWZWv3jbNZFTD0iZ+bfxnNCy0/3z7UMhso+tgekAmYXBI7
bAnQnWzpzCpaezPYAFBysuqYVoq2gNwKptjAWYUAIl40mkG2bm7XKnKaOWjs/mRpj45V72+vhW++
+HFwZSO5RHcK7sf/ijNPABtyt6JeAebAEdD/xR5034uL3l+Ba9tZJkgn88AFPBFaILqiJCLzecxR
wDVs5Ea444Sqz2a4q9YOsM0gp4Pgwfmmm89bGnCqNi9UKc1KcrELczywnC0187LeXGwd5sZ3jo1C
xbzPttGPVRy8kgAFUDjwv2DBACJAzJ0XI67qbULuDNKxCCSiIUMsvv3VZHEXSDLOfmzpgJOJ6VZc
ON7iavhdTsVDouxEjyWoFYIl7EEMPr12h01R65Tt3rlFIWRMSVyBegqnOB6AAW6tEVCHxgASPS0e
RogeK5xDcolRCqgNp2zDM04XfKOdmmUcS6TqzfypjZ+q5OQBHuwkH4j5ensvVZYEt0i7NU8ZXgWR
7q2W71R5QEsWDFuxp633yWSVIkJJMmWkyQA0QSgQmGfxXDeZXnUFCKKi0cx8vUqBNst8u0l9OzGj
IftEmGIrZf54blDIIYkBbGzNDebuN937t9C+3N7AtyqwEEMABQBrJN43wIOJIM7G1TJIsiH3N9q5
cYIc+r/RpC1jvtMbFls+1QfrLgZjr+lDdoP2kYWEyPV7YJBW6OMubh5akIkafLzO+n/NdNLfac1s
fwbYVUsCrQGVZhEbE5qHjU6XsEZaSnwL03MvY2JO2cMIlfRst1je+jTEcflobpsXaikZ78x0gWit
07TuoQNHG16Xtbfe2RgLssJhdfTcN8t2+26Z3VoFLCb4v4hH2qPJktHboSfWfSDUgvafRxejC9dl
Y19BR40PVSRz+1zkXm77BauKMSpTswrtfkr/sgDmcg4ayE/+iekGaEm3snEN89h2Er/OKmLcbVpN
X8t1Jf8u1Voke1A4Di9On9rbEUM/ZIo0wAdfSkOj4aQlVnFXsHGagq3Iky9t0rifpn52ej8nVfUc
b1Tv/TZ2069mXBA7pH2yfdAhfbT6xVAYO2vREgwYDrm+a5shy3fULVr8DzSHHxcCdqXANvN4COa1
rr5Z3WDbgWm1U/082fMIRppN706Jk2TmewhZaweiZWu+nzqWIOUzwSqjOB+y5ATkaAYvk+NBCbDY
ZZxOqyXGchO0Ij2fiyppu/xbF7Kdea9u5krOBmxxRC5viV+hjlo6zyu2sousNWLk1C/H22dD/vvo
6yOKYYJLTOsA4q51YD6BYikOXQeF7N3t35cELwciIhzrA1QpMp7LverbruqmnP/93lNSP7aAL9fu
LvYeaKcFt03JrutzW2L7CU+5Res62LL3vEHc7MfD9siCHw+2flFELakbABUBpAcad9cP7SGN6ehl
QM7kx84HLHE3Qx0CWoLhBxUaXPaReFOBwxJRlhSfoj2NvaweYcnznM+o5Xxeyt+VYARiBaDf/0yI
T09i5Im+GqiPz8Y9rXep8dFIFN9Hki9emBAKE1uO8tWGt1jErMxvxqexGHxD1WaSbxV/yvK9wqIu
/a3TqsVp7QHoEdCy+WZBan/qFfeJdCEW7hMTEEcH/13amOyxbTAXBgBb/tolwWC8MNWxkToXEncL
olygIL6SustZaid0iHFuwAf7xu3uBXrCgwzwSsrnFr9hhQsSyH/MngHDjJaA+EouNfR5OoOh5L3n
2k8cHmo9TKGNCX0vNBW9MklIuDAmhE8M1hl9R2DM6AHMrv8h/acqfsi0QLdUPUfpulBdp2i8IJSJ
0a0vSOwsBUChbPKH1QfADbAR9p4mIVcZUjccJZ6BEWm4HofrA0AsuPhkbDYdixT4ZFDIjyDxXu5q
4w8W9Ta+B9VVoIZBZHfpfrnRVu6W1R2QMI7POUuyk/H+B5QoUQruSFeEt8L/GuPn7exNYnQoX2oU
Jam8aX1gENv6ZWY7ReCWHNqLFfE/4szIOjYIP2nZRd4H/Xt22ACtTV8pKm16CKBwpHZ4qUHePgAy
wsBcj3Aroa85M11LushJ9kb9XDIFuEfx++JNhAK3Z4KSDy4+nhzroVTJAMvCA8IbmK9RugdqXOSh
HVekT7a5NrjqeJ1Q2xX3eJNykEqg0vGWvavOTIlcE96g5Z1mwxQGik8devVjqwUFmZ6naVHcELIb
/HxZ4tyhBsxeaUyseWu26C/tUxp64AW1I+PTnyCsUSLHQCeQMSgroFh+6XVOHw+F6zUA9WNwIjN8
k70wlWKp7EOhaoGAgDcwnopXd8U80Hqe+wa1JU4LtR3IGo678n0N+FKmUt+UuN2FMeEJvFHMEbQr
jJUJhGi86lBZiaqlIQmpDjAiBO0pAIev4JkMl1aaJchF3shb+VwapFg1vwdYvN4VT6pqqmxJ5+b4
n3MWGho6xW7pIGnIt0dqfDBXxXqkv4+RU5PzPxA0KS9/3yw2HUxhgPmB3eClNCHgoy36XhHfpHuG
agFHSuoOXOHSCCNVPmws56MDHJNZAympfaIAvYwY/leCXlTWhPu1Zxjg6rSM4z9JVOzi59mPo/nE
U4f10KlQBpLwgA4JeEdQUQIriIjAQouE0NUAsmGuPrmx9bkuzIDYg49XseJTyaLDhSnBF6xqSVnT
YHQsW/32yAeh69e+Be8tqCEPzj8qbktJnnJhTogPJHWIN9VYWU/2evs1Wyj4Df3RcI+1CsHNHUDI
v2CKguYCTRE0tYX7yDFZRsYMDlKyznX8vJ0x3uTWxfSMq5EdbrujzBiaIeDsQJYMZJSQvuIdkBUx
Q2ppN4GVvjau7yUvt03ITtW5CSEQVYa1kCyDCS8dnvq6fvJWVXFWauLsES6cKbNcSJlM/OFqtWVY
9qkear9PVY1nEZ75oNFAvwpkKiKywYpTbQUsAKC1exenKTsVQYLWLR+N4NIZt3dNcpQ8vCeBtkKH
GoRIwoexZ8OcShvZo1dByObjZLxsxeuURbetyI7RhRnh4wBMMY8sy7ooPRoRx+zQcIiaIwGtbxmo
aH0lznZhTPDsJp/dGJ+pi4Zuvsv07bkBz944KHZO1mg/M4OL6TLCml6T5DTBmrod/04oad+lEX3u
78adGaXg1puMQAVBkS0NEqsQGgayxr6SGl4sKzP0EuBaGxO5rK7Cxfk624oBU6kRcJ6AUwxNCNRk
Lxfm1E5KSheQWnc7mBmGZIogbj/c9ghJoOO+/Z8N7pdnd+xspFmqx7DRkDsbXJLglNaArxpsBHHF
40W1HMHFVxYn8bjCVFyivfFOb8NKpQoiCQwXqxHcO0mnpkjTBWDZuYMgqXZv9yrsPv8JIVxfmBCc
uh1bD4VLmGBZ43fzp4R8K8DYwgo/I38T79/bn0cWFs4+j5iAr/YwWgh3wB4Xse9u8QngNH8GDw3C
rOJprvg8Yv7NXE0n+YbPA4ZWMwJ0pT26lv2lzGj18faiVJaEu3zwRuiRcEdYq3TPMNnmpsX/kHZd
vXXrzPYXEVAvryq7ucXdyYvgOCfqnaq//i46340VWkc8doA8BDCgtWc4MxySM2vOUBOQOds469aA
cj44qIqqZg6nsoCkUxSIR8l5Ud+qIk4i0fe5JAGNbBLVY1T4GHaYOiVupM4Jraz9thSrMRtFDLoC
DgowbvGsuTbRxoKg9HHXnthzWos5GgX6ev7bkDgRGk+gW0aZrtcB0Jon0E+cqwd6GDqH+qxb2Lr8
zBaxkO31CLUIP7Uaj3EaA400XjaXrhY4DTgBtjW46kTookXGg+E07264ikAP2qBBp0UIJ2pUL7Rv
VFwKRSIyiLWiWKC8AXHBNNY1FC9MKNOuMje4YDdOjBYrJbtfM3ACV3SdtnbE/AORi6ltTTODKgwR
r9RIi4Nj9EgbZ0arYbj76OQtlhBpeOxnJGZoJucpXoKhphNqQdDiEfimtRPyHa2F1uX3mb8tjCFC
pUJo4ClsN49m68RVuEt78yxN9D2mA1xkeerVUSryLuakfDzXwJCDykC8sbxj4LJHFTU7BYLEfEU9
VtsSec0hf8LTks/e+UVFc2u2+Ab3jn1LlmmmpxSxjyrZThqe4378Xve60+XBcdvqV7WJ2mKUPqFV
CpcQf2ozqMw+H1nbCtgG2/NE8jSl2JvymZYYnynMQ9P1GxaL+IuVG60yH6MWWJJ1zspxFXSptKHA
jdfC7RKE8y5DqvFu3eDV3WxPdnSnimra17al5fc5X8r1KqNFBCGaQnXtMPLSLPHmcvK210UkBpej
oNwlJ1kJMfIo+WpY5DsNfm4jiAThUpR5skaS62gZGjoDQ4/DC1iCE8zzJy46F/ri5ytbeLhXtRQw
dbGnoMer/W0xVl3lzaj4C3W1LojeTfh+Yl+18YPWgDkf004G0fy1VXWhPwgX3ShOBuXZn8Yrl+Bb
0GvUWKjlhVa7BrlOX7YlESFwiUg9SmNVRBkWRNKeDWrBB+PMNYmIwkeEwyUkUVo1o8Zw6vmqpIzy
ZhcqokufVftdqIv9feHrAxnNNJCYdemgmz0rK4FZMTd7F5DxsM72GRxLeF5RWw2SBM1O5a6mszOF
pyz/0SfXIMKYxpvPLMtvJJ07OGpoIcBVeog8NDklgyNL15Fo2OK6MCj4w+bCJjZxrlhg8HRopGm1
U4ovKFeQuqPZgHUY9MPG3WeE+Y3Ek4bJcaB1cZkgExh3cejQ9pKmAodcMy8MqGQVw+z1gS/H07Ky
kS1Sw1Ea2ZGa0Z3z7K7oG0Ft4ZrfL2G4OI8h8WpI8hbH3vwyDZ0A13wq2BRED4TrMLj2RecK6iT5
pzRVbZWKlMjeyzjcaZljYl/sy8wd1cftlVlNqcGi/RvpnccYxYCLF+z5u+AaXQB7yyufcly6pLvQ
EyVpzKJ491mCsUVcuGfRBhhjrSKfScx7IzmLUZP/ohpf6+YJhy09EES2tWCwROPWKtDSPBsmoIES
OjcPkrbf1p3o+8y/FtKAgc+OUwPf75S7IbrPRG/t6yb9tjTcZozqNop9Ad+3O1cxHybLIVRwrhaJ
wIWApCuMtEFB1o6Y1xOGbybX2ypaFwG80mhUQiE/z6lSVIPaxKzPlXklhoI4Rj04EnbKv4Ph9rBI
o0HQN/BKWzlvzRQnNW+0fm5jrLvkmyj8/tVF0pgT1Oql1mVfOGY04zXrOJuiqTwilXEOaZNeLmUV
gWywPLP9YhB3lgT0BWuBH9UUv1eFc0PM/JFL3WSiGONXvZGPdvm1JfF91mFKjKoI9kyR4jg3nBRt
UiUDAhn5ma04XfI9zXeliHR39Xy7FIrzxiIrJRT0wdRYsbx6+EXfU0V4hWGNfrHX6O62Qaz7zpsW
OfdM7E5rGhlanM1jRS+jzN/+vsgQON8MktiQQht6s7Sd1V7p6UkZBC9XAhH4JIMMTQJqVIhgyXu9
Oe/Uw7YIAkPjm+osFECquQ4RUAVzkVZK4tQaGAAN/aUF4aYTz9Wn4tnvNeFv1ZIqRc1nyCybPkf0
bJwE18SrCkN5C0swUEDON3lFVJ/Dgn2/ky9Id2+IyF1WFfb7+zL/XGAnaUBiHd9Xw8rVh8AZ6usk
uezLy+ATb/KQ4f9FQQnAn7uXOkZ9lgeImUM0q84cTsHRSqlogPi6Wy5guNCsjmHZtSkkCh/qn6wo
NcK7fP2SOfGd5Iknaa4GG/Zmzl600WfCOY0Zq3LczDgvpfkP0rm5lboE1GGdwM5WffMNxuCy80pC
dWrdIdgMIN2zfvbZfg5EzJYCUfhuiFiaUMmZQpRO7Y55p1zK81Oqm14v6fttNxVJw62RNChqL1W4
XCirl5letuRbrgm6ylcdZ6EwbvfUtConXQGF0QEdhFH/KM+ianqRFOwnLNIxcLyUZqxBXxEuqvdd
JtUeodRwMiESvzKsaBjzK9CEoIN5DFySfyL1ta3XBglaL5kbp5WPZospPrHf94Ls6V2zyi8gkG/i
nRc1nXyRTqZMFehPFMwYq9zOnz3jod3Ts+jR/laeS16+U6gj6pnntchDcrtaSSqkgwySKBicgGcP
Yyxc68NdKjwMp0KwJ5mxicET3qhTtEld0OKfPr+IjQdDyQT7NPvU8tDBQfFXQW1WK6h1AtR0Unfd
Pt+HR/OkHEQzfAWK42+E8ros0sqWWy8L93b/0FeXgyibXrU73QCVLojMUdvNpTil3JOEELP1alib
BEZnKlmoFMTcW2oKkrZ358JXrS2wODsIJBqMfW61nnqVXuo7GVyIw5c4Bn+G6k8HQ9S1tKq9BRxn
DzK1B9nIIJoZF3iAveiVr6aIdJ6PQZxI/C1EmaPaChcIGNo75U47f9E/WsDCA3Bbqk2GPsNVdIuB
sNMuKAwHBI9XyK8Ep513RQU8DhevrZwUuIjA2gxubbn6rtgFHtrygl14PuziO9YGHsqu7n1sl+BR
uRDehupYyaPdepZ2hs5KZ5Cp2yW7bZBVZ8UsJ1SYo64Fbah/hlaipEFptEbrRQZmLKqROw/nlXRR
hV9H+0sbPCOR2AZc9akFILdrxFIw2LmpA5D6tLzuMbHDuKelv42yat4LFPb3xd6kZvGk5SpQ4NmO
bl7TcnIC5XkbRCQK+/sCxMSwIC2LoDszJtd1hUEKdukrcn2ZfbjI6dUWFvJwkSgNwElWzQyqPYXp
nmSfCj8LAC78KMmAuz4KgMKcvVEGkZQWdk5Fcs8EvU6kYaSzbEhXlTY8yXLgNjK5aEpV4Gh8Ns5L
yQWlxlbzBH0J2OdDcrRyrwUXfJlITofWtFRU8CkA41PKxiw0rWsRPEKzQmfcNxOjf/HiHBLsjQJP
fpeUc4LxqeWc2A3rUkEAOQ2+zpimzpJHzSmc6FDt60fhIUBgmQYXsKqirkrLwGrOV/ptg/GH0v38
iI14b16Ux/5huAKhr/BF+HXQ07uN/82G3j0Jd/JgFTFQk3OMv513oYWprZmHvkr50r4IMpA11j9K
FGnGXuhNN9vOKPB4g4srZBr1UrUAHlkHKXiZv2nS/TYC+8J78cAkzY67Chqa/3T3zMJ20wQR9fTh
DNxkk+jwvr5ob9/nFi2cMbiv6/D9MfJ188ouj0FTO+34sC3GuzKBX8aI2kJ0EaLune95UGY9IrOU
UK/1Jx+TMQ89mC3Z2I3QEzEur6vsNxTf/jBMdZmoJqD0ND6aSn9BZeJviyOC4FYlonmi5BQQ+fgt
nU4tffq77/Orgq7FPk3w/ci4seTzSRH8/vXED7zu/1uOd/zuZqCRun1djuHBcJOd7edP8h7T4JFW
VKLyl3U3eUPj3KRp+mAMR6DZw1nVPUQY8/3RujvOvt69DBVZrqCIi3oJ5m2MSunoookeQp1xOy8F
0/VcKpCi0HxW6cKmGYeYufI0+qxT6FNntMUScbvvJGmTUZSQKFJDR0eHSDBcWqKUReSXNrcF66MZ
BkYEocL5gtpHaVS86MU0vlKAzuZtFcm7ct4VieByWmQR3KYbN1mQZCVgJ2wUFkaUPMUfbpT+0yRM
/pqNYq6AmgRMNPN1clnopy4oYMGt4kUn0ajhbYFwXcDFaTpN1M4BFle4/0z9kZyTcr8dFdZj9f+7
Ee43/sSwtB6vaizqEIzpGOQLey68AaMIhW1D61nKGxCXn7e0bQYrz+Cvt703PcNd97jVHZ1fk3jp
aXbru8FygsStBXaxHVhNiYsUg5m3bRjD6I35QgLRcn23rULR99kyLrLnzLTpXAz4fjtfddW1sOFc
ZAZcjAjRyEiCBktkYmcbj71ybZr+tgj/kte9rQ4XGFA9JeVWx3R0Me/KG9lJPAJuE715nZlAhE2Y
q2aHmSOYEcm6EXgm1jpJdWPsSOv14+UIwsO4L72K3pRUsParulvgcKFIy6oSfCch1kZ7wuBuZ9Rb
1/6UDy1AuMBTg/MykEDn4OXKV6sACb7xBLGK8ChYJIHS+ES/K2VCjR5KgwVcpTeRm3iRV5yhEQok
r9QNHMURNwCvWvebcHzGbxtNo1bsyjItIseSHtRBYHsiqbgINIZxEJs1lmhEkhiBV0MpBp9ktwER
JEACW+CzerkrjbJOoT7ZxvgeZW9EYLn+6I346waxUBcXbMY0NM1yAog1VKfSJGdJq1/Jk8jkRKvC
ZF3EnLiTsi7vobROf0I7bm8Lrj5l0aqwvy8AsjCdk0yDHCp4Hq295DeR0z+CJ/SUY47KFzbl1/5K
zjGpXWDkolXiIlExNDJaeZg5hK80ATIoA7Vj+3W8Hp4Gj02XQCNZLggT63kY2upN0FCj2oBvSknH
qmkVtg1GR1bgnOxSt/JxbnESX9yBvn47v0DjlFuNRp1YdUw9+Sp9oMf8BJaa4JzNi0meWUV66Ok/
BGplXvTuzLeA5NQaKRjSRjQWCP36mXEGVL58YhzllVu4oobNdeN50yYXdfs4yBt0D1AvM4+kOsz0
ebRdsxPEw3UfeEPhwi5JVXXKMXHCi+zUqeV/2vyDb3W/fPk3AN+mEsqY6aTPbJnayc0KUPRgT/wo
hwgPwiV5Td3VtlHisJzF99bopvF9q4icmeVWG4uvciE2KYp06sD5jBkm42uNAxv0Ne9Hd/JycEZ8
dEQlLxKX6hkVOhmHFM40BL4cnavNd1t73LZngYWpXJid07TM9RkQGAruSDX64ZoGk9huW9EAjdVw
ZIFnGhclbI4eJwuxy0mzTaStgT3fVhOmHxrjjdxLoiVaFWiBwwlkT5i8WrdIwCzTNa+m0Rv24Cw5
ELDHe80l9Yvn+UE72F/+Vj5uIyGWNid9WODQ1JL8RPThHwNlBJdtW3600P3VKhYSckFvDuqgrCNo
kjSWm4DJqhT1BqxH8QUEF+SIbXZjHkCJUu5Xdyw/YjQSkgp2Q/pfhjGsBtUFHhfn6iiZhrGFSPnD
4LODjOlbV9Z/HDMmshAu3FVqiPS9A5isvRBywvATJyiuwKot2IG3cVBG+ufOD171KstoTr2ZkYFh
cm5/Uc6qN4gsT4TDBT5Ln62pLoAz9PcTzZ1Zc63ccu3s8IlQ8XuR8J8/5YnmoazrCjgVsd0Y1GtJ
FjpjhZHHImb11Q3JAq0C6sgxHotPlSUduywN4Euj9CWI7tNP5ZaL73OShFTp89zA96vIcsrwSLv7
ofnMnofSBNDQY1Ip+Fj+1FZtgsIoZreEMboA3UCa/J7YoKsbRcu/Hlh/A/Gba1EpQ66wmxQyPI7z
95E8BpGgdEQEwVmYVJQjBtyyfWhI9mgD9dA9cEkwzXbbwNYPz28647fXGcX9s8wuGKoXZc9u8Uo3
8NRL7VYCI7p49IZILG5LspPKbBoFcGGsn7T6ZwyyH3ARCnYkEQq3ITF2yTYegaJL5238pVMfjFAX
hJp1h3mzAfYbFocMvZOLTq6xQF13IwePsWgUJIv37/KexcJwW04ZdF2SZfh+MOrg/z60rY0a4sYJ
dD9pPljg92t7e5OF23t0sPpaQQZ94UrNicN/WuOfbTMTLQi32UhjrIZBwwDojdr+LLJ9qwhC5b9s
oG9CcN5f1KBRNSZgoDG3cNqGOLEquR2ykGm2bvVa/hnJtV9EICceTAdzpHNnmESlmOu/ApdCbIIn
2mV41gg7SMoy0bHTZZi64knP8oG41NFspz3+l218VbELOE6x4axZ3RRigwDtrxMEtjsarhULVLsO
groEUA2hZZefddRgqHaDm47WM/Ifc3Jf6YEbRaK3bxbQ3tk7K374Hwhn76kVDSGaglsPTxZ3bHaY
ftGeK07qZe5HWwxezX0BxZk7GHUNbYhwPxCl3yLFcvrR6e2bbYtfDQ8LDG5hsGR6lySoGwnD67Q5
mKK6lNeHzi19ceauN5HxqxyvwRjV2Qv8xkufZ6/w2DNM8jCd5/vpR4+raUYbGLiSoCVIIB/PUJmU
05iDPRf3eXnoSOGhjp+3FSgwOpPbALuoH/EmAoBKuwn023R8rAtBviCSgctJornSOosCwqrbizaL
9xkdBTvRv8SD32bN05qhQaMKzRIY0rV61RwLvJJRJ5uc0UcBmy+6vBApjUm82JQyOQIvMsaperPy
UMnf1XB04v6jJbqc+5jsRyxAtLbRpqCDaU/N95n6udI6oJ03PvWC+eZBJhcQRlVvxkyF5uwYBITy
XUkEKZZo+bkwUNCWWE0NgKm8lAPPDP7SRbgQAEI7UIRb0JOMg9XgR7Ng117NEBYK4iJAEZl1Ecn4
PpEeIu2hML9qYIXMdKdUBZpaR8LgFRDsgqGeZ943+0kdkoRdqGI4lkruK3RMmoniKOGZHgsodkRY
nAljEmusB+xKvaOxb0VHSX1RqsohwW1oXm+HGLYA70Pom1icIRfFrJBchlhad99n/S4mpdvLF0p6
AR5Ct08E9vAvseANj7PoStYiIy8gWvOU9E6DEYjWEUwe8FZ/uPrk6wcbk/m/VePsG+xmRlyluJ0z
u+FYGr2fgzN9W4OvxbdbKuRsvKoCM8nBfu7Z7ak1zmxHcZtb6zhfS8FJ2gVP8+TIboKb6MIV3dSt
30Qv5OPsv5tTeYwaYMeBXz/gWcRJdsaxTBzzQnmZPJY7iGoQ2Cc3xNW4+wWzpTNV2Qr+Ig5kw5zJ
XjzMmRnCFgy39/VqMvYkBEwfFU45+qH13IfXSXjYXr313eK3gWj8/lcV2igzV4vJ9H3C2++QYF7m
mFOBlawFWvBqgNVRslhWzIljpGRWexW7Uk13FUb+iPrT1+RYfp+TowkGMsysMriRvnTxZV1eGaIi
dBEEd26tx4y0igkIne7HeFfS06h526uxZltLKfjAN0+JORcohUysZ7n42oRg2NQc3UB6FWtOrbZO
WYjqtlaP/7YE+hO0DOtgnOd8qJfG0OgD7CHZ+eBLfraLPMNTL9jccIzucGVBcF9X4284Pmuc+h77
SAa4ZtwhbdBp5Mii63URBmdtUgWOUvTk4CCB07JGDpb8M0gEG+K6RZsoa0HfvQJ66T9ToMlq1KSc
EVptlAW106VtCYxhLQKAhPk3ABdXIxo1gWyxlxWr99vpFFpXNt6wiSp6PBRJwhlAkwyY4aYCqHky
r6jiyF7t4mSs+/peix1zH7p0L4qiq5F7IR0fRiOTxmqrAzT/ySarsZkN7dfpq31v7gv0WYyJEz5u
O9fq3ovpZuDUB7fA+ylno0YkzWT1cNVL/1QdwZR7S9xkcujDf2nIW7XBBRq3089diFEECdDMRnfq
NvLGb7XohnDddxcgnBFKkSSj2JeBRE5ROqZjnTQM/DN9Y9wx+l/iiaqRhJCcWUqzlpYdAWSc+23k
FkfVmw/VoZQ99Hv0IGj6XNnfcuE4A1VMSuyOFeQlRg3Ws7o5zbqVOzjqCNIzwZrxNGu10kvzyCyE
aIkzmWdhqDllu9+2QxEIF5waUoLAtABINl2W1VlS/giCz+y2b2bx6gmL45nUNSMuWaEwvdZ+0ry5
1brP3H0u1uTVTBYQRRmlo8QsL6yaWx3zduQQDJLbmlotZF+CcPth1bdohWhwk0abNvouN8Q6G7K2
VI455mQ/6m0aP0x2H54GXceZJ68S/UabWitECVMFSrl+ypvLulayYKdW+nyuS93PLmtphKE+jX2v
qdqHm/HZwXj5i9niL9Ri6LUtxaxMMC6/sCkRkZe75VOHYSQoO0HjrziSrkbvxVpzcWYog7qXUiBW
ORq8otZVP0rFxMvEBZk6UTNaz1jqnMbDvqYx2cla64dBKNjx1kXBkx3G8EmmpXGeQQlGR0/MbLXk
MUsOhWhHFX2fSxLbUQ60DOMTvEkaM6dI0+cYdKHbNivC4LJE1NJ16sRe9jH8xo9SyR2tUZB5rCYG
8pua2E9Y2BiKQfMSs5vwwokO1dbAxQh6gqpLxRYkBiIczpYrxN0wSICDyXFn0SQ7JJL9oO8OUy86
RIqgOCOeQBwdFawVwjZTB7Vt1Lw1rGOi7rYXZz30vmmOs+SETp1ljJDIku7q+qEiqNgzBBirpWf2
Ynn4DRKzeZUwQ7XK/FKQnXZSPQw4dWPihMfuKXmefZQ5ou9GNGZYJBu3SXZBkEwxK5IJiO6EUuH0
uNZO2o8yzvwKBr9VyDNngNGww7sUky5Gx2D3NQm+kPF6e5n+Jcd4A+ECASnZ6DGWHGa2k2DUHXQY
nqYv8bkh/8c59gK35fkzrNAEK2MNxLBsL6SW3ppURCYuWCC+w1OOpdQgPSDACuM0ldPQ546InlBE
cnCxwe5AzonpzwBxB581fUVe0rq16qBz/kj3w6E0UXbhba+XSDL290VAmjHBaBwYKAb+uZUVOGVU
niJh/TALz/yVyMKxdC5IyEaYyCPz3uDeuP7FqJG6ceeOfu4V+8+8EC3RuFgRoqY8slug5drOCi7z
tHfoZ1o+lhhcqMAgSRy8NWCMkXIbz9qtXqFVosurw98tEBcbzCwxzCmF0xaoiVGo5NS4JZH9vwLh
y7szpRoICkNxY2VOThnvA+pmovZYgaXxJSqNnWA8ngVBrF7xaHBVRriwEBUni0C4NIG0tZ2BZRTl
hmbrVqCGm0dHFeUiIhAuT5Aws0yyQ0gyoq/WwGil+DslguPMar/8wr74XsxInuKyeq0gcWnrB3tQ
hHjGFwRR+uCrbnEK8bK6bQTMBzd8lH8nVsp+CiJ2l5DkX+MIQ4ElBTOV72QisGjmfVs4XCwgVRZ1
gwr1YezrVVnjPW0ocmRB7bxr4hyvuunNtmDrFxZv27rBxYO8UZI6D2EVygUoQtNLVmVtu1bjFz87
z8ADa+eod9uYImVy4QHFwamRsArhPMFsmuayKH5gBB3yo0/dzi5k4+JDkGg5SCKwarGmYaBB6UR/
mXnxt35dV45jz7TXN6Y3508dNb3io1SYr7mJImsYeqNoxjtO9qDRi4w0E64Wk9ytsgsZb5+K9ank
BOMlLBxTLA2c23/udqgMpzbIfHAPfMV6yNlstJw4mjO75CQdkn0jqstbDRULQM4MsLnqPVUASNSX
OryNWtWJ9M/cyi4weAvowEFCixnvUPWdHV8Z5deMCo4tqy6LTmddsTRDxmjLP/VWTXFd9R3EmKR9
mR8K9bmMHtToWo0+Q1+AF6/fSFwSVKehbbWobPUqufEby1GVqwCkPkS9K8b9tosyvbyLQwsotnaL
1CdGK40RqhCqItFxnkNgtT7mcaFRNHYH9YdeBk6dfZQq8dXQF6hc9ANXeWzOMVBzDOvNExPR3fIC
PLRtC7dqeAsYztKneSRGEUOPGT2p6lEtzibRhclqiFNRrIlxVbZt8ORBc1QOStIyOqTwPs9mB9Ec
s4OTVlSgLsLh9nRpNJMuHkFSpKCKIH0y552c/jTt222FMcN6bw1v0nAmnmpgPyh0qfXKGGT/ICw3
qGDfW7/EXiiMs20al72uplCYAbaMrDzYxn09lI6hXlTzrsUeGHT7zryXLJSPh4LTxbo9vInHGXtl
96A7JcDW2huUI1rxt9EUxKH1o99CPs60taC129EARuuP2U5z9UN01Zy9RM+yq8bg5hU9RIhk4mw8
C2c9AMUEHiaty0r/MeIxPi9222YhXDQugletXmbgHoXipsOvC3PiF6bTn/LeQevjvhNYiUgoLppb
UTKiVx5KTEAqRbJrtcYgnPZRIBWz5g1r50kl6qqao3liKOf5M6Me7Q+x2/jqaTgP3Up4IBM4l81d
ClSjOkwZwqtXNYeq9lP7uC2PQGk2FyLSao4TNcQiBbrkNhheFnTgMBEQj4pMgW/IUeOwCWYWiKLO
rfDsVbqI3IfhZfTRy7YXFYMJwp7NRYuAmOgya6CzWcr8Ag04IDzvqAOKP8FWIVocLjTQIcxtimmN
Hh7ZHNZ9AVI4d3t9Xl9ftuyNCw2sIqJsJGBExwqvTuGpOOgn4yC+ShMJw8WEADMAJNx14vmYah2I
pIqXrNAagbmJQLiYoOVhnbUo1fMMq3zII/3cUkV8aSKL5sIABu8oQWExi85QD9pfMpb7ovq+vSzb
cryjlCBDokY1o//r6tm30+BcE1ZUb8vxjkgCp5NaIYwzsQ53Vvwlrg9Btd+WYttR3vFIkDyPKE0A
Ibeyo/XgSrHx7D36av68DSTY4EyJyxG6cgrCloWxwTX2oxe57T0bB5ofCz+7zlxRLryqO8zvMTDz
lk2N5mx5MuNeVTBMxwuKH5FxBM+uY89Pn5FpAcLZ8hQgKwkznB6io/3CCKjjfbejfnuuu4nfHUS9
Hev3Ggs83rDrsayzHHiG6RqV+2uKeHVW6Y5xm73esL/WjIsC0OqG9wbL8yhW4TQpuQpTZ3cp00Xi
BZ51Lu/Z8T+96g76nUCtq661wON2PF3CGLNUxdrNsjOcCjwnJnhOrKKd0jn2vvSmg3knqpJYdYQF
JrcLhmE/db0N1XbZzzl+LnPF72cnC0TtlCIczg2yrkhLuQHOOGk7zAFz+tDej+pdIN0ItChaNabl
xRGtsopRySwclsIH+0ryix3xs7PuhVXF57uPz5J6PZstFMjthKU1UlOpIRiGmDiy9VJMoUeIX+qC
ynWBYyvcbmgSUChoPYwjqa7L0SPm5UB9gerYYr/bcReycMHDRjtqWEvA6NBmD/MrwVyXTe6vuXO2
J5rvKxKJCyPUxmDpmtleGGKa2aEFJxr5zK67kIiLHEOtZ2YcQyK5xZH20PaCfUTgsnxbYKcZVFcj
fF+T7YNWyqfcUr3tVRFBcFHBzkcDpCMsOwkuKuWgiqbjrN90vunoXT8gnUhos2jePFn7+rI8MToJ
2NmzssP4tf8wIJspfcPM+NryulLirm4BqOE6w9TRDd89q7Ovxzt5lrx59sdCkIYLog/ffx/qsGyV
xYSEZI7UXwflnUG8UWRt69n+QpVcMKBxgNgzY62mEwrrfk2ZoZWrHfU9m2Q3C4mQBB6rclGhr4xU
T9kNBCbTZjGmD3Z7xvElhf5/O2CwCLC1dFyESIfEiKcRS1daaeZ26XTVaeZTbimHuS33daEI/IuF
gC08LkSYFPNUBua/ldTtjZKeRzPLbafWJ3j2dIa+T9yGiDqtBIFJ5aIGWENLczIYKl4Bk+EfTaJu
k37/K7/mKyJDSobRMqDKNtQOSa84c6YdtiEEcvAFNk3elRZhoUMZq5toQr18PB/bvPD/DoYZ6WLH
tewklgqWJyW4Gegsp6kfCioqtBElgRqXQTRsJEXMfGt4fepu3dDP0GjwvX5iJauSE16pX21R8BXY
n8YlE3ZYJFWkwBLmoAsdpWl27Dwt6dlJLmTUJkalixnUgmgliPgaF0UiK6R6PsAycrW/ANvdKVZE
V72rpIdsjuj/zgkaFzjsoMmHoIc2a1/eqV6y0wo3O5t2ql/tNdG0xX/ZYnTNRr2IrJkWJ9EMDgJT
s6DG0s/Oye2vl0kM0o4c/VrZZX64iwSBY/3cpb1BcgLSXgnaVoKA1jew4XwBwbaDhi9/nNgN3H/Y
1Na3GMw4VjAtUcW/P52gnwkpjaJ7dYJB+yqbmacaTlk9fsLXdEU1LBDIyug5/hNGqtK4rSP21jGW
3zQ67KQYl0lKLHBpFsffxd0FDOfSszLlnaYM0F4hHyRdOjY6bulNZ5zjM1W93pZpfa0WaJzuIFJL
rQJo7KYHU0wO+o113u5639hNZ9FF/3Ubj1nblnCcU1eSUqlyDbgYpF0RAkple7VosMCqEy9k4kw+
1spMniuABOM32bzsRCxJou9z9h3MVT22OdNZ85iqXpoKzhurkW/x+5mFLIL6kKV10Kg9KA9Ry05a
P9P2RvCY5PHBpOdW8vR3S8J+zQKNFoHSpQ2kyYMvfXuWmvfhfPN3ENymXpVdNYEwCHl0krgGCuVk
zcKFuSiyrsaBN73xJwI20qKsBsDYcRadj90YHahZaU6Wkg5sDpLgjWY9kC/wuIAwjkk2Dwbizuvw
6RzDrpH+yY60A8WrLyqSEgnHhQVjSDAp3IZRKOzdxDqb7Mip4xuiCEpRBR7KnxDCJqvRRA0l1qn2
InWTY6Rt5YDm3Nm2ifWEfaE9LhTYSTbaJIBA8lV2ZIOn6SF6MDC6u3FjT3Q7L3BZlQsJaZaTckQx
rWel+RMZq94pO0Pw6i5aIS4s6HSWChIDY0IRICr0lew5rK91UeeaaIG46KAqk6okFhYIcc5JiFsT
ihqwnWB1WG/l+0CtW5IGIg/b4hnTJzNMiKE2uCDopztDyfV9O9eXca8XzmyFd4r0MmNg0FRYR6mm
7jb4+mL9xuZfuyyjAtGG0sKPMa7ASfQciXP8sI2xrsU3DM53MSh4kEYDGKQ52OVJTQ9tvd+G+Je9
9Q2Dc9kCk8ATlEfgdO9Jp9EzXLBoe9qX1DVxJKX3oulAIrVxW3lbtpZdt2zJ4uRqLLqr2poFTivS
GuezbU3rSBpq7KyN5QHNs1ri9eVnGNtt/U1xnLdKfZyFEYEkmf7Qqj+yyg0DQZhbz7LeIDhnbY2Z
VhNTVh8+ZyDuCCwvU66j6ViZ06fMGXVSkoHcUeEZjBFt8tquERcC2/bncNxnTSDIGNaX/g2C28PT
pNfwuynyKfW6jm6ySWDKTBvvo8Hb97kNnOatiTYefB9PDxeR+k9N4rtcPVcMQToqwOELW/UQpHym
DBwzSEEnlbmk/1Zppz562XbNdTv+LQ9f3CplkR1TDUvSN4dZugmGx0h73IZYP3jpbxic95Oc0Hxi
W85wbexnT3bSa+LPl/0pPTLmVv2LiJpWpDzO/9VukFtdgfIK+Z+w+qJiSCkKXuVMYAsCW+MrXXO0
JMzSjKzHaL5r1kXdC9xFJAbn/DTHeV8f8H2patzBSvxU/sfId1X90eGqr88HiwViP2SR+M6tgqKr
nB0b7fAfdLRdVjX1to1AZGcsCi0gorroJ7uADSTTpar4sZ05iXq7jSHSF+f7mdZNaNfDsuvmoav2
Sed0aPa2zL90TS4EDFRCrR8FTPV/pF3Zkpy6sv0iIgABEq9AUVU9umfbL4Tb22aeZ77+Lvme7abV
nNJx+akfOoJVKWWmUqnMlVb0k0XqVaC1L9VgXQ/dWf01bxsjVrCC1GAq8x6r1puXfXjUq8el9E8v
2n85m39bp0h4pJDyP05Zu7X2ph9fDIflvv2eH3k+a7wsRsnJyXf6hAelgjfIBtPO7R7LhxFSbqy6
ZmU5tPqeV8dCOkCBf+sUluAIjEbrslbhig2agchtMHPJR9k2+GH1q/JBFnZIdJwKMYGKcYGqgQGs
npWiM3r0h+RhXGTbJRNJcAqjGVvpEEIlqs/JkRM72fdq5Sx3yp2Ot9mzRsZgsOu/R7bIhkT0YM7Q
UA7fDfbZaL4i+Y+ul1wXZAeEWN2cFm2YF1zNw5/mQ5s5i9e65V5BLjAm6LRJDs217Bok2yvBV9Ak
s9Dygr0yl7Zw1DK66qroE0q5Jdq+LRsYAKllaSpuEMJ+lU1ganaIPCrqczEApTpaLm/NYwC9VSrX
3ud+6JeSmG5TuhWo6NDrSAejPp6arGBww2ln1HhoktVWy0AEl97pYd7P/PqFcceulV2obY1Kn7Pe
7FeiCBtVkn5ZlgiizC19JFp3rCp9cibN8PCcJjnQN13TCkvw7GljRkYzIK/ZJcyh6s8GIxG1sfGn
GbX2g8SSN6OHNzAxR4NKEhq1LQRDVZZTRaDPwrDu076db/MH97eCEK52Fo3NeeQ16TZao9R0Z44h
qoTvp1TS8yPRhA+PtwMO3Yq/bOrJS9h+Je1rOz6fFkW2WoIntyYaDCqFGemDjtTSD0tGLLh9Dq4W
S/DehCmhQRQslvE1/8mre0KY6XyLxhTV55x5sklFMokExzBYZNQVk+9/dgjs62mSJOVkmyL4gCxv
6z5PsGINOrYV8zoNUWGaSEqnZSCCD9AjPARYNYQg44OZ+y1mNZJhd3rrpTsjuABQG1BlCQDCrotj
fODNL4O7XKDHws3R1Czrmd32ArZpMFy80UohWE1Jk6QdLJxGOU1cM9iHxeIoxacme6nbSWKh27k/
TH/8F4wf96u4OLNYhUIhgJWRi7dztrf96TK4As0Bvxzl0tLzTeY08EX8BhQMCXP4jJbxJLd+V11V
V8THU8drd2ldob6L07BP4BWjXxaJnmx7ojdUwbiKJspzxh8Kau1uGfYteQiHl6CSletyB/3B4VGb
mRhIgj4psROwr6lZhCmDTe3DQ+EPB7LnPGmyQG9TQ5hF0VQEvl5dJBYrugUtwYqJoAjVm1dGmNTo
NxyP4P61PPRioO69KcKzrGAFKmhKkqfLomUWz6GFi8vTxOlefwSlp3aRHJK7wA2+nba7TdteAQqa
EhoqCYsKgJTcK+jhTHMHqbTTGJt6scIQ9CLpSFbbfPKsORl+ZO0KcPzOg+bEvUQBN7fMVjXLMFSN
mCLhWGOVTTUtIN3UltrN5gcj3pvomlIsX1kkwdemY3+DEi9t4WznXUVtfptOUVWUO3SU3EBlCIKH
6nJQZLScPc0YcscOPpeNRNlkAIKu1Q2NW3QcIhAKi+us1xH9qJJV4k77g6muVknQrr7uWj34RVAb
BjvVco0MrbTBJ8O47cpPevtwWs+2w/AVnKBodCxwvkfY/zx9UG4VBxcMEM5bV/Srafj0btnJSXI2
7WcFyf+/cu0hY2U2VVjEEhzZOEdavIRUjUSvZTslnPJ5pqsd4RzZDGSyeOE1jqcXbttuCNgTCcVF
RWScW0pbM1TUqXtRUvqkParKd4rZxajOaJv9aajts9B+wxLO+VQxonmqQJVjpQ5BRfyFjnZn5s2T
P/vm/9CGtR1YrACFeL/QlwzzrDkhd+lMn1Esh+IkN99Td8h3zTNvkpKdHNvb9VtEsd4qykxaNSpn
tNV/MPVnUEkMd1vn3r4veAajSWjS1Pi+BkrejoCb6SmsJT5bJoPgHJK4KnFzwTa1S35BcsWdpt79
O1UQ66zavq8GnVOELriZ90t0iPvoJs1Y6VQlaNLyPHWmOLjS0j7zSTQ/1Ql9Hjrp2x93Qu+dFEN5
C8hDUcNjEiIW36uVngc6SvB/xRPtnncFksWZXM1lh/kyaB3r6bTgH9f2PaCwfx2emaO54IBN4Jj6
7IVW6J+G+Kgi7yGE7SvVoa2iKpo9tXvSDLeeJqfNJK8wMgzBuaujNtoLUyZvAjeYOepOM84HlmsS
NfnonN6Lwldz5WHxLKtG0QQYihGIXXZn9Y85fdXjygl0idJvlDi8x+Iir7AWzLQKUJk+/6fyL/OG
V+uBR+j9pSx7s6kEhDPWwuNqH/qTI4spSTAnsxdblyx87qiktO9j0AVRVt8XNCBR5mWxYnzfqnN0
mt1VQEDeZgr/nLfpPZCgBkO70LzW4hmFi/Fdymwvz8urMDIkGr3hx9/jCHqQLTUrwwQCNZ/ROgcf
Xl/zSazqZz5yMZZeEDe1mzCDgvDBAmMcV8uVKoxxopamUXAjfZ2yazN9aGTPjNsq8AYhHoWaOYIb
qoRE9l097ENLkhyQfV84+ZamT4k24ftZc2TkpV8kKiZZItFxzkpTRiSpZq8qv0zTlaVfKTIeo41w
ge/67zUSqxC1sKFtHkKG0a2fdXAI2zs4ZwO3WM6MgqTHab+56WxWcILVjBU4SG0dIgUqpsdmbA/K
GR28Vqrf0GDyuhFvTacRpRIK9pPPTdZGDSB571eB+lj1S3VAGbDLC2RrGbG5bM8EK+p0lqdmC7Sw
IU6dFx4FL1RKC4lUEtUTE+I9CUDLYGHbDIrBLt+y8tvpVZOJIUTERp6Q3Cy4WkyHovvRpXvw/Elk
kGEIHqDQBkvtGJeBhY8MxIF5UfpNonunRZEtleAFIloWQZnD0TSL7aXVtM+nXuI7ZZIIjiChdlRO
DBCqquwzPXPQEOCSJpcs2H9x0b+NVcx2jymi3qGAcul7zbfcet+CcRPvcPyRsbjGeFr7cHrtJIIR
IZKiSjTXlQnBSjo9hykK6UiIibFhLdkjGY7+/jAIQN9LR9Drevl00PWXuduBvVK2enwXPsShb75H
LEWco6UAwytWD1nChU8j9RKPeSEapRQn83GP9ch+9stHOjnVXpGoyEYP/DtHKzYuYeZcPqKsfPbw
dPusM+VYZuZ+akrfsGvXQH1Kq9tOZ6eXRBskkstWl/9/ddRGRc6Mme9iFd9b+oM6P/SyGuNNCHTG
qQypIetDW0Da0zLs2hTS2fRzoya7jnzVGLrWT+sjdzsftnAFI7ilqQi0WCsBkxeXRdxj+C5y18tz
Un89jbPpM1Y4gmvq0wjFGzZioVGr7lsrjp2iJhLb2simQCNWIIJjAjUYHqsaCKNe6MwFHR7ouJuX
BmfTiFJwDN4oXEv2ECjbJ8FTLbaV6vMEwUCmexjj/NJsltTprVhyzv+KTU7slFh0ORsZWB9TrhC+
NTsoNddczDJKL6IHy+v9xY0Wx3SbfXJXvrS3xoviyQ7ibWf5trwfWEeQciaDyeNZn1s7n46AwZt0
13u8Xiq4kWXnJUsrspDMEakwyw14VvJik0M05g4hkjfCbb00CYjSNMP80JpCg37u9DybPWLe0+Ki
kA2L+y+L9gbAf8DKVVCtVpdazWc+DZi3IOLRxk1HB9XBjwiX3NCTVZnJJBJ8U0FZr/U5AOtF+0nZ
nDpWn54TpyP18O+qCV5jHJiVFgFWLRuXfZbm+8SWsYltxrUrCMFhVAtFae7AI4Cp8ZWpuzGH4RKF
R8dJUz30EUjMS7ZqgutYYp1ZpYZVi/V9Uz2k+tNp/7ftZ99WTHATacMwMSWEON2oYRzZdxSdXibZ
6OLs8k4jbYfnbysn1mhGZZQPYQ9RRlfz+bUzvEjdaleCVaPYk+NptG0b/S2X+CrZaWHU9inkKltf
T14N2z9nlCV3628YQixjYxKBmlkQSEMjQgy/Y4bO4GL0FtJdsf/nJTjv0YTbjd5GCak7SKQhozex
x5K0jiY7DmXLJniFuKZRNjOINAz7iN7p9n5hz6d3RqJx4qMjGuRMOxgB0UzWrgpeo766NlLlOFba
X+qA4A3oSMK2nrFiaFbANfSzPtV+ZtSSSEW2ZIJDMCZLDSmBPK19M6I70i4vW9lcI4kXsAQvMBZh
GP662QzzTWd81WS9O1LbFNwAKmfTIg0gBFLIuG9kvlVBlXF4H9RD5savp1VAsmTik58GJh+jVuGm
y/BzUu91DGHtDUlgt43BKFMJY+RD0yUlxRBEOoZeRG35uaKjPxb2k23LvJoMRvABfR5bVVcDJquu
lekh1i2n6iWeU4YhWD7NMQIzDIGhxtEehe2xknrq+M85e/K2XoLl93PSJnmBzEyJwQ7IAMSY/y4r
BZYJwv+/ijnw8t+bQQUMBhKJIkwO5WD7MzrCT4vCreFjRPomimD3LCwMFPJgvVDC0/bPLPcm+iVQ
f+Zkx8y701gykQTrp5pSUJuLRLWryv4y6HdGI3n63Tb+N3EE49dSpY1YDQhdxViH3itsRaJgmzGN
qesa+kx08HwK1p/QQVM6E8l6widXj9czEgx6ZDiVfpkHMlKATf//BvbhvtDSzogtvEJotuVPSrNv
wnHP5vyAolCJImyu3ApKSGpYgVaBrBJyWShNGuvRSZb9Gdu/QhDMn1RpCn5XICh5eYsqlv1Q0J8W
sSWCbGrZCkb0AHUU27WGR6iOvtqt7qjRjSJjwJQtFv//yjijNg6rVIcoqDKwdgMdx32/qLLrokwS
wQXoc7rMYwNJMna0I78fH5ZW8vYkgxDMnyqJEZccgsXLa7ukV2rd7odAVjy1fatfbYpg+qPSKRrS
dOB1OoQ31M8w0hmzDlzzDjSoeH4PPRnFiWyHBEfQLlmxZAMAkeV2FIO6MflzbngEmSuZBE8wo8y2
USPuCYYHZKeSuPSKaafPkgBgO974jYN5iu+VjVPQF40FHDCL8eJRcFkcNeqGx/JYXZx5G1jBCY7A
rLoqZgZWLsKQYprcWhia156VQl2BCL5gISpy6SGXaf5Kltdc+xTImg9Pq7YtEhMWehEl6gI5Ztb5
hjE6cbC4k2I7p73aaReNwZPvdwdDmEoEaLCgBgWqTdC7mPHFmRa74HAa6LRGY9r6e6Dazvu45H5t
WsaXqSU3iTQlusFBw1XatNAxjkKPD12UvCdsVAo2ecHXYnAM0GsiG6y46lG/HXal7mk7Pnj9z+cC
vEcVbFVt2hSc4kCd8sSLKcaT3A8scUl2TnCwkk4wWAPTJ1XW8fgz3FfkYFf+6R3iv/NDLPX2ffHS
rs2F3pQFvm9GBeLPEnkC2xt1dZe2/aEn5BITxiUibWsfEsyMqDb70AKCSroRjRKATLrrakQj10WU
vTDzrFPiDUU4JZa+yyt14IINl0t8q6j7kUnWTiaIcECUCHJKghp5TBZ/aqdHEMFV6dEafp7eoe1M
nvkmiaBqSkDtAIH0hKob5ZYTANo7fnUzfDA8gzTnvHTrCk9QubyaDGuh3AmhJJqPxx4uKRCRzAaX
6Dn8yNySfosnPoXZNAzULoZ4oxK6+nhdVY2Xx57VP59ex23f+oYjnBGgGbHCYAGOmhyqZj8HF62s
QEoGIZwQVWeX8FCAaMzvYfopqK5rek4pEWxGN3SGOcEid3XPAh2cW/w9Q5m/96z2giD6lgyjd3qx
Nm8MKxjhhChpkRcx+oy8bNJQfDg7c3JVk9ehwvuJ/nAaa3PVVljCIVEWNTiTJpTFEO1H1r+URuso
1f1pjO1gbgXCbXkV/dI0QQ1WDpC8cSZ/KX/VNoY78NblO/PO8DE9/PqsqpUVpuAf9GKg/YyHV08P
buxpl5LdaaE2T9fV9wXHYI+6OVcU30dH+auWBt90QxYvclv/cDysIARfYBEGzucAEOqF6acXqBLf
G6gm+fM6UPiAf2HAXy2Ei0uTjY0ZY3dM8hM8Q2V9zrvB6vuC7bdzjeHdGaymT496e9tNj6d34qS5
4PcLhj8ocxzrBX5/MJEb1U5ewQD5wGp2qCzjoshCiXWetBg+Sfm9Mg8xzp2Y8geqYm8EB33xzV6i
WzKJBAdgGoOtMBUStfPsL9Z1U3WYj/UExv/kz9vl3m++YP8g4jYK1PDPXhLqx8WOnchYbvRUEg9s
HtYrFRAcQBrMcT9wjzYMy+IveviM2SqGp5RLDpZHXZYFka2fYPtlX9dDxC+p3Vx6qCRylM7wDPNq
CYiDjLIkoN9WCNP+Ff+aH3u0konpaYY3WmX28/6LEe5VGcnd9vq9QQgqnlptjzQSIJjWH/P7aPCj
rvJm1KafNqVtp/aGI+h2oE9lVRTQ7aW9s9Uv0xlE6Vzd3gAEzYaSVbqyQJB6l49oQK780s1dPLa0
vcv7HoJdeTgtkmx3BAXvk6WYggmIOW6+aum0kUPD57/DENQ706feMGOk3OvyJlAvx27flecUMa4W
TlBpTMvLhp6XbCzRSFw6YeRN1GgHlCFIVECmasK5xgKTYA4IB9KwUgxECNRtu8+BLEshUzXhcIvL
NlVzAhxqvgbhBRm+/dWeiM8goMbJ06LG9+tJcSrF5TP5tFRWSbPRwsgV2gZriY6JXlQXxOiVf/3n
DC6pyO33QwWKen109E+dg6F1nu50P3LdTfbydn5u9R/jg9/YYvCeodorr3lmeUQhVnxPMO1Ucccv
dE923Q/ZnKBtn/oGJpziDMFUa88AU7IMBFPBDqzHTpbXPmHNMaxUyYmxabZoaiS6rqLExBb0PSSY
6W0rOALH6WuiObMWOvNZN4YVhqDqBXAXm5ea5Oxh/jolrRMY59wYVhCCerTWZNs9rzrvJl8LnDh6
6mSTIDcN6TeEJoZvrZGyrANto4fbyaNGradx/vMBfFDyFYSw97PZFA1eyBEhlo+mdZ0UP6W3t+2L
9gpDOOLU3J7HOedhVeqATOTK9vkFIbUdsrf3BQhxZQfDpqNbAQpnXZ0hR6K3AMTMMqc2HsaWel3p
hjJHt63JNlUN3r6DJu738aLRhSEaybTJw8S+G2v8B0rtLoEh6b3bNE/6hiIcrAOmqHZBo+KpbLAd
BSm34jnTd838FP/53AUog40qIDzsM52IacUW12OVFAZ/lPsnWS6t8GlM7v/cd1saNWxkqExsg6Bv
mImXFOY04o1Ruxujz0P8ksmeFrd2fw0hqJseNn2R6xMSEvPkFsM+sy5ajEi02sfTonADF330GkfY
fbWeF1PPgDPMzW6Id3aIoVp0j2GT/hAelGn2J90/DbmlCmtIQRVUTL3VJxuQ1Ox2My0R78Bb536t
oJVfxgq1ebdfownxFYr0iVVhEVHcMO54L2u9Xw50ZzjpIyoT3VE6FWbLntaAfGdXyQSmDkOrjABs
pstxvE66ezN5Pr2CMgjh8MHdXpsShhUcYxRrZT+Y/ZSfY0ZrMYTDx7Cy0NQqiFHGx7DzzRmkGN4Z
YhBNNwi1VIOIDNxB0Xeki6wJY0Ct0EFJ3f1k0V3TyfJVm77bWgEJGkeQJWWxAaDBp985KUbqjp/+
v6K+vg19a3daLm3TeFd4gs51vVYqbUyxPy4MeBfvBuYjQAAX3QCKJhMEKWR0wtbtqbP8cxp7UzVW
0IL2NVPUF2FrTl6sKLUb9RE2rzOc2Cg+/x2QoINZnYKRhW8eMiedS8ZQdcwEc7mWMJddYDf7CS1i
WDg/CFgkxO6laNRnFpZInfJAEoRXznKpHule96q9eTwt1ra/WGEJjrcZS2plKUOwfAzQuFg6umu4
5DXfdxdphJGXoP2QtzpvK8ybgIIXrpc6JD3GxniR9jNEVGE1Tkyu0klySeN6/sHZr2QT7ABtf8xu
G8hmLO7cH7VEUre8rXxvYgh6r6bFsBgjvj8u18ZwHbNjIzs8ZBCifgcpo+kEiGA+RP3RMBO86kmC
YtkyCaoNTo1xyRkwhkQ9mB3YDhrZHBiZGIJ3rVJYSZxDo6ugc5b2sjW+k1mS15SajRDcp61C+whF
0J7pjL9aPflERtUvdvNB5vIk8ohXvaosDLWn8Hi5El8pfXpZVsHeXGzJrWuzdGDlCcROpUTNjKTQ
uQbveZffchnvo5+Zo7mc0K+QEtJti8U03C5UpmGeuHCWK+iiCCN4U3bdj179DbxDv2bKqQ/TBevx
ypZ6sadLrGjbGfwGFWukmp7F+pgAFK26h9T0QuWoapq7yOgwNoVD0G/ytmkbg9LfC1ct89Q2FZxO
WX7Khn8K9dD051jSCkJQc4PmKVs4BMl81f5Zyp4/N5dq9X1hf5YMfrPqsFRlMDq98tLaP0YdPHSy
5MK23r0BiS/hSasF2BFcKga/O7Zu/FVx2y/aBZolrqOn+ZzrxQpMuF70nUHmRINUuXpXLH7R/5PV
vuSY49/4cBSsMMRjzqoabZiBoe/5rNYJIVGzs/don5a/GW/60xWWcLpZtT1SUD2By/wpu+LzQhKP
3pOb7kL/zodsmUdZt4lEs0Wy4bqlYxJaAAww9kf7ZoX7EcOATq+gRPXESnatZ+B7yoFRlI/LclWX
9q5iV8skIzbeDl5Xq8d/yOo+UadWptVcx381NvuRP0U+BlMfNbf0s30zOuhAPi2abPkEx4BUrjLr
C5x5nZHHOqbOSPNrM1PPCrUMw2bUMk0KjvP3ko3WrA12Bmdeo2VbR+2CeUOuM2dXOGQX+y47q0cc
pFa/AYWlRImzrZczAJfb5Bjs+318rX7S9vQChW77+nB6FbcjyRWasIxNN/RW0KJUgl3j+N3Ve4w+
i144IUqIqassdxI3kwTlm0qJ+e/8AYMYptj4Es1dqDAe4E3NoaAXmmo4M6hhQRd1WrZNi17hCN6j
bTAhm+bA6ehBp8+9ITvnuUv44J5WAILLQOVMZAQMKghKDy8Gfxty1sQxHtNj4ySO+tLKCltkEvH/
r6xssmZrHjoABumlOe96WUy5bcYriQRlB8VDtww8cik+Z8f6JnL5dFrDq8l/xpyeU5BorfAEXY9o
mEf9DIFm7ZBPaOjIdhR/ztEDRjE+y9Q0XcyCkyhWq8lG7nDSMKKrHHbJpLqnITadkYVqRxscIhYI
6d5vjJnFYzCBdB2N0xc1mK5M80aT8attbv4KQ1BnGoc57AlimGbmD113QRRZ67sMQlDoAdwBgRVD
jHC6M9g+IS9nLBM1bQ3jivBTRe6xFFRgesDVK9S+0MEl+oDpO49/hyFEc32dRYNdQaXSYt9knzty
UcWS8r/N3V6JIQR0TCvHuue37yK5YvH3mB2MWOJbuNv94FreIERasSHKjcisABFTFSORdlp1Q4qb
EWsmK3CVIQmq2xnBUtf8HI2HzBko6AebV0K+YCCsocoe+iQLZwgqrJgpiTTeJkTDfV89leTHWMrG
1W/qMEVqncIYNVPMrKtl0+r9iCB4bMabMAsuu1p2sGwfmisMwW2BN6aLJxMYnZ/w8aiWW2ECwj7/
3GFAav7Fuiz2yDSdo9dvcgkHdVy16H3ogZmr141xS4KbJtmdhtjkhUD+6vfaCbZjRIveaiEwSuMh
iB67yEvUe7SMBPFltRyLNnE66eOvbL8EY0pMPo+JEBiT/W0Jv+iDJMGwqXOo0QXVIUqNdUPQ78iK
lsUwQedRwu0U92Z6yIdnybrJMAS9Zkky2Bjpyd+QVXfetS6aBb70isMeu4vsBhHwdZN43VkR8Eoy
wVs3rU3CjkCyIiucalGvaNM7JE1lIeLmLWyFw3dwFXXkdh7FNULSX7F9vsuhDrsJKeJsNx7Kc7oV
MYMSsTaOa8tSBXUgtJ5S1WhQ2N90X4foUrem3Tizc3KMbyi/DGElkpZ3uFe2QBlnVGvNafLYk/qc
mGCFISieOQXV0C8t2JcoRlWYcK65cUwm2axwbpMfTooVjKB7SlTEds4XLMGbb1w8RHR20oDuquLT
soxXuS27oGwr++8d+hVDrtYuWFqQOU4ArEkTO3alOVGs389aL9G7zYNpJZigdqU1T7Tg6wfGuYMW
kAsSDD+jnt6ASGOnD4tku7azJzYK+jWd2ZgcKzjYJmdZWU/oxdb3BZINy2FB04fLuceQxH066wlk
hSa42hSV1lbdA23Od5H6yl8WZa042pZqUI1qBsGgCgKLem+4Ud8W0WDAcKOrGYQG0zE7Iifp4sUF
00wuyTWKojVXfQQBiTvKMg+bVwk8hKD0xKaAFsu87RTI9ox+bfVuTg4WOqhq8PPqx5EeZ58/ilDv
tBfe0ks+7hcMfsiD4s37vbQFjarQRoWNR2ABuUKcIXZtWQp56+66BhFOfqYrbRKnI4o4wI0f/DDw
vsMOTD+nB3ENI+jimNWWxjDV0WuiXQeKqGGC95C+OnPXILqONYqggwtmdjOLQBislae7kZvuIi+4
+vVmdS0rkJZtj+DY0UarTqyDSOifmquv2jdSSfrpN58SVvKI1WpRYE9lo/5HnuGY3wVe55gYSFje
yjqAtqKWNZTg3PtuGjUkhjida78r4maXzvoZAd8aQnDsjcGY0WDIFh5J5x2YzqqI+fEsOQg39Rnk
PSqY73F1FetqBhYkzIzg6dIh3eHE2tWherTLcKf23e4M+8TkbJAdIPdjiXfkFt0LbKx0HFTo3c66
i2VI0O0suTdt7ssKRFg0UqGbViUqr+Pqj8No3uISIzkoZBCCV42DwrAbjCrFUDL62Qrq5zm/O71S
MgT+/9UJOw6YXBqiKNVrULQz5Hbo4OK0/zsMwVuSerDx7KbhFFfm11mbHgz79e8QBFeJccXVPM+Q
YlAnJy8fbV0iwqZHWe214CQXVbGSCI9fvHmNxt2ury7S2pJY4baBvGmt6CPNIo3yjGCdaHqIlMBZ
CILGzp2j+Ph36yU4yC6aUb2XAMlud8S8o7LiNslyiTFvkJIh7jCCHS921yP7MeduHj+eFkEGIXjF
0NYXtYkAURJ05X7R0tCxot1pDIlx/ArjVsYRTYZp9j0UdyDhjxG5l6aVMY9tQuCA1VTM+IJPFBSL
JYvR6ijH8maS3xaD/tQui0SKzZVaQQhqZbZBWZcKIMLypp0OTfHDknH6yaQQ9AkcBkpDM0CM3X3W
3o+Ld3ojJCKIKaosq0o7m3B0aMZ3w3JnzFWqZSO1tqPIt3USb+9aZ1hBYUMI9S6ih+po7IJjcZhM
JwNLIcLIWEpiJVk2MUfVV1aRjRRitdoX3G1sUOb+3boJ50eFEuAmVyHSUHwhxqFaCkeXhSebkT/6
yVHlYqgqFZNgEzqEWIaCJC81w68j2vaUpPweDak3R1+thX0aNBmbmQxR8PZap1Ud7oHwk+BQtsZd
Wz715Z3aHOvAD6b700u46ZRX4gkGGoM4ack5mf486J6qXeORZ9eA20pWirSt4m/LKFhpG9XaTCk/
JDGjbEo+U/bQTZLDXoYhmKk5FVHXhpDFUB/77IGaiVszicpt3m3xfvmvPoi+3whBBN3zs9i4W3zq
89rS/EpzAyf3/of2a33rXrFCE46BsilMvAbjJAvAoHiX3leY2zTfUtMBPwPKCmUXv//iJN6k479n
dSSk6OtJSQvpmhCvtMbFcuRTRqbK1e6G3f9y1dxkbKAWw8hrqhFbpYINq3k923OGu6b2kGCCBdwS
UnCRx660u/zYX81XqqN4xhklN2tQ7rlWYg5kMvN2AihLHvTUse3aqXunUCRxyLZCvsnG/7+CMbSS
RVrXoaS/jXZDGsFnTJedUuxO2/BmEn0tjuAxOqrYc5pCnOY7HyI93KYXNsgWF9MZdmSX3vYHGe/x
ttt4k0xwGyZrtairgViwV3P5JwbFSo4RoX8+RpOhQ+QNRvAac84aq+eJCLZ0r3SO9kvGLhbr5fT6
ybZJ8BuKZnYsC4FSmWBbSvZF8Klon05jbD4IUJSyapCGUhC9vteFaGpAh5nh0q6jki3fTYfWr4+J
U7myZN/m8YE8kYkBDBpG1wvSaNViLLhW8c48zFEdX9Xk0lhStzYjJzduTdU/LdjmIY/HAJ1nmHUw
ZL6XK5jKToGK4y5qsq9jPflD3h3+DkJQ7yRkIxlSLJ2JucHpYRok399csZUIgjIXdl6VeYk4Ra+q
BbRottNrRulkffZYhs/aaO1ILJNp+xxZgfIftfINeWPggSXBusXPg8fb6Y2j8tR7qoeZt55sasqm
hq/ABJ3IjSHOMgYwWqFrf7IPreEuhSwLJlEFU2jcj6NRs4cG+wS2v8DLlDp3y6IJz6gxRPHQvwpn
CoY0VSyY+way2GZ8p7HeQ8/U7rTCyTbHFI7BbonZVDfQiObz8jk8pHipmf8pGqe+IiAQKqkkqNj0
pszEwxCGaiJrLpyBtNGtxOp5HNtqTtPNLqsiB00UBzLLHly39+gNSjj5ppkuLP+V1dGG63ruXd1i
kuQhN5cPuVBm6xg1iU5UTIh6r9mNlmcdWAngTpeJE6y7+ZLvLNVyQpXe0nMqCKiN+ieMtWQGYYL/
YWw0MIYYfbWDnV/DlJ9mOngjLWUP7psLt8IRnFDEqnyaM/RUz13s0vI7VSVeaNNGVwCCFwonlg5J
DwCF3DPtMrRvWb0/rdcyCMHnjGmApnA4HU6uEO1n5blZhuLSNNqX0ziytRLcTVMOtVIQ4EzdED61
Y1eCWKyxJY5g02reFkysm05JZpnGggUDUZrDQMabj5dVfKiC+7+SRmScT4MBp23DcTLtgINily+R
JHe87XBWsggOZ0aBXTmAjdkLv2n+uA+O0334iIpPD7OVXUVSdLO1PXjc4faiWyjjEgw018soDY0Y
mmYmoVPkyzVjshS1DEMQqAwiFoYEGHgWOeoqppfSUeI1t7R5LYbgNfVoUOtxBERIkC8p7pMCzZ+S
jZGJwf+/OqX73GwTUnKMRvmKerqLakl3f65eazG4mCuIJcrysuZ0NyS4mKqXTsaowo1NdMfr7wuO
qwiMyK4Zvt/Qfq8ykEm2JPeG2nrJl+CFRuSL0mBsA0ahS/ZHtnaCQ5vIrLE4BXA6lf/YReM1MZG4
ABmE4NAmpphLxae1laEWehgYjTG8uiUB2fIz6wUUvFlcaEpJbMihKfl1ienTxTRfKabyWBtU8uay
ef9eYYl9NeE8m1aqQqDl1qJugdvwdKk8W/BvvcPnW9heKynq2VYPG6NKCQixDbHlZbT7bAi1X8cO
ZpQM14N+YPPN0PpJ8mlsayeVmdRmtySuJf8iin67j+vS6hUgTrftjKne4eHXQ7rfOZrpdBeWo/vD
Xp6N3PSxa1zB7Sl2HRnmr/MCY5Y0r94HXuBbt//bsm5qpoaROeheopYu1rpPNW0mUmEjiyor3aXt
/o+062iuW2eWv4hVzGHLeLJysDYsWbaZc+avfw3d+3woiPfgs7zxxlWaM8CgMRzMdP+Q25qxdasA
KGq8ARhH0khzfRSqHCizEgKcmu9lGYIb9LosWZJkq0bQ7CurPNrMP7F2duC8Due2AnzoD2178st7
g5XCre/MwgYFUUOblko/wob6kh8w5+X6W8Upf/1T4/K/grcLYxQs+WGucBGqTuB+St/8Ljilgm5f
hnTWmlGwJAeh6EP/CSwboFSthk0zXfOslIH8zE+wvnCDQqW6NBIMbuAzv+xETwnim7GfvKSI77lo
NDVO+DuX6LIn14tiNIgwp4WOIB+Vxm2+Ijalnz1670lYXIR5M0yhopZ4oKjbg6xM14XyWGusEidj
b95jcWFFkaZSjUl5pJxPceRyxWkSGBHGMkElJlUZqRqfoN2qVtr92AxWUI+eNrJGGFbvpcV6EQha
eBJILdrGJqzXHPiWWhwyLjPTWDRRz2Lc5KsFxuXWEI8XptK5CcEzhoAmM0nNbX0Voh1kMMz30Zab
Yd9sWPTXq84R9JQwLQQhUSq8czB96EaOnieMNSBjuU+yb0KbmiP38/JRZdihaxZT0QwQm4WdWMQL
6+QJdeLUqjX6EWMNV4Pi7BBdtpjilg9TA4aaMsLY949A6Tx1CBlWVq+dhRXx40bFYCKeK6KE0w2T
q3LpzpdZ1WYCXp+AZ2GCiu6cn1NOInoek9ibfX/S8cxSiPsEemD9oFkSaxaTtXBUmGsgkJe0FC4J
EogAyo06VtbMIi1aRVMd3yEoWoDfiZat5Tk95woiVxSWN1J1DJUX8noEGvmpZW3RuikFZlDEkhS6
YCHL/gCCW2QGev295/dxaWqaak9liYIjCyI+5ZOyASZsQZbJCcLIL22MQxoCcoNCsbQAE+EgNthw
lmHVUEoEvZ2652xte/k8MS1Sd3lYSbqUNbDY7cL7YCPsM0+1swJyloIT42NWYBANfZKko12k7nPO
LxW+wD9WgbbwUHjyjdxKy3oj6z8b6VjxldV1T0Gk2AaI17hhq/GFJeQ7PhNMPUVdPBJNQYjtKhjN
lGeVROnDQv84KhNQtUGXe5CiWZoCScM8w2fWE4dVaTNTl6+ihvGuRR9/2hyFmkLHtaMvYfGNqjSl
NDQFVrs3fRopC3Ty3oxzxKcBHGr8a0nfTYIKEjHWmNmnhJC2QqXq2NCKM8iy9a7yDE5GD9ycR0gT
4Llk2LD2iLFotMJfwdWGEPYIoNz/5ne74E/zmn+c0cCsj0EaEbMTHzE5L9qJF2Y4o0SvU3/UcRgy
8fXysVvZFjQIy4qhgHJLRMP/RxsgD9P0mONkq+t1u+OCY6H716M+31w28ykRgC8f7FD3S4AGtKnq
A7Ix4i/JDvDOOHvccbBFO3FTqwOvIMMiuU6W1w1tkbpuinhIRCEMFUvG8zc+hzeBVzut45uiHe4i
5vD6SjB8cJDeLDkJGlmDg0qAWsKEKZCR8dW2hpAfTJC9XCRTU+eDypJ41D+jx47IYeCauZqt/lG0
U7jkW4wlJO8ul5aQguR56uYuH+HTZPV2sMmv+k2y7bbingn+q2EIDUtMPgmaIdKN4+OUZWql+7I1
ycXPePpZSarpT/E2VPtt0lY2ONbcKK1vlKj0iqSzowIyPWrj+Vp3QATblx1n/RrKb7/EI0TX4lBk
NXnjd/m2MgdWdWg1YBYuU9cP9EBDZe5hZJiupsRL/IfLThDI/rR5i79P3SBg0RKTbsTf52WlUS1t
MoybOVFmPBP6smwPWVndYHhaHUy5FrXEbMq8Z9SLVy4xIrKJmVwd24qU/GPAolaTzHyFgIWm3rgB
PzNaT3ileZg19d43arzyBXxg5WHIYs35xGb6fvgVQdPwLmagQEXBjRR0eSFqKYjbQOY2X03W+9P5
vtz0G+EUbEU3dbhtvAsZFb/1I7qwS3msZUo2p2mOJCa0jDcZLDD9hv/RQBPDlEAih0afL8HcwuIn
3FEq2Zdgkdt3Tr2VNv5W3pagRugOKfh7WP0bq1u6MEdhkCqqvZwQByN+ckvp0EGkU422qVDbfNId
aoUl105/Z9E7SZ3FaJKhNtTCYDUGWzQYHUEEaGUS5yZTyAJYcuQ+H5lzvFJr2csVMtCIAKxLiBhi
d4pt/hvUOFzBqs3agt65HRrQYf5Kuk2IKCWJEEWqn6jfJ0Es+GiMkUoclGfZCa80p7F1s9m271Hz
p7WM90VdmKPCNBoNPWlLHA+xelPl05S8cH/K80yboNay1MtJCYlHurrv9IM6nzSWifWkYuEGFYyY
budEP4Yb1S+QdNwQ0fYSctm9Mx1EU8QEMOtGXMfs8zZRwZhzUjxDzA3EfHJgBsOmbt8ug/anGje9
bNStMCLJQ+4PC4SKSzroHmd2XrsHdTUQZEcwJHTCBxaF7PqFd/aLuiuaSB+aQcNmKXNo1QWGmzVT
mjvrsnPveP/5fJ3NUF8ZnK7VQ6PCDKE7bLegtkBXIvQgjpXZOCitHxordMGk79vBFrw1zmCTU8dd
J98HML3gO8jmDvnN/3D8GPtKFykLJW1SVUQgyR6eBGWoDsd2aEOlzUtP8QZ3BQ7+5bVgxS5dtCz9
UG5qHyaFq8GBRS+8A58fGkJrM3US5HK6w7C4nhD8Xn26gJlNXYVJXoRWfChRXXY0wyxupU3wkGwb
V/FmJ3N1UO56oE0x2eROrCWmIAeTWhiVDmAdAoL7RuE9PdMYX/SMKH5f8kV+3M5Nn4U5gQNxF02e
Xh37wmUsIvmZF0L4vSt1YaMptRn8HLChmLMr/ypd6E7Zstk62bVw5Jgp+Ortd0a4d7hYmCtbMZ3m
GScmqR57ucbsPxpO05e05hnxyNoeCneMJg7qGtRlVidkW10CzXz3p71kFLS9j8oufNHnQkpGDRGA
7gFTmfcVsupYvbu8Qe89CJc2iMIYkSuSSFXeAbQ8BBv+iD7kLe80HmeRQUTeHq4ntz7FO/XWOAxP
OgPjWAD+XnVaeinL1RxKsN844b105d9IbocHw8Sad8KNaraPKl5jmVng6pfaOU7ozgyB05XWEGE1
PUhu6ZIm0ehahigzq+axCiLn/I+uC4Z1liRtgXSsd4NN5yWeBOCA7BEjrV0Nx4UZ6qL1C7UQBTlT
rLHf19lB7ll63ALLESrgVXlQizGCI7UtuKpHRm/nffZAkF/dymaxJbpo1VaC6vzMootcPdUL76jr
NtGGTDYwPWEJIW9FUMBQDR+NKBvf2F4+DSxD9GFQuH4YBRgqpNzu6gz9bShO+/NLbRSMHVs/eGen
6AJfIfeqkdWwVaMXiVxp06/ZVq3mQb7ON/Gj6CZbRI03bERT3LDvcIardLOVGqpF5ovYT8MorIHo
ViQQl8mF3ePlJX2/mD8BzMJPKnDKuW7yoYeh/PDvR8KASf7J5e3aG76UcC6MUZHCN/qIGgwWlYty
Mwl3ksqSGFpPRBYmqBiRIplrqgn+DBbhPZfsaMdZiaViUkRwQugVsM726jX92yBmoz5WBYJ8SCa+
gk9V15qGtNFQfmcK9LCMUHVNDfPWnUyiUVZ4U9QPsfpci4zT9X7Zfw4FvPpgTlESNZnKaXIwLsp+
j0tTPvK7/Edqz6ZuN8B6kk2NTmCxkX7dr7NJApyL66UJeCEX+AgnyXjIq6e+PFXiw+UIF9eP0tkG
+Q0LGzmWrhgy2Gif83vgvCttwTJSnbJdvU2hZtGaPQTAXf+u2hb2YM870bViE98lX6umnH8I+aGL
H1KnklJzOn4IDzoQ4RDbhaXa4N8CnSoZ7vnaYTubo052lIPUYiSfrKp0Pwz7UHIvL+x/VIfOBqjT
XKh6qKcZDLy/hiPn923N0u3B5Tywm35jPYWvvYagtH+2Rx3tOBPruYlJfKJXStmPJmdpNzqIyRM7
t76U3p2N0Q/iNaqKqR8Q52IDopXokwjBaDEGjJoiaxHp93AN5De+wsNOupVc3prt4sbflpNZQRM6
3PkWiyOWLNKFQ0639EdxF+mZgSCUvf6Q44O1c7Vd632tBL5YPwpMikjRK5msX7zlvc4pboUN59Sb
Hi8lLZBY3PB71gEj8XbJNQpMki4YNYmcr5AvbM34Vuee2t33IyD5tR5YRS4GdCkUrBRNl6ClDQ52
wbEp8I453XHZ7VeOmCryOpGKABMktYpcFMRtiv+w9AfSEVaiJKSd+C3hygr3kcvqCVsNjoU5agWz
dIj1vIc5csJIcEge54lMZcv1m2Zhh1o7MAt1tRThfaTbFY+VyZkJLuk3zI+iJEQKk+6XNmthkILe
WBz1fuLgWMRvuPQmam4G1nD8ajwsTFBwm/hCVnYq2aoiMOUEc6pcYgoFKyJWPyUWZijQbX0jbAMS
EaKnepI5WS0uMfB55JvWabb1rvRCRirMcoyCXSP2/7VotDdjvuuUQx0xSh3rWdvZK51KomQMBQoV
INeabuIthl8ttLh8lxHnXA18Jy8NrC+/tX4JSEL8Plr0eI4YyxIXkJCAlAworBozdjW0PtnTVfLQ
Qt2qcYutj+LVsCmfS/SufWccbfJm8wmtFvbJ/y+ygTgy2iko4DK+rDNLcYWNbvc7xfOfUSVkflKv
JkGgwBOIlAgGHqgEEjUXafKJtdFIoFC4K6RT1qLoE/0pz9R7WWRhiHIrAEOdFlfkBb65LapbfTyV
8/3lpWP5QoGiohRho3XYOYF7MZSNPAeYb/+exixX1o/aec0oNPTHIPI7GXbm3pvaYxN+u+zH+rPe
Yq0oGEwxWReN5GG2f5MnCK7M22QH/tpb/S2yBoxAJlAzz0BIwarqsByj0LCKdD0XSZdEy10p8UYJ
NwzH1u+R88rRWDjGVQP1WnznbVpbB4kg5GNOqEtYw3HclE5bkz7+6tC56GX5Hwg31pOqxcJSIDko
sYFHNkT7sBOh0YzUwxLve6wp0hEnsFm9V+sIeXaXQshAjfg657GeRnWT6x3aAKEqwLPmfNbz37NX
dEra+vJcTNU7YvAWD/K7/rthyRgTKNzmO4uTatUn0HcZUMkQIZJBbWFbqXmdVgh+dZi8Ziy+qWWC
LpC4ti7HCssOtVV5rcdJq8GOMdRm0rqtAHGo6g/Hl95BaeEMtUHtXOhtL2PlWmNTYbTiS3f/+e/T
11eUaP/eJXWqPBZluW/LAKQDSmxfXiyy6J/ujIUdCsXBqx9qXIHFqhLcGwMOLwSNwDkwDW4Yfgn+
0HEgguZDFdE1+fGC0qQx1EIFz8djU5qykexB7Mf6JCY/+LNDZxsUEpWjGg78RBAQT9SyhZRzL5uq
2W3ZWlPrx2fhDxXRBVQC6rp7//IRiJqW1+97q7M5L3OHDevjez2sz45RYR2CE6LMKiBghHKr3rpj
Zlhd7V0Oh/ULZOESFdfl7Gu+mGKL8sgU3GjTHX3bsBq3dwKvsUU33xl2iBrlX3pHI1EktUMhkk6Y
HmMjVWjx7Q2nsmi3GUtIfxnrRR1FWUyMSCAX7U9hEZvR+PPyEq7eVOcVpD+H21np8yl9D4p2S1Kw
aEsGoVjyaqs37sIMlbJkZR3Kgohw8KXK00rB00ORcemuY8PviFOobGVoRYXrWniSdbPpD7d1vDO0
fdZcCTOjsWS9Nr7whkaGBtFskEVTb9oDaUudHNUi7QqRpx3D05yaM4iARNTQfIe/SS359vKmvT9g
X4ANhYKNXBxwOZX4AdPuHxIR39XRkdQzyxhMVynQSOWKF6EugnP8S3prD9NO/UUkLPpNfOXbNaqi
6iHacl4OUu54z344Yp0BCkZiX1M4BZ11ll4VViPuRf211Z7+cjUpFAn8pjNGAz420zEE7YvyK5cS
swteQzEzAzz4VUcxNczLVhknglaWGmo9SSICkHPygtEwhX+5/PfXPynPQUprwqRFW6TBDAPSVb4t
70l3xgTpqsadLVJ+4rZfqhguDFJfPlNYFp0qwWCVqrBm6C6EsmNL6AdGFrD6/bMwRIFJOJW9X40I
CqNQ/f0wRpU71HxkoSmhsaMmebu8kqydooClGftEDyoctnHa98W19Ke0M/8kZ7+Bi26WRQtNU2Ux
/n4YpPYUnUT1JPKClcYnrX+o+/vL3jBOlEpBR9FPYpgQ7NIUzYMYmCVEodfILDZG1qLRuDFyyJ4K
cnAnHSrWgRlCjfTvPKGwIQWHTRwOiDcR/Hi8UZtKc8hYk9giidpPUKtjsJZIKxlQzPuYBUa6KPqt
itQ5PPg3s53b3B1B+8jBVelJx95RXdUcrqsD6UTnN9l3jZG7rxdqFr+AOld1mLSdpOAX9G7x6Hv8
0ffAXZyjD0Kz4tO4K9DQaHjlDi+Wln/bMK7V1XhZWKcOm+bjA6k1iP9zYbcozZeJ2WJe+wt7ubBC
nbE8afkpjpEHN6p+XdfzJiiDH1mRM9Zy/cNYNxTtXf5Qpvnbx7aKso7MQUH2vjBzO3lpNzO4t+xw
01xFmFxIWV+tq2nJwiLlmTD2hh4bsCgZD3yWmhG+jafZTudTxUqHWaaotCRI/ESLQ5iSk7uG22TJ
phQeYuGY+o+Xd2v1cC98ojDESIZq4ni8MXNCt9P04lGZfEaOxfKFxo+pL6HHi2GcsHmWx51snFpp
C0ICjmP4st45snCGgpFA5LmYj2BJuJrd9l4wY3vMwDyYWJ3LbzGbAFbUHO3l2n3gCl+ZcJJAtvA7
IKncYxqFuIhLWNdxrEPASuaRx/r4lrzAsp7q1/PGszU66ei1Dv3QESIk3NZb8r4heIR8DuMz3uUI
We+bWliiYDP3Rb+Lyf41ThuZ+g6dI0fu1JraTbGVLNKCWbhsnkyyV5/B+vdqqhRU+loPOfAS/rXF
9Gwk46aYMXQSqzd61kNpXMn2ncbSL1gHyLNNCiBRIG2MIofNqT0U5UMoHHWWMOj6d+5iNSkQaWpJ
UUcfNhqneB0e6ytIaWwDJ4OuOD43nMIuT4FgBsAvxjayFpSClHoSgikg6BVup19cCF7O0g11PDxX
z+leuSEMHfkxdUor9VhPVgwEoBOVCcTaaa4igga1cUp+PyqcBVYAC8RyGy5UbYanqy13iyWmAMdo
k6IGqRMOYpKA6HSXyy6vnFAvsTCoIEmiSZrW2mF72SxrfSnwkfIA05khnCxSCJ8p+Qa6w1b73ajj
77PIYhZjwLZKYU0uNy0/9nBxDuZrDtmsFBWsgGHYoAUjolBLy7SDQ6iKJI/dL6KO0j0kD4nFodbt
YvI1YXYgkevmwqnXaKxJuWKUFFxHcdSB7VIxlSk3W/4qz18v7xbjqGsUvIjJiIn3GQsoh/zByKBR
lrR2WbFmZFhmKEQxyioJyphgp1ZaYjo/dUF/06gs4FpvfTuHvEahiq4aRKAV7vA7f5ftEgxUVnjy
I4MxrPoPyyUKR8ouyOt8gKkiC8xB3nHDbIJD+/L2sGKPSktmzld8riaHSZy8UecPIDFmnFeWCQol
2lRQpYhcoL18kId9Im/+zgUKD5KkyDho1aIbhr+r9K2fMQrOq3gDjSReU8DRimeFj18zswgSszzB
EpWYwhyDk9a5Rv/SxQ+5cMXXd19wZmGM2vTAn/l8EmFMn7eRuI84RpKxeu4Xf5/a7xQNDVot4++L
WbZV8whvJ6UdBomtJQEjtNY/HAyICEsgUCCypx8Xrqh8HXUiNCD2ruRmmwpZWsSZRNQ33oe7zsyU
r3wRLQxSzs1x0+ttDoNZ2JiFcSsVXsfPX4JrA8LIpLdGUEQqnsNyRJsv6f/G4xMYuCCJcwWVaVM2
OVBwPZLOsuGJVTxfzQ3RMMormIGHFgR9s4MMo1AVA51D+BxSd+hR3WToUG3eu88xr+LoGOdkc5qv
RcvSKuXqHKVNBn11HK3goRIPfeUF9Y7vf1yO+VVQXZqhTnCjZFneczCjkEEgZ97w2/SElz2wwrNa
OFbTwqUt6kL345wfxJjEyC85tHTMJhj79EoHJ8+Ymo1kRdeYNLGHDWvaaQ0FF3bpS77hON+QcvhY
cplXdBMqfqxqPjlP9J0OyhIcNdHgeZBTfjxvrSChEauGCS6/ioyDmn8LFAbJ3mpALExQ1yw/T4ZW
8ShR5Vz9FA8NJAm0Vy2YtpXBkj9heUPBbm7MbVbKKLq1YmgGyqkFs3jKQMPVgu9yySiIirUk5BIN
RkCB6HsgZXB8EKG0JvfYOnjkszO0iros5XGmVQqn8qj9d9Kod58N9HCQ14Htz3SveZWbM3uxViNv
sWf0IW5TCEOTN0wx62VXmyXJEsphcC4fYlZkUGeYQ2LE9yAhs1DA3HWZbmOgfpugwlgLLJnrdTBc
eESdYaFLIPtA2ih9FAAIHzwUflI7s6ZrFbrBppbiHYnMDzLJptdSgUW40JNNitq26UjKzlJ0W8zH
oTq0ZWEl/msZXcesCX7GAXh/Zlo0exVGJMy6iBXNmhbioI6C/C8w3MvbtvrCvXSJAg2Vi2bBgMoz
sBcDxGDPFTze9SEcX1pfm1BZGqPgw4CsNyeOWL8gHXZQSDPjUXXHePil6unNXzpG4UeK8rQ6SrAl
e9Wr7BSgUpJN/Q1lb3PasLqjSMR9hl5NUqG7LumQf/wIvWrZDiJ0wEjncr1tPH0reeGG3ZFHjuol
M9RXGx5wZMVvYAbiWZL6MgT7rHtJuO8j68Vj/TSf/aGiQleyVorIVWIIuZOEiasXossb6BCIv13e
p/UoP1uiQkKBzm4ViLDUB6/5NGP02qm6X5dtrGaiSNR+bw8VC2GiNUJCRjv9I2HyAtGnb7+NluGJ
dv6SWqxoYK0edatkUmBkKOVhm0Lew/zqQxFW6LcdnbhggcTqY/PSNfJbFiihRXoCanzYksHMypn8
ETO5FjBxT6oIdWimdwnavbbpL8NDzYl77J5YRaf1++W8uPT9oswqchn8gqw/BNJj2W8v797q31dk
MOLzkMiQ37PHhYejDtZJg1NkKygmvNZofGwLaiQyiuerVlRFQNcS2uYxG/VxHcdpGqu+UUHzNvXG
Hoq1z/6osqhD1ndLw1ckr0OPFp28H63EhSpp+BQmDbzpPfbnLvM0i5TP6xZtxKT9JsNbc2BhYGsf
2BI+A53Li7l+dy5+AQUhMkaoebHGL0CvmT0fEie9ykARVj5yaEsg32aiDXjUXIbZVYBcmKUApZky
YVI7mB1d4y23yzu9NIMdZhRJD7pkkfuauxY3ambWbnlklVLWbzlCqsSDEVOT6Yf9oGjwIDfLWHFb
h8oPkUaPjopjeJje+s76WFuFtIUxyldZUf3U6GEMBeiTYBjXXGlcNTXrYY5lhkLOcoQqRgP+Qqgm
P0/StaTZqsJqiCB/49OFY4AIEQpTsox544/xWilFVFY1soPB8m/C3ko28wZNaXY+k9E+QuZjMQKF
xN8li9Q5FPqkkXOS9ZBxkuElcEi7qmC1t2im3jBssbyjsNOAOI4+CngNT1JQjeBQkifq63ozuLIr
PbCn6/4jDM/LSUGloPSg7SGfT8mj7iX7aKdZ01uAL87SSy2BgZvrnxmLzaNS8izuOWMgS4mk5EC+
MrJd5rVmZ2u/Ypw3dnrH9I+gwAKqm5rDw90Ai3mr38rjo4yuNV9WboXc8Ay1tkr1SYvnx74OzApq
xVzvM2p162fi9wLT+GoUva7PpFMjru4FaTP5x5jVqL56UZxXlU7L+a7IE4V00ijKbT/f1tn15ahk
/X0KPfR65rSRdIFEauWIQ+ykyeNlC6ujVOAj//9TLVLIkRmSqoSkQ6xx1AksT52Hif/r2klP6Wb8
RXoiOJt58bD8oqAkToMwKaV3o6Mt2JHD3aJl4YH0w3XXmZt6KktEYTVbXrhJQYlfT/82g+pqCSoD
wbB02b+GKJrTyv1OrCoWdjHw5H2qeBH+uHsg44QpRqBlBqqeTeMRWR2wv2P0LsdQ0HCTs3gUVp+n
l3tJQQovZpgiI4e8eucaKH6GT5qHnD03WRWs1St8sZwUnPCSGEEFAJbq4r7ir9TxKMgvkbYds7uu
PU4sFd/1TGVhjwITZZziZGjeV7M+BHvhQNrx+o18l9yDHd7jzRA8SKwMjQEgtIjE1IfarPm4Ejrh
OIy7dHyIWBqlLBNUBqa2U6rzHNaxNFqTT3d1C1VP1qPiu0gCfY+qvGhArkrXoY1F3W1NXullSSa5
ScbTv01W99qYlZV5462CagkabytkmxBxwNSwvDFs1fEz6HD+D20Na6di+UuoCJ0ngUu1Fv72bi2a
3S2ZYY+s7k3zwn1+w0YacQ1plgapQBWKXJQCH4HTONlJfGy8eCu4ipu7M1pU/I12I1kt3ut8p3yc
vdFJNxNy7T/VBiEdissfQUXvrESKypH1JzPa4C97TyoylzUzzfCVphxpIZGpiCRBa9TnuP4us2Sv
VpOIhR80qUgipniOIPRL+pHHp3NjBbguUPMCmQ9G9m9AIclA0bXjsTRI3X9hyMkR2vgBaD1kK793
wb4w/lSYg9ocg4TsAqizoIBurwobXSY4M/99HjInHRjpJcsR6sIL/THGWA6MaElsDfOznl/pKaMe
z7JB/n/hSN8FzT/0BqL/pI43gfo2s1irCVBcABKDApJUq2rM5SEAxmpAM4fX+m+jehMEnXM5K1m7
rZf7TsFEoegCdERhpylCs+YCu4VORnOqVKeq7i6bWn1wWtqiEAKtKYKvkv0vNJsQwHH4xqg1e7JT
hy2ewzqiFBLokT51MjFWd6OHUs7B8Fmdf5f3COSZH8NAKofZ9wkhRCFH+1mYMA0HXJMVJ9DLLWPt
yPn773hQeer6CiNdSThSfG/AtYrheMe351vyxVR7gZ08XbZ2Ob6xZR8dG2NhGsIQxvoeCsDaUyWo
TjGx9CUu7xB6lj9a4aFYGkikrK9q+2p8Rk+T+XduUFDAq40Q1GQsLm8FU8pBRVz9GJL7y0ZWv77O
UY0i1kc34EI6+qTKOVj1QbBzcKDx17KZnnIS1T/+0hqNC8qgBNDjILMSpNQomMJTu4m24aZ8YX9Z
suKAAodEbbhWHGCsSXq7bEY7Gzg741kd+Ks553IJKWCIW6ESOPIeaNyN6FsnImIF2hYa2/D8O8FC
Tx9GgVkJIdMqhRDKhEfpMSfeOdmr/NpYdWIVFgEl8ZsMHer5MevMKIeCy5fi0oBwKugz8G5M4Ube
qnzUkCmeon5M46tqulNZVErr0HQ2QcFFr5WtKk0wgSdIK4tSa0h5SJ+8jCzB8PVDfDZEQUXXjOh2
1HHG+GmTtWR+vPlSZnK2QMGE1IEdsiYfJPJ8lfePknAcG8Z9TuLrM7ieTVBAgdnMsprJlzkHyelK
cwz/u5Jtaz43i3CvRSw62vVjdTZHIUaqZ3lQ5jA3TCJYSfsjGhSu5YbFH7RacAAXze84o7BC8Dm/
SEjNpOtFEIR1/GsaNw/BUI9WkBm9mVZRaeojlHtFsAI+CW3CbZRIjS2oFZfoHPQ5cFC0uTkk3fNl
GGOFJwUs+hgHA0eerf3uNpifW/3Ua3uh0RkH7T+O+HkFKGCB1qYiZyQ6462CDhdbsjNH2EQe/6zt
IM5dm/9UXVil6P9I3892KWgZ5zmMsxAxG2+JFjOGKOwYbfoyqoCyqz+xRSBYntIlOF7nm34w4Cmv
mFDMNEQ8zUe7xEpNGS9tZn0bnnhb3LAHjFfPDkjoVKKmrqHK//H604uqCmMN118Uzk497wv5VBgP
4PnnQe2vKq+XA2c9h1yYo85OD61zCDaAb3TYkQ5vf9tiqogwZoIukAE862u6sEWdn66by8Ao3xlV
J6cBLRZeT+AU6Odv4xfjMIG2ULfYr9qr8LAwSx2OjAtiUGfCbOi/1tUuMF656uHyMrJMUOeiUpqo
htYjErxadPqyt5pWdrqSBd3vUfcJWBeuUOdghhKC1hPm5/Awu6rTgFxkM3gYHXn/ki083U62ePs6
VNsa3Jys4ufq3XS2TrcHGG1jTAkhTecK5RDl7RbEH5u/Wkh65m4qEr0XeZgYVAwPxqe4RzmHqUu7
juQYpYRYuKLJMk9F4lBMvdh0ON0DFFYRixjhLiwZU3WC9Q0jFVbishjamCapKJT6TB+zHiaVu94m
7JzNEbvmySb/9v+aBNCf+8JqLtykwjIThpBPRcCmVnzL271alWbJGlJcz9dFCesI0SFRo1vj8WYe
NW2HLVPMgHMIeVrZoo1UuSnQUG7+D+9dJNf6dAgWBqkEpuLCoOEJZM13naPv8itVMsW7wVXdeKdI
X1rCs3cUHMdNk3N6A2Ni+50vXJBrQ2T8xxe2SYI4FBHkNvC4+xHyg7avK4Ekl0YVeUpUb6CSsYtm
1pDgKkhBTZGQ2ogaRBU/mkkxR1DiygGvTXmIx1vJcJr+7SuenE1QnsRlF5UNBM9g4rauv3OymUzJ
V3Zk4QYV1Io+yfNYwUZfPhvSVaJG5giZvq84gsZoIpCuirL4ca1mPpbnviaODOl9IKbbKJBfUoXV
YrN+JcroyQcI8YST7aMdFNZywSBbL3q9nV6TB6V+Y9xqluaBsPpImngDl9U9vIrjC6PUx0w061Cm
IApXxnwXlyeBNdr0/vL26YQuDFCr50NNOowjYB0RgwA/hp14ncvdRhvS3gi9sN3soIvnltxQlSNs
WzzislZ2NdgXP4ECCXUINCMgLyBy/tOYMe/0FErPl2OEtYwUNMhyo4EhAF7O3Q4FK5+//bO/r/AQ
bgSigtKQR0ceHRtBPulB2nQog/CnPLrK08fLf/8TctMGqDgIwyDulKQdsE3kLZNsTr2fdzK6dwyb
9Y5PUpNlTNDGqJjo0CysJxO8ISk8nhRJRIBgs2MkEATELpmh9j0c1Tyfe5iRxB9S5FTB21xcq8E3
xtKRc3nJDLX3uc6nPJpxBvR3tNvu2G5UEL90EKKqGP7QQUYvG4nzRWk8ANlMmGbEUPk4jreyxmgY
+9RUSBugbgV/4JQujEgQpDZRLIpeIFMsnFJUXy3Oaz2jZXfHkE24tHrUNRGhgbbvZ9jURAvD+OQ9
xv/GWc2b4mF8YcJ3FXMqmbWO1K0RKIOWDlmDuLjTzNFu8DlHeGwgcv+KZ1i8o2VPjBBhWaRy9WZS
00kT4GQRQswBzJ7o8NZjR4aqUf/abdOdsWV9J9OgR+3lp2dfno+EOoCTwXxVjTuhdvnyL+OF1pkc
ZD6rwQsxgFNcz6AoKzp4eHBqJ1cImzIyZ9ZXB8spCjgKTuPrRoZTc/1cwtr4Mvn23+3Vu97R4pTp
c1g1vAEbIPvRj8UrKQQXnsFbFaZK0WBbuLiLrxlGGaeAVgUNRr4UMhErCa0iN7sZ0L6i4xEifVVd
fH/85P/0a4CODgpKOD7o1EiDPUU71iFSWbdjzYSw9ooCk45Xy17qCPoOd/N8i8LFOHqMZSP7fQE8
JAo89HDmMe2CvYq37Vb+SVrr0tQULLJq3ROL2oh1SUoUcJTlVPHoVodLVzwINRtPyvB1M1uSpe/Z
o2pMcxRq6OXQgGkSK1g5vR1tQgvNDpZw+3+kXdmS3EYO/CJG8D5eefU594xG0gtDki3e982v36zR
rpuuoRrrcdhvimgMiqgsFArILA9ohrmj+I0p8Fe59LOa5ypuBDgnnCqQbPe7yP2hugqm+3NMrVHw
RJrjEg48WArWIMIck2pRUMKLXOV2AOkFnlvw7EYlUEQ08kn8DDVJI5JhzjBeMu2r2hwEiSCx38xq
ZB1XX0WEdjjPUo5ZgkYOhmJE/m4e06N5YCR6oA0nzGx6sjLDzpoVPi1Cmte1liMI4+R5yEc71bTX
IqW6PSgz7N9XZgq8IIJeE2YqERlAYz7r9WArkPe8voU3c7SVNxxKRHIa6kWNRQvRaq9DG067CyvL
7+WFMLQdcCtLHFZEc9lasQhLnSvcTaALHwxb88pzss99UK3vegpjGRq8A6eVQQ4ttDpWw7LDCuby
w6DHjinFdizeTuFTOYETvfCvr+RmjrEyx6GFjs5pvTIz+Dc3tq5+xwvDdQNERPAlP1krwFDWwJ9J
dgwoZoLCSDSo97t3Rei3k+niBl/1a6swk4UBbsSmwwpI+a7Yj5YNITs3u6EaAN89JvDWuISiCUez
anMEBU5CFQWrdjdhakE8BI1n7CRP3CvoKyayQeJDmSwXWO2sURvUJZbZOjaHUH7SM6JjmMAhkwMI
SDsbraViBevyR5vvsyi1m0yyR2FxRvMlq17i79cDY/ugWn0zDiuW2ko6BQNw2FoDLo/goPEsb9lZ
uDIwnZnr1qgw5BCjjtKgWXoY64V7ofsEKuaFenglHeKwQiiLKZ6YQ/pN72k+02XojukBXORoJ6SS
WgICTQ4n0IWa6YXIjImq3coPMR4IJYyOaLvrC0fZ4QAiqJSuEXTEXZcOdqXtxWCf4wl+kIkDiog/
voHPkPIFgqfYU+ouOEr7bq9hJ/0f8hlsn1zBV76Pr4yKIJ+FlJUsJB/3Kje4j2+MtwwCLeY3JRHl
7JtfM8dBhR6qEUZHsHztjIYJ+VsDCrxMPETVORft61+KOqv4bj5tbINKZUtYe7Mze3DuCRdGFw2m
stv9SXVcUijI84GMqpC3w8Rc88AsqNtML0+Ahp3T/ERL6x58hmiSJJ0k4tHiUGNIFxU1LcR9djbR
uw7lCTWxm/2fqQVGjclTvGpXJTvlnysocaDP9/8p5aKbATtitB6E/IwCLd1lhm3eQfrKBy/+l+tf
k9oPHJgEuRG30ozV/d8kbQOJkg8we/NucTiiREuazRMLmsjpveqQe6EHbajBnUANJtxTsEUGKYcn
kOye1CiGvcHvDtr3ZT+c0p12kx7GM2pfoj1SPWe/sWiZJpJ1zRJ5+Y7ZtGqjDuvRiUq7/akex13k
K4+DY8xv7Hyh/7FLkXyxyG36Tg2KWp0gfGLty5/WZyb6OYGZ/7ZHp7l+al702+ux8puT52KQSw6q
ssDbQAoX52N6K2GsD/3dzzN6EauHkKQO2c5QL8a4TGGpxGoo2XrKy42a3fbZ5DSyo82HtLtZwtK7
7tv2wX2xxu33NJTC0FJgrZ09oX4aWl8YiYrUNqRcTLB/X6VWcVul0EfD5yo6r5BjW69Q9ZqdIvz5
71zhtnSnD2JegHLCUaLHthdtzXCThmrpppzh9rNZDhVaB2DEAO8qI1IeM/22r3RPX/7xw+0v7Lgs
HLeXrXkZKiHBt2H1p/K47HsBr7ZsdFbcL6MtUmHOv9ty9njqfEWD5rIRwbfRER1IhIP1RwMJZWPT
VXNiGXkC/WlpLb2wYErO79u4szP5uZj2/agS1yMKnXgS/bibzQ5cbdi6DzXjUWK0P9n37JR80o5M
34VqI6Ac46AiK4W0T40SifBU2FH2IJenNEIGqRN5I7FveUr9KFXypY0RG4n6WOmLXWK4rqHGcqmA
4MChGrNhFNlXalxWkwcH6lE+zL7iofxJ+PObdOevYOd58+M2aZohwMKZN6zPKcMd01Rw7UtjdKbO
z0woPUq8DyCGgqqWhn4/QxW5DRZJiZpMDPw65VyUk513eyOgur63T4+LFb77tcrnsRoTVLn66s+y
R0+JcjeEp2UW3Vhxm/RZas5auhP7wJag5fivPORJDfJyKg2zbQDv9Y9QhaJ59BiJJFPu5mPbykPu
QC7rRs1QmWLAMXrxXto3b9eL5Ei9Em3e0leGuN0liE1oyQnc0cebSvdFlYpC9pe+u0+sDHCHb5qY
Sg61H0T85xmVjnYX3xR7JsSCFyifLHRQ1rj9ZaatpbUKrEXnpnfeyrt+cZI0O74PoWj7seRw5R0D
r9VJXETg3RUaFg3e7KVgyltyqMt2HhPEmE/mLVVU2QSplT3uRG4yQ7BmBlImGuHGMLHF+sEin2ko
K9yRbJlVCdFteGVItvaDaaXnu+YkHuTQW5zyXrQLJ0Avin19Z22maSvfOOzozCHIpghW++lrnp7q
QbADyLz1IPOo211pfrlubrsEd7HHNxsouhTKAXsBE4/h3jqFHmt1XRy08ZDKIsSC8qPngaoLYaXB
tWEqvBlTJBr0lml+bbZZr+y1N3r/VTQGAcQ98hYeaWBFEAsw8k2n5cG4KXQbya5vfBEIinnKLw49
6mqWrK6CX1p37OZzJ+3ygXgzfNcA+pZDrT4TByC1IQ/VwoJRfhCeoj/Y81Dkao9Mk6BGwfS/vRvy
be2nruVS2fy7JkbePFuC1ZpmSTktxduJ5oP54bHfhV+Nx2VnPrE3dJTUn0JfeyYikwBlfhzdCJoy
HtFV5lSfg6+LL3v5Q/i1O833IKrUMrtkElbfrtukviQHLKAOT8zWArBojah6bQham15IMe87GoVz
3RTlHYcucRrmEeYxsO+gfBzGpj2oVN5NHAMyByWBNovxYMAbVukp0GE2J7a0G96KLT1wk0AuKiHh
uxCsrqzmlh1ylZt/Yse14ASYG2aHnOBShxyBk3w7gt7hQF0yGBOyfNpJWgZB8xxJnaLkuAoqxpOg
ZbUzRd3r9e/GQuAKuihs0Vc7oaqaAVSxsBuF00kL0HqNOQ+onDuY+T0mQUjU94kw4RsUSgGiC2EM
c115Z5YvtU5M7BARz/ciJIs+yy2LkbT5kdeiM+h+KVG9tGRkcPBhVVaVtQy9RkcCv1fhR+5gy3cy
WF+LHdVw9q63kgMrhUtHDFlQ9Z4daepO/plCNj30wpdi33hQuv9U2YVnfaHLVZsXtAtA890JQ5xo
Uj2xeAx8JAzlp/QRD92+6QagsogPjDifcffRs4XUCc43KqCHcNT1AJ8wOcRwFtRwOZRpMMqxI1Mi
4mhVOETRcqGrM7ayrArPSo7GDFbC0UVW6RQv0Y3+cn2zbd/eLqvK9ymEStoGTYhVFdEmO3uFW6Mo
Z0DuT3gIHdEWDgLxnrF9sV9Z5FoVktDIOj2Ci1mPRJ3VACtETp3Yoy95zU6HXrJ33Ulii/PdCmmq
Gvo4wMeomZ1kmu2YmhIjneIylGrC4LHCllHdjd5/e4292tXe6v2ZsxDZCgEqKvN4hZFigH67gSVE
ooG5ONMLGhClpf/2S3Gg0iUg5KmVt2BU0GwcHwvJMRx26yjd6IgDm7rnUG7xuFL1kqSyxDJq5YM5
Zue4LY9hYBJ1TTLouSykaup2CARs6MoNb4tDqdvxPj4OJ7Bt4TZXYrhC3FMUc2znXjnWVC4dCeIm
FicTn8zKB0fMcwg+lXZY37bj0Ro1rxZ9qX++HvfUcnJgUgaVUIOOGXfi+CVJ/EX8klPc94QJvvIY
Gr0YSTNMmIofRKcQpceS+lpElsWXHI3EUgOUQP6HiYmv3WanCaOCb29aI5VkERDMFx6jRhWHvGZo
MfuMPbjcKbd16E5Qeg4d+RWISNxuqHDkBbRKycijVIDFIsPQFBonvOZ7V+ylR/bUK+5lEBV/p979
SaMchCjzPPbWglVdelvdCXciZrWi1EkND+Hpd3ihdIsdOehLfUseUiRxUrUUrna+hBt/C/SXHpWd
4syHakd2xVHWODxRQ8vsShM+Dv7gil7qRa6c2K1vHdFK4f7joTAuLdI4WElEwQiHEs41cu2YBoim
TTA6ZMu/jVAOSrpBq4tIhh1hb0LfqnWmveEgVt54QUOyqZxIyDUORiShH/SSofKAS1SL41MAW1oZ
KTYGbPYCxeb6m5uwbuiSzEbReJFww1LywQhRT8bshF89Y1DoqLiMVVKrcGt8EwSsX2XqKre96y9W
+TVVhrlpWfl/fOjc5jDu2hB8so7h4enrVozsJLWFP67DM9th70+Ei0luXTEzKLdRjCL9JMt2qwaY
6CKQZfvM+csC32NmCvNQNDrelLOxQ7raRftAQieCsBz0wHpW6+5QybJT1rp/3bPtU+Fil0vxpMbK
xlqCXa0dMUIWutpyjMqX60Z+cwu5WGG7f5UE6cuUpJGGT1Z76W3/SfSqO5BieOK99pA8YkLqDgpa
jkGcqcRH49vNLBVvNwpkd5xmqJ6kXroTDCoWqdVjf8LKr0jQpWi22AaQbiwT6Bzl9jh/J1aPcoRD
4tjo88ZM4EjwlT3bLCdUu1rbSm3j64AML/OswzLurhvdRpLLF+PwWNPx1DDKsBmXn/T+rh1OmuxH
wSkwia/0jvXwFxRfLHFQHEHEw2o77K1x6J3BEs9TOvpz0dqCnoIvKnEEHbSWRuenVU84+Zu7+MU2
ByVKE1ZCH6BDBc9FjJPQTW96qKez62nkUWklFSwciMStOI4KQ8uoN62zMGnN0RDBX67XQU2cO4Qp
vhPNjKekV1jHW1VV9rxUtmVV9jAR6R4Rl3wfWor5pTYr4JAg17ehEvlLE/xLRzjgyGul0xbWQtSi
RTpvDS8a9ZtUid3r0U6tF3cntHRjyFKGgoX5ovTYW9lR7YiL4G/SuL+CjW82S1RJ7VHERQL+dXAV
X9nHL8pjOKBkgEsMru8BZrmvu/WbcsjFJIccdSo3ydLApHbXHLQT4z9iYxvyOfc/NHMIVv7/5gJ8
b9ksZU2kLFjCbDrNUDZKFCjPP2QpAYbUl+LQQgmFubUKmBG1ylbFO8MaQTlDXKepwOZhYcgHPVER
2PNwDqLHLvmXv88hwVS2c6HF+P04BwN3b9ktFdAEspk8jVw+5JMqsh41PJ6BKqZ9eyMp9myiutpR
85nXP4rJ88jpVdJXY4gwU7LEa4rclU0JlxWKef76ZzF5BrlIhu6uwuZMIDU6T5+l5BOxXRia/D7N
M3nyOMmw9FbJ4EfnTq7spOA1jrFhmNxCsVMoPBAJa8zdVfIwT5VqySmsZQcL45/xMd7lB3aLpPo+
2Fl9zS0OBWQFnCWKiXDT4tbp9F1Wg29Ge1Qlj1g/yiMuaUgmowtDHYbE5tyKntn/WVjfYkxtW3tT
UqDVEfozqXpDRQWHCGMwJ3mowGgPYimblQEiV/CmR2knHdnQYuhT43Cb4a6KkmXgf6A2t579OIyL
xdpoSvFznd+B0C2PJeLg297AKyPcWiqG2URqgugQd8XB8OOjecab7Vt1mabq34yQlTFuDcVRGiSM
LaLnI9sDXp1A/LSoTxq0BYkI2dxhK0Mcsup6Hk0a+1jRefJZUcG4DQ9sjpA9i5FFhc3QWFnjcNbM
1AUvVG/lKKYJUPggnf7OjkAUpJwKfMUfuideDPI1tjIsE5CjYB0T+bwIp14lbolE5PH1tXQI5bJi
Xbm9/Jwtj/p8m1LUk8Sa8TU1McxTNWIlPAnl/Xp+lT9Uh1ytEZdrpYLSTWkBH6rxNAQHC2LtDQVE
RJjxnXuZqk6lOSHMmPJE6sUPlWhDlcUWdtmxRfGMukdsNvGtfOIQoUuC0QDrCzJhye6YaJSreTqe
9JgaBPXYS8UABwx5JKWWKcKWnj7N+v3QPbYdkZ9Q4MOXx2JUduZKgA3Iojoseyid5pVtm/GQk/rF
Mvvi786n1epxoIAnn1kskUGgBZKJwGduf6v/ZLcxNPE7fepPDrvm4kp2LF/BpSjviyNdOqOWlcMK
FAR7XV8QMpqx6wzcMR67DzVPX/zU2fG5OvBBIR6iJxd+Jv1xth7l2B3zAwGwxPbl1XHKQBezgCF5
VtqLv7jjrt4Jt/If04xFNP3kazfa1MTs9pPayjG2HVeOxeWwqL2MtVOeJujDKvvIjYfDrwHx3B07
u/630K5zKJINU1K1A/ycHRnNWukx8i2nQTPa7GKWxplt/fH6ylILy/595WOedEaXM2hfzO+Z/K3K
f1z/fSL+dA5C+jgVrImtodUEJysSb6ZhuTF16hZKmeHQozRRZ8zeZhGKyNaTe8t6DQ2qp5mAX51L
J9Qu6ia0DCIILbs6sBl3dL/ELtPhhJDeDXX9IOOPAxBDKMsQSsisvMhG6tm7uHoIz4OHbPqUOeH3
f/epOKiQQZw3qAyvNOtmMB4yPL6U++smKAQ2OKyY0yQMKnYV0e6683BYToy5WPoZormAxj4i/eMV
5JUB3PkT+16Vvi8Uu+0HWzBdk4o99hmu4DxPkhf2UlIEPVILqJTbdXo/mS/ofEz6P4IFjCMon15f
QyLUeVqCeWmseGGHWIiOBaX9WSlfJunpug0q9Him0tKqdajRwEhyYGp9BWRnm+/G26URD1eF/aF3
d2jO6RbuHaLJT4n3Vl1Faaexdt9z0uKwzA5LRsQ3257vv9PFBtveK6grc7HtxBk24kbat0F0Vywg
9y1ACZ9q+8woqOyJ/d47e1AEhFSfhAk3ldtPaVEaJc4P9tIILsPZBq/m0XJGf/qJduYPJlCaYqmS
iHE6/U1WeuXeLKt4PhoVtHktmZ1b8acmnu1EaJ+J0NiMP81QDKwkBL1NDtHLVLE6KOUhCX0oP4Hc
xitv0l2T4JSCvoed+oWDmxbJL0tZ5QB+1Hvwfcr4eFFsR8/NH0xdXLWnn/oz015bvOEmeNTc665u
no0rTzm8b8Y2NcwYnkZ1cRrjwIdSHgWIm0G5ssFhPHo3q0DLDTzB4eX9h7kz/MTtFswIdsfsW/HI
dL5DB0pN5JvqJmqtDHPROSSqNoEfEZlGKZ61Tv8sCa2jWyEuybGtNoYjt5l/fT23S8UXm+/q91I7
ByZ62VC9m5DHgb6eHaFdCNId0w7s7mHcU09Z2290K5vcS6AiFkO5TLDJ1CTrRxDvPDK2LvVQ7N/m
g5ZP7DZTJUTsEPFqcWBTjHIdZix2BGSmk/TSaj80gWrH3TzgVr5x2WIeRxb6Ydl6tqXTil1i19VP
ZPxeqrSUVBm5kGy3rPBFTlpFNHsYW+5E5KHH+aeBUavmFTo7DyHIflDraPBi/bGh1pWTHN4smCeY
JQM7ZIQCetSZXqwrntWPz12Y30hV1jmYH4rs66FKfT4OboJZ1iC2CqNR+aU1PwnWraVQD/6bt+uV
Yxy8qJoVVK0OSMvk8TVqJKeeUt8yv5pB5pSJ7naKsuvm+txb0lnuio+1Ga3sc9BTL0I0DT18TA7p
7S8VCXBtHaFkibZLGnAINLU4wEkxsRFFLFgL9c9CgrY2gS5Xfx8CM1xqaaXCGMoLfl9OD0N6g/aC
6yGxnbvqIkq6oiqqCt8kZarZHNVRwO65k59BJ7azE/M2yx80kOckwS3Gk8DxEQ2vUj1/JBxXprm9
Z0SzYI61hTO3hhLb0notGkIGVfauu8g+wbuMZWWG22pt3k5lqMOMUNwtyn5oH5BP2F3wWjW3tfJS
zJ+v29vutFkZ5LaZ0qHrLMXUnKPOkN2doDnQv+Qv6h/KzXJMboVjeZf8ScnCbB58K5vcthuiwVST
FDb76kdcZ3bWnlqMlteaV0CDVDWIT7edSq/scdtMMQRDCxeTjfXMBiQXC1/wOlv4qmcO+CnQ4kbe
GzeBZWWR22lQHzKHMYSHJfQNMLY8SI4J5WbRT/+g2Tc3kfJijK/+yEYTL8kE90xppxfnSvBiigBp
+713ZYM7w4sq6MZpgA1xZ92xRtkyccMzmybGya26RFBuL5+KhB2ySrLBz7DNkVl20qSyjEHfsffl
YZ+Cdb+AluPH0lr9YotLE7owjWvoRLCnOeFuzmzZq54SV72X79ER/Kx9UiXHIlO/7U92McqlDcOg
BH0swmjR7fswdtLAL3A3/pfLyGFWH0EVvU5gZfJHD73bXsKK1b3LWuwx8Xjd2jZyXVzikKtQm7pE
fR/Z7FHxK2hwTtD+ozlZKDMcXkVWhtGIGGZ+ER3j3oPaD72nfhPwF3d4jEpNcHDVSA2qrHcZjcMU
TTdaJR2DsHNkLRygFQsaMCnX92WS3Qpx/OX6erKP8/4kuPwBHGjF3QD+0gyOLsFx6W4HhTisSQ85
jAonQdJSFR6+lTqh/Bwfq1N+kN3Up9oeiHDnZ9ZaAcihSjAVzNpdkupeL6fneCZnkthevbJm/Lia
lIdpNLP6Aso+7A0w38mHySkBHUyzj0R5yhz791U+3gvjtFQdC/nqHsSbhyJ9KYp7ITwlg+oYzbdc
i504Bdde5cvR8/XwIPYBP7KW9n1WBQy2fr12prvRj/ap/4/lz9+a6C7wyI+uSWWK1n4FS6o+pLcx
ps5xujjm3QRp9/+LxJRaUw5GhElSxbCAX+qD/EYIi9FbN/n2S/mIBH+Gs9cChkOTVoH2ea6gYpMc
FNBk+AumKcMDtJjbM+NpyZz58fpnYz94zSAHK51Q5xnkPrHp0qOBTKfRDbTbN27aU8wVlCUOPyx0
TOmdjoXMoIJn6E3paGNzkFTLFZqBukhR68hhSQ3tDWxyGGNDsK2THuXEjZ0Fgi+FB5Jzdxid6+so
beeQf8EjP7NmlK0o1yUWcj4OLqtj5C/NyfwCQZveTZ+ZskPgzXgUKJyGGiom0IznzBrHVprkBc4a
wrGVMbZgHUKloRwklpQfWFP7qZZNtsEzEDGjy6q2tcj/gbliByU+yPyprkX0APzmenVZU/YnrfDM
wusKSC6xpoMvG67mS3vL6z/HA3THoPq2I3cfsddVLj9JlkULCxMudv7iSy5GMwKX8RX3B9BnhLZB
QOZv7gEX/zhsqYpSV/MS9qQ7OQJjR4UJWdPN0SNltwfzFPuBdz1KiT2ocvAyIbMMKpYTgeXVzkog
jIh2LAHfdKLUXUnnOGSZ1E6PG5YzV+xprILiUu7Ih+L7gDuOfhL31MlA7QIOX/ImVqWebcAg8Bb9
qHfHniJ02Vw+AyIdoqVLlso3C1h9pzSKKILuFwO36aEzFzsZEhtPCMR32l68lSXOmXnBIAY46lkk
NudusA2/3mmeGbojkuUIo8xkY8dm7K8scogJPU0hCAZY7KEMB16rk44uLCZVBT5Ukqtm81tdjPE3
RGsBz6YhLIDn0nJa5bXMS1vSqN7wbfxYmeEuiW3Rl5FhwoxyZz504IPWoUyq28035ApkZkL5xBZ4
BVZBG42jFmMBs9kP01OJCyLVdriZgq/84fBwrrShLzuYkOTIRheykzXfrgPEdj1+ZYKDwKgtwFsc
vC3ZOHvZ8zDY7KKW7oajKfgC5LDu5T01YU7sK74jIC+tJhVaGLXM1Mb0RRHm9mC+JkljX3dvm1AF
0mWabmGMy+TJMcS5hRSqigc4YT/50CJZAlu8ie4g8noWP7Oew8iTvpQyOtVlu3Lo2/22p3/Z5y8e
kzLHQl7DfgHa5tGUD2ESeEKFKnmhzp173dvtiLwY48LfWBall0wJecGsfB1bNN92+k1WUBft7bmW
y6Ly5BhN2Q9FssAptQjtMfb78j5SbwIARz7YkXYQje/zRNU/t/fCxTluL4i9oU0dMxpkGITDC+P4
sZHGlV/cXtArCB8mIkx07ugNB8meTmwQVf4MpTvHOpDUN9sQfHGJfc8VgohTo7e6iu81zE+F9ZBV
N1J/FFrDEdJXIdnN6b5S79XghuzS3y66rjzl8gKhqdW5Yospf416J//ENBKTu2av1q7w1dqFyF7p
vbD9fLSyymUIqRgtij7BqvRUHD4HO2U/2aENVarQbkG+yqa9aMkN9qPvLjwro9zJGupxKQkKc9V8
GrN9NES2uezi+RVsnwTa/Ob8uXxQ7kwdrFoUemYLnxSk6a0d4rV/cMr/q8ZLQAt/AUniGOTADYzN
XeOW+XehyjA7/Wc7fLqOKsTG428bWrU0cdDBTq8+6eGui++v/z6BWvw9Q5ymTJeYH9byQ0PB0/gs
5p1z3cZv8qu/vozKoQdKCELWWThJkwPrl37jhzx3bGAIch79iSoEUT5xSNJGUlgHMnya+toNxp2g
lHaX7QinCPzgu/WnsZS1rnyz8taMVu6i9gTq5Acccmgp1al0eNsrw7Jk6y0h5vBKM9KhG4IJVXHl
z0bNQTh/Mjud2ESUEQ6aotzMuiGdcbiYjth/iXO/M4mI3q48GhdHOCCydCXowgqOoFDnD4faAXXQ
DROHSB4+xDm5MsXBTytlZa6Bw9PRom9i8HUknyS3t+fFFw5zQnMyBymGAeWu/sRqjpELSXbWEs6E
/qISnQ3U3eG6SZl/Zk2SyJjEDMtXJYVtqaewP1yP7OsxAIXbvx+McSWCWHqCAUH6WdVure/19OW6
id8gwv/WTeZHrkS5QReiPqJXKrOFH5FjvEJrAIzFOSOWybzw7kPd7X9FgvxuBEtTCkVnBhd18cU4
dSptOmgR1aRBrR0HPWm4VGltYe0Cs3VMMT5kourWQewT67cNPpf1Y3/HKnmxOtNowwF2Bh/0nPF+
2ePOgKIzKKkaTLx8rFazWj4OF6ZiSJOyhj1Q1dzhenxjOaob3EG/wxfcjDgvqAjnAGLOINhZM+eS
9nMYHzGnS6DcbzKwy/JxuCBVoK+MWIgnh/o2iKCzt+yD83Q0ds1t7ppsFXcUFv0mcb8Y5bBiUNQs
GBhW4D+vu19O5rk84AX1harN/CbV+8vS21+yig5ERtyaYHdhxaAJzfqREx7Z3EPS2aCojUBjo/sV
hCA+NER7iZI35F/ZFSPVwuMtNhnEuO06u8czrj221LVyO6e8eMf2xsqKnJntbFTwTuos1yomWxLv
K+gm1UFiC+COv77ViB39hmQra/qsR0OjIlT0JfDHSsDIu/oNz3ME6BIx/1YpWJmBYE2Kp0WYUYuf
Cq7KgfFw3Q9q1TjEiBdV7JYZBjBDqz+FcZC9BmVYvVpVb+ISoCzyMQ4MmQAqavU43NBnSVbMAlbL
SbBnAYNFsz0mRBmFWjsOL0xDaJa2hJFpHJ8HK9xBo9u9vnqUHxxgaEsSlaOAmEPP1mHo6mM16Tu0
jhHLtemJqZq6amqGbPHPevIIOdqxRRW3zF+N8n4uiSjbLjitDLA/YBVmQySXQTAiaU3nN20p2Wnu
0D6MXM/Oz78Euj508q5McoEn6L02yh0e2QaojWLyvRbtBOO890VbmNRD1NaxKGuKZqqKoooKD3xi
LGqlpeC5Cdt1x3CPCTwGZ/asXWFA5HpMbC7m2hqXKCkSmiBllcHdZ+Uzqxmb7nTsUdbSdtrbPAU1
nbQVhWuDHPKF+ZL2mgyDnaLbneXLqWgb845wi93G+Dv72gp3WzMm0Ij2Jayg3ceRMXrQ1R57mREh
mtKgbxhUZNctMhC4ZpALyjocFTUUYHARdXQ/7yE8r3eZN0khkVhsrR9E5//aXhwaWQKUpbsU0a8X
uzA0bLFyA51SGaGMcGiEQlmW9SXivR/OTXcrq2eVekZ+64DiV2ztCAdHYT0LSTwDJwYMO6dH67Z4
xngS2KrDl/bHAl482S4eFC/xAq9y+1eKwJNykc9kjKk18ZaF4rs+/Zm3xUlpVDsKqXv8dh5z+V58
kUXOoDaesKdW8ViftDumwDR8Nx5Zbz4m8N3ka4D7FbXJCAzmKy7dYgSBJTO86jS7hPRjTul/bFeq
Vn5x+7goJStJJ5jo3OIge5nb7RmdIbsyWgdq5Ivyh9vO5WI1QsYe5+vsWBvnbCJgkAgG/hm3BjlL
OrN4RyEsD36ib9ociafpbRdMPPaZiiQpfA6mJl089uxleqw+ZcZzWxOEQ5suWJKh6KaogpSHw4XA
LMJAC1EKLvPQDsbDBJ65lCKkooxwuND3ZqzEKYz0+S16xmxBeZ4lqm9gc6VWnnDAYFiSgIcYGJH7
ej8IwblsQ2qIewuuJctEO6ihQaOSrw+kgpnlc4g27OpzcRB+jLcY475B7m2w0SoTo0AddqWQ2JQ8
z/YCXuxyu2bu9EUvTAuBln5t512BQdOJYtDZsnE5+2STQ7ZKlKXFSnEUidPXBQ/ObfCtn/64ftwR
eQPKeX9PwopaNC1BRpai3+i4l+UPCZi6G2/y0oOCtqrKUR8Jiyy2+PNi5RbPqFW3hiLjwZQBzuCq
oItUPgsQJYz86rt4z6QoFKd/6mpbeL5ueCsc13a5T9YMqZBAFB1Y2n82zZecJGlhP3DNMQ7czMyS
QoiiABmO8S1LwdTD6CvH/7MKQrnD/n2VPXf9go/JEj4Boeenj78UIjBB+6N3+7PmiHsqed4slK1X
kAXsyqQk91YHxjzWWiX59SfWo6bcCl9Hl/U4hU+UPSL+ebatFN1ipiQhNKvuoTdQFpFvMMTrX48K
ygiHhFNZ5unA0lhNOqfQmWjvhYhAdHLdeCAMlyDLLTgyg8zT+MyqH5Ef3swWuG5yv7ihqrKUTzxw
NGofQHELkZ42qV1UFirAQTWckm6gdvP1KMSh+PeQqEYplwRWAG70xM5lze7FxL7+hYjlU3iMTyr0
CDQa3Fl+VOdfer3S4y9+G+mGfia8vnpQe/+7S2EwT6XIngSa9ijpniygFSaRP5D9X7aSwpeA+1k3
YgwDAgTj3FlSpx8bW5m+/MuV4zDCWJIMqiqwMvkzuu6XvZ548z2j5oX02tOYOB/TBFk7xlZ3hRGW
OQjGzGI9nfES1e+a1pFyW7wD4+q+uYkXshxMRSCXL0lLI8hGjM8lLL4uPakj1b26mSGvXeIgojZa
MFMvWMXsrP2w/PLG8MbPDPSSY0y6I18/HjFFyS1gYVQmxCfZKSIfRa97ijVXHO3FHnfgxzr0vuSA
8cGOIfzKFKuLnXyK78Cf9WePrkEKgqnF5ZBkEVKhiHIsbq749fAwgGXzeoi+y98kFdN5ioFMV1MM
vCX+3dtwTsthMM3Urc2nIjzpUexYQwZRl9frdt5tas4O9w3VsQKnlAE7lbDs8d7j99l8qw29e90M
W4+/pQCcGe7jRVMrgkUZZtDEDYoY1gqPOsWOauZ891nezBiSqenQylX5bsRCSuZ2UpXURWNIg1sb
dSnc/H2QocmSLkqKKXObuKorMTdyHdGlqs6gan6hUHrl73cV82Flg/vyxtiLc8hsCHv5iFTi1JxC
ANVx8goQESb/WKKRM8cFQCaLw1DqMFdPd9MfGno3q5So+FGrxn18qGxjorXSUleDlFRyKxtEHrG5
VzBzoBn4T5Z43fBcC8BaVoSZO4HiMMrOFvj5JflL9M91pN7W6mKIObrCcFmZMlVZ4swtzlOMKbR6
Z3lBDflCyWEiXFLvXd812wt3sceF2zyHYyDJsKepP5T8D0w5Xf/9d5DK+cOFmjJqkaQoWDgpMkFf
ffMf0q5sOW4cCX4RI0gC4PHKoy/dkmXJfmH4GPO+b379JrS70zTEacxo5nEc0akCqgpFoCpzrr4F
0W2o4oUSumKXsd5XK29gSGiEYWaQieRUccZyEhQJBOvn/FQqtyRZHBu4EI37UY29M8/krrQOoXVH
mu55MV7T6kN+cv4LhAImURcWJwH+gq7Wq1ergPp5Z7T4M8Z2qe5pyWR3Y5vJVTsDCh8+SYUOpLf9
y8oQ1yK1F2qO2Umudrad5AwiOGWexUkdx7AKJ/6jaWavSySbzt32kzOE4IeoPJOmtuGHcRLusvZY
BxEK56/DUjhZur/sJ9vBfMYSfNKY4Ccz5eaw8K4pdtbSHMK6chJZb5DMKP7vq2COIKjX0xlAS/Q8
4W6vPDIdap1p4k5mJAk02R4JGZCCECtYsjTzKj37otDpmRTfLy/bXxwb53UTKpI2AvFEwd0gacAv
XezwGOBUESY1Fj/34n/eqvF7NIsUVUo3taXVwiVCgots9Ya0lUdrSf6TxI9ITcU6yzLtCDbVRusO
wymb5n1EZD3xm5ujU2IgL6FpwRYcoddZY6oKsiBvBwnVq5D9cXlvNj1tBSDsPstrtkw11ipro+th
bjEYVO1Hq0dPZxK4s1TWYdsXVoCCL6hhbGrNHGXegMnDWx1zo+ic+Fk1uxnSXZVU9nZ7AU1QP4Ob
ioHu6PdI0syozg2eVwvlVGtPdS9pf9w+OvQzgJATuoCUqj7x8HlFKxKfnAl9w2M3GJHgEjhyligp
ouATCioJU02BmDaOxod1uNqP7S57xQBDQOdCPfUjKWJlo+gkYNKYhjADov1kq88BPVx2ws1YWv2+
4BMxyw0we2KTLDRaMmu3tI9FLDlgtx39z30Sk4LJRkvNLb5qCSi8gtv8jQi3hThAH4T+ZXs2z4mz
Pe9yQzIso1IDi1WdeVpGSIvXKdOvOpZNvj1XuWR/3rcj8Yy3AhSqh2GalaweABikzgQOKs6P1CpO
ggFRn4FZPd0NYKOXvnTJXFFksmNxYwVNDlzyxO64hHXg2a56lx4n3OHLb3kkwSxy2oE273+eX0Cb
WAkNJ9Uk4SxDENJFpnZtvPCdqybNM9IMb1JSJlSZdwgZox2yKTZnYNCbBa+v2mEJ3OJFu6WO+TD5
pTcfohuuIyD50nn/aiA4iZA3ulZpmJ0iiq2b7trEdGaiufOXyo9u+XR08gdhrqzr5X2rroApZI5i
whcv+oEzT99bmJcs98GhPHKJTTk70fbJQtAPZFL8p4q9L11Es6kZSkSdU8UOA7UVN/Cu9/jXfKnJ
qT94ifzu4mAFyJ1pVaXZTA+DHAPZnvbE9Z64YKrtq08TqF5LT/H+sUwLX8sVnOCbdmMoWE3sX6yW
N0vYXZEW3I6BIkkmm+65ghHcM+orJQRLdeblySEhqAPm+6G4JTK+yM1IW8EI3hhXy9THORavYoHh
q0tiOHa7/PhAIl6BCO4X6BWphrIAcXOEge4Q05HmdW0MftgdLwPJrBFOMLUiuB1usGjafF9PR6X6
+a9+X2xkUG1r7ocZhkQVTRyryAunbRTJ/fZ2tBJqmIRqlv7uYdaK1KJPLdRmxMoijDWlHsSi3YZG
t6TTHTT7Hbr8vrRGvzRzrwhk2YIv0vt4OsMLp9ikamaTMcAnR36WDIfwyLlZTMlebVYbKyuFL99+
nouaMV65s1fkezyn3wS5pKL5i2RkgcmT2LpqGoJD4IF7IPqAYK1/gbAQvBe5y/zkG3+e/Rt6Anxl
3q/cn2hiccMHO1rWAW0+QboZh3/ndL66C92/MxS56eugW6EMnyW2RoTIbcOJzoFmp14Ufcu0L9Ek
ccPNBLT6fSFoTdtcdLPGfay5dG4dHqc8cRhGFY1IIqu9Xb6skIRNsq3STCsFSAMIjnQfIgwHvITV
Xo/25hRCRHHnXA7jTdc7A4phnLcEBK8Flq7Of9lgDKma+yH6SM5bYQhNhXM6QWoxwThn1jbXWeVE
FRozw5ullayexA3EwS82jUY2RrAlTY+6fVIGSQjJ1koIUxazRI97bE5tv6iTa06FM5MPYVAbjIDE
NsHz+/sJ3gZJnLY6Pq+75bZqr8blviBPl7d8e5nOEMJxqmMYAeJ7gFAi/Wnsi2Mzxh8KmDOEEJB5
aJdg+QVE06pf7Cl1VGIfJ8vYE0X2JCOzRohNpSQmOjIAFdLBYcknUsp4O7czJz1bIwRllmRx1MQ4
BdR9aHrdNa8aaYV7UCS0chfvZCq2fHXe5c4zntjymykM9FwZ8KY6P3S24sQhXjJuYyvbsVjS+rTt
03/aJs43IF7yRgWtLD4tQEqnZM5Y7aZeNhwl2aS3FV7VpUk6qlXMgJK05d2MESXWpJ8ve/VfpE6L
oudNQ7u0+OVHrcXOMEMEduOTCpkDcGW55NZ87j28GOM7U/oqvm3TGY//+8omPW7UwIqQDZTDvAe9
OGfvXyBvnIKJ4kF90zP50IMdw3sd4UQ5utjHmdhL0hgDElxOzOCBlSTYT4H9j2eVeFW/QhGKnjyF
zKNdAQVUBz6YFU5VVvqSzdosD1YYQirtMz0uJ/5gy+mVCsgQFN8JPjffyElOk0xLafP8XqEJW0V6
qlgWA5qdFPdx1VwNGGMcCnqMukYST5tewRja7HTI+xmqkCtykNFntEfsVuyxsl8m6cgVPyzfJYcz
gJgcCiUkdpjyfGe5nPgz2s33WoMWoM79wMM9dwX+fgvGGssm4kCwUWdpq8YK3iLz1ptwTTVMkvpj
c71WCMJhREcrDmIdtYFdWW7UQdY0lSBsZrgVgnAWxXMSs1aHDVMd+UO27Ol01cyyDoTtL5UVjHAO
9ZNdmZUNQxrb4V/eoV9dZb/47UkqlQGSLZrgZEZS4csnhA+gDdox+8UpPvZ4C+0iMP+juRYp5/fs
Nmpzm2VFgGuSr/MbsVS+j6xd5wy+sVMPge1dTgibFq3gBDdQIFbZqyXg2rKN9oodlzj0En1/GWXT
FSwd6tvIbzZ7x7Y8LWVMtDj3Iis8TP3iq8lXpZB0dvONfhegKxBu6upcGEcSa2mVACTpFIcWHuL1
uiuLuypQ3W5Wj4RVktV702F4h2nbNlhpdHSTi2/6EEc0rKizM372Yb4l9ct9Bv6xzCtd40h/tp6y
R4egLqUs2i6NVsCCsYE9NwaUObFv/uxrXrLTQmfgNHnQZgRH/ZcP7N8KTXBKM9TnRO+szDMH29PS
ZHIasIgGYyMjmt10xxWQ4I6ZFg+dpQHISq9q5WQaEh/ZckQN94E2zglqQ1jjdx+ZaGHYfW/g8mS8
7QzdNePE0SxZbpWhCAd5YGRGkAcMMWyUD8PYPinB4GrqRxpW1saIZ3kNylB8U+CTRbuvl/uRHv/5
rmuair58C+IRWK7fF2sArUwyKiGuKabbTvVy+HKx+3cQQvIueztuZnSgehSvv8OxKHyVSV57NuvT
tRlC0s46kBcrDCmu9ovy7YhIb6pD+6O8/m9vl0ylgv+emBPOeEzsqU3mqFuqGstmJqVDBuYNxM9A
VqNEaFgJIBH+QK3vl5dxK2zWkKJbRy1GADRAdv1et25KQ7KG27+PBj8Q5sMbxKfTKMOXK7OjHAyH
9V61wNmtzpIvVxmEEPlazsf2dBwR8wIy/nupZuRmTOKG6v8mCM6c2OqULCpMCJtda/lJ9VTXL5d3
gf+J7zf+DCE4M1gZiyDKYML4oOCJY9ipwYnJ6lD+d14CEby5nxsVKqgAUZvdYH8y9F9TuTPYVZ3+
uw0RLxLnCdP3EFZCXFa3Pb0no6QhaPMRCmfm/3dEfBpV08ScFQMAUw8FEgJVKl1xMkg4Vr/oa7kr
9so1lXFqbNUIa0whM6dD2hlBhNVre3Y3hy9x2zjUAJvcmH6BJMSTxmR+vXlSryGFLD2YwRgx3Pvg
3UsDm/l00H8a1+m1jhuMbJ/Ivrg2y2FNMzXInNsq0cWnL/yfIjBzZFSw5AEu8dCKrO359x2IO0vv
Ix5/BuNBvSq50jI1W1IjtabzsZgwRDLtlJg4keyyZPNVe22VUIAUUxwaZgareLkDPbZdXl7rUeLg
NmjCiKrm53f9EDq9tcsG/7KN2wF3tlFITHrADLXmFXI2gLndn6tnVtyPw54mH+nwWRsppCiSzvrc
8dVkA/qHDmT6dNmS7RR4tkTIT5RZfWorqBm1qHDQZniKhu9l0n7oSD+jCAkq6a1uKHSglG36HA/k
EJLkleDgu2yMZFvE+/OusUf0H2OxtG6vBWiK+myZd2nhEo1JvmNlSMLhWjQ1Hm9CIMXB6BjaPi0e
SfOYl1/y4njZpu1SRUeHMDTfKG/e/j2eaJsvXRvAzRtvwIcY50hHM0945OGrH+RcPJuH7gpPSIeV
GahLtwDPpJjyVJ22qCWnyKbPrRCE7KcvmhawEYvXhdTJ5h+VdUtNyUkiwxCykBosTb8QVD/5oqPt
xfTL1EIDa+ZJdoevxrujd2UL/ztW2W62OoUGJTK5cdP74VXqWyCJ+TyBea7bgzNGRpQkM0tIPLQr
6lqn2JysORrkNuz3cfuBSzPcMP3pb0LGYWmtN4aB3TFUEP4bxW2mRJI4lVkhJJ3RHoPUAC2sF+C6
ZNFBKJBQpx4kzToyFCHpKNZAtCzC1hDz0FifEvWYy2aut8+g82KJF4AtxGUISHvwrf/GZcEHNgew
82luBqJ4/pqbQkEWs2aS9CMxTXwo6Op6ISDoyj1tvKLltR3cZ6Xkq3i7aMArP8awCciQxCfqsO6b
Il3K3GtCsAhAtnCX7oPWM/cF+jBlEh7bFdEZTawsIRw8mFkCNK7ix5lVlpcG0wkKutNmqWbgdor7
0zSxyqxqXZkaxk0brxRrV/eST6PtMnZljZBDgzxWlkYv4OA3IDrk0xaWB1npGWIh2W1ymA/1VfZ6
ORNtu8TZJiGpImAnmuqwqR+eR/tzbfyQXpRsFsorq4ScGlTjnFQ92hM1DI5U+2H5oUzX8Xgawk9x
JwleGRY3d5VXh4blID+EOWo2O017qNQHbbilAfGC9qZdFsmRxPPm+zR+Xj0hr3ZBqJnszSO+1M1X
I9gNg6cHpSRspX4h5NZwiklZGLCqep12/GI6+JLuq4P5VcXwIf+8yWUHxl8EFu95Aw+4RcR2jLmd
dSUOsWn2wdjHh2xnecsj2+PqZhd6yocS+xlMSOx1p6pVaMK+WHUjvMgbqtNYvz7i6GcMIa1PimpW
9QyMMjvR8GfcfBq6L5ch/qLm+hNDLCTxwIyXf3RGeP2p97N7zYl9009BYPX3hGK289EZTijxVHNA
HwAFXKs/BNPtkPqX7dnODeffF9KRAgkYqJng96vmUPW3U3HVSiXcZDYI+SfKUZuMEbalPfE3Cii/
7hh438H9vLiBU5wUT6ZsL3NtkRnGtiJcRtaApHuuYdLWTuAl38l+QV2c1U7+kfYcaENaULDFlCae
LX7PSVU/L7FW57jEA69i8hSQQ2tLiq/NnVpBCHkoaYPY7A1ABBp1ZkxDDXXnWIktSUQ8Rt6luxWM
mIdYT2uTW9KbUeva7Xw9VN0tM+Kf6ozENyr+2IL7sP3H3FV4wlyvoJAfFNDVk8ZKcy+j10r1BEnu
OZTFLnfmS7YJ+UGnVqqWGWyLjtCgP7b78Jnz5Wa8jXkvo8KU7JdY/xGWWuhvx0FP6geqP8VoiDXI
1w9E73mzxGIPW2VVbMlwS2nsSHMV6ack/nwZYjN4VxBCgqhqlrWtjjWj+k1SfaayOlm2TEJyoCzN
oSuA38+Xo4kP2PxqCiU1l8wE/u+rgmHsChskS3AtXXlJ2BXEvC8v0Xapv1ojIfqDWo/tmHDfvY7u
MWeKCWpMqqlHxSVgdY0eUe3vZL2om9cMK0whHQyWig/ZBO416swd2c5qMfPH8OUf/ayV18sGyrCE
nFA1HTOyAXvU5ifN+lxmB0ufXaPd9zJ6ue3ETSjRMHBlM1XsDjJZ1xkaA5R1w4dRypvx3kC7CZSn
vPDuYxUQpQZYOdECCyXp3z0jNeo+nSqcftE1PtHRi6S49Jhfg6flb2jhbNu2QhNSXE7jKYo4Gj6b
6Mnmn01umzj2V3Wne/KZl+2ScoUnpLu50C2L2DgEO2/ZkdiBNuZV7Co3ljNfc9UT+/iPCex4Ej8j
Wurv6znpem2rAywch+eyPo6DpBbfTBar3xeqoWEOiBHyWlxvwDGWto4xFa6qSVC2v28ZFOkMNAih
E0jISUsyGE2W4tqfmi73QgzJPfa9Y++DK/mI3KZNKzAhO+noIi1j/sZA830y7Obm0FqSBLWZAFcQ
Qn7KzFpHYzRaHcruEbKhmezKU2aCkItave6y1Mbv1+VVnVwlyn2ZPlxOQX+xJ5iz1yEMiW0Rtr7S
bUZxpiIwI7fA4GK5B9FM+2ruOb+qrIFPiiacenqytC1tgRZpXnWdHhIP+bz3yyMUbG9kb3RSNMHf
lGgmDPqMCFTI0YGUcdd8Xx5ncImoINKT1Hfbe3VeR8Hd+ojZIBKDZcz+0uq31ejXpYwmW4Yh+JuR
p1VhDShLWAvSqwIv2l9z5dtlh9j26bMdgs+FqWbn/YQ1y5LHfr5P1cd/9/vC0ZCnxv/OdJZ+jelj
nEhicjs7MwvEj9Q0CPolfs+VwTBkUcrjnoviNMfsC5R4PPWL9TT4IP78ke5kc1PbbmZoIJqkiCEc
d78jGkNkK0zlHU+YkskRQcGBS/5Ubuj1H/EyZE+qov1VJWJbWqLVNKkIqpMMys9D9E1rU3/+UMO3
tkIRfADCCv/7yiNPi4YjlfrRXdQ5JPDxXOplf8jqhU2fW+EJC8gG02BQtMMCjrbTT43ThpKrVRmC
UCIsShGGcwMENX3KKzemf1z26u0aZGWC4HVqFAThOAAgu+YKKPHJ9JUbzQ1dzjElm/7eviw5o4l0
k+g8CIwwABrk3izmTJD25LOOxjFtPOWBf4xLnZznynffeCtI4ZwwmoqGXQDPWzSn/sVH3HHbcJtq
3gJVcH6xpX25vKTcyS4BCkdFU7UY4OOX4Z19CMNf/fLSjYdc1pa0mVJXZglHBJnVKDX5XV1df06j
U5O+xLnkXUzmG7ZwNFCDNLXJl07HAMWjzXsPCqhY6dnbOJic/EzqHsI5UbR2XcwUgDVzCPWt2eEE
ocFxekgxfuDpoDuTuqQkwkQKsrSwirjKsV30a+/bsaM5iZe7xVX1awELcucqX6SQMpcU0kYcstCO
RkCSxrf25i72A9MP90Pj1MfGxU2K/KVW5i5CHjGzzkw7fvlQ1Q8JPSRmhUe0z5cdf/sEW/mkkEtK
2+it2sYRnM+O/YSenEO+Nz4Nbjqgzf3vjWpftguX8r8fYalaa+NYcbv0n3F+iCLDASu8xC4esX8d
0e+GWau+T6J6Bkjx2lGfU3+Hp+U2nnd8WkT+ASCJOypSUEK3xOi7Fniz9WThIr7wgmP00pT3/8WT
pcjNCMDrI593R+fPG8P76jokK4diLlJsW1rddslBrrnGnevd+mFOA3R1/CpU7HJmit40fa2jS3PP
UNDmGd7t2K4FrZi2OPQnXrvc/poexu9sdCzJ5m06yApbyGF459AijQGbVXzS2cJM28C7SzD6L+Px
2Uz8Kyghe2lxH9l9oaFttybo7P82K3d59LmVCWfILBKKnJ4xiPVOHAapy+ksPO0mhWLsGmjQSKqP
bSiovOko2ixIH/8eXWbf5D2extH6Ojz3JYq2R33+IQmuzWSIqZv/YwjHJTXqkBYdMJpXdsffuUo3
dZPI5Rz0UN/yZJS1PLm+d8YzHv97Vt7eq7ZJIpui52yy7COGpr4NcRPu7DzRTqoJ7gAFUwhHiZGb
C2nrpm7pYA8iovrs3E2dVtZwOyvzdZSltTupDlfEVl+Lb5rbufMh9GSuv30NeUYVNWfxNDWWtoVu
eKI5dF8d76BNvw96f2AO/0z2ohPFcXO4bOtmNlmBCj5j22ZZLCNMHSLFpxF71KtAtpybCXmFIfhM
l5YUJDXAGJGK32apQB0+4+Ze36EW/yr9Hpdsn9gUWS5zT8ACy1vAB49LpC4Hq3KgYBW5vVc5hT8e
xtwxP/QEsjJTyF21VQ5z3QA21x7y4rFljyyQ7NZmzlpBcMtX0VDTNrErlUMsh6ogbmvWHhQO3ErW
IyJbQiFraXXUKSpmHj0jtk5Z9B3yAy+4AP1ItkeeQvcbBgMNceRAL6je5S16bBSFOEt9Y/QPwSB7
EdteszOIUEslk960CW/og0oE6LWdqA38aXJYSJzLobS9ZmcgoZ4Cf1ATtC2Ayua7oYQOTb/aMrGv
7WLjzyVDN/XvHpDXS9bVKkCy68FD/UsO3Uv1y3IgdQzy8BvZJ/N7IRV+JbzCE/ID5hZrMy3hCPqD
6lIXDyOJM1zZPv3U+P+dPypVZzzoj5fXctNOaC2qBK+KuN8XY9hmSTlFGZIhZ6/P/cRL9wqqDy74
jQvD+iM332s4IXaJWaLF1TI5H8C9kr52i+QNa8s31r8vBC7T8sZoZvx+sBSHLDI9jUQ3ndZ6l5dt
q3Rbwwhha8d2olCdD1Q1Oy371hcQTIaigQUi5etleLgMtnV0rMGE76K80gorSwGG1l+nAmeQJXky
lwEIkRvR0bDrCgBKi8uHMbxmliI5m2T7IsSs3SqQ04kAEbNXELsv6kP0oZGA1Tq9aznRrUEvEx5C
X7UfDT5Hoh09lsTlQ6vx7h/LCSBg12hCwCZtrM5tBU/LNbYb9MaJF+NKtRqJp0kWTiQBCRo1i2fu
0HhTTHLNbY3jRGWpWwYiFH9l12hVMXIPa+IDs5LrIAzcsZTp0shguB+uTlVqKXkXRLClsSDgc0oj
v5HlbYkrixPemWnWuGkChJH9iuOvyNWXY3GrTF7vuhD46hhitpji9xe13WVpAJ03+z7X+l2q9Lsu
UyW7LzNHCP1eV2d1JoDr56+zdq3KHgpl5giR35p2qC8hNr4OULGNu07BKJ8CeXvrU0slRYjMFiEF
4OUmYnhaBpWAdWeY16SUZLGt+mO1NUw4sVHiTL3RcluyPyb986DZezI+pvnrZQ+QpH4mxD1RApMW
/JulzyI0SBEnWNyWvNTxnoBBNoi/XIaTxAwTanqzHpMCI+2gGrHvUuOepE+s+wDP0HrhhOiv0yDX
cgsDr6R91YzTbP7LGoNxz1jFfVv2SP8JbFieimtO4BocUwxGOJPP74lk9zYyP+ArukabwozZNdCs
8Maerxd7dIr6lqaySb7NdyJdNSi/I0KPtzhWwmqIgWqmihIxc/mjSuibt7HtlMe340Z268x3QfxA
X6MJjhDgZINs9YIbm9rjd21ckUqx3R4vLJyB3lOOiYw5Zdv3zga+cwxTm3IdkL0xHBZ1fDJBWqeU
3e6yi/9FDYr3VAvqcbYm9sk3ZTI1YYfLKHKHGvQQnlKXPpXH0OXqiPXhMtp2GvoTTGyTt7q+ymoO
FveP1PQt+oHLIV09/76QH4aIVVEAFUsvDO6X9MHkNET/0gTBFRpMaFWUAMJUdnp8H3xkQn1tgrDv
o037EHqwWKIycabsIc9KJ/+3IEJSiOZkUvH6ionKzs0KzR2grygdMtv24PNmCLkgJOHQ5hEuBY0l
D15GltVXTUXQM6XrsoESmV8JlUHUUw1SGnxTUNakr1n4x2W/lZkilAK6QaI6WOC30/gyzFdLcW+H
kg+N7cx5Xi1+9K0yZ08SE9JYgNAnL5lOBi5vjEp9Y3O4bItsrYRSwMQTe0oLONii/9Gb3+jwLzOK
2GClR/3AoICE27ZX3Y0PuJlyYvSwLm76E2+pMt5fHm/vU/Of6yb23CRtyyqiw8t4XwpoSnYqCFD3
nR9A5JW+9LLx4O2i7QwnhH9F7KQZKeBA5LaPgjt0qJj0VPSG1xHJ5/Tm0yMGsAjofplpQozod5dQ
4i4ccewggMCb06AVmL9K0yc8J/mZn9186HpgBSd4oDUwg1gVThxr9pUucoL+12XP23TxFYDgeSMI
+2algT3WEJ5U7WuXKtchGx71JP50GUm2dOLnaElsxRhM2FK9dt7bdawH7st8dPJjAH7m6GSp7mXI
zRRxNk7kU2vVMk0xYYQSoYuu9a5/WiAabqqR5PiRrKH4SQoS3pA2bMSXr7XcJgG4XlrzsTSyGzZL
EtK2QQY45UHLzKAb87v3ZVav9vOEnFopOwIl6P5hKh8vr9l28aGdMbi1q6THtYQrHfocKD6i9vjW
3OobkaNnruq1lSNnu5IZJYSUXTdhqPYwKlMGzO+2r/lcO5D3klT127t0tksIpaxK86zNAFPoeAlr
fAIZ7bmqHEOmWbVpjw6mWs02Qcwkel1hK2hgGvFdZ2qRA5Ytx7C+zdFHPoNWIELOy5Qq0JIK3yhh
fZto30bDj02Js20eSisIoeohMW2WpeR2jFdd9mDInmdk68TxV45WMNCLLCp+fzCfqXndd/te2iy3
eRKtbBACJgnLPOlsUCQFzzpetvp96SpuMiNb/x2hDNmKCaGjTWFcxzY2peyvbeu2/LeeJUSKNmqK
PoME11Pzn7XhtaCiXGQXOrJdEcKEVsXc5NyxrOa6YzcNpiu03eUUI4MQzhy7bQJQQ/BlKmLH0q7Y
clMS/19hiJcfC2S1CL4ecU3IVKdUSmRMHx92zr9DEb5t8jSvja4FCqVXZYph8G+mjK1j+9g8u7B4
4THMmUbDARjxL/Ou+NSi82i4mh7BCck18OSckNsHwApQiPvYikKL4fjyIBzXxGit4hfHxUs3u8oD
HzSWKWBslm8rPCEPkKBEeyk+RfDSXhwiE4/cRuRnJUhlugaf84Z3ec+k9gk5IZ6rpE95Xite/0t9
CAkRn1M5/h2Gze1LkZV1Qk7oszqP8hyrGdS7t65CdITnob+cOCtYL6lEZEspJIhxCvRI1wEWVh3e
5a5zjPuFxveh25mq5HZRkuuYkCfMOqmKmLu+lS1uPjwF08vlfZJkCSZkiWmKU2jOA4Cgyw/SV147
X/XsA4NwOlGZDqo+wybiII8yWNNg1ujyWOhjoXZOj25FU3IBsu1wKxBhqTDzlMU05zx9b98MCCeP
5I79rX3TCTELSdW7uTMrOGHhbDUJq0KHTZn+WWluNRlbvswe8WNSSwyST9BEhMaFS3b9niXukjvL
w7yLDpipyPFkJsmzm359Nkn8oKy7Iq+qiCP24L7s72LwsNL2NYtOi/Z02e2k1gmVlaJC9aKY8C1u
QDoXSdbjHe/ksQ/98NPs0YMsZjf9fGWbkG7LpOtTfcF2sfo4j37RXne65MCVeITF/31VaTVt0+RL
jOULx+fCfqlLSdrZ7CBahZHYtm9CCoLVBQCs55vOi+4pSEsiL3VfihktneyDzMVrRCGtmmGfjqaF
VdPoY1N8tqf9ZTeQ7YqQSdHsmyQBgReM1e0yxE7QnfpJdkUmAxESQ2uCkQI9CNh6+6aGXAw4MGQP
Zvwn3l3FrLxLSAb5QpNhngERjVdL92BBOjACD16RH4LuGNKPfGOd0cS+fb1IxqY2gNaEj5lxWvq9
WfzMZskljMQmW6i6QmolpA+wN3n3yJRDrJ+m9qVdwBZbXSky6lBZPrCFfIBWA51WvBFQAY+r5vAZ
Miik/8yh3nvN579lXWQSpxC7YLUpKlNcnvL0zRVwnJk1TslkEcuzygW/EHv2Nbw8zuhwhH7Lw+ya
r5xlCLQhmIzDmYQG5ucPNbPz7lCiWeB5pWIKN9pIRWsvngmNGzU9JfcVmM21W7Nyg5a/enmhJ3ut
2d65FaSwczQFe3HL++K0p/QzZykM/dSFCihUHf7OmO7mkq7ghERutSn6ORa8sxlfB9xv8atB01We
F5drjoY7mXbRpp+s4ISknmndpNIY1lnFz3h6brRPRf3zchLcLl5XGPxvWB0cZhLpisJ5kntUy2+O
H3iL6eZHzB2fZMOTPBW9c8kVmJDS26VYOjWFQVOAm2nzNEDiJc3dKmNXo/mgVZ/nVnJRzX/xEqKQ
5Bnpi3zi/Zpj89iwH1N56FjlqpakepHtlJDmg0E3BsvGKlrKPSZeoUN6s+iy78RNED5EDeUndOJY
QqIvIAxXZDlAtOGktl/icT/2EnfYhkAE2wZeJek7vXcljjEVjlM+mycnLx+17tmejpddjnvtuy0x
zhiCE1jGFNdsBgZpD0ZxTZnkhNr8nGYgXCG4RDXNd8T30VgH3WCOmWfr7tg4vMs62SmuUu+0vbm3
drN8tGzLJqbpOkjPLI29o6XvjGqA/tcEm574mwGfZFM1cO1PLiQCnemPwp1l7ZNbnr2G5H/SKnDT
Lod+Kr/Wj6bUVYZ723hQutitlMfL27VZ+a2BhAyhWJXWqhOAcnwL3Fl7HcUy9OLIjbqbX/l8IIYR
PZl125u4WlHRS7SSLhp/FuFkSlzfuQhQbS4nDpg81KqUJHHzLFnbKaSKMiJqOeqw08D4V3xIT4q/
3I47NNPt5Vcwst0TEkZkj2q+GABLzGeb3RGqunntN/2ny5u3Fc9rm4SUoZYQ9MsswHTBDVFNp2Ce
rb1cxviLrWIm5iXg+ZAv+N0Tw2wZhjAckPVqTz/pbgviq8Aji6M88+GC+SA7RratOgMKp/40jllY
VQjwIlWdhR7SrnYKWZqSgQhnfReyJKQ6TkV77lwjqF17uquyz5fXbjtvnC0RgrhvMkUbRoBEXXE1
keHUpT8uI/yFW58hhPCtjbAYiA0IOnhR8DZGOR3U+2b262sG9hnZ1AcPEzG9411Eo+ACxSSPeEqR
JmFJ3GFz9OglVA95YjqMfC261Ensj8gjrLDEj5FwzKmpLMCa45cxv6/6Z3W6v7x+m4EKFSDNNHDs
gl/id+eezcKcWY5n9SLJTkb4ME3NDtqVeieJ1E1PWOEI+U5JZjoYBnAsDGQWzfdWk5Qo246wQhDy
29JqS6pxBEh8Uyjn8u4txbU6FMv63yiWN+NnBSdkuMZYUJxHgOvpq914Jtn3THI0yfZGyG6mSudo
rACBpqA++RwlD/r8NLUyKRHZyonTU7mqqSxS0H3Q4ju+x/chH9RV3HHcz7vwiyq9L5L4AhESat1m
/ZDMsGvpkscYiVUBc/5lt5baJOTQdGhytSfcG35lPd7NuAyV7dYJ6OS5yrasQ3FzIpid3UEcuggM
LZ6nEXioIjoPEjd+w7sicaZXsz/5xI/8j3xmryGF5Gp0kUmzgTeNNK8mpOSq1Mll8rayrRLSA1iP
A7UJgRHN9yb9RVXDvbxR22Fkv+migvNKvCuoGujlLAvqoKi807o/6p/Rh4SimH6GENYJzS610WiA
oA+jb+6WA/PJXnMJPtkL8BBftme7WiAGyHqgH0k1cQDSGhZ7mBkiabnTT+aOgEDHdrWH8lrzEwx5
ygSutx39jCcG72y01BgS4OFrgH/gJh6eh1/qH+REOCWx5NZlc7tWaELoLkUdh7He4C0IFO/Qsp1a
051lcxhvBIHvztgVihi8ZlPUSwSbOF1Lvw+O2n9Iu5LlunVd+0Wqkqh+Kmlrd+5ix7GTiSrNifq+
19e/RefeWKZ1Nt5NMsjEVVobJAiABLCwr4/dviDHkW+q9wpICIKmTMdwghFAkzk7Q/ZPT1Xjb5rw
FYCgezUYttKxAUCLLqLFb9FEF+d+PxIJGgpGOKbBCG4bU+ZKkLa4/Y/3GIroxpiGl7QUv83mkoGl
DsEwOtjeTbgJJ6Zq5VSjgKd5TvqfXfwnGrb6vhAoYOzIEA5zhe/zhhVrp2E2UNFQ7mFTj1coQrBQ
MGOM2hwoWu33PydQa/MJAlLoj887e8/ACDM6lL3ePKogITIty4bvRmfg21jLSjUprzUMJJciRwMF
xg13Suw4jN7s1ZjSSr1YbglpMFu28ZbCMOxG0IpwKJu27Uo49bF2zfRxKEs3mx4vG7z3+oAucTx3
WDZoFZhiCnFQwBolUXqj9JZEZ46StiH4NqgG7/f6/RZEiISWcZ76VtZLz44sJxyu5uHJ0ltHq3Z/
JYyYF2y0sA6VwCw9pfist2cjJRbr/eXhjRziE/IkpRgHl2KxrOxnYqGRuvuaR19b7dCaH/9OEsGE
YsdQW1wCSQEJftNUXq5REyuInbcE45kGeAnUFUBIy10dX/WV93cicPzVC9CiR50cTNj0qWxOzagc
jUz2L0PwE/DW0bzdD/73FYQaYLxkMQAisPHsYpVeN89+11IpLApGsGmZqXTmYmOlZr1ytOFqhBYr
KiHLxojFt8IINq2Zs8jqNCjv5Ku+sfclB7xqYDYfP2vO8En2TqA7PwZfL6/gpkbjERLchBZm8ord
eVJQpKG8ADTrJW/Sjpm878bKS8qdFf2JSq+ghFXshy5JigWbZKTFw2iG5zjNncvSbG7UCkJYwnBJ
+7itABEpn+bJS1nkjBR3G4UhGMye9WPfVFgxvR6PeTg7VmEdwO7zvweiUIeVLILNnFiijUMMnOpZ
x9iwHskcy8uf+RQW8O0cqKBt0xq8wonlarOMcjg7t6F9/b6rHpri/q+2RmzSq61lSKsUW9NnoZOZ
qGbI3ZgakLMRvb9ZNLFULdKnBYXzWDQ7cjB044p7aHPX+tPpV2cb5aI3YoK3gIIRZUbEJkkCIJhL
+C213CffmgZtDS9DbF1G9JwRyif27RmhrQVZC7iguxqtr8HZKIjUNrmE/CesbGodSRiUGWKjzIeg
cUyfj/kIkKkAh5ThV3tU1lB5RHIRBcuQy7HdR8jsoG0PAyTafeDF7qI77PuClobQp4pF+Al95zVW
qi5YCUtKimIZuCoG6SGuIkfOPqfGTut0jLz+RvKQU3smGIxuaGLLKAGnSKXbhkc7DR0rJW4QFIhg
LRhrU9ZYXA/x5jxgPs/woFF9dMS6GUI7ryXjRvLiK+pYc1PpMOj3S3se7BxjGY86Na+CMEhitD32
GloCsXCeOt8Vzb6MCYOk8CW5oAaGEGIxuVXMSIHWyXhfSp4XvzumSAzELuevBRE0RpFNO842Td9b
KWjBasizrlu5gd0q9fKmR8dyYnzTosnp89A1S+WgSulhrA6XLfB2gPGq94YQkMFn2YVeQOC8cYw9
cyPQtoJA0It3ltd6ceNZDj/hmRs+XUbm5/fdSlu2jEsT5sq/41QtDJBrT/pUgSYOhZrH2XiUNC+p
iErKjTc82OIVjGBGTEzYDbuMRy+Sj7puPj9xcSIveQoObIL5Kn3J04n3900tXWEKtgRd1KFZtRCt
q6+17rNmfbi8dNT3BePB9DKw9Qrfb+yvNvZNGj5eBtg2visJBMsBiu12kcyhAt0M59aN/LFwuxNv
mR4P+hG6eRlv01C9wok5kUJqjGHmIea0LKAEXRy0bB/aZvH/AMZmaJIDgZqMNrm3XiyuirAq07nC
Te2h1m4sdmVSmefNQ7yCEI+TWmZNxgAxn7qjegA17BHcdmQ11qYGrGAEf6wmS8D0mh+e9l5qzwvV
YrrBc4RjswIQjs3IFMky+ek0WfTTrlrPyvHmmetOGHde1ZlgoQD/Wqwfte4jxpP6eNpzAiV2lTh9
nKPSyQKqfnhTR1a/SDhU9qgkacLwiyojcIYg3w3sVCdUSe+2vbBtVWEWsmeamAospF5CmztUUX3o
f1YfeQVa4H0HXX58TO9wLf78RzH2K6Co+2FYYOyuBcC2Tpy5+6xS+drthfstkViXWJl5W0YTAEA6
99msPkv6/CM0qLI2CkVwnFPKzBQpVNikEM4xxoAnsJpaRECz6TNWayUc4GSsh2aJYJZYjgBNfcAj
rAOCInIm20b9CFf/1zUTjnFntXGi6pCm83h6Qel2aAtyzdCpDpPbXrHB6etdTHMe8lV65xRXuMK5
7qOsQ1UOcIfvgxfswWZ20L/0eErM0FJDhth8uS6hCYe8qSe7DBUsZ+c3/UvN/OTY7hx6oJHcZ7v2
iXry26jce7uuwiFmU41MO4N8wTWvueCLWpznlzsEmUTZjExXayl4yTJRG7OpIZ1uRY92P7vqgof6
boodW0uv+vafwBxMB7NuHENLj00+7piGDHY41Iemqn/GenyIlckJ9f7YmDYRd1GaLDjYcCmXJEYi
2BsKC5zJP+tUckIV1oZK9m1f3X4vgy4y5MVZoxZzDqSZVe6SJV67OAk4cSpl8b7F1i7EnbuLUzzN
owj1sVVz7393uopi27CnyC+8JzWsK20IlA72LbhLKg8NiBnV+rFle9YQwk5rUmeCkBpvlUGrOnaF
oTDRKSyIHaNAhB1rmpgprIQcZrgv+h8WmsGSb5eXasurv8rxjszQ0KsxXwZAoFbZGaebtiECx8sy
mCIVTj7ZQWJYAMA4UFvZjZPfVf7fySD4gcwu7QQ398qTprNSfiom4imCWwjRZq3XSHQB0owhEx1E
6Mf5bNVuz55ieYFaPRgUIzK1HYITMJJxMLoYopTsYx5f4aJ+eamo3eB/Xz2qNJ0yBlKO76P+3Alq
Z5hux4noh6MwBBPfj0GAVnBgjPZDGqaOOuGwExibtwXQb2PqB5rVDNkQrHqBDPLYpzVAXBhRXB6n
Q3PIwNI77AsyW02iCac9qLXZjBqg/Rqg27oTwmzN0U98rKhy/IM9YgaYDQxEg+94N4N8sSotaXEk
k6c+vbHs68wkboubW7SCENQMpNtjNhSASJvOCcZjhUGIuU2c/E1dXoEIulbAz1eDhJRRWfxs2ehO
ZF3bpm9XVhCCqiW1bWdNBDkCwzNO+W46FIcZ9Awv08DIvOtW7KKA8V0GZbllv2M8ARViOCeYSO2N
oFRxjdOIp3Awbzd+fdT5DBifUenlrdhsjSjonaQo2mTxC4hyC0KIo3LIXesq/Kj5KcZwlLvLercV
H6zBBG8jq30zBh3A8uKHkrpdh1ESGC5K1udv6gUoY3Ap5ul/MdXT9oGcNTqCpGJBr9LdbBLmmvq+
oBRVo+tKF+D7Uvus208FVaO1uU6r3y+YHinVQ91e8P2h+dDH3yP9rNWnUiESYptSGJqODgPTNt51
CQW4cpqGBiuqdM9NclCpNB/fzXdObfV9wWmG1Tx0ecxXSf2k4RWuuBnH+9ha9o3u9daNahLatRkU
gmb6t0CCF43ypohkFV6UoaiS7fikQBlZTHCQ88e+5JE8PJvHdQXIV3jl62w5bGY7hIRsH+wN8Caj
efXGQibOZ36xK/ZS7F0+QKSI7yyeMaqByvfslvP68ASCetP6L51kfn+giqhIPEHTIzw6Jb3MJbxW
b41T4U/n5qB5+RVPkUQn6vLGf/4llREUf0naru1CiIcyYlZ/aZOrhho0unm2VnsmGDykZufK5Epi
hgUCh8Rh+ZUV7Yv/ndgSHS8rHMHWNWqg95IBxzFE9xpamhdCFYilEl9YylZuo3nhmmAe+vhsjl41
EJcDYqnENxY9qOXRtrFUNeqzevOMOhOMNPWniqrUomQRLEUfpgHY2yGLORloFLL27dL6fdT9QUpx
tSViBaeKXjfQjQKmL/5prd1UJE7dPBEnlFo0wSZYSjLEYQAQeV/+lFFiexW5ijMdom/ql/E5+A5m
c1c6/sl721o0wS6g+NWK5hFbVS6nBSOgKQqkzbejNYBgCGYEQZLC1274rmLc4lH1eIOn+ajspRmt
VY2T7AqXelmh9EIwB7pVy7ldAzTJwFnW3xSsdGLl2+UdozZMMAiFUiZJFuCg9lOLvnP7Vh1MVL1F
7VMga8SJ2g7zX62CLVgFWWmRvZwgURbujJcxUxLSYEjb2/vmVOwpWuLNF+/XbXv/TqKWVjdPsN/B
o604S+nIu8LjMWWdYe4xup2Z3yCwzFzKkm8Hzr8l1cVbeWA2bWhxT5VGL/NZE785yIrDA+eYpN29
rCgYnPjWETfo6+8VGWAKKGm77mwVERhtcuJqS+yeLgsBxqSYGJpUYDXDT0PvvhT8epg4Mnp85igi
jP1lzeSm4t+9oS4LpqRUGpSKm9BMOy6cpE6dZiT0kUIQzIY1ROo08XeNxvymWE8T9f3NxMNa/wSz
kWihXCwaROi+F+2uQKMBH6g89s4w4w6l+UgOHGri5k4pg2A1qrguW0WHLQRveSc3blfel81fYghG
o5NSq200aEIrf0jN5wlPjwnFf0nJIdiKxa7KQuMPgBrIGvU4Orb27KAs93hZy4gYT3+pcV9HsbMx
hxP3vsFjhzsuf8BO9/ri9Lw4wA/uyaCSEOzFdKwAJWbN/VIBUE/9bkAjXI3hUo7lxVfNz5p5qouK
cC9wjd1lQSlYwUioshEO+sxtIfpPZvM89I9ZRrh/rlvvj6wlq0zVVXAvCHumF82wZNxjLUnlsuhu
MMDXA7YR84E8W1zFLkCJZWyDOVhJOAMqHJLjYIS7LD/XU+81meLrKuInu6fs3/Z957d0YmXbkA8N
PDEgB7+J8FrAK9EH8PQ4KBLdLY9t51A34e09e0UU9ixql7DoSuxZX/7TJ4Njxu4YUW3q/COXVlIw
6zJcJIt4KF1jEJjqp6gMsK7Ma1Qf+qFPNflQ2yYYdQ2jY1vMa4DJHZJDqs++NMmeZmTOwmw3bHWv
SyzvsuL/iy9+XUW+yqsDVwy9FAwWMEc3/8r7iopzfowOzKHbyzY3jNe+yKBHUEwxxs6UtOrmIMbZ
LuzHOumcrqgPGAtFqOI2DJ7IDEwLlBWxZMrOFDkI0hLnDPTgcne7IGeqNkSZzRYIkzldmWyDvOBd
g1RezVEeVHjAUH4W1uRG4zH636nd8Ewl6xaz0PWA7gfBWY2JAb6CssAFW7oLrNuIisO2PDzD+qjo
8QKQGIbZihS2Qx3BAdcHzMdCIjB2CO3aXKYVhHBGi7Q1EuSquFWQHnQ/843EY5UzuIUDHTtYhxQv
E9pCwG6F7WvBhEM7x0WX1SFQU/laRl3GUv9QjUMxfrwsHSWccFyrpR6DOQWMJLnl8KT+E5ufLyNs
ns61JPwnrE6nHqLqpRkBoe3Dw/DA71WTu7jjRxlVSQTWlqlbYwnxmN31Q9XGwAo/dTDg7b471M+L
O3s5onJK9zYjizWaoNyKHGGOZARjUGXu4Mk7zgpkHMc7PMk9w8uTAfOW913jCVFZZcSSbmSQLpIV
N24WJwRJqFo7PSpF2R9VYK/RBF8falnEMKkbRTW3xZHt8h2vH1avE4xS3fH5ZS1FxUGcZTFQ6zKD
5YmBdHOfHNv8PqmIQhRKE8XAbFykYe4Z1k9X/lOHj+gMjxf/LwLff9EOW0cG3VAwA05Yv9YepTLu
A7SyeNHgxAe+fMVB2Qe3spf7mWsQuY7to/wbTxy+MQSlEicm6GlzDBnKukOA8VwjIxzTtgq+gihv
D3MuGyiCjiEUpiv6Rn+fmyn6aNwhj518IS4hW6EEU16xBMObmZhtK3G+3RiFQ5K9l4IPsf2PbSWu
tSROR82l3LzMrfEEk4tKgUCPTFTVsn3npbGr+zxdBOFmTOzrjyggJk/05pWbgXxQRiihWWD1ebue
s2YvmlRARj4iELQ3h+HQnSaXj4m3PZsw9tsHYIUmGBBLSYuwMIAWHa19heHqga+fOK8OXRi9vZor
LEH90bLaV3IALO168esbXqKMEX676ZTjMYE3YFP3n+0D94ooDgWYQznJJH4ANJ5k5tmD3EXHN0qx
NH+4/pOuTsQ2KzzhLEzJ0iZxC3PS19/C0ImtzEE19GWPtnmoVxjCGUhZ1fZtCCMcKh97/Q60Cfaw
uwyxeaRXEILal13dxnUPCIlhFL3kDTo6lwNnXA7jTFjgTQu/guJ/X4UCsVTESi3BevTJct3Gs4N3
8fvL0mwajRWEEG1oeVTkUg1pYljBMZx2i/xxGPIdG3xWfagT4nK1Gaat4ISAY670Kcp76IDUBnsT
TMlZiDxz5bcJUQtAnV1NtBTRfwVrQWhhHqZDUu1qPhErwyjgVidSwJTeCZairYYMnERYxrz5VlmH
sEHnWkv4km0MA0lsTKdCUYCwVQjVEOFO8PeS9VVW9wbuv/L06bI6/Muy4XKAqdMM0wMF7dbmVjfa
OscjY43Hn+KFtxGzIew9Wu/OVJpiW6JXMEG/0egLfvUIYHjCHZ2wRpm/Wc6OziiOHQpIWDoQ5EZl
YwAotx7yxmXGY5LtiJXjKyM+GzD2Koyg2nkQTIuRA8NKHdxCOY8Pf9w0Hyf9//nMvWkeVMPUFYwx
ZriVvjUPdZoNelZmuMzZX5fxS9V7l0Uivi8GmFo8p2iUTvGqWXWPZhPcpzOhbhSC4BIkAwMfEw0I
BkKWPojBg0ZEedte7nWRXiKKlQ3VRhQ3tTWHuB53uh9joNuyn1zLUTHSjZ7oTkkknB89wwN9MAGu
ku8wjjOb95f3hJSH/4CVPKzqijaKsOkW5InPGQgUY7f9Puw0Xwahm0z4BxJPODodCMwqReZKcIo/
BYiCIgz7SxK39XjQlV3/STEaOPv/q9QvKayVfG1YMiXiNkEZz712N41eQ5VXbvq8FYTgGrLRaJaJ
75HMPqg9Zti6apk6YeZa0TkPP1/eMH7s35mFFZjgGZKRRSZI1mC1q9qzRi8ZbLdbjnNFeCAKRzAG
ra3LA6ozoBdW+qRN7JAi6NfS5tR2E2Xq+LG8IBMT+iHTrKrHhetg0u5e5j/6htcrHu80Bgk94fYo
DRRpDMdo7JNG5xr/mIHhC7OH0bzXOTb6dNzck/6E4hKB6uuWMSGIjNU0nLsWW9Y8W7rD83rDQX7o
/aVBfjT3xzMVivMzdGk9BaOxzMxCRT4AQ6TCkhZ1+j9kipNtM2W/lkowHKHVVmwZATKeOBHqcIhc
TpZmuvItj/ibvV2QaV/CGookfXquDLVtAlNNmfSoTrn0aerCmNAQQvUZ//vKZAxj1QYYFwibW/hL
Fzhtc1zAltZSARipiYLhaCaMWY8yaGI+u+j/4hn7eh/vQ0xb/WKjmQQlXv5l60HummA+ZLXsDPhh
vGFdBde/UszsOI5OiuOGdzqOack7iXhK2FxRTeaUP7LGp+29XVEQcpiKniBnqqGfItNQHKBea9r9
FFKcEpsKsgISxFtMe5qqFAlhnV21GWY8Tt+JBdy0VSsEwS4WYaMmEy8Kzq4mj0/wSbzqrO+VXeqb
RwKLWDaRhQfcfQYqxHntSOOk4XXycfHA0IUXCkyLSjFv6Tbm6cwUNosqmSLWUeTnCXRDDuQFUsq4
9+IilxK5D+r7gkmcQ562iKAQbHyM9cSx+z8oxgJH/X81TuTkMSdF7owFAIYmIytxlKbbvPYu7w+1
PVzIlZ0Ae2PRV7yAYtbPbecXfejIwdegp5SawhFCJr1q4hE2CWrAc6P6MY7knRzta+0vN4X/jpU8
xcxUkJtj09POl4tbW/pbfRbMQK7pNVhPsSnJMb3R/fRcutadel/tFtR4MQeTAzCc8EzVuWw/8q10
QTAKTNbw1lFj/YJszz1+eKrO9te5d2afH1sKj9ouwUIk5jh0wQI4LZD9oJJc9HrsbH15yIqHywpI
nCKxSBO3w1SaR2xYVbOjwbpdS47+3QwlXtdOLNJUl7qsQwnC1MVZ+ciKqzHwLwtBIQimIJZic14G
IKAod56O5nyoJOLSRq2TEA8VyMC2FRciTJ+q7mecfbwsAqVh4giOssE7+aJiI9g+vbFfZsDHR3sf
8mEYPpWnoRZMMAcoWGBRbgFsRBUzChaGp6wiIiBSIMEULPUydqHKdfi63/GnXGlXmE6Kp2P50J5l
Yn+2X4lWWiYYhjkZE/RtAK7xFp/zacQn+W72Qdx5TZ1OavUEYzAYy9DoLWxQifoc+aZSNIfs59sO
7FbyCCagbfI6U3hbD1oFGp8PyA08dlc/jz4GUQ0OI4vStjVcNRjmnpkW6vbemu6hKHuwGwCwS69k
+azlhDulvi/oQyIVyZTzQrvcRpnsTqqIfq5tm/n6+wUFCNkUYvgivj8ND7N8qDvUNZVniWQ24Sf9
3c1Ie8URdj+VFmvWuRx4jo7c8KAerGNzYB/73h1BPTkf8v99riRCGc2UdfCEKqb6oiorp6rieWVa
apxWa7rF/4Z90sh25e2Y9BWD794Ko5i0Mp4CdPclGPKbf7B3GvoIcQVDXoks+d3WhFcsQdPyUcMc
noLLM3j8TTLe5fu89E2UFCAUfUaH7zX1rEtBCspnm4PUTT3Es3TtztD7uyb+cdmAbyKgAhbJTtAV
G2K429lVkVU83K3w2IqMRTN4lwE2rc4KQHByvdFZo6QBoJc/6LjaZT+lP6lZYhjLoCqGbWuQ5a0S
pHKGwQ+81S5Rr3L0vBmghWNfL4ux7RdeQcSqwCXP5ZnxWjZcV+uf/Pkuv9Z+lKVj7y0MDKRY4fix
f3dcV3Bc8VeKbURLbQdIVHhoJPclzBIabHRfG3uUNTlW718Wjp/9S2DCHpmyGsSMVytH1mNXHlrr
trP9MZGdPPq8WKHzd2hCTDKX0tyg5JBvV+A0Zb83DPuQFcmxksNjOAeONaSfL0NuGtnVavJTsFrN
aTJY3L70LeK9dbE+9NnXwno28uNlGFJJBBOhYO5ZMLQQTT5ZP/NdcOwc/UN9TBDgx7eUimy/aKyk
EqxD31mKmfMaTt5IrbkVnlCMO+U+ONjXYB3zpKN+bHQiPto+zr/Pmi64K7AaF3VhALNfdsv4PcM0
h+n+L1dRcFWxHHdRNgJDrb30pkLzn7nLgh2/s8gHvKB8JPA2XeNqHQX7MU193swq7IfxRQp3yUcZ
9C0Yp+tK+nkCeyDdVbF5uMGcjdoc+EdTnDSJN2UMXinhi4PyuzQ/sPKLhZ7+iu0L6ftl2SgkUUUm
tYxKGTFf3mROaT+w5QN6snd1c21TBZcUlKAZUpAPnS4BCvliZ9Bjx0BVJ3or2FK4rUqctE01XK2g
oCJGXFpWyRt58+quaZ50+VpKPl1euu1QdoUhqEUmzyhg5i0++q2UuZwgHMqOo+yGR/UnGEir/Z8U
ZbNXRPFWmxtMCdKM22GwziaFW9SqY+l/EtCuQATPkmoyLoT8RbIsbxZtn4T+362bOGtSDlnCzBwA
/J3QOvEblHXV7MaXrofkmorLtlVBQzWxwcuJRZq2EKOCUV7Ht2k619KPVr4Z0+fLIm0GSRiOg+FP
tmYiaf7WfZjJXFsWBsqjNuuwpKeQ2pJtEV6/L/jfTMrLMmH4flHcNsO+m4+2SbxDb7umlQyC183l
ppFmCRjGl87jA4+tY7VTP8weHxhOZpr4L34XUazQBIfb1WMUNRmqr6OrGJYN7UnhTjtiiAgDhWK2
p+hYSen4Cq8cvKrMC4bpAk9/6JGbVg4BJko61Y4XjMoHMDldVgh+9C+JJ5jVCE/6E8N0d6+4+pXU
6n3z1JGT0Cm9E0yqHKE4XpmxZ834pJVuVP24LAb/me/EMBX8Q+TPiTHertpUTEmTR4jNtfyHHjgz
GI8Dax9SjVCbYrzCiGZtSDBEa1ZR7h8v1wAzS+IKTX1fOJ5SHdhjXeGWVDbfaxY6NkWAQAEI53PK
A1WqZwCkbD5LQ+hV/Z+w+7DVGgnHM5XlIlFlrFG03CgoxgyZMzYGobbEfouPdfpkDF2MpfJmI3vG
XIhP0rSYjtIZ16o1UW5g06itJBKOZFvUU5rKAAtNz7zlJiDCXJrsbH5RZoc/ev+/ij83oxAQk8BM
awzTPYUjk04hsh8hPzIea5zobkKXeIXS/3DPyRwwWhG8FQcZE48p372tI6/AQkQiF9kkYTwm1Dv5
UrLWMeb7y4eVAhAOa48MxaLwcg5W3iU1c2qNor4nEERyZrQvFCBgQYa0M74x63pZ3MsSbGvE7yUS
e4vGOcqMMYYEiozdj3ZtksBp7y+DbIdtrxogcjKrkjGUMq8e4yNW0EL/DC4cN9yhVkQ52fvSK/bU
K832sUKdn4pZF8wQc/NmX2WzqcEbYHIyRqYdDQWjkqenxKbGbVBA/O8rL1dOc2BHBYzEpN6rYCbM
MuUw9neTnuwuL+L2Tr1KJJwiY8aoEExkww3MGBG8B5/q7HNn6H9SlGu+oghHZhzHtJdlrBtTrs3h
S0COpucfeOffLEVTbA3M0WA1fLteLJmiSucZ6zz/RzH2iNsazW20xtOWuyaj3ju3g5AVHD9fq+2p
YuS/Kgx2+J06CLzAt69/9QD9CYUDW4EJ5lVTDAw+5ea1Ha7z6rqOnFQlsqKkQIK+IRX+n/Tr5PMe
Af2MWUV3FaYjIdSRHeo9Y9N0ryQSlK5UQjvVObNZV1aYIJTl8TEG6+GAKpSkzJw2qI3rOjU0wilu
6voKVtDCWo2ZDPJPXFfAWZwnjWv37c1UU3NmNs/uCkYw3xWTx9rgMK2sOazYm/V8VMtP+lL6l8/u
phX/L5AiiwyeQTmNQ7JAMRj7kAVPo0LYhk3qCwZOSR3Tv/AQJJrxaGHlqA64pXK2W4bmrMVXPAWs
etknCYk/44DUn0d1925G3CtQIQSb44AFKU/LFVecTE07juBJSk6UF3+pxH1vMl6FE0zGYpp6p3DS
ktouH6e42FdZcSNZqj9J9X6GP5mD6Gc/YzoCIzmouAyXsAX7oXZxFjWc0JPtx8b5z4ztzzNqovac
9IrkUd8+cK+yCibE7G1WVQXwEHseB3SEO2U4gjtguGFh7xmMMpDbmvmKJ5iTah4nqxqBpxX/5PWz
MhOFm6RmChZkalPNzLiStLsoB42I6qUnzqsVH/lMbblHrTIGMB1aKnDazuKutFOwIaGhSizjbyry
KT2kH16KKj+AG82lDwK1iIIdKepgCCNe3qPI2W4wlUMURsQL0bap+r1PYj9f2idmwxosY6oPTjd9
x3ToqDgH1KvHdqSG5ghMUubJW7EN3Aad0zLw7JZ0MPnoG/7SO4XglWt+TrtiJ3kt8QiyLdhvQHFQ
5tTJViVLCGvq3HaDdF/hfW2sKlDRU9e5f3Gdr1DinXQwYr21IRuG+jTHHIOILY898BlC6Cr0qQh0
Wyle0QTrOOpLz7IagjH9uZM/xFTXx3ZP3etWibNtlw5jwosM3mvgg8WufzW5Declx27NJUgqUPRK
jXnYjt5ehRLModK0zE5qLOEka6hd78aDXRZgwkBRsROwzi0VxS8y7S91RDCKU1sl0sAfE1TkbbKr
IB6cqnKVlmjfopRfFYzhqGl93iZYUd2xPixe4SXoBlBvaq9GX1V4S80s/xcT9bqagm2czdQwavtF
RZxfZS3VTv7+Ept6VCS3nZlaqYtgD3NmpyW6RbghDhAeNP4vhQmOtov1jO5lPMpRZ4DUUcEy5l0e
dqiy5Vd/6SHY8xW1jvLnXysafQl9qlSUOuRi36eVD23eaEAc/Oij/lLBXDVOt+OsmIFLzWnfDlR/
76AmmJQFDGdJPAHN1O6N8GQrHxKqJ4YwkJpgR0LFyopSB4QEjuTyvMgg/4iugz/q8XtVD00IsqIR
s8Eqrh5JdR1newxmdswocS7HwZQsgvkAJW4WRykOGDOSBL0A1lOr2vtClb25/KMKhJVAgtHAyEgr
aHQYDRQ5SLlvLp+z6XhZHGr3BXtRz73ehjkg5uW2Wb7l+lWs7S9DEF5EbPRM1LkfI07LsrCfgXU9
kXQ5fF/fB7ivGiyYBVVldtXwR84kdqKPKiZjo8sdM2KQJDdPnBOIygtQEgkmgYU18roxFq1Ybgbp
bLR/FCn9FkgsCgnDeUbYh+/n1SdDfdZbMMrVbmUSVYKEGCI9FKpO9Aol4ziWSeta+echIAA2bwK2
YjJTUxRDFslyTHmKlCFDxDc2+rM2Z04XNjvFVgpHSn4ojGJL2ZRnBSfoQdhJ/6lFM4onzU7Rq0hk
BLZ9wQpB2Pig1OVJgy9/iVfKU31f74tvwcH4FazIBwze7SiDs+0OfoPi6v32/adXcMMpW4Bqe9Uv
T+Ve34E3HZhegU7pgirF2A4hVniCQ7BLBVTTCo/Tf06oHW2d9lraDaEjPQ47XioxUhc4UkLBP8iD
Ulg9r5PvMvdXVIts+FX0iUe1SIe7l+3RpslbySe4iWBMprqfIZ+8HNPqsQ3PNtUvdlkTFZEJMm5H
pF55+ZtqfIu0a5maIUYo4rtW87FZyr7nFfjSwdinoGJByGwvTo3ZgNYLFXzYOVSgQAkluAqjUCY2
8u4Ms/isjJ9K+eHyviiXzYUii7Fk22GKOQrL0Tk7eRgybKJ5tnTjfevJpYPuWecQevWZYj2i1EGw
GrMU5zMMIB8KkzpTgNFR6A3qCUu4GTWsdE4wHLVtaZPM774NiDvtj13od/1jUT0SK8gPyjtP+Arz
8gy1eioO+hBztV6qlv1+N+9SFJNKrv2I+ASWgvKCxMK9XA1WYAsIm4ZagZJr8j6qTyy4JqemU5bh
5e8rDBPjrxKJASM5zp8qP99Lj4sbOLzyLbyl+gC2LzOr5RMsw4R8f15Z2KXRlV0QHLm8RCzHvEHU
6B8ubxW1ePywrQRTWJ8ENjeyy4Pd7uTwVBb+3yHwX7BCsHtWqiV/coyM3aJ0jqLfLCpxZAm1FnvB
ezVL84y/rdd98MwwlNcqpr2iGsc2a3aXxaGgBOMQSkqS9xPXhPEJAffQtU4VflBV4qBS3k8RzME0
K0kw8maQdifdqkhPJF58rezNU+lxyuw/K2lZ6ZxgGZQisq2AhxQjKNdMsPEN38L9/Dy8uL5CIm4v
lOMQO8ONCqOEAh5MTH6wT3flfkarKqDdaYe3YXc8W+CXHilUfnAu2CWx0mkMUJuocHc1nwZvQckb
iKj21S7+uOw4dyz1qk84ErE/vJyHOk9406oxNb4ZeCES53YKCqDA6crHy3pJKQwTjEaIi/qvViXe
aiM5BYjWO4xcAHcSGo4lUjbCcDDBcPSZVGpIJyF6ka5a9cEaz4NCvFVRdlDMPM+SpgZB96KTsrt4
rRscA99Ekns+kP3ThMsSe8MXdVaiYeB7da2dwnMK+o8alZ0+jzWj09R5l7eLCGKYYEbU7L92Vwl8
I7iOi+Pl72/ObsbT83/uPBjg+dbsRhg+hHE2uLthvJHX3vf/NLcK2jKbc/FkgieyBu0as5zkQ+HW
38gCMspfim/fXTbgDZ8f73ZnnAw38Y0ftcdHG6Yoxou/XZaVWEvx3XuMyyJg3DlH8zmX/NkmPBhh
8lXhIlJZ+Qj6GXw/zbxQcubIQwctoevEcVK5eq68pISURFYybJehak6k3GO0gGPH/0falTTHrfPa
X6QqidS41dCT3XY8xslGlTiJ5nnWr3+Hzn1phdYVv5tsvHGVToMEARAEDoR3OPZTNwwgn+jOI0La
jiW6GS1eBt4hqwHhqrVnvJNCqlWRSaKcjZhVEvsaO1Ptq3nHijKTc+Lood3+YDQSxlHEQbO+UahS
oZigrao6W+TFIk512JPcbzCXGbFzrQ27Rv7gT9dpYwocyfpuXYDYD1kAqdbgF0MPoECTHWtqbeKf
5Eigdv9yiC4onI3ATILYzCegTHetW4N01XfLg3r7s6ZVGHSu+8YLGmcw5lJPe/Nt8e5GdDbSK8nL
Yk/Zyzvq5efmIPTG697xAshFHJpSdKCigXjNnLvyeKS6BPKDp0658akgkSVaSv7NT24bdW6ztgBV
9wR7yMaeB55yY7wp/p/lf0wNFTkaJn3yhyxIU73WuwF8iclBsT5EuuAheH3hLt/njlWdxnpojPh+
bBzj8i7sbLM9VwG4UwROZF3NL0DceeoMv8zCBECadErBihd8sfKnbdu9dmSpjHpGBTz6oOXmlGA2
MK5HZUowobjMTw6l/CRZHxtfIMmai6AK+ElQi2uqOs9W51PSRRXpAWO4mfqhFEV6qwq2BOD2JCN1
omGEDyOl9TWblWibaKmFpUMpKAjxUmEou2bJKSG6piiGrmCe1u8myPKtCfmeokBV3j8TYUy31+Fj
/xfmgzVFWIDx93lMbjIbeSxxVJPGLkA3miMfIhpys7pHxNIIxo1TVPhw2paN49T5SQ61Jsm1RaVn
zRdV7a6dHGThf0FwdrsKA2PQ8AbkTvLkJvOtBQraZlDwUONExuO2Zq9Gr0swznw3aqqrUgwwCVNA
8fo/Hkrf0c7xF5a89EW85qLV48x3adWKpsbQh4GcOvNWEQ31WnXmFEdHJhhfbFl8V5c5xb6u6HWB
WfCYHg1n7oOb037FIII9GLnPohaoVXkWcNxWqTHtizaCYSjSQ9Huw/Ag2J5VXcB8IWpauo7aVu6+
hM4AjWijjAN0Tr6kjwXzCvGuvUqc7Dr8Qp35c3U9XdfCrgd2MPkQDGiaoaKZVzf4O2g9Zl1T6KRw
57BzaXAVkx+l5MrDPhuvLAyqSiWRa189vQtEPrZspRztCUDMkofS2pnGl8i8215Npl1bQnGLaWil
ZUWZgjS5tOuN2NbL69BIXSkDl8VtI3KAq9mD5Roy5VnEX30UyVVqQKLxVcVw1TKHN0+chtnbAa8R
bDZQJXwdWLW4i2Xk7NPgJ34x6RQyggAQDfLBiSJM/4e0XVRjsK6dFy3h1D+SSkxXlbCgcUkdM72p
wAwVJ94453YdC56TRPrBGaqwz//RyFAe7Si56jF6tyd/cMFZbhlnn0YpRrchU3uQnB+VBK2vvXGb
ZZUgMl81G6CaVNArp2oy3/OTp7JilP5cuH5yzOfDpO23FX19X359n2/2aYZpksoG348xPJ6qaAO1
vqO9Fr2Mr5PytI21vi8XLKaQCy03ZD9tfXkCb7qE2n6QC4DxKrLS3TaKYMX4fsZew8BJWQOKWn4r
/Q94Gd3+PtPU96bhIgVnGtK5UeXWwIqFKrJf6iGYFKerTkkiiPFFcnA2IQ7qsCglyJFNt7LumOPD
thyi3WD/X+yGFJNoNAbI0fbxbsiGPfHV63gSmhmRHNzJN6LKGCadrZfidiEiB/L2etKAsrDGSAVi
y7aYFm49WLmcG/6JXNZGI5BTeEOMcHgrzd2VhxJ1iqiN9IRVyMzhbKkEZwvaNIURQGm42+6yL8RT
DqjDtNHBzSZ4iWk6VxdUl5EPME2TYvLd7xtXqrMhyT1ES2TiZARMlnngbuuGCIITyG8lUrUWIGRl
2gdRtJPHWnDpe3eM0AFsIipG/zohhmZyakHScsoVNTWcEBwPowUe1aZ2kYS9KrpRcGLfaToHxS1Y
H1SxEZHEcNQ0sofkgJuzrUkCkPfx5BsKiktMw5BVyieQ86obJCUJIND1TyaqKXan2+Ta2FM48Ki1
o4//cZM4QO4AY+pyHmU6AONun/ffFOt5+/vvXAP3fW6HojqKg9zE9xuQs2bROaVPVvFRyfZ+Nwq8
3PsKRA6L26KymhGkM1kwevSNxsu6oYFNqF0N9gjGI9xwDqOy0xsR8DtN54A5TY9B54W56wBWezc/
ql7lSCgIsrvOpnsQBWHnmoOQwWIV1ALLkmwoJooMOGlzNfSDOQaxjrqXnyPdZmyq5AiiTFjE+Ibl
LrVP5H57N1cPgWXqMuhZ0GDFvz0ETaRqmREajl+kTjZTJ4g8Y/iDQ23J4Ckkus6SE5xvjMIZEZER
Gw7+BA891VRGe2vsGjMqndmPhJX8rEbnN8uL7bNwvdYwOgwV6XwNjxJOakvLwnBoPgQoSquC5ntr
ttJz0VR++7FKiIHeJE1RPQ1zAn+0qF18LBSiiHqm16wZlpUQEBupGCTPCd61oV8nfQb9jT/W0ktU
7vLx1gKx8PYmrinOEob9f+GzJ/TMR1SH0YzIY6NUNp1ftgHWzvwSgLMpidmByDWCHDJiZsUPbc3c
F+lsYwUxnWC3DfY+yfS2e5dV4yyMViqKP3RAS4/arnGKp7L0VBscm0goRLObfdzGE60ed+zqSZ2H
LgFckHpJ/jSDe+oPAJCOobKqgSqGL5QdA99KSdsbDnivrueafjSQzNqGYPboncIvIDgNsOpZxoW7
M5y8UF6lGdNjW2OnV8NxqJtDZlbPfZC0ArFEmJxS1IkxD5oOsYpYS+xBJV5OdS+srK9JUTl9Ouxq
zNvclnN1rxZycqqhW9k0ot3EcIZ5b2W4oEbKXyJw2mDMMIIYXWs4CWYmFnVlKyIGx/fXeqbfCyE4
55KGUUh9AxDqeTixoSLhTsIQjsdpV97g6uM2B1/k0NbM/BKSS6Pmaa/KxAdkg/6zIjDtCUQu5LC9
OauxDloJ8SnwtynvhqWEqUwxkryBFr60bvnY/WTdJA8hnFd4sh5FJXLrlgIBIzXReoSiLu7qSMqg
nHqKEC69VnaYuX5SXW0POjLUK4lHUq3q3gKM/G5lc4z17LoZYHXnWebDrP7X/ARTi8X3OWcRm11r
NC2s+Gh9CZKvo7azjP/aq81BMBEXjqLCziVjBwgzPsbqS2QI8mPCDeFsAmrbJXT8AoBaJ3IyMM4a
DVO1l/5gCXu0UwjM3vpRQvoUA/KIxmKL3wVSkzSREjWCDZpsdBejXwQUNZbDhi/c/Xz10m9EZPDv
L5FsFReg3PmdDdQbSAZA2esyPNQ+dKdP3VuCWPnvFUQcGHdy4VAKs6cAa13ZYZxm4wxSs9EBof99
/FbwQgQ1Wau24iIez9puVGOGVkggxuZXq3/2zcmmViBwHquHaQHCnVxT9rVIj3GYMvKo9g/CWT0i
IbjD2icwsHHGLncoRGrC2CnxzksF7V+r4d1CCO7EdllLg3bESs3WfrLuNa+R3ErUZrN+phYo3KFt
lWaYI6ZurGsvR1GmMoFFHfGQbzMWJjUTmPFVqViOxATvq6KbHJ4xEz8Lxxo+VgbvHXo5NZStabNc
OUaGYVwe2LWaB4HnYNvxLn5ZYHJ2o83LyVelErfkY3SvXM9XRmNj6lWBYtASfKykFkTMzC5s4XFx
xFwqqWZJleFoRbNH3vE4qbKrtqXXqUhHFeOf2F1c60D9hivWO3YzJIRrpfJ1w+na6yh/SgeR3V09
Tmj7sEx0ftB33Ga6qgXJaMrYszswdekn1cOYBcMOfyTXrLIL01avtG/be8as3LslxDUV5A3M4/O3
VSNspwoHGGrZUVwIqup7aE0f5ULfFdqz31hHc5gEu7Yq5QKSM7yhohDZ7wCJocbaeK+KrmurWrH4
Pmdr014pM6nA98u5dZoiA+vhgFT07TRdDZ0vsICrFuoCxvP0zKRv9TAFWFWSPrQNyddmB+ym0yHt
u0mwWSIwztxqXU2tNoICJpX80uujbaWzbM/55G4rxXoIuJCKs7vIJaSx3EAqspedyWtQz5s5+ZUK
gl30gh9FRfECjdA5C+xLSROzzJszWGAGuNOiV4E8q4ZpIQ/7AYuIqVT0lqSRyeTpPMXNd+on+UPr
zR45pPvs6zaaSBrOCqp+qA8mghzHKi3NLawRxLNZVAv2SKQLnO2re0llg04Rx043JHztCAyeIOGz
Hpctlo2Ly2oKypkZQ1KcPHVK5M8Kx3cblPnfxs+DyzJZ4TkQLJ5Q9TjrkFfNhKpjYLa7CpPcQfqP
2PORPHSu4mWoxzS+be/WanYSlw5N1mVqmO8YoyzVbOoJvOnOpNk/KQTZLLgP9Ny8jB5FOa0o3F3f
uQsgt3OmFpldyJTRNG86tMPq2jcrFjxgruvgBYPbORpNHZ0KYBjaPbFOxbDbXjXR97ldQptlb9IR
34+lU66+UNHgnH9Rg4sAnBEvzWrI/AwA5UtwEx20K1wIPOkJ+XanPIWe6AVbIA9flRtmfTGZbwYv
Pvrpl1SUbn9Ph8IuABct48tyCY3hfXvIQx/6l+BesjO0EVgdRsw1O3mXe2prFw+SK+rTEq0jX6rb
qck0zUwRsh+jCWMu2dWdedTOU30YPfVaTJYu0G4+WTqqQ9u2kW84OmbGEq+g3yJRifP7njduMdlu
Lsx51hUoJZ9wZPMX46FHy3Jn4y8bS8UslOYpml0q+96L/wcyeJF87P8L7DkpwynqgN0FLwbmiI3k
ami/b5+ufzG8v7SfJ6RQB8w8b2AFkRHBpj0zudKP1hfjPMAKhifEM6ICMJFYnMFQSw1FKgUQp/aL
mexT66P8lzaDcjbDCPs2l3Oooo9BxaFc79RUFFoyq/A+mr2sG2c1ojo0/EyFFAbeHTPdachNNDjI
dNfd06jvglY0FEtgN3jWib41ZwsiIfyLznVy0kWxLFuTDYH41Fjetvi4ju9T5TrXvTTJHcVwg/zg
t14WCS7CImG4qG+y4ravG6h2ZU4fK228CSRRTb8Igov06jHIphTjtxw5Pir5IaGe4OSwD2wtGGca
8AKQyPoEAAXPmqmd3Eg268Qh38YJbSTdrXiYIXPXW4icQYhavWaLhkBM9+0wuI4kalvyQRelKUSm
XOXihmRMehS/YHukg39mFfahixLa29ZjAxOHg6jwQbRVnEUopbQEYyPkMupzWe/Ceb+9VQKLo3Lm
wEy0sU1miEMG1+ifi9Aj/7km6c1PGHgQlXGhfsc5WehR2huditOjTXb7LVbPZSOIV9d3/wLB6VtT
5jKePwExYjhtHGT2YN1XjXyi37dXS4TDaZnh07ANZuCUdXzjR7XTpMrH1hh3UifKqqxv/EUkXs+I
LqnWzNIcfeGV9LMS/FFFAC50vzaG0y3Lmgathl1zML7a98Ijcgz5kbrzFb1pQydMTj/THaLIez3n
u8DldK70p9xIUN/vDPFRrTtbyWObDg+WekYPmJ2Sq268LZqDgZH329snWlPOMfm5nCRRrcFIoF9+
oA+a+mkbYN3z/bOiSOZwfBcF1QM/t7Ci6n6+xuyRIxsGKgunGK4f2gsMl4Ho0K6cWyoWMNUnO7Cc
TA6dQeRUN3UdsnB+KJeU0ch7yGLRVyX8Iteh649XYfS8vWSbewIYzhdNpqX5SHQh9WU+Vf1DVv+R
gbusFcNfRIpmllHIge+Dzn0YTrNu56JrkmilOKuQkBZMYjnUKsjA4tN6VCq8WDkSJbW31+pfItKL
MJxRqFqZgn+YIT0nNwZ6vOlB8pod2hHYxZyNgtEetyFFqsbZiKq0fMkYoWqKEtgdvVMS1A50gpBH
BMIZhGKqJFP3AYI5fF2zU/XEFlnu9cz//xsd6Bl39tVxslB9yY7mWb1j5Yp+jmdijB9m1d/5XshF
I9Brvv8lMaJ00gJslTbBD2HaqNKI2NbY2r+PeX5pw5udXah2Xetm3XeAMKe8s8dSRrGKdD/IyZ6k
9QeMY/i7bXpb4gUeySpDnU1sk6G0V+GMKjW59vpYVAshEouzCFKQB3Rmhictm32dvQzMyPU3WdY7
0ZwIjpRomzjzQPo0kgIDMuUYMDOl96mI4kvgEt4SX4tFS1Va0IoZh/QIWg64hOzIcnYiUo5tp4oH
J840EL1CHjIBjlw6P+sg1GM82fKOsWuKaENFp+ktN7CQagRFhxkr2CN5n/34f94jNFOMnobhKX+W
F7ooOmcf5NaSiJRBtkLq35yd9n3byolUjjMOVW8Was6CLb0jTo+66UShxxnZoKrvP+V5/LQNt57t
tJS3QgtNe0cYHY9FoJIRUT179dad/EPixRgFETlpbUdHVhQpH3rRzI71hM0ClffochNMKJZhD4P+
Hrkv1BSwKWnKAR3+B6l04hvmQyzNmf+kGmMBzJ3o1opMDHli4naZPWfOUJt21//JU/sChDvJea50
eTFiD7v4UJQoOTopg7e9b6t+agHB/r/Q+ha/m2QsYK5qCgFuLX1wO+3zNsj6DXOBwp1kvx5MJN/Z
NmGy+7OPtqGMkQBbKfh80Kh0ZXqmqKRJiMm5eSycaZnsAFRe71Y3YArF27jughAVrdzkq6jdefW8
LUTkDnQXRyANB7O4Q7LAjsIAfHcx6mi8FByIhqiiU7Rr3OFOFBB1WGzXtDE+xNI5VcrrIhW8Gq/6
kYtEfLd4Mbd+qbAFbMvH2rzTm7/8Phfy07EdAlYQ7OjjsSR3RBW0wrAVfxdLLH4/ZxuSGXWvAQuP
SvPYz8+l71KMhxnQLH4jowJRoOLsa1tonEEos6RKSwK0Hjy4ipt4/SG4Hh1pn+26g4jCVaTcBmcZ
0GcxRG/pwdpVdqzsJ3RNzKFgNDft3jqKeGFWPf5iKTkrEWMOezqkEG6Sy1NWfi2az30X7WhtevCb
R2ksD6Yu6gESnCiDMxpNZ3aZzowGKWs3HL4T/Umb9rX0cQwE75GC48SXiZHRKmPCxCvyDxLmmg8f
a0ugH+zHbqkHZx6K3s/1gblHahwTuosCMALSk9YUguBPJApnGaoZ/ZI6w8noXdSf0+pDJoyUBBh8
BdhYx0M35sCwcjubbBXlJLPtuyk4bRz0IrDpb5HbHURU4QJ7xE8x7trOzBT2MC0NV3V61v4ob3hR
cpOzF72cjFINNXbylrombu1tEp5ikNEILIVIDs5SWE0bZhKzFCxSyt0KZbDzffpWwI4Jsi6enD5t
Iwp0j6/YCuMsylVWXhSHT12AQBBjZMyDXO63YURqwf6/CCWIZJSFCvYJnKKrie765GESkSMI7BDf
/jUmrVrUzMnGKP1PThbmTYYHEL1625KIdogLHWS/raS2BgzavsrilJSH7e+LVoozBmmqFekw4ftz
N9hKtU+Th2D+9ncYnCEAc0RRtwoworSxR7OzmwAMKSIfu35ruhwavhM4MH0SsGJYvB3MOwzOPGBo
yiE7ag6bDyPiihUossVFDO1sggyKvd03NHNG84zxsK7SXxv945+sHeobkdmnmDfKrZ3eYAp80ijA
AVNnC24juDsRU917HVORTNXQNWSaMjoyOSvQYWBvNpQzdCz7IYdPiehBbCVE+B2A/YDFcZw7DXku
GTV/0gHP2MqODd4oD81O+vzzRivMgb+PgH4H5M5/Ewb+GLaQCPNlfg4DTRxc18cTK+lJdqJD+l4Z
GBwGFGG0smrgIeZ3+Sapa2M/oixjXBysdjhi8mJq1yAtDnRRke37A/s7FucaukgNlRDzTZxKrhov
ncYrXVPpVVZWlruteitJj9+hOL2o0a8gBT2gwmOJkSLFPj8UYKn7X9qdRSvIaQgpu1JG5weq/vwo
t5W+d+Smu6nS/CpvX7fFeh/L/S4Vpxukzka010OqhOCeScLUaTPppI0lGsSUztNnSzS9dXXLFAUn
2CRQEp5SacCweyVnWd5BeSwrjxavYy+4YKyu3wWCvyBlEbXy0YLDS5AkL3vLNizk88ynUHRJXz/L
CyRO1xU/LyqzgzDqZ6VA42fy2fKia/8heNSc2DM+ibJTK2Yd+7UA5BQ+7tVck9gTAysqZ6Q9+RVG
7XY70C/gRVjPBVov2CyemEqfyrbX8Cbs+Gp3NAPdQTHMdT523rYWCsXiNN6IQtCloDfeme5UkB3d
oPJwnzgtqtjfRhFJj9t47HO/B/2/ryKn9VWqkDxiERFLrkTd2SfP2wAr+a/fEZiKLow8yHELg7I7
uv65CMHHYsDIk8HWPC8Hj0AUgZdFdpkrFiVnRTvGhUhDLo9VxN64WnItd+c5OdTKTiCc6HxxYVKc
T6U85dD66RQccrC5snJhyyG3isPYcQOwJ+aO6AVCBMr5ftUC53CWQDCF1I9Ef5EreqWMlSeeYcp+
/oZ28NeoKcurvI8gnpy6qCjpXetFslPXRxEdvdNCyJmiLDrFS86ziAtJoJj8VUqPiR/E7NFN8+Pe
jU1SuSENHMH+MVe1JSBnRGZcp6I+g4BBtleRmY0wHitXdx/YG3yyE/ZNrsYfF5tlcp4z0kOt8mvA
WS2KikHr+aB+mKPj6Ewua4SRGndbPtEisv8vzp40TLOms9PdhvsExY/Zcfv7IqvPc40V0qzSEvEP
WijsDmzeSJtGIHgKQyf9wVpfol0lqO59e1LZ2jLOnjRaZhE6AVI9a/b4mt2wme66S89j6bSeaeu7
6YAysY/bkq5GB4ud44yJ3ChJazBHSrTqc5OfwXp2m4OTFVwiGDXQhIJ2G4HtMjm70oU0reoecEny
sYpkG4MeSSyIDUTKwZmRtAhaIoHDwZnblyYAMxd52l4zAQB/8TKVrlElphyWccjre+F0lfVFwnxt
y5RR7US5PUmbgMhBjIgt1rxKug/aQ+cLtG192y8Q3D7Mc52RPiawD2ZpR+U962pt8E4eviYi+iW2
3O/1+gLFbYdcqpY/DIDqQeoKBt597bFMqcgrrryCMX/8C4cv24yaNJh6Ezjag/RAHN2hB8wHxguA
o4HQpdy3gx2g12BbFf4lCrigcuEh5o/UqSQDldxhdqmXeT5o5PcWyKyOZggmFPb6Vu67/Ch9E93C
1tXwAs3ZeFoZmVL7gM76pyqI7TwVPLT9i0m6IHBmfQgnlBww4cZb7VYHz124Q1Lje6HawbnbmXbg
VA958gf0TOhSX24lZ97bQh6ssAFuGNlEQ9Mc+tVv/G9T4zGnbH0QraTgwPHEn2nUkkllKlrUz736
2ZxuppbY25oiwuDMexgGc5fNwIjI3jI6R/UxDUeU6haBcJYjzlCLjamzsBwtuD6vquY49nfbcqwH
aRed4CxH3wUVplUiQaNZw5WcEA976cq1djNZkbcNJZKGsxxZgIlZVYoDXA9g+Wk0Oy0T2zJTdxtm
/RyZJmtS1wm4gH8PJuLBouOQAyZIH4LwSQsO29//l2DiAsBtvTS2dRZLWLIWL0bVfboL3dfoSO8Y
B7n0KDKEInE4HejLVO4JS86YtRzag6Q+yoMmUOa34R/vjfpFJF4LdDrMcsRO6HXxRdvVtxjXcaV+
0DBKGfQCbCiNi0jQyc+iPKRwMTmliEPTNEIQlCFMat3oPnQqtIdETlZgDFiLahGRbVjPCiFT+I96
8KVXaZTKY6Nj91TzZiT3QX+IDbdNDnnvmXTvzx+y16ARuJV1zb9gcl6FqkEDUkQImcnSXkefoeKP
t2YuessWqMrbnX0RRtdREXajCpg0a1xJ9b1qnI/byi+C4FyIpBtdbgTQRiL1n5NefUoz0WOlCIL9
fyFFjqZW3Wpx+fCVTz55VUTU2uux0mUzOPugYR67hEpwrJLp2yAhtjHloYnqk6bthv7H9nKJNp4z
FVlWo128wHLp463f7DqEr/99COmbd73IwxkITR/aWJ6AUenSoxK/SHp9DNvrQVSWIZKFtxETMcaU
GSLa75PxZLX3Svvp75aLMwZTWZjTxJLDgXLq5lMqVXZBvmxjrJTJsmjk13oRrgw7biJJmpnnlvf0
dt7lH4Z95JEP/Um1bNnFWM1bEfW0yMjxFM1W0suWyU5Ng+FlYIV2wcOLB15cp81dfEqdSnSG2F5s
2HN+UBD49PpEwU3E0ZLGLf0vKu5mIXForbuV7Bbd9+01XQ0iCHytYmggKeCTjnOo1EGvo6ery791
wdkf9pUa24qIYlsEw1kGQ4ppSgPWOtZaKMfcN4bqRP5RD/9zKSs0hKLoDMX4yDrwRQz+HLW+lEmI
7eJDq9ixvDdEGZ1VI0dBIgpaGQ0MTpwRkrJZNRVUvjlTvreC20T9IxHQGK3oYMXT3jRyYUSnKDLq
skxMJwX1fXwXVY/a+LK96euelF4wuO0giU57EgADrefqqQQFkf/Y17iesfHmVFSzsLr5CzRuxQKD
VnU5AK2s76r4JioercQ1WxFdjlAqzmQraHcafQocdR8cHlM32VM0NN8Q4QDuVXu6EIiz23mnmWNG
AOTLJ0m2jekcilqLRRCcyZ7i1AzNCBC0+BRJh7F87luBoq3btoUYnM3OaWYmKcNoTq1LdxbUAMyh
+cF6G6v1P9Qyrx+dX2rH228S6FJLTACOHaYiy95wZsxQEka9pYb7cxgCyF63dX1V+ZDAgX2zKN6Y
uQCuiKzO14rQdMCWaE/t9VQMrqo6tegpe301F0BcEsDMqdLpRmA68E8l2q0YqYeCTrJXlumt96lD
v21Ltv6Qo4LKhmpgJsVD/e/hllpFiVJRiKbe+XfRQTkkTkdt+pmReoEhRXW38d7Gxr1zTRc8fga0
j4VUzRqWr07lK9q/1NV01NvmRkcdV1t7Wqd5UmLaRYyaHszx6Utk8nG/DpXmNJHrvLAcK0Z2ZAS9
XhTr+Ir6FSOyv5j66La1KB+0eoAWP5bbdwI7migEP1Y3bxLNtbqnqN9tL4gIgtvxqqFGQZUYZ9S8
TcvbRHlO2uPfQXBB+9B1ZEx0bHGBgtou/UK1nSoqWRLpkcZ5g5CGSToMkIPc9S47kabbnpCqczJX
ckWvquvn8ZfSamxRF+4tbfwimw1I1Peq52sfI9rYaW45YSeqAhQhsf8vkEocRy2sgKQMV2BvCdPM
keVnxcz+5Iq40DTOG6B+d2jkBJqW1F/jwI2n3M6T/bYerFrOBQbnDkyYt2lqIUur3g/DQRqe/u77
nCkZh2lotRHfp6lsq9mnORCcldWw9iIAz+Qk5VneWAF0bJI/ddJBrlq7KT/ISYzHsLtAEN8Idl7n
zn7aSVJYBJBGjg+0ui2ss6rfD6pgTwTHX+eOf2f0Mp1m7PuoXMfG3gdjqOILgxp2wjeMLs/ehAIs
dDDpQEFNT3ykL288HJi3rsh70Bvu/RvhlYf97i1EzhzIYKg1+gGrN7/m6G2KToySP+r/oeQX2WmB
ZvOD+uRu6KNSYmjSqYSLDitB38UqALM3VEVDzrsxIGk6FAPmX7Ie8o9x980YHv/g6Fy+z79BzaMW
mDnj9mjJ975/HUVl7qvKvPg+p8zWkKAAYMb3FSV0pAl51/mutx4Mqth/Jwinz9ncGANlCxXJx7iP
bVl011w9MAtJOGeWIZeWlBUAwEa+o9RyWmn6ZviNYEPW/dkCh2nEwvD7YZE2Ug2cpN6x92LWgtUN
+9YLD/W++VgIXvAECmZxHm0IwftXaIBD7u62GnIMm/myvTPriQ/EeDrmRIFWlecRTNI4RTkGYkvU
3SFuZnlry5Ge0RzsEDt78L1MINP6G94CkXM4qhXKWsAQQR6QPIc9+H9ydzx0n5pX6/P8AyvpYFys
AJV5yneWZwHKeSHDHAu1ZHa7G6OdhPFi/vXE0snpE5UExlu0pLxDwourCasAAUs2WkVN7cbGcHXH
cmBYO1fdyQfpm6iDZP0A/NpG3i+pmWUiYER2osu+p3ivgVFNptdtXVnXxgsGd4qbAgnYcQaGH34n
7QstBeZ0/cHhsknvHBLGnkt+iYXrd+W1+eNn2h+zJui59brrySV26AVudwL138dt0URKqXMHWzWh
GzG78KDhQt8TnAOCubWma5yzDjk5ds0qPor8oWjTuONd5K0hKT0WdBozu+xCW6p3ingc76qfXywr
F62OZjBFmQXZzM+TUx8RhbcH6L5v37QYhPNHUfgCjZ3EhYmswOVE9RloIfnhP1v5jXVuc297u0Sa
yJmQQDZHFCFDUVoJDbfRZzUWxJQiAM5c6A3po7oGwKjDW5HIjlqBQRLsPV/cmpKpj31mkPw62gVz
4Opadm7aw/ZCracOLrthcC5+TIOqTWUIEl8TVPkp6B+InOi6c5HUxhUsFNk+ga4ZnI0gDUmrUQVe
Ev5MVexQLtna1jl4DA+MFl5El70ew/wySnyWWUNha24SrONEJhdtCxlKnvs6sXNRE9u/+P4LEmci
ymaQJqJAtH6naxhfhfSS5x/o5MwwDpYr8v0iN2Jw1kFKpwpxJ/Dq1/jYeaACuIvd9iAHrnTWd/ln
3yOCoiqhtnCWgoUasV4Bcr7Vz6zHYDzI31CYzKYlhafO9kXRh0hdOGOhtnLejyMApSvl1d93+8JJ
HOtpPI0eqKf3ItskONYGZzeUMVVjhQBObVo70b9KpcBuCJWEMxxypg+ynEMdO2dMwaqQeYwQH3uG
mWoQqBKcb4EV4WtcTUlBHZ8JD0In9Tyr80lqwg96NboCMyJYOD7VKY9FrschFs48x6mTR/bksYZv
BBkaG7UuY7xA+ySqOBWBcrbERzZPahqAkq7YY66L3VNftF8CBeSLWqcwBe0vGIZBaNVSp70uMQ0E
FevqTr39yZQrfIUTqQjfLuhbJUVROcTqX8iJzXCuMQMPI0HcGKXIwlIK0SJyVqSPjSCXUiikeqef
5HN/rJzQRZ1Duy9ADZCeyX0tbI1iG7MRbL9rI4wxwDeVWaCou+wIZJijpZ21O3nHzoCwpUckImdE
6l5pa9XCgiqYO+Fadr7rD1Npa+fuJbfVncPKAp3tAyE6d5wh6UAIoIQUEpp+4LRF5kYwzPPXvwPh
bUmjgOtAglwaxgk2BrJnPXW1VsRnI3I0fJrBNAZTjmbgFD8a04kOKfhFYtd3VbsxDjLUUhI2wLAt
2dAQvtOwl7OuzVi4baaBPU8jJsGyLinMlvshB6KYRKCO/OxRzULpes7syOCMeIzK3XDXHoKjdur3
wU4Uj4h8KD9tjdaZX8xgwHJ0ec+YOEKkCAzLU+3ksbbz03CY7rfVZP1x8hLjWex8LCLuXvbnIWUR
N9mHH9joATQh3mFmHbsr2dtYq9EWBimilwwzf0x+Xp1USaPvG+gQbfPsYH4JdXk3GF/D7tM2zOqJ
XsBwcUhpSSVoxAADr2P3SWjHmoD6RYTA2Yy8Usq2loCQBlcF6iDk6I9yXgsZOBNBLaMMBhkIJD5Z
+kmT/8T1L77PWQcj1LupZvTnvfUkdc9RcxYODly1chcInly7pLXSlhkguvxD7e8w/cuWIlH98aoH
XoBwNxRNIsUgYbWcLHSaZ9XBxDnHRLGpx4qP9V0JRgqBEr9V872zPgtIZjAWB0aiTfF/rH1Zc9y4
0uwvYgQJ7q9ce9FiWZZt+YXhbbjvO3/9l5DPGdFwT9e5mvvscJcKKCSKhapMSFdhaywVAxB5v3pr
mX3r5rsO8mmOHK93Y1+etSq7HfX5TWi0M87XY2dckXJ7hKLWL3oC1cOAXCg/Go7l8B7yntJipLZQ
wAa57tW+4vTlS/5lyz+vRWBLFP7w5fpzOVXof0FJHJ0lgkd6UTM56YB4U1DfoTn+yL/3KtQXSg/c
sMTBvYyv5qs1waMu10el50WT2i9QxAhLP/1ieTl6fz7zKk3kr9QaXs7YdiaFHKobmj6Swb/gDniD
q53q+GvWSm4Pa2CgV4tKfEkfBfyL4kHd1AhnYm1c23b4oci83DVSb+lAQcMO0juqAZJ0UkBErTMn
dZ1wS7JbLvaqHvJQ+jj4WgCOpdDw3wLwr5sogOM8x0U22ChsW9lZV6DeRFRXyBUU0LEaFGgx59iy
9K8laMDdGGOyS721b3+JTVMflpenKP4OESbSuPKvWMnqYa/ooXGwhuboxDjUp8pL8f03rO5Unc2Q
vxJQwXL5hP93Kf+Y08d7pGGwCpbb9V5S75ftsElvumpeTQh4qcZFohm8Ljv2zGXGOUuUMG0753pM
UI4IMJInsWRNKaxk85nFrjx9yilW9su3/qsjAnYYZWxpFseOvrDdplWdlfqgpCwIUAGl3yaZePaX
Ms1ZZAzRMOLoUMskYIOSlvPCiRsxzHdO9BCcmhXVDk85IUAB2p+Z0ps4nZjWfV+UeBs2NGKzLyeS
rzshAEDXtsmm8/NSFpsLLRUzy90K7Q1zZxCWKGcEJJALppRKhrCC6GKvvpcoKl9iP8TRgWbW56Tg
ryLJch6lowXuvZbKGQgfXr4AdjlDGSXVqgywMZ+ssL/jdGRoyPo8B4oLJhgMvCnH62eRuA3Yy7/v
LI5DMZsKjotrJ87o81sWcXa2wW3C5y+ol3pqDYWjP2uNMbca7ju1ul+mj4Z0yhZiDYmAe/kI3jmU
ZuO2bSZM9OPoGtEZRE1StThRXhHxdvlz7PUqeHlq2llSZFmKogJLt64oAI5hEuh3/efkve7+a/B/
uZZ2tqa6sOSaV1o2Bd/uYNWKgc8Eexu1cgIaKOOWsoJnP5J8A1mTzW/b4yoRRqgIF/CALVke1xzV
5tyTh9ss/X49oPkfKeSoYFGCwAg6NXSGSZ7fs25rhvJ4MQ8WiIhvkixgkFrXi8Qpm86BgAoRAhfC
+TdjgjPRaCfIBmBsM57WDTpRnVOORB5M2RBgLWKzaUo16jV5831dsP+10zb/75uy90Nsqq2SwWLj
yP3oHw1zcXor9q9vC+GFOAPRa5llo6UCpaf5i8q+jvMjGb6UCfb7zstRmm/SBhOQUXQy5C9r57fo
dbnuyIX4/W2pBAQbpRxUPwqsFO3tuixOrBGP40QAM/4H7E662vTqpPMA7ozvQ3Kzrnfo0HVG7cek
UxnGpeT5N2f4ku5s9XndFFs58q7NDe/g/NEQzJ7e5Ktgw5E8skbNY/XK4WRCSpMOpaEvLXyrbGf2
eRNK+bQcC1TplPdquHqxa3xaee0YjSEKUX+gbAvAkLZTXTOGjQNxpDkcJem7Zd/N4I1sO90Zysfc
fL4eKVQ8CuCwtXUzKTWcXXTfZk2gZyEoiL3rRi7VdH/bQhEeRknLlQhu8YEFfD0G+iELFjNYXAXD
6nhnQA2UqvsTZ0AsF+W6KhVbBs/G7FNjn+3Uve7UhYto75MoxWaXWt/aI3zKIF6xbXf2EGFa+AcW
8LqdS8nPb4YEyNBAp6yzEoakw8u7ayg/F7xAg67l/2H2lEPDlegXmeoM1VaUPseycb5KNPcHxlH5
D1+lfFCeqU4h6nSrApLY0HGqCw6IL4LGKECx5xLqch5Xs6tC5VmmdGmIiFcFOInXwW4xj4j6+6J5
RTY+yxm4rpryA7Ft1EIKMNJo2RapZsdjnj9Ppn4asuY/9AygVflBdrJRASlgx4yJ1GzmuDW7nBW9
8GK/+cZfTkopGD2MKodFaG2OohKnmzpoAoSASTe3Fx12reS2kjRHLim6ZcqCAB+60rdmlcJCbJwX
42TW//KIiUQeqP/MRr7CgBaqgXmuwz5zhpPh/JLWKGtixYgQFOXYYqMyi0SFOXsrH9DAfegwXDKO
GoFQ1NnSBORoIy2rhxJ2ugCP5GqA7B9aX+ig+MVUHb2nhrmIjdL4mdhf1RDmG0d+tmoWSuxLPf51
/VBRv8//fff7aqtbU81/X2cf+yVIqOZ9amMEbJgqOTY0DWdWtrw5Osy637zhA32P5n/Ir1l9FBka
XEj1c9Ge0mRwZpzK6+t0qQD4mxUBC1AOi+1B5la2A157DvzZr/krvjWc6H57GHwDPBCRKxNfAdRV
JYqxKR3SQkvH+rEQSpqcINb01cadXrpNIIhFUDsRiCfOhambUs0SR55RP7e5b0SDq6yhVFMf0UTY
ifNgepSbidnjjjK7z7L8c37DN+1+t3Th0alPI0srodHoxpXfdI+L8Zwlh2qhSDIvvTT9ZkfAg0zP
bEWXuB/VByO+TRovXT5P2gFERv6G0TH23ZZSIhSJI6ULkNBWa7YUHWxmqeUwiTmKfaeW76/H+2Uj
0FeBfJQN7UIh3OV200smYQFn5XkbPybyIaEoVfhP/JkXvZoQbjkMb2zFYOArpJ6flPKrNPhxqzlS
/SNrnq47Q1kSbruOGTPI7WApUbSnoaxOFXtfWurPvoIerWR+v26NWDqxZ6sDD+csc2vp6kVz58xT
wKLP121cPj9/r53Yr7VKGFaPoVHjrkpoq58t4+Hf/b4Q13mmpEOxwIfOPLTWxzUjBoipv1+I4aLT
QD804u9v63ey9TFL31TZeF0f4VrDNFlhlBvCV5G8ETJlGIAjTiHlAY+C3cUZQX4jqrkHsXyIkjuT
QuJ/+MJ7dUHIdvNGqo05ggu9b5zyu83r3TacDtpRveWZfJ275vH6pv9DdvNqUjj0kirPoxVj13t/
gQYHyBJD7dhCSM7ATMPoUEJyF5cQj8qmoSrMRvHu9yXs01KzB6NFi7T9KdK+bW/7ztsZEJawlpVZ
nUYYsJ4GLwqbAFxyN8oD7z2lFakuHvudMWHxmrRdjLjATd0mt9P4MQftX/z8lg3a2RAgU2qMaOpU
QL92u4CITz2gJFw5k4vxQcg0RXja/ZcGBeTUlt6ybP7JVXIhUM6fWbqr6shmuPyHFjRNAsImsZBi
bsBWeZhrCbuW3GwB75+Un5sDmr4bd/RUl/Mnx4k7E4B3OfZfl1bMGNpxLMx1xtLiQQTjKeA/XQ7r
s9IGg6+4dTAfNNm/7ijlp4CxY29oS8FTO0M59eV7aw026U0neueVgLMmEi0Wr1jL9WH0h2N+WpwU
xLgGah38nYfixaVcEmDXStOmmhnMNfZ9oh0m6AFS4p0XM9SdR/xP2OHupii49hCW7mwP94lSPJRT
48l2+3GUqUvq0tCQrexsCfhRGknMeRLwcaQ4nPYy8Ypv1aEp8bXH23nWw2o6I6bArscFGYoCkqTw
rsIDKswOSPt5NwqfVEIo4j0QHTCxl38iLFL7JuCKJptqVyUIRe2lNwRKmF72LXVdNZRCzD2eqcEo
7sEfqd9uYQVYqSYQr8b8iNfbQasDCNB53VY4af7B1NPwunPELSNO6xV9ZnWtjoBJ5kA2nmqJIgu4
/I326o04m5dmkCJ5eaoZvNnn12bkye/GQAsY1FfJveKwcGXtxNnxfEzWxWqxV4PyIhOBM3YzvzOR
FNQeO1M5AXHcxJE9tiSzpECnys2Un5rdu01UH/MJaRX1VUNtkwAdjWrkss0NddYxNm6sioBCyhEB
N+IujwauT+TO8n2n30YaMhzzZo6ptlDiKBkCZlRWP8j1jNCOUSCK7J8t+2Ez6gHycnK4CzkBIsp2
qbRYhjfG5P1irY+fTN9enOSjjJa1KjTuyDZkKvAEkFi55Eoa4yDV6MHTQafNyfLTsOpvfomCk28c
lEEBJexYM8eBFwl630KDAmeaQhURb6EuNA8PWUbgLhEh4sSe1lZRL3NQUtUeitCpg62T02BkxLcP
tXnizJ6dDP8JEXP4RaHlTaBO6s6NHz0Cb92UnDXjK3UFM8SpPYt1yaxNcC2PN1+SN3eYs4NZg9VI
e1ZNtXTKGe8Dq0qkj8RZEGf3UiWfkBTD7CqHWu1q3QlVmH+F7qKQXyabfbtpMFFZR1M7ZSy4/vuU
CwJsjErCzNTG70fRTTP6s/IzpkS5COQTdfpUSRoic+HIF93axgezJmp6lAsCVvQ6eP1znpTVzfcu
QjWHuYpNkY1QRgRwUMpC2WaMqkEjzbo1TOZrSXRmJB8ctVYCJGgdpPlertqSfRgwP/iGweN9xifW
brRkTrdsxV5Y1uzV03SjjgVxERErJZZuoq2oppVHbNcf7eFHVTp58+l60BJIJirxZesQs76DFzK6
RpoFnV1D4QwxxhTe9I70eg+J43V9MYAxo8W2R2z6PNfK9yJK/OvOEFsujtO1erkmSPphQho+JfLy
rmt/XrdA5fmiUITVpObMeJdK/hfvhKtd4zh9y8PJrY8F2Crw4XmW/t2hFEfo7Gw0qmHAFpntUanB
8L05KdVSQq2ccPCTTdOllKc8dflXzcCVRSELlfmKShBzatv5EsHCEGxcRjWQJScGW8rms4P5TLVy
UGEtHH5rzqVRsngkgIVYdjuWemhakqllu9TgtwcBcV4uWthQrirsqPHLN/N0GE4QANz8JaTLRsTV
LE7KWSbQJudwgC5cPCdKvvJCzkTl8UQsiDNyc8Gass6xU8V2lxmVs0k/iENEWRBKDZqU5uUg4xDx
OR9/SUH7UnhgRfGZcRi95NDgw1X9cN0oZZP/+64YMJUZSN8b2JSLU54tbhWb7nULl9/9XhFOpOhR
jZKVRgYTSwDe91OKZhvenGtPHm+1iaCjVNzmILkiIJzCJJsfhp1rG25Ua+SvPLNboi0F1YfMS28V
EMyU7+IPfGoz9qhpc6ryYAuIseDyK9USUcJbR/DGGah35hMvdvCEWz1SGpvU9glJQx9l2tTxkJHV
YGCpq42TR2wfj7orma8oRRmDwUvW+QXFhUtQQb8tQUAA+gHXCPKArqRcv9xBKCzs2lTbfZ7zXSse
wf3iDLmfZ0Sp8jpiaKJw49JWlm41QIy4+yZ1njGPXp6E8fAuqQ6KfKvaf11fw+u7pMlCnbI2tCiC
W/DJ8srmy5IXzr8zICBHtW3y1vHq0yR5WvykkRUaalcEmLC3zIoU/uU6dqlba+c6ql0F4m7X3bh+
PWGE9ve9jxcGyYYKVspSR0dNeVNEizMszVmSTaKpkTIlgEMhj3WV87eGwfqqgjMSjXJTfo7H4LpH
1LoJcDBXnd3avEKdzJ/qDjPBpzYmBrmo4BIgQLdzzVonmDDyx6L8UerEJyj///98/kGB9vum5HE7
dzqH76Fpg7IPmqr0cgZJDRYomuyyRCEQh3BIHBeZ9TXazJfX+bo8zLL6rq43YluI3RenRVbQZbTj
Cp+qTXOTLT+mKpgWlSiQW4qoksiFtJcMcHcN9WlerwOPtB5DIpwSBB13xgtfzHogh1kpx0QgWFdp
q7gxkGT7LRLWIkc7dOG1mLa7HtlEDQZc7L/HRSLHzJ542rU08ilfC4+1ZuQMVeb2CZTToLB6V/df
UlV2dTTgabXUOJBqQj92fjNWOZVkXL+lIPL9+1+T1dl/TsEaLlCBLgKYyr4NuKa49NR6YBSnBhWl
fCd22zrMRq2kG9yvxrAt3r9F11rb5dCaOI8Rs1zGZxtiVEaLOWcCTUOsHFipeHmLqhRexinQ3jMG
fXnzJa3ZedOWutkNvAOsWM6LFRTFX8ZMNT9fBpJXG0LA2EslawN/RlDBZrF0jWNGrbP0GAQIy/RL
phyuByjlkhARllnF1szXzzaPa2I6U/HYDTJ1Chi2+U90fHVKCIOx0/QtwRSIm6+YtOajTOqd9cO8
5SPIxc+a8Oly0L1aE66TKjONtuphbZtWV0+1xwaF+OvLRpngu7iLhAmXfNrzfiwZjXK54mpy/baz
+uqFcKMY64DxCd55n65OfPeLRCsKGh+T2//j7DGxS+KYjmloXVbyp2njlj+It+EMFbzZxfwpVHfn
c2b61xfxH0D/bxfFqZ2knJSFGTD4q+8ZXzz38tEOK8yGqEQmQ8S5qFmS1EOrqPwuW9olWDEs3piO
1jxfd4gH1pUwf2Gn30VFHFt4Al8QeLLppX3jtpjYLo9Z8Q5DPUR4EDAhjvFkBa57xYCpZW7vom4B
V3njV8vmGlUdMGV5TFnnXfeO3C4BK9jasrwxYXM9dcf5NsFzwnKSwvq+cqkH/ovnC9rsDFhrm/Yf
kSGnarn2BiJjO6b1Vywh4QtlgJ+F3VbpaaPkWQ0D0sFAlz/o1R7UDJ9s84tS4fYzDmSqdH05F9g5
xW/nnc2BjZiBLGFTf7TCOIaGMGco0W/XwPrM9cEL9w2qSrays8hXYWexT9jYxnwZo58RGmkgpcmI
vPpiKrWzIMREPLZG3MqwwLTPq3zQk0/NcGOSSHERmnZmhAtkSyzblhaY0R4yhh6JPoy8JkPfAGTx
vsiQuiXCg/ft/nGSd/aEK2Spe0VPGtizbhePqz3XbnybH3nzNSXBd7kYsrMl3CVlVERa2cHWEkw3
S+0sx+2A98fe29z6eQgbkunhcjl1Z1G4Wgq9KdKJBz8fmtAPdajejY2jgToOkzu3MTU0QXkoDnTV
qEKnBffQPixB/h7lEVS+7dxByxP6TMYDOZpEhIs44SVn7WhBlAInDXLdDKwn8cnyvtdHPrFGFbOI
E6AKSDJIs1nNM2xBvGFZfkjdjd7cGOPHfxeR4nSXpHQ6CH9ghq8gn6KPgvFmcDkVKhn9F+8xE4pb
smyaGrQMf4eNcd5GfChoHBwXb/OiJ073O4Yl0AqSSEPk10cu7F7crjJxrV0uR+5MC4eByYWWGBtM
26pvFu7mGaBxwgzE1ziFiJE7e9wwndlfxuadXeFIKHOjGW0PuxFaOAfwvJTuZuK52uEDe1xNO/mp
UF39FyPn1abYMWRU2jInC2z2k3JfKHfLjP5UMOhntR68JXp2pjje7S4CfS1BVxDrfLyjg3PTITq0
R/7iBGo3YgsvZiY7U8J5GOM5qdpIRd7a/NDS3LH0mwyzUkqBr9vOj8feIXy7mNrtDArXqiRNVpdN
WEY5LI7JM4aZQyl2jGN6TBP/qXOSE+rmC5FAXMwfdkaFm1UDA8QocaNzpJwVC7my/OO6X5QF4WZd
q2GDcA8sTPHXWvloULKhVMiLHUR1mnRNW8PAeFrAmdsEZYiv2fU7aNpeGrHbMzXoSOCKIeDKMEJj
JU5gccFESW9n7qRlrrVBIaB09fFtX527PRKwxK5Yblt8j/jsco4MDxTwnc/pWNdD/Sn9dn2/Ls/o
7MwJEJLEmDGJC5yxza4PJlSl2qI85HHpK8rgV/IcGrF9t+Fmz62ZGhu7eAYsG2Fna4YBhpPfz3e7
sRj5ioJLCCOx1vRgLJ/G/APhIGVEXE+2MK1puZEb6REPVLegS7vh7xyDb0HcsgvnQ0J8Z1MmhTVl
eVE1XQ+TG3Mm46GyvCgm2qSum4DC5O9LZxRyBsEnmJj0HwVk4NWPGzWBdDnh+nt7dPEpJTe2zVAG
2LBuZ9/El7Xtxsc1AJMLAJi6vi8Cx86YAMB1W85zNcOYbodLDfxDVzERCZQJAXKjJlVHKYGJDkS5
AXQy/WpwvvPXV64ilxMni7LG/313eWVRnpYttxZnn4zptu8+XHfn4u/b0N/TbSZr0G7+/feHdEhA
7cGQc8yBIYVl9Hz99y/nvzsDPBHYOaDKDbPTCQ7Yh+wYH3jbc9P48ZHToTehFjsUFlEeCXAwpUad
rRY8quJz2jxYJvE0SHokQIFu2JGsafDIuP2lxya5UYDHTgcsxlxXm8gpLh+g3QoKODBBWzBPFCQV
7Hb6zmthSRD9kJ7kQL7pQoq27PLN+GpN7NBMpTGOlgnLVyL7Q3UgcfOT7ZtfQPI5e3wCJnNjIsYp
D8VmzXnVRkUu4SFv7lbR0oDrUfcXV4OC1jw4FP0lESFip6aJl4Bs5eaMaHlmi/Quaqw3ocRuGQWU
UEDdzSYDy9j73bE81aEe4bsvdaXbXyl1NAak2AHDUfrjw31nk/u9O2pwqV7sHn6BYSpUve0gHxd0
T4AG0KHHUC4m8DtjAnCMq4I6UgpjpXSzpF5lIIdafjKNIg6l7Aj4Edd9aas8U2uNIOj13ElHx8T8
0HWYungR7rwRQEMy5W00eA5hRij6dv3NaG5ebEdvudJ3ZgToiFqttqUSUaH17xPzQ6z7fXW47gkV
3AJa1I0s9xuY1Vx1bGJHiUHGu2XZ1+tGKAwUezhHaRhZubyEN4eIwlO57jbKbNAXKhYH7J3v/6VF
4SvOWhe7lHi89T6G9JnfhovpcFalbHUmPzsUubNSY3JEVIg9nkYz5GM9waa0KO5qZ55hWv5c6kTw
Xc6eX8NC7PCsys7OMtSD8RaAlqcjVzN4OymuDdnq/173YqNnpespaNwR59mN7Gpuc588Wl7WOcqJ
efKBoU/227/cNwEn2KL1s65jDYsbPmXVhjn0hDnpovo/wRJ1l4hNn1IPee5OxVr+t10y8bbS4cXS
4tSfKcwlTpsl4AYk2MZW7mEtUTBnUD/Y1CgSFYICYgyzVg9xBwPbFCI/65PQYgRikEsmQoauGeiX
RlD0/orZqiwYeekHzykgDh9pqn12/ZoSWz/rqu80rUZE/JfxJ/9peIvLAkyAnql+Vr4BV+5EsfUz
S7ayGFNcH0N+M4wPzAjSkU9YPTYaOTDEIeiaLe747v7FFZhbEG/C4UodJeCqNZj8eBkkTx564u2B
QmCRMBzfwQlEwrBpPGdK3AocVBZIwzXHDgsfOqfUlxUVJaJCgh0rZtPxrKn3ZVdBkoanctvtfP6O
bcUO9XxD3PtiT2grFbJa8Six9HM/elacof/dUToyU6PCUUgwcKVU6sy/T3k/ZulvZy3zU/SEcI3B
evOopnQqwRbLFSme/MaVf3Or9+rn8U49K1Mwv1PDzS3eT1+aW9ikXhQJELEFEJmrQqqmlGNi+VxN
YEMH5/tKNNuT8SGgSFxPQwemFt5kXbwDDQCCMT/i1Q2fRLSGxj+sog2ZDMuwFEOsKsytXoDGW+Y1
a21140N6LjzrWCSueTt6/dH6RJPMXV7FV5PC8daKWe5NCSZ1+16ej+b49BaxWlzPryaErwbbULOq
T7GGpnmw5pNcH6/fxpQLwhdCAxnDoo7x+3rzoWNftyp2+vTDdRuXEffVB/437FCwG6cxAbcJStLl
HEZbDPFOCylo4o9jGzAroT7HL1/Br/aE8zsP2wD1og059eoOtsM/kDnPf5sH7bGGAmvm0JTBZPgJ
9z6IyaeiNbhRlFf5x1bqowpwSD7+wg3jPTXNfRkOX70UjrC1Vn3ZrQi+uFP9bZO8aK0/TMt03uTx
8foGks4JJ7k0qmpDlyAKDg/NMXHr03JoDhMgkZ9m+SyR+PQPl9nf3okNncxqZknjcT94aE1x8QwE
5i/b/W6HzMOrJXF3EqdA7O2c2lYtFg3+VdJto90nxUnuiDUkgvIFLHeHYEvLcdJybJcEYpwlBy97
8e36LlFOCFBR93q2KDUs2OZBaR+V/Lh2xDpRTvB/3znRtMvSriVMbEoTGtZ8zEuymspj6c+c6XXn
BbRYZ7nZrBE2Zjf/mr3TXOWgQS0U1JNc8285dQVoNIpD5icPGoggnOuLeHny5BVwRe7vrawnKF7D
POTbIxzj2N8szh1613sryAVAN7d62pm+v6ilFfBj6+Ih7XkI5stRG072THAz/cNt/LquAl702WIM
CjcQoequ+dthcFBxOjJHdv4/nF8BMbTcrhppwTLGHzGj9pW3jHSHVHKiAvM76J87RJVH7BwR/2LD
ngFqi6Yc+Qp+NE7MT0/dmRNCmF+UE6ZKwSUDSb74E2GUH6or0Sq2ZllSpeV5B5zCSMgD75xKAvO9
6XdoCih8mdQ2JqJEbNzLtGhLNu6jimdK5UOVEcyH1O8LGNK3SpYtvOpVR4/xemKMeCimjpfYqVeq
nVTNNhzIjptX+vJp9udwOXeHzrcfFJTLm9yBHJBLbBN/trq2TQKoaOOoD5oFs/q6eXk2OLWcnrOm
wSlHOKaR31m2N5fzMVEoFQZ+rq6ZFrIRSY+yoR1wEtKBPWEYMGADyIDsJZzs6VDow001Z39dd5c6
CQKWqGUWp6YKbwcFD17FZ1P6VC8/rtugcgIm4ImmKAqKXzCiPTD05OJJOTomn1BZ4a1anTPdJrFL
PYBSaQETYCXqzFbatJfLYegwn9eG0Y8tLJnT3/Dmqcidnq+7SSyl2KzVVvmSFRMMdvZ9b90Y7OeY
E/kqZUKoYzamERtNgTNnbJWzSqVjSv5YHq/7QW2X2JiV23VVrTYcqfAUUL/nt2keFt80Rz1hRCdx
4nvymYqH2ZXIF5u0hiFajJEhQtaT/mEJNm+8q5CJS752hCTFi1h2kN3aR+rEESAmUnHHyWZYPc+M
pbF1uh5cUepbYJ/JKmNca8e2DSEOtUbT8hE0pIB9JbAeeCBW3+JwVl3Q3IEIJjepvORSKWlnUXyF
k7Vt1I04tfF9seJFDNK9Pe5vTju/HjSqgeJitOytCTFZdpDrY0luYzafi3JzoS99DGLwz6E9xWm+
xJ5SERh9adf2JoWPaWueFDufsKRa9qkqj0ntEyfg0gfT3oBwt61m1vc5gwH5tCKH9HjhGQJ3Yzjg
U8a6t0OI/nit7DCqje/SDbA3zD3fZc1thxfveODBMoW92TiqCfZA6Z20PdfbTTRlVKhwR8Rzt7fH
AWdnT2JJBv5nhIr6OHhcUb0Mm08Dyreb35zoWXoyWIQbjunyXLcW/Jt16Dvge5v58YkdowNrPcNh
eLLNbimpu4vp7N5J4Y4za5iE0AmMgqZzuSm8zbE3J/lrBVtbcloG73r0UNEp3HZWUa61rsJc2b+3
N89uPl7/fdIfAVFsOZWUCNQOrnLPq1cvXRGH8gZ09yiXkaVbIkTE1zqbVUPdt3Cn9ZvUGRAjlrc8
aMf8qIBEQn+mPqsu3XG73RLpVzY5Ldqhg3dz923EItaN01Aq8cT5Ft/mMjkyizwHZs2QtrXZz0h6
iIvSSTsKSDgSXTlf4uPcbGPepKvhzPL9V7tH9GG95zXGAcrHNlVFJSJPfKDTR3XEFzdfusIzws1D
QbN3tefJXVC8xWhf7r3xLWG/XwKE1Jlazev2Eh8VJgzO/FkV4t/27eYykCDYs/OmbGFvUkCRXocy
ml3CTxayk/puCsaPzbvcnw71jJSSBZgg/qC67EDx1fKDdW03BSCpirTsOpWvb/nTWsLO+CFBPTvu
/Gn4KmvulBAnndpPAUkW8Aur/crtJZEPvolgzqnjfSnx2i+lgCVbNRoMhAg2tmxzG/kJXR/yA1Nv
irEkLu2LCfnOlPh01/dxHrEGgRJ/nLxfkyiDo38Zve2FM/Mtw4x7c0JeUiwWaBFyLF7ZvIur+4Zq
diJwSiRsqew2khce93ocFlbQQi2JopgmYEp8ppsneUqGESaa/rRYB6a9TyFspRMbQznCo3CXA+j6
MAz9gIVqu2/FFDsVUnyFYp8hQll8kYsltClPPVwZZd+w79U3Eeky2TB021J0S1WFs1mrvYbNhoHO
ix6WmyawjkChHjX8zhlu8cZInZzLy/ZqUDicEK7WLDWDjKmU3uTj8zr481voHRjkCm3dtGzDFAkr
WMWUuLRj203k6sMWT/dWad0qfUxUWi7uzc6MCKdZkjHQvWLp1J/t/OktQuwYRHx1Q9iauMyKZp0S
283scEs/ZPV7IiG6mKLsDAhbUW5RO5QRHEBr1/bS5QhqaBUt66aOERT+rU+dzItdN3ufBNxM0j6L
Jwsm6/JH0T5sm2cpn3L11M0f20LGnXBS2ON1Ny8G3KuX4juHVWSG3GlYRgWTzGn+bit/ZG/hLdm5
Jb5uFG21QD8HNnqzDGppOzYyRjun9own9MN1dy5OLO1tCV9xRpzISSvDVnGE/JoeFN5yGM7FNwPP
ig5/eusfK82h7vCLmLpbRR5LO7SzEzVpqw5Wu+WxH4/ZdMeiJ6UneuMvX3Y7MwKo2qvWV8yEGfaF
Z2I20iLLS4+QteMiZhDD8ojVvJib7Azy6Nn5BZKhzdJToDjnRl+/YnLP39CToBzqJ8vrvbR0+5vY
LYO48Qr3TTn7zriAIM2kx2UnwXhvnG3Fh1ZAlJMdMhdz6Z0RAUbW3E7WKMOS8qYVza2C2sX0C6gQ
Coy9k50WlDUBU5JiqeNBgbXaNx54tiL5+Oq552rsyNyps3Cp6Lw/CwKcrPqULSU/23xCXHHQLHhU
Qw5dVPhTgSk+fUyqWqQZB64cTSudZ0EfV/Ibf4V0wIQPcLSvkBQCF3PM140THz4wPQCiJbC2uPEG
QvgbAye+SkEJ/4TZHoc4BsRdJr56ME1jWhFJqGfbjjQ62bsZpPC5i9Zf/QuaxDz5Jg+oNSWAWWQv
KJR4tSoeKpsULNNdvT6Sc9yXTai6qkCLQwfbu3C6pWaIpBLZTd1/b9GroMu3xkYVLi4XFpRXKwJo
dV3G7ETHMWYPULl25nA7xJmn47FFRaGk+9f2BMzSK1ZHRgyvTCnglcMkWJ9bBYUgKdTOkupQbzuX
A/HVPwGm1kix1IHDVLR9KbXPRnauUV2It09mRBxoar8ErMInVc8ynu4u3QObT/N4kinmJw5Af3yM
7jZLAKgKjJGYWYMzaTM4xnZI09iDwrabpl8i8wTWpOBNR+t19QSMyoe0MS0Gg7ObTGCjqbwWBVg+
vWTUDt6GD/RLNxWRYvFpNvsa1CCwCWHa7bt20iD6EYdNdtBfJoA6Ej8uw/7fTorVJ2mClNowwWAP
5SlojPBeEs3L/lp83QWdMXVrX4arV3P8z9nd2k0G3Fd4JcO4VdB+9IE3rxjvlLth9ecbVM/d/kA9
U5FrKmBJ2g3pBh4tuAjGMK5Mm96yH9qL8GMaVLNLhA1xFMSiVDPL8oTKCUrM99K9HuQ+cjzMca2V
m+Jhh7dJJJZPckNQ+yhAS4fmE2PiH7Xd5xUz+Pz6jgL9YfVKL/GpghTlooAruqYVdcar9mp0XzdP
ave9qJ+uLyMVKAKgzMrYTN0Cf7TipKufy/nH9d8no0KAk0gydVvfYMB6ym54H1zsGx4kfexwCCXv
TcWZV/CyBCxhUjNaI3dHXc9sezdTYhKUO2KxSd+KqDJ41HFaUdDi3Zfu4Mjf+Qwa2GI+XF884l4R
+8QHiG2MCa+7Tnb3VcNoid2OIN+TIUA6GmHPKJVTIhjE0pM5LLWVc+hv0qe++dK+hfCeve6OWHcy
8qGNJf4tUSmOXD2tIzUxRdxdYjs4xkktVq84MBCq5k8kqx2uJqgEF///SLuO5chxZftFjCBA0G1J
FsvIq43UvWG0maH3nl//DqQ3IwrFW5jRLHrVEXWURCKR9qSpKofoYyZPU030GWjUwELI92a2joqy
1tWA93ToNfrA2XU46Leh8c3S6K4g2BsM8kklylylUrzaQDucLuOL2y59rf4GfqgrU98hO98OCRzv
pHTY3jrx5zO9iX623rQb9gTzrMHuslpuX4IVpGAEy6Qs1GiE2AFmrMBdHXg6Bnfu0s8hCCyym0VW
TuR27swlWeEJdjCImrgLEzjfSvm5w8ozqjpWjq0Gny7LtWluVzCCLTQH02ytEmLlyi7rbitEZrKV
tdth0gpDMIeIWbTerIEx+OSX7oM26fcye7yPlXOaaJ1nSNqpZN9OsIjEsqNg5oD9fLTb5xH7e1A5
7GSM8Jum400uMfwrTQwrdjO0MFquNHpngx3m8uHIAIS0+9gHS5vxwyHNoctuimx/+fdl90iM8Ipw
SYaRAzTPxTU9hQfMoXnYKPwLOx5P/8hJ2/QlVt9MsB6awebKUqHW/ell19dd84TG3PYXn0KP/Yr4
EglleIKlKDPkOSZuKfiWR+amWOlX/YyPy67bW7cfS3SspBOMRDywoU+54gVfhvKlgSPyO0fJ+Pp0
1JM/0nEDgqS/TDEVbAQFg1ZnEsBpKIL2f5jAvPz5ZAooWIcl0OskDHFaKf1sF1+t6j9aVbGbzZqm
sKQNTzF4tHF0v3zortAcMqHDHcNM4GWRAXL9OjeroMA1DdXQwez3/uUI82nQsSMVgddJuVN3LTIa
SothLXKyTxTMIYukHrDpzmhveFw/Vy9V0WJEQOEx0NyazlJjInf6mdS/y/62M79ePqwXmtlLsgl3
azYwOw1GDK7rM1qNxx0nHUs8kjuo5fJGFNRxHfoTk+G6jEVq+xl5E1O4ZliHE5Iiw2dldX1oIjTb
hNVRV0P3sojb+vgGI9yvMaFD2OeAaVR0WEYYQ9M+XUaQCSJcKXuw/z/XXPY/VILGmmgXLc+XMWRS
CLeqjYpcU20ofQiawqTMHoNOljP5H+7K25cS3ly1t4xs7KELr8N0kR+Xvvqb95HxLvAhlkwoSPGE
JzcvmiWtI+62I1HO2/fL6VR7o8d3RiTg36o+9nT9LaAYlOSg6h66CqqQXdsOpiB965vWXKE9A8mF
1NMwxdA5gyaxh//DlXlDFcyHmi5FNdVAja7tTzzNFngxVudkXzkb7j9oGOLqduFKi9EJJi+zOH1J
wfp95PJQMv9Cj3xKcTpZd697Obtv0i4vidUSg5YyaxdW1NAeFTtAajcE2cM+HZ3gnt5jZtzjX7hH
M/dTm7gyTrNtaBNlZ91SNUNcTVtNWlmTycJ0q4V8otHOzjhZj9V433TtbRU1EovyUoU7/8JveIKB
thdjmBNmY3D8OKDSPR2GU3HLs0XYlyHTnu2L/4YlGGia1IUWcyzlSv+U5Jj7ByHYDr3b/a+AYOVO
t7cT5yPUkFR7AxVMsxaVrBkpPmiqMSfKbzrrkxVdy5JE23bzDUWwzEQjtYq2QAwYJImLfQPtnLq5
jDpe9v1E47x0dZJl8HdAfa7op0zqD/MDuKQMgmUuhjJXGIUUr5mO8ATfwLrm3NOWrxxDMPhJapvb
9/vtswlm2swSpNYiPAUj80vd07XYzTS/BE/h5Sfnf9jnNyDBPg+pNSnYQM4dLeLbqA9HHh7rOz7r
b3vsUYLGzeCF7yiSSrYkBQdODrTJ50zryxUaYp5NBObzQZ5mlmiFuJEWZsoItBZaAQuZPukOO9n+
dNWZDiwWelbml+XFnewpkJycuJlWr+zApjwfMNXPerOvQuLltk+64T+enLiUdqhqXSsMfEve887g
0QVHznJF/WxnH6WWn0pOTrAWfVsMbCyAxjkhOLmAcmt44Cu8RrXbl3Z+bFoNRlRi66DZVsXFCSSp
xyhP8BF1jODz7efhzfQwuNfBHc/htFejQ46XVXPzeVkhChdOnWxjHgcgoqNgP5ZuXHzr68TRg2zf
GU+XsbYv3QpMuHR4RM1omQDG9vFBBVe5gu5R7CO9VZ1CWo2WfEsxG9EUVtbOHcCSsHJnrDutmg5T
SJLUyuZlexNJrD8HQ0vjF7UfdMOdY903cvsjI5N0hcF1dBUzNa1ZtJkFSfrKLY68TEULdziRk7br
bmxPdpNlH054lVU1bLiTxefW78Lih5ke6lhi5re9jJVIwrWqqsm21BR+4+AbJ+5lxNcLGMG4nyFL
fsnE4f+/+noUW4xGskCcar6d7CNbJseWUqHL1EB4iaMkR++ggXeLPcx8Cq3dmyFeSmTAeBmKHoov
wa2sMsRvy9mjsvqGwuOcxXOqkxaYBSwidONnR+x7DXmPuiid3DK8uba9yJRNRsu+p2AxBmqPcckT
sV3w0zb1q0EvnVitJPdKhiKYCmovKTP57QWhr6um93U2OG0nMX5bIBpcMRMEowyk2oJqqFUIoufA
hCuITFFaflZtP6gMyYMlAxFUg9ZqNowq/M1gAquaZTusUzwzlTnTMhhBG8xQC7grjdwXy74ZKfN6
ZUEr3yjLIG5p+vqbCcffdobWkQE4RXOox4OtHi4/ErLfFw5+oOE0WB3OhBTP4XAKZNwBm6ZnJYDO
26VW9sAsbFIoBQTgNPTVfb9PsZzIPDUgkJAFAZv55DWWEB6XsQbW7RFY/Yk9LM/c9wOf832DtuE/
OYlVIA0XNyeb15DCY2HVZstYBEjjOyzRa0iOqmH9i49A5T53k0BOf5T5EZJj04VHw2aZaZYNYDto
3UyuFSp5Bbes3Vou/gesjs2256IPTE61by2Jr4C9zRtrLAssFa1xakLKO7Bnhv7SDZM7VKNs/GUr
ElrDC6YiamxlCDLIV+/q7MXAK+6vKnJzrC8AGZmUynzTV1oDCmYjDrs2qxMANr9e2465t8RqFPSK
HboMdpdvnVRTBfOhVgH8JXAaufmfce4Zp/zEa/TqcfTRVppj5egH2wXXIgqmJBrSUp8IMHl+1nBr
5J7NXetzovPUD3ay1PNmU/AaTzAt3Wy2WDkEPLtD2Dd52uBE2Hqh7JrQUW0s2ujc4VY9yBIOkqsh
Bn96zlkPa/5p6YO9/GDJZ8nZSXRTDPimocVmuhkAyXVzzdetoRsY7S+8J7dx/wGpxlZMtPqOYqiX
9plutNzElDQ8VlPhT2qpOulk+tM83Gj68tAQlPXjPnHigKEJrgOFvdXLNiHKrogYCUZqUGLFI+Tm
TbsG+K4jjzxqe75t2DzKaPIl9scQ7E81jikiQYDxFGD8YO6sO1Rrr2R2VCqUYGiSSM8LlgPH+oIe
02D/2mMaIJt6j+OURkmySyEuHCBpYQ6dhcPUP7Vf+VjfcgWGo8LjpCx8qm98Mh6XT5c1VnYjBGOz
WAulSM0gx9jtMu1uSj5QZForqGBYxlhPY/D648Zp6IfQrmif+Bm7JXnlNJUk0y/xu8QRfL1GjXPh
Riwsr2ztYCZPmrRhYCt9tJJHHLqnUVzNgY63j+3L2xyziOHxtXgVezL6RsnRiIzX1YStl3GJo9Fa
L0yu+0DyuTYrBmtZBP8EexTjzOTfC1sHjb1xQskAu10c+7t+KnZl5ASu7l3WNn7aYpy0RhRckwAN
1NipAZHsjjiqFfk1thwV9aewv8ria8WSMQjIrrApmApTiXMlayGicdPvOCeD4hbgzZ2x/jLaSds8
z9v7TWJZKN6iAYlZpqiAVRGwObRKyqlsrlt4s5kz+8pePchUY8NzfockquHYZFZJpoKCuglRDDJv
mKlBsyzZsSvZxnpuAd6fGYcydaoRQnVdnE4zh6HoohBQfDtH5aEtJ3SX2A0pec7sUuJaysAEV4uP
0hRDn6M6nPYFZiAN/cqixleTVtOt2cyfm2nIJTp5/ppAPptptq4aKqVM0MmhICpV6pYfGk8WWPCz
eJpANj1AZDiCKsZJkxc9+sXd6nlCIbK5V9A6ZT3SP0q3O2g3Iwa30Q3iKKdXF0/WJXZuHN+LKTxm
6qKGmc1qim4qrLnFGuZqCXbm0pF7qpq9TGk2bIuJzKlBGdUttPmJb9lgDVOes5Hi7ZzBmoaVpp7l
2T9eKXyzvYz6cEtv1nDCM1YRsG5VMeBsQp2xuS/0KzXejTR2ilmiohvPNETDQCiuAlHNM6aXKNUI
3ALoKGfiZl+xCuumc6o/La+JsOBhBrFYfxhN/7Ll3P6gb6jijU9BUKe1UYZriPQFlhFNmL8ne31n
3hC39Lob2QluqetKSvH1icOyVssUeMV1eNBgXbg3x5fRXZZr8+AMGxk5LEwzzuZ52wIrlkCfQF26
xLoXtUrYuctUJYubkzn4nU9Lp3skky6e3hLPAvWdRlSN4eLz/1/FsPkcjOZgdxQ+5HAEMdyBnDhL
iIyheAvGVgnFVK+K4V5T0MslCAcW9bh1/EXge8W0PRr+D7LD2tYOQnSTgbgdbFdCdkMLh8lKTJUi
k2LfdcexdkpwY6LnNHOiQ+phic7vy+e2EaXiFqwQBedBSQaMMltAtLCn0GN/coL/wDO8AJlwUO2r
V5nbyRpPpaCCrQ70zuqKglCE/vDI2QPWZiDSSN3e3OuYo0OwUbgy07LhQ7yXVDDcaqYXaYCnA6Xx
Hos6eF/W/K33lx0GPK+kPsR5RPceTbDTelcRVTcgIg+LwUy3657ifc/ZLvz+KdpfPsWtRwERL0iQ
bVBXMSbcAjUzB2wHn6A28fc0P7TmD2b+63UWXB6LMcNC06kl1tFCWnWK1XEI/ScDlzALsKgQvIuX
Bfkfh/QGI8QZRp1qtlEAZnqO7k1/OaBB5G4AzSPFIAiWxv9HOOHD6WEyjg32fb3UrFsn3VlHvowG
y5FQs5YSvmz5latvKNbPirFpYzOEBmbH7lhj3WMMdade6sv8Sq7Koq+HGX4Lq490FYiC8oHukIaw
ZtRt8u/59CmsZW8nv6CXAAT/bmkwrKGN0O7xlB15j2PgJU8xdj1EhxzSyFYvbKvFSiDB/ja5XmeI
cai73OVfOYeS/Rg9gS6AD4jIM76yzycood2poMps+d0dQIfT2047fv2I4lEMiOKMmImlGO/frXJO
Z/g5DCeERIu6i3cxc/hmBNAu763ckRmIzUDDXuEJxq/piimvO+Bpd4vPN+9an9Nr3maV7LCXSyLc
tna8CSeonzWkUd7qUD8QPEzPfC4vBGW2nuFmMdg/DD5+zG6s5BMUknZlWZII8kXHfrd4GCHyrHv1
TuXNJ99kTdH/Qx3fBBTUsW7aLmf8aw7+4Km7lI853gxueSx9DKQ8/cfPKajjiOxVTRug1Wi4VXeZ
R1SH3DKM3dY+p/hdZGOVm8/J6mMKVjFTo2KIuHK2+R9tdDSL0i3nX5elkmCcpXCbbBoypuECgLzd
vLLMOzp+yNd+k0PM4pZzZmH3L/Swylxrz160MB7dBfsX+CBj5kq9qfO0El7JFSL3ClbuqF3PTFcz
SBURj/LGxr1xTMPd6+iBzCndVkONEhvrixGhnY3l9V3DjTA8msPi69i3g8RLdvVaHk9uVNl6rm23
7Q1PbIgt05nNZfb6Pcsf4O92wgdlQd/3/IwNdZ7qzD+lftSmLVlhCh7xYvSdPgXcFmdu/vV10hEL
mgfsaMIMLK8Uydu9+CmdvW4rzLNTXJqhRxbFNSNndnnPZvANa4vd5sc/yRdvvjYrNOEpGO2sGece
X1UtEydPdnn9+fJV244qVgiC8Y/6rq7iEgjdL/VPfmzlH/R3GjvlEYu1fUzuywhGtp+bFaLwAhRF
0zTgEYYFeZ3LLkFIG32FNYYX97GgaQUm2P7IMtNSHSCe8X3cKShAxaf4j/GXhZCJ79C2f1/+nJvn
xTBRhg20pmmKVkVD31Dbgv7WDecvY/p9UT4SSq9+X9A+7EewWFXg96f2oPafe+tTNPoDRgHnnLiX
Rdk0wisoQfWqMSVRAd0DAyHZ6UrggW1hr0f/vv0JVnEFI+hf0bOFhNkAvzd8DHJPKU6jIglPZIci
KFyIvgAls7kk1nUf7gdpwWDTDjFbM1WDEcRtwps4ZP1sZ8P8otHJZ8WB7Us9u3WmUw8vCknO2Ne+
XT6d7Xv7hilSVE+E0bCx/sKkcLNLlyZecYWNBR42/qk/ZdlN7ricWb4VomBtiTYuUZ3w/EOX7aIa
g6fpeKuqf2DPX6jK1GLzzFa5ReHM6oDVTWhBLewgcxCHObT5JPmCG5acohEJVxWEzupZ96cWFJEO
pjnY1j13AMo9PRoO55jjC4k/4hYCzQStBhKLliaGXYo5jJPZIqM4cH4UL7tDHXzXHXhUlPqpbLH5
C1GNcFjv4AS7Z9ma3YccLjnGh8y4i56TO2P/wsx1NVlOcELlEfQbIJR29ZP+VXVGy3TiSEqtt+WH
oLOWGTqmVphOxI7N0QzoUoLgBGufFz89kIO5U8AnCv4qZKxkX3nDZgHMQqaDgP+FiU6PWRZTlxrI
v0ek9OAeuLrS+UGhSEzj/xDqbxzR2Wly0y6I0cBoBafqyLf+pC5ZnJ54cPO94ou0X2RTV98EE2kJ
lgnTvSqteao9ND12wojTKXkauz3voE9upHgb12/9IcXBH83QhpZRCDiFj7wHFhzLWIei79inJj0h
/e0pnqy/csuivcMUHhxMbtDRnnB4nMwkvOXF8cQD1wOo8TGdCyZLWV5aeozC28OaUBk0E18V7OqZ
w7ejGNdljHELPntse7J9w/zOnd3J1SEKNo3WZjyGHC7Xr4zeK6OvSbHLpXupZboiXH2Wp1mW8yqQ
gRvH592rp9bjjn/nFvI90ZtolOgU+XUkYXQh3O37SSVpi1Or/xw8vtezeDJBBBsd6KE/KLJytgxN
CHeZWupgawXafLKfiZeibao6dA3C3dzXFSnLFP+5sxOjzDY4HSmCQeHE0igY4mzAp6woJqMm8Nsu
Tgi3VY1HZ7SfDC2TWZaNIJGqK0Th8OJ6Wdo8ASIvPC1e60Z3xcHcF5hO/8C4uPkOSzi6dBjaaIqB
9TKw62ZInFnXvMCMSpMnI1bZVP6VYMLJlRXYwUa7gskcSq/HIke9cUbzSz34kmedm4lLZyY4Y42Z
5ktUvkgV7A1wIumNiwFrtLvjXb8zvU7iiW2+OW+CiY5YX1qLNqfAi5qldoNRb/c0yyJHz4N09yHZ
LA3d+viHMAOyr1IIgdEvVVfDLA/PBtj+EGFDNLiXv9H6BZMsI1nbNpD0DU8wkGoYIhOTAK9KfQND
JAkGTlvNCYoXk1ztpanIzfuNxCfqdUQzbDF+yqaQjtkMt28+EZ9gWYOCTnuH131mkP30H8lGglj6
DY//PasP2tQli5MUeLjUQQ4/EEsD/dhtiVdgCm9HPbAmyA5x84qvMMVD7CtzCTmmul98vsC6Z950
el2za83eZZXZcNrfCSicIEu1fgpqgA3sMW++qBZ6f9JTo3sTkbF68p86u3gruQRjmedaEtsmoIog
PGSjeU0S6TYPmX4I5nEJWIxHG6Fcch3f8omt5qA/8OYs3nkp8ya31X8lkWAgVb1ekh71EtcC82t8
IGjVU4/6vj1+kJsE5niFJljIiNZLBGqw1+YR3e9vAs+6Lr7yGmQhp6uTaaFgJjPWYNzDwpe0Ea2i
aJLuy8JNj/YpOQUu+X1ZC2VfUuxsyMfW0gaTn1vsqK4Gp4QloL2IbuGV7P/B4Pq2nsApQdeBqWti
RG5GvVrkGWp348l8RtkarRSdEx/tfX/3YT35G018Aoy2UltDgZ6o++KYoiM4datdfsQqdZhladZz
UzZGCSO2psMxEe7ZomXjWDDoCSoosFowWeEuvCnAa/iSQZMYkG23nOm6adqIq5i4z0lNR4L9W2h4
0z7xFSXgmEXXAZ8fmz2KxIZMvE0rsoLj/7+yyMbYlWrTw0+IrMEjVu8pg8wAb5RaqcoQI2q8CGqJ
O4ObtraiegIE7y1OH+K9csOpSaKTtDS56YuskITnZQoj1tIZSPWuBBnFnhe7UhftE7xAk6MeRD7i
jOi8ym/phknE7sQY1B5LSRFtZ9pvrXBq9ovISFC27/IbhniXCTa0FmOKZsHmVwF6Qb4lCt0ZGagv
/gkHxaY+rNCErNOCXROsS4BmYPDNiJiDzuLLxonfl7N3a4UgHBLTMDJU1kDQx+S+Nq1DapJr2nYS
mK2eMqqucIR3X9X1oYg6nA0andTTEoH4un+MT8YRez9nLP1efkzpP1nKuWkvdPR3g9QCIOI6hSBi
4xzxPlL70+DxDZnFFRb+IAPz0jMkMxebaHxpg2ZQQpnYpTTnekRyJPbwZv7/mpzf9XPvkV2yS25k
G3w3lcPWsPkb89toYRdNYa9rfdtZKHJhOi5/DI1/nzmm6ur3BXdjVBnN4hq/nyg3c35nyXoxNjiT
THCFw5e3mcGoISasai1P59JCNRXhHmhxfWTAMd9xZXlW4eDtV73+rj4iV3Ynqw9uKf0KWMxg6Uaz
JDM+qtvS49Deju0xwNTI5Yu1FfKtMYSrCzLcUFtiYORMdQyMnNuh19qHPnm4jLOlBQT5bnRHIv9g
ilFROI99mNZQOZV8zpRnpu//2+9z/NWTBH7CYUGlEVacnubSNz4U9awFENR4nEMWqh0EYN85wy3v
IZweJ/C18gddmtvbuqFrNEGplWWgzcRvKHyx8Jb37WK/yh3aSx5Ur9tLhzJlcKITvdQhyxTA6TA/
vPu6O3TYhY22LV6gXWRtW5vKQNGcb2uaxnTR88NoVJBPBQ6LLocxuc1iSXuT5PdFX2+iNFfbDEpd
LzeBtWPJlw8o29vfrwmXRs0DtPFp+H1l/FTNP4dU9gxtnscKgP//WpuXpm+NEh8o/WohqMnxIFie
Wns5lsBFJ0MWgG4amhWc8OoFWL1IWqohqtF2yvLQa57dfb78ybYqynhr/j5zcfUn7fMS49f4ZqM7
u/OOlzbovfnSPSfbRSs7fuGqFktYzxFXr8r+oRmfI3snkWXLZVzLItxOwwTnVsUberpfw8sax/Sm
OqQlhkxeCY812ceTSSTcTxp0oBfIIRGBf8+Nj/KofsPO7skFjR6qNOCEShTnP0opxLrGMOp9lgHU
gsXjRsG+Td3MSW5nj68AkUXyMhmFYHcoWtKoJT4qSb7HGBiwpHNW/FqKTuTq2BiPOVa3Sm8ysrAZ
at4RjzeiBPf6Y5PveMsemLx+fuDzUXSBG2i+hok7M3J5psRRZRG0gmOo/jNz5wlLYmx0ZUcHO+VJ
K/cy4tYHpIilNYwgAFaMObO0zitUN0HfV3xremxsGWREQzIEQe+xB3Ma6hgiVdXg6PQzmSS+3JYh
0tABDfJz9CnDhr4/obI0lNzo+TcbCrcxFGfO/KT0L3+nzWhZUxF6odUL3QBibGlFWt+1ekQ5wey1
dcp8NjrqN86YxLvKetXR7i8jbooFgm+UlFFWJqJ333e91ahaQLABJkGQ2V6jI8rX+1Ty9TajPlB3
gCsJ7ijayQXD1ydJk4EuCTfW3hECLihMAGPda23fzD5vU5alSbf0YY0n6EPSlowkHfC65LvZ3tPW
u/zdNn+fmtAHrGFBcUcwCWTSlVrFB3Vt+rvD6lBNqgrccIomAT//F4K45Ktt7BLrmxlBuzrPZetP
kVcS8PHyBsPcr1zrcT6g2fUfpO233pA1suBDjKXeD+MA2aLjAmRkSa/CPUFnIx+fyFz18fKn3FRB
8AAbCPownCIOwCR9GxRtrhPXKn6B67onv9Nf/w1BeC60XAltOHUo4gzfK3T7D6h3yBpbt6+uBikw
2qsT8+X/VyY8mUpcsTzkWbzXfhAs28K9RfnhJVKWcp1tPRkaeiL4h6OYahA0kBUFDcoQBolnDXnx
WT3miPVSr3Bl5nvrhJgK4gP0+1vq2fbBPMtm3aigEMmM9pbcZw1xqulw+ZA2PyDmrDRdRxMU+k4F
CxtqVj9aM1CKZyzrw6hxgrEdeBJ82JLvakifLgNuS/WGx6/46sC6ZrFzE5N6WP3rzeVN3DuhLLTk
ZyDe4bVIgtVrY557sAFBstAda1czTUy5/1rK60RDdwmq3LlsVpUbtkuQguFrewup8h6QGIft0uso
DpwMaV56/MjHs03Md2kYKWOCjQixjjZpMUrvLhoy8SihYD15bH7AMjD1DYS+PyGs/Cl6SwNIHOZ7
RDbeZM2nsMw+8uqCwE+1bVU3qS4yS9lzAFJcrBJ22Q3ffc55cYPrX3wGvMMMuDSC3rq5azjhiEDD
m+V5BbjOL47jfjoUB/3UODyfJivBbuo4xVYhHaUhjOsIdypJmNIrLSzfQn/nZuNo2ewo0+BeVobN
CIqtYISrFNPGjLIEb9UAxswcIwvmAvLK0St281XxIUvLNBUXC9OZpiFavjoulTy1Z+IaD+NO85ZD
7hYgznQI1kzPYEEPJYZi03lBgs1EUy437KK/jK3naZ4TmNo3ioDAB6EfyoaxLzuyLTTNwOZaYtpI
9565FnWh1FaVTsQ1P407XqTUHqm2m058/062b+L95cPbUBEQFQMRbgzajsUOnFQtFKPNRtio8UpZ
HksK/gOrlmgIf2EFq/QORHiBScf0YB4AkiaBY8SfyqJyJuPE9MShwbEvG+eyUBtWEHgmyjQGknqI
ct5bjgRsvkVbA89OWm8BgwQO0FmKzG3DL5eRzvPy6GYzMMGOHb9ozWTi9OISNoGVJ3HDswfj/2eo
8uvY3KXH/J7f6ujB9FJTIiA5+6JYNgG6BYwno1HRQEbnvYSx2iaL2Y5oTrkJsJsJRdgeLbz9sCPf
M7Sg4Z3m1YCAF6akFuzM+X3B1tGKqoEN4cwfwEqAWqmLHtpPD/bwByYrJepyppMCgGAhbaXssqUc
GrBIfFdTZ2murVCi9ufuhoBhvv+AVmmoJlqv0dWDRBZfVs/HoTMnH5zO5aNPsnstk0m4AnB+yVBz
vKK4A8dpq4Jy0vosUUZ+6u/umSCU4BRGFOMeCv9w0THY8y7P4gAKCSgBdwtlEm2qgcWddtOEORZD
4qEyc+TUywa7lJYjrZtTqKaeRCD+QJ0JtMLgf8PKSWtZZAZYwNrweRnrJuCTVrxryTMIRky0XbH/
1zUh/gVXgILlIGM0xOkCwKH6bFhfaSVxnGQfTVBtPVNYXvPfr7r90h1Y8EPyxTZVYCWAoNeDYobF
bAGAqwB/i7FS0NFPCcha5SpwPrclfC5Bq8uqTLC8ueJmyPr+2kygo+PWNe6SW+qhDfYo07qte8SI
BR5z1CLhegoHVLU1YSW62NxBOc3pz8De0/lR8g3Png9ItcYQDgklT6xybYDR+YvPbYO9w8asW6wR
B1Mb57tLvuRS/snzpnuOSomJugMKLHCs3+t6nZvZPEdNg8Fd5a5t0JsxHdNddGd4kV8dMvTYNLv+
ZScFe1Y98M/UTiptoNi0i+u/QrhxYTnH0cT/Cr4Lo+d9S6ARCQ7Rj2HH4/9FRsC0dSHWeMJ5hnWS
NvUCvLD6apHfTXiQHOaWCVkDCIeJDXZDtSw4zPQr8eFuX6nH1jNdesfJGYu9lFv9LOgTjlG4gFGS
RlE/Ai8CW5B2MMAWxGlRZGHE5j1YaYtw8yL0A9hZD5hw/K5r12CudWnw7fK3k52N8JygyoflgDMw
cv22tQ6ZbPEK/xtF6840nZkWnHlkVoW0dzjPZjDnDLrWHcoMKyvUyUkxdDlKl1qexVz8UFZIQryq
aHoblrr2qtVm+sg71she2afavZymb/NoeDykAhGDxgJYM1b6pHS0cWnZu4gccgf7C9xZgytz+Xy2
LysIXfgIEjoBDEHXkjSY56U2GxRCeLM+OQRe5vTPWK2C0ovchznnq+WfcYUnKF2wWFlmLQZ3dkGw
j2a8XebnrlE55pdu1x6h5VhLRq9ks2PnASbH1RELYWk3MoS2YCSUZdQUYgA3/1ND6rgEmRloQLWT
BV7/8knyUbdeUIwU6vikFHGR2EWMZQj2UBsLF/J1Z0EUOdXBcOpj7oNAQZZdOw/4XoR7w+N/z8rH
sfWWaE0PPOPGgskvb5ingOzrNW8onZPZvNMr6YRXxpwtFdEX0NQHY8/cCjMXijtgmwZHbLDhVfZg
cx08u+QrQOFBwYBHmRojAIPyttEeE/MxIE9JHjr9/FVycpu3fAUlqAktk7wNwaTtDu3RVo5587VK
bCdbvofDg40p9vk6xSBQPEiK4pv33eCFLWLDIRGL+qnSEhalpHET+9jHMWoch3mStcPIQASjovfG
rCk6ZKt1y+myB9rNbp8+XP6CMhBBFYOyU2gRqFDF3vLjwPZxJz2VLpIuiK2gGXQ/b19MUMK6bxO1
YBCGVyBnJHHGP6I7fWc5ltOcmn3qZzcyNdy2IStMQQ9Nu1NIzJVDv7M4tfdNd+JuMa93yi7Zpv+4
ghL0UOmxpc/kKm82IfZMgCcz/j6bf4yjbAJBdl6Cb6M2kcFA6oVoQu12xaw7ndneqOoo8aE2r/BK
HuGZibPWRmAJBdeUH+iMBi/rsbW+1uCDTef9ZQ08J0Hk1nCFJTwxcZtV6EHFt6Oz+0pvVd4obo6o
L3W1/XxdnDpsuIp9aZV/M5ZZIwvezhLSjqoJpMSK+c5LfrcOXJJ9eG144YCUCtICUi6v7Q+LQi8c
OQKWDeHDWqDPS5Z2gqIstwP9Ulnf1Pxbmn1ObFkGbltT3pCEz5qQMJ5JBCS2HGuQ7Cbfp/Hz5aPb
fFmQRPxLGOH7JUaVN4mFlFSSWI6Cme7GePovCLYq+ItkinLQfAKB9Gg26X9QRbLq5LII6PF+/xTP
dGC9keErGaTxrbC7Mz/QQfWi4H99JlsVbGw8N30fqMCIZ2x7qvzSxWKdx/RaxYRlJQ0Ttk0RWi8s
wuenxdaLRFeypbVwncYx33WzfWWO9XXRlLsqUiWPx2ZOkmGZ019YgjUazcIE8xSwrJtycVV0UqGE
x5zcDY/FC2H77GvufOQ01bK+f65bZ04GL5YjbrZ4Gvb9welpOha9CZeb7bujhng9PrZH9SDre922
ESsc4fBoZVhpZQEHi7R5egVLymPX/m45ocsip3GzPfJ6lXdZ7TfvroniA0pU1ALXwHvhiJm2oNdF
mNRRYEy/cx0roacPvckrFEE0NegmS3tB8fRfaPe+inf2Y3hTgWIISwwejKvxIDs1mWCCG8BZKNKm
44LVDzS5MsxjIJ353dQMC50nmNTgGXPBZgx9RApMWXJvHlysbsT3QVaWU91VhTMUGExvsDRx2mk7
q9nnNZgpHOMj7qGNaREbE4nofxGOT81YgiwmgrQgOfXxjQIuHuvfz63CqmAxDjhjMGeD0ofwksS5
HhpZEmJl7nV3DRr6O1D5s8+8KMYb/6I/yL/ulBUAhQelwhOO2qwCX3vChFTzW28L57LabxljXcWc
komaNQPLy3u1x/JhfanzuHXbZd6T2n5qh0rSl7SlgGsIwWKpqUoxpQqInp6CrnIp+8IiyZsiwxBO
xszrsG91YKj5XsseYNbcgs3u5W+1GZmvJRGOgzSznRhW1Lo51tWAF5S5OWZDsaPjscXsOej/6mO3
L5gjy5fLpBMefWZ3xlJOkM5izyZzDT116n89R/Gian8rgrgEiBUkRycUZFOD2y4DOY0s4butaWik
4RMAmvZi9VcReGOE7dDbAZ792rUqXJowlp0Pt57iA4W2IBsFQqjzWZlw7E2SNwxmiO3bHzwtD78S
byJ1spM85N48FAr6RxukwpjyEyxOHWMrbKrbeIj7H6biZt0PpXyUKBy3zWcCaQTNTgYeXRi397dz
LLq8LGJ8M3LHefPTE2gYd+GRkySnYDiVxQWbIjGMlIDDG6kSMSmjxCBOox13LjGX582gTT7Ehho4
dpRYkud204/RwWaPFdkEQ7WiV14k5agPCqpoceZ0vZvcoyEXvMXsU47BTM6pbYMekdN8qAfZNNlm
lLrGFu6xlc5jFSqQs/NUN7x65Z3mJYf+IKNS2/ykKzGFE4y6mIZtCjH1CSvWQXuwONVoZHd6o0/H
y9qyecH+hoIf815Zov8j7bq648aZ5S/iOWAmXxmGE5SsZNkvPF4HJjBn/vpbkL+1KAx3sFf7ut4z
pQYajSa6u6om5jwZgNLa+0HxYyr4MLhsCiQ53//+0OZFOlv4/SHxJfIUE9/ony+bIILg0qMq68LY
NAERksLLQxNM5NQFKYXg0tt80tUxL8t6IWUC5qP3ppTJYMh4Y4WjX1lBc8e4fKEY71svisPK0iIn
OJ8hY8FVt1nZCQTraCd4jxe1EZnzGk8Io9v72bPuaYGFrxI2FCx/GsAylT/iJXInetLd+i5ZwzKP
WYXcdrFCigd0lPhrKKWki1MMT3Pi6YrAMzYzdhQq2Nsx6rqgCHoPZCbof0oIDhSzqzwWt7KJXiHr
dvGVPQ10L7kVsapuOjt6ghGtmBwGP0WrRRRiFAN2sItvlOLLrH/9gCe+/T4/Qasagy7r3QzOgkZ3
1OpLqlduI38ka1mBcMsmg0mmSCAP52ZlMEq/BlBoiHhaBetkcicqi6SoVZkdiwzOWaX0iyqNBcdp
89QaaM7BrWCo4Nh7v/tZaud2NDcoxmk/uvZE0A2efiC9R9sgO0Eg+cGM7HuIsZX1VtfR2KFaTxYe
x0KJOmX/8/Keb4eFFQqXqU6s02lSgPK3tHEd4DYCXR+jfTcxZCNKWFhIPrvfWTszG4RDZYmLC6pC
wwUUFohDr2XMLOjRh6sxGhXBFm1HoBUSFwo6s7FoMwFJd0Y/LzywSHtMvaLap89d7rFZ48adO4cG
Itr0Te8w8X1ho/8c7ASck0tNiOxBAnLYfVeX+wligYhIgp1jbny2kBY6pXQFPX3oZ33vH92cDtOQ
IQAxPm7GyQTS3vvKZ9Rr0p2oLXzTojcw/msXuXgzm+yiTRfDn5coMLrYnyNVYJQIhlu4LkK7T6EA
hqIKMUcodH5Nk5fLCyfC4MLDAIVeSQWxvStZgQruHisMFkmQl7Djf2FvXk/d6haa9dQqNB12LMtn
yzxI8W2sHov8tvpQ+rraF87HJ2Uqol4DUJkeGCFvaqVu2YgeeTcj6gqFLenKHDKPZmPLQFHm8EXW
E7ep56fLu7IdiFYYXCCSyJLEA9v6Ofcx/+0UtyDZc0CZDJo9dwAbi6iYIvIDLoTnRSFp6QRAqvy0
euroau6SWEANJ3IELu2upVHqQBj6Ox1JdNkx5Oe46p3UflhEPFzswF9yOi4gLCPFyAvDmo8dtEKM
Q4O5u38xOs0i9AUcXhNC7Ya0q2bgDC/jM5spTILJtRwbSuQ4VOL6yWZKBx0nUNiyBJZ/gtLiqETf
Fg6s7ihH5Vf4TD3ooNyCRMSt78Ae6KZBIuZ9FKFyOxflvdxGDZ7TW7/OIbZEvdI1/XkHEur6SgF3
ODQw9slOdGu9rt756r5Zy+1inRl5kg/AZbfWq9Af+qXAKehPJ3Ygek+F6FJ9NT2zGQJRj8LrF/wF
dIv7oLIiy16mAWs97EpIyIEMpPxc+2x0NH6IICo3eumefTgMx+Kb6naQ2BSEge1b7Y/5PFFHIhl2
U9pwLnIsbypQDjR+fcU04RN0mopCgGixLe4usG01aXQN5jYYHTR3yVFymBYDE2iuvRSCBS16M2xQ
JrEhCtFWbwegN1O5TKiIKn2xe+x0mH5WxmvL2BejINveDtxvENz1YKDXENLpsE+KA9k+xckPwXZt
ZnNvZ5OnOiHNRJVwBsC0M47qPg+moxSwzRJVSESLxV0PPYkzu1gAlEt3i/Y1l64N0VSVaLG4C2Fc
ZCXPSnbio+t+9KP2k2CxRL7NhZTBzHRQlcKGpLJ2LaFQrP6S1Kealk43X8X5g2k5U3FTm7nXE4F2
9aZxqGxiUBoyXajZvb/CM2tEXhV2aPOQUKBo4wLspJrsCCzcvO5WKNwuZZFmjjpLR4rEUeSgvinu
Wiau7H5Pv5EXdFab0BosjpF4ukVkH7d5XRGGU8fa4K2v5TOeWZlADTvE3S8Ius1e7okpz0SQ3HY2
et1hNIotabND6busBYd3OyVarSZ3FehW17VjBpvYUyijzJVc5TC5jFiQcVqJoqHAHv45fFbhmn0I
ODV/HIfaSarPAvfYPMRvBulcej8V4FG2bCCgB0NWXUYWGkJRqvKX43CqfIy5JB6+OgV3igiVC/Jj
LFuxpWGfjOpOWV5m5UoS8ru8fgCdXZwr07hgnkq18nsMQ23Hx75Uc6cm6T4k5S6r0KcDqbooVffV
hGJJbAT/cV3Zzq7z8wKSMVaMdSWBxjqfmLwVIzVnDXhU8mU8Sf2LgbLNDGllMhdSIsVue7kCKiSF
1J9xyLo2vTwY3AkkOroz924j+R+cHGaPiytoLs4MWpUnMotmJlFPYY5IKoGXmPSCz1GRhVxQsbUI
oromYGI8JM37VHkqlGMrfRFs32ZCvbKGCyQlqOuiWsJCji5xlyt1x9Sd2UR+9kPbi/OOzS45sPTi
BQbMnorOf50WRgFuKvYxL99WVxPosftA3mfwleXXK63Xv+nwZUt1fj7eMDkXbdhwBVle87picGzV
ldt9/63wIr/Zm5+mZ1B96exy+Bg35au7vIFznrqghh23LLLVfg6XBLGL5CZuEvs1OFOznaiFfrvY
slpgzj1VtbHVKUMmMR/DAMxpkOquDwomZUbhe9p20H4zjXNRvW/n2iyRU8xT7gzZg0W8y965HT3f
ADjnXMI4SWQVa6fHT4r6GLYBlT9UkV+tF3fRYTil0DRWA0Gz9q6cLadsRPnjZv/fyun5r9bYhKr5
xFKTtEfAmoPxmN9AnwSvZvp96knozHKqmrGHwgVHPEf+p1XkK6eqPeOrjn3WSKA6GIafU3hXtp8v
YygCX1C4iw5qoQqJF2wVAiJpnPp5QvMmhvXUqwXHW/5KXtorY0eRfin3oBZxyyhgT6BiwQu2XxcO
++tE0uo+sqe57JvXshy03XV8FfS74kb8sSiyl/37CsZUaI8JcSxqkxZO2R4LTdC7JALg4kZfF1ll
9ljQtk6drqN4KxT4xT/keH+Ol8KFCqNRFcyPwAZyjLAzCE3GXbOv/OI5+mEpjvj5RnCeFS5gWKgg
aSkDHKpPhR47C0b3+/zxsitulroNoqIhAWybaB7iUFrJMPOOddvWfoJ1I7NvHe3bxaPetJ9vq9HL
uuOAs97jxOF69UUdYFs7t8bnolaxSDIlkwzXMO5NLVBE73pbq7j+fS5iZXWSQNMcv5+a+7q8Co19
rQt6iAQm8AErTKV0LHNAKBVeJ2TLwSTs5V0SGMEHJVDu9aPCWv+j1Poy6J0n6cN1Pyv+ZZitLGq1
VnxYauIpDKUahpjGXxN9aqpAyb4SS2DMVswxoIouo+SiYCSLJVmrYFAVqSVnuYEsH60V1kIPAzF9
IzY8K8e3dT3clGrrJ6bou3pzymaNy7ZxhRsbaa3VMXAhB+kaUKqLPe3A+uMmjBsIaSs31xITWege
gVaSxrMqyE1JaaTpLFU0HVb0kT/HeCinFrT+QMmO+QZl3hc/iaA0LILlj1ORF1ITwchMupPjOwyh
OROFklj847KrbIZDMPT+sY8/V6ZEusGAfQooU2QoM6Hv4t54zA8VmvPnvYimjIUh/qIywEuNYjqE
8SyezwE8BIldszBlGFLQGiPKWz8nMu+hlufl7ReBcdur+IbG/n3lKlqiVdBjA1p4zRrplNqpn9ge
lkHimjO+6vsflRtnziSSLds86NCAAy0Qk6/gez/MFHQgJNNQ6tD3dnFMqlvJ+nnZuE3bVhCcbWXY
20VjYRAySj+36mmMap/Qr6lUCILJZkMiGkp0YmG6E93u3BuCqcxxnBUAig/ou4U2JPW01JH3EKb+
2vmTrzha52imMNHejC8rXC65ikAZnHYsHGsBI6cd9irGPDEsHVxeR3aSzjxyBcOFMdlKk0qmgIna
eyuenM5QPa3+UqfxnlanzhQtJ/uzL+Fx4WvsKbFnCXgU4uh4VzrQXbfHI27uMxqaD17MK/uYq67O
QDn0Gch30OiOBpdThzJ8UkwfqLmtPYRzRUqHxFgIIIbsW5HtxyhlH0Z1CwLW+Pm/7RaX5oSSDsJq
zHS45TI/onnmoRntYIp+2Q36VbUSSqKS4lyGZAv0bsM0YoFXB9wzmOwBVQEXIXOoWtlJ0XbuAlnq
8F62/bwRLOBZ5vEegi8CLa08plkNiLY4YajTMS3Bsp2/QHAI3CFuzXyylAoIpXycXorDjO+UMphT
xzZdSwbDU+QywlVR88m2YaAjQnspaAH5R/CwSiu7igdIyJanZPhUjYKU7fzD/9Uu8KaD0wnjSvzL
ymCidJUbBUa6oOEABRM/CbJD6KSOeGRk0w/QWayCJ0gjZ4z2BdHmsMGUgws1ZUdHG0tofStCwX0s
AuGC3tSnBByrAFnU+67ypO4pE2WHm3uysoMLeDTLaa6odefWdlk6WQVGu6mb/Q8cmhUI+yNWUQfE
Jbpc97ADLuBoWVDoxKmzx8sg2169QmGruULBM3MD2hqg1LE7fTeO9TH6lFybbnKQEAmQwPwbtpzz
BJT5HCjEcLET1gLOBQQqZWFehTlOKwQKcwiG5sF8p6FSywY05P93KvEejS8SdPqyRJVNMVJmmLdo
sPPzULpCyvTt8lqe3bYcDBcgdDmHcg2BUXWOWXzl2pI+1cl+wpdQn+4W5SHTf14G3Pb0P6uoc56u
SGSwyADARY0dCWJz6ef8//9Oz1nF+bpJFrUy2Fa9jid/i111P+2Nu2pvXrM5UBDdQZxQUPgT+YfO
+X5TampqT8yy2zhxKnB6lkGzz6lbHgq/uhbJBmwupIkEHtoe6HLnv/wnq46mWkcIbNojOrjy5KoV
hYztg7bC4D5HaFaUKgT7EPseOlCj5X7sRU/hLn9RbhdXdkuwN4S2+wEHWWFyx2yQ9KgeJ2DSPvZU
PCQrnd/pdx8BwWu1jE4XLCAXQSIMJinURgSZwmsqUzfFu272/1ZEY16IptK/Qbj8qKFF25osTOl2
jjnK7qSZolakbScwISwMHnAVcxXvI6HU4CMujzvE28FL4v1oZm6qiOqV27et+YbCeTZaEsc0zvvO
VXuH0WvGO91vX5jglFgA6h987g2M2xozy2o2+sKudgtCt3jTvzYL7/Nn8Mr60uGX/ViJGIzYPpxl
eivzuH0ao0bpMdSLwF5/qx4yK+gKr0Mj8GWXE64il8OWeE8hioG9ajwI8bjswZieyO6VBG0vwGJR
9JJJ3MGtaJPWoMzp8HzRQUcUGfkJXGVo8QN78lH05C9yQu7ESqVNoxaKSa4BgavxU1KPztCKHnCZ
j12wyOAaphILpEyE5coxRWvFwRBS77Gb7hIAdxPSaIggDQYvSA/yTvXS3VTsB/e3TMlcCDZo89q1
CEqC4BiC/AW3P1ZTDe1kVrgrSETcgjRPYQnNinIpHJoNeNWSCf4LZIcmiVgC7O2LagXO7xdmDSNN
AzjFhAqztB+d7GrACC1eDO/lw2Vf3Ny4NzSeXCUKBxXChsg71eRLae0V+eny72+e3tXvc/tWmbUE
PU38PobjH0lP9p0FXiNzSBzJjEW8pCJjuOzFVErNphRgqVL4qUo/S7by/bI95x0O7NpYGcTFdJrH
eplFLFFf3BE9RLPtl8Wpz26MvnDNMqCYXVJEDYmiVeRC/Cyje02yATrOhzitXKg1OtWQBkRtPIF9
m7FpZR8X4KssH2KtYlCgZ5JRqQDFAFTQIJYBSbwv9o/LcKId44J7lwyWMqtw9ia7yobPkSJwv/P5
JG67uLCuVmUcdzbylVTF0zQYT66KXR6AQBmf2NmByT5gukM0ZrgZcldryMUPM15i6OQCtLGp06bf
a6iaJIboyhI5BRcomnyJcqUHSqfe962jm1/6yBMSagh2iNdOkUkRgtwfO6QXt4vxaA+CAPQP8Q6v
+DaITsmZytpM0bSSUGQU6mt7F9NDoCf9+nfAE3Yosf0+u0eglPI/NJ4Tb05LLdZZ1mdUPzRQrBlo
ak6Cwv4McgP/sm+LLLO52JeMQ5FFIbC67+P/lMOsxG8xcgPm7n3zoURpZRoX/VB9pBiZw8lF97iD
J3031k9x+jwuH/q2WQFxITCJFkXvI9hVduVfpTE/zI0SgKVLUMra9u+3rWKeuXpH0BVIPZoyWz75
Z52d5qLdl/anOCy9/7hPfMgrjLSJFAC1/u/8Wb1HTtv5s1fuaDBWwWW87RP1ZhcX86RUi/tOZXDV
c6N+TXLB85vo97mQF+pWXQwN/MBsY1+S9aMt1bvLJghdm4twfT5VFtqYkO9BxETzX5MUgnrfiMYR
VN5GV4DHXOrSseViXdy1NO4I8PqjjKvvgFT2KN9Us6sH7H0ndPVHAeL2Pfj3LmHQ/733qVmS5uhK
h4VXy451EhZ/Tfedj65TP9mBRPMy3PaN8YbGhYrYlOemYkcq6aPkqjR7+T6O6lt5jkRqApe9A980
7+2KK4O2CvsmJVqjnqSsukkWUxEcXYF/oP3wPUpuWlIasyMl3/7WFZT8IXKWI6NqBWv6/eXVE9nE
/n0VKXItztOiwdeHVkqzb/+sDKMXBPPLweiMlL2VZg2UpICoQs1duvxEaLebwt4jXSniHWWH55+d
HXfie3NoFE3IQRlWqbp2xwQZl8WTcXeodS/7plnrqJqm8X87ZPjGf4+bhp1FLebyTQeRHdVjHevJ
6OaQRwp+qz8I76zzSvdrfvbm+FwgqashU1BOZLF39uevrPOHETGTXQRpLgxQ1PvLriJaWy6QhDLt
K7kGnvETzzaehjkX+tCYz1P/WLYi/kCB07x+S6z8cmnNxICSFcBMb05uJuIl+beyXLzLNv1Dkvtn
EV/fNlY4pbTkSsOih5E5be4zgaR0Z8NR3PJ7BF11ipAlol0SHfHXf1+BtgqZM5WFZGnPSCZzPzzI
4PBmaNHuY8+3f3KOM/0nA5/koH0EGqqJTJApOio/xuqPepH+Q7Ckm+EffLhgigAV+hkl7jLTwUBD
KbtwKCa00SrrK49qwGgNYJ3gOt2M/isw7sDHtt7HhIENCTrCKpdUh8GaBFfMZpBcgXCne0i1TrEK
gCTzoxS+jJYiih/skjqLWysE/ixbbdtmFRAYSxz1kq/LvfR1AA04esZFGYHIGu4c12Y4JIOJGuZQ
HXr9Pmz/v7QDLC79sQWscO9j4QKHU8G2h6fbxdUpGpogxprYgi1hf+Q/L9iZ1r1WVcaisQVTdXkX
G4ob9nIABsY93oDuZWs8yKHl9JUhcLftoLsyjjn/6uiWZE5JnUws6C4vxC92ZunJNzaqL7mnECfy
wLJ3+TxtbxeKc6qKtrQz0mfbSPNhroFY1MVVO6AwKMneZYitYAseOhkv7aAZRVf/e6NskqjWaCi4
NUdyWlRvrrLrQqv3bSVUtGJHhd+3NRSzdrV+aTNAWidX8WUCFqHwqCD4xTtFdYo9fZ6eI3ePsupf
eAZaBKu4+UgN2R0dnQ8Q1ALj3XtgkqKcEFqwEa+gL0wtntxFj8RLEd9FEo9bvvkGhbGM91AZyHgS
7GXnKiB2aYPhxCgfm0Aoss625Xwt/zbpjBNU1agxRzpwpH2LmYQC1Di5G39uPfbgRK9F9/954xQO
9touzvetsFJTjWLvht7Rb6M9ua7d7jMlTucYTvaYfFH28THyRCST2y7zZibnnVMvzVaUANY0vqlF
6WFqyJnKpzq6a1rBwNzWbbK2kPPOJBmL3GA7lxVeFRqeDnmNUhIEexEI+/fVEaC0R98vW8ZW31WS
6lMQxqMFVODwmyhQ64CjoTERjXvvUSZ0f5YoLOAzwtxb2V96etBrQU/nZh5jyho0XVhgAqHbe4w2
VWIN6lksGA5XspegimpdWQ8EI3j/QhyYHZszd1+hcZuztHFZpwRo6UFxJad9QsNegOX7UNmH1Z1B
S2vZEDrlrvscDNm5+VpjKgIr+qFOB1Okbcb+1jNbEIh0xvuJNkQOotLASDBRGWEQHJWlqV9hDvTl
clDfrDfCBrDIEAIRNb6ViHZtUhslayUKwq9WoKCzOP+KHfJyzc9RuU92eeeIiiKbF+QaldslQuqc
dipQ4yv9gY39R34G/r3+O+tPqAJRm/6mm6+M5A5TGkadPsgMjrp2Gbt5f1J00XTRZkBfgXBnSaGz
XGkNQLQ5Oen1UzfNv3oQ7BbT7FaFfbI7jI8spWi8f+uDa72UnJNgcHeRKegM3VghmtMomq/YoxPm
IMssIphbaA9Zpz0K3GbzVlkZy6Wi4wCFAFUDau7MLqPnYJOE4wtYOkHNEQfCGvwmno4GeKh3QDOR
b/cgNIssIwQevsDiA+sumfbtiIRAu2X3mHkneoPd/OYzV4ichZMNWTAascoJZgev7F0ZVKdMd80n
hJMjS7mtxWkEieOmn64wufRjsKeJGiUqDn2oBrFFc6eoqqdJ7gUxefOyfMPhZz7MKA0ha4HVbOzj
EFFPH38a0HeNm8QpRErQApv46Q+NDItuDMCSI+ug09qLteUqUkQhRQTDpR2ZqZU2RIXhftE9RY9O
cVvFh8tOL4LgLrKxlNKii7E7CmYgY8N06/mUyKV7GWU7Nq42h4uNbabSEccXcfB7ekjvVJQIIaOu
/Gh89VdzHE/Ll8uAm3n9Co+Zvco0MnAOzonxWuZKnFw/WcMnfQFPkf5wGUe0fFx8zKNZLcGGhKaj
PvWnRnJRXguySNS5L4Lh4qFl11nTU8CU0p2tHUh9yOT7y5Zs3surFeNCwyLNKeTNERpI2gRqaj5b
WSPIMbfT6BUGHwqYZidNsSsoE7+A5mL2k1N2tP0Joxu1m91BMwNdfNqNiHBcsHx8v0I9hZYeSmjj
65d5n8/hUZ5QCyiX/X9aQpV7j6+bcK6JiV0y2r9s8igcBhOZwYWDVM5HfIBj+XCYnAUPj736VKNf
9rIVbKPPEjQI9oAVD+zsJt9HJy1WJ0kJ3h+lvHL6wu/71IVKFoU69mwEbSVSx9626g2PO0LT0M5N
GrPKkzE7y9h51rJresHdvhkPQH9uGpaJzJNvqosac7JjBR6goHs5yzPHypVdpu3JJDhGm9asgLhA
p2TdopgZfCBavhrRj0V9HFOBLSII9u+r2AbmzHQMVdjSQKp3nB77qHCM8edlL9gMBys7uF3BVapH
1gKQLt/V9n2vfLv8+9upyAqAC2mQ/bGNii2Udl0c4ismLm99CR8bX8YwV/0oVoATWcQFuGRopbhi
QUCpr/rkXiKCyQ/RtnDBrZjK0MzYFQdiyb86/bk21U/aEAaX101gBd8zZxr1mIQLUMbiVLSn2PYu
/77ACp7TW2sye5BlrFKf7evpqIXXjUhhcDsZeNt6g4tjQzbPY8R2gjGHGS7GFH0b+rGLyzpr+r2I
51Fw9g0uxWljCSGGmZR2sUfsq0ZTfTt+kEUDTaKlY1u3OpdpWhttw3DIcq1kfpUHeS3YnddPgrPg
vFo69jesMJpsbGODYPvVh/w5u0cTqHOQ7ump+DVC/RxaXTvpEAciLn7RYTW4aDAnPSHUgml2D2Y9
MMv7qUf/QkZ6ZTnsJbGoHRERiGjXuPgAaTWzn2pYSuMnrd0tuuJW1SnRBF8Nok3jokJEMLkgM1/U
wDik7NLq2VAFKfZm95+52jQuMijTNGhSx84s5E7q++SoHfSgvCN7kfCD6GTxNNQ1CetmmYGEaQXl
yPpS7Bu0jz+rR1ASe5FYmXbzZerNNJNLeUhSxbbNPoTSljwPrXZlFpbbJBrKiKWj5EkwWj8wYOVq
VSFoWNlMU1bIXBCJclLiCQsbN8+6P5ipb0TQiwn73ZCiJGJDF6wrRRspCL48/3KN57G0Y5+Y3a72
lSPT4g0xsZ6i5lz+rxE7HfzLAXn7qRESXtAiA/v8mXCEltSgSpcAijd11NeXfbFf3AriRh+eiMIA
3h80bllpLg9VWQFtkaGEpWKysPqcuMsxP8h+6otm8rdP3xsaF5rxpL7QaQJaXOy66iHMd5Uo89v2
kzcILiqPURFDwQkQNEvdMfk+L7dWf52MD6UeOWUt6iberrZAY10F5yqbGedMiiOVyoQ1OVWWqTm0
ULu9RJO4dciytMFcZLmDAt1f+J9kX16iyUNB8b7PStGs62b8XP0dnN0qGVqlYeOHdnjdDp9aBVoC
+ldzETUhbd4NFtEUAtUR9L7z1Pq53dlTpCB/V4LphRW9C7R9VM5ywwhzZqjagQZVF9yDW36zwuTj
nFWVBWZ0gBkNTwXBkW93hRTvLp+8rdNuQb0JpAMopZ7x1FehUtqkwwoaMaZErcoLQ9HzqgiCu32W
KGqNmbWxVjm4lVonHgbnvxnB3T1TJClTXwKhp5lnZwk+Gunw4zLGps+vVopv9y37uZXauEXqC75d
SAEHcuRoD0yjrAioJLCIXfx8CrQG466czLShCsSaccjoF+2xjvelae2HroBM9SQIvtt+9scFNC4a
DkloRL+bVonfTyB8yrwJg3mXl0/gBBoXMXL06ZfhAoPSKHVb2vt5RQSX5VYwWK8Z+xNWaaOFZqmR
pNig0SAutuuoLbR31Dg6qmbxH52anxTXSzBp96yD2W4xCvqpSu8ur9dWRF8bw4xdGdPKbZVUPYwp
ytu4fyy6QxfFXqX3TktvrWURbM/mBbzG4zJROvRVlzKHU29Bd3+QbsLd4obOv2Ps3twpJgsJFgaF
jRq+N043wzHTCbo7lna4U+N+QAt9Wzu0jWWvsG3RC/N29F7hcZ6hS1W4SKybZA4M1OzVvYxOyy+4
8V8/xsLc6T+Lqumbh2oFyf59tX9qXM49JEMB2bRO0k+tOynqvhswY3bZUbZ3boXEeYoC7pbfrTIo
WB1AWAfR2ll11IB4XRDeCPtVRIZxjiLNkhEVPdayVQM563wZhHGN7V82attB0FumoC8AFXtuw+Y6
DaelRStugkmoJHsu5ludfjYTQSvTZlCCNtrfMNwmZUtvD92IQxa1odcq2nMRWoKgtPm1YilQgbE0
SLScqXBQe1LkTHktos++jKG13J2/YHDIYd3Z7UkRmLTt6294fGelHpNUQbB9rbexbvDFiRz9RkEH
+uSj4exfkFmy++HsrlohcndVikXLwoh5xCu/QLyLrtXFmTCCWPggSuy8y76xuWkrOO66IkXWQxQO
BtqaO5vPkUIFJ2rTwxVEJg20GeqZnEDTzBmZEA5dMzzidVOubujw6bIN2xAWxKFUkErh8L6PDki6
SDSw5+DKwgd5EXQYRpETwUJtHiKI8f0NwgWG2jIy8H+wnHWYg7T7XBL1TunxUTV+ZPQdgfwPEhcT
oPGcT9oEpBo0iEVteHEV6O1HyFnWKFweSYZprHQ26rcMEBidh51hJqKa/LZzvVnCZZJVm8u6xT4o
dL3ZJ1JXO/moixxMAMJTZEzhkheUpasd3Wnxd4u+XPauzd+HoqRhKTbo3HnCj4zMYAIx8PuFfRhl
cMULN3wzPX1D4C0IBzBVtAu2wqi+KznuT0l2hml2KgMdasIJ9M3TskLjAsyYd5Xcsa/NfrmN1Bti
B7Fo1k6wZDy7R1XjVSkLYZAkHSP756iLRhK3Px9WRnA5T56F0giZVHgWHhcVJgd8LE42GpyKQJR7
bN8BKyxm7Sr5mFJpGezXZLt5kcJTkRZe391nfenEeYJxyKtwbr3GdsvkNkMEVR3SJx8Joqs/gYtw
uhaCN5R9vLZV5lEz8S29dcJpFrxWifaNi3GhMulVlmBVuwYjcM99JCBH2YyhKzO4yLY0yf++XVss
XN3tJGQ8Uv6Q5qIPPhEQF9zkCDXKngUetQPN1YmCccMafmWxqLFahMMFuEmW5KFtgVNpPwxImSbP
RFKd0BYRfGynpW8rx9dwYrrkU6sBqPaNT4w1TvI1MNU92EHpSQet9C/HvM12OAjA/x30+JpOhz5F
DQyG8AR0HkMfCh/o+r3ZOnPjYzaNMV8GceqX1LuMK1hPvswTm6VeShkcUENlwn5Wu59W6+WGsL+Z
hYezJGtlHhc+klhPTLwA4fv5inXd5dfI8bMRWRZjMxn3GnG7L5ctExwtgwsiCUkXjM/gBOfRdZie
Zio4WqLf5yJEaoRG1aTYsLg56BWogASlSqFHsK1bRcFOsyRFYQYkswNOxk/WsXnIr5VD5YcP8i/i
TdfRhwjk1l7IxYtQWay+Y4ndLNWOVBlOoov6SwS3ocFFCgnrllC2bhSiTzeMrMm8MR6jg3E7uVIA
7RgIbIlIJ7e/Ylbux4WNemqzIlIB2vpMfSDe2QsePyeQM7PT3KWO8XTZ+wRW8o+foSWHeDwGoDnf
6HWgzTdytL8MIQpRfF1HCQeqU0YyqAXRfnxCX2LqoxfyNy+a6YsmtQQOz8uORvMwaEMB3yhN4sgz
eG3wbC4wSRCO+JcVcJ0TxWZvrSTIvuH76IZCQVo7IOuHhgqYrxSnmRwK+mPBdb9pG57H8URu4nmc
7/LUK0VFSosP9j47TuQpmwXBYtsBVwCc18dlUUdxA4AOYpYGeNFKl/UdMwEu7UQD0ZORyB7O3xOr
TUhlM9cY52AaiqsqNwV7tenhbxbxrZyp2Zk5vADxFTpmzbErb+xJALFZlLVWGFzmXFVSlo4KMBpc
iv1NclRQlMWb3rWoxiVE4r/KjUXvehVI4fVwoLfNft71hww8a6IvNLbyZxfhyiTuIuyGLLdVRm/K
5GHZSCyeoXC7fyzirXCYh6xuj2k05hmVV7Z0zVVz6IP2eoBMBxObXGoMgons2o5GK0DmLyvAdrTG
pYkA2PrpIwvrkju52WMDUshEeE8J0bjLsYniKDOqV/OYiN8YRMcIKo2hU++yB1EXv+A08ZICi9RP
hc3AaAPeCAzfDnIdCCIfc7BLfsEFCNlajL5hEagDS9n8jREwJ67hqL9wF59Es1mis8uFhy6kQ2ZR
gJnVYyqBdkGZXC17uWzS5kf2m0PwDZ14S2wipC+da4U5+hTVYEiSQ1coX0mU7e2GfCiE63j0giAD
G+197386VewE7T34QAVnBV3wsaa5lw3aXrU3BM7n4kXOpjnEwxo17ue2whvL5ygTvKxttt9aUED/
2wwuA2tNqo4aS48McKgrUL1xymBwKshj9xBMUtH+3+7tyiH3/802zv2ijhRqxtjC2rC8gbrFF8nM
b7Na1MnOfubcy9+s4xwPFVxprhmPl5pZeJ9KQR4mvXRz6U9pthsM6jVjJDhZgl3jeYGSbMqU2QBk
1t3beBeJo094rry8etuvI2+7xhMC9agB6TVj6PlNYgeqZwxsXJMd40whs3cZTWQRd1e1ehYlA3vs
IYkCpUNQApHb7CPt2Cs/tLl7api7Ro0YW5gU30t6QNvEnUknOLPb3zirdeNuKa2Si8qGcpY7Hq0A
w1iY/beJC57sdkd27Pk9ad2TLaL8EC0g+/fVVWUZGG7ROtiWRzhe4O4cQwhUCsLfP1xRf3zd5sIF
TYe4H1mP9pwctONyYKUTijbtCKpc1KdPomY8ISAXOrTSDKUQSSY6nxhRxLQPdyjTIGeumIawIBhu
34lv1nEBg84TaTKCYJgvR9P4AokQAYBok7hQgcax0AiZa6hNDQEfMKASKHN96CP7bwfUCD8MnSZj
ZkTs3erENChZRhbvMrff3ZVX6itF+4e6YjTLQq+hIitnMi7DqBmRhtqgm6tqoDSTa0jaLi3n3Udi
xBsMd7C6WR7pMABmpKEzRokTLZkLSmHRAWax5jygv+FwRymMwKVRsBJkeE3cZM+eycrv4441CVNX
xN2x7RJvYNyJsqxQ6WPm4FEeOVl0mOZrImpZ/IcvgTcQ7hRVi5KCzhcg5Dgc6iemSR3eWrsZIy+X
t4j9tZeWjjtBurwsZf1/pF3ZcuQ4rv0iRUik1ldJKWWmnV7L5XK9KMpVbe37rq+/h+65nTKtSc54
XjqiO6N1DBAEQRA4YBwypAMT6LdYvuqoj4550RJt7lTQ9Ws6mkUQj3GXqKk2YxLKFuKw96ksGUr4
q6vFH72/ifgmDBc5XJZsO4GPmjiLyDqYVvhkJivEyA0CyGaiV122gFs/uapnVLel8bEuMjuu+x/R
LDkjRrQFnfHXWAYHw4gOlOS/L/8tmzaz+lOYAa98PYjwEbw3AQKbAXmfMbkK2+hPMGemSM3sQPy0
nCsg9vsKCIHuQDsTQH+zHbZIa7Wj3bq4ceGlXH0QRWyb5rPC43a4OoKrmYDZCa2UpxQp4+Q1ykAh
KoiethMXKxhug6Nib5AqE0upn5LDO4kepqObhY3KCVxbLXcRFA6x7XVJjdwer0dVIwWz1nHZT+lL
BfMEfai6BLaYKFykQm6rl3WlqVrFdkYW2gpoPIn1IKdPcliJjINZ2SWpuL1uWSRpyxiLpfqMUGnB
5Fr5jt381SvLjZ8vm/z2HYKRKmB6kGIRi0PLSSxbfcK2n9vvPPaY8C20jcAp9i1ox3zGfVhfRaLC
hs2dhnZ+y2K8Sp+GMFE9ntsaxZhOYj7RArwBOOPkJ4Fom4pcgXDm0QSDWdFYYe8I6Y3msfNGvpMP
5TWbAUxFwyC2rX8Fx1lIlUxB2OuAY6+e6hur7FYBZ+ARqHyMjqJJzpuuGsMuDFSyUlwBObisDfAK
lC84eyT5Xg3b71Fm7S9rkH3ikyWuIDjb6KwwUhJE906tGi9Nqu70qfSiPrHpXB1NIXXUplGs4Lgo
bm7zpIkoJBr+pBgVFKqHKhR4eIHS+IohqcqLIckAkbQ/ynZAJ7Gg/WTbCs5CvN/+Vq5dHaZeXxhC
f5y8v+eUx8auRzMPixHHK4W6lxdpO5RfIbJtsEI0kfm0whmIxY/ODXxtbx7UP4pPvMEHy4Ggxkuw
Ru/ir8DkGrTkWgUwdUBXRhDbk/lIhKTGzLA+Gh6rr2G5dYqZCbLF2faQBy2dgqxHU9xs68sxia/n
aV/0oJdrTrR4+K81+BGOs3N5JE0Ggqiekb/EmCSY4tFnfpGeJLg/bbRFKUKRdJyd160sl7UMuBTD
CbNfLeZcGwHo+ImdG6/GOIoM5LPRr8VT+HtLWMh1WMoY9VujaE13Eq9onfzJ1BzdnT1WmoeKXtHV
RYTJBZLZkJjVPKU9Mv7+mPxm1dyXF+3zefxRKM7qiW7FpNAB0Pe/yjjxdWnylrzHZGaRF9zY0h+h
uGhNLkaTqhL0NzoszVa4WWQPYIoKbgMbj0xPorBGpDv2+2qP4e0xIFbwLtp1vPzIYlHBikh3bJOv
ADRZt9olAUCR1m7RGwdFuy/b6JBFohkKG87po+64MziWNGuZGVRGHUxkOkaefKf8TK97vDyClkB4
CLNl//eeA4REH0VrNatvR3D24hBmpRGRk7iRZ+xYYB0dhcVHn+P4j9JxjmMCO++COvz+X4UYhZtq
ICVSbdQ6fcdky4dUlAT77H4/AnKuA9XHedvITJ0gJI6sY1H/WjRpf3lrCeyPPyStbjDLhdm7oe56
67vaPl7+vsD8+CMy7pqoDjQI0aHRvTcbW4vv69YdpD+Xcd7bVC4Yw7txruw8DGupjSUAJcVL3Vwn
42OXFjZGfdzk6SOoid0i0mzTcMflNS5iRwvQ5CsnjkZvxwyk0tp9HGPKa3edg4B+aW8CTMPqMvmw
9IYd0zsaYsBYeGNiQGuP3GAdh8cJrYp6Dy60aFdqfhidkuSKlDWmRKROOeAjxSJ6LGaO9JKMnHOK
YtBvyDVkJOpLMaoHo+lsCo9Rxz9bbTcOqIgOCPqQbqw0dC/rV7SOnJ+KOjortAd0WFG7GSObDKCU
+muKRYxDIi/ynhpeLWQXy2ZbRkDSbDbpN3JqJziEPmtIku5EuVGRWJzLWiRJobMFMFN/pPo9GR+T
eC8LaT8FW5kvIwiWiihFiV2WGj+ivHbQwS5klthoL//gL95Hk68UZyx4Kyx7BtJfz1Fih/JgjxHF
w0a0ixLFnoorRf4hN4cBE6lMBb0pRzPaTYWxa2UvzlrvssVsJMw+/j28/yrmkUwEuh0mzS3GP8sc
2l3/Rpp9ZN5hmrNd1d+LrD98BVZFnbtFZVn7NNp4UHpM+BmhBl37MXUHzPWxS+stDK9mcqvW90n5
msaC2qVNJ7qC5Kyondo+1WZAKtHDrN1E1g+BTJv2swLgTrp+7s2gZksbf2+/Y3KyTffhsdsb6PQp
D/2hfyx8UR5/e/lWmNx51y1RUKcmMKfgSSELmOruB/kbUfdTe+yM66W8I2m1Ewi6eciqmkU0Yqgq
brsfj/SgSeIUE9Rgw5FTHdDBfIoUhK6Kj7lPTvWz8EtBon976c6AnF9rx3CUNMJuH/lrhvC1Fpx/
TEufXPZKILayq00ZSWpQBkMBgabZS5tfndHfzsRNpL+s8NRh711WoEgczhLjmcxhWUJ/pnwqw4fp
S+HCShzOEDuwc85ZDnEkldgEjNWBJAr2t0PwFQZneLpZ5CMSsSwE73couvHipwEpuNsJA7HQUiLZ
oifNjbQ0PNUKkfNURDONYC4hFRtPqSItFu/S9zIV7Vh6hWO5/z399xoQ5WUfraJR4rqo0cXpkPBk
Zg/V5JYi4orLlvApuz/WXVRVA4OobnIF8ZAgObDxRMtksKiusJ6iT7l8ycz7wqqZZWc2IwBCg97D
YJe/m4blgFGRMO71h1w0dm47PFjBcnfBSDI0LZkAO1h2/z3CUuWomOspSjY150vjDz+KyXmkmljL
2BvAC98ad/HILnMXUJCC8obCKRm/9FfL1QW7mDmFz07jrFrOKUkh1RP09gKz8YLJxWgaKmIEZxv1
EgTnlzIrTTEYCRBtcVNGJ6r/jNH3PQSPBWL0yz5JJA3nk0bDTJY5ANQ835rqszT86jvBk9m/2cFn
jXF+KS5DUH/OwBioI92yu2B2m6OOsvie3cR3xK18UeS4tb+QkDUpmLlN8xOTe1cPiLXCaXBIVl6h
ed0ravJ8WXGbEBh2bhAN/1B4coaw1uQF3fkDniEOEbmXRVrb/r5qyKaKyeoYqf7RC41WVvXoL8D3
Q5TUhpWrZk+XJdiofyFQ0hmC8+UYnULaNBwHcMg4f8+rjU/NbM8urug70ZIwN83b9BqMc+OtNlEU
x0MevHJodjIEe21uZHc2lV1EJdzxtINJUo9g0PplMQWK5CkUCgtFh7UM4JD6KGK3l9j4wh5aiaZy
KbYqSZOpI2gor7rSi8vp2xiHTmFKgmiFbcVPGjQ1GQ3s4E4C78pHi0iWwWwLC4KoOqq91OhAEuKC
H8Sho+F9QWcrKM6PSzXaUc0WUDr9VoBOchRZ95bb0VcAnONWMUZYDXOYXtbsU+1bqLa2bn27LMSm
xVkK9j/FiDX01H7U14RneiszG4wlTY/hcgSzha1mv6ToFEmRHUc7JRUVpBOml09LtILkdlRPpVgf
+np4LxhXnczFoDSa3MqjbbrWU+8uYPqpVLvH2KVxP4XHZHKsl/5KlNfejNL01d/BbbaoV6101OGc
WOG66qQ7FK6fGA/cjPbowhdpevPcX+GZXMg0D0akqgPkZt3YU2EPr8XV3yMD+lf5WeRKROKZ3E6I
6ViYio6VbTFch4IjXnKUhwH3Ld1LPeNgiFI7my7krE6T2w6NabRlJ1VQp8eGcObH5QpVYVeYPOvI
7nAa9+ThsuluHplrhXL7Y1EmJZcrSNj9Tn81BzaRHbPEv5HwXw8F4SIcxSQSkv2+ugx1TbqMeo01
LMNTlv6IdVFMKtgcfK2vUg6F1gbvqzajm2LZWzv0k7GWfVZwmSTuZR2K5OEim2XEpGWjwB7QzEPY
omcjERXpiBA4B2MFWovrIzQmGXtN/dm1oidMkcY4d0LjYWzaGCK0OzZlufR1ai9ItoH9CSwOaIC6
rDHhvuLchpJoeliGTKAr9T5AaSfrdyHfWtfytf+AZ1/kNvgqX0z8koZGereIyWWzHsyX+a7bqR7Z
t8+yIAwVrBZf7UuJFFthDmWiSNaZSf+zq8tfAgVuHmtnR2GxBV3toZLmeVNUUCCja2IVI8NexTQY
eCbFyd0oBU22Yzp/LqMyM7tw6PBpGXQjN7gFQbC619BJFpcxyIjCN6OVXxWQ/qppL0rjbZ+sGHqj
UmJphsrZZStL1pjEHWK5QPYmpbZnrdHcyejJ9Tihd0luMYkZ/7Nuk0w0rnPzaqtbZ3DOSA2pks1x
eN8U4QO6EXfDfgStDiuaDZ0Epfbi8iaBvDzzwNwpRji2gDRPrCknPlU745gd+/3lhdwOyM+iady5
htZXzciYaKxwBSMG7WUvH1hJdeyJXsy2LfUfLfLcA00RKmkSAKrQ9uCfKStbN14uiyPSGneGBYhi
y8gCBJs/hjnC+27HzmdhF9i2lzyLwjb+atO1dT6qsgScwZt3/YO2T2s7ep4c4nV+Ye5EwZVIc+z3
FVySyArrboPxkxepuyOmP4uqBEUQ3NGllTSspwYSGRSZ3R9N4baq4DTe9oZnpXFn19jFGELUAaLq
dlN70433lxdf9H3ORYyoK+s75pRIvtiJgTy1wOv9m8PqLAHnBwY9BL/fBIT5foK37TES0ADNPXoA
WSUFCvREvUqCVeHJBYpZNknCVGbOxpu8JM+aOTyWo+jUF2wbvgw3NLoMpImAiWRUroEYMVcOxfCU
1LGdjA9l5A2Lf3mtNi+WForbZSpTVXnX9MqiAylqKUjCsFHJMYhuG/22ljq7GHeXYbZN4gzDfl/B
ZEYyTJQAZsbwRunPEEZfi1/OCNzWVEoJHYYy4nT9FINm7e2dAdvB8YtxCO95JmGh7bbvOSNyO1Wp
A3Dfz0x17yWi7/yM5jV5Z2gc96YsUOG/iZjOeNy2rYOsUaUZErY71pGM1qvOVt3eVeFYs1P5fHnF
RIbBbWKSDGNZBkAbh+VUZuVdbhh+Gw23oFX8X9eO2871QPMkyaDJGrEuJEONaHgKD3+Xp2QOFbkP
gTXyndCGpOSNvABPPwX3moe3R+w0x0gxw7Q+DD5u5sFOxBey7UH+WT1+uE3UlBjiNzD7TB9bpHJp
ifEp3y+vmQiDWexql8V6FFpLDrkq6Vc3/+7S5xxJ/8sYIjMk3NGutPCEVgmQBqNmkefwpJvQ120J
w2atg4jC4N9EfGe1cY4DvYcdpRPQOq99C3yMM7hDs1lxRf360Ng58sfJSft2WUSReXCuhOp5pxts
oxXLlWIUcL2Vcxlho+Ab6dez2yWc71AxYzyPR7ZSbgc1slqKFgQ8d+Z1sS/B8FtHdi3b+kMq2NUi
0TgfMhKi9dSEaF36FA2Rvei1wD62EAyZKJZODFCB8fkZM9dBzRbjXheHtzTZl7kguNjyS+vvczbe
N1Je6CW+Lyd7PZptcKbZZYzsiCjxwz7EX63WQJydo6wbNzqUJ7+HsP3TZFu4Z0wIY9Gc54tmiIm0
xn5f7VxTkqMKXS+Dk+eRrWeZbSaC++mWb1iLwxl1ragSVWqIExRX0vKglrejJogrt6KXNQRn1IOR
xcXM9uosjeAKul3Ko6k9DNLeIHuEykP5INhFoiXirNlUB8zUiaC19G12mkPrm4floXe1o+Zg6Nru
MppIgdyBiLGYDRjeAUY0sHLd6+ZeFj0Nb8a1aw1yByFa4mvMHoQGB294L3Jd9t2zihRM6UY/xeRB
m951hccnYRRtkeQAnLjogp7wvl6nuHX2irf43Y46jdP48rNq2I2Ie2wzxbnG5S67Rd4HXV0Bd3Sq
azZpdrFLTLhnXDg7+brDuJLLayfYXnxuRs80NroMejVRkk+eB1XgVgW2wadhZIMWRsnSm1Pwq5ti
O9Z/K6WI0U+wvSzOR8xlWwxVAyHGWL5pq0o/SFIGPxgV6S4b5n7XGc1oqxEhN3okcrvCJeP8R5NJ
zaKxZ4XgZ35D3UJFR1Rn9251Y9XoWI7d0FUb0TEp0ivnUXRsbiNkN0lqZ4f0Rv7OXjPQifVoPo7u
/G4oxrfLprIZ36xt85NTqSYM/gTm5LF4o3hMT/TEomz1KqrtUmCZQjjOrYA9qa9ztqqg9b7Ge8Yx
OKiH7ti70T45DqJZ7SKFcg5G1orFGDQIVyw3o/ZsmJU9UMFmuHxCa3wNTSUFGaFs0WL9x2Ldj1Hv
NLqH/L8rWKnLuxqPox8PTST5tVLrsOvmo4TeZa/1g2+W0yvuwE5pX7rW7r5SH3Q2Dk3moo88okj6
sySvFj3IQ+JYyn4S8RBsr5GmUwRjCkoAuDUyQ6vo4x5PymZxlwxv/XJDRHWR2xCWDMJWsLViNPFH
zSVqaJphjydYDYSzs4pwUMNjVvX0pQU6w3C2nYRzN8En4Xi5ZtMptdf8Sb8r9s3OxKAV8zVMHeF9
gf3ln6O2MySnPJpnvUorQFqPSGjoduuDt6a7ip0edYo5JhbfgYnSyUBYJ9rJ22b/DzJ/qaTtnMdR
AeRC/23Gv5fy2VQdKovmGmw7DAUT9VCFibF7/FOa1Cf5CGI8rJlbHGRUPUVu+KTeLrtsZ7yICp62
I5IVGueBjaIeJiMHmvnUuflNa2du7gx2MiMULt3YE0VZQkDONKsWcYFswHvUu6m0NS/dBS45SH+1
8MA5awQTNUltB0ErETkrnYM4rgKWeccYenKM97hQJJ7p4uZMj607onot2RmJsAFNiMuZKtFycyEl
VJscsms5d7OX+IjyNbst7e4Ns6Xc9nG8EpbpsWvLpw1ylpYP+fRoWLQpY6jXAd7Pk1sy2tUVPc0e
i/hYZ4YsOsVFkJyfNtp4whw/KJg9ZY4+s1jdLfaMPRI8ak+iyuFN57aSkPPRaOnHIJsWEqLrDbdU
JxztEtNzBL5NJBT7fXVjq8NGUkaWgpaPmld4SmdnCtKNoOWCmeqgSH0VPT5sOpiVXFz8p3dlUybs
7JaLq4i+mtIfC1WBc/u/Ssb0u5KsnKiFnDBwKIpu8xuU3frpX9lrWtr1temN++i/n/tM0ED9j0f7
xLsD3lSjLbBgNL5OyE6tf1hU8AAssgnOq8wBhplIFDKpYeOM1tEI3xJJ1NG3DaJZaOJHZSDe8j4q
rpODYpEMHNxGs5+yUxadelErH/MJn3fvGYKzgait46QfUJwVo01DM/dFhIFi9LFT7qXJncb7afoh
sPNNqyMovQP5jUx0k/NSaNUOF0wuQF2A5JKj4dVO7ivPkduhC8sef7OyIkYBKzL27fvGGZf3U1o4
BJT0FPeNE3G81laewedszyCqIfZb5VABi4UQj3NSWZkvsEHgYYqypzqHzB322o69JOL1PvQsQXpp
01ZW4nFOSutMSykywLXDMrtDHr3VCQ2cGj3k9uUV3EbSkYqTLVWRNc70IyXTl0RZIBi5p1R2QsVO
M5Hpb0cl5IzCHaJlIhVhVMh4uTqYx9YfruKT9WtyTAz0mfeZqL5nO0oglm6qsm5YYKz5uNUKWpnF
HANudEYMOWmdyOve6Rctv/PHK1Fst63DMxwXBckBNYIsAVyFyrbh55DanfH9K8t0huCWSRpoW84j
IOIBXT2dm0m519SZfxllO+hYKY5bJ2ql5jAvgJl6O7vurtVdfQpAEEMe64OJVurBFzONbjotSuE/
ELMaBp8d6Ya4TfJah19Ur4e2seX4SsHAaF33KeZlqfFOE+V7mBSf3OQKkXOTSx3U8jRrkFJqHCNM
vbKvvMmS//T6tOsmkFElrfqXQLWbEcEKlLPJWSFzASpIJAjB7oxExclyjKf88DcDJBEPXWCFlZeE
5IxySayAVhnUOh5ZvVaIfosKb52dLyI52faNK8k425wMfZKmEkjxd9MfH5QrFfXaTrND4w9ixvE5
7ISMVJt3e5TwgwNLQQsL/xKuR7GElyas4NzcWYYny78Fq8X8+SftqRT00RZu2uYndovZCmYlAgB6
4tVjDxY5+jAcs1/4NxB2XgbbdB8rLG7TKWlOghnZamfSd4lxv+i2PP65DLGprxUEd0zHKOoBhQcz
vuw1W/xBEjiOy9+3+KSOSZuhVpgIzYxntzh2TO3pf5HA4rM5uhznba4DQbJOc/Rb7gUh4LbrU3VT
p5g6qRCd25+xVGLIXTqzq2y7q76xN7fUV35GryyZ+PeI50pUVsl2xmcrO2Nye1RLNAOeBpia8Suh
romYE1Znt/qJtAL5to3sDMVt0kJLk7ChgKrGqzzaz8rbKJpYvelWVxrk7Fi3MF6vXADRhQ9aeUzD
+6RDhrT0M3Q1S5roqVkkEWfTS1mQqmYLFpL2KEX5TZ1gwnOdHi8bHluDC2vEM/8bZE5AFwAYUHDv
mtYv0+ZUJi/mlH4lEjurj6f/T8c4z1sLQAvuB7FnzfugOFyWRaAynvI/02c61AUgqulK7l+s7noI
Hi5DCIyAZ/yv87rN0ncjKDL0rieVYVtanbupjqGkU2LlTphRjIQ3/3sySVwTkXIFXZkiw2lz16tc
GswuLhHImuTbgLmUcu4FVFB2vam/FQZzg6u7bxcljay3wBiipxrzirBXy0bgSrdj5RUI+yNWIGFg
6m2XIgZjTFFssGtv7KodEjAIlTvQ27x8YcFWcJwPkjKjk9MANtEp3w36lwRafqLZnS7bvQGK6tC7
DLdZybpeJ84RkbJJ5LmHDmfdNX3DS7zwScF1akfcLw0D/GgVnE9CiDwFBbMK4is/yE7ZW04BMhMw
9cn7zPlKdeZaNs4lpbRSBqkGGiy87U+gaci1r7ij83J96llbgixrM1hHaN0QdAo1hi2VXhoJqBE2
t/EKhrvvRm05KmMFGDXW7ZJ6Vao4pmQ5Q3o16INrzQKr3wwg0MpINQymNOVPx3ujal2BSczgwEZL
8iTthrLeXba8TUe+guDu1GQh4PAFia7ToP5zCk71eL8oGEE2CO7u26ozFEMxNUQTfPtnTJsYpGvY
UO28TM4SlY+NeZdH0oEVbjSh4lWG8pWjQ/sHkj+jyKQsrVIBsl/qXdpqXlmFfheH95c1uB3pr3A4
q0iLaJQnFq90LqvEi1FgH6LDynxk/VWV3159pdbKWAFya1a1llxrKrp1jeFtNA/gBxFoju3IT6f7
CoA7NfS07UnXQiJGHR5LP5bAGzS8eqq3UvS8gLQjEtwsto+Q81LxRwjS66ExQaIky45FoF318egO
ViQw9u39dIbhDxFzqqu5AExcuFHX2iUR0nhtXjBXquMOji6OhyxvAFGCxUQ/zvVrpH4fQfGuKPYc
PbQl3g5FbkkkFnd4WEGpojoTyzXNV9Zy3yRfWR000aoUbbQU6bCPZ6+mzzUdKPJuRNpJem/3zU5L
Xr+yi1hXsGWg/xzDLT6CKCRJVWuAb2138YNkG1eJhzqoIzqBdvUjcqUH0avZps2tADmbQ8W4pYws
eaSE11l3E3THoRfNvN8OW1YgnOqwh0xSTwBhGVLmG9TRWXxWqFD51gs4hC5rcdMSDNlSNEPDdBC+
5TnP07IrEgWuCMVI1tWSCDK+zJI+OYbV9znPM4YZxkCz7xv1vtO+t6nhhPF12BZOOX6/LMrm8hgq
SvcNgvG7Mhc1TIueGHVXova3Cr1GH/1JD7xuEL3tbWvsHxieMk5SqyQIwwov0JIX1a5ZCkKG7dPh
LMd75LcKXId+VtPJKP4/wxX/xFNwbuMNgPU2j3g29YmgpHBbc4ZhGgZ63zW+j5sui2FKEUSqwX8+
/1Cmb4t0uLw421o7Q3ABZI1C3xnZLZacOfTGfky+prUzALf6g9kPJIzfK3zQQbYD575bYhp86hg+
+C9SlE4JKaKY7X627X8g+Z5sdSqqKdWgNnB7ONW3+hge0RjolYfxVhI+1QgUyFf8ZlrQEIOZXVs+
gEGJit7uthM3GIv9LyPgW7BLKU+7oQBAcKoOutPcvr9B5Xb5Y3LaAwhbTdtgIwEv28W2v1vBcl5c
Qs7LlAIYxnjsd/Ku8KyH6BXTWP3Gb5+FpZ+bwesKjWl5tbfgN9SsGiGkfFQzm9XVJ5g3h0T1M2uE
YBynyb2VILcr6gYULR/n1gtLGZauBTANXmZMHRORMYu+z0URgZlnesxWLxljX0pCzwhjT7BUbCku
2TsXNZQURCcVWJXeW3Eip3+K3NQPvAxdCZ0fP5avAjyRTJzPaORZNysmk3qyMOfkEDmKHbmLYYe+
cm9FToGbfC3c1SJUzpHoUzjNcw1UxhIv71on3OlwI3iGRW1MidF3X6uFPBsl/whLZ2JUZQrE6KB4
6Z7ucx8dRz9Y3Yb28qUgZgXG3T0w4wdTQnKA5XNuj3PoxMGBlqKxd4IT5VMpcJkZuaUDxawzJBYH
X05lf+pUgfcQrBX/5lVredFkC5yHEhzH8pc6CqIXgbvgi4FrM0WGjO3aptmr831Ln1sMKFoEhi6S
gvMNSJdbXaRBik5S7ozCsNVWFeQFRN6dr/4gSHD0YOlBUHHPatApSFp90x09NgdJ/43mNrfAWIL/
cXk4h4H8g5bn7EwerWtZ8pM8EwCIzIzzEJqiEYmq0FxQ3cWdbEeZKyX/KwjnEKIyzBpZAsiE96v4
ZaIvaiLICGzaGYo/CEXuVbVUzgKaMhoVqcxxBxx1d5owmmhQ7Da8M1NBpCcCYr+vzr8qzLqFEAA1
IXlMmvjbUlj+KCnO3PYik9u82K6E4lbf0BcMq1+AJR8nF6Ul++ZKQyyWHIU9opsH0wqJMwMdNpAM
DUO6j2+CzC7cBLVv0hNo5inKCsNbkRPdroxYIXI20WtGVxMViBghe2C8GpFb7cPryYn2GEnuGH8u
H4WCZePpEfphlkkd40qQ6JJDwxddusF/Q7GQ6DGIrcmnI/4sF8+PECtjHeQzgBZTuZ7lofHjoQTf
Km0fpKqNbMssdOeybJt7eAVJPpqkQfVlIBkg0+JNno9V99BWh8sQmw52BcHFmMs8p0AAhJzdNdKd
LuoI3Q5iVwDsD1htq6w0a5kwUx88TP31cr/3DD+wE4yY+w/6idgR/XmRVF3DSyAGorxfIFdoYd5V
KWF3qSbMDkqfXWOkw15Sjb2V9L6mjteplf9qgt5LZsUvzUDgQ7YX7AzPOaskDaVEK3EoyvKpmL7X
5lOAHsfLK7Z9CTbPIJyjyoxaImB6Ycmdcdc+FI+sFi4+jG5jF7vyMXBEBcrbW+wMyHkrXSOV3LDs
Qd+8zvk+pL9H/YHGgoBCpDvOU4VpVIVdC0MZE2JrS3yjGJI/jfJeoD4RDuefksBUF52FFER3B684
sMHD1g7E3tNuOk47Nn1YXIEkWjS+OD8Jo2DRWCBLH817HbyoGElguosvndAuwhjMC18W1T0LJOU7
vvUmbqt0gKRSKbl51X8jElhyCUZxCVS67UT+MZB3ZrrVrgN9eVeihh2lLNcSiNnZJGLV1m8JKiX3
sZs5olZ2ER7ntGi7FGbFlDnLp2T+bmgvlwUSfZ/zWVMnq4mhY4fp1k0Esp1GUCkh+j7nJrKRdn0c
Y2GWwO+723gSpS63n0DPPoJv7zbKZNDLBBpSUQqGmVdsaLjsYtaGqLJI4Bv4QdfgIR3q2oSq1MC0
pf5Plce2no92aIp6Ntm+vODaCecfaGskyMtDaQmGk9O9dAOW3WuyF0VMIhjePURhjOgMMExzbNr6
36MpRTACE6AsQlxtmSUDO1YbQG9Knji0na6t8ktDIZC1+f/DkPL3WUzHqTQdoqSNXR0qL7qVHBTR
T7v/hE9NYAiUi1WCcJK1uIRAUXJNpl8p+voZg0GdjQJvI/BqfBWGbiGd07HNnyvf5NYuihs6uZf3
/yY7wlpznAPAtRaFyuzPNwfMVkf9N2OT7v+KXJwad8Z9HaB9TN5rh8uwIsk4t6DOUVuoI9arLJuf
iTR6Wt69GJMqILYXrRT7fWV6mQqG8TnCSi2ZE2ihEwbFTUuCfZOJpiaLkLjAISzyapZ6CETM0h4X
emgyzY7K8qWJRUfCtu5QYa7phCo6nwMOqFSXtYn7dBLe9XNlR3gxVKkgHt/etGcQzsalTJ6UgQCk
Gd/UxUuTb5cN4N/cnc4A3MEmNUgOFRoDAHUqa60LRsdyMPUR7HJlZCN1LkIUicR+XxlDlE1RFfRo
YW1nmxUNM6pPItm627rIf7i5Z1Y7EdfEe3fnZ1d+FpMzdD3rtCBhi9W42m2Z2WxcXfs0vTLu9OU4
ZLiaErsv7NAVbTGhhjnjL4hVhDrrdg5+Jne9byaoP2LNhNTvvsNLOtadJWxhZGZxSVxuG4BrpU5p
w3S8m1x5h971eqeDJF6nTgn+GLn3LpvR9rY7q5c7KcMMXTQGo9SK1NBe5IeU1HZZ3Wu9LAASbTru
rJwNSR8nCqApOIbRUUv2VSQoRhItGJ8BBkVnjes9lFfvBpeCiDQEbTEacRglRfZTuhP2/WwKhUdf
qmiWgYYBTqhoUYtYZvySnWs2nvxLsRGpH2AloGfqdoHd/+mxEw+5wCuzRflkJGdYPo+RqolMpnfY
+Kdc+P1wiGUU2LhaUNtWJEiqbe76FRgXGWRx3aDFrkWQY920/UH6WhJoBcB5ylitAytkzYngPJ93
lqe8Wg/KTQMC9B1rfw5uZBE5xfYNCwOkkSZkvPV8S/lYZ020sFdANhwk3KMvjd3rECaA+h/zQeYr
/cYU8kNsJoVWoNxW641mrjSKE0729Z9y5GBIyJvK3mK87FW+xTw9bUfgVUZb9NS+vS9WyJyZztrC
OhqBXGTv3JMtkivmIYhs3Cdlj5EaN6IHyW2r+UfD/B12rkPwNLO38LFobWNY7HQWFLaJEDi71PRk
UEB2xZ7CMQLHV4QvuVsAqIgxqaWhdg6b/ONxh2zoNLc0ZUbC5rlgMCBBdZmKMUL0qOz0fezJkcBJ
bnnjNST7k1YnbFbOM6IG8KRIZrAnUe3og5bb+RLZNBeFdlu+a43FHaxKmCb9kCOH0mQ/2+nYkjfS
C++WTEe8p1qDMIFXAhnW3M7FO4ibmmA9KjDzRL8rE3v+3R5Kj4626OFRJBZ3gA4oV+67ACrsjP2A
iTJwiaXwfrm5o9ZycXt5gFyylUB57U5nM6YKjG42Qrv1wm+zG/cokxCdNSLT4PZwWjatOZqQK0L5
QGVnDUoJVEfv3i7HAwKj57lDEYJXBrixIJh1o4eG3WGQ4WWEzTc0U8ZoLjzREEzr5TauvJQyRtm+
646RaSdefgpTzNkevXciFLeXbdmwTUE8vq2/Myp3yqTdrMt4q8UlWlEO6LD286S7UuPybpEsUe/E
ZiJ7LSLnOtDUEEVRBjD91O8oo4U4IG/D6Mlzz3gRmcb2mp1F47yGns2dvIS4pM1S65hN52nFVwqi
1wJxzkLKKV6GUK7stIoMwlrJseQfArMQScG5CilRM1rF0JmBU///SLuu5cptZftFrCLBBL4y7CRp
FK2R5oU1nsCcM7/+LmiuRxQEb/hoXH5wlcpcu4FGo9FhNYa2pehpXkyPfDdcVouIeQmKq0niyEJH
YCsXZy1CNV8VEMEh1HpdjiDw6DCwqz9hrsAjMl6u8Xfky9wdsX163SzOcsyzrhhJjZVsR2PZVWqk
hn7eFKvqJRpKCf5wUTmr0WWxpWAwMHs9sYEQrEQ6fDAwy0D3TDCmhd74/GeIfLCqIiMZBpbSSx7H
Cs9E/YCw2I31fb1ltFTtvlilFWSSo83HropoNaZ8xpJm1Y9BuTOHKiicnQ1mVIls4tvs997xcasq
bWls9pAN415jDCdGmGyXrn50mR2TG7BNdKBiPQ8p1hZqa5phWZgQw+1fWuuZHiFA68307wzkJ1Py
NZplvpoEhH82dXGkV2kCkEI7FfqVY9duZsveZsy+vvcEfkvCTzXQwpVYwwRN1NTKp2q8z5z8ONLI
HZz5op/syz6evKzR7/Is27f2sps02XgUsZ68/gTuCpi7OcobtpiVgi10Hmrta5pabiNrb/0X7+AV
iDP/c2i2BV0AZOTxjWpUD02mHVI7L1xaRfvSwGs+6I3Qnwqk/jCifui0rxqtJA4yv63gNLXAoICp
B5jLpRKDE7cs+mRJ0tnxNQpGM4S56hBD5yRZTN5q8yCcqEXT2MkSL46fGrTECDDrYR7iu/OH4N11
yoNwF1ySlZZZJ5DEmDFHx0b3uOKNrafdqmhDK+XN6jKh2MpuvNYsnzCcYmB4V+vT8Mh4pFjeVKtB
qrr4eZBcy67wdyrzIqKtwSNi7Ob2y983kJGSzIWW1RgJcY1ncH0sAvRElhCxYUF4lvKrbPf8sgr1
g42eY4PVMLiS88PseFRGdRodHz00JThcB8uz46Ph2JIM1gvJ8vbov8hGTVTloEWe9SG9XU6aa/04
z4Pj27aeVKdBJwjLRFQlAcZQx98oI4AMm6n7PIx9tHih0Raf0t5JqduRjn437ThpjktX5BHIavCc
cDMl7z87eZrP/oIOyHS3Ksv8pSsUPXVjvYzRB7nm65OegErk05hYeiVZOv4pz0vE+SrN2uVV2/cO
mllsf4lSt5lntx2+lnkwon7qA/u0WT7ORzFIZleK2jn+gGe00XyJq0creziPIT5ijmkaBiwGqF64
i0ZV09lMFdPxo69TYO8w88jLfxZH4sdBuv9fiQlfls+hDjwvkAaiUv6tQhiZsYKCRXP8sJj2GCay
Szr1ouhKyZ0jVPANDOdqWWVvYiw3YKL1y0qfERp05S1bwpXTYF5R8Q96QpVnd+lH6hRThpWLL0d/
9avb+D7Zv3R1El89dJUv2Sl2LPnThJZigs5EEDfZPNmEodVKjayj4+vX687cJaf6Inpg1BaKLwsc
iRZwC0Xe7pPTDfai16Hj16g30w80PKWyKIvI1G4huPsjQmWbag6Qpq6fleUwyNJK77LbTNe2AOwH
bAzrkNEytxUA/CLfyX0807NLVmoNeyQ5RbyDwWNxhg49QHliqMBq1HSPcc17ZLUOY9v7a95JLvd/
UbtXNeBM0EKUHDUbwFL3dE+C6BTuZq9GNoSVoMqCKu/eSS+SsRmihmFgoCPhzAMNHS0maCHz5118
s3xp9taNgUp/Za8H1XX9F5IvMjXnfW0OkX9HsE6XRI8ttm89RqKD5Sr3nQJk+it4mihx270szS7U
dpC3YB4xyMNwz73VlAwDWhNbhYxp+WxTtOt/60eJtySD4CxSMmOuqAmOKL8gz2WOanjLn7Sv5w2E
DIPbqqEutCHt2FbVih9hVvgYoZr3x5+AvKPNtequiMaWOn6VHYl+E7Z+KqvxEt2x2u/teEeYa6wK
MSIQ4qC7e3Yb7dgp3yLr774KnPH2vDBiG7GB4uwcnCCwsMyAolfrzsA0tPKiOOJ9DKo4mUkVn9sN
FmfwFq1sNCVlYpUuaxGqd6mfebqNxEMFygGZY3leG8DD+lapGy21M4I70u+bxbPpCQN6vcU5nl9A
od3byMR+xMbGWhWdzJzirJJE26MB6lgMzSeCTqesLSUNauz3vrv9NlCc2atmh9StCXlIk7pFfFfm
MsPD11v/MjwOqkJ1kCPi6fRWmC7sorhLVRieGW5qh8TenZKBnnNw7QqJvfW5qa5zWdhELNYrKCdW
ZEdzHqIX05+Uz33WuUTGhiMEIBYIXTA4iT0x3kpVOwNGGiULO7D33fjQWpJlE+qZgVEaKL63NXDI
v/2+oSZxnQ/wtcZd3e0TZ2/P+/NKJkNgEm6UrFjDxCkwysNX4eorP6P8Syt7MQtNzkYIbusHZJMw
PxsQq6K7Vl+6DhiYtaOmXOqrJNzJrPA7PcZgQQy9h3di8A3DWt90ldMRSKMYN9Zk/iz10idr6yaD
5fYJ2U3N81LL+leEWrBB5Qxda/U1dVKg6v0pzm7tQXI6NXaBnROLU4MMyau4S3SIpY0/G6NxK208
FAUyaOjFKVMlc530MFkn4tL4IlTmQNPILtKGoGrmnVWgliOpfPv7ec0Rb+vrWnOaQ+JwWR0KqVua
+XrigofO06wHK6/ctf+fO89f7MdmjTklQsFR75QFlgCkhcaJhQjJzfLdutZQURlKOV7E94mFiW4U
j3gN1Kdvj8WypMM8VD1oEUsX88qtFw4bxcsNlM6zifUfulCoZhg6kjeawT8UVy0sLSNNELSmR5Se
tQhsyRyxdxmilyV8xeADktmCgscVg//g+yEDdWRtIdrf9XWBIa8YLtcd+z3RApmPK7QvG1BuIVXM
hgZtJkCpelsPYLO5T2rJg1QY5QGrDJhYDBO0MryLuWDWDGZAptQfTsvJfIrh00Z/JSkayFijrjl5
0vIpduD4A6mjwsGydNthg0Peqkc047FdjB2F445TFyDZ5qHiDbUVSKmoh6yX5tmECmmA5JRxZxo2
wglvEZvcpPZgDuiKg9fOUg7W5JUHtMhB//XJk8UShGtqsAEEyNRjSfmnCXjKcsdGkTfe3+suOmgH
VhmGFpLghet3J1MTsXyvePzDJCY0rnKGl/3EtBlMWZ1dzB4eEBisfHm/uhgO5B+gAcQ/iKC9XU40
x1eRvvageH/hp8p3yZVxz1Ip6am5kKX5xIu5QeP8EKPMQmccgVb7xeSzNNx8IEf9Kn2098Mx28mO
uuhCAuUIvHvLYaFP7rEygkdxalLg4T3hTubfpewdKXJNEZVBkacJ/l2LZ7NYazTldkkMgZbGG6L7
trf8Id1ZiuQ+F1kPE2qI+KYB/g/+ZDtOG9VDWeOcdZpLoyuMCfQ7Weu46CLbgnDPxzXWLBJmFfV1
lYLL0GiIrrolwZDjfdGn6YXV2e2jCc4YWbBBZEUs+HYGxRBlsIVz13pV1lbrZBP1+91yKiNUu5c7
RsTbtEf71GDItyxLKtKLLSB3ZVuDggdZBUCSrMGIPgF7luZGmbPDm8YtBney1irplYhhYGLeS8L5
XvHsLwnmGJtetpNl8kSKiIMFjlgDk6gtXkEGsoapQnTqR8YTpb4yYca2trdL2VYJpYLFJxRXNP7l
tqrrLCTPUNDkTydtR/CWNT9hQiRq6VoPPff+ec9KLNQrGLdNUYT3htYDTGMsbPRr6+zGovVDXVZI
JDpe1kYqbq96zcizOCJQwPYpoUGDdFaRf+AIbzE424fdKfIQJ8u3h32h3a8ReiEkhZsitbZZekdz
DAt0vrwYY+OERt7CGs2freqhou75/RAtEwyQimErlo2UAWdO5wwFtgUTISMUD5jLrMckGVOSzxGB
oHRHdUCSrYPClROCDkNc6n1DfSf+Mo8uSVfXjCSekgyD2wvVrkncLgwD1PNBGKYImdlFHlS9bXv/
+5qZJsFiwR9Dkoo7MNQZSzKMMKppuHr2/FltjaB2gvMgoo3fgnAHpWk1GlY6QIpY/VEr9DZG4fyf
QXDbMjsD7tkEEHHz0CqXdiVZJ+Hls1knbksSOi/hMhUwLGn4taVtYAzISTXVVaTON4lFd+fFEboi
pokwjKkiHQpm7beOT1lE6gAqFuzLsWq8BI6dE5hXzlX5CN//NB1kpDZCldvgMcO6iS80CYljjUDl
VhB/phe5ddHKQhhsifgbZysSp2q23ie0cwBRNLqLIvgO5ZBGMHWScJxMEk7ZlMJuey0BTA9G2Ijs
bcwKCguJOgg12sYLEDwLKtKG3PboYWJnaZzDcytP8/RXKGMWFQqx+T63HdSOm2mq8P05bJxda1um
mxX6CKLgXGJrRKEY3Mh4kDkaY9rjjGZKSTyTHgfnf+viE3ryJsJvJqEWwZJxB3QInclpCxygsTsZ
JyNIfQXzTV01Cv4b26xwhxxVfxmmYRPKaVveK1NkVfA4jK69N0PD1Z1RsnTCvJC5weBUzSK0S7XI
gD8TuwVeQ0UQ7+o6CHfF5fCQBomPYqVZFmSSCcYt5NpYTqPOEEzdoxOpd1y6N4IogL7nvnWdPYDg
7STrXRVZPySG8JCwVRgkvhhcbeMqth0H1sE6hNk97a6/lc59Kxs9L9J6lq4EEMrM3kVXLDJYk1bY
eO2hicU51Sv6OSQ+iBjC0PGWBK08HPq3dm5Aeg+kAHB7MWLInevrOc38RuaICK23heP0Dwr3VCn7
ciBqt2CPbq3bl7rv/XIDvsdHY6ceIl+9O39byITiznDWh0OIG4r6VXfX90+x+TS1t+chRFq38a34
d7+p4KlgY7yQn2pWYJage+pkyWqRFFsIzqaa60TbDHE+3xk/F+mNSr6T5v68FEIrtMXg7KqBYjDV
zjS8IXuvPKKW6qTeWJfjifWByKOFskXjbNDQWM2gOli0Vb9TuotMtinC1N1WHM4AmcPc9VUGAD3b
9ZcFjCp0QNmxji9Fyj4nXTy2gRsfoVh7NgcJaFGxZ4uX7hTP7NwWzTyBFsiXT3iMtuJxTlcTJuG6
JNgtmrnZI8sWspGya+ulPxdE1NTDIItvyXSQMw+NEVqZWkIHFxAP0/CnmRxDxT+vhDIMzjiEXaMY
YwWMqvxOKq8tb/Qy+DMIziAUs+rQtsNO0cHP7OP4pVQ/YEc3W8NTnyumlRiKDgvXlvXBNqenJMxc
Zey+nxdE5DPaRMUzByEs890gkDUswVBeAiZSb9N1N00YSdT6iSwzJIPhFA0DELpSVWFADeNi0Hf2
9M0gkYvYmftn4nDqVY1rFBsJxMmUm2y47sdlX063xMok+y+Th1MxcyqMxUjZ7mgWxkwfEJtzo+yy
avbn5RGq8mZ7OD1rjV5XDXbPFcNf43e769x1klw8YquDkA32H0mDd7yySYv544vCTDZ4cuHqMBvX
fIsfmdsotzlCiTZo3MrF8YRYIuIHvk17FyNgerweCiJ5PYjt9gaFW7eoU+haRpDJ2K+XLWiJMkyj
1LzhRj3IciDCOwjc95g/S1Bh+mJjN0Z7Hs10jFWmcv1lmd4mstJ2oaptvs9dQWpF06bFvCE/zZdL
uzsktflpifbpePiAqm1w2MZt5LDDNqwSdvnQ/tICw2X5rGV/n4f4l215XSvODMxLn7S0wlphQAWi
h0kQPuhXPSZUqwdN1ggmVrRXLM4UxATTESKLHR2Mh0QLjtbeUXqUCCTbfE6bFUR4Y6PGohEQJNTe
mLiar7nhMTyAT73Id5iw5tV72SUqUwlOu2lZa3TGFC3fQPthFrmO07h5tyvT4Lx4kiXku2xJTQfF
nCBd6+Csrn47DS6VZR0kS8j36/VGFMcO8wiS7L4FC1Yta8JiLicfFsFs6H8OKE8J5eRDOpYOVsu8
H4LwpB2SffpYIqFW+PI+StmScR6plqCuPG2wZHpUeD3xSyv0ukxm3thXzonE2YRqddo6Z2pnYKwM
qrxYO1sB7h53Zq7ifzHbsl1icm+sQ68MsTmwi2hIjyr5ZI+ykyQTiTcNkTGhHvhF19z0gZVjMqPd
fTNvf5EEyVJAwiqArVpw9kEvMksNmQu3Dm4JdsjqlN9H+/GknSKU5i1+hIMrS2jIVpEzF43RN3nV
QdfbBbUGLUawT7vzR1aIgNS4qusoJn3X/dqk6dwkzAEqpr/S5TrqJarHVuWd5m2+z73v9FK3qmqB
I5fNxWn8boXfV7IgiPY5UyQOsNDIbZCYwmw0bu30vKuZy0jgIcT5F8ecgsj07P+VOYRVg7Bign9W
jDtLXd8PJsqDsGLr1dK41nihNx/xSjcQ3OFJoliv9B4QYdq5WfbJaTEc+4uhS5xF2d5wRygpjLyJ
IwaDLanMkxV+qusoKMlDI1Mz8enZiMSdnmLMFRCPIsxjhPoeDVSemZMA08Y9ux6DmoahrxZgJsEo
8IwaX1NqBzlZftpru2tsuu/W+/NqL3ZiN7+HO1kxId28VJC9dFwUXjEuxXTneOr8H+uUxE/nDSB3
B4ddoZOuwAL0uzjG7DIk9fbKI9VAzMKq/9Mr2dxdycnmA0SRsxrZWEPCKb9vulNcS062bAn5Pld7
VNY1UwBgYtb59JVRJ6Kgjrqhi1DOHr1P57dMJg9nSTp1qnuzxwISpbrpzeqibyU3v/Auft0iPvVm
tmNtmANsYU6/zqrfIs8/keC8FGKXdgPCmQ8lNxVHiwBC0ChhgLQqxGgJxtxZetLibmbyzhhfnbMj
emNZ5cpMYhWDIbyGjs+H+kK/0vbq0+IbUgJCqUpwFkU1HQ19aBDOQuW6udMOijffMvrGYofcnOQB
Ij5SlNiohkef2Ltu5EYvVhNTG5G+/kbzl+qgdIfSaMedvpl71twtG40svGKopSHejnmtqCl7e8XE
Y7PmGBqMp1VjHnRV+9setN1sDEcyx5LCCaEubqA4+5QXSo3eDEBl3eWYeW16r3zMhdpgcCapqGob
tesojTOve/DWYrvggp6sa+eW8Wsn9x/yZl7xeDIPdB2tsa4Az87qe9Ti302mJBcj2SC+Gc0CV22h
DFi1bvgrj+2dQ0ERsZbeKCs6YEvz7mRtROGMkZ4OUzOnACJ71nePSW9HspNPjxbZPEp0ByXsOkZu
8RO3NJQuI/5p22hVXdzGyd3i23lzJFIzNlIQLZYojqR8ua5jxZkJHnx0jdKl3JtmEgNmrD0i5X4W
irJB4lbMaZvQwKQtGxXPlykyjankwAitwVYUZgw3/l+po5ClqCHKhjsjU1yMFcQL53K5UC6jz+cX
T2jutpC8LY+mobUKyFQsIAIc9kqAEXyGnxzZkI/4h4wzRrhZJrJw6Gwz0XTCmR9lBE+8Os22H5ME
zSa40r9J5+yKl3EDwhmemKhZTxSAsPQzSBUvMFjwqO+bS8b3pz8Yd+fXUCYTZ4PSSS/nsAdc1KHP
HLN3Y+Kisfo8iHijXoXiAxOdshgslWnjXrIglnaw7zB5a7hETZW0hlRkg+gGi8uaKQXmFkbFYvtr
17hmfUJBadCb8DO/nxdKeKA2ONyBKs1wbasBKzdZF3X5yZBWvMgAuANlqUrWYrykzbwHippE4rK5
OTHKBFBerKBvwv8vQ2llqOzvm2NsrtWKKtwVy9cfh/q2mB7PL5tE4fiatykKM6tiqpCT7/RRK77P
X84DCPffxiEFQwoK3Pni1EFB7bA9JPCB+q/Wj3q+G/qTIePJFEmBMmJWUqkS1CNxpkCN+8hU2tD2
iX0/m4lrlhUYxiTHRgbCmYK5T+rSXgBSOOptV38tdfQGJc/nl0tocLaicBYA2aQsgndno6LciXxW
sxEelR+Ghp4A5sOFn7TjeUTRBm0A+UxZa8XxoIYAjMsS09etg7GCLVbVvuf2h7pvHA2MyxaKynXK
96Fh6qMVqxou8F6Dg1rvmLufXCpf1F3lJzuZwy/csA0ad3ZsNcmaYYVkdXJpKcHsfNZ/nF870el0
oNWYxAi6hHf16+nSNFViMpaJ5lti3OkySy2U4PX7GuuG3Jx+1R6IjblJWK95F+m3pHnK2uC8CGII
VjZD0A2C+qe3ELkRtToxOxwd9aRHexVFaU3on8cQL9MrBlPBjRhpjRFWzQIxzPki1W5XWeWe7Pvc
8Td79C+QHt935s9JhM5dWX+msJIKMS4DtWEaCsRfTu1GgiFRlIJOMJMtHIExRycLigP3y3VyzOJg
DfJguJBGWNmFwjvVW0wm9QbTGow+tMG9hFYWJEaQhT/EoLmpf3YVZtGN+2gnbdYR6sJGSk4X1iVG
dqkFIkq3gjz2ywfzBbP6tu4tV/Py9T809gs3z0AlEtrkkAQ0OTEXVhDfJ43tl9WzXn6yZ/e88gnt
2+b7nFBJkURmT/B9RX1MIpe0hdf0wZA9/RnMOx1XqdKNgOnAjQucYkJKe/1UJ5K4rnCPNuJwug4K
SIXOJnDqdde2Fx3xzURSQi6+gygiCOhpgnP9ru8nbYpM001cCZcsTlKD0ml0+9r7xREXBrIrSCjT
r74LAp4K/l1nK6sOC6HDzKEOoEVTd72AgE/C7iDQA5BA46Wg46lAccm8PU55pqzTTAccJ111pylg
o6eL7tgOEhyBMDZcEbxLNDRNoVLwLQ4KT/KyaiOWwpoPRm4glake5kWRFHcKYVjpNSOfo2gufQtD
cJzaIkS9qtIcas01qqs0259XaeZqcAYISZBXCN6lpnEfpjF66cb4jsTXTY7OdwTmyIg9yt1q3Ncf
MORvEDkfW6tIhOkgEGqed5rhJaokpCnSbAAghqCjitNECvvtquVmHioFq/JNHoeAhXgQG3k2r1gz
7nLAq+vz+RWU4nE+45ghTUacDMpwb2ov3pzyKdyhs2jxzBNLNMqigAJr+kZAzn2MDc2saILCbKpe
1erz1MtsA9v090rxewV5dzEtlDhOZ0g0nCwEbJurzEuO9h5TNDDUQJapZ9vxDoyiPZb1COoObxjo
nK+5niBE1nemnxudayjHfFjdMhx8p5NEy0SXPBvi7aD/izoObMVb5ciKARGFBf0/xpeo8can7Ovq
l+A5Xfdad8med/KMpugUv7QbGRjvbjp84TItUHSOuahQ+AZkywkaqDAyoZScYxkId8MOharHKWtv
ocPXON3FA+gMJeEmkXHdysEZPRte6rhMMBVlDfIPMMWDZ00znjJZtZBMFO6WjVAVba4RRFnmEhYI
jXqDm307f2hFR2grC2cjulavh9yBLEN9A2aoTpbzEMpgqCAEwIATEBpxlnvS0ToVFQoiFd2dDTbq
yir8RVb2JBRiA8LZ7jWP5lIZ8FhVS+1A5vJWV8fdB9ZpA8EZa8y+WuwqhBwKahHb5Vj1hz8D4PR2
LKxunSvcpLWRXRZhHdiTLnEOZcvE6W2RpCH69bBMTgbq81q/sJZGcjSEZgVdf7/3m9NZbc1prCVY
J+2+//ar2AQB38TvnlhZcnyqLojESIulssAogKcK2AI5DR7tzHCUDA9fqrU7c7SO9CPPRpTXvkJw
F1uVlGYxx1i4hpwS+zLtL9VeclnLpODM8RI5LZ3Ry+2HjEjyYjU+n1cv8Tn8RwTY+7fmPlc7e1Rn
fF/rGr+eSjCdaP5sxcF5GKEYpk7xvNYoaIu4Y+KMbaaRHBdmYT0h8Zwl/vnvC03v5vsMf/NMXMc6
HSMM4fGTWt/F6RLEjHjJGXZ1IjuQwhXbQHGnZQ6pHtEEsbwBfRz5Vbpem71EGqHHpJk2QTsP6PNU
3q/VlSwbcguKpd3r4PdmhCkIsQ4g8QTpz7f4EJ+05/MLKIa0VAuTRvEK1fnnDmkr3ZkHHFCz8cen
lxpe1D6kPzFv5Fe3ufRpL3KiwGT3D6LNqR5tE6trTCBmbNAI8VjVcOYZPfBYXuGP8bgrxwg1vTRX
4MWXQ5Acmn3o96dph6S+l+xkeRmhwmN2Cxgd0GKk8U6baU+wd5oFb1ozr9Mifa4WmZYIFXEDwZnU
YtXUxmwB0dFLqqQuWugK9et5tRBi2GBUVHFJgzSCW7Oh1QZLXdgjuD8RzNt20qNZS4LjwqXaYHC3
dDblbdGqBlyBnoCiNtTuai06/pkcnP3pUYOA+AfkWNujqR/RORvKGudFVRy2tpGDs0GKXdYDY9/w
FQxARV1FdNLunDyw98blIm0FFi+aTW3YUpOCdu2twUvJkJVTA7ttRoabIfdXy4YBCU2q/RuBD7si
QKAYGarVETL6MWLyVpFdLNYYrJVExUSJOKzbKxCnYzF6JRO7gijKgVFDNZhvsO6XHeOLldfWStbt
5cdsLoqKZl3ZsMwCja+a5VO8SCIS7MrnH2tbYThFi6s0bNcWq2a2xwp5nsjrx9Sl9Dpy8LSRuDji
0/m6cpzGZXqSqOEEYZbyxgC1KlqVZM0jMi3gbjsyFAhG5IBIV8trC33XJYGtf4tMyfOMeWPn1o0z
ZqmljatRQwl6vbga4mxnVsNhmY8l7Z7VRVY3Jlw4qjF2CBXd+3wYLJpsI27YZbfkP3TjWl+uylUi
kPhC3WBwzmHUkGxNMZMN103v90c2tsMOGn9FWXABFiZZnkeo2Bs4ziAQJ59GcMghnb0c4xKzA+7P
W1Dx91lBCNq00VDPNnBzcOy+GnpFxW2TJa2LGmRXiSQvHfGmvCJwCzaEVtkZI+xn7TheFI9HBSwO
Di6d84IINfqlsuWXINxCaUqJidwru5mrx6jGNEG0hUd+JetWk0jDD8Bb0HZFZwXSjFrzaWg9o3iu
SSGxNpJN4fnxW1tZQqsDiGkdyHhA7dH5tZJ9n7uaI1vry7HB9zEaw6tba68WfXAe4l/Oye9t56M/
ddm0M0r2bMTSWDQS5yQwHtY96+hB18t+ljyoJNvPZ1pSMHDlCxOJqqdBDQj4FmMUazmyufay/Wd/
35yXOKsWBWAwnPVwauP8Ksm9piMSZRaazVdlNjmzOSUOWUeCxVv0/KIF+esa5h5IaU46Lb6kSyvR
B5lQnBFosybuhhFwY/nc1bvBTN1MxkAo2yDODLRRoao9c6MsuDROd6smf0f95A7z43nFk+FwdqA0
DKVbZuCAyccth5tosTzaeXYlnSfPTsm7u+11k/gaxynsTdpMWDUjvGkvQezp0uN4StWrXxl/WUml
RDA+tLYuBPX0FeASU/VUp/Gm5insjmssmyEmA+KsQ5LWyZQjd+YrZfm5WOp9Af228/hOjZ0/M3QW
51ZZWrrEKKdApKW66JYbTVb3KhOFGcLNaU0wLqM3aqzZ2mvuaBym/mrCLAabSG5RyQHi82KOGa9r
xd5scXhd56jRoR6tPp9XbInRtpisG1ksxRqamR3SIvykLJi7KjECwu874PFTwa76fjb1YGiarTFa
nWn9kpGfsyLxA2Tf59RqwaSsccrw/bQM94vTLu68TB9ylzZCcAo1dxgTXaTIgVFtedDL5GBOH4pJ
bSCYnJt9SLRqDDsbMS94ZDNK30PTRVolDJ/Ob7f4At3gcDdNOBpWGFGsl3WlfaOnYZ/t1z29N/dr
UOwU/0ORjQ0cp15dqPcIrQJuNB6H8CtGZf2hPNwlM6mVrusa1k05RJ+Ub5aX+v2h0vzisjpWyFDW
pSdBFJ7KjUjclbPUkTHGCkSqn8K95VWZbwfJ5RioYLufDr96Vz7QimOjikbFgHeUHb2by8xGhk8W
AabWHtAMmci+L5bp9/d5/zPSy8JO2fdJ8tnWMEQet5tswLv4pL5icC93ayXdOPQ4RGE4XxOnv0rn
5/NbI5OCswV95BiaUwHBsfqL2K53YKm7j+oPjOHZbgbvg9J6QgWgimxXmP/MrWCxMpfUHzJrr4vF
mQM8ZBPVCLEhNv1rpp/MSqbFQjfjVaNMzg4wu19h19HZs7htAqarEj0ImGk44MXZI8Qp8zPEewMi
WYJSEoQGuXOqaMpkVTEC4Rr53j4T7YessFAcGWJUtf+PwJ1LI1o0tAcgqk/2DeqJELJVgvUWpV+M
Piv0ZBU4QidgA8d5hEO/tH3cQCCbfLfGu0JxvKoNNGV/Xqf/xWD/FouvPLe6PC8GCpy5O/3q90Jk
fzwt3+zb5sjma3+gRwnq/QrIndM+JfVkzQBs26HYYTpTkK2rryDvHhTRX+elE9uEVyzuxNpatFqN
GYMMZiJ/Ke3opl0qe1vJMLjL21ZJHpsd9EI3UBNY3nS6f16Il+DmO5d9s2LcYa2aFPmXCXdQWze7
TgGncKS41lQFRqFhNqP5gxhV746T8sVKJ1cCLhOPO8iRMoJRycZ2ga3HuV99y8tuMWj2ZkZf+fxY
+dPBkaVn2Yqdk5e71FWlMyIUbWFFr5dAcZOg+pHsZy97SA9xgGETkke4TELedAxNG1kEcKnzV0vv
03p3fgnZ/39OHM5w0LBw9N6EgqAGLei7fQNKIiu665b7wr79MyjOaKBxs8mWAlDWqLh2WrqJc5cW
P1vrqZDFSEUGl3UPYIICWJZAnvvWoZyael4GBGP9uiT3YOn/e4q+mFL3XrR2WxROFTBeJE3aHCip
GX4e0gUxBTW6LZ3sNjPahyqbJLWcojZwsEe9isUpQ0lbLceoMLjimdt3ATk5KLVEpvgJob+MuBNY
FP7LwDCRtd/CcjpSVYmF0DkzIrVx18yRV83fRy25JmBdOa8iTAV4bSQgd4eUrNmNbxE1SNmOWV2D
aLDfWYbqYfaqW/ZenDw46adaibyk+Ai7h73F5KTrUz0a9QiYk2eBJ0f3o9N6F13aX5x9GUyHbJF4
H0Ld1BwNBR6YcmC9a6HJjF5tB5SpNGDJz5XrLFPBUiA51jIQTjWV0p71gXkcQ4nuxx1t/WqWWEKR
ZUJ1+285OGVMMal5JgXkaDv1MaxR3mnLJhjIpOC2ZpijcCwq3JBFGcwDBksepuJ4XuNkEJxRqqAZ
CG9BirKJ0Fb5qOoYAT3KiNKEt+RmsXg6AVNPuzkrIEkW3hQ2ZlvfGM3jWh0i+nUaJ3fJdonzcF4y
yf7wBAMlDdXEdpC5GVPDDecG03gkFZCSteMnaGOapJ0kOYSqFwM9bUV7A/Zt1rVH7s6LIgPivBh9
7uDEOAAaQPqlH8LoLpM90GQQbDU3IQi7xSSIcmQbpFw66y6kV6UanJdCaEYJMTFsxzExIYOTYokx
+9u0ALGmX5B3cjBW1Cl+OpGsSE2Gw4lSlOXQFhnOfrGWbl8+rVWQVz87KrnOhW8OspGHLel2yYgy
LKTHtRBfGifd1z9ne3K0MQkB1dHqoTT888snvv0wrwLMvKjCQpXFW7wmqtuiz1mN4n74NbC98gqv
eGq+Ff9fbouAvkTzhFf8BpO8xRxHLTcxvwIt5A0mKocOvXGi2p30WQvAQo0ito+EV7Gmv4XklGRc
KkebEwg5dIOHYeqVZXja9LW3PmK9NzickuSrGWeEVUXUg36RGNVl2Mk6aYSX+QaC0w8jSkJ9CQGR
HsM9e2F3GIwk7/IXq/vrinFXnRNZc4E4PtKtNvrvy7G6jlQMTDDLaafHsjHbbFneOSgbmbhLL1us
te8yyDRagaXsrPIj19Hm+9yNVxZpvJIE11GlP68h8Z3pObNkaRbxxiAeZDoYKWLzgyWWdhkjtQcI
/ssN9U+J2qLuInKpsgNNRmY8mbDi5w+v0LyS35D8/ZeCAF6nGBOOMnw/SW6Uwq8bSXHUv9ijVwzO
PhgJabN2BEZ3GncsphPv/o+061qOHNehX6QqUYGSXpU6ONuTX1QTReUcv/4eeuqOu2ltcz27tbsv
rhIaJAiCwMFBeZVczxjFWUoxcjKFRMewsJmVCxxD5Hy09H0WByDMuLxmm9kP7WTRBF+gFJijXnEY
XhcsQQFSdDRo3Bsu8fRg2VdX64/L8mQqCS5hVObEbLjtdeXVqO9HI3T+pmBxqpHgEiZ0BxmWCRFU
qT/2rH4PGIPkBG2f0BcrENyB0Zv52i4QMevXMex40HqJLcskCD7A7oeqUlpsy1Td2+PDmuwv78Mm
Avx0lUQnEHeTaROogEfQLr8HM8atcVCfOp94mlt+GfaySr9s57nDOLnJnSTqy0mBRsCYYlLu2n8b
6vZHmQ2SvRHlEBXgSMzM0Pn1jdmbgkHnw9A3fWaiI3BwIhfjX2b0PKax25TaW53BsygbCF20bmGM
qSZsUtP1s9quLAqU/RSAeWFXdp5x4Gxhz4PrZJ1Hok38Fsf7gDQLiWsxtmsxbZpHqFEwFzdjfnxz
G+fz9x0w5z3roosuW60sMoFRIAqyMliLQ8RAKyFxN1sqoONRQwsfgF6vZloZiVXPqp1GAW1A4duN
Qa8VkgfDtgjM7tSJhfELlnD8VyVf4zIpogD9LD/ZbDvepGc/L5+ebRloasP8DwMTzgUb6+kw9/GE
lYroAnypc6N1MvoI7kJOgwC+GRDwRwT/CSfHZVEcyx7XLApAFu7G6mHWWqB+r7VRosrWcQF3kUlM
QjAo4BlGeyJnNpS6GgnkMMo+OJN+M5bZ+4oMj3+xYidihKusz1Xky9ocG5/2/qD0B0SG/mURm5qA
FJagY5uAfkfYFFVvihnMZhBh3vdr7s5f7Ix4l2WIofrzrlA+ywpvK7SaCE6sn8C2otpDFGjOMNyv
ee94xcAWyy2smtZHhemmT/NykY6e43GFYA5gtHR0ME3ZIKkQKXUVvYpWB+4ueCbgQF9IEN8QhlJS
GbDgraUkaGkbODu8GRUWLk5sjZI+X4oCp5QxjNt9ryUAHUscwfNEVkEhDEYBRYVJ8H+Yn2Dfie2s
uqFHgbnqmESICYiL/lUnrbO4REuV68oc9Rt0PrbMrRddrQ4DMqF7hyXrFwO0Cl+LKBtMT1lyVAGU
SNN+FYtRsls1a9Ck2yJje5uOY23erJadm27KumyPzp00LPF0vjaGVNWREDOd1c2tov+UjWRa4SgG
5/tMNLIeWprSXTYrRec2g133/jiV2cfSidZb1UxRvc2nNZ1dllpxGdpWaR7LJbGAk9OonQRkrsEG
W2daDOaKJRkK9AUm68d5xkwQr1TR7OmWld4hs2+zpPWssdV/lZg5SUF4Qmc/iTv2q1Cn7rrutDxy
u7EqDE8huRKHqapVBztPph9EnZE+WGeFFV5ZtPbosmFi9+gco5+yuFQVN+pArODWWkejcBlY/36c
1bR2V2NY3pejMzC3Z7n5EZRi9GkZemfeEaud7jpczGE7WvRQlVlb+6ZR6uFolPmANE8S3SkY4QPA
HqDu39GrP6VemiJJHZpOn3RIOPYdptAYia93gJD6xOo7xc8X5KZcNao0WTFt49SDE01zdD6bBjOL
hIBci2fQlrE5Cnr6bSITqkJXhfb18ql/FfXzA4GWXzxjcP74PEbBWOE6dYVOUTCGelj6+V22Uw+D
z/b9DQZXS1zlpkYahjBhsoqF+Y7CyZhYRNYogrC6fYiLxxjjjGWTy15F/c8KObatm+jVhz7CquXz
TPoqMp1gferBdFqDOKSavAajlzzbLTGXpJYRj2+v4YlI4Qbo6qbLahsifwdLwy5uXPXQYS5tEZpo
NJZ46o1VRNrYgJdWsY7oOTzfsnEqVjuuK6yiqh+L0goGkNdGGZFcOjrfesGP8fS0gUnCqCk4z38/
uT91Y5kMipbNwFrs+btKJ0zJsdlsfRtJ1BA36wyjDSaSr9XOShlDJdtIP4+sb0D7QePo54hNKr3J
ydh3FuFl6Tkpsb6PNB0wKzhugLTqSLKMbj1ZzedM7VLFjZWlvO6bzNDdUonXL0oNijZXHSP6ZOE1
8oBqcjG482RUpd9F3VQGi7HYzk5bqFqElopZKmHTjmw4RINjR25C1WTfYyJBe9+xes1ByEzQieG0
6xpJnh2vAyfCc/molmHyFUb4CrvCEqWpowy/Ilp2Ux7WsofZhpURSIA/MACBwENAOKl4GeggMdaL
8PdJrXZV6g/g7OdcCsq7Tnov86DifPu5PAwkRuhkgDxKeAKks5Erq2EWYX6I9zWYsea9/oWCiZ4D
B6aPspv5dVR4Lk54tanNWk9zCfUajBMit5E+++Rnt8pen68PD8SQ33RYGHAqAtnLfkKiXQc4oZvt
2Rv7jmEc4PBpnNNGcn5evUOxWQQ3Ks4QevNejyqxWD0oiAVBxngNPqk978vI5h2K+QEeiZ71GX3c
Mge7bSQnMoVVXIYqVg1MTQuNXX9YkODdqaXXu4PPJ46r+l62a6+yyqKSglVSQzH6rIZA3VU9zWPe
8B48ri5od0PiAbTtx9Jb5B+UNHX0j5o4biL+KE7UzmwymAof62sE1W50BzBn8+pt7MtqqpsGg/Eb
/xfG7fbEC7Z90a9WC2GlRdUwS+r1tl/r4Wppu7f2Dv5eyxdRwokbEX2bkwODGdsgqqegqO+KikrC
U5k+goU4hd2OOoM+6fK9aBu3xsj2bpTYvkyIYBV63KxK3cEqYmaH2vQ1T52rgSzu5eBl02W8bI0I
d1cVM63xVi7CItvNreaOw/vBuMNl9eYLlx9kG0Q2GFr9emjO0DpGUw8LaKTHK/rT7nZ6IpHwD8fo
RQS/XU6sDDh2VStULoK5iJXXT6vfuSmmSqyPCPQRncHNZ28G1j0bnK7xOjpeRBhPfS7VKjA/vchX
3Jz155K0nm14jiMDvW5cjGD4BXwbby6EmmK4EoHNTUub1AmsvhhdUPiBr8TKJQu4YXAcEIBLEJhw
TRdfyMXSsziKmB2wtAon9nOclt2qpxKz3lAFNy9wFci/ISwiglmPrC7TtCrhCwiofgujatyRDrJe
q40QFvYGhm+E/RqnF+LKnhiDMfWKtpp2Dv+2htk+PjpBPHkGACqId/bmj+Tj5XO0sXi4EnmTGni0
TPv5QXsizzb7Xu8dqDVE92V5mOyvjawQuK3TiQzB1Ko+0tOmq4pwecCQ0ueuZUBv7N4jD1pYBvmO
Bv9NKSEon5S4xcw7KJW0lmtbLXC273JN4kw3PdCJVjyGOlm5EUzVbdtyrZbYp8XsrU2LeePB/NbW
9eeTiiIdqDwdPAc1/kNOBEUVW9FqkeHKm/cWcjT5G2nUxO8LV4+Sz9HKDHy/7pubrsl3Tp8Fpf1W
8I4oRrh8kjhjZkwgZsmemHXDuzulWPFta35ZKuGQrvqsaEmW81vhSIbbGZx66e4vbMuGJ+CPZpwb
YduRAXbidU1xh7aHNfLH9RDXf+FqkLX8I4K7opMNj7WiAdwPIsbpaskCUr+xo/t5J5DrgxfDjFNH
jO4xnmMZq7TFTtTlU96su2gA677+N68iciJG2PAsNwrVGCGmH/OAVrPHVBndKf+E+E4BJ58D6giU
ZEFpeb5STY467doaOQ569FhbxvulaF3d1HCb6XeOgWHMVSWDEm6d+1OZwnE0i0Qz1NHMQ0XVXKCr
nPELKW8nGfxYJkY4lcVg1HZD9TzsM+NXa/+gtPtYZdYDeGX/wqJPFRL2ye4rJ80cKLSg/BcUQzl5
i1Gb9226vLWri1semF3REY+XEWZaCfsFjsNKwZSjPEQ+8FZXMVoqar9ePp9b9/SpCGF7WKuBw5tv
zzDRm7TrbrXszcDtZzXw1MeDX8WUahFrqSSFqfUDyGlB5BtyeloOzwBPrJSVb/PqxIMVM594nhxx
wbmBkzSZhiRd8tB0J0Cmmadjvh3CAZB/BNrHaf/2/BJ/IFNMNkGcA5GCd6PGUg5FTWAL2b603xHt
wSJPlzdoW6dnrktkXAxT9KBanbScZjMPQcljPLTXnHeo8JyvWuxrYRX+C7Zdft+LbuKZjRS1My5R
cKh5iviUJtAKEjnP0XzVRl4dZO8iFwPU9sVHiYZb8p7pwGxkUJ1X5Nt6AWzkmuKqawLOOUS91WU+
ubUwjDkJOwm0ecvgcetYUE0Hf6NI0hIXqVGPGm6L3GDuVN/UcXhZna1LFV0KOujZsH6vntwgMujr
BvMjQ1Ak24EVlQ1Gm8RqgCGLSXBZ1NbzHnBpgtk6jgq2FrFGo9N6qJfYKkNyN/p8XkL0w3BLtOLQ
veLLEhg8GhDMQkOsrTvIFIPfxhaM3RjV3ByrrgrJrLJwXZC0oNitAhj7blZuW6SSH8ZuRG5D1VNZ
lZ0HvZeECzY5VrNuDA6EzyEgXv68bxRXvePNhyDelLE4bVwmGg/uLdRDNR1Es+duxNYaDG0vdeB6
lqfctDx7Cpf20cgkkeTWU/ZMjqCUo3UtbRytDCcvueUZocaLZ7fwvuvHMkgferjIv8jR8JgYvhiE
xiBZER4XmpVaLUpeZZjO2g6N1YdSXcAZUB8uW+bGIcC8J52Ty8FWwHJ+voJGPxSata5l6FgHneQe
QeEtIZKkxit2J1wsIDsyKEgMAXR9dT+mYJSNqAMp2o7TF8bHcl+hWevfzOjacBtnooR7MutWIyWU
K6QcrfLHKkNJbrl5DezPuIuRSAYNsLAxFKn8KCcg+2PKpH3q2ZiF2VJl9yxP1FvHVhbMrSzXckGd
Tc1+WINtoSgZd9FNPSn1EBDWZJ2bjNa6v7yTWz/MMAGhUA1kDHDVCZHVEJMu6xzEpcZu+sAnI5R7
iulxzlFzWRB5pi+Rt3HSQYDMuxdNDMh+zQNk6nm2UqcKu0AP0fi7SyufA5LKoNwlssbmDTs9EyYE
cwlJDQrsfxWO+nWifM+dgDqSC2fDbZ6JEI5COy/ZiOpkFTbGJ4aeQuvzZITA/jvr+3T9olUyMOym
SoAGIe0C6shXLaBzkc4tIToig+66/RypHzQiu3Y4C6DgjOE7XkQIq6bOaWrNOUSo63xQ6LdS9Wu7
CMp28NBjZfWfy/SwSlHZ3NAEqajvApEErkpLM8QUHLrPoz4mJUJ8H7lsL0GVpfHLMLtJdh2qsO2O
va/9/GhKXNnGyUcKy4IXwzF4Hb0yJQbNBYsxWmE5tPENzR4kBi8TIKxmlrEhMXII4PMZNa9z6wP1
wIT4bnAwW4VXIzqZ2W+JBHIFhXLwouGeEy640tQKOyVZGZrpl9G5An/YZZ22bBA7BFDc8+AEMeIH
SsKKpzrPw0a9Wei1VYIzQuInNu5ogK5eRAirVqdZTrURIlY9cbPlyICOVQ9JJSE52Tq9SFxgBoCF
SRCvgISG3k5d16O0x6tEHWgcdEws1Pbd/vKCbWlj4MbEyEI8KF6h+uzIGaxUnxGVgl/DSA9TNwLw
UQeVrJdiY+eBVMNjUscUObC+CtdMpLYWCjMoBJRE2y+G4+fJp8uqbN3KZyKEdKKRoPCsj0iVazt6
rMNqF+FWBoPov6Bh39IG82Ec1UbNnT/Kz8OMhKxmOtVYNnN8cuxQbWRnc/MyQurH4DEv5voJlx8p
Uzzy1xHJRG8KKHV5c8HoTeD2cuVGsBXOg4tX5xUAPExs8W0yakpcpyWkla0PVj+QoUZhF67e+AHE
izuZzW3401NpIpkkmAlyq6ohTV8j3s8wzRgYVuvGozZq2XW59CD1sNRIk7GLbW7aye0hbFq6IKFG
qcZvD9fUDtn6eNkAJd8XW/l7u2vBZI7bqSI7qt2uMmj51lkFKhpgI7Q0WAAEnRvdskSp0VdqFdIl
yMYDap5Bk3lj3oeX9dhyoqdyuJ4nec2W9mpuGGsVlt2xKNCzfy0lc5Cpwn/CiYgobaN0dSCC192X
YL1Gf4bqmSGe/jvtbsQtjttnuJIijzZe/BgV9rKE/HedyHXqgunZBLlj7nHgEQPJcPO9Dzj5Fgtk
LMMyLYVDHNVlMtQNNkxX701lBD3au4a5GTAulzdM4zsvRChnagl3UqxZnRKNXC3T+dVon9c5u+t/
rJV1qOrGb63jYOeBOhNf/zrkjVeoOXgLvKF8n6XXJLsvNeIShbhTo/ha5sXkZ1FInpyypRDO3kCL
PJ50/MKh612Gl7tT7EzwRto/Ly/Ftu0iLQVmSl7LFOTMwxR1mCBbhTX5OcO35IBAypqLJDJe1eIS
VcfbDzKsKfP6H531oWBfL6ux7ZEdB/A4DMxxkDI6N9S8ycwiy8GFYOxAhu1h9DgYzH1gRPAcmfaL
rBFnc3tOxAlHPupoiwmYEJfrj/bXQbW9ot1ZuoTpQaqVcOzn3IkJRYkW+CjVW4LSrzxMxr3mbehx
SCXlk+1TcaKUcNiHtjGpvkApJ2chEG8xHqqlc2hrejeCRRaNiJ6m36LVdl6OKPJeje03cIK7RVr6
rRZqpR1M8Rq71eDS8vuiuvM6udVf1A8M8+RHCj7CNqbOoQ2WZKX71gS/gl57y3CsBsnBkK694CM6
q1fMRE+4RfFkOAvZx+VHH4AOaJfv0Kdw2YA37/gTtYRz2C3D3FU11r5qvSn61VuGn4PCOWvchsrq
cPxbr7zfiyzx3gWS1UpTPatD0Gs9GCT18V7zo3TwRrWMXTo73qIYuyRtDUkeaPPCPxEsxLSAldFU
dfipsfZ5doNNvLyIm47m5PtCQKtgoH3FBnzfQH6uNl0CLEMuS8zJlBA8DR3YODUJ7GJMrxOAM2RQ
CdnuCK6l1sBwYa1YGwdzCId8cZ3seq5uh/ybbtYungtuRGXR85ZOFOQaJmAzeGSKj42MtXYDMFAd
Tg/o9/jA85uRTw/rY4e7ngTqnsgQNFtbBYAOEMZgUwASXLD3AtMyymhFskVJv8zMwbgfLx4/XDaH
jZU0VQdNpDzDgnqF4D1Zg7nL4CYrw575rXpllPfM+bzEd/mSXxH2FLN6d1ngVp74TKLgQfFSGJTC
QdJ2ehjQoAkKIj77Dlhij3wZcs9BocT5LKttbUoFKFO3kfPHzClxLbNOXYspMXh22t7NnzCUzF1d
9GyG2cHc6R7W+M2E2UjoIuP+R6TYvEsqW29tisS7gfx3dJ/JmES2vC8eWHzqJgRRVArP73PSFBom
qCPjHv003fiRDxAE1d/g/g48ZRWTLXGADWAagIMuS0y9ETwTnVqnoj2Sur1fNIirux2obW7K3H0e
cPEUBZcNhd8dggeGOIq2J5RYOLr6XLumaKYOrUkQV+Xfx8T2QODuVqT9jNEoN9aSu8xKJIfhH1T8
v8xXw2o0h7BWWSFT2c/hM1W016UAtfKZwH/TFoFGBXTb6Ry/gFEsgoZtNum1oiFxBXYTS3Wb+iaT
OeJNjU5kiO9idCKR2MHM4XDCMG3MjKj4pn2ZjyPau+udjPR044Y+1UhsvbN7ezGTEho5+Wdzvi7m
AvE/C9CkRDtJ3LcpCqg/XoQ3HF2Efyj97CRODlHGiJmCtu5OI7nuSX1Y0xbxwCgLnrl1i+aIDMMf
eYLbMha0FQK1UIYzgcPC8I2gvYorgLqrfwHQ3N62E2lc+5M3pZKOiTOzFCHVNa+Fdjt6sIJnwlVU
kWWEq/8gzUL/pQrwIXD/59K6OutaZ25/l57QOXMDXmfj6TcZ6vrZWCUhDl+q10v5Ik4IQUAamsZg
1inDun5XUcyfZN76M1YkqbuN+5ri1vyjlOAda2LPvTZWZVhlt+jRziJJKWSrlnQmQAhCMnMqI5NC
gLpbzOdLDB0MV+zXesQdBiiDLNGwEQ6cyROu6qiH4zMXyLOM1DV+Lk7uoovhstPdXDQKNKiKfzRb
E7amgn/taIqtaar0QObhMc678LKITTVORAj7EndJ1EYV1Ghb9EhZO6X4uRJJZkAmQ9iarmYlo1ld
Ap95l6fv6vypTCT+Z1MET3BbnDwU/52fGTXqCzNtBqAVmv2UAbx9oKpkM55xxeJBsYBkR8OKDccj
IoDKqM3XZHLQtEIKZro0yRTQ/60aGkTRWIsxGcy2RwcMVU3fYUBxw76qcWdctSXT3hWaYn4ajCJH
Aw9c8ndFJ+AoHOqk+WzY+my5uh0ZS5BaSazdon1zkF09WwuE8VQcy2GBdE4cj4cZNZqJCcdlSB3P
bUHaZq8Ply1pKzlPLRT/eZsatkCcYqbMrMG/Ofdb9AjPDKqc1Ytc3qhkHf6jLOFkJEU+zWYBWdH8
fNZZ6aYfDdfB8KVWSpMi1Uw4JIm+1nPNNUNWI9oNu3F/3fnKDoh9mV5bJx4DfmwdbwxM6xUDBNMZ
5qQb0PLL2VLqH7m/AmTW6S4mpB5pqO471dXfSdZyo+RKcdVwQCBHPbxqPkVfXgoIHY7ncQk6l+zj
G3P3LGx/WdKWDZ4IEjmq4WGiSolggyaGrI+hrT/OMoqerTjERmsrn0KNm1NEzYGXo6uWiCGIA968
mR5U55GZV43h2bKn2ta1+dxgzss3KrAo5x5Hqa0ePI52Ea7Mt5N7J/q0sF2uyCZ+8KhTcDrox9eA
FQLoC9UbQUxmrrWa1xa6TvoAzd2uNRpeNQJV67gDCxKMnS0Jk9ylG/tko7rqaKaKQPhVYTLNgKik
TpuGXN78aH2NNAmHxlaMcyZCuBJA0pG1WtukwFxlj4DXoAtBfdJ3vwcOR7IQRyqOa3wSwPWjveZr
B426ALU2D/XwWz5yhucJIk+VZCU3pVnAl+AE40LCrp1L6zBHwYn0OoW3oEeMi95leEzXqEDwJtH5
rUx5OLOAXSMNAjAZBV5J0M0Y9cpU8wwo6MQltuLO6rH4DooI//Lh3bB3iEF+DUMgVOBnBB/YRnRd
SQ6IxNB+60HJN2fhULqYFehdlrO5eqeCBNMoans04x6CJk/1fjdgRb524JmIevcXUdyZVsLioXvZ
iRfcJsi/9e/NvLxenOKm0abdZaX4bxZPMbCNyB6hk1tD+HBuEVNlK62aJnmYNyj1O9a3OOolXHhk
c4PQQgCqYORDMdTzXMaAro62UtKcN6+puV8CtZYEirfcq0/GU/SEdLe7uHLU34ZqKF6o6C6gKGMD
YHAu1sJ2NQA6cTwGZlJdrbEEJSH7vqCWlrcpgiV8Py4/psMPu5Tl9TbWDQogLLLBVYCM4qu9QcEi
idEsniyg0TcZyHktq7FdPaapa5rTh8umsJFIQRchnAJHPwOAL6QZQJkR1ayAPkpUYiJVswctsbsQ
5YCyWZhHxR2hMn/+6kjxgBWNhRgXh/4/TDDmEcCJ+wO/5RxPUW766gP5FO9xO+70zrVulJ22j+9k
k5jFBRWlCQvakCKbWQZp8fKForuM3bJyR03JFSLahShFiACHsm0aJypMHy1A+3z6VfSFJFyR6SF4
PDaBHi22ISGdnvTCYygczf0jVJM9LPhPPfUOz6pw0Cwoq2zHFh8W1ALzSdlVpj9hPoDur3vQEWOO
aIz+dOXtjQyiNK72iTHMbTbHQwNp43f9U7IvjqnvBNm1yTzTK/z4Toq65Ot0ST0hezIWiaVkKG5w
fnu6WwLiDzf9Hj0GwzM3x3Alo7fnLkcUCFwNHjkEZWLga841bFgVZ0O0GH6RkV3Rfu3q+dgmPy6f
4y3rOBEiBrMDHVer6mbDH2LNVZNfZV/7qx4OzcfLcjaVgS48DkMwIZYEDB3gXdqMho/mgoBM0z5O
kiPLHUl+RiZGsArQbDtU6SEGjD2+oSqBGc9B7ciMQSZGsIWmYlWWJJPhR4rpdimAAgbQaPrX/7Zm
3AefmLha9307RJDSK99ia95PC3X1ZgouS9l0q/wt/f+tEewsr4jZYLyk4WdA69wCv3zleD3SAF//
XcpfsnYiKAEXk5XmBcSlc4YWV+KtBQkMIhsss2nYQNAgXEEqFxfi+eK1A22NmLSGHzu5P5CDUWBO
N31sZVQqWw4c/u6PHMHixsya1Jw2Bq/lpvuErrW7LKOMNUAmRTA4bVKsYpmgTd0d8uxJkbVWbm7K
iRaCqTG6LnPZ4ftprGP0s5J0btSwIqwWGdib/9JXXo0SE087ZAhQHjzfl74olZRgzqgftdN1MsUh
yBD2sWUfiNUdMWlOcr9umgEFAhJ9Rui1Fx+e0wom8b7E9mT5z7E/zgSj6KPjOEku2c314/0waDZ8
JvI912rC6I5hiUzDVxLVjT6k0+AWteSC3VIF7VIIgNDvCKS1YNFax8DYGFmQoXVu1WbuojauY9Uu
CMf+wiWcihKMujHi0dRWiDIH17n7PZPJvIlHdw4KwM9kVcAt60ZHhwE2BDAUIIo9Xz09H1Z7wTH2
hxSNWbodkNGWLN6W2Z2KEAwcG5TqSgLIvb6C660vu6+Loj+ieLt66Obb62oTSNaQx4eioZ9KFNxq
5XQR0KNQakn3xpG3haiHdEFApOEBKFvBV88mHg6dSBOhJdoyJrQfIK2s3NnXgf+vE/e5380fvYL5
w6G51r0eo2kvq7ll+HirIQuCdgPOgXS+dVU0k8jpNMM3TMCB5v0YI7EDusC/kIIyMaIg0wQrseA0
RlOf8zqncBqYqKVm+6T4mjjvL8vYNMITGfzvJ7dtRBPK0OBj+Fr7Qxlyd7LDywI2L1owYP3RQlgr
y54UZnfQYjpmt1a47jNPvSsOppdiWJEM0ilTRzjC62isKwBbEGYPaDWh+4HIIv7NM3Wij3BsY9Ae
6k1rGH5X/JwxQ6ixf3XatQlUZ/R4eek2Xd+JJOH0mlkJLmwLezNWcHdgknQeTbDwNYlkizat+USO
cGabgeVDh6HPgICZbsb2CWi1Vtl4aokQ8Rlb9rmZTxmWzUS/uqMM/vqzlLE7S7ZGvPb6daBRnWD3
8wZziboM1LhXVfalLRbXaN5d3hyZXVPt/OQkHeunip+cMSQh8RtOE2Z5q5futSv9Xsr+IjEGEV3O
hrWNczDM+v2n+Hb0kVvzuvfObbtH0JrcR24aqB+7vSIxDcl5ooJ7yIu6womCVDIrd8wgdykSHv9x
IQUHMUVWQfBYwYECHyPwS/MV5lm14exx8kf78a2sNs93xou1i6m2rLFTWo0wkqWuP9rZ5IEI9tOq
KRK1ZCsnuIlOT0ut7KCVofeP1OhvQKQqESE7UoJ/qJmu6GAmweY42j36dd12ap/ACSsRI7M8wT1g
KR2nmLBgJbNdmEHkPOqMukYvqVzwn/sqdHjZGEtIdFll0dBh4uqwR0qe0PrmohrcDpY320Eqa6zd
3h/dAuUJ+GFf5fmLwYzTCPk2HpGHmFNzsKS0Xdvu6EWEdu4hKnOIneRZhN3fFcR0k7LyKhATryq5
S/Rvl8+RTCEhWliWKc41lAl9o+3dCYiGNvb+mwTBGbSJlky9DgnV+L5BK6IsFtm2Z4vwGjc+IzYH
NIPVsxWd437T0JtsRsyj2LfOKOsP2F6oP2LEp3g2pnTsWpzM1B4fS2Lcm7MMbrC98y8ihCyqzqZ8
AH4LjxY+ndbBEFRnP6dkpy2hKeM45sfv9bF5kSVamWFVPSAMCHlYu9Pma3se3ITcFPExzbqrxPyx
ZrvLdvAPV9+LSMHUhhQBaT9CZK6EBopkqa94feyCy7Y4kIAdI9n0Mtl6CpY3jCm8KeByvjLXQTd9
NqsPU3fTpx8XWQ+zzDiEy2gk1UzMFDZYK1+r9Joq/uW1k9i4w53tSbwdAyXcDSqWrixj5IAe1iLB
5Po3YnZ+X3Ev+8OX80SIvdSNUY5QAvNBNALK6w+WDLOz7axfRAh3j03XpkkU6IHRnaZbWctVkQLZ
D0z3orOwy7QnRZdNT5fJFC4ibezybJogky0tGqJ2jvYhrTH2snJz7VjLkhuXLQEorvNFHBtqmYy7
iVk5dnRvjJLQ6rIlAMFx/v3ajueFAg3hKwBvdao3N5lbMMlRlQkRnEOMsd8F7aHEsMQoUjUHBRTR
GSgiLlu1xCOAaulcmSJau2ItcEDHT53lUwy2j/wElBSHOciD+E6m1nNu5J+dnqkKDsFEV75Tx9DL
fBoW1waCmU+e/9hjHICrfl/8wl/8HMQQ9HaQXILb0dD/Df9VyTShi64M3EGkHcikSgTe9tO06j7L
JJ7iFSjy/BSDVeF8TfWeFmXNsKZZui8P8VV8VD/jgZbnQMry8lIshdnLrEXwG8yu48mZITEmZqgr
y31cTgdw3Uqq3bKTJfgOklM6LSiw+nmWHE0KJNZSSQxSpongKtgy9TYbsEvJWLg5cUdddU1Zw++2
1eNhDFYnDUkSMavbzZOttWuKlwtKCMTPAffNvKpyOekEfZS9xTZ1OpEm2HyhFKylE6Sl2XUyYGRr
4mvkr4J90NiCsB54QGQlz42uWzGVPiIJvFKquoQGU/ToVKkbJZ8ve4xNZSxkwxGS4rSK7DFd1Cux
2THYQGK7iTa5UVYB85VI7GAzcDgRI5hakuaEWQ3EQNS30ej3bIhCuhIPPKo+G2UkxJvO4UScYHYZ
qBXBOBkjQi4IWA3j/KrN6BdjYZ6sTLp1hkAEAD4g9NFiEYWjqtrIDBo5Mp/tQNwhuTbr+8sbJBMg
rFxR6l1DWwgg+i+SPjkypm7Z94WlytssUg3MPPUXFt1E+XBki8TENrPDJ2skZoeZMtZVXEFE/71b
XOuOHq2rYqc/Nv7yCQ/YNUDt9y9ANdxvY+gI0LTgX3vNPtVmphWPPcSqZvKEtiKfGqtstMCWXZ/K
EO6GAa/ILO6wO0zLdsbXpU+9CqOgNPP7pL6V71/URzC1dEDZUqnhS+f0S1I8mut+JeFfGNvJkgnG
1rYA+U0gBPUHVjMXE3vA7D9KXMGmwZ3IEAxuKRUW6wu3humJzkdLRgcr+b74rOSMZ0WCEpafjZan
085btODyKvFVEIMewGLBX2xZwPCJ0ER7jDWl5NWOBYiWqQeXdQtwsbbTzGPdPozZ98vitpzZqTjt
/Cqwc6PVeMeQv6DcX9LeM0o0z6i3tpTvbnvpXhQToscIgEvATLivedKOmpddkT2fgJBo4BPTUSco
pZUjmUT+95MXkoHps44+wxhyFkVuTxlx56WTxDlbd9zpAvK/nwhpMUcqnvgC1tPVmtzFzQNJZHDV
rXqbjT5My8S1gykZglWPTq+WGJ9k+Gvs/+a6I7d165pH06ulWPrNVXsRJpp4a1UxxohDWDIMP6dC
GVxrWCRGvrloJzKEAKSyk9VUshYBSGyNbrVanxIt3YPW7i/i+JOFcwTrXkqKVpQIcuKmB4glXJrF
K2dflZXit9cMpLMokQPcKSIyplp1EmNp4HaU3MVoJc9hf3NOOaeiTi0wEYlRaNJNqpYU0CSdgBo1
Gldb0I8O1nbZaGBuS6/8D1CIcEHog3wFZzfXtJ4njCjyyxUvg8NU/tQyt+x/qfW1Pq1uzWQJ7s0A
G2r9kShs0uyAUH0pIFHd2btph0Lr/0i7kuW6cWX5RYwgCZAEtxzOpHmwZXvDsGw353nm17+E7+0W
hcN78FpeaHUimCqgUCgAVZlO43Mqx8otXFljs8w8IQq1Q6MXEy/WsvPQVdvQ0SIfldJOQT5DfMNt
9K9Udtu0uY1TCBGBYBukhmJjD62SZEIdAOyzX1LytddvdbCWocWu7CSBYnNZrZCEHXauRqMzIiCN
1c8WV09m57BacoG/6eoUNfPoVYI9phDvCElACplgAPXQjaI7Xft+eUPatuHt+0LSM84Eb24qbCjT
wJlB9VFNwY7JanxlVgjpDg0C06rsDssJRQW6+VpWhz8zQ5gKSpiymNyMtLxNU9+IX3BPexlie+Gs
pkLYFlR76XUWAGP5scSO7msH28fBNLxnO1wc7GTP7pKZEZ9uonGKqibCzJsg9LGCh0Z7SIcvl22S
zIvIUBsakWqMNUyahtrrSeQM9PkywmbC8zZolhBtEpTDL3QAQmY8asNnO/9VhT9lDSabINisiQFF
ML4g3ycF2DBBjAySU0/RmoOluSjPcRXDcLP09bI1m/dH4En9G0mcFPSF4V0gB9LwZfDiQ412deMG
cnOeAZUnxZNdT2zOzwpO2Lhru6uGZAJcnj7R4ZA2H7jUBq0jUh1YhDYWIbrMbcq0MkgNLyvZY1eX
jkrJQxEFzuVh23TlFYwQZNKgzypwIRoe+kCr5DmsD7P+kQCwghAjjDVMVtoCAjU9SgHG6lNM/hBC
iDF5HoK6agSEnj6R6TpLXiJDckEgGyjRkUMaWKxHp0Bl9plnoMEZ3HrowWg+XZ6QzQUD3WnOnI52
H5GT1NZnGi4GKvkb4zWZIm/AllyzwYeIw2WgTQdeAfHfV+l60OdpVI4FgLT7qPiVWJLjwPaCXAEI
HmxFkzKVESwxH/DcvNOQzeAmPjzOO97LVr4uH5qht5ETXJkZY59kCvD04L4mL6V1aIrHy2O27QRv
EIIro18TiscUEDG7tQaXWLdV5l+GkM2/4Mp4g+nmZYafYe+/mjT72NHvGZhpjVn2IiNzAMGjIzyU
NGMNY3DzHQ83RN9ftkQyWEx4UQKNXxLZKRxsyaKrJP+llq3XRP9W0u33dc2bl4ntatAjQ29oBRQS
Zk9z6bcacVUKKUhDRuwlGS8m7Je4eovmLAFSVwzuYkAjqpLl5DIIISdPzX6eowlTAkMU87nNZD3H
m3Nige4YxE3gWRc7gW0czQrQa6Hfqbwf0cNFBidsXj4w7ysMYZyqODdns4mA0SinvMz9Nsi/V6ZM
SUtmijBW2VJXQ8BhpjT+FINMyADddqxKRTn5d86OgStzhDg593GWEws4yqEHFTuIVbzuYP5uqm/2
2Y0sr5CZxX9fhWVzMMYppIADTYNDhwcyfIIW9Z/NkBAp55ZGeDGHF8TVPSO3cX/qZI9FMjOESKna
tRmiUcfwSppd2WN6VZu4FU6r2v0zU4RwaYVlGOGqEyumKn+k4Eo0aHtioOz9MxghVpZj0icjnxXk
yhTSHyhjmIhk3Wwu/jdHE7u0KNSUlmXBkGn2nVEdeuPXZRtk3xcy1lJHSd7Y4vtFnQ9Xkb2kbqwU
sndcycQb4upHeBnHAiNlQL3TNC0vNiBga8oktPm8nq9KaF7gNQ0sySIDVo0HTz1KEmyT1XNg7ZT6
AZmTU6XRvrNdQzleHrpto8AHwdmvuV7I+0UZ2UOzRDOS/bTY2/mxDPdtcbgMsX2G5TxK/8UQPNkA
JTkhAz9QZE53DZo5nGHDI54IQXrtxlIZm808YwUneHSc1eWQ5Cg/VGKI4UaNM+SNp5T3jEqCzbbb
/WOXmAZESj9M0NnEvXr2ZBf3VJMsTdnAiRkAwz0W1WZYou//o96+7NFCBynhCjUDsh16sxQDpCd/
T5OYBdglHqJaFEF6NTrUi33xnB8yr7tSj/1OualiV0OtjguREkyZDFsyZaLyUJVDDs9MTOpZNWqQ
mp8l1FcV/atNPnJ5tjJR2PHUwVRHs8OMheVe0Y8VGixbScfWGUHR77RthcFX3GqbC+OW37jCls4b
PNVv3WhXveQ3vF2i9jLHvuHSpeqhcOltLpN9kKxmJm5/kTEwo8AUBvMxiF0rAN+3xOm3H2NX9gkR
A0qMDalwkPDInWE743desKN/rXyGd9jc039wioPYk16EbS42dN3huQwqOuT3mWw1rA2j3dJ0GFaS
7jjXHPhejsst5W9LmktwESL3Shmk6C2mEnUzh+yLX5r9MsrqV7fX98omwVXA/jINdALAtMvRuZrv
O7hHfeRBMXNl5fIyawTfqGw9NZoQYKMJcdtDMn3k1L0yRvALJR61wh4MjFb7o57v7fTz5W1k07dX
3xd2kWgsMrON8P8vBXHN+nqabwItlYRcGYiwdxRVO8wtb2Goy9tJ3ZHoxUp/fMQOxilDUdt2JjQd
0LI07Qp2hEbuVvXJbBN/lnWZbNvxBiLkKuUwLHbE26e4eEps4c2jBC2N/2eWECHSzXliQLQDuUN4
w7SdiaJEWbKtbXvtmyHiGpzyutV6YIBPBWTms7N4BaTAFVe9nyI3uIsOkVQQiE/yWQYG+bu/Z4gP
7irUKJo22EsOzIr8WoKDAWrBUbmn9uMcJ67JZtDuSOhVZNMlrM22ioOi4HtGYCeuZX5FwTLNZSfk
TbNsHJANHaJ06Cp/b5aa1sWgKAoCgGYfhqB3tFB/apdhPwclegCIowbh1ZJO3mUv2bwt42QrvBUA
Ajhi9yNdmmyeaIDhxG1JQe1TFKd3JRrHGAndYTTuuiE+9Gq6Y110XakVWrfrXT4Oz5f/j60xtkEd
jX8C7fQgDHhvfplocYkGKHjrfEd7r0uf9EBiKp8m0XFWECJvHC64jBi1FtijSt0nUAOLKyeqS5TP
ykp5zribeZaxhhKOPD0yw0yrEaii696PQYYKVcHoJb72B5836DJ/kuQ1PHxfsk2IKOMQa10fodZT
774bSY6bqKfGCtza+Evazc/X9CUoIa5MOgn0mRfgFJCmGUfbH1RZE6MMgv++WuK92YZVxot/DXOB
IkDgxpEk1dyMXLwShsvHQs9MPFmZvcLSvsCaVvdX2ZETJ8d742ZBrpIjV5Hx1W673huasDsaY5LX
C8jQvCH+hrJSu/X0eyuXqQ1sr6E3FGENFVbZaG3PUer889g3KOCPbuJaP15eqhJjxINVM6HnQSkx
dLT/blQv98Fym3yk83s1PeLZSs3VykIDEQ5vyVPbOsQeHXk9FF8UZ54Mqk8wqaHQ/IzUsVPmvNcU
G+wa3waPH3xzl10bD4vPS6Fk2/FWOglacFRygWDBhN8J+9ag0HGG3juokq61nbWr95YfH0fv/8dg
tOEK78CELStlS9rMVmh4FDdGUe8wFWq7lmRf3Fim70CEnDKuy9gOBlhkV3ehjlZFIqu/lJkhrJt2
yWy1s3GpE4G8VCOH0PiRyS6OtnbAd2YIyybCuqmLDiDNl2VX3WsH47apXMgzIFaDi7BwZVetMlcQ
dyI1oWlp8LuqKXM5/wVEgPzGD54mvwOblYy+YXMQkehBphUl9Gek7WHXx0NEuZu311Fau3XnRoGs
hkgCIprUKF1XhOBxQBGe/TmlIbSWtCdLzWWPe5s+92aMyNe+TKQu0A7CO1LYQ/MMzVXf9pVPZv9f
rcbATV8uhzuZZcLWGhMz1PUFiVkWfwPBaMjumPKRhbQySthSlQLtmLkOo8zFbfJj8IGqJB36sX97
wO/NcLWfclUHlJni+4V9p6A4IQMBj/X1z4aJD+MKI1SWOVS4DZWSeul4VMfaZTJCO9lcCGGN6Mhx
mgyubGRf6/FTmn9d9OfLdmxkUhgryIqATRyqEWJikOH2pB/5GZPb0Vef+jLYm8Wxws0QlZRanHEm
I018hyWEN32s8ajPiRT0fYFLE2j7XpFTiNuSUBoEfi9AYbN7hyVEuS6JA1XnO6q+H677fb7vd6OH
mty9rFF2e47+GUAxPZj7jgUqynI8azF9UO0UxPKZLMOWgQgJNqHNlJYprBnQgd0zb+4PFlSOLrvC
dqx5s0RY+V28hKPJ24tBS+iM5UMg69CSWSGse8sesrbnxwS1XxxzeC6C+1imiifD4Eau1qWBMxdr
uRGoVLkf4q9Z3N6U+uPlkdpICXXVIBCbgzqwRkT2KG1eyGLyq/DB/FRne7AWO7m9nxPJJdamLSsY
Yfln8RSwELfPHmvCo1WkV5Vp/0Rsc//MGiGvYdqiJkuHKGPXh6y6W8zTAl34JpGcQTbda2WNsPpD
TY/VkF8Hz+XPUvuVzPvLZmxGstX3hRUPKaaumCOYoVOIv2puZ77qsTsayx6lsJKlIsES3xDNcers
MoQteVkfEvLLJPeQidnn1qGmh8tmSYZN5KLNZlo0CyrYvNK86qa7VEbTs50Pvo2b+JJoK0a0QNMM
87KPP/P0rHRTN2sc6tRHKATvZemgZPGINzDNkDR23mPsUPXnBp+t5golWu4oKyuXwQiBYEiM/44b
uHt8lj5ZCaxChS8Z/MsTJFmlos5NWjZ2nyMb8RaEfTM8FiN0LqVXjzIUIRbUsfrfRUru+r/IjhwC
j10PaMn4W/pIslplHs5/X8XRhJR2DSZvpIFE2RWgsUy/xOSx6yuvSSVQMtOEwDAtmoXGRgxgbFwl
BIff+0VGYLl9BFk5uRAcBnX4O5PqXJ57hH53RW7D6+COF8nJjvOSwRNZqaxyIk27IHD3y02fgFHg
p2LsWUidRNawKRk7kZsqnFAFFGlAassfQ30TWc9t8P2yf0sWkshI1fVhwqwQcbVterdLr9Mi2k3o
c+z9yzgyU4TsQI9jU01quMGYnNjiptBLkzF/ykwRYoIxaOEIUmxsqFXqdPSYd1818CMUhUxahbvT
Wfb55m5izwLTq1wbeIyjxRSiwy3aG2R+VdHQP03q7VLb/sKW65bJgrlsDIUogV5BI7Z5xjDqxo6G
v5Q+PLE69y7PlGRLMoXY0CpZ0y0trGtwTYGqQ9SDSPZXmR1CSKjGXjcbvr8qLH8pssA1FjRmqIqM
dkG2UIWwkNFqJmisxcV1xX4x8E/PJV6qVSNyshE86MvL5YHbNovr4YAgGFTUgovXepJ3LeWPHvPi
6Mn9uGi46pEZJUMRvFyvgy6oTBxNiRY59rgbl87N6IeC9psp/J9Y7Q/6PNdqM+HGbSmf1dLttc96
K8lLty6tkWa/YQjejMq5IlRnGNL6nAsPcsi3Ef6KAy9tzh76K7kqyLZrv0EKrl3qBOe5HDNEkxPf
J2pXcW3curhMc4In3ttdubJqAtl8Cc5Ow0zVRgNmonPQiePWrcfdEkt6d7Y9/c0wwdPBgTuloAvG
nUhcntTsAcdwJ4rCq7pPfGrIGAu26jLWUyc2yQ91AladAHDlX8tO/5xiwx2c5RaFVl7jdGgizdEr
IhM3/B+p7D9GnrUyUwjz0hhO2fxgN7+V3nfVQfuWfFb2XB4yl4zp9nbyBiccmKcK5FslvwNS8Xhu
6le4HXYTsp9k7bgSBznTWYn6dokJBnMIH9PJXeiXSZaxyCCEmDFModq3KUYujslXEmRfWkN32lom
XbQ5YibesgmeftHuKXhhNdE5nDOMmF62jjrtA+M17E9NKzufbS7jNxzxfGZNlVlGqMv2YtB19sq3
JfrIqWwFIFzITLSq9bGDIVl7yOmtukgufmUGCK5lDMNgBRaSrt5u740uALO37KZke42ubBB2I6PX
yznKYUNUOvQhv6Wu5oSQhzH8PXq9IU10Df1R/wM74ApT8LME6tl9NAEzma6y8qAFvkmPlyG2c/0V
Bvf11dY0KkZZZAm367hk0FStIHsOFlVtdhcfsue/SkkY2A47K0BhnyJjFg5WD8D5NELKIvOywhkO
rHJQq7jXr6zBly1XviWc5ZcrRGGbomkC3dgc7gGFny9aFbhFR3+2w3CzGOND0DGXqo1sN+bucAlT
3KbwMJWOKLEB43J1nd3zE2jyal5zzVPdSb1plABu7lgrG4VYYRhVk6E1D/cEaug05p1uHsC1hPLz
svyzxSwe14iZWFkbIFqU4BUr9qGx/7ceCaJErrEDUh1i4NJQ8EjwXzXoAUPVvI3ehu5Y7xU/y4+d
P3vlrr9qrd1lvLPgweEMvPaDA94i4J5/vwCGdBlajUaFl9JTPaooCyeSuTlPzTgEF1IByTzVdbF9
LoD64WSGdu51kAgM9rrfpS4Ed1/DawuiXGGykzfSn/m8ACmEjlIJ6TQtDFWdxVUTXy35N3381qG6
HlpoPhllRRlSE4VJywjpmFXCxNEdfeq2bg6u+85RE2e+b/zklvjzIU8lV77nbySClUIs0Zc4hvIP
UIPMg3TMPtqRW/Y0fMa7+b/nmxewhCgS6b2GrBBYpf1kDL+M5ZtWSPax8zpuAUOIGnrPsjolmLXg
W904euRO6BvzC49LgU4ggLG8aXZmJIX8FehfH8MFcGEh9ErG+imHgcOuOY774WrcWaduL5XoPAtV
v3F4FRSenFU8PL5fcAnIUpNiAg64+/zF05wIXlKYe9TP2W4GoYcS3QZQIH7Ur/oD2HUuL/fz/UeA
F5IFyxiokaElEywMvy+3cFDytUdeKM83PPmwbsUXUISZOvQg0ach3m4soR5VXYL40vT7crrNTcn7
8ObSM1GjwsBEBmk8kcDCqI0pKHUYBJcx6Y7t+YWd4ka5r9pOff2fTvNSkppsLr01quCqZp7E9tAC
lUc0iPIewODi1cduL49lPHa820sxYxYqY0CuA+KJs0aXRKtRSFI3hUfYp2zYVdpJlVWrbJqzxhDM
ibVKy1kFjNZPnqtdua8O5KT5XEBMdvDaNIdLnv4Wnjwrh8+GJjYahv2NzkeICSv9p1iR7DjbEDa6
TG3oGJ7VizZq2tWRDYhQe1ALFJYdK02SOJ4dTvikQCrRhHwrRV0//xdWeSPe+pqeJSViU6g+hmZ8
lbclpCtoshtHaRXO1hpagwlxvmDGYsdxBQ9wOs6xlB7Ck626la9Mzryj0PVVKkeW6JynxtxECmFf
iKDZkKsWIn7TBrUGXVm+p00g+9ecxAu8YGfvCz+WyqGfv8H/RrMI4zxSOtii3w+ovgwlqSYdy9i2
fINFXymaFEe9Dp0Qt71OpEx7dUq8eawdQ5c9nv4PW9/QhXwhxkNw09awdbrjB5wT8RLUai/oZ3hG
b4hUp3lzQlFS/Lexgvc0KkoscZsI/sf6axO/NO23y1Ge71VnIWP1fcFhQFeUpEj4co/uQ1TYdodx
Fx2qD+UE1gpG8JAApPZDmgDGMnWwZxZ7A2/b2eJdNmZzNcMLwQYK7VhUCb73DETGtNIgpOg1c/4p
mFoXxDU7bQn9yzCbc2LCo7FHgchbvKjWCzOLIbiZewWIXXoTiUb5ka0KOqG8XRF6u0Qsc6RVp2Wg
EMrBH+KobojGNEisBl4N7iWn+cwpg+UST5sbPhawrjOdmRg9YZKspZxTEM4XXn8yH7g3oFfaab+Y
SKQ6N97JCgS2ZotBa9rAlR7IMnQhjQJ/RammGc9J5wK3NjeMfZ+llW4SECLQGFSJNegtB+l2g9fk
Lj3pkEnmspfdXwNzNb/atwfZ89n2SL6ZRgRHDKumG8cKqOFn03C4kDt//Z4elpP5g0s8tYd/75Gr
oSRCqoY6b7toEuA19cOUXxmyh87tUcQhk0F/HDFX8Aw1rIqZxAFSepJdlWHsl1nrLYrMIzaDK/iJ
/8ERkotqmG1bA+GABwY9XjMQ+vp97S2n+pruGumobSWEqCSGTTjUoplZvNgNyqC0jTCtPXYz+sqX
HOlg6rLCmVzmhG59Zx/p4+WJ2rLQNEBYDBZhYiBDE0YyS2taRoRUnmp6szv70CPYIZkPoNldok5W
1hDHPyeEd6j6UF7NDiE/VGi/j4ioVRizaJzxvN4e0tZwo/5XOl6ZpHRz6Wv4Rlh8hyVMXsqCsqfq
VHlG8hhov8bx5+Wx20ikoOIIXXBw2ds2hAnf21JPWpVko1p5FUiOzDBy6IjeVrU4NHa9uwy1OWwr
KG7qKmdTQxwiaKtVnq4+94o/QC8Cz66u9iuksme1rVGz8HCHRQUnxIPJe6jGsM15CQlyz2xw46Xd
jdL6741wZOqgrtYAAyVoKoYjZSxJMrNo8TqolbjxYTmgt+xu3A2+6tV38U5WK31u03s8IRw1WhSb
VRQvnm344XSqVckqOveE998XPGFQ08ZUh2TxJlVzp1hzuvkQ919UKkmOzsMex4GeHer7GBiShbkZ
6ymeDY5jKN/M4dBCm08mdi+DEPIvY6FpD0LkxYvMHzZ7rptjZL78W2d+b4UQA5KYGIE+AqKGSJEW
+0T3SPiVRaDlXWR8PjJzhBgQpmaBshtgZVbqROPnTv9ayjrQNsL2e4PExEGhpaFGyB4Np/fLRxsM
vIq/3KJHg+8S/avxVda7fx4P3iGKXLJkqbBMlXTxGv26plfR/IOi7CYGV7/aSXiwzrveEAVAkY6N
zoBA91kr4cwCPbZzLFZ931030NLzwhMJXIqN0DjpTuM20SG7If/6lApU+DonAcftuLgV9oFtT+DO
X9D1BGbuMMHfo63dkETG2b/pISsgMTZ0FZThLA4U+VF3TwOnkfF9bIafFYQQHrSgsrMkxWyhk/oG
dj0OtkwZRwbBf19tEJFRDIy0sCKpb4zpsRsl08HXyft9+/10CJGH6mZhzg0iKKS//FLnr7Ozq4zF
FVhmv83T+FqkjQRyM6iuRk2IRNnUdwP0ABaPzceiO2Zd61TZoZ5+XI5GMhghGtmQXimNGDCtBUeb
T0uROGzZpdLbPp7ZXxpCIRRNzaS0RcCB6K5qb6y2dVrjVqVuoz5ktjuz51GRPRBvpHfv500ITSg1
y5ZSAahypZ54Bht4xq22OPmR4KRRyXT7+Ocu2CiebvKAFTgWAE7fs1N6+s/p/SM3+u+sEvOHjGWR
rSVYUEp90Mvr1PrEKskmJRs58QhTNkSJFo4x7EDT5WV36b47mVAnyXfti6xYWBKEiBAhoP08WPOA
GGuDChJ6RsFne1GPFg0k5/jNfUPHXQDSfVXDlfP7MJGkSq8nxjx7oZmfbKU49eFfYdS82kuFQGu4
l5fWdp73BiduU+BtG9MUNVRe7QffumMKApF4DwmROy5spBxlzZjb1jFcwUHTCP3mwlIGwbfdzLY6
exXaFuMCJRE2f8jCYT7ZJb2kzWc74r6BCctZbyYW5jHADPQS5qg9K2Uv/DIEYbJMDQ38eqvNXq+r
+1qNwBb2sW3jHyPEJ+HJVKa+1ZfZK4bC13rF6UNJAZ3ECPEKrNLSUWlKfQZt43KMuuKU4kHlsptt
L543I4QdvGpRoBTmGKfIOqTjoUmORrm7DLHtyWDOtZB9ayhqFBaoBj02RR/hyelfeu7zC5TIs92g
c3NoZ+PdK3swjpchN3fcFSIf2NWOjldZm44UiEMfDNdxHU8uSWpEbspyF9ls8L2y7X5PFUMyY5vD
uQIWtnrdbENKG/hEGunMtcNw3xg1Hlca2bPlpmusgIQNPmlyE3pgEyxUjJeaRaepjz/iGoRxHVfd
MM4uYM22N5eWwTXK6j6g90lwaxIJR8N5fRHPj1cYgvtFSzhbi8YxfC5mTN0CN/DB0TxSJ/vO7224
2Njy9bJ3bI/dm2GCP5ZWmlYlOPE8cCGm/V6TKRRufp9CN90mFgEfnhBKs1yxUqvC90P1ro4eFRnh
3vaZaQUghE+1YDVYJuBleeTGn+PfVVn85ml6iHtX3eHtcyerJtp07BWkEE/TSFF1K0coGqxDmKCM
0V/+NacM94V/IHCt9n7RtpGuRGUHqyZin5oqO831tNPTUeZzfHrP8qwVjnCfO5qs7uwMpvyHiaTe
54NP0SsdOKXHS0DZ4lz2t8tjp6mCk2tG2ardDH+I6v62ZaBYA01q2sjyoM0dfGWX4NZqXdJo0LCp
NvGnnF3PFmhPIFPqzp1M24xP9qUR5AtgFV6VrhzNbOK5AqRLSkXZk0q5pgZYRYtW3ZOg99O48/RB
ElxlBgrBtVBGLYPOAzIi0vtz6OZK7LDhiQWnJZXU611ewiCoeG/hpC5UxfFp9hQCNbUkcQMpySR3
s0uDKEQJq6nKlPE9qtTi2ov66FEFI5HbzMlNYgS3XfGipcouVsvEKyjy2epDW8jKX4Qogp4dJekz
zGKvHwsoN5uq7HpgO7yvIISoEQTJOEYBIIYv1TWXjsdb9ktwjG+og3KG2MF9gZs8lK+X19vmqRQi
zrhuQQXFWe1J3TVBAqW92WtxHoiyuzJ77cPeGUdZN/S2Q74BCV5SmUNQQD1q9gh4tmbwaUcDwX1S
9Vwrg8eyzr9s13YceYMTPQaCgvPc8Rg8vmTjz7C50YbjZYhtv3+DEHximow2bwYMHem/NMuNFT79
2fcFh0BFBZlQET97lu6pyj7MJQeLjXoCbCKQKAN1K2RtmHgYbEnchHrXz54KOa/IXQ7NIT8C6yAT
gt10shWQEAN7y9CyYAJQq/hJOkIvqnBRbKjLiPE2Yy0elxhe6vBadyaLORd5lhoDjkqJOjjpYJB9
kpj8MfyVYf1CCLZMrhRd91JpOe+mM6yghX0LOjehRoeR50npd9rUBzoGTLI3/o8Je7NP2LWSaWJx
wgDCKWM5CUO7+//VU20fQ1bmCDOW1hlLGgNIjTd5vFgz/ZW6rQcvdFWnv5KVfG87yJthwm4VkKFt
oS04g4ghd8zFn2PIjCqnJPnIVrUySwhC6qwFxTQCh6lT6/R10LsNYZK4IDNGCD3oSFuysYEXliXx
NXvwLUs7pX0N1WPJLcv23dHKHiEE9YtV1FHDx+1U6U7/WLsl2g1wiBp8ggqkUfYcIDNNCElakBAN
erqzZ5ZkNwR7tAU4eZq4Re99IPa9GfZ7JayyJtss66jKAdSw/LtZlHeZIbuy3NwhVhBCamvm7TQN
NiDCsvscmYpLrTB36PLjsiWSIfs9hStL8rLrm7LB4ROUIy7YJ90YJIlBtmtMWWkwX/1nSdLKICE6
pMWYWTM0mz16s+AqkeCt08ZrZ+dr/oeUhPgRZAUnhAiWzkUX8vErw6p2iizbLYv++fLgSaLq7yej
1eBpuZZFM8FSQqr+VxjWaPNtHy5DyNyAz98KwmKDbdQdIFRoUHfgNqY/pnJ/GWM7t1uNlRASEtJp
UN2AExhPVey03zUH7Eb3Xe60P/DCgeq5IETBduXKLiplxgnxYbZJ1bQV5shWP3c/A0TVLjxIbOM7
2yW3E2JCqIJmnvbAiI7BA68xUtBweao9e1/uxgMrZDFv8yzwNpZiK2SdainrO+Dxmkuet4SnYGf9
rriU5S2b7oeyC3DFUh3tH8K0BbOSjW2IvCUMtCs9Va+K8kPn3RWEOENKmVWMp0YzyToHtG64U2a1
oy3mRyLqCkiYJr2fqtZqAFQ18ejaxRy7tHu+7AuS8aLCrUTaLznLeUJJEi6fgALL5Jkmyr+WUOGR
B0XL4LpF0fxZjWCZdobVFzgNzktD3Mo0IYPOesfWv1w2Z3P1rHCE0LD0dVLVE1btFO6RgAeRD9Mu
Q2zuDisIwcOMfmTMLHB2bq3EpeRKn2o3I6cxkCQ+2xFoBST4WV5BkyIpMWYZ9dkDxbIp0Yo9PVYH
aJ3uo8xR9vnO9v59Dfj7qRK8LrGsILEZhpDAMKU+ZXXsKelhkl0j8n//LAi9mSfmC1HWsqVtMY7W
UH5pqHEwg+XJDr4mY0i8gUV+W6r+5anbdvZ/vPB3v8Bq48iVlpCswojG6l3TZk4rO81I3E/MHMaB
/veOL8PdHtRiDv2IWyPDiiQ+KBs7IW8IMk0JWYo5yvsOXHWxo9HDUr0E9qlM0CCYSOo8uEufT5Vt
oFDZVkGfK8CVFtYvVTFV0fSk159AT6OEN2Plaf3z5QnatusNiE/gaoLmbCzziAGoG66W4mtW3GjQ
E2iiHRbyKJML2Z6sNzD++wqsyOxyaCN+exO1rm7czsVuSUzZAXBzrwX7699jJ0SkoiyjXjdgkhI5
8ffq2O+HA1mgtlsf2zt5YbTMKCE6hbEas16FUXF5b6Y+s/Y09i9P0nYAfLNIiEtFNVV9RGHRMkLX
J7sNw97LIIHZS9K8Ta/DtQAaklDzqootZUHf24zxAwWNNN2xVCv1CqND3lUkrt61LlNRV3nZtM3R
Q/cLqNHBEH3GSZ5ndprEC9ZVWdw26u3MvtuFZPQkEGLYC2jUkCLE6FH2VAX7pJidRJdsHZsYDMIc
qFU30HbLf195dhTqTRImAcLDODzpPbTslfhVHWS0X5vhdAUjuHbYx52NXBw7oX2r6rdFur88G7Lv
C76soA56Ljt8X4ttfXLaYope9UKLJKewTX9emSH4s1VEUKkyAdOUg2vjvaQ/Mv3aMp4uWyObFGFf
nVCCNcQNYBL7GPQPKfFyWcoggRA5H8yxUoZ0BITBjr1yHCyvkWltSuZE5OJjXaumIx8sm90R9Xsi
KybbNMFGVT3BRoMcXhilZEZFtaIxXFcMi9MXk5tXoWt0sns5CYw4UkEB0iubj9TYf+oXP7JfJlnp
weZI2RZKaWw0RJ11qKDIPYoCXhuZazdVvUeCc9mfNvqKeSaNrhsKcloDpKXvV/mI18SqJxiqrHer
3rUyt88gx5H6+d687nA5HLkVmnJuUUnv255Mo3LzIguawQTU5uDNPWtIYCHEZYYE1/WGM3jtbbGD
NPG1ghMkF8OSdltsLdI1Gt9mVyFNYcpYDybQEjy0NJzQ4i6+CZ4Hd/R0dCOA7tJTfsoOk1tesgYV
8h4VmqLl2BO8yKWLOwaKZ1ijH+QfefhYw3BPWtlmD2Fa5DlgDP06Vw66dRwz2cPBljeuMQRnwTN+
o44coz/xXuL0lO6xL/B34d/sf5+gxiyJ3psX0pAY0bBLU/u8nyNtqqbBzxxS+8L1FhSf3Gj76FYD
3X7gy84tmxau4IQwnvR2kJEScGV9myyvaSHTa9kGgHYEZTqxUO/8fpqmUc+VoQbAwr4bzAkC2Xvi
pruBFOhvAGE/jUANOy28HqpWb1Ryayw3KXuWBI2tqxiywhD2VCNXUsoG+MF44poEuIhBS3SCd8rC
lbVEy8ZLmJCit2ctr2HOWFQ7KHzsl1hWwr9ZKrI2R9gu7JGEasiHbPqiu9SN/eHV8pUbhAkHzD3u
fJC1i2zGobfxE6tYI9ouY8wBrXRw7OBqGhInKfdJI2nnkAyeWMaad4pGkwA4qaZ6y1RdoZRyd9kX
ZKYIIZVTatmUF0ChYNJJrVtaf8mVzNGy1z/DEaJovZQDhYQcjiRB+Dx/g+6lG3XmPpAJzPO5Fk+p
K18gfEhXYdQc6g5M7tzfMnJd5dkpQcRWusKtEtu1+fsllMqcLCL+Zfv+R6D7Z90SITCEkanNPS+A
IXf6CaWsJ+bR5+nEQ6t+sI6y9ofNMAGeAZx4bOQVYr1h31eqOqLk3tNo/n+kXVdz5Div/UWqUg6v
ip2c7bFnXlQTlbNEhV9/Dz3fTsu0tnnXUzv71FU6BgmAIAgc3GVtHixpd8R8B456bMOAYEs20Nj7
ruVVUhs5CxsVKTv92PbXRXaqePHqpgaCQuN/EKwxyTVRhkSAM+oQ7KnykZbKSngA6TiVNdTTvNOM
FQ51iivN0PpJqLqKHrBKamvNnTYFVetP1t2Mq6sQctB4UjF2lRUpChZNoOWd10r3svw8kAMJf3K0
btNDrIRizAqEyyNBjSTU3REdmlRPXXO0iWHTmIge6krvSpxEEEcnWBOrymaRlJjqxGTtS4leyHEX
N3Tnsmw8GPr7ar/IZIwdnAa8eiZ6+jx7udp5QhG5l2E2H+dxS/6jf3QnVzj90LVTVQBHPIQH2phV
vPbuRj6vFoknEHvqSpqQGBmAmv6k9GCLLb14+HxZGvqNS0rOHLejPDRdSt2Clla2opyi+DuR7nRz
333MAZ2XjTl0FZPk+pRDmjS8qpWvRf8SaxxF2/ap561h3yUGoxXbgYbeYu1QGkvyLXoCI/vkgNUe
JOZ25HecV6pNs6V5HxMtrtK7vnGUUGmylmP9IjIHRmJrWbXTzSDm1SDxcJh9IsPUJ3MEnBGkXWaB
bt1I9vviV9c+XFaITaVbCcRskxbNyxhrGqxoUp+iyXDq0bztyIfOiT8wuJC+NaIsyrJsmABDdK/S
vhWy004vlyXZvmuuMBgHXupVXi4yNK4Geavd77sgdJdgfJH9FpdbXoy36VlXaIwDV4YwN2WBuoU0
vwrR9mCMBcfDbes3An1w4uFo1VkCqSwi4jgkLa7rrT20tnygzfWZoxGXTmmhVA//mXcST3DKCpFx
dpU5juJS1egjkn5K0vUUjU7BHUa8vXRnsRhHZxVJEYlJs+B6AdJbT9oRW37E6YfalnmXOr3Pqwrm
ATLWpHWKZVYTAM1OsY1GsaNqf1n5eAiMGVXVMs55hp0S2hehf+JOI+N832DsJ8G0nLTvsC9ET+xI
u5dT/7IAGzRYb3beYKxHXpYkrgeskRJ50Y4maqrvGNaq+oWPsUOPl9G2vQ5uxyJIqkyRrVBsooks
otFDzQYnxuVIMLxJ4ZwO20t2xqC/r85twxTqaFmG175cSb4pP3b6KGcAJgCphgEcTUKHFXtQvv9u
jbSc/jC+TF7jJz6v5uNf/NsZj7FN3dQr1Ctj0aLRpemZcF+M9jiABkv3QRT9jUe1sZ07XAnI2Kls
ED1VdQCKgfVgOoM3EbtD+zZl0dEljNTIv9IaF8HlxQ7bp99ZUsZel0ypQtzSFsyFSPZxsxzBctfb
oNMHy0g9eZd1cTs9sBKTsd02WsbQQI2DKz3MCCMGHBsqXATKUBAjl5j5SBAjc/wF/ea7OOyMyUYu
aMmSKLEd2q01U28wxFK7Qbo7HPHMQwqvwYuWnZjpy2Qos5+by9fLInPWl3006ytBtsiAjZWK2kYU
Ay40LxOcIeUcyZsmqErQTLyW4R/jUyzQooJ9p8I+ihj8dug/0qEAftU/32fO4NxEW3lKvx8PzRXe
UD3L4p3Bm55qBcFcoLq8nqQxg+Nt9EZxDa35nsrjgobQ/EP3mRUS46/GpAO7eAthJjO0J+00pYs3
DBynuLnzKxDGZyFXJBZzARBEzp4UfYGDtAfQE1sfyUytcBhflWRy0SQRli3KusxtSmtGBMs7dHl7
884/hWJkzgBZ5smuiSOjE8eYgsu2su12V6IwzkgctXQEwyEl56DdG50TpjZGJNnVvkS4Uj1fhuNt
EOOMqrKbwiiBTANmbedVimetwemM0dEynt+j1vHOB50FYx+ZK7NpJ6uHYOlJD5Z9dMAwuAOdPFs7
icurMOa4AraqxmhMPNVPAMMNvbTLsPkiZrwLNA+DcQeymCqhgVI+V1G/S3liG5J/eXN4AIwzqKuF
jOB0Xdwq7fA+q829L0tD+f0jKJqEWjhJVTGH+G3g0osCxkctiMRwc5arO1nibDw1i/f7/uf7bCxZ
SEsWljHilmqOIuQ+td086Z8T9K7ZVQ2qyXnh3WOon7+EyJwDUm6WQ6dAIngbWtxCS9RSSmesYcIF
7xVw82hFk/X/ls9gtGBJJaEyBxytZGq+ixiMYzeYO6p01W6QDDccRBztSPESbXy6vG/bpmtqoPRC
0w1yBG/3rSZLLg7tCBeRVOgPWAIjRG1N2P5Mi+nxMtT2Fp6hGJ9kYNyhIUaASuRyh9ENpHqu86fc
KByp5M2i2OTvwZXwj1yMPjb5HFlNReAAZafz5NaewUtdBe0u9MfIrZANq24+Qv2L+8gZlY2QZqk3
x0kFKhjc/azpbG2e9kvKa+PkbBobCgnyNBIjBYwioxVv+TI1eBoP/XDk1I9sn1V/FlFltLKrxlbX
FQSZmfyooUC8SNG1xElO8TAY96TH6KVULWBUlWcBwPpkJLznx385Ds+CUB+5ulaZ2kzKKMOC9S5B
B1GOTnVMAbLxvu5HPo+IlycR/X0FVuqy2ZodJCqi7qibL9IwH4Xu02Vj2r4ArFSN6sgKhchFVcoT
UIRjeaIXgMgzruebyanBvwVS1IB3v+GJxXgKVIBmUWQi/s7nW9NwkZF1dZ13GnLFYpwE6IJCTN+G
k5CD9iR7uZ88GR6Ihf3QxiCKh9zRflxeSI5XYstyRisqplyGaoT192l4kcPSMZar3EDPV/6hd/bz
nrG1OX1Ta2IbQzi1POJ2byq7y7LwVo+tYULwapgY9AsA8AiDeAaVJOlziwkbHug6/Oim1xzeBEHO
+rETRpfKlJJFg1rIqXnQhOY6rpvCllK87ZLG6yTuuUwdwvtz+Y8tsyNGddLG+mi+2rLkayc61obY
mjf6+TUJrH3xfHlNOWqvsa6DVAZm1QFO6mo7lsA3HUV2Lk28reOtI+M1xiImCTpXEEMfOk+z0WG0
G4IExPhRED8Thz65Sk/pgUcPwYNl3AhuCcYEqhV4RgzbmOurSfcmNWjMb1n38HcLSf+SlcMSYhH1
oSJVlGq2ky525/kUaZzTZDv7vDIxxn/gu5UWFdQCvkwvZqDtikC6Jo5+U+1FNBPz8ls87WDCjNgE
D3szQqhF+U7aoDKerIgTiHIOe5atSMyS3Ex67FC37GIw7sia05T7UCD25f3h4TDxbqhGmWxmWLlQ
Ne1CdLRin2SireofumX/sV925Kg8q5NoiZBHUGO70jO74SFwNkVnQgqji6d0oklUI84PRl57aK+8
sbSZszE8XdMZ16CNUjOr9KCXJDs/1XuQ0Pv9rhgd4wsIpnHPbgzOHvECGfZxZdFVo+4jaq5+582e
7pSYAul1/uwrXv7F2F9WCSrABVerM87B6CQilShXdcX+pCq36cBhdOFtFOMSkhZEXMn8qtpXeeoX
7UtRcxwCTwTGH8RGllSTTnUBr74BacX7wtDzv4uT2ctvHE+5KbQASRVyQ7QfcioM9lLyUkccX83e
gUn6T9jfVuJBS+wxuQ718Zh9ry3OqvGQWF/Qln1jJhAom4p9lhmIL3PtR1HPzQkN60glCcXLZVXj
aTZ7AwYDjqLPNA6rfhG8FoH3XvD0U9bixbANtFveO8Gm6mkSrd7UZUljqf2LotLw9AVvJymJrYyY
IIAEplU9fUSqFQxjQcWkhyMIBXANHWw1eK3udTMnHUFekHv8qwfV5ncGu4JjDArMVvoSEcCZ7f2C
ntc8Rz6pwv8PinSnmp8vS7e9hpqKpkdMfXxHBS7WijjHE5IWRiW4IgrE0JwThpz63m2RziCMkx3G
rFVlsEu5fUpspT4Q41uYf56J06BMseJVE2+6C+2MRkVeBSl5oUmZWiHNhDq+h2nu75f4598tGqMR
BsmyMBKBMIr6SQLdTNnre13v/Msw9DPvNeEsCKMJSPi1ehICZuoDs/abTrKH2I7l58swPBVg3GsY
4iDHaB04imTf/6jjm4VHvrB9yq62hAmxxAHz1nuDLtjdjIGPNBFHn951MBDSeRi8EgmORCbzaC21
MCKTvh8uaDCrnE46DTzqbPoXX9gbk/GuS5NlI6mxaGqkfymK/Mls5ie9FEDZWRI7MtN9UcyNE8/i
hyKW81qaTELH0lHhJk4QbjyEX+jrbwxvJDxpwe+15NVJ89aSCcT0XFfA0IWtK9vRLkAypneORHaX
VXD75FgJxXgIZSCSUS7UQ/jl/nfP/+BrIIeh07B4TwJcNCrzykOQTInzKQeadEPcaCft+l1yGl3F
kW08n3M2jGPFJuMsRG2Sk67GAlZ1mfliXd7rUoQpWWLpC6X0dHkhebvFuIxYkzCu/HW3TN0XpwRV
uOPd0hjeZRiOizUZl4ExGP/zTGQ2buZMfhBx3l+G2Gwwx2CPf04mlvFXSOHCTRkWNhzwpDJ8ih1K
RpMEoMPHrO/Rlxz6RI7E+s/LwJz9Yql/FwKWhqaBcoQ17jXSTV3eooDanlJOIS7digsexGI8SExI
r2H8G1QefqLMbnRU/1oqfEd0SnvOKb8tEzr/dU20TJlNNouYQptM9AAOix+6tG8o5T668weOWmxr
3xmGcU1aZ1WLViPkFMUrLXyxTKdUOe/IPAjGHeVDY+Qm9X6DMgyn2KoGr1GTxgeD18fymHhS+WfV
GKfUhwuJBBqJqblr3IyfQHvukN1427205ivJSuTzyjM2DYs2zqFhQqH0A28901BXYioYGMggEvSU
mtp4jPruIze2Mwb7/LqUMpnjslzcWfxsmeh9yTB/gRPxbR6PKwxGucU6tmIyQg7i0xxYvxswDI0/
d2hTr1cwjMK1UdthnQqUcyGwJMPBkGvHkoOYl2HjbMtrfLM6MBSwlhaY3ISYXASzwBUmvV/2Obzv
099X3+/1SJXTnD71C9GuXrpDnfCGkPKWihrWCiKrJMwvWrBUyYD6ukZwEiE+RIO5C5WUo2DbKezV
ttC/ZYWFJ7uonHCe0+L/Q4HKre+pCxIfVJO+Dt4AeYbk8GI+3hIyJ19RWw3666BxIya66YeKN65z
012vZGKOvEFqiCoOWD8MQjhg4Pt+MqXalkTBE0dylc+8iIiHx3iCXCoNRZsgT+eJTvuo4/TDBIRd
4+i3BjLJVqCgfSeHj7i/rIqbDvYsJ8uGNBBBNCKqiqJY2mF8jDFcosG14+9QGP/QqtFc5S2ki4Zv
apLZJRkcWcw/EnqtZGHcg9XqRSmb0EOC1p20301olNWW/cSjrOKtGXMoqW28WHFH3UN5O+GcaO46
jeNQt80X08JNjB5TLXbaGTIQUl3H2BZcabLqp6DezDkGh9f+5X3hwTBaLmizZA60DHuSY1uLPVPY
x53hiGrC2Zpt9T7Lw6h3BQqfyKRVv4kVBU113VaHrIj9SfV73ihXjkzsbVCWUquPNcgk5ElQdrue
fF+KZNdbvz6ydpZkYEqchFp2xsO2cT+D/QMeYkiW3g6L+UrXdHuQZT8rS479bHu7MxaVeeVh424y
NVGE/SxSdtMa1TFPPsKvq+hnCMahGkLzv9FgyVLalRIkKvFSHQORb8z08fLKbdvPGYrROlVtUqui
Q6GIgQTect8lpp2Hny6D8JaM0TiwJc6VSUOrpilOQptc6eFf7sq7t2ErJ3orA0KJl8mWifIFo1Xd
vxKDfR7OUTuVKgMwChQZoXRE493F2dBNtTDkEATwdMyyqqsKsxlja/RT3nXo2ot1u7E+6cVt2Kq2
odcOmfey+G1WOK9J7wp9WEhma0BuaszxAkg16Pfzz2lX45UMDJCvxR0DOjNEzG0/8ooh3mWlGFi2
0kfSrFxMWsBmnwbP8HMflcioz8LISjreedjxyhRYDWTxmEOvVHCj1EfghYkT6a2t5LwpRu8iLxaC
OfG6qUONTNOKDvFHj75lSaafXJXfVNu0FQc1djtT5ZxMXEz29MvmLG3SXnRGR889mr6htTlIiPaO
iUMkoE0CUf8fHSArKF3rlQMEMXNYzqD2d1LZWcpPxOK5P55Ssu68y1DWqdGlpB2sCMNstO9LTvuc
1l7jTp6MGaNlei19/m/m/VsuHa3tKhgiMbXlrVwmqfsknBs0oXcPRrrPea8ZrKt9/T6GfsiiYlqW
xV4wY3ECp1i1YN307GGZLV/TF8M20zq4LAd76DI47CUTZK5TmBnAqefWllFElzxK5OvMq9Oizmid
RGFhmOWS4DVyUUKS1VywO8cxfc7y63S6Cc1vo8YR6V3akAVjjMsAibSedJBJB8E8+mBoS5zcO9PB
wkOQ4FYcnqx3nVEsHmNYrWl0lNdORPFjGNDKR6V9bQ2h423l9j8GZCwYY1AkTgzUUYlQPPX7IFwL
rWKLPxb5oCt/u4xMnIQZ0qhBQz+A03i/pxLEfv1ce1bQB1jE58t6yNH31yzjyk8MBkaCajL2bJjS
g7Gkdi+bt4bJozzcPkvOdsVO/I4x5bYBHQEcb4QJwZ7kK9gvy5EljD3yjEB2a6QqL4u2eZwolIdK
UQw0ujC6b4HyZUzqCZDZk2Hd1rxxStv6rhiarsomhiyzLw2JBZ6AvFKp/k1utuuc2CW2+vD72VPl
pEO5aIy2hxi/p4JfBkUr9m/GgMWOfQ1rpyDN2+wur922ba1kY9VdVcgUg/HfmTD5qPCqQK1t68kC
628Z1Lxxcts7dV5IRuOFAaR9Rqng4C9Bpz7dT923y+JsavlKGuY6EIpFKs4hpDFb8UXLNDc2zdRJ
c7HiHLubbn0FZLw9ntrKkM0RXsnRlPku1SNbJdPzBP6DIm29yzJxFYIJRBPk/ns5x6rlp/JEX2ks
MDQNrugiwcPtqt6MeleCMSGoVVml0VYAoyGotMuC8f+VsNzWOxXhNab84cKjMaoQdaB+aXB3g01J
GM6YeFHl6I9aQCskat7wt029W4ExaiH2bVPVKcCq8BQJVxLvCWM7RloBMOpQ98iJigsA0Pde78le
OlZX7bEGDbk7yyj2pWRrWm1rjxzVoL7g3bG/wmVUQ0ZoJs4DcOvKTq6z+w7ZMdM1nIjY5TWtEfyQ
r1VxsUc2CfMn2QTwBNJSyRRhYFKSe4s4P9eNzrOtTSNeYTAuSZLJ0FkYQ+SU5s1gOeU8BrGg8qxq
e+nOkjAK2ItZtQiYVOUMuptcJzvcerw69pUrHbetPoge1PvLm8UTi1FCqa9mWYqxdPPy2ejczMzt
kBcG8jAYPVzicSbRCAxSozN58aIexC+8kZM8EEbpRqMocV3EypnzrhVPSjHbVsNLIfBAGD/U5Klg
qWDVcsLsV67uZy31MvW/Dhd8jfXOmsbmeOVIicggASRe5OmXPqfGVyTj0IGHCbicsHLbBf1RN3Ya
tpmAj6UCXZRjjiCBlLq72dB4cfK2StMhPbKom7g5vT2UwsxEH8UI3z2CPVBy56fcFbzEQR8UjnPS
2N3fAtJNXAWVcj8XarQAMCpw31W9xMPQN8FWiEvHHc07/R6TVT9iRWcZGStSyT+QRXldxIdU9RPu
gbu5VyiNUVUJlJ2YnP5WLCONxVAoEMPqV/2p/tE4kTffgtZmeBnRMJe56GgjvGcpHiZjVIluNFFD
MY1MC9qydJrC8C8v3XZsvpKLsamx0JchToBRu8v34lOL+qPYN91y9mgoa+15xJzbkcsZkLWv2RDi
LjMQmWMEmn4ovGk3pPZ823vxTt4NR96j8XZQoUv0P1GWwH39duOU0ZgSIRxxqd/XIB9F/gzzeiRU
s9QOr5x4+8hfYTHGhua/aEBfoej0blW40bG7oi97VYgJ0+AUQ/RsOuHTWHDizn8RETWeMhKTosL6
EbUQYglFGfDwjaseLFBDombHsjs0Aco73nPvphNGqcQ/YPLb9QSPWFaPI8BajGFWxGsiqvas7y+r
JQ+E2bSoQg8M+pIRCWJue134GYoyRt5x8q6K5tXVr0RhtoukAunqGijLd+Q4KxszS73CWe7jT8KX
3+yqzVH4zySALCrjIFtBHiJwsOPM1455j865+z7ilDdTh/cuBFwJxjjEVu+VNtIhmJoeFNGdFrAL
936W3l3epW3nscJhnKI29HU8N1QXXB2HS+ZVThYsweTQaGnYcS+mmw5xhcc4xFxUNDyGAm/yw4DA
CdNLd7jTclc5VK6wH1JHebws4/ZS4uA0RdUy9XeVVkabVTNdyk7DqIHS1Vp4jvpHzWNM3/Yd4C+T
MeNcMUSNWct40hE2U7+oZPJenVS01qaxMxqZb6H7VUoxe0Ut9mWRuVZneJ2pHRtJcpPYcoks+HJY
f7ss+LajXv1BzGLHdQ2eQgl/EL2NgfX8zkJud3EUJ3yug4YTNmwa/AqMOYaqZQLvQQuwZkr8RlVv
ktHyJ1Jzqi/o3/zOMM4wbK/RWJelaA6AydsduJUw+ecenPFGd0qnK6uYOHHJprqu0JgklBAKCQb0
AE0E9VScoAg/Cdtff7dNbLtRU5N8nhu4k3Tf7udrWkxiXCmHxWtBGKF8voy2aQ0GrYa3LEPD9O23
zj+R6ipMDIA1ePEa+8+zuc/FJ8yt4B1p1MG/36gzEOPBpK7AWPSYehaUdweGn7rZFYZHCI1f7Gnn
kfGDOzN1+xhdCcdYYIO+PTzsAjPfh4GCNEe0pw9Dop24PHXffhdaYTHGRSShUArkB5DQGz0BJ4/0
HGPnejxFgY7vanzmXdK5iIyFZcNcyIKOrVOv0sfyR+alrnKdgEzJfAE5Y8CnfPgXB/JnD1mO2Dol
VYNneNykTupBd5TjtEvQqKiBtDr24qfLmvkvaKZhaZYBmgeWW7dDAcPQ94nkxHsaVkZf6qP+8PsU
N/bZ82W0bTs4gzGRQz0MaVNmseSkcL3dd2JNDlpKl5znQf5FJ89AjMEt1tiNRQupWjT246HNmY79
odrTWJLXMUQV4L3JnaEYk1sGzYplM5Jes3xdkAUKEm/8+PFfFPGMw5hZMi/LWJQQyQLf5El1JDv1
w0ewO+zkFxHs34nb7S7vFheSsTZRr2JdJoAcD+0p+dqChVLwcAWuHeKBiDKwXIvTMbcdGuFK+o86
MuYWgmlJFCyspni3+LPXPqS+uadtztUPRLTOwBFx+/z8B85kqTyVSNBDK4OEmvlkGl4Wor4muLyK
26fZGYI5zYrCsELQEUqOWYWG5AnaQGdsagKKoT4AZMp44UXzmox729tDRihbTZibVHLyauiP1axM
+8SceHUVmyfMCoW5x4BcQimbHijDQXigT4iRV3cO5U+J7xt/RNaUE+Js2/IKkbnUTAnRpCF9tWU6
S7H2E8xSpI2t2Q2PMfQ1HfHOmFdYjIMS0PknKwTSdR6IcJ0xqIIoQJ1kYLq53X6iZBPT07jjHqKb
TmSFy/irGeMvI5nKSPwe7TfUiVCySp5Fb+riCobxVcqUkSHJMqh7eFWJkT3yWv+2j5MVAuOlpCaP
zEXGApLvgvTKjxR5mdOnu9/Ejuj3uaz0mwa8wmNcVBwZckpqqo7yo5I9tuSp7jgqz4NgXBKIvqI2
1gBhzGiqrc1gzJqga0pOjL0No+m6YWHmHN5G35ovulZEuRjh+aq8QG9KlSC4nndzO3C6HbZ14IzD
qHiKPl2pH4AThg+kv416zhn/LypwBmB0GdO/KzGhgpD/9V2No63b6TWt2Qm5F83tE8M8wzE63aSd
LohUHhR0LX5JaNTrK/fWlZn7+b3iVTc8K9q+c64gGSXPR7PulwaQ7YseqAsYpOAEd7o9uvEvI+j2
4438Tb//iKKfxWQUvSIRQa09MNPmqrb8wdhPMSf9wV1KRtMnKzVlIrzunPiLnFCNctPb2lV63dz2
znzkkWT8i2f/IxNbLFdZYq8nkoDXqZPkq0hpkoN2+P3Cx70ZbYae5z1jKxvEwsCgRYo13+lB/Vjd
60hFC474IB3w+gsG6niX+R9K+q1AmcNyVNRcqjUs6GTutPEURcecO1GbY88q4zdSo87NlOr/6MzO
JLvKifa0yXvIJYP/EDyie+5i0mbXd8ekJWugmoa/woCyt76qLFOS5y3Okd5v9zQX3fnaoXVqh7eA
m8KtgBitt0Q9iYUKQHH9OesOTRdctqptU14BMCrfC2YMdwgAmq1p3XxPiwIKp9wRjBP7PSkqEHgR
Dd32C8vHEja0IC2USgLQHHqvuMuut6XAQmcqfdvmvZZtWZmK0XKyiYoeZLpZKj+9nvVQyy16Z17Q
OVXcmXstiHf68f+BtREdvsFi9ivT4k5TBWCpAfgFxnvaBlt79YgEmIwndKG2eVfKrR18A8nsYCbM
SLskIV43r9p9PHiZF4LSefS1DHWiiyfbS+amP3k51Q3FXKOyrouAzTTuOqD2Q1Ck11XEuQjxvs8E
88QqFXnK8X2yxHZb/4hVHunYlrd/IwLjnFo8ubRWTPXiAcz1joW42kTbd/1pAXc9v7RsKy54g8c4
KnGxknRI6ZK9zB7eDA7RT8vRbVycTyWYPDiGzdFElS7w6j3VGIdyqA2gxacIJQkodUQ1R7THPCbU
+gj8cX2beJIiYei7aBkqOzG4F1tRwIyN32lfHS8iFsZWN3i8HfbxYbDb1L4s4KaCrPAY+ZJFbuMY
gaQzivserz1dzYvjNgJSsFyfJWLiuHGMY02NTeQS/S524tvXlIPbH9ujDt44Z9irzzki+7+Uiwnn
xrouZTU0gDoeE8XXwofL67b1evVGLObsmiQprjIDAPNhHF2asSS78EQZEuGBb0W3Dcbjjtewv21s
pgnFkEDyrbFUQF1a1XoW6yj2uelPLdg5D6UfupiVNDjjCQyGfIb9TQU5I7KHjIAGIS3pIWfv1q0r
/+ruERcEljcdxBeQkKoOno13l9eWB8k4rUoBf7mgoYRqHiJvIEex5ZGe8RAYn5WH5RAXVKjBPPb9
aeAV/fD2iTXjLh/qUOwAYCLdm+yWneAIPwfU5otuhtkR8v3lFdu0sdUmMVbcLlZrSTPgyPgwj7tE
7WxR4VwsuTIxhlzp+bBEFXRPvwOlAp1RkjkI2AJ0fB4oaTEvZ74RamOQtIZBbaIpgTyYwbOmMukq
CwWdBtrAF+Cpul2YxCO6f3n1tkObFRLjLIahmRGIQuFksN/lCR44za+l8FXIZ7tuP2n9dYcsm0rn
6VreZegtRcScTx3MB5ZuvWvMq5ZGVGM9x5oiESq8dKn0AT+4BmBEA+Oe3Iwj+PaI9VXsrxbesN7N
uGkNwPjBzijMpItK6h/o5SvHHVbdG+CCn91r1OyBhOYvJWJiQ003MVVogESx9j2aXhKdF8tvHcFr
iZhIcKqzYqkyAKiBgvrr5NA+d66K0PO19eqIfNdlHdgy3hUe25ondTmpWgE6MInE6xLpiFnUPnJV
nGs5R9XY7rw2n1R9ibFRdeMmxWLPw+hcFmQr0U+n1v6jzSxZayMk8lRXdGv2oyeCXbdobOu63ikB
jZZqFJHsig9cgt5g0t1cBWhFRPp+krB65pVlq06GW2SCEgjigWRmx00i8xaRcbRI6upZo0JC82nO
3XJPk0Ry6kqYEZbj8bBHKdrwjYvK0Ui2MnsJh14VDKCOjuRX93QaS/RTtfWbbt8HqWpzjy9qQ8zN
8s2iMl6jFHWlqIVXQNFJdomXXdGScKm3k6eMoICRePNpukpcjewbHq3TVvb8DTrjUgie9uZSBDq9
Ucye5OKNym2PGLCDKJ/2QCK6csorXnDFs0PGsSjTPAkt1d5QmNC8ahinEL3z9rCoPA9DA5hLy8t4
GMGQahC4AIlSkBDwpuG+BG5oVO2glfQzxyjly2Bs0QU4W8RyMWAg/4y7RDDiEewgvZ1pew4ax0DY
16NhWBq57iBa7y++6HWBKdgGHrqLfXuNl7698pnXK8tDpPKvHEBiVFqZzUDsxP0o7KaYJ9JGlmqt
jizfax8pczzUANDS7GWa4zs9indjkjhdVThtDAZ+QfDRrezOTcjD5lg+ywFb1ktrZRqw5zv1oLgF
5jc29hSh6ip7pKNKF0xk4l2dOHag099XCzp2Vma1EzCH7DBpV+J8PWZ3f6kmjIMZyw6t3hOU8jdj
fuekmWNENsomm9Psyigms35Ypc9BpY7jgt2x+UYLHI9lQSVDwdyBTn5tnOkZrcguplvZg9t+VbwY
Y+rt+AN9yG9UiHEtoiETXc4BTIOkqHWQ7Al6m7Q4MkK7u2mvogde9LwZ1K4OY/aqOIRJgicUYI7O
6KkOajIOCMzQ7tc+fSQDv5aPvSRWU06UpnyVb/SWRwVHsH5T3GYoODd5zXgcc2TbkKdpyjo1fcVC
lftR2rXH6oSbqM+raeHYAUsZ24P3YSl66GgSXUV5oKro0FxeOCrJ8V7sRVEz0R6eKZBmedCDyQWP
15OeYvwUMrm0Srp/EhSbm3fngdLfVxae10Md11QdWxfMy07u15Kz4GHyevQxs8KtahcTYbiP07yr
gsE4FiNaUkFRsKD5aXIFewhUB42bfhIIV/RFvP3C51PkScr4GUFXwk4BHY3TtU+deDvNvP3jHOUs
+U1WpS3a/bGUNAevolkzPxrIwKce5jy4l3WFJwvjREiojGpU0uVL7mXpwcx5TnnrsJFRpa9grLho
GK/h/Uot2nqIEqnFDSE+yQdKkYzjbSc8La+EchZ3ouGmPqzxGH0oK1JVdQO8orXjCqNcLZ/Op5U/
g2alsqtHJBXwkMELL7eWcY3KqITeDPocFxVeC6OvqY5OUc42WRuHzPr7TPRakikxcvRj4fpIZ4b+
rsFoA96T1pZ3WsMw2pATTa4W1NM6jXEcq7vYxLh5jkLwIKikK31IVZUMqQXd1snTKPsSSCcL8dtl
peZgsP0oqjQqnVZBjEr1s8obx9buw19/h0FteCVHJWq1pIG+ENVZN1PtgoMh4sW9W5HFajdkJgid
pSSbTAIxhOYlbye7Eo8KCDPz6P8xSYGjwDJz462tGAkxaqZj9BirIoiXNfvyglETYOOktTT0L1gv
WKjIMkjy4Gm6Oz3r7a5t7Gz6haSmcxmIt/v09xVQm9SZNCcAqvE00E/fJvGlNHj9aZv3ybU4jMVH
Y9/pBfUzdKaB6tQ32dVyneB9LwkGP0cM6OHitUtCR804C8lTC8YXjHGSLhiGhxBCPyKNWOqlDRZF
qbqbeQOkeUrBuAMxVJRJFqHj03C0lhsl3F3eKd73GV+AHuNIC0VIMlbHSIUknLCOowlstXJMMEiw
xq3fCbtvArGQTtnHPW8GCUcIhXEEnRHp40xBROvWMA7t8t9LvNSVoimMF2iqRZ9blC05+nI1Z0E9
fB14ZHu8dWKMv8F8jlClbj8pXbzdOZJ2nXEpEHnrRH9fmWU0kg7T/AAiI4UmnQiXUIMHwNh9KQuR
Ii04WSh9x3Cd41U1C9pj65m25qjPkc9TL44hKowLWMpxlKsREmUSaPHNvSSP/lh9HuXrfObc2Xmy
MTYvh5LcEJoQbzAdCwyVpvBy2RQ3X8DXasbYer7UQrz0WD3RcGiPL6rGervchQPa5GUU9/OmhvN0
jrH9tkgLVe0g0QC6PSQibV12J+ueIxUn+mRLIXQ4ftP6P9KuqzlupNf+IlYxh1emCQqjHPzCsqw1
c8789fe0fHdn1KIH+3kf1g+rqjkEGo1Go4EDtjmZTbAhejGGzT1jIq8TOsU3NPgKD+cRP2KLM8cc
X8sVKaqQGwkQtfvwjSmyuB8u4k15GTvNW/mIcw9zNIYrVMV7ZmiHb+fhCa3y0w+nvgcxyUeaRdqG
yrU8Xyw9EcARpsjXdBmy1U1zxUwxvJqV62LZnBeBskS+OiLvx0Q0BAA0LssxgIP6zXLY4MPCE3bU
Hl7NaJzYPU97FgcpsmwsVmS5Rfb+KCxIhA2e6c/bier+ppaH8xjdPAgwSGyycVC8sDY3xZx7Y0Wm
2tmZcM4IeXcxT0lcscixdyo2mIYRvOjuiF6M0o99soqLguN8h14FXTxPgJM3IzLrhQt+jbsK3ebd
xrohu80pA+Q8hzEmbbj0OBC7H6NX3hVudp9e1a62GTFjg1GwHEgBCUj+NU2bexXtCx/6bBv7g/xF
9fJNtRXAJb6zbkX3XzTVEAEz/7ZmpkKWVuymNPjxHavEmzVn2ZoPKB7TkeMLP56FQP1NVa1RwrLV
PjmoxzwXKou97qJ6p6jvVeuB2ODrAKwYSVZVHe/wnwHkxojBYIGcg2LPm8mPt+2VdjeAdoG9hqZ+
4JHveevHwBGREykbhCzqzIS957FpLKwlPHY6r0d1y78pa6QE5OKpWOqXTrdSBAZF24LxCCOKkzw3
fUKPa0lLWTxKxT7jZKHkMsjqegaMuO/Q/jSAdB7xJ0jlqOzGuts6ArG/nwDFUzcM5gCgSLwBr6wt
zJtKINw+hcG5xibVmqyB5wezoZPn37XF0wMixqGWhfOKoxEWibxADDnbLPNdObU2sSLsF7763aOi
OEcYjEMs5wOE6HB06Qg3rMpTBVu7K7bpx8AV0Qa1rHktqhvKxinhOK/YjU07GSqg43wrmNdqR9yl
1r3RP6LxY0Lisu2EvobytHZrtBPmgzReGr2FVk6Euh9UmWeUyA8KUeXZKM0M7oHluso9e8dc9qqf
3FLZLqaSr0AWqz+WQD/Kj9G1+qhMVLZ/GAdadrA8RkuW7KmWjHXN/QPDHx4Ghn4ZPXuWMsydmtw2
2UFWPKWiWuzWN9ARhvOq6IactaWB206NlyKV7Haq7dF4JSx81ZPKumTCb6Nkm+dOQIYIPEoVqpmS
XfGAIUkH445VMiceHg4xTIg8eQk83uy0JTfqsYmQghjlTaJN28nIbXDNOWOvbLIiOMwNInoxt/sQ
vOOmtldM5Rns2n9Q58Lm3P+/2LxNzpIxmqoEsXF57cG9m5Alzx8Zti/WeALBnVHmOE5SW0LS1lP8
Zcd6S8Od4T3IXutYua1866DjbG/daDt5G/rTa78liXVWbejkG7iDywoEMRADfMMi2fM+1+32+te8
rW5v3ltoebVTt3D+6Hg5QeXOMalMy9bQoFwr8XXpuWvtqfoTYhj1dAW5M2wYg0wXW/jH1vM/0gP+
HdZRw5zd4MBqsELfUmyqEn89S3giGneqjYGJptQEojFflnr1o4BAR0Es3n9M35Kfk02yC67JbcOM
5ZwxcUed1htou2mAy3o2yz0bN508/YoZC4divFt1cCdCcqee3jbTkrAKR8zucybtZW5vg24XN1RV
FuULuCMuSVohbnpYJztdrcGWLuKrH5ODN8Yn9S3bUC+a5zeDwvdft/M8FkYKuEzuPMxCcXJh/D6n
OdENsHpw/6M9kC1+Dq5AmVnKegrtmdnNHByajiqxPW8LGLX0GaAAK8VkggbbET9oN5atvGODCNn9
IXT/q9I4DxIlc7xEObOF9B7Z0KFFEmn6T85YETl/0Ud93EvM3mr5JRWvJeWeOOSYyn+/ezAq9LPG
Kimv8P4BALZ7kDP6JibgAf7FdZcN3nm087sH/MafwQRpaOOwB1iU1T9AFIQpAKmVOjXGkmCQhlwQ
cKs9BkdHqIicaxCissfjAfCsbecqKMDr/wo98aZ2GRkwHss37E5EhVqUkXMuQtXSMVQigIomBB1x
nFFnF7VbOecA9vU5ymQg1PNBsfzCes7Ku/MrRUDwHO+JMOV5z2KfMd2Z5lPY3IINwj6PQSjqI111
ctWaR7GQZvBMOFPznCuYZUz0blEycM5AnwQtMnM4AyEEyU8G1si0+qEIPVGctBpaH53aR9n/qRjT
BHphBsNC6xbz0H4x/lJmRRkzX11QxTkI/mOoa/DNfYH5D6zoaniu0NKvggQkuaovrB15ulLSMSWf
SNcJBobosS00OgNYHyKnvYr/Cq/yF+3a+GZtWJQU3i+vw+vkk4MgVq+Y4OTVTDCjKSLfih8OVabq
QwiJrcbLsmI7grHeDONXtD085dbw/bw9rtrLCRzna6Wg0MEHArg5viq1G2t6LOc/2VYnEJw2RUTt
VcTOWRnd6tJjnfsz1S+2umAnEJyPjTAoW9ErSKGonZ0nG9PcFerBzB8s/dJodon1dF5r6znsE0DO
ycpllAwds3+lR/oVMbQv7lhbi+yDQ9InU6KrB9YJHOde47xMsrQAHGOENfzlQr8sd6xgiC5+ouyP
87NSWczhIEKVufHS9BfpeKUoL1qm22HROYQWVwO+o1j8600zDkUfs2UTN9UHI7rgGZ56WBzWFW+5
gv8f8bhQLK3jGNdI4P2qbuw32T1LFCKo9cyLavNHT2An4nG+eCyUOVlCrNoUhB4Ox7dcz5xaRe02
IRdh/vyTjd4r4wKGAVgjrnXO7CmHCp3x0X3zZnmqLWxKH40GYJH+KI2iIsLVE+1ESs6DKHrfiSMz
mFKvv2VTmthlRLJ8UyCcDwkHA+lDJqF2GDHaqNzU6LmyF0f3k722G5CXoLI6646RzYwSRUtSeG4y
RVBjbe6AmGt+ML2kneoruPWcX7l1sY4gnO7kRQRZsAoQwdi15aM6E9HAerWccgTg9KbLsR5I4EH+
uJ+iTm4nXYePJTp20VVYuuO2D+1+O1DPYOvuUTMkDOdlbFD8nacvsrwJpZ5dxtsnEXzSGBNxXfy0
9ngwcqn3DBKN22etmkaFVQAN8e4PGb1XzOqbJ+Vj2DaVzFj1jyeicRegoi5jbWCi5Tma49XHRtl2
oWxr+nM6vJ+3jlUT1MFzIRmWZWIoyucwZKqlBWTzHQqW85+mcpMb2+mPLie6oUqGYSg6KEw/Q1iB
pQxKPOIOjDHUfeHqee9pyutk1YSvX7X0EyDuhNbiRJF1AUBS9RIVy0UVm7fntbVq64poMmP/4BPk
ViYzLdTZzMLiFOBdBZFV6JkP5k53WV9XdoeJNU7hLMTlfs0aTjG5DRzWaQoCKGBisZ4ns9yLuoZZ
aMNNJEZXcjq652VcswhFkkUTY8QVTeWzs3EZFkacwteadeOidNCJ8ntdJpzSas/uCQqfk807qxba
CCjJ5ehpoGawUKKMAQ4ZSIZY/89UUQcY26H8hfwUkTuYK8TbYzkC8ddkKKQJ30P044G5FryhFTVV
bl2LGjyTCkoSk28GmOM26kYB71DKfNOYr4l+UVLXsDVzZ+wFf0NwLklPmgokxIAQZTSpzJbqjW1E
PUdRIJzBo0N3qZvGghyKEVcYzFQK2WUpTWB4PW92bHN+XZ6jNJyVp4UUlJiptDid0tp54yRzvhGn
eyHIvPNAq9UaimRabJCqJKNz+rM/QqFahPHX2E+sjZaNCMsCJ71kmYvQby1iN62LdQTjfFISVWMt
dgCLi8BWg6dh2UiY7ixWRD5r3d6OOJwfN9MmA8EecErpVox2pvHUpO/nFbcKoeggUZU1UYWT+ay3
JQimRq71xRm622yCOzIvRIUas7H6cqecoHAKG/MBDAspUDpweVd+vtG8epfgNkzd+ylxOI2JszGo
ZgugMFe3xqQ6pmDKIFnTK8IEJHZz+mLaCrM3WVZleNXPisP/SrpqgmkbsmPct0/pNjkwNuZmmzwL
jyIaW9h/7OgwiNiMbZpzyOzvJ0mGumk7XFuxe+N4slFeY1vhX39gFCoS2yD1M5F444xCiaJS78Ap
78jxLsmvTPNQ98T5t7pQJxCcRcyo8jOTQoNFpKUtSrUdVTcVlWxaP9lPUDhzMPI4ULOaobhsdGWG
5jtZsAdcrPA4gB4gx8CjWZZ459W3fg6ewHK37qzURrkPADugoTjHeET5dUwwT3VEr2G1Kd8k8hxk
1vbFJk4Q2UXvxCbyMJDixABi4xeXjPI23+iKre5Gf0G5uTHaAmGEq+Z/BORTnplUj6rEdrSc7Zfu
Gu8ITl3uavFqUO9F8ft5ha4Yi6FZoFrAAD5Jky1uGcM8joI6B0Sf/0QyYayuKipLvLKpPkFwS9bE
pTGMLSCq7ipWnmSyB3UlUvkEwK1QMVuWkmQAQIXHNcYn7AUvvBxfWDIy8NK38wpb40Y4QfvyRCXH
SyAJHdA6tzUw3oqlmobteBN9Nzbavn0Qt9S1l4TkQrGwDLpErgGp3LNUQr9JCrtDlncP1ltcqLoS
z8OGQrjhNcsAl5+qY6ykZn25bKtdUJtNMUPO8UIV7pVwsheq33TNNHRoE4NiJcyb55vM8eiiohdO
nhwd7S81/G1CDWZfew02TiG4qK+YomXUI0DUFUolJ5B/199A7u9JdxghJzyGO3A+wVtVV3VJKHAl
lPmEzB1jSS2rOcZJTQ7KJxJbyLvLehQxSxtM/EH1ft4q1xVpKYoFxnYdvGKfnZQcGLERZQo4q+TQ
nqPHlswLrm0yUNH+jcD3dRSqiVECCxD6/eIbfr0RnPnAXhgwWMMtCTfPvA7nc6G6Ixhn8GMspmGW
A2yaG6+fvKjJ7HDylkGwdSN2zutudXudonEm0oZJg3Y1FQfXfXaplCAfydx0Mx/i3uldNjQxc/Ln
85iUgJxtpH2PSGCCbWQdUsYo+NfyABUYlxVGhWY/zmOtnZmftMmM5+QEU4qgCNsG2qxeph8sC4kp
ECgpsycnuQudZkPtalKhzLWcADZCmox6CUBzcANUf6Kd1oG5vE+Vo94reza+TF3s/yglF/boAQjx
Y5PZzEG4D7fVIXCz526f7qx97hdO+XYej9hxfCJo1DGRJA4Al0dXgngbUzTx5Kpxx6beJnIyMiWK
G+3Amnitawwn/cZmnbN6XTJjt+7vj3uOcyGiWEldNQJPujeAh0DO1R3GqCBdN7PdfMeqXbTELWwt
ijw1Tf61Ye6yKCiZFlsvvlM3yCX70lbfZRewHcwMCV/oKayUdfLdIqlW5mHFDEXcLD8Y3x+mo7rz
e4NSRFaUJDyQFxrCd/IdImMf9t2EQjqQ/bFYWdnmGGgW74TNdPUvOFeZczzjPPmXh1oKjX5JId/g
D5cFboTBdnHYGRd5VLfsWm7g0/pxriWRrRxtnx9YwgGPYNvsor1UUOUSu1TXPGGffNNIUcttkOdQ
Yp9t0+ApbR6WggiGiT2tci4E1Hvq3JrwylL3svSPnUxUU1G/zwXbVZzVASZ4I9zRK3sWL1DNcN4p
rYcc/+xhlfMZmHSYBzMGPThBp9hL85yMi61lu3x4Oo9DHF98FW8mpmgXkoADxlG37JPQRkmAm4rW
dphKO2yoQuu1LIehm7JhaDA3VA1zmivDUUxnVUR8E39DPKCUt6J5EY2gJBI8EdxdWWBbKnGPXvfA
J6CcNidLNiK9kpDzPBSX4/fWWWw8hpYeu1YjATFvQ7K9YNVCTiA5J4zWpGkKkS504p/qhrVNJP5g
G4UbyAhFArv0s81Iza48j6nxNXcV1DpbKax+0dKDZaXbKaDIC1f37j9iafzbU6B1QhsvECsx9X2Z
KjvZKHazQfVOEyum8WV3U1DG5hgxnBLc1uViSzamX18J39Lgg2ssuyLrUla97YloXCQnlFGEuw0s
c/B/ecBi2zwl8LZ0GcDq7j6BYgt5ElYtRi2gYRQLVS33Q3sdWm43vInS4/m9vVbfc7LXMKGSg+kl
QQlTKBFMDsoLG6rFhqEVBjpT5x/TLeqwbPYEQL9QUlbCuV+1lce8VgDczo78LbxmVT4oyXbr1Ffv
dZvd5y2Xyk78xmbQjiDhyU02+TTtKE6NVbOLDcpG9NtwW98KnjK7MTacHNu1L9xoVE5pfSGPkJyg
ibIY+lgDMhQGpzduVOG9Gg00KFKVbevns3lE4vxmmODRaJCh0lRTQtuI1LtWHdHJvNyPDZyM0Ptq
JXpVXHmaUV40TUKyiq97l+MXcE4U43YHPTbYonrzz+kyx1Ugd9T3Yc8eEPo3eUvN7KGUy7nQWAkl
Nt0VF34pdDNFwcHwEnaYkdEQNw5CMp4rK670RismAPXWZSfuROq9irJM/k2sCEpLKJjXRGdAHznF
gJspJpdt+9cIHayuDu5eMte0vgf/WS6eK2vBkN85H4ApDM/B5CZ1ZyczFfUzn/glQj1aJc+VNUSK
VM4ZQMTKyR4Em5FHCY4e+KOf3LESiJCqEKDWinOdkzkHQawCMZRfE9m0x/6v815zTW8GKgMtNh9Z
/fJoP/UYtCVryJbN4W2kf9OiFyMmosc1wz6F4LyGqvdgf1wWTIXt+soNxGb0s6CMXLWTNbufRSJt
sCaRZZqgx1QV05J18fMxUHRGE4xJOjmNEtuldKULt1ZHXKLZXuQNwbI0BHQKHC8KUz5jGK2odXXa
4URL0KIRfA/UC0G6s6bFrrPcVi3QRZf++YVas4RTSE6L4RSXUVUDMsJzkrUNtffzv796vTwF4Fyu
qTQ5snQACB57r/weIZkUYQBF9rMEIWLmxT51MSIRORcbLcZkWHGPlUJg6jQP2E6u6RqPChi9k212
+y+KHyktck5WShdDSipAIjAGXwCbWKzktuGwa3volPehbzyc1ytvjgjmoFX8Y4AvH+PHOXOslCgs
lFzvUKSf2WX1CNIPbSQwvnhcHoQFeycRVp0NTTdqAJE3/VODB2gUWQy2eOhmO38ovOpRpYaO8zuA
R2SpgxPEVjaqec6YWNZzqOyT8Wnov7fmBeZVOI38rlH5cH7heDwuXNWGMBGrCXhqdl8l92FOFKFT
v8/+fiJPGJgmGuqMzumabYNKtk69P28HXxL6vAScz0glIU5ypjFxH70z04sO8V9mZVswPkYxgl7p
CsG39jpT0RQlG+c6QNMWzqjM7py89cX4aagfz4tGmTjnOdK+G5Quh+4wxdnB24GjiuMBjATP52G+
BIW8Bjl/AdqZFmRd0KDR7XvtJo+eepDgms2+Uu5zjKGoNla5jfWR8Lxf/BSPyzmNzIqKuDGhP+1Q
Ps2eYdrLheBgGDaqRkHhimmswk1DFRYRG4zPMI5aXI1NasLgy2sFLMYggFGtQxxntq5538teIqT8
YIg7PdM4Kfn0YpJMbRkn0C7mb/0UMX4ocpHtidzY0/cqiGoTV3cTDI/8roG40An9mPXwUhTY1C75
knI0lniUU3wFBGVTntibxnSROtJmfNmMruhGGH1LU1tSHpRPPkZDY46BhTVuvfx7MNsoNN1bDvh3
ZjYxA3X4mnvemtc3jWIoCmq7UJPGGVXbzmaQBkrnCM2LPO3rqLCDhEirfalm/bWmhqRb6L7WZY3b
mRiNKaRdB6lGPH7JHnv8ajFBG48n/4LXkkTj9mesa5oUJB9ozSWaOveCs1wHBwmcxv/iKOeDcV42
ToF6qHVVzLxB68mGy9h4imfhSdvUO9FVL8RnqrxhfcH+0SUfV2albJks7nMKCyNAJnWXa9L1VLVE
FcWXNAYnF/+2XHdD3qPID94avUGY+MRmtmIyrQRK4/lFBUupm+yFXXQ1UsbCZ4R4YO5IH0W8p48C
gOe9uWcJKMHrUBbPCq2pyoB153bUJXeai9piLfoE4x/N6xmDaOVnM/nRhSM4fzcYeuRrIuHd1o/A
IyB3vJeGEbYG0nlOFSH3OqloTiqezm9otpe++s8jBLOfkwiiijW5KtiG7lHMHcvbqU7tNtwL2Taj
loptpHNQ+meork06zOqGNCj6dy2c6oL4GrTOrF5ozY+Kilwow+ecyFRVbTbJsIvEGlwj1uwMWWtZ
/X5efRQK5zxCodAlVYP6SvW1kb63IZqhYiqfyxRzTnGcz6iiZpElma1R8TOI3g3ttqtvkkH8HzMs
3E7iMyxpP6FMKoDGUoTh0UEeCVP7zVn9j63xGZY0m5UhkiCHInX3Szlkntkal41YJxuxkQM30HSY
Q1kkkS1bSrVNgiB3yjAatvqS4cGjRf11auq3fTqJtjFOsx1EaepiUFoKfk1MQxseRtxqbKXWlcfz
67weTemiLmqyrqg6z4HZNFmLsnu0yJdeshvccMtumvkjegasWwzidGJ/Gon1WN0vJ5CcZwsrpazA
JosRZfl73r0pQmyLoHgsQatXg1a60pzzMhLujU9GCU2BRggJ+9NipZjKdZB6qvKt6rwwhd5r6JWM
jZkIZyybT01lizSY1giTG/fBLStzCa+kWxNnr7gNHOpZi3B1BudNm1ouw76BfFOm7XqlxLAg3KhD
s7DL3HD7jOJoJrYtz9u+5KrSBxKE64LMbyW8DpvTIV3ULcqhvfNLt3pQHE2FLxqPg04zCxGmYs5e
YjzEDXENXHVzJ7/PuW40EVhVoy29E1ahLYgZctsvQkT4B0oIzmMbsR4lGF4Kew9f4uVGo96DV9fj
RAjOV5tWprVWg99vssEJx8xVp/pWq1HkJCdEOETpi/PYudoGgyoBSqye0spvxNc2fzm/5KRH4lI0
82R21RICQ9AKRxKFV8PMNzEmvblh2L9qYfRXW0SBUwfSpp3krbKgxnVa2t5dlOBylJOKsEHyg7jw
qDJCERSJMJLJj26qm8LNN8pddpGh/VLdVlf9G5WKI7SscBs6m+LICmRoIMUETgtJgo1lEoZP2IzC
PuEkPMoD0WhiDDh3JFVA5edkN1KGASTzQ7VM78SCrjrDo33yZLvZnKthHQGLtQBJbu0ErvmAJyM/
94V36iWV0h232TqtbQeUgfZOkXzLEgz6HNHWQiiPwuA23DiHGAPLNtyg527XVq4k7eqU2AeE11C4
rbYsfZBHE0DE4L5K72N1e35ZiN/nMxpWPRdTwbZZ0Ph68C41387//rqSVBGvoWhdQe30Zwtr4U1N
Ce2UjpjtYzyBMl6z/o886xGD2yjlOItCVgLDWn4aZrmrNLJBgX3ml5McBvO3GNxGGQJZLZYOEJrN
CCNaG/zwuPsZH+NYZnKiHKU1tm9P9mUpWn0io7/WQchqG/V+7jHlKSOfU9e35FEqbpf04ST0gQCY
4LHDsFo2QQ7UQvezywI+yp2t+5ojGL9dBisoSxVgQnyZCG5nPo/tLogeztvbuj0fUbj9EmC20TLm
bPBttFXiXWgSv39WCtTrc8eStszdiDKe3olkwcmavd5mXpdte4141lyN5v42OOCwvMCJBYAKsIp6
tm8W9KVj6uPStRg+ty8kULpiDM95pa0ncU/QmKGcoJVmj9K7iGkNfCis/yY6BFtrgxyqS40tZMv8
250EwTiHMMxyluZMgV0jbwwNY+r14G1ongJLdi112GfJQKiSWjLOPaRypJR5DcQymuxIjl25rGzV
fGgEndDjWeODbJyXkBvkwsUWSHr/2A+7MSXiLkoS9veTZQrTqRfKGb8fo4hM3TXWTdZf/s9dPB8X
5RNj4LxCIJpKVJUwBlm4jMdtJT2kGfGwQwnC+QINk0oScQFEmZp+Ca5AMUfvCUiuKWoa0rI5f9Dl
IQIPBSpjjlu6jPeY7+EYG8xNv6VIXIgty7daDVa1JFINofR03wqghi81Z5QvRX2xw4Rqt1/P6x5X
6UPwE1uIZlEqgwRo0a7HVNUUI+GVu8Zj4VRwR5XmEuv18TEnYLmUCUE/QouCqNuxeDBLwc3brUzR
/HwpzeRs7+NF4BQoKSJBsSBVID1IsrtcT+9KPG0xd9RbysatpGKbm2Sh5NnTHQR+nIdoJvn/dVll
H5V3FqgFLCe3bOvqozl0Q76onD15gch5inzO80RkIQv4s19YH6CW22DJhZF6situmz9Ltvz/sQg8
znOIqYq8kwG8SdM9MVTuUbaA0ZiNhzLNl74OHWsc/POHCuEMPx6VTpYy7ptitJiIreUNzV3+P0+k
5G2FcyJR2kVyw47Iciq9WpWulEHGsR8SlTKUHJwHUaQw1esUJmlO4T4Iigurp1JTZ8M98DtyQQWC
PbUdMBLIiZMrPdhOwnOLWernl2P9Me3oMGQuolDbpgpyFuxNB0aiXvmsdk5q8JyG6X5+eKAmsK77
DEM1DFRDSugj+3xYNXkOkpFm7h1Ffo80p50GTFJ6zP5nwr1fZnDE4WIXocn7EkXOwMlKO4oOarcl
NMe+9GvIckTgQ5YJaV1RhCTalG8jTO2Eh5+90UycrErvMB/4KgsKz4gDDzX/j5I1UgSg1Adw/mlC
V+PQThBR3JfX49VwMfrtZejIW/D7/JmZHIXlPJNQYG57okDYfv+Llb7bjgqKcQaQFzcbcAlRg2XX
99cRkHNNk9JPi6hDuCC+yhOvyZ6I5aMAuHimNsdU10NIFMW25CPz8A3PuvFGm9HnzThUm7/0O3KA
B7VknHMKQ2uJwbSGiLoCVw2bxmN5dQYeMhmP5WSP3PpxctQh56OK2VAisYQOGxf0Pmg69JathaHY
U2ZP13T3DLG1+aeUZljEYAoAF3cZppK+D0hQqellX1NVsRQQ50OiXIrCLIIWLe0dTDx2Yd1McmUL
wd15GyFM5MvbgGnIVd8BJy+vLX2v9UTg/pto7Z8F4l8CoiQ3QHD6sUCTKz+1GGuFUVMuqjZuaQpf
Eo3zF5I4L72QAY3R4HU7jErHACMV5D7DNV3kS6JxHiNp9Kk2cyivc3vzo+cu3jSzY96PbrSN9qro
/LfF4hwGaNwrbdAgnbzs4vG2WYj74m+C0ONicQ4jtSZwOjN3m+zirXLRbZc9Ot7sZE/dhSnz5pxE
1ItmI6oAksoXsUEHkNfml7H6Rym4ozicc0gR9hVVjfVBlGEP9bNs7AZyHDrh70wuhDEDcUpN5hLM
9Gc132vDhTrtMAkCR+QleCCa4SCiPiKilmo1cjcYfx8GQFhIMH4OMqaqtmLMCOyd7GV2gk3uTRfD
ttjqsHUBk1QoR7vqJ45wfN1oX+hJBvJMRAKy7uQy6EC1jIg22Bd/CTZOIDiXJ1VRV9YKJLIQztT5
ro0SW4sexeQvw7iuBdNDPQ915q/GnyeY7Hg5CdWjRlYbtQFmspN8/an/VqPoV71p/d419uGPeZt9
owp31itqTjC5oEoxg7KTdWCG3ycXBLxP5j4HlfWm3Biedtv3IL8ovHErE1NQvjQJf4SLJ7icb6xH
M+xkEbiL9DGdDDRy32TNmfYSmkhEd1Lt2LXceXPeZ62/Hp3Ack5STPJyjEbAMp5jY1umIDlGC4at
H/SX/qFDYDU3f+InTyA5P1mPAvYG03Ai3kTGPg9vCJkos+H8pGZp+qzLAMifSm9wwRN9NW3V1/pH
75p2tJ2uso1CdTtRO5B3mXIS9hM7qa3yMCEWTRJqOislFedS9LFf0EyIe5K+VG4UpjutbO2ibHb/
TXv8y0seL6jrmiAJY9hGEeB1VXnhZtiLfuiIdnbVbuc7kkaEEI6vJ9VA0lipLBc6F3/1QelKyoUR
/iAkI5wyXy6qL5KFyyzswrDQczd0+9EUNmmTboeqcuM+2+D8dgIRs30t3RFTlN53m0ELKVNZD0yO
G4AvH1UVvay0HN8x+aO3YA6Antj6A8uRoffvVaJyLMzcz3hufuyhJWQouY5xOHT66AjKYzvcpoKv
G+8FVfxFSsZ5EyntZtNgTgxd+bLNRsulTu+Psa05uR/61KWQshrOk+jBVGqFyeCm+1B8ScbvTUFE
4JTyOF/Sg8Y2nSsoD0Rg7igeouh16R4FEKjMVDKTcCF8X3s7N1FRVZAm6jfC9ERe1yltcQ5ElHHC
NOzJ1jTvI/2Qyz/j9v78FiNE4CdSidowZQ2CfGeQL0MMGfqz+8px6/CjCy081bbCDOekX+FC6YOn
bEDd6S8Cm1q0LeJ+tK4yVVEtSTNNke/IN7syEVUFOba2+Kn2O8G6rmP/vMp+s2eOGNzJISmxEPWp
goP/YN1XO2U7bMGTjB47vHYme4rg8DdxxhGOs4I5Mo16qgE3+JjUYfebQwIS+eCh8hCcXspb45Vq
avpNjPE3JFJSn8O4Wpqn2GJZ+sBALFz50zbp7PGm92N2fWmcGMNi4j+6oqOr79fSSfxDZWPOUoXR
XojA5ctp2ijhphEfNZE4LdcN/ojCRajgy81zuQXKYvX2rB8GgQBYfyg6kYMdaicxcCtpSpSyh2OM
c9ogQENy9O9C654I8c9bOzo8P0OpcSjIXQcoPat8I/2W1oEjWVQJDGkO7DNOJJJqsYwGAzAazL29
DT3BCTcYXWWD+sFN7/9F3mH14Ge0rhghp6sgtP6MGBfipFYFDHAJXeulgr0LIEO7aF1t39yBYvOR
2mWrp8YJIKfJxmp1OWRPAOmyE0cQAuIVMdmV0WUxtM55/7FqgSdQnDYrUddHiclmCI7UXifR+/nf
X/dPJwDcIWsUZTinHw/jH6Mn2830bHjgKMEr/PgWEQ+wHyWTX4IVU9UxwxVzSGR+2y6KNSdlBPck
HX4NEUr8Gm9PDwOio3IjhXbjIVeJ5rf+WXM7nz0xxm67zR4XKkxbV+zxS7itvWiNJEs9zHQOr5pE
stWcrHOhIHi7DBX8qASI1mPjjWMva7G5dTu9ycH8ipENW5EIZ36zmjjKFFFTJU3n3D/YaE01kwZE
97fseptPdu6AJ9rXffMNTAKEcVJwXzKyjTWb6YL0CzqlrhXQKi/oltzHu1/UMuIfpeDYQf1LOr7U
PYsEuVgGSGepklOawSaWRyK1s75mRwjOLMw8m/KqgkSoq39a1PI2wLB3YstRGJxdoOOlyoUJYuhX
4bX6FO+n3LYKl/GSi27jZH+NiSNSCQj24V933lEw9lEnbrkRrFlQawhWgdwIdJ+F5CRvP9BCvsWt
RLCl1/NCMrdxDo7zW9kwabHK9Bgv8yarD2kbuU0PQqeIONUoZXL+S+iXpLZ6KHMwd5H0WFHDuyhB
uBsC+OMNtU8giKoUrjigvrlLnvtacftCuz+vM7Y5z+mMCxWnNJUHkeXPJTXM7dyY3SYeL6QBZCeL
9dCbta/HmdtKZOZ51TYQA8uWKGMkBM8DGHaFGsjsLcy8YryYjK9GdesPDjR6KPTqgp2AcVIubVqB
cAiXCMnaScouiwgtroY5J7/PuUCtUoSxZw+z4nLQ5tSWjIuo/xPrPmLwSZRw7ooFDXK4c2vvurXv
My/p3yqNynSt2t4JDJeU1QIF1SfsHQr3bdTHFahBd4LKnm7DXRvbs8so0oO7KHHD5/OWSAFzXhDd
jYqVs9fYWjX/j7QrW45b17VfpCoN1MBXTT25PcZ2khfVTrKjeZ719XfR+55YTes0z07y5KpUaTVI
AARBYMHOwpt+KF1MsVeiTuQLBarHJ0sMuVzynCXw5ckrDioeEK0f2UnubXMHenRhs6FA+fhkSRFG
BTGYiZXGKU5OTe1fXziB8vEEf7NM5WFgl/yk/DLpuwyJhKATqQU7Hz74CUqoAZ4zxcJZeOnKC6MB
EWoJlwfOf0ztKvwuQD92788x0p8J+msL4v6OWO+ITF9Wh4eBYmqtYk6WzOdUPdeVjl6VH9cxtnXu
HYNztLVWNaG6AMMyPpMlxBCNyTFTD8zlAmG278ir9eM8kDKFmCyVsSPD13zwg/r0NvsW7AevvGdj
ii2vcVvhob+tGe/icW4pHqtZLdih33yf/PJ2umnR6iZ3rmEb1Mb4cC/62u9/q7H8XVK+NjBU9YRM
VY9bcqPbteGTLHRaQ1Ansm1TvyTjSwIxzKrshwiSyQsYuBjjQyfYMREC546WPFSLsOtYydWzXJ2V
8HBd9djaXzEovvyvRRRbw2hZoQtLOv3PUydFOEzOlRmFepzGdYyVMs75z/mo+Ok+PYZfg/vqFb3O
eDzM9ozNuHyKn0RX1o9LiMJg5i0MqANGeXDWVXZZt0zsHjk235buvtIEcfNH9b78PmdTUioTo8nw
/RZt6UqkuW32NV6oc32jRCicEdVENTUlAcqivugKev13zSTQhY2CNUhCKOaz6ZamKnzrSBYQUqPN
DIEyqjI/WzuCx93kW9HYINCJ9vIe1TQCh74pFei2dMwvMFT0tF+qhdzpeAeVod4dPUQ6+q5ulkRU
7vTRu0KqFQZnQg1RC9NsW8TjM903+eAvVfaiYQpKOIT765u0kQG6xGLn10rNMbc8HyUF8pBz+dKD
PYoxMBO7Lm3Gq6uCKkREjSaE5CxrHhGmw62ziyh4EnL0yQDxk2FLD4097SoH9P+Pfygl29WVlKUe
YL53DsjwpffIEfUup9wxPfM8+81tDvJgESmgSE34Q3hJGzmNAJglvRvPrjqhoXj8dl0s5gcuXeHl
3nF+As3YUSPJDSK/uu9ta5b/DpV5sRMrD20QbNjJFAps+sOoHF2+hORcR2OqtRmBD84Bcf13EAQu
SFzUjuRluIaAeAIvTCZKehYba+p3IrsQag7nUuTRmBJZgmGA2xEsYJmf/s24LtJDYPeH5EhdEEBd
X+KNGoQLgflTuQnLlPQz1nh00tvuU+4pp8iFi9kjEtCPbJomZcRPy9N1XIH+8Od0riiEFgYkzQ1G
VPclrL7EqsgqmG1f0Z+3jNHKKrJZnSxDg2zqw+i1ty1sX/em4+L0B9UWlyAK3Bp/cptWrKaSBpma
PvLaYLJxMXNk+cbSBJnLj0f35Z5xDqaJMsyOSqGkwbnBI0530nb0qO5Fx/TGe8AlDudV6i7MU5JB
IPlIwVqLlig/RL+f5Ve7WuCnN0OC9yOBL8431LZTIqYP0+S3018VsjN/pnCcL1HnqplqCgCpat0h
PwV5aeuiEpdtKTRKcXDihOMznnOlK2WdIqYyk+c6bJ0wob8lxi8EPskpmU2a6DKiw6Snfk/lk24S
e6KiWTUCQfjkZp8VpRTD6YI5+GvT/dX/Rm0wU613OdTLA4u1dqZLAQD6lMQ26/4Ia0ZapvqWH/ui
IsNtb2NifB94rVAox23+mCHaiAtsvqbrbpaCEmDxDKkU7M32or2jcGdHqfdya6RAmYP7JX1E77ro
dGKvlx8d2jsCdz5MNJsnfWQODaMxDe3LYJxp+mSQm8J8oOPBzEKb/vurMNupX5h8eikbxqHPZ0iV
phjCmN4YE9hd6G2i+tcNdOMmfAnER541yDRq5q11O5id/LZj79MK5pzUrvRgRB4act3oWeR4/suZ
+y4fp4lVKYVEjiEf2YV7atnFU7OPMls5pp8Mv3iIXeu2/I13yUtZ2cm1OpmausvmlHnWABNpf4ah
XR4ZJziuXZoj++m97ojTTduXidVOMv1dgVa4TKhEASibMBfvEz9+DnwZk8gVh5UZpkIp2Y5dUVc+
AaXrWZ8lzOzYhOTcC4+tH+FKCdY6vMJf1x6B7fGTJvoAk3fjvEYYk91KIJgRdeVtft9ig3c1dPN8
4HCfc1UplgCiTM3ZzA9DJngS2fRQq+9z8bQe1WqlsgC+bYlbxaYfkHgXJb3IyJg2f9iSFQ7nCcFq
nBO1AQ7dG8fKZ5ch+lzYjN8o8pTfuEviFmxhEhkjVeLpcYZW74Opi5EqkT0FhYpjeTCnz9c3fmvh
2J4YyECqeGrjvEaA0gsqKSHL4J+1+G5q/Fl4WG0t2hqDcxFSoUS6JQODNdCCMhwUdJFb7U0Qrse+
6FlaJBDnGpS0zLIxZWCVhZHmpa7ZkjVbeDowXv5s6Th/kMl5guQpkNDP78fV4ORJcyjqVBCtbvqd
9fIxiVd+x0wNLdSjCH7n7Q298BPLlm5VDHxUfcxKT1zREm4i6oqMhjucXBoGmV8iRtMM1jZd6pBU
BREre0RCSU5j5wckNFyUGZ9Erm5r09aAnIaoQZm3qQpAgzpo4bKepezx+mZtOaA1AqcWdAzMJBiB
IDffyvi2X0SegX2A9wxrAE4buiodyjaDNsQvi//G7vhDxhax6WLyXj+I3oC35TFVDb2eqEfnJ95U
szRbZKIgdVR3sbRPBkEiePNc15VfADqLpVZaB3L3KK8sALApy7mX77rAsSJUPExe6UqHcp/dVIl7
fZM2ahDwArIC5RRPpu2Ua2HAuGpRbgsSifwM4jr/rYBlLwm2TLCEOqd0oQKys0hlS1joR7SMn2Xl
31cgQB4VdT0WBXW9wVczNWneGRWBPAGmZMYvWf38Owu2AuC0Lq0CeShUADSu4mtu4jen+R4MuxiK
Xu2ELeCbK7ZC4zxR3U9TEphAm5bsudGNfSEbhS0QaStI1zUM+cSCWTKoIS8Vr0LJWdcGYJ2ODt2h
8CM3d7RdexDfzzedzgqIWzu9nTNqDGBipvGjon8No97Oou8CaZgSfXALKxB+ycAcOs+EKRmeCFTM
Bx71e9OJbhmBX9nfi+K4zVsAqoVQGoQmNsviW+atYS7HsMEWWef2hQ2vQ91876s/GBE+896ogKE/
EpHhGltSrlC5qxuZx8joUqB20206fQKFpW1Fu8wUVYpun0wrIO4Gx9rE27RnGohJeYy9mj5WXnD3
z/N56ApJFrZCcIyDMFXZApszhs5fKmMWamA7IGBEHDKnwaRKcGw6S4UeXLyh70TsH5sK+Q5GOZfb
LPKi5TPAqtTvh7NEHZoImAj+ywL+EohyHhZFVqk218B4e7I6oU6vwKxgRh2deOaXbvAWQRD7lgH9
YAErqTg320lWkyolEMejccy9AMXEsh/YGFV9uG5rm95pBcQ5DlrkcisXAFLp02hOtg5Szj9D4DzG
2NQLiRlVdDbpdqSTfYTrzHUIkQ5w/qKcotjMB0Bo6DDv487O60+l9td1kO3DfbVUzJ5Xh3tumZ3V
hfCx8xHz8ZibMB+Nm/pzfrM4hj/v9S/Kj+uQ7GLEaQEYHFQVAQX8Ev68RLS0fojnCFSfw9QgcfhY
9s/oOhgry5EUkY5veKMLLH6bkly1JAKs4GztZA+d5fqJ3dRmxa5e2IDq6jzVduiL6uQ29u4Cl9s7
S5KDohlUKCB62kms2XH9kKWiTCxzOddWktu7XgmnYKnBEcyqzLU9JkeDGv1/6MkWScNddZGzMqJ+
AY68m1EO4NBTdIeBKjMuuxi3BtoDsL/fiRyuSDjuIJmWGq+4CbZO3TF3OyA1z4QTpuZFKsL59Wio
MlPSsFXZTYipfHilYgpS7cEECoYHx8JI2/AuAJXxdSvYcr9rFflA02IMUlCMb5s3uYqb+QhuHnvf
wGt0s2tP/57QV7uA47y9bOoYUlpAzAnvixIOFJR1KJQc1eZo9gL3K5SNc/R9Yg4a5thCMcEesQt2
GEP/rdubaFahu/FTsxNuIvMZVyxB5XzKbFKQSimQrrhRfOKY3yJ3sHt0HLeHxJNfhXgbsdzFanJ+
JYvyTBlj4ClPHfitEZv6oPI5Tx6mKAnHy7KPfRQObC/IulMEc5yGBimVGrOUEVJZR009JqGgyGPr
5RLS/ALgL3jg1mm6vACA/GDtwCfhlE5zUg8o+sH4K9urfVe6j0bnugFs2907KKeQtBiKSGdSyVl+
yOn8VIaFNw/orox0wWEtguLUsZ71jJQBoCyk9aP6GMe3Md31gyC+EewTf11Bke+SzLUCre+PJqaI
Ky0RCLLtE9/XjFO7wsIYN1S5IX9vth46Z/zCTHddlHnBlH4lpHFInXzKM+vfp1Qv9IM7zczUxN11
hmBV8aXLDCcNT1MuKqXbPmTeZeMOsyyMLTzJwaTm6mXofjbZUcsfr6vcVlLhQhDuIJNMSsJShSCM
NRhpdE8tHO2WlWjhHDulIpZnkUjcEVYOXaXLAeD66Nzo57l5sIggSBSKxDkHU+sqS+qBwfIkbCwp
Y1vAyEdfRZ3tv292ZYfIrz3iB6Qkc9/1QQswpf08yZ8KUcWewIJ4li8yDEvQmfj+UEoeRuf8bYDc
UWBDohUzOG+w9HnVNkybWy98ZCumvCavLJkFciNf+3Jd5QSux+AOpmaMkyGRASZNT/l8n5CDJB/U
8ft1lE1F0ymGhyKwxpMKp9fmSC0jSOAXMKVQCT618XOpC7KAm1H7CoLT5c4oMzNcFjg3DDwYML+h
Gn8uKl7MLWL39e66PJurtgLjlFoz21FPQsjTLbdVf0/Kc97uVOPhOsqmtr2j8NrcRAHy6QZQKit7
IFZ6TMN6EmibCIM75cbFGEvcRnH0yGdp+BEo367LINh5XplpmivFnOH7cvuYNl+H6n4WUe+JROBU
WJ1Cgrl5gMiCXaIdmvDpugjbBrnaB/YDVlfQCoGw0QdQrcYd3An9EKxMrDiVBzbIXOTCtmPTFRpb
0RVarjWNNUlAM84SmNT27S4+0+fW1RqMca4eKjE9p2gBuZOtk2imDhSIBfgHPPgb1N3Z8Rnd1J9Z
tgrjzkpHVFUoFJNzCWpApCxkMR27Puk3Ca4XE7ouD3QHeka/Gp1adIBvVfwpymplOReBDKpU9hV8
XdnY0n6ydozcvDxOp2Jffx4aW9uNaAPAEE72bC2sFWVq+CFKXqFzPiOrxmUgIwRe0IPKymAid9ad
+W722T2/eK5NgWkLnBRfQKRiGltCmCJZ4yGQIkcLn/RmT0ZRLeOmiWOIDsUbHMbpvDXfrhRW1xpM
SSpQK2JUp7l8iA0vUgUmuA1hGGjdtWTF5IujTdJVXabOLBbXvWAEqesS26TpfuuiYbzjcJYel7Wq
xxSiBM/kaDix1/2IPVZeiyJiJFLv3zIJT0KT3zTAFSxn8pJO4jiaId7omHZr2JUf3FMvjmGAi4MK
cEfeF7+RB1eUFSZn9AEG7UbGBExJvs/082K5LT0HooNfJBln5ckwm0psAkWnez3bZaMgfBF9nzPp
ugsKydDxfQOz2c3orq0WV+D9t+yW1fcjEW1Q5UPveKlGZqGHNRYqRLkGCth6WG7qtIqbvBS3pV/s
1EcB5Ja6ryHVyyMgiiXaLbRiR4ASeibFKEhUtD4h5/MgZ07yFzquWKW3JrgfMg/Ee6g1LFuJlSEb
c11llgpYq6r3pGwfgnI6a0HstTT6K1Dqwp6D/p4m7bNAXtESs11eAadhpsRWzJZ4v/g6JkfheN0v
u38IWALHFPCvbDnGtZycuYGJeh5LjGd3aH2gzW6kP3rQUwr75bZ30WDtHEQFOxjn8KnSD1VKAVN9
7r3gzZ1Ybv751bqT3dzPHFOYiNkq41VU8xck7/K1qKzyYQJk600oX8lc6z6+aQ+5T91SkLoWSMcX
XjTmqM5G1kBH08OYfA1OcX64rhbb2/QuDG8FUd3pRQiEnt6memFPwamOZy/sRJmerXefi2XjFF+a
JFDyMFlY1U94Su6avb7TvPRJxKi4GfWsN4jTdDwiy2OtYYNGZ9EcFtxJHsjej30MnpKckeU61xdR
qBKcsudzsKBaFYgg9raN5XPI3llj2wzP+fzSSTdm7MzG17Z6uo4rUg/ueMkHswz0GbBaeyykL013
E4jSWdvu6l0/uLMla2VlMAkgkoNxxDSXg7brb8heNChUJAl3xFhGbBUdW8BaPqvkvu93jfAZiN2y
eM+rw1GgRIaaqOPmNqktLXlUlgL3SdwwwlN6HPaMliHa53ciOp7N24xuoLwR7EUUA1U5t5SYs1aE
IztcvtK7t9Sw+72LnMVjdYEihWd78EGwdzA+c5sZ8aBHDCyov5X1C9636vxOT3dmIWR839qnlVw8
iRcY+GeSIE50kvE0O2iq8ZbXwE1HG0TUKDJxjJOBpxJRpn3LSa1ROSdF2kiblQWoi1Qi62mneETA
X0YrcLebdqzjcR/lj1SlKl8t0aV4sZxSqGF2mG7Kh8jvbH2neNWD5IpK3LZVZIXFqfyiYoqjlDPL
0kDnre9DD4N/fxi27CenaicalbQVw60l4xSSzLNU13D2DuL5QLuVReG14Pv8Q5ZOK8yxYyuHxoCn
aq6+10kkiChEEFwWJURlU51P0IISQ+DVwPCVqnCvO9Sth3DUdfxSgLeBrKsgyTI6GqYWMNSvYAVT
HeIUT4GLV3fNkc7STt2HruhNTqQIH56tlHYqijfzfZuhEBwqb/h/piRxYfemAa8EZIu8EnDK1AR9
VdinWD/J+b4M/9JF7kgEwfnZbm7HBAXYyA8XX9T6WccYa+lFsE+bvnwlBnfylaM5mkMLjAa5osVt
nfy5O6r+sJNcEa2wSBzuBFQzS267DlDws7lPwng4mBGNbNpagyiOEGFxPmFQ676IFWDNx3BPcDXO
iU2d5CciF5YwGb8lKMEVNi2KUDnfsMyBXJnMsGZyLKuv6OwOxcypAhCe57rRpVDLTGa9xFc+S+h/
S/zu1I524IcqKlsw7zxm8brAaYisix9DXIxLSOoAuCxaZwV3iwmO5MUhvrzXvogC9q16u7UD0bij
ql5Kac7ZRXbwWXJD28sSxiZMTvmJMZ/hGmvaQW6Lyvy2orSV2+LrSpfuPzuoDKdpQU6lIzYZnpII
XcRotCU7MdEVE+RD0PFugfwoUbWsm6asIahy13vxXtlLTuCnh8X7XwJskfKw/195Lb2VYYHM3HV0
1bRW5EmD7iV0OVx3KyIYzqsEMRojNB26kpBlZwyFHUyg0Fd/J5e33i3OowSyoS8jC9src18ZR8Pc
d4r/Z5JwjmSZ5yCR3i4kiX4ED4LdpPoxHkREe2xBrikB5zl0KTPqiR1d0lDbyvh3UTUOLcDYKSKp
2bzTrdaMb5vLI9KYCUsnjIjNwkfi1bvUQf7ip+wyVhwRuYrIbfCs1lI1oF9TgWSKYrPOnuHbYHe2
ddfegMZNOARgQzwDM8gUNPawbCHlJ21rRVAY8MMYneTpmCiDSUq7Yl+iCrNxQtcRxp4fQ6lLON6e
Yik0++kNrn1RsZYHtOajOwZ+MQENBplFcdVHRbkE5CxL08zFSgcADn751+IOkZ0gvfd9wpUItwbG
I1u+iu8NG7vIYN8q7oms4t536TespiS9KQNWPlqWw0bYxPDFeu6qtmwXjvD5gZnVpT1c4L3lQFZ+
CiP6YiUqgVe5iy97mRsfSySItKp2hr18VyNJlGiDI7lgSwX15XWb3zh7LtG5ALmORlzV2a5OfgDe
Pyc+KrfmLgRDOWsAYOQceHIpRS8gH50mJoDpaDwxDYzlghJfrrGZqkU3yFHrjHi10+4y04lL0ZMB
yw1x63qBwZ2q6D/KKtUABjvEJbtwUQxLDhM6LTWn24VPok67DXUlsqGiklsHYx46ai5lkkmWos2q
aJ3IHDxQK/p6190uKJEbjFFIGbFhjBdgnG2khUqDNAAYy0sQp8W+SbfUYZsWYpiP5BJBJc+WWVwg
cgfQiG7ZqEhKNNSPLpskhQEZt+ZzfIN6kRukJ/4UjjuMUorO1Yq+CTh6ko2JKvtuT+zyMOxQMepd
t4KPyRCo42rrOJMfW8uYwgmyyaNpazGoFYzCxagMR5OoLemDKL7cVE2DoksJbRaaaXJ4vZLOTdqB
/TV8wWSaezxY+GZuL48mcpsGczJC5/0x8mIS/kLk5+KQSsU0ph6I//T4pB4ZwcLcYjJSs9OS30lU
XOJxBp4bRVmQIQceUuyar+0jN7jBWx1CPTwiN/71/du0Bkzd0TUdpJWoZLk0Pb0PDZrrIHtos3uS
fzGpqBhjy00SeYXAdnTlpKtl0cK+hDOpPbxRm3cEx/u0j17xOK3sGLst4zASReibXnIFysRegfYR
nRczAmiZ4TGkzg4JCBrKQBOs3rZpm4bGakSpDPqdSxyLposUDHELIgjWXxQe490ww5eAUxddeoNw
zs+mMq7wOLmSSI7jvgJek4HwZtwtuAfEkp3evJ11tS3S/u11fJeP88yqlqWL3AIvqitbkUE7Fe2K
QmTUIqk4l2yMsTGEDXZLezLBdM567XOn/i49sDkfouzmtsa/i8R546E0o7yTINKivczBd3n+ft2i
NrKaMODVHnH+Vx9Sk8o1pJk+q47ihkdy39kx6Biio/oowGLu7sNJvcLi3GFtJEtqLcAaH3SbrZxl
lX77FdHPk+yDhmHCuFg3a55VsJMZb9PARRrC9ubKL+BjsCALklkbmLT5XaPdJLhbydTXhJO5t2J2
pPdlArcv6xTsK5emFsnhUkhajUfjQ8nKCaYTWMnuVMzaQSeEGz+Josutk22Nx5laLM/W0KjA04s7
LXuY2ge1/0Kt2dUsoY9kv51fxDUWZ2ZmU2VZXQNrNFxG3VoTkI13djO6LJLMwaQpSlBvuuU1JGdz
cjHq8dIAss89qbdlR3X6cwmGc810aOUMPy0b9bn7bLSvq+yW+a1xOfMDKUQ9dzpw1aTZRUNwwNwY
QWS+5bTWEJwBKiqdSxUJDPBzlxjWkaiNHQ6gm8ZcFyHty5brQqu+hRm5Ju6R/MU1ITGV5LyFgwSB
LKZOHzubDUtgzGPiWGR77d7B2I9ZnWpGE0vJUgCskjq7pD9iU1TZ/DHRy97Q3hE4I5PrKmm7tmFG
FhzRQYK4cfalHW5YjqjE8b9o4DsWZ2ApGEk0TObC0jEqTTu6Vx14rlPshLlDnozveL3biTPyQljO
1uqiHw1jhogtxseyuevHUPUpmpwZ4e/4qh1BiyGsYtjykut15aytS6zKihlol8e4K8LeOvIcR5HX
G4b7Owb2vqycgfWNlStyA6hsepKapz4VnDkiJeSsK8+7LgsTtn6ydDQtYx/owmEIouXijjV9KsOJ
MEVvNCe+VR0MGfO0PSag3hUvmPH3mbAGMVfESLDtN36tHP+wG8d5nywhUPPkVcf4NvWFFIfrm8MW
56OjR+UVSsY1HbNCLi14WtJYBxM5HH1xMovDhG7MRT9P02Mwvlbjv6f0Ytb8jsZZs2lkek4koE1W
agcttcvk05/Jw9nwSOoWnMVAAH0Icj6lh8YIx8zbpyFI96Wi7pI5eb0Oub1L70Jx9mtikGjQwW84
fQ32KeszTcH8TAT79F+ijXcUzmCzrEvB/guUsLF8SasORqP5Q1Cf8xoc8UvimtnoFIp6DMfuECb1
7RItB7ACi1IxImk5ayaLgdr/osJFhvjmEzrFkD0MHxD0o5FiwDXjf+OjEqFyNp5pg9GZqJZz+rDZ
ochmr4JsRIpVgavaNHMoKKHoTCZIx15aQ5sQVSvAaOh05nOdvzZDbNdx7iwg7/wNnVkBcfIoRpQu
lB1rab1g4lq0a1iWosv96zAbTX0wuBUO57dyXTFivWC+0WN8IBnqXoo7NGE+RPvsKKFpl71Jie66
m5fQFSqfoQCvTqiZHVCRXwItA5tU7iwPKUptXTarXBQ6birHu5AWl6CQo9BU+xJwBT0r1T4t7mi6
u76QIgjOTdZkmPMuhWK0QW0Twy+VG5n8uI7BlOuDK16JwTnHWcsiw1ogRlDkSKJSeppjvHgN+bFd
xh9l/O8b0y50w+JcZYPmdM2kkGmoPg1RqHpkobqb9Hn+h4vHFncVJSKebieNKWHVHOrwoBqzbSTC
iUybkeJq+TgHGehyXHULguyktm5arf4Zp/VdqFGvN+lLFRVfpdwqbQ1XCcyHegVbzR9KybZ3JSVZ
iFSFNZZzlG7a/NiFjd2L6qS3VQSECXjSUFSdL2EjKUHqQ+vhNnLjq9HOtmURL4j0F6ntbFIsApE2
mjmYirzjcWs6SJJu6ArwlrvhO3qqvRJNOZFP3KKzcZH51HmBrdrdM70PZYGHFInKLWcxBwqNe8Q+
U6vvIy3apYX+hcx/L3p31gMhkQxT9o/G9y4p55CRw50Kc4GkoE/F4OjMxl+u5YYHZAW1Y3WboTVU
VAq+iYlkLYhkkKwDmeqlxnTymMhtBruQ0LSrGLfE/HLdo2xmfjDq7BcCZ+J0CqZhYJ4xOrCbReYb
iY2JLy5LY5kiIorNw3MFxpm5tQRzDRJOuOGpcBazsJcqtePJpyLutk1nvALitFJvQDmVs3ua2pq2
PB5a5cVqRRdPtvgfFGIFwumflWWD1tYA0Z/+GVeKMBLUGguGezKyctEZtn1Sr/A4BeyVODQbJlT+
M30xcNVFT8KtiukR/Xdpl/v6F1ZX8e9rm2DfK1AuPKhaeTLfwoOx/q41r2pEbHkR9toKlpLnMVqW
sejjCVqY3Uj+9DnYlcf03B2HGe0+KEQTrqVAP3hOo5YmmdY3TBGTr5VmV2D4k93rlrUNYaJIVKaG
AZL7S9PtNbR0kw5vIm10rvJDZfi08P8MgotqTILrrD7gmUfpalsav+vSvSpqsRWJwYU1kVoZVguu
RSdqGtyWxkPfWnuUu4kuDduu4X25OE8XJUNEGfW5U46YVxiH3qCbLqY1HVFueTYXamthfCzC/qbJ
1ec5QnA6oEdyWjwtUb7Wo3pqaS842zbPF6TI/rODnGskIc2LZMSNwqAlJm6VezCYn6zuDLa0h6Ui
D9c3U4TGNmIVHIDVo0sMjW2mkUV2odTnxMgPsxI+5Ut9jkGncx1v+7q4Eo/zkbU6j2opA5A9KqfU
YY+upjN4LXEaTBYLhc+EzD999Jfv68n5y1Ev0qlt8MgrwYkswxNqIeypfJ31xJaru5CIGk1Fqsv5
S7lu4ymagRdU2s1chff10p2qpnwVLCSz5A9yIT2CgVwmBkZTzkQMuQpAWQY9YdQKrM6NHFhJeHMW
PVxvCqQRtF7iSQHtK5xCDqYl5Rjlg2fJ/mZKPoeTn8ii+vZNT7zC4NTQ7KK0LAymhuSxOqAD8mA8
gWPBWdob1S99MxG+120r4gqSU0SpQ+sqLQFJdsV9c8MqMGtMbZlxF2TMYjHYFn5c3zLRQnKa2PXm
UoAShSX0nzId6fxvliFyaGzXP2rF+2Zx2tdmiYlSzzepLJR5Jr7koK7+ycAoh+A3ZgjhlF4tIXdK
pyRKx4XZckaj+bWpZ3qMTRVDWyqS0N9YPFXDY4UFkg/QTHOC6TUBK3eOxZun4DGLvlpW/RzScffv
t2iNwkmU9aPVLhnOHXV5VkC3QAaKW/UoOEGZxfCbtELhqR3aqV7GMAfK3Oq+nij+XIiMVgTBHdLl
MhOpZX7dkvfT8qWfRLWi2wAE/1RL19HiCBlXBwdeuwmmYACg0IgvmbIfjaN3fTO2PLeq/YLgYxnN
GHJzZDJkvfnNgk/FONS4cmtdRa1Tb5ID1Wb9QZYjgWvdDAo0S0WB1RsDIBN9JRodW1NvFXjwmLqk
uMmab5i9YdSq4CK5nY1a4XBOryKFqk3spCA7+pmdg2jG8yvwPLCKbBHp5H/xd+9Scf5uHsbEmIc3
tPRRcVGmOngDIBmRonqSdGf4HRXBHR3Vd5SCrI3nJC3SQgvVEYkPrbEeSx2jclVRicKmS32H4CP4
ZswJuKwAQYjuqH3l5JjRZohSOG+dLrzBriThA3dUrpDWLABT/wwfZa/8WiFF6ZkesS2bTU+OP8mu
upc+4e0PF7EFPGuhnwu0UvgjuAMf1BVJThT8iOYfoo7Yq2J/PLN5EqZjKKjKw+m/G0+9DT7REbyl
8yF1JdcU1VZvWf56MbiYeTSoGRomfgd42Q4ZokWl+K0bOwFLuQW2f9PiGYPQNphouoGLWT+l/lBS
O1CULzQYjlVoCQLg7VQEsUCeSzWQYvAlldU4VIlUvMVRstPeZuwp9649yPtxL6oA2Vw5sGujSk5X
LDShXzqWqF6CxRyMxrGWnWUetE7AgrTpuFbf5xwXDqqWSpMJorXGr5XKltBTKmuPaRkK4jWRIJzn
ioY6lowOgiA6OAdBcopTIjgjN2WhmIWo6hSzI/kKaTmkOsHjCmTJ/ibGiejUzqbFTtW/rh8yAhy+
KieKFJximIXoqNonVZ69cXrN5tKWIpFOb67Zu0Bverg6VbLSGOe4gkBjduiWc5h+ui7IpitcfZ9z
D5MeJYmFMb2O2oy3umHejE0V2nk2iy44Gw3zCPtWSJwaz3IypJKpN04nJ7dxMO2k2nglJD1NmenO
BYg++uSgVvJ3OaE/rwu5tYgqhtdooL4issa3JJb5pOQNCjscKfNVs3DqsnOuI2wt4xqB/YLVNrWN
CrJydkyqBPUPHkqE58odRj34NvWq/u062EZbJyafW4rMuOpVBZ7zEm2s0qwITGt0ut7uUeb5nc0h
xCj0++pk1QcJdWihKyJ926jrYKA4EdHRYcjwRZeghlp2GHEjgWTJA6sJoxqMfPVgoajE7bz8vnFm
O/CK79dF3V5XtLezgnwQ5nPxYjotZdJPeIWQkuekv02SQ25+vQ6xZcp4Hv0PBB8MyKRPp1AHBA2b
59kIj3OJsvxoAK9DkT9dx9oMp9ZgXIBtWhhtFrDn5uHzG9mGP+Dxw4l+4jFx8jSv2LVEcDdhK8QH
IWtEzsBRotVnMauIKFMMIw7maI53qJBwWklLH/Iku4V30S0bgymqm6lTy7+vS7wJv7qA8aoaDoGV
sTRAn0eYWVMfYlN3kiRZ7K6u94H2bSzMv6gyDe513E2TX90CuIUe1bCwpI7Fre23tvlcTL9j8Kvv
c8sqk3ZSq5hlTBOMGVfsMvuUKiJC9rcG/Q+bt0LRLm1uTgityhoooyM7rMk0q1zpNfOzV90z7uiD
ga5Pghv64ImCjk3DWyFzDq2YzLzvWSpVakJHDnTXRPNlpZX+9W3aVo/3yxrnVKqsoZrEbs7JYTjU
O+MtGSWfRPfazUvT+lLInMDKP4Oh36oXGerQuJhTZzK6IGfZhQH6kNmQX9HqCfE4tUcCttU1dgll
ZYuau+yrU+uOboeuZza1/foibrhmjGPG8aYYcJNou+PUpJhVs5dilFyzsgji5Mflm450iiftut34
DURxTugbAtDNnVthcgqSBcU0xQkw5eNwWE5s8qeCelZhFxj77R9MgFhs2AcGk1GZe5qgqlRMbYr6
59Zb/P8j7bqW5MaV5Rcxgt680nePd5JGL4yVtEvvDUh+/U20zt3hoKnGavRwTIQiuqaKhUShTJbs
KO4c6m4Oyr+ffckNBzd+Ycs3eQxwGEhCteXPcYr4r/YvCXt9aaswBkQmPHpptWwJudUynpIMmkz1
igVOVEnjaVH9CjNMGVomO83uC8cKzDDnFpX2P9+bmozLpHrRDGoDidkhBaMQ3SOv+tmR55q7MIKu
HHinRsnQmPPdG83Sq1EGL4mecoBwMl63I5eLaRfsN1KY092CxTUDGROqA75xt3hIYLr539Zt6ijH
9l62q4CXVty1nqaJ4KZFHuts8RGJSFcvNK1IiSjHYAqxYhdsGh/g3cHB1sC3A5pEujSWccauMrC8
qcUhUx8wzorRy9qJXwYvCdUrfufubuJsI4xxQtSzwE67QNhoNqNrKXpjx9qsXBWlnBxipawfU0VE
8Keu3eEygO2GYBvJjDNWA/Z41x3FL1SkxcdZOxYDRjrIYl+Ws+uNOn2EYH5EVlh2NX2QzYZIkGPV
zyXxxha7RIUvl2WcOFXeA5ZpgHEStw2WSuLrMdAfJWrVVQqRcGcboFzRKXm1aTf3mPL0DWd0c3gk
XKW2JQwe0O4xI7Hl359RNA0dvgm3MSQ05DN/RDslRWIOJdZaIKg80E45ARGfrT4bQf5a+jyUPj+A
SLkAofE+0JHXZQ1rrQ2YB/NadoT2RqgOdfn7E0wWGndUZAQVQ8PzgznhZVKn8aIkkoNeaAKapvyr
hfFuGR23INRNPJk3xXqu0Ht5jP16WWoxeQN5aZr9yPT6KhMVzgV67ozvRTClia4WxmUkEFH2j7Ll
DeU/Ea+/aicMgQwNmy9RF9bhlgz8xkUUzYVYSI5uOMkzZYSMUR5TwEjsye5ww8OrXZUMzULyQ7FM
/M/7KEsXY0OQR4iT169rC2LlZ/6GJ4pC748XCDUxmIqZWDwHsUntvQwwvQKTFlFEJbiYbNquKziT
o35HDxB6L3hDSnsabaUxHwmj1FOXEEir08/r4A3kO4k44LfTlfZeI3rZbGLTGMNdKP9CBnFmbIeX
3VkFgTvlzzKf6kPxaPrWYo8yQtUGo/a8UPX8KqM0k6oMSFQ0NG0x2Dtag1Tnc0S3uNNFSWlAfLq8
jZdy33n5WnBABIxIXFBOXuYqW1AXq5MuBXUM4rifFHLyaxzMjhBMN+OVxUGMnQ+HpYR41mu6ZOog
+H9vVLNTMRYbDWDEkxObqPdW7izFy2Wo3zteuAbBv4j4FAsE2OxEiypX1SsR8jBYmTwc0FcYmm7r
GgH2FLzwLLgDSRjeN3BNAmkR5jNuYva5mBW6QZw8HTO3GJuw0OrY56hE7cIcL2R5sJRX1kXLVFl3
WEdTr4oCqSXI+as7SLb2OXEp1k5eUqI6wLs59m24EUjV3ng/so2krwcIrBdbLD06vZz4uiuTK4C9
k/u8iJTiwyUFGYySwZtYrgbMaEiCo5uNrfVXSvPUGpHdrDwHoU59SRhzbTXzQASVfrPew2iBQxAp
9lj32R2xN9zhfLk9WXB0SgsiWrLCbmpRekxktzFlZL/W/Lv0GAeLL7rH5gMDvhbi0TdBzBdrZcyc
aBb4k7PctMtBstsu+ENdmI+UzNIMFgmIELPw5zx7reJgTV6JNcQ+t8i5d7R0UGMoKi1JozPmvQ+C
zCXKSpQm4PSTWz6W3mPiF/bs/I/miufzu+IMWp9QTJC7s9ikdFKFfplqdDLzUOff8v6JY76dO9Iy
LB3LjfFyALQz5jMKIINuFaNTpLYeUFgHe+ZN8wnM/J7A97w9fUzwFdOAE9EmG/2RZtalDHPzTpLa
YLs2g+5ZxRMscVOnHI4/eRUWjovsysT30i3Qu+tnRbGsXuSxm8rRUVLwTdaNX2RT+AEzmhsZ9G/Y
QFOeqcYqURnJoUEMTWdPO48mHj42e4oduhthzDebMtBZRjOEpVkZyELiYqKHB+70N1g42spg4GjG
Ez2XdcioiTv73UHAIwQlfezFuitMB/UrSh4bu+3ny4akP3smVkX4jlhUV86KclOUmnMRwx2zvrUT
ExRkrT1mX6uRU8jcVe9NDluUw8CJkqdlNmKc4J92/A4OeXvN/r6sy27txdTgcnhaaeeLy7Q+W3Sp
aTFSq9kDyiC4rlx1DsBYgsUXoosecT1zJE6MuOvtuizC3VGEOSNybaWyENcFJ0wYRS+JiNcsE+dA
7RnPwiYGScYzC3Qb9N83zo7nZLZGpAf5cv0QzTeF9mWeeQdqL7iwMDGJuAKUxTo72YRuS9RaKI1b
iloAeMgWtCHkTmYAamUfXXRcmthdpTYCmZSGZM1opWxB0t1UvjAZYV7fjAVvrGTv42y1olpvLKfU
al8INbSyign/Ua/RGMD5OHsnaCuCQSKdNJ1ODOiB29/R4eGR2Hmiaffjp8vuzTMY4wVCWlv1GEEX
SffMCG/T0cYCFPeykL23gLVVh8GhKcaS3lGEOpllE4f6AVqo7d/wg51HzjuBxvtPZPYTpiwoWXuz
6H5aXcdlYQviK7boxtj42QqVbVgCR0ueKZmnY561ZJJXyFSNW9LbdXIv8XgteG7BPAnq1IjMXqJq
zfndPH4GDdB1N/8dY5b18hfb1UVHAyXNQmom+9DJ0N9YGeB8cJL5s0pek84fltfLIqg52EsCYeX/
i2DLsHXXGEKvQ4QkxbYaPZG6tONes9fyaES+LnuXxe1rhB4hGZUFWWdDpDyVOnVSpBPcJfVNXL1+
EO7QOifpaD/Fc4r5PKtiZqaSjzSsHKUgRpp9CsGWdxPL7uIW/yUSO+/uxv3wr0S0vb7386ooW1UX
BvgcFpRiKRO6u9djEibHhDNPRA/M2dfCG5EmpbXzBSfTvJDUygjdiD7b4+yO6fd0uSf9l9h8/sCH
2khiIDxVsqJdFkgS1tVdh/p6MvrXWkl5GdNdh9jIYVB8yZVWQe8o/G+0SwM8copbBzoeHR2iiMC6
0Y6iy6d0PJOKb4Q2Dux1NyzQFbC3LorhXRqPJVzEwrAvwbWY9ldN89ukhowYBnDJgPaXsoeYbqyc
ZfxmFYudg+P08qc6r52dxCgII8E4j2Y1xobZMEkmWvIpOTH2Nh7RGmIPT60TufrzgqzSGv+H/NW+
Bd9ksldj3E3TrEGmOVwXvWxHw2HkDR7uykD4isYXSaa0kO+PFdhTx7iXYb5cRu8rqR1omdvZJHKu
eensnqIG3AhinH2W1cZoCBWUOOaDgMyVN/v5rXgUPcuX7BoksSoIXKNj/Ly4/BXzPD2Z77cQvFVl
TIY7Zrx6Wvl1sO7zuf3du4TRkflgRp6LAhEhpCxTy25HZDajSYw9yYw4nT276phIlmFRi4xqHf33
TWBmrugibnp0MxZLh0FAO0oLu65/FwmpOhshzNEams4c1xRCVH19Skh5EzXkc6EOodXPd1mTc8RR
67wDXioOLa4KEpsinotMJFNVfVXjLYVB+jmWrwtZV+4GZeAFFrtSdLRhYkwD09nsztI8BzDp9FAV
aoLwCDxSnPTs2f1B1dBNGVVhJFzO6lNL3yeGWQJt27h+FZa4diu8femzxh7KydMVXumPfoYzu6En
GA0SsB6aAN/7gjpIuRlNuBmtzjOIv5gdliA8NlHiXcbAfZ+TLGSTZBWPJubOz5Y0xeQwLKehe31o
jYOudc+ZFXFaaffFaAq1HXIubBVkStp8SVHCdywjelL60o3E4ofVmhxA2sUj800ME8OCX8fKxQbP
garqmglnKL2rJPXrgt2siauMRaOFK2p24GPPJ7seM5Hj7Tw1GWtaozEvYk5pq5vlH4To5NAVU+v0
mlVwDHqeh5ZOPTQmzImNyWeJb81qm2qJB+xY9xdPQseOeF+FBWUa9rA+s+dclecH7L00BgTluYsR
gPaJW1aBLn/WlKfLbniepmDUoZbdYJ9spHquS2Pi0vVUeXiqQZvPkY/B6CNdQYpR855XLNtXCn1N
Kmq0Mib/3sucyzmdFuSxXEELlhZpnr8uK3V+hmk9XcN/6YYKjkdGp1noikVtFmzSW0OtDi0ZJJat
N1Y89gSeHAbSizQVSm2EnC6b8DB80UVU6KPC1ngZxnP3prrImqRigkBFe/R7g0mZORnzMCduq37J
cK9jd+pvv3OoH2xEMBGFtqpG0uQQEYthSZ7r1JNizvTg7mdH+hwXrLWT3lszo5vkQUlcabk1IhDp
rl8uf/f9s6mjLoWxDmyDZnmMqjbP5yFSsQN8wW6hMSgD87qjXOuU+CHyfn/Jxslob/IY2FOkUTaM
RUcOdkb3hAHWwTmGIzhSMKFu3gUrr8t/X0PUtDUTzMvmWbnSsupqrSZo2B87lG+w4k1DtnnyaCk2
j1zr+SMW3chj8GdquzFOOsiTgxFMGpUfucvrCCbC4mi5v00/Ts2JegRg1cL/ZdN+q9KOYIbU8Pnm
O7FCDed1GL6J3CHWXT/ciGFcXR8XQTArXEy9FwVtYdO+tuhZBcXnWmDeKneLGx7i7R7gjUgmqiCN
llZ9A5GViRJ941tYGDHzsPz0vHgfu7y3H/OxsEs0i/sEUshDudgTGCeKQHyka6Vlj9b5pmN7oJxU
VYmSH/VPXs2UZ1kGeEUkz8wMhPVuF99Gy23EY+3bv62QfVZMnHEUxhg7ClNeDOtEEdfV7tCYdSuF
Xdhh00Cw4sAtIVj+f7sIR51yI5Ixaq8uU59RkFfXQ6tIdrfyJt72D/VGBGM20pVlbGor7uAn4p0O
NTY3KG7v0uH0IlDGw+VTvfuZNvKYe4ssFimEFCrV9d9gXLLV8Z8/E8A8PpAEHPWhg4AIA4TKXYyn
22UBu+dpowEDvJQQ0KgtCKh6Ar4dgjS0TSROGMH9LkxUmSbd1DYypCxi0F3TXlv1FaS8qv+TC4fX
YcPzbnZwu1C71hIS+IGIdKYv/jW+4LV7S6dA0x/lPaWM4W3+2/MEFNowd4FgjPZJvQ8spgpj3KSG
hoog3hBFOBhF4lz+VLtW3MhgE7b5jEdWJSKyGABEKCM6E5rAaTsP9tQGvEVUeyHZVhgTKXWyNpfi
BGFlF7ldLaHUPNt1JzpKVHgcxTjGYykyFnHJRo2GmXqKum8J9+iu5kfMzhRY0IFhCJvfhMUTyeAf
SZJqlWqot/S5bRq5XfDq5ec1F+Dd1oL0T9g8CIayyBuzggjprjkINhpCHwd7xs2RnfhTeFcG1z0Y
8BO0RQHxAqyIpKbiV373OfKtrxj7xbQxn1OCqx6DfXrXJShAQ73e6w7aFXaOVCEwhB4yystRFzf1
tz/0EwYNJ10RamGGSPmmqG3zgXbtZW7pdCXdr2gc6ToJkZOm3gPI7VdkAFKKcjSezwRq1le9Akp6
+UFt//hoM/BB0DpXYW0yvY7p0S7c7pvlDB65lkPLne8/ZEcDo82IAlGBZjxFTo3EnFTEotENaupo
E1CPIPpGn+q8hCZo9itv+caduKDBIBtTKeKbUMZfJKHRSTlDqHK3+pLb3Am38jMtQxdeipTXR7IL
W3GMr1QF2JaHEeLKBYxCNn1UpJ6JHg9EbJLH73LbP36SiOZHGek7w2IQBXnBNUdmj6LzhBVD6Cd9
sLzJwT4QHx1Aj5xPuGvNjTQGXAysQ5zlHNJU/VQ5yXwMNUbe4J0eaM7KcxmePMZlOq0wW3GBPLTM
Yl9m7kX3DbYfyz5lNOdxJu2CswQSXRRq0LDFNl5izeOo1xa+XS7daOJDzuNC3j3TMnr28J0M3NWM
b6hxq9dKVYIUHSlDvKZvu/o2Gv3Ln4gnhAEOa2ytbB6K1C3S/CpCkWRIdLsqBfuyGPq3nh2rjS4M
ciRYNSJHNXTBW7C2tVxzhBgFtWkRPFnOD3KqcQRe1utsPCzPjKwC62TqZigb6zMIV74UpntZqV0H
kFUFPT90iQ87xIR2hWQyVSilpoe6vhZTzu/v1M1wN28EMGCEoZSoa6I6dVfJVgscWMoyTM+QUHgD
XnweZaH+D/vddo/RRi7jeWs76aYQVamLXsQowDp0F/XiBzrlRg78KTeeGRkXNJqkGZQF0grlb8O6
j0pORLrvCm+fifG9sQa9atc0qduKr4Js53puixHvU1HcPHfwf4UYTIW9j0hUSAI+1ajZwh1db4ad
HoHSI9IYr6eAH8rvI/nbRzKY0Fet6rUFP2iK67F8pEXp3Mmv6wOmqP9DFzHHhgb1mE2UWMRp01g6
XB3DbbaqPKXjc1V8CL03GjF3U2VlU4wtXOiBNpDOa053fXx9GoFH5ZM76khPz6VPRv1yo1OmEGut
LegkJZixmJ8HonkKOVjV7xOF0xh7oxi17kaSkVtmVhIohr6V07YScJ7OpU1bb2kVoePtevkFcKBg
gUoMxqLYbn21TkfcTBnWTf4D0DgqoeXFqY2964WNXYIYx22IzRv83Tfnm0zWnEY+jYUJmblwPZe+
BCrEpP3U85L9+574JoaxJdEyoS9aAPs6VJ44/Jh77BAlKuf62MekNykM8upRrUhTD98gy1fNuB0z
//LVwTMWg7BgKyadmeW427PKXszcmchoY+LBLn9/uPHkfG+qsPCqpzl4gvBdkGUluhPN91kSXtZm
95ugmg4qIszWnI2jVgmcP11hLVEMcs0dhOtYCy6LOCdWompQchPM1WBkja1savJcaM3c47LV7Bj8
lHkg3mEa9UjH9D/2CtgIY2yWpHEb6eVwOrCnpz4dk3xVgtnTnCX8SLZ4qxpzQU2DMmlkgGqp9NBj
IZTyKPCI/XfjrzeF2L3CGDpINTGGQjF5qFA8WO6V2JmL13L5kCv8+5nY0hXJFEFSqS5LX9gyCXts
bezGV44z7AYoG3WY60iMxrmQJ6hTWKAxVx3Jjj3BmUWP+JSbUqk4IcR+GmEjkLmaWrnOp3qBWpJk
K1/oxDVeUGH9hXyZPWwcdHmJul182MhjwFReJgX8nlAwaZAbVFy9cjQ19YjyoQrTxvnYTrMKu5rb
uYckIaRbTtawdHof63RP24p5Kc99oHjzDgZWs4kkUwJyf3eQEgeNnFYueZr1eNk7drF7YzsGWw1w
9EZoBkxdWQwHzExMHOzm/T4DDrMYE1BP4Pcr7bs2YAlqxknm7Id2Gw0YQBgtdZZnCxKSIUhvDT9z
I7fWnJaSPlToD9U+FHlhaAHjuTpKLeypteauVNIEd8R6V35SsJfbQq+trQXdJ7oGnDexuOsFG2ns
6Y1HiSBEwWHqD+kUttahrjgwdM4qRq+LjQzmwMoaIeVSQaPeK28pG2bvj9dqyN8Nx1OGOakDmuIT
2YpTtxmeNCXo0jCJPuLQG13on7AJH6eokIupg70M6XrSbkTeiMcu2Gx+nzmVameaVUKjRUJA4JUf
jHVxm/Fx7TlzOLuX0EYOczBjKy0rKYceiToGxnoldti0Yb0uKrrgeYeU91mYQyoLpjJo2FPuEmM+
CARz7UYTpLLFuRh2sWCjEnNSzUZTzNpKUrczX+blm5VzoIDz++xqtFzCNWBNMFljHab1UOXeZaw8
38dAzwnoI0GhgIFAZGje+5YpzPUSYzuam36a3eUvcqQVSSmMb0AUpNrRXU83n5SJzZ2tpIf87PX1
JpgdypLHDPUMeIM7fTds8yjRCenMJj7YZoBw6keOEAgPMFeJrnuN7RRpljLTzQTfqc6f6P5LHoHb
rrttfp9xtxTkkqIqw91M6UGPQyJ/6njtNLundCOC+VJ11IkGGSBitiysenM69avWp042upddYl8V
8zQAsTPwBX60qSA9PoxZ3Q+pp9fPC2+txC4Q0KwZqPsUuuvtvdNhfRGgoEXGR5ZfBRBuaUczvdaE
H3kSfECXjSAGnON0MNUswsPEso7daFtDhCoa73nP04YadAPPvSRNgzhBG01x5PT7Ir2m6j04rO0K
fcWX9dmPDDYKMVCdFVndokkaVyfKE6gVHDGrfl0eFJoHvOFFa/tR70YaC9htl63LDGna0+IMqIj3
tTPZ88PiK96Y/4dFq1z9mHMkLP2q9BVsmV1THkTJxtK/GwUUVLRoxvtwuydqox5zosrequJOhnpE
80X1yiI/8vmpLTm9qjydZCY12MZRaa4LxPRYK18hUWcsroGKC3bEHbEAvuTVlKiNzpD1TS12KgF8
b6Wk01zdzyII8sY+LYYULh2qXH5IgYzSWfY3f7XD/ht9I5li/uYkYE9u3ZUxvt7kU03ToyE6dDqf
ZpzUhYNTnK/HkreCFFQd6wzC2tIj5FCTYzuB8fCBc+JoGvWSNRkIWeK4WCsRYsiR8q/VN+tteZDt
zCtQrr4saxd5N+ZjgMSU/0UrPUJSqLP19V7MOUEYz2wMggy6aKRaAe8YZh+3iEZS24i/KLwdHDxd
GOiY+xUbMWhKKF5vWsypzL7c8z7NbgixsRcDFuKopgTNBPTpqgeGv4bR9YxWjMimjD9cMORpxKCF
OE+WABJ6OEICNojVxZIUDN6UjtzYwz/V40tix5XNZe/gfC52a0FqDhnaFyA1O6xub7dOjbVmNP2A
KpDyMHtToA+2Mbg8bORhv8KUF8BYXVppTD/gggX3NBnfiPbP7iTRrV0Uw3lZN3qSLpw0hUWPVZLS
uYFEaa48VZlDIvGWTe22XJ3qdT8jDzYx3phtoRkJzDlgz59+yhvFf+eO9kAZP5sg5m6zp15xSSkG
PjLFUpvOgFJq8JPIFODhiiEv0OHZjoGOqhCNeKaYv5iuJHyJRd52M473KyxszDna8yi0r+SziMyN
1twPJmf4h3d/sDlesZgidZ6gBTmaIFAAscbxJ62GwPVvnsEY7JAKOSpHGtoI0qNqfCvXb5exnPf7
DFoUZSKSocPvgxRRnx76mGMrzu+zCd2ybyxTz/D75fSSFA+SwHl48qIWNiU0FeJQmdRA0csMSpDK
NyIn+0Z3GWRHvebSjfH0YQ5/pSWlRuh9sYg3GpYq1ljKcvmL8M6+yrw6IouQWqP1Pjr6ghlUJ/UG
0U4FsEzQZrDOKV6yzLsslKcW/fdNRFQ1yBuv1IqDAh7vSDpmSfSnX4o5+1E7L9nQQoZ6M/vztXL1
s1YhgtQH1XROjMJTiMEBSSyVNqIPkLn/ouueIYZ/ZjAmbiCaNnedht+vJYzIWTbmLTgacJBMZU6+
1nakLmogmUluRPEqW9xR5QyY8ozEHn6LxGJLQ4WlvpejxJbal8tW4p1ONi+ErvgIrEEw0xS7p7A0
EDMbpQKCUQ08lVzp9bLAfY00TC+aINo8Y2jp1LytE3q/CGp7EKv8Sq90znf5xfl8k8FAQG0uktjQ
DzMeV58OaczoCf22NLb+v2bNKg4tXjM+TzEGFNokBWtZCaGRHCzppxUEIJctt+9ub1rRP2CDAF1W
FD2IX/Gl5iezvi7rO3Xh3AW/uDffZDAIkM2kKMeV+tt6pw53JPoxzD9MVJUFNPUOpROrz6XwnINV
5bJu+30G+ptgBg3KPjKbVYNgsPYE2Y/EyY/RoaAf7LsIRuzkCFJznpvQL3IeUb3JZBACPkJWk777
ikN0pIW/HN3lnyn1MbH5HGb7z783aQxajINBZos2J6EFlY6YJX48YVET/oMRs4WHrvvR4ps0BjhU
YSiwqRTSVNCC0Bo38ZMQ6cqA8904Xn/Wo19WsyLTBBzGJL3yUbBBSO/KrzrGWofHDr2SPMV4nsLu
vCrKpisr2q0kFaBms5EGme3yZsKqzlyxywPNMv8X9rT9/Pabh7JN+0QQRHloaOuN13+SXPFlDRdi
Z6+YEgwNz3gQU3t5bkjI26/FOfZsn20hV63cUFzBsY+FT0L7veJdAhxnsRhkKcxC0qJTyLQetPoo
J8+1EpjTjTR+yuSvyW+zqNFKwcaSDMi0g2JMAvWZKUHjpogc9Ph9VP4QLi0GUSSsRovSgZ4AMdQM
vxEPms6BS96nYQCkRG3oJ2iNJHW6Jbfj6Fsrfrt8xHhCGNwwolTNFQr7ahXICDMTNMsjErgshAf8
LJNQ1VtF0RXwbrq19dTNfRQPp874kNfedRkyQMf0/h4bqqwhuQSFmvVWrn2p4aUt6Q/8Gtcxz/te
QF1LSZGaEFBdr9dKKHgD0Ki7lbmUwzxN5PeCklQuxIm+A6qixpZmE+Pc5ENR7P/juCEyUQVKNWkp
pdBFSm6z7rtQPl7+8NR7LtmKOfrlUkQxdj3hwp8Mu5EwY2r9Y2p3knTUp0/TWPH8jJrkkjzm7Iud
lWazTr/Nl9ETvihh5EbXgmYroKpHIO1d1u4X0e2b+RgQsPp1lkSqnnkj+ZZfB82Vbkt0IaGDIrjL
kcbzBwYPZuyRamrqePQQSde9nfnRfQny8NXB4vYH4Z43tMbVjwGHuLNyQ41xbFtvceTCzsP4mAaq
vaQ2uRP4l+/lkMlgi7zLkCTTREMmOZhcK7XpZorBHt24wbUr2vyVERyTssVdsZinUaBZr74hPtYi
++rIfS5cjszAL/v+GC9TLQkpbVIfXDD/O5j1UGy6f5TWikRe9penEIMZsjXlSXwKdMniqGLupA0H
Mn6RcP3X6dmiqNTl8TI00KdQ0HQPXsrYzrETz8lR3UPXemJbbvz5sutfvqSM04ts8zZp40ofM3ql
x8Nj2l5nKnZW81qLeJZjoEOq18qYFMiIXsDjY4YYG8NYrSgh66KB2Ru8PkjWc591PM0YBBkiVKIk
Ew6I8p7dTfeq8jhWnMIe/Y0LoHha0rWx3hCZS6/TV74J+gIlaJvZSdXWseSny1+JZ0EGLcwuXdqK
hkSLptp42yUK7xHMA6QT/9hGlU5sa0WjIrKD5Au2+CJdYSr5Cdvm/QVLn3n4zsEjtiLapKRcFQvi
xIfRi0M8Gt0GDIgrSjetz1/WwFOPrYiaUxLPpgp5dA8WrYRiIbxLKZvp0JvACS85Tx3jtAhmY8xE
FtF/SF/j6oPk52HxFLd2e4Ox4efezR6xAsBZqgPvgcVxErYaSlA8jFSKHlN+rU83pcEpG3IOlEzl
b5SKrGZKZaqUgU4NMxwGLAOtv1x2dB4EygxWCEK9rh0tdkl37ac0zL3MNZ9jxdHvJKfCEkTQgXEk
8szG4oQZxWZ2ys7446cZmxpKxBrynRWMBxrZZDe8eet9O2JkEKMZEhZEMC/8LteiwaBltXoNE0zr
ZKHAaxTa1+lfEWxuEJtJKmzUgAjDeMnXL4V8uGw03u8zF29E1kjRIjqBYYTldCNrf/j7zF3bGSk2
yFATZdadCErwXnn5MwWY6HyqUyEzwTIIvihvmTInmXgjZ79AnLdvQG24OS5SnJiFMsFGYrD6tKEu
Gez4QHdqi2HhpN/+TCHm3BRd0soFrZzq2pcWkgSRczL3Uw1v6jDHpDeWvFVUqLOAWys2HIHk9kzQ
oDC7eU28qry1eK/0/Q5e/U0mE5bHVr+ASwwy1aC9rfw8kNAGVCGjyIvtfgE7b5KYC5Z0/y+JYL/I
MQ3pigKi2EvsLmh0aoLRVp7/7IMxKGCUsyiByBihw3KcDV+c/r78+79IDPyrks681otUR1cynZJS
b0ZvOvRBfFN8Uhyw5XJfFxxEYzkhhyiLa52Wn6LSVaSXAnRYE8dcPBEMIsiCkY3JqWdFe0xBW1we
KuHTZYvxRDCYYGQTWEENGCzPDnn0SUMjPG+mg/tRGFAo06luEgoKFVbQY09ydKgzr8M2zi6wDiqv
3rkfnr65ANV4A0HY6iS2Aj0/xuwXAjhmFrvQXKF/vWw4DjToDDRYEV32ScUkoj9XLwR99jKxG+E2
049l6RBuJwLXjAwwrJMUzQY2OriT+h2lb7G8asCvr8uO2Tx06kMxhbF1a+qcaJ9+nPNo/82cDEjE
lpwIhgU9TTEEoVZZHy7b8RflrzcBDCakViQ2E/UO5c4MyO14U4MqwR3s8tq0EY34UsZdg8AzJTu1
3E2GFekJzu6MtdMJ3UjoyvflIUPNgef9HD9hx5WLNCNxRQ/YOj/pWlBWtwbIBga0/uvfZDTo8lJk
nO/FTixXgjhEsQZ5ArlK+luBx9HIu+LZ5bq52srmSjswkuufVHmdaJtoQBMC/UpwjR8c96AYd8H/
DAY8SJpJek31kQ3HBA1A3drf5af5n9VD4dfhtefvWs8A9yRatDUsaWXOGEnLrq0ptUGJPCz48QZO
tpf3+8xp6qXWNNcEkX4reHH7tZleP2KujQLMaRrXpK9j2kpUdvZqYepa9eYrufKbf4SgOmooATmX
Je5eIG8C2Tdti/5/E2NUAPchsFI/HoL5Q2+HjQgm8F6qvtAsbG13S+WZ9MTNzeMy8KjW9v16I4W5
bBWUeaaW3ud0FoR2VS73s4N1aCeqCV4lkuMH7LN1SSOtyGg7CRiYsX8jijl+wPt9+u+bSzCdDExM
UDfAcIZLVCEcEutw+cPvh48bgzEX7ZDJ/+u9Ex+aAwkSd74aFpc2FdHgMZu8y/J4KjEXrqbnZiLS
0fRo+FaSpzXnHE169M6AZqMOc/TlWEuaiNLOaPXD0IdrQWzZ/GRqL8t4kFTebgCeNgwQ6HFuYT4d
l3mRKU6mar4VleGfGYyBAgy3DlJDg23SfxuNoOWNz/FODNujG02dtoj0+XVK5582+5ZOdfXz8cA7
MRycYftyp3bVDEuCMHkd7QTd273wl5hwjg1PCIMBbZQvRUHz9+ISVq0nK17KW4PDOzZsK24udXrS
E8gYj/pRR+dI5meRK//QsC++C4b4yENorkQGDEqsxCkVmiOT7iZ3usaOc1d71J9Wh/aqxC5vF8ov
/EKz6O5ZS8RF+h58ZKIVhiJgjLf3Jpe2UMbegsvaaw9D0A42LwW4q596WgamSliBy3LMJ3I29Y0y
0oikSu0SJTMsqc8D60VLnOoWS3o83iTvrorqadmLgqWq2EP6XkWSpl3VRh3mH13aT5166U3ko0Md
NRjL/QjJHQiDsQdD0XUwSjP2FIxZUUQ6eF2KWKimhhn2WJeK+/tosRXCwGubdHESNZiHN+LuXqr0
O0XjzaZSo7AIuxXBGG0oc73VsgnpmkkPJuz8NtcwWw5r/KiNnFfLL3zizWYMvkaYtR6xwZL6oGGi
qYiWbkF9jFgfdRH4RMVvLtrL7m/VY/B2miZsn0whkjzQRXhjEHvyPSoXoFHV0GPPq9/uvXM34tha
oyA3IkG6A/dhHtma9Wwkd1NMHFVNORHe3lW1FcSEX/MSFUa/4nh141FsHnSFE0jwFGFAt5DjoUFv
DX5fvl6txyH5NiSrZxY8l9h7SWz1YFId2BBaV6SCHGwn7sCGXfjN5/mIhQaOGTYfGmraSmNAtzHz
LNdOVpObQLBeW/MvXRn+8NMwyBAb5qwnI1Tqo6eiump5A6u/wLl/j9GpzWwTR6Ke2ChzdjpGxEOb
IyoTeRCFVkDXdbWfL0PQXgS2NRmDDxLWKJljCW1SbMKufuhLoE+NLZLPXRFw86x7V/1WGAMQmqrH
ijhDmKhg1d53U76V2k+X9eGJYABBrKUsa1LgXWo9iXGY1feRwonxOGeHfX3NGZY9mR20ACfHXJSO
pfVOrye2mT/8kS5sKbHtxV4cqKDe8jrztWmcfuRl7nigzVYQqynuSjmCkMGXvtP9cIn7vf8CvnqP
sh1x4wYOILCPsNTqsQJRhbjFcKqDDN9O3DGzta8iOEjFkAfYXPUYSDCKCmxONC6qO3txMC2PxQ0K
xi9s6SgEchhzkycc5GbriqCIruIKBUy3jh/y9sH6yJNsc4Zk6p0bdKinuMQ2QSgUjdqdnKwHNfvr
stvxNGAgwTC6uVYpcU6WJlcrVpNL6RBcFrGbgAQVNPbcgMcL28eZe2FKULNC9yVSgF/1h+KZUnfX
znClX4M6TnjAE8AXflwWSQ/+WSC0kcg4ghQjCRSJVOL/kXZdzXEjO/cXsYo5vDKNZhQtyQp+Ya0T
c8789d9pea+HbtPEfvKt2rsP2uIZoAF0Nxo4ODR4oxguFPQmv6/gD2Qw4BlQJAjItzLliYAxISPI
H6TglA6vJtVS+wfNnQG4nTuMRCVoMgCMjugsV1ppI9t0YU12epxdDNfDOFGfLCJjx43flXcG5ZZr
jENNChjDSc1IBVUv9PS7pnmbDYLBRN7+Sm1vgCsdcks1KZUQR4y7RTyY6LUtDz96bVlWKHxXM9h6
wbjtXNbaKak06NNSrozaF6jyzO0ItJKGc9hqaqoe03sQ8XS0z7CIN3V2dxn4qgKSU1Rbve8yuJaJ
82BTxA6lTIBUD+VN62jPEd7P7d5n3MSB5JFBdnNHXInI7evLkNVLVQIvumpRY5OfQCLVgQBgAocU
MpQ4uBQH6ZWqEibt5Le9vq9AvwLYzv9BJ1Zdtq75lj1EXHcJq2Q2vuMDfKmDKgRVazC0wZd81dEu
E1e/Y3zW9RH1Iqr9nuTLahE17gqQYFOerQR4y3KjDsc5us9VotCGOdKeSFwsmfOgK7uOrVt2leiX
BenJ2zozwFstm5gs+lsxqFZOipRbeOI+Da7ipwgc8qvm6bYAuwBL9uf9Ndo8/GE0079w/PUsHoSk
SQUzchPztm7tOXuNayo4ESK9PXOt9t/KyHNxViFSm7nM6hI/LJ0vEnhKwlfWzUI1x2+uEabW42lE
lyyDZxPqzKKbWxP71mhWdq20diQTSdhN710hcN5rTkJZVgsQerO0RXC/ieZxGV8T1F7sL8/23rVC
4hx2wMTFSkgFRggv+Qo4QsTpwMpoJRQLiBdmbsuhXRKn9c19/4xpctUJc4bGMcXCeqmHDvt+jDYn
1RffVeiPZNH/lomfLzWURjhMJZQYpMVD3avXmBlMqW/z7LzC4NxVK7VuqmKoT/4wuChl9CJ/fhWP
vcte9UXD3l+tTWdaoTFHWBl63E2p3AdQnCZ8wCjWJf+qffs7BG6fxwO0nAQSdIZslKFcaMVdT63+
9h6xkoJJuZICo8n1rhUgBe4b0gtoLRzGaR6qHuPEiWk2V8JdTW63j4yuwUAurFHrzR4z8aGGifcu
0kX/2cQpTG67D8QWbGMj9CgMdhjfiMPT/jpRfmtyESKPZFZiD4AMTQPe+I/uhB44pVnTzNtYs8Rr
P78rg772KC5YpJhDXMQGVi66Yhe3Arq0PB3zMX4kQoRHQkjCu/g+xVqQhrausHJV6ldXjAAl8YeL
RDwY4MGMTvp7WulX8vFdikulpMmsQqmsL1L0UkYQgCHzNjukRfU7M/ZnT+C7E+cERB1ZArzmi2aL
3w0/84PEG1GC0T+iMwOOQV3yKI1yEQSc061Z1dAofO9txhXm/dSF09nl0fTF54DYmomAxfco1lWr
FajXYXNpvkp6YQvpqYgJV6AwuHAiYZ9sO+ZqS3uy6oOVHdT3jOJY2wUXQbJlyKc6YnYRP5c9ugW/
q8Y9YessIvx28FMx8RM82hsj39UyE+UwwQ0LTJIoGTUupZf2iT2pyHfLh0rwwMTqCEeajXU7Up1x
OdlkvJFnSghcXbwox4fkXWy2KmaZWopkgpKV34aDFk/8WoiL6tC/MQmVB7yCRaxLnPVQWy45pnNT
ohUg84HV/qLhdVzRYwAifYYZPspF6IUfK6+9wrRv5M/qz9R5cHtHWyFyXpUJZl0IBRBRQcq8asGM
KafNUAIwu6zH4D2jZ9YqZRpYSWiqgdIEPfAWHf3TN/lIdZZu+pRmot9XUiQJA2h+BTAm2RKU0IDB
pxdNe5lIh0qlgi1Tym8Gv8LgdjBxaeNFiHEzaNDAxYb1lI762sEsGIVFcaAoQCmRuL0rMpOgqkqI
FBTfpuEpFU5iRiSHtw3vp9b4LHQyJcEy4z7qBuGHTvrQU0QPhAh88rnrO0HXa8zbXIxjaXoznpHJ
uxQlA+c8VSa3gdVCBvC2lzaj8Qs9475/HXAjWJ4KzzpmL0Tko8TivKcextmoZECaH2dUxbLiNges
oKLHamgCW71Ez8y7SKjVs/XxDS2Vmk1RLgB0lh4VnCrmi3whLnHbZ7QVBhN85aZ5oJlN3mO94u8L
+o5yTy6dwNVuOi9oGYGEE/p64+xrk4Xr37wK471ECePsLYsvOphrZdK1BF5VSN/HXrRnBay6xkkw
yVeKzaPEConbOPSuHxY0wWGsKFoiT5iHiCcxc3BUmyWY6L6qTcNcwXEhKY3bnvVtsKPETaZcFJ2/
rzgWbvYUx4UjvMUXSl3gbGum39vhSh0TW9Hvl+F7pWpOH+f2Ptz2nrGSh4tHQ6ZGUpcAj1282T6v
gHHZ7d0Ij7DoPCCXazPcnvH4s7RsqWHfa9BfduyOmYv60ayz1dvF0dFVEfvKHWbC7Iu46dcrRC5b
pgVhhhsDJAySBzl0YimyJ3IX2UyDr0D4eNXg8b8J4Mes04aVK4o4PWuYXoCDhft38nBxqsPzQjiG
0KA2PUQjGAOrWw0etg+yHTRWAjE/WAWNRFzUubYgkDq4GAbiaBcojJIcIbWbDA33eAF0x4v4eR+V
WiouUum5WIYNyzcV0/MoP2jJcUqIaEj4L8/sUaqGOuhscwyj6166Kt5THauu9MbFh7G2xhRM9gjo
6SkOvgWRp1AE9tvvBisMLkaAXbydl5Ddf9Eni3wz+vaNmwGpBMWpPsQ+dR+lVoULEUI+hMvIxojn
Un47NME9ji922FPPIXswmoj//WpxIupjw4D5aV1+myrFTq1j2MeEXVMgXDAYZSXThAyyYHiL26D9
W/wnGCQCZHeBmChcNBjACJDNEUTpTz3YlrWL0qk+i0d2g9cvBNf6uu82u0Gc4XEhYUnqLC2ZURcv
3b8lftp97yc3oZP7/QWBthfCGRoXGvIgN/LWhHSsjxmJLH/Go44/45U+d0dWUEgdzahFY39fxaLU
EGKlU7BoI/qY9dPQ3QsycQ3YCwtMJu4Ugdxz3c0SZCrmyylHeSR4jwm17W0RDIKLDGj3tKSF7XwJ
OjXii/rQJq6KYgMdOefgb85fDIwLEaWAxvZagzxGfitjCu94bS04Emna30rFBQdU51ZJyc4rjfV2
rcbBxc1ww/Vr/z8UerKv/el0BLH4Zxxc7COraoH2xrbhLZcD3vd+pG6rz8ITy8fJLZq0Kyd0NXd/
AQkr5J93wlFcojIGdthfFdLHSvSK6bQPQVjhm5+vDH1KlB5XN0BY2nzXivoXXaemhVKx6e3vK4wx
F+OsZCpESwrLREdO+zFwxQqVke2xc/IHKtlHCcX+vgLMQ6GR55qF3Di5MpX2oIL7ZV9vu6cVZhdc
hBCnsZp1tiMut8WxvleeSydpHejQXTzIZNqRSrbaUFGXr8YTUsx1EEQm2MGwZ0/22Dgu5UY76H5+
S2mRXDcufPSGmUSJDBExbKz858ewscHGCFuW9q5Ogktt+6R8XAyph1ocUh2ISNJmj+w6HLhjZasY
em36KNH09heR8i8ukoCaz1qkCOrM5K+mdBDqzO5bwocpmfjcSF6bAXqWWCY4c1PMtAo/CE4iX4z+
6CJqHGZqPMBbRNqJWHyyJBSyXjHZO3eZhbZZ+emU2jEm2ei1PaR4birRDi1dk12+hDL52j20/YtZ
UAPWMI6q6Q3tVUed1zbbNv931IXT8QV7Q1c2ssmi1VvpD6vGmVHw7NbH/u4/lOsR2yefKWlVU5BM
9ugoSW9ty9NFXzjCx8HTfQxiX6iIQsFxEaUIDC1QJrZujR3dVX7kKzO4aGZfwTz0RiXskoiRfOme
lNSphCZICJeDCEuTj+Y4H/fdi3nrniFy8SPSjVEfVLiXkvlCe6Mvr73lxNlnc0mdJSIH+lH644KH
kXf9nFTQX3+aHYnl707qV6Y94Y4KHJTyuMARIg1tRDl8uktFJzMYy4VKbMzb7qTJioEGGlPRuAN2
1c2zPlpIoUmDE4b3Q2rLyrsK4vUzBhNztU+GdV6H+QyM1otvZC/2wtNg969sSn3up62zbw7bSjuj
cfadmQpqR1Cu7sa6P4ZfrYSi6pe2De6MwB2pF8kYNB193TjvYv7K04/O7gW04EfzqkaGaXgK0Qs0
fn5fadFKkZylT4auqSguReyTnfxpQUc5e9jPEsf4xA6IaCkk2MWYJL+71llSztaLVDGEUdLwyo7J
ysoSOok1uW06X4N6091ftj8cA85YnLH3aCdHXTawqvN5O0reaAJZw1rgpM/7iISh8BweyZAYtbFg
Gee59vJyeiyWjOCqoiBYLFlZvmwoU98zmSbzaPW+lHn7IhDeq8u/fl9pO0VHOhp3lOG5Ho91fDVT
rR/UuuhchJBqo7e6DkYnot2IFcsHmK4U4so/MwZqj+KfpkRiKl2pDHMjQIAfM7ii8s1MdHVpsiuD
MGxqYbggUeiyqhYd1l5IRHtZXlWNWJk/nMd+mjPP26HImTxmHZYmOvYY+YfCA1d9ZJO2WMEcdcmn
QpLORYa0aAIxYvKw6yObu6KOrLT8aGF82XN+JfqsOxE78Ag604Q4UTDH3AkSOhck6iGXMUkGKza8
zbHID63POjApggsiFvHdl0pQx5WFnhPM57sG46ASW3aoHwUQWO37FIHDc3agR0zQdBE4aY98MDjd
++q6MS+TfiCACEvnGTuECTO9ZxZ/gqkH/ySKAqeP5bv6ac5bBk/TkYa6EQ0KzLA3XsQ8t/P+ZQm+
7mvsD5fUn7bOdza0zagF8gyQ8aSeqsoGASAqoTvPaPC8yIjH4wfqreDtDrpjdTxfxyDX41ywZVoE
/8cI8VC19UfjevACcF4mJxP/n/rUbZUIHAYXOKpCEgxMTwfboP6SxlfVctjXJWUU3NnCWJoq7wao
EsSXtpwttmDdBNLH94CYaEERUWGLSZS/xthcEBSxZNGiBnWa/qGX3WAkdr5tOc4Q3M5kRVk1BAog
TFm01dxthw+l1hIe9Icge0bh9qZQFSszy4DSuAPGdkXOD57f8li6xYHizaNE4namKC8CXWH+Wvbx
pViHvjan3+uc5ExkP/p3yz4LxX7HagdEd1phpDFwJpTXsNep9Fv2HFyw+2BzLSfOfL9vDdvx+4zH
mVycKU2nLbiiJUfNT0/pYTmBA+xE1fZvx9UzDLdF1Vm0FJhJiw0xHWxp+lLVFwWGeAoDcd3Y9tAz
DrcdjZZRJEsEnFA6JsajOH/ZVxdlBtw5VR/MTE8EeKgknOr4RtN8LSZy9gQET3iRKHG7CBEswGq9
wizAD3IErwLhPBQIFwSyAYl0q4aeCuE0treKfBqoIYWbVK2q/nMtfhs5Z2DmOZhv2c0PhGwX8clM
7BAMBrW7OPErYxsvn2uqipYwAJ74wsjyQngzADN9LsrT2LzrynwWiosDYCP591JURJd9kdtJczVT
483+cOo+g3BBoNWXbO4KmIB4kFkTuQTC/taXUU5gnRijc32xb9V/2MPPgFwUUK0ssvoK5iA1nvlh
coe7xBUc9NjF2NZRys2mRlMr9Ycc4hmUiwmi0qcY7MukNNwwucvl13Y4TgqYfbr7Wjt0SWl3EvFO
Ttk9Fx8GjG7VUUWGe6ZxyoUvVuiU4/yXvsXFiEWpl0UegWHMN7l6NyFGBMSCEWLwA+qUuB96ndWR
CepRN267CbTp/+zbBOFIfF9nacj1MrBIKs+fZAGGLhA7D7V/q/KvW52VymWE8khsdb2NB3+0Slk3
VY4SRVbiVDjvKus8hyOVOy60Xd1EhQ64MhhR4ycd4lz1/05nXHDIcoUNkAZEEtyqMRpVh6/7AMQ2
qnKBwZq6qZcHADTt46JhPjkj+vsUZLWzj0OuDRcQpk6YwJGA1V9u2b2/8EtHu0c9E56dZrJnnbJm
LhB0upKWNXsiQVuMWl9peWgbVAHLH9L6P6MNP5kOjMT5XGhQ3XyS/MqfLhjBBMaSgrSVjGyUQFwE
0Ee8hxtgEnOVxquQJpTc/jBdVhjs6gSWLZwS9MCG5BBdpqadoyPfrxmjILNN2MFerf1JdQIMdxuU
3LaGqzAtCAMhJOR7NZtMSGSB2Uc75HawvAi4sPQCEawJa9e4AFFUgl73LMGliq9zdWl1N6gUdGSK
EYSC4QJDvsTVpLPimalxZf017D6WceJo0fd9nyICqsYFhyorZmFhl6I5OcrC0ZL9v/s+FxuyMVfM
Dhd+N+0yW+h0u5o+/x0CU+TqbtK3lWks7MIVF+4YXwrvSzj/dFGNiwPmMhXa0DOjKu7CyknwRqWm
V3n8uC8GdbzSuEOAnExVHXfAqb6oP0g54lNzkTS2Kf3b4U8lLCh34QKCFAehnrHyeBmPesLTUn0t
q787mPIJ7WHplWj+UYH/lNW3gdXZIkUrR0QYno16NM0Qr74Qw5y8KfGj9MMY3ivy5dB/IJaI8Ek+
tz2LHZIXI0yt+7L45Y3l1xgG3tkZa2xhZEro+zh+JTZX6hTMJ7unRK/BPgPxUEMy+TKexDC6r0Z5
gHIjzZ5x6g7ZQToSkrLoshO1dS4s6HOv1sNbSfnL7FRHXPndRfJUV//CpCwOsUSEbvbBPUA+Thgg
FVcySBlFlaOb37WQWLxNY0deSQTdsq6JJmfsY1mJizSjC27MLpTkw4KB3BRn+bYLnzH4emvDbEUD
LD7AcKLH7JGVJptuKhxalw2zEO5a9fCedVohcjfmegbRmywAUXroveKRTYs3crvVHDRbDZ6Ehsli
ojDZN39bqhUmtwF2RoGRvRE0GWBUFzuzRPVB+1Qewdrxqo0EGrFs/FDFpRqzpWftmelyERhXk3gt
Fu+5tqzk4WwdDG+TIbJVE4yLOf9nMcG4Q7ztUFJw1h3VGG0gskqYLL0dDN/Aq6XyvG8KmxCWpVmY
1GvIIp9iyMrICmOxwoOr+F1cDqOO0peA2MwpDE5ThrCIRmVgiFmRaUdteupT7WiF72pEW0nCKUur
FTyBjpAkiq8K9cnKMTOK6nnajOQrDO7QoM5tlBhiDWqWQjrU6Bzo/HBW3FAnbGszrK1wjF8PJ53R
aIxbEhw6RuKY+mwrIRE4ty9FKwju3FCVc9SXEUQZvuia3RzzU+THzqx6jIfoP7TWM/f+zf1XeFwg
FcH7EZo98IT2UGa2jHvEciG/1mgAumZUTu8rgT4D8mmFfpRxgRgBGF1puJKzbn4TBMXHwsZ8wOvI
o07ehJXzOQZh6pUp0IFXd4jemVu3kWdVhCtRy8bnGQSwPsbCBBTWC8RYW5fcVnGKYIUFofuuZo+V
DrnbRK8ruvlmhyiQs+fyPp5KVwu//v9DkCYqogJaWHSi8eM8x0ybl5Et1IgHXWjQaURn7L7tg2x5
7hqE230QRzNZFUA/KynGi1WgWb9RTwKYMRSTovneMoQ1FKe0YhkzPZwhjyQ23iQsttl14MOmyrop
GC6qqnoSZZoIieYisUt8vuvux/bh79TGfsTqlpTIld4GOkCwETpS7MczejujY4dk8T7QtjQ6UuyG
ruIfPjzooDQtJ+wRxji8lmL/obJQ7plTtTkEDP8kXpq52dQoEceI3Wuze2xVR1WIo8fmyVsTf4rC
v4a3qRo3mN+C9ZfsBT6aesJ99SAndusWixNdMB60mUzTsNYbPr6uUTkDx3zLck7Z2GxVCF8Eyzol
mvxa9TW6aCKUr6K+YLgyqtnBf0VsJVub1RqZs3dFDwNZm9kRQov+iVIMbSypB8tt7z2rlLP1UOtD
LWfTi/t+sackd0BsiH8Guw3cfTtk296eGjmDn6fcjCoFSIq0uBggY4eKH6MyXQ0v0/6DvBD+RemO
O1B0ZtzXKZtv2FVCb3dCjGxa9HlfJAqDO0xUdW/WtYT1iYXnSH0he82Za+6pjDtJLHkSqpOK7ydH
TOJD8mH2dT/1W+JMtLn1re2MCxFF1KSWIjM5Zru7qnzhpjPsvEBPnWmzmX9CQWy2RLDgyaeKtjfa
qGG20J2iqrHT4aBZ3/cXhyl/R3k85UWvTo0ObjDwM1Taq96Ul2GPIUyJ4WCkmaOklEiELZhclFAF
0DUsGuA6Faze6feOoiOjdMYFg0SUc2Fiwa8UD5oWY6LKaBfvqXlbWYLJpFztSuqgLtLYY2Ek+Wmc
buTK3V+UbS1ZlogaVNPAieDX78+i1WJoNnbwpKvtSfkUU+SH21o6A3Au08+5GpQ6tCRWX4TWmeZj
3h33ZdjMKuACqkig21c0g39eGbLcKsY5Bpdi+KPxSwXbne7Kkt1FzuCNx9Snqry3wrShiyjGMcEY
iB6fX/W2hMpSSL0W4kKk+boseuUoueIQ+coQU+JtpRPWWJwlL1nVtKoMrLcHeS8/1IKtXVsoHh4v
Qor4eMsgDB1wsoHjicEbRBcOsTqkKhrW5Kcg+gi6pfcs1gqAM4ixauO0ALmOi+rk6lj54Sl1BvFc
MuyRXf5bJrgWiYumSRzIallBpKVNFrcx28KR02w5TXlIlplvrJWpq4piSjL+Zf5WaobhclE0NWiH
v509RgVm3hmecZBd8ZmqamOK4uIpoN6SGYopyzxn5dv1KAYDE3q728tUFk6DidynHl4iC4FRb8p1
qhJVOhuKXCPy/Y7J2E+NpUG4Unqc8QbX/ROrxNZHQXB+1S1hpacCIJIydLL5s2neFun/v1LnFzE4
f0KeqZsVvCqDQO0qHK+74ltHkThTYnB7gzJ2ljWWgCiU9NjOGFk3YKxqXxKPBxvO+osk7O+r3aER
A8noFcCIPUZy+Hn3l5piYq6+D167fDDnDu/WRfMRPfaebATPbUcNVts67/wiB3c2lLUhj+KyRYHm
tXHL5nHkTuo0yAUxZgeS+5BaHG7Pi+YxDaoMaLJR2UF3qypfm5FwFWpluChnRFE3FRUwTPGUG05e
P+6H0c3va6KsKaBGA3kwJ8MIbvXMqif4CbpYh2MkEX5IfZ/7/a0kaonW4PvN7FfqbbIQlru5Bqvf
z8Vkq5uCMW5GWK75oHUf5rCwQ/PTX+mIP9RaVWHoaQqMRksuQ2Fw9WoiHGSrGMrEY8n/1oE/1IYd
Jrto1gA5MCOX1Xt1toGO24osZN32kRUSF7XGaFKbiWmMjVbU/PZgguYgPSpO7v6HUgj2td82lxUa
F8AapdBRLQu00Zlc2cnc5dnyGItR6aNHijgTEMbAH3I1aQDXRt2j7qKVbNG46/WPRfe0bwxbh8Rf
VoqLZZrUF0UjY6WCj+UTK43BBPrsEgl0uz2Wt6Bm+jsP5QlWm1CcrbKCBnX5Ep0qheT/pUBcCJCX
VumkAgDsWChexx4KLu606wl5l+SkIplOrBKpQS4mqGqIDeEHoH6S/0lPeFS76d34rrtP3cKZXvcF
ZJ/bM0EuRIid0WdDihBUN59VNH1PmWQLzWddz+xU+RYmBMc4YYT806QyaDKIu2AfaRnZIEq05+qx
KMlOXgqGO+DUSV/1PVMiqiQ6zJD4ojrDXf8Nh8RrtOqHbM6bg9mi1NoR/syTqqK3shdLFj1GR7hd
XEZgN1wquESUbvOxJgqAtvKCa1/j3yS1McnwBAJdGrejJ7nSRfa83NTu4IWMg+oucMLnfVshtiue
UnWCUnHIh3ixdbOkL7JBbFdbRdG/SMRHD7lXiiYDAGPnLnyldYIRvMLxUXIg0yeQ8TmgBZe+/p1Y
3LkoGwNR02qgSv1LbGAmGiXWtlngacMCIbhp8TfnzAgKHFRmbJH/8q1NAco1WOoW5ILftHeFxDMa
Jw4aotEMhtc40NqE9oDcrUkE+W0zOANwIbGT9TnrBwBoaJxTaltcqCLhP5j2GYILgkueNamus4PX
VecuruKWjoE2VzD8jZjkNn0rDgrxNM5+9O9x8IzIxcHALPJwaCGU3n3ulKOQXOjGVd66iUJx0xHq
4ysRBX0UezUEEiimXaFr3CmbiEC0Hf5+CvN7AWJoBZoGiNB6iEfLU+ZPcUh12P7hrHRG4c5Kea5r
aSkBJTmyzsrMh1kzTihGbrQINlkMRClOwRKu7kmYYV9MxQK88Y1hiw3RDDG9E9ObRld0p2+hT50u
tjfHs4TsF60QhzYcTYtZemthNtmpah1VtltxcKrk+4SWwf04RCqUC3/Gsgxdzay+9d4U6ubf2BB2
RkqrvVJNR384aJyF4+JEP4m1qkYQTrPj2kG720X4UbxTcbIGPYnTfaPy7ZRRcmFDmUUpL1PgDaBe
Nl6H8CgYRGQiNcjFjS5T47Fkhi8fRi+769GRLSqYeypg6EzbOlTlIqlDLmpkk5zFogg89lQB9oZP
IcYvNAhTjNsS15PErU1/30oINfKljIsm6MmCcT5umRxr40rsDwN16CViIV/JOEWm3uoDNkTFvIjx
RosBuc2DhlfhJfq6L8wfAr0hyZqkWQbmZP3qYZ2ZFE3VIvdhPZgHAe2x5WFUbPlROkxe4c0X1mNH
0ZRsK/AMyTl13whSqgmAFIXaRhGJrbaGWw/EnZV5z+/7yRmF8+W+mOUJCSocdNvU7pJTnHyPjJdu
MomgQeGwv69C1NxVobTEwBn6l0j/VOeDPfW3VnZPLBRbiD15OO8t+qJVixA4eWYvJWu7upRAboQ5
h7eiW/voVlTIIQWUbJw3K3NUJarJ0jv5t767GwzFtsCotLSUFbKdak84zo3lLhebSgbQ4E84bqSe
eafhHs6ihuBSbOCEVDwd1WT2kiEMACsn81mKK683Bw9F9XbZJv7+qjFT3pGL72ZuZKMNDIx0ctP8
JGJEQUidbCkAptiV9SVja83hAIAajABG3Nuj9aRaD4PwqkdPbfkqSp/n7hrxUe+/h1ZqK2Pm/p2I
XABpJG2ZggFZDSRQ7wd1ulUF2dmH2OqOwbXkpy/zNFSgFspHxcKKyYcJzDI15p2wR2lMqLykiGyI
4CRzYUPuLUVQAii0HPIcijMGkNg08aFWU4UQi1o7LnK0llK3YQmoqpmvol49jll92NccBcEFDUMe
2nKpAVGoX+IhcdLiZR9ge8PXRU2XMGJRwzPNrwaYBX0v1RnuwBJasbojmPxNTz2mMQY84NBUklnt
TYlWeJzBD0psFim7cwfZQ5dcpDVhzpvrv/o+Z8510AttxTLCC7JlSYmqkWMIvud9rW1GoBUIE3Ll
tbo5LWXH0o6Y/h3kV0ilfi7eMZjU1FcYnCFbhhaJE55q3SpcPgR4L0vrd9CR/ALBGXA4LnnTDtBV
Nz7UCtqGnsMotdORwtk+5a1k4cx4NOV5KUfIgnr6wWYnZdZuod7WVywvXBzI2qvN/WgFyG18ktyq
NVwfF4HICQ6FD357J7xSPkxeyXiFvH1zIJ2I2/5EtVTNboI9iKf0vsdI3BgsRqYtQTh05BAHI8KD
+AygrLVyvDBlalpxnwz5rTJQfPoUBBcUMK0WTzkG9oTAel6SxA/QXLivMsJN+USf1IfC1EXQmJoe
U/N7grJtqsCUsjo+vVdZDQy8A4Zm6wdWb7xcVF76lgr7L32ZzKZ+OyucbY5P7qW51OmZALiwOLTp
U8I4Kyu/M17M4VM1UAw/1BJx4aG1ptCMWSpxCG7D4p/SIF6lmMnuScPFhqDLy75gHqQe2CtEeugx
54+e7/s2jWYPhwsNOMfp5mxCjtG5xtPXScYAnsE2nP5L442uDP/5OtoUNzalPC48ZIE+SXGOwJdJ
uqdNy6lQhb+MCRYXE5I6BMP4+CbY6KlOizNPfN367EgcYmLDvjsREcgQWTHqakcKJiOsRqZG+YOO
Gb/xSXA0ZOp/hFfq1r6vPoOvKtLnRUsD9mKpTq4CHlhqFs/2pfanK6Fm6ldphlCZFZPFU0vCgDzJ
BdnyV90Nwe2Cl3aM0nrt7cbf1+B+QDJ4NnhV6+S609jj3qTbLRpopVcB9VJ/B8IUu1qlKoytJBNh
dzr6moXUqa1TVTzsY5CmwEUGOWlq1IgDhD24jYfY0zt0hi8Oc1+1dKnNjzIGLlAsZt0PAVurLByc
uVLtQG2P+yJtQ2CqqCGJBuabc660tFVuNIqEJFHwcbSuyWeT7bX/+X0+oWzFbRwXuYKEsp4iGWQd
6iXzmkR298X4g1mfcbhtVTQXuRk74IwOnPRFZkMKL5fQDq/KK0bely80WQA77/4eX8+YnCuJZmbm
RSTjjUuy++/NsT9gpZ4X9PgY38P/QGK2vW+c8bjzNyr5wbmRqDgKdc1DGgSYdo/ixnzxm2TysgUD
PLXFHxeL0O325nuGZSa08qylHepGKwHbYXx7+2wsd0n90CTPjeGYnUwc/yl74TxsisJEH5iMiXwl
hxcVctuGt28rhMlrnFdhnmBcBjGWrZUfF/3amv7Z//4fosRZYdy+mwlD2ZWMWTG5ml7YDo9g6wQS
mDdZyoZ62KXE4TZcvVNDHW+TsIqlsMvwXuz+Ul98iBhEy6wiiKNEXlWeEqpQiun7NzcyVJDaiTJe
IXku41wP01ooIUDYGnjAuO26xS7Kb8n4SKzLpr+ugDhDTvtJS8cUgvSNXT8FJwXFOuKDdADrwuLl
/nhJjfTdNGZT1SXZ0kTU53KGgO4bKxfYYLoUxCjZ+CL3vYsbNLE+FApnAGVSyGFcASWbvgX9Y1i7
E1gp93W3aWQrSTgbyJoAlbKWhltLrnnzULtG9i63PEPwbwdDPQxVmEIMwTgK4sfC/P9TG5q6Jamm
alqmaPFXltDoE6k3Fpzq2wtD/dRNnjBSKcdNC1thcBamhEmhaR1Sirgbx/fqWzYuduLYLq9+dJpS
zr+5JawAmW2sYvPQdDgjLOKPq0R7SA8/qGqp57HtkLbC4WJmai5GNjbAYUS17X2Gsmb5yLKM+nPh
UEKRaLzfSJMKwiSo0by2vhhgkOguwqOEPTV3MzBK75s2+9hv4cdSLVlE94Ol8A9Kg1ykebtgO7Cs
6xmvE81VOFxrhhuDpWkfadNRV0jceSEJ1ApV3DhrRfEnI3+xWjwOU3S72xhghNdNFYkEmXNUc0l0
rWpxZNTkb41xiqeHRvH3xdg+a1k/MXiew0CYTU2RgNF6kxs8daad3aK+GY+zMmbR2FNt/4e00+Yu
sQLlDni6rOmKNuLoLXbDZC9m5qhCcRnEpV/OH+JIvBirzDeN+FAm2iGvYscoU3Acjc5imF4ZlXYx
GoQiCF3zNIlCOyhzkOAnmct1OZ/C+nEhiSQ2A+9KbBZxVg5u5YZoST9uHKPX3LG6Alw/7zEh3gns
+lb8rBz3V5cC5EKYlVSipMsQSrIupuCOJo/bjpFn6+FCFnglDatiRX2dO7l5a/eYSw3jQZCUfSQs
Nddyl9d9mSjbYX9fKbFcGj2pCsSTuVe8WBk8kGV4U784ZU89T1M2wYUurdcWqWRlEs082en0qiv3
Xfi4L852KdrKKLgd3wj1YgLDCLvsJLKd/5PfSCA16TDL2WUkrbjIwwfBBfCeivYVLBdb6mwS+kQH
bJ95eRDayUA9GBPGx9MYSFqTh0oE7YnRQztfVtSwRWJ1eNqCRImavp0hgSlctWNpp8k/WXixvzpM
C7/vJz/tmyctmFsZQ2h7yBBcs3rw8PrHYxzVfradgj2vBs+KaAhTJqCRgaVglS9vQyVcHNFvWp+N
rJ+fqZIcamm4uGDUaP0JLMD9H2lX1ty4rXR/Eau4E3glKVGS17HHnuWFNXHucN93/vrvwPPdmIIQ
4WaSSh5SruJRA41Gd6P7dFK3vtWGh0Qd/esrJ9sdzjK03Zx0WYSVw7Cx1XoZcww5nl6vYwiXzQEF
lU4camCuPAcyGLWeVYRd97Fb3pKgxpgg7V6ZMW6M5QnSO1kQIDyteJ/VMGHP1NCqwd1cA55naos5
GMlPYvvlkbUm5p2nH+MfGF2q71lFbCl1a0SL6WiEOrpNmKicIYrzojNR8J74tbKP26AuglD2gioy
q1sIzgytdts1OgrCfb0IBus+G+90eooj2ehAob+xxeHsThFROzJb4JRfox/LT5bwxdPdF+fOCEY2
+xUvqcfrWiKRjLdDle4Ua6kCcVi/E9XwhiGohwdLSSTZDrFoum6qeCzUbYTA5zdTkVh2PDMmCNXc
K881dKOANha5Zz/n90qgu/FJk+SzhYqxgeQuw7aZx7Bi3Ala+pLQ176M3RTG/DcWcAPCaR9pJ1sp
G4AUqMxamnu1cXwr8+V0Ysxn5q2tswHidHAMSZU3rG3drr0WZdmoqfsGTt03fZ/v8uA3WpmJo1sE
dsNA4yU/MSEkQ9t2aoZeafWR6g9Jv0ulZStiiT4wOEOLoWKIfWJgjHvVU3coMz9GQbtjfTfUVyRB
8d8o4Acap4CxsVZaZqdgKrpxBnTjmrt4bz0hha4eZ685FvscRZcSOy+M77bLyKmgVeWTnhKAGs/j
O0dt4UV3xa2+t7w6+NdonC6mda0vhokFRbX2nk3CKV7KykdfuIMlLQNNlgUQH7CPJeVUsm+VuC6a
HNQN6i4f/iyNfaa+XD9eTAcutf4DgrOI1MCApzLEAprLjsyP2iDx9NhPvPi+SQm1TcswMIz83CzZ
XUOp0mHJwuWgdM/dvAcHjlI/myUK+GTPrcL1+gDjnwiSNE/NNsN6rbqOlpvbgt7Fi2TB2B5fCGSh
55yYKnI/hP2GTQSgOGZcmmCT8tXuVrfuq/a4pI+L82TVkrddsW5vkDjdNvIRZeAZkAywDbLkb4hM
if38HtsEv/NA5GzAONVeYr2YehN6kHfH0Tr1mayNRxSsbQE4XV5BvKzME6QpK3fxCFKmhZd/wdB1
+2HyK7wgj7IKWOkCcrqXq0mvOiXbqu8jRsSAHmDnPCkvxomxfskWUHjRfywgX/AR6XZt9QUUfW19
J1TcxHzSnJvKdn4j9cMYFVTTcEzEBlwYb7STomZhkfi0OWrNrjf3oYyuT2ATKNFBgKHq4PJQecd2
Tdo+0cmooP6/vJ9JeD+nsgSWYLXeAw7bRK+QY/E+pZVHzlxGi+IN/eBN1FNDcLHZN9ksuZUE5ge2
R7UNCtIGDYnz89Pa2XpmrouleE08+ul4Myl/OvmXsv0jQhk7egCvG1OB/TlD404sknJNtc624sXW
5C3J6Ibh3TDsr4OI4o4zFO6oVnVkprkFmXo4ehFrFEY/SoeGODaPTfFlt55wq6ipOiBDUSn8//Ml
VBD4WFlhKJ6Ou7zIbkj9vcm+O2AWvy6XaPEoLgjw5qERDT3h5zhUS51oSVTFQzVlFRhISgYjocV9
1JBCohWXUKi90MCsYRKdzT/iRIrVZh76vFPQBpp66tyBH+tU1bHkpAo8onMYzv/KEcVRYrbYKDTE
MSLFWdtZIPBon9Jd6eXe9GmUjWK73KxzSG4Ru6ybK8cAZI06jLXbWzbmKtj3am5LhBMCMboAm6WG
EY2e75aB5HBTjY3iKU6QNfukBW12fGrq5+tKIYQxNEszbWqa1vtZ2Ny2ll2REOykCtjznkzEFlP3
1cyDavkdhTBMaB7GjoODh3nSWxiK9++qhkKEaumjbN016L0l41i5NKvYmw0Ip3XJWCxF3gOkWtb8
OC1KfcDgPFkoLdRtgxgIA03sD+9wqSlpQ70hSO2aT3n9xW4PTifpbr50gZggf0HwblYzFFHUTQ5W
y1bmO4x9pl6WZy30jeSnqBsy1Au2364rgsDqnYNyCpd3etYXBeRSg/4ri88qLwnCg3LHnsPQYCrR
b/FmfcjIaURb1atjdIDT4tKlWezWWXBdIuFG4frTdRtNQbbGeSeZY+bUiYAQNXFXe7Stlsrrszw+
pnnvyNwv9nvP3VYsn4lnSxOvG3jf4JSPqAOxlgZ7ZgYYs4O8ER7dHpD12Ol+fJK6XmLZPtA4y2do
xVoMNi7Cqa8Cp39OtfymNGQtpjIU9vfNqTUXfVrsGjI5fbBWeLb5RMdPv7FJlq4hnwJ3C2yd5xDa
jHkxDg1xZrX4zsnTHW3su9hadv8OhtM2ixZJXtMIPFatchpM28f/Ptdk3F+HEVrTjTScEsx919tk
UmC0kdxX4X2HNyuYkqvi83Uc8WHdAHH7b0WrbpUNgOLbNnFZ7FL3bn3od0rr6n7m594qyUUJz+sG
kdOF1iRTMtpYwRSUBPP3tJLcEOLvW5ZtW+jBuCC0N2ajyZ02BpXZcOrp/Si7HATkLzig1l8AfPyg
Z3apZx0AyJ15Qv3XA4YTPY4gJx7c65sjkYRyKp2umEGiDwAa1BLTQI+qbOaxoJHoXBROm5d2HDHx
Gwj5bYis+IyCboxHR3JVLszfaNrHsnEqna5j0cUjsNCwtxCvP+aokUo8uwe/pblHq5b8apBictrt
4OXKTtlWjfscVdCoKmB0Np1vnLrj/0IC/t4rd2G8N7rBKXdpRKG9pgCsv+a6S6y9+WrcKE+j2xZo
TGQTVhFWe/Nr+FY8Mo5uGVsL+/4lPlVV3SRwxfhhKUo+ggI6w3FuqhpzB6b4tdd1dG/Hy3+u6+bf
qM4HEncpLpR0w2LD3kaFzy75/rA82G75A73agawURSLVRZmQbndGQ4Clhb1LzWNDFreeDhKJmAJe
rJ1NDUbRDePBF4V0iQrGTdOE3/KdPVObXnEqAqNzw2fG9kp9R2KohFJt8LjDF9GYDKUNPDzl7LoS
hPFN/zKYk+QqkcFw5w4PRUljlrjhC0e/6yhFuQa5nWMqWT623xer5+gOsuQEJcV8EYphrmU9LxqC
zyAM0AN+GH6NlpbACKVxbDhjhmUaOuVCaiumxlQUWLSp8Pv5NuuOi2wervDu3UCwTMXGWYmipogn
BqEZw+Osab6Z1w9NS1FyK3vmElp4By4lMXSiQenOoUyj1tK0h2fpgK12zDq3lz4tyCCYtBtpwHAw
FIrJXC88NcVetsvuerfdDZgTWfk1JvfJ/HHx8n3IxO1QsS6LiXGlCGyzyrXsxA3je62I3ar6xwlr
XF4gEMTgGgdpcf6NdUrRNZ/byK5MeBTvXLsM9V07E9uLMd/axSwQC5w2ffWCOVjt79zMG2ju6PYY
SgmGW3Z0w8e4fExkeT2mYheHafN97swqiWlX1YDvr+ShL1NPy77SKkV3e+0tEdqvZPxUwlO1wePu
yRleZoV2VhbhoO2bll6h3KW9KVk1GQqn7QszeLYKqUaQwGohHiM7V9poJb7zN7JwCp+UJKQNYcf3
mdWqaT5Lx1v3+tuvakxZ0k0oFB5fbF2HSbqgUs7LuVYXO41QKf80j/uR3NuWJP4UnqgNBGeQslIf
nbXPGNGx6c6Yv4EZBRgEPstCKMGgdpwoajuUaOC+QHLv3FYoaHiqq6KI/GbnPLAp3eV+vYkfiI9i
aS99stHCjDcOSTwglu4DlNsvlM0UK0ENkF/Sh3Ryq/GQZN/LVNLlKd6mDxTOKqkLspRDBxQk3lCW
/ZqZb5EtMUiCZ4zz9eM2ylnrvInBL/w+4xwPgX54rA+m2xxzsLdL6YeYkbkwEpvd4jyw1iorNYmA
lg7eiF7z6T84WZ42+QaKSxLpwErhRfIBx9MAV/D2RhWkVL6N6V3D59iW6IHs+1y0M+RWgiHD+H7d
3s3k3lIOEv9OogLvu7e5CTETzGpapgKWixfom87D/VAEb3nrssa+1ls6T/msSvROJJWGFLkJpmbd
pg6nd46VUlKNZeQrU7prF/rsZP3n64KJ5NpCcFo3lT3pprAC0XVsvWZG/DwXePVuRtn6ifRti8Pp
G6WhU0yo10cFIuvA1Nw0dhnZlbovd/WLzOcX2nEE8NQhzBs3eJK6BUUR1hTliESTY3l09l3jIj/v
LspeOzFTLp9sK3wG2EJypihKzaSkGSA1WD9rn+1y4oY+OGUGDKrrvey5U11ZeYkwnbAF5TREH3Lk
ZltY9/honzD0w+1vkmN8KKTzJcR68rGgnJ6wSYKapQMo05sdiKkw9aF+Uvr0y3V1FNS+oYVVQ90b
WgtVA9MFzm+RUptUhKY4Z+pp2SkuKDAaF80Kf/5qmsR7buo5R9kAFfE5+wBlf98cbmINJgbwATS2
drP2osgaiWTfZ4u7+b4dFcMy6vi+WQaR8mRkr5JVE0Wf21XjdG8GDVQBipVfp0txS7+5KwJGMMiO
l5JKC3LE2vCxYJzaKc6SzSmzhln7pKi9q9dfnTSXeHyioFBDPKhTQgyD8knZIlMG0G7AOXKypW1u
zT5Ncj9LE+MuRqlV4U9pOTwuha6+JtGKGIXoPV6ar6+saOd0k/k0KrqyYILPd05ZlUy3JsRYFj2O
9qcy+nn9+0JDBbowU0NjtYqCTw4grkqCmlz8+vYNldn2iVUvjO6iuc5det+elkMjscRCiTaA3EEe
dKtJW/ZUTsGT0/6xklmybSIAA96sg3UDyzj/kLxgYj04cHPE8uGXMNxXxf76kom/z6I3E/9ofKYl
X6JoonaJpHMf3/Z2sqswTu7fQbDLbHNeY6urdQSgipe2Rz06GbZEBHYceecL89z+EoEzcomaWxWK
OJEssu+d8pCSe1o9zfHbdSlEh3SLwhZyI0W91JpZzXhUJUZZfE7H5DvmlIcvmV3/eR1I6LpChVEi
gCoPFEpzl7s2h2qcxRimghDGN/aMKbjw6AsFvUJ5p0gWT7T/aMpDxRpLFYFGnROLxF1khjjpzUKa
nWa0fWA3sy1Rgb+R6QOG7eFm9ZI5mnszRkpqOVG3cuu9G+/XoDqyJKxsGqNIH/D47WB0ikMcgz8y
1oIJGZMBLJqrblffjtbkx3mQtrIgmlkTXvG2QJxKaOo6VHqlw5zl7R8a0uaFOu6zRTVdu3iBRX+9
rhgyOG6rKrIWxZiipsQk4Lu1H/P5OW92Y564RiErwxCqhWXBU3YsNM7yY6SNaW6H2oJahGWEruYf
a7a7LoxwkzCWB5NgWYacvwry2E6XToEwo9K73RIg3PUmJI2S4DqO2JHcAHEWOm3rKJ5S5CCsB91j
BG3h5Dn36lF7f8ZVD9nq60/XMYWLR2zGOqYxXgfOIJl46yiSZsbiVfdt8pnIiNJF38e4GRMTyCzL
RCHY+WFyrCotQICI0UeGqu5nU68Plaqs3nUpRAZPxzgnG1pgwERwZmgB93us9uw5svkUtd8V/dRK
40D2S/kTtMHg3+9sYzUmquIBUjmse/Ym5FAfg9ZYvQ9j+JwqMJn+O7H4l7xk6tq0Qi0GZsOqp7GH
PV+yhzIx/eurJ96jv1aPZ4EKQdOPwg6snhWCrTTDbMZVlbgGInuwXTxODZbRjO1ZB8QA4ksSHwzt
pJgPi36bZm//Thgm7MZ6p10epmsBhUtnw0fWc980vWRbRPZgKwxn3IiOVoyabYtq1243+SsotrM1
Rp2mLVk22c6wX7IRZs3I/5cNtOGpM9AaIbFswnNjmDrCLcxw1/kbdU7WxB4XPPI05S5J7rUExNDH
6/sh9nM3GJwMRhzmjcVqJtVP61uNJ79op35bHlkNf7Mf/pD1aAs3B+VqGEyP2ju8J5wvGVrO1rlX
YEMnaJoz7UMTrWGgxFkkhlMUo+ioWDMt1dFR+M6ZHBTbWEmlQyx082K6Y39gTWH/AzOXUAU+cPgO
6qF14FJT4JhB8yM6LN9Tv/ASL3wmb6Gb71C4lErykUKl2CByKzgVYxaFJQtMnNQdNLTS96eqkx0i
EcrWR2V/36i2ojhtbTnwUbM28arspowfrOmHRPd0fIS32VsQTvcyox4iPDAqnn037JjNzoL1vrpV
/Wwf7aWZVWbErqExI7gRKexDUPtqcO7NwD6B6z+YxoN9awWA85cbTHzQZXw7Ql91KyDnMZSROicx
K59UDsl9cmgw52d0vA55Jzbvry0llk+4aYb6Hn6xylpO6duhSCt7QVGoaiPfXmZ3eYPihFTzr++b
SOeNDxhe59uc2Go7AyZDx1nb/tHJRvOK122DwOu44YTDCi4Zj00s0m6NQxaYD8RFf2XwW/NUwGSG
MX/o/2PcEbwDma6qPo4lFGOy3DAodtGu/mK68X2FapJsL2tUEFrcLRynFEh/YnQRi5OVA3iYWIXO
eKA/6mXH2MfUQ+gpsuJDoeZvBOT0IkxS2qYUiPPb+sbKOoqgh7o/G4ESNA/O4+8dtb8AUU5yftTK
DsHAwOL04ZS0++h+9UF3sKcoVjg6geWpB9l7nVgl/7uFlH81Vm2tidMYgHVz17ZPxni8rvLik/Xx
fWbJNraD6hYtO7ZnpRG7dph7o+UXsaSu92/U/gOF7eMGJc5MlIhqQOn3vyZwZy/m537HupnzQEal
IPL5PtQQjSbnYFq3lE6cY8lC9bNGwObXuc20S5UJBetSQ3hdAyn/Bgla/ikZNOSeyq+gbNIqF4OE
3PCoYthdQDF4QvEridLLdoy7W8osMqOYFAoGT86u0R1NTXcjWSv935xlXBso6rXwFMRdkyvVSdNl
MPD6pw68cexROvP0h/gHaKh8TIWXWF7xnn3AcULZtlHkegs4Ota7Kv8SmY/j3O6zZLfKol3xifqA
4m7LbFVrPSkAVRlj6aadgSFay+v1U/U3Cv8BwpnCqI2KdS5g543nHvkpNkjD2aWv7CFITq8mWzzO
CjbqhNmBDKyZvzsd3mTyvZ3OHjrH3GGVbJRY+/4SzOEMYD+oplaFWD0rUnbNimqZ3O0H5zfiD6Tb
/qt9DndNNvmiNChjQuBJvyS4u1BuJNkg8bn9QODsnjq2RhsNTOFiV1+8+og2mn2Gvh0f4eGeDR/5
rRfCrVCcEVSSZWlUdvePmCzvW5XL5nWk4N1To111ZJfHb97IH1JyprCNKyvTMMreG3MvTm9NJPtX
PEu2iFBW8MOuO3ngIFMQznAYQ6XNignIqXodR29Mviiy8Uyy0+Vw1qLqwgqlssDIb7U9owyOgmn/
PuPMi36DvJA5UR9ryNkLZbaiuKyxba2Bx6ej/c/ZjM6/z5kKo7cn2ikQZhgKN7ZQWyejrBE+cW5F
4AwECCtpYi2AQP98ddPsmLavN+Uf85P5sHo6exAPZHUy7GdfBCUfy8bPNV3zpVRbi4mlYepYcoh7
6s526hYWCPowkCGTBeASK8iPMijNWQ+TBNf+OjfQ8Pu5q9EX900bv6XhQWI9mHW4JhxnPaJ20huV
Kbn+6Vd8lwTZ7a9KFvmYU6bNF2B4d8KbpGbYyASf+zNDk1AMD8qwe4XyYBt44W/Wwq1JeKpUWWuz
8PSiRxJ9wKCExOvAOZaqdhNJ4gRY4felulmUwjWI5AoRymOZyJGwCrSLfsxoXZIpW+DARKNZequW
3NdL8qZP0asxrL17fauEWrEB40zFiqHk1sj8sxil0T1YKgaMs0xDVw39pJMUz4gX70MwbvGiLh3L
PgQWsVD4qOReS3zznzO6wVxsBOLMRVSNhjXOWL2ZmLd6eaNN/dM4S1gihT7SBoQzGIldRWteAGTR
Pk1JYMu4kCUqwBdngTbJmkEMgKJHJDVRSqyn1lsIBjx0xLXL2vjoOFs6iSYIbw0T9R1gUDTR1/HO
Rb8JQswaL15OjHeh3i/B5AqWDWXX7VP0h3u/R3rrqFs4bqNAfVjUVge4SKXtXumK0kf/jyR8Ez3d
oH+VWqBcIQLmJjo7xWANtPTVwIkQcxe78Ki8rp/yn6vHGGOHLzI+lssTRfAQrqkwRwR0uDxB2bLg
nbJIysZf5wwmyYvzr6kyBkv7rJb//GX/HIszfUauK3j8LRq/T28pBtFS8nrdPDBFPretkIJSGCFQ
bjiooj+3dwUxh6yuwsKn6n+saZ+GuWtRJIrDu9K8TzBxKZ4lWU5BJwoxKDr+wOWJPnH6Hnlt1LDK
oiGJlbLEHL8k6B3qmu3z7NDPU1PfpkS5GcvhAYPmXZOa3jKXkpN9aaOAjm5kE6USDqviPxeYGukQ
5jnQy+jeVP7TqPdQHslJuzzd5xjcriVzqa5JXZVgl9FsNwc1s1dP0+w5Uav6eicjs5HBcX51FtO0
VA0crwm1sqV+b5f7pCYgZpARCQhq384F49zpLF7rNJmBNE+Y+OiAiqGevW68a7SfSAqhk1eHtNjQ
SdZ9f+lMMWBQcKkY0aShh+B81+qWpm2W5qU/0Pu+Ba253yW6H0ZBlX2upkxyQQss5Rkc34etl2a6
IPtf+kXzSgsDRcj7qfrRtIWHcry5/KHTQ2Ega+n8dKjsyAvMy1ZUfvYqeMlLNc+z0m+nZwwlJ9XL
pOMwKH68Rt71w//eCc2f/s2yWpyi0hXPwtYCOZXSvZn38K5OpjfcRZgZbvqBCZ7Yn6Eb36Dw6yDL
JIqV9q8d5d+nKztPqqUBtLPsV7C6ZGbnJgYIyErJZoos3FZGTmf1hLDMCoA64juIYmKlclf7qx5+
q+PXqkY9sYReiH3wclEdi/UHWWDD4LygGZlo/As58vqzZgVZ9nJ918QW7OP73L2qkXGiRsYOob24
hvpHa53G6enfYXDnzRzNCkYFVtJUbs3sJq0eh16SxpMsEz/GsAc/DTJ3WCbMRHN7LXdDWYubEME2
kXVl3vxFCUSt5oWzdl3pG8aflvl1lc71EuowQVEccj7UuniKXIu50EiCndAD603N3Xp0i6fOqzy6
i471a/1DTdz1VT/IipcEGmCizg/kBmD/AncktzutTkG/UymFr1dvUR1kIcXV8ud1DRDItsXgqy6s
TEETogPHAPbeHcKf+TK4YXWYh8/XcSSy8KUWYZvk1jRCljC7MYaX+XvhfPt3CJyRW1uzUPA2hNVa
H5Lxc9Of5uTtOoRA0/DybWFLwKQCv4QJuXFpen3tlqWecF9ox9ncExk/qeD6O/s+26zN9yu1zKhi
4PtGnJ/mMKjG41w8hPlrNxknp5eNTxftyVYczoI1DXXmeABcVSXuNPiDDT9wkmyLSMG2IJwZCzXa
OaUNkA7NhhlmjI/xLi9AkBYdr2+OIJUPdx38k6AlgqcLB+J89eicgMxQHWGQb2c/YeSCgX2LATCn
1K294SBrIRGuHt6G0VzGSHx4Hru+b8y4YKtHYt1VyfvqYX7hdaEuVk83bDD/6YhAQDlyMZBjykHv
64wjAcWXRV1wTyRuVrXll6UxDLfsKvvlOt6FUBweOwEbDQwL0g/oOiRe2x6L+NSqn+M0c69jXJwi
hoHSERTpOqgCvYhFypmidnYgnr2cdHRwJ6/Xv3/pvqLehlFBaDb4RkC/z9nNxUBbup2GDuoEptch
IEcUYbrFo3mQpboFq4UkBWIMEMNYhPAa19sR2iYH4iB9QJ7bNvOKuLzPjH88h5PJg6AN0rCxCPzb
KMbwmBFJG+LN2W2mxG6C5CmIymJZUuwyyGZAcLzxH8L2i77nxKx7tExmxCN32B7G0Mnew0Yvtfbe
/9bbI9BvsOYzxijQiTHesnN9c/SZ1KZSES/K6acmnTxDD/8AaR+6EcrddbUQbtYGiv2UjWpbjW0X
ag2oWut32YBhhTrc0D+vgwh0G9EmWPltlEmiKIuTx4hio2ms3HnvHC/qT7PMzRVJsQXgpIgbZyJW
CIAWVBlV69o1+Iolnu1l6A49MLD/KrItFl4EuEhzbYaoDmvV8di4+voB7PnehLci80beln4ZgwHL
Qi8K3l4BaKvcYVXrBQ8pKDv24vd2svWQeeOpwDNR5qMl0L++PULJLItAy5EIYQXH50pQUyvKVkQr
QAsDw58xhLHzq2OF92sZTczlfcQkQ6+GBU5pEyackyxBScOYYmQqKuV84+GdbBylZemwt93QDW/a
QMZDL1I+C/YBDGymg2QZJ1xnzotRjAbxqNq6ZmO5Df12ff3ECBRkhnCENZTlnS+fkioV/oDlW+qb
tn6btJfr3xeZAwsEhv/9PsPfnNEYVfpJHmuQwMHAMYwwaS2/zDGYwpakh9janwVv2BtwfBPwWoI6
DEWG50C1k6klRmUTXBHRgV0R034Aw/LvXBAwo2hBx42nXtR/knHoyqRsiae11UOV3E1aHVipjKxf
eIYQ+MBBAAsaWIK5x2qaRRqeebEt0LT3F14fdTQLDLe+Z5pdfbm+SyIbtIXjHK2xMaNoyQGnJZjV
jTYnWr2uhuSRQSwUrlWWJUGPGK9rdMyHohphr8M7lu6db946vzlimB/sguysivQOWUpqGmiQBGsF
pw5mOI8FWC6hDuUj2PeqfG8On2tZs6Jo3WBXDYdNb7KwUedKF5dDqsQg2vLM+fuEZZvXXZJ9ur43
wmXbgnBHyJiRk4A5ggfnL57u2R7awo+/BgLFn2TlLEIbt0XjFq7ru6zVwRKK+o/F+4ti+XbwlaAF
9RaVcPOI7M8Wjrv96hm8sBmminll+DDoz+EoaXYXekCODZo/EACh9Ic3oaY64/KmMEDNLrqv7lkp
YXSXfhk94qp+hVkeshEAl+QOsEQEPh2m0oFukvC3RFWRLFWrinoldYcdWo1RLJENmMJjg8nMZQNk
0AzTu6En7XBmATFvA8HPAjYq8BnaF1PYsigOy2oGd/C4n3Yr+DjGm+y2ObY4YbknY8Bid88lGM4Y
+kfAxsGbqDBe+35YR+rRIvJ04mvars5/oqgmUQLJCZBBceapsPSxWnVAjW/mqd8vXri4sZdjJIt5
rHehuVtPJigzqC/LdQq1h4DMAg2tYEG6GPTRL0lLl76jnvaQPgLnS3/o9nX7Po0rPjlH+15WGSoy
XFtELrpO9WhCrzcQWzS2pghEq+pbh4mrrWwYqBAIJRka+nVZuMvZLl2NKyPXaoqqg/u6fujDxh2V
nSKrOBAdcLKB4ayXNSZOQaOWenp326KKo1jfrmuHTA7OYJF+JZWjN9SLx+g5SYpAdeK9OeVvSIJe
R5KJwtkqawSj2ZhBlK56NI3HUd9f/75QzcFOhTgarh6Ypc9vk7TtYmXoQ+INLTh7yq/W9N3AmJ4Y
g6PVf56FcAiI63QkWNF+zLdS066w1jW34DVrrAPQrZ3PBgrWTEn5rHBvNjCcMod2C9VIAbPWp8K+
GfQvBX1JEhnJuPDS2orDrZxFqlglE3BUVLVY+3Kv7BLFfZt8bceqt40/r2+U6NrfwPEVQuCwLjUz
AlyXHTC7yYvsHTjV/3lSZbtFfCpiwhyltYU35U3gI10j5sN8vS6GUJ8/doeneC5LoufaCgQah17V
aa4+/I6awdtjjhiCCF4GLV2t2GkjZLnjFz27iVDf1NS+1krUTOgiIbD9C4fLFDfxsKAqAzjTCZNB
d9U7n0P5o3UzVPzKegz/Bg2PE0hKEsbPfn5OMwpS+zhWiGe5CMusvXZQv4XP6GrbpRhBLKuyEyob
aB3+H41/0hwS0qhKBLR6/lKHflwu7pJJNEGYYEN/ODh9IRCKCZhp2oRpxRiaZj0ABO2zbnhqggST
1ey9eiP1L1nkwrsNWyTOJMzLivriBkgsXq/R9hDukToO5NskWjdUtYN4A74fHly4ewHtzXFLWUCY
LNkBnJM3TfYjVbVv18+QUBm2MNylMGpWnowdYP7b5Go8dd8we9RnLNK2zCiIrogtGrdPVZvVo4MX
bG+uPyvkW5Gt8Cp/kOQBI6Ek9ke2ftxGka60MS+QxTaK4dFmPiRdc1NJU6GXJZ5wl7cicaepw5jz
dQS3CVSPBL8Kiw3HTQLYpNmb/PeuLNMvfusUU1yA+DSmYFzwWJe9VkzaooMgF1N3NT/ZlaAeAgER
a+3QlH9OA8PE3MBxJqprwKY/aIhDui5u/V6NTyExV78g5PPvaKSugwQG1HIOqgTPz3Ld9drSUbgR
3a69VXfZbj7QHf2u7/vAeZS1WwgVEpMIAIWxEYg9zsEqOjqTrpfUq4f8WzsmQdpVX8Ex4yUJaA1H
R/t5XTohHiIrlTI4h38JyMNWndIRwVVfUexW9mdoROiPztNbJ1eL4wpuseuAoksSCbD/AvJtA1FJ
urRt4CajLkrZ1WPVuZG9rJIwWHjYNihchJPG+YxBhhCLFvqxXJ1D1dF9nsiK7mTCcEqYWVnfOh2E
KbuDqWLdZLOzhAET8iAg+UMFBfLMnIGa9FJLepLDG79Nj+1xCOzH9gYTJ8HHwHyxTHVlcah46RwU
hCFFiqCbU/elSDO17grqpeaTg5bf4pshzVzJMDgj76itmsPuIoiZkfZ19uke9bHGzny2H5wgdFP4
GZMrs1DizfoQjFtKVHwOtIlxtKruqVC9wpDNERSfpQ8AzsI3Pc41Gi2oZ2OMzV7JPtkoBQPBgCXJ
wcgE4Sx8S43CSgkTZHrJ2q+GbCisZHf4mtxh1rO2YN+3QoreslelC/3IPFy3AzIQ7oTODgZFhwpU
wDHiH4aJNE6RPpm6HlyHEYYyIH+EH4Y0qW2/v3dsPLG5iakydywIPLERZ10AlrpAR7MDu5fk3Nii
CG0Lx1mEeAxte7ABp9V3GvlkkS86Dew+ljgTYrHA2IOLAk+eF1x18C6VpaIYi6KSexOt3mg93Wn3
9U4rAitgw8dk0wOESrcBZH/frOPUN/8PmDk3aXnoGsl7g3DhNt/nzA4NQyW1Ghi6yVTdJUrdOX2O
63srlj2uS5eOMz7ZQK1U74GU3s5fmUaAzf+u269e/vS/jHQUCkY09KHqqC7Gi9r5wtEhN2DqYuoZ
KB4p9MAhkZevO1Icr2u68EBtcDjNK5ZwNktouzdHpYtu10l9zdT9dYz3uOUi2tiAcEkuUw9VMtYA
aUE0r/kgivXRgULsXVG5BNNtMYIzcG6jV6d0S5kDLd64DTingm0d1wn48Iinfx+jHQl+3RvO6Jc/
2ZAZeR+7eEmZVwTfCNVtnKE1Z2uqoJbUCyPnZan/MLP6uc//MZc682TJXyh8QDol0VStoFtF99/k
lWbtmbKqKbEXsYHgdDCris4xdUCQzM3Aifz116jWDuyMd7T2FJClRXtZezJbnUtd+ZCLU8ghr5IM
5Ti45INfDfndngbmQTb+WLJJ/JtRlA5VpmSQzS6U/xh59We/IuqZZSXCMhhO+SYnzxpLhcGNS32X
LjeKsuyoLcnvCI3sZp/Yj9gYWTomRV8TyGLNz4Zya1US51tsiz62hDN9Wtea9tKxLcl3yfI9tu7i
7MsqK46QLRXnaJlrjms4xVKB3nl6Rie84iL1jp7aBTNUKrfVwFr8v4wRlOHy/pemz1pqQDpNyRvX
GZBxWYuXEfVA162gYJcIypkpa9kw1YuyBYrCKWNpauIVarufk/weL1S76xACUcAwaGhoegE1J7gs
zxXBMoqqrLUOyRbQVDWB0uz7SQIhyrQQdLtgvDwKp1ANwRkFcPqglTDD0/vIypj85FOBtKhrBDYc
I/Kky7xjUU4MxhuEo0gRoMqIfyBBf1de13gS8tQT45ZbD/Xh/0i7ria5cV77i1QlKutVqbsnerLt
F5XXQZnK8dffw/G3O2qOVryefZqHqRIaJAiCwMHB7/5qEc3ohpUj66+ivgTKB/VdrdpMlbjpbIC0
7KjCcLXRGeQvyXxZj39eKTmTw50mLcfQGrvLkWmZbvux8mbjRVOMCyGOfnOnkHxA4R3ZB+sdzDmS
iGLXA8XFd5BuzWA5omTymbGMZEHuii6LjVcMUD//COPxznXT9XEVQ1g+aD4Me0xLp5xeiHxaiMDd
bVn5WhRngb0lZ21mFVhAejkpvpw8zaJZhf+ydiYGlZjo60L+8vwkRVMSdRNqyK6iY0oYC/Y0Rozd
vual0muR7Qnl8U6obkPdyCFPM8ElwCh1La/LPSYPPXhH0SW7dbVju97042IUswM1dkIhr/HUz4pf
H7rUnT8N7uKq6OWWfpQvlffnvomgLA6UtwY74RlDE/CcjF2O41UmqKaCNYHqQVkJngMbwQOb5YA9
A7bXfMc6MmZVjSQmrJCRm9HAOjEiH/GApi1Xgf470E7qkIMa/7l1yItFej1B0pKmV1V/M1q5ExXX
ZXq3v2RbN8ZKDJ/0agd9CNsJyUrcjF6h50HSChkeNlUBjhweD2BBbMy5KvOkAHMEO4E7t8A/442H
OHMlH/XIyh89jLPR3eUpgQkKK2siyZzJg+yupClLxWpG6vbjqbQXl0ZBP/zYX8WtBwCGRr+pyO0W
GtIp6pIQVPs9w2MAnajfMFNvnO5AD8KzLFBM41Fjg1otBWYgYUlJELvVLcO7pF7ys/w++JHbPhS3
Ve2IAC8iqZxXbBelUmZUYdyCPDbA6GeSo+ZHUhSCMIZtCxefAwaJ8SygdsIkIr6gM4RWXWR4sLrd
bCj5RYsW/zEoLNBPo4km0ksf/aHtX1GR5seyTzMRJm/rnlEArEHrDopx4G8+t1erK1JaJsiU0IIe
ZPlE6XEp0xOhh0F52TeczRVdiWL/X4XVtO6b0ShtVp1vFhCeWH4850B8Ed2nmmg24eZZXwnjzqE8
q0aLFzIA27Kv0ccm/LWvzOa2rb7PnbZWHkOzZBmmJB+Jo2bpJzLbhwUMdcuQf9PQfuOkkyHAGm7d
1IqFNBPjamAE2OcrqMdzOyzs6a3WpzLzzOa+Eg38Eolg67raJORO4b1YIbNpNb8tjpkdXYaifPq2
JbzpwRvdgMJsyLKBc/HDbLwqecy0e/0DCVQLE6tl2UDGh7xrrzCpOepkNuHulecxMR2ANOpFlMfa
sjMwFqNDBMTnwMdxqsgzunlYZ76ble1lpsfPA7jN9k1ta0vWIrhz0yllbqKBHDCQcNGeSZ/Ytaua
tHyukqUSMT1tCgMSHKEFpqbgfXC+/0lv1GEIDIWbyUdF/YQUWStinxOJ4I5OKCtZneuIN43ih6xc
qBN1muUjawb0Hp4fIEcAX9C5GmSujaVm+Hky3UTloaZPYRrsb8vWzq8dN7ctwzRPBaZTWG663ND+
qflAqhfvDAM3LSIw1AW5CwieGcO0Qow6nfTj0F7F6fP+72e/793Fs/o+lxgq28pAOwO+T7XvihKY
yxe1DRL1uC9la7PBWYiiJkuQv4ONSsPYLLq9IPEvP06d3+U/bVE6ZVMEwBDExkpp+NHnez0PaaWp
FN4EPUEvPch4PUw5SP3FxuSfDyizksRtOcWRARc3LhWppo+DgSnHmXGvjknw38RwZ9DuJsb4DYWW
8YG1uo5PQ3G/L2LTeE00YIATBRSZPIHrUiEjKC2AFk1g2Iinr5mIIWFzU94E8DjasjHMcWKoP1X9
bmVerYFCWPH3lWDr8M6CVzK4EzKXmt2HC+4qTBWoQeJmm19TqXZUsLHH2keu3pUs7rTYQ5eVao0F
k+YbSp5666iKMKWbS4buC/R7AHePXTm3YxKRJTM0ZPUHtXlMpmx2pnbyFDM0vP112zr56wuFEzTZ
chsvIy6Usbmf9cBKLtEBtlQCK96WguwZAhVwD/CJpmWxsljpcf0a+ezoKSaGxujczy/UXGDLW+sG
Ct9/BDFbX4Usep0lNSJYPHw6w9MmNx6/DomIBmPrwKyFsB+xEjKZRtc2GYTU7deyQ3A8OvubItKC
LedKQE/mcOgXLBeJYrTgmC92aFx1pqjpVKQHt/dj1xRgEoceafp1wngJ7de+Gpuvw/VCcbd7pukS
LTCVDa+1yTPcPJglx/Zrbw4UDyGF6bSCHIVo4bjnqKSUcjd20CiZekfrr/S6c0gvQLJsL5tpAu6J
jAv4Fc53xywzWqkl3Fln/JVnkUNEt/32aXkTwPkXpMmRcJxwtcRG8c0IjTvNMj21yYBeFzWYbuqC
qAJ4fKSN3gGy5x5NuotkIDE7N05L0KcreftGIJDAQxdMZZikAe1/LkYynuoRXZlpIaihiERwGyJX
qWTECURQZTKcbszGi5jEw2Ffkc08Isv/oxUTVyW6jc/3XavxNLdDVgGIgeNDqRMda3nqNj4bq/bB
XMdaHucFqriMx47Jky57P7lHniNYUpdNUDUc67Pqyg5184P+Y1/NTeNback5BcMuQZMEbjRXB4Ux
DYNwTI9N5lVECGnfwMliVjXSHWjN0Ix30GmUAqymjCAppD/peFUAYDzIzlQ+6/1jirE9BugASSzw
ENu7uJLKHa40jJJUHSE1jsy/6hQzirXoMZSsT3Opf8mNL5Kc3KpxdtBLckyXJIgL0Rykf/kJSBgY
eKnhfcV5qXrWM3WcO7yrv3eeccGmXwyORhzill7sC/HI7H3Dh0ZgE/tbHF/NBniISCVGg6N1gF6x
um8MXtsaI6WcxWfTZJtg34I2j+NKHnccyWJrs4ZJoi5Jv7YKCL4TERhepBG3h5PcWiRr2MmgTn5l
XLAU4AAGSQc62YcSiAcRRH17z1RdAa8e5oe8w1pbZaPaJMMLb/rM0pzgwjS+VL59wHQAN41cEZGf
UB53+OXeNsaZyUt+SRgNcGJdfSAiSY+Tnx+rg8hINk/96qnP+bahJVo3AgnqlpUaGGF/oRnTzXCH
aV0P+8axeUOvBHF6mREacyRQdri5ecobvyS/clF4voW3Rm0Jz0xUgsGtwnNP1EUukxydkq7xhMDZ
OGh+7caeXDk52qZwykKnQPhRlN6+atvhzkouZ5Zxg07wkUKufMem2rYHu3CSa2QBK7c4WUfpVMeC
o7a5msj9AYWnoFWDrzDIhoRTkCAxHVtPIO9tzaei/MA7V2XhAcre4Abgk1oaKNgWpccDoTdzTw5T
9OlZ93GU/TmCEpmxNzGcXcRGJut9jE4dzAX+HNm6F9mdgN1xe7HeRHA3W5HGaaSzp44MAERoXOqK
5XSiDrrNg7TSgwt51UKrq4rxGUjqD7W9BA8nEsJHJFCdfWMTKcPdISADTvuhgzKLPvha4aWK6VuD
QIhAGT52C3WaA2sFgx7SwWmKq6rt3Va9GjXBzmyfnLdV4yGhdlUnXcQ6WeQDi6yiC1t2lccx+N0c
UY2uiAiJ7fW7O3ElkDuq0gTwfgdn70pIbZe6Vy2Ns7S/TMk6LNrL/lZta2djVgMyz2jE4B8MIENX
omLAMo4Xeu6Gh/4QB/RYXA2/Rq/0kkDkzDdtYyWPUy6dQkDJMfMa5WAr6IjmF13+XRGmDkRi2C29
eqWSsqbxsECtVhsuOq0KaG+BBUzE8LMZTqy0Yf9fiVmsboh6gxkhpqCoyqkW8VVt6YG0sK2jRqsw
/uFzAUNr91ZGkZYcQGap66Mrhe0xE4E4ttRYS+EcHHjejL4qISVqVSdGakoWgaA2Y4a1CM7BdeUU
q4OOLK4UeR1QXQgaBjRzh1mAzhhXuRQxhWwa9log5+waS0tIhCqUS9BZWbmDVz3aQRwYHtEvWXuY
OE4RiuT8XqP1aBacIXJko9w1BH4YaQRMfOxOAE1iZMKTqP9nc+NAL4UsGZrI36GFq6Ex8zHHqto0
chPlh0oPAv+waYBwDOjhA1/0O1BrLRVxVTGdYtWdY4x9dRkYdDr2X7qL+JvZBCqCTPFoEoFY/l0A
8EUjKegtB9fACXTRbBBrowp8n0gG9xYIySzN2ut2tfdD5sb9N1IG+8snEsF5uzgt0NyLCrKrp19B
wD9lD4ooubx9st52iEe0Vg3N5ypCNN7HLiYaB8Nf1RFdqukNQ/TApX/bV2nb5EwkGWyk5d8xPsVZ
kiVRittpzP0yvLZFvfGb3wfJE4YLg6gTHDznHq8EOSxltOUu6UB9fm2pGaox1JhDwUNtY2tATwNy
GtAIqZjEy+2+0hnhAuYC0yV2fErU0WlpfxMR0QndCFPOxHAWUFc1JlvPoP6S+yeaXfXlU9gRJ0kf
93eFeTMuZsDxBE8ao7TDy53TBiVfqZsZw5g9Fo1DZ2C1xwU5iiac3BKJJ92uP9ehiLB7y/bQWq7j
+S6D4eUdA49c4x3YL62J+VwWnjLlwXY1pwSpUOX+P6jNNkyD1c0Q+iDDBXmckiDTa0bJHE1MR4Qr
YqM5w08maltOMztg40eDm+WLxmZuyjQVMFrhmifv4GtFmGdxhhcdZjIcQ/VTYQs2TvR99v9VBCEl
hkbnCd9HhOYkuOTtSpAS3t6klQrsJKxEtHKdZBJTAeTwY/M60G95KdxGdyY/jhwxb9rWRciY6v9Z
NC6eyC21qWNgztBFZRysX2zKuuFFJ7MB6Q8mWYpp6DZP2UogF120SlxmTQ2BWYOHtNdd0U8xxlEX
h8rHtClvWo7aZ+pLJ1GovulEwE/DKsbIvvDlSSUk6azDRyL+S5y6fYrieyJKyQlk8BXKzKSoWidw
VFX0rRyu23Z0wkqQ+di0QnSHAS8s4zSrvBVqlWGDbx9WbsbNV2oNxXVPE0VUAd8yDAuPjH+cOy8n
rkdzCeHcVTbKKv/ROil6gjpnGr3fI85Ezw228ZxfPBPI2b5RKAmGPrHbJLEcqjqqTp0o+pYYeJB+
33fBG2sIYBrmIwDyhLcUn4yIy34G/41huIlRPaqj9VB0sbsvggWQvDYg1zPBy4viKxAX5yd5bErF
khrKeCS7E7nMML0qPqYXohrPhsUBNo6J0Yz8DrA2btHyZZpSYiTwSZgPKBVBRtpAzgX371ZzmMUS
UgCgAr/xLms5TLQY0T3+emY7jwQGOuZJoIFYqjiU3zPNnwMWwYyFI9JvyyMCCKWzKUIst89jkgsj
GUkvhQZQ0KPPan/pECQu65FuDv1fqmgK7eu+cPuGtxuQVwx/Jb9jR8ybQh471suQjeATZKNW6tRZ
DpM/3DTCdKlQGud9l/JvaSPmZ+AZEvmZWyJuD1gHgAhIvBV4rFXjPC8pox4gDahWNznYpXyMDPCi
EulMMOag/ijsNt7y9Gt53LNusEFq2y2Qpza21ytfrBH9kQgJhumwf9Y2jrMNVgUTc2Jgnu8GnnQY
9TiDiNJ0F8y/y++tVtDNsLlwq+9zgeEwLnOhh/h+ARj0rN+04Y8R6TLZuDDlXya939dmc9lsAyQ9
sHl0KHJPUyQw1W5hyzb2TzKmL5q3oRRMH0AyAscI/L0CLiAF04PP/VMjZ0bcdxHcu2kESvhQN/IF
Rkf8uSpg9gNcEiIM8IWfC6nUWZ9RokKoK6mowfnDdGXWqlPpf46ksddyuGMUTvbQT8WCOzFUPiup
dT0kxKOW7eyrs+WMIMeEZ0BnFR7y3NZYHUgn2gUmHD1bBzuI7jIX1a9fjcPe1SJWgy07WAnjs6ZJ
NMWNQSGMImtK7Dsq6U5rHef6YV+rrdMDpAuwLkCLI/fPuYW0b+Q6M7B4AwqZ5KdBT/vf3161lQDO
D+TUkKKlgYDWHzzZBxshUjvTxeSXmJQuyo9tXIjrR5zGadNrI0bLFDirs3wg7aXVHWQr2FfoFSbJ
3xGr96jGKSRF6kgKnF2AnZz0cfGG2/AAfDuuxTQwThPcd/JYfVPdOtAPWvCB+Zt4Ba/lc2YoL6My
qAPkW2Bxm75pqewsqsDnbVvF25ub65CoyQT6mBxeqFTuSOmnpb+/iBtWoaE/APwNIIFjBTb2A1ZP
nYpBuSI0nYOGmKVCigNRbjuflZLRS5W6YSfYtdfzcr5r5wI5Z0R1dtuydDbBM7Qtk5vCkGJwIZaj
q5PpJZzBvDeaV+WgO2SKBB7q/XKeC+c8lDGTcED7InJzvaNWhrNIncDXMsN+px6GhyN6MdgkDc6h
K5Vcy3KD/JVRXc2N6Qydb0ilZyiTMzei6Pb9KYM6K2Hc5sVNrORzAWFVHkTDtWlcDr3AbWyuGB7y
gNujFe09VllNrNyYYB/LfFMMD8L+wffulanw9n3uUm8kU03Rnwv0RImwpIQlSJcKiBzCahCY+vZi
vUnidiZGvV+rOxheqemu0dhOll1JouUSCeF2ZJ50ObZH7EjbJG5lH00zP0ixCMq/fWpXq8Z+xurU
xnVk0GWGLlWOgJWxkySHvnIaQBhKD+AlgRfaoAg+3yXu3DRSn0xw57DqawtEAAfi3bIivFI5muoR
eNfUP4b3otK/yDa4S4SEdEklHYvZFV/o4IZ15bZgyRfVK0Umzt0jMjgNln5mJl49GkPlFCLeyo33
xfnycTcFNacGNCXYLnny6UkP6oPl2bZvHhRvFo6iFqwan/2gM/IuLeNGt6PyoleNk1SHR6toD6Mu
HGbAzsx7b/fPmVK553XYmFahAg/sWk/aIf2kH0NPPk3obwNFznzM3e6L4Lp6jzI7W0mVcxdpQ9JR
Z/T81Vh7GgZixUS6HqGpM08EmcAimGNkzKrKr9P4v7lCvvNkUo1aBgsuDgHFLZl4yNl5++oJLJFP
KqWDOi8ya2OlyhXo1ZxQxJspEsD5DUz8y4jKbnupOU4gaRI1nG+Adc73h3MUWoVZ0FUBDdrXCalA
6JzCykHLnH4Na3dSfzyGCxqaBbfu+6fhuVjOU6hmVIZzC7G6CgggcMl5CFaMyYvCzkvnQ90//7eN
4lwGODDMRKOQN2gu1tEUDUvdjiLezhXnMNRwqRPKvm9jlnefPodh4uSYcRzVfh03/n9Shu/CHWJg
0hu2Z1Lr59O9LupIETgkHjBRR7mqtuzMmuZB1SJHBvQE475aXYA72b570TCHaQ1IL/PFDjJJahsx
aIGm514SZ0FXHhRRi9v2CXoTwjmgkM0saiIU8zBNsuufJRGK/19O0JsALkzpC8DCY6aFdKkdXtEl
nvwFvbu1N3psJE38JD1mIrDb9ha9CWVar+KJalEwC5qwuDh1ugYAndpy8vFOokKCK3YjvL8x3iRx
HiilISkxZgqS8FKrgvJAZL/3gJUNxmM9ex+x7DdhnDdSiF7RCDkRN1Iumlpxokw0mVG0cJzjiWmE
eVUVzIFMjVPJXtTPIC96pLWA80dkdpzDwVOjsCUmB2MMPTPOH6OaitLLIhmc0wFCvS7t1+YhcCon
x+JGAxMrPdLC/z24mx5MVbBB237u7w0Cj/y53Ul10qrdzE5TJB3tUEHuC1f5FI93lb08tL0lal7b
qKfgnQv8hwygOtqU+dFvtkn7Ni4mhk1bAhOR2Pwl090WxRRG3KvdIMb8Yxs8E8g5jKHuCrU1IHBQ
fqWAKnaloFq54fbOBHAOYyp1EB63I9wehiJHQGhX1Q/5A9MXzteNGc/KQxhaGstZCDXGNvPj/mIC
f/M0fJPbw/5yCTeIcxCofBhW3kOdJiie9YCNjp/uuovutdRge6J65MYBPls9zkWU6qKpbKIZQi6U
U0h/GqMXTNG4hQE5+5ptHK8zSZyriJTCjFMdK1jRWyl0svjb/veFK8f5iEbvlcZEGQ3AxPxR8dkc
MyMMCIomzLQn1elEQ4tEKnEeI7ImUP8SJjF8aSmCvF5wpW+w75yZHU/sYmYjmndSLBowGoztJ/Us
b/yiPbTeb/6d3F0e9pdRoJPJPWmAXKXgQQRArEcdzYhTd+q/7EsQHFiT8wjm2LV1JmHV7PJaAmNf
/DQO/83p8B2aWS01aDnDsplRLwexlSrg0hPFW1tZiLVFm5xPiLW+lGodinRZQE+MGyk5lKkj96/j
ZuajCBkk2hrONQxGYcpVBnk9uSutyDGTP4atn1sb5wzqhHFUThBgFrclSoGD4IhuXHdnC8a5gLRd
pGWqsC0NiH/7IXfK4aWeqBtlV6GomUC0WJw3MLpwGRsNuozDU1aDxFjQerX9fQZNQNnqfZ+5mba4
E9iFUKYvqfrVEtELbDvmf77PpzHSrB3qqcc57PTZqZYbg8yuvpxkTXDhCPTgUxi5kpLQsKBHbNyb
euUsotBtK6LHrr9pwp331JrVMB/w6I6vloDdaIU7fgE5tnoj39pIAUmnErjxl30n8y+H800qFxaA
fweZEoL1m5Fbx1xtVJj7vP1RZNmlJtXuRExf7mK/jPKbqTTu5xjcvEbs7f8K0eKy/6+ihiap4zxW
8CNkDJ7R74pecGDZBcO9Js6WlvMIC17hoM/D96XGaD09yh1C++PYfmtSelXSQvPaWr4ciuz43/Ti
HcUyZNLCsNmZJF12dvmzDHtBOC5aOs5XNBHNEDey3H5525uZmyl/DsVn3g7MBwS4M3aGzzcnSgdt
GpYBi2ffmqDrEV7ezMTe786bAM4FNYO16GHZwwXpjgaO2sKPg+ZSVr3sxKCHtur8ednxXCUuIGkj
tKZ2DSRm1U0S/lq6K63/ub/127f330qhqH6+ap20ZFHE5lMjjOvDn8S+6UQJk385u28yuBhkKTsU
idl86tKvroBbOtaah3oYS+7PR/tROFtk29be5HEeKhtry6DsCQEyUz8ahxHUXWkuiH+FWnEeKaFq
ldQmtGo85YK1XQ4YtGC8tnjanirwDCKVOM8jYWQ1ITVUkmIAN1XLQdfzviFsX1Bvi8b5nsRMorKv
YAg61UeviOq/kjT8S8mK6dBmIppNkdVxDkdReiplNhNG6ruqe2zK6sWyRfG8SCXOI2TaGDaqgR0C
Pa6T58QFAXPdXea24AxtFURWrgfP8fNDZPYE73OdGXgT/A240qbXxpbYFzW2iNaOcwpFFab5rGDt
5gR8Rk6jp5JXqU21YKr4SB/2rUJk5TxeJKpzdPvKkNYEw3fWzByekhRP2N/FHtkWWKHAzl9XenXD
jlNuyEMJcZZMj3FhXPdS4e+rJFi/V41XIkB7aSdz/BpJmm6edF4xHGYRnvZfXq//HKfX/6+ktGZP
m36AIvFpCVSvPug3073GSO8BaRSPrRQpxfmHIs/xzEthgXRqNbR3Ah2lEXs5UEXNg/31E20R+ykr
zRZ0utHchGZ5NzqadDeRD0Ujb0vHOYesilKNTBBgzzeY85j9+SgR3KqMrYxB+94zSQ7FgGqbDQOI
ptuocYtExtPrz5EZZzI4HZREIR2OKVxP89lUbkPN/cAmrHTgXFs/FyFtNIT5dAmwRopoitXmJq++
z3m0OiwbZWCpkLr60caWMykCxyISwHmx2CirfGGZkEaJvszTcGVnountbA3exWtvOvDJFlUiqb7k
TETUO3PYuXWK7uAjejbFndUiWVyIgzMh1UTGeuUUPJFqZtzRulAcc5CPpjH/iCfRaMfNA79Sjotx
aNslY8QOSdlr3hhidloeO+EsYo0U6cUFOQ16XwwyQi/Sxl6ceIN5l0T3hf0t0k/7Fr3tMVcacS5s
mbSwsdkLXz6wZj9GBRLoN+DenjB1HYXwF0nkyNga7RkI58nsqLDQGAMDkXPQ8zthpMcunceGuJZp
N0iipy3m7nUA9HzL1byonMmOwMkS1mb1Re2L5qqJjI46Wm1m90tsWMlRtUL5JWyXJfZIO5aZo+jx
8EAjo8GbNRlI7UhFbiN5iZlSpaXN38G1UngAs1YW6HN18kMBpxMmwmKQXeHERAbSv8kz5YsJ9ovM
kUapPup9MZ9SGNZlXaLDxi9CKZKDNiV9+5DZZno9F9pMTlKehZozoh0hAInpJCoUCXeLc3DmaBtF
yQxDQVN8FUzHQnKiq8ll+MvxuHzSRJa4bfCs10yRGaUst1mLzO4dhs2Ik6tJQRcxQbpJ2KXM7Pm9
SbxJ4dSyxwiQ7wrJDVyg2fOMTtfaDb0GE2DvBn95Fs9JEqnFOfKwKpB0YqAgbD5RHMUCF/bwuH+0
2I/eU4pz5mqO6XZRCaWq/lAvn7UlRsbuV9n/2BfzLzbxtnicT+/1qigyCjkMLUGB4gofyQ2bxcli
HsvvhNWvzUvEVhnhu4l5i3wbhzlIeTwpIPNRHzpv8dg4U1Rzgj7y5s+/DTHtvH0lN/drJZL9pFX0
M+kVMg8ZAi3bxtA5yQfXRdCKWgO26wQrKZyxy3lSyjnqhQAidd78i8GbJT862IPXe0bAxjgkf/03
vTjDl9PcIoMKiTFiFWsi7rD4ei+I7IR6cdbexu1cUruFJdqOcmBPpdKVXLLgFfO/JLv+Q8T4JNox
zvo1lF71pIGRzGpnHbq6iT9J1Ex9kCR/6ApbbRt3ANCdm8i0Y6IurAODMUru+KnyWV9RfBFj0tX+
nu2bPwa/nNuiVZcDpeDYcZvpIZa/qJMgJ77pN/5RR+GpiorGitEWA5vo+29ydIE0kSNTx2gFuY1t
v7GSw8UycmQZScOOMZ1vusQBOREg73ibzaBbPrGUMoX3+G9Lx8U1QyHHtNeYSOW5kH8Zk2BrREvH
uQk56WVMo8D3M6V09PZkWzi45e2CMs++ItvWbQBSDBZsWecBAFY7L7HdIQ40l08DbRzTcKtWkLvd
zm9gTOHfQrgNMoaxD42Cvchq21vUxVExFoUGZuaYTxii27nFHBBR/5VIM26LuqomScp8YFsBPz08
VfIjAc3k/vJt79ObZtw+pS0BoWILzdIkxZR0zZnV2Q1b2yOiusn2YX2TxNRdXRwxzXo5YS+EjDxS
484QteKLlotz4EDkl9LEclC58Rc4g5pwBC5RdFLZRr+LJFaGwPnvGjkFSVkgxLrOAfwlR8sjX1n6
Gz3kri04Q0Kz4zy3tQD/VoyQVmYXrGsyvg2DNDsy4Nj/g7xFpBvnvJUxHduR5YWWLNAufjNoNsDR
PJePaMwPRNoJ9ot/nYLUPCskAg+hSn1QUnJBjOm0VLa/b+ACs+Pr/2qS2XrJsoVdpDl1PTp4/e5L
+Bf3/Y9l8wCAySqWqq4hYryT714ZsvwCuciLAY8Bxj0amwKdBIeWhwPQiuadyeoJ6fwrlnqvHoJe
GZxC+9h9/qYZ5x3acei1KYQgu0bbLg26v+Qf6a8sAW8Cw6A0o2MLIiTRdjGrWXmJrtZsW5KwllMB
UrMxP2Jw70GwXyLL4zzFqLYhyOaYSQQUpB2NU9+w0TjGVftd1Z0GDx5nOESeKBsvEsv5jkjq6wK9
uwB2JSeCGXXNVSfCazOHsOOeTN5h5LOGsUkQMfVgH0F6MsHfQb1aWtPp5t6JRMDp7fT4m0M0Oach
t0pugQ8bcLhgCTDoMQi9+OV3PTB39cf9nRMYh8XFexCjTuEMYToGRVfTvbwE+wJE6vAsMuos20bN
Ij7563wRIoSdjuEVogobEz/noyE4x1t9ODa++HdcYTGXvLL2fJHtJu8hTr21bxWXOFMwox2fzX7U
/dzEY4cVVpGf3VdTYIkWF1no0mTWOfP0dAD/RKQ403RhTqm3L0W0W+z/K+WiKtbYICHcXkoTLDq5
LPpJtIAiTdj/VzLUAaiYysICGrnX+4prBvpLd+wBI3PRiX8MHcWpcDPvKya0Es6BmKAwlQcZUvWH
wUuOeSD52Yg03W8MW9gKtkt0wVi85zBjwPJU2D0Duco+nvgesIBXrK+zw0xuInD7oo3jvIjSh2Pf
s5J4ozyTtEX4LoqnmV3v+CmL8xoLIBaDUcE0esQ1YEC8RoIJwPHf2bP+UrEFDW8CjfgZja2chDJl
GtH0q6F+qkQjiUWRGt+rMJqJncU5BIyGtwTZMfWya33w2MM3C0TsHSJtOK/Rz+j7N4DGcLsqQp/l
/Jgry38MdPnMUgXukE6ZsUOM81P12PDRySVuhI6FD/FaoSL15gdtzlVokRLXGKqALLtx/J0UKVzt
EdDx3gad+v9v8rzAddic66gwV3y0eqxiqAwXmjY/tBLB+AtLEzEOCI2DcxdD1k0GZXck68mer8uD
5CrEKU6sW1CTBc5JpBbnK2jYD4XNLNG2rkPw7ec/9UEQo7Hfu3N6bc4/hM1YaHoCERbopZJbeXix
MU/ceNz3sswH7EnhfMQwmv8rs6YnNtEyO/SBdAA7jUAZgTM3+CTSODdGlDPUq3zXeWziqeRLFPNH
GUUmeh7HD+wPUEZEA48bBkXwhFlzV022EdZ4ptanqnKy4UEigihmyz+sRPBQSxJprT1WEDHO1NEX
DSPMBThukQSu2lfZ2pS0pGHDAWIH5B1OFf3c3/1NlOVaCc7JkSm2qnaCEmgen93xeTyEXnSt9b4G
prvQqTF0mVBXVBLbOj1rqVxkRPteStQMGUUtfdBKN9Y+zyJM2+ZtvpbBObvUyEGzHmLxRnfEVM7c
S73uEvOdXBsDW81PokyfUB7n6CCJpuhYhsWdinsWXE4OOHfgW5FJr9BbLt8Lto4tEn9y1wpy/i5r
yDBKCraOZbhVr0R3NGZyTi7jU56P7XGqnH2JzKftCeR8Xthl2dJ32LU4BQuxPjaHuviuK8tV2uZu
DsT8vjiR9XP+L23laKyYkZT5RWXctdbd/vc3L4z1AnKujyxGJJsYeQtk3eApyAZHF9YVm2OSBKKZ
rQJd3jWLqknbdCb2ytIv+/CHOgp0ERwovlk0SltMxkMiHbfsRVjqjm5eDfRJsF7MF+zsv8b5CgUD
NGjFZpXId+atcaEfu6NkI5okLrIUl0J45eaVsdofjfMSUTJUqSJh0XrDMw7DKQ0KV8dL6hfYqzwM
g/cF+jF3uqcf5zHq0bZbmcljTZasi285sO7rxv1YkmKtGucsBstoUrWDKDKXntkn17RqHSMRPbS3
zQ6z5sHZzHi9uRObUq0gIGuBhcf006RUz0AkHfZXbStKIfKbCO6UtqU0FP2MmHIiP0FE05DeT2Wf
xs/7YrYN/E0Md1bLye4wXZaFroNTpbUzTE4cCsvy2xb+txRwZMFCVu/cpkuktMghRcWL83c4JP3E
g/P1/Scq4+1vDmbcnQsLS5UqSQJhtX1DuqdeSF21fUG8acOd17adFK1hyOFWf+0Ci0ETTtn0j98P
6Nl0RLxIIpW4E1tJcdPXrAaKW8GL4vSptSQB4u1fvMKbVtwpTeswqaaJ2TRSEYuXASmqgLZKQuro
I4RcGmblvgnjzum4lLI2svpdrPujZDg9ENG5aOK1aNW4izw3EER2TKPJzp2pfwZQ9COHB0zaBviq
dLTan1tamg/S0s0AIGXZha2euuWofiwYfhPB6VDJBKAZisfKZB5JjVRXLMr/b64SkdE4hbYLEO5z
ttWG4PCOCZRo9QDkXk4uiWqc26ZFVAsEmpgl825mjjGoJNMrdmAuej86qsfmZcLUGtlTHMkTMcZu
Os6VMO506qTPzTGGMJJ8jWjhmGXo1VPq1HRy9rd/M/9JVqK4pZvapBj0junld1c6gNWIUX/PA2pB
jms6GhKvy3USgGViX/Km114J5s5q1UsK7QkEh03nZJHijfKNJOsCKduB3EoMZ98V5l12KgZYuMkM
1ukqCE9IdDW+EuR+9SQK5bYD/ZU0ztRnqmVNYuK41j75zIqTklsdyR0jBs8CPCzc/TXctvs3o+Tu
cFVBblepmZ1kzcXYGSCPyuSXfRmifeIu8WhUx2ZmpZoErXxR5AwxqrqFAOYh3CbuDldTYqcZu4/k
/z1Y9Nlb7spTiV6+6P9Iu7LluG0l+kWsIrjzlfuMNFpteXlh2XLMfd/59fdATiwOxAxy5Uqeogp7
Gmg0Gr2cU7uXVeJJYycK2mSKSS1im3pH/MUlcZVc01kgIGbwkhv0AL2JHF9N4uW3bOIGlEvCqUHb
D4C+qOMgwYwxReVxtRVPDEKb15DDM8EXR7aRt2RKXwg06Orc2SF424ZfBLsNeldBB2uDPnOHs5jU
GV1SkPEgZT5pdUtzUStBKIGWI4QSgKy6F0Fiyq+Rc8zxpb1rox4ol/5uS2tUb1Hu2tJdWk6qmuN9
X/IiGxEmCnjZTIMvwCb4UTrY9brcGpqMGo3As0SedTAOoyqKOJuo+138+e9JVs1pUHWilCaxy3MY
vNVjHMbaR5IsvThd4hNltYrsw3vwDUEu/tspEcZhFEo1rShfINOfuIUWhFx2Q57BMb5i1JRITc2X
00s8QlvcOgtotS/kCwCh/MGx792n36s+EhP4y3rXzICxoMki2uEJvsZTfUVnj8Qr7jOToxrLYy+W
dTsqoPCBLOKVX1DuD2RfPVJjSO95U1wcO5foj9nY+VIsf/e2ZKajjj+G5rM5flFQar28gDwxjH/Q
hLEtwAOC4yQVttHYeouKXfe5639elrMD5o6AfLNRTEShVdVsRLSHbwabcvlDDpTUaisg+1NfSxkm
htBenNwVHJ6T59zDEj12m5XsFLnTQ+oCpQXQPrJ5AlsfJ9/LC0AlxlP0gxCrGe1FEwLp2B+So2DP
96oPaD5nuuL5CXpGL/h0ifETNWh1V40qVAiuOT8XgKmvo5Ohl9YKVKZ8/Xx56+iJvSSOcRltsy6J
SHUTj+s1CTJ/PSpefuT1NHO8H5v417q1k0pqiRisMIyfEyA8eIkwjgg28b9UmghYf4iIxNOqnGbi
5zyAc170wuIrTEZeTQByoMWsKKju52CafAq3RMOXsOREZhzTZuEhkwXw5zH15mHh5Mmh4u3Jv2ij
g+hYMTURsPDnZ6fO89CQFpjaLBzn/iMpU6fIBQsF4lI5CdqVUH9N5qu0fE8vEObv/pHLNr+ZkxoN
KuqPwL4PbaPCPGSM2Xaj5Zj2/vq9imEyObo5pqVERxUV1SviJ51HILZfpdnowXjxHHk8ZKbw9i2s
QbXoeGxx0h/qAKCyiUPZXGkNbSmDyyd2Vy0J2yUqAPJ/Q6yKslaYtxhyB+zzYictsar0y2UJ+w5v
I4JxCgs6Pckw1zSZM7nESdzQKa8Gj+KOh3bBifnox954oI0wxgrjPJ+6ZIE+S9R+XfLaESfd15vI
mpP1JAK5Jq0lTm/prqt4Fcnm/WsYvRJj6MvWm+FmyHuPyJknGzziD85Osel/wZR7wD1BzKB5QnpM
eB2KvO8z9rfUZg/mMqzcaH6T1O9D6HDsYDdE3qwTEz8MDUaJlw4CxNwpr/trOukVXoObJbz91fQr
8a7a3YhvI5GqvLnOC9TOUmHEkvWRoxzpi2a8Aii97lPykve0kpCNMCZ2ADkQoAhzqJdIx7SRLKXi
BWC7Iy9bEUzoEBnJEMpihRVE0+i1ZIOWyu+DrrTDAZNR/62hhGfdTATRx2ahZBXUMqorWbpVIl9K
7zmWwdsnxkO0CYYORMwt0twOhTKLPd2lFSDKEs+b5OWZOesg0rAGWyCVZYAzlGh35cp7DHKWjOWb
TEO5QoYRS6aMH0PtiQiuxrvNeU6VZRxUweGpJQPU+PWYwYScA0vwqkOOyua7qhivpq0yriHRV8AP
iBAWt/dL9UHhAVrxFozxDK2xVCRZsWARaIn1AeDE4vgExh/O3cBdNMYfjKQ1iypGBbVzq28EQAqJ
X7cWaAhQvOePwfGOK0t9FbVt1kkRxGWUwhW1TdCTIRmLHMTj+EQpWSIuJQs9jReuP5XxECTtiyGj
OyWIM5Cevc6Y3aQJ2vDrzEM5o5+6JIpxDLNUNRghgqg1qnvLKHovXWuwa6qZlaqcGIJzaFXGQSyy
PhuyBlng3zyZmQK8RvXzZSfEE8H4BZEQMawFKqLJrLj9vnALj5y90Zj8wws3D5qJEIGfogBM3NdR
kB1R7aYgv66CVBGN/GOXl9fjKMZOdS2JboJVC4drkO5l825R/csLx7EDjXEOpO2yutDwfaQPrar4
lDffs3K0NJ4T4i0f4yRysMiJK3USsr5YpXboZm/QntXpq8hLQPBWjP59EzZIOUYv4xUbpfUPsXGj
8dqWeN9nIgVZT4tlkfD9fgAK940Scvwcx51qjBNIzLBVVHo3qMKpSm+E5YROLOvyrvNkMKc/RT9D
PyuQkXWekn7XJLcrDn8mgjn0ajMB/7im22A8akLQmL0VJ89/JoM59V0cK79i0lZyuu6WaNaYcHaD
s9vs+1QjszJPtPvOEK7X6lPEi9v3H46vtzM7ltXkaTSQBgKa2C5ya3iibS3LndLbYKt/Ql49AFYa
lxmQrswF989OakXoxAVzEnZHKpJgmb7Ls+jkonw7ac2dmJhWMcbX4fQeZLFNBMyOa2nT0C+CDKnF
8DERbjrMwObmYyd9u2wWHJ/Gwrfmg6lpYYhAW1cme5j9ZHoM63uR11fDOUQs+5xcD1GtGtDGxKUZ
K3Y/PnNJ13nmxziDCRqkRQYZC0iyosp4QPsibwaBut5LtsA4AxH0M7JO31kdTPwzcrZOdBQPoKqf
opeBdT6rKE8rxjeMRMzjTIHNJ933jFwXiXPZALiHinEMIcC8ouylme9jeT25wCbFWwuB/AdNdgG4
bb+0Xw7eZakce2CHstp6lghQIbBX4rEGaGdxZw4cxXgi6FNsc7cNSKu3gAoGaoJ+6DsnxmB8t/Im
oTm7w85iqQ2Y6osSQqTmWShupPQP14kJBQakEpKGZhL6cHZFgOBq06eMRw25X4AF/S4YkUHwpbIc
vHO9Rj2h/XvrbX4d+gW4T0drvpd92nybeLxRKGqybw/RqzjmoGqgFq4V+tBWiy+j/mPtv+Xzsazu
Vv3RiHhtvvs79CqMObEj6eNVKahuSmdFuFlDHgfhfkPKZvmYI5qHKnKOtNNSx4n5TEGwQZx9iBJU
zTuvMa3Fo8+uEJO+7zlEr6qxJzcrTYAooYM1JMtRbiU3zMmzSFb7shieebC9B6ZkpMVMr93eSW4k
mxLWg+YwUV4oIXp/CqbavyySWsAFC2E7ELJpWDWAaeJYSV5YPQmGlbaZ20c1x0dwjOPlGb3xEZlp
jLUsQ45Qf4hNTKQEf6YHc3znclalhHbtqxG4VMgD6QvLkH8Wy8NlOfu+7rclsC0GFM7HjHPUEfU2
oKDo8l9hwjE23lLRn7BZqrBAg6+gUGOrU2sgT/rkXtaBt+eMV1CNdOkKmktKgZjSg+KNPGrll3bk
pEp5ejD+YBXj0QBVBhqQBn8ij0v64bIavK1gnMEiDVlVqtjyHFMFovFz1q5aHkT9fkT6ut3MwS8n
Iw4LmsCmU06dPwYTppz43Kb/ktb5LYftI8DTDUD7LT0epZXGGOYHVw+Qh2TRbREYyDb5Cy1izuX1
4+zPm34CaRY0ScT6ae332bxSO+/y9/8lNfaqFPOK71YVKikQ0Llgt7HpXOxoDc+/Om4JbyRyP2B8
lcZ4AFEhQpzT6weslmnuUdQ3OpfRVFaDx4tLMTl4DAk8f83SuYZih9kGExqut3Q4bUA0B0TnazCd
gtE18njjT1x5jGsQK32tYwPyzCB6ouW8OZBvStXKDoa3XA3W+OXyFnI8BdtXEKKvtetpSNxOV3MP
RrGbvvPy8XBZCucgsw0FbTFUnZjSnavuotwBUburCoR3t9Io9MJNJzHuopoWMZsbuCOK/pZdIXAA
fIBtYFRtCYSB42J5KjF+I1XGaJLoA70TP2irXTSfVV537v7egJEb8ZAOFCDG3oVFNcfKpIWb8m4d
b1JQgQAabZ3eU+OnxN9/i6FeZHMbxWGmG10JMbPxMUmuDW5ITL3A2315FcDYtGwauawCjMomj71D
GdjGQHycgc1S/IfE5f6+vApjrr6OkFYvNGiTSPeR7E3GrR49Xrbmf3F7rzKYe09XB3WRFCgEttgQ
tCZomY69+lNHHON5BRIRb0R234+/ymMMuwCSgzTQBZznmzRxIvX5skK8NWNsuTeVNBEWrNmSrXaT
PydV6hBeEoajBPtMVcNmNYkBJZr6KavvMRX7R0qwyCFRUc+kSfB8FMZPghLU6aeQF+LyNp59orZG
gkrQWrxc4v/c4MsPDWVU+rbj1Ya54hgH0FWSmA0J9iVHJ+8HwcIcopvZeCxg2vs/NNfydohxBEZe
z0JKsEP9dNUuD3PGeYlwzMxg/MCqdsk49FCnzb6WEiWDwqD3x8tWwPGZBnP8hyEkwyJAh3V81EdL
h5ioO4gdZ9Zod6lkImqGbFImGiYhoi8pWTqac8nzr8v4GI2c7+/HARsBTGQFeBM57TrEAfGhPuhB
dMz8UHYokqNqp2hcs9EkdXnlqBN546U3Ehljk5K0N/MJu2MWkb2UvjAOlla6A/mrT4I14dgCV0HG
2KJJiatJhrihto17NNbatHMcKWDhNLutjU7198QgG/0Y6yvSPC7LCgKT+WtW2xmwA1Oej9u18I0M
xvpkTY3XnDrSPL9O56/6bKUipzDAXTjm8sFLXu3aluqxHn61pwg2wG+iGAxuGH61BW55eN8PbdRi
7p+qxw0Bag7acqgdS2CRCPYYWbSzlqIj9e9CaNiIY66jNa7MeKbNFlmrW4Vo16ADAYPgZXPnbBXb
brHmwiiHLxnuOrPQAo1TnEWcU8yTwXgJtC79beMtEBqS/AjSEdswOOeWtztsn0UFkm5NJDCI+rPY
vkw5jUF+BYhlyZOs2OXdShzXpzJ+YgwXwVBz7A6ZG7tqGkfjTWDwlo1xDd1cS1JJW+PABmvnkSNq
i6XwBqD3H+SvVsb2WcjJkhYyHYyPE+Bb0LA0dAYQ9ZwEv/DQHIWDxEvW8hRj3MOcR625zNgpIj/k
EtBbbpOJZw287WHcw7TIf8e/4O7qnfgHnspOYY+WQnBc9WNvJx7Ps/6LBSqqqMDDSZrIHNg4ro1V
MPDwAtGxLVgx4BJMNweeMgVffFe3vfxbGJtBbea5W1I6iR3LP1PjMR2dy47hXxzsqwDm1I5DuUaE
Tvamh/5Q3I9XmiP+MD/SKI+iGSi694cCmbteQs9fVZdUI/DZ0eFSwBMdsuvBoVgGuc1ridi/6F/1
Yw5wKsRiUY3QT0UJbD0ay2jX8r0+Bmr5YWlcjnL0x78NK16lMYd5WUGvIVCIaCT0NV9Hxib/DoJg
OlhaefF9w7ke983/VRw9gpvHrD6Co9Fc6eY1Qmo3FcmDZl5Ljo3wpDAHeZFI2Io9zRGHR1U+mdwm
/7erhr5qPMhV2TRNdDozAmRTHhZxUMjLGB9NrLWYZ7d/TfFp1TscExWnGoZp0l51NjKv1jVXNEw9
28gcKwX6cRL9Pg51nViCELa82V/qgs5NAtJUDbUxA4DkGgttZkaaNmbrAjassrzSMM4y4jUTEysi
szWNPzgG+Nbcz6XRvdxYRNXlstyPK3mZl8hcWbTaGv2iBYDfCxpv0sRh7Ea3Su3UisWbstrxjefi
GYOU2yErIx3iKdgQBRZPAFFhKVb6oASRxwPo/Bdx1GZ0EIKJKuP+10GK9YhAXA84ULwavbyzdRiO
6PT+8P0dKHVUu1dxTGSoj41I8pJA3EuXfu6033V7BuRC65t3/38H1Lkw5poRxV5Y2hzCwsIlwudk
erpsKm+vZ3xfk2VdR6rFBCPguaUIaddi2g92KSjSXwDljq1eEay1/f8ZzM/lMIebxICVBm8tsVvF
VlBhAnwOLwrYVUUHTYmpw3ngn3NVpEmbgFAhE1u7j/FK0OzhFN7JpySxSgubBYPXU4tLoLPrtTZS
6d83R62IZgLUKQlSc2f22gPN9KH0reKMNR7GWd3L+7VzU2MhN/KYm4zCMOtNBi1HLwVBd3aMvcRP
bPle8ipPB9K0/YcCGV9SanU/aikECgG5pXgCsRf5JUpGkofAyuGF2vu7KGuGin8Bb8EYvNaa9Tzg
qNsFeHpNVzA/LTUn+btTcKdr+FsGO7LWqo0kyDJkSItNsa5KwIUNfnIPto/rqbIWR/2YeYBP4dzT
L2Ham0sAN4gE6BFUvVkMw3TOOmVMceXEh/YAr+gKruzrx/9QeaNWcEkSs4qxmGt4k8MqO5d4gF9z
pMlq8Fg2LMkSr7QHbg3nbXSAJTVEVYUbkUGUxPpgJRGlmB6D3LReilQuWp0BnWfl30IrtVI3caSH
91imoSuSCUgnA/CG50dPH+pakIeGHgXZKwJypaEchrF/ABTZbWOlH3mFo7e2qYsQg9EzRdeIwhYn
oj5b5UzsiZ2J0aFtFX/VzSDuF94Zf+tTzuUwR64mxZRLC+QofvKgaVYOgOvRHl1ztQEtbPNS7TsD
iefyqN4bH9YreWzqxoCFxNa9UICZdru48pHm3f7/A34ujLkJoibBtHcIYZq0fsOr4ybPxb9KMT9w
rIPu/vkRoHIUvMwwZmkabLpyAfoS+KxgHSnFL7Pr28ynWE/9Df+40dP0RpQElBy4K8BkKcxpWxvT
nBW9pqIS1NMzX/bjoPV5cRVHDJu+kUBSvYxUjIhpaFq2Tw7dAeRYnA6HnXgKK/eqDjsxg8IVjagg
p3XAxXWTuWOgfOgc+HtfnSwuUu3b0PhcHHODqgL2UBQgjsZTip07lS0q6IxMvdFqUuAcEKTcMHai
3HBF7x40GexmgIBQVMLmddRKEBd9qv4J5RJXBqEGELXp8Dz+6zvlGaaGqg+Mj422ZLJOpItG6rHG
a4qKSUxUa38BkFXfRx5V19tnAFZWfhXHHLUu1IDI2uOogQQF+yj0raPLeXSlFZJ5p2hZ7OGd+DOv
U16heEcw+HhlvHYkuErZZATn5jysUtmL9tiDFAXQm+ryKU+I1Xaa04HvpY+fL5/2fYEa4gJJNHAH
MVcBkRtVNuJBtJP0oM7PGBeYjNkq+4el/VQC9/iytJ17AOq9SmMsNq3Dua8rSCOaPyQ3ApBF+EzX
b69wHQTGIiJzYqDYwgZCsykh7l8aJJeQbgTxeQmeNdUFZr6KAIWmtHiZOropjBfbCmSjonjpRaNd
IbBHknM1D3l1HMfVMnNOhnjPv5wJYjYrWkg6Sk0nIjgxfHoKpBQshqM7HCg8UMs7BTtZz7OVZAf6
Z1A16crSYrtuxSP6D+3ON+40x8ww0EZPuvCDl6/bcWlnGtK93V6o4iQVWYGlTOP8qEWHIhZcqY7d
FcMZ3c/LxrjzIsApRz1OVJFZgF9hbh99lHWD9HhaifdijML84IPC01VrvElpiP4eLmwqEKDkgB7R
cFEwApNSXIQspGGQ8ClTF7vSXNPgjfC+DSjPhLAzYGlpLhikhKtUjMdwDLSQUwvZD3owdwcQeFVX
kcQ93yMyl7EWhSKSFKCNoz2p9RUFt6PFpHecLJDev4pi3GE3Ihsjx3jEr6ACklW3ECVvxi2TN/Zl
W9hdtI0gJgpPgaQqFz0VhMeNlmcY+zA5HWk8EUz2w8xUKQJdKvr6s8CQPr0Duxf7riKiV0UZIAus
2yuyVIwkmigY6yDrjmRG7Z8T4Oy4b1HUZLBRQ5IE5sjznR8lUoqmABGVfrWIjYXyFGYYOHfE7jpt
hDDr1LWTKjYmklLL+LHVH7l82rzvM4cQNF2yjIUidkO+IAFh9dGPy7a056Y3y4S1Ol+mqsnUlpRI
DdE3JA3HFNkqgxGI2nRSKuUxt+z7sd8rRtjn3Nhqw4pBNhjvgFxl6c1X4Yf4U3T41f5u/uCl1vbu
hTMFmWsc5Idqk6tYwq61JjDg0MgzBzIjQC5pwIlcJZeOiaskczOkQwOahARKvrxZMSgRjQfFEj1y
qjHkDBbihpd523d0hgimSryVkUVnzF0i0bBUKzxp7400oLfnq/Xmv9WpdjIrOL0bWYzVF0JCyral
stC26f1K/oZfsq854MMiPCazA8Xke9fDaCOVOQvDOpj1okGqBHigAUAPtJ+Zzxq8fyJe5bD4JZ0e
t6qqQs6IRB/aVK8KEOJEh9GlVLuNzvEgO/HYdi3ZByxwg5AKI5CmlH4nBUrmdMa3qTpcPua7fmSj
E3MITCkxsk6mUvIgqj/IvF7znVDoTAvG4BdlEHEx4vtrIbqNMPvGnFcWErX3QhzbZq/w7nXeslGF
N7GXtmqhoFcTzVdK9yUou9B1Pn5Sb6S7MIgf2hzMLmgmcgjPXe7eKpuFZOKJWc/Dqeqh6NBamp/e
0SL0GEiHMCC+ef9i9t9V5/Lm7buTjVAmskiGIY3THMoOR4oJHx37QPpB0xwUJ0a949Enck8A40v0
PspjaYKS0mn0aDK48MPr5jPFlkX3lPeH2jHeRArTRdcyaKfc14n1QpNiJ/Z8TL/9AiHmxWn7NwLw
EZAaVgwJzK7nttMiOTuME7zzhBm20kWS1o+Bpjd503Nd+v/t2bV7ABGDwjujqoSG/nOZQlP2pOuh
pCldl0tAMvcdqygj3awjDyarb0o8WW60yRqOeG4dMfdMY90os+SHVXMWLw4ALeVGPK63PZ22Ihmz
7MwWbanNJNqZihwAWCJVHnLM7k2jYMFUWcdTXGHD94UQqR7ooy5r0coyO0D4sePYyp3YSez0KX6Q
rMxJHnnjJbsnYCuXUS3L/5ErHouHX9Cv0kF5HAGNkgGJmxPQ7zmVrTTmvA29SDJiQktDiSo7TETN
7sxY9VSBm9TYjRO2spjTZiY13iU6ZKWynTxgzgR9t2jvfinzcK/sPQvZCmOubFQKWtSoIUzTnXbN
LUnm4cjvHma0qqoqnuLAeGVh9qS4z6Z4Rc68d2gCWA7CI+VZ6hzdV7z+Prnl2sZeynkjkQUwUJBI
1wcRElvZpnwJxmG6W49wltd8VIFdQ9wKY/3GshZmJhpUvcmdUU6aA/WGtpiUcF18zOO9DduKY+KE
sCBqE00vq0nrjiR4CD8ImUXtfgmMB/kDx2vtrSVqdKqqiDoGi1+gTzfXuFJl5rwg2AS0aehPp8SV
7uJvNEP0H+CH9mKUrSzG8o2oKNPIhCzFX9wYdTnqTkgAAK/n6UtxwH0eLIHuZLzTvXvktoKZUxCj
u0xqkP1GowTtgiJBf0VhfVMUD3hlF54sdhivFrR6QH8KzbrNDkhTHRLatJ0VlYrT+P+3s+p4V//e
PXYKb0YPoi4oq2iby42iOHL3sPJmY/cMciuCMci+bLsKkOai3YxLggELs3loi3T+02Ql/RkbOxQM
QYimiGZFncV+wUK2wQnmF4fSjV1eN8GOuz/LGzLxx9qqJslDCMsbZ0o7pxWCbqk4d8qOtZ8JYW4w
kipZJqCJxY4X5ZSOmm1mxlFsZ6uJotNYLM7lk8zTibnC5nQd8pzA0+uR7g2k8+ToXtafLgvZMYYz
nZgTrESjALxU6FSGp7l8GnnDfPT/v5QbZw8q3rxyI+L7aKsivVWaK4K1NC9OmVJeZbkpOeE6C9+S
ReeBYXE0Y9+cRTyTQSghOYo0S19yu+C1Q/AkMBcJGVe1mFcaY4zfcvIl47ZD7rhybI5sEJmoGm3P
OT9C6lrVppYh39+bCOJLrzqZmFTDNGmPXCv3EqZb8XarXqUxphAPJRBoR0gjKqk0wGGv9eClyxIJ
nwV5niQrgqncq51YKeD77gpAwqv5ghxzWYaWoC5TeECRn2QoAIbFc7kawlOTxt3qzLO2Pky5Ij41
oEoTXSTI1ZhzNnk/nrGzXglnOezw4xUfRNCB4BJfAEEfz8/svRs3WwKvf74lbZnVcttDjni/2PSZ
E94h8zU/qD6dbpAFi/ty3Leyf7YFCeJziWYjjmW6QmLryOjv9QbffIj8RLXHv+uf+SnkMeTuu55X
mcwVEZtxp5CIrmYFRqlhBiQNiv9C7F12PtzVZHIcebhm8TJBTnw94xqn5aU6yAHLSdz4COpBXoqD
/u5/N3EECedrOXbCNIzDy1oK0d/TpehYXZ4pLl52ywsd9rYOVENoWxJpmyC7dWFdhlWVodypm4s1
AFNuWjjAwHvBLGADX0UwO5XUaRXnEwrGaL+l5ljZmS2f5PtfU/W8xAJPIWa/KiGuSJdCoRQN2fpT
Z3y4bBB7drfVhtmfKQTN+VxDm0SMnFw5ZSC+TETnshDumjHBgjguU76OkEIJ+nRvDXqrdv+h6OOm
Rvac+FYnJmrIwmgxCwFrRucdMBwXhM5zcaCJTx7+wP7q6WglQ0VTRTPnuXVHsIQ2n5A8wEimqp9M
XBVa83h58fZiIBgcGsBRv1TQ/nouY2piTGVGNZITY2N38ochuTP00SnFQzzeXxa1a2wbUcx9pJFU
FNeehibNvR6Z1tpzO195IphbI9WWHq270EYmL7NQMVqSNSe35KNwioPajxyB08q4u0evSrFRSahE
4OI1KyjVqc5QDJZQ/Gh5CFzUpFg3t9kkNjPWDGJddiNVCw/aKvyhDn6TFLY8f768Qzw5jPNRxGka
qwHKoN3C1lKMhkSWEV5rvXtZDm/RGLfTr2WmmDU1uqQDzxlktY45cIqbPGUY3zO0c9uIGY0XS1Sz
1hu5Um6mBQiHKuFI2kF+Q6P1xgiovpun0QRItHUyoE/0M7NKZIqOkpsc8U7/RO7BRpmhiiYFvGZF
nn707xuhQI5Xo5J2qSwlukZUa+z/Epv7aebcSJwjpTAOIulXs8g02ESaWpPwPGFC5LIx7Lvvzeox
fqFKFAEVT6xeE6INRsGDvLCFvwyCYmAP0HVe4/i+QoqCtmPTlOBaz9ctKpo4KmlYPHZBNx2TnuMR
9iJXAoLxf77P7EttJPNMWrwihnXxDEF6EHrTC5Mc0FjCrWAYNfLAiVMWk/+udXwVzOzUCqoJ4MlD
8IjQa/DXK9OVHhePxrHmj9a7LI23isymGXq91KMB60NPh7V2mZulJscweCIYZ94MXR5GEfTpI1+t
Zqsfxz+TwE4TAmGh0Q26VWb9RYCXIIQ3kcnR4SUXtTmkZkj6ftGwTBMuVFpy+/+Bh6nr+b3pL4dr
IwAeDueHeoEh/RTLX5v3vIm332dcdRQnwrTmWKIu+2ToH+PZ/iM7esldb36/LA2Jbij4/Zr5qDZX
mvlndvriujffHxKx0tIevx9s4emKpAHJORrsX2avO8Ccd5KqWa1J0EAfKHdNicmCuAeYdcYbFaXn
920U8CqIOd/JRORapqrIDaq2XSCAkqlvn1WYlcil5qFX/SVhzPmu63+0Mk7dT9lD+c+bviwDaOtp
oyB36n+vRnFmx8xh1xc5SyPqvBaxn1x9Mj6oi+gA9cjppRygnas9GdnnydQt2Ry/wmwiS5fBL69W
IRozeSOeezli/Bwd9TRkVvHaY8x+iapV0YsST4rRzF1tNDq77rrOGhvNL+TIAxDZQybGFhC7fpKp
9fTm2+VzsWtVEkETvQmWHYUN+TJ1WAVS4dpVsp9S4azz91x7z9HYiKAmsDkazbCWaEmAiKU4xuUP
bUw47nWvNInq46sSzCquEsiJohoSkhaAbTIIKQv0AgCr4oH4hmkRm/KP5DbvRO4elI1Y6pQ3ihVy
F6aqic0bBFhIVk9Oln8yxNRb9PnGKIr3OAAJ3d2aCUhtgx2A78pBaKOUPtmr+0ivwV0F+ICc0224
G1W8CmGvqgTjYKpcIGoJT3Tkob+aPPPYcycr9oOxjRzmzRmX3byG1Mn8asuqfFG1MTgINlZvCgw3
4j2ndy/IjTzGCMdsNuaKXsGVcJ1kV13Lic33z9HvzXnJWG1sYVqWKW0mfN8o/Bit4uS64UXI1MG/
cZUbFRhzaxJ0Xa20gpsCOTYpUqdKnCy5ngjHJew7pY0gJnIFZaNQKiMEyY80V1l6IOhbLUpo3Pvc
yIWnFXOtIf9V6qSEwZVzY/er19WLnRZHqeLMIPIMgL3VltzMepp074Q+vl7iUvGSofh+2ZvuXy+b
pWOuM6RRRvBqQxvRzxarBZFU6hiOIbuL9wtn4QcvMbCvl0F0vAMUVG0ZvYpuVrQkhMReiACVoq6j
FS86x/XsH1cZNBaGgU4djImeuzqjlbthqLB6rfOLzRiwom4ZiN4L+AbnZcOVxthEGjUymKAR6pDn
0QFqcVAHzWdKh5p56oGXm9xNJqNS8ls3ZgUnKW+6WKWWcTTu+8LOgsY3QJBr9P4v7CGZx5fGVZAx
k6ZW53ChFUH5dn2h5E185RZTSXbh8JGV6Mfe+I2NfkzIkyZd2DQx9As7yZaN1KrVzpYn1wi9Nj6J
5YFzBqgrvSCPnZrrR1kBoCmU6z3zkSbn+8D8SO0/BS0qtyFv1/4x+KQohiJJoAk8t8xVUkWgk+NW
lPzi23STHKOT/lE/USh0nLpAqK31kaMgvZveKAjUDJXiWaIXkDGYDMEZXuXIl4Ics7MopcVojcfq
IH4A7I3zh8IYU1lAWFMU+UyFqZUFrNEgAo14fyMCdYknbNdSNElF744smQbLZZSLTZNUmYxLEiTs
+fyjVBPL0EbXWL9H6X2e9pzAjS7Um4VE1ElnW0RMaLNeRdKnRiuwkJ0a2kr9JKJ9E1hPJUBVR+/y
Ou7ez/CRGNpRKQsoE2/gcVxLc4GevKny5/KISL7nJQJ3LXEjggkxWkUZ55kOqU3aZw0UtoL2nhTZ
RgBj6nW5iKRvoUMp/7XmQKvnQW3zFolquAliKglIALoCAVr5lI23tVwBEJuzEdR3v9nzjRLMnidF
O6stLWvIamhJqQyIf8XWEfEZXy7vOG87mEtEk8LRqHMo08egFM5ja2445rsvQYMXUCUDE62MYzXq
tSmLARI64W5a7oSKs1S7x0P//X12PjA01HRsJnx/MO/mQvLicrzStZu2J1Yu8Npu9vf+VRhzQMRK
jkAMDj8jHlUvcycfAFsursHKMqyb1BIDTCLzHlD7CW1DJvDdKHPCBZwb3FpUYRMOEg2XkhxN3NNP
0S0d42B+ixsbpUIH1S4ey+KeAeL9hOkMCT26IL5kZMqJiZmXHB3cqI8D92/WjIdYN+TY6xt1IVYi
i8v3y6a4t7aKhJlISSMY4jOZc4WiippXdLJ0/tGXmluJN3iyun8mg1nKMk3zX01GVe7H41/9fEjU
r5dF7F0PCnq0ZQNgGhKm3s5Xrs2qlWS0M6bI/6oFp5x6Rzb9lFRWWJyKqnAui9tdtY04xp8KYMrI
2xdxxc8qSmxh9fswuCxjN/jb6sT4VK0w1DnLoZMQ1Af1urFnqw3kU5agKkCJdFpe7LfnNLYCGVsY
KtoHkkJg134FdnDFwzXcM+/t9xk7AAL6qvW0HFU1LUiOBJ8U2mnJb0FLw4mDeJLo37e3RapJfS2j
njKFhaf9pQz3oLVwquLz5S3iiWGirU7QMMJPd0iZ02O7Xod1dSto9pRy5Oy+3baOgbG3Xi+1ftEz
zHGe5OfFzYLOrmzTrSpL+Uwj8+hdJSL0eGD6QdI0tNYyF0gq90YfFwWxdelJ0v3Z4Jyg3XeGBFh3
Ee3dIApin21KB/Y1YYRKtKc3u0qOMQDe4NKX69YPb0TOHbJn2ltpjEEgz6n0WQp1ojQYjWCtfvz/
lgB4A80A+Aw6XVkAubqPBMHMUnjuND/Nip2Uw00iOQmP83V/2VRiaBgQkQB3w5yhWM/XaKUAGdHT
6PQHymQs32uWDEwrAHDbl7Xac3PolRcVHZtkSm/uwEZpSjUGbAogYWQnKhTMMQ3oCRy1gdeeta/Y
RhazQxgj1gDA3QJohIAchA7UCU+48miyvfAiZ+WEYPtHaiOPObt5EmazOUK3HBn0waJMS6kHAObe
UU8UG8kIMo93v/+PtOvajRtZol9EgGzmV6YJypZkW34hHJlz5tff09LdFaen7/S1DfhhgQWmVM3q
quoK54jOk0axjVuapWbslx4yJex+d9ONLleOFH68/NG4NTJiYr1Hx4onEEmZq7tKUbJaK7II7G4Y
R8oXblxblOoa9ih8BPJc4EYYu+ZQNprR9T2ESW1606lHO3uU1y4IbUGewv9egC+BR0JHAtXM07Pr
ujyxpTcgmsEtwSw27LIbyS2d/OPbLpboxcn9WJgJopB4FhpwTEph96EezymFogm/hJanYMRAEqXp
fKvfCGEce1gCeaCh13kEVNaDdQQI7yH9BACR1Vefxa9onk4AMwMqF0W5JCw64mBXw1RHGqpXU+kO
07NZHqxMlO5xex5bKYyZa63U6th/QUWuvsGu3ooFinVvHNYP5pcI5YgYH231/6+KCzUC9gW3lcyY
fp8kU0MaSMba+OjNHp4LDwC5xD6rS8chE+GEseBAWWSKpO2HQgK7PFpjx7rH1PTV/PuY6qay0YlN
batxaQHVDRFZk7uW7hEjdNp1J3AavAC5lcIYYpYCSzCnivTeGvQHkAd8SgMbsCGYQPkQAZtUCITx
umRy4WMZzI0G3Cpmk17NxIufusJ7g3vK0B6zBxfwpDvbxYi79GD+0sECSyEbBTkI7xG71ZmeycYd
K2YTF2YJa0nm52z1RjzusqdySNyxef7L46V2tBFlhRPGnTEuDoxy/a76SnFQKYKPDeQZwAADbds3
/MsiRR+Uiadyp4a5ZOKDxu1+lDwiC7px3OfJ9vSYAJokgxWN9PNVGAIuryZfcvrHea95bXWP9OSl
3YnGlv6HSIwdAwrEMlANPD3FJZ6HKaRrS8NxxZQrqEXdzAYz4hTMYKOa9rqQ0JSa/bmNvktkTjGp
e2VCc5w2F6wdIIgBf2Zd505zAET6TogJSf/+S9KYI51JWMWKBmnylyTDo4+SZ2aAFUALNypcpEZY
Yy2FSGTUKV6SyrjrXNYGTNFBatF8X6PbUG+8ygBar7aCoSSwpqtEVP8S6cm4aaWaKhPdYhTGEVSN
5UtqR56RvFy+ANyMAaAxCgbcsBeM1/qptZijNCqzhBcG3U4v8OVixS9bbLmFDgUrlZ7UwyICT+dq
ZmKsDoCemokh9lOZY5XHoJuETC19XLTbJbnup8NlvXgXe1uxYdym3idmH9JZQSAW/Ziz7Lnvfl6W
wFNi+05nDMLEaKq20hHiof0wh44CIOBy2l+Wwb3LWyGMDRhGEiMFx9uZ4kJToOYWIKguxQSpgsTr
Ps0if0WPnjXzjUA2U41mPU9V2gbHnCheTslRcjG0TkcDRUPrvLiylcQYgTzqkV3SrhbI2NbENdM5
eZnriqxekUjmt6VO+9op5Vh6vnymXMtQVRuPaQNQl2zRt6jDtelGOrGztA5JvpWiRxov2Ufy+I8A
tuqrGNVYpATDLE2OjmBvOKF9bIdvpinoJojkMAe4LM1sZYAWQ7H/Xs56xzQBZR9NDol2l0+Mb+mm
BqBwAM0TdhuNFGoqhwkUiscodYp88QpDuiGFaAaS64toleMfQcyVkgqpr+0KV2p97F+ft+uV5Fe6
q3wxHMWlnepBtIkk0o25YFOaZOlMJ+ZNxbhPSeaYufYoE1Gj7LIYDGudejx5aOOxo84ioWk3IHAB
67hOghEW7jvp/fxUdu1oTFDOixJ4i9arPsrYOB97p3Dlg/w93sv7aPUu2wX9HOe+4p/Phb2QU6WK
NImtJodS/VK6S1U4hCROs3ySAeQ64Sn49bI40RkyLr3ATlWz0A0UNQe8D7qAqEIMgCS8LOXc5aIL
raIvDKAzxTBRezvVqsE+b5JaNpZ2drS1v+7bT6QGjRE0ghdcJ0eU0JzpxQhksqfS1KROjsPJbYlX
2klQ2EgnesG3EglhkqZhaRQjJ9Cq1ohTLvFuCHflJNo/OfOtjCrMBVaSNGzQEprceMCAE5jBiswV
fB6RCObCWjbCRm1CBA1Q63UJcPWidKfBmenjNch3PciSZYFUwemxrIRWAXx1U4fQPn3J609qdt+H
Ivi784LA6eGx1IR6izdrP+MTdT6QpAGw3l7Vtd9/Mp7eSGXSCH1ET/8hwqsXnChLV5hV41jmqTS5
i/JQyg+TyE2IDo+5tyQvhlItcXiDlO2XRD7oU/1BttLHy5bBF4OoqyjABgLIzem9jeZMJVMWzW5p
kQd9jYK6G1ylEsRC/mG9S2EsHJBEGaigcViruVf6n/FvA6a/GsH77zPmXXVWZSgytKgb01tbfHlQ
dLXr58tndV79PBXDbqMZHejRFw1qyDtrRzCg9QY31wJR77fL41QUWsRA5TUApsc+MNQuK+NXz2OV
iYeygZx21yjbe5c14n79jRTGiUZNa6pthMuTTCs2bht3UP1M1Jo7T1AYXRgb03NTLu0MUqSrwaeT
UbE39IC7GjzVbd3lk+0ln/5OL8beWlAv28g1YW+K4URzvO+r72ad/4lVb06Psbq27DEjX0KKngea
AnzP+rfBaU9Pjh1LnpCXKKUNCfIgp+gZ6Aq+Uw8S60k0e3j2gnmVZBiYCFQtQtgSeBSSKsejD270
OPj9QdkrhWN/LQ4EzeBOZNz8bAFAN5qNAXb5bBhhkToVbyZsu0jdrjzoQQJyc+PHUjsmiIux7Dvt
ieh9IZTJ5F1GWMaR0kImGM6zr12BtgydsZwmJ2z29s7YR4+ihXa+w9joyTjxoZq7JFOT+ZWIEwRd
aWB5fe2aGPGohSUs7mXeCKNOeFMH1K1RWgg9VAujnJZ+3cufS6ILbF54jPSv2EhJxz6tLXBIukW6
p5xjzU6eXDxqrLthdFqXoouKvBS9rScZM7XNjWKMl6pzQtLZwCkmRA+0pPOzwVGrzKnlfWHfTMXv
k2ozAhmHVWhzZJsZBE4uZTVJ/EkCq9Qb2KF1K+KV4gbHjXqMs8IYczE1CoJXmO2xxB/pIhgHamWX
zo/xU7aNPWC5wSfLXxkqup19a6L+pgDDK8IHS2+I7F/2vwKV2FlYRU+KxB4hUS9ejORbIoR64du6
CjY1wPDj7BiVps405hRvUHf8HD7gie0qTvVzus/x3pi/UmbOfPdnVoglFLyz0ZJmJ861cqkmDet6
wHsJp6MaNyj9YSkYDO8fzS4ExW6nGoWT9stYCx5XVJnz7/cumTGQwZD6puxgIGZ0W5e32XLshp2O
dSmVXBnlbTP9dlvo1f7fBTKnayuRNloWVFXXeytsgsW4S4WcyGeFmFMh7OsgKhbDzhNopSSjM6xu
PeV7GeXTJXJ/3xgB7kYoEZKC1iRT8SGLHNE3N5IB62Vq/Ho4XP7983E+aLIVwESW2ALVclaZKDa6
pjNibqK9ysrr/kjLL5RHxz7ESpAtArV4VqEpqPqgGmfBKhknpYT2nHYFiumSdAOTvTfT41IdoqJy
S2Dlz/WDIRwQ4TmSrUjGEIsuLi2rh8jOpzjWCe1YPFFsN4oCS2velw+WasDa/VYcY4ZjDfNIDH1y
y/ROJVYggap2eBqz3AlbUc2Y57E2sljUusUiZRTPUK2PvYV8MsaPl3U5rzJRI3n/XCxSXT0NRdxJ
UEbe1RhoBy5RHJRX/eKQoPBKobcS6cPYJKjvViz8QJ9KWvxyan9V5vzwRypRTgMb2wBng0lhpJjS
KiE7HUAz/ko/qi5eujjqbvbReNzVusDkeS5Do0D6AJmlc/PUPje5h5UPOYrsCCt12uaFo0ZZJTnG
umBZ125HV6IbyAIdeYEGHRELexZEIwZLepFLpIirBa6w8/MnDOOhdTw6ym4KKFkQmNQlTwQyzreU
d5E2U/Vcp2Jcexmp+BgsuGVpAObkLnjb69B/VIJQzVUQTGqWbMI9npFaEjOZpcnOkFyZ1fMKtyEn
0mGxLMEemkgM4zq0jCRKZ0CMTceTMIQirTejiNqV6zA2ujAOA0F7apYsR01LkXZN5NTS6uTK4CtD
8ytbRaUT7hV7l3Y2nxFn+WgmVKWqBuwS+sXDb4PyUaexEcGErgk2OUQxFNIxSH6HPQ50GQ0xcjNf
E0uhU3+6ifGu03sFvzcry4BsqvyeHsKHFZvEGJRwy/1/UULwVhHcK645GDp4b+E9MHDFBC+jUWpF
o2UnUvoKdjpmzYnkZ8HdpX/2WfzYCGFsziRGKtf07g7H8ObV43qlFeQWnTvByIf6Yop6+vQXL0lk
DHDVpQHrQlCrXe6Xyg9BTd8OvyaQBIb6rsrz4LKGglNk61EdetORlUIclqVS2EhZeeArPfap/fXv
BDF2WKZLqtq0ftdbex1ONl6Prf1Hxv7+uTQmZE2dXtQ2zTo15cZYblPyl6fFWPkk23ETVjgte02d
UAOwQeY1tuZdPirumx8w4f+YtkYv2yZIpd0aYbkLatAioRmA8bP33rgbpENRiaRxr+5GGjWRjbRl
KBAPWyg1HenKcnhPpEN/xKbch9gv3aZwzKdS1HGkVnzByjUapjcyo4R0UjdBJhYBgSWcIRrSTplo
JEdk3YyPaOxuskFwjnpG5Pao6c7K02ym/uXPxTs/MABhlBUvA8Nkh6vnCMhJ+khmTGIuTlkC2D0X
SOCWP7cimOOaDG1CHQgiJsDHW4VXwyZApLvDswfUQEH7E+S2AvfK7YoAj1yVLWBaY2OTubC5pKcV
IZTU6CMlR9F2s1cAVgNweqYbPhrtDYWGEM/dcatDugImORmgOYC8Y77Z0i3DoIUTSg2YtndLezdf
qzCQxqvJMf5Ad8FFNTaelWC30ab5p3FOpYA5HFKg/4Nhwu6b3H2p7cdJE3g/XlqBuXu0SCz0oA22
NmoOq1xLijS7Ro+k09wv4ffE8nHNnVpIx8dX510W4z0WvddWywpRMaxuJ5CddfOnnohGg3kXeKsQ
/SM2FxiOVov6EAqpc1zFjg4aSUwoxHmq39VVmv0qpM+KgZr5QwPsVlVQzXh9mLLuA6jdOvb2TQuL
9YyNtIW+asaiIZhgipbmGpGvqU54jSLi/DB4b/3I8nv/QkQQ0Vzz3IpmMoLZnJtyafAIIzsloEP5
oad8wDEciUcpAUUAqjznshXHpAOYKFeatoam+fiZgODakWNdBLLFjTe0SWRgaBGBgB1fWBOrwPqq
Sl8odBRt3pcpRmsVV8Ua+O+vcSEh3QpjYrQ8p9OcqhBWlL5h/ZTsX7/vjre/z8RoqWzziGQ4MZ34
qm545izaiObZ/lYCc8HqUTWkVYMGFPmYkqgP4HDqd+bh7xRhrthS6/mQGRAzy15uvsSj6LtzbWvz
2ZmoYi9zGhoxBMjyTYZHyGqLVva4D9HtUTEXtZkmJYzpx25BbAEKEvBMKB8ojLIRYKRD5Bd4ufNW
GnM3h7mWIjODtGE0blIA06dkvle0p2pejymRkEaJ0meRKTDX0yBVYoBoeXLT6/6g7k3M+moBcMx2
l02BWx/caMZ28VSptZuMniMdR9RQqtaqwHgxffsr5RymHbYkv/mT+ZitUCYD0MGIM0tUOUP6MEiU
3AvTvvO3y6oJjPDVgjaBZGkGW5kbCMmV+1H/PM+CqgHfYRNVxe4tFtLO8HOTrs9tZUBpdb7rPZrg
2reIwcsdpUJbwCi0/risEN/mQSuPh7CGkgjbd6+qtjFKBQ6IIHunmZqERYXW7f3Z73f5bikFGnJP
cCOPucaJ3aEMPkKeZGROBzRTtQ8uq8TLKPDU/Vcj5hZjfi6eka2higp0W2B4OGEe2KIauEgN5vKa
khrqrQUhoen1cutqrYjpg5tGb/Vgbmsl2Z1OWnpS5SvXWuQnz3PkZNjGfiAA5EkCCmS3v3x4/8MA
/z099u4qjQWUuAkWHl93mF1Q98lNknrrwxsEkNG6ovlUrsRtcsZYxKq1S4RZGfpcMB3iGu7ws3BN
FxBhXn9jHwZBOsb7cvorkgMwp0yN7aQtoKbtuwj5c2jc5lECdHfVLgUyeCaoY1oeW4NAwQYD+mm+
mQ0tMkz6yNJUyxnmh4paogjCjZ4Lm1bqJq1EI0MHYBPj8DAnk4amjCdPOzbWXqqwLBVran9A2270
p1K05MnX6V0ckwmlea+vSQSdDOR1pAtmrcbCiODuinRi0qGJVKsdzdBJRtu584pZ8YzOtS1R6YXr
9nRUE7EBCTxEcGecfqFirYq+sLXZbVpH/U4d7bgHAgfySDQoPJALCGGJeeEeTzasMxjYPjcURiJW
lpTGri2UNp3K+QzCG0pj+AnkWQftR/pLPUYYDbLv41TMSUG/zJmhvEtmWz1gmpUbYzXx5AehVfnS
7Mj9ElCQrfL4f7zEufcLSmoqaLNRTGDMMlzWCmBGPZVWfcxu3zaLGs/+ghAGotL6Rphu8PTDiL6t
0913HCxjNK1eDkSt8QZfjvRBUO2UW/mRNixKOlez/sHdRlERLIaI0YAWYb4jWMHjVqkGPFjzzqma
QF4ytHIPl90w7xA3QtjlgLw3GhJaEDJXWPpMQSvizO3gXxZCAyFrF1shzJcqmipR1xlC1LRyitWf
beLWJWazq5sx/HBZFlchzOyDvBAYOuCfPr1vUYQOVpt1tP6dtJ7ZtZYj2Ysg8RQJYYKyOkSkX0hL
J54ktI/0sXTQH3+8rAk3XhkbVRgDyIgCgrgYqrReHHs6pkcpEOluRJn1MPt0L1wEaskXCQJ6lA9U
3TLYKlMshek8r+MMRoo1WD284q56hyLJhU6BRVxFtN5DbwxrGdt3PBO/jLkEmayG1OMf1M4ldcjB
uK5A2Ua9VCQq6/K+3FYgkwPoRh2qc446hd3NnmSE6BDjZSSwd67TR6ikAy2AYJBN+ldssnfwtC2p
TnvEtBqies0OHNGUdluHXwKQQCKsStIbdHaOG4HMOYIcSckBs4m3d4oNRA1Df5KbF+gWE6+4+6MX
+EYYc4aFlqxyL+MMu9Wv5Ser/nTZ8HmxeXt6zBVOy5rIAJnB00QHW43xWUNHetG+2yI0E64tbPRg
bnFnLgigGvTIksyTutAZRS1gkSbMDZbHMFTbDJqEDdgUXGn6IjXXXS+4RfQ8Lnx8dt4nNBZFTVZa
e6vrTPOAql46GMtB5QKtd0yhzQZYk4HAJIhP/PrY+/mxeaFcYctroXag34GeE+GwvAJmodeCE0zk
mOhBnasInlgkUjaw/ZiD7K1BS3uJoGBiF44VIUpJxq9UAuXoULShiwlUd4hWRw0zzb1sjPzD/Vcy
+0xZQjuqrQySLW1+sVf7k9EuP60x/t6Z5E5tiSY4Vb5RvstjYmWtlCi7F3gWJasfdXdlKjAW0e+T
U9dE1F7qixr6yKrllsqxCAuB96O+5sK3eo0xG+fXZ6Ek9Qk0KPpgin4AdNzIPl/+KCIl6P/fiFgz
YhdrByWKCN8ciHK6KPniRkJ0z/+xuNfS00ZEHoXZsCQQ8cY9mweF+zaRRWHkQ1f06BHKY5zqqoWJ
OcyQ1/njNWr3QezV+3KPS4zySOQR4XoPN/RuFGS8bBEPatbSqmAfzJ/p7oDk17anAZ2P8sGikSsL
MjORXTDuds40M+81aGjV9ucU7eGS5IeC6AIDF7gK9vkDfCqSdSPEaDsKOJ7QiSIM0QkfA/yQ+6+B
sI+dTu+bfKaOgaYuJWq4a4mKtxzQ8plF9n9l8GzX0TB6o81aCJMnP40Dkj5d/n2++SFpBpYpkJ/P
8Jh1qW6AD6UgL4od60t7baNAV17VuhN/lHYUyqn4JJDINYeNRMbgl2zEqDHBiHv4POAt1TraEWhV
x+UFvNgAOx0x7QZ4LDG9JDcmYzDGllWbvhrpvdhcbHOIx6qUYPd1/NzkV3IKpob5oGFd/rKCfP3e
5TA+qqtkyqaD1FZbD9V0mPPHpRRYBT/P3OhC/4aNLnYOBhSDNnWkPYXWUPamv4LYVn9tQYuwSUQK
MR+si2pkzimEVdat3Dnl8KwpgmArEsH4pCay7K4eIKInP0djxf7IzVw/X/4u/HLn5tAYPxSFdKCZ
GkB8rd9hIecq9GiDYvmxBKgbOMmdJQom3HC1kchkLyRSrG6QoZbaWNdDUWoOgPREanH9+bsQ1h8V
LSHd2EMt+Qte2eWB7sRoB0QQjEljK2bZi+xBoBXrk9II8VEqqD3032QLM4FC8Huai5xlEhuVmFxl
Bs3JW0cxlwKq0EqHog0vfJR27c7+A3Q52oOl2Ia0WIeCCyOPgLMwHAek643uTMf4oIEOjWLFO/bs
j3hKiTm9+H53I5LxRhn4E2NtQg4t7+bvxhHrwwBUlD5m1yQANs6VaPKH7zE28hivVOpttOQz5HUL
JouxpnWV7ShgX9Acct++F8nj2shGHL3wGwcVt0M0rzZsRBueFyP31XkUuAyhRoxbAq8v5UeARjOG
emlRrt9jqfMOlxmBGBxfl72HSCHGQ/XZErW9Tr/XPH6elX6vmKOgccUNUJszY/yTidptHXUQgUGV
Lv5VDCmgV5/URtS+Ep4c45Z0pa5UEK/B3H3aD9Fc0D244fUSGEH9BwQtJ5cL4z6nptBaYCwva6g1
HdFYQsYUHuJPGob0Ky+/af4oMv57iGfQE2uxWOVE38St1wJ61wcTs9t4/S+KuyqG3BRcY7yJT5VT
pqIcTWrny+6/q3svY4TNNgrfWO+M2+jbZTPkB7GNfozfUJc0yqIGrgqXiq5bNm4B0HvwUfq633ko
Zezsg9R5l6VeNn6VZS0elCrSJeo8ykTej4P0rFSawPi5GcBGL8ZhtF2i1NmKg0w6y6slHW/gz3Da
glssksL4DKVBPUalijRG7hEUL/RvmQhqTSSD8RSzBtigOYMMrfvQkMcovBsnwWEp1BWcBcjNaTGu
oiKhHWc9ZADNbbgKn6kl5Bi9Qhv/W0M3K2XafrkHCchhEj4gqU1fEs64jz4xMK5qQXj3ig+R+NFz
dr26lK42dEWrnPzTxJ4I7YaYiM6nF2xom6LJI7xPyr4ydQfUHb0X1sYsO+GkEsFeJ1eYYWEiEejA
2KOm92ATtYwYbOPpgr22Kfk8SfJVHdoO6J52l28T32lsxNA/YyMmtWutaiw6ghH013TpC91oX78Z
AOzSwmeIeGm4cWUjjjF6XdclS6LLdGW03GLxzWs14zmeMFIwpIIDpLZ9ZhobUYztW5VulmGL/SV7
xhs8JMEQNwlWEWdf12YvIeTLXx4lcxHUvDfVvqELU//FGFwkR37RvNE3gvZm2NeioQmuK9xoyNhj
pU5kMAoqULlZ47skf7qskeD32b5cTexUGXV8rDH2bPm5Fr2CBMagMmVGdJa0trJh4uYgXQO28ae8
JPfmVPt6OP5JQQbTqATdaICisn3MthjbVDcRqmhBRtknO31HDVyE38a9tO9i2BOTVE0qkhBi5tbr
hheNeIbx8AcfBSUSEMxgpv2MXaKNVWwMF/B4aufH0Ysi+ijcj775feaGgksDECg080tWZwHshZjW
le9zNiKYm7nE5qgtNCrNgXEEdiuo2AC14lLAbiByeZkgT+Ga2UYccy+rbrTWOYE48L2CU7i9N7AR
51SyuU/0UhSRuBag/xsj2N34SU1Lea5eY4TppQq4iuv7TLRuynVtMFcbzWViyOwze1XH2hpyPLMt
/XNRS04ZvVjrr3p46QTBXSSIuaFAeNaaxqJ1qinF7v2k/uq1QQmqwrxqwNvoS90qQoXj2p+hKCrY
pjBWwa5sRKNerO2C/ci2/Rwm32TRhDBXpc3vM/YdlVrdVxTZSdfQtNHNVfMihN9HDCYPe0xIYbma
dCJ6aa5VbDw1c47qMqxDpsNTkzhy9PRBA+iEJkoo+W+pjRSaLG1i+ZQYJeYs4a+rYqcdNZ/irkyg
N+98ezfuymeRt+N/qvcUhcn/I6NV8hh0V+4Spx/rSUMbRBYg13APbnN3mRCXNAZqtNTbyebnUJ4c
w/zSabvLHpV/bu9CWHzPLFIKBQtEbxXMBER5Y+pqTnhHse26vfp0WRzPHWFvB+Vt7IEAkZ6xBTTq
LS3PZiR2WOavyEPY3ZGc+Kb047Ic3tdBFQmldKDKYraWXoSNNbRLI6VaPKG2Hd8o+a9J5ITo0bP5
1fb3GbfaqlOcV1QPuidWBtluwHx1uxv2l9Xgdni3chgTaMM80ioLeiAP8SQndqsb3X/D2BEZNDcy
bWSxXey5bixU7Md/nhORr6iYmQCSFXKF0m1Tb07/4BW4lchYwzqkIIylX0nWPif1lVRnTiuaMeAa
+FYI4xjmNe6AOQwhxujR5xkcN5aoHbq3qICMSoSOzrXwd8uzGL9gV0u8yhXEIR127PXDkHialjp2
8gdJ3VYtegM2Fq5hMo1EA+S8ddlQczvQTUX9ILBA+vdesHQ2JBV1XIFkGnL67wsggyi2g90BJqC5
pkUqLBYJ9BKdHxOi2mHQUXOGvGokHy01upHyT4aWfNV69fmyagIfYTE+AvgsZB1tSJJI7KQz2BVS
gQMXXinGTXRrjTIcvb4m5u1sJ3wAfBXqROknjAZ11//PzqDo+BiHEa2NNo0dJC5N4kb5UQH+bzZn
rjwKPKzoXrFYDmazzpUhwV1IcuvnZobGzZBc5UnlWUrnNkMatNPgRtXsZOXydTIM3zK7zL/8DUUO
kp1B7VqtiAqqL0WUoINerelgrdZR6IqYJPBXr7MmFy4D259IVez2Yf4fazWHZK9e9fspIEHqpEdh
+ZS6vkuSGDcCdikytAok0fd0eFT2dbmPDm+j+WEtSgJE0hhnoteqbsJnoTKxzM46gB90TI99AoyJ
odF2Ghhm2znfF0153fSWpya1J/iM1AlfUpemQhtvloX2pGGZA+oubn2oAwrgj1FwdUfxDDIh/Q63
ervxnjbjZewkUlJJh/Ei9rj9E+1a2K4yem/AquUuk7EAK7AeXjpnURJWjC6rislW0DI9SjMQWqAm
M15pZGcuvZNGvy4fJN+n/SuDfYGNZWVY4BTH1lIyXJuJ7Y769PGyCOoWzz/VuwgmaPfdaKd5CBFW
lN/OS7QP+/BYzx1I7JO9vcoC2xSJY8O3FA5GNGJKYS5rpw0D2zDdSL3Wxvvxt+le0SDZfCAWgwfT
pLq50MOrC9uZlKFwInPSBVbAzxzfj4+5anY65qRbIUQJv8TadWF7ubaXwE9oZU4EsnQReTM/ILzL
Y27WNEW5mlk4P3l1Vjl3LAB3ALQuXUS9if8REN4lMXdKtuZIBVcLnEjnUwKtOEgoE02GUWmKSSJK
tESmTg1n4zLWPjUHhRpGaj+3/eqkqmiXXCSBid4LkZK3C6uWnVeHA9Y2BQmCwCXoTLSOp7VV1QI6
TIhWCgLls5yLMOC5vh1ctpgpx7CZws7RGVhiGAYUshAh7c7XMaOi3WtedshtF3N0/mXnwLW2jTDG
BsxKqVuZjh5mWgCyO2xE3cqV4FHEPbSNDObDy+bQmYOJUayqxCLDVadgy1+gBvfLb0QwXz6aJBWh
HiIsydfK61qELyZSgfnuU9VOrdLj9yPN2Kv54I392Djj3Ar4G8/vpKVZFEMS4QZshMCTPL0kdmfY
ydyP2PgAmQuFRp+SHVZNfAJKnOaTonqXP/+Zs34V9/rmttHOYIkh1EUv9apqVh+DIw+gaAuKXP+Q
1tU3EldOThkBLsvj6wdIDti2YoLqkNGvnyRJL6J29fU50I40jGuHOHZnChPjFo+iaQr6cyexj+qH
MADTsGUgVzOmtw6lZICjbfXpo6sM+n0GJhTxaOOZeVga2CNB1aSpiEhnqBxTtQLjrqox3G98kSoj
qLK7sBAhip3nQJCig28Hs/yqYQIg/dQ2OqsYi8ycV5/oDjiFwK2Vem3v9Ee6bDI9gWtWOLHE+162
gZ0Mm8jAnYNPOpUZ66QKUf3E93qkMOPNjekbd5NHN+IkMVTM2TWGhhtp7BMFOJJrYQF1xE9iLIJg
uMdLQAFLB3ySwU2/QvO9sGJD8xHGRCDTAo6fjK3DswUe2KONwUoDMj/WIMekTKO5M4KLjWoowho7
B8N51fBdGuOoWktJ2sKGtPI6+ZBegwAhpoRwaCpEh6b1gP4RdE/yXjR7y7kHJ0oyn1Fu40rPTIjN
r9vDANBddWcfi0C058K7B4YC1g1NVrHKwxKXNVa26FFNVl8KHb27nevA/LPvtZHBRCxAWhXGqKmY
9f9aGY7m0wEwycU7AA5rBUm6yIXwdcLsK7yjDYY0Jn2O1nUdUI1a/Tb5kpGrvLvGPrTAK57VbKhV
AF7PRKVVxQEyn0ctqzrLYtxsOgxDa7oWmAPcznujzDE94dOG60s2Etnenx0NxdStC+g3QdM3rE7m
Y6bTXYKsdrKn9JV/TbTdfQ62c6ol20Edk0EZDA0yB7qAajiJYoEyMwFMjPyD4nRSfNrO8NsCtas/
mKZipDPvEiJpY7o0kE6HLwitKvrGtb57K4qJeJjP0iqAQWOT0kJ/g2BgWmU+aN9G+FdrmKKyYjU/
RkWZjm4jLSncZxuFP6c1UUdBbnruPMGXjEEPE+iZlD6DcS1aXOeGhR1ff5yv5v5e1UW5yVliakEA
optpmTyk/JoYGVzoSr/f4NPpt/WK3FNY/uRO9FbgxB3IslUDdMg8hOu+XxdMy1BlAtAE+pSQUD4A
o3+XA05bOQju33kMOJXGHF0/yr2WxdAsP4AxzQ9f0jfcIorkoLzUkyAL4n0pmzJq4J+NNV/GpRja
0CtJriNdAI5MW6P0PFiCeRKOCIDTAjHGVOgUIWFyBV2lvM9tvfiWfEjbx0x6ERwZPZLTsIlFTQRM
SpkAlDWVEaCNMykUeBC/tR0lsEGbkO3W2DHtwDad5jOl6ja/ao3fDBR12lN+XJZ/7pVPxVP9N4/J
oojVLrGWxUffyCVTEdTm6PaZiEtKJIb+/40YcKktTd1CS8natev3bDja6cfLmvC+1PYgmXi2NmYx
tSo0SSswF4DqPmkf/04CkwR3GlkKs4ISWfe1Ua9t0dQ5TwOYAaiWgRRMHcTpIfVzJA3jjC11Yt+C
v0KZf/+6UDP79/eZ22nnZqFWVYno2N+ZhtOJVoV4pkyRnDGbANRZgNye/v1Yqsqlfszx5kLFSlt3
SdZdLV96+360pgdLNOnFc20UkRB7LhB5PhOj4kLVy5Qr/gB6EwpaKbnkkB3onK14d4ejG9g5KZYu
nCmmiZgZ4k62GpKFJh5A2WO9frPN3TjuCusutmpnLIT1do4jPRHHeDbU2xV9aWzqttFmpav3qRt/
sx4xsxwMV7oc/LZln4ijf87mekYgppLGFOJkcizLq1C0+84L49vTYywjT2YrjmILuWZ1K4U7HStW
aXPfyaIxEo6bkQEpBQBiYEvpQBI41WPJzbgxy172U3lKXixdK47K0BN3QJrh/sGRbUQxjrNWMeWt
hp3sR6nhxSlxEmMSfBVOcqmfqMN4TTwkC7DqQp23Rb/ID+SXMKj9yXPoikEvQofjH5+Bpz4CKqaZ
GKuTo7KPEuwL+Vbf7DMlupVIEmC3x7t8dOfdQRw3UA2x6GIpioz/OP1MYZjBT7Wx7Pfe4sofh5ti
tz6sbusQZ3wWc81w5Zno5OD6UiAhVi9Fz8D5lyE0UGbfbJ8cM1d5kA+UlQgbk3749bJ+HD+OeQ6i
27ZGgJjKFoPiXAXhhdYD6B1EVYPl5OgR/J0ExpMXKHgm2jouftwdx8xtQkHtlGcIlgIiP81Cu8Zi
358m8NbVtu0WXycfjfpLnRDHTEW7aZx3DAbILcBE4ZGLohlbhzHLOIztkSC3+qLpgT06nQvY0NQZ
3dGXsfIECPYl9tCCc8Uk1lwN8RjVgAZoA7GFMfV0BpxzRE0CK4VZDXqNK2kVfCRugMKPwxIA24OH
KSMjq5e1WJUGdnCTP4EQCwzCuaO2DkU0+T+KPpyYoai2ZYFGmiaq7MCCnSJSWh0+2hiM1/Xgoxe9
sw69v3idjBEdUSmEpx76QrARXGGU0dgjbAZtAeUpHtvZLw1KAXgzBAFcagLtNffFbQ+eNzyRxwSp
oZCsttMhDxhPExiZu13hZq7+QJNkEPECbuQPaiTYgtuoyMQTjOjkBeAsVh+zQblDwCObud/b3HmD
mhBhqXCiJBJY8FLA/6KCxt66CkxmldUhx1jn2/+Qdl3LcevK9otYxRxeGSZIo2BZsmW/sLxlmQBz
Jsivvwva52xREO/gSPt5qtjTQKPR6LDW+Dvrbqp518u2bcPw3wjhf2J11VuE9sg6QUih7/PxeZq/
usPv897pfTIcqwYaUMSCSPa8c7dLltp2qSOzFCunQnnuhvu5+DHpDw0Y4s9L2vLsePYhLc1f04Dn
EI5YD4AWhqzr33npDuau3c03L/ynGDvNvtsP5+VtLR6yPcjhArWQE+O+XbzJqp06U9Qlapaja972
6bGIJdmHzWO1liFsUIVyXqzWkKHu1Yu/w1qr8zmMKW+TlrEqbtncWprw5sj1CZRbLaTF9qVZLL6p
nwrzWOmSK3HLJIBZ7lkwaw0YT4KYtmFFrmYUT4Ocesx3WwxkEE236K6daF2iwxMtx0Fuzapkx15Q
t4T3NciLgV4OhnUkkVThCI9qNlhJly6Rl81Te1E3zLkGbuFc7+qMoh2OtbZZ7hZlXuLdWCGtCJiw
tL/3dCW5n9KG/VBJ1tyWHQjrdmaSIt1W94WGEZZyqh+TLjGYPydDXgSAg59oODk9MOCRWm0nv8+X
/Kp0Y9fe9yNor/2xA3BYUBhOBzZqxQNVBXi+rGeHGvl3c+w0ezeoVjvuXXST3yFiqd0gmTUTSCNj
iSmqScvbLqRzXMpoT7a25wUvAJkUjishbI9XeWWteMoSaVq27wlQtNUlqAbnMtPKaK49SdJjy+gQ
IHGscI6DIN5UNcZxJsNC3mbEbe+olzH7qWRLGOeS4ZyNQAz1v1c5wlECWEubZxTZesP4bVaD3y3f
zvuDjVehhoZ8lPyA0Q2eTSE9mWSNYrsL3E81/EqMm7gKcD8FpMqDIbsH2IPE3W25n5U4kRvEyhNr
0Gwc1iJNdih7Bg6pj/E8S8Rsbs+rVmKvslK3XV0k0Gqhp8QLZ8vzHTDVghHq/OrJ5AgXegwExarK
IGdsjgD0chPHX0BMZ0qC2U0rWKkjeIAFaMYJmTVsEsqwxAs7en9eD5kA/vvqSnVtrVHjAdtCkz+l
eqw+ThmEhPF634VrJ9GSecH7HRosN3N8V9qSjPSWAq4JxgVH5YMlYuCR1iawuW2kbds+ashTM8oQ
STYvtbUE4SR6KcH4X44lMvd8ALt78CLOC8DvtHyvSqvjmwoBcJcPTIHLTKwDdQvTmi5F1nsGgOsv
NcrDKlAwO+WPFxz1uYyU289l2ldlA8GHtvGQTGaBWJEc7S8c1Yg5voHWI3TyGVG5n4bdeavbcAZg
++CJb32LIyCJ03bqCmQL1Rz9gumD2VvhIKMH3BSCiBQVO93jua+3pp2XrdZlBAs5UfV3CXD6G1Qm
ezARmrlk6Oh9QyugRhFRoY3NQmEevYJvRfWUaKmhIHvIOXY4iy8n4rZAx5bsZIH2llaGilk6w8Tb
zxM7g3LPI4keY+mIl01J0I+O/jtWnXZBBDJVUrQ67seEEATTvKhJovgP7FbxnRuDURqBBMSZ+zzG
KyJB/mHaxU/DsQ3+B0QAmTjBHaUZKSo6Qpxzk/7+m5hmCcwKyRVObSdby/etwXzfLDwZ0GFloFAn
3IEDSxqm2CO8OKm/VrMZullysC12VAv3SU/LPVLmUTUaN13fR+ePwFb4D9kATkEhDTlZsS0FiRV9
IfHLkzAfff7EdlF91fbJPW8xB6iI5Mba8Cs6qpGarnuoDuLYvbXR1miIGnew0dw85eXzWJ7OKyT7
vuAmXS+uWEmxdfmondzM+0X0XOLrt1zxGx2Ec4ZXplNVCE2j9snyOe5LfJx+AI161+zk/cabJ221
YEKiyiu7Xu25MEc/TfR2NqTo/rIlE8xPAZK2MmiQMHvqzibdE4kNyWTGtom/aiEm/7XJGdtm4TJs
9QuAUZZuPlSg4TbHKSR0PNJC2Zn6F3fuw39lD47wvGU52sfQNwvPMe+neUdkXAxb28OnVvGYVU2O
v/bWnknTF1ajL26Ulj+q6bBYj+XH2z4sTrL5jwjBAhheZvlgQISjEV+hN7r2bMnw9bdsYC1DsAG1
mjH04UAGqW8W87HvP1EENg3cGK6FNBfc3NtlqtCbwNIE37cLx7cLgJorpsSV8ZUW7wgQllmGaSFx
/C6ZZk5xkhpEcyOLgAg9v9JRQrOXrzE7Dezu40a1FiWE3U0fZ0uOFEc0zQ6wqslOcZpP2O1ahLBg
qkJxB/UQkcXfFm0/m5KH3WawsBbALWIVcg/MywiwgCEAybiAj4lgV7pHDrpQ79lnjqFpGiYqiqge
vGNASwx75pQRqBRUt+b4fRkP53fkJeB4t/srAcIhycu5m/qFufDJeEUi+gHj0yXG1TmYFMfEzAPl
8sN4Uri310oJh8ZKxg6kXTDqurpJ6is9ltjAlm9Bfh8BAcqzECV8Xy1zr0hS6NRkx8zLAmeKRqf1
z6/cxhNSXwkRxz7Kxqia2ZrgwOyDgnYo9PmnZegMx/Ni+PqL+8M7W5C58jALKjoAy0OGTG2gC975
tf6cKmiRuLAwKUzSoB4riVKbYc1anGDdQKdUe3uAuPi5D3kwnESAJBp2HMibozo1svqsTD++l6vj
NE7u2CkFBJpo9oefnkHURk+M+QM92Yokw7lpGKvFFIKcJOsmffGwZ2y6tMcvaXastU+8jXgDINhP
bHCUiM+WJmsLxqYGIrrIGXaTfmIyk+Dm+84kViKEPfLqkjm9AhHpcTwuL9gi9o5cWJJTtOnp1qoI
W9PogxKT4UUOPaC/9Y6pgNn6m1AvkQ3Fbx4nA5UqYP8DQV6sWCkTQ+KyQAxATOpjfsZX1B9p+TXT
80+Z+EqScAnxlCnql5CkEN/ejycUc/bxoY2UK33X/g9DM9tnaiVQuJJY25EZbz7cehjm7a55RkA/
ahfNMQlqNCgXEiPn2//ePF5XUjSPpsL9ZEGcVXwxlNtWRjaxVQ3TrZU+gl0kmZUN44AF1L72IcIR
a5djGr94dL92eOqBO0m9/HhXMmITpNFBzKnxcQDBo+c1UQynr9xIx6zpXF0W2hLWtuSJteUdUNHR
VVCrWODcFUJSM2ZpvSiNF+XusTR+Or/USfLIkkkQLlsVeZOUmZBgpt8N954sPx3ZO27Ln66VEFYq
XQo7WWjtRbQGyBUStalbHIhnBllvfE2HMfXzoZD4PIlMkbq8B5kkcFgh00nuqpr4Y3pv1E9t/Zxi
Ik3GobUVrtoaoFoA2eIBdFCwPgXZyNoqISw3e5hDnvjdRIIsMfyp/pG23bfz9++WX8K/5yhOyHgh
b/P2fqoBFd9ac+FFg7pvGFgqmyDWT6NmSIxvcw1XcoRTGw9do6PP2IvG6mquGYKJLD8C3v8L8LZB
D7KkUTLOkthCppuwlAMaI8aSQDfNfnCT35VFQtDtWDSR3CSbZr/Sjf+P1R2fxKDAQ1rIiybti+Xu
yvGhlU3WyEQIZ3dWS8dhKldFJTtm0JDgwW92MuPb8q1raxAOcOuqpFFyLkbJwi4eDmZsSxZr0755
3waKhjbiV+HhPfVjHac57FsHkX3fX1ReC6LXW9WAoY/P5417Uxaer3CouHHfkb0azABWVQWjU+PG
17XD7JwW/QLv5Cq7Py9pa+EAsa5Z6AEFn4XYoNm2WjKiEc8DIMHwnM71hdfLwFS2RWDeDrlcvCFF
5tqR9Zlu2BBhGFg4ejPZd+d12LIxzBj9I0AIHCY61shHEi+KC3RJj9Qv2UOaSJLRm1qgVo2UCO+e
F8vVDpBTerdxXAT4hPlF3TVB4iZPH9fEAxgQUiMOyMTE5IuqIndFhx4PpO6UVgdTOyWmxLds6IHr
GmUdaMEnAIQDuSSW3tkDohDPu0GzaiLjstv8Pm+RMTBNhwKy4JeJSdJ8UVM8VJQTzSJTkewDvyeF
KAolgdfvc/krnzXrhV02DN/X9+2xwOxC90LsK+vz2XDB6BbGTAaqbOjWUoVlwlXmuWk5Q41iCbQ2
D2N3+jYMSqjp9eH8pm+KwtmDT0EC2RFLD6zVZ4W0EFXYjwaK+ePRUr849MOQCwBb4AQi/xUjOPsW
HdhEm/Cg8/T2LmeTTz0nHJru/rw2G67rjRhh4WhlgzIpf3nKfS/ze6Zd0Mm3jFBTP2PIOPQGuMHQ
MirStXtF2pM0QwZmSL6k3V03SLLi24qgVwmlfNQMLcHfG9TVgSo8IMNXZQBPa1s9C1plyY6pUjwZ
SzFERSVDUt46PC+Id3htYZJXPP+jWbiMTnCVE8ggqaHsLPsTeThDA5EfDqgJpy82WijUmkliui46
/k9GeZvR3cf3f/190cymaqp4M1s0OfbB6o99e2rHk9GBgl1ySW55grUkwdKaIalLEGW5UW78XhiA
4y964nfDQUE5jXZBJ7sqt84pmjaxbJgR5lPPbz1PDmyCuANQYTS57r5s6r2ROtcLs8NhqSVPxa2n
KUaYdMS1aP1D4VPQTW0ne+6R5Yrin5hjPSGXGbin5br8Bka1PblaJOUMXMPv3SqGmdC0ieQcmrDF
4fgKvHfx4CRIN5LC/KUlnnMal4mSXVHF2SNP5xvhRLA8Pijyksy3ehZPl0OdD6rvls7QBBi8qGKw
DmO8zDeSyj1hnHq5Xho0j4PLLOmB6++NwBJFbW5y/D51Se5XpWpElaJMxO9LrwcqVEG6NED3sWv7
vDsJ43AWc+47SpebkXWAuKzGkaXhkGeeBpgLUBYEo9k5t15u938SO8tPWWL3RqSUcRxRRAZekBYl
0nKx3jwN9jgGjHolXmH6gHmghfToNDMtkk/+XNi17es1XZLQSTsMXFVsyLVwngyl32elloLaK2lT
LYCvzgzfUoblD51L5Q8fviyBCJd5F8Y0mnc0cZdraNlxuCl3flabybmyelL9Ukar+po0U+n59Tww
JyC912FJUBH7mo9O0QTZXFXJHtU6lfoE3V1kj0jDvLRbuzBCJVXdP6WXuTMwp2P1zphaHZh02Jar
qRk09GilWv7XErfxNa6qBLXduCU/MP2w/AaOuXszFSx5rFs1eeys2UPnu6sO+GruGE+L2ul7Vuls
8ROWD+TAuqm8yJZGr0JDBf6mRsBeruZKWvudknh6pFqY7faZU9IfsxqzYudijbuw6dzh0exrXfEn
t2/zA6VYTT/v5v4vxiw1DzOEon3QgmfiNjcKC3mDOBt/KHGWjP4yN4sXZFa8nJQaxhrMCovDrGn6
505jAGSqh0ZNg7gzssSnvdV9xXx9U/ht11TsirQqMuQpyLIWv8vb4rvWkOoaKTnn3h4mw/FrRR9v
KIuBiYAL9tm27Gm8aIFB2wVjZ4NyvCB0IIFh6ezenAt6qfTL8lebll2L0ovj9T5rmrkIWkrR+25l
7aSElsv0n8pYNcNl1k/ebdrUZG+xwf5lGqlykU+0+Ssv8HwIVLUhFzrxnK+payc/ndpVFwxWj4e4
Zuy+VUH+GKhkSY+GO09POIPse2xZ6UOJStYXN1fIfdzF6eDnadbXgWtQ/WqZe9vwkfNuwHkyNEtn
BMC6ztMgTT0gucXMHB8WB8WcyaJUuWA9re75tiTRXNS5GZiMzIfSGhCZD3mqgxCVeaBR7pWkAieb
CW6EYTSBM1SUP2pwS8Y+64sBEAndFJt+2ts/wHG3MB8HraivB0zkxhdolRyDxdUpJxqkwz4z0oTt
WGYvSlAoVnnZ9hXidJs69uOsLuY1GeM5CUcD7K/h+bto42HA2eQxsoBYFAEb/30VK9K0HApHi51I
SQp/mtNQV2/tRAb0sSkFN5qBjg5ECqKvps08NVmh2FFfX83g8fYQ8Ugu1Y24wARa1j8ihOdt5ijl
pOgQ0egXHT2RT1RkQSIMEArAcXmgCBWCdlsthoLNFI+b7FCmj0nq253kitm4Pd+I4Cqu9gKxEtVZ
gbjd0L7F2q4AVI2OS7r9eCbvjRhhy4HYO3qGDk1S9JG6v3oLs3iyfKRMFf77SpUKebwk0bAJFQXd
0I8scf1i3GXeJ9IzCCcAWWA5GkbXRJ5JLTOARVziTh4Bn+nEPto0/KyShNFb1rsS8tLosFKmqXtn
HmPFiXQDRE3TT9odpkryZpPJEEJp4CC6pk2xKY2Ki9FYwgY9836lV5JcnUyOkAigZWpAFSwYQ60C
+IrpcmUQyXptbv7rprxEbqv1qmjajZoGGXFx7XZ/LUa/I62fabJa7FZTDnYf1WUN41AcvPetlTlK
j9wQf+gCdq0egARohNXeiSZl153Aqbb7xBQIHABvfgOFOZqZhE1qrDI2urpzIwC9hVq27DKjx4hL
JtmjrcI2gmjAx0OI6yGTJuil5bSwjBrGUOzV9FhzwEF0YlpXbXXtYuA94FgV8umurX0zefEAVNzA
ExKzUGkx2EXvvryyL9V5D+qtcCZAyJQ1fW65ajysMHOFTXvfSEiMdqgBxIkiDEsPCkv82LAlx2lL
FTzfHI4Cg5Sd+Eqk3pICkM9zIujpY8NykMBb9q0uG96WyRFunWRs7borXCfy3Luxd+5SAwaYlZfA
G/PPX9TbkrBiPPOFSXfBa2emjRXrcFGryyFJDiy2/KYOx1rGZ7tpfIDbRvILuArve2rmuordpM1R
zTyOIaqmqMJgxDAFyg34Mqnf3qn+9JeUco+btJCz4iDf/0gV/FJujyA3HSG1Kv/k7Lafjy59sIdH
xh7Pr+PGkxiCMJFuYlLTAXX627OVdrkCCnM4p/miudYO7WVx4kDI5OPt85gC9SxNQ07Xg396K6aZ
ahPIDRbuDCcs28v5Mwa++r7YXNfGNu06C98nKCeqwPzKiwOGKEB5IbG7rQsDc3XoCAciILrCBV9k
ZpleYWADRDdlEjRZpGvfx1ESkWw5hLUM4RTVmktswoNQTz+p3c+mvD+/51tnZ/19YTOoXjuzxs9O
Zir+UJFbrWj+sLbAy1k2vipZLnHYpM9TDd3lENWTqB92hR46dH9eG5kI4RaarRbYNC1EzCggNkkQ
o/Ukl3VQSJbMFM4jiwtP72ERkeZlYdY+mXO3q+avUmT8bWU8gPxj0IFnw9+eEy/uHS3P4UCL8rf+
nJe/pWMgMglCVJ0uZZ4ls+NEY9z7mR22Vh1YMuhumRD++yrkIXXmFgq/b3LvSrt3Abv//JlNf10n
vl8rAbSyXFAyQQuX3bQliitXiRQhixuO6IPhEP/ZC+Go566r5EmHvWCD+xPkLLflEvtusTyysbjo
lN6f7fSU0iXzS9M6FYnk+bPtBV7FC17AqGbcez1UNJAa8M22vTawkP9uGQVPUKWFsozImkRETQ9N
bB4ZWG2U+MO8uHyGRlNNg0c5pikO2CKYZ+OA+crILjgblKagzf/beU22VmstQjigmZL3EAFNqq6I
7DiPGrf7hOsHfBjCNN4EAQCztzbHqIlk7gQtcjQ6qkddTYIJObfzemw4GoxpYZEA28cHToWTU3ZI
HaoJLn4k+IDh3fuVYviNgQedrEGQ/13BvFGj0B3P0MAU9y4JAY46p9YmQLyNu/6YXWR77YJPUslq
ue9J/lBxwZsEeWkP7+x3GtG+NdI8be3I/NJ8G3WfFQHoxkOEM5iymEJ7V9yYO2UKW7/fy5qNthrf
OF2KBSxQ4Gi8Y8smbgYyPJraUXxl7Ap0xNKTdcHhW5NwkDxT3vk8CIKV89gAMx3vgJdoMTcm0/Qu
KnMQ4g1zg3ynuXNG8nHiU0GS4BnavKU5W0DiNe7cvQbU/gaI5T6KjgBTzXpfdvfxz70xFEGcYPdF
5RKMk0Nck39d5qtuOhju91YNcucbsJnOm//WIqJUiyIqkJ8wTCDcf5j4mealwSLmQ288zpXn4WWn
JksRKW2qztF5ae/NgxsHJ03GBJyGypCg2gIiqjTDdBqGqhL0RbJLQD1+sfYGmE2kIf375/lbYWKM
aqAleEHDZBf12DYzSncu3fNmXI4fg2ZcGY7eO0/yIg4FaYTbgKo1heurGYwEQ+J2F6WaFvRKuBgq
yCaOClJ151fxnevlgjDZYHMkFO4f3/pFzSvGSZ0rCGKXqXu9VLvz39+0idX3BXNH2UFjmYfv60p7
tOb5y5zQOEgGRdZPuinIAjceZjTw3BMTNRRTE2NDgb/ulTddfDc1V9Ix4vcdl3yxVjKE8KvrAOJH
CWT0O++Gz5rpP8B0ap+cfcKnFL8WvS9DEpLK5HqvgiUtUdyyqIou0m7svXHKLoAMt6On4jSHDTBd
wET++/yObZv6SktumyuJXp0yXVMgsQ0ZEHVRK/n+xMk+8ijZKZLXEjcv0T2tV1Qwv7YhQEmyIcsz
72LrlpWpH3eY47NRPZSVqjdN3QYCDh6zaLvwhJUkfTmrydTCFMmwHHuE60VgJj2rJUfq/bAYNxM0
nuuQg14SEcWvNRV8eqFYwFm1WegqRvIN45Om59sWxmZ9QihyblOsZEPAxt6+oXM2PFou+LAlf2Xz
UKz+iXD6ltlzlob/Ew1e0T10auJrqaRxQiZDcMMDtRLHGtMuUsadY31Z7KDWv583yXfRztsFFZ3v
SJhrzBPU4NwzyHMcOFQqvHx0Xsy25b8ul5gTRUG2S1wVqnCKep9PcCvRfOsOPhCHcNI8ifFvyuM+
HqN3fFJdfDAuLiWD4y1d5F55N0hPQdxyrT6qIbpMdzIK3i3zXwsTnJduFSwtTAjLmuuhe2xlExfv
AbmxS6jlAnwK4zGIF4XzRXNSpCCP595xav050sJhf09cH13chz5KfuN1f6keHOlx0zd8iI05DI6U
7Tgoy731V0XeoFY5Yc4jvuKEdMUV3fcX6TcV5O4KunckR2rLFtfSxGUsCm9eFkibFFePZpeavlcV
ZVSmWnmRUPxAbKXaNUaCTIYWuweJjb572PJVRgs+JpABvAWn8VZbk7TEJRNf5XB88c4JcOy8Pdsr
xw+zTbwVJY5W6V1l9FoGUfPg+F37s42/644MqWHTLKGRyXvV9HfZbTY5DCRxE+JhB0UcoodN1X0i
BrFXIkQvaLgAHmIQAYSjdLidusNgfnQ+9GWpXrUQdiVnJpJ+LkRo084oAPwgcRWbq4TGYMDUmfAV
YqbXnApMr5i0j4rJO/ZlfLB7iY+VSBAJAxQyJEpspD1e9+Sy97JD7kpyIu+7nPgivSohEpa5uTv1
PZoZoqGIOHb+eGBfWNDnvhbwERy86iRndSuKXgvknmMVyVSlWWVtj1XLmh4V1Sv0wQaLepUXd+cP
5dYVCDAwm4NZ8tYDIYoBx1BmUaXsI8u9KdjBQL8D+3Bn/cvivcoQjBg91Skds6qP3OWqoU/o7rD0
r59QAxgKKlIKtorC4NvlmuBdS8qwP6NzLOygty41MzwvYvvKW8ngZrjaEtemAE9TIaOrgzYP7L0D
vGs83ObjvPtfOCk3t2YlT7iUHDro1GghbwHBfXzKHtHmJFGJL4sYw9orEUK8XKpTRU0VJ2du/eZb
dgeSKfBs9j7BbR7xm/zDGBQwBQfpMDRuoNsFtdu3azgadj13nQFng4dhcXSWR4lG/FyIGq0FCLZW
Jl6imzUE6Hv3CydRoHvvaoz+xlWWwYdsXahrYYLrJHpiNamKZzxHjNcOKHlj4LmWglVuGcKrGHBP
vl00qx4mLZ2RnOg1HZ0ii+kEi/dNsnBbTnQtRChnLE6V6mCVxk3zkLgBC9nJDJoAo9yH2Yya/4n1
ctOrrmUKTo65epNa8UsaBOOhIftrKdCiCSZIBhoI1U8fmg/jDr2xP6Q+3i7lBIpSdFfBPGIHhMlj
HFQeEJWkjfLcjN9ZocsDOjTl45EoHF0NfQN4OiHlYmYmOgoX7ah37l1sLz5GM04oTfmS3ds0+5VA
4SADmNCYUgMRMmrR4RKix/OyPKADFmhR5V4WXG3v20qacIpB1kBKtATyhIXPeR+rKwU8JXHp9xFB
168X6h+tF/BtWwkUTvWEJHvblBBoeXs3/1E8ad7d+RXcNP+VBOEo6zE4mysKUyTsK+bG0ZF4/vub
Z/j1+2LzkhM7nqLn3CK85au3/M5IfuHkMnBqiRYvecfVFVWWrKL1CClU55MGwxKe10L2fW6Gq+8n
C4szbcD3gQ6cHSyNZkegC/w5L4Tb6pnD82J9KyE18BjIwp+WRMObv4+8cfDVfDd/yhestoQru5KT
EgVUzBaU6epvWnVhZ5XvyhA8ZdsuOAJ7NLMcUG54IjDzjzNloePVrT8N9BOZjNUBeXngrnSZFaUy
nYWff/VWqYHdll5bRJIj37ztVuslnHqkw8caBGt/33bdvsXL2NzpoJs/v/2yJRPOelqA+7JjEDM0
mW+ne9o+Lsnx38kQTvtYl//JXpDusFTgL8/8UQq8tPXcdTAjh+4TTB3gffjWvsbJU5ldYU84Wy0n
alvAXvM3np4sQbJ536xECedyMp26Tqe5i5j3C831pf1FN59y+7awJBHjpgNYCRLuz1FttYY1yBQk
LN6hHf2OVsv+E3uzEiEcyzmZStui0KWvwbMwBYQcSkUGa7dpZCshwrnsURmcG53rgeaN/Ekz08AY
v5xXRLZWwp0cO0jYYol4/SDCg6RqJAu1eR5XOgjn0TGNvpv4QqkX9JBd0L2116L0QtZtuemOV2KE
81jMrlblOVcjRakv/0laulPZd6uV5CFkWyKcSZcyy0WHbxcVLOwszO00fv/hqVXEES6YsTCPg2Pp
iFdLmcUGTXsTCV9MKBkHY76Z0/vzu74ZHPEiDrgHAJ+vik0Hba8tjUUtXCsRQyiWh5y50AxNX9nz
TKwsGNuysrU44egTA1M2+B+wZHvn9d+oDPx68/uIZAGsyrnpxFCWWqUHrgGC7bcuZ+8unSVWvFkl
4rfKfwUIx2TuZsuocgjoImNnB+nO/tFqEadR0MNiVwY22el35/doy9QwooApU1R6gYkkmNpc57GB
Ln/A67RhyTJfey6Vp/Mitg4n+rJA2gHeNwNzjG+dP0bl1BaatZE+tp1fpmDyi+fKCppEn/c1OtgB
x5fVPsPkVhgnrivxPZsarsQLVjE1HVO8zG6j/reZ/5qJn8oaOGUSxJsgt1OQeEBClVwp/bVbf5lk
R2nT9FZK8N9XQY1uNGxRYrONOgeImEzZz7b5iWBjvU1cy5UIp1EbtyTQQntpq9wvhutrk0SITA/B
wseO9VOXOW1kqeOx755rSwnPW5tsM95dBVqvaBWsrRke0mLXz3iXyVjQNvNfILjlrc+g6VDf4azX
HWVENVq8Me39EtpBFRTBcuft9bDcW8fzGm2t2VqYcOuQxSBp4XFh3rLX0mnnZJITurVmawmCE5gA
t1ZUGiQMY7/HHvmaCriM1LAe/pUmIsmmSbyOerPeRix+INgYA6BR5yVINBEpNV0662oVQ4JLHl07
84dpV2gSLWQyBIfSV1mWkxarhYq+r7jV0Rqj1PvwgBru59WeiHyCE2nQuc8gRcUAkfk8TFlAZLE/
Pwvi83ItQ/Aq9UBNZamwWuYULv0fml1SpfAZC2Iqq95sxgJrWXxVV+5Fr8jStUAxiAoSzBfDN5Cw
+Hw0Zu73nMTyc00JmIrjlIygMzbF2xog5aWGUUosYEn9YnZ2Rn2ZlQe9uaC9pCayFReuRQlerXUT
q010+JyiuGZemOmhrRy7ug8+Y9yvGgmuDfn2pXVTiAGvTOeGugvMzFLibN4PW7zY3asQwduYRmEW
1MGyWf4UeZizACPnd+Na/coCPuUDEujb3JIo9v8Yx6tQwQEVXmt5Mxdq/0yPLrCMSRjfZ1bwNx2t
7vgyWDfJjok5qJQ2ZTw6WMq6wbRZ7SuND+xMJ5ZRNW77in8UE2OffjH/cxvFAM9EGynmdBX3+V+Z
xctltTpZQ5rVvV1Al7i+HTQLihwrJrkh+Aa89xSvehhvT+9Q2srk8fXiKIkNOOodPLAAaiCLgHks
eE6O4JEaTR8STBzhhngaQ2unHdB+qzwXRw6easuo/2Rm93IWVisHMNC+WVxI4+8TLUx3GG67fQLI
Olqy4iD76/w+bd/jr2soeIkm9maN1AiwPHC3Jz/S6tf578tsTXAPzMb8SNFzOwA7WaUEbRbSvJEc
VZkQwT1kSgOe5xJCAFoYKGZ3mTRZkNsyBsPtm+l1rQSHkJJxahYLYqh5gdkycJ2Ww7PLS7MyhSS7
ogsVJdsktkm5QuCQa/tru5akiSQLJrKrEdwM8zLDxtrpT6Mh4L0GGpIk6pHpIEQkCrGmFtR8eGFZ
lwzQubZ7f960ZAKE49+63qLNHpQAYACS6ZklOfey7/PfVweRIJpmGj8aulf7hlUcq1HWi/v/xOz/
mJQIdYhSQG8MC9+Il4ZIzS+ubKQivH21S3aG5BqV7bpw1l2zXKjWcqvS7/X4SS2C0ZDkuaUKCec9
i7smpzkWzdwDwOFAr5I0VL/avhZUu+nQytD6JFemLpx81hvA11qgkpY/0PrLmD0igeR75cN5U9s8
+bw9xgTejQWUyLemMGXxYMY5EhKUYKDUTm6Gtn5M9fKqyurEX5hko15u4Hc3zkqecHYyK4+XgkFe
n2NcuwBEcxbUBDQKPTg9PjxnzIMrzJYg5+YCeEJsAGL66BoFoHmjsrsw0Tgji7I3Fw/9K2ieVsHh
8XLhrc6Ronjgdhl4c+ykB0s9Rcn0a0mVp6xpL1ynkbQzbd+fK3HCsXVanYCVrfk7v6chv1c8eHc0
YLhAi503+bJTtW3yK4H82K30Y5qSm0YMgcrBBQFscjH6TZheY5QfRJyyvqNNp7QSJpxhfZ6N1Mtr
LKaRxQe6MGf089LSRon3lmolHORmdvTeyCCInPowORQR2bm/s5OHJGn+IBslkWklHOMiN0uwBmMJ
F/ehn346o+RAyUxQuLlblVTVYGFUIKdoW+gDJAT3Zvyzq0MySIdH+L3z7vACDg3cwwBRRivNW3sY
DABHZB3sPT0tO2u3HLJ9E/I5HCNA8LOLPxP8rMQJa6fndTxoVY9oMVPNqF7IX602lpe2CcDP815w
8/5YSRJWsTSmeei5YiW7bcoHjX2hspSiRIT4BOo1MlIVGdloHPZLMvlg6VU8WT5m09pQ9+OoCpw1
STiwjavWQ99ixWz1sXMPn2p24x//7/eFM5rrSknnZoQHKpCwmk8NeuOz9vv5zdg0acARASLZxPSk
iELRpHTw0HeBHDl4XPVDvEQdGpTrHwuVjb9sL9erJOEyUjvMNsclenUT637JG8wkkc+EoytdhEjO
HJgFNFHsulJax1qtj/lIw7nMd+eXTKYI/33lqNuqqjzFgZiafU84t0cn2ZPNaGSlh2BY4NjISONh
pdL8F2boA+AF5dOlJ+sJlekh2Bf4lVwFyWQ06eVdwOJx77mymIAf5Xc+bKWJ4MOWzqHlYkITLb6I
9ftm+KHNUeKR0AIDs7YEffVwfm82D/5KoODF4h70pXUKc67dv9z6p9H/H2lXthy3jiy/iBEEF5B8
5dLsbrUka7XsF4Yt29z3nV9/E/LMiILoxrX8diI00+kCCoVioSrzZKmC3RFBcOErBQVeTyUsWxLf
5sNlGd8qIn1dAQQfviD6muQ61AA8mfYHo5acUMt2NIy8f1osvoAjgc4PvcJYrGyw7Fw2dqmWu3WQ
H/4Nhj/4hlHqI4U10nih6r5UPSuq4FFZ4Mp8bthBVLfKE/hZVhZOMBz7/ue/2cCd+SQPmlqG2rxX
F347HDRjb0iCZdqMxJSNESOHtmT+tVIthjHO2LWozddKetGP3+r6KZivssz4yAX8isS7VzmCFR+8
hrjqoROUO5SABVv43st29d3RX4Fw3zp4NEzNqGX5M9qoT6rLOo7JYhPf8EvoXotSv+1Ec4XHeZnB
mDApBd6IVP3K2CduDlZGd3Isf7ksfNFk1GaMXsFxd02syrU0YRrLCzoY1e678rNmfmt697zfbTo2
hC1BuEoY5xYHY8j9omAosPFGDDoON9H45d9+n/PrKcqGgRqkwfxBbzeFn9aiKvHmQq0sYLFudVu2
QYHhuwAWlDR3KhBvSoZkm/1FLSTyYoH3ncetkLj7bJziLMegQ+NF9aXVHUIQd/T9zWC4Fj1J8c9U
+MW2WdBdAXK3W0mGheBtEYXjEz1GIG2KLzu7sMeTshd152y2T1grLO5iM5N0RDcDsKon/a47oRkX
r7Kh5vY7y48uEi/z9fvzrrEZj1aIbLlXGxc3WTliJpu9yFxU+WVTwAE/W+UuSARdv9tH9xXJ5MqU
hVlMs5Hj+YwGXh3iQSv4uuitTUIFfLwnpd0rxbFeTnn6K4qfzxu5edOuoLkolQQyifWJnS+saUps
03wwE+sj8XYFwoWmONF6rWR+Ismy4cZResR7kA6dEPX2vDUiLzG5cBGgADOEAZCap94L9+rF8Lki
znJlXhMHjOGXPRFW/rcf1VbWcSEkVKZer5ifsIcGzclc8j2tbdNt3d96rvvQ1T9BTUZgKjPlzGnn
mUy6KRpAcQtTzYcZxa3eD9xSc6PvrDtOBmOkKzzuIkQuvlSytEDBAIhy5WT3kUPs0LMcHecCPV/5
LoBwt3/eSEH056kPJGqBs5kC0UpUkCHnStrbUVYOogEX0SnggkuiT3oGak/EaNmJpBO4jrJY0FUs
iCZ8dbDrMfO+zDBF16DBI0MWvt3J1sUU7gqR7JTAGn5OMJ7mfl7YjRPO5BpMvl6edaGThbHg7nyh
NTzjgvy04DhVXSnFWDbZZ9MYqguCz9Shh+jz5OQHFS/KcMR9jpr1/rxfbBcnX8+cxUWUaVJVs2ER
ZYGwVuBXu+EzSI8wUWM+hU4jHDsX+CE/djeX4EDTKsBpaeRTeXxcAunuvEmiTeOiSN0vtZmYgOjo
oam/F0gakw9VIFarxv4NqxttrucoWCxgRP0+nC5kEbuMINWxuACRBQlRx4L9fmV36VNTXJHw2E7f
P7BSJiaOVGgmYCKZu7JKC30s7YC3Cgnah5XiEE1xqCwA2fawFQrnYcik1CCiDKWw8TWN6Z9pPxh2
eDKv24OyNw4ixv9NH1sBclcXhmBrK2KdYEnsGfFBqPsktIjzsH7EbO+isqYjP7yaPerEXzvot1N7
hl5l96B/pG9mZQ/nbEjbJTU3AUfBGAJueBVpb55+HeePNeytkHi3yyS17zs8/g276kDwoWVcZRe9
G+0bv92Xgji+fd2v0LikF8TsMgnYe2zjRvdM0K90EtnWMRNp+dIRprqQORBJqIqcg7ugxorWARid
8GS+2DU9WbFgszajz8ooLtdFy3talyWWsCi/JLpv9A91dvMvxxYTzG+Dz5LHqlUzf8hCP0Ytmvw0
o/vzEAIX1/libjah673LYAbjm2qhVjmO9vgF2qJu4UU30ikanfOI5/cFjDxvjRobqyKFDqNayZOU
/fiRvl282Pwn1un8HGfSQ+UjKZhrt/uGETJfBKL+tu2vD5ONk2OgUUbL61sbtCpvJsua8Zzts5y5
RSIJdR3VZ+98oZt/Pr9i2572isZF76oazGCpkJyAxS2NnpP6qqGi07L97rsyidsWo0VLQ16wrxpn
9DSn2gWHEE9upVtc1oJUZPPOW0FxYVtv0koyWbI14Y2lUZwqrkEwfUo7QUeAaN246B1C/ENLmwl3
KwQq+/vpaxl9pIa4soQL2MVUNCA5WlAKMWY3WqSLejIEi/WHA/q6+1yoRusx7Qq2+8lB30nECb6A
5/lCv/ndlDXLtiFqNto+oa+IXLieqy5OawqrwrBwNGXwuiATPLuw4PsuDV4tHBecp3AitJAAIZfE
ixPVTpRrORr2eQzx2k53ZDMQPc6LvIGL1+Dqi7IwAyQjfZxcYwfpnZ32BQM41+0p/iLbsbsIvzgF
oHyZok0rbVYrZqffubMXObVfyLb8g4AiBFrH7rgvMAIo8Pvt8IRyMCjcofAESh0uPJl5XiQsaZ2m
XQHKfcZFoage+U9n8ce+cld43G4SCY12SoOPGvMSA1p26g3fm9C2vlpoZC78MbTpw/mIuH0oVojc
ZqohtCaUCBbmmd17HVowUdnyo1+dhzk3L3kQfVVvh8dXQL5Vn9IpisIMJsJxbVNP3FG1bHOIndBq
nhuq+uqAnC2so53cGfvZ+kgmsILnrgBpGs1A6QC/QHKkGXdJ1zuKaGpw01lXINwVoJTzNPXs25TK
l2Nw23cHq/cEG8d+493BX2FwsT8cZ8kKWmCwjhXFq331agLhZMj6E1wRpQjzgnNg3AUg99Ng1ay0
pUFmkfHJjjuW4QoLrWz1z+GwhV19JIKkSQ+sCTg1KysxWXu8WxjomSrRdCHkc2NL9B4N3VLQVKXo
3+PQ4jSb5yZBgrPcKX5ww7gMWZPWUoEbQ3cqX/Qgu+0Wr3jcBUQrCESErCOU1PtqcJLpNm78826x
kREguzUw54d8EALtXMDS5yJvQ1jl4X9iz7Fq93Qv6bsq/nEeh/0Ot3RvcPhAleaGPOvAKYNPceYP
01WM/tOlcygV9aBurNobKC5C0WDM+3ke0H1cXEHagmbfkuDxvDWCVaNcFhobEkTMQH/hpfRq6H9O
y5dU3oH52DsPs5EOrC3hNYPBl5YrWoBFa/AukqaD3Qy35xFEhnCBR+/KWlMiGKJqjw0x7KIBU+H3
RDTeIzKEjz1Nro2aPOLSMN2o2LeS6Dt342S+WSku3piqXOWhAoDGJZhXzXbQj1NAAaXttH0MbT1b
WNTbCKdvELlYYMp6FPUTENmELGuUCx/ovXpZHpC3+8LoLdon9vdVnOskudMykI2yvKI33bzCcIW1
s0Tj3qJ94qJBS4cxHxLA4PEf3JuTSApA9PtcFIiUBc1zKZIy3fQD6VD/tdAZxFZlArYx6JfguPGU
kUvSL4PEMs1luhvMO0tEN7YZWla/z21DHCygJ6rxXdMHV2Fwu9CLOvxy/kSKILgtmFO1b0iBM6/k
7tC1dg/mCBH/qQiD24a0rgo97YAhZz9VBXyTn2vr8G9mcEG4lTBAro+A0ORj9jxbR4w7n0fYvFFe
94Jnk6ytvrFGA3tBazT6pqe+v6+NwU0qRyk/n4cSrBev5atjJkyRFkClEJUhfeM3dWyrgWiqbuvr
Ye2+OheNR9OcOkx+IRp3jrQvDozLTnIqkHAdFZC6GII92jyNqxXkonLRdvW8ZNijycgcKxjdTvhB
K1o5Li5PY2B1rQWL6vKx+ZKTn72IhVmEwP6+iowZBDChQwqE1rxqvhgQx0zd87u/9U77Zlu4U5/H
NeqNAyBm2U/uGWkMSzNz4qLTE4ztSKBDV9TgK9obLgwMJZGSOMHeQHrSGE+zIfisYUf8XT4GilvL
gE6BYfK1Oq2cgxxzofhwTMurKm93UwQ/qD+VGd3LC6rfXab6gnXcvKRXmJwzlOVcWSbDrDO3OCje
i3MbtnJPMfuSeZIrYvsRGcn5RtUt+hDJAOwUN4JIcDT8GLW7qTlFqeJMiuij5w/nFwICKqQwKeH5
niEMpNVKDEcZj1pjs6HBYa/8MEP3pZrnpyIn+YNnvgJyAaOA9DueaXFfmw/sPV/f9Yzy+XZy1OPk
5f+PT6Dt0/YKyIWMRJu7PkrZzRFbPolLNy9AA66JKsnbK4l+FQNsgEykm/vqDru8naoEpeoXMrvc
S1zzU/9Fs9mHXXon+rDbtAq02SZk9zTyjg1XqnEAKAXbbjReBItTNOBUT/7+0UJnRWtMgCvEpPzQ
VxV1eZ2NaN8k+sEkd1FuW4qoV3/zSlxhcIEKatgVHq7QWNnP11r6CbIFGqbordoGheSHguIKiwtQ
TR+Oi8YmEGTf9FV32aO6Braj1tZs4tQYkpWjXekJIsjG5/6bReQSl8xqE5kuAJ12jJYm2lHVHj/h
9R7FriYRoG15BYGKBVjAqaXjPL+9WWiKIvmQEowldL4pPRbLnuh35w3aClBrCO78juAiqHITEE2o
eXF9I0vuMNyouI2l20ATVH63Snf6Go07vGUWgNInAVqJcondvIyYNfuxRyfCixrD3QfqF28AuYAv
ycPUocyMczUTtJBMEEy3nJA2zvlVFG0U+/sqBehCcKN3NWCm6lpKL83qWtju+4e1oyZFhFBVQ+Hy
2SWzwBo4KjDlQHbM3TNzR67yQ2MPfnTE978otm8lAMjN/gvIlz2nIabjkALQiG6N6ToTZTVbseKF
EAtyT1Dj4udhknzOdMkAox8mC+ysBO2WVwe3NLhMpB/nt2fTEka99R8kLipFRiknuKUQlYJ2T4yv
3SL62NjeHdy34K2lmCfgKUroQM2whugj2E9s63px8cDgDvs6Qae0U0LbYd5nIs1RISbn3Lo+ETVU
0QHeH6ed7Kl7yem/tLvFYWzDoTsJHrw2nRzBSKc6CMwo31uMSwUfHBbI8UaYlcanhfhhJyijiDA4
k6g0L+Ggg+2tLn5Eya6HYP0oEucUYXCHNW5rEGyAgcUzJIjcEvlUaO1RafvHDzjdark4p9OSIiu1
HjDmfF2ZOzXbf+D3NYgmoBOOwLW5eDArYz30DZYqCD4NeWLLH+D20TEMDH+GRBBTf3kb1EirdGCQ
1DGAVT12GATuH5pIYMPmVqwguNtUn0lOC/Tuemn8OVFPClHssRB8pbN15r8zCJYIT2LQQiN8RUbp
m8TSewhPjWFjx9P9qN6G0bdI/Ujqs8bh9ltuq5hKEmwhULLsiv1i3oWWNwzfDCsUmLS9bK8mcTsT
NQo67CqYpFCbRp/SZ0X0uP0u/YWYI+PyYmUsE07Af50lJEgXM+xjb3hmvU9j6jX72u3xrYlHqHEv
35535nexjMfjDr4RN3oRJcBD6jE/MkVjSBnZzWzPO5C8OfOFKDPg3YIH5KLAjOEcglbkGM1H36Xx
pEX7PPpWilr8+J3iUTinCPPMzIOYmSUdFeVK6/1UNMskMoRzhjSsEp2mgMiCS8m4T4orWTsUheAJ
nb9CeUO4k2omQ9kFZodmsfI+Ta/0XuQAIgAunEkqFPWMAWaUnn6tHSFI53bflcQGqT0mmNs7+XMk
mCMQ7A0/1pQYFqZxmcul1t1Q+2F5XQfu37s1AqhFCRTpoHrHK/r1eN0wM70F9fnNEtvhRXy08BRf
l6ja4NlzZ3zJBJnouw9ybNQa8V17EinymKCjx0Ug2rW2fjGWTnxMH1r022We3NkYDxRxM29Fizeg
/IfK0mV5QQA6QiJgcWsc3+5CY0WHnfVJNLq1sW9vwJS39xJO7hSpzEIyl5Ai+5VCzBlaWoIYuxWR
3sBw3yqFPhqdMXSW2x+lu5f2OAcd00frUnUgw+T+bU89v29cAKxpWQ9DCLiC/KqL4zAudmEInEO0
cuzvq88Upc9aiBYCIzXvZOm2ST63ooAn9D8u4mVyMstJBQwDgrGXBV7EmTh9C3aUh/lJ8huncESS
exuh481OcRFQolArmdkhK8lBJ0fT3P3bKTa44FfGsZ4NBWxS7+oMn62sxqV7xqV0WSO1Fz/zbxlk
4vI1ZChFsOro232y0lHSoly33FxHq+z4dVq88xZtAhgKPiMhx6mC1+MtgD7UNBsWCoNa3TYoeIZC
gattIVh4BrMMqlgsAL5FsCqobJVBHLhSdS+hStIIgvfm8bSgSE5UDXS677RSoxJ9ZFEFgKq0NQNB
p7XbB8vBN4nuIWM4/j3jBTuhKFSb4AfGfDDlR1LaiuZSOQ+WW5kPsfUz6U7L3z6LvUCYugGNRSgh
Q3fp7arJ0RgaUQIIVBNAdJmxnaGCndkKAtYKgzugRqRHIOoEhgIJKTI4BoHAgbA4x/Z3nXXzlnAu
rNTBOGshUMLc//2MZLpS5svI5qCY5553582gs7aJO6CZpbaSiql0t6+c+NdLZf8YuAN1g7vJYz3m
hfOBeI1CIGR6FejZQtGZy1fyJCRyDHVC12yeQzlxjTS1jb+lJ8Aq6kAwUbPVMePNawUospbTAE8W
7qhfJLU3jiAlFbjD1t0NaikZcr8WZBrAt/HW58YOTOFLYZhu/MhoBltII9VPLOtOwQUmrJ+yy5nz
izdo3OWdd72lFCg5udrl4HaHbCd5JbRYiYeBOM/aC/xC3UBTZMQhFSVUvIlw5wmijlGbZ4wfNHMZ
oVXpZ9/Dk3YNxnpH288XIsGFzcVcA3KHS1EifNCmAJT2yy7eL3sov3rkiCErR5wysDPEryU+iRmh
vExQe2LWr67zuonzThoU0yXNaBdxOH025q4Fe7gcVxdaYSSKnQ3tR/yFxScLL5K4QPjInmoluF76
yUR9KTq8yPw4koMS7v+v440do3c2gs5IhQiyAWO5YzbrCcSW8WLi/h5RSH10dO/TXS/wFLYv72BQ
4jAVU9bkd3T2s6YOYDPKLdfMLGe2HikNbIkcAuF39aZHmggaUNI12OvS2z0bmr6ap6oG0OXoMcHl
wY6dETU7/f/lIhvBnomJyyyLgI/wjItBNCZN1GWWO0E0J48uqZW65iT4NmTRlV+8Nci7M230OTTg
ka6EkJVdrjRy0SnXBOUW1borUv/8od7ILFB/hM+byotuKLeCUdhWrRo1lkvJUQ6P4KE5//ubS4a4
Ti0LVU6TlyM1xrrvpy6xXLnp7EH6FmWBrRDBW9xmoGAUSojrKEkpL7Oiq7M7pANU2yasGbRIPdVl
XAAjXhdHzJbJKBsLDu2WTZqC90XUbhW8LnK3cauaCLwS7pFJfW6+lPr3RTRVJkLgbuBhMAY8JQVo
DGtvIZtcxIdq8s5vzNbGr43gQkHZIgXXSgnBfNC9Sa5vy6IRhIEtK3DholAI2XVIDHAQs9WUqVG0
gRtVl/PXJrkrRAQdWzFbV3FxayY14MTcTgyyWstKgEJDm/9c0BeIwq0+Snb4rAp1fTeNWUFxW1KF
6bhQBlXLN+Y3Y/gaiD6MRAjccslGBQVmswncgs62oum2lRB/yUWN44I107heV13OJMUsACM3uSeP
3wi9GeSbBJFa+VslM5ZwrbaHT7iqbqiHbMKaYYDMSu6S6W9fQH8D4KsLHQU6FC+56FVWWtiTpgRA
fPotFSo5iurKGcpcsqvYkrCPZ+tqY+rV/0Vkx2oVafrZQKDRqsAN+9wO5UNXgXo79xdDcDy3neEV
h/19hRN3VEN3DSwz4lNMLhpAiPgUtyLA2hQuu+ohO981BUzph4cluctFubDIBO5wjpZap9ZUwNF0
M7frcvTGxrytppvzgWxzRzQdn5IGEtN3LzdBJjVjpM6Bm9X3Mcow1eNo7QJRs9PmYkGAGuo8Kt4l
+eebChpQVonWNLc1Luj8SSWCp7qtW1/XFYyKgWoICQa330lBVDNLYYWq5q6VJRdpLbs0lfZVFXlL
cBrlD4WbFSK3/ZmZKmFljYGbj1VhW13id8t4N6SiwvDm5bw2jfMDXSOV0THT2FM7qHP8+ZpRCSt2
5IWu8JOIHXk+fVqjcXGaLKNUZznMSkB5qu6KXdfZzb7dEaexm5tQKHP0Utg+B8iF7TSWx7kjE+ZW
08Cem6/W8kByt48ehvBYQFujrG60VJCBbHrj697xvbJZVkDpSQamSg/jiFcEwdzb5h2x+n3uKzYy
5qZc2CKSWrfbKvUW6WgwPZLiRyWiqNqqPeFFlE0AIz9kxMxvQ93UklGVTCVwl2vqY4YVbXbstaoC
tyPeqsStmNvGveJxIXzuwVGI6YXAnfXBDmlxSfKmsTNLf0Bfw+WYiFLsPxiIliOF6vgY52sCVpNh
FGPQAKjVlh3laucqHagra+yh3fX0KqC6YY9Zne2iDEJWUzx8L0h3nwcTBv7QpC7kBd4+JK//Iu4b
g1RlVZIM/6L/qiYmOyO3NVd+/i1mO4taerbD2ysgt8eZJmO+hqqBm8ryYYjTyzTK3dYqj0YTnIpS
3c2SKIcWQXLbLJMCwwUGIKfqnubPxrDYsowSLSQMBq/tRFNK20fy1UIugCs0Sya9gRensmSjz8dm
JazzN91WYQ4HBRVgE9OojH3k7Ukp894s8xCe2+2UyGkOKqjZx0/EB8necfGUveWKeEFEkHykAXFC
oTQVIMEqMREbq8f6pWtf+TQgMmQQkCNeKpzMY4a8i6mvhvIN+vmijpI8LoHbmNqDGWtP6QJ9bEk7
QFHFHUKw8RaxD43c/fkF3owMK1juWGTplKsQxcWVaFwQSMg2UKzU+k+DCepfkeTfZna0wuJORJAp
stTIuBW1LGnspK+/mTp7z46d8zZt+iW6TtAShsIdmpjf+kwW5LIKkmvgQKlavQxF8y3b1/sKgLtw
aynRyiJijv+4uJIN/ken+Mwu+GwfHUXTw9uO8WoNdwKMYpEyhRB8I52Co7rv9ulhPjGmlX9aNF66
o6r7aiIZbEqmnV5+UkXv/5ux6XXN+EJSH1ql1tX4/dC8wv1NlMcegmUBeM0b2ZkGWRA4Nn0N6o9M
Jh3NJzrnaymRZqokSBfwJW1L2dOoJfZoiD7GNj1thcIFXOT7zdSFSJGHp98KO7mDKLv4i1NdsYdK
RKcf57dJZBcXcxdzksgoA7Eo74cfLXhdmllglQiCy5LNOFQXlIXhCZ3XlJ/HH7poqEGEwB3QMWon
NU6Ra5nJXh4ug+Y4NV/Pr9N2jrraGu6MJjF4XAqTWXFQnMhZLqq94RdevBOdT5Ex3Pk0p3QwiwXG
FDGqYuW+7O4jqTsIzNl4DmNX93/9mR/XXeY8lNISKB04l1561fflgQ2+h38t1fBSYVhBcZkwLWmV
gqoZUOZtJxf2MNyfN2YzFKwAuDsHAls0SixsDS1/dmmNt33ZDoZHPZLtGu9Gmn8eTrBBlAsFekzm
OKl6fIwFlyS+z0Co/Lf82fyScXEACsNyZxJYFEW3SXLfFl8s0cvu9qWzWjVm5qo80hpml5YFtqU/
MnkGgmbd8KT7sptA768XXKEKW5R36cgKjQsCkxpkbRnBIvWakWwy6kntMHvssiud1Jlue8s2fDYk
gXzhsnjW9oUj0gzZ3jiwASPxgwg9f2UELRnmRkcxVW8msMD+iBN0TeSCaMe25p2hkCFgyrnEkPlH
edlKSREZAKni/Ic8ZPoutCqRJNOmJa8gFleAlAuah0MJkD6L7Ey1S/JLpYIbb9tBViDcuY0XEvXZ
yJbrGiRMHns6HI6Gz4JE4YseBATL9o4QUjISmipd4AYUFJR9OqtOVkMv7/zRFdrEnV3UNZZKKnB2
1bv0kfFOUnDu9NnLsEfyU2SUaJu4Y2wWoL4pJqxgq1/0qVvSvTp6AotEGOzvq2NcaMME5gUs3NCD
59D0Na9Ep8ansHdABmczDs/qwfQmwXORaLu441wEU6xNCywL68505DTJXSk3RS1vmx8TKw/k7vW6
XPBoSWDbHBY7KseznQXZU5Lqt2YHMahIuTm/mCKruDu+z5ogTFVYpea7YTkM4f7874v2irvaxznW
IbwAe4recEmRHnups5NgElxQ21+c/1s3NJq/9YnW6uuyYK9G+NwsZ/s36xLK+hgMv15e2k8yYfsJ
2/E/xz3UX99iznXYKio7wCh8nfRKd7rRsmc5q+0uCAW9VttYqm5qaPfXUbh+i5W0UTY2I6sXmvP3
abacaUlvyCzZpSSiN/jDWr5icT5htcQosgAfmWFmQ+rUDvc96J0ssPQ7i5eBtlw0ebnt9K+AnJN0
cdRbcgnjpHrfGk44HBRok6o/R20RRMNNd0QTj04xm6sQnhU3lUg8o0bA3uMOY/QoFR4IjT/g8SsI
LgIWy6DEswqIcT6Y35bpe5kJfGE7pK8guABYqgQ0VCHW63ce0/oKnq1NkKJ2vrjl7g9oeL1SVAtd
GXyzSUGb/zxiMNbu5lDshn37hdoKhnBDYQ1nKx6h3ADWDowyoS+S83M6dMqckRi+N96G6uMyiNZu
Kyuj+G3ECkRSnZdhpopWz3qWIDV/Nq6ZNdFO94ZjfmI1TPHqbdqzguNujdmYdE2rU6S1PXmWjfpH
Of78e39bG8St2Bwl85z0MChdLrPetgy0e3jnITZr0RiqkzGIoqGZlM/wUrmIKilGDsEqv1JpUyfZ
dWyyDuV2Rt1eyraIdHPT7VaYfMJXh00bKgswkxPeKna1nzq6lx9kF+2FO1HaIkTjYrmO52CZUGbh
kbVKLnvDiw9sQOD/85aw6RQQIjHRP0MwdMltWRgrGZUThAiK9rChekY/xfkN2wpz6Pv9HwAXwY05
0tNkxqfHWFxl4ZU8XJD6A+nQGoKL2Whk6eOoBEQ19FfdlOW2NHQidpd3zMXsq3CFwn+zD8NEKeav
kert4ivZw1OHu4R2sOs8Rr+ZOfVFJszLN++/NSjnC9DwC5IoxvagmeK6f/zte0nkjE+mzYSfy+/q
/fn9+oP7/W/DKPc935aFQsrxxf1M34L7WU58kHeqgy9TIS2fwP34r3mrj2mRFVhUmv/sms/R8F1g
DVsgPjFaLyD7B6wSdDlWzN5SWWKEKdzWxuiLbziGr7jNpS6o6mzlRWso7ipsVDnHCz+gJo06eDI7
xh20bSXtW7zk/j+axcXyJpO1dg7Zze4EPguBmWyHh941d/NF+7eCT7znczGipWZGYx2blCg/Quqa
1WgHmmCa+A9x/dXtuDiRKHpdNRNAWAfccoi9yKVu8shevfNrjI8ImhRfng3OOQYXNExIxqQ5i0uR
ghGOobCl1imh3p7M4H4pwP2i5XblVLdoZkhs0Sy9yFp+LGtoJTNCXRHBBF+leDU2dgkqMeRKTY7s
QaoSE1OyY3vGXp4KRjGrAfJJsHdEwYndKoNNTznmVdJd5tAP3dJoZ0GVE9P8Kp/cgiJyCqFRzp7E
WRND70eu5dDThKy9c4oPZe10BcedcvCt9mhvw3IueBhI6IOVhbYyn8L5U6ELOgs2I9YKijvlUTGE
sSUDqpegLWTL5sP5o83+/+/2CSoTFoa4oeXGp7hdEuWTbCHrVKfGnr+SNrInS7A9mxigXMZzGprh
3w0UJYqmxB3ULFyjvkwnvzT2H2oCxivv/yC44wzFPpomBszQsiNa8+wkvYnV0VFbTPEaD7OpCEqc
29cW2GQtdGGwbkpm8yrQt63Sz2aXoYuqtGcH4kUQvE1HG3xvIGKPPlRcwuL9D44LwIEFrDpBqpvo
Ve2Z+oJtUpbyIoEMn8C0TY9bQXHht4rDRk415O0NWgw6qMBbZHfe58jmLbmC4HarD7s5MSZAjI6G
qfh9jUA4/GJnNfJE0zmbzrfC4gKvmlJryNFq5IbKjd5cZOWVJNJj2E6bXjH48Lo0clfNJTC6J+NJ
30egvcZ/2+lhHGyIl7uYDPq3TeLDaxG1pNJquF+4HCDrKcfu+S3aTC5WFvFZmVZOZArx+0qEZ/3i
QOrrtLw2EhGXgMDZ+IbUHh2EUiaxlWti30whTV2JmCqEu8P+DaujWnRSaQzGi7eNvxh5TXqMdt1x
+hXYoYNPqmuRyxHmv++C6mr1uODQBHRRS7Z6ozPP9nSijjrsJEe+Dq4DO7Hnffo587tvqiOLpfc2
v/JX2FykKAa6jJYJaxGYlifW8wJi8NHOLlRwsKfP8U70HrvtKhi1JJRNo/FcDVGlLok1o2nZsI5V
ZS/0njaupuzPO+QfYsYrDLeLU1blsq7gimeT5eopc3HFe9ZXpmVmqbYAbHsRX8G4DZTaru9yTBH+
BnOTXezPn1ihiX3y97b6Q4C3dQwMWTVBb6NDQYSv/UDta1AyDd3LFsaWUdVf0NGXJ26xR5EBszna
Z/P2Iy/Pa0guBmfgWCXtUCEljNxZ+dz+kJOb81ZtRV4DMqCgcYFgt8Z3syulQfs0R9OGRVvbQh+k
pQ22kpbueZjNtcMYLrrZIaqD9OLt8Y6sWZNohIadSPea9GmyHs///mbybLwC8C1dXQPeRtIA4Lc+
Sevk1c50hxfuePP7SBxRUVhgEd/N1YJlHePXAIw7wy5DkJ6LSoFb2fnaJC68037J5zFA4xb4e3xG
3rygjQYk7uWu8KFa8/P8Cm46wmoB2WlbBeCxjKtazWAPOguD7sto7ONeUJMRQbAlXUEsiVFlcg4I
WVIds8ptJTCfslK9+zdL2D9jBTMMg2LVGdqpMMhnT5Jy21izA60Xwaf9Zna53h8uiGOYwWj7EEeH
0XnLl8HB8AbHxANfdix8kSjOZqlpjcZlfFKZGVU/YfE0Hw3gbnY9EMdyTp8lf8D36HjhBqLHiK07
Y43IB58mTTEbCkRVMuxl8I3+1wJf10XT5psnSSNUxay+gvjK7Ze+kLgKmOd1mNOvQv2iGjPBl/2m
KZhsA4kc6DPfUQ1II4iXCvS8uHn5XFEf1PueGtxVksiUTQ9f4XBHdpGmioB6VHJ7HFT1K/kZdqJk
bNvtVhjcQR2WRQcnETAYmSrTZptHu7Mxruw1vnlLBF4usog7s1BkyCorBZpOfnTKL1rV7iBqAd50
gJVFnAOUYxZNhFmkS+Sup8thIor7gZiwguDO6jzL0xDSRHKN3h/wbCeZzliKmv5FXsYdUb2MtDnR
AZJVhy64CLXn+DltRAJpmzsC+gcK1llmEYdC9SJNCxko4BGbp6flq9IKyhmbdqwQuINvGEpcWRUQ
BgyN5+FBDk1b1pxeREu17corIC4rQKG31NI5klARGvF0l0MMwzF/VF71TUW5qxRV2DZXDpOtbHZT
Bz0wt3J1phmapAesa1i6oJH2tISTF4+j4OIWwXDLlyRpgrIDYKzcUcfT0O7m6fYD7ryyhFu4IU56
Ka8A0ct+kewachw+9KgG7pf/rhY/UlkaICZEpwdu6xcRu2yH//pUuwsr1/mBJwo0m98OhgVhPsy8
WcicuChQyFY9kzgEBwKEzFoHbVSxPzjQE1G9eT+Ivh7YXvNff2s0LiA0pElqNQWavNixHoC9DhJY
lq0qN7QUhNDt3HRlGed3Qd0oA2kk9lRoPNUgoQE1u+X0rm6yoI1yiojjm23/OeM4D1T0kGpR9bKU
6o4VvUA8fxALG23G7ZVdnBe2QaSOHbMrra+6wAuD3Xkv344PrwA8/ZqEQQ25mwHQuOgndzM39PSr
fif5nd8LiTkE1rz45yptxKfr2PYtwGTyf6R9WZecuLL1L2ItZsSrgJyzZper6oVVbrsYxCSBAPHr
v033Pe00zlt8x/et13IXkZJCEaEY9t7VYu/VKzHI2vcXscHo9L0YDdwnT08e21Rs0L/+J5YHuc65
1RHo7r8lalDrTO3Rm2ey+kNiOnsxgWFmnILPz+X63fkpZl7pxU65NQCndc1Fc3eZPiipUV/VN6nv
IM9lHcDjuiLu+sb9FLcwDOOYxp2b+IgPk3crfqnSlf7Qq/b6YtcWpsAWzjDonOCdNbgg/ukiPtjn
xOlWXtpry1hYgTY2uVnoOJwxO1WSomXu81NZ+/7i0uu24rbdzt/H5JS5rr9Xo4KLbVrcds/o+lGN
2CbM+mU7h8UAAy+LYltUJKdux1Z7Hq6dCyDOMM09d9z8RmTGnEQQa/q7jWgmIWYHNHUc3ZMHEKUt
0i07tSNRudaPem0XL4UulGHiZZrxDkJV854kx2atM/6qTSNzogWtSjP/4px2v7g8vnSYhvYvaHNY
9HQu3tv74lgUiOAt5K2mNUd31ftcClzYnZJ5pejFLHAzbcyo3aaPZB/vtPP8YCi+sK//vRpeils8
T1pdYAxTg7hi+EjYFym/f/791Q2cT/BiA4d4aHmmIEC/78J/OImbnXwxUdLxw9Vn97w7S1c6oyej
DQrDtYgYFtLshDUMDDFAa8Icb2TsWGA+lXsjSiM/XAOjuqp8F8IWSzPHMXETB8L09EC6Q6etRCJX
vz9z6GHWDNWwJXaJXedmUyq0cejsYLe33rDy/as39uf3l3DwfaGpxrY7lFybs29vgZntrUFIrCzB
WlwfQKgWbT+3eiWAzeZlR4mZ7z7XsLVVLC5MVbNauC1EFNmp+S7r+3z8A49GLvZpoVRaB9qpcu7M
NUtwGbbklDdkpXfimrW+FLFQJSadts7mJpoCMIEjC5KEUdff+9Xm881aO495My9uoyCsylsbm+Up
73as3QeLrb3dZ8f12xVEZ7Froh/N/g2ZiKUtc0WMpRD+TcgXLz52+r1fptQZw+yPJj/JhbSFG206
AwASHqTpXiAyigYhdNJk20IFxkcSdKtTmde17efqFm415lrfZLOBMeU7Bylg9X2dePCqEft3Tag7
LQ7JNFTfeXBqxmO/mWcsyN586gPE0eADXXt8XNeI/ywIkGK/ChvjjHhi7h504nPSHloz+lzjrmv2
z+8vrqdJcqYaju/X01mZ215hFFOgCG5YK7f06smAyAAA/QDPAwzLrwsRMelJ0UO17eYu6V5NJ+rW
wBuvO+cLGYtrqoHaNCMZtG3ucPLBpFYG2TZD09bcP9ge/+iRDcv/75oW1xXeWZ8sA2siprvLeRnU
ZfwFHAR3PP8rN5N7wBEFTVXuBFpMBtP98fnRre3oIriyjYkRoUO6GB/t4rUQgaGv2KPr4cHFChdh
NhjCWjedG9Pcs33IdsaOhP+DVQkGYb7STH/tJXS5nQtjMSY1koqzsN6/Nd2vrLEC14ji8lj9tzQI
c7/dpaSFmXC9bmrbEpIACKSpb775RLSXz0/n6sX9uXPLhE9jAdFfn1tmEwnW7OzEu93nAubf+Jsh
vxCwsAzDNDBixDj+XtcCrt2Q6tbEeHM2fE1Q4e8imb5+LvCqqbgQuDAVfGb2SedGz5SBm8s8mMkB
sE2RWuNZXdFre2Ep3KatXSWxc0x+qbpjYdx3f4Bofnn+9sJQGMIDGrM3X1zjyemDkQB4LPp8t9bO
f17lhSuPEwzGTQKr4Nl3pY6WvP/8+2vGzl5c/yTnTgs+BQhQVHucMbLxKKEFWjuD2dzFUbvysr86
In5xa+yFMTAcppNq9kVT+kUfw8HYIGORiifDOxhChHVziJ2VVa7pwsIkNLXdd3LexVgbaNNu+6IF
TeH2861cE7KwBr6LnkZ9dhtF/Vo4Z99rA2Kugb9cEwLYWDy+0eyg/0YGZ9eNVfa1i74o/WxZbz1G
TM3Hz9dxTeUuRSw0AnGWJv0cIvTp1hZRUYSff//6Erw5aCQAUl02ThJdy4Y+B0q6MTaRnQV5zClI
cejnUuYjXdo1wDT+K2VhZkxnYiYDumoo2S7P7sb8S+9sNe7Sqs5oivayz8VddXGX8hbmhgCxFdPO
1kylgDHgv5k+3f0/VArDce0FvLaFC8MDIF9jmDgW56WRGCuKwEB3V+z0moz53y8sT6O6pFUKC0q9
nFoTvNv9wJ4+37WrqgYgPROVH8wnLt++vd2gAmhC1Tz7wfDvRB38yfcB2OsBkt/8japMs3LwUs+q
VmQPcfKQrAEPXj91+6eAxV3R0Fk1ejPif1tG7mEeDMuC4m/ym40ZNtu1Ytk13+lfiFuYzrQBIxJP
sF8I2m5jMh5rB6+FxHxAjmTFZF4VNbccew5akaxl5QfUoKYlhwlQKgBmM6yTbqSB02zt5k+sAeDY
DAsaYP4GrOlmQhINvyMsjB8VMLDtLaiXPteCq5p8IWJxW0ynEnZVzrfFP/vdXZyfqtVZ4vl6/2Zu
LmQsbkts4L7E843MTwr4yUADBH7+rjzVJ0xYYvjsjzThQt5C8TqjtnjV43Z2nXortYjFcgN0pOMf
gTcCBuzf81monC/SxEI3nB/GmJyPhygxERyWmz84IQ8Qxw7aVgHfvHCdFmnNihUQopW3aNA21Llc
7Tu/qtA/ZSzrVnlWOl1fmP8Y6LlFow5a++/yVRZUHzWYQIedGLfq4f+0tGUFC5w3RY4WClB2EG+P
GnQQ+1bIS7ESVV21pBerW7i7fBCTIhw7OLQWjYtXtdb1eFUARg8d0D4j/FjChmpJ7auWaIDvdjdE
u9fYt8/3ae37C4XmWpE6SsP3B3czAXl/7Tlw3VRfLGChyKWWj8AGhAB14O+Af9jq39tw7hFtAvV1
rRHxqslBqs+3wFxn/4Y0qczeKxM3xaSjceq+M/2jWYNxXZOwMGoWrz0ed5jbaK1DY+kUI/1qjb3+
+pn8XMXCqPWjlw1aAhnddJcrRlN7JdRcW8Ti0NNMU7IuIIDoW7N/1ZN3r/wT439xEotjjxEX/DMc
3vHIL2+ApU3W6HGvhpoXIhavizpTAPnscdiuOssp6Ip7lhc0x6gznlX1uNaZtSZuYSwddIR6fTIP
b3ugmeH3rD9bRWTKNEzS7Uh+fH4vrz4QwdHyH1VeItTlVe8DDhJnZNz24YzpxYPsi9xkd4BMAdba
aoXRuOZJ/TlYszCi/jv0ZMsblpoJenjT4G8aqk3yBSGVjoAKTRnRyupWpC1blNFekBsOiUEOlDud
TXO8tosgBVFsHMU6irYGN/QOfS9y3DdDndKSgSWbVkMJftgy4WtWaj67RRiBOQBQgljQS3C7LF4R
mcB9G3KJUEVgNmpsQlVk1K6PmL8RfY07koad+987319kLiyJLGqdp2yAh2Kb2jhLO/L1/74HAkAA
Nqg8Z04pTBou3hJw7o5RdwginBfXDUz/fVzr8rxiq0DKoGNwFwN5lqMv7jknSvf8XAdxUbJPy30i
13o81wQsbnneZz6q6giITV4EiXgu/WLlINYkLHZJpr0rMwkJnMh9odx9na8UoFYkLGMgfSB2nzNI
0BQLqiqnZC2Su9YxdnkOy3hnmmySuAoiwCM3Q+bNLHJuF8zXN9uszQtd8R8Q5uGVj4QSqB/m233x
RsVraAQX7QhWFqt/E0V1B5T5itr6WvXxWvDgYoYQjFFgdgOP2OJohkn5ZlYQmIlw2sR46KFYs59R
gspNEvpPnxulq6f0U9gSxSK2G6Ll3MOTCFgtatep7effv9a2frkaf7FteBYDCFJAgMuoY1CCqebp
iL7IG5BNNn/zdor/D7yM2Zn/ZtsulrUIUa2iM8tSYQ/VeCuNveLAOERSux6+f768NTkLG+rodVPa
HHJK9aUWb247UOWUtBYrdYaryjcrg2HqmNRZInJ48ag0MM9B09Wm8J5qM1Brs1trIhY2R6GnvDfi
WYT3TfPunfEtG1d2a7aLv53KxSoWmg1cU8liDSLy4dgmmPvtQ9V/LYZ7K14z0QbIhX6TRmaqMhCj
4R9nDsNfL2zvOTw3LDQX+zmrgilu3spWARlS5kagkX7c2PEEltUsSdUzbHx7zHLLCXThZhQ+LBp7
l21Uqmt7qWLQdBXDF7DCeOc+zlG8agW4onMSlKNt3BZT6jxbsWYhRPGEkdIm8w2Kgri5LxJdgOcd
ljDyU4gYhI5On5TIQC+rOhoA6XeWjBnAo9O3Lfh+zkNbH20Rx1HXD9+lNOzXxqq8SPOG5NQMzWM1
yZ7CEGWAV64ATxAzEyBbVrvXRQbAm0wfT/FgWFt0yaDHXesPPE/U81Tw7GuX6jmjfVWQqHAcGZiq
SunkOZoM7JoAMskGx6Mryp4SNmYH1VcYm+oFD8TQugeVIKeRz2w0vp98Ee1Y0kGKE0/dbeG4YOGV
4xcQB6a3Q21re5HafD9NZrlVXZVEAr1jm9zVbu2kMnZxXX+VXl5GfitAzRi3jAJQIo8wpJjQfOrT
fdnIIXA906R6XNmBFifgZcOB0mTw/b201Y+6T4e3vCsI1eLG2KCNHEC5RQ8yhqwHyP6Abcn6/JV4
073E1IpJ3K3uyr3NB4CSZrum7oIWUYjyrCjj/q3hsa3ul8VRVOrsWxOGUXiILntFa7umUhs35fTk
8exspgDzw+N9Ivob91o6OM5Iq6m5kTYB+avVPYgsDVv8tcHkHcvsB806xLk6MSgjrZh2bDuRBJKA
UTh1NqyrXjJbC5Bevu+UT/u6fHIGfT/pwxMy/EDjLKeHGjo1IGM5cDQi6NPR914yrzp3bketWoQg
1j3kg/7ies2hyDD9SLRIb4q/0so5TiBskOZL0cWgHmwCjX1weEuh0nNn3JjTtBHK2Ewx8PmnDs1n
yavZPbeOcdQ1BVYQO4yrH14JfHT7Fd5xq/nl2XPeWs2llmRRo7SDPb37StIccnNhRt3w0dQxLGAZ
qPip99XXyvwmK75NVbwBJxfOOKXKB5mZ0WGmRJxM7keV+mhrZ2ubekKbZti1cghr2T5MmnZK8N85
wofciimPx1cUwaisMjoO+EYmdrEn9kWGcFLeWvYYiiHWA9uogtjS96xTuwkBN+Z/3gTmzRhIBVVr
bhzf3ehoj56pTbtiDIYWpYEBxL1J9z6PENHBHnEibgjk0gN4oG69rN5MMkmpO6UB8Nm2sdk46AuQ
ImAJGEXd5o74+6Eptq7Otn5uhU2c07ojR71qbnlT3EhvjARcg+kp2g0tNeocaiSCkUMP63YrE7HJ
nGdeW7sk1YcQOCQbgGlnEYH2BoDevym5JkHW1z37RfPVtr+pYgrRO0mN4Uc62aFgGlC9tW8A+Xsx
W/RH5jb1OIls51nqH6z+Wk8GjWE7CswkJI1D7fFD1OMHosD9BP9IJrUxzSkC25mimKbcyNa+HZi3
a/kQ1ersdXbgqUc3H/aGIbaYC3IpUy4LJyM5ONw/urkhsCQ/0oUdecVL3Bs0q/ObquyjpnSDMcuD
3njJU+dEvIqOqbPNskPit6+tczN1fUx7r9hmdY2yCagQra+5zRLAS/L7zEnQMK9gR2tYSswXU0ew
Q8vSJ4tPuzrXBO06/QDzHOGGhDlOlMT1xnHLG+5XmI5CQzxVQ34LjEwgTXRhzFlELGBCNam260tH
0MpwTyng/wsNiuLdl/mEWm6z4e64tfQbm5GDZeS7Vu8DwZOctjZ5zwYe1XiD92W3dbP+e9c5kT9l
R9fJomlsTxNrz4me4ZKRTVXWp9ieTmXuAc07PxOrPTpd9tX1vDuJIQvqE/1R1fU37lSYvi33Wdbf
tLW+r/Xu1Wvzm45rO+lX4YTu51oNUTkMJfUGbe8O8qUT5NlsARs9mIxmaRKZsfaUtyBtHUFQxczi
4MMY514SjZwc2/qeTW5UG/UDXqRBNdrnomkfWecHpd1uk16cBtkGLBVZmMl2p2AMdZuHGJffJb0K
Jlgqwfx7NzUCZNqjRONfJEYZxjx9QFMwLcDw5xgjdXuEeZa2dRVAbKqPysQwVAv8AN8N6n6gvtWf
HC0P1IDKXB8fQM56LKx60+pV1FekoSjh7HVgxtC2Rz1Axt80zr5othUJaQEk2Nroo33LE+sxRytL
YUiqPHVvJd5OcJMO45eEA5PNi7dDxndmn+9sEFAyN40aZmyd/h29PRRVp8Drf8TThNyJFvi5jFjn
nXNShKA2CXT1V1d2yOCzTaqLDRpbKaum0O5eKn/akoofaqPb2Zb2kI/uuU5kKECfjsEViUFG1ek7
1393PB54MUdNPT3mGSBgS3sHzIYbIbuww8j/pGtHtEzuaomxMezyzIpkip3sRphSFrmo6iItTnVu
7luOe6W19wYqiuAHo5VT7PNpeOP9dBjjeAurSqu426Rk2Hfo30hIGqTMegLDM6cAOT1UMAlC2YFT
7Pr+o5/Yxm39jeUBYjAFmqvVUdctwio55aV9bJF5V666bXhJZV161MizH6mp+bTIyb0RFzTtJQIe
aVY0NuwAJJwZInweZZW7cczh1XK/uuVXEhc3ecU2sUeiSem7yj5YDqxQZ03bnEsKYsoH6b0hE3Hj
yFdDkxugPm3rDg84T9B+4AGvcb9TYs8m8WQLgJDoxNwq6X50wEk8ZIVwKO9d5C1itbGF5d5WDRm3
oiPfYl4RGOjKgyHKaponNrkpESsBizxPKbCUy3Ay0SVkAoYB0ZwXSNEktONwtxxUVcHQsO8ZdJ7a
JHWolcuvVmXuROIUgMXTZuKQOH5BJCUo4eQcg8fkREyg2ahScBAf9P1N7+YV+C6HCvSnGJEpatEG
qtNgjjJgvzpkxMhRUcoAdv1BiyVguHEXglSr0gdECN8LkmRbLzYMqvEeWpDp7l4jzoDkRupS3RJT
hK6au6nl1k3PVP0oqswK0sQbgVk1Gtsqy7OICd1FAdxzTqVpyL0rrDeRDvjzNqu3PBMoJZr2GFme
NwR+UzWR7khFy0JtVYoOscatABVRKYR7dnYrJXCgYXRwcXFVQBQ61oFeNPYNSfPEpwOKRYE1dlqQ
mSB0d2zLC8yC8Lc+LtW3LCPNccgGZ2OPiX+vZ21yJmUln4xeN0K9mQNBF8iYd3qlJENUZfo7OWCw
hCWorIPcK3C6Fq7f6AF6bSkA7okYzsAbsijxqoRmrlZGVqfcTdLZnE4OegPLRkOXW+a226bFL7Jt
8xgb/cuoiT7MU9Dwor75zfeSKpR+wuERYuCfG/DeYz/YVE46qSmIWR6FPjYoqGjHafTSgOTaTWnY
typvHv1BPxrpmATVVO7qOuEMf5aPIR8cl+Z6DrfbeWwPtgJ577nKD8XE0fpS+Kc0qWzKrcreJLom
t8UwmuiDiiVmU7XHzlVfbDY+6MoBHknZH2M9fkO6A68Xe0KKDtQn1mh9VBbrg5K3DS1YdzaBIbYl
ICelIs5l4Fn5XeK6R1PLjgYDo2fjVw85q19RoZp20jGrnVZgGEX05kvPiQtnOF8207pFektQV7g1
1ZH62LSO9UrM6tlvWhJgjnba+0ain8qmxSi6k7lB2RZyY/ayu7OE0b20lWWEecv7MKtIHRqDf+vp
WRkmuWkEg5M81m1V054l5YFrIIyC00Unate2e+bAgNaO9toNzvPU4dlQDtUY5AAjD1jpuggCubuX
XGEudcjkFp2b8O4gitlasUjgvoa3mgwPtVU3odahXKlsL6Fj3dfUa4x3gisYDMr8SxKZ0lYv37W8
v7M8IfBQ8cZzbXIjqEkmD0neGZvRhTuaBngUfWJymzT8pcvjSEs7i6KUPITVpFs0Td34xKSpox85
x25amJYvveKe41G90dGDtgEwCyBlPEc84pUZB5osHswme2NITAe1LYAg0lgJHADSviA2uVet0HAT
EBfqZqeFmq89+Y2rbWwrf5OFgdMl+rj1kXnY6AhbBG+syB66b5nB0g1h2r7z5T2RLl5IpmYGLG9e
UgYTGhtyDPsyI18Np4X98kctsj1jb6lhPmi27xsyUKOU6bZxGjdwE4IezaJVtOWaFRq6lYdY5nOa
MoDO2ynZ9KkvNy6YBGjc6CP14sQ6A6S13rlxZp7nUbEwzXIk5XQnfcHE2psu3XhfjB4/xYA025hg
JTyOzKzhmZqJxu0A9LmCVZuqdXcInkFVI8eBZnn6mmQ6ZibjBGBX3vRuJbH5zISXBGWKLKmhOfnR
yM2nhjR6ALLhDoWeoqO8yB6rdgJKdO/kVGhtHpVlNkf3vUct/BeVnfA39fy2HAvnvi34GMS2gWgU
03QBZ8A+6Kb0oS0VzCYjeqDyOgGvmTme0ZSebHmn4Ir1BMzhw1QgzEyqZ2QjHkjabViaI8FQeg/D
JA+M5E4wDwZHFqLTUFjxc80Q7imffHip2Z60NgaQdVzcI+Czg8G0kPYvfPzvzA7NMnFoJbRtMqXi
jgn7jB/a0HJyBfbcmGnXpBsoOb1mo6HB9Hgfg0PaQ6L1T2KKZxqewt7XlfEj9pvhpDvK29ki3fuS
YNS2lv7GyLo7e2xgmtO6oulsbN22OGesj4+8y0SUuQngewvt2JujCPvRPGFKwqeOHqMPZWreZGU9
1ibiFa9iN0igKprbOCvApNzYw3TWSTdErMAGVmiapQi/3Ch2xQ3xgZWQ1/adg1oMTWvY6CmNH+OC
y2DqrTsEZk3ITPuUemmLrIlnBz3Gh6mr4UHIKtuhcC2IOoTIbkcODNQq+Uj6qgl4ByhWLhClDr38
0g/yQIry3Ds2ou/sPeHeTk5WRQs+QOOn6cViRR10jLFjZVY9HXQUb6Vl0LI1653mTirUYuuVN/lW
06E7lWoyqvcw9hVrxp2hEC8Y7vBcxS4QPtspiawSZgNuD22AeCdRh/nmXjedlgLw7iFVKdjbjHQv
8lYEni4/4sEZgiaVLa1NYtxXKbNvWk279ZI8gxqzx7zQmy+50d/gify9dpGn4k5zYo17TCYJmWl7
aIocE/QdcwIX7bwYLXGzoGEOoR4pBdU1flOXaKtRCo3KaO1Ld7BjPfAK7b9sBw24Tl/uEPu1VJZJ
fgQz+A9Sec9V5r33qTXtY9K8OOn0Cgw/EXKWAGRHJt5mTBEUJiZ/jwW20owTtdeVbuI1UfxgsW9E
fex2cEMx4n/yAooon8a+/r3Cu6GdANqeAVqWUHNSQ4iB82JrpflRd6e/kFlCL92IN/JkuJERN2lg
oF4VyKa6cZo+vVGFvkGvkEZl0kjqSL0OM6/MaOcMrwK5GkDZuDY14hIEJrGWBrXEbOpAnC+WLJ4A
2OhQkRNMm+vyru1GJDcc/ZA4MA5pwUiko876bLpJG04ar46T1Xcbw61GqpjTgHVv1ENuu1YQ9+Kj
1vydM6gKGah6Clq4sIBjrmcTx/UUIlwkRwz7tnhSOiOSN8NtUlYC6QLE8vMrrcvbp1r2414Y5JAJ
0kdCI/ox89nX2vBbmnolVp0iHEz6MtIscuNV3V+MWfsY0zcb0jLQHPYos/AU7aCaLulEkm9ek6F3
IjFVVFW1vS/d8WnypvnmlrvKLPa9Qbpz0rcyHEpx1ygvj3ppmyGwoqyzNtpIs7T8mQtDP/g+OznG
ZAfcyICz38Kj53pdBMKR1nmykAXhhaw39uCIsMG+wVE0LdWM1I4Q1MK6el4TxgXIeDO8mre+KRSV
unyrZME43jHDKzp/0PqF2vbRKUqXTm12h3ls3DKzRf+M1hpPOFTnCC6h4aVJiwqAhFx6J03AgBfM
aCJfgnsym0QaFUlzxyRsCbEqRQkxb+BRkTB3gZLYWQyxxsA5WLVnRUkJDIDq9kbeeKfGRgM0NXPn
2U99MEKYlqBAsRdbqUDyzGWzlblr3pTEz+/j3DUCZrnFx8iGH4PB7vtM2NR3k9sBQKBolGMs6JUi
NE0SuUknrXtiQ1MGpFXDHYtj/OyYAKCq5AWtEg7OTtF/9/1SRbmHvxrb3kup5SvnydGKB3Dnkmcy
sb9awHSFwA6+a8FDvPFqMLOkhdpovIYhKttEnuKp7k46rPy90wAbUrP7tKNJ6pr089LH7/UCgnlI
w/BRjjBcQHn/ml6XE/DQ0FEHMmr9zNFNZ/0wjMfPRVzpB/hVxly9uqi5FbbKpOSQIUC+Fm8tAK71
lL9MgQrBbhL+9yW+X8XNS74Qp03tDBvCZxyatzqBrzmNa0y+v5dAfhUxF5QuRIxC8sHMWi3s0Lrn
V/vc3CHm7fTttIZ3+Xtp6ldJiyJ12lXIDdTYO7jbwPU/bK0O7OJspM+fH9J1PcBwHoBCHBvZwV9X
xKxCYfgBK6rxIp3TP0hsOuZKGfH6tv0rZNk60ZK0KJ0SQuzau8nS5uAh7YyMZUimKkDaPvp8Tf+L
4v2Ut6haTpgx6yyByBv+GZyMKLNgLEtuxPP/IJ6vyVvZRGdRrxQi5l5tY33VX+a2fp97ulNQTsKP
j4cZ5b8Ax/PaLNiazMUFLgAtJ9wYMlPtLOvTkLy35PXzfVwTsbi/FTKVmKOFiNzfDsax0fd4h34u
4u8+gl+LirOe/zyq+Tdc3KhK4IHZFDgqe+segCC0Rxp/O/cLtSuSri+GgG/U8n3M7S8ulG3GVaym
Gq8x8wfeNz1raWK9r6xm3vTlai6LlosdAxie+geExCiCAWWXdyS9Qy2ojs423SGnYO/WWEGv2YlL
iYv9M5KYJIUF2BOtxYMyGmtG+autf/l8Ydc271LKwu51iBOFxyBFGVsNObP31FoBrVqTsDgeTTm+
zGcJ03hj/TOqoKzd/20Vixq5OVSYkOtRODJ8gFBU1UGTDyxP959LuYJM+2vlemFSRVIU4CXHUhAC
FPvZGIzfmAusiHrrRfmzvnGC/jx96GG5WdOGK90nv8hetuBZqFbUhYEljrfDYYadRPMqsmahv1VA
EFrzuPOGfaLuSzCMtDIaveSQJiodhrxiTxnqGv3U3pcOgu9u2ltW+/Xz7b2uKAA/MAHB4eEp9avB
aBoxlO2Q4RDHG/e9wijI2nj/moSFNZ8mS8haQgIvosG+64YvzK1Wwq8rgMnzQf1cxsJ810OmPD5B
iH4/oWMhsHbTLj5N2y5C/up1JgRcaxi8ZinmOar/GMCF9qM9MOalCwPILGR7uufRn6v8wViuhH2z
jVsqxaWchfpb/tgakwk5hnmqk13XbT5XgGtKd/H9pYpjCFVZcYYwT287WmJKL/GQ3Ws34/CUWk+s
XmmXn3/uJ8tZ6nib+L0jUMQIGYupg1pLdefnD3q8s51vpX5jwtJ/vr5r6ne5voX6Ca+pWBs38Lr6
Tdp/L/0t6uMr6rcmY6F9Sd2OhVSQAXb4rRxZZObgLi+n6POlXGkfm737vzpnLvyhAAdlnCD3GJr3
zR5VQDinAHYxACOHS7WtufMsug5stra6+d8vYgqPTMJOExxZU9/q3rMpt3a60h65JmLhELWhnXIL
Rj7kU/eQOvwmb1Ccbj0r/HwHr0fOPzdw4RarukFWW4ccZI2Dpm+pJx4m9xhjOn5YATj7X6Lmn7IW
BoJpeYfqDWSJF+92Jvjodx1q/ohhZ76FnNM1dp21TVxYCuIDniFl0MJxzqOPBgrkXqOyIPZQ6fx8
H1dELaFt0gIDt6mFtSn9XHj3DYAn+v3nIq763gtlX2Lb6N3IWDdf3H5D/ibwGZDa2szIrsCFAsZW
9Lm8tSUt7AQ3UBgFIBDEmUGlv3vvqIqu7NrqkhZ2ItM8Y0QjxRydo/ALjHYSli/O1t00YMfKVjz7
iuOwFsbCjtOUD7ODKo1zom7yYff5hq04QGve0AuzkEhfqXGAMYpFFvw/0q6sOW6b2f4iVhHc+cpt
Fo1WL5L9wrLliPu+89ffA+XGQ0HI4ItcSeVFFZ5poNEAGt3nrPN6pYQZMjimMxjJR+bGIijpVE0V
XQEMlBQWpF0y3JwSc/KmqtktWuTYeGP8gEUbGCYKGUOujkYOi1D91TrDkkz7OKluOtRtu9W8CsaP
63AbNCYW9esqQf0caGVzrbZXsubP0h9CMCEoRt7LKmNAaMpx6m4rdMbqAhZzfpjbmMFEHXRTFHKc
wKcpJViyT46Si8qBYPJkL0NWSsT8IMJja7QnudSSvKK36JN0m+GYZ3n90b6ePEpCFnmK4CLFPVna
Z/vYkm2769RBsjGGnd+fVg95cyQjtEPtT2ClqXCwJIIR5e5RG0AmEHWo09SXBamqRF9PMTSLGxDS
IPvrxmnjjug+uuz0fDe0aOuLIlvqqzD6ZhnjeDlpNUqkPBuVs8UPVM2G6vfLENxIhM6dfyCYSITi
hjUsDZsmPnp3ySXfkESXDC6EraMmVzEgbM6WhOeFMq1VauEUa7n29Jwsz5dN4IwSJIOh+oQmBNN4
x7oVQR2+TBaF3nUPZf1cz245CDY8EQSzWEfU5EaYI8mb5Oti/GwsQdkLjln0E8zh+40VzFqdkrEo
8IqI40/XOFmIGoD4lCR3eY37O1raJpEMPGdWNnjvmLa0SSXLgnpe8IxrfqjO+8JqvcsTw8t4vcFg
LrC6FMeFRm2KbupDHcz7cF8drKvSFd3OL8+PLTPrUpYN0GxlMKYED3jSfi/xnmILKbDoV95PEbY4
mxCCtnz6KzbLUeoioqWFIYGwqfraHrqd5PfH9Ifq9i52WsGGxwk1GLszGLPhaZmdWKMBk4bGNULT
k3WUUC6hUyQVJHBF9CN8bzijMRtemI322sRAW6G83SnWoUgywRriQ6CTHf1oOOSyXXyoCxhB7wln
sNNTLZ3M0b/sbVwfUFCYgWSJjTZBxtkInrNHsBRiAYGZo/5UDE4lkqDhbXAEu+ZvDMbPhtXo1jEF
xj960dhQV4cyotJzon4nynzzTqVvAJlTaSmFZTbMABwDNZh20ZHgGcZDMQ+YxrvKMzrn8iAKAeks
bnxcl9HmOaJQFIDRHvUuV/VVfhUjk1d5yx6FNQI4zkH1jX3MkipRnKHKEg2s0ENW3M7Jg6RxzJs5
cjSMKkpmvDhym/1Yf8hQ6PuYmg2ODY1loK6r0eiXEbsS+UTJWWnz2vwwu0qQQz1T2FHLDR1g59Og
uqegiZWJ7hXkEhfNRnuJtrOOpVftomvpryGARA6GNRHFDu5SOKO9xuXNJJI+a+02KiI/6fDyekwl
v07/+xsDkTcQzGpbElmGPmIe+aW1J/Wj0V7PseCwJbKCWWx2FEZSWGHMcnP2lLrZqdgHWyF3Ox36
d1F9YwmzxGIjA6sUnh79MWgP+r7A65l57HemIPxxYaAcQ58fcRZiH2U6dBb2JmTcXmHUfb+fAkol
lu4EK4oO/DtzNjjMUcXo+5Xo4SsO9eriWn1ITq994sdGJK3Lj4cbMMatR1RAdOZSR/7kkmC4ySD9
tHyrkddtnfVLFMzfLhvH3ULOcGw+NFdDyGRqsC207toQlQW5KCpwfW6DwLj1oGtrgw5zuk77Q+OC
QqKqAhPaXDSzYX9Or/tdhF4WESz1sXeThmdpU4bmKAhLGNhQKnIJPDnIsfmTr/i5h8yh3wWGQ9NR
6NkULF7uOKJcEWgaaATZxt3UJJVRr2i/kKIf1XAgUXB5nrijaKGLRQEnCh7bmdNEscz6YLUIDlF2
RMOkkXwvRfGH73obDMbPKzkdu64Chvlp8Jsb+vBt+2GwBMtJcVBwItipuBvVBo71dBmVuFaSwdPb
nzHKnlBzZD+k0f3lgeNOzBnFYOhvh4Is6qTRgetUP1v7K1QB/ZkhLNHcNJB6lDtAFE2z70pykInk
dEmNKu5xf9kagRsYTADXpxF1VgOgcDJDXaDqSvlRlkWPCKIxY+L3ouu9TVCf7esDcbTku9Cb+deY
zazQX7DZTodaNvS0BoKKhwQnQhWtjn6S2viuhThrtqjKGorqdmk7L871/34/p0pgYMnTDRwbWFb3
JUfNMASiIzCI4/bf576J7tPL08R37TMEY97ahh16VADRkaMafunRpymXTkR+XIbhe8MZhv59M4pG
uCgjkQGTpt/TNGiS72MtyOvzXeEMQS3dQPRKhBuaBIiE3IdRUKWit0wRABPYFDQvrLUFAI18o2WE
ycOfjRET1NJeklQ5h6cNKHad6jvTnpxSEqTNREYwoSxJNFSHQHvXz7IdOm8M5fAHRhCZ5fCG5Etf
GhGdaFzGFSTh0ifD+nkZg9Ad8d2O+c+6AAizY46JOq4KnQllVx80v9hlboenf1pOM3wkjNHiQRlk
9zZurm+9SlXBLVRYCU5upPeX6L63i0DrBIPGnZQNCP37xnVtu2kSq8CRvW7uZ+uxF+2X3NW3+T6z
+grNGkIjpleCYXV6az+ElRt1osMnjejsrOD6TWxNU4kCMta3VuhpMa0tLnSvt8fMn+mrWhfQ0+ey
J6ojvB7zRm2Lx4xavZQh7uTAK5ZXWqToqN6gct5F6xVx0QnjRN7gCDyPN5IE7BaGgXZEG7J2b20c
0W7SSSqyQOg1O8o+Woe/j1e2qzndSfFat7y2HoSY3HFFHQiKxyC68Y4KcER/8dDSKj95cdsDZdQM
T2GJh2V6XbW/ia6r3GGF9hwo8SFTgcLjtyZKyyiPIZmRt1v3prZrbffyGPJ2HBwOf3+fcZM+QTVu
1eP7LZrUdTQnGMV+/d5HonM13w7bojsngZ40E667skibXsMdXzIP1rAHGcllO7iuoJ2/z4TrBlnp
3qQ5hMUAU7jXosAlFQRrEQTjbUU+2zWYfmhaeB+jRfrJKAVVH1wEXVXQuA1GUZCavZ1se+jVdKlx
99DKqxj9/pH6dUCt++WR4sZrlOP/RmG25irRp4LEQOl8NZCc+nbca5+UoAos8GgIpoWbxIJ0ODGx
L4A9lb1ORY22LOAOQe0y1NigVBGsqZtAxo5e4grZEb17cUdwA8csl0LO01YigBvWNkCn694iCHqd
JjjdcK88W7OYZROqfamA1RfuBj0hGgZArudpnrqjbKqxL7ry0NXxLphvzGKCq4VanBrvLahoqW40
ELvY/aky7+cRFOXPAu+gv/wSFOODs21CWJdCgfHwSLWL0J6jed3T6NNEJx77JcENWDiWjD/2emQX
cgR/RO+wC41dUHK1Py1Pc6qDsV+uRPILIhdhIhFBb1UZSTBwqW+S9DlbHsfwv3Ox4Y6ymS8mGsmk
1bp4AUZGoO08DK6FfjTBRHEj6gaDCUfVaGVT3wBjDlDLB+oJ37pD1WV9NUOjpQjQTP4/rGcBKFvR
kuv/DF6u/jXmf5XTB85em4Fjq1nSokdeycK6UtJDJ1+lkeD7/xKPTFkjNgiZ3pFi5WRZpbLGCdK4
Dq+tY7cre7h3ODhGkAW5q/8SzBL3uGCc8RhPKMBAIg0UT0YtixkkR/nQedVBd8Fu4A6CaMt1bWCZ
oNPWiKUwa3dV+4y0kkQrM5KU0gg9RlEo7+fYMATex0dSQZBly7jksXdhEy11mgSOCd8uP5t47h+/
tIJtinswMc8I1BM3p/BFTdAjlgIh7AY3DndEGfxCDuxCFMpFpjCDlpZo1CYayGIGd/AlUCfuO0hM
1PvGyw71DzDoedNeFM955RIENJC/x4+JeaTsFrWm1tkgx/fDe+R93Dio96Hizq9auaBQF7i+yE4m
7mVtiwaFHJAqORWWr3RHpRP4Hz+Ub8xivL2fS1NP51cMpzBp9xWqt2xXx954uwTtjTjJzg1IoFdC
yZNJheDpdrZxkzpPKvDzI2AkUKeb/KUVpAG5Oy8k/AxUfWuUvPPt9zM7NKXB0vGorEefC0v2oYr4
qy3ik6U196mmBJfjBd+c33Amk3Vc9KhfwgE3mnC5zbuTIQtWFdcJzuaYzF1dhcx0DKpKfF9zlOKE
fkRZdIjlld+iw+9sA3MGG/IZLB8KMHAULw9mEB2XCWc+2oAXfVbxHpF5kyN6ZxMNHOMHyxqrMmj4
sOMmhpPPsxutD5enhrt1gF8c2QcdFPAQdnzrCmjvGgY8K4Ze8VUFSwZEOCXUqTaxD5v+BzpK3lQp
qm4ibw8Ce4u9Ma3WnHV2BrhY9w37AQQf1Qe01EEOucFg1it6DgxNq4CRHpJ95oNX8TF+yR36Fiod
Qtm/PIIii9gBHOeyq6moaCP5Y/cyUX7Nz38EwT5LpX3XNJ2uhCh/BCHInHqR4avzKIhzXEPwoqKq
KmgpdJ1xtniE8FsXEoi1g/RHasAoAzLE4eWyKa8TzJ7EUUr1G4W6/Ca0Nck4yUkOWzq/PUBVUMfp
ITwttwoOE0EJNQDtpvdk98r8JQCmC/QSMDV/A5wMk9rEtgyhoFN8VwfSjfqQSSgCIBCbTe+jWuAW
3M0Q+RTZsFVa9vLujminmg02TGoomLdukmP+04id6DD6upv6eBOJd/nTh2w8YzJBKs5itZlyYGq7
CJ5ffVlShzw0Hr3m1LtY9BbMC0+KjgJJVdFVG/+8HdLC6qpQQm+9Z0vgs5lLt7AT77JJdPW8m7UN
BOMuxjCkOFGkyBSN6bG3hvs864Kife7SEV2B1XFNh8NkFgLmbN7+qOClFE1FIM0hrEJOj3Vg6eDJ
94Yl8pYStJhPObrKZ+OqFjUnc08XeJclCo5OkNa1mRNMtORL3ujAUvHOOB6yY3Id7tEnf0NFiU3P
FJwMuXO2gWOCow5+QlR9YkBVBZwgBMRLgs2eu1NuDWICYtSBumIBMZIXIxVzS9nZhh2kWbzVgdTd
U6I/00As1mbh72S/LdPZZ4E6BUdqEmco9Tk2L7Q0AbqbPjgUZxx2xXDcaAnKc6rTY6M8k5k2qydg
BwFJoqfON2DB6cs79a/Lrs+fqTMCM1NF2i8zeotwqkmrb6CROPWS6GgrgmCmKlnWQtFod08Jpab4
i9bsLpsgGCT24NfFM5j7lwKpv+Wg/TXLR4sINi16pXgXH87TwB79jHGs0NRT4lg2WFetYTr1iBd6
O/Op4O9lY/5lpRp4I8XxAv8y4W6xC7upR4yWtLd2yVWzg0Kpm7+MPk375e4iOJrxB+8MRydvs2Gh
2yvs1gFwZnHbg+CIfG1F3NDc+bchB4dlgz2flZtCRB+rsI+RxwRh1VosYAAReAB/G9xA0AncWFHK
E8h8QC7qzbiLQtl12pW3kp+4OKbn7oAXjWUvEs3h+oSNCig8AKC6j628a9GYDO46E9oZSyUfS2U+
FYUWHo21BslkkwiLlLgTtcFjJipNpKxCszDEPMFKexpeqFBytTN+Dc9jjIuvgSos0/tQghGqTb+t
pL9qM7CzlBRgFAJq+JdUOlSzI/ElKLKDAxL0tV4WfOTRRrFNAzz8Bi27YW9ZltzaNdg1PTlaj0Yt
H/Nu8C8vMf5IniGY8wu6rnrJWMA4Y8jJrVqWrjrqtyMYjS7D8N3+DMMs5JIQSa5XWDKAbUS6EnJ0
iMxgHAK84Zktafh+Vt2oxB+mq1B4vKS/8V3g28wGO/2DWRRlgc54+gRBEy2VW+yQ9UN+uQqi4CP5
5e3kM8u4ktJV7uiQLdkezKRDegr/O7M/rm0bi5gddc6WQcWZC5LIi+rJBRjwCPzZEDUNiCaf2VZD
S0M2grIjKOReqjy1FlSVciMeoo5NDAupFVT+vl2YBDRtRfw6M7ZTn6yj5uYeeSyuQVz1RMk6nfZa
dBDnOdwWkrFJqfu8nnLYlKXXsv2gNLdr+eXymhGaxZwVin40QM9Px+1eega3Wu4Vu2g3u3kDynyH
XNcQ6R6/CUDpgme9fGMYy3ajD2bcJD1A5Z21a++SY+aCVEe5/fvFv9cFpwmRkToT42w16Xr0lyE9
cRpBtISn4xpK5JLbg3T+QA/koSsLHmC5x4qtjUzQQz1tTZoGmB1Itn68vr57oDU28eK/4qRcX4uY
LbjeAoEGC21ZeDF9R/tgDYqV6zPSwdqzBULEUvmsaoJVIMJgjFoMELTFCjDm5qkyghyM0+XkX/YO
EQYTxlO1WMaxWOD1BVpKHs0fUfZ0GYEu1XfuhycHJEnxwI/X67dLOUZBPQjxV9ynybdsPsgyBA/M
n+gsoWSTl6H4bnDGYl19jqKy0XLkJ2hA11z68NXveweU/Kd+Z3uiNxxeGIQYyD+msZ4OgURlyCWY
phZPdemT5Osf2sN4QLSkOsgnYY9xPfgJ1OcLd4aSD7I8Kd4/7c+dSKRZZBHjDnLfJ6DwgUV2n/pZ
qX9TlFCQFxBB0L9vzlyUCKsA2S/05bq/BnCQt+AuvDxsvLPrdlqoz28QQG8I5dwOCKNyIvMvEzKG
xi1URgTexl8659lntvNshr4KRNeQDIPuRGfZ8i60UnCgg232sj0iIGYzbOcBvN05gKq22YNa2LEL
6zgOsiBwi2CYDTBOw1nJRgxblzzWw924Xpeimwxd6+9igaJDSsnUDUtly1jUdSGg5ES0SQ/jYd23
+yWgPVmiyws/DmxwmKnpM1WbjBY48s68lX2QdYOn8Uo+9D5t5yCTsLeR69QbQGaKQGiLWDBiisb1
ZKMJQeQCQouYyanlFRSRA/aC9ECzkvNjXaGq5O8m8QERLnVE/Qf8fXxjExO4k5Y0EpEwiLTt6/U+
9sV+GL7FX2dkQlExCm5QwYr6FyvReYjuPRk+woSfZESfODi9AXkfggkX97E0kNz40QJ55VFF+lUV
hApuog3b929EJhp15dqWEA2gRo6eBo3I9Qp1VYYnH8oXe0cbv3pcDERhlltppUI3GkTiaFyC1Pvb
EFUVNi02wNjSlkHViwPt13g0d7SQBny5l8MHdwNWLQsvU2hasdhGj2UAiUUBMS4w4reeuga1AXkf
HCWQcau1x8tY3AQi3j5+gzF+OlStHIHtDkEEBNMna0dn0Hat1m8OuR8FwvmjO+C7iIJiDYIcOsri
2PS5bsXLGJdQK9WQHy1QYjzXu9ZffVBloRWojrzL9nFj5AaOcZfeajtUl/fY8WNn7MD4Hjuo5xFM
GH8QdUW3aM8jrcd76x3ElozYboBSPoXXVIpw3mufo8QB9RIWXrP/gE26IUMLTiEqnsTfojVSFZZj
jNASNq0rR8d5xFGwFiw07p68AWH8wsxHaWpzgERLDLLaXtfdyuxKh5D4G3o8P3Jy3qCxA7hIljrJ
QJPT/lT3oy/N6o1pxwJv4EeP3zioZHw7dKA9h1BBQa16GaDaAW9Hh8tD8QWEwquruvmRZjWFJSJc
n9+gMhcslHQTUJZP0Jkt/L9jpO3m0Fn4OvogKEGe7LJ/8KPyBo/+ns15aq3UvNNAXUyfG6FsgiqY
2OudzutfFtRSi2saL/sKJNrf4hnynBig6sedpH9ALHD6dhd1eEAKvwkMo6v1XfDAk72OWwleqViu
gNRO4rwn2LXl2h0DXEdWqKpXO+yrz+iAmv+30eTP3hmUOZssYQPmJ4hvYMfJD4pLAEkFLOlJSLkS
XVP5ocRQLFqWbtNe4LdjGS3yOPcR8vgd8saam/gIKlfrcfXBdSZ8F+Nvaxs0JjyizsIymwFoyrjs
DGyb1jpijdvkrrVQ2VuR72ljeXkf7QoJctNWI3BVbnje4NO/bzy16KsFxFrU2uwTBE3m8lcxBgKn
oavrndNsMJj5i6YB+pIDdhxoPsaJTyD8pPdeEUGkDvTc/UmTX7pfxP51GZbGx/eoBo4q6NWkLTVv
LTMWs62VBQeGYd037VWz+nIYIzm/VyGLMYp2IP44ntGYFa/HXbvqGSKMqrxISTAoL20s2HW4aw/t
Gf8YxDimVOuRkUlY5CrEuqCCZLqXB0xkAuOKEOlubK2HCUV5o5inOd1njX8ZghunNiYw3rZUqZZn
NkyoVHKlQenEUtujmZRBA6Ggy1Aiaxin60bVHqMJ1pTVbW8crea+FTWC8s/7G3OYc0AedWSCQA5N
npQKwjz02b5naLSXoZyB599yB80egVn8rWWDyRwLllFa+hpajh6qEVDiUaA3Xb+pntXd3z3VysPl
YRTiMQeD0u6kbOowjunhtYc7gEaT9nkKom8o1PKkUydKEnDd3AQzlIx6WNQDMYM6xMpQQLAB0WLR
wKSqGs+oghScdvhhdwPCjGJrz21VqSa9TSQ3lNcXHV3aJ/Pv64swv8vdwDZozBgqDWpJEgsmxQcS
gHRtX4PthLg6TgJYAoI1xvfKM5rGHLGMxjaseASa1ODFONvPV+Wj9rlF4ZtDQD2SeeLuMe5i20Ay
sVaNUCIGThJk3YYvlXQzdw9E1EPOLeECEZaBTkVDo67xNp73EOEgaYqKt8J5gv5dEINxt9rZrn1t
PEPvFMUWv4SMAnzvt0D6gXd35K3ePepmDdQc8KiG54c1oGWK2a6kaQSIzqNQUbqrKk+w3rhDuUFk
ovC66hJBeQS2rWPvLWjzKQPUbX9OXONWRe8f+kAfhR7DxbRVixgwUweRx9uhTRoIt66DjWJC39op
frMLfyH31xevFECQsrlaruLrD9G54K3/NyoToeeoNvtpBKoJMu9m3oExUlufBcPJXXobECaaWFGo
qWuIxaBdG7v5M7mavoG39h4v1XCYjzxXqrap6KDCMTXy6k2bw1RcTfY8Sa9X+cWD3GcA8cG7CcrW
HzBKA/sXJXQHQxz7lAKxghDteRTHh6Az4onu67vQ+Xtti9rOeM6xBWNONkamzl0mIcOkQNRYvUnl
ffWRmpMthPrW/+xBSfpYU0MohqVuI2Mr7T6XoR1cHjbexrJFYVaWUsSyNdoYtSxUD1ZoBGkhUhcR
jRWzkMhc5sQesXib6qaBZE16EpPU8k7TWzPYZTOM5VgvmI/eI8F00+z6ffwVwptI06of6TTdYjGr
RynGuJg72CPnxyJ8qPXHP5sSZhuW0sEwUEmDwwWiS53i2XGtRQcmXgTY2sBsvjYYGvQS5ACe8f1v
RixsjNBL8ghIkSGjXArwBC7AkoUqY6ZIUQy4dL0r0fMX3mWSAIJ7Rd2YxBKEpmhblKQIGOttBnHu
u+5+xJGib0G8lV5BxtH/o1mymQiASqNInlR4HFkMv45UVzbN3WUI7ka7NYkJAUts5GDABYZ8rx3T
p8Yt3ByKsjixQLpwH/qilSoIBjYTDMw+t5s8xxAqw0le73TR3UDkBkwkGCCTV5VQyPPS5VNsHuvq
L9QWXR4zEQQbCIhVDDJUUTwqqGsPd5WFB4BaEDS5x67txDAhAC8akHGkx67ee5JubfSPucQZH0c8
EcerC6VMqFJMzuSIChT4E6RheyM6qBXZR/BxROuxTp/wZilHTc5pzAXXae4dAM8J/yC8e/ouJFNa
6GuNdb0Gir/uqcgLND08KJiLVix/rs5YzAFZkVeyQmMXxQ8edKfotQ0Ct5K7gsRsxT3A+pmAaVOY
6qeLhk2BbC1kFi54b5t2sWHhdJ8e6kOBXOvoKLi82TsQEPqiuyl1uEtwzBomlR6DJw5Tlsqtr1in
rNEdoydOBZG3j7j+eTiZ1QufnPR4wVaOtEE4HWMbUnCHyxD/EpHOGMwKHsnctMWMKWs9Q4f2S35r
+2aGJO7ogxNhF91WomOdaLqYBb1CJc8wQYaKN1jyrAfqlf1gotVLe5K91P8feK35O+PZQmZp99Pa
pGUMC2OopVOvrHHVgAh9508eLeUUpsUFa1pntvtyNuIZKwEbCXHqQ+f+RO7iIXGnoDj8wOE1EBWo
ifCYrd9U57iuUXLpxYa/ZsfV9C/7iOD7LK8ZhAjnBJKOuFxAkEW1H/NWEDdEAEzY6CWrC+cVM2Tl
MYRcn4pc0JdBR/zCkmW5zJIOtTpGAQuKRYcQ8VU0H2XVbyeEqf4QKoKQK4iCLOWQkZcJ5EKB1q3X
KK/tqs9yItiv+BColUBrC1L4r9vZ5go2Lesyy7TRKyZfk8UdlBtSic4q/BP4GYNxY2vozGSogDG5
awDtyr1xyA542HFkoTgY3wHOUIwHozS5ti0TUIPybTJ+SiKSNG6ySJN/A7BNfnKcQ1IVJUte8iJ9
wuUf23seSP56U4DXDtQHSHF8yAnOiIxPr9jVa53eJ8vwCKXabG0hoyuomBJ4gcJsfHWItKIuYd2k
+oOlXE3zo1YL+GVocHy/cs5mMJudLRtRAfp5PGSquE0acWCgSxI5zaPZq14fFoJIwJ8o9GbbBpiF
TfT24fdsHFtK5XWxaF5Iubd0Z/hKX6YkkGma30dffQGjsFCKjOt7G0RmOwrnSFJ6zaAWVtd6Qnbt
+uNy/OTvsRsIZgfKpqYcagMQYyA92wE99ZdX5vXo28cC77Kiwl7uAWUDxyxcJVbUQW8whmFf+FQD
V2qQfQKL4yzi3uA64AaJWbd1UqR5vgLJIuN1RVan0tvHUhfyDwksYm+bEEI26o5eY6Yj5Hfl1lGR
pdSvrEN/HI/9CwSvaJ6ydCXBviGaOfYKKhUzWKjQ34IU1PCS7Jud5dU0X6g90d6a3BU2mXIPR+cR
ZS+hVVcjD2sAUMlRuVLc1EHs1T/XXaJ4uis7UHoQrDiu+6vowwTtm05ZQN4uOLkY0nHW0ONVKLuU
+J3xoW1kA0B/wGZFzxBQNzvaRLaSV9qjOOgh7+4pAeXdF569uJvWBo2JH1FlTLZB1TNLc18fqDRU
ckpy3ARKFBmJCmREY8eEjjaaDNALQqFl7ndhuquN4COBY2MNEzjmFJ0hUwdrwi+jR5WuJB863TQv
rwVIUD5KAkC+QTroYGyQ3cAp3s4V1ZtJK7OFlw2Qhr5Rl6fLBnHjhXr+PrNhaUNlarWE7yvJQc1c
ZfyUiTYsPoQFoWgLjDbQLXxrAlG7xu6tEWRU8mEt75TYMT8gmgSChd8QLKNR2xjmYGjg86u0AJrk
nXkwK8GqFFjBkhoRq00zsx0AYT+usZMqoyON95cngzvZGlgxUU4GSkS2yGVRtLlSephh4xW/vAs1
gQ2i7zOro86MWLFLfD9X4E936yBIDNH//93RZPP7mcWRt2aFDk44U4+5cEYLzSTQ0bMt5Wv0EfkL
BeOEKIlXOeVdH3lFKQjQOmd6ZWc92JbkRm0nEjHjzPkbDGbblm1ryHRTMr16ydw5/ZENumdKXy9P
ugiEWR6t1GoZumJNLy2XU1e9mOZ0X+aCK/5lkHfN4uYsjVk+YrSMOvGG2RvtO9DnC5IjnOnfDJfO
Fr4kKwFzgYrhmlMQpnV3Zas6cu+q3bc/GTGdVafJM8jDTxWMWerKHcihHH70i7Dul26zjDMrlCMa
UhYqBFfZxdiC2LsFz5iJXLd13WLj6h8jySkqlAvi1TdAjYWI/pKzPN8gMstTTsvZyu3Y8pT6l74c
YjO4PG50+V2yiFmepSJ1jd7DIk2VnSzv93pxF+nPi57tpvJwGYvrcJvRY5YOaeM66gdghdaNnpUo
I03c0RYcBkUDxiwd0+omKYwSy2vAVCHfh+X+j4xg+/mhSlziZRVG1NGPUHkM44csFCxM3nl2O+ls
R7895Clpu8jCgSJF+x1knYpdeQXSj+r/a4hF4o+CQTOZHX+SVlmyYwCuNopo0u6QZnUliAS8FPcb
q5gzbIj03mKGGDlFf61C7ffy7YATpu6Ki15FBtG/b46zYCgwpEKhrqb2D+iCvreEOhYCbzbp3zcQ
Wd2MVZtizFrpuCifZtDxDf89c/BmxJjFv0ZGuBozFn8yo4sB4oKx5YyGoPlSZAcTAcK1KrS1B0jR
n1r1u1Z7fbK7vGZEs8EsfEguQDIFP97r8vVn2FsPoSkq1OJZYaiagnSEhbjMXpB6K9caqD2aXj40
B636WcnaFwM1QJcNEaEwbiXZpaaBbs/0Wu1ZMh5aaXQHU5DLEWHQv2/8aq77kICuzvTiEEpU/jh8
kQ0BBG8+toPF+FUcoVdsAiEsevh+6tnnsfnrz4aJcSnkcBOsPRPHl7bxkDJ042Rym/TzZRT6K9mt
a2sF41XpSCRUf8MKsrZ+VPm60QeT7puhIOLz2gRA1nX2LWZLsWt9KSA8aaKz7lAeFB8t2LtRdnNH
1R1KZUX5RT8Skc+YBtuaYOp1laUgTPXkePRyaEyhl1TgzJfHDznqt45G+jYZ5BAQoVqf4uSXDQ4N
QH6Kxw8o320GEK0qb5GscI3rtMYArol+Ahf2UdN+XPYFXhXCGwhmc8k6rVZNOl7pidbGrfvMXXeg
GkDCKRLqBhLR0DFxwEiboexVoFW6kznjs7Uzg9STfOVzbjr5VwuJLtkp3erxspWX163BVh2uSt/I
vYJ1VY0Smg6miTg5ER1yL8cfEKm9nSzDmq2xQ2GZJ4c3i+nn2T4xPrCvbZ2biQ99X9btOGP4ZutH
/rzK9+0s8G3uEWoLwQQHpZmGsMcNEblI7diDUqxww6B61ne0pQe0X3+6XpkYES9q1Vcr9T9zn0i/
Evnh8tQLPI6Vm5vLZKj1nnrclO5MHASjcPb7FZyyuqAcmf7Sfw+ruEu/nf91TJQ4CjFyCgj0ymAE
ERut5hYpfgh8+XVBb7Y5dSysMsXe4GUZpkSynaGUDn82ZkxMWI3YIjEdM2iOe/28m+QntU18TfSI
JJobJhqsRZS2aQGcwX6s+/1CFGedPXsSnKJ4ry7bGPe6T22GTB5VaO9UwCG3gw+JwyD+ZHyDGMeJ
zk/yKXwQth/RVXLJF5hYMLVtKq10klpvMq7SO/XUOZQLRPe7p9VNE1f9ajxFbo2kvijjLVrB7OOp
YmbaZCrA7lqnW/7/FlTvdXk3+kZA0/qTINUmiHyEiRkRGeRE6eD5UYcHwfaxznuvFxEB80FMA7sD
hEaQvn27vEiYxE2e4GZStapvh44Cza61+vQRzz+DMBuuHRdDXQw0huuTt1pONvp1+9Poni7D8Nfw
GYZZYDkqGiyT7uuoXrvLGhDGKAKEf9nXzxDM2prCJm/tEsNl7/NDf8ghIYqjFxhBvNfm7g8UTGKJ
neHo7G2W2FgTLexnWGR2tlOpwUw0R/5AyvUNCLOqiqoxx5pmkerFOo1Gd1drouqnf4kVZ0OYLXZJ
a6noI2BI6HR+Mo5UGTrGC1VWOYMnHVHF6CaC04nIs5nlk5gQCC/praIrjet5BDOEPbqZbHt/5nTM
TouzpFImDSxLkn1e/lVIf+hybIaH4O28IBK1Y0WdWh1UruRao6veK4H5VVwX9C/Xi99TxWZ7UpS0
T2oBn0tP1Vfq4jEkR/rIGV3DsZ4UJ/Fsb/31R4PIJnxaozAs8IwhXUr0IMpQLGBmH0jEbZYS262S
ZTiALTSzOM+fOun7ICLWFAQfk4kMFUpFJpSC4vqS1n/ZVfgUygILqMO+3/3OE8MEA2uFQmQ00EHS
oRYqgSZeM65ItjflL2HReWnmX54UwQIymbigt5pEFUpx8++Io8THMVvdtRQcJPkRVSPoCTGpQjj7
9LYmYaZmUJrwsuXv2s87aBK9UGoVeT9cCWlI6H72bhDPcOwznBI3k6JMBgIRec36oU58tzwtr5Wt
wndluq9dAmM212okVaeNOrLZ97Q/sNmZN9Md5ZumB4ZO9LZBY+glNGaXRQuaZQ0DTJtU09ezLwtK
xJP4CpcbN81/XvYN7hlzM4zMVhtp8wiCTVhmQK6wB8FlrYLwIfWV6ttlIP65a4PErKuEZOGI9l6E
ow4NWLQK0/im+yivprdatJl9pLZBMTaAzDIzprCOJh3DGKtfC/LSiLJdoqFjltXY5nG7RPh+aEKp
KnFLvQ/GZK98gAX/jR3MlptaehbrKxZWjjBRjuUulKVrY1E+EiU2w8Vss5B5iHSopb7mB630xkLL
oegBghuINhDMFtvaNq7ONlwgb1F42ZYOKqOO05Q4l11NsH7Y3tBsXCwStRgwbUD2WbkqIKPdWi76
45Th62Uo7mZxtkhjAkNtazOy0LAoHH5E7VP/gUqA7dxrTCho4lACq5eGQ0nTO0rmoLjCQcXfZSME
06IxMSBPa5LEMoxoqv6LlRxB5/99Tf9wpJjlb+d6SvoIILPyIpNf8gcqP96MFLPa1c5qSIoXdG/K
I2f53tP/ivgPRLPNrHjwrZGmn/6PtO9YkhwHkv0imlGLK2Vmlq4W1V0XWksS1Fp9/XPMvJ1iorCJ
7ezLXNomvQKICASBCHfsRj2WD01S+9t2xcjOmRlMsA9zYQ5aBd/tpZdifSgH75q91g2c0wr491lW
H8OYps1e8fXblj+TPrTVH2oRXoagUfzu+EL7EKaX0VD2bra9l5ZUkxQNH/dkCuv8vndaL9M/9is0
t5+TRPYs0bcvd192iEzqWjBCGmeQMvfzbfwGKmq8/tZXvGaBmvk/o5jUVc3TlMclIAZ1C6efpLK9
UhOEiGDh2LzVmUlFqgIYoBlx1yR1C+uQayHkSVzLhCiyr5SFIFVyQ//NLDZ/oQ2sqMsGHt0pgzfq
95NWesosEhHiJuQdCpPF0qSoe3D9I/abNLSnO3XUQzLcd9ZNXx4vO5/IICaXQdBijKUWa5gNrdtr
ipvVEELJvv8dCpPMpt4ajCxWcZdp9p5ThNZWgYRdEKoCr2YH1pUmSeOVxtE8PMfSk5B1UbRUTDbr
51qdK+rSPfQ/VvMxgWeT/unvVorJZ3mRoq6gab82v0zqp8380omu1+jfeSHf6Ez06yDAXUe80qDO
M90eI+/jx2l96NpPly3hf+DsvJhJAYatTeBLhxcT2xug4DncJIqvfxhv6Y1R/hL/uown2H52cq8f
LMWB7jpWzrifig+6+fHy7wuWjWWpJZKZxxWyt7/F840ynNrWehjkYy4i+hXhMMEPbk95qUBo53dV
Dzni0AQzUtbW3iykYBKtGBP71VY56rJQpB+rR54ll1JoTW6NG91/JscdX9QUJLKN/kW7a72s7aG2
vGGPOnShyc7iOk2oqr/L9sPlveJ/PL35nkFjeQdkmvo0oreRPp4oIIbMQIcjH1t/xgibfLAD7S99
g9q9g8ugzt5WNnzDmZPvSy0d56n6XW1ztBai12LRpjEJoposo5NTbFrs2C4ZQSGK0bzLq8e9b9kt
HpMgYsta223E4lmatyiDW3SHefHUdfDMGH2WSngZTmQRkyfWOZ/ndMLiae3BBHWLI3AGgdOxA3lz
3ZtDbsGcan4xk1M5YvIhD0ZTNH8qOLXZF4VUmzqUqsApktFN2zKUC/tU15iE1sbNazXRHKCg/GHH
9OxtQ1+6Ck9wkrR3W5AVxfPm5jWkjebyQU7U2tvIcMi7TbBhfP+w0YBpQFzpHf9NX0hgH4fOir8Z
diBpi4tXXtfc7m3yarSfr+r0o/pX/wPHJI1lTatyaLCuuXRb/EjTsB4EDs/3kDcEJlsUxTgO86JY
vt0Mrm17VUFcfb6Zlb/EoX/HLk3MFlHR5g2crAPF0+LrZeIpSuSMVxV1b/YwOcLc5q50qD1JWR63
OXVJstwk2XxVMfwGw+SJTSqlLIOcgG/gNSNPntAWX1aidkW69u+rlTcQJjtommwoW4HsoHbf6ySM
64+z83fLZTPcWKq+xe1kY7lS/Udd3OiYghhnQczwk9x/ZrDsPImRduVEq5Nlao9KYtx08SLYDn7+
eYNgCodsKJsSb9OofyviquvmVsO3tn1Sttc0E3TGCjbFZiqHrqg1Xcthja08xeRz3Txk0uHyqcB/
OXsLe5sJe9BSmUlWAqMP+tI3QuUgefKRqmdaEdUhSPxc9N31v5QNb0vIJIISK2eXuEX2DfdO9qhS
3HJwixs5bEPJv6bhc5fXbCYbyM36/+vwunqsMncFbYZIw1y0T0wisAyzkSzqdWkBpc7EXSALBdLD
yzvFy57g69JkiLaCoI+9IimHkiRWnzt+DEn23CXlqhCvdTDsGMrrNhZuh+d8UXcUz9ltsCzjCNIN
GUngPJWOOvQ2dKhd+us6tW7a6JmbzLjsy7XPLWTXBp0Ixyp5IQxCbg0ijAp6W9mHtHo1l8bOYzQa
/0ju/9VGMZ6LG1K76GbyKJf7JKJa4u3fHpKJgWxr0WWbS7RhN3Gt3JPrJ0NEecI7zfcYzErGizlu
aOQFnywJTPulRU9W33jbelfiPrA3Bc7CtWjnLMyZ4UiynpgpnEWztiipZYxTLQ9VTQRPhty92sEw
p4Zpj5okl5njF+ikdzunp89Bmx79jecrbHNobeqNUm8wZtk0fzKUwEnTl1LXHvLOWgXZnb9wDnj4
MKVu6+zIi1pB8tleEgdS8Ljt2qAph/mdxHId56pz3YasIMRU0Rhjs2TH2I0pkS1ALXjYQo8MZoYk
cJyMxvfLy8fdJKhGU2p26Cay0t+mtRjKMNo2VFLm4mZIy8y3Nyfzr0DZhS2TZkd5bRO5QNi2/U9t
Kw5JbgpOQ1EEMVm2HPG4tHRASMhceakyHXWLfASl4mNLflWjEcTdIvrY4N6u7MOWCaRELhNK5m/7
1RCZaHtNTs3Ndq80nhX9X9jLuUkeOtkOblFQ9LMXn8TC57S0wSfU+VXLbzFi7k75h3wSqSyIcJgi
Zmy3RbaaFDhyVKhBTxJ/mw+lpAvCiet7O3uYCsbK9MnMbNhjDMVPpxm/SfPXy34nsoT+BbtiX5+q
geA6wIHg6J1RhMs2uKD+K0YBzD8dp2yBbO8sYfJ3rWYLOvCBU+rFawKb3FJNvbhUX0DLHpDKepDy
4YE0Mybxa8e7bCS3StujM9FVFasyZzF8X31VI6qxkIWlh6nrDseI2x7p3H8l/eXeMfGWy7OF0TL4
yFjbp1WXbhWiC5IGt7zQKcGrYkI3j5WiRx7Ht02J1DTK/VNaTB6Kpwoyg01Hwkm0iHxf/A+M7SlO
cmkmxmLZ/jK3R6utv1uyqJoWQTDvrnkBhU4lgz1t398bY30nL58vewLf3d+MYALXmgdi1xXykRG3
nwyzD0FMTjw1L/zZnq94XMIj7v/szj9l/C60THQZmb2NBZOsozzeqX1QXzMjuYdgojdR56bd0Bft
K1a0xG4xv+r1FdM/tiGbpqPgeMIYznmCALGhpBQjQkdTb9v1MRfd73L3fPf7zAlRVMaaTAl+v6tC
yIVPV7AZQvHn7e9naqx0le0mbVCcTqbqOoYWKs6X3EiCy37FswLXWAbi0HR0nZ2OsSULFUqsYZW6
6iWzii9LIhII5CaxPQbju0YfZ1O7AMN8LY7SF8VtPSmYH1sIKYexC0rzh1HUsyQy6935U9lGu+qo
GSCdqoLpuN1yr4Ny5vHy8vFqk71pjB9Lq00SvQCOrOru1PiV9jAl37IpcZNy9NPk12U4vlmgVsbw
v4Xxf9anR800lk5B2KDPv5NUfyoKwZEjgmDcOtOHKTVsFYkmMbxtJDfFKgl8jh6Z7JEKSo//rGA8
W9V1qERn8IfR3G5lx4haUpwyS1SZ/i9+9x8O+4DtNNpkqwNWaz51RxM6ixkeYIoba/I3Dyz34XzY
rpA1VnemsXVcu5pVnWJkyt+yOszt+GR04zenSkVfy7zjYI/DhFSh2rG0QtzTH+YPrenHsunmWdhc
M5m7h2HCaCVJUWgtVrAuTnr9Ct1NEQ013esLvqAzAQQnl8rMAsJY3qRluKzEtfr7wflQVmFj3y7X
3N3uLaK+uTvbqmUr4sTBwrXSDIKo5SVbQdGpjc+XA1Xg4jpTt8mjXaNqgh8YzV013qCe8uL1+2UM
kQ8wyWCp502SZpiSmuByb35uapCVBFpVoo8hkTFMSkiKNMfoD/bI0p7bNlxBfUtWwY0C1xhVBZua
4SDkZQYjHqR5SXJcOKka+WkT9bRW9ZcctCDQPnIvrxt3rNHZYTH5Z9M0PV4L1DeZ5jW304/htgzq
qDsYr+YHywDJBSV1FxPScjPrG+z7OhT6vE0K2FLvT6lKfqrtJvhUFqwiO9TmTKU+dVCrhnhR6zbN
Qe5ad9KiXnQzIzKFST/Q7ta1FRQ1eKJaf5dy+ZSW8zXnkOqYjmloNkaImJK6g4Yd+iYRQRMhs5s4
883WXlPoOjsMxozWKvTaMhBBSZW6jflaLaPrTJPI32iWfJfjdjBMFlXbelSLCqa0gYUL4lMfgfpR
CZUovdcgpbgNvnAuhhuyO0gmrW5xRcA7BMgG/KWQfGvCLERsHaE2tbr/KpKIZ9lEoPTfd7kVnbOm
YWQohjQnOZgaGKo39bDqoodZvvO9eQaTWw1dt6uygvOhRxwkrWqQLqKpPBEEk1rTHmxUJq1YcbFV
P2VTvd2q0iIYD+aC4HJdUakeh86ybRO9S2odjNu+nY8fST6ezEJ0DcMtTy0Z5xnUn/GlzdqRdPQB
ccGzWPpttl/KLSqnFxyuufk8EEHu4Q34aBq0A6h+p2E77AeXpKy9o6+d7d/MpzEwwj4qPSsYQ6ox
WPpg3vJ8QSLnrOAZInNoaGMvjc0ARPVphGxc6xbhcFAfKCBkW8SEfhwH1zRLdcAxakKzhf0wlnQD
V0FSixtV+ZfUBwWeXVLRl4sIg9q8C6Klr6pUzxpELrldX0v8R9Q2TDedSUdnVjBhCr5wo4oXWIHu
lnb2y/Gz47xmq/bSD7PgG1xkDBOq1lhgWryBMXZyZyu9a23eOv247AVcJ9htCuPjmIUxla6EOeWK
VrhjccXdztlyMU7Wt7Pdb3S5dFW9G1MQdUtXTEqeQTAFSQuagLhyqAnycZGfyituW0DkhcdQRUZg
gsP/3KcavXBiZUpQwHWKq4NaU8c99iI4sDm1xxkIs9eVbA/DagKkhMpgXN8m5HFebqzty+Xt5roU
+rgNvGzg3Uxl6gIIU5oKWiMQg/VT+qMvnodckFZECExVINepBbag2sY8ver17lTeKLjcvWwF12l3
VjAlgb0OpG9lYMjVI1kjIgnOFu5m7H6fySKQdVnw7Vbh/Vb+qqmgbAS9gWkfLxvBe8/XoFNBOQgN
HZyNTOgtEub0lQJ7oVqejtlb+n2tf6xBcuBTnRdHLN3JW7c9IhOMQ14Z8oYRFD/v3ClcvebYntLw
cXL1xJdB4poGcXDZSF623CMysZl2iqXKTY6PBZW4ppO8EmN6XJvlUMQfOkvwFcRzvR0Y20uXreui
9GsB5yayO8cfVGPyS+v1zy2C6BgGPlUD90XsOZ33qTJk6WpiFmnFSfaoZlFPMq9aX7dcVBPQaGTP
mj0Ws19ZnuUymYClD89t+T2dXoj0KDmhYUvusGRRunxKnI+Oul6RjPa4zK5Viw6ZaLQU+LLZuGnl
KcOjan0f8ujyUvL2awfDtjZlttrZeQmYefiWGG4cv2qitnsRBJPvwFln5V0OCEv7KW2+qnx2RCKn
Iggm4fUzni7WChDFem8qx9XI3LETrBS3OkQTC+omVVbw7sNkvHFWNCmxFxOaluCpCY7J6wBNivsh
WP027D4pSyQq4rlmGRBrUx0HhGlsdqqIWqA7pzMx19y40gKj7G9t8XSFB1i2hctMSiXM9g1Y0txs
uNOAB4yf0GXk6Kc2FSwdL+eZOwjmYNVMdYWmLiCq9LlqTnkieO7hnRX736cZcFdxKnZfFD0I+vzB
nJ6NJKrRdqqsKuYXBIbwHtWxFIpFKX4V5d0rt7Jmm5LRWfnuy+RThW5wI/7cTumhDDH7LyD44Wz/
GRjj1SNaIkDGh3qkzWI3+wFxI3cQdYvzTsAzEMar+9bs9YzydqjRDEp22kQ3jnia7T5j/U6jO3z9
Y3c7w2PPdanFvVgOvD5+HMcHov1KJ0HpIFo3+u87d4D47FJAfBB9jvmH1fQy44tth5et4HjcmRWM
R+cq3phTSi7sKKYL6YZ1g6bC/LSMfx6cZziMZ89QJcFnPHDsfnC7DI1sPWjMmivuRwEDOkZQldl4
aGRgepkU/9IHgatK0w6yHbWi1mbupqDQQCLTVFNhh6/iWk6MsqYVvBN2y7NTuC16AS/vCifPgHT/
DYPZFXS799nSAKPRn7cNnDrPl3+fu+uWgfs0VO4Y+WRiJWuqbbIsgt+3j6p+32ilm0A9IR1H/zIQ
f7HegJggsZdOXfQpw9XhNtyQ/ke3oI3Q+vl3IEyYxH0PgtwcdeFcvOTKb9IFrWh48J/rWqZ6wo68
GcLsCLowe6utKAZqiwjPzIfiJvuseMgtgUhwULRojBPHdkb6Wk9pw5P+25C/L3r92Rl+XF403pPc
mUVMPRgX+bZoBnygDYwH/ZXqo2WhE2yTbz/oYRP1N4rgGOAfOrtFZEpBh5Rk0R1A9sEaQGnHt+7j
kH6gyAfxBwpdpfc7Zjum5tgyeDGYak2u9MWRB3CpmPLHONe9DmqXS+JrFca/r9Ai1PESqzngKKCC
Yoxhklx1rUz5lezmR9x+65bNlfsPlzeM6xVvGOzUn7UV5aoqWDyMvgzZkzP6pBN8I3DTzg6CXbKl
KLuxh+Mp/exKWmhmn/7OBqYQqEu0ysw6PdCmT3P3uKwP2yqAoEv9btt3NjCpTdcr21pR3kIlhZY1
eUSl4btIRFTH9a4dDJPY1jJObQjRI4OOUd5+Km0D7JVuM2e4VRMJAHCz9Q6LesauDEizeDK2Clgj
CGUy6051Uhc5wUVCuubc2SExWa63usmpKP3zsN7P6kteHy/vP79Io0QeGEnEQIvNBIrSLK3c2SAZ
SHGZiisDyNiE8S0+RYZgPIIi7HkR5Rxu2LwhshJBqZ3GVSJRUr9ACTPHrYCZ4W5ablxC3PTbRlP4
aWsEKymCZUJpIlM3SzJg5e77ks5QtjloIpJrEQYTTZNSGeBuBsaM8buleyGJEeWiBRSBsPE0SIU0
pKCIqpTqiPEHb5yMAy7N/MuewU09u21i4mlOS7ygE9hSaLXfa8MNaEKDyxC8717dxAQFWFfQ3IvD
7zyOqi6xs7XAiYDH5smnWm+t15rgWjNeQSwpRQVeAKVbEW8HbwH3qMw5q4BBxbEroI79z0b9uJUH
SQ4FltGdZpPeHoMJKzWTNc2hOgfziSrYb/j2UcBFLPuNR4Qvmryt2oGxN2PxktYb+uRBeCHdbdtd
dQVnB7aJlqUW3stslS7oLt1B7aAeuwFEJ03b3qX1U1JLgo8RbiFi4rfxiYAnSvQ/nUPU49aVOMzh
bbd2pPnbwcEgOOVu/r8oafHSt2lDwkNT0Bv47pocqdtw9BREB3r8mBmvBPzQ7Udz+nXZB7huZuNJ
wYAGEa7jGeemdFN2SacHF+N5kL9rylczuSapQQRGVQGA8GHnfrVksuU0nuFm8iFtv0Pvs6s+XWHG
DoLJaUM2OLNWL2ChaUnoYMB3a6JWuqLOsWQ4ANRh8BrLznGlm65vGM8Hzd4CocxvrSoiT+FVB3sA
JuYb1SSOVmOh6szxzKR1SYG2hs3R3SJpvGyz/tIgJv77BSOvuQ6DcgkNW7NbzvEV59mbRe+ke9Dk
JqfrCIRGA5PG91X3+lHgwdyo3GMwZ6bS2qnajli1zo9Xj1ZvUK2/1VaPsg0X13Cb60gweL1ybPO9
tI5UDOsCwkOcbMt4yKz4bqhEjsYL/T0EU0/h29eYnAZzw+1EGhcMR092G0dqax+zTtRgwEsAeywm
AcRrNmZlvIKEpI6y8WexYRjs958HJ97bMfzo4JH0HX9/rg5EN1cEZ581j2hX/jUlSigh1VyG4a7a
DobJAbOZVZVZw5Kyv61Gt84WT5ECPKhe49M7HOYUqHQFjM8LcKai8ZYuOUhW5qmlSCySuzE7GLa0
mXtLTkysmkReVa11W52AziIRGMNNOTsU+lfsTk193exahdyNPwzRpnrK+l1e7hW0z8mipj2RPYxT
KyRXJ4zZ4zzLHa8mzt2iyRhQiY+XvYADgzSD9hVKW62+u2czC4VIBkhAfBlzWN2H2LlT2+DvIBhL
qmQzHCsb4c8Oyqby0SBz2MqiJg+RIUxgysuAsZcGhgDEUA9ZFZmi6ylOSXa2Vsx5Q2LSVJoygCql
OGbKHb4DLi8U/f+Z+vLs95nzZbb63slHLFSmfDZzf1J/5ukpln/NI5oaM8Enm8AY9qIjm1Koaakw
BpMK0dypt4l1zafA3iCW4kgjUII0NWCod/JpuC0eU+gJp74VQMVV/tKD3x7UtKJ+IpFhTF4jGmkw
BgNQBdwRBVozhlnwYCBCYDKaPesLNLOBkE7drTr0nkREj/ACbzbon7DLM9pUjfY0ASKGJGzTLW5S
x5GM2ZjLHsdJZ2cbRP+MHUwFOnlpVRA0SX1PRrxWQ69zfp2WTyP6Ni9DiSxissBWK+kUEzi3VT+o
zs/YOtjDr8sQnBPtzBomBYAHFExqNhZt2LrKWww9qs0JPQyZcVvFRJA43zuBgaIWn7lUPwjdccwO
ySAAakqthj9n7oabfUmZ/3jFzhGYzXEGaVrioiVBrJxk51dCgkwTvIS+35RzCGZTSkfv7cxoSKCp
QTXqXrV4zSYaSxGtFLMthTQV6rBgpZw4CYrVvE3b5cflnecUtTDEAOu1iuZSUCkwGM2STAp2HRiH
LaTcHsnd4g2B7MsuCf/8nR1gJki20QlkKHjbPY+aeTEwAZ7AoLowP5PaetgSMERMxu/LRnE3ZwfD
JLJ8mqESRwBTdq/WWnvJj2n588kkmALFS0i+44MW/XLnppga3nInaopefEikH+YaptW3K8zYQTBm
9G1jq84AiL7rvKXaDngSCSTxWzv9U89PT2oKWrNQy9B7AOb0HNu8JY0DX+6DOJqjLJxxH3hHGdqa
CJSkl43i+vQbGHt6mumSt4ZJ96YKeogEzh//7veZfUEPloFpF/y+YR0s7bXSXy7/Pte3dn8/symq
NpGlt7BY9fZgkhv0LQrbSDmPeXRDME6pYJwBvQ9MTC56LvVSrqdBU+AOWg+o3oIjB5QLcIiMP1f4
MHDXbVi2gd48ENEw269DVHFGU3ga9EkB4bY4LXw7xqgTmAFFfM2cRz1g4fYMEtdohnvH3DIaUlN1
BkHURNNt86i4qU8ictv8nn0tgOjlT0Vw2NClYn17D8gcNtM6pcpWZvDtNg+mXP2pKNMpGdV7p++i
etkE3s3zjj0c/fddWaCSttbNDPwtmiFlHrgCsqAf5Dnoe6HGEhcKOuEYejF1EP4w2wbOiVYeKyyl
0R7q5KQu4SxqvhBAsGNIFhhHbFAJkaDQPaV/bL9mfz41CH94M4KdQsrmodfaHAirPrl9gWf+8dRM
Ah/gpZw9CBOyidPKxloDJM7uC9kjY3g5JXDP0D0AW9Y2UrGZEsqMwZc9NAJ7ycnxQHceUtKF9nAZ
jW8NLjnQGsdpISGrouCSAy7WyioePYrXfLCvyKFggfkPgvlcqwdMsZQUIkbrEMHMrX/ZBL5fvf0+
47oNadVVgeZTkELwiXy0pKBGtXkZg/OUR13rPxC24VLCDc3WOwDRIyMsA/KKUnP+mh+hwhMZmjt+
F20MN23vEZmjR+m2rtP0fxD/JSzral9+qI9VMB/GVOB0AjewGadWpqJL0hRgRDv11YMm4hSgBey7
xLlbPsan4wWc8UQpcc7JD3P9rbc+r9adiZGwy9vEdQW0F1NpEE6nTy/rpdZryGKD9E11pgI8tIsX
byKCcq41Oxi6mru8bHVdXpcpjoE1v1lw9lT3cxoVloj4j58JdjjU3B1OY8odyB5yWrJB22WMyJ2B
e86gP4L/xe9v/rwJHD6+g6Nm7+AK02pTWcfqqdLtSj7L8UnqHy5vEHfl0ACJ5ljZgjgbU4tksbZt
0P1Bvaac0vFe1jI3/5IKG+NEMEzKMbsKWlkaYGr5CQwvdQzK1F+d8uGyMfz92VnDZJ5UlZKlmKQ0
qJJAP1GOHMw9WBHmHl1af9giEiVulL7hqfL5Bq1ZiYbpAWYp1UNbPszbNZl09/tMyjGa3iJagd+3
zENBQts5LaLTU7AzKpNosqS0pK6hO7MdpuGxMXpcqoax8edcQvBlG9+FmmIY6P1mEs5aGrOd6HEa
WEbgtDed9Hx57+nWvktou99nUkA15koylk6K8yA5aAcn6CDwhOvO6DIMN6HtYJgMUKYanlRGOw1y
56X7Ktkvi6j58v1l5/lCMUGfddswoXE6DSRb9xbVk+JgVT4QML9ujmd1gvjnl+w7g5gEkOZdQRwD
cFMIRQd3vouPdDi4PZYh5oKjJoq9yyvIdbgdIJMK0KMEFgwZG7VsmMawnSD+XimqGzuCneJXCDba
8UHL4oDEiAmeTc22ZE5RF0oH+dR8TD06lDSADd2VIcaV+KK+Sf7GveExkWRPKbT/OkTSUhixP3dj
7Q7WXLvdbINIwJzz0BjHzIXUnmgugF+a7ExlgkvvtEzvaQmsR8OxeyjvQFG3esapCoqoF+kR/i8u
82YoE2qLbaTg7QKaeVccyaHFdK98dKU7uqxopLwmB+5sYyIutm25y1YcguAu+qwpIFEhQ+LHc18e
Ljsm//TYITGR16l6Bilg2NUGYyAHeZAExr0SLUEdVtGfP8vRMH9bRCbuhqJy9Jl+Gk1gVO2+0qY6
TQsvW8RNVuAHNyGqw+k4slMwj9gVjsOkUQ6gmZDL/tBNgwCFw6IBU3YwTESvuGAcOxOpXToUt+mj
4ucn09sO3Q24yaLmmwpiJ/n7VYl4B8oc9e2yzGSZAUq63B2a/NR0vwozC65ZQV1xLNngNANNUFTG
ByxiWktftdRVQfq3CUdHaCJijy58jMmm7aAVAGMx51VE2eojeo4UekG3BpqfBI6Mz0swEwXpaTEE
6ZfnE2htstEIJDvwCyZVYJywlXoFl+e18yhXkZP/Fr440vhn7dlDMPmBQNSghQwiruXTb5pxgkLg
n28KRE1w1QeGYDr7e75etQU6yQXSxahZMcB8RFmc938JwaSCdY6dfNEBQRow6vSukv+2WsFOcBoC
DdWUZUwwowlMgSrVuR0GXjGssR5JMHvbl/6z4ms35DS4uquG+VHxrM8olq5IpntIxi6i6aTPW0DK
RdT0v1fbbdI/f6A/N4vJbFM6bWuRA6Opnxa181rpK8RpBB+W3NMdbYCYRdENQ36njaC19pB3y4Jv
o8h6kIM+os+n9RfTlaIOlOWqoLykC8P69B6O8Wlrm5Zm6gAn6bdpGWz212w95sJrDV7o7GEYl0Bv
ujk1E2AG/bPVviyZ6N6ELv57OyxVtXQMJUCF8tzn+qRu8HymwgHAUD42P2M1WtWXxgDTMRG8BvMy
DU4eE0+A2B/wlZ9D4UWq1vVioteLP5fsY6v+TovvlzMB98jeYbBXmNmWVckwA0N7mEE0QjtPk9vy
qHlZkISiRM37xNiDMWunKbozDsVMqyw64Eci0JEHaEUUFK5cH3hbt39s3n31O/YC5hwL8ZOptx2E
6kYBFQc3dJD/dQVj3xbYp5mN0UdIaqLHOQ9I6lV4f8j86aA92ylKuPRAhbJF9xg8ixz4gKrg4AFj
IAOIu8A4TfIpD/LiBFYLXTtedgOOp4GY3qIMBHh2ttkXLpw1ENGRSRbM9j20KBv81xbkGwEE+66V
47NWMSiE2T0XP7ryp5IIyk8uAmRrcBLoaKNlqTksOZ2TokuzoCOvUnUcyHETdTVwkhhtnf0Pgsn+
iTyTUV4A0Vifuq9GDxqW0q+IoIGG9zWCj3zTsTUVKjzgADoPfHtTE0cyxiyYvsiYs6JjXeuDE1WB
WNqB58tnWOo51jr0k0I0YNHP/jzYbhawL9/oruJRQq32BiMrl31NaB1TQFWpEqMjAIjpUQn1YDkM
p/qouo2XCIWCefulWDqaKDAk7eAm8Ny4zZBzfS11JOuk/prMJCzB448Qa93SFlBBcEIUj4SQ+nAs
KD2gCj2HwsMdsmhJ8mDdjjq5X0T8CNzfxzMWOJ41C/7NmJKMVjemaZfh+ueHOudQUPpxeV94a6Xt
AOgfsMuafToXVT+BRz9rwDVOQAEe5V3qO014GYcXpjqeYHBhakMRh3VuNPS2EkjHMpzQQWM8kLj1
8BYYXAbhnWsa4hTcNngpBk0PU0Nti9KuiVoihEL6SVBjsCaaPHyJ4sVJ03ClIPBq3vbs8ZhPuKGt
nHxYgZej5jae9Ky3DVc1c20VZDneNoHYUdNt7BU+Ghk/GxxpdbYC76ZpWrmr9VLKUPTAUT19vLyC
XBzQc6GxGoQJ77LpYtaduk1bFmjg5XWHfgmcNQ+UOn4tl0rgErzd0mXa/IzNAmUkW+k0W9fO6arG
vnQz+P8IloSThXcBeokGCg1Rmw3Htj0cW/RMamklRg24uf456o7b1b/m8mcsuqgTmfVPJtyFlGk0
eS+X1KxD/nm6HSP7qC3Bv7m1ilDZX94y6mNMaYqlw8GB0EJ3D/sU0ZZEUvoGItJZKgWJ40mZ84D3
IzfF1WdK7sv802U83j0W7VODwBGa8JGamCBLhpxOUaILojg2H02vCGslHPDdHbuqa75QmjpdFtjI
XVPM/IDZVIccB+4mz9MU0WdcwrROEiSf7UhyUy95ko/lsccJQkLR1x7PUfC1B64AFaxMMtvEBC56
O62GJA204TS0C4aCv9gm6HtfLi8kJyVikgHf40iLDkgMmfOe6g9jqrpIg7L4oFh3EhVAELWWijCY
cx5vFMSBskIaKNJpG8NJPRHtz1PTmRnMEQVBLwzZ94CwGuthsc1Hp7FdqUCDmUN+X14xTro9g2IO
K7NNE2LpFS7d+zgiOTL7IJra5VVGZxhMprWhxaNBjyXFbabZoM9ojNJQb1xb9egjuXwwn0GEc9ks
7iYh3UIGGqlXZSMYwda1RZKnQZcEFgl13GkqdicA4a7dDoQ5qkbN7nGnApCpO+npY5mLzkJe1Fg7
ACZE57FU1VwHwJI+r2rr1lvqdfNHexMRrNMfYhMe2rLwfYxWSQ2TQOe5AJ9FC30TpU8v9NCYDkok
RepBNCvOy6t7GMbZyrHtCC4S0kCuEz3U+/G7MxvTnYNpa99onPZ2GIsYQjNKE1x2B85OgRILboAp
SlAOsrprTll1lrbIki9vXi/9mBKRv/Fq8TMEJoMr6NOmJbLkQ1ndzw+tl/oJBk9pZ+MVqwgoFCwY
C0VDKOvbStNC7ZFC6anzpK0QJpsNPyUaBBkr9dtQHvLhz/VacTEo43TCzbBOvwLO/WPUygyfnCly
Xn/UlI+Z6OmXmyL2AIxnrJXWEycHwBRmj6bXRrkHeYzbzaNNNHLijqLTj/7FrMeDCgP9lYqMiwC2
rM37drXKuMDjfOPhjttrwtjvDunn9nb1KWWf6EmOb+EOkEkWST5Ucz0CEIJAH9WgjZI7E+q6//QD
rAeYKBq54x7wexPZ7EEkbViRBYPOH4PN773lpjksnhPVUDasBUcWL+HSm3x092uYsWZfDqwNjfYW
AZiRBkXWekPtpZAquxzG3Dppj8Kcva1WOKjLyiQYQQ0Y0pOkjIrvrU+ORelvgXoA4+LzZUxO6kCR
9GYY4/qSlSzKGANSNkO8LLnTLJKg5CHgTgpzxA5tVWc/eKe8qRMC1atgUm/N6rbu/jz56fvfp6fM
rnjWt0FPITeUBHEZxOr9JrpT470enAEwuW8yZzwktxTgk/Xwr0piB27P/Fi49DuR+LEn8Db+kjkQ
kcNDFSXvOzepTvpC0UF7/P9Iu67luHVl+0WsYg6vTBM0khVsWfILy5EkmMAcvv4u2NcWB+IeHMtV
p/bDcdUsNdjdaHRYDcLV58W5tWZBYlLdcg+IjP8AcIpmUZUouQaA7qu9U/w81GI3xUsDniI9KjfW
J2Nnf5X9zC+viYdNzwctyMI3+Yz1X8HpXqebqSKxv2II43vNT4/ms35rZe4Y2m5yldwRS6Aqm15q
jcj5YQ1tXiAujuNgQg9GGRa7kbjmaQynoERfGfJKoiLgVoiD3RemZtnwxK+WepZ2vJBZhe6AUNKN
svK5Bq8UtWuvJN3u7y15DcXZASZc+0jNmZ3Z6HMf0nCxkjedn26hAQC0HNYr/iO1mLQEnMySnxys
ODCPZYihkO+p5plf2U1mPQufxluOFz0lvxH5dHBcNiDWKIA4hbkRZK1bomxbeFhfpvqNO+3Km9gr
QlEMshXvoBf8BZazQDTeg/nCVBCEINtJE5f43VXnKvPP7rbpDZMDWEuJcAclNh37MDkP07f20IDC
AOzp9aE1MNwfCkdgNxURq10AghVXr8g2FqmL9aoBRFSAkL50x/QqjfHkVwbvDWq4AuLUsDIktIhr
AGrL73m1V6yny7+/KYiN4oMB8k88uLlrv4yIXHWOiaRB9C5xwlxXvRT7wDXn22WcTR/MGEbBc25Z
IPI/98FKXBpDD2n8uU8WrzTi2c9UVcTgveWRGDkFy8fgUf9q54aJ/ysxDMB0ISPwz1EhSncsjmEP
FPvGfIMFn+Fxnn9I5yapTeDJRyOUe98Jbs0EHpfVoxzDizzRkP9W08oZIufls1iJ52rAB6tiIqHP
LWmbAkNFhbnsY0ur5pDUaWneyTPpbpayKBbXacAaXFtFaryblrolYaxT9TaS87ZwQTGbPteJOiNB
K5fUFjjRDXeDGoBuMg4XDAX8/FyrYEKZ41ROl14CRX96ZRo3heIcrezrZdXaUOEzEO4WGqyybXpl
gC2q11333SYEiY/bLMsEpigShlNhq2mX0tQhzNze4w0fIUOa1YJQYisMPxOGs3dDL8ZsaQCSzS7F
4zoO0l0b6u9m3/gf3hkbVgk0Gx3UbOzpVaINGoThqx5Hl9ufQc2sq7F7+dtsGSQawcGuA34dbAjh
S5ygSI1Ne+kkvz8OT7+ivcHVrouTCq5z9OsKvtH2+b3g8RccGvcbFZOjEnK/rBeuxEOtvFLuGBUK
FqAKum3YK4x7Fq6F48fh53qsiskGGLp9bulkn5x2idxqAqu7lH7IsnI39wJ/vfnFVvJxDscoJCvt
U0CS2LkZlfSYNKJWi+0zxO4jS7dtdPjwd0KsZl3vdLbk11gTu8NyscA8KDct6OnHQxaKGuI2JXpB
0/he9LEYHWmwoPFxO+yzojA+KKUjYu/eMF64TayRQYMC6LR5hltTjdO0YxdDPPgO5ILby2tBLXJL
2dHSg65jGzVkTMhyYQ5N4ZvNHCCNv4RoJwyiW1QErptA2hVhorvCkJ99bU4BzwA5bViwek6uCADH
Y/1ohcuVjXTccQgYN1+qeG943Z7BcXfPqFG4wAxwveHXUygV95e9xYYqIGeEaqiNRh/lFVGWbfdE
qeIqRsssyOxu9Obh8u9vKQHUGbk9FBZki09cRosaxV06I41TBJb9nOcPuYjrZ1MHQCHg4K/HjCxw
zgOdWMI8O/6D522+Kw9qoFxJgd4E8y0Ij1FWQwgsOLRNoVaA3I0BMqaqaCYtDmz5sKiHGAM9oj6V
LY9gKKzr0rFA1IpVtOdCtXY0GlKK4ZTRk3+wdNQ0+9F+DlmvguNXlf+G77SCY353FTZ0k5mYMzqk
Ag37SM27CeGbaORmI2hAg4diOga4al53rVStFsm61SEDVWO/2A4E2Kjq7kcRvZwIhvs4ddeYpRUD
pos619ZdkFe7KeZ7FMFNtKUEGCu08NzBrmCFT6iZNUEu1kZCTav3uunp8Qf978l6QeO8guB8TRx1
8qw7+CgOVm045rFGebOxBPf3thxY8MOGSG1M4J5/+QGBCk2R7w+k4p1Nds68NyoBxKYyIyP+G4O/
cDQzGUrE0HGAwki8L8PE79z0ZN3NvuqKO1c3NWCFxt8JMmgFRkKhaCp6lmR/KIZAyQNzeLxsM0Kx
uO8TgbKvyheIlZz6IMKKvnQ3HHvkORsPobHgELc89foMtfPvVFVmhRW4kCqN6QEN6FgZLuoW2Aiu
DKREWM8NUmumxkGQYpm6oquhb9bOHvdjeVNbodFo7mjvO13Am8IcGH+RrsGYvCuPY1m5LGngMguI
s5ON2wydPiX6DNtTRd9QBzyTi7sgdMuY7EmHXLQI7fIUO3eXFWHz06zOjXM5EeJROVVadom6unnq
dcHklei7cHdBkedWXYNlH2W5xC1Ri5XLcEZTTNV8dKxHSTSULRKHuwuSCs0VxsDEIe+N3p+p4Im6
9fssxsV1g34lvFLPvzyliZMO4OnykZzYmeYS0ulw+YNsWuYaghNhAnt/XiuAkHe/5o70Aw16X/aZ
ZYp6J7aqHqaMx5yK0qyJOhzncGQyTEQrJDSTuYytF5tug6x27YN+0D6xEuMMU9pflnDDa6O/GG8F
HeQgqAtzpprZyliVcRb5tfPQGLuuPXWJ6GEswuAsNJXBMpjmwKD+7Dm9Z4TpMfMq4kqfRhxlhqTl
+EXk5kSgnK0Sh2ZdWgFUsQ72sqvHjzYRmNNWwIgXCR5bGu47+9VSCb2ca5K1PUsC/+rLNDVX9/Mf
qLzhW0WLa364/LU2DPis+MwpiN6OuTQZC+oE0XFIHumww6KtwNSRDGZRUC5op99S/zM87mKqkiF1
HBN41ew2B22PdLO73GWHJei8cidcHMv+fM6Vn8FxykhzNaJjhIJ3weDanYM2Oqxzy95rXrOz3mDb
Z2icWspypE8dlNMvHeRrKPI1jjc0YKrSQ3KMAlHGYSuTfobHaWSn944yKaw3YfDLA558++gUS652
hDfZiZ7mm2gauh5h3AaGLnjGX/iSzqkiB6/mGXPpbD2e47W1bxzNK/Geum00ExMeJuvAftXLi0k2
E2PKeF4uiv4hReaSYHAcf1gQGY5rYvQ+rbGGs/OxSsIdKlXkYbYUB9tfFTT64xEK7qHzm6BdhqGs
JGRWR28MJNcEXYp6qA4oSYaiMa1Nm8AUJTZfmVjs8WqarTT0ecK4hOT/P5VSdJipWz392jrYXonq
7UI8Tk3BctmjuI+jta/T+3SPkXkYhQEyCA+02sLoUAjHaalpkynDHNqvo6zvyzADmxLbSt542bte
cPts3njrw+QiHqWRzdlmaYl59ia0JGEXOpiputzX7myXFdKSa5EdsncI72R0ZhVYmAYuLL6rhvTo
B7GkDG8Iqeo+N62hvcvb2r6zenW8j9OufyoKfcF8XEr02TWt0hLV6TethY1EYKKQpdb57kWrkOYs
t/EnSPvyMBzwSR1/8hg92ryvRBfhRpT0c/7iNxjnw3XEebEsM3lbX8e6K1H7ycYr6ez3OdvTKlVL
Og2/X80HQu6U6nHOPL1KvMtX36aqoBiBj4ZHBcsCndt4Q5Z5QH8S66vpA2YHTuP1z+mJTUKAgqFw
q330XYDJzuaVrqwwOfU00DhUOhMeztjNztYFTftq9KY75cioPYyD9u0y3uZRruC4gNbRJxDBIhwL
JM3+3s8NDa0ElR7FidJ9r8fWx3+D44JbRSmyWRqReeikwrVSNzd7V0GfzSi4admXeX2KLC+AajnW
E3FRSyVHiFDaJA5U28smrMQ0fSl+vCwLO5pLGJyW462RKw5FP4NUqwGlplcq+sd41ENntN1x7EWU
GSKZOK2vbGrpWByEJ3u8m5qHedwhl+delkmEwXl+OmizOtmQybb9BRmPfrkvERJdBtk8OB0JNRk5
T0xQcTonabmpDA1aTypj3unYlp1Z9sGkzcnS2yBL9feX4bZ93wqPUzq7LgvFZh09v6animvU32uf
tZ2M+05EBrfp+1Zg7C5Y5QZI0iRgPMcJRmjmShb5ps/0Z4FA7Eu/0rw/GBg6PcdolrJVnAkCMa7L
EnMzNnVV9g6wMH5Gd8UXYY51q5CMgtzvb2bx78RWlSUFbMEolfuWi4Y/NGUUu+qDFMiHBq9T5pzA
gFt8uSzppndaoXImptQdkRIdEWVkYVeW0zyRst5rTXtCy8/TZajL3w2N/udnGhklwQZPJmA0u4be
HLpa1NiyaVwraTjjGiL0N+ZWhLfbcuMMj8X0Uci2uhlLYfLC1NG7a7NBtHMxQK5a6loFJ9GFyhNj
Len26vvxKwtM572+CCx5+/u8oLF/Xyt7TSRFYVqRJNXJqVsvBR02XsBXBDN2l7/P5uGhHQ+tXBhA
0vl4e5HNiZIMN0ecKfvRQag2m7eW+vfrh0EXt4LhvpFslVUqYaM7mF2/KCnbI+C1julflmXTAa5A
uI+E2WcrLyPELzRylzHzwSDp64NXLJlblqK9Rcy7vXIWKzDuG5mDsiylQ6ARaEEYehXUQA9ZFlCk
lxaM5gyi4Z/tD2Wg3RQDTqAW5q5eC8Svbb3gBEszAxtmoGpfmzi8fICbege10zHWLaMbjjPWoski
JzHRmNZR6pb1UanAXzFdZXktUPDNfIsh4+UFHg4HTbQcUmmMjtGyngf9Gpzo9g693IfkIw2yQ3ti
DfiisfhNA14DcgqozzHC9AgJnjYYA1YVlgIbTZKM78HxVUEie+sc12CcIuKqpym1ADZZH+L4Ke5l
T0LDnVZ/uPy9hMfIKaGcq5NszQDq/K7x2SYA4qfX6am0PcanlD0YgvHsLS1kSo/qFsZ0LH751Gg0
3UxzdCX07Rdpudfb2VPBnXlZLBEI961SkyjZUOB6Glvs+Z5idyLlKYlSUa5h675fC8N9pl7VqiFp
IQzLNSx+6dceok6vc1mGtngQJXJEYnEfq5aabikJ4JY2aIfrybzSzNNbTk5X2YIbdFnw8blSS6qE
flqEgMPijvRKoqlvivIY23K8gHDRA5ViauQT7ltFG1BVL/3MZn32qndZlq0edRNFmj/CcD5ilpRC
QvkLjRxPGIbAvkMsXcUy3sLVdhj42Gkem3r8+xURxhkop3tai9e+07J4RTFd7D6sx9ojmeCi2vQP
K8k4xRt7tYhqC5KBFBYLUalb28pjHUWo5RL6/h+PkVO7dESNd4zxudoArRBYHFgeNL/emb6W+9E7
1qSi3aYfL4OKVIR7ihRVGZlmxUIycj9URyW6USeBqm97dHAbYHIaCSA4o/MgCWM0hjaZaFlKTr+W
E0heUvm6+z8mX7Z97QqPe+70vURkI4H5JidzN5osNRloN6lXq64SVO9AsCkwgM1DXAFyTx4ss4rb
fgFgo/ywrVNcPmdvaMgCRfjvM3T4F0/iFIOTjjjDtrpdhm/SsjeGu8uqsG3GGprA0bmgY+s4p+xL
TGoFlVDWtqIeWSks94nkFZ6D9MuE9WjqvhrEcxjMCfHhmbFC5bTe0UmsaDFQG5/59nGXHunVHJph
9RD7oi0smxkt9OSAtx5UkZiZ5l2V3SvK2MFryLvOnwO4xE/Wje6Tm8YtQjipG1FdflM3kPPUNBCY
4L3P6YbZ4THs5Mw32h/y9ipqgmQRXI8CCJ4ooE0KKVsYRG59GHQvm29tI7isG8yZvvpIL1L8zDCs
3jlyR9uqs6HhXYaXNkboS1GgKULg7ioUVSLa60Ao0h9Rs5eEmZ1NV74SgfvyJK2buWcBkW5RN0Ji
dnFirxpxW2UiEtxtj7fCYsKujotgTEA1bVhr52CPe78b9iCQdjK3AIs4enQO7VsySqB1+a1lP017
BTj1raRmDFAne8ncRYzlaQmq8VMrajDYtqAVFGevCabR6lnDObbB5GNuCg8p17gZMKhF79GthepI
J5pQ2fboK0zuBonQmdY4zMFKV+no2zsdTbZYPvupzj1Gz0+vRa2iImXhrpAs78pWmpmyKMeO7pV6
9Mhw0hdhd9VWFW394Tj30OFtx/oEJN9g3VXKHiT6T+Wj7IPYzDcFjx2Bn+BprFFQB0WhCizVehiM
r1k9e5FoN8g2hgGGCPDOgdCG+1JOnU1xscAXIRor0ked+qmovVIEwX2bdJ5y2plMGeTvWezCsN1G
tB1YhMF9lnLOBgntdiwsOtnDwZRrF1N2gtfTf7iJP4fFLzcgOdIgGQGKeqce2SZS9L66ee7+akIT
6fR/WBESBiBuBAOUzoReOYnUcuS+klGxJSfso/HaXQwaSvOhOnQe9Xohwd32Gb7AcY5C08rCKmSo
m0mODT1W9medfrx8LW1mtll947dInLqBVn8ySg0YdTD4WpihWjTdsVaQ/FpECyg8Pk7vZjpOZcEK
3vb1Esb7HJ2QKKo8sp7BbtfvFcEDfhvPwqIdttILsR8nW61l1QCCJvigT82TfmSDBbaPMu3kYRhk
F4eiJTvb6rgC5ASMW5n22LvHyhIuObFu7HoXvbc7j72yxZMMmwKCtgktUDqIa14xd8+t0dtTJYEJ
SArTGx1o5qHX3Nlxh8DwsCT78JZgDKulgYXrV381vtdJY2OZFFRH2gJqehxk4ieZaN/nplxYwYZe
BQetEa+GJ+D9Eketpsg33g2+HOQYqkm+MKZfPWScpZbg3bhlZ2s47rNh38Y05DHgEusgywcrS1wq
KiduRWeWgZ4/BbQv8qu5JAKyyiE1zcif1edFvpOd8LIhM3/Kx5er3+fnkOKpiGsS4/fZYGB2dAJj
xw5LVIAQiMFPIDUjCNBSG7TtVvR5VBN3Nt8Qiq/l4KLYLMnSeLQAoLZh1qF1Kw4jRRPdG1tBwxqF
C2XHBHtSrQUoM2P8YcHQ4E6g2sCMmLjPSHRm7N9XtwaohC2VZPg0qSbttALaVRXm58ufX4TB3UxT
I4NvsQKGM5teQqdT7pS7f4PgbqOst+k8z0yDo48tGEEmIoiuRDJw7jpbMquWC3ZOeesu0dPkvCHL
gHkSXUddy0HShAMoS73DEAYitkRB7NsmHsoPezRoCQ5q8xpY43D+xDZ7gtY2J8LQuxIq75d95hVg
nwt+LXcDt+PlD7PpvlZicaGWVLTzMqHdwpeSE7bVOsVNJ2oc2P40f06OD3yTSaW0lQCxONdpfrvI
ny6LsO3xX2Tgm4tobBhDk+PT5KfJZ9nP+Mhog6VdzK4xIR+M6BPx21yUMlZHs4dAs9f/sMJ6R74w
shvDM/fiFmmmV69988vpcd7GnhW7azoIp6uFB8rNkmKNsT4EJAs6IVv61sPLwhZDdGkhnYwW83Nv
44y5bg5Tgtelkn1s4sWlrSm7o/JxsSKBom9qhalg1prNaYGD8xwq6Sfa5CZ4AfXuS+I8yMI4gDn7
84OzGKsCS/HrBoiLmRtfeU6SZ2aLc7N9xlrNek8zr/brk+ZlPsoyokvhtR2do3FXj6wWcqoXjo15
TT+uvalydSgiSJ9dJAPUNmh+TOggFrMPinC5Y1xsKwZjH1Yzl87npjro8Wf6htD7XDb2KVcnqS5E
TlMTJ2k8MJ6CFqtIUm84Lt6MoYA3jUWf43FaqOEOX2jMzhJPIyThWbZh/lac2A0rpqJhDvWSnnBX
E/iehkSjOMFsUX1FxQhCpXtJenBS1c1kEhqyoIn+teafi8fdJKpVT1XUosNp7vWHWWs+Nv0Y/LVL
PMfgbhF5Vp24j/HJ6iZcnujBumJdpnLvgqeSHSP4WnwBpEgs7iZJtAjkJh0ge9DEde+HB+JL4GpZ
PPsJJah9/E70nBAA8u/32kxJaTMDn6zpoVW6q2kQXV0bV8vZOfJD0qgsoJRbQzleSGebK/B8BrBm
PAL/PrlyDsd5kX5UaVuWECmP751hp2eDm4gSEQKPYXMeI6dmM5UEIi3pvZOD/8N2W0vwoBBhsE+3
9hjKpJnNCDnG8lvydUk/RqrA4YoQ2L+vEGK9nzuVAiHR79PhS4SJVeFS59e34fnX4DxD3jjxYNXw
Q11iH5L+yZAUl9SNb0oCj7AtDGMvwFgXGNk40xkT1Ui1OHF8vbxNtQfanYpacN3+LEO8dnN/MPhB
UnBTtvIoA0OKP1T11yjZY/6aLPfDcqj7m756TgeBEmzb5wsidwEPY1nFcxE7cOPRs9krN1Ik4pfb
/kIvEJy9mLRLxrKGUEvzlKpXNhL+4APqRPPXr2MwpggvMJzJTNViGzXzAkkyXUXq8ikhkzs6WIBC
qtCc28NlVyqC461nqUiEPj04Hd0Go3aIFdzRNLmW8TR1As3bqDqei8bZEchDCZFHnGD3lVXkWrdF
TyXLPPnyg/zVjnfgjfH/PhHAQG1VtxwHCyv4krQxxqmZ9rgBNf273B7Lt7mfl9/nbr+h1xM1QZTr
z93n+VOvpq6k+5e/0bbJvkBwJtvq0qLESML7FV5Nch6MGjZw/X0efH1OGl92zpe4iOTIYm70irFY
dDvy99vLziE4Ix37Jiao7sDHqadxOKjtcRTODzHzeO16fp+VJnNWaoASTJYanNUQ5njDhMrPgR4l
QWxgYMhGuv37joBzoTh7tapKz2asAfOt5caS3xuTu7yBjv4cgzPSMipyc2JCYU9ecjBRFMPaImwr
DzAxj301ovDqsr69IhOcF1I1RIUqWAnxDPpU0WjXYfnhZa3edtkvX4q78ax8spslhVBtlbpd/BxP
f52mOT81LvbtJjkvJQbQ6d/66UZICCo6Js7y89JolJ55lkRDabl3nZK4fSI4JREIZ/uVNmjxPJl4
n+SfHOVzJb1rRDuXBBB8U0EuqVQrEoQ3NQZDqfQu0fDWEvU0C74231ZA9MyRhwFmMlaPUx2Q7stl
bRIJwdl9nI0NZfk0v2nR4tnfyjLaL4igULMdAvxR2Z8R/CoQrKJ5qBTsr/SHsthjDFPO0l3T3Uu6
AGcj63Omuj8r8ysgw+jVlqVOftJgs6UCxK+8aM9mHsqdiKtPJBU72hVYOupVi31htm+Osd9OvpkO
blU+W/92jWk/5y5WOOgWa6kuQQXmYvH6sfKVyR1EvlKkB5zRW0Pp1EUOYZT5hpjvJt12ZaFR/sdT
7UURONNPh3SoTApty0/2HbtkJGQpxq8/qQvQuyyFl5VbqA+cF+gWbaYJqvB+2XtSj+ltDMtdYex+
Dn+xxYluAIG18mnUGRvEMbiETyWTY4rChiOoAghUjs+itinVkaiFPJ0DKgYnKOIS2YLPLd1fPjiR
HJxXoElU2yky7H4b9+GE55Sk/CMCd/03i+GoNbsEZGJ9MJXsUA//GGGoTMiV3aTyooyFA2UDKa5r
E58W35O/38Zx5nD48c8iS1ur7oAxas8j2XUskv1w+VsILFNlOrEWIx+tvuugU6RNQjSKuiTqwiEW
UdKLYDgH0JRYJEpYsJzNYDGfPzjF1TCJplpEesXZvwb+nQqpZpY1PCbFrhHm1ERScAYvjeAX0CtI
4WCGub4pkd3NPqQ7u3S7oPiGJmuf7ApRl4rAKvlne6OpfTewgIlYexI/OnlQRZnbi2J0gWwa9wzo
Kx0T/hUUAYQ538qCeJGOpm6iP1zWN5E0nO1L9VBgdQlg0uyhjR5I/rQsMepCPy7DiKThHECWdsoQ
M1dJieyq6tEmFeomgoBAJAvnAmg6NG08Qd+6+J4aJx0bphV5L1d/XdM+8wIak3VlolLcJk6HrJEf
6S6d98snufxHBCboCkGPU21pc5xWI3dBDcrJpU9uItW//E22kxp/rmeN8wEOnhZzyXxAL/Vg6PBy
cNvrKNG3Yax8uAwl8AQa5wkKm8pDjV0pPgGRvttJ3TvTae4vYzBjf/WmNRSQfzjgh35FEW0m2TR1
Gg4t0YvPsban36b2qqbycZmdffp1EaWgNmVi613AHWFYqGedfyQtNTos49ZRgyHSIZnoET3d7mWR
Nq1mBcHpgWU6Zla3BhLDjvNDN94bNVIbpaP8IwynCBotUypLgMnoTWY/9pisGO8uSyI6LE4BoraN
BzmBArRRgdWuWIzTiZ4dosPiLgPZLIneVpDClu+mZGfiGfCmOtHL9+DfgImJaeMWWUlfr8nBzNUg
qgXZP4EQ/ANwITSLqgFC6AV5JpLltg0pvZ5UAre/0bUMJ7YShfP7iPYnzNUCaPSMrw5Ko7VXec2X
7OeWrBbMbJ6oOMQ+8Sv7XCFyV8CQREQBXzQuNNlqXUf6nGMbTraYO7tvsSEhCqu0+HZZ67ZfICtM
ppYrR6pKSAo0TMoOYSH6iVlHae1ru7FyZ0wZiokNRd+P/fsKsJiXBbNyELKjoBm0P1bW7Mqx4J4T
GBP/RBwac5qrBlKlmO9q7adIt3aXD06EwHmEtJImmoGoGA1VszurP6S/n6o+Vz/OH0hpbnU0A0Cr
PI/2kwky0NoQzFmJhOAcgj4zarQUGMTeL0lYihK1gt/nn3+xNqNmzC6AIb0f5ne5aNZu8/fR+4Hb
xcZWVH5nudJERlVUGkxU2bf6vRMJLsxNXV39PucCsObPbPIBv2+AnQctkja68zBwXvWmd1mbfnZi
vTL9FRJn+k02mqUaqSwRkE8fGSc42+AxgekIA6vd5+4R2zxln3psWOIy9GZQsEJmZ7yyR20mcakz
5D7BQsMqrSM3IdVz04OtLpKuEvm+HmkQtfG3y7iis+X8AFGKAdM1zA+U9vWoYXPxRIPSEWWHNyPe
lXhcgBCXZpUoOWCkrpMw4YJK21DXrmI4+yl/AxEljHaFxnkFu50MJ++A9rPNEjRZO8mjhpse/rf+
a9EZcj5iLtA3OsWwX22+7Sc3je9r6l/+TJsmhn1ACBvVjfUCkd5kqpT3COXrmyZ6iNPw8u9vp6Re
APg+3qyqyWJpAEgfWaOOgnUi1jXYUbz/5fLZvtRXaNybURsx/Z5MQBuPNvXq3GU7gdimbpq7EsUe
ZdZmIrrX2Vd/ZdwrUM6NLEmVFWkxALT7bMWfUbpy+2cL8++DVr/pcyFjgA4yNiXOKeAEcqhBqid8
rjyg+alpvgo+F3NEr2V5AeBUztH60jKj0fbVa/v6F9mW/b566sDAz9gWnLfcUM4LHHdDoV7ZEdBJ
48kSWSgn2yX5AW7pmLqXxdoyJFsGaz2j30bHOueMbCWNbHlsoISJ6oIopQEjujXtLoNsxlprFM4X
zXbvUD0GivaQfkYyBuMgGXrSOjCR/i/dTVumu4bjdIFY6jwnHeAwkdbm95NoS+SWa13/PqcKNKuz
EbPuSFmmdph2mJZu1R1WAbu6Elw+OZEknBYMYLAmzQxJBs10sxHhvra/jLBlopi8MA0HYyUYOufu
3y4dq7ZLOtuPleeYYAajPyjRLWkqT/n7wQjskF1BMWFXF66t91isSZhHlff9fEPjN6RG1r/P6XJl
J3kvjzCZnGBdUvFkaG1g2+//7bw4VZaaeWkyBee1pNTDEoHKfizL732ym1VBin8zNMJSEUYFwDbG
8jn+udJjikFcqNlOKl3tHUYQ/3+asyhRLVnuFm8BL1l5LfI9mzqxAubcdmnVdrTEALZo8YjS6eyN
sxwQWJULOuZv+TAIvNC2g1ghclpYjUle2gUQ62AJ5SALlo+SZwTLkTlX6VY0L7ZpVis4ThN7m/Q5
irQsxd25+dztZEmUQdt0rCsIThlHrZfA74D7yKqWA0Zy/W5WwawreZfVUQTDqWPRJUvW4XL3zZl+
xsq1PSnLzKVLH1zGEZ0Y51LTtKfGnOPE9OrWmK8rUQP4pktdHRfnUkk0jXIq4bimFJnT7H5WruL4
syWLNE0kB+dQFw2rpGoCOYpZxrLASMGCvSj9t8PiywClEk95OUIYtO7JyqNwRmNjlBOeVNEw6Kg7
mIi2OSlUKenajCiI7Wl5Vevyp7mUXKLK7+lSXplqeodBWbS+IZSMk8JNFdGQ+baD+IPvyOee3KJq
X9uzzBo3vkYFtpZZ7oBhJ81sPVU/XNa8//ANL2Bc5Brno16YI8CWd/UPFnhhR6cnP9gPEyYf39ga
vTpch/N+w0DnEZyJrAEKpdXgveJ2+/g0eZFLXRbpiQh/N5s914Cc85scY4pS0FNhoI+R8CVYGtIF
bM3fWzr51kCc24uTYWhTUA/7I1hU6TGZ/X/8VJzTs5pIziT2qcxrxoFb4xE4PqcH29VDeR95sqA/
6T9UA6luEHs7WFjMeSXHVtoyMXHjk5PyVQs1dBFEofTBuWYDkWQn4ohiZsU/AcA/9QeOc1JYzWnM
EWFOKuxObOXzdFRDfS9ift/2US8wnHUvNatitPDpk/0uqQ5RJUgkb/vaP79vctarlQgsZgdxWDXP
V2qxaG4pZTunG/yxp4vAF4rAeOutSjzXWoApU+OS+WNnHGd0e3WFIPgT6YLJmS06SrQ6saELbdCp
rhose3gMrJZjo3jdh7cQGTEf/HKKnNVWmT5LkgrBihjrbZewaMEsKGpe20wSrFE4k1XxPKtbGSqX
Jp69s0JMuNwri9v6bO9bHIqW1QhUj6c1cmZ7AXUIDrFatI/EtFxN1z5edhKbEODylTUdxJwy3yiR
ghsiaQm029InXzJSRrQmCCc37VSzwCiuYWHrK7b/saJ0GktIIaHM2xmqS53rwjktUg0KS81V7Jvp
Lc2/9gqSi8MwESDbRYNngT196mMv7z/bwoTRpimtMDhvF7V0SacIGNh2QdEl/W7MXdWroQ2o0ODV
cxXZuyV3m9ZV9yKavw1OX6j7CpzzfWMkq3kHXiM/fqSnOPU0zZMe2I4rDPF6o+bl1RVIdN5YNlkD
c97Q6bE4IZHYgwsbUt06z3pMwIweOAv8y4rJLqdX3v1FQotzi1WfLzIeBqwm8C4bey9FA2QmCUA2
I6cVCOcOVQX9+8vCQFD9Ierk1sp30wiYS6TZ7t8E4jziYC+D2tgtfEf7xawcL0KPWJTTt7xAVhJx
frDLGxXkJUCxy9s+O5hkcC0i2EEnOjXmU1aZA4eWFdV6pgO4RBIpc/XEdJX5qpgbd9HNw+VzE6Fx
UYyUGmk7YAjen5vS8WNn9uelPEgzwdKrCEGu3QqOUGDYFuc8TLWKUqmFeC0mvGZ6Y2XXhMJziVbg
iQRj/746RkXvR8R/wFGLzrfxLMm73pPV+6J6LgfBvb/p5ldqwfmLlqK1O2cyLV0Fdktz0os7J621
t8BgXQbbv7qxWaU25ywbZGZPcxLmo+ROefEmCPCZgwoIDLE8R3FNy8XoauTgjOyUl1dJsr+sbtuR
C2bGfwNwdlp2sjIRlq4EDffX7pCHUjDdD57pslIAvRaRgW5+mRUcZ7DgfOkNiSB7WcvVtaXVV0Yl
tYIbWITBGWyTlW2BfcnQNHob0TtLpF2bFoNmdAd8PxpWPHGXgpzXVlmPcDpUa91+wCQwUtdLIF5P
yvzxq0vhBYi/FFpkbZaIXQqGOwbgefSq6yiUQ7adtBboAXMrl6C4q4EkS28lCs5sUWtpT5uicsfS
yq/Lfv52WeNESJzCZXE/Rb2G01NmBXPNvtLrfje+RRzsHMPImIzIgW8hK7SsNik2hPtJqXmWfqrj
3jeW3V9LgjlMFd1O2E3q4H/nHg2E24UC/nDHj5TjEF2l5FRld5chNlR5DcE39kwRibQxrhyfWvtm
OklviBzxJgfRkiPDjWFT5LkIqH/nmjYMoP7S3a48at/7UVBK2nIwawi+0qjGVI01ExBdWB6wuRxE
Tl5z1Ycg/wpl2Y2FJK/sb+ZU+QyQU+VOJf9H2pUtx40ryy9iBFeQfOXS7G61Nku2Zb8wLHnMnQT3
5etvQjN3moI4jWM54rzMcUSnCigUioWqzCLqGgD2UraXykNT/NWYj7m8L8gxgYUiIbjNPYK2FyhD
QaNn869Ys13VMZSRICYm76PpaH/g5QL91PhWIeDWxJMwFzKrbBlkPYY9kRW6lFDHrH4/w3mDwAXM
Wi3jOGIrtiyY6WgPc+Yb87NGQQSgfaB18A0WCw+rNACq3ojMObBm6wYsFJb5Q6+/Xj40GxEGT7Ay
xLYxOoqOS94Bxq6Ya60D/1sZIx0MHUx801HwyS8C4cKYHveJ0SbY9Tr9OlnHkhRuLGIq2voAf2MJ
t/UzUaaxKF7J6GWXXQCpF3tLYAaaLx1EYyqbfrxaNs4LUpuMJZ7JQKWYnahx9ZE52DfGcDs/dzbB
vuD3c4tcyWq2x5f4s01ESgGbx39lBpfPNkksVQO6TlBBZV+Iw14DQ1kBGc3LTiZaLS6dpWMid0MD
GFIFDbkK9Y9cLiszrLfnJA5nuSkIfr+JPnWdH1k/FFEfl8iF+eBvShJRmYBDoll3Oq39vhgPhaV5
l1dq+wY4m8KnMVXagng7BY75oKO9iak7PqPAjdlUFxNQ/wNhoWBveD6fPkmolipYu6WcglpO/Ckz
P182aiMHXDuzyR3/ZlESYi2AqBFfautqtiJHiydHF/kB86N3t9lq8bgQEIXJZI82Fi9NLEfR3cQ8
NdMnCyEtnGZB4iwyiosAcxKBq5/FtMnwdf3Jsr+Ybe6UhiA+b7UDvVk8LhKMYZ9XhB3R5bZHXhuD
4bRw5bt+N/iLn/qS9wGyFAAyYgYQSmrvWASsJs6nkjY4THr4YKRQ3YyNw5D+uuwT21t1RuGObNU2
solWb8nLyPRZzStcCMt1Q8qAgqCl1ET9Tdtefobjju9kF62ZGzUYuPCl0/uxSJp4MzxYaMsBNSZR
3s0tJENmgMkekqxG9GlRP4/1tS1qmtg0YQXBxeoxUWmsdIAYVM8s9suf/j7bsVWykRVjRmmF34/z
XV2d+nH3gR1f/f3cjktNauvDgt9X1fvhLgu05tOk3luV4MBs7wSEsgiBhBq4w9+aIUWKPMQEMJ0O
0d/6a6j9SkVj5Nu5hmUxgl5INut8paExaVx35SRhZo2JP7SBmjrhTjn+zYWafcikMxoXP2dE5Wps
Z9wJ084Ig6mInTAUpLVCk7h1a8AbZ/ftyNRoktpNWJe9u3xibBKgZIo/i2YXN8//agW58BnT0oy6
FivYVNSxp4d4+UT7nxb7j15U+GSe9e5aWGFxIXTuZ4ksA7D0HI38GYb/v+kQ6ugPVL0fRcS1IjDu
mErqokhVg3WMyp8KGN0Myy2kXYt3aWkE8ZmIa33b3c++wZ3aGuoaJWh54e4W3hgUdJWkTtsdLh9d
EQh3dGtLapQ6ZpuV7bpuPzWfZlPwibCd+Kw2iYvQtaKNVGVHqoNiBgHJX/esHzpfcVNHvbIPi2D8
QrBNfLEgyroxVDrAtdiWst/L8k6ubomGYm5/mxV/toD8RNCgRupcyEAjxa8sQy906WQi+VzBJr0e
8FX8jud4sQabOR6IACo9PIZ2u1MMUfuu4OC+7uMKRitwDVkplNz14fNMZc8awCIvPVFyJSUvl91u
q6/Owgzm/4dZnhtibstikDMsm+EMHrjd8Xrr6YdidCbXepWtlu7UyGnROOOJ6NzYMb0QM3jtCVos
ZqJQrKZid84gf6IowLcD+kdFnREseF8C4uJFiLGFNlfwjd95y07x8l30HYyCh79VwAvFvbyk20nE
eUW5cNHpFJ/IOsyS7enTPKVebdLgMoTID7lgYclZXVMVEFr72NQPqfkkTr5FZnDBIul7WrXsRmzo
t7L6khuCXRHYwE8FaXVSqWYEx4uUY0mPevSpFw0gb5qAYihmTxWToC76Nk9Jlko26gQmKNIREjqT
qDVU8Pv8h2Rh6D3UZ3BOQbJntDdU9Bgi+n2ucDSnTW/oFX4/KfadHlTh42U32jyAqLWqumErqE5z
nmpWZmSVhoYPBPNJsx6n5brLb1JRg/hrnH93/FYwvLdCjGCJKmhOGkv0nGfaXdnOB3tIrsAZ6dNF
8rW52dcquVtmocLc9hKeTeRcgChh0kg1TMRcyZcxcc2vVWC7SjDu6u61Yy56EBESbBHTWcrZXp17
O8fIYV0njc6kopZdetcH6W1yTR6jg5I7jJMOtDj78fcVFU1UfNEZDcUHG2T7bCFWd0ZM28WUKwW+
Tq+T3iP1oRINAW1u5BqDHek1RksopieQ9+eHyUOfxXUUgJUYrz8f+T5eA3EBu4nxUB9PADLH+nmC
fK2j2equjBPRY8DWTYtmQkzUozPGIvyTCRTVMxCjv94Mow8FLJ/8Yq1s2jVKjl+Y/GDs98/p9QcI
cbBZ/8LymVEhxRGIn1FwkPQXih4wa3/5YG/F1vXvc4GjKjqrqkqYlZhg94eKe6T/6tIvl0G2osca
hPtkQpUeOOyeo/Enc75u6WfVOixp/oEi0BqG+2hiavQqkWALnUCDHe9jUjpy+W0RZUJbkWKNwx0g
G/oO05Kj2GRFh7EPYtG3v2i5uMPToAneoMzVqlH38uVh7HK/GX/konAr2nvu7MimOrZRxQp0Tezr
kuzombrLlJ+XN1+0WtzVscxFJUcLUMa2+lmA7JPQTPC5LILgro0xbJVJZRsSlXdRflVZz5dNEG0I
dzUM7YzGZvbyM0nFdY6vkpE2GdTgQ783JUGys/npv/IuPtshdmF2pYETH5+mnckovhpXd9IbRrgY
X5uCuCZYOn5YxlTCVNPZM2qXLLlfkCL359D6dXn9BI7GawkYoaJrPQMpjRd1PmY1BP6E3L+CTVK5
069U7SyDVZ2Jxg0JGlmz+3inQoZvRxzW9Fm60iPrs6sFvieyjS3w6qaT6tq08KmH5Dc9DcZ1I19X
ojRBBMH+fQWRoTRLMfEKaoWuc3TtoU9KJ27LP4uePE0WVZsEhEJYP4t2Tlt2XliVV0nim/anP/MG
LiC04SQbE5P7VurrQv+a0p+xaFZc5NVcQCBpq8sys8Vo9s2wC5fdn5nABYSq1yuYgN9fzANen+Lo
uhWp3AnyDX4YppryrhlZcDag391oszMpgwtaUS8CHbMuJYJPUcHpeceN1da6QZlFSf5rqX2qfa/C
2y75s8OiqW89uZ6nMW90bD3Nv8faPrIOzXT/R1vDV5yJVkaTNgMit5dgpKaTZ+NN3H1gsGudl2nc
sY8Gq0ssVpGoysBU97NIrWqzAre6BnhKrC4b9UhlzScS04cAM8B1h6lzkOHOXopcEyOtAg8QORzz
kFWUiaTKChVWKo3lO72avbG5D8ljjSdI0Tu3yNe4ADCkudTFGZCmrPVqqLAuRukUxXezP1z2BUEY
4DmyplzGtQOZRa9tXuzyZ28El39/0xBFVaBWRjZU2HS5lqMmRGFCpye5KEBeWjnU+pH0f/0ZDhfO
aiOe6+y1GmvnzjRAveia6MSpOkEZdvOiWdnDhTV7Vga5WGAP6tgeGji9roOOXSJS+hUsG69pEQ+p
kWuUFRLNgNJDb9dus3wPMxFJisAcXtdiyufQTNhLg0nIVYtRvyiTr0YtF3xCbR/V87JZXFST5aVs
qQJ/bjxlx6SZwkN0DdlL5B1dYN2Iep62M8QVHpfpJFOWVlEJPGlv3/4tVZM+awFre81uRRMMokXk
Al05mEVm4M3GayAymN6105XeiVLezXO6Moj9DavQg1mnppIMbFR+gECtUyIauEjdErfzmVFJ5oau
9vPymRLZxYW7sJhTEIIxuzA1a//q68eWiEIqO5d8OUtd2cUFOjJjIPw1pI5meuxUZZdo5IpKsjun
xO/wmpdGjXfZLHZEL0FyoUKls2VbEpZSLzAtVl7L6k2X7pIoyNMHWTvpaSUAFK0jFzMK5PWqNMAZ
2/l2Sm5H6yDU2BBA8GOzLcmmXk8BYdTXeX5vKEcr/nZ52UQQXBlkSKISurWA6OmVnAQzvupFZHoC
J+fnY6HUhXyBVeJJovgqmdxRigQTiiIruMAwzXrS9Do2f1JPepQ6xDqQ4cvllRJFO5vZuTqsTROS
kFqwI0+c6IY1qrHJW/BOkdvFz/0P6QVZq1NkM6tXgOo4VL2iwqq6vMtTSI3ddI0g9xEtHBcMQKMo
GwWruBQoIOozdWaQgy0i0hhBOOAVQfKpyfWchZyxvlHsx9bM3DE89vSYZbVLTEEivH3LQm5b1kGT
if+9XTYay0Mu9agjWPOBKo5GidMYICZ7EvgDu93eR5wzDrd2faEsqh5h7cg1CVinQnQ9HYsDC9z4
//zLaNuH6AzGRdQOUiuVNqNRaVArr9f7YIbE7mWI/3DwMwYXQkO5jZqlQcuVfh1eN4cWk+XEK54m
KMGhOHIlVJ4T2cRFUD2nuYQXcJThKmd6oQe6i/wkKDS3B8l65aHN3PcumyhA5BvbaWdOidXDQmm+
kYobqdpd/n2B6/EauMWSzEuRwCXk5tSEgQKd0tHYt+PPyzDbp/bfjTK4vEvLY3yuKDADk4cRnp21
l0Ik77TZ8MdYO/85RXwLe55ZRRuyatxoOMYtOdJd6mE241l+kDAFoPj/g2Y1e/S5cKAMtnureDeY
mZXobHf6tP8KhTG/ibqdCuGvIrUOWg5RpkTzLB0q3dr8hxvHxYxs0gqwSAK6Vo5VFvQl3gMUp5c/
X964LSIOhPTzqnIxA2+tsyaxV40q9C2Q86Q74oUNRPsqL/Y/9ISyAuNiho4JYw31LKQPYMZJ90Ka
LtFp4uIFWp27YdLx+yS7SvNjMQlKtCI35+ID5PnKCNqvKJrQ+3HcN+2nVDTyypbggsvx1AalEve9
pgJCg2xxYV0V5KTYkRvbrtX9dXnvBdbwIw6GPi79xL7Jq/LO+itN70PR46MIgQsLLaWRTidUzqRR
32lNH4wgiuwWWXBWBNtOuGRrkasY8y3MhyfJsVBgCsnHcmvokxA4KaRqOQiddFkjsxqgnXxKmu+Q
q10y0aPZ9tafMbhoYzQjLTv2MalJFaL0YxvjKbABJTZYW4igvvAfV+sZjG3dKrSNs6YOqQKDpl2D
ey67L64Lt3OUY3YHPpBv9uNlX9veojMcF2aaYa7znpUb0fB+mmUMOUV5cBli29nOEFxwSfRu7u0F
EDG91iAvZN/VnaBo+h/f+2cMLsCMc1w0PYZ0PT1Auu1Vn8m32jNf1ettzRGFyy3KAgTnMxwXbxJ9
wVcKG0JiYygJyEh9yV8+hSBCff0abyCffg1qNU/UFS5YSv7hq+iMxk5Yyxy1f9jh1UgfTWn/R7vF
v3aRyCRa9NpJFH5V7G9Guo9zgY8zn3ofSv9dPf6tC+OnslSacIio1pxQeqjT1Jvqq1E0XSHwbf65
K+uUiBbs4T6afK3ZteXhz5aKiwthlxdJVGM3MjQ4m0aAiOpok6DPlHnupcXi4kGMM1mazIipum3I
taQfpe4k1UEd7uL4Izq3a8fmX7isEYWmfALafFR2w2Ptxh71zfvJB9OJOwvV7ETnVuViQx5aKA6z
L+VhN84OKlug1qG+0rwSpSee8OBuf4mdXY+LE9qiGbXOmheVW+2pOyj7LIAYcu+xyZT8s4gHWmge
FyekQZvS2gBce+z97lDukDCmTuOzmTX7TjTjJ4gO/HuYrBTJorHNW4hvRT/12AvBq3jZ5wVnl38E
K4g+poQCI6SZ09JTn52Uym87wRfmpikq2MdVKNDjjYcrNi26HOZRjGY9W1Oh3OGmDYrFleD8bm/P
CoVLg4yIoE6sAiU/kRiClOw7FqyNltseUFLFR+XltRMZxeUqWkloar/CDalPlvph0LUD1USPx5tb
tLKKC0sz6uyDlLK5lWIE99YXu7qLkh9m8XzZGhEMs3aVqJiLuuSdgsVrkKcUj5EdOY28T3RR4Ymd
kXcBcGUO+ztWOG1apLE8oiQU0Zspv1Vo7S7z99l+7KcHsryoRFAUEu0SF5K0MtPz7NX1cihi5zJO
k+ygprK7vHwiGC4SUQsqiLbFxn7iH0b6GJnPcSoM55s34GrtuPhD0xGKWxlAan8C4SAeKvfdVXjq
EIDqHdOpGr79kVV8HVpqTYhRFNgsa7EPUopbq9NOTfYBjS+EhX/Dg82FB7kzY5pKgFnGXVtfz40g
nxRsDl+IjvostRYTvq32iUunCIWTn/IkIhMT7I7NxYOqHoe6DGFFkU2eFoe+TH87jmpENnWZMZfr
BKpn3CFdWnWw8ZZoeIN1m6ZOXhwWEQ3f+/rPK4au2ERWZfKOjsPo62rADDAKpw4JlJ3uqp8LzGLp
zuIqX9qH0hXd4u92hwPkjo4BcRpSRACk7ewq8VWqll6Y/u755EC4oxOBrmeJB6xc1v8w9VvVwFjP
b5ct3mLwvc1SXqATQzYNsCMuThXtegl0Rr0ggXz/RcmhcIelHW28pYFKwQs/p6rDdDCqgHjK/QJy
wVduftH+vLsZOEDuWo0WEqctqKe9oRicUVV8tKLbjpEZjdtpRPAy+u4QcWDcIWoGvRpVC2uohQc8
HWqiTlPR77N/X10/xmwmkyFh9STdz7ubxhKUrt73gXMGcEdUI2GoKAsMYBytTK20c+Yd2c1Coj3R
trB/X1kiFSZtB3S8ezYm7+oaeSg9JnHpJOTn5UtAtGTcDZph2qoLYwCRLIjbXSEilhecf507/7Ld
dtnU4feb8Jgsx7n8NotoX0QQ3OlX5SI0whQQij1ejQmIDcboGMm/rYH2du/5V4amQv26S7D3io4R
WdNXILdtinqYBfvOPzWoUl+1JagsmWaBRIKIgpg6upJ10dCEKNDwjw0m0rRxTmHN9FJ9yfb9deTb
rvG9sTD8xgYb8lHwMSJE5A5/j97sKptg2ui2s8+kd+HPkmu6Ze7kN+Ojuu/3l31bdNvxTw+WlSpl
UcPI6It+jF3FGZ4R5HbxjeJ2brKzPZHErMJ87U0CzDkJHyDMrjcKg/ni7fCExgi/8/TYRT7nYoW/
G76Bkedf8lN7Uj11bxwu28vO6iVwLmgYbWWhwApzQyODIix1Bq2ASixxikrdyeS3p4M5W7nQUUbK
qC0sGNoLpGFPmXmbiaLH+4miVwyUsRRQY+kmL6FoxxGaJUzFYK/zTPZAuUI91zWCQL2tDgb2cEkd
gddsh5MzJLeKiIVZa84qzEpPWXrVWqg6CIpq/3EWzhjc0qW00lSohTDHpNWrBk/sDY76U72d/OlG
zGa+HVbOeFwU7ovFNtBEDLyxd6z6LlJVJ1tuFNGH0vZtcsbhQnFe9KVGLeBIxie7eulEPEzs73zv
4f/+Pj8+FDcyBkxtzfCWUP0ritEKF017olIMCg9BlrbUkWxb4A8iH+Tnq8E+qJeKCaOUW/kYBtre
OoSn2iO34DPvwAQv6ifdPMaGIuMbAFKlsskFSslox2wOkZKp5V95cR2HedB8j8AJqnTfLgeMTVdf
IXH5UtmFVmGMQCLJ6JpEdUfwwibJh27OFQwXFJU6LSxbBsxEntPmVpPvO/vpsiWbDm5gdEyzdVXR
eSW8oSx7FLkigme4G1Xyc4SLznY1UZv0dgK4wuHS5QWzTHOC7xmvme8M6knDQ95+TcPBnYhL+p9x
+bMVBYvtTTqbxrlDamad2THTzNi3wkMLliND9NnB/ux352plFucIcdpZbWRJSMxvwcbttAH51tde
Btm23B/3pkgZQ2QS5xBSn+NmtgFXNY2LJ3p/RPnGmAb3slNsw5g2aBWhZwd2GFi9SqIxehTZpMoJ
er9zZyZ4+1ed8rcLheyGMs4gnEeEvTkaTQKQNDwM5J6GN+2YCnInkSGcC0AxqaZ2h8rMqB4TJUXj
4KnDbOMHVotgFtqw0FMJkiZutcxZq2INmyIv10vmKsv1INL03DylKwjuGopSC7N/Czs9ce6R6NiA
lanXnMy4vmzK9v26AuLuIcO281qSYAt9wpaglh/5g6OYLiM+QDXfE42dbW7QGY9vAe9onafZzPDG
r2V0lYIkYxb27jB3fXdIVyCcO6PnA+NsOUBStBWz5wklqA+NS93c1f7MF/gW8NLqClrGgKr6z1nx
Ykm22yWdAOR9SZ8dnZVBnFvHoZoPCjqlMRrIiI6UvXpXe/0/0oeixu/NW3UFxoU4XByxWrYAy0zq
GMZt1hiO9dy3d10uiqbs7760UVx4o1VEx2UK8RF3b+evmsLd3ood47t1q/hNoH2TRHUJESKXs4JF
yu4KG4jzfeuHAfN3/aD+bKAfk/r9lRBPFVjIxQqbLCHtWACPT/aDdWyD0NPxtoCXwNxPPNF3jeh0
cWEjMSGrjbYRFC0NpK155GGSyCmaSJDoiWC4oFGFSlSCc8JgjZi+sfylhdnejhOR12/myGdH5Mvu
aVVntsxglIfyBCrRG21fuM2+eppfFr/YkcIRPW0KDOMr8MRQ+64zgChJ90PhFsn3ZhJYJYJgDrO6
ape0nFpLBUQdPsTZfVbdWpYgWd3+ml8tHBcuNN2c6RTHBGSF8y8mH8kkgjM3j936JHtN0D9rAkiR
VVzMmKIhozFzPPT1SfKNCuUE/UPp3coq9jesVi5KDCpnCe5ELbTd0igcC9P+i4iyQOR0XIAorC6q
zQmW9GgPoI9TIqjsCm52vhc867pRhkQHKyM+9BTfzbKTac6Cd8bLN/u2HTpj+iMaQcb6drVmo+qt
asJqVe2neMQInCAG/MedZKkge9dMHXnjW4A2j0pUqJFqdZ6i4ZlZweE03bZ3Nbdx06PoVmKh6/1V
cYbj9sVq2jFqGmSPC3wrrw7g69jLsQ4CL69uNacYRLT//5EanRG50E0T9PXNIwwk36sv2q4PrIOd
B1qguNCQDAZQlAkO0fvu2Ndr/ozIhe8xz/Qacu4Ek+y4mrx0R0N3cEdP9eJjnnofcBCQ0NiKqamW
xnOAQyU3L9reRpWxfabSqbHdy7+/GRJWv89tWKXSQp2g1eahkRpTIj/ZaTXILEDZjnUrGG6XyNRU
hQaac9annXyhB90vAuOT7vW7kY3Mqo7siPTGNo/wCpLbpo7QujdU5BBGpDv18qRbv9RmX+gfyi1X
ONw1G1JbyuIMOIN+KqbA7H/YQuqUbS8/g/CXbFxHqdKmrwnR8GIFdDe1EBLNTnbsSkHqI4X4etkv
tr18hchl51EGPYWQmRUfwnvVz3fyN+mvGRIRNIDw+mWwzSi4wuJuWysfK9K/YoW3JWR6RZOmAlfg
H7uH2dC6OmHRfPRqFa0vT6riao1Im15kBvv31dU3FEazaMyMqELzrAnF7v775YXaDuerleLCuUZL
CR+COEetP/ogwPPIXbjrPXWn7sWFO9GycbFBMQqz7hvYM41f+znIUNBQ9IeRClxNtGxcbAizeDJ1
CzaF7WlQ/LIKBIu2+TWxWjQuEqQxKJPnAQDaQz37+tHexbvMTUcPM5gD1L1iX3QNikziYkLd4dts
wDOeFy2HuHRt+0Fg0ua3878mgS3jravJYLuqGwYwvj7GgL//Vj1Uh9LPr//Mlnf0vUuuhhm0Gw2v
UAw/LKurTtVFX5jsgL9LGyxDh64ClLRNfoynXoYhUdj33j9sCtM+/tpRvIuwcCOd5k+C5dv2iDMe
d1JjklFLWYDX7WQDDzF0VwRRUMaYaP5bgVBUA98K4ApkfWChohqKzmt6tnkT6nqyoNgB2qAEGqIs
1ScOiFS9xhU3m244ILSjVFMz0HvzXqlC1ZekNGq8M6njZ7m81Xrv91fwDQAXstE5ZE2SDgB8UI5+
e8MYkA2//FWdWEmg38+CQ7yRp7zBYzu6iq19rs6Lhvc0rylv2+HaaE/msL9sk2jNOKfIM2UI+xIm
tdFutq9L0WPP1pX6xgYueM+5MdWlBhsUacd8LvZst7ICTBHu8CSyu2wNCzHckXoDxgXvfMY4mirD
4aD3+6rq2u/wlCBs7GDB+RIMF7wVqoaqEmPRcrmBQPdzUaReOR1TKygMweUnguLCeAUVKVMDOZGn
FN/AMJrlXxPtqzLdatPny0sn8jUueqMjRq2MHEsX0Rdlebath6ETjIJvJcTYHrStQZhMfy8cMDVd
O6fLxB7hFNTUyiC810FNEe+gQWk8TbiV5r1olHXbrjMmt4D60jfzQmZ8NFd3FMJFZWATQeVOBMEt
XTMVEhiEYFYIOaGpvxmzXa7fX96ebT/4fzM0/u4bpmEyIS5tQDzWBJ9kod7MeninWr1ry6ZvgPz0
Mt77iRuNrPZK4wnswVSlQoKBrZurRZBD8JNPkpN7w344Zomj525au2zHkl0cCKA3LsY30FyYHais
0CkEtH6v7DSvDgZnCYwAUqw+2uDdP0TjgqxsRmNETaAVv3p/eGS1AhCtxq+1gkQItx1vz/vIxdu5
k3tbL5ivRJNj1t860vqXDRIhMG9dXRop7WKIqwFBKpo7U6HHTh6cyxBbGbny+iLHiivv1Q1aWuiV
3A+vX7bsZSb1Mrd4+vtm/x+mjzdNYg+A/8BxDtEWmt3XJeBUjPOrfnVcnNCjV/pjdpACVjNUBL0d
IkDOJ+xJtSCQC8Au0dBgW066N9qaqB1580yvzOJ8ocS8cUgioNRph5bkYFRn10iDiTwlQjob9he/
u7Ige6ainsISJM4rrEZvUqqP7DFtdhtsWeUO6BAFT7qO5+F+/9ukCCx8rPC4mxjjraMkVcAztVMf
7dv4IzF39ftsbVdebvUFmEWgfonPzhcjcTL7Z/Zy2cnZX3hpxbiLoxktTaIZzhGtk2Cx9nMS4C3a
adLRvQy0fZpWtvD3B0gDLMiFIa3sMUyJpNIf7+RbI4g/SUcakE8CuM3r6gzH999MymwrCjMs+lHU
bgH1XS/x2RyOflt+SRefTZ6V7m9PUr51iNc8cb1hdCxB/8MCn/3VIC9dBT2URGSaYM9eV3oFQps2
tqcGIOmpnpGiG7txQoHP1VCwtP3+pbXBjOt0bnwv+mDcXlRUsy2UtUFgzUWMUDPGbGH3sxl/ri0/
L28W0UD8ZlAyTGhjmha2j2+PQVuPbdtTh76p9jCUe5sKjtT24p1/n4uyTUWyNKwQjiyaeEq7103d
JfbtKOoH3EzSV3ZwS1VDBQtyYiyaB2HA+KqVwA70fSv4snmvDfHqcWd7uPBaUyNqaAGcCR8erdt+
ro/Rd0g1oGqN1tGguUE3tpe7y0/B+WLr9D5wnHG5UNtVsWlLBKFpwqyyjJ5c3I2Jo7iRKzsYXX2+
DCfyCi7QYmaijJoeXmHqELqotX3Y64fLENu+fTaIi7VSTuvQbGFQli+uuQxeFPdenYimGESWcAE3
kuw0rFlI79JTMh1V2fszM7gwO5pWOpg1/KEDhUih7SS0UUKh8zKIwLn5BvPZtme1UACSHrpDj1De
78xjF4jq/P9xZ/y7J3yPOYmiaE4M5mTtkR40LzrSvTT5xemVr+Qo2huBC/Cd5rOtyWkdAi6X691Y
lGB/KHcgzBWk/iIYLjQsbQ2pBeYCCZ2dPr2Sosape8EzpwiE+eHqkmgqMEguOkCWHsWIkTghxne1
3hBc6yIY9u8rGAICiygmOJgUfXGJ9SXDkHUmEmfd6mtFnnX2A+74K2ZRaqUJY0DURE/l4wJlg+Re
P7SKx4asmwDtp0EvcHKh93ERwazDsUlmeLnyMLssiMde/kxRRhyCZCfyPdGR4uKCoptDubDsn+hP
hN7hjcupyJ02X0MHzBv+mpdod/kMb9ctV4vKRQroMJlyz7Yu+cI6KUsvuc+C6dh8wYK66Fd+FOAJ
bgye6kbNlzFZIiSAUKY4tYF1p92kX0aPjXDMkVOJLkaBZ/J0N0unal3DEgnpqnnSA8buFe/Kr8NR
fmG8A+yWEmV/zCEu3ImErcDqMCw1o6pXANmpfYDq+h6Sa1cksg/GUNyqEIi5vKKCVOYdD47dSlRj
p0Lt+sdCmw5WWewsOX2ys/x3J1ffZhmEiyaWNlhxH8MyK/tK6wcrPan502VrRPvFRZIazd1TY7es
w/s6Kk9Jfeh/W36Ms4ILI0sVdnRmOUuooRUxPoVRi/qcoIbFluKSE3BRo1wSbTFYqlJLd7rm14l3
eZ1Ev88FijCP49EeYYSs7vR8J4nYlUT7wIWFdiJxk074fcM8NP2NlBzaVFAiFcQ6XpNpruIutFms
K7tp15UNBLdlN681R0rw6TLovtY2HtFEk2QCy3iJ32WR5qZlGV6pYUKB7pc2cfvxy+Xt2S7/nsMq
r/JbdvVcd6zeod43p25wiJvuJHSRqC/Wi4aMHBptgjt40yPAk4kBDHyYEf5Tt6Z90lH2qVHWj+p8
R0SE+NsX4QqAaxgAeTyooygA+uPy+sIFSUyUKlmfkbhUuRnVVmBcEB3VMDSXGddE3/2I+tuaPBto
obQFp2jTF1YoXA6W13bYUgKTGutWx9AbNRxVRNi6eR2sMNi+ra6DoVhaBcOLrPIVOkqOPjNyUpVf
PQW3n4h6TYTFRc9OzcsmyoFl1E9aITtxFjk5pBGWClTHQgII0epxgZSiNX8yM6zeFPntL9a0knqS
O93HXzCRvbgGHCMSFpU3HcO2NGjNmhg54t9ZJ1tP+iVGCZti/t+QnVIBf0bh0uhRcILZ3r+L4Csg
LsLmeTYVasQq85mDqTd8dyx7+S6/6p/kneFmwtRvc+9WeFzEjaJynpQEePgkrMLZnysfVFbuZBSu
IuJ92s76zmB8FqbXA0QDO1ah+hzeszoc41itcle/ZamYdOhETVSCbePzsGTQLa3oYF2vVk5WegV6
tmjpj/NHTvTKMC5u5KQP+4nhLNqLPj2G5g+rfbjsGezAXnAMPuFKq0LRKhNrZ8+7sLpWRZJqm/fi
ygQuYKCNKa5rjTkeo5vD2IT2SjUnquKJzOBiBYaN6iXXAdNYmUMGcLxDtufySrEjwq2UCpk5yLWp
qOS9I+9QFzMv0xnJXNUMV3b3YFXRHvwNQSp1j9Ms+/0wBZcRN4x6g8gdWg1zDLqSARGjxSWKrsrX
sGgFF+3W4XkDwp1Uo48JIRrInGOI6+nuiAnLyLc8MIp72g9ZOCUtwuOZPGhVzHIXwigJJmGmOPLJ
ne3HX7WgPTRB+lk0LbER12EfUVSwEGrquxnmIk+WXk1xi+g6Zn1NP+lmdyl+XN6prXTiDQp3eyhZ
3GNEDLcHpis9FoLAlgaJYwhs/w/pxFY+BjTwgliKgXuDr1l3cWNUBaGoHSTO7FY34P73Qu+FiQey
7tQPfcm/AeROsaFak1JZNav8slM87PudFIjbM7b36mwXd4rR2avXeQKYRU8dubrCrjqge768V9un
6gzCbVUbx6aWpnB4s/NTPFGLBGa348T599nVuEqRekuKuphtTjl9Havm/0i7rt7IcWb7iwSQVH5V
6m7nsSe/CBOVc9avv4fe745lWttce2YGiwUMqFxksViscI5bhicSJk4XfRvLyGlaiZPYNwaNoTGD
oif5xfAtCE4BN839EnAdQKmBUr/iL3ex5eaYkB4Pyuko5QzZiSYY2YgU7iUFj8y+0bCEpe3wWKIC
crqzANvZi4/aMfaBUPn6F+gzifw32ixqHAH5Ui+h5Lo8lKHfN8F5o9i1vI1GgoFnGaiaxwYaVcXP
cXRA/ebok/93MgTrboq+LgnXIarvjDx3QgshNG0k19S+g92oItg3w9jGRBK+VLd6Dran4TAfs8nR
gL/hD3Cx5in5dF6x3ROlGRp6TQhKXCKbaag2eII2GZyffkkVV2WSzd/3rk8CxNdg1VoYeKshgB3i
92awHqODcQukFDdDF4ss4/UvB+qPOmLBc8jt3iIlpFWLwxH7+0sgUSboLeEld3a07kNf1uu0v4I2
mFmJyUmjBZ9RLXGs6WGOSxjUtt2tYUhaVvfN++n7YiRhl03C0Qa8tr9Mu6vkRzd8fIsNPEkQwgj4
n6ZSuYTeOoEFQJVB8/zLrvwRIA75Ftk0wK2WUKG7KE8m2iAqtz6qX8eL4cd6gYtWWqqRLNoLZM0U
xXY9g0Sj+R5+rIZ3pJd4hH8x7CelBEfaz+mqTB32XWFuewXoeg8DgpMT9m6B7uj/gAMk00nwo2lk
AzC95duUXq3lKQIP8KvpElUEyLqqAuJOB8O3OCSm96ueFVaKFqPpm6Z8VVJJ3nb3rGy+L/i3UrGS
OF8TPL6G1IKz6XuXzavEnPlHXgT7GyHCgTRosk7mAiXsbHTMhLgKhrUG6rSLLIP36E7OiRLOJvJC
y9CpENWHwDfR/PCkX6vFgb/L3wRFg20xTNUizGD24+WxuUeJXUYp2G1REdZqj2CYd8GLIlE0B6y3
kjhr19Q2ooQrVVmXroI01GLCybE1d+7BqvGGzO4zffgvsdEnCok1AaABQvLIMb6Z4MzuJd0VfKtf
7s/Tkgn21nZ0SOIeIiaDlg6eYmjBb+vYtav+2miK9MgYmv/f4E03ayeYn6mvzFpsbhOt6hIwWxZz
7/2dCMHs0r5MloqbXdr7jFwOi2TZ9n3bRgfhRrBA45WpXEC2PEIphqd8CDrPPvCxjwnMEBK/IBMo
Qr7bebwWcQPbbnwaGC6GFv6ZdFT97GH9IgMmkpi3iP7eN8CpqmtI60OEikB4jp2u+31+j3aSJ1vr
FuHfcyvuiN5CBiuBl9aMPe6J5tecsNLtRlo43ZiogEcmaWB27auRYx/9+B+7FzHhbWVJM43vX9Gg
tXZOj+305bx6+578SYLgIaK608cuxskym2OxHHJ2+LvvC86BrBlplRXLR6q70LrupWMl/Ho+4xpE
DHhjiVKyRBDAZ2sLpDKsn+RhdqnLPOUkbTeUWZzgFAZN+V9cmqnLp2Sdf0aL7YxWKfE9+w+Ip4PL
BM9Qptagtxj/QC5j9Djye+FqXnJa3dDhWN+yeHv/qn2yAsFPDL3ZaEOPkIRFmqs1btmgscO6JbKH
skSOiPme0Tzs7RhqafEn5GzzdvbL9aIYfp43OpkYobAUYUyi7CoYtbG6kX6nWd/WX3Eha+SQ2ILI
fVwXSWyP3DPkC/XiqnfbhDnD8uO8LjIp6vPbNSZpWy+PLnyu77ty8ZJCuS2pDFtn1w8YBChuhBDK
xEBb00IlbnQE2n193aWXs8wP7Kqx+b4QZRdpl8RLW6GQpAGYzKrvgG7gFFEXnF+t/YOzkSMsF7hb
4lyz+RPFWwA+2bnNL8vTHJPfeO9yKceyTC3BfZpRj+FaCnE2S5x6dMesc5ZYkk6Q7Q3/JTYBVtZU
dp0lWLt4uYmSj4T55xdNpgQ/TpvvV2W7hD3feyP/VWUnkNE6g+qdl7F7JDf7IjjOVbdxIGfIIMv1
VP6i44+yuusziSaylRLcJs7K/zSxusAubxZZJWU/vtmoITjKpCdVF2pQQzkOMRI7fCRPcanhNafx
ML1lEAAg5X9OpTjE3/RjC3QM5DGjBNm9fu5yn5WRbJRib1zpmRjBXyZ62GpZATHtjwkdabyjKbya
7prPjwQTDnWtQDktRHLJSTZLhK2PMflulgrWcklOLL2ZZBh7su8LroDmOfwmzx2EWhYQXfva99Wn
81YtczcidyoGGS095ud/ejdhMqQASEXCM/McYJcP5FWDxMFJzpHIndrYdMpCgptaDb8Cyahhkxv9
aDpJl+du0At4GWLbpmobmmDmcZw0yciLAOmJA6SMR/XAqa9lXeb7O/RHjNjvy1hTMaZATBHedcbd
lN6f3x7Z9wW7RqsqytI5vq+G1+oM7EiJY+ZO60Xs+bRMYmOvUrFh0VR8P58f5vVnpHWBariV/tlc
Pp/XZD/1thElGHOZ5kZSD0iORx8xVwXuoQ4pZdstYm/xCq92jzJUx/21M4mm85EJwoRLRwOjhdUp
MLSCfVnUH1SWQvoXp/MkQLh1lNEM236BAN0ZBze+A+gmmuec6Ut2xVlS1QUo3DW6b2U4Jfu33ZNc
4SYy5zBm6GiEs6uvaeNbCA7fVDQ2nkQI11CYsLRMK3iFor5rq4+RfjhvDTIVhOOpTHGaLhXfm9Kv
y2NbeKZyOi9i38/8UUGM1Ls5Cu3CRHCbavch4MZak/f8DPXDG8RACoApGDVegBV1eT5qtombZ9Ev
lc4t1ZE/4iOZP9tdMHgyagIVRDN1wZgnK+qraEZpWGWxw/D8UBOHNP55XWRCBIO2TGOmass7zIhy
wWLTmdUsiEpTsvm7B3Oji2C/OphD54wPvEXoqbHDBu1ffylBMN/IjMrEJuhHWUx2ncX6ae0+nF+q
/Xtzo4RgwVk82lrNsCHKseS45gPwE8tPvLxD3foePQgSlfYDtyeBYn+SgYnKyUp5G8/t6PGKUujR
G/UAvEEPk/SSyEZiCWJvkjVr4RDxmfah/Q4O2RZAWc3qnV/C3QO6UUh4UCkgdzWHGgpF9MvQutnB
aj4r8fG8EJkiwq0zTBUdCYOt5c11O38H7cNSSspiEnN+0QI+jlFe8tnahV3k+mUne9jy4/Dijt6s
E1dx87hJ9E4Pw5gbcz18ouiVjalHMVri5KlyO9lMEhLws/FCnIUKom1pKgUI0XNxLFutyeBDOAVm
NOsxfqQumfPGSQHzq5LA6FuJxH3TfhIpPhLAT6lWM3nse8F02WPfy3zP+16KoHQbSYZ31yI2wsSQ
agUw1tSiDb1mV7b2NZs/tdJGHm5VZ9ZQfBjkemrHVQiFtGvr3T/j1pmrfi2uuErRW8BVwdn3Z8tE
rK9ubMPONqESiGBcDbRmbZM5NJZcqLt2vpHCf76xw0JN+wxA5lg489irJ11WvpZtjGDnqW4UtpnD
8MasQjL845KAW8T0z/uDfb+90UK442KmM3Rt47RaBroJazx4Gldxuy+w6vge/bmHN4WhG4HCbVeY
YV/Z/KIgwzeluDZ1GQSbbN2Ey66zM2skj5NmIwUtao0moct5eMvm25TYJpifDV00sWS0csAUUGix
ntbqAhR3b9kXW0O1FGVFzRZvnGJhWjwbK96hF/WVDmpIy0tsp/NWYFoux9ANv50XuGvNG3nC7WMB
fWFkNYFC5Nrov9Tz+/Pff2wneeEDNgKEm2csqqQiPQQsF7ajucmFcdIPlD8IJFfc/stqI0k4mEwF
g2yGGg9gj9oTdaZfhbuojuYY6G1hTvzOPC3mm1z2RqZwWPM+olTh20Uu9KD5Gvm9MwTVCUULpz5Q
GXj+/g2xESec2iKhBZjHECv8gz+a+Mi91pcmn+X24wvQe/7l5gmHluSFWaQTlrRDFXC6SS7KS44D
2X+Qbd7u4d0oJhxe5I+j0ODAAfl4oFXmoFLWyghK92WAicQGEJsK4KXnjrtNCQBuOMhXbF8b0ymv
7mZpEYvfmqK1U0I1tAXw1iMRLyjTYzvvMjhvsz/0VxOCU9uNlsA+9P8BcXfXiW+lCYfX6OwUFsGb
4L7VpwYDHR6nFMJUuoYx+xojFrLyklSicJqbsVGYxaeGe8+L7/jA9QEJ2gOmHrzSlUXfuycaXXCW
RtHLRTDS8XzHlDHSe5VfUhzy0nATv6Vucs015CeaIPRzRxm5155DpMQCHCE4JRH6CRq2C0nVaEZ+
Jqtv1OZ7l0hm23bPMMAxTPoPlrBoIsDIGEgHyH4UNsIDx/EMvfzTEID7F2wOMlyEx8r5C4PcSBNM
RKVAA9R4mJdf1Sf0lUIc0sLZL06xjf7tq9lvfubOesGC1OF7KLOYvUO31VZYzjgzjdKeYKJm45P5
c4fcmqzpZ3fHKJAVbd7CTQ3hXJOiGGJ0tPGHR62BXdA4tLr+WeIJ+Tq9XMc/QsSRxE5RzX5OICS+
Yhc8Nk8O9J3h8FFoeRV3/5iBgJpRHX1FNhHcYd4UjK388dF+HnwuDX7Er337mucIy2vZQeOfE5VT
EXOAWYZZuiWmCAd9XMpqmjRsEgA0wMpD/M40vdD8nubf0ze8E1XNAk4bkpGgbxUsAtNFgIkvYnSW
ZMWJFMZDncmi2z2j24oQIoHIUHolqSBCA3V90f6KIv1UDDJOnr2H+1aK4J16XDFzV6B3rsgeEoSz
RXK1tJ9pIlmvXS+4lSNc+mNSNH2aQBsTN+9n42AGia+4CwxjBH424BT+w7Hd1U1nTEX7rMF0MQxl
41SZlPebEfSbtY2fJu+r5r35po3aiBG8k9JHcYd6NUI2UJjkzA3pL6DGnz+6u8awkSHYG7XTsUla
vk3rNcmc0XxYZGncvdSEuhEh2NvYV7QjOVara++J8imJMKn8rdd0Nwao7Xltdq+PrSzB6pqxjdMi
hDrK8R+mGYxnBQjK3MKTj1Ry1/nCMWwUE0yPDEOjUQphrGNuroDd0rxok09W59XtfcN+t7Jiwp4v
32onBJw2nYuZlVjJhXQuzTIPJQ3v/ArKNkvwrWFnTqCpgIg++UDG91lz1665W87fWFL9pSjhZhr7
GCwYM5Yv6q+68iPmNdFi6UbhN2aWznmtJFYu3k+0McrMMCAqpx+Nb7r50MhItSRbI07Hx1oLcPtH
wxsA0OxUSMD/nQqCM+hNeGwWQwWjMg6F0r2juAedTtqFsYcWwzZGJk58NSUz66SGBUwux4vBUEdx
SD/5Q+QBBQ7VXuVUXYa/ziu3v3o6EK5NnRDAvz4PZVGFM0kYWppnGMuFrlWXySybqdw37D8ixEqP
pte9bqII6M3DoWQ/gfXBVMxaLJ+yt6SsVf1JkpA7zOiakiyGJIKqBcGwoX2gEXM6GUbavzg75FtU
k6lYNMEdwKWWQ9MpIGTyVhvzI2Wg+PReu/0nRaWfzu8Rnha7/u5JnuAb5rUF6KUNeUo3oFd9DtX4
UGQ0Kx06qvOBFmP1BawjNmLlSFl+GKsW1o4FtsHWa7WkUxwjzQDMk9dtdUuVwfpuLBYrnHaw1jvW
D+A4K4f5i5ox8ispVkYOalEOFy0hzbXBWJc5y0CiL0tCrMGLCiNv3c5M2YNRRuHv0GqyjwytXUEe
F3Xh5zoaZl2VLkPuTFo6AIvWGKLZ1WnYBXlPJyDUagQZIz1eTqhjmEGZF9GN3SrK/VzZYeSENbht
UPW+J3YNhKmZfB9DlAoBamZnDwhB89sqn8AT2k/oyR6SOVQOi6EP9WGqtfgijU1LcW01BI6YqnYm
0q6TkV9FmMPo3BjoebXPWkKLoJhMMPzlFus7J03t/hD2pfHNai12nxJgkTmtQcrjUKbrldmNhldj
Vpc4VqG0KInNdZQ6oMQ0AT05mHbnmWWtmY5JxyJ24lVbcr+NW+NqKlLDcss4ms0Dq7LpTluaIQuw
GxFQyau1Wt18yGILHNRDO7msCJXkaKWtoR4wXziXgBpZsx6zcGal+jQLVWC8zXr0LlUqjV0rS9z/
NmJT+ZCoJf1gdKF6NdN2volLFEM9a0KLp9tYdi7r+98/AbaqGfjHGOLz534jZjO18xURUn41+Zq/
Hnun9jlf8H953u9eImBq5bjU4HESp03UZKkZZm81T429OH0XMkftJYjKMhFCRBFO6ZqYdah5FT2E
xT1Jr9ri/vwx3j3EGy0Ep4F2UdJqCrRgltslN7Um6anZD8g3AgQvYTWx2uQ2dPjDwBAweAT9segJ
5IIjvZOiF+wppRGTYT5ZR+r5RSOPRkZM7SFrMFfvCSBjjM/nF21vXzbfFzt41kGbwQ+G7xeT4kSR
o1uzu+iS3IdECRGub4nNHjMzNTyFfquWh3KQGNfuadlqIZyWFa8JrSfQQjv0GKUFrqsLTiPA7AN1
Ujp9v3ffatTU8UY3AQAtUrJrw1gDAxXCsuVrNQxeov0YQsy3DS6R1T53F24jiu/epuZkRzSDy0UW
JY+ups4n2bvX7z5e/3/uWSE6YcZqN4oBix7mxrdjzceL5hgnMmKC3f15kvMCvz0vlsKMMSGFhN7s
ccDd0CN36sEIeKOAbIZlb9G2woQohSZNFWothOnVF2u8LFT/bxYNI3rPN0UDuXqqFBGaA9DtVIxe
PA9OoUjee3tGhtkRHc17vOYkpkCTiqlLZqEDPlyvDdtFYHdM2XvT+nhel92Mk4qnvoUVUynweZ4r
o4MzogYAs4b8VnkClDQG2cC7GYGhC6NzyHEBX0KyfLspho1EwYsSbQCDBJLJqHOmbjQd+/pQNder
Kqlz74tByt9GvAosbuHoxJgnS8YZpj0qX7viWNt31fxpLCV3zr5lm09ihHuNKkmdrAXE8HvaDKKL
8bEQFD0iHb0lqapuhAmbFeuDmgEiTfPK6QHR10I/jjIIJ74sL17+GxHC7tTpDDATvmw1/TjVd2hW
di0Za65MhuB1+nqpu4VBxmp+iJerNb1IGknyTCJCHHa3zDiN6gEi0uGgh5/XrymR2NfuAX1aKHHA
XaFRrMUEZmyOlwgDnUntAjr6uZGi+012v/Fc1ZldebTCzT0QZU1pRw3UCa9r5umgdGyP9IY98EOq
N8Aq6STaydZPSJ7BgSoFtRBLxWHvsPauixB39p/OOx+ZEO7IN1pZOeLB6XGTjBCgZO9i2vmJdjwv
ZNcPWCruaR0Rwgto8qau1ERtDM2zqzgw2HXMwPCLGdShlL0iZZIEdViSzwlaBOBxBqcPzNuxO85X
HOeF3FajY0U+KNw5ZwggVL3zOu57IQt9CbwcYrwAR1ctowHQG4wxPVkX6FA4LndjDa4pUN4hLA2J
f17eru1vxAk3oJ6kRZ2rsI4wTN3KLo7AU/3eruguM4fJLaNZtrT8gy/sfyNQMEcwmtJYzfktdRp+
8+4IxU2/Kx+yE2eeGmXchPsb+bSawkbGc11Z+QL1zP5C6271Yb2ww9jJlbdUv7E3f7aNH5DNAVCy
yEi6EWoN66mzPoaxr0yH81u1/2jZyBAuKEtTSG6j4IkLag2In/nJBUYRa6fxlIMVZF4UZDL/vh9U
bGRy+9nopabVOjVoEEVnOHHBfOauvaO2YFrL7zlDaxW63Vv8/UaicG2ZaQgK2glajvTKKP20/d7K
avy73mojQri1SDfTPuJGj44Ze0ydlpzK8Of53ZLIEF9jWd2yKCsgw2qDKS8cJHNn8+MbZGwyCwKP
oFUVw6Ry6IelWDEqehOOqlcab3HtGyFCDD6OXZqMHRcyFI7WfWcMLe6zJEbm53DrFdACYaM5wLIY
xYiDKlYUa0Wf7ZIp4Jui1C0qIM7nsoynuCFcBDVtZtiqSlVdDI/JQsNpnsM8QLPuqRzvDD26XOvX
DqI+SkHfiEbxoiSg8Ht+Xmx1WcM2t0C4On5oUIcllhMpn89v+95igXH6j4wXTi0fh24086BpfqS0
cipN8sh/gcEhaiF4syFMx4QV0CIK/eQmOyZAwNNMYHAwzFG9lmGHCwOamsooenTxH2HJkDZeMiAD
58GQAFbkMMgCoL3lwkidCWg41OMx3vB8S+qhiVNF1bElbZDNB0wFvX478GEdaE+gebZF+ksQGxbx
ZKTA5U6uNRLd9mss2w++BOLxYJqmA1hO1dDXKTgs21J6Y+qNPIivBr+6AWEoJh0XMOvwmiHvKTyv
0e7+b+SJdYjaNouBGbAwjlJpEyfFG58N4LtkXn1oaXBe3N7JBMW5bVkWen8tsUSgd0tnZQtOZpPT
I0vbU29O3gRatvNixFDn0c4s8GoSjWPDiQAOmUVVK2Mr7MBKLFfP+vl+rbri3cCi9XIeo9LnmN7O
eaG7uoElzcZyUguSnxsfEqWrpQxzHtjdwcZ0BW4Cqj78lQzxqlnWMqEpgYyuaI5Nl7u2Hr2vJsll
s7d8KjEwk66irYqKZm5lY1xVbZYDW4NclJ15nN0sAxY9kNYP5/XhN7xo7dge3lyiMpTa+GnYxBwk
0Qp0FfR5wEb6W7G0zJvq4mNrae+Lspt9kpYf66U3Je+kF5E3t4+tWMGtEr2vpnaC2H/Y+gAIfOIj
MK3De/elR0yMg0Vpgos1IwxzGCakLRfFTeHPx9HRHqoTKJ3ABy5lStjzgSDLwyHTTfTiifdrw8yx
yViL+xWhI+cDtzzl1xS0TusQuI9ZQju3Z/WQgjeaBiqnF0W/JtcoMhxdFujmcTTe1Yrf9BIRuxox
ZNMA8WgauD6eG4ldWVkCYugsUGsvZhe9IjFCHkyLRojWQR2xgo3ssNiSZiuDblblnAUA5HBj5qoT
88rVIbIH2J6xb+SIVX9rHRRAsIJpE+fBb78MMfGr6GKKfBofbVnpZtfGt9KEuzBHn5A295A2aEF5
4mizwHmfff2dFvBxDhn94Is6PbdyNPWpmMFhkCvaHbPDIsnrOgsw6YO09MPqxchKWh4BkYWT/x59
3kYuS0vuWt9GqHCQM21SVcMqs2AEDLvNBpRa7lTpa2zvAOvQDpD8aKBBbve5ATaTCmg3xPgBCR/R
booP9CY5Zcxh4CFUPENSstqz94040U5a3R6WMk6ywFhu8/IupP55pyv7vmAZTMuirB/TLKD5td64
6mvHLrgl6MxAjt3APQ+i8OfLNSukpUjlpwHmcFn8YY6O53//vU03CAY7QcpL+OY//35RUBrNZZwH
uua36MXFjftacDWuggW2UJ1ayJcRMZAsZoVNADFI8UiJHFTwtJY6Wii5hvb02ArhZre5/CKWgA1I
g5BkKS4qu/tk6fbFaHfvzy/X3nZvxQjuE1V2Ix8LiFG6YxHeE+Pr+e+/VAOtr+jsQtCNmQDb4j/f
qLFOVKl0tU6DSbmL7aBCc2BIcklwtePOIAUtw4ZOKUgxxAk/ZNCyPq0hpbYd46IMIl+/0dFlq19Y
gRwscCcsRpgP8laAOJro9rEEG1NrW1PCoUtwi/YnYJzxKJzjt2c/kuANAcJzYfzi2Kzg3EalFWoQ
Bt04uAlHIe8msP5xYrT21eMbFPiUJirTBnwZRRFJcGdDy/qxT9BvQcqf3Xzqu3tKJUf0pc3x2T4N
wwAo5FBAqTzXqFbDKk5DuJi2PbX59ay++h3x/PvC0bFWrUSuCkGpqt2nYejF6/u8ldj1y7AAMlDH
MyxYNUGHxXMdtE7VIkOHG+tzALaP9VK6pE1vlGU85NIm6N0F2wjjP9+YQKqGeVLo/IrJ4urQxKvl
m6rs9cCN9nmgA/x+DOOjMcHGyITYMVLpGoi3SyvF89h0YszuqLforcRopGvbv17vFBAHmBoQuGEH
tmAAZpTWmq0ipkqqon7Ih9xy42IFVfVQyTCO9pYOmONo1uOPLkt8Q9RJOeY1aG9Bjriy8NrO8zC/
zjNgZZ9X6UWCFOcG9wLqEaBNxhESH3hdOahrqzMYNfiIORi84rMTOQ3grCtQH5CFAfvy4Hv40wh/
RJzFahmUCS1cIKdWXQ28o4WfBtFByRz9HQn6/wCRurOS0PFJoHCqyiHtGM0NxPLE08vLXIZkvHOi
4LkNhv54QPfjz3MjL/Km1LtpzAI0PFrfhlx156+NDI55VwieIjBzHFom7lLVKHWaMYpV6y4ARBc2
tasP3mB+OW8NO7ceRQeGhsqNaWPyU9ClnHWAz5eAmmDVb6X/OSm3Wfb5LSIMEOcaCHJeXKx4NBfA
n8G7h5cnG+1iwrzHukou1l09sOsA4MbTB4+g53tioC/RYgPJgs5w0unH+tVKJWrsXd0YKnoSIfg2
mtZthisCS/VVf7zfKgwvg8iU326ldHRZphD/+caT9iatzDKEtNE6NcYH+1ehS8oWe8eEEw7wqAdb
I45bzLXCkjSFb7PRCFPd1dWHN+z75vvCMdTLLM/nHPtOm6Pxjal3k6xDaW+NcAfguW6hf5CowhrV
dZThBOlpkOL/rvO8BrOsGrW3TJ9kWKq7ohBF2SYymi8R8sfSbBtg/yA6XI4gass6dKi+wYSZidkX
pGQxMCqeeDpn5URyiFiHg42iVU2ORfpqcgHu/ZmFkAB5AmRXxINCm3FhXWInweSO6IYC16BvqSjI
MRBQVkEUTDKgtt1zs5UonJskAwBuMoZJYFwrt7x+Cjb3D0tAvNadLmXV6D2jZnjs6CZyUS8RNKq1
NIpCM6AeJZ/rWT21oYzTaV8hWB1ieDDbvZjHZ2h5j3LLSoI+4NMwedAfl1tOLVAEoU9P50+RxqNm
IdpBmhcjhpiV0+AsBc8WZlVZKBZCKt2Mw+8j+n3fx4k1Wk6+dtklayP9tmdgwvMVpae/03WYNAdh
mP1QE7zL3KLoJ6de0VF4jI2oLx0rm+zjWBlomM6rKTroto7x1kFHFwkGDmcX+Y/sHbBbpvuCRBk9
LTGKQ44SRy0wBNt5uKtnnXwB9atVHy0rGke37FO6OvNQJcHYhUbm0jSNncEYik9quLh6SdCpOpug
RQhZAmSuKZ1yD1VaXbvVVZIUDthI9NalypzUXoY+5zZYuzlJXTThoyO0zHPECattVK5kaXdWFpwU
eD0gi2ox0QFmWcjyvEH0XWZXCYBLZTnMvSt8+33BARr5Yk59gdeD2fqkcjMyOWrma7KLac/kt2IE
A9EYuthZBDEsO4RIJYyvfwQhd46RUMSM/BkkhAhhjx78KDG5l31vLvdLeDi/DTspN4ycbgTwE7C9
6qKpX7C9KQ9ILyZ/anG7cixm2yXUAUJyczKO8B6+RCxffvFgbcUK78euaqpibCHWMgFbyQVmLlH9
4tQ6zIlurU7i33f9ho6BV2aiIPZy4jXFC6NocBYCPlnO0A0BDmzXeFAO7SHybAl6+55VbIVx49ws
qlUpeBMpEGaUNyb1TUOS9dkN63WArqk6h/19MVyEZqd1LBcICD9w8MoyKA7Ge+7YqU+O6UGRydvd
LpPgL2UUSTPBDJtRm0d4vzQYAzXg5YesB8cZBURJeWD3o2zybO/wgjD1jzjBKNsGjZV5j2dzDKRh
NODURu31ys/UzCV2uLtRG0GCGcZtQ0kdQ5BtgR/w2JEPEjvn5/+FnT8JEPOwBDkzzNVCAMHh4lRP
SRWMQO+IL0FX6Ro3rJX41X1D30gUXs1x2WkrpiGQcvAmn3dcL5PLIVHiY/6u+K4E5xXc3ym8YBBr
6i/rKroSzWtpIQos8+UKuxWRy1qHx+gkfmp/o57k8J9vTpRJ527oUDYPiuGqQENGJLnpuQG/2Cce
kiHLidelJqxaP6UYvLH6IsiKQ1gFQ7Y6AytvSJG5QPGVdHXuxLMoFQG3luoGCsxi8qzrs3BFwTIP
UvI7WX0KVNBBf71lo4CCgJY//BHZ8t9hs2BgPsQoGE9w561VnKYRMUwdzxI/t6eIZiCLgc4VRkA2
/FxIHII32Srx2Ee/deKBJfp+HNbV0y2ZA9oXhIFAPMh15NLEa7aN7Hmq0PCToSn+V6xf1pHkgpBJ
EAwsyaJawRQYLnIASVn1T2uiQAaX+FGZEGG99ClMh7GCELVAE3cd2JCl/nr1ieTDY3+WSrh71KGq
rXbAUlmh7Wu1CRABQNmVE8jTV8mhlKkj3Ap6l/fdrEBUMWKCrHugRuf2k6SbZe/koz3K0HkKC3Ym
Csn1WQHZPEg60q9leadGEoe5/30UmzSEBryb7LkN1/qUd1OO1N/Yu9lwILHEQ+4sEgWfHNgz8eRD
JUD4/Su7WvpuarAf7T1mhpT2qnp9Fxl7JkK4LkusDisqiEhU4uQ/lhCgOd3DebPavVe2eghXZV9r
6EXn69T+6L0aIUfqIWQbnMljoLWQPSUlq2YJvYpjMTdxyKDSqt5HeKsWX6RT4bsi0EdmoCBkYef5
zzceMhrhIZu15ymSyUnqmzbWXH2WuJXdSA27jvc+km8YHBMuFsXs0rhpUV1Wb43D9K30Uq+8/F9z
VHudH2Q497vm/PSuesGJHVdj0q94kCyz7g9dc2l2slrT7sJtRAjmFlnh0BbgxA7W6H6sjglwAWxN
0q8hkyFY2zRUSpil/HmoehQ9DsDDk7Vs7G/Nkx4isGyI8tVS9dCDfV1ACFAG8YOCB7OXO7x7Pgkq
GTrEzt7ANZsqgASRY7IeC4YbiwO6VVmsapQH83KTDV4ZvyGu2H6fR/Gb7+ftiMFyE99vcnS4XGr6
/SQDs9rZl2cqCN6yA1ShzjqEFfFi+OoKao6+uSLouTrvbbhTFMKxZ2L4Sm40meZ1bVcTN4s2Ds5A
37WKGzVNkH1uO8n1smcFz0QJbmDua8W2ogSNvt7srcjJIXJGdxWn2qoC+ySFHNg1AhOVTZ6RRxJL
sOyoyNtsojZ6ago0gnCE/uVudm1Qci4eR+SKPNn1sBOjq8gy/79EEWXWXjJkgytEaWHWOWvspNkK
thN/LCU33e6mbeQIrm7pE8PsbB4NluVl+7M3i8CsHxT9c9Z8Om8eu1a4kSQY+gp2PAA1Wzi5aRTg
eqBjG2jZ6wODZ8smmHqbdPPaJCYySPE9S339DR2EqGJttBCM3BwjtC4u0AKJt4//YH7N92CKeqwE
yuxOtmSCmY/RbKeGBm1oo4PqLxkrr8o//922CKFnp3ZAJJlhAHF9Hf9g800tG1Lc66l4tmZCNJWl
VJ+WBqeHJCfOncy7w+r0aB7gHAIZ9LhszYSLbgAbnpHP2KBQu0zNi7H8qcrcj8Qb2II3WLKqyuIV
27LoqJiiPHc4vyV7YdtmwfBIe+5JUcKmU9FjwaYWIKllMF9mrtX6xmPf2YBebcmpOb9mTOzaiKuu
p23ON6gBUulPgoRiL+Mg30taPlNKOP+2kUdr1WLV4lN0kxzpMXPLY6O7nfcPeZx9ZYOiVRLKyTQT
/AGJml5BSQKvHfo+L12zvc9z7/xuyUQIHiHLezU0cu5yqneG4WT2fVhLRJy/DNAz9NweQkMdScgN
LrVttxk48ocDaJCLun59BPdsjwRnwGqrAMY6lkvrV6cNHbv/aaSS/IPUugV3UDGSg44XJzS+moME
sImKr/vKter27n8YtuQ7/CIq+eOwUcZ7vnYGcHb0ml876y1DL8VwqNzRWW9a//9Iu7LluHFl+UWM
ILjzlQTJ7lbLsiRLXl4YHo+H+77z629CM8ei0JzGteZZEZ0qsFAoFKoy0RL7/2ilEHkDFxt6PKsP
wwA4Bef28q0bPxu2IDwIIPhpaQhHqaDzAUQC4vT0BzpgHOFgOfsGl6umKSrrDlCh4fF21boV3ANd
xqoEauF2pReTU1seFe3HKrxssX1/DYr7QG1T2JVdor4yncJ7NixtUPludXGi+hIVXYP2Q/erXdzn
KcpistYUdrXK81S5uvL1ejD4F+f+BcAPaozVavSqhlBqPdl3LHZnAYZ47hfag4FUZM2+J7yCccnb
3Ixx2pawJkpDR1ndSukc5XdVo/D+jZjwCsLF7V6ZTWmc2PeJfJOcrPJwfckEn4QvExraGBe4eiED
7b4k9f0iCp6iReLic5HJw5LgYuqv42e5cxItdYSd1YLtwgvegEFLa+wOHyK3b9vuxir+VKozSKFc
BG7BibZ7FoCX1YLUONjoZM6DbX3p58JAm4tlfljbYxP3zlr+jMOH619l/7hGIyye0W3WhsRFAHOZ
rCFT0YSm964VqFS9kTztk3obHmxMIrfucJD85+uYu19qA8lFglFtyjU3cPos6cn4qWs3VidIdPZT
0Q0Et3rtBPqPdQJETSS3sT/o1qFsb1LjD7twc3DCxfVNFWlOqv1+6xB2/a/V5EtjMmY+TJCQATf/
1g/fTUmwiXa9YvP7XCTQrSWeQRyDuIa+dVUC2U3kjiMtk/ckCBscLhiYY1vPDaqKflnGfgEB1qSz
ztbvz/Ei5GxQuKxNr4dxUtkTRZ9IXjxjOAyKFHM8iLyB/bcXR88Ghw8NcR6NhgQf7zzVr310yrvy
Y+utqCTVgSHquNsNdLZmoWptgiqRJwlSBkL0eEIWt1ZfC+UZr1TXt4/o97nkDY1+td6n+P3cOkrp
rSQav9ivumwM4EKCAo1CPPUg8Zjulxf1RVB0UP3WAE8GO90sgT37Pv26Xlw4KFCRyIYIcPGieZjH
+NYui2cvBMRdImXB/WN7YxoXFxoQK5mzDU8gBPJYGnQlyxu1cybf8NHuR/VP1z+VCI9/YpakGRuV
+QLYqEp0/rMxA+mZBLPHCvMiVZd/CXu/lvKCFTZfpJgUgCtLo3WSqruRI+XYqaceTVmRYn7BlIfb
ot3GXupTv5bvqXG+rq7JRY0ozsIywWSuH7Zn1LIGco5E9TKB8/MvQpIka30+wkJrvZPsz42IL2b/
bHpdQYa/KW7mUJ40IhZgx3r2laVwyqS5gyKYwOdfeoMuQxII3i1N09B4qL7FscNJKrUCjthS5QSC
dzf29QeVoueG9p7xgzFVSZRIjkjP6IJ55CXNY8zy/wBzBup9E1pqj77m8kv/pcbcIGvWlWyXBCbG
XxjzmyxIMdj+vWYqW/LNkuqyCR7LCmdJHo9+/VUHzUEXBel816M/xabXd9z+93s1jwuOkwQdv7KF
eVI1HTtS3pLFdMckEsD8y8Z+xeFi5JwmK/YYcMD/52puSe0H2x1dSGz60Z2okWPPKHASmP8MnvPT
asrSzUo6YAUn3R8LMLBmnlDLkX13/ittMbi9Wy65UfUlMOTqg7rcJiI17N1TZQvAeXzUm2bZdwCw
VY/Nq6bUok1E10CH3zG1DVGD6O432iJyrj6E61Bi3gMmBfZjeGK6Ddqn6DxQ5ueFqEtZtICcm5tg
uyo0DZED3WXfJss8IlJ5v+/cW4M45066KOk7lqvjPdnRfoLawzFFddXd74Q+blnFuytIXPg3kNVs
jCnHncC32YVAQz9Z+nk2QVtlQTm2DMxPImbIf0F8uXyiOdngn0Wz2s4xo70gDYxoeTRfDskydTPb
KY4qdLbioBdc319ednlvxxdh990XSC7nMOtl7nVpRUyqnBEvS8RpXPsDi8MpLdwErbUwNwRdQPQI
7Sh3ckRXerIXFUErg+ctsFioGt+93AyrgY6AEZWXBJmkKyeSXDhStQ6YSUXLQGCbzXTE+KLiG2Gh
JKDPjaXnsMmjzimHrFtQKJ6NPxYtUj1FL6rJmadVIg4j4IgdqcZgIJqjckVEa74XijAfhRkidExg
1Iy7gOSgdI2VHDNSFRifzaZ3w6hwouLL7zv6FoULRngua9OZAKXrUoxgDLQCB3alPv03FC4ijbWu
owyKK7Ysn2aIfsfPyeRfh9gLCltDuBBk6E24ThkMyftbvX8YR0HGtRvjtgBc1Ck7o8qqBjaw1tno
pguyoPryd4TTP4r6F0Qfn4s/q9H1SYpOLD+pf9ghZELOmWgwW2gQd7B2xtBV4QwM9bGnPRRlY6p7
6TOrGsee6OrB0v2LMLDxZi4M5LU1t9B+Rx0c5DjqwfZaj50NIkY5ti7XYLhbR73WdizVgDHkT1b9
UZOOC/lJ5vvrvsZW5goK/5RcZ7IVliV8zV5wYS/GxJtzZXbWNPXyxA7UpvOuA+67g6kQ1qQjX0g9
xRhCWOUWgEP1I5/8EFXJrBYUVPa/0C8M/gI1REzEzQKGRHJ/WsOH0Ag/qGq0ukvxMdFHz8g7d83a
43XT9tfyFZYLc/GQErtSAKvW9yEIVqCgm3zQRlcoCL4fIF6BuEinR11XKDHySG2svDxbD50tLH+w
OHbpGK8YXJzrw6Kqqg4Y5C57ZoJjkhdh0si8lYLCz4NK0EgpMomLeYXV5EvHgjfpA2s+SSLJGIHb
8Y2tmiKnswLOXT/pHkLzHFUo5w1fr39/kQ1cpKvmuR+qiWGsnmEG6yjYOrtlV/DU/m/v8GVXtM8Z
Tcz2TuXNPu7qZQVBDdZwUh4wSv03JymGzkQ3id0KwRaXi3hQz4jGiMCwaEEBhDW96x+qH9Wx8aWj
aJBE9KG4sJdbpd0uIbMx9ArD7WY/FlU8BBB8vbXVjF4aFJgjN1VgkYj2bfPZqLp3HeO/vhaf9WQY
1SZTA5iVRF/7vn5IUsEleT8JfnUIXloC5OXlXBWA6Kzer8PwbC2rs0rRxzHM3GJZqTrFgWLdSNH0
YQn9cKz/QMenaBRHtJ5cqBjtAX0iDT6ZopziInHWn0UnYL8RuaDFxQfNKqK6X4Ch5ehVRaPVx8Id
dRQX5bO4TWQ/zX79cszgTfEhsdQ0BdUwSlLFgrIDRrUe2/pZMb8rpROFItVjQdiwuLCR9h10VEyg
2fadNtxP/X8LrTxrSbKU65xPSCT0/GsNMT2R/vBuWHrpRcM0BwG5B5d99V03VvM4saNi8FjzhuTm
piMfNYdAxLR1l8P8UXQZ2/M5MDtg3hqFccPiQ2FlyH1r5DDKLL9a0iGByqL96Xo4F0FwUa8pImlY
LQzBY/TyFI8FlY3icxWKWh72Pv/WEi7ggbPEkHMdlmTL3VJBsUMQJHZ/H3LXBjgwwXvF9+/osrUs
09IjeBfYKXlgGg29vlC76TfIG35BcPlIiKUiiwqI0Wejf1UwTeiiyI4TZeNktojbg60In5ps4bh4
k+QpqrkJ4MJb1rNR3A5+9lE7iN62d7//xiq2sJsoUOREiowCNQ3TDKyfpnwaK/f6wu1/Gk1l/CTg
SeIpxHSrH3SkcCjRDU8l+W4Jy2f7AKxmgW0CjjxuZxZLJ6GHuMOjKcbTVwjVFk/6Q++Q2l0x69cH
eaCLzu/dM8nCJf9/mNy2mcqo1BXG/Te5kDtyM292tK+D/xIKbv8fBTv2tS+94RWP2z+4wORF3gFv
RvRh/sCeokOwU7JLWeSL6KkFS6px7XcNyDIWiS0p3tfL7ibPg+s+sXftQ50ENMW2BYnVl2C78bpI
Kcx+yhFMExBfV4fepG2IKQZ6HWXXtzco3Jmjjko62Sp8e15QF/wmzbSWjtchdhdqA8H5XmaXg63K
MCTskhtlfpJVRfDeLELgPM2QEr02Q1TD5ulRgqRWIoic+wfbxgTOtaKpCZmSNGtGIw21INvKXoGz
3HWkbzIEif4/vd2CL6Nw/gV+JAOKk1g20Gyn4U1s0TZ5R0KwcTF+giUuJbkaakDo7Xxb9ItnQqXz
+sffjwKvS6dwR8I0TFm6hsBgsvMQu/INkCKx+iij+Q/dRfCpRKvGHQnqJGVGY8EVEulsItTIN5Ek
MEkEwbxxszHTqawLi5W4i1GB/nzqkNR2B3txrq+cwKl5Iecs1sxQ6mCJZAVj7Eu/y33PnvK2H5/b
+fIQ5XXc4sNo6aM1HhP7zkz/40pxO7/q1lkuJJigLMc08bLpcRC1M+y+SOKdAQkn2CbAJMPVWkxp
Ua0pbJl/RQ8zWEVV8L3R/qX4v/7M78UdB/tZzgaSd2noWA4jS6S0QPurgI5f6M+n5LhQiAR7QuWF
/XPg1UDOo9twrkhtAi0mZudEy0Sb1jrXuflka4sgD9l37VcszrVHu1dKE0PMPgbogtRIPBViIDpk
6q67tnAF2f+x2UJgLrPzfsLZ2Xn16Lw8nCAumJnDJnOK0hGNTwkBOWfvQRIcrhIMW+9mnxVrkyA6
997fDZeiuvD+zn1dRc7tMSyDSiobP2zW22Q6WLMgbO/7PJi3TTwBgSqCcMdRkms16O6wryZXdtnz
k/5HESR4ZCPuelu7+a1oZpP9xxep1SvgxVmUdyloyBDyZAkc2BjU7+r0YYgiaO5WbmNETwL/YJv2
Gh63qXW77uykYLGvfKEEi/GstrCB1IqijO9dR9vdYBvjuO3cGuZsrAmLUtBHX+2nikB+u7udWtFn
291dEOQEZyxjvbxo7Uq1tYoLZPmjT75M37ugaBz0F1LU21fcj1MvjtzcfVfRDu34TCcCfCIotb/d
bFE5GAnUgxksY/iIfbvyOrpgLacDqvvXF3P3vLdlGVTf4DABGSvnm0uSxLUlYfTy76yfEWFl8E0N
UymMB0t6z5zABo8v8UN0vh9IiRvtejfSFi8+WbBWeIlhtFvTQU8ERxrZ8xY8vIJeExSp9mXPeyPZ
raYjdLWDTdNIdRszvMmi6kSk5jCOqm9EaOgoEKnBTRRHK0Yp9UAqLKjVnVVGfjuLeBP3ws32P+Ky
3y6UydhMOAEl9D/Wher3huhcEEFwH7WT8ygqahidZl+TqPKtOjxc95u9vbExgu+Ih9R2ZcbsRDCW
28r04/SzJWrx3v9yJlxSBVX35VQ4k+ZADwkbwfkEL3VCTDfX1g1JBCXKfVNecbizxpqbZiU2wr+9
fCSgzIAshyXIDUUQ3Aljh2ZfZnjI98HUF7SxTbs6u1nCSLCZ2WflwzA4X3+tGOdZ8gya06yEJZEa
32pG4ShJRhOrcerBqt2yWail975dKIJNJjKPc7clTYi22PhS5fKx/TMznyEze93d9h36l2W8u0Vt
CfpwC3umKSOnQDe0nYqi/V45YrN4fGJag8ijrVss3oBRbbvIzmExB3oNOc6pw2uG7XSJ6RZ97ilZ
48Ym1HsM8AhNcnDdUsFa6tzppoHEZ6kL/BtTd+7Mc6E9jMIpAJGpXIq6zoW9NGxnkbvVN5ngKGMZ
IzmFLg16pKGaLvp+uwnddnXZB95kkJE8hKYeMrP+SYG6J4viJcryyydR9vMvZ9qrt7A13oAti1FL
pgz7lACCqn4DqTrpu+kO1AC5uPEgaj0TOScXQFDQLFPdhnPaUVBrviRs0mLf/Mq+5lum5sHSSmnA
4vU+/LA9qgdGmWZFL0mBREUJlsgFuTDSDnrfrawQKGcnqfq8KFSZBGmAaMm4iKFUoVWrzCIt8uf6
cdELQcQVHB48o0RaD5EavZxPg0zoggyjZ0JuIM518DQgYC4QLBjPoKhEIESyCRYMLJBKcjOlvi4q
nfMLxrRMFHDyo3lMsQ0w2Lx16bVHxTGSlYnOauTEy53c0etxZxfAYIoYoEIAhw23Z0JS61ojqRPV
NFAuIMJ2Iio5EQK3TdQ+WbMeGh901SBEBzaJbvndGM5WSSXgw2evSyD15txKGjqNSIs9UfVRf/yb
ex8z1jE6/v/mxhGSiPM7kwPkpzaHNoPoUQ5Aufzw0syIju4xp33sFmfN7wPR08ZFHOUBOT8YkyIf
5RmA02n1bX/FvPXgm8HfHeSiCfK9L6YqKDshBYMM9kuc3cTRtLRMSV2liVpD+lOrzLsuEdHiiiDY
3zcQWVJU0HmLZlCwlI5BPlei3m1+b74smGKDaBIiZZc073gKWlGxnyeatOEX0CY5YWs92JIo496F
AYMRm4cAgSXPDrpkutRVHYo9ZtmeICbnjEXkREYsCGv7MFAvkF9kLHh1jqbUqgkV4IlG/TnVg7w7
q70gmF2cni8rhkHz/2Fw+9SK1EbWG2BksTv6yQfFZUwsOG9A3/qiIyhMDvhgzSNy6XEeQuLKMMaJ
LvcqweQMaxcvXBMdEZHTo8akUNVVnOWw/uY7BI/LHXQT1Au7gVkaqjeafZerj78fU/Fy+2sluXBE
Zglv+Dbs6mUMjYYQiRaRxu5un1cEvgtwtlaMk06wwLZP6xh06l/XLbi4Pr8sEUbPiQw5C9ngj4Ws
NyETr5MJoq50id3muXHuMEx1NM714mRH7KfiCAprDJJcB951dAMUg+AaV1AH4VxiWdahz0kH3Khw
ezt0SGsEvz/Y8WKehfOCPdmZKBC8DT/EAqOdpmPbSlBggN/NhyjoT8MXkNljTl2UWO1+LRAIMzE+
8Gbz40wtIkTazjhj4xXs0Gi4qVb/Hcu2QeDCqY1JW6uB2hEN69bFxa+BqrcyutdBdrfrBoR9u03M
bqahMYYIICpIJejS6aqbaZJbMEjRkJloydj/ssEqwQdYqyWWrGt+rMNTQt4TUDe2cH4mZWNFshFJ
ST4TarbHIq58EQ/kri9vMLgwo7dqqxostVqNFQOoaEUyx7tI1Du7mxrg6IHAhCqjYMmzOxhxHUPF
1sRSeYs3rA6jIh5dTAOCPuCQ4+3uuhfs4xHMKSExBXUq3yanEm21YhNusN5p9yzZikFD+NLapWNu
VHSp23M6jQ1PMK1W7FfOEdphaYleIRAt1UdbOc4Pc+0fBBax5Gl7z2LRYIvBOUNprNlUD/hQZgiR
PcXrAouaefA3l7MoGOyv38Yizi0qq5BnWYJFk0t80wcXvJu98GCz8ajfbdPlTeMCXR3Kod1WMK2V
eie2I7e2nwWrt5cLI1wzVm9wLCq8sGPctn0f1inEFOB/mtsEYU8NOoEIuw1iwxVZtLermBgABJ0Y
pyNPn5M1a72yBh0aLtlna1SdVF6/t8mXd1hloGDNDlmoqPIDUopW4zGqbAnVMTrUH+OXkaH8xgxK
L3oUOfnFSxH7TCYm/yDXIe9wVM7YxCE61gitc1e/k085WG1oyciq3QEqEQHxxE2TeyEWOs4KqGrx
2IApqbchVtHTpDRIJ9MZU8JlkIu6FvZ2LhpGdB3M1OCd4AU95B73zXppZDzSmM4yPq/rI5QO3Mn6
Q/Cp9rbvBogvEoZqZdq4TMh0ZEUSkEgiHlkEraYFXqFEn2rP/TCKIENWECpcFy1gUp/rKmRdZFpq
oCdOVijlRW6s6sF7jHrF4d9LrKGB+GIHHPmkuLHb3WZB75hIieXPIpN2PhRyfgsqjLINTWW+NbOU
kGOFdi9TvGLinjThqXxG3TjLv+mpTAV27YGBiEjVoSXDruxcDVJB27YckgF2BSNobFdquLrPRLhq
L82d6NNCC1rfCoMu+1kuxOOMZO9BOCftiyutOTe6lFWZgiBlYBI7Qc/j6Cx3hsOmIyA/8Ofvm6mx
7QxeW+ixmXxpKNbneJRmc6XrD+KDgeDQuCG6HaYfzTl0PjzFXv4krBHs2QgWXawtWDBwHeXyM21M
oz6r8MmGk3XL5gyg4qu78h3zmuUgnX+bjw1RC1WpV0D2rTdJWqGXYaE1AJyyyNEwQyGDDuAdFTCN
CVhDzcEmkPDjrJqyHuouMVhJ4joJ6mE6zXHmCb7WTigEBniJiGrApIsEva7jbB2BMaC6khyawPpo
utLT6LWO4sQn6C0LLtvs2OXdcQvI/qHNyk2rgZGJxV6pFvTH7NQeFj8+1MKy0a5dpoy7IJjoFRDt
voVpzZxMU6avtB1ObRG0tf+ehdsAsNxgY4ekxqqtdQAwvs1fRsoiVV06SSDfGbYj04xmj6Ib4l7+
pKkQqpYhgAh6Az7/7ONoiCUFa6c/Dl6E7vWQzi2oXqpjRaVj3tPrNu4EfMgfMmlznMyawWsg1noI
HtkRcBJkyKqjXfxURAw5uyZtMbhlDHtF64saGKy6Z6K6B/4i05ldNoy9HBrTeYdJTB2KiX1f1nyH
RYUcu2KsNFpvy46aFTjnRO9qe66H8YJfGFxssOtm7OQSAVBTPpFOo1YziS4iexCQb0MvtmLhysk7
QpyWeapPzBEk3/xB0C0d0yRQHueTDE1C9BUMn3+XmIRFPLCIoyoFxTj4A3d6zZlWK02ooZdnUk+q
Ut5Us14Kvs7OCalr6MZGtxxEFiEk83ZPDZ2V9FXUE1rWd3p+WycNmhGec4iw/LYXsKNJQUECHUoo
d7zFWfS5Gea0JLQ1/sh7d2wHNxn+uo6x59m6jp581JAgZoU287cgkl7hgbhvCFUbKt3Z/nwwPknP
8p3sl176rRHc5Hb2qq5DkwyjExBGRTR/i9aaprXqNXQvQ0LulhyqXHpI5aEReJ4IhjnmJuqBpWOw
w0WTqanltTMS8kWvySEyRColeyVZ5EmqhtZ8hUmgcbe3ImIVl1mWqcIomtRD5RqqwziatC+6i+6n
x1lQGd3zPVNjbHS4XbHs861lfTtmJrSGZVogZ08VFGG7wlOak1wbAu/bOQGZmhu2L1IIAHGOUVlN
1IdrRlDoe5iNkzGcw/KsJU9Ldm+Xf662wBF3YsUbOO7SDfUcTcsHwJXKX2r8eRXWslmbN3eivwHg
Vi5LwcIAmTrcCSI5/BqvcUm7zIrP2dRUN5E1/lGmUu33xfisDXXzWMzhLFA63vNKCyVGXLVeKkHc
fu6GqYunpSI0ktCvNkNoTsFThIhh+qLHHiEQhr7CMBfaOH9oQ9bAkBA24nP1wpldBPPDDzx+Db7i
5950UFUqIp3e/3qvmLyzkDBZlLUmtBoeWvLJEPFB7d2/3xjFuYcdWck0jwBIz9rJ+sZukSANO9iZ
Ez6uXu5FvvZwPTLu7bTtMnL+Yva5ZSZsGaNG/6kY+U3Ra7JjJsTv9EQQrwTLx98lp1rqMvSFEaqt
dyYklX5XiJRzCZ6QzAxttPd1+P1Fv1HVOy08VZWAIUBkgvLW64g+E+gawblTo/fsXn0aV1vwRQT7
5+LcbQ1M9iWA0OyBJpGTxrZjqp+uf3bmqRdhAhUldgNmCSyXkXeLOpMkY589HF006ErplxA6DuSn
1b0n4m2QuBXT0O7b1zJKSlJXQ9yqcxrr/j22oOUPukAapLs5F4aEl7I2FRYMHZWJclOVvZ+mx95G
K6XiX4fazSNAQPE/LN6Fh3whHSEsWYGm2t8aEcltdGyOFbgNRM2qu56wAeM+0thoWtJM7CNF8nmx
lg+QXTvZaixoWxDBcF8oUxpUgUPASAv4gT5KGPETzXTtB7aNKVxGNGlkhhsAY2yodlLpelhQnf2k
oZM5PsxeiXid/HH9W4nMYlt5c0Bkjaz2CjNLkw9EziEWHOS/K678EnE2ZrH/YYOhFhYIAUpgNOS2
Te/BpESK94SDDQR/zg1WqaH/ilADnWT2z9Kilvz9+krt5kAbCO5YQ0nuny2qlH0eQNRFd422eepL
6YvRqdYxnyy/gsD6bdW+4wkcEpyMSR31X/niSVKHtA80HCSZqrhwpvd5IXCC3Xi9+X3OCRKkW1qY
4/f19l4uHqr06/Wlu+AXePEAdiU3wFFlo/PirQeYjSzptQGAzrMCVndYD8rH4rgc60Ak3LEffFjp
kEUg3JW479TkJIQOco5N9E9nvv4AxZgTm5YGb5noXvsypXFxRmzguGSkL3QdE7KI3B3GYwsPgqmT
2zuRF/2UvjPJzwrVvCZ0Jzehw410Fkmn7md4G3wursdxUkcNw7f7AKJM9FMVoEv0W3LW74274dgG
aKQR9AWKlpin+CBrScLGwhKz8UOVRt5sOhq05RVao8dAFKL+xXt+fVG+dNAuqxLjaoOaQeKofkml
yMn/YMSOpZeVTiMI9Lub4XVBedaPyCATiptAy0qPjM/J/Hx9M+xG3M3vc0G+asdpKBP8fpk8JN1d
A07vTEBBJoLg9rPSL2akz4DQYyqZplsNpxzF5et2iNaJi+q1khJTbgEi1bQxzpEsCEps41zZWPxb
clprbZOE+P1ae5ag+C2ZijuaN0v7pZP9URPcpXdTvc1X4aIGujFycOixrzK6EXRe2vln1t6biQnC
FxFhHzuMLiwDxSzYIqBwd1GXyo1uiLUJt8/OqlJn6Hu0W0vyZ1VKgradf1z/TPtJBe5LeFAhso56
2NvYm9lpTLJhlWkDOjqM0Ghu4kne8NW6UypULGvXxpuiIwBV9kw0IbaMJk8dUyFcVGpkRmFfqCzg
T57hotmSzXO+yM6LSQp23d3EKBaMwwuwze0oxW7CyZDw+mbnfjYeQ2xd/T07CiUW3KYVU4Ow+NtF
bOQqN+wEr24J3pftG91ws3dt2g0EW9JNlgSanzIcO0BIIOPF69oEDWfls+C7sKW4cD1bN21WSkRF
h1uqujWUSs5mNIP90AJ2FOsHyVOO/eKwqc13PcBCIvgVj4tEa1FmyrBOeOVa40MXaU6irw6SAe+6
XbuxaAPD+bhRyosCjhysXeL06Zc5/PP67+/tWBSvDUwrmLJm8penJM6rfs1smVqgAbNjOqcNOpYD
VXQD2PPkDQ5/cUr7NisSTEVQUznPY+qojdvUAh/YWyu8hTN1TdThDb4bWi3LuWn1mNA1NMbWkUvb
Qme00pFWEAR2jcGaQVAAdfGLkjUZx1yRyohQkjwoygepupkNQSayl5OzHr3/QXBpf7SGEpR4AAEW
azyhFkHnN8c+MI/v+Px4aiREAQ3vBf+u2q/d0qv4LN1a0lKCKuC0fk/T1FmHQZB97HganiqgrAuV
aDx8K1zgTLqkRoNGpYLJk5Lho9UcQfvchAKUnU+D3jMIDOkWQVMYX8/VhkUx0iVSaU3Oakwr49wU
/m+vGeZx0awC/igU+HlyHNLok2KHoULNoqPGdKiN0K3DD52Im2Kv7A4gtOMQA+V3HHFv4yYJwY2l
2gwodmKI3IHR/85GgwI6N//OSEWT6HufCERccAcc3vLFyCM09eJi6luVouHCMaHDscxoazqGpmAF
905uYwvE/pHNiRBPsprrC4CQ95aKIzeugbMbnbaOlDmt5RYftfNyI2KU3Uu338ByqZDd2TGSEwZ7
BhfcITotd+pJQacH+IzodSfZ9cPNUnKXp2hSpklD4yWtxsKJS59AUGsS8dfuBAmWGsA9wEOpXXT9
K3Y/NmE4qXi+Z6qR1pF1u4mnPtiycEcrXrIwgk7wio44wflhil1QjOqq0kb5lFmT09m209fPaXvW
ytq7vm57N7A3YJxrZFZWxmEDMPnUHzWo5qAy7eiYz27+7O6mP4jg/Ns5M97AcS6ByVuQLS6Ai3Ml
mFFdCUXZjwiB84RqHddZkxcYNI2HRjIDxHz3Py4aF1tJTORSsWaVMr6u8Tg9FejlRGf8Ob+fHFGU
EBjEN/2P8yDZw4Qly6TRkaxPzSJimdq7+m+/Ct/s0Ddg5FYTrFl+Nh3rZKCqkjyVN7IPNWYa+TJY
0oX9HDsJJDDRvQxZZigy85JhutklU542Kkq7I60/Nui0bA8ZSruRKzuJsCN2Nxht8dgyb2KgrcxW
ZdeIEOlxPpf+eDAezVOLYgpOE3rdP/aC0RaK28B1MqVqacM0EvZOOX1QpcjVDMFFYt8tXteP27hS
Mk+RJtcqLerI0cnXaBWkRCIruK0ap2oz2TYAerm4h34cJvia9FuYYUb6vy0Xt2O7MdHUlFky6Hje
bmMEu5aG0Jh5BwxB6zDSId1ErvLWAeImXdtFQ0KkkU+NdgLnjFPa7wqnryD8Zm3CDnPrCkB6eLXk
sP7hmIYY2Suhay6sUO68PqMOaoGpXzGY2ADnaAYalc0lxYFk3hFoX80HJuxWnxIqGg28UDRA3fUN
EudtiV1GehIBKU6c/BMBSeWh9PMaMsCSh/7GL2hZcucU7DbLQRQpdh0dA4mob2Cqj/BCumlbWTnu
UyoNdWRJy3IciBZcd439U3CDwd3K+97stFBS/slUMI/GOKqSI2bREPosAQPFv6ChlRgDvgZ6fri7
czpqcsXu1HT+IbvJIfeTQP02ejJNvYiKqpC721h9BePiXt9NppFqiO0ks5wCY2/xXV0LXjSEFnGO
2Ntp0qkKQNLj8L05MdkhSBq6Bi7RgVhXfW9MDT1SrzZx3jgUEH7JQGWKopDq2ze5b2l0hJSJdcem
D8YJmrClJ1H9z+tuwn72IjHbwHIREc8xSdZZgC2aD636XV2O8uiZlahZet/hX63j4mGvZ0vexHDG
fpn9dAi9fBWxV+7edfAEhAlWzNyBmZcLhnpd1umKyXOaPCcPUGbzpQfjU3LG9B173JA+lT+uL92u
TWg7w4GvoGbEX+LsOW7sZTCRnzfGNy1LP1ahiN5aBMEtW0Zw243AlomX78ZFHylVO+s9RwgmozVE
IWLhGertEQLSsHpCTxQyc/D9YUbJ03r9AfrUgnC0a8kGhnNvEOwXaV4BxkzOI7oZcTW8/jV2YwJO
DPRpYnAH04lv7bDmpddIjwBUSkrtJ2n9lxVW6Y1GisK7jsR+6WLLvCLxNaJetts4ZsF79JneRxao
L0Jkwib43a25weECeJo1NibWgZOhEIXRifGIzgdoQiVBF3kDzR9YIA+98Od189iOvzAPQpBoSUYs
J3wzJUEBdNRCRISB3BdqYDafq/ijPjyMKPf/NyTOJyxw2U6QkIBPDOgXyDxpSJ05PiSz7UrJezbr
xiouzq1xnmk9mBvpEMcugRhMU4ju67slCfSnYwiXNXNfPF1I3VBaDYI8lQ79uaQpVbzo9KIa3TqY
nvakYyFKYnZ9ZAPJtt3mBpCW/ZrqJSAraXTrjmr9baxbDnRGrn8qEQ7bfRscdP7hoXEEjtI9SNNf
C+aTrJDmnWCYgP3Mpe+Bjxpcl5ZxMZBpK7E5hbMGl5elp3JSnDldntEcLXA8EYzy1poBD5hVWgJm
zSrHsF0VMtW1Jbhr7EY889UWLiOq6w7l/RggSYmaqFa4mqi6x6L/tdXiPn7cK6jC5UCI15VmBRQC
zDq9nxXjTCC8rq3Z3TK2gqfA/Xv1xizOE5LIHlL0baIWca/E7lJ/0H08LD2tQZ8d8GY2r+A5yGjp
ikoG+x74upxcsKj11kIvOToylwUMjanmlOXtFNeHehD44G54Rz+jAjFrZOh8p/LQrrYihQi7pZJ+
maw/6y7JHTUb8aplDB+HsI9cs5ROid4/Xt9ju15paUifTcPAUx0XoqC7BjXICsB5PR1zTTsUa3PT
1qKK3+5CbmC4nAJ3OWkhExZyzNun0ajcWSmPuIdojlGIJp5EJnGHskSSHq9PMMk2oIZU5eD9kZwF
K3h95fad8tUmni3UlrS0bSBaSpfahQwqemjMP5h0re4lxxTNaB67hbxjfBdO8ut78YRGpqpLajsB
NJLm584I/VWt7nuzEPSL7ue1GxwuWoXxGqmLhkXsfeIraKIpAo32J8iu+vEpF/JZ7198Nnhc4CI9
phFitgHYVFJ/ZJoauldC0az9fyiaCTxE4WJYDnpXzI9hEUtS3PchCQozurMr6T0Rf2MTF7VWPZ/a
ksHojfWzrzt3mZsP0/+RdmVLkuLK8oswAwECXoEkM2vfuquqX7Be2fedr7+unjOdlEondbruyzxM
m6VXiFAoFIpwr01JzJd+Ky5KOXFmWQ07J3tfC+Yn3OKO+nVxpSEo9p+GS0uGx3LAd0fAxi4uZsxZ
sTQFYTEjNR60PvOSZdlDO2LXqvWunKarSM+9rC+8Liq/YoZ1d37jCc+4DTwXSzRjTMpBAXxX39TZ
42IH539f5h1c/MjjpVSqHLFKr5vrVU2e6Ti+doWM3lgc8v/sZJ3VpDbZDSGKGTYpvlqGE8wYiRdp
EFIeiDeR1jVpjVzHnWX8ozJf0bn8Xrd7E7R4QD3x1joP4E9w85sqKPfZ8/m1FKenrFSIyhLmKvjq
dNLo6HBmxcLWnyuXsAuyh4aDdZ8d0fLg5T8hbis50sSxZIPJbW+a2nqZsNoha3YmkB0G747f+Bhw
BDOv7HFO6I0OHqEhKY/2Kr4aOlhqnqN5DMlwhCbK9KLWX88voQSAr4QSKBkhxgOAghq67B50sj8P
IDqb2WwZnuNsMOTxzTr5ks5O2pQobIFYt2tCJKejHw+t53wocmyhuC+T1Maq9g2+jH3NxrqrvX6j
XzAStlLKsyLaxVsoLvii9TieExVQZXevJpcZfYjSp/MLJ3TuLQYXeJMiK1dt/O1oAzr3rxQ39+3j
eFFcdS3cTQMp6AfIBugWkou9XRqbcZYCMqkWtxi+RPbXfL2F9rXk7BJ53RaHC7J12NvjSuAUWZW4
luJZdJQgsL+UP0XAnG2iHm2inMU3cKGIpeIpv4Hb1ep0nKf5qo7S7zG1kUe1tgXxNmr4kg/Gsohz
mHxWY0bQykxbVl410Sa7NC5jBI0/zzsclT9L3MkkRopdZGMll9dgxqOcFh3fS72PW38FaSxoY+Og
d9s2MPfzLsfYusxHfheDzpnJbTNqjpSmCkBHqgQ2WR9zo/qSGcn9sLyagwMFgmc8zHt4sZbxh4o/
Kg4QA7k7emY498wXkuKGk+KjGhNYf1G7bourBSLI4/M4e+e/ptBF0Y3xLxbnohNR50VXgTWYL236
OMiKlMKXTn0DwCUCXQtRvFwDAGskxzziNQgUfsWHFh9MfThviwRL5x9n5jJVSUOAhRmw4bMTgL7e
W7urf6hrZHQe51cO3UtvU4+qNDoIZWU4UkLDTL1eWyK8RkXpGn8glTqtIKZV3wJRWvRjaTB3SMBc
k92s8xdDkxQHhC6HO7MDViNQ3vGPQLOjUNrX7Ct1gWo9Eghw9b+UGGIDsax2KDxTNlDcvkpydY7j
IUFmqH5OdYrT2PKs7CBxBeF5vEHhTq58bJHfqjEqer0H3uKSqb6xMQbqE+c6Iq6OWiJ0FNjj/sci
xwabO9EUpQzr1QD2MGF4oX+CVKNLquYWulYemcPXbLm0VtuLc4nRMpu5uBEPYO9WU7ayTe2GaYUe
7F1W7GkvicdCz9/Yx8UMzcky8CcDRylA3BA/GzLmRxkAFzNQe+uURAEAc8jytpD1CUq8nZdjS1p8
kdXG7xvTF1O96fXEpQTzymvkF1RSlJLYws8ImWQ0GnsB1mxgzANah5jnPe/rkg1lcPGhXsMFw0lA
iI2HmHgD3h1lylwSzzK4A7iCToFp1vDoKv+14p1dVSCK7U2zzBTRdY49fP8nDBlcbLCsHOF7AA6j
pEkukr25Z7Tp8f78igmrTlscLjqUYLFVcw1LFn6h2gUTqo4Di/EH0tsm9jWvdVsvQi+OBJZ9iXcp
xcY8LjAkIcojsR6heu24rGePNWp1LxAY96sgCWQvDMJr6tZKLh5MYJekagQr+xf7Pjlk6CRQIK5i
OGiPKPwPBz50RYPJkOIY4Y7EEUOXc9jjlqU1pe3Og9MEmtbVUMNtf0RI2xCR86OWgSGNYsuBulyy
E8RuesLndgJ16NCFOo7ksMNNYnHcJP5k48HDXKVsTWJPPUFxO6LV8qwGWR5ewHA3vkpu6C91NyyQ
p8p2rN+ADK627MYLcD3/I32+yFxY7EunP4DbKnk7DGpkw9YSDzp7xh67YHIzdk3w9KmHTHU/ckfX
cbXFE5mqqu+GBcJxzEhSojFKbSCRWVSBJeXAEsbKEwQ/J4BKmK10EyCq8ROtg8r4dX4DCiMlUl2L
kdibWLu3mZS+NlO6xD3qvo66V3N6SLv8gGcDSRu60A03MNynoW08z/HaIYqp/UPcte44GJ4VqkFS
NxKPF+9x9NSDqYdiZIB/PHdCtezVEViMNYzJTcTgwfph+Au6Jeu9HQcyehsxIpgi2Z1BB2cKF1WW
Jipom4FiDZ38AYaf93GA4uXV4BuBesg9WVLPfu5dzES7F0gimbYM/6it2EzdIFrxfmmR62htL0Gi
Z0GMtjmOmJLMG9mFSOgjGzwuRkdtM1o0nFFdqS5tY/GG7uBEluwkkKFwi1gZszrYzgJP3y0XGrQu
G8ig5FDXdYdgXEAbyYbi0aBy3v+F+2tjG5e4LXgcXKsCqGb9pM+3qyHxRtnvc3kbXTKS2z1+v1BX
y20XK3fRLRTJQp+odA5BrX9dgufatOu1jPQSMDOUo0G1GbSLP4NsK8c7fSyjXhNuZtMBnxOaNbFA
nD/k+aKjUxPdKUkb7Ro2fYGZBUUlnwupbghb/veufoLinKIMiTJgvBURFg+lSbUvwtrNrKNe7lbM
ESyR5M4n9sETHOcNoV7kaH5nOytsj1GGFw+T+ApU3z/kFScczisGteyWBnpevhLv4+Koja/nvVqc
zZ0+Ef+GmBQWY0SDIVa7my76K+uwHswb9ah/mYL1F6uQL66025WdFWc+1rs3xKhSMAsEq5rWzT5H
D7hPusXevspQo9+B0H0ve0YXBkKULR3EQdAl8OPieVKPILhB06uTQJnpedAwGVHeZC9NoknChNAx
Nkgs9dg8qpgpLs9KhBBoRSP6bew8zUHJOrRd7iVFKXuMFVdtNnDcqdwmGoiPVhjW46UBQ7WBmroJ
tMaZFHeiSpxR+K4B4ps/y8hi2Ma4cLIy0hdAa/5DbACdh+nOcP8hUlA/oDGCjoATHFvrDVxuJUaR
5ICLi8CiT+n6ct75hXno5ve58NTU+pTE4YjNpZPLtq9fQrO8Bw9x47YWek7V0ncMzV2tUdbgKF1I
LlrFerkaWQXLGFtCDMl2fDYL3W3xQT1AAU7SpizzSS5YmToGkVoLPlmCn4GYtWdZ/e1oaE//v+Xk
YhWNoUiZs01Wh3g+xBzx2noVhlZ/FlXsxTRzm/EjAwcbD+GfpuiolDSeAamXbhE6EDVc3PhDzaJb
FO5qVhJcucIaKCrm0Zy4+dT09nU2EUm1QxyLT/7ocLFjYLaUHb4Tve5BWd5B/gxSdvWh8QvM0mR+
+NCFXvJ8/qsJ844NKBdBdCWfVpAlsYYt2HeXyujlJc7ncDFjZtPlpQqjwmUX1oY7VAdafcgGCtJD
TUcTIt+8hNedRZlt2GDa3wz9hy1r4xXb8Of3+aSpXMZ0VHTYUDiPmJd3x/pOiWT1G2EvPDiF/7WC
FzIk1tgvtMBRrD9GN+UTy2vNyF3urGt9b9+iDOqz4NBKX4iYW707jTe4nNuNWT9XELxhhaNlV+yi
ndV6nW+7NFgOM1TXjx9xuJOZnMPVVFvClR1Ztv0Yd5iV1b6dB5B9Lc7joGg5tfaEr4XJeZfOxi10
cMBhL+OXEucUJzvYn7E5nfRF7fUVLWV+bGIae3ajJHOr6RJ1vaiQaQsLE+nNJ+JOqrFs7cwM4Rpl
2nkFOuKhsv1JzR1XaSf//OoJUgpMm9vQboWAMthrCecOE97oh7IYVaQUTPS688KjivmZfFfuZffh
90sIKAfCCSaIGt63LvRVEkYTGvF9MpeIP/sqOrSk8NL12MpenARXb4aF4iijH9HB6v72c5lziHlV
E2axqzfbW6ylnGlLGgHT7ZB1Grx3QrBygcaTLSGyTr6nIVsUZzTNQvWN7BC2t23iJbJKvAyC8/Mu
rFTbpIBYDOWS1sv1iFv+MkaSbqv3N6u3lnALtyhDOKUVYNai8fKyugqj2o+7xLXbeAdycjdXKokP
vk/M3kJy7m7kGACpVLZ4KGVrhwylbJbQymYN3u+qtzDMPTc7WB21slnbEiQxSuF260VGRz91dkUf
uef3FPsSbyMsA4I2CKhioETCMziYBp471Qj2xEr7XJDmvmra3XkIsTP8geCbuZq0LefZzLBkqnPA
xXQfqle9rHlL/F1OIFwilIxVW+Rq/s93+YsnBhZizqyXzoUgSDOuOlGgSwCxUUwyFe60dDdzNLzO
9rDTs+rR7O1LUoxPpk52kEh21Tzbn19PoW+gXovgxMh9eA35XFvzclRbFXQYEAXMQ/vCBg+ipje7
qI6981iiMEgJZlowvUXfV4e1CS0hawssp50PTUkHt62tnbOgWwza54mpSna0INGEP54A+VpxskAz
bqAAVPeQCdyh8ll49Eq9XQL0QrFCpIw1VeidIMi3HCZtAV6OtzvNaPJ6cFLwYFt4WW06NzZrlCGD
88soBsFhwlhsUFzlrzmYay1zyE37SfKcWvuwndxQxrIg/FTURjMhjhBN4xkdeqvNJr3BKaJOaqPd
lGEfK77i1BGiU5PaPxojqcZjrA9EkjWJgC0VywcNF/BW8ANrWZuNWlZjQjEdH7uHCXccC5od608L
KfX5ZRQ078AJN1Bc9I2WDHQOK8JiemQ95c2eqVvQIAtkT4miPbYFYjZv4m+UV4q5zgBq6u/d/BRR
y6+mm6HoJftL5BhbHM4xYI7WFgpwkuHrOKVuXF3qg2SIX5hfbEFY7NwYo6pVSwiO5N+VGA3j1LNr
3eC6g/yi34e7QvJOIvQHTUdDK6gzkdZwcOZidyUYOlcUINefq9I+6SO5Va0hcq2uuOxy6fSQ2EA2
ZMh0jMF9zOXtYF+f01UHImvcXSHWkF0UuKEOgbNH4+5PWcImdA7wOFlIRSFuwIeMksxI31WcAUoP
ci3zEMPdVQpJvL+/3MHdN0DcYTNa+aBkHTtsuuzTQqudMZDFdbRUktQIvRAdSBp0DRA5+NemjoS9
MVlIAqocgklrjg18oYe2xA9FqQaYtagJQSgTknvcniJKq1iOoqx+Wr1Wyx1pdpLoIPwuGwBuMzkT
qanaxdhMrcuoEfrjtIf65nW0J0/dC3VZCUubpEL04tXDHYHa4A54p420NiihOkuCwGv5bfQ6FJ7a
PJ43TbilQNn1LwQX97R2MtulBkS89F6v7ybyaHW1j+qfI+V7FJlDN+cIh2WX2jBpNm4+dvKsrf7i
XHcyhUxBkRGnvAVPY9pLyD25DTtXOu1qdui2L/Q+OhQ71mq6mnggq/wkkDVoCC3aoDHH3MQ/I9PV
3LbBKalPl118USSfIhlfuQyC/fsGog8XzJyPMKixLkEJZKt3UrY90faBh5loHcUkK0Q73kKkFih6
TAc+0CUeKgatrBom/ihQxtUY3957XbGpzFBOJBHk58C0GRQ7SH1a7ug1RwKxpengPJ33aeGSbeC4
4JYUIaZzB+zWMrlKa9cxLkyZEIgoIOD5/I9FnJsNWZyYqQkIbFA3qR/60HSV8WszfT9viqA+Bn92
cHuCzD2FlgoX2sJJCdchwzHe+9nN4k33ywW9GPbh0fYrx00/k2C+Lq9lHYkij4BAloV0GVRh0KZ5
6xG2CZrcNEOu3IZuqn/RnZ/nzRJ9oe3vc5HAKTW8Zhf4/YiQa7uyZoiYfi5N6eONzA5u9dpwhFxu
DJwpo+7UlJ9xTDyfN0UGwR0NpKNOWjAdx6GKXLq29/NQPZyHEDoBtIhAI4jefP2dWClBBr5YNa6g
8+Cy728dcnDiO7vldgrKr6ArR5088mXvh2LLTqjs3zeRJ6NFAuoV3K4JEv1MzfYYNJOk3WI/OEFw
fkZr23Aw840TIY9dzZm9jnh1Inm2ltnBOdsI3bpZYSAhSEsJCSpT9rQligbb78O5WbM6g7JQIHTT
1xL6Nfa4I1PjDaosGrDIxdcItkCcsw3hCJkcE0AsHWXaYdHsOqhbM0WJoXdl6ajU8biEO6psZSGo
fvi9Esx+iMAT+9ZNcW15U6DGPgkYL4WcIUfsFqd7H3dzdpo2UusI14rOflaiq0jpj00dHc7vKvZR
3q/lCYQ7JSZ1BBevyS6X9CEMD2QBicM6u3glH2giwRI7yAmLOy6yHPKhTo0oblRfHciCR9rPIn/S
oyw4b5Ns4bgtm6wTsbMVNuXhdeb8NKAWKiMoFJpiQGsL8nXoIPt9Y9pEhagyzGzuEe8oOHnH0YWA
o5cbzyNNdx+wZQPE2bJGXa02TIl37F/W3vCW4SYc/v4tFfcgSDI7EA6DajL/iKaQNdWGCCCaSg7Q
b76f+vvIjD5kyh8U/ikNH2Qa2gGfhazLZWsg/ihp7CaOeX9+ycTX1ZM5/GtaVZarapcAanYr5sch
CXqErOXxH51O805W7xfW1DbLZ3J7qKmaLlIYhdR6G0K8lakYk1ftwY5dfT/5aA46dodK1qYs9sDT
anKbyVQMSwmTGreiNHypR7IzEBPdAVoxavn3gpBv/MPknLDoE7qmFFgLSBAHI7mwnHJ//qMJj6fN
N2N7erOhpt5se8XGGiqZN4DwZ5Acf7LlYv+++f2ldPD02DAT+m82eazTl1o7OtJ+AQHHHpYKN3Ad
/8UcG89p0Y291moDlLktpbhJ+y9aM++bCo1Nag9NDJJ6aejsiJm7awkJkKILmnret6YFPt/2s6KB
TyS+6ab52nZk2pTCqIi/CVq5jJfuXf1yHPR8mAasgHo/AVf7Bc6U8x9RBsEtcp/PrEQLCH2q/LF8
gdii5/z9yDBb4ZMdXJphO0o3xjHqsGH5eQV97zx69vyYjD/O2yJ0SKqhq4Dpxmh8o1ocl8pk57Al
Vm8S43uTyaKUcLE2AFzU0CHgTtQaAOP39WXaOQHUd6MdY0+qrib0PbmFX+5lYi1iUMO0IDUIPVR+
YjwexrZTJyxetCxBNCdBZrdP5vR6fu3EKFCmx1ODDk/jPlE8zE1i6uygbwMbZhEIj8QfygLpCYTL
AkeQEKPkBRDT/Ue9OEGVw9qxenVyK7sKCtOkDRiXAuZYzqjWAJZ3hyS9VKHoWmICJgmirPTOL54w
Up2gqPo2UuEW3JedAyilfoqVy9HI8XRyQ4lMWVDykfgZaMPuxqkvgDOTK62P3YX4raxRQryJ/nwj
yvm4mQyZ6sTAGHH4Zi+p8nB+rcRH72axuFOwBx+wreTsudjyMCPzkiQemyUZL9e9ct31F6ynVK5j
ISzlWBtYZvfmNGktPRm1AXaxMqjhdehCp0cDN4EScpNU0sPHHPldir4BYx9yC6ZYWj+XsHHsoh+0
s/dVkl9gXn3fl+GxVkuX0kXSjyZxd8oH8jDL44bZl5sPINQHy9AXBXxJ9jc9VCWvGcKmEzy02ujL
AP0eJHM584woLVA8QGPL4tKLOoh2mZezXn725cLdeYcRbi4w1TFBBYI3Vy4yWWXcDxpGPyAIV8Pr
rR9x3fXurIUBVLUlp6HQ+TdYXICy7Sk28w4Bvu0OVtVDk1c2xiLcwhsELiqtWRtRkyEoeV+g5x2P
CyCHnaz2+fyqnccBN8LbT5SqjR6aClYNgybhRRyrpl+tYYtZhXIdns5jiVbNdsBmAlJBzcRzyVss
Fb0f2RQuGMfpA1LeOh+pg2x/nwtJfTx1o1aAP67OHQx9rfYUmEXz13q+yFH+fBiLn+hLwiTLNYIF
s/TvaXUcyI98Ov79OoEAG+yvrCIKie6367SkSp/HBRLafCwOarUeo1hWlxJ9ii0EFwWWcu3yEAwZ
kOQubtWx3iU2lRx2Ys86WcHtR7qSJWo73DzVBjNQsz/oKIKibf78WslQuJ24zFPSrDVQSGXeJqvi
anR9zonkowuDJvSwMcIJzW+DJwMAc+lKVlZmHWvFn+PXUMOhqhzH8MYYgvMGia+4Gyz26TZnQta2
BsVoAUseQUrIJnEL3HC77/XidlD5Sz/RnQSR7bt3p9AGkfO3RqcrVAyAmF+tQXSJUZHVVT4xTvRy
n8p0FIVhegPGeR7R/13KuXpKzWtVf3B+SluaZCCc7y1LE8ajAovi2sEIqo3rkKOARCw2L8dBxjgj
bq3YmMT5oBU3EYkqtn7rXUl3I/rOMFGZxYeKFL56B+kgY5QkDkK330Byx0NdNEvb9biLZp3ORCdC
J3dpJonXEhCDOxt6fKs2ZI8YuvGdVA9mFuJq+/W88wkD0ckQviEAz7boeLFgSE30W9UYrigetM5D
SJyBZwMAz4RuOyHMKJvjDBOax7C5TmT0bsJ81TZ0quJByUJLFJ/soDug7uNyBZWyjlbU1C/wiDG7
mVfh/by8KS+KTkokKvpCkMJDXxR6RcB3zfm5Q1I6guNt9YuudHX6FDdXSfuRZIfRJ9uscxj3Sg7E
Xjtn7DR19bX8S13d6R9pytv+Prd9yBKHMenxXu4QNIJoRzPBpNPyOM4v5/1AuFgbO7g9YzfsOmEh
PUjn56G/hWL9Kps9EnnzyRSHz6ZWEHSXoDBakRxcrQYaCz+SUW8BuBTKKp01blSs1RgMn1mLRuaZ
+/pm/B9Y/M8vF8Tq3p5DGI1ZLRUHn58P67Ghyms4Z5dNpkpaW0S700Yz5m+FMhTc2Z+xOe7abu1m
UsOFleTKXgpoBjaQDzM9y/58/vMLb3ZbJPaXbJCI1S/tMAFpusifWO2YiSCg41n3UogRyIq4wnN8
C8dtG6Wa9aVB2uDPt70f7vGk7RtH9XEG/QHYAgLnIDFP7HuWA7pAKGRSPkeJhniq0emwYu49Ht0J
MQes3bZvuEuwtgEjjm3hkJLYKgNl/75Z06KpkxE9+Ni72pUZusv8fN4q4e8j6OjoFtPRoMnt2aWf
ZvDq9PD3MYeWV1jbu3iWfSoJCN84O+OlrA3DbvXX9Gp27nQtOG8E+yP5/GpzL+G7PGc2uVBUCDxk
b19g/gtEvit0yWRCLMIC9RaHd/CyU9M0B84E2auldWcfgx735EIPOi8Nwivzus/d6q4sXMY1dt5G
4Rqe7nYq5+3TXKz1VCPypcZVr130k8y9WbJxbhG5U6Ka0Nmclyx6H//JievduEOz2n6QIMks4VzO
LtCGt9oAypRnu3i1ZPTzwrh6Wqnf2eRmyygr0pFlwu87ZA0Wu/GnSDmiqWx3/oOwj/1+vVCgtSh6
a2w+sYLMWketeVr9MMn1b1Pb6z8KPQd1XmaP5GrBA+fdeUDxup0AufOi1TUlUhsAamno9dN64RQf
GIzGmDcUTf81isuxyqGikW0AQ1089hpnHwdw6fhgC/Lba9kgiTiCb9CYxZsv1aUYfa0UoBnXbeKG
e/1QeeS1BX90dMfuRrIKvoDV8a153FmIYRKSGxYAdX3XXjlBGqAJKkUTFEp1aCYrL6JANrcnNBKH
O8QM2WAT4RtYl7jN1chBUWb+Tn/LJiq7/DkBzZ3HJhNzb338ezdxIPCFdwrkkygEvV1UpW/iMVmS
1S/15jVP6ZfVWiSVB+E6bjE4V1xTZ+ipDt6X3l+DFmTfcJViv+4LjCmAZQmjYVEgG+Zj8Yffb1tM
zjXbclFICa5Dv9fTQ6ZXl02bfU06BPpE21mNDfHVSNZ8LExp0HKIQTS0NuLewcWqDA3Wlj0Vv7u3
wegQsOFiczdVEHkufHlOI7RRd9DlDIk2gqLu229ndREYwQtn8VcS3uUjvV+pGaT11LpG0t6NM0g6
omKVxGP2o+8WdgPK/qjNLtTNXAdZsb34et8Xfho1d2to36vIdzw8k+9is/xARsq60JCT2pjL4LtF
WyOpyZjAyhrjaq6eYKplBhGJRxL9HipkkgxK/A1R6GMicQDki+R2C9qqGcT4cFbV649ge75M9qPH
xB3rT7IcQRSknQ0YF9K0bnDmdQGYnR2S8rYfJR9L6CEmOpNBJ/Vb3fjtxxr7tsIQITOmeG2jHO2V
+9ZKPb0zUPTd0VRWJhfac8LjB+RaE5R1SROxxvhb03o05/35aCUOJRsALlxZa2cZqwWD6KfpIkW7
EaMzw/R+vTNzPApVeMiVzc+KEgSUD/5dQ35ODo1gWRnZsMlZbobpmK03xJSZxaLRu021weCiFaJJ
YbY5zOp2045RVRTTsb5sd+uuCNL44PgfmWxx0J7ANPUwHMyXzW0rNfTZQXXEWYxPSfitpcWN3UFY
u9KhmgqZn/PfTbiGGzjuBChAGxTlaY2UPtc9SDKlaxRU1v15EGFksiBHzWaP8brF/n0TmQiKbmMF
hXAf9EtHkN8H1dIHES2PqZruVzuW7C2hTch8fmu0gWiMyw6aCA12RYaTWq1yr6pjN0xIsMp6cWUo
3CVC6YysA1sbblzzc6X8bI2nfjyeXzfhpt0Ywq1bkaeripi3+mYRB6lieUsvYwgW1mTBxPZnsbhT
o5z6Rl90LFaXp6/UeY3C7tCBwsTRsmOlk58kJV43Nt6y/D31BoaCN8jcmVxWtV1NE6zTBy+yrrpF
MucpSuwd1s6HUhy0Ad7Rv1nhaPVjjvGSdW5zL0/tInZzLct78LJE6UUZatXfV5uZoh4Yv5iE9zsp
q5waIyQYGmxe61PjfG7JfRtJlGEEe+kNBLdh7R4Ve7zjwKr2ytbvdf020ohrgLYXSpKy/JD9GBf9
3oBx0a9NYpPGYCRGq4zLdOQrr/D0FkSgDtOBvZVeWwTR9g0ed+qW9WCEXQvjhos5SA7aob3Mel/5
ZLual++cYyZzf8EmfgPIhYraiUq4QYvwF3ceqb8uje0toX9+GwvO+jcgXKQAcetsDDas0nPauvWU
PhimfVQs9Y6o0bUBwv1seD4PKbOLixx4mUsKp4RdhZJ/cZbUVXrn+xrGu/8fDBc8nAnPyOkMyzLl
zlQu9exZ+0Ai9mbxuChBwZPedVAshdidctlN2W0+2PvzVoi3lAleLwjQae/EvzS1B/11BwgcTyb0
jlJIcrhVoo+4BY1q8zlB03HsKtaId53zyOLPBHI8jIZrrCDJHYz4xVFzsL9mxbmcQ2ufz+TzYhiS
fSw4R7CGJxjuM2FIu6d9ipzCNL5H07GUSaTIzOC+EWaEcI/t8fsZuSdK7I3qcZoWyVqJ8v+tFTxX
n+bkel+FFaqDllfcsCYZdXKN2/YXm8CdLqvD+W8j3rV/Fo1vfgShoxXVJsuMpg5tRtYXSLHe1fn3
2rQPGPNx7Xh4PY8oOLDeGMiF9mmG7pFdYTe1s3aTa6jaZRWmOoZvNbEkNSjJFyNcYI8iZWgNNDf4
EP3yzJD4S3dYww+08b0xiAvnY0Y7o2bJ5RKTcddHGN5YKcQX07y/CI1MNlshKtFAvBQbCTS9poWC
1NvtlDazBqvYAqKcsfpMtBzMDpAeYk/0IPiUxA3httrAcXGdtNky5w7gwubKWQ/TIMkmRHeqN/Zw
4aGJoyQhKgDiI5hDGe13f2n0mDlnjxQjRMpDb/1x3geFjqHZjOJBY7US7hrXOLVZWoODdBDCFCU8
3f5llb/OY4jX7YTB+XlRou+3T4GRq3dFfT8kwfnf/y/rdgLgvLtKRssqKGb146P+nXjFjsnZrTcd
NIGsixztiTKKQTEiyseGAe1e5x29UrgATjMxd44XrPvZp57ZefOB+oOve/rs1vvpIHuMEb2jYxbl
hMm5HzUWRTdmYJI93rGqB+2QXNcH/Xq+qD+jK9OLL8IdCBHOry370XcZ4QaUc8l1ShJ16gEa1T/C
GNdScqycY5jKmF9lONyRtRQVOjoL4Kjj1yJC4td5lrZvtFZyNIpjxsYg7uxScx1yxAsD2vf+AhLR
ZfDHy/LAykrr8D/UBkXNnprKbgdoSIDiMt8mEEfKug4VwXfr9CfHqH/Qqbt26uZQ5dahq4pvTmq5
OoZY8FjxaKX2Byad3uBzSxsrsYOanoaMiqpe1Jpe236eZC0xYu/ElDJFk4etvpOFSeoFq8qaFeoX
6za9A5GKxwbwyZO+rz8z0rFwJy3RC4PXBpM7bxLSt7PZAZN+6X09KJEiGHdJ6rMXMKZylpRucwi/
nt8R4r2/QeVOncTpxnpugDoGzkt3U/rVdaoyMu4dSKyhQv/NuZK9YQsjKKMhMdhzr8lXOLJ4cpJm
MNA+0R1p8mWScUEIc5/N7/OhxaxntUE9z49zlMiHq7m60AtcItZron0bTMmVVrwHKXWgHmSAQ4Hn
VlEh1GnOMUVrw6E+Ouirs4/mdYuPNqCPT3ttg/NfTLx6JzjOTQyrrC11MGFd8zqbl2kjKTzIfp9z
CEz8zGAYwu9H4WNhHXMpBTw7IN8F4c16cZ+nqvTKsRYAtH78ZAXrobx0ric2/A0qv2p3frXE8WqD
xoX8TCFdEln4OjE4zsFXWf4Ekf+12XduQtJgxP9Lk9yvlTlYosJLbJm5wl29wefiFVrI9KJQgE8T
9TGj+YVu0CM6mCV2ymC4gyBv0e+/mhbe2woVmkvQ1VYeNSpxDQmIzXUKjmo5l3oKWyDt2/pET3Mo
I6ulN0+5IclOhSfoadn498PeykdnbQClk/aq1A0vMchOG2sw7BsfubiAEkwjxAFHBP80WtZEW8wF
4wugHsv1yE2N0EujoKskgUK4sU44fEfA2ltNRwvwEDh5dqnW5iGJI0k+IISAEDiTqCDmO82IGP+v
rtice5XOrk3KG9NpJXcvGQS3e7PSrPRiAslKmUc/ur65KWNFYoXQzTZWcFu27qmWpDNInYpqCpZl
3A9Jcpyp7P2YbYm3ccgimPpC471JMeLGPyoVaTtZJAz7360m+mE86CCq/B/6dd6b8xaHu5RoTmkU
zQSc8kWjB7q3gmSneM3k9hdj69oDOtOIKx9xev+h3sJy9xSztTKMGwG2za/s+BOR6ZfKfp+/pkSl
Xcy20/uOrVwvTQtqUcWXBG/2G+c+EfsbNk8vKk2nFtw1/e/mun+e98nR3PV4wILmhS9tkZfhsU+5
wdOHfMicFWu2UL88kt16MF7xeqXtzfv4kGEMXKamwFz5vYEYNwbtIcbR+Gy6HIyCLKqCe1df+1X/
LYTEiwpxObNCpVoyEib0Qwf3OyTIrMWX88PSrrLQUqzet6p7VTuEGWoZ0pq7cAU3IJzXKUleUUWz
4XURVtAKytvQ126Mx/Qr64XLveGvb3Tw8g0e54Um48LURuBVtAKv1BRg4Oa+iKJ9rsraMGTrxznj
2lZJn7RwxtIY9kveu0R3LtSukDg9+5l3LrGxiPPBYRljqgz4TLPxw2p015SNdAoSVhBkqRraRwl7
OeNp5uwhpJNRU3j5ffXrn4cRxVN+Ni+MfkWucS3F41IgxhrSJqvZ+1AwmIM1YOOW1Z76iYEkufKz
QNalKEXksiGSOypGi2HhnFyVR0jNo8OKtjuQsd/jMT+IpG3A79OVN0vKZ0b2AOVaM8JHKxXLcJs5
vFFjK9tBXFFzaU0eJXFRdHRtviCfHaVkdMrChH3li35r3TYrZmZzPwYp9nQ3e/ZLfDNBXQ93Y8+R
0ikJKtlvbeW2uBqbFqkigOuPo886XfuD8TigO4/1Isk+pWjTbS3l9nfc5FNa6wBLs4Ze5DTMvDVT
1QDP9T8ki8r+bn7jbaG4/Z2AOhpU7YDqFm/8XsNtkp3jlRjLCtjdREZKJLOM2+fFolaJ0zLLpkfa
uKX9qMvYYMUQUJVkMdJ2+DfktRyahWCE2x/a1m8hXRnXXhJLLgX/ZbOdULiMMCkMGmf/R9p3Ncet
JM3+IkTAm1eYcZyhEUWR0gtCEo/gvcevv9ncbzVQEwd1l4qNsy+MmFRVV1cXuqsyZ6CAuxpKbMMl
8ILKVt3ZKT77N8Ix+LG9UJRVXHkYKGKuCwLwhKayFeNiWfd9+PIRDHzLK7KMS4o3mxeFQC03cZv6
See2wejoZfuodLjzidPdNsy670BNAQIiy2Dzsn8WHHplmqVe4fyPVa9Ez6IDYTS8Uk93ZoIbmP+f
3LjqvQUit3szRFwyS0Ds5FNh/qotRw0/b1tFQXB7tk2GDo04gKjbwY7y71n4KZp/bmOsZyFJw/kl
GZL6ridSrgYJ7MNh55oXCWLswSm/mU+Mqwcj5w5157JuEUbOwV4ImWj+pbOR4koOMoRDlKqHKW+e
Bis5hyRB3trR/zbZ/n8w3EEZt5YVWXEKm1K7ND4PJvGlu1ZtoqETc2t492HjzX9G26AknZ5reQeW
wuMEph7DKuym3xux4SgCNRi8aswCjEsLihCXlTYCTBPcpj7K1Oc0ZQyXBroSB5Fk4PfT8iGqnV6d
7TS/0RmTF0W8Q5nCrUuNJvtshKw2aDyeJv+TKn3aDubV8Fq4iitXAjO2Moz2IaNp2P9detQxSG3N
PZVtCDt4xaW+KnOhb4Ej3YmO7ED+gX2JRk5yDL5qTvcY7SjuxZXrZRQLMojjmRIYGqe5XGCKfhmZ
dQzTWsjForneDe/8c2rH3+U7GefqdNDcbWeu59QFJPPCInfHcyR3gw5I/YFlhhnDc81O2jM6CkYv
SbX9rC/e1UJuUyVNIlSqAbgouRfa13bwJoTitk2r9d7CJG4vpYrYTAXDUN9695P9sGOaGlS3CmUK
t6UGNuUls5MVWsZ3QtVCxbfwJEkjrFkPw6vHuO1kBIWsZCwm+v4kRk9D8rDtrfXMgGZ5tHWD+ol/
BTZQ98RBlOH1Uql/6F3/rIzjpS2S0AHnWrOblJQAXDfoCsidqZaemvncAtBM9mDpVbtf2wb9S0hf
AbhdpIZxZkLGBRpzx87TTyMkwhP0sRW9jdFwxDT1Osvi6V0pLF/xuC1kNVM6dSwhBc19b30W9N2T
OZPaVexfvYXC7Rw96EStVWDVf1lAQ1c/gsvFkXENh9FJolClVonbRHUBDhsFHLduoX2NA+EMplMi
DljgbhnE7Z8+q9Qw03B+12Vh1xHUeufEESb1VhPbg6WbN+IsUl0W7M59C5PbTG1oSKnPMMOwfpLr
W0G8rZR5J0rP0LII5LNS1G7UUIUrFSDciVVAQ1U1GqBm8t6ADlg/HyT5JvVficBnO2fDOv6ONsHz
bIvSG9adx12L+R4js8dPyr76LB/iPSWoSkSIwlXjszEoqZYALW5eNOteo8YY1ovW677ie/77IPCh
cgiAGqPCIA/YJXvDy6HQwTSrfYrOl8iD/KiwrJZBk45A66boBi04cxEepKx7LlXNrrvU2V4rCo3L
GWLaY2C9Apo/Qp7a2M/gO0tAjK9BXk3Ln7bBqJXiUkfvd0HN+KrdJsn2XWwec4h9bkOQi8Xlizmo
J6g6Isa1uzHC1JV0MN3GDXWb3asE7v/Owc8qpd85lx8zGOWuauUMJk3FjTH+9IUL+TC+bpICCXO8
vUMn7h15YBlHQc5uS0sLHdGZNx6GryAFOlZHdp2uHAkPrib4Kxxfb6LSVLRGxI2pOnrlGV1ZNiLe
MXsnOFZnsGqRomCrBcwCkNvAio83vloHYFoYr2Xon3FXcCgmiiVztRxbwHDnfR5kkxlrzI05Gnq9
omG6SOewdfrw85j/U5gU8e56Gb1A5AoA0QjmMPOB2O4UtNa8qGgLGw/SJ/GxD50IY6oR2RW2epgt
ILn9jLZKcyoUQOZjNI9uIk7aYdAS4R89bXPVGXKrcGcljr6MY0fV8Ku5BLMv+GTQMWHGj5mDa0DK
AgXrKPmt3WKwcr701q7SY1vJvm8H6WrILKC487NTtaxNIAXlJhJkDA1M1Hd7oyVmDVfT1cKXXLoK
ND0e8wr2+OZtru3DkiAMoX6fS1Xo0E66iMX94D9L01Gg3iSoxMG/U5lhq2fQiQeAI9xB1s8OXe0T
yNe86i53qOqTROPWRA+NqfRVoGmPg8cSr/rqy87oYAB8l+5N6yMnl6LLiDS0QL6bd00GDGyqUPiB
HBPuq9SHVhxtZRBspuegUSwR60t1BeNsU5VJAt04wMrYVO05re/VKKI4x//Fg1cUrj6b0BiI6RBc
wUl3nRewUZRDf5rhQLSR7aj1Wt1CV//xfKe9VYNbLMVVXOsnrmRpp1LPHDUp99s7lfAcT3dqDmWG
ufoAMPqnMX+NY6KzYd0MC+NPFqgs3w0EW0HVhEOBhKcZB1N6FGanFT52Il4xuI2KIQzNTFRc+uvf
4visnnDds7ecePLMADrRkpfsqG/6da9dEVmqXdyGGEKUFzl7QBHrBMH9U5J3H1mWKwAX0A0G4sWw
hNtU8VIYT7lw2P59alm4ULY6deo09panRRXmcMehs+cMlMSdP3/5ANLiKOCQgjAzh8ZH2pmt73N5
EPPAEYTXj2Aw4WGLzZLyQZyDunTOoIbpTqn6MOXlnRlND5XZEW/9LI7efTcpvxeF/24qMGg/Czne
I8UetKLiKe50t7F24d8GNP/JVDZW0SWYVMTNxPQfGsP+4B+6F+mNuDcin3aJaOC/oBqlmlp8emID
oUcdjU5a/qUovm6vEbFl+O8mIzNyCZIuLaQNb6L8q0IRmK5f5yxWh/0DFnvSnwKraRMAmN9GV7C7
fYKBHHRM2Fpt439OcIe+5m2bqIBgfl1Agjqz1fuQQYaJ2+teVSFFC9+HnNitlO/Yv2OBk8q9odfM
d6Z0qpvbgRppX60MF67j0lndSf4wSuzVtH7JqvOof661l669kULiNKAM4dLaUM5xMUQwpPVPguRl
FnUUrF5tLCzhso0uplElVrAE33r70Bmexhs2cVHqNusGK56315/YNzzJI6jwe4z3Yt8E+T9hdZCQ
FqyEqEKJGOMbjIopCNWOrU1fKE4jHQLtR9IMtin+2LaFuX4jufFMjzVTZJ4i2BKHpp1rT02NJt7i
NVDv2tyTG+KGjQgElfv0UsDRMPXMc6XV381G7RWq+L8PNeDb/xoLKpcQpiQ2xYml61zW7Wm+i1BI
BZTK9Krb/nu8gUqSMyRLa13vOxbRkegpamQbAz6pEny6VvhAf44aIhxWHbfA44xqpVAV2xzHaapB
b1w6t/puOw7Wq9wFApfUUtCxGlnEENDlwzrJDa84z06Ad54c02XbaKs7aAHGZTaIB7OpL7gvix9V
cLZbfu+k5EAP5TQuv8Xg6Y5n9iVXic0pMcKdb7G6WrDHoH6Kh+CLjvE3r5qHR1UNHVO3LpUhe6X4
K/Cxon9nMZ8C9Wzomx7/FsN4KhVbrL2Gur6mzOWSIDhsRDlhx1I+PlfSl6h0t03YDhHcJLDr88V5
1KUzFItGfG7phsNaeoq9f25PJZu6BacLxQ61aQ7QuPsnUImZTdHAYxbuLWT5daYeAikA7ubJbCEd
XLGLESuOTmYDJbOq9bZdRkFwaULBhrLqCRCSFdyEoXkKR5EILLaq7xL4f7cS3MT+CYtFCdt0VjJ2
tSSqpRjbQ+IniHMLTAIlY4II+/tybOU9hgdLO2c6J9sWbu5kwHNpI8O8vCK3sDASKttPDnH+GvrE
qUFhcNmirwI/8tneKSsByl94emzi/eBT5AzsZ9578vo5wcUD5vJVKTbY5wQeuPvQVsXKTmTHEgp3
22frN5DqFYkLC8gS44Y/wkd+4/n74dIfWU/ldK88GLgFqvfdjULNX6+7EJTHeMcF04rM5YbAnCGL
HaPpxlIPrfiQQ2A1I54E14/E3xD8Z1KLyZyoL/ESHTfPxdQ7RX7Jx70Sn33hJqdUxgl7+E+lumrk
uEhgj+Cfqv7rhG+/mjhyKXu4cIiHsEjLCQ/4bcIUYRwruhOT2TaN2S6UH4nYEht5Pfyu/uOCwm9D
8DY0wOuFi2R9jSMfPThuXg8eEX2UYVzGCKSi7GPmO81m+uWo93bRU/nImG/F1+xs4h28doSvhmK3
FHMbtWzs74tkVfZF3llv7STjJTETO2huSY6V1ZyLeR3QXGB2HdH+J4aVaQKjqsENZFY4kFF7rUaq
63vVjAUEd5iHcmR2SYZMUU3fOj/1kn5vycpHaqQFCLdlYyUw+jQAiA5Bz8kUQMQ+uIOiHrbDYdtd
yOB/uquFqkXR5oBB342T6tqpG6j5s2134WL4T4hRKn1rKnCBOuX3A/jKm8YRSEkByg5uu4LptqpL
0Ju4s1DuElW6yBDq+8gW/b0kkshtUd3oqkGUGUbaXVoI6NnhLL2UvnFj+s2HboIXYNw2jfpWSYOW
rf90MqfACZpn1S/+0iJuQ/YxXjHVCZtFqLKDNPf4XI66cy2lbqfPIRHR6wUkOnPBYQouUxyAXCBE
QiF3CUzSHtMjo95EJ0ditx7rv7JccgicLfm7A30Bx9UNydAXtaQA7toTE1xKT9hnO8GViDuO1fSN
ChtygoqE/7jYCPNWV6tuwsdGGu6HeDha+Td03NpKUxMPYOtuXEBxkTHXiRWHGqDCY/PF2DFWdtUe
f4G01RHIp/SV8X18Ty/QuEUL2nyoIwloyS993x4FGxINh/YwPkh7FDBH9QBfft3OSas17QKSW7i2
rBU1UUZ8ix6DQ3JK9tk5PIiHijjhV/PSAoY7KSDApbUSCAhdU7uZ1AakTx5Id6igZwv/LgoXKNxh
YZntWPUqjMktG5nDLXe4cI/+6Xb1F8VJXqLdhz6uF4DcwTHgthrT9QCMCujlfTP0m7B42l6g9VvX
KwZ/BSaWqZIlLCjEE9vH0aUOd9GRDa7IduIOB13ZbyMSa8Xfh41WELeGBaOGNnLi7CIOz0ZPVLDU
xuIvwwI514tqAoh+6bzowDbW+PYyG3uWS33fEgmDvwszRzSEVjFcqPqo+aZ0ZwTGwTdx3TKKhPPI
5eIyRg91siFsYJiPBv/xyAg40FB0Lo5stYQj1am8ehYvooNLGbiOTwIhgWlxfQnn45x428FA2sMl
CD/POmlkvmPCMfJTCnKnxMEEvW7ru/YSgB+eOCepLKhyuSJTBTMwTHhQ3YNOxA1BKeK709fWzu32
uwgv+s5IfbStfycu/MilDlOb5mQQANrvok+6ozzjgdOrvRSsKfVeu0+fqAlQauG41FGWltlMI/w6
DJ4RnzD+ub1wxC7mRa/jWveD+S01ZftK3wXyY0vpvRBnBy93bejgTjNq+Cw+sh5HSOLummO2M47b
llAhyMtcd7oRh4HPAiKxMeN21g7mV0QheOgeB1fyxMNIPTsRi8O3/0dQbW5Kdlx1ykMQnGKTqGDW
F0cx8N2EQaD3fMO+gS/4dMaHU5t5GvijFM1RS+Ix9V9y7BWFFW2LT8B4bny9ToAyOOW5RvdL5URP
aN5wqnu6CZ9E46qyJK+nbMhFPHjbrGkudwPPuA3Ob2XLkSo41zP61TQuyyZVPhSWjgUy45OWYELw
Z5Pt9JZYpn+JvCsMl10lpTOSRoAHtcc3jYV8Fz926CVK7MGND8VO953/nd+O1YBXSC7fGo2GAegZ
bhSEb4rkmMaPD+2mKwCXXv0wqhI5hesKb2Lk04zxlU2F3/WevkPvMD1Ns76brohcbs0GX2+aHl6s
Mow8XkjOYTL0uFw6Q4gnakWYlKYO5hi89NHHoTtYtriT3ZJUk6HCgqdEycfYioUGazSJexPEGIzx
sBhsZXL0txsdulfpXw7F3z7k1UmTKLFCbYYPy58dbpJCp3sKHjKnctPvE2jn0ofApU4oyq1vf1/k
DyXspkrChAgkqXo8u+3Y1Wl0DiJoNjG3RtS1HJEV39y+wJPa1ArjCnhGUdrRcDG671a52w5/Ihbf
6oAFBmY3jMSQgSGMN/l8USimaMoGLmPkZtpjrgG/nwn32fyioLmoftw2gQw/LkVA6VArWwXhjolv
8RcYHTF8CwGIz+qd+MLoKqgDmLKJyxidP85JBT5ed7TuBHM3yF/KgLgaYyng/ZfbNby5FFEaRTwk
JnObcaNpmR2WtzPIHaqbcXwIZ4pviDKIyxcB6KAqjTkwk09icQ7iJ0P9y6ODJ87V2nrOIR+HYH4U
ndmtTmg+3SWX3hncILblA0XJsm4TZooxJmtaaAb887C30Hgazc2AReodM/wpR25RPm8H3vre+Q3B
K5ENloke/AJ1mKb/6KefevN5+/f/pQi/AnC3l1Ia+qafMBt2VeWoTrePPMZfqJWOsQeZgSsMNqWj
RPjN4IokuUwNv4IgvSvET3H3qmseesO37aL8xlVGZTsEWt/Cb2Z2MppPsvGhUv/qNoa/yGnJEBpD
L/dgtlB0DGB3dln8o8rft41gSeXdDgWBniliNBHsb1wSMEc5m/sAe0Yfvsfh17G4r/s7gRRlZ+7e
guESQTGXvh8YgBmcIgX7Lpqo740LO1arHd2WxzbFFhq3adQYg5jWgJWZ42+5+FlrD4FS2In/y+hc
Uf8x6Ya97cXVaMPAHlyI92OdJ11sxwYPyI2CY7y8y0JUXe1jSjU3rq/UFYMLh2pUQllpVXbbUdl6
Edrg2Nul8aUYfm4bs14gLKxh1i4CL5YyU/FDWCM/6Pu3y6m9fAfP4WaKriIp13GnnlR2o1qXzHVD
4SrCzaDGtlkRKWh1qy4s4qIcFJK9lvUMxHzys7spJNafWhsuvHO0N2mlISOFVgdjvOnH2I6Us2wR
ZlC+4uLan5NU9GOYgQJVLZymvGiqSyw+S8bv987vMOO5g4RcljBBA1Ok6iCfUARjKjCOMRQosaFA
bxuNWBeecKRXWz2Q3hbfv+vT0DYa6mOZJeEtc7hzoJDEQRlj7JrhNHiSm3iCN9xHDsR+cQEUXihq
jvUi7hppJncoGJUIRAlLNKTuBBHM8XPmsR7kqMGryfxU7j/0yLUAZC5ebNZW8aEgPwBQkALbSi94
jLRnSmGLWicuI5iDbIElFSB+PHpB3UGsnbphJbaQyeUBX46SossAoRSfQwmKvJlt9nbuH7Yjjlwg
LhWoc1NXagEc/WL8ZMlNcPJDOTkpvv0Vbzq01KUT+8GtCORyA0hWhb5psaE6o7SLYi9kr6H+Ivu2
4B8J24j8wA9UlqwVNZ5gW3OSH4JP7KGJ8fdkuaPcJkd9V+7NW+2VACUSxruxyl5PCwlyElBawA0y
Kjv5uVbPdXFKg3A/V3Ylfk1R4JFiJqsBY+KqDWrt6N7i3zOasVY6jV1MmW3nmP4XCG07ofEcU2ps
q05d4HAZJK2sXowL4KjxczPtMyW0y/gj72gLDC5rlFKctEUGDEN+1eq9ap3UiYCg3MXlCW1qskhj
EEnxqvg7I8Jb+F1NzfesO4vpGOqqCSIk7oQKMH1Z9gmCYeoLR8uhuBHNXqyNH9rFEL7/Pxz+qqaK
cNkWDhJ28Td0EB+7i3kEa9C+98JDiyfcD/G+LeDYHlgkWd1ILDExsYdzP3oYmurYyKWXJdRzxfoa
Xa3iQi0LphSfl4BBb++3uvPB7dhCGQ9KCCZl0XoeXJjEh5wcQ2SOrVTtdh7j62PkO5o3OsWx36d7
SgGGCAz+gmZM6xDdN1gwPz5l6V4TH3xKo4yCYH9fLpIQ+7PoI8K16iXQd1HxeRaJuKMguENqKNUW
Cn+wQm4MewADk1o6CWXHev29WBr+iCrjwVAwIgMysXnHNOOjfbcz9m+s+ySBIjt+3h1PCzDueFI7
ORymCCaN1kUDWIHh1sGu/fugexmg3bR9WlAO5PIDrsFHI47ZRpLPoarYRfyUkheOq9XK1ST+jsZU
KiOCniyyqXVXWaDZd7aNoH6fywZzUIaQL8bWKdKjON+nHzsNfqcBmU8D0dy1swQnZe33IE3ttknt
aP6xbQSRa3jVInlUrMkYADJW1a609mrzVVUy1/jn72C4Y8ccJZDczyxRQ27T0AKvrm4t7Uc3fvk7
HG7zy5MUFqUCnE427SF7zLVvVhLs6OCi/MalALkEnWrDgKzhWSie69Kt5p1JkUatPwwsYpjLAfiG
iIyQwcgPrIUH8hu6A8KPr407fmmdyQ7uhNfp07YPqcQjc7kg1oYhQPMhQHGqMsH70IX4bGczsrLQ
oyhHSTguGaD9eCjjEHAm1JcgdM5aELqfrQetbPeDl0JXj/Ld1XEvyENfIuCHotx16iPa+Z10dKrq
R473Ph8s3sN+259EsuNbrCszlVoJZEtuJ5qPtZYeynD2RCvebcNQfuSnUNs4gTiMDsuEA1N6ZE03
+WHYvTUh/20pxHfpoW1XDjRWClXJoUpSu1NcjfpqpxzHJY1gNqtuYEtlZOKNKDaOqo6PMviatx1H
5HGFyxlRCHL1Hm3obhaETqmadvaxgZ9F0HHZYsoSXXiruvFVXnzx9xiuRf+knoJUjHEfUI1rlEVc
1pibEnrH7FslVX8W3bmsqYmwdQAmNAsmFIxBcABQaK+Fsm7QGSdd0ulOl7ztJfmXWL4CcCnI9PNB
bcwWe+Zk7hnlfcboEk+aI9q0tPxanEFTCVo5qiVJ7yQjU7DxSUGNx5xCzF2QXGbq4JCjtRQIZ1E0
FOMcDQCx+mc19+Lii0wNSa1DmODsx2eX9U6rr2zxPWQkHb66asUemm+d+ZSFxPfj6okERovfIFwo
D83UduC4wuGwn3eSW5xwlh/Km8aVcJfGuuDSffK8HQ2UXVy0JXgYF3W0cbuN9Nmy9nE/22gL3sZg
hwxf/y7N4pYn7lHTKynMCm5Zp2y0Z7ob8oF6bF19BFvicIed3GPurxeBIz4Yd8qL7qSueVRmu3e6
wmZ3q8Ir1R+56j5Jk1WoK8jQJefq1CbFExKIctDlPI14Mdi3IJSZqMYWadWBCxS+WtUnI6tHoHQn
dc/GYZSDdSs9/0ekDE8hKB8cBVOw9Qj694BqLnj70n+3fgt47jt2NCzfjwYNh18v/RzB7pbXeCPV
xk+5PB/jzIogq1d4upTsu+F/lzkyZH2BzbLl4otTMEKxDkIDJUV0NFUsI9gN5ZaY3aP8y1Z5ATKZ
mDYKGYi6Z0WS4HU7YY8Rt8P2PqCChdveatbGaajBj0F8rMHfZRwzSkty7fBYuovbzrMfNFXLOOZn
/zLm9wLFM0SZwG1lP5iKMZFhQoKB6KBFn1Di6PLx7/zE7eMeQqVtPwJEFPdjd5tMO1ElIFbvZhaO
4kvVBDRg5RTDUayLmj2WCk6wb0+YMNqxPmqKM1hia7uxh/hC1QJtYSR1wIt8L4LOHqbX453gZOCf
OquP4k/0NryRFX/k7WJpJ586Ml+t/B6+7AdgTrItxs1dqVL6l6tFxRKHyxF1HNeGaQBHfYDeBxRM
cc91EndvRpH8U5QzuaRQTbk+Fx3A6nI6+2F5jnMJrH+VrbUUhywR8HwBK4UY1DN8rJsUPlnqnRx/
k6iXHwqCSwuhnNZZz+Q1DOuSmeco+jSV3vaOItIC34KgW1OoiyIgxmBvZmfyPo1aEC4taDmy9PgW
3VViF8k+zY59+2mmmKFY9nq/iUyonSmmron844s4meU8M0GjGsp9gyS7w3Qa2tCVjMwxgsdtn62X
ExDN+T80/tWlAqu0FLVAi6tUd0QMBJqKmjtZNzpjU7rqPOCVKfCyCEQUkmSPYfYytTP4oA3PUKnG
K/Jfw1UaQddBlJrxIDFqzWN0gKIOBiQaxQYPqnRS8dQKhVKiFWs9Mq8e4JLHqAvFqI4mvnXGG3F4
KP3nnqLHIpaU5yiZ0mjIIMHFrv1xHEJzozAaJ9ezR1MovCb9SqwpS0MbEWRxmaMXhMIaBngx+oW0
b7qyF3mmq9qq6kX3rCGeegSgXMj+vigtNFlvwQ8BwCK1nB4cg0HzoirEsB0FwmUQPSsN1n2ECyW1
ty3966Cc9XC37Tq2hbc8x1UWzTD5Wo85MXzBvVTzSSufBfmbGn4qVJCEUg20lEFcPumDUW4bRr0y
twI41hm/QQ4WwIiqAtim2TKKqzSCKlBq34TjrBbtzyXakRMnDR3WiUET822H+rsh5q7TpqKpYFSF
yzGMfUv6JbAsJ5pviuRle7H+pdz47859N80sC0Kc9YwoB0UU+tQha3fsP/9H0lh7KGQbNEp4iA8+
dLfASChlEVPtkKPkoqQwoYKtmLi3jybwDZe7wuntBI/ktrVPvcgVPhN2sgz0bgEXeFygRFEZBUKG
3hPhIP1kd7gSNOb3eWqzhFiI0E/+S0AuYtDHV6jpCAMbT9oxQu/gIt2yxgbW111TZdXqPriaxxNt
6snod5MPtEx0jPpGanY91W5LQXDnStZrUpQ0qKVG4Ztc3tQaGFhC4iilMLhzRMJDmxa0wJDz+1o9
ttOdRn0nrhegssakPRVVeidpH5d6N6gqIqHyWJt/7sZuf2hPxTH3gl1IJNzVegqMjiBMEE1R4k+t
WUCzbVtge1nSuTROw0dYksBB+/v3uWOq6XxjNBmPdgeBm+lFK4kh0vUFuf4++/viVLJUqLqbGX5f
TxDJ1vBlngx7anJCAPdfFuWKwx1MvRx2dRYDp092b588oO+oIUl2ZhmWnqSizOKyTxxYKBwHZFih
k36EliY8tJECEfW8yfbbeYAKAC7vTMmYiRVj+wlH42ga1c60/B/bECyTvE9tV99xmUaLgyEtUrAe
JJnqSlH/w0+FX5ZfudrQn5uktNUE0GNJhDaxZjLPtRFBoQw8VzANdy4eu0OD2t8xObKEarlUoG+v
2LtxPrGSoPjANGUH3F5Fkt1NPw2K84fC4LJPkgdzXbNgNyGP3B7NpHf0iMrU2wGB4+/PHWWIXRxO
THw37is7M2rdjnDRa2+HBGUJlxZKWVC7ooIlc+jm4vfgp08pua1+yP1OPDLPlGVVViRMLK6bDh9y
jWXXwmzL4MbtuiggrJHYJuEiXJEVxYDgnqhAs1D802cpLu0ty2KyQLvRZZFWdvfpj33ztfb+o+vW
tHb1nDqg9E9ftj25ViD9gc0dewOGswuhhPgC48uez7vkVD9Lt/LnaeejNHKmZ8PtKINXYuQPTC4Q
u7rMJJ0RC6llZ+fpvpf/93MWAGCEsHQovsGlfzpUmfB0/qbAVs63ffvP0Ho5xSq0UsQuIfh7M6MO
hlzNIRRUFdK3RoDenxzXoi2pM3hsh9g4NELyur1WK1H/ByS3VHJbl3PG1J1K/9LIuyl6CkrioFpf
md+O4593hUoPkloARGEO58GSXhUl/0Be/cMMLkMERVpUaQfPMaIXwW4ccFkdS0+EPO10oOrU9a11
NYjLFJUf9Sp6cEGlVjyouQsetWqC3oxlN5qXULyf1AKxvy+qiUZUIZzJNHsSPbqTp8HNzGoHVmDi
eYyC4YqJPNWbbqxhUwS2hsg1zbuI0h+n4oArIJpQyIQgxhplfvBtSCE/kPuEFSsZ9o8w4CqHqNOV
Yh4AIc8XfA/akVU5SYAPJGp2inIXlwzS6r/uEtH13+WuDOZXYXS29ybhMJ5iRe+Rz2rcxUJA7pOs
frIG4vcJI/gOZEM2ysT3EVpm9xTH3/1Ks33rYdsGCoNLy2DM0Ip+gg1Tr3nQdL5XoCxedNSrBuUq
bv/jc9y0ugCmRNnshZkE3RGK8JeCYH9fbMQyyVWT3YyzEd05PsXBcdtTa68my+Dl9YWVRDLVOABA
ha9fCf2soWt4/m50wgPUcj2D+Ewh9orK7fiqBh23GGKvtFbvCsY3uRHcWbo0CjHCQvmN2/as7ziS
gxLZMovB0GI5qfK47TnKEm7Xj7PhKxPTypJbEMA0sd2Me1XNXGnIiB1DIXHb3gdHga5U8JkRi7bf
PCG8vaE8WDLxZkoUAjxLSoZp2qio33bmcBsUGCVRQESU3MjopJQDc7/tP2KFeMIUAXyJ9SzDKigy
m9F9QM0AE+clT5QS4vmqCCX8fiQ8J+Gj1j10bW7XRul05ic9IWoBYo14kpQylatwYEq5w/BNiXaZ
+GtAS33kbfuMWiEuGzR6IlUSK2q6PHjOlOlu9pOjPIZ3MmyKNJWAW08OUBnDCLUmWjrPaembddI1
LbhB1Yfolt05CiBZmCEL4dtMKJ5qxFpN2ws4bkthHFDqlBjVtGKdFNlVhhxvm5+3XbjWkYMBiKtN
3G4a62GY5RSScDIYlZLJLVun2IM1Be+15rwrT/EpcsMn8RMBy46cd19Gv2Ex8PpnIs/LMRuTgmk8
HtXMq4/Nvj+g23ZCT1u/F1yqWiSWzuDJL9FcEs9SCl8WHlN0TzzzGFxwqwlWonofuDPxrrQa/wvz
uBO30yGbaSqAE8UHE/8f7TPzyYiISms7QPCJ+acTrUJrQegJlDHd9dbXDlSuEoTbiKViv7K1VNwu
S+ZIN4MMUa9f9L1/Sk7qUfPyX70nu+Khs4PnbTzKKPb3xREPoVs1NSDr7RbZ7DR+6KVK7pqDSpwi
q7ljsUJsBRcwRtdXha4BZqrPmX/u8nMf76YBxFEZUVNQBrF/yQIpFMdOnd8kiA1XBMvbtBup0fjV
w2NhDJcp+giEvkGKJYo0VCtdcxAyKteuW6GKCpqAVVPkSUPbJk6QUbFho9j3NLAvy3HqBgKlS07B
cMvSGvqQlBHLC5P1VKaSrabpKdYn7yNBdrWGWxNJ0WppmACDByYMvL5YTe1I+fe/A+FWJUv8EjJV
AJmrAzjZm/wcZsRn/XqeudrBZe/ELwyMagIiMW8ylCh1/CDqim1R4qTrOAZYCTTL1FW+YTuaxaSp
mDyk0e7L8FtfxLbavjQCmWzWI/kKxCWboZ1rU1ZxPRd8793/kKqmHcpv01bQvQsB29IOfnxkma6Q
LCQX+1OAUn2jsAdsrYodPMe+6Jl1imSK4Xk94VxhuMgegsnKzeyNGdk4S5V6zDUVNObVQRj9XVZY
X//OKi7C61kLRospAIr6TTe9ZLpnUWQS1Fpx8a1H6TQPKYIi7G8NNPTmu78zgQvuufeNomAU4pMB
pb9qxI3wdNAsamCS/cz78+33wvBf+LPim1lWsovtSvWMyLiZ4uZn12sOOG0ubdzct32JxlBqVv1f
Kq8rLn/r1+lZIAQI9e6Un8XUlsABH3hjzNr0vOS+e2Uy6NR4zmp+RfEqKprB8jgHOkZBIfo6orDW
fsnhz7D6RxB+fmDZFhBc7SOkuV/IjO95Ep5Fo7YT6zgLFFkGZQdX+qhzEecqE51jApe1fuqDm6Sf
iBphNestLOGSkVyps2yEEIhIhOIfH9dZYjc8l41xW9UNEevr1/ULLC4LyeOYq5OBKGxQDee7bC8f
o32DXus7XD3Z8KIb3BU3kuL+3WJxWakawzbRGb25ryY7NVL2oO2wR4vqraE8yWUjYx6iQu0BUxWz
Y4iJbVRQBRg9rf+8bc9qTlq4kctJcxeAP5HR9Ruohuqh27U+RatLhR6XlvLp/5F2XctxAzv2i1jF
ZuYrw0QlK1iyX1hyYs6ZX7+nde96Ru0xsSuXy0+qIgZo9Gl0AzhYrMp8G9o5HdX5ahifNOoJlf/K
PyDppIXYmZ5gVnBSddilY/eaKl/AfORMy5fIOLaGz4Jf6ya7eDCdCRMgIVvsTCn46IEoeIrT1Ink
J7O6SbWvVUhIIhbnLTF7ftLqfWI0NSSx4DVXfmrqbl0T6vsCKES1lqRmhe+nzXdpUZ08oZKgxNq/
1TCeaaBF5qJZHNtSNK5FKE0ctk1HnNyUFgISRJnZmyOmLWHihDvl+7p5WLcSsRffkOhMh2xqi0ZP
gWp5uhyaIroPMHeyCzB2oqNeMC6rgnDR1jUDNwdhq8hJnxomL1foox2IpuKIMNXla73+W4CYYO2D
uBsDXjOK8uW3YqUOaqBWCYjpyrvMrT7Qe64qZwKFzaKkmdrovP0gbq9Y89BXmqOQd1PCbCLvXNWx
Ic5nCEnxxBQ/WlRvwGUPOFlN2CexFslDxqcalvZNbftS2TlmdIipWONyhHNmLK7nmaclGfLrOR8K
Wr30/uxrfv4pQrHFeGdgiUK3+zruqE6iy8h5Uk3YPBWLamtKeDAf906+5NupHJwFbAuO1CTf8ira
q2ZGbChST27vMz01pcf8Y+6F8rYpURUIRTFUx4++1V7/Ap5ZJzsgb/SBwlu4ItondR1lJbpY8i63
RTYXOuLHYjqy4TvqZaLh0zpUXIa7kwjhNA2WashKXqVl6ve2cSii23FqifclSoaAEW08yV3Zc4yQ
210wJL6MStWSIhElpIhBvtbGYMfhxgqNl7TTnFr9VQ3Dv6ki5vIMSDG7kUf0xlHXrgd5b5PUU5ex
4feS/DEcIUi1ZOAjvdntUKIk32NeBg78CnT0feONVx06gilP+wvMnoQKgBEpndL2HRRrsY2Zh76e
G+XO9HkpSeI01wt1JfvLjjoJFJADl8pU72SuZYjaGfbSXZmb1g19260iN488ZYNm3h1FJnAZF09S
BfBo9X5iFl8/EOigl/tWlx81a4/2G8JPLrU6nG9dMe23JNmQom8cPGW9M3iK2zr5pxxjeLTH8Ttn
6Z1lJyfeiim/ESLwMsubUhkhEnwmebVRVQIqLlXVvdNJwIq4bZp64D6ioIGTO6Wxt67GDa+qC1zl
fh2YSI8UUCPXhyC2GdTR0RKf3am7yLOugp3+iXe3oaqq9AmByqWQ3GAKY5qt2rZYNzahObrJZVwq
sqvwXvMT8F0PbvXaIPND02tfRKszYcKBkkX5XCsGD9HC2pmGz6GG2WM9dYd+44D545pxJkbwiQmM
PdHQIJoFcPiaW3j5NgZNefMcH5OHFPwP2i1D2y1CKeYy1end2f0A15eK9tffZhW8xk4wFbOroGkG
SrS0eLWxDfSPJHLPZAi+oiZ5JbEBMoK52VgAMy+TtHaTjrMzsM9FTA3YurjVTvLE25uR961c5pBX
ytdqva0+9Oh79n0hBu2kJZRzmX9fUTwJk9W7b4n2WFI1A5d39JkcviXOwpouUu0lziAnabxwp2La
lKa4ya8cBefFtny2PhQJnMkTThnWYnqcXWCLSfr0YCmqn2fTrlpMwh1IvYTDRY2CuhgCuH2Lhzfe
UmHt2dcJmccMelH98xdv12dKCWeKldeYALtAmB6+IhPe9buk2eZt5MmYr7COURePrzNRAmokVlEX
yluibt7HmZd0kRM21zlF7UuAExNQQ9Gzui0DuMUwRi6C0+M4MmdQ9Kd1bahdJCBD2CjF0EkQM8c/
rGirG0TpzeUY48xcAixMM1vqGHP2PPthxJgpfoQYqM5tPZ5rWK4rt3gib0TchVcQV2QV0/XUVowQ
GVttG/0wXLabdkblVH69B3+WG6euul+3IuETIn0Dy80c5EFQMm3cuZg3S5p6bap6dpQSQQ0lSUAL
nFlGMkRQTc0HR59/DkXihGnvzObjukqEY/xBOhaY3SyPcAytPEb6sf/Q7fjkF4oAD+iW0/OihCJ6
eB8q15PyVCXPM4Y6r6tB2UsABrWRQ6s0oQZm56bsVe5vFcPvu5d1KQT8KAImpPKsFUwC/NRquolr
9rJkCuoYW7eSK5dlH6pnO7OdgA2sUCwNvdKwXZq48eChnNVpuvss+7auFoXhIstYqWPwBOPept8a
B9VbdtFzumeuDoqxbEttIgoqxLLzcMrRr8krcbRtszcmfhEBA7TmMDdw0u8FSmRMj0pLEv4h1qEb
ozxNug1TlmzLmL/kX3t7dhLtgbAkAUkib8OihqUd8OfAYMlGx8hNn82FOw7DlVXdVTHbWoqJDEu3
SWXQt1mSYyQpCPKoiy2lrgAfSIQhFabDUUFLrmJs9VS5nfpl6TVi212+OZxcVExlL80s14sGRNS2
S+xoYIfqnOHQoSHDwNUhu6bSBQRcqQKcKHKnTTa/OOT1j6o6DPqX9QUkjmORv0HPdLVOexiuMHyz
9OXy1lSJaqa/7DbwQvFsJdab+9BZJBh0hsbG9M1mpeGEx/CQuvq19TBlTunNO0ZdkC/b7CRPsNnc
Z1qx8D4SDGHJ6q0he+s2o74vYO9spYFVj/j+nB0GdT8vRGxxeU1Ov19AXSVsEwysQVlGLW8xq6bD
5ckGIeq6EpQQAWuHtGpZ0aGCqWePI6KY4vOHSGRwPTspIgRh/ZxbaZVCkYSPgPXDT4EBdl/+eAu2
xZtqdCeiUPkv2/MkUYjK4ogFA3q0eGGg8QkkENsUmVDwW2FyhHbkOLtuREqeOKpAbaR5Glq4gvU0
onD5l+EuTuDhubhym1ewH24/duP9raA4roBVi2616JPx0urzoN2a/VM3Pq4rdRlLTyIELDX72Ywt
XuyoDKnfoydGBdNwW+6K/HVd0F+sB9JxVdPQ2SW+eIJg0eyrGYlKtF5MmyLfaG7s6/czLgQYhNxW
znyk7HdZuZNIQTnFYpgOq0Fkxn414yZQ78L60zQSz1mXEeIkRUA8I+ts8EVCij3WG1lJ97VK0SBe
3r8nEfwnnIFqXg6mUfA8MlKVt8Pwc7LzjcoWAiUoRQSoS0IrN0JewyAp+VOp9tuEUeM+KBEC2s1D
2Jp6DEXKWfXbtvaaOHPXHY1adAHr+iYqE0mBCDuVXaMLrosmfA4i3V2ywlsXRS2LAHlGpCV61sJg
BYucQHOkNHLsmlgVSoiAcpGdBZFV86Crf1XKbYlCj47qZSFkiP0LVm0XXWTChZVlV/W/lOloScTt
4i+BwW8fFrsWFBbWQRtAxuhyPsfMS58wXBHccvkm3HyAqQqH0UmYsPODqY7rgvvZjH6vpH1uNLRl
LpRKl+PhkxRh57cBGp11ji+1rzTIi3rjFhGIp39qCgwG4NOLqDOIWigBCOS81CR5hF5xGTuskvwi
VI52Ql3QKTH872d4E0iZHlm8OiIoPpvLZpSRhR0//9Pm0QUo6DSkKUsdxtOmr0a2m+e7khHPdwQU
iAQsjW6ZRhVCBEtyN5BDV+1iP00WN0zv15W5fHc+eYKABGpryKaUwGB94xrsdWl2RmyCE/Alsj4U
L54kiXAQVl1X8fKoucncZWgdZRid0SCKhQkHELlW8njO5sCElES5ytmxt7ahvl03GXEUGMLTdJil
UdIpWJxiSfy8BrfHQI17upw8O8GAIcBA1lS9ZfINaj0ZYPctD4mH/Oc3+3U5GJvsk5E7GuFyF7VC
qzGzNabrsjiQZExZ1nX8YVpJd3hvNyh2zsth1EmAmDEIQ7O1hxnHQev3bAv20yvO0bmgDjRa3BHF
LFsq1XnRF84kCgtlKbWqaw0klqPiptVVsNSuTtHiEnZ7Oz3OEKces24qewjR2/a2nA3XDlp/3eEu
102eKSLANSZpaCHGT2DrfCqD5ybyFg+J4oP0mgNLdcdodtOMCYEggyenXpDLJgB3IAXhWP5n2TQc
FZsac+HVbb6338ZsfIhqWlXOdBUQXC6GdM55WjC1WjeOrwP2HMz2R0ITU7N1XbVscFcIoVacJLae
tGgVnZLC6ZWfS+FLVGX35T18JkSA1qlO4ylIIaTZgFqtzxw+qTb04+18m30uXlVX2VH3hsuPeGcy
BZDF/PE4KCzIVL5iNq6r+aPm5K7hKczp/OAlcSI/cCuJMCelqnjBrC1b6YwCYgPbL/aKj2FhvvGY
NI52i2FhLgIKT/rIcXLSVLxiSsuYo58YIutkl077RP5Cthdc3tqWajMVhX2Y9Pc+mNBRyGl3ZYNr
edhvZntywpIqHrwMUScRQixRJyYztAEibKRjwsoJ+PjV7wR8XIz2zJMQwdvDSc+kOoAQBS+7xSbY
a3fKD3lf7vm7liW7ElGG8RfMOAkUPL8Ev02Uqi2Hek4+xCHDeIT/uyq4Getj+5Ez/0w/wekTEG1l
mQb9NE3xyrC7jWTbN4Nps27Hi6HSSYx415iKMR7rBGLyGgVB0mM4PvT96EyYwhE/rosiPE+8ckwo
GTBCDQaMl9tB29v1hw773wskNkpjAKtd2Zgd4c1j6i+S5uV66n1ABQvMmKrKZAszzt5vnqruY7vq
+KLUmA1/qBJChcuH4pkAIUQy8iJQCr4c4H5OD5ymMNqARZ050nW5l79PPrIymHBGkVpexrozucJh
nMT5MNopbGcXjnWtHXLUyVTPhgeIeFFQB4lZzft1U17eT2ciubucxRhdBlq8RQfWGU+za231HQpI
ckfe4wFxJ++i65mIcC+i0pk8AfhA1ZFqcwQVFcsNtLvK2OQ6sWdJMwrIN3Zxp8QqdJKOgXVjbVXw
UFjecrN8CrvD4v9fYpmLu+pMLQEH7UwGcWcDtdpEcRoVl/iEetS/eHE7EyEgXytHXaPNEKEiZtGD
0tGNwdHaO9P+vO4T1BIJmGewpCs0HsHo1tYoXntrP4df1kUQ5hKZk/Wsk7Qoxwaz5IMi7Uab8DLC
VraAEHU7apmqw1Zazz6xHtCNZ0hmtx5yM/6/qSJgxQjW1mVUIWrMblh/1fab9e9fXg3LANWjpYFq
WlgNPUqYHVcdyK3iHNS9BxWzoKzOIMKsywvyW4p4AIVhF0tSCiktuzaK2yglrHT5pQtjQv+rhnjs
dBUIVBYJAqwnsNs3+/KAUvZjhDnkj8qm21K4dtkBTuKEVYnHeDBHbrVCB9FesKvD53k6lqC3X18d
xj3pj4qUM70EyK71KC8WCcfpsOmuqs206zcD+Cw4VlMRON/ga6IEqM4buWsbBTpNSesqY+lkUeP0
ZYhHvMlN49tsflxXjnA9nf/97GxQG1sPFQaBNThpqvZB0X4oJXEAUTL4Qp7JKEY7jyO+UFPoV91z
gvgnqB/W9aCcWwBnOQgLa1x4zGiGrhW/qmTClXRvAZwHRQvhJD0vb2WYbjDtBqfx2yvuBoVLjWyg
HEGABK0159CcoE8aTV4mXwXycSp/BcbXPH6tqUmYxAKJr169FeiLzePFRDroxb4pj0pNoPVfgpDf
u1V89grmvEdMwB0NQT2fg4pw68jbeHkxt3lHspkQDiE+gTEzAHcB30kyaq1lXCk5ZUuxa1BHlvmy
k23JawslUYCJiaE0o+T+UX23thqYLOPJSdGpjKGSj4FTb6IDNaf+rY5wBS4M/pPOdpZdMSOQwoHf
lNhmvNEyJ0JudtjNP5Tb8koDT0zlSncoTqEunhd1tRWQQCg64hWxwJGFetuZDQR3ylVVP5jUs9jl
zXYmQNhsYT/OlhRPeBJ4qnqX77dog3eq4I0qUfKonqjL7nkmT9hvLJmKRluweI2H1xb08aC92Hrs
QsyNkrbdFuXylAkpFcVCxxkP50PFj0tOVs1AVj1902+4OGMXP3woMXTSTyxyRMWZaTcx9MPg2dS6
qqrPAVUUeBFFzkQI5zHi4wlUByNiynnT5D/ayBkVqvSBf+MPhz+TIewxXWWDgSlv8Lu2dvr8M9O+
Mh2vb4N1iIfNACJujAgoXmfrVQu89ROGchGx6DGZpL41+GZD2QUe1XlLke0rj53PfD7HjOJHoszJ
/362t8F7kIVNCXFGNm4xcOtKifSnfqa6vi7fpM5MKpzOyESpxcDVkrfVHm54G3kRKHc9DDj5zF/e
+l31obKcM5HCYb2EqlFIA1axsmYHEXtQg6Bg/rS+XpT9BASRweGZ5gU8Pmr3iXSs5Tspph4RKHcU
UMMoMBql4jAo7fgUxfjQ7aQn423ugO1R7Un8Yyu+L1Y74j1EKiSJWy28n8PRjeLbvnps2it58dGm
4vZAq38yoVj3GIBhOEllSJST58SInCVbXLt6XRdyMYw/OYNIu9st+pLgDQ63Bu0YsWQjd5mf2k8B
NZaC8AexqLEqWiMrVcBtFGtOGLbOoM9eJ02EzShYF4sZG2Rfy8p6g4llo3r1dv4S7OaNitGDmas+
rhuPUkoAiaaIjSgpIGy0HqQRpTifTYvSiFogASBk3Wr6hh/FSZA5MrvWx9SJ9119/2+qCKBgZMYQ
6RHfS+ZeCR9k89tMMvldvMmd+ZqACRGqcOK4hq9lV9Itpp4egyukog4yz2v46+rwn7u2WwVoaKc4
TmUJ6sjoOTUnEIpLz6pVOoa6XRTixZyIxsTO3ab63+AlS7+G7EqmGJEv54VOdhNr2JiGLvWoBxAo
mI1YeMXDsItuDXDcRTcM6ZlqcgLfoHqdLj/Rnknl6Ht2AlbmGM1Bh9Ua3cHT3IizLuIfu8fzCNJR
TrnJtnm/IYx58eZ1JlUIMeQaZMwFlzow5krB4izzfVHfFsFznz3NJcUuQ60d//uZkqzUJqbw4xd0
Fl/jwr7RWooRmAAJMRGFN8UxA1sgNnD/osSpowYPkkqVa1F6CCjRLXWW1AqELNOxHo8hOeKZWhcB
H1DZpCSTCgGGvFUmvF/rN+P0rGEghXS0cp8V1yxx7fqzOdzqrYMSofF51jbd4mgUUw+lqoAi7TwV
icbtaYzt9cjY1TKH23X0oKIy8UmwldiS5Dl2nHRUb9mm2iDzex1c1Z7yYqANKiSjC0Ip8XVQbhaj
ajk06spVqRzR27CuEfV9Ds1nfj6no25oOT+pll3a30bz/t++L4CFZgVMKQL8/lg9mrNfZwRd7+VN
pOsmU8B+jUvv+99vgYPBDCI8Z8/skzqmnoKKqpTaRJQQYRPVsl5IyQghanuoej+uHlUqOXN5HU56
CNsIZXvBMKUQUZuDk+mDM1JzFCglhO2xaKZaI2LgnQmyh/DEBbsZKz/kTic1hOO1ZpWlYfoOlqON
vSoyUBu6WXcoQg0xfzEonGKKZ7GaGhPhknnbRcrBbmbCr/5yyv3WRMxjDDGmSBWg6edEB8F1fC85
tZtfN8fkuTtMh3ofHVPP3ps/1rX7S5h6Eivsl3aZAtbwrHf9K9hGLnPse2W/oFmrv4s3H2rwQbnM
fzePOCpLT+p5YDl0nLpju2yM6mNweRLAvf4MXUylYUvLtUkwFRNMv2hVDbxg0/gg0sKMKV7wRoSr
xD6yBTwoW7NU6xEqLRoYXrN58rUmp7g++X7/M4g8qSXgQYwGt6wx4YNGn/tR40/Wl2YIPIViBaN8
XQCFQl2m2pRhPkxXCfrbZrlm4xfC4ShdBFjIZNYFvQ1d4l/l7IQ3S+mA1cOdjsoj7GY9BLflPnDo
NBGlm4AUslbKeWPx/TXd1KNxnavspmDE6bMuBGN03/tf3UfpXNUQEmct4qsF5fClq1NXZUqKcIZK
cRsVSQ8punaVJMyZ9V+2SV33KCECMMwoxjCqBr5gS9dKNziWvQe3o7PuDZeDuf91bEyJfG+vIpUx
yIzv1zAKr1K7d5MIVCG19mCANjnLW8z61N11kZReAkQYwzSXAddrwqzeOSy3ga4etNwgxKzjgiGS
oLSsVUq74prh6DbBKVuZJYV2fAn+DguGLMACi6VE7/gZ3vqm7VjgG5fcwS1qd/YadPdSxfd/uf6d
VkuAh5gFugH6ZzzRXOemx76zzbDvt/m2OKJiRrmq9+Wm2FIv1oxvzDUtBcCIl0VJSrw9YGCk/UlR
yh944Hjopl8glnRBF+FpIQaL4uGX1Rhorttu04a+0X9NzBGBjWw6RTu9Yv6BqzT6jZQq3ro7kUYR
cKWrqy6yTPy85UF9MLZIUeAQnXbynf0kv/Ck1uhQSUHi0DbEIuhIDgot0CEzufrPdIV4q39aXNlL
UbtLSSM2zFta/OxMnRSjwgRKoE1e3kjmoV7u8vCfojh0HL+HgUFXsyarIEKKXutuG1FxAQEzb0/6
ZypYcoURWLySkFWf1PBmGnfpoPqa8TBW6VGuv6y7BLH13+50Z9KKZuiiijvsVAfbcjEdJllEmzG1
JvzvZyKyvBijSeJ7YtlN05WGqRAUsSqlhQAukcqKUeEXHdbse+lHWLysW+kvV9vfaCLmDm0MJ2Iz
DwSql3l2gm2/jZBIWe4TvC6+8GjNurF36zI5QK1AydsQwjOz9V0n1zIv4IlxW1iC3tW6aSMHj7Oe
eVYmE4cbZUEBGRoVNT4jR4akLq8WdThEUeivK7QeTBli7lBNZd0cRyjUjog1ph8jpg4H1a7S/83f
xLRhXTGQlnZQRR+OIeY7hfct1XJD7NE3Bq6ztZHC3A7lDqog/YpOQmU31/ZmCnM/NgN36GP8r4gz
+nJFz+/7iCHyo8xonO9MJB2Ao5MnOerOvB83vORT2VFDhYgdK2YNU4mZasJDeGtMtrk53uZq49sp
IwoiKYcQgMGuZLlmNcT0wXO2XFkNqvd11ExHn9cdj/BtkSwl63srN3nZrKr+0pSf8+Ktf/+yuWxZ
NhXZYLY4FWlIzAT1ZcjS6IrDwAmQ905rUEW4l5U4CeF/P3M525iloeQFScZym1QpWli/rmtxeTVO
AoTVmPhbF1pLUZqWDI4cXU9B7cjzDYY9rcuhFOG/40yRrgxadPfg0SuXfdncmh/b/ic9hMBP0uK6
jnjJoBJuJPbETC/SqDevv+TVT0I4QJwpEUWpifWAEtaTts3vOcmU6csP06G64S/81FWNspmAziGG
0y/oJUQJQVHtlCnZaGVJLAulklhQFRpDO6ArEpeAz73p8a6JyEvdtNlZTuhqx+Ce6lX7y6H624hi
edXcVDIYQaFVtJ88POfsmmfwPLN746rcd26zbb9NMXENIbaqWGFlJS1ePkqIbKpHLT80LRg8EiIZ
Q8kQ7olVHVZKwh/HqtZXURi77JSCiA0oEdxfztxPLstyQDsmzp8ZszgDh2HWSA0y5PWdejkCOa2P
gAjBspRZwtM8QfagR19G5TlOvxrhsU8Zdbhdvh2eRAmgoKrLf9Gts98KmaINu8+Oja9sSg+zlaga
CGI/GQJGzC0qyTNuP+O6KBHOVZv0OtyiDOKBHfj4KzCbEk+m1IoJgDFPeYQiIEhUqu+z7faR5bCO
qDSiZAgoweJ4yaoEMpCuGLo7FW0aVAsKIUIkZpd15BmkBb5d6D9MEIlKnVPFH4rffvuCKbwYJehf
NRoZMga1xSW5dBq02FXhft25ieNOJGO3KrvX4hHGivNnLX+tEsNR5EfjY2ybIJb9b3AgcizZS9gF
dQs5w0bdmLtyi+GC31sPPYL+vBs+MGgd07NP0gRgmCvZyJQe0mZtcAbz0M2Ta6rP66b7y5X+JEUA
BqtKrDDlwF1cla+8XMT009gxt7JXgVeHrHO8XAFxEieAw6LNTRy0cIh8RoV+i0ecYJN8RiHM/+Hd
iEAGsU0WQ+o0RNo4BeMo2ppmf5tOGnEGXb48nNQRoEAdzCFRQLwN7kYUblr3TEHDarkbTEzWNt3O
+ry+WpRGAir0ktVliOVxrkt+Gh5YSqhDBQ5iJ2ysjZFtczD9T+tj7Es3Gqid/lNSVj9TVdKEPmKX
XTAhbyFlEKcYyAUe4v7f4McS3neMGJRI88Q9oLrrk62kv2gfGqN62qWWECGwEp186gAPyOzXIbqK
ms5Ju31J8htSpuJ/PwsTqlqPi5G/vSMQQTo+2SC8qnatN/ic6Mu+0+77j5Xf/XZuMeVsshhV1rzi
QeowgLGNHbkcH3udIlmiNBMgQUY/fWzKcAJUYpbNXiuJq+nbq+Sfry8nPYQIYdDDMlYbmE7bDle8
sLrf8PEj2q4lQjm+/dYECWgQRlNW9Rzckj3KlN4adfQDnVEid6kAA42RMy3h1zvpOB54rXi0sXps
U96hPO+QbMRrzDrwUPG9mI1u5slc6giqDZs36ngvuVVGx3b51O3uGo1B19Q9iQhPxLy03gy6LXFj
DkvjpxF4eJXs2JVU2wQlRoCI0MzDvOK9J8Gys/XDJO+ZRKAqJUKACOyecl5m7uDLJpDQqxN/kkrq
TYESIuBDoQ3qOPLYJAK/m/JQtl7eEqE2JYL//QyCUNFs9tlbQMK+9JNvad+b5R9NJWBBJUmTrBrQ
AlksFMjuBjxcFFTPGQE44ozorK5TW84hJEnrvW0Gm6LLvPX9QplKQILaqFVF5vlYqQhdpS2coKtB
S/S8LoUD1wre2AIOKHPWpQu/AXcFNn9SuEts+oMROuVc31i2SdzsVu2myGKSuVHYoFXcbrFc37Iy
u8ZMRn9do1W7QYRwX1D0JpAN3upYKZ2fl+U+X9B/aFGTcilNhE3fx3WCWxs0abTYmdCva5YURx0l
Qtj0dobTs+OHTjzdZ8qnOPiybqn1QwCm4j/gbDdqocwkgx8C7FZF4hGnQOhbP6LalV9mb0CtN5WP
43vvr94GgcL2Z8OkKgEvZEjD61p/CIwrKXwxBiLEpTxAQIDGtrWG8XgqafdTixk9mzp9XDcdJYJv
qzPLVeZiFkXDo+joOk62lf3Qk1dFvrxrxhIAIMzxptjx1bF3Mo7odmvfL6HTHdghAedBsh2pYI3y
NwELqrm2hpYjp5mqxymxt1JUEvhPiBCzv0OdZypmNgLUxofA/hHqxJsH5dJixrfXh7IrudGmDS/z
BoUxMv2gstXd1It+6vvSJMIawhPE/C96doMEo2QBN2q1tSLTDabKT+eAEMMXe8UZ3vQ+c7haU61q
4WczGnZcU8MUFTzLG8U+DWJHWW4YNXR+/VKPyWMCNkxJlUQ5ciXoqQpv9E27tTyMg1a3PLup3hn+
P+2nt0qFM/XMJVcsmUsLWXsIzWo3NbHf5xkh5kLFg6WqlimDlMVmsib6X7wkBooVl/Ht+QX1aJvm
aL/OI1ok+dPiuCu/TV+C13Xd/gS99zKFA8lWMdLdKObRW8xvaXlfhpWbqRt5+P+PGngvRziRqkzO
Qes1gra5+dZ86U2Qnv9sl5I4wS84xnsxwqlUM6WxMN/1ZEJZ2mrO5HMqJRAQGxS1LWU+wRFNkCXG
KOIYvVatwB/gWuWwLcY9o9KCf27k93rxv5+5YFbOVqxM0GtJrswu8Iv0xpzCf7WecDZJLJWrdoEz
qLfawdxg8iPKnuQXPn5JommvKZ2EY2osMea9zyCN3/iRjt7Fh3J0cFFxWg9dL5zU/UtIRJSUTOHY
MqspRSoHMqPxIRy8LgOx7kTcxykZwkllD6UZ6gp8okLdZdDcGJbl5wtFpXrhMHnnEmKJAhqtcq0d
oIp0nF1+HQ9984bdgJ9lU3Lm28d1oPgzFn8vTgCKLpDlZJ6glTagf3vYNeVzll2n+oxaMNlfl0VY
UCxZsKxgmmcGWZKGIbqePN8t6ubfRAhAkcWD3fYTrLcooTPmuxbAZw2//k2IgA6KkXfa0nBPmI7F
XLohuBlIZP3z8H2/MNyYZ9CgxKzO0pEbq7IxNXAzgIdWCX+Ube3k0VapRwol5D9O+/cCBZQo1KIw
5BoCS8w916XrojoU5W2L8qLJftBAh1Z9j8r7dUtyS72PMN7LFLCiThJ4mozjwwyPi/QiVdTzAuXe
AjB0jdG2swQBSFdi1tx1bd+zYna06RiST53UigkA0RnWHPYpfM+MnDJyOSNjggR2cQwlJ77GKBBf
xrOntSnQhkSOf+IH7YolxS7n0RxKTeUIyHM8Blr+SrYJNvKGD1SbE/cDE9XerZzY49ygcxrhBbxF
i/fB5Nr5Dzn9tO4cFx5A38sQgosmtsZIzyEjNLTXfJC+mkZ7HALTR7HgMYuXqzpNr6Ns8fuIai/k
zr5mTgFH5tKeQE0Jv1FU2TFqN6tjVzN3PfUMf+GB8r2OApY06A8fwJI1IuRdNjp4XsOf1ZEPpUBN
vxs/BP7/f47Se4EiruhmxroBRi3U1mljVyoHP6p+1NJEAQq30ZoNBUBJBq0wQgaXTHnOrNgkEUhR
5cpZttMbOUiQO+U3wmX4cbUmUwAUFue1LAUwZ7RvwE047Iodb87hZENkBp/yEQFb5NxujIZji7xt
M4fPb+L1KprqqAsavfl00tAzf3TX/W5dSeIYVQWcUTBeO1PwauqNDIEIZpLjOpb2/j8JEXuj1aId
wmLE4vXzLSoYg/kmGgkRBPiL3dFVw/oRxAyjZzVsK2VsC2Y6wgcJU4kjjeu+NLVqgog03etx7eh8
pvr3dUtRavBtcHZQS1WVzAq/K9iKk7a3Bnta//6Fqst3O1YTIKKOpj4p+F0OU8DdxWNOeCh25pYj
O5XYpKJPsefZaiLQdXVQRn3gAyzVnfYlS1z5Vt6ovrRnmLv3vK4dtUICSPR1ZJcsgMDZBk1zrG8s
uXYLS/fWxVxoF3xvRAEY7BKt3CWP3qOr7gXblYHLO9qkmCjR6Y55zTPFCmpuKDYayjkEjCiCqGxL
EPx4sryfpKuUYsWnzCdgQaDJaVRyNA/YIep+gfwwC4gYjRAhdjjbrRq3Cb+QpMm+Dz4bc+MMHdXY
RAkRriGmrepxxd0gVg5Smrotc9Qsd9ad4KIQW9ZQuGxomOUgGEsOojjLIgNx+8I8pubHMJV3nVl/
yNdsU1U1lSlg9ee/4wwRkknPc2lQEDyAQ814krfx/YiKkflOvy6v5Ft7yy9yFDP3RU87EypspNnK
cWuMIHRRfirqffWRJxFN1lBerBiyoohoHU9qZMeThQBT/zbWN5OsOVW676ms96VD9VyMEPMNttmX
FhczyrMXG8chbjdS9VkKidv8xVe5c0ECbIdtiWFPg40AdqvipXHahwflsc5QM8JcDq3yPfsyfFl3
QEo5voZnjmEqo1ZXXKbSgyCqu82s3E0LDIH6QIRwrpvggIHc1EEkwYiVfDfbmNWLqYcWoculzXQu
Q/C3cgpKJkUBduyMAO+Ogde3evg3cwmYLVt2regVzPU/pH1Zk922zu0vUpVEUtOrhj317J77RRU7
seZ51q+/i86Nt0zrbH7pVE7ycHaVVoMEQJAAFqYOBA7pPlSvTGaB2zOWOIbNKHwtjOCmxyTLrCgE
0migt4GcmM9pkREgNzNKBTgLK15eJJu0ZbBrTMEbtWB2pJECzEWvHyxDd5Koev5PCyi67mk09UFP
oAcpUY8Gew8bxasy5qb/fiohxrSdnYNIYQuGCgywnyCLYaYHNsU7TW/vo/b7ZXEkKifyp6PraDSN
GSqn0C9ZfwqtP8Z/n2H9VRDBK5QRBgB3GgTRhwIzbCYviG3J8SCTQnAChtaOZA4AoYY3WXmyxsfR
kNycJaolstNq+TybUYuF0vX5A3eU0lHt3L+8GTIMwf6DYmmnKOYYSXkC6apbjTL+aNlKifZfx0Fs
hIAgLHcj/dhVjVuMkqpomRyC6dtTTVGSj+0g6s2SnCxZZ47s+4KZs7jKC5PvBY3Rvz/M9n1QzpIM
p+RcEfsmmnEhtZZCBqu9tub3LJwcZh+MRKJWsjNT7JYA/TkG6XbA0R4Hz0YMXSPdWYJZitgOnthQ
emt68ScuCCvXIrZL2FpsLNGojB4Y4hwL1Sha5EpJKiWbZAhmH+P2mcQ6BItVX1mOvaw+ZHuDTIMR
Aj9piGOeWrMKlKkJJy8sFjdvv1lN4iv0IZc1BW7e35j6E0jMNWahWvR1ACDjQ3n88SCxY0ftIXv5
O+gs/3WfCXeXZzghbEcFexlgEODo1XOI2hdX7QuXGP8+v/4rihgTKnQeyAChdKc2PbrrMeemuBpO
1ffFX27kt2DuV8RHpLVUgjaYYRGmbQwCaRVT88roaIXUmVqMIR3fg+jpM270vIJcM1chYYfrr44n
K5juaL3G2XKsm9a7DLHtRs8Q/PcVxFhqfT7n8EC9im6JI5qfTSYpWJbo94/b9woC41vQYU0BkeJJ
amkttyoyd8xatxs+FTWdhRHOBNOIwiqh0IWaPBTpYytz17LFEo6DIbKIWlX4vq18tPR9NPBqLyNd
33zYXiuYcCaA0afUGwKQ5Mg5yqZDiMFe3b5wZWTJkn0Rk4mpydNhObQrVNpDbKa7Xileg6VwwV9/
vKxl2y7058aILc/dTGfV/iFT8xDHz/mwu/x9ycaIyUN0yiitNkDF2mLcmc14sHvTsTUZ5ZIMRrB9
GuA+XzLAxMUVaORi8HTLqE5kmyKYfDV15pQmcC8B3X00ylUy+3P8mdXSNBUj1fGvLfaQmNoYaSHm
PHhzcdWHB0W/smQ9JFxJf/OSKwjBUuy8N6iOzmwv6yK/m99m+9EOvDq+inXYTPk+JRInsx1+rBAF
s0mKSS0sCkQrdYrjcq288ux4eINCGtuJ74mXPLRfZeWDm3p9BhVbS5px6ru65isZtPdER4Cjy4gm
JSsptpPEGBpfdfyaNml/6dn1pHz0yhcrRxzS33bzri4kprodJaxkEg7UuR16fVoAOJ+sveqnGDjS
HNJrfc+TFpmbS0I42RIKNqWMetx2A+DiLNrrEz2GiozmUgYh2FTW9pq65ICgwZ1SvnSyASObbmG1
Yvz31QGXoiYWk7WgBXXSXbdD57B4OgRE1gG96RpWMPz3FUyTmtj2GTCGoWPq7K05Kk6n+kXy7bIz
3T6BVkDCMVrMRjhZCwdqYkzBu7eyg0JviJ44BnjSlNzRc1iZ5Kq1GVetQAWPoRptkBY1NimYPpL2
Nhhvyvh2DJ6NRjZ7RqYOgqco27DoTQsvvQMjDmHfNMuTLCDX2QveT2wsiQO9GpsSCzi88bythqkm
ncNJhaibe/L5nBIXIXaVKKHWmazF0oFmzLHQXUBah/UPUXYa4w/wuaqywSPbmsh0jWkWqDbERBC6
29S55w8h6fgR0v2kaA7rfCIdSMZdze/raNq6ivm3IDoUfENYlPXUjxoMC6M4GAomzFse2qu7ejce
pHV9m4WETDvDCX5iHgetXHTAdap9ipPukPTBIe/ra1KU94Ud7nWS7AkErifbAYXgvqJUVuK17UvO
f4PgSybVDuO5wt9g0Se8Ax3L1PpLHwtZ9e7/8PJnHMGZYB53Ylg9cJq3gmKAHZ+9w/6sYNsPKgpP
1df2M7fB1eIKTmXI9agwAwDqmXVDm/gmHzSnshP/su3J1k9wIxXNw0bnMEF5lcNVGeAts2V16dv6
f148wYOAt23otQrplFG5ri2f4WJrT3tdkxyNElnEAD2JokLrbBV3s75Y9m1cYM69laMyU7HeLq/a
pkvE5BkLdGE2U8UgY2qnOmIKBKqLfaKfUMZ9+fubkqy+L8QUi5IbdZEzBDHpRxXv9OSUFpLzY3NP
VhCCr1hmvRpSi2LjUWzcHZWqQ2/SMZEVem47iRWO4CSMvh2tIIMovILVcFEv6+v+clI9cshc8+m/
rRtf19WRX5WB3lkRwBQYS4lrjao4A/Mug8g2X3AFXdYyU6UACdTDGF9p7PHy97cTKKslE0zfGkJd
zTJsTfjduuFTQUs334NPPJlBOc+rfpVjJyMa2BaKWYRoaLZlItd3HKOn1+BlzRico9RXukwPJN8X
syesKzOmUF6cbR7T8DhQSQpy80wnP/9+MWmiJj1pqI2/3zSfa/NeMxKHDDd1NjhajZjI9BQjkujB
tpGeIQUjRfrE1psY7saoU6c1C3fMd0X9cVkZZCCCmaLfSicDgVxqcVsprqG+jLKTZjOSXC0d37qV
0Zjojm+UGVtTF9+b8cXunsvgjvT3aSR5e5QBCdaZZaWWBzWXRR9uUD9yCEfdIwQv0DvU5/7H3RGs
FCWcmWEVvMvBZq5F36PkAY/fEpDtsGC1doKphsMUtFoIHWA3PwrMPcyOSRyMeHsJXdUJ7ybJtV2m
DsJxbSdG1Qct8MyqvEOXzImRxqeZrD5BBiMc2ElusDLild9Bto8rl1k3imzmkwRCTLMs1jAX0YL9
wfTXPnrpWqeTtUBtH3E/DVTMsFSdTYyaN4QQFGGrEyqhcjSRX42TLAjlq/5b3H3WAjGtos19bU0J
lsuoQCbJvoK1x0kOiT+rzpS9X3YIG5S0eMBfgQkewdJGm9ZcBaxnXhVd3yT3y27B6DY0gP45uPWR
vLHSSa6qfSAd9SNbUcFVTEHVDnkJ7LS4VzEUuwN39ugPsplW/DOX1lNwFCVJ4no0uUeqbuf21MgG
e0sckSH4hoY2oR1Z2C/aaM6AB7AyetWn3MeMUOdzL5Sr/RJcRGkVU0kYhFEHPbtKC4UeCbFuQ60K
0BkA9tHL+iFbO8FDDHXWGg3v7mK27dOJXM2BLK8v0wLBO7QxoU3ENXApg31rt25upo85wxuLJEcq
ARLZqcKiyaI8giwTqAxMfXEUFBuG9mkikpBLsmgiRVVIW7RhtgBaBrcjB02XuG2JwonkVEY3VHrE
7UbPd1meunHEnKS7U0PiZNKXXe4AfrceC0MxVdPE3URQuGFEO83Ei9ei62XHXtq98oXeVmih9+gL
ObRXhYwYZHubzoCCys2ogTcIXslB8IVRquNf6Kh1dfXYycrMtnfpjCPoHeuSYCoj4EyBbTtpg5Ii
zDu13c8Y0E8U8RY5mm1RD1yaLiY7jMB1lUo2Bm5bHc4QQqY366fIjErsUByEbp6+LOrJBme/kbtm
JNG87fsX1QxcU3UVKRzBl+bg/u2CUOdF/OyEq8SeefreQj+E6sgnBm8e6iswwbFmOVWDcQDYrL/Z
YOJTrMyj1e7yBm3fj1YogoJPmjIVXYILmPURPfG66tztnOVh/lb8H6ceysQSFHy0w2ioe4gVayd1
OizTh3RgzaYNrWQSdBtpHp3FBmSaqsop9UclNBw6HUz1M89KZxzxqTW15xKDSoAzNtTRAtTJpV5T
fJHsEL/6/OaCViiCgqOON1na5ofS5bfjj7HHmI6DUZ6IiT1ZW5pMxW3hIjbYNYrsVaCxm9YPD5wK
SbvNr2cv9zBGxr8s26btrkQTwi/MvkyUhN/+QSHjdQH6fRQdHSMm3uFfVVkbnETxbO4RV1czw6Co
pqGQrIejSOfTmJZONEkkkoHw31cgGp3bTNfwvr8Ep6j2aXEfyPjcpVskOAYLMxKoakAQ42bZpehi
NvEGtLghuqZjT5ao3+xPQLn4Pz5PJPdpjWpR5hhoaPKwb/XejRcMpY793GWe+UFnP+sxMp3rogxa
tpaCp9CUMB0wzwNmPN+y1B+qFz3x/psCCp5CYVZd4FHyx4tAFhzn4amoShfNfH3/chnpsjBge/lV
MdI+KktmYxmrpXZHvNtWljsvEl+xeaj/3CvwVPwKopKy7dWJi9MpTlPkR3RjSQ4MGYTgH3JMjQxz
fgSOfCRH0mbowu0WSdiw/RSwEkRwDD0KBdOen31NiYS6vktPKcj5zBsU+PnsSvmkqukaVVXCTF1k
KU+asgqMClmshP6plccIoXEqY2PZdnZnDMH/xElkFlUBDA3JTMXY6/0L+pqdmB2ILTmYtjfpDCV4
Id0ybTZFNrzQZHpZm/p2ImN62YawdEO3bUvHeM1fVc1WRmbOPG6oAjXEYIzhllFZPmX7HD9jCLqW
RN3QxQHebs3iPVGQQb+m9m0iq0XftswziqBrNJr7TC+A0sXPVHEz7d2QFb1sR1loUVE12ySMWIKf
MfRKt0jP075vmCv9oh8SD++P12HjzTvOqayNjqzxelOsM6QYnGS1llVdBsiqSDxTcbv4VdEK5xNe
bQUiaMFoF2lfzQBp04OGTnw6YHZs9SkQyzKpDZemEkGbhyyLu4TWk9eqD4l2X4e5W8pmHG6qGjtj
8N9X53Zi6soQmcDI2LeuPi3We1TgRhT++Yn10tGabVs25f/8CpMavZYnpJyQS7ttda8jdy07/DcI
wc2kA8LfNgDEtERuX10V2J1O9ki3qVwrOYQtiUKSWQUDSB+/as2eJ7yS8eGyINwmfot7VxjClhjo
91TqEhhBhPDdONqxuxgHZUkctYk8q76J1E9p2gpSuAyV6ThqUQxIq7iPzXt7Lhw1e7ss1nax2ApE
CGtSm+n5GFWTh6r7xXaie+bWbuKBwCpyam/+RnbNl3QnqxPaVPAVquiBOi2oIgrRKvZtRLk3PM4y
fxTB98vSbR4LP2GYGOYQVqtmbgMm7TNHL7/NMvWWAYgeByWK8Rxj9fignIn4k2F9xt2sRBBOnUyx
7cTWi8nL63u7OOTkxZAyAW8fCCsQ0RG0/bzU3Epb3TGeySk+LIfwObvCzfsN7FE7RXqzu6wAaFz4
1fWQMQFPX42F01F5hN5zR6/IjoYdeAHY7rISSFQcjyW/Ys3KoihxCqwKT0svzbWNW2SiOvOdeWM5
1M0wRyDyZZfJbZ+km0y3DNM0xQxFEqEBuEsAaoMjaFI8LbTBkC9Ju22r3xlEUI4orodymbFvTRLe
xI3tZaOMGmC7BA4lR/8IIuhGG+dqNHZ8p6zMGVQvCU2nT+5peyTW4uqx26WPhiXxtpvR6QpUUA9b
ywY8okOwqHnQyG2Y+RhNiXfBh0j7THC6QhKUw0zHLq8yHLWItUl26vBS9yn1Oy8gN4XVYU5zJWPN
BFlGd/S743AP2nUQiyV/0BN1E7TQ6kcZZd+2dZ0hhZOjJyhjiTsINepXyI4RJcJD/n5U/7gsmkzH
hbNDCaapJQlgTIrDPS8wB29xO6TL/xuMcFhMmJJQFANgGvJiz1+H8r4N3/8ThJiOiMjShdC4idP0
jOV12xymTz1xnxVNTES0hhEhpIMUqY2RtM3iztX4qUDIJDbqq6lhG+KNe1aHCDw5Gfx4eW+kIFtp
biIZMc62O12BCE4nT+gSVEGOU/u78qgcqiP1lkN3KK7Uu/iY3RqojZaFCz/ub79FXytMwQlp6Pmt
dS7YcrfscBb68UN11LzYB5GMN7l4YvDMvf08gcOGHcZXadC/6WhX+II/KsMp0/owxTQ3Mjko5j/i
TeAzjsg0qKGZ6EewRdYFAmZUpWFY1jw9du21KstMcGP8fQlt0zYNC1P1qOATRkym6rIunryiqJxu
eiX5VzV7Zyj6Ha7VRiLMpmcA1D9ggmewllQJaYD1GjJy1NPRiWj6SobF/4TZrmAEz0BmZCUiK0GX
k+Iz7RGVBqWsGFsiiUjw04K2kyUEEMh7RD2m3Az7VEbmsHnancUQOSOoquRZNALDtgdPy95Y+LyA
B6V8KZgmCSc3FdnC6B9q6BaK2bi4q8MoC5c6ZSa0LEmfG/sRKYJ/vyMoUKYWKFxBIUIFQx3aClPd
KmhZbDqD8RR+W6a3ywh8T0U9XiMIprgo4dxpKdqChsb0QgxwDIevU784RXrEnGz8v98W2cvPlg6s
IYVFo0E4tLaJPjRtyCrHXKqHzNSu2lHGr7B1bK9xhEjBMCY9Hgos3hA9K8uOLijcbN9mU5ZWkckj
uALUxdtNkwMnxaVvVL4s6BuP60aialtavZZG8AEonTNBjgWUiX5rsqdm/gpSeZeOxw7hyGWdkC2c
4AcwdWFpwVqDB4DmJW9LJ8u8ar61PhNuryQSfYGZZKOtW1A9w76llFdUf78sx5aPXgMI18m21LSS
zlA0C/qFpFBD7urBVVrDW4yroH68jCbZIJH1i04mHsvQoONZeuW2FJ0LGIppvNvhsR/+vAy1qXEG
IZgprRsm0je/up3SCLNljLkF4RLRdrsYxEW1KvE93PJ/8wxnEDGIy4bKHBvek1oTUDpW5t0UBPv/
JIcYxBVqrJFxQKNo0lrXc8kOQRRGTk9llQqbCm3YGkUKgFFbdNOWMsxJpiDeifMAr01PffMWUseS
FVVvcqbhrRckT5YNUiSx/zGnaZqgmQr5E17jWO3CU3WIvpPdfEx3sjnvmzqAHku8azKTYbrqrzqQ
B5WmEd6+15bpH6nKvMaMB6dkkkvJpg2tYITzIZjNtKAEMAzZWxqiXmX5omZfMmb6tLzKBslNdUsq
w8TAVUuzKaWiVEuBGTZGUyM3FBavA9Xfe41Qp0xs/7LmbRnrGkcQa1yCtl5IhZ1Stfm+p1XtNBWr
PGLPdB9p9HbSZaNTt+xpDclFX8UKehFUemwAMooI4mo9eO0qIinu3lL0NQb/fYVBqgRXLwvLF/XT
jZEh/FGnwKmzJxJGx8srKBOHr/AKSqFm26JnHaWHCYoBl656HbVWcuZtGtRaHuHQI0OALq28QZJI
qb+iMeygz9+nqL1LaZI4GOrxPAb5A1FtFAjm1bFJQ++ykNtqYqsW07ifFdtXmtmgTKt61LNMH9rT
NPxVUBRLtFeVJTmqtvX+DCTcAoN5WcJ2AVAYvik9CA/ptXyS8mZxgWGeUQSfkU7hpGlFh+ICtBDy
IqcEg27bN0z1cQefeKm0BkQmlmBmzEjMAl24WL80fA1K00eZ4nGs0uvL27Sti2e5BNNKzDa06mSA
NU+Vh2J2P0plrb7blnWGECwLc+u6ahywQXaw6yrPmlU/K78oqi5R+S1/u94iwaxio4QWIg+PpzpM
DGtwtzQf2/aYDoWrz6dSRq4j2yDBwObCCOKhxwYVHUhuZjdChwaRUYFI9U6IV6pRXSbKIFTjwSWh
Ajva6bcVn3GLt3AZt7xkp8TcqDmQeDEWrnNobkzH67Sv8aJ2CmR5eMnSic2xaYVwTzWBkwfhh5k2
d0uKB9xM9lgjE0fwDEj06cY4Y+36+psWXnc1dUDeZ9vfL5vQj2JXMdxbKZ6YvdSSekCCFuLoTu8v
nuHqzuwzH2Nb/5hc9FI5zb46ocNO4mFl4gkeoinM2mC0xZNTBIhY3c3xcD/H4MV6viygxEfYgo9Q
or5rBm7AqFA8Ili/7koikWXzLW+9hlzY1ZmYzXVAChVrWPu8Gy3aRa2r3gc/aHNTD7e1o/LUyIah
SHdOcBnjYoUspEAdds0RFwGX+RgG5NrP6TE8/s3Frlx377LptDL9F1yHqpVpkOaAJenjwI7EvmlN
STjzP87/n15XnNkWMMQxaImFe+pdXq84HKaHyU2fdAxJl8lz2fOaYnYz1WPVstCE6WlRSZ1Qrdyg
7HZppvhdFHu6ar0usayZ8PIamuILc6mEmN+VQb4ULfVB6NTKjR59u6z4l2MYtDr9qpTTWFS5HWKf
JjXTQC1pwNcn7sDqXWqjJjggMsLbTUtDzTbcBdNw4RK8fadjpEOKbLs3NynKZu+Kan9Zos1VOwOI
LZK5aeTlwMf/6JnyUFjVbqmNfd7JZrPLYITngwgyxImKqEIxDpq1I9POlPV2SZZK5JbMDLufdQ6R
9U43frOJ7NKxufmrpRIiPpqpRUQKKFitV09La9xlc+nTJjsif3LUYqkH5Mr02ymywuMCrzxgO1td
Omg8EkN2bvFSv3uNwWVqnjI/29uSsE+2Qfz3FZjK6q60OFhn30zWYRxeG9k9cfN4WskjePR6nCwz
o1g/GufuqP6V1zcg0WVEcpnazMgYKxzBh3eTYjPQJvDmb2tvgGvwRNzWiT8UNx8d5miu7pIDOFM8
cIi7yYFTHl62KZkmCt68rsc87W2s5TBd1eEXqzhc/r5MEQWnoJtROFgtvq/PnbuMuxE+qNf+iqdd
3H2GRWG1mGLHpE7tapkqYIW65WiDy8b9WIZukDxdlkmyZmJRAqVzM6cUOGP3NWEfZfJ++fsS/Ra7
JUdi5+HC/VxuorivLmo/iaMv4DTaXcaRySE4CbUyKjVQoXwJ/T4kj7asD0ViRAbHX9lpTcrcCgO+
98xwKvbB2lMQ7btOUr6xWVux3nfBH5Bwzi0SY706TETkBHfLHk2eGMIhG129WcK8RhLdQtp0YVbz
E+gxw8iPdh94+i17xKykXXYKd7Luhh+tVL+7Vd3WDU1jFmoyf11BZKGtupsRm5AHA6na3g1Ad9CD
3T3YJbcYy4Da6fF+8I1dta+vckn2cTMwQhnwP+DCOZiZIA/PJ4DnxX3C/iyn49JkDir2BuWask+Q
yhorMCFa0WxdD7WaR2EkvNMnDNwJrpM8dBZp4p1r9aU1FbS+MWKiWCqQlEPz1hzHPS6lX4YT2cHZ
w9nK7nHbxnxeRcEImJXqoF1BGKZYR4qYy0x9s3j+jCGfMQQDMC1Vr02G5zIQPJROnZjIDuSynOe2
NZ9BBN0ncTGAdQPrNrQn1XBpkrrN6FcgfL8sjAxHOBLVojIwOpnvD2qC7cVrwxaMe3vppIlt9Ua9
LkF8b5hi3x8ZTL23DGxMy3bdoDulgrGj4Y0R7ObxpVTeLku1rQZnNHH10sVIUv4i1pTvMWZNjDkG
ub1extg+a88YwsoFJClnMwPGHN60Seso4y5Hdjet7kYZU8X2DY3XO///1eOru/Ltc5GVNDWwS2TP
mbTKffSVz23hIzKl7bPb70grMCGI4GRe6lRBsNofPGiEG6I9ynTt/9NUGslOie9IqhaoGQsAlocP
aLN38mEfq5lEyf/HSfJz/cRXpIalnRYmQKGgMv7BYKO4qNvkQysx8eQ58GXeXCaW4GCNOki6hGDD
LDNxo0lFG4kb9zLjlW2V+JxU6E2W2gu3XpQ0mSiArXztxJ+RKlfeTbsdwJwXUfCti5X2wcSvuHXT
OUXypkiJ9yQmJb4ezWExVYUGcRpP2WVH9gKWay/xjGPtaQ2qXvMdH/f1ubpXJBP/MS9bcBeTPiXR
wM1rUe/L4ZUxV3r3kCmE4C3QG1VYrQWIfIh34RxdDSCdDqN0f9kpyfZIcBS5ngTUaLBHrf6e5tZ+
qWVVUpsINgbFMJWCBFbsWhoG1SrCnCfY2uoxqbsXPZSNH9hUgxWEYDxK2ySBtRRInpRJdc16O3fC
mMaHNM4wNNrKuoMVGLI6FhmoEKhMU29bqBAE1T3G9jnd0LwUZHwwNRitrhHXLj4zhQ31jj8XUjCn
WNP6rLEA2CgZ/J6NJ0tlQoPGPLiXdWJL9cAAplHdthh6fwTVyxhglgFAg/U8KG5v3ZmpJHjdUoo1
hKB2rJ7V2UgAkS/JPrLyXRnKJh1vBSprCOFU0osyV8cmwyNlq/ROq1J/1sDVmpL6ik3F7vKS8b9X
jFpXYOLdlkXjkBUWwEBf6tbB/UTcKtK8eX4Mm0Mki8Y3jycUUKoooeQdm6Ibt9sERAkaIsppp+30
Q7RTfGQng525zw7RKf3aSa68m0/oa0BB99oxYOjXA6DWudHxB2+PG3nR1/a9fOt8zhRse9KrADfb
3xZ1JSXX01UQg/ottcfYH+RY3Dly/x5gUFzFxJk9/BW+7K1lU+1XcIJTzwqVLojUeffenZrug+E1
yCSkhTIIwbIUDRXrbQGnnmh/KcTrULxhfYasdb1Vgml1o6Y3gY2tWsIvFfHNLvXy5E7BXMjLKi+T
RbCvWEEZ+NRiucLy1ih3WfpoyS7YFyHw9C/crwd0bE1RCVGS2uvLwkG9idXJ5Ng03X+2HSDCPZpo
rcGSFiCkf8aTrKMUp6r/gxqu2T8nMsvd9HsrMOGkqkH10KQxFIBN5U0fBC6xsq+X9+WyrUIg4WBC
vzOOQm6ry13n/aCT8IrXaNcctH3xB7zgob6S+QfZRgnugfVKN5UZIGvkFtQxdfW/dBkTjAyD/77y
BgoOdJT8cmVQdpV16rSnOpE8VW0d6T9NBysneoDJMtKF323n9GQmT8waj8HwPVje6SJjQdg8nVaK
IHiCHkSftI0hTdyZT2WovdrttzRMMa3+KFEHvt1rL8ps1EHriBp0ldiqIbKLgMO4bvO4I27nKXf8
dpZ4uDYxz3ACZ/kYD0TyVPRbn50IKOjfUraKrkQAbP28Rn5QA7/NhDpSh7wtfoKEA5jdfImQ4lEh
YgoKaBE7bRrSE3d0Jw/IaO8crlALd6JoPTK+/Ec0QRVrYtiBWUDC0VXd5D5yM690A1Dma/7wLJvw
+1siWZRN0MqG5EMWz0DT7orrYN/vo8jJdsY9mtJ8esuvpDouOn3r2n9K5BTtQUQWlDQ2FAtlLy1G
+eyNU2q602Ee0S9LwX57ShxX8eqvE+pTpH2Tvz1fiMDCGYao1KCzBpHzl9nn7wnNa+2119SPd+zf
piVELOEcMwcwTBUNVCdiX+L4JinewIg81rKU329u+VcceBfBf9HJaPEkQ1w+lJ2zubDnMnUUt/by
o/5ifM1uyEHWn/nbfV8EFQ43FKmWdR0ANDmWtxStRDMqyp64ooIAYTj825p7EU443lB+OtiNDTjL
9IxC9eblKhllQzjEg0AEEfyLPesdwc2YuKi3J+XzWB2KQpYsly6c6FBoZyM1Aq1QCqfzmmNzh1xC
fpwil5dujAcmG9P5W5pEFEtwKoOy9BmtofO6M3jxIbtrUKDC90nGl8v/9P99IJjiKZdqQapGDEAl
HEka3mrk8bLfkAEIbsOKyzyuGTZoyZ5T7SqeZSa7DWCAGxDcMagbFwAaLR0aWymJS6KbMfyu4VX9
sgS/XbD+3owzguCAWEetMKwxxIwPhC289jnGsPAjH1Xf7NvXjDky4iUxChUBBS/UF10+WVwkkzh1
fizqu7b8ms2BM9QpKM4nmYDbRvRTQPHC2tIoM2gFAUc3vp3RROnTr6Gv6m53gqQY8J16Ze0T2c6J
YY8gppibNcdiWLIYsE05uIP6GI1/MbVx1FCVCMjX63clt8H7he48E/Qvv3rbISQ1jfjRlRw5w95w
oHtlTw6mLLraXsczjrBvGVLB4LEETuuPvuZlXoTa3WjXHToEPO2xeLC96V2inNyLXpCNCieJXaiY
exjgoaG4tpBQLfeVP+5mL3EaN5NODdu2tZ8CUuEEGadFJSqFgFV7mIs/xkAizbZGnL/PhV2F9RZm
LZIKA9DcCHXOxjFQvsz6tSWlONa2DeyMI5waWVdVBZuBA29+bb71PrzHs/WO9zO00+bv2t7eEyf1
7HvZcfUbm9vfOn9G5iu8ktDuQ0LjDCvYocwWmwayBCSmY1c/gcPtGhx/XnsVfciCVNm+CceJ0o82
WkQgb2Yfk/6+aZ4lWsg3/pIWCmFpgEpbuycQi+27Iwq8f1wqBj90ae0gGJWNlNuOCQ1i6/gfXL7I
JZhErE/UeSau8dA88TICjNjBpk23cmoybrS/ibaCEtYuDXqjJD2guPPI/QE3ZwUj+WTOQwYjrGCL
tCdaoAAz7MJDi7IBiplb+U5WFrGpCStphNOySOtWG0fA2Oy6Ld+lU9o3XeDq+4KrbTGMLzJbfD9W
CydqHrX5I+olN/Pt6HkFwtdyZUT5MBS2UQOkRQ2vuu+u61t+6VJc9bGNHeLVd/9VDSwxYi+IpXVq
CEy2Dw/9vsMZwnZgID5ILGl7AW0LJNv4j04FF9iO6gD25pFHfqM/GygVbpkTefwEsREBWp1TnRRP
9ty5HXAaZ1jBIxpLPyRZAdjkaJ30K+uYOYurXsuJDbaD6RWS4AGjmtppZA18IZGq5SdWcYif+L21
2Yee7NKzre9nuQTrDci0FEYCufLoJs5e6lZyYm0/cKzEEexWWypmBgHE4a/vyXvr0EPgTV/Mfekl
p/ou3MmCw02JLFVDRx/I7JBI+1X50zQPenB/4R6u7Ud2X6WyJ5stDeSEo5woz6SayMVomlrb4KWV
X/T5DMB2j/Ej9IYPazndHtSrwk2/Xtb5LYnWgIJG9CZogrUccSAxdjO7V8K/Ln9/WyBdQ4uYqmm/
JR0jI0W9UoDvq/31Mn6bsitrlJS5bt4RGD1jCGbbKCodrKj+2z0U3nRlefOdvm+Qca5uAlfGzbap
dms8wV5JWjQLGEL45dodPNWN3BKFqOyp/MYzMMuz4ilPl1dx0+uuIYVtyusaA+FsQLZ+sE/ewg/r
3vIGhEw6ek8KP74DD7zML22rhqUzRk1mWyJvo2qwtKdjDm/YHMLoT0KfLwsl+b5YQKIYStn1/Psx
uBRQ3B9FsowCP1DF8IHRnxKIxSMFctGImYFgW7GT5CVaz30jvQnqp1KT9VBvvg6uwQQtVAcMq2MD
wIzn2U1BVj0c1D+VL5kG9qXwiRMUN3/ZlaM9yp4Rtk3sLKWgjlOGPoN5KGBiZeSoyp/mcjeOEjOW
SicooB0rdOxDgHAFJKfumPqorvTU9+5ET5YDUmkv+tDv/23iiYfs60Xlsq+iDfSxhkbQYVEz7VsO
Jhk9dFkmG/0rU0ThGGE6wewdG7L9P9KuazluXdl+EauYwyvzzEgaRUv2C0tyYM6ZX38X5H330DBN
7CP7zaWqWWyguwF0WB0F1z33LRxv9xWdtUHUvS8Xer6KFgjRg5tfqOyu+CawCvH/4CEuWkBd/vpI
mudZBchoyQ1a03Jfesbx/hy4PeiKusks7eqadWNiSUZdBou5TxWBbI+6+COH4gvVlVm8Eb8V9/6q
AwZ9+6t7qc/4GSDvt3NnsiUbotUgDzabU+Wn19NxvuqupcQWbRT+d8woOPMLqKc3CPVTWRXwBZhE
UDyWx+WN0FAh02AvXnTT3DSIwMeHxcEQjjvSxfY36mPQDUppngZykAG9QutB8i0N3lLF24fYfJRf
7MygU5ViFMSxOMIERG/2SO3geK89J3Z3Sn4QcnXRRLz/SvTBHmczkDd9tCwYOibd6bh0U8aRZGoJ
Liogaw/ycXYk8DVY4XXgIzRudVbqklpJ7qDeN+4+8KbRr3Ape2mMRtYx2RFG2V9py72ovO7//ma0
QV4BULbRaqoaBAkAWkcozQrBDhSnOclZc8pD+yK/hBa6e29Zh/amRV5Q6XBinAmtXAZQlqQ76uPn
pHurkk/7kjFWjg4dZkmt8wa4GTBHwJmzm1r8iLtciUAdpIMhTqUwY+E67jrM7+Eq256x+dvecoVB
nZlCFspqS7zl8tA6Ezg6E5izKpmxJ5sFylpUP5lMVon75vNrpRJ0o4fWxD2ZxvrzfQnFQB4v9gbU
55Zu4ZWs1yxrn6izM8sSQdRyoI2WiHYpwZbAvK3dk9csimePyReWfCzdo87RsCpidSLiLfOpHPw5
PM2s8fbbd/3VxlHuosg6VZAbKF9ngz4RSxhXbmqJgtmKJlnFgTN53tpXeOa+Ub6ii8Ii0sgjiXTt
cSaeGNg3GTGBEnNBOMZzhrWKlN8o6jGLOuKKg/QQ5K9cfMxUBgRDM2jqosEoE4Ujrikajrn43EYs
LmkWAHVgJgpfSloJAAmkt5wXa6y0IGOR6DlYShj1iFUDYNBGf5ayI9fDr4oSo0xs+1xUDEHlRQFx
J3oAiFZLdRGlGV4QD7MD1tHvyo1yVX/nHLQdFp94u7Hyh+QpP+v3AVPrtuK68gqb0ro0M3ojllLs
0iHwjFNwkM3Jqm4SlIizAqCby7mConSu4wS5XHKIuSSFqYonpc6gGx9K5l0kQs7w19u8uMSLHhuQ
aIhyc9C8qrupwTiltI0ZhZNp8C9ReKcVbqHfCIWThayk13uJ828Pwn/lFOgSsxKUqAsX4APS99Su
S+pwUgzgzuzBxwPaGwkRlfd+37FZdr19i1RFxVAFjM+SVco9Zvnc5zLRpcHlLVL/Mx9JR8NyimxU
dOAdPx5ae8IlsrsObWbyg5xov4m+QqccZyRNhhSMBP3rjPzYcpLt4BBb5CyYD5UXMSyHCLMHRymv
qiWKoBEXI+enPH8bg69Kdqwb0WS4ZpZYlOaC9XoQOh0Hees0h6iz2to0nMoB3+1V/S1xQrdiFYxt
+rbLQtLOs8JzhQvIsdql5zY88azu/e3TZgVAOU8eRN6SQHaK1B+AIx8VKqUXerwrOPHDh+6LKzDq
siWVaRwl5F0/iVfB4BvxoZpZLBWMPdLI31eP+E7ppzzmsEcqZtsudncOndT72tvh5//iy7bDcyuR
yAau4Caubau4gkgoe7sBDRGmDiEVjI7M+T1MEdqoXOJZgdvNZ8wKlHjYFShmecUVBjaRe4lmNo/j
9+jMWYHfPMvfZHNwSPkImKo5xWIVsm6/M1bIlFsZOakwAgPIjY3IzOvwsNiRlSDx3eQm76rugvb4
79zB+ND1coVLOZQ2D0DiWEJNMRvLmq5ypywt3e7dxZLBWzR3pnHQrX1rZy0y5VSqqciXboKoQ6Kg
G6KyBZQJt1X3WvOJIyYGS3FZeJRzQXVLGBgFRGzs3pEtjHk59R7nDDiHBUtyArNBojo+f+gefVlZ
nTompREzzoQEYgrCTVsuplY8N9yP/aVkWQlN3ZZNqVH37fv2jZAts8Nj7BFenAmTf+WT8VlgPOs2
88bySizK1QSYbF5EEcTSHhqce/pteECq367+w+C2zfvMCoryOJhq1k1iB+Ha+XWWdSRc7+JAY2jj
9uVwhUI5mkwwAmHg3h1N4KXPJDIq2DWKTvTHzuG8FIFfw+usymMl1hiHK92S28piynciVrKfH/Pc
FcvXMbtq/ufh3e+Bt5V8lGdRFrEIZx7yZfxkTgPYqI1XKWQF6YkR7dwUdMqPLPEkzmBAAMohOEp+
6qWH/pAcWUbFVHjKeeRahE6rEDj5j/6TJJqovz6L3/gXEfWsoj09jcwiTJZrpjMoRpJ1ekP8h34N
EgTUe/+s+uYs5To4Rz6ianb7xrzpETvaWVA6r9LVjaQ3CVCDa/Jajaz07mdKuX3srlkvh+0H+UVJ
6BzLnNaC2BIZR+TCiHzSW3cCi/CdhMGwsZt3jBufyLBtuoxeExeMKiI3PlLzDUAzsXNPc+L2/aYU
PSoufJlD5nZOjoLE/Xc4GNCy9T4zdEm8yN5CU16mK3M5CwrYBzkBjdjsrwd/MNPDeBVa1RfOZgGy
XhB05Y2KrZ1FEgluHfEHziNHRP2F5i6+5pCKSBEVTNlJQ+IzOMUu66a4fe8lNDuChNofeoYON1QY
JjDg7aSXD0V/Dxq6/ROJ9fvUDYqrMP05ivH7wcJbsvGWpSw2sT+4gIsIlENTs6gu+Zy8P12UP+if
Yse4V6/IEyj+TIwxLJhJ1D+o6wWTcm9GUrSoxH7HDP1KgLYaoVk8GE7sz4gjtG7xitHNLndQHqsf
ZNKskZjosMq+Z5Zw2F/hbcu5fArlAZW8zceQ7GBenBr1LAnHSWK0k27nCTEv9f+1hLoyYV7iJIol
MMjjRXJV9H9E5+kqdeprzent+La7b76Pzyzl/MPl4l/c9xqb1f2bV8FXImTATTCrXHNrT7jPD2Rh
C2Yh5vaBdYGi3mfTsAjgRgaUVB/4+BrUSXYqdlY4f82au6K5VRSGZTD27f3BuJIN7fu6OM0AjKMX
zGtY8ueEu99Xje3IyGXf3t38CiMb9UjsCmCEr+g9P2SkilA4k5theUzs7E27i3wMZvtufMm/wa/b
TL/+h8PysqzUbWoU2xDUkPiCBtS7wwvSfC66h56qU341OJJDSCwaJq0Xa2kppwOO8qnKiboOxblT
rjv1lP/P8y9/XqMuglFeZ1TVOFJCnJDSuThkB1LGHn9RbzuT+yJkmJ/+Hw5J5mJSXqdR/l9lGrAx
COhyea+HRqQLdSqYXSPaffEfprZvWr/Ca6KKogtB+y2Zt6g8J6sKDqjksLjDrYDiOeM+dyJX/lw5
Ex5MkqOedCT0HvfVd9Ozr4Ep16a1fJMX5CjG0LXioKEvEQ09mVkelqPmSRYp22PVgm3GaVB0hK5v
pC1B/kSt8diUTZ5MwIwO+l3s1yj46MzhB8gubHbl2eaOrtEoCXW9C5dBBlpQWfkNCVvW6A/4jCzE
HYIKfoNgdOLEtvBtf2W3DGQNS/lzfSzHJs8AK/GdZeSqFYs/oog59m3rRbOCeb/5rNyPvpQip5Kk
B3lEVSjPbh5TJ3qQ7o3ryG88THmyZp95aGxdOdaotCdPprASSbUdagYy1Ey0Fkr43zqoDPh5Tg1p
bWccwSxE6g1cCzH3s9QkrU6zEFqKxOKMYCmKSN1KJ45TOkXCUnKn4iC/Ehvk8KgHF5vV2uCsMEm1
AuvRwVATkci92r8o1sU8ITnbpEThXa/iTco7Sjq7+9pITIq+ca83jHLXhRjkuiYCBhXbTtCnfh+j
7GmMXDXtrz7tY237lIt9i5TfLhJtVFOik+ShMb7OT+1TYIdegpsj6pzV5+y7wOQq3nq7rQWkfIrQ
dlovYyy71bkFnsPo2nWyU34A1ZEX26xwGlNVKJ+SiFHGYS7yz8sauJHtubpCy4wpG7gSo5f1oXQJ
yy94shiPuO2DYrW2lFsJxDJSZrK2pGdBOiVnw4qRjQi+EUUtnOoak27HY39i6enmc3W1wHTLjjCC
KzAnwMkhGkzFbeG1g8cBBlLdoOfqiWXwm5UGa0DKx7RVPoAWB4DZFbq7SNfJgkciSTb1bnirWJUV
fqjRYI1JeRlBH6qhIIEpRb7qJF9Sn/dNg+Gt6bFbVR01U01qdjg0fSTnQfSq0l5YUa7NO/1aDMqp
cLnMVQ3JIuNQuJNxeeEx8I/0BrEZsljGLlGeRRNbVOktwIoa8IylfmstLYhVjFcjsiQUIonPoPph
HUC/r6Msihh1ik4aGZQJKmV/YdhUXYWZdVarV1aSjmaqXkXDvaTPrFDl7+fOr0iUvYlCrDZRhXsu
8WWSy5n5F9LXMFnlQbTLBwPMLvsqwgCks2RaBPJksQagJt6Ow3W9sGaf/H7iEIk0UpcsigImDP56
4lR8PvYVSeVGKGscr4vytpq9j8hwgaD0r5wxdoTTyaI1n4bhaWbNXd9eo8vvUzpX8CVmu5Dfr1ov
Su8EmdXqvq1fFwDqBEvySBs7A/qlNGVwUDIJLSUTaO2ydC4sTA/iPpDh/3VXqPNrVsUUeeZ3k52d
siFphS+xpygmb09e6oaVzYzrsoSkjGjqE1HVyNVDMa+zwSSPndhpnr9OlvRDd1Ob3bDD2jfKmAJV
1/RYw74VamxxqZczR2STX/j1nvPLMtJ9JmOu8ykG+f7saGjR8KSg4aliDjrd8LDA0QWZNDypoPWh
Dqcuy+PKIAExGeyU0MOzfpiOxjEHOyVrnzYXbQVFnUnjhNEtBgkwGKEXJ7d18PgBY139PuUP1DqT
4HBwHcQITbMRfH2+3wcgevTbnqwAiICrK25QNsKUaACol0kg0ybBEsN5HNfHTtA6htq8LEHWf8QF
rUApF9EL0lgOJCgiBoXPz5WfJOHdvlzEJPfkopxEpEpajBmJiPw0/E1cxInZ1umLluTHvm2sSWZN
u2EpAuUiJgWTzYIF6zhgIsEoK4e+yz7ti7R5NqxWjXIJYqwMUxZi1ZJA/sGXGkIAg1aYOYZg2R9B
knX076MPDVOQf1WKQs1SECwAqVpOi5qbTXmKm45xlm7c04mZ/otCH6Zjwxnl0AOldVRUcpL0/sQj
wCGb1aefaRYd7TPMofKbnnUFS3kHdUa2FhxSMNnOSReMIm38Qr7u54GxiNsacRGPcg1xL5d6o8Pb
pdlzkjy23fNfbRJdf9IualvxJLPQS0dQrlracBUxk6XMTSJSrvxD13TSNJPoehKb6o/6KDynaFju
X5abBTfIxJy+88/aLYvoZaN5lOgGeJUwZ1lSEbD8FbaBZvOciBhGcoh96TSZ4PxCvORD3bG/IlFW
NcvcpOspkBSE2N6nzbwVb7ggI80Nel7QmQmjOSgM3d/2uhfxKANLVDRxGSNAB6m2NO1Ria7C5GtY
93Ywfh3aL/uasq2J/6LR525X11yZZkCT26u8/TLljDIh1u9TFiUXmQq6Uvx+UZ259jRpjN/fdnyX
76csCa1urdCQ7w/q2xxcgFL8ouaC/XeLRJ20ZcwtlaEDJJO+D/VkVvnXfQCWFJQlKdyiB8MEgLkd
jnPO+9VcW/qgmn8HQ52tI95EcV0BJgWB65jd8HVocQbjKGLor0ydrk2i11GdA8TQ3vL42GKCTT0c
lf5zhBZVmZEo2nbYl+2nfEE8lo3UEImkcTQFabHU5hyGiZW2/+sIZNn4xRfIlC8AYU2m6SRymqGY
bikOS3HDL67KmiCyKRAh7NA1TKeVac9dSrHSSCpOhiG8V6dHvCrtXvHTimN4mY2wEORZAVEqpxcS
hgMIAOpsHUU8JFuC8j13wsCKzjMOrJauTT+wgqNUL+miVGlJS5vGnWP5Np5ZRTUbyYlfBaL0LpSM
KEG3CbilnN7hncKWUZ+B935/lTmcXbKqMlgCUZqXVqHYVxXgas3i45OxvOzb6vZLZbVitMIhEqtN
OV55pAUDh8859RRvQTaJTXq36X5WUNSRE0mY+dXGkCXK3aiJrDm8isXXv5OHrvEb0lT82bTb/iB5
zsXHgO/B0pDkTEGv6u2jMXaHrvXj+4APpxSLVy+Y23A/sS5wm9om8YoMhidB1MGz9OslpKuKUJam
hIStyXDEAgU42o3iEHE4O3ral2Zrf9Zg1CFaR20ZygEeEFr3MvW3UfYcp4/7EJvqtsagDtK5DCsl
SohApLjVzp3wTsSsQMnhT6xK+U3fs8aiztO5SBt+qIEle+MnxefuB1O9Gn7oSJbOvnQrMWRjLR9R
ltU9Va0MzKoZAKeLx7zTTUW7jfL7/fXbUri1SOQbVhhKOgVlGgGj6vx88Nv8bv/3N8K1srgGoNxb
kHBFgh4Dsj+2gCqTzP7OWcWpt0m20LBZQyE28hW/4lH+TeIKrSnIonU28jKzqWF2ueLUMd5EVnkV
v3MRzv6UmIY9MMuWiALQL/S1sJTva4w+T0se4ITaLLIKtIw0z8SZc17uVk/S5/3FlYgB7eFRDjDr
5y4Jc+CRGh6gWuVd8FnwRy90ckuyjc4k/+Us45VwnobW8r3ypNHM30jfBUlDz89K6db+/meJxOZ2
Pouua4xKzC5o2n8+i9Q1hrgVHpGRvoswZNsOXBWNm81ddMSIp/caB/7ESkkQyfc+gXI9XKFzmUxi
F/yREEWl70RR7FlIm2/J1Y7/VuM4p2U8E1FJOry/EcwQZEuyExy4Bamj5hNJ4qZsfiCG2dJs9k04
GnozQzxDXk5StTiDKjr7u8iyXLqGMc47LHgG0UbLOBP+1dribmRUTYquaKLD3GKl/Ihp7u0Z5Ytk
Wcu1TiSAGX9Y4sHsk84SMOC2qFBlnCyM3kqGe6UnkrQ1x0kL5sxbbe711RWX+HV5YKwhwyHQXYlx
2Mcj5jWQbv3QJ/W9AoJBc2VKaF27abyxYm0aaw0pD6Q14iKFAgCX82xxvUWqwmKH4620NME7b8kn
5Vb3UVhwYFXZsFSS8kW1oJQyr5PDPpVnO5WHwESeTmWULW5vmm4IyMGpqIKjdGRQehF59xBHcJdp
JoaEKW4q8qGlJUHNeGpsPWkk/gJFnVxFG2dqlHIoOW3A2WPI7WJGeTvZMR/rTh91k81Qlk2fJYBG
BZLxCoaJwD5WZ3EyKKCoHLGCojda0kvsk4qQ2MNcLRNM2Xf1obN4lL5LGGDNcpcbVYU4NlfYZHdX
2IakDeqwkHX1Ag/UDnfq9WRzKL03SHI1R0GK4Y0u4dobH1Vf5U0mZ/fmobH6AmpnAzRi9tyELxjB
yUPK07PyoNtgdbsfPL5kZjk2FWkFR+0uJ4zGOIRY7Fg/JfK5XU5zyepKYmFQdxE1JoHGDhitMzsK
Jo+0N+Q0bhwk2rzxCjUbzDLJTaVdiUXZfxkWjVGpyBFoHTgled5MEevrWxi+ITLsQ2DpK2XxUylV
zSRhx0gnHe/kzuSCZ+KmBtuQ4KWPaDBzBo87kJJp1lHBWFm6Cm3hh3IeAogpSMJ0mGu19IyyraxO
l8fDvlkypHy3nJVl9HoSaEGLTZQ9/Vi4+qFx2gOb2XL7IXPZufdL1QqHk7smS8DsagVP8nH04i9N
5ZHutcmbfY5394XadNYrMMrVtE2nz6OArcuzb6Jwm6SM+Bbr9yl3EsVZNARENZDtO3Uyb4sZs+dv
22EoGhq0wTyFMvZfXVY26ZMa8AjjE5JY0mORP4Ue4X/svP6Z1dGxrXAXMPIx693JpmGIdJyrev6g
tRgEUZ3R2GXu78ofdOCCQm9LnU+LSIgEFFP1SCNSaXWoqiY0zPoHAtCgLfx39agd0otFmFKFpFoK
0CHF8ecqi0+ZFjEUjbVu5O+rdau4rC8EcqeTIi/ES6y6aT70hF1JQnnyOO3/uae24vWSe3LHuHJs
FIaRs/GyVJQbj2q9qRcZSyV+Ub5O9nQoXFAuo6A3fgzM6h7chZ76l7tDuXE9Lv5J6MUD6uyk4Ypv
NU9OF8bubOak1qJRLpzDTJ1qlLE9hK+1cAc/M3sb+sBkbN12CP+u4W9PQvByZfl7hc6UPJXL5EZy
wgo1MHSNbnArhwQcZ2SfEowVBst3ZEsJqqEtyQtMFTcXBWXC3CNSCAyrZTgi+g0oC8JYCuSS/5N0
5idZUGfWh9IeT6qzj8YSknIRQtZlKDsFWKTF5qQ9itmVxOLNZGFQvqFrwkATidHqGCZiFJaEIXAg
5LY/Iglqwnjk5NGlRumeoY8zhkQjeqvyjy1vhe25Zba+bz6HhH8xFCrcqQixNqUkuJ4dFLdwZSt3
ksjUbzH6TcWQa9nlfTFA369hY5DxX4mnUMdTbNRBuZAmar5dLK2Q7nWldsciYFxP/nBzv4hItHPl
Yet4HOK4Bg4hUUBvvzeFpn6o/AgV0Jylf+tBzCaa6ql4Aq0m54p38v2+oNumffkASiP7fGrikZAm
6l1iam1+CtWIYdosCEohDdSwii1pgc8DnIyFbhoJw+H+wRNepCA2sVrGRJnqaiANMWWeOku9wBEO
nIPnodmJvVlpsm3og5ss2TlQtPEvdYU6wsJUm8s6B7iiHIK6MKfo0IYsqqdtq75ISB1jytgYwXup
WqQ4g/haiV6qP+6rwnv3wG8hnJW9UedWmRjI/hQQpEOwl3DoYfYcSrdRBkN67Ifn7AS+F7u3taPu
V9cZgkghhiBqrM8gZr33GZRr4eOsHCrCdkniomgzxrskO8xO5QYH/YqEQrsb2U1Qn4yGQJf1lt4O
nF0WQaWcThhNraos0FZSq8eZzTmyB5OwTh6PBdqbWG+h7bTECo/yNEGeCD9ZS0VvcZESdeVb9ZEw
k0c+7weW9G1/k7dzSCs8yuMoSgrua1KZv5wHO7uVyPhgVM3ckWYcuWNGBohx72ymSvkXGWwAQ02K
y0UlvVGqzB/zxtkXiejDHgT5hJXx57FQdtWEHSOlOSnoNX6Oe2Jl95g7RTmZnuM7MK5BL0m0uLWK
M4aQuoYjIT/aeMHN8nlfLIbF0zxWY9H16pgCTkwOYluai2JXrEoGFgblVRp0TGYFaTsLO7eeWkuO
vAztUvuCEP+3tz+UW2lHdGb3HG52QzqYvGIvUnWYmtcO14Z9IJY0lOPIpQkRG8LXkYeuVKRW2B9E
npWCZ4DQRYKyNC6c0QKkkjPcVWMzy24rpbb/ShSN8gqZtBhLGUGnjeQpAxNzWR1iMIP8HQjlCtpy
TDFyFLuvlWfU9ZpVE5tR/bQPsrn7oqgqqkLuiXT7Jh8vcdFPCPaMfWYZtb+IuI7KqqllMWP7N13N
ConSswAzENKFILXSXSrYQ+btS7JBRIOn5AqA0q+s62c+GAFAKKBqJ3oksx4nM0ZXk/gQfeptciMN
rMb936nHfwGmA2ZdU8uNQt4oWXFdBt8r7tMcPzKEI474Nyu9CEdHyuIK9MuZCOHIqUv4PqS31OtA
bSXa8lthfaRxZbWWdMBskgYxV0k5tFr9qOqHnNm4snkqrOQh8q5OhSXM62gg2kAex5JvYGQUGdvM
OhUYSkd3ZE6y0qatga2pDAENH5jVk6o/GFtD7HBva4hLWoki1+rSBhpEST+N4LNIwR6VmU0GmrX/
0mO6fc6tVo66z+qyMmf9ArgENNwHkkZov5Pq00w1FZDNsO9Amy51BUidQgmSoVomA7BNnyN+NqPl
izAOH3F2KxDKO2RZr+UcWcSpP6rZm1CehIgVTGD4OpFyEC0S+rqkAMOQfqTgaZ8S1dTjZy5hBbXI
x+5oBN1eKZZVzPfpe26ClGWQemQM1rQCFEbAGYW3ZDRaeJY+p+7Hymgu6/he1bBSRkNYukol61j/
aKAc9ReQ9FrKXfBCOgbjM6t5lqEb9KygrB+ENCelAEHdmQ2J3XYvKcu/bidDVkJRzoKTY0PvJQj1
s28vukUp36G4rRHCfZ/kayDjC7I9G6wqTA/CkpB4mNWCjpKSNDFJHSjhvZx9zcPcrDVWMouY0J7C
UC6EH/VQ7knKRfbSe+mFtDwvvnAfOga6G0CUDg6X4q5it16+t8HvAVPOJNcwCikmPRV4ft/iYMFA
X/D7PoElGzUJeFh6rds5zU17pVjqaX4k3NIslWVYJV26X6pRxtfkqEkndF47tWal1VPJ5MZg7SPl
YKQAl8Ia9C5W94IUEFi6BDcH421QWJWTX8mRnTnFdfrMOBu2zx+VN8CNoaAhjtpYXZ/rSSKtZcF1
9tgc5pvlpNrGU2FiXs19bidfWKu5/YAUL4jUjsZhMetqgBNPxAQDEnfu3qQbUsGLitfEZJUjbR/j
FzT6bJhiqTZIjxHpYBd8+UBmxIJH19tfx+3Nu8BQm6e1Q9zVpG1OTo9jfFMqTjT4fwdBHQ5pOGol
j3pUay5+yNrVJHzuG4Y2MJSBjtNXqCMaclLBJszVVyW/iUf9018JQUfpp6ju5oxcd3o4DhWzPuNv
y8IKqG1n0i4qRsfki7iVFY4DCnHHpBFr8St/RlnozJwYvbnxioRaWgmUORp9ZM+KOMaLoghoJ3qN
4s9Nl1ki/7S/aJs6fMGgT2tlCuQ6AJMPdDg4Cr56IJ1D7Kq57VSXymOQDhrd8YaifEEachE3BTza
/VDzBUZeN/6CObCa+c8oArNKTcx/YrNpbK7hCpfyCGgZKYt5AS6ZDxdMVosKRkLSA/aF2UHxuA9q
zpuO1bK07YhWsJRrAJnNJNdotoW4iBPGpoFi0eyNR020p6Nqof9QNnSFR/mIPE6XvI+BFynGMRrR
uCAbj1n/oeZu0mKG2XSYwCDS3cKayFVxMS5YzpcRPQVQGAQ7cePXFDCiSHB+5ceCkCtIKhKQDUPb
Z8osWP3xZxsDuNLvY3CF/OzLYDn1P2zdRUTqvjXpbc9LPUTMSjNW3OrQe9FZtbvFr6961JywBigx
AalLVs3HPT+k2Dsi4HIlYLCEcU0aBskLilVMx0SjDDHk07aPDYhHAukqrjnqaErXM1iiU7d8YwUK
tx9sq92j7M9QJNTLjhMxBPGd6x4cw+hO7Ak/Jlh/mdpCgk+/3elWeJThzVVVTTnGoVmYw3Y11Z9j
8ZTLjsa/VEpuRn2AfTwWHUi6WEfotqQarEIVdEMxJOoMzdLeSECoQCQV3Dg3BTM+kq79xM8RoZff
xPt9z719El0A6U7FrBjSaRYAGHwBSZ8T37Wu+vU/vrs3T+8VFhXz06su7ES4BAwsyB51j1CdpZbm
CEcRZdaYgcF8eWynzVaIlNlHoT4HrQ5E/jgcalBud+bs6ihsY9nf5gm4AqLsHXxLBsZevAPFfnzU
HMXDxHX3Q7e4FQxl5YGqDKkAUm9LwOQnhMyrwhGK132VYO0SZduFomHGw0JE6b7qcmQuHOOeyAKg
rFmdVD7ETFRUrnI3o3FOWHQrm6f1apEo65VVWeVkDou0NL5Re2PjKyFDBBYEdVJWmZQ3KiY0WSXn
cMbnRHsp5pf9bdh+sq/EoFwBHzVNgJyvYIl3pBcq90E12y9mgjIYQrgzX3ER3iT9o2g218bH6qUv
6HRpgl6nDRcTv5Blk2vwndeFgbsvIVmk37zsCoJyB0uLGSoVxntYdZpdJ2mUmfICrlXOGE1jFE4R
mnWrkDV0jGz+HijlEaRRA+d5DeXoBOk8t/1BTQ3oeCWbSiVbkyE7+0JuK7umSoRbSEYvBr5nFfxA
cCcdUfIOZY9APijMXssF9j7EtkgXCMqeMoEPVRSx4D08oKheeJIGu15SqxRLjKfZhyI/9fvqXaAo
00oKvQnkClDSchtM14EmW418ClCvso/DWrXf7GsMJLkBzqR3TjwUjjgHDIjtx4QO7jjwUINplO4J
7gw0P+C9RE6+2SIEbpEdXHGvMsaaEZoF5P8t9GHty7Wp8itMIvdKG3g1K3RUNWL9wvCaUzMzQlLC
NIzOhT9xlRbTkpb2fh9zcy1XmJQGFmDcEFsdGsiDHExKH6biYR9g0xmuACj943HGFmEBoXpESQ3D
mpPRHKPHfZDtmxFC88iw4R8vU6qnSvmUc3NA3piSi5aKDGU2Vkq42cHo2evk4ce8B5JT+zd1X2HS
aph0QaBNwEyu1KP6ik4VqzOjVzKvLX9gz1ba3qmLiJTHz0S1HlMJaZZ2Hm54OTXjhTn3TtwS6X2U
Oo/By8r7Mq80sAM7ap/2JIj3XhVP2qZKq/DJixLs9gfGprHQKH2vMLkgRn8KqSiYHdVCe8FN4LZI
I3YYEy+y2CA3rWslG6XpYYPhxVNF4qC5mTanVpbtgk/NqEFYoMxANf2RMvIVHqX4WisMg1QAL5K/
ieHRYDVQbrfvrQAonS8DSQU1MADCH5M72apVYb4k4qxvkjfbokm4Nf/DpZm1aZTWi0Y19RNJj4l3
JP6ZucY9hw5NzsuOKIf6tq8imxfnlYi0zkf6nCkZASMEnj7COV7kd8z7+ba3v+DQGeZAmoKsIXtF
hFpsAcUTTmrVeHikZLwXxk6DzcDfl23bZ61AqRtOrtaRwJUAJSla1Dqot9wnUt8lmssT74f2UlgM
RPKLv3msFSLZ25V5G8s05TwRk0STSzS0ktKu9tBY7JnNm95qBUU9eZa0ynSZ5J+XujK7FhP4GB2Q
m5eNFQDlPJAPiyShBUCGsLIfgC//k8q1lRn3GihdVZYmbskj86AIkTBDGExIlDwZ6A/DjHQr18IX
PRtuMr6839+dLf+0RqAF6iOQHoBmEBfezuoM4W5uEfHt+4dkeW2L5fOs1Iwl3AzUrCEplxjV6DMe
ReTe9AzT1kUnRue1MdvjZ8RqSlM+aQyPv3UXWONRLnFsQLIigLLTqlXXyA9G6yYDA4IpE+UVjWAa
0XQDjOaf0a1hiIFh72NUXVRD1YxcNEskyh2G41hjOAvJnNSgPcFjoeB9uWcdzCzto/ygLgWNXqrQ
DQEEm+1NNbKirgwx6NRJ2GFC9jwDICrOSvLYzOdcYcxq3CwtXe0+nTzhcdOOJdKTXTcuKeToPQxD
vh05s3KUoziYxRd2WzZLHehcStuoRaMRdRhcySUzAmbuAB5mZzyDEtlWJW/fiDcP5bWQlJ/IUe7d
Ru/68CX/UWAAGaKfhzJxQPz+MjkqgkvSQTuwmCNY20f5jkjVFsyAghaOtQsLsBRUMaoGQ9WJ5dCn
x1o08hGr02PqlKzqYuyftkxmY7ymKqYhCRwGrqCxeEgahiUz/CHd4p7ULZJtHRy8MOSRWSKLbs2o
AzdVqRO8Th1Sf6hayYzGhmf4xQ1r0zRewl1aJU8JnnIhc65mY6zPEyYR8H7bJk4vFy5DT1gYlN/o
hKaQcxkYpN4sOLaefhs8YuoZ74YoMgrP8n3AiNxt3Td+EYtyIpPUVuC4W9CTNVsG2gJA9RC5htWj
GOEOA2HtyGFVh23FjwGp6iIYhhHe0CiHr8HeOZ4HpFzehM2ToSw2HjAxYlNpfRfmj3P6IKv3oa6Z
+8u7vboXXGoH5WIeMgzhBXdJfeRQ6SEwTGHD3n6Ri9o9SeL0bgh4/D7/vY4eCmkwq+lxX4Yt1/UL
CLVf2jh1jVABRCS0uU7tLaEp25L3Mws2fYQAZo1H0ysJYArglwZ44Kt7LpTKGaraj8fG0qfybdDm
t0yZ7toUnd/idBqN8Fw2MM6ameVgLC7dGxtiQkdZ5tg8ZMekr6RgRnmTC7ytCe1LbreP9X8oZNx6
AvwiPXU3XuREF8oWqJ0dPc6fpP8j7Tq27LaV7RdxLSYwTJlO7NNJHaQJlyRLzDnz699G21eHDVGE
X3twB75tc58CCoVChV0YsSjY2l+qM9vDubmtnzqL1w634sK+g2TuirBVG3VCza49oMpqKr7K8Re5
3bfd521FWoWRRIzLQYmMhLjze7sNvxXj7MmA9RQvZkQcDCewUvmlJo/bOKv7tsBhVrAI6gRM5sCp
hBew7aI4Yt8XXCZSHgqzaI0U9VobwXBWrg6moAu8CGRuxtquXhGJ2Zf3ua3f8TK2b/W4zN2n6wvZ
qMFZ3H2R0uWgUYdsKAqd0Yo37EsQ+KN7BAa0RZI/OOaiVZ5UdKD6r7kbugST1raXd9WmLX4CXZjl
T/CHDDVQaKlNpPu6PdQar0R0zXd5JyRjrXtl6oZxBkJwGR0T48PV3ejILqpPToOnG7bkounI450C
3oYyttoQZhQfyeNo92LtzirIoAeUqDUv26vHQ2EsNokacYpDbODkg0omfMalZCGT+pF7Z7FHrMlW
0lAJTKzgNBhOoidWl3O4Y9ev1CsEm3ox1b6r5IyeZtQS0nEVOnLddJ57afOeaxzDwXaBhlI3z7WC
ozYjDZMHtWu2L6FRPPXD9GN7dzi6TRjTIZMi84MEQhHxrpC8St9tf3/9Ll2sGmM1MCcoiQodG5Ol
b111FdjukVL6+0YJuCxivKNEGHthqoU4qjmUunGTC6oEnepHZvfWdEsb20CF49T2cAq+bUvJW0XG
QoiRAmIhA6vYF5+7YTe23n/7PmMfRmE2c58awaB+Jsp+Hh62v8/VbcYUDJo65xEVYALtGpjPfEd1
4mdzR2wMBeSpxLpFUDBYDXRFCOowZ5WkQWuAA4Ze+INrpJaCruPEFjtkTyndnHwKj4HHo/df36Jf
oG8lCQsjHoii0AY1jhRGMFlt2VpZ8IHHi4lqOlVCBZxo/OY9hQSJ2T4e7Tya3FzAtBeeCVpbOAxE
IbquKhiLwva+g1g6wiWRjnZd3ArFse6fGv1+WxPWlmkBwRq52IwHkcwJ3g3V9wp7M5dP2wAcGVjT
JnV+AXJpAIBNxiqyvaaATl3lbAUPhLFqadWQHoOZR9sQKisqdhkaAIvO3ZZk1dQs14oxbZMgK1rZ
QpT+e/YsgzGw9OC6usNd46Ga5RWBgH/BXsvbIPr3hR77MQqUVLp+UnNP5oMSHDhS8QDo2i4AwnKu
Z9A/QyqvlZ2psShZcgTiCKd3kzvlqb4pvn3EE1muJGPf0thoEYSFUKH+HQM3LKO+H/0f24Kt3alL
DMbEYdZQ4mMCKnz+/K4DiadJ7nsaxQg5OPQ7rMO6xGH8HV8QVHUQYAYM8UiU89zDY62fq6K2Ssze
2JaJh8VY0mwwizaOIZPfR55BYlfL4CWbx0jfhR0nikj3/Te5TKKqpmJoxGQDlYPQYLqh2eFRLLhF
fvZrp885x3ZVnAUE816Ka1UI9R4QIyxP3Djz9F0ZH/Tqr4AXEl1V8gUSYyCqSMgKpQVSGT357aeE
S4NJd3lrtRjbMEx+qHUJ3B7tJsfgvfK2ssh3XAtOsdOcqrON2/iiPMv7dMeb6LnqceFq/bVRjIUo
CUp2qgKyUb5hycH4Goe4SWTR7G5q89Iza7V8+hKOsRd+UxrxSJrRFkvNiRTEXI3uGKvRfR3nr1Vf
gE9SRV1KHdt1lwucA7AW2n6HzliObs71Rk4hrPI4gS222Y2Wdgi/RefBkVzEEPfj5w8cucXqMmZE
kNpJlGu6uuld1H0W2q/jdJyNH8HEOQy888bYkUycSISJyVhXaTf1N1mw03n0JasmcSELYz7AGyaM
9Yitk0FEDRb0XrT8Hhdmltjbi7Z53Oggqvd3SjAGUj8EWDRzevSHx0Ddb39/c63wfcZwZJNaBQKC
4XY7gis4M89tl1iCyKuQ5MEwVkOQE0NDZBzmduxsTFdDHCRziBa729JsbgukYWyH2M6qqQewHYXv
22m9G6MX0U+sUuWw1/DEYQwFuqDrTGkgjqFiYmW0L5QQNKzOtjC8rac/YuFOTFI+SgMaou04q+/U
Id4PwQcmTl1tANaLsQGNNk5CoUMOvQ+9IQKLtjnstqVYDVL+snLAYI69HBoGCGSpBufWdFR1RzuK
LkYY4+GSDo7gu5SrO/AKTrh78xoBLGMEhqxUyogq9pDu8ko6GENgBcUl6SNLMHZ68m1bTJ5GMAah
6dqJpA2k7Pr0k5h2tqxX9+ZschR822qjBJKxB1E/z2NDr6jhSF7FxsoSq93r6FaMfCv7hAptUOz0
LUcTOcK9vYEXmtgOTZkOb2pifpUw7TNXkWnHhPbtJVxN9iw05e16XsBUqtTEoQZtVHd96Mpoo+nB
xOspu+yANgwHtpX7oKYG4Y/OBpaTMRhSVBbTaL5B1gcMDr9Jbmi6IrmjsSnTGXgkZavhAoxFx1NU
QV+SQhhATRnCQlWQdy/PaDZFKMzfmzvahx3we1rWDcgVi/59uZ7o/NNUNJsiXzfZxUPuYZiwG6H1
ClOpcMWftNDj0XauQBqiCMoNSVFUGbWm7yEjeDCiZNY0ZPlMcKhzznXF+z5zjwwKbtp5wvcFX7rE
punqafCBI/ZOBmaLEjGcETYHhnrv7+SnyG336an53jkKypzCewWkaxyHZc3xfAfJ7JRfkrgbEdiB
5geoMaie9IfgjH9C0ghU2Aqnym/lOL9Do39f6EXatgZIDYEWRsSWzE+xnFsab7Qcb6eYq2WU/FSQ
KYgofjGUSxv/2LYWKy+ed0Iw14oSK4WiFvj+JB1ndZ9FgdPGd6X21IYcnaOmm7ER75CYmyRvzHnS
Ytwk8aEFFWmG0Qayp+55hNwrvss7GOYGIZpGkiQBjJj9DOqL3Md2FndWrL5sL9zahbwEYntbw6wK
MOgEKzdgfov/M/fSxE5udBvdN8WB6nh0qwsWf7I5RyNYGgpxMKde+R+u+KyhXrE/qXeUzGC+KXfD
C48YjgfIGItIntD6E0FQydxV/cHPOO/6tTDWu5VkLMWE2ru2ftOMyBomSzt2O/+gP7Sx3XiYaI72
+gwn62Q6vPHYHOVXGHvRzYZgqgIsexXvJ0mwhix3ZMG3cnLRW46Ub/qwof8KYy60KkC0xMcy9ugV
Vu0KGZzW6x3Rrc9yZWt2cix2hqO7JUj6UQqaYWr2tD/iX08tWhhK71FuYTTPYiqMeelnoikpPS1T
titRsjTu21NO0L8c/EXs4pHXDcdTJcbaGEQLzIrQNZDvJuU5+Ehh7TtVYo2MH/pxSw+Heq8rb80b
5cuoOSF4EzG25w5jyT7QefcOkbE3wxRU8SRBhxT/WJd7XTpWJcdyci4athVzHPuOTAmEkpOjP78W
4p0QPXOsGXV4N7STrRQwU2FUowiKIGVeX97Uwv1IDohsWKn52PZnVEggfv2TA0oP9hYoY1nSXCnm
jJ6/HkXsXWN1GHgDrht3wAAQL3OG/cyrdKH7v4XImBo/a0tQ8GMp/WzXqwc5aaxKfI3Cp7KcrFYz
P+CLL7VDZSxMO6ZT2VKFj5410DvFlniDStudiQbzfraT2CpuealbjlFjR40UVa1WYYGd1MwBo5Qa
r4x/ymLsTGHqJGTm8etwjjQ7f1LW5yZRaQUspbNvwf1e7bIn032runWGl38xu4inNYwR6WWlkuIa
a0p7R6TQkvbooL+rnKpHfxbYnx6nwtlWVN4BZKxKO8d6kQlA7MTbIrqLlZ3oc97ZPHeCTa0Vqaan
sYZ1fKsK/Kl7yh6dI5cKczbR00Hs/EvYOdrDtmBr76ilfrLZNr9WlBI7CPt/1I4qWJjbyWmcwXmb
3sBjzl57mb5DY541rTrMIO+AjHHtRA8h5e1yJgU0gsEn2UNU7lbwtuXjbBxbXNBmTV11JsQbha8T
iNUmBGbT+20MzgFgn6KNIkYoboRyoDrDEqtXLssrvYM3bBZbUFClxMiaFgCTIL6asmmL+VxZaZS4
g1+428LwFoz+ffGmKSOST5EErDEEoUF5HLSHsOQpHQ+ECrwE8SsllgOqdKFdHjAzBK1YSPdj7thX
2RJxiFMXySR7WzKuqjNmo2j1XA7oIY4PxaXE+8PfI5Lm9Dd8ngiegIy9UEk8T6EEAfvkwRdPhXSn
jd+3xVmHIDrRFVTPg8/7/Rr6IyZipi3qJXwpUk9FFIwWpmCg8q6pZ97K0Wv4dwX8hcUm3oiWS6pe
I4JKrLazI1RnRDujtenEhXon3PFCjn/YqSseYya0MDfMSENwTt1ROs4IrI+tpe9kp9zxqvvWD+8V
ioq+UMWgasZJp1myIBQf2wJ8S63BuyHpz91aPnqfLTGSRDdnWrY1etVXGquabgvMxJJPqc3jX1k3
FVdxqLgLqHiIkGGmhYKZdhrHu0KWQESEgXQjJ9LCWzbGTIR9mU+tAZwouzTRGRXt1n9Sb7YDIIgn
Iw07AITqz3r4noc32vztv0Ew9kAjlaJHAbalVM41iIaF4UbyQ44cf7jyrjvCmAJNU0YjzoEyYFa2
RSsqe6u1QAJylNx/xWFKNXZL2xjDUM2mOBrkLbI9uLo37/OTZtGqJnBU8glxthVBYvNqNWrGZ5nm
5DWwxNSf6OQfWquhYtzbUQRJfbfnndg/PFn/t6ISm2ozCBqW0hmQ4lHHtQGfJbH9PYH7fsGT4cR7
snLx6IIvzlSoJCWGd0MVp522o3QA0Y8sdio4SbIj7luJ47JwrJ/EJt8KMgxqmQNP3dHBGOj6uslx
J9IIAOFEMNdS53DIrmvJ2Iu2k//ZPtoVSvaIJGFOpniuP9Rm+w6JsRg6SZW20LFrpDCsVg09TRzO
GCfvqWS25AjpK8xcr/sQF1jmKiMmf+TBTdJgkccoxX+A8oH/cvzB9vB+W5OxmzLSYpn76qD3eCwh
2fkBVox3QjMmRgnA/iPQPKraoLZZf0zrx6j5rIsfeztct5ExMl1REkEHD5ZtPBl0CiK66/QH3zEx
7rv6hGD7EdlCd3v56E//s5mR2BLKriNaN8gQrShlDJn0HcX4HhvkmEed188abwgIx46C5+H9doWp
X0c1taN01EF3Ez6abr4HIcdxOIh7MbB4bXXbNymIJd7jkaH7p2g8GW+G9GfbXga495X4bXsZqTXe
WMY347MwLsTIfRLSfGcjxE4qjjcVSe1cGENrkkGAFxtHVdYCS5+T/TawzBOQ8UraEiwnmkb13yt7
DDupS6t7puPoQq8OreAhOlWjFaNNvMfrrP1a3cmRU9y2X4K/Wjs8Zi/bP2ctIbs8Km9/XyyEGgqz
kUb0NnYmuz0rXp/jUWA4NMnWP9DKIZ5h51xdbw/yBWKd5f8U7Gc5BiN2YI7reOVk20669Bb4XkCQ
WZHiUqXnP3us0/u4vKS8Yj/uwWBsDIg0gt4osXCg2NQd3asQXGqc5jzIuDQyJ99xyU+2/VnpbVjA
QipTaXytzSAVnRum2pJV3OTIvhZO5PFarHnHg3FmtNpIfb+AcOmB8k0ku9oNMX+dl7/mqALLAVGI
aAYNBpxCcxZugyZ1q45nLznHjc3otlVkSAjk0uvmk4mW+7+i5mB2h+1TxNG3t1amxc6UviJohB4i
v/ip5391KAjhDoddFQRjjGXKu6wbCnPXFD4ozsCdB8/80NZOWIIkP/bqffVdv8Fl8EmxC0c+BdzM
wXp8bIHLqALYkEOZ1CgxILeDKznNvQ5CfpuAJHCcbTwNkR5JMMSH9/ZdVfYrLBt779tm9hOdxiqO
dDLUuJ93BSjDE+dfNKzTpfvtMlhgMXeORLS6SFVg1Y58FEInvusqlBRZbWj5d6ozefls+9+zO6Gy
RcHmn+xV9VngM57uHNWmkRhY4h5M7H0nW51wK3D5BlY9hwUKc/Fos94NqOWlpfGDpSOzJ6oXRc6d
BgOneKRu69ZxAcY4uGYk9H7ypjXo/SkuSLvhhVKfKJdMBaImXosibwXp3xcHEDFiIiYZVrAODSuc
IoyC/9Lx6E/W78qFUPSILlDiqf0nqmmkYFmVnArRGCfZRXb5rHnFbXwU7niZUt7xY1m2xkIidU4D
xeKx+doezBe0XtriwbgFTVpk5eDm1Z2R8zxZNcsLORlT07eBoGclzLIOjuPOHC0Uo3JeAesQJhEl
GTTYRGOOXDsjdCv3BVJrVWCJcmjFFU8n/qCDVwzmWCmVUU6pkCO19ti4NZKsodOCzr1x8gulaeKl
69d18ArHnC/ECkkEvxIJmfpTET+rJLCqmvfioB/53VRdQZhzFUc68oUB1q00in3WDT/HGiyqmKUV
Tngmz/kT5gEcsrnYt5rhaFVv56nmqLO5277wVv0D6fozmPM2aZOeVRpkpQU/DbKH/27UzfqJA7e4
oks6mNJZrnQFFMqp3JQ05eTvhl3qCbZ0aTwkZOCYRig5S1+3BeMhstUlsR8otWoiVUKTXPMB0xQO
2U48zEdKgpU4+iHivERW1eYq4m9lJdpESgH0xnaKDo5s2hngHyw+UCYNCqVf68jONAmEIlFL0IjZ
Q3MOA6cxbzTT46zc6o29wGD0X60bqSoNrBziJyjW6/cY4Uis7JCDQz/mlf+vKuACjDkHomb2keDj
HLS1/DXp+l1hGFaQIjReGm4wqx7+Pxu0LDwhqc347fyhrV/HFGRJkk3GNKrFRBqhyOCFnc1Hf9ft
ULYBfhRMEc/ddPexsooFHON86ZlWZhmIFvE0BWV5skecbyff6V8U8oYYur7L2cVtARU2sJhVrYz5
fFhY7UsOOuMDDYTpbqHYPehK+MMv17X/f+upsEHFLg9JLVFDklQPYnTSWlfIuUWrq5fNr1VUROYi
EDCPWM5lNLYNtnArg9Ye0VlQzXcI04igYGleMC3A3l5HnlzMYaiMUTEGH5Cm2lg5GoMJsSv1sA2y
HiJdCMacgmiOQyGgKAp8c0pXItjBOTvQAHDg8Gpj1+/TBRqVeeH+BFlP5Jaita/+fQv2buOg2+DP
ocMvY9e48MgqVx3WBR7jbtVItZWqDN0whsiOsW+jDl670Z0TNMTwqrd5G8Y854upCadywEkrokOF
utzx1oh4xoOnh4zxgJ0xJ7GAQLRyEfOe0BIW/CAX6b51tdfUHfYSt1OVB8kYkDg1fRRxAzKPrOQC
0qgc/Bl0tEOZWgJGaKnn+Mh71UucjWNjhmls5lVaApTe2iWG6ap2hIYJUUEzfvjcfqVDArqTiIoH
TsqPs4ls8JCSS2XNCOBA/FwlGsaPSG7hf+acOh4KY07EUFZ9mdqs3isucmTjrjuhvLo7xA86JrMi
if4vCgbXb9dfhvLtcC4OX50YcEtSCpraNcp4TR3lG+FFe8WAvD0v/MOTkLErYZ22ouQDLCcoDItf
RTo3I/m+vY48EPr3hURBnMymEePEtcXnwf+hpI9c5vz1PMvVhLCBwISOs43pqSYRJSQ+YrKbJXeK
JeS1bY6zlUXnztgb8adt0ahl+t1LoAQHEnr1Ufn8XrRYHTEQvMYlGtfGXip3Y2c4lXCUK44b/ocL
4ArEmMh5KqMm0AGk3PaqS2/r4mm6k1Mb88gDO0MacFuw9SSZJmKOioFuc1NnzeSAtuMoRo8znYAj
onp23vtnOieJP8FhVT8WUIy1RDVpQRQ1ouYfYzcGLw9xoP3nbYFWd2oBwtjHsOvysusAMmjJfVSK
jiioz5GPCAWYv7ahVq3iFYrl+gLdju/XNZYu9Y++CIq92G2SU12BRqkQOVgcsVhGirEOsgzzO1H6
0IfVKazAKNYm5jNpDHlHmlr1tkVb18OFbIxJRPGG4vchZIN1ol4xnkyf5cfsTHvjmhdeddnqpbZA
Y5yrtOraShywaX19M4pPafZtWxze9xnzR9SxxpBVfD/Aamn3UfO4/X2OZrMT9MxcVxM5xfen+LFP
znNIrEZ62cbgbglVkYV5zc2RDG0JEFrXCL5vq7qhc8oVVCSER96OcNEYuzCMSJwnItDULx1iLbkH
mkO3KFDn1dqRxyu3WX+lLzSAsQ2zgGhLMNEd+unftIfhS3w7xmBNF74YmBibf0nAXslZUN6mMZZC
7f2qCn1AaugeDKLvdfoi8+4NjuKxBV81URuEQXBsjUmwWjRmDyKvSpm3UywlLDoUlVjU6U7d/x1Y
/zttRX0ygRuX5aIxhoGEbY/8LQwDZfwBBaUruCWiwKgy90xn5sQtebeTyRiGTA2NJqayTUfjSE7G
QdnpmKMaW6HLc5F4W8XYCDQFt9lMNVCXn0Mc44njyvK+z7gQRa22hlbh+6LxGvdPBc8GrX9fBbu2
oSlodmTVORLx7paoGpR3RfBd8H9u25/12+7X99kCZ73NhywIsPFqUaAsyVG1c5aIVoshpdFuG2r9
srtCMbHkMJ0rsxQgSpiSnVqbVi8EqNl1kg/VfmIO0j9rxlY1Z7Lezk0OmXw/eszS9jUjmtVWPUee
P1i3Kw6jxrXip4UuAoc6WU3t0UdU4NbfGq/pYMA/XlC2kI3RZ0UXSa7SRRROTWhLr6pN84sYwn2M
UZWOmR400bC9bxwVJIyKi5hEERsyIAdp+qS30WlIAnsb4g8WQUevskFjyOyzSSyUSguHAImh19lD
Be2N4aQ6aq0oRcjEy9DTW+c3t1+7gjFr2BJFzEIVYHKo7iXlrBVnvXxERzFYjRvLMHkPUWo8t/CY
BTQwtCtNe+D1XviJ9pvrqM3JDjS5IXB79v5gyq/SMQ6FqERS4ie4nNSbzqVR/3aPC8qb3QwMlbxg
07puXMGoeVl4L1lN/IqUEA0NBK34OU6etxVj3Txdv886EHWoCZhyAb3Q2pOE15KmfRPbUyf/KAZv
G2rdcbhCMZZWzietkxKIUtWKFbe2rhgWyHG2QdaDc1fd+62UQiHzGMVAqR3hdkaYB0NJL5FduwUC
8PmTctjGoz96Q/XYsoq3fm+Rqh4pZLcXnlRkzM3AFsa7qLX9+lgVPKrUdSv/axnZGotYGDIB8U68
qdF6pPtfDbBaj/Ixmx+2JVvPuC5WkrG+MUgrfaOGaOCRTI/VRdqbrnyr3laRNbvzDZ3zwo+D806X
zNgORVCEvAqAislGu2Qv7YNddKBcmTXmafIsL88syozl0NGxLxQ50LTMR3dccvDN6tXQc9doAjcc
MXcNPelll941JjkVAy+vwTkSbzVyi9MdK1E2y3SJTSWwkuLcmYnV8Dq7OCZEZkxIidGdmWq+gfwY
hMwKsleOpvAQGCMSF0MpvNlfcqu8dpcUvS2JPZb2jHqcvxuHa17ei6snjDWJaxnjQQnVk0D3ajJe
SETDIi2qaIvnNksvalR7Teaf/ClxsyBCgzGvZ5UjNpsi1fO0KUDlCZ++bJwKqaGi///zExni9Qiy
OVE9jfoimoCQdRh9oEagywjsOeI1pXIuATYrGiVdTZoCMEWj7dBkL/Sx1SJQ3oq5RWRO6p6j8wpj
VspuDlNFENCOYN4NKajAS3viZRhWbSQ4s1W0JqEngA37lKZQdZEGgXpMUKiqSzC3doYjZnws87RA
Yt51YRe0QlXCGocH440SWT7Qpq4aTDA5t7tmXekXaMza+UEutbEPNFr5WP5F9qE33peDUxwKb9g3
k7N9sFf1YgFHD8DCPIVCLPUFdQ5yJdlJ6pNWSVZfPaRFbDXx7TbWqlossBhLrBS5CD4LbFmOWhuh
C61kelRmnqWiC/Tbdb1AoYqzkKjE1DUFs6+g6T9R5XtIjqFT7lFv0IFIB0Nxb3hVlzypGNubxEo+
1SHwaiH1utp0pTo+1GLPaYda93oWcjEWOE3NKq90rB4dnkd71hLihN+m78qRlgp236LS3d6u9Ztz
gcjY32CWSR7TI1ZLYALLXLyRXKMCQyrtkuPd0+vLqCOLgGEeGIvJLKOSFdLQBCZGTzfHvDpO6gMp
eEu4imEYsoyZIeA2Yj251of6xYk/wHHsHUx4JV5+i77uz8GuQC0zGqAxSOeJywfAQ2Xshy9lvqa1
QPVJbKdjY5EOOd6Bs1urN9VCNsZu5BVYDosOKHF8hkMTNfccbVh9gS0AGEuR9tIYYALrYAeC8CMt
1R8hbttGGc3YGkXFGxLMfyWqaY1dO9jmMD3OSvKq+GHFEXTV8KMcy0R9sG78Njo1IGGWxbMx2ImG
cWLwyKcHdHxbhtxaH5F4gcRITELdTyMDSMGz8Fgfup2MRvn7/Fn1+p15MDnauaomoNaWDZCb6SLr
p4rJlEZSiAOQ1zdG/tX0L2bxxJFofe2uGIxtHLM+0bsUe9h+p2OdMeD9PkGc0o5sKbQVu7uT977d
D5bMIabh4TKHW5SCwuwKyIY3tWUEexGzC8rWa3iDzNaN5GIRGSOp+TGRCUgpUJg1TdZ4zh0D0WXd
qhxzl7pd5ZrOh8pfFpCMlRwkbQpMum++3rkV6W7a9mkMefOqeZKxniiGcadBOWPrGlfyFCf1gh+g
L8KIAco6o0MxOQFmjjqyfulcmqZuyBBLmDHOjBiHeEoetPbHtkauuh/XxWPd0m5oVCTvcMRSufMM
obaaTDr6g+CkQfRZVlJ7G27du1oYMSr1wjmokmwmhUIV8ZnSItEutry1xFvMI+x33b7hJUK5gMyJ
C6MZdKojtk0b3RwjsYIjJhzN9/DmnDyxAo8Xl1vdtoWAzEnL5gQxA5GqSRPtpVRyfE3eJwN3gPWq
l4UiE8p1pmJiJaP1/lS0da7Bxa9fp7dhCiCcASFLfKExA34WbF1PfsGx2aKIyHGeT4BLq/thdvrq
dcie06nAbffzIypylYxNGgVhE6QlvUjl3WRPLi0KND71NibQusEtt9OYs47sAMGk18IRdQ30cUFJ
JqMjefD3YCeCs1re6E7wsi3dqnoshGO8hFqoOwwqBlwR+1aKFtihNmxD5yR0eCjMxRl0SlnqFIWO
oajy0prb80A4IH+wiFedYM6yIOR5Wg/YqPjcgUn9s4RWwmDnS9YA+sfyPvJ4Luqqi7VYPOYs65nY
o5cESggmjPuqTc/EENzt/VmPyC0wmPMbxEPdpRhzhflT2v2MuWygAkWsRT50341bauo1FIgctkF5
cjGXZu/PYt4RLGSXHsrqsfB5TAvr1/91pxhjQfokqpMGQvlJ64zFoSKjU49OyqP65qjEbxW9Rh/F
YhABCGMdzuhqajD1u9+XbibjYkGNUOD1vMDKtq7/VtUrNVMT5wogSf5ZF2w5fTDLh/+yP7/V9NZy
OklahuMkGU+56SUzxyisl479UjqFpQPIzaIvigIyyDuaf+v3jVcd2h2//Yy3WIxhMJugkjsCIMX4
2ose3mKWqnKiDOtX7kIaxi6Av3ySMgkgNTqXyjsEdZ/Kk6Dbk1d5+Q3KJLd3hycTYxWCqOu7jAa7
MBXVaoa9HKG3YfixDcLVbMYuDEFhTEkPlN5LccHuq5t2T1zlvsfQ18xJn3hlJ+s24dcrizB4gq9U
TRTDUQpr82Ik5mUgNccZ40EwZkf3/dI3iT7Ys/CFkNwaeWM0183OVQbW7EiJLk3UM0dbjSc2Dy14
Nar5oA4cV/kPm/MLSBPfe5VZaGYjCPmhApgoSRnTfSdsMXeYshe1oITkdbKvq9wVj6kCEOF5KYUA
r3lWurPcGZ/9vJgssSCcFzAPh4YEFt4yqatI71XskICu/DSyFKTMeQzHVJF+C9ddH9ka45E0BuY6
IiwzILL+NRb2SnLuh8iqEQyXq5ojzx9Mw3XhWPsz9LMQ13Sj0ERAnXHKBNmcKan3YPFc8fXahoVo
dHkXyzcZQt9E6I1AiU4YusL30AY74q490hQUZYBH7ppXj87bMcYYzTFY5+MWkIrh3ymldmMaJQbi
qryF5JxdjTEPcxKiRmwAzgBOv/aWcji0R0yqtH2rRvmE7/I6DnmAjLEQw1Tv55GuJTn5stdwWQrp
B7b0kDEWXaBXvk91PaAj/GS724VeMqL9W7pEZxTf3Q2HGBwnxlN5w2tEop/egNYZ8xEn6kAqAq0U
j/4xBwNB503nzOOVw3FOms5YjXwoEIBssITEx2C4Yd/r32Ryp9Xod5p329cVRw11xnD0hSnUPQ3D
pPFDPDyX5Y/I+LwNsbZfIGYyNRWcNEQxmf3SEnNO2gYdOqR+lYuboTiZyasYPWEsYYZm9m2wNXkk
EQ9d/A8NmmwLbyhIs5Z3aBJowtqSC0+pEyvijlNaewsuUZhVi6col8sGKLSAEGTNbvzYn2jJoowO
UFOweO+Z1eYVBQ942pUsmmg6fW+gdCNKTWM2J8SUMGtjAJVrgta70jMO7RG5TqG0+5/1VxSKW8KH
Rh6gTklRRTpHUFNZE1LIYxlU6K4FeHaRzqAV/FbvOyd+0DwYy0N34tpjquDsOVsiMjZEiDIMESbG
9JZaQwYFDYb5SQepSLnj9XOtKcwSillZCZZfFVodwok3mAFi6eKtPz5sK+X69l1XkLUb7dAZaTsC
5G+SlNQpbBntVghxPhYHCTS1iVe86AfDlVN3G5ojHmtKghycHQgKTXaZPGUC2q1aVzR4r0YeCHMc
CiE2/FAFSCyPVl/rdjafp+nbtiSrSa7FTumM/0EiWcVo2Dc1HJ3xIFn+Yb4058KLPIljsngCMd5H
StDK189UKfqHtAZnlnYZ+r848qwZkaU89EcsnA5JUwU9CbFqjVv+PZnF+Cvfhxdw9cT7xGtOAifZ
v3YzLwEZl2NUmmlsBEilSLU1oQXU7zj+9drFtURgnA1T7OQ8U4CAmQRWKthx8ijKN2n5l2RwcjCr
LptiIqApYzqz9ltyKUaLqZ8V3fxmgilT1XxCTYFux8/FeXJy1zxUvAz8qlO6xGTVAjNYQtwus90d
R9RtVrvyRbXATLVHORS/nWBVPxYSMvoRDD4KiGUQgzdunNn0sdJ+QzYmO0t28wmz83Yzj1dtVUEW
iIyCkFJL1D4AotrfFsGp7/fbKs/7PqMeVQNi+bzE9/VmsILWtIz2AzU6yx1iLo5cluNMTCjCrNlo
QbP0qrXAR25tC7Ia/FviMLdGMcaGFhjAocXQqEoGZRptuDRzp3XJT/pKaU5EcbZROcvH9mopE1En
XYH6qVL4irbjT6IZeP8NgvE8Q00TtbaHXK30rBhfVE3jrNyqZb2qmMFcFR2JFLzsIMMQv3TRCSNj
ZV41BA+CuSfUoFaStBpm2wS1iv4pVLxc4HjNvJ2gf1+YblH2VTkYsUwy4tmpUlhVz9mI1UiFYuoq
MRRQa4kqsxN15IfBVDV4pz21Du1dSnaNAvZ3WtMh7g13ftze+dW5K3Cb0UApmyacPUallQFsT8qA
nal+Dq7o9o+RKwSWdocXyCF/oOXbRY402EeKchawbxHPxVLG3RAlMVoY0B19KJvT7N9J3GT6miVd
YjBrGXRqGQYm1rJyB1fBCFJFx03Run/PnhI+8XjTqZ1k3dclHqPk2qw2JcYMQQNBtxOSG0l9jZp9
MvGGGa5eSEsgRtXjQkDXnorFA1d1iRLB87BDhbWtqN6/a45Y1colIKP4WiiMk+wDUE4d+v7wP4u5
TeA4W4ZF9VKKLV7/1NpZW0Iy16BQi1Ed/R9pV7Ikt60Ev4gR3Jcr12ZPz75pdGFIGovgvq9f/xIt
Pw8N0Q1bCh98UETXFFhIFApVmRoWU65b12pz2+ofLoc+zwJz7LVKXkPVkFrAZbGdP8uCc9nA7nGx
9YE5+DSpkeZRRQAWayhItkpbtFzB6XKnOK2tbXwWfSptzyvF7CHh1ixzGnbYVmku4Gvp3VdJf1K7
gylzjnRuRDCwoa5NEQ06tbEcutxePEzowDXlc2Oeseq3vfppqKDqzUEh+FwamhObIrdNyLlFRcn5
aPSbXNjEbAva0ORVXlJg0mtkK7L22IhZkA3aJ1I136Vau/+9GGFHCYxozjNtQYxM0R3dWim0PFvL
TUKQYkDyyVeeE/fAa4nZTaM3ISIzCNIsndrWFrxM24N8tKhiPEbbobszephkeMbb9i9Rkm1NMhhS
iiRr1BgmJUOXXTVfBGcspaCdRM4pzQl/tk9LVuWxHzsESi8cjeF9mfyYN3HC29ns0EA+mPNo6rCh
3MY34uK0iY1mFWc+pF+LwRk6jw6VDlc8cUMOZLFjBGsplKO60D2wlE6WdI7OkyTnRgYDHrHeQY63
hQn6eHEWzyoc3RVvJ3/xRbdw0fvmXd4CvO/FQEnUmeMU0WNTbCN3qm96dHq2zS9cUTfRx3Zn5V0U
afoII5mWfZ/GxkkUwcG0pFDlTsJrGuF4xLZmDf1oiSVBqCPNK2xLVF8xr32ttryCMc8Ok3Aklaor
Az1femMI8nE5ZIqr9G+XPw+b1WhUglRTNFPFZK4IqrG/J72DbsVpLk2oWyWLF41KGAtamE7aJy3h
JVA/JTasLeZIFiPRWqABiPbH84Q2CO/u6kN3fqTLr3kSI+xmYo0xp3MLlg0MjMGxvv/Uz581nk73
T2cka4DZSmUSZ3nWwMA62GYgubm7Rm523eCyqDgqsfvn/6qlzVpkthK4qRaBjLCoQbKnQqah32Y1
9xZM8+btEclYYU9iXcpkDFPDCqh/n1SoWeQo0tLhMH4RmvON2NMYxJ8GztwRnS/1HdbS7hJe8YP3
ldgDuBeUKepreCMPrb/qq1ut2bVOliPev+11iL8sknJlCNrJkBK31ZIwlWVfyy1OB+5PwMuuKnMk
a3XaCyOg0NHvR1fzpUMRrBWSAXSeHfr72smf+9S+vLW5NpkzOUtEXZRV2EQ3Lm5IsScZ92pYQLk0
9YQ75FdGiQsaxyqLWqyjDKCkvQWx+Q5GuwqMrvNTk9aOIj/+pmsMlFh6pUpzic/6o/ZeuvOBtuPm
9nBKzxLR0AvgmKRf6NK+YABltSxxxNMuXU3yrrjzFVhHTuKtcqRXJC1Unn7THoMvM5nalCRYyB/V
KIIMHCKwaKSmCnhlwEt6eN+NARfMhLZLRbc9KW8ry+uWO5NHDbq/3dFbLyoiRgfYZ7w+X6XeJOvk
1FA5bcovksmphbPZ/Y/Y+zDAnJiyhhfWeMUBQ5pwlQ8WeGjGUDA+1eOvRfmHJWY7m6uAo2WmlkTM
pGedJ6ixq6iE49DuioFRQNNljOT8NJSgNCOGHlfEQK7Yk3Inq58vB9nu6b/5fWYbdflkFqTB76fR
ag+9aGfZc6M8j5HuXDa0G10bQ8zmgeSFHEUzDDXysZrCqR9t6KJzjOwnGBsrzJYpUIwRhRpW1IAW
14Sb8bC8RQdKGrYc8tG77BPv4zA7ZsIbEuhfB/rkF8zycz1zUrP9s+vDHTarbcR5iofs7A7Veeoc
Qmw5xKyNHdnSM1rdHi47xDXIlNSIDia5yYDB2YeUKX2cGK9Ww+4+jS8pGks60Za5jKmcEGRHEKBO
nyeRApvl4Cg+2EdwIrpd6g6odlXuItoTHgPLwDpxiaR2AX2zvMwebqCosbQlLPegl4NeuTuiKuqo
mOmIbOW5DHjLy/OUxtOmKNr1Ygu+FUxnJeJ1nt2qxmwT4WXJPnG+IkW5nw6qjV/MCVwkydiREX4J
B+GRsmeYdxmVLF9BnZq4vKd2zi5QGAgB5QnEEypY03ri143wbk3dO8cj3pdi0KPIdR08ODibKMun
DrIY0C09SMEEbm7Upw7J18v2eC4xMGK1UCHqU7jUldCXh8ytyE1Led+IwY6oVDUxplmSdaBjKcl9
/tV8RPEEXDG5M3KAhAO+rMCFmrVKqwgAKi15mMrnlYQJ8X9rydiHDUMYZj2NYELSsnCV9AOGPd3L
JuiqXwhrlS7pZvs0cSkYFkXDtvo0C6hgyBDQbXInE5IvQ5U8IV/ivDvyLDIAgWYk1VgqONUiV84s
LxGI3ZqulH1vl6fYeLrs3366/rFvVRqWGwezrmrE2IKDaoBLf3NM3cjtbV0CIK1gRUqPEZ7COYv6
U6nrnDJtjDJg0U+mYVm4VNImyZOBSq9kN6gVgvEVo/0v4OGG5A+vPslbVwYyQHaup6UIm+AqxaSA
+X2eUzuOM3td7Qbdp5fXdTcp3HjIgIcsWFVS0gNGmbrEiYbsbcrqF6IJuZMu+gRWLS5N2E8d/XRV
VVmyVHBZIdtlKVYmaSjSpM6RV4XRkYoWfFt81ZdxTbjs2+6JvTXEfL5S6eNpEjP0LgZlKLnLdYHG
9PxKtWW/8tGz9l97JVnHmE9XrEQupzWlMfqDl2nyIXLJ7aOloc7u9a1bzDer5KVYVgVmlnm87qds
tCfw/XDWjoPBKgPzjZF09WRiezffR5c2fqAfI6xOZ1rl/974wW40BvGnBpilUDCZffTbQdAFjS3q
++iYtu5nt+R54WZWnFOT5cWr+qzV1gKB/yctp9M9F1CQidH5LNtCaLxz1pNzzGhM9gimTFOdFni4
OGUIqfhTcZyvBA+ze/fWsQfpoxVy4YuuGhsoIF02LRnv6WhDZSAaqu2pNhR/ZgaU5XwavWIMDXD9
HPW7sbBBcIk3zMzv07tO8orKFTmHxD/A9sefwMC2jBJT3gpYZvW6PLVhFxBXW9zIN+4hEwFCSOFO
Fp3LS72/0h8mmV0fiY1QptQk+jePPSmuq072lrXnHA50M19aXGazawkxibFicbXuqONjGvdRLtpt
zCtU7e327UdkdrvQW5VpTLDTZ+Wd3uulHdUqJwfaRcqtEWa3R0baaAUthv2/YtQAKwsH0h1B5Yu9
zXv34DnF7HdzsdJp7OCUmHt5dBWv3y7HwO6xBllwQwbxt4F+ub9nC5Furl2fY7eZZWdLrW7P9ant
bkwrSAlvyG7Xl40tJhBi0AZYUP1EGaI/RNE3NOL8yhm9McBEgBrHAwEjLY20xhaTxFZRmuzNmwGT
9rHOCev9UNhYY0JhJgQ8ZCXcSUPaFJP7ybWMjhg6LiQfuldeZY23ekwkZNmIpucE9z4jOgoYcU/V
18uhsLtPP/xh83syZnmhzDAgNq2rWcpLkdykjepodc0Z7tsFno0lBuIhCT4bKsHK9VDlUw0QBwcN
crfL7nDWi030zX6ZoAMLdyZUkHM0m/Yc+NyvE23cYE6N3ohGzYphYfy0urhPuoUjQ2CEsgIktyS4
7A7v61B3N2n90FVKTlbEdq99i7TXaXzKq/cW2n+XzfA+DYMHhalYJLVapLniizk9TdVTUnAeMXYP
282yMTAwpaXU5DG+vmy9iqarxhiSzo89mD7yGi2s/avepL9SAN2YZIBB02e0umcw2elXTfN5VR8v
r9p+rOGyDQEFE1MYTEDjFWGoFwm/n8lQup+th75XOCZ+6sE7Z37mhw2ah24CoDFBIK9psJGHs0sg
Y6CHyVEvHcMrwsiWbflqOgjvXN6js0jrT8f3xi4T5VUPFks0CtH6luQTpwviFzrRTjVWDXDElmBl
MW06065UPo++ZD8r2hhnol4jmHgZLLqJHbC2YfIOOu5vuM3aGIywi9vY56k5874kE/9GlullpmCV
qzQEJ9HAI1X4B9AwLFXFmatYOgPjbdxnXWPSfXweD0KPwXMcdO4PsVre+u3v5r+MsbMlJpkrYWhg
rNKucsUbRMUxK8m5HPx7RsDfhwsqdEd1kyXmXpQ4a1oSIUGvn8h4FVtfxe4XUGljgr2DWJmeWF1K
TYh3a3+VD6folz6MKmmioYGOEJ0MzJcvWqHAGWuNoJm3bLRtB1GYoYwrOVPIv5n+NLByvgFLJiTZ
8IYFXUJmV6WSBA3vDFfTRPXL0PATz3SHKRDxxpCA3u7yF9qrlKgbY8wuqpNsJlKJ672y3IhxWIIu
tZVvlfXQZpmttbx7xW41aGuPWUo9aqdRr+Cc8mje0w5l6Gs4elgO4P/8U18PONXzLhq7gbhxkzlY
jMIgltHAzTp5HrXrvLrTO85BwjPBHCSdqUiqJcEzq75X1dcq+jIknORo76DfLh6TVrbxoGfFABNx
97Kqt216nPqnUeYke3s4t7XCwBApMpL31JGZfFHEt3oKL4fcLnJvDLDT9FNDpFpOYCB5kY/Ti+7E
XnItvICzJuzC6tEKec3iHI/YZ+FySUWMSNN1K46xepd2nEdO3u8z56+UYAAiHhFdbXU7Tqld80Rc
di8U2yVjMKEg/y9XSY/xF0rhQXzDM67V2xl9/cTjVT04gaYzqIAqi2gWmJoDc5DoqFMM7pOHQnuQ
dM441u6e2VQxmeSojGYtylJUMdXscW4em/lK5t2N9hFnY4P5OIYSY1QeV+XzIxy0Y5zmGsWbOnJw
CaxCOnNTBt3XufQ5UU5/l02OthVG5pPNqTaZ5wqt+Xl0aSlTcOqD+E10QTP13/UM2bIpAw1Ws8Rx
EWMlW3emk0V44uyvMoeKefYBGgc4pU3eh2MxQokKU5cRIN16MIabqj9y7wI/Tb8yLrGP08bQmn1X
w8bcuMWC7ncDzc2mK96pMvyKbDqw96MVh6e2zPGO7b9cqnSchQkhI4qharxMituLnNPi3OF7ITzY
V+kRpLLooYZ3+akMU2e9Xf3VnVDaEyAtk7o6HledBHhIZwTRjeOYj+jmPvfIWU+/F6ksm3PRrWiZ
WeBu++lHpBZO/lWB+l95JFyeh330/9iPCoMtkjyD1o06TnLiFmZ+Z2bjsdN635Dk22TKHDKhPCeU
qK0SJ05lH/NMp6R47vT+99CHLXBJktVoU4M9M5rPa2rZSf9pLnmxtJvVb3CAfb6us9YwppGu7nln
lrinJMEa0JF/weX1pHJXl8lC0IEbgZwNPkmPvUu7HSIElI4hQwekaehR6SqXd7rSvX4pkhnoMSCV
1Yp0n/54sYFWckjvfN2BE6b0MLhkh8Gc1SJS09BTlr7RQxwwEBZXDKEChmGDjKdGSNfpgjG24qUa
qrI0KYyV6FPpMjSn9GkgDi+Z7oncfop9vNEUE9RflBuZ8UzLFCIUBaGeLd4MnW7Bi97p+yhlF4pu
QPDi8i6z/xCWf9lkCRfrUk3EWYRNyEshn6gCCzea/Ea2RTt2ucwMuwkFusD/9JDlXFxSs16rCtbw
auNO9/QLVscZAvaNGz9BGwKNOGXAC8zdtGxjlDn5a6kEFW8Ho0Rd7KRqgmYqORk5zwRzyLf5SkiT
wESUH/rqRq84HIicyLAYsFQlqUolNGo6ERldIXI7A4RqE++Baf/rmKZkWiB9FVmKpt7Mi7ieEuzg
exNCalQIU3etBx1imNkdPXTQPewknGvGvmsfRhnXqgX6c0YCo2MUH6bke1ISv5N5PKY8K/TfN6Wx
yIr0RKdnmzl9SVFTVmLQSsceB5ooxP2MFh++0AXeWGnXjnSzhs+koZfClx0Can9akoqPehj58iOm
ojziSc//Ytx/H30/TDOAP7SLJU8NlrEhkOuwoz8aL0fRoAnAtVLbmM7qnfloAEuEAP2qrsyJHd76
MuCfd02cjAY8V9tntRjsHPSwOa+3cx+MP3xk8HFAcaqYe/hYY3QvQ5OKLKPj+3bs/JR/Xu9v6b+M
sYUxq6hX1TRgjLI1LC/nruhDeRWHeJA40lYEhTcyuH+7gwjtn/uPZVsx0qqUFBMm9cymNRHLx+QK
soQCFD0BOuld/fe+GkvflLaVOfUSDBZj4vfj4Ft674+tykGvfzhkPhxj4NEgXbbWNDjx62eR8CiU
bmgo4sXyl/rL1c0qMoCi5poeNy2MTau9WH9IpquP3zgbff9S9+EQAyflIIoC1NVpMkcr3tpVcV1f
jY5xHIP4lpeYc2DZYFAF1PhiOmjALkt5MOJTL4B9ULcN6/tlpzjgxcoga6mQVDL9SIbyIojQWm5O
RT06a/SwTldLw4H9/QxVQTcFFJcVTWXHK8t1tYzSKmmGegUKG1oADP5IX0enO9EElfc4tvs4om7s
MavYklEjSlHgTem+DOP2jMpWb08g5/YyZ/LzB7NwhhR0QLwqyi42biwz0DzV2hwnBTxtrbATQpl4
y8y5wux+u40JBn4LeR6FRqQFlFbyrPyTId3JMrHL9kWGPKCROJdDhecRA8RiIpOyj7GWFlo1rGV9
wvvLfW0K7mUzu2fah1fszd/slD/N/LhRUL48+gjCu1FwvGGv+V0WWVBshDdrZA/DdWq6AvmVOsnG
EyYF7RUhGYoeJjptugcZWzhN4wv0yDlpKM8TBmetHJqoooQwIFXsiL0KfbDO4YqQnQfzfkpzNt4w
CFsl0Sj1FbwZfYp+ytV0XT7pTuNUTnytu4Ob3Ilu9JqBS64iNu9z7cLhxjpdhE2SpZK0npSSruWk
QSi7UtrPcSJbLkkkCEEXa2dfjsL9yuHGIIMcSldloLvC/iVo98LlvX9SDoI3gE7lwYDKNUozkOV5
td45Znl+MrDRRMsqjwn8nP01sUkI2oeHBiUhs8c0X+dqx7i2RxyiXKEL7vdl0GQwlaLpOlhWHg3V
k532bryTaW8fpSmiI/7RqfZI4wyyK4MsFlptIAK97D0NoUshxiBMtbZ1VIxY82gZQpLHr9CIuL9s
Yj8r+fiu7N2eSKugKRV2i3hMVhuDdgfDWZ3yZjmph5gvG0033wWX2M71uh/jQaMYMEL8FlqWR/Wu
PEjn97wyUB8mnnu7dZKNewzm6HIda50K9zooXyxi4g3Cg2T8oYpXkVJ6s9g59Xobid+y+I2zsCLH
UwaGMkPV8XwKT+GrO4bSoT1Mvu6nRx4LLueAYBvZ60aF4nMLQ72S+zlm8Yp+cYpGPUJgyqsNRO76
NMTZN45/PLMMAknprEpZj5UtXiKPkgKl70Vh4332TXVFP36rXOVYPlD18YRfQuFgvMqgUbvWQry0
ME4LNugpc5OjdRM9dS6Sz2sBLwrLFS+B2e8y34QSA0VqgsQppR80XTXXNOPX2AI1b5Y+i9Hs6nHs
NbNuC43prlbKC2PetmHACMwskFqf4O/8CTx2mk+7SsYYA7ggzXCsPzKfBz08vGe7FdpsTCGHAm81
Ww8UABwGmrMg/wpB3W8t2mjw+g4BFOdyUHE+K9u/oAoL5uHoEvcilJMM4jbCPRk4r/z/kHRDGEnE
xIBiWMyHrLsFhL3i2bXRNY+qs14Jjuoun6iaC/qmXfHhslv7hxjE3nSosMlQX//7YS2ABQQrSYvC
0rFujynEAKf2Vkk4+dU/fLMPOwzYRaqeyq1xLj73IdQgXq3YLg+zU6Mz2nyNfSmMXV4i8g8HyIdR
BudysI8VonKuREv++pR440F8zEIhGK/zgNutuB8hH9aYrEuve1GSaUl/7A7tcFcm12odXP5a+xUI
5cMGg2xdv2RdPMAGOa2+5tPHykqw6SAoOaTH3Jl4w+678YHLH8aOQaCusczETWFmdZYiIMvhOFkv
AxgqR8sxMLHI8YwGwE+n74ch9i7Ry5mlTDTyG/HaaB8VjAiglbAVwSBUIt+XnVU89PoharxK5Q1I
7H65jW1mE1TJkFeSgVUt0+wqK+dv5izZRZFxyiyctWSfEq1sMVbLhBljIi4EJGc7ERJXkqujTnha
5vvdSapmWSYeKkyTRRK0SvZ9PQrjWSwVCHmM/ObUO//m1WA3F9yYYk8AcYlIu8LUrP2RCq/Kwon6
3eN88/v03zcXimHM1AVcmLRtMoZINfQ2AjoeyUtWKLb+HIH/XzGQU/zdTKkUtdgLcGPKe5fo7yS6
V5avVf55lg3OYcIzxQRcvoCGVTJgSh7FP5KsAKFa1uGippulU82KYNdlOx8u77Az19cl/xgIFtas
JnWJZWy/WbmzutmV6uCi5FDtusiO/6ASDDTBxvu1vVzJfu6Jr7xZiP1z4K9vabEKN7OJ0y3HqJoz
WsQRusVTBdnDRM9xtiBUryl+NcR4uTPu09h0miz9XLSlAzX7YyKmN2reEB7uXA5ecDT9/auDjWUy
a5F+dWfAW0DpruA+CEZnOJUeZdcYDrxOl320+YgzBsNHOVlTCUM7DrT8BO1zlTzMybfL35pngslB
B4FIkKaDiUoM+5HY8QCuhffLNjgIY4k0yDfbcu2kuW4JPiUIjO9Urwmm1NNP5Kbx0TrP25zcwGFA
Ji8nPRImuNQhnwcdJiXQGyjJoj9BUjgU7dIRU2ecOPHBW0kGe+KoEYsFLPJgYvO75GUintg8chZy
9zr2sSdYjtQaY6nxUsIGCUUHLyYHM6w949gHPB6x/YRoY4nBnX5IrZ4k+GS9u/qCjb6NYxKA/Sco
/0XLKmdnnf+YTXykRpl0K91ZCnmos6eC96S1nyxvvGHSuzqfM3QMwoAa4PEfxUGq92M5g9u/kA7D
lGjJuf21y8fGKIMXlSB0KbjJRyi3iscmQQdXcpTRSujJaHHQ/fpa+iJecWGTRvcF7D7vjs1aZmaW
k7Y677UoaE/jKX8CVvnrITpBFMXrnSzsRow31oHySwwF6sZjBkwktZinioZnXtk/JCb1twT0usUT
ZQ3mucrZcOdus62nVi/H/QJr0Lu2u+pLbdV2tXDK8TzsOk9MbKw0QpFbCj3r1SB7qKHr12M+NH/4
N1Jr+zn7Zv0YCDHisjVTmomlYX7XHJOj6WLkYjqXyvWb7pV37eGs4Ll6uPEt0pcyEXPEijAEs6C6
o/BScp9fOZubJWxDa/g8mQoNCtStlk/iwpv94mEVy9emE70RkhhuyNc/+s+T5xYXxiakBAi8qOMF
xDl52ixa281DrtAJCFQbneVLF+h3qg293Vv+4MB5bS5s5p84AcwyjjIafDMKjcYh8YqH6ih46vvw
1rnIxEDKNtPn5NC4k29il+crLz7ov29cNWNQl800+cxnvxe/tKjEEU7+wYNmljcV0uBDk9Fd3Ptq
QHsspAPYxi1n+kT9Q93tseE0avK2mcykI4pZd2kRwSRlWii8+WpBfdPHEwAuC+219ZZULufc3l9I
S1VUU5UNmRXOwbyjIS4mHpmFw3k+4jo6WV+khxktfA3oaNZH452n371/FfowyWRBrVENQilgU6Ak
fshv42BB3Va84j3G8jxjIKtbe13tCPVsuZniMG6eYh4FHMcE274BubkUt26YUOgVOHGyxGsF3nwn
zwiT76DSrEmmSJdreF5iR5eIbfxX1Ytz+7P61ydhezTgA4jZGjgir8emeLOG8ZdS0A8DTJqjV9o8
idTAoLxZ5cGIr1uN02eyOyGobpxgsppIHFLSpbARQesYGXYOxYvsSDInC+Q3LZgbBwTmGInVb4jH
Te3pxfNnPPxwkH7FDSChhKFFyYqvRJ8jFghuNQ4dwwU9pbdwU6n9IsyHMSabqXWr1isa2kXR2Shs
2fF43+nfq+n7ZXTYPyA/7DBw1Cd4GoQ+AIoW8ZUYf+s0XtHqHw7IDwsMFpRgOFxyWhaZju0pPuSY
NRHfq5MQtIHl8npceDuJQQSTJGqfpjAWiwMo+u+KKLPNiIfhnEhgJVAENNGA3wAfhz5mLrjmJUd0
1ztFmB/q4L+yNzMb12TAYZ67MZ1HuIQhJ7vFPF2PcZOGt7N4LtF/3wR3mYkELGJwSbpFWwsdL/EI
aJ1cqmyFZ0XDvxx2+/MKHzvZZNACeV+pZ/SE6DyztbGSTwCOlw4KzFGYnEa7RTXAsxwliG5j0IdG
mEzSnNwjx+iG11LP2QImAypjZ7YJHqOw1dJXDWI9yfxy2dn90ZONswxy6FJeYUoNFlAZNN02sguP
Opec+pfyRnNwWa/sH6p5vM48ChM/YZamK6JuoGYksuPiayEn0kTzX0MALi4gy45tcXzV+8y57CPP
EBM/lZkI5kJvD6Uyo6X4XlB8uQ3ztePY2d3gG4eYuMHHKnR1gJ2oVeyKHE1yt4ivv+cLExBCI1uT
dq4YxYJT9JWd5sQe6k/E4rVq7obexhsmMOJVF1vDQjq/lMpTnJsHRV+8y87wTNAPt9nYWlkQfe0Q
eyUeXUbd5+va8CwwR8hMWt1o6LnYefpR+FQcQCz+2h9UV7e7U/tQQoXqcNmn/SR6s27MmaJHUyOt
4Kd2ylOcOMlhPYhvDezVXyB04JbXvLFmXnQzx0osLnqVUHsjGexGvUkE35BBiPWd49cuCn/4xZbY
IlHAVAPIPnDfR68OfQ7p7Tg0ULCRD3w2c85eOl82N6Ex5pEqiTG8UqPHXm1dVUG/8Pzpsk88Iwww
iESCeB697yhDoAsP+vyY5BwT+9e4zbIxoKCKUiOILSIwPWU3lKs8EgLylTJp0XTQwP3gpK/2Zb9o
VF9A1vPftFm8Xp3aVpVgUxuOq/65bK975aAlOD6UioN5nA3GVtWmNKvbiGKeZhys8Y+5/HrZFd7v
MxBRN03bRB1+X1yep+VV42bOvBhgEKJOlGSe6OEwZUfKc1w57ZV+atz6pfxS3P2YB+FxNvJsMhAx
GZNUN7QiLs6gWRcqr4Vk/GrylE3pz1wKAwYZShWPPWUBM2OFaQnVrvTWznK3h9oBQaOSyeMt3Q87
KLLJhq7KCkvqAU5Z01Qp4QFRE7zL3kwRcU2NOFH3aPAGnvZTd+0vY+zlV1CJKFYzWrnPI3IgHFQe
tGs6fCIeKi7r1H5n9cYak+h2JomInMHaaNkycfTjEJiCjUixC9nWP1HROWrZeuIRK++HyoebDEQl
qbnmfYTct8mPOjijrdKLFd49aH+TfRhhMIpIROlHkA9D4uiJyE85r1zG+3367xs8mrN+gAobfr9U
vrfpo0UOvwISH38/XcTN70/iUIq5hd9f47uxuknjx8u/z/sIDAil46pI4oTfX0BuJr9KvR9zzwn6
IX/erB8+MDhkgmosHxVEGKRhXekkD644QcyQ3JBDfk8yr3q97BN3AzEglBU1kQx6UaTdfRqlXgmj
0+DTOczYLTjWeBHAQFGEawaUMuHdZEAIb35Nl3uOO5xvxN5761xNRyOmFpxY8OgtEQWQt/JQfbOu
JSd2oBNvudr7b1plcAEl4NWcZCwi/vNI56oeJj3dxZeCKuxxeRrvE5fbqsgJFVYhVFryTMYjJAb9
rtsTnX8rHOGlQFE/c+Pb37bGgEO1iLUs0c1Lq9Cyl3h6ON3Rp5d/w67Ni0r2wlsLkT6o/4f1EkKU
safeDb4QFL6W2hEne+HhOkt3ZGl6h693dk7/rrjrwXxLguRkeS1thbSbJ5oAcEdZ/uGO8NdmNxlA
Gap5nGUKuHTvqXiJr5zIVcMcLB31sQwE3lsd/UYXwMVkwGXJynbUFtgjp8GrwJiL2QlKZE/T0OYd
skcDB5F3d6OuSIZpQD0dbZh/R2RjlNFkR1MBffi6po0taqfGfONsvt19sDHCIFgRTXgGWtEMJgfj
Kf2U+9AStRwzd1T0YeuFbXB2+y6I6ZBaUQ0QJoCyinHKSqtE0AAxwyrYszo9irXOgzH65X/6Uhsb
jE/Y2VW0drBBidE6ExR32N6BXuN1/NykMQfEU1Jb/MpLhOkff8kwg9CyFQu1slD8rF7i5g50q06D
k0BzyplXjd/f5B9OslfJtDerxaJD2D8kCJKjCH9BGUq5FIavUEi9HCic78beJaPBrGUIKKG92oD4
qna1RMFlA/tPnxuHaKRuEhBixH1j0gFvNRjDYbahXYYeCshDfq6veTTlPG8YPBZJB5JFAluV/DYt
dxKv7ZF+6AuBwF4eocTSjCJNdelEWobmlh+s5Lw6Cc8NJmerjUkAwTUgyRCHQysZHkkS//Jn4Zlg
UDYr84kMdJZazQ+F+UIghHrZwP7xsfnuDCIsLVmlZYQTSNu+l+/KAcSM79phPpDvwjXtNzc72v/G
O7Z4jjEg0Qyk0fsWZkfEWhHfydMLx7HdA8MywGKh4i6nsi0ki0rLL5A7QxAQ2uYEvc7X3i6/64Mt
+sNd6i08n3bDbmOR8WmdUyvrFVgkIX0JNkMp6MLC5/Vv7S7dxgwDczmxetOKNTgmJ1eZVR8SJeU0
6u+efR8m2OaRJc6HylzhybpgiuLWELxEOVz+Phwv2NaRJVYFaSrhxZIvhrcYY+FKrcwTCdlvGNx4
wsDaMk41KBppFNz3JzBtZfbUnEeJZ3S4Ko3T3GE05eGXtAQwMf3/4GMbSZIhLZt2gVlcGEPKMJG7
RRAHtGU5v+fh0N7Xwgu2pKkKJCZ0dka7EFd1hvwEmiIxG91VA14jBs8Uv13+YLtIsTXDYNGiFn3T
5jCT5371slAFqoDcQiHpSQkS/M9Pr/qAP5e9m2lu7TIIpVv6WlQK7AqlLd8XN6pHfO1BeMm/rJ56
KB3eNuYtJ7ONlzaL+6hW0Pyb9PfCEtnalFwZZceZA+CZYbbx1MeltJhwKyLddIjjHLraNd7aQQ6u
/8Je26wgO1XRzVakmh1MzeA116/6mpOc7+3l7e8zV0i16cxK1/D7TSvdjUrnDeYS/l70sWMTmJkW
9bWGDf0aA3UvBBxPmRO9WY58CyoCp7/X/qjvjTtem/YugGx9Y3KV1IyksshgNz31sm2A66NykgCH
iDNC9lnFu8EVbz/vR7yMl2kd7USSwo5jZarY9UksoW8KSmQy7UaHHaf2ygKNYbKdzzaXQWv3E25M
MjhZSnrXWRFMTutz3r7/UmFV2/w+s4zaokXFNIsjHvx6PCzWrqi9Q87SVqKjOnKSpt1ByK0x6uwm
l12kuUuUEt/MVElmK8USNsZ4LXZKGOmFW2uxX8WDFy+ihzFN7izBXuKxtU43/sa6SSS9NjAUDsoM
TJ4GYAmU8epueEkoy7aU2XzWDN7HY5BZQQJEFgOL21tf5gkNLSUvmaKfn82otz4xGIziapQ2PSyg
nyBo0DIu2cQtIQQMLRV+vWavFX5rjUHgamyGSZIQjHXyAKZep1mvh3Sxy+gqyT4T7X5QMbMCvORA
DO/DMYhc9VYnCRRi8NLa2uWT+EW7In6JCjm4owu8EfIurPQHL6wq+wCgFYXUpgNWNY9LW2o8SU8h
ASjYlfZN7IJufo2sN46PFIovmWSg2hy1oRsl+CgHfVgdQWAJdk6Ip/0bamzOerI9caWW13Erw5Zm
m/fle+3TMVbK+a5XdvTKf3DdvZRv4sZgQGaoBauNCOKm82Z3hQJ37Bk3tSdA0UVw1YfLS7l7fn8g
msGATDMIuVRTxOyL8jpd8kM7FSE6XdzLZnYv5lunGDgRpQ76PvSLiZ121cntdde2Tp+iSb2RQ+x7
V26moCLps14XB3HMS9624Oz9/5F2XcuR48ryixhB0POVtrullkYaadwLY8fRgt5//U1oz52mIG7j
rI5eFcHsAqoKriqTJzYy5nyYIwVeOgfjLcF9puVNH6Qzuz21fFEnsmhUuUQzVuiAGyeMqqXfGOld
mR8m0ZIuyJYml12aJu7kagEEOOhb62kW6bSybHstxLg0UmY0V40W3wf5gFPNwYyqeE0zHKUXcZ4I
Bot/MJj7zqzWBkgEh5p2BPfq59IUHAVFQcUXyI0gkbGjiC0uuM7TnolT4SAzu+VfFqqbZdE73m6x
ga5YOMYomgzOKS5BFbq0JPZgsdVzceuj5k7f4lPutj7OTm7bOXkgetr7BwsvkCwANgt2gesiklsm
IiyMDYc1lxrH9UFtHQKF1FjI+rrvfxc4LkvVDQUvWgYL1errkCOMfwkyhgiA/X9jT1osOC1FL/a0
t+xKR/sQZ5COXF10Q4WD7GixI6oH2D8dbuaNS1N9mg1VbgOUFW0y7h2CDIxzb2B5+rmBxvySOP3z
O7fKl8Hktj69lfTlygaz8Ucv+1AH84HRhGXg9QBVuPse/oetd3LpCffLar8UgOurb7F0qPRPmvKX
YPr2l82LSVx+WifFVssKGKwXdb7Vb6JjfDsFE/b+1JM8aKVfB9zPIhc8Ll9Z0VCBtBR4a/1kZT8y
+tEeRYwW+zudPxg8iU89aZaS6vAOXJbeR/lh9TqQWth+74+Gk54L52/rhlvUaR7eU+K7mTSNSykj
reSx6WFgnT8nOfGS/odViMRTRBZySWRatITGBCAaNlasPT0/shVSZIsoWWlc9kj13JZB0wBj2gPS
I+5C1syN0b5pDO5w/C+6Rfc345ep47KJXPcK6UsAyqf+2ISRNzrsGktMEyRK/RqXQoqsGoZuAlJ2
G1c30g88HIEY33abwZ0zsFQXvu2JNgPC8eQSyGpQJVlSgHZ+8oG55XxQHxsPKoDe8v1/TVcalz+M
dp3R5gs0xqyc4EkMTYeMOrq7NU84438Q3WXtj6kKqlILL9wQteIAszm1ytGGGI51XgPNh1IMdZge
zvBl9ks0l1l+LsqRQkwugUUlRJKbFphyqH9pfIh/QgUTXgq13Y/NcbxLvonUXHZXvI2VXApD/Vmy
xCkQy6LzpNI8S30fXM+S1yEIzwsx2aSQxhoQi3GTD19J83z9+7tZ+I8JhC8l15NinKSKdRR3Xq7q
kG98zIkAYzdHqbqqQpzEMvAE/HpjsNbpqMoZezkIrZOOBvP8OBzFx9p/cIALDpcLV0tWBrUxsANO
XO1UB7GP11/jawnuVaZDLIPpR1RCvB/HG9u4vLjIixyhjphFFrszy/0kwUs6I3ulgXSUnq7PlhCO
y4rWrCnN3GMoWbeShgv+9BsTD2WSgck3UQELC9I3J4qNbVxipEbV19EEsFr93cRPGUrNs1ly1KVy
6PhLYNnu8WUDxiXE0VDVea5fBhJVXDhEs/IO6XN1tpGnzNZZbpVDZAqVx/fj6+IzXKKKqyiBKB8b
UPmQK5+T7IfALuZ01waRy0pa30SmxAaRvdjH1CmRerEHP6HQE9XfYilikUFcThpBtrbUPcZxOnW/
kXtxZdbhlHZQHxKcBZkM0FfhJlxgI38gHGLCikph43Ji0n6oKM1cE41TrCoh+6WJupp2twYXV+GP
hkaeFyZVATcG+aN+Mx7YGaP60Au5XwVjyZeLxY2aDDWLtowGLWjlzFp07hSkRr5hqqxWVcvB7YbU
mKLwzvYnCLSL2YX2s/wfL+drwxLINLdqBUMo63lZHmj2LRYVLu0/H6iWacrEUDSLV4jR5H7V7Qib
jOiM8gc/KR3pcdFx8zZ5i0eDDMK2uns9unYnSNdBDgbxQMMwuQxlGGtvDexNeloeCuhuaK0AYDcF
bgC4rJQPdZXKCaIpjmpHjSdH174OZkB0f84Fbi2yhctEUTqZTWPAlhh6QtWtnhyvj9WuD2xM4RKR
Tqg25Tm+P3SPU/Izzx5LzbsOITKByz0xobmt9Hh+7pLVI2RwNGFF0v4jy8UMPtdYUyVX6QwMJmPK
WvuNF+oT8blAMF58lolWSRksC+PV24cuu+uNYK2fr4/XfshsjOF2LIY8Ty0Idf/elzd30zlCJSPS
dCB7xk0MhuTreCKT1NcbsWGS11ZJYJJq/EClklPRb2v26TqGcIKYk2yugazEblVdf6lBkN0RGrP1
4eW9JhCVc+3mzs3gMWs3QAUEkxRw2DLOBQtdBRQE4PVdH4peSwROzVecQouHNouCQTPbh8b4gI7B
6wMm+j4X921mIigjFpf9JwVXZEUleCbf3zRuBoqLfGvS4jlm6yUTlyq/UogkuzmW5+EYu5rsiAZs
t59f3+BxaSAt6qU1JEyMrDtoeCu95ZfsDw/Qtw61Jw1ic+ST1fugLXJjb/x6fTT3DwEXcF6yCIS+
qG5gw4nHmNSR/fa+CkeUOICncvJit/lY/xLuygVTyAsXxXJOq/ZlE+mC8hzF1mg6CA10Lk5e+6h8
t/F0L+ThFsSyzaWOUenlPC8xyIs1OnlXOm2KwoR3cX5u5tLmUkaM+swyYUHGzjeDgSfYLIiOYD7z
Jm/tHNzrHq5P4Bu7CIR6oW6sG7oOUW3+MQ2EcVUh2XnpydH0oVKH82LWYTHE4XWYN1P2AmNaNqSf
FNz5c2dSEG6WuaaUpdfK+TEri2DI6b/NthwEN0MmGDfLqQYEuhgPS1Pcq90z7UXaRW/XEA6Gm6Fq
TMuup+ApjWanPjJquvQ8s/235eD2+yMOoQKihDcnNQDakMmVLdXUFRB3vM67ydroWtnb1EMHgJvk
iHGa3VDpe7LWAl94s/t6jfSW9niq7ZwCSVm/KW66wAvnwZFA5yOs2Ns1igkOglDHli2+bDMdC2nV
Ep16E0HjUJL5morbuJ7eSln/dN313qxbzKoNFJeOlbhC8xCIzTyKZnc1Kp0Smi3RcpOnhQOBTLnM
nEp0BbM7khtMbs4URY7qFQzSniZ1B63uHFuqn01ZoSiC/dYZS+pct/HtLuC1kXwp5zBVemsbACxu
IQ6LbVp/s57+G32O3Ylj9LkywaBCGu+1N9ZLtU6NpKC+hiYHaW5DELY6RtIerVT4Jr2Xm9DYooJz
wTLh+NxSLXXQatH6iHqpqh7r1fRztUcxuejQsQtjgthJBRjuPTgYCLTGy5AiBapLUBZnWX9MOoEW
yNtlks3PBoNzQlopxWBmwMjQ15KiCVRydb9EJ4EKXg7Je/h53R92Z8k0bGLbGD1T5mZJjiRZyvO4
9HJddmrNdJIqdQr7tpSO/xsQ+yGbTSEa5QoJz0qlV9RdfeojY44cGV2gtzOu+G9TdY4XgavvrSS2
JWNPCy4OFR07rxHnMpbltsRINvLqgGH5Liqih+tGvd3BsdnaYLDfsLEqs60OFPCwqgUxDauF0L7G
4d9dH+aRCJ7e9w0yFcWEvDxQuVyR4rWRloNFvaG+6aabYhFUoO6uWLb1B+Ald2ys0VoK8rIUaZ3c
D+ifJAcakrsCNOKyx2geRA8DAnv4Jhaaa1RNEsDNymMj33VCPkc2w6+u+F5m52IPt9DXUafSosGA
GXjseCEq8Awvvx3BbcMe8v81PxoHxzkcoXWeSDHsoXH83NZD7WZ66dnNSASevZuHbHiebdrI1fzD
mG606ZLLJtKddTd23roc0zEUePbu5Gww+HhtWynLFmDQ3yWqLqrTelNDRs+AyuhyRFdm8K/bwtno
sRJ53UT6s1+cc+N8la6SqoqQw6d+dfTBtXUTjVqCjct+wG5QuIDFrbJilrVEvcbP7xS8f+k+2zEz
0iPxsX4/mW/QuOy6rnWf9BJsip6tkN34Jh/RAo0zj/qNseviuc324s/XZ27fOS7jyE0cpXG1pjYw
tTp31grrr+HFInZittK9iayNYdxKaKNhf1xHDOOSHe2xc0h8TufWqWpvMmrvukH7nngxiFsR5bw3
DbRWwdtnT+rutEGQVt+WdHOex+XVVp/LmkwYMesbuyVfzpVLw5U6aww+1sXrUdzhZs8iouIds/Bq
iLWemBD1UPhrrFxvoWs/wCzD9GY99bo1FwzcnrO/guDyXz+khVa0gNCdAl0nGt7PYz8+s+f6/ixq
Q3pb8UPQQLUxiEt/g1yk0zxhK9H5JNAP0QnKGjes9Xh2Z1+BygDy4Tn667pz7OxfXoGyUd5kDUJQ
P25TmDiVYZF+7evPKX2i6/frKHsr4ysYLpAnaOepNjh7PaYepAY5ergldKhruBGsgvheRFsqsoqL
YbSwFXWfYVux9EnjdSXodMa4/o12mxWCuzQVJft9PE2TTVMhxOBPjjGZ8nVhETAG9C/Wfo+OBi/q
vAKCPawuoAztp/S7+vSuUf0Dyx8jy7gq2nnE+jwGakB9GqpmEB2Y7kDhTwerg+CBK4AUWKpz1wuN
hk62cnixFIQKuDOBEhL4BPGGJP1SH+Sg9KebdXI0WQC8k5XhQBdTuVBc9aGQmgK4k+FY0g8oVtJO
8E4hguDiL8Z2SreYaVF0G5NjvxZON4pyJfsIl/hf2cHF20JpSRoZU9YHbEuF+p+f9aHxoA8Bbd3u
JhcsZv8QeJdx4wJPjmMtAtcdcxHIr0HoPJ3DLpADcJt7YE8wnzRREe0/ZM0LJBd8WQICX2nENq7H
rSzTgaYhJLJCFunFuRJsSESTxi2kki0ZkOQEWGXcjNPotcvZIqJOBraAXZs0bgWNiwb7gAiDOJHl
O9GMD8tU3Cb0WZ+7zoX+81eUKP+1drMovplTX8PlFtaqS6y6nWAc42hg/CX9IToM7NERdYv/+g3l
Zfn5M20Ge5zerASjTMGrlbFpi85jE8r2fS8i9RW5Bt+IpahdY0kUISaHf3s/+iU6Rw1fuvwP69fr
yYrF0pXhM7icIaOFLq8Jps1c7lb1nNXB9e/v3QVtg5lXjrdIqjaTiT1+gwXHgSYWOcq5BfEt1hZF
ZLtySNLfaXaUuYpc0PtKnhWBjf/wG0xLA7kWXov5+726Y6InKqat0/EuOdBR92iPtlx7GQsw2I1f
x6zI7gspSz05rkGpoJaxwE/3Y/DyE7jwWPpqWHDaxhGXGH47Rz8K3YIGofSuUL/A8NEwT+sSsfyc
FbdD9JOoJz0T7VP2I+4PBn+7l8Vq0coLtkNx4aCwNhxC6S6SvfE0+qpfh5WQ7XzfRy+A3Hoay8Zs
jwabPpynsq/EydBBNH1IPg3e7IOE/GCIVtJ/CMILJBcWmjVHfRfDRhaEJtQu1iRo/eyu8qSj+qEy
HUGU7C95FzxuXW17rdbAzY/E0im900TJRwiM+CSufaJTV55MxwBbPtHJqSug3SO13+q0PKDd+30Z
7vJD2FxsMlw5RfGalzC86E9TFRj2OTcEV0D726MLBLfcrok6yh10MLzJ8oamdJIGLOn2cTBTQTCI
/IZbZOdoyuhoYFCN7jHLHibFvz5ruzFNiGLaBoTOVJ4FKdLJHEfoBfBs82gap349NqLnFhEEZ0LT
d5lpjEPpWY1xJn0etkkSLqMiytIshN4sAxtT+C2C3neRIcOUpsGzQAyODEPJv2hW47UlHr/15TE3
lQO1cdya2ZXJ6F4fSpb+ruFz6XGVFlpMDfBTVQ/iFqvCaPZ+n9DFmWh1WmzdSydRE86uf2yM5pIl
rftlNAeArjTo89jRa1EfmwCBf4+mqL0t1BQIbX0/kFtNdPsocA/+7VmPUA2TFnCPWsOLevFgt4+T
ITi4iWzgUmGTxXITS8Cw7cVpaepko+A9QmQFl/xqqegnmVlhS0/t+KksDhoVHcqYA791MJQf6+DY
RK0Yh2E1tMgzdSq9JBvpnWxHeqg246lS6siJxrn2pKpXjtedev+2gtFe/QeUDe0mmS5d1FrKAMNa
r1fdQQuke1btz0QGhq/F7yKD0gBTThIWYeyP6AWY/X8DDLLrajJW5hdfajDM42GYuuigLN3i5uWi
xBkbpwiJyN59VwEpCNRcDR2irq9h04ZEZI3bEqcaErCXivqzo0H0nW1dC7c5iC7D909ujIXkP4Cc
b2ra2JGWpQ3tvJyikKLyYqaod0WfZVj46UcR9/r+uF7wOC9SjX4ykwwGWuRE+jvSPc7Wp+tOI4Lg
fGad1nlZ8KbkUfJFUr8V032EQ/Z1DOG4cf4x1Es6dAVA5NAKyW3hQRX0WQLho+6i3sKVBbcGQjxu
GVtNozfbjOVBTzsRhEDiUfhi5ykBarbOQr9g8/4m2hWiWybe5fCWymX22mzquqLw/6Z1Or8GMRI0
+9wYPT1+5aXCbs5dv7/A8Wm+1yBfq7Ywz4zuS/tOLKkqAuADq4vWvtO6EjcUxslAg6OCSvyQMWZG
Dhqzf0Vu9Ou6i+y64cYkLrLQvpZFKgGiGUPcw3rUC9xFRv9edoMdqDcwXEBpLcrvpQkj1/lMfqUK
+8qLXkoGpeOUvdMRN3hcdE20lVOJLfl4+f7dokUo8X5IOaouFwgn/Rc8QuxC4K0jMr0PLAEom+H2
VVoN/bpixbLTNcVZGoyHODMOapbdqqgykUn51K3moWiGw1BPQlIQFlVvwS0IwIETCpTsXJRHq5yB
7oxgFbhlgt6QOfrbYIW8vDkoqMsevi+iqva9pw7M6QWWC3YpnySUpcmlN//QTorbOY1bPVM3CiAE
vzg9yuFiT/Sw93KEf2Mra2XSdYJx5kvVjJmgJj0fsYH8VN8uIFwFqz9qDt36YHwcUkxv4S/fe8jT
tME7AmUDzHlUUXSQF88APKeZq+s/y6gI6buOARsQbiZTDZzkYIfCwtrqDghD/KlV3a6d3Ou27B97
Nzjc1FVS3HeNjby5PDDlO4RHsD6qIXufko7vOmpuwLjYIImSGQtEY2DUF8u8Xcufxb/mlGPpZQPB
HSusTK47eWYbMOWTXvauTQ6L+XR90HYz5QaDW2vKctKSQsPcTIhrT23bh1QvqqDN8sm/jrS7CvxB
Mvh2wL5XRp1UGLBmbG9mrXbKuBFA7BuDXhE0bupgOeMWmoRaBmjT19IzortqOiX0oFUCiP3bONbB
8x8MbmlJhqhXDGtBzeI5fdRRG0Ye7BCNqEIH23sax/RfkLjVhYy1WtkRkLJjc+gW0OKZ6AuUHrWf
aFRhj+PZLCyA3j3JbjC5fNBPpTkoMzBVvZqcaNCDbpVQFaxpj2lkhDXRgyX+dt0xhEPKpnWz30+W
TLLlGtPW5mv9YMed5IDM68cij8kxGVDgN4DrHaICPe55S6gakGYQirXuu46Fd/KXBUfh4iBtqj4r
2ea/89UvED/yUanpro/dl8EzgsRZHOtOFHpveWpe4vsPJk8yZzS9YutRjXx1YiTbTWjKboNSC9Yq
XguzI3OXt2vMBY0LDnOq8dLdNDhDHkfv7wdaaApAfxevNpJnfxC1YO6u36iC/s+Iqlyg0FVRFyUC
nmqiCSV3SPu9N2+M2nCuu89+XrngcGFSN0lXFhpwRsUzrLOhCZgYBJ6hciERKcs841UD3tk8jHpY
SUG5Cu4Ud4/3m6HiAgDM4IrVzIAAz8mZqtpNR8bHhPb3ZaodNEjRXh8x0cxw66Q2ldWg6YCT8ZIh
zb03mIc8vm2FCoxCD+cWySVKE0W1gFRRnGMYTz4OuGT26ZH4y2HM/OuG/cMO4OIL3IqZ5LFRNSrw
6h+MCof1UcfPykc7nMM6FDn4/lZxM21czgA9/qIWKdAaf2nBgpP76OdEo/HvHk8J8sH0phNOa4Jd
jsDdeV6QzKgJaLQAmvbUx5OTN8Sy4EaL/e4rmYJvMNDGWofOLiDKW/aiPB66wDwpB1G7hGi2NC5D
WOMa63bOcMDeftJw/WH9RMtlkNwpjHXnIHCOXbfXUC+uaqqKtzTOGbsUWm1zjUNhH9RH5fQik+j3
jLnoLrLRcNC6ixN7s2hp2Z2wDSznk1WWZXZpsVuXMQ0iZT7Yky3we5FlnCMqRGlSld26VMVvJT7W
w3M1eMMkqGzYTYR/DDH5DRyhShTHCsZPMdAYomQfYzl1TMkWXLeIYLh1SlnwdtT38AqDhKq+OlId
TPmX674gwuA8T5MbyTSYK9jSw/zT7D91oq3o/qXRZrS4ZamT6yRTVpzVlwcjXG/zExrXIBN7GF/e
/CKfqO9ZBzeA3Dolr6OtkxE2ad3tUt7izeH6mF13sjd18MpaQprVxrz0+g9LerSTJ1U+x7mocvd6
uJgytzj1UwLqtAJmpMm5W+6SQWDG/pq0GScuDdRyP+olCxamWK4HiRufIA4cqn4qpNjYdzN0XaBK
2FRQjfB6Y6vm6yzr6KPyxvzbONx15b0kv8uTLxDccGWVAlrFBLOSt8W5GM0DuutC0xSpfIks4QYt
rW2izy0awupOih6xVdaIL1VL+iXNW1oJPHl/YUAb3f+PG5cyzQrcUAPBuGW3fxeRSO7ygdVk5qiK
EfFD7fv1BYxLnmpdLO1oAQzNYc7QOYZ07PoGIr0CxxMMIU9dWiyL0dMEQ5gXh1I9dPIHTVTfth87
f0zh2Wpq20wUuYMpXXljzadGKHnB8uKbncFlYt7wk45To48aAGTIArHaNsubccNCfBCcuCLNdtGA
cRlUarJFSWo2MdYzIc/UeNRFLTciT+MpSZc0iy3aAqO4pXfqLYQaPcgmp071hAeYQMRzuX+kR5Me
XvAsgpYbziRLHeo1XRGtY8C2HxCvqXA8clKQqshe5tu4F88c9ef1xM1i8+2kXUCZ12yO11IBxR5i
wEa0WnqdmfiWmjitDN2qNvGprQbX4fan7QLH/r+Bi3XIKNsjbJTah4RCCR23t8J6vX1Pv4Bwaa+G
TKjd27DJRqFH8y0yBHcSIiO4fJdMQzoSNlFgh3FIdaLgGS6K7+8YKRDVEqLqmmXxBFaaQbqsZ1uE
SQMn7aQe4iYN2746XofZHasNDAvqzYSQQanaJWc3KPF5qc+FITiR7PrX5vucU9dlRRIrwfdtO79P
s7HBudIub/JyqNyx1SYnt/JcsETszs8Gk/NpI45k2RqwS5hIOMk3s+VaVDBsIgjOj6uhpxrmB/cX
GcqVJmdabmz1PXtddN+9tDcgCLm1R9djyNFG7IGFlFh4fhrr7Iwgjr3uAPuW/EHhVx6pTY1mzWYc
D9bSUafUWckTEUkF73vZBYTbto8yCHxtG6ashn2yRzyZW5Ng0vez9WW4+OXHGumAPQgMYSpFYGUI
chf9BV+kkBGXVoLo3N/Bb9A4v07WXontFlfjw4n1+nUgciTgOZyh20ED2xP1Lu6H0WUAOZe2l2nq
xwVwqbqcTMs4dbrtD3r1VEvzV7MpZ8FoiryC8+8khfiO1GLCcuVhkRtnkty4FxwZ3/JpsCvOzRhy
edqeunpVY8xYcrTR/g4CzsgxUELSH+aHrHCij+mH5GZJPGjU/hfcsyKf5LJ4Gg2NvY4wMWvPqnWn
V4Klbn8935jHbVT7pi/aegEAhFbGoPnENJPSB+tpKNzlhxwoHi65ROc8NmRvlvMNJpczrDXBBoO5
ZbFayK/kGW2895BuOHepEl5PHKIQ4BmLlKrB41ADLO08+GqAZ0J04DuNZzmR09xDFELAzyDwSb7j
Sx/7prYtjGdi/kjr51J56rVG4PeiLMJTo5l2puhTB6OYfKcEWpD4m+QyFcbluBxEFglmi2dJkzrU
nVEDi+OSfSbFvTwAcjGdORKViImGjksfkzKhbqTB0FEwR67LDS3xwvaurquL7/E1o5SOg1SxJG/g
HhfC8E5aPxXKUWlEl/oia7i8MatynyrsKdcox5scLO1GOgYkp4KL9/3ZsVW8roN+QefpCso5a02F
3Rfnkl8WDxKUXOKPhSbIgvvGXFC4LJHVfWoPBlDQWGb+nHSrO9OpbrAxMgpdgLWf8i5YXHYo4pF2
y4KN0WDhTjN56Jb3LYt/EN5cQCuxHJusiqy0He3EitYmUFS70jNI8nAONL8qj9ezkGD4+OvoyZD0
uGUXW3r611qf7PyzYT9dhxD4AX8TbRp5N9URbKoTy9FyMIZ3bi/5RMRdsb/GX8aO21LgLojGwEI+
HSlihzpG+i1bUHjhFbPAtf9hbbpgcQlBkXKJxjKwlLAqnPZWcVWvA1cGiO3XkxbEPyahYvqueaDS
Bp2JicsbnipjnQqqVgqiNtF6f7YfpOlbomlOPuJlU7BS7F/jbbD4DFGYraxU2J7/3RmZBE3m177J
SKgPg+j6azeqNmDcRoKCpbyLFCwZS3UXqze5/um6/4m+z2UIS13ULutgTF7dEOOpGwRZYX8h3xjA
pYVZmlA5zEq5B91JPyUvrP89xHLd9EifkkMeCF9blL1tygXx5dF/c+qcE6NXBwOIf/cIEkgIGscX
lvAAzAginjgWOG82RRs07vRRp7FqtxM8bwz6IyjMnnEBBvUEn7XmTgfyIW0FuwjBjL1sMrbm5WrV
qRkAs7jw1tY8ZvRdtVkbm7hkkUzKunbsvYWmq28psWuo/c2Y58F13xME7Use2VhSyBW1dOYaVRkm
qDEpfIO6lRauH6/j7D+XbuxheX4DBPlKEwrmGLLiyxhY4T2Oioc07FSH3q642U2cwhVJtYtmiUsS
vZTJtt4AcpXOBXlas/ec3zcmcXmhpsoCBnKMXWzcgKPH0n9IokTHfuI1z+ZSg1S1FD1rMEHvwzUN
lvFjRZxlEgQQ+8o1FC4/1BnSD4mR4Ma19yn9WBinuCOOlH20RTvi/XKfy6DxHXhjgtKDqIRFywoe
hDgNFTv3IG/spYuKzm8F2zDDg2brwdIED9u7O4kNMpclosJYu5YV1Nnp7Sh58Ai5Fiy7Ao9TWFrc
OHljos5tYiW6/aCvXp3h+BLFrajDTxCzvFjq2I+kbmpMV6LYd4uh+Njhjs5gTg8VrQ/laP6Pq63C
zN6YFbV1oRTsGGM8MOYK69g7EDS6y3BsF3GjiiaJSxPV2CVlYSPt1dB0y32J/iqTgyAVsYm+4u4K
lxfwFCPlPasPXxZ3vB3C8WbS3SFAPb8LqUgR74cghBUuS5hz1Fh2i8HT5r9Idj+kd53+K24T97pV
ooHjM0VtNy3OTaycInMNHbewf0naw/+GweUJqZZ1GqUwJaqkU6IVbqdIOMyImCEFI8ZXxtlzWkoz
6Du9avprsR9/0OYg1NPev5u6ZANeN8sc9CaO2RKOorGQ7Y5ZxTWoLvz8bHgyAaEccRWnjSGXq62C
7YPIQC5NzDYZG1OCgST/Guvf24YREQ0oexQ1ywgyBf/ipCkJWRe2JU9XybHAVlL+XNSfqeK2hmAJ
EWQ+vk5uiJXKml8KNWdv1E+a8vw/uZ7K5YW5rUCw2sGScvyYg8e8UR1iCmwQhJDK5QVlbvS+Yg0d
bX7b5N/X/KC+qzVl43VcMugImmJ1HWbU9rkfP0Tj51HIY8285216g6w1XkjQOcHz+qWtSiUSKzhO
OCgshdRGFUp+77Aih+VGVBeyP2YXMG5pKJOsT1/A1uaeZNgzjD9okgky9r5zXUC4yQcpggXtdlg0
Ng86KdxklgUR+Q9HpAsEN/edqsRrSwk7L08+Ls+YrtFo4rKzOSoO2l1WT9TBu58ELoicK/T6Go16
C6OM5sM4JLgenx1jumuEHVii0eNWBtOWY8WsYJpunNv8kJSP10PzHw7jF0u4ZaE21lHJe1gin0DI
qXt25jLtEymkgawdRQ2iAnP4W+m4GYaiMGDODBpnE9xqY7EEAosEc8PfRNd1AlW5GRbdLC7juBlv
qc9UoOQPXSCF0xHsiIH+rlJBCDgqJgFvIYjCXu+y2nrKm16S4YLpsUkOdBFt43Zj9QLAH8rrKMvW
hjU3sSet1ZuPXXKCPBlEeOZwbnCjC1opyROxWO7fuG9guX13P6Von+xQ4F9K9439syWxYytOPMmO
nAWx9kOLw4Q+jpYnZ6Lb/l1f2UBzC60ky2WS1LCY9rabtqhnJSLxbBEEd06vjKS0TRnWDePy1JRF
WC2af90dRRDs/5vtt6FMkrwqsCIdBj+fbdw6KN51COZbb9aMzUBxGVYqLLLWGaxAQcxHc8yeqooe
Rjlx5iRxhxpMu335lFfzl+uw+9eUG1wu7VbZYBmDBVz5gfEtE68M0sbJ3eJ3dfvCmCW8pdwN7Q0i
l3ZHJbNKZQbiPN1ESpDiHTKHRO8oIpLe3XptcLisqwyZYcYa6xQaFK+DfMEEVdsytKze6UUEPexb
12aPyxxEq7R8NmFTl9tuAZYsPV/dvjhV5U9Z+a5O4fVZE/gjf4SPai3v1gz+WDcPclo5lqhAV5Qy
+Gb8zqRNqdlskr7gJdwt7zOoKGoQS5J+aweRyKDIHC5JjDVrwyIMLLpv9ZOUC/KuIO3yx3VrnEsr
UvH9if5GZbbVgIvkcH1G9rcvF2/jT+jVYk/gxcaUsFdN+kg8pgRp3erQm7c+x94g2i6JxozLF3I1
tGq5wibpsABRBR79JR9nd0XzQ+rZwlVfNIhcoqDW/xuYoCSrS6BBJjduF3+9Po4iFC45xEU2mBXL
tDS1waTXIfUlAYhyBNl2H8bGH9F0HT1nrxN6m9c6VSoTF5PKrW0MTpke1ElwFbWf0S8Y3IA1eb8O
sanjvhVykpCxPCwBQVuKiK5AZAo3Yi2qNCeSAmYxHH0qMTVOa4kUd3dtsVUTLOXgQFZ4DrR4tJqi
nFBHsubp85oXoaLN5xRdN/OQu3pefyjbzEHxTHDdG/ajaoPL5fCpgbZCqwJ3Jp5SoFagcSM85UNO
DSI0CuqAykao67c7oBtMLpcX9bTkHSvXiq3abbPIscaQzoKT7m74XkD4DF5qkVkkmC5vqj9M5b3w
yLE3coah2LJtQKhElg3O++ykTXqzqgowi0+mN3xiVT95GB/tyF/9OYSYnyCk9pYMA8SsJrbPKo69
/Kk3yUqpRzcl5BdPVoh8FNaHKSBu7MqOeE/Lfj634BomATWOrBiQVOCbiXo5Tlp57AvPHBvXtMOO
6I5mPderYKVl0XMNh3PAiK6pEpnASdvcV5rV1cfp1FsUyvXEITkR5Iy9k9wruzjnS1sw6BYD8GT0
0MeHMmh7J68cKWzD0rV//vvwguSeDIoTkOpbbxjNjQJqRzatcjgJscH0UwZJwDRPoebK7mJRiS9Y
JnfcHtIgssmOV2jK4PNIPVtkrLo59+TkFJvHURJZtHOz/AqAm68xN1oKPvscBeWMKRvs6Y/0Cz0y
akFLdIm4x9D0CoybrMgoVzBPwZrOb1Onhsw0qhTHzNW80Y8cBRLowxFKVYH69fq87Tj/FpdPHq2y
GHY8AxdXGLUXy5X9C8WEwxlsnP2x7VshDadgVPndYF6mnb32AGTPu9M5wV4w+tgdZScVlmHuJS4Y
ZxqGDcITVqn/emlOh7VEEAy5B7LN+kjBY61AlyhkvC6xG3+J79Pv10eTuQQX4q8Amc9uDnf5PK6T
mgMwySDZ81TNd1n/f6R9x5LlOIztFylCIim3lbkmb3pXZqOoLiPvvb7+HVa/6VSy1OJMdm1qkRHC
BQiCIAicc+kSPH+de5S69oVtL92bdkLiAcCWsDOnDvQEyhS5i0Ux9RRHhmu3ZeZWgew5bAvZ5J1y
wjEAoOBhBu1v+rtlFy/ln1Q/9e3Kr57Kl+5k3kx+5lv60VQwLvsBTamG9lOLgvRJ9JnJpmCAonmK
2eOfDADk1uSgdWhEjW1fzta5Y6oUIQX/LP0PlJyFLkMYLhlM+jp48Uk7FZ+sJ84IkqD1QIo/we8i
f3gLswh3TlSIRIwLVU9HK4xgUGAj3PMAYwL5/Dd46XzSvkhB0bi374njP2flnMbU1mag19jqYDVe
vMwLfRvdXtNvWmrbkz0Ob+Q+Jo6Df7QTNl8XjmWbWg3cRTXOk2m6AMTFG0kv2QUyMcKWm4wWyQ+B
Vkp9w1HAqe7p2eO+X/Bv7FlO2GmdVVTgR2pTrzETZ2mANjs+/zcJwt4aemCEMgNaVOaNZZ1VWY64
GStWiyFk9oHecaQNaKCZ56byqrJxxtYzul//TQ3hyOyboe80BjFDpp8BeHrPqlwSC7aqTJhY1YDd
b5jUpiK8Rxkvc0LiKvXoXQwsjyPnmstdiq3T8Hc+XIsCt5XkUpsO8CZTfMSclrDO4hnJDRLhM6fH
DBIZMa5MhFBYzdo2CGcDas3FJZiu1E6SLm3uk5UKwu5nljo0YwgPS9gPVbtk44si66HfPP1WIoQd
r7W0AGMTXxkguxj2Y2BdA+MS2DZXlnU7BZJNKZPGDboKZyoiz7BoReqldLhBr+zRTo0LcEpulvx1
KsNjFc6SnpPtfAK4XrppMNP8A3Zg7swZ7RqwYQpKzd8ZbnCN27L9wiF85pPxmCnOBzYUsMQ0k1qG
Rk1h3xaVWo15YiSeqd7m6r2h+fvf3/SK1feFDQvqrcbKbR19pPUpWNysuO0mSYDeuPaY4DqyQHGp
wm4i63cYTQ1GWc3EQ2UY7PZd2nuJpfhKlqDlxLwD+NNhX6etrqR3EoVwHWakmroIEikByz0pvcho
PmM469gu5SGvx87RSfEwGc03phNJpNg06EpbIZCXpj1VfWoDGJx+j/qraQKxoixx2AwVKxmCU3Rp
lNGisVBGxVjmfNfMx30DynQQnGJCshICmCXxsoZedLRPpEFwJkb3AccAKhYxNLQZA+VLiHgJ5o2C
LIepaB5GThDEeDIgzIsT87bPLUw85BLH2LKbhvKFbfIBAaCHvI8YtlVBnsm4sz/ExsmScTfxtRXT
hPX3BYVSGs0txkMTb9Zbl5mWq2rljZFUTzqo2/eXaCv4rUUJ0Tzt+zwufqui59/ocN20utct4/Os
ow2zLR7Hbv68L3EzN+b1GA0puEXBdfneerTomN0TxNvoTDXv7+tU6haBb15hhz3IapGbwRayTD5j
jSqhCKTY1QYQ5jKcucoJN2KO7oAQ8iM8L67qLTfAX5GYVCpQOFDaMqJJwA8UQCQXqLPSk+UZz+Sp
7t32mtMCAYx836abDklNA4yhoDjUxVQGa1iDghjXDaO/NlA9lh3IW6EXh8b/fF9MW4qIxE1h4/tJ
cVfVV3meO8DtovWpSSXds9vesRIl+H6ba+3MAlzRomtD/13+CX3Ml+kZUJd5TqbJhqQkthMxyapQ
aTorxmoN1bmwn6by5T+tjdhtReZyHDRQxXigdHHTsLqKQlmn7lYbtbleH8Hj0qq1SjA04Yp0Ez2n
MV5MY5+/4Wev5BAS5+/h1A+Q8LwTKuzjaEx12yj5Zbr5K9RxBL8YTOLXUsWEUxDBF2G4g2IhsBGe
+ShleezBZuzYN/axRiUX/GhH2eSAzCOEY7Eu6mYsU+7t5DoNf4CnYN8j/iVAvG0n4Vwc82mZc265
8cqkLnmtEZGCZ/P3wKGyuOlB1h0jlShUBbvMNENwNPOYW5w1j57KF+Me3V837Xm4Ub5IYQw3T7C3
XSwOhOExvUU0hgnZkR5sC+sWjufm0vj2sQLNupulTsac5KX8ZPj7xpUsnjgZRsY2REUGmlL7pate
MxlWEPfqP87mlWbCgdkFqV3mI77fl/dpfa3Ot4MteYeRrRaj70/IIGelnRuwXu3zLlTAYz/FNyDx
8dJ74kVXywcmgdY7mQnhI67zNMsVyGu8BSj3qY8Cf3jT+ZYTutlDf5G6BzfSnhGF0IGW+zkwFxix
uNYO1WE6dVcGxoc7NwLBrLTVSOYSQhDp7HIOwbOI29b/L8bFP8Enqj71HvqpDpXbfgpkzfgyLxFC
CFsGTPLBrN5Inml9ZZY/NEviJXzL7tlQCCLxGFvV8PtMPocoMCo+J9RCzeI/7ichcih1E9Q638nG
crcsNyQ+7O9XWYgX6Qz7yY6C0oKp9Du0qByyg+Ivx7R2OmCYF7fESz3b62U+IVkf8crQ5CMGiX+f
XUvvasZXMCq7i7SkKHE8XYgVvaZ06Lrlbp6ox7JWLyWAffbNtykCYNk2scEBQkQ4sbLCxGVEQ9Tj
spfEvqXl4/73NwP56vvC3pnzuWTVjO8P4yfGnqqudcYRi6MQiSLbid9KkrBlaitLK7OIsGXcweMN
yrxZ5X9Q2GQAX9tmM21i2UyjIKV/H2GtIAaIFMGVMY9zr7FDv2fj6SOWexPBf8KqrNRbQDrtLVyu
MRvtV5ENIuOu9mvU45RW/bUvazMWsDdZQjxleqUPfQJ1OAgKvXRo62AH8pGeKBPkL/9YTXCGfl5s
I7QgZmlOy/jaTR9KjFYCBB9ILF3taAubLaHPyU9QrnokZ4CJNXj7bXA6MIl78yD5RxBdCRSCaBgE
SrvUEBjlthPE4cEsClef6Llii4+GeY9q4NXeX6ytIZN3ZhRCahcOoMAyYMasd63GmWcneyZuejI7
J3c7Z/486/70i3ynLtibPdkb2L9stH9WUczNUg1UQYRB/OhSGxC1LXhrbUwFHBYf49KgI5WoS/Zt
LGZkUZ4zG7XBBNlM76s+ZwsCjPYtL3XG8qlfXnvZWVFxbF8LKrujBaSxo/KZAoudOZbTPOaHj7QN
rDaDmKQtnWmleQZBSvRIwLPVjrIGp80gpSM8gdddR7+McBVuglKbwzhAkFL8CgNI0pXZPAVXAvjK
rUIUmfouShIIaA7ad3BZRhh0srzgMHrVrXIze40bHz508q5kCpGXRWkJXHeYzY4fi/g5QSN99lni
cTLDCaFXbyuSBjNkdIfBdlRQePfoDwAxOX0wj0Ca9poX2a7aDCRAbAPEmAWCHhG1awqmyYqGJPXy
4D4ZQH5uXOz0dq5PVnYo0Ji4r+H2wv0jTUTvyorGpEMOaS1Dv/yUuBNIT6Rzq9v3EN0i1LAwnWSK
UCgBtYZiLiBmOAwE+PdgVTqoX8Dd2nrKsTtami+rnW0r9iZRiMeVzuwsyFKezqg+ilpXKSvOeRmc
9u231dIEDrM3OUIIJmm8WEWJrDa7to4ML+bBIbgLwbWOCWBZDYN79B8R6U2WGG8xqa0VrPktS9fw
3JP74CABc/aLraOHKrsC0P7zvnoSK4oR12hjIIdZWDdWdKcwbf2ElL4ayqa8Nl9QV1YUY22PF+yq
UrBayTk+wTkKp1q88KW6cFxW9WSBALf0tC//TTkhgNR13IT2DKFTPjhWOXssVx1rsmXLtpn5rpZN
CCKs1lqbUMjhl2Lm6qeZXCrVmR45pg04fyKnmtBEqDEv/7Sv4Xb4+sc5xUbgagpJFEyQbGiKUzSp
Y+UP+xJ4HrXnkkIiV6dtpWDcOcUYwks6ZM4YPpXKp6b/VUXGYV/UdrqxsqOQ00UpGngHvl6dl9bu
dE0B8FAh60GGWjz8L6rvm+nGSp4QQqK5bkI8f3N5tP2bP/sSu3UGeRjQ8qiseCJbLSGUpJaSJOUI
eXjO+Kx543FBuT8+493pUcXltXBlR43MouKNeew6HfhHCCjhKwchLA6Ka3jKV04QLk8XJeqJN+WB
KDBmC/Vm9aaNTqSVuKIkVol3ZKrN+qQE+H5dfseEbWv/HKaXfReUiRAiht10OdEbiOi1ozm1Tpd/
KmS8TDIz8b+vUikWtrQbeEEhRq+qcslkqGSys1jnSq4EVGq44NUZiz66Ma75DqdwxkbyM3TYu9lV
7MlIJSQxQhdiRAak27FgOETiMnAKczpQQ/uRDcQ3GFhVtCk77q+SVEMhUGAcphoGHpT4JRZDFj+Z
Doo1TnzfuM1ROTeDvy9RtmZCpOiSnrZpDJNGoB9MgJkh00gSinQhNPQADDZ7HvrS19HHgl1A5qMd
o1ve+ctyZ37c10fi54bwLE0zvelNDStG0lOgxA4jXlZ825ex2ROxOvPFXkN0XZCMURituA5P+dVw
Yk7hzNfdUXa/koU5g1t35fF1aFZamUDScjf6zAWwyV11GQ+Tr3qYWJGVHiRrZQhBQqGpgZksrNV4
heMexEv0dnFnL3R5CP/YJeifE94QooUaKX2TcNUaDZNsPQYTlsBNexnPvMwhhJih96WWYAgbbyFp
6JK2ubbjxAljKVUhv4jupBPiXIc2q3mQ25BTRm6AMYvoUH2q/PCZXxJkbiFJywwhSmhqQM2UwHR6
7GczyhbVedYvViCpWshMJ8SGwiBxNPKLyGTfKLl5DMg9xEpyTEkAEi+N4OrOop6frXnSZ4e+WyIn
bFpZBiZRRbwsAuu7qzETAC+wLJ/WwSnNrfME0hlJZOA7ZMcLRKaBwTSnMeE7CNzQscObnlP3e/fL
Ao1O4heuDClBYjwR+Lkxh4DSCOJqu3Ly8SawWmdfI5nhhJBQjpmRdw3O9HS4Ts1rNby1P4DkBYhv
NKASi2LGRkRHTIOsUPoxhgekTeskSnNkdXYX6jmoDfqXfXU2DbaSJRzoOkgcQ9JAlgZi1nL6VIJI
Z1/C9hG+EiFsziKZkmpMIIKTdFTPLd612b3hJbPDx13iu1YWSDejwUqgsE1r9NNa44hHgxTgmeV0
rprejbJzlEuOPf7D//DtlRzhJK90u1RYgWeQVB2ulPibNU3f467xkw7dKbas03H7Yv0mTsRk0HDv
tMIQdmwbh78AgxbiSQEPIGhVeBcMOWXHD72br0TyGL86bY2JAJGeL91ILvbsl7LGcW6hHQv+Pu1X
39dypcETD76fnflEku2PuJCpJ1mnw+aeXakh7lm1U1OLYaEKgs50zIz1xnerUSSBW7pAwgGelFpb
MgVipoPynXrayfpCvgBdUj/2QIZJMYx8GT7UqLRSjau+smAXTgOjLXy90otzYnWHppZu4M3qOYju
UcVEMAIFwXsZyBiqfFAgQ70aztldczIcAF556cGS9Hltu8ObIMGAUbyohWHBHcryPtE6wFAd5+pg
9j/7+jwvT0Msw7LYjhRvAgXrpfZsqwwUtrhnvs7tS67fq4XqLDLYm+1A8SZGCLJT2Zu1ZUAvHXBB
NPL7YHKi+HnUEXKljCfbzv4mTAi3aWJFqtpDp0a5MQdQwB6LD2BH44B6EyEEWLUA71G4QJ+gKt2i
K8B60hz3Tw2ZFkJsjQeVANoPWthJ7xhm7RYgBCjy2dsXI3EAESGIkroNCg2apLrqVHrszuXziKJv
kUqCg0QfESZIDQjoQfk5WyUDav+6V6nzsYySw74+MjHC9cgup1rtY5gtCK6T/NAZhdPokl36Lwf6
P8svQtW389ibTIEurT95vKtQuSVfeGcGOzRHC0euJO3eLswbls7Q1syoJZaux0oJpwR5vacAHRhP
k+ZjEzqNz2eNIU5awebx7M9T6U2cYMSynbVsAhOO14Ec9G8y+eaU/CpQmOd8HvS8v2bb5waQnCwM
kVpoHBd9vWhIphmQpzuDlz5yZEHFNzzTtR8ahzjFTf1pX+Km178JFDOJJtSKqNAXeElxmZRLWD0r
hmvZsmXjdvrDjisxQvbQgnq7aGaV+0nAueq1S3wsr9XIC9DsJ39E3PbLlTxh3YD6EJKYQS12Mx1+
l0D92bhufJUTF5/HxFVlHV0yQwonYxRbSZxn0LBQDub8FFaz2yeHHvg9+wu2ua1XmgkHI8Ze+sWu
IcdsdKcqDiElzqh+JHashPAfsUolaqVbzIrCfEX8UmJmoo2/zfVHwrppoRsdU3ZosxFkGHPWZGEC
VydWCki2Nn800/obXkn9jxjsTQ5fuJUuxjS0mpFCjtV/Y+HJ0n41TBIGN9cEw7WEGTrVDTGityFG
fOyeoRKFVZ9ij0a2WysfOZ9sA3Msuqmr6FF9r4eK7twgIRh5DFvLi8ajntxUKZhxrA8MFoF1ifEg
C3gFcZa9nFBrCEugESRV69ktOytMBRJoLln+zUiO7mzKVGYbOl7F3+sDLqFpzgIMJWd23TtlHTi0
t11ilX8FXeDG3Tj449wfQAZQOpPe/RUwyZ1tM0isfoEt1ENzwy7Dmv8CvL/3Pu96NnNHcYsMzUQq
HkuA1ve874smdBLDINEoyHXRyEaAffheZ9o0Meb6eHi3Jn+gr0xZ/AxP9LV9oP3DvqzN+uhamOD4
UdkHbKYQFvxEl8PfVNrJJwxKDD66hH3ZzYoHnj91A5oKDmULc3hCAJyWqQliBr8xKdAVSewmk8R6
3CP2JPBfsNrJijHHJLKmv5+TNYAT8WdkNCRJClUyRYRFKuyIWIEFRbRCOWdDe1tFpiQF3DoscLqr
SGFszcbDyHtNOoMVpCixNEmo+ICUjrThNOduEr/u+8CmKgSgBeg40U1A5b+XY6p5oc4KAlMVK+dc
zR9a6Tu4RIQ4+hMEZNRZZGATdeekepVi2W/FVkIMGwylFNFPBM0BClrP1NzCRTBOrqNROSY5wAQa
GX/sphhKMcuLRhYU2wTvXTQFaKcz1GjCY6d8rju31iWBdXPzr0QI7mvoM1GnGCIyfeLj97R5hC+P
2nXSSN6cN5VBUq5aABtimF5/v+w0L/UAXb+4pVfoHawUt1IVx5YiysvECAoVhjLVi0FQONZeC/Oq
WG56GbD7pnetNOE/YbXlTbudYkohokm/pvPtIitobG5E3CRszqGHQitfs9X3ge7ftJGKQevG+B6T
0Qn170P9EsfPH9iHoLihYLnhI8qCGnWgpkU04OxGGYPD7emP/+37QqjX6gLzEipOsiDXTskcvqaG
bKx/+7Rc6SCYClCESYnP8qU41D4DaG/rLifgmsXU7WNMZ4Cx57yv1vYRtpIpVBeaMIlVu4Dd9KfB
6878xUD9wTE+U1y+ZGM1m76wEiYEyxiBAfR4XFj9YHa32WUpgDkrg/j4FzuCuhWD9hYK+0Lsx22L
WS2QuVD1ttm5jIzaWahaHIwuuU7TQnG6SGshlw1XejO9dFpyDvPueQY5O1UCWffZttJvv0a4KFVD
suRjiQ3QltRpiX2VqoubjNRrsu/7i7m5la03SUJQCrSpKlICvUP9KTYeqS3ZA5vZwer7QjRKKm1g
wYDvYxb12MahPyhYP4D1e7HCQMI0OGUw39sM2M/7im2GwZVgYXNr5lgrC48himYeo/knCadLFsnu
fdzV/0h+VlKELT5Vw6R2CzAvqr47B1pfOCMrMGwxmeeyaw6qMjuJPR33VZOtmbDnl4UFNk2gmpoq
rlmMh7GUPQ7LHFDY4taYZEUQQERHmJuCGaJBRXQZIk9pR39fG5koYYMv06inXQgPKdLxe6hPrhZM
bs6063hoJYbjhtlZLTErSufEnHQwNHj6PDk4wJxy6L7pqfpTTdHxaKoS35esExViSjJaRtrNELe0
p6W4rRRJSixTR4gSfQuGZkvB901r8OrqW1jdcCh1Njip/pFGC/Lm6GImlqmLMpccoSg6B7PL4QQD
r3MA74KBC0+RUsf8yxnzT1wSOShS8KJahNtuOkCYF15hJMDTHzQXD5KHWjaPJRUnRItxGELNQreZ
N46a35t41miYt2SNn/XLsw6A0hrwZkDsXizjpAfMn1vZhKr0JwihpNDbMCEcMEu7Cx74qcrob5hk
1Wuf4oOsHVESHv9oEu8j0s8cDcwmPxQAZmvVfSiDU5fJEIJIMM19QBoc3aS8bZPbpboPKsmOlp3b
VIgeypKiU+L3wrka+n1jv2TOcDH9yW3P2RWmlWVd2pJNJ/aFp0oyF1UPw2XBXDusRNYzqegrtolr
se62G1SZihIzisX1jORGUPBtHp2ba141bWtnQM7VfwcMkVM/KfftX7IXepk3ik3imd1HXcL9Qz1a
x/AC9EtMqk7+341VsqZF2SqKUzms7GNjZJA2VTfBA2fynU6mv7BDWTqcfBkNx/7+qSMzqpCX9AGi
s1Zit2XGySReEF3G2NsXIfMU/hNWtxgao+O3X/i6le2xqa/UGCUlVfNY6lrR874sySHKhOAxZynN
bW7AVj0by2c9/wHGYJpJscJ5OrhzgjKu80qnht/LAIzKZ0v4TSN+yK9CPz4OVwQl/AKA6JJl2tTL
JoTaYIXRgc77Xl6Rxwo4aoGomUc3fX8wx1dGY6eJfuybb9Mb3sSINcdCV4GCSiFGL7qnrlBOeUhm
xx5kzxHcq/4wH5DCNQDaqBowsQR1uiGx6hTmqw0gnnbqoSOzxGK/34b2ZAiuUA5RYYJkF63fsUuC
CzVODTtl5R2m6d0ofYqbZ5LV7kfs96aX4BZKiwic6/wWSkJnaC+q8lWXlfM3X+HIynjCcaLYakdS
AiGD5owNoP/yE8b43Lxwo2/9NY9MIWiS9hXbWjAAHjGwuIDSGePa7xdsrLpyMUygEDWpehzK7JYq
snZP/rPF9VqJEJPS0l6SgFS4QkTa61z6VpQ6k/ocldd9d+oKCfyARB8xJVV0CminFnFi1q4K/asl
A0nZ2khrZYSUtKUxm3MF9lKD+DonlaNiWFVNZLR/MjHCrZXoizlkBsSMeEk3gQ1OdXfJJPU62cJw
W65iXZairL0UsNUICKjEesFYqWOFr1mGlj8bvPaSpdl8elnbTggO5mI2dFmgFO2d4NgfAw/kmb8W
v0R+/ZH0by1LCBIUA6o6tSBr0ZpTk5hehsQ2UKVIQDJ/EwLDmOhjVumQU30PXyPMS6O58KDfjpVT
+e21dWqOsgcPmWsIUaI1CjKbPbaTRR7mIHQ669LGEiRImVZiVCgG3FU7aGXU30n0MsmuxJtw4CCP
snQ8W4L6TSyvLzUCUsLnUlq/rl2AKGH6evor6ZzvvWd8JhyPGGDu3kfeWNZiBduZRcrC0EJzbt8/
msE9iNL2o+m2i6/0EgxnGRi9Rjkf4eGBz0Bhhv1G+coRZP4XE2Wbi6SBuACNUHjMETE2cg5jqGYA
odLv9L8H5nOXnAtQIKG9AY31n+SNIjKRwq5qOKpHy0VWldq78dwxJx9C2aba9PCVYsKeMoDDvQQd
nENXvqqAhFe/1DK2DL4Of5xJKxGCI7BCp7Afms9Jc60wNyI/c/3TEj1P/bdQuSuKXHLMbl43UIY3
Ods80MHE8kKUBRho57E2u85vbUALVX50iy4UOLkiZbzZXCZbs4AmbgFTVXznYzFTOmNQE28ylRu9
qR4pkR1Q2wqtZAgHYZR2+WJEGkA6D8av3y1YLr3VvnY+H7GlnWRj8SX/Y71W0oTzMLKybAkVaNQ0
o2O1B8v61dIfy+I2w/P+Ft50PhscSvBlWE5MiBod5GUmnTiIZovGitwzqOGafStJKLeX6B8xYlJk
zXHK1HIG+kR5q9eGU4OyZV8RmQShODdnatWM0ZJ4SO+cRNP8OCzO+yI2E4g3W4kYhWHSzUlewFZs
UpxlqZ0CLbNJhbcZ427q0D0bjxKltq5LdCVR8IPGwtAIJjMBQcosR4ufZ/Ij1N1Z9ma6mYrjSmbq
uko1wBgJIShE36da1zCeXTjqMSLO7BvA+FO/BIMbvWa3w3G+yOartz3vTaYQkwZjVpvahI8v6fWU
PDSFb31kFI+pRLPxSKsTPAO9z/haVJ0rJaMcXwiUEW1aaA7uumislyFzbq0T2I9UnE443Q0RI0TT
WZcRFdHBAv8LaV6MVL9N5i9gOpAEhs3KylqSEIfyYQYmuwJJRewsHu9cDH9i+MHjOC7qp8SXPQ5u
bau1PMEDK9pUlFWQp8+3U/fShJLn+i0vWH+fy18l5Wmj6E2hwQsYSqUA3FHm0D7U7TDyYRJAL0vs
t7lQFhrIGA4K4IMITgdI/cpMVGAht/nPwPINtIePut8pkkixqdVKjJAXBUNdxIQBhxvZOG0vmvaQ
y3LWrSOCoZ4OmBNdQ38V/wkrw6mJoQRGAHQVlX1m2iHov8WYbo0flPrnftTbTF7XkoQsSM3r2UYP
HHBcPNY4BDguwAQ7mHi1BVTm5JeH5VvlgoJIcn/atuGbgsLmrafY0mgOsap67PS7Mnxk+td91Tad
e2VDwRsyjO8bI4UNm+kSqGjL/Ygb2Gi8I8Tmby3CmZRGlU5HjpVeZId2uqrSk/4hTwOAMwDZkWyh
pPHeDRLdmHW7agAj1QRezDQnGEMX48EfOL+BD/U/YsTpxXlREwDzQUygpKea1l4aft9fi203W4kQ
jNVFOth2sg7G+kyfkvlQnJmfPJH79nuBwTW87Z3/LgnJ3uY3nWAlV4io01CiD7NuUXqqg2No9wdi
y/pfZCKEINpNCdOaCdZLZkDPJPlNJsWG3hRBiKUaFkMeLDYjtXqkFWbcIz9VH83Ct2NJb/nmblx9
n8tfhZs0agPdVrA63fgUp0d7PiWZt+8B2yIMwtAdRpCFCA6Q2dPU6OC39ToaOVpyV9PQSSLJebOZ
6vCm0P+RIiy33SdjRcIRJ4DfnPVLeWwu5BxfD3gKAYjTp+ioSoLM5tWBoTMQ7cT8P7EFWzPNJRk0
SEQO8ht3yEvd+S4+Txy/5iCrsG9acSVNiNbIspe20ZAyctYOUj7q2S9lethfqe0sZCVEiM16OOhz
1yKd5wMU5gHYquUxBu8ipmfz3oFSiXRYf9PBVyKFWF2Uta33IUTa6uRgiuilN5XHfbVkphNiqd4k
ozHzu5BiZY4WHi3Aa9qxxAEleoiwMVNptEFkQkjePQ79PbUkG1X2fWEXhejBCzUCbxv7FwMXLeyl
j1gJ7XWYlAaa/28k2VUkwNhyXU0l7grzGPoK044zXbyaEIke2xuVvskRHHkuaK7jKZZDCMaPxAVt
xVVwDmO8H1IX0yye+UW2df7Frd9ECm69hBjGbGN+7fY0IDBnHk2ABGk42SNxKjfwpdiCm+koQ4ke
rbdoWBdHGoyQsbaxkSCYxksI7Dit9cIYdIR/fWDJDBWMmGDFRLYo+IRV51FU65gnZawHpxuYh0lz
ylRZkWRz/6zECKE1HHtVyQ0FrqeMTpc+Z/23JpMMgWyvEfhgODclUYn45DZkuJAsPYj/lqfRrc7V
ITgXJ+t5cJXjcAwPslG4ze20Eid4oVFFHTqKIa60n+LxnLeSULppM5wLzADbsIXC5vtzlTWxBoQV
3BRMJS1dNUaG3RtJfMxN4wNFbraSxDVd7duwAotKOEISjeMzGmjv6ZB9JN+14F8W47zcYjGpatBJ
QSbct0f1xhp8s/mLdJJHnM0d8yZCLCSNRtERkkIE7gYerlgOEJ98Tb9lVNYhtbnyK0nCpqEVnYOl
w8qPV7+DwUEzHdBo9x4fmK9Vx5MxOcgECtunshQAZs4QaEwPVeG37CMOsLqUCtGtZ1ljNgXuvhUI
atOwuJ8zWXb1pwqmyUC5iMlKXQM+grBbaDe200C60quW4mwM7M6YZDgqMhGCFjG1+mo22tLrp1Ot
XNn/9wvVexWEPEPTYjBKFQABquLyMKSjU8z2qS5lTyd/7vv3YoRcQx3GJGpsWEoh17p9CYKrppd4
8LYICnIfFUDCfxSlzF4x4jiaoUl5V9FzmB1oIjmkZSIEl+07zG2Xy1R6NmZM2T1KyCqTaLG93m9a
iAEynZpFy8bSC5J7FIiaWBJQNg4UvhJvAvgPWMVF0kb6PI4QgPm0vzshI69XHOVb50en9ND+tcia
jGVW439fSaTLGDXLDKvFQ4XMaXodqxCgnVX8Zf/Y5676/hXhvWbCblwIHcZqhmZ9FjksuI3sh4Lk
IGb/ltZe1TJnX5xspYSdWWe9nrQWxHXTxc4vaAff//7GReq9PsLWrKyljlQFApIIFAXtkcN0V7/o
FQX/zEee1N9LE3ZooAeDHqlD6S3RMddqx9CPS/BDopLEFcTB8KpBdkFT7NHuEN/mj/1RAZrvOTzW
n/ntkPZe9lJfZNSxMqHCyZYMzAyKCf5nFffWcE7KW8M67Csm8YXfS7ly8Wagit7ypSoIAPAV/cQW
2bOpTIQQGNK2jFldcC2iU1VeUhlKgOz7/O8rFap5aoFrhO9HsZ/S23l83TeRZHeK9yg7YcZcZ/h+
M30Ks88suSoorp1thjvnQ25IqhB8r+/Egt/Vt5U2jFRllxZwNItWbgZ4VLXxSHpNg5/7Wsl8SwgC
+mQEeshXpaseyPK5Tq4DWe+6bGGEMNCWxdi1JkQo8XUdncxAcsXgP3HPVMLGb9pizPSWL7zdfCv0
+hbl/IvZm9dFD6T8VEb/KLGYSGOolo0dqwa2ShDYN2HYHZu8eDJo4+0vjCx6ipfAvI0pkJShFhrf
vNlHD77fndRzecY5dDAkNpQpJSQGxJ5VVPOgVIimgykzLsimj9Sa/lv+QYQYgBGGzrR77grssU6P
7Xyb/99nI98dA0QIA9mkIsWxoQkxgKFnZF47yfKBjRbP9zK4NVebE1MrAah8sTkJeLqqw4Buifrc
HeWIlxLXJkJGkNfRXAU8I8jnr6PKnDmI/Hm5b8fR0Ux/3+EkEYcIkQAQsmiwozg/mzDzgvlzGn3T
0l/ZoErSDqn1hHgQj92El1k4QYVW4nj5WheP0XhVXZrqpx7fdm65yDDAts1oomiDWpFpi48uqq1H
rKRL6aVm3PnBkFROV+bmARDbmKPJuu5HB1qo4749t7fUP0LFJ5hssqs21uEkxnyu+qsl/mTKEO+2
l+xNhJAYqMbc202tlgCsvevQxmWY7qw+drKLyXYAfxMjBIcxAqxUWUKTJhoOddi+5q0M506yQuJz
iDW0dVHwXTvNhxpAcBxzM1ncILkeekkF518C65s6QoRo8qqqZzR6YrRp9qlXHtPRbT3N5Ryj9nP4
ad8NZMYTYgVZiipMI0iry3sTgz6x9vjfBAgxAnzsRd2DL9OjFdhuj4qsoibzY750q2AX1z0gL3mG
AHS5pyi1L6qOmxbAgvbV2OhN5EH1bVmEsIDGtCBtGxhqDppzn9TX6EV38sa662r7ZMXTWWmpY4zW
LbCgjiGrJOHvX+6Vb/KFNKK3TcWICshnRyDv8GpyhAm72gYRDgErFJqPZSpLLCtiq/VhHeoxgcS2
B4dRdv//SLuS5rh1XvuLVKV52Grsbk/xFDveqBInkah5nn79O/R9N63QivhdZ5FsXKXTAAGQBIED
zAJ3xvx5X68c+2NT1pIgFbVlwjzgWVbyIKSc+zjv+0xwsCK960wF31+m+1RCe8hh//dvKgnEX6KG
6kQUJzLmp+h1FIf0uGVNT6jZsfPEJ9zJivTc8e4IuQJhbC+0eqmMF+x99exYN3RgKt57nPhbldvp
Q+3PB5lz3tqM3CtAxtgGTVwImq9pVqw4zGrrkpY4iyY/1BWvlXhzgc5QbMOc2ipVJqqAak0lyAYh
qDvuQwxd5B39sU/BIcG4CiPBIiXH+JOMwTDWdYoXW9cKksN8EHt/3yY2d4uVSIzNdTPOEIMBkVDd
i2Kgiw7TerGxJ/UPVeTVKW7bn4pp6CB/Qq6U/n0V/pCBLcSiQ/gzEzwsIb8oWqFtppK9LxIPhoni
hUliWaKZub4jjilf1OAxK5rHfZBtUzjLwvjS3ImkL6gvNYMA1nHiKBVvIOH20pwhGE+qhLrExFyE
A01JnaU+LQ1YxjMQU2KYSMdxIp44jBORTuvEmOZFosV0LVMK1MbivP5yloXN94RRoYwJ3fzG0pPD
gzS5XCneEgfvneeXyt42xpWFEcz2InkElY2O6HRH4iWFjdHn3zt7cUAYeWUdldHmZUu4qIwPiXo/
F1EDyZLSHj3aGFI7VgRgzcsvJ095K3ZYvuwbIE+dzP2vmSMMJwhhgHnd2W3SO3Ud+4mo8M4SHCt8
e6teqbRNRDyd0bsMKp/kk+qA3auz6Q3actJLI9DQq5Y/RJiPwet+2T5FgOvr/8MFmyVKlFRSpgFq
nU+U0z86adMlJoufQhtt+p9yyZn/+/AvnJtWiEzkUKMJh6ociLreYuBdFehShWkjH2C6oTgGCLPw
2IiKJeqNK51mgjjKYVbhfFShI0Z3KAOBiHJMCfTNaOewyX01ctZx21zOkPTvK0h1iuZZppB6kznp
XNmYPWKP/X+fGPi7ZIwGxVEcdV0skdEZe0dPkDaoOBvWdqQ6C8IE3oRg/mc/AiFRL8v6KvzY4XW1
OEzYnbNM6UsCTVVgZK2OfRB5TeWBBHb2df9tbAqan/d9mScTE327KBpTxYJMmXkYqmDhTYLlfJ89
HYdDpkYaXRUimXZVRr7IzbFx7Is9G+eGWollBghZvB0LT5d+NBNHS9R23gV3FD9ICp2Z+65Izsja
WsVDLvao/nFS0N88oUXc1/SGg7NRjgkjXgEx8byxkFQZWgo0g/z+n5Y19Ut+ygM0OkQubbqi5Wsj
L/xsX6dXwExMj2F2qS4DWLnPjpQMeDjEPycHfZO+4MbBvtFx0ZgoNKP/XZVrinaTDRiXgcHXDniM
eocG2P+BMnfTClfSMSGokOR6AtcxTYxim6QTlmoHfJj58+haJ3DWo6yJdy3cqKT6fSmZeBTpiWSh
eBc5eXcAfbRkEwyzO9bu6KKXxC398UC+cdQqcsyUCVDFlM36RAA5+LRGZzpERyugRVS8/gTuAjKR
Skjltq0VIBWW3V3Sq1YeZE/W4+QhTRb89z7b31XJBCl1UKrEGIBWE4zixNjgFGMPu/BuX30cJ2dr
BEupWcalr3HorQ9RYxNwNWn6xZLy7iJbOBpCCQp2QGH4vjKVDGWfzihCkGuC4S0lphJpGBZ5iHRO
jowHxFjg1MezIokAyrTXorjOOkdfPo288/tW+F2LwxgdaCf1lOQo3VBR4NQ6mXk/DMf9ldn0pTUG
Y26drsSGmlFJltoR8ehY1qOv5amT14bbLqFXJckXS669jCi2NI92XXcnvVNsNNJzfgtPqYwtVgJY
R9USP8W0nvryZzM85tZdzSsb2zyBriRmjTGPTCKmKgpu8tjB6EjFTzE5Vf8eFnbnja7wswl4Ty6c
dWSHHWqVaI0hgWBSd2zbG7U6SiPnHrYVhtdCMbsbUaM4XgxAxJ3p1Gp1MA3jsG8qPCmYfUztOlLW
EyAqPbXz6SEmx1Tj9MhQi2ZPA2sxmN1LRFyfohFrkxbfVeH73Pk5msH654pX6MPTF7NtDfWQCQ2t
usrk+TiNjZMVvbevL66hMUHCxHP4qFOFqYFuULYTBdX5yl39mh+7ryW2q0P6tA/JWyImYExNRCKr
QsAQp9KbMsmdhNGTYl7zDC9oaEzQaLMlrQxaFkfL5fXMrpEO1K4bLz9KTmOLh/GJx8DEk4yJDcg+
CkRTgChpl4p8sxSBzm1O5RgfO+gwK/IyUZHNdxu0TyiXAt5F0S1vk8arp9e/Wii2wzuvRysvZJif
bmRuosto48y8of3vA70NkL7/2g/ZWYd5pw5SaAFGLa7T6i6sj83EKWfjWTk74bAohxAU0dBaraHc
rDnOmIkOvtWbrqFjqL3I542U4pgCO+VQm6Ys1QwIZeHhYTwlgxsqwf7ybEcHld5HcStBJfvv9+ow
0hKp0enGGx3N+hkkO/Y+wLapnQGYOFeV9SxJEfI8WvElTSdHlz7Xhd1qla1NnJ1hW11nKPr3VY7A
xKBGTB+ALKnUnkz0BhoyaubGpeXs3jwcJtqVBPGujYBDwnu8/9v1EMik/ku9MQEuRXFJrlAXNaTF
HbLHGdReypeEPHF3Ip44TIjr0ahZaJi96+qJOOJdXP+iZ3XjZ1rFG+zzBw86rxAT2yxdqTM0MtD8
Ji3MTnzh2sKdjRZmN0HmiLx0Dkc0tkBHb+felOhYULG8nkI/kb4MvIaq7aPcL5HY2hwxakhb6zS/
KPj6eMScSHsxPmXqB97WNPEMw5x6wISspIkBSZbwtKgvQ8+pMOdpiokDZponGGmC71flQ10SG1Va
Xs5leuAEA7YixyoGzJxZgGICYpgvp+nFLE+DfqF8pBZ8rS8q7yoWzEIYDiV9xjO16lREyP2CxlYO
FW8/uv3hfHBeFyYWgK0+UbWY6u1Vk0CEpuLFq0kc41G8ST6PrukXQcerYdksm1kLx8QGjCnGA54I
0Fy5WNCPNqbe0D0WVmBOnbNUfl7eYNfgBCSehTBhAnORo1hEahG+VDqq7BM8SyUTR5+c7YhtQ4n6
prZSKtkofKrU5zb72B7+a73eNaH0XWyquDy7s+FoN8VRQRAyXfmhip0BhDBVwGO35MQHluZtyUkl
mikA8+jWWL6J9W2fX028S9FmLgWkjGDQf6PtYfOXgpromRzhqBAfQb7qgbXnQPN8NC2FjB/HFP4Q
x89oTDRqxAzVHwnQqmdad08J0gwv+me2ZhNYrvCBYsG1dGx0KuJIamnupjXv9eS6mW96Ldj35O11
OovEnFN0UVzkXkfiJuk9kJHaKvncDcSxyse/w6FutgpMUq1Yk9hAdYqWgNck6NGwKuZ+anwob3OW
hwlMQpGi1taCPIJxo8+Jo6tPUSm9yh0yiPsSbQf1MxITjWYhsSqd5kWz1gIxuR3qlzMoYbBCffdj
H2rzqXJtCEwQaqdY7QUDUi03vRee2iB2ldlFzeVreSy88YBjpekt3/dRt4PSWUDm1NIUOVpQeizZ
rIrOGCePStFysgF01d9nA35BsKync16qZkGTriGIW5uTFt7NHPummtlDYAoEcQpP6xpDV110kt0J
iXwgGBTaLMQnWXgkdX6QBC7jDQ0De5hMmIhGvemXAlKNzogB9Jkb3VYXrSv7XZBdCX+pQiZGTAuG
qHULTMOKc7voemeWHTK+/pUpWEyUaGpM3cpQ2OCi/t/J0TCv8cqvOcZmMfFByYw5NTogKGH+RMr5
ymok7++EYEJDHP8rxFj8iFV/yTj3MOoPe8vOBASR6IsRyxCh0kenHHETvx/H26S5sMjoCMONRji2
zYndLDVQPKSpYeawbbGsnvQld8BEfkva2AeXHUd3PEdlYkHUlXU8VDTY5XXutGmLtKocTyAlLXmP
P/tqVET6ULPaKTKUA6aLDqi+e+liPwdBjHyvoSI2mr4b+U0+zZxAvq9GheW8AbfuSJYYaoy0yqmt
nzXiuSD7ccxxIrr+7+wDHL4g01TAe6MyOozVpkhC+j45LZKbJpmzJJXfNt3R0DUMIK+cfXPfFOsM
x2bBB6TAcT/DmZLkPzD+Qc8UR0XPo/j4dzBMgG3Q24opNYBJmucmDIb8exl91edv+yjbO+BKGiam
zqFQCxEBDF6W5CCsnOg6DHRkJUG//BzqB8rRzn8824xKK1QmuBZp1IXxBNOQx6um9Wde0femW62+
z8RVkldyWdLvS/N1DE5sTBcm3GYNjt1p9EesHKpS0rIlPTKr6Av+LMzZqUWksvu4OcR6f5S4A5N5
SmPibJZkbSRSodLuTjGua9nbt4XNLX2lNCbOKlXU5y190Krz8otpaUcyRJkj61KQV/lxqEZ3EXjO
xFso5gAWZ5asDS0wuwq07HrYYF6FJsR2b1q8cMSDYsIE0vvmMFD1FYrXR6mt116c8N5ROSBsJlyI
pX4ORYAk5CWaPCK89DIn/vBclk2Bk6xX8yiGztQgOoye6KGe3I9F23AmVPXlvvDJjGxeMQbH+NiE
+DhBeQRjAF0jJad0LI5kCTn7BU93TFBAMk8EwxzkmlrJToyTqSa2xSVgpnFzZ7dgk+A4Fat69nb6
RhldjhbbkGCkCIof8KrUWu6+S/G0RkVehQhQsve6NcAcwvkm0U4qz2W380Vnn9WZmNCQQpmsGQBi
EN6qTuEuh/ChaOyqQYlnaJd+Fhi8ZwSuATKBQlysUhg0gGK4dBBjr5A94oWu8LV2i7dB5CCJ5J1e
to1DA7sh6PpFkR0cGBOhXMbKhHEU/RWKLy7MQrXl2OLY4HZMP8Mw8chUBSsMQwOn/jJy1D5zJuvJ
7GMvjvwo5VypeSIxAamRyWIJBrCkzmu00zC5fcNJdGxnVqRf8rAZ65r0rUlmqC3/ufiGrx0iz3Sl
wAjST+DQ8z9UpKqt8JhTy1I1eZpakCmJPD0w/AXkQnYUVF6Gt84jSjld4WHfxbgiMicYMxeUfmoh
YooN5NSjn9kOQXNuT07zldYZaaO9fCR7vpKSiVSxWXaz3EBKvbtbsqsq4aQVt8PGedXo31dho+ky
bCGJRbeqZjgNvWz6Uh+97CuOY34sfZLVyGNmdRBigh1I12LxReIGW6qI98H2LAgTnvpu6PrUBIZ6
K852dJAOITqf8MC5OIqTXFSB5u4LtX04PwMyoQkXBCOzBhiDJP0Y6lM+NbYmHonykeeNlQEwYSIU
IyETZsg1CKesPOntIZH8fUm2U7ArDCY8FMtoJiJdH+swn2j1Y+yPX6SATmUjN7wqAZ4XsYnspC9V
QaqB1npEt4tPqH68M93q0KI20PiqfuNFCo6Js3lsUajnMFeApygoJoruhJrjo3/YpX6ZAsvRPchJ
lrY6TGE+LZg0p7j1Sx6QIH6iBGGZl2lu5nDVuO1UJkoH3tg32cGzgxY2+qTBc+WX2QlvWxQhxr4U
2aprpXZ4Qxu+6oPysG8qPFDGy8RQHup0BGhqXhMLc8BvioZz6ORBMH6lFYg/iwEIsekdrToQKbaX
7Glfju3N96w8xqvAjxtnCghR0adZHjtVtosh9LXOsOvp2uSxCW12hWoY/ffvUjH+hRaARFTbEPkQ
1acPbaAwdCTdlTDwSj7wzH3bv8A/jvcUDXyJ7GVRrZM8S2aNHtTUk+JmPup+7iwH5zQjUJBpznnD
hzZXbAXIGIUkDFZjCSrEGx7r5CJUXyUeYdKmD68gGKPohpBktaBjGwxLv7MMr0wkTjzfLD7XVhiM
TYDfvEnLBHqTXyYflfR04IJ+LF/1e93uj90jFstOfV5xL08yxjbIkMRLvwB1mK875UWSeOcyeih5
tzGexWLviXrTTWItAADjrgaXHNKT6ebP6j19NEx9ReEcaznysFdGMy3KuFboSunXhXLbl5wULe/7
zBksmYWsrFVEc1NPnHSsHYnHq081vqcw5sg1DZLRkRYKi5rvaYUrzpUgSLaq/qiWzkl0XyGcFkCO
/7D3RC1cIswqpyobHqfyOIM9lcycN4bt69vKDOiPWB30qmKqJKWEVPlsdy5t64rRoXfMvlEa4rDE
iO/xAlMl9sMsTzImMsQFngxrhYLmgbH4lfRQ8LqStjdfWVPArK/I73lGlSpsopbebWS0dCH9ZvdB
jiESS6DeLF7mWWiUQzsZZ8m2rfAMylhhv0RlK2HohwtO4sJOl/AJFXacjfAPS3YGYQyxaLBpYFAK
HkIPGLxAl6y80nJbv5xOk9c/4Lh2jL7tLxiNce9t/wxJ5V5ZSadZCTjXcZLRqthbqCFaV7gzpk3i
ZcOjxQtOdP334BijLLU5tsoFcGWv4t+lIcxe1J1MXq/1th2exWLskEydhOod4Oigo4vVMUiJeYww
mWNfezwYZpdK+jEPTQ0LhmYbW4jvDF30CbfT7w8b/FkaZqMyCouUC7X45lnWbOn5n7Sc6sqCbwWd
E3u81nieXMweZWKsKiYKQn1LnXgixkNHUneRGJydahuFTkYAna+ismM61bgqcabBaESpuqqnqxbN
GgsnCm677S8I9rFaL8cayeWocqfxac6+mDwGuu2bFEZc/78MFpOUUPSu77USAG3zNn4PYc8rsEYn
zREP+ROPVG/7ZKnI4JzVMOkBtvW7v0710iz1FFcIETTpshyKixwjCyhVNS8ttm12KyzG7LQ6Wcyk
AlZ8mci2iRIGwRN+VN7sY6y1F9/yTkab9rDCY6yubcaxq3pSuYaS2Et+qWL7nUyORWyv2BmFPR6V
0iDV4wip0MoV4mwegprQlRbkdCQH14NDH/v7QWLTBleAjImQbAiLJQGgKX1Zukedx+jLWyc2f66D
DLuqBwCIt9HXMKh886iH/nxD60yiGzA7dpyNirNQbHW5MJvRKKsw+lK8LcqbWiZ2Nbl/pzVmY8pE
PKqZdJkMldxaquGAMz3Yh+CJQf++2vuIOc1hRgDRtCey5F6JOT0VOkL2UTa3vNXyM1tRKtFX0AFW
PRuj1wufJm30hPZbzGue2S61XAExoUHDnJmhVSBO3EVO0chB3BjHDlOkZ42cpg7Tm1rMxDajg9mZ
n/dl3D65rLCZUCFPUpeqFoQ0X3S8HCFS3M2fSskd/dnNcAUdeptbMc1TLBMuklpKhoL6VT71dj85
UT3alXgw448k5M6yvaNEk5pUN/OkcpXOvIz1yrdkwwvVD92jMK4adf9IG1jsPUoY6jovVAVH5+JH
bt6Mw0fscPV95gTbddWQ5jIu7VOVeDImwg/fB5Ai4GmAYwv0Q+/OeCsg5hSrpCap1ARAEgrfKIOu
4E13ox8fEq8/8JKy28FvhcbEiRFG3eQx7lKj4bwN8wEFUinY4tG6BYcAtkXeFkzdaE88JmokTYK6
BgniqT14lhqnS56T6LIWvjbK/b4m6U/fQ2IiB+niNs00IBl4/jKDuj7sf38z/q1UxwQMsKerQmng
+0tzm7c3RXYUxo+E2BUEExfGfJBEoQREZR704ZZgbt2HnrpWEEwYWHJhFnQDfhOF90S4y9pvYc+b
RsJZCTYECIlISNpCjKiojrKJ448wc9yTZ8gGc0wYwjoXFtzY3TZzi6OBJJ7gFIYt/EiPktcEoaM9
/NXyG0xAmDHDC+00dG2G4k6d8qMa4mprJrW7j8OVjAkIJNbnEYMpoL2f46n8SrvnIy91DN2dPNnl
3162j3hnk2BJXyqZKEpIra5xJ1fEA3L6Ay9DnhDkfuFIX/bF43iRwcQDo1b6IlQApoMdiMSRnc6N
3cQ8E9xOe6yEYqLB0ul61plUqOfobsF0UDvyyKNy1XmK0z80jgl0l/fowDN8JkRggNZYZHTTkJfH
LpXtaOCcHHgATIBYxrHWBhFWby7REcOXPWsQOfbHWyAmQGQyxn8SARB6820xC9ChPRnK074R8EyO
5X0xGtNazAmKAuNGjMLyoIADp840O+mDBsomXq/G9onrbA5sF0VnkiLMqDkMvuR34M5ZDt1Fc1Dt
0YU93BcBz845K2Uy4SJXFQmTIKFG2mmuzo9WPPzdQplMnChLq1DrnMaJ8nMoXMflq5hxznLcdaJS
rs78aaaQuaZ7aufiYcbJ/DSQj//UeVuuxHkn3DyhrtaICQ0CQbVCFgJsqZ/lIUPlzL2OeWmNwbO+
bRPXLPTF4vnn3UiczCimCIXF/1av42EwtpvFtbzB6Tz5WfHmw6C6IW/i4B+M8Bcu+7I7EsGqSQvc
9Gf8EAZ9YH5Sj8Zit37vRl/w1HUVtjbH02jIeX8qOmMy+6SlqaI2UsNHilTrHdGTDtpdiMdk0L8F
i3ONVne7ccQnXk6MKyzjAFExGkab06z9VXEs76Bk7NAgLbOrr5GTuxY3AbNtPmdJGX9ADU/SFxRw
qazYrsvm0hT0CwPtjpQPZl+tNAjuaZXxi2ZKQUZP39uUmjzJRi055iCezAVzmoX+2PSU9DrKfTKo
wT7wH04HZykZJxGJgH6IGshyICMZjLtj7BYX0TE/toOtOPz3Uo6zsOODuhBTz40JYWaMrmTUjSxH
onJO1jwbpX9fRRnMhRyqroNMRPoiFphgO/60GsUW+szWJV5TE1eDzB6KzoFyyunaEe2CFkZlsEvQ
zlmPY+bM/v/SKciFZPbUxDB7Yxjg+MtN+pUWkOSB/rAEo6/6pV9d8Qi0tvceC6FUVS0MVGb0aaR4
L01z+HxSfcnDkypwdp4/yHMGYFSYR0sYzqGE+mRv9EB2ZksX3UWH93M6IKW6+gi7raae4Rj1hZZY
orlNpqeeG7m5acq7fafajhz/ft9g+zFmks4DmixxVhR6H7MkCknzhYVfCPCH7fQMxARjXRLGBrOj
cRnW3bFyqkvcW9CkOkqXWiC6ud9yHGvTd+mQdUmVlffzqBUtzwaNXr7pkJF2uloaxTMSzpl0W6oV
ClXvyn2XSelrmCLtUK2OOeYDh27tNj8pJ6HwwJvMsb2vaG8tJpYhqgoT5gU9G8N6gS/1Jz3oOpBU
Jn53WIL6VTrNx9m0+VOHtiXUcWKzFFVFYwtjgANGaikhHi5wQ0LxnOHXgeXVz2CK8RonuuEVeG+L
CDNUJRnTPyyWjliKJ7E3QqTQxNvFL+9Qgu2arnK1OO2l6Cae5fI2600HWAEyKyhUUlwYMwAr5HTn
8rswvLYxduzxYd/RNgPTCocJTIveylGcpRiwFT7186eJF9t5cjBxqS21eFgKyCEZh6UrvEx1tDw5
WryhtNsGsRKEMYiiFhc0syKB28foki782LUccqnfzC7lX+S99GyrTXkjzsfYcnZwQiVijnSv5ci8
RxezcKvLX/eXZfuZzDgD0B+w8mCjGeMIJ24AzCLJ7FKaDE9IY/IpE0sTzMsYuaqrM7iRolzy4rJ4
sSxZRUAROD9kM16ZoqJasgS7l5j16yrJKmcJapXFwDD93jhGvG7wTV2uIJiVy81ZrgSdpqez0k7K
xC5Sd1+bHCHYQu/ZSqKwamHkfQI6zu9Jo7sN7wLNw2A2khyMlaQNoahoOdYpGPwuZuL/nRjM+T20
CrnKddhELiIJoL/oaOlrQaawj/IHTzqbHpV0ZXpKo4P736C27Ye6q54qnya7Wv2AyI4NJOo4J/ft
xNDK1plYV4lt1mYCAMlP8yXXbRWs2DHiK/JruHPiBI28UMadlM2Vkwl9rT5YE+kKCqvc0HaX6JSP
dvlKT5ziIeJdULh4jCu1g1hVoQ4xs0vJp2z9y52OKRcdWLEjboDiKpXxqtlEe6lIV1G6GUp7clVP
OZgu8rHE6ZFgSWwwQxUBb9vaPocab2OaVVHU2ZEEEfqUxpHADTrhhSaByUk+irUbf0apx+yiOtvl
heLtHeaMyHiFQUDvt1RANEy0KFlVHDttGNoTpijNvf687xybXr4SjznqRKZe46wDsFq7WLqDQKNV
z4lWm/FwhUH/vvI/CW3PoaQCQyhJfCumsnCpVjWndOUPG8xZbYyXgyklFLQIUTc50rzHdDCutBOt
whht3hMXT2mMf4d6KmeRgHdODOXB9TFQ4wTXO47WNs3gvIuIjL0roC1R5AXBUZG/18tLLrd2Se5K
3ma17cVnHHY0gax1vRgvWB0Q+Gs3lPObEtOlijN5OG57POveNIYVHLOtDLmq1k2BrSvMTlXjR6O/
b9DbDrsCYNwnVCIM4JFhBx0ozJujcsgdyxHve5eWIhKfZws0qL5L06zgGAdKsiglggp54npoj7ku
v0ZDu/iznkpfio4QJxaK6bgvI8c03g73K4cqs8ZKUwWYeNR9lafWzbvEDtsysw2NN2qPax+MX4V4
1Z8iC/osLmdPsDM0HaKv4itm5LqFI9/tS0a3jD1tMp7VtCQUVB3GGKOseGgv4vAmnKugN06xcld+
qGpmtXbMhllG+QTWMriYZI4XejP67Sw+pGTgnAfemTzGMONyLKF5mvYCsNMK+0kWxkRMTbzs+5bg
RjpHae/CEfN9Jr4W8iJroYDvK5rxLA3LaRiSQDW4dKbUNX9bHAaHsYTCQj91NAGHzHZ1HEHQ3uU2
zfKiJvvE66HgKY2xBKHOdCVCHSxIlHA1nZAH4tVj89TGrL7Vtk2ShUDIc6+eg4wWDxgFZ+3fuw+j
NOaQRDKpH7opNx35Cg8c6FjE88Y9bUGmtzje4+C7wMCAMXuGGCG10GUAUyjLKLI+oM/VcjdBj/2+
n3JWh31mGMwpbJDPMp1Ce+3y79nIiXC87zO7BMzZaLoG39fU/FYk6dVY84jwOMvPdoxpYiIuSwNd
SeUtomattDaYu/bVxFkPNpFUTAqoXSxgCNXsDMVg50Pi62YwzZyWDB4QEwJaoccoCBn6ylB936FC
fZq+dfNjkQl/KRETA7JR7vM5AdBo6IdYseXiQZU7b1Ye9zVHLXUn1rBPAkYyWTUmEiLWkGPRgxxx
uplBpz2eWsObK3iTwdEgzxyYaDAQRJwhwlLlemUbTaCQxTFAk7Iv1rv97XcHVZhoIM6WBJsAyix9
MZfM6bpDb/0EAZo9hJ/GiiMTz4uYcFAKuF4bKdCm6KuBVkgeLRhnkdiRcMvcaXVewxgEWXAs9dqK
L4XMz8lnab4Anc3hv083+1197GVs1MpxLgoIVOLtRsw8POY6JY+G/v0JkkGRYZur49UklEozUa9t
ve5S9DCq45EeiY2rGuW7wgiSuH2j4CyTyhwhFy23FPwHPOt+VDDE9i+/zwSHXIksUxjx/bD6VIYn
Rfb3f//7Otc3henImGNelWKybQMNKaVW0QGQHAm6vgXvVUObY+rzVmZbUb9w2N6BEFdhvHGVsOe2
tof+MzEP+5LwAJhtpxC7XB4pgJ4equKz+J9ra35XlMVYlj6OgpgRfD+2MOHgFNbB3/1+xpI6GVzZ
UoTvp9KtUHtN87r//T+4xnkFGFMCa9AyI5UGU3qUntFmfRgO0kvrFtcYheZHPrfhgSrk/TZwxqNR
e+WKck/ipqmxDZRgEXilI2Vo6k6YPHo5JdzHrPdJJmaB6D67wputbIwK6opmag/NoTpS98eW7WrI
FqOJxGkwHuh/4ETdPlqf5WR2n74zwMobQk5Zp1UwHn2NGTKXZu74vB08K2c2oQFTNtKK7q3dWDiC
8lLOT/tmsr2XnqVh9h1FHGJMyAZAPXavpVCc5jy9aEzeCe59yue31bLYR9Uorc1SpzhWinFDyHfC
Nkr98M+ssklz9qXihDm8HfxuHGMxNFIjAK5UUUCW+6Zy19eoPZ+Og2pXwsuIlJ11tw+6r0pLZCKG
2VW5HObATMXWU7ANKZk/8s4+f7ik/LtgeB7+XTK1a+sOjxWmYyjeP5WuuWO0tiph7hstVfrYjnfG
Y8IIenvlaqYbhraoPZ5HJIdYOidW7Vv5+xdOsR0WMYVMi3qXT9emxDOHfZ/FqPnflTYlii4RujRq
oPjdTeTNia3cLg59U2gSd98OOJHXEtkIESupLkxAi/KgOKYHDBa+SgVbzZzRpd1mkct7I+YpkAkT
6LCIWi2HArM+wJNgG3Iyttt3lrMRMFGiSaesrehmVUq3ivQzlZ9CK7NTXjMWVcyftxCMYPt9mRIl
GSMphK2p6Jock9d4xNg1DU/sZSB1LccoODK9RazV/jFU5oyXTshUgAYk609LhQmsqiMqL/vmwFmb
N4de4QiaMakJ3S+S9LLWQAx+/5HvWxam3UqaLLNNjaIgi1oq4WSvg6q2RjJhiI77CH8I3mcIxrxQ
axO3aprgKnSSfLR6Bd2MSc+SgyP2MeLZ8vt6h7et4ozGGBsZka+QcgjU6IfmWQ/IoQ6ai1o/tM8Y
Lv1GdP6fM92/Q7JtjeksT52BljmnUyI7Gp9kHh/cthH8kontT8LASQyIJUhglXg+bapXmfcE8Yd9
4YzA7D6DKIjy3EJry03n0lx6GmQXtIPsQyUIjL6U3x21WuQOtLLQV9x3zwaR75SWyz2/HbPPAlGV
rvxmiCaZyBkE6iy7OaKowtc80EJSgfhPHduR5wzGHF7NqQ6HLoZA6FW5H6b+a6j3jiKoTp19lY3o
keNQ22flMxyzHyljkUwCgWzj7CwlHp0LN6QF73kg+5lXBLxmpT9sSWdAZksCJxLyjQoBoKNhCOOx
Rm5Tve887aQ4mGj0gaGdjIUwIcNUx66OCyjUiGCNdPXGL61v3lP5MCOUo9BN9wJpo6KKJnZ3ljKt
TGqzrme6cfRw4FzOr4jFOwhtXzhWIMyixegwXDAXCgbpx5eZbKs/KdV5GpTP8/Mw24tXYOV4xY7b
fr1CZVbO6oQ8kmgaCn2ag6+fcsx8kHJ7cPTXxeuC/z6sky7cCo9ZuJSUlRFTVQ6vxo3i928NiNln
2c/R3s2Lu9uxfoXGxPp5KuZGtOAIICgKZ0citorRhZaTNy7pnQXMHf+Lt2+e1BXdRMmWLpuWxYSv
sSJLC/ZhnNS7y2g6LdJt+Z+J6N7UeIZgopfeJVpiyoCYy+t0eEjkE5emcjNmraRgYhbKHkHD1QIi
y3yUSTlDlbvp9Nz3p1z6uh+w6KK/O5itoBjTb0WizLkKqLFpnFFM7gVpsqWyPlTS97EkGFuvTod9
SN4aMXavZIuqxqAGdrrwRiiIi4T/JPEoSP7gXedlYqxdqTH6vAuB0sYOLUWI/SG358jVkT+gcyYK
3s2UJxZj8BgzmA99BE0O9bE2nHa4Jx3nsL4vFK7azDHalOYyGge6Wo4JynDiNRfFhRbQyiLUtHNu
vduHw39tA2jMVVuZS6kwaqhwiMA6WyHS625tgcRD8vIP8Jiu/QpozDHH0FBsqceQDXOY8LJJeYKz
p3/qpuhkMfK0b4VcXTKhQimnIoos3BK61wnRt/Ax6vppfkU4xKhri0evQVfmj372f6Rd15LcuLL8
IkbQm1eSzTbjnTTSC0NmRe89v/5mjc5R90KtrnM1L7sbMbGsBlBIFApVmRidgBoo6rSMWsFcyqrt
duU2jw23S68jdJoXe0MNBu17r0wuM8aLuxtWBSDR4mppR9pq0YdO2c7+dEuVA9JG3ReDZ7qQ8fAa
HHdB60n+/IkxfnFDwLgALeA+W/tIh/Hytcjf5KFzP9zjuuy8oI//OkX93bDjiJvYZRXQZUBJhqTT
vl+2a5DsUN3vhUG2R64IY+Sees9HJ/8BGQxRAJmmHpdIL+GzKSiinCxy62xzeRY5CwKqtFMoxTah
SibvZ/1meS+kiDfzoZ8HZbQwX62/QOGF2oz0PaqpEM1FAdf5x7iEeDMvOnASSLQLMjT/6J8tsNYV
zIF2PkF4RK03Bzm5XYSa1oGbGDbCdeekz+rwPH8vq4/9stXKWyvarQbXJsONSkCSqLaqrjeAJKm9
S8xrR9rkIXNm0jJfgA+x2GgausTBmyhiRfOlsiGvnd1ophubNymcLgwPVcjsXsbv3kLmk1m08yQv
rB4Glzx25xXKstzFmbb/pSEJ8DBJjrSuFEd1GEIE4o16Y6kyYo/g8g7i7AiAUONiYQ/kc63+wbI/
mtpeK69mmTmaOR8QkABtpk2+tLBiZ51bqokHhTNUtnCATofgpUkT4CCHZkMTkRmlfcsRa1fjrtyh
ndoASzHfE8h4gVjiPmTQyTFrrJFc+FP8QePK27nvCxFGKEXpvOKK57XIO9w6eVfegKGzZWaNWRuV
JvXEl+UyScPMoLVB1lEbUzeSb8Pk+V1uJtaXWfHUxdrbDpUqDwp0zhC6YfwYmgxROTcYmtKTwShK
p0cKBeyrucuTL1KbeKbB2KAtccHLxEu3KTeJFlGYmWsfSNkcApXheDC1CdR63vumTUCBfICo2UwO
XYF0py4edCN0W+3gcADKTZuAAnYix7NNNStW8UnSXsoOpQvNx8tj4WIPVQABK6k7Cx1rFHvYW3XT
bO3nHLX4so8qzS37LMsNScCCYoqWKQthDSxgFC8nG9uAFG/3SlQHKXIxlG/ishaMa4g1Z3ZplStg
AQcREglp/EWtgmGe3S7WXYnjY2cGKBKWq3FoVwX5xry27oK7qN4rbpJxAhQMCIk1aIuZg32AQM4K
D83wsJhMARDnFmIBWuhArM+IMQ7iXZHcadt4ErrInC29nnOMrCq3QgJAWCAWqkbodnjL4kmDS0Gd
shuDcGs/GEECbhTb7z4RtUN5iHzjXtpLDtRYKB2jf43QEXN5T5DLX4ASjdb4BK5io60nLcHkOrW6
sfEK09W1m4bbXt01xXXFqolwl1axZk2N1UFuBhhcytsGb03ht9nY5O3kNmZgx/mh191If61HJl7i
fFXAFz0fLR1SHIg6deWqiIe9hCdCM9SZo+ysr+qyJpuyBvYm8bVhBb9abiUwo5pXfRV7asrthvPe
emJCOC2ntQ37YoKJ3h/91Qcp0SHa6q6zpSSotr/sHmen7cSYEDoboW40bQRja7vrqiDCP9ntR9/4
zQVPbAgbwq7LsZlNeEQPShgrqLZr5JZXOvJAGloRzEc2b0IzdMmg4PMSdOSyIcOgzJthQ29ckheH
3k+Dy07/fwsFUOLkZHzCEdo1RWi9RQRzfxirg23t6pG5fnDLJHi3OjSpPduYwqFXvXaM/LlA/3+a
MaE663vCAVpVTWmkMuxMB6RVwXmR3ZQf86vZ6/bVncaVrnCbSThApymvO6fHOtVFEDsf8+TDu5xb
pEezwdya2xNBEV0LoMYDKmn867IRWt3fnU2zdFVWZMMS9bYLJVZnjephkgZ51OFKskeU3+zZRPEf
1uaXIfHkL6pR6qoV4UaL4ijFz/1iq+/HQ7dvt5GvPl4e1fnnA/1oTbgZ2OaMoocZ1uJ+S+Qd9FDc
Fq58pz3IAZjMvfIvWjffNtLRpoB8TrRoStnDJnFHEd0A9u1HY0ulJOFm5iiXznvf0ZoAfZHeNLOx
YuG0p9F/4waFmINbw9mh1INyn+4q+nh5UjmLAhDGkmr1soK4rcn2qvLU68z3z79FniyaAHxKmSDO
psrNDmQh5CJgUsD1BC+7kJDd6pGrMvTz51/uTiwK2Ccb46DoNSYxf52DFu0wyQZp3HqjbO1XUk5H
VtxyuWIWbh4FNCzX1Uq0EsOUlUM27uv/t0Kj4IcCCha5POnjgEEN9e1kXk/SYR6YGx67mwXs07Wx
x2sCTdzeCKoHKq2Ov4Ru9Laz1r8Jjo6rJJaot2UCPVoFExaVV1oSlPLDqHOecP6U/7WdxKp0Gc/7
HYgaCZ5q1IuXfuwnN+H17IEKflu+cIELB1C6ABYhtDdmkwBqvksTN7sl+sZxl+i+jMd3ysWYlsvx
/Zw/ho9jFCAjreVmsaj8LJYCUKym6S413nec6AJGVOVgyYYJE4W6LdPbBlSUOTSypYixw+1cXcCK
Xl/D0QTrhDcchk1gH5ptoEsuuIqzPTIAnvw1fsm+XsY/5qjUBbAo80GdWtpX1bI3HfsQ67EH8bLb
itN5YwBCFwCi1XtzUmKMbTXUnVx1O13iGPa5sQgYYaL/Zx4amCgk7FnopMs/zOrTwLHIcpAuKj2j
KMPUpRZ24n32ZcG2QsFe5M4PzX68zSC8oXLAxOxjUeu5TNZmbC0skryNbn8ei/lVdr1CZzWDtCbX
PXP+vnjEJkMINEB738WhDHvqVgk0eh3rXJKCsYP4UFiM19PCXwjWDBV/P7kN52DCbAwbxrRuU2m3
3fgSDTd1n7vQY2JMcQBlCGBRJ1pRqRVO+3g/bFJw1OEtDCIMOXI1/nBNnSGWL3MoTAO4NEABPpap
7GSVIgDUmKAYKQ/6q3Wbf9CDFK9JLEXUeV+xFDzl27gBifxnMUo9FocSu6SKWvrED7XcjRAsUBA/
GXs2ZDu/6Y72hE3nzOYaq1RYCh3j/USvZZCaqz5X3ltf0s+HVDyacRTo52H/aFY4qytV0+RVg9lk
RglDexfJ95bGrNx5yPqvDci9/tsz8fS+6g7d8MC0pcUf24aplb08BkWsJcj61lkMSo93XbD291F9
N3X3l+GdMyFsLuhXoPBnwDSpUOQzE3C7yMjDQh/8shlupoR9ZeZ6ZhhUp+AsAdqfaufD5e9zwxC2
kLkO3VhIGEbRerr9j2679vjtsok/HL7H1abfcIJDoRXlXU+PCL0/bZZb52u0AU3yfvWmfX6rIl3t
+Ov3yza5aRMO33zSFns2MSyzvJrsf0busv0HvDuOSTh0Qz0ZW50yjWOQjy4R7NvSVrul+5t8Ff8D
tq777OPlMf3hdDzaFABB1eUEp+MbAC0bMEwGhad/b3xqP8iC+IUTwb2MP8pvbCTalHYjPZnq4cYc
d876oM3uNPyNA0LEE8xchq3qpuAcUr3KZiPHsDK+GEmQqs9lvGMm7uw5cWJD8AZ7kaoRFHHYRCoq
majVSvLAY2Dd0MGbBWyF59mT4sSe4BzmotWO1qFK1tmRhHu3rcBHEl0THwnYaVg+krN7+MSc4Be2
WcVqU2F48rJL421lfB0k5sH57H46MSEcCnbetKGZYkQzMmPOfcwGRvQbfzvKjwbE7FWsKA6I1WFA
3U4bKLd2m3qvo0Og3Bmf+x+263jtRkYBES8FeX5bnZgWYjJJ6fW4R8rRU+7k2KParGI7aa6FBBeE
ZIvAkNy/q1c9sSmcHvEoO6AMg031oVtAVE5Njtat9MW4GRxXO5AE0sRp1Z8PPk+MCmdJF1etXXfw
k26zgOAy2UC6W/cH3wxAjc7liRmPEen/m3Ju7LTAgmLnuZO1bXPmoYvxepHyP5TnRJkiTOE0vBTZ
fkQlxMS9F5+H+ZMpE5DDsa0BXPiYsvrVfHirSvRHdwAPKbpRVSxSs5uZuIKbNwE7atscVmvGvC3q
82C+WBVXG8iAoSWgxdwnLXp9MKQZpdJwvGJrX9ebfpM8Q3k6YOvAGSy0BOSQyia32gjjsZ6SxzoI
722/r7cUNmvo+hlAAflOzxNVAPBoEBnJRJ4Xb3BRHXo2m8BMoUj7v/RZ00FPClMYzFRpvu4gQQ6u
bCR/oHrJlTYyji5y/kdVtsZtggWDo0fK3ta/jgmzlxinE0n/y1WbhniCCandJagjqsZ/Lh/BnAH6
+0kImDuZFE02DBjaP0X0OKXB5e9zc0R/P/l+Y7eqXoRYkbrbzemDNflL/76NaQtQgBOqqYYcQ9Dx
rF7cJ/nr5SHQ/3/hBLSFjQ/imGosFNr43dco3A2zm9V3irW5bIVDNFvY/iV8qZ5r2h2vyVewOqFm
EbUcBancKLUX3/51YdcRRUWyiNx0DDyTY+rS/lBULzJH6/S7iDTlsI8GRJaIvMnb1BxxFug3IwpL
C/R+SIVr3BJM5xu83oSb9oU9xGlFLqyYKDsJuXQQKc4Y1hhMxJmPNxwZolf3kJ4c0NUIBdl9BFLu
R4nt02V8RSSVCKtMUrQWixjH8sYK75LqsY77XVXtGW9h9pXY4dIpUJ+cenJ6xLEyupCNQAEFZxiD
BKz+QEwFucfl7xmscESs0BQQ6OqwaSvbobhrLe4EpIDu0roJYFHWEKCxyB01SHOj5sAlgk/qeq+3
f5VDP3FMATSSZgUVYAlTVn0jV9eteaVxrGncEgm4MUeFZlU6beh2M8y3jeyXJjdjzIHnCKABBgKl
syhm0B9mnwRPzefq24w2dApU+796KT+ZNCFkUM1pLJ0eIzK763T4PlgPl7368owZv2WfTGedCweH
xZp81pX93FpuyymcXnZiiAn++0CCiMJg5xTgS8Y3o7wvuVe7809qvybJEBtYijibJNR5UfGCeeif
VhfPxx+KPWI4H1T1z5dnjBuNcHNQ8lmRc7o5SGEPyrTOjTlBcc4C/f3kAHfSMMoqui4Y9stkvUDW
9H0jEPa8EU5tWFFYnRWHsrpdSg4pL8e5WJh/D0ArE9nIKyz4IqMVpLqdttFhSPF2keeuHBSfeE4X
zo2Fja+PKl4TTHLj6llVUMpcuyXXPXf5oAH5/L9HJS+DEa+0FdPqDpe4uN6v8o3+vtDHEDNNeEyV
l44Q3zDWuxlkeX0xezIERpyUY7RkJk1sQDEkKPfkGUxBbrZr7otMhqbP7rKvMTGWITaeZEWdGoVJ
AGahG9D4pnvZhtL2ieYV15Pf3Mt8ByyzUm94cbKBorCT9YpOmubH8CO7Te/BYeahd/+H+QSqudA1
0Wnm7LkcIQdDb8mVU7OgH9dlchB1S2cpnkXwtr/c/azf4yaWWzwBJEJ5DJeVMC8uP83DYc5CvlGE
HZGAFCjvaNWBOBymYkP8B9Jm3dpP9YcZyMozf58fki7r6B5WZVus1jWbIZxNInLtso+p8qVVbmad
ubj8Ie9ztCFM27qW1VS9MSD41jd6dMyvNHRVquBO52Li8154NCVMnt73ignmJ9yMu0ORbSa98cfB
l7PGY7bY+RjuaEiA27pS47Emgt2i3M5p6jdRYMsIs8qrPrtRQyDh4yJ56rS4lw1z6yWArq2CnKye
YDeJAlD4QdTCzXuOPfj8xeI4OAF1dWNok0WHkUF/jeVbSW29xbmxpS/9X/b4QK7tvw4oBFvFosqS
TRQSxOiv+dEhLXfjgfbvtEuh18Ekks83zB3tidU5djhIap5Rp/6+uaU22GSPVBAUxrjME7NSYomO
EofdYPaYxKW4kkH02q/uNH5/lzeIZTld3+AoqWHDsXbhuLOimzxiUjPcMITQK5TVMssnwBEOlDsz
ygIwwGzr3n6fX4uVOPEQ12NEPBvmutGN1lUMn/TuLk8XAc3vF69fviZW4ciGLUsdsUmX60dNs10j
5th3/4DeRxMCLljLHBYL8ZPKW2Ty/fxu3Mn3P6UlO9nlumIYuBNLb2pTH6QJWttelj0Ntt/o36z5
0WaVj/8QUBxHJQACdDCmeaQzKa7cAamGmnRNb+YH7cF6oILR3OOSjtxSCbDQ25UVxkSeVGjg393X
ExMjMd8XC2+g65FKrYURqdHNFN/nKoMzzLYRC20ME3zVhYOVGcp7vdwMkEu1uJv3H9JOv5ZFLLCR
knhB/RqMvFWEJC4KAaHZVELsD0qYiicdSPXFkdzk6+V9xJ3oYrVNp8qtHRHuTKBz8Sgn42yWLCj2
VMqbT8xh+9aBd2HfGrSYJ0FeWKa6ElowJx9gC5LHktcRsTmekagOxvEUeVvswYu4Hz+FL/F2Atf5
/xIscU5Di37yO2I50uYpwu/I5pvZuZ2Ul8vzyn1fAA8TEq5TN+L7dnm1pq/NwEVi5y+JR4cRogfV
HJau6mCAKiFI+Dbc2z49wREFT+RzmTQmjjAE2AizzkanKDaxpn+bl+9J/TCkz1FyLc8fLk8cB7uG
ABdVq/ZxS8T6NnUHlsG8y5GKRYKIHFLVt9w1jkNEkWlNTsYuqyIMbdlWP+gZS7oNr6tXqipZN+nh
3YAo9kKhUFCSMlq6VPvirF4bPjJTyDifqf7bubsm7lQnByLqN3YLKi/FrV7a3fqwBOUX1a+36Za7
vDEYaQqhhQIub7ulWLaU1W0TKYc0KfxxZbmi6ZdfgA9TgA/Ee1Yx1TQysGYCMO4WDUWPUApGi1dx
xRawMYeyWFFS9LJptDmGtXTXZvRPmb5mw77puWCG2VymABZNCx/sSa0ika7b/NrR79LuNi+hWlqy
HHacbwi4oUGsZwhXzGAxoU1O9WIv+1x46deqcuVX2W+3dsSWf7NbTEAPaVHsdaZHleEQ4lmFlk77
6HizvNHRZvwWdrAnKgOQoiRm0+M9JV0wqdIuM1FWpezaq/Wh/DH46S4LhiuuporZAmLZSV6nfTxS
mFCCnVt9KutbK33nYW0JqeBhHoaioKjX6L1yT/dv7VEGCRsKCPjaI8YrLQFF1n6xR4PoG6VqV6sf
dad1ezDxQDm6zrnaRM5DRAXJbA71ZQ2R/NFv8tgfr/Hu5hde4bjG5/AJCYZd+sI+3jBgItaVDGsr
GwndjSfv2DAKFaT/qWGUHaEQcVSrivOatC/Qhra8aXIiHXSbXSsHbSttqReNA2UuqLQEXEmiyZig
MPUW22Gr41XRt1IPl5jGn9E4TcSlw9VSuI4cXD6BGNy0BJAZR6icNxSSN1a2W3LNjRZwGdXRFlkc
Jjr/Q83Vr0BILEIpQ2tE3zgGOQbSHdV5Zajv0raKF70pCXLZfy4+EatQtKUHXwZFsMPhZ51/tk0t
N3dXFG/Lu5DdGQyOiTUofTnHtSVjLn++mSYH1IiuLkklkj3zlkurMAeEWJGS5WqjlsQLG6Yf83TX
2/67fEOsQdFWPJclVCPnyP+E0oaU6aQ2qDkOBs4vxEKUrJf7yKYLtbyFYiwx6UUb9V56Me+IKW3a
cRll1qAQm1SxBKHFEgbnoLilPD0IqWr3m+n+p/KPyxicP3As3TZAT+6gi/bfUV4ZruvcU82AacAl
Ot23M6/8CznSt4KIoxnhGEDKaGiMBW9Dyp3lrn6M0gTKtaFZ91raqm7tSXsu9fuHS+nRphBOaks4
JIaGoX1Y8OpBjHpD0Oz7LSc/fv6IO9oRlsxq1jwdG4wt1oqHtWxcfaz80UlcNc2umn5lMhXnYfFo
TjgC5toc0DkLc3Yeuk78nKJGHrK4tvFweYtxniHgvpqYqM/MaMn01IVYSFVDYSDnbqCcFQHk9cwc
EqeClfp12FAg2dyYe/lJeaSYjrAp612OxYWbQSGQTEOzS2vIe6GDFXqT5sGwnsrc53bWeQg8rpNw
BQXTN2g+DYzMsA5p96jxuUVm7sS3Q8U2I02zMA71gYqT4zs1dU1/eG2uI092ozv9VtqxETFnVACM
dh2mVM9h1HjC+4Z96LzVDX1jk3UbFBlt0o3xadmx3Onno6xfk/l2np5kWvq6HFplwF5ejDcUptfL
NnI18EqjtyuQ/q7A5GhPwI4+HaxxlTDKPtAP63UZOLfLnXWjw5o2sWlbbk4FBKmjSI4ycsgo/NjY
m8zcKVpweTczIPUbo52VJllCLQcTCGf1sHIV/Z/cibaZem+qDEJxwxGQY41rZ7UTeP4kf5rTx3FY
3TlnOrY4GwJu1FZbF2mM8eTTU2jcx+nHtWc4CpgNLMq0Zx30gicLw2jjRyW90ThyS24IAkD0qdKX
OsILr9a+mUag5Ykbdf7lZWfGIFLYGaOmjE5BY4i2afXNiT+87/sCGkhJ01Y5zVGvXmsl+B83l7/P
zJFIXpdaaWkrdLbK0LtB5kRPP5ucYtUfbji/NrtIXjdLahI5NIjXbqMfTG+FpFT7daw30yc6hbRN
jGbpW66Hnlsa+vsJpGlxI+u6jk1fhjeF/CP5u6qy46hoak++P8ta6shUIxX36Pd+NMACOzxfXp0/
XGOONoSdrmhGlK1UvTLfqQeiww99NNn+WFCHxyuLstaEPa+nZtFFM2YMoiZo6CVmIfPa2Mo+2mv/
kunfOI5NiBJQ4JtWTgyvkHb6gShYHNSRENt0Fjg+F5JwwapIZGPEYwpudcJnT/YoDlp36t6ChN2y
4/YU43gilU2ymG1SUmWO0n60W79J/8orTNlRFdtyLENMmmlUatTRYU2VZ9R4TXxTNtg1SLeMDQ3O
nmxHa2LKzLBMxYlWJH3w9uTLG2NH3UQ1iK5iaBd4YFM4kE40eucfLzv/WWg6sStA32B2Y1dSj0Jb
P5f566oe/rKI78SGcG2qUa9bqCRvUW1yHZSn/2kVlD0t9y0Q6ME5Ovd9wxIiH6Xq1bbpcbMOl71d
PXblp3ziHORsNuJkWOShJ9Bk5dVk6haGVSt+0Xj0akfiCBCSigaklFSAB3cbPOv0JyYFNOw6iHY4
OUwOoBkKW9ltS8YfOAsCFsprmOprgYmb1Odm+NSzVyVa7N+eLU6GIMBfq8mpplHnUrOZIXyIxzo/
/qp8NraqL+9mruiZ21YC/LX5YioGdS0t6icz/6JZfoZ3BPAquGzr+nlgPxmZEAlZ1qqu6JGi7JsG
HaZ5Vw4B5RYrUF4gFzHW7/NxMRtmWLIm2bStpCHfoNkXzex3isREwQr96gvrJebA8rS1oiqFQ0i7
vgITpenVT9Gm/jhHaMfQwMgeb+RXDTe1eBNuBrYpjPFHMUUWLlKWaG+hGd525Q0xllmbbyAq3UKp
Zj/wBGLMrhZzZepqF5lKQBxfDxtiv0Aw4HXB4C84oP+HcICzJ6BIHXeVtlCOsVjwjmGhBAWKgaub
xigGUDzqhtT/Lo969FRbgJFpzvpsaLGm8gPQ2DN20WEadu1m8stNjCjEmbaX4fh8QvDEogArWWcY
ICzArA6H/rUF0W0F+lTl8xuBKuROuUw4fe6S0wogkySZMazUJ2ChQqXs/FmTPWfwO+6OyHmnAC9y
hncum+q7hgIqdfYTquGYiWPOZ7HJaynmdWxkTFy3IT47XK7QkhBejyCYO4CTGEEcx//CWHTkfx9r
Za1mzkA9A/l8ZQ/7WNrMHBUl5w5ij1csWVpWLZg3/fOIdllth97w1DVuiCGoCJqvhs9MI7PLxNau
WNEqOawwqNZH1WyCY0faNJqrQGVS2aBPO3K5aeSOA7HJK26UMAHrNkV0awAiPdQwGY9DQO9b1j3X
EcVaE2DEaYY5lqnPcQyiXRlEh8xzvtDLCMXeDceBxJoTEKTNxrFcHQyuyX2idkxQvFRMWEES2q3Z
AmhmnzkCfEBhKFFNqocfJV9Vr6O/usUe4ek3EqLcWCotRBRsQgBQmj53nOA2t6kEoFh0PekbihWt
/pDo9zYeqSumpJVdEyH+aKK0jCcVNqhuzvSq7TB59WbcmMGyA4Mie9m7vKdMseGrUBYU3zuwB4nn
n1o/UushLp29n143T67MRKfMGE3xoSdrVjucKeahOmdqSFU1vN+SGlS5lWWP4xy5fI6YYjvYEitW
plKNTRrh7rds1Tb2J9XLl1cGny5HxSCG/jfoRopk92OHcWlPvd/vu234Pbfc+SAHdD1KKg4PL/uj
KUoZZX2klksCe63f/SCeHefRcvx6129Q9+IlpUs8bX3KnWbcfAqwga6WzqhM7LN0j2CS0u6NZ906
L6Q33Xwj7MAzbuHiteTy/F6+BphiG5mSDaq90DWgU/YxXlmt6pOlRxvZiN3Q/nTZFm3lP8cepqgv
XIRjPHYQ/IHexndDdZ3xcxwGkJRp9A8IF5iBXY7OTbGTrDdrLa8XDEzf0ir2O0rttGzD7WX8BVD+
2z3DsbDMnCqlwnQ3GfdpvL88Z9y+Fh+BBjlSTZ0WCPEh1USBuEX+lFxD3Gorodf7ndaEpIeVFHZj
UvX/z9K56FBX4B5p9rTX2tRVGI9gZu9t8CeJgnytR8ckgd6k+FGgpsxiL2nqZZ97i7dOLPSttkI/
lPbV9RyoG2UneevW2KIxDm2r3JMggx1v1T0nxjQINEqLhLWSEtk1p12mTdCn/8CsETdpAlQMVjLV
JdEvdej7R8uYfNN4xHC7RBsTap5U2Cs9v9OmEGZYTdXM4YiR0Q2eOFzKZtt9AmEfXcUM3HTV1KtL
5pWOG6hwV1nR6JdpOrxDiZK9ulhbuzY9ZmDckgnhRwaFeNPWYEO7I/WKMqCKDNOHotsP8NySk3DS
fAzivqUVTpxkbBdVyggxVntvOY+a8yxDOCJvrkfnOzM42q0XAFd8HdKKVQXNOExZ4Il5o7cybisH
7cEUFHBlEszVxVQF7Iicpa4r4uwag6p5axLod/XGeFhezUC9cny2lobZ2+Lj0dAOrTYSh1e8T75Q
aCB58j4HzzNJR7N5aCaoE1+RLHNN+owCkWbTJ2+loiB1c/w8BgU4yDeCcttL7wR/lXbIia8oZazr
BpGntG85nmwjbeoruikVSA2wKo7cCAVgiTQ7dFYKfcJ8k9w6QRro98t9tG8Sl3J1PF6eL3c0dc2w
bEMzHE3Y4cgJxmlC3VOl4qtgvacsD/HSp16RexVOHRDYoRD98rY4DytHo8KWN5K1X52KSvmXaD8W
zS5SMv+yifOocjQhRAXrrKVDEsOEXt3Xxk2LAo6Zu9ScX61fNsTGxkpflGymZot4r1KbDE62TkPJ
H3oFXNWV9iH3cnD+HfW4WmKHY6YpsjlT08XkDYtLPIPQTN3baINYQVxHxanafrniVCg5JxGbHvVp
0tQlA9Xv5JkP8k/D2dbGdfRz6KrXBdSnuKpfxkV0mvuTfTfGUpGWMuZ2qD703a3zd+3EJ1MpbOxE
VbrCjDAm24TMOKXEDVAmIyVuALq4t5E/IPPRVYSNHc5guNElDKcxXOKjbF5Qc4jD27yzflBxnnbf
celpbgbFgEFpxjwbYbKW7w35ME+bd+0wsRMygaL6bBFyNNG+Ve9w9bSqz5dNsP4uAsVSZllF0zak
O3vrBOA82aRIVs0P9SZusFiRR0H4ux1eQA97CBcz6WHXvsmfNV/bpX67s3uoIFLYCs7NLV9AfP4s
/eUiYn9kWq5LvxIoQnbJRntT5SW6G3/V4Bxv7JB1+r4FFBsmLTmplKnADtC6cmOhz9QcGs/WM49Z
RAYmxZ5JxZm06K0nbTjke8Ks0J/ula0JXWAQVPgFU2nOIL/YKdnEZhhbNI9mcdUtCAmuB4M5v2j5
f4/qjkslYAcEmPppfdOex3iUXb+bAmLU5DI8b/VPl+wIqDFDcscYSwwFVTNo0EaOPb+LfTl1LVQC
UsPlcoU+eld2pysOsbhZFNBDh0aINCgwHa03rbkxlY/dyBSY0ScujU4IPYZBq/R8gYmpl8raBx1M
BvGnRZp8s4i1h8o2LIb8n4FEsd8h1a08htYsggLloZgP5sj4xR9SBb8cQ2xyIMZcbdVoSKgxIZ6x
FdRpPVpVqPGNC/eZJRI7HHJZCuWVeBxIElYrXssYYXD9cnn3MkbEh9woncdRnWlEQ7U1+ipI9clP
jJ6Js5mVEV9ylaLTp5aAfg37jVVrgZEYm8sjYdxNfK2VO6uNJTJRm7uw8mZEu+rqh/33y2a4o158
pB2W8T8tuNSutHwxG5d07c2nusEDEp5zHleOv5+bPPr7SawkSbKDdkEAuYUHsUQxXcd8vTwo2ooX
tqr4KFsoqmpNb9F0aMDHZrfXQ7eKGrcCG2HUVu5lc9yABPABdY2uDNTx1YLocKrdxCgYC+wqCeAz
DhDHcloKaQ/JI/G5Isn7Sm9S1KKXs7Km56vPTAhJaLZq6ZpM++xkjZI2z4uFdE6odsp6S4dO3+Ld
/9JPdn72jqaE2ZvTudNNUkNS1Ou6frIU5oDlvi9MXZPZdp+SjBmkHEzzReeUjv+wNscBCFFf1XdG
pJH2jPpgb5EQ36WB9qgYuFcRYaPyiaMiP48MR3tCtJdr65hZKewtCYrZuh0kPwKtvlqc58tufR5L
f9kRE8lxssp9W0KdRbIzvPdru0F2njN5et8pJ3IAOHofawldS6scgflzxz7mcQGdMF9RYmZaSAbU
hzUwULdZ4NX/rY4XSZh4w4Ui55fn16EqNv7Xdtsqig5zXXSHbpww9LPo0epYfsXzubqjHSF71pfJ
NOkUOMb7dt8/oe6kdh3jLfECqimHCYu5UdF14AQQhnJeFJ1iEXkG/dKM+3vb+WVjXzVGvrvsd1xY
8lvbfzn8xyOWA10+qfdS2cpBhAqpyOeW67yXH6eR4ONkYHWSjLFNyYI6fhz1u8a5Mwymp+k8Ah1N
iGBaxQPoNjF3eLSY20eceO+cMAFCSysc2ryAgfWuR3agDOz9cjeD44TymtyEcaMR8BTlvUVVqTjt
KuXQVdcZV43MLYgAp6OmJ21kYTCNWrmO4qXh5FojAzqcEQET9A7NFiUxzo0o9lvRNhe+xtonZlmY
mRILka0xKxqk7n+G12+tbFvrcYRc2AHZUVzLZ43VYvzDYfTL18Re/rzO0BBNqQDpSlFcdIxCS2R0
a8tt/PCu26PjfXt5lMxMiv3809LPS5Fi/wzLbkXtynxn/eWby3FQhPAne7TtslxJyb/nuy7c2CiS
SYPkZvikPgHwJng5mtv+8m3uaFQAhr6stL6lhFHePCjZTdpfJxwnK+cgAjCY7RJVo465s5agtZ5m
jrKFAW2xUz81dXsdaSutder3Y+oujePragXBHCbifmsX+1fIrZk6PgcCVsvGf4iv50veRKYjgwdw
/jbl7nDbeETCpOPpyPkMrvtrMEtsudLE36YPNi1VhzqXKjvgBxSQSJ6Ktq2iEsqP6m0iHbqRwe3f
XFv4voBElVR2Rtbj+9bQBFHe+voqJ+4w1QwYEdiIc3c6DgGMkt7WJGuAnVjPK7fIIbhSpgaKgtfM
i2JrqzvSjZmqfmy1bIr+7Bxq0IpTFcO0IJ32760lj/YAITJoazWb6JEwKg9MStgQ23jzlASRz3LF
UKggDte2FFu3ZBs63eKzX2jHSV0Wdeut35QALMQPmTcerAeq0MVp9f0yPJ0b36kxIW4JVUu2VgfG
hu5xqK/D5ePl75/zkdPvC/MHttembocGft/uNCfQqvtmDN5ngoZ4gn6znoP8sMUQ8rF/KirweoTm
S12ZXNhFP/XSughoNCSzWsRSRa6wBrpXBgpUV1CZnt3jdQ+NOivXUfD7LRMb7HTyhLil7yRcmyKM
TF92lnnAPPp6+VLP/1h9oNbP6wyiqdd2kLl46TdcFOwKwDHGdaxGDUaKagsws3SbxnRjyA0l23bx
Zi+dfRV1+ODGC1aubovzFwFTolgLm8TEkBczmLo7s96pFuMvv8cAwvAEPIkp3ZsONK3b7JZan2Yo
Xcp32f7/SLuuHbuNZftFBNjMfGXYafZkTZBeCIUj5pz59Xf12MdD9VC7fHUAAwY8Bteu7urq6gqr
khtewjr9v7snfsUT+8fkdg7tNAaeYd9VsReVzxLpAnx47bxh6IqFWISJCgtBpqqJTG0ycM7mE9tp
vCPk0J95KupfDD7f3qN/sMSybWS049FagCUFO07hA/L6Q/EiH6eTZjt/McDQEzM+vnp+lVAs5C50
uYl6FajJkedTQFB31Xu8NKHCq4dysrmGfzjrlg6ODxsxHvzzq01JRjNG71PXuIF+1arlPq4qhym1
H0+3ckMknjdN8ApLsF/9YKZ6kgNrGDQ/Ntm1oZiU7dq8U1YYgu0qWWLHGJKGq5oXrqgYy6s/mD77
kt0Yh5kkZdlUkBWaYLe0cE6aEcERlyUthlJehQbKg5XjZbO/aaRWIIKRqufAbLoeINn8aEa3S/Wj
no8oE7uM8lbSc0kTBIOU971taw1gXq+C2S1/ZscZg3DfGvDivfyYIMdmO1EM3iP++v5xfxl+02+0
VlIK53oyezPIpJab4tHnQ8OTXSU7KEXmA2o411L9UknOn5msf2AtseDa7kpM4ym5vrDnPt2n5jFN
CTN8We0tsb66yjql0tSmcYsYxKNKuCtIOtDLemiJNdVNPMT1ZAAiz0CAG6AA95haivs/bZElFlSn
0oDRFBxl2DUo7PE0TJL1ksgxjjyrV5zkT1PoxuT7a/saW+2RYDeacIAXzKAa8ymKPLRioCfU8JbZ
nXfKLvPHK6pii9oxwYi0M2iPooAfa2sEdw+oYGqiQJHaMMFwqHMZjooKkRYMDJ+v+uHFjghru32P
rJZNsBuZXceVUUCKqnTALh8eemSwY/Al+H8YD+L31gpPMCBDh3DDPAOv62unGM9zSATwLxtCS6yY
rqZ0rGsb+geaX2dJbsMucDXjaZQoShRi/z8EvK0ua/IOuxMaV6N51m2fOEmbTsz7Ur35wytPHv3h
M6jzAVAH4Se5X0647p8QsdnBzHtSXZwKSbcdzHA7dMza4X8iTBKhfm+qs8LPA7tuhgRbVaenSPka
qGelINSPghAci5otcq7wyz7QPjXptdEeRvkbsYxco35/ZVli1XSdyZ0VIDjjqsFJi0DlJZVw3zOv
O5hP6dH8WYKNls+04cUvNL8AoY5vN9pqEWc1KZuoxCYW9f2yPMTFZ7RDdjFRbfCbixEhE8yewxtZ
pPM12zkydX6sBnQmpvBDjVOKzJLh2ZVbd/v4mB5ljw7n/cZ8vONyT2slni11sRpWfYPMX3XkM1iN
u/jMmwmbvXFDuaG/sfHvaIK6VIiO5nirNCCPmsE3XaPVyrpLUbjEfOPlX8QeeMflR9V5xxPulKIo
sgbUc9i8M38Y5XsUq4IB7l88IrY90nckflBW69iakjrnKDhGxhYliLyjBNW/jjRjlAS6gsg0xvZK
2phPrdiIaegiX4iRV7naz7CSyh5nguNFKOVoGhQ98jYW22NEdOzNHIpraauqYSM9iwiSOCxBYkGQ
aRMkTI4TCPzAhHuYd9pOJkPMW3YZjxSA6JZhq2+ir5ayG8zGsvMR78v+wbQeLYOwWR8Ll3CFrQEE
rTAl1pgjvBx30vyhd+bGMU4KhjTme93naZTmp946oDIuvnLxqPTQljlbowuaUqqowqlnoJf669zd
FnhTpOaNZmpuNT0loDm9bD63LPQaTvBBygVM4QOHs6tPSfFpBJfV8ukyxJaJXEMILgirmGpaJSAa
5VnGYHZ2h3Jcd6BSDx8LfYV9E1yPVm27bhmBg7BpmzmRAio43sloeGbmVUj4wk3M9pTR2lRHTdYN
Q0dLmiEW/3SpqbJulGGZrVB1UAdpO4VEFvxuWSp7hSLYYTnQrYSNMz/PqPc9DYfvvQe/gCzL2gzC
2ZqGILquamhfFF5gaOdOY0mFONq+RB/odOh36ilAlV7ltoQnxz/1wWK8Q4k1o8ZiDmrFAIU5Bg9D
GziVjtFVmPFah607hc11yqxzbclPl9Vx0zauRBRLRxskeey2ZLhlHJRN/FXTicFnPXwE7hNjHKF3
GXHzjK0EFTYvYKWWxlxFivmli3dpcMuo+STbyr/CEK5Otc/GWi4g1BSfeZRqAJeI5bWtHz4VP22U
8FXXgf+/iSXYyS4OO13uIVZbRfu6LvapcaTrabZuzvVu8cVdmfsUdFF4+0EwWzfuivY4jexarkxv
qLFROZpKLPS46vVnlinXFTqJrYY6fJv2a7W0golMLMhWp/gFbf44qLfdcrQsEOpQakkJKpjJRM6m
KLaxnJ1nOsUdv7FThJ8XVz7LB6r8cvu6xq2h8iSdpjEBDR3zbWuhqMsFwa/TRve9ca3ZN8xEZAlM
gGwPEY2UyGzxb3488O+YgoGWLTx50oYbsSxyMu2pjVu3SH1mHqOJ0M3tPXuHEsxYOcnhnKUcitPf
li9tfpJBFWRqxR+d7X+AxB65VgumES9eOHHJgWlukzxK1MVGyCJmyJaky4tomnhCsHUCcDnJpTuG
37qEcuH4UbqwP2JDXGlYLWbZAsh+HP3WSf1JBifK/s7U38YnmEftgaTX2MTkeWJNs1CHKc73XjAR
VEeTIezW6/S59ZvBAaOHN1yZfrq3Tc72dS4fKe3fvHlWoIJ2VCCV6fVygUcS7gs1c5plN8Z3U1O6
NcvQ1+WXCqGPm17CO6KYRBi6MlGTCWpSsiJ1BgvMwnGWHi8b5DdN+LCBKxShCExR4jabNKDot4qL
dQSVw9+Tezx2lbuGN/j9rnueboob3YXrSuB/7HjhHtgKX7jopiVZJCt7M2E6+Og+cRaCwAv32i2n
W0hR7I+y/3BHktBsnpAVrnD5zXU5mhXDfv4VNo7AEj20rvnQ7tB7+BfX06S740F5uLzg21Z0BSxc
gbXa9OpoYcG7BgNt3TQ2nHxMncXUd2EKQvjpsUqfqz+7Klaw/FCt7sSwno1gVnFoinNz5EHydA+O
BzzK+VOS2FRqbfnfV1hamYR6XmNtO7jVS4vyzxvdvK+Kb5eXkrADYvWGoi0DS02IZLFP+fipDq6l
hAiiUJII1w9TtKjW+ZVnhNdVNjqhboA77ksoEVcCddYF66KHQV9nMVaMDS/M+NL2r5eXijhmH9IV
WmtZQ2lwrfvOsySFVz61ewQvYie5kT0ZQ9z0z+GOrNTYvL7/0boPKYwOZwz3N2DT59BwzNfFK08L
bxv1QGI/erqb+O2BqyDVWXxZNz4kNuTFbIamgVlRcQFhoqT11FHB2Mt79iGroS5Was8xIMbpizIe
c+3n5T2jvs//vjpFsSQ3fdxAJ+x+r0j3FsU2uv2oWW2OYBKCIraCIAFAciwNB5OdPN5o2IPI2zV2
iS8hc3ZZIq7Fv79rLJH5JZ1NW0fxOVZsuW30k1reNtVpmXtnrA65fhVQNMyUEggOayJbOrgIgKfO
d310moobcyRM3Wa08/3+wgDeX3dJmgxtKm1ouMkcPks58JaHzKnBlsK7hKlri9IJwU6oNgNvfQC0
ajjV9adZ21/eoc2g8UocMYMRqnYSFwqWbNgVx+5YfMLF6GI4T/KtaxywLjr5bWLAGjoE7mVDa31I
bGThKGstt0+vc+ZgSNvME098oMf00CRHZAn94FZF8yt1VxErKmY09Cq3FDS2w0Jp94t0N1O1V9T3
BT9DQmdCX+j4/qQ8lMb3nDpT1MIJVqKftTIsO3x/LiMn7m+74s5abkKLMuWEJReTFrkdyZPELxDJ
/hpkz3GReHqytzDEJiVI8imJ+N9Xds+0qiEw+LW+pF9S+dTIta+Zjw3VbEp4vpb4nFXD0QwG7ojp
jn2bv6iOwguDMI0qrR3FD0/IFEeu1sMW8k7XbkeH+ClJBdsB0mJbqlt+SRnfsvl56p9G61urfbl8
tggrKLK/pJOiVja3UNL00iNjAYa4sSfegQSG+KRlyqRiABskacD07C4MZNIDBvo6c5H9uCwNsWbi
y7a3oYQRNxS2Hjt2+BljGiS0geLWuoxDeUziy3YMkCCsI1hC475RHA30szXmlKWgn23PSMJwDqJq
r99RTH6UfIK9aFigzG0O2KWzHW35orArNKS6fXe4LB+1Y4Ld0EG0j/nHWMcSal8eguSLphIHmTAZ
bzN3Vwc5rM2/fc58UtzQbN2hua116XrOzjJF9EZul2A17HZux5q/bzjDJy9DTjo/ueMJQeuz5sWD
Y5WYouTQgQHCwCuCk5FFTd4OGTZMKm8L7VrXiScI9X3BSASJbRq6go0y9R8L+1yFhAdDKYLgUnTG
EuQJdzOzftoFAaoHqnY/RqF7Wd/4z7zg+4klnqGMopVBhRhJb4Pz+3OMyaXLq6wHTjJlTvkHA8V/
CSxYqhDYMPDczdUZgOM95onLB9lPkYk2r/XZmVUc3xLuGcXGRmmhqvx6d2FWdlEGExZTKVGD3+y6
Za8mT3mYNF5sK99QBRU5mmoaTlINxa61snxvBY3ia9KpDMKfjdalu6Ze/uh5ifYKZqmmaaAg4Nef
ZRt6oswhKg7QBzDbt4a1u7y5217wO4DJc1Gro27HjTZkNgBan5d34ah3Tvc2S6nbRzU53Wj76bLC
EzZXMpLCVjLg6SFKzduHqQDzQP95fB29anHGAt08VG3XNub7c0lsdFDCVK2jAnvbvI4/Zx/l3veS
iyLi0oEOX9Ftcm/0XpeOjGCiA71Pu4DfQMkx+Jn6yzc7esvRDOj/Gr1xx8cLV/tcc7WryuVkZ3AC
HSruSZgflZuP1c4qeYHGdH6MdFUCT26xH9lAWKBt7dFNE20/im3r4p3eNdooLRLqADhZbrXLdnqC
YVycSlZ3uyeT6hrYtnjvcMIhtVMpWoZ8gEU1DjUCnHPi2H1B+Q/8Kx937x1FuMgjJtmtMkIodlsd
eV1qcBe708neh+AutP7okngHE1RlGuy+bzsOVn+ypEM0PhAHfFsN3gFENTCXMZBKAFThV/T7O0Z3
N5pXUXmcl5uk/lYsj3HeurN23XZHyfDljHBiuYW6tJrC9a5Wct7KvNw2MDHoF3bulEumF7D0Nlqy
PcubVwUZqFCuvcuC/+aV8C64cL2DVhOUwwzAxdk+a/vFwzAnMAehrCnwSsnpTuUxxMSg/ohHwo28
766pB+q2F/X+A4T7X6uHftJKaGtiHhNDcXRwQ0jpyS6+tghGXpZ2+yS+21VdkLbK86VVakgbwbm+
/Sueod/I35MHxaH5fjYP4gpNEI1vqp3KsOJZ2yZOVtZOWdWePDZPhFj8rH3QnhWQcP91TGvaKQLQ
6Fr3vPsjuoURdeNPaA7GsOGESFpuuwHveIZwHXbdpGkjv54YczBOB8PuF485fJqE0R/Q3OiFP9Ad
dMiuKQdk85iugIV70W60qLQ77F8+Ku7UNs4QT8SJ2HygrCC43VtdCEWQSErPVURfkNXuMq+ZVL8L
KzeIIsqtIBRE7OPvmzAZRxNYSIwk4VsZC4bX/pgaZ0S9Dur7G2d6oueAUKvI/74SMbGMtglSbF9a
WJ9DWTmDo+kToZKUaPzvKwy9B9sUAw7uPJCMd4jJZ550k4LZc5kdCIYDVz1R5ReUYIIVlcxYHuUB
69kOmIqUx47EiLt801qttEMwIIqZMbvi1bthi6woMmpy9zrqtyX7XNREzIFSRMF6KHK6mF2FFczH
wOvqQ5xqTmxf9xZx9WzXybzLJDao28yWqjEBkHwfP4Dkyo1uUxflwa+WwxMYMUnH9xZbuGCvxKnz
S9XPZmVxxH2LzHLuWSPmpOtnzHMcvOGY+sNBeWzwn5EeVd3kpwFqRY/TpVJRP1J24SjEKKbvtQG/
JMBwkMUbH3gQRFGdebdkoA6SD3VHevfbWmrJOqqqGMpRhaMx5XVZqCmK8uTqR6Cf1YWq1uTm9+Py
vgMIx6BRzIgZNgA6r0ewGePk5opbFD4tgx5UvX35vKMJR8LC468IF6DhTgWJKS8wlEzHxhBft4zB
8YNa8701e5fty7Z5eQcVDkei5LGaZQiHxOaukD+BTpTZ/7kMQW2TcKlKy2Qvtg7HpJea4yAPPtPS
p8sQ23W1xj9iiFEDuZ+KgfFS09FNbyYFfhefj9TB9ltOA+eLE1ilP/hoyJFizCLEE+MHssqMCFPl
YMli+16Cc9sU5k9CPApDuEuXLrWDSXpTRAytU9xxj0Ghjv1VujdPOFxXnN72MiSFKLxKamkC9QoD
Ym3uevVclLvL3yd3jP+A1b22aJKhzBYAisw19ulhcSJvvuYUy8Mbfen0MP910AJ3IS4ESjbBbhQZ
k/qhgM434xWaU9SK6L36jXf8ro2C3UiR68vyALKhjw01FO2TjWhw8ZWhJTpDmOnyShInWCSqnlmk
j0sMaUr5GJrnTtmHVH6UG4ELdlAVjMQwwgpWLeRR6+6oDukpDsPvch8c8jE/23LpR7lEvTCoTRKs
BiYsY4dMYLLb/Nk6pX7tonvybPrlGczbbnpLVdISgCJpNTKanWl2fNPQXWbGu7kYCJkoBMHprpYR
IQQVCPYs3aZ5cypT6hlKQQiGItWaWKvBGImswKsVPpUqYWgJZRPZp8cpRGFuBGVLMLUkQgjBNVoi
REGdHo3LuLIMjZJUGOADGXgDPm9P/9749p6zudqk38JP4gXNFjtLNDVQrJGvl6K9KuF9Y1ReaJ/0
6fXyGd0ufX+/nzTBIhRRb4/o5ObRgb9k4nQX5XEAMTn1tPuNK/aP9RH5p1mTMRagqgV3oexOZwOO
mB244+jAjx8x/VF2cssxC8Kg8/N4aSUFG6EXSl3MIdeMY7Dn+fh+V/8LEihKwQWzwFIVb70KC5lM
j+l0YNV/iJ0ivDCxc6BgydwU/Dpvffs7Rp2i1mX+jCY/ECA6yN14MlXSQBwpsWUANBRj0LZYOPz7
Omq6m7JiN4uUHwjBNlfOZJoNIhw0bdn8d6yOVWgoTZLzEjXlPr7BMD1vcbor9Ut8XJC5TnfRE5Wh
pAAFnZdySSpyfs3KZbOXO/1g9taeEGpz8VZCCT6zPGqGWjNgZOf+Wd8VHs+8NjliNhgMhEx84BZP
1AGjMAVN77vElPQQC8mG2jHCn22tunOnEJfFpmVaSSYo+phMZpnXkCyI2B2oofygnA5zUDugfSSO
7nYxz3+xVFnkKDD1aI5zGRLNJ2VE/ztnItcc/d74zs2U6mJqq0flCy6uIjCFyzAwl0TLc8hnxMbO
loPrSgP7Qm8/EBqyeZ5Xsgk3YqjUSDk1wOm8oXQmtCoeGbinwSAvo621xLCSP6s7X0EKvnOQG+gV
m2BCan9GP4KjufME77bCKHLlVdsZ39pHemDJW+nEBwO8QhWuzTbrIqvsIWhy5D2F2S4GI0//wIOJ
8lGdMd8Pg7lQilB6lWuY5GOcn7RL8IJ5sUwlUDOJ7+e0OG3xkET7VvphRLkTaFRjIamwgmlZVPvv
yv7RLZ8TNPxhwk4P9XFtPkALaWLO73VHHfy3mTaXZBSsTdy1tvR2x/VgsM4XH6GWgz7wIlkQhyJX
u8tddi/v8h+Vm9wvP9E17RSTQ9cDXbSsODuCBVKzKVcnXtsyg2m66junnoknDHU6BeuDehYZZatA
iMPqejHL57nB5Kny5fLhJFDEIsJZVZtiqKAzdXAnyQ+YYOtUSUoYUgpEMDSxrYOmauHnAm14pnaS
JF+bF/eyJNtJ3/fT9+bUrm7XbgCRbMz7j/gUMiR+VG85aF6IchInOvDGBNLKEErw9otWiKGigOmV
n3f9sf3aPjBYGE5v12UINqZehpnQ5PSPTR9vJaRgYlhQDFlmAJL3QnAWf96CEbklZrzFbu81z42j
ODMayhqPikhfvA5VWSwrNLIyLyVetlOaoD1vnkyjcuRoH2dESoYwY28Zm9WqMhRWJKkCnEp7CKKj
qXytiud82hWDReglhSQYk7kf+gSMs3AjwOkEXiJQpwauGYfOHF73GuH9UcsnWIyyS0c28kimaWdO
PiSgjN5X8qemlYmDQJ02wXCAGyuYQq4ihpm7lpS6MuaSLsrwv8GIdYQyM2pMqwNMYvj69D0ab1l/
JI40sUFvGd+VKpgaiP01HhrVHzk/RebNvoEysekQu/Z1dpUeJ9+6qq5V6nYj9kosKJTnQS1VHgdG
x6angnFEkk03r0/W/O2yhMRevdWVrASsVEWymxg2a4oT11Q8BbzeeU5kRSgQwWZ0eZuldcRvEvsx
z65UzFwvTSJQT+0U/w0rQSyti7NRw05p8n1l3k7aTo0OWnS1zATQdsL23QIqguMBQQJNqiGNsmev
KF9AXtELr/QX7i/3sWN+6b2iRQac6tMkjL1YPFgrSYzR65BQVu1vSjTvgpQa3klBCCYCDRd98uY/
ypgBEx2s+fGytm3HJVZrJ5iGGpUZ81JCBnbLvusodsn98It8BwKF+sypSoo9+xMOTPsdUkwLVIae
Dgsv2q/ZvZLchOVnnRqESOi3GP4v2jxkCd+ZwHjts2+G9bRElBiU2onlgmAsYX3Mi6uM++4IFv7z
dGYH21duzX3rGd/5KMLRMahAHN/xC+6uWMgmjYkBGmeI1vrZJwOE/6jYQ0u14iBaD55P+15uD+Wx
cSwUtVFVdIQ2qoLZqIpqYX0K7Er6qtmTEwxUDQu1cYLRMNXcDNsSa7oM1kNu2mdLN66UUCaYKAhr
rgoWQ8+WMl94hCJsd3n5MMmnMvSa+n+zsmISoE5n1c55tFy1bm3jlPRf+45QB8LIikmAeU7mtOId
3ExTvxhRhLtiyf8jF8W5SIrrTrKJ+5fCE8zFEIbTonJPIi6jO6tXvQG1xrYi4z25eGYr7y6bJ/65
C8ouhv/1ImoaiMjJSYxTgahzfJT23b4nHDHq6aoJz5G+bq1qCSDWjHLj6sjrQxGzul5uNKd5xlhf
8GBLxGOOepxoQgxkykZD1/gTaHQxwT3GZLbcVY78skLT9C5zyXkEKrGY/O+rC3lCBNUI+QPV+mLs
o8+8pCmSHQ1JbOs1uZoPCqGbxFkWUwZJP7RWypOJTH2Wmy99+ymmRvpS8RUxVRBkbdqb/IVXea+d
ZyCrfMZsZG/6lroabn/DqY982nQPAvqUHIVBqo1gRlDb9/eTnzchRdfq7fgzPrScxOzHrPmo+vBo
EhYSlB/R1TYurEtClXvZ/L3XfaoivDEHB0WMZ86XirJ4n45tUG6CJvghshqk5sLDqxgwojh/Td3N
HHZS9/pJxgyqwKVolqijL1iagnWhEXGnrjjz4CAyW3s+gIry4bbrtN+9ETG1kCvN30c/OY7PSGxd
pTHmGTtl6gQekt7nYhd8Tt38zNzla3DF+EO+fjSw3JQN2qxrWf0QwQalUZV0Iz8uwy7Yj/vgmJ6l
fQIapoh4Tf9GgzRbAVmczVSRW7CbjT4cK5R5yfeDl93VtSsjMhl439tXGJ/If6uq3F+25Ns3rqUa
4PxQMG5A2M4hteQoyyBdA1YByUT9fXpls3t9arzLQL+R7h8k0b3s5nlYigRI8U9jHx/GpyRA4IdT
Jw6zK4Ebzw1ektr5M9/oHVbYPqPq+yzjqTZL27H8uqCmXfzmvngHEO6Lse/iKuUr2PoS2D74qAbr
yHD+EPIEAwCpJfwH/3L3apiroVpoOQHLmWGLPGcFpmbZmA4Jhut9d2wwybNz8nN0SHc08+5H2QQs
QTYzUPQFwzbav9jODqXLyRInN73D3BDQTlOP+Y+ZXwFPuAqtcpHUBtPZ3WDwqmO1C46N6TBOLfyv
GPI/mk8BT3CcO2Nqi2wGHs/+pg85pvJoo6N5oyft6x1qEHOHigt+8NUFSMGTDmNJSocYkEXzqne+
lVGFEx8eIgKAcPl1daIVmITeupgta7uzlCHuU8rLD7SsNnuVzdW+Sq1H01RMlzjhXBsuaaZwAwa1
ZC+TBuTOS7+amOgW7qVrpMj+Fd/rtm5qisIUWZfBkScsZGaNVtkYYK7qvGVnfG1rB6kNKCdzu9YB
d9YTVfOyrS0rRGFlzaoP87kED2TV+uVX5mGYDiiEDp2jPXamp+26fRA6lD/6wUDz7VyBCotapYNs
5EEEBh8t0c7ZKEUe2oGVuzJBoKvUy5C67zZ3UdPBHi0r6Jp7W/eVHyNFcatpOqScT+XN8ClDSixF
vHpUHN5jQ5mzzeOwQhNOILpfjCJ/4+uX2oNlogSx1AmPnq/QB7VcQQiKsphajCQ03zZtcpiBvrLl
ZcJAbNZ2TjxG1CnY3rD39RO0JFDCKMk0wDWh33jgv+TFzbjmCtf+urjTMy9P9fkEOPmBOH/cOl4S
VFCVcOjb2mpx/uzDsosPfKJigTQqA7ctT6pQluyDJ/immbZsqbZtKbJ4ES0VKkvsrOAXUXNMT+m+
8bVddqI8wQ/PFQ6jKzqz4Z7ImugIjlrYallTwn1n41k1qzvLXEB1n3jE6m3eqyscwVFQWJzI8gSc
AvE1DOsLfdPPUdCPmXA05ci29VqhCTdroc6BqstA67533uSpXru3jslLF7kDGhAxG4PKx24etBWg
cLUyZUjsqgSgBB7drvsaBM7lBdzU+xWAcJKnUWtQHgaAnp0G1U+j5yF9aeyfl1E+FrwJ6iCc5kIf
lGjqAWM+Dp6OtsbuYEVO5//FpiwTb2Vq1YTD3OhmU0Qx0Kbpihmfk+X1fxRHOLMYqWOwiK9a5/FZ
3xmvyQH79eQX/nig6pSpo8Rdh5VpL9pOL1sGsHE5yMGD0qLK6HhZIApCeE/oQQaaTr49RfSQNH5u
zSgPJaKE25ui25iTo+nWB46RvhzneOR+hm4eovmb3X++LMPmhYGP//f7wjItUmUP2ojv90XgDLaE
S+OzgqCu+U0Z/98DXN/U+R1LWC+lUFvTsoElqa4RoQUkYK7Z7Ey7p7IxxKqJWcBpVpIx5I5nq6Nd
otqBkKVHWnh0qqvBLY8KJl+GizdTFf/bPr2B/njVMkzVFjODZZNjWF8APy078tdR7UY70+ez7EH0
8SfKt4ISjGqMCgnVVOArZZy+MkjOY16A47EnHup8/z/csysYwZTK6qDVYwmY0QDU/FJKOYYCItOu
/WTTsQ0Idd88Uis4wbB2uYpqrwEL2GuPMZqr8+tAJSTatN0rCMGoRhirZfQ5JCrsW7l+mqXOzZCu
xUSPyydrUwdXOII5reu+xh3ERWmeVPtRHn5c/j4/LZd2RrCmNWjPlmaEHGH6Imlfq3nXVc0bF0aA
ZFB4XZiEb0ntjWAq9NCa8sUAYIAA53BokLC1xu+XhaI2RzARhjWxGMzOMHfRPtArUIr8nDE4VFdf
LuN87DLhtuh9d8QIzdIOcy4xADVvdxFzTAxwvZfgB0lP8k7xMP7B5ddSbzotZSaIhRQzg3EyqGOH
bmLY9GM77+342FHU3JtmfSWeYB2COS2KDkvpFpN6kpXoR1S3sH5BvGdK8yKX1f7yelIiCWZCa5PC
nFWIZCzHrGRuXx8GPBAvg2w7kiupBOtghRor9QQo8+TzuBoGWvhG70c/GQLAyiH/Vh8IxE1HGfQ4
JgNLMCZpCMaiyZRBL/gDkTGHj8Qr98VLkWA4iLZLTmCMJ+A2l3EFJ9iMATM2dY1vW42G77dB8Zh0
hUJz7dggy4pYVH0bYiYmta4UrGBKzLQZ5o4/45JjeqPuUMyyl26603Ja8JxKnMgPcrIsdHszV7IK
5mQ2hlGWuefR+gz12bGvJY72Sd+j5tyLPUy9lIi7ZdMgrwAF22JJ2RKUBqScupOUXEfU2CtiFUWT
klV1Vxn8eT+l567/j7VgFOvTZQUhRBAthxInYxEpgKgavwmvVcrbpEQQzEY+ZYWSDvi+GdxqyAgG
1iEc/nNZhm0nCQSyMmcSgpck2Apb19oxKBDU5RWR+hmdfT5eNXzejnzoRupI8Z8sXpNMYxh5pdgM
/LGCbktVPqURq7ArQCtPsW+D6P5FxQFu9uVA5uO2buU1nKDVg6kpYzwBTttbp34/HDArd68dKE6P
rY1awwi6HHQ9BjwYgNHHR9M+SGiiLttHYqP4RlxYOtGLbtQhtDD8jkeMC9CG7Bh4d+Uj75wt79CM
7P9R0HElleg+K8aQZ5IFqYZd/XXKXT5k1UAI0NEb1KgXfnSSVIfqUN86U2tQQeeLagy7misIa68t
5VmZCLeJ0AixmG6ehkaa9bp1c709pV1yaqTqKk5gzRvrxFLEc4vxe2YFhKnY8qSYjmcdtB4ZPXFa
rd2N4WDaJsoWmtSZtAMGMzmV7A8FId5mpHgFJLLMS5gdjgpcCxUmt5PHvOJR9errwFMwmpG5w/3w
JP0g9JIQTRxTy+BZN0YARDRRnBbUGY8+43FHTw3fYuJIeT/kjxRD0uaRQ6bAtDF3R1XF7KFkDXIm
FQYUPykcq71NQJdqq0QMhgAR7xAryIvZTADC+v1YnsvgWhueLy8fBSHE/mxmzlYR6siUDK9M2/cg
BaS8awpCOFIgVutReKGhQLb4glFhTq9OzlLplGnfcs7Y+46IZWgY+diXtQwYoytdNZ7PdYQZhqDD
j5X0eVxU0NlG4NDrLK8MGvBDV8RmbVqOFT7/+yrEVKFHQcpqbFYhXS/6qVL/wGFZy8eXefX9Tkun
LAuwU9kE1rR2PlvBRK0htVWCx5nYaRmXHdawnPkg8smTHBuD2wJP/tyrrs0pmyGfS0UvNr2/tWzC
tTwoS19aOWQbXaQNijvepZC72ZXyCiIsVzpSdwu1V8K9LI36JLUj8NQQjUfwsJX09fK52kDAE8HA
MGtL5wMphN2qrQKEqIuBWU4wQ3b+ozMIdoKtN+svCMJehXnHQpsBwS6c3g+So75TD/ne9JPZsW5B
gqmDkGpGb1GMmZMUcTjfEMEZ+AVc2LCJpcxODIAHVeOp+X0Awv8vCy4wymPbsO54aZkKsv4mOHM+
zFpNkyCKx6CDa5PHLsYFqYe6CX/UXVC4yiRl1AnY2rcVnthrNHWYVNTpiAK1Pn/6lHv7QX8YQtRt
WQ7PThicGPGyqmwcurWIbx7y6mBnXYOu7woiasVzqO7CsHB0RhgPCkOwwZOKIauKBrHkPvRHbTin
cuEOQUyEWrfUYr163IdciTIbZhL2Wti7nZme+xR1GmXgjGP0aE7jrsw1wtugNov/fQWnpIsemxlW
TpFvh+o5oLIGW4+TX7ZGOMVKZkhGNWHZhtcZE8iXb8bd8JamGp6ip8taQCi62FGUtQprlRBLZyho
FYyTHeponQx9PqaiO5ehSLGE0xvERjQXHEvZc2cp9a3Et5HpLh6QyLe9y2iU6gm2NrfHWGYxwFhx
uww/tO40xIQtpNZOeP9MeZkbMd8mWwudosIIScXFLAoHfiixdIQw4iMowoyOQbeAlKr7uJOdLni2
2ePlBduUhsHmqaYuozJNkGaOKiNP0qgHS914M1rDnWYatdMlxWEYYir6uOWwW/Y7msWLAFdnaAiT
fmYB0OKf5luzBQqBQGDqI8SEOZLyrt5l++j/SLuu5bh1bflFrGIAA14ZhjOjkWRFy3phOTLnzK+/
De9zPBRED+7RfvGLq9SzgIUGuEKvxLts4uYyrkC5V2c/zFYQNgBNNNMf9WE3l/me5KJpVMy1+Ftq
bRvHenQyczw+ASOnileU7U4dtRvTzGZbagMXJ8BTY/rlsmmbnLQyjaPAiETqnCvAbI0rOt/nhSBh
Ifr7HOeVk6lBxzDuHS1pv+o9yKGJ04+cp5UNbPtWPhFKgWzVDTCi0FfqzyW9VvGtbwpW6n27CpHh
ekTRUd5AlHd1TDmG1iVVDfoOXmXMClPsUYWuUxY4mj9jShdq+BNv/hY4iLpf3qOt9+YbZHYEVwZq
i9ZUU0Q7FuK8b+0YkQUITCM3J7sswClqkdl297OhHN9OnVohdgy4aMGwk/kRAzzcbPEvG7VNG2cQ
jmeleVbIFACE9F+t8r6UY8hp7nVTEjxXNh1QVZhgmYkQmsU5ODXQYAYlqd5ZpsIZiX4Yi2V32ZSt
UgcL+dI/GJyTdzRQdDNKesyqxqxZL3loOnu56X5X2dBDrDj/Eo9z+ABiMdbMbFKy+ZdkVho0v0fT
D5b681hhmlBvSqWr1dqTFtKfptSjmmqhLC01lqKfwpbvHWepCCugCpqSdyl+/M8ICRbwB1oHd6i0
8wc7OC0+5PCQNqbuJDjq27t5huO8BiPcel1m9K9AsysxoHlMRMNLt6+Y1W5yp61X6LBoClaXXGcH
bddjrKh+P+2jz6xsKt8lRFg6uHngVojcgUslCDAMLfxnCL5m5h00PNTsTuAzG/GGNz7KrdxURXRc
OlglNZ7+wgSoiJtaiO/mO8w2PwjQtvfpfCK4R4HeGFKpa7Co9diTLfZM42i5OBEQa4pQkk9drbI7
EUNvO+MfVD6aJweNlLZ4IUCipDpo7rTPEz9/YSUT6GD51l4FoqKQbWY+7xwfzSsUNVE0BYisko8N
jWctSANST4qXYl1FmjYCR6HcCyE0jHwwasDJY7zLuvJBqsm+C0Tdn5vcvLKKrfPqviFBkEOCCL4S
zrd0/IS+dDupTyERvA1EMBxtymNhZIMFmIJMR0wkdnPtk1piHp9pChoJRUgcYWqo22qGBOs2GAny
QtRu50/L/JRUonj89iNhtXQ8eUgmCeoeSA0a61UE/3epl17LP9SH5VihMDffddcBht4Knggix+AY
JIdwzBzMWMqmegyIOwSfMlEMRQTBEUhPTaKrMiA086kxj2M62KYoRSjC4GijN9raoDNWb85/RQv6
cuOvxtj+q7VSeF0oxCMnBdJQYEJ6SKHlkHf72uxFFyNbjvcX43+5SOGVoLS6yvK8gSkjVHUI6qlC
j3xpn/Qb9XFwRhfCaw4moH4yZEeUKmZ7fQmZI4lajQw1Z68RqbFQbHAn9Ym9IFlZYXzdKComfd9A
yF7Ffxwe9r7lCszwSsLMxGoOu9FTMftk/NrEtuyYu2WfOuGBBfUiaDUjHBV5OhLjgqDK5aOtyByJ
1HmFoit2tCdjH0mYc/kYZBhg3X4kIrUyk2OQSZ8MS0pSEL3uVcldNLiKqKd6O86xwuC4YwkpJhyr
MKXZWb65C4/WKUf3ZQV9PlFJ+OX7Gd9Ob3etGUkfVRbeUUtk9O6ilMUhGWZR9/Ff2JAQA8FQFNrr
3HlmEa9uprDIeEWh+7NxLFmVfeEGh/GTaTqQLqLoRqZf/mcZtt9O+Qf33QQCSQ7KmQA3Ga+s1A3N
Q9x4l58421R1huBiAos+1hKGyYEOqzu93IfqaUn9yxB/eV2cMbiTrActyqDyDBwyO/IxwTRKxc79
al9jzhA6E1DaIjBq+zCdAbnDXMeNviQB1o0QYids1Eh2KkjvWdWLwDQREndsI9WcrCaGacTXS1t1
Cjc95tfNfvExzs5pjnjeONZnkV/85YidDeSOcTCHSjmP2LWpt5lUR+kbj/ULhXxc4YuUIkUewh3n
uclJ20/AatraHYyDmidukgt4aZvszx9E3AlLDaPPUBCKg4wxbLZqlI9p3x3MJP6SyvITmUUe8pdv
3T+AfEixrvO6TloAEl/bkdqm98GJ6VJmx+gu+SmqQ93eME3RNKpTTUMlzFuiGolW5QGjd9Wn31Wv
9oPTgFAf2gwrvxUFWjZ3bAXG7Vhd6U1CKoBR7blvb2Nyij90j6wgOOJVJq1JsTu9Y3Yvkvll6U79
GAseONu0uwLhnmqZPvcx/f0FW1WfGzLbRqHtrUy1c9otthHQHZ0gStctp0WNr9JAdVBA6M1l4ShL
6lTL4DRTuLt84jdvnNVv4hw1JkVh5ikMl1FUYX02RGrevwd5vnv2nAH4jz91TDRLJQCoXqDOwEZF
WD5x1J8YLOJQx0xRpEWZUHCJdtFEOJp4k89W6Nx1oEiYG6yzLzNsJ44DhDJdq1ZCZGvvoeLwP0+h
YfebRkxT1xHVwj9vT4XRTROaH0yk/WZk34IvCrmapyuNPFzes+0LaIXDeWs0VU2vjFbnlF6BD+ra
j38Gj8qN+bvcDbpG04e+Y1aAnOe2VFkG1MMhDz3doD7c1tOHVhTyFlrFuWKDgp9gxmAdh6LIAnKi
iq19s9zhSHUbDXiQKhEWDLCL+r1v/tkv/j1ijkO8BAHMsq4tn4koqgc0QjlMbyJ0RUnhbRY7g/Gu
OJNqMTJEVmUk2aNd0B7nUpA4/QvDnDG4lwlto5yqKnOMyJn94kDQkD1AO31HDgM0WWW3S23p0O9F
H6HvxQneev67mUh90nWdBGDWCM7aVOZxz+Q7gr1hS352nFHhb9qiAgzmEZf2j3utLHMWonQbqNHB
OrIGQFYYqe5FHZTbHHleVe6yG0JVGwJwtBMFx0a/jnvv8nkWeQZHG4nek1aa4fhycdXph2J8MoUT
MEQ2cJTRFSYtLYYx7fIb405D/CPa9YnX79Rd5jVPIybm+JfN2ube87JxpDH3FtrlTOzOouVu3ZJ9
MMt7c0DiIi1+XIYSOQJHHeo8dlCTYyt4ZNG+1NcgqiILHWE7Bn3mQX6iaBnGI5VjmKTeLbvhQHeZ
G98p9xO6XKE9LO/7K1Hb6V9OlqUqik5k+q79S4+avrMWQBITM4QJXuQztu4hhRZbdJ/h2QA7Y+F8
iu33JLHQNcxmHb1rUsj0sMurBvn2KMWsp3jZtxlxzKI+ohXtJqCYdBiGL3krudTKTtOgnGIau5c3
dfNY4AfoGLmE4ki+pnsJUckw6njSFgrd9SXmieqTg6IrQbhz+95Z4bCjswqralYplR0Lwbe/Jlf1
UDt+Yxy+m77qTj//H5JDm8diBcexSahaYZnFgCvxAPQlO3LS18hVP6EFZNwZL1DNdiwTMi7a4+Xl
3N7SFTBHM1JW6qjWYE89nyn7KXskr/cjBiewmeEiat722xUaRzhkhgQOGq9Y0J81LhLMppRuMBLN
zg/zCWPkIH8iKoESWsgxTqrINW1UYGYnJqsWPaABD/qSj+wzcr4PGlEwkXnGu/tnZSNHO1aXkH+y
6FJhF4flFH0vkWmYb/HKhPjYLroLHJFIwWXvIXyUNKW6pWgjDkVexHZufoYAGUVQwKLCkDkLKvzd
OPIuUkrHmtYtFjNBcsgjjoRmtmN4Xf3CzPIQcz0kdxDN4bl84tFN9/Yk1k0SaEoByBCZWhJrtr4c
gvbz5XMgWkEumKIauhRNDGRsTlHk133uxOqnthekRJl/X1o+jlUUvSBpwk5bFzd3Ba6mlqL/KOvi
B1nK7CyTD5fNuuyLhC8V1Y1BHxINjiEt1KUNpl9S0byf7e3RNVZtgaYXXl9rGuVANli9w9LMDkEN
I4nvw+n7ZTu2QwtoS0cbjwWv42viowgdz+aIm0dHuxp7SobH4GT66NQQiqf8hfr/YPGl8XWC+dlm
ASyjs66kAbf5LL+Uc+WUS7OjrQXxdhQypeOtXo9OgPJUU+92+TwLiGR7784/g/s0MAdpUZQKPyOl
iaM1mR3KgnD8JgI0ynCP6qZFKMfGIzRwOlSz49sqRRVYFJilm1jS4F3eu00HWaFw/KsksV6U/YJH
5rJckUG1lU51crUSuPq2i6xwON7N2kzBqYI1wYRw4e+Onh/qj3En+Y2fy6KwzSYR/kHTecqVjKEx
Yx1oxrV198+8EvlQpjvNh7bJrt9PoulGmwy1AuTcoW8QmkchDr435O5Bp9Fjj3dWJOe7yIgEOyaC
4hg3XGiYNiGgivC1t37Gsrdo14si7/+NY+h8NkrJ0yUNI8A09aFS7Fr+JREB3172cJ1POHVVVVoB
2yV5lvxUCY4k/0hzCKrx/3uK3pXja7MVqZhfibc4gqzFLvdpct3vKGo1xr0UCTpBtrdGNygLsELG
hB221bOUBGqeVQQGtcauUj+b8X2qFn4QGO7lvdleuDMO+x0rHKlRy6nocGjRmhc4pFJDBx0Bohiu
CIUjoEWKy8XSgFIsN7J2n+r+ZSu2qedsBUc9PYWehFzi75tSeDUWptfXdKei4/8yzPYT0zjjcNST
qEFHCwocVJt6GmaxmPfqY4ZRZ2zsLFpeLsNtWwUtS12T0WzKdyMZShFWaTxib6InTGOSsy9tKSLT
7Z05Y7D/X+2/oZWDQjNggN584mUP6RP5VO0x/Nlv7hAI2zWjgFHZXr97GhlnRM6zlQ4x4bwColx+
HxdvMgu7TAY7b905pgKs7U/2FRjn3kMSGlXYACxD5uqa/DP0vPYNV5KPrBSwQTmc6JEuWlLO2a0Q
n+xzy7atuluWL5VIY07kFpyzSxOpjDjC3x8LXzWf5dZNRFlv5seX9ojz826u62KsQHVNWo5eYEbq
UavCxImKprTlrpSP1qQrdppKsZOWQ+Zddvztz0eLmrqCPlOdEA4fA0QUSwl68MULtCzxPYzM+7LX
b1CyA12Nu/aQHPsrUVprc13PoLxUmmK26BOSAVobL1GImmjzSqehyCM33xMrFO56l4vcIFUGlP6I
kgz2oJC85W7SbaZcBuFFx3gSLKYIkbvl0yAsFmUGononY7AgxNkkT7vpdLs8sWl84S79JkDcPAEr
G9kvWpHKQMlEerkDqbyyQsPaLxTHchPI9z/8lua60itM5hCsrAiUY7KiqCCVFA6IftOHZfieJrcC
q9g6XTgUvGz7PBEzlqCz4oTP1cG8Wq4C10TDi/bM5IxFwsmb1pyJi9duV6zIomMJMBo/TclDMoqO
2KZXrAA4ryCNVhQWY6nxyIok42Pst4VTu/KuhJYVfVR+CJZv83ih0chUUH+sGXxEgWIsoyWpeNEo
t8UJXwesLKl2cj+pPEgNHFAb3bviWXUiVM5M+KFplBbMjHO/UB1KP+nK7rJljG/f+cXKMM7bm2zI
w4i9omNg1OlwQ6XiWMbJU9oHhyEmTrCIxsVvvg5XkJyvZ+PcqsMAfkZf8l0QJUgXI5famsUJM+pF
j55NV1yBsSVeneZ+ng0SG7AvUlzjjvWwJbvmcwKtxSNjkHk/7kVxb9Gucdd2TqCSEwSANKARYT2i
rLwUZctEENwtHdMiIroCCLnddel1HrtCCNHCcRd1MKZW8tvje83Cx/BiQ53usuuJELh7UlrmORyY
61kYXIFn3JVW9ALvFqwT38y6tEoGRWQ8eRflNCO1Un5ugufLVmwHYs4e9vuLf+VhcUitOJLgzq1n
+WjV2CnFnrALkUn/47PU1h8FiJtcvkLkaCHHYCWFLrBqzNwBHerlMTjQr9Uvplf6/wiHi+A4ipho
UxsVhYH/TZCC+FCTLv8W5hbNGNh8YK9sY06zWk2MLdYTncIppFxXHJJU04GgHsmVR6jo5kP5OsXl
h2I/K0yOI3LwUZDFMDDtTzV0nZtwJ8tfBZsmYL3f+e+VYblsDoUBXSm8SnfJiY00oTs2cxQT4ZvI
kV6R/f3dxSCqy9w+AgbkhVRdU9CQ/3ZBs6wkQYxojIP6D89S/Xppd0vzJLBu80KGLP1/UPjsYjar
2TzUQCHXwXXgM6Wf9kv0zLoW5H3gqKLE16ZVFpriMchGtkw+ZBxZkmlEFiPAV5aiMZzqlinUR9+G
o/w9wVAK5QsVxCFFkByta2U7DGUIE/Phaz0+WkaKanVR6mLTS1Z2ccTedkmL/WKcqKPgeUAFQrhL
lsWWAwGJbJLvCoij90KW6rhnN0hlfB+Ha6UV0OL23zc0RVdMYsomd46NDJrKFWKdmEt1bMpjMe0v
e9z2bpz/Pvv/1XFSi3rR1AZ/vwlu5/7LnO1UUVWPCILbcKWVk4rmgAhJaTetag/NdykSjV3dfIBZ
Z0O4HW/yuTJGhjI0B1Ibe7XB2GGVOqn5mKAcMhZFMLYLbVaA3M4npjxrbQVA1CrJx8lt7fwugr5J
quy639dW7o7Q6wrtD4UWzh9WvGp/0yVIrLJvnART1OlNogvCqNsBrhUAt2Fqj9EHlH0rkuve+yfa
XY+2+sBuqsIXymoL8bita5PSkhYUx0LAmWUZe5/xeXeUIc01fhZmpTev4ZV13L4ZM9GXTGVfwuiL
1NzwyJRwrhrUbbMcsSV7lw/YNhP9iWLo3AHL52KOohS71aAbPgxu5Oq1sjK/MCT3MtD2MTsDcbuW
6qYmgYgQLhl8rWhsbfH6oLQvg2zT0RmE26rA0CPLCACioIJSbr+oqeAxy/7Au++o8+7o3O4sbd/S
YsDuDJm1rwd9N7fN1RDTQ0RCLyok/7I926/OFR53rZfKUk+VDoPIdXFiQi3hccFwUodJVNLncf8B
tVuLnvH4esO5zQpMboY7DKHsVguGIUEPKaOigQ2iM8UnautwZCpWWMc0csiRFQFKznKvPpi+7jS+
qHpf4BYG/5I2S3SUslAdwoNxfPpY99lq1bin86LqzRRYWDW1/hZgcJ32qia7y54gMoH9/+oiDMNg
khMDJizRPYme1Vz01BLwDp/MmWZZJigGYN839TOrNKVeeMgPIAYHbuZetkZABgZHBjinKqlqLFhl
7NtqJyUP07D/dxAcFTQSDUijAGIsDQIJpV7ak0C/GfJF9JgTcILBcYJRTqEVU5zRuvqeksLWgk+U
VFDJ+1ImomSBCIvjA2UIlnns2bkprqJ6r2iQ9Ry+lpBUzEVmbe4RRecEgmGqZvGKVMZQySZNEJUK
o2s9eak7L5/vL+/RpjVnCP67vVPzydJZfC/MfqUVJo/+QpugrdQ/Y0U0eEpgDf/5Tss260eWQ6Ly
L3XxR/O5CgXBVxEExzIFKmaqZobHac2ejPsGLdCJIOO6zZurFeOYpqkXVZNGmNFmLiusR8maU6M3
8ukf3QTROd3OTa3wONrROpUEZQ28Ovf7X6wDb7HRFfG1prZ+RzFB6/8RiJC37tgVJlvnFdXJEHiv
FwJMI9csJ8+QugmGWvkULnroG1K62L1Cv8T6iCqsTM7tIhtETbibr6LVT+D4qUwheJehZBclZaFd
EQenxCaNa42Cj00RDkdSSZ2YRazBZSzIyqfxT5wIpyieg1q1L580ERDHUa0ZyQr9zYbJ4lTqbA9d
bEeoj52fLwMJPYZjqEZLrU5i2UxpH9+onrKPr+cfs2ZnVz0KOUukcmpd0FSweTeed4vvLOvUdlwI
SzZS5Zm0sj1nL5eNEgFw+bAOGe6y6wGQUT+wrg2R/pqAB/kR95ZeV1LB3g99096UprmLE7T6573f
F6HTDqGg9U9AVLw2r9ZnbR8wLiQUh8qXmpuw/5cQHG+ME0abl2xLgjh1Z4wgsYKviiigJ9oWjiiQ
xhgLfWH7bu218lMnSppsrxOU9zUZNTWKyZ3OtIhoCPlJ9thHBlRr/JROXtaY3mXv2s4k0zMOdzgr
pSYEnA6c3obkWnFgLdzBo5rgo3bwCsNWbVS2uqIL/i+XyRmXO6qKhuQaoS0QQ3Rp4REOVSoDzVou
a2uVP1sCO7e36w8cr8DWKiSM0gxmmspJSh9zVRAYEGwXP61MUcp8ojrMkVpMCqR0N2CaSv/z322W
xd3yEhSSwqGBFcstxhWQY2t/Sx6Mg3Y9fzfvbiAYc/zQN9nZPXghKr1tU1Vnbkil10x6SWZHJI4k
WjnutEqy1icBi3CEUeA1ynikc+zpgaiUb7sqcmUJ+x2rm50OZZHMKD3BN8bsGai3Lzq73fUuS/Er
heBTXeRu3B1eV3JPMoJl0/Rfnbafqm+XPWGbtM/uzLHDgHSjZLBn/4QUTW6ipOspla8HSbGr7Mdl
KNH+cARhaImB+QTM56CLqCoPmCZuk15wc4tAODYIDVPvZ7SZODL2yVWpDL3vSLH8hDadd9kewdbw
HbdmknSDxOzphu6Qh9Nengf3MoRgd3h9JWnRJxVisOC2qraNL2laQpbATxvDniuBNX958vzxBF5c
aWiyLsxqYKFAxmXK7NNev1dujGA3OSqEvzI/b0UfAuyh/y4QdT5KfOsR7qV4NCSQXZ6hFRXifhCC
b67a750XvLBBXyK1FNGWsf9fHV1tMiF+wAJfweR26q0qKqoXeB9l/7/6+0pZKwmWEB8a45PSh3at
3KgfSqev1oxjhKgaqTIxD2+WXZb/CMneIh96ip5dgSOFsTElszcAQZu9oqOrQvDBIFomjgmoXnej
ya7sqYb4WlfZi5kcwvhDuqWrleK4QKpLLZpCmDEWtad3vxpT9lJRrvSySyHB93bLwxRFdaixxHde
d8rb20qk7rn1vqEYuCLrkGrGv+8yEVaEqFyGZ3XrsXPJjgiEIj39WCBPIHrDb4Vq36Bx3qUlStJl
BfuWezVvm0ML9b/malZsVAz5w7V18xGpvDeAnK9NdTTEqB3Cs3GHoTX/aMhp9/Khxix5Nisz72yR
kRvu9waSc7+YBBWtItgoSZ2bKWyawpMhUrpgzsVR2xsQzvlGXENGxmocO2M/Fu5Af0Zszt/3vERs
bXpVl0jwcSywii+qTPQ6RvU3rAqLn9b00tbXhUiXfMPX1zbp3BekaWqj1k1s4Xr5Kh/yZzmId5dv
PMGy6dzD1EynPJxZkLsHH9yoTYrxVRId5domWqBfdaqkf+6GLHjO44IetXQu3Ms/YOsefGMkF5yK
MQkAo9Zh5Fg5gY9vf3u6Cp8QnlJ87VeIQHLmdyLdB9Eh17mLadCVYJAZaFTarKWyxCxr5ZX1O7N8
2UdkBN7YyN1TaMaC0BY7AVTzWEAMGRkvd8rE7mZUdxS2sWOFEJMgtMjO1YUjwct2JJiyZdbsqGcW
dLDk7715yq1ferIv0KzX/dvzwBHLEkV68ruyWbGegulOKSZbw1Dyf+ktHJeoiZlajYyVVDO39xb0
NcM/r+RPih/dqLv2E7kSqWmIzjlHLGk2xNrIiGUJT5X8GCn7XhXqjAu2is+gqTlNw4YdwxFjemYM
+ZB36V20sx7L7+w1WGPOW3adukgQSe4HqsPXzsln1eLfesIqllSX6qNiqLaUF7dWJpqcx26yC97I
p9MUPTIQ4AFMaQbOIH3N9NvEyJHv/4AK/Rt7OELJQ6mWZ3alkvRYJ98M4kiRIFAlurYNjj9aVabt
mAPDeipOzaHaRbvQp0+sdS7zimtRndZWsAc2aWxWCtEgzs3ZlMxtS9oOVWhTfKpOeJXYCQZcJ5/H
3q6hZ/bCpF0KR+QZv1Mp7/fsDMuZiVkftVYprPgNIUaSzk9L2XtUsryQFnd50O+qWLppivmJYI6l
4KRvfIu9MZnjzKXO8ynRWXlmDWkllrRQcTh+TGi8tLMbVFHYhdPb5FWYvWBreclo7kkWTnOf0QzA
5HV2ok+tXTvptfo4QUYz26M+z79sKFvDS3Acb2ZSNekliwbIxgtUTp1ErT/0UjnvIseZ+aznasfa
V4PRbeJHC638opTEX27xMwbHkvnQNspcA0O5vZ6deF/7s+6wgo0jC0Nm16X3kbYIOIiBED6atjED
h3sdaZFkNpoMSJ2OV6w6PdYXgRNuc/8Zgnsd5dZCR7RF43u5PcWT17StXSJ+d9kBRCDc2Q6hn1Qr
EMt2BvKjRdA7na9yRVBhKsLgDnI/1FJZ5KhPrCBg6qpVaLiJof8smklU4L7xtEI/HzbEUGXCJldy
5sRo8kX9vgZPeGh6vOgq9JPKh7Bx2dsq8kTx4Q0qfovHmTZiCGwo68Abj70ne5DHcE0v2Lf4gILW
p1hr/H2i8S0ex0tB11phkgNvodFTbbbHpRgyB5cBZpmGrrwUB6WvnYnMOypnh8uusnEPvAXnuKk1
gyxdLJWNZhjclsm6MO2K1u2+phC+1bzUhT6VqMjjPSG+BeUYSkWTFWbiANR4itEglAMzQ8fcM6Qz
8cFID60gHPKe+d/icXwV1aGeFynwMj3bjdmxU556nMFSnmyoeP7Pp+8tGEdcpZJOMroAAZZDN+qm
U0obwlgCHhEdit8X7SpQpcrQzOzwMecET/9UH0pedzQeFg/6b7vKFXiJwEXflS0oalUZDWySJjm2
yZjuSRl+imTrc5c2Xk8UV02Nu0lDQFgn2eNl9PdU82ZBfy/FylRzGVQkPmFqKIcuwvY72qXeTKjg
2hTBcDSjKg2SNQoqVau8tEeQTPi1FU2T2cSAQhW1ZFWxNL483rSWkmiRjphCq9hlcKoXBXqS/3MC
Cut1BuGr4wu5TwPDxHpN1iGZvof0UFjPH9iSFQR3Uyp5lSsQmsJNmfU3siU9kCbyQpLtL8Mwpn37
knlrCXdb4q5cepXBdMPkJ4p0lTXd7jIE47dLENyuR5gIpRWYQYf8dm5j/kjY+Y20L7SPMNBqwbg7
pVzmRR9CwKSGjAqLO8Mi2J7T1J1mUTXT9v21wuLukyJPEblugdUfixPT7w/c1FEfO4+Rg+SWgk8X
gU+b/A1SlGqXUsBJ1TWdT1L1fTbvLm+SCIK7L+J51OUyAcSsXFOzt9XOa4Wy+iJn4y6JxsjQpiAB
RGleevk5rb3LRmxT9mpfuIthHGoaF8yKePbYK6a8bq6kwjWhjY0abug3a64AUWASn+pujCLvqAXE
0WFF3MmO3tMZnbj/yPejuSD/FoimE2zetWcr+Ud0EjRai1IGeJ/W+XMb4WtLgoRA4EkhVIrUWMDa
IhM5isDsrzmKDcDlij93t0kkeCBtu56FrwI0M+kK3/pjjWWCIm4MzeqswzKfUumYWIJkyvYbTD1j
cCdIRqOCXhOK70OfQpcaot6pA5HoyVEc1Waf4ZbXfaAYGdyKhhmkJYjGlBpBjKtbNafw9UDFVQQN
D9WTaK/aRmoQwWNoo//jLQx3qrKBNFRqAcMap1q7fSboZS59otnybaBBQVa2x/2ci9sW2RX0jthX
9nGnzcyyoQkYsIwGBnNX+sUVq+pmcmyiL5TNO+QMZTEfXS0lovamLg3MRsyNjhLUBdb2NL0m7SBw
9k1nxCcxQZEchoHxne5VTXIyyCaoFjN0Jcu2lF/1/HCZNEQY3IGq6pxaUcsw5DYb7bAyltihvRw9
Slme/rgMtn1XrSzir986jeTBAJr1iknErIsmgvJhkkEhncktpjvR153IPG6viJUVZlxZOGvThDp8
6WqYc081x53AsE1eWhnGfsfKJxap+O8y7nuPRS8s8O6p82RMdJbcH4I7eKOkhR2zs2dwFDIWbZNJ
lvE758FqqELP+mRFdnDLPqhEAaaN2AxDszTTZLMsEZp8a1zdy3Ot9axXLbPTG3ai85/UYZFly2ZD
Takbf7u8ntvb9geR/9xpRktWxhgfIOn4VGBaBblv85fLENtWQZxb0SwDUio8IyKPiZadGRis8zje
awp4qvsW+oyHoYbzE8W+wpjkppusMDl6LDIjtsoA1xeEOO+679V/Ar/6fGBjJJi8hCySShJBcpvX
6FZArByPgrRuXBkjxbpoL1hJxhHvuPdsFf/u0Ky2bNFohbvltYrt7tBfQ7gFVS/uP5+nIjlTgUX8
k6Mflv88rkfluspCe1SeLhu0+aZZ2cNx4tCXOsbNwzOa6CnS3ExHSjNY7KnAnSnUExVZw1FiHdZq
hcYUfFuFprfM2iGbLEEeb5t2Vwax37BiJ8PEyNGkwgYNyetkHdX+uon9snGW6mgkp7l1jfI1a3dN
eoU+LPvyYgrBOWqsdNUIZgng6p3+gnoBp3TIl85uvBQ6iGjg1kSIohXlyLGNjKRtWYCt7E6VdFWo
H3kjrlaTe0rVIdHwcYe/j1lE+zapbs0423W1UH9580mzwuHIosmMaanYwo1opCVOfAxcyqSQd+pe
1KrG/tSlE8yRRG/Odd8wB5mZnOJQFZmj6Flp1wnxSaolzmy0P8N4EjU2bvL82cR3JXn6hOHVLNab
lLeq9jmpbzRRM6MIgotdWFNgqnMKiC6qcJ0M9ky+o/la5OUCDuSr8XTojRh6DBjlNnjtDtoVe9jQ
CgUBuRvvRPk8wX7xdXhmQFFkqoA0zLr1F6NzAyN+zkvDW/BSrOXUyZJM8OYQQXIckg1zG6bMQE1p
TuNivsTjiGG42QHdJK4lF65Rk3930PjqvEZtJwPflyyxUYX2kJqPcZDsolEUFd92EcuwoBHNdCw4
CkZsVZFThDUcEh9a01HG11gkkSWC4FZP0hctLRZAFNqvymrcSC1sIol0ov/CtWdL2M9YEb0ZdBKm
swOm/GUcWztzm28xhLjKxwQflhB7cC5z+/ZFeYbjmHbq5g56dHgYdsqzOu7T9jZAB7QCvaX+x2Uk
oWUc6XZNZZh5Dctkf4LCZAHptNwhj4Yd2NYehaeiB/32eT6bxpGvnJJm0AOY9k91Lavik5xgx/SW
P1TFhxc2OaNx/IvmylyTO1jXuMGd7GVIebWSTVhMAEG8ILTNx8vrKdg5vnmJRI0Wh8jqOmrcud3o
59ZzOGF6du/HsS7iRubc72+XP9apHAXLoZl0s4S1NBV7biBZiGAYVO/M1p5Dr3eT/XxFf9D9ZQuZ
710CZRu8Ogo98tVqzpY0rr/ryn2y3EvhZMfCMycyjiOP3iozKWaOWWnJ3uyjmw7xlcumiCDY/69M
WVJZV3TGTzL1mvjz3ItKr7ZjlWf/UzneMKKyiEzm7eodVBBR4mtLXmXa/0yKL4g9ipjjL19fZ5/g
qEOi0xK0zCeGHTnG+8ItryUndtTb5J4FicKdcFaTaBU5BrEiQquQkZWi/kyng9l1Aj8XcLzKUQZR
K5o2E7YpTY/L9CzRB13UiSs6thxPYAzKQuIFNlRxgnry02Q+asUnS7/XhsfLPifaIF4CvmxKqEaO
zOnuWPVM8ZD73dV037osSjn87K9UQXOBYPk0jiXyIValiNmmRE8pfDBFVDT53wVxQLS6qqCvDio1
Bv/tGBRlqKHMHAX/7Y8+vumWXRo/j+THlKInSBZ5xHY4dAXHkVDXFIi5avj4liIbcX+nvsm99jp6
yL7V30c2LiJHuFdLXFHN4aavr3A5UgqtpMVwcWbm4hXaQZ0FMezNvVr9fY6R/o+071qSW+e5fSJV
iQqkdKvU3dOTPON8o3LYWzlnPf2/ON6fW6bl5jlj305Zq0ECIAgCC7Stkoi1kMsYFq+OcZcrUXc+
K/5rlHCDw3/HxvNNuR7GQ8Ozum903TWD+oXVDKSYlZOd5i/gbD28KmO4gRQck0XRR1EVSK21Seg2
EXnAuX22Z/VwXbT9FTRN5J0oUmoij2/UDXXYAAsNt6PTtKXTrOjrY6vEJ+1G7UD5D0YsMmdWnOJ4
AkyhftK7I6u+6fRmTU5DfbSK15y4GyzBgOe5QpMILiMu+u2cvGgcy/rSUq8y/m7pxJLzxZiHGqsK
o1JwxdJa0Jl9L8dRsnK7rnYjjWBCGvjFEoXPUCuq1kMrnE+U+5kFnfo4Va+qIdlgCeZUZUSZlgRp
8S4Hn+2jkbyz5vd/pW8i41JlRFqXmFg0M35X5D4p76Xj2ohsyQTT0bKRsNGEta6RPwfgcwkMN/Nn
zNUOg+Sk6S5FnWmLAUev6Cnmbh3/fliTyX/Zxk+EpE2i1oB02psab+DkbD8NujMFq68dh96RHVX7
t5ENnnDUJ+paLEaDDesDjBuKjrxoLP/a4xkjeUQf3Ln5S9MSzv2sNUJ7VbGyYH3xIzY9KoN5sJa4
AaWzbDElnkksJafq1M79jLXEZAo3j5g35tRhuqyoVLaGYtk4AavVyibgpLfkWxt7fBVrGLRrtKcV
VdDsk6wcef9U/KklYgW5tdTlZHXcBsIek6H+7WVcLPtPuxe9EMc9rmUVUw2zcKCHy4I2bU4eiYvj
0xo59p39pnocnqejrCJjP1TboAruI6wbVGSkQEW9JO9wxsP/Pbjpyvc6rI1XTCqfZPG7TEmEg3m2
6rxvRhjAggea7G2NvD8Jn/7KZVHBnbT6Oqel/oKhOKEeYV7i4hk0kSQxZFoh+I6m7Jk6N9CKsXlb
Kd8t9vm6GLLvC76io3nTxBnEaDLDjULwiMezRATZbgjuwSj0yFwUKIBups603tQYodfHkpomCYhY
Z0YxAb0pKoB0Jgqz/No817Z/fakkBwgTIgiitmllDlgq9Gay8Hap/GX+WJdfVfbpOhBXnd+SAxeL
YUJcnsUjPDg6ZkF9knjG9LbDE3REMt4nJwkj9q/WGyghjgCLS22zGDL1nuoitePFmOKLIZU2qovT
Rjr6VaJtIjVqtxoEPEaQbO2OE/g8IknkL5VHsHyzYbmBSUD8CX+EzyZH9tQFox86+VFenC3TOcEF
kHIySosAjJB/w0TzzOb9itme15VB5j/Fl+C8nQtWF9iiCQGYkzwZLjtXd5mLzink4xwTPpRKfNsf
MC0MMWK6oRovsdQmYiFdZloTxfVauyveR0fzmNbe8qg9RI/TCS8GnpG6skeDP2zdBVPwREWp/Pcw
Fp+Se14jkxzsu9VVvQzjBaRo+zZ2QROcEk6kVp0UnkDA4M476x2ek+rb7BjdlGetOS3f1OBHMPi6
o+knrpjaXNVYXwkvXu7X7EEJp2BqmlO6JBJD2De0C4zgq1RtHmtWAmZqv+W2V1uS95Z91b98X3BR
Nea/TmzGFdtWwiMak4/piuIOVZeIIVMKkZaJKXGJ4w+pgh+zu9azgkGd8T2fXpAeXjFrlQfqF6n4
qm7UPm/brlT5A8XkzmiOz73qneEZfBS2j7LBt9cNW7ZFgquyrDkZYxNLSAbMZQSnmpXLXtb5Lv9+
kFzkER2UUoNeiO+SEgb5KTmuR/pYGgG5sbB+0kcJmU4IoQqmRqvpzFeP3kX3mssCeN/75SFhpx+U
H8NRx1xBmUHJllFwG4kNiurMBmo9oX00sm8wNFsSwOwf/JdlFHyFmvR100xQQrvMzgPF5XQajnWn
Blo4+TqmAV1XjH2lp5qh2WAPt5glaMbc01GrR5wrnU8C3HIC6xShWotXT4XuKinQ312/DZioI4ut
aFEKsHB2G/0pj75LpOEhxG9KuAEQ1ALDOiirePw/3ICSgRPkK378NV/c7mNzGg/KaZVNZt+/vG0g
BZ0orHKJWh4Mlh2KmwvUsNqueipu0y+Lx0cNsNN1GXcVZIMnKEhHDZahQRx+o7wPLT8zUocxv8d9
O5eo4u6xdUESSxKKJTa7NcNuqU3rVqOXR5qjqw/9KJFo15Y3OML5YU2lPUcVcBZQojefy9Ydeoni
ySCEI2ToMaNcL7BoaZu6TRsdWA5aXZb51/dGpgxiNULYWWrc2j82h9PIrUfrrcEO8RekX6ALkbT8
QSYYt7jNKVK27WTaFgAjlBKz2p9NUKNnucRLyFD43zcolbqE6BECSp/cUnLXN71TTxIt2PcNJqZY
4i2CEVO4HdTKwPR0LjB02XxuCEi8okqyO/tSXBCEtZpQKJql4Ol1tbpwGvqu7gPMT5AYjQxEWKoC
o1L1YQFIa7j9FDrV9EhlTGEvRZ+/u7mLJIIfTVDGWM5ckvCO15YnN9ppAfl+LX0C2HcBFyDBn5Yq
q+dJ50tWHQZ1vF2tD/N0N3VUFj3Idl/0onrdYtoSgNITuJSP1iOqJxYdr/6Th2Joz0J73Qn57evm
ur9Xtq4Syq+l4ms80qh1nTb14FrUKWPTUWjAItnLlwxEcD1jWxprm5QD+AberSQ+tOpNvY4SSfYP
hYskgvFgVvlYg0UBPRT5Wal4Wg8rR9+1+gTGHhm36P5eXcAEO0pjnZaUQaI0QxkSpluklXd9Y2Ti
CEY0KYYylSnfmN5wzGE6qurirMXD0lNnrV+TlUJj+v+0QDCmKWsaPL9DnLU+1uq7cnxd4mODIFhR
rEajqljYnT5Yg9XL/PFI8Hz8Qk13JwuNZbsjWFJc0rUCm+3gFtE/Obfad9f3RqbPQvyx0DCveMoI
1wiMCoiV2z7Sgwx79AoYDJBnmAKoa5gI+OuR085dTFoOs5hBgYatSfWG9M11jP3gdwMirBUdi7gY
wfOL4HfyY7zQgDPAcKjDZ76yR1l2endnmE1VG48zKhVLSzDU07YVDF1wY5ZQPx3171k0SOfO7N7D
NiiCOg8jLcpFqQaUk+gBD0fV5BzdmjfjIb+zbMnV/A8reJFJ2KbJQoc3rWGpkzv5mkucBGxMCK8O
Gkakyd7y+Xb8duxtRBO2qxwa3ZoXgK30mIdv1zl/V1ifa4z2Kgc+9YFIwp7d02+DJ6i6uZh1mI5Y
yglU562Wo2c+dBfjmGXSJyCJbog1JiqLBkNroRsNptuBAviwal86A1TAIxpnMi+t3MlChC/jI+CH
z5UVFStNlrQZR2b/pyx8VvWEQT6103kTGBCWY8iC6xYnE1M4DFk8WFaSYQdzxesivEtOhuQklCEI
J+Gwmq09glvHjaJ8PUSYw+23EWgPrsuxH4FdVEPnP2MTEdfDaJgZXzjjMN52h+JQ+82pvCndV6Uc
NkDCUZiMpDRCA4qxdh+yHjNkLVnHlmzFBIehNmpMZoo9AcOAM9Tzt1yzvkuWa/fQ2EghuIkss5he
UixXk3u9x2v452dyBCvXbfcxir3uVATxPzKuOJlggruwdVDAKNwTLriR649z8k0i1a71WLpqIHjE
WD+xKjsJaWh2A/YGjCweQQpPmxy0ghmgnA3vjdcUhW3AhG1ijKxFxwAW5TehGQdsvMsj2dyFfX++
QRE2Cm1vmHPTA4UzRKNx2ouTIHGXYDqBRv5o2N71Jdzdog2csEWdlUV6RrhQoAq0am+yZPm0/eeF
DYTgxJH0StY+xXswL5YG4Yrf176mO6bP+ZQyD8+EaBR4BaMSsrv/Q+Ucar/6h1ZbSxJrEMwMb4p+
PBTlKnGluya1QRCyJmBBX4xFAYINFqJwDqbkkxnKAvGr+wMxBH89q21cVhQgxeqiotcZRtmsc5kY
gr/u02pusxHbQ1EIjTdHNr01tefrWrbfJLpZKy7mxlujIiDJpxli/Bitym/MNZqi+REXHyRY/Af/
dqTyPkqCGUqIXgUs0HrqlRrB6/QYGsudQjL5/bH1yUsBOxvltE37m3RBFI4I1mDo2jzzG2ZAEPHF
wXhEWMlDB91PbxLPvg2//KWQgjPSWi1rxh6QmMlyIBhWlRLXvC+PakB8EPCDTk6mJzIhBce0zG2l
jQmWNbVOpL/vZYMu+f+/tm2CJ8r0oS5GFd9nRR65JAcjlDFX69s8i8tTM2bvY2PUJSb8B2972TnB
N8VJ1XSqimWkd6PXn5pD9C5x+UhjpKo9KRvf/nH1E00sW+gnktK4BtqP2w6fo5i5+hstyP0okPGV
S9ZTLGBoKz3TshjrGZeuneLaS2F9zPBNNj2o8SCzut1bz8XqxDIGa2UGUtWAm4PwkIFWC6Q2uTNh
skEStLLmIokuMsFndVoPGpARC6naz3GRBwmooK4bGLef37URrEvMQPaWaYJiZGk/I1cJhxXa/mCj
VYo5qXaIddm9Y9/7/sQRrx2UEjLNBmK/FA2Nedu40xK+z4ku8Rf7C3aBEc4qkuq6mkSAYdntktwX
//9Tdvlpe/m+cEz1lIa1uvJrRX/SwpvGlKgXX+4r26ELG47YNStqC9+fFBBDYJxA844Qhqre04RD
UWFn6c1MogDi/aKqsyJdCBDLxXY05YlgQNvy3Cevo1PbLJ1weCioVEX2i4uGCzznaJ8/ZGitxQSa
QDnJ6Mv/4PAuGyWcG4xNsz7YQNPuZqQnhoN9j0LvITBv+OAWKqPkkekdd1Kbc79dx1HLW8Ct6fJG
GxtniLU31y11v9Bxs4DCwbH0pjKnOUy1/2gdFDQazmd66gu8Q88+yjoO5V1ReeE/ElSZZIKDaAe9
HfoOqPHtGnD2kPYrKiuVd9SxHD5+YmFOIcn17Hv0n3tnCCEtS5SmJ9yIwXY2tIOP/N+hmII4Zk62
ysAk8omEL0a9tMjXA8xa78L0vhklJXwyTTQEl1HWhaVgBiZPk5GAF6NZn36MC8Fh+NxIlk5izYbg
P+osojQZAYaJu485phP0JmjEw+wO89wt57pqSFy6wVd2o/OsyUDawG+9rCMpTqjyMWvUb2AXftXD
xkXxxekORqdhQMWLizKfMtNLs+d4kuSn9tbNwOwIG3E0Y6bIGhhpamPWHQ7aZHgi6/tEbzxW3PSq
tLtmT7cNcFxxKhliohLt10XroiSsuxaLVn9cXPT9BeOH7JD8A5PKzz3iMdW5Qe8fLoqy64IMWPAe
edPqgxZBwry7SdX7Sg/U8Clpjz2THfUyJMFjzH2fRi2PNa3QdMr+lES4+erf6vGLQmRJ6D3r3Syn
6Cr6fDBQKIPlpJ117mLzycyz4Lqa76rGZcdEB9FZC2Z9xDCpQme+Fusd8pZg6MzmFVMiqWyW1a67
2EokuAt0QNslKNEGFFChrKTwi4Nxqn10Xvloqw2kobpsAQWHMal2insH4F5K0Tw0jjC/Md0OzL8o
PnKtp1l3DNko8t3qha2QgutorbytbBMqYnD2Gk7JUxxWTI30ilst6A9D59JXJLW2iEL0sdAM48j4
ZdlOVaeKmKt2kxMyWcC+5xO3MFyZNj7RaPu5ohpgqiJxFFQ45Z1nZRJnJdUR0YkMdZkN/Ipqx058
+sFolH8Yc0+/4XxGpczKZFIJvsNEMzRGUgDPWpagIPUxxelikOHpuqXJYATHQfI6BPkKYAq6nGfT
OKrW+D5UQkn5pUTlxf68cMWkymwBzIJu4fYpk7WO73agbpRAHAGjVPVYmwa0+2fBpWsyx3g7Mse8
4wx5WbAqjvl9Ud3rCyhTDLFND4+MTdhy0aYb3vE/nkOUiYNaC5YcyauNuSsSLytbOQXfQaawHGwF
j5ovrmo4VC67b7wKJox8p9RVSY4VcfxLXIWLVvLn5qnJHG30mZ87aKlDfaRkEfnPviaW4CrGiaBH
ilcdlKDVrJr6YWbawSotV7OXZ1RM3oRK5OODXlW9Scxkdcy1PbKpkG2m7HcIvgQVjNVacNf8vxmK
45FhUvuABzMVU9+Ww3W5JdYnvoPXpUn0FDvqdupppZqb11/C+e8s3BQcSWmjPoHy0AC0/1/GbE2c
taWmF6NM6y+lEXyJjhndWUeweLQ0vlYWumNZqKHHfXaur5rEmYide6xL8oHwk6wtH3T9cywrVtvX
eoYrjmbZGjilfz1QSrVKEpXbmFqublNlbpUlDiuGd0teHQvpgKzdSyY6I37iCSezsoyYxTJAHp5U
fqEdRJlC6sSrp3wpOF2kZ4IkBe3tkvP5DyHBBViwOkqWday4eccnnlsO5mN/M/ufNCdBu7709Wnf
ti5ogm21a/hfJnu5mXziYeivuz4NwYrUuXrMXfPtdS3ZfRfYLivf5k1coPTWMhF+v5huVNdwOfUG
BtQdyqf0Rpb64Jr9u/u6iCbY2KTG9hCq0Ji6sVAqfNsMD8Pw1gYbgjJljr34tZRvTqakgrGhZ5Cl
awvp9PZjvdyO69dK+77GzwktJeYmEc4SUgODbiwxSYEUxeaZ6MRTkbBE+srRSf5ZTanb0OVRoTIK
5H2z0FTwwWoUs0vES0C9LOO0jh3P+iIH4q7n5JwG7dn0i9t1cfjzTml4rymwMjag/PzdKI2RELUG
BShypmqGopNgkM4W5V/4TVc2CIJ3GZS8LJcMCDFGUyw+eMxP5H52eZ+cnMV811VuwATXsjaJZmHy
5+AqeRAvmTMPlUQ7pNskOJElzvo8A88DRtKvAXrSj8Yn7VNN/BHVnfy9iA4IS+zvEuOWCSY4k0LP
OlQnApU8T2505He2fgg4JlcMu3b6QHab55+8tnGCP6GF0oXqjMdMjXmtkbtjCHaO5GAqhi8RbtdT
bnZNcCd9hkMmxCgit/IH3wxyBJVLyosP4qN2tk8yTylbS8GVNEs/tWbONRK2ZTeuQSr3ukQSBDH8
18q+1gcdu1UXLs0Lx1JkaijZHDH+j3J1tPoKMkxaECm3+fg+1m9M+pprzGVjxFhfHdMC3fyQw05Q
D2KyxKEUExivL9ZuULgBERyE3djKqHFR1iJyaYGY2+qOdVVLqrJle8L/vvF0/UpqfWwBwzLM7bhf
S8mz0L4YhoaRU5gIYrwcz5vvkyIrQ9SwIN9AbtTqtq4eE0Miwv7dC+1N/8MQvHVsN02uc4z4FKKw
bj4ip1dML4XlGHwGmjKZZe47b5TjYBKJyvBPWDRkLFcF2XkklteAoNg39AhiGOXQwnlrT9cVYT8+
g3D/QxP8wDQ0qA9bgcYTRTH4DvgAThDK3fHDYvnwqnzNBk7wA2wkpqWUXDj6oKelu053BGmh60Lt
q91PmcRoIkPT9sRigNAxCeykerZaSxLXyiCEB8l47IysqQFhlsZnzFubj6GalJKsvwxEUD2w4bGx
4yC1eUrCp0ZKaSQDENyAirKmsO0AUIJSwXisxn+ub8Ru7RQ3nf+0S+T3t1Z1iEwuQe+h+dBr3BAU
ibCdxbNAvZu71Qdb4j73XcIFkf994xLQG5Rr5op3rWb4AtID0658GskKA2VWYwmhwVJY6TT3kIvX
SKt365G1Lrk3nNEv0UTDdIfImJh3Y/HNSgpewdLmfC14MLK2J1q9K1XdydWPK7pcLP14fddkSyi4
hJj02WgkEE6p8SjzUWnAR/L9OoRM8QQ30M2rmbQtIPLCXYfOmZPXPC5tNE/sPWQsT1paAKGh55LU
J5q+zZkszb57bdEJMWyMlKBEfMECuU87pSo2ZQQdifIxbNyuNl2QgBfZHVlPMQlesWwbPEHt0CVa
rPkMPKoFodI5uDa9xnVuEAQ1K9OsqtGdh+MguulajIRlsX9dhn2fsIEQ1ItlfRwaNQ+j3NHLjolP
HwfTrSbQmC8eP1InzDKVBTy7CrcBFRSO06baGCSPqApJqvpzuHy9LpVEE8ToMx/aMk9Ry4tjtD+R
Y3KYUMjWvmr0jHERQwxB5yEv1poBxsqODCM9C9CLXhdEtj1i/BmOk26sCyAml/cagfk4dgr32+D1
79EgiHzzLGmt3Y+wNkIJpxDRUGJr8MidV5Dw3FTlgh/4aIPIAKOdJCbETeS3G9YGjCvK5nzI9Fxp
Un75TlgcJGN7KMC7XVtZ7dprYnmSxeS6fA1NOI1IR61U4/sV42UR4z5wAJ6IAxorDAw4DF5z4o0S
vNzC/IQHuevgu258I6ngLEiEqjlTA3a+3tOQvenMz5hEKCmDkIEI/oKpSZWXFCCj4SvGIVbfDYZs
IrfEdsXs8ppafT1wjbTzWfdso2BvzIXFrwkcdD5dEMGKZovjqmqMZimLdkGoktSY+d07dMaEWdAK
Xd+V/VzGBkfYlg6LZZSYa8zLyd+YTstnePoWOlUjp/aXjzSoD3hFksb5+4t4EU/YqDCkmoIJvbzg
tnL6W433dX2K/zUc4up+EpBH/btEUG1X9y+Igp/X7XUeKxuCcj9PPOKgrsmbMbGtCuRm/QcnckET
HLwW13FIbLRZsefZ47TfbL6lXu/Hx/4dSQ+vCjMvu/jS3rNxIxEr4qiLsJyzEiz3Yf9W7SU3jD84
4p8SiZfb3qADsUasn3H40XfA7lGTindnR0e6Pnpgb1UZpGTLXhZ5I9Vs6mZhFi9bxtPnvKapd8wD
Hv6O+UHWzbi/ZYZhoXOWYUacyNuUL3E5l9XMH8Ka9xq2zPIGZHwPKSZ7Vx9kcLsGsEET1FHTtJys
CtDyjDia5hSYhnhd42UIggpa9WJnQwuEdQlYWHu9EnvXEfadx0UIkZDJAgdtSUtAEOJYeAlGM8pZ
j4PlU+uvsGPjnHih6s6fJLC7erGBFW67JvavW2vAms+j9zKS6zvKz8B2ZXCiMkkIune5AoODRgxm
GOgYEV8stbhI16JPR1c7lCeNZ68929eeeWoSE7nuyOm6dDsRwS9wgmLMNFlQ4gk4FOg4yzRCQY7J
9GgZiWz3dpbxFyRBQSJqVnYZ5yMsmr82pM/aiT7/yGA351mSuNo5mbdg4gumTda0HtF9ihfMT4ZC
HQWzK2QVK/zQEMKbXzAEvdBKNRlDAgxqvrW0aHTTxfaTub4ns+WEfRn81U6JpKP2QKJ5tQBnpcfS
Lp1yTB3afgilz1ESlRC5R019nShI10ZXNQO9v7dj4tnzXWlLx4zKgLhL2TjcZKwWCxeHkdMNoWkD
NF7meXXCTz2qB9fDEqiGqx3LO1lPqEw3+N83sGu/1mVYZaNb0/4mK0pP70MMhalkz3o74e8v+sHF
3+D0ObrV1wjitePijuTrUjw04Z1Njnn2bXhFq9kvYEKEU4FmhAwGwOz2OGgfLPbmuvbJFk3wE+gd
ScMQrWbuykBk2J0H7V4vJHehnSPkFxkED5GAh2OKOmA0RPOoiXHK6XK8LsbesbvFELt45sqYkpQC
QzsoD5xhaHk0MPrFdPnjoEzTZM5cbOOpRjWeyhxo/cfBH3E1bs9dwEvbdU7Yf5BlZKTScR+8Ubk4
xlukzleQ3lmH4jif4WMd3jqHigMpedIeTfcvaylcXStMt6vqFWj6A++d070uA4FBhDeVE1qhPVLg
qdD4kN8pb2VMaBJtFMlJdTplS6FD21dyGzEn7yOnn99KVEWijkzwE4mKGm2rAYjK54pgYACfxDW7
KzqUW7BRla6sR1lyoIgTsZlB8frFAVlrO0tTOD3yt33umEbip2kmsTbZGgoeI8lo0bMFaIqpO5gy
/GRo31gevru+irJFFPwGUWeDthpQiuiUm2dLlnqSSSH4jLiq1jp+0fj8UBMUFBROWX25LsP+vpim
hep2zPgUmUcWCgqERC9GN7aOkYr7sY3ZXjqYM1Cyt8pm1/Mf/HtUcQETTo0hsTD/bSl5mIRc2pn5
C3JpWSAb1LcXTMN4LzjC9ttrk/XtDBztUJ84c6F+C0rhQP0U3c6+6a6VC8OVZBn2QTUNHf86BUeZ
SNW+rM1kGStiwNYjwfgIZzG7NPXzc3gkN8RPfaM88RHFMtzdo3iDK/hF0k6JGWXYwfKWM36VpVPc
RY2T6kfeyEyD+KY7m2/Vr3mDUXtO9PW6/uzq6AZd8JNLUpZm2QA9GRDesLNS5GjmlNRP7xraBoT/
feP6Z4wZzSnB0harn6AIxbRlwyVervW/qeYGgsu5gcBDQswW9SWC57NZY++beVhu1aOMqEYmimAC
GDObahPGmbhR+w45NbTqSy5Zu4HnRhBB98dxtrsRDcuYVZ06JCF40oZn+ia/9MgkEbyfySJryEsu
yXowEDE1shhTBiC4v7JP/gOYQI5o3Sn6h+uqux/BXJZKjJfQYFsSfcCec4JThveK6s72wyA78euo
lrqyNMKur93gCZeqJtMSox6BZyOOKOoFk0qN6Uzn70vMDtdlk6zdb03PUYjfoQAqXAcvN866lLNd
hiAYfhYbjRVW2H498Q16oo1kdySORQyDMi1NxybH9zP7mRqPen9rxMH1RdoPKTcbIhh90i0t7tLA
MJ95qRSvPuPZj+mWl8PLZiZJ0QTTxxDjJNUToCnlSwdN5Gd3+p1yN+NpOQpk01Ck2s21cePRZktL
ico3iJPPZv56Ho+gcEJY6aZH9aimrqwxU7ZjgkMYitFS4g6AZXxQ6ue4dZP07V/umOgTiipWUjCz
/XxRms/JwXDsQ4Oe5FfM0KbWRT3EahOjjfCuuMCI+tivUwRgJnGuyyM5u8VJa3O76KDZgjgtpp3X
n+l6UlLbae3JYVEwjtI7m2SLLCFWKHIjKVbugfjATtUnTuRrCqbJZGB21m/4Ey1t3VflqzbLKHiK
bgyj1eR6MWXHrIy8ajiiO0+ykjJ1FwtSGjU0wmHmm4XwS/cgWOpHB/OFycX8pBUO9a/vncQBivTY
xTTloJUAoIKsffgvHWOJSLLNEvyFMuj/RT0WOejGQzTcUNlThAxC8BH5OmXhwGPHoQnqPHNX7dwg
ZLi+UHu19L/YkeAY4pnoLC2xUpxdhLqJX/YOczmXosa70a+jyUQSPESf0XCqGoDpaPQZ8nlxBqZ8
QcQoeR+VbL9YhlJbSVP1PZYuB7ObeROn76/LIfu+ECyM1pyqhLuGhTrR8ClX/rn+fdl9xdZ+PR+y
2EYpPj8fjLv89qWx+dgWGGLqsKcVLI0lKqHNx0VG6yXZHpEGu23aOuwjoE6a4SWVfiiW1ev17ut1
6XZvmhefY/PV3Rx+XcM6S+E+J8W8AX7TNHETqg+yqm7ZJnFpNzDTmvVzx2PgfrjRq5t5lKT6ZWII
LoDOiYG3VihzeoqO+rE/glThWEgvzJJjyBbcwKqWWTIywJDulE0g3LPDuwHOsysdZbQeZpCsXt+e
vSfQrUuwBZegsdBSM+4SJtd+oDfDIfocoxgWrVK8o6c9VKpjv72Oub+Wtq4xXbU1EAf8ule5kg+T
EvY/kg/dIcPZwMlc08N1mD/cJC84gmj6WiQFtYAzgm+I90l3QXPiFO+yNAff/N+vrBcgwdOVnT0s
VjjgAKprJ83vsjwow/tGVjTI1+XPMETkqzPiumrnFTCh8dFovmBQptsV74wSjrX8eH3t9s3pfxIR
VfB5rAjHcjQBlWFaUv+4vGLAPLWgAFTXOOUbFcw1GWc9GpcRKzb0n5VOdw1Mm3dsaTZh18ltcASz
VTD7o4wjPDiS8lMLJmz937GXeIbdXUGSCdOMUflqibxDatfaZbVAy1gx39hG42ZUXZ0FZTTWvB6n
WUbDLsMTHKquVJamx8Ar1CwoshzHa7d6TVm9jXqaOWsqq+vbvy5hj1RGmKX/RrxBE31l6qrygC48
KE6BGZn1GZHKLT1GgfZ0XfN2bWkDJhhtrw+jZs4Aq8uHJjuH6NNXO0+dv12H2fVBGxjBZIk1lyHr
ADOiK22AD9Lhg+T+fFf/LjAiyUZEhmkxOQzNbtr6gxb7kSxy3DXVDYRgqnGdhVNRAkLP69Rw4jLR
v87NWp6uL9juvlBGNB3lWwZSur867TIqQWAZt0gyVfdVnjlGXLg6GGXALX8daHfJmIqcMchaNXRO
/woUm2qpTeDuRdvuOS8/IkvttK8Zl0utDYhgRFk2YzSrCSOK9f4zXYwHNjBnLSdfIcoBfC/edZn2
T9kNnrB6lRYNDeoEcSP/2Hvpo+I0bhyEt+vB/syHSdkekby77Oo3023bsKmtWuJ9NjbyJRxiOD4e
r/Azdgq4fkvPWG3vTNrg8L9v4i5dX+sFnc/IpGlueTJ81F26y/fkdgk0L/VlcLu6zpiBuAHDkDRx
DHWa2mkT6R1CcRAZsPkpziVa/oeN+okgFhmP8RQriQEE1D4sYIIw3OqzdcpDN8+dFtW5y1EtHFXi
8/YjlYtcYs1xN/dVXilAjUxtuhkb9TFXWnLTRlXj03wyjjh+3vTp8FWvl+hAzGSUqMuu0fGhLqZq
2/ZvTbpdu6SKneIH9KgwXYfoXPfmw9K2krNSBiNoS132OWgSAFMt7wr9XslO3fT+uqntQmBGuYnG
Lh2t3IJjn9AN39IGlj2op4bqbl79Gy4yAvPdM/gC8rKfG603CVn6aIYznNeFnQq046YBa0tUICeq
mb7R+jq6BW8oySR+RCKcWK+oT8Yy5hHWL0wzL+4/tB3IJhYZfYYMRdilZgyNUqdAydsTswJ0WRi1
/1e7JDr5dgrDiWhYwI4GHR8nP90vsoNRtkmCjydN3YFbEBhKgQAi9yeCCq3iX9r4i4wyfz9Eojo/
UwyGyRH8t2wUQqFtr9SsQZz5nKLVizvCAITmGThkOGeNzA/u79AFTgiS0mXRQMUDODbTG2WMweFl
HiNFFvntw/w888XeG1AXzXX9cuZ3obeo4CjWmxMZZYOuZTBCkD6Hpj2WKTaKtL6lftSHf8pI1rq8
79gv8Ysh7JChYSAlzQASa05nBu2pO4zH8miCrd9rRkf16AewWrmvUfPLAgr7pOr9PCwj9impH7W+
BAfjY4uyvesgu4fiRjLB45EksjSlAEgZ2i7BG9BYSqz1D+r9Uw7xVMRsTz21K0Dwih9enAo6twfO
gYzMbvAahhFqXQQST8O6JMm8crUbAxq7ZgCKEV99MByUtT+m/w/0SJIFFNtxMOmpS8sGeFGeP040
OrNExowtUz9xctqq5B2Ie7CC2oF8RNt8jXm2zE/fV7ecC3T+J5FSScukEtxfgVYLyy4hVbn8Y4b3
8kdbfgz8lo7YBC3CMaHrrZFE/CKantLH6VAd+tCdTYcnLMvDWrqTrEll109sAIWbAVqo81qZANjS
b3UO7pDSp8P368a0e2hYqkWpjTGUvxXMj01JWE+AoWuPDbOdsv4nLu9N1NRRWR3drjgbKME5xGu4
9ibPGtlzeS5L8myoNSrMqCGZnSUTSfAPdUPHpuF3HRvpgV71quKpTk+mdsMUSfS8e0dEH5kKwiWV
jzT89RQciiVCgShDYs9+tAYvs79bsTd3kiBy35YsxnQLBaGGLtrSoFjoFEWGCinL4d/omIFNH8ly
+qyh7SXyuqO8CHHXljaIgi1pzIrR1GYhPI79Mn6oZTkk2feFhStUVhnpZCPiqudgbks3IjJ62/06
yo0MwimboRJvsP+PtCvbrRtHol8kQKKo7VXb3bwviZMXIXES7fuur59Dp3ss0+rLjhuNAXpg4J4u
slgqFqvOSSXkjo/SvX6MAptNn3TfDad2ZTx11ozAyYay9p1wlHvb0183jPv2FpDwU4wZGxY8dhBh
L/zAlQsniL0OQuwNBD76E4aT5Q9IB6Ig9wrLHbA+7+pCLQBrdt/M+utQPY9CjSGRadzhUpIyroME
GOnszJitVNz8ykKpWblSk30PavvUR1QU3Na2n1hfLeMHD+ZcLucpgr8YGCy7kuzICY/kh3aJqv3g
EVfMIChE5KpMJSgM6nSAnX9PSuk35AdrU/3rSixqYRACcl+XfDQn3eph4uQnN/BUP2mhWdZ4us3W
VMI0858zQay9hR9ICPvK6toYgDQ9KtMdFep4sc/Tu+/latO4IKINtCBFCID+uPgsicodw2m80Q0d
YoeuKPfcTtpWeFxQ0SOpCkeMtzlKDQEQ6gWjM1e2fABtvFubtlgGS7hnXIixJojqaQEQq2cmIDUc
mLQzWtEbG4yPrjjFEX0JdC6wyNPUmVB9Qj0oc+tfzYWF/mnTnfLTcjThJ2CQcpdKkG5vF2ssaAdQ
UzWJQTjPXNAUXiyZjnTx2+QWbv1Tf5Ah7JpHtuiat72FKygu46mWOVAhnIAFfaG87neRK3/p/dmN
TqDAcM+nPkI0zkHlPFBmEHwDzZ2hdw9GOIyJq1ezzx5sRW9mLDC+Ow0r0zjvLANVSmUZYFMx7drc
uCBLfisF/Y9A+t6UxoMSJ5/CqhYRTLGYfw6Wd9GBpoFEAduMp2X0A6gkR/ltgHbgqb9bqsfzS7r5
dbBAWyGzYTvIj71NiKaZJG1kwj9LWuFLR9svoxFe6/kHBI118xXnXQtEIsfVXCPxmifZDScTekbW
wxJ9RKfrDQ73FZCzqrJqCas3oJ95Z/ioYrsxdQ0v+gWlJiexq0dRs55gCfnmCGNWtNJYYNoijadg
QIWgMh3QAglO9WYGtlpB7qRhQjHv4x4wDcTGika3jfTTeV/YTMNXCNzpwo12nMKCGaIkPtTAryV5
OUZSE9pR+RkCax/pilnBcecLtS9DJwFzCesKT9Kk3Z03Zzv2rgC4k1RgKlHHszfmqDQ0UTIZOg1S
Bjfd77ZNKIsGd6KxVfaT7w/v/48T3ziQNPE0G8wmUl6R8GBCKrUr7jQi0pnaxjHxLm2YmkX56VjL
nFq50JEqT73WeHE+Ne4wxh5ocV2lmgWe9w9h9xWNS1ObLuwNuQUaywuGw7K3vOkIAkRwT/+LYTH2
dXq/hq9oXEhSGiWr1Rlov5lAQBkAvMbD3QmjYqK+TZFtfKI6FHE+g4YcKwmxeOYkbAD9S3hAKQce
IooV24f4/7bxgx+5UWtLQmBbFlKPTsqVXktPH3L7Vwzu60/Dfhg65WX9ZBQJXl7DO1u9Ne8Z7X/k
4YMibBYV7BmfmiZmNUp9zy4yl/KRSZB1e/V2AcNX7krCvFHg/Lw2Xp6o1KIyDGwJtfO+ulYYXTJq
zJlw+G07tr+uJRej5qoDq1sNqMC8b+sb1bhXFVGxQD7v7zoXpqZWr8H2A4wi8zPyGFuXlJhIib9r
up2Cn0AtKtvIRGIG/xAdX03jMlMzStNeMwA73wZf9SNT/IP8Xu2GxFbwnSzvk52I/3Mz/bZkhSIp
1SzD5CfI5JkWldVGIBW6b57okZ02yZF+hoffw13C7HTruK3xuKWVuzRLxiQcIZke52gN6XeBaz5g
SpLeW7co1R6lC9GQkwiSW9a+lnu9rOPRKUY/k3eaaBJl6yO9NomLxWoXanNNsIS9vDNL5DPSqZN3
Y/vUjd75QLLl+2skLg6DOjVTyxqLl+m7jlznaByzfv0nCF44jiZZluUhINDnZavtr6i6qkXcnYIF
48Wps2BJKxpjwUw9AQ3CAIL1gzoYTpccB9Es6ebNa7VmKhd768UMRrOFQWTH2mRRZdlZu3/T0Ld5
fNdIXDqoDOpQ1iWQGje+Up+Ip+yDi+7YeNYta4oMrkTU46LDy4vJBW1sZm0GRLCNW+xjmb88IcYX
KQjs8bWMvA/d99ZGcuG3LkulHlmak87Qy6n8yG1O8g3jsNZBD/ORj/MajYsWeAqTyjGAgVFyMafe
EIiYdbbqK2sALjaEiqHXRgdXpIbTzi/pRrkjX9TLUXHLQ+Z97G6yRuSiRZuVSmEy52+z41Ac5uSx
FdF/CP2CjxNBINNCwbKxRrXCjW/JwXicHMUpPOmQfm8F14bNjG1lE9+xpoJlr5VT2KRYRz26nEAf
Wu6V8WKRv0wEjE9X8Wh346mcPp0PVpuzCWtg7m7ZxyrVZlySnNqjR/Y8FuzLl27df1Go2g6+jFLS
UFnrJne8h8mYw2BEQjUayIPNo7aXvdqBkNKdRn1wCoDvHH2VD+ct3A6Vr6Ds27bqEbBKIx+lFKBR
kyn2IHWXOmmdAGSQ9qRnX+v283m87W/lKx53vAlE2TKrBF5VPXT6Q0b8//b73IEO66wr2wW/Lyef
0/IhEz0biDaJP8/QTcINE/XSdmm9LnfqudnH6e15I/7B319XiTvDZgCKh6Zi+SF42/BRCVzN0+/R
vgYlnn8hGraVyqO/6v+exx1nZZBymuWAkyvAsbTQ8uqn5Sj70AzbiZaQbQF/2XtFI3zHeBBSY54m
LKGVp6emi+xh0rxIul8+QDaLNsO/zSJ8v3ibSEOmxfCFYNBlmy5IBeNC4M+CrSK80LkRRGEZllg7
81LxibfsU6f1jR0EPHFRFpbPtz8nryZxMcI0oo5W7HKSQB/gF7u8hsdiX7uthUaEDk09og+k0D4+
QFhmo5vsjaUH7wdaiJb9gmG5ztF2LCCpNx96Y1nvGhchlDqTSUsBqCIeoSUGPURe6tB76evvu+wH
M47XNeVCRicTqckKrKmOTzQGfFE+Dz3LCeqDtMv9wBPxjv3D1/MVkIshbS8bOm1gYff8WzMy38mY
sOw8hhf6onrH+ZAF8v+3IV6vly4DkzE8lJ4k6dhanU3N/xR2MT7zFiOLYjJTHSbV6lFRjuMg+H1B
zOB7G4OJdhSdRJgvSCynJLteRsNUVNhWLHjFFCwW38yY6bOUT2yxVCwT6VI7SgM7HJ7OB3iROdyd
oY+bUBrZoZrmkbjDFEFRs1DuIAkc3QbGJBShFISNF49cfeXzCY82fQe84HFwWZfZZLMwZV3OLlOh
FJVERR7+cpNZ4QUQF8ATGFaR0b9TJ8OlH5cwr3WZh4/7D95T/n+iXoYZV3jQ7cygE44jXDa2fmSX
sCRwYotNi+EZE12pj5qI1I8d0jNfsRfRwBVkWDazWbLOBd24KisnCo7J+LNZDkv76byviCIwT5dZ
gRysnjogkd30xPrmJY+65Hl2G1T2RNHwfH5GFC5YWCjEJqEJT9HRkqiXDiWRI7BHBMHFijTK+05n
4S/9ZdS4yS6giAUZ2Zfa7akno0X/X7wiCg4Az59ZpUaZlAMccrnunn4LbMa7QXZyzLXjGgsSPltg
JbsZnPEPwt0cJHMcplwFIr2Mr1i7oHZnXWoA+3D+ZqoaNWSDanyJ2Ygwo23KWFGmSsDSN6raBaqx
jDqi2EWJd962bdd/heOil2WBT8hkV/REIbZUlPbcXLOpvBSdOrrAW7ad5RWLbezqmHVWZQ1xANOi
ES9gp0K9P2/LP5RvXgG4/GZRND2aWHm+UFDjiLMjQb9bGZ+iDErsi623VxjwcLLpcB5XtIZclrMM
hlFB9QlbZlJnIgUYH+9IehsZuTOUoh5F0SKyz9FqEecwHQOpB5hseWZ77BJBlWP7o/m6hlxCk4BP
q1U1bJIRP3bZZWs+Dv8VgotLuYLZLKiTA2IsHCUvoYTn19rH6gyvhnChqWqSVhsmoCjX8hHKX0fF
sHGPPOhPjKs9GwXOLVg3nmEo0lsQ0aMfxpHi0o7YAMqTngoaLTcx0BdiyYyw0CKcSU3RmcGkaMjf
x97OoR+B1xO7I6JjxM7hu3D3CsOXdVOlnuUwpywEpVfKRQa9x9gZLfBLEju51YTkK5sZ1AqPC6/y
jPnwRAdeuVx2qpcUV1Z2lEV0BJsHZ4XCRTo8lWR1VgJFNR9J/9CHAnY2webwY7rJAPmDpcbmTOpz
mn7KithWkw+0kLGWlr8cgK/h9tlStXMCjDKod0kxOwpK7ueDmWiZmJmr+JLKukEiCoh0NCGiHnxW
rPhDWdDKDC6GNaZipkGFrVCu2TW0RdcROZBrY8duveX38waJ9oULaHWSq2NjsENjDHYu3RX4JsS5
gLZuu56/MomLabMU9bM2MhQHFKnQTX8AN7RLDyG+qD5mP07pveg6LzKMiwZjleatLmEVO7nEs5/h
W3rraXPv/qf14+u1OZavKBPAtBiUrbWrcWlwkRKAbN8yXtePF/GM6tZULLZLzVP6rTuop24//2iR
GlM/QalU+3HeKIGXUy4YUFlNY0zT4o6b3UttaPfN5/MAQoNYkF2do74oWmPMsGzyrvdU5Iz5TrtC
GIUGHNn3e1Fz6fbNYrWAzOIVXq2MQ05rtk3ejCbhBPem+eb5N8XGIBKdf7kRnflE8INbRZVBzJOt
n3q9uHi8wgPWso8vmXgWaD5VpzyULl4PRI0Km5nWykgucEBTTx6lAbD5ELhjtti0ukwHvOs/JdJe
sIGC48XPc5mtMuclO9Gdr9+GkBGpnephuM788BJNwvgaokxHnUbYY/IPnqMRouuahs88F7CoRoPJ
ZBE4/tR/kuzWyS8tZzqqvzQndv+FVPz25/4VjwtdiVEZk1Kg5w6pns8IWsqdBWUb7VZxNJSMRbfS
7a/9KxwXtqYShCmNBfNaQ7lb0MVgYzQqdeZRPUkRcQS7yA7ye0f9G03lC9RTkoaUBjCuz70G7cLp
rk3s/MK8ZrMckqsKSk7bcQXDPUTHiAo2kDuFjRnJZUrwJBLYi/Q0xM8Ce0QA3AlotVZNtF5FnHye
j+wZK/IXAxdEajNJkeGyuRQRH22/mymvNnH+mJpFhDs+IKNDha/1tM9O5SFk8iXCkbLtzyhBzdHE
8LMp80mUFmmNOavAajU7IfaY2UxLKjjIPxBUzOfmKkWXt5BXd9NJCNh80Ymn65R/XEhAbKGNHaso
hG5yGC60U3AI/MxwGYXwv7jjb27iCo/7+pBRKgllFYzS+GtapTghk58c4mceGvU9shf20myecg2T
U1BZxZskH7EhqIhhZbnA4zU0Qgs3vQ2QndSu4gToFRJzJG+e8hUc56ddGVqWOQMuHjDnHecFZE81
4zrpgy9lnQsrNJsruoLjfLRfStI3DeCW68WXnljuJTndUXrsXdlFmfIkmnba/DpoOn1h01agjfn2
oA9ho/bzXI5OgGcGffwiy4urNpoofG3v2isMs3v1Vc/UIq/MCTD4hz0R7ZfvEt5PLM3G5Q/xqxL1
lYns4gKYjhL5rMbV6OgW6qAgN9g1IsH27b16tYlzDdLH0twusKmgvxLlQasEF7HtD+hqbzhnKKo4
LY0AABFEFm+Z4G+5C/Esg37/h8XrdsbhfFBmv/fuG7PC4z6gi1H201wCbylVqI3clORSlm7T+qFX
hWxqIofgvp6LlcaJpAKrcZcnxmObO/QBQveODoKzwDEEaynYK77Wivbr3GwZXNTcmsZFkwjuTQJ3
4yurIa4thhXi9ycjtZvqYMzfTf3bf9oefpwmn1sdT+JwaRn9ptGMAiDGo3UFM5BF5kgirlCRRVxg
QGd/WBkaLJKsy1R35wDhoRDkpiIMLipAcClWtQQYeXWVlxdyffmxGt2rT/Otnn3bZHHFzAjazq6a
+7bT7LT+fH5ntr3LwmCJCl4YjLC8jW6WEoEBYkEpjnQXgfQcpc/nf397nV5/n/vO1lLaxmCEQaRJ
ersdb+flcz3H9n8D4TY8i7R4zhOAxLW1y5PZh2ytq9fR43mYf4hqr8Zwm17Jc6Lg3oXOUWh6ssna
aZ/uKMT4iN/txv0HxPF0CyPWf+8NW9vVl0dZgqAfG8Dlzc08Py3xZUoEB3Nze8D3hnkLFfklPwWR
KqFSSAog1G4u7Ulp7VCila0bQnIEERIXoftCIXk1AgnTFskDtBOcxY7conSpnX0KrlU8LMbuh7x7
ZR4XqpOpAguUlOLLLZtuZah+mqaC8LxpF9i3FBPqbRqY895uUk6lIM0yQETqhSQ91cNO1QUQmx+3
FQTndmDeyppsBoSEbCM4jsYpIhmacZ9TVeAO2xcN8G5pVNZUFdwIb62J5LjuFgqiuezwu/u2LRwL
GvZg1tlbojff7aV7BeNig1T1dY1ZDlykrMtMtcfwbpgEkWFj6QzWLa/jFOkqaNLe2jOa/ZjqFiD0
oXIH0MFYpwAvHma3X4I7QXRga8PlIGss/vlBnecoWAIFjVhQ99P8+BhcVJ80NC79i0saW5pzWNw+
VWa14AEWlzT1evTiPWuT6mRUtmaXif3Ooin7Lb94Yxu3VWDCGpTYhG1MwajexZdV5qKHElpX4z7/
wDPBGzDuSKkhRvoDg4EFph021FM7Ec3qxt3IYPxhhmGyUr7BQSxyKNeDuuA5uS9k32xkH285exob
wBNObm4VBt+gcQc418zBKGIYNAc3v5u+DS8t0Q+zU48Qg97pf/6A8AaPHbzVh8My2sHMRlgHiebb
TIku+1kUzzfyBkPGC7mpgRiQYh3fQswg6g+bF5OWy0j1CuPp/GnaiA1vfp/7XBAjpUbdYcmyknhx
h6wxC+ykFp1ZkRlcfFiW2ojKHjB94GnP1HkZlXOq0Y1+TVDnIhguF3VfCyzjdQ6yKQyVhlmWtqnX
VhdxMHkZ+fNXqvXy8WndgrEdIy0AQq3PU/O5yAVp43ZAeN1/XtugR6NmPDcACLWnWn5KqGVPxnUe
xHbbWzYavbL5piIPuYhXWrBhJndwzVlJumECbkefl+5RE+lKbwUGsArqVFHATfpOvposSpXEJMbD
a5I4szrakiY7mulJ0afzDi4CYn9fndFaJ2VSMU3HOT1a4M2v61sVlZL213mYLW9b28Od07iWxkRn
qqwkjtHphx7QFARBpahKsrUtaxjuuAZZD3VipjVbkmM63Faj4JK6GULXANxB7WMFgosRAOQd5j6C
Xe4FIE+HjPPk1b58EjEXCHaHb5CEsGfaWSbcYKoOBI8canEVNo3dor36/P4IFu7lnK3coJXCHkJF
sGtR7mr1Im3uz/++YP9f1nX1+x0t1SpUYEgQ3GdGYeuLHwq1M0RGcIcys+R+Mpj8ap50+9g0/DBp
BZGa7S+f8Kz2/6VqvbJjlo2YWkyzNtEOqh7bGjZftW4wuhpZn3TpGlFcsDNbtz1jDcmWdgVpSlPa
6DOWju6GQ+0khW2OtvkAQgk0YfSpY7kodp7fra3i+xtMLio0WTcYygLMzh9cC+2J5dG8sRy8wj4F
tvqTMV+dR9xKkNdGcvEh1Xu9H0cANuG31DyFGMiRrtvBi4cP5CRrIC5CKMWMsSMW77TlSutvJlPw
7LOlsPFm6bgIMTRxPBOLLd2zdF/c6Kg/D6dqP2e4wDBx6GpXfhd11wvCxLvaHDoocolhzqB4oIgT
pXndLLeNKbnnt0lwwvgiXdcNbPGweoV8P0OQdRSsHlv9M8eLL9CpYx4nU4rfj/vMDopvheYX4bGV
fujmru70/3i0CBcwqmHKCpDY/34px075ENusThQNxoyGpv4cfz+/fKKzTNj6rs5yWwylSQdslHlZ
DTZeX3zJy0qXSeiyHmqzEsqvi3aMix5yscyTEULSdpJv4v46nQTnSRDYCRcpFLnVwWwBi2LrvpXu
aPtUKIIkUgTBxYZeUvtUp4DQu7s2+gTKmb4UtAiKDhAXFeJyosRgEEm4m8bALqhfWvtRoiKPE20H
Fx0iOtW6wRKU4JGJz6Gn3QGVpXqZH1g0j69JaIuCgwCS7+Eb4nSaMyi7Q27sSUtr21BENFWCDeIH
sweqjzph390GUtp5VznpdKLTB6qr68DKT2R3QQV1DSaR3C1XQys5Ov2UUU20QeR8BOKfnQNSh20r
MRRXdha3ddKfqcPmlEs/2+l35+OBaGvY31fhYB6rJW7Y1kjRHcTU6QdmhN4sGXf4y8kMSc70l5fi
ukxPhjU5mdq6540QffFUPgSUulokBjufl5OPt09MWkWu5Q0h0mLWWxFf96cPTBu+sYyLCck85WXK
wk5lHVGza/TFDo19X4u4mkQJv8pFhrxJp6YLAARxEDa4Hnqo4J5UVEzYRINIv1F0krjwkBgFiuAs
O0noRQymENJ5oyl62BVtGN/HFzRTDEpk2DT19uKztorsPn5U7ygIdfUndG2hn0P9cd5LBJbxXX2g
HS06SQWmMteHeukRICw3bzL/PIwgkL/r5huaXO/YAtJOtbXuREf8a3RR9CImbEHCSrnUoV0gtKqx
mDcXC6YYPqnhiL6wy9K4bjGtdN4o0dpxYWKaA0VS2Q2gB9kxOkrlzqvDL/8NgwsVRSP3bcUScG30
w0KyDf3KFBqyuWgK0m9D0RmfIbdoJe4UuREHvZMaYIeU0I9hprauN16KKSFVRMfDfu1dMomyKgbI
FPaoyB2mOA/lYLJY6uMrPqq3mDgNwB9H7fow7NJr0SPP5i69wvF3ddrMxWRN8AjVeozpVVGcpFD0
Ddysd7Gux79s4u/pWpFkcVbCJrxhOy+vV/tmb+wYD6tItJq3R5GJipK0oluqijclnX0pVx8niSqj
Opdt6i/mYx/fpNod+eMt4jE4h5hMMwDVdpP68233MsFoHvov8QVrHZX3GciFzjs5Oyhrj3iBU2Qd
j0ogXHvnf5R0atVKBcTns3tzOCmTc/733+X3PAB3UjNDb6helqkf/4o/sYG00pEc5Wt4yA//SnaO
z1Z+41GIqIAXmqJa+HaPNC2ahzTGHnVuV9rFDcoD8HCCflSX9TSKGjY3XUJ5heNcAn16igkaQcyj
z/tc9Zfl0tR2giUUmcS5hKYNwwyNi9Sfnge0xCl7/aBAUUjCREDkiRrn350nfgG5DUukpukstoBJ
8qgovlTvJc1rtc+5vlcWL5K/V+RSCX+dt1G0jOzvq5PVgNuSzUqmvjX5eXAhq79S4TKyZXrv6q9b
xSVl3ZzKKZoesFWPJtgz1VMEttpgn6NdszqKKQy2TTKoYRANsl18rDWH0FSDSUr8KPZi/YJQJ24E
18B3RamXvUJDqKKiIRrqsVzOR9Io7eIkw+k91hHC3+Jqp3Kn4/aM4grrz5T3Qv/YXMYVJpf+odI7
G3qYYxbFY60W4H93453m/e7dFz/KbPujqhCiKBTVf/7BBI2wsiTpsLH2THSr1bsqcCrwNjPq61LE
O8EnSy8LugLjjnM1NEWimDAuy4lX0AsSEZ8uN5aocWDTOVY43JHuDCleKFvEIb8OyqtJq+wldD5w
plYY3EGWwFPXoQMi9cPgc5t57fi5sbzzEJtfjxUEd2z7xUjMeAJE32Z3JIgeFzDJn4d4d91QZLRu
aCbaQXRwPpt8//GYmi1prTHykZqzJnUUD+32ywT3Bvu6L4zn73cGcJYKVIpThaSCi0SjmRLI08d+
appZc9Q0i1x1aR9Jl5HSGrkN8Uzpaooi89j0ZXErtVZ5S6fB8rulr3sn6voUjKxxUxv2VBjoD0uX
bL5VA4q+kL6k4ZUsRUHhzHhicuduzO/RtUj8cGzH0JPypNpnWqjZXTGE0FcbuwO0tVGCU6va0vaz
YtTJHts6ftexLrckWHRXgwDWIVfhSANppGkXmrFq2tLMdiU0Zj/GBNQPdR6a71rSTP48oGLv1nJb
fY879OSWpVR/C+uxd8vYGG5aMwNzIcRb96STldC29FG+rCM1zO0+DwgmK6U8lu18SJfmcH6n+VSY
bbSpqQiW7Nnf4Pt1sqnrVB1EvX5JbjXzi0xAN/AwS2hLEklsbfoUEwwFiIbeIL7KGY95qEugu/Kz
i+im8qUrWAp2yMGevBK0DYWIl4Iv4jLTIAYI+0yVgueecyp0nOMeOxTw4eixHR9V63aKMFFefYpy
m6ZP59fx/aF8C8bFsClVrbZSU8hyWK1nxpLXJZX7EQjIkVIoqEAmkrtH5JlMQ0gIR75WVE6eYwS2
GwQQ788hOjVlJHEyuDTBEsZ92nKlaEaN4Ngv0DwKjwaYLkJBifP9Qr2F4L9klT7oIQWENvZXnZbu
rbQT5G4iK7iFmiWiloYBiEzzFvI4E9cq7s7vxUaGzcwwFdRjkWa8E2QJMTHeK3g69PXLGRegyp8+
x455Xx+6F2ImUQ/vxuEBnoIhK1nXFO0dP3OsZpFad1PkN27vyR6EITzLK/YWlIfGvaj8s23dCo3b
pCqtzbhnaBp6t15IQZzihAEsCMYiwO0lX7Cam06xwuN2LEFTjjTVwJP2zLoCvIyZP+zlG3X3wunS
2SITN32EmIbGOnbkd6QWphnXKsm6yK/Mw1R5RXKY64+44QqCCwlFH0r4tgBiIhdhmNhte5Djh/Mr
t7lwqqbDBIL4LXMHFhW0ZmiWGhul1/oOZGF0V0RU8Bq2DYIJbx00yNq7ETKTVJj8D+Drs6WcZHTc
N9LP82Zs7gYAZMgGIOXkVZRoF7T91I6xT0GpmtRHKmPuuhHsx6YZ4HGmWCnNwmzV2yRDNQo9glZm
7EtWjZfy6XKUvpw3Y/uUriDYf8LqRkWsuk2LlsQ4N+xZpQU7sHxID4pHbDGZztaiQRHdwkUYsZpY
3KEpwmVJE3OO/S74GnVOXjwGgSAP3FqyV4h3s4okTyVMW8ixP0mNtm8hLXkdV2njnl+2LRRVVRSC
YCrrcLG3q5ZLJaYvJ4IBYXKkwylJvfO/v7ktawDuEtpCWK+VZQCA9I1xNpdO6oCvQsfIEusPbQTh
bGtjVIouW1PRddREuEM5zqFZqoUOe0IwvMi2PCBVF3UcikC4EG3NsoyWQ4CMuh2qFrohMokItn8b
g6nVK8iiIAzAbUw00n4MoN3QUIiN/RxYej0J8oHtzYGuzN8g3ObMBBpBlgSQcnb0r8WBgARYckLJ
Z3rKf64jqsgYpV/BcZszJ0Vmzg18oYg8dbwo8cImGifbXDY002JsE+UBhQ80U2uUGkZuE38ev3Y/
SuvOEKlTsjV5W1WBESsELs5EhaVAl5QmvoaSW+BmuMl2X8U+tr03KxzOATopiUP0VePghC7r1C3B
GNAdUZm/kd1mJ5oIFa0b5wktiMhw1QIaSXdVO7hD6PRW7p0PBqKl4/bfipRcqWqALMYuew702mkj
eyYiUqTNFApqtZaCqVIMXvMXq36I6wpPEIkvD65xTZzIiT0JHci2ttj5IYGY0UdSGtUgKm7HuGQh
e397WlmKmLQvnl0+DD+g12QHk2D0YtMqZBr4SpsqZkwtzvEG6F82FTUjP/01O0zWLkJhoH/WcYfL
wT0mYld4x5/FTiuyAgRn9FTjrYZzwNCkrdIleuSTHXv1HPaM/pxJHgqRWDbGH6k1Eud8oAKb5y4C
knrPBPtUjDLJ1xMEJxinmghty9N1BbkhCuYaSjncVqVaIZWtpUW+0Vl2/zWtD0n588/9HGkhnhhw
B6aWwUGMc23RLJKRtA1jFtmEhDtrqsA6mlrVZZeKuKy3vuEIdRj5UVmxl4eb4siCfBWNfSvVvyhm
3+6UWk33523aWrY1CJdR54DOVQUghvWcJaD5iCun0hvBF0mEwuWJgR52QbCosS/Pe2hNa/NeGQ4f
METVNSiu4jqPssvbo1qAETksej324/RgaEdi7GuRFPjmhrxC8H31VFIUqy0BEZJjCf8S8eNsxVEE
mb9N4KsrlSz3TU202K8Xoz71NGjcuiSojBW0ucT/Dfw/XzILs2so/VkWtJLZrq1S67YzzYKUReg3
ae5IQey3A4gdManyxzAQLZORuCGGKnh0fAtTRxq712uSJ2WyF+Hrk1bFTss7AcwL0yUXbhQiq6au
6HipeJcjptq0GHEUhH72pENeGhLWXugdfhanFB1YDeqsoLMQaqhvfc8x2Chjkg2VC+WdXEqZo4W3
KofQn6G7pLrK3oQm6X72qS/v++/p9/NrueEiCivoIggZpoGHhLdrOYQaBAqUEHzfKe0fg1qevWaU
55ssa+rrWDUawT1162uBhAs3VBkfJxRnOMAyzGBzQCXPgmZ784QhUeqq6uh2yeeysBP9ezMPgnr/
po0rSC4NH7KOjHGpSl6l/KI/w7lz1J+0/YhhmkbxAI5POwuyb1cSGgK5PAQWvDL8hk5ROyy9zmxc
3djJ7YFMF6b5NZVETDUbcVDR8JIKxQBqIIXhVtOQTHmqFAI5S/o0ajc6niJFQWQjSCk4AQoejU0Y
ZnIQk5WrSxl2oW8qGtE9begmzL9Ohf7rvCdumYL2T5nomH40UGF4u35NqFRLZ/Whb1XN+BjWTXJb
Vk1vh4mo6LxpEbhicLo06HYrXPyQywKt+c3IwhRt9p1EZy+YZkGz6+Y5xkgbGliQhrHD9daeqB4r
MEhLklfjSa4EI03sWVfkAH6Y+jDtpC+i1HLjzRMhagXIuTn4doxeMQPJA6UEeutaByn69Jm61m1x
RSMbWpmKI9/9+aatMbmlxDNuP0ACTPLMxk+Qj/W7VkTtvHV6VxC8iGRN+nq2YqzjEt5p1TGTS+gs
Xs+pyCu2/G+Nw/lfVET5EqswRc9d6H6OqEsXgtRcZAqXGzVDSvNygClS5pNxsBeaoy7gWpHmnd+W
rTvA2hf4m82iDqORQOLO63wm6pvhDgB2rqveZa0loUsEbrB1otZrx/6++vCnS2rkBdujKDVcOSSu
WYto2Zn38h/jNQTbvhVEWLShOjJPy/Rn0twZ8vc4uiutH3JxC1lWwfJt2qMQ3GUMtP+8e5aqqBzW
cR+GfnL4fSs0bybDzp9617RrXzpkiSsSz95yP0vRkNighYBq/I6ZZpOlU0hQJZ6uhtQxrBuosAjM
Yv7Fr+Eag9smfbIkGrXAoF+rCzYsH7kpru+4GDIOeOGL8RYaBm1R+kYQRH7xdseSViX9kON2gxIb
MWHStzJLRSaxrypnEhQ3TIrvLQWMyoE0hbWE44i6d+spIKiKPSPy0cPsqM60i47GIRF1xG7sE+65
OuqgaLx4/yjRjKSXoxgPV2bU2CZERpFO0PzPL1GoEeAziCdRlAl4yt5Simq9mPAsGtCT+U3Ovghv
NxsevkbgO/3LWpLgi0AYQzSiflNF1AJby4TmBFTx8D/UB7jjKiWWZJA5izC65+bTU/tDCkWsRiII
Fm3XEYHCAEvBc24uX4app6T3pWjmXgTBeddIzDENKCAq2Z2tY/3FJKLO040ziY14XSjuq63Ueac2
PRZqRLoP6eIdJJHAyie7KYRPP3Ak34Dxn2s8+OclAdj/SLuuJrltZvuLWEWC+ZVhwu5slHYl7QtL
lmVGMOdffw9W/iwOBndgyQ9WuWqreKaBRqPR4TRtci+fnjrlTZGmXUUSGa4LyjiQcVyGVrsod6Zm
rZNdqezYgPcGdY0d6u4XcNqyyhRZ4ZVIlU24jRguibiayQdq6rEhduK0wEPWoDylhuQwijw5sgVg
Am8UzajUaq0sAPQ7ljEqgujROrHSYMalJusWF6kcEsh4RNiqq2NW8DlYlddLVjQ4mF18h+KZcX4r
pyfJPSAymhsM3qUyad6kK6u60B6GkNVNRgGGSnYB431ltbTL83VAiUx86ZAbt6YJYhs2azT2Jih2
hNYiGcu1yOfBNv2zcvxI7tKaotY2IBXZT0hQM58nvisPfWghIR7dy4b4CIVyHERyWYkBHiznG+Xo
ZZtDyxEf7PbE8IZ0TzXv+rqJNBvyIEvhEsQH+WtAa4fIXHIFTy/aeSn5y5XNVhA4pHhu/QPA3wJL
XKVL0QOgRzdWU50mODbjW9fLEmFCQdz3Qn4XjE185JF0fdsllZvtMuVusg5LE15fKFFUgSBQxzoF
3gG4I9rCsK0OYZm2uLhf1DKYQAxXGX+SzgzWt6q7H0BE6urBdViBWJaOKTamauiExWvOVWBqMY1D
V7QonKrbdX5YyuPvfN9ABAo3KLKUnC2wkW9dVDpHYQr1bSe/MmQsOQIFsBCygJOGmcCO+X6mNqYt
7YplrVyERsCQvCfdrqfNIYnv7FRSkMt+KeemneGwldzguPHaNPAUlDDKs2M1nHSt91TnOyj89657
Dx66rH67vnaC8lgUuW9EY+d3A1lSN1YpqLRCbcDQzWE/HkCPoT6w8TKoj7UlR1W4kEjysxcDCxZy
W1VnVd4t66qE8/ihrm+0oTgo+r0TaxKVE1k5kGDaBmKf8ENV/n4gqbJm4zgBCJNeSnBUoifUOa1P
SLmAO7u5TWzJ2RLYuS0gf1kUponewwyATfZBt240etv+aoceMkhnENw5wtDhKhsxhTJcMSDHBV88
eHzBjGpZX35HJ34uHn9FWE6p2KMOIHXP2nyqfYmGGEZK/C+GeTKTc6HyMK4qy7hcVoPFTqF1KKVU
QrJnXtB8iHYWyJZbDKOaPFl5tij4A95vVmSCBx74ejltRwnq6qhTx4I/Y0BAClTs+k9U8XKQfIKr
N0ABWrK7vpoixTBR7cYIq1GCrHKQU2KNKJ3CYqblYzniRk9dX5+O10FEzheCjj9R2MHbHGNtHo2y
L4Ey3Axhf9QOiq8ezb3usyHzMv9YaDRMVOsgeaEiLs43yaixYrZa30MTNYwRYzzZC4i/wXuF3lRX
TiEtukC2cNy11SlOkxQVg6snz8VLXFETz2rboC/TRweB8K580THepFGDtI72arwfnAH8PjL6sveQ
J6+s2x/CPMbNKmd93MxThx9ifpihPvqhv32oj2wgQBTUYX6cKm8NnYP7iO4JyaFklvEaNHc16LWW
ViOB5toYYdmjqV0vPbSkeFmVBklfeJ257yoZyZ5QreBWwS/QMZMep+ZcYKtro4yuNii0/q4CQ+/V
/YSZG5hfLFUr0eWwAeNp9gpCaKvGANP15zoN4U547veOSo6K6DxuUTgr2hS07foGKLn7qRlOCf0+
k73kNLJv8JuFwjxEtHWMJ0aJzvmy6RSM5/NcRBhWQo5zfpqz53HAfL0o9mbVOjn5W29+GcsVs5hl
WRyReHC0HVSfqQj08KUTc27Htp2A9KztGi+1YHIUT2nK37jHtyjciaxWQoxBB0pOv+etXy5lAGrJ
XP0qWUjR7bDF4RayRRv8QBrgdMbOuDFQT5XDrnWoGEaD5nKQ1iaLLI1DNCRYkMYxVD5R5KiNlqdF
F4Xr+5OPDRQmj8kf2QICE8djtf2NzKiw4AivK1tILrIxObFOURuCpYw/13Pmaf2LM+d+/i3KV5le
Cl601haLO85N79RFQXt44jdTaO9WlCWXS9AFjFxyOqy1l8oarYUWxEEUEES0uDBQ3Ht+FIp1MutW
aaLQ2KMZJVSe+wMqh2Z/QjVKvc/r8LrGCNUfjp+OlwDybDYHl6CuuOnVNgqL6ZZMHzXy0ZQ56SIz
hUgq8urgHYVPxhmQvOmNIaNlhN4If6LUo9+qJlyHj9cFEWriBoU7YWWRu+qaA6Uxd5b7p97IHH+h
Lliw6sSASly44l3X2Ho5JkjkvPTvFXEZotx0wtawOnX5dF2h04DGKFbJg+5xzG4/14TEXqZhrGuk
tEu8NIwwedDvi9bTbhgzEHTv+vq9Z8j5c8UssOVaLO2rcnBN1ajrADbDUFdfRzVwliNd0ddUYsBS
hkm1zmunfE3NP1L1Pp8Q1clBE5N4Kv2Tqs9OJ8lyCrTSRmsFyk5Bx4xwH6cyeknUpcJ8ubAxPlvf
1ejbKhvnLvJszyA4fZmTPE8qAohkSAIKVnSFgPJZR6Q/X3143n6qD3sH5ACu8TRpM6Z8nwxQ10xd
J1l4oayIw8AxVA2QsHI2BqwNNvsvCqM692zjONPFG5Vnye6ql1YTaa5/UHh+Ls2tVkzjAEqP5+oa
fVu0m8WGA6o33qI2vtWhSF09jorEeRC9K89wuZ00kRdaowLLrCJ6RhA9wyPpcd0PwXBUD5Eff/qP
cvLbaihT2Q0Mr/wTPYQISIem8dL3jw5mJREMao8Wj9hfrqMKrqQzIbmjE1kZ5ropWNwqz4MO2dC2
8Rz36wBORiIRUKQtYF/Q0OSMw4qZrOdGIV2nJNVJihRie4hQhbkedVktrsgSYIaIgc5AAxcC2mTO
MXRtXRNtauKdmXh9MAdK6rWJNx9ATIVLfTrZGMZknEDRspP5E4Kr4gyZe5WNWjcoSQvkpsTF3gXV
moA4KCwHCYmm4LJAURJ6nPEUg6/OB1mJtth1r9TxTgOp23BHZKxHwu+bBorVUHKFjkdOIUqVVr1l
r/GO9A+E+q3sWMm+z/6+eVfVmUGUVcf3J9RVpQ9WLamDlH2f04BmsaKmQgp0Z2gwjAXKCkoZzRUz
a9x1A2IP1IZhwBIK+y4cDzqnxKiNeBe5j+3y55TeTskR1sIbmqeJ5Jgk7wTXT6lQKFBco4aZsO5m
ztBG9lij27yNd7r6SOJnR9b0JbxSiAayeBQBmQh8cgB5rxsLKbMYSWMMt1YL773wG2wva+vZrbcE
LLYgS1OJHEZUfkMgrCamtPEhGpZNxnWFskXjbfFZpTS62p4ZXVj/L+alidaQgGIBBPKs1JdPHfQa
WUBuwqrRcDNS5JCr4/VNEtk3cO7jyse4OfCJcJoXlXrcViZOpkM+FulDH32qy994JMF8/sTgrMzU
tktt6BXSE8EYGD7jCusPHfg9CjzSZfO8hAJZeGDqSF6ifp4zBTOmvWBEMoVSzMreKVK/yPuXTj7z
k12k/HkCJ8U/OGznNibBbJRqSHIUyeav7OEXP7EY5HICo5+0AkOs6KygBG91NiCBU/S4d6vZVop4
x8aCW/56W/Seee98ZBMXffbOdCNZslSoeMiKod0WHrHNM28ktZHVlEEON8qH/shm1c/UUz/0IWMt
zN4Kf/xyXRPFB8tFkFDH8XIuqnWMaEgyNYcqKjGIgfQDYoVIN4cY2uSXe/ngJqGibOA4zyXNVpBs
LYDL+tBx/so/671EIuEabhA4VYQHutajCRUxYKPmab2JSOVfXzQZBKeFZIwVNlAOEPHdkp5q2fxX
oT9JNjJw9qGrGxARE3Z2d+xFnobWMftU/E2XOtwSiaMg2xTOVOiVCm7/AXCl/j2zn1oVAwQk1Xv/
j57hCnRRncr8uvOTm6cquPdt3EuM6VhHHQCoK4/DDgYcIyWk5Zxsky/sBMoo/kaz2ENhaydoYus5
RtHvVPBdsTaeKED00AYdAyP4gGL3wXWVEPl0qNv/B5B7Adg6pcSs4dPFFqYeubEy3zSKXVZhM9Tx
x5kUmoxUV6CEjgUuER0tpWgiMjglHFFVTMs1csPZBjN66JJf947wfdC4I2KIWTe8IzFV6wh6f3w/
zRGkodOeNprkHAkWDdlZuCmg8tYQB2Ivjs0utV2aoSsTEMYw+G1PvCKdfFc5jJNEFqH2GUgoI2GP
mjCVD73OqbmAdwV12F0Y7UtMV1fogXHJE6/27cfJ3l3XBsHeQKifcNzerLleNdYAOHf6s1EC89eJ
foyz73P2oTIjc3bAvwgGwToJMMKnC+pcz3dG6zYfrositEVbWTjjMOTjouUYCLMbWSqYIhenYHIK
psGwAA36Mt0vv9E8hspR10ZJEuaRogH8XC16VjCijxoSO+pfU+cVeCWZ369LJdC8LcR7ScRG8xx9
1Wg+qEoIw+dH09FK1KDQ91EvwRG9mTei8CEerXATBRUwEEW3MML7SVE0L0/Cqg2VtpKEWNiy8DbP
RBEHwoPohoM7fL5sKa0io88GtDMguM9mnDhpf7Bs5YgicF8noFsj0aPapbJSQuFaOuiYZAQK7EF9
jrvMMyjQZrRRDEY8eH0z7LVR2zmVhTEKcyQ5ycIFdfC+0dDogC4mzs6WJuYmNzEiA7T5rqPT1EQT
KLmPda9MqvC6jgg133QZ1RqCheh05cwTOlLiBmxriIXmXtz474noW/KxDvFen4J/07stshtbRC7q
b9TrbLsVSsELukvtY2wcJSIx94rXESRnLVhcFMhZPOtyi2TekBfw0427In3n2UU/6L0VB8oepe0g
fLuOx7b+Ag69maiOQZD/or8+szETtF2RGVX0Z3Sj6PTPSFZlKtwl5NAZuQqiuhfN6AWG7DoWXVi1
/rzLD2CO27W32n0fglr8IbmTTX0XirSB40x7WlKrcGzA6f3kaaQ/2Bh+U42RRPlEmoAqFYvggQ02
D57qOy5TG6YdBsqYdefVoGp2N7VklXZxCxUC7ceYO4kqkouKSWqNZq7NMBr0L1YCvqqeHY436CV7
1kPlKEtXC99USEG66FQiLvoDuePbImlfGw3y1VU4hWuAm9gjk9eDqULzY79/AVWxpHhKePVvIbkX
h1Kn1WT1gOy/sW6O/Kk9dN/GUPezsLyTxSmE2oF2ZDQ9wh6id/TcFrIetrJeYO+Rh0+qG9vyx98g
X4Az9g8Enw8HcVudtDq7uuie5MGinUqZFMI1Q88fwRtUxybxkT29GRQlUvN4tz7Qr8x97g8YJbT6
a4iMoJRjXAyHEkCQptnI3/NaMerJoKgj4NyDtWcTduO7YcfaEFgoSeZdCNEwINAy4QrCw+W7HgiZ
e61g/SnjN+eJCUf3qNlMcJE8MPZHFJNcN4Kio+wgIIf5DOi3RTHTuU7oRZO2KUaEhI5Gx8eSRktg
Ivb3GwZji8K7aXGLcv7JRqXZkAYoFAzcUUbFLVw5uGWYE4/+U0zMYq+ujdekWVVcJb3jhtad+9Af
G7D/YOWiD1rY7idPOnNMYJvwLIASEgRfwMDEHSYla5bBRrwAxqIqMMQDeQ2Q7s5FQI8sSzzKRpoL
NmqLxxf05kZPZrWZkaNabtLqQXGff1kR8P33gldYBmSiz5fPxctw6R1cFTOtUZU6YXzDKnlRiW7D
MwxODVDyXPcgl4rCTPd/8CKPB/JRGQNmYRmVWi4r3mQ+CXfHnyFyXtLcRagIUydIZebeYgfdfNCr
TxkJHful+uXRv8isn6FxHtLYt2VZ95Cv1lPwRd4R+kBlhNwyiTi9A7FRnisFykuMpi28PtWf2kG7
VxNr8IwhX71ML5E4lkUQZFvHG/Yh61ZCWY1OH0yhjm4sBSxO6QljN9FXEPmyoI8QD2kJdguDRvIi
8+5krRGrCkpMkiPG3AfVnYrH3IzY349ncfdJkU2wENyOzhaR850my2wy1UUZhpqZt0m8+OsQH1nB
0/VzJrJTZzjcQdPdNc2LATjGHiOAw/U2QgOn8fBj2hDctutwYqnQPYMkPkro+coPNFynTTlXqK2y
MhRV7dfe9jvMO7+OIjJOCDDh7YuUKArvuGOWrHO/ovsIxmk9VMmLIgspiL6PWI+BJAqej3Avzo1T
XCCza0T4vlrc9OkxlzUCyb5Pzr9vt63bVhnF9+mt0t8r3e76+ogKSZCHRBu/ZjBmXz5qMCpxghG5
dYSSYZYfovt1D1YQxHfiQDYqTigLUmuokIc9uiDtMZO50wo7QeGG9pFk+0GV0CEIHrlIpCBIii5a
UBDxxHdjpjX22OP7sYMpdNGs7nN3OKFQ5Y5Eg6ea5q8/085Cidy9Tt2urZXedUPFrN4Wbaq9GsSl
YULMIry+S6Kzso34cea7I4uzOFmKpoxk2pf2W6KMKPKRtZmK9gdUjni0w2kA6QInT2U7SZI1iCuu
i+U7KEHEWHDJcRQKYiLgyxo/UBHIHce2UmalGU0XpuyYgvB4sR4s/e36YonuIURUdMQsUYilXziO
aPxpaby6odt1ewMTwb2aLLdkQU1eUdwRu/Ctfv14HVO0dODCQIAATTnOhZnJ8ynXI4JjGhc3VXfj
GsH174tUm3Ua4oGEoouLQGwzG41uZzlKN7u6xHWD2v4YjfwJrTOPLN9NVftyHVAokO4gKfm+hrxd
06ldFI07Y0xSZN32aRIs0W90GiFvxsatWLhILyh1SGOY09xDqVdnAgU32TVaIfHrRMvm4D1mMApU
FNhzLgnMQWG6Y4XYHqiu1sTTrS9m541oDu+Lr9cXTBDOQxgADNaQh4ACmLsIOpLHqz3lSpitj210
jBE/NL8lk0TPROcHZX86G1oHvlK+iqBRxmlqVKqEi/pUd0fd/lCN++uCsDXhHFOkLpC8wLrhYuMv
hCFFnduaGSj6rE1Pz09GqmPFnHCyX7KFsaT7lSzcK1g7QFqwOQSweOydX3KpMa4uqQjM2xobu77q
tIBGzakZMtPTzFhazSjDY3/fPMjsvuijMtGheZUSrMu9vRqHNPqEEtRW7T1Kv4409aa12nVufrMk
Xhx1t5GKCfVV67f1FF5fcNmv4WziXGpOnS/o6NNQlx07gWkOXpZgmukouR9lQNwtMq0drcFHH4XW
HDqzXw+vTRo4kyRlKUPhzhyo2LKoAd1SGC9hbx4I7NVY37vtb1wlW6Xh/X6wfbRI5AEnt24dB5uE
Z4YuyfAKZcFoIZxrEBuiKuxcUfqmHpeVIGpJRhLQ6laL151S/alh2Np1Hbhww/BxYr9zKiGDI4jw
LdHotHNtYXDSEI4fhz3dM0qJ9As5yEr4eBvyDoUub5UFCJAN4DYoVt2lzmlj+UozeU1xT9POb4on
iUDMMd2aEaDoKNJlRBJIh6IS5HzpwKbaVhUS8phupe/IdzZl1g4HBMybXYYCrmcJHPNNrsGxndwc
6dZoGhREA870qtc89dNDs1d8wysbv/kY++3+l4N9IBRjtNSoaEJUDMQZHKJL64qaLhCNPbU8e1ft
c3/RwOHp7MgnN3Alx4r3ang4zkroaGdfFaO1MF4yafx5tPfDqu7TRJ+8RHdPqtvcu8Xwi6aJB+Us
RlobZbEqkHFUZ89cTkp0qtonp/1wffd4Z4OH4TRSmaekjEFU7pvJ8zR+iSKJMoq/z8rzwf2GQmfu
bi7UbECBH76f50vswz2dghwNN8F1KS4iA+9i4CGFuieUxrp8FBt86JqRWbnld+EYaMGAJ603Ikpf
Hcuw/z4dZCHZy4MMDcTkjHeR8KjiVCLNldnIohIa2OthUqmfjNYGMdGvMim8i7WB4ZRgmpsKTTyA
SSvkvoYgil9sU6IB7KeeH99zUTgNyDDDAtP3gDGPYLeZv1guQstR7dlK65XDl+sbJV435AKIht1C
HvncVqC231TNuoBAQDD11Lenr2skowni744fy/YThRnIjUWyJ3A9ax1QlFXzbfU+sd7yqPDqIZPd
HRdIyJjAI8QVhZZ6A/0650iWtlaaGk160H62NY+xazQ3jQ/qEK/U9uES/A7REgg3gQnGTcSzCYA5
zGHoumjKGz2YqgWRvcLvUXGXZbKBQxcnl4PhdK9H5NdNEsCs2skC+66sWke8dD/F4PRuWrRVizN8
f7T+0BxvbAfftby6fLmucRIx+AYLaxx7VSsAU0cPdfRoy56HFxp9vkx8yTqdpgRPHXzf6k40/h47
L7O0S1EoAxKQeN3A1KAc7VzLpjVJ5rwBhjHQ0+CSp3KUGbQLK8DE2EBwRwYFnjFdJkBQ10p6b2oV
W9lRbTT/QKJ6flxI7/pLYs+yvjqxaKgIw/gy0Gzxz0Sd1hQjnHCAmvVgWk9EVj8g3B74j39/n6cz
cPPaGTEMWA+69aHJVi//TNEldV3FLm+f98X7CcLtjz1FeteAlD1gcXDDZ6Pgcp9NbkdN6t4NZFQ0
wpOzkYnbqxFvOTZ3WA9UDB1GK26CzqSGhImVhdcFEwPB98aoAaREeOs2LpjaHSsAWvPKo5gJlaoB
0V/z0ZAECy598PcV/InEGZsSfkjZWEykG3tX7PI7u/P6UPMrFC0TVYImE4uzPHriLN08Qeem6l4d
R/TQPcT1F7eR4Yh17x+h+JLOzO4pTVwIpRjhomh+l/ujJuvXkIFwugffA43gLYTRkmejNP0y39NR
quFMpc6chPP94Se+xiC2MBsdKORpCH84+F3pjz49vrcvy3hqxFbh58rp5waPUsxAjCwGpz2tyJvK
Wk5ki8bwNw5CYi1mvxj4flssWjg2XRWSeQD3QSGtTJCJwn7KBgodBUlhMGVb8kPSWV6H/vnrp/SC
DendIWBszj+OqcX0fQNhkUkdRnZMiTr4kz6C28lQvTI2VhTwoUQVHIlLnIwYpax+Mebm63V44c3h
sm4qNsDngopk1Lq1L/IO6b/o0e1xmMwgSk9E9dqoCq5DMStwoYUbKE7QsXOcmaCdJ4gav6qd/UTu
E/KR1InvNnj+SQ27cO82eJynpccJKTsLohk6/YZmQr8YClktolAVNxic5WvMcUD+GzKhcTclH+jg
SUkHxRAIODCidoyN4U5TT4vI6ewB+jHVQTPiCRt/rrKn63sjvARNhHpR/4qbwuSfRKVhxUSxKQnG
nfvwTpsXoDHx6QcHrRuQ5+t4IqFMtDrBZ0DHE7iRzpV+6G21WzUFnCXFadC+x8THgMr/BsFtjaVG
OXFT0Nu6RljOYBibMcry5TqGSMW2YnB3UW73+ghGGC1Yq2iv5WBBmhqJfRAd0A0E7wGX40BTUFVp
QYUCSjO6yQbDb91PGOUyVZ+uSyNUAvCyguAJUX8U3XDi6CsaIBWKiJ31Mt285+j3xqN6TF7fR4Ts
ZGTRIiVA3dp78yC4kPjnJOkRHET/FgiIsw+q8tgob1EvyTRepOaZdbVAzAp2RpbX4gtQE1stMzUD
RvXX6r7Pqnqn0UWQ4WT+i+CWyDlBCMPGGYKLd1GPlzVaPzZ2rQf69EmNb0oautEjySXRVZHabVD4
CC4dEnNMrRIjTrPpNVrdj8SMJVEz4d6g85EFIgWEGbReJlvrKe4FDG3B6NbMvq2JTLdlINyNoFrF
NJElh4XODolxULXTYEgoW4UbspGDMzQFDKbpjICI3PvJOfUY4tOjxSSVFWWIjinrFP3fenHWpsnN
xR0xtDQY87d0CLL5wTA+meBysFxZ5Z3oHt1Ccae075fZjmbs/tI903WPmzQvVvSSH6vqYfnlGBY7
Pz/lumhccG2q9zXADPWzYX+NrTtHOnlNfEg3IJwX7GqJE7k6QLqwP1l+sWsP6gfQhoX1vvBTiZUT
Hp4NGHOWN/5WDle4xYBsPFZWv1Fv+16icbLv8/e1a091HeP7zeqlQ+ZrxSx5AYnt9EYE9hM2Isxj
GmdJg8PZg7OXhM0+vdOfi1v7fcVUjDuWGAPhIYL3gVmVJv7l74UcjB6KUVRwQcAphnHp6kurPBrG
XnL9sJXnHURWQfE3DK9rKbSgXxvA5Ilv3NAwvolOA2Y1nyzw4Ee+KnEQRBsFyk/MiwLJIIr5uY3K
xn7pVYxHC3ore+jUxjcGS6ILwp3aYnA7lRdTt6C6D2aB7ZRv+ZWfBPVhRCO5syv3jaT4XCYSM7gb
xeh7y02tFHC6/c1xy0diDhLHTaQKW4E4k415L6A/LYBgKk9L55EYPcrZcSUfruuCDIYz22Rse9NM
sDdoJVpMkN4j7Rplmuc2MjJG0R20FYgz3LGCqeFzleqBU39ToiAmllc5H69LI8PgLLauZVNkUEiz
NH6Ed9WqoKjCfr0OIlky3lG0rK7BCE3sTBndaXg89u0OIYvV+eu/wXC2uiHWtIB5CqHG9KhE3hBF
e4pMpZ2E13GEa4YsIQFJuIAYKlFbqywp9gUVUb5hHcf6lBiLxJIK1+wniMm17c7JktLISRDjId8x
MDOpWi+KvlqoZfhPwpjcopkRKVsnw6IZJfr+0JWUa57ey0ZGSJbM5G42A+PgU8eFNK2L4qa62I8W
9V27+o3bAMU6/9sZfnaSVdLRiVTszBg/r+5OczE80LwfhlSyaEJjtsHhbOfauDGmvkIc0umn0Yo/
Vvj/6/si23+2oht7aWsjybUVn53dGysP8vkzZu8UyuE6inhfMFkDlaLIbvKP3QWszTOluK4xye0T
uoJvxsTdx9GvViGypw5qB/6B4SzZiEn2K7qr2Mn04yjxyryQ7Igw0LuF4AzZpORz5eYFHDXwu7Ix
5qCoIB+W3XvFuIzCS+TnbsB4g1bkWgHGc8jjTqXv1jQwlnuzA1VS/dZ14Zp++0+7xKdpKrSmlRGD
w/iIzn61HK/O/rgOIXR0tyJxJ3RCW1ykl1g//UP01qK5GYT04bgwWpm9Esje12w3eH9qi8Y5OElq
FavhQiKkIh+0rAxQu3JA5eC+RSSzKbrMa5roluSrRN9lG8cd3Crv19yogGtp2b7DZMGk7/ZVMd4n
8fzUtJFPrfj1P64sd5KNKl7qlWJl49fFZxSPGALEmEzMPdNNa5EYDsmRJsywbAwHinTt3OkhIlXu
reHOje6tXlJ0xlbp2u5xLpBuVRV1CKzGPEyg1ImSaacMiUTphSAohwT1OribQANzLkcaqVqzFszP
AsfapK+H0iLh9a2RQbC/b5YqNrIWVc0MQq32i0PvFEfGBC1UuI0U3OYvGqvZqgBRV84hS+i9tpBD
Hqe7vEBaCAO3n3Rtkrj2Qg3YYHIa0LSDHiOeDIWzM991jwbsVCHLrAnvpw0IpwPl5IBn+d3Zas0H
jGrdRxVGHzdf6mGR7JJMHLbEm12yG2OtrQiXuka8EkP84s+5Lbug2K+90OiNNNzt0ZJSiXomTZ84
XmT5pf6gu5/scp/91o37E4nP3eXmSpWFQBpl9NQZnPHf4HL7/0mveWYAp83S3GRvrQj9N2Xx3VYk
BkCyJXzWLsUQ8iqiAMiHyh9psaPjvIsL2Zw7yfm0OBOg2DqoPTLAoF7tdbadwClkHqMMgjMBi2F2
y8Ss5UpBYfTqDNIqUHZxXlEtvhDaMAoj7nUgOFn+atVfm7i402dQ/K615tNyvhkX5Qb6HZpVdqfr
SzBTWReYbLs4g7C0mqOsEbR77A5Kn3oziE8NSYeGxB5YnD1Q0byRaB0wjPywmNMD5pUm9TM6OSQu
vuSkWpw1KOY6BnE3zk9T7uP4Rsk1X88fWUpSxp4ljpAg+GKiPMZhU4LPDc9oKUvSTxYJsiM6fFF8
Vewq3ziiPZoNoHqf3nf93IqdsA0it1H2kA8KODpJ0LQYG4Be80/OELah8RmjFxi1tsxXkAJyu4bq
v66rSpsEk6/6bNZndLTBX/iDGU9Gkin20TficXunFovS1CrE+9GMWN0NX9Yb7B9azQ2Ziy4WDY0H
FlrHXOuCtInO6KpMzYEE5efF/+HQxvvuM9mhdE7KzC/0Z210C4K/W0DdXHdVjGo9QoJe/1akzzoa
KszKy6Y3M/UT1Fd20+t1VREe6Q0gZ7eyTh8SXPEkgK+MBqXbqXL8Whazk4FwB6DPJmdFKowEJjkx
Cof8xiCH63II7e9GDk7jy5YWSl4ZJEjyU9I9t7Hk+2I12ABwGj7qBZ3SCDKwAhM2F88J1AdzrwZZ
6AZmcF0aoRHcgHEKXiAwZPQ2wNre3bUppl4U7UsxlcfBeLmOJFM4zmGp+0TTCcW6qTeMDQDTifbK
v+AolAjET5ZXompwixhqVhvPhRoY002XPLemxJ2QKAGfba0GU63cCCgK6I2n1jkNjmzAtUwQ7nkb
p+CdGxKsFynHWTnicUGP0aBYld9NaYuqj6HLRu/6HontHQrUQTHkYgAnn5xQMDC8BQE41CFgk5RB
G3LQ7m0MWAJb2PE6lvBa/AnFJygyTUlyVL5CvhwMf1kVJInqg/gvcOzkVUXi4jqc2DL8I9m75Buf
vCE1OhsTwC3rnaXv3CK0G0kORAbB7RgofsC5C/7ZoO80z+wOA9jjklGSrmYH8sI5w4sYnYooQ7zo
K00dNGHGU4x0tRl5JebktPF+co6O/TFp/XGQbJJQpA0aZ+zStHIVNQPavOzqytoVRQjW6N/Zmg0I
Z/DiDpHDrAKIpUzeYCWg19iPmiypLHaONjCcqcvUBUPfFMAoSv4hrrQXHTM5ajVFuhdVWr1KgnVM
kGOu+tfKdm/G2HlCSdwDQmeSOgrxooLtCrQoaE56/6EbVSQRVfoaNJuBOd6CWaZ0Pii/Uwxgo63g
fxDMfm0gGozPi+kACNStetRyPS0jHpXls4VWED0ZYJ5Fb9VFC8Oca1O2ggQGhPLGcigTKw6TTDYX
QGgnNiDcqVKbdYnjGCBN9Ghiw+wnh3xr5+OM5ozfMBEbJO7xljjmaikgswmU5DmyTnnzJE1eyVaM
2xc4YpmTLqigsZaH0X3s0t11EYSXxkYEpnqbfYdtWPrWwPdT9cnBzATnr3RFJkaCIpOCswpLMbeK
k0VwVOM9aR/I/Dsvpo0UnEEwl9aw8hEbkY0lip/npYGGZb5eo9cMnRI3K8o0rq+bWMnAjWSAVgp0
rJxzMvVVGecscVlWsZ/UcxCrAe336XKbRjIyEKEFZzxMP7D4PNmS1HrndCyeggjEclMYb0n/tdAO
GTlZJJUEViSC8cmyMiqMrFyYYO1hLO609jYHAWKcoKVZ1nvO1oi/mdA24WCkgIb7iZ/JkOdo08tb
pnvZ8kpp9ALWOm+IrUMfqZjT0N5M5kvcyKoCRBq/ReV0UbNaZe0coDqNDk77BHW+9tswfCj66vm6
jggvEAzh0hm5AuOr5+xDY0VEMUasZf2Z/sX4mdh4HVXztD0brVlLmztFx2yLxxkLsKrRHGw4iIpO
FHNfOm+VNeGKEVzG3gaxLrpp9Lyb5nplz9v1ra3uJyW4vmSimw7tYAgeYj49GrS4Y2X3kYvaVFxD
WXfo7FOev8X2x+sQwufSBoNva7F7BD2iFBgupglgU+Iw9xXGhKTuMJZjL5v/IVyynyLxE51NLVnA
/Q+4CI5eqq+7Ih0kZ1YGwd14izp3GNbJJBpu9PVYywYLCY8M2CFsFKOBoJJviq5icMyCYpsEWoTR
H3gnP1L7aZI1LogsD8qqXFg5lAVhQtL5VQQifE3pGxxMmhi+BSvaL/ddr+5tVHcv5m94xagRJaip
Atk/ZlucgzVJNtCxjfSgcB9S59atarQCPRXKp1Gt/AWPiutKJ9Rr8HkgzwN25Qu6omLouswsTGTT
h1M5fI8x27mWDWqUYPDvo6lqqrLogJHakZ8NXpeqXiKLlwhVDW8JMLogb3RBbzhUFkquM6RbMIri
QSfOYxc3krWSQXAGuqOprS1ImgWLhYy93TuJ6hlUGz78xpaAXY6gnxajP/gbHFG1hi5pbASu85C1
YZO+gATpOoTY1DhgusR6sYnbnJaZbo0suqYgkovWahCgBpVPff3OxVQOuaER7v8GjFs3ZYjVWskB
VnaLbyIqF/0fadfVXDfOLH8RqxhAgnxlOkHBSrZkv7Asec2cM3/9bXj3syiIS9yVax9de1oDDGaA
4Ux3px4ksEDsGyWCYcd4dWOUpnnMAxknpwzQSNcfuqqzW+3LPohw5bi3V9QERqZJMKaNIADTHyLX
dJfK+d9EhIi6eNPnVmvH5Z0uLTJ9iQG3yIlvtVA7ptYHHgt49/zPF/i0Q5I+DCwd6xYopR2Pp55+
ripBItgMoSsMLoRqUrDUWsqi2mQ4ynxdpy5pB5uUmiO1gk+w79h9WcfL2iAu6yxqXIG4HWDz7eSz
PSod/Vq5m1F6ZGzZ1g8RGbNgk/hZHMjWt6O0YJOk9txNl5KI0UbkdBb7A1auXY5Rk+kBAOSz7reH
7iJ1DLzvoXJUusUBTDr7Ti6yh4sOTQH50VkFXKymPxvL+h53j/sIgrNqcSHBmpJ6oiz+ZNYVZADN
+FtT+fsQv9LKu1v8yue4eNBYQ2WSERj54qX0ITQuostFu0zQzSePqAN9z0Flto/J/ux3kL9a40HG
BhZAzs1zdbE6Uy2JW0aq3Y7HikKs8kUxRVwImw+UFQ7n4UkxDUZVVsRVY3TCZlpiW0VxLq3cj7T6
KSomu1WaR90oBJeTzWO8wtXe+mFdLlOiKTVx2/ygK15aJnbYVo5sPufDj/2l3PTBFRTn8mbQtnqx
wERluVbMa2sQZIuttyvePrg4/r1VnI/PcdYMdQBTqvBgFpcaFMSk+BRaX0PGCfqBOtkajHP3OVPB
t9vCL7RZcZofOSQLiSTYm+1H3coizt/TVi3kMceK1V77k3XhxZ8xmzw7M5500Tl/pB+obayN4jJh
HZQaOreAtySts3TeBAUxJsRR/pUqH+mUXWNxadDqI+jDJOxgxRDZsr4wyrkwF6zgVlBijwjCeOgt
1FffenemkHwKxhwuUaYXQZYfTRDpyeVHOkTWMNy6mXUm0yACTB1hbLiz5ucoFHm3yBRuvajSJxTO
gL0pbw39qUue8vph/4AKIN4105ha3E1tgWsqTcFIhrKMZgfp7T7IVsBZrRX/9BqliDRVBTvStLWT
5qpLblWwbLXSWY++7ENtBZw1FBdTKU3qkiawR2+extq0+/6vfYCt5LAG4IInmmRVOYjgwwTJYW79
pqtclOpzEY2qyBAucnZ6CH49BThqdp7M61CkV7kZaNaGMM9Y3UbqIjXktsBKDT56M74laFbVbiU8
HjQQe1O3FqpDsH57Pq2uAbnwWU6pPiQxW7lDdsOI8smn+tQ4s20KvnttJYU1EBcBpj41h4lZVpcv
g4xPa3e9dJNBxybvMWQyHfYd4l8WUkfVCvPVoIrmFlI2s0hJw4a4xtXgsotd4E530HVxCCabLFc0
2bR9Yl/huGVsaK/0Td4SNxzoFx2zBlYvR7YSiOwS4XCrmGBiva8bmDVAA7idDddSuruBCj5cb16K
oeGBOXEZo8k6f+s2ClOJ9QXmDKHHRHHKg3bdnaezdcuWrz3ub9b2qXpF406VMkJaTc874sbNixHf
9JHA9US/z/lCk04Z7aueuKZ2G6m3oy5wtu3o8/r3c5s/W6kUZyl+n5qnpnJV6RtRnLkRTJq9kzNm
b6/1pnB7T9Q4Rcc1NgX95ME3VlsgXuLmznS7HALFbkt78kKnciQhG/a2170ayKXVlFThhPkwpDwQ
VmQQxIGkVi8qA4tWkcuraCY0lgzcm24EAr/SuO7yxUlkCGkJ1pEt0/uI9z9jIIzzNsSGIVHNbIEx
XYS6DH1uAtfQZ1vvqaNTEV3T/spBl+ktWJrkChS1sWczaFobchkGnT0Z/v75EYFw6TXsomFpMmZR
+4Tx5KD4pLYCF/+XePq6alyG1ZOo0ssJGOSW4KEcn40TsZk6L5RB4HGir/37Rxbqh2/XrQK1dDeY
WLdSupnix9EULJkgwhkyFxNqvcWVt4Y98uBmJ+onvuRMjVN5FBZVB5E9oi3iQgSVxorGEeC04JCS
xCapk0gvf+YGXHxIZbUJUx0Y6nxM8odR+0tYQReZwQUCDdpOocW2xRiia2q2tq6Et0nxZd8Qthh7
J5SLBMak5DnyGq6/heZk5QkljKm6l+Ov+zACY/jauTxXKOHqCNsDfc5HLyUvqXy3D6GIMLjzr080
HyQZGKwRVXVauz40j+YD2qR/sXVhILlI3FFwsxeBcvEAX6ZzmrOzWpRflfjTQHyzvd83TATBhYO8
HIy5qNj57J416SJSDoX5Z5cQjPK9jQFlXIRjS4DRnsNrVmtkOjf5E0WlUT7C9/7MImbx6uZNiiEG
2RgWLcLO5KBEaBLbzDpnH0Xg2jwTr1RPLU3YVWcMVZu2R2Uh0KU6yyINd0H85AcguyYcMZHMrjzG
Y5YdQ5Fji/afCwS6MacBzbA3HbgwxpNk3i/aH93aDIWLAopkqo0Mqid3nq0X6Mg+5MbP/c0QJQF+
3jEkaY6yG6xoXLmxmRo3iEouy9L+//EQChaNL2FOUoH2TA1wlfYiy5JdybI7RoJMLQLhDj/Up2Qq
MZuqRrcT5TrWIbFmCNxYuHLc+Q+GYMY3Lrb/T/0IVfHCj3z5xuxtq7EVhxxFTwSRVVwsGI3eonEK
Z8DFwKkUzS7HxKtTUfFXBMP+fRUEGqMN1aXEsYmy4rrM24OeK54mnJ7brJ+/XuWhXvAWJwpLSHda
wDFmj/a3dXqI4jvVwjBG+lJFoz1Y92kh0mL+FVx28qrKXRAm0s6ppLIQh6eCfyU9Mbm1U3WxgJvb
HSFCFZ2pMBkJIpHKRQrwqOV60QFUkc61+X3WPvJJar2WXJwYlhokyezprR7Us9S41F+OYBN1oaOj
ONK5u039P7zN8TJySQihNyPC9tH6FGdeVVxMopZ70Qnj5UEVq5fAUsnMupXPrOScHoqL+YX4uW8J
55YFm6RxQaMZ2kAyDYBhgOtOSys/6EVf+H/F6x3v43nBJCVakmBg8TxyjMOQO9FTBr2Fi9odPN2J
vOEQfq2+tycm2F04Ir5e5gV76FwAKZe56yFezNJ7fYqi0Uvi5iSn/ckKs+tqBvvikl0kvUi7VpDv
eeXkDv0YmdJiYdH7iqdGZi/hAHrTi0gkgiqIXBoXUcIlgTIkrksuVX7O8V+KPtjUEN3IWFTfW0Qu
gKRdg6FoVgeILnuvvVZwzmKH3LP9w7SO3/j7+VlkExc60ixVu4m9a2vruhn8ZPicJYJiwPa7Fppi
BFrk6HPiq+BmbKZNPKD+KWGE8B8OJPDvBV5+YvNbULsWvDo2PWIFyB011cjqbNZRB83i0ie1Hcet
lwcppnM/8gpYAXEpOl2aIWePXHwLSb4SKXmY4tQ1gg9RY0Ho9/cKcicrnspBX9gKQkM7/0LOlT8d
o2e18VrkFKZHmSTuB/xihchlaUgx19loYQlHNPIlz7hC00xYGGf78M7XVyDcgYpbfVEtCSD4su2H
R+UoOU1upyemhApmrLuPmARuThT5IP3HC6HWdUHLER3N7mBdQWnbNpTGG0WPgn9x9t8ofN6KM6Ws
BwkobFCxUW3VU46GWysue1Ol0Ky1Ra1jm0cYfWP/2MVnsZCOZdeyMryVf2qpbM/kpSl//tHa8clr
TE00D5bAoGVe2No82uoDVAAUex9m++C+msKdJ1QkDF1ippQ9hElJbFwnaDfP5eY4xff7UJvpeLVq
/JGqNUnJWKUXHBtfQTDjZeZ02ocQWcOdIai2R02fwZoIVOXRC7Wg7ot3dS6A2b5zrkzhjlGEhrtc
ZdeY+Uyf/P47urrANVjltoZPCbk/Pob3YCsRvIGEjs4lqlw3IdcZAxVZ42FxwfqCOjmGNS7rU+73
jyI80X5xiUonUmpaIHRwl/YozzepIehxEP0+u9ysniVTGKYhm3dws4CeSA+Wxrn/vu8PoiUjXFk8
ndpRSdiXpdabXMbJzz4t6N7kqH7ph74k6HAQ4nGVMalR63oIsUXqIXlgjIo5iq/6reLIbuSFrqgj
e/s+/eqIhMu7M9qG+lqGfUw81HASX71ZbjM8ERgheytMH4ItI1y0aOO6M02dLSc+pR7ia/YJUnKo
Y3xSZvSW5TDSdPa3UBBrCRc1UJCp0HkBLyQEHzYgKxoR3aljgaMwX36fF3+HQV6yMjQz0vUq2zdc
MZfpujC8OSCXRepqjQVGboFRogBCuAASWOEQUlbPoPeL394VJ3acQy/Eh2rVsutL1nZo3lkP+2sp
CI+ECyCyYWSSzryl7JMDetGL6j7oIlQ7BeaJ3ISLHGEVyRFhp0Cr6ac6UL1sskQPZHZy93aMix61
kuaGlAIjOZmQzZ2Ora+f2YdCKgr2zKl3kPihpSgeGtNkmTiGNq8PYQo08FLL6Z8mr3Nke7Q/QiWJ
vPu/6wU/uDQkSVjMGgAVFLsm9ROZzhMRPBG2jxWU7iAFi4Zui3OFrLQWY64SOOACYbFhcnA9k3rB
ZX3T3yAFrOu/BC350YSwJPiCN6AZBw83z0Lpx8Ij0Vxe0Gbp7Xv2diBcQXEHak6kHpua4Up2VG+r
U39gA0rJjI/HGI05iIKSyDBu9YqSdEYup3gAt5pX4/3WzRJ0WJJvsloJLGM/9c77VoZxZ6mQJIjN
djBMqa8sC2+d7/qUXYBdixJRX7dwEbkzNbYFdJoLmDVXv+eJ5k/kHpoviOwfqje9Wsazjy9miqa2
DmhQIrezl1b5S9UFi7cdZ1cYXD5eyjyS8gWrF11OL/F3A++48ip5Dk/Zl+AFc45u7GZO5e474+bZ
WoHySZnoy9KoMGwoH6zkc0GeslpQtNjMVysIFrNWdyc6txUk6XGy+hkEg7VmOkaToE05lD8PFoQ4
NSP3peHrn9nFp2Kipm1PYRepM7vVZah8pLgJCCKT4GxRtror06JCqXp5BkpSG9Ceo5k96PKtpFTn
aTIFrx/RTnFRQx3KOZJ0uMdCl2Pf/qiD6FyD7XZ/3d4fYdTCVQwagg0INV1+eDJq5XyRZJBFVTIF
c11t0xmE5DS70cz+JGFuZx9uo6UGaND+lMFlAeXUX5fU1QrWmpIPiPwgp/KHS/nbjLNcYDYwvqIe
xVWUNd7B8X3R14yN+v9bXM4/FCIZuRQCd04TSD03oZOU6bEckTlp+0Dbye3kwAla4uWdaIbj/U6+
xea8Joz6OCnBc+AGMzj0dOlxyh5lmgju9+998y0K5y9tNDX1mC+z28w30YuVLK5V+jk6wfd3UATD
pZc+mKV5XGCMhsE3C22SqG8lUeQslYAH7H0YeWsPl1yUkcZ6YQJoLC6i9FMRgvwoT3HfDe1G0T11
uds3bPMkrDyTSzCJ3Ka4cwAvJ+W1pXd2NcW2iu6hMtNPihoKDh5zuLe58415/JfQWMPUH9i+Zzep
JDdt8hMlw9O+RSIILsEkqjZhSB8QjRY5dX2yRsHLRODYKpdMYugjWiYBQAnlDO1YVDea6Ju0CIJL
Jvo8GemsAiJsLxsZvN83lWhqdONq8XYruNgwGHIVLTkw1MPoyV7mB656Ip+Iz/pWRZ8NRJvCBQMy
6VMTx+rsmuotuuXL+cf+pm8vmIYZWKKArMzkNj1UwzogMYzJo/xgzcNZXu7ncnL3UbYPyysKv/Nm
XICBBodFqm/7KDoYXe6YuemoeuSoRMSWsB1zXtE4Jwgg/jrpCZJUOOTnMLSThXpFm9mUevtmiRaP
84QlkjMTjDeIOd13RT/USmTLopnobQd4NYZ3gNSQJFmCA1R9cVeay+dAEk7Esk1+H1xeMbhc0BSt
VmkzMHR79FSncCEzcZTBNQg5huOfLRmXD6IyGQe5h7+RyenREasYNgGH4p+BcLnArEB/RVqAWFBB
TJ5i/csgeg9uNI6xKPC6Zlz8JxU+q4D4Coq47oByXMtoGjtbam36eXLwygBtotR7oo9TG/Odb2D5
gdWkNdWklwCLj1LfWVdkP9rT3eCMLgirQJhdX/T/nVDnLSQXIvSWNMu0ADIOrlVrwqjYlTkJsun2
kQXdiKxZMrpJudXMJMsIiDTM7oJ8HUyVXQ6P7egPuajutx2JfgPxFZBkUaNajgCEqXy3GA5l9ELm
m0Z6VP87iQ+WTQfRENqVdXw04pYtDoIk6MiMQ5V/ShK7QpFKS225FMSgzfiwguFCq6wNTbw0uMcZ
lgMCLL0XDIZtkMm9tYOLpkmxtDHF53l8kwoOhbvgO1v0+DeHeCh/5OCujOECqhxqVjubWDP0wVxT
GrhDv1xpkMLbjw+bTrCC4WJqH+vgFzQAUy5XZj3b4fSEkqmTN4dBxCa+mSJWUFxoJYOWjnTE6lVW
d4Ur1lVVK8eZdIKwKvICLqzWpdX0iwaLqFJHxzEYG7eI+i/7yyYC4cLqsGDQ22RPhiiLyAGdSi1G
b0fF30fZDAU6qNcxjYhP/jzbTIXO1VIpcVeI8GIwi0Or1W4mO9Fw2sfZ+MDBHPs3EB9KzSyQZD0H
kHUEhRMaeCI3xgeV3mXVfzFV66YnGIqqqdD3A5cu53RUnc2iLLBF49TKdl3mEz629q0NEXcRSd7m
Rq2gOKdLwLWsY+QA/m1clP3XabrdXzrR73PeNjfdPMw5TCHSpdZcVP99Bh87s/r7OUfrk2GYWn1C
bu2oq0yLZ+X/faj2LQSXcPQCUkoRC5t1eZGFup32F5rojiDYcf5rfgv1roi2WKZAfiDJTZB/bUQ8
kts7gTFugsq0ovHdMaOhdGpcZNgJSxvsqFquKLiA9nd7+6CwWfF/QLgU049UDyoQ3rml13vs6w77
FjjeLA6oK8/FQRIEACEel3EmVcrBUpngpJz7+ZdApeT1X9X77qfhVwfjWvTG2t6nV/vYIq+KTHNX
N2lWpXj4VhVqPQ8Gvrin7cP+Kop2ijv+JanUkDAQJfpez0+5iFVCuGrcoQdnKm2sHABEt61P5rlH
Q2KMD3Buj1s2BD+SzyLiSNG6cWEg6PUCnZbYJ1zpnFQtbIlmripqAhctHBcM9LYGWRtbuLZ9TmQf
L9mPXDpW7s2FAtIprZVDN9sljfEtP6bZs1lpT/u7L9od/gtBbDbQ9AoB0rmZasuOZFsXyhF9qefB
axa7OgTePqJgcyh3/YwCGpMCnWyu3ha5DWVUexkxnSwNxZ8tH+Wig1zPFYWINU5P8GkKLmZoOYmi
3PZj63WLKBcRrMY0+mKGp6mHwY1+sA5iVGJPo9ufAjuxf+JTqbu/fAKvo+zfVzFBLaHCFbWwCpOv
F5JlzXZkNO0fgnAxIUCCUKcAgVWb+nOUWAdpEpEPCR2PCwtKafR5lcMP5ENxiuFzCrzBnZz4ITnK
xwyFWIE/bD9RV5vFhYWhLxSl0tnSpVBMrvzIlZz2a3qaNUdxIDzihsL5V9FucTGC1pU6GTL8Qwex
rFYEl7oqMov91e9qJFQBQQZ6Di3KNwDOTbuYSx4hCabVSY4bW0vuyyp0pnhwrf/OmYLbySsYf3NQ
osHqQaCNyNqbd1OMEUsjThwoSAkeQpvrhq+r4PUD5afMfzqfA4t9ngKOJFdePbTgoRZ9iRVBcFtj
hFapdBAtc4Pm2dK/WcX9/kHddreVDVz4jkxrLuMJANNLreMez2Ym8DExc0C2H9uaM11BjE+wbuzQ
vHeG/62bwo8oW83UmkMJfyNZZIfZAbHWbswzaHsFj5T91UPMeRuGtDRHkVFnxlHry9irB0WvBYli
27FfbeHi92AFNOkH+ICZtTZpU7dpGieSv6Xt1yEWfOvdTEq/90qRuThuYhak7gtg5cq5bTrXKGTP
igTNeCIQtqar0J3OHU3SDptTdIfO8FTNM0T9hCII9u8rCMQHEoUj7Ehb6xNJF8PXcukvPV16b9+7
RfvPRW9IZEb4So39L2YIlybokpx1QbwWQfDhWg57U0pgS9jckOTzJKKZ3s5Aq03nIkAzpLJksSyH
0R+bPums6+gEEePelQ7NoZSFTUfb14UVIh8SMJaYRBkQwcpztdAjm00N0ERTPpn3YYdhiNSVhDGB
/ei7mGDq6LMHJzTIcrmjGnazGaYLEm2moE8SktOk/qU5OeFhpuSPpuFJ+fO+d2zHvhUmd3YNUsQt
zdjd2AsO4yH0UDHLbWIvjuag5HgVOIooD26GvhUkd4QjXRllg90ri/rrJH+hxalUDDtVRXRym0ds
hcOd4iWvIJ3BXrZBcoxND/xkqrDdftP1VxjcMW46WmYWRaQwM7fMoHzUHya7u5B7iCvjccta8MS5
QwTKHekhqokWEIBO3ckMzkYhSBmihePO8wy+xNBs4BNheVNmnlR8GUVkYSITuBNtatVoKQUgSH9n
lV9UUTu10K+5A5ywjj4aYI1KT71dfNZ9TKlNTpODvfKN43wUfZfa7jQBdzYa/FgnocYtmxkZFLLH
0oQmTAPqyr8+6Bg31JM/GZ9GN0R3pORW5/5RFUxRb6bfFS63lpUUTBN6TSZwnAwY7hyj2s7bqnKX
PrtQcoJGaLkR9Qpt7t8Kk1veEcVio1iAadaW00zfSm0WJJVNJ3xF4JvVp05SljEEQk3kkzopnq4G
d5CydwUBkK3Ou6C7wuGCbq4ZTVZqwBkdNHJVp+YrfYTWwA0UkNzWlX0lsxsbc62V3XwWddMKVpFv
WNd0OaLFFEzuEJuHIJ+Oo24d9u3bhoBLKhbRTU3mnDIYYkiMqDAvXdBT4k2BwPlEv88537Sk1KBN
OLtDAWadrOwus0YRtTdv+wKoxSjMMAz+8Z6Dml4rDIPt0ehJYBB3J9f6xbo/NA6jdzcXdC72Ag/c
btOwXmGZ7as7WgEhoiCr6eT2EGYGV9uhOy6H3tWc7v9Bh7OZFVdgXCaRSGsY3QwbO9pBxjywQWdv
q+XgiRoyt8IFBb+qpqNTRqGU8wg5qAa1ZKG3Q7Nzo94p8kOGCrbyKRVlx61tWyPxvtEERTmyGNxI
3+XgpxF/z7OnfffevBquMbhApGaFEisSMMZzeQ2Kgnt8TMjt7kwPBWY78f0HHB8CyK2dWkHyymLm
QrUxygE59LZ6XtzxTjsmbnw1fv372pR5+Uvkiapx25aiEV6m+KRlolT/1huzIqJz2uOWHV1Gp+4y
chQ7P4SHBJqObucUH+AzMlQwwv/G47w/JBpmktjDcQEtM+6+zTESTsCz4MoH3zUG5/SyPiz9UABj
dKg9uZETn6uLX5OKvkhmbCtQraG4S1ORx0YiJYAqJ+UIwh4fVGuCN70Igj9Zi5YrdQLHiIvoqWkk
v6GywN9FENyRUhXSaWjnwo5H8l1Ut06tGaJuDREGd6RmjLq1GnttjXHvj4t21ruPfKVfbQbfi0i1
XlMUthlZeKFPIGW6ngKRGZvH9NV/+e6JEFKuYc58a2lPkMnLyc20QDxW1NzAjt2OC/MtieWQGU1T
Y9PDn/3sFL94xkx3VNCobVNwehYHUelAsD8qFwiackhbiR3M1HT7+EInH0jp681h+Ku0N+iYG80L
WETo/DJUC0RbFEGrrcgE7txLNW5cMXteF+ahQTeqiKuTHYO9TeEOezn0MSZtECtbVfk5TOVZg/Su
ndD7qUb52Mjt2dCP+2lBZBJ3+Jc0p3pNYVKvXSjyKf3Io2y9K9zJ74slHQkrsmnGXRCcmvP8kTfZ
GoE79xjW7CTVgAVUT08QmLSrRdQ2s1lXWWHwZWkKjuB+sGAF6JjOxmwTZLHpEX1HR4qE5pRucouK
w2l/a0Spkx9RT0MI+k2s2DY6iq+4mZv3ruEuZxMP9OaQurHwVSHwBn5g3VDavCAtEMkhvxtHN7gN
j9oxPaj3qXRm1FOhWz7uWymC5MJCJTeJuTAjp/hObjyMEO///uZt7jWeagx/FRaWxsjHnhVFJ/Ng
hMcuPQ8ihXlByOapVMK+IFnNsptRl06WPig6yiehGwtvjYJ7B0+l0iOEdhZlayWViRvkyUucl56i
FGiyCr28vV3C0p0W/ayO5bdIVQSxQmQnFyukqowsq4adTTvaRLstw6OpSY7cCFxC6Phc0CgHSjKN
9V3EmV2odgP6s+EYzXYxQ/6CDefTxJ4P+34iBOXiiJmoY9ukzDo/uAqPha8ljnzSDuzTXXIb+iLl
L8Fq8pUCtY9QKmDBPl2OQeqp5lUZQifQ3zdLcLwIVyeolLqQac6sCtTYy2O1sadQzQUoIlu4cmyD
d0UQGbBFl7/k4+eaFPYiY1Re/2vfms2ezFUg5ofX60gtm5DdjhhPCOvJlG+yL6w5JnBETR6bNqFP
jokBymgw4rxdTbOiKoISN6R4eSFpeaHNw8USlK6miVpZN8t+dIXFOTzeu100hhXzvUlxGVMNG31d
rrMcXXmLpx4DT3TX2M5pK0zO34cC+mCg+0EjGJQjFD/3lousdciJ2KOb/ii82A2cD/W5rgzlb9Bg
i7CGScGiFtEdCE4diKTUVNSYwXbm3TXq1TL+Ci0ndYqiEiyTwZycyCgVHKvuekTQMMoPfHKjmgai
PWgjyxo/FliYURvotIM92hc17+25P8/z877TbzriCoPLYBKa22ANOrfH8VsV2HjaODR2ivLzPsxm
olzBsH9fJcq4BJFyHgPGCnwQ/aXWT6sSQIgsYf++gghAYLikWo8jlf8MNd0mzTkczlMk+oSyGfQ0
w1Q1Q1MwsskFPcNStVBKYEqYdRC4M05yIvoatDkoSVcYXMijg5pGhTWyzhz2lS0/MAr/0OkO/13k
EgWNFRB3QVqMJM2HCkDoG3aTKT/HWuN+ZOtf14vzsLJu61JXsS91a5fSsZz9Rb3fhxBtCeddvVmH
fTkyJ9bQiNXJmKAN5MX5MxDOvyDkWM2l9eukPFgYRgkEF6DNwLLaCi4ljJg1XiAWg64RvAF0yc0x
xxOMlRfWyKzFHxrD5QSaRxk6YWBMVV+VyQ2pBM8L9v+/i5IrY7j4L2dDUE4mjEnr7mWJE0/uAi+m
1R16pgyvlp6hAebv7892znnF5N9Rea2MZcJCGblKv0Q/MG2J6SEM8mhXaD6PbSQdvz+KLlqCXeOf
UbEqQxouhKF1VTrScGilO8x92fN8r/dfBQayw7izqPwDSqWz0dfMA43PnVudQO90nzraN+OfIUmR
UOB2QP19cDX256wCajIvSaFWEwIdbZ2h6BxN9gL0ZumJaLJMcH75Z1QnV00zT1jEjDhRdd+YX/ZX
TvT7XHyQ03TpjBoLV4eLJzey342ia8Hmh5FVJOWfT1lfLUnGbFjICI5PGSwSxrNc3FXtzSijpf9Q
UXwuS6+tRvAlSOSBXNyoaksZIxY30i72Q+tn31kIHzeo5pqWIGqwddpzQC5q5J02EuggshIlPs1d
joGtyt7+VomcjgscVUrBgt/CmrYx3QG9r+onYwGLznDYxxGYwj+QzBDzcgHbrtIKoZteOy3UuRZT
VNQVxEH+hRSPxqDMClZs6Qr93MntQbO68ViYRWoTlU6HJlUyRzIsUaVXZB93g9BVSeqkEfZVeD7Z
E5g2pYyeGsW8/7N15IKERmcVX2thYIcRwzg6a5BRE4oybz+f0QGkQxpepzI/vaTU/VyXNW7Cg6/4
xNGOEripnhtPcXRHfU4+i8q9m6uHGSYomVMLHADcmTKzIWpkijvLnEe2pX0GR5E9YOZ5f+22M9YK
hjtPcTJNPSUM5rb3hku0U+lOcwz83p9+snYqPCrItSqozots405Y21kNSBaxYxZosbTvhvRJF11l
BBC8kBskewIly2BXmttF/KCC68O62187EQR3Cx9HEG6NOaxQhtG2QLBB+ic9/tBd/3WDDO4UlVb3
z92VlOpdpZs3pvK8b8dm9F4hcOcnzXs5jdluEKX2pjlxIsXAJ+78UKrBozpKggi+GV5XcNxl3OjM
3lrYfX/6oc/PJLLV1tFEwlP/clx/Hx+e1kuGFLSMDm7U/c+LL3uFL3nmJZsBZOW1wLMEo1QiX2BG
ry4qajxkjc5eZEZylsCHQs6LSBZ+g8YbD6XVwnERoZK0aABVGYpQ9uCqDr7Ket1z7sUe9HNuG7zO
NBTqU1/CcLw9iwKFyEAuTiRKayRV9fcTaiw+FyBj6wRRQeSHXFTQpjrHJ03Yl2uVU1bXSXEyq9Gu
sntrOO67/GZO1CGISXUVz2eLc3k6dSBfHVBBCSFIh0tRMaJHoYrtsoLqY/ggU9G9mZ3Sd9eWFSDn
9CWhKf4DYDu60QOrvgZuZy+gPfouu+pR1MG0XXBb4bHtXPmjkklTHXeoQ9Xe6C0gzUX1y/xBHVDz
hw+MXjvwBtGDbjuXrED5QxAVEfYPRkJdFDnSgzAFGIFvGIdBYzOtqhKMTqLPrqKt5E5FScaFzjFA
LbX1ZYxw6Pq3cDEcUqD/OG9dSRVwf23XaFdmckchjDWpVgogTi+Dy/ip6XXzU3bRkYmK4r6fboex
FRZ3JoqeJJKuAkv71DQu00lBIeaoHDovJo56LMTdVcz1/91ToUL41nMmEPlIFgFi1TsszKS/CLg7
KIc60i+lcdPbt3EzH/w28V17tdL26UwMAIZd7Izzg1x/qzvF7lIqWMzNJ9gKiMukWlV1TT4CqG8r
NwCh2lwJW+L3z7nKz0EohSTHhO0XyHZAaQblpAuCN5c3eZk3P4pm2TaD8soiLqp089T0fYpTvkiG
b5qugudXIQtKwIJYovKCbbFEgkJhNjFl1OIELS2HMRRHzy+smyuZbFFFUOQRXBzpx1IHPwsAO6Pz
QCwaY2zXQpdIpdX2vu9tLyCkkdHTqSAdcFc4BfHi7z5x6GMbf8nT9SCaQd1Makx8+R8EzukyKZs7
lU3pKWF8rqXIa/vCmebvlg7xw0YU90X2cHlNgsIBIayJMCF30nxZF1+TWeAO2/H21SDO55ZUraNs
AoRkBHYuf58XB52mdhwsTjZ+Drqff7ZDzOJVIssxwj2PNeBM6TIl9011XYpERLfjwqtFnLthBLRJ
gpRZNEz+GGTOCJWefSv+JTW+YnBZaiap1tQIwzhDIKQABzbKWVD/gTz7IYN+R/hJlBY3WEVxW1w5
HpelpLCdKClhFT64ybMte7+IjJ4rT/U7BxJorPWd5WTRBN2/pKxXU7mUNcSkjUu2Y/nPwdV87Rj/
tSTO/EM/JMfkHPS+qHN22+lxM7bwRc+0+AFOuiyGFCc5omDzNJkvXfJQDKJ5SgEGX9itLKqZKht9
DZcQUj2P0yzZw3jc95JtR/xtCF/InRQaJ1kCJ4nG4WuSLFfx/JGhTaq/QnDhSGkyo0oUBqEoGF7q
XC3qBWl2O3q/QnAxKAiXUu0YhNYqdqlTTwKFXlv7/SSK3qL14kKRBe7M3mIbb1Y36fTYiPTmRb/P
xR58E9WkLEMeks1rQzvn4Kzd33B2FN7ftV6Xios8eW7+H2nX1SQ3zmt/kaqUqPCq1GmyPWOPX1SO
EpVz+vX3cHY/t4YjN++OXfa+rU6DBAGQAA5y5OUhQN/nDtF+LUniZq3lUu27aYVuMxcOZpcK9kck
FWeKpmkaiuhFlfuvtXYKZdHkXREAZ3nU0W6Xim1Lmx7t8JmMD5dX7Q8ByXnZOAtjmDbGRxkMAM1x
hZcErEn3ZF4PvgaTVv2Mr5cfAkh2Li7sFP9WOyIbKmndC6QS1Dcg0vNtv/5sw3rbiSOK6/5wxfgt
If9ma6DOvZJ7wBEnO7D0a3qt7MwjSFmE47mEWJxJUNXp3wvUP6tZIkvgjIHiFqiRzU2Bxm/qhiFb
8Ew6Etc2p3xmKi291NewP+YuIYFWCt5htnVjBcApX5No4OOqATAfswNBT6qyz13dqUYPccpLHY2o
0GTTNRg6KqN1DLs3+JemqWkbxA9ALGc8Nab3Tf0d/kewbiIQzlL0qMIw5qRF/KCDZASc8V2TOqQV
ZcE2bfdKFm57JDkHA+0AmK68tfXOGcI7E50aXSeSZ7u8YIXE7ZOplUYMMJQXtP2nnMQWOPQGbybK
bi7sQKqpI8VzUGNEeK9EAj8rkpKzH0nRLlLVQ8q0+r70N4P0OY93nfRw2WYItownhmnCpc+bHhLG
RXJHaHegZHg0JdGVUwTDXWGMwraiKgNMbyLsB1Wxli3+IAkMoAiFMxKmPE1zmWLJ8vJOnStnrG4H
EcXvduR41gm+nyxMwYNsJhCFBclgAz9StFnt6UEOcHneTxg/OgqO1bY5Mk3d1GxDl/n8spRkkm6z
ci1dqtwWr0bVIAvcLTsybzyHcYZgP2F9gZk7a+4SlL61xc1ou7UaGOpNrD7LA/1LYdgerpDwAm3Q
SkO4kpWRW8YUj30fLqv09jXGVBQL9280w/Ot8ImiF6qNRDnrpT2yVtrkNjzQ3XSfsk16yOAyTOpd
BmWW4M0CrjA51UsUq2iNAgtIkTiH6lkg45X62KnocTIKt46eL+NtqvoKj4tfm0iN87GCjHUJzz7c
aSr6x0TZvU0TtALhtCLTlySqKziNIio+jeXgpZoaYErS4MyjKTB3ogXk9MIKSxItTKAhu5qTT0Zd
OFn1A/OCMumgtru/Wz3OUVlkyMN6AVhmfaPjPox1ML4+XcbYPLWrxeO8FFFmaSAGFq9Oq5sl1t1G
twRKt11LscJgi7o6TJokj01IIUdvtD5rHOuH3gNtwU2jjvsmw/P5+CNdNBQ0T94sp1dxKaKZ3bwc
rH4B76V6W84lFb+AzskxL9F5ShrHzhWP2PORUJD1FaVLB9ENUaD+L457Jfic18YQgjsVvAkYnKGe
ovQLTb/+1Qa+hKQrDCqFalMy16jL9a98qW+opQk2UHDAXvZ3BWFO6BFuIkCochiU1XA9mZFbDOAP
6lKByougOIMxYYwUyquxYoaJ61v/2equs0VyFE2QeBCo/UvouxLJ0BZZs2zg9Ak55eF4QOG2wIWI
Np8zFVOkx5JaACILv/bRnurUCUV15yIMzkJMqaa3YQ6MIvmSgcdQV0HX/PGygm063fPZ4Wvb59wi
YyPBZyRT5hskDtL4KdZKR63RKW4IwEQCcaaiG6KsoRFio7oOjH6f5sHwrtrllTycLWilQTKlDvIQ
VD1pN7ER2CI6aIEUfOV6k5SoXagBoRqO1d+j1lttBR2MIgguVG16SdJrpsD68K3PvuX1IB7nJdh5
vu8zV2KiNQMwqvmuTn4pUwry1Ke+24MuTxDZCc4j3/BZz0sMIhuYmKI7EsVPQ4Fd2Y6Hz7uush+w
OvDLWFE0RGFL5Pso94wjqi2D4pTFYKGfr1CcE4gSLyKvx1MZa30p4/0RiPOsevGCAXJFFiyK4oZD
+dBi+Go1H/LxWI8SxuS0yNi1AgMk2j7OOJAyNPVkwJqWWu9I+SFNHkOyV8vDWAjyGNvvHqvVZT9l
tbpVYtG8puzY+tZuOIC8+7nYS9dWIJ8skVjbzxIrMM5GaCZ4lCjzEfOxfCpvGIWrsjh9YDg4cE71
GHnpp8smUBSr88/iUqLUWcpu2DZqn25Zzw2eQh5TPIZM6DS7+YevUfT6L/CF/Dv5QPSSKCEUyDKm
20jS7qqx+jrYthOFyeGygAJrwr+WD8aokYkwP1KWDqZ++o2hO4MZ+5dhtjVSN1AkouuyaXCmd16G
1iop7tYmCiaUPFhYHV7SOvR7P77r8QoU4v9i8U8GiaEqam4ZTCXx4pL1/w64s12K5Pt19FEN1H2/
vyzf9jKeMTmjDA6icSkyyFck0m1LP4Bu+hcI5wW2UrCKPJesYXeYJmoyyaiyG1GdrlUGLgZJkNTf
zV7gkEVgXECmG3pkKXjU9HL70zgfteLYFpVjWx5BMeA7Vs9S8Eig2oqJVPxrIxJZGBlkpTqSHXri
yJMTFVdNdH8ZY8vPWLKqyKai6Sb+8xojVPWhThsNKeSQfqR1/hgZXy4jbJ3aNQLnaDTS5nOWqmjP
kzG2Jwqa4ilUfkmix9ktVVvDcIslZ2SksanA/+unFiMGtOv4Pe/LawjOf+hmFPUtg8joVaJi2JVg
LzY95BqA6d7Ka8xZU4e9DIBx3qMWAvxllmeh4Wd2B1/xq3fRvazxOMcRqYU2aWxriPW1zhdnLG/n
+tPl7d90FWsQzsbJkhwlMxt8Nd8XBzTG37Ru5KfufIspTunHlzHN+0nAGCrQaj7eRJ9CPhA27yYM
6x2YSZ0kE+XABfrGt8kpAzolVXZw9AazIMEwjenMuWhwogiEe56iEVHbYsEG6Xb9uZybT605opqe
7i7vkQiGMwIYt4eWhALLVc57bXCS6SF+TyHWSgv4cFNTQTOBmcgISHC91IJlBCnf4JZElPUUWBs+
yJyojZq2Ejg2+RaWXzUbF3P1ZIv490QrxpkCTOgk6sCmGw35ra59HGjoZNGHv9sVzhqEyHKZGoUo
C3r27ZOOqe1UcGkSnRPOAGhh0XRdDyVO1eeuOMTxX1o0Pk5Miyi1bbZOXaAfdb/chcH0wufdvJMj
c6VjfHyYp3GfFTmk6ZPk2SzGxtGzLPirTeEDw65XlCy3IVAy30igySGfZ+tdEGADtmVLxYQ9zmAi
MY8XDHmB22+O3Q/D+rko73jssdBl8i8CP86q76KqDhsZYaeRewMSB5X8nlh9DcFFfiiHVMdegxAt
BgS2eBi7bUnrjKIKLnYG+Pf7NQxnIOeuwYzgEZJEaumAxlG9tQyM71ScWXilY5+6BMUZSfAL6akR
QqLxqIBbdNmnbuWbO1boVAgHCWxez9eCcVFTREdFH19mH+7RwBIoJxt1+BkKqzQ/8W1POD1FJB0z
eKvQY0Do1BUGFlLGrAQtSP3wUIH5UA3KQDqU77gWrIXjrOcQypidwqzCbFk7mlN3UEjQL7HznrN6
VnPOgC5xp8ZJC5mG6l4u/CptMej9HRfFtSicBe2wSUsuzfBrw+OCtmkzPbXy49/JwRmEWZUK1Ntj
uSopUKiXzbd66F2GEOkb39KEKeSVIqOXz1M+lL/IZx3NxdF9tY9i0KEm+0pIaLb5QrJaOL461g5L
y9ZnbE5hO2jUwkxC+VlDlU13kwai4OMPgfVvTeD7nPKiDjWjhXSja+1YahG9zC7BGGiWVPxL7TY4
QyFHki7nI1tKuwNphls133IRZ4zA7hmceUgbvQgJxjB4BBMejOVL38qOGUaYLb1v7J8C3RDYBr4I
pWsmtTMjCKTvkrsqmPbL4EkT6njg1nfZblYFZ4od/wuW1uDMQ1iB6U5mQ5lN8xFxe4sZ4eSzLKKL
3g7hzjrBWYcJcWKal5CqGnWfDuapj7+1aedfXjzRRnH2oYikxYhqoMwz/VCnCtJF9U7ryM8ILauR
pooeHt9GdCaxVdkgBHTyhsnTC9sJCMjCjDFBf6+pSyMn9WPP8mrwGitu+wOt7Y2QZOPtfr3G5BR+
tNIkpTowzbitnEiJKmeBUQc1iVe0IoLZjbP8Go1T/SWLy14rgdZ81yscZw01epLbyLv6wLpkjIfL
GygSjqnRyjGmtFHD3Goqr9NB7vlcoqrRqI54CBA4K2bEXyv9a7E4pY+yDN5qgFj5/IVMCdIYjxVe
Ak3z2Wptp9GOYyOIAt8eAIaoy3hewusSOhReS2YhEZuHSl15GBaNeMmvZ8Rpo0guEQonF8bZFdRc
gCJ1fiHfm197Q3DJECFwB1npoqnDpKzKi+2vEw0STHKfBe5x+1Sdl4o7xU1Z4umZdfaY4dekvDNF
pLjs/3+7+efvcx4eKf+o7yqIMFi6W4HddSw/SnGwLAcddcFxKtj5P5yh33h8Hl5JYik1ZIZnY1Ke
tg89VFI/dijfZ0dIxJIv2CA+I4/3zULvhq7yJvt66U5J+kmv/MunVATBXNjqlPZGDJYpHQJRye+m
K0XZEVmwaNs6wHo6FZu9lXJWLu9pAas7QorkCnOGo/Y939dkG6xL4E0DT/drEXJtVLuJzPh+O5eO
VIFFstLfY8xWGNwyhVomq/E4VZ4yjj/ySA2K/MmO+09ZITTTm8u1guKWC7NUSnPSIE70xBoZtb3l
TffGc+VrOzQTo+SuSASHdFMHVojsF610IClbnfSYheZV1ldqu4kmuxX9/g4900xLIwoGehGeSF3V
7TyrDShBZ30tbddIBmcU1eZsy3HG4IxN1SkqnZKh8qzuMZq8aBzcIf12WY5Nb7OSgzM46P2w66UD
hk1bV7YKX03Q8i0b3y2FunP+GNMySOd8dxlVIBnPop4mE0nqGas3pqET16Zjxb5qBpdBNq4y8Gtn
2SzuINVaaGtqDdmM6+qg+8lt6g6gfZ0wwSf2I09kuzcDhBUcd6aUJSfLyJYSKe3RkcHeH0FCDOC6
nuxZNINjI9cL4XQFRki2DAPzHV4reY+5M0mXFljC4/xLcmI3vtVuJrymHSZf9ardhNqgH5cXdHPX
VpCcB4/VeJ6yCJFJ32Caiu70Vubkhn8ZZFMhVyCcEx8XXW6rGXKZbYLqc6Oj6j4K++zQ9bG2bypT
GpxFtdBaFuIdyQTnjCBlsO0TMR8BY7cJsUyLE3OOFEXRwh7HDu1EszP7MTrpJFeRMVdA8/Pbdn9Z
4o0bMLZyBciJbC1gzxw6AI4ETphNPKQ7DBGyd4zZX4S2uYkrMM6omFOloGEdYFNonwqKcmdTepIL
UdeUCIazKxpmfcumhkBJb3t3Npw+w9xI+vXyym2euLMs/Ahuc25q0igAscYvTXtv1bGvTUiQCpyl
QBabsyNtlaaGFWHJ8JLp9Mtj3H/Vxsz5O1k461GjKirrdYDIBfVM6vSR6YT0i/Uup7JaM84dS/BU
9lIAJ5WuRgqqs4+1KFm16fFXELz/TZoml3GKvTgx742c3NBZ9KIngmBbtnLxmdHGaQcqMs+afS29
ViVBDLa55SsrxJ2SDDF+okuwQnkTmPUuMvf9f3/df23AuRMSqdHUY5ohTr323Bu6W/Y3Muh9LmsV
Mx1v7hNnOfgH/kWP2kheAIJqWDCyhfu8VjtnMkcnbPQfpaEJ8LbXTTdlE7RiRHtxyat9WWjcR8ZY
sqPi99lD+tnoBU5oc+eR8PofAqdcIemSsogR4CNuOdhSuyepSIhtD7DC4LQrbqXEwDUFV9V9dIP+
sb3+PLhs9o+1j31RG972kqG6Q5M1vNTwUYrcGBXIDnOE4ubXBlXm+Q/beNeunCE42zIWfSPREloQ
J1dydCyUoyTKJG0HW/oZg7MriTkl49wwdb7vEObn/rBfMKN6x7wY9eJHRQ4uq/bmujFeaVtGekzm
s2MkGlTMRoSqJWBPp0njkFh1onpw/wqGP0FT3GbR0AFmNhHLBSUezvpJRLm6GfScZSGch+lLg/Qz
C3oKewAlykFWr2ukr7QFTFmyV6D7VP10Waxt1/l79QinEkvbLm0fApEonW+po4OCFi9MUbz+8TLQ
5nldicbphd2Y5ZKwbSqoP5rgNRc1JG1r3gqBswiQI9L1CAjLrX5voX6VVZVYsbMc2StGFLzrFWOF
x1mHZeyVvLaY4oWdUxsBuAjceBQFhWxd3ljuFQoXhY5KH48Nnje9rnfSJ/a6WSNVoZiB8WH0FFyb
FyGzEtvzS5BcHDrK/UhzAktkPVpf/kefntqOctQDeS8qAxZpIOdiRzQLLWECDdSMPZ6EIsyyMlQn
EfUUio4W52aVtCeaVWEdNbV1lOkUdtTpVI+2uWuF1yY4KiJT8PYugORTaLE1pLXMTGGmPeDhfUkb
P6Of4swPe7y734btz8tHbPsueNYVPoUW5ook9TLTyAPdY4pWcJD8uWflYuwM5MG4T+rDZUyB9eUT
adEs53nCvJZcNG4bFi6rVjViEUG4QEn4FJoN0TSFWY+FzM7U7zAsw7A6Zxa1/23GSasV5GzIPNRL
HKbAmZFKqPWjDbJUEh879Qa8gX+3cpz5gGoYVFEAVWe/JO0nyaiTSoKLkUgczngsOnqpSwIMCwPG
C/2qy39l9TcZPerVh8vSCHWPMxqWbIRWWgMquSK384wxIyC5C4yP7WdCwDvT7QpXNLdYpHuc5aCk
74uc+S4Nczox3MQEJxU6SS4Ltq15IGzSbRZd8M09MplpZxqIM8Ohxq3ylEio+26iQw20y0jb5uL8
3sAphKwkVacPuMtolY6cAl0a2u/1rG1qxxj0+USMrDvVFIWMx7RWyz5yIkPN/3MB2Ks3CJvTmEnR
5El7uRaWdzYpnDT5eFnK7fX8LSXPyaBh8BYG07J7J5wJynKj27B3ddGbHzunb13YGYVTjTE3YyMz
cfXssw9EP6mq/3dScN4k1/TJtNleJcoSRMYpqoM8mvZ1JuC63lRxQ7EsTFnAQGF+IkaTmyjIY3N8
s6Vx6mlyauKnneClSwTCGT0MG6+78MVtpEXuxNryQdeXIGtF7GSbm7IShlPwzIq0qi7YUdIHR25r
B02u79iWFQKnvUMKGl6U+cFNoNJiAlc8aV3TcHuRem3fDFdAnLXrrFSuJ2ZYWTsPhokF5CbcM7rX
BjXZueARQojGafOchnFbFNCCcXYbRoMf0B1yABg+5HdutbMEnkm0T5xyS+y2MLPM87jcWvSqSgW7
tB2pn1ePD4zsal7oFAOgQpNk43QQKfG6fXQVRpjPk/hS4ogmpwp0nA+NZKXuiM2KBIpCc1HSTLUs
qAqBuxUKxt2myDRkuSQBheDakQbGzgyob3np6KCTOj+oIMwVhc9CTHaBWD212INBk6VBPr1vnH/I
Xof9fEsPxdM/bG/aeyK+1eYx7VnhVW0+FXUNGTslcub4uJTfY1HzsWi3OEsRLvUcxz1TkARlTJLb
Kyqe+HfvMRZEU1UbfImEb95sjNjMESDhwSUp0YSKGRagEANPAv75l5G2xTkjcVukT6NSGfB6nrwc
rPFg0MdB1O3yBzU4Y3Dbkpjo2slbmL7+qPQYYc5qq+fO646jJ3v9h2InmqUrEorbI1nNtTJKsHxV
cUusoAjvZlHOeNsQnWXizLmMZEGoqpCp0dJDpMUHOqiC8G47bjXOGJwlNxYq5dqAvWmJk97obuaV
bndSK0f5AjpQ2HMwbi0Ch8u++SY6WWFy9ly2m07tdWDWRb2X5cq1DWtHZuLT5Guhx8Fl7ROtImfO
rRLtVkOHVZQnTyueqPV8+ft/cE+/l5Avsyc9kSUpgzj6rjukfn6t3NCr3gsxgabYdaJX2c0A8rx4
fMG91VmlRRagqfJ9nx4a474E3/48fb8slUC9+dkzEgnB/FYDpohbNyX3mFXkDOV/JzpHuL0ShrMM
Q1kbZEyB0iMBrjYyesigeciR/Z0wnHGIkbXKCwKYRfmZaM6U/eyFU12Zb7ug1PzcTrmII2UZ4Yfm
4q44sCI89KrFTtseZdSMFztRhbpogzjjsEyJidEBUGt9/KJl19N0q4ke3wQnR+NsQ4Zosot6QGBo
lNzcWtr+8rZsZ3xX288Zgt4e23hhjoGNPStYIS1qYRoHPdruX5prjbMCRaToscX0OaLdflR3MsZS
peaPywIJ9oQnLtQj3ZqnFiB67zVD77QgTkIh8mUQwa7wdVFhS2k9ldiVBUzNs0odQ4QgMDFvambl
Tl2WEGLEyMQFoxQnDh1t5VhbMaYFlu17IioLJSqoSDMIeApfR1SFSTtb1+LaM+sDVYNaB/mBAGJT
ojMEb6KLLqJ9ldLaA9XjPDrIlYP2Du1Rk5urveKFKEATtJdv7tIKkUtlLAuKe1QTQrXhpwqUEp17
WQu2Ax5btRQZVS8qFu71qtF+SAmJJZydyp082cfUQBfXSsUxcC3KveQojLQ3RVoh8hZnqSbDmIG4
9C8dCuWuAcFx5WTO4sZ72aFeN/j/va0UHmIFytkgOxv7BdU2tTcnH2z9awJeGTJ+vLyWm/HICoMz
Q7QBN69NIFgJHgVNmh+qEP1Fo+HrtELRxn+nMnktEqfvKIGp1L5n69hcS81VXAlUTyCOKb/WjFnF
Paws8P1ivhnzm844JvZdTR/QRfeXSmhyWj5ndUSbElAtxhkVXnmdj27tjZ4V0FvpSr8W1YRuh6vn
reKpDaZ0otSiUAfgPE0eavSOzTfDMxxyTPbyybwT9e2Jzhlf5qpjwKw+gMISHZt55lhHRrFtXDW+
TRzFj4/1SdSrvR1PrmRk53B1wyQYsCzlUgj9uO19EJjvJD8M8ivNRQY5EMknUhbOjKAPqKyzEGCl
cq9XP9PhuZsewG7oTFQQ9W/a4JVYnPkgJe6X9QKksaQos3RSi3hD97Bony6fZhEOk3i1fOo0TEVs
AseqGndWg0T6nC23mrBmnMWmXMBnyKyxBON/bVZg+RpHQdlrr5c6KvQUR0ODWObFno3MpKvt2L0p
fnxHwhWAtm1jdgJKJPj+BBMD0cyusPBArkWOHu9LZXIMURfQhpF/BcLtUlckiloZBkIYuw2fiGRa
u4QWhX95jzYCJUNG0TjmKmuY4MwfKlnBJC89wh6F83Uj3814rhxFtVFb0eUrEO4cmQXm2MsMBNO1
ipcHAXKjGV57JXuNsJ5w69S+QuMOUiM1epkVQGPTSF+yPxi6PZGXN0oaiKplNpT8FRq3TTlRUbpQ
As3IS3dsn8awA5PADzt+urxRG+YBOIZlqCjwVpD/ea3koKhqVAulOd5AqeFoSN6mbf6k1yjD1vN7
axBtmgiP3bJWh3eRtKkMbQJrm1mpkzT0pjBQygiioTmS7lRFVIHNfO2bQ7ySj7uAmphLVeov6r4j
QQuiqDFgh1dUbfoHXTyvI6eLUkusNm0gl41hOxgslO7QyvcLHOpgMZlE2eLNM7wSilPFYQSBHdqb
YJlIehVNzT5qRbWNGywm5ivF4BSQhKUSthoUQwIfi6cEE8bvgD46Ac2W8ovRbMlO5P33wW8AVWUV
Y5Es3Ua7zmvtkO12mJrBxMNROD01oX6a+9jrNdETy6Z1OsPw3UBLmEELJxjaTscIa8vP9M+DSJTN
PVphcAerrRoMnWSi0C6/lYb4Ok+eLx/drVhpvVovFmt1ltJktgqbQozmc++Hx/k6fMZsEN2r/PqQ
B/LijSdRNLEVLb3C5M5TMw5FpY4Qawja2jUDxgrQHelh9PpD58b377KDq2XkzpUq9QNSXpBxKLtD
nCBhS0A62aNBUNgzvenvVc0EMxnK4fHntfIVA2nUJMcdUrllDTwt1F3/WPkT7j5pkO3epyBnOO5S
Is920ZtgWvP06smKvyiDYADgpgdZicOdJWxS0dUhvm9LOYZpenL2LKXH4r+P9cCR1VAFa+j4S14U
ZqWENlXHpsOLhTfU1/EETT9c1vJNMVbf5xSgQKwE2kbcs9EDG+Pp8KNaJ5/lON4b+X+nOnktCmdW
JROF9oqNuwcK1P3KUl2U/njLJCqM2bQMK4k4y1pWWq+Z/8DsyvCBGoKN37Ruq+/zepxVDQ1zrJjc
ULdQMOgLPVuiNu9th7dC4dSX5voAkjWgJIdon/rR/Zw49nWJHKB0KEb3shKIROJ0eQSd6mSx551x
Pky1r9afU9HNk33iTaBwlodn0Io7i6q9BHn+ocu3Dp0v7cSt45ubz/pQdU01bcyjeW1kmqhS27it
ay81u2CRoy8I1gXPA9tbs8Lgt2ZMMXIwAQZqvFigWrq228UuyAvQD/YuA70C47YmIg3JyhJgVmGd
+twjjfXRQkJYDy6rAPvRb/bnjMPvj1rL1FCTpkbpA6Tp6Y3coIA8yR27CB/BUOSiNFBQK7SpdeAI
RHBs4kbGF6fUqJla1K6sPQ2UpsZxUnZ9IbBuIgjOuqlDmM9hAQil3ZtZ53fhzdxO/uWl25heBsNG
FBV/EFVhROtrpVMVGi8YuYPgNH6ZgNN9oEcM3La8NiivMCsE9f7FMXsUqcZ2gLLC5YL9ZIiJ3CXA
za7SG7pf9tZH+QeWE8XyJcxEuxcmzzbXc4XIhSdm1aIfNgJiqKOlmO419WOXiMpVRCDcppFwMJK2
YyAVOEVbp3Yxpzp3pcf08MI/uzNO/49JcJuWYyUa+1UrR5tGKcFFGzfC+X4K8hsJsLFneGigw3zp
oNvZnojXZTvYW0FynsoCW41lgvkblMnpVxI0t5IfgfM9aA/dLr4fT8qzQFE3cmxQVEtGwyeqwd6M
aa8rlNAPg407NvJFjJKn3NEd2Sm+foqEs/W2F/QMxpnJrhumbmLhc5Qdo2GfaAKLtXnVXQnDWUY8
UU1z1uH7vbXcyInpV2O3M+UH0yQuNXKBJdl+nzjD8UVHWWyrUjYCzrg2dmyQLqpFF4eNC2Z3UOGw
lz8ox+/l4yuOZpvKkp0Ar/GWYPHQu4H3MfWAMtVdiddhUZ5AsJp8IbaO/mbZmqEaUXjTYDBPUT7Z
RqAlpzz+7zWJayXka7HTxSjNhF05ps5PiysVLdsi7vZN1bNURccVW8c0U85MlUhWqlKt4gK/1Idq
mU8aFXG3bhqpFQRnpFQ96alJNajDsh/Ko6FehUKG5c3jaqF5WLHRP/xmgA1KBiRplic8WN4aKI1Q
9nSn37L+sdz7f0xvZmmNNxGAZcsKi5uMN9zRWdzIlHYy6pkU5SYJY1TXqX5iGKcWzQftNARkLr8h
a34iaJdyBJZpezl/g/M5F7MOQRpjA7w/km5XsYq+D5JrxE561ZZO+TFyK3c8iSoVRaic4+6tPLGi
GqitOhxpfgcyiH0XfhDItq2NZ9k4N53ZCwz9AOaK+NAcYtdUnQwD1Ycjxoahx96ZHqMPolHczHNc
2Ev+fVjSjHKOcwWQYHquEJeqg1MVu+G/830i8jnrjMmdgnixJqmbsIBj/9As130psLrMhl+Sg3PK
JJMq2UjxfVYaxBI52g5zvfei50XRcnGOuEusUrZHwBid6o7myS722qh7wuErIk3gbidgrZGmsACO
Mt0s+XXafLysaqLl4lwuUUNDs9j3VVN2I3KUUbs8nhbMnxpwV8nwdq+J7OCmSGB9IpqNIkiFz+I0
ttEhjwJTG7XmjZzTnUUmgXHY3J0VBCdVmJcyhnwhUaRlg9tlV630y846L80Eq7ft4ldAbHlXIaAZ
GTOdmdswrosDCbKg26u3IJf5f9nbF4biN7p9RuOLXeypKKXMhAcZ3ZA4i4e2sgAUEe7oKpo7XWn7
DjOXF7A3OZof7fTeqa+6ryWasN6TMDXk1S/hzKBVYf6BquCXsKGa04fItw4MWXOr+/lUC8L7TZu7
AuOsYWtMDZIi2E2a6d+MOfRoWH6oB1G9kmgzdS4GWBZZUUsM2PTa2WVUwYmXPtqpk32VPZTjeCI8
gZLq7JysdKcrSkuKdcCRTLvXquI41g/2XN2niy6ae7R95IhlIZOJQ8fnMXEKJLCEYgWH+NEoHjJZ
EKBtP3CgjOJ/AJw5TJLJbNuapQnST0p/E4ehN2I02rR8HqtjSE6aeqNox2bYX7Ze25pxhuWs42KO
OVhuAJtmjUfGbC+NnROHxXueHVbS8eYkSpupzAFD5ptkvkq7YyYaO799M19hcJYkVtS5a1VkkIjm
K98X1Fmw6N0uvMHNSzCylF50K3pg3zT+Z0w+61IgfKubDpgKfH5iH2n4y+6eKKa9xZ2jdA+SyPkL
9utFjVYqT828iVUDehiSO8X8UCGbXojGM//hGINgCXqhKRYfyeRymadFjUiGXYNkP/Vp7ehOetDR
j2reiUoEtk6xIqsm+hMImxnJWcJmpkQpCERa9Icol5wOt/J+n4yCJ2QRDGcDibkkVIdL9ob5TssD
ZYg8OXZiYSJz8xK5loczgs0ozWYxvVj2+A59Rl7oNXv50KLTKA+syBFxV23p4BqPs4J5FNd9wm5F
XWm5WblvU4hF/K7/OVSR32nPhahnZssYrhG5CLGzlmnqdPjseAkw7CkVMbiIvs/ZwqhCvIapCYgJ
1Pu2ui9ENcJb9+717+eM3pxXmZraWLFkKr1c+qQmu17C9RtVFpHIcWwa9jUYZ/qmsU+tOoMwGeNI
Zi0emNBWOCiw9sQv10Ll44wgbgYy6VKgzfdoTgajwjHfVfuU/suoIOaF3D5WGEgErjuwmb0xSCiG
tuUC92WLpt7S3hfFj7qrPUkXVGL9QbIzEHd+hxQ2yWoARMGooCM5k7r0qr5SXDbnLHRFnUZbhhZl
qr/l4k4xnfXOHOwR22akB3Ybj3QMtJ1+Xna/25p+RuHO7qTIpdn0A6rVZUxNvhPSEG6a8rUY3FEt
7SlVS8ZlV6Kj+1ZyWge1N6YfXZWH/Pl9nW3GGo87uiUJM6pWEKj1ZwzjdcygZjW+boYsipv42bUo
ey9aQe4s5wsx9MICoFF/a5UKc75E3eQiTeAOMJUw1m5osYSo+7KTh8iaHSGzl3CfuHNbSrXdaSbE
6Gc3/PJP5Zf6nOQYTlD46Yf31EWv94lPPaGpoEilHKep9XNsDcqIupPyUNvOdFxcxZf35BnD6i8r
+7bZ/a3sfMqmXYZMmVvIOESnTEU5YHoXZ7/i8kNhCIzFtlKAhVWzZN2w+bIHoyJwiDOkm9Mj0Xfv
oRLG6p2/z6lE2LaqbKr4fiVhblDzGeQ771mqMwCnDvaoxEubLMhu5Rg/X4LDUNZ2sBROm5VHq5y8
y3DbRvw3HM/pmekW/B/TBjwtObT0ywJvf9oxV/zLOJtHCXQEbEssouncuiVdQop86XGUwuojRubd
dSku4l0oUDQRDLd6c2X0fd8AJqFf2mWnjF9iYf5xU8XOovDcUuGSRskkAWOJME7dUT7LfuFNe+sq
OhCwJASYjukLTy1zOvzzBQgs/7d+PNfUlBoI2lWcoPmFqOv/SLuy5bpxJflFjOAO8pXr2bQvlvTC
sOU2933n109CjrEoiPegW36YjonriJMqsFAoFKoyKVtHd0Rwtfp/p/a5jafjugvKZOWTsJyqF2YP
nWvs2KfRHb9DzR0j36k9wr4AzdDcwejtRX3Ho/++ut2AKCzrgwx+aBZatEuIIEOSg9ycd8JtEBPv
cejilUWWtA0s3XIioEzg5B2xTYw7Zbzq87b/vSMwqYoZoxPe7ICAR+qrWUlPQpfZksGbZODBMClK
Gyp5KigIEpRwHPNO+gIqsOT2/GrxQJhPUojF3IcSyptmg0cjFVoyi+q1hu6ch9k+AKX3NaN/x+rT
S80ytzKlmhYbL7lWdlAut2PFLh4XF0Rgd7yLO88sJk/pSzXpMh1wOm5LU/Cd5D9b9ed5m3gYTGqi
yUm5CC2+T2b6afhPqp7m+u48BA2YnwPC+6oxATXTG3UuBUD0wnU6Q/VNq6waPCDGlRzsi+DXeTTe
zmHi6iiFELg0gZZEsijuhgFCXeC3Jxqv22cz7siKgoZFUaQn+EdnCJQxV1oFBYhaOtCx+Omo/hzs
oKfCtKLT2PxWhE3T3hHZtzBDRcNflwCxHGM3j+X9AL3Y86u3fRNcYTCFjh56u5oeAMMUzOM01V6b
q8dCUE/1kt+IIrSuk/oqAhNAHA92ERqcuLfpKzJIKiEpohgG26YVJKk5Nz1cvgjAQzQ3895s1ds0
VqxKKJ7HFBWstPzPuqEo66wwGf9URcFIdIrZyb/G8Get70pjp0rfOSu79Yy6hmH8JcuJ3CQGvazt
Z1ey6geCvBnzXJ7BqWNuJkrv9rBpczkHYZhm2AE5OqwsGZ0kVjca34xpcPAs5503iwfG+EtSFCQ1
6DGygFGj646Ybbdy4WpOOI6xGadWRjHHFXhBi3JRcOouRurHiuiO5bQbDck/bw67xVRTU9BQSyB5
SPc0q+oYZQWy5TzSbKVU3Vmp96nGm1L81OHPYtAlXZ8iCWmDwQCG6ive+FL6+k/9NNnNIxTXDoVt
XCan6fm8WezqsZBMlI+bKdEbalbSS1YSnfJMxBwah5bwrZC8DvQsCrORxLkMW7wparZ4CHyMzfpg
M0PHEj8Qspc0FojZSvU0jmU2hhoUNxVHW9JDo9BtFDY/DDOyzy8dxyPYCec2kTNxnIA1xrsyOSUj
x7HfXOrzqqHxSlSgomQazKrVRGzKLKJE6a1b7GlDDzTD3NpqHPlAlXlpZQLzLDax0RcAhTR7tIw7
cui4szTblr7/IcyqjiO4cYKI+v7U+pM5ulrXc46XbT/8A8ESqtdKEqgNdX1DXKw6v82Mp1znXeE/
pWm/3eMdhYlJSpI0kbpgRbMTBObeBBTRHdVYVEHRdHill09FPxaOCU01ZHRQh4NRnVN+Rx6wG6zO
JTZaskG3IOx53Z28NWQyahD31QEeWKAxobsT3lXa/EKO7s87/ac0gLWJ+soqRhU6yfWwSuhWjn6a
XngY0HBT7pWHyOVluewJwkJRe1dQUzyJUpkBakhvNe0lD75Li49irXXeJN6yMVE3UruyVQQsWxEb
VmmKltAonqBxzl6JTWBYa5hIG0T1EGp04VpX8rLnyUE5EzdS+XpAzSqwOrQFUjeM7wTOJ+PZx4SR
pQ7VjCRwekwwOkGnWjKY/dDn/pVVJLqMQVkkaSwpdlSNWdR2NPKO3xQltSThNKs//gqDrVqQNNSj
IRDQhtoCAOEh0korihOOQ9Bw9jnu/jGFrVMI01DJiQkY8aB4vQ/yEo+2EHHrIdth9R2HCQ/aKKto
5wAOanzXqo1+zSs6Dbm4NKgnB361+dMj85sPQmdNlxUZbwMyEyFy0oVJlcLVib5r9t116qalTVMM
yW4ukwkzhJVN9uc/2uaRvMJkAoaiZpDIrYGZyHjtaPqjJMWWlgdXZSJdxHnqn4fb/HgrOCZoYD3T
1iTwwylWWj9MJ8VKxf5SG6TLcup3bZV7FRkO8mzykhx6eHxymxUyE0dCUx7VgS7ufGj2lZf7i29Y
IBf8F2u6uaVXUEwsCaNsHpIGRkqgyxB7J0dVv205K7mdta1QmMChap0hjCENjCfFMz3I8br5PXUR
3qQPz0WY/EKrQ7NZ6Dfr61sx/zXHF0JHLPAfjZXOSdp4W4DN2qgCiVrQpCrG5ccZ3e6+9yNnsLQU
jwfQHj59gcaFbjtiGKD0xdiKqrJEVXUak1EOG0RgK75svM5p6DzyA2ULtep96YCqilOD2HIQgowR
Y02mboIv4ePRmc7oBFcKHDZhP16qErhiVOMEceDd+c22dUKvYRiXj5vImOsGi4mmS2shL0oRWYb5
Wk68kLwVKtdAjMMXhiGAVzrV7IX8EMsbw/TOG8L7fcbV+yILo7mHISS4GuWjNt7+3e8zHq5MQwxt
Pfx+Oz2kwcXCi3pbOwi682iqlKBPYr4lH6tUyRy7bm4brI8EUsElfBSlx3IESYbh5CUvztFjiY1z
ayzGFjFfhFRJ4VudMziqjYLFBXHpkAEl34s4fS+fJqXo3lmhsTWLEWRlclfDsmTfedU+eBRjyvvh
EZv40uQMj7/n3nkPs1sbaA3L3BTCPkhJK8PIVHD17irtdp3E8TnON2PZQKtO6IRZAkShx40rL9BO
NjtIBUyiEe7HvkR1NzdDzo7l2cVkAFLZ6bUhYjnl/nu3HJtwAiH2/ryzb16z1ovHHPkShEtCjYKE
j8W9ZGVO/E8Hxqrpe+eHX7tlrdGYWKdNVSRpdB21K1pcSJzchsTjAeyGOKpQNeGcIFuhwsCMsyFJ
KupA7E21nMpYaMxcs+t0n8gPsfDMWb2toEoDt0Roj7L+qQ01TfIgLipc+01rtpP7BekSSH1Dtzom
v5pfJpJ3R94FlzyX37yuroGZz0ZEtey1FMD5Y7EXUYmEBPBzhyureNKPKKN8aSHf7WS+Wz8nSxzG
gCvS2za4ylWOq/PWkf77KiZqqjmkplzipqpV91MpXo0gKigbxChJ48TEbZ94N4U5nrIO/FFVC1MM
BZ2G9X4MHv7SKZgDCgCVYdRAyE69YVNOLDASiW+jPbKjX0k2BEygLCnybq00mH8O9u+WMcFer2qt
xiOQhraO6iTav4XrA0w5lr7hqFa+pzR0ggM5au404GaqtvJH9ro3LmVeqgI+YDlb4650RTu9rUBZ
WSdW8Su+xgbxeSUH3h5g736aTLsJctirX0CWKNwVHpoQLR3T4XvZm/zY+6/N7b/Ptz8LzMoh9UJO
xLkHoBQVVpPfz3j8Gp843sPxT3ZuuqvGJTZ0rORok8xOnlsrdNXrzlL89hRY5XMFDnkO5PZB824X
E0yMxEjbXoVdtSuZVia/5bzlA4iOr9J9ke1ocP4Xh8HWJWztM0xQmTAdMYLRlqYLFS5hpV+5sxeg
wMe/2G77pyRrGoa8ZAVzgx8DTFA1UtqSgpq4ePpsyW6MatiASy76td9qOQ5vWTdj2gqSMW800zyv
lAxnnfYj6u/66iHQQFSu3H3l661wmNgJMaauzBocctFJ97OftBl9FqwqsFXMNqve4Edu3drTyKm8
bG+/FS4TSNshGLVYhn0dBloc3W5R5EZHP1pEHNEZsP14Y2/bucoKkQmsTT12CVQj6dYQbdmmlk5H
zRW95Fj4vPlt3udjomkjlCEIYABGJi8jV+aQWNq0i4df5z/f5t6TNBNjdrouKQab5OnVkAcztvsE
nmpMdBnGd93gfarNnbYCYbxfUOt5MBXYovrjIw3LFV4tJdv4N5P29CN8OoVWWIzbi4M4L8sEg5rM
Hl3VVsAHRN9DcBaM1uKDGOQm/NlgjwcuLyvirSWzE9qoS7JFA3Tbfy/m09g+tQEvVtLvcc48xuvL
PJ8ICYAhNXjogd5aaad2+dSgXcCTrRSsUTy35y0o4/U4dIQShAy4T9cmZBV+diA27M0U/+9DjpLS
aPrnPXIzjVh9QMbxMaxV982IsKz6kBM5GHvF7/f8qczNj4WGCwijo81MNxgYYakVGVwu8BPh+9Bd
1sYPLX48bwl1a/ZbQRlHQdkWUx8I/R+Dvmlqi5hS1dSouWgTX1I4K7V54V0DMDfPMopySIACYPAU
Lz7GB5TCUjyd2/1z75BDAQG+PkH8t6X931lG7/2rfHkyZNBQUsvC+lEPMIVRf/87ACYsVQEu1HpM
UDJoXTEA24n44zzAllevl44JSdKEdn5phgV5D8r5xnSXWfCWzjzKEZjxEvnKgCLZecgtj1tDMpFJ
R3t1K0mANFXBrkv9fipeA8H4wv1ijcIEIdLNeaPWQKmmY0XuuR3HW9sThN8S+p5MZE8mY4UiD3Vb
jibeIILkRVLk0O9lPTsK7QiyMjENnBSP1MdMyrWdOFQRxy821lBFSwXa5yDbK3/iXhDqSV/SecI7
yPC9mEJrJK9jyplQ3Ni2wECPsIa2FvETMYIW1JPa4v/sSCE3Rixc9wVPP37bjHcIZv/IekrSIAdE
ob/WHTgaq8sCkxfn/Y1+aSb8fLCD2UO1JsSyFgAkaS+M+DrOftZKY409T6WEt17MVirTJVelGDhL
+qCJr2oz/KUhjMtNXS7FgwSAeCa2POClhHglUNLl9fyK8T4Ls3cCOQpkVQVQNV920iURU2vJeQPn
m8uFAweFJk1HGZYJ2jIaMiW5HyCirCUXKEg9ztCe5azYxiYFod87BuNfXVVkQyqN+CRxbhlJYtXx
KVGep+Elnk7DcGhCnrNtpeNoeRIpE60C4mWW/XM2lKTNa0DqN4GPbPwiPIjX0oESVGWu+EPmVRs2
l/Edjx1IxfNxIZol8DRrdBWPeO1DjlRowts41G4v+C0TWy1XawvZAbCBkAki5W+IgyP/kt3iKnFI
aBHbuKIVxBY0BdyS5aZLrsxkvmQB3WgoCdDNVd9kWWUZRWl10d0X/H4FwkQKuZ71KhnoBms8uQ6h
bwslSZ5uxdb16cP6MXECnDaCDGpY1SZXzV5e/PAQVFYMyXLRietd5ecdZxfw1o6JG0NSk6krAags
j2T8mZSppfU3f7d0TMiI5ziPiQmnCArJT3PVR9/wj3jkvYy/Vfg/BfPVJ2Ly/n4ppqheYEt76BwV
ztdc5Real7qDZC/H3H7N93Fl5d78Lf+ZWNFBqCxejxKF+PwnEAn1C7QrK+xDYQt0uclgajrfh8Ux
lneYWBiE62bmXTk2wxd5R2IWVSRh1CwDkHKiHsccfcQSrvX6z1EjFp7N7ahQrEDmsU1vR5R3VGaJ
szyTJ3AfqDb+O1mdmfhabz6dd5fNM3llGXOZijIFE9Mdgn/Yv47Z7EnKFUYjvTmROL7PA6JLvMrQ
K9Cra4nZ42P1rQtisX0pLnhwbcbbPkl25436H7H/z8qx1dcqrHOpT2DVaMvo2tRTB7zMxv1gG1Zg
SaDX6468jpiN/B3B5B2SOUUDI8m7bIF9Xbi81E1j2Mv4Txn3F4ms/pP06U238OiCOP7Bll9RWCBK
2sI/hLB16mqwZo3Hbb0JgRcjDSoCELJ8W+jVV9MF0qmkn7GQymFWL5UvtPCq4ur3mRCsDXKfKA1+
HzSLaMJfVAtcHNfLbN5+xSNWQEzo7Zc56QqoCKD80mM+NndjdziOzyplp/CK2uIVOzdD/QqPiRhB
pUFNgIbHJCTHJVPCy6rGXAOpQh4BMA+JiRJLm05qHcIyufwlZ5lVardNJXxl90JwCdViyOuobIdc
Nk1NFCZwNUz4YaAZ78pqYCkmek7y9isR6R2K3bvRQJY4mgCl1Vdk+IdIh2LaqyGvc3Lbs/9YxD6W
BN0QFhPdPFL6Mow/O/LtvMdtHk4rM+SP8a7MgqKu8GlsWchzO8mxRZUpxZR01saQroo7q+xr0T0P
uh34VqhM4gQdqWxWFlhF24Nk3RJTNAiZNhV5an9G6EvaEV6I2OqqxR5+X0lmD5t6UA9SBUtVEEUK
kj0c2yfJDu1hgi7t8PyXFjIbeRxjBZwbNO9wq5Nsz99pQ0XlVo8AvuXzBPLchNnHUIdJjVjDgory
SzGjZ8TIOIfV5v5FAQM6BbT6ZzD7F8T+6izLaCAbteMCtk3omf1XVg+804Hr+B2Cnl2rKA79YKlp
weth5+LVEF+J6sP5j7JtAlIww8T0NRgcP/5+30qLiVskeiaa10l2x76GYDWHSGs7W8f08v+DMAlE
WJdZLtGult+tO7T/WHAlX/Ro6w6PGYeHxvKfYhDDnPIBaCj3/VKcZafeYzehoo3Jjz2vm2Crvxof
6I9tOps8gAIqi6htrZvcz67qBjdUDCG8qJ3JRQ/5Y7kP7dTJLniJLefLsTyoUzrnmjICGMmLFYyY
n4lA7c3TPN1CkXDMq7qhyhDxYVx8IdCuCFXa4RXnXlxKYFmt/Xbg3Um2HjXVNQ7jh6BO1DV1wAsc
bj2eeqCqmlpoVZoVXOnevCuP5DnmhPlNRwFFqGpAWw/MBG+DMKu9pcl51AUtHlKLE8FYxoQhbfWu
3KP5yjGveZ+Li8aEo7kIizynaNUTeW3ulZ3pkpfh1+KqO8ww2Oe39VbsW5vGfDZdkaZUKPFKpven
Vj5l4/7872+eHGsA5nvF6AzpxwzWZCfwvVoQ/8bbiuoVmBfjPYXxbGGiR9n2UO4pANVOFyM40LgD
T/Q8Zy+jK1vYtxWIq2p5UWCxWrf8Hj1HeOuTNMjd00kd0Ib/Si7x0W6qF+NKff0tfyj85Cwn709g
okjRgCB4aGAjjZASKBVT37gz/QbdNYUt/UeiD3qmrO1l8ptAnkP0jMNepUHDP1rxlojjHpxPxtIa
G3VSCaOG3RzNj7mxG5P78+u1GZUklR65oP4DoefHUyuWSRWZM2Jfks8nqav/ITXy24KnvPs/9qyh
aCrRMVetM9toygshyUdEv2hvmlYMLm3ltn9abNFpr/4FDxX9yp8d8R2O2VRJjK4KVQJccTL8HN7X
HX53dPAnFjfTTfQfIKaj3w+3AsY0xAeF9DSxGJ6KPfEoSzhxdSu7lFxMA32lg0RdwzGmlZU8aUkN
OCMMXhtdvlYb4VfQoBYzyzkn39j0DnC8KqquyCZEaT56R9b2hooecTTIyNHTEqU/8yVxQcnAm+vj
4dBdsDo/oEZTR1NJR0zUUrCVAW/acVwJbrfMAyeeb5VgpJVJ9E9ZQcVipdTpguUL829T42rkMJG7
fmmt8/tqc9+uYJgzasgmqanoRATpNciVthdEIt5XIAyTUKUgAnL/j5YsZF60aMLW1YIfi3jRDZwX
t7fO7E+bCMJNKjqkVJWwpKMT0UZlrOjXd0eXaMjIJqu056vGjfc5Gokg2HyZPoH9zI1O/Aa0TZ9Y
oTMruFRRp2UxOu4bcXhIQdS7EwtJdet+WtzzC8lDYjdwLghVMcNOTJQUDYqnJ1nleB3dlJ+X0pRB
O0Q7G9iGHjQpJWIl0iaU7nYU3Zo81cGjmVutPFlorOA4Hz3HP6EhxurITkxRlJkQMZl6hvl3eMZv
Cu3fM2kql0J7EwaN2xhbgEapYjBbaajiTigrnE3ZPjgU3rBT/PnE7wnhwTCOIKRFk+oZDllyBVmk
Q3PUkB4lh3533gu2j6iVOYwbmHVrjLH4Zk53Eqz5gU4Vqdbo5M+N/9dozDci9dIEDe0kU/30drlP
QNNJd5T5q77iJ36br2TSyja6xquoR1JVC7XkLTEjphX4kZ15+Uvg1E59Cp6GS3XHrxpsH4zvoGyj
vTT3SjLPWFD5Ro/Qmtfa9UXsD401e8iW0JDOqzfyzDSZkDhEpS4F1CNp5QcPFW7mhTc0VMX3dEA3
vQtcnkz6ZqA3FJCsy7quo5/o48omVd40WoDgkYsXcXFbcakX6A982swrAOZs7MQklwITAAOIiaCR
4OkKPEWyKaWEgJfNXONEj81wuAJktjWGjcOu0eioU46BhaIu7ECRd+U8Cpyg+HYt/GQaLaqL0O3A
xDHzucpGI02SIldXfd2wB6ff4b+lRYfrIijBoo5boG2KuJFjOOjhtmQQneGSNzyYDrdvfDNjNFFY
kSXaGMbGzKKMkjmu3/6W8VFBY2ILUc7fPc68K+X2FX2FxezGSSFtOKAXB9ckyVMKK74Nd/lh2DUY
z8R74ZSiIZ+3N7a+KrqDDAmz3ZoB7eWPfpprJZlxT0ew1o1bJdK/C+oMdUHRPx9FaTBmP+kahvHW
KInLol0Ak4JHPLtKMEiog6SwSmSO82xGF7A2o2SkQT7zU6sgEds5yWn7agMpVd2OXcElbu9R+sjG
D2xe+XDzoxEVrz9ItTQTWrAfF1CLjDYJqlq355vZxmejXB5gU75VMRi1uJNf+crz+bXcPJFAaaUR
xcS1QiWMnwyGrHV6B0jKZkqHvavOwqZQ37h7R2vk1Qe2fATMiKCdJehRUtlRPUUQtFw2JjSVxoWl
jhmmYVorHnjskm9Mm6yTEJPewNCRgkyEOWlDyRzLFqNKsGuILfVXeZuiZqTs9GdKpdDgwTx7qDDS
Ph2gwvXCv0LRdTuHz5y92ggl3qYAfrYfILHT7DQf7Cs+Tx9g62jAzKsO9SmMDelsSNHGKO1IMiOv
zApv0UYvJ4STtGx9MYRqleB6puH4YXZ1rQVh3QqAwGOKL2axN0Jfs08mzq7emiRX1zjMtl6Geayl
EjiozV73/rCT/HoP9jBuiWpzW6+RmG1WDmWhjrjZ4NVauKruCQhKMLVOZXMo0XJ4xfP5rYC1xmOy
y7gdJzMMgFf2GTgv7qVhAc3bsxJzlnDLGdY4jM83U0DCrAdO1Iq3UUdV5gT3fLzYhFAV9IDI9L9s
s1c55tEwVSOKHnGCRrY5St2orHlzA5suR3CFUURgfJJwlM1gqCu0P6GOPeSlg30USU4V6ckC1SEx
KjktZXRdmL1KVIzcE7ytEYIS1cewm0VEGVPS6PYofBuDJ7VBiXS4xDNRlDydX76t++4HKMbJi0Eq
+0gBVD1bXU9HrfbFKfDr3BHd1g723SG8lz3yEneH0ZEdzLL89w/44Q9gfD/NzF5rqxbxfjGcpIUo
SyVxjs3t5SSU4AVdzZ++HsZ6lXQYFt1OzTs9M7wlOGZmiF4sjB6OMSeT3HBI2PMOxiwoiGZCKPkA
bK6kF6Mqrxop59iz+WqEd1dZx0WXGJ+EOPMwVcaQTsYle9CSyCBhwbzfkfxIHNMdDoM7n9Rd5nc3
xQVPWnHDOpWKWqMrGWyGkMT66Jl4rgqlWAcpBJjRLIVUlsr7WJtbDbq2qgEcTCwz+XGQZRLuvrjO
iFJ8N8yRXdYlZHp5lBpbhqAAbCr0AkPzjY+GJGE+mlo44J6WieCP0/cB0e7P763NVw4QAaCIiBZY
jEUzGFVO6jFQMD8Cwu/LCrUCSEJf/p7v5kX0rVVbQzERva4y2r4BqFBsMkvpjcuy755KTBKct2kr
i1jjsBEdlai8pgOS9MkfBOZgGdK9hj/RyrJL0kcGHO444pF6mprG2CO2pVlLYosJ3gvQ0twNO/NC
8LuL2OMt3Ga+uUZiLErJOEhjTT0a95LIVnaRpzvhXvBpeYD3drKVUINQ5Y3uAjNuKtty3YZGV2mC
Rp/xJo8O7sU3aPCzxieoX0F+60tpn4abnShBV0aGxiKzkLWelEYcEcp8Fu/iQ7UjvuxUPk9Wc8P/
cKMFhweeBLBv2Y60MB17dPUBBvnSUSDTda4Ux9Lobs67H/1rmYPxAwxzMDZibZIy1jXbTE7QcBfT
H0L7ECWP51E2YsMHFPrvq8IRrsp6KU9ASbNOniHh3rdgMxgSzDqfB5I2ttMHJCZCqIJq6IEOJOUK
VRqr2GMaF/VY0O+W2Fvo6BZSy7yMbdPXwcJ3wUvWeV+NcY5QFesiKPHVYrW8mE3juzQorpEtt+fN
pFeLc1+N2WLVSOJggW/aivRaz3Fm416OQLU4RDb2TfrcGT1vUOONWfccJnPdkeQR3HUaVlYmtnoT
39aH8Kb5Nh3xSG/F1+Cp/T1ezW+T33Qe7DQF2wESo2xtTOjnGUQbKp6qokMaxbYQ8Koam5sAj4oi
prfROcSewcaUj0ENvia7X3Z1lVs4pZ1wGu1c5nZ4bWRO0Dr8A8VWM1swvRW0toIy9Ozqdn6jJLY+
2sUPVL0dhKvCMm7Dq3qH/hGelZvrCM5kdP2YSLs1JtNog7pSly5AWRMoSXsZ8qrRm87/DsA2+qhz
YOKl2YTzT4ZnVpgQlwu3FnjyzVtZANbwjyFsQlN1bdss0H3FOIrkkeO0Q7j3TH+6QI2RkxhumgS5
a+hk0K4i9t6AJhhhDBCdbdG4C4RfWnYX5jxqo42aoUYltf8fgwmOhQRFkYnGDGH3W1qpOOZvPUq0
Lns+bmybg1wQ3XGgZ9QZKHOMMViTG+CmQxdWdTvUr3nOuf/wIOi/r0J9RQo5G2JAaBUofwZ0Ws3P
eCh1zxuyuWMhwKFj9haaTSy3ujnmmZohwbTr4I7kN4n6kk6X9fx6HmXzMCF4/YJ6HISNFSbMaiAb
C5sBkSfZhygs0RcwwU8OvAvbVrUChF3vOExo1chQL+EEHJoxoa96J4FuZ9c6dMAKDzm1xeuw3/xI
K0AmFMRlkswYWQUzQFR7vahZupbtkuDn+eXbGmxZ28UKlYqVLIPJCnaNaOFZ7svGGqDSgy5TB5Jl
Fepl4z5x+11wUtEPKDrRQU+4pSDON2Tzw9oIlBAMJL/TtdrX95pPZdf/ckVV+aPbp1OQhEODFQXr
/hgm1lJdliavdXyrtoAFxYMsfUdHnsNsrrIwl7ZBVyC4jKzZxfsCTolvw7f0INjZcbHbfeGGoHpw
Ehdz1bLFF2/Zdpz3P4DJb8B+HkwFHvrtNtl1jV/F+yziDDlvnpAGruG0HQGGMhlpHGQm5K9ojDL7
783U1FaRqadJm504JVekwsvfeTfdtAlNPhiqRI5hsERbYi9LWofbv03mGtqyziDu2nDiHCSbAcvQ
TZQYIKEss1U1IVPrNmtglZl0+6xXnnJl8Ka0u8YoAy/Kb2aHlC3c0PFUo7HCUfNkxNC0wDkMWYNT
qAYHqcp/RE39I4iN1GlNxZKUgTMAvxXDUL0goqLjYkTIm+uu4j4I5VK1UmQdM5uDE+8KJ/Nou7zm
R7vugV/h3fASHJgqntlAv4DrLOMlqRzUQliD1ESMd1Umugu5iKVLvYvcquIk2xsRhLZkQTsI7yfq
p5bbWMkMvelQf2qL0h6l+TiAQLlRQ4yptRY85ViFurUkg3PeLbfSHMxAoWCOrjrkHjpj4kiiJoxk
la4oBhDw7h0eil0JntB5xytCbK7mCorNC6Yib8UBUEWEp5RYAZF3kZ+CInwNwsCf9eDHedvo7zF3
iQ+mMXFs0uVKnjXgzWJ+Fav6dTKInA23CaHSjiM8tpmf+pqMSGw7CAvpttQ/NcNDl3IqyhsbmsAp
/vw+E/CrgkaSCCYEBqj4pl49hV3wPGfhhRjJnEv65uZagzGuUCZRZ7YDjCF3wlW6o1sr9IvH0UEy
/y/kE94IoD99n5VxjD9oLZoDSQ/jOryKCneIVE71M3OgH2mFD68deKkHm3ZdJq55KD2+hNbWQfdh
dRkHGdHRpcUjDBYP+W1xL1imR7kI8Se4kWi1Dh2KSSGrZZVXBfoXeGk/z3mYYy7pgh7K9AhmQ9k1
boduED/IOh7b7FbV+YOVTH6Zo57Zp1C6sctfREFrC+6Dh9CFnkNoTbZyKO9p63uJaiD/JrDpvghp
4AXWkdqymUQcE6kJ8LJqL1nzQ+tkqC1luhVrM9Q/ZOcLu12D+pqGpwJNZE90yOxCFQuNr+CEF6d9
NHWxn0xSzTnGt+qORFrBME47zEGytMGbSTZl7IvQ7aG9TDbKnPaXVAk+oDEeqodhbpgCjBLm4TY3
l9lppviuDPG6mS9ftA0szvStG6/ATA2/T9Jk0SedbsjJkZwYzSzVcfSoekrgEs5ZvpEQwbR3MCa0
mWo8giNT0219qL4VaeVnMgRFiOyedwseDBPUpJRMbRbBpkz4Polg9AoeFpk3K/0/vOLdGMYrppak
0PsASuu2mkdL7MNO3cf7anFLj7+vNiOHjlZaeDrN8xheqCRJNKGByq6dBD8U6Ubj6Uewi4akHzd3
IlPVPzRws7p/iQaCIRIunQ0cOx+aCzGcnbpovfPf5lPy8YZjIglHkw/BcwtzQ0yDBsOw/Yids29O
4XHZzdeU5BMVKo8n/c0uGYXSkMjhZQI2maxvq03UCoR0nW1g+Ez+FiWv521hQx37+4w7I8XINKXC
7y+NO7RHtd/JgdUI+/Mon7oGWRjGnQstFjvNBIw+ucYNzddAQfzQ7con/U5/7fcNSIh5bYNb3gBe
bEOSEcl1Q2TCQpVI0Kdos84Wq1dh+qXK/6jyj/N28SCY1Ru0UC9mXFrsMozCHyQYpF8owuoPqYoG
Les81qc8520NMdeGETB6v2XLOuWwtLUh53CFl8FRvOFO2pmJbdr5PnjCFCzyH85X27TuHZBVzCvU
VJwFHYBd+tDFV5W4D8bH80ZtuvcKgvlGyOzVRFABEZM7Ka3tXiw4m3UbAVTUEAM18RjPphEoXNVL
hE/Utt6g38zN3XkLthcJbHrYp7QVnClP4foVlQrB7zfxbdJdV/oxrb/9HQQTblDSVyMtAESafDPH
x1B7NYz78xCfXgp/O9cfM1hWIcrMMI9N2tmTF/ioRzl0TG7YiXeYRXVKKKhyOcI5C/cWZFd3YinK
Kbs1EKt2F09+YPhG/iUHfjeK2Z6VIWZlMSICmPFJqnYpOAGrkle8oKu/vg6wK8eENiHMklGhXyfZ
N/v0EPuNq3p8JRzeclE/Xy1XBYWYtOphCy7bbp4pe7lL3HTROdtlEwYlLIhyImwSlZ4XK5gkHRMl
MMLOrikBIebIQIN5CcpZ9yv+tsJhtqXQZEM09DHOnbvOQb/84qRusA92/Qhy4Hofv6Yer/94MxKs
IJmdamZp2aJ6BkhoX/dIsRUeO+QnXso3X1hBMDtVG0u0mGRvVs2HxdM8QwUvfevHtbXctk/ER8dE
4BU+D5gtajG4LJdFHKKzNRGizhZEvOcuj0n0HJjfTe1aLZ7DurPPfzzOQrKUFu1SzMWoAM0cNR0C
E0q1k4cidM6jfEpOfxuFHm7NRAer9JZTrFxRDVs1IvR70THT9ra2Sz/1cWO50T1xV3JOci4a4/hV
lcV5FmMbi/6AZrTCS8DoCI6uxYUgA3rkvxLT8chAIDEFrUw2VTUKfRoVWWhtMzwJ44tcOanwxFlA
Gnk+RaYVBhP+ikzsukYPWhvq5ZGMxq3I7v/R9xMEdfA/3EpudFh4dCeb8WOFyUTDSitmDCMAc+zB
+m2F9awejXAsK3Q0dB3HQh4YExOVtkf3tgywqr430QYvpi9NnH4p78K7AvpNVKSTbLbfa42QZCnc
XZKsPLNG1HYupG8COLc78QJT5C/8Esu2YX8g2f0sK0PYziog56UBa3rtZ0VwGgueAtKntoW3LfZu
GruTiRLrUl4C522LXdKBHmmXPphgE5zc3MFrHljhU4+XWG4GkBUs45hRGMdFqgFWUL+P4WsvdpzY
QU+P/yPtupobx7nlL2IVc3hlEiVZzuPx+oU1nsCcM3/9bWhr1xSMK3wzu09bNVVqAzw4ODih+7Pl
f+wfZYVCo2fmClpqcIgfc9z6aFBrijEoQaM56pwB9U9dNfQmUlZYlGurJxPAINPuLl7srP4Csvsk
WMGaoJx0e3FHL3KSVz4zO89OyL9vXKQR9lE754AuR2dRvg6rH40v170ID4Lyi2iBqpaUBARLl9/r
vWmrVblb13z332CoeGBpK2mOTKxEn95B4un3SexIFY/JjH1Bg5gao/hg60RD6+WGtW0nmdPQ9s6A
61mwswA8ghhcJ8320L33Iww9iVwRQ6a5b0DpR47YJV2fA1QXD+LkNSLPAsl5oc0d1Swd2Qh4KcwS
X67KUrVYawzc87pxK9R3Vnzb5YcJIqD9+AVbOoVv4fxdyp8K4+H6V2Odsy0wZRytovSyLADY6IdA
lG6a9CigU7ctjvLvJsTIKdtAKdQpk6wa/MQVoAQhh1xhiSnHOd83Mjzy9TUxcxWIN9A8gWl8VJYo
5zG0ebmKYolF4dlz08rn2HQO5B+di2bX/oXoZCRcJRfmVm5QqfWtzZCkVgRUUzwgcyVNHciRnzAA
DNbT3xbRPm/mBowyGCQXIrQ1AuyD46j9mrzl76gfixh9WoJSsNHjxdlZpp1uYClzKc12jNqpAqxP
yPFKyCWiLAlqvNxL/Oo3iRXoNVIepRKaURYWgFn1XSYg6m++hH3MMRaWd9zaCvWmWMyiCS2ykSVU
JHK0xhf7OeIcMtYDU0daE5ZoqWiFohYydZCMFdepQ7lH85VjH0gHELsEvO5MZgSsI9eIBjjdBEkY
ZRSGjO6+OFw6aIShpApCD/NH9R1yFQgTu2DgpbOYO7dBo2yhLruxrwWglZBFnJf3MnyKxj+zuA0K
tXdSOIylPM3d2dDXm7GEqE/mkC5yTIDy72PuHlL2ILXzOlvmGQ/NShhpGQN5DzVh3C3dO68QR37s
k9vfLI56bWaDGqZZjS1Upb+a8VSZT3M62Ua+F62DhlaX66eXdYvp5yqVgs4CsNBfXjLSPFZpHo8I
tqNvc/qsRr9ZMz6fV0wqimjDBcE+HWZLlQZZh2ztQBH2LSmCol3ccHhYI8W7vg5iWJ92DVelin4L
jPWdY+JNzNTWnZyNi9Q5Zntjqrdyl7u6tpeVhOPtmMd2g0OZQqhBzqNAh5dTJJJYgbYoVUt0Bknq
jRb1E7qvodplz7qSQl1QQeOrHVZyWHP+CGbSGM8xwpyDDh7ULC+/mgD25NwqxQ4BT/pMUhGCs8qB
akM+GSIZuuhIPAp21sHeIlJHrsO0Zg2ONrw6U9Oe1cQpe8WWOx75PvkZ+jNuYajtnWYp02Md5iK2
1f20qv5aQe3GEP1ElO1JTXjs9bxlUYdtsgwhbhSykYuXazuxfotMXm8S64ht1kS3CSVl10E0FBgd
uvDTYyX6v2/64K/W0WWFdm7MVV0aQ97MI8YA8ftqsRO6Y1iYTm56g85rxWOv4wOH+jZrO9ZjNwMn
w1RpPf2Umh/XF8JMV4NIAEoc6BEAswH5WptDrKPHfzHwxEPh0rItu3QxY6wrducPrnBABH+SeImN
T/O5xD9tIamTJOpdWg8DvK1ImJ6d5BDeLLhHirsuuL44loPaAlFfaQxDcZxXAMlKhXajY9kZjhIH
jcq7gpmvoS0S9Z2i2FKiQQES6EB3kpu74kvpJz+71C1/CbvCH4I4c4d3Xq8985bc4lJnCcEHBAXQ
94CvV3yDlNPO8KzT5BI5uBK8Ate3k4dGJ1MMs1P6SQRanEArdD7z1c0tggAVzSNTIPIUIdie6V/b
pJMquWSUa5kDb1kGWzMSz2gav8gGZ8jBO9j2nEPNdkwfcCTo3hyFuS7A65oBzpQOeX6ShTd5+s7Z
QoXlbFUUuDD/AbJp+u4nXqnqRhxoIahv6nslIKOfi4TJgtHT/XrX8T4ac1GqSbQ8FM1A4ftyUVUe
D+O6ap2z6t+FHg1Af8nJM2dRxLo/3SAfGLRdTM2CNiYJGJOT3BaPYPrdVU7/1UDyqyEjBj7pICMC
jBLvvU4e/NeQqYTAuER1Fi9A1h9I6/wcCBgTkpzqXg64BLPMT4emU/hIbCR4SS53cqrXwey0GtYP
lcIIpICEkUjalfYK6jx+5pLtmTd41JdbESYaCcEbfZR1COBYeyNCVIQcEpIrZmGrj7w5YfYZR3Rq
6hoiR5HO66SF3k2rXqKtYJ8EEF0MmhPhJFJam/Szr7xJJeYFh+wRivFIJeFNdrmpaAcb6jmEuqPV
PIfWgSu1zlwP4rV/g1RqFyFEAS2/CMFjeMIUDyh6VXc9/N3XF3Eb+liHbQNGhx1KLIXzXANMSG6m
9L5rgzD/3Tmev6N7JMGgAopiFD2cLJZxKRoTvNSaO4o/7EDF5SLZsLgo/bu8eQPmXY2Al2jymNAT
OLOjbHyi2o9lXkQD2LByMfyezDMEZJQR0zL3+rSOtd1kzXqnx83yVzKhZcgph0ldvSXPoRlx3cuQ
D/XpqG8shTp+STxVqZHhOJApmQ4FLHLtFD53xUyLhKMElaAma6ZMWeSwSFIYrVhxeDqPkWD82/yh
eTMoXqB6/BB/4XXXsA/6BpFaWW/lfWhi3AzpAhEiJbe5O9uZk9wQoWXFG7/wh4uZ5Qq00v27SOpU
qGnTqeg+7cAF6y0Pwl0SpL75V373c9+D4s8ZKls7wGWj6+/6R+RsLs25Owp61SAh2EGHyxFx10mm
4F5HYB54cG9g9FBF5f0TD8FoZVbeWh1JVJApJ1AUKxjULm1hh3F3DOZyggb2ij7gqKChrpRIDAXA
TagAmp2bmy/XF8TyKdv1kGtpcwIxHGYKOlJXThLrtoH7LcrsWeNkxtg2aBIyMczCQPyPsnphSTDH
V8Dt62/Ty7RL3kjrd+MOr4JG7lNU2sHscH1hzJ0zoWBnKjKZNqIg+8YQyimuyNvmRQXtlhJ/vw7A
zj9jsAFda4oM/ikKYU0UNa9lXC4j6kjgwNqJ96OdH8lRJpnZ0JnvW445sL6WbungUQKTpWTI1MES
MRFTyRoOloAcmfGkQDWCS0/BDEQkMFMQIWgNn+zSIuqm1+Ypwy0jPpR7KcSbjbTpCl/SxJFOpEu+
48xKfeogP7/YNoiUDYI2cOwHCYgdXuxe8mIF/VmtPPXHY7KzTivkqAdncYd7PhccO/GyASd2tDkA
+VRboSADPL2RwYWwBoJn3qB67CoOaLK5BPtcPPKJN3jFWq4a2OfwajzN507e2JXQKf8ovM0eUS4o
S85B+H8QwWKGmXA0adD9iKirihC7UcgHrUfMIDRf4P4d+OHJtQ7tDvzCX6+fDObRw3SYhCK8hnF0
aono3pGMAtGsE0V+IR6V8vH677Od8AZAv9xDZOzA4YceIVxp5o6IMSz3w3maIvVIZfA6Gm811DGv
hE5rW92AgRSj36zWQZ17zglgvnA266Gu6NmYdCkqsWGCfFNYL2iXQCLhrwTF4lneDSovKmbfzxs8
yo0kTZx2qwA87QlCgehTDXcDaCZL0Y5ujLf2V/pILFH7sfA+HPNB9QFMdy+aY6jPdUIWqq0QllcU
GzMHRyEXT2uX7PraOI1xCA3x7ICZdSdeO/f6t2T5T0z1/WOZdC9ju2aYjzPwLfv8bhAKXHiRrSuc
GJpY36dQcgNCOdCmGtsmXrDIrjPsRZnstP8mVPcgCuOcbI5l0q99JZGaViefcY4f6+52zXbXd4t3
zs7X+sZXTfVQmlWFc0aCHQnqGeO7ftN7aZA/hA5PyYf3bSivkTVmo1crwDL1aHW3CmpoFS9xy/s0
lOMYRxAoa+TTKEpHUj52NwRIxNqFvv+PW0d5DdmKLTNMsRrCiKQFkTdiGmr0ECaig77hlFDZLn5j
cpQDMWBwal+eP9QMMXkigZScMsg8kexguVM555i3jZT/yFCT7uQGcHV6o2ZeGs5OPN5MQ2hf30WO
SdAPXn0x16Ip8Ll080kYEjvsgoXXe8w5RPQTtB8hx9UXWIsyHUXrcVA5lkD24oo3ONMLbM6QIqCo
JCZnQyBkvoQZXNjxmcGZsy4b13aehtzgSHkld3jo4eEOUusDecEqD8mzglTt/8COxTYAvBvQa4dJ
cJVKjEF3CdrnpY6z+tL6SMs9CnbuFrv8a/5r8iXQzua4P0RO4ZHtjj5qZPT4+aL36SxkyG6SM1W6
zRfBkZ/JO10M8i/J+3XbY+YmNkUe+q6yZoxjdRpKF41QO2Gj36bKGFSWaUPPPsiENahT0xW65acQ
WwEHm2mUHyul76lwUWuzFLBS5HH3NYi7rVvLQWeyu+LJ3p7kyBY5R5q7XPkyppISs01UUtNqVz+b
nnXjSS4jO0e3JphL7BDJGKV7s8bhT27kzUqp2F+MSjU3V8Bm07cpMbxO7u2k/3l9P5nmugEh2705
G3GtgbC1AciQC46kpY6C1qQ+kxzDqDihHO/LUbeYjCE9UQhhNb3xpRlEe+merq+F5RNN6MqbMp61
kLKmLhZJbKDoN+HVKRc/BLwd5pKQZP8BBtGuQh2aJE6pj6J33SBmSY2kwJSgjaD0Mqv3FjnhfHtm
Xcvc4FDfpVMgqZbHLULrxG5bt4Lk2K70wfX5QztNmDU4FBgerjObz7zA3MUNMvWZysEyBavGCvVy
19ZPVuevLUczhA0BVh8RNE9kzvHS6BRLKAtoVpNYo7mtl/owR7FTtDrnW7EMDqkAeFwJPAufZc17
cYrGGjCRGN8ahX4SOx45PXsl/0LQnnBCy2eoS4Boqt2k3CaE+4MTMxOrpW/JzSpoh1eOfRVCfA5v
1Era1dqxrWdbkDvPiJwJ42bXzZuzZed7ZuMOQMM6pXILsFK8bcyfhcYt2LLeOWT6DxkvfHq8KC6/
vVQ39VzNyNOUpeiphXJTLlAeNhvfDN81I/OiMfXGXt2tKjJHC5fGhBVzmMgSgeYDw7sSnSbqMtXE
ZqLfXj0J/uLoh/aO0JgQXnhZgR6Tabe2bLc/TWc6RL8rak6yORtwOgm7jGk4gYoOHl1+aPv7PgvK
kWMtbMfxsUCFOltJNxdWHQEDExP1Pt/3e/QoIqU4g9BB3eOa9IZ7vgwP0242qNQVWYdFnuohUAXt
p7Tc9TkvwOF8N7qjNVabmJDrwmU8mYccY2oYK3cxS3M0PPVOfxVfF7dyy12KjCOv1slKQWy/GuWK
xxDjlzmB1noDwtFL4cOs7jNxPql9dws6yhQMRryRPJl1MW9RKTdcjMncSDF2tPkVfR1fzZ3hQ8Xz
Vt7H/oj5Mt0e9utOwwYot4SrgwwUoQ2gdafjbxO+0mZL/tSNU5hzjKYu5PlpZug+CHe1H/ttIA7n
rlfB5XZxMp3qxpgoF5FbbaS3CTGmGFxD7WhDhwYhdPo+DdC+kf3prnXyHTeqZe44qKHRpG0pmJGh
YPUp1HNlwjxT+wpNQAzzVT8JycRotwtWKrroI0HPavZ+3eMyF7tBpd6n2Wo2bUbmVyDz09hxFqZO
3sWzPaTo+70OxVsgOWOb7yhbTQO6cEAZi1+Kma1hpi9UcsfIH68DsdcE0iZSXMCHpGxXVTDvn6ow
mFz+lbRfKgvRi8Jtcmf6HJCO/INCmSUmO8smJc86IdB36gvaAzDtJt5pO9MmvCrRE/cgsDeQpIrR
dAlyFSr4y8XYyGcD62rdcrShU74fdtZjfRfiKNY5ODdtPO5OoHP58fv7aUkK+Q9KEfi/yw+3LPGU
RgMGWKrOn+ZDGt6qFi9PwrqXtxiUl0NpI1wiE9a/oDes9ovdulud0FYDfoTJfJBvsSj7EFpjDZsF
65mc2e3vzzXl1ziQA+Oe981YRrKFooxEnZRxlUCv5BT5bTTu2pnzqGFFZ9vfp5zG3KK9wiixFM06
Keuj2mS2AVLManzV9fUP4lkLNQPU1NAg8klEqpmlfJAHzHfKzXd1vm0Njn9g3bHb36dMQEWds6+j
8xj43zwqGUi92x2vOZD5SdDWIKPJBYk5mg+knlKpjSx8Ekv+FYvv0Z94H2vz+1QsEvdprlfQBXTU
8ihJmd2MDQTkf10/kixXYJE4FsTFpBmVOpLGbAlzJ2toVmhje46kE2g8RDsVxSe1yzg2xvwuGyzq
u2jGMOpWgpQSmgDtJP7RSHey8jUSDvL8YyyfuBSvzGzSdnHU+dSqtq9mDYvLIRuPEbPDzwTx419x
kB54NOjMCqdlQg1dRcM8ZvapS0mpxVZWMpTgMKu/2Prk6of5xvLrO7x194nTkVpcbbraN6KSygs1
mKb4AU4/36xi0XMQ15BG77c8vRva5+tWwozGN6ujH28ruojGUQWA+qYepkczt/HC8TRv8fPbNMeg
UumBmQKKZt51YKZbQpEas3RkTJB+ZdWjNq7WRExmae2mDIrCHsvV7/vEhtbQ7joYMQf6hQqthH/B
qBBGT7VWj2uAidVtnfij9qrxHsFsk9xgUGYyCzFmexpgTIfsJTwoQeH0NrrXz91X/p/0bm5WZFIz
ls26aEa3AK3B0LlVOHL63s/fru8aszKxBaFeauMsqBDeQcVNCMRDc4tUD+KX0ZG/ExFCflsj09Y/
dtCk3CL4Dga5F7CmPGyjvdjH8T36wXliJExftUGh/KIK9o1JOdsCOgY6CDlm+zQQjzy3wTY54IAo
SzOR67uMiMpCqsNugIeq0slZtTtj/LJmP69/IIaLR4oAeo2gdQVDFs1vMCJUHsMZ30cvXEGuwLb6
UK9OY9b+dRzGWoAD+Q7xrNBFT/Mkk1aDAlXqHKOTtJtGkTV3iCbzaPZr5V6HYh2jCyzqqGrjPGpl
ghaL5lcheCgV3Jlu6Asn9J31CfqFeU19DKO7wKOOLZR5hwZNQvDuUv2taFARQe8bJyzi7B9dCpsz
zEPlAzCELD8YmupMXfGzzRWOl+Msha6GJX2R9WKJrcvDUzV5ccNpqeYtgzqfcl+3UNDA77cDMmDi
6lRx6Bgjb5yKuQzkriEODrrbT2oLUAQLwaSILPya3JjZsZy/XDcx3u+Tf988MueyjaYSStkg7p1g
VsghmzwFM+ZObZZA/n0DEa5yYnQzKT9l062aYQ4t7W/CIeaEw4w7FIxYHztF/MMGJtJl7JMMmFlD
fRU5XiuT7VxzY2O/cEUCyI1C3aEXYOSP2YCpkdH2GSmpgY9vXx0wVbyrnltnsXkhD+vauUCiXECR
W4uUFaj4KHfLmUdzPJo/VsR3pKlXS/87IOUDlrGtlgF0vY71tPrNI6GHV13yXL6t3NjLHW6JkJyU
K3tJ61SkTZiVkoK9TG9WdJ6DeuSdJHYVdK0tAW8SiGMl9GsGQYIKpmOARc33Hh2Ay2mSdDRPHGKV
kwPlmL1OOYhSXKswJ3OQqggyhMNifZsnngoM+fjXto66V/H+l+aZYKxqYkNzRsh3unZc1l3TYe4I
R+26s2DfRx9njBasGGpzhmj42ewlf3U7RzqCvhMthg0GSf7oMtqAUX4DJCe9EIFh35nRYTXLkEjN
ODEd7xNRLmNQlKGPyZCRGH7VRt+sH6o6+KMts0wVD09opNDdDKJQRVVs4J4wnqaXLKhOqmuiXx3p
E5tPOMaMgaCP8Q8Y5c2VRa2W1QSYjKh+NiEKMI2vaiwGlsCTsGbuHWZ88aaWMAJD9wzrjZAURYtr
vJJOlrraXXZXdpzCIyM6RdfuBwbl++ZVn1JxxnKWg3mQgh4dJ3HQ/rZYBBLmMtEa0sCrCvlLmTa0
UO3CJEZ0mkovguzGyX6u/8QZkMZVKKJhQISuY4G9tUPLIILTcLixMA1d3y0tJyXI/CAfEHS1ChSx
ujVLgGiqewlFji4GC4DIm7VmJQNlTAz8sxK6YJXrWVWHJmA6L3kkicf+YO0w8OEJXIIS1nP8Aoty
oXEzg4eWNFni0QAxOdgaKG8xuokH8g2uP1dT3fIt9GaO2fF2kvKqspBacxsBNorzwKqCpom9SeCl
B9nOdLOT1GGtoWUzqhVgpDt9192CW9WTkQ5XwCEPfmxOdMRFo4wcrGXRsFj4blKOMAJT+be6m6CP
b7gx/wfGeGZYuVkb5VnVPjJB6wi0BbwK83FO/6OxU/HX3KpK0wv4/RyT8UrfH4wqc6dida97b54l
UA4okZc2z0iXbagdoa+yTEez4lwQPAgq3BqqpgYLBaxgbF25Ke0x31Uqp8rMDHo+vgYt/CP0add3
C/n29XO/HhfhRyvcGPnXVNF4EQLnw9O9IlUzpmlLXuHqrtJtya0O+Z1+H/rSg7Wr3F53UDXYX/9I
7BBZg2q8ilESKJ5QWyhEfVdKJIOcSm7nlXvDr3bGoyBiCLSQbTIC2nJpXsiX/xR5YbLEJL1F6Cui
DLASaqM3a6yz96XX/mbxqlvUEsA/IXid4ph2aE+xnR5qR36P+I6RUf2BRuMHOmWX0LlQ+rI473L5
TJzwuSf3JbUzl7u7vJVSuzsUTRQXeMGBzwNitcljjMRXZZuFp/mJF4LUP37Jq6PsD8/tjhets73W
x0JpywVdpZCkFcDDk/wrC+aj5jVu9gz2owN/KpVpu7qKeIZofH6Wc9LrQshJT/VQBLV8kEueoTJf
jZBRgoYoMRu6CjFIvQ7BPwQapR5LPysI1u/RHQeiyv51LbvbeV0dDA8tnpSlriaIAw+fuUDor4Ch
HNxO4Ke+fLVKSdGCCQf48c2ESSRHuulOAgSV14P4iv5qVzzyYnj2B9xAUlc46oazEYqAnJwR/dy4
wqH7mTii3/iJz+seZ/q5DRh1cSdzB2JsYqrrLLlDJd3XkvkSt/lJSs0jovM/uR02cGS7N0mAZoyz
eCI+oIwfc7GDVHTjpL8rbHMOTjcg1L1tDaVlnB1q1uUY3HnuysEu0cwoJDIvRGB6FYwvWui9M0xo
K12uR5jLONM12D/RjIqOpZ/tCG0PafKOOTcSa+QQHWUfWJT/FOZI/fsCr7/Lh8WLjs3D/C54YYAR
ucVFS9ebsOcxEzBfRxtMymtWiWX8PbNjLlIQq+uhV8dAyxJbqbuX376TkB22NPACQOQZWgDUUTN7
s5DLRozc3p08yQWVsJOurqm4nTu5pTcFEu+xxDhqyHqLeGOqKplDpzW4wKClj1aqRm681+6I4kro
hjfKzjgQvRXegDLjA16iUcY/t6W6Yro4cpfaGTz1UHjJg1LY1rcc8rNoZMdVlH/5/TrZJSh1GKCB
FClNC9DCqG1JdDWQCRnRqbVie+EK3X+++EgVQSZTAQo4QeiXu2Yqad5C7d7V2lh0ajneTb10g0ml
p1kYPMxa3PY9j0b2s4leYlK7mqX50LaGBszYsILaEicwyUspCDVr63kyMER33U4/R5+XeNSGyj2q
gbkGvCi8byV7kH9UGgeCEZ4BQ8ZUMUT9oIFHP6/lLlS1ehYiV9z9LahquvW5dfPc9uP+vn7JJRzl
xUakP4QkB1y5mJVfrHW2G2oEY9c3jjEITmB0yL8o0PoAg+GlswxNqdKHOsKsoWUrd/UepEKOgN5/
CK2C6AccCBiczicOKvNzbUAp8xjKvCvFAaBJHH7rlBaHQKhB46ZyvhnTDDc4lFk0VYYxWxN7mEi7
OfHVtsDKfCvjvYF566G+VYKmIqMkm5ispasvb8o4O9rAbT0jQcZlsH75rajLJgYn5wjWDfiq2BE9
JRjx1B7BtJ7dwwT/oIgGNBXKHCpqaXDHlGUMWV8vfRdGUFWtwIlbPCxiwrk+yXf+tKANBGUHrZrJ
o9CZGBEO0RSYqjVIVPOBozvFBiHaAhL4U1CEuLTwvjaF0Vyxa6Ox2HUMzrP54fohYpqZBhphHSJK
IHqknhZTmGgopBiRKzSTbYV3EKe2U+E+4k2uMc3sA4eWlYlqdVBnGThN8w5VjjFfbGV6vr4W9vWL
qFoCub5ifZok61ITabEYn119W7/H97U/B0jIzwifCj/yedUF5sfZoFFxNfat6JUaaJhqdeqk2Hc6
r9DNhIDsqwl+VgkksNSpgWxWIarzDCdQHhvFN5WX6zvG/CqgxdbRZC9C+5T6fXnWwQdS4zLvo8e0
3ofFXRlzXjw8CCria8RsGeMeEKI2ufN8VNXY0ydObpdpxZt1UFasmWXS9zJAMjMCE1puC/XwxWyH
w1DxSFQ466Fr50qbLZBwIFtmZE9Jja7yon9d8oXzEmB9eQSusGEQc4CWl/oyohqXUa50ETT0jsXw
16R8uf7lWTu2/X3qs9RivrRZjd9PrdAWp+d2EmzVPHQQO70ORLae9pNbIOrTLOMSV/DHOJM7MrKK
SAAzlvxKFTPEsaCZCGlinJVPrDC1PEnDIk+ROzmio0L1AuTde28802DwXjHMj7PBojZvtAq9yasV
x3JpglTpDknNS3ty10PtW1/LVqKJCy7MB0JgQsizxsJed71HeKCVe55dM6MpCyREUKWEyWHc5/Ku
0aR6MtsQcWgLRQMiG5J4mGA+tUGZ2zpIEzNMM3jXbYO9jx+QxEg3r/clH8vB6HRAKiALQv9JIbTu
dQjWcd2uijpHa5nJcZkDImpSu1XvxvBrrH29jkF+45OJk95cBQK9ZJzychldurSlVuBuC9XEupV6
TYL4sXyrz112TI00tgth4oVtzK2DSA7ofcEPbtD3dlKrSmqMWNdYPzf9X4PB6aBl298HAH1hz0Iq
akmIp1f3iwjPdbA/6bE/zAdCoNm9c5nFyCZ92kRwnSOa18GDRGdz5XyumrJHPNV5kwemVc+8113S
UU/MvQt4I8pMu9jAUUc4wtjZPBaAA/NA0C7Nvi30xyI3Od6P/Zk+VkWdYmNY+hCZL1j40t7oGqZk
Ii4lz+ecEYqmH0uhE7RpXS76SCJR8ZChHFjtol0fO8aOcD0Xxp8sCMkNEFnA0X6a5q0rrR3GHnYn
F78k9NPLSDhcP03MLdsgkH/fOgWrENJCJn7IOJiyO8T+9d9nW/YGgHJ0oV6GaFPEEjovPBP+KIQy
STmQeaX4Z+7oXziATFvbAFJuzugFpZt0rEgZ7O4FBRIHekUWepqn18mV3fZEZFd/vyEXVrEBpRzf
FBlaM9dYZVyfmvygYuZeTDlVWkYl+hKEOkWl0WD8SgaI+DCgNxI8oz+0B8IxGh94dwVzEzUFjKbI
BGHunTpJ6PecjGlFNi8UjMEO88wrYSe2WKke53Mx3TkuJXSBg7Xy07ytIRYtVIzh+eQ3eZfcrq5y
0+36o+HsWsxck6q3Hz3pjxxUpv/boFJbGVdiphaq/PdWKr4Cytb4XXoT76wdyVUavHl55jGDtgro
rdEMrNBk2mObg5G5w37q4VdT/9LKvGMmsxz6BoCy+jE2J1NbECSZp9kllB7oB75dz9dHvuNx8TCt
Q8cqQJ6nYYCdAsuasMzSVkJEpr3qjV1o7+O0v/6FyE98uqA2ENSBAqv/ghYefCBICIjKoTBnW4EU
GJ+gm2kJGyDKEqwqrJekx1qEYPYVP/NiHx6qt1UQ8GC4bKdw2mjPfbjXVkYdrd7qQOE6YGX169/9
jbGPitj31Sm8amd5nUsCdmOf7mUbzMhPPE/Fjjw/Fkw/qeRkHuTFPJs+BKDSZ8LHAgLEv4pX9U54
mG76Pxiogt/aIFJ5lU5ZhRgcN2B5joaTnKeP+BN49v+50ggMg0j9SYQ9mya/tRoMYGDWM3INUXJ0
iGu3QuKCLM2xwEsbp5A+Tqx7vMHQvx7xsBlnD/1gsmHiWa+iHZBaXznMQihPFa44EKyj0yREicAe
/OT5PJ32lZfvZSVeLvDI37O5s9uhLaSxriMXVQAdc9cKlPK+G5otuv8L3TTjsF+gUfF2MiuLhqZ8
vF2lNOiMxSnT9EZKGt5FwDiIFzh0JFJOIKwnGpeS5BJSO3MvNkEO6i3joAfCvnYbXqs56ygAEq8v
aO+S5C/lZNZcaco5AmTnze7fpNbq/XhuZtCPiRt6vLEQVjR0gUh5m9qc6jg1C8QJNx2u8AFaISA9
8FdnhRagwCVAZOOhZQPVbwuUFp9KEelcVsuYkXd6uTcfNF8CEXoIeSPrQNoxee0LLFuBKDxGCUUZ
FIB0Bi1qi3FM1VlwQNV2L2fVURSi45LpHFthXA4YMgUJM447zvN51ZsDoLRTV466LDhirD7NyWpX
UZPYUpG5ULzlPc1Yp3sLRtllmo9qEqYAMxKUpda7pWztCfSAwxgkOrI50fdEMnZdadfqY85LSTI3
VMPQKwarQUVjUpdFFgtm09Vx5IIK1KuT2qvHxKtM3mQt06VIyEojG4GXxqeO0ETOw2XOLewopHpQ
2iQSTlhnshd9aGJz7YQRDhF1dfDeGCjbYmmXHkxTwNs6VxF8SteOB33MdEfqFx4HHdNMDNA9Y8bf
kiW69b0uayFPBCQ79F4/dVrlZdKAZIGudjYy17xSFRsN2TBcdWitoOkZOozBTkMGOwHZqKM1z7jr
egFSyzyKGObeGR84lAsRRGnsjQ44vXWnmX6kcqogTJ8BIfd/F0LZnJ7pzSo02Dblrlc9tXYIt0e4
V39E4Un0FY/fxc1cEqH6B1sCBCnowouiVWo3hyasbwlHt8nWxUmqwvntiJL4C9AuaCLS73TKI+ly
BCI9eLKjwcodYdFca0o1px8HR65/n3dJvwCjPpK0GJkG5WbsYXVqlZ/SiHxv7V5fENM3bBZEfac0
KkBXmuLMGhFkNZX8MZVRG1NUkeNtOTh0xmPR2qJBkxHujfK+bQ6J8kMeOEExD4KKoNRKToqBbFen
hive0EXlmLLZP+jm+vs9TBhSE0UN2UNi4zTDcaxraahkLV5+WZAYN6HqpTyOI5Y5g6YFJVGSXwOF
wKV3Wws9HIccEKu5l82XJHy+/uGZJxSKTHiFKwZuQfqanaQ60wd5wK2gOBFUVcjIUoYxMLDPEDFB
Pn0S6/uAs444ayL9QT9fM72e1jRGur+stb2x9HiVTe9pmnEWxoMhLnZzr9dVIlVZDxhN+qkOd6X1
VdA4tSsmBMo8pEdJQ18ibWmzIpWzjti5qFJ7QpzeD48RtwOE8RrRQBiAoAvBCRpAqMByXOS2bxug
pOC3GlCGwdMK9LGJy0vkMk1N08Amge5YlK6oizRCFdtErIWEe98vaA0yzVnwGjT58HJPrOhcIW99
TPSYpEh2+WnadS6ibEpQiMudek8ChKhBHk87yRUYydCKHjR/kJrEKf0HEtQLFKQl1tKoADLT88QW
V320pWzl3HYse1Cwfxq4HVCO+VSH0WbBNEcE5KDFsPW2sgvpVjJerh9YHght141myShZw+hU0R6T
2s5A+TH8weSkjg37WAtldXFSyBY6JfCNUFNSHcVNDpaXgIortOtDzKfGYBnfFo+65IxGq4t6wbIW
3Y2fSa9r6veBAHrmDswRsmu+4znuXt9Kpu/bglKGKHfGXIkFWeRr9wKydVcKTHc8NON5fhIukRM2
cL4dXZlJzGpEeEIMJClem0zcR6J+v3bqA2ddrGcGqAIs1RBh9AodrGYZRBWbGBlC+S15IcyxhG2h
rdE4LEMkntumTPwclYUiIjb/wlE5hLIaB1MuATcSBanSh2zam7KbCfvviTeKw9pCWZch54H2IOuT
9IU2RWtdKnDrYhJh3EOylehZ0ngozNe8TBLJ0DaVIdZGmX+yTJMqDYCZMV5k2cmR1L+zGzRYHRQo
9CQ+D5Fl/1tAyv5VpS3XbgZgnn6plCc55vgmpq1vAShbr5pC6KcB3r3zJF/H6Yq+iPetB4EL3PHa
D2nPsUHmtYXdM8ANjawI3a7fVOYy1CraFOpesmXZH/WHXC2cUVntdd2nQhBUCbcSzjT8DSjZ5c2l
rww6BkkngCpPxUsLNkhCaZcMDrHFxP19cieEfxs0YqsbtKI2VlB8Ai0ZKk9Ga3lVRxyPweoUvsCg
3L2imkP1f6RdV3PcuNL9RaxiANMr03BGWZYtyS8sy4E5Z/7670C+66EgLrGffKv27oO22NNAo9Ho
cI6cQ4bgZ5c1cjtOa8VfOz+9RK93802xcw/Xpb+/eZuHbKUYY/0Ax0eaIIJQtLlYStE4C64Ybhiw
ZSFIRqB9TcMz6h0paJmFWq/VNEJDx/xwBGnacYaDSr32/z3vhrtsJYhZQ7DKJEqeQZDSPBWmbJfN
lWo21v6abVXU3khhFq1fxKhuS0iJjtTlTv5wgr+1QKbBvUc2D7OC+o9qqBi6fdf9VYxCLxlRGDo9
8drGai4BmOnldjHbdQu8JbqIH6jioURDZGCyISWnsA3yjZmJaQYscIcMwkGppEfRHL4XU+5+ZBlX
cpgjHCYqTnEBOfOJnCpQ6S2H8Bb0jg6U5WwZ9ansvQVQHQ2RGuaKgUv59vwqaP3AgBQi6z47pcHt
sPxATcjJO39ZLDX8vq8YNbJ3wmiZC2Q4wL9hw3hjnCo06UCvPlJVJ8T4ixOE2Wgrk0wu80bkOaet
M0yLg//IYy4UA3URpZMgr27vw8kP5cti4uzVpggiEQkjzVg9k/595f9IFXaNKSKhOE2NFQCXVfxS
cWddNh8LBD3Br/2a75jW8klp+xL1O0AALODX9WugUBqXImDBwS8AX/HCaw7d3KiVQCaakQsixEUA
gR35iRKNpTb3UXM5KCbH+rZufEyb/FGMKr5avbkdey1JA8HuxxexRIflLB72TW7TvtFnb4DAiyBr
yVz5tGMs71J4iZAAJlS4mEHqpgL2XtUv5/ZX+5Ec0vmN9b6PL4sLRRITOMAF6P2FMn1RMuJrSc1Z
uE2z+/OWk03GsgVdqs0ghJxQCUMrXSbdkuK7fqk418ZryebdkQV2N+JNVZSRf3m7Q0AimMZJhqD8
V3UZGo6hAyo3836/g0TlEmDMVuR/dEAI3RJn0YwRRnHdxVpMay2NRRpPM2wNfLfGbe1gEthTzOvf
TJy8F9GmTa7EMjbZC8CdmyVorMVHMlxp3JrV5t6h8w3lIyzou+Y3sU+WuKDJjOU7afBYoAT34dV0
Fx8pFJxsRXfCA6/GuXmgzzLZV1cgI5qJNKTQEiD+FPXDkB+B+4JkOi+vQTflvb38UU5n7GVBm3Nv
EgiiY2sUs1twxeP4ylsduFy6PJ40xkRG+PZak7CUnUdOopsh1iXHCkTgsm86MmdmYjviWC0iYxlJ
Zkatrte02Dh5KG8e9GviNO5rsdFDZMV7Pmy6/ZU8JgyQq0IOMCOOLGGGmgFxy8+BU/nqVfUFXYw2
bjXOYecZCXOXKaSdwYSLvRsBvC09KOFoKfWLBv6BfZ+8WR1TVorRH7Jy+3Jal2IxQrHW1Q6TQwfC
Qd9xLZ3oO0z7QIZyLYyJSWugk9UNre63qB7hBuiq0ubCAnNVYhxyG0mCJISwDfVmdLFVBwXdQiOo
giMX7xZvfwG3XdT5kDGX2tQgYFpoQryaL7L0lPDYzjgeioXDFEKKgS9DmXzoC4+02Z3QtJNXAi/d
/itN2FYPQVPyOROwOUJSngQAomuqxis4c44RC4QpLKYQivQYCSDTVLzCawaPAm/SuRr5xXz+UNRJ
K5aYewGOI1sYU2dCgjjFy3Hpjonii+XNkr7sL9sGii6ecysZjLk1AAYbeuB6ws2Ktmyj48hKvwwO
BT8T7BozPYDUCp4o9+qHQsOVZMb2liAMyUAf/IZWWeGArg5iuJr+Yva87uMN9B4oCQJ4NOvqqKSz
pSU9F8NkmbFx40n4VB0FC9BEhwh7R6z6Mn1A7ylgU3nX/7aXX0llnFPWzGok0xcRvG54Hfvj18QB
ObtThofZoU0lfy2R8VDFgteeMECi9nV6oq06FI5Dvcq+mAdKDc2Vt5WrXK8rYzzgBKgjM0d/VXRc
POIuPuCQjvR5Wdgf6Y57s4eMuaRFN0+JDFlmfaR3WOh2PqpE8o3UWDp6ZtCS5/GCne2gFa0X6GUh
qICzebdeaf53cbauYFr6A3jgaBNneRcifZ/oTtOAdVt2hs+ohXDutk3XuRLN3Nka4MGCuYXrXIDz
6o1RslxNwfwoKSLvEti+claimOvazPGyqieIAgWKR5sdx9GqncGVHdGXnnnJTLpR7wI7yiGNvnn0
5bGeWlnqVFfpnf0/KLULGtTJfu/vezZq63timIguDNUuqTTYiyC1hZOIdWUledEcI2nqrDQ3UltJ
ecPKm5luZaUbE9ihhD1nBj0QxZM42+SESg/6dQgwRr53LmVaUQubZ6Sbd/hKJmMokzA3gphAprTU
z7kxIh2scsIE6qn21pIxkKYELKaKEXNnjuX7puoddYwOSjLd5YQH7MjThnGaoyDFeiYi07IIpV+A
Ts4YeP1AmydrtWCMlwzJLFQF9cuLTmyx+J4LmpfWvGCB2tfemjG+UU0wIK9Sf9WfFsT4mYcmmiPF
VKPkkTxPzFs1xjmKZjLo+QSVZC23y+FRDjmxL8+yTabmq6sB0O7p1ULnCsdv8BJXgr0chBSwLBTX
agDcgLN/gjn7ZDIvwMkQY31oIDJTv8fptWbeGM3h70QwTiLqxTYRO2yS2N43iqsIl8HHXulnc3vX
CVCHTZPHUENBQK+i8UA8UfqXyDNtVQMpkeFXB15+edulmyi3oelNJoQwBmHWSyQpM1Ie8iG4AyAE
hqGEK8n+fTfzqFK2OudV5SxNZYwjFeokXnRIK2fwCpqIj4sjwgErchp/sCNvCa2lsdPLEfUxDGMF
+E94v2H7ql79BsZa9CmIpbnPqMb5l9dBvWNw213El/PTdYBOiMqefTm3eJfnlpESEdDqaPnR0GHO
OJMuGwNMd6AKbeQXcmgLzX0ou/tGunn21jIYV5JWTZBOIq10H6CYrTzmdnBZuT0GEjQ/AaBO8Z0j
cct5rSWy5iPWsdKgsQQBs/IUXizoTc4sabZCeC9+bMdZQ3bwIS3DWBAkSJum6zi3xuxe5KVTtxzk
SiG2OmHK6JvMaEeEoXrCeDPqd5wV2xaggQAMrWsUWBXXwSoTkZFhUgUk8ZHSKS4VRFFmfVBBq4YC
kuQ2oR0XVmDnnDzLv1jGWSpzWwa5WPSyBqmDN5UWbSKPvK4+dGjOX9zSawyXzxCyFb+hSoGmJiCK
mGDReqtpG6pZNAt4t8mLchxrO9d0p5Ike66yA20QncqD1IvWR9YX3d5oI0A4jqbht1K1ekhFOYan
ptOKYH1HEwaxusDuPXjQC9mvkfr3A9HmiKXKsLc4WYllLgitFWSUbl9v8eqSrm9uE2c6gTLYfh0L
4MnbPHgreczilpMEPBWqpoamJ7R7L3530Vnj0+RSyHPeNbEV1621o0a9MloJXgVFfgRbanAaTE+e
vVK/NMtv+4u4ebxXOjFHo5CSsohAdeXgpj2Ek4lHPkapS5kTLmwro6NJGXPTcMWMz1LVIEEaF3Yp
6teTl05uPvVO2P7/ufCQb5T+iHkXCDV5kuUKHkuV8mOUPVEFIo0ODPdP+4u26U8AOazomJoiQCN4
uzUoZ4HdiBRoHx2U67ku75uI13C7GSSgV1VBRw4mShU2MskXoo9Jl0eYmA4OoEr00D+VgQ47sNC2
7KEFe1+lbXkg3aNNnkBtZvuA8EgZhzAfotc2ODr/m/4kjmbVx+FgOvnjvrRNN7USxlyaSTdmstl1
6FnxfmdCes/E3CAvR7e5TysxjNWBa1soUalApGP4sfIYSy/7amwenj/fB3LQWzuYWiXL5RJqBCgi
yV6bf9OTj6QaYGj/2xd0j7yVYVYCoOTAtOCMZeOkUWOPyuTopOUcUM7+owr4Vg4wtowu0SGHHLpj
6ga3QoMM3OxFF9WhfARF2f7Sbbb7rPVinGnUzFVSozkAIeHT0+JodnjSr2NwnspgzyoOvIQmb6uo
qay8qRCGk4Y5q8iph/ii6RaUVEGcFfGADnhiGHeqzo0e5WYLi+gbT4+trBzcFqHG/uJtSsHDwcD7
AWRJLJjHpOpzGBaQIgU3molARnAljOvvC9k8PCshzIoFmtnX2tREqKjctmDCzUJekyhPArNYujK2
5hJSNZbrTH/oyEfc9EoDJgCTiFlXpoDvh9VtW31NeN/nbQNzDfSSJs6ErlA8XGbkIElHXTjsbwJP
BOMos66Uh16qI2dSj2Go2ynJrKYt/3KrGT+px1nZzSIU6eUTjNeKh5/7anB2mh2GEVQ8xeQFAsrh
2zJfiYKz//3NByZ2+p8TwUIWj50yLSY9dxTYm/yS3dTN7cYXvhUgg0hv0cfqhDdaaPGCfJ5i8lu3
UmdjE3boQHbG+SZVb1XF21dsM25a6cV4SfA1hkMuQa9snqx6seZ6dKcytoaWN+jFsTRCNV05SFkw
WrVfcJflkq/0xJ5IbcXxw7469ES8i9gxQSSrmB/G8WAuM7E3UCWIMpz4pJf9cRhNJ5NDEO0uU21J
URldNQW43zjmvX3XAKGMzjApAElmVjEtC7U0qgWnSEIBbXYju75qrdoefExrggdaOGSunli8tMfm
kq7EMkuqSlOZhj3EVnXtCMaxxr/q9ri/pJvdmKD8+qMc/RWrjdPmpIkyQcRFisD9SUcfofFAaofO
HMYeD893095XwhiXKqYVBohzqCRnJ6nwSchp3uYtGeNSlaRGGdfA9/ssuhV0f1LiTx2vM4EnhHGq
eDynRlljxXrpNKArBxUrXkpjO5xaLRTjUicjDAUhhSKCv3j0bdr4FW1BR46Gj6PD2RXWvVZBlU9B
JkWOqdzXhdNUCecEbbohOvoHoj0MJLDFbpKaTVLUMR4jMbFjQ7UCMWqsqEO0Jpa8wGNze+AdNDDZ
SSpmTt8adKPWI0Dy8LrC3qTkVp+sQOP4oW0RwEynrzcU0Bg/VFXzIMgB3LYUnIz4Qkn9LnH3z+Xm
nqDd9h8RzM2QSmZJqhRXXhe5ag+C1pC3KdsJJvT5ozEViS3MbrxdqKDVjZxo8KbaFUawQHxjKRfm
NRD48kv5icLhJVcqZ+G2XelZJsutq4dxVUdIMtEcSOdMTnNLRw9QRrtZ7iY0W6AZ4QO0oLSL6I+e
rx5w5eEMTdDkRabPbfVpHn0jGazE/PKR7TrLYLZL7kKzXAie21lwzKXLXPu6/33eZr02JKyVAM9N
Z2pQIv8Vfwt+KT5epRfEKqw+cmmBPOZn3elvfnfbrtaNmuhKpALelqzWoBM4y2hjGc15FgFedSLq
GtFJjTnB6qaXgIfABQvQBXR+v5WXaDi0ORgbnXnMLQQqdfMkt8du4ojZrGiQlRzmEkoNTVXjEm+5
/oT6CXob0viUeAGqt0i7iw5giDUPUzBe3Vm9ZCc+dbm8u32zgWT9I5ibKtPVOOsz/IjWxfgNsICq
R0O8IE55fO3HuVdiTpVv06GstGZurXJSFimiq5tqT8l8OQ33HAvdNJeVAMadVCEajBWaaUBZ6lAB
uyB7zJ8mEHWXDoBkuAkn6sbfWSfyxSAcEA0FGae31qJqfQsi3hHWggQX7YaR7oFQO5xoMDb6pd9q
zr6Cm04foaeJghA6NNgqgJqEkRnquCXR8htNniF8bQVOzn9zj1YiGMtUFAWA/I2MF6fwySDfi/JD
4dFZBcbowpG0USRDhaq6aho3b2qryXg46JvHeKUEY2gAc256dIYgdKlgB2iJGuoLvUX2+Xl/P/4l
Rjprw1hAVQtpI3QQFP9C705wqE/wjnYZutE9nd7kDUfR3/3O4M56scnhaJEydOxhc6qyAsm4bun5
bZd90gc3i27mgOOleNqxFXI0MpC2LyBOPtSGPVwqvuAuhyJ3fpObf6TLADBa/1i3yVxgcdh0cdhD
nDIUILtQTvI8+fsbxrFuNiWdBGazdBpE1HVjBy2GlgQuIh/H+Ez6G1Z31qKSYtAVyBAueoCsIoCm
gwi5bYIPHIMwSmaBeRGT87xqC0835u6qajHPZGocgnkzzZek5rTMc5yPyXiGQEjmqphg62Z035Er
LXRVXoqTpwLjHChC0dQJEFHPitfM3SEoU3vfArhGzfgGNWyWJFEgQ7oBmCZmhVFy+5F8wUSUVx3C
ztoXx1s0xkEQoQsmWYI0tZxORVVac9afNPz7b8QASeetzUVzhgkOE2KKRXIWc8QQ7+XAM7B9Xd6N
2IBvRKz0HkIiElmddD0mla3zhOybAGGT+HkTKimoryEE6Qyh/1zwIK+2tfiTbGArvXnX9alqzLhD
USAwngv9ogk5zVnbOpxFMI4sN7RWr0QcfLm8mLRnsrzs7/b2NXD+PvO8nAy1Aeo+Xv8C3hGNEVml
4Lf58xBcAqlJ59VXedrQv6/8mdwqYy6g4Yc2MQXKrd47+9psx6HnRAOLVVcYsyhlJgRoX8HDDYJd
m16igz1/R0dRYkUn3kVD3cj7a/S8fownQ4KuI0SBwHbA/EhwyLJfQub1vZ8lvFEcutV7ohiPVkRx
AtJGbFUUfa70lyx29OrQtU9Z0lqzHFrST6m8AkQmkOU4gRwvqyYzji6eujKNW2iZozsJyC2JYzh6
ak0upYLhLSnPSBg/FxtJmyYq1VOJ7E7LrRhTn/t2whHB0v4C/0QT8hQiNBOvv6QAcsvDvgSeJbKU
v10e9mBmgQj10+8Gdxh9YpFPojdeokHipHOC4e2k/9n0FcZTdINqjiqBQNNPAWpCMDcoXEv3dMwo
eewhVfMxTO0ZH2s8OQtm00caEtfNXMI4BL8CjWh4GqzWoS8lENLZaCrl7B3H6RJGzyQAbYQyQlwg
ntDVIM3+yMMR5ZgHYZyiZMRyKAsQES5f5fCe66Z4KlD5KzeoY0Y7CyJ8XxRFZ2gxZlHZQni3b4E8
JeiPWAmZY5NMowZ7kIXbSHrgEnPylGA8X1SmQ2zQfP4wgZkdVfJaQFccJ8TiKcH4vLis66GWqZD4
czAdqr9dJMaxyWQJmoQak4jZBXcWk9wGhOXL3+0E49CieZnDIYSQXnhUjGvCAwrk+Rq2qTUPg7nO
u1df07vy68gwQP7rJ9p22Rz6x5J3H3C2RWUyxuk8FrWErLfT4DJyKEsM/t9fdBvMIzRDMvv1xfJj
fxX/Jdr+c9WqzMEfxiVNMFuCqzZzlO+LAxjOC+0H2vjaS6AWcxuTeToyTkArs6Hp6Z0XpZ/b6kr+
SEP3qlKlUvmr81mEAOGSaJlCi7LbFA25RZ26ksSrvWw/Ic+rxrgBoITVRkNLLwpQN8WrbPB6/YUX
m3B8gcr4gjlI1KnsIGSuQ9c0jlNeeTGvcMkTwvgCRauIWMYQEmpPpXQhdgd95kTb2wn9812mMv5A
CPNZHGcYNkVyj32g+juAsT0kj/Vrsxm5jO7Mh3275tkZ4x1q0NCYU0RfKcllD44EiRM3cpZNY95z
s5zlpKZFyny6qUGuRp40bssrPXpsaEoRMcHjRgD5xCJOYNCrm6oJDyHzddlo72nhj56IEIBf39tS
aCWMDd5GiqGi1BBWKD/BQGMV7Utn8GB9tt5FayGMh0uMrpuTHEJq6VnWL9rxsuhsNRjsLrheeEhq
PI0Yz1b3jZHK6YQtElTLjC0ZVb6mPOzbGbWjnT1iy/5F0wnF3CPDTPrYDQGdFksK0BDn7n5CItXK
xnthqe9A9mbty+Upx/i5XGzyLAogt646S4hcSoq48JJxm1fger/or1h50yzJYqDSQMpSO5RXNHYH
K9Mt7UYGFlOFSYAPlTzWEhmf1+d6VFULLIRcUaI0yhysXMsPnUvvXAxZPv7dMjLer40VaQY7Byqo
4f1Sn1IQTCQaJ9ribRXj/YjajYMkYxHBj2WpU2uV02NR3+8rsnUhrdeN8Xdz3Q7gx4Q/ktAA0rSO
EkmOqjxnvAQgXZD39k6BaUQZfNJsC+8Uy0Zi0JKUJKAwn70oQm1lmUOSU9hzro0tFw6q4z+imHUL
x3w2sxi1okjRrNzA0CYPl3P78AIvjVILEnB/vjXvLpzNfI6xM9nxd/sEndUQfd4E2LYiZzGMkcWK
CPZkCYro8pdS/8wnaOAJYFYqr0tZ6FoIEGRAwFYeqhug2vihgtpYOKifKzs7cONG6qrfG8JZKcbg
jHquFpm6BvnwG6Ctw/uUNlh/7G0KFoh/tomFnBF7aQTuNGwunAF3qN0QsXFJwcs7cxaRxZup+kWO
kwFSjMYDNnRVck7oths4a8FcR5M4luqs4/tD+6QavZWJfj793PcCm5HWeqmY8Lovy2RKRQgpvtfu
b48tuPrslCNocwzUrKPTXDomJ0vCU40u7eqa6PJgiCb8A+7kY6C7hnRZfewyP68e/QlrEdKkSRNt
s9ea5NgaMlivTFfMKpezgHQXdsxaZ1xCnCZtPtYw686REKaiSd3RHPWOkl1lB15nJ2/dGMfQyaDq
6OkZyvvFqoZD2sx2/7FI4bxyjHNoDDHRmpZuTnwaxFNW2YH4eX/V3uuhY8ZUlNAmjlwYGmTfbk48
FXOe1k1gC3loi1JtBdJlW3GuA46Qd6VVTOrW4wQhFB8cKKgxboSy/fRXmrAF1apKBV2f2sDWejED
z0beeGkq/VjCQfD3JW0067xZNLaY2uSjNNY9RKW/yEE7Fd7g661V5dZ0+k11Ru4Jr+3tfZTwVibj
HkI0zA6yiDWM5bvJeGij22C66CPem/J9kEDFYFYPkOQANmfbLnDZIcM0DYFdGV1s54H8UOn653Ho
PhUmOU0RJye3kcN4I4/N1EwLUVozhbxAt2lbCXysNd7qV8U1zNHnZdI3ouK34phXzBgA41+qIK52
jUPwlYI054fpbsyQnZXc6NTz8Na5Epm7A12+Mh5nY2BTOqTfrAKNT/HDKfKQyfXn3AVl7KTQJzBD
JtCwP5k3SEKeBLdyyff/1ln6Lyfhj7mwOZuqATgfXk2BrUjo0Ki8/PP8LHxBJaR3Aku1heOoW93z
/vHjmKhKvc3qPikSkMLUFVY0b4wLUHNfGGrfO4OkHgAccmjG6ce+vG3vddaRuVf6SCFlbfYBRqsG
S58+ZXj01jz2pY2K0lvLZC6UGZ07Br4MKXicYQI/dAV7oEjltKLEKwRzrYS5WaJ0KeaGWkmOipLz
G5NHsAGKLXr/ZViVewqYa0aRS2BGadgzcvWbZXPycTd/HT3aGBDYy+3+lvH0Y3M8SIyB9CL7vZoV
VrO0BbvA6zeyAOMBfLma9/rlGCWLNC+oEsBZRwiMAaFbFdYizujyulgq1ao73oDX9l3wxyI1xqcQ
rW+yzoAw0Qxxp15kY2LhNeyA7tbaX0iO7WuMN8lBPZabGWx/NmrDwsixYfdSbC3V6P6dICYOBVya
WgHwOLAT4dSLF1NybApOqMs7YiwtxQg4Vk0ZYISjDXg+wFLmh/ByAr366DfevjrvXyRvTjP7PM2n
UA7kHDukSLJ2G8khXkDgrznsS+EZHeMzxixeQqDzB3a2NAC5eu7Gr2LrGCSx0uZD0dXZ5BiHUYRB
vwCmHNcKvF8u3CpV4OS1s68Pz9oYLyFkeS1kVJ9xugHDpKlczR8YZH2zM+yLdBgBNzjQs0MnL+g4
TG5Xbn5U/hPyGf3Bb58kEKaKCLApCxfgD95eVc00gFpzgUJSnHWfwaQA7NzW9KUlHTGxPzy3jfgj
0NXmgI+YnMXcNEEV1LhAmEV0LzPGIWca4JjyDvRPGNA0T9P/n0WP6nb+PmMReWtEiZTh+1I60KAe
3Yy2KfzctwieEoxFZIamT2MFIWnwacp+5sv9/ve3LyYwlxGK0yi+4wKMikmvSd2Dh+tz98qQGTi6
u1x3rowe8dDjEQpsX0xneexTqIzrKu41yKNYGMA28zKw4gKvjSavSGiVnKfK5olCS5dBYQ9M8V35
ppDCOC0bcEdWV3PnhYbpidr4EWe3EsJs0qKHgynXEEKkZ1N5iglHiW0jOJ8iNgADB2WM8YjA1pfb
ILogvO6G7U1ZHVPmqJQY/06JRp+OlZ1fA2ASTVKBh2iIAr9VB4kHlLa5Kyt5zNGZtaafawKFKmmy
wvQl61JLEnk1aRoF7DkfZltUKcybsofzUT5NHn3pdD7a2Si6THfIDqXLOUkccaxlA+ogDvUSSnXe
4BSY+xn85To+0mdOeMMruG9GQOcVZB/7qdAqeMdRxyrPd6nenEZxcUbZ6RvOKm5esStBVOvVY0Np
pWhO6VZJLfGy+k7Rn9VuvpBrN8Ak9P4ScsyCbaAGg0GZBhJkAfHIismtVl2BI35fxnYQtFKIHraV
QmYkVBGI1PDgvqJhf+JpP8zPA+x89huBo9C2d10JoxqvhEnaDPYbuk3iicLopZ/l2/kmR8xVgtus
fESVbV873goynqIQxwrEirjcSRJcznp/iqXOBkz+X4ph/EUda1Kz6FhDsI5ogk9UwBoN8XFfF47X
Y9H983wC+XxHLS+cLoqpvMoS/S/1YDzEUBEFilBbSE/l9BSOVsELuvd3RGObpwGvpuVaCBFi9NiF
Bwldd9XD/kJxrOzd2Lgcq8LcUpOOLukwbXuQgXMGWsCrwpLsErRA0shJaO67H41tpI7VQM6aCHbd
VHdp9lLFrhKCwHjizXDy5DDPr2aq0q5vcTFN0s9CcELzHn0xllJ95aygvHtVgHD97TlVQxEAzgn0
GbwOFDrhiaKQhWCbiQEH/KGn8h+nAJrwt8IWkFWA04FaXfdNL6xSwmt5knurWtr7KORBS/EMkHEJ
QyF1ShBAmjGDOvhCnK5L3lgXJ35AdPdWo6xTlkTOsXyT4FHkL8oyp2QuqJVAQOSYjsiZ9eOZBRM/
9HKadz3VaWndLLsThwsV4WrMSaLwpDDeoZrLAj3wkNKrF5jo0QPVFftfmGvkeKF9R6exM8OgFk6j
OYacvP8mNzeEB13B+z6b8xXUTOtT7E4suEH/oKicddoPEcAY+nb3AdJVB32L3x+BP1qbTpGCnsnk
KIHKnFfj4qnC+gOCEStTgCo62Ffan6b5a98RbKuiGDqAR4GGyOIDprLeVjl9HE+637RoS6lA6ZZ4
FUpcNcfnbKtyFkX/vgoN5GoUMZoAVYzmXl6e+oyT7eF9n/EyYh6UQqbi+7X5SUmeCO/Qb5+O8++n
f1/9fnVM+gLEUrie82G2pEr6FZSJkwB5i1ei5UlivMtUy7k5T9iUuo5tgEaZXWQF+TMQ8vY3/1/u
0bNKjFtRl3SJI5rDND/1Lk2NDFbgT7YB6NDcix0e0+NGxZtmEM7yGAczBlq0KGAwwFt4Bl1G4hnO
gMKITtMxmM82XHLgtY1s3wZ/RLJ54RgjdnPWQOQg/iLjUa9fBO4yvm+veKMWmwquAiUfWsym2VpS
fBrE8WAaL4mARrnIi+PcC0SgfX4eyotScjkbuK3dOSXDuIexzlsQUCJbotxUD5E9/0wAVDzdVTOA
ntUvyQkXxg1m7/elbh+0s1DmII8kGqu6g9BErq+jyrxpmuIvRTBnGZSd6FkpISIob7v4MSg+lGA4
q8CcZcrQXcG1glqtPxDlXks5HafbAcI5Q8KanWjoINcFIOlr0jH2F1++pedKsROX3w666cRXwpj7
rupJ340GhJnknkKL5OghSXQ3nmMrDGLvA7u/EsZcfmJuinVLIMwA7IucqMciHDi7s+n/ViIYq44A
bCAkC0QA6VTIL+fMzWPDmiV7XxPuJjGGHMdINKKBAGmsq/yXBNwIWoILOnCm/hcCjs1js9KKselZ
1esEnV9AlldKa8lma2w+7SvEk8BYNfDgdNPI6boJV3V7anXOI4j3feZeMrRpSeIC369ELFIT28hi
/Z0GzIXUmb3apw0kSOqx6r5J2cIRwDsqzA0UBGapigEOvqqMtmnqdmXeNsUvYT4tvKr1pm8+7zdb
dyAkzFWphi51UdrBUlmFltiG+by/Ytt36koMc/jlvq6VJIRG/anAPRO+dpIlDkgcMQ956GZ3QO5F
vuD1eG3HDiu5jB8IkpagYxvqRccRme3lgdKka8CgOEqAjSe5xU2ibvceaAhVQfBCdMKOtuoI7qJO
w61AIUkzTPVRqCHiLA1e/fIr6dHEmdLftvizROZEddrUqQu96oYgszSptVLjjrN/dJ3eJW1XSrGH
ShpVPaBO6Dc7dexqx/CQYhGbQ/bBMvlKGnPA2tIwxSaFQlJ4r1TPav3Sxd4YHwHFH5HFigu7TE6G
ebMMvEcZ/fI7PXXAX2kUcB0A/G/D57Qb5DTUR9hlcpnoh3o81sGPIPvaGJdq8rK/qJvbtpJF/74K
1bOuTdCpN2HbGtUCMr4/CaqzL2LbGFcyGHcumUETVSLVxxFuFopJcRifO0BSgHDUrj4DI5mTmOYp
xdhiO+RKOxMIXDqbdFe1ynmfbfqrlUKMIVbASeylBIumgGG7bKxaO4oV54bavNlXMljzW9I0JjFw
3MI6s9HKFi0dWGa/B4QXf/EWi/HzRTwPGPvBYlFcigDQdHbsok8U/XqhDAzrEg2iPKqk7XDij3IG
m/nsU7kHkgwWsD/pn14p2D2CRk6L4rtELq+zbf88GSx05tSC5aKVsJTaMtkzgH9i9ZaQ2OrEL93k
TBrndU0X7P3xBVKngdZ7GQjkb49UqhREExuUMSvkI5f2oS0+z+2TqH9LlWM8X5QdL7O/vYNngcz9
kolBFCnAL7HD3Orih/Rj5n7+PuOPwEBSToGM71fai1ZihkpGHoeTtuPpQP++8kP93DRCodNac6/b
UyRb0+Luu6HtQ3vWgvFCS4b/gTwLh3ZQnAFgQkH71BFOvutfLPsshXE9RTTGaRNQKZ/mE7Xs0k5t
RLCT2/0HfiSeTowjSoosrkQR0qbgRpbRPNweU5lXkeVtDeOJ0jrvh4lAiKr7vXwdTJzzwvs+44Dq
IZiXMMLW58JjXD0UvLFwziKxEJ9x3y9FnOD7teDKRmipwMstPv+VcRHmzNfCouhjChnaYvrVTOwg
E5BOWPx9MduhJOUJ+e1bWDyDSGjUYO4hJ2y8AvgJNHqtcYmCAPqGzkGgUMnreuaZNAtwMESNbk4h
ZNJUlOJEXjkCCBGAUugVXJ55MJm83WIcgdAP7dDQJpAqlj/JlWCheaKyZj35O6tjERdlYQymqoUc
IvpGeC8Ix7/cKsYTGGY7giIEAlIQg/+G6Sv8QLZHjy6dcOz+8pwSxhnkCZatorZBpsUapOleqzVO
kM+1P8YX5AWu0UmAL2i8vrHyazqUNViG5o6UDuigoY3U3V9Hnj0w3iGYlKAeqPWVWYtxueKSVG7c
9N6+lO234flgsb32gNNXEo06OcoDR+ECYlfQrSZETGzFlzp4RiM3+hl/gMIaCdGVXMZxVJLYtYTe
eypYxnR0WSlOfpVdZLMrRcCExXCo97Ho+I8PYaERqkxQxTaGyEWJrGH2S5Nj+pwtYysl5bREjapC
gFndAQdRp2CivBIDzyux3fUGqetAyiGEzg5IGOFV74nzG8OCX1TkaUT/vopOImUMwJcE6yDyYYy/
K+CD0xYep8N2xH/eF8ZhKOZYdtVANaKdy9ExlnCdCCcp4sQonPuWpeAx8eLTUcrA/s+Pofp9VjiX
1OZiGQRRPUanTJltJR7aVszSpcSDQnvJtcYKGqflvVp4Mpi1EsPQyEAMiax0Unp9XPi9PgFPonP3
3QJ1me9C+ZUqjEutlNYQ5xCqJNIvqb7Kqscpn+nT35Q58e+2Pa9EMZ61L4Ksng1olPWvwz6Dnz+F
MWZFaPdjZov3+5pte/KVPMavyqJBhjCCvPxXV1rVg+IHTnZBNJ82hlAaGS5s7abdnSWyWT4J+PcV
oXsWkS9y8rVUD/sqcWyCnXSNS1lPKqoRSZerMWmumkG2jYxHlMUTw7y2YD/F/5F2XUty67r2i1Sl
HF4VWt09eTxjj/2iclTOWV9/F8f77JZpWdh3/NxVQoMAF0EQWBgnDT6h5RN4EZJBsDGT8iS1byr7
X60Xd+3qpqlTZxGCMCLRtkLLLsFcQ11YNkFnJYQLt8YutvRlwaKlc2832o2m9rYZfwxLIiG+vZNM
dFJapmHoPKFE1epB3WAik9PgfUJf7kAt0wWjvZTfE4XInGyMRceZal5kcTq12rIIhvyaJ7TsT+Nt
5p6Q/ETfeOuGHxnBQ3ulU9nybee+yGResz4higUT0wrklk0MQm3uloTAh207Xb7PAV5UF3na4OnU
6S39uU4GT5nRcdUZ4HPXqZEwlC4c6kmBpNdTAl3G6VMfprZAcTEzLPsdVi/KcFhXTEm+BK+vI60G
1Ha6LDtouWtljyBQqwN3Hxf+AK0XcRzUdUJtoa+e6XM2fRmzBy2vdg1fRP0RzW6+aShL0g1MqMWY
Fj7Z1M2xHkRDAUcvKjtrH4oKfQ2Dn6cv+1ptGmklh4OhYK7ERCggZ16OhvhcJm8K9VcCOPjRMNUQ
w7Jy5BYmXDUxaxeF38Zia+U/sb6akJORKZ3Y76tNNKdpVhQ9dDKi4t5S2vtkpgrsts+9lVrcRl0w
gKEM2LphCkOv2a+X6EP1ZTR8RsaSnIVvVD32tv+tRHJ71wiULDBUiAQ7/KfmpBxTv8nc9FrEuLbx
WFGD1Eh53P7Vq6IGawbkdRgR2NxLNmYsfUwyWzkzsrWOkrdtNU0S8VKBGSc6t72EINfNssCgUhXn
lKk8moG97+qbJ671rwA+cIjzBGNnDAjoi3s9ummtzm6i41tkYPKCYokWytK4NTO0SJkNTJx3+j4s
bywcvKfIsjD4LH5TgbR1kcSBnziqZbkUuEuAieYUzajLj0U7oOZs/sHPL2I4q5R5mozWAIXmc35b
P0xH7N0YwynBoZ4huhNid6Ic4Q+O969MPtNmWbPSauzgFeej6b9mp7w0c4xPy5k1VhinfZttO95F
HHd3Vgt9WBKmYmEOrqWObkbVK2173kUCB7KV0HRpX0IhfTmGKGYfrwxqNgUlgoNZo1U73UKOC/ku
EPU+pN3ZGoh1onyBH1CmVvIkTqwdTb+JDXQ0j/5i44BCKlSzS7yfos3Y+zvTMK1XSK5NsyYtMRYu
0R4t411CNmmzZfkthLjsIpXD1D4oR2FQsWywCp64pSOyDZ8X/2ezhuGOD/v6UFbi4CESVCGpE+hT
t4/qcDKK+/xN7WgrjThcGMo0mdsFRopD6WEwczuTY90t5KF09nUh3YGDhhZz4zCrBMqAhbrJHPms
esh2OcV8jE9svDaYF54IkWyj7JiLT6/JfRrLiwhzjU51jcummz5YoqNUzk+DpW/KQVwWk+ccxZx3
czJZCGvgsFDGQ6mOzkQ5BbWQfCatjYe8njUs5Dx54ll2Imc5gre5OA4zyAnYJZri3NryQw1zsST0
y2LIFz/gq8CMvriLoVcRfRZQAio9mT2RHqJE8EGYmXQdmEVxElZfmauPn2SNeHOmRLDfV+ig12GV
NRm0KNvYQxuPHZXfi4m4cVJCOIQwEpDgJSKiBnBOv0Pp51dBuG018nKxBURri/DIgCaAJGO6iH7v
KQdWZxP7BUqD61OH5C31dE5pxaFEqGcTxsZBXNdiqAde6JPFw7vy/nalhHAAAV7WKNMNuMAQfBKN
yhYkzQljb1/I1kVptXCm+KsT5JLVWkID++RN7I2ll80dhgk8FOQ0XkIbkwsTBsPKpQETcxwJ03jS
BeXaYvhFjjvCqZmheYhb68PFCmIQFOGiQIwYW45Y3croz29DvJYrvt5SLBdboc9aGBc1DHmbN5PM
hLUxboCRU4yED2yC21oEhwPqlEu62TLHfujcDqzNAFMnPOko0shdjBNw991hM3hcy2NmXIFCZ3Sy
PndQKXwf3IjvWz/157vOC+9BDHukQkfK+ThwiDEHTS7YrpXzb1rkiWnhRhJGygUF4eWU83HwMLTL
tISsydzo9NBOiw8gVZWdNIsItCPNxQGDNQlLNmKKgNN1fvx5cQtwESPP8YKXpMGT3cqnDEa5IAcS
hpiKQcuQSE693jpn/cd9hyC+z/dMz92SqpYGEMqUH4qWOI35fl/ApmlkjDOTdMuydB4XphmJSqtT
EKPmpS2hfwRTukudCBw3UUEGo7YBqmNT5DnDSlS263jLR+AjPiiRLwSlHcjXYX8QO6LobXsDXUTx
MZZuhEWudAZ7EVMN1zjUvunKd2OP1+b8DkWL/v7ykfI4XC0ElAj3E1Tr3NFjL3CV5LDeyAA9Mc1N
2lJh6+aeXenHAexSKqGkBpDXO+PD8FWfbdWR7NJXbquIVUAw2rDGH4/5l79UlAPbWVYxvUDUkNu9
WQ4sf9gc09PiQMv/Mh1x2y3/9Rj+YVMJwTgoKVBzOCwHMPEc0DangAzD8pYzq4/rUe16U1FVHmy3
/nZ6rRaX/asV+iL7P5RCBanJid2mUr8/RMeGvLJTynG429ZWmvVMuXR8RhWeFMu2PlGl8Zt9/CC/
/d+m4184x1n9Z9PhsY7VYA0f0PI8Hlh6L/lOcS1vI+9KGoe8vdk1eThAp+jUucpBd0pkSvWn6fUK
EN6R+44FRnum4oB3aJU2KhfI+3nxDdyvms+oONrj3/k935kTVoNYFMxYos+yOejMGR5iaMVOk6y8
pojJCN/ge8OUNAzEmkFlJF0jdx6EhpOEs72v1OapcjEWTw8Wyt2YiUyIZi3e2CynMKAGz1PAyBOD
NWlbJEoJIB6duLsOj7lnnrTWRpeb4Ek3dFMTtXBM59XetSatrzsNOk1JcKUFSu8qGdKW2TgQkE8g
MP+yn41mJZYBgDBNTl8q5aiaviQd9g20WYmz2rw8PZg1WmHYt9CmQTWMNtjKMXxuPy4P+ak/sVZL
GTVGtwIllR0eO5tK5+K0vhIbcS5UtolN1OAA46+QMGUDSszDeKU31GHGzow9eRxoBHWR9MOCpcxi
W/fbzy2qrrHR3qE67D2bP00lzCgf4UAjtcahzRhIDUiItNptEJk2ea8nNhefqDcCVRoNFoGI5e2c
+OpbCotWrsG/8HdZWqO4BEpUSMZWM+bPlYI76hOBEduIjsEUImbrGmjc4ZxhmJrR0DuJEV/1r8yk
GECKy09ZoisRE31dskNic2OtBHLekIfImhclQtHRGdz2NqjtGqkk0xUlRDXFbX+feCFmstjRM7HZ
WIz2mxuuBHNu0dR9EiTFq+DRi6+WY3dUbcPPjmwoz76sTee4iJK5+36UKWo2MB3r7AS6eIFqmt9s
M9FWAvh4dMbblMB4BubkzB4s2YbKCyf8jgzgay0dGDuo2JAwnMxgZQW9SS5kigaaegfTcuLlpcTr
VF3Z3fKyv3akblwIGhYJuIkULB7zSOuF0XChxPxWMxwGUZjrelYpiNpEjNVycqdK0zVVIE8QqUj5
c5p9bdXmKSyaNwUZKzHsb6xWUFfMaBGZ1Rp3cqtvjBqrQTrIFhHqCu7ycX8h2c7d8XeZ2XMlrasT
M5oN7Owa46e0xK7DcxB8KtPrdPy2L4lydw5DmkpKy0GGXqFVt4eqTlEyjRnaxLlFSeGAI7NC7KgB
Uiw5suvyCSMl3qIG6nUsXZZUg2dpHOOxTq0I55TZgZ0IFF/e332fM0hg5YE61Th388ktgqvxTWUM
mnJRgLODUSVWUrGDfXQUxWHzMEy3dmcLYwNEJLKyGyo+3943F4GcSRTFGIyaQaqBCgPFOklpaHcm
AaZ/AISLFA64RVHJ8jiGWknr5bfWVYn0XCc6rHO+ui3d/M4iTylCMT4hsyyJIbYaRDbWs9S8G6ub
CrTu++6wvT//VYvnrssEUe06E4vX146SLLY13OrShwgF7cabOABXnsEz1cdBVJfSCH2y6wHs4+k5
d2Kf3RKzM03stL1RL4pxAK7kkphUCYSp8kMUfBhNAgiYvX8Htsv3mfwVsKGDL2tEAwsnZ8L32qht
dRkeJ3Sdd7rizSqOizA+I0VF2ItSi0NvQ4iaMZch1rJOXe5XKeHnbPvvqcXBQ29NQRbr+L6I6v8x
fIgMHH3tqSxOf+d3HEoUepxOOYOheMGQzbg6omXQjdPIFpbhPM0h8ca2naG4oBJPYKdW8aJhkhYO
17vRG07LUbnNTyqmT8XkhNztC9VKFgcVUS3UqckOclYpb1j2GDnNqfcFb/G75mA8AC8OhU8VNO+j
xW8tnrmlLn3IPGPQvrbiS6AHtv6mqktNwyg5jFPSTdjkV6+PaiWQZdboW5bf4ujZoGZcbcOshq9b
qvXazfmrAE0Z0k5lhfijo/uL2zqlj+FQt1pq59fGmfXGVrG/74qbO3klknN50BrWUm2KLL3DZmUO
R8V/HcxJBF6bO3clhlu6zMispLGgWWxWKAz6voTElqIEcOdg3bSY45ZDjwXjocqnnGSm3cSGlQac
X3fJPAmGDgEJrtDnyEnc+CY91r7lGZVjPmHkgZO7eIDLVPevLMTPFMz6fpTjCktn4OEtX7ys/6Fr
gW1o/qCcUS0ZJE/7ArczShdV+ZbiesiqqmOqsgpWlp2QbnUbTA5sZvKBKpHc3LmoLtA0VVcxdJQ7
qsYJzF1yj507gg+pSR9k4RAsRPfdNiithDDvWZ1Xap8UamhiDTt3cMXP3V3s5Xg9wIDWxYmO5V3s
Rjcj9WpKacadVhqIkqc8hWbS9E61QjsKD1nxuG8rSga3fefMUJpyQkReD8/9/JQIH8qCeGn+Aypd
LMTt3SiWSi1lFsJ8Vq94Mg4lnnraQ/8yuiAHQ+hHNeFtn1crc3GbGUQzYx7XkKg/KIfqMB3FO+0M
9/Mtlwop2Kd+O/JXorht3YaymMgJRC3BnSX+kEDNBBIdEHteV01izxSryCZM4RHQklTFVBQ+6zwK
4Qiuvxk+Yfng0cmUD/v+sL13VwLkXz29BZl114wQ8LNRDe85SBAgrYPT/ig8vYlEXVuJ43ZvJhaj
PCcQ17j9j/goHWNffde7uE77hU9BxfY2XknjtvE81aOQGSByWO7Yw9FrXuK2ZaPrNd+0C1QWat+o
/kXm3b85yEomt4s7NPmgOAEaokilum2Msj83ffI9t6bWsaIe/clz2FF4xay0J5Tb1tNSDGlcQmj5
g1FD1991PCiJvf3zNYQupWVm2pPHbfEll+RFY2Zc7sLP4WOEhA9YU+57C0wC5UFwFSoipRTkdrgc
F4g82KqaqT3hdgwlp2P/MTLx4MPG3lDlA5un98qK3DZHPXyjglKMyTt3+Usm3Ju1V1MU5cTu5jPS
kzzGS8bM1tQ3ivhUhce/2918Stq0FvTHoyUa/MrWu/qWddF15+7H4v2XGpltbRRTNlRJlgx+cnKk
VaMUqwsueYWLxl09JYoViO/zgU0QYCRGa+D7XXCew/NETRXePkaQ0vtHAT6O6dpFWPIGcUxgKB+E
JT30lnLKJ9FXMGk1mt8PqXmwSvlGEdRrXGjtfWNtu9xFOofEQt83dciiqGK+l9pjl2A6fPMULBQz
9WYIsNKSg+Cokmpr0bGMQ3DulM8Twqh8+LavCyWDmXIVP5WR2spiABlYxVNRPsh1fRqS738nhEPa
JTFHSWLvINmLYZwa9a6RqP2zjXMXm3C4GqqiNhYVbIJ3MO1reGx91E864TWOjxcUWPgkGds2zl0E
csBa6A0amwoIBAH+LSt1kO/RneBIHrt7kzSulDQOVUU1CnWVqTc6YE10UrwEL/7/5ttRtaGUf3OQ
OihVl7c1zNUHt5Vpp5GnPRjUaBtCCN/jYYxxxDhnYLD8o6X5o1k7aXGQoq/7rkdA0W+EKosepnoC
XeolPihJesqVhMgtEVuI51IpRCuPAgFng5qdJXDxzZ+S6P3facEhwTSpRtstWKxWvMlQ55LKn/cF
bPa6ahes4Vs70imbCjMGDrSe8lJ/ZlVf4Y10O53ba+mBvQyJx/aqNQgk3Q7B/t1EPHnKWE76rPXQ
K22+zdPZmE9zecy6zJbBUravIWUlDiCqJsriOYSoJTijEmpsjuQIVontwt+DrYs6HCY06VBlEvPp
Cc3PD+a5uGfxluC1h8ETMfZvedBt+fBfqMkoN+fwoQ+TCCV7LD5JrwPzLh0O+6u3/X0Ds9sUE82o
/FzzZRzqtjAzvIkG1k07Bx86HLb7IrYB4SKCUwETrKcxVNEnasz3eIpX28QJk4NhEFvpD/eoixwO
3RJRBR+pAlX6s4lhv2we6kF3O/UwY1DifARr6L5ef7jb/E8g7P/rEZvmxaJWEgQud6ZwrZ4Z1w2S
TdJZOws3LPmCYZTkAIjt2gP9IpV7xc70LBUagS1n5yxf2azr8FyALzuyk/dsXhBjRnX2Nd3eYheR
7BBbxRJBFiZCr6dwQu2YRZY9gEoD3aP7Qgj7SSKHhbk5jZYgQrGf5aKZG7jareKzmk3jRHUw7Pu9
xA/tMPsmWaIWwsJlRvYqvJPqjPB7atXY76tVa40mbmQJIkAs7uYlOKR1TxqP+6u2v7kkkf2+ElKY
Pfr2SggRa5Q94d1Iz7wxeTb6p7+TwyGgFtdmEIvwdbXr8b43OYY82ILpBFHp/p0kDi4yQTcxGgCS
UkW0W5BOTKXilRjXrBL2IR2OAwxVket2SeDIUm/LDwEutJGLzZy5LEsWeVTLIyWPn9WBZEQZZyM0
Ex+mw3Ld+uEzqv66BvU07IHFUIiVJHz89bK18g2095bqwhwwslSnqTp7toglJFz8VeOVBCNrO1RI
QaNWmp4NM/WypXxvgfZ73yUoMRwyJFKn5lMDRcbmSy88LhiE3htvudpiiCHS2WAgUX8rXczMMVIZ
rDbLbd8OGLNOEfFvblVczBVNQRoRqcRft2oZGrHSqEDRKLCcLgd3+X2J6Y8NVZ1GyWFusTLKkAZK
OloxSzCDeWZwWEsBavvsuiXiY7bnf4uKVgpxAFcaxhDmSQLrY35T032frJNSfhWU8xBRFdubrrwS
xcFcUqt6POHgc8zyvl5AdptSg3S2z9WVCA7h8NQvoxMHvmx+yk5s4h/juB00JGJZa7rlvukytpLH
4dwQJpWgz1CpM+/K+n7IhytZyuwW5FH7u+e1GnHPTjzOYUqZHs2w06jZvQfuumvGMBH7wmdBsz3r
ZnRZJ6p0QvZ8XzLhifxVEHRVjZ4yj2+Q2g6epFC3Q/NBawgmEsI5+KtgAO7opjagXxY96uUnTI7+
OzW48Ec1omWudGyoDDhq4exLMGIQJKH6+Kbi84tP8EyaTZsEdVcwS1XvxfJGoepIN4F09X0OGvRJ
zNBDDoPk+XfR8orithMIHqLtU24lg0OFTk1ro5Ggg3XsPTa4MHCLIwaH4631P4zBYdHujm/zbf7K
WAy1LkCaecOmTqDZR/TS088ZiTU1FZjCCJ5Bs9ZFEzxskCaAvkJylavIHWz5qXeRzj2ErvVt3/Eo
c3EQgYeLcBgkmAszOhkVY/Sk1sQJTu0dDhtGTAaIW7Z3kgb5rhp136NK4A8hgm87C2XWEWBChGq9
WwyUhb2ps/HicXwvf6FXc79EQO5+dqbQ+4dYhN2IDBGEDxgjh3FI+5ahdOIgQdISMI6WsIwVt3eT
Fj5JMkUD8xoO7rg2z5KZhZVkpuxAKpPI1yzVt4ba1QXDtXTjo1SI7tgbV8OseYkiPe2rt501Wi0p
038VQ2SloAYJQ+7iJXiWzwcZjXRPoR3c608Kmnzv2YgIkkiYcHeNQw45VPKpyyFUa16y+kOsfGuC
74RizDB7i8oFEiKC0wVvCegQcHsvBDoNR/FjfxB8+Vh/oOCWwgu+/MhaqqyIQmjUeqOHVr3XllvV
/ZnfFchhZ38wm6FhvoBoaJjt8avZRGVu5XyCyySWHWZIVbGKpNdK8NYuZkd5AC0cnlwzhxrQsrkf
TKRADNlEgMtTPIVqImfqBCrCtr8eq4eBIoTbjCQu3+ef6RbBDPKpwPeD5UZMbyvLUc2bVH7e945N
B1xJ4ZZPxQgms1Igxay/ZOFVl8d2SVX/bvvESggHHYlRS+Ko4daJB43BXa6lK8sL0U05eNFRtqMz
1clOmIZnBAFI1IJaVrh1FrGtDh8U6r6xKQBUI5okoYdZ5IOWqUjGTjYjrJrhJsZTMLzftwr1ffb7
CotmObF0Lcf31dxNy+eG6p2gvs/BTp4ZS7zMCO8sdGbk1UNuvOWMXS0Qhzlt01eaHoTIHjcvQfis
ko3P7Ob4G6itBHBXl64UprRlAoaDcsi93K+L6+zKtCUnw4g0HSPMqEiIWjMuMgnmyJqXDDA6WZ8T
MbOz8N3fGZ2LS3TMehjHGkbpJewT0LGVtt7K9r6Qzf1+WTc+MjEnqUT+DELU5nH4FiUPVUXEPmzl
dyzDhybTIgetxa4Obe5rra+Vn8QYLfBZ6kotcQvaDrxX2nDAko5hKlka9gkeKaoTst9ud0SmJEPX
O3MDql2LWjzmlKttKaHmSkYBJ1RTy++LLF+JqR6Du6CiLhSEd/P97nkzl/KoYg1Fv8F8ZUYzmTqN
l9yy/vrQpUqWmGftmYyDA1aupMsKxFlN3tjWtBx0ZDlsuXwRCxTzKN1RLKKDZESHfWfcek4wNFNU
VEsGLbYocwuq1Jma51pSuaBnOE+4o09XKeYoFO8lMCY06E1DeuVEyNy4Pv0ik8PWJoxGcdCyylV9
9rR+wlXds1lfP/WsvnGA/yKIW9Uy09Owm6Bc3cqOUt7VSeE3pqv1D/sabQDTL3I4rJVBjWAIYV65
Q40KFV+mVmxjQ//yfQ5qw7wQwqaEHuPYR56cyIrfgjDf7sXxKU6N9rQ05E1gWycFvVUSGEcUg5O5
ZL2YzFZZuVasOUViHrKq9/aXbcPpodZFBIfnmjRjnFRVVW7QyRhFmDiTXthxnDjVcKdnj4lmGxRe
beDHLyI5hI8jqxe6HCIz+f1YXjcpXon9fa0IETyDVDvOSmZqELFIuAsOTj6/pO3TvoxtxzYwPEfS
Jc3gX7pbs8+DoIFxyv5zPx5LcXEXZIdE6jq47QQXOZxjm3VQBGpXYwOlKhRp7LQ77muyvVoXCZyb
YQpF0U4FJLTZuyL7XuT2NFJXdUoLzs9EVZ1TLYMM4RjcJL3z+nyJR9Mqc41Pll+6IQzl7uu1VQ0N
T7soxnnaYKrqIDChwbOOZx6MXPKLK+1BdScHtflIfb6BqXEtkI8rygnM5d3YAFUj3daqcwnu6r4j
CjIJc/GhRRAWbIgChDTm5zw6R9rLIh+Ildu4Lf+iCBdSSH1nNWIPGbM/uBJCy+BkPtUuG/oW3FK3
ZUoh7vxDo05R9zp2qzy5Tf9d0V+WViQiPmK38rHEkvaVKpZwhaSrcbf7ZobvUV5hFx0VRVDKsN9X
0VE260ahRRBUhV6UHMbw0SqokuONwOgX63CQkMpZp48xFgwdnp/ZCHD5o+YJz4bPCFvBGUxyYBC7
l09nRPqotm0AgeZz5/58Iim+yN8w2od1mjwH9BAKygE5vMDDUiAIDdtJ6oFVHAcnrUF/nze6rKTD
cDvqyWIriv5lUTmwEJdG0KcRhpsOiIhAshC4y4BSbvnAkCKmoj7CIXkKnUAxJjGdIU5MWltObRF0
+n31lEjEGwalF9/GoMRKX5YazqlqPkjBVTAfk/BbKj6g+Rgtmo6VRXZsYYEH2yrKE4EjxG7gSXUw
70Ftix6Ow0ZIhug5yP3iy6hgcNLgFR5j2U87u6JsSbgrT7MTtWjsznSoPMeg8bu28sd9tSitmPzV
Hh+7KhbyEd8Px0/SgDvwaBdUfQelA4cjitGVui4y/8BVThVDO6Fgl20h7r5jaOhdZElD8Ma+5qtW
Wphhn47Vgoi5m1P9SRCG4lgFSfq1HPXPgpLI15mk5709dirVU7tV7Q3RqmgpEjjVVZPba3o/pfGg
FgimJ2eYDlOo2JIa2Vb1Th4/1CCnH89xLtom9da/vRkugvlOdXHOqqnXIRgvEng1is/dVZ/Y4t0M
6irxOCTevqNsGnEljssrzqW5mHMLRwmks1ke4o7YX9T3uWM6D0pRzWaoI3eP1XLTV+7f/X/uZI70
YQowEwHbF2Rp02M2EP1qmxtptT5Mv5UL5qPezpjAUbl6cpaHmwgJJb19A1HF2tksbidV2VTjmQhC
QvEkGu8lqq9vK7H7iwDuOMa7at61DA4mMNrf6WftGB1iJ71WM2d0S/c/NG5vBgCrdeMidiVcpq6t
oZJ503vagT21Jl8qj7WO5Yf+SnpLxLlCCs5MhbkEnV4DKXIzuJWH4lnUvgmhTDjbH9bxAkicoaZo
jmY9Q06iekme4mN7k950NmgXXkA97oZk+/u2813EcWYTY9Bop+ifdaP0U6A7GpqAMiKFxRZmD2I5
O9WRLOpNDDuN2XFI35lUExMF4VyU1GBA4DIEMEwlfFrMoyl8ysyPeNzv+9s4fnoLFlyWi8PsKldy
XdRSPJ8pD530pFLU35T5eRqoMbAKZVJhj+S6zmwWZQpe9GFwWB1OcPUfdtFmCHZxa5lDZyXoQMrc
YvWaw3BormWnwLjAFg2zyy1Gnncem1sJtv3p4/5CMqPvOAXPDCXp8jAaBhZS1l+a4T6ubnLQv1aH
UT7uCyJXlINvXcyWIsKRh7B9PLO66NBDC8AjawFgdYcCcS8hNpTMwUSOQcpDKjBvDHWU8taLdgA5
R+GkVd07+6oRG0vmoCJDm71aJdhYeBqqhm/jEBH3RUoABw5CPgRCokOXQn9Mqq+ZSiDDdm5i5Xwc
NGSFJi+ZBC9Q/Vy3WaN2dRWGYN6Y8FJb+FkH5i6qEJXyPA4u5A5cUMUMpaQCDQW9mwjXufx5bh5b
KsKjXIEDCxGBY4eiSmwttG4an1vW8fZ13wX+EMv9C0h8T+Ik69KgJPDu7mV6ZelJbyxPAyVGfSe4
PeEP20n6i734BkVtnJZJ7iCtylDgVJxkL3EjV1TsoXHEO/HAjGZ8iz/sK0lYTOECPCHvtWZIsY6T
6RfdPYpHmx5d79qHgarzpsCCr1KVo6Ya8xYKNoc8eyXHfX1u0cDbzJJl4YGCC1IihxdDUDRpNUG5
MXNZPjD2mi9aa+t3yjk6pm7oUshLugwHG4kRYlSLCR1Hh5VlSHbCeg288lS6ha+9KTi/+CcHIRLG
cdca2wNZ+7LUX6zJ3/cNAqL4wVQ9WlDSkEVlESj+J2V6AGejty/iDya6XNS4IzIoRC1Wcxba4oG5
uyv9AQMnnxnDCPN3SbHFx32J28BxEcg5fGAORaIWAPZG+iFH5zgV7ZiqG9teuIsM7lhsWzyI1BmU
UlAoaAjNsbes9/tqUCI415ZRlZaIFtQIjewqqHHFTX7sS/iDL1+04HzZCIax19i1pj/3ngH2OpRP
Af5El70YUql0yiycLxeWIlc1u2h25ufevJZVXJrfMF5mfY0yGRauLoNpKPVLXkKGqdq9JNlW4hsp
RSNHejR3BppSGsSvB3v3MiCV2fqgBnKGs+ZjeAUqOTXi6kTJ4/m8snIqO6VjnvC+udYOLdi1Yqd+
ScHphavakXqB+ENc8a9bWNzJO0b5kCyvoAqIC84scz/eT87kgVvEdzLfeNr3Q2b536PZ/8kD49av
VjMKVV7mHvq1Y48sWIT38jsD8btUkEcw2/t7ojgwKqoknzGcg6W9f44V6K40b3LQf4kqfYsIZrdP
3oteHBBlcj9p5oLM5QR+snryhO4bivad+Gvffd9fwX2sQKfirytYD/M/D4ltndiS9DSL7r4AykQc
GGE0lNqmDO/G6Y5x2cSluxT+SCZamGvt2YdDpHpUc7Tkvqa03yk5+LkbV9DAFfEtFg7i/G4hCcHZ
yuwJ5FDJkNoQIAgbiX4A8qvwXH2oNUe5Yef5fJw0R23t/aWkbMVhVBireqOyhNgw606nBk4kU/l6
SgQHUM0AMlhZwbEuvbPeTa526P3oLnUwyWI8VLf5IbuhXP0PsS3qRi3w5WG8N4cZ4M02BkkRSle5
yz+nX5Q7VkkdnpMvpeSOLwyoomcq+/yH8+tfofxb6aQm4RCihcNFE14F1sHSSR3pU+uyEv7iLSzn
OFwu0jjsEKMUHI4jVBTMzjZzN49ap33LyK9fpHCgoaZyV+sypIxn4Y513KfO1+Ad45Nl4eybnhpX
OnHAUXZCOqt9iERCUAg3VSQs5zRGDYJcph/33X4bQS6rxyFIsiyxqY6Q1PcqilEezVA7pckhiwnn
3w4zLnI4BAF5U1cIC+Q02tdxOElZaAvD074ulAwONDLNDKKQ2QgFHHbcfFKNU0UNetjewxc9OJgw
CgtEGC30iKLKQZ7WNqjpUZRFOJSoZMtKyw67JxXaY6EtT52hIGSqsq9BQLn1ljaMIkDHEC4dNWqc
NkJcoFoMXWtuUPiBeOioCVVbFll/n9OlC7JAQJsfUiFa/LWQpgetmBH/B4f/v+HXYjiUy/NcLPUK
YmKMlIvuhtbOgse/EsGnMNu4TWa9hVXm6n0kfo7NYxkR1Z7EYv2WtMyEbExrZvjgvksOovq11fy/
04JDsaQMdD1osVBtcStNV3Fa2q35hoN0ZQy+5hEpwS4xUob+yfNYPsXUyzO1TDxi5RhqWyzQoZoa
O56OsxTakunuL9TWJlwrwf7E6sZS91InLjWEDOOHBaWTimkrumPKhMk3j8q1HA6ywH3V1VoOOZjJ
Wp1yj7FNRD8az/I1h86LU0vHbfdG1fo2UCCtwBOsZty0LSbGGBrhAJQUbtPPUZqPlQgpaA7ThBdB
9i2KL3fzmXm9btyOr4NaamLUArgzhmfITuuAMOPISOsqn2JXJNThk5HdZAjajJoc14ivk/FgBock
Pu57GwHDfAayCkUdxccQUYpOWzyjj5gwCTMsH06vlotPNuKDqaayUl3Md22KU5CckjL0VFCaYAji
vi7MunuiuNBlEMCY2INN++ftqozsXvgGqgctuW8TkD8kBPRTS8d+X21Us0ANitgz67Q4wuTe12Mq
nqUcgP2+EqEJgZ40BkRI9SkoHVO61t/S7gHa4n8PYoXDAU2fA6lBSOEavV3XGFnARmFqnzrMcVSQ
srXzA1W9vZm+WIvkwCCs9TBRM4hMTqOnuDXSF6Fv3PSu5IlH5Z4q3KUMxaGCMhT/XAqSub6NCvW2
0iXCyylUUDhUmEaUimsDVKrktnfUABQ6UowyyhHUJpGPBJRdxrMz5+J7UITYYRgSTz+Ep/DN8UsU
lkBYyJ865UpafpSRdavE3/c3GLGQfGv8HGSKpGR4XhqrW7Hxosnb/z5x9PEUaZFaI5GWwd2FqAef
XOUlRXnopPK2KCgKCOr44/vMeiua0B7KZB3ZlMVXHjN/dDWHzT6iSl4IEORp0wyrtiSLAXmgmrYx
TXYg3kigPkKw7Q1U5EuqxqGGUIX52GmQJt90LuPeT31w5Hbea1v5gephoHYz3zQ/5v9H2pU1x20r
3V/EKhLcX7nNotFqW3L8wnKUmPu+89d/B7rfzYwgejrXTqryMhW2ADS6G72c0yoVsJJ5wqR65snP
0NM8BhDgdI+9DKi+UUoJBeOBoL6wKoPfNCN1CuU0UrChlBYK5qIzcmswK2zfMBaOFDrKcmuk30aq
h5LSCcFiMEVq5ogbQRls1NrgNbHqVOk3xbwp1tffuldiVmQdl2aIuShmR67RPeThfW/lu4IQQ2mC
2ETejHFvpQM0YUL1AJzAGBrLQE7e+iyoAvOB8o6bKaYLP6Kz9+6xtvooifn4TKIF0R1iMafZ9fu+
QDXJ/sbvsuxEXuhe38yfmHpNkwEqhrlokaMoMc1eKdWw8obcs3Yo2QaWZzDgFutuFlDVda4FH2Oa
szDBO1dxkcVNicQCp2d4A1o58Olyqqz4k6M7yxFu1ZjFUspmu/LYrnvmSSbbZZ/UN4MIvIO76pcs
/VmccMcMu8IoTY49bMLBs743VubZ4xdtfrp+VttX+SxGuGN6XNiDpVqV14eZ1/d+I2MMe3UZFURt
3+V/5IgdoHkb1XWc4pQ4TUNVJY7dPVSt6an9SVZ/7eF2FiZmHedZUsDHimz0AlxC/nCLbu1vSzD7
v/5wO0sT7pg1VwwkyDgpfUQjZVShlJ50p9mIHq8fFaWBIg9Eo6qNCv7tyqtCvzwAfAWTmfGL+i1J
OBgmijFUq8C2IzmvjP9+EVx3hZqzKYJAW3sFm0tG4YyRKxL8cMvGbpk7CBgD+ViOTvHUgTVEO/A+
9RVauKcCa0oNBWMBNB4z04HT5lXL6izavmUMhEy3Y8dzhi/Xz4vaPcFgdMZst20FvTDW0kF93dF+
LWN0Ph/BRtR2DtKxFRLq6GmyvCLF0HZO9ApTOyYYiKqq2qGrcEShWTuThekFDmsAMtZ2b1HtSz+J
y/67IDiu9woX6phAKrnCMd6aUgDw3jrVQMwCGDDePVR1/foBGSJ6hzGNWqdO2D7NYJ87Jbq1lIZw
hZQIwTZInZ5N4wh9a9fmpmXLC1iOD9fVbPuATAyTyrKmgxrj/Z6lbBxiTLzDUQzMDdWbSTacAehF
aG20JSJ+oWQJBiGTBl0HQQcCP00pHWBb7yQpc/K6ReHZnN1FpRoOuQH46NzPixMNRFOtddhDYDHv
x3514nhvlBSgBr8m14SIRsGIi0JZsINS8UeUPxQYi1irv7LRt4rbTKOWtNkqYMjnNQl2wTYUpuka
D2uPqxe+Ucm3+zjFJDiHh6532lMoE2r4k4t1lilYCmuSG01vsI8wtC4HqUk9+w4EuofSjz5R9+on
UedZmmAz0nqx7bLgdZgmfShW46ZLHuW28LP277kpkKVLdoD1+gNz/7e5jiGeoj8UyD/Na+pO3ULc
D2rt4siX1KTZ3AI9yluOYDbyM3/cL2jNaEBeHQVUgymhS+LYVxRXzG5VvtFaAiTV/QQmOf2bHD/Y
Wee0TCKixG378s9Oi4NekTIys60gTpeONRgbKLq/n3joswDBumQScgBVDWXVMic+yC5zl9vxpg7d
KXfTOw5LlVGAtMSdNwQjY1lRwaYSazLTbxP6BadP068lJs+rEsyKNkaVPfDCqjn9Na++9CvY2EgZ
ngUIJqWdFGlKRgiQ9v3XFp6s2JmyOwTK4vAeCW11rjsBSu0Em5IoS61G/Mk/KJUTp7VTQ91ky2m7
+6XfVXZwXRypFoI9kQoW98zGneI4FnLs8qQGIC773X/a94c/MQ5LiOSu8oqVFiGvoBJFo0bY0t7r
npkfHUdnCHhLpHVD4xwS98oUAhGWxIVZ1RBmYQwwb/9Eg9X15RBKLtLU1Pqor6qEDezTbyvzGSCX
OyJyowyfyXf0InzPi/+a4T6oDzY6S+p9YQNfdfH4aG1J4Z5SeyaYimo0zNDgezZUi6O0T3ZGWHIi
+jAFwzBbadaoMpRcMf6chhDYpl6rHQxm+Uv7cv14KFGCgSiAfxQrEUSVMS6Rti9WaW8U8FjuXFi7
67LIcxKMhVxMkdXigewNAJjnAzjZLk9ddRfvkev/g8oOUndXhDdJjRiFfgVhLwAov/OLC9ii3EVp
wUV36Q1ekUR3CaUXgq1AhkixyxTLK9vP2vSiqXti/6i7JIQb+jxKlp4hHZmaX2ZjF6b7zEr91ngY
7b8ZW8D14c7lcdYAk/e5jo+ydGK/+HL5x+CL0CdoBUp0CRCSSPHmhwSkl+2f9Y11wuw3Hi4TlWHj
GnHFFlpCgsPMNCOtdViP1Yr2vTE4lRx5yrzs4pYyVMTpWaIR0fVIHVLchK567vvYyTTi+PjxX1uL
YDYKY14znQeLrFWdBtGp9tRMB1RqvDF+nCciiULoiiXYkC7Rsnjkid547d2iGRys6c5WEwp4ZdNb
KQoDJ5hpAdleOKE1za3ErFEIknf1iU/g2371dfC0IAtwwwh3vLmoC2HCGWHKfIxaDsJkaYGm3gH8
YqTof7aN1IUM4Zh0NL8U8tvYZuSzIy8H9XtMjejf9B3DzBQF+EotSTgnKR4ZYNWxf5mOtFA7eUN8
Kqw/rluOzWt0sSb+R1w4yLqM0pb1EGKnX+Twr756SCQv0r5dl0JunWDfJ3DZ2E0CMemJF9KUfQ0K
4dVV3exfIDRveq6LNfHfL9bU251S5DaEDSqwJVS9+gJbIbtNwiK3m8GxOqj56F5fIXVYgoUvl7VO
ipLPMPV+WD3O35KCcP3kHgo23mhAppXA6HnG7RroGLto98o3dWcE9S70ZaJUvO0iz5sotpVoDDQz
Cz8xHt7qL3Gg39mzkxwWILdHgf2X3P7eDopNJm0/sqo2+fLiY9WFLotuYouqBhHHJDaaDPnASoXf
qVV9avUnJhlO2xD9+5vW/GLnBDOhynViTyYf9VJ20fJntPqAwQCymbfIQU81bfND/+A6LoQJRgLL
0SyFQVhVZ45WByBWdzq2C8H9nAx+HD4oVP8ntYWCxUjABLTqGJ/zuuxT2ruz+UmhFkWJEKyFvaIW
HuEJ503sOABeIHE7CuGVsHviCFtYtCug77AKVj9ndTAWf4XtAZRRzm+ZBVUwC3prSpXW4HgK86as
XvQ6KCi7sBmdXGiAYBZGC+VHY4AIRbqdtNcqIUpJxPfFppFcS1pl4NOZtnkwy31DUcYQ10XsFzGy
dSrbCt8fze9jdKfl7S1Q+WaJOSEweih/R0kT4oRpHuyx4wdSRbdGcmflvat2/tpNIGEBIgwF/k1o
sthAskpMyfBogyaDl5dJiqvbnZsYkX9dzQiPJ7aOWIyNq8EH+wEsvFOK/ZTtCvs2XiSn+JWRHuOs
biL4YCXh+VlEEGUmnSsvR8sYvQysC2Pye1dH7BiJ6lWdkwKCmiE9mt28k5PhzrYW7/rWUW5VJFiw
tansxgkasewGXw3KAHBYM0jmfc5shtYsanaCsNiaYBIslo7ZumBdGkaHeNsNh4Jvd8P++roIAydO
1qChXi4Gfk5M/ixpz2FZOsPwtaiIKJ+wDmLXSK9KQAaV+e5Vd236KaHqe9T3hUeE0hdsqLnDDqfb
kT0mPTUlSdzQD+0hppZk4D9Bp9BX3gdVgkfe8kZQyN/aiOqXffWyQBmC64dDrUoIEeq26O0kwa4l
+afeeskWIgShvs9/v4iAh9Vc8oV7N0MeP6259smK/7i+AuraiMwJsg5I+Yk3dPGInveCWNJhdEe0
F2RemLr5RISHPxGombJl64wZInKXZQPP1+aRDq4kc/RAxdjxUjsYERiBlyLvDapitH2D/hEo9mso
eg6EOg4K1JVIWSdeAkKrRLcdGQOGxGby8/4YxZ1FCVquLXaoZDmG+6bW4fAABfDBOBBzCvYiIE4n
5ADXtsM4CxTcoDzHWq5wfJYGdUu1fYzs20z9XI+GZ46Eb9rWxbMoQde7WYqGiIO9VfJhLh8MilNv
256evy/oum0qQ9rX+P66yImzruozeGWcTm88WRt2Y8NOsWbsi5Kcd+Z7dO3QuGW5uGRJa0Ux4/rB
ySM500YaSOC7kHb/hrqL2kWurBfC5NXCpeB4Tm2rgkASM2RUiyYlQXg1l5WppQOPI3Mrc3rUTmaq
82Tb1J5PSvB8VdZKSlTxHE16iK2g7k/6cPjNm8S15WKfqmS2w4TnaKLv7Jjsk6NxKPe5s7q6O9/G
Plnn5Tfz50qA/oP38tJy6JRSgbwUKc/2U+xh6hLQ6Y4MbpffWpop9mok/WjFlgFRUhYsMcZxNDSH
lDcwTsMSqDATEgm+QBhdUxbsRJtKeqrrOLLp2D2/5XT3vItM9ngDNAXvv100V/6rIKY4j66Gbamu
PJjIK8d0mFsH603mc0i73i9Bd+xkXk7O51438yATeX+CdazZaCqD0L7tDxOaEMK1cExz8teESnH8
JKlyXqBgMsp6/H9QHT12em/xldOARujeCSMPjBnAJKVyiFv0PKZxsaWC3ahz04ptbjfAT2wob1Bc
fNw5bZ3ar0HTU7ury09z2FMMvuRiBYOSx+PUlzJ0R/0U6o79aoAWaNwDnjAC4kWP8TEqsr5uXxAo
vD/Jbmag1+AgU6n8sHZ31nLXU/ir2329F/sp2BezyKZ2SSEjPigBn0qpJIeHPYofH2uJiAsI1Xyj
67owZqhqWBkLEcYNyQsme0bw39ark1Ooztctv/m25gsxgAIbVoNjEzHpZI6BuRIZhO12n/OmvVmZ
CwFw0WuDTl4oIVocYbZSlPcAfmpmTpkjepMBHCPRLdjX/TNybO/VoVwZ4lNuu/T7+EHz1/36FH7i
3Gz1rttT9YfrAZX5tgUXS4z0orAWDrbShZOz1qk36jcWOmzmzA1nCpifUPQ3O3ohTLMwlNJxpwPY
O0frR0eRXvLxkfA31P4JpsPSx1LSc+wf272Nfh7DgPP7AHb7X1CgUEsSjAXTNL23eEAaKceqROr0
Oc2831yQYB+MZJGkdYWM/3AWgVElghUcAo5JOO0zk7i9b9fzSmygCLZCwfj6MI/QiXKZnSVunXA9
zuWNIR2iOVBA8FLK35aWKDVTLlucBK9Xpe5Lnq8bv86Vw9kwjUP3tWBAaM0AM1QQ8gjjIVb5csOw
Mi3CIhdQvWlfB+qhSX2fa+mFroeaOVgdfyoPy/0K3uzpy+9phTgPvlSc/pRjcYa5lxQeb5YP0X0d
WW+UnklA+UVC00WsyiHSlSjhyKlRf6qNRzn2LColTOoA/xsuNs1MNQUZLWya/WnyGUyf6Rv3qxu9
za1RC6JOSLATeF2FYzVhQRKKoU2IaIZiDCXXI1iHNC+zTlMgAm2pX3n/Yhx0k9N42cOInv8lIm4u
4XeZYChY19Y5Q2KLlziKHh1rTykK87kcUTkN4vXABAvRLHgXdxx41jDQ7K1hSiMDs/X/N8GSsSBh
0MWSnswKqQPSIs86OQyhoLrnfNPFAIguztZF0Q4SuygW9OrcypeaLy4ED/yAUYY8cnsMQRf76zeY
0D+xpmdXyzhPPCRbbeNVkdTXMkr86yKoWPYDRGUWTfZbe0H4hc9YYWgtiF9C9N5xjoblhprp5wp2
xXOofMkX9ze3GzQD83zQopX7ZdiH7G9A0yUAxp9Mp1O+X18ddVCCtWjNRYtkbi3CMneNdR9j9r5I
/I4yS1ybr61KMBRZNA7GyMOWOeBbOKIFgCM8UeyT1DNSrO2ZGKipTI5P2MVudqfm+E/sKo71oHka
xtfzAKw/Qf5rQAznKFes9SnIA6TjCD20086dBqAVvQzrp+tHRem6aDDQaQOIDGyh3J+S5U4yKUXn
Z33ljMRqn6oUgGzjuqDtZs9w8wMAbkFx3e5HN/1e3lWAk2KUuaXMu1gC7KR5UnvevLOEPgeLjoN6
b39XHu3dfLfsqUQXKU4IKXJFtzOrhLj5dQTKGahBkGptfwCGEVBZVJ8aKU14hkhpWIC4md+ub+Eu
5lMHT6NbnVDzcfEkp9o2CAURK4Gj0RZhzatZjd8jJ/RmqZY/pL9nEAIwp/yWBJSZpyQK1mOU5LRQ
uFcx2pOm3Mj27rrKUykMsRBotUs8RC2WtOysbxp6GZ81ZBK4q8wxHoU+W8Q1mVeShToqfhcrg4Za
GWbP8fCG1HbT5WTIn/XqPotlPyzcUgoyzDdEVF85tZ1C7NGicUnSefcIazJnmnZRS/REUzdcMCHS
3IxlyF/7PRjqRi0CNSjYTqsfv3dqYmEQ4BZI/fByTfvK62qZr9rgHla8zA+9xFXaQP2huj1e4oRc
IqQSx8uXNZVy8MTy0Lc+yLfzTe9kGLXdIeHkqRRuzfZeWooGAk1DkUV2KnlK467geFVleG8Oz516
iilgr5+EHmcZgkIk66yOEW/7gjfj97nYaX/1RwC3Hys85+i83bYCnuUJ+hEpWlUZI+S1qh9au5Cq
12xnSv75vjiLVA8DmwyO31HGpdNEroaUq4HMvPrUz1R8vR3xnmVxZbmIo7R+rsHlDFngRzGOPOSI
dv9PsMDjDkZYX2LrxFGkTE8NjIhi64oCw4fR/Ur1XlECBF8yZaHMBl50LY2/oullUr9cvz3bced5
v7j8i/0qrSaTGMdhCs3QtazYAepEPr3KcPk6UnYlOf1MHZDgPEJ7zrWcC+wDnhjk9QzDwVgDDDqN
Wrkd555XJ8SfldxWTOKaHWuvjfQy2LOfvMYhYYGoMxLeqhgWyzu14Gc07Ir4daLqQITNMQR7oKS9
UepcyZJsH+MJJ/nAv7muBtQVFUzAWNh1U3KMrGJsCseSQ1fJMZg46o1T1YlXqRTQDnEy4qxRByhR
mfGTkbQnub+XkOhGG3LYUZEmsXfiyFHYhyAFCyFnDW8naR/JDxoVXRLHL04cYdTDZqkCEV33Z6Q9
KdRWUUsQTMAcj0po877cKJox2+axxHIqEqmKf+XDM4Ap4Ia2bNvWRJYTpeyKEZQq8KK9y1qH/Uj2
fGh03VX9cfZ7919UUjdNwYVI4XaOOnBe6xIiWy9q3jyddZAPU1B+X30aBWG7kHMhTrimqd6o1mzz
fbzjLKOYrXY6bzgxp3apB+mmSlyIEm6smtiA/5SgEto4uEz5kcREDnb7jXEhQbiwUhvXiBIgYQxq
hpwvkFl8/bZ+Vt0qkA7Uk2bTPJyliXkkc9YaeTWwdQBA2q327OVDsAIaIV+jA0jMr9ui7fD/Qprg
w9fMWvGq4Xf2lZOtKPvoVg3wjgKgDqpHOSjZiyAsHJVqDCNOTUwr9akqZSHvc25iUDn6+WcNMI6x
V7iYFJs6IGC2x5osRlNChdudhUNiyQsWG1X5gz7ovimbxIZuGpCL/eR/woWPj/Wk6dmEddX9sayP
dnVXUaNg1Cr4n3AhwgC8k2XwoZIZL6R+vq+ofBwlQLAVipRZUc8bxNW22+nyowFcbULtCAsoJpHk
MNfMhbeftp78g6fQQSTkguTiDcCJbsiirrCYPQKw18BAh8k7LbInHglloB/Tvv7Lpy1hbEUkQhQp
62LmBqM88YLHvK99cxc6KTosJoeqy28n5M4qJyaVbH1qVY1DftkKEs/Sa4xmKd72sGg+SPaQArS9
Z8MnDpDbvCsuTEwqSXKyJivvgWwBwrqeLBf3uD7w5JL2UP8oDjIA6LoTb68rXcpCUqcpghTWUlwy
5HBRe/40tl7+oN5IINjCc4rD69HTb2/++NpiBbvRhOmirSsW27f76Inbx8THcj17cEzbSR/QCLdX
b+fjAuCar6qv+2nj9gvGoNXndvdrTVEX5y2YGFOZxrXusfrODx9R1Tiuu+ihRd1YIhsZ3yDAr61c
sDVxrzIcNGQtOvIL0T47Rmj24mwnroJEW+/n2aF32x0IVggTQRhSMS/F+qSWq5hnGpbW0aofVgNU
OY2w1qQmCXFKp1WsbXgDdMqHDnnvRK643SsOj3eNRx7FqkIKFKIV3SriWe0gcHKXH2aw7sv97OpH
+a1Jg6od/sQ06LJiWKZqmiKgVwIQilZf5AqqwoGSY7cDrfi878HFpf9AzXr/q40h7CxTUE9mVqPZ
jZC5PM5Bc8eJcQrdVXbqUfXBUU12Lm8rylmeoKJrOhVTrkIeGM04GLQTHdWbwsUane6UAroh8uSn
69aPL+HjrTiLFBxkqOqhYfcQGXZ1YCFpqtdUHLH5ZrvYRUExa6RVetZCxNzsU+WuUSe3swODhCCn
liLoo2LbMvjvIGcyvBHleX4FbF9t3QXcd8wbv/xq5vdibUI8PWTRUKDBnePlzB5qRxi1BOP8v3iG
8D/+5+dkie2jwAWoh8yAoDw9RdmNrYLkbPyRJ4YTdw/J8OO6Vmw3Yv2zLktsIR2XtbGXTuEAjhP3
hrzVYbkf3RfrngMD1qQruK76ltg/umTM1vqatyt3T3WOLpSTRuVDNvVDVSz8wxQNTDLvg820HKvG
kGZYkPYBiEtOxYjy6HYG9ixBfO8k0rIAunapMMjOB28btGxapxXjy0bQ7kKXGr0lFiTWzQvDWjMk
xSqvkOx9OwPb5dd4NVRdZZqJYQrLFu5urMi9mU3Qg7ABkZ78t9F6hKZths8XEoRba5qrUuUTtw6K
Y3zjpJXRMfycI5Vwb2Kuprylgo5NTVMtDjlk2AozBCPLmJ5JYaPByFrfGai51MQpyLfo9qrOQgSz
mkih3NalCk14tHbLXX3Pg8n0B6vexjSiYNUJ979pZDWm2IapMdsQ+w6ktjLlTjcB1ph+mnIfp9Wv
h9ImpGxqnKYbKjPhh2XRLNTJ1AOuCcvqkFPKargp7eVX9OFCBH+QXDwJKz3vR1WCPiQ/+q9vYfi9
vjpKDcg3TrskAf3sNxfFz/JCYi2NWpnOWNRsfdFQ+YkGKkOw+Yi6WBPf1gsJSWWmLK1xi8AjxUf5
0KHrsM/m7X9g1ah5k01XoYEH1jLwH1UEf7Imach0BgVHB3Ltoh51jFsZHbSD5WXZ6iWK/Dlq/7h+
bNwOfHBPZ5liXjbsFMU2SwMQTbWpu3bYntJUN91eZqpTT7YN/tQ4d67L3LzIFzKFfM/YTYmqmjoA
UQ0MYvZu2Q5uxL5cF0JsppilbcomyjoFQgZ98se6dmasyJjvFKAbNaEXUQN5m4vS4Xk1w9A0RLrv
VaUFbU5szLDpA0BQQ/m+swGTS6FdbV7jCyGCzdX6ZV7VDELmIlCtu5wCI98OHy4ECK6WxUVXJuoE
hf/EHSH7O/Rq05H8xuNpuKF08l1HTdBve9+zUDF5EE/ZkCoxVpX84BOznEocTXKvUyAHfIiA8iOb
FvdCnKB+Zh11pVLwNYJeYOlvk+gQarFbwFpdV0HitMQUga6CDFbmp1W1mWPLn2WquEYJEAxgNBuz
bIZYSRse+3YHNpXrC6B2SjR/Mjre0fkBzjwL8w/hl1j9DgVxonUhLPn2G//iTATf3iSWlOYNtkra
1yf+SOScwJij9y20EiSDqxztY7uznlbCwm9aiQu5gruvmgiwvz1W2OSAEgzvCvNlKk82GJVH1ZFG
Et+Pn8gHc6vrtgb7bqnoJ3hvJUy9jLM6Q6BpfamBYVggj5F7lWu7bejbraO66ZHCdN9WkrNIYYmm
HPeoJ2FrFXaSxxs8+68ryXY6QbdV0wCoK7rjBC3UzVbOR2kATtf9Wzt69gjYmkcTI0DpDV1F2nRY
F9IEncxTAzOGGU5Mm+8l8zjLj121N6zbZnm6vq7NfQOunsKA7W9bYnbRzMq2NwwIyhLMO+eYVls1
/7qITZ9xIYKHHxfhRTRYRtQVOJq2T2+z8VVS2C02kzqgD0qH2QqU+QxFVWWNY3UJYuIoC02lMV12
G7dv7+vwkL5UNtjXm0N7XMhRmQ92QxAouCkznUMr6ZCPqMzORaiuTsgvGYFaBtf378PtFeQI3iqe
zWWtGBbWmvu1nZ1IXYMhdsKlcpNy1//P7I5cnMJktAKZlm6IsdLS68uQ24Xpltb3JXJrPXVXavzs
g0oIMgTnpDErt9qhxJKGximbo4wwwtRfru8bJUTQO2D5R8CFhRBTsu6GsvLXqrnPScf+4QYJaxEM
Q1mv+VAy7NeydMBrq069SZWxqZUI1qDJpnDOSqwERtypI3MHMH8nVCJC0Sgx/PeLi9otgwajDTF9
e6ilm6z7WlPDWJubxWzGbJhQE+Ad70WEtj5ko9WZbt54s7wDPdX1M/9YDuenAa1VDFu1NPSzvReA
ELhbdRmXsn2dg/5Q34cPILaJ+NRQuyPBGz8Gde/Fid2BS5kOqoxHhTs9dj5/DlZf2pe6AP8QC9he
oVFXNs/ovD6xLTBP1SKRCgiMSkyFuon6lJEs4ZQM4eJIbApDI6xM1/pS6Ghx1/wGBWPzzv6CbH3/
BuWwo5OVm6pxsTLhHqESb9gY2zeR4r0FFOZsUs0F1LKEW6Rkib007O2spqMqAUiXE14bpxTEb4X/
n4IoNavC1e1dJCToh6Dv4CdTLVZDprbrD3nQv6VfwXO5I9Se2jwh/AGknsxQXOF6OL/2J54PTf8E
iv9XhCdvtdDcJSRu7qapWjYSLUB3F2FMABkRlXImm27d76xHybn/k3cyqE2wvP6hopVh2FMUJtsS
TRXZHfS+GWKTqmR0Y1H2kGiW99q6a0HvpBT/82uGH5h5FiI4dblUmnbRISSr0RSN+f012l/fuc1l
8D2zTF3HsQgqYYSzkszjiqMKbX8FZImW7aSSUIhNfbgQIuhDtZTGGnIhxZA7lvndpKDteDT1QbEv
BPDfL3xFEcWxaukQMDMAyWKvqu4+B2ZfL92F1Cjo9mI0hCQI6xRVrK1VoayomgJZbL3tpH1IduZv
ho7IhmoykCFs4Ay8X0wXld3Qc6/EdireK66+j47zk76bfeY099ID9TbfXJCt6Ty9KxuaGKpKltn0
moWIjrM0qa9s+fMXVOzi+4ISm1Gis0rF91dUdJP8zg4jV5WergvZNG0XQgRPO8QAjWc5hKQHnjQs
dl3QHLQ91XT28eHFb+Q/cnSxtFTbpl1JHeRIe2vH67g1jGiI5tp/VYbnvu2DXl9IE1RhBjB9Gtsw
pPJOCWa0+1sH9pBhyqUIGtmhXO1maH8hTfC0dvGPS8LDfGrvco5iVD837a6fPlU5gaZFbqXgYsdB
z0t1wlbGABgK2s/AC3+Zn4CdwbFXMUFBjf997HnD2dn4FyUtlckwCO8v1lxrGqoMluHWX7Nn+QcH
F3pD7Qj9LtAfwSMclCjVMcqIby70Uq5g/pLFMPpuhFztNod2qvt+zz4ZzoqOTxpcZus2XwoTTKGp
sslO0CjmKuzvGAc4R/8rNp2wi8J11lfbrrQYgPXlpHqzPnm9QXhzagnCXS6BWFC1IYfEn28asINR
zFNbPs/WcVMNRVd1XOf3epDofV7PSYI7nKuukd1x0IAsJQzSphDUfoDQzRCYiPFBogM8q6olwzWQ
ac9tRPuqY9ZEKm1zpy6ECGcxrHbdWmOEsAf4XNVzOR2uW9XNF4UNUCQZzgjvI9HZSX07ay0PvuWd
8cgh/UMvS3FdQFAMhsfyb7K+tH1ZUGxEyZFh48TCs5m01dpGePaVXznHXg3kwMxFOeQ//dFURLz5
QrMtWUPJxTZ0iH2vC1HT9SsbYWHTEziC0d2Vl856Z+6mw/LnrzjaS1nCaS0slqZsxGaijw14Mw+s
+IUn86UAQbFluyknNMmbrqr8bUs3SvF31+4IjdhUuX827AM0l9QkuolxXGxY5Qy+teP9uw2nuY08
+3byVL/ekZiBlEzBDVpl2Je2iY1Tc9lZi7/KnHiNUQIEz7cmTQ2OaAhgXVDXs9PhXXl93zbNwcW2
Cc6ujqO4HCJIMPRgUB+AiltKxNFsue/z6X+A3BqSfLXTCiJQn/XiOXYiILGk8VHlrNjoSZUoLNnt
u3qxKMGhVlbbt3kOiePrgtkC7tj0bwNAt3LgmFGvSmoHBS+ap8yqUBbGW2g1dpqaHZqqdUEDTxzU
x3Ic928XixIsgtWqMEASDJDN3OTODFI01Q7o4jGdGQl2jnOkorBJgVIRhugDzBYb9EJaVdwrgNBx
Q5vt5ifzUXUBhLCnhov5Volh5eUSBTuR89xax/MAGd5IxuxozYS5xCM4kIjN3LxXtqnbioUXsi4W
aONOZ00i5Qjx2tvGek66l1+4VRffFyyq2RmLavf4/lQ9q+2tVS9us/zP46hcIS6ECLulzkapDROE
JMOXCdDM40scEX6W2CexGlvUw1zmGbK2afbNUl81i3AMmwd+XoJYV+mbtojsGd/Xavs+kgq3LmdP
CruHNGfebx2JWIANu6SPqgy7Ndefk2zXaE+FSUSgH0fI35+IiP+dyZY19QmWU833FnrPG92tmtel
8k1gbFRx7SIL0FMgmJv252IP+Rle5BiMnIFzEzUp19Ju0nGXT99URhzTthG4kCEYVKlKSrnpMtge
xeF8TWjxm1Qg4YX3zJP3MjU0vG3AL+RxvblYUxKXGA6rsZGNX5/UIPMNkMkelJ20y/0OkENEYE9t
oWBaVSXsGj3E8ublTh73ZXbUKS+xFbHiVa7ISMupCPJlQcag/PcqabNv4IWeerEn/9UumPvgXMah
T3UQkRIFI5QYWV8UJhyGojjVM7jXvTiAEcpjt39mDnjQAxJKaWMj3y1SMElrN2rVZOLcouI4TyeN
eSRBASHi7Q5eqIbdtaXSaRChLEGpYNzf8MeGIrDhgZvgiC7X8XYfLoSkINdagAeNwK7xjCOfmFnx
7v8KjPATqM/965Zpwwi+EyYEeXGryVZs4JymtfEz+UYedov0quT/+5vsnRgh0sNeqVHGfZ6hHLT6
sS+fri9jy/q9EyAYoi4vIMPAyUj1GFSNdmOzwV9Ky9HL4WjEk79YhmflL0q0EO58I8J8J5nrzMVx
gaDZVFLuRlT5GX2To9w7UvcCCljXSku3oDgsKBUUrJM55Zo68NpvMd/Lq7smn222u76ZlE4I1iJe
h2Y0Zn53iz+aaYBffB40wwHF8XU5Gw7+3c6JNkIK1XEdsBQ9P8XSw1hRyTSuVR9vkqahxQXpZzyc
3x+NvYzTkEwwrantwHnwsf91P6ZuGYOAL3Tmu19guQabMJih/xEp6OE4zXG3shTFTfswg8CtRjPN
9V3bPp2zBEHftBh0dLKBRUWItzv53ixfpflbnhNlWkoM//1Crcte16U1gpgiS/+Y5RelKu9zcz50
CTXcxO3yx1MyMf1tWiYzxDhsyqcwtmLYhiaeHaP4Hku7mu1V+25QD+1w6nSyz48btWsS+e8Xa8M8
ZxkrNtbGbnu0odSB5CtPyWHCEy32qXfFVjwBlTivT9DCRiraduAOPj8pICRb9+wA3tY3JKFfwYB6
U8CzNEEBy6myWSJD2nTkZAk8F8+prvFW+xcjcdtKchYm6KKJoRzF0LmSKI9KfpLjDADhn4zl9brK
vwFVfjgwdMehNV0D4C0TlFGfpimzwtJw+1iuOtlZ9MXMPXUuWi1QGisrPKkZMlSF6h6AEYOpdah2
oSQRBpKhNC/zouZflCor0AHJMEjnmZIMjCA0KcSao5nWODiD1eD/rA1OXrKqifRlAobHCi4GGzPY
y5Qs873aL+ZwlydJWBJXetMQojHu/0j7suW4cWDZL2IEF3B7JdnsRWqt1mK/MGzLJgnu+/L1NyHf
Y1EQhzhHnoh5mFAMswsoJIBCVRbezRCIV/jHLXR9LntoGCEWTmTXaCava6m3PYTrBzJLIyhYUBTj
Q1owxVujHKtIOg4epPv8S+P8ifOnxNfR1206QEd4G3HVqAUgx+6Zpg1RFamGm1nDjU6Dy2D4zKFi
gcAd+NpZUnIDDui2eAROphY3H4HjCWzgr6CabBulMQBBqgcnGEen6/3tUVrdzpGyaOPVFHU/PPmN
vd7OZARCCPIrkIYuTbukEUTyVpfpAoTju4YapTw0mIok/6V2EE+1vNA4aIkoXrN6FFrgcEzXFqMe
tDpwLHSI6+e7KTlpYetZ801YHpLIFiwb0dix2VvQuC5JSpfGmoFOi50zVH495RArFAUpV31gYRTH
cVPSSy2CUIYbt+A5OjvDLPABdp76wG4LBI7dehNvDaSFD6BH9TlDfMCeNdYJxrOqERIbpBQEVkR4
3PlOJkEUjAQWaWrj1MoTkb4lo9+Ut6G62/Zu0dhxHGCQMmiNGkiJNqHkvy3mQ9FDhvjfUDgegIpd
W5U6xq8xLsL2ayl6RhcsHz6DLJNUvULeKp7eIvTKyXso1cSFY5HWM+ZPJPjpsm2qGmo+kekgc7YE
dUmaZCLwNiTEKVDbUaPxYIyBYGLWTfoLw19kG5Kgai3TQWx56UzK7SBfBHCGQOQAaziKLCPZT0bi
r853v65pVVDEJQyXRvNtEzR7OQv2c21epWS63/aC1R1uicU5m9z0NJZzsM+gO9Uji7xHnnFML7JL
xbV/izO61uhnicdNVYcOUbpRAI/KKBMoETQObF+b0/22XewzPDssYPhe18VoJJoew/vkE+tszPLT
WDGoKEa0tlSXMNxzUoYoXlqymZJUydV75EonghvF2u6wROB2IbxtsmghDBnmQ9af6Xw1Dr+I0roz
7kjlIIiHCjzP4vaiOFc7Yo6wp5VQyTg+kvhHXdxY/a/t2RENG/v7Yg9qlLCFWjicIJv73DEJsn+7
WTlug3yULsChfjl0zBUXKHESpTXie3C1S3lygpNyMO/a05Sio4rho2UhqlXE6vGiEWR/X4LSfLCk
BKbZzUmtLmXEjxsICIiafq69Lb0zjtuOJGnALcLCTFmzeh5nvNGZrXUVhhJS6dFLvkNX6jl47PTq
p0Jf5jg+DWF/TRJ5V9kiFUfBkrY4CsFOFWdWinGGTPUX3aSXlRI8QRFTEJgQOQ3HHNo84sbbACbB
FT6QK0cWStKwxbTBGnxHuYFSabZsQOj3LaRKmPAEfRp89gopLogWTaHNkUefqXKFlEzDjZDKw3Rv
svyyeJ7dwGFaqMVTlzlqsdteFIK5sjk60XGernADQOISaipb+Q79qtHmRcBZok2Fz/UIw5jmUsto
8RCc/4zjfBUeoZf0qiUkXOmieeP4JBybrNY1ZtVzeMVeO9ANe1cUkM9BVaKw6ZbAEW2OV8wENcWs
BNiN0EthTBJXo4//NksciXRJQ3MZV15Xz687+dmGakI0P29jrJ1nF+zIp6tAe6CfxxhEpdJDGn4L
4psEu0pfZGhJ+7ANJXI6jiA6WtRaXGDAiH2TajtT75w0+T/rLr5ne5ujh9zEfgIJYOwpuHBIx7JE
MqDgRijYUQw+ZdMwAimKc8wL2ZfPkuKwwghk+QSefobUXRygAhBXD+8TCeILrsfl/P2eMk8a+kyh
JtE1s69q5cTKo/x/V054N3zImHqPoaArja7lwOgy1HvkfnG2PNuG/BcTHet/QWFU9KK/7RXGh2Zy
o9oOSY3BrKebbDpFyhdhguFqFBEZZ+xWoBMDCanvrbKVOEAqL5x8tJ322OytG8tDcT47DJb7KRBK
kq/b9IbHLVw6o410yQITRYWjRfstn3V/CETZtetL9w2F2/shfVMGUgirtI6cVbt0Atp4AdHdoO0f
ZWPYby9f9qM/7opvcNzybaUgLdSc3UeDp7raFcHsFqyTtYD01mn1DYZbwNpIetmeMHZB1TqpKjuy
LiiIFswOfyWtIBePrr4wZO6fbONkhQ+5cOsTDBZfx9RFYUtldv7rasfYtegag9opN3MtZLji4Bkd
WBaO7Qm3QHl7kvg2yYVsdZLCtkCrDndScdKms0Ffkua6CO+SaK/UlVMI5dX/Y6P/O2c6d18o9Qpd
cUOMqPXAUiwz9P0xXuSXCetLPtD9+HXbE1ddRMFN35ahYGFYHBGmch8FjTziMlQGz1HaPgymqCmY
CILjQSsaJUKrAZ01mmeSfg3+z9KbjGcVFKDKNnvyei2lX9wPsqQyzFDqDLevzlX1HIt8fJ3yFgDc
as1M3YqSBAZEHSTVMSNQRI2e9DOS0j31QnQBXj/ELuC4VTsTKYC3wx7lWvElR7kwQ8fckRZvhYr7
qhsTuJJoH2Zu9YGR3kD5FmppHwadkve4pnqjN3sp0iSM0skUjz1Q9mjVXsaf4cAFIud5saJOWTAC
cZKPeXHCzqijIk1ztv17laAWKJzzSc2ooeSAOUcR4gLpDslwHOPE30ZZP8YsYLhVK3dphiMzjOl9
65aJEUvwkNaJL9GmFkm31k69El6t2ABtTRlbdwu/n0jTt00Kt7TOyBdzKvRZCc9Ms40cRC0m1pfw
3yXGF6KVRLLoVAKqQul/IodOoN9tj6AIgW0CC2PSGA+XOlSP3TL8LiOqKZu32wBskX4YLaT7Q0pI
hWYWX19iSKWp1eOMRYwoWR3uO/3UBkiuLF0y5G4vql5e9bsFHGePNLY410Y4/BUD2pcO/pi/6PFh
26S1jDQUhr3ZxJ1a8sxScVmCTeit+Cro3cUXPVqb5bvhoMgCihBZxLGgUWrpPCLE6nYRFHMTz4ov
glakeyIC4bgva3WSmAUswluvW+CkV0jeFAk4YfVA8TZsfEwiG+cGOpEAIXk/oVBeUx1blX9lBUWS
YmVOnyKHBR7HdB1Um0nFohLVbr4fXKTlQ8/ROJq73tXOKNZANzXhJrJKDgtMjvfIgCJpIjF3R9Ne
nJf2waE4MqV39E/5x+HkuA/PyYHaZjBPxlNBRJ2SPlvlrdR6Am9fpYiFSezvC4pI8jCtkgY4SbbP
jyZsMo6suCE0D6wZsXwIkEexjSmCZO66gCxojZhghVEM6NOIQiTZ+vJvABxNxNEA4WDKpolSFFBM
DkC2EUQkwUcltEDP42rCsFm996fhSHCJXAJWxI6k7N02mmhpcSSRl6kuTTbsQXOL1iHKVDnaWPgB
qvRR3uNug60fzBYewbGFMg94NhqAJu97T97lXnCc7xqPJch2h+JT/Ie6YiYeaaI47b0vdOjnHFET
YKaeOFrt4UneC3RB0uW6w72BcD6eq0omFQZAlOGpjq6NXjBk6/z69n3OobWkHEmbwBnG4GyYj/a0
04kgG4JtOh832jcIzqXNlJR90QGiQQPRDJqhPeTfwrsuvQwMweoRWcPtf7QPJXViUTDb2rf0Fpm2
pai1zTqEhbYgFuZcVzkeRUpMoocB7keqAd1B6DbGXkPr3bYji0A41xrjcp5oNyH5IlMOjQmU8iyJ
NJnX5+XNEs610NokkTPKznCBlV2kWvqk5UON2srer1Fx6SR1Ktj41o9cb4jM7AV75moSQPENYxem
FrTZZ3uvQQQQSZCWU3ftHrJf57gS3GdFQ8l5H40iIy56YNrW2aocvLapoiwWEQTndXEW0wy0Awjt
p93/RLqWaPdeZ4G3geNYNFGlWhskGCFJ3yBVq2qHbX/7D+J8A+CIU24CbbYsANSJ/5qH70suMXbm
mRWvS56oSdjqiGnoMUksomsWX9M7oXtSqmZgtTCIL7GH70Jan2orF5DbullvOPzBDslrYVNHwBnc
bjd7qH1EmCi9QO9TFIZJAu9enSSi2ChmQMNvm3+RKa1yCGU7xlto5kfatzL4tT1Jou9z69Ueh6Ct
coqjQbuz1CtL9N65OimowbBUKKvKFq+za83WHCt1gRtKVuYO8vxva9NOvbIWnQ9XDTFV4ODBiGi8
kFOdoddSUkQ4RA1ern0bRL18Rd/nlvxkqVQyR3wfG0HWfdEh0rM9E+wDH3a0hQHcgp/7mBhKBoCy
qRx78oc6cCfkq6SWKINoPfazgOJWfjrKKugrRGH6tzx2aqiVh7v6YPWu9EvfM6l+W3PCp23zVjcG
1NtD0s+0WWj/PU23gW5KeYOkVoqcmEzL0SFzzBzFNA6tlkKjLhQcENZDnAtAbk810PBz1lqkmdpo
J72PDxRKD5AgupWhPgp5e3FxyaqrLwC5/bVCXLNWElioZ9c6ml71T3XnbQ/iOvcsMLjlms2FntsE
RhXo+oF5i3zri4LDqArlivBeJJexurUu0JjFi61V71WS0AoWhXrqxYafharXRTuinypCUSEtmDKR
i3BLLFKmGIUNgLOn2SPpSW9/DbGMI8Nt2ov2JjYZH1fbmztyqy1GJ7ypyTCQ82urYrwwedOLhGxq
Fv2ECEgu2jZWx5KVwMpI6Dbxz/uxrOeqC0mU4l6ZVIoHSXIkPtpK7yRyrjmk0Tz05YvaSBSFWKWt
BSy31HWwbi6ngFX1Z5mObqkOAt5aLUZ6Le79/5Zx27ySmaWWW4CYmRZWMJZXthT7UMj5aqboH1bT
2Bmy5BzlKCekpb7bXhLs6x8m8s1APmGMjEVrGkHCQhDhgZWf/2l8JDosra+8BQ7HX2WQx2owAUe5
Zi8muR8ch68dOp6zo4z0ZdsowaxZHHeFklZ1agHvtFCdzZL0x+H4bwgcWbVIUzApc8dw3g0hErFR
zLCNsLqfLQaMoyq7zCFr1gBBib6Pdu9lenbW00OWieSY15keL0tQrsK/aFXxfmlF9qgGFqlYWFzx
scH48T6/qDz05UbFLHX/zwq17CXI1ghRNRRoIPPmPZzRjpY0ZQgiJ+WwH4vsTg1FSqGrTr2A4MYO
0SApT0gDW+DUyYk5dXSohT2dV3esBQw3cCgFiRM0R8MUGYe4dC3lshHmJ6y+by4wOFJXymiiQYKn
kWogSLlQui52I1sqv+Zt/oJQB3oUV+Q5C5vepZoODYm2agSeuP5usvgNHPdSEtokyfAbyD48zJC4
VhzqkZvKw5nXQTYmmreL+i+JhpbjXVCuTtUeQ1sO+lXf1n6QyjvUhHnbi2z9KLcwjSNfms02pMKB
053Inr2psQeavHV0NAZD6A0t2BTBLr1uGcQCUYtiqRafaiqHCRqCTCXe8Gbfim50wxk1QR7a6kEA
Oo7/A8G5/2g3VaiaWNDT8C3OT7WZO0aDCqbpIkGPrk+N4BsYtwjKxKahmQFscIcdagwxfrXsGCiB
zx//vIQOtmDWRPZxa6Ia8yFTUkB2ZDYdRfoRJugCNhNfslrD6+zqy7aNa1OmyjK7F6kIZPL5E+0o
26iwrHGwanRnCtFZoLgxtUq0zNiuxG/FSxh+izSngAYdWKv1Zp+JAo0HciRoEZ/vQt8Q+Mjqol6i
sV+zOJxK+jzmtQw01LO1XvadASJY/zLf9ScLCV3zg7iHgWggOeo3LaTLphpWW535TXeMancWhQKZ
b28NIuf7ZTAHtLYxV5rth+ZxCr/+my9w7l7McQSZGXw/Gb2k/RrE/pQLktFXz0rLqeH8m0SsrUQA
DBVPKH9abtbQs/3fNSpcO1gvwThyr9oimroCflDJlXWsqXJJamiSaWl4LEpLxrnDktBX1hS+C4hm
iqP40ZSasioBLKPb3ejZfvwtcUe3/624Ovo4255oT1k7FSwt5bhe0idapxHbU/LCycrW10mNqn/l
MShtJ1X041BLHtE+Q/gLWIPt8IuF1kQDOiqMsDPqdnl+mFK/F0m8rxHiEoJjjlCv00mmcJiwTVCk
ldNjTVpHC6ZdTya/lioB6QvWscFxR2Sgl0bMFoE6H6K4dAryMhlC0UfGBhtL2eDYoqviqrdnoDSR
K39LvqNDoRue6BOpvOiKQI5blEAhWAoGxx22qeR0gnCZq1mBY9LQa7TWp2bsp6Ph2aECtcPc26aT
tVP+cuY4OtH6NktRMIZF0FyO1pdWRxTxZ9mXggkTwXCMMmdBrpgzg0lCFIn96iqyi4o7moqKOtcX
NdogQXdXhzokxyaW2QWdQXBUNKVrquzNSMCN61P09n2ONHAonOVxwOUhhg6y1jVO37pyvVMT6rbT
vkYJyPb8/AcXvwFypEGkPsiTEO8IdfrapZd66H982TxDStgTb5CC4eMTvGSjsFCdCPOm5keavTT0
WmDO+sr9a47KMcVU47lHNTE/ReQaexZ9Hy/Ylc/eoUS+/T2gcGBCRFF0tFlfym+wHGEUkW3VJnuN
IdBQYMLpKLbzWGHEvKvB9SKmF1nJMUeqUpJSimEc5C8KFDe7JysUVOWs3hwggfs/nv6qQrCgdRXt
I/XRxkhmv0drXx8VjGW4s3FPY08Z/6sIqRCTYwulqaaOSrCrxglR3SH/z9N30q5F2C06JL646a5o
IDne6NOiaacIgEQ+IUVKVp+URPBiLzSKowxkNKZWFcM3OgNZwxpSBHC99BO3jqF8ER3kQ/ZDlJUn
MotjEU2ycAxgy8xQfbt9VHSv0AQ5AkKzOOIIazNrDR3+oVyTE5qDXaRISKVIjnYUFw+6XpILXyTX
Wf6vS/L9QENDQRighlkFaf2uuGpVZd/aV5FIiuc/SNFE1FJFQojNp+mlczCaOsGUVZAv1Tzqhw/D
DUvzZo8fwuzQVVJEBYuqqqgzR+/O9wcoXQuNoTKwLedj5SJHy03Ch21aXN1VFgjsFyzWcpkVkzQF
7C6UPJT6tWZfNIhlR/3ODPcm/UQAQF2AcYu4H5AoDyEHHEPRbnSEbjIGUHvaNmg1prcE4RYuladZ
DyFvAKZI0NEPpWGBh3ZdO/qIRu/eZ3pXI6q3BORWcWcUMTQLARgdp9+sF23kzVdV7Cg7CiVTUWWQ
yCW4BWz0VT/KMyaMqLdzfGwkTzB+IgBu9Zpz1suExZ9apAqj2xmGL0bMy4GLu5iy+wD1QoJNcpWU
3vyCvyeooalA9AyQ8rCj+VU44I5yv23WOoQJAXcFCiIy//QedFCPGArEnnLj91wpx2x4LmPjsA3C
hubDsV15A+GOGEZDUkNnr15ZNjkEWajlzyTZs8IWzRy8PvGUWPT2K7KLO14otW7ZtGExNeR1l99Y
Zb0kioKKzOJYqCs6UrZow+GiTgKnzp1l/eqVW40ceuupKI5tKiovXmfZxUByrEQVmmp2CqvCx27H
qkmRJvFD2bMjU3YtfKAR2cfRkhwnRmmyB+be7z0FtQXyLUvPwIL29dBpNAc24m7JOlserd2033aa
9fX25jQcX9VGNlJTA3qj3spB7PTRyzbA+n68GE2OoLQ0oIaVvtqH5yev2CN0aO7Mhz/7Md1ZoZOK
uiSL/JKjqViqZDUrMYNVf2lEF8rwEA4/t+1a3fMXZnFEJcWDXFNkI7qQB2m9tEK+ToP+ZT+1aC4v
0AlQME/rwwilEQ0CAjp6fnFOOeljBM1g3CTLxLdR+hK5w0PkB18qzc0fozvWnMg8bpu4vhAWmJxr
zl2n92UPzGbHMuipJ2tOCipmSlTaTSY6kDK2+EBgCzjOF0lj10UwAW5wFc2ND6lvHVun6tzXy8qt
aOWtLrwFHOeYWT+ngRwATmW1PKRBoeGdbLXOZOzy/tjXP3RR0dyqWy4QObfUEJFCeiEQIwhQSGnl
TNNTWt4JZo0R4tYwcp6pJpGOvoBASS9ll7jKYTzY7nhiWnbl3j6K2moLjOIfskvElYuZhTgCM0AS
021DLbys+NtGrYDYBOkH6EWnmggFcntb36ppG/WF5aod3VfZj6DpPLMSRb5WyPAdCredlQl0IOkA
lC6qHTt7qSpBFGVtFb9D4DYzRAenqiiBIO/TY3nUfeWQueqL8m3yCSoYCRQYRO8NIqN44og6eY5m
NnRoxJPhVTbDc4rTYhkrKB6vfwW7+Gl7stjC4RzwnZEcbXRFGGpKCsQQnbNLpb6e5vHebvBO1eSu
MaFnzjaecFQ54kBO5Ty1am7h0J0eR4/5fN06+SH63nnVkRXACtNiRKPKkQfE2bClZWxU831PvqmT
YHsROTxPFXGQpW3BHEW6TyPdKWY/rEQZCCIQjilIN1lV0ACkVj1qnPp8nwSfIPWlM/CRtbELWnmK
MTd6vWOPKuGpQ8a7inJNps3RHT7Bse/wOKZIW7BsOMGmOLwtm6s29G1RbebavvgOg+MJvcjTMmcO
Xu1YZUWyC77mF8RhlRV4yAgF7s2memM5qRxn9GZXRjheYJZk7US1+roKlHspnB5ixd43NfWULHjY
XlECx+BjbKMxjLkdADKEEkiW5V6l7+pgFBgmWEMf6iazsUHqKIZxmM96cisZgk1DxAu8IKkqpUOf
5jADmqGXsxe9ZjyTIzTq0Qwj9obDJ+Kf7xyDY4VOI0aXUADKyYVRKU7cOcEwu9uTIxo2jhqGKQi7
IAVIJh8i/RSIMvhXv28qaC1ryWisx+sx59CT0MaIWi6d7/Op2c3VsNu2YC1KYkMi9i8E+wmLuI+s
oXER2v1YKM0kJ5zSURAsH8MjtiQUqqWuaENadecFHPv7Aq6HEG0iJylWUHtqEfmRp4u2EUX4GbF8
WKYLEG4TSm2UAdsaQKwza8eUoyWq9N1EDoF0I6ojE44f52dKoEcG7TB+igJl5G4/OhKqdh1Lwa7O
zhGpi7Kif5wzzu2SEgr0U5tYLqRTbhADR1HEfFfvois2Z82F6DYgmjNub1LRNEdDxg72jfFnpd2Z
uIfHoswPgafzR9eY1mMWsinriouQ7vtPnVrfXIKXj4hjqqmtCRsk5nd3SuV2otxjkQn8VpRpZWNR
eIItncv4KSVP29Mu+j63+aiQUMeNFCY0WXMulfGmqkWlIsxZNxaOxZEBOvpkel1gFlAd4erTVRcd
KgXycsTCW7C3bc761r2YEo4K7EBHQMzCeKk6orOsKVy4z3+PIB6KvVtUFSmE40ihz0a0NLQwfOgS
wboJjwf5JvDVzqmOLP9WE4S4RcRgccSATN9IJlDhdovJqX4zLZjIs9ENE9d25beyq/e6CJFZsDV7
HC2MkqRmRgPE2mNJrKkn3dmyG+NNInBUvI9BXG4f+oqowYLILzl60K1x0KISsBY0q/Eb7hB5Feyz
Ar/kg7a1ZkakqxjJ1rc5Ih8G6kLV65j6vSkKewus4ZX5ugQFH2qMJYCmRt/rcugdJAfvBa4vYFRe
ik82bGjImQBR962Xo2dOB++nP0LJMV/FWqYDQutC1S2Bf/CFYHVQlcQgQO3t1ik1Rx7Kw0S/9Xoj
so9R3YYn2hyPqGQK4ijDfKVIPm4vNYQaG92Vf7LOftMhK3f/OJ4clYQp1MRGRo0Rspqw1siu2JcX
w7DvfPQkg/NPT2iNINqHRbPIMUoW111uM8IP5ues3SuJl2bfty0TeSNHIkWWxmbEdvqwoI5qg4qF
B0CWe7U1VxxrTLOSjoEGK6qwOZsJki2RF6Ebkp+ExUVkP2tNfBF1tauRWBSCEZzTeN2+Yqj6iKLm
1p0phajYrZ1f05C4Wf5Vnfdl99hPOToGoYtv4//LsH5oP2nSkUySBJv72LPxNF0+bH9fQP6QI8eg
L465k2RpZRJj3trn0dd99m7RO6+1Qcgm9EO/FhjEJum/JxE62O/xIBmZQlIUBs3qSyvf2CPKkIbj
0J4JeWxMUaHktuObvHxf1oZdXQ2Yt9Du0fPGNVlxqeEJxnDbOz50omznLDYQemHbWQAlkmKv1W6F
tpAq0nNUYZITOz1tjSBHIX2rt3bdAG1wZZel2SEh6K6HWtte9plMjawetu0TDSLHHqOcS9rAbkKS
nXi6DX307GsZCkDY3rtlFccfYyLHcTgDhJUt5H4CQiToXybKGtymqQ9tJ+0W7cV1HTBlmDv4D0cy
BblGIgTukKHZYZtD4gDXefkch5aTjyJNStGa5SXejaZNhqjHGpKhEok0fsih++TFTpCuIu3rffRL
FKIQInIskeIplfQTjCp/atds14J8nztf4RC8Q/sZdBHf9ri1MrvFXR9H7/csUdptJTfsgEiPM4S4
4hP2/1c5TFELH+ZWG273aviC/oxuom0vM/rDQzGlX1LlaqIyyj2Pavm0bZTAMV4DTwuovM1aakuA
SqTBYSlU7fS8jSBYqK9VBAuEbMjriqZAyOihJIcqu+7mu20I0XhxXGAGwSj3LAjT6ucq+Nbf/k7D
OypKkRb6G8cGiTo2ScH22+j4p9VR+qQ3DkFX7NeURzyECULOAvpR2La1GDrbDPIqmWNEDpqL3niw
pMgZrNSpRt9U9zS+QPKssz2SQhs5ougzq4U0P4ay2U07BXlZmWt8YS+lf+JZ+hcBHlszG67OB9W1
AHUDUgjv0J1hxwpIovv6QF4vleF1JRhP5gdbYBxhlJaSolERjIsV4gzSzghUxzQurEhwnFjTYloy
Ba8mU0wQaytZyKdUkJDI6i+Uq0RDsLbwcqFAheBqjiYb793EhL4xydmdC9kyrC422xeDo587j0n1
Zj/Kf+RBPqaOthN517Gr+TBep9Qv0nsa+7S8j9JDUR3D9hjZopcDAU3xAXaIlJeaUgNyHO8r+SIJ
BDMm8gz298VKgyRhORnssIQwMoTNfFr8rIqvlqhwVQTDMQhu4Vmvs5FTksupJE5YlI6p+GGeieZI
tK446oDY6zRKJQyix/7YPEA9bS/f17+ZSkG6F8YwhC7I0cZgRV2Y2DBsvocTstexeGd5aAQsI405
9kXtZNZKz5YLjM9TnTIb3SIMmFfsdCTHRq4CJWcnuIRkl3lWTiwJXTpa8m6brQRbmcbxRwS9gqFg
0xfF3lzuFd2P63+jKI3N68IR01xL6zYBRaX9RU72g+yNyT16mQp4XrCeeFEYw9KGMGUvI4PuSfQc
9C/bIyViQI39gIUd+tzUcccYsNfDA7IJv8tddaXIjU8k7ZdJ4p+or3ca03gYR+Sw2p8oL3rnH2wm
F/BNVCuEsmilbN4HSPC0Q+iKC7xBsJg1jjOkeZahqwOMOLlH59VJfgz7fWD6gpEUTRXHGXjVyvKs
havj1ZKFQVlerHbVu+a+3s07JpqvH7chBccpjeMOGhZmNbLjlKL9HGI3VWM3RtZeeJfLIp060XlD
44gjw05pRSyUwHIF/4SxiTfvJ3QOYRd90Z1BsIL5BntdEyR2yAILhnWVhS9TdS7J5+LIxIDSiInm
A7zOjm60Wh/VmDDd6VEOjrfTnZmhPaQv30wvLFcw3+X7STtOk7c9b/8xmG/IHHkQubNRtJLhFehE
bstjB0+xXeKZ30D7XuiLrin/scjf8LiDh1wZzayggw0eP6ddhhDDJDn6LVN9iE6tKBPyPzj/DY2j
FNpLRkA1oMknpFN7aLzxRX1B8tSJRTQoiiS0r6ID4/rae4PkaKTrFaUkGSCN8Fz3L0XwdXvG2Er6
eCB9+z5HISaNzQbvOBhAchdSNzA6lNijn8P3orw1TIHI6fqyfgPjiCQtat1Me4ClZQk9GN1P5qs+
bhETfbBFHQnWufENi6OQyhqgBF9g4LIscgxogEB4cOhsT5aKT+1kb0gcgVQ4F/6Zoin0e+VkidJ+
2P+/MUV85X7cxuposynKL1GhBXUbbc+EQEQpnAJP45sfNL1UZAXKmKA9xq7IRSqY/HXi+ztMfJMD
eSTRHLaYkGm67uzHQrtsP9P+GpvuGwZHBzqUJWuTTXrvp+HeOjUQ7W18CYIHNqr0Mt/2iCAlUGQV
RwkzHWpFYU8yAzrIZOUNnZEfKonyQkW8qnM0oEtmNusRDBvM+1yLnOQQtaFTJ/elo2QHB8XE/dff
28wgsoxjhrmgk9yyyGNl3EjZlUWu51bgEiKX4/igkSJLy1RAtOS7Gu2Tf3U5ngN0tUuKAaNmjxdz
9RSVyOxuVMHyF+0KOrf+e9OuB4NlPsi3xo7VoypOB8UmD2Lv9sPkd0cKFTNP9NK/zm+WIiNv3rIJ
3zbToMjCGYYW0WctdmbLafUAXd4Pk/apOfqLwwdV1TKdLDtq8NIpnxvrWhI9pa77wNv3uRvNbDSG
jK7aoAXlEEDgpRaWc6+OlEVsUzNsdJHipaH0ErnI0J9FQCn9bes/cV6A5vFDLEr1Wt3cbDQ01g3I
Qll8goqm94MatRNLT4h8LX2umgPNb6L6sf6EbpeNrtZ/kbhDVqZZdaT2I5h6KnelQe81WRVE60XG
8ESKJqYopQFEEBmOTp5zem1FDwZ6GneP2zSzOjsLYzgCNdWhrFsLSIp9jgJfjlQ8H6K1QFD5/wbE
UWiHi7Oih5ifWP46FtdzcSRB6mqlqARuPVNyYRGzeHHzQwKHGYZYNe58XU2Otf+C4ieEImiw0/ff
Q1dmqQHbpq2eEBaIHI9WRdSWRgxEFTXcud8flL20V9HDZxtmfRda4HB8Go9UQnEr5oqpoLPzduRZ
R/2KBUvRh9gX7a3rMZ0FHsesOW2R3KgDr/Vkl/FqdJ+4jWez3OCjSOhSZB2fo6KZdWkH9oA99qSg
MB2Nj93OH90SOkIJqk1FF8HVk/ebcXyeitlXWQvNavYq8Ss0K8+Srmt6RatzmiaOpR63524dTVfR
eFCxFJVwQ6lA6ESXMrgIign8fniUlMIp47PaVji1eMb4Yxtu3SP/wvFn1hAtUCLLBlyVDvs0gBBf
ipqqfPxmEDSJoMkx6n6MQSHKR2DM9+GobL/BcpsJugrFYyMBtvfxWurR647Vu0LPE2mVM/VELrO6
dy3gOCLG4SKStX4GS5qeSW/V+n57FP9jAbzZw9EwfMSoI+vVHsVnNepR4/Ync08P0UkrneZfx48j
YxTJT0SfYRDZayhSi3yU442n5hKs5aTnUthog/3+rfniODkto8C2WuANp7RHDqFyIDfEaxG2QJuN
ei+9iChl9VC7mDGOmwk6JJfVgAEl1n2gPeXqqSr/dRA5Ns6zjig543/NAf+zlOL+gv6wutcGqqGX
PW07icgknpRlyF7OGuA69RTEF1NwMoO7f4PgyKNPexu9LzBNdtP42aRe5Wbh5MR62YYRuTtfPS6F
Um/GKkxBP3Pj1O11CEOyevXdiBsv6221jSfgRINjCzVTpjDOYFbV/JSyi0y91ZNzW//IOggYCeVj
BNzE600hu6KR5pHN0yl7ZDK1ydncob3kvEs/Jy6AM+Jf5uB1p8Kq61qVDaVuUH8q1CNTkt0evvWT
2xsERxbRnNGsaAAxzUjGJeSQ1pZPFLTO7kIBFFsyGzxhcDxBZWoMqg6oon2ho5eNzy09ltVDaf/e
tknkEhw/TMFcx9CdgKfHl2WJ5lN+SSJnKv0pDFwyTc42nGADMTiqgMRvFgQzzgBFHx8aWfkqdfmP
bQgBPRgcPWTRmLYDo/RS/mkWEPmtIBOnCeZHBMIRhBoSY6o7Gb6tfMFdVIOqq0j2XABhsizIxala
Tou5h8AJFut8kCzIIh6a4vBPQ2VyfJDMxRyVDYYqs6/a2ZPL89D72xCv4f0NTzYZSyzMiMwoSW0K
M0al8fPxl4qOtjMkYbrkR6r9P9KurLltpNf+IlZxX165iJIsebfj5IU1mSTc952//p526kacNiPM
l3lJHlRFGN0AGo0Gzjn1ifwQZj/kPLDHMLZn9TVWnsqucHPT2rXjPi5v8/xsKL0vAfy9AqHKNICj
Pg9uslrxWqt3tNFwmuhzp+bu2GT+NIm2aqAM1pVvqXhK0nSndvFOxnBsi+IRQLKaUPTEkHJYwo/4
uSdTjZq6jbCUo4gOUPbQNn2axrNUu2J3DDX/+qpStsFFoiEb577PIK1dDqzxdDkEFWEbRLAz2J+w
2jdLmGNdYbf7ZbmXxl0xYIfivwBDRkQEShUuAAXmEEoFk2PUz3V4VJUffUpUdLa7yC5nAw9DH0ZS
CJuADPEo2JFTvhiecixAHkkh3PzmSvXriDC44GOWyzwt7BrQuQzqzq19C3cqMEc6opv+C+g5UiAX
iLp6XCKhYnaHDkAGAJL76j0qspjk6vzglhwIZ+56xZ35qSczMSbDUqFgJKPngMEsBC7YyCx0ZHVO
uqMaAInzgq8xhWFeTjFbT0n5XpWvC9VLvm194J8yNEsC8iG3X6k8yn0ZDTiPME2vngM07VKvGdvl
Uusig9uiebYKyQp6pMe9XZwY73DoxX6fOUsIxGrrmLqFA/Zhsjt0e6t+yeX7vPR+TEolg26Va9zh
6Qm3G5CP4HXA73w9t6kW698ksxd53GnSCkWeWQPKCaIGmg6GXYV0D09R7BqAcVnqLrodoC7iuIMF
fTxzWVhY1rGPd0XnTA06oqRDXBPXje3IfpHDrnSrQGhYGoDUYyzjbHmh+tapP2r1ExhidzOGgEdq
QoPSiovsTbaoSiZBqwhgImqC9ryo9QTpIZkO148Qyiz5/q66Vs00yaFXdkr/qm/To+Bpj/K31o2f
l1cRdJaB11F8IFvuBpBRMPxpeKr/AEHXxyrmJlK4cxE9LtNpCs/k0bgVMdYiuPNEwjw7cG5hhYpy
Cs0XWSWOXuatfABcf5/LYJOwkCuF1ZVU0OtI+xh9E6zYQl3VNr1pLYeLTLlpBpHKvCk6sMAu7cvR
YUhm5o7hmOkv162BWjUuRulqgGLgBGnW9FQkTzTTPCGArzV2yVDME9v54e8yd+Wj7ERO7A376JOV
e+Op8GhY1i1XWq0gX2+c9LwJMSqOAFHMNjA+3K78ux1/BO2fdEquBXGRSG9iaS5rXGrGarZT6YdQ
EY8TlCZcCGqkSpKWCrtTqa+RcZyCe7nbhxSN82YusdaDiz1TqhSLVGLBwlcGEZV6paN+BqQRDLx+
Cl3qjZcIBhb7fRVYu2EYx7mASRjvV8+wuDP+qIC/VomLBoORBrnIZJjz/ic5sOX1oTuWNsOv+TeU
vcz/r8QHnhNWw0iOOTbYKzmofb157fUTnhDsVLtF7YC4hVJOxcUI9PDJYWtgwwz9McUjuUlmzls5
xHr9uLgQTLKcAwgDPa0n1mFans0ThoEB9d74hRMQ6khX7dwEt80/LSJQy8ZaCkhjnemabJfHYf+3
4ucHxWHNVJjHtP8FCObWOOEvHSGVy1uMWa36QoT7ZgcWlZI7zTPeCeGojOW6g0ESFyiaWNNU0Fsi
pp90Pzgq+xzXA/mJlesbR7inmsWuOhjEcWFjio2xrVuIK/O9Jh/kyG2zt+vnBiWCCxmoyM0ou0HE
LD1M5T4q76uZKi9vJWDr/eHjRF/XqFJhf6JDIttmYzP8CGDz4omxdU1bc0xbVz3RTbzMJ7fsqgNg
DbkAMglqqgTMxYYdAyBc9kWLYzg/ALn5LnmhZjOuOjSkcclFK+hWleZYTtQ9mvgORA7Xt2vzqXa9
llzEqMVKXHqFWSB6Id8xDKxbTNy3n2GDCIjpU4v/iI4hyqu5GJJ0YdkqNWSO05ewA1HpbW2+Ls3f
hGqbOwUyYQvtUOhA0ri1C3RJjrugYmM01QFPYRijQceQygI9GLGq0Sbkbe7VSh63lKPVzLrUQl49
O+oRAIc743asbOtl3P2EVFYfqeGk7aQQNFyKoiqqZfLd8GLaT1ZSoQdGe4qep5OyFzw85yevwkO9
i3ekjpvevRLHxSu9NadKWnAZkQbxKObdLqqlvVVl/vWl3F7Ji1ZcnEqLfjbUDFol5n4W9rF+uP79
TQNcqcHkrxINqRiyzBTw/RmdkYIe2op6Ew9gD0nJNw9KFBer0AQvp1rF7vpA03l7YxCK/XnY62gI
Fi1chF9EO9xRVSdqm7gY1SqoYMwqWz9jBvMg4LYHx+qJRdw+vFaryPkX2A6XFO3OzL8mAMwyGPvi
k+IzZMjGDzzx8fqmbScDK3mcfwm4m041kyc+MPaBQ4pJU8OTvkxOAfoygLHvQBVLCd3MBVZCuViV
B9pUNWjPwQwPnu0x1tXutGNiRx6VmW4eahdBH7riyyasghaCpL45VZHxPRAGTzHBqiwmez1XTtJI
YEwRVsL3yC8jeiTqFOvZ1YEfq6ET54k7LZQLbIqRQdyMFj30hPGQHZOEttcgRbQvx5ckfYvwxhhR
oZ5lZB9y7JUMzqFVc+kqhZnG6Cy77qB8Sv30IBy7c+j+UVUL3PS/9OE8upeLSM/Hd1nvTGkg0Rv2
rH6soCVH+SMnW0njXLlacqm2EkhrgXcouajZYZxAPEwO4AGPgUdBDFGbxfk0hqtVgCIgu2nRKdq1
MAvZrtU94cnUdnGebDRRnInsEmE8DW68XwBjBMZlzGT8i2SeksU5sKEbQ6qz+pl+7j1WnpbvgyfF
Yej5VD/T5rH1a6/AB/TPY0VptEUWWGFwkUEyZLRORfHmbKdrKxHc1WRMVdWc2AHcuDmeEwC6k55R
NRYPI6q4bMC/8Klb+TuZzO+dS+YvKWFoapo2QSYe3AZXdvTIKc7CrjmpwHAGcgaa+mIwpvShN/3o
DxhScikvoBaWyweKpJgWOcTCTsvtLH+SrWfCICkB7PdVQqCbfdebDQSE2Tu2o+IyLC8kb4vP7mLt
neBSMq97mswztQdLa4hBAZGWIoMPFBi6dWoDd5bKStnaXNs9LoBgJDRQMoOdKyHGoKvdtK8CAGo1
XvzcHjrHOnRUxZpaTC6GFCVGCs0Q3q3FJ7M8TQp1/2NZ5jWV+PAxp5bR9TDI8Ti4jNVB8PrP4w5D
SPvAm/7klFx5HBc/4skUI6HHPhXVcynvJLSuSvErYX/XgxQIOP5pf0uhlJkwQKM2/65VbpShHKX6
lfgkzF9T05/aLxagU5Po03W5xE7xONhtawZikUI3EwRw2TkwiJ1iO31lo95vLyu3ypS4SJZ3t1JL
e0l2UxU5WvokDCetVglDp3ThYoRslaZWsihVZbtxeBBnouRKfZ/9vtKl0YZESkN8f5h3hflZG5//
215waYWGyfp5YiYQGY+j+rdsEt8n4s17dr36+2dp6TKR3QlK4cc438fZQ9BRZkw4Jk8b19dlXIgB
ZPTHzmXtkyFekLTz5LGTXX+8vmCUcXFRIB6VUMpEGC9wj9ykferbu9j6K8++CCIxD05tPRcCzKTv
jICd65rxdWi+Fql3XZPtW/wlxvAPs31sim0aM/cHMwLjcVPwoHP6iWtjKHb+9bo8whR49rgq0Iuw
Y/qY7VdDzGwre8rS/yiDmcrK3KRFkutZgIxC3MW4+465E8iNc10RKh3iUTdyXaq7mTmNsC8OjWKr
R4bTl4DCrXf0OwYJLnz7syxPx4kN9gBd4zvWxH4KklzDOJCS7EDRmVAjfNvWdvk+Z9fzlFdxq2JY
p89Q4U5He0iK3fV1o0RwBq0FuaRIHUQYrZcAwVgR/ugFTP6lBN+rlo2CFFRGDUijws/Do5X61zX4
jctcBHCJsAIcCF01sQuNy/htUN5zBzu7KYHPH++ooi+xXnzLWqA2YOEKEdeG8K+kuy+p/dh2yIsy
3NmVxL2ldAWUkRisEMD5ASRzGFqKPnSz7Ulb7QrTc+WUWd72VsTqatoEANn+Nhc6uyxegKEhmnZv
fZo7z+hNm9iq7Qz0oh3TfiVVj420EhVYW6De6Hgjr53Ile+F77Xk/nwq/5MeobWaXMqLO1gkaTKW
Myz8Sj+GFFANc4+Pac1FIXYyrRQqq77qJwXfV30NN7D/H0emICDYn3lNDBcI0g7sfBVKrk6Nl3g3
MbRjplbPUi8c255Ck9wu5q1MgwsJRZcaumwwE7yrYrwDVLvYQ8g+iYoT7XO8tVHTm4RP8X1jZWqN
ZcY2qWsOhrkTByJCED7FN4rpVTnMi4kI1AWLgyTUDqf6oITfrxs3JYU75rp4KoGdAdvW5dIOwn0f
fzGox35qb8wP4WFRhVzAUoHJCM/wrNAa+5VXANOP3Xis/XWdSHlcmAjrrNWBZs56FofYfmekcLVb
/blHjSHz8CBEHanUKrLfVw4l1VpntAv2SrVCP10+j5lw1/XUazIlhQsLhV7nZsKieAzs7MTX0mMv
ecTSsf2+4rM8YraBBuQ5CrFV8auESd4DABhd+dCNwPxksGNUpKNU4kKEGsrj0glYOLG819FaJ+I6
XxAXH9Ic+NAAXtdoZKGhA6Ucs4bS0XK78hjo+HxjkBRQ25HBwhwcmsJUS+bkmaY+JvkCeYp4b4gP
hkDZ9/Ym/RLwEbiqnpR+giEkJ/UoexKqtxPgqkIUBeM/a2qRL8K4RAWI7V0oWtCmzv1GuFGFXU11
7RMLxuNVNfMgV3KJLBjAbJ1wmiYizaa+z8ef3AyrpsR6yd2j1TyGDRGqtw+6yxJx8cZopmSS32vc
GMlMsi+Zgkcx7TGh7lnb3nKRw35fhZnANGIlzLEVhvQ6mHZUAA+QCACUCC7GtJMWz/MAEYF4rBsn
lF4tCg/3N/54UYNLPzIpG3JtwHa0nva37DG6ExVPvgvrKAd59B81jawMmIsxepdGgCaHuEwHC8Dk
9sHflUQ05FMWwLl8NidGIC9MJetJVY+zBVbA/Dz2EZGLEtvDP7IpiWUkkoWTLRIlJ9PuZLzWRynR
3kAJ4Txea+qqG3vmLqNg5+NZK9xCoyB3KCFc4tFUpSFMNQwtUr5l+hdd30sZocdv7li/DE3l/F5a
AgsYmpDxk7Cx9OUEXJtsmljBqERA4VcTRqByYUBAnTpdeiZu+iIDI2A4lOiTK5L762c0tXLs91UU
yC3disYC0dIsblUwulUPGXU7JQKmykWBbl7iMmQuU+TgXqjBVGBShzIlggsCY52qQc+eRMQH1oeX
sLKRG5/rDFRo0T7xYrel8idqf7hAUI5ibMwp9kcY0OqXHgzjoQI2htkT5bbNRnTtEnH4Sf2qMMaw
e3egwa1/sN6CGE/9pWBLD+ZTj1HsmA1IEIccZe38wD4YkMYqYWkOiu/ysTuUx9jTbqfj4BUgzP0j
sKmVkjzYlBhoohYzG5GlB7EfbCX+dt3OSYW4EJHNIt7EFUiIMemd7sXkNqrftOVUmz8E/ZM1Z04+
vjbzLqXK/swQPibBv+IGz/RuzuWsyypWspJCWzdOZXKM5Zs8egHUn9k8XVeTcGeNjxqtEZdJBHeu
lvsFHXLxSeqIJyDC13joKVPQR1FjsbYDMO3Yn6vy+3UdtltbLhavcQFjqcBZVLA6pmbnDATAzh9Q
Jdn9HNwy7dBZvo97FOqui93US1FEw8A/isx3JndltCzSaBmOgjRleWmogdXNgLH6PhcwzHwx6joU
jPc2+KT/loGDXT72BQU0SunBZQ9GaxTqJASGY1qfjOmrTA1XXv++wr/rp8k8VkOB7+fF97D6soSH
6/uw7am/FgoMWP88krJal7opgwDQlrwzvzgs3PnAx3YLkM2QIJXXNwbYSP+UF6mhgqcayKuF09L6
Up67jTLa2Ui8/1FyuASiFmYljEQYgJrHtiS4LaCBteyoKESmQslhG7g60g09tooYj8KODqJWRXpR
gekyaa5aEPpQhsClDkNcG6Y+Y93adC9Fd2FHnXxsQT5EzpUhMEVXigyL2pdmCAGN24BisnDNz8FJ
tYdX9Lc5mGX+TBgeM6xr8rgsoo+jbOrQzuxUFmA6QO+1U8FMBYR7UCqkO+WP4EO1lX5cRJDFOaqi
DvKy04RSgrQXHOGvCNx/qm3a8WdxHzjyQkQ5yji46KDPQxSVEmSWyZPUeVOg2mKH5O+/2Qb/hK8h
zKKMDxtM+8diOffUJZmwPf6tHtVMU7QWtnQAnMrvq5D4+6kg9P77yvaioY6GzIKA1gv86bDsjcUO
9uhBRK6vVSSTNKUPFxtkc4zEkPlSKZ7r6F6jqjybecHF1N6fDlfqiImR6Ak73KxO3Uly52phcGqL
8D+67Hsyu5IT1kKo98y8lDvLshlPkuCNkp3NtgFaWHFvVDbVCUstHRclJJRK8OwJkXl2NJQ3WXoh
wgKL/1fCAv+OL/Rq34YS4nYdOT/Hk01Xfm7d0R0P6Y6cbCSiHj9zXSWjGBUp9JGeRqc55JgCNFo7
Pv20PcMdH67rt5mfrkyDiwhSoul6MUJelLz02n0yflIHTxe/F9lTGAhE+CE2i3/bH6dUBSAZhOnm
jay8CsKfFM8uyvCP+X1poTNOxvdV9LJP0X3XeG1fuuJCZYtUgOAJNSqjFQyVHU7BC+vuQOuhvzxO
jrzr/gXRD7VsXHiIxbkJcpY7FvOnIIjwBhY5162ACBA8g8YsNrJqFpBQReUJrzh3AL05pXVEJXeE
dfNj1Y26CJKSMDlu98YYrMyD+m3xdRsL5wMM6+t1tbZvzyuD4KKD0MXqnIjYpni25YfuBP56G3Cc
Bko3im89qLvmgW6zpbaLSyTyPBYyWUG07fEOpg6VLfzHeC5zqYMx9XFpsdQhTvdteMyAAxMT9zzK
Iri4kOFKLMgClEjqNyG2Df3zQCUjhAj+6aHuUi0YKogQ0e1pJHelHtjBQjFLUK7KjwXVpc4m/bBY
BYbifAVTatnXJkdIrQ/ljp4rJOWxA2V1COpQKR5yyAtfpzcG9ZD7UekmKG4A9B7E6IV73cgJc+Op
M4y+VUPM9SMZKj8PeDTIqCs/s9crJyBPnaGLhZTW74lxAQqfJndySXLS9taMP4cL5bFEhFCY0axW
rylAk6Hr0KaZdtnBwMt76tfBvju+z4H69SeJKIFSy8eFiKZZpLAZ2PJZd0V1jDOqOkmcsAoXDrpm
iKyMLZ8IcljD7Q0HA/5I99XPrDHLNu+l29YV/HyXvFDZBHPSazvHxYnQqhq1jlm4xRieVNi9Ntta
LNpRYudG6hjhg0ghQGxyMKyuNTyBhigIU9nHUFf2pR2jeVwa3GgkRwHJBAmZsf3+cwnw/CNGt+Cu
jngLDd9aj6VLrB1g7O30wBAjA0ckbtdEzFK56kSgxOM8sXQzE0M7XrwUvbsBxVm8XQJbacWFkG7S
hn5hRRz5i/bOsRJ6WWdP7NjCyJWvOYnXYtr7mdKOMFX+kaOb26oIW8hN4AsxWkg/ibIfRonTCy+D
9Xg9blHCmGOuPF1axDSs2CVRqM9ssBH1RLG1k+WsFI+NMdnXpVGpAI/7XchKqAUssQ5nL3xE/dwu
MV8+zM5yRHJdupGXOd+uy6SMhQstGqoXls5OnqY6T9XRHJ6aP3rAWVkKF1ySRtESk+UaMqpKXYMn
ovAh6YkXScqnVS6O5HrSlkEARbodO0FrH9fhwRk8xqtitsRObQdkXZOgFq4DPLpjGnWq2jYhXvNA
oNW1aP2koCp/EzUuIriNEZLJWsQWIsbKeUdu8KfEqRN7ciRnPgG60g/+um4K7IsfI/FFIrdPQtFo
kZVCYiW7ZnHKA5ygqADXVFsjJYfbqVSRAzk2ICe1enfojoGhelqTgcSVgqajJHEJIgrB4ZwHiLxa
45kg9osBHQ3uvfrp+sL9Jp36tXJ892yhS6KuaBFrMFR2hRseyw7IBj9Ji8pPNDDYdhnwIo+L8G0W
KKPYxuyhN3lm51eYuPKd4TOSpCzxrmtH2PqHZtqximLATEK5Xne1drmJK+r9dTt7u+jDEq5VmB0T
IQSNKiyiNozI7bpYs6ewnOyoFW61IazsIY+onJtSi/2+kjlEZiYqM2TqpqdY9+r89fqyEbbHwy9W
ymBEfYfvB8h3i/JgVIFrLq7Zfr8u5zeB77J47A9ZKaILlpnlCfYHnDFgkY6cnxy7rAxItZZQQYnH
YRTrQo2iGbLQ2fjG6t053jzuM7s/lTuEqReVOH+pTeJCRZ/PfbiozDCq7xVGq2TKCkiNuBDRjlEf
ZwEkdG+z04GsCAOSGLbT/NnFZCQm1Ind2j5vf+0W30Y7h2k2jibkZafRKx+LXekgyX1JT8njTzij
+ianSp7y9cDOt9b2Y9gswQCZKtJdAB/v5W/WCztHGMk46NSvq0jsmcn+mpU9SoYktCmrBGVgVKvO
MtWzSTgW313bz7FRxhq0GUTdzoNboxfsIj2SVIWUHlyAaAo9iwJme4Z80rPeDulrPyWCGctqqdBQ
IGWoqjOwguSeTcKIlQ04kMEZXZBxO/3X+FP3+frubI/gKBcD5MJFbkqS1C7YHvZs0D6y5n5IDYV3
TmbGCld+Evr/doTwXbaFVU7iokBPIXzE/AJwta4rRTkVFyZEsZfDrENYyq17fXIVgEabxeG6DHLh
uEihBF2RWCwhE0QXA1KM69nYLfvgNMx7/Q7T3GhzoQZZCMV40D0g7nUgn4NMuTst5TFo3kKTMAjC
BnmQvbausiaOsHal9iaKrwnVjMqW5UpWaXHhoCmNXLVY8DG6PYCBi6q08RziGMNjVH+ZmlMpUTGd
WjQum5DnQYyiCNlRnO3HrrQV+ZhjXvu6OVDLxkWHPFWFPqyglrTsgvIspw/Xv09EOR5bL9aaxdAi
fD/SHgt1L2qGK02HSaRa+Sk5XDjI5FSJ0wzbXwhoRYvOYpbcNiJoE6jmEsp/+O6VYYr0QQc4gTOD
tRShx28kJz5jZl/zdVTWYzcVbbJlhrIFLjKUytBbgsSszzrGuiug4WTwru8Ulf1bXGAAPXUjTOw+
Y2Ze9s7ibHnKgua3GTzOALn5b/IMvr2lSkRVAzEhS1kGl9G/6oe+sjsPiGY7HIdEbZCt0O/91+B7
XcwkLjMxh7So2ffRsV3uw/R26QA/HJ5Gk4oW183R4DtdstqoAU+N00mIXspupwiKMyi7xPpO7Nl1
uzB4ZD0ZT4rZIEOrRQLfleotdu7I98ujxZC3MfuxK/xJsZXn62Ip7bigIUdGnKM9m0HbLn5b3otZ
4apVch41g0jCKP3Y76vMwuqVZp4s6CdKz8n4Wov3rbK/rgxh9waPrFcD88sQJ8gYdlbmMCocABCf
jYf4nqFLUkchcc8xeGg9hI5GGVjEVf30VjpJ+wS9Q5HDsHuVzwtRcb9+IzVELm7oYQUAtwLChPKu
wfRB64+gPUjqH0b69foyUjbBRQ/NQqsajhKMDy9OEt+IeGbKv+nm7roUwh74bhfglEgA0YWUMd0P
1VHTHoqKQlqiZHBViUTTChk0CrA540ZuP4fAlfkz4Khf2avxbpMru247lBJHEzJGZwKUSAEop/nu
J1OzQpgAZd/vV8eVrKZSKwWtqkyW7s+Yo5r2DDzV8vEk51IQcNuzvivNuNigSYClFlkNRKqRFCnF
AzrLnlWlsgul10AC2u/aCDe3UbZVYSGKp9TOcdEiU8daT2JkTH18tvTnQDjOQF68boHs779yjvB4
FkqtRWI1Qr9U3EvzOaBQ+ikduOplUzeGWss4Ofrq7zhMbX3ewZ2u6/DeSHNNCS4soHc5X2JW952r
d7BZdL1g6pa18gPazqmAtzSjB5TdokzqJZpaPy5OZMqcxeiMQyZj3oXmazgSEeI3DzoWEF9lg2HN
cmnzWCSlOUwo0093CZLmNxn40dNNiuc//dBkAJV/R0m//SPEVOUilrN7YU56NZ8h1sTrgJC8RaJ3
fdO2F+4igDNuAQmuruem4czFD8H8NFPd89uGd/k+C/CrMKFEVSoJBRSYxfM4vdUqcJSIF73f5M4X
GZxxz01k5UMCHSrMix3Y22ztm26WOJVnPk2euv/T+YrVxnC2Hvba0GYyW7cH40k/gg7iUBmoTQj+
dI53VGmR2iXOvIMG85B9DWl54aaCvyTEEhK7xD/CSmWZoHmeabNId1JW2fOcfS67yb1ubNRO8Y+v
Irp54oJZg/KkhcCxZTDHhgeYiHHHuvHKXbgbqdC6nUL8sg6Vu2JHciNHQOeDzPaY17s6wMCvjvs8
FYJ+Uyy9COJChFnNubmIUG5h2GRsiilwa1Tf9o1n4fGhqm3KLKht46LDPOtKnIGaxWm72JmSXdOY
rjYMf3Q2XfTiQoS4jL0CiGj0T6Ltr94nf/YCevk+FyKKWmoVtLvj49qNEriD9iYERDb+wX9UsHIY
smFYoqYDXpjzn6m3tFpb1MZJhNTOynvFINKhD0b2TwG8Ay1dOef9oDVOp38tGq8THyI0Tk//ayWP
k8LlkFUc610rQw1AgYjTQyLe5dT0NYtb/zjDORGct0x6KtdSbjSAuim9QgC8qd6Bhku6lRRzt3RS
bye9SLkOW/5rQjnPCeKmSGcFerEXQtaJqfiL1/ktYQUf3IXTjXOXBlSUxlzomD2ozklzFMrXUid2
iLIDzlemHizuSQ4R1jh9NwXpHOjRa2aU3kTieH3MwDl1OL+JWzkcBwE213qDCyYdJzw2+8EpWVMc
Cd1KeJDKnbFKuSxlrkGxIP27DW8bqkOBWjjuPE3NJarrmO2N8iMujn0fuargGv3z9RNoW4wOih4R
g0k6X2YLLKsKBhVilEH1BusQCZmfVDeaTtSFPh4G75tj4SVBFFXg6nOGUMjLFJUlTLpzw8efbDDd
V4ar2z2mDH+Gkrdt2xd5nDHMQVyVQgR5DFUlXmwGjWkteLYQd4UX3k++4Ebn4fP11SS15KxCtyxp
KnSlcZq33pNCH7jZO9MV76bcrf4SXXTEEf61bYYXNTkzKUZLksYGaiay7ojDA641xGn3sc2I2znu
rNCTxZrkDG41R87slI+SnWCkR/6WvaZI8hsfHPO2RhwfhFp8i0TcKZq5VFBrUV9G4TxS9XLq+9zB
oczGJBcq9ilrLTsx0Rmulm//zRb4TghFT0q1ANSb0x57T/3BxpxNt98pDfjWO0cgoUg+JpP/3Cie
k1LQerUbCiYQj03VafaGu+nGcrLXaLE7J/ICp9kROm6FD1kG8LesW/Br/q14UaZeMeesdTrFQR3i
tvfjv6w3CWwMqQ9mMf0xgGTwtBH1yq3tW4vlDuV6Fru+USDWCv4qi885NY31sbyCpVwL4A5gzVCF
Cid268ixeFvlhSd1gQ0G2M7JBc0XmtzTamnXmWNui5H1en1Vt0LXWjjTfnVFTKQyqZMmb50pAHmB
VI03E1hCbD2WKcAMah25oFwDiUlQdagJwkJbaE5z9nJdlc2AuNaFC8OTVIdqLEEX1e8O1V10xx6t
FYxHjECZmPfR//68wu0cF4HlrJKlpmU799CcrDdrFz+o7vw2vI5AeSb7M7YXUFUkdHArpsljGSiZ
rFXW/K4e+nYUwHexF/LUkfwWkGQOACpJN98UqUiSJYL2RNNMbs/6NF+SPolbdLQ+x/FJDjUi4G8l
n/JKALdlXZ8YXdFELTDOU7sV3AKFg0Z0W+sOSJVm9WCY+Z+4s6LqwNs0NcXiEQUKDCsLWRbghMmz
+7kSj0lCEVFvBkd5JYNzqjJW1byohMYpfyy7xUVy+BCeMSOW2Y3HKGOiI2AvCOPf3qqLXtxWSaUW
G8ATRTbgJs/po7UrH5I70x1QJGsPYYaQTCGG/UZNU9RlTbNkhZ8XU8YOML1tCH970EF+2/p5bWPc
wJUih+H0Aj/er6m+yW01LzK5aDzUi6UM6LJ2avkNGBDT/4zCx1xauXyfC8bJUitjWMEg5Taz9QAY
8bKdiztis9hm8HeutRTOQNJkqpJ2hBaY0g8qJI3pjez0wInv7BSY00AN2bFKPvUMQi0eZyNlI0jx
KECsskx2I35WI49QjEW8a4px/qwpfRlkBZbvpnGz3kFtKbNVwAwGB/lOmcGuAms8sTc4alZj80Im
qxKYi9j4hG5ymaM6GAJgrxGqokPviV7hRqBnUPEA0/mZT3FbbC7kRRjf/DLEeV6PSQpaBgzbfFta
2czdJV8U2SXWk+WGH9ZzJYjLHZs0aEAuDa3Go+nLXnws9tFt6IDumYz1mzapmoqB1Eo0VH64UB8F
VSsMiBrAx1egajs+ztILoQ9zn4/6XIRw9oGhz76WRAgJvjC8fUw4O4NtPi142GY0GlSI2jxeNAnu
rGpg7eJvnHHRR70cAcQ5AZ10C3jVeYehRRKAZzsSruRwN6OgbqYlGiAHMJeu7KmZzXoZY2d+60+K
l++KM9lqsbmSK5GcvWtzP6mLipVMDuF+ekr3LONPXk2wF03hv8j42c582DnN1A2TRUjADeH3daKY
K63QqQssUa/sdj7qw5Ms3kcGFUE2Ld6QVaTElqF/YEw0JzOuYl1GRmClICbRjsYQOFkmIm20nEWP
z00QPUvyfoyl526SKOiCTS9YiefOF9TYgIEZKTjTzgFYXlQ0LS+fLE/z2rcFvOfyXnDJ11xmHR+W
diWTO3Nic0r6IoDK4oN2t7zN3nKCq3tSAnae3jWO3avo6vvGD/93CnS2lwZwMVVZ1WTjw3AdSLdY
pyey/2qfWueg/37d3zfj5Or7nF+gcV7FtQLfL3R1V1bRThQq4iylRHB2mc7lYGWqiLAV3ajqt/Z/
pyn95xrx1eUObalhFkGH0RFBLay/Z93LI6gbPPGGqpJuamNiJ1AyRzWFp3JRMyUBqzrGdsYmiewY
PLzaSLnYpomvZHAxuAs6LWjqFilUg3p889RqsS1Tb97bl7GVFO5uZIWFifYzSFGDe2kn2AaItBY/
EHb5oXtljkRVpyi1OFsrVPQHyhkEJvJr0njRcrAouhhqdzhbAxNNOWk1didNznl3HHpianwze7qs
Gd8Kk2VzZUlszYIAzyTNcJKz/FUazRtFrt5EjRrq2wzppqXD1nQW17nkoo7aVs2bBlloGu56KTwY
xeucaH72v+MxMh9aSeKiqtoX/dIMkFRZ3VkyvwjluFOU3ImE1+sBZ9MILECQmZKKe4nI7ZCMTuha
tbCCZWKhrfdgol8gGTLi1rqdbF7E8BsFELRUXUYYgvrQHNDoZacvxU0z2wD4A3NbR/HebecXK3nc
TmESGa2iFeQpPSZpJjdyijtMI9n6U33CYw2qXlTmtGnqK4n8jpVD1SgtJEq4zS1BbQfURfxj1xwz
ipUI7tgzuqWU9ZQpFboMGmbaiweQnI+At/4Xl9XNvGIljSm8yl+0pdaSgW1ZcQr83s99ye9Pyb+i
6d6sYisS3ArNKpYp8pUaFLrkYCgUdmSM3iDbwtvoSzfsdqfbGSZbnhkKvkq0EWzt2EooDzr5f6Rd
13LcuBL9IlYxguQr0ySNomXJfmE5LXMG49ffA++uh4a4g7vaZ1XNUQONg2aj+7RGq5KGmFXg1kbk
DPbtMu3//dnSFNSBaZgOC0ltjtHrIRyXYTEQmdUPWX2j9c+a9PjfIDgOL6LOossIiLI9pGHQRY8t
EWT7N8/u2gyeInpcTXkIDFtxkttonx2LXf6CCaqLj22JHVHebntffi0br9qT9pAp01TgDdJZVm5k
/XB9zbZYfGUPn4XplqmleLPp3IXuKsObzY9N69ci/b1NClrDcIQwTqSfZlnHab2rD/ReOVWmT4+t
P3rxSd4bkPP1SpHg0WYQsQblKCLPOg3qtLAN0g9olnAUL/Hn1MOY+BYDbzG10nR0UcmKyEF4NR/N
0EmctAAdjz/nV7D5fflpaOEgqR/didochCvL7rQVM2l1aIdpROAgwUfw4H469cEczB5ruhudvSgJ
9A/sdHFILv5bMgViZuyQhc/poY396Ya43Q/LWx46DfPOiwFTd+Pj8um6m27dzOut5NhjgkTomGDY
EWQzbiUr8UPjhxSW/nUQ0Vnj+GMJ52jpZYAs5r5Lv1ndy/XfF/oGRx7LYo3wyJ++sQSsx6re9wEb
U8wyMkLPYGeK/zBcrRkv8VOXfzOu+jB5ite4qJ56/FYcLCgqxoJC223TIKxEkO03MNSGizGaDKnc
NDfh9jEq5pnTR7vpKJ0ZLeL9eidYya38hYYPHdu0TMu2+HzdNBpyq6hWhwdEJYhO7Z10q9zqzoK1
HJ5Bw6LPg03XuODxKTti9masFMBrpsIxKbK6hDoCm5h7vdmvFQa3hIM2q2amAUN+qG/oh+LYVgdy
SG7aj62TOknQ7eWv9BZSXXeiAT//sHu/lvNNL5ttZ7HeAHoK2MtQ8WB9YvrqzYGc8ufm63VDN8/y
yk6OlnupaLpBAZhmHooYWnHhy5L+6145hIcrB7HZhq5oMdTixbLYYlL5vh/2GT2SXODz7LRe2y+O
eYcCpW94bkOyHw+Gyp7u/xQrFbne9jW2Wi+OcZNl0Yu8BY7hkF3UOYw4bLfzMFJdBs0ngYg5RM7O
ka0cmVOE8VsdZB1vNXKStXd8qK73hudZwyxjPNSDK+RPZVI7Rb+b1FM0PMzt0ztcTdPx5I9nf4K5
Ub97AcZw/sVKVnki1IKSWmApX65jbN+IKxDOHM0K83ZEoh2jdsgx/aZYTnaMg+K19+iXfI+ZkDVy
b4YnQGX/+hvvW6FydwlFnUsCtUXE03v1wUL5TuInalC41CnxSBLvVYecElAvpJIEyPJ1ZP5emZJs
zFDQ3LnzMUFvVIhHZDYhMj2+61VGu9jIq8eN3RRPEuQef5aJpN+i43I7+LPXPyWe7QnVBLa+8dZo
7D5dUUaHeeqtWQKNJerA9G6xI5650zDHrxP0W2yesJVhHAXqdijbgwaoZHko6KupCvx+M6pf/T7H
fpmSWWPY4PeV5iHvC69LTlF2o5RZIPAFkSEcB0qqFc61CSB9l4YIsI19HBCv753OY4+QceT2p/eU
1Kz3iePDJsybxRqAiV6iTP/e9H9cN0pkE0caBCq6Op6DkAVSPhv6Z2KKXqG3r9vV9nCMQeW41jMF
COQhxMltkE+giF2aD0yHUxSxi3yBIwp83NVpiIl6bqJ/qO3eabQfNEKixBT4wua1fjGKz3Qb9RjG
gwycSfNT5TnpT6Mwmy7YGp0LkYo2Iirk7dgX3eizz7np1OIuhDyhi5DszvZETcKCxeM7EFJpaSdV
w9dVZLu2caOhvyLvcyemz//J53jxN8WQ6BAzn6bhWdZu1Xp//fc37UBFq60ZeBiw+aca0qs9Gj+R
Qu3jSfXD0JYdWSvdbEwxgagQsM/bjisWfK3QOP/OJKqxUU1IJnnx4NSxF9+zcqNhDyll5cjkFqOg
hiS1MFTapPAVMOfrda0OsTw0jFeLmzDJfHQUOKTqTlDu9ZqlC7q+gVqbHMx15w158un6Km8egQs8
fwQqtdOmooTdFkldwyqcjtpOVCmCG1gEw58CM2wGewJM0T83xT7ROmcSzY7aPGnEIqptEFZwzRxq
dRlaelKniwGMDg+2cYlh5qHAis0MrraC4HiW5ham2cuAyPEGbSB+Ns+Ky+YL/B9NqOxCfRMtmYYh
K4aiokaBu9sp2v91asMx2tcFnzh/fp/WfoH8N/s+FX1Qba6erRILrRWKZb0pNu2UVuo6FNstWozB
tnAEQ0AY7Ai9MWiFwBtk2HNTq0BodZ04BiYQOxgKA53DcGmdrkLp4gD50SCHApnokXuTS/Chr5ia
YeDhmTtk+jToRRdWLCrDl76b7FOvQoORz/LT6n3nxY9MZUAR9Qpuev0Fls9QtyQ3RnUEbDnonxSJ
jg66GpzZakfv+ineDuhXSNz56uQ07UKrRCC4Q9nMl8wPD+1JfpogLNU66klKHfsgfKQRmcdtaJrH
E6FRza42w9q1h24HNVU3Ghw0V2G+anOjue979UQnpIGiJ3bQecH7JpJr1GeiEilWb8r4JuxTVyKi
z8nNL5UVCOcvRdWWKLxCnetYRd6SorczVGx3VggeQssD/DVyBRu4+YVyQeST5oWR1ggSYdYQkGMN
DejhWB1aCE+J4vitTcNdZ1vsaQgPG+zvK5ZU5qFQIFKHOHupfQ3K8Eau+E0sSky+bc8GyBqHY+OM
QvqWUHbaX//ss5J86eNjv4uD8Z761Qe84XmR11SCkyAyj2PobknKSeoBG9pQI3tIpNaRZ1t0DzDP
5qlsbRwXLYSqni80A0rna5geV+0KN3/5tkAAo93h+hb4xhZ7rdE4b7RKks2LDm807qJbO/JZg4/2
lb6Yvn2eX1OCPP10Hk/CBKlgLfkM4qJkoVyOIBVY+Zre/ClwEyNLWvsYPv7HAmN7QdAnguR4rFqy
cbIJIMv0U6E2CPnPqSHcvq2rdbWgfO6wV7tGqRegzMcRwmHVLq99eXTVuz+rePN0F4qaDrf30LaI
oqJJy+STzVkdmlOC+gOXjqaHxuA+elSgIJuO70hUYfgvSslUXHPymyxzT2iujuBkHSquYf8YLRhC
bn4mKHmZ7VBw2DbzfCs03kMMlGyQKsRCSnt8pjHx+mEPtYqldineySpoL8SjgCk3F/JiIK+R1ne2
3FAbd2rbWPsopN5iU1+Pe8jZCyUmNr1xhcVdcOOSLEOeYTGZQKRdObE77qKj5Cau1jrNB9mpnkZh
rmAzyFwvKvPeFUPXkzXYcwQLa0wZvNX9yM/cFsPtDjK+P0RllSITWVi4AmvyZIZ4NnZQNsp9PZVB
qUPIRRF9aW9dqBBnRp2Igg5xpCJ+hzGzMGnaHCvZNJU75Tdzer80t6Z+GqPn62y5bdAFiaPmZFEM
TDgAkkn243TIEjyKtSJG3iSQlTkcI0uFNloyBchsOEqgeemT9Fi+1H7voZUjdiDNJci+bQZ4qwUk
LH5Y7VNIErONFCDquwh2se5b6hj+5MpBBK385knyFDCYoMTiH3zx12oSjo+nSMrj2QKsdkeOGl5q
JQiyjjfk9H+IXDBXe3Op6iYxiE2Qayfcoob6oKJFAAUr6c3yLdnHboqZavWJPZEZR/lGXMW86SoX
QL4PskZhb9xo4GTdui0bPxlPo+pf98ZthlxhcAuIsvmstyiMGl3pibU9JEcm42K2DiRc8BAiyjQK
ATnOKnqpG4kJo1pvRjVvDiXTFsoxE7RCkMPwqq8CA9nvXdk1vi9yjjpVbQ3gycfxS4HvDpSCV5hI
92dvolBEcDMRqa8WlCOsckK3RdIBD8UKB9VfTphqc2AP0tApELagbbokCulRyqfINqbK/n7qOgoa
bmf2va82QZdOp8quPcECijC4QDmeesvMFpa2gBJjGWAa8egku+imOGh+dtfvi5dFUBEkQuTI2Bit
fFZTICIr8ynN0U7XD4HAqk23WK0cR8NKgWbZhAJDu9MNjGXtdzV1MIa4DxY/91FVYx4EiJtXDFoe
iI5WQbyxc9cmKaNmxJMjC+q6xpV93DXofcfw4xbvL6Vf3SlfLEdDJ46ImzdpZAXMlntFzcZcGXIR
D6ivSp/b7gX6fm0pOGXbO3axjfPDSVvo0LFDJg2vND0s7fP1xROZwPmg0dtjMWhgqUaG5EZyF4dP
g/x6HWOz7If1pPy9QZzb9XM0LiZhRuxnF0PdWX1H8aML8AR4wEPMcyLshtlcNsAhZaepOuGLY2mR
yDltJtwo4ddYesGLrcCkzXW7APBlsaGuYQxJDwBpj3fUTyBb18LMQs1J/xj80JGd+TQqvvn9Ouy2
WSibVlnbHrRqfne43KrjGsq6OFvzbTMfqSS49UW/z53dbppmqUvx+6V0DKVvof3p+v+/nRswDbxJ
maitNH/eYasTU8V5a/aFyuQq2sQZ/fmWFcxnGMaTYfZPUrgzxvGoTiYs8t2+PVbIzPQVslGpVShl
QG698jB5naPsjccRtWct3mJEvQ2b3rECY39fgSWoR7CKVmlddcrvJzX7HtbGx66IhWU4m2S7AuKO
b2P1yqjMsOpn9s9f9qwNtji8v20O+/Zr8zjvk7JYa5HHhfZH+kPFeLT4rCsiiza5fIXBeWA0z7GW
l1i5kbbUsyx6WqR8bxr1gzFoaNYvJFGJgGivuOATalpVkk+wKo92kXFrVvd5+Xjd7dkuvImULkbx
Kb5YTalhMN8rxsStoshpDNXRjIcwElVaCIzhkw2y2dh6y85XPzwOzc42X1NFQH2bxlgqVG3wDkF0
PqOuSoU0hTZmdZktht0mTkj2qfGpoAIq2v4AueDwKXQZqtGzFcMT5OLjQj6R8aBVL3F4a9c3hvml
al2yzE5F3xMhrVC5qD2JpHFRNRkKKZpH7RPN33Ofr36fHegVMxg0S1V5we+n4XPfPFiixMymA6x+
n4uFYq2U5Bb1hu6I2r8qy51RvjcwH+m6Q2+e0hUKT6ZqSQdKmBVJ7uXWMYm+R7HuqNanJKoEWOz8
vTk8KyyOS63OKMIJb1T4/m0PTLSrD6Qd3YmiSIFbGxyTyqP9F2UPJA20ad4ZkOZBpikY6uzx+uqJ
9ojj0SJt59GWYVE+vajj3gjv8/c0MOirReNoFPUaM5q3GI3KkrOUhwxfZkX44bodP19crm0NR51q
aradNsAN9F09OOFRcSI/IQ5mIZ11vK1loZN/UVzjI6sYrkQ3xeaGQfgJNSFQhsZ32u8naV5sMiYh
JLaM8q5F8h2CJOHRmt9Tm2nIKvISBh4ngfU7TJ821lQgVeamk+LoMwoAC8tRs0bg5Vs+sYbhNiyx
ejMMS8BEdeY14Y+eGo6md971HROhcGtmt9A+GzEK0ZVRUzFPu7B+mCZLYAo7/LxXrEzhE1YpxsKY
RGcXhIkpKhjuGH+/bsXm1bBG4Egaw4+62UCbHfxuxpuIcapcyTV2xT20/AS33Wb6bY2l/r7/lVxl
Mp2BRb9J3/rdsFc8xQkPjddXTvWBNS7kP0SpHME2EY7Ek3g0qNoCE+Klav2lb84Z+Xx9DZk/Xdsk
tomre2gBL6Qd6jJcGZ3Y4R2ZBresf2gS65Lojd11MOGGMYNXaP1U0NJQfm6YdZTPLK89HbvD9BwJ
tR22aGG9XxyPJ4NcZvKMg0R7Dem9c1o89aicSN4RJ6xhOFpIehIvygKLCB5su5eiELzmbN1669/n
+CCdbXzZst8Pz0yqkp5Y8lX8pi7cGY4RhiqJzagCzhT0H/WfjYnkbvaYrpny6boXbPIC1BBVvD4b
GuFnWEThjFnotoU7qb5N+2frXw+ixsOesfp97qRKYW+qqJuGKdGXZX5s6WNhCKroNzMZawzuZDZm
ZWOx7NZtfOrRG3yI76d9fpoDlvSkZ7E7b363rhG5g4qMbm/nFRDVnfTESvclVE3XOctnofboPR18
azTuoEpVYQ1SBrRSSXZx2Z3ydDpcdwN2Mt4wz2qbuANqyQhOzBkQSpnX1NU6W893NLbTm4ZIJoZg
JbZ0GqSwWwQsJPI/ztUzIPWtDuC5uZX6L6Go4HOTtS+G8SkhjFDuzUiD/9WZ7MeJ6VVDcxjiWWCG
CIa7/IjSGVabwoxm/DLG33O5dEJTVIcr2KSfXrki7DBu8kpqGMjU+DE9THgDreLSMfVdMX+/7hAi
F+eTQmVTFXlXAKzzRzxclMilFa7yYCPKlzyR8PA/oEEyFG36rBCGmb4ybep00ixsm1jKBBUcD3TP
2h+YWE73ogmcfTt80C5oHI9jrJfZRAqi1DH32sP8B9PPRUP2Y++hxXL02BiLfCcFghVlNPT2jF1Q
OVc3lXRuUULVQiGKDg7TqVc/YaTAETELBrDuCtkRSlZuu+UvSL6cVCklbSwbQDKVzOE1QrsxqwrD
1Nfcw1ull/vmJxFbiTD5o1AuilowEenB+jLK+1Kv3UFYQch+5Mpa8tWYaRplda7CMLV2wx0r0Brx
dPJTtmzci3aObcw1MP5+wVeomjDp6Do8p+UrSnL9uLw37Y96fywwJLKYROmvbVa87Bt3v2RVHlHo
uSPh0b0S5ccomgq4GWheDgA/TTsbw9LuCdsjTXLL7kExP9U0qItDEd6p9sN1xxc5BHe3tNbQ99oE
sEK6Cc1TPN9pmeBEiyA4+sC83zKmBiDiGmMi7QfamQ4R5skFB5ifo72UOcLlGCjyTnn9KR4mu+G+
umEspT/2QjEetjDX/I4jDMMwJqWb4AXG+JLnBcrgT3jHc8JJWIHForArSHxab9S0Ps46IOm75gsL
OBNXv6PQimQhZ/Vy3R8EZhkcQfQtijUSAjDajo6pPTfTa6/+MN7XvY+Y9u9LxeBiz5jWmRor2C/r
GaV6e+MUHoin7cqPeOJC8kMkWSJwQl7Zk1ZKDLEp2FVExKmihzZ9QsDtXF+87RjgYhPHDFWkjHjg
BBfleEe1nrT5lJLEw3wkx7JE8YbIIPb31aVc4bG9bBdgjUm7s4fFs+3RTyeRHpTIJI4feoUWA2X0
Go7Pev9M5mNlPy7p5OiVqPBccIL5vNGcjrqNQUvIG90UEENFgVzs2W5yE3/BYDtU8YvuQlFcY3CR
RhY1EiEJAGsI84U73e3P0bPu4GDdqnthWkRkHkcY1bxEUdZiJWkQ7qYPyj7ZYeSFsWNSFbgnffJ8
3RkF1xSfVGqakuKZFweMWs9NeVP/6/lEPz8efzk7X+6U1nE6yip+X5U/pImfa6I0toCKCMcQutK2
s1Zge9oarVlyEzt2Eb1kVr4vyXvKPNZfcdwdNVal3WEUDe7cUHdlRfpEwubD9f3YPrCXj3nO2yCr
kOhdzGJ2Tdvhw22ftq2XVcS9DiOKn/lUmFGoqPBk1wVmfZl3S1CGP0VWh73hJ4ljoAjPJYnzvgqx
FaETjvxys9Dm0mb+Hdcuib8XJHWsRTRNQXAZ8tMbIqu2aMtQ0oN1LPaxV+AVPDuYR3TKe0Twora9
ZRcX58gvRrERsSlcPG6GgA6DVy+Nby0icSYBxxLO+YZBi2SsLLIT8q0Vq+5ABtBr64zlriter7uH
IFwmnBfOdKrygaV8SIReLOXWzp6I5RfjU6HfhdPTSASsLmIhjvXkccIEDglLiMypo0mv2SxIN28C
6Gj5slSDWG/Ga84hpsSnC3N3q9wnyhAgyyiwYdMNVhDcmnULZiBhDAR8bjyFhtfX50ryrm+LyApu
mVQlNCllYZcp31L7Nh/3/+n3+UxLXWN0QGLi95vmtrHvDOE33+a5vKzRz6zpKhzRxkQtTAsA/TG/
oYc8oCdy0/qsgC3x3lMsYqzAuJshMwoZhwZghvbYhs+NDJU9IkhXbxaHrkHYfb6yCEpjrbnIAGF9
K5o37ZXISdz+VUbjewnRaF30brYdj6zMYk6yQswGJVWTCohIGaH7J9sZ5xHFNhCH8aSDqG1rOzFr
QEXXUlQio/zwd7QEgzN19BQigHTVI9Oh784xNOGjw+iFTveU3Nki7t7kuRUiR6d5LEvzlIELtGav
n0doEUO3KPElHx2uj2XsZhpavTU399GxKThf27u5wuY4dkrsaZEwnRxTAVlvTomkRHuq/REllmw7
hQpGm5yxwuM4Q7GlqLRrhofSW5Ry7vJganYz2rmQhnb0FzzuGqPTCMiQ/eqbT8UVKkcjprbYSdkB
VVEXJMnCsHgdZX0+d0USB4sut7XT6p3uJUVilM51itl+GLmA89+pmowZXmMFcNa9j2rqQHrMblhK
MvL0RwGWYHn5z9Q2wWRvVDFiiMLsYKwkUoTZZ4zAPi7ugklOoZOCdURvjKITw3+yTtoc0mQGqPaE
KYJue5egCo9ibEOmOpPPOniirwI7Nz8aVmvKkVAVGZqBiZaISwNoh/+c2Iq5rV7jseFRSSBqbFY2
w4MVHkdBqOL4aw8Np8GLSZD5eLfPMSgbdfioS3DLW0STe1ZqrWOGrPArffMaXMFznBSOU6YRlp7U
lWNoP6bxe27y1e9zDIRrdp7nCL9fG9+kvnNiSIoWslABVmQGRzZltMxjzA4/VKFd1oGYYO6gY3ld
kB0mX/PrHaUigmN33pWjz3/MmnkVJTXLJttPS+Uk+2aX7AaosyKRnPrSvSifssE0mLNEoIAl4/FJ
5VtjLSlW5rySqWvb0k2W2PsplXdd2wRTPLt1kXlpXH28fhg2zvxvkNzm5dI8qpU8U3fIkGfTGs/E
6E7p23WQja37DYTbulntUbDZLNQdR5QBKYlbVIfrCFvX/G8Q3NWgWXqtyykgWk8J2AUYPRvohmKJ
ytw1P1xHE9nD3Qj1IOlmYmCfpOY1SvYlatz+EwDf1jhivjMUdRiAKt3FxfBd6W3RnFO2s5xvr1eM
72PUY6IOmHNI3Uwvn0O995eafAn76ST3eGX7b/awc7YKwgy8t9sFhZexuc5F82qL6pa2QpHfrOE4
PcxlW1dUIMwPo/szzRVgHmAXsBECMvJO75hH8hsec5GVRUNGLdAqdojQmzo7y0T0xL9BPb8BcKxt
TtTQhgYGqZh2edTg0XrqyE9RghGHGG94aPbXt0jkDhwR9LOua10Bd6j07A97VKRDoTxZcqi6qBJe
vOtgggPETwmp2mKG7gxWz5yfinYvi6R7tqKK31aPo4N0UklOUgCwwWSFHz0UqBbHeEg8UmNwF31O
z9r36yZtcrciawSZDcUgfD0yFMOitNBHHKeic1TFr/MgIrZDjJu8/lhUmXsdbnMFL3B8XEj0CDM3
ZcDR5X4Zvwm1bLYJdQXAvVmkw5LaugQA7anzmbQG9K0fJ1cNhp144Pf28V2hcQTRtBLUatuJof35
JZGdMxdfahgek/qYW7q7vnrswnnDfSs4ji2qmMQ1VWEcylNvli6+pSqKPdQqmIvZ0Yr5Pe6+gmOb
uSKLwsxKW5YG6pYTFGUb2e3kx+sGbV7jKwSOLTCpgGhdCoPGeZ9C2YLso3dkU1ANjEFdKkpdkabm
HKILk6LtYnbDktbvB/VmzmZBemDbigsE5wXDQqpUpfCCtIRAMnnupsTJMVvn+lr9g2tfYLjdzyRV
lloJML2LW88rveiIqexedcgxQU3Eq//g2hc0bvObJalIwly7/Ut/LQ4SjGxDfXJQBLYnTAhsXhyr
feJcIbSLcuhHXBxM9aQMqjP6tKnDxjBhPq3uiC7Cbapd4XEXB0pgF7WKGd5nfceE/iGwkjoTuIIJ
arfP+U5UerTNfZcV5cLJ1qrsLu6ByJRws/ashD+ue8g2PVwAuNtDJVGtGCkAOoxhQA7eKaTKbZHQ
sXwjTJzrYJsX72r9uGBSy+JyKROcq6KCeou8uJiq5mjK51nYyiJvst4vs3gRUtp15lgaMEtODhme
E7KvhLzkeuHY0TnUn/FY482ie0pwpHk50hBX4hCzyA/NOh8sw9hVsnk327UgR7Pxib0mJ41jjs7Q
smxccMjsaXjEZDo3Verv46A4uYxnT62Cenc/T/j8lgXAAl/UOC5BsT7GxmoAptXdIlUOhZD2df/Y
env6zTaOQLp+UsxKZQTyTT+qPnH7H7EHrQzcVLvupkGizXqMXgSgAhbROBap2zRZiA5Q69nE+AGo
De/pyTjXX94pqfWbhRyFRIsaz3MNMGm512oooqFjwxZVGG0HaBfv51gj6yLVSllAM1u3qnkPiU+H
Wh+aGNpa+kmWvwoWUOT4HIeY1ljaowWbwudycBYMkMkxQEYpHChesTpdPBSdJcMV5dME1KVxbGI3
TZTaLIxvZ8nriskt8cSrlJ/bRtkpTb4TWClwf77cLpFIPLQNrGTldhqkHmLFnfbqvXlmubTyTEd0
sIkOhAiUi0TCZJmKjN3f0ejNx+wLa7XHKBvN0Yg3QgCl/VzuhBWUIlB2YFYxnCXZTSaz8IdNmGGy
FtY9E45mOnNIxgaia1zgPry46VCP6AWymY3tLaS+nCrxMWBJtJJspd7Gwb/OhM5Ri1lmNqYrgJ2t
JQsqKfWNQjpoderPifXV7DJvjAy3lmqvsAsvlyzBR65oTTmSkXoLD5kMfjD3pP/Q9P/+qXnNKzrH
Kwvt7MwasIgD2SuhJ8ujo1SimiFRgKdzxKLqNa2bn1/q0BRH3TCk5sf79GN1qKBinrvjw/UzJ/IM
jlhqHTUAM7txzOSZpPekOYTd03UI0b5wJNJr2mSNA/alW+5C69yKHk4FJvAfrzI1JlUN8fum9dho
BkrHbiG85l03YhME82kVyOITW+G/V0a0cGeNrCHaIU9V9E2bPqSZgOQ3Q7cVBMcJUqEoVSSp+JCg
xSHX6R76n2yOvJe3uiDJvrklKyguzqiLtJi1EdaY4dFW7+rxcH21RL/P/r6itzwm82JS/H6pU8ca
dYxCDBPR+DsRCHfeofJCrboGiCbdZcutLGrw2owCV4vEnXe1xvhZM9bx/Xigh+zY7qkf7/8PyWS2
r29oc4XDnXi5mfpqxEIxCaAbpucv4Spyc+hEqVBIa0WKc9uebGIKkoXaMt3mlq3NWxS1Q1fPtWiO
nn1PxyxpYb3MNo1pmJ6GfgQdk9q5Qx8ZVWlB+hAJQMsdP0KyxKN7+0vr2zsSlJ/fJxRlQyX5b0C+
lm5MmwT9awBkukOFX+2iZyTSdYyjU0GcqulMgvSCyES+uk5t27wfUgslvofmoxkkR8uLX+S7wYcU
1l5JHVEZ/aa/ryzk+GEo8zLTchOfxmF7KMbZDzOR8K4IguOF3NIpQXMHdZt4csr8HCPcu84Mm963
MoJjBszKrVCXjW0Cwfmp/SFX0RkjKkETgXAu3nd9bKbM+aj2R5uMTh+ec0lEP5t0vbKEowdNWbQI
Wlc4ts23VN8r1eSVUGJWNfc9K6brULGWLYxV5oyRpjGbutKm7oK5gE0Puefx1ihEgp7biRftAsOZ
Y3RlWJU6vDnMnPDMVAATf9H2pj/4elA/kECmjjAM3swhaKZlQOEKltm8v0EZOcPoNBYGy+5wSJ9M
SLGyx9dUEBtuegSebGzZNCCcxBeqNlC0KroCmzWomSvlyAeaf0joe7++VZsusULhzDGgVJLHI9Yw
kkJXiVAEMJluVWnfqdIKDBJBcedoqKKMDCagVOXDWBWOgVpBPQmkVtCyuyWHYMsrmzj3a5eqqiu2
ctO3GqNSG5dVfEf7PAhHp37RHvtXHd9mNZpTTsLpM5t0tMLmfLLrlKQsZ2CzGWNz52AgyDk767XT
eNIu9+UBj3HCCQZsk95cxytQ7jqWss7o0w6g+g4z5ye3fSlf2GwQln8sJydunHcFfitELgaPc0i5
I+7ECW/Pqm07DeRfC+kYjakgvSQ6BdylPCTZMtYSgIzwWMXHUjkOopq8zaDpYgsvQmnKxZAuDVYv
i+As5bd0jPFqFTtRgTE4waA/LJWoZm2TRFaQ3Ad8hSkGEc4927DqtvCHfXRoDvr/Iekpso27gE2j
1eSJHYU8/jzRPyr7NdYVX28e6kL2pFl2GrUSkP82La+M4yilkaiZ2T0wk9yhN7qfl5gqvp8e0VwE
vWqZDbhwErSweteZbDtNCEEzlZhwOQgw/x7BoxoxbeZSwffO4FFv8hZvKp04aFO38cagQPUzq4V4
FuJun75fuHxWeSxVfZByPLWyEVDQBT+lngRIaJG70zkJRNV4/7C+FzzOedopLMKsAF7jDx40Yb3F
GWRnAMMwSO2HdBA9cWwfwgsi50VZv0QQ/8HKKuWd3bxI2V4WtQNv8+YFgnOayGrCqllg1NSknlxb
u8Km++sOIoJgf1994SlhHFEI5iP4NR61IcJct6frAKJl4u6datYnrbGxTHU1+0atf5JkVGdpIu7d
juIvjq5xdwxVdAzs6H86gI4a235XucmzemDTs+gueZI+/DezuNulT4Y4knOY1VqPKrUfq+rBji1B
Umf7TXJlFHejzBTZCsrqSaKP7AFc27cn88zeCNEn4YvOrGinOKrQO4qn1gTf4To1HYr3rR5NpDqu
6/+0cnxyuKpQKWEOzKb6PlQah0ynxf5xHWM7qvp1cHSODTpoeqdKClPCCMOKLQftYA6xdqEmOD3b
N8kFh+MAfYjsFBOhwHK0dweleMRItce+TG7IOH5N5e45bLPjQt4hoIVY7gLL8UI/mlY32VhC2h9L
SXfCMcAX7H/cJ44ZzCRuSGHAtkR6mtK7KnnMRFOetsnHUjBOUtagrM0dIj2RrXJhFCorpTcP9Z1W
FIIM2T8coQsGd4SG0QwlnbmC9sSmI7G2f/UAwbHFpzvbE33bb5+hCxp3hgaji/UhZmgKaqPn6mWw
ultNTw7X/fs6jCmzUGrF2ijpGJH7A8zY3aTKbYiqfj0VfDFc3xzIKf6OMVWIhsKJpTHN0CWN6UmD
gEO3T+nfi2XK3OlJiNygiZdZMd91TYCxdw7p9p0kGl8uWi3uuNQYsSblLMG4JLoTD7GjLvc2hC6v
74nIGv68GKh8MRqsF2Y6OZP8R6F/0IbeyUzJvQ60aQ4mQ2Nqh4meEr4vr09UOTNmnP4YmidkHBxZ
VZ2RkvfYs4LhLlQyLCBPBmMk+bEt6wzjhZeb0s5ux7YPrpu0fXuvwDgmMMxxxBxUgPXHKWCSAsm5
KdFuyLJ+897+kLz8R0COFjLMpUwmVmvYH63P9aFGA7Tkznc6Zq2wXn/RPAv2/7/5GF3Zx/GCUgyL
NDL76Ej8MQ0DElOvD8OTomdBmUu76+Zt3ksXOP7rzZYLPKKx0upJwdebuiuLB6rdjWnpRMvOXg4S
EU3S2/T+FSLHFtGSdY3NKq1TKTCsfZEvTmTcUF2UrGW/c2UhTY4z7DpUS7nBQkLwhBUgxIHyaD2Z
O8XPAlEKYZMBVzZxvNFqqSJJIWwKq3hXmf3R0PT3kOwKgiMN3ViQSGXm2DbqsUIMlRB1vG71Cv0c
JP8XXZiMTlZ3xRxD7z5hVePT3fLNgkZM9qN6zb8svroX9rSIdofjjDKdU7umwPofaV+2HLfOc/tE
qtI83GrsbrdnJ7Zzo8q0qXmen/4sOufbLdOK+O/kJrlwlVaDAEEQBBbEU41pNPTlH2cHXjtdBUV0
xOS4DY4nZBnHyzzX2oSWNcjFXWlepSOmKy4v+1uJZ9iMo5h11OkNE10+5dzImaMilLSWU2Em3j7Q
dqSCwYqKisGXqKtmzM0iqggGHURDozO5KvqsSvQlUh76zItOvNvrdmJghcZYnlwQva2rNzTRQU+i
HWvugBmwBvpY6AzYEmmC2uZxxG/f01ewjDUm0WKNxlvo+qtzzZ2eKTFreG7d9pidktrWeC5jextf
1pUxyqmyUM3W4mCm+Q/Dnz1apxG5+hnTwrzpp8DvXtu2mQsic5pF7TwZBdVk19vD9+KoetJz7mie
EiTPwoOB4Tim36k2b0oZ14IYW22KWih71Mq+1bfj/fEGwy169JwejYA+npm88fPb++8iJ3OqdaqQ
FAu9BKthHbQWFGmYhy7k1e1zYNgbo5rqoxFTBSrZF8xZ9TDDwx51XsUGD4U5waTZMkWRZspSwctR
r1flp7bn2SI9nj4eX/+uGMvXldVxFJd019HGTR12GB6NGxJgVBjScAPvifg3YdUFjnEpYtQsalRT
BQWaP1/HX0J3HFGf9KsFqi4P3Lrm7RPggsi4FfAj9hbJoKv/9eNlj3Hwdjw/8mKq35xsFyzGl5go
CvzlmkcNHDY5OkQxYECj5GduEfDamrcjuAsY40WW0CS5oUAwsURrRWwvQ43BMZOddIkdEm41Om8d
GReia6NgaiGOnQ6dazq6GvFoSFvXaOUCd5Qjx0OyhF6xTiIRMQKUthzK8T7LOO8V1O/sWT3jJ0A+
GYZEoVYvg1kGhY9S+9yKV3n70s2908WfOScpNesdPLaSqNQ6UW464A3w9oWb+PEnATdk3CYUbz6E
YOTw9hE5Dp/tkU6lLJInmshochCK6PX0lGvLZykM0xMmw8oP+2ic5WSbo4VsSvPOAFpaeEKEwa9d
6JTK2ZATN9HdNK04twneRmMZvYQoqcaOHtp0U7/FCicSaDhTUv9PuJsQrmJUEmbIYMCVyLgsAalB
Q+00XDttwy7uCld6xpy34mDcUxepDR6vbXPb718AGY9VjRUx2giAqAOwK2QHkuqfmldlv73DLiCM
qxLHrB8hNLLg9XSYxulLp5Zf962CB8E4KFUUVCu0ACEmpRMp46MYY7ftY/DWivFKi9RUWdkDQ4iq
A4gNPKLmrq7lHIPb3k6X1WLimCIcrUYlgCn7zrdmHSf+iMGCSjCovGJX+os/uooLFOOask6rzCGB
9olwExdfi+FlXF5S8ZkkvAOEs3YsL4wEen4l04AUturkG1XWBmQ0FbcWZu6E0M0wQ5csJIeQTZcM
xqZVQ9GLYkE9hnpNR4sXfvNtCWjrTUZrMjjakjbVtUJjjDsK5UwC8RC6Xq8HPDAWfq3ac3dbXZXX
utu7uj98ilJXKf1Jc/btcdPmV8iMzUtzEaH3EmuagvVvsjsxUjOblGEUc4C2Q2sdF3wZg9ox5puJ
DnW5bNSixPG/ZE52pxxCjBTvfQyzlZzc5b/FbJrlCo4qeHVpV5qZxJIEOEON8UISTOl5KE9L+63I
/oQLhxrKv6IxHneoY1UjFGvCaak7Nc2Q39E5JpijzOUc3twFII+itUI6LnqMrehanQxhgq1di19w
SbLN9j6fvv+dVdDFXS1epybWoKX0rX0mD5MAup085wXy2wq67DDGRfVDOYkztXnNhs2fk7vW+Ubp
QqObtxdHR37+P4wipZr44KwumlIYUEvLonZMkcie7zuwKPZB6Go3IepZaY6A+Lyyrs0s4gqO8Y3L
tKhDLgCOtkuj1Rf3V1qswPUf27v4XwNk73eyNglmrdCTKwi/0KZi5AMU20DCGW36ua8ldnb9Rx0x
F9nYF8J8kfVyWmD0UWPiwbN8GsXU09U4iC3w6Gjj532T3HaRFxGZ/dxNKqXsA5yZEZcM9wbms8dP
6jBzDujtUG0lF7OZl1RC5pf6qV8NKRg4f+xOtOuGTwe9fbtcYTGnDIgITKGTgdWB1FMCrRUmnXg6
CLUpcTjxBU6BEG8NGdeBSZOFhaYw+KlacQxMDW+NQ98/jgqPVGZ7b1+UxZwqpZHFw4K6Vqdv50Ov
ikGZgAhziGIbU3PdtGl5xB7clWQ81oS+sKWiO61GgVyFYatFZyeiPZ0Gz/SFI6165tU4vsUbO86E
vfRpxqIUIX2vqvPOLWUxMMrG7UFblVWfYD71kVhPUSS7+xuBd5CyjAia2apDS3dCFz2U6Y1u3M/Z
cxG9pkNQGac59or0sdCfdd4lZvvg+Vep7J2wSjtQm9CY0tSuou4qB0u6OoWc7bftyS6nG2M5XaWo
YS5Bj0b0IGDIcMSdayxuHgEXBMZSDHNINXFGxJOdmyNGtB3TsxDUt/+HJOb2gl2QmMMGJLCVLk5A
opc+C0PmtcUln8Sjbic36KbDWFl7DB1eG9/23rugMmdO2YeqIMhQU2o9S5Nu6/KPnuR2LeF15I9u
M5dYhI3IG4xPIgU9d+ZEt+s56AzBruOaY/GcdXzz2KtoZKzLplZyoBQdGs1MzL/GK7SU8gY282CY
E2aZ5CJOVCpMUzp92Nginl4qkjmc/bsdg/yroDdXthJHWca2Luk1s8xs0L6f4tMAIoHoqxEQJ/GI
yyse5myptweFNV6XpqioAF66HOToZIqcbsDth5CVFdCFXQF0iaYOiQw7H0AWXfxQDmPimk+DY96G
tmwnJ8FVS5eXdNh+B1mhMp6iies0xlbGPp6Vq6WZ3CxpDnGDgmGCg41krjBZAeKiQ1SAIUItHbE5
KQM2/fjAUSjPcBiPEtbCEpX0l+SNHdJHVUrAKR/Dg3k7/0iPdD67weUV4mmVcS51JapLSjfFPAu5
M8Qg+xWHjNfst4WiSDLSsrpp0clOjGpzaSjVLqwdQfmuiOc0zXm7ge4q9hBdI9BfsDKephInDEIA
wny/+GCCu44D3NRAPJmDRZ0Xs25pag3GWGqfmTFGEVm1Uy8ZnGHe99kr2m/L7zkp/4QSHIxzl7Vj
DHSsUmORRICpIL+Z4sqOOtnJMFCO222xGYmsoRgL7KRQGaQUi6g34FkUrtMaTP6dT0QFVBuB1eG9
Lie2aPCKsuVN7aEsWpI1zVQ+zGYnRarKcajVThw1Ngok5CSy2wqRc+ibY2q30iHHdPbykUw62Mr9
ARx1tfCqSLj1Z7M9LwFIQA/SZMvafRcTr1Nkj7M5N3+hoiiqqSmyjObC9/Y1qyU6e0uzdszrxR8w
YCs8j74JuirwLf0JJaQFrH/B6I9ZGbNRZsWgVgDr29Tuxi85bwLKZqZojcBsyCU1FLWogRCdu3Pk
tAHa7TzQimMahQF2fsVLXcKlFueiMpt0tIwpDhug1hjhRBonvW8OiU9TU8ZJ/Q7qlgjnlnQ33nOU
93G/SpglZ+LdUEPHl24w0qp9aRqxWv46WfSgOxt+HXSH8KBEzuTJNG10/O/s+u8xGVmjVJ2mTgTm
nD/Kk19xuR0+WuR7AMYJRWZsRpoEADUgh+p2Qlc78ow0t0iHRWmiv7+IvDVk3FAkt2TIdcD1wl0t
XWXisVaP+xAbEcB7kRj/I1eZVk903Ft7Gl5ER/T6wHqYFTv6NvrGP7TU2nri3794C8kcgVUllMlA
NaXZsyMgvo5PghM7RlB4kcfrj/iYynkvIhNWy7EQJihlQbqDBOl4lOseJYoY9zBh8Nd40nK3nB72
V3VLcTp4FnTMUwRpKVuluAy92cmkxYuHHtpR5sxaYxu8h0UeCGMdlpJ0g5B0uNQ1Z504sXEMeUf8
1sqt5WCMY5RJbmFWMWqMMOGZclm3yIyWCIn2l2sjIJQwoueyXow5pGlPMikDTj07tGYEHSyHGlev
R+O6Q7e16Ucn3jsib/UYoxAaNcn7CZB6/tNM7sLyupj/xAeuxGIrEXWryOScLl+lehXe6KnfrQly
RKbdnsF344yH+Nv+Un6M+uhKKnj5UBTkyNmoz8z6CZ1rgMT1DnNMfqY5p2dz2yQuAIyPTVul7fQW
pt11EyK9XEscs1B1xzRxbk7NUNlJKyBosubSlo1Itvfl28gWvReQ6nV1TofFUKRGAauvFMc8/coC
t/7QoKYd5CLOeMWjVts4Qd8jMvtMmSu0qVZAXIg3uRgg6Ui2nthyAi7V+NieMeUEL0sO8bl1uts2
ivYATRFV68NcVnDIaZla1vRtiTwUqtd/xh0dLASpU8GfqP7kzcfU5106N9KoVOALLHXeqyUmYjkU
7QhYOocRI8OD4io/Eif9P0T1v1HnBYsJEyqrU8aqA5bW22oEmlqq0exKvM0y28Jp0F3zhjpI1Gm9
v7ZICroGVAMBvmlYOrPzs6RQIy2lFuxOaIV4o6FqHenQpl4e4GEL8x+lJYBCXSSx9q13S6EraNYh
ZJkap1WP3Zn2D6gKscPlRhB+/B0GEzWLktlFmQkMC48IWvu4zAejfNzH2Iwa1oIwJiJpOW3PwhoW
Z+UFqTEDdhndCk7jtef0R3/X3s5XvDdkegjs6I2NKJMZRPzmDMHazHI0/E+i+0xIvabP7FYLPUXh
USjz1MX4OmEJRVQUAmmaHhOpswvpKUQYsb+WPBD699VuS9pOKTHeCoGyeBeTU4x/ecOReSvHeDCi
E2T1dUCY+eIo02hHUuEX6NQQ8D6Yza+Wwp36QfftR2UpaFlGIQvCICZyCEHZ3iyU37X1oJ43RlFv
sEtKOIwSNT9Dda27v46/sckLJBNEZGUzlG05Yl/70kt8iL2jgMmMUuD94qYfDzyDpMu2JyPjSKa4
L8TKgIw6pkNoyVNS3EXhDZgyOV5j00nCRf5vMdk3QqMq6qEhkKwo8eCKKTFg18EUisrpPDo01nri
dXJxJGNv3rGYmE2pQrJ0rE4h4mSr74Jc+Q5SQo71b56umKakqLji6yh8YszfLNJGqUfIVr0MGAt/
Km9AC4gKZfC7oXQ+Q6hEnOFTwW3S3hbxgsvsiTSxSJegl8zJ0sTV9SvS924BmtGo+89dDvS4uQAx
O2FQ5hF1qACSMsxmIJ09al85lk+97UdDvEAwlg9yDiM3ygmvFSc9kL3MT68tp8AbD4rGQsf4z0+R
7wVizH6ZTPB5TxCoEwUws1r23M52hWHClsSLvTaVJImGgQQmeJFYlx8a6ag2DY4ZrfW6/klTHaOS
bTJwChqoH/+wfisYxs/PpoHSjAUw1nilY8aqKPM0xENgrDxOMkmKKyrIYwECksIN7/SjYIEga3Q1
R7RDsDw1nK21ebCspGIsHPPijcmgmGSenNS40YTE7Q3jj5yTqoGuF8eEbrD1kSUaGTWDMuOBVXZw
afta7iTfKPOX6FK2A56f37SJFR6jrBGd5vNEyZyTMnkq8A4XtfeirB2jUuSFa5taW0ExWpuNIRtx
mUG6Rz4JaNAUu4ijI54wjI4yiUhlpgIBCQm7Lh7y6SbFTZTng7ZPkJUkjBNKwbmlK3TRJMlWbmlU
T07yXdLYqMPAHNzC+e/1CnASK0DGJY1ZJxp6CJeUkK+TcR2Opy7Gs5zBu2JvxhkrHMYZIVNtVoYE
wdpTh5NRd6Yr80dNp7fT1skjr15s8+5wgWMJ2vphyqt5onDFnaV/y2vajIFpFIJrdbwXD471sdRs
bT1McmVQLKG2Z6F2suLz/sHBsT6WUCpakMJfqFVk5CHCiLLhe4MbV/iwjyJtHk+rRaM6XEW44pLU
dUQ9RO01Z9HLXOIV3yrkdUAu/5N7e+VYBDsfdBD0apIopbdwMAOaSMI8vexKCjBPDyaxvMqchAhv
b7HJvhBT6KvCBGDzPTn+mkOv/kBiGPfXLigCHvnGZrJstbV0xmeMmhJFI9UaXtNRHPwWLZlPlUk7
19Do1OI0cUpvX4fblmJqoFrEe9FH5tBmNpqlQbPhUL3m4IsdxCel+KbgrNzH2bb5Cw41pZWptGJc
D+IEnGZ6zOLbJT7sf/83i3cBYGyx79UBZWIA0PHK84Lxah7xRME2z4MTh7bmNLj2y7xXdt7qMUeW
1VRDuNDRK+En9b4666e3kdOefta+zN9pe9p8yBweX/nm8Y+ns/+pjDm88qRstbiHpL30ZGhf6vp+
VjmhLXc1GVOM0zTuZdrZPXWq1zXEkdv0kETpcZFzO04Eu9Fzp05eSI/cinmoxhyMcvdlzaMx/M0e
vAjLnG9RUfexNlNhkdVZXMHO3OS2OtAKZRNNQ7xhKTwzZU43owUd8KQBTq4/z/nDND/tm6m87cQu
8jDHmtZEShHRPa6oD9XwJKktmLwTuxKuSPIoxa95XNuKelCj7/LyGtVHTfliyafMNF0hddFZ4sS1
5Q2aLy+jLSI30k4/9n/h9r3tYl4sx1WRjkIf01lZfRPacZzh3PhShPdtdl0hiZcrdqIvSAAfY9m3
1KsxCor+sxZfqzEvHuTpnp2nsJRZi6r1twad8L45SnbiGg8D3pJQxO1EJ17+kLOv2LkKVqGZdaND
NTFIxcRP2mSbIu+6IG1dSFaLy3ipJRUEdMdjcdVg9tDb56eJ13izSytZW8vdVyVPIGrsK5+LCFeM
EuoS1eJnHH+X0sOcccI0HgTjixpoqLJUQGgYATUcWxKIGofrZjsy+3fHKIwrmsHCaZQjIJpysFvy
OBivPUpl9fxFjXh9Mzy/x2a3RpKKYWTA5FrxUA1qIE63VlJ4ZCbgJYncTHpN1NIWwp/19KJln9tE
OCvJwDlWeBIzTqjLIiEuqJEkcQ5mvRtLCohi2bF1StUv+yayQaBJw/nL6jL+aO4rec4surr+7IQg
C1ZPGCHmCRiFKqBnGJz/SCyivdD0utd9aI7psLmvalwyMaHcGvrwqc3uMD/CrirC2QJvz2IfMgAX
+diE16xZdMINULL5RjdfJqWzQTptkyj0a1LSWQBBV7lVq3pj9HPSY2/A2NKs/G5VnyPxy5IESfYz
Ee5a/ZRoL7PwJC29W1ePGh6pxPpTYhxyMbVHAkYc7TYfhqMQfZKE2v+7pWKCpzLCCTymEGIqbzHc
1G7QF8G9cFFvsLdSjGuKoyyRS0pUnxynM6Wozr4pjbPcLE5lz8fxaiqc7L9zGL2zPnYmw5I2mbEM
1PqsQxJLbqe5USZybICzndg51VXX9LVF7w3dFNnlcjO07kxzQaiwJ6hB31fV5hvbakOxcxiQksky
mV7uUulJTpE/kzF7V5/RTV2h/Otk9ndm/K3tvDRJOek7ngKZUKlrQ7NRaYgtj/ep5iUDx9fzIgO2
tn4hgzRVBQCkRzkYEIuhevpbCvIpjKL2KKdRcTKRBT2ID/tryomy2eL6wcIZU+rANcMBTfAJeRIm
tba7OZxcTel+7qNt+iVTR2pXl/GUaNJa9dWpWRugnAkbJDhC8YsZpbYsfMVwEo6Z8EBonLACqaQp
1gU6YcUQ71qQpxooNUpf9gWhx8SHDb0ShPEaoZybhoC6KUfuvg3dVdveVr2XoPBWDH0lUYJ9tI9K
kpHqlyTcI1EVBh6v9xLV6Zi1YGzrHVV8VbLOa0ztXm8e5V7niLURFr5DYlM1jV6IuE6CmlC/rr9q
Pp1IkL8sTv6kOSmGzPFS1Rs7+j0eoyt9iU1U8kKyyZf83JsOUeW9ZR0wjUorOK5+I6fyHo3RWqOr
7Wjob2g0Qkx88qk6CJ+NgJ7CpPL2tcZdTMbrd3oX9rMEONp8R7vUIjc8G59+UXeEzn8v5HsvHfVh
K7tXjKxWUg1wlfVU6LoLh3XYl+jjznqPQP++QqhAkIAp1kBo2uM4vfTCKZ6/7UNQU36/sd5D0K2w
grCaPB/kDhBtiKtYYAqKa+HaloK3S8TAVdzMEuVxH/Kjb38Pyfj2UNOW0RLousWu1n/OBB7PH2/Z
qDNZyZToBAxGCTaV0Hr5+LQQyZaE4m+tjXESYVvqCUbv9m81q7SnOnSVB9XOMFiqCSwumfFGOP9u
2diyjKYeF5JkwPs1HzLywQEboVZLANsVEsnCURXRKMbx7RvnJEWlc0UksB/gAeX9WmLKFBG0cIR9
oO9NdxK0xXuYL+JgzJvhDHjZze5nu1VAALhvJL8R9wL8YXfFhpXpAKbtu5SgWroCmaLlycf5lmaj
wEdPONtt2zAvkMx2E/WpaZIJkHmV26kE1v2m47jEbdO8QDDbbYwMHDoWICwtmPof4vKgypx81zYE
xr1KEl6rTZNx8V1XCSImAPZOop2HZrI14RFMZhy74IEwnr2qZaT9RVDD0LFDmv6qN0FaSM6+DWzr
4yIJY3uznsqzGS097jt+l70oPWeleN9nTEyOxFSWG8pvoyAPDh7iLOUEEr85AS8iMCYVxYuU1ymU
kX4evem4HFJnONVnmsItgj9IMtHNekFjrCutizBvBwhEJ/NQSqLpm3lHgh7EbcO1SWyJc+2l3/t4
eFzwGE/eR6QzmgwKUhqvEh8k/QkDZiqdcxf4zbl+gWH8uZmjXH4mgNFulUfJl1xJtGUFPW2LE9rL
lyqon//O8BjXTswRLFkCtDamd3H3OkU9x7I3GmreacpiA/MuLZKqh0i1+ErG0i7EJmjTyYmsxIuG
W33CaJghiHgejipkR2EW4xtCmcxiUtFtW10PelDKsq+XT20bhCAF3V9DntYsxkUImJMSNgRYPUY9
Yr5HgEKnMQB/pkPLgYTK5jolzn5mZ9xYZjhOJoHaJNWpitQxFN6EIK5QjMuQmlSUlhkQnd97b/Mr
JScOBtBnEkf/Nj7/d9qq93bC+A+jFIYwKrGIoeYXzbOEApZyIDapuSXLHI9uMb6jX+JqqjQqGXgr
dDBb9sa5T9x2BMeD5NDC2vZbUp5jHkMoz0WyFOP6qM9VQXe3RNwOyZrIL56t1gbxwuIlp/LbXxsm
405GUxDEKoekb8QgIEWw5nN3iCJn9KNDFUjCYZS8/c3AcZQW41ByMmMw7wwZxe5cG17QK+eMx066
b/0WyzjeT9PcCCpMRUeX5pCCxLjgxrz7RoJeiPfRIIZpkFJbgCHdkhvzpBzyQLvJSvd7+PiLuU0m
ts4rEZI/dtSvN4H1gYVcskqU3wFV1rKrbFDt1siCZQYXWBJWdqgPqOnJHgs4syV9NsL5TAQFg1Mq
zwgXu8eg4HD6OU41SuNltxW+6orMSevzlp4JVIQxN/soxQ+cNbTKEenUGTEnkuBBMI4HSYoxJC2M
dlath0pakPyrODUCm8pVVVRIiYaFwV2Mw66racRhgti0UuObvEqfaMGjpXW8SlEeDrNaxRSmoRlC
FKl4Eix/NL5W5Li/37ZvDytZmOUqezQFZeWbN6PEJ6jmsB9UUCZVNqZHB8TlXVd4MtG/v7tyTr2+
JFi7sfqaksavRdfUKp5UdHt9OL5XUjE+OsqTlJTUCNQA3ELXkT/qYOWd0FMiHPWW83KzHaOs0Jjo
zkS6rUlUyCQnUm8rdQkezSEr80OG4o4rVRGMQ9SM+kkj5uAWnSBdi/rc/PNHmjQxF0nUFOQrmZWd
ChNM+moNa3mcT/kN2NgwFy0OCs0e0eaFzvdXHqnSRo02/I16gWSWWTcTaRBbQC6P9DCkRxJoNe7E
x/iIQUVIXdVXLS9nQQ+dj6q9YDKLLdRamWD7ISBsyyAe+qfRqImtLn0gSmPQ1OZTUtYDJwzdttoL
KHMSWnpUlsYCQWX5CqPR7Gz0TAwr2dcgD4Q5+wwQK6mzAcmS5ftoPeiWL6QLB2M7r3lRGRtPl6Ol
FoNW0ZsPnWee+HniDv+/1qjr3H2JNqPoFRhzCmYgGF+aEstWDYHY3qbtuVaeTcwGC3seXc12dLTC
Ypxyk6W0RwirJ9/nnylPoOBlVxG44fG0z61a5aiKDaALUrVz3GAVQd1UjHlginYe6n9ykq0kYlzz
jIy7NlJVieRRK76bGBG5r57tIH2FwLiMOjaaFscWnLFD2Q5bB2yHqYOw4ax49N6df/tLQMZhSJKV
NY0Og8Bge8rOQTzyqYWzBFF7aPe3VcAlVqZn5I67YIPmYkyWUc4gIi2vkzBAFHHHUUW/PKV/Q08Y
p/acZxiMo5AMrTIMgzqKJUAG6yDoN6UicQyDa+uMp2gWLZbqAUIpWECYOiZHWG6PBsLMm0ANzG/G
oab221UEdzhzC49JHydtBMAUWdtbWhUuoCpc7r1fF7rEA9m9yKtkocawB8p4j4aA/dVSAdotGopA
jOaUZolvzqo/tFnB2Qu7ioOEjPuwqmIo5RSKM8PIlcCMmXRfxPYPhsOsTkzAUHNdhT9T3ynxXEEm
SYmOfTMjKa0EFgoRkkrwhXE5xe0rOLGuU1E4YL67TaTovmt5L/Cb6tQk9EGIsqGjH/X9rxh6XRV7
+pYRxeiKrO0M8wX3d/qm518hsL6rGiVjwtBjpxLqTyba9W2lr9zRJL6Z5wc5af4kQ7nCYzxZXNem
pglQX4/C6vgpN5/25eGtGOO49LAluSnh+wpqInq02kU/9gE27W8lAF3QlWH0lRmZVokFK7WXGg89
kvTUzt/3MTZDpxUG45zojBEzi4HRa1fK4Cc4sdr8GscmOJCfVZHHPcgTifFSljyME+Y+wtlPbixd
xelZ4dXictTCvgpbA+UhjkA1ZdELblbpdiaWvPowji2zlfuTouCjVPdz8pxa/wg9LhXonDMMd9Zl
jhviCcS4oVzMQjnuIZAS++OIO7vESxJwtKIze19GiwVITyCNmpzq+pM8NvYQphwxeCBUzJU1h6bU
dwlKcBzNuh4Gv0U+YTIFd9+ct8OXiz2zpfpN2Rp5oUCU5Iiknw/GI9PNNac8S05BZ/RgaCrvmNg8
k1aQjB/oeqRYRgOCkVx2RLM5iUX3iPnaqM5aeJlG3iIyLsGKC2MYRWDNtYM5k3ZeewIYfjiLyLM4
xinUeYq5nBNQBh+5INzgKtOvQsc866BmQoXqlZpej7xL3HYEs1pHxjeQfB5GmaLmM15gaH2FWNny
owx2V0rFz+Pl5QjJPglLfSxEMwHclJzR72ir0tf9ZeQBMLFK2VRtFLdwreIcVOKriTviPsD2xe2y
Yuy0sLTTB12XqTWcJpd2hQoO8tvp8S2O5R3fPHEYJyHkaqTrLcBSDbQjd6n5ui8Nx7RZUndD08Js
0LBza3QoxZZd5tdT9Hkfg2djH6aFKUbXzfS4oy/y+aFGJyNekW3lRN/EQWDJgaNr8iFcXSmIcQ3h
oKFcM6UmAJ4NctVizJqHwjhXPMuHAvGeza1R4iEyDmJpTDAugv/ojSCZ3m3K6zyorjqPDgTtn9WH
fQl5RsF4iqjIx47Q9Qzl09D+Iy68djweAOMUJiOVJY2mC1AfGvSx8kjS5rAvA8d/s3V+Uz4bqbnA
sHXxvuoxPnP2oqjxtG4I9oE4QQNbXBDFmtHqM2TpotwGO5ETyRnS8Kel9rOZN0P1N6auyaIkihKG
6TLuR5nNvGnHAk489WvQykR4lmoOQ3KgdNmxz3sZ2t6+Fzj5/fFOyiTGtAnkWuL6huAxtq8PecQb
w/ib4/2Cwjih0Ww0a5ohFAJUA3wymIReBrrbxcfwUfdFjPxr/+R5QrsgUgNdhS36BH6ZsIBcyCY2
7T9V+HPfKLYN/PJ9uq6r7/dRXsjpAon0+CgnN2rs/d33GReUz3GhCT2+3y63pLgVSn//+zy9Mw5H
MIdRETp8vzIOlnZtWl8blZNA4S0R42QSoxsLWYQKsvA2W66RaN0Xgfd9xsdIjTHg1QbfN6zbRD4I
vbv/fd5WZDuplq4T8IoJgOi4YPyrdFgMm87nU2GxqCyZOU5526H9a1Jsu1RT5ebUhFDJCG7T1gSr
oOnP+q2Bxop9wTgLxzZKSaIs4AEaQPLkRmVjo5aag8AThdnvyZxGRkWtK4yjYEkaT0i/q0tzGAde
vS3HjhUq62ofpuMio/UbOmrGq368n6rPUsx5FOJB0L+vIOpCG2YpzLFVcpLYxDS+E1lCewCP+JWH
w2z5VhKmDhyWEKU6kUr0U+GqK3jFeFyjZjZ+pTVmVE9QTY1onbph7UZ+FP234kIne9m3NJ5IjAuw
rFwxQyoSUe5FXE8j3U36p30MnjUzbkBQDCK2CTAMEmTqtTbe73+f/saPwSDq8MG8Bro3k/l+Ljfp
oHY4/sviR6VfF1Xuhs1jJbyAXm7IC3cf7Tf6+ReOfdWZiyws6uYtEqTFp5mPLvkKI/YkTzwYP3hF
WduLd0Fjoo2wjoku0iR3Av4ReRzOYyQ+/6VETIihzZGAdgMkShsMDVRRoUcn+Sgg1qVZe14aafsh
U7tIxLgeU0O5lyIDbfDJIQdx3GD4GFpRv1B+YtkWD8Svr6yIV69HhdixEosu9MpJjNoYK5kC2Ogs
ngit/PLUp+W0II9PXB5v6rZ7vcjIeCS5bMdIoRluIS1tcJV7fSvZoXHfgSppX3k8+2B8EumnXgtb
iKVOgh1ahTclvCFW2z7iIgzjkMK+TpPl7QI5HrIaCbn6GTyA/t/JwTgiYuKpviRYsV5PnAqPAdCW
83cQjJ9IrbQaB3rlMatPo34w0Of3NwC4Hrw3Mb0XB7mfoAuj9QRlsRNUa/8dAuMNdAwcEBK6SqT1
cQUG6zhPhn1lI9J4L0OWYiJbL0AG03q2UNCXaLY5cvYiD4PxAAPJRkGkiij6IMEwr751B15GYn9f
SCKz3SP0c8xoN0eGIDectDbPmspr/+KJQf++8igdyaI4jQCRVE+h1pws5TmNSs7+3vQkugwyQAuN
Xyrb9TX0ZIijBYkAdCyj/BC9onVnh7Kdmoq3b1vbd8ALFJvgb8xJb3Qd9/W3HA4ao4yH+a7yaOgx
4wLY89o4NlW0wmOMmV5wplmmOQ70Gpbd0fjvDdB4AFwBMLYMKoCuklUIRNoHeXIEFX22vACKJwRj
y0aMWYKhAgwx/6cWIrsw/iS4XQnBGHJu5KPS09c9DXGGURwFGXXm/T/7uudYGZvd102zM1HtjRRx
649yDVYK0U7mUzMnHHPmLRf9Ias9Y4wJBk+YkGaxcpfE5Z28aI/7smwHaKsVY84rsOA0uD5BGDrL
bHFTbzhUB9xw0AFFfOnIQaNW+iGuWKExB1dbpkLSWpBodCYX8+4ccjLPyklBKojXAcDTEnuANXGs
KxFdPAH+eRFeF0PwoqbG2C8eVQfPGbBZfBUDFzU5xCLS2iWQzKO/qrii1HQ0zA0dXi3Hdm3kZRkN
xhkUJCnagsrWn4RbWmfRgfLRRda9wYzz3C8wm5Y7zI9jjGyaP8xB4G+h8MBJw5sOzQ0j5nNzrINu
/x3rYGkYqxDd6UOBrj86SX0B6WNuJyhjuhr94qFxYlfpbrmzvjgWySb8y8YaBlyKcIEcCws8G9Zj
jwpgTUe+eo5Te8ktzM7OvVSIXlGPinrNmnch3zZUDeMrLFm2TJk5GZMwJpJOG4iz7lTm3yI84qf/
j7Qr640bZ7a/SIAWUqJeJXWru707TmznRUgyifZ916+/h86daQ2tNL9JgHkZBOjjoqqKZLHqnO4D
2s1/b3nPQEI6GeOU0Zj0fD5A28dXoEj5Hvv2De9wShz1SpMJx25PHppnQCG35DTqKErzP59B011w
TwwnCzy9wkDCgoGExlW8zM9Vx5KJ82476xlZyDN0bOcAsueoZy6HgN4vk6TR+hcRfwYQsgsanRqS
BQBQT9lfBn/hmEB0mB75paz6yCxn0faXo2Pz4n5eTLF8Nw0lSg4REKeiAMExGHq7ycmSp6q6SsEJ
M4MP5jLg9sPeClHIMt0yIybAV4tXbD69mZ84bfm813b5B9kzqGw9xSJeFOa0TLF1u8ENHw9r0Rlt
7eiNBt8s70JPRm6nb4f9P99P1C9oC0ULgwCuyeVqNIz+hjsbquuR2xNnOFg7zgpf7mPFZTyjer+j
A8SPW+c/gHvwam/X9LpOWm6wXt2aVe8ki+yp9Be7xBlCSCxBnQYzSB34rlQdg1PkLqmbf+Qq79xL
p8kFG2zgSpxmO4efQYUkEyhE63DM50lm8ogLvdIb9ppCu0bxs5Nyb7xexpMEuiGmGCU0o7AFHAqm
GXj0l/LxMgAP5Pd70tkeIZPMkTGpaT3wIOAb7XAwON+X3x8uw2wwH/3bH4SEEmdx19Q2PpYVYVp6
8vJd9iE80KvEC8BRrXxmTnRIrqaPilSRShbnIvVRPAV4ruXQxNdiB+0qe5DpoRHV+NT5MgkW7nMX
llMkQFKjOU+SBN+ryPYWuIpAbKRC6kuymJLoJvq/g6sqaBdXPHMRP33Md8FRe7B9JGbIdsjYU7mD
XTKIx8MqjqGrbGMzwOI1GJGcQp+CbLTKnET/EFXTHwaXSFBklHFgKXwPaHdt7nGpsvCGeF0OYS/s
AAcS/g8StrIvJmSR3o5MJeCnBj5rh4B24smZriANkr+xcUE69161nEHGiSyDFfJIlytjlA2AhR6j
bS2OkR7zWdabv/3xmM1HZEymid3yuI0MEBDD4S8kp0H/ooNJdSnduPXjQsoXy33uvaOcsYSE3zVT
FarD20VremtpRy9l57SQR+M6zrokbfHluYQmfLW2paNV8Ur4xO4S0zc0PL6lT1ajSlxyO/+erRI+
U7i0StPzfjoNQ+pK7PRoJrgczNuOcEYQMvw0FiXuBbh3jNmp6+8xRg7pQFk5R7ZcQpZvSRnOQ4Dl
ssDlG7wa6uhH8wOe/fw/M0bI8u0Soc7CGUDKNoL6n3XIGkiVs3R3GeYXu8nfiwZS+39npZKMYakQ
4CTH7og7/TN70owjeW0SDFFMu9A9xfu2vUo79P6os3cZ/bJPoPXj3+DmMqaBwX1P7+/G4JDZ0pvM
dn4/myfkd2VCa8zC28TnE+cYnyD3Vx4bhwsbyurgv9gdz1hCgqdtH5hqDmv4yZTzPFsFlLU0F+0y
N6lsN7ns7LpYiI0TVHhm3gNrlsNV+zYjCur5IQufLn8iGQ7/99WuFZu0KxhvO4zC+8bEaKB5lUvJ
P35xqD8vnZAcApBXRgEvxzZvA+nxznxVXznnA28N7K9QNvszq4RU0XURBtUG4GFq+FDm5JSgSZlq
Mjpi2eIJycLWi7oaeUV+nI40fjKm4xhLvs/2qfO8ckKe4KPCpsG7rTM0EKen5sCvXY1Pj5cX7BfV
v39w3gZIV36QJdECOTyY0iT0JtfqL5liFXdMiTOwwC/fI5U4DCrKbt3P92FBzUM1B8zJy6D4s0/3
FoWrP0SbonjqMxisKDdz/9QVXvRbpFXQKP652etva7GCMIgeovmNr6nhmN0NGT5dXszLe4j+Fg2r
35/aYNK6FL/fmF/r9NawXiGkyaRVMon3vd36VjBNMtgQ8gUMWdgVRR9ikIY3c7NIdiqZNUKG6Iem
ywOexDPrsUFHzaQ/jelD0svah2XmCDkCAziNZvJiOm3j5TRUleHNevRDT/Nod/n7yNLRm2DbauWY
FqDVkfcO8yot+Vi6iqsfW485qkfwji4tLcqWUMgThl52U8aTbOX1KK1HbvKh6Rz9tbAczMKBoLK8
67/2iUsjSTDJgIXsERqKPmoN3x7zbwplh7GKnYWGECDVdNlAhSRTvTE/rBa1yQlawHimUk8d7iOp
P6KhTD/I7sd8rX59ntXf6jkrmECFfoSZwyS9r6De+TUFg0psOVn2PbAwLWLuL/uK5AgjEikkxYgX
dt62Mk32vs7bj3VKny9DSBz/jZp9ZVFoo0ua8IGNODuowWerdhZp98jmOcnSwSfFwB9KxQGhfmFp
OfDnlsW0/UXpvCRprsox+dG0i4P60KkuCwd8kpgtNK9AY/ntsonbZ6cVvnBO05e+rSmvsvWNw6sn
gVcTT/MhoYnTpyt9htn8ais44ahmQw93NEaYOz7op+i1BUN74Gm3KcSnb39O1VLJPr29ga4g+Z+0
+oodrcIw6GBhu/s5qIzR/xv+DFzu5ytZo8x2BluhCUmZ6LOuQheVH6hwh7xO0XvUHPQjL651fuZL
MxhfsHdRt8ITknM/l7Y2cTrO4nrc8SGc6Ur/C+JEOI245X48mLJ+MdkXFE5woVmkkWkBsCtLcBL+
GMvfOvGsTBKSMovAKr3wZywLPGTse+YpO3bdzNAwy/e24vweE8UKT8jFmWJHYabjk6UonyiO4jzV
Lm7+pnLkE8rGTjnm5kn6QMgD68KHEx8kQ7WY1ZbTjta7/gdugKfYb34s7gLtd3kpWxbm4nMkZAoG
K+NrOrrBA+g9/Fnbz/f8yKoedOmKSnxEfIgstOz/38tUP8PeCr1jvpPHirP4yRfezJy506skkcnW
U8gs2ZCjDhHAQv1NqnY60B1XY9ed2SnAUy9B29y/zz4jvkmi4mYXES9f/sN+4CqBW5Uef1KGGDKm
hOzXYFcQ7zIwj65LXiOkl7BnPQEzObwm21nlA0sMh5VP2XhHQsmCypCExDI0mZ3oPM4zbXJs4+No
PAfKZ2If7FF2pZa5i5BSohH0z2UJo1T1qPTfw1n2bC37WkJGMY1gKgs04YE1/ks1viiJDeWA7+hK
lrmFZDe3hFSS5opZ5DUsaXfkBOHRUwcuyvzIz5GyMr1k0cRppK5vjUDjb9KL9qhmj720vVC2cYpj
SF1UJGDFw6oRvzsW497KnTFB/wKnRckVtx32TLJ+mweuc1Qx4TDS6apOIOKH2pt6HAdQJh6HWDIj
IoMQ0oTaxcli8RuGauyzZt/iWW84XI7RzYPwygr+5VYHjmkp7KrmzMjzfBfGBxbrbmx+M2Lf7J7D
5OEymCyzi9RNdkcnnCuxZqOLKxMkwLB1FYfe493OqPpfRpOtnpAUbBuDlw3fRkh5teQvZnrdp0+X
IWSrJyQDUg9LHnPGZ8u+odNfnXI9podAfQns2akzzbuMJjNIyAxRUk+LxXtLwvS0GHfW5MianLb7
w1fuIOSEuELbZsePvNYHzqyV7ROPHaGAYHzWTpDJcnLmsN1QSb6UJD2IXf1NarRFmfNMlH1T02vF
eL68cNtP12ezRJbT3laaYGAwK0idflf81UKNPnc7B2MrP3fA+dBeXcaUbEki2SnLKZ1iviWNUeOA
qcuZp8rpk4/FeGdCeeQymMQzxIenoiW9naZYwGa5TQnGmA9jI7FHlmHFHv4gVptxbIARlU51rPY6
bkNP3Yl38euHUpNKccoWkNu8ykwaGNunmjeQ0ubY4U1Le1haaCzTyg06/Q8dUEgVaV/3pK9gW9DG
kE9pd+DakASv1AeFXNEYpMsMfuabwUH11sngxqWL0elTjtn26JTcTLKOKZlbCAljXIpAq3jBvFVv
1OS20U+6KZkklZxWRB5TWlemZfILa2pfW4N2JM1TH7w2o7W/7OGXU4QpvkBFSmCxN259aMVV5CY1
vlz+/ctLZYqPTODVsTXKM3mm3tZgB1PLY5V+vYyxbQNlmskIIbYuJFcyL0u+DAq05/IfQ/uhGGVv
m9sEjdY/CGJT16IqDVFbIART5SUL6ALH65BdNeYhbz/P0Nsii+WF1ctlu37h2mdYftJchWo0qAGN
O8BymQ3VjQxHc8KTBZ13i7315YWe7FIjWUuxwYvEVCsWCsgK49/krpKJUv0i3Z1tEs5es8EMPKwC
oB2qj/1ATtWwOLGa3ihD9nGaUMEmsVclpmeNoQcKfwbKsPbH5YXdDi5bh/KhxjkZhZSB/aMaZpsb
qXsE3aNKOXnDeDCkXLLb3n8GEhJF1MVD0XIgc8K5mc7fSVy5UaLL7jabOExHSzuk0TVTrCPQNmK0
aGwYROwrO0iOsT0+0/q3OKZWMII/0igMlnQCTMmSeW8VSuxCk12/Luy88S9/ou0a2gpL/7fvT3nY
1dUArHbXo/OP19BMr91z0Y8OLH/lQYK36fjM1KDeZCINip2Gpj7GZZYEb6rEIBZEDyXxQsjALi5z
eA2NQaJodxmTf/139/gVJP+TVuGdh1PY2jq8Qy1+tNpVYJ+y7FpV91X8YNcyyT7+bUQwCrNUAr42
jYlkJiVYZa0utqAddad8yw/lTbsnL6AWceTkllvhtYbi/76yC/0sbNZKBrvYrbbs07jc9TG07iCZ
fnkBt9x+DSTEMcZ884aOAOqD50jtUK07qdbTZYwtv1hjCCGsV3lhRTowLGt2ZpUzwnuXETZdfQ0h
7F81noEafLbOXe6I/7P+To7BIT3qKHaGUvIN/nMXPEEsGoQ0LMNWg0VzprROG2BMtekzZ0pGF+NS
u6T9HjaaEysyarLN7Wxlp1hLmOhg12UKFwy/mKDxP2gHflcIj0qFime+r/exJ6Xv5GnikrFCGklU
u8+jHsY2msf8ah8+dOhCaX6UR2MnZwvddhbTIqqpgj1dbJts9S5fugVoUXsTN4c4lAwZ/sJVzgCC
OQ0Yr7WeISsO+9h0oLzl1i67Z0fDt05QJ0ylRLUyi4TtOkszhjUEIGGtO8XlhzwZJNSL2+nibBP/
E1bpYl4adNNQQCjDc9LvEHAgO3pIou+Xw2w7WZxh+L+vYGxKmFXyQB7qm0A5ts2RBZK7nGyxhMRn
Wf0SZvzza8nHqf9oy0RFNus8VD3bICQ8SEcEVRtgqbioXAXa1tFwatCS82HGTkZVt7lgmspZPpnO
4ND/XrC+XsworpGW8vJ2sfezdQyD/eVvsnkapGcMsbEFbIUqJiaBkV3nt9Z+OYyv3Sm4Yw63CIrR
Ejjure+ywQpOOMBkVmmQmQJOt8IQRb/KTVTdDyx6rWTEwWn0LhpKyMJQd5hbb7SgLVrh7afUPckf
Ilnbt3VZOaNVQFJW6/GHqNTJc894Ia7mKI+x279kGGN4WkCfHEtZ7LYz8Mp+IZqjAFV2feD2+wwy
nKDhxZhPgUOVibZ18xDtku+gnpfYKlt0Ib61FAQzegXQdmf68bKj+9pnXnhkGCg/5Z7iyXp4eRRc
+spCpNcRKE0KaBS6+VJgMm1vBC9Nd50UnqZ/kNjGGzQvQQkRX+M8XBYmxcUQ7DmN+dgVpyBHYI5O
n/XOGOWYbGqcfvokwZX5j5AIliAMIBoAE0dX26dX0X21D45zhYaV5DYArsOfD+lfl1FloMJRKAQR
eFOCYAltZqAkC15t9jxUj5cxtne4lYsKWccETWFZFgChkATgYkbBX9HX8oWPbPHeecuQhKLEKLEx
hvX1EHXcqIaaTgoi0yjDxoqa4mW7ZDBC5jFTO1TjCR9sqg9Dt5uW15YcL0NszvGtkqnYDdP16tTp
BTD44ODbK0COMZHgGEC6QnOpqx/CyMGkvezpTpZWxB6ZRdcKFX0/nVu80A+80zcES3ob+6Awfxt4
UK7NVrKePGlcCDxdSCpUUZNg4JnMoI/afKONksWUfS/+76sEPdWhpSf8ujSnR7sGJZJf5RJXl0EI
uWNKwR+kqTDBnI/okVLZj4U8X3YJGYSQJrRkYEXEg0nDFClUWSDPOfp/BiEkBegRK2B5gBVTvkdz
KkqVM5XUQmXfWkwJqbVoLV+ogLww9aWlocSZ+A9ccCaxvFdAYJTELQCyo7E3/mmOk05P6ps4BooM
lJogdhI+x6TYQajyi3F0ZH5+mA7Ey5HXQrdyQ6+XGMXd571RZzDhw6QtNN91DrYExO3qnZ5fJ+PH
0JQEyi8S9hlH+DpBOTR1zh0ga08mYp+rxoyv2ezSG64emt/JllFimHh/radsUi1+yl4Gt8tbL6KW
G8MnmOxZdTt6/rFMvK82czi2Nl/BPgX5qmY6YfECAW7Jd5ItoPjgPYKUt65sHqQfuhJ3uhSDEvYX
jaKJhLfJBK76G+wb0Jf92w2ZcAoEFU7AwGKK8xHdZ/2PutkZ/R96BRPycwJO9QTTWdhWX3QwU/Ge
Qu0Reu973PS9+fl3ytZrk4R0nQetEfclLkZZfdODJVHXPl5Oc9s56LxmQrKuAw3Tg7x2kXMO90dN
Rnklc2ohNegdzuWU+xqz0XBWgxZncG31NcklV1QZjpAVylSLlZTfgsuRnVhnfLFAOL0kxKtV7eXy
kv3icndeMyEz9CXtasvEmuFd6Qs79X53WG4xksBlwtWDIbuvvjWGX8h44nN3FnRWryewLblWb5Nr
+9vP18DcjUeMU/Uee1E9FSdjaasbX7RLwMLhrihnVkX84/F3Gu7suY+zOJ9CNp/CY+ZAy8pNdtbo
Gsfi2+VFlkHzLWd1TqEKgTYNBXSc2W6h3+f1xzS+NgfNIfifQhbWm1Xkc+oQH8Sz2lQTowYcJ4bR
MTY+XYXXfAQfffmHy5ZJPFV8F9ezwBjtCFCs/NYZu6L/azYflVFytpBlX1vIHBOl9UJ4gbDbQ8TU
wpU4PA1O/pJYnvIA+vrDKJu7k2wrov7nENUVsVogFkZzMMPl2jIKr4OMy+X12y4Wrb6VkFIsy7C0
jltG/PgRUkmnakdeQLLljVI6AUl2tLmXrrywJAwt5D3SbzxjOFdJ1BTiE7X+ILFoc+WIZVsgYOFl
MMGiCWLYtOGTGga/ZbgpOCG46FTpjgrooxz9G+9knWSMHtsusoIVrBsXMwsjPn2FDo3kGKCKjOHj
G6OFAn19ZFeFL00oMkOFzFlaydI1fKonOg6QnSogszYih5noZuUXuWiHEfJKcQaZ2Pj2FfJsqni2
0ku7x0A+gLW75lrdGdBLBmmKvQsip3+xHwxXddI7+irr+dv0nxWskEDBr2GWOMqh549dtdFjU0rq
5rLfF7KkMYRDpXGhD8XonBpHK5L3knATP5mpU3RkaIZmwz8ppfxPWIWAVih5bepW4GXB4k9jGjm2
slyrky6tp4mJUUTif8kKKY3ayJwDM/CmzNVP6i7ztOsud+EkUGuk1FHo3nDZVbT7z6rnIjL/y1bI
BRTPcQqCjep8x0U3wl1z0D4bPm7HXLb4f2ixFutrIqIQ8ZyceCAFENHZOhxb33g0/PzJcOXMHrLv
JwT5RMq4gdhV4NlWtWvG7GCl4U4z/yslqGiQENlWE6kRqQFjFmC+67+0ins5SfIfWJ9FBIB3hIfQ
DM4TDd7RdP4Mvd7Reo0t1NPTb2V3E5YFKrCSIyX/BpcQheBdlGROqgkmlc2nZr42oNhJ6ofG+iLv
4RbjWDROiONcyfqIJYBik9fMd6qsGW/TFEtDnFqajY5Zwd2gnWSaSBQIrSby0hSTeC0UgbqsckwV
lCtdJjtPbRq0AhS8DhOAXT0RABYvYeYUR+i4eQrY/XcFCNJBHVx642GWkUG8O5i/LeMKVXDCSYsN
JVcJoupuuC5P7F75uLgNyIZiyNvKqvHvqoMCmuiRWpGogdIBra1AThJD+8xpXeWWefyKC8KX6Uae
qjaj+Wzhu4k6NKj0M6GB1+MoEurqXahPDlWH/eVge3fGEm0THDKNojqKVHw/YnrkRHbxLnXn0EuP
vPNaVviQOIuovBUyvSBWiYXM1PtIO4EZSmINv/i/i+TVqgl7WFOTdKhSAHQeKhE/H+i1R+IUjuGS
68qXbigyi4StLM8D3V64Iy40i6ByonmLgsNNk3zP0I+l5Z03tMSzrNSHYqpvp931bMaeaYWto/aD
d9n8zX11Zb2wuzWGnS6pjW+Zg8thQmU5T5yxPRQy+XhJkjGFJNPnMwSIF250mIMiTp99AxS4mLAB
BX/yPS8knT/bocAIhMZN0zLEKxseOIqkTrXAo5Due2rLjFVOlJfLN3suC9lI8+bug47Rv8EED9JI
MS11oyPWMUI9taUDQSOnBRVuGH2aK28qGm+RjcDLDBScqJ5stStNGGipn0h/h84xx5CNXMkwBN+Y
Qmhml6aKXTW+HqhvkavAOFx2v1/kyfPaCX5h9Zau2DHWTrtDHdWt8Eyaut8CyCSoXurZnuzQ/e5e
8zN5nQGFzScDJdDcKli4Brzb6I7h7zaYta+91sNgrFf5VBJhUkRh4yFjMpdMgYn1Ls/eRo1Tn950
z/1e32e7KMUQhGRRN1Map4yikCSlOKD/+8gKRrg0rCDK45k3yx7PiTeKC4qMI1c2yPeZL+sW294Q
VnjChrBYWUxYhhNKF3rFUd8th+bQVa66p266l3U3babPFRg3fnUeZ/VM5zQEmDrPEG2pvdqKZHvC
NgYE4TVTI0QTm6v7ktGkyRmy1YfkOnr6WVJT3DLBW3Nwp3r6QfbNNvMw+wdRfI1Ry7xJagph7Ez3
4tTP64fs0JmSG+H2GYgxpqKtm+lE7AFGG2hIMoZs3+25zE7t46JGb3rP3Fd+5sqeznkovdtZV2hC
qAWQ+RhSvrOSInby8SEtd9R+numd1n9Mye9k/BWYEGVJbpIhewNrHwfjbtFOiexCvZkP/4Gg4thA
FQ1a2c2wJ287Pwdh1WTfg1dMEr2bO+UKRQje0WYGmyOgmKmXJQc03ztN7mvQkG5CmXbcdm5agQmR
Sw1iRwWmRD39oUePinboDqFP7oadtkv3tieTCpOtoBC7kWFMrCsBx5LFzaPEsQbbz7Nl/1sJ8G8/
pyJVVcmmBB0VWEMbsXrScUKFE/ZHTh0OZTePvsq03bZTIDiSCXKurjKRd52VgxqlOlKuFhQnu2q9
OCrvxzB1gxqMzUbl1CxwWFC72mTs5nqSRPam06zgha06maJOVRgMthLVnUpQxY6R1y2HtPZxUZXt
aJsFihWasGkvfUT1MMFFI7hpjppTu90V9LhP+kF2+H83Qvi2W6+QhBSS2mzo7BRIjddcW6Wj78KT
fqxfTIfhBblxww+d9Max6aQrTCGTaFHC7Jmfz+foECj7nu172du7BEIcXej0OiJsgFm6flryYxn6
o6wtczvXn80QiQ/GcFB7zeB55PPs8vcZ8z7Y9159pO7/cKnZtgjVQJsa1NbFSYKgn5KpqBrF0zBX
HL11HYNtBJLPDkjcfmgY3OGPULIX0O3jo32G5Rv56jDQ2e1MgwCwEB/pvOYYX/GZidRNZic+zl7n
ptKX+G1LbU0D765tvRvuoqTBNEjWK16uY2g/bA9xlX9P2+goyWE89b7bPe0zjpCarTyy5qLqFK/d
qa7mZR57RWELZ8bOtz0ieR3fPPCswITETNO4gMI1wIbyrpnu5E28/AcuWSN8qArsZoqRAIDeTZ7p
1n5YOwTvhPrLT7aWWvbgtL21rUzi33HlGmVCjLDhiCnGxuD+kUeO/V75wh9i8/34rEhS8C9y1fmD
CTk4GGdm1zYco90xv32cJzf36Y7dtU/hPXXnq/R5vJIdhmXOKGTiNtWTxDaByZrHNP8wt2ioNSWn
YRmGkIMtbQxVo8RChtHNBPUDnIK7SnJ6k34tIemqFh4HWQhDCDiK364Q1XMXOvRzt9PBVwT+oIMk
viQeKXZhkyltbJLCrOT659EHT+Zuv19c1ePc/9J+wa14Ziq1mUWoRQyRDVzpdKvpppa7R3zLpahR
C/w8vlEnZm76LLFuK6DXaMJHG+hSmFMDtAb8bvWX9FDdgbW+RXsNsqKvPilHKaGXDFL4hBH0Oyui
ADKN3OL4FZRyXnrTF+hC4Hq66Do/yZ4MJYjvyMGzPKIZBaKqPwztrZnLlBQk30wcbbFrY5kgcgOv
9JN7LkAD/oLnnzomaCmV0rluuSRTbQK2dUPTLVVIWZPVM8L6QfGUQ3ENBRpob1s79Y5zI/GW8VoS
AluBvYYTEhakym2tmBFzeLi7NxXqFWXsJUMpyR+bsb3GEZKUZbLJ6gLgTPvknt+lwx3z1PvJBaW1
X3yXEoduuoWmM2qj+qGpolRLiSJ4UZkTjzTzhMS/xze74kxk0473NkQ3unTGYtNRVpD8T1ptNpjJ
m2gTz4Cswn3AFrAaUP3KUjUXbZa3UWx61UA8EjAvRkdMZgw7c0qkZQvZXyH4T6IEWaw1MHx0VQhG
8EaV2CdvahHwKcl+t+k9K5MF7zGqtG6zHGC9fbv0Pwz1WFEJZc3mGZatMATPSdLYDLuWG/Qwuw3Y
tHJfKXfVbtjhEnXIpBcbmU1C1qRWHhagxkdC8dFMjnMX+i1OxVfbBeMbAw0bGrhGx5YsJM+L4tFo
baSQN4tsqfXQgO8o0302QPv0oBlQafkS54+K7s/998tbA/8u7+FMNJMYFiec5Ulo5ar8ZcouDeQ0
w/Jjdq3YpdNBIEwm2/eLb3fGEUIi0kFgH/Dcqft/i3eZ1wSTzHy8s5Q8x25/uDMY//eVUVaRV10c
ACwYPlPO9P5s0f3lddvOKrZlaAbVLeSzf0NUdkLL2BixbsFDPFt+XslmGba/zD8I4omksTMWqxTp
3xxUh0bqro/ADKCgYKv+V01yfq9GDfVvY97KGav1IqQdCAkANenXzfRJr14z2d19+5OcIXiyWkFY
c07VJcR6afWuG3oHTM0hhC4vfxTZkgnO3E1j1YYa3zH1H4Zxp5qpE403g6xhbtMWPIPzUXKVUCK4
V99OYAypCsUrzftoLt28v4+aSrJPboLg9w1bt4huv22jqwXTEsisKG2qeEt1A13qil71iiRMNpdr
BSHEJAutMSZxBg+DZi6zvVprHB1UhdI7w/aev0ISVmwxOrzxLTCm8UILr8TVfjpot8p3JFKeAez7
3zrMrAC56avVK4uZKn2Yc3ervdhIPBze9kYom+eWfSRhR6rLWTXtBjCJ4nU6SnulC8b1P/QEYRsq
lw4kmSoWr8Q23t5WsduwT5cDZ7NgyVbrJaSzqUjLeWiAoVk0d9QEbBMLZJCU+lrTg31pYMYut50g
RydzrHxtM0tytpYspDiCVoVKWrUTFtIM8j2zFs7e4S61rO1DBiNU041Ub+OWwkwkumR5pOFNmEks
4V/j3YZ6XklxAs0ounGeQIDotXiEzdGUFs5PJBucrH8NuqtR+tq2uREZBrGoTvi5QTAJLTxZUlXA
6zAPre9qv/na5U4H1m7+jMMe6yvZ7MR22jgjCqm8Mbo+7acS1SHlprFeLfu+ST6l0X8ciX/bk1Z2
Cbl8nEDdT2vuEWhFGNOdMRXOrHvqf2V/EnGEJKjnCqu6DMmcRX/pKi4/En/4Re47L5eQ+1rLzIgO
GDz4Bn560CBIBJHnhxHPr2BfAAH05VDe9AeCw5yhmbZpiDyI8xTqGOCuYM+8W6ynuflw+fc3Q2j1
+0JmHZVYo0mI36+sQ9VdJeqNLgshmQlCVg0Hw4LSOiDU3NOzR1uXmLD9SVY2CBm1pVNnBxUA0OKr
vzX5dAf9w0QxIMGDxrpXHy8v2qZFlKi2hv807KX/3o6WYARj7azBIvtWSz6obP8bv28Sw7ZVTTep
2OBSTjljiqnj4JPvg/yuZ09/9vvcvtV2mgcaqeea4LTLjgQ1TNnfv+lUq79fiJFhgVJkMuPvn3O/
Ho+ldaAy4gi+xO/ysomwAF+WSWyxC4KW9aDSxsQnOFl42USbsG/gVVPG7L6ZHFcwQnJU54xaOnTI
vKWpnYy4OSt2DY47kewyzPP6O3ssXhey+UFUbEpoWYA9O4ZLcZ5nwyv9KnG5QgTndKllfKeb1Wx2
RhMbEuapYKWlAy3+VH4KMZIeeZGKXYaTJvCnHBDXSHlXNpdyhSnsbPlCzaygwMyD3svx6jHWOw0q
UTJV2+276QpI+GZzZQ40TOB97UmHNESGxwENTdYEbyu4Qv7OaW4FJuxrTT13tqXAqh6ENd1fOb3L
WsnWuX2aW2EI4Voi/deFBowMfD/g05ye9eMI8SnUSdK9rFdFunxC8CbEUvqUJzfq/BxGGaACCRnN
+licxitD4vgyr+D/vkpFrFXbhHG/V+s9VNzq/snUHSkv2WbCXq2gsAUp1hyEsQ2UqHqFppWjJZIn
tu09aIUg7EFWrbKhn4BAPs8nPlAT7QuI5KCliL/pZTe/VR1f4QlbkNVoC5iZgGdaH5h2pZYSp9tM
4effF6vvYDgr7DBEEPXx8/g5tD7S75f3IJmfieX3JAkjO+MIKIPt9F2y7ym8DCS7yHjaq0yYQOIB
ojDn0lHwyHVYL0u/no17IiPxlfixWHizy1CDf+H3e/YhM/2JgC4ictpWEi6yzyKkAptCswgKCzgO
hv1Tqyv3pC5+LPP8px+H/x2rsISOrmGWFXdnYl5Hi7nPURGpZ9up52FvgkitzcL7sC5O7VC7IGl3
cJb5w5AiQmqIUzCPEdjo2ZGzfONyC5Db29cv/LCto5dT2j3KN4YLezARssSstRkDbTaOLbP7FsLe
4LSv08nyk0N0knUVyTxGyBgBFLuWsARavDDTsZPHvC4+zYt+aNTcuRxrMq8RkkVXRQWqjfCaeTnq
LHXpl1SRyWnxxbmweFT9t8egb7PrY/615uabEpYeTd1SOUbqC2UyfXCJOVQ4SWSt1Ri4+2M/bI+0
PBH6TdMkdwpJuqDCGSIEN8dM+MdpW2NXBxUYs2TPSrIFE04OndYRSmNATNPksCF1dMV6iAq0LXfJ
juTB4bIPbHbTrM5878b5UFQohgl4Dbh0TDfeqYmnH7vd8uVn806VOLKyneycSYU0kqZZObQNMMHi
73Ip92zffFUWR72jfn+d4b2uTFzZAPnm1eC8dVEhb4SFkdox31i4wAMUdSEMxjWYZCVw2QYmjlbF
8awGTY4cOfw/dV1Rnprd6LEr5agZjlSi8+2J4FKICRkDdw+6xAbCmI/sFrzm6tdHFeLSMs0zWYAJ
+QLyGOPcD7AsrLSdXYLfKTqZhqwrRHLlEaeomNbMQ2zCnGlv7AtvucIYx+DyPvbGN/4rwflbXejs
FOJ9kQ1kycoIJhXdrpoeae0kheSpT+YQppA0VEUtDRzMcG0/JE+835bean7vcZG/wpeR4UjRhPxh
F4reMn4CHLB8kCLyjdDJvo776rb0Cr/ovMv5Q+ITpnDy6C0tmuMKUQW+awcibikZ3ULGGfKLJEWg
GWcbBBUvYQsOZz5O0aIyMZ+Se+MwXHWWg4fFD+DdcVTHvq86z5YlRr5Q78PqjCmE1VBDEa+IgDns
CcTb0hMaUnPoYys33BNt8FH+zkONdQYUwssy8i75P9KubDluW4l+EatAcH/lOjPaLFmyIr+wbCfh
vu/8+nsg32QoiBkkctlvqmJPNxoNoJdzskXBxUaLrupyBe70eDUXz3OTCxbtH54lf4ky+K72trUm
eZUgavxtdJlLmi5geK/ZJmMt4PLxI05yFsedzGtMxt5gl4CGBDSzK/nzmAqMJ1SJ22VRrWfJQCEj
fJJ/rNSOcZQBlNC1Mnt2jAaD1KJIv38ZOGvF7bRoAgcXyeAg1XxIpJMiChz7W+v8fW5rVUnW6g27
CcjNDWmCub+K8+fLCyNSgTuI+3EyuqaGH0wgtKfHJbu//P1/yFGcdeAOXdoaeaO1ELBotuIPgXk0
nnTbOAEZzBOlKETKcEECdJO0ISx9qWcnJbymork10fe5gKBoLe3nEt9PjKtYu4r+MxXgz8PobCwu
ACxhOapGiAWXDvW1gUkdjHDhRsQgdSJhQmdXG1PWDEyCyGC+4LxXw4w3tSRU0dtJc4eeBJEUeYLV
3w2hpkaQCwcOnMlzYpCeoOcdzKWu0RzYyHfjFM70snwqY6e5Zg96Udpod8tsBHJBoMqyZZitDu6W
XYXzp0Y9TPODQCn2Ynl3LmxkcIYzxyabcX1lZ1EYDEEB8EftlJ9KR9Q9yvzpkiC2gpvHtkITc4xk
tNABiiK0Z1TR1Yb4bUeflhBEf1PtLZlsC7QTLRkXESaz1ZMRPQm4mk/ezxm47CZz8teGsuguDi7L
Ey0YFx8Mq6ShTmHMOiqPRave6TIMmmqCRdt9VG/WjAsNVlUXcprBlOMC9DncIwtQNOI2ZAg8fn9T
nR2eCxGGXLWSxfrP1fXYGV/6/iPpt40eXITokyUnA8X3zWn50WvplRS2pp+SScTYsL8upqoRE01j
uHG99T0joqqusfbNof2ioHqm0u/CyUSBDH4gRuvrKmmA0ef2QzDOuBa8aKIWc5EI7uIBMgbUNAhE
RNWaemmNvjc9bqmjto3gJN2/opp/W+wdC+hSDBU4oFi1kUGjdUHlDJI9A63xujiiFTqoZE+UK9q/
7G+EcrForK28TksEccYgzm48wIf6wcqbmQ9gdkGScX8TnTXk4lFLMXTQZxC2moGc1LZWMo66+1XY
Rbgfg86C2KpuAh+KnHFf5RBUee218rk9lr4V4Q1YXbdfgBf+sYvcxopcEMLM7NzNFEsnAbB4zeKH
VIq/X45zwpXiIlBeTotSR68rNboMymg8mNeMJ5kNZ4vu2/vXro1GXBxaJFk1GrZ9VZCdoepgHmfi
jK/SzMIWolvQ3ZPqvGBctKATWVuJGbD3f85xKLezAwfBsJ71sdLaWTceuUu2zLAvCCxJE80jXemF
+g9jIoJIuxvJLdk0cW1RFLTNvvXBPO51KdNW7KwekyEGhodW0dN5P2RsZHCrRNUxmpMBMgjArUJQ
PuO1Xh4kwylt2WE35LSxZcEmFgrl1grvpNpITQjt3TDQndRvn8FzyrifIye1l+fmSv5d4PsCW/JF
IxWn1mCOENn6alB8o57V21VAXjAoyCZvAO9SBlRw4u9vgbNx+TpSa8XgDgaf2WtfPAgA7ORUXzFy
2uyz6OEhlMX2xyZgLVExKQOBLJZz6e8YslH3ogUsTxB1jsCau5ttoxgX8wulAGPUAGGqAbJpBWBo
WTCkNuAPF1/3l8MsghvdPUQ3Arm4L4VNpIQhlq+Sg2k+TSA3HI+Xldq96qI5nQKPigFScRFfHoco
0lkhNjSfo+Ig9U+LCrhjYo9/5Oafl2Xtq3OWxUV7PaepPrFnNVm8OrvpE8DP+pdF7Ef7jT5c9FAy
fcqA1IKmBshAhSoCWlKI6hgYTEqPXAkdcPfE3MjjIokqm/lUsjLzT4yH3K8Bfv/MEtxjEHvKp0Ww
u9jvf/c02cjjgkiHltFEMiCvTTt31B5o3zlxWTljfpr7l8vGFKwX3yE/5zRCOh2yFED/AeRB8rLk
8bKI/YIEpvQ0/JcBfsftKS3Os36u2SjPKT2+gji/RDf1ofNnJz6MAajsbkTNYkKZ3LbqTRqugwqZ
RehZoNBYbOoAvBRJqya1O5+Gp8Ut3Nj7UGvKRldur5mWldZmC7k0fNaSu7a7zqPPH7AndrGuIGFr
Ir3I+Yc5zNqkJOjAjWMGjVTLgBxJs4PVEG/KSsD1Ne6Y66BZKo7aOtgEAz6anNxFQ63bhf6FGKJm
QyaQd1gLTFUMGYriNOc25NICuA9D3KxGMh6jUxQsPqsVi56zu1nIrRxuI5rzbEbTxBTHgGlyYE1G
BhpBWbafDZgKb157G38rjzN0T5R4RRKSbfzqy+LpDvAFTNcCyl19WwJK2BV1vok05K9fuB4P/aqn
rNHV+sxIBArgTtgJcsdsVMo4roLtvxtLNyryrc+DLteywaYK1juz8MAEFoyH9M9Jcaivo4CiewLf
3butbOVxh/mKNJ+0lpCn30gDUOqVQ+xqtyqwoiyU/JGMO4kSyXsRbiuRiz4mMv9Dx0w6AJ8qfKyt
2z78clkrkQgu2AwSepOXBiJaKbTVlgZZ9qBLjch2Anfk25LTsjWI0sB2oY4R5NkFJsmT+WkNithb
PeBAC4G22GF9YV+b3GHe5QltgDeEhEhr2L101aPBRk4cvTxdtt87vGCWm92uERdACm2sQdaOKRrW
/sbwwFNXR/V6slGJYpdnoF4hiQ6MBmGFTbjjuJgS5+m8ArKP3WR/8j4DvMyz0BRVHSu/DETA+cIN
x8UUqVZkzHlC1dpdf6AEi9dj94KHMZtHFoNm7l1nN4blsewXKW3SGBcKpDDCwLpagSS/3iZHxqdT
B5KIBEmwuXke95KMaCzsYctieBiXg5Dnbe8iu9WGCx5JWq40UrHPyuV2bUDBB2eMaTCodzQDQkkW
CNxSZD0udCRtZbYN04edNyzrpINPk837g1tNeNoIDlEeqB7kNG1FFAhLwR6DnB0aDaSAIuYLlBJE
ER6pXh6QWaomFqwQRCjwnps/LE9FF7LidHfLQZRF2/UJMNUQqoMyFkgNb19voInTZ9kIAeWoKMfF
WA8S2KMuq7RruY0ILkyZqEqVcQgRNFBAZ/iX5UQHyX6o2MjholSzAH0NqRhUqn8DsimOSoBheoMP
zLx/5RAiy3GRybI6DBuXEbxd0QAfKvvr8njZcEKNuGCUmXWrAHoWr7UAVXinOFXBgsukN/xgEQIg
z7LgDNs9Kc8m5BvWwgjED3oBE+KyEc/XNAZe0+GyUrtBYiOCy0pXq16OtQlvGOofzXyMqjzQvikt
coLyjSGirRIJ4yJSlLUhNWMYsGxxTTMIOPOeSnK0gPm6FP4gakBmHvbuQN7oxgUkU2klOUsgbjVA
Nw6Epqz3KjXo6sdOFQW/3TixkcXcc5N2KQaaxEOJpULvacCYs0O3vgL8iM+Ys2MxxsS+PMzdmIB7
o/Krr27kJUWz5uuU/DyI5QT5uvlAjsV1c6TotsruRM/6fVc8y+P0wzuGqkuOOGh0XpX+SLpjQb9d
dkWRCPb3jUq5BfrqdIVKVZfbKX1Sld8j0Yi7SAYX/EBunhFlhBpk6J+qobSlssxsvJLcy7rsX1zk
s7246CfHmLoYBigjHVa/Dm32mo6CrkPzHXvsjaJB9N0nvLURyMW/LFo6jI5DM1YsLV86p2ts/Zhf
jSfjnjF0GJNNDVvUkCyyJxcSK3OsSzTu4gXW+THGzGK7JIJumv2g8bcl+UFdJE7Hto+gWIk2jfx7
AisaXpofwuI2TgUZaebF7yPGWRYXDZuxn03FwKrl6iHufFk0xy9yC35WN9I04OIuEBAt9s9k3Iii
nPzaLi6eZxKsDk8RGRuRGZkzpLWhbxA0CQe9UCNmkksm4wJDO6gjjZnf9S5xIMMJWcaIsRMtwkkc
kT7s75sIYWAOuBkWyIpQSzJK2QZPBVL2o+CGtH9unL2ACxJSJfW9RODUpnFbRHdkToHnN9h1sdqV
kMlv99Z83reUCxQ9G4OPZug0LEihIz17oo8qiB3BOVN60lEXcXiKbMjFiYqqbRRPUK7SkS0ZcgD+
ggYRZfXLAVC0k7jAYBXjgnY0iCHZM8WhlAgCrOD7/HggnSIzHiO4dlJ9ScYXugiijminKlwomOVU
0U0NCkz3cLa/cLrl0R1BoCyu+wqWReGuRp1KMJGgMnHxLB/bTP9RA4/uc6wYoqb+f7jG/u3efLcV
kBBlJU9hutGX7jQ/OaEHeMWLZgVIZgEG8HRyLvvC7n6iOmvTUGXMbHIuTmgayyM7dHMjaIYX2bov
p96OcUfC/NFlUbtm3IjivNuyipkaLDUyLHeN2dp55xNN1BW+u2U3QjjfxoUcUzgm9OkWJ3+cAlCK
1vYEGgWHzXJbjyKowF1fP8vjT0BZBbgvYfZbmtsWEDZm0QhWaN8nNiI4by/jWDb7GJABxZ+GzTr3
Y79K3cFnwKnjH5a7Cg5awTrx52BmrdrQVFApkbxIuYVSlih5KrIau0FvDgspJ5q6JlApSm5ms7SH
TBM42/6da2M19hM2IoyMxGSd4G29P3kuMFL9wjF/zzHUzyA+7yPfEPTvi3RiZt0IHFdazH3IUiwd
GDeDTA8ubx/R97mTb2rqUJZZfjsMP3XJtaz+qsW4UDCPipaPFRYlPjaAFfwNxXCADEZBdJz8DCQk
PjqjnkT7R+RsXFAwEzpYaOrCOzB/MvC2IEDSVwWgGyIZXExQ80qvFZb8jcEzHvtadtLp8fLi7F6E
z97GH3lRvXZKXMDbSu1HHP1uWHdEvpLT1S2ya/Cpi5Zq94W5EceFBAPjZPnMlqo7da/pvHCyjQf9
kQGiAmlbd0QYaoJjgj8CTXUt1pgV6qYRsyIdyC7V1qNkehqN5ZQlo6CrRhTz+HNQbQfDLBmU0ugX
t4rbBPX3lbXIGQFaF66ImAJ4f3dZukk1gDdrfEUCo21plpkAfinlT1X1oEeig0kkgNu+fZ2Sogvh
IaO/AH+xxJPJ7p8NR2pt9H84ANcMou+XnXL/noR2u7+U4nb0KDVL2kiQGd4QB9TGgJWVvikwITpb
P30oPboRxu1kQwtLtFfBglJ9rxbfsuhD8fWsDLeLM2IhjbMAaGjJFHvqT235n4mnX4s3ZxX4GkOV
p+Gc9Qz95yZrXoGhJQ+8tTnoWFDen+3pICqiCLyCrzNgCnUhVQylqqjGJMJim0nvCbxAJIO+PZgK
Ja3DjAHU5dfoaMUMZf8dNKtoKlwdE31A8osQYHg/4P69VDwAjZXncxPpkDg50cr6w0HixkC2DU9b
UANTvCIGSoioD16kJ/v75gCelwglqRFS6+5YpoeW+r9oSKb2RkAydnqUMxg5zZ7d5NDgpLLpCzkm
R+0EdjoMeTcidsTdoU1r45Jc2JDa2QCGGJRSAzYA2wTqkTWnLQdhSwLBr3+XLNhI4oJFXGdzM64I
FgT05B2oqZNjh/FQoLkcBHbcTUsoioxxEtNS0B701o5DGana3CCvPfr9UbuKMSc/YYPlJzx2P3RS
bmRxTpEYGhKxEWQpd9ZdcsjQYjXaiZONoIhAnVLohLt9k9ZGIOckur4uSmyCrAcZbgAw1UENasZe
X/8Y4v6ulpQfcQjwzhy1t2j9UsrqEw0jL6cFWApETBK7l5LNT+F8x0rDWgbuPGo7qXQsy+66TCXd
7tvVqZQyUGv5ZlDqL5cXd3cTbmRyXlTW2pQarCwiS36rHqtBEM3Yb37npZvvc6fMgKdQilkX8OwA
Qx/tPxo4csvsZtGFT3GRJtx5U81NYmQxJGmfV1/9ItvMc0an/tIcX9lFPtSwvPEcfqC5HsHHaxC4
qlrdat1t21+3olHB3Wvc2Xr8GHMRK7RvQ3iEvHb+ikR3r6ORTB2ul/quGUQ80bvHwEYaf/Dkbaha
HaRlxR/r/EMbnnLp4ZfcjWeA1MqiJXoLm9XEzxJQGWut4PktcDh+cBkoJnOd98wNxuehQwc0KGRD
zFWl4Z+/pgoXOMza0OrVgirdkD+a6vigIA99WYRoQZiumwPMyNq4KlUsyNgdhvxhXD0tFsGuiFyM
CwBtT2ZAKMBerTu7qjPeyS567wvwvvUYik6sgHF61JkrjvVsQ14IDToXGmiOISWjhgGl9mSaDsbp
gcD6nKQE/Eo2GhLsLhGNwe3HCB3k1ugIoArl3mFTMhAzV6FspART9GCEAvfej+Dn73M7SG9zQJGN
KJzrra+HD9b8KW3cFnzCXXPXyd8ue8e+p5+FccdyWQKYkmhQpgJSnbV+05Xf69XuG8FLaN8Jz2K4
E3mpZJBJt9BJJachcabiThGlMkQiuK00k8wklEWFQvU17WCEnzRRzXX/baWc1eD20tIVmQaqWzBa
fFF+o56M/kYVwNxOa6OlxhfdbUUacbuqrKZkLDpIK9CGS70+/GSIWFh3pxOsjUbc/tGVisrmjIUZ
NLQzFl54RLjrXOrPgbj8JfJs7nS1EgBj0hoKDdE9aY4p6p96cl1bGL67zyPlQ4HPAiAmcD6JziNu
LigYtIkOzsZWtk6gRNUlcqKzqHyzHw3+lsI/HxNAEo6A0WZ3nxFtFIU3jiL0Z5EILuDoFp0tMIEg
xmE2JpSvNFIKTLUfRc9KcCFnIlWUmD0kLMOTLOX22Ch2PYd2ZD3Fye1MVXsOK/dy5BFpxUcedFwt
UQqZEfp2lOc2TgRK7W+fs1LsB2wOPrTqAtJnwcGXImG2Brn6mya6ifzDxf8sgws6q4EGBmXA6iv2
6iuJrTu5i0mE58YF+ghQmWxMJvyiWlwM6ifA4hYLROqrJy8P5hg0H8qdAn3t/zuHR1TpMnMwkg4i
rPpmWYKy9dM8uLz6osXh4k5YV9q0gAIRpGk3dXa/pNfmKNqa+7eSsxpcuJE0vTQKxkJbli+L7q9a
ja4mNkxxPUTC0sNld36HmqJO6La0IigUPun3/dE4pKg9jI52X35b3NQTPzovWxDMMW/dW0/0Wl/Z
RXtVvYGiXlMFlvVweZVESnFxwTRmuTYLkFhWVZCnxyrxL39fpAMXA+ZcHmhGsEKx/EnVS4capxSI
npeF7OeVVUVFCyfAl8F//NZSNfo6LTQ/4pLt/UQx6w/1wQBqlI6hBMsVzT8J5XG+XfdVpM4LbiKs
82cFUR/wBMDblNvNEVxmQuKy3UXSCf5RkxCT361xPiRjOgEmwYxvhulkVB9xAvBG4yaogYqCZzLV
8VyUlBm4Ak2rB9KcX4GsUvDe2j1/NiK4mBa2ZTbqDURkbeJ3klclqVNMXpocmzFY9OswEdUa9o12
VorzCSJZEjF0GG3tTqyXgI1lVhjJP4GHVnYYcFQkfOvvXx83anKOsZSW2tWMlGY4xZ+QSwSGyxok
jyyzIL497l62NsK46NekekhSBgexyER2qYk+3zCXHbUoqoMZZv2DWsrXuI2J3s4Cy/LIDQDNBQFC
BLkdqO6Bbno1ocvz8o7eDRtn1Xgm07Jao2SUYcesSOxkBtWbYVciBl3mc+9eljogt0w2eKrz1ahq
jce+zWrcvvs0yADuVWlOMrd23QneRvK+958lMYtuLip0pLLayixXPziDNyWvAyT0RblV0QKi+/GJ
pTnsn5SpKCWlgvi4b82zePb3jXgTiKLNOKIcYWWV3YGuwljuDKURSPkH5z+L4fa4FKtZPFsQM53K
Y4LjEQDRD8WRuJkfuaJOY5FO3PYGG2schaxuVIe+Gn+Z6UnKRMlCkYNwuznUS/hT8eog32JVRz/D
9wR0JY2ZCKKjSBluJ7ej3pIwhqA5ftDHQ5Fek/p0eUftb9q/F0dldYKND6hS8n9n79PuuUuWW1qL
0iYCc/Ez93ECEr5mwpIkfXEth8Ds0AzbsIrPIFhzL2sj8jUeuXle+rFQmayufUUWi932UHu6rZ3+
FdcxvRwqeCDnqpiqWVOwgXt38pbb8Ngi74W+YrBcLgfjUaAcu9hdCEwqFy7y0ajLifkdOOnQr5Gd
LAfEPAxRgBzkWrBtBb7Hz7+QJQE/nAVhCZgKk9tGBpXaQaAQu+VdUoiLDHJb60bDisg5HlCv+Kva
4KfPC5qdUptcUVmIBrd/RTsHdx62eSoUyVpDOEjrrj6bDmBD+PItRmKPjE1ZhI4jsiIXKlR11GjZ
Qhygeg3yOH/tRTd1kQQuRih9VNdxDgkS9eL+k5wFYpIEwTrx0y/EGM1ymeELNQaIGLwZ3qC/YxAe
jo577Y0uyioLthWP2SyRhQ5EhV9QkC8amJceD9MLq8q3gfGiPgi8UCSN/X0TAqOmRcxjxyCDS5Jd
9nxbXrIj6yDsrj7UAnD2P74a2lk1OL0SqKYs6nEMNafXRVVkQbzVuDDRLEofWgSrlXW1G0Wf2+42
xPXFFB0dor3EAzaHJcpx1QhBlTe6i9c5aDkHtbZqsyEs9F8JGrv2p23BeYJcIZF1wj98VyUPk7Fp
EJIKb3nlNSU3DDIpbdHn1x3NAbycDDhJBPq6m07YyOUcpLVyddZMyCUlxntI5PQhGkVO8/Ck17N9
2Rt3F28ji23FjTMqUQz0OxWy2gktx15mZM7Y+5EiQnnf75jcCOK8RFppOmoWBNWWndySe9bxzt5C
2mqrn8fF7o6v0ASiM2x3s23EsnC20U9OR5IZNcRqsv0XcH7mTDkYeRm2kQgKYTc6bsRxJ4w54Xiu
FbjoVIe/TaAKKfv6uchr7/KqvX9yYfhL0WSAQoF4i/KV1pEBa4SowLvK+smUDoN5a+U3Q/gtUh/k
SHRtf/9qeCuMc0dks7Qml7MQrRvAIbjKAiUYjm3w33G934rhPDFvUpQ85hzlQ/XBUI6p/KKK+NGY
j709/yFCBfmopqAb3XrXOSQ3yzBIMFumo0Z9XP77YwDfNyjASwjQTBUeQEhJFElfTIBfGNbsgRnW
71b5Ok+i4+XV3wmEb+VwXlY3RriqE+Qkub3+xsAoJG/6BI6f+wogf+LEz/uA9FYe98gBncfaRJKK
rH2RuWmBK25pPIbZ6reg36k7TRB4d5dpY0buEmNWcYJuBYjT+tNaHq1ZcA98v0nfqsNdYcDrnFpz
jWRjUna2tj7M01M+C3QQyODxgsgwllXaQYdS+15qXm1Ntj76l/3gfex+o8dryW0T24YlUqa8gx6x
8ruZfSlobI+RLw0fUsUCJBYBCifh31OrmWddS1jlLl9n5Alys7qLZz0fkEQzzfvLOu0GG1OhBIlt
MDK+w+yp6FwqBnRi/Ag/qdMYgJmoH213ec5i+OUJw6mTwxliZL2zl/m06IndidZHJIRLnJtq2o+x
DiFlpSS5H059ei9HdQHiljSS/rhsuL09ihYBAtwotBirfO65ksKhGFkH8Kp9n+LWXsLYiWuwndwA
FktwadjboFtZ3AYFXbH+E+8EZZtheAxLUYB7f2qb6HgAQziADzHoTJllN54t9VGSKhUGleS7HEhY
rF9Qvh/cf4cfsLdMW2FcNEWvoGF1FYrFVXVlgHQEuBK6oLtYJIIPoFI3AgwTIsrqLqquyXq7fGAO
/a3NuEWRR+BitBQy5h8TIJiGm9jP0M8JNH2neVmuRA3ZeyrRzQ7ibgXmGppLrcG5lR4tltYBAEmB
Mbxcdur9k87UdbBSI/4Alu+tI6RlWHWShmIXAblcdlU5sdvbrCOWzbpPB1EjxJ5j0404zoa0aWZd
ArQnNtH4pZytQ6WJqtE7KSNEbYsQwwSkMUDJOd/ul0VtdCKjWnxMbg1/PWje5BM/cghquCKYtd0j
wsJNUbVA2Yvxvrf2G8ABM1StAoW6ydZAGl0ch+aYzf/9Bc2UOsthht1s2NpKUqkYIKePADUICFEU
olpwEif26FVIvIoaZHa9byOPM2KJXJE+VTheo/QoKXdyGbQiFG2RCC4s1KtmyTWFSnnhJOYXZXan
RXCy7rrbRgvOu5MuNIpxxT1uKU59dpqEL+a9OLpdFs6ftbQZ4laHDi3ey5I9BA3WBSVJvJezz6Iz
9R88++wE3L2qU0wg+C+UlT+tH0CnslmLgvStODZ++lWEMiOwHT8a2aZEWgoLqhXyjZJ+nkRYfXvf
Z9TaOIGA1Qf05bcencWTtCwzlInqW22+M0VPuN3QthHwLsmVZKbUGRBA7yloYpMTg9MafAwwOP+G
4VQoj7uNaNasyK3F5AUT0k5NQFN3Bf3UT1JDrXREr6F9C+L0pib6F3V++HeqsgGJPHg3rW6V4qZf
nj5wOChYob8EcN7dp6kyjCoE9P7gKX6GqNN+t5zJN07lKfL/++QqDtiNOM4jSqBJ6saEEy+SqxsD
TZ/6cD1azmWlBEbj3brB6J2UsreJpHZ2Kj+qmvdrAjg3qIbh/4+fPOxtTUKz2uhelrAbBzaG4kd8
9XRQ5LSFDvExf6Recsqv0MAK9JPCjXxNIG3fYNiipoksncWP1klVWudSiM4O2bqT9VO0CuAA9o4B
hZy/zx0DsaKrIwEwlxvRU0b9VA5ULRAYTCSDOweyVsr0Pma3nHst87XfLJ+dn+tD9dsMxjabuP/m
aiASyu0eMuV1heCHPqL2ujFdPX4C79hlxURrw+2YNe6z0KRwhDT2BuM6awTFxL3bzWZt+JbIVeqS
wkqwNuWqo0VtPvWjFADn9XlSLMHY+j+Ez7/9gJ+la8oBA2CsG868mTzDrwIkSgGlzIrlrROJJ33e
D0yxaHOWx92vU2lRoqTE8sjlXUYb2zSvpfZWTb+ii9UgV6n859J8/qXl4tNj8hq1Uc3aP2cNdItK
MLaVILrttDFCKxl4vKphqQSI9m9PVSK3YWWouLcliw24YXoaJI/xEBSB5mXaQ34LtP5AdFncdZON
UOamm8tpjl79CT8HMTV50rIHDfdgVQ8MIYnl3m1rqxzbcRs5C3K9ccduW0vuvrb6+O3VGvStPXsU
XduiXPNOfeKtMbnQRMuln2Bpdv6lx/yYPKyuBbK9yNNBD9fEngbKJssVoSvsh3fZ0ABiDFAP9IG9
VTMZhzypdDzO82uww+EBg51wAoQysEcjVxTe99fub2H8Fh9JvDRzDbgIeapcmh00NGmV1K9NIRDG
/uqdJXEHY6rLZCgYbtfoN2AHmKGWHMQPP9USoWftRsazDS1ud8ez0RPSQdhKs6OSxacYY8eXd/Nu
fN+I4LYaFqnGEAFEzMgLqs2tMQ12TAQReKesw3zwbDVub/VxnrTormbDuGijOxKHMYbNNpoecbGc
rnv0m4n8XqQYt82kNc3kgdkuke/B1TSSG0P09hN5Hbez0ilLiwmjna4lU3vN79sl85MfK1EE8VCk
Cnfw12Xa9mrK8Cnqmw54K+RRrj6SetosEHfM9zn2sJZhgToZHVCICtno9IngdNx1502+jgsJszQM
y5oxd45IMI/L1Rgv/gfc+SyCx8BQh0yNpBHpLdp+j2q/q2q7FYGs7Ie2jRAuBiSVEik5w/ms+4BR
xa127K4PjfzaZC/OYuy62UYcFwX0upaypYA4dSjsIguqLHWrxtP1x8u2Y2vM170UapiGqiOtKvMH
e6KMqhkxfEU9X+xCMd22nO0BCXzQkR3nMTkUJvl8WSTz3EsiubigVqCnq0qInOFvyXBN0u9xpDo6
Ernp98ui9q9mG/W4gBAvRavLTD3tc400O5iGiiBxQtnWc8Cz/5sQJNKOiw99IoGIZ8XCJTXenEOE
Kv2f+fJ1WV0q7Jrc31vnxeNihJpkRrlaKL+QPLMxrH8ASLsgRvyD359lcEEiSZJpSVLoM530EwUS
XX6lBaYNmhrXAgD35fUSKcQFi6mWWpowcNYahNThKRJlbnaDKjjjUARBWh9VpLf3k5pEcoR8O5Je
ce420nQolRttTgVa7HvdRgxTc3vbM8PGMFB2QY2iPpJv2YmRLIytnX5j9CrLYRR1yO1fnjcSOT9v
p2htTTZfrX/V7ma3s5UrydO8zi2/LG7uJcLssVAi5+dzaCUqpjJC0CyEgeJWgQn28MAIIgdkJKcS
ZTmz8i57h2j1OHcn2aj8RDjomtsVnFBWfsqBknJZyL7Db0zJOXyPcbCxzaFY79fXjGoFbWyF3QKG
qvCNT5JofzGXexcNN+I4l6+kpVIwr45BjZPsU0wrM5SI3pMd5fXSLCpjiNaN77IlSTarhgFPqUFO
caTsgeVQxS5bu/2T+GzoANVcgU0FC8eXiQGbYAzKiv1gSF/DCQ2iQF6e7i+v2+6BebYj325LgMLd
LxlkhNpVGfppeRuaB0M6XpayG903UrgAEtVdVmcUq1UreuZm6LZxkCYu/LKYYhuHbHliAxbOZaEi
l+S7bbNpaYeZ4XF3XpPbjA4bEOOsMZ+43d1HOpVwcd8oyQWTrpmUpmeAAIoR5D9aeqh6gUaixeKC
Ry93UZIBb94de9XrVOoPKtr+dQyiUONw2XgiUVzQMKg6T2rHbDd785zayfC4DKfKzH4tOKlc2KgK
kjZqhrM4MqenOdS8VK98Mq6Pl9XZP1s0GTNQKiatDJ741DKqNAEK6M/Brvm6CzJAOl//zDYVd2Zk
i3L1uwY8C+RnaWQ5q3/WWZU+QBnHlopPhDp1+99n5+F1OqWKqhIZPFfc1lKRs8eMMa5qBTU/WbS5
wizwbULNDwXcjRzucC6oZFixhFePes+ydevBcmqPDVwxXJ5/ka1j33sX4DfyuN1UFtZcZTkecp2n
nlQn82LXrO0fOmvOt4u78ua/9/W+NSS3ubSBzLPCqKQsgMxbj6MlsOBuDNwoxO2ogcYhSpMwYLXc
ldUxxkBXTb5meWeH84+PePtGFrerytkg6jRAVvTnDMym+rP1YDnkc/TIQCEjPFIEJ9X+8bgRyB3H
iymh6aR+Xa0w0Ep7ukmJG/uWo5yK36k9TD70FrxSBB7CM1aBHmUaWwmeH6bHbLqyhAALbOu8d0FN
B7eRoaloc3x7Hx2mBYBYCQQon3u3YTRuh/rZ+soYj5zIFxV7d097kCESHCIIU3yf1lobeqKxDp0Q
5/yiuab0dREeifsq/S2E79JSYtKDyQYvBTZPCwKWgJZolWdER6WX+COYiF4uu+JuGDxrxXfU1XWi
DTLD/07NQxJTl3an+esSt4JjZN8XznrRt0uVqPNQryOMlxt4nBzSxbmshuj7zK6bp0kb6VpHWSpz
mo7a5A6VIOsnWPzX/bX5/jgMrGQFM1Vlccwpvcr6+YSE2S+K4YIqQY8ZfWXxkNS7JC/scnpUuz8v
m2r/qN0sORdIrXJGiozxGEwOu5pHiNx4dbB7Fxtzqp5FrMgi23GBtQinxSIx1oZkka2nn4j2Pc4E
Ncv9u+RGKS6iKnXTg6ABQkYfLNmufMiC5Q7vDXRSIiXycNmEIm/joqlhmkM1qxBmDu6KLhbR2JbA
YnxJfKUkiWbWPJfNN6b8LGvIzlWCI0Ekgw+eQxXT3IAMwzq2zXcgk2TDH79kJr4q3skZiboaZhqs
Z7l201LkybsVQ0vBtUrWdcAfMh03u7IxxnmIrAXlJzC0ZYfklV+SIQ9ogvfR3oIjr4JkIiCvgAXA
LXjUqpLZaQPK1WPiUn30lKH4QARjiPHEsky0/vEDDm07JMncrKxkd91H12H29N8XY/t9LgIPoZKE
YUnwWFXRJgvYmbX5RQlcDJ7GCb1XAzSQzfWgFmagyyLAtd112BiJ/X2z4DII6ntrhYi2rlzNII5U
igARd8Mjxp90VbM03ZQpt9b1YOStNGOt8yPN7Rp1b/LK7SY7udf+Ebmiwthu6FIpCHANgMKoJg8C
0SX6qE8hegbUoHwsUIYLUUgCi44HsFAh8NU/qHeWxkX/Ih4LI9NR1WeEiv1je5f6gCTHEQAY2eVQ
fBdBdrDv8Ze0rXZc9Ec2LWxHCnn6Uv6PtCtZjhtXgl/ECC7ggiuXZndrsyxbln1h2B4P933n17+E
/MaiIUzDoTnMXBTRaQBVhWKhKtPdKjfWZ0/F0EYvo51gBvwKyEADNTpidAyvcQHNgAJbv0V4Gy6e
METmoCYOvUZPK3yUf/7gLVpoiqCpQ5eubSAF5WJPCl3KvmQzAkV/TKKrLnlDKkB2v8+dk9blNNIN
/D4lpW+R5RhbKMVYtiTsiK3PNFWoBqM71+HTWsuYVqhroTkXZB033YmJ5DWlC5qC0IAQ5PKmOiR5
weMz3G0p57XOEYdGFI516C8wYjTjpga9IfJ2+dup8NNnD8jZhW0tiW7HWKDxMAbmob7PfJWAIpe4
TLgHmRz0IcPLsVZj2cYrW7Q0B+QWRHdQlv89TmXlMmMagQXzyqUoXOdHDG+6GZo+sLdT0NySO5Zt
dWHkyeahhXa5g+bsJjW6xbEKQKvazUwhLmZ8kixO6Gg7BM6jIwccpL2FW1c9K0/s5QlPbCxglRDN
zm5kggZiA93BcZmdo1TDYKdYUHHNjAXh+MFyI3dAQT72ZT3+UjQu+vf5BoUidk1iDHv1mJI0ImUQ
Y4AF7R7o9/f/22byPbEmLfJynrC6aaGrmzq5X3SGN0BzvTfNMMV3ZhLXwTwaXzqnCEqtgtaZdbj8
j2DWeMFa+WHweiV0MphLKkloTR9IdWPKCsxCCMxtGraBKxVsR787RL6ijmINDvXV9Ziavppeb1Nw
eRXim22HwVm+lU8qWHgohSqmlz6ydqQ6jG8+lYZX3EIGPJR6udDVdoCcIzxL0OUpALX2pDwQ0InX
Xuw2V8XftoVbB300BxmmbB85Z9i6erTQdU79RH0XGbfj8snJ7i/vowyC84AKHKl6VgBiqNBw8Ndk
fDHU02UIycbxnQ3o/1+3iUEosXEfZT0kPWSleLb3r2z65Wx4SasEGfaIZIv6RtZ7aFBrsRgw4S0b
OOreX16NaMNMFW1w1NAdh/KZ+6QUtrZVNvVpWt2WqPqblAamoYb/DYZL4NelizFqAJjBIZ6p++1U
ecQ5XgYRnYwJL4Vqh61RjS/D17GmZktNqJ9BEMI6a4XESZkP8sey+32+6r6mG0YCU536qXmlNJCC
mBevVM5DKTkTYRzHHpvU1jRqgpnu94Cj522tToqKgFP42oGwFsF3231+aq9VXz/K+i2lcFzsaXXD
WJFnUN++Y/IMC0ac1gNIPp8vqUKSswkNjqL9G7R0mHHiWenI6PRJQhYoVZXZh9F+NIc6cBSZkpmw
0Q3fQL9guFjTUm1uk3zFFoaTT10DZf2z8zn11qd1ctnje+VV3psu4D0qF35KqpYpdAIpCjkbqlNt
OEGk6zChnxS6nqdZxul/eS8xpPa7nbTG4my9ib1ctMdlOkRW7tJUUpwSYYBCUHOQCRL1FatGXamr
TfqN+rF6o6i3anujNLJxNJHj7jG46GCWWjuZJTuss/U3KMLD/MeEB7Thb/s8eF3rZuHw+XKoENr8
HpL73s9Xi+ABHJAQc7ze0JzRYlZxfcc+HNI72cUnChxIH6BDSDQDQhdcFm8WaZTb+kB9uPVN1VpB
VXUeHUGcuUmL8Gyv+CC1x+L2ctT7lm7OSH3zTjsYPooZvolpDubM8iYC8TbuVsZtI+kNNaMbVpac
hlN9X3u5BzrLayVkIkZEYidCM9mBsb/vCihRa+ZznEyIU8sUgNAh3DSZrIvQ2g2V9SGhWmbyA6x9
VZgjxrFhidUjiOHs8XEpJLeU6HLHqMAvCC4y9duY0sZoYQyGite5xkuHcx19mKLYK6Y3pEN7LC4e
RUnejRoBVhfbh0oPuuidBhVRiS8x831lci8r4t/KTKMopjkCSvO0nlk/H9z3rD5tgX6UsY6wzbkE
xXnSlEAppu0ARazGVbTepeWBQFKgHsHX8OCYb6hj7PbP4ZwpM4ZineFQvlVeWbVXGt8r8w29uCCR
tBiTJAoy/Ne2iaFtdUvgr6l6KtJTqgeXT0foNLvf5y53XEdD2mf4faPF1G2m+ca4SK50cRTYYXDf
EtDUW8y1h2M24BpBFQY1kQ4P+FmKhqkMk9/9W+6kHR7nQpj2pl2vIOoQ8qQ6fjWVIFmULErspi/n
wrlOBaUlzSixJt3uvVT9WEwh5Ib9YSjQkvumkPALi/+Ojq1WpUkDrHQtTmSFBibo9TxDbYygzdu7
WZ8l6bjsxPivZoqZP2VS2C3hTj67/uKzg1F942yAj0bWrSKsYu1s3OTcaLVirbezmUJ6rvsQF2C7
eGSl4iZYPKfze/UhTVFOsk//yfL54aV5K/VCW7CrDvg1dOtbJvseEH6079fFXUha2tKlbIEwHepH
1gKWe8Qv3P46BlOwnB1AfDm9mAn7++7+cyqrKonNXDm9VqKrmt5Vk2TPpEviwoVOanWOehwVCZvJ
Zb2P8+fCZZ2PaKgL5H1tkvDE86BUpCJ2xtyssr+Z6adNNtMoTL1eQoXJhYqsqpvCZnuWgtxg0R+z
oXdV/YexSG4KsUcRdDE7uqMj0+NuJivWjWJIEJPYw/Ry6r3opIPrjoagQPwh+2QT7toOjHMog46N
06QAi8FblvbtlZ6YkvgndtodBpfagSc1tmaGoaFBxTg0UBqOQwp6VhcS6/oT0zyHmVx2WaGF7zA5
h0rRcpNTE5hjdRtXIJT6iK6fyxCyreOcaCLVTCcVEPV6GqyndZDc57IlcA60Dmk0kAa/XymHJfW3
7GGU8UTIlsBdt0Pa9bVTwKa16FzE17kuWQK72l4lWbtT4HymjIwRggU9rr6wO40307P4n3580y2+
g+Fu2LxptSFmX0UwZj+a59IFL8pXw6CSmCa8yV9w+JnEOi16jSpYTt12fmXlXkp6t8sSF7qyrimt
5EoMgJ88zkwzywqKZVnoZYTUtL+kLpN4TQ6Wv53tzq1KtwllD7ESm+AnFLt8HdsthU2gQTMDiZSM
HEv2+1w0gMawNWx4O/GbabzVlOhWmyf3smcKQ/XunNg/YX+9dbnhJOC88I0FjJ0YqUeLv724UOe4
jCML1ZQLAUW8Rv2yAShRDqzdnlGOD7G7Nd6K11b53Jhs77iQoJfTqlor8DIjcdf2qdRlsZrF+wse
yxfV+s2YBruHzc2eFW5+4sUB0rkz3gj9KpRJdsqWw4UH3cTIDnQCYGoq/W44y2fo6fiXj0jmQ1xo
iHIoanXsMs2rW9Vytewpnw//BeKVLsuyjBRffoBIyF/V8qNED1GWf/9vGFxOQPNyWDMDTjPFX2s8
hnXfulHWOcAc79+P3la5VGCpwZ9Z9DCutnMHn0l1JX7uOYmrhYx+OT70ko8VcYpIDOoQ3bR0lafa
KTfLmXUNO1c+Erz6PctV9P5cg0X9p4yqbFRFjIhijO5oTJCbV9abxsmx4oEw81a9EV3a4XA1sFEL
3e3wTiVXDxTan60RdDQRUNrxE5j6lhpbBEYwVgbahmAFUJxJTk4Y7mwC7lEV9Ikg3Pk93GV50uZO
h8Jqm+C59m+njby8vU/iNx3XDoczkDTres0qgaPdbYfiXeJlfvxRPykmpMbzA5h1P182etm6uJti
zIqmzRTg5frnNP+W4+0qHo7J0MuCntDybQddMxRlExDE/r6BEwamzI5quC/uohv2ur4cu8hrwfER
udOXIjQ/XF7YczvxK1d7AeRf/uI421SS6yi3Fx6jOXdO9GvvKyE5yr+LxDa/A+PMY+sjBWVOrG4+
s5G3Z0lBf7sfAtUvD+NR9nQhDOo7OM5KOq0xwUaJtfXjxzq13aH7+B93j7OLjM64BdE9iAU5Ifuw
1KDywQbq1qMsGWInf+mg2GJ3mYSdN5PaxAZLYJ2zcXRO86E/6UdZWV96Rlwiscbo3C6ZQUAV+GkA
r+9wZdyqD0MwPZJjfJC+90gBuUyi7mstrjEX5MePkCH2GkzK2IGjYWyF9TuN7psm7K2dWXCfGppB
qiFnT55T7Kuec2avg9ttrPnrAQT4N/HgSqxE4tQGl1xMA531nL1FMoIK6NP7ZeuyN4X43c8XjE02
XSI0fAdclRQS9SCw5VZYrV0VNQRfsnp9PSbBpEpqlbLf5xakJ6hCFQve6Ah46Jf1bpwlryJio9it
gIuDiuWkSzwDITl1p/bMOAMhFeRDMs3Vj/LhqcsLAoPt78611kuOFjgG15/nPIAy9WUTEN4frAvS
pFAWI3xHqRJbQ6rZeJnTswfD/J7pwWRmXmxJrl/xMl5gOFfSpnSsowJv7JSeyzzICklBSJhCUCQr
mDXFhA/fjKCYk90VNWJQ7twqiZ/qqVvKCgHCL9sXDL4hYdJJPlvMWdTEvBo1yFO0qef0qHaO2aFL
3/aZQUGESh0siRqcr3TRNkaJjTWRUPlu+Ixzx3KXwmXsrnJDE+/gCxrnOVmjrMuUIesj65GOt1u1
4tP562VjE94UuxVxvtP3ZgcxSGDoIbvRy7A/tCdylOXMQmN7geEHvCul7sc2ZgksCL+rd61Utk4Y
NncAXLbQmEZfTzpOpgeX1Q37qE0DJRgN13ow7/EdcJatSOSl6Bt2QCYEX7X4ydBUnfQkW3t03qo3
lfOh1KDa9SPS3vIhaGuWZlAo9aJZmbO4aZnMSY8nUNLNLkEiia4KNbhsAiIzQ7uQCR9FT8orgl+l
j7dqWGbMYbS5m2i3Q1t4hXF4A4hOHQfPyrr2ip40WbslXgqIMujZsR/xgH3Xyli4hSfyAsE/IkHH
bK22HBBjAWL58rA2xNX0+6b+eHkpwvIJsu1/1sK/HWX2Nia6xdZyz5pcClRPsm/tU3ZbI5UjMjU1
4fXGmtRN0KRT+xVjZKvEuQVGJEZqsR1APndI/OIbca1nNZfxSjZJKzSHHRx3L0RRZzXoUMLq5lNn
3duWWyW5JMuRYXBWXXR6q2G2GiSVtnXSyxEPLK32SAF6+ahE98N+67gIWmdmU/RpiomT3tbcViu/
29XsbanzsZtTPxneogSxx+Oiadmlaj5mWFdGw6k8Vcnx8nok+8ZXcpVsKhSjxDYpw3JY6ujeWm1f
6erTZRhh89huHXwJF/x1VHEs4BB8P0T35XE7OtcLPitByIEaIcu1ZQO6MjPnC7h0bdW0a4G5hgN1
ybk5LEcaJJ/0B+vJBHuLzM7Fbvxi6HyNY8ZUQZ1UOCzlWJzY42UaRkcMh2HiHrOB3uUtFV2A+x1l
f999kQ1T0WUT29EoPzbkJjcl2Zx0Ncx0dgCJjfR6jGDq7PmNVd3Tm/6weOQwhFEgU3ySGggXJIp+
slAQB5qduMshPs43ZahsrvLY+uBnRs9D9iW5kdUfZNbPRY2GZu1QGjiwsbPdbN2CaKxOs6lIvidk
MFzQqBLS2WAUfb7ZLftxjsNFNu4khCC40Q1ia8YrSsp2WzW1mJA82JjxSHNQ0GFaWPZGKgF5FSwi
vMQlaQfG8e5b43wosk+N9POYpVV8oQHimP8shA8UxWSCXQSVO1/TUHqtMH40nU0TBKJ/MgwkXBAE
XVDtIngJ45/KS02dqqWucDN138zhKlNmdyCfLvupMInYYXCHT6toM5cEGJr+d6L61nBD9Q9qfn8Z
RbwSA1T6RMPEGz9QoZolxFC3BnMq5Du4cmmVudX4lrsPutT/YHAuqnVdYiQzjkZfg4K8s218f00P
GSSECv0Nn/hsVoowBRzQK3DXHjSqlXQkGLps6juT3GxvEUDa/T5fd0zqtWxBkYYxG2sItoV605ge
oO5zeMOpvCyDnzoot7IelWHAsGN+zNIP9uZN6Vtiyw6CqzJGup7QJcJOQe8yzr7lT0tWSHIr4U2z
g+DKjNtcTV3lsAnY9r51gsqQ2K449u8AuKssSZuVZBYAWIWKHtavTMc9vul95/t6jalXP7pt/5uB
GcyfdpfbAu1sJuaObaueovKQWm+oVewNjPOVZNVnmmX4BCrMvvNmc4C6gL5Sd7E6XXI8QtcHswnU
OBxIT/AlBGXKYsd2EPqpdq3WXha9o0Ti+cI6vb3D4ILYNuWtAkuG66N/gc2ETuf2lLlJMLuyvEa2
HM71u6ErDTyLR35dtn+nPaqTtln5pColaxJa9cuS+ALClPVjlbRYUjZ4tf7JsivJuYgTqB0CV0FQ
ymFubAqEPlh8lkANn5ojwg1r4r2SdXJLto0nhiurpZ/VGmCTg5GFdvRARmPG3y/HM9mecZHAGnKD
Lh1b0XYyYXC1xCulW8b+ATu3VCkxtnwFwHKwzuz5qaqO6vN8ZxXMEN2TFEaFHVk7u+ZbhY1Kxzuo
AWNDFy8r8WxH9bMd5Nf0pj6xElzlyZgJZefEBYY6Jnajb1hhMQROerVUgZSGXQSBqUrW+2yDuYDv
m6t6JJuzGqE0lp5WFGAUyG1JnEf4bbXH4K6dOS2bcigVvFhD5/bmWcr0MByVr1CTxnClfiV9GBKZ
3h6QM70o6VMUhgE4QtNecUscFdMfgBa3h0FcHJRMOEpoi3tEzhaVdtXLNcI2FuPz22TiZ6o74WO1
P7V3qZTUW7ql7Fh3tm+h0ky0Dh90RRz8v9zopVmQ15gQtw6oA932kkuKhVI+196vkLPFUS2Wbeux
pyRkEnM5tHDIQT4YK7ZHqiMxxX94Vvl9YXEad03UAAYCIjayIO1cpY+XA9O/bN4LBndB0aJ0aN0z
m79nrZVo2TjMWTA817RA6Ke4Mlp+KSJ3T9lLn1VtBURW557u4nMazrG/gGGPCZAan3VZ2U6yjTwL
UGQbzapBaBrarVdjNbpjgobIRHJpsSN/bRK/9pHvC4kca3aMHCAdxcjBOJzUejpWila5dZodLx+a
bEFcDEFbogJeNWDZ5SHSP435nS3rypdBcFFjjNO2KluYnl4FRvY0t0EmEwf9lzjxsmVcnOjjwrGW
DRiMo83w42A4dkf7ho0oJmcpYYZsRezv+yhhDVObZtg0q7pCRWFybrNJIsomM22diwvxZo2WwoxA
AasC2p+Wo2q4y716qA+rG/2BPonwHnbA9vn/EKFzIUJBWxd4MCnMzl8wPIEOT0zMgpJDB2R8yKVJ
pvjQDB0T4YhHkM/ivHeIym0oTATb5bsVmgfoB3tL7C4JVLFZzb2YJX4lPDY0eKE8Y6FBif8+T9aq
yMBIjEYXxHM1Rym89WZZEeBfVvWCwh2czcgAqvV5G0G35KUBQUHjPPrJsQn7T5ukqVm2Ju7QzDHB
d3SLlq50/Nh9TtSPRi5JM2QIXFQ327bCQCJ2bY0td1zcblZcPT28IQztjoYzBdXaxryusIzSeWg+
6yVEtCSHL8xdXhD4akNhNtR2BhxL5YSRdQ0GtMsrEDvsDoD70kjbtExohiUs31cvPuZnkF2DrGHF
W7Lm1f58jGQk5WznX90TO0QudiuO02SWipOZSfpX1ZReGRsh5p8+RhnkhWw/6mU9xhJb4EntwUs0
xRjgR7t0+oV87ZXeTVfZ5wD7V19aFRfKhz61p3zBPuqF35xYLHf89a/xe3FbH6pQVusU3rW7PWQr
3oXyPC5WpYuBpurb4vWR8YS3Bczeka52CyIb22HeeGltXGzYMI2uWxlOjKL8nF6veVBCQSRFXUJG
7iKsFji7hXGBIQMPn7mMLNg9sX597Vh8ssGRemB8klbnXTZ+mXNxMWLs8jJ18J0NJYq/lvlLLX26
EgIQqIegpRR8zfyrTtLTRJsa3IY9JADWWzbV3hy1zaU3P++K9iqRSSsIbX0HydlhVSLyqSMgk/Wq
aBbcSw9mKTF2GQZnfaYFAYpsQtoyQptkxTXbdW7byopTss3jrI6UjWWChwfcFPZHmj+pUi0u1hv1
yqx3W8XZmmM66+bEWAYJ8/esMZHcKeEQjleylmnZSjg7W2Il7cH0iaSoS4Jmto/oofIvm7I4ju8W
w11FaR4pHSZx2TfFdqhvwW6FzjM0njsguKqgNvEmWQbnFyDIKH4PQaOesboejsd+cCBvYX6LTuvs
9QeWd5XggpWqmYkzvR0id1V11OhGlT57k/mkgyOpD+Mvzin1sq8aRjxrxzU+S3aV/eS/mwjh+/lb
s8tIwj5zf5IoZwcIQZjBFBTIilCXvYwmDLO79XFfHNZE5kUlAFO0H+XWuEkdDhZ0M90Y0gmXocTp
3g6LCxM2iVY9VYGVQWXa//kJr91mX7egRAe/bEhFCsdFjDKP5qZTYJ194zkhU4C0Tnblz4jrjFU3
/yZZHtuqV+dmQiBctxyLvGLeHOt1BCMRIrt2B2q57wnyWSXQvqjfn9f3IONeE57cC9yrLM0wo5bE
WF4yaG6qvB+HcHGCib6bZJOtwlCyQ+J8oMAcjpIxojATD9vax2L+cHnnhInF7ve55Iz2W0LAWIKY
qIPgMK0DfRy/tGALTzsZsZIwD9xBceaejlpTL+wbIB91f7TsoCLrXZc9gsX0NhszdyhyyYOXbHGc
0SeQcW579B77Cwmi6cSmj0fVd8w3xfvdyjhrX9aWlhn7YrP7czqdYhlrk9iddgDc1YiR56rS2NaV
67M7xcF01P9SH9YDCHOk1i287ndo3D2pmIpRRGzbuhKqrWtoNnHQpdJmc5lpc7dkskyDErFdU47W
/XBiMhCj4qqNa4b5OxUPRk0m1eOULY27NTE5ZeL7Ghs5b3frsrjaD2lTq8ToXj0WKXSYa3YxGz10
SMrNzeogSU9693DZc8Wps2mYtgNuaTQ1csc0UzPRnSpmb0Yaqph12A/QKGdy9VUYvaVP09mBcYc1
zJZTgi4bKWBtfYFaiOa1BjnBbT9JViWO5C+r4k6o17O+01kFePB/jiAkB/s9K84qIVObkj3u/otr
/YMHMtvf0xptyKysaLGL2x3rJTKOw9H+CG72oAgQ3sPLqxPbxgsYF80t2k1db2JxFcnciR5iTWef
VY1UXVdo55YKySL2ZQ3Wpt9XZVRWP5cljis5zQHaUQs/8aO/4nA8gIwq9bNg/ea8l71XiRO2HSoX
bw0M9uboXcJQHZrha5cNkEDaxa+O9hdquuUHZplvqSxR0IJSRzMs9KdyXoD5tCxtQTrpZ/a3OPph
a/fm+nT51IS5NsUXnWFDbtnE/3/fzQiv8UOhAGO7GwOWO+l4z/4Wn+xQC5KzWrqyFjfR8e0BOW8z
oS1N5giAevEwx7aXwjQ1aQAWWeMehXM1utlWOZlA+elqeTBdj3jZaYL5aUEnYgYSlaR1ZZel0OOo
o9oqtXBw2vNu72oZRE+qxVEnnBgaH0GHRANQ7phhhEGG7keJyVJJ7VEKyJklKidavmzPgOX7MVSC
Layv21PnJUHkrRIXf2ah5lPR/fLY2e6Wpzdmg2Ha0QH3IfgbMKYYn5QQKlu+bAhAbJa7jeSygjma
62bUsC7WCzPednfxfXeEbN3PIq6R+ZpkJ5/fjV6tDVIsGkQGwPTJP891fesk+bg6vqH0h8hWD5tW
+6WVos2rDSq0YzaEuE5XelZZho4FdSAjekiM+ZDoiguqumu7iV26xl5Vll66xW6Oj+PLzirKKp57
9AwoZpmIfr9v/2iWuoVhR4eJFbh19Tm3ZAcsqvztETjnHKw6GmNUEvAhPIMVXDtavvGFVawYJ/db
FFD2YJyPatWMYcoJYGuB73rzyxR9SkxJJiGINhQdjSBYhoSEgfmi37csnxfowU5ZErAZDKP3tvrR
mrzLxyLKVvYgFnfPjllEZohVJkEfpHDCMiQuqsBwjNyX3umCHOI3LO6aLZUY6tN6innCJwPsowfm
88RXKV7H/0zi9tnwOccAIvhOWWOVDtng37dwU8jSJ5kdB/OZMXoxGgCzdLVrDcztlp88rqCA3FCh
8W1ZrVtg778hcx9wK3qSydZYcaAq76b1VMuYGtjhX1oZl0nkXVO1+YTfL05sDpoG7OFflU7zim3w
ZQO5GA0JcTOjDTZQnYO2v5sx31a8l5igwHF/2youMrfpqpNIMeOAhOPj+FydBUdeaJ/Hd3K6MFF0
ppqJGUqQJqBHmX82VLOiz9oYK+oDdX2WqGyuhnN6mn1Ii/vzN1n29Wxjr07qBZBvue60zDbBv8wA
F59NBo0oqG+nAk8T1CN3TM5PPaYP5QmTFF4l5cARnuAOnnMBtOApk9MDvrA/KkOwgPErVf23HOEO
hLP2sY8dA80AeDjH1wHrk0v87mo5MyXaIpS2mLFIfmlHOdsnJS3zYQUa2H1Dh6meZJm7ue0N+tm8
CFJ4B8376uhIXFLHlUYxdlNdQudcIsu1tk1VoCen9NF8UjFWDPYI8ldSII6x0X3lc/kBjQNBFEh2
WRg/d7vMOcoSY3SpT4FMwuGUBslDerPdLt7mMSZl5YNUtVtsOkwyB/MIINzm7mytXpce5JxxYGix
m31f29m1pdx6zP5eb+cLCHdtW7ldLJEKEPrQnYzjcgW6QFTLh9s/oCYQRhrzBYu7UVvVaBXTNLCg
B/ZRWWFqLg3X7382mSC+Wl/Q+Ku1MYgCmlSsrLhewD6Uf4nAQcMoAuoHGaujFIvzcmWhvZOPwNpi
PHER9E5BLLTEtcq4jqQvNpIzszh3d5aiLtMSEdtpPHZow9G6Hv30nYFIJrN6sbv9OjOLc/a8Vpep
VnBmtpkvLr433TbpMfSqf9fABJobqSfxMomRWJx/V0lNrYxgK7X/f1VapxSrYyNgqS+rWIu+zXEd
vSyP8+kWLYO0YwdXQnIlde3IzfFkFP74FHZ4pqz+QORCmDmg0xxyACpBdymHSMtiUfsYh5chc2DT
OSzf+wNnY/v02rFfcLjPoHYx8kHdsDIS6h7kZO9/1h2oN/pQej/WiSv98hIf3QskF7DMHq2LFlsa
o0RKjzaopP3Js0MEE7DLld8kliKOxy9wXOjS12SzlgErNF3V0z1Gl76AegR06XgGW49v0c2Brbzg
ceErxhD1MJTI+bKTDtKRNqReFxjgl+qQwcryFkEVYg/Gv6WkZBo1swaY5nyN0T9bdKk/WNdaJ2uy
F98yv1b1esIm6u2tBVBfPxpxWILabJ0fJUclsQyD/X339V/bTRtpC7K+fHXZTBrjZJ9Bj432NEYH
Jj0qiWnwhb4IbCBx2mNRLCECxTgqDtMR9ZTe709dWCNjkIUtGSIXtkyy2j3VWKYe9n93oN1JQF08
mVgiy8LA83i8vKUy++DCSLQ2W2qxFeaVAi4rFOG6yrP19YM5v2HC+TdT5CIJgeyLtfZw6778y1Bu
tCxyFVlvjSQqvhrBIZWVKjkw2HQzi4rLmbEjyWQnZTBcyKBWr6LQ9hx8hxNKFCd0vwfZWTbmKaqt
/bZlXKhY17ruDZa6mS7r2H4WPewPye0STF/+4BYTJwS/fJh/XCl1bbU65sPj+WftxbxNbv+M71my
g7xsxNJss151zwfFyKXy0AitP+h4F95elo5sUAWXh823DKGFLC5HGsG88/4KzQ73tSF7dRB/iu4w
OJettUnJtgwYegjBdYxDTO7igVjP71B9kc+tiI1ih8e5LOj7lM0gwKMPxTvjmH7sghpkYx2ytj9A
EwaIHRrntWMGTTmlAFoflF8Xn3iau11FJzsgGAWOPbx1XHeh7OtMDAoqHnyuQD6c5w8cq1aneR6j
ZtanB5DsTckd++JdpB0pwgvFegHiLxSIBK79AiD2ypd4bWi+j08/FQBtX5U8mAuvyB0Yi/2722s0
lRFqKQqee+PSa6dra0VPqB1eDuhiiwe9lKnqODZ+YJea0VZtLb4ua+Ncz59MQ7KIfzH3XwB8RtHS
pJ9b28FXw8f1zJrS6xDJkpc8LsGfCPGJN+0FjvskisesXSsd64n0e8X6nI9nVXm6vGX/4lEvGJwV
dBP9/551IJhxmTydHWSPsw+hOHx3vWGukgl4/XNCfFKhdYM+1zE2EI+xk6fgkdmFCO3itlsuuw7F
hwVuUQtcZirICPhUusuLaS3hvfGjfce+E5Qg+bbc19esylh/k31SCo1vB8fdi3qBTLpgoam2nhrn
tpWJx4lPagfAXYjETosGAxG4302XPRXiy9+DLDMKNu1BTlQp/Gj9hfZKg6pqjSmNFtieCgEnl2qG
79j0b6ODTvMavS/L8g3zHkju/jkuqnLGni8EA74RA7xvMeDxLJVLveLv+Wn2a9SiZN+tl88L0xC/
R6ROL8a+smCKikY+NmV1jqkiy2iFIXa3Ji7q4fWj34qZXSAJqgyg2kexRoMF/lm5RhgudmjcZayv
Y+yMCdAg12KYp7Z/kta6RFaBmU4bGko6sjP+NaKylzqfbJQyHPWzhc4J4y4BNR3oC5pepj0utPc9
FndArZ0pVbQgAWSzbWVQYmohWDwYw2HGGGKiuJcjoWj39nDcWWnpmkOFA3CpojwmmfkQVxCIkRZn
WBjgawp7GO6Q7MIgZVwBZo1mKNy8G9GUnrd+m99H1ee4DS4vSmTkezS26N21W4MKmzYZzqvZ3uuI
8Nb95d8XBtk9AJciGVOWz2DPxVfigd2H8RlPr/G1Fv7sSjf+WiSEQKLceY/HBfV1ntCTUQOPTYsa
xzw0wz+ZFhUlYXsYLpiTRscQRooUvWwNV0tu0xZTCtrjaIaX909oDUQzHdSxQJLL16f7NK6TeNRR
zq3umvoIIo3A/GE6sWuS2248XQYTNRBQpJS/0LhVbTZdJrUC2ra0Xpbl4RadnOHcT/fl6MbRGaLb
x0U2pCP0qx0od221TaFglECD1uUaZPSd+WOS9QQLgxIakjSLdSVZ/NyemoDoAhP0qK+WmZ8vXh0b
rj4/dNUZ1R7JFoo+E/Hw9guL28K+JObq5KhRdE8saS4Ozufmyg51n3ySaaIJfXcHxW1cM4zGptqs
PFGGKapz7Zt89wWAz2YHUm+5PsHIZy/5gDA+hpvqKoFxz7LZDGmt9M4VutUOkbvjl9LqbCTu8N66
Pc5j75la54Lq6jBGbxhUhq3/Oii+XGa3fd4pKwKFs1TwYDfV/6LbW+73PQh3ZxRxpY9zBJDOTz7Y
YG0mkAJhoox/9PHLfu3V1UEcgs9CnYAuikNTlWSeqALbI7lL7rsTvWKSANFxSHArol33IP28F4en
F0TussprqhdTC0TnZnvqrtVAzd3eW660DETEG9iwlFMR9O+0x1IuRyDKnSAk+2u13NVlGL2q9gny
M+umOKXPDQL2jRlCNBulYtl3ifge26Fx9xixypSaGdCS0zR60D/AE/ChRInV6c+s0z+KMXMsiSXC
FZogI3DYmJrBvwv1SLHNNYX1TEiw7xhPbR6ud5jSWP3hD5xP+FADDeVfeNxprmNh6ejoZHcnHti8
7AmhJUS9ZgnQO8UYF/zLCxRG/h0ed4JTmSgOekiwvu3gDDdVfVXpny5DaMJ8YIfBndumJEui5VhT
H4ASHmI8wxGWiWcMfXbjFNIVBihbVtXrgxzfELLnGtkKuWwE5GBzQ1kyR5Uao1hJaND6PtW14D+u
krt1un5Zllx7XmUUshGU7h3c8BijB3DymKi7cWYUlgpkqXxZV6XwGkIRETRorC+Pf9zQ87hqTYJr
qIxvsuYhJpKsRPb7XJofUXByLez23rrTMCZu1n+5vHsyAC5sZgr0ZbeC5XLKpyZ/cDSZHwsBoE6O
ujd0gF9RgpvjUvbtxvzqnt4ZB/LYfmRPhOPkKvcxHDmWhyth6EBJF92SqBNCUvz3vL4oqmF2IryU
98EcPM/Yx2gWZO2Z/UMSLLbMANkevbp60FZJWC+0rfIl6waqC3a34tMSnZjx7Ef3+TE+m4Fhe8/M
MBqYU2Wv5uKQvMPkDCNJbbJiKhA8NE8ruG8gP8skAxrTBXuVx7haJ6k2nnCZ1NB01Itg7nw7dqrq
Y5uxxpjp+89RNnYD6HfrYQtYT6/s1hEaDrXwdg7Gbf0VRTUc65+KzvheJ++L+XjZ8sVbuAPgouPU
Z3PXs/V0haeDPpzpRsc3/yPtynbjxpXoFwnQSkmvWnpze09sJy+C7Uy0U/v69fewgxvLtKaZeDAv
AwTo4yKLxVKx6pwQGd+JY4e68zcBosgkLiIWqBupLWujYgKk7EE59oPEsf3at15VxiN9p4oKRyJI
LjjSeiylcoZv5gEOQ7izwbBrfRlv82MHhTbwnIkp7FebVcDb8XvnuNx8xmRZGyowM0UWpPxTjIWT
jB0+EZ2RHubgJrL8YH7O0q1gedcd9DcuTwYeDPmchA1sNRw7Q38AXo/c1oGuGnPRBFediGFo9X59
M5QnBZ8nm9qpCcBk35/eqvJjs08OQinZ1YC2wOEOe2sXYZPZWFA23655xVYLnQkHz9qk94Eb/HN+
HVl4/BDOFmhsmRdlkbo2cqL0QJMln0h7LT3oosqIwCsN9u9LCBI3jAqXVcq27XRU2s15E9bLYwsb
uCug0hKtqzUAsPd5goGY/iXYgcEBT77Nhag/XxRJDC6SpJWSMEWVX/uj1465waevF8geZjo8SMZs
rUhgoMjzuEgSd1Wr0AKIrNJDN/gG3rM2AFHfmcgVuOjR25E5auyWwbxto171+LRqBMMNwsXjooWm
xAGqVjAF86G91z2zbkvJfQ0jT/HbrfgxW2AT37YX0VLPMMaPpbNBjnwbxEf9E9SiIMT9HYj4V8pU
0lMShAwCPWX9bZe7vS5YNrbBZw4p36LX1kMHQVzsjMZayuLYpdTPmqs5eGyVxjt/mgSnlf8Us8O0
xcQhzBkgghsp3xL6HwG4cNDFSlOAHQ4JVHhXUW8sYue8BaJ4wOvrlONMKvB8woTaSb78YpNqnUlz
J+9P2v5Eu8MFhMrCU9RYAS7S0BjUXTXSXrd2IWiLpMEXmCa49QgXCqDrmagtCwUx6hyFg7KbNzoS
SwUZ050B5XZhWBA5BBcWzCFObZViv+bxXtX8SFQVFWUQvI5QD900GZ/jeAfAQzLLywKQVrLCkfS5
L7i3s8rLCSVmnmvoUMYdjk7C5sbsv5zfH7YWZw6qyVX1IhLVZcGautvqVlFzrypvBhnPACAYazGD
LWIAF4VTk8sVTH1IBsIedodDfGVuFPRbt4cMupFMpnIStu+KThaviROq+NgCTXfoV8gvmVJJeyHv
O+9XU1ouYJ9du/Y0RVZt28ZQNOEH4cIEYaLXMWE0N4pDwGdAQWuVvMij4tndQybdCNkTVu1bQnK+
PipRTxD9Ity07T7/zjoAytrJ93h1PeQv4ct5bxHCcbdh0MiFamaAYy2us8cKGcTTHRk69CCXEWQR
q0WvhXGnwcNFHoYZZiuOBqCpl2Q7PbCeUwwRevJ1pUIoswRliPqZLpElJHceSlOTqKxgIK1P40dM
b210FNNVUO0OQXFrNdp3zaicQY0uSNhcJ/iCGCp6CNS78+u8FsGWfwV3Sua6KsOsgOF1tqmMm3wW
PIWIfp/LocsmSBqzwu83Q7iPNLKTLVENf/WkQ4kK/6EfQNUMDiNu87SIBlRlp8P0M4ZciwTJwODe
RntyjvYyUUvAWiBbwjGTF75SEDk3qwBwYR46BTnolRu3gWug/WpCw6Ys4mNkdyQfOJd4XApP+1KR
ZBV4VYm6+vQdnfQu0e8mffsZV3hbRu6u1hTJNkiOAE3sq6n2ddEI5lq+ubSDu59HI0ptk61bnX9r
wr1eP3WWc94EEQQXo2rdkmdqAYIUN+PUOnHmtsr9eQyhu3GRqa0Jqfoa69QdmgcmgJy6r/q1efK2
cCPsd2Yn8Mz282n6VNI0tTvYpG7DymXDpO0jQq/fDvguSA6tyN3+JfL+9gM+aTfLRiIlxXOOYqOD
SNlh0Bi6urNrHgw33ggLeII94xN4EkZqHaELFR09I0b2sJ7g0x8cdlMHTnEiwhh2wnKQaFW5mDF3
ajvOJVBL9IWiZFEg2tvP3RNj+UAP+eN5n1m/rt+WlAsZWdxNZcciFB2on6dOLm2mGaM96FeOVSfX
PK3tBUdhPfC+QXJRo286S51YwdzQ612WhBs05QgghJ7CRYxBzesyZidB3Q5+v8826aV21R9mCC/J
O01EVyY6eHyCP+lSoZUyVnE42PfRl19DPfSCXOtPn/3mx3uGrGsQRoBQN3fOc3T5mBjSgGN213Nk
u/ErlUr/vGMoq8H9DYQfmpXjTp0MCW9Dg2vdqq7q5z6NnAjzneFeO2huewvNMWGhZtUfF6hc7lFA
mrSx2FB1sg8OMzigDfQmyLtPdecvlpCXNWvTYg57nb3kl83g1J25s2zpOMemp9fahamkm7EmTltO
npLN7mxYu0I2BAUC0QpzJx2NiWXYsL8BnRIeKRrHypQDuAi2oCPYCHZz9dAt1pU754RKqVqzQ5fF
aNdC2jpss2vJzQfwi5g5umWZUqrxRYC6GssWqNxRZ3zNv9qQGp9V05nGO/jWd6zfZPqMmKm93FLu
zENvNoYIH5azli7NamOW/3UNuTRhpiFUfFjvDH3Vri2MeKIK5k+JU/qdR69qp92K3mdXv7KXNnFp
gwXS/4Qm2LYWMtfsWyPY0519IrISfWms3naLveKCSlTk4wgKDBR87asY+mfzP2kikEo474QfJJpr
KyORKcEayfCT4kaLBd+e500AGcv7/Jdk4zTOFL8/DN8786IhqROL2qRXY73OmMWgLqsY4CF/D2KM
ULSY5TTC1zSjEUAPEKTcXNMdoNDbblPJjQQPRGurtgDk30z0SU7tfgJgKR3q5kZLRN97HwFsWUf/
ngz1VMiS8f1naqOZWSVVLNL3XvlDvmSEqdp2Os4HaVu74LAJRffzx516D8n5dRJbWq3WgLR36UP3
zAIDVC33GpohlQO6i7d/MA3Ddv99ugpMsPMYCmsh+dBP33f1VOZVz8yUwe+tu/FBxfAX2aTXQqGV
VftMQ7YNPMSqoN967yR2RyJqNTnS/cvhxIQD7n91T778v7EUK1p6dSJa1o/xFia+wfKVssEqtEm1
KQsXyoY9q48JRvl/zcRIP0SlnlW/gUCxItsq2gf412azUqVgjtCOOajfKL3qRAQrK0cN5thgJiH4
fIZsEVvlxfesaqXVDGZTZHG37BGF9RcNN0yu5terqJDVgl24HzxkgcfdIFWTJ9CARCMEPWpYvvxW
8uNtemRiNeoO/Fui9/NVL1ngcReKHSdmnbPGC8u6MsnBiB9Lenf+CmZ/8jmTuINWpI1KqhYQ6vyt
H++bAkQ7mSOZD/8NhvP3NLblvg3gCg2G6AvQere50847LfHP46wk9u9cgg+GHTHyqCOwZwK586+K
SrMB2ecfDWCzv/rM4vGPx0mQ2EnNpgXokTXwsWSUcVmJbnnBHhnsVC/c3FCNdNIZS4Wa/VP/yGc0
SL32ouZpga/xpai2nNM8sWCLnu6mftfSi6D6+/rD+81hAWNhSBDntiQZwCBfW0/9ydgGLNB7+sqB
bKAU/EUUgEQ2sX9f4EXQtejHktkEwTHJlbrcMYWhXBAU+JfjXI0KfGphd7pDh09JBTU83QlRP5dB
FmkLW6NENnExoUlLy5Ai2NRl/6TRLoi/tyKZb/YT59yaiwllkthaxPo2swqtt3mjXZnVdBxatJuE
A0bIFWqKLqY1qzDUiC4hy9TRoMR96lRaNvUj6/fCk8dzuwfrJuMdi/f5HrO2TJRWFFpX744lIueL
XdRkRRGhbb/wxyc2bpbjWaDbWNcynhMlIX3uSqaOedeFhZwvxnFs1HIMvGjPqAaCfY3GAsbcWLpC
l1y75pdY3D0VTuEY1ZPMou1WRuFN95FSu3K6oQ+s8CYiuBdtHueSqVnMZp0ATs0iJzW8fHhsRGRt
/7J+REZupluYJeFy99Eqtb6uAaJv+6O2k3zjkklWs/RTpPK4lrcw+tf/Q3HxtseDYmrVzDXajTld
ytaX85fU+nq9/T7n7HNuhgRNiEhuoZiePDUkcIRnePUiXBrB+beVzdIkNwCpfGureNqu35EvrQ/Z
hstwIyIKFa0Y59x9FdZpNwOsUy77+iL4hEw6Oz1vS8Z5tKrMuWyO2BIZynO/hkOzl2Ez+rknC2UQ
RfvD+bNppqXaEFgTogVZv7ErJxI1aP1L+HkziIuxUmhFScCOqHGfQbbgRHTVOjTHvBde433q9pog
xrJf5KP6cgm5FKxTdSmucoaoHEt7oyaXduwM2eTZ6Y3U3Z538bXMaAHGFwfbkYSxHQAMHA37sXcU
ugOxgUOTPbU2Qf00CJuUGQvmGfN4SfPYTEdFboFox9+zEgIbt4H5MkQwsbgexmPcPDW97p63UnTI
+CqhrcYBOLbgluVTmDl0j5LPhnhq5Q3eH9HLrQf2317DT8gkU9oGsgI8k2nGsQJT6o536j1E47xU
KJYpONU2F0LUJoqt2cKSzsaezrtIuju/fKvnTNUU20Kx3/4wbBv21mQEZMJzTf7F7p6n6djl+/MQ
q06/gOBCOQiT05YmyCsqtQycSikdMyq3OrXu8gRDG1F9KCvRTOpa+gSV1N9mceG9BxlaMWXMrPkm
DPekR4u16nc5dBpEmdp6GFlgcVsUqkZlFbjvfTM9zacW+ASOUYDHSLu8gY9cip6QRXvGRXq70qmW
NgAstdeBXFTm89z+9cM7YwZ5Wz8u1oOxP+orMuL6nfe0uTBswakVmcCFdxTTDQjTwwQ1V3Yh6t1K
Uz7muSgiiWC4CF+rEzpBKGAk8zluN0GG5qdMEGZXJl7ZWhHCZIgVJoz0/gtHTXVdqQyAWB1G84yH
qbssyIsGKQgJKuWafi/RK5Xuzh+qdct+g/LBHVOVutzmOFSx8WRXfhw+5yIyCBEEl+3lRjHTogOE
gZfGVvXyKoOkmqgeJkLhokNSJU0Vg0zbL8mLGV8rxlMs4uBSVjE0GaTthBiY/eS8bc7QSFjrqCqW
IFH2QLLj03vJVa7m284b/WjH2B+F3cyrkXsByvnePJGgz+wBcx4NhJx/3UryfTk5uoe6LaRPyq0o
MKxDarj0CVirYOh7T0zAJqDIHU4tSf3S2Fjl9rzTrd+1+HmLoGZKdL7/UzL0CETYKcLqdevFu2wD
WdG74TQWIAllmFZj+AKMi0H6lLckqwBWNMfAvojlvdVNfhE9T5Goa2F14RZQnIOkeW/qBYEctU1e
SbWn5kawcOy++ZAZLQA4Z5CbgaidBgDQjmgbusEW/UgeQWnhYAr6NrgSlUlXDSIQidR1TcYLCBeT
0EQ/h3KK2nacgk/vKAnfKlcNegPgq9ijadh2EgEA2Z2yUTwoVuUOUzdjQpwZ5iouRCatO98CkotH
o61hyFXCGtae9iRfppAf7joMajFuhuZRF71/rAaNBRwXmMzAsEhksy2TfFyBEiql9DO3LGFbpMsa
Zq05t5v7cpj7AE8BkvowKEfrE9wwuJogpYl4YJrWhxG+SNbyNiB16I+b6Eb1YyyZlGLJ2DAFRnte
znv5+oq9oXEHNm7qvjPaCis2011Ce79qKy9MhKRLbOU/HKaFVdyyBX1CUrwSoQxhuvqBEWQZV1Xi
NK/VkUXVUfTVxv7uc3jc4SXjlM1WgVXUq42Wu7TFJLONUOGfX771M/u2fNyZtRK1afUUMOnsFtpV
/Qm163fecEpkFqXYvBkGKY6xbtYliPS+snf+2C1/FnuKr93sUkSZIXCHUzVpARen8ZiZbJvG4ktW
+dN0M3+iTfu9SdwhDSmpqaRizSAMyB4MUUJ0Yzc9GtvTRIK4n05kFPdhUffg7YSWJOLekb1tmE/E
TTCkFD2k++iOyb5CdWb7n/zi1H28WMcoLrNgHmAjqdJnGjWXWjJ8Jh1/O1GnBGoB0ebQ67EMWNWi
7KHuusAxRN690iT9fqu46KD0c6v0FcyICqd/KsFUhevWnXGEr2eXBaTAHQXNO/9yZfw+Unyj+zCm
dJAsYEKkDTqOFcTPZ1bdQWfvp3ot31vIxYlgaCChyx7My9fgcngwmEbrF7wUMd7ocCPqBWFR7kxU
OrEWLPasL8bR6nvYlrd3LUqL3exoqMaSHS2+nndAgc/z7e1GWcVaJcOuaoSC870p+anoWUoEwd3t
Eu2CRJZhjAzK2kC+LOuXVno8b4bIG1QuWKhtU2YKC0jqVj2w4SXLIxF0XAj6DfW7T0zfwB1MaAKg
qVxBMZkLFQElUEBQcLtrinKkqXKEcvgTRfeamk9PSltt58HwpHjaVqO9r8jDeWtXb5MFOvv3hXuo
ejYX9lTg88PayeYePJ/nf5858wf3W/w+29HF77dTOWXRAOtM9CF1+mWQOXVwUU/oS6k3ci8cPVut
LS7wuPCRJKpm4Xv01HS4HfB2023oVbsNhZNMq65o6kwwDby2H2gI5ilV1JB5e1/ruLS+6qhAd5PI
Hvbnfly+NxTOF5XCIGnSlPiSio9hd91WbmnfqMrz+U1iKcM5FM4FG4LgJylYtLEsCd5dzdsoqxzF
wCU5dRcpya80Pb2VQwEbxnpJbLGGnPOZSWOQMoB16pZMmKWrXOvGBoVpceyOhYc28MY5b6gQkXNH
VW8GOTeAWGFOvUYdDuIOnnWDtmzlAN0khukLINkWnVtcziNTO7PbmqW73aGF9Fx+CV7ig739MzaO
9eP85i9czjtX5tzIKnayUQ5DcQxlwXEW/T53dxVTDa0YlnyiTwgvpI4i6mATHSsuu9UU9OrRk0uE
l5H+nUD22xC0Lq7XedjbJBQVwR55cpJlTJotdHmXES7gwpl8zcsPyGh203X7U3Fbd9rlF/JOVHNZ
tWuBybk6iqSFkuuS5JUzqKpapwoi1y4FH4rr7r1A4dw7jHMKag+gZLbT1Hjl0PDFDTL50Y+PTMJ8
uPhU1rlA5Lx7sK1JCQYgduVNSS9C9TMp5+L3OYfudQtKA/XJosxpGke3WqcpvfNndHVz8LSB1jTW
4fch/5O6uJbKBF4dPw6xK/WdM9D9eYzVPGyBwZ0cUvSzHldwOltDd/hzZ99N+B/tn6l7OA+0nr8s
kLgj1PbgcgnNGD6N+NZfzxhpHEKPFVzYVOMwCRZv3ene8Pi8rx5omaNhmz33U/XExgAFG0/vQARS
QnfI9vpv/81CnvrVyuSuM0fsF0gMjGumQIGOENcsQR+GhxR8IQjw2P33IYQvLORu4cy2CkJn7F3h
pw8nBghw8ej3kNY4NbwIp7FEeOzfFwFKIpTaZYgVzSO8HZYbyOvdkB+9W4HiTvXEBWGBb6pccFIK
u0tkBXi9+Uwypyipo5WaU89OEdmCK3jtrOFdSFWJAkJ5aNm+t82MK6sa2FkLUL+gfePYSOXt4fb8
lolQuLCUlEY06yZQpOKybF27/RrW2/MQ7BjxTgGyJDSPQ81L/jAQGsUR1CckXIU6JFCZxkWHrnF1
JyIFWT1eSxxuc1R9UJuZFefIZWydyKeY3AqoesdD/IX1MH6qJ2mJyG0RdBosdOo27HO4PLIPIOOu
hy4avk+h+yO6GFfD1RKN26q8ibW2NGFfmvv6Ydgmm9Sdr1B/jO6gxSO0jv3cuW3jLpR5TNNolDv4
+nzTDLualF7YXhRCcmWhXVzAT2kV9fmIVWybA5swiX3bJ61bPcVfWM+zcNfWgsZyHbmwH8UdUTKr
ZbtmbcsbphqYQtGIPP0hBejal9YCjx8ZnQcQ/kwT9s0e7C9oxNnnmrmxQtktO7KxTdvHRwV0v5XG
oV13f/7siRaXHx9NNb3ttQq72IbPU4rhuZ0Rf++1XRBsTOkmzDx5eEwyH81ugvDFTtsH91FUQ0Mp
3gT3OLfKWjwautnA6nK8J3SjqIKoshaKydvv8w+2kLSptIF9VhpJd8j7lywFpcn4DXJ0vm0KOytZ
veSMNXwnTgTG0zKJYU3jTz56fDdz4r4yOgloaDbu+T0TWcZdouFcpn3ZwbIq3LT6JZ2dPLlqWl9R
FcEerYfMxSJy9yeGmeUxHwClXZvsHY09O7nTt8bLrvptuMkfz1u25hOMOBWPWfCIDzIpWVjp9mzb
KOmqRzn17Owz3r4E4JautlOVaFUgeUoHNYIOcgupa39lj9J/0m8rModbPWoYQVhMMGeiHihnS5FI
5drdvLSGu9ByCuJX3YQ1A1QwyG1aOoUumLMSQXA3WDPmIUk7QMT1S45qJFjpylDgzyIM7t4yQGeI
PjkskzxgV9Rtq8uOQf3zrrXqysvFYqdqkQqWrZXqBgR9PQyuQ58Vkp4gnpxv/596ClNd5kp8RFji
cbeW2malalF8b6m39bHdoxTuT9f2V6b8Le+ENAAiV+OiaTQlg1bazLq6vh+r/Ej7F8ECCiA+vED3
pZbIJbYJWnX9JryTTpKQqVs8jYfo6k9u4rXEcLGEPAdRlyRZ3HZA/MUWxzS1/kQXQOB/PPVQKMlg
mx8AI9Fxm+XQgVJzd06UzfkFXMuXltZw0cCkQZTINWCqSHUM1K/sn1GrOYkiGPhcux6WOFxUCO04
QIMmcCIabKvOOtgQJO2mhxDZRdqOgnMl8gq2uItjVQVqqRMNjjdXt2Z8W0+CGtPq5mCcXzehlY7B
fu7YNhbNGgjaS+BcSDyri/eNbTpjKSrHrW7OAoY7rVLeDV3cAWbMr0PzKdEsJzZ8qROs1mq6xdgJ
/m8Od05pFifDBJ41RKHw+df3NmVc74zI4g/0Hld35zfcB8EfLVTmMrOI5BV+8J3BQQB7lzzGe7TE
Y7p9EIqBrgNCZUyzcPmofMNSoHahGiogow2rm0p/zUT0AKLf5+6KHpOsBl6EUUCgntwcImn3iUMK
Kav///2cu1m5IoFIGH//mJjJPjLLl2EkBQqMFrkL6RB9JsGyFnic3xVxy/qpgad+R7sck9sbd9qV
7qUN9Fr/pIq+voAmyJfQpKIQXqzLLpQsb1iNyYi/RvFe/nvaIFuG4CLOPGisDYUnsa6kOJjyDh5X
la0TpPdDX3jg3zy/S6uX+RKFcwM51+aEZCYyH4wtg5EYQnf6t+k63hsHCsJc+gkyk/dmcX4xmVNj
JjIAp20GfWI8ZSYOiP1/zJjik3dy4orIc9fi3tJCzjFauURPWQ/ATHvQUeLWk2tDRGomwuCCUUn0
ROpaYMj2Y/Ka4hXCErLcCzD4HhiVJmkCBi7Js5st2cY7NMFc1zvlKrjHU3AHviBwfm1FZeg1J8d1
oWmGCWe0eGZzJSqUQaYGLiWjcVKoxoiIeteuiyUAS/4Wt54clkFWzSruWD1x8tmRmhuqIAH3zvu5
yA4uZcDl2vYJ1SSvoT/H7rkSEXCtXkdLO9gfsLCDynpOOht2FKw+iu+hjV27pR/dUT/2sq1IZnYt
NVnCMWdZwBG7noPZAFxf7+cKT5XNpkfxDQxpkizIglb9jk3eKpCmNj80ZEa5XcdhK0OAGkWjZ1l5
7ERsuaub84bA58M0BHmpMUySl1P9fpxN3zBF6cKqmy0guC4NzWjrrItmbI+8zV7nrPZ0xW/AlHbe
zdbD6QKHc+cpQ0vXaMOUCcPJqLCh9OXqqmtfUgdMEHjJlQS7s+54C0TOs8M5AvvGjO0ZMxB6sbyk
d/Kn/Mh64+hW1JAucAaTc3N1VvRISbCOlbyljZdDOmhoBYwhIgzOtw2qDzL6GFBaiJy+CZ34NWxF
6YIIg7v2GnRM2+oAjKp4HX8Q87ptNuddQYTA3XO2rg1aVDGPo1fkuU7uVVH1SoTAXWyMO25WI9jQ
andh6ERp6MyiEq7o3HAXm9EkfVh1wKhDy0msyZklEIGTl372zy8X+2P5j3z7zY0tVtpdBDTIeWUk
sLBcpJs2fW16RNkWBbzalDe5fW2IGpgFi8cPBBexHsToS8C9E31VLTfVXieRj4mOpsUFg7GLU61k
LpDHe/OayT2cWOHrw6/ShejZQmQSFwmqxjKtzAScqnZ+Vlw3+Ai3RBfd6sWz2CcuABBzTuOM3Qat
+iN40PdkeBrpD9P+cd4d/iWQaqB+UZB8fGgwl6LQ0oZawa1z7HwNDz6RJ38zfOKom3Zr3oju03/Z
qzc87jA1UA8z0R+LBAFyz5qXbGw8pDo9+s1rUNAXoqLW+l69wXHnap5zTbZamNegs6MAr37k6Kl7
fg0FGLxmexGAeRH5G9yv/1oHntrfd5Ogu2M9PJgQ51JkE8MA7E9YnNq8wNyS2Y/wBlN3Z+LXyVOK
INEF3nlTmFd9jA5vOFy4tlR0LvcxXLtONwl1q1lw5fzL9r8BcNE6t8auGCXc2810et5Gp7lHjhCj
3St+uvkEPyA+guw3OM7b6snO08bCuoWT86ufOHWjCNLwrCpne80nSj9LOM7b1NDMmioH3Kw8QG1M
SX+G5f78DolWkP88SaOSZkWHFTTumTgQIzIJwIfBmtnFgnQCf+Ab9NEdYDaDBoNsa5uDPqcQWLNy
dMDvZuL5ChRb+od2LFnP6GTFPdIDclHLz0aOzxNBh7cIgpm4ODrqUBKt7wGRafnXKhu3eg7GsJT8
fRB4Zwl3QkczDOQ5AkxibdVwN9FrSzQlvRar32Fwp9NsK8y1kA5br8CbwU7ilReh5DQbecN01+wb
Kpp6W4k77xC546pQNYfDDSwNBQFZ8DVok02UPdaDiDhEBMQdVLNN6naSsXyGlTkxaK/tO824sEVT
DB9uVY31nyi47XBMdZ2nFjTbLJAySHp5QXAsK88Yr0l/gVm0QBdEgg8HhwPiUhIzTKY5rEPTa5td
H11HnUCA+GMY4AC4JKQ2AnZtRyZ729C36VW5KbbJY7BLrtIbsQ7Fh0PEoXGHqBx6KwDViulpnVtO
k1NnUFn4/reRjQPhjlBZWMGUUpikyQWK5/lG1aCZWlLPwKltCuUOhC+XA9Fc2liyU0jxbVX2gnUV
7Rt3xLRAlkdQx5ne3BpenYHQdYr883Z+cHXOTO5MgS02tcYePjjpm6jZ2s1VSTYk/o+GcAcqqlUy
gfAKowTRpRHcpP3mvBWik8RddfFY1UEyY7OaKHAm6qrmtpLCy6JtfdWWBenPx8mg92vGX3r11Cmt
YQItfCCgEGy25p2+N0DY2uxDV3ayS9EoKVued4kQB8jVMZSiy83RkIhndMF2DrOXdrJfmjTd113i
h2rmh1H6t3chB8mFjLrWtZb2sFEP/Lj/pkNzoxCso+AYny6YxV0YSUbUxxGDKH5M/RcD7Xe6SZ3z
niHcLC5YtDmxui5kDn4Yj+o/6O7CSBX4ZR6g5uGFnnQUzTmJgiE/nFYrYzloDZx9cAf0sqS+dEW8
xqv2OdqeRaUZQYg4MW4vFlGO4phqLEwpeYQKmnRR2vnu/BIKDhfflFwmtVpBEdv0rPE7viui/LKK
UqfXbictE+QtgmikcHECl1QuofZgemP9ZPTbYjxomu40onAkOk9cuCiitKGEXVcY8EONO3aCInfu
hqq6oElyCENR4iLwdL4xOa1oGUEVxPRsLXZqsAG0EJxUn89vk8AT+F7kXAKdR1vC0fv5KqIXoyin
/Eje/j4k8ONotdxIQw5pOG84mNc5aO+Zvp4MHUu6YyORyd3wo3azreiVRXSeVC650DSFtg3DZW0M
jas8Mr54/Zo9+UKBWvRwJAoYfA/yHAeNWrPo3vghActW5Cq7wMse5f0I2bDuB/Q6/3p0n1tZLtfQ
7NGyEhYxzBrkj4G113Rpm1miu164klw+gYSm7QjD6Q7DiUE4d7MLY2uAEQ+KCd55fxSEDZ4BeqSl
nJkWwNqpdpCwo8MqmL1gvAqN7XkkQdRQuagRNEUl5SyPLmayx8utp4bSNtGtx3IWEWOIDhkXOfAq
1pYlhhqQrKP2Gt6a0o/ztnz8rHrvCxpXEh2VVlKaAe5nXLcF3K9B41N/SI/RleYW+KgWEcUKLOKl
rCm1xlE53Vb2fRJdy6Lu9I9DTpxBfCaRzLlVs91Rt3UMOhvFU3bEnXcpZIvCwIl2bJpfVGsROB//
TN+BylJNJezTMO0oiZ2xGz2bNo7c/xwiwWPM+m1ioBxmm4pq8twlQaqavQ76GQ98KiA73QfVpocK
Qtw6ata7ZV8KLsn12+Q3Hv9wNkoN1fUGeBJmFSXlq1m1Tq4LMvZ/iRVvKFzOqRWki9oywEAiipTb
9mjs8q3+BapPKMW6dCvaMJFRnJfg+3TStARwVfFPOpVOIG1oIOqZFhrFXSWm0et9WmHplPv+icln
J7hKugxy8X80rsP+6I95+9sasrO3SM7qRKGDPcKoX+P8YGS5YtNP2h8pGv7L/YzhMbDogI+eZ2fp
RtpgpAVfCdO2Qxe15mX3FXFBgQ81o8AxCYoy0j7aikgL1nfuDZaLvmGdFXPHYGl5iebJeL75+66l
Uwh5g+CiLlrkAsMcATGkOz16mEWkgusXyO/f52vmGpWaINVsdoKlW7MP0FlRa7qfx+prmlXCFyIR
HHe0AtMMurKCW/Sv1uSiK9jvLqMNfendeN8+JLMjg+A39ES0MKsbpasGU/iBaIHMrWLc0AxXl4qJ
uHhPUk/rJ2dA9eT8/bV6nbyB8N/GitqqKahQCQY/t4m2M6Pd+d9fP8I6ehJszP6oNi8Q0MeVqmYg
+0V6NheOvZl36j7eD17oWhfgoffOw62b84bGOXfXT5kJIR+CCozfTvtZNGUsNIfblKbGnHFqAIBk
GOljcjbxQbvSMr84Mn5z8tdPHuwovS0f/+KqUDrNdABegU50TPT1IIpy4uPoRrt62+1EEwki+/gX
14lWUp1MwAu+Vj/JAQOSl+XF9Bpc/wnp/bqH/94t/uk1qSxTmkuADagoWA9Kc9Tr+/MOIYLgbhBk
tXkOAlKCEQvVmWwUEYJDZQmmBlYDhG7rigF6RkXjNSrsaSynmjlFFl7Y7c9e3WI4VxF2Aa7b8gbD
/ozF9aTIRT33EHA6vX6Wm+oKuaYLUZHepQ/Rrr2ECHfpyHefWcA3UJa5LUDzDMwAeQvb+j7zaWFu
FWm4iWvRtKLINu7gtlln5kGGkN6G1FGJ5Yw1pNltQTQSbRR3eoOhz2rQNxJvBF/2dLTJF5ruqfr3
DGKnU/t70XiFCjTX04awneo32sbYFdvspRocdNpjCnfaZaJW+/WPkDcH5EUqtKHR9HIEXvsaX+kP
7FkvdusaohjUx/fvlWhKVrCOvFqFNVQKyU946s+5/9kXD8oMppHX8663+lGwsIo7u71tWJVZwCqb
vDTFXRmhqaWGlsTWUk3BNShwP4PL/Eq7TwsoF8AxwosivijNi6S/PW+NcJPY37A4SUkCadRWAUb5
FD8MP+Md9cCf6Jry1t4W6IYXVkZWjTJUEFWgNxnfOtz6GZWmhBmYUk4JJmOFLJBeGq7tssLItO+u
Y08qMbAtWMuPNP7M+xe43GLaUlYr8gTccko2SV5dkGy4kjRlk0Qg60u12LO09iKGdnBsu4X5t01K
mq0RE634skIsqFkRzuw2HsMyqRTqacboVepmMPdT2rnWeKFFP+pGRDDLnwXAmei71EHng4dBgxdV
KfKKtCG4DDytrpxGPQRD6FI8SIum3/jU5oRjEDT8K+jvVPmRy8ku0B0ZdNRLywfb/CZXgkfHD1c/
D6C+98++Cye8QwOgYt0VjHgclDqP5H7aqCAeF31ArppjYvodT/e6pahcKM6CXNEqA+9zbflFNlKn
EhWNP5y3kz34vIc2FU6Vzo/SdIEMCqSiofiaa7OTRQW+rkCbHD0Mnnz8+wnxEyAmKZDmghBT5YsY
Vd4puh1U8ARSmW5eFv8j7Tp7JLeV7S8SQGXqq1KH6Qk7sxN2vwhrr62cs379Oxzfu6Nmy823cwED
hjGwThdZLBYrnPpTr1Gan81a4WB08W+GMXg07pQp9Rz0pMcCakOZ75I0fKQ0ul3QteZGhoxuUoPY
tfm7tCr/oJoKai6QAAdL/bmSzHpdp52BRTUbRIFC5PPl3aA+CUwlU7X1Q/wdhV2fhKIcTlU55ZiU
qtbztoFs3/O//6nQpS6pXQJVnIWDQDdV8QONf05i+KeGyiXIFCVog+pqe/lt+igmkAy6c80wCDgf
KOdFjdUQDZa2AAKFcjGChKD5vJF3bBYtGyAkymlt2SQZmg9SGllRND60gLZVS18UaOKQJ64ee5hr
bVej5raT6P24aTXWUJzjVqfJpHcDoFoUAKpu5OuPgV95/+xUIQnulk3BLFMB6TDBoEL+NdlVg0oQ
oCzcPIgR56pHPwzzwVZI6khoYLuuhkzLeC3EvfkLjBOtmdGQuUwAU3Ys9jTs5R0j6hBV7/LX9Ltu
rGA4ZQf1VhOUaoYGrzB7CHOUtC3DC6gPBNJcBHYZjiKjbgXVKwqa4zkd1Ba1DHNrKNzmLXxtvRKv
1xZxXZJ45DB47SH/9jmTCI5CU0dTPbqk+OEZpJEGtVDjys0n9DqXSP9gPIgq/dWLrOGmdHh+Ge9D
BUDQxVZ55V3VSdh01hJWyOLqf3aH9NjB7U4d/YvsgLr3ngVoRAS0W3ZjDcmUdQUpBXOgZXNUuVP/
ViovqSF4Vgpl4nYMhyBCnzMAolNxkBjP3S3t3OaGPKSHAFGnbnIyR0jWunmk13Jxet+jylZNdMDq
T/kLG+me7sznyelPSDwJA8mbi4ihBiCpVIiK5OD5IpYj1lBmi0gwUHpBg55//RBvnS4wz2J+AjQf
tBvcGpooEByJrqEmSCNo+Oqr+0kt/4hiw72OsyWHQamOAlv0GRL+YrRCAsqfVC/RWhTtpARD02dV
dILZWvAGaY3BeWhFbgRZVQKDlT8XKH/WdJRvzr7hz/tBNGZxUyBLgaFFaTeuEG5jJk1NVORxsXDq
KVP3qirwX7Y2xgR3qUwVtCuBefB84/WWWmUwm6VrTpMdJk7VgHLjr+ubso1hyRZREEEF39I5Rqfm
+ly3feVW+XQT9qMbJ+FtKue76zCbrqaJXTcUWVeUiyGloxJjtmLTQIl1uzmwOXPg8K5Bnab4uV/c
Wr8dG2a2HJlRDUFV8GFdzNIbpwhTPWUIZlqIDKNLKtcXX8pFFG1b1+0ahunIysIpzRCPej5WbkeN
hyrpT3IXnmiDeSNN/3x9DbfUbQ3FtnIF1RIrD2plqFy17HdWat6BWfnbdQh21Pnjg4chnmsE7Kt4
s51DgJyibkndVa6sZX4Zx7YWam96E9wvNHHlMBKFgTZF0nB4kOBRrIvBLUnc6vIQluCJAnu8HGh2
PYocSwEEz/oj0SAvqVVULHzfK3e1LriCNhXgQwT+0ZnSPCDRAhGsVLPVMjrMdD4RatrIIP24vjub
ZxUjbqhu4eF+MUSljjWU9zd15QakdWBoXT1pbNDBCZ652yv2AcNdbvlMpHQacVRHpQcv5OyA4F3g
pG5C6CruAjw7sfmcZSvMLk4KA4umUmPyJc0Y7awrfrd17d0ErFDYr1gdGDmvSGDNVeWmWfiMwRVe
lUa44Jpgf31fNlVghcMdzAz9L0MYY19y5etU7aP6Vapiuw8Fh/M903RxOt/nj8OmyQjcnMuT9HhK
pnSp3OTA6GryXchYG0DALGJJ3FS0DyC+YsOMZIzeMGfotNVU9iibPjyDe/aIvr5wIol416Y1YhQl
RwTnn1SnKZi8noLLrSvfhiC7jaTsLZEmJy5RjxoLHtBbIlJkI4gOLdEveEkDTHZd4gr92ZZ5qKon
LbKJkH58Sy/WGNxB0kk8DwsBhvyk34+e7LJ2auOBnrSn0S0x9pRNPTK/CtaUnR1eS9aonJY0cd4k
WpdUCOpEX/+ZEBSDFOHJBC9y6pqJrS2C0yxYS74YsAlTWVtyyKnX7feFKMdQLRx1NhQBzkUhGzvQ
K9H4gkCZxFKOQVIVwrX/jLVGjKD3qxy0AbOLNnXHeDREtaLbwmG6uoyYqXpBqolpS2Euj3nlajUm
RU4zGONVJSg8q1E0gXwiKKZPK3tVYkyfQjpcVVOzbyy/tf6exuEzGHj7mSZ8HtDic5Y3nZRWzVNo
x5gE4EzMnX5O9mqrCVzXLQPPnpj/heFM7zAaqVVaeLOokk+l/RL617V8c6lW32d/Xy3VPEkmyPzw
atYl/aFTpbsiIg96kwlqhkRicDsCf1jqFQNiJGN6jBnF5PDbmal3pV6Jwj2/YgnRqSHCjgTPvceq
47p99Log8MXy18lONA180yit4DijpIRxgpIatnJlsSNZuxtTdVekqBiKO+9/2yTOEqlRG/VhAcl0
9VGVHEP/IxFNwRJsEM+UiSjzEFEKaYz0OJsvnSiNt/19BHHx7NYJgkKcnklTJncDvt+pz0GLLmFB
x8DmuwhP718AyjlAaXbGHDBF7vzOZXyKyCk8NnvNZhmv+EnUH7x9bj7guOOvRpiVqZqAS4HXY4pS
9pCWAv+RadDFBbQSiTv7PRpjrCCDlZaaYBeH4TGcptHOp+hJKWU0kxDrBMYhgQ8m2ijOIOhti4PU
A7Qbm3uVzi8SyUScPyIM3hoUaZv27GYNhuck2SNOeP28CJWBMwWkzcCJnGaVu2C4H2LFGF9DY3dy
RpdxYNQ3y8/rgNvagAl1loK31wXjaj+1cVEX7O1S3ifTz7j+Zv1ue+g/1u0XBP/86pU4rgoDdxpm
bVDbyNviGFKls3UwGQmM9b8s3wcWd1i1KbBINgArOVRfDSf24tqef3YYL5n6GLphHkRdTJtxQIpo
xn8WkA/eopHEwpR5INL0vfZowaRstA8Evn6kSN/areBa3dwwlOUiOK0aOp6A59ZC7TRFqwjzEPpd
P6CYerlLUxHHqwiEU/MpN5DrWQDSgeN+fiSN2wXTZ9wQDekeBLdQW8eTDM/RPAYYZI5X+XCcix96
ddMVgtfy5kW3guAs67SgCbnSAKHmzak2GsWOytauOrO2s1D7cv0kbYOBsNySdUos/mkWN5gMkA8w
DWnwOmVv5vIsT3tLFjxaLuoG3k8TMmT/geEfZmEUMUJc+COj6RQHE6WCuCoUx9yVoK4X3RXb52mF
xp2nnmpt29bscr1tTotroG0kd7Sv6QGtc19QSiUyfzzt9bt0LN0tgyXOxKDYc+0uk3Hs24TtWBEb
90suKYNthDQpbSNNjf5JmRXjLgsSg03nK7PG7iKJLg5tqRQfru/n1hnAu9BCdAJjGy8y45gc2y5d
15Vu2MR7IytvzYo8KXInEFkEwzlj1YSZbHoNGCV5Nc1jFUEmEYHhVkxvLQrnheURHZWxBQb6B/zI
6u0pSA7yZBwQKd/JuYg3c1Nr2OhbZAUR2DGIdr6LvTqEJG9B8lfOdopO8J3qTjf5aI+WvTjtIdmT
vWgQ0KaIK0hOcRJSSHFY9aUbjaVr/KjML2MgOxq5EzdRb+6YDttLVAy4MQl3RU9SJtdKUZdu7THJ
yp11F/xUZ4xxnLyA1aM/ENMmoijzJqqBxAZVkLCGgTlfU2NC4qZHXMRdpNsCk71mwzNFM+Y2F/ED
g69zLps8rtMRGDT7qy1vLPUQ5bNtoL9eFZTsbkpjYgE1BbXAMp+iVomRN5EBJDWZ9oGEBuAZYEUj
OMNsUXg/FNwkJrxd8JzqfM2pbpZwcLoGuaCq+V4FBXXA0IcZXFGvuMMMXtoiWE6hBd7nchEY6g0J
EaKjKht7A+Yfwl2heR4vDTEqxHdiYsfZMc1ye0pfr9uoDT/7DIRTRRSl12FeAsSqEv1NT2TTqWdD
dpDPC07RQv+cAwPTWNNS1IHMTjC/sNQAST+IctRLloeyqBeoKNxUMwkccI/splnUlbapjAhdK4R5
OaiVO1f4EVP75j7GNKJonuy49Fo7Qum9dGpywU5tm6uVlnBbpdQIl3UBDvTS28sDxYzK9jZ+pif9
NrojJ2UveqhsqAb4WJDHQQ4UlLjvv2cVuQgKdVGjhh2zFuMig+o5QK6gibqv15Vja4/WMJwV1itd
gnoDpsx1T9VQKSzXj9chRJJwe2ShVlNrhhb6t6jHopOc0RpvmnwQPCc3YShhTi8yegpfb49xnn2f
U1BWJFPtZ5ZkD5hYGk8v14XZjC1aKxjOXUxVFdE3BTDZaZwx3mtxWyf8IjmDU0YeQXTx99l/mL8D
rjiUiREd3Mj8vJ6xs8Y0HmWoAuqctO+t8f26TJsrt/o+p9pWSSvMvIBIYDQ6alJR4GKq/b4p3q7j
sO/w9mAtB2eIrDpMp3oBjg4Sc1IFPqblvibxcgytMBM8HDb1eiUT5zHpmYloSYw1M0efNnsqCl5s
6wFYDXFtqCox+QDpUJBgNDpUEEToTn1ZXBRH3qmP8QnkAG+L14HVStQO/u61c+tHUQ6hgAKcgn6M
H3xSDqUph4FSunKakWEHBrd23Flh0zxakmKcwjABV0unENPpUksybLQ8Yy7CoMvUBl/rwWiGId4N
QSKpbh92809z0bOdac39N1Im062McqfbSq1l0M6lYwtqroCgy92clPChs2IrsSuzxUQPJepK46DW
UzE42YK9tONARq9BEIFh0husuvl9P4Ci8FRDqSTLAfKPJj01yzIz4bJp5a7B+2wA6yv9RNBmDcI/
mTBLIikUMiHdMtDK77oJHUld9QnrcYbCPZU0pUulWIYoZFdijBmbI9LsJ3B+HmRHd4bb4M78ROTw
DJIzWPVE86wZATk6sm+AuSB3wtvBMex/uNdEWrphTChRKOqRcXlpGl+6G+aqatB4Lt1GOVX9Qx8g
YrT7bTtyBsHdWWEwz6Y6Y6tM+SUIj2OQOXXrhrFoTtqGvYL7DvJH1cBLHfHOc+eCmkNlqUMOuxik
7tzaYX871and5v51ebZ8izMgzli1GUGbZwmgeMZwmRz14vGz8bXy2MR3vMf2uahJY8t6nSFyD4W+
GLUaNT34+LF/0bsjK6Rt9q1vZI70dwdKCzsV9ttvagYqaXVdQZm6ySfzy7ZbelLBz87Ln0r0J7Xu
pVYQ2tuw+lRmtWmo1UW9FR8u0rWpR6gS3sxQ3pvaTVWJdoodFt4Ey1AIOOvomdF5U5SmYVmHEVSP
tSOhvn9XDodqz1KmWLHIlvq9QDUEgLxZis00G9GHUbqTL/s5OP4X05ZeWC81U4zC9K7jbe3R+kHC
/r7yOmfoNxkjeLmzdZcO3/LwZggFftqGy76+xfhIbxJbyMyauJnnIIttfaKOlUl+DANVDMk3eAgC
vC2dgErIsoXotYaM1rlIeThU5RLBIM0ywWv4h0xFQUoRArMjq0UzssCIiQEBssHcqSQ8qIqo+Xdr
X9ZCcKaotsZoHBuogWzdB33u0OBHaYjy85v2Dqznuo4qPwUktOdydHGOKYeoUXJ7epcTp8gWt4y9
MRcRtV7068OhxZX0AcQZ8JiOahZZAOpAGg5zhw7wIvYl9Z4dJUahKMHheJETu/vdTnAemVMGq1V6
NKdBGaRaiZ2uoaqtYLaOXUmNgO9yUylWMnJKEZSkGLIJMqIWx42WL/MkapfaivKeLSOnFDTP0ayG
4fFwJqoDIxahYEEPUd4A9kvnul0QScPdUCAF6pMwhOtexd9m3VNqwfNa9H3uPiJpMQZDB1HmHCNM
otGNUuL+LyKgrvhcuwuzMCJaACKObmPr1hTFT7dFgIMqowef4Nl+/n06tqjjkRFcTAbFvFXiGh2B
QbTg9X5dji1ToMrMv9IRjlA1TrGUJtSlJsPDYyIvdevD/3aW7OU6xqZHwvrjdBVNjxZOzbkwOcmj
qq8QYl/up7d3mn0fZ/NWPk4eo+IRhvTZ9/h7dY3HFndlQufasuJaDqDKuRc/RvBSJS/Yj77e2CXS
CJ9qmjsLinEK3U6JonQ5LrpY/ZaUP/PfZWZihgbVxGBqwLgczKPkFnDRo66eDDg7mXmoLeQeAqev
v8bYLMFObToIKyBu5VpNrvQ+Q3RFvZfuWRmXcbB+6Ltor9z0N6JuqK1EJmU14GgK1RCQ5f2fOLai
qC4kVjePtKLuy/uks1PLzg+scl6HNX38jHwfiLwD1OppBw8ImqHdgsn5lB6p24NnWXUyL/ZFZu5f
5FOROYPu4xRzJrVPixAPaByu1qO7dF/vhn1xE58Wh5E2yKI359ZRRlsUsdh8Mk3jE1lF1Enj3FuI
IWQ1JiQX6Z9hUz2ZjSyqn96UCw9/jRganvEXQ03qSivSuEGKjj0CZQzj1L61fvfO9p458esn9myF
xvM0qZIyq8kMtM6VfRYgm16Hfe12L6w8YRHdg1tuC8iEUXeDjIBKNM7w5qgOVecMlXcVKgnb/kta
f5EyVNf+fpQMlWofMOwgrkwUNeU5rxREs+tsnw5fotan8o/PLJyCxy3cL3Bq8RmPrNLmQjKRt2Vt
KawyQVPBdcC0j+yjZ1mQ+Ni08mgb0RA7R2wF/z4XKcPYWXQpIxut3pP5P4xr5NC+mV/ep8q58rfr
8m1dkYhfIl6GPjYNBB/neHmmSlpMYT3qYXKKJnYNUvifgEDaDe9LTCm7qHzolzqBruN1kVd3TfuY
xoLvb5+kFQDTxpUaIKPRKejKxy24rw7yVxmZ9fZb59UntkdN4l4XZ3uLVnCcQZolKcJrCV5L485e
9ZB7ka9VduXJTuhkX1piC03gRnYdhWYfK8jdjNKsjrPRwtUjx3dSni8xSGNVL70X9a1vWT8FkRVo
OiLbKPE4X0mk3HQFcUncXJhAald9eITh8JeiEFm/TSC0q1D4Zoie854Zm6aKrC+MulnXCI1mvpJW
dmjGgrf6e/0y78Qw4gLoHSbYgaHpXKClqjCPLzLgU0g1Rh2QQTV8Vom/S6sm1p2lnMbaJm1DDsuQ
N9SJc6J0h1Kfi8mutT5MMTlS0W/TZB4OmpWEKO3MSfe17W09fSrwGs/NLvX1VJJETgRb6mu/nNvz
UGlimcb45fKTsVtcMOLcUjc+NC8qCDIl93engTDnSEFHh8pS1KxX8XyhJHPKq2xir7CJHOW28kCu
+kMvRPNM2aPhQirLMOGpIEJ/QQvXDOhI6GUcVXJsQNM/7BtvPHXgehKc0a0To0KDYa8xPEHnp4I0
kSonmKWCx8uR9XjmO9bdzPoteoHrv2U/10Cc7Wl0dJ4XEgRKQJSavhWp4M3K/n9+wdZPC+4+UBEI
ba0ZByVfblWWDuwd9FSMw8v1BbsUAxQfaIVSLHT4gYODuwaURB76SuoGxFRDH41xfk9//5F0DsFd
1qoxG6VitoMbBZm9oJOhK3dEEWz8pV05B+HUmJQ9plpokEPT3oLFwdTSVOTbbFw3DMOwDJ2dk4sY
dIdm3wY+4gD7zzpDUm94Nb3WZVOBkr9Etn9zY8AigtgMyzzzilyUoa6ymhw3BBmveShEob/LAwlh
Vt/n9Lc3KrNvs2ZwadFGD3ogT3Y/KphCr2DahFJmEWq/VXPXVUaFDbOerqvd5nat0Dnz3BN091G5
HtxBiTE9jNpZv9imVgoOKfvM+SE6F5KzpUkWJlMlAaYxn8fqL3V6rNKn3noO69fflwc1kQhronLl
sk96GjWiZHo1wNXJHCNpfHkudwo4ga7DbLggGth/sHGoYN1IPwdaNYxhrKB3BvPPyzv9ff55eBjf
ZPYGc0VuwUZuAq4hxZvIIgYuU95LbKZWA9uBiaEC3gTO3MTvWsc0bdCVuhGKwqTES55Fmi8E5QzG
mM89yUPKQIMdCPT2UWGjwaKzG/A5NLsq9aK/RCUe7zwRvKpYSCeAUgesDhdtrWFWTQVSDT1eZaPX
3iGE9xrdB+7gMNpSxY7RrdQ56ZOQmvDyJOiMOwXIqCeAB8YZrrRBfX1ikMk17wnIzMvspiQIH1YI
uIDkSXGkaD/dxUJe7A1Nwmgh0NCwHnJMeeZ5M/KgH4ou0Qa8C0cP5aj74qnby8fgTUfQsnCELW5s
087XF3hYWrgZeOAgX4O/r3x1ginwqR4bA0J+Dt1ZfngskLlxwq8s9WkeRKnPDWONXDqUFiXy6BgE
Ee05Hu1rOmtlNrlZhvQQ8wRSxJhtw86/Ll5yFNGdbK4niy6B1xIJL3CScHjdSEmtDhOaQhZf8WqQ
GI4P4PV34K77gTMJsmsbAWfIh+pCPOFQ14Xo4zmehpBklVr15KqyPZyQJX81EIzR3lTnM1wuOsvY
6BhzoGmYOc3tXZ4W06xNxeRO3Vut3g26X5SPv23ZzjG4+yg2zToKZWBEJw22jVHTRH51Qyx7xMGL
PFH96eX9eo7HrR+p4nQu3vHSxyH/WRUit0dhrhOn8QhR4OmLemRGnsG5VuDoXBQMVhpB98T4dbMS
tOOqn3qyYsOpd9Ld+BA8lYqdFZ7q5H7kmW7jX1/VDSHPfgKnlKNZRcYi4SdQzNUx7otQoIUbxuvs
+9whK0x5Gvse3x+sH3KzK1XFlkSVp1sn6wyECbmyHMFEFlpWABlRP59ojomxTrmDSVU7aucDVk54
F2zYqjNETt/JgDRipyHzod6jUPKw7AfQXgT/mScneoCJ9ohTfJPQVEVD9YiSUOlek4ZjJWei0R8i
DE7ZJy03o9kEhpGi9l55K+VEoGlb9hYdLoyECcEyAz3a57sUwmOpVYWpgi/TA4tGS070R+dlP0YN
BDsiZtVtrVjhccs2lVosJy3w2tnL70Ai5Aw38Ma/taj4yt0JpIWCF8bmGuJByeq5ca/wF4qqhpI+
WFhDvbDL/FFb/rh+VjfP0ur7nJq3tFcGY8L3s35P5Vel2i/Ry3WI7UVbYXCbFEsFhonVWDRmYFNv
uRn2wamz6Xv9EXJk0e46oGjNuE1KaCrPisyUQv8RSD+0VlCNJvo+p9fVBIpY3cCaxcpB1xe7Dkzn
f5OAe0FkUpyMPUOQumOU3TaZQIKN/LsOeh3mNoDFDPSi3C0RkZighjXFJQc/DA/kcbKz+8g3vcaL
dxouPwTStX1VOp2I0IMt/sX9tELmLgctLMJ06IGcaY9LKaNBAfVUmNqTiNZww7c+l5G7JubCaswQ
jQrurNtsGFU9vXfeRX7gm4/Kfe9aNWJbeAVaYAn4zP59LC93qqK2aDVUtELj9VM5PbXN0/XvbzxW
zmXjjpRmoL1Uo0xB9oNPnHgfH0Eq07yyJkbDL5/ADRsS+zrotqn4EIo7Vihp0QZVx3ouemvL3V3d
HNRJwJGziYH8OXP8QKLAZxfzsojRFYSFC8CZMGRfSfI9zwXuwwYVHBbvA4RPKKLOIMsWFYJEB+Vo
IaxSuBnIFmMHU6prx0JaDI+R0KWCQ73tmq1wuUMnxdmwdBS4I+Zu2OVdcyoeZNVZXBVjYXKns0tw
weCfQ+MktUNOxh60oN71TRQKz52/2JAbK5TYjziGdxRdZKDY6vYKhliZx+iODa+N8XAQgLKjdnHo
V5Kzv6+cqU7XaddZAM1f2h/DoXbYGKvyJGMKDpu/JAwvb71TzraYO4CZVEdDFOfgpj1mD4xusrNn
39rV94UjChxs3AYIZbNyJkYQg8Lsc9mIsVhWSmvZHcLG2rcRhgt0XSXq69q6RM9gWGRttYRSU/ZS
nQNGIlhFlpdZwF2ooT8Javv/qY9gtxi3ZytAFOydAw6G2fdSVcmgM+nscczsLItss1XtxLxpTUFe
cONWABi8OLBbon2DT9B08VC3RpHLKOhFGrz/m1o/J4wWrTEv7vdV8QyJ03+rlWndmpn8nmBVvNQr
d/GOBXne6UiFAdV/2bcPyTjVTwqLli2BZL94Bh+qG9Nhc9bnvXkI/xDIt62OH3ic5kv5kphSlcpu
/ncy2Is77mpn2lPXmuz0QNzwrXgWPWq3ZUSsDrVIaHS8qImtjJxGCnKuMKjdSfGWvXZofevZ3Clu
dLROoijEprJ8wPH2m86YtFJ1gMvM2c4SP4zvguKbmQha6NnBvTgAKxjOXOuKGk2FBRjMfPfD/M+l
jl1tzO3EoC6l3e2Qz79/+yHC+msdVU436UL7IghKVGcYbwiPV+SgVQLPRLR2nDr2S6yVE9uqTH3M
65c83VUasQdLcM1sauFKEk4LFa0sm7IBTBd5TXuXaQIHdsNPOFsp9veVNeyCTG/GCd8f5icqP+XW
YZ4fBSeJrfa1/ef8nUhaInTgYTco8jtHzSsdyZEfpy8U4xc74dNSJBH3qFisYrYkGRL1aDqVg9uW
qu5QCZZty288Wzf+sqpaOQV1NuxsZNNbxgaeoBskepUHEGwy8pBxn3/qglzpAndzhfrUZznFOiJS
e6wnYuuFiO1CoNU867isjdC3GRB9HBVfx7bKvcwaDt1cKadiagz7umpsazcKWMDlqqGsgNM+dWji
IO1j2Q3K9pYU0xG8+QKIf7GpHxic9qlDn3dSDoz0ZfSGQ3wcbObDtCdE7TC793Ob9AHHqR/Ju8pq
okR2J+OxNFM7N79cX7OtUA1U7wOBUz3MvglGGkCg4vQ+GvjIYuOajRTSXhw7FqLxShdNptzXkKd5
QzITvS3pbvrSeRgtigK0yhXItuHfrmXjy91G7H+sJ5Dtn6qtxB9eJcQK6b3hV7AUk8Bb2nJvz/C4
qymb/6scg5+gImjaV170qIDFWqwYW3YJJXWsgoKFoPh4sjLEi0yjSHbD+T4Yv/bj62C9fGL51hjM
Eq+teS5btUxDLN+x99iDBO4Klq9DNy1yYL7oISYSibsDzTCsFUMCnAkW68HwigKs5o0nEEqEwl2B
Y9Zbhaph4cZjcQr38t68w3jq+FAeMljZbrSLt3pvCFC3LNN6JdmPWq2kAdqficQQDdq4SxNymjQM
Hr0umQiDs0xaVGqqVECwssvsZPpehQKAzcO7loIzRhbq6HW1BQI7TiqIzhK4KEj+Gj54SW5FSULR
RnGGqSv1MNAzoNH0OLb3hnKyeoHxYz+YdyXWAnHWiCYoANZnQGDIooOZ23qCWQHWbb/4pNec69uz
aRxWYDw9Bx0jjPrMoQOYssjG3IWe5Yww7B6b8/mZe2MNxlmiJDDTRZYBRpSvFRLGoWDltjfHpMgC
YlAP2jDPFTrVW9QPEdjxsYhtK7iZrKcl/cyhAWU+iPNRW3WR1MzNVCmmHE+0zNxH2m0moh7clGH1
fU7B0kTFlMMB30ffm2vpGJxc20YmeDtsuUCM9/+/QnAL1RoYUoIGZtlVyNek80Yd83GpM42769ol
kIX3tMpsISP6iaHJ+iPjKiG5P/aC+0CEwelUm0uZRHLmpC6dMyDX1hdONQsUa9MVRuWziQQzWnzB
I8VpVjJ1aW8yU9k55ik6GSD0qOEmRAkKk+FpsZiKMF/PbrILQ7AC5WynGidDO2kAjQ6MQKTcmd7o
swGeqSuOTG2v44eEnBnVjbjIiwVgVXNIy+e03Y+iVMimm7peRU63W61b4qkHRpB5Ch5JsWfetd9S
DLv2WGgvFof2REvIKXrf1rNGdCYVPLvyjjXQd7YBShaP+Qqi0KVgDXljWpWFhmIxWO5OA8fCbaOU
9mgIztT20f21T+8GfXVpd10TYMYQJJLoPcjUpwlTGxFqExWnsIW5onvvt+4KBjQblI4lYNqp2Dc/
W+UV09XSorIbmNY+2kWfIKzVMclNxlBS1kxD+b6MwEjGXO1bIGLc7jF81NDVNezVW0S3J+//1b2z
6ZusEJnyrGSUBn1qZDxyEWIHlZ83uLrPvMn5p7qTjpknuaJAxPYBWCFyzuQ0aF01tUAkR/p35ee7
iTgoH1F8NoYwcdrGNkUtrCIh2d9XQsqZiWLjGZBGo0uaXZhT+NgZ3SSqJdnUfXAqqZjGp2sXEz/G
Oo2Mdu7g+ktPivGHmtr6JzjgmIr8wuDPVx0smUICyJIclhOr0G5RYRHYjCDt6W8RC+f2wn2AcRdL
RXRppBMECpLXjD6BzvT65bh5kFfCcNqnlOkg12MPR6KvvLEM7LEYD1aQe1IkqrF5X5iL07zC4vSu
z/remhRgWXFwE6LmE7yDN9MgeXk+v+A/7ThVI1uvokXkX4pWkVO/AfUCi65gFUdHuqffWW+o5Mkg
vkkPE4og8ifhrSlC5K7qVh0xeKYHYhd6xrHfTftOQ8x+9FmTUuG0exAvCBtSBdr/nkJfnbI4aqW2
UgYs8JPkT368R0zJtbz4pO/UI6v2QLmiQH+2fZLVpnI3tiYbXT9HwDRupd5W/coP3BQ9IB6SV0fm
IoB8W9DU9i8G7ONQcDd4lihLqwVYXND4zA57fQ/7PsQpVMFoIT2giFDQYyBaWO4CHynmi2kSAKnx
tvSIQ4Y/aC8a5iI4ivykAdUqyiIgAAnMO4V6MdIfvfHYSH9eP/Gbd+rHhr2nfFdKEiGY2owaM8Xd
aY6+6sX9qL1201MU3eva7PaLAE+0WwpnYtSIjOUs4dhr39l4pAKvO8M1HeuWPe9YMd91+QQnj68T
VvLQqmcZyzj0st1YN3XyeB1g+7W6WkH2C1YrKBWSikYQIBhfLBsNj3bkKwdMxvZY4EyAta15FM0U
74WlfHNlWI/5oEgN7DNon//4nrn00H6bHNZJh6TtLvRF2bhtLfwA5M5Wh5nsTaQhhwo3obcb8prl
3Vsxh3aO6b2+QDp2e13eCB9g3LkCV0Ad1AxMR8knem7t5QaVLjsVAU9RhdW22v+Colxu2JQCaygD
QFXzpKGEUE93SjpXXtbO+o+mz1R3jvXKIaQJ78tGFTlAgn3kq5fUfky0WsE+WsN4MIvORX29o8ui
1ktmbS8WFMzTBB1KKsj32M9YqWYSY0TwKOFwj6HReTTK6NcgS16MWiG5rQVxZyfjlH3mxK1AmUqt
QK0MI44IBWiXTUejxb2u1W/XNWXzUK8guFsm0BMpRA4GLutyXxV3IIb7377PaX0lVf0s6dgeldYP
cbnYUW8Jang2FRDNUBoGYRqgBue8HzmkcZmWuCiV7nmOtH2Pqm3pNiqPPTV8LW/dthAIta0MH4ic
naqjpMgtZZLdhR4C9TDKt5H5behOkmg29abNWInGaZ1lNFkUtiNeg/UXdbproyPGvdjLtP/MJn3I
w+kZSKUqifaAARf5Eymi72puySJXkd1GlyfoA4TTNFmXu4DKzIdKfSyVnb1PaW9yjxl4cXhlW7E/
4DjFy1NFB+U3ZNLNP+fmrSWCy2rT7qy2hmnl6mzqctTSosL3E9XGEbLz/ItCnq/vy7YPCJYqmZkc
kGJzIGBQlGBpcCFiFJNDjxE4AHLMma9d9cheRbGvfsYf+wDUOWO+VCRpEW7HM6+8C1MvK1/mSUBB
uLlwKwju4UVBuDRpA/SgReFbF2lO/GeT/HF94djmXujaCoPp4mpzQnWyklnDui36H0RBkNXRzW+h
fJo73a5JZ19H2zylKzTOAGXqUDVjBbQiS9weKcz2PpBfMkzlvY4jWjnO7GToac+0nK1c8VMJDz0m
aieiatWtmkC0mP5SOZ39iNXSFVGR6Ap7F0t7ELIFz6wuIDgQcLk8pSVCodSPjsi7CJRCCMuZoP8j
7bqWI8eV5RcxAgT9K10beTszemGME733/Pqb0Dl3xYa4jTOal32Z2E4VUCiAZTIXFTybhvbm6fE1
+a5BxCS+1G02cR55rBPxM3PnSDesLOUCkjUFbVwTPJ+nOXUm1hE8PpHhM10WaxQuDg0BRkfit8RJ
hpZjFfXZ8hi44W5ylNfoAuV7X1T323Z+NnVGYB3KJac7aE7JvKCBDuXuZtpV8uIpQeY35vxl0Ay3
TKR9B/L0z3jmOyS3ewbpo2lgrSR58StJbCX6EohKWduH7B2C262CDFOzMIgs/9b96sPas+ajIfqG
Y7/yMXC8o3C7pY9zTAIJKEGb2WkGAs7cHRv045a/Mnl/ftFEFnHBXcmkadBGNKqk4/CQzvlNtVSD
PUBvYQE/1F9h8TSLmdnOk8L6l8pgtK2U2NABHRe6r01BKWXz2sWs7n+djxc2XUBi3xPWuqRGnUuj
0E6JaNBnEwLUF1RmnJ7otD3172pKRrVv8aTsBsuO1NyZSkE0EiFwgTbMjQQjj+ivzfSfVXErpYLj
sv3lvjKBP6IymE4G1sCbXZo71iSZO0gS+rKDPIuHaXvB7ovs4Y6nSdOS6bgj0pHbKH1QQoEnbxfp
V/Zwh7McWomMKgCySxlF+vCoomFDxoc04wsRlZm3X0UrNO6QDoYKwmvk9l31znxV8SqqHem+s5U7
FGSoXT+IQ+rW/AhG3t99jjurcauHMb6pWcMSmwstd+1O8uZfbMswS4mudaYjGTjjp678d1xeqY7Q
RJPaBR/XtJGeAkk37bBRLlKyzH/nInzTNTF7azEzGBg2IJ6RXwdRYX3z8bKyhHuSaXi4kIowH5yv
I+qYxlMkmmfYDN4rCC4waMrYp1IBiEVtQSU72UXwmEfabh52aSNoCBY5oc7FCJqa0qgYWDDjgT2R
QBGAPqXWBzsXPKK7ioVuz1zsw9W0so6LGUGz6LnBwp66C/cKiKY6T/XJXpRgF+0TFyuWzsqN3IDH
KeZO6Z+72AkDwdoJwpHORYs0KmgcaFi6Oc0PTVXbcrsIOiD+JSJpjNwORE+4K04vCcwFV1rEGrYH
fwRxBNPQXXblgVELiLdm26B3MM63laEs5SlDI0S1YGZnkOcveS6ST9l8LYCL9/8N4px7lE0tmi1g
zK150ZJ9azyH5rIbO0Es397/dxzOr/UU2n49wwnKzEFBuMZMnqQLPIBF6I++/A7C+fLCBIV6NuJR
NJqtVLNTlGhlzbxsDPyyTbxacc+/f7YPzzsg59VdM89zQdmzZNcd0qPlKTvdp3tRLnS7ErfaJc61
R/ShG20Aw8LCcuQIswiP05R7+OQM8t9xew3petvoBc4ucj/uPizBL1bnGkAHEHKizNe7aamJ+pxF
fsHdgEsM1peqxqxMokLQOH+MaeQ06c+/2iZ+mmOI5igExz6ykeCLhIpUij486k8NcbS8tTt1uh/n
yV/kVuAeghXkFcXLGDBpCtw2ne7SJH6qBiGtP0udnPF5fqCjJhKJ+h4LmDY/yvw6NzVH1o+NTg7Q
HzXkSxpcWaV/fj0Fm8ZTq0WGapXyAMxO/RnmFNysnW0Jm0BFKGx1VymDLseLv62xek1XH7JKvlrm
/Ggpo+BVLoJh/76CSVoVzPesFSwLUBG9HavHSXn4u/XiwkSjtsjit4DQ5V0p+1l4ZYq6pESuxkUI
raREN0ssltRPEJAwL7Lm6TNGgKaZWjqUzz8Iw8wjtrgHQowBvTa9bvEtLos4MbY34x8Q/oOyVEA1
Dr5O1jFXeH2RXklIdzUg8/wrW/jPSSiVRcNQs7idu2pT2q22o9pnPlkZrfV/1ouXYyUthjXVABip
/lXpntTyUzfq++9zN3dOhrKDdBf6/JbbqTrO+bdCuj+/TNvX2zsEdwINZZkG2rOZl1nahcHwNeyi
0NGC9FLTApT/ouYYWQqEZaio/Lbtzu/I3KFMZ1KWOls83fqSpI+WItgckZ9xJzId5rldElimRa0j
la3bkLuOSrvz67f9Qa5TTINibBd0z9ypTBO17DX2mu/QSMioQwKXPExsCBylCcv9lEus4LgbO5LH
eJ5TpNn74nrBaEN31XWC0L9dTF9hcBe2WVVNGrACd6366lEByzN63yYUgTVHXG3Z3KZ3MP47FaNx
tTRQrJ88KGidvkqm1MbQzWcS4CsU7lEfD1LYKw2WTaHLjZaMtmKQO9rkgqAj8gade89X4ZDEZIE1
QX7BBHNjD4puBpTqQD/PMtJiqnHR+vExAmmsUF9g2QRi5wgf4L+jT3WerxaPixFSiS6xVIY/GPFL
pDmt9BJ9ql69guCCgZ6UJI8tQJRwOO2rKtKFYIf9wxNq9ftcMBipZAVyjt/v2/u4ujQppmheMST7
KTcDEzsxmagPT0Vcx21qZh0+gevFqeTvlm4nuSBgb34A6e8Q3GbEWqCSifVnNNLiLP1FI/k0uaDK
6Kj6b1IIbqDtZMUKjtuYdGjrqSOAK9C+VtqSHTls1pP8mmaH/qQ+xNwcTVBK3LwZVpjcZmmFBU28
ApiR8rvN7udPpYFXv8+FbDME8zGYY/HMmRdby0J7rgTLtn0o3zeJi9KFnrWZRoFQ6XsL8/PFse0c
wcXDQtYHlzZ0jVFqYiKSJzkxx9DMBohHIHNKQb5YO6WjHpBW/B8IAjfNeYfiP66yGqQb0QCoKUWP
5hS6obm3RD3Qm7u+AuFCtJWoI6klAw+24SlFf2Tqnl8wtqsf1gtlOzDagVvxg0hCk2UjJAzx+/U8
Ocn0rNQ/VOt70ThBJfgW2EJiUt5goWDaXnxjkSX3YV5EAQWhqulKsnxZtTV6tRSUTsJ9nEaClMhW
bFvDcXdOGeV1VRkWhYy56aBxJZK+TvnvuTqcX7/NxNgah7tpwFdlRCzEupbixdeSLdvsYSDV/uD9
L1MuWy/TNRwX6PognROQJFB3ynFz5qWdjp4uz9cdykPoVy/TGjK2uuDgbjnhGpQPd6D/ruMZa9mY
gT0hNOSiGutmomcNwUW3Is8m1ZyZXQFkq9LWlpIrTXIUKXHlxYn12UYefSbfz++eyEm4mDfONOuy
AobVoep02UteG+4UAliwgKJd4yKfWSQpaRL4vkE6h7TRrjGig54r+6X40sT6SziNUKYOBTcG+1X+
bK/XlHux4iushYgOUOUgv21A42CkDj4u7KZR7K66VgKBlYLV5L9htbk1ijGRqNthOMqWoQeFJv14
F9e6uzSCJjWRw/BfstIQFk1Sw2Hk4KXosXzN7IThQ1PelrrbjYsXEm0/lyIy/62gv1pT/uM2UqIl
rthRGOcb0JDZCugKk8fzXrn5qbEG4WJKqZtRngewreuhXtNYCJmRDfWci/ynrl2apR2m7Q4jI+nY
7M5Di7aQCy8krpK0m2BeoR9UUttS2+2K4n4gsUA3ULSOXEjJA3kckhZAbXHbfJuVW/qZgZH1InIR
BYrrs2SAodmti2upHQ+JpfxMoldDbT+1ZlC/ACUxpmj5prKIZFYgIc/qquSRFLsplO2q8BpRhuit
xMIfZyaHrDIpe+hvcsFq1rIlBG8wdbPRejRA/iIt7mLkHlWXXVp76hI5k35nok6XpKlL6i8lze1Q
Ch3MiTmRdJTIZRJcW0PtNbFjToIX+OabeP3ncTEubsfRjNmfByXF2Dbyq0X+XiWLS8bQrZRLIwSB
kaxCzfjJlKAvJUF8dTiGImaZLb/SwfJjKgS0Wh/UvK0Ztba6RsxL04c2PLRyiDakuz8/JGsMzrN6
MlrLCJI9d+xzOw1tqdLtKvSNWOBYbynsjzv+bgy340TSZqiTw5haa52xCdyx/IH+J5B4KS6RryBN
TagfNMTuKGbyysoeq+9UfrVA3SRlV+nU2KST3G46hkprNy96+z0pGvyfnSNlaMq3XnWzdfLZpe3l
TG/QpOoslcAttm6+9VpxXlEYg9blGUxQd8NlAbK4+PC/MPxsPsN0HQTQqo6+Auhw4S5cJ7NDox4t
DXUuq3OCneKClusSigfomoC0WLu3BFfdpput4LjXZWsaM8liwE3DF/17q/yk7We+ZNYW8ZeAIQfp
MgJCojmIi9xaLu2sRllP+Qo5R7tuWJiRd0b/U23+XHNVM9fY3DVQELnU56FR3IJeasWBWIfzJ0i4
XVz4T+Y8y+sUxlGIUZRLZlvtYz0XrhXdp8blYN0u4EdtIfsRV6FjivrNt265tXncAc7TYTQKE+hJ
PdqV9aQWmjMql52o3Zw594fzu/IS7vxqCV5gU4pl7OfCViGtVz5RyZN0zCArEy7xP5diOt027rDh
i6eIceoVlKcyX1Mvx6DcW7rAMbc+BtaLx70q27EG0VmCxWuqqyn2a0VQlhL8Pt8yLUNnz4os9vug
QjXM0JEKwatfsC0aFyvUsiJyamCZZAijFMt1mDh+KCm2JgmaVQV+pnFRwpI0pW5yAAVK5ejqXT43
3qIcW0XwGBbhcKFihGh3G7ZYMjVPDjE+z+bFjZIv+Io/f2xFW8OFhUFvYrBHAKdHOa+4rEZBVBWF
Bb5Zuk5qVQ0JFixHaz7r78UR9S2nQ2OOj1aTnWgET7RwfCDIlyBcTOD15DEcoZWcVf5iWiA4K7zz
S8eO+plQwBdECGQ9w8GqEPCmm9zywCHZS05XHC0RMYDgZtK4GGAWQRLHLLal7T0xPYk80j9XXz0J
MxoXAcIgjPK+Zid00p1kOJbG5EnWNR1F+kwCW/gqSGAmdQT+BpD1xa2TVfQQJIk7m43A7bZhTKhb
QpMUZ4WzJ88VWrRNq7hG4y7R42jarSXIRgkg3r5mV88T2jdG27KQQ5RHMoMsiPpRJZg23j6d/5jx
9lW5wgjToF/QOIDo3+yX9oLG3nkX3n7h6+8AXDibqNIUEzMCUyDVct2gdxPNFsGrVmt2WEY2wSiF
WXtGe73oo0vnyE5FGp6ideQjHaQBFdrA9ebFGdrrVnVaUVvE5u1goGsAKo0U1Uvu0i76JVO1CCc1
zH8PSLANyNh03whrqOr3leirbrM2pq/guPMaxmmVjF2JZx4UL5fDchFejeiQRmUMAn4HZIpEsrib
MW8FyHl7WMRdoSsAbMaHJvA1cCqT8luMeY3z7iLA4edYy6rRe0ILFErNayhpKxVmrnKnnX+ch9kM
rO/m8GllJOFruQUbnJu0bqddTIFLh4t4tFWIOpxHEm2Vyfk/nqRVhrY3xTVf5J/KjX78z4Q4eocJ
JCo6fGacB9x09pVpnLO3FdFDVQVeuFzNLwHGCKfd3yFwF3rcDEUa1vAFJb/J0+swuIqpIGqI9ocZ
uYpKszZD967DcZqbHyT1ctWyZbDok13afSbGrpaLu8yjLJO0ugES1A801bHiL3oqeABtxwaIUFJN
0w2Dn1qGbFIBTjZA6Opy3XepXXc4ObNT95BB0BK7CB/Ob9BmTIfavWwqEGKx+NkMqxlMBRLWeDYs
L03/3BqCO2Mz1QhJLQ1sq4aig1DodHvUYKrDmaYA2LFG/HzX+pCEf2vBF3UbbJ4faIXpoJszTaDx
WHEe5CVLZ+hXbMoATSGHzu6/loc3NShHJMC8FYCggApxFA1ZuQ9q4+Wo9XXfIYualY8qvevkGErg
7lA+nd8iEQwXwBV06yUmCKjcPP4ylhdZ+xrQy9L0/w6Fi9rUaORCiWGMFLwMyRPT2c1mfJ5/5hPy
fdHwGDr1h6lfQmS4YY00PIz9jbFcQTX4b0zB0NEphJXIShUQmFJMuhdnR2IFXlXeZqKpo/MbIxMu
XNcQyC3JAFMCC4Ody2S3yoVWB24QCD6/tuL0es24OB1W5hhEBgyKitCJhtYelddFdc+v2lYkMCHH
pGKwG9IyPC+yOiVdiYMMkOYuDu97EbHAhhFMLNHCT+CF9yG0YQCwhpK0Tt1q+BKGth69jJHgAt3Y
kBMI9u+rq2BKIqXvekD04wstgCEvvt46dXJ3fqk2ojRwTKaBqxPIfvH7UQ551HTY+CGEDM5gj6Vv
zorTJi9Fe6snooTIVlxjyX9o1FNFhfYi59CJ1BhdnanIB7exF/cvSXvdaF5fWe5A7LaYMY8RMYnc
uKpAlJPZykS88xZvbt7qL+BcPZrTtI7xMnZntfdqKQTHnWkXpqCeyGIM9w17Yie3rkRWevgmULLy
G20vaqTomqayU9NTM+mumRyzE7mMyDDugTLVpTpqMZbWCu8r4nZg9wxVwfHddBeMPaI2QdDey9dv
zICOaQGONrcEV3FlHqh2TeUvY/GttvZU9CH4L87yDxqf3mq0JWyrBWjGw9A7DSih8p1yhQf/+LWF
rHV/IQt2bXsJ3wE575T1vM1kA4AaNCuiwRkUyNrngqO9lbmBgBplGhXQ6YYY/OnZzpdJMlCxhG8o
yL/nUP4gt/RBf2AsYqEvsmnjUblG4yvNUYC/ZBnhiVZY+nFxLDrq6EVhG8UuFFZj2eH54PbvpvGV
ZiVtggmRGfeI4TDO38hv9kFh55eM8DwUUkZs6YedGMcd5i6fo1lJYNx4NG5KDMC5GUjgMEdh2b3L
yNGS39SOPNGg2lZF/QSXO95pYepLWMJOQnbN4LdBbWfmfdNh/E4+tsN1rVI7Jz8+EblWi8sdcNkq
rUCBvqw7STc5lKOtHKQpmcA7N4/ACoT9++riSccJD0RkeTAW8qsxEhs8X240CC5oEQh3u0GEryY6
c5OqesyyO3CkDNXT3y0WOxYrO8I+iUsTkpyopz4H/bc+eZo1wQeB6GRxr1lzLoMM2hwU+nulLRvP
geZbUEUKzUMoYlUWLRgXMhZZqqIpBlQoXUqZX8u/iYgkZzO0/7PxaEA9XTDwbqZNqmNPzAWC04mf
QNOJXubzLilL8Hb//PPt0TRZhxay+dbkdoo2yX1s5ku6uGlSFPtWV2RHDQMLF3H69TzSZrhFKx3E
gmWMsH6YSUFRqVbCQoGCtQttaVcGHxnS5G9Joxg07ufRtjbKJJjoMCzGRMA3HrQ9tbQqizH3MPa2
BdUPK3T6zjsPsmmSCQU8aI2ahqpanHO3cUSTJTJnJrtnXRWg9kh8Ew1Td/9ppBMNN29exJZpQn4B
5Ofqhy/fnpj6ABHkGZ2i2WH2xl17FRwsT780doWHh7yIIW/r9bvG48L6VLTLsqjAM2KC1vdph3Sq
N8+11w+jc34ttx5qaygukk8hmPjSCVCDzzgnOyiPR/tGyFS3uWUWfEJGjZOA5ZvbslGViJ7UdHa1
G0ZTAG0qV9nNYNxmYhkiyo03N+Pv4TUaF5rCPMf0hQyfD65k3/ye+YnlY8cceccIgcfAfcruIf9w
sXw7v5pCM7lApcXtDEIpmNl6lmWrEFm1HP3B2KEyfQEOOcE9su2Y76vKVz26RhsXcwRc+Bw1rnQj
2a3DmCizZU9RBRMrx7M79szC8nkZbaB50XVsYetnlb4OopKU0CLO9eNR08ZmAYCKHr194UeuDJI/
u7BlB0nuY7UTqaZt3WIrV9G5AwC9olBZeizhiEcMlat7g7bHHN9EtfJ71gWtbFuXzBqMe8Kkg16G
kBjGfkm53xWljc+7sEA7aWAv1m0eCorKH3dLh1IMGKPxlY5vdT5Ozn06zYk5za6i/QxBxFb/eSA+
BeDOWV5RzLgmBLsFYoTWae3cyR12rq/pRb8/f7Y+Xi2nWNzRamlCoq5asHa9ck0Sa9d2EC1uEsHN
vJHmZDhIBFJQzMmQPz29mht5mWpVA05ymFzGlbfsLRDERHt6IYrzG95+isWtXxRhLnmagTU68tfJ
RSX7qH5j+lKyZ/4QKxFsvNtP8bg1LGgvFciHIAqDm3Q4pHfxLj9EF2RfCzZrIxCeIH2UYsJsBZI2
zDLilNcYFfGCW8NjaPSH6HuEbjv6P3tmcB+uSUg6fdaBlj5Pt8VhtBy1vg73puHqTvmmb2VAz/3Z
lI7ys74H0ewjI5sdXsQBUmg4F8D6MrekpMUSM8NlioCc3Qz7AUz75mCLFbY2TwWFIpQKzRS0MXJw
ZVZIAdisZleHegAxnq3yuQwFt9omhmIx5QCkDT/oB6hpoSayjOa/KjiG+bXRGPagiLLJ22cBVqBd
VYXGFV9a16GIaKVNOaOxywZ/FSZyihtdsYN92jvEL915H/75iDOc1FShioDyralT7jssmyo5zMGt
75ZZaw8m5hUiu8hEQZLdIKd3pk6Q8zMUC624KAZxh87KBmkY8wI01Mf5yO405JUvTbBF7DAlASWg
QbBdmytJIYRLqIKuVoCfRrA6s5ZlXJrZrb0yszU/PZq3aLh4k1NhaiDzD13U7rNR8Ef+1MRMmIr/
ApeLmlkk5STr59kluzFC7oPVO1NnMZzG098E5vV70SDIlluuIbngqfZZ0zUVIMPgS1PuJfUimg7n
75ytuLKG4LYu00qjjXNAdNr9qNyPomFkwe/zMj6jNeRhHiFumQSDiPEMGTTLPW/CBr3jyc7w7a5z
OYZWmr7tTHVg9xnybYk9fqM3xMfXy866VMD3IXJ6kWVcXAqqWcqoCVT2Mki98K6C4OR9sZ99NsVb
/ZZ+LaJ5+E1/sBTQYcP/LGKwf1+nPNouDqNqhAtKml1WhkfDyqmk5FOmrXC4qDEYfd5TY2Af1Bio
Ai9seIUZZeiisf7hwFEOIsM213IFyJ2tOMpmSmIYhh6asDsmIn6w7YCxAuBOUpEiehG2co1fHDQ/
PnZ7C7wvkDvAMNzRqmzl13mn/PiBy9r/NeR/GQW8yqeArWkaobiGS7IcawMECXjwfwkSfdDtuOrl
yW/jpLs7D7lpJJTBAcbmCj9UrbS0LmujpZgy2Ok7xjOQw8LJWRjrPKjyRN+gW5sGT6TEhDIa3lSc
N1akKkHnlRCI7tzF+v2iCnL1W0uI0p6O9Ac4E1SD+26pJHVZ5mqBOeropsq8p03xOmetYwWdIAqK
oJipq4NF0igA0RGg8u5ervZqdJ2NT1Xwen6Dto4vqwnJSFIhzcJnCCp10MeMkMWtMy8waocOv1vR
EN/m6wwq93jIQJceFTguoJdhWU+hoiwrcn7T/cnY+ecLUdpo06B3LL6RD07RGfMMLEM/ZIXTkF1W
uJ9YM+iB6iZBjwSeMKc7Y8b4FjfCkrhVcdOXjhldj+UnNl9janZ4+SmQhuceE2NTaVbdDwTKYray
QHxZim4xaVnN5vfztmzsjUEx64t3JmvEgCOcGqMXUZpUU9W5QXNJjxQ5vcDVsl0P6mMXpRshq99H
tz7F464ouTS6MTSAp6rQippsVFLsqbxN/7yt6RSHO6kj1TFzM5WYVVVyJwi+zFHs6G1tL+pdW+/O
L+JHnzvF4o6qgaQoURZmU6TbLaq76njR1ffnQT6GtlMQLrQVQa6Helx37hIMP+eqvdCypHL+DoPz
7KDSjEpqsGhhf2+YD23wxyfn1AbuTqWluVQFgQ21ooQeNBs9TZahSyYN3nlDhG7NXa5hnWdGXzSd
qz38Rwct3hlXvYseURBriwhaRVvDxbexLPpi0bD/vTQF9lB1z0lGBc1zG2/9k7XjX61lrGKMsYRF
ae4tYKXDd63DvrN1t4kcDY2VGGePPFE43XjInsJy8WEJyrBi3Rpu29jhtbnD4AJIGyIoM6FvovOK
a9b2L0oPChZU5YLEsqC5L1Xgh5nKVIqD4luTiDoXNp4mzDINTTMWygt4pJxGvoSmi2YYc+d2vpG9
pT0lL3aSZ/IVj0yn2IlIif/FJ98BmdWrGz0Y86lU2gVWXY6zPV22UG+MnSx/qxl/1ivf4biAsfTV
WMbSBPvUzlPQx6P3gsQqO66n39inK8iFiyXr9TlOYVATqvaQ0UPW75MG+tX0MRlNQezY9ol3c7jY
sZRJZpQdWz2MHQXDRdIL5ppE1vAhw5ipsuTwhz5Rf8Sk2+nQ58KHT28Tud8RfRSdre2r8N0iLmwE
ULJqjAqAhRHYswpdyj6/TIyvo7I/Hw237yfUIvEsRnWQrx9EVmDOtYGlK1BXl7vHJk7xlHg6D7JR
/mHe8I7CHdo2xe2nRwT+hkS7x2TnrXvdpbJdPKMpAk0mFQpPn2OjPQXmDrKUJGEUyACeK4QkZORa
SeB7267xbhp3cpO4KruQIeSaiXlEqO9ppd2Ml1khe0v1+/xCbjv6Oxh3biOMT8wYssJutd3XqR6d
QFMFBeN/uUzeMbiT29C4yeYcHrHcTD/bZ92RbUbnTG6C3mZiamIt2U2rLErBdIs2LvRJnga/EWQX
Y1eMyDGWsz3TX4ku2KPtm+odgaf7WawxmTSpf4vnN2wybfyduN1+uu/9CS1+Htlrkq08nt+szaO1
AuWuR6Mpc703ANoii2k1hwQV+DgWmcY8+EOgXaFwR6tcSNOP09C5Q6sOYDXsy1hxNDWVgJmSZ13W
cU0aC3nUEkP5CjnU73lHwaoDdW+3IvjLcjn54z4Ug7J5LIx76qxVnPNSrajnqFfhQZi1R141drQU
RdeA+mljOkEmIlDevK3XeJzHTlLb44MYeNGBPehSTzHsyuvdFs3wkpsJBVq2/HWNx103s55iBocd
eTOx7qQUkUtXf533HXahnNtVLm4ZITqranYkWlIdcUHbSXSTKMch/1Xr0EnRnPNwm9fNyomYxavn
h5wYi6HEcKJFbx6rKNzFZfkS9YpPF2FBeWv16AqL8w5WAK3MGKaRHUSPND+5bZGya/bZKwJM9b10
q90gStht26cZyIirSADwdVcMV3e5quC9U6eBrYS5XU7XyyzZdeGfX8iNYiUuHPCJKCY+nDFvx1lX
mIapjr2M4xi68bXhL/v4Kuwdbaf6KC3szqNtL+U7GO/4SxIGaUnx7jHuafISdIJy9ebJWlvDebps
RV3WRwBYHspXptgTgh+r/GldEZ+4ZC9qn9jepnd7uGfWXKqRNE1YvNDK/RGFVyhiYfbWKUbRJcei
4sfz9Y7EXTmTWkKMaAAShn+gKJs9jmjlJYe2RUGUWSb6atl+4L/7BV9+jYe5jqoKK9ngze0Vj9pe
lezeslEGXbwGnxSi20fkiXwJNixkSQ2hUeoaRXE9qaMtg3UsmqiToAg6D+3VHBeRHdHZmxZMY0Ia
+a+c0+AupjkIrWEqYPG4XBXDdaM+nv/97ev1ny3k860aiTQUgvD7NWlBo5bbdavtteUTXB4nJ9pg
h3AVGwOKTo5BBg455vc93KT3gxvwrtixK1KcE5xnvmCiqnpZVRmg8ll3mbohJV/OL9rWCVtdXXwl
ksaRoaQFC0+QMqj0xDZ706YhgVN8PY+0Zcsaidv+ZC60OChwSUpdeqEakGmeRV27IgjukhyUoLCm
ChCLGjl6bNqlaCxx8+G4toLb/CED960p42lRex3GiS8ZQ2DV2Zqn36B/wcm86DhfiGp1Iru4O6TN
sqUuMnz8RdF9RNxyFjjBRtfJyQONcPcGdGIhakKwcFlwpPIe3Cld5qvhYVZvw/LRXH5YkyiXzG4K
PuCuF5K7SYo2DSU0DCEaOMaNegyO0Ex2pGv9ULvSFU7TZXUXef1elFgRwXI3StnFmppN2L+JhvbS
tO6wPNMiuCDtHZUEHi90Fu5SmadKw/saYPFzXKPkzjqwagfNBb6yi64THWnzTijeLHCWD0UNOe7T
UMPCttUtlS8nUSZi83twtXNv98wq/qVlKyVRBqvS1+lreh05LUxKnTlz0sPolq64ZWcrsq8RudDR
KVmVFgEQjfi+0+8ajBkOz+ejkyAOvj18VkZZagfyIp0l+DLJU8lLN+9jVfesQTCfJDKFix8qNHhz
LWUhqj2mlTOQXWcI3u4iB+BcvAuVOppqhPSg/mVIl2YoyH2JTOC8WtLjjIYTTMAIkZ2pnZ1bg6dF
IuFQUVCiXL9/rpT51LXASSB6M3bjS0vz77L1Q2qk33N0DY7jnVon32IlETwGBTGCL6jJmDQNLXaN
kOZS13IokeDTuaWOhIROTe7PO96/BAkLd7mhyvhE4Jaz1iW0nCpAq76qmh3sxrfO9dqdHANj1ah9
p27oisa3t/fwH1D+9VnTZEg0du2T4amXfsnZcRRNhGyeKBlJPmrIqBXy/UaSnNEcsQ/Bj6h2F4T7
aZh3ZQQubdEXpAiJc/iyqVpzthokwWoTnz33KXjxGjX5SvJOxH7PfurDrbUyitusOSNqbFEYlRZV
4BXz2Ptz3ac+LRoUXtVIhfr5rO8y8NzY5/1kc8fekfmSjpzpy9TqbefqULGArDKVO8/IHs6DbH6V
oL7//5vGtyLlRpe1bQX7tJvRYx+rgc9k/BobOYZPNGDg1bEC48I6ZKcMSRsBRoMvVvH8qbLu+ve5
56AcpRqIN5kxM1QRsFzsEzz3A3KcyGfC+soULqzPSfvfdUvzyAalRKMOtvKJ2eTTBWM+srqk0khH
qk6FQeXr+Kr4yj7dzbIdHpjYXbPLnkpBHXHzJllZxQ7eGq9bwFuowecw9GRHJQZqhSaxPT5zoFTu
GQhBpL7RQUzrmlfM4Wq0As83+SGE1GfoKofz7i0IFCoXKJB6beicY/3qSf1VG8S1ssxHAtqR0080
M53uFRcp6rlMlThFstd80VlYh8gekuZ57+SH/yTNRbkSwWbxs8h6mIxGEAJwNh9wJVZ/rrZ5YhBP
tDeDNKHPKpa9VjCFD9LZ4nH8c/KFUwwuIuQzbcyFeUMzXkjKYVgORMS9IYjgPAlLkxdFa9XwAYN2
HmgVs+FJjZ2huS/rx7ITvCREe8KFBfBSFZPCrgsJcuSFeU1ErEIb88WnK8aFBGMkw2LpQGhnT7Wu
r5ijTfY9NLtnJ5BthR7ZA6KA/Or5oyS4jjQuNFihpSoF87ZAKm8xAeiDL/wmMQL/PMxmwnEVw/me
MygPjfHILiR6F35/GzfyMbj92ruTl3n/w7yWyD24EFFCsWtG4wzyIT9l3/AVm6AhnOnZtv6I9tHB
6V5Zek6MLFpQLl5ETWaNnQbgKQ+dDhO6ZESL7DfBcgrCLT+OlnRG1lksr49xFl93Ml//Ff+3LzZz
4h/n0ba9H5OxJhQrwSXA+WahoW5YV0iyFy1ojqfeDkR6nCIEzgsrzJR0vQVzKgUs1YEdZsQ+b8O/
vIjejeAuqBECflMCgRjMC44eY7Ak31gpSferHVbsiwBNZBDnfpncSJUSsTKPF+zAx+inV9UFOcw+
a4ENHwJPlBUWAXJul9Chj0YJgEprPXWl+pB1guLf9geO/M8K8gmJARlFSS0BIcWXFbrL4Xds4mfJ
XPUmfow0H13N/4NqlMAyPk2h1RHtdVZWStTW70GfXaFN+vx2bb8n3i1jp231PupMjKMEPXwjrxK7
r15i6/uQoqvg6TzMdmiwDE3VdQpKDu4dq6Entk/+j7Tr6rFb17m/yIAtWy6vLrtNr0nmxUgyJ+69
+9d/S3Pul+3RONa9EyAPAQYwNyWSoihyrRin4lReK9RwlPmkTaLr9rouZyFsORe6BGMdDXOPS5RV
xvdZoh6nSrtvAUOvj5W7rc/q/Vo5i+LigizFkRSYEFVkEVjK7klU7Izv2XwsA0HT0boNnCVx8YH0
QRM2JVZOI8ld02hXaiWoYzL/+Ji/niVw4SGMuobOFSQYVgpKvFQ7FE34GvrZAwEsrNyXh7qJDrMx
HrbXUGQTXKAIg5yGQYzjIpgPefNFwn2zFJZgRMvHBYewjAzgD0FIopcOkGe8ePr6CTXQ54F/aCxH
Cvne6pQinlSDwoMG61Yrr1uoIQsfbJh/fNijsxA+AOVJLOUKYbW9nygeHjMv3KFifyW9sES8FPbu
rZr3QhzX5hFWkqmVGnRS29TTh2OiX/r430h2ciN6j2URZks1LgJFPTEHLYFqPjCHals/DfvAwxR9
jOnyN6ye4/Z+redjC+W4WDTHRM0UGcrNN/re2HVPphv+6na6DcboC98TMUCsH78LeVxYqvWo0032
UK/daafkMB9Mt3fy7+DB+C96c9ez6YU0LjJJZeeD3QfLOdS7KTkNHkYDLrJ96WGoR6mBPYaGJwbX
kzqfaQtWF5K5SNUrGSlmlmaAkfjnGAP920y/be/dqjcvRHChKtYLdc5bKKf7oN6+QdF2+/urIWnx
fS4k6WABCZsCKlgddc30VIC+3NJE/IOr59RCChcxGJMmkUJoUc/tS1J3R7Oo3CII/4moJRjgESwY
X4Cu+lkGSgWeHfTyOe13RnC3vWCrgUKTwcOJaQpw3HGBAp6kBYoU4vsBaICyeDompNxb8wMKFU9R
mwoOw9WVW4jjYkXa57VZzRCnEPCc6q9m6e/HKcOL725br9V1WwjiYsTQlrrRBRHO9yq9sib1qvJn
gS6ipePCgoUm84kMENFk0aGR6p9mqthtd9RSd9AM++/04aJCF9eN2U0Q1mc9cA6BdSgaQFkPq4sl
49x/DGmkNnhDwUthTmx242Tt3lVhs86C/6bFctVZFwK5YDCpYzBVQI92dZY55FdNmDlTL3AgkRAu
IsxjhNbREUJUs7sbfLDXBOTUT5mzvT8iMVxIaLWsyfMci9enhQ1SHDvo92kk0EXgPTxKXTnJU2VF
zAjU10bbd+GVVlXg0PO2dVk/8M4bwwPU0Y7gVZyt2b8FUWR3FyBUATwNG4H81Gv4QhgXEvJKisw8
jdnNonYUucaL+EWOrlQrHO0+FlSThapxcQEjpRh615g5PCg/Ga5guNPcPnQAdvFfAOEIrMLiQkST
q74Kpm9sWP8AXidwd+Aq83N7twRhyGK/YXFpCklCq5S57agkTliEThJASnRTAN8iGARhSLh+XJDo
syhGuw5bPzzO4FJxkNCEbexlN3EtV2SIInvnAoTa9FFtsdPCMq9yax/LYPAIrhQR1+/6LiHzBwCa
hVlZzndrIFb7jKYOI0MtGtJ2eVU77bTf3qY/rNxvKXxtPDS6clJM2Hm/q74zLLK5dljDTu5FO/VW
ed0Wt37+naVx53qA1hZTT6CTFMv3sSwfNW0U2cL69pxlcJ47w7aBkQ4Z+uTQXbMfLyIHzB3+w+gB
PusgHcC4ciG+24jEci4MtsQolnQspD6+DAWGF7XroSSeQYTGzs6GDzcbwIz8xzAo576FEYYWcFrY
lg2/Js/8J/IyJ79Q7kwbHO14jTTuMHSKZpPgx2d2zyAa0Sjmj3mAvNLoZKtpAhzF6ai+JnkY3Phx
bwnOrD+Y5FkMdzaOAbjPYtlv3BGwQgQwZL3duNEjJuScT1brAVv+/zpxXlaks0kkBcJo6w1VbuOJ
WlG/bK/bel/QWQifLg9I+gx9hBDjhg3+5doBMz1H7ZUhM6GBttrPsRBfbT0A/1bsQ6tGX6ApvoRM
fz7S4dlnRfPmOHXXQG4UuZxIFudyNIlH1RwREdtk1++y7+mxMB11l7uxC27bl1sleZh2/01XN9ud
j65wVpJzukQrDM3EI6mbqabtx5oz0N6uq5uixjCD7O9S5ar531nV8K602EzO/cZkHBO9YzJr7aHu
G7fSgh/KlHjW2AtcYTVcUkbzqBEINblDNKezVEQExxqd82NVxyBuEpkmW6EPK7gQwZ+caZgUeggR
aeONbnDR7X0XIF6pU1wC9Qml/E89xi4EMltaJAbxOFZ+DpR314zAv1D/UEUUVKvn5kIAFz6IYoBM
vIYx+kPlUXN2C6u7JaoIbHe9eL+Qw0WOyZKiemTpaD5cxBFIvDD1D3NHL4A/7uSfYOZ1JjQ+i8oh
AvU+ZNtJWKhJD7E+iBJBBjMC53oeBYa3esRQNF0BPgCjSfxTsJqMioUlY/dv/ypVD6R/Us0v81x5
YW/Ybf+Zx+CFOM6lYrBzUF3KYOdosx6772Mg0OcPm3VWiPOkpK/BLWwiKdCuehcx+GieMFh5rbnd
z/i7jhYRy5UFFcjVhGChFOdZcZ00JPEhsoz9i7K80fpjPqnXUXnYPl3Wg8RZNc6hwkDWZmvCXgV6
8ZyErZPEhtDY18PEWQjnVMUU6eMwMWVcRXGNn7Obuv5RBpnq/l948P+d1QQBb7F6nHeFVhuhmxwC
JUW5VhjmedpcBeC7xgv0cXsB1z3qt24fXn7jGDDJFhawjy618kIpnkdR+71IBJf3trRogmCEgatj
fciT8Kb105cyCUVmLtgmnTuIWyUh06RAlfhS26P8szdd7XHejw7DxY33s+DmL1KL/ZxFLG+onJdz
DbWspABx90UntTZAcLa3ZzW5OFuCzgUHGktS30UQEkjFRQOgeA3zGMDtBFbb90nkTCKN2N8XGk3N
kIxpAGEFJRkIiPOLOU8jTwpEGB7rOeFCLS48VFSKpMZgEWk/gjE42xteSe0Rfa3VLr2KneyXLghI
It24QFGTuovQxcj6KAbpe6l2MWYXI0ZoNwLMe3vTBMFP5+JFWekxrgvQrqWja5gnIMbbaQxESfL9
M4IMcFWBzMVS+DS3H1V/Ho2clW71C9TUACFF7Qr1W3N82Ja0mmvSsyTOt8o0zIDHCEkkyY6W5pGm
BEMgxuSji6Ya97qpOVUqOu3X1/EslPewMi86M2FC0VpGq0et0QBCYefSp2LgWQ7nZGVmjWmswO6n
vHAILR25stDOJkILWTfBsxjOvQpZlWk/QJ0q7Slm+gD0E46GE+WiFxf2ez+mtWdBnHcZUa0mkw99
ery4SOSox8K3U7bfWyI4d9LiMvGBw8NaTns3Oih4f6vc+DvDxhFfU9cvxQvr4xxK8v0I8ORQSL+b
dxbajxMAghfoBmWvfaIWNtHqcYdvR8ys60OopmH4A7PxFsjfDdnZ9ieRSjzSgJITHXOlkEIfpAdW
2PddDa/d9r8wF6JJMYHp8QhdALSYehJiAcEv9FJo/hfN3FeKJ9CJHeQbRvFGdb84PxoAthCDZbIK
CZ2eumpd2QoeEJL+fihBZoKZibZ4NbojJnW2Ra/uGYhdwWoFdpoPsIRpXYEcTsK9oJLJsxFRd66T
520Rq8HoLIK/euSzloeyjqAeAQW8nApXU6xTgCARKU/bkgTK8KX+sDVwDGu4JFpqXHjYOWROvaiv
Z9UiFupwAX2M4lJKWB0tV/+hjTvg+SoWnblvvVQfDGIhhAvgREn0iFYsjz3Qm+CgHtoDeF9G0NtE
O9FhIVKIrerC+OQskdVKZgq1+7y6KYtXWfQct5qMLdRhP2EhIqt7I7XY7b0FJ3JVxXYqfW393sni
p+FvjYCL4T3o5sopRr5iFP5+Nmc0Sfr7bTtbvxcu9OGCuNGXoOpIIQNdImrl6vvkEHi+i0u83AFx
Z/Rqm1VURTu1mkssxHLRvEiywkDnGq5TJLgxafk4BsrFLFd44DT9LxnSWpUdkCONBVFi/Tl1IZkL
7U1ZhpKSwR5paLSOUjV45pyTY6F+16LiNNLu1iApWLUJPVplE3iNPHd3cix5Vq3Z24u/7eSUZ63B
eDWwLkeWI1aSelfOXbgP/FTEjSOSwl290sAKm17FUisWhvpnteyRd0i7bVW2PQ+8qe/dogRI9xAU
MCMQp77SMAWBlPZEJlHtTCSGCyYGQcdZw5425IDYOeYLcyS8ihAjj33mzzGLylwc6Yq2k7oKS0Zb
RzsxwpPpmxlh7M58w//pDoNogmL7ZEHPx/v1m0xFiicWucrK2lXRQZvJAe+uNBL5u0g1LqYAoRcV
WwD0uvVP+VQeWbVTO/bO8JWN54be324YF15IatIRNS1gZ4S1Xae/lGaXG95nbE/TCFEJg5/lZISy
mfl6AtsLmtROw/2ol3YgJEVfzXYB2Pv/UriIFUdgZdVYkSSZMLIDdji3tw3HeGsUFK/bervZQhwX
poJ5AtddBXGytvP3KnC/o30Ffo7EGXZqbWtfiY2ub2FcXnew31rypaAgoxmGqZG+VQQDreGVXsVe
KIKsXg/+ZyFcRGqsxBhnDbqRpn2m83WYBLu2vDbVxq6LnSy9gENz20TWU+3zcvJ1oUYyaU1z6CUd
unpXAp1mPMx7WcLkBoO7FJn9H06Zs4pcoJpaWUlzGSrSh/Fre0xOhcOCFYj9JjdzkxvRk/z6khom
o7LXYaNc/Ch9kveBaSGJ6wwnTMODD/C6bHowdK9QgOKfOUV2/NSanmVyocTQ5xrEAXhgG07onD0E
px7VGx2GyRKG5FNn5VkY7+Qq9UNiQViJEoMPS4kCd1ufddM/S+AcvM8DQOMWeNbCc0ZJnDy/LURw
zH8wi7MMzqtLkrdNM7El873smnW5RPvptva6yK5wlS2FZGQCpfgrZppkcYPO1QZETL09GbeBUjmR
dtheObb2H4/L31rxN8uQmoNCLRhfSkFame8K7d4IUav+0okoF1bVAf2uhedAcLPzWKu11ITz0LMH
+Iie4uJuqoqbTshfvJoxmQC7A8w4YC55BLA4MtCwylp3yqC/rcP0tp5E+e+6JSxkcNYWpqZVWR17
drw093jjRzmDlalNW30bbw0FAXA1v1iI4wzPbH1SENanmETZsSj0F4sOmjNl1k0afmrm/resD2SM
c2eA2USBLL1RMJWkBj8mOYw9zewHe+iazwSGhTTuMJEybVYbGdKoWl3LZXwtd/pfimCpweLOF5dB
2Bcp7KGJ1cdO8j00M3jbLrRq2AstuPOio6oftA20CKTmoIbfm167yjLBK6PA6Aw+r51IggYW1n1b
79LujeOW8bwoumtdseaE1KGP22pte9KHMb+gKqdeZa2ksv8ljU+zqFVG9H3uCFKwEf966hx0V8Oo
XHY9EWz+2wjIh+i22Bru5KEz7YqJYPfJnk3QZvtmZ+37vTj3WlfG1ID1ATBpQEm/N7Nq8JsCELTI
vbrOiQPdNj9B+ca6KM4i2E9YWDKxGm3QFJxxUm6DMxLPLuNBv4yiN7BWcRq0HnXO4pjVL8QNqNn7
bYBwrU+yK/mtPRNH9UFujHxk29DW6xgLzThLmFvFH3oTmvWpo7ZOetm7k0e8Cq9KTbJrvlpoCfsk
oNJCKmcbsTUNrQXPxbXN1YynoHrYVku0gNwpQS1jVLQZx3enPHbaN3WQ7Fm+6QdRUYRFMN7G0ekA
ZndDA0sY3+4wqJGWSzVG1ZSbDpDLCtpHfZCJzphoEVfpVvdqKY2zwtHoiiBVIY3aADAvftUgnArd
8sf0qj/MXu6ViW0JbzarV4ClVM4Y+ykqfZVitLDf+XcaLMNypKfsyNJ/yxUlKquhdimNs0dFkyMz
6KCj/1QD4xmTZdl+vjdeGJt4sbOOogLMWvBYyuMscTakJqNAenYj/4tuXhWieda1Awo4RCA81i3M
mvKkP2PUJFPaV6hFqvcTUHq1rxhn3Tb21TvvQgZfXk9qte0tRusw3+SX6q7bF47/Sq9RZK29wa1t
jFe91JJduttyV1WjmCU0cHNSQSj3PkoppTIotWkCQk/LruiIZ7mUXrcWFagnEsNZhJ8o00AjiPFx
tdYBaIces6ATNNKvBQz0pv7WhTODTq6HTjUMvBtgqhlc2MpwWVaJnRsCoC+RHC4wSdI8ZBWBHLU5
1foLzVEI779N5f7vtoZPW9UOoB+BBYvA9D4ZTyoeGrOnbRnrrnpeM/6ONI2y0gw+dEFgwAEfnNoL
f4e+Mi8+TBf0KAm2aNVTF+K4hDUsfNXQJdhBZqKdY5xv1JAITkPB7vCPcKRU9RLAxhAB1JfrdB41
yylzK72jcd6gpJ9mwv4oZlgfTpCFVlzyUqf+mIIxnfWXpZfFswwGSPBsu+SWXdWP0h61TLRmS+4k
qpwK3ErlDpMpN4ZOB5STG2mPGkb+6P3s329biEgE+/sijWlnuSvGGSJqem9KP8vwKhaJEBkFFxwS
f2xHk8AoGtU6Dklx2QOTfVsLoZ1zsUFmeWzMtkh56L+WOJFY8t/ize8ZDJ07oAoLCkSiZeNiBFp3
DVqB5cDFm2/V3enozg8/0dGzCHcqHx8AtzqrI5bNRNdG5z9kWrqzRM2Zq96Et2Md9J9oQf5AOYAG
UzCE+shi+8xOiZN0d6DoRu/z9v6sLJeKDgZZRvkO1HD8EwpMuIpnMnRuX4BwloxeUz3Otfa/H3bv
pHB+GudSOXQAXHGNqbblSUYv62y3o4gBamXN3onhvHLso8EP4qkDN+a3PLxs0XXa3kf51+0lW8sk
34nhPDMiEghaKbQhd/XlFd0N+9Qdbf1RtxUnzOxPNW+/E8j56YS2HWVosEmZ9BA1X+dPoFK8+z7n
o4E6gVCarZsq3RTzdWLttldMZGScT0aGWfiy1XeuNMc7YJR8oaWWghA4Ffj+Sjx7pwfnmMBTmcCi
gnXK/V0rH0tRjUmgx9ulfRGSae83xIyZGSdPuZICGv179pnS0lKJt9aGhRCrLUZDkyCENo99ckqN
/7179N33yftzxe+k1MT8FxYplXdNi0mVCIzyUSJIotZuPu/kcD5f5KMm6SbkqAq69NnTleQMt/OJ
ETOLEXlFTvnW+LlYNlMGSkIzQZy2j2+rk6k78w/dlY/xNdn1L6NmT1/ivWiOT2QQXCSIJyVQdbZX
Osh7mvalSE1MBTxue8/aEfpuJTn319O+05sRUmYLHOwoZrgK+OWjI4rrMlDexeRbIrW4eIABCypn
M+JBppxy81Qqj2nyl1bIhYQkrqIoUKBTavyIjdPY/BA+EKz1+r5bNy4c+LStOi2HGvLkzLvierpK
3exKmm28PLsVxqP+PlTzM2caLQ15YnoVyVGPLqiQF0IQ4/jO23qwKpCDQynpAvegXebVGPQF2nX1
s7tMD0h2Y5sIMlGRARIuZBAKri8rgcz5Zv4ZXDNvxhTCUQayy77dB7tP5HDYOEQhMLvL4EDnNg7k
ef3YdTPcSvkWVE9KcU2oAB/1D/HitwwecDiTeq2qC8ioQkdDlwAyU8YMGO31y27X/iK7FnDvIpKN
9c07C+VuYYqsl2hAlzuMch4wmFJXggsy8xruPrRcOJ7RQpenvPEVKJU3pZ3og52mdzM5GsX1gCtQ
8JkBi3fyuBiP9BUT7SMMIxy+zCDHIdKL5NeCK4Ro0djfF5FdmYs+yyMolZSvJXnqC0EKLPo+F8SJ
bCSzrEOJqb3XwidJ1Cmyxi33bpW4+K0kWoNxQmZqHkZEHmVPsWOM8ehHA20V/S88goBdRbsWVgNZ
mN6yBi6MD/I45GUKawN23x1xQid1Q9cE2D8mYvc+ClulE+x8T4ThsH56nI2cC+1WHWcyqaCu6d+W
8v1gPumzICKxFdvSjAsQajQEfsS2zNcyR4seUHvamcVR1QSn1B+OkN+6mPJ726NdmxGTMNtw6sie
L5OT+W0a7PmaIRwDHEB36Le/XD8ehaep+kiZWqxfVj3P/Y6aD20hWD/BFplcQK8ADN7HBtTS28u2
va6l27l4EmQtArcyudhQFUXTVCEzgytzD5YkIFWC9SwZ7OyoOvohPNHS9r9vCxXpxYWKICqzOhgh
Mx4filTD+ZED/UIEBfB2iG+YHz8grGqxUUvMoVF2Os6u/zxkrsa8K7dNpJyth2r7tyay9cgmyHWl
R1HxWLS2XETJRm1UDLRugqnpn9H/0ifu9jqKTkeTCx2xTnN9jiFAvkNHPXsqya5013iiV8WlcWLv
kPSWCoSKNo+LG4bUWSRgSg3F60Rvg+heiLshWjcubph1VAxUhd1jglf2D76IYkDwff4twdesatZz
qDBSsPGc5kRQefrDpep3POI79CWgOwJvBQLCy/SoAmbDd+MfyZGglBa4kiCbWOuiVxVDMUG6auCR
gmdMSMo5UzR2b/eZC6N5zd/F1/8dfPN6jrmQxe1+WNeqMeMd4a2oMru5m730hxata9Fr9yCG+l+P
7At5nClYeafQqoe8ydH37HBkd6rWlq4A2ouWKPFqrpr3WSDPl+AHaqsMSdcBv+Ymmu/A+WMrnyga
LjeMZ0uYhqA1Jh8y8ujHVMwYVI/tSvoWpF+348OqnS904c4PqwzpYBZYvNS/UpuLrBc8DYvWijs7
fMPK1W6E4eX+vpUibzQGu/ZFtWmRFKblIrEM2xzvbbRFOSe/mUzPzG8q0eDGaqKyWCjOysYmIEoR
YaFmuXBNEzRjT4m+N2vRpL1gQ3g8odnMaRChTuCCTerUpvmuk5T99p4LVOHh9nVNL5OI2ZaFbr65
+WKRws473KH73t6WJPJNyptXoKSyjvFjN/tVHnH8PIQ3yjWb0bV+Meg5oGQctiUKLIHvRCjMZrAo
2G/dLH0I0xtaAzRZFLvXt4jNiGFc1voAmlxk8wyOFoLQTQ03axWbFMantugsgjPoNqrrmlIFJ2g2
AO7r2GOgxmhepU60QyJd2HouPEfqskxrJQiSjPug/Cbk/BZ9n8tvcrMq5QFMHG7do7Ae3TeRqLNA
JIFLcEwdjTsA4WBdQa8ZIIEm0dm57i7nveDOs6L1UcYIsN0d+MhSG/zCNYjs3Qj0pNZTjIGE2Zuf
C1e+EJfv/uA/Z9lc1DFKSrouhXKVp/xkYFyhG+zl1+RydlSv3CPxFt1ZBMvJ35NI0wOYhS0n+B+e
pKB8ioPC2fbR9ZzU+K0Vfy9SSyCtpvrbdbY+GofxYoptGHjt/ctJBcyXKxQ52m8CsYKN5O9KKPH6
qplhI6ULrXTG3ehO3xsbtaJd5Eh4+AEh+Bvsl6hZdz0mndXlzkAC7N0pUiC3BAzH1Hztq3vtE50O
yBfOMti2Lvy4oElJBhUyGkWy5SC0g+Kb+im863diuHAhg0OgQ7UX182nDjQCBeYSEie4tECryOK5
aA5CZIxc9CBaWea6z3zbn3czSXYIioIjSrQ5XPhIiZQORYyFUzC+agUv8lwgi7jfNj2REC6E1Alm
zgIDeiDLUtI7c7qWYkGBg/3ODzfZhQFwkWKmSqhIEnxKb4G3qT61tWFn2deZXIWi3HQ9wzeJYmqy
RcHAwhU/i4gxoSYqIuLJvwLqITi1fTe9MCgcKPUkV9R9vmoGC3lcFhHRGJCEPvZo0h6y7hSLAFjX
L2MLAZyHpnhUT9JcQ5aavFTKYEdIG7ISuAqaYqfJF9VSnUb+kdVXgfEtFZEqrgf5hXTOd5tEalXg
crMHLxXY4DZrnzQ8zM/SfYx3gHw/S8KXgFWLXMjkHJn2qdHLBdtC5ZgMd3IHIf9sG/2qRS5EcM7r
N7lRYOQOz5/q6GYFnFc5DVrhNFqDKCg6U5gNfLD/hTTOj6Wgrxo1xhY23lvzEAqz0rWG8mixK6/o
cVs1ocFwDp0PimyqEnSTT9GhvGHPNunzv/fNyLUet6WJzJ9z7WrOMaMwYq+meESe5juJWbt/JYK/
daAC9R99DPOmGx2VCFQQmBt/5SglIrdqRvGEXEX7YWpvU+LfU58KJhQEK8VfN4y4qaO8w0pZSePU
GBewklRgaKtJxNnO+AsG0eJhMGbsvJbkJ3BrPhOSghFLQTPM6P3dpjBtF2d6Wmekl2qIymdQ+5LI
TjPBbUm0XlwUaCraSnqL9QrUb6bynIpaB0TbzoUAmaZKOzXY9jl+iokzEcwUCtohRSI4vw8TZa4I
U2Gi/RWJoosiI6+q0u+290K07ZzD+0M96CRiJwT18kA/5clhrGagDYgGhUVbwjl7EuPJFCU8eIp/
QvOIHSixIONZT7/PJswP6SpUBxidCV3QyOciNNcoeGd7+ZjauM+yt6TuEJ9EqZxgn3QuZyDtMFW+
hRSorwKnLw5W+TxXAlsQrB0/patbut6EFtYumzMvopiMpM1+2w5EanCZgt51Q9n0bHsK4uVFZWvo
ubFSQ7BHIjGc6xummTeEpQRTOxqeooANr9e70FOA3icIaKL0Q2e/ZRFmFKsdUx9VOrAEp8fhOQSP
uHksD9KT/6DttAvLtQQ3atE2cVEhCeegHNg21ZhgtFtFDWxKRHU00QpycaEtciWZ3+J0MHtaJh9D
kp2IL6qlicRwcaE3qyExZCyehqmTNHeqEfWAl22bE60XFxKCrG/MEnBzLtDmAOMY2IkpMDdRRs/3
UOhapNdhBBHzw7gjTvqNPWxLTnpB9xMAgQF9uK2SYNkMLhpExIrBXwkTCOlrMe8HogNUJBdpJVg4
vokCgNFd1aRsc/bBAQzbKVRKnOgyz1zFIe50mKkjmmwQpYY8pRomAcJGq3HmDU7v9sfKCU6WV10C
CpixLHh/t45cnOji2ddNdvrlKN+rx1q/aESspqKtYn9fhAd5nNV8ZHejsrkrgpOq7Hv/+e+04AJC
GY6lYYQQkcjdP6rxUvrFP22Z7P5OChcRokpVmpbZXAWMg7TyikCzo1EghPn7xjXE4OKBlYx92LBL
j5LFrgbAxjB9JPSHRm6DJHbGQXQRYefNljwuNqgRiFF7CgNoqB0fy+OwR2v5Yb7vnQkEeA45iDyX
rdKGQL4+GCQ0HECAgeCtz16jj7dmGR+JMn0f9Ky226IXPJQKzI+vFaIMrrSsCoru+WLf6/ue9odU
hNgjCBR8ZTCvNdrXPgwwKC4sczeLwHjXF43qaILTLfqBi64Y/bSMJDz2mmPhyUPsDEB5lfLMzrrS
LZTC3bb0dXV+i+O7m1VKfX+ukGtpHXH8ELmQJcoa1rflLIIL4HIwmNFQsHQuj11lMD2JNCdzmkT2
LVKFvI8+c+uXYG1GWStAA+uRVd37wwCa1DZ06J21x3yp23wqizyrxqV4ZM7moO9YJY3Iux5RdagN
gVoirdjfFzEVqHnaqGmwh9q8sWTbHB62DeAP5/lZBy5oz21TWHkGHeS9CVJjtHmOhzGz57sBw+fm
odx/qh8Sw53/sfC32cyFRiowIeamhUC/vLXyayJ611v3IEvGYIumaorBBe9JG8aIgnbVlRN6kaP+
oZS4rviRR1KyyyXL3V7A9Q06i+PCOGBpZzVgz2JhdyT+TfW5Q/X8fS5sk2gY817Fclld7E1htOuS
6JTE9WFbjT/YwW85fLTu1CCbtQbLZj20kU13AFk95hfWFS5fHrK6J1Gl9g/Zz1kgFxdoq1VBY0Ig
2WsnzSv21Jt2isNQAHMhs+F6EDoL44KDnwbA4GOPi9FcUI9WF3g9t9w2Uz4X7c6CuJCgB0oxDzoE
qdVVrdZO01yprYh+kO35x5P1LIQLCtrkS0rTQEhHx2Nq1ZcYyb4Gj8tF0ljXXaU9TSS+RhePIEte
z1jOYrlQUfnj0KYVTDEl/1jBvp5BxaAWToXmyLHIbN0UxD7RpnHJXmHWbRaEUBPU13vFnB+BuXkl
paJeXYEH831vRWWYus6KZ0YnucPcHAxd3297l0gEFyRSQO5FZIYmsumqRLUnrXa2JYjWigsTmLb6
z7tR25yk+gEzcIkuaNBhy71hdXyjW5qhhDWxCJEkX4IBsB4Gdei810VwXwJV+H43zQ8bguFFBIaE
nNDeeWq77BJ9+6KTT7ApFhcTWqmvQaWHTel3xXP3PQTRueXoD4y9ihGrW+4noHdAQ//bf3hMqdJH
m4bGMqEhOpnRfgY7qflt2wz+ULE7y+BCA5niMMeYN7tTzrsOs/9fU1ADRfvai2cnvA+A+WR86wSB
QXR48BR0fi2XclozzZzBY12xhWO6hqfbb02KO1GSLNo5LjCY/Vy3Grut55l09EH71Y6R4DwUGSGX
RUhaOQ5qABHScDHHk2PpFwG6OrZ3SySECwvUkOMhZJXOJjkp7a0aHy0R4Ipoqbi4IJU0QWkdzqTU
FSZj89SuMuv+b9RAXvc+RzUNEmujCjWK1LcnUtm6+k+rCtz1bcjpz+GHyFy+EJlzQ80EUpJfkzO6
7RE8VL3mJBguB9DzD3WPSyZB+oDXjxLQ8DGwVpTXv1OUixh1ZKaUEPwES1dfAAO0rzINcBRm8bgt
Z/ugJbL6fkEHWvhtwtpAglFzKRrNUdB1lDAFTFx1EYzFTTwoguC+bSeEB+zKLEWNe+ZSVtE8xpa8
KwdRVWW9tfh3/CMfoGe1MPJ1Fpsm4MGWu2KfH/6F1Re3+m57FpG5CDGiNalJEogaae8FuY73ivFm
7ESJmEgMFyV6SZpG1WDRNgc0e1/YivwSfQLGY3FsEJmLEmSeZSNjXWVjInt+0Tlh1wrq7CI9uCiB
ieAJ28U8uIxtVTskw5dBF0zfsbXY8F++1JAlim9NBGqoVukNw2s8pp4fqvuqxmkYxoL4/Ye3iv8/
CMmbMS6umXWdDLk6QKXKi65nN7qId9mTfmwxijId+6fpQlTuWvUgi2gWQpNBqMbWeCGQJHLcl1KL
yg25Uspb7VMXwcX3OZNuGwn+yXrJC0zNUnqoSH0IiWDZVg1hIYQz6GIINAODVRAifVH7nZb0dibi
kRHJ4OxZoXI3+AU6fY1kVwRfhvZr1goKM+sJyUIPzqD7ZEzwvAc9Gi++zTDFoB3H++iSzaFPB/o6
CU5Awd7zTREonFm9GmJvtOayMz0iCboVBEv2oSmiRYJTlPh+PiuOmbV2PNW7OFEFeZxIDH++JVXc
RxPEBPVtZdR2niY27QQmtnqNOG8N3xbhZ3VU1gWElOS5mR7N6uBH97omiDbrqlCLGJalyDi93ntj
mkpRmKWQEuc3Q3wdxZeTKlBkbdNxsoA7DWRI+geO1kACve4oo4G893dI3WpJ8P21hVp+n/OTSksj
nbLZKID/oSH6WbNO0vwikS/bycbaSi3FcK6iqxXpcgYEErSXEiJzeG+Gu78SwQ/IFxXIe8A/wDSp
riMFZeB4PkmdkOaGrQh/xCxU4efks3EkAFZmxVJAMipudsquB0C7GfdzAF5ba5/hZcpu95Gr3ec/
t1VcHfhdyuZ9Zy5KPWMAMfnX8efwC6BUDnsX7b6RR3DCXRunf2eoFEEzp8AICWfnjT+SSCqxe4N+
0er/R9p1LUeu69ovUpUkSqL0qtDJbmdPelFN2KOcqfj1d3H2OWOZo2mea7/aVUIDBBdBAlh4Kvp3
fp/LX51qQ7kQzVn40nVBbRyZrKRR9vu5d66+3xBzrKME3x8YaJUOdvp0eV0k3q0Lp2bGQpUM/Pcr
Y+zj0cxti4+V7GVkM9hYL75wbCpFY5a6zVt+bufYY8fliEF2wXJj3BZHEOj76iF+w4mwliiAA6ud
JO9H6NUU+7C67hjSrZJdK1saARhiTA0xp467Vn9rRHtiSYLOzfvASgeRDk+ri9HoYwgYYoztXMxd
w55jI9nbRROk4RxY87yrhtIN4/Zk5fTTZc+QqCdyiWejQo2K94Uu+j9D+hjJOoZl3xcAYdJTpFVU
fD/LT2Z638nYLGTfF3b+3FtxavG2UKO+S8IT0d+3/CLdnVMu6hBa8OnZuanZ6NmK8oZwY73+wt7v
7YLMyAejo9l+puX9oKCcmhYSITIzCQDQZlXWtLwlHcR3Ow2krFbzBtZustZD2P3FYOZNzU9QJXrQ
7XOXeZc9dTOaXQsQNvuQj9QaCZZCewSd/7/ZkvAaJX9WhFPNusr3shc2CWyKdHck6apw4Hu/cLKD
blY7DM4OhkVWiy1ZHLE/NqX6UNt8D0bm7FMz3rem5V82Hl/fP2MCx0JDpm0Zfwz27gpqjxVff3V4
TpXMbczRa8LjaOwvy9m22Iscwc8MGpIRJIHIMKFjiKbOjirqbiJzcFmMTB3B15hRG1Ve4T2v62w/
pd9BtTnm2dUgK8n/y5H2oo/gc01bkw4TWnCdfQYd5S/eZOuYftTu5x0/z7Q7Wd5Wpplw3JgRTTDG
FBd2i/WeOrmGUnnFsktT2d1w2+l+aybmMeq6yurIhtNZTUgDTBH8iMeVh57OH6YpOmbVN7Mg2FwK
QsXQfKiiOHJDY/xoLMOHZbLv37WeYrIjiSanUjjtUdQyV3N2IJLyzMiLyBvuQ7r6orRwGoGwpwbx
MOSUkxW5GMdwIAoGtdNMRvsos65wLLVhYtg1V2gAwW3yocmeLhtM9n3+/1XAaKAgop34Pito4fVl
5JVSui3+Ey9AhpjNUNFSH0+cCCP7GX3lk6sqz/HIF9b+Smfke5nnS6DDEaBDLbPaiXn2RFNA+/lZ
H1u3niTH4Ga6fe0AAnA0aTuifR/A0foYPRtYuJ0UnnVN97y6sTm8b5EE8ADdYKk1OSwYx6qnooKp
syVuILOZgBZ9GSvNzNlsku6bPRzDBgQ94T/v0QKk9a9djWSmWls9B4oONZNtehxL2XvbZW9G8/Fr
EU4cdZkZYVW4oRq9O+Dd/3hZi8u4Cnq11yJMPLZggChEFMvZcXvjJrd2byq+evEuUIC9FlINeGxb
Jn4stW6CPTNdU1Ck8sZn84zyGyMO9IOstUqmmIAEfZ4MI43gZLQ618kDLmCujfaqSpIZ4Rvj72hg
iFmLbrSWZazgBZhAddU09JAmxSd0CO8sPGZgULpko152bHABv7akEyKDTDjPkL0UJ4uZu6E0r6w0
Di57hQQPDFXAA8w3bK2WYsXmk40hcxPGAhlufpP+T+U3MjcX8CAal9oE4xoa/OzlNtGyfevIRlzK
vEEAhEJPw6z4RcOjZ3uQxnvMzL8bevpJayfJmS3RRsxkaAxF21MBvJ676sfQo80nrSVBikyEgAsZ
LU0jBRu436n1ife/6232ThECLlCiTzXjYVBaqQ/FTK50vJJJnOzySYppM6+deSlMe8A0bVy+vvAj
p9mHd8m+31XHBjXu0aOsc0iyVX/FtKvYAIOMo1mZ4WYKuXb6s9nvh+wpRTn/kn64rJlMEt/FK0kx
SzByil/5RmShcwuD3C12xphjNwqbvTY/X5YmwYQ/SibJMs61A71IeM7JoWvuFdljjMzhBDhAb1wa
2xZHOfN7Rn6EtQRvNr+vEU1FMZWqU/HVXze7xVFVJH2sXjtoZurVtWx+0qaVViL4T1itCcao901M
IcIu/3Gc0LdntICP3uWlkOnBf8RKSK1buh43eHdbmqeQPnehf/n7MiUE+M8ypy7JgLyF09wX6GFv
zk34+bKI7eeElaHEtU7UtnQyPCdYmWudODu/daxDj4AfsnWLW/tGf5BI5Fjyxxm6kijg/xJpqADn
JNrKYfBNkJMwDINaTnwUWCjtq9ncmythwkkwK5FVdpwXybF+TAZx1fKz1Z9Idke1RgJwEm8Q+yP7
fCAt5qcDpg3lKhnCE7qjJQ63ea69aCN2Q6LihYyUQRtd/Yw2UlMxXBT3LbF0Jo5kjcSWyCKL2Lhw
z2M+r+HibqF47OTsyyB8eEs3kr7SSjgYxqzMaD5CK9o1IEXaR/PkdrIRNbLV4f9f7dWMRJXCCmik
mEGcPpXRz8tuLVsaAQt6DPimhsNzjFbslqiEtQzmze3jWD9eFiRTRACFxHGSUe1gLdX6lBWKO02q
xJFlqgiQ0Cs0s7A/UWMCMrwK89jNU4yRDZMqCTq2w04Mn8BLHIrzwYr1ek3sOKt7MFnCne/7gFeZ
lx+pNwTEK/zyHEr2zrbdXoRxl185QB/qaRPxnJxmNTd5TXaKJjPcdhJjpZDgyX1bM5XyiygywOCT
Do/avjnqruq+aWwf0VeiBH/u0D1ajhTqWPF0P2rZEfPlJX6wjZ0vFhNcujSXgoQhjoZirIIchPrO
yPaNVnkKJiebcIzLjr192r2IExy7NWwyhfxupc+343jvtN8iWbWJzAcEzy7aXkebAX87r5fj0Fq+
Zf94nxLC4dbX5n+8zCjvCv3M8sVrZM8dMi2EM61l6X/izTJcDkWnuO24vCWj+OJdYjZuVjMH3Uzw
rsX6ZqSTy1jiJUxydZIsuJh0S00zstIeQrq2xaCo1J3YQz4c37Ug4lCqMgvnTOMTGli8L2hgz7tI
RvoqwzFxhGaqGLoacxzj1ah8mBcndmnbX+Mt5exWMrMJO79ObGLZ/LqBXF8TPxu6z2TILNn5RNj5
S0Vyqs8QkZef1TJ00+WDwpKAsu+5rFJOpo2w69mQ5cPEZ1uMHYiT0KQep55e7C47wfaJ9htaRB5b
M1MbxR6x7ydl8rXc8cbbdD7ausTXZGYTNv8cxlEO5gW833eWnw1fO9O3o2q3lFedrKhNggFiTi4j
aWgr/FnasG+SAXSSny5b7C/3gt8mE7NxJOuSNOKbk8+fxSyVw/zZ8Kdfw1uUY3Owni/Lk+gjcoPN
mELVdRE8rsof1fgLk/GcSdzMEE5/C+w7mAkGdWin8QmFtfpENAloSpbfEE7/MjaraOYMxuD3Cezl
WLSxn2eeAko1dfjxPnsJIBCbGGbLIsjCW9oed2lviGRhOT9G/rynvXiAAAI9tWudMIgo0vxuJMSr
G8Wf6uG6HpMrpsxPOh5ZsyQ+vE8zARDUNI0MmxfpNHbtluo9YRIwkLmCEAQkqZVMiwFXG7tr7NBy
ORuyJI7MmwUgoAu4FQzuzTHIAqrBcDGERhLOSiDNEIIAq8aEY4fATNlyYMrnsiNuTDBf++nyashw
QKxmRVKN1ozXZLU4OP99ITiZN7rmkhMo0rwwkKWLJLtILG9VLAxFjToItBQ8Eae3GFIYlKpnO3fk
LYTzqxha5P0auihjKY9y8MyCNP1uUme/GX9etqDE3cTHLqvM2yjiI1La9hiRq7z9rij7yyKkiySg
QTs4SRFxZ6g/TbvowOcaZ171aTnpmFER7VrJDpLKE6Bh6fD05fx7OEQ3dLeAebDxk+Po82mbji8j
l91sZFsvFN8Mq7ubbcZVXlbcCT+VxwmjFkBA/Y0GZexNp9EnwXyVIGEuOc1lCyfgRKagAHrm95Eo
OhtkpyP9W0sMKRMh4IQ+VIm68FoeK31Mv5vpI/nnsmfINpOAEko8t0bCN5OZX6fah9T5ng3nCTRX
k2yOpATyxNevbsraweDX6yWxCjcq07sy7SXmkvmd+P7V1bhfmTyY127Hn9zPQ/AaO7ieBPVNsRuv
ko/vMp/4DGalGPJn8L1bz82R1Y8dqNvMbF86XmZK2Jq2a2xerlyWED3Qeop0xiAr+Wneat//nZjH
DpiY12IiOgP1giM5abcmX6/fECwBNujiJOEvaGJR0PwEWymf0hLvqKdYaCxxnXv2gacAc+9tV33H
oY6tUscQx3rrtVPGzI75q2zmGuOtjtb7uZWg4mb8gsnamkltcBybwv4lReIoA0lxiUnVoK8Udx6X
IMy/t5rpZhnFrXlKkAJnEqtu7umVWGFPUx3DsOsJYocxD9So3dlz4+lU1gG0felcyRG2toEnwLal
XM6OT4GLd10aGO4vNDwo152MjXpzf7+IE/c3LTWYy4C4Kb8vx+slfku/ib4SIDwGRjlx2jD8tVwP
5RC7k1Wg8mt5S9i0kiLcAwxMv0a/ZILoso/8sb431BsUtrk9ewP/0FobYTdHgz1xdl44H0rNB5Wd
+njY50z2qClxNnEHa1PWG4oDMX2buwzT0ajLcokqMk8Tmf7mUplY1mf/etpy1A6d6YHOK8C5ewhR
qSLZQDJPEw77Wu2XrE8hjr8yLudE1qojs5mAC8pgYUDUDJuZ4W03nQr7aLSPl88N/hP/uDqtvEzA
gGW2I4uN8LKlw6iryXbb6qRb6a6VVSXx33pJkAAC1EbDU5lDlwzJxyFnV/Y0e0YEL+iJS00ZCYfM
FUTCv1ZNwhkd3rxwbP7V2588mwEeIZC7i/xF0m4iUU5k+xuLqVccCis6OerTovCYMuOoT+nDYtKd
ifzE5UWT+J1I+5d0RtjNBsSN1c3AbsZQEr1I/E5k+JtshVptB7+edF+3ruMlGLq3FHYSVbcp1R3D
FEklbCfnhcc4VytL+6ni6amO6hvQiEle6jcttRLD/78Kx8tuoYpRwVKV/SlynnNZWLwd768EcFOu
BPTZaNGwjOBYYGCk38ghxdhCB6CT3oQu2kO88ap9U4vGSqYAO2od2vrSwHZkebBDt3jLTFN99X0B
dkJU1UQ5g9FIrnrzEHpxhfQ3GisvezGHlj8QYSVGgB5SFD0SHFBDa5GBIGbqggb6MC2Ta0+jNxXm
sQhHCWJvx+UroQIM5Q2oYJsSQtVT8ZAF+WPhdTuUyI6+FtRn5UkWl2/j0G+BlliN2Q/akCcZBHK2
TAPDuyov9Je9uiuD8SB7Jth2d7TuEyTVdEe8deBNd0q0tsBD2PCcLcQDvYVk0bYjccxX+68IISyZ
xthowhoiWO7Nnu5pGJYYHca99lG5CXf03ux2hR8H5MdlZ9mEpJVYIUoZphk9/jQHnNtH2u+osdPL
42URMuMJWBFOVjk2Dke97ryo51zqe9w0fzr8i+kErLDH2GwnvjrqF/M/FSztVVjy8mxf8WVc0X9x
9RdxAkzoUIXlEUwWH/WTuQP9Gp4+On/xIq/FKJM3hd2rFRJQw8Jg2kbTIa5Qgnz4ocsyojIPEOCi
MRfs3Ik7Xm2DLB59qYt1CiPZYCqp2QSEUEH0V9tRifKL2MU0WoyAiXf1YTgpZ33HZ3/IHq83YgcM
SdQtQANx7D8uf7ZTZmDmnJnfsWsj7r0hzdwKbDRG4qZOKblUbMHRK2mCFWvUryS2NoFtG7vWPEwH
tQQADoEWxKdI8xRJJLGxp16JE4xJSFhm6JVkvlrqV3MWXsXzsL+8bTf8Yi1CvO7pmj4sKhfBmAKS
DpRlgP3WLmSUozLLidiqtZVa0JarcuIzGJP70Ddcyw3daT8fZDSDfBkEqHillICy47w0tO6wTMlQ
uHS5dtidkV2rGfqAr6JcFlBIdRPQdQIhaBVOEOccnFtQFB1w6OtP5r4/tnuz9GQBBkeeS9oJSFui
4MiuE75kJmr39LvGmPyl3M8yOVt7+ZUZBcQdmNPMA6ZT/WJ+z390OHxRHOYqs0c8BrZq2SVX4u6W
ALmzac9LZ0GxxizAS9ud0mp+346yBJilnTEmJfeMTrnT2uswkXx/eztZ6LlSNZwdvwgDVgGtUw5N
arUq1oY+T90xRIVb+YYwBcvyIkMAociMiW3gqcEfhlOmnDOZDtvL8PJ9AXWUQknqsF0YekeSwHHG
IDFkU1K2Av+1DiI5hKXUeZnFGsN4W2vPdF/zu71WuHVQHNOH+kb3h7O8lEqyOGIZGo2SdLbA/ulb
86027iJ6aGTnn8R2uoA8GsrC4iKG7TRUoQxHnTxfhustxolXhhOwZinAxkgwNgVFtfSx/9leL35x
4OPeLUzYmryIBSbiE/nelNlOAB0tnka7QL7Tt8qrYvkUhmdaPEh024jwXunGf8Nq89RObZdLBhld
QHb9TbdXkO12lz3SJjv1qpedSTKVBLhRq6QoLKTw/TF/JM2eFPt0+v8Hxa80EuBmXIhKIh6dWBHO
PHCw1zIw+AtI/96tuoAG6VB2rLeghfVs37dH84BixJt+V2BUdBnEgSze2ip9fKWSgA5dNqr5VMEB
tQjhHWdZUr6quQdpp+gtnI9rYWJ5GlnCqKNcuaUa7jBUzq1KWb2wxAvE4jTGCj3M8Gk/KhK3y/aN
+U2RsSpwm/x5Yv9eI7E2bWiWiTQLZKTH6NDtsz3Z85c0WYkVd9hLYgRswGDtXO8xScsv7M5jxVPW
a27ZfjBlHCEyOQIWLCSNkKGDC6SYWaCrn6z5rku+NoZk88hcW6xOM8O6ntrqFx5oO2cH0sdneuYx
Y+SpV5gBKgmFZWoJeGA2fdmY3BPy6SaPgna+ztnXVuYL27Hpiy8IkMAGYk+RCaUijDRNilObjC6J
nyb1XOZXkSFjwpC5ngAPC+mSUOUxVXpkx+zUHsy9FqjSsQ+Sc08sU+tCZVCLGbaL02t1DFgvORsk
ayNWqUUVjaM0w/ed8KwzlHUNYMfKHgZdWoLAN8mfm8gxwXBkU9O0hUPIbGpCqn7kF5VkcTvMuWFX
4OO8z78uQYGHhkWWD9tUzcRzE8WLE4Hg16deGmvRkOoISdX22rDcMmzc6HsuLR3ZXKGVGGHTNmWd
ENZAr3ZHcUnJd0x1y49mMO7yzuVzEsKgoO7lE30TW1cyBVt2i2FXQwbnm+yvi7kfmm9jKnkJ3waJ
lQxh184pS+d0gF5dgGvQNSfgSs7hbvFCdzmXeyLJVchWS9i+hEWFY6D40+/SQ1XcNc1RbZ5y58Nl
w21fKVdaCdu2KzuLobcaTft7/vqkHQrPDKrr2ecuKHt7ki2TcKTPYd7NlEIYHR/T8TsSmWb//y+Z
tA3TQo+4Q0xM9RSSviytI5VRHBnmcFUzE2OqKrdzHjSwfhj582XjbXv6iyweZq7CSFZaSoLqT2yo
PIiSZ2ZLFmfbXC/fFzZsX1e6Ezb8+9UPFTXz/XxnFYV3WQmZEGG7RvVC65gLUUI0NhM364PSfgvH
0Ktl4b9iZaqcIlORz5DSfp+9X3wvu/Kq37FgCv6Xec3bm9UiaAW1bR00rcLuQRFUn2T8FWi5TY//
FtC3B3Yad/qOy5O9A20akaqaQW0CYWKaTCNzhfczhl2UnXr1iox+1EiChk1nW4kQ1imLprzuFojQ
lNyt04+KbFAdN8kf5xGFBIdSWwckvF6iGk89SOw1cIRaD6bmNjdrr1YOOVi3p1nCerBtr9+yxHA7
JO2iNy3osibn1nF2LXtQ9eANfv2ijhhuz9Cwz2qIMDjhT4QhVAP1VFnnzLajOdQiGDmj6VRsBEgX
RbXLKkXYU7nGvv9anLK9gxKkyFfBZMS5T5YflxXbdISVRAGxFy2bWKTFzM+UICmvl0iyNrLvC36g
zAp4LkHg4C8japlVeu1k6vFdKohBVkxbOusDVFg0zWv65NjhFeOyiM3j88VKYvk/tUz804GIuUzc
itVepV2T8CZRKwl+Sswl9gHoFlWGrIADTFWExnaUjcJLJL4sU0Y4CDSHzEOaJ4gF8thNSaAsn0EJ
m5jvtBlXdQXSdYQ+MGWBGIt9Zca1YU9Bi/wN+/m+peHgsBKjpX1L7IFrM90a6lmzMbk6fhwTWQ50
E2RWLsCtupJTxvU8UMzg8EGfdyQmu1sWPNKjz/WyOlt1lraxksOBdSWnqoa8DhlcjTW+vdeDxkOX
xrfyKtOQxKtdggRy+gZyw1cyBRAYVJLaVgfdcHVQ6y/TBHYvyU1o8zxYqSXgwJIMNNQmiJiY49bh
rd4/xcPipvRKytUp2UNiS0A8DiHm3sOCpeH1w72qP19eIokniB0AeMfMl7LBHi2Lz/ZX2n1lmcQJ
JMYSC//zKQq1lnAU4PURqTsqB9bdFMaPUHrRlh054j3OGaM2zDMsDAgJ95kaInuhfjYbJAj1wu/T
0e2s9tRM6ZesKvxG7XZxkrkg8pWcEzKjCmiRlCg+jDnCKt3eYNcloCkeg8sLJwE+k/+G1daiA6Lr
aoaq3fSFGAhJUq9Jb9VOcteSrZ6AFHXVjk7jQIxjW7ukLd08vacFh9oTqSS8tDKzCWhB5mLSzQxm
s+vi2qDRTUbDuzSW5Z9klhMAguWUDmkPlQr9tPQ7u3yqQBpZvFMZASPQAklbreXKqKfM9g3aePwE
vOwEEnQQM8dx3GUNblrMJ5gXMC2f506yeSVLIqaMWUTDxtGhhR6hwggTwGL92IyyGrftVNQLoIq1
/2a4EJJp0GOXX8+Bjpl01jFmrnlGBzFSKflz8VE2OUCmmRA46NPShSbfo4Ri4nCFkcrDp0Spgvct
kIAE9WCPtjVByjLvlvoxf0Or5fqwE8uFiWNg4oKFiJQlhtvSeyc9hezxsg4ySwkQoLZpbBoRAByJ
tX2iOCC/nW+SRlZMJ/NlYfdTOi4GTaHKoLVBNNArdZBRxcriEUvY+gNt8xmTcPDw+5N9qjGrlDPF
J4qr7eMb4qnufJANUpcZT4ABLVNBRh1CK/ANBjO6oK2l8nOllPiZBNPEWuEqqu285YrZycdh8KbY
cQdrp2ef3uUKYpWwrsVgikU7iU+ZeYhrFjRxeVeq9eF9YoTXo7nrQ7NdIGZGlDjObjvvK/r5sgxu
+D/u9C+QI1YIM73sQwZE9rM0P9dhFqgmHmOj7svSVceizA6jQ13LSY+XxW6GKKYKOi7NdExNE1kN
k1gzo7DNmN+f4BSHDM0k7UE9Tp6y5+2DlYz3ZWtbreUJuzcs7HJIU8gz9rx1pQBJmj/da3sG6pdq
l5+rw9RLnHHLtKZqmCo1LdsxRNOqSzOmSgWfR9Nv1H1wyLO+tG6l+qOxa5ab1JQ0TWztsbU8AWQp
CDTMeIa81NB8tIVjjmR5SPtO4pVbe2wthv+MVcSla+rizFTpkKtO3JYdKrPxG5CRSSljZYKEJdPY
bPdzx+2XGZ7KvgzF4lHlhg4STpDNF+61RgLkxvFiGWgBh+Gu+e2Mt5bqj8hao/o1DGRH4eYhv5Ym
gq89W7NTQFoXLDvrJ8C3BNeJSz2eTgwTJEBqTEJ2ZRVNMu/g3rpaNqelNiUxwCQs7rTBjaZPXe1f
3tRbQfJKM3GEb1S1Sz3b8IyyNV2jjdxyunWq2e3YQZdd2P4CIL93lzhtPTIG1vQp9GmC7EYPcn8e
vfCaBfHBOsRBepbN3ts8NNfaCWjc6jMdoggCdRT9xnfmgc+Y1I9Qs0Mzin7oD87TZXtuLxmaFYlp
oFtPfKEKo7AcMn4RKPT7pKs9e9jTSMa7JhMiqFV1qhXGKoSMhu02EwZNdl72hhFyNnDwtyZClImu
Tz10+Itk29yD4819yxChVwIE7MMBZ6U1jy9aM3FZcjuzT+YgAb6/4MSLFgLyIXGk6Cq/VhvFlbWn
O8xrDfrGD5nXHPOgfAsv9yulBAB0BidsEx7VEu1DN97nyl0sKwHYrKFZr4yAfbRuZrAVYmWW3uU8
vBiDfWOezZPqyyevy1xNQD61GiZH52ETJn2DUBZYG4J1TZNd1v4CDS/rJECdhunTcc1vttbg2/f6
r0lIw0G7iUdMq6h2KC6WRDPcu8QgCkEMoQhlLAyWFwTGWYXxC0uOAwQJ2O6hlT0gSr4vEv7OVpg6
CSnwfXrInV3YSX7/tmdrhq2ZhoOIRZxZb1RRiT+WqJmo3DTGGyV3hMQz04OKbFi9lxHlbh7tK3mC
J3SaFZljCHl10fntUnpD/TiZPYZ/SeK+TZdbCRJWpouacgIfEg7bgbpa/xySyNVHyRvHtsNpSIlp
hmXwLrjXZ6uShcWUG7ga2pmrRX555Nhg+33vgpFrOfFWetkUO6lMARyyxJmGxkRAC0rTT//mL50A
PJDKmddzOb4uiS63ffBFRwEoSmtoOzWGvDn9WKaYBOddPuy2XeLl+4JLGMmA24ICG2b244JVijEv
OtQ/1M7Py3L+4usvggSXcPSKRTq/x2cj+FHQU8pvA+GuTI/FUQuynawUbtsFf8sTn64jpMwLu4fh
qv45Myq3rBL0YkqKGjatB7oSm4LYErymwgGbazTDAwkQqEvifcI+W9GDauiuI6Np3lRmJUc4Zys6
lNFCgUR98bO0Tvn8ZZDZa1sVU+O9zJpjiYHdUtmNTVun88P53CLPrI57Wzk7kxJcdoTNaBVb9r9y
xMCnjGOrHCDH1k+YbtiPJ5UkrqZdTdlbcjHmSpSwOiTMTaXQEBjnbL+wAPRPlSyVtX2t0G0THbi2
aasiOVOf6HGuM8gA4TAmwHUZZqArnvKPdg9+BrCbqppH/VZWMbaJCi9SRedWQIzSmDFClErbkxH0
45aEo2Tb4X6rJSZmtKpzlAzUwKAe/0qdxqWJN8qec7axdKWF4ApK2IDZooPtjC/G/r+1JwjsWWCA
zMg5vglLEdRjnxKCihCu9OouxuxOm1rF7nxVPebT92KUEd9vWm0lgO+xlQCUvbSkG8MOldH7rLxu
zMBy3nKyEsy0okSlRBNzTEPLorg2Ecw1/dfG8mcDnb7D0xu2qIEOZqLbmmaKpVr9pJIwYYDOMn7W
piuqPtP0ceh2syGBz+1DYSVJ8ABw/IxDQXEoxEdtZ6CSHBw4KNuLvBhj3GVPAJurgyiLOBjTjE5B
4QSa5hazYflNMioiN03vBxTDVru3mO63DHHIVKJrZbXw675S2t4cW26kmq5SzG41PdZUEgBJFBKH
SBVV2hk1x7c4V+41LXFjJ/kB93Av67QJNi92c4RF6ha90x2eBG509o0o6YeSSPxg8+xZSRCAuk2i
Zq5bKJIZyQ80M3hM0T3UCv7oLEUS7/B45o87w0qUcJKGKNuz5xCiejvfd+PXRsk9XBzCJdvPSPjI
eEJlS8T/v0IEpA+HKSLA0T5agpx90lMdZJH79y2QADtNGjsNweAyPyz/mRDmdJUsOyJbICEKtWgU
5Q5XYxy/2LbXOZbXTh6RVTbIrCUEo4nmmHrLD4S5REFQMDoMYZtk08i8WUABJzeXdOHPwzOqnlMF
jeQyQqDLxsJ4i9drXvIp50kLCUur+Gpz00yZR1GsV2uSs+Av8PlftHFUoaZWq6bWmRPYSzmUx+zQ
7GlQXP/bny6vEb5sOEccKGVHzYR4GsLs+bYu76SjQmRmE0Cgb5qh1Et8vyz1wPra5dkhph878w3V
EeZvAMC1+/XqtKRYUlPB6lTlnfVVt44YHnV5O24r4mjUBC0qLiDCZlGSrIpN/rSHcBFlzvouRgMy
CK8r2fG5uSKmboFPX0X/uy6Cy0TGQh9QGGppT13lZc7zZUVk3+eKrsBrsAvLNvn3DQwpVMlDJqsF
3NzvKwUES+mqVldpCwEFusis28651WWDFjW+n/8AfBPMcwiWVELEGgJMBEms0MSbx+ip3uIbAZrP
nxyXYvSV4+k9Jzf1laNzKvxoJ+O32tbvRbZwcg6dZSXaDNlN9kjJQUGv5ni8vEbbQfRKP3HbWGpT
dTpkAPR7NEBMR57UY25ue/+2q8gyGtte8aIU///KK7Q81mK9hMCZPYB4Rpc1H2+j2kojwa2HOpww
wgOPR6qx4/2F1b4+LDfho33LrwVve9FZiRO8fJowWDWxoY8Tu+ZjjWEOfESiTvz+OyeZKfe57F66
ZUG+XS2dgHP5j+l/JSEOxhODWqtM1YOBEVy9tUhiti2vX4sQPK8xk0JNLFAQdYy4hFouo/syuu71
H8aAlsAudVPj8bInbmtlOo6N36+jhve1XwyKk5VNBJHKkh70OtyRVpOkDLeCNwsFwv8RIdYZqCob
qEIgIqWZu2h3dXPKp+uaVG5fPBeyCYC/7jkidKzFCcdrmdvNkkRYJ/V+BGwY/1DmFvvoufvMTos3
X+OO6kffugNod2/yIN+/hfxjLV9YxHiyw35uwAjDrGyvoa8OoeSb/AQJIn4p5k/prxetUwata6tf
dE4DmgOdgN+9jQOVoRT/qX+YkoKtDIxllmOKdQdjOyu0Yb9YnDitb+lPh+jMXD5lKHqUIdQW7FKw
weA9hlLLEN9kUI5iLi1zsKPV2FPU0G0S1Bq0s3/Z4bfO+ZUY8REmKtUhn0KbV1dFrpM+hstNq1+R
/OtlMRJtxKeYBPUTA+Pa9Es3us1oeiqJdY9MhqSRbmsDr/UR3K2v0iS0CRfUkethGM6JvgRv0IXi
SQ4tYDa4MQR3C7MsJUZr4L0UwffSncMGHIbL9/cJEW4RkdqViF4hpA4NL09vI+NhVp4vy9hCIjDv
/VZEALuKdO1iLhShV3hdFiBj/zmWXtEe+27fy558Nv3sRZaY3y/6KCmnDPo49bnur6rxYwh2h3p/
WaNNN1tJEcBu7KzeVheTF0qzdJ9XZbLT7fQ765DcuCxp089WkgQ/s6remJwR+sR17SrJoV/ekDNZ
LY4thEQhsRLDrCGgzz8qGJ/Wv+n7/MHXQBubI776DyREloQS5AWJscsb7UAsR2KjzQQxRb/af2Vw
I66irCZmndFwGYWNtjxyyPaGn+kuclrokntLXhBzuRAco0dOt/+4R2ZpqmKQQevbA7oW1EPe7JMU
o6zSz5dXfsvH1nKElUdklxZRCjnNFDTqFV5i60SyNjIRwtrrmWrOeQIRNDwv+dlKrzVDImKTgWWt
hrA2immETVIara/vp50KDr9yVzUuyGum++S4eNauuk18eiQ/CsmFX6Yc///KKcbcSvM0h3IK3Wfz
Kc9Ok3K4vERbmxM+h8oNPFwQVcypV2Y7IxWktz7RMdcG0ank+WVThZfvizn1KKlBijni+zMeRQ3D
VTHBe5I1fciECFjGejRo9yqE2Nop4mPt1CBM7y8biiO8GNGsDPXrFvN/pF3ZctxGsv0iRAAorK9Y
u5vdbO6i9IIQKQn7vuPr7yl6rgkWMV1j2n5whBnBwyxkZWblcnL1LUQlbIRZBkaMCYjyu5k8K+X3
jDid9DMdDnrOo3HgfBjW6Kh1qfZ1DLypHmwNnk1c7i5LtOXT1hIxah2ZUlxXGhCUNLBQcrRCMPgV
phPHok0IaCqeLuNtPl3XgIw6Y8u1mhgdAMXb4ATf6QfO/F3yFyyf7Pxxx2tG5WkF89DrQqRLxlBq
nLy8Srtzmh4Jb8idKxIT4KAUHE5KBpGg3emTdiiQZhB/CYMzuFi/vjOuR44a8oRigh0BRUAiUTWc
dRH71q8F7TlvOC87HgYT7ChFNhZ9AgxSncTkGuuWLTX6QtC20gWWDsycxSSuBmBUyquk/RJG1W15
ixc4crB1rbI3m7rsoABKp1t59os+wTOBlyvnoTBOrsMM7ZiYQDHLh274XXR3Ie+mbtoCTTIUw1B0
U2cbXzBkGIL1W2ywJhwbjW6X8CtOYPX7mZuSouKL5WZL40jtbsJUAu/3b0S08C4y5cBFkhT5go9+
rAjCmZiLBoXq/Dy/CeT7Ofo567wkyCaMZJoiwSNQQcX0I0yrL23UoKKAgeybILnR2tpqJlcYny/b
sU0YGSVlsLeAZYDtF42ELqiUXkU4IH5PTTvsB0utrsX4nz/P8Gx5h2H0auqSMZBnwHTzNVleivqf
e2bwMYBIlRAD34StLMvG1Je9UbVOjB2NQ38Vj6VT57zAdsNtmiIy1vj9IGQQ2SKslHXpQKQBNf+p
twZ0fUsR2rD3QvFKwtHGDKsecNzaxn1cI7Il2Xzp5HLMOtQVpD+kOkvlqxpyjPBWk/IHDCbg6AmY
gtEEggrc4+JF8M926OZ2bDd/DEvKUM/OvS/MA3yAZNShLxRFmkccZIIFp408WFhw5TaxLc9faFX+
gMRcIzEDrRi6h6EY6X4U/HH2Il4li7pFJpj6AMGEHmg4IF0eACKqn1FttgXDQ88vxlZ7K+GRfPH0
gf58FbiVgqF3Yg+sJj4OldNPXsCjbtmwzx/EYeznPOppKE+AUIUD6X4vUWJdNjn/ReFQxpJgcAj+
+1GIoMrSIBCBkDdWtu+8t2kyL7WXa2zKKtEWDSoVTpF++9zeIZlIIxGQdloiKFybHMJoJ+RXhuRe
FosHwQQaZaWnCwhi0Ew1ex05C8suJhwryoFgZ1ZDMZSWQgdEIkt2UwZ70sWO1uscD7qt0H8fFlt1
EusGtZ8ZMFrhiw14jptzWJ/kBB3yin350Dbdj/YOxRiCUkq7cMnwXZqlucvyZZcYLYxOcb+EmnMZ
6u119vmevmMxpmDJikoUU2DlpbRrtPQcLZInDOYeuwPtSOqtqKz/hBKS8yT4529f3ClDFHXMZNCm
X0bjZROLKA2Y2AK7XPIbsyntKuG97OlZfZbvHYS5uFltFFO4AET2hxg1wto3XfOHeavaiRs6vAfJ
VqXrg0zMLY7VLMbUOeCMk+SN8dtKrtQmt7qPPEzq8Zg7t3X/XTr2BqdatJh6jRs8/NQUyaq7Z1J8
4Z1qYrxQUQiIfMBZxKjI3A3JiFWikClvrSyUrVF8uayFm2KsEBhnUcSg2cHGOYjRxyidoZxliLex
LnPu1aYRX8EwCjcFTaHVOuIGNUuvkCk5goPFvSzJZjC0gmDVTa3FRG0BITU7s/Zl/V6fPTXPvCTd
yfVB73iOaet9+uHrMBonx/idZASiLlnxdfS9f+yuamyPnP5Eu+wW85gcCXmHyKhcLwggNkyAF/Yv
vfaSGV8JWlcnyHiMolXlsljoR8oxQqGfwGBj64RjFi4rnMw29DSdYjYGAUhh+EK5U6oT4XE78SCY
ANIEu88k1NBpFZzH9UunOqp0f1nZeBCMn2ijdIiEFhAgI8ml2qpSp6k4bcOXP7csMpe/nAjmdQpg
FKafSS6Yw/+dDMzV7zqD4IvjS4ygpkqdtjrpinMZgicCPcZVeFiIXZu0ERWh7/ZxN+K/vDDn8rWX
Rebat51U9UYOKQLsPValu3b6Nqonol/nmJOSMEf3L/WXufSKmU5GTIORXPeG6a4RXbV4vHxqPOVi
7vk0aWQJZ4jUd8SNZdUa2tBVcu1f2eRPE1+i3FaDQr8/Ce/i/iyJnOhwM5YCVaCkIm2gmSzV3owa
iBZMJeoSqWgRjaBtorIC87GXM+srB/Y3Eku0J8Zm1mBpBDR5/LnkJ63z25BzGbe/yTsEY1NSkS6o
lwrq7h9Bn1OWD2T6ypvg/bxYWmtkK/qlUQHRG/daeiWTyCJfu5DvYjA2hSQR2uwIMJrkUVauhYjz
eOcdE2NT0mGojCVE3kMR3MT4PoqOzruAW9U8UzRUyYCr0gl6Oj4aldoIFLPucnwKdGhh04GdnuLj
5JagXOCuLdo0YBgQkJH3RWMgm1wb+rRpZ6yfc8CR8ldDWIvEemeN3jRbf9HHfqHhAuK9QzJHKBRa
Jgt48jiiKXpS9lCKya7nDTNvfqcVCHuGeVUWY47oNcRsuxL2tpE+TryaxObhmbKomiK6VD61Zkll
raQ5TRbp4MnO9wvPgW2+C03Uv1S8ZYxPTVK6qJedIlMDE1d2HjSof+2xYM8yDSeUHi+bmC1jhoKu
Ico0BQqagY9KF9alKQ7aAk9Wxj54OJy8FQ+tWLgil2txE0o2kcBHy438qeNGE8tmMGK8CwlddzJe
d0S05Bn2YH9ZpC0dwA0SCbK5GPlks4d9PNVJomN0WYuAk55r48XQOTZtU5Z3DDZfOHSDoBsRMEiS
OVkk+ESqvbQ17rpl4DgBHhRjoYtiKfJ6EpFZ6x/n/L4XckvQrgIe8RDn1NgBDtXIhmUhkMgAdUiG
tYDgDZR56enNx+zq27APP63IGgIqVmrjZveN28jNrlLMdjZ+YE8cYrite7oGYyyOTJ30TGfYhag8
lvPoNlX1FQj01isyGElNsFZ/vD4oHZj5MMSImqSHSLyrhPsv6PLq9zMiFLNWorU7ap1O1mywQNh6
2O4bs/Yuw2zqmIZGOGxGQ8MVm4mKK50IGFhusTN2sEC+a3XF76I6DlwfR8+DzZ2gDx3jwmh5xxpu
JspsuyUzRxlAoz2+LYwNXcOJ7QmLQWhzJM8UbD5l13hMyNnURdtWEvCio4HqceFFHrkW9+ap3cu7
wJU4pmdL49AWQZ0CPUw2/1QKo9CPhNashuJKldNbU/sCMzJ1OkQHNxNGFNhPJXTzsNSJgApPjap7
uDhqGH4zRx6twZYPWsMwD8FcjYwlmQEzg3NKMARLMfxe2SfhSeONeG4pH2guMEWIWJr+y9whdMil
imiiwt+nbiv4xlTbmCjW5N0/V/IVDhtN91owFl2lNyD1Ea/koPT6TuitbKzsNI/++QAJvtLfMrH8
1XHeS2FKgDWm5etSJm4U6gUeJObzv5OJ+UxJWapGbwInlIWrMRxvwr48j93DoPNMxGZ4uhaJMXUE
y7iSpDXQtRBnN0OoWmmo7PJS2WVqd0TW/1B0gSvUvxZkJ5byK/yLH06UsYRan0nFOEJLyHnpbbof
J4LhGD28vRHCguUncfXvvLVJW05xLTP9+eqd33VDCyJ1HK8xn1LZr9DUoPEIMjd94hqE3o8VSDGZ
aZ7qOFgw4hmUugaTBUJrDXZ9XOAXeTP8WzZqDceYYF2bxZpQmYKxdNNyPiUk4ty0bePxrv2s1QWN
rdkqMIMRyTFC96qO8g6dUBhBJ4mFGNT9wiXAfBPaHES8Z0xGIkVUZmMeg8bR0vs0ji1l/Kb0VzOv
1X9TGVYwjFR1s0x0ih89G3iHp9cYPSt4mcrNg1tBMKawMZt8mHJAIPy3yITdqOZj3fgExTST4/Iv
S4PU9EetC5LOlLIc90nV+pupN+w6z3dGu3zBI6J7AxxZaLbF+ADzbaLREEwVpJZOSm6L7nqW7i5/
+00PvwZgvkqfYcaubgGwyJE1ecVeodSsjl3VqSVi52/l8/agbF6glUjMR+pGoxEnFdptVE/RdJ4V
zu3h/H6WX59EYdDqA37/0u6a+aUTfnOOjAfAvChaQVAbqcSRFXS79OhKIFqpEBnFdqu4o9NhsJ5n
dDa17f3MWJ79gEhdJNKvFMoHQ9hnkl9qHJe7eXdWEIx/GsdpKMGciqbe6rY20BgW+5L5lIoP4xda
xDBj/LdOK/R8VwZ7KrVE6LEGwemV57COLXNoPK3itYjxNJtt4OryMRvmCQI1z5o/HXO3e4n9Yhc9
CX52ML8TzlNmi6UE+0jRKKZKuqhiM+lHsRJlrNMcBAgO9g8eJU96pqVNwwEt/nkuLdFJQLeguZd1
ceujrTGZ+MUMiNGF/QRPUZ2y/jDWR0netdiA2HIZCrZUcA3F6EempYrZhhCvbo+IYNrmuQieLkvD
g2AUA2sxZDMUII3W9HYlKvYwyHYT/b6Mwjsz+les1M8gZSrLBQTptcoOUmIFw7dRAaOjeVQVjlJs
xebrQ2NikzgNqiIwRwQLYAYkI0ji1cOovibD98sy8U6OcROBUYxLEkAmvVfczvTqqXJJxakDbtm9
tTCMqzAVs6/aGJ8HG/zOQjx6SxzZl+XgQTC+QQzHzlAEnFep3ZfJURd47DEcALY1HjtxjClZcFBR
hBUVXqo8XhaAo1xvr4CVcgUFMRolxRlhxyCWQ9qqcmrFP3J6rHj9nZtx7+pzvP18BRXOgjJjEAOh
QWQbvoKJWsE1C0d4yveFO+/SrySg13iMAVg0UJNkC0TLJRCRN/4iPqQKR8U4evzWkrWSKQ1jFGh1
YOjdrVAcevKUybxF4jwM+vMVRrQ0yoJZScQHCvoIQaU4qaE3t4t/WRM4V19irn7fTmMnE6hyjSJt
naaeONSWIN1r8xeadtbfhbn7YRL2o0ENszxPtmqiZUi0w5EjzeahSWgllWjXCcp2Hw9NBp81nslo
88X2cEvRFVv/XcYPl09sGwM9LbqE3iPCxrp9NGqzIGPkZxaOQXotyr+5ZPrbl4am6IiICgT89Ec5
yjEk6qyg6xpcBUigxm5AsA67d2gGNRct3p7LTZFkZGbQgoRyB1seWPQsDxYBx7bMV730y1SdkJf+
2RZphUFN3kqfpz7qx7TCwFL3vDzTCQ/BFfd9aaH05cQezwpsGrgVGnOActmgryGARHlW59agNq5s
1rZsgCJLAIEvttY6l7Vi02LLCnaMYauhjobbj+KlYJjT5hb3KI3HXTSPR2Psva9AoKoiYZ08ajmM
cqedpqQmGeAUjH0c3OUd54ZSx8hmbTWM/P3n97NOJ4jauF8M/P6lCO0wv9cmPzSwZRmjxq25N5CA
+VfysE5IndVU1mDjEMqrfqHJpyRU3csQ24r9LhITeMq1UUViCohM30XZszm7Pa/Ysf3h3yEYf2Ms
s6mlFSCG5aaeb0aJE2ts9veuPwtzcWQy/SfYqF4Hb4nwjss8wQ79xceOakzNY2Erd4Pv5qtkDcrc
nyDHAFjSQSrlB10OgIy60+1Ia2nn0SkdUFW0HGXgfSnGD01RGqMXF4BJcNIGlzQvS8Hx2rwvxXgg
1KybmjRUGfp9nP4Ik4d/p2xM4BlPi5I1JT2z9m5qr6TkUIycguTmKRHFBMWtJoG6jvkshTqaZt71
eNObJVi2peVaLOR9lIXOZVE2o4IVDvM1ul5MW20EzqRgWVCG90BuVf3PgMczwJOH+SSTUVa1GcLk
pA1WUoOEUTPm2z7I3X8nDvNlliAHt2AEGLWI/VS/EozQHofIkXgE5Zsqtjo3xkQXZrhUYgyguPBT
YZ9wycJpvu6TjX4HYIkmBDkqljIDQDF8S8rQrqb7qXaX4oCpjzBubeyp0lPO6XE+Ess6EfTVmKMe
hauZDFghL7jpUIPrf+YZum0cg+gG1gKLn2bpk6Ifw1akQc9r66IsbefuHkzYR+nHBP6izA3ueHkJ
HiL9nOuYRO8LLFRETBrMtQuGCwR7bvSFvdcmWqgNCcTehgkazY8gupomRi5hQk+rsXdSGi3JuI6n
X5c1fDu8UgwN/6oasjrMTerNeRFrcJ04eWR3r/ShFaPmOqae7ss0vuLoxBYhjolAQQVVAAVk4x0T
ZIbVkukoufaYnbCk4NwEZ+TTLKE+JTcRFm+nPupUDyI5FglesLJTl2g5wm7xr1AWfPhTGCevpbNc
YJ1665RKe5iyo1j/CHP1qPDsO7287N1bi8x4+kqcsd23g8h5edP3s5UjMYPhYXn4Fo6mUyyPef+H
81W3QrI1JKOgidgsotIAMv6jZeAxOIg6thbbgV84NP0tpBYJG8vIbMkOsTWKz/S35QjWfwC9Qasb
ojVNYEgC/gB0rNlSfT+EJ4ywGsrTZUG3LiLml0y086Dg/YlqIDOTqU4LFc2D5rcmdqTiF+GNrm2G
NGh7UERMNeIftimhTiYRWzCgJuHTVFq0tCi44I5SMHvo9ntxh0/4elmqrUfIGpF1O8uydKUARFny
G/UgjPdzfAUXZMVpzQmfZB4W43lIZcQtmu/Am5qA6UbIb+PiV9HLnjIGTh/d9/1D3kWOtkSOkmWH
qkutrklBRXsgtJo2u2N/KKZD2yeHKQ9sdNLbUQRGdmzEMU27J8dRuOrQKX75gDZj29UJsXw2gm7O
iVziuw/Cj46AXPCIAdA+vle6wO6GO7U7ZXT85ikPNFucNIv0+8t/AXunFRONkaYkIjMha3j+MvWx
RC2K3mx1Yk+V8XMx2l0x6Puy1lGak+5TY7rFsDvGVnhPuU+Cs7iMUxjCxijAnEbsbL8cVSzPMazI
GezFJvZwGvy58UOHV9H6RFbyFygamLDwWNkgidRxCtj6RezWDfyusrpfyiPN/af76aeCp4Ti9YVV
G1bo8J7jbzP7a9vJQjMBpTpVHRbVasQeQblY3mEE7qqFEUu8wut2mbXY5YM4YLIq85Xd/yA5G5ex
8Ix3nKpqmkYJ8K0recPDeEoc4ya7KuCRlAguKXrkpVQ+mRsWkrn8RiZFuYIEj01TOMqT8ELJ4BVr
dOpfxjf+CX8KAFg8xgBoZVTXcQyNouSW9XVzHzgpFlot9nCd3PLc/6cqEoPGdtkocRIia6XQA43v
ltyWrMTRvhNfshOLQJEGZBC4WsRTYLbfpmjyvAD7KW7ruTkOe/MlvKona/qm3ej27ImOqljpM3bq
/uMNEqy4TIiB0bZpnnXcHOTK5fA+UQ5k8i9borcGqAtXhG3WXmpMw4//rzDztf5Sj64p2BG21U1W
r1gY0sO6q+zKwJKyCsz4j/VV6IQ3xs6QQC+O55kD+6x/b37zqrr/xVj9bTcIE4UgmzVqY4BjH7xw
l0lWI9gBjFVhSfZyClq7eYz5xoqNPNgjZyIPUdEDQUmgz6qFCyQQW7Fj3Qrd8PdrjI+dx27c2fyA
R6af8tJnYCyVmOdlY0bApcLqu75Gu4HwGtnNOXbTRzA7/SW4dEpTOztJB8PDui4eEynHXrE55rFp
o3qhJ75EWP8jaeeq5I2E8M6XsU/omkarFXUGWvnUiV40P8Xa0cRS1ctqzbODhLFL86iBxbvAeTZe
tqeLH4ddn+AQBV+1U8d0Fk4tk/cB2cYKM+vHus8BSAcsUF9OiIUF7MV+8cDORRxKiQtqhF+SCo/X
xm5/n+he6hT2xJ3Mpw+CC6rEvpGqcYzkfMARYyx/n98ihWaBVFN2hhPfxW0HMn/fUbb1opu7rm0S
YEX6r7rFfrfa05qnBo/adL5Se69ru2+cL8vmIpgbqjDvobKWjQiBGW6mn9+1fumntuq3+/LMpQzl
6CrbihHlvdxGApCyfXAAqcX0UBgWtYW6H+0SS1kc46o8F/a/deJsvg2bb/D0jQE8vfZucMjOlA3Y
6p8RicLRpWdS2JxDZV9C7KEy5gdYUd+gtmUXx9EVkaqyMke4lq6F0+gMt1pumwd+undLeeigG00p
EkNhZ5LkSDOzuJbpl8TemlO3U33JTQ6877hl1dYwjGwZGpqx9QkwhgZPFZ7LYn/59DZ96BqBifOI
rIREaIEQ/mz2+eAEoV377WM4uaDESp5p7Tl7GK+Xnbzv3PxmOBU+8tk3U34tW6FxwPIpRxAsHqfi
ZrREJDoSg6Yb7RPJUVqpWYBxMCwBetKfiUN2eIkdqRnC/6I0jpVtgn2KZ3m3v+o7KuO2u6Vv5TSE
SVD8cKe4y1V1ox6XXeiDyw+9tPj/R+Vq3tWRZe55AT9XZMZ9t2mS64FJqBstrxW3Onc3wrfSj1p7
8Re7AdmnPZc7gZPi37o964NmNAzqPetzgVONZd9s7tPgMWg5E7Sb0dAag9ExUYyCFu8r6l8WFOSt
0Y+xvix9a1I2n/CCKmzeaW5fnPcvyfjqQJAMY4nwJUejtASsBORnR7bCnrVUVJlWiR5jCqpEqiAV
fT5MD/kt+kIsBJ22fOweeYRFn7rMqZVbobE+Og1FY2moQOo58CO7xhBk76U3oPrjbt2ln4N1wmso
5qVNslZqExmCiXlk9TA8sr4Pp6es2BU5TzU4h8g6YaKkWMU1Q6zBwzyf7oUH3VUwX4W2Ohph8B70
HLVgHfA0KmNo5ICLq+swvzaQDrxsT7nfiTEhaW8WGZ0feYtg5lOEJ2W6x+7sMz/w5t0r1tfGYtia
ffwfDTT+jH6w76zeK/eB1dn5/4DIMRYKYyySnIBCPsPxZdVZz5GXN0ULXdKXj5AHwliLXG2CtKPW
IorgyuUSPQilHY9Pl1Hon3pJyRkDERZxgC1nQMnTe0W5jY3ZNswApFkiLz7h6RxjJwZV7GMzxaF1
juT1ixVM8LCGM9mjU2H0pbbEHRipeaicU2TLXlo5KfQtSF2Z/kxXdgmOcGfanYtXRGin52SH+/XI
heXcZ7byJS8VmNzmN5XEE1S2kKy6wrzuU7sPXkyHtyLkrdfqwldU6Z+zssH10Bs6eiAQWu6HY2Rn
eCwtO9Olb23RQwEFfZmH0Ok5l5zqxiVUJowvYIaHvIaQs7kMgh/kxLhWAwFfdSTqQz/I8eyYSVcs
TqQpYudc1lyOPqmMhUGNOc6hu8SuG8Eapp85Ks2XEbaPFa5fFhHZEpVtChtaMUCZD8pTHLHwBc6m
tM1vkWMiO4Z92zdUYfnzN5v5OPAe/T8qu6BCa4csTGqg0hnI8VoC4uuEOs3kd4+8wHozvboGY5xc
YOpTVU6IewcPrwa38BZv2Ne3EgJN086s+Vn/U+77feKOO/lO47m9LRdLdy5LSIqrBFz+H/VWzUyl
oX1R9nyLjQ571bCyc+hj7pvGENiO4SQ7/XeLDPcPHo3Vlt1bIzN2D+MNCwZPgByGD1M/2q0cYIz+
qeORW2x+zTUQY/ZCMO+DVxRANDwaf1besMPXrB+qw/+Q+qJfi72RKzCWABfFj0avKJjip3eUNjh6
MhBC0Nopj3dMprf7EhajOWlDyi6bpb/S1MX32g5vwSnq4L/YAIJleJaJogSiQAsLTMddlzrxPfd5
tPkVFUPBxDAKMRI77DpNciGinvxXyq06ayged7sIFIbU1uLausL3zOZu6NwMOLQVLGNuK8mUKmkB
bPjUu92+PESe8dC+0pfR5IvWuAu/XbZEW15sDchYWihqHukVAOXyplx8Ur2GwxfCjTUEY06LWpLC
PgREPRAM9Hql8RiIr5fF+LRHi0bvaxAq58pPJYYWiUs5Up1Jfw6gG90N5/DQn5CcPQ12G1vqQZGt
1Il+JIf2heeVt561mqqiOGaqRDPYOUAtaJOwMAfcjvGnHEfWS4LNC6MTxjnWi5/rlNNyxYNjTEzd
JeATayFsgkoduaK5kRI+g7f/jAfDGJghw0i5vPQ00o539Sn2873mRQdejLGpgn8f3qd65zjKVRkt
OLxuvur6321zqHmr6Daf/u8f6NMqwl4IpmEO39RjcBR43MDXbOlq0S3jRn/EHqqH4bEZ9hyl3DRk
K8mY2yyIYVGkEiRrXbrcrUVYGjkVMh0g0nIy7hN20+et4Ji7nBtavNQi4Ho8yfO0A4favSK9SOlB
M3X7smy8j8Zc6rSY1YjgQiNGStA99L2qf2XRr8sYm3n69VdjLjUR8khKG3y18M/wOjnlHWYFz5pD
Gm92VCwa4ZYQ6V/9yfOsTpB6hZUV6ZJ4nkxqRWhZYAzt+Ld0PdnDk2zR4ncsfoH18s1wrSCZQKVu
q1muZ1wyLOEb9ENsnGXxjnOOvI/F2ItUSYIwrCAWqImKh8oTEnsmqHcMrug0trAnbmMX/vSdA8tT
f8Z+xIsRE1GAjii+6qVufhJVWzuWgCv8/Bv5Hn/Fl70fJdssLlRjEtcG8ATMpOXCL1V5qKrHy0Jx
jpJtEM+DssUjHZ8rCJDqB9dimzc3hml+xWeuRGEsxyirc6FTrZCwhCjPXo0F+Sjz4bIs0tYza3W/
3u7fSt2VTimrgN4v1er/lK3V2rE11+j6yO3Am3HJpKf8V2OLO/U7L0+0Gemgi0sG1xTi8E/bzoW2
TrC/KCR29Twf6CaK9Lf5E8GVhR4QJJ+BybPGWyGsDu4sFYOmmvp5wXYf1LpRZMi6+cqh8qarYFfv
0a5q87NgW1qygmJJmjCjXXVVBSgsSrIFobQCgui1543kbbq1NQ4TKXdmq6V1B5w8s1SvcCJkep3I
i170t4ek6Ci7yHC5wTHVPtZMrmFZ7Vxq3DQtpxe72SfH+sk4pAcSWsKPcrD579bt09TRYA5CBfnT
IllhMvS2MhuYr+A6HAyr7Z6z3rAuX4atgB/czX+DMKZflZFtLueW2GbmzcXP1nQl6SQYvAETniyM
udeGNk9UKsuQoBv0NWxvuePoPAjG2qtyEnVDAIi5ee071SbTT6RSOMe1GXCvz4sx7lMq1iaWidDY
ZnbFFMXs7gF7wE7Zn97BZlfwH4QPIBHB5TJCK/2CpV+Bs60+RmoUEdKYNLd4yIezFhwiwpk82kzR
rDGYu6VnTScReozi7YLd9TbZkSPqnnb6xhmFjfY2aB8Eh3e5tkKQNSxzt4yuMVKQoaI3oTl02lXH
XQ+25ZXXAEyUKEbKVM8hBXCqPbyL+hLdm6iSJ7tpskuPnzvgSUR/vvIyqREseUtwkKp4EwZ3dcBx
Y7zfT+/D6vePrTFrcQuB9PScB+d5vrtsGTbzEesTY0yDTiJNBHEFosLjjx8CvGRpKzfaoff1uym0
Gje+UVEyRe3dCUFTIH3Xrsvd5T+BJyJrNYKpHpcKIs6CK0TnMbu9/Ps3I+21iIzNICHa1QeqFJ0n
eYrd+yEai1RXPaCwhxRP/sLB49gotgOnj4c+C0bgKbeTg5eYZOdoRBxczPseA6t5qz5Lvy6Dcg6R
LfBlSZSHGbXw2XxdajdLzck5bnoQIhpI6OqYhGQZ+WSjaWZF6mAwhtSKxatx8RX00Kodr+CxKcgK
iP58pfDYp10tlQBBkvKHGaA5nXNQmyU2fQXA3KgGvdppmyD6NFLwQhEnnOzsW2fVR+Imoc3t5eMd
HHO/xjRWg4kenOJP7Y5mw4N94lCSLSzAasEKiIhQvOJHadtyKpKkE3CQaiKbtllyZQC3UkKBO+wl
x5zStXr6axVa0HzhwayvsJgb1ot9DWb7FB+tFpxeUG211rDHlFsepf7hU2y2wmH9ciKKWREBR7md
bYJnV+iS3IqP9T7HJpmv9ZG8yyWx3epyV9VjPuAMVWvx+p/FXvdo7wGaEnXQiInHtrBCbvfVpsb8
LSRmjz/egERWe7HsAFppv+WlRAss8iodOSZF4Vw2Gpv9vWv5GH+cj5E05eKbjjT71iJX+q5ULNo2
vdhibI2xBaNpx6gvJrw61KaRXEnJeGqNCNnSCoBuTOmYGOoB400ItRqOc6Ea8d81RhIZczLk1aRE
E9XMPZ1AwYyUJ/j8KH77xbcSh7EqYdNHglQDp3uObiiBQAcW3v3sETe/l60KjbO8MiL9yy9JxhiW
bBanQelxgIN4J+iOEHNe6dtucyUS45cXpMGisIVIoy15mJhw1ATlpQmNpI3f7/oX7quZpxKMFSn7
ZNB17KhFUDrb6WK1cNRBZWVwneahvKcBd+zxUHmgjEnBQExeEAmgcyXbi9CewMjoGv2851w1zudi
8zdlq7a9TvU9NpCfJbvAKV6KKwMb2BAXNP40/g+DehzZPuVzMBg7GxUw28kJhT9l76o80m76TS5o
4Vsdb+WuK7FpqkiIEZ8KLzHYTIrqRpDvFWwnyn+WDedl9HZIl9AYoyHXbTFkVKBkr3pkN+ymQ4UN
b/KOy+ROf9MlJMZu5CAxFTL6uZLjAB633MVgrINqlYOpnV124pUJeNrBmI8gRLdKTnDXZlM6i218
lLqSU1fZLKmujP3bm3D1qcKsCgNhAMaAMDh3E68G/SwMfbKLDu2u+85ReN4JMuZjHtSsSekJDl4z
WCgQWLWvoB5Rgoaoht90eKyiPIP1lhFcCdipiVJqJlV3lzzDYHmTteRWhg6SaNf44MlUHzgybrpq
MMpLugSaq0+dDq1pyk3elTTq9gZn6lxaSjX2ui2/Zpqlea2MgacO2XWe8ecAs80OnZrpetUDWG5B
GBIfMEVnV2C159aWNhXzXUKdCUaqWlC7SgTQ9Bz4wzlxAkdxFls9zEfZitzM5n1FHiATkiBoxDLM
qEL00xSnNAfziiJ5nM+2qZoroRgzYgSqlOQKhGpdpbEC3/TKU/s9szBe8xPO2udZk007vMKjMq8U
s+z0PldT4A0R+R00eAMG+neBZD5HLt7ZMVZkSdoGagGcsbGmwVKgjGZovUZUsuKOfq/xhZfS4cnG
hCHtIFLWbqRLxSm3CuwslYbeLuLe5si2GfqvzpAxJwo4oHr0LdBopJCRD5Z2qQ/rNSNCpWEBTyze
BWNiEVNO6mQRcJR60x+6mrLyYIy476/NLnMui8b7akwEEvYw/MIIyQb9Vyk2FvjNLwNsdivp72fH
Tv32mQ4OwBjCdI76ujjprqZ0Aej2SDzNwQY0G27OzfcymmZNhzxcRt/2Oyrdaitphm6yUzlj24fg
IazpQ5R4U2Hlvno92KgSe/03/qTkJ6IEWnPUV3CMAVGCJerQSEgVZXBqDV3Bi0e9D+YlE3B6qbNF
g9jmSXJBonxV75ITr7Vg2xGt/gTGvhSmNKa5AIk7RznI9huf2I3mqGCGmH7zXwJcPKphK/siZyZI
ttD7ZkcxUhqanVYedprs4drvCreye9CUcHR2+72zEpExNeCWwz5DCZBYN/V/pF1Xc9s6E/1FnGEv
r6yiLFvudvLCuUkc9t75678D5UtEw4xwb+JXz3C1wGKx2HKOXd32mZe4hqMoAAduzEbDmQztYWQ4
ge2TcrYkytdEUq/0JTCFLDl+E+tj9Uc9DWvboZwMZo8AiVLBdsgo23jfgko49qQGZTtSSovthTWy
xtKIcjPRkOVhVECjqdvJ/XUu/3P58JEf/CGMXW0T5VvUPJERiOH7Zart8vE6Uu847lDXR6FgQX+x
zjndMxxLOTQB4hysfsHUBIp1005GoYQMrRZsC9y+EH4ZA90rXAliJMSnpQP6imDzb5JmqpGpmpyX
uz37Rti+6M7yKL/S1mnQA+MOW1VXZp33VkAyrQvDxLdXURWAyYPuTsARUia4iIleTgvuU+AwlGa8
y9xmJ90t8JedlbKbQogr+mAgK3GUAWbCJAe8AHG4GmSHtOvi1V3DRYJ9D/ErKQIxa9WbRr+SSRll
GHd9lYv/r7DK170T7tJ9eo3x3hzVtRMx1+7yMWCtKv36lmKdSwblpOZgn6oc1wYmRchbJHZZVagN
/URdR+VfVHSgXNAXXj8JfV8rqP5r40NTv0SsXAJZH2rP3n2fskRew/0Sk+6CwdX3P3JaspszZ/C3
Xtvv5FDXmLKoSpPzkMNp/4jGy8DfGNNzjdHTDCiSNZKfR5WFT7aVkQS1lCiKMpCOjA+gMQugP8pB
10W8u4tHwZ7sxc7s0FEf08Noi4CdJ+EexxyfI2b+YUlXYqljUChLq2HmS8QcG7q99ln83LR+lNZW
Jz5p82hfNscNV/JOSfoAtH3aiSqkcWAVGQJrxqzBwuKm3rqi11LoqC+adYObRkO0guv5OwEd5yxp
MY0WMz7o3gR60XzFxd5lzTZN/7yONPaW0SxllBjQTA5jAM+iOM4qWG4E5u+0oowfEgKxzqDVbNwm
uJGNyh7L15TFSrHVPgScGsDR8zBCQ9GpAGdo5aZtMmjSuY1PyjayU3uYRr7VP2UvZCar8bInRUEv
D6vHfut4ryVTUU6yyL1WjOBUluOXYUbMGvvc8LDUDgij7b6uLSmIzcvbtmWQa5HUpdPrcp7WJTH/
/EVOM7MOvUoMWVcbSwp1yJQeYHrTDClLUd9wmW7xxWBFarWrw27XRMHtwM1PyQiQmDC44bPRl8dl
F6jxTupqW8QsM0PrTWezVps6hwofTGqRnPZYcIPn2spPOF/NFUjj8a6cH2LXuGWDm2zdRmvbojuo
6n4O45jIHa36Od4Ju/iJQMdMjnAd7VkVyK0Ds1LSoDI46RR3gRhAWDl+TuJPRXrXR44yPV62oK2D
v5ZCHUtpEBsxWiBFVR5SYA03/5FQFa+6d0tG3UVLNoIZ7HQcgcCaXceKI3QMAlqWCuT/q1dUlNW1
rgxEBa4yJ3l0Zrn7gzjknRqUV4GR88VcnHaezA2BjLQ2ZZt3CyfaGz7zlcbae8qV1GEf6MkEcaSP
SVfNGAXT+FrEyzAwdTfa5XZsjy/q/WVbYJxzuvIclMPUGRKkLgE4la8kxW1Y5rD15H23kJQvSbgW
cXIDGcABRoyQO1yA5qVT87mbRmZww6oTsayD8hVlnpVtG0JgPdQPVd2aPJvGjxxFOgo5HyKVLjdH
g9gLcwoZBECgO6JNxZKP0Q4sT0eWOlvdlasF/EBLInRGucwj2SSB4GVZykswmt2VgPlHMjVXLSbQ
jeYrVhf6xoP0nVjKT8TSoKtSC7EDDwil+Filt6p0I6EmVjGBnDfeNu9kUT4j7rliDGvIIvBrrVkd
F96UbxtHsBRLBqh7zpx9v2z5Kl1tRrTF6zUPic3i6p1sysqTwiR7ZFkJ5UPCcJL6MT+pBXjtu+BT
6p3SaXaqm6zLY6sT8t0aUh6kLRa+W4iZDO6c4TlauIHNLXAkubXcd47sildogdQeRTNx2GWOrczl
O/FUYFKHQH6oiK5A/7dm+EuMtSx2N6ALeHTxFEBlPfwB0g+S5S9CYrNS95ePvcpTfiYc61ZVYrLY
2a40GjMZZEYUwpJAORalrYeOI1eCiulRHYiAr5e9MSPaUOm3L0Df+agwSDx5J/0gH3rMD7rJ7YEd
y7xyNk8AGMlkHV1HMqbF3l+i8yJyIG/lkPRM3B6R5IJJNRa58laKF4SWv4TQ8VPEh5lWR3iYEnTB
8QZpuh1J1RlOccVZQDW86X3iw0ivXehKnwIWdrq4uWerH0DFVGIeVANf4wco5ujon9FG5nJm76H2
Z1cOdxdiZa3OVG5qlItLm/MxS5n4gcPiYSWL+eG+WP0MypmqaailtYTFxse9ys0BUc95g8eadt7q
FsZ6Y6wAfHOSxCvUKRTEIUhKUljtbN6KBguI+JiicHkJiXQBQASqi471kHn2Tv0JH/QDhx6oZmXA
9dC8r8Uo10onByROnmwSLQU+SGY9zKf6nHv5lGwu5UoU5edA/aGXSQ9RpE8I8xpe78pux2SJ3Dwe
KzHUSnLLCEImEWK45dvSjFYf9NbcvV3WhfzWS8tG+awSpBkjav3QRXvSjMfUWKyRs+NGZHgu1ppR
Zz1NUlHhcsiRZF/hvNKwIiWzgnavx1ey/jnsWPl/8sMvKEZ3xudNsuQ1h7d/Px4j2HwQmkvyDYy2
YHBORv/yKrKsjwa/bGSxAbkR1CNeBqTabvimHmaXTIn2rHDsZMqXVKOO8hLo3KgQ+xvc4hGAwnbu
4ZoNTcGNgPUZ2eF14/yYCzSA/TEBwyrZczhxDYsGaTuyPpsoDYtZi8B962b8EpARYJoUjSKYC/iR
LEVq9oGV7dgORCUJY0siIA0AqPf+xihrrleVKQIwV2+SvvPAHhOndYUTwDaSSCZvZt7EaG7bPodn
ocTBr956Qpf3BpfCgS/KvSrfFOU3g/vGsB+WDPL/lQzApopiukCxyC93mNy+J9ByOXrBQ6RPAdKA
vl9wZV8Wun0kz3pRbmxptIXPSWqY3Ag9gMd6t/Y75o3AUo1yY9OYxbyBZgarbjMzmcH5VFmq+HRZ
l+3AZWUZlB/jxHKqYw7KqE9JbFagIEVBqTK5J0B03jQeyxK3lULIIqKZR8fA/fv9ytpYQdaN3HK6
ag364wJC5LZgAg7y+MzHk34WQ37GyiyaKJmqooaYyCfM6dNO8AyPtIiyME039QGjOQoQsih/mNsP
CvB7tKQ1TxyjG2C0u3moISBrZvvyPm1eNys59DahLYqTesgJ5jT0JbmubxOQ9ZmNlIRAYAKg62V5
m3opQJVHUzvAK2gHlQD8f64Rr1h98dZUqqlMps4//YkMGSDlPDB2eLoHW1CbMI90OMEZnD9J5M3q
YalYWVdySj5YgnIWQvn8Hug/fU/u6TDdz5k/TM9DdBS712LIrcvqbB+llSjKyQ61ViQSD1Gtg3OE
ca/AL64mS3RLF5co6zYjJ+WSYtRJqjIZ0PgK4lJluJmnKyYF1LYFnBeO/H99hJoiaQYD2gA7Ppi9
crkdWUNJLBGUI23yBLdSBBVi/vOoHfrmLivvGZtCFv3SMlFeNIy4KCtjogZBr1Ot/PNw1YXoyTQ8
MKLjPe2yb3fW1lCHNUuFnBtICDV8rfycJ5hXnmZJBJsXMtFJZfcvTFTXzcXEaQVgjyComkQpShCC
CyCLkDg+mPFYk3Y65l8IuJ1xjTkcJCL5HSv3uanoSial6DJOQl2QYkM3AeUehD3GwsLyYYmg4t+l
aAw1U7F/merzwU4Gj+tlCyG/8YOBnHWgh7qEoRVL4C2J1iR/nUQQLErf08nXxMcq3onT18vCtl/V
K2nUo5bPkIYYekg7XbYokqfAk+JuolvZaa9TrwSHx63qkh6EGz02M2d8YdX2GAtKwzn2RqjOvYZf
kKdgsjYG0D8XjDm27ah+pSXlCXMMvupJhE0rDo3fPYAEAlgRo93esodCWOqQ/6/clNFKnL4MEBXE
aDrrsZwshhyWBMoRjooUN2ONBeMXB3PdUcqauGKcXBqyEdzfUzIVxEUtqpXpeJFIqglsOoahM22P
8hByEmXiQk4rAW8TnRManx341W3qDJ2p2r0925kTH5N70S6Ru/JZV9b2DbmyC8pfcJoapBi8h/Uf
+szsfGEH0H1X/Ar4Z3QEs7zT9qtnJY7yHWEhLMYSYufAvPW18+O96p/S/ebwnYB/YS71yLPqnQx3
QjdozbKsdROxx2IoPJ0r92ofO0sV+LEQHeIq9dtsZAyab4Y4ZzXpJq2oEZBPaolPWW6T8EYCfG/N
T+aA1UV302UHxjgMNJpjmDTcrJASZB+9dsaNrDIGKDbj3JUulOcYpFLF/Dp0mcXrOXnkpCe1fCzq
fy5rsf3+XomhvIbITy1q3xBDkO8IrlJSmGiNwqDG4iDzZZdfGAI36wkrgZQTyUAKXi8k1k2AhDU+
EdT8ZU94RcQXZuuXePlGU6iwikNfbsSR5IKApr3+vsZrv3KMuxlQ6+yOPZZBUE4lEMAbzS9YSakx
XEM0cK3wO8bibcZwq8Wj3IYI3O2q0qAQSRJFFsgOQMsCj2WS0DqqmRUm1v2lUI6jD9OmAeS5aOnX
yOhb8T7woRjBLmOTzjB2SyVP2dUFNsjzFOsJlAuuyaT0skut0C8BK0PAlVnP7812MzKo/P8okUYl
FPCGldMA0pQjGUYlGNWSl97mLiufvZkkWQkiaq/UajitKTNQTcPggb7vdbsRuV42yD/D3aqUv5i5
vClacpCbeLT7rADHc+5rcQy8zua7HJSZWQ486zCztozyHnGTIodPnkYaFrGwa0y8pgdwRNgRynPM
wJ4ljXId9RCnoU6yluX3wVbcFhDSsdUA/9TObTZ6CMs1qpT3GLSwq5YBG1c7w6keAGBZ8MNgQlTZ
F86/GQDf9vlIbhiGriigX3xvKgMfDHobIAU17stn7bVFBm+6inHIY0vz8gE3dWqPf/Z+Vs9SKT2X
KgmGQkV6TeV3/fC4sDAQWFpRjjEymljpSfquk++NgjcjoJdliVX2D5e9I0sO5RylqZYURcLqFUlr
jeNd3cwovNtFfn9ZzrajP68X7RNHMey5Efr00n4BFmbL0GM7Cv71fbqC2uudNk0avl8HmTcopSUA
rXlQWKl3lhjqARapaTB0BcQI6tdQvzVAPqIwm962I7KzLuRIr5xfnc513RMhuorQU/YL8BrLsi8X
4LMd3Mv78psDexZGucBFmopFJnXScra6mAyBWgFnihVyHGVjo1EfXkJhojdtO96zVMoHLjLYZSWy
Xdlhsgc//Kdd0OBS38V7w5J7eF1McwhPAN8IrfLI6phg2OIp8F+tr7Rw//cYnD5aOlCU5JHxhGWZ
Ce0dNKNUiwj51qUBamkEkuW8vdJKhbF5LEUoJzFkdb5wpC4TVN+48Zu8vP2lcVDeYeE4ccxkCCCh
UwDCPvIAIrUt2V1CK2Iju7HsgnIT6D9FSwFxe//H5QGgV4zxMILGgmK9Nx/mRxFILIFl7C6rurlj
Gsh+wFsHagyZ0lRuAMC2kGoTRgZ2QlI5mhS4fctZfyeG0m/UwjBEm6xoieprmT0Ximy22Z88gs6q
0G/IrpUqeewQ1Ohxg3nI64L3JXZRkLFg9LMRxNRFKqLR21ILEO/xXzjhsatZM9SbnnClCuUJlVKO
DaPArszR4lSxLcdfh/FzK71xCqtksXmWVqIoP5hOKsogZGcSSTsGoFxVKybv26Z1r2RQXq8MlErq
Vcjg71pndHrVzPeJXV1pd8t97vP2D+R0kuFlJTNYu0X+v3J5sdwEfUp6fkbuRh2uI6Ewx+HbZdtm
rSDl9JQ0C42JpO1C4boJrtSQQWTE+j7l7ZICNVV0y0KH8alSfKl+u/z7txM+q+2hfMA05yWfFFik
wRX34MmzkqMMTJX8SbVzP/1Up3+G1CmCqfun36HfisXcV42GzmorED/lZWyBSMRsCuZoNmP/6Wdi
nU2aWsRQbW7M2VEO6KMX3dyKAcGb7ICAsJMP4G5kXbRbGTuJFw3U0WUdYxp0m7HClUBK6hbyjCO1
4cAfgKWikHQdegJZzoIpjdo/gZvDhGsgrdN3wXjc5aZ07JoQjTwlOuvdfABd6OAmrOHwrff+Oy0p
pz7IRpTXE+SOltiYaILyRs5EvUZwMnCTjEzyjo3NXMn7AHkFPjy5boSTvNHJDeszCMTM8G0Aexh4
UIH6sDNGNtDWxvF7J5UKfXOlipaMrK56nfmgfsE7K/hU7UCxavEHPFDYwQBLT8r7D2nUih03Ixlq
ANuLd0j3nqGZASBeYEMHERQl9ZfLPmDjwnmnJHULFI2iR4oBkUm7Nwxf1Q+xaC/NQyjN5mVJW7mU
d6LIeq9ccqpwlapWWM95bwAHojg2V4RisLtmMouRH03VqN5JIuu8kjTIHN54OpQiEGkYV7VLL/YI
DbKAyfN595enHkTi7+W1mGaOioAsIton5glABhjKeiADDd1dj+eFc3klN81EIjQ2MvoNPjAJggG5
msMJzbOK9MbHgIEQbmXj09/JoDYLhO/RqA2QIRo3c3kIm7vpTybbJX6lB7VN0bhERk5kACIAVu4V
buQqs927LaDz9HtQLDOC0W2HuZJIbVSdgpyt5VQUL10J6M3L1QS5D4IFeAAMcIosCEKmPOoGx+TO
kgkpNBwgr0WHugJ8qP5rdUPwd5hcs5sOa6UddR00maQA2B6pqDx6yPVdpzAa1DZ9xer7lNvn5RA4
BwLZL019GVMUS4xBVUDKEghOX1dofhdbFlYeQye63DzFcs2FEXTS+Jukeq4GxtuB9X3KyWPgLVUM
tNxYTQLkFrADZtPfnVa6gKwkQxzrpAQkNE5b7IsdHzxdPqtbcdz6INEcgJIecXWdQIn8+2yRFCuu
f2vs7CayuufSzZ4AkvfKNDeGG6IJeaeqKzWemAMnfct4uw/vh8hnaLa5PbKEthpJl7QPYFaGwHcY
eMWBbV4Hm4AlkmlX7vPiZOhEYQGebR/XszQawapNOx4dQpA2gJv5UXbCvVqZowCGMEAA2NXbHzxS
JBAn/tSOBrKaoqKTYw3y8gH56bAzZ/Ve61g1yM19wtiDLEmKpnzAutHTpOFjUp3h5ptlPlTCXZk+
Xt6n7W06i6ACFyWbZ6MVDASE9VsfXE/Gf38JYaHO36eiFKXOpUoh03uc8qbNvjIzfj/x+x8ChtX3
iX6rgCEDLQOfkZ4FEOFZEYawCrBuiYWlBsyugo1Wy3eqkN1aiRrFWs7j01JZaN6rb9Q9SP5wYBOB
TGd4ra2b0z+zT0gSIs9Al+7lndqam3gnn7oCAZ4w5xwmZSxuJ+9VeAvh0FqEZ2uy0kfpuwJMmZHZ
+ERuhkvrS92DHC80TUDWl0wy9Kj/SOAI/6Pmlne6URdg1Q//f1tyy0s8PdQD4wJkqUFdgFkncsWi
Ye1InNeik1nCbAu7SLeVol7rQSe01DYJ9I5U9Tu4ITJjArAJHw0n7mlyJ2E+dTbNX+UJMohCOB8o
vXJuKkYpERCZJ/u8sQy+NKPGbEfGKWaIoUsWqHujdTmDmBRjneoEEt58J4SRWVT/fTBbAoncT31O
79fVGdO0IlD0REKRfdY8g1P25aDskt5wLp+lTce6EkN5PaHNWkk3eJT+hGsZ8JFZdVUOrH47lhDa
9TVSm4chFk2e/CZyK8HPWKi6rH2hvF/J10kCA0C/QHGl5prVtaNVRl/kUHYvL9jmNbFaMMr3zeNo
BHkvipah5Oi1bCXAxYital+Wsn180CItYphB1fD33sVKSKkDyAj6RD7hSUmOSmiOaB05QR9X3lw5
KeMVvcVYAIs7i6Q8TyGCBmkSILI4VL50mFNAu6Vv+mMH7DEgxFjcp2F3Grxzq+vcBdaBDepchnfa
DM9Xv4E6xeje0lNQFiB6MXpQuz2oxjfROOqNJ+YLYyO3I86zLBrHpQoGQTJ4yOL39U1hCy+lBc7W
ATMk8W2CTrGRN9svGeP5tn0Ufi0yDeSi6tmUzAuETuLzKBxTzrD1THYuW8+2jZ6FUId6qbUMwNkQ
kvVep39q5IfL3/+NdYISySBMlwLt3MNUzdV2QRqk/g7mByDCojvnUbsmrr16ynDpM+Rtn+6zPOqF
oy/hyFUcvFTil5hN9kcvcoND35vhHYqeMfpMeRutfcBAFBhLuYX2g1NxFk2tZcxreOJjlBJjW5mv
gpNM2JEULJoxQiAmsYlPtgP4lUDKWXIB0MeDBGub+UJsGleh80aImVBWlXehyyKhZOpHOc6ChNtS
D3FNadZOcDf4FdBopRv0SzrJPYZc2KmmbfM8LynlQttRF8Sgx5LOsqt7eKI4nFO+olZuTt9nu/gX
1NDbEeNqUYmBrW5TWQiTWSuhpWJWmZvdSiAUDr0OVHaq2SEdGn4jYOGspBpLUcqJy0k2xWoNqVUx
YJQXfEctMyNJTP9DWLrSjPLaosjlfZtCxgKEyswk/V1haWmOepwX8Nuz8pJbyAHvzgPloadlblp5
Op0HwSUDy8Z9ZMWO+ikBVXKL3gNArjhaYuZXHWrNLAgU1umgayJB/nNJg8/tgpEHNLw6sd9Gdu8T
WmHW6/Y3l8QvW6Wb56SybtqBbOEAIOplwDD6AtPp3dyf7fqI5Oi/Kagz7EalfM6YRP+31s5GbSLw
CExW/NaZPWqppoIuwdBm3UvbF+9ZT8rrYLYRPQk5QrRCDcweWEPVo9Q/J83z/AcVx7UB0eOAE6dq
nEwKL0LkqdW1HDBao1mXk0q5F0lJmnIpICDL3GCftqDhih2CG8AVV7I7PLELtdvuReN1QxE0WVZO
uAYr9xINtWzkAN+z2u+keTSymsIMbA2ILyPGUVOcCjDg7Fm5zE0zWUmlFdW5bkCLLJ7BiRsrt7LK
KlqRD3zwLSsBlNdc5G7OApkIAJNkYtwBuc1W4/8ODwU0TiR2BAJuASzA964ZCmi9ThJ/YGczxeRz
vTCebNsGsZJA2XYiLllaolUAqcXwvrolsGDA4fxOqqi4wR+YV+rmWVrJI/u2soZaDNuxyCAPgK1u
5/ZOsG+vcwBoqGjgrEBGTghUC48ld9sczgtJmYMY6cAoCRSkmYf9zN+2hX85Ctu2hvP3KWuoqzAf
Bx3fF+RvIrfTxWe52l8WwVKBujAFpagyEG6i71V65JqD3HiXv79dv1ttDXVbNmpZdFqHrSkOBNuk
RBqHNCjxO9Y9uRmxrgRR16QuFDMaAiGo5/nXoRJ3Ua1+bgTZluc/YPxZHyAataXre8KQA1FqD+cz
3y2ibErj/eWVY2w+jXbX5WIo5sSmFy01tcYDbJepsFrVGYtmUK5gzGM+n0Nsf90v5jTdJvWXsn1t
lJfLuvzGXf+yZBoaIS6Ndgo6yFGOvJUCvm1Xe9qNN91rlVVlwAssnHHX7sU/q6XhMa+ieUQUAEP8
3jOISzsGIanUZAcVbLKRK9vCHnA6JxZAZmsF+dpH932WRvmhDLnoqSS1yclNpANpI+ec1iYvF+WE
ecEev9q0EkTvvMQbiqGextFWno8TeqT+Ozw8E0zYJtFtOj70bWVe3r5tIQBbMXhQkH+kzEOX9RwT
Pze0O/R9mS1vp8zC0JYnktDgo2giqdrI5EesNOkVuVWMaEI1IPleVkelZaT3Nt9dawGUN5WKSG8w
B0L6T3jLeJVswso0gywDFX5r+By70qfLy8bSiPKtnVT0w5wSgaVmgg8yTxLnsoRN77rWifKuQZsG
cZbO8ELBjVIVDj84XP+kD86c3HfoHZoGZ1AYXbsstShHGzThPElkHUvw1y+SHxcKw94YEuhkB+Zq
ekWPoRUfP+StrzDn1VkCqOyGGqeVnhQnUxidGJko0JzpCcJHxZMc+SXRwHLGChY2+59We0VP9eWY
uZO0BUJlr76pjiVQHsm4TnvkbGbLAjEt2hFJEtCmDEEHeB+d9OIiXgFk5kDqNQVQEppjcZuhOTh5
ASfeneomTn9V3f3RuIe0FktdJ2WfjkIZQOykdcBn/iKNLP7nzdByLYJy6AHfxXWlQQThcgO8kCuO
VujNLnIne81HEeqRccTIb760lMSWVn5p6qVFHVQIJEwK5Pk9vCxoCyIlnNBmcr1v3SBr9SgvqE0Y
RBKTkWShySu0ecDQsHSDXfOqfaChfYwVAWxBB7/bM8otFp2aR0AiwZ4dETd72g5PN7QqAwbNIcye
/WH6HAK62TJsFtPr5lN/rSzlIDUh6OuYx9JWvVVhZBP46BMQovQDAWNbnjM8FvgXpsLEJ17aUMpn
commD3UEhUcrQUbKbwmTKYQmqlni0YCBjgOZ+uqvss9M2aztpXynJI1jyym/rDffSx3y352pIYlT
6+a/IE9leAI6Vu2NoS9TIpFA7KuglyBlY+1e/jYRIgaPzLbxVyEzjbOZtVrtLR2+orShyLOOVe4A
yirYj7GZv6V3xn342XA6R0cEhha+F/kFlTzWIdr07mfnRwe1iALjUCBeSI+vi+BGrb3LLoFs0gcD
UkCHoMC/IiKibg/EEAhnQc1z4qMl7E2KJ7s8O2tLJxqR2hAUUQThsyQhtJMob6rIeRLMeQNYUAEZ
eASvR92fj0B4eGQnTmmdaFmUW+VyeWzVqUYHC/gIySTpjKvpXwCG03tDy6G8aWyMA1cYFSY4r0uH
tB1JSO4PpvjQIUD+N6k9OnalBVIOdRgzKdIqLGKncq7OV2ZSKFcFs13mQ5qUlkO5UTHmFSMJsYCD
S965xYOmmaTtV3YnL7UDw75sg0x5tO/U0jHriF4/J0hDR76tHDKszdkqI+RjLSLlMus+BZReAmGy
ypuprHiVOvl1/19HF+g1pLzjlLUALl+whiXv89Gt8F/pTKjv022BgVbpwtySNVv2eX89AAWXsSu0
f6clUK5BkApebIkGeQY8VULPEh01Z3wdbdIiU1wzAz2WQMpHAOgjNipyboFQO1uEZCewk8CKD8Uz
wRkZd0y6Y/pCoVWkPIUSCXXES2ST1MEMNBib/FYbgTcDESOQW0Zumb6saWmUv8iUMmyFCNIi3eer
p7Ldq4UjocGu5L8E0xfG9pHVWnt2WhrlLPh6FCuuh7QfsVDvgWiNx01JiJjAnMfMFzC8IQ1KMxRV
os+A37Wn3lRMwJryGKSJXP0x+x6BpwPMHIYtMs7yh3fIDyVVgjcnYBaIzsUoglCordSGdlA815oZ
aq9c+lhXt3q4U+udqP8Ty6pV6c9/tLZnsdROJoaCBjIFj1ICjCNbaHD/9BPmPntiVZG2HdZZGLWR
va53hjpBR6X1a/05BMp3/fKXClEef2n6sjY4yJCv+T25yAJbuNGPE9j4/kVZbNs0zxpR/j4ztDHL
ZHKPgfMW79U98AL4T4vX29FVfFRZUIgfsiW0lVAuXyknfuKW0/1SPhPUp0OOsnFu8d+WyOLBBl55
rAmF7dNwVpFy/2iR61OBiMwKN9T9kJXr3o5xfn7/AymB0RVTIvL4foIOnxxjVrE/HjqPlYhmLN0H
QgIxH4ZJ7WDpYO8loLcwDOVGw1sqQAdDdNdeCf5fmaLKU7fAEA+FnJ40OywuaZiorgg10olhijkk
+ZvQ47yO1A1QzVJYAeodpnjC1U2ROjFJ5Y3zsr2SmCxsjstm8YGKYB6zPDJaiMvTq7nbF0waApZd
UM6iDSSwH2sQYOz4feDlAJYU78jtPd4UD7HX7eWjDnDrQ/c5Zb6TWMpRToSTjLgRBNhknoFAvcTI
6WT9pXFQnkNMGlCmihAx7gn2Te1VV+MJlJgwW7IcL0sfym2o05jnpQ5hhgjWzMMgPVzWhrVX5P/r
bMwydqMU9lCmvOHrgxzs9OpGrq4RB5lctjO4zLks8EPC6b0j/EA6gBZXLcsnsnyWuCcoO9xNail3
ZPyH34G5i7Fd2wHPr8NFd6FGZTKVYo5bpav5J03krgQu+IRZsZtQWPxRQodc9omhIbGxj1HPWSTl
PYRISgpdgMjEMLVjrJr6vrAJVnZZoL+bg6ckfguoOyyoepaulCNpy3bhYmIswKi1DDXylHJ0Mr7e
113tqsLk6lnrXlaWYT8n372yn4QX0drW46xn6CmP9w3euYLD75j9c5evazTsvbdToVOAJ7RgTcc9
KEQJCJ9uLx4AO3745P+cXP5hpSgBGSL6sY0PXTMVOpvLDpHkvB8dIEG4cuKoGCZU3cpTI8Yi/uZM
nKVRFjNli1rKGl7xpKV9fErcUnBFH6ksB/x/D8WTwGLj27aUs0DKUoCXz4GRGwIbsLKiecGRgtaa
ovsOoNOdV4W7y1bymyv8LI+4uZWZxGWaT3kKef0+f05u4ys0XD4suZmDu7HIzcZj0zL95lo9y6RM
ppuUFDdREdr8XWd3iCdTj39owSNKsGVY76rtV9xZGHXvaA0kVTIUDPvK1grBiueXqdpn4p1cTyZj
NbcPw1kYdQNJembkOboZ7MEwgzv40GsDPlRGViszySNHYkGTk6X66NHOAok5rbZPmeXCSHQsZbgU
pq47mAM3Ne77X6pF3UWSPI/aEpbIzz0AAo3wlkSuZqX9idQgcljhMctA6EEzsFBEUaVBqwWZenIT
pSigEwPJAKbIAjhkLCE9ZZa2vREDIArWqKLU0QVWNwS22jIz4ttJzl9bpVGupMnUKl0q2EZeJmag
3nLGrTA8l5hGLI4tt8uAGyakZpZxDKMkBn7BRDTKo6TjEsZSD7nKknrNrDvigDpcWKLhT7EZhkK+
dUkWdbITY+TiqoOsH0CYwFdIHe2mCTG5JT2ji9rlev+yyO0w7Lyq1PFODeACJgtMJUEGozTQpRq7
fyeBOtOT2BXdoECnTphMYQLazN+uGnWI0bDYl5i8RtixU++QU/XiJzIqEBxJdSZ2mZbI8FIadZy7
cliGOYBG4T+DrbkLYHOBMpL7igWCVGv5j3MX1IVNz0KkshEqHY/zVRWfMLTl4KiZk/DQgZCVSUXM
0IyuBsfAA9a5GCvZuc3hB/pl72rokCRM8KwAdjs4kFTwHIkgPkbDyHvnK09dP9UqhmF/FkxFDhUu
RJWIIpN9Zhms9pQPJczTWq4kUpaiAdEOxQs8CooMRb0Yffso6Q1fQlO30wOepdpnztOv/jQpsxJM
mQyvimOcK1BVOxJKNyA4eKhumUinufNOY3RVbnrkX8I0mlNxHGVdnVtoqQS4bYZPSGWYvMroB/xQ
k32/lhjFfr97QtFn+qBBJcV8nVG4i53JzFVLP3RO8IqGb7zqLPn+si9hmIxG5y86TQDVeIConPAb
AuvzOrK/atcEeUO8CiyekQFlLSTl+oO8GqSOSMuVV0H2M1w8FavUsH1Zr3aLiiD7WdGDcMBuyXeD
He+IN5mPuS9ZqYu1Zbh7pjTqhinrvKgwJIfw/+40yw8yFsj7SnKRbMQZ1vpRl8sSNTM3NhDGV89G
7NbC9zR/ZVjE5vW8Wj7KiWhyV/QCMXZOctDBAuqm3JJaUwUZy840b5Ob2pWBYfJyWSz56oeLeiWV
ciRjW6aTRDZNAACUMX8r6sYcps/z8BZLLED6bQ0NAhPB6zpPN81HucHJsBAUo5p7QTSFcjJDDPlN
rAO9GXwgg/VTDrVbfZwofKRDp+nY2ZJbufEbP5pTaEoeyJXM5K7+zxNcP3zIWSS1ee0saYOgQWQq
FXaQH8rK5dWdVDzMQP9Icm/QrvPyMYw+LYsvxoZpiCwA0t+4sfNPoHaSKxV9inj8BEBXetpDehOh
4oBeGv6BfxWswgFmB4Ij67L5sLaUug4ysTayiQidwTiRjM9c6mXTAWCGjNj1N/7yl3b0S6DusqHO
qokUmwVkJh0Mx6cYf+j22l0amLmNgWyeJXMziDjbEf0g6AelKSWi3OCCKfIf4aoDiDbJac8PzRNr
jus3Du2sIfk1qxdcVwHELlEgDROv7uSnjkyCiA717czpBeuP0pZoT5YBaonGDpqJSTfSejYUZKLE
yTam+3z+etkytkOUlYD/kXZdTVIjzfYXKUKm5F5l2s30GAYY4EWB2ZX3Xr/+nmr2o0Wh7dwLQfA0
EcrOqqxTWWlOCtdBG2mtkqN00pMK8N+4xj7mdVbu/MSerKP0Pnyr7jBFzSn2lE3+Unp9OYwrycLV
AMUGvdNw28Xvl11WgY8sPnWvM0L2Zz5YNP0AUrJnhO2p4N7mLbGSK+BOY6udkvFku87eBKBFtT6P
E+ERbZ/ylQwBaKzGrI3Ugm5ah2Ou+sudhKA2xoJP7oPiYshf5PQHKmvLoeOXS2IlVIAWPVe6TJ4h
dMxeTP1pDp7s8J7Zb5RwdLPiDWE4m/C9kiZgylLqP1wjZdc/II6ou8Xr9JwfGxz0onYS6uxtvh2v
EsUqibzMweHV8Ah0f9dr94H+WzfSSoDgYoZl3PQ9GAfh7Sm73C/3iYbRcfKO99mZuJoSp6COH2GM
Ip3SOPexWpWAk9Qp4U+ofvE4HJ6k9y2msSDFfwdfkHAl+L7csBKRXQmNfYHaS7ASPgGdh2oaPzrQ
dVvUZgm4wupZ12aeP+oQvUAsjbQ/kXlGgA+xLB/VvL0ZJ7AGtudNvMNhONXH3MPzhvBhN32vlVUI
eBGbSz2A8QUh3lZxuu4uDhy5fRysB/b/rQ8UVRJQI1YUS7cwF8+Tu08WUmLSX8SZ3bwqV6oICJEp
QR11FdZs5nUBXngKWow65XNAKzd4E5MQT2AEEzAiy9IkHmJYt7ovH4rdcmd80868yJJn6U2vJQUS
CooF+rHKxhr17N9PsOHWe5Y4ypv0yFMpZedQJSsE4v5CoqzXjQWuYbzvw32kvM/Cg4ly0jx32uZD
zQ63d484uGKZftrOy2B0HP5yzauC0hmDnaTfm+ZdvZxl/RAEH24L3C7IuZqLzrd35esYaRQ3A/cN
invUfSOKwIknTZBcpiSnO3Vj6gJezNWiF30DWdKhgrTkY+0uSKEirjb58j0vVZQw3vu2ggRG6Ryc
V/oNWRb0YYYVXapzOR71iGDj287WrBZQgI6i7/usTCFAeZxANcB8uFa+4eFloZz6o3zQn8hupU1X
fyVSwBBzjAot4bBoB04ifSqbd3MK/qOYgpLN8DgDH42t6AazxHCM0St6O/KHffdB2RmgWu4O1r2J
LpXkFL27vU3bPvdKluBzJ2bbjTH3FNU9yvkewpN6xPA68DXuy12xJ2FrewmvqglmX2axiu5ZiAsL
bwgOg+Sq8AHC3R9qJVp8Wk2JlmIFlUfeAZijE3ncFQ/fyZUpZNwGj6tOgqlHS9Xzrobvt752sP0G
MwDouT//YvFXOYLF67MpS0sBOeHf3O/F9CnNyVBp2nsV2GPVL+GO8np/aTX7fmteRQoWrxqpIZnj
RbX0TYUAU3xfH6cz3bzE1+hXz+kqSLg9y24Gr5QNu5isY6Qd+nA/TXvCKLa9mqsM4cbkRca1ysNL
mC594t4Zc0aUajd0Mdj23fxD0mVZV+CXWrORZgokYVrD7E6e5Nivkq88GMolcRfutONt3bbR9ipQ
8K67wIyWmVczZd1rL53j5uX294ntuaDISqEyL4tcZ/h+2d/38ofS3tvh37dFbMc3rkh0+ftKxqgj
XTZkWDTe5NW9zf38DCquAR0rGEWGSMcb6txSSgkgYZXSEGFqPUDC+oyUsVp/0FKPUIraGAEbzJ4n
zLiX1nnyjErfwrNDJ/oS7CbXcmSv2xslGZGigOISHVitJGj6Mbw6R5Txn3Y5NAGqH7+i9+f0vacr
fiW0pOxdgImsqvPEnqHlfFJP3+PeaI7fDz7SaOiqpIoDSQUFtJjCoahTDJ/29JcR5ZbKQS8OnLcl
cFSncSv0GMkUSQe1kQJ45Cxg06hCpBG8tNVZH4kTTBjjpbVqtWeNVtqphe4KL8p3dvkaWM4cERQg
1F0v9o2HjdarMY90N6jhHB9qxEwMsM7xB0Ny/tO7QxU8i6lgM0ZoQRofVdvv832/i5+wO+QoBWJr
Lox7q6XDiOElV/lLoUEdrPrZBEc4Yd/U5vBfsJLA5MguK347Ie7qogXMBXfjcsA4pkcDUwXUezjQ
nvntD4UK0BHZUTGbKoRqzuChqdf5RyjPkXGhyOPuyCGrCj86Ny5iVXAypGoa2cCDJuqeS7V3Jo6Y
vqv3eC9YYH67xwMTh5ohnu5KRGiP2kgBRoJs7PO0g2ylOanzw6i+u72k1PcF2NANrdExPgxvEoz6
k3a1RPStUGYiYISag1O25+crQrJ2KZ7x/nGz0b+tBHWKNe7mrIxRwstfm3kmLn6PPvY72KFv2qjZ
xOBdRGgS5hHyiFXTBN8C0zQajSWQ13zN0FauOPGn7iCjjn5xZS/xxy/UvUxqKCBHprVFGvPi79Zv
jgaGhNZIP4OxgcN79GxRfCHcpG+YvJgHsKXRHltuFtX8lFqeFb6vLPDiUHzO1K2l8YVebVwpGcZc
8qdW689+F/vFDlkxDGKco0vRPsJEJsnXq3Cbu6WcgCJgPcDchABv1vh9dTQP2eOAvAq6vMFt6qA+
A+EbHqFKnflLcab8AuI8aAKWzFZl5+Hl9SCfmHFnZR8lstCdsk4BM/JBk8KaZwM4A9TiGRhw4wRP
xR1vrp7vrC+IbLjEgSDeEZoAI4zHX9klFX4CQYCjHIyjvuc1t1R0dHP90G+s6ApI+xVDwJNIHTtl
1FHQ1SaHMHGV6VGlKrq241BXGWJWcVCW3MqkHH5N6hhokMEQGRvjmidfeZ/4ZJcMP7m/WONKmoAl
KB9eQMMBjZSXIv6netJA4h0EbiXKu6it2jSOlTgBSIpAarVshnKsecqtd1rz/6WXubyPVwK4Y7w6
0rWS9Fk/QACvYZHf1eCIc6s79hgd5pfEt71oD4YewvyoNRRgJI6STp64zBpz0lD0dFIO4ZmPx2k+
/WZ2e6WgAB9lxZLE7CEs1O9k9Zw2nzCs1DHj94RSmy8IHRNDFEVmiq4Jx9gIWmUJLVTGGfWuOJq7
y0oub0JMGHJ5Fy0dceBf/NUUQbtnygi02eJsXNVOWIImCHRENvrd1Fl3Jp8hGjA/GhEsYhVRf7T9
vNWv8gQwTOJKbpQCK2m/JE/tM5hg9jy3be4DJ/hCq7eNHVdxwoJaTWFKTZsi+QXHLbZrNHfe1eHH
29u2ebmsdBKQsF8Uqy8qCGFIbStwRC5muCcbK7at46qMAITxPGRDk0KO9WnwmCvroLOwvPGDugOn
V4cpBJQLsmkcoB9XNVlHcYBYKFw24ZAvjG9W83aS3+XtoVm8vj8xiVHHeVO3lSjhOMt2kRgZh8Th
K+d7QFQPPRXKs+FgygNogckO1s3g8kqeeKKTXG+jEvLkfQ8/pNjFtSO9QyUCRkhoT7ftY/t2WQkT
jF5NhqhjCYRJhx4P9dTvwA/6jndWj3cUX8G2f7USJpg8uOgNhpo4biUMQV/MOL77yl74C40v5H94
4VJLKZh/Pf1PO6X22In5012bOBjRK+8KHyVyxOti87Ct1BMOgdolWWRlUI8nl3mjiLbnyWXyjia0
EouUg6Qeh6mD7TeeiYGIEXJF6hPPPlR7soRx84K+6iQWKdvWIFuSDFnKCzsp9+M+9tM9SjMXd3qv
+enO9khqJ0qk4BN0lQX+Q360f7KSxUUM/b9ZySYSg0YPw6FU3TCY4PNMZdRP1oQSc3bmZ6DYoZ8v
fad+a73LoUP/gdvfUQC2nfNbSRXUNLVpSooB5d/jSXoZvOaJe/3NnXbmw+2MXfMsH8hi+m0ou2rK
/77yhkCMGneY/IVL/GztM2QZQ9/0QWMV4Qrne9nsbsOLSi2tgJ25Dt6NJYXA0a1UZ4L33/+FUSue
dpcflvtihyqTL5zNSv+rfOxlJ8DvMP9unORElc9sP1lXyy2gKpsb5A15Gzuvf+dEB0nkNK+VLyF4
bY5k6RqluICr4NUclnbG7ioYjqM9zsHOkP3bi7ud+1mpJMCpVZqz3nG7TY5oTLvLQV2nnAxwHlGI
QykjwGiGZmUWV1i7pPWt9KFbDklFRJb4evzi7K10EbDTzDp0NsUQUWGWpLzL5LdTdhh+r+z2KkYs
kWi6oe51BUs27Wb/UiLxZN1zrskRI4zqO+0tsUWbT4GVPAFa+iAcJ4Pbf647/AJKXiJveRhOg988
IKa7J8Rt3ww/zrdYJWH2pVWgzYMfN94pj6aSu2A37zQ/fvyt8oGVZgKUmOWA1jMOJVb5FKDwWycM
YvsWuKoiIEekzQnYDPB9w9jlwTkJqXo3SoAACNZQjk07Q8D0YfKmo3KX76378EJypzrFJ9ujBsv8
i691VUnABKPNbHnkiB+c+a1du5xUz9xjpsyeaiTdfsystkfAhqbDkyrgy/fd0ME9oQAe+Lzbzs0m
5z9c25TtCSAxhhJ4QvgJHk/sVJ/CU+zamITS4W1IEb6TKymgxVyVabMUWEkk7dzFK1A8Wx34StK1
OQT2iYMWoh4lQFIDUa2ZHhbDdOI8P4Rh6BJHl0AKsVW8mZbCMPGsgVOHAQse6A/fGccBnC6FX5DD
CgnbFwcr9OYCusUIwoziNUXFFkrjPEIfwhxEiueyNfKw5r3aP2+R4kfPFOwRd4c4SQE1aGYtG9gi
VTmU5f1YHxdtpwXf/lAjATDiqLLZMkKjEQUDvCQsxABQk4/62VPTKymjE5ACkwD6UOccg5r8MKdf
U+ldT415pBDCEBCiVoMM0Q7ISI6DJ/vwPj8VdxnIAgJnOc+HiXhp8uN/44I3BHhIa1magwar1wf+
oh/V/i+r2o1m4erpsSYnrf3LU/MH1oqR2WIKsobx4zQ9ommId4E7IGp8q2auw5sVYk96S5gHcYDF
OG1qd4ph9hwo/BQhMeS8LW84WV/ro/rbzFNXgBcbP9RomkbJhII6KO0WT8EIKNvPnPKItvMn6uFA
4IXYDp7lpp6bHNuT9mgVb/Lg+fbiEfYuRnOCMP3nZtSmB3iBztKartL/VnZ9tWRcy9XrJ9E1VZL5
/dvwUg9Odq/kDi8xCt3hmY5tUy88UwAMU7MHKeQu0ndvLHKDBIUewS5V0XUbHTDMdy+BXoiMP1Or
KaDHkunRMPCTbZmg8uQEYc0X2+93CiaCMhTVk4UElOkLUDIiER5VvNIzAdGV7INzLXEMzel3/P3c
YwCMd9tcKHMUsEQrFgBXwI9aiGTjh0Y63P4+uXOCf4FheGpXZlhB6YBJVbxTtHtJdupHzHyYd+U3
MALemU9ULuRfnqgwC2bbti6LozvB31VWRYtl7OACSE7hAbG87MJCHL5Qa7htJD+EiRVwvV4aYN5H
Ws429xFWsj5q1e72MlIiuIuwOm9SLg99yBmMFMmT5JNtuJlEvXi2Te+qBv/7SkajTJJdzJDBabT4
lGfwel5otFKvcKkdulTE/HqJXaUJj54YLThawzUK3i27+JA+Sw9J6yKuiKY77Qz6KV89SJ59Dx53
V8P8rwAD1Z3bi/ovN9v1NwgoVtdmCZYH/AbrnXpibgECYk6PnR61EwZAePhtv+eaXiUKOKbMddFW
BUxlPNWfOQWDyjn6vMaxDiB8IKRRRiOAl2UsymCPEKYo6XFZAse2bH9mX4hVpOxGgKzGhC+iX+zG
HTBhE0xQtg/qm8VtjyrXyifk8Z99y3IEyErTZQ4Nrlb4WWuQ6seUQW2HqZSo01Aftec8wpDB6jST
oZt/gbLr5glQlsTh0lcjzEU+gVoLJcLlXnnofF5UYJ9UJ0VKt6SU3VxcJIMw/QQk2ZopLK5aL3Wi
jpyCJ/zcWS9ldbeAn6BZjmZ6l6JStOjuo+lDPKC/uic8iW23diVbWGi1kuXKrjiDx4fwIdj3yNY0
d8vzcuJu3/hKmet2I+dKnrC+UWPI2cRfBTzB3O/5c1TBZDxQWi/Pg8+nKZqa076Sdy6Hml8M6ipX
TAKg0jEtaq5n7cu6E77hdT+hb7uR6U0+Ht3oMPodE15JFOC8ruW5ThVIVPfWs7ZrXRMUOb5+Vk4a
emSlY/safqAHdGze9Sup3NZWAD/OMgi1C6xvPJ5nhBNGKg5EGKslYDpcQpmFNdRi8r66cBrYrrZ8
zxLpbv5CvVa3T+RKIwHAeyPIWcp5h6J7Y89ql7P66Q9BBNcidEsP8WIMRaPIPKhlFDAcpZ6RGgzQ
Mlf3RXEYzT9dRgG3ZQwVLUv+3s+O+RuUhqOY1NwvvupIuIjJ5All/QLChG3UaxlnZeP0Cfzc8XTz
jGJP3rBNX0oUqlgCquTmYIH2H/JkbiQa+FckN5vd6HN9DC9zKMnzTZmlgCtzZrG85xsGqsIdT5zw
cOH4MT+WXvpCBXM3L92rSYrjKIbcnq00w+Yt0Ru9PJbsq15+vg0fhAGK4xmGsZaKsIc+yXxXJYdl
JHx26vsCTmRFU0ZWDBWK9L4HN5VOfH/b71qtkYATkzq0TcUBFzkQzCeJ3PG83IXnrzy8joobtN56
f7ZiXOMV8lV50k2Y04dHiBY5FXKSWfXuzyQIoDAbctItLdasNRRHWnyZbMjjVnrjlrIFVGgrI59t
FYv2v37rcSft6aEc1OYLcNDMij4rnLYLg1vb4n60P95eKOr828L5txZ7Ki3OS8f2rLnk3JPUzTAh
xk3fWjvUWmdnyu2mzqQAAEpkxL3BnSjT/lzVfmztZZuy6c1CyR82zUTyKj1tgsluIYNT4LUP7Tnd
p8f+mJEhWmIBmdgxmQyallSc+7EqL2STGVyH+dv4tffsU4cRoEPiEFt22yYwBP7n45MVsbqgnBc3
HmYwoK2nds0AKZDGH9FStpzT3XiQ39yWeXvLmCxARNi02SIlHIPszyk4KOJ7NaP8W+5l/fuJYrKA
Cn1q4pTyE1UFJ34TLYfirjePxQOf1ZgTFS3biZaVgQgI0QRdLEU8apvdd8cCba4M1HvRAeyIXknJ
un2nM1nAislqDEnih9h4njw+q9jGVedK76cLsX36mFu729tFWYiAGl0RtL3KPb/J/gKCy6QizIG4
MpgsoEZnmFYxcQGVx0ufC68HK7vX4ZWpue2L+krzVBPPESbGkKawYb3Mgep7Z1nrGpID5gE32Vke
p9XoHoZzuXhUwuI2zjMxmtQlQ14HJcTKk9dK9/Pi2XgP1YUzImSWNn5ITUumAOViuavbUQsHOY45
EyqnK+GXcQja6OxS2ZW/0PWGhK1cYncrcXZiVlnJWV47pjpajb5eMjxNiRDQo23qYkw1aNR4y4cx
wuw1DFzwg3tMMbZR7j0fUzosQaDJxYJXaiUDs8uMXwCT7fCatfAvPp15eh+CXZN6+FA2ImAJS5Q0
krgDxWtR01OMAV1gprgjQy0ECovNlWWVqqHMdWpAUoWYo6eU3v6ph/Gj97BG6nukMJlfJTcw+UIz
tVrFckkLGwNfuS22maP6CCa5yr7mM+oTH3jm38at7UDxFZUvLWIreZLNrKrmuLKAuRnMjCUoPD3D
K5pL+qfQParPgSPhLQUFXyQzZPDcMxzvOjqz4hTM/oCUXdWkTju9J5QjTFLss+yzcNZq7pTWM0yy
3bOnuEQfzOKj/pUeu0McOrHjcpZqTatkSFMUZ9oh7+6UAKzz4HCa9vGe3Vd70kAJcxH7LqVCZ1GT
Q2Z0P2EuCFrd3vI7AYTODqS5t9fzosGNvRObL7NEZWrBr9XOK98H+w77FjnBRwNJBlf+yutBmtAN
dwAdRLS7XS4jn009ZbabFq8Wq/JtWFms0jYtSpMuJ4SjdeqXD4gR1E5199ey5wk4vKDClwJ1lpQb
TbkwlxLFleil6CwFmRXuwvTg4I99sOJEryMG6TX7kZJGmZPgwyTKKCkyj1Yx6d5mx6ImsuiXhbq1
m4LPoqlB0dkBtJHR/dl/lp+5H5u4vLpMQxwp35t+trOe1CeGTH7SOs0D+NbojB+lp+DZpOWsRSV/
zcuf0MzLJ7CmPjrXDrjtJ1f/O0ShLnlsCP9QFUAoKGs9kPjaljMGL9o77Uvk6RhwMxigMOZTU8go
E3FQxUbOBFwHc8sjdbyRM8JNEn5ix+7vy+CNk0pmdihxHBlXljpGsmFol8DgkXfY8P7l74TQUI5m
DiEwXeO/ZiUtzVWQ5XCqcETm73nlvzU6qMk/y08DOlUVv/gMVlyv2Mv9b7ndTDUMG2zUv4wUzzDn
rJ44g3iIjsD+HKW/d4NcBQiHMG06q+t5NEuHD4DC2MhrDlLl8kmWdJZ/29u4ChMOZMiUaqkjCGvq
t+20H/LYqTCZ9zaI/8uNf5UinLc5mfBU56M9rDMfJRWfJNd0rUee8KND7v8Sob5KE05ab3VWZObY
odRylx2fl9i/i3bsrco7J+BrII9SnSn3kNJRrM2VIsXUTT5z4PvsTHDUIizeooag3CVnsmNp+7D9
0FFkL5NDS5JavqJsPwwOT+Han/nIefiIn8Ldb7psV3HCaRti/R8ae/MFU065XxN5sVuDfQZ9leAX
3f+ZwYjsZcxMizDmtPk9xgvj1julLgpPOGs+sIS69fiB+vVSuion3O6aPVmjzuMeSTo4CYYmBsyR
O4QTiZpg0kSEJ0RexVqcJTBM7ZEX8QOQT9Ud57BPDjJJfbh9x121EmAkk5apTy/NEsu5SN6qFRF9
I5BDF5BjqEpdr3gRqy4/NeUpmO4KqpCFUkGADcmQJpNxv33RfcX4mAR/3zYzSgUBKGr4AFUjQQW5
3iGwp+qebr/cFrGlgqFYtoYhtib6/QQRLeunMZoHdIbkGC30Voq+/tH3xTs+jc1SVio4gnOJh8bb
hTqJW0u0+v0iOYM5I02LPrTAjdg3NfhW9PcN2dWwhWVrGQK4JHM0pH0LHf4322FyKrS2jPflrj9Q
IzI2N0TVOTe6zkxVZEhv9C5dahmjZ+r0NUtbJzWp5/SWo2esJAgHL4+lIujKnquzYKgmn73KjrXH
k3vqAS81wqemFBLOIesCacoaiFMizNNRrF0Wpv5vGNlKI+Ecjp2WK1UKEaF8HtuPUk9wLW4a2er7
wiHp2kkbpxZ7YrDBSbPcibvaaTqKbZz/TBHnVxsjlrhODEQIvdRg9sM0H6TkQxBKPkji7fJuMe/H
mVCKr/staYI7rNjqPI0hFi1dpszJpuw5sDAqJQBHd2B90iuNwOPN28VgBlNVzTZNJlahhmkxIaJo
QL1LIcDCmdR39n8cyLJpdSth/O8r9zuMzAR2hpSEPqXumL0xKeDctImVAP73lYBhsHtb16GNrn5D
GVWdtJ6SLc5twybXTDirkq7kmWJBSocG2/CAmkU+EuITCjX2/SsZRthEhpVOwlHN6lwz5Q7SMJk5
Kx3MEADj4Sg59demwcyyyzhoyrnZDCCszUI4vHWdVAG4P5CjQmLnkvu3H+YeREu8upWKtG3GtTGd
xzZUmd92YsZ00ApprMYS98UxfMM5JC1PfRx3C7iDIj9zKV7CTXmmouBqtWUZagpmoo3KIjU5oKP1
ewyWSf3IMx8MECPzHnD7iZK3ZfZrcYK9yFHU5nYMcQv71lqfVX1/2yC3v2/ppmkxS1PFPGNR6JEl
TQVmrc+131vqcYhj77YI/hNFXDJVnTHsEiY7ikwY6aQbVhtnUGHq3Hp5ZEHnRmHjSDGVEdu6101L
ZiroNkzNEkNXasnGFl8O3Oorry7j9J7LG4ZZ1v+lo2ALbk2bgcRGNfFPHBAlp2XJ6mUA3OJwpdNx
hAe/MMfIQUlIjm/d1GwlTDhTeSUNiVpDWHS8TAi4QC2fffXbcRwsIzNNxWbqL8lnLQ/SJs8tbuPD
JVQ1HIrDdwsPd9TY5y3zWAsTnDFbYYVaywD2oUWyQfX6enSW9JBW/m0z3Dy5a0EcLFcAH2ESoJ33
0Mq4xATqveSOyEshkswJv6W3JXE/bl0osEHZBtUR/D4xtahiSgdm1+uBGyi9n0T7RBkO3e+M01oJ
EROJqtRrsakBbKsk/Jqq9t/mZB/1USZ6QbaM3dIU22C2xfC2EFBPyaOlYBqDseu7SD9Z5b1hPoYs
dlKZnLuzdWmtZQmQZzVVGQeBBv9ScVCLULwd96D3cvPmgAPm57twRy3ipgmutBOuybSqjTbWoZ0a
v8aza6oW5iW5rUoYBCVGOMQtyxVdjvki1qaTtrss69ww3AfkYNutMpX1CgrurWXPWTRVsDyl7Y52
F5/ZbDlGkzGHKfPjoJUOy7r3gdK59igTSm5a/XUtxahUsFjLFNZQMmeWYxsfjeotoyKi20fZQjxU
Bv+EpooEd1EmB5luh5Ibvh88HhySfKnw9POl+3Ofv7YUWeqmVrapMtySpoUS7Z+xo4nYmPaskNye
VW4nnXMEbqLuy22E4tsiXpTWSohgHwmTZmNqIGSMj5XysAN1pVPl38r0U/41LMn8wJZONripVJlp
ui6L7rvVG0mdt5nEzxm/LEs3RjBblcHky2dLFfslcbrEUYlnypbHsRbL/76CYTRjWEo65pgatKDW
SNOPTdPtbi/ktggT3joKOjQmTi3R7GWqMSQJrnzzwTLe5an7Z98XVEhmNs0YjIL7ERldFhaOPvi3
JWyGlDHs7IcKfPNWq9SZS9SZE0SEmRP+rSkOHx+3OJHXFy7yuyCY4wNzsz3lb24+UNaCBfRlRpRi
KCYEN17yFoW7J+PIvORvTpczH0oyZbRl82txwsHqizYvzRFbldyjH+mNhVb7F9U1QNGjPyQm8tgm
runl+b+1DW/iyFq6cOJMI4j1XlOg7Nfpq4UzEKJOOfk7ej963GWkyoY3n0ZreQIwS0Nq9XYCbXmR
8vfOoOThkjaiS7636gJWskQgVrRAt5QCsuRnTh61vA6hI4PpDjSS0jFKvNsGuw0mP+xVTA+YgdxW
mJgXuIV5rENHDT7l1FDPTVNRGFMtDQxtikitFBkLa4xIDtwM9C0xGtcu9TDk0PtN8FiJEfzROdfn
JldhE0k2OEMwOiZ1uLf8ALi1PxQRHFG7lGNMoIMEucudQfMVYLBmY27Eu9t7sm3eK0ECToHguSyH
HIKio/a1O8Lj9ZvKTY+cdjZ+NB4oV55aOgG0JM2wQmwTdshod60dvWvt7ndSGuvFE/DJysHKXgaQ
8T3r1brBsUCVJefUD3e/48KvhQnopI2lMmNMWuDa7M2YSk6EOVvq6+1dohZNwKBIR/NXFWOTMMnB
lYOvbCGIGjeP5soKBNBJUFFZ4GmJFbNf9cWbQqTsgjd/pITYEJGxEGNkOixUE1YHOdcf+qTxb4vY
rA5dbYbYEZEaZjunfOetM6df7+4sw0fjUXuZQDEeusIt78KIuOq3pWo6XsMIMMmaJdj0oCLnyeoZ
JtCgj8HeJd5fpeQY9wN4BHajV6OcJBoJoZs7tpIp2HjC5GxAkB1P4uIxCe8rROzimGp737S7lRDB
tudeKkMMUoIQVGbE8adQ8ogNo9QQLLvrhsqQQyydqboWyu0uNRompoZohqc9Jw98kJhE1tpQegnm
3jeWHgQ9pAbjfAjZ/Gz3M2WKm3frde1Ec1elfDEHvkESNEMbdfTYHHpedMqDjmQUl9BINPzcHova
yLFTTXvii5js0rPpqy/SJ10Hdz3mJ7pUEHfzilopKFyCUqEuaLrHIhZjnzmaHO3VWv846bo7BlQt
NGEmtnAd5moTTpqJxTS12BmRjOmr53qgRh5Qi8j/vnKoMV9T1vIMi5ggaiHVX7rJIcx9UwJTbMVQ
eORMLI00QDE5JjZidGXjTB/4iwpEEgfV3E/gecf85336hSKJ2Vy6lUhhm6ohtjs1QiLTGnunMCp0
K7pV//a2YvyYis9ShG4RhbYQvv2FtNvCQK+4ZAl8lDrRsudiKlCIqEqsy305GIz3TFpSw8czSJfd
EBHg97fFb+gI5EUk0jZ02VDE6s+ykedZVfHW18u3LYKQSGf9TrXJTzIEE0xCy+hHwIbbfQ3AWr/P
/eA4PRej992toIbKbniyP4kTbFFvF9XskAxE0O6+wOs7+1rjyTGHbi6dFmXfd1SpHMdyYQt/EsjX
eGX8mEFcpXMMgV2UuFa4q4xsb2CqjL6PFZM4B9R+CZdXPCRmVOoSbFKF//wNAXlY5efbNrFx1H7S
R7i7QPU0FWUNGd38MFVePL/c/j6lg3BzVbk56bhCAldrDlH4cWw9vT/cFrHlnP+kg3BPZVPT22YD
HbL78M33ErXKTzLQ6yggpsXj4P/vBq7liYUbkc2qxGphAwmKH8BK3jyMYWw4NUZSEZpx1BGsTVkB
hpj2BnFDUYxZKrmt7mR41qPQdie5cu3JO34/UhUj26/qK0CJ1E5SrOZ9sgCgeGvLuE928rflhMHJ
nGiMCgRux0dWwgTIBbGHWqkyhCkoLuRRsz0iuLL3/S2qfKReIBuW/tNaCsiEkGOfN1y3TvbC6mxV
xOuDXDwBi/I+MGJDh4DgrOw4AWY+IlU7ehg2ceg0wjQ2zpViW4ZuaRZiW79Q1MtjXausjyV3gCOd
ho5eO1FOtYJvLtlKiABAPXoALWmBkCIqnKpC0+lwvG3hm94Rz4LoCHhg0LpQaZGxZG6WEimrTn5I
QQacLYdM+gsUHbfFbK7WSoxgalNgm1MM5hV3nrV7U0YjbYr/td6nxLZs6ANoAEuTacoqErQCnMZ5
Oo+RhHxBr+uzgyf2SdWNnRUXr3puE+HfDaV+kiVAazC2zFAnJKxSo3JkzI4z2pMWEuC6YQI/CRGw
NQ2CwJxkKNToyy5ImqMa2d7tzSFEiHwiUzvWhmVCRCIbDouLQ45hN7dF/MsV8WNfxIiX1fOUAPgv
eBC489I3PYpgU8SlQF40e7kXe1SAktgcS7C4NoxDJURU1M34GNjlm6a3bsky97Ze20unmYZmmJjw
KCYTk2aypCrhN59qHqQSTRdmvL8tgluRcAXBAK4iBAxQIv2fCzy3H9roVKTPLB4cNdrHxZMhd9RG
8XW5JU44QHlR2JjeC38BvQHoYgOXoem3H3qPlw9n9CC6jefnT9oJZyiaSz0MF4iTZ9c4gdHKG3ho
N8fkaroNcRscrkspnCW7StNWtiBsst7VRrSLzDs7fl8oNbGIhFWI8WozDrOl7yCnT3Bcn2yq6pP6
vgDac5iEjRXB6qr6rDd3ne3fNrnt7/94p1wO88rHjsxMnu0e/lWf/5XVX1Tlt07N9ftc/ur7EhoM
coP7i2WA4R0GRmvEufdnKnB4WIlQ01AvUwNbkIfzRzNInwbk/26L2LamqxbCwUwkNisJgwjkJ57Q
Be2lmfWXquLFPDCiZmErh4ZjcpUlnErTnk1zrCLJbTK86XiCcxf+Fbxlj2Xs8JNSvlIj3rfx8ypR
OJhVN8vlbGCP5gB84sbHgTEnoublUUsoHMjGAOUhBrDiQTy8luqRYWhybh/H4dvtndqKfK6XT2ws
Las4Unv+aMR0t78RVwCqRV70pfGnEZRZnI1Tp0rF/uXG+7GAYgwlMCUDNHNYwODdDC5OnthPEkzv
4uV8zV55otzrLXd+raRYbm6xLBpRq4gdO3X3zC/32kPVIO1oOf/JASb2Tmwi05o05MzLEorGPlkj
Qnn5XrYQOswJMKIWUqyQsGNbMlOO2uqnzssfIldB7hilkbwjiROok0FK/hD59Qr8sXPiLECEyREo
h9/lDpgUkGMhO2SL0dzI56DNSNLRLzHisGkCWnUlFLQjHO9gcgbM2GJ+7Q6HKUd1a/+BJ3C5lgp1
Kig9BQCT+xrDHVpYKNtnT7zHEe2xwTH58r1BNh9Igkd+nG8trIBiFkCyK7i3hJpap1afjdZ2tByD
yzK/k96reuJGFDcUtbICjA1GLksgCoXxJLN9H+TgxAhLI08dVEbZOwJmNoqVfjqBApxZ07iksczh
DMSxA4gl2dH8baKDtSTGf8nqelssjanZAknsrD1yot/gqCyO/c5yPl6KG+4m4gbiV/KNrRPfiUlS
DnJjQqDNfFl96Slym819UhiuON22VBTm/axQVE9zxnT7/0i7suW4cWX5RYwAuPOVZK9arc3yvDBs
z5gLuO/k19+EfMdNQXRjTjvOPB1FdLqAQqFYqMpESpN9sQ3iZhOIS1RJKi0BEfMyIyxA5hThYMcQ
1TRAxYxPRNR2znsBd+IPK3WyRGwfqBujHifucUZwp2d3QX8w0n9IeQRn0CUJyAKJp/ILJyiyITKb
HOZQ0HmOXhIUbht7HXs9b9Dq1i9geBhZwCi6noxJAxgn3JXzTSqT41iNCovf5/iL32dlrE52it/n
RGH5lmtn8QF9WW1NZoYQY2mSV/pMsS918FVJHmdZLrN+/y7sEMNpztqQ9XDhweNCeI2HudJN7zm7
FA8mF7w0ocP913kRJwgxCNHMIQUYNUY3s9TX4U4ZosfzOy87L0LwbNPIygP+lkCZF1HNHTjhqKzG
tZpHLCwRTn5T980UJADpy9INgj3WEOzCefxy3hbZ9ohqHmZiFQPhh59Lc86Yduiv1MNPnS9MAl9S
oT4ZZQpfaKWhOYmtwdn66NnKvKD4VDT+eYP44p+JM6KQR606hh3w02+msUvIIbNQj1buzeoqt66y
SuIKMjQhCLCOtrlqAa3om9vSoZHL1OiuGm6HPLmd2d9j10zeeQMlgVTU9lDjap7MAms4JRi9sc1r
hXzRkbbbP87jSD1DiAxZjYjd8CcY9ROfsG929b4BO52+5bpossYiKZoQJgytqvSuwclNOnwWoOKx
7d3xk7YzjlyITRb1JMH1o9RHGoIkHWhpaLvhhAn72a3z1EvMKxI8ROxzKaN+l8RZUe0DWqqpGitA
BKFo6NzYs8TvZb8vxIu2KasUMyzwew0sjAWzMtfKCkmmIAlK4rtPH0yaOlEelJqN1W3DEt+Jyj6d
NYmPSyKs+N7TsbqfY17+UsObltQec7apI/FvyYKJCh6GzeI0Qh0ZlAPbiDxP0vYb2WIJsQHfShOE
h7EjSvqla7/Vk3pMUahsUsnOryyW6RDTdpDdUtsW6Zqhr1nUiW0XfhsnXmxdVRHZhJOkK2/lwLwD
4au5yEbmLpnA2AAQh7eLkAjMKPnsRYq6q3B94KulsjxSvppBKBn5Wgl374CFKGTSXmVWBeCi1X3L
iAH1WNLCLbsOAwiSdF4GJgShGBoUKPpbeFeERM7U/W2CJrNWXTXtvdCQPJOsuMc7w/i/ZbGiVsba
CAN1hV9pvUvHyrWjfhsS6LFSSUK8FlvfQQkJi2rS3GYZ1rA7Vi+8dh34peHWG7Au4iFaLreycrTe
4QmxiI5TqA+QxvanT/2Wa4V0N7Mb+BhOwYctupkuI2hZQor9WvkEKqSsAKQ+eag1WjX4MhlavWNv
wAgnHlNwPDAuv5ddJGtlmHfAQkpj6WQOjRrAZPc2t3fFdulV7+FsQOjW8aeH87eyZGkd4eOmVhly
XAtwVRX7oclcs5CcARmCELYCqoIt6M1Z0qNt382j5A6RrpgQSoqpq+aCe4d5Mx255AN/8nKexzfi
F8W/QKrz3QYJASQMkjRxwGnhT3SXm0enuR5jCV/CGpnbOwwhbthz1WtJD3ZWdAtauRuBrQr9HpvM
Mxo3uC52lqdMqJP9HOaUdfK9TQAKKe87dDGSVJgjKSZYiOG2vvca6ymumJsYV1W6YVTxCuOBlRJ2
e8mlI9I/B4OpVFmATUziv7rRz9FFn8g4IiTR2BHCiBayVk0h7uJr0XMW3ZD4W+LcBgiW3eH8oTpv
DKa+34dip++csuU3aKgMbpU90PkmVP/3lGaxSY44hh0PtTNHKjBoYrtKN7uJ7Ycy/t5VQyjRMPpE
DcyyCSvWVaoR6yD68jvIhTV1uDP6u1G2WqsB4gQilotGzXSgfJGUvt1oG0zA3jRKKdkQGYQQVJll
gWkoZqUPfWLeLJrKEtn1ILQwQoijY9nNehECAcXsHwSS8rgqds0Xrk+ebfPnWRIhZAYJQdW0hsA2
NMClKXEt9Ocnk+RArqYTC4OEqJq3WZGTIC59PexHtN1kuUtzZrm1Mv+jD/+cPzAyMO6Hi9yF6upc
ORHMCZCJEbYZgr+pqrsxYt+fAQmBtZzGLLd6ANl14vZF6sX5drKhrStJxtZTpMXyCTE0DTJLsVQA
YdSflN7bLB5UndrkmEGtcNoHjcQymUcIOdlQkjmlfAlpuKuzK0olefNa25fpLCwSYkGsR5NmFIgF
DkoRdRB1Oz3LZj8OrU2ETcuNb2HgJG7YfRmnkvhoGyolJkqikVha6udhtkOwv/tGU9w5fXhdBenW
CHX/vI+svQIvLRWrSk42tO0wYSnL17lwC9OlUCMJfMfLruOnugK1+H9RQJFZJ0QQNUzzJhmAOjev
Ju6M7kHJt+ctk/iIqBgbkzocohYQGlH32dxeqRd+G5zcRCwnmVpO69YBhvHIM/VqF+/Y9YxcrAY1
pHQYlC/Kh1RlgSYEjjlx5pISoHEydhOM9nrucaZf/liv/O1IPlpl6ydEjznM8Bqk4giU7Lq1b6ms
CU3mAmLQyIOMhtwFhuzvOHSHIHY1JvFumQ1CnAhJrIUQfsP+1AcneZ21x/M+Jgnloixs3+Q0nmMc
UlNVlW0WUz9XzOSQJ1N4SKFQsT8PJwu0YgmpmiYLyRHw2m14+7Oq2G2NHeH+5suoniUbJNaRTFak
YcWvj0x/pNnfTEcBPZVEOVkqIRaSIrObO8pTCe2xfaMqsA+mX70OWxPPNaj+SAL7+oahhZPgKdYw
RWr1sbV0EI5lyPHKxE2tp7G91vBuG28kG8VTko9H9YQjOJ4WhXmtERwe+qhPe/5ty2MD6IzLYMNl
3EAveZGrnxCFG0tR28ycQQPu63WaumM1XNd6LvO/dZf4BSL2vLBKLVKTg4TZpsH4OZj30635pQEl
zY510IPnBYpYKtD6G78/4Qop7UirYIoK4Fab7CXc0328o7sZApV/EGdPaMLllI4JJoNTbF6R7POD
uoE614aOEJ1wOYlVupN12ax+qtETnpDfqiqYEUMNeCCi8Oj8qLAfY3E96xmaS2U7uH6HnLB4xFwk
n1mRUNLxqE4rTBxiBusIacFocrtXAmLcfKfKKN0kJ04knSIW09PRBGDppK5t+3HUeFrs9TJ2q/VQ
fzJMuK6UYlZayEMhB42fMWzr0uL5/JmW+b5wX8161GByA4Z0lXM3mBAptOunUZMxBUh9XQgdzMhK
I1dhCFTHcL44DxOtveIVOmoYpm0mSdyQ4gmBw2Balo0D7DLMg3p8G4P3RrIhFEPj+SbcXkKhgYzz
106JkzaanQ9h3/DD/KP334TND2hi09FTxhOZTlbhkTiG2MLWQ/nOnrkDmmi4mtKvyrQ77xh8Q87E
erFprXBsK6Eat6d4Kc3B60KMeH8Bn2Q8RL4me3n5zY15Wj4hWsSdM+F2AVz93TTQnOG+vTvvg72V
7RCk/otUpyRoiM1rSUY0x6xyZAI/eNshvvc36ZX9CLYpVKNlF9lvvkhOBvKDuAhRITU7o7H4emYb
lv2cIvIyr/oOYpcK/13r2/5GTs+/fr4tlZiqqWmOOMk+T7pB0yzCJ98ceVMGGmVccPP2El85gQhR
SosgEBV0KDQwSg49G9x+ZrVbl90mBUlOlf3VtDI2qHX/P0EKcUuPAoyIxrDLKp+gnpsX3nmTZOsm
xKusUDUr4jlwU8a+ipkoReuPgYyeTmaFEKWKsFPbpsXCFYZ23Qdqe0VixT78kSniO0hSplWXpTCF
2dDbnQs0+D0HhWwSev26/7Uh4ry6Papd1HIfmOvXVH+eupsBTxEhXucMUzaG85tCxglMyGXqXh1i
cOAhuquzD2nhaye0tpbl+HHZeWFFtqU1fcvwIZn3yi4kmSQ2SpxDHF7XEpShewXwaX9rRU8zWlFz
WbOPDIO7ziJejB1mzaoeuwYnuVO05sokpmdn7Z/5ucP/GQuYQcWglB7ClFHRXxI6fQuMyLP0RrJi
EkcXCVvRh5DqpYbjGtBPQ3bXynjNZKslhIPMaZo4G/H7bTtGrtXNT2hk3xHiSJZrrT8e1/zJ84S4
oDg1i9DkV0LfuYUYEP8CUrzdTDbokAc3V75TZHPqMtOEGGHQfE5HiLb6Zb2pMHZmWddqE7nnY8R6
Pvv/ZkHiUnjuKO0xqyMCkK41/Tj3GYPEmXo9ykrSZ40BjvDJU4dGqk45cAa1cOMAL7DDTXJZ0nwy
RogO8Uwrk/G6t1m+zPHnLpZcd+tOgCuVk2BbqibqRlRp2YQRry7aN+317Ld37Fl3+Wdi7ZW37S71
LgoGC0AhGAQOicMiRLaXBxgK1G9i48FJNuddYD1lXoDwvVuEgtBUFYM0sCo6/OQpY165+ZduVpa/
rid8CzQhZygwCa9lDAcpfuFkKsVNu59vxzc1eLIHOY1sSmc1Ai3whAiBy2EcwVkBz9N2RH3ptf+9
jxGkwCefEAKDWZus7wz8fgDGPOY7yXEK/PM7JDNBiARpl0R9zWu/SZdfDam9x6iTJA5IIMT6fGcX
jfP2OahaKNHfM1k3zer5P62SWJdPWUSKkb/iqcU/FcYKjDwBc1z/dH6hZK4sdnyOYIuuNF7BDn+0
rxiaw8C+teknaKT+F1JoKZzw8eLYKfSBa8DxaQYQhoHI0EENG9+2GEeR8YjIlpBv4eKYtk0wZwVf
Qk1vr6YI8nBF8sVoieSmW70RFjslRINBa+0g5c+TE0PjSu+1fec2wZF2/vm9Wvc4tGfbKqXE+jD8
1UVOpWQFPlBs816NnduQyMYP+bn48CkLRut/IYT7QGkHQkaGDz11x6fLsl23rQ7tTtZV8hs3OOEI
bhDm3VhQGzjpdX3o73izh3o3gwdo/ieXUz3KFk7wgzSq4jiDnKw/pVwvOofYW7hhXoUK8OTmL1wK
EpJJEq+QLaXgFQkUQIYQ+nJ+cNMeGHSFeEk7OcpaqNad77SSwuXgNIGBcSTYFoAFbdRB+auqbjdT
SOhIEtPf3OUnKOFeSCBex4IeFhmPKQobb71HratN+8a3XT5OVnyTkbLIdk64KtAdpsdWBsi+PZTV
9z6WXEWy3xfuibAPq3Qy8fuM5K5JQ3eWHdrf3N6/Vk2sdpHeGi0SYYPS6/GVz6JEUGzutsPrT/04
WfWEr8iZEyxWuxw1t/sxBBwGR45GFn82FH/W1CcnTm/yfGNa2/NBSXaUxepXYPcT3lIASHbOI+Tx
9pnXu20NgdX/8hKwHtJPqykEDqsx48bm5jX2bZw9ziOIrWUZvgxDCBdNbc12wjGq9msxuyMUXAt1
I1k2/g89t09CeACNfAgacoDQO/7upe0x4LepfP52DPLRrcwtJI6uCWGiqztSFGGJa354ttgPXaaf
vb5mlkHRRK07RKxpVJbWtYZWIzbkkHuMntCC7lazjIhl3YoTinA9RRgPnoqswtdE8b0aX6NaktOt
V0vUE4DgXsYQjMQBw76fHOi25PoYu+qQuMwfXFlav7piGkFTNDVskHwI0ZQOmVaVvGpcWoe59Sa1
cefqr0u8TMNtrlLk21Qsv7CIT/QU+NjHSxbX7au8wAepbse24xEz6mjN6S/qW1lACqcnp02mtHmI
MkkCabJrMzha+SWdCQsI4ez06N8zpx4Qtf4AtSO9eT2/bKtutvh94bBYaGakmEJH3ljdsOLJDi55
hF78vrD1bYdKswKRT99BXGl0elMGr4bSbVvt058ZIlyfTY7/OdyQtnrK6afWlOQ4682zC0uE+5OU
xjjnloK+zJB4dDpG8fVcP+nWITTu+0pzDeU+LA7njVo/OP/6NCaW32f1SpdGvTrBqDBS3ZQ9oYfE
C/qLOsx+WfZB+CfTFGYMNlBiR33S6bifosH/M0PEaEaLIddquEGkFJALDF2dRGDUkwXNN4H6D1fN
whQhqI2dNcQJxSYZLdgHeC8C/RZuwhsdrf2YiwQrKwKc4xsS81ZPEeQTIO1nExBiCQUsZpiV0eqo
LTXqpzi/a2UNzuuZxwJAWL98spWOMA4AMaP5iWuSgoj/pt/wuYyikJiznsgt4IRlzEelzGwD26Xf
8Bs73wZ+8q3bgt0KQmGOL2u/WnVz3aYaIarlfNBPoqNa0dDErg04R2bxnAT3oSO572QYQnzoW2iD
mQO/HuLPreZHEHNPTEmK/Zt1OxkixIhAg5EDw0nKfnSbeE+vRrd1m9fimvhsq/jF5oJT9WvdsHrv
wwMmVqeZWoArmy4xtkVkdf2WMsYOYxjakki+7uP/2qaJRVrS4fGh4z5h1buq2Te65Jvr/AahUfG9
MZ3ZOpjL4U5g9q4RoykT2fwFPHqQijkZITj2oFGiGy0PqPHol3PxwqaXdOgvubQXKHwpF8UYw4CK
RRsBpVf/ieoUmiD78xvPb+UPYc6gULxBsdwyReW52rBoRU2USVOl0Z+DrHuNMDLgWU0ab5rg6TwY
v6LPgQkpQtZbXZW2KDMraj1NbtYrR+aE4TEGy9W+NvL7LibVRYWmhYVC3tCR4d9uU+NbgheVHmVn
ArpfSdawHlgXOEJYwCMo5KxtrKRDXf6Zn3nM64/KzU9SPdmnyaqPG7auQS3O0T+oqeUJVLVKFWiD
caXFft4/l7I20PUYtMAQzpFmKpqTQkfAz6lvf1I9XndE8QxURqAI57Nm4PS6JDQsIIVTFY5Zn44Z
bic1eAzbXT9K3P03u3RaN+FAQaBXC8oSANHBeuWC4xrEc6+HLRcnmvZl7p33eNk28b8vzm+DgfYh
77CEY135NHfb8aFkquRCWjcKxJA6von4t5GAkjSOlc6mhtcuBsoi1OmOyTdjMxugZSKoMMmqZ1I8
4RyH+dT2haLyAUTnjmzYEXRJvTdiApFT3vSyRVy9LxbmCSd4sPBdoY6AszH60YaF33Sy6sVqZFpA
iIe3HZhFEkCkDrhKMSyjBdug1Tdl+y2Q9YOuhtwFlnC1QwN2LtQIuzXb39sh2Bj57Jb65IftBcyb
pnNCevsQWXifkUb1UNqwSmmOVvKpq26cVjbFwhPSDzF9gSEkrE5vZwVTYY2a6I1bjsYtM8rXuOuf
M7v+PBjtdRrMDzatI7dWiZ8WuX/BEVv8A4QohW71pIdyFmY7WfrUxUXtdXjP9mKDSu5iiY+8hcvF
agaR1gysBlA030/h0zh+ZynZ2ObRnmTcnxKPfysqL6DmykqduMKiFrmDzjjtkPemJBKuRqbFsgkx
o7RCOmspIDRj3oPB0qVNsZm1anN+d1ad3eI94zYUiFWRrapPTG0KIiya5Tje2Dz1xgBys+cil3zf
8kPzwQ0XOIIXOIlSqJRvTpKDsqYA5Y+t+BDhKiCcQD9hZEI52LrpKoGMFHa9wL9AFq4sRVMiR4u5
//3V+7PPexs4d9sLyFg2/S7agKleckmubt0CUbjDCgxiTolCEAfL1CvSgwaNHzZuz2/cqgsuQAT/
SFCzdEZCMcDfK64dY5ypUiV7tg4Bwm4kMar+Qct0MNssHQu4YBzGscf0vnWD1JZcjhIQMQaOOq10
cwRIU39zbFeDTuX5hVr38F9WvFVHF2fVMBO7VEodB8mGrq2JHurE8Wo78fpCsiUyJMHHmROUNGYm
AtCk+P19Vxp7hg3KWSyJdOsOdjJJcGnwjRaUUZiU9Zk7FJuyeIlkio38Rv14YE8YghObkH2Jp8TA
ADQ0okG2GEO6VDs02V0fkG0avZzfJJlFgjc3tjGwIYFFdquT+76wrsxkmq/bEm1C55HWq+EYKPp/
r34rLC38YRqplSoMUE7lc0mpbGdsnNJTtxlkCi6aNoKCimqA9YF+kNBlhlqoJr/h4/SHyQ51WXtV
L3G7tyPyYasWINwvFxaFlhMPfQdPa8u6vOtJBP3OMUxcU+2Hh0ZH12ergQemzfr6YbQTew91s9fz
q7q6f4t/gpACKhCO7mfCrxFa7qL6EwLXfmwkhnI7PtgJzXdNM01qQlr8vZ2QSqtju5twkmfqBR2y
JtNv500zSI7X+oJCegbJmWbg616wJrWVydDGFkBD7lVKfQyz5Kqux50dtYo7m5MXz+o+19WtGlQS
ro315H0BLqS6FoQBiRl1AMfsGP9QZbvxE2fC4BOrF32mLsDEJW1BbmMrsJTor229SavWzVXJdbj2
nWqBl51CtxfKrBAUer9viU3LxFDHwg+eIe3M3nhpw43jmeOWjx6FW1mVUYoonIiAaU1i5vAU8qnF
IQej8INCNuodpoHwOjQlyNkkYWXlALyzUXCZsU1jiIIPhV+b34p0X/SfFU0yzi+DEByDaV2X9Hgq
9BnSCupstQbMIomElUAGIjhEoRdT2eLWh1ZM4KfBHRlHV5kUyWqtXC7L1RJb0k29GFk5Y7Va++vQ
gNn2SlNfEtzLdICoxu58bFo7Ue/QhE+ghAxZg1CIy8X0wdTPJ0t4p8ysbwsM8suZ5PheC3EKeKah
4w0UuZ7YHqpadReWBfK/lKr3ZT64oBTbtHTeaMpw70BG/bx9KxnUOzjhpjbyKGJRhvCfsSa8Y21q
7yp8hUu2bN0xTkbxvy8umbGMJ6aaMzraINg2zw8ZOlHHCzTZMcOKnlqqGwjz4stuU0fmqFtoCzZi
4nYK6o33RX6XD18vWLEFjLBivUFJnekOJ3cZkc8UB12bLlmuBYSwXDVr4l5jgIimejMU3yBntg8V
2Tla3ZQFihDn1MBWsjwAylwfyubWrP1WdnpWvWsBIQQ2rc4ahY3YksAc7zQDNIWBjNFDZoUQ2OxC
D9t5hBW1hnen/Kl3HlPZXP5K7vDOs4S41jV92/d4kvTrMHdJVfuO9kxT44hK43nfOm8MWtzfnxMS
pSDjymFMpoReQzRvcJ4jJGPnUdZvuF/b8qG+bKMdMx1abEvqYNzBJd70wqUHLa+eDz0UKf8D2ftq
0F5Aqu8tiyhV4iTDEmqP46t+ZPt+SzyyabyQuc4m2A+vpuMqRxBG57sLhiAW26cT4YvH0fsxIw5W
VasMNyt+qGOyLWSforKtE8ICSs992RoAidTR17odMZ2tc9EFu1hF/o9YxFGrHsFAEWLjQtRjPBLh
tcPRvvfZ8EPiIecPrk7E2FChONDasGb4VDpoD9X8ykODIx+6NR9/Pid3UqE0vg8frr6FdUK0KEaz
GDsK0A5a53wKtuk3846PRoDfiLmpN1/QmfPOM4TgUczgIyATvLIfrvrpoU0O2Si5YGWOL8QO6nRz
E/L4ZIE4sMgQPnSXFF6jPTAFj76N7L1gNX84LaJYEonGQs/tEnikflD7r4XSQoAVc3TqTdwFkkAi
8XmxOhKNU+vkBZavHcddFxtPlP4VabJKkgxFCB1TVlnEquH0nUbcRrlP8PU2yN4IZCBCjFCpkiaq
DlMgRV839xTE9Zbs42ylmr70NrHwW/Vc8T7F1kxv1I7Vjj5kB81jmBiWlQ5kIf5tongRKZQMNZ66
wqK138dtsOOkiOD7jiCvoW7TDeqlniRiSA6vWBmZ6ySaphrG2X9NXvumw+J8jQ+zp2/JPvXIw3m8
9QAFGQNLB92oJbbS6HhiduLWglM4j6H+UMpGeNcqPdisE4DgdZBqjq0EEcmHNi8fAun31eDm9dtc
xrRPZMmYzB7B/0qnU2olBlwMRcj+keqSoyr7ff73hT9EatRXGae9bRiSvWtm7M7vx/r5OS0X//vi
91sjioo0xu8zBe+SWemGse7OyUXVgMWuCPdSkxIorTa8Sqp5+qfykO0L0IiTR51tyZa/T6JEe94w
2cIJl1IQqyEzQzgaSdUHDOpcl5AU/jMI4RZKeoW1dgijwjS9NaziEJrP5xHW3jHeebNwC6XmnA/V
AIiAucOPEpVLTpJK7rQSL7s/X/vnS4oBp60SiZnSYezCRMfCmWnk2pVrgKNS6naS3REJmdQJ2d5M
YddU3LfOfUA35xdO4tYiF1Pd5ylE5ri/GfS21DW36bp9aYQSD1hNEjRiQLoT47NUFbbHsVtFzwhO
T9hlm2z61ms/lP47nZQdg3Kb7HNmjU7CIic4cQBjLlXWsxpbE09ueU28ClW1yiswpaBqG67VkG2b
5hKF+HeoQiWla3JTrznFa0N243SlWY/E2dV0e8GOLWwT4nbpDAS9M0BR8icNaq7kazj8IYQQqwN1
DueK07vmxnebfbdB1dJYF5AEYbX0N3VVDQMEQtyZTFaWnY0LHPHOc0rFqyrba5mPO/2SCLdAEsIP
S7s+MHjTbacdzeExkQnPvOmtf8jrFwCCdyPs5DPLkVsZaW5YN1FVh+VmtjLttkNz2gNESbLrLGNG
7Km6pR/twCr/DmfMTx+HdlAKVxmLrvbwJ0PZFDZxIhdNRAGm1dops9wkTruvIwvb1KUMPMKekufN
I6jmgkcsq0x2aD2x0i3L0lTM8jui8m1Nx0QZcx5xjlwhEAQzoeuMID+ffJ5XlYNLJCMLqzFugSjs
z9xEap2peEzTy9sw/xLJSoDrl8MCQNyfsLNb2gBA7UGAxT/1sp3+d2q5Oj71oL99NG9ltOPrZdUT
piiGqycWBl8JHtJ6xw12OdZxvk24jN7gayBCsGXHSbZvojIuHdt6iEBgirYmtOXwjI6/IlSvBVir
tgZeR2T9OVIThUikqpGddgZMrF97vz2k23aPobMbusmAVUgyI4mTiKINXCSzy0q45Vi/YqYpiy6p
ei72i+Mv8rtqypmux3z5gn43gncVWqKv5yM3z90+hAneGk+pQ/BJJ4RVe55a9HzjMZ8WJdq7d5Bc
TWPVrUzJeZLhCKZM0agY7YR9Kc19nybeEId+Wt12w8uf2SOmxOHQBTpvTmh11S3ATtBhtE290tov
53FWc5TFunF7F1vTTkUcaA1w9O55KrxQ/+7IOPZXvWsBIVxGbTl3RUew+waZM7fMkkNTyMKQzAwh
zKn2yPQOjzu+Utj7OFS3Db4gGvDinV+tVVNMalA0FuqGLvYsUUJmtMHj8i7H7ezs9PyS3Vj8vnDq
8TxAg0Tj9Z4owTvztZW/VFl/yZW9ABGOSjkGHYRbkMDl6GjUsti1ZPJC6/FyASGcEjSjhoOZwA79
ptuE+wYfDOVe+6vdmNsSOhSyjpHV3V/ACYcl11AmM7gORVB8jzoXThwQyaJRfo99CDCm7hggkbc1
JArvD4o1N+pQlMhDogNUPcoDT3pNfNRDG8oCUSefRS+uJz/Zc+pY2WP5+nVgAtehFMOHYuIQKrQP
kw4RuvVH6NaxTeS/USNj1F4+KvObO52A+lZTKX8Oe2+rXdtKPkRIH0E+DuEyJ0C2AvnK+/HBaK6T
CnJ5oRdtDMk33+rh0k+ogtPQ3gyyELwCPhl6vC/bau06Sbo/f4JXXWUBIrjKpDA1w1gqyvl4jQF1
1qA17iib45OBCEE1ma2mLQncP1Iw2AQyMGKPjyXqt+dtWf8UWxgjRNbA0OdAM2GM+dewoX4KHsFC
d9kut1xjN/n0huyNL+kgCYKrV+ACVYy1dTeTXMNpc5TZG+cHB61FeerjmfG8ebJVFE5caWHcLdNg
nQqVFOWqoy9xJIm3q4f6ZIouPJnp2UzjfAaEATLVqruz62uHPMz2Y59uAvummP4+b9J6YFwACp+x
thkFqfr2pvmX9crJSDMv32NsYkI7Ptsa0C2RbJZkEXXhRtGznKpFDFccQ2UzgR7IbO1rNZepOnFP
+xAdF3YJESNH/2HUdVjIfPg8KK+m7SXV58b4Fmm78ysocT5dCBKdodroD4E9dfxgo6SfpccsMg4m
qySHS7Zw/O+LxCgujHlQWgBl1XcLmprWIZKNcMlsEcJE1mLcN+MBD9KaroaR4mT20BVfTZJXpLWu
MossdkeIE0ZVGRlFH7Sv79pD8YlX76Ztd9CvGsmHxLpFv75vRf72fNad1EmR6tnQiUYBRTNy18bE
urQIxd32o7/9AhLrg7WudUkRIt/jcyYgzb5juzZ0yV2/sbfkSq8lp2g9TpzgxGMbaBFUm2CX+iZ/
m4EtW9nJeXzWb8ATjHBY5yHp+7EFTBRbnzoyXo3aBXxucIUThHBQZ0eLJod/VyrVa6r4Hf2RX8CI
+A5COKKpkTsoPcEKs2ndqPg+k30uExRZP50nM4TTWc0hpPH4jEILwrZ+gNSB8RqOkmgt2w7hfOZG
VzI75Nth/EA7rdsmL+eD2QcrVA0zemBXQEIHBjdx3NXpQe/aD4blYTIB446oVXG9rPMYH4x4wzAN
FJsMjUAO6X0cM52WFUlrAqOm36Ph3h7yH3+EIJ5FbdSc2mgty4OwBek/DzIuFIkFYpm+LJSIDSF+
X2OQ99TGu7zoNudN+BC3sEgGCqamg342C+2i7xcpg96m2tQUPSyMuGF4B2IzcO5812WcT2umLHEE
j3JYO4W1xXHG6maY6LU9/c/P6oIpQqynxOlHrQKEYtqbtgMXgT3v6zT0z6+YzBIhCTTrwSrBOWah
reLOpteF9b+2nApmCG7btmloJYlqefqU7yeiH+MIvB6JTDlOYobY8DCNXRTX+N7ysB+WdRsNkhxW
9vvCxZGV00TqHr+fxF9N85stG276+Anwfp3ePhwXaUoVWVUZJQCot2rp1de6R120mN4E10rvm25z
YCC5n7+c3/zV4wIqWoquO5MY4tdoG+UGm/D/e0Wh1BCrhZLmNI05pDLM8NgUGN4/j/cxbeZWgkcI
X6MUDfxi/VWlRR7SOrU9Bs4Dx1UhkcZpvwLq8uEJuYLnWmBe4gkXsdO3eO/UOJ6dbftwZ2WZr+uy
tpFV51hYJdzFCcvnaACfvhewI6tenezh/LLJfp//feEbU0egy8nw+/rQuSrbmJqsX+hjXULYGCFw
ViMJQKcKiDeCQxfEgzvrpjpkfu6lnqxNRLYrQvRsahPhEtKxoBGP7u168HNzuAd3gXt+2T6WPwSj
hBDKnC7RArCcek7rsRf6qri5P+6jzw6C6g2X9YgvEHEQMIV4mmtqXes2MOldeuAVMwUdlcNr4Lao
tEjLSasHGLqMeDI2DYxeChaOTkgUy4xtrzuiZ7s86GhLVzz1kPxoXucaFDZ84iP1ZB2qH/tiuJUL
XMFKZ9b5dE0Cj9yByspLtsyDa3JRu+jYa5J9lBkpXiFl4BjQE7E9Qr+M0ZfCmb08OhZlJPk4kOCI
Ij5GP1uDxoDT5vkVaMcas/ebDiFR1iW6ep458ZCDnQOnqHDYrJpoFiIh/B+Kqhm9DvuL4uwCQThh
GNTtLNIBwb75ScQM6kFX2/0Ui1V8WXFideUMA2ToGrFVU9Sy6ROMjRU53JAE2WNrqfd0iG6qcHbV
JpFMo/PNfvfByD0P9BHo7rdV9OsKsZZ2MYgOKUNdYrA09tiOdhX6Iy3n2kfn2Tg9En222A4c62B1
bG02fkonPQo350MLP1fiv8LkH+I2H2dAfeJ9RCZm3JtVFIFFZSJ4cS4Md9bGZ1unm8CYd439/Tzc
asA0UbG2VDx+WWJnyFjb/0falTXHbTPbX4QqcCdfucxwRvtiSfYLy7Fi7vvOX38PlPt5KIgZxPJD
KlVRhWca6A1A9+mcFszMR3AuZukXWlEnHn/32pat7AmElwn9R6lmVczMCpdGtwZ5PS/E1pqtv8+l
UFUH5VksrFmCq9o5PYxoFy/rF5S624qo2HtTIdGUZjByBAkb9X5/Fj1KlSFYTKewroLajvPeNpFB
S1/OiySA4bNOQ7LUMK8pqAio+RAt1k6t8r9Rj3it9FSQgG66XDS/gQDTNC0dLDTvRcoqU1GNtkJg
YQwg7OGaOJQVvLFBoqIIvSUYGiRNpGgKahz4PsmsQX+9rpfQBR2l+UaA96US9zJ6Y6GFVwS2mXys
0PjZv1HWaHROgDbODiunKDHVJn9pPOnInsmFJMvMRXww3pNwGq+I+UCzzoBzBO8b/CNKS97yAmSH
dM/a+9Lf75GEaa0F5NJQPM30kcwETI3E0ZavU3ltde55XdwKKjoq7XTV0Ezzw0QBRc0qK9YGbFk5
TpFPQnNG4K/qSVQLueWMdBTyKLqBDjVqcrY1zxrGf5PedIZ2tGPzZ1FeSL/NZMkW7ITBd/cZRVSV
etTBVxj6RUykQxuKtG5TxVcQnBaEipFAxwExzuWXKLG8RM9T0CBUjtWHonjMNviDyq3AOAWopKLs
xh5g4c9pxwovS1BHddpbgpbuRKJt+4oVHBckIxRG9yNly8faNsCBhOCf26qEwm911+zpb3O2su06
hUM+/qOnWVP1DluU4hU6qewq+1sX3YdsZvNrELahq1MQbdqhmhkIhinXXniPXPc4fi1B2epIzrQf
fe2QjYLUc1PXV4KxmLbCLDEGoAtDxCxzwSDqwsPZ0SvI/XnL3TwVryXjsumUxrUOUnSEkcjJSgwA
yK9VL9lZTvRfO7FEcnE2rCrxEMwMcSzNHaoY/dYcL4jafD0v2aZPOi0fT7oNchaa6j1gEnKTzHin
Lb6fB9jKKVYrx5NsL0mcGGOF/SGYgRabmbuMlTe0IEKWcww81AXqsB2pVgJxhjU2mtKWMhNIQelA
vwdd6F7tnM6L/HTXX0iH8+IJtomfL4fZ4QPRJMDlsCsi4S1OsYtBkFFve4uVUOxXrJVc7iJNZos4
ZU7oM1o7yylm+CaUBgtDoXAJOTOW2yxdaAmZ6Fv/y+JL9zpGHCpOgpmKIq7Vf0EzDJPqFLQBfIcI
aVJD6RYc+A0Z49cVjPAmjvpY/2DVfuK27c1bPATgX3Ccny/UagbtFzGcyNy/OV6f3saXxQUGiQ4o
LmFzHLVbWeQ/2Fc/RJcVKqeVSm+AWUIKDLhfj03CSVzimJc4kBv7+VDtRTWN21Z9EpL9faUvUdWO
VaUATm0vlf7v2Lr7jNafvs/poxWljSkTLKI1yns5bg4luNPD6vffHt+i1gmH08QuNobcsiDHxEa+
Mo+rXRcXcCTGHk9FnuhNddtXneC4WDL1QduaE+C0uDxOsfoUZuaNlYMMfpY7FIqVv81iy+RDNZUM
nhOMsuKrf+JukTDDFAc6Y74OMSE1uu9F19abqoAzAqK/qpo4bb1XhUFSylK1YF5x8BCZD7/Paf0m
wq/v809S0bIoZTTi++OEy4QAY7FUB/ohcOubO3OS4sPD1BL1VhUCRaE/u2UXzqGTR4U9gbGlF+i2
YMH4VpJJzstWTgBVlTf18KyLKNRFonCugJBOynFfZjgZanrM8nnO/a4p90VwXcVP581027eulo3z
A1JEm6hogBUdzL3iLj6K8V30LTl4enNFKSYzxg8+bgXGOYWZxIFmYqKsowXxY921T5E17AONOMai
CQIiU9pzUJxfiBU8wsaUqQMeQ+xaU/boxkfLePmsKvqPbGycYWh2WjsLcLfzwJWMnIew+lQNezB9
OsoDGyfb7gNXfyRf0PsM4u7MmQQXPkI8Lu8kZhKEdQU8C7Sl3T64YgSw9d50exMFGBJARaFDqDOc
w5BrWoUB03+lMK+mDB28lTl6sqW7ZDAfaPCg92gNqhdf18BUrX1JSuNZoLYCE+SbDoZIClqawA+T
2icPsqM75T51iLIDv9YbZ3noLiKyhc1E7rSz/LvXIrUYvDZB7FatnEHNbbAvszGM50UTGL/JZR+m
MmljjViAIeLf+uxgmpOt6l+q4i+aCNzY9mFsJRDnZ+pBysyF2UjrZbfKDwN9+tlf7Vezt8kd5vY6
BCOlRcU7m4uIt0MGi9Hv/OM+5g53et/DBVQtSlICZ1Qyuym+fGINVyCc8Y+1PI1GjCIFS47vGlJ7
5vwts5qDdGVqorrPTZ+2wuLsHZVesjF3TCD555h6k2zaDbIR61P54QqHs3MDthT1NXBUTC9LMShR
QlfPa36QvOgYL+5v93yyoL2C42y8mkC1iyEEqFSxbnLNbaWnlPxufdobBKiQ4XF1xTS4aJC3ddLP
PWw4ovj96aUxfBtwZKlb97w2bKvcCYfTBiub8wo0P9iUDAMh+p+j+mMQlv9uOiTjBMKpgaZ1UqHV
EIbmsKe5dYnZfyq0rDA4FcBcuUYxUTXjqN+iQ3NAEfhBfiVfFhABNHtw5wtCi0gkTgUKCs4i2kCk
nLAmcGWvkVJQWCKA4N34ohvz3DEICw2r5VUrak7b/D4mCuKiE3b4gdY2VUkb5QvOqWZo+EFT3Gt6
LBBh++S9wuAcdhWNiW4pwNBIO9jhhJEdQepJsYYT8fJdNdvHXjb/jmTLWRRrcILl9bx6bzqgFT7n
xcc2yUctx8lflXtvplc6xmyxAmqMyTsPtL2YmmboChYUzxjvzwmx1IV6nGKzJMO35BtN1Da0HY/M
XwD8S0xIw3LpCgB0u9lRduydX7lXbWtfoB1TOZyXZjPOmuiqkGXTMD90f8akTsahBFhBvkWFM2u3
tXVv0RsUe54H2k6XVkic2SZF1LVzjaNwoLusdaPcm5fZhXLH7mYy4czETW+3QuN2yWymQaojyJVo
o9Pm9xKezjT1WSCTtJVen1B4w5VRgSuVKlCyA+uHnC7UV0aryJ6xctGpYTvFXYGxH7O6qzCiTq0n
dsYfwSYUXkiYqjrdsf5SxtoHamVBXBJtGJ+CVQWRjVLChjUY7T17rLmI3cUYe/SzXonKP7at6pce
fmj3LP+nHeVyIyOZ7T9ltafvM/zV4oXzFFiVjMULC+24jPoh1UU5nXDBuEiuqbFiGQQYtTd61Cvc
Egu23Fn7ks3AEWyPQMFNLpwPVqLlFtsdGtx26qGiV42oaFq0J1wwn0et6cK3W57ysVcelkogglCj
OZeQWUkxqQNzCV+Cq+bA+tbwttM0dnQtedRvL36bZIflWisT4rxCX5KqLxUApqkvK89TKsgVRBLx
j32lpgYqsQBQ5m8t2cFoh1eNZqs3ktPYGAQR7sK/BE6IRbYPZ/yTUPxcxijOCqVLgSk9BHfsqB25
P+Te1lGHmHixG+3P47E1OgfHBfqWqNGgU+bzYm2vBfVOygobVBh7s1RsWo0ezjKlrRWycx5XoPB8
tcxQa1MWmsBVyx8TuSpA9G70AkYrEQbnJTASFGG/x1KqmgaG6Fd9eh5F94zbicovT2RxXiIu5yCJ
IyRKFW3QC27HaPrLu5cyfvyz9eIcBCkTmqsZ1kvPLzDtMpae1E/lrSvN4xyEoZJ86FgmTsMXM7ot
6u/nRRA4IIv3D2U+jZRtuaI8DcVrJ3ouEqky5w70HDM+KiRFOEwygq94j8k6eNYQTaBhy/CvFmOB
D+d97MkLCqpbltCp5nJdmc3BKL6VtNrX5v0yR/75NTurXgDjsgTZbJvUZN4gLJ8KExPKFzvA5OhC
lO+f9TrA4dyARXCtPCzAUSbU8KgexnJQu/JJaitHxSsfAk9UmXdWG4DIZfhhnZqjoQGxzfw0+VYp
gil2m9/HaAcVZX+SgSpUbptI0KD1EqW8ZR6ilPHvSjTNcHNrVgCcuahtPtYGq+FVgug4Lag1rU20
U5k2Ec1e2FTsFRJnOKGk5Fa4sBLoWOrteGidyuwvMVFgdnvtdSktN4XTDkdL4KNFS8gZFG3Qnliw
atBFwZu11jq5qIB2+3R0Eo0vsFo0q68jHbuEugkJZcIYaYjqAr12DTTATZ7miLleBfvGF1lJfZ+V
pYU6TdLWrtK6Y5V4c3tlBaLi+01HsZKNs6kxN+RQj7B80nAxTuClSFrb0iub4k63/HbeT2ynKig6
lSlqT1WQlLxX91FfuiWOIdV4lI/aLsZYrMLHAHtb8jAL2Rc9X2+rxgmOk83oJui/ibpPZXgZu2Op
C0L3dva9kodzD+UohXEgsZLnnXGj7WpMCjDwHgmPTv3AEd3aicRhf1+dJ0at14iVYPXq1F+SK+Fr
5LbOnZaLyxJC1VpMY4E0eTiARu86M5qD2j4kqP78Qz3g3F4WB3Er5ZBklgd7iPad8VBGqavqt212
b+gvqhTZY3qnl1cRpju1Aqe77alOcnI+MUxMPZXfKnWPsR8fLW/cRX5yFCWtQm3nPGIxtkNvEKhf
/MSokhaMsE+d1p2eQqdyCkcUq9jnPoT8lTLyjrCY+0Ri2zf2MVgCDpae+ubiBPmN1P1Fyi9/tof8
saMxpwqUDoAb0Lnwk4Xj2EOZPKpcJZsxXonLQP/FD//aOP7UUZUp+GBmQOqo+x/d+Jo9uLFCr4Jc
tq66k8GRmv51Xs5t/3jC5H3INHak1KCq1JiPfeg06mBjrnqFcX5Uvv8zLM6dGEUQRG0H+UwZVfmV
RqPQ7ntNd/swjS4wXoqidG9GP/l52M0TyElxLM6vzL01kJACNjCf9eh1rO4i0SFVBMG5FlkaUPyg
wBTCfNyh6cDvO+16yaJP5QKnzeL8StdpiTUxy25IhpfR62DZnV8qoQpyvgNsZHPUM60fj4lss/uD
wFWuyxf5hj1+Nns9t4XlqGzbzxg2fyTBDIMY7bJMKlfa6U6MMko38Ht3+Z7YsUseJxGjt8hzWZwr
GUylq4uURRoPs1rfSG8OpNvV7oQh2POFet2JXni3S79+KSEYpN4HtxxTVNGkByHZ1O0CFOKuAY8J
9jLEBye+LUK724c78ijYT2a+/762En90iVFW1E0aYDt39HQn26m36eU/fMuGkJ9JsK4Sf4Cpi0Qq
G1ZShI666iAxPvib+XaqQEPBDoGtnz7/oXycS4kCGk8kRlZevVgP+rHCdZfuthaqExUv8kSnzq0M
BfNVdZlNfbY+zBkqOkzDJVKLBxl0z1nlD2P0zsuzFbrXAJyBB6UeTzoBAMWo58B6MJZ7Jb4Lwi9j
fafL3jiLaps2DX6NyBl8YKhJOC9ADL8PrrZDQyL6A9vR/rE4bMvkxBHlDVsRZ43IpQ2dQUBNVjao
Bo/ItzLud2pae9rSYVgyhkAvgSkiQtt8R1sjcuZudlOmxBpkjOnVG835Lnbq5pBcU1d8M8G2iLc4
tFmg24217lkydwbIsqIPigg8rFMO3jXMBXyifTT5SaEY7hzLgpqOrcCzRuPCNzFbdiOFtp++uF1a
v8TznC4Jos7mMWANwhlZKZPZkmaIlByaR0bD2dnpob9skOZle1GaJ5KIi9b5MBEdI8nx6DjVexJJ
+6Vs7W4WFXJsK/5qn7iQnZplDQNH043yQCNHPxZomUqdMvQqb0a+jAOON309b92bQWC9kJx552hP
GGcNu7XcLOibRi/T5C/3yHoMx3zU9m+sea+irGvTaa0E5SwcV8fDNOSwNzU5zOWVMgmurbY3DKEN
FAGyKvMNP3Ixxp2l4fK1VV+s9BsuK0BFLMhLtnJ/tMv9D4NPxtWik1OLIr+a0ahvFIrTVLbUP/UY
fZSA/nNI9+d3SiATn4l3bMBOHODlG5S3mWNYxnXY5k+D+Zka3LVcnPm21URLfQJObV2P2QXFvbVF
fntyHF5o1iCc+SryWLT1DJBlfFBL3Jh+b0UTIred3ml/OKPFQLdgiRfsD0FjtKGi8CoDTZN0m2ei
SpWthGYtDGe2uTmqRct2BkrAjJbF+/kmeZLRmTdeiJ5Q/8ViT4JxFlsPQa20AwSTHswrVJU6GEaE
Y2Ax+ypeidnE+OiqFLnAf3G4J1TOZPtyiKWZNfQ2u+JS2Sl+9WygzpMl4KEresATonEBOUEv9Lgw
tGEX3b7RCzrkKb9k4d+8/kzPynr/uFjc9ApubCuATWSnDn5VXGQih7SZhp4wFD7X1ghYC+sSGPSO
SPY/bjZ5zl+sK+1Y7qzbWvDoet47KXySTaUCc23YoakzVQcEDw6pRiecatCxV3ZTv/SiQRpCCTm/
IbHXyYF11GeHDFsWe6XT2do31r8H4uj73x93yVwIKiupyUYP0A8dfFNXDeoMH69/Y+867FSI15BD
frl4si3uAtp0vys4zupSrZ27pACcZR1V1P/qfigiNtpewhUGZ2NlRFO0agFDvcp/6kdWPKNcFxHa
cNgagrxWcCu36SJXeJyV1aQtdZO1rWRmf2vk81WXgzUPMwEij+q/zUzK7RdnZYmcxhXI0+C2wvu2
2ukYdigPr+dj5GZecRKIJwQwwpyWygSBZDy5pHFrm2H2cB5CoAd8gyAIf/t5rCAGEqeDWaCOU3br
WQCyfTxYCcIZUwhyxkKKEVJ6p/cWN3LC43zLOr3xnOifF2g7nqywuFicxUagqCEWjR7la6VzMDB8
Z+ySnX7QMi9DFEvs1BW1FomWkYvO4YhqxYW1xqKL1O3CfT/pXluKRGMHmw8Hn5VoXGQOaWqQiDWN
svSMlZCCfjLtnX9IZkSBWaR8nIdo4kUNYwow/NPbjRQPdr+ozvndEpiswrmIqc71rGHter0Ceuvy
52IO+0a+K1QRCSn70Lml43wDRkSXWm1BGqSCeBi4QAuCH/5oSG4XwuDITP8DFghkJHY21T+MkWnS
Ai/ZIc4g0w2GfnndztxDAd3c0bzFIffS/ViDUExyCm/0Ifb5Fd3UxBM47zMwSa82rZSBN49D9Tzj
GtMQPr9sbtsKhDuBR1VaxrKMJ79R2ynZPemvZ2O2Y/VwXpbtCLLC4fwGybqwJx2Eye2LwV3c1ln8
fbAzUFQa70SeQ7RynONYsoYUloU32sja58NVlR2NWJDGbNrUSh7OTSh9PveEACKfDFsimj1rono+
EQTnIxKM9KgW8s/WzM1NkQiC7HYuu5KB8wuJib71CcMBnFJFCQXzrGjolR31wdizkaUishCRPJyH
KOYpXZoYcOAnJuNN0InkYdt6xloVzjNUYytrwQSA7gUtQaz9unk2vO6oP+CCUIGemVTg9EQicamD
Zsx9M3bYooFey9bVLKJi3PR1px3iubgDcJAMBsX3MTLrGGA6qRqOF7oSImxgZuOsZ8/nzVRgOB9m
OaQSLVsVK0jnb3RAs/DNUN6fh9iO6iuZOE+QRFLZgqUYGMfFlez6qtgNz9mFtA8e0kfmSGUqbs9j
Hz2jGirnERRaJESbAcoGdOH9Ndqph8BPD6xgQ5ySC2XkvENP+wSzprBvxJ9ewtbGq4WX7snfaFt3
ULDohP+lYV6g/irnL8ZgwjlugIzJZQM+hcVHQ6floPgTmuLmu2xPf3uQKMucVappkgl+5A8jtXRC
EjTL42mowGgOcJUsqeTQZCdQmE0jW6FwZp2m+AmDyV5dj+bxjc8/t7Od6RYXxuwsXnK0Bl+UMm3H
qxUoZ9lUMVP0jDDRXlhtfX5c7O6imZ1xhz4fl/rVb8+rfFtLBW236B0CYTu3e13S9FMXQ2Xq1rBz
otuNJvCPm8YNlrz/IXDuHqz+QasQPP904NjV3Dy+DGrv/F6JIDgXn8pNn7AyGyfVL7JismlhR9PL
eQy23R9MeSUGpw7lEkgNOOKRoBfXVTI5xXIdxz8Co7MX6dH61OXmCo3TAyKlYxkrQJNjp4BEQ+n0
sSil3dbwXzvDt+ZbmlQFActXCFn8Tg0fQR0tuHgWQXB53lwSLelYcaEx70oUS4gavTd3XpckHXPc
TBVsVti1VT0SNQgNCebHgmVqcJOwt9M283pFdD27KcYKhlMw2ZiC2SCAGZRXPP85uXDGwaZ6rRA4
9VJnTU6MvgUNQ2WxV7DBqFtHsUZwm2HCWvlCNWV8UQsrnxytGrvYPq/donXk9A21haUSzhCwzzCx
srYVWdslysN5kO1VNClrRtClDyObiKZEpIggY9MewrKwa0zbOI+wLcYJgQvybCwh6dIKvUJW+lyC
tZ/m8UHC6OxPwBgSaNrAI2B9GEBkhqlWdwYEoekRA67G4qYTNYIzxf3gbk4QfDfcotZJoweAsMzo
UPbxJcjAPIkETtGmgvv6zWxvBcXZaDBEDd4OAQUyvQRj/NTkaRwe5OAv7fWPlu3tYLAy1iUK1dac
AaSE+yI/oK4uV/fnITZVzFAxmklXFPPDcKZxUlpaGRnMyHgJpEvymXJO8L+Ap1GnaLrmk52IVFI4
dSVad+Zvc3WVFp/RLBPk2mBI1RTUMLz3Z1Us1VqS4vfXKnWMyCMoJq5FFUSbi2Qi1muabIFtkDP2
cljKGtfeIIxvrhr9rhi/nt8E9v9/0N3T9/la5T7DZD7wCzEh4ocQ7ZWEKnvS1Jj3GZQoG+33sdUe
jLEQjd/dfjBeIXPLN4wWXYIIyMSvQU+uojYv/GZ5deYMHkUy2v8lqpTYPs1iYoQlYZoALt650AA+
gyDAzB1EoB7Ml/1+8qXrZR/0qCduMBBMVIC7nSGu8LhAMatKncom8NBYUeGWP/TG0VFfa6T4CioM
7P5Z9By06YpWiJy6UCkiSxbWkBDMVIWbVbkb08SWK0F42PRD0HvZgHVhvhpz7iv3UGkKSLKNAv0i
UmmX2kPe3/fWaxFGjpyKhiRtH5Us0LAqqkZBdaC8B+th4kWlAIzue8/Ysfx+vm13jOALk7oOr83u
vE1sRqYVHrPJlXByE09jEwCvCAa36iYXHVd+GCgCmE3TXsFwazhGtEXLM2DK4mejVbZpPv6ZHExZ
1nLkklYaKhxgnvlFcBHlxybw/wyCs6iwDNLY1CGDHKcYpH0f5O3eIAIQ0UJxZlTJYMVFGQR8lLar
6GP8mUkpJsXhylJlVZNkTr/UJpVkDEhBIEJDQ1TEdil755dJ2rJL5B4gjFUw/8HUuHXCmJRwStQe
dnlgRcgFrvLxxoi7NBs1EKxOJcDbdN3ZotL5LVVe43JL1+WghJx14BbTQ6FdTdZDKioh2NodEzff
qqJIFiq0uNWbwNVhmtUCcpD4vsv+JsH9+bUTfZ/9faXFdVJb6LymBor/H43u+2gKzHBziRDDMUoI
9TAgDn7/fT0vi2iaMAokQ7GNTG3a4XwtaLoVYXC5Lp7o5bZDR5eTWtdx7xrxIVjc88skguC2wSRt
laYSIGodh5HIJmrgZLPgiLgZ0d7ObgY1GZs+F1+qsVBoOc/o2MSE0n/KG2Onx4WH5Hx2oMgKjs+s
Va2ppjqDbvXWbaG4KV5w1P4ze6OjuQj8SRh1zE9lAf1wHAxSAtKZUU5kTMYK8PiFGlgM5k4jM/3+
iW3CaxGuw0BoofIkAss45mo/ImnEIJhdrobXcpwdpeQzrfcmhrNroAkEaTSfNtZZllZtmSN9r19i
8F/liZ3JnzEcTOACLb9q4vGL82nd0tExAK2jM4F9M94Vy0HYYrRp+ysIzn0N/Uwi3Osh8svxTVoF
X0k9CuxmMyk0VxicSjda28xRCTFab8Y00NjTcd/7Npo2v+n9WcRCtWmnJzh+7IXcWdPQFoCL5Muk
OkytbPeoifuMlv3aGr5otmzUaoh6rFuYjs4gVRehldo9Ztmfh9ncHhD+45VaxkAePgukaDKolRzK
HFQ/5FF3CNjrzyN8jJs47CqGitliCM8KZb9g5fyTObKsJsb8hT7zFX22TX2nV6PdLAKzFOGwXVvh
oNwyI7NUUqfA0+ayaG6gpbY+gD3cejov0cf9h0Q4jFpssqSEdOA9UpkZ84hpPNTBrYRtxDuLEceK
+mc2/PR7FM5wat0a6xpjLEDfac9OeV3sms6mh/Ry8jIU2Ym5eD+eI98DclZUYvbTRGoAgnrvRSG5
lyRV56gEh0qzs5x0Sa6lTH0IA1NkvyywvT/BMmTkb2AmkzGOjhNVGee4Bx81xekgRZE/jnWRa1wH
fnkp72rMHBLe+3/U+veAnKhDKw15gI55p2wGsEgo1RN4H26sZJRsMle+VaffzTTdKbW+n7vnMEUb
SgciaU2y7Cx8/Iw2/RKeD5BjkaOJqcRvUYPbDNwdRbdTRDn+xkn9ncBvBT8r40hJpeeaDBDtofdk
B6N6HPNr7ExO/digvEbcmihE5PKlOhpSZWaIyeW0m1xis86XcL8cR1dzWNGmqERUsKdv9rQS0ViU
mBIF6lvR8KsidbeqJWpZ2jb801axn7CCIHVGgiiDnqrWbaTvh9mvdPe8NmyclN/vFOfG0PTRozQd
67b0tnrHyKlDz7iOR4feTM54Kfsh5nv8/qjM96DMt64EQ91QnRsBQMt6cnoS+JleCAKNUCE4r5nM
yjg2ERav9jpWDoUHYb/ydTu4+cel/YdhX0zHzvgVifMrGl4wSFgDsgO3FKMyD//OLljjlXwBMkzR
q8VG1dz7VeS8SlJmeo9iIuqMjo6SUMmPr1ifseqHruhQuB0ddCRtpqJQ/QPZXofW8Kzsoe3RIXqc
PUZPOFY2NAQ3KsM+24uobzeta4XHmXPV50tVRMDLs9amy2hHo+BefNO4Vgjc6ScdC1NvrYw6A7nL
vurBj0rEzrVxhMcGrSA4+9XkDoXQCiDUb50b3bZ25ub7yrM88tS6xnGAVzK938/j34NyBq2UcmGR
ivml8VYuKxsjoevy+bzX2Mx9VoJx9rvIQ1WYJTBaupc6Tx4bOxjsMhKxH4i0gLPhvlGTNhmBI99V
l6Ev+aa7XI8voEW1Izvbk915sUQqwdlvE1Az7gPsl2w8LN2FgpkOXSg4D7Of/MFHrJaOM1pLLlMS
dMCw2hpVk7u+8KZwtJc+B3PJ63l5Ng4qTBdgsiryYPUDq6NFFHXMwpY5JGmH0SVucGtedh7rYihQ
t/mZzPuExmcWhl6RvtGBZpmYVFvZSqvYhnwh6YKOu39xRr/E4rOLcNaxXHIDFXd7UNKlXrRrfLQO
gyu1w6W86IZ8WwtPcJwvUoNQpcsCuAHtNOG92Tz82TbxqQQm84D/d+ioE4YLtZVkvNDIbM9T54zG
cq01/a7S0ruKKO6cFJjFqt8u4kPtZlK82j3OWelSGszmiN1rvfh7ujiMO4p45Yt+U8ROYMu+cfhD
sXlPNctVHmtYV4p2bNaLnaKhwdijjAkJorDHfTM4r+TjfFaKfh4jkSFf/ATuEfiSeI/2iQNSAyd2
RRn/tic5qQznuDC1dwCROna0KYK9pn/Xk/4oocLu/ApuomCItQEaahxk+HuorkOjNAYFQW/ixq5w
KsxwL6wKLrs2tX8FwjnFyUo1EvY9rHoJbtPculyaT7mpFQTnE+MuoD0lWK1hx6ZGMbb3flceMAAG
iiBiHBXIY3I0AEZVjPOEib0Y9Ya5ofOA1wEjFXgowcZ8eOdNKhDu4QbaMZTYNkw7qP1Wvz+/+dvO
/bRqPJOpFNfZCAIstmoyhgEd4qPhmYwZBfmmP16IugtEMnH5kpRjeGdQAq5WtV3aFraZK45haIIg
Itoe9vfV0SBq6zBRRsCUSfI1jaRjHwyeYOU2Xd1q5ZioKwzMCwXHi/Kmb8pu3CsXERolyBdGZpnf
JF+Ej8jsPeBDzAffOhJnvP3jSfI9Hm46YpC7w9EZcQjGAnphZP11GKTPxZDv2RRVWy8H8Pk2Xmnl
V5pJ9gKBN33f6gdwvq+1wOibswimPCSPbOZx4P6gmJvr4q1X6PuYtZ6TlvN9WpATkMIDLMF4ZcUn
HqoD9rIvYoLY1sfTonJ+SR+6FhWkNfQxyNyyeUXJ9L5ORer4L1Z2guF8kyY1S9hNkGY+DpesRa3y
tL3kYFbpf7jFEMjEl1bodRaW6gAw9PrdWyH4daXk29KLauZFMNz7VbqAy3WkgCHR92p8DckViUR3
F6KF05hOroxsqTEUmgYAiS71vbaTLjAN9S3e5uANFl3GiCTinNPQYD7kzHROo7JvGoXfR6GL//ip
A8nJkDTOO4FJVdXRkYRgiB4TEFKVe8mwAz88aI3dHhL7c6xbSOJRv6vKsqyhjZyTLStna7Y6JC6l
ZfQXYC+4I1UCHngDlON1nv+sLVR1GfPwCdKO98CcsGETmQ2tADw6jCobzTUXOoiyMXTu5vdJmd9D
sf1dKUunBxiHlMDrJ4P+0FJy1dNXgQ9kcf2jWzotI+cD56lUKotAmuwwo3RI8tHwt5c8dPEI8trN
E95qvzj/V4NIcU4iyGKhKIDURy167lrFs/6eyI/zMm172pNInAuU6NR3NIVIwVL4XX+oazcPrsfq
cuzUnW7OtroIkg62SOcWkfOGY7M0g8oQq352Om3EHGo70O6MSZAFbEqGwGeYoJxAzzPnoTK1IGWI
CangsA19dnOn7FWc7USOcPuScIXDOam5zcAEngNnCl0VHcisC09+7ez5ZfLYRbX4Jo0ZzYcVXCFy
1syI9eveAmIm/aTxX2YnWLntw/EKgLParOhoGFX/iGQ8qMdxX1+ZrpS50ffJK47ii/BN37sC5GwX
tD5ykNQMMCqus6JAqUrydaSL4OJEuFecAROLpnmtAqdxB5eVxCx+/S1yQT6xU7wutYu96BS3fcO6
Eo0z5WoesywfASmDkzX3Jj/AsUSGlyfCG1bRKnK23OdTPOQDoMLFS4P7vvOaWHAlLlI9znjncWiG
aAaECSpgy7pNRI1r2zKgcUcF0zAGDnIASavNsdpN8HzRENpaGtwsxPLSyHLP+71/2ZdfQHyehFfD
RrIw+/eNL4NR+AR+/f/HxU9lFphb8v8yfaDJnbuhzTJANfPtnB+1FLe4Inbr7Y05YXBeqOm7IMyi
Gdd01l0Max1eBeu1DYB2KopMQkXh9PvwGs9ytqgDLgqy2IYyO9VNeEccLNql4pi71A3uRcu2/a5k
niA5fW7SuQooBrnDWoN95OTH6vHtaek++Rndl7eZZyQ2rvXPCyqSk1PAJgC7U7UAlFK/jp6KRBBw
txX8l1B8JQZ6VIrEGhDaifajKa6CSLWV4esfycAXYiRLpyfEYgdgbbDrFEw3v8/YjWTrtDUyp26J
Scay0rBKow6NMK6iqfTyaK8pn7k5WuFwoW4haawFI3CK5kWXn8vQPb9Sot1g2rBKGumSS40usUSr
Qg9uTVHsUUhajHlmWilQrE0oS0PNCkXfFGr330OFPS1lOWdFJeSyI05d3NDWOS/NtsWsMHhx4FJb
vQCGZo8gwZDs8W9cie4HFLfrpY2OdheEZa1AsO10YYXKJF8tImgW9ZDUTLLGLmvUuCt+5NKv8aG8
rL5H/nAlSo9FS8mF8Rr+qbUYIGsYXECzaNry+PsNT1BxC0MIMVbaxL+5/LFocq3JMlwOkPFZjhS7
tQ59/SzYMGYnH1K5FQhnR+Y8W6nc4zA4/UAyjPdXC9flvYtOBPf/SLuy5bpxXftFqpJEja8atvbo
MXacvKicpKN5nvX1d9E5t7dCK2InqX44fcrVWhskAIIgsCA43FB1fd2uIjEqOAjdrDX0LUf2Ruci
nUHNZ6MT4rOBVoTSRhhui5x4Yf0KvxCQ0ciuS+Q8yrGK8j0icTs59icTvap4Yj79YWC8AGMUsRCn
KtVx4cTonxstOveTt71dvPVj9E4YWxTzVhBGNQ61culzL+FxBdAzbUshmGMWPqKTJ5orIv5x7g8Y
PtaF/5Dx5EvfTV3kWe6a+iGdoYHmHpx/aPX52XLTudSgf3j+T8/STkFwmp5oUe2P8JT7fELVi5Vt
icYoezIGGIWZ4ym23gXPP2jfpk+S6GJwAEjYhn3V7bb3a20xl4CMvtcQWugz+o6dx5eJGB9z3Tgm
Y3sgg+mNkbqbg4xzoKwq/BKTUXi5ndBfZGBJ/ae2eONeDnfiYfoa38xo9/mTDOYSjdH4eGoULYgo
WvZN77wExH3NwFlF+ou3to3R+sQQ+iRIsYpp/ZihuqflTXdYjcWXUjBKP6DbJYwkSNG41bPiVh7I
0hHvHUDjvM95Ad5bCc2WPExYmYiTJEcNSmz86UATcMlRcHt7eOnt8hQ+Uoo+yR0eJ7Tu83oD356v
t6CZ4FKZcLNG4wotgTGOlIQw8YjXHf5WLwhLnpfNktGM4PZCWucg5Mc22avdYdu4Vo99Fc2BRDdp
I+W7FgY1zfDMAleleGTX2M1Te/LPlfODcti8Q28RB5B6o3ertwBk/Ecs5wpqz9+iG+wbSBz7k/JI
3+uDHc/Tr+r8AorxHE0zGFmJ91c79C8TuI2M+QtHmLVc4nL1GD8x9WDDTQSsXnzoDxXGU2uO6g0H
UFFyDi3uPjE+wh+Evh1EyFK+THjjpSQjjmmbo0uJBmsUXmUcCiIuIuMxIinAKNgJiPLn6JWyiKEe
EMWAYYrJaynobnhFN+sOZLFdjAPRha5E8TE9mCkRPGpxd/nH+LvwNl+Qy8bOU0PGf4B+bc4aE2o4
2KMzYZphcCQX0+u9nFtNtFr+tdQSxmEIpq91vQktGcGP5pRvzwXkJrlg9s18r1kFXKS4VwKLS3LM
MQCW+aGUmlGZqQFIt51LyUuN0kpjW76lnC2xJVrxRSvcbZvgYTLRCDGMbI5aYE7tlyn7lJacJ3Xe
auqMA1Gjbs5UuprdEdz2qNs2PNnFhcVBet0dnAa0rBhRWl54TxNrceNiF3XGm8QxptYY9B1rKBNL
To9GXFiaybPzVRQEcpjLhsHpaIX9OZibtMIoxZJWI3aW+UjLcGkqOo7t+hSn1ptknvLAi/DpV985
5SsqywRVi1HY+lXy46lW2rd7+iICzlmObqzv3QKHUY6mLxrDb4GD7tj8rBQ3dAAwnXAVdXZFQEPv
zN+JHbt/Vu2hLpAZrUmiXmmaCOs6VLbckD0JzP224nN2jiWBmnU5UQ26hqQqbjMC2w4lDQNcusdt
nFUDW0jCnDkg4JbQooGcbYvLhego5tP293ly0L8vEgFTNI2CquH7kvJgdE6gfzFKdxuCHh1b6sYc
LZkSSujoAITmR99Mw7if+86OCfiPtH+2kXiLxZwpYzDPs1QBKZ8e0/JZiP9SEuYYUfosIGH9Zq6x
Gw7mSVNGq57GyJpi4XVbltWHj6UOM75B7UEcKgfQsOg7Sh1+lOgLNob20Fcqet3jX8bXD+WrtrEZ
9iCZ5jkZgBkWiDo6D0GA23ylU6357TF0sTbUgk2xV2KUks7HZo0VGo986ZRrLrBtksyu2cq2qTjb
K7quHcinSbRyTmRdupCMcS7VIepxkNOv70pUaG0DUPV6L9EVgLHVXtQS5NQiqJ/mW3VyjrPKHsab
SgmtIuKVqFDD3AKjf18YrlnVpRalANPmQ23sSOapPcfH8eRhDNckcewTKg+mH6IDbQDxQGqp80Ed
DkOa2NuLt34LV66rxxhv3v6/QHrt/iiy8M8h6ENRGypD/Xin0/oheIVjbBnFFboMHUQHjCLZo1nh
ADYDT50b8ClL9TnMgzsfgx/nSP5LNWTsWpFVoWxDunFgflOPsnH/dwvJljrieJ/8LgaA4iEj/vZO
tvN1bwSVSEq5ZcXdNiDHrthX+1aQBCK2wDPy70Kwyw3O3YSjhmzFo5Aq7VBK+H4iqPVLnA3NZdTr
yerE5ln1kZdvFIyI3pZp/cz6VzvY7mu1Hmu5GYFZopRTMA4ou7Qq8t3QeJtF48gNMzYYnzFhcMyo
5gDqUWtDC8163RofGkTsxS5FVJvwnug4foNtxS0kkH0odLcU9RSWTlNLllj8PmWXjq9cl4/xHEGT
C9UowNXGzctk/qO1x4nwirJoDLe1coy/GFCilOk1BGkdGDFIgGMHfSIenVDPv9XxdJDxFkpm+oUi
47BCzZKlaxhlimCpHV4HcGP+wYQcrJ4GjgEd7b+6zCofOKLzuKOr90JzvKGNVIMdeKare2CotMQ9
OWwr+6oBL/AYHczbOZXmGXhG+yCBHDr9sP39twfSd1u1AGDOKlT8g2ebnrwCxqyg4fCoo3YZrBC5
4yOtoeCePGACXA5udMwPo0Ms+YUW66HN4jcwKimMdZTNFX7DuKNz5ft9G9vtkXJGQ1t4dNurr3rL
LWSUc9IITpSGSrzPMda3uWh35KFF51y4p8MkMdzr+Le7yKhoNhnjpKcBIKfclQzNGcPa2d7I9SzR
YhGZs6uqCvTeJ8BQLj9KtDKvziyMinqbWZba0UcO4Kq3ugKy84eCrgDXUwbA2rSKVzoFRnC1byrN
g6EfjPZwmA730WPVHtBaYaCsU5eJwWwecm+JmYcI84XQEimdNb2WC3aM0jADxygttMdsIk6mg27P
OxtZgDLbN+lqhpk3AA2CSg0sueqR7ND7LrzPS6PQrcFQ/H9IOSCQzOU44R14q+GQgUduUCiAaY+l
Nur9cpqjEZF/FiPRGIdOpNzJykPZGFYv3CjmsefVI6wHfAtIxu10kT6K6H+nTwijg0rkxkPznZdr
lugkeErlVVisqtICjnFCxTjoQkLvG3NXOEb53GDyNdE4sQoPhPEypSB0oOEDiFx9wU6hDc9WCcco
VmOThSCMeoa4Y3RqhnVLfN+ONN2JBx3sAg+SyWvtWzWEBRKjk3meaGJCI682+tSGl5g765cHwPgT
Y1TCVKIZIjl1g+fgdXQ0nHahk37sI9Tp0sm7vNw6B5KdhCCoQydVVA0qRKv6Y8OjmF79/sKOGZHa
zBxDkALh6S3E27z4T6twQsZVgMWmSHAki4ufHufJWKgQIDYwrVg6j7K37XR5AEzyTG5KHdcHbErU
ftH0p3b8o5veVYJ302XSAWwnNLNBHulbA50lpnxIPCXF6Vh6Ebc2liMQYQTyzWlOugJ45VcMgb1X
oGKxE/wTeY1jWAq6fblvvG+lde+8+UJEGvYvNqnJci2c6Bqaj7iDyS45GYcxsKTPw645tJ7vhofY
+6Z95JXZcNw4oUuxwPWVutYMHbjy/yqou91/6cJZPawW4jG+FLlxfW5pVlLEk6EkXNQxsfPsYoJK
LIoVK+ZWAa9ekxaAjF9txdHsfB2A3TF7pm8boRN4YBqmw5HpcnLfw1ZvFwtAxsnmdaE0InUT4rG6
obOR2xOo+OQ3Cj7EOV+2TW49sDIoKR6eTFALxXgNxQwLXZixb5RbijiVV2CkOw1z3t5KHenTNt66
RfwLx4ZVehHGOhqo3mr0zO4u8Z+2v/+Ls/0KwDgpTZaVqaUhlHGh020rL/Gkz9NO2YkInXisEVw0
xsBNVDZKhYDVa5EnFV3Kt6De9Lbgpa7g8ArA1o/4q2iMaePuLNcq3apyfEwMNy1iTCTmrR8PhLFj
YSQiilIAEkqOhjlBFWZjmZAP8xe0neqRt3ofbrEZTy3or1p4D9CLzUhWogQBgW/rfDaOyABbD4mt
Y5C00/6X4RbrZnZdTMauUQhThqjwp+kPOskncf27/KRZKmXJ2M2cylSunjBGLYPUFyl1aGXl9g6K
mOxxT24Ui6YMkBc7bNvAapgGhl1KFomKRJbJU1SVIUM0iAfu8TEtXvSGUi2Wdij4f3JeL4CYKE3q
NTkWZjxu16AkU4rKKcDvtC3LqmIsIBj3lIOQKMxLQKTkm5ndiRknJFhV9+v3NVp5sVA8vJ/F5kyL
YMf8VkIlZQuSDO6IotXyjQUI45P0qAiFQQRIkmqXoK2dNBZPlZK8kAB9JJEwgp1OPvfBbUn6P4nZ
wOArSoQOcTQZc06Qa1Z9EUVE0rzr+lPDa9Bar1JaADCWW6plJ5s9LFfx+kNzaffCBU8QyBUpD9ua
sG5DCyTGYruezFNAC/SG4/iVzkUS3PEhiVAmksGIeO3n62mbBRxjsqISZLjyAq7+X5YvOAZnE449
9zR3WzSqxO9itgUUY0eUslavNUDFBx8Tovu95FWI1Xgh2vpZv8BhjGmes1ROciiDsG8m662oEo3o
4qNmmff0xsN76eBsmcZWlk2DChonyvFHadkoF6vvtMfiLDqyJXD7wNdcBQZSY3SHDKZcQpjjcU7C
fgh63BnLILMq4ynh1f/zABhb0oqwaKIIAKbxBOpASwq+bevB6gYtRWCMqQf166gQJO+kW/22PhCU
4yuPhtO6k5O64ZG3P2sHxRKOsahoyPW4rRFqhi2a843SJrLumtPnjEdgvKoISyTGmDo5zkJCn57A
pP9MFcFwxof4lRZ/+DaPP2fVdJdojD1JwQyizBlo6XnGrM0ZlcrkGIB4hd8IzltCxqQCYZq6lj5q
DNXXgTwOOD8S9ahxJw/SI4J1EQuR2MqZZjKKVNahGfpj70T7yiMP04voxG7g8PIUvM1i56e1YxNI
rQ6ZDDoToPOMTykiI+3r7GY7/tP/2gm8lIwJoWttkKVRBZrSvgrizZjfRd3Ltl1xNoktmakL0DaU
JiDowCUZTxkiscL+KeENjqJa/G6TJFlTQN+gYqIH4yBSXYgUZaBJ6rGQZqvUwc5nKbofhBamWEwv
hZvO7R9Maga1iCqC4hgDPtHBzGg7BmVVkSGgEi4Y3or+AleDl5XuVa9H+cR/oB2kH2TFXAIyOt9X
c6iJGa1GPRvx/kejahVTAkyndOWX+kY6+hZ9TIm4vAurtSkLbPb+OM+kD5oC2Bg5S3XTP5QwBsMh
iG9vwBplld6ocmLEVbe8BGXiN5IFkyl2WGHV0lQrAp+JYOcn8RakCOi9SR55hfpcKRmbEGRxAKUw
AJXJpvQp7Wn2lMMIuAHsjnQKHjftsGaGSxmZ0zOp6743IyyskODdwfBd36Oki8HZb46+adGY7r8w
kKzGj8bb4COiGCJI7qFsiwDcnMTBSAiqbuizDtn3GGdIp3Hz28ZXTwVDF8FNJ2MQgMbOplNLeJlR
HyhSe6juUU9vJ4fhHOBFTON0Mq0t5hKKOVizHozxczPKaLD1tVf83+4jJkZ2xl4K8XbNeb9ZFQxj
ff91O8wSatkYp0ktzBAsvuvwwKjgsk6TfXxnvepJJUpFL+mmgmr+n3dLlf2gaOkxVPmVlRpfyPBN
JrOjF7ttj70aai1wGJ+WdHqdlRRnilsv7H1HHPX9NsRa0K1B3yQ8eWM0ksgovJqHfS/EuJIrXgR2
tno/7eiUC95p+tbdynrLJQ5zKES4oosp/nl7bErvaFd/s9NFS6H0iOC8v0UoZOevgY25Dv0OlcZO
qHFJyNbP9IW0jI6MfhsbA013SN3/CKgTW358y/Ihu8Ir9Vg7IZBpM1UiYZ4I6kR/VpMCfPVqnSMD
QSrBDZTeiuYnDBixiqywGu1zJ+vO9mau28AVkS1BxxiDHGMHcbXxL6jI+HEW7XWPuCW/uphqxrsd
XWAxx0E15yTTRmAVk60GcJSYYrRDPcFrGh9+ZKt467l6IGiUPtyURHQEs+Xasl/0GNiACCZ4lnYa
mCjKPaVfKw7lTWuHbmrzBkOthjJXQDbe9NMCNECEpr27pkZM2ySoe6om8Tltu3g/92nnaboxcmxy
tXB7IScbeqZCX8zzBDnx6h56lEVUsw1vQDlohiYUWq0R7tNjd+IVVa8e8Utg5sTFZd/XCX2pIY/m
I72EC278cb5Pn2ni2HR4ieNV/yabBmwf46lMkTFHKTf1Ii8BJ1LjCHJL0jhBy7oJXhGYIygkam4o
tKAWtMNVZYWtIn9Lyq5tLKWX/WMBKr+nosw6d5QVhYO9bo0KUdELrSPzxBJFRmHo+5E+wbfel4c3
GuILZcyoj/wL2PrOLbDoQiwCCFEJ/SHOgJW2mL3lI2UdHMv9oO1bd36rl+AF3Kt7twBknNuQC7Eo
SwCU1G8KOAC08eu2M1u1vSsAW0aZqGEmVDUAElN7wvytY5BFboaKAdEcnaZXH7fh1s+GBR7jzwxk
hZrSB96ILu/UosxbEUijB+M2vKHzy7jZ/tXL7AKQMTYxr/XATAGIrDS1Nf9g2uWERB4dY+272+Kt
GgK9jBkGBr69mwGTlLMR6N2I24qCJ95gF9Zf5OSxkne1jjR89UcEB9oCj9HHeWx6w9fAQqF9phzS
OT0ZbP1zcpgx1yLY8dpEqad4dxgt4BhtFHwUDPWUmmYSUqcajiQ5Rj1PQzggLA/JgPQ1cnmQCSVA
h+q1/ABu551wE3iKFd5MThlY4T3vErRqBVfBWEqFyRykbqC8UlEzRTYoG6D6kgCWYvEgT9lTO3H5
58j2UrI8JWGRTAn8MU0wlwfxqfDy1tIcKbTxTOMIB+FccM91HiT9+8J5SUkwNDVVlvF23A3P1FUK
ruLMNbgyW6SreGS067a+WFUmGp2lri0UE4C94tL56vS1N/7eOBL6of6MM3NhCzJzzCV90nWDAbRC
fdESL2/OJfG2zXvVGy8EYs651g8HpaQr2CO2TIZTnnF4wHgAVE8XWxQk9YjZIgAwjBsMxdB9nnHx
dIBxGJrUdJERQ9HR6Fc8045UHyRjbW2pHmqx/0MCZ92awToLZiYivZuJVKlEmaQA7reWzrNwzIuP
muBs78o6hK5RRj3NRMD686I1RaqSmlLldEgMjcpLFHoDbzjvL3T5CsLocpjqWmBS9qW6syXyNi5V
QO+wEO+bQ35E8umPVO2Kx2jzPA9KOFVUm7uHOnn0q7/8PqPKCTGjWKX8RZX/aKZeRdztTaH//fuj
4vr7GU3WVfApNyCgtjEvyxLmGw0JlzlwyMDBWQ/JtCsQo9GyWXd13gIoNa1+V6IMOd7VuPEiYwBf
iuTOLa8beE3fFtkrtrfAHNDxqepImOGaa6lN6fQBbroffn/9liDM/hRh12qEtjl36ngIqrNPNAs8
IWPzbRtntYZ7CcRslIxB3UJN842os6PjjN7GADup03+M8NTu4G3Qnk4zsTiw1F5+0g9FVEU8nCFs
pwwNhNk2MyvGaYibBpQrUmqnH2i5WojWhuETCuTkXeEEj7x7Ow+SiV6GYi7bsqob8HvuJ2gkrxTi
vY/4WSb2HpvIqBhrJgAMtrSjo/Mw0tSNzrRAB2/GnBpcLhoTSXfGUBmTBLR+l9wMdHizJ+4km/L0
8nNx62uHEnVZNyWQHzJaomC4dzBkLdpPpkchv2l5kSXv+4w6aEQT67HE97XwknbPU/99W99432f2
3pznMqhBNm33zT3Jj4L6cfv775Mmb3v//wuEF5KfDyFlVvJCESDAYNfn+pA66SPeUy0dnTrDocaO
yJy073vHB0QkaGTZwDR3GSPRf0Y0MxmUWdHQ4NINAk+4PRTvk8/5d/2ePsUk3FbCtSVc4jEeqe9L
35TrsbGLtryrjfKcpTwteOdZGZEYLZtKsQJPMiAmkMPhf1LpVuRW+dCPsJ5nKQejatWg5zEdBmLP
CRpxmktWPo35s57K1swtLedhMWonoGiqIXrf2H7QDrf6PIU3Ean8SzC0qTMa0uBgsnZhb+siZ6PY
9OQQBbGSJRCQDLKr+uB2l3nNIzwIxvfkZVOJRAUEWB1ctcmPoabvtqXg6AJLiTH5UZASdEHaUzBa
UHSMBf3W8og3eCBM6CiO5SgHIUAwL7BDE0hVXwTjt/sLftZq9qU2BvlAHQ0AKcSDETzpv112xXyf
cQQEk2Zgmfh+De6w8rEcPmzvBM/T6IzlV7j2hFMKgHbXufWH3JlbS4ktzDm9JbaK8O7w210sjEiM
IwD9bTjFDRAz+b4YX9rcAfU9Ryqa+NnwAzrjB9pcqgyxh20O9kA50y1UP+8xIfhIUHWl8Lw1z2IY
T9BlRlwXOiTCtC/ZGs9k356+ossKlIP+V9HhE229z4v+vIZsZk8PMnQsm0CM8/xGlRK3F9pLFo5O
URSnso92mfxSyCgt16qbcDY4jascy2LbpY0hyKtJwOpKGPCNHvC86TBQ7XF7D6nibWwh2zM9zUKZ
NBSkL6VL0cQXUe/sIIsdXePRMtP92YJiPEVcmE0+BziTEJTbeXNS1BdQuFuo57QqcLhHh5w3XJyj
MWzPtFb3VRhQtzErtYvp1V+klhdDcI4n9iaDAodIBIkthMqQlYlexfSh60Kn8Q9pzAtX6QJtLSDj
RII4kZRgwgL2Ozx87EDZfhtdEhvdf8fU9TOLd0TxZGNcSDV0XTYoWD5NAKWDdMmC49jSu/vO57qS
dznmN1PDMz8e1GlXIaMcWqTEppJMOKuOhkdAuxWci0NthUjB8joY17XiCkX/vsgQ6cU8dplKQyTx
UMTPo/SybVK/cBtXAOY0GRKwlekDZBHr3Y/8kO62oY3G5Qe+k1r3ElcwRikSJVMxNghgdJbUXH6q
KX1YzvESPBBGEzANxoyIhCVroAm+fq7zb5r+u4k7RgPYw6QlWjUVECSpUtuPCmtO3b/cGOYEmbRQ
1Wu682oWnvSpPQ4DJocakZsKgoPHsV2STa6Rh8egIbsg+LoNv+5q/90p9m5rxOWczSkETPGAqJWn
Lvjatl9ABLsN854D8+eFZB9lh6JNEz8CDpgibLMD9XBok1PyTwSmaF+2TFvyMHLMolQ9I4+Ac93H
X2VknorCphHwHo4VDg/jGc3z6NM1j3+QqGZEZLxFU4CavKe3nArabgQHQwqsjjjbC7mu9DouOrok
m5rIROghOKLHksZsEmksSQQPkOIo9chL46x7visMs2SlmHa9MgIGLYfwfGhx/IQmEDxhiHvuA8a6
R79iMes2SyMuMjGwMmJkVu2bd02UYSygbIuVcG/6XK6edV97BWR8bWOOfh2YOB5TkBzZtBC2PpHZ
Ih5qPezpEB+7fftpe9t4MtJtXbh3cw5RujwCMvaf6mq0Av0wmd4sf9SL120knnCM6x3MFKUlKpCE
8GkYXzqZ4694Csh4XVUK4nAU8X1dwUsTkoigFJF4YTUPhHG7RZoV2ixRIQhx0ilxphlk0c1vc/+8
WexVERjXW/fS3Kb0qoDiLquTZGv47RKYnxHeKhcX+96q9VTXNJINevNLDkde6b43G8lOKKObSBA5
ZXyraiaJKnydgZwVWzMVx0Oaq3g9tnsTjYt4zBLMkzKPFjGhebynjNVNuoKx+YhGQsVETV26Pt7k
0YSRwOk+5ISXPAzG3bV+ZHRRDoGUzCPig6m9pDzqilWDWYjBuLrQrBslbABRt6olYjoGJNo2SZ4Q
jIOT50CMkjcEsXDU6ksj3pnDfhtj9RxfSMH4NIInH7/2IYU/3HbFDeZp2wEIwKqC98LNE4b+faHR
WdLrgYjyfjtoiVVpN6SfrUH8ui0ND4RxYoVWovr1bdvz71r52S9u1f7DNsR69mOxYowjE2gxHKG2
ElXBDvX1jtBO9pxpR1WuzrXQvRp971TadCyLzEqE7k6sM7clorv9Ozgmy6YrgnrojE7A6RfKuDX1
mKhdfa/AW9gJjlTwmH14us44PJLPqVGWACPJuZTupd/m3KPu7rqmbG5iiqTSLzKsqZwodtt/NwxL
jD6bU4c567yojqPxbCZinuNpEAZg6WAorJKbrFasPA7tOuFSPrzrvWTEYlwE6QZMjg8BRfSnYNiP
011dt3Ygn015J1b3EvFa5W5bLXjSMT4DxCiFWtKsvFm238HAIJd2qYIEeYoP20D0KH13f19sGeM4
tFidQyUCUAIe/z67aNlrRJ7H8J9K+dYMvFZcjmGzmYlSL2f1zXv44ud+ftBRsZUaPP629/0AzH4x
7iONSlWZqMNNz+DmsSsPGYmDBupxXhXaujgEDbCoUNEIW8peoewtMUNS2+ZwCqK7rnYCjXMD5UEw
oRDKazWNBHJtd/HH1JTtXvw8+rxU9i+c4VUQxjFUidH2pgIUYT/v6KDxQbDkO9oDQOvZpcHiRXjr
+QjpX0T24qnqmhYaAZYuseYdnYwX3/o7Wmwd7VSOiq97vSsUE0TUTV9D6SBcWYJWoW5vUEt72bai
90XHbyp3xWBcRGLUkdEXEKfCdOQZWcNzoNwE8X4QXY1YonkxO0dpP+XmI5xu1zyMzZcEv2j7V6w7
jeuPYJyGVPRhokf4EUMko1r3UZ5a9BTe/ocBGjwkxmvMo96rfgmkGKm3XbkL3LFwCrz0B+fGSW/o
gPoM431ugo/bEnLVhprLIvzow6pIwVhQ2300B26sxOQkYXaWNSkKBqMjG+SWRZLZRM1qhCU6JizK
GDTeazHPk62+DCNC+H/bVxgnY6K4HY16+CWdim4IzDi4NW9KHz1drRvuKbcb0V1erR/HGShMzKKr
pS8EeK2Fs26tKOzsUMytJs05esQzGMbn6BgVQRIJMGp5SZVbkderzhOD8TZaQOKsyaA9xDiYHego
k4M/fN3WFI4MLBl0FwvpUCTAKMqvcvtJjNy/+z7jVNpGE4q+whoRxZ7CZ5ie9XcAjEcxhdoYBeq1
UuJK3beU/DYH888ui62vk81BFiYfAPnwUQkTK+m8SuE8F70vQ2JAGEfR+L2pwmKhSv1JeKREp5Wn
P8wPyO6At/87SsMtfuvQL7yxrmC2DVEUnW2NGCJFMCsZqIPdOxJAx1OJZ85TEjutNTgEfVLRbSZa
Am9q/brWXYEZp6BllJ+tVOD91P4ihv4NqPw5Nz0eBOMDNHXMJczBgeLNuyp9UHidA7+Inq4yMNav
SKOmCz4AJoOklqAprlDWtz6KfZtyOKG4+T5P58eqJ46izhyr+kUgcgVnXINZGbISG1BKSqsooV6t
QHJOczRLQM2fFmBi3LaVrbuif/HYBI0oahLWE8IW82UYPrSZYBsBb4bAL06tKwrjLGYxH4hOnREd
LJqjkjFEVTiKiGhr2cgdW0SP+fch/RWN8Rx5V6hjqgOtOxbPzQ0lSoi/pNZsx3vtxKfCX11CGa3j
Cno6yTtm+rkQS60ErZQtjvdBJliJ7k09rx1o9Zq8AGH8SKQ1qO4hEvRC9ooOLBNTc6j0p2iSduZU
ckxs3Wst0KjIiyhDKHLSNyPQBvsHOzNGCWSWmCO46d3hVjiQyFPveDNwVi17gco4j2zSyi7ugSpE
u8QPrakK/0TbFwiM7yjyzmhyFBfak7rLhG+CoTiV2HDC7dUKRmmBwjiQtKuE1KzfVm9wab2kcVee
GudHS7b+bduA1z2GjGmCIkadooaRsS017w2pK6B+lRvdULI24y7wwucfpL7Fl3q3jbe+SVc4xrhC
vVGHSQCcUmFktGR1sck5+H+xflcIat8L7VMw6kEfqA9Urd7Rd+WjAOo0DeeWsQ+PFUfXefLQvy/A
dD0z85qqRJGfBr9wiMGLJtf9w1UcxpjEsR71gIbsZXkRZqcsnhPV+7tNYSwnDsIqfIsyCrGzdaE/
RXr3sA2x/oK50DPGdvwxVcHzBTEaV9pRrvs5s6bBNu6iJ3MGN7ZkB+i7Lp+aU+Wf2pijFLxtYmxK
mJJWUmegk+QpqF8U+WlbPN4mMeduJMZx29Nos0qPY+Vl1X2h3/8VBBuRR3NWpS3Vg0G4ayPTSqNj
UD1uY6yftNddYueyhPJUGT69ulAqymQfuVpu52jLpyxBM2+iDmfRVMYX6MaQjyHNzaDL7DSJslWL
gmWW2geOUPQ77w70hVCMQ+jjBPQ2E3CUS+vQdkDwsV9oa2pMGSI5DmFVKNQVKIi0wP/H9lulfl0l
VeHTq32A0sbSStBJFhCJ40fX/fYCh7HZUBoardPNGpOIwYb1ggcqFDpnL5Q3uT6WXH60da+6wGPs
twNDmuhrwMtBOmwp7rxH7/t5xIhACyp54gWW9Oe/27MFHGOwvlyptS4BDiOXHbMRbsdMu+/i7NNs
iH90ydJx/ImSgUc/djAmXuLCROwMHOu47kQn8jFGQkb5gOSqgX8o6UqUW37ubKslleCdhOgcUDVJ
I3ghZVyGSPImbgeglvHnXLbTrrAC+SgHkUsmAf/6dRtudUFN09BlBOWqyuZawzBqk0bUaXT0FBLX
V8+yf8l5FaqragLeN9DYmoYmYRL8z+dhMauxgOXEQ9rnzgXLJhgCwZEagVAGTL32/On3hVqgsVRE
mJkqhaEKNLl/NYQaZSM5LqVuQXjF42tWvQRioqQyHHMhy9LG7toH1KZbktpbYsq9eqx5qiUM4xHr
zDTKtoc8/S57piRH8l3z8iMUQ5PYYXvxfrFXOlgpUQkDZkrGpCelTNUqglCVO6H2UIMLAcvLITvk
uFfxssirCT+k+P9FYyxaHjBAbQ4gG62JyXeFR0BP/apZkt3fJ5hznw52yysL5IIy6qgLod+FBkBp
NXP1QMmq5LvgrN1OO4JhxcK3P4o0FmJqTMeLOcZKo/pAnCXf603ixYlub2/cmikvIRhlrKWoUbsO
+6aQwMmDrxhtPlffxIk3G3staFriMNpoZEHcqHTxCDxFcV9NkrUtyOohtkRgTua2H8KCNJCkcCk5
ZQreTTS0g4yHXnb4DFtUoVmXSxT01RmGAcYh1tHruWlGQ5fjrKw7x1AyJ5MDTzKHc1VHLthAOB5+
9R68xGMWcIrKGscV8FSM98z24SeU96KvmB4st925tfE0FHMrfNcXVUU3mogJ8bLINqXVGQbBhjoW
1f88TMitk73vdAPo5ynVUOom6Db3tvdxVSGxpioo93SwfzKORBHEoSVShaKGUDgWyvdMLveCNIAe
u/+ThgGwpP8LxXiRKiS9IHVo76PXiOqB7It/Ei/wmq90Cri81wUMw+Bo6arvX0AyPiSvmqZoR0Ci
kKGczrp0SUVOnQ79xDvFNNGzpqmYwCIp9CcsbpFKYw6lXqDtcxpbFWZt2FpnnGdfAFWTcE4lzQN7
hqPGgbu9cdKqRSyA6c4ugOMyqc3QpMBHzRNTqz8MNyjyxHjryA6fla/SbLe2uB8+8rpO1xaVRiGg
igWP2bu0w6CmlRnkamsrcmG1VW2R4k6tnjjiUf/BrusShTHAsc6HCa+XQPH6F/ou6+OF7W0KAx6Y
9ryYdW0Xl2iMNwtCaUoyzFezo8S0RfR0V2WJ2Ym5cNOOxa4zQRvYR7Y0pAeOmGuOWsWwMAkkaqpq
iIyGSv7oC2IDMcuXYrL02/SDvkNFzK612swrX8H1yyeQoUv3fmn/xWQzv3qeYGB4CcxUcbUjHRmu
OZjYqN3SwcX8NsvV/IGq4UlCRSOBjNloP2vqmNR6MdDFTZ7BgQL62nAXPEWuAPKM4CAdw/38FLq+
HZ7lh+3VXTORJTBjIulcCJiPDmA5v4vbveF/j8dbTbgNwZO/jbTquZdQjB/tsyj0JRFQ9Q7dy6/0
qvp/pH1Xc9y60u0vYhUJgiD5yjBJI8kKlmy/sLwdmHPmr78L8ncsCuIenKvz4CeVuQZAd6PRYTVe
xIaP3DfmiHjRSUqKvyk5sNkEAUdTtV9+0Ur/WZhYg9ZZHYYneLbTfIpPmI2GsgUC9wjJS1dGd7yp
9gAyTA1iSsSqI6Ueu25QMMxbHcOTFbUnpiaHTlf8yzu5uawVjKD3FtX7YS4DnJl6S6u7KJVcQ1sX
nrH6vqDpaRWqKH3DtqERb5kTp1T2aoe2MdnVI1sH//vqeJJOsUdbx3Yt1ujmbXuOW0VS87otdCYF
MROf2sioYDxKo8Ok18LsXsKli6c5eepgApjLp+PRf+QkoNsi8BdPjGOBtY81vQ7DYVtNVnlzN8R4
lE4MLyqThlPmXRaFraMyKcGIdTx9TSY2w+nGrMw1PyoS+PF0N4Y/1epY978vo2wtao0iCkSoFD04
jjs3UWx3mGOnUgY3ML9dRtkMz61hBHmgc2HkrAEMf0PxwTSJigF8g0+8at/LqiU2JcM0MNSPz4Wz
YSPeSl+fdEts2DgpzBOsMAev3NPEb0BturiN0/bIPEeyOiD+SfFWMXklGKcEBY+yIIxhM2kk6CGM
oR1+M5Vq3xbwWuPy1GhsR63meaz6ayNJEMX4Upn5QbK/W5faCl6MJyh6VRnwxHCDB/74m7ichc3y
iA5KZU5kJ50GsLlcUwUZLqrQKGhI3+6wOmRmk6TYYU6AiifjM3pehtPgs918sGaJJmw+RywdLwJN
Q9iJiJqupHlr4P3Tu/QbH5uqed1tfGKP5JFkrror/PEqui5kdaabUYYVqqjvbRX2XRMCVcG2ZiAv
o/AVFFerd/ZdgoyM8nj5ELdUcY0nSK1mLXloNMCbI+MUtUfDyvZBLQvVbJmVNYpww+RJaaJwCijF
nLpj96NEtXhcfQ2sr5dXs6nyayDBsrSo0YiqEkCdBiXkflbqRnxiKjyhnaw7VCYihmBg9IlOTdfy
zcOUsvgzPf05LKvxjeQA6s8Fc6R5cZbMdZZKiaAJGGyHwgkKYENzQGz6p8WyORSNE8dO0PwXHiw3
JaKpWW8sP+HV3ZoFRpmzfujd2ip+tOkAHuBU91g0HVQrcatw3OfTLoqZdCLdlpFZAwteXqfUYdZR
AHeh/4eYqTsY9IqnwKCDB0tGzLRpx9eAwpu50bUuHyfs7XLbfbFO43W0W0Kn8oMHPmDM/io9TC6T
l7ZWsOJJS+Y04zJrsIP2Y/EKL4QZndNd9VsFh1FykgUguFheABSDbn1BcqO0udjSrxV6z+fsy2U1
5Ft0CUAwKpGZjuD5wZmNUXYz2faJqvZeScwrIyxSJ1iGJzx03cuYW4YMwRQEcTQEBtSXt/tKQJdY
Y6D6wGUflDeT+bhg9le8vwyxtW9rCEEyIkU32y6Ef0nacxn9MDtZamUTAME2HUVkqqaJLoSKCk+N
WQvqaF/YJNCkWDvhL9OfTgbIRsHJFNzUsntuc99WmIJpXkjZNAUDpjlbPrGiI1yVShskfrNsZYJd
boKuXsIWKDoy/+2U/EbZhswb2rIUhg1HSFeJjoyioEfxoi6Wjtrrlzo8kOZzMrBb0+ex60RK9rm5
ba9gou/TN4YZhRXAzMYvBy8KnqPwcFncNsPx8BgxKMPGgPN3Y9EaPYujUYW/kxzN0smQGAK5SHDQ
TvUxOowPGKWyk1EFby0LhVV44lp44ejivFFCi2BsQ9T6qvkhi3d1UTqjNMMsAxFEjoAntQ/ssAfh
7IJZdiC6+pq+3NRB4SSK3x/Vq05WF7IVl1gvTBDAPqltMLwDc5i6Y0sKh3a3RvxYULSvKYakn2az
qnGNxtVhZYzGIgpIAlfODZU4vFOU0UXwzomq/qFts11tJIg0k9x+pmoL79y2IkV1LgvP1h5bYF9n
ukYxpMISrs02CWK7sMBVMWe/bOK0ReXQj7QarjEEe5gEStaC+KN39ahwOnI7sKteVs24ZTjWGIJS
o8Qm14MZGEhAuCT8UaqS4IRko0RF7nKmWKoCACMud7adOlZjeyS1JOchWYctXIlFnVSD1uM8sno+
t3N6G4+xBGLbHaWwfXiyUFBnCTKujEGs1u3Ygx6oAROGh27mF0I36oCbNT8a8EWrzx8JTfMZpTbY
88HPKnIEkDwc+mpEZ4Zif9bjx6rdUfvr/78sryEEe4GmfLvudUBkwe2oXSVN6mjk+SMYGCqLqAfR
3w2AoKliVLMBDFZ9mrqbqrzqZBRYWyKAR+t/IMQWZt20sxgDz/lr4TlqrpTJu7yEzaDvGkCQscBI
rMQq0t5tvpTfqWvVmBOvYDSu8c3+FjzwlrTAne9tr7yVPs23tIjx8Z2WiUThu3oJVk45gtG4N8rl
GN50Z+pHu9Qd3PAxStzkifux3WeZH7vpqq9RBQOU9sxKcxVmtoY9vePs0N2B3Jbn4Hb2GkyZkMn6
9gm+rlIwRnne53mg4GVeRz1zMtrdV1og8ZQ2tXi1KLFXjRZEneMBW9k2ThU74b0WO7yuNd0PJ7X1
48fFt3bFXvaYlaxNrGzNRiUPNYK9TFvEN0AU+4Fh5mjPYHxyDZokbPvdDAlwOORBzhVgdMmJv3MS
L3fVh/o47MeDspNoA7d24iME/YqEqgwXCBEZ87q6AI1+hQdB400I1mN2er4HM9udeTf5BNG4DwnH
Co+ryOrOr7SsIaie6NwefdUNudVa2Yq4/l5akfAGV6k+FrTA+yMJ68hHDaxrLuV1TFRnTo3jkpUg
r9YOHQtPKInfpyx5lGwpN7SXfoDgVNiW1ZuTgoBfdh59PqYwdXu0UfJBhaE8yCE7QEG7wzG0WI5e
UYT7mOXygCqHy55sAFpoLZDV3GxqwOoABe0ul6Id0gx4MSjAh+lbqnqS/dt0QnXclJjlhX+ijo1W
Mk39gEQLAoqj1xEnOVonkPgd4rON5pMzn1fIE4Ly5woXjfcn94osXKFIyyXdXMBy9eiULJWHoTNd
Qz0sstT85j2wWqHggoRGWGPwFV/hbByUCAHp7KTLGF71TTmkyP7joW8g/C3IYW80Sl72OKkpTam6
H9WoRoN3oD0lpYYxp/k8LAi7l+w6GKqb2YoYu2KsKBWvoFP+G2X93R51Cvp90pVR7HRayO7KoO4Q
SVbU+DdG6I6WP2ThMGEM9QDr25eFvxiz9s2ws+C7Mhjqvkb3mkLb6FPAGsXr0Jt9bEFW+IU1C9HP
bVcHlavkqZFJroctIbVWPh7/+8rKqJhl2FYDfLwJhCsVDrOpJGZm6wjXCO/sWJyi0AgIRhSfqtrT
BkS9pDMEuPKKArlGEWyZ1k/pSMGv56rzIXwKb8bfTXNU9/ZDA9+hBuV1htR8EIKwS0N5ncxWb3oO
FgURtYaeKxMPbGEbexbmOoU7Pp6yI2bGo2uJeel59FRk421P1oPKP/d+tX/hxEdGGmhT0weA09nk
9db3GMNWFM21htss2s30n9IOJLZmW05eEQVfUJsZA9MkEIu+dpYpcfruUWLNtrRwtYe2YFMYmIYW
pArhqPjRp8itboOjehzc+pj54Mj7X4/MFkwLtaKEDS3gQu1ETsMRI8WeS5DXgfyRDx/h4TFZgm1b
FV43UVC2ZgiYrgyAJLgRZuU+VTonWz6UHHmVRXGgZKJgvoVOEI4dO9MZ08yh86d5vpqK75IDk8mE
oHPpiILuHgNO3AmlCi/ucuj3YH8B4XvgBP8U3wpXlhXduvHWMiJY6jRNYZG54Jd14Ol58b2qO3gn
qBKPmuNIFkll2KZeIylvWxQTtVEpJRivAJ10KmbUQCZ/g22NF77wdqbiif3oMTdTPUilcksJ1oDC
npq1HsQ6v1jp3bJLD8thcAa3etLRnaN40gJdGZqwnRErurFvgdZ5cf1neX6/sw1HR+HZfzF8Z0ti
1qsTXDArww1XhS+ra3Y29Yczn/ViukvkdhaGu/JRftIt3XRzmW4SzBzFYGIxkl/mTRpgsAPC7KCk
r3bTYdmXR67e/8WGbmk4ksl/sYQFLkhLVr0FLDwSvAXxktDPOoc8Voi5kx0HHQ+qjIWJy4R4G6xB
hctnaIc+SzSA5nblLgtFXcxTZiJKQ2RJkc3ze12eOAZrjmpmqPWEraSqMwUjqlXcy0ZFsoFiysIO
cImaNtYClXSNRTu2rXrKNBnJ8LZiM1NjFNwaGOQgWP+6tpCT+09wnzfZh3d4EGNCC0Zd7cD8KzNc
m5lktgIUbL+R5RQFAAjwF2cM33XDU7o39v0RM6J3sjjG5imZKroKKCGazYSLdEJ2pGR0QJmXegxw
nykf69JmJiY3Ep2h1UT0d6aaZVa2aPD/T3/GFlserrR294dyJ/D1x8tisX1eKFpDkzaG7qpitwRt
S83IbB1v1bP2heUeL7+pruzryXLVc7fHkFOJIG7mxNkKUVDlvNaUPkhQDohukBtuNnhlnnnio0wK
V2aJt8Te1A0+oQ8TMW3xnsnDLjOsxUa20XpGKVaPoQ99u//AHq5BhLuFLm1LSAYQ3l4YufkpwjiQ
DJQvaFrb9zBT95cBt+RwjSfcLjOxYtDSAW8xfP6y0T5f/r5s04QTqoI0SKbhZdNuzBHit+zKSfI+
2sRYFbAJfm8ZskJXeGlZYR0T9Z8hO6bW7vIyNraJWyA8phEJpJoY8c5LjGZOcta5GtIeTP0VMsnB
ywAEexC0hHUsAEBe3bDpRIPj5QVsqcqbFQjG1OpIPuYGEovRkZdU8DhOhdG8vKX4v5h3unHdvUHj
y109WbsxVLWAo4VPY+hkZ3iDE+wBt6jaPViuWe8Mfv5JTgwu20cuKytgAqr4maAkxY3mqzr+lAaP
l/dx+/sUqRYMOSaUCfpSTRkuPUIQhsi/WJFHZf3FG7KMjXv9vqgvU1IF/QQbOk1PanyTU5d8qP//
DYjgjCxxkSkWB+EcKHzEt5VghmTrLX65MzCfw7u8Z1tJbQsFiygxRUIbDTeCgmI688SyCQpKTJdX
t5Uuxo2qKGl17GsN9VKqE96iue0y6qYIrkAFjcqjKCo0hYPqXwv9kOa5w9JvVG8kq5PhCIpVNooa
ztxiM/LYT4OzQLbTKnERDpSsaMs/ebOPXDhXwl1VM2Ylx1hS7YPSzq/3rQJviHc/qgftA5XVb8AE
TdL0lqArHGA2ObPsPswltRubkr46H76vq8WQMFvmiQf0ZnVP48Ns/GPIem1lRyMoa5vFIZn4xdCD
xcxKU0dXQpdWh6WWlB3L1iJoLcZsmb02ACgpbit6UNkhsf3L4rxFOYXzoJhUb+maaYjUy0rYmh0P
KKGCYj5pOwVTWLWr6MF2J3f4HX/Cc2afubIOWP7DhWfLGlTMX9qsJJOmAVRV81NHEkfJ2F2g5HdT
+mOyy0MoLdrYPrO/yzQFW1G0i7XggQ0DyH4E9GaevqTNdVzK3jAyGME6dInah2h9hd9DIzCtfAa5
5sxaZyxkRSjbovG6HsE8pFPR1SW8fdduaq9WCjdaQOEwfpVIh+ygBNNAdDpWA+MwhwHjN8ab4tyc
iat79XXujjrMxOhpTzEaMR5kfGH/YpZel8i3YKXJhV0FUcWPjD8zqtsS0ZcF7UYglN1HEjdp89jQ
mQqhNG2qi7xrdjfqi25C0apxnNAwFjdOMXSo9+2qwAvCRDYilt+E7+QfNQ68dwxxYzF7Ew7pbNoT
HhjZkQeWugOneUXN/eHy8W0JyUui1DDwFLTEFgzTzDj7FWCodhv3hqulaGahseSm2nqgobFH54Nm
MPAWZZNvD0pZGjRqhgVPxsIbC+9AeX9gIJwywzsCDgd5KJBLnbh9lOI1qOlYAPhd3wLSzlD1mqI6
Iaviz5ll7a2hlS1KhiEoWKamYPLOgdGBrQ45X/0wHPDQQEJ23EWH4Dn2bE/+uN4IWOFEXlfGf9VK
5hW9qEwzQV47OjbH5Vi6OQaMlI/0kH3k3cmpz8C3TywCFgzhFmPgTm5GA/HNWtujJ8wub2h+/ID8
rSCE+2tUJmWYVNQfNNq9klyn/bGZvlyG2Ba+FYYgfGnXJFnTAwNp6htEc/bN83Sy7yznzxMk/EeC
x2XrnexBvlT0QoJARPTUm0DTlLyJeapC29Hvy5V+3zn6ibdsoYRccjtvKvAKTNjAPMPQLYVXRKF2
zSmmnxQjIufl/vKSNiV9BSLs4KjXeay1WFEdD0cVJWuIictcTAmGeOGrEaZ1hgsWYn0jhqP0UKjc
j3jNhoaGJje6R3fDvpeYv80HAkUFESIruoqQmHDpT00aDrGeA/UzKPCeuG8T7QZUSX7Pz9l9dgr8
TnEub+b2ib1CcvFZKTBBC/3UMUBqmMiQKaBU0O/GeZagbK8MpS+ajfIXDZVSb2HqlAxM5zWAth02
DsqYb+LW2g1hemtZisvq6gQyhk9IPJ9npfrZsXlPp7R2UoQyFGJ/RIDQUI6nK1fElxjBas2hNlbB
YOEYFyW8jYz42gpl4/s25WcFIaw3JeCuazEs3m36hyZ46PSHy8fGZfydVlsI+aHMlT9PBB0wpggz
RCvks+g+OPX7dK/v5zM5yPwMrq/vYFDqrfNLC0yDgkCmtMW1HyJVrY8PEao2+xGD5oznYNzr4KYI
WkWid5vSuMITpFHrdV1Xbd5q0/5IstEZlGczlFH0bMaA6ApFOJyCaHXO+9tc/db4EaPZP94vxsv7
kXOJyBLgm6JgY+QzpJ+p1OC+3Era2tG25rqvYDSGPRhEGiapuN4UBURbUOtloQyJcPzV93O9sJO0
bbgohCACSvf8vk+lkfqtwm6QaWgI64DsF13Z/OxWOFNoxSSNSoi0Zzr1DR/AuZzaY34rywnwi1wU
ujWQsGGxPi5FosE9S3UUYTz/KIxdZZ0L2QyNrXNZwwj+BJnGMa17rMdujq1+E8yScOzmTW+gPBj9
xCqDTRc2zMzZSGiH94ByKEe05FU7zIU0He0uP2NA+87+KtPWl4zTu51bIQo7NyEFnGUqcpbJsTyo
J04Kau0jBLZKsGuFJ9PPMUwdQ1e+G0jlWDeyusPNHV3BCzvKaoviNYkFN+w+KmInSiQF65uau95S
wb8oW5AOtmDrRgt6hSnhxlV31e+CW8x/RauhrOF9y/itwQQbG6t9pU42llPBi1mW3RwhbIdX65D6
o/6tldVCXN49+m4Cup0vyjJibRmLXDtvHUU2rVmGIFjzINHjuJqB0JTdMWfUy+Lmy+V7iXAL/e8i
SFXBgldq2zU2PyF6TZFB9qezfUB4dYciVG86aPeTgXJ81XtGt8HiRgfDnQ8yYkXZMgXzPrYxVSf+
E0y6GL91cym+ZFmff4Ap1AIbH4oZ8VRFJkzg76LhUI5gv0eExqqPmpLtp5gdL+/m1nW4hhAOLFeC
HPcynjypZbi5EjotgtWLLZvjshVNWMMIZ2arpFj6GDDjgga45ScyqaitS72SxpL7fdMPXEMJZ6Mk
tRbGSLW56ewPXvvdesp23QH52M7XRy/91JyUoyyBLttFLi+ri6sMCmaNDJiaEjgkUb9lQ3dowGt4
+bC2qtffCIRg7ystnAuddz6ls6OeosclcDA+8tAcUh1Tqq0f6c/CD2/JvQSWy9k7jVvJoWD0Gwbq
j55rtWHUzWPcqbrm0DEl36upI6euJxFxMYyqOTekmh5DikHaTpHp+iI52y0/5NVcUlXYZjui9pz0
+B0dGq60JXWV9osan1QrcyaMoEcBgGOMkuD59p7/vXIQO3p7ttNgdiPSG7wqaPSt69nlRcXp9Q/1
dnLt03yUh942pYkY4G1Fxh2lzIJOEq2zAyvB+z1imqtZj032oDZMspfbJsyGs4tKX4pmxLfLsvO0
KHD3wFIH+7A7Ef0gEZrtVbwCCIfVBurEKn63YXxLc1Z98yrbMcMdnBTGefRCN0AyypNVlmzfqK+o
wmk1g5HqFDVxCGpjDMZ0nAN7Z+nnpvvKks90+UgDPVigXvEE1ch1Mxz0HNtI9+gk+VMYET2Zd7OX
YfwRMrKXd1V2aoL/kxpWZCSchMfuT4aBjm/JiKpNO71aDt/elSHrls6gIGFDly+Jr9LpLmpNJ6A/
w0pGtyhbiOD5zNXC8pbnWMrq02zfV6nkybLp4b8uROzzQRq0ZinvJk9QHjM0mCpNeqct+9NQRs4Y
fL18LBJZF6MqQVcpmJcHNM06qsOxWG71QmL7JYItBninvOtBtAkI8MI4ybhLqod4/G5moWOxpyaQ
aS+3Me9M/mr/RPOARgojUQE37DSwsWaYGmzctcdmb3uL5KhkmycYCtMOEy3hBFkG+YXhmn6X3zAw
YFw+oX/x6/8qqlhTVBlBbBQdFqTYJ5AunThFtXYTzrvyzDnpZC9MKZ5gGNRRLUHeA7zxlJp4mhkI
lpPHUQfvJX8aBb5kfbJdFCxDk+sKMbh8gLQkN0Ftw+vukZAyXMppS/qz4SZ+LLW30nUKFkMzMcWG
8LKm+ZTe8DYiw298zeXvJXnJrGyRgtXIw7RXaA2wsH6ak71aPWqlRM8kFlCkCGJpzoKWp9gYRl1m
2a3CwIU0HSL76fKByXCES15n4ZDnvFyLmRhcnehO0v9is+2MtYw6V7JpIrV9s3QYSsp57pr6rrXO
bfE1tB8vL2YT4q+DiEDU22ujTIjVp7wwPO/vM+1zrH2iyd3/BiHIWW7mORrxAaE1xX5Mmp02xgej
VyVukWwlgoRldRWxtIDvZZSJZw6/lCJwKJVY120QBkp+piLkKRYY8DJcFgcI/Wdx4Wk1PVphtAvG
YveRLfsLI2YYxq5Rl9xGFsMYrzCU3TGrq1g2LXFTjNHW939LEYsIQlLZWsw7u6O5AOONgbkJmTMj
l5CaMgsu2TWTvBUynShZNKiAAt/DkVcNx6fA+4Ea5TvN5cT4hZTSXYYoXoIlSQpMYUSyJF38uet2
iMDioZPu/7dzEi5AlnewOC0WVvSFn4a/p/4pXj4yigZvR1BWoDLMsInoo6jQoNJqkL3lo2jCq/Su
O5h7smsc9ZDtZW749rWwQhMOy1DKMDJKoGkP2ZEzaA2HFKNHMfsr87NrWfHMdiB0BSeclD7pNMTg
O56C/DOVS7mhx8bXT3wsV/rPRwLu670UTsyINbvPOBeAgnLh4kyb58sSwf//O+9rtRwumCs3vI5j
w5hifD+zD0V6imaJmy/7Ptfq1fetANMzlBTfN1Gxrhz77PEDvx9FI+gwwWUAI/f2+6QjBOyZUJxk
qo8sN+6toJI1I/FvvNujFYZw5DRNmnLMgdF52q6/m8DWXr9wwiEEslN+Xl7QpiVYgfENXW2YHdes
DgqA0XFxFiN3ovJXJist2rSlKxDh1JNFMbOe3z1FfDbZXtEz165/dtJgnGwxwuk3+HBo58DJtBQL
Up2aIHgytc7lPdtWytV6BK8gUZWJaiU2jVucGAN80l+Wh6lytccZHotrU0YhJkUUnIRiaLSp5JUI
9qH3edrNqpz503THx0gUe3YzyEo3ZUcmuAtJoMJ0m/BKwpSANvzIhy0whABlTU2bCvu6lSLDddmm
dFRmHFk7f4tAmZceL58VP4oLyvRSeLaSb8XSkzaosHHN/JyXZ0vbW911PowoH5cR6Uik7+XmWEHp
U9rXSwKobLrCrHfF+GLGT5dXIzmVFzFZQRha3sbFAAi1a6/KKb1eCsOnTeZX6iwJD8oORjAMTT6D
UrUDVNmd2+hzpnzEVVwdvGAT+pIa8cxtQl4/GcatZldOIwv6cCF9f/jMwOh4ohu2yOUxWf1SNhow
5hNP73ZX+p7PL5A+ibn2XcIR1mIotCItwV7RfaJ5ydm+TRmIlHjWhp1rlNQaTve7uEGV0k5eILft
kaB5laLlEhTTuqCqJmu0LuUlyvns9PAS+j1q8TGtwdNcFju5NJu9KefoLUa6nNdei0T4OlnUmvG6
V60+4NJo7KtJRtWwKXzoonuZHI9JIkJ+aDGi1C55MdnSHuzyeWgkxdabeoT2MnA2IdhuiBPY6NhP
sDxYQtAPzY5gYskNW/QULKXKI41m+pEnHrLYNsquKcaFCF5D3tOhLCNE2glatVtTQXboV9IYH3nh
rVAEv4HESVMNARY1LuYp7mYf5FvOQsb7yzZo8/hXMIJhSEd7WGoOs7TNmU3JczOmfmJ+yD6sYASd
UkZMvzL5ninZLtXOA4iTlI/cDSsILiUraxoHyzSA3gMx53K6TkLjEGHuvYEJV5ENnhoQLVzeuG2h
e5UC0WtopxmFM4Cj5e8RN2vWZw5bUmcyny4DbZebrBYmeAukTpc8s4GU4IVSYd7PcLL3xIl8GffN
tu1ZIQm2h5B6acoEi7Gulx0YOMC1U/n1mfexF66sCWjzLn8F0wWrULJ5adMZkpeDORMMQvQb+mzV
9IveSwRDtiyRzzLBIOR0tLCBvPCz2sW++rXdcU4RFTM+ZGHi7cQuumx1lAdZoKEVFNecGUiYWMav
D6Ra+Pzx0gUBW+qUR/uEbIvXHmR53RfS83dX1gpT0GLEm/CuVDhmn8ZHDVfxI9Ejo3LiglFzV3ZZ
h9muvWZ8MmI7DP2ZduND3abggBjbRntEhbitO3nfVZM/gRqYnoxAnZ/CIirQJDUufNyoyVAXaeZq
gvEa6qDVjjGrgYumPr3yWoaoQ2YMwUNRhpOUHHkzyo9CdRUWHrNaRIurRJVGFAvL42XqfEdRPnTF
e77D3cee6Bb2ElV+iELYghlpLbSJWTFqrpAPnF1eq8SJmOsfrVceX/jD/cvqvWmAV3iCHalSai8s
A55pXxPjpjTuKZUowOb9CzpI00KnEOZVCJo2TXZb5Avq7rTxChV/zki+X17DC4XAO/lbIfADXNne
TkUSqyiAYEdO2zhB/73O/fw7PypOvo4QdfU7jzzrIUGxQ3riRC3ILUgs8vazykYuWtUwIYmK5DBq
F9akHFHHhvgeHwQDspF79YE6fE5uccquZWq3eQWs8AStq9KeGmkCPN0InI756nji/WT14l3e3pdn
zfvtfV2YcHuaSLMb9QgZ+TMcXHOW53Bv7q1DtS8l8YptWXmFEsSfRFNqozkOL8U6dRo8tguwDkuW
syXyqP+E56SCLvTdvFeSDctUaXCww+/RIzsRV3PqzxaYl4rv1g8DbnXmypa1eQesMYV1JYaems0C
TNQN0ZMO1sHga3MVnhfX/N3tpW+IrW1cwwlarWasB0Umh3sAdQQBd2PmKf6UgxeGj28s4GjLQbdu
1DWo4CgkWlyg9wGgjQfq1/9jjAzvMBG2c9Rd/mlBby1nMwm9OZedKXd6RRFdYwuug90sIK9Qgd36
o895HsybdsccuiOYGZZLhPSlqPsCmug7sCjsWTMDjezZ3eQVn9prMv+JpHjGNYWlA+N3jlbpl9XK
oikyYRIdiqXOVIQGEAmvUbr152UYXlNc8OVO8Zik1JNwh+HSYvnWr4zrXPbmGIwvW4t+Jn0XoWu+
ukptP8FoxOrQwRscj2jEPGoo8kmupqfSU77Gz5eVdlugQZ0O00AY+Gvf/ogeJF89ZrXhmopo75Wm
gn7mTLNllk4Gw/++Wiuft5RnCnY2fMJt0p2rHaY4sePkNhnm+yIsn5z6Z3J/eW3bevO6NsG82iwB
jbuCtSXJObKeWHrKhvm4RHc9WyR6sm36XqEEM9QPHTgLeXIIU++ujKZx0I9+25RMEo7ZdELBPf73
uAT7M2SsVhOCJU2hN+w4nV6576k3hhgUym/f5JtSScdoyvZRsD/o+aNgxsXi0LiwT2PNTWq9cHIr
cgcl8M24kKxSJiyCzaFJs+TpiEVq9r5Dea2sn+Bf9Pw/uwhqnrfSCFJVnbUIBOLeHUCLEGHab7oP
wM7JY/cynjkpmuBEtZMVgFEEaH9IGFrXNJ0UzdzoLNiZiSOrkee7896svC5OMCtmaCozOEywe50F
vljN7zRURIzFrZKEO4jPfU3Nc2dakkOTiOY7EierDGii8hxYEiPeDhdxn0QOilz24SOvRks9zFTa
X1bwF7awS2sVzEodwzVueEuociiO7DsGPXrWkfyMj6PHU7IKiC4S3z7K6AY2W/Rf1RA8pW8FiKIJ
ocsa7HFSYq0EEmQ/Ix18tLzBjW5MlIVjBGt13SX+5QVfNjNMFczMNIVqgUAOBDcrb5D7um7VnwWJ
pNVKMhzBzJBeNc06A07xhfO0ccJv48bSPeVpcS2HJzN600ED5OXVXdZ77O/bXUURR5QEC1Btez8V
p0iq97JlCYZlsVNw4/Au5fQ37xzh4oJcmulH35EzgbyEXi+t1d8s4GV4pNloFUDsVyynHSNUiqi8
OKXbWXvOxzPBP8XUr3HXnzloch1N+1ly9W1u5QpUMAKpHs5jx3nGMfPDaWc0JE53lw9rcy9XCILj
0BJowMhjSqY6ukuGyXj1AP5M2fjKzcffevsEFV/6odU7Tj6v3XYezw9EnokaPSc/D76OLB6V5Q1l
C+N/X7kqtWLEbWoDsNM7Dy6TV8S/61Ja4chP4J3pWu2foMq6WgbGwlNqwbW2+0PThMlipz+VJB96
Qq93UVDokTENIUD4mvOJ96nAMoPiQ31Ij+NjAwa19qqR0WHw339pfYIyN6xGRRbPHDFrPtGq2uV6
uzfypz77n0VEUOuyV6Ii4KKoMo8XHi4H69gghL/T78BXe8o+y5rA/0Uoka5CD7MK/lYBUcmUOdND
bKfhaDvNqxEKpF+pU8CRzXcIxkieCtva/BdOfBYNSVVPcQe71aI71cxipyyPl7V520nRXiEEJ2VM
SjtqeSHVsOOmMUN0LN7HaKYDP/RRFozbVrFXMME6NTiuVuOJI6NFuJF81umXNpXM25LtmWCfmNYY
ScdrWNTwCzwTp1m+SLZMhiBYplzJq3aIIAQoluJ7NoKhKXfSM7vNbtBo8Hm8Mr1RYnW3MS1QzCOJ
iEEmguAlGO2adRPCOHgFOGZtog/m6fKyts/mPwim6BsXqC4ZmgAx2Z6mu2geT8oY+roy7S7DbL4p
CB8RboNbCvnQt1Z2wlgekvICrbxA5FIN2G+zo7VTFTnIFgeSYjqGMUncxc2lYfaVidFJBnpbBMwZ
bTtRGmFpanGVmp+68ia2JecjgxBkYlhKMoYNIKLuSxodi+7eyCTGYNuhWC2D/4bVBWXSLrSmARgj
iJ5Vv3WLh8hyhqsK40MCB6NR7kLFlRV4b5rzFSj/+wpUh7MZRilAw4Ad6xmMZBWGwEzzMUll1lUG
JdxVSTM0mLwJKGZ+IeymKQ6ZNThF9POyBG6qkg5uXFCm2gZ44t+uqC+rJCZJizyV+UUrnoglEYVt
k7oCEEwqnZVEMVsA8NAZN6k5+D0n98WkerIrYlPwVmCCSbVYNcdtzMGM8RMGSD1rivIIQipJvcn2
K2+FI+iQFkzNMOTA6dGJtucjUSvNjV32gLSNF+/olbynSnZQgk51eaZFo9kgAWzvtPaXnckYQjYF
brUmQaGMUpuVusGa1KHcw5PwQ4Udx6K5ao3yI7fSCkpQI43WkzFqWMs0Wq6+dHcdrSRVE9vbxQfK
W5gcbYtvxFlRSBFmFQo/sseSnokhKd78F7l+BRD0c7BpiBm1AOC+ZL+P74Yr0y/RDI+0BbKNsioT
KZ7gSZZTqbdKDbzw++Bx7w7T0T8bex0NJcrxI63VyA7+3b3/R9qVLceNK8svYgRJcH3l1pt2WbKs
F4a34b6v4NffhOaMm4I4jTt2nJcT44hOFVgoFApVmdwBa2gyRjxmgJX9SZW+Z0Xj/k7Y+QXAt9L1
SzVKdg2AyjjlGAgMoUHyZwhc3AFXVUPiFgit+mxML10tcACBg719r9VRsIQyBoET/L5i7uf5odcE
B9x2KDuvEBdiwsjONanH76dQhLMyt4weo0wUxzavX+fv/BbnVkaAw6yNKrZL0qvwOtoTMKTM94NH
vQL68aKWiO2oCeJi5Y2SR+XJgdIuS9o8xra3nqjLer8q13wAWV8a+m+YIGWRS8Fn2lxG7U2vzYCW
jsa5QZO1M43iESQB+gS2hdSxo2tV8S/7mgiEP3asHjKpFCBaDxUSejcut+hHEzj09nVrZQrnEUoh
6Zk8D2gEk4+oLrI7HnsjWW40TEAH9Y24WXDTx1eI3JljW0M+TZiid8esPep14w6VaNJrG8LGnDXy
UeTZXKTpFtLHSwqIvLzVwshRI8Eo2fa3+QXAR5pwrnRaRhNWrQs69RGE3LGo0/VfHPuMwTlZbMlh
bE4wgk2nt3d5MJ46lBNeqoPu1m73bSaO+Ttm6ZAB1tF5iPsDd/zQLitTOcJp3bYvY7yz8EZPRBqv
mxnBCoM7coyRVjimWZaTyZDps/tOv43zDhOFehZ9qY0iigU+vvmxTBN1VTbO/UEmILJCNWrKHhFC
2dlq4o7TPhx+XN6smx63wuC2US9ncLoJVqERNchIgb6UKbgMITKD2zdJYsilUcGMEJ2ACkHMOWb9
X3+Gwf6GVehOoDtDQhnRYLSvG7n20K7lh/rvJGp4E1UgKk1AxsiBIAsc4jzD+VC0VesuaqOcwBHe
CsouzI8+FMlWKFw6aMrKYKcdUJLehphvtK+W/KBg1zrTKHndEB+TeXq8vHwiTG7/dLYGXqi+AXG6
itcSCVztNHyQQvlrjZHWPgsPixKLml4/ep6KhjmoQyLWwSheqqQuDShC9ygUp7O5l/X4UETLl8tm
bRwS7zG4UJS0ejGhd29ys9ZhTxYzOKlczTNQk6u82h2E3Xkfff09IHf21QskvEsCwGr6FIfGbqyu
tMHcC8wSLR23aWmXFrSnWDrWI8RemqCrCe1XBFm8VxKf7jUoGgsysG1M0JAixILOlSfFW/CUgdav
BV155KoenvJRkH0xF3vv9mzlzr/PrVxXmFZhmxQWacXktpHlzowxx2zkgxplO1MRbObtL3XG49Yw
bYzKrpV5csM6l8F1afd+hAoRyk51617+XiIoLgC2zUyXuoJpk36SDbfVT5aobezj4fR+9bjQFLX9
CGEeQAxW5HZRC9VzaGcu+bcEKmaXrRE5AhefGjNXrEgGFC28JXwxTNGmZV/6kidwwWjumkUaDQB0
frRHa3dQn6SfrJNK9ei+FoUhkd/xx3rNaksq0Bb9h0Ff6po4oxHEGd7i293llRP5AZfdDUuCVkaK
LVTW9xFEatrRI91/nxZ/5wk2V8KS22yJ+wb2KMMuwitwZjwkgygz2bh/v0fhAmsTxjKIsWEKVD7a
K8mJ3WqX7ELVZcLP0PrxL6+cwOc+KA+WctvWeL6EcNaxCBMnTb5fBhB8Gr7lqRiLNlYLAJT217GZ
nRT82CI13Y+H7Ps148LAGKeUKinWLF7QNNcMTpl+jtPesapXs9xFtWDNNmrC7/GYzaucKB9VO4x1
2CTfa0e0wr/2e3JN7v9WjAgxjxgJJZGFfsEFB432qq4wzDEwWOdlsFCv9tmrLN1jdE//dPmzifyC
CxV2B+11BFeEPbQkSC/JKCI3EhrEhQebzLQpayDQ3YBwlAdxoP0gu8Xvd5GnCkLrxvjH+0/GRYhM
0UF3xEKfpnyqoJDS9F9A2uumasAIJucsdpovUhx5l1dRYOQHUj87U6LOYEamkHnWA2Vv+43HqmmF
l3jCwsdmfNdkBbzcFujENM5I2epIq09vS9p7bDQe8tV4KGXFYunwG3MuWNIzGk+eUncDk8EEWgHF
UqSAkY+WBDRb4RmzCIb9f3/GfA/HBcba1OQqnwE30s9TCPvMewhGOoIPxpKTD0ckRNUJgbw6Gv+4
rU0VEkq9PsDvj2MQ7YedcWf9GFKQGVgOkyhoRDWdja4qZtcZkdvYo6GTsdeA+PfgNC71e/tU7cjN
6EZ32qMcRCi9ahhCT3/LOVfI3B6PF6WSqAlk/M/XXDYQoqGlipHJRkElSq23nfNsJ7/fK5B2p2xl
+yD6ylpLJJ8OPpsrYCEsq0TWib4ktxmIZMUWSLRYskPQNZAGhVvuGWmAFsjoppYFWfxmtnNeTD47
aNBxC51gwFnVTa1fN9Zf1M6dfnbA9ykwbfNI1cE1bqMnTbF1Zvnq+GkKNAMtpJ1csyBHuYUAcha6
iWU/Xt4LbIE+bIUVjPYeJjTrFJ2oNfKd5lPY3zX0VkdJRrbcOPqkXI8i/mSRVdzOk40uVCoFVs2J
p5fHfvbkWHAzYX/xJYu4rab20wzNyAbntnk31zdNIvj97XAPrhAZnQFoVeElPOPCKBa97hDuD6zN
aEb3GRi50CqM+Nvsw5+XP9C2OWc0tuNWfmBPeW2EFGiKHj9bRvNkLJp7GYKtyMcVO0NwrlZOtY5B
UEC05n6ZfmiVjpLZjYnmxMs4wpXjnK03p5jg5Wly8xfdMY6Fj9Lml9Gd/QpXE5Ecg2jhOFfTlkmn
MQOzwxyc8LqTlw+/ZY9JNAVdFx9VQjsSdbkW4hIcwxM0f9kT2Z/RqFoF5U590EQd8RulYZwi+i88
PvwUnZHUmN2d3LrCcEMZSDfNdeglLv0+Pqsemi0DS4jJPv5H5zhjcieyrtK0tGVgdsfyoPr1I5tS
k541p0Gv9SALO+O3i04rIzmHN2eIpPY9AAfwdUNAY96PcZC4A6b6UWB7JV+o4F657ShnCzn3b9Uu
x9vYhKBu38jkYfnvA93vvxrn9Rm46VN1gEHKaDvm1PhkxsTRtz/zRZ44viqbyKLsjpdesUnM8TRC
w0eGJLPslK6o+XE7jJ+XjIuxszl3RGOOWJjdUa+kl5KCoFDqRKGW3bY/OJ+BCj5K+Kiy86q4A6Sp
VMKWLj9A5e4p9mxXORqB9k0kIrXpA4amsto0Bmf42rSaN2lbyCPOpSZj0rQZBro7yAtf/kgiFG7Z
IitWbcwM4kzPKycz0VEpmvba/DArO7hszzBBdacVLEF5zZB/lUH0s+o9TLMEs2/AGXAfgUCGiIVe
hMplfRZWb4kioLbTyUBvoAEua1kUbDcD0co0LtXrJrlcQg2faAyar4qX+cVuumu8wWM3kfSnaBBC
8K34BtGy1hsd/Kxs17q5vCtFT/Ki3+fialSpuOzkMKetbmXlMTEEBeHt+sV5vQgXR6OYgOF7hAGs
yi37ubcEi4dR491ybzhh5bxdTj9ddvDtE34FysXS2crziCQMFKN3b+n/dLfcK0fFb3dIx//QJwhb
5FVy1EOPze4MwEnEt3YmRKzzz20Ob6ee7DFdlv/eLIpYvrKPSypQ8m67KOxR7oxOqf2Yil6whQvI
hYi8jJQWVBlwu1tr97fMjI6ak4zT/TfD+MoaLlqUaWIMRoaTz+hLJ8tB8fioNoZz2Sc2bxgrEC44
YBpTAl85HD09RPvsmEBqhnmDaI5YtJ+48GCjE78BFyIqTWmto94Tg8FiVEWRToDCk1BL5pC0QwOU
PF7uk7C9leUhuLxeIhfgu0xwSNBRUYAxBtQnEPOaEMEhfGEEFOm5I7rT/gueiUEazWTNw9yeXXSi
K5qED6Q/gkYSFGsS7tBToAZ4QxWWOJn/fjzRz2DcjjXtBuPINfMGLXFa65h3iVsaQV49CVZx+0ud
gfidmuFZfiqYb1+PXv6pDirXfkC5uAFTfXHHpo9nUdOjCJLbu0O6zFKoA7Kqf1gqCE2E0WH7DDwb
xW1YSpQJ4iFAaD3jyPpf51NynX5j4k0tBteEvrGhzMLi3RmQ27yklqiejABk9RWK60b0U3oFw+0+
OUp+fuqRVLQ7LXVTl2KCHHI6Ov6v4EtuJ4Hnv4Hb2ZkGYSd9gcv0GXLZsPJk/aWzZtzndpH2mGs4
2bpvUixqkdqOW//A4qb//mzpRlB95RSmh7WUOV1k+AntnSFXD4Ntts5czW6VJbth7h4vG7ydTZ2B
ucxgaZZZhYgpjgBrZ2cviXyScM+6jPEv2cEZhMsO5AbdEGECEMv21V17pQfJ0YwcbBAQt11lbHiP
sR8IP+ZlD/4wMDCxWdqKpT1QjRlfmBpTeOhSZxremGT7nfRFEyQJl3elxUuMmLIF4kAW3rL0c2/N
rlqJpHBEnsKFGq2GdiGYSyc3UZCJkvne9DMM4ivyfklNf8T2IFUhOiVEC8kFG0giWjGN2Af81f+Y
ucqr4ahB7oNawRc4zOYyst4FaItgvoSfuZybiKakRmvGcqs//u9ePgTLDQ3YgASeVnJXSAGweVis
MDknXZZCA7cSMPXwiNEnvOdQX4UwTRkeLlvH4uaHU2kFxBZ7lUeSfsn6XidYzFFyzPSqmfdTD3XV
9mBrpWDrbW7vFRZb6BWWPMpqAXUoHO/zSTbDXd7LbtT/vGyQCIT9+wpkGO3aStCZBulR+YAnbbTa
qQ5IB/3LMNu5w8oYzgtVNauzuoUxte0wxrXIh+/nLg1Y/T13f+vBEhTEKtgEIWDNDwlGMqkHRdNQ
cLOux/wYq6L7M4utHx3hFwB/69Mo3uUhGMQKDtG+vY29DEPFKi7Oxa2o5LBd6Dobw1OjhLWs1yQx
8Fq5i+9QdWieIL2M8VEI6VRBPjvDaRC43vYD6QqS21B0lgpSzVg/+Th7MXSmomvKsvFrUTbO8oJL
68htKLnqpsiaAFRanWOniyNPrZsuqqvH6t0YS3iTzQV7eLs6ujKO21iSBHEiU4LP9xBx73/Mj2lg
+9JPGOiSDLlJiAlngb9sb7Ozu/DbTFnGOW9gpmJBm6gdnEn6OmlPgk22HZ3OKNwm6824r1QJKG+8
2ImrePSrcUwiJ8FzbOMpx8g+qN44O/H9n35HLuGMVVWdNAvQKqX7pJ1eUMF6VFs1iNrmqdZrV0tF
xDbbB83ZWi7lzHoT1dgI24LOh7E4VJOw+2Z7k5s2iswQwkUD5fvgWMV61vaLAoRjuGMF5uSqASvQ
/yff2T7BzlCcMWo36SjZAwrMcp6ckWBqQT40Q0xbJO677SRnJJakrCN+peWNxJASo9e9UR4ld0Qb
llNlcu7H44AOTkkV9I1vhzBLIRDhQZ81Jvffg9LKMpMFNy1cD8JdWrr1Y+GaLlofQEHkKhUSyN8q
y60Qub2gW2mkKA07qZd9n+MFVjDi8VYW+xC5VgCcc5A6pW3JAMoXNmJY3+a39e1cOoxTgHGSTI3z
96mguB1mW1ia3H3LPNabP7uKm3eOFSxPcu+IzotNV1r9YZwrNVXZd32FPyyhhwTDDSQ/DcPVKItK
HNu9CisgzpOyJOk6iBKyVy3zVgZDWeqNIbSVvg8eUr0H45QeQea8awNBmGOHz4WV56dH5bI0Fos5
U3jdHsi+AqWq5ow+Tl+0Wv3WC4aNEVXQdaoq4QVbwmQZaYqJBCh0vJDyUM9PliFwpe3TFnOwBDsD
jxiEcyVLoh3IyBDJZBD3dU5ybPfFgclXiDbF9j5cIXG+oS8GdKRNIP1NKZf50T0aId4mY0GesEdj
ieBbbd4+bPYWqYLXFzTj7ze+nmWtgQEiLN9VuFsOaKB2tcfFDVFVjuEdordc9nMfXGMFx+36mdR9
Vc2AG0HO6XWFnYGd3baCJjR/XrZsc5etkLhv1unoutA6INWV+cMcYnQRLPdkHk9JswgcXmQU99EK
lYBlsUXEDlPtm92WL4k9nUJbNNyzeZ6uLOK2c1KTjKYxLGrMoXbmsCUOBZ/wH3rE22ZYnT+0SaNa
Yp+I9RnpI7zdusMABkbJ6CF/xeXQ/+8fCiKzGPLCox0YsbkMsys1SkiN1ZumW3P6EQ8Pi/HZjp4v
o2zwiarqGoZPKtVEU4sMMEwofbquXHjeFZNKL8UKO1tfao3FHGa1hIk9pklGgdV6s2c8k6Bzp5+x
J3VOTzFy0e8sK5A+CQzcyhvWoNzWyk0rj7IRoPIOlImMASEED7hbgoNTeZAVx7hVctBTUfA/C7vF
mOvx23qNzW02wwB1VD3i9oiN7dWFOx6CQG2cYQYDklNgqSHwmzvTbYv/MDvqZ1F2u7UD1/jcDrTs
Xi7tArbnePyI1e6IkXUwGwobRLei5RqH24J6FCtxlQOHsWprBkRF8VXdGukEiJnBbSMLk4UNOrV3
fssLCSh1VlZGwj7rMQVBOb7nss9cK3bm44BkhWkypH6pOaIl3TyKVrZ+GHRRG9SMe3zT5K/ea26G
Xejl39AAeJR24w4C8oIwwD7RBReyuBstRlB6SZ5h5zDglawovTq+t40rUu3m7Fuefxfslq2rw9o6
LupArRANAiwc/KNKlT2xtxJW7RA+Jygi27jY05dpX+PF8W+w7KS60uiQvXFgj0H2XzJ4ocsjGA/B
ySeiJhFsTL5BVjaa1mo7IGu7/vDPm116FDrLVsqHPjpN01Ei1S3+qUuTaqvrS7T7/q/Xp7mWfB1X
2vbZCIpAlEFvVqts2QLXPOqXGkjL3wdYbSyNssgAx8ySPr/xbX8PkbCzHhlV2Py+HV5+wfFHIhnr
JasTwLEjsbqxqGMdGbuo9LULikMUOuNNFoD787KPilC554Oo0pQir4Ba2hl0Q69GsDuMosac7Q93
No3bdu04QWLEflvJaD9muCIYnv2qvujoec+fmt95i1l9uLegszoZqV4vNvTm2Yebr7pdthuC7gB+
2/3lpdvecGeruA1HuhqUJcw/2vxV0x97dd8qpZOPt1J4K6ZM3T7uz2jsQ66MskpJHkMTaGAIw4Gv
sUMv9noHDL7Pb+8v1/aPy/ZtlsjW68gd9kNqQbySdfNrr70nvXRO44ZetCt2ePZxDFAnCjVzRHvu
7ba5slLR5biVWPqpoZ2B/oz83tF3Nkj50J99I3peYn//h9NAUQlYWoiOUUsuoWjKro3kDodPlvsV
riXLdyo/DmNweRk3P9wKhbnRyiQ56rWKFkDRu72i3Y7005/9PhemojCchkXB70f03mqvRyFRosAA
Pjnoe0p76FiwlozRk58Vr0CdCIoVvrmr7goQ9Lv0NPbeZau2M4PzsvGZgTUW0myaQGXZnh50TvaK
awKuCMQv0NogOlw24+AKjgtRIODuh5oAriPHzm48q7zGWLYjMEq0lFxCUGhDLqtsKVnOzrqsCs3J
IVDvdZ4amHiN20M/bhD5+TaqrVjYzOA24ONhDSLZyGRvSLTa9eaCKUXR0O3mA7GtnCHYn7BycinK
pjBC9dctGR9vsi/u5xPktaYJHRSzj7HFn+MTqlCifE5kGRcUq6RNaVQCNsn35fKQ0OfLH0z0+1wE
JJEmFxm7clDzJiNXqYjDdfM6tVo2LgKFU9tYXYLfr2OC2hL0qMrWNSpr9vI+uVX7YRJ5oAiRi0ZI
rip9SYHILheFn982zvJGoBkdbR+hljrVHWseIyJuf9FScmGqjsNYJRH7VMnPtjkZxeHyp9o+rc5r
yVMcyGk8/x0HdZBBooKGfgsnxAFZHNI9Xso8+04UM0Rez892hPY/oV27py71sz0jxTF+aE54WyMs
ssqn+nDZTMEy8oo9VdYk6sAiiNyVjqLsQ+P+MsC/BN5fW/lNNWG1lcc0onozAIHFqMVTnOQ+uR5x
+Uz3rTvtRQWn7SN/9d2YxSs8Ix8NaIcDjw27qbh6Vj8llHLBQL0DYbmoz3XzzAcRgQ0uKMPQ+DcI
M591a8mL2S0KkAKqrrocZBedrvfFzrha2iCVD8RtXbz/CRLt7XW1TMRgXbcNgy9BjTo0neuwmfEu
B0UzFfMfqILipssoh1sXtzIR4IarELSnMxlhUKgYfC4llVnepWE+I5fS0kPxwJgrQgzzSdRNCpe4
OejiRPOmG+HlHSYXXuQ+M+bOxvJiwvVaM9xl/iYnftLGgSEa8N9a0HdYXEQhXZ/niwz7wlfjaH1l
yantFgeaOMTPj5FwQTdSBIJ1xBuAghcsi+/678bBgn6VhAw8/6zluSOnT8skbLViKQCXlBLM8RFV
htKSZfNNC2O/GHFp2ej6f1SC6QYpgmu72WF+hiwm40cXHAgb+wHqX7IMXj1FBhcnd/8DVWFa93kM
VszkqbCvSuPFWoL8v9PmowFjhaK+3+OSlKoLbYGSWodkOtT91RjtL8ct5lkf1s0wbAiY6qaNIu97
CFmV9EnuLFTn+l3R3Oj9I6j32uU2LY8kzgSrtukKKzDOzfMsqaLEBlibPSny9wh3534e/xCE8+9k
zEaIz5lIDtSfk/bYpvuyFTzJChaNb1DWx3g0zQV2DDQJWu1rlDxpLcr+CPgQLa0FR/RmQDqvGl+/
0QerQUUMBg3oCsAgtSSqM7AVueADGudmqW3RvB1hjnFdPKutMz3H7hs1+F27t2dclRW3dVIfh9iz
OPRtxyMMM4PzE1dKnX/lihVraLQMj4Ro8HgJdx2gjS9DoL7IePdNvOrzZYffOjiJvMLjklNUTkva
hOi2QDLgmgnqxMWu8fKv0xUb1hA1RgrN4zaYNuXxkNmAk4+VeUI7kDN/U5HrlCXye7CA/T9OsM1t
trKQ22Zyl+jdnGJF8Zwye93i9AS1MUPeF35z3e57vx4xrIkq7k5U0hQuLrf5QHzXaF0BaPQ+xT47
rftT66eLDxk1z7wTheG37PSD655N5at/BeZ1I4l17ehOiOZot77LkUtmrnqbPkJu4S8mtQefvdOC
LIg8KRD40kaleu1Lbw9bqySsmKO8kvI33zXwdNW5i5Ncz6gXq3tLMBUvWtq3f19hLVE1YIIYWNmz
dDsfkqPhVbg1YmVTP78WXX6FcNydO8/mOimZE/UeKySUeE0JP9VoFKgCPXVEWdemy1qyYeINlah4
SH9/DI1FT6MOUp2IqHuqews9DI0v+FgsjH3wlTMG7ysZ+LOMtMZpakM382baLSfbXe7jr5jfBAO0
KKVTNw+JFRyXImT1HCZFA5P6KK7DnR3NSnoT0TJ9Hns1zKBsYrVQ7s6qQTnOah59qSY0Rh5adJRK
bm+peXyvG1oxgqJ0Kn5QNHQvjlonnSPV+4VWeGRqH/QyI0yNYByKz22bF6pL7DK5bYuJfo0a2j6l
Vj7f6FIc37SZNX1ftLoTXA02T6eVmdzhock1xDJYemdWt2S5TjPv8mcT/T7nh01hmr3Z4fe76mSo
n+Ps+fLvbz3iEXllAPsDVvuK5nGfFGqI7rtd8Tx7ktMcl327p7eQt/b/5gwxv/yhv79dkVegIa0X
kLDAOYz5NYt/RNKtIrxmbwanlWHcQZeoVA0tlj02bMYbbyJg04V2ir1jLyKiyC/6TNwxp49GZ4MI
ErlC+pCGn4mIBkD0+9yZRkd5shsNbkD7hxpKIk3+IvADUXjgQlCdmcogt0Cov/cvaFYKUpC62bmv
HC30IbQirSpBxOPrLvaghpIaYcGy7DiWB7ndZ79RQl97Nl9nicqwGRe2dRq9+hZTNDeEorF+5kMX
YipfV9FsamaEAgIMQNDxzYJaKvxM1QKrF43siaC4QNClcZr3IxastOn9ZJQeZgn81Kjui0UE9XYU
fDRLUxTdUk3Z5p84knoIl7jFbVIqh87pmhJ5cPUakfCE5udPUQh9qjzZ6aV0ExIhjdH2vj2Dc65O
qjjUygrgeXlfFV8j5dMUuSS2nVH+Es4/QuOLrex6EIxf3gDb63uG5fw/rQmCUohbQG9CaZf4oQUm
gJ44Wi0JkNgvfVxdU8d7NDqLiMa2xir4TQUlfTLCwD6Oy6uYxHQ31Rb1i4VaaPIOv+ekVDAMppiu
PFSJd9nOrYontsUZnouLYTX3tQEFUwR81rTBwr3lmW5yFT/oqGHZByFtBHPNSwZzwTHH63sVqTC4
CH0wET6ypiPWeRmFRxkDoOpJFPu3o+XZRM6FKq1RwjoGYBgfp+a6J6JkVATAOUsCxbjSbLGG8r2l
o5fIYw2slhcGZNdcWZUTd462Nw+Xv9x2yPxlFU+TJpkJNOVrWBUr6MxV/YFAsXF2/gyES9uqputn
6Khh9xl+OV1ljSdkuN/eaWc7uJRJNogV9wqC5kJ8tIPp/UtbnJbo9w60MwwXMJWlrBW9gCWN3xV+
fSAe68Uwc785WCfxRV70dZjLrHa1Ueo4QnNYFZLAtIOwPTba/vK32b6UnLeuzkWOgpAxCWWYJOPl
wDp2u+gpgWQ2Uz+gJ1E/LNuVF3atzsUJRcnqCPJiSDlSdAqUO6VPHFVCbfaWiqhxtzog1zGJ52BR
l382rGb+jwEQLZCRb4N1o9wJWwK34pEio51TMdCbrfCdR2mno6pYYrY2ofALNrWNPsAcwQLXSVRd
9vqdIti6m0F3DcktJsQWQirLJdouPIqHg84pXgvo76RQsGTSgZFnfhL4ysZEM1kjckF3auZxUCkQ
pyPzFHQEuckBnNriGbOtA1tBt9PbawHTBeM8P4+i1KpRvWf9agU0R0HgHV1Vhze90d+Y3AED7xmM
Cx5aQ5O0ygAWzyfF+JKKEu3NPbYG4MJGqvTxYFZv1iiBCaLNOOgd+2nwGGmj8H1z0/PXcFzYsGsj
rwwDzxHSfgnYgLR+E6Nvkr0lia7kW3nHGoqLHvlgQd1ah2VzwGYfsh3ZMT14UQecCIZz9WZYIKZq
vz0gMXaW/n+ti6IzfmuEBJ4AwktdB7eHwceMKdZHbS6REHd+8XXBpGHymjTofoNKy7WJjo/qbkS7
ttt9FlXdts6vNTCXXbRp1M9FCGAdMsLY1s5QX1PjBxUJ9mydKGscttCrE8WstbyWdOAU4VXV+8r8
QFPlN477FYbBERA0bYNuiAyXZLV/QD+mMy+QnRW9e2xlS2sQLkCE4Rj38sKuLpC2indDKJiQ3HpR
X7uCwQWFeOqydMkAwJogQVmBGqh6NwQO3BvB9T53JRGiyCQuSiylPIAFGIgsnqsu0uhd8nMCyfbX
yWNxTy0cDKVeDukiTC5UjIM95LYFzCz73hQBEdKZbJ6L5x3Fv3IvEKKrk5oB4E2d7ajlW+H2aASm
HvET4ViAwL8NLlAkKXh/lRi+J5snfXpOerRQifaqCIM/BUkp2bMGk3rrUEVHPT3UIuq97bN9tWxc
PKjrLg67EnaUOUaVahAYdi5yFx+DDdajfmT6eqIY+y/Hxq/gx4+Wje2oq3nHMK/AwOYtn8FvwXyP
kVy2Iv79zUXE8zXqAZjChILP+0AUm9bYF0qKIGF4ZrtbkkMaC+bYNmPqCoLzhVyfp5rkgBjCxmmM
G9P8NHdoO9BswSbaBtIJjg0FPW08EVE+EHSNWEjTs5ncWGniNrblSxiTqFQR5el2KkFUmKVBFR1w
79dtUcIWfOCQKRiOS5Dsmx069gJ9J3uscUP0YrEZHVZgXAykamxWVYJjdzT303A9CS8fm9FhBcCF
vInOHUbyAEAeUTd4xhUewzOjm4wOaNBACyqqEb/ljfwFRFkBcvFOakc2CQHAzkfrCwkyHxUZHxpL
vnaHufRT7o370TXwAIDHtSTQdVcoTiNaVM7zM2qMDbSjZjcH6zr4AI926Bpou5x9K0hA8ISZeCEZ
6mbivjKb2wpkoZk5FDDbzq6qunT0RXPI/FpjpCaFhCL+S9c/jLHgbimylAuUyVKHURxiA5Jol1Sf
MvP+8uG1GUNA/2tDxBTSNPzZIlUgBpFb/H7bXhfhQz/DUSPVuwyy+dqMTf0LhVu7XE1VDfqwSJlw
KkPcYDn1oRtema6hOASRWDpIIsJhkWHcwkGDNCozE5BV58zml0JxFvtBYBY7QT7uhLNZ3AkjSZFp
pjMWj3U1MyWP3jy2p2ZHGD2D5C+7JnnjlA87J9YeRYcNs+ADuobuM0J0CALwzT5TZkwD6GQg3FV9
mslTPGuuZRzy5Gc1CVudN4PMCouLYlKS9KaWASu+Gv4ClR9uk1CpjUEz+6YFcBLZtnkcrPC4oKYq
YyvrDM+sD1l6p+qBvTwpUuxf/oKbTrKC4UIZOj80haQQYilB2QbuHyrlkIoQHG2bW3gFwv6I1X1B
khuwGuewpYOqq9Y8JbQRIGzvLw1CdxDtsG2bTzsy0zClUgZEMivKETLtqByrRewodEa7Rdw9qr3a
7SER3wRh0lsuxZyBO9dy40SmVjuSQUXsQNtG//qL+IH+WoWSzoSJapTK85tqsh9IMz//zsc7Q3DH
eGOYZmzOgCg6jFJBt9AeqQeFaPcyjMgSzvX7FNUaywJMnYLpbsYaD6Ky9fbuOlvCeXtoDUtbjvh8
9L73SFAHoVd+tq5w1GDwN7xpBLckkUXs31cOaZTdkucN4Gz5qm1wnYgywb7aDk1ngziX7/vMTBUJ
axYPaLeh9T4eG6/q4h9yPD8Wi/o7WerZ/U3ueAGZrhnGPQyK7UNWXY0joj69ynLReJ1on/EPcEVS
2HMewi67Ofwtimd90rzo0ICT/TgcxMym25eYlWncEVPP07QkOhA7f27R8JIH2U4d/A7Mx267GxQ3
frrs7uzTfDhVdOjJQa+TQGSQOzfruq7C3CBYSzzQRLUTQ52qfbyMsemAKwzOKHuOIAfAMBJFgnyG
6Sm2KvDA7U+1wuCqNHUY015vgGEVyb5NKJ5GyVUcm4GM1NDKrXvD+Gr18r5P6oNe6UG6NL48iVSD
t+Z4iXL+M/iezEhtS9tKNSgQgfPQ6w/1FRtmiO4h3eNLbu6kN33hh7dMIUU4xyNYZr5DM7XMeFAs
LIE2En/pipOW9IJQom4e1Cv7uOioR4RERsgwdu0h8jJnQt0cY36eAUpmZV9Cw/5AbwePteG31xoi
WwMNSerhWuyLkobti93qj+Hi6JzkRYT2Enzz3GeqxtGxPplP5itFK1UmbKXaLKiu0LgwKhfd1EQj
Pm1TmU8p3mTcbkxcE5qVmVS9Dvmyp1P6U4uMu8u7R4TLBdd6AT9PMWDJczV2IIJdZtcSeUiaV009
hkkVxDX1LiMKF5YLsLi1h6DHw8K2nnqkfux2uziYH8xd6af3ncCnRPZxESiVSrPOCewb5ENTv5rV
FytbHNodyuLWkO+kSDTM9C+xwsAQCZQG8PbEreg4yWBoSPAlR8wZZG+C2I3LBLHjNqABXt+Fqnyb
NweMSf+DyC2o3EuJpGXMd3TLkabFjdBGNu/kARNHBtRDhN0b22H9DMgtqj2iNaUnADSu8WyILqLS
sTx9cVrfumUDx9pn0Ohfi570tqPDGZUL9FSHWFk341PGRerV/Wd7JoeueKml75cdVGQdF+zbRg37
ccQpWSUYGmm/amp+JFK3+yMUvlNTtrtyGSysoRzKh6W2v1NpcHqjFexvkTvy7buTKuWJCo1It02h
K7w0veRZ7Zw4YHDEpauYDSxnY4MZuFFv8j6L9pY+1r4tTdAwi9GlaVA8CV82ffso+fUh3wLEKmVU
2jlGVzEyLCPLvFCyQEYRK6JrjOArvq3LCmSW1ERvDLYp0Nxk/1RV30gE5Y5tO2xGWAcxRfByvU99
576xIl0zezdKi8P/kfZdzZXjPJS/SFUUlahXhRscu2138ouqw4xylqjw6/fQszuWae3l1z1vru4q
4QIEQRAEztExXJQUliIZfR8sXbQQgeWXEJO6Jv56K2MsqRlPhd2H/7xBaF4R1H53Xd/oITmpSPre
2UwSJnl+VM1T1aQQBjhZX6OBbjVemn3/zdV/K0TucOmsLMFogtWHLblN+6tm9i9//73HCwGW6ToU
BPRAIZCucm7cTSZSUjxUvwAaV3j6d+6WX/nZBMS4G8zfLsvbNdpGnJS0MLftO55Bn0R71prALRJv
VPWt7cpwKHI/amLfyK/vbT1znjmkD6vlA/tuJ6CMUFhNhOw3mbow2kaCpEVUac40mJBgjVeZC2i0
+YC2bEy9e1lWKPb//grhSZcxilk2wiQ/05uszbsCJkOTC7CaskN6a9yNI/AcMBB+nE7zGP7BGr0K
lPmu0IVeZosFl8j6kzHdTIDIUIlQKeVKbpdELNU0TIZAKR7UD2LkxgwitCIDNTOMfBXBpVKetGJs
iECcZEDe2KCdxkUrrx0YKyaZyIEgI15OqkmQd+HuxUX+XTX5VSV2B76CngPT4X1oj7e26ilcqZH4
AZuQnVuJwWKA5oUzcHe7++wwnNgTffoH6nAdglqRG6oUErtuI282Vq01bMjL+rPmhkA7/ROvA8qT
ibEv15SbF5bZ4q3eLn1YaLelcacv+OPhsoh9FV5FSMfDGs2dm3VrH2rps41ZRqY6EvYPIIwm/z8l
pL2a9X2U2wQSELA/i2En4POgdzYUz5DNcVaBhu5Hun/Fyb0KudW6eOSaIK4rPHPMQTFNvaL8ctls
u1IYYinYbx3n3byuQ6tIL4HTFk70m+k+jOav1fl8WcS+4TYypKy8WXSeYV5YGK4D+1wM0E4LrwcY
NBS9A0oG03fZsdidG3FSTp7EPalSIa5db6s4aMiTo1+1/L9qJTlclreJGWWw3HpPXnrOhtMyQisT
MFtRqEr5d917o5TkfANhZRQ5UMo0ly9ulp40FFYU6yTi8ruT71WGjNS+pPnU9w400k4CZECMhbp3
TVjdDcffbu59u0byW3FDmg7aQJ1h+ZDindj9tahecHfP8Y020qkwu0Xc2BzaGEnp13aQ6LUXC797
npvny5ZTeJwhpb9aoeMG3EKbmF5V+VOGrJTcVcqBapVGwkc2URpSWt6LzAStAw8t6kBWee71AUEb
bKmVqm//fdOFtEbSodBZLqlqCwZ046A79wLS6moFS0sIQNpQ1a2nlCYFicydbKAOQho96ijVz6f1
CE41XKEBBH2+vFz7e8liaMwzgVonH99gg+GFkeG0M/pTqh1KFejC3veBoIoyL96N0HUhBSDX0rRB
w3ERRtnZKq9r1aTPnh+ALoTprgse43cz1M7Mad1GI3IPQGOn4+eyvtNMXGGd4lCpkEf2XHsrS1qW
blr1dkDHWRg5j5l2pUXfXJRWqMpkKpUkkzUVabiB6ZtQy7lnkrAy/l7H0htX8HqqrkX7y/NqPilw
z30/zTHnMJ9x7WbndFHgBah0kUK1PZQ9np2gS2MmnrP80qfnokYb0dXKPl92ZPFL5YC9WRy5cmIt
SwHEQGhimeBYPU+YpY+vYqp7DuL2WCsuKyppUloP9gmqJS6kGWw9Djr7PBgUbPL6yUzoOWJXba5s
lBeB85KCUgyvecnKeYZIjO+8FEhF/dB+am8A+Y3RHRVS1l4ytLWnFMdbhimwusDKDUbvEdun1g9r
Di6vmWJDvbxMbYJ4XHaDNidQaY0OZs+9AcVCfl3S75fFKJxcHjmldd2NSwZVsqICZGXk2etvP8Dj
fNhaSwoN2K1MR69EH6bWxyI/Te7HyyqoLCXFhF6frTrp8H0OggCHfaxRly/Yh8RV7CKVHCkeRMlo
j6YLObT6sGbfSPq8DGdqKHA3VFKkqNCOrCloj3UfGUqMf+fJ5655MEtVfWR33QX4PuY8AL8jP06x
0eXU4AMWpWdBChhkO1I9Tu3m84IrCJNLREd1SVqYtiDgLwFuUsgPwDoM85CfyBntkmDJKo6q2/2u
QqYJ4AUbzCIgynqb9GQ8nTnJa1TitJuZeRVVeNnuXZu+CpCrcI0ztLpTQgAqVjE4AAV7yfjNup07
AIR3x+LoKs6H3ShjOo5p4E0Ex5BkvqGqs9xYYb4Mz2fDvZ2Ercpo79+3xd7cyJB8Os0HPTZTyFjv
6ZXpN4f2KIC0rI/0IJ4M1f2Yu4feRqC0TFXkuFPKIZCCDzcdvMI4DPkt64La+u0mZxd9WQB9IgTE
0i44Nt96REmoo8W878LcOMbD/Wwd2KgEGt45ebZCZK/ok5w7RQchy0djfCFNbz/ZH4Yr4gJ0TZDR
24puFfGrpaPujUDpdG3TeWmNYuiwqQTJND+JcRU1YPOO8yHjRfehjZZgbF/J+WJnmXJajF1Ihu8m
OZc2Xq3G3z/i3siQnI8DE7p3NaiSDEngNEGKtmYHEBZxpBC0rwx4QLB/0a8nT7YV1IxoyroudK2H
NP3Mm5/cUI2M7EU7aPMqRAT2zYHdNpFhGk7dheZxCQG8dyQgpjlhUPQgIPyn5HD51Nvbum/kSSvU
taSbCg6ljEfRtTQeLQxX/GpK1IQtn3jxo+gDeLosdOdweiNTWrEKd1UCyvEuTAEflK+HjD1GY+KZ
lmrFxIfeefnGmPLepbQn9QLl6uZ6iX5W9m1Vfy5RQ1vO+A//P2kl17px8s0ssiCsmQ+We2Qp4Ojs
cE6Pl8WoPESudwOIpUfDL+To94Ltt0fje2mBykj3KQZVCxUn7vvmFxEAXddCZzEVnf1SmlpVwLds
Suyv6ut8GGhQe7pzKh+qAztzyyMH43Py91B4+Qdt8dSlm10HpWJsWaB44R1OWsPU0quCxUsXigHI
KsgOrPJjAEP+gzqsBXzy9F+XTby30ZFqglkMmJS2Jd/YgU2X8mjFHuyjL0ZzFWc3pQp3bS8PsLcy
zLf7vJziAg/eVYea+xw4ODDXyI8xWsfD6QzaUWCy/ris1M6R+UagUHoTWBxr0gsT1Klhk5RetdzN
2T1Z77S890Cbqbi77froVjspirEyKQeNQdjw9R8fjZ5+rr51hWECNUD53uG5FSaFsB6shKtlwpTD
QcwRoHTkgzac++ylbZs99Iq34b2zU7yfUROsUDgJpLNzRPcA2EBwWMdRe8zptZlkfj6FbX1fsLui
val7xWG964+mCf4ngl4+MHy/XTqtoRoSnrULi8Zzjef0J9G+XnaOvV3GXrAmCToGcZGSdVqq2qmn
oQ67n9wF+tMZiBlhdI5OvAxdkGMc6j+swoHJwQBKB0NdCQiwkmJ1VfNiTWocdmK0ND86t0iC/cWL
A9WbkNhP0lEgSCMcJmr1JmBX3ooqVkfAFRR1GLu1N8/x1RTZx8tG3FkmWI4Z4DY1cITLyU6urR0p
26UOy/nZdm7S9FMxnX9fBGISXk9Ml5B3gx4kptx2U16HbfewljdD98BWxePcnhbUtUDfCMRTl8rV
5TJuEwxEQIRpfEXRoOoeavf0J1q8ipBiHxg+LYNnUx0C1elXZhbPqZH4Rq+acVJpIv5/E/GGIu6W
0YQmUTv6RPsQa01ozQqIMuE3sl9tzSVFusZsu6JJIIRVAPQFr7FmzF7TOM/WVB8zI1YkGfviQDnB
kAUiHkj7FG2aaJIy+zpcY+Axl9xzQQ1nOV8r1GZbruhh2jfgqzCpHraAiru3OYKCzm5bepvzR01X
uMJOhoZD9lWElFwMmRuB6BgihrF6miwtGFL3MGLsjdLIm3X3vBZO+PvehzlLA2EAM5eunFB06Kuq
9RUiOXqwpu65jUt/UU0D7JluI0ROBnO20koX8XS1OQbsGDAxi9Qfm/T3jwa2lSP5A4Gn1aMzYivN
H7TpECU3jCvC2p7LbUVIXgBErMIYc+xW8B2b33k8XnV1nv5VsObJGtrCH8pEcRrtxWrM6LkmpmFN
xFHxizYblxtWRwsCJy9y4qMwBBSjiTBFjrJziiNU2wZYFigzEYzeCkGQi12aNnU4aQuehSfgXgKE
3684bUNa6POJ97juJ2b3OPZgLb/sgy+1cjlsYMqH6UgkoOlLerhRkWqkrnTS1WEGmmpAzYQcxNHJ
qTuq2ql3HdFALoseNswUyeULJyIaWIz0Ouydx6X7SfTESxtFsVEhQ65exHNkr662QkY0efUc1ohN
juodZefSiOTnX0UsydN7w+Y8oRBC9KeY3pK+9egI7gxFuWw3E9rKkdw9SQsdZPIEyoTWVww5nujT
6offMDnk+9O16iFy19U3Wknxj2pTN1sJpOnmje4+qufnd5JjhooBYDyQ87wvWpQ8qZxphtm0OLg1
ALXqxR6AjVxPu00ANo+53suevesLKF8A8xtrReVxdsOokEAUiBZ19AU0gFaOez39dFnG7u4xsXXQ
WYa6JhjD3+5dq3Ktta71CrAdNc0xf5o5yPyHIV78mTkYnAQ4XAP/6Oa2++S4C7prHbM1/670NVK9
U+0pbEFbFFdxpGB27+1vyfOErA2sHLbskdeg0np0zeCyvrsimEkcceFAdimpa8cpaWKtr8KOfRr7
Z1oSr80Vecy+DMzti1sAseSANM4zHausq8LYaTwbPATZqbBUtto7SvCOj4l9PFjj0Jf2MOo+rFhX
KFJMj3lya6CQmts3qflXU6vKtnsbaytK2sZWGfGRGNDHarQ6cCbyKzUTFavZvhBxp8CNCVUS6aCa
tQRT4/GMtefE9bO0z32iM9Vtem9pkOnhLAQnlgEQ47ceFke8aQcyVGE9rV4xXDPteVHWI/ZU2QqR
8ljL7ucGXfHwsSB70mpPMIuxbyhD/hQU2X3iqYv4e1UCtBSwF3whhxL5qkG7vKbVYDUvpZ3ed75o
4fLtn0K0o3mqV4od5xMcBILJWSBtyBt1HpwsL1pIayaghsR4Q55xm+Ye04JY/3R5x+5YE80YNlJM
NH2I2e63S+YWRaFb3MUlqr42qg9T9fv3wDffF/I36YOJwTs8I7Eaj/6pB6ByL2uuGxVkjUoJye+S
2Zorp4ISeIgPKW/9pjUVl02VCMnr2rSIxsiEHsZ0veBFr1WkxztJwxs7SRu0A9ziVBN83+2uHM2f
gWHlAhiufLi83LuevF1vcc3ZrIdlVcSsWpiq+mp+ZMfpmACwErgn/1vdRKWVVDapSN6DlxLS+vm+
prdx+rnNnx3j8U+UAgmJSQzBzCNH64VYzQKsU1xtb80r40YHt6EVVt/Rzf8/4KftBDkXr0T/CpPi
9VT39lRlWKmx81v9sf81lN8V+uyaDYi7InHAk7Ecrd0lIlOUQh+98LsbE2wJGIC7z33RGpqc7J8C
GK7yVVWIPRfHexECDviF3k9FUCPV7S61arwEhFb2cdX+vqzWzg0aLc4Y8QVgu+1SS3KG3JxybSAG
rmcpiDTW+D7WxtEvECK83LSCZok+EJqZ3mWpe8u1kSq3C/MOAuyOYmOZIQWYr1H+qNOnP5CBh2us
Fq5p75qFjaVq0QCE3Bhgo56WegOaV+gfdLq6cAYALqAaAHwHKcgVPYuKfIAQwOib7n3eHi8rsRsa
tgKEV25CQ96B977HbGIYI6MCfJXAT7M6f7A8gRipfjDZ8/KtPCnkRZXYASvkMSCZR06QO/OBksAE
9fBlzXZdYGM5KeYNTjd1NvLwsCl7f8b0I6Wz5wwq5AaVGMm/k7RzW22BGBfNmdEp1cEucvgvmoAT
6e0SpdmC3jljwRYCCVjy06jCyVD07O7u0n+N9a5uV7djFJcuRGgF96YoOubGHLQ09k1nvOr18qgN
QEj9b2pJIdXq7Lh1xI25BEMJPZL5LrMUIvb6aDfbByilb02H/C3jWg+9uiA6Aqf50E8eGNR8PUyu
VtWMgsqIItRutlKiO9zUAXcdphH3i/lqtT/1WuhY5kfkp8j2Fcpd9jxkjW/F6UWTZnENcV3PbkB2
cdv2bcDtJLi8TJc3rE2kAGHx0ZgrcUNvp9JrpsVLy2/udB7tSqHPbihCE4sJGFlQN7wjFpsMsPga
dtWEY+I3BoaXmgOg9IAQeJ4CiqESVXFDKVDywKWoG7MxIHC5YkdAAR/XI6jhvBiNBf/DdUL4mlRT
c3EPt/EsYjKwMEnrNZkgPC1LnO8gezq0V30PrvXhpB/HoME8MciQlAhmexJtYmI0ywTDGerJbz2k
WKYkL1Nb1Iq6cx7Wt6Xffyu8/2vNXyqg471UwsbIK2oeBnPe1fLWNCkTozJRW6mCorvuO1XGJ36v
bEFBc4f7ObPxSiZZEI/B5YirLM4q/SjQhqNz4XgTakWYpQNVrCo12ruRbcVJnj9HJZkrCnF2n4cl
Sx5Jwx7qieGNrgjslChKHHtv7qJvB82KaGTAkIS0XP0cT6bJkWNiruUKOPmY6S199iRccr5bTu3p
8sbelYchZSQvDoYtMUz81j30yY24vYK0Qr8vXsq8gjew/TqE/wzE1uFleXvu4SCHIa6N91QAI0ri
qrisNc4Ax75+cPkh7Z4uf//lA7J7bATItCJRmjgdHSAA6PL4vD/c6F8FEArYJD/ZTxOwUcLkugPx
Vwo6rHOpuCsK53snXbCEYuFQ85Onvp2sAXumVoqiH9g5s/tqfu4zRSawd8LgWc2wHB1I8LgjvDVh
O7jG4i4oUFlopkdXnjcmDHnnIVoLL1pvx0YR+/d1ch1glKFQQGVqKithjjaWvApd9GfmT030hTiq
sL/rFs6/Ml6KqZtTM+JtY/T6CLtloNcyh9O6qoq++2Z7FSGZLXV5PZIKIljboO0zaY74J49jnHmy
+EOyGIeyV3XP7x2bjLmIuii76u+qYrNROm5WFihYWtflqnlpfh1PSVBxxRKhXXHH8VCncl8mMd+T
jCb52IE/zCzDfpri9pHj2erbbOX041AS7utFJrAwHL31J0dbfi7dTBt/qKqeXNGGd4di6rU4JJ3V
lecGwTf38r4H0CTAPPx+XrQwScYRjT+AMwKeTm+3V/k0pj/I0FRXS2Q6ha+PZV4FU6qTe9PMWHqT
kcqKTrgtZ/rjOrX505Q65TMpxq9Jns8fEY2iKzbX+d0yOSO4LGrN/JE5OQVQr1u6XgTK6dkjZIhQ
/WpbMntWpetgkE/aeAi60lxHL6vG+Ct+ObM/FHTqz2Vdun/ZrFu/dG1VPa3Jihk3FFhBXR5PYGV3
CtNY/Cwu7XM6ktbxe6PVLN8xaPMtGZfqlKysuYkyu7gnbdrN3mJneX1aUO7+0drVzHxWJ2UZmAng
n8OFzVbsWWaJPs48qkkLXjiTP+L0n/PA5Hb5IzW584k6wL72SpdbRZDFQNf9MHcG+Vg0Cx+92jD5
ehUbGW+9Mp/wFB9FyNC9lLmZ4+PhWaPHocw0+zSWenzjtvGUe2nSGsQvGxu3T291CO+Po87N7qgb
CxKKilb9XwaStP5LypJ5ujP1KOVBuRL9a1uxKv2o23R5qtM4A8dC0jTtQWdVXx+mPDJ4MBkWyMR1
tti9b6EBHY+MJo3xQlKYOM41ajv+wEuaBN0UD38jy6nLUzo0/Mdk1nZ+7TQWwRthQ7M6GOzauW9a
zNJ6XcSAAQgeNmSMhhZ3H9Y2Hx7ZpK0x9mBa/dVMTdN4rWn9Pdr9FDj6DNDkfomto1Gg6Qjlfq6l
j7oFepKPLRnpae0sQG0O1cDpwWlLjIBneb6C0bKx9TtiWJNxWgUtwW3e1NYPxtOJHwv0rKRh3LQs
iMkYc79ZiglwUctaLX5fFBwgoUvWFUE89R3ypQHGOAIjx7k1GqMdvJkufes1oJgbbmw3Yfoxa6v4
r3FwFh7wnhWNT9YIqFsRZZ/Nrp+KR3Rmr+y2AZvd+Li6ID2BL44WSD6nouk8a6TmQ1LMJgmK2il/
AprCAIS9BpBF34i63PELPqafWbZUn5vChfG6JKLfwB8MigU91ib9Wgc9dONZkT71XmP183gqFtqN
nolBlObkriU72D1o9zwbuC2JV3cFn0MQvCzP0KD9ZE6triho7kVaUcV+GSbE07cUaSPHmfTYcMES
by8fo1gDwrITpMWIHpfswXUA71ypWHzfnx82QTKBvYXXags4aG/PRJdGGU6Ql7TiziaHMlYEWJGW
vD3X8X1U5C285gGSQq7LpxkmZ9dYL0NyNWDuMz9OB+dKzZzw/rzA7ZRiCzno2McJL91UW4wwNox0
ZdgBHrSEr7DvOh3PVqZIU1RyhDk3x61T6s5kEuDBEQCSmP1BQ2yaKi9JFXLeJ8/QB2cf7nJ4enzn
CUk9tQAMasrQKriftSejuuJm4/PmOlfRnbzPUt6Kkq5x66TrRbVCFBs/pfzWTj41lqLVaM8JttpI
q4NYMPeGVuPKcRufjFN8K5JkehoVKblKE2lxkDNU2UigSQO056R8AhuJGglUJUTaME40RzkfWpC1
oLNocI94ggiM3y/AYk1wmbdxrUAfi9zPWHeAWNJTGCyxf9AU6Ph/WbmidLmrx0aEiEUbT6YFS1IM
ZZehPTwARqMcj02mWHaVCOnKsvZTagIqrsSN9mgaH3BqdESxT/bC16uhDLm4h/N8qaYUIpr8xrCu
K9u/fCu6rIIhd+QRpD+uUeP7FQb/2/Z6mSq/UyFQqpSQdqA9TU3q5GK1B/uxtbonZU+FSoK0AU1n
jYyJlViJ5d7ghyL+eNlM7w+urb8aRNp5OWfUxmtiGdKWmoDwNPTHuXKzQ9xM7VNk4UrndCbQH0r3
fFnwTkMPamrUAo4X4MKoI3dPl2YBck+L4ZE+nMAanYZRMH0bPIZx/84j14BQVjj13gmAqQFcA/Bu
gTKKVIFv0NRodTNaYBLqXi3d4qHp6rNWJV6mbHHdC5tbUdIWrdgaD4aO8iu5sgDUOZysow2wrUQR
CVQaSdvUQETrLQaNRuTVrevHphbMz8oXOoUYuY8stzhLGhvasOpzuYaOAYTD+Ski3xUe8f5CB494
XSC5lQy4JvBBPou2c9HmHocGemiJb6J+IYasMv4Hp85WnrR7uV2sizZDr7rErW9Bb1yQlKqGl51i
61ut3u3gvLHHDotUo7r7QrwGaFoXSK1ziMGgU6UaDNoLfFutpB3dTGTpwKeAYiFupLbLWr9rP/eV
9uvyau0Fpq0Y8TM2p9A0l2BlHKCW7brPzkI8l06/3b8Iy6GzSlRwdUOXK0t6kZtRATbQcGX3nD21
5oOj6hDYNdZGhGSsjqcEhWLRi94dcjsLx+yJ4T75B6baCJFMhaqA26J3Gk/NgD3t7ypTcflQKSH2
72YpdABWDkTYCVe0vPoE/MhOU0Sa3dXeqCDFzi7RaFY0UKGrs7s177inFdbDZTPtnwgbIVLUnOrF
dasKerBPYqhM1Ll5DCylF2yt9PCoKlWp7CaFz3ECMpA5QJ6e3TixHkzaNVUuvkIIkx4xaYo5uSjG
PunSZ/YZh61vrz8UhhOBSr6qbTaKXNB2UwftnSlkJDfrgYTGSfPZjeDcKYM0+I9WY+LHbLxtIUU1
zz1coW5uynI42IM3un9Qo3+z95kcNXWzoMNLdztAK8UodBLkvvtp9tewCLXADv/EhMxmQFqzTPEK
8VYru6pXWjjobU9STwjsj6AYeXA+LoEQpzq4d51iI02yYdJoiVlmGENo0dHpXlupP2uK/EolQjJg
a7cRoKyh0EhuzYb4o3lmw5+cARs1pOgZ5WMW9ajBhnmuh7NOr3G3Di4vzG4mtREh1Nx6W9fmZpah
IX/qHxI2eAAn89f87yK/G4xnRoKh+nRZ4M7TOTxvI1GKpjaKdPUateK5kgjWUn8+0bN7FGe1CkHy
pcb/buNuZElhdUrWYnTFREV2Fkhr6VV8LM9C0h9t2o0gKbSOk5ateCVCt0bZ3Udj99BHoNSJGhWU
8Uuz1iWNpJhKKIJqacKzTR6g+nUr8MzbY3fSPhee7mvf07OYmI8PKuCE/TTrVUP5EayeMs3tI5iS
HtnR9AuA4QNUDq08AuN2/ZOrxEaYFC2WYiztGn4SsumZYIC2n66oe0wzlYPsZt4bOVKcqFZedxPD
CUVL0F7jksTPs3bjWIoEYmeW/I3PUylYVNrMRseAPgA9usn88pocBQNHcnBD4xZghmf+DwyKq3w9
FI53wV+oFEKcnpgZT+CYXXxcXByOtRY47DPJ1gAkZ/qoiIpKN5HiCYrRrtu7cJPl4+R3ZzHcihxj
CMWxEh9Ux5giCL8QPGyil1tlwDXnkMaN/Nz16TWtvw2zavhw50Eby+eijCpmpoBaLG26YmjiURtr
dDHpXnEWKH2Cpg4zYAKH0r6OD6qe7f0g6b4MaREx9ioFLqPTOkJIg5QWOCXlVRxWFhI1APWJB2YV
y5/42Dsf2QiTgtcyGk1tpLCiFQ1B9HezPIxzjVLIuYkUB9q+e2xESZash442tIE7aqcxjE/6qbuO
bwYQZAs0T9XuFr59QS+ZximL0ahXpBCmz/TUMP1EqCJO7frfqzqOFKeSpazcpoWEOruqgYXsPI4q
dDaVCClElRQT6qjk1KGDETZSH6189ddMFaDED71kKilAtdwG46gLf0vOiO5hfQRozTkGBSI4JfzL
CYBKISkiDbUT0XyFzRjFMHrh12CO4ot3WchuYN8sjPgRm8AQJQSvgkIIRTfonAY5W/DS+YwH1+Cy
IMXekdmbtGWumqnH8lDma2BPqRkqfV+18X5cGkVFV+yNS2skxYSMkj7ReqwRJqzz4a/Y8QiKD5X+
cRmf5im0MO9zWTfVSklxgVo1Jj0sCGwML4eo0Tp2gD28LEQV6hwpJPC8AsnQAimC0FQggtAP+dnw
C5ADqwLd7mH46hXyXbFJKt2sSgS6PL9qi7us/EUH2E33MKhCSacwn0qaFBziWcsbOojww6+jMqib
weORF1Hkvai0/P6wnDij/j0x5Gtjio6JwRLBriq1j8ti1l6t555ekoNivUTAueCG8s0RjIBr0jN4
/BAI2JEiyI/VyUavXHlwA1Xr3//n6H1VS4oWeqVNWm1AmsBoxy31YD9lvT+E3fcinE48w1OjwiEV
Xi+PnRkDqPJmHYbs58pzgDaMd9NYhQKtCBtMugQZJS1jVsHps8yzNRBspefC8pbSW0yqiLd7oRCo
fnj5tSng8l8svAmF8cgWp6mRvNTuByf1RjCfZFrYGYojZM9sWzHSQs06pnkZplNDN0Wp8j7/GpuK
PkbxBdnx0N+KwTK0gUIXaT8xE7UrZNJQJM+9xrke+a/Lrq0SIDx/YynNcRxLc1DZrVL+w8gxRqDR
h8si9qy01UE6Z3NLj6Y1RtNzNCT6ARmK+YVry9HKIhV88a4yOkFHpAHEHkxBv1VmGLjd1gMV8xd+
ooexrViNXU1ev/9y9d4YS7cr3QUeFzIGwPOv0fVaxJ49Ke+7+2rgTUlHay7gGKRDD2Q9E+nEXPWC
d/G/NU+UC9YHNnq6wMgGXVvwJ6NLgln7VaZ07lUDwJc7AzJb+9A2t0WtmLXfOxi235eWxmmAGduV
cOTIuUubG5tkgWEch+Za77mnN58uu9ze/t9Ik/HmS5PbWqtBmxotQut617TjoScfXKZEc9w7GbaS
pA2aZGVTaqIUa91PoRGkV4WJvvcp6K60s/GhqhSBTWFGQ9qu6DeIDZ5AXJqYft4ACv7g5o+M/TV1
53U+XrbiXvK11U3auEM58N4Gtg0uYmHCnpL0S1o9ZIPpW99TYPglnJwuC9zfX/86oSE2xmZ/AQO6
KakOgRr6S23b14kDiPi//psQ8SM2QuIkmfVZQAVNToAaiwkq8DS8LEK1StJJRwCnT9oKeoDe0K+r
q6n6ZAIr2QbYlQWG1T+KSq9Wk8JFStlCS2E1h19336L6Fh2Xl/XZfUUBlpboQCIOQ6B4azONanZl
mpa4Khk/xRV2OM2xN+K5sQdemCgu2ir69t0gaIhpQJ0KsHtpmda064p1EOXsdvQmMt4YVHu8rNZu
lNiIkJaJdmzpyYxKWEHLAL2MmjMGywwM5fN/kyMtUOQulVNGUGWcgGVcBoNZBIN10FQdTyp9hFtu
PHuZ2mUgOvRJjNTLhpCnQ5hqgRb/Pj63QKd7XRspmHMwB8RdIQyHGja7tSPFrU+s7bus5/X7Mger
G4FMioz4vpv3wUrjw8Cpbw8qknSFveQJgHSoB5YIQCXeXxXWvTE9923YqLanwpFNKWS7Jvq3I/G2
xaNb0p7yQXEk7NaXNqthSmFaLy1jAO67KLSKywkmNG6jwz9sMW5AFSmvShspRPdR2Ve9C5s1Y/HL
iJOHKFLVMVSrL+38SFvtclwhYnSC2rwbyC2xP17ekbtamHBTV4B/u3INy6HZpOcWLsVGinbN8dMw
K06yXdfaCJAW3Rn7KR4FJhgB9/Pwq3VyP6tQbueK0KJSRFp7jibbbLIhZ1h0P0LBJ+ZReNlWu8ux
UUVe8Xox3F7A0MWAfc+uufvIsq+XRaisJa140aw9Ad8R4gmmC/oK8X69NvlnXaOKg0yli/ghmwiZ
zGY5aTMEVSYPe+vLYmEAbfiT6LUxmBTuF2tJBlPDmqSg18Lts1pqf1BWL4UHvYuRGylSsI+zoedR
AVUWO2Cgbs7wrpJPnnPLQ1BYKOc7VZaTQn7hGmYyrxBntU4QLYAnGoPJVSScwjIXdJJrVXHb1jxq
ICTvm6D7FeuT18Q26DE944/OylfzyRlNnBSY5cQJAGIl+2aMbiygt5CkPwBKQqGUwrnlIpUT1UtN
R0jqh+FX3aQnZ6W3FQViNOkeLu+j/aNgo5UUDiygcWWzQHFsO8++Eg0O4H29Tc9LAEZfJbOSarmk
yGDgKl8SoRnDpEsxf0nL74xgTKG9JfWXy5op3E8uUAla9H8eE2fyF3ECmpfebCuCg2qhpODQWHHa
Wjq8L8Z446R9sLLpMD+XKqiL3UVydQxmCZYBDN4Ks26CUB0b05KInSuGIIoD/0IaD4AA6XkN64N7
XpzD79tuK0+KFGOkz3nSou6mGT/t6mhkvZe44WUZe66wlSGFh3yM+OAIjMOqAyylq51jzf5YpLiA
M1x6bEOh0u6FZCNPxiTpSuB5F6JLJPqUnaPjiMdJzV8+/ByDFr0OGHn6g/N8K0+6ABktz7nloCQb
d4c4OTmY8rA5mG9UtK175/lWjoj6G9/octR+J/EwsERr/phnmSXwxgqF+YQny3F2K0UKE0RHdRQd
2MgapuucfAUnwME0ThTv45e9Ym/XbuVIAQJjavWkdVilZX6uOQPWNKbuEJr+mxTxKzY20wpMgefa
/yHtu5rj5plmfxGrCEbwluRyg1bJkmVJNyw/Dsw589efhvy9XhqiiWP7eqs4O8CgMQBmuhF7Xe2R
9mYke/NvCp+WjrABXZiYp3EIelbqkszXxXAwp6Mf/eOccKhAQ4iAyzUiTE7MGzScyu11S/2b7m9u
4ZeucGgwtY1BS/ZCY9ahm/bQbBnAlBVKqFqPb/r+L8ptl9Y4XECfZWNm7IWGvUlqxXmQn/RBsDbZ
N95FswKiNyY8AkZDbv5LdFUaKbh3dppuHNIvxvDsx2eKHUKXX0DwmoUCn1ZXz8IeFwyp1OuDP8Fe
rn2RhicFnT/pcNBFJ63VxbMwwwVEXQQRCViVmpI/yZAqTAK7+ZsLc1zp/Bw6LhgalaS1msFGXB+0
whlbwa2vaKi46Z+NxgddGr4vZ+n1HCp3hVV9DavEQ0ep4GDKDxdKukFBir5tBW3b6K7nsEZDI15j
pbLkFpZ1bfaZix6VW2P8U6Id3gwXbEVUNqSqZ8kF6eRpqJPHRkHDsk+Pf4ZpvBk+xspg0tQZ3vSS
Zw2eXDxaon6sd3voDxtgPqAqGGPf6V9NU6+gBRc2hlPwGRKmoZO60q7EUdL2bydW5+v9KTP/D5No
Y2RXieAE5WLaj7rAzOVJciercXo5AzXSnx5XeRNcSOdUydpCHSWXJOfUfK3Lb1P6vD05fFTzJrio
HpKhn7oMXmRonpcVj9a3NH7tVREZ6LtMkTPE1x82FmauiGDI7Gzw+brBzrwxvtY7xYOC+3/xH94j
89a4HKcifhhLFCNXptqHKJ5v4tp41XsRHzaf4vBmuBTHQs9/pPZwCqdIGt3NnQCe3xUe8ga47GbM
6Fj3FQyUkK/xWAVseFtKjlLZ/VXzUh9Gpzrq31A9EtzigJl82g4OkXscDuWq2o1hDuuK9qz2aKP8
0zsM3j0OgdLAiupOwzR1deTo3eCMBnhLhOjARmm5q/JmOARKirovax1mgidtz8r/EHwyWgAaV/Pi
U4h829seuHdlD7xFDhxAnq6iqQ8jp+2DQ3cfvaKIMv+eHN/EjlD2sBMWWggWssJhRRKaVlqb8HHs
bPNWggCoEzPKvp16X0R2g8dwG0R+UBKf9tu+Mle2BpdDEDBXaF2jwHBvGDaxQGAwEmdQpkOGVphG
rPwlcJR/DyV5pof5gKE1H/Tn5mZ8ZMyEEM5hL5WB0+6VAlWW8kEWPY8KFgMvxl2ko6nnA/yMYv/g
R/JuNlNBirG+7//cUvgX0bYd/d5i662cbrrCyci5EUkIi0xwgBLRfu5jEyZq+Wwm101wVfrf/yIg
wOypghoI3KE8MQLk+fpcHUs0oZS10wRHOfooqze1f/PHbytvq2xhicOnQZnNGDRtkkuzr+GXeX6R
Cmfbl9XhWljgACoaJTBpUFgYJa+1vLk5ZyImT5EJFu+L8xg4l6sW70MYLt0bQ68brxrlsO0FW4Lv
lujCCw6NjBwi321bSa4e4bwfIYTz+qpSIOI1xcALtJIWODaZRLAJr67UhVkOkoowkA2/wuD54/zZ
ys19phs2uB1vZRD5bXu4nl4sbHEoVIEi2QwV2AqeRo9BvO9qrvU6Q4Y9ck1329r2lIF3/tcpi1UZ
r58djFX0pp8ezPrDJNKmeFdW+WtsvyM9jDLDGJoUcxYYXmy95N09BXZPB6vaSVWw64K7QDtKf6qi
xFvlEpo6nPoWTPqSm6evNfLojthyLHiwEswVaJp/HT5aa13VpjDCCA+VXbWXByc49zuykw/jIN6M
2Z/+ffiDq/lXe+pgWA04R9hmDEYvCNcWP8g+GXdkc9W+/EVwgBpGpji44QjHRaLso2hrHDNk1Nku
1g4SOfXE2zaxHhwXG/weSCtdm5UhlVy1uh/1eT8o92C60KabOaSe4l+j66snp1jEGbGKIwuzXFat
T1pfqwZcQ1OwnVVPOoQQKKqDpA+15ZbJJyrso2Ch8G7qFha5eKziljb5AIvB9wZM1DjXNQ49Ko9W
6TASYn8nQuPVXX5hkItN1ZcLPewxsmHmtfrJ6gWYKPo+F4uBgQf0SYZDihU7bdXvMtCMbkfHKjot
XGC/LzcUOZb0scoxS53iUM3ugs5Vh8dtIyI/uF0LUuBK2k/wo5pfC8kzROpNbG/YmnhuyxrGvkQR
NPu+rjqsrsGXnuIYfG2JaueteiqsPyYieMO+xbhx29UUFeXYjZj63tPANualeIWMChtXYoaXeL4j
apJ7Y6Da8pFDCjUGf71UYqJYJbaGptpsF91nzpzZ0OrdS6f+Ov/YZfb2xK1flVzc5AtSslSeaEUw
soz8dbgGky66X5A9U1sFv22JbsDCFNhcTQQWJjnckEzZT1OQfLrDuJtL/aZvP5lzcS/LoioY0ZDy
BSqo2A8jeYZz04nxOrPuygTEKY1HTsNZsdNTIEwG1s96C+84yMiUuelJjGlMiZsfUTe5oy5e3WrW
NsfIoNAYJXiVXz1yLSxyIJKqczgmzCLqUMH8PZ9Dvbdn0roU7INzGX/fDhnBWud1fGYN1ecq2hLc
2qS7fkbF+1gJdjQBZmkcnGSpUgeTgrU3YsxQNKFJ1137p50B3ALnCW46pejaEq9SbhmfW/LRRExU
D9tDtTozKCpUcOxhdMccbM0aibp2gh9ShKsa82uQSHY3tfuuh6zyHIioc9djb2GPwyxDDccpYpgV
HttzcFU5jAbAsOfvP3q/RA04q5GwMMchVms2kI0MYC7uMs1VOtSMh1pnuNuDuBoMFys8Qs1913QU
z2BuBX5lFbeqoBg9gHvy+G9mOFTS/XAefRlmwrnFOXVE0Jl2CUrWbTOr4LfwhkthZggtGXEJM52m
fVHDEPpe1GjRPUflM+lAc7ptbjVHW5jj0AiXMBYqzmJgg27u8u5AzMc4us7Lp8Y8FdNN8qcVQm+L
amGPwyItGfsM9JjYNZF2VvvBvy7j/bZL6+nuwgaX0eRoB+zjAj41O4IEvtiDqyw7Q7CPcQ70zrY1
UfRxUJT7gWxlYGzGvf5dlNmB+bH805pTfsw4lAhbc07SGv6YYbejdLrDY6lA7FmwUjUOGHy5laBP
iqjL5KPsHyzRrZ/o+xwSzATcZ5QtHr+p0TipOJH2b8uTZ9VCAWAR98hlXVqmTh7bio6uoUqwkwrc
4Cm16jaaK5+dL6zZG4PQjX3J3Q6n9dPuJXh1bv3neoNmsRAjZT0Q9EeCO9ce7xnZA8rnd9V//2iN
W/4tis8bGsNaDKob1o2p3oATxgnehAT+tBWYi2Odje7ipBFUTRhrBEulDXflcEYVSS4iVhIOH7f2
FV9qFUrhEL0edswhy+lP5h6K7Ohtpv+29nVu7c+R2qBQD8Zy7UMFpn3ptRPh5XrEaRA8skDl/07t
Afrr8kjnEHdxaERpzrGoOWk9A7l8n3MhVgKihRO+Pyj0TpJjOyraYwT66bBQd4HWCna39RcqqDqg
p4pChZEnIastWtS5iWVau73LSFqqvXGsH6o9zrZgPnLx7GArVygq0G6EpETre93FNhd/NA3MPpdw
n9l74R0anMGyvAtd7S5+IhMWWHxIGL+TU+18JzyJgn/1hLpwnAvM0urLNAGlieu3plNYjtk+5Vbm
9SM6PO6t8Gl7Ya/vShdXuWktJEuB2hOs5Q2uaktb81U7FDGnrsfmxQi3L1l6NpHCROxoY7vXNDCP
h75gXxL5we1LJA/TvGHpiTXJn9op+RipOLao8d+8pCwmh9ueShUXqiUoWt25OmiJG0efShFh8vpC
+zlYfIFvpwVtCvZqXE3JL6YC/oAn3d8N0tEU6gf9BgMvprhMVbJCJfBHxLm873byrnH8IyjjHQvy
JqiBFOy7Ir+4/aopGWO8CmMhyY8pqnVAMn5LtNLO6LDLKlFdHQvcd5cgl5ni29Hr1GjQNYVhpP65
auwZGp7okuipYP2IzHBQURcRtiq2Wms9PAZB4kxEeU7nzNGEt6SCEOfre4u+kqcgZghf4xXyJM3X
qEb7JzTg28+tMiyD2oc3OQ78ck1tbXpKRUMmQAPKoUEW9ok6yCwQqlPceCER5F7rN1HYBVVCdcru
yrn0IVITPTDwxGHcJx9MyCxBhvZBuzVfrT2kzA7D/fx1e9jWj8sLi1xsF4ky5p1eA+CuIRhxzL3o
m9TYERIkJm2DjlryhwQzbxnSwiCXjplSlFDoE+Cinh7V9Dogd+mfts3wJrjIpmVtVqSGT02hnDot
2atN7m6P22okLLzgtrpYYVJzBCYKLXDRz30IW1HRtXBq+A2uK8vZkGHDT2zjnhHBsquM8UP89KMK
WvSGJ4w+LryrfoI6RYOpkQ7pmXWCMnaK8jDdSq8ogwIplIjsahVYF6PIbX0FJHPMREe4S5MBwqvP
Un1TgP0i6E/QY9ieMJEpbvsz1cmcpgKDqU41tCm8tkhsP79tofUlItkXTRx/TlOnPrRGDW6hece0
Z3fYx5CnQh/ArNtsIeMaRwAcqwB7GUj+0GZmaplYIbwzw9zuSi9VC3sUVeIKYp4/ttEEOjddjfBA
CWZRfJy0w/YUrV9qLLzgoKGWoyhPWngxB26Ja+PiIzHt/FAdu6/xTlTzL4p2/qjmj2k4xRTumA+M
ICq6bw/KY73LwNQD9diPvjN92PZPNEkcZoT+PEXQ2gTUgjs9esp0aFMJwHV1T1+MIAcZqRZ2czYg
8ko1RJNLaAet7ubzc6WL3oZEznBYYai9L3UQBnKbMD34JHDCuD0EbSbAWZEZDiFGeYgUdcaYGSGY
MfrHZHqwWlFJIYurdwnXYtQ4bPBLqR59Cl8s6HycrAfWcZKBL2wibnGsvOHwV1dFF4N8f4uaW0lg
9PAqaVK7DV+k4fM/hRpPLCNhSydVD48K8tgbp8n8aBSCY4sI5Qwuc9CnLkLlMWwo172nMKZyRr8s
H9GiylQGU2EaLogFg4MHJe5zPdaxYLviK0GRBOo8qQBH1yEOnQQmlDhAhcBFAgjKkxSnMdwR9ue4
vDFEu9C6Cz+/z1PM+F0l+XKJ7xfpSRn3lO6tUTAv6xBwMcGlkI2WQBWlbRHM/cP4FXUkbXwgVLAs
BeP0djxbXHNF/jzOfgEjQ35lkZ0lC05cv9kKLl5wcx1JZivHJgZqgrwjqrFOFa5tIG5auOEpF1Vi
i2aFebvwxpey0NRSeNNqHxrzrIMvVTQrogFjf2FhIq4VCJ2q8MdK8ptJmw+BJCJnWzdBZVmFJKxB
TA6Ry87vlLZBTU9Te716mERMBKLvc1DsV9FYKTnWO5XGl4hCjC5pHrdha/1Yb1184NYfxPeCqmDF
hSHa/lQ3OLV241r7wCmh5y56uhNZ4+8rlKaUq36GR/GRZdfj4Yu6L46KHe5SobH1GPvpGd+RnLaN
0sgJPJNRvzAlN4H+JS6d7eETzBDfi9zgVngaI7zmJhX6vZ6GUgAtIh+4RQk9O2MuE4xXbX3u20M9
SbYvKtURTgpzcrFSQMQXambNwhgvW8gB9yhkJvvJU3fSUToP99tDJnKJW5dBAR3SeUAdRhp8gHqi
H6Z2MQvyvt+A2WXuuaysG6SyC3QYiTvHh3oyO8b1E3jpWwduCrJotgzfJzMXYxwMxFKcBXEBY4EV
OGN5m2rHIPWgENj5ljPo+38bPw4UQERd6XmA2ZryO+MbzW5n0cugaIY4SGiKNoirGRZymb6CONFN
Le1zZNWCtfObdObnuFlcBauqysncRLCjXXc71etQLksflWOLZCbz4mtJcB0rtMft0ySMoOBKME/m
w+hqDjlYNzjcO/ENJN7BACfqNxQF4Zs26mJdVYWk+/XMwOEJzzjohOgP6rV6wmn0KDqNviOp/3EB
cxlLDiimuIyLLmW+keBboRe2qQx3hVbcECWEqCM6dyD1/hSF0k4tW++fIpLvFDTbRIP8Ieaxbis0
c9dHdfooFSLRNraKNlaZxeGGGtayhBogJHKB5kDJWPa/TR14+4BT6qdth0SIaHHwUUYTuiDYoS48
sve+4JTGTgB9gQLM2bprilSG1xPIy+RxABLJ4VBVjFR9yr4buktz1Yl1W8sER1XBZmVxyIGmizAt
RpixfPnRD/MbxXrdHjiRBQ45IBXayH6ISMjk62E80T+V5Pg1yhW+5h1CvVUXT5gXI0AdnX6M8tve
f9j2YRv9wJv+624ogcKqy1grhDKB9vIuU8+hiOZ0e5jQh/WriaAfI7loMUxR9dT7V6lI8U7kAgcG
M8nHOsejpKv3wYORK24Sz8daNgUALjLD5Q1UTo2YsorKuN6R7GjhhT8RJAsCzEZn9a9DZfn+EGUF
hkq/bWYnOkQn3Hkccyge27oT72hmi1Q4RJPDrf3EKjTJl2ARJ1ZbNiBAYAo2om0kAwHgrz6VJU5y
ISu5peH0QsKvZoxH4jH9SiTkXXIhQGeRNW7Vy52lQEIJ1pRu8tCSR+IHuYC+R3E19CKmVdHYcesf
bAuWErH1H6avs39niWr/BVuqwp/ma1mJ/clHyBmpy+6MfDfYd1+qM3s5EVV8baOy8vZfFtu3Ps6J
3mETd6UiiG0keN4UN2e0o36rqGgHEDrGQYKpg68CItI/jmEa2kP6U3GMwUwbuKJ7RMHu9o7MeaqN
SOlrOKZds87Q3OsPxld1r7ypUIgeHAQg8XYnvBhFNY5aKyhhLK2f4+hFmm6L8rCN2CyCf58ZKLzI
strPiiq9nV9I5jtBGQC6J+iyV/FR0mtPj5p95T9u2xS5xaHEPI9527HDpap9oLjElDJ3zAU4sQp+
EEXVVMhHy5rO1zzHyjDROERQJKHTe+x+PrlHjnzunvPPuDLf/ymHF9tel/Y4p6YGHXokxpUJGCKp
btmm9RBDa1HrBC/HaxO2tMMB4GCl/3ev0cXD61yW0NyTvMZU7vyywlt4dEjDcbc9X6tF+UubHAzW
ZKSjz16jgsmmuOgg6IIu7dY27E5BW7JiD1c15EMKwfXmWpwszXKIqLYU/LsBhjSVrkl6T+TrRP24
7ZrABP/21c59kwfsDacaP3f+V5WAPEGwDa9B4cIL/rFrVozQLBk6DYZ1jPvejSLqDCNx+6oTTNTa
FrI0xQEhqbCyUM7JajrPwYj2MXd7tETf53IjU4bII1oHsKbST4xBUhkFq1ZkgP2+ADzfNLIxsBiS
V/d5cE6ql39zgIXD4vs4avlQhQDyWKXpTgEqzPo/pWXncICvQKxRC5MnGYJ2NA96+qyhv2963vZC
hG08aZviq4WUDJhn6cD6VeqH5IQO+pd535wrT5NtEtvbFgWgo3MA0Bk5SDLYvEyJYjftZ9I4ZGyg
NHBH6WEUyX2uvnVCqZmaOg7WivXm/2KamCCYrnY9MpXr6vvbJvsJrbLfws8zGkyHg/FBRPewHncX
g1zc0QLicUj0sKsHj0X62otKzVbThqVHXOBhH+r00mcG9pVhv+UorGNLdRgVYuCK2krWMefiD7cZ
daksJ7nR4YmguY7Bjm5Sp52eE2O/HRbrZqhKIMlFoQ/AHfd8moSqEU+IQ3rQ8n2vyc74eVJE3WdE
ZIfDtVJJVaP3B4RfbbNGu8ZJb0GN7eCi9Vk/sQfwyNVfRNnXal6pglv6f+5xcKcVMYTHGHsPFPdO
1Wvs0bN1XT+pkGquRD6ub0QXW1wEJm1LDdLDVqK8VAWqIhQ3FV3NiGzwQdiQXi5TTFfWfY7Kz1nx
kpYCABeZ4AKv1kxDDma4odOPSZLaVbhvOsFVzNqhjM2JZpoysQyNSwuq3JCisADCRqrv5pN2F5TE
IUZjq9SCpt7fvOkvzPEpgqGEfuAPeG5T6R7yhJq2k/PD9jpaB/SLS3yOkChlmqO3DaUktxpirdkn
H5WjZvsPmpcxUR/BCK7C+cIct57CtpDiIIK5yvqkyIeygACTBXEk464vvsaSiLF/NSiITqhq4Cwm
80RbeEsYKDhF8BIeg5luFycnlHlsj+C6RxcT3AZVNyCA73OYKDKy89WXijwF2iE07i1dtjN1t21N
5BAXgXU2lzLapvAagsbbpvXaxrSpiINxfc+4DBtPuJUFhtRDIBPp7/mHJJy5Y/xD6lvjhOh1cXUH
XBjjoNzUS30MYxjza7TsgU1EV/+mjERdmOCiLtDbDAV0MCFrXXuIkh4psDI+bU/N6laxMMJh9pT1
0ayyqSHKt1k7UDl0xmk/i1QUBPHGq3qOtDSkqYaZKvmU0n1QfGuVzEblsG1JO0VE/yJyisXjIh/S
fVJ00F7CA0VOGltp/cpuUvJspbrpzKH/3/YQrqdfizHkQFwag3oEIR/2vfssc8M7yU7x/KI9EJ2J
/sw7dEQLH3zWlxT2OAbohsrXXHd1PfV+hKuOviU2RYslJi4yBS/C64kEuVjhPEvaqY9rym4PX1s3
OiSnb/7jmNmaPXkTijXiE3mRBef134zmxSZ3YCdJA25/1qE2OEYIxWXiVs78qZVty9H30DdCy42Q
DFs0mhwc6n5ZJDgLYqmhbrQ0X/P40MwP22GyHpQXvzgQlPuCVs2M3jFIipx0qC8WY+rQxghsVW0E
8C6wxb92lin1pzZhDey+dTVGsw0N033tT1+nXHa23RIMncUBIToukzqw4FZI97nsYiNpRXfYIhMc
EBp0GEIDSk2uRJ4q7UGzro1esMOLTHAwmIF6wwgimJBbzZWZxl1fOVL2tD1W65vGzxDgHy+ztO+V
HKiOffBKjq7MULBeWQjxl5PoLfgfKPDPlmOQWXmUIYwDvb/GjusMKrki7bHtrNk2Whyk6smpZEVg
VuQWhxKp5aed0bPBs5w5P2n08d+GjUMElCZN5ZjCLTV7ic3XSv++/f3fpJOXceOWP3baMdQZiQYd
7d6je+RcnoRSfPW13zHOJFEpvijaeCggg6QMNRxSEuWDmX6sOmgySIWAeUeA3u9YuwZNgogK48VJ
tR3LiFAC5X9NP0VH+gUspAGOgUigBQtp/bDxv6F8x+Kl+2YRShaGEiLNve1PxOsayS6GhqAvk4B1
QNSVuB18ENL6da83/TyjXQ2DpFb2Oti0qGYI4nsbTd/Rd/mExKH/hj+QJmysGylovKHf96LW39Ww
AP2xrhuKCjpsDoT8hLZ5n+G2LVFOU/FfbtwrVSWA69XhWthgvy9So1KWrRqVtrhYmad90epON4uo
TdZ38IUN5ufSBt7lsnyCH2DYzZ7as4VOJ8M1zvNJ+4K0wQvc9B+94hCokKJKlthbYFHREy3lU1yO
AhPrx4uFVxwKWb3SdwF7hem9NxlZT4ntyu3BeFPvjQ/CVl822e+wfGGOw6Qqw3V3BflQd7qXOrs/
l162N87RGdym4IHw/q7JRF0Y5ECJNr4xWg0yStnw/PCpao86edgGWkHw8YXxJm0q1SIsaZVvouGT
ZgqeDgQLiK+LJ2phTmaI70dt+alSngOlOye9KLkSWeEQJ+ugBzcEuNytzUPVH9Vs34vqiUUmWHAs
VhDIzHI5YNVqybwj4WOY2WEjaouQtwPM4JAAFU5RapgIMFUiZ1Np3Djx95M0O3jEdUiYPZMoPEEe
87EuRDIGorVk8AgRkipvTUxU6xIPzTm7/kAf1T1bStD8fdyOOqE1Dh3k3uwblVXZ1O6PbuLgFO0r
NH9QTzr+DZ/eYhkZHEx0vWKiCQjGUvmuTZ/N8oPAGwEwGBwwTLlPQOqE2Gife9c/kUPmRA729FvZ
jXE1LropEoUiBwvdMCmaxHhG47m2c8vLrOsm/JuHywv0mCxUF+EuRY2VNRZsDOG8A+eWp7TxrphF
7PLred7CDndWaaImr6EchYPEVZXa/yfP/RX3d/PJ8Mq9/2F8EUyWAPFMDivizC/7TsMiy1On2aWP
ySFFzTM966/hU/GooN1BFH/rj88LJznsSNBjbMaM+1Z5Ze/46K4A4Z30lB8YORu7HRXVnrII2Nip
TA5IpFLTmpHVP2vl4KnGp4ZIV7Nv7JEBnMg8nPQqHG1ZLQVBI5xNDkTkqLI0ytLbaa/dz4wqk0m7
69dRb78JIAiJ71bzwMXIcjii6yppc+ZoVnwheNczJge6xIP6eTto2ALeGk8OQfJ+SPOEAbPZE5v4
r2l18uuTnMTO2J1T0VYjytZMDk/8sYeqnozFlz8Pp+qJuMQOdr3ddXb4hCpUL/CExdGiVcFhijGj
VbcZYFJ/mD1/Hx1C8JhIDq6VOlzXZi5+cLfHVOQl3wyiB31qWTPmrjvlx+hgOGCO85qXwSNO4SpX
gStilRAEC//WB56Wqg7fsGZ8UHtQwoDeUrpvqL3tmGAo+aYQWg1KbTKKPyh72hKu1wMRn5NgA+D5
KqShK8nQA0/ArrWLWs2W1MmlkS5wRLRLUw5GqtCv1YYdirva7nb9Mb2VnHIXf4ZehgNsdrbHTYQe
/AWqX1KNgCDxDZl/tAjjwgfktGC2we2m4YUnKqJjFM0Vhx9tl4YaNO5xA5hfafk5n/fbPq2HnK5Z
RLdMlSjc9mYNSmu2JsicamV0wwBkro3ldo3vxD4RzdZ6FnKxxW1sVKV12DDiKP81723da/aSo+/q
nY4rWxcr+Cg6EK2H4cUgt62F2FG0md3QJdKuCr/S2UtFJCO/iYmLDS4E4wAcN1nA7hKI3UZo7Web
NfnQO+139aQ7mSeqMV9/MlcuFrk9jPiN2rcpLNJr7aSD7Kv7oQLKmMEDWTBpovjg4m+cDOLTGFe1
eQ71iGDfGMSW6tQJ9ON2IK52iEDv42ck8lsYqEJTnTK6lrPigG/kpBxZi1e5Fw3g+pK6GOI2L70s
zSwtMH6zdcijRxNqHNuurCc31FJQW0OIRvmtSqGJbCpApfgIER8PpCZvpxRR/e96dP80w1/YF6ns
l+3bFad5NKSDD4bESHDgW5/9iwkOHYisK/7Eeloa9CVP2imRhoMiJ44OQpjtMRM5w2FDXSuR1DFL
eajZBPJHc9PaSfXp36xwgFAVoxpn7KaxJ9DfJLejUdq0E1z9Caafv7HHXZmK6jRMP+607IocUbNk
q82N3+4Bfep054vSBpFBDhBMvLg1LWOcV/Y/eAoarzq2e/O4PXi/gbpLNHBYUI1kmOUGjoGmd3LQ
RnXwj/WVhhLV/jMK0HeiAF9fqBd7HCLEY9kGaQW/qvwuSfeG9lXgEAvf91nzxQCHBE2ZR3PDnrxy
C+q56MK8TZzBwl0Zyx5Er/+itcShAplAC1aiqNCN0Ordu3n5STK8ORKccLbXkc53IEEV058sC4Fm
9qNXmkiJWt9VQlVgZntqIGv76+m70FoUCLXYFur6BEa3NBE8Cfwms/vf1Oj8FT1ogCOr8xFrzTBA
1u2kao2Xdzd6cC8XlddGzy0t3WL6qgAu/E5Ikc7g5veRofPqG8j01HRge0T29CY2y5RSEOfNo2JP
tmhhieaMDfbiKiOM8tnUJGYMWrOVFxd3VD1sh7povniIQKlnNDPgG3F4qg7F3/DQqsplujhokMFd
UM5sL1LyG126SqKPySQoexPAj863JaV1mIcWe1Jp8dyGF/59fxgD1BX80EQxPoiekEVjxqGDYuZh
F7NjUjTetv1NqL5sz4kwxjlEaCQLLDM6DGjXOqi1mByPfISE/OTW/x/1CgJ3+NakkfhTp7AX1zz6
MEMiR3Rc3sY3/S1tXUSxUoVGG2T4fj0+UClxtOgs6Q+GKRg1BvobK/NtUBdmDJxXq5gpx/QTmPCU
6zr5JDU3ZXlnToJ9fHXAVEU1VB1amZSvAJdmiUYlI2eK5qOpH0kqSEbY9L7zZPF9Lr4SfWqVnLVe
SNUzDa7n7DGIPvr1vk9De8KBSJQmrMLMwh4XbgNVZq2W4I+SnkzlQLu9/FcMQOrFBv9ao4xjgGIF
+OSDiJit0ejadPyDvidI5M2j6OVYMEX8402HhtuWDjBnNJ7Z3Pl/lS8u3OGyUlpYITUYM2EGTE6v
rCrBDZ7oyX01ohdGuKTUUnrJShgRTPkleOqfy/M1yvFdKNs56vUkef0OxNSJJ0qu1m+3FmbZ2C4W
0ijXHZ6LYLZ9Dm50z7xKNHu4S86Dqzr+FdiI9/rjNuCJZovbhPQEyhJdCouN7sXjWRORkYgGkt+E
jERlRCGsdkGxzemLbl012ncygGVZVHC2epWxGDz2VxaD52e06cO3TrR9M9n1MdnFLjFtKJpUR+2M
rkhvEmnSrHunm5aFElwoHnOjh5rvlMgtRi+uIXIstzgkp6dqDP7rm8jr6N8kDOrFGjeWnVS1ktWi
HLIPrnryQjpR1K9uFwsD3AiOvpnOw8wMqIlTDerN0Hw1ImmXhvkujZ+nRrfHElV70DpV034XWYan
JKXTzPkhzqpdbITudnT+ZkFcXObweDBaMhAZ/0i/lb40Dlr3D5qr3ep7VrZYfjTBrLBtcX09XAxy
gCyZmaXFDWaU6B9U+kkXsditA/7P7/MCaGnd134YwKEShefGZy1oHM0XHATWk5jLPPKKn2bXmill
iN+mb0w245V2ZzqMnjbdSS+iKijBkPHinyRQBzNkhJPGfJvRj22/254S0ZBxWFwlEd7QFXxflUx/
R3J0PHQ0JU7Zqf9tWxLEv8o8XSBIWWdKWZaYHNy+2nF4ZbTXZHDz4cO2mXWHLCgaQGzM0HmdUVSg
TLHGODVa+jkA/zooqnsqyMzXkelig3OFZNGs43EeC4dE94mGF64AxcVRcY6qo5R8+TeHmMOLces6
Vc4lA8Y66Vzgjp8EdpwIgnp9bi4OceBnmr1JA/YeT6ChkkAKMQ+cwDpGolMZQ5T3GeDFDoeB0zCj
lSaGHck3PKm3TVQSN3Jtm+Nt9kVRjtsj9xuAu5jjAC7Ok64iCcypD8VkD99/kKQPL82XEC8m9Cry
RMtVaJKDOJKOUWSwYvDgu/LGVwxR6Q9x7PQ1jm05mrwKobTk9uQZ/A1IXxG5VHp4WTRnzXwOu49W
8kmoLrka87qhER0KvlC354Ciy2VrqhOK8oPatK38OaoHezSuugYtZX+VbKARC88zaNiEzV9DHvV3
8zDlOqtFGd36a+X4ro8aJRsd4naEVCMSQNP6CwM6+g2TmNREed+vBi0jq+KeKKycfthJeCQPThDI
8XIQ6Ysu49dP9VS14J2u6CrPURi2aRJIRAOif8zP/p6VHjDtlwRSp4Urjsg1PASHpKxTAxZxgf2r
a0PU+EXQoD+v6VR7ph6BXLsufBRi5wJ+YS+tcAACtjWjbi1YGQZ3POOe1DWd+jueTvqd4U2HUbW3
l/batqjplmZpOgQQNF5fJMZts5/pmLA8fymm52D0tr+/OktLAxzEQ8Faq6sOBuovE2hdc5QFS071
PDvsrlQ8S0J73DShrhp17zXsNTsmUaheBbvoOnKSIxjy9jHEPfb/6CA3Y+DTaoZ4JDgcXxffGZNF
6Gl3k4rrJcaqVX8TcfKtzpihWCoqd2UT78a/xmFZp2WIAnicLFN3jo9KJ5ix1ThffJ9F6GKbbMq+
KEIDTaJdXv0/0q6rSW6c1/4iVYkilV4VOk3yBHtsv6i8M7Zyzvr199C+37aGo22W7a3apykLDRA8
BEHg4JBMu5YsOxreX7baFggyA+ScGvIjcD3h/NIyRoukpzhQaOiEVHeaIXd66uXTQ6p9vCxrUyEL
YYyBqYHAJgGTBoUpdYAieK/HJZziUmA/B53/ezKorRs4Homu2yr+E/UJMSbQLJOCobHtWsVje/ZY
GL8ZK/0SgUCMWCZ9f27MdVIHrI+YZ2DyUBKm14Fm+l1aFY5B1aeur34XGn4KpKoK6hQ0BqMz9K0j
zJqe0KCIIZDsC/0kZQAVYxjx+4KjscDWQpsmzGtynH0zilaMjym4n83vdeA3sST6E7eNKE04ds24
6GeGWz6Gs/f5iQb66A9W+u0P3GBlMgHs0EgWJF0OlfKkv1OT16TXP8dB5f2dFO7wqx2K3sAwIgNU
SaarygIx5/cCPD2XZcjMJaAam1mUtxk0GdODSW+0VhIoy74vAECn2i3LTDjX0nye5ptg+MvfL0Ss
fT0TRvIUNrKOKiaPhNnnywZ6V3UgOpQAK3GRKKDsggZWaB6K2iROPrYPS6y6zVI9jUriBM34VIa3
rUYkZ46IaIJoMSEfg7UUvHcQXeahEzCnpK+RjAJPRGhRhrD7aaGAYbiCAwQTvdXpKSmnkxokrlLZ
GME1h5L14v60jntEcQIY6HXdzLSFOKOO3Yy5SXlKwJViyKpStv2O4iwAPZFODGHVhjnhdXkZ83qK
qhSEcZpGJQmqbVX+FSHWF7M5bxJVx1lgFJ+CzCkilPzN10UsCe63neAsRlwglSpL3UJMwVr0NTOn
q26lA3cl5hIripepr5TSwjDanuyb8jk17yW7iMPu+3U/ayHAcjtXJtNbCEiO3THbDVfhR4x1esyP
nEu2fJbGu+9uKL8c7SyQa7wCTwUD76dqgdl0VCLwAdbxqbgy97zxTlaYJDOegNNxrBTo8oSojObI
cKTfTTY/XrbfthMYlm2btk5xCXqrjR1mQ4dsEANl8ves/zBoT7ps4uG2FmcRApKSLNWGeYCIXDst
xbEwfzPe/LUg5+8LO1LXjMaqYnw/mO8MHfN05n03Sh7k+Dfee9m/MsSRx2aUx10/1MyrWIxaO19v
bxf1aJm+jSHVuJrI2l02bYbWPWQ3DZvY4l3R0toyimecPgq9zu27XFZ2v/19EwSbJjFwrxd2zZBV
bOwsQr0+OhnZLpINvdp0K3b+Ppe/2iQlCs9RFE6ptwzPU3WwFOoowcMfuO5KhrA79KLVqrKDjBZF
gc380iN9FeYSfJEZSghjpkEfUU6sgRTPsmovLiMQa6qmrOhj86zUmWrahsHeZyII7Yu4GFTq0WpM
/SI0l8Oi2rFjaWXltHP2MpLhd58Afm4b0JXp2PfUfPeoY1mLMano6vQIzhiVfjANyb7cNN1KKWHf
WxorlUFfqGeV13gyMWUkHbLvC/u+W0iC2dbw4cE8UPItmZ4u+5dkUcQa/Byz4dCoid9fFrNT9X5U
Zm6tfWKtGyuSWJCb4h28YBeCEg3JISZW3/f5pOuZZkKVbGdmDxV7ABef2w2TG3N6bdm5srk7V+KE
WCnu2aTSMaAeK14oWUDK8VQbiiSKkQkRIEYbqI7eRgsQA46eSrlqVeLWw6fLa7R9Gq9U4U6yAhq0
S2KQFZAGdOS8NW86LBiagTPAxW1dEmFu+sNKlIA3TdxiVGJnQyGbFE7dfK2C5LXBZFnU6uxIL5sB
ILOfgDypSYLGHCFOIa+pgXnK9WczTb3L9pMJEY7/LAMVxmJgkebkYCqgkLitZE807zq8fgLNym4i
DpDQHOsS3qZ9Db7yxn50eD2Yvu4nP5ZTckuR2jUWyVpx41zaUAI2KFpAqtyCXoHSpk6kdL5eFzp4
b8OdMXQSI8qcUCyHxi8b1YxCmtn4fKp3fG99oBg6fEyuMLXS/6slExlMkjRU+5rBL/LksQturCB2
7EwS7rxLggprJs5nUOcuMAsMk0ZdIChhK3TE5+WuOMw7Pi6aPVu39PWyVpLNJT4WTiRUScxgQkae
OuOejLuw88IYJXZm4V4WJfENsUga6RUrGpEi80jW3uWj5SjjvGuHaW9SW+KGHH0uuKHIcLIsZRUr
C9aqVT600cdFOVxWRba3xGkM6aDb/ZhCgGnu80+Lh1Eau3g/3y2Vm3ziCXLVCT1ZObEENGwBNJAp
VfHgC6G1Pjhj4TfJ89I/XNZMtkgCaBRBVFY2snseCHbBPPOQJctNGj/0Mm4+md8JQIHRlAmZI4BT
uBReVX7pwfuQ4F1L9ydZTH9Z1Lv6aB15ELOcoRLgCCV2pZPaPq6ZBys4TYPEMS6b712RdJYjMlL4
sZg3FkZkfcC4OnfKQS4mnZAk9uW/RYp31dKBXlQsqmDAir56JGROHt1k9OvUn5bykzFmfiKbSyyz
oxBYELtBaVwGqEAa06GVF4YPQ3Mzq4YfpKkEKy5vYF3lf1+FF1OZYdjPAFmkB9F9XfWHgf1u3bwQ
iIv8iR2pKektBOJmdZrjPRvc0pDcYjZ37DnWJ8Ju0nOmxVYKESOd/zHSV7PLr5RRVk64aayVFGEv
jdRa2Iy2Yy+LcSO+ll4qJd8XGRNrVPtoWofFCDUV1Lf9LiR/FA+dVRB7EsdQYcHMz4ZavcuT21EL
nan/o9TySoj21qmaUae5WRvANpLTK+RHXuvAkDH/S5ZcE3ZJPJR9SGIIMcknlv6TBM9L/fUyRm9n
sFeKCLujtIoYc4cgY8y7l6SpHkvDPsXxa9bld3X0vSHGdRkETq+Ue4lkmStw/FvtS9ZMKV4AuKtl
oP83Tr+GGpejE18nn9iu29ueLXk+49777ixfKcthaSVSC4IFbGtQls6oflg+l+oRlXOm5QXZl6jw
Ohmdr0xFYc9OQVgM9gJ5OC4cZoMAQpbK3jwkVhoJ+zWuQpqOLZw9ZqOnxw8a4h/MgccEqePl5ZKo
IlYDYgxkzHp+GmXLbadcJzKyo01f58+aSJ0YJhPrU5MmV+nSwhv65GR9S5JH9rujUoHRKEbRwHGr
2Zama4KpBq3pcn0Okf9LcJmdX6yxdjEK7vfDxbUU0U5V0xnqqOIsHZcFnMfhcqOUreyhZGMx3ggR
0v5pZvRJkEJInS3uUOl3qG+VbE+ZCAHgSjVWGtVWqJd0KBO+jYfdZX/a2IpvVBCwzSpyLQZVJL4f
oeYzRoqson5jGG6uK7u6Lr4XxY+sDCUh6YaXvZHKtV4BQNJOhhbzi5eWjDutnp1gMa46Ukmc4F1Z
q+BrlP+OlRz+ajqVJhYIdy8+CXQ4hEhtoH5H8+bDnLgyNvmtS8QbxQQwjUuLBAmmDnjdC3lR7iKX
ONGO3oJ89hQ99F7gsIOsBkVmSwFMMe68VQYbtmTR6JbkOkw+kkgSA8tkCABqDQjr5wlqWcNHFMI4
YeWoaiZZrW0hOjgsNWS7LfEuNBmxadcxf0pfPjTxLksfY1mufusyjvU5yxAUGSKtbYOQF258RYqb
d4vm++UWkbb2s19UXgO1cTC8ESigXUeKvBkRy3tVmLvj4hTpTaC9Vpl/eRtfFoO6l7eO3syBgUQD
xLTxs/HNxBLRFDPiJf2c22D0P+vZYhXK0JaptkSwXqhPd9aU3ydMSgZy2QtssWU0qTKQrKWQ0Xnm
Hfuhxw6faWm7wwml3Dhb0dNbqo4luZzIpAowOLGyK+sc9mswKXo8JnnkFLJCfr4Rhahn5Qq2eAFK
2GA0BI3xXq3Ue21Sd1GufO/z4HPeTScMYZJsJ9licZVX2NfkrLHyHOL4QG/HIMrRpJ0Ex2UyBLiL
dDA2dxrMRsbnev4wyypfZMsiYBtr1BLEniiu0Kv7iSKtem3VkgOW7/j3q4JnQV1DaSSK69+aqVpY
V0QzAip1PgSFj1RZR18ty2f54NayIUrb2/QsTLBXlWqkbmzgaE/bEwlAZHJfZtmpUiTrsu1qZzmC
3fqlC9IsxPUu54NGSOdSsJ6F0GiMHpJQcjhshxBnYQKmzui/b2aEe54OvgQnTdpjog/fy15HgWfa
7EczBBTl4AFBxedl1JOpKYBrWY953teQnISVm1Vf8vh2QgKy7E91OEpkbbv6v1qKlSQaCQNa81hP
qcz2aYrM/sbImy+XFdr0d8oLCFSCUWxi6eKUjMRcQjhjSu7HZd9jiksnmxm0KQMzaIhqcAZ5MT2s
tpi8XAQLjsD5btQeleUwyoZTbbr5SgS35Qp6xrBjRWXPzLMT9tAv1lXVk100dvvFSP4gvQ5UPa+L
EIPrhLa5yfPCyfWy03ecFLECGxFKS1FXDwIF7/IKbaq2Eqe9VS1mBQtqvrMW3F4Ua2dREG+l14us
wlTmbsKBlIf1NGc8iU/U5DNK6x8D9eWyJu+6On4GxwRFv/AF2zTE5ocknqaR5LhaBN9BBcJOMCFq
ftir9jTNTnRIvdiT9iRw87xD25VMwTPqLuoXmkBm1IKNTQP/Z+7WhauG3rzjzcUy4sdNZ1/JE9C9
X4geqAF2bYcVmwpn+j5ZPy7bcROEViLeYXqMpEwGlazI2jUoMtD7PbExCTsoj5X2+6WaGOVzXjMB
2DtrQj09SkBA1RuGTh3yKupS9jq7HSWvpAiITgY2pRM/prLrpPEaNAoEXnOVzX7vcSLJ0LOfLttQ
tkwCkHcBanSmGWqN+ewQHTVBmmvLRtRKhIiFR6mVW0hBQ6tJ/ydPbynafPVYEiHLNpXYEcAvYiP4
DXHCn4bPzZGzQfSKo98YDsbNe6mX7RfJmbEZwID3TTOJTdEoJQDgVOLNKuoQ52kUbeekP/V18dTq
zUM2Ve6kKfsEbB6Xl2sTnFYiBRBcWEb0zoDIWXkYOzeVvSRtr9RZJQH8lGQE+OW8nDf3rPbL8nWI
Pl3W4D/W6SxCAKKG5XmtKVAhu+40pzsuR05+mV0ln8bYmR8bdzxIL5/b4HeWKYCRjaHfiYmHWHSA
oXzPK4C3+u2yt/cYM38ly7HK1kiAJUuJlyCIIIzqB2u+nVPJO8gm7GkaGtlRvI16GgGJwlkpbJXf
mFCTuCP55xIE5flOw5iJrPz2J4u1kiXgUV5mOcZRQlbv2gTsvUjkXDWHWHEGd3HZTrvSv8iobbcx
cCVTgKSyb6yw5NkI87H3TfDzmbcd3sjuQayAhkf9VZEg+6bPn+WJ6GQEHfa3AR3z8pOiuEXXOlUl
MSRf83en70qGABX2FJFuUPmajcSxQ+3YL6obVOhZUGRx0rZ72Og9VC0kusVeNtSQRpjti5R7OSpO
DRa4XkV5vBE4heKnspfTbdudhQmbOYqDFmSlPGye7xJ0+o9XfeBd9sFNEZQS1VQN3oQjmK4imP+c
FwgzC93y6zk+ZiggqopZImZz167ECMiKMfc9OqSgiW68RFXiTDLCEJkeArR2BU3qkMevrLzSI7BI
3Ywy9JbpwP++iv4XFZVkLIKp7N4d6N0w3l9eik0vXtmIq7j6flU3fZO1UEFtaaeeeprnnZsoXX9q
m1nLXJQGyJhwN715JVIA07qsqiLBBdArtHF6ioL+y9hrs0OZnfuBOelXdaj9wXs5moXPHicArIJt
BXpfuEKctrjdxqHuxGnkX7bl9loZOqMqNQxN7BHWaNaNxoDC31ktnBhJFtlIkK3FIiqxkFjBfUMT
o5OWFPqi2BOqr0HB7ra5fltk+pU12DvFkmHOZrp/LUzYPQstw4xizqVH75oS5wQKjD0DuRZ39nh/
qyxpKJUnbKbSDkhRmJA33zOQNvKuZ+MY8zEdnHpQVq225YRr7YR9NWQMQ54mSGN154xL47LqtR4N
V81bbyycy46xhRMEF0PKmEFU9Le+3WRptgR2zChCME2lLpgN9iSa/VBtpHTMWy64liTuLSPL21CB
pPm+zv0o3McPvPjUdKfAD63j5KNecyez5aZbrtQTNldTWyQfSx2nrZ646XjN8spJlsLRBlkKU6ae
ELugIsqoULoLQ1YvqAmNZFPYNr1ipYkQp7SUEdJm/PtBEe7AdeVSY/qYVfp1mteqq6WDBH4lniE2
vIV9GXddCIFd0yZOnKBZNOtSsF0M7l+54M9S0RXOw9kLihdc5Mu15dsSThjMbJrIucgqNCUW/LnL
V3LmgZFZqyCnT/Fgn72oCnKWE8ohfNv+8XcqCYCBt2IrRAUREmMjbojjwWa9T2S8BRKP+3n1Welj
12OtBiqEjMGtglK/P2h5BSHyv9Dw8w109f0BZbKc8wgJxOafTL0P7JtSNsZT5mMCJnThqLd1oAHI
W9vp5/sifrbib5fXgm8MMRheqyFAQBg1cK8YEMD2dEcP6X7c8Sk0fxJwrcUI+79DbU2SIdcCwq9D
Vx6j9sGQXcW2iqbfrIiAAUPY1k2dYkV0Z/BQM32yvM6hJ35RkV1iJcApFo5FWta0hgJRE9h0xgeg
Z5Tabiwrc5GJEcLtrDerjgYQ0yzpdVkvr0VXQV6YeaaiSY46yX7RhKgBD7OtNoVwhKE3cMMLsxsr
U/zLzrYdKpw3jVhDVuh0gEpQiOmBC15NKzIctIv8bLLTP2vt0WCDE87XwVj5mM92WboE4cQZvIR1
fTKClMFT4zn3imXaa4FOvCa8QTXjgcyyOVkyiwrBg6p1traE8Pkc5PnW7Szzjm140FFHhAjEAm3J
2+CEZbU5DxyBrLJ8TQl5ZWHjZ4MmOYA2cwAEPBL/k8P1XCFdlCSssBTYLfr/t4Vfkw7420IOxh5Z
Mfh/OMlZnmC3tCN5mxcG2i+/9n58yHYJRo27vaeCSja5lxWObCUO19oJIMtiPoCAewU2cAcionT0
G+2gBiiRC5ylkNT8ydZMgFsljBscTJCmD89F7+fkR2T7l91cJkKA2iCxaYdzHJHJ8BhVTtZc0fRw
WcS2Z59XSEBaFvaV0cdYIZRJ1+mu/YNSUyD5v98XG+UUtTBbpuD7avqs5g9kuRtl0wC2rYQSEYOp
oIUSMxld20YDZvEhBglucuVlil2iPV62kkyEgKhRDbItzM5ESjpEZDiQ+qbIldqlnSlZ8e0z/KyL
AAQFsqlxEwNoMlQX19ODrn1Khtda/wcU7Q7KZev8eFmz7fU/CxQQIczGZUC8iNhnam8pNa7b9vmy
hP8AnbMIbtwV6KgUpit76KQckhIdQ/wyxF6RsOv86ID45EZ9uCxRtloCDiCJlViJDp0s+0Nm3cfo
kZYlN7cPoLNOwuavW7urWhs6mfRlUD+Q8pANs6MlD5GsyGY7cDhLEjCATUXZ6hlfID64qCzHr0tr
xO4QPy7ByCSRw6YwTbdM9OkYID0T1LLB5ZXEoQlMK5/y/p9i+UczR3eS3bg2vXwlRtApJskYxyNA
ITnycTvpnoKIGdTPks206dsrMQK2xSHIjJIeYkb1Jg0Oy/h33xexLV3aFjEBvr/EHysMdG8kF9PN
308xrgXpCqbi4f/txgHPmKrkEb6fUn23WLkzKbI+6e0TeiVD2P9q2dUdC7mMH2HuVcdfbbI626m7
P+G540/0hNqGhp5yYuLZ961KvdK2SC/xWg1MuRlt5uij/TJbqWRlNv0YKUCdExKjvE/wY3NA26oJ
o3q0PpbgzMlmJwSFTvV8GWg2q2PJSo7oyBWr84lf65QDJttGrxGfxeY1BzBkv/Sx0x+1g+nJ0sXb
t6OVVMGIDWofqgR5Es8OPXBy7yIvdVOCggM++VE6amnTC+HFNiN467UtwZa1nWha3fEcpJXtpqk4
TH0uiUs3AXslQjAj+MjyKQwgAlmsK6VEuYHRnrpRJkamiWA3Y5q0bqYD8ICcOgYO2ONld+D//t0F
/KyG2OrbYRPnKeXZ0/w7Wlz64ruV7JsKBQAGeJvTD52sUmP7aF1JFG6VnZphUHALib9mTxCwH4b7
4MCrGvjF/3dHT/zcvStxQhjUja09LTxhW0fxzjA69O9pu8s2lLiCWMyFe10/RPMIGxZXg3EaVMzd
/HxZxDY4/OvQYo9vyDSlqSNooS+lV1p+G+9bO3BCdrgsR6YK//sq7qFWbXTxxFVRcS29De19JOuf
l4ngqq5EsCocJ1ZABMjXd02dfTKjwK/b5Q+ecslq3QUImPNZjVqKN4/BPs2Tk+RHfZJEHjJNBAiw
k9AC/Qk0aeP+ySxbVx9I6QzpICmvky2+gAHWkk9gl4UqZktPRao7TEGnrY2pq42MuOWiSgzEjW8X
R22VNjQy+FkBZuE0dxL1S2pIQl1u+f+EHMgQAEDVR3OpEqjDlNnv4oc6vVW7zNdAfGnIuDtlsoTd
n3XKjJdkyOrIdaseCuUqMRVnKZFimkLJiXARqqGXEPqQwAjz2oCskpxIvbeL/eW9uf19nGcqMTEv
QRe+v5Rm2HU54pB4/krHr+PiXf7+5tqDO8cwCENzgtgrupRLlWY2jmhletTpQccMDfvLH4iwGKYb
2YQYeFh9614hJTVILluYyH4k5tNE9tUfsHOZYJH+VwS34gpeWjs0S4oknxdaILe6UXtZcRl3mXfu
uxLAzbgSoKgDKBCCHruxc9kpR/Vk6i63+lcVg1JTKe335qKvpAlomWXzrAQY++opaWzdmmYaOaPW
639QS7Y2mgCWqTl3DV0gZUTPxZx9QXnF5YWXqSFApRpaGRtzGC2OfuTWQZeRmW5C5MpMAkQuLE4i
GxXPnmFlHmW5Y6eBM9TXnezyIREkVggVraktmdEg9Z6WjhqeqvzYmodJVmK6GZad9RHzQ5itXY1j
C31K9T6lT321qzTTKdlLQw4zu7N0ybVtOypbCRSAssZQ2yAeIbDukeNX++hzbKQ+2PtfE8aLPKLZ
DVQMPBvRT1BZV2gOAtmSjnKFov4TGLVME5dgC9OixOMBkYBqBAksHOvJiWb5Ma1kIjZPhZUIQdk2
CUcCTlKEIMMzMf+J6EujHysbZaHd7rLfyyQJgEfsAYXPcY1U4hAvfrwY+yJZQmeYMHdmmOLEzQrL
dP5AJsdXguIuDXx7bwGq1AmqfxgMiGF+o4e2xN1U2LukqV0ztEqnZvLyAa7GO0w8ixT7MmgTqTTH
JHoMMQ8/MTT0YTaB32Qe5nv7DYZH/+6wqp9B/UqeEEJUZZAp5gSzVkbiVMWtmkvWbfMsXAkQPCQC
zzjYWqCQyR60+DDVGbikHv5qncQHFLBkRNU8QokomQ5BeN8l91X7YNvdrpK9f26i1kod4VAcTBKW
E3eJERSyQ3CnRa07qDeNjKZFZjbhbNTKebQsE3JK0zgYSenSITxqQSyBiO1swkofru/qDB50Mygm
DXKI+mOMXWb5saI7WnZQGs2tyzurPKj2jYxbVGZF4ZS0szwvpxRS84buhuzjvLAbDe9QnYRpjh+G
l3aTcFgiz5kbqQXn0+35A0u+k7a5juYfaWM96G35pZJSG2+ezitzCojRRUOhZgE8sU6f825vycjg
t3NOZwFi1lHRg9GMOT4ohzbC0APml3v1i506k5s5Jaht0fbnymIOiTOKJITJUkaJgZccb+l1kLOp
ver2XXfsMtkT5SbIr7QTwKIZgyliEfwiViLMK9MjUCva9wpbHqtFcwPd8C4Dh0wx4VBpU5bSmC/X
UD414CXCkMNCVtH03tdNizBVs/G4q2lgJX27w8AelVl2STuQ+BxyFAlizKUZm45pySosZYIEZcKE
VDVbSOcFGNdZ1HfURvviZDvRLAtx3nv5W5UEEDQ6JJ40DZKG3ewbbrm3b+3GHdzBD93GDVEj68jO
qfcr9VakgIf6ZKa20Wqdp9bGPs5Gtw/YEZ10EjyU2ZD/fQWH6YRJPaEOMQN7YRVKveNr9AQ7fUEk
grb14WloiuubJd7fFG3UqMIgqMbrxHxKk696/+Wyc5NtZc4yhGXqLLOskwaep1zNp/YTczMv/ag/
ZFd4cMH4xsZtbuJdfbgsdds3zkKFhZpICuYYvFyDrm8/FA0yLKVzWcL7iJ67wlmCsEZaUytxqXMJ
e57/7g6dr+zllU4/b+lvD4+3coRDqjSLvI65JsbH4GbyDNds0MM/eZqf+pZ3rD1uSLTXYGYp6mPd
0JMV5MrWTzi9ksVAuoor2sbTh3AKwMc/uQam3dtMkSTGZKsmnFt4aaqtUmGdR4eodWoTbBi4NPmX
F26jS+mNRcUrX2/qZMZ9v/Oaz/odJzCJPMsDRSBq1Xg72fgsLaGWmPD97Y/Y4HKERPsQf2quFbAv
0H+iXXPAQ4ZL3PgLhlU9yro0JcZkAuLTHKx7CxrxvTw/hMGdNDaUfV8A+iqNqr4I9c4rrPC7nXRX
COJfLi/V+4P47Urxn7DCwWlRgrmaoEIygMVxTtFd/aiM+6LLnFbf/50sATEK21B6o4MsvT6w5qVW
Qqe1bxL6ZSlk40qlHihgx2Jk0QhaMo4ddJf7y4HmTvmSOcRNDo2boXPX6X+fVumtLQUcyefUxtwW
6Ed75Q7+fzKGSmLCjaTDWxkCVCxJH80ld7l53wJzkUybni0vtx19r+3KnfUgm00lOb/Ep9xsDmZQ
6OD8KquXJnVD5WuvSeBCIkIXMujFsiRxNkCnRkMo+GEovEh2y5K4uS7cfjOD6P1E4Q5wvWh0QuMD
KgVMfRdMf7efdAESukodJxJxXTDBNZideT7V5UeMJveC+vHydpKgg5jcRoeKMWl861bd6NgB/g//
7rDQBXBoWK9XucklmKdY81oZ34Js4fnfV+DTK0PIcCPEwdvcasrrUF+NmoydSbZjdAEJukCPaalh
6eufxMzJrnoO97o/7yj69jFb+Hh5VTYubm92qDi43awKjRgVlKp9UDUNfP6e4ihu7ObX2ufFb07p
LnOls29kziDgAmnSYZ4taBlhznmwY9G3y2rJlkqIG4I4RlyeQ6usOSbLdac85zJGGxlmi+PbQ8Xs
AAQ47qw6cNpIB80iAKcv0Fra+ZaKYIwND0O1OJ2luUz/wcwPc4kmH3uShLYynxEnuyvLkKUqD8h4
YXp8IFf2remz3kHts1v44wH34r8yryHABsFVu0EzEWAjeuiG16K8CpOnyyIkHmLQt5utQ6ehUo0Q
kZM7y/pIpr8DC0MAC9aMYNZK8P2ibHw7bpwCkHFZBamHCIDBCjttkE2Ch3wcMSex3w+H7Fk9zi+I
KjHZ0vaoZDfLjCaAx5gtWZ3wkAXPyEl6X5pfL2sk2VaGEDJEqab3moXvp+ypW8AniHpJw5ARY8i0
EMEBdEMEg5ihRWc6bHi0UkmR9EZ92RvQExPoY5uBbJFvXZQReouXedOhQeCN6ZU7OSGBRB0xdT5h
6Is584Mvw6DEhjn1KGt+kyyLKYQLyEMpucKzA1l7HKbruLnpZHXlMl8W00WpPuoW5efEsJt6JPgi
0MXFpWtEzuK2xxxdDhhg8Zc3TTGBHhZ0DssZm9Qs74fuGMyDm5PGSYiMdkpmQb6Gq6MdxeBLjnEI
ONqHb1P4JYluTCqJf7jXXri2mwIYEIRXzThjkYr8S27sErNADuJaH19blB3PsjIP2ZlgClAQYA4c
5sFgvYKvg8cJm7oDylg8+171Ej/wld1lZJBtKbFIF/NG9QF5Ppzo170fHnjRF3nQ94uPFg5PNg5G
6o0CRDAzGmc8niKFdGD79AEcH7ixF4dfhFT1Tk4wucEc/QYyTCGiaMvSJj0PyUmJe0s67mLMsy5M
G/y6ltu3ye2s45Sny85AA/Zl2/KluuA5Ym69CVUrmHkwg2IgO/hq0m8Dyvei3y9ye6OhmE3v2lkH
vkOMPV6x6MUsfF397ZItLgIDvFDjbNvv2tRt21oGq1aBu8MXo3hadE9JZINUtuH2LEOITaoh1nNC
ls6Ll2MdneJMdnjw+9375TgLECITtqQNsSIokWnfR/N6YA9KgLFH8Tdtup6Gq2W5oUSyu2Q6CfBk
JblNlRo6KaE/x5/GTJI55857SSUBm+Y8K9Ulw/eb7mS3VyHbVVbhULz+N8ondUwcS/Uv+/Q24J6N
KMBTyZDD7BsYMU7AgGZdd6CJmsffLnp5625CuFIkuqVa2gxMim1/IvmJtLJI+D9w76yIgEQNLcqp
D2A69d7a27vypgwPlR89UF892J23SE6R/8D1szwBhwYQZPSZBsORx9nlnGGRZ/sgdt9PfuZjBPjh
r9ZJbENXSiNumwAm1Ot7m90k2insJau0DW//avTzKXh19oIulWgBgwUjvXOzZXEzrXKirPMB8JL4
WCZKwAalzqZgGfBA1Fu3Q3vUQuqkKEoEIjl/ZzYBIxJrpnnEN2xT3NjFp27e6zJuLQkm/DwiV2Yj
IH9RqwEiyuQYlt+USYIJMlsJmBBU/YRxJXA0xe6coLrNmthHmDLIhrpu57rOyy8gAY620sLAdWwV
+6aI/ymQJ+zSx559GqQt9TJRAh7UzTIqSsdF1ccQb8WhGxbXbfIxiJ/+bvkFUGBlWxSkhO3Uwo/m
h6l2J+vTZRGbuuiqoWoaeqIwih2Qvlr+vERdUBYhnEznECm1m5E8juAfm5+17k8O7bMk8f7SYjJP
ocSQNHW2Q+ZHjLLYNb/PpgCoXgkRrjAYxU5Y2XNv05KDHfZ7JZOyxvNN9+6UW8kQdn8ONlZaKtj9
yTWxwVtToIgJPWsngsKSXeaHO1kyeju5tpIowECrz9NgU5gOQHCtvJS5k3mBZ3+Lr5dTfRzvEl8f
3VqyXlKpQrSQ1XiHzkHa5OmRg2Tok+EiF3XUjphizR+XQrd8tD3t4bI/SqUKeMF58NhswLrTHbQ9
5n6nOvEp3fcUyX6Cw6lytcDNnyViuWNcWlQBPsyIaErNz8PoyKmBfo1T/PXumUpAfRNxV6spwkce
T2HFNwIGR6X5F0s23UT2fQE1umTErMYC61ZjAP10net/cpavfr8AGUacktgq8fvb+W6oDvZ8WGKJ
CIkK4lWFank5o8kVYV19my3HUNa4vX3xO+sgXlJQsqfNYMPjgRWeyj7z2oHS1XPHdNkd/cGpOGQM
j9sR10qkABt0HqfACuBh0x1oU6sjqMJ82y0TZ3z51Y4og43N2HglUECNsLbDYeIubaMLlRzG8TEn
EleWiRAgorbLrE+4GTvFdvHY5KrgwFasRiJG5g4CJlDSTWoUwqPN7jTGV5opSeJuR98rUwm7X7E1
yyw6DrC78gePhvO9euw/a6jUl+cA+McuQI3Yc5gbZjEQfmcpy6sgeB3sD3Xspc3vE6W8OQotAQb6
KY/0MOUu/n+kXddy5EiM/CJG0JtXmmZ3q6WRHffCGEvvPb/+sjR3K6rEJW41GzH7ogiigUJloVBA
YrkJzA8txbFI7iEOB9BObYBWFAJyvBf8+MNI3VwFsYtuZAezUy4YQ0/gArWJ+C5EWUk7dW4hc7xD
kg31w9Eh+5QYOJBMu8DLFiqn9g8GIj7ih472FQLYmhUyNQtOg/qLtfxQMAEnLj6IMtUwQrg5P3sU
w7DBZJnCzVPkJi/FyTgkbnDS3bl2/1A547glLk2USA4jigAdvs83GbxuqZoXUq9bBEDw7YhwwrRW
2XoZINGZPg/zOW+IOIVSgQOHJewwI4aFKbP4uRE8Nfyy7wGUChw2lH2nhAqD0cL6ps+VPcDhqMmO
pF9zMcGcttYoszM1uqB/AiFl6cTX2VXrygf1GLrUVAEK8CwOHKZyyKywet5HZeQwVyt9jFpebgZv
HOzON077RiQFcmChN+FUFiyEnaT/Ja9Xv0xo+j+z+g3hC3X27W9b8Gy/vtYEodGMFSsW1aKnIT5Y
+WVczrghOpP6idCMbZF/h3Odb0MBq7JSTC38Y3nQ7yoErNGDdl+gai9+VLzoriTcnXAVXNxeq4Yi
eTNcSqimXqt+c1KOgmd50e9nyvKDdcopeex7e/pxEJFYYQAiSaycft17jNGiOw7n3lWcDi81VEXb
/mbDRPjXyqldEtSRBGNq8y24DQrrk/Ku/PQ/Z73Oc2VWdTY2Qgh9+uqmUE+6dq8GhM0oLXjICAcj
C1KIMMJ7Ea3xxS+DuuhSDs4BRqilNf4D6pnJuVz8zvSn6EujqLaYUXNbiIMe5byvFyWr60rEDBQE
/J50sA4Z7ruWp7ugePzY2Klb+MrP/T1F2Y8Di3lojKauYb9KQDubJ4l+SlVf7Z8aIE19rVMq9LkU
My+oMGI5vRY0969U4LOR6KiSgoA5clzMdt2Xdm5+mKJffyeEg4I6CkBxZQIK5OQsZYXdGt+bhohK
iLV4hqNVgqgZDWsx2G0yZFwPtV8Vt1r08Hd6cLu+qVVlwqMRHoU1VIwFqj+rTixQ/D/EGYTit9dr
XpdyYSwscYOs9wHDdD3tJrz8qYgKHP1pXydSGgcCfa4mpshwWvRNf7yp/QFh6j3jMYnOyheNnJ64
n8F4QwtTaajix9gsgA4o8NlLrXKfntgN5j18vOurBdoHXxsSEG1ZFotWCuljudiD+Wkq/JFiV3/e
Izsnj8TBQKD3BfwCe8g6Fif2JoKAQf3AKP1B19z+1R0T5NqvdZL6//NBU3rEXEaJyvpQ5zbfNa80
+YL8NHPyg3QY71MvcEM/RAZvATvU+J0aNELsW54nMxSqVm6fMxzBdSJ8TgdHolLuBIbyLJmCiDb9
nmVpsinubDPXvvR4qtrfRpQMDhqsyWyqhD21lGg4X+RTI1KRKSWBQwWjMxdxlLAu2SW4y791J+lo
ebfTfRh5Eh7fMqejpt2SrsBBw5Iky5wzV0C92HB4ZtC+Uh9jJ8tslgqaj7r3d1bkogVV1VRxHGHF
EU981minZNcK5W4cJAyzmIBKCXu1Gx/C6TFNLjI1ZZ1ZZQcO+FHEql7HZcg6zZTYK4ynJbsLU9OW
DeLBitDkzSxis9KmpIGtBO2+Q3XNIvnjQKENJYR7pyhKlH8L7ORultswOpugnsmJ5lDCrxUuOJhn
tCdlrEgCpMZX6CU/g6nl7zCT7/JKpUj4k6vP57OJ4PBddR4vobrCbf5hTow+smClKBaOWWV3YutN
47f9vUEtBfv7OsAJOxEXAgiZ6mOm32vNpYuIpaA2vMJt+FGYxFllKBadWOK3vlZvW8FW7d5lEKOG
tqYQS0Npxe14vVeMLma30iS+xKFdoJlsOfyd4bgtXxtxOCbMwdrlGl06TXkrTP6+iG0fVsGiKeNx
0uLHFsnWotQaq3mMrasuuA2Vd639y/c5FZQ4jcVoQAHn0J6D6KjGT338Liu9iOCCGFnKB0tgbR5h
/luoz0KR2M3wYd9M/xJr/iOE7zwDjZ0p6KzUdXRGT3VaH9Uczp/cSuZT/NSkNA68UlVJJyXU/0S2
KrqMqudus+fmWPcdEydYsPmiG4djiVE2YxtgjYKviJv86INyPzQOhmhgSkjlJE+LYr+vm2Elk8t5
hFU6z7rF7DmDC8PTfrD5X9FBPSmNPTWH9sBmklc+lf0gLcsBXlOqiiWwEr0k9FhSbjnGPpheO2c+
yO574/gX03LQZxXSCJIaZtoxdJXqZOXHAHReDTXv+l8yCC+COPwT9amRrAx6FZ/731OJCW6tHXvR
oXZT4ygfcje6e1/I8yKSA8AuEgVdk6FbDm6TulOOkS4S6LSNsS8iOPQICsSmU4Z9UGiyjRu/E1W/
O4liC/uXw+NFDIcg3TDXSs80Ea7Ma/YijmL5xO57PHqweoO+s6kmZ0IxvjUtr8MmmRhm5ZOAeamG
bZofFpwi+6hFgDvfnYY3/jhWmF5o/Q3jm5Jq/aC04ICDMaaIHWtnacYrLQCR/vVIvUexFX4bkv6z
NHwzWqqZbSGLUKFI0ytMcPFE/ZcQV/ZkZW6IGeEt8GPfaBRE8N1pil5EaR1DpOhXFzTpHA0vvuBO
/P/juGdAt6cghxAJKvXFGgV1OFikw59X8g7DfjLMxyyRbKbsSS0ZhxPRUCk4jiGu1a4QlNmj+svA
5NR9E1JCOGTQJ03vMAQP9RHFFch5W+FrQb2vUCI4ZLDaUh7jHHoE+XLdFgbqnbKr2Fi8fU2YOfZW
h0OGyVrSeWCdilKQ2VrltdXdGDpSRqQACTF8h5okt3EbPTtB7mvxF13+FJvXA1WJRtiM7z6rJWGR
zAY2C0tvDEJbjnwr+rFvsOe07o7F+I6zeWEvbWxh2vy3pf/O9dt8vFokMGEImIT5KKUPORUAMnfa
E8nFEujxHVTTgsgiP4j90zT2h6D8oFeNXWePhHos8tqTxcUPZVEL6VDCIXoQtAXi58pUvarTr0IJ
Q69N2QsN+aSouqvLg23on/alE3iuswVeXaQCoxqmZYaiYn62kmNJVmlQAjh0aPUF/EMVBDSf049s
Xlx0SL5Hn5azcKejD06/kd93b/sH3/lGtTQNe7Q1Q2J0UX3tUBwEz3DaQ+/OLiaz+O8YKfIq1tU5
3IhzjGJRTMhTQXN6xssH+snM2DW+Io/r03BLbWwOP6ogEgaQcGE3DE9gf+uE2m4WO1b+8nrCl36C
LL3K0fjFmoOlg+jVvuDMt2yAkww2p//O4/zKhnwXmwmGf8MsIMwIToF8kbW/dAq+ha2N4yHWDQho
PVYqmLPEfnf+UznP3sKWn/v7igoA+fa1SAJLucUQZKzYKezFd6kfla7qDh6jwjY0h2qdpKIMgwMS
NBta0yRApDh50mfZiRx2y2vU54sPfREhsJ9varPKOO4UdhER52tV8GbwVBT/neXrtV9w6BEbdVYt
IZy9q08zZjhPNy1lNgKg+OY1rcmk2mQ0M212q2XnUifq1Ij9anDwMISFiio4mCmfXDP9bZl2KEZO
SyVaiROL71GLdWXWAhaF5TnuM/aSpk4A6lLhvhD8fdcmFOLrPK1em/KpwA1KzWM71R+s9peePuUU
mzChEF/t2YG4TJcnKLTUn2XlcZ5zZxETX6y9lqpG+pedA4xRZdSavxnF2QVhLFWtwcozqot5ZiPl
9Uv1Wz0kaKuhEhXb++ZFGOfTVdtaSxObyI+Vt8mEjlqQhZYUl8S2V78IYdZdnetZsIyWDAob1Cve
VsLnkDzXt73gRQDn1lWeDe1SQ4B4p/vpsT5nruBhWiXauTzJke3M656sU/hp3/co23GHX5GYBghq
sVBh82Moz3JzLEOix48QwRcZjNVUB0MKxXTrVkq+dP03Jf24rwWxOHydQTSacppJ0KIRrgdUHcUE
5FAqcJdoZRmUZNTwfU29z3V0iOCi8d9JR4HMumixcbma/GZAnNXnVjmzizr4zD0xvsvD6Vj0iVOC
Q3jfWttPyitR3Lm2qEKVTSJEZQrK7CrU+QYH1DWwXCJNyb1pu5Uw9vfVxlG0aUox5xF6oakPdMjx
p5wqY9lEtpUIDgCSdNCjcYA+pXbQwRESJl43PFXLuUyoWu/NXboSxcGAMba9VbI6sKHR3CC8nhvT
FtHTNVIsmdvZwpUkDg+SBm2q2gy7aQ+6zzKvrAu8qZwCUQgKi8tD5scU///mPlrJ5NBgNGpljlif
e2OdRv0ovqtl8OX7/EknJV02LQsWyoru4wbdvr44WnYVU2UGhEPwR91kWAOKpLFKgv6kPpXGxx96
6lDvWYRjmxwotGMajRhRiQCh6GwNlMdh8BhVBEnIdifQymTcxRncuVbfdpASPBWX51pvN1nc5io8
ja5s61eVH32l6qG3j++VUA4gZqspgmGCUNnHOGYPlJJ+dtU9x9kW6lD24YiyIwcQoxgLucZYxlTz
Rpw+j5Er9IQI0oocQkyiPFYxe1KY76wHrbQjtLoY9/LPxls8/fhnXve7un1XRuSgYjTVou9YIXti
fRAXEd3frZMI939nPA4lVCMtQ7Q4IPkFjmptsGMhc6L6sC+EgAWTg4U464s0w4RUt0A973Cq39UU
+WIpvp9BGZM2kp+hTj+GqTe255jKPxFOxncw5JpmogsaizENfml8i0VXK572rUQdq3znQlhiLIDK
CFZGR3QWtwVnbnElHhhdM/Wuw5b1TYprZTEOFUwUHLQjA+oxwBB46UmLT1p9K+rnXjwmFRHAseXd
E8ahQYe5N1rMeguSU3xMz81R8xUPg0SJTUp4mcXhQDnlld6y4vhYPhXZQ5wRKQvKBTgMaIpWSCPG
OLfIFyV6FHNHGX3CBYjwwOL2vJ6hCL5k1De1ZveecihcWWfcPoDPzJY/d99YhIW0LtlZwBZ8b404
HAhazOvKchhvqt2CFVdgSF092vPP5Rw9T+AkOWooc3KggPKgIG4kqCr6ce5ObnufnoOTdiOeyotg
YP4vuL3d+Pu+gfeFgvr5dTApVuJSm+xgb5XxNkh+duniahp1Im3nmv7ZXgbfzSD1qTL1rIpU/No/
c42h1tuRFXc5s2xdf0RmZl+v7ZT8SiIXTIxC2wkYkodDUC2fpE53rKI6FHVuC/PiJFVyGtXuoMrt
wYgMSvb+xjP4SUxtWilpw96ljcguUd78GTletFzJj93s6B8sf/CLa8p99jcKRvq+XkhrTI1FYwRO
nfyzjR56QXKa+TqeqOIsIow2+EaHWUE8qzGqLV1bDDuLJT8oUeKUWW4dgtZSwo1hbj7NVQ8C5tiW
ldGJYlSJoRHRLO72F5myMwdAQREavclueFIhHAcdPpXF3r4I4gzCXKrXdu0W4X/pwOG7znjD+lTY
5NXpabSpmhRKHQ5yxNJIOqvCEuLKYCv1TdgRL27UZucQphLiJtMZQV7SjnauzbY4XsXSe4qfXjYe
n51ALfLSlexKAibuszmIjhWAIjSnNhlhLD5DUSNTFmE0EA63BcT9oQlfq8hKRMJgz2H96qqdtCkY
C2UYbMKDyXBM9KssJA5ptqj/fs5g0Otr/5LGvpsXxrVdq/GHYizdHCufqu3dIsZ2W7e1rYQzAVDM
Z/dkclhRDuBCQx03sDE5isan1HjK00s3HaWe2KDENcHgeyOypWgVtcIq1d7o1aBtPS5X2s1yk18G
rz8t1wKY/O138fKtPJCDhdnsNEFmvSWW4Uf9Q1X8rBQ/oQYyE3c6TEB8vXL5MoRKznaTcAy+su7u
0OtsXbJnZH0ijyriovydA4c4SYQYrMsAhxCkkCZYlRLFJbCOksHhQ9eDcVlI4BfGg/YjPLa+4E33
2FjZx9ll9eOaW/zYF0lI5NsjktColJoNW8jqay2/lajdRWxgvjtCL+s50BSsUbiA+sqeVMPJG53Y
TsTRy/dEBGLTDHoKISoYGNL8RzI8TcmdMQ+EHOro5TsjJtQzFpMBa6l+eYP+2g+BKya25Ju2cK4P
qFq8Hqk4ijIgW8AVAppTX5caa1SXu0Mt+Jp+UIv35IJftqvMfsJKhKJVjVky87FWsElwgrKy+4W4
clF6cJhgSotZmazmW2gMtx0/TLLmhOHHfW8mcFXmEKFpQtNEeRhrMFTsrvdDc7Lr8D4rfDMhkHV7
42A4DvrNkOHmRzRMudlMU4gE+oSiPbG8jozDvi6bBjNM0cJdFI0c/LmUVcgttgmiuEn6PWbHSnpM
K+IBnxLB+Rbe6NRWV+seLbM/FfUYgHl9VojjdRulV3pw3pUOudoMJvQQjtYH1mccuLU7fv6LPuOV
MM7LiqYIk2qBsC49yIsn9U9J7+6vy+bCr0RwPmbKGXreMxhtaD9j+KNJTZ6jvs+dM9MizmnXQ4XZ
vIkENwke9n//5h7BRHTMmbfwNscjci2DFE5Tit4N5buqPElG78tFag9W/KGnShw2HWwlS36NLIEU
FnMwlb0b1QinUDeZPnUBsec37bWSwcVvmI466lkNGaJ0Cg0vMt4Ts6++z+Sv0LGruyLMDdhL1Ac7
tD6Cj1fArI/9RaEMxW2SxjCWvoyhhGU+Zf2tYN7I0Zd9EZSduK2Rje3cqAP0KCdvSc9iSZwiLDZ5
E9Ou7MTviyZZFPSqwk6oEdPdPomdYv4aJWfswKb8YFVP+/pQJuP2SdrNkmopMFmmtnar+HN8SeqY
WBfKaFxAVtViLk0BlIoi+aaxhCvFsggRhN34vrQUDd5xyPQwi5smvETCt2hOQbaEauPhUUVjlEY4
9OadQMa5IimmZFomf96bY2WkaQGEGc+DK9jaJXGHK+UmaWw2YUtGnDknDpXnYsvBu8daKOd+Uxuo
RpVATWCCLcj3SV/b8ajaYXPKdOskUc8Im7HaWiDnj1U4l/lUsaPgsByMQ+xNV+Ev6X48KCg9aJ6E
n+QbE0OaPRU5jxzVxpSsBSqOZ9PXdXRCWGi6OEpnxZN+6Z0du1Rh4RaWr3Xk3DNMR6GcTUg0hK/C
lLtab9hhdY7GzFapCpitrbCSxftpFA5xH8mQJaNd22hlWy6op+itLb0WIb2G2kQvikxqIKKwTupQ
ovX4ay0RsLEZj8gSmy1s6Lqu8fXIkZxKUh1iS+cJ2s9lLzkITqe70h17A6h8qudi02wrcdwRmJlL
rkpmju3dpnYqX0oyQ7/pdisJ3AGoW7KeNxnDKFCrx7g0mu7SOKotOUwf5XZ8R+S7NiDTeHUgxmUg
RUUOeXOOcj7pkWyi3UxWryUwP1lJSCfVQvsNJDQgdGD0lLmj3cSObrenxs9IkkgGPW/2rSwbmmGg
skvmnzgEnIv1LM44fJvZkeO7Fr1SsvYzrogTctMVVnI4fAC5QtijBg/4oOWOjGfNYjz99zNRXkng
8KDq+kAOqwWxdmEep950NPFOEXPi2rCvh8I/WYSxVkqSCT0kTAoHWRzc2tnXY/PxAMV7kqXoJmqI
+JpzdIQPRhFARJ8HdtN4cnsfpP6sfZ9QqBQWp6z+GenUuci24ls/eBHKHVHI4AddO8F6oOo371hx
bIyJiWnoiejSo7sCtw7+tY7cASVHmpn2A8TJoHsqDsOxP9Qn+UhVYW2C6sqUnNcZajIlWcu00ken
DcEk1B5TydtfMEoI53jCGPRNJEBIuWCcQ32eA9UJ08O+kM19qigiQFvRzDeD4RdpHmY9hVOAsa2u
7o3m+6RgHtl7dulKCgfY6ZJKml5PvRsAsEfju5IStnqmUXnjZysJHGCHaRgLuvqMA3brVaU99Cha
C69A/nsazt3v9GJ9FX9IvxUnOZOjMTadfCWcQ2+8Mtam3mClukN0i/e/Y3f+w/qburhsUvt4M0BR
dEyORH5JN3gaak3PunQuZDxFIf2sgWIq99Xb5QZvuYcOXfJqiaqv8Sg3DtXisYlRL4L51oRQ7edY
iyA4mT5Vw62af933xU2HX32fC1VEQYxR6CXCjEvtqLM/4ZlRoyZ3UUI4V5yXwGqEFEqYbedn4g+z
jjxLedzXZDMwX2nCeaPeKQUI9SSgefJNN2/yDOmsdDgI4c+mPTQlkQbcvnysxPH+Z+m1UOnQKeqd
wWUgWzvhhLd9jArSkbpvHKUEAR3piZRDMFuvY4paKouAeaJ4ni7NYINi9IOFOXbWHeKkj7KdPlDA
SxmWO07yuMtieYCL4IU2js/yeAHlqK0LD6MwXjWqZu+v43bUtLIsd54MpV5HU8Yse1oOksseDyxH
R601ayapP1XuvjzKOblzJZEDY1A0+I1Y6dfpWDp9P13HSk1ACCWGO1m0SagYwRKOr6CzE/16aO/b
iHBKQgZfxFll9VQuBWSEo/HYyPPnRhvOZiFSc1wpORxoRGFeKVoJj5DkyEnTzlZRj9BHFGXY9jn5
D+i+KePsMby9naFOi7pAw7zLOz/pL1NFqbMdpb14nMlBh9VOiGINCJJ91raX+yGIyWS7ct5TSCWv
BPGgIXYYTcw00gWwuPhGSeV5KFgy2dKt4EHHI7DaMzzPUR0TfRl9EAscQl+1tcZGIYcd/ihIWojN
AHClFQcQEzj45rDHhp2VwW7Vaym6ZP1Bk76kvWJXVePUxeP+nqU8g4cIK0ZpQAM7psJlzD+K8q9W
vUzBcV8KAbU8Q/WsF4JWZZCSG6I9BLdGRfBwbt/hV5bjQKEfCw1wh9XSare7MLbo4pPmpRfTnr6J
R+rll9i2fDGn1KBrqtIgzQiF01KOtjTMxyKfCADfNJuqYEK8puHfm7qe1Bz1ukdkllnHJvikUbRu
21ZbCeD8LZ0KbRlGCFArZ/jMKG1DD+3RuddfNKfxqcY8Sh/O2YzaCBcw/eAyqv2YlNyJgl/7fra5
Lit9+BNI1TM9ESGgCn0pvS4tv4spT6NkcJ4mZ0m76AVkNJmjfCgwREJ1JLv0AQ2SrdyFt6KL+lR/
X7HNyOFFMb6CpxNDo5USXBBC6SQmd2r3LbcAqmAqNwfLbhRCHKEjX8lT1qNpjHiAYBMo++pQBbeC
QEDCdjZ2pRIXysazWgZ5BhnRBUxZFphiMtx45cbLbAUliI3ffyJnf7BvvrlnrWRyx5OMcrgGvaHg
NK5d01fh7fqt+iB8Hbzyvdd5DfkKTLAzTVx3Xp8gw5yV/ZAOuDcqop2BsHn6MEqnQvwiIZVviGed
eijcXLYXgbyXILU9TNI4AszBgCL7S/NdLAhIokRwAYtkdaUipxARjQ+ZgkeJT3Pt7fv6NiqBrhlV
ILKO/7HfsDp5qyiRl3Du4X2XbrBlLz6rLmYmsipz4US3kW974koeh4K9NDVWMXUsi2DDEeP7+hzf
AQav8suiHUJHtOnbB4O6N564kslBoVZoQiQW0HEITK9sGzsH21Q6G45YBF/wKELEzJvIuxLHAWMX
LlkBnjjEZVV7beCFegioUhhKBOftZqYGCvIxyJlW51zzampU8WakoisWCFtEUXlTlddLZVemDSDQ
AgXKOB1VHWlG/WRRncr/4g4vgpiiK/eTpLSXOszoA6Ge3ZV2c2r96ajdRAkmnLMm1eFJSWyKxn77
rrZSj3N6HCja0rOUs/LB+sDGoeYObgMf8AQBvh8QQ7jEJmNQ99YBX7TknL5VkjiKGVbEH9m4V/ZG
EDugqHWYPNrfSf04h9cXbcjnGfrJd1nuxMfaN08Nno2uF0c9hD+sk3y/r+EmUq0Myrl8yV6n+g7L
2GTmcZHb2pbKSHJMnbr0UII4xx+rJkinGJoZYeVM1XkKdTulsnSEEL4qLyysaFpqCCnl0p4Xf54n
Wxvf0T2C4XD/t8X4QpAimBRRnmGyrNNu0jl2pxTlLKr8nuhiJYY7+Rtc3VQlh5h+uY6rb1J3kd/1
sLISwR30mM4cq4YOMIrS9lsw1l/04F0n4UoEBxN6JMZz3mMDtYM71A9xesnfxbW7XhAOFBpr1JYG
k07dOgm+GXoJelQZY1bzmDgeKMyTOTSIckVPsD2BPraSOdmjhPnIub/chKf5c3tRvMJXie25fVy8
+BqHB0lvgeOCmS9vhHNkLnYHavt9BCBODJlDgLhMUnXq4WfVXH8ZRzwbzpXb9ua9Xn3el7Sd9zBE
U5cU1RRVlcMAVVYCy0jgbyzvwZrNWd4jBGsllffY1MkwDAWvkpqBLvrXh1Ne5WPetRHM1t5n4k1a
RV6o2LFOEZxsB2ErQZxHzELeSZYW9hh2gr5c6MSSH/nnCZFyTLbFkdI4bxCrUZbQ3YXEh6/7xqHG
m8CA2mDEfOzFeqA4czedb6Uc5xnCIMpKXEJcl37NZckerXehw0oC5xCjEgpgUoOEWrxuynPaHlvz
sO90m0fCiwg+CaE0Xa1LAlzBwtlWGWA2yw5S/HFfCGEpvqe0EickXWTooY9HyUAb+Gn/+9txwUoL
/jAQB6mfMmjRerMnYVKe4DEmVDYGCwmIG4p3kDnSm7DHlDDMXtYtDVeM1/snAmdL0VUJjCbHtmAt
tpaG4FJ4auLz2EX2vnKbK7QSxh0RUoTLZmtAmFReB4abCZ+zwd0Xsb1zVjI4QEi1Km41CQvE7Kc+
JW53JaJtPkDb/PidikI20WcljAMFRcilWsiZ9arrST2l+vcWGQhqHummz62kcGCQp7NehQbbO5ln
LUeRYoCgloXb/VqsDzIIrXEvz35r0ndTAqdrSlUuUUpwAJBrdTRLUQolpBPm7EoTcbgRSvBUjeWM
ka1Fy5ZCP87VYa4eewpgtqOCl4XgC6OEZUnmmMlgDKTjxwhdvhj7d4hPCkZZZOfwQO1OSikODLSh
qacqg8ACUyy62BUb0VHbx/0tQ6yMzkFAmMgm3lywMkN+lwZ+TNa3sw/sYIzOfsD6AjnVWS7W0CI6
gaP7uZys/JHZCwopxWNvU/RGxKbkK2N0fcjmRMV2iYRDWfpS2dhNfJ1S3H6UGG7vx4JptCoantwA
Hd7ttRB+EKvHhhoiTvoct/n7RQ6DDFc3N/tc/w6P3UN+bV4i8MGc2d07udMxff247xCUZhweVGKn
CnKK9Vr0Y46xzuptoFzKd1VLrjYTBwhSWSGTL0NKn52n/imgvr/9YPUigC9w0JfcrHMdlkOFsKs6
xpXpy17tBG7/JXzM7sGhfi2Sj+jbvq4itSQjr2rxV8bYtJKubhAmppEzHP7kVE1X+CXd/f+I07cR
4kUehxBLHRSLYkIeaF0j/bpVIrumLo/bMhDGS7JkyDJPBWIW2WwsHQw5VI+Zdg03j8iih227/SOD
D94SLNRc5Qh7MBodie/8OriYA7juZzfzxqPaOFRbH3Pit6D0IpBL3FZKHrQ9ixYDdMQpQ+0O6FND
qs2e4nOkFq4wEJEdYUWeKWQYek0bZQjMMc9HsXxduS3Mz/s7dxvKX5TioFwBH9acJJCRFr6WXIcU
l9OmDhbS94aEji5d48AoySc5HSwcFTpmu+kCSqlDd678fSUoIRz8KIuWBbUMIYtw1sZLnR+i4bgv
YjvKXinCgc8UB1Uidag5HnpbvlPP7OlDwNsRKG4tvwalLoWp23Hpi0Q+PjHw+jGkKGdEm3HviR4b
KC+eWkT1oLfFLW9fv00/WAnjnLtZMiuWdQgzC38QH1Pzcf/7pDYc7CiKaqXGAAGtlz2qGBofOyMs
hyIh5EqpuzfhEHyAUmNGQ1VIWKxifNAwDUL7voTE5iQV4mKUTBz6qKkzePa1fGbk8qYrKhj0+Ker
WIjdfQNSKrG/r0Mioa1rkYkLpgKkEw9zeTe2VJUL5QVchFItLfBAxSKhGt1OqrOu/trX4rl//A2I
WiZWG50yhmJxeGOJbWoEA87w+U54iG4tW7oMF4m1dXjGV+FaGeHfaG/yqZHyW5opyC5phogxsCpf
j16UU4ZqFwE92b1vqdcGVSW+FQGtv89BUKK0cp9M+L5ufsqVR0Or3KL0ovJp335bXoDEFfJkJhBV
5OmN69bQlTKrkJIvvkjaJUafrDH9d89Gh6ymKpoOQNDQ1fja1fRekJVlNkdgNgoI4y64yEVw6pp4
tDtz+CqH7behhX9I4V0xBa4gKG5Cph6ZwV47yusfwQGSkA1qHDTCiGLTwknrmxxZ+6ay57B11HSw
hf4/F5++lsfhk9ZZMTrRrdFtgq/xfK3rqW1WxCHCDrs9nTjnj+tmFnoTM1aCKLlYxlc9V5wxrq4W
rbwp8tD7r77yWiMOoGoxEpJGgEYCdAlKZ7YyO+2cvxPCHHYFS2D5CJp8gEp5s3hjER2WErP5wNOz
L4ayHAdMZavpZopkvisZ3+rgUgZel92J1jmuqUfYtzuMWc0wLNk08TDDN/JJMjB2AKsqDsIfnfLR
xDW6pDIbG2fHayGcOrW5ZKIYRaDDytwZJHD1OfRSyHHFg+bQXRGUTsy660VqhGKcDIgTSgHP5d/K
pj5V5n8u+HytE4eAWRFqYbhASF0uI5pHy/OSZDchabxtV3hZID4Qa/VIAW0IlJk7RwrsSj9WCrpv
zYNs2vteR9iNb8/r2kWrLRO+IC5fTNNNQLxNqkPJ4HBOn0VdzTKo0/fzURlGW0iDSzUS7UWUFA7d
6qocGqzP5CoIwc35q9GVnvLfi+1eeQA/4rBEcjPRO7YyWoTaVXMAH8Es/tpfE2L5+TmHS1TUSb5A
SKy3jgKG2/iE5uu4jA6B7u+LoozG/r7aNmXfR/kUQ5SZPyRq7gSivZi//04GhwRtEgp9JSZwMaVp
BdcKlzCzu65eukOotfP9vrSN3BCWSFd1XTUV1j3CiUsWUCSNKvwgBBd+5cwOaHdweba8LHJMGaPT
GGUjVbS4aceVUA5+kkqe5CrHUS4vX/rW7rNvpOttI+pKBoc+Ur0IYGGAjACBpC074nXiCiDj88qT
eaQR9bl+781RvpLHoVCsS5XcFwztlPkcoEyyNiwf01B7e+nag7aknxZZsMUldHopPWWackOsJNux
Oz+AD9LGRDJxukPhefJYz8dyYk23zwpPPq0wc4w9cRxMGbGkhwmDwlmX0As9ntpUvMIv8NApTajG
TLcnisOqUEAdr9RB1IIHpkE85Lk/hhhoPJ9C7Vc/PJTJaBPGZBHtnkguMDP1ZWrnGMYUz3/md8T+
n85lqgp1E71e3ObNrBC1SrNEhqC+zNAW6+Dwmi1vHFJn6Cl6a2Lb8YNC5rKbJ5NhfhwHtlKUtmxO
mGpEgCS18wweUsRFB+0vVFKUZ0dE6R8SI8+OqB9BY+rtr9Xbi9wrBDM4MEHBQ6IBNQHKfRPej3IW
nDB6iLoIb9ruJQrkh6mGUaL1uYztndf5/5B2XUty6zj0i1RFZfFVUqcJHuf0onJUoCKV9fV7OPZ1
a2i5OTvzsnerXDVogMAhBAIHd+mQvK6tdPCZrtptvI0jK0ESbhX94nYkhyBjCLFU8joLvbCNd6Kd
Vk2yv+l9K2ESaFW1XRInwYUWj59BFErbQ137VY4ui2fmG/KS1cHK2qEdcK15+cGZ/FZLfbp8vOwJ
m2fk6Cgvew7ydLmUsGC0JKIJZDjmR3Ba41qpVHWkTYOtREifUKVhGo4XQQQMlpgi1xjpTnwSKHON
bbc+KyOUXeUaszkO4FiCJJ4Q95UzcH5nRP9/QVnEzlmIFKqjxVrd5GwKE/398F0jX7xx/7wzkaKT
gzhooWjmEwYbzJ1ZM1TIFWitOncpZIihGUtUwVS2e4jHO0xiNflT0uWVoaRA6fN5BK0o1Cj7K6se
/WnyC2Vvw2XncuSRf6disR7n0AMxQtGlnX9ty73Z7c0nkDquz92RiYorQ6dJLz6ZANFgYwh+QfSE
TiQkR8lOdcldPiCU2x768kLTko9JDuvpPxvMg87cH1WNISrjyTc2a12zECcUDTcJP+nmF6YdigY1
ovlZMOPIHMTlkIPDeoAkOjtXbZkcsOTlReQs4XMiB6+BD43WNBzlDSy+CAeUaTzQOvI5Dnl6vCxl
4xnjoStIEKDX2tTWI7R5kDYSfEBjW8hwUE8sqZxBQoSyyhKvEdE6Nd1p7HW0WrjoCyeKpPEfach/
2OYQCRWwNryObBeK/fZxei3SEEp39DAd2F7l4/+Qd/6SkhLiMSbW3JRIe2y3Oo5gs22W+RBxC7Rs
YEt1ihd2p6GnLD8YoK9sHBf0iapV0eKsLmSt8oLOJnFyViyovYmP+iy6i9mLki3B2B4UTiN0uSRI
CjZrMdyx9ISu/q/x8vQK7Mf31D6q7szthOicIcutHxxU3I1mQCm97rhfZcaXInfCAowABm32ZlQP
vhVX3xqMmyd99GmMuKLUuO2w54OVArFr02TuRAHQnMtTooOCAKyaJb6PLxt1W4ynE4KApOhFfRjv
Q+1wlolcLIr3xYRnxGhvkKfp8keIXMDis9HGjoPski31leZ+HrFUqcRdc1kVEVp/u8dZihQKltEQ
l0wI8SoDwVSJGrdvmnEVWPbNkKfHyZmDIVa17SnsZ0qXzJh0Pat7kcu2PVxjF7PKj7J3lzX7R5Sf
VZM8v0xKlE5FCegBXD76K1spT0o488w1I4PjwB6UMR6NYiojin9fZZ12b2BWWqTQdtvnGGvP9xFF
ypaOkyIvVCom3TtzDLbHQYNi+vkr0QtnjhQEPKwH1VeiUp507bhmG3exMOTWdaAeZ/4HbJ0dRbp+
kprxIseESaiRUPRfp7sotFFjBYXxky+fszQJPEozyRvKzgndg8tOrd32x8kfcfLXHF4iy8iahTji
va4nh/hJ5SlS7o0BAJGZnIVIKBJreTTowheZY3wqzOTWKqi/EOPIp/yI7fS7OD3oBXsXjeXuKVEO
HnfTcT0ThDrS4Wle3rtZU6PixFe1tEXkx485vs2oW4mTTq/TwbfkxRBXtQU+kdIrrs27eOlOl9Xa
TJH/iPlrCwpLsAIlpRBjVTwAO1pO0aftgCGySg/Kp83LOv21C6Uy+7hshDAP+GGyIG9zfDUp7szt
qF6pJIH+bKAhfLQqfCVjB+JN1NvpobV4FXQ6N4KqKRPf4MMUoM7xoS2KKmgNC7PQw/Jlcbz2x2Xz
qjSWroZM6/sMVOzw177aLc6upsXerRQaq4RI9wG18zyPOpiVoYZXcvvQooaXdZ3i40PlKuJnrO4B
7EuOkoLArnkzf7RS7wr7oJmWvCs88nYZlS2Pm/nk6hily2AxCac0g+l4DKqJ5irb01+Pn2Lvker1
QaWbdBM4ZMmNxYQJXSwz7szQ8/AMbv4o49G3io+XfULpoBKSjDOn3CYQln9sd/xkX1cBYgEM8Lsu
SPfKEVTh739lXitDSkjSRsXUtjnEPS09UXijPB0/RUY5zDrOrY3rk1FHvm05xy5hCqdXWfH+sl25
ozYsE3ewERZjZ3rIOuY3entVMYbvxt6fbXrFvAxTduM+a15oresP3ZPSFRdtQoLB0kHf4sOAGKxx
tpq4fWoe9g+Nz/KkiKjTrgaDFcdBYn4dFRr3KLoLlxxryx9Dk6iUJwWFbfV9lREh79frkYhByBM3
3mNej7Yd56yeFBbaqGema0EcmmuQq2O1Xvu0j9TVkUmxQAtTm2kEGXYXOFe/DGi7AV4dQ3WJS5zH
34H3RyH59Y2zqNJbB/6RNl81w3dTdIHGe2fpFJ9WCsO5UlKUprNBvB5yMJnQL4cczZ/L4TJmbePj
WRXpTk3m3kmMQqhSvVn65tpIkS3k3U3fWvul4YoBaZU06dZkfYb2EB2nNPB8p3u+nR8W+93QFz76
855pPOnyLHKbamBrmMLs3nj9tLee1CJwdjr5ja1LWZYaRIjoDlq2b+rSx7qjZ+ohgYMJkq4yE3o8
3gk2M/yVHhIeFD22bsQmjsXQ41OmVScntnaX/UyFOa4EAlMGTsRWYA6+bc9VaHzbPg5zVJ4m4UFd
k7HEEhsUCNC2w5MvhpPv3GHxZ89PMxWjnvjtF/BAZrtLtcYmnrgv+rHZmfldO+1nc+eQxE/I7dOa
7s6nJS8udiqrL5cK0ub8KjPEuyS+3f//9Qn4HlsJkXChnrKiyoRL6PknPK9pi/p5bRvdwDqLTmDd
suSGoY5ZmPE1insRoGsbpq/KF7x/eN1ZhgQCc1IkyYANQ/953Z9P5cc1hmx73VmcUHmVuqRtpLsa
uHDAR50FbrF64O+pcmuhAMu/ve4sTAIG1qbzzBbYD7e4iCh2LW7x38V88fiuyqW3+4fcs0QJJxo9
pqnWQuJSsmuk1i8srDmh1PgYZUlA9PKU9iQgVn/I61Ns6gGy4buqJq9BIqGAE5XvSGjitqmdTxo+
WZpC35neK9Do+48wsfDySyaWUGQujHHKPdl9YOLqxK/UbTYqd5VLLUs/RR4pYOCsdVJ/1lFQHczm
G2lMOxiL7MXg6XnQoJs3m9y3GA668WjxsgKt+2Ww3s5v/pyzvInJnvnQNjrU7nBNR/Pn3G4DB23X
6Ge6LEgRL5aEMvFE3KJOcIwLVljEDCxObE+8Y2d9pI7iiUjhMZaUekTx1LCyhSibWkHnvYrxLpmo
Gh+2C4HYAWJZ2AZkePJb62K2w5QQfCPRaF92HzPsTGIoS4BfAHsQlrsm/tk2pypuDpftuKncSqxk
x6ycuU6LX2jtAq2Nz0+E0pUMyYBdNKadZeCz7EFx+tE9diqVJOTuiqIGjRXElY0JosN9S79Ezvfn
mU38hhVcY7rKNisKn0ga67XnxGG7sDuMruyeJ0YC6tgqBt4LsNL0H43e+xnAynFVhKsqg0ngPDql
SSMPBkvqqN55S7wr4hIEUej89Z+njwS+VVFoTTNDkhbtTUd8lhSq77lNZSjFrI7tWpYjI1BrpHbT
13jPRfrRLsKhlU2jKhFSzNSTqUdjB6xFezcwTu81v1epsQ3oKz2koMmyCsStGt71nxY0Iij+uq9W
4qSg0VLagFQJ4loHfQS15u1qk+ZPAe2VEGHYVdTQNPfqSFxS41hcNXm513n92mr6K9Km13gEeYq3
rcRJ0UML6nnYxIMWAjPGcuZseYWyLjbZ2PlT0GAlSAqgEk2u8zLDeA16L4w4SPMhqHMFUis9Qgoe
MpPWKTPZI36/8akfb5TypBSmNXKt1yLIq9FRiNboX1niPWzPJ3UKo4gqW5oe4+hIQAc6xHX0K3Ux
kzv5WDcdPgGAzidlS3URbYpJbdhwCSfD83kxBsvI94lWKBxdZTtbgoi+N4llx5DzoMD6u3Pq+baT
wMIgY945DWwnRrZ+v6Iovx63k/iV8SSMmKO4NUxwLYdmF2AU8k+3vL3jeSjaZdROKP7kBViyJcQw
0qipwXqK56GJpj5Yk1kwDVyR4ClPSwKKyNXb0mthvvt3PFT8j6IHaOx39tVjqppKeRJeZLU+xJUH
eU/DdqU8CTnG2kumrkBW/rvVWur5Vz6ib7bFrxxFQo45WZI2EcgBcsaPae/uIku/TmZ05aMf1zfG
F9yKsGxOPw5j9vVygAvTXXAYefh9BjkzNUqoynI3C0DJG4MvF//PWrQ7j9cnS8f012WRCh+VuXps
XJSdJVrjUMM5Jrm3x57C591kcscW0uciHnoYFEmN92ugTNkeq1JDwhC+MGZpIIcM42rM9aCbdPq2
HF39w2VrbX/onJ3jr0YtNP23xQJdMMMoOtfFg4XthI+rtysuFfk9RjdZpIGa/D5VwwjRk4tRK30k
8HCpZRFdgAfORnxBod6lOn6VU0t4gQW4pRmZEDGD9Dm6Qf99ZPm0/NakKkZVlSQJKdIUTRPYR4n5
hSQ5gOy0db/Y2gvHwJeo6rVOJUoCiWXpardgUKpjoJ1j2PIAEkeLYtugFh2XaPj/eQFFj4ghCGww
xEZkTnCzLZhXih6AmY5+Yrt+05w8R9GNsqHUWshfL52UFi4bYT8xKeH4sbV34n1vjoG6I3cDZB+I
klKZhXVdHWX4lqrYT1Bt+igaYs7AzfboOg56sh8xeFK4Cu4zlX5SXjO4OZYgNdCvGz/U9AiaTB9P
qylYylT7ljbg6IF6Ehy5hIkas8igMD4b6qwcfK4XKlq9ravxgRjxM9afJO04ziaBQpijcf0FV78o
hT56kkallZTPtLSbez5A3MLjbwWStYQbry8DrMAb6QZ8oJGER5MBev9KVMbIfPLI4uuN67PhVRNn
u8uCVLoIX1mZruIa76IKuhCC5ZNGX322nTeXRWzA9wNdJDiy0Yg0Z78L/fiYbzGqo8JWlRYSDGVO
E+ldD3OxuHLvDMPU0XkNWZcVUfmZzCLdzdMwjtr5g6C497P7D4LpoH5n3rpl15aT2cF6lmTZ2EBe
k4fOVXHfFqA74Al4TKuM4pgMCRXKpnPSRKDe/zHvrrSgBAiRNhQ0Eo8W98+AS/hr5u3RLa7i3C+E
kSEBg+lNel2KdAjJbNA1d3PDfLc+etF+yI9kstQ9W0oNZXCo3TgyRJr+oJ3wvtf1MbPICiyXmaeR
VHq0F09OuUtyv+m7j5Op3dbddJx487OdVXixLQ+b7kFba+imPIEZj2bnjpiKAUmQh+ncuZlRKDFD
NtV+p4H5r+ZPC7qzRAk+vN6p50SM4f3+zlpVMJ44v4SYO4uToCRnSUl6Dx8C1Mp8lIEe1cu47Zd/
hMgvxpk5TckoBv8riwS83M/ZFSc3Oron3W6fodsvnlQzU9vhfRYpZRqT4bUtzXFwj+8j2L60ziIk
BKlcbudGDNMZ9vyBxSwYvehUN8stsVWM6yptJBzJjY7VdIYBfxWIMf7ZqO6Uf0TyWR0JPBa36Ad3
hIwHD6yPHpxTRJZMTT7lMyfoy8Lj3/CBkhsHw0OTH1lfK+X3gcp4UnLhau4wlWKobSS7xv2CD12j
f8JzxDqMPCmv0BtjobOLrnHcJr8+qJ5SwX8gQgKGxbKXcm6FDzjvpvwVvgS4qj1KZSkJDBqeDHqb
wVKY0gTxQJow30g+Xc4qtnOXP24mU1kuvEdHuJiaHVobtNqZ7wxPaAZfW0pmIbe5WbdODxGAUEwy
L/p3jOeKLwzlB40hAu/vG/esjYQBfVvPcSEOJS2X+MA41pR5NglGMvt6HN9OsfZmyfixp1btl1p6
asVrNkq4hblwv9HGD1Fl+5UG6G3cUG/NwIvi69S7pdjVFRntnnmqWaztuKMgVrOojZ4X4QOrDNgY
Gze5ry402a3dNhi/DIYW7brejWZ8uHzU2+50FiUFHsMbdFwlIsWqf45jE1TRnrSq1p1/4NZZihR6
WUSGnIpahtHshxDJIzgZvBCT0mLrtrotRGU/KQxZyxtORMk/zT6IPYtp/gPNcINmHvVZESoq+0nh
aHtdRrBo4x5UDBq47KflPS3d+GM9+QUDNJVFwnWo87vM+mtc+tEZqkIl+S2jZ0yL5woqodbQTju7
zPzn6yQFJa+txaYOhGzNQ6knlFQ6SZdzOdXYni6eIXE5o9tiyn8oP/g2nQ7bzXQD+xN00BQ+DNqs
qKeEmc2IiRN88N/zgHFzp/Fipz/pDliJkvy70TO3NDB5Ik7oNzfgpKqTbMesQSmKWqZHqbxXgVbu
NA4DhDx4TLjPNZ7aaaSTlTwpt6liYjeZB3lENI/99x2GFvDHDUxvH9dZPeExK4yteGEXLGvBr2jz
t6xrr2dnuIubMpgAE0RF4LD93bzSTsLZqai8otOgXXaiH0HLCrrZKYg+ZqCbVY2Cb+a8K1GSI6bt
PA8JaLXAD0fftUUTiISxzwtc48oWD6WXSK6Y52Zjsxle/yCOn9OD88BJJLg1xtrSvAVm1NPqBkNB
bawdR+9JmeLZgvJjj0YMxtgIKTVuRJN99toST5GHyzevsMxfaclKiPT14+VjVngLjqkioBOlc/LR
nPmHci7MG/CYZ742Uav3C8NR1ow20zsTUW2ZOjYjyDWcgpo84rRCZONRCe5/lVC++EtR3NjEOTlV
tsts85YNZaDF5m3UTTumFfvaiMOUF+FlK+ib3rr6MdJFUGbDBA5V/Jhu7+ZBfCyxain/UB5TPMuC
/y3ysWv6XXudfr0sV2UD6ULIS8NKYxdi6+i2LE7UCS7//U14waJQgxie4zgy4/xQLEvM61o4KnYS
Ze2uc9jNwJJdZdA4iPtRIW/zgjvLk1N2mhUaNuRA3sQ/OhYO83tWKwg1t032RyU5ZV9Skxcce52w
9WZebjjh3k2tZa8u222LEEQnK0Ukf8C8mscx+wqW2MR3Y7zkCW7u8ZNxFxs+2ZOQH56ElxYxbMfA
Gw6RKeEjNykz8K2B6ZnnaNndUbKb7W+z6l1q03wrMRJSWnWjs2YcRlQ7eM59EpvubkJp7u1lA27G
k2ViG5JhWli3Kt1rrrFUDatGMLqN2RVjL7NcP5jl9WSFl+VsdW3oZCVIutF4Zuez50Afu72i2v2i
iOqQBln1EtMMYp06Dx6xdHLbimf1pMvNnXNe8VhI9dkLEDt0J0F07t5OAZa4z2G2S/e2QtPN0Fop
Kh+cxpy26SHSq5PXi+freXsbpa8vm3NbiAs8xgCV7srkYUWUm1wHTVE4Tc0Luwa5p9kejDQ/XRYj
7se/Lh3rLEaYd5X1DIwVZe3guh6dIihdujfAgDMk1msNT2CRnorUOH/p2KoOPZV6kldmbt8YschY
F7we0uxONJwquxm2sWOlneSSdmRUmkNECn5bvO+w5RWEO4Hzxj0sO7EBVTXuqlJK8sU66r3GEMYs
pzdz9NqKrjymgMPNa2Slkex7fZ2WRg+7jcTybazOqr3bOf3MdOtWV7U1biIH8A+9rXBCXe43qXKC
3VAp/DyymH2sUtO3omTE++8A2jE0jF/2xO3DWomTgF7La6PCYzNg19qLbYQgGfQJ35XX3U4sikss
X7VveDtZXYmULv0RTD4j1gAj1wjTBRtr9SPDSt6xD/Sd4T9iHFqkcH9F20qeFG0aYSDTFfJG/aq7
sXYJ5sr76Eq0pKilbbrKSpgUYrlZTQW2LCHt12vHn5P8OGQeNsu6nt/Mw3vbU1WjN91/JVCKtryL
4sIxcIBJzF962g6MutcZVw0VbQL+SooUZCmYL72uhhTTnIuATKBraYmKvGfbdi5AXjfA+SFvY9DM
qsmGpgA8ZUDeHo7I9r19y7uvbFEA/SYCo4X8P1FSRHMzjeJER+LpTgkNh6R81aA2NTtxuZvQajFl
y4nbw7GoSkWG+A/vP0uWvp16anaZy6Gkfbfsjd1ynPwu9tPTry1mkYpKdNs9/hNHZTpBUAG4mpWV
AGOb+F70o4q/cNDmXkaRbe84C5E+okZiDtzsIIRkHxbyCozYz/v7EkjNZTNqFUM26lRD7acLeWv1
WnhZxvbBgCHONZD52qjrPLyUnVpn2KyTiWtr3Ln75WiFfEf2j8ugNi22EiZFrY2V60mqpWPIxnfE
+F7Hik4e1d+X4hUVsLJNLfx9x/6YeG9aVRq96VaOBWYfgp25jjyjmcSD1kZYlRgWFhgtch2LlKv9
GGfHy4eiEiPUXCVKuNibxhghZjKXPXdu8xzj9JUiG9uuCq2UkU6+qXrWOT2kVMWuPok7kAbUCVF0
DZ7au7GSJh195PEuL1F3QA0qPvK7JGRBcZMc+UE7qShVtr3gfEqSF2ggxchyk41hQ9/o9q2pKVqr
NwF7pYqEooORDZmR4O8vtRdo2AWtfTbrXR19cDNVMUglSoJN9CANOcYVkOVhANKr380uWIr3S/nS
7pWVfpGA/JUwnNWSpy3rxaQEjZI4oZsRqxLbQxKCwDH38/fOXjTBa9eXvVxxTPJQEyqSkTb2kOeY
bwf0+jUqgn+VAAk/9ZRFtKQwnttUd6InJC603fN0kJM6jae2OUMHa0xQK/Cmz0vnmIfLQrbYwLAu
7o9DWxIepDPhbjOJkxnc0Hbv8vgLjULDwzA9PqLM1x4L2kIBD9vGczFuRvCqQOTRzbQiXWFOSBX0
0f2usTrz615VhVTJkA4oT8fCRlI8hm3C/Rq9SJ6KSHY70XfOakgHVNVpTIYUn0nJSez/NI/Cqc1p
px/oQaxG9MpQcVibXzIridJhZV4ydF2EW7v4OXLf+mkFeSiIjzpymAJjj4Wg++YIdizFeW3fGWdF
JTQvyRzXkRBLSKPh4iBmEFXesU+pIivZvjdcy9FtilkzV6aD1zqC7lKKtCe/4Tc2lqtHYen65sHZ
14e0VSSOmy6yEiZhbT8tpjnkcJGGoxmIflhUmaJKgISwVdcSdG1DG9tI8PzS+Oxpue9ZBxlYp6ic
tCWHCPZ+2dt7/RjfWr57MNC2qJ6a2nQ/NM/buuBr0mXq5NTLurov4AdiF0zhV9Gxj9XbODet5umW
h0kAx7bk1WtsSFoj0Sd8XDLrG+Zf383kw+U4Egf71220kiCFEfwrN3SGUqJZ12/sxAxJVLxwR+Oo
D+me4u0WFUhF2iWO+m+R2NZMPYplV3IzvUa4aVkUH7G1XmF8wxsDkui+5iTBXGm1T4f6i2YVV0uv
cnKFYLnBnpULZUmH4odxEG8Qw5HvmpNxVNWat+8R74+C95G9yitLL+pGSxMlCJcKpUCBaA470qW7
Oe+vuplijd1wHPXmOiJPeiNYyZawfrGNeo5EaXiYuyowl1yUlHo37Ij98bLnbPvmWUsJ8vXYM5t6
EKWkpfQ7UKmkqo2+m1nZShfJN6M2Htt4gYSiy0cMkWivIscOJjsKbHs61Qi7yxptYLthGbqtA94N
fMxKU6SjO1Ups/FZw+ntDCph746pvmw2jPZAhPQtO5HU9LwRn4F48zvOzPAtaijKiSotJA9w8AGe
GwWymHwsg8bZp/oPu/t62VIqNaSzrw3OiimCpapkfkeX6TS4Kt5NlRrS4WsaGu3cDiLsGpVqpy7f
c63A3WSqxjhUgsS/r6K14o4D+kQcSYx6tfeDO1j4qCphqGRIX2WYvmOlGeNMOjy4EvGAkuJ4FLi6
VWN44FwinlaatHkxgOQVmlhuIN7UxH6/6dX4bcCnpvoGVOkkbpaVNJZmXeSK75gKt/lYHZayCrz5
/3+PfKCSlDa0eCk3uhYqsS73F3QpsTp8livLl0LXU5pbHBIGrPXxnT7+lOjO6bIMhankCyHBo8Xi
3R9M89X0fK35uqgWLyki8t43VqdRDolHF2T6WOVgvLTBvO6wL5eVUEmQYn4WmdCUQELnHofqKqO7
y39/43ZeH/X9W+RKg2pOECA1DqJfyqP1w26u7d4OrfqlwZs9Srf7TLV0dlsjtF+aru6gziSBcT0U
LElcFEu9CqRpXmN+dtM3l5Xa+jCCVmcZEhpnQPsc9A5jmM7+sK9PBV66dRqSN91O3/FD0/mWomyy
kZk+kCidUzHPjZU2kGjYtT+Oi5+h17PpqTp0/gE4Z+WEgVdHBu4tALQOAxqfmXcPOcmeX5tukL3g
L9SP+KrzEmG2Emc6eYQ9SBBnudpbzypuW/f75eNS2U7C6c5z69oStsua6BOJQaBUdu+GhgQN8xSY
sJHcPDgmCaw9Pe2SRIMor7jWyMsSO4bt4ZBp8cHib5+nlYTURl65RWHBbonm7FsS+12dB4NxFbP/
PyV8oJOE1kZlJlU9QRB3vi3Z7bQo6s4Km/3FgNqTibc2bGb18Wngu9bxdjN64+PXsbKZT4SJ9JWy
1kVmQSUx74wohixb9+tTuZ+O9ovldfupOBkhOaJ3S7VNZvuS+BNMroQUFolAON9CYGVWvg3+rrrd
a+PhsiuoLCiBA74wjXgkEJLT7pZ4UVAV3lHLKZKSz9OgSEgU0SQvHiRR4tBSFIi1vAVZ6anK20NJ
d6VyL6UCGGRGVG/Wq8IShfyI+X0SpF+WsA2yEEPN33rrfq9dfVBVv1XKSVBRF11kYlcrPs1BOW/P
bxwY0v6hEUUCpPIKCSaigo+xVkM11833DurSaf62HhVxpbKfBBCx0aNpCdzW4eI135lhnzKzVPiC
6iJ0JWxgXhwPSLWwO/Rq3C0h21Xo3LDR06MdukMc6i+f5ejyqFvPad2l99FkJEnAseZ65kVglNbr
eOqPc14rsheFCWV6VGs2G8Z6uANztWunN6+0RrUYcKuNcg1JnoQQtpc79ShkiJVIcHE/21svc7g5
LcPpShRay4Nu+loaXrblpg+aaBixscPXAkHrw3t3qp1pwhb5IRxSbTfPeC8D/WWScIWYzYhaiZG8
MI9sjHV6sbimPpf9jmMeMQHPugotVNpIjpgbOClaJeKTYrxx0IKad+l14eT+c4yGOaiHRqv6kaB8
B23o/HJBT3ZezejYVETVpteZnkNdNDUQNPE/FNJ7oz2A6W0I9Tj9EuXaXd9yhWNvJ3krGeI3rLIu
w+46bpvRgNeDgOMirALn1OJD7Gb6acLhStVi3G03OOskzm8lb8mShg01HUIwhfpG1/le+tmeXyfd
rDghlfEkBLe8bhpyC4J0ineeG88KLnuAShEpbDRdw+O2jr/fRx+S5POU7B1bw9itqmy19VJgWKsT
kgLHLQzKnAWC6h4n1B68U/XNPNAr61geHIU7qIwmRU+sz/2M1z4YrfwU8atM+a4jQOyvvOusjFzF
T622IrSES2fUd67Gw/1OghfOG7Kv0FAVKc5I/NxL0qRPwJGOZdUkUEery+us8T52fHrpueyI9b6v
sO/taMfcgxcSBdeLwowyBa2ZVvjkTCG35d3R7ZxDFNPwWe4nU896Xumai4jbwVzCnmFdzLgrp2NZ
KuoCKhMKVVfxWhItS/QWcqDTt2lywaabHiPCr0Gf1PhdY/lVFQcW1RWeKHDg0tFJOEG6CuuLHA84
kTp+TW6qzAItjwJgVUIkjEjtbnHLDt6IcehTNu1NUt+Y9bvLJ6VyBgko2iZjWhpDSOJ8S8prr9td
/vsKILIkfCBYe7CAzAotnng3tJJXRvzdXazQ1feX5aiMJWGD3lMtIxmc2naT9zpYkrBS/VqrVEP4
CnXkUUlzNKjtcogxZrZf5je8OCVRc3B0BTZsp6x4EDBN27Mp2mUfenZalZSyAVc43/ezHx/rO3bo
a5+l/hJoV+SYox1AcSdt6rYSKdBxFUyurtekZSiyuSWYLfCMqc8h+6glip4QlRgpb7DG/zQDEQSY
MsMupYGR7QuukLPpESt1JGygaKwCZyZyray8mzy/Lz4tqte2zeBZiRA/YWUxKy3IQnQcUhHNV5me
XzOqSrxV1hL/vhJRYPc7ejchAsViHyDAM2+f1sfEff+E+FmpIuEA1qSP1tLBWkM2+J3zTeevzVlT
eJjqSCQwyHkc9/oCIV6CBVjN90hH79sTtsQa1koTCQnmxI2LMYYbe9pNSz7jscunKD31+8sGUxyM
XLu32r7X3BJiCjaRK6x/xlY2XNhXzsTzE2iTVMmJOIC/rpyzWnIdn+l1HjkuHGFwmu8x+K7bvn2x
LPVbk1qg2VYO8YkwvCRPQoN2nMbaKaAfPaZfzH2PVrHOT352u//6Wy6bczvVX+knwUIyJGA0S8Rr
y+yLdv1knx7Ko40JfhtL0lSRKzztknYSOOgjphYpRIbRjLVeNHqVxNVudqdPA5YvdsuQhhiXOVxW
UYEWuoQWtCdt0jSQSdiyGzHdZmaqNrLNfGhlRAktqrFpK72Ck1gH76rcs4N+ECWO9nnQqktgMVi6
0Wnia3ko4iCy3vRYW1Zkby+bSxVgElgQO0rq2IW5XPdLqb80p9LPupupUsSxApN0CS5qDTOsvfAE
i6c70M+UYF5tuKLIpRAis6h5nabxHlRjoZN+0J3En0p9p6WKxxeFf8ljt9HkFVkiOq+7RQ9GGwwB
KlBQqSFhgu31ptvmUGNhBAwlg1+z6Ga0lXQeiqO/Z1xZXXpaPJTpYEJOngfkVfLWCNqgCYpbdkh+
RugivTGDIoxDVVlVpZ4ECq6J91h9gVsXy22ihdFwbTzpxfccoPL0pFlgKWNkicjByExm93dGVysu
2e1S3UqGBAJz3ZSVOUGG8co5aL4ZYstxGN9orY9n7MAM8h25zm67T5fDVWU8CRMczZ2LEvNcYTsV
d33R+ZTQo5apSItVYiRUKFoBo7pwQdeYfnJ0wfmpNWZvK61T3REqURIykM77nUhYTOwi3eWJFdTx
z8tmU1zr8sZyo8JAAxGXQqbxLw1td3aMCXXuXpX6fCzcJ9U5z75hSp8VrBEBHEOcPr1w8D5rRKnf
YHGCpaJ42hrfXadh8r7yZsT+a1oDjVgfLaE1x6fSHb+05VXXJ2UYdZHtO9UclmRCTyZrfOJWeUDR
3HMzaMB8WzUFozhNuVyZeTaeB3tERcPGfTPmfsv6K56/v3ycKikShEyw5+xx2NczlhdTZ5+4Nrwo
BlXfkALqTfEzVgDZLG1SZ8K46fDF9j5UXJGqqNSQIMRK8ohkIrnlrA3r74XWhfaPy5ZSOb6EF1Xq
sjIRn2c0xlZEdsPHm6z6hJ07ftI8qQVq5fUSaEy2Y7N+FL44N9gP8h7MW/tMP11WaNtmtu1QG5xa
+M/DMwFVwcLxP0Am40flXcfGe8189SwR8hs0KjXVNJnQw0A3UrXs5hZxo9oBse1bf/SQH5/nYrDs
0YUQt7BvurLez41qweP22Z9FSHkES1nfcBuPs2ZMX1hNQM3bGFRkXf2SzV8vm+wfhZSzLOm7oiqI
VeM1GJn+jykPPKyqbw5YwfiNozt2j2/pfXu8LFFlPwkCtNJOQeYmeoka5PjwlT1e82PFE+M/Lvmz
WhICYBXIAD+EWthpQa6myk+PZfirXm2+Gs0ALYXBYwgSVNpJyOA0rNDMUnym2dc1WFdnVcFDEUYy
22o2dVOlzyJW/0fadS3ZjevaL1KVcnhV2qFzcnpROYyVc9bX38X2PbM1bFmYabv81lXCBggugiCw
UF7FwnHCYFb1Xeh2sR0HB8iqVcAeuF8+y3A+WXeqepTsPhMISKCMxUFCIAaajLgfZRVFaLfSB2n0
9n2N/dK311iUC2saEoUW36dhpIlRJQmytwHurbaY4S0B/K1tn3zL88hwGqO8qQPZ2Re6vUIXoZz5
unxQ8GIBoWnSuXL7TTPTY0sFypQQznR6hSmwZYe8MSYB2mVrL2kIXgdifQgh/HtPFSyKpNSICQx5
dCTtUZYzv5OJy/JvEOhve/FNcEOqltnCHilm3e2+FyfDZ+SEcuMtD+gQAeEMNbWSUouDVy3Tm76I
sEB9htJCDXOCatuiJsD+JmFzUYsDVnWKs1iqYDztqffiY32ID/Ld4sxug8nvJuFz2zvpIowD1UZr
0dc8QSVJb/5Cf8Nsp0lPwAKxmXhWzCizlClhGTY0FV6boIZP0FUjV47SV25YhU5Nda4xH97ZvSqH
pWldBXrFLDiE2kGwviVI8Tb9WZvD8xQeo6H08u64v3fZJ/dEclHX3KZLISevIqEYSv+68iAGdt0S
uQhKDocRAYrMS2PBepXzHDvo1bVzLXyYhkiwE9X8uK/Ua75pTysOLIq5ynOZ5XAGv7ZxFJoOyyAK
nnltdo6CLqzcj7z+KnSpJ1xip/HPQRbYF8tKxdbWMQY5Lb3Eyn1yfhVbkx3teL5MvAM2nWXAlsqi
9W6pT06Hsc4LqkLjscd2S2UiW0UsHj8EbFTzVIgyCBTk2K6MH3iywQl5r0b+/rpRinEIUnSNrk3s
+cRMnyLlezhgtq3iiLNfUglLAj40Dj4kZY7zwYRGsKQ7z7qXNk/7ulBwyE/8qrUFTU86lDGe8BwN
OGyOwsuAQuvUt/CIR0ijFGJLuLoAjmbaygFGC7hTfQxvLRuFh2f5vglxk7K1h9kdDqP9p87OYUce
1qMBgk2UemBMYCA/93nkByZxxaF8jwMOXNTAkylCMR1tKpZwXoRPWv1tKojlojYuhxjTXNZaE2Dj
LiLuAfMXTUPAHB32V4kQwtM8hkkajRZLBkiYQ5RHD5b4eV4+/pkMLqETS03UTQLs1dexL2soeMj7
2yX8a18K4W78HC8jSnRdZK/RgXWbzXc99dxNfZ9DAmM0/z85E0iFK6JSYA6IrCi1FhwCTFWPdgs0
9QHTWlsrbBkNffXNvpW2i6HUv6MUnmhlRma30FjgNWauemZNUIIz1690G/QTFhE96BwEpGqGG84M
jdTXjtIOHaUYS/uepnPk8S46cbteEydxkVmBSIBAfApsM0qc3iLwjFp/btebfaYXGduOMSZo2mPQ
NnahEVueksFteXHMpwqVwEhQd9nzGImeiWGx+w5AgBefnxn6edR6hsoRXFgEoYZVH6S/po7yM0oO
t+kVTM1MpJQtPVzNk1wTaX7JZkXn04N6NzX25LFxOe/go8N0YniDpImgROL7zvN2rKKuAp7h9LGn
zjNK9D8E7wHNlRDOrYMiVWZFg26VJKNbTXEsUzq38ss7VmolhfNqQakVTJ3HzVxrIwQDiO0lR9ce
48DdlyMxz30TvK0EcZ6tmupY66zidz4LxyK2g9nBWCMgw2AnP3u/ymyFLRdIaJ3CoR60Nv1kJZxz
+SaOwZmWMz/JJE+PRkdOvTAtz2JGmHNzb10E8cUQghHN+syqRzLth5RfTRSLyCZ6r77POXw5ZUtQ
QAGcPx8TUGuosp1TS0XJ4G7NEQoJ27SDsXrxAV1XQ4bWeSqrsR0lrhThDrpGqgcxYi+okyrcgHnD
S2PrNujAfjir+n0eonm2zG7KWDxaavShksVTRv4I5ts7Lsk3O+piIKeZgN8Q12AFkE659MFIHkrt
e02Ngd/2P1DVG6opyWhz/GeUCs7RQdfGCRPqxM4R8h7FeSgCDDWnrI77+2x7m10kMQddxcNWFxTa
ZEHSonszaPGX7FMgogLoaxs+FvPznwljnrQS1s6DIMjqPGB0yYJ2s9zOGK9N6wzmT7VUHGN6FyRe
lOMgUREXK7TmETGeOs92XE+O1NSQ2lBEKdupKu0iiYNFTS1mAc90uCd9n8+YXCihl2k4VrldfEAS
855uq9zedBeBHDwmIZhC8xSmBNGejdk8HUbeYjDj/npto9NFCA+DtRgYjQLnaBbdGQYnHykK39/s
679F8C0/USvkxsT0SK4Xlouv0WAUO2nkim6O+99MeAQpjwfEWCqiOFpgt4PwxPhmYpT6SGfFwZn5
vizHxSv43h+EGoG6MGGz0JxiJGNNExyCE8X3uR0+I4stKaqmgfuZUyrLGzDiNSDfHB02pJvdaTVv
9tHvc6YWbNslLqI4sO/rRBvaUELGARUR3X2dPey73G8W6CKAgz5rqVVBx1gadzzXH5g/gNoht2zW
wVkdAtGhThZKIfb3FSapjVB3mgZ5mDwVqV+m8B08qZhBK2N4qSqDO4dnzukzaVzEFNBg6a0dyZ8z
3SVMxkzy5ly6SOCDCDEPTFPsBxTV3xSNy9p9InewiwgDzZ3oWB2s99DTrXV6dciV0cqxi0wUQyBe
F87xfEDh5h+qxLuZWhZmqkGlxm9n+38qjffKIbsVMZiIKlnZdruVDTm3U8Ks6psGAsufkp97iTtc
JR9VENsX3vztXS+dK2Gcz7ViURYBhrgAvK1TO2AYWaq8B7pXIrijtij7WMzZ0RdEJyO8GanE4GvR
5Z7TcWergH7kOipgsOi6B0HdiY1OmT8vD5Oj36m+fAw8xaYeMzYPvZVS3CnbL02gCRZkWvG10N82
4U1NMn8yz9rTiztYNcMS6liAjOJ6xh3DXY7KrW5LTvuMq8bhXTfDlUbcCYuJTqB2bxk4TB/N4Vka
X4SYevEmNOJrKJMi1NEV37PTYfFZk3V50E8dSNYKL76jbvKUX/DFlIach02cQyOQwF6DVvKqeRJu
+9GenPA5Okovkdd+DL4ScLEZxV7MyM+j1dVwXsoCQtVDhMEkzvgYflEwokJ38C55hdSudFbBKBdl
V/Qhvx37rYRz0FFk4OsAddMA8nLJjyAx/EvzeheDOZ30LvAoygFSHo8eSVJiOBw8NJjuBPRnFOci
9pThZJiHNPir6W0dhUGx9kPUb5J3PcyvdOVgJSjBZ4dOFzypdGdTuY0LKkNDnGX8jNoiCnK5mKFc
7UXPv14DDK//LiKYqQ71FcWzShqTgxRTyZs4Ycbsenv6HjSYCN4601G/lgX/381OJncIhzDIz4dG
bWI/4tHtg/jVPMgOy2tYTvShll3NaQ7WiWTYp+zKAQ0KP60iZOebITvBDcpeFB9sC6C9lw2wfU63
/+JIJdCar9BUxEEBaRtE6l/SDwOQYFy8wo294qPqBuZBwQAnu7yjztbfmFeXTA0zXQz8+2dAh0Gv
Y7CkCLpZeldW7dDrrnARQ+3iiZXwFjf6rXVMu3edtxep3KKa7TL3FrsAhlNuR72PR9t9jGO7+u25
dBHALaBpjE0I0nbEDK0f5I9T8GH/+9ur9ff3+YtYKcXtBEYtBEDZUya/mMHXPqU296YOaHjHPGhD
snS+/aEKSrQlqB27fMHrQXR/qK502wRQJh49kmZTo5U0bkm0wupkscI+S6XlqyF+n7X0KTFVYuG3
63VXYriFiTD3tWjY8RqDF/4T7nqeCpqM6ir6qT9pKFP5Fztr80S/iORP9CzJ+6CSXhFk9hQ38qXc
jq9Fn7X2W88URm4mo1bSuNvlJC1IxVotVk0ub0LpixF86kfVy9D/s++ClCn5Y1w1m6XrZEhq3MVn
Y2Kmj91ReVzOkjM/N4fAU6nEDeGRfMOEOqtgUo1hyVwbatuQytsBnan7alH2485redGyVFEhQw0w
5TaK7TIcfDM6aIW/L4hShj+c1SKIccmEMtnJEg8yRe25fUlaeQLTdHXtm4yqtgoNAsZzBXZj6Sg4
qhs+i26FyqV3JZ9WwjgcF4p2bIqBgUXxc65ukHLdtxYBDzIHD+C4FXq5wffTAJ3uhZdKP9X6eV8G
tSIcNvRzqsRDhCMwXY6DedOhen5fAOFb/Bmbh1UuqQGUAG2OrcSPfaTbsiQ4mUi1oFKLz3dA1H0X
FhhAjQ7uh/+VrRk3i4PBb/9inBilF0PAladJgwrOVZW58jwfAvmciJov18+yTlTsbDuBbooSHugM
ix+kXuRJPY0W7NeL56B35+FKowYOUiK4TVNIWVD2LewWpaUtpF+suHPFd70DW6KsYFSJpSv8TNhF
z5qs62AvWZJ+CnH0GA6UHmy/vQlAViI4GFPTwpRrtvnTNnaX6HMt6XZsJHYzH9SJYsbcjstX0phV
Vw4gDI0sz3mDusUn9aw7zdN0NJxAsssTyravAscgKLs2HW4lj1ultFLbLDVqbCQUZi9i4cj1hDjr
2SoIQZuQsBLEwRoI20dF66HYIrxo3eNgEt/fPkQtBY9GkqWo8AfOckGslInCcPNL6yXPKhoAp2Oa
uMvjr/ld0kg+lzKofOsaIFS3GCWnyM/UVNukbYUK7wRtcQgR+6aj3RovEnjIy9OgEwpurZQmsVwq
plGCaZnDVGswkiypTAgTc7vuRltNnCk8SMM72F5WcnhoTaQinKoQVVvCmN7NBaKriSoI30zcr2Vw
a2VJWmlomcG8LlLxpL4cqrR1mihwjdbI7AnFkVZkXGvGly7FwB4ttj7unx9b4LT+ARzOhihQWcpK
x3U7Ta4xCtAxFPNJ1Kkpg1tOvxbDpUiyUZz0VmZ6Zk+1eVek7r4ahE8oHDbFohlXmPyNEMv6KKNu
VbE1dXbnkrDWFgSu1eBAKcLIB6ntmRr56BvBXdP+HCPTLuSzrFN3JWZ5fk+tZXGApA+9OtUZVOrP
vaf57aG5qpBVYg28dA6LWh8OlMaqqaZ2gWJD8EUAoXJJ9dZSArhgK0FDaNXW0AaVMI+1Xt9HZI/1
JvCtLcYBQ11aE/pfIEOzw1vFB1khJovMd+DSP7MqkdB/z8VoJZDvgohbuZWqGQKtYLxSmuEaAcvn
ru2O+jgTd4jN6Gsti0OKWA8EXZtfkcJTzxZeeHIniZxhdpRz6c5HlWpZJ1aMJ7vCLWwcZAHIgLcr
8TQuce1XffnX/r6lhHC4kOez0s8Jc4vAK+qzpRDh3WYyaG029gNWYcSImMicIwj4dRQWmDZjoTzl
Bm/Zz8i0IXItO5uqHiIXi8OJalq0tlWxWON58dncuMHWr/OThjSH5VLkbluH71pFDihKQ6kTmXlG
2Guf1Lo7gM3AD7LgplUGpxLNpzgbqGsHtW4cXuRLVuaTBOfI5e4gIfEs4uj6M9fgEEOsknIGBzJs
aAznWlBPUvqnx6/KI4ZZKtrIEIN5B3vqEU/GAYUHbuxSDz2ExfiGhwizhUWJAaCQln6notq9+LZv
MOIo57sdKkVpuj6HwXo2EmFx0k6yJWo4LHHQvulwyPW6GWsIqSS0lUWV3eqJHaSOWr1n+XFZ0UXL
VCWdrwgGO7ASgIoY8GN1vq5PnlC+C+FWIriNUzW1VWo9RMx9flco0tXYfdxfks1FX0ngtskw1VZT
xJBQiwV41T40hrMvYHPNVwK4TVJK8tAYqoaEmZI6ZaPZbf68BMc/E8LtksZSWrMvVVxgR/lpCDBG
fJ5dNkPrj8TwNcCRGWejHsO1EtAqpPNNhVRGRaEKYTC+RzsQEkHMSxislqrnaRQOS1bZdWAQ3rvZ
ZaxdFobnBcfpaS6lztz3ITuN56a0Sx29JpId+d+Ln2ZzZIXG9Kjhze25Esudp4KVJ2PGHG7sS08y
X7peP1V4rKO4pyk53LFqBWVSa6jPwNiHxRbxDojUhiqldhgQPaDEDuJJwpdhivV2hiB0s153c3vI
Zkzb23c8SgaHA/1UdtNYMBwIl2+SvlxH3XvYQ9buwAGBHGZZbbBr1ii3oZcUs4dRAjKqgRCMSAZZ
D7YZEqzcgIMFcwLRYj7BatFJP0dOeFS98QbvYJ0t/hjAOT0dqi/5U+hq9ylxCG2HPivRHFjEeoL3
WxGiWy+9xdTHY+VhaIaDNJFDdxESK8e/WcmChYZ6ZtZAU0Jbz4QHMaRGGhGuznOEh1U0B8g+oh5E
Mg6qfCWAzAZsfLaSePtuuJnyWjkJXy1opnJjqSwZELwgmMOssxz3F/VJtxePdQZTUSrzuTcXzMtK
mRxWWKEqKJMExYwYY1rkxQni/nlaBi/qg8daEIh0CmVHDjIaedCLJYJ2IG5uxxQ5NtHt5w9m/bRv
RkotdgKsIv4ur8UkZAgP9g1k8kr1KUQ8jIZ4xzBrW44Sf18euWwcfLRNDc5r5iDD9+BhyFn1pZeg
vMYpY1v38RvoqqHfHC+qZoEzxRRFnpNHrlMltxg5bIo3scOvms/6YJuuigruh95VMZQ2c9KP71L1
IpZbQzWoEGGyrl30f+igyQtOQezifn0YPjR26mYHsrCHXWvfOulFIreaShgseiiyCB2Pq3gQjF86
vOS31yLGeZClS5spF7wD/M+q/ErORSjKM9RDSZu3XEtHy5PxhKs5uY+GdspvGJf8nmrcmbC0YpOp
A5N2Cg5swtCCQozQqRxq+ulvMPmiF3cczL0IGwowovTUucGhB9f4fNd5k/dvLjqv1aZ7enEnQIvH
ALlvoBdGoJ6qu+CkgjytuaVHNm6j/99q8ekXELkIUcu8UQRLvxLJtk6xVW9jyUUCl3Qx+jhUKx0p
YLWbj4bwAvYdv1TvpfZRoApQtwPTiyjmmyvYsnpdtoIeoqTkSxx8aNg4mf7z/v6lDMYhvhGF+mIw
8m3LmG1V+wY6sX0BlBI8PoxDjAmkUCKRfk769w5j0woqpUPJ4BBhXhYzqAScI4aQ24rohniGamYi
b8R2+o4P8wQTuI72pa5AkaWx/Kr+rGDQPOQY1uO+wagV4TBAENsx0XLIaSdEgolWfujUwt6Xwfbb
ni7c7k9kDVNNWJay6LLvvdD9CI3FHobJz3K5AQGu6LSTcEhL9Q9143AA1E1xFDAq+1gSOn9pGsVZ
TImIKghv4NMqRgFuArmHkAKXX6N5HrXRCdrTvgUpAOVTK1bRtoU5Y5kKyxbuVJBqRq7gdLPD5huk
PnkQUVpxYNA1USUpjDBgMDGWu0PdboUBdGZxiAsQWKSjautp9EVKsptlib18qq9aM79h3Hx6LJ8k
qSFiqu37xN/gxL8uW4IgRB0buDCo+C2tk+aflfCgoa85E51cetk3N6U9hyKSmFdVxB74SiSyktzP
xh7+SkAVsfN41olJ7/5/SRGOquXzTO064ujQuFgibCZDB0My8n1q/sqVkBp+EApHpfzRa8RbEYFW
GocihpjWWtXBYHqnupnxQ0l/Dmbmhgvx8kotDIckfd/hjS2HTg3oTdjM8dqcvFYldhslhcONSOum
WjOhTTiqP+ZC+9oL4DZQZpHARUIOTzKRJUNoTSwjGyeBHQieLv3IrZd9Vya8jB9WifE3iS6hYwFs
PqHbt5YdK4QfE2vPE0xoZhf0NYtZh3xwFrBlJImTT1fWe6ql0H77v9hY52KHREtzWS2hSSthPntw
0AbVXah+TQJndGbOVRCEvkwQ9odQptU+5f2XJDka6AW0vur97fi+BPNFIeYeK1lWl4iqqGD5++Wk
1F72nmExa4NxADC0k2jkr8eu9n2WIluuD3/mW9yul9KoVhQGk2CSi/DyQ1GLbO8PU8RBg/leKj9I
o+/rUlNlcDJ001VaXBuCF71n9ogmX0Rw59w8yVM5ClhvUMwyXoTQ/CrPRAbxN/eRixDOc7NIaIWE
jdtKlkFyqkl4kQoQW4WarycBmBITe+orT6xBN5mORO/Na8XqOvjCWHLZlE3FMvBfB/nDP73MSBst
GDsRwcJrb0h/UJ4WX3IzN3JRpKDa6Ge/nV3DazwwKrw+D3b/tROM/wmco0d1XCu1ip8gK/HVgPFp
yB0QrshcbU9LzteNcczTYYEIlIY5pegF0YdQlu1Suc1iql+Td0teHc7tRaWworBDiWPUulny3Ahe
bX7e31mUOtw5N06ovRFeRUyZp0WWXejgAdQrvw6/1SbVvsmfEbxC3HkXtKmoLAmMJ0o37XIvhcd9
bd7URXAC+CypmYo1RkpBQJ97DWYZhw/CLZbpuo/t/jpAYhY5HILFjlgkPmkaZdXY5QpE4n0N4w2z
FhW2JYp4i7mnhj0Ri/Uma6otk1DgiuGow3zsTcNtQEySDKMDMsdTMP7X8j3emBya9Fpa5IK6CE6u
CwelST30cTr7C0YZj8MMRW6nYFahUWIeE/NzHB0G+WlfxJvCM14NDhRAVSNGfcQKha+rE5sR0F1J
h+I2sWOXotzeVAcniKJgYreq8rnKoBPSzGpkuN98Nw33VfV9iX7sq8O2yBv8WYngLGbqQZDUHUSw
lp/03GH6CcuAUq1Fmzt1JYYzGoY86WHANGmskxq9BApxmaW+z8GoNkhZsTBXBu3NIctbUKpS6LkN
BisdOPg0lrEIegE703ypkQQ6V36QoB4ms42HerBZFrdwKP47UigHqHlSBsPYQrHlrjgNz+XDcFwi
v7NRq+6DkCZ1+m/5t32XeHNnf/XwlaIcrM51YUwZg6DGRRrHxSuYl94YHut6LV7+a3UHJ4xPRcZa
YjRpz7ZscCiCe6Enbnhv6ph4AVwmUjWTejAyuF52Co8I+RzFZT1GfebkJ8mBSuhM/s8lYLxQLjzT
8VipCTmECuNVHJ7pKaWb2H1ZI37a4Tgq8xSYWKMM09lQKJU+ZM0hP+j3mqfakhM6gu4kfwVOXNgU
xSDlHyqHGYbU51plQbZ8GD3Mp/CHK/NahUOyruiSCkKZqd4iFKh2UZLNIl7OlHLcSZZZzswbJV/2
0HgJqklncXQfXa0fZ2oi3TbmXsRxp9RslcnYC5PgSPWncXLS+lM4+vsbjBLB2a+JU9A+tdCoVCtH
7e+GOAV7H+H3/IXwlwde9OAQd8i6UTf0EQ6S9m5uPYbL7Sj5Q/YkiFcS1QJAacTB79xlA+hOodFi
vshhZEtN5ijRf+5s4HXiEDhJS0WMdIhhVwED88FKmNDVn3pX8sSjMtrUmzz73Xu+x6GvJSfzggww
7iBd4WXSYyY1bh9+U2Pi+NoOKpTLanGQK4robNYExEajIzrlY+EPR/b2093mfk8EtYROPOXJMuZJ
0UpwcLXP7VZ5xoxtO8o+ltQL0G9g4m+dXnVepQkSQchKCZdGhBazx9q00d4r3YJI6hV0G42I/bZD
gIs4DicWTcurDmO7nX58GYePUUoE5tT3OWDA6D0x1if2/anxu1S5jq3U2wcGyg1eo4G1yfIqMMcc
bqAe6lsAuG+ChASPxMy9F+p2Sy4QBxGj2Ux9gomLjpgczQOrOJErNMM2sx3dmv58lIgrPWVBDiWU
sJUFcYJDlPI5nM7Zf61Q4+CB75EuqiyRRAYPIya6NNnDOH40JpdYIrbMO5DwSr64WqKhjc1YZkvE
dmryg70+Y2T3U34KbLBkeFQwRtmMAwYtTnLd7CGOXQwPsZRMntIZVBBGYALfFR1qtdCFJaR0i2aj
ItrPMuGQgcI/k1rCgMRRwfdYTaYx1KhNE5ygezFkO80fDZFAuO3Y6G8k4Huhk8iIqwgvc47YKrCW
+cHUf86L5LVCZyuhYe97BKUQhwtqn+ZhIUOaFn7Vq2tr+qJND/siqJ0qMy9ZOZ1iBmM4Flif/jzF
tuyB6g0sinZ6YlTfyV9UgQXlDhwwlFXWqk2KjYRa4rtB745h3d+qgQ8mVgK0KeNxkFCWVhcGIRTL
xYc0vmk7NjWCWKA3ZUYcLshc2KAmuSQkKdtDsc0CVkZbayq4Qs1++9yAA5XK4ZDrxcUNmBe/6BU7
iwZfASVW5Dc5MpaSI6PdJDqMhHtQRuQxQteMumVRitGcpvZWSU4jNVuBEMF39IUK0sAGU0htEhuX
bXuaF8ynIxkhKDncZS2XBgtUINhMo4PiFE+yhcpDAybL8eo4kcRHNbSjv/RHYn9tg7ppiBo6P1E5
z1lQFc2iSwJ4iPIkn+OjclV9q2Z3ckxbRrVUXXlUMmEbov4WyFdsF+0gaHmEK1S9FHarzY6ZnFEo
oYBMHXNhiA2wbdSLMM6olpqKc878X5/ctD4JoTNQQSUlQv4nQLVxqqEWEiJajEvtZXtsnsuBGqm2
fRZe9OCQNjKaMAI9LVIF0VdBfJCoelXq+xzKJrWudpipgEUpkNvVRx/UgP6+p1EimB3XQL6o2jRL
UKHPEpxFN2VBoR0lgUPUokgyc6ohoWlOS/xc/efRQr/Q9LIKHJrmS73EVgsBrWaL1et0s/A8fy4t
O71OblFwe6CSh9Rm4dA0kFh3Yg+JsfgZREg1QmJxvs9jLxoIJP1NsuiiHAcEEQghc5MpF35A14b1
XfXqG9Nl6H0HRkhGt/NvirG3s3yqLGGIMbqyNX6mVqzVWtZaJmzqSf74mHpCaDcf0ScUn6Jj7he6
Y9FM3UyXN5HsSihn1qrL8jg3IFQ9dKf4nB7YPYNeve1LzUoOZ9NsFMqiNQxg+nlyWU996Ri3y1lH
mplKmG8f9RdZfDYR5xReTUzolJzy2+EuQa1R7BgPpi15MhL0yuf97UzK46B1CeuqSkTIG53Rm57b
Q3CfO+Nn5eFXfqo1CfzYjixWCnJAa6hhJoPDW3AsjNl6GK7ZjPTUwQgbGfVUsU/lnzfRZCWOg1xM
FrBqCVNsHMUA2+bN2Hj7BmQ+tuODfCrRErog7FSok4s3YXMdAED6l3RyMBQtJAfRbiujaYYh67ph
8bMEulaw+iCAMLG+DdH1MFAvXG8ezF+xEUTC/5PAgW+bjmVspgFzP1ZyDSpUezq3J5l0dEoVDoRL
sQZDcoZ1ybOPbfjV+q/lBb8UsUTUyqkiSAu5dR9CAZNeY5hq0sxrROU3Uyi7Sqa/JzLBoI//iWFq
ro5Da26aQhd1QNDU23MKGvXRziKiIvU3e+YihTt0C/CY90XK1v0AugFcnqornO224qToVqV6Q36D
5RdpnA+AXQzUS8x06pcmto1PkQM3OMqdEw42I7ZsDqE7UY1Y7KNv99FFKOcPTZtiLJ7MDFn8MJJH
C0wiIGNRSXxl8LInhzszBIx3UOYMylX//zS0HOMbRohqsmz8u1L/K/fgTg55maqqF6CVcjd6bIhq
dVQO750y+uryYBw3Nck0FZEnm87yssQ7Wxi6Jeoi4nuDuhRuhsiX7/N512ZMq1bL8P1EOEdiZ2fV
bZq8K/oDnTlrTpIlhWdwVGe578ZAwHlUHgoJBNNEHeMm7lgGvm5iGovKz5IPayGr8sbCuxLmk2Mq
q128KwhfSeC2jxmEWp/OkGDUN1ryJA2n/RNn+8heCeC2Cpg1pS7pIEC/+cUOgk3zvDwMngKaVMNd
nvblbe7MlTh+xwSlDmo5iJMLz5wruxE/p7oX6lQ/8+ZJupLD7ZUwD4UyDYPAqSQQAAa5W4/656x4
yofaM+QCzfOy+0ea8TmBps8wwraDxHFpvXyxzbn0Uy2yFarUf/tYvej2hj9tqjEjYmBeVyl+E76U
YnMwrPwmVpfHeEwOwhg9iHlyL6gR8TBDWJWfKF/qWTUVBlu95rrFYBQBr63dOVEMuwy+zCLhK5sQ
sdKTO3X1NmrFCjOpnBJ12210LsWfWUaBKrGFecKfspYbbRyhUvd9+MRmVoLr5ZAZdtJgUgD2wI2i
2NTsCEomdwKj0m+Qswoy68Kz8nu5I14Wto/4leU41FBiqZuUCQIG/xcHfY+2WQ9zFrCnezv8uO/5
pDgOQ7QwwctgjoVqPfa0lbgaWHLv2Wzv+cr6QZHlUJClcBiyZIi81B7amS/z65jR4ZiPNuM0YrU6
0U1LRUzM0d4c8ytzcmCSTGZdBi1bLw98xxpOXjwN2Ms5vA/sxPsXQRMhkL+3qfKkmw3TMDmxkhPw
K7u5YznhafJQVOBTkQXhjyp3besCNdIt5o+9/BCGj9n4h4cMTwGkTk1bZzMcpHG7GAbMfPCSeUVj
/1qy4HahdgClEocd2qxJSadCJeEqNlApwZh0DU+8S08RsrWe7EYe1WxDwBV/eUPXXVMEOURq2uTO
qGwP9R/htDj7m42SwmFHrfdCq7KtHcw3M2YeSR/p5doMay/+zjetDVJdtoPI/AGMYb8m6RTH0f9F
0Ek9tlEKceBRWFIqdUyYGd70KJJog4PQvyuRtdKIg4yy7xZL0CCk9pZPoqM6hW894oXA0w7NV4wB
cUNXfNxfKAoVeU6gVMvrNq/h9FkPlGK9smZh15/YQFrMJXSHz4Q8AjT4DrYwS8XJygR4xg2aP11W
NJGCCV63VR9E8K78jgKA15mUsonRYobF7bCmbMROM0LcfaLmQ1n2mR32C3E6b+3itQz299WF2CyT
fA5NmFDMAnvBODhp8fattuV9awncdhotpRNxOw2ctJSO/fI898Uz2sTcfSnsgOAPkLUU7jyuxHjp
VAm2irpzp2R2Uj0J+pXYP6jFqZzuMFbvHZmEtUBuU/VzXGRhCYFgYvdS+cGqQk+MCQ+nbMdtqhmD
yhZxghCjTm5VI/GSXrvTYs3fNx4lhjt99TitBQPxvDPo+lUrtHaFWW+xReUMNjMVF5uBDOGfztbF
YdYZA1yh9dD/KHqplx+sxe59TKw9Z152o9xTM7D2VQN38D9F6kqrpFHBVBs/6slBjFonHCnF2Fr/
3vneVAzqgVaLUge95LJxjOBmLFEEGasOOhXV6ml/rfY3LFpl/qkQKjPiNJUhS9Mesxq3+uF5X8Bm
8LdeJQ4S0jIxIiGEhGCyx7N5MHw24rccbeNLecoQHFEDL6g1Yn9fYRDyflVUsjVKTVwSrHuMLbEV
lQCIrWvxWisOIEC2NkVmDa2kebINdN01Vyg2cOL8E2E+5lF7zsABg9i2hpgxQWWEQ4mVoRm3Oub9
uiUiIupop7TiAGJQI7VCHV/gqLNeOuIS3oIkyxeq6F4JQ29fM8rzOJSoGh0FxszzFDQxR3p5VeQU
V+Hmib5aJT5nVacaK6mCKyA9231C/7YXe7obqh7r3v4X5CxbJzq4iUEGa4JEXuKbPrUZo2u7EW4n
HIMblkFPX8T7GM02rwWeS2KX7zLiRSALDFe+DnqYUJ5rCFTy8q5HXZURiASab6/TRQSHEK3RyN0o
Gwj3ko9y8MWiElrb2/XyfQ4fomzJoqFGpDcWH2rDKSqcFfUfmon9hpWZlNSQRTODjHQwcaHJbnqd
6pKlzMQBwpR3+ZQnEJF0p8x8yqqX/e3yGxy92IkDgtGUAn2JsdS9Y/Q2i08j9/9Iu67luJEd+kWs
YmimV6YJSrZk2Vq9sLyyzZwzv/6elvd6xi16sGu/ucpVAwENoEE0cI7hdX/1vnbkWwAS0SrdfPc8
d2YhGVi2tfRayXPo04zyNAWA6hqhVa566XsKA2U78ZyUE5IBKEZiI+afYoC5DpvbLis9yw4BYlm4
l81IeJs4uBLPoHauaiiVRbOzTte68j6migTCFUSkwbmW1LC1ETGLAcY11D8J5WyUFkLYT0MX9voM
LfTxockObWs6M3UklBZC3LcRhuKTETJMrXOK8WHufiuxmExlJqCsdBHN3VhLUGGFOPNRAUfqOqzV
lV2T7EzbpvohRezy9stYNBXvva4sdRCb1myAvZRos27b6iREKAuLKsp1g7vv2L6fsMncE59uPNTe
FgGn3xfOOwZRc7HwflYk71nzoOWVMw6PzXjDlC+h/PflENkuP0/ChINX5a5iBv/0to2DWt82HTpo
YGI1rCAbvlwW9YukdpLFDXuWmDtd19fexPdifJ185DkNzVx3QHkTSLse38DK4bLA7Txzkse95Uze
sBbm1KHx4+atvl/X3llS7E8Zbm1+vCzoFx8nJ0n8LzmTNKlFHOo6NFsVB89Mo8OxY3jlOx8HML7t
qiDfUQuxmw8NNlbN/wkpcQ5nmcuxMWoITbrML+37BoiZWuYPU+Hw78p4+LLI4UOTUmOwlP8LV0XT
NkrRz/yzf7lhq9+p3y5bkwpi4XpYmmQtZd7zV/Nv+nJtNxra/c+XZfzivvthPLGH22ixhL1YCBkA
3Z3sk6N221x/B92nHtmJEBP7t8oEUpqQJ6WW5YEUe/hccYfqMebfyc2ny3oRZyO2cuWpTuxihSy5
N51h7d0+JbLTL8rsk+WEjDHk8zqoEURYmZNfW7sJm3x4wLDAbogXmWVfUfYj/EHs3C5YKh163v/W
p9qvaqjUOIvS/E6twF+iLcNWVFn82I/1rMqGNOYL31cV5pMUz46IfMQd901iPxMhJPaxSo1GsvCB
wteX8bmwmwLe/KPu8u0TOpMjnlAW2lbC5TTKkRP2VjfKbaK5yWH063uapo5SS0jrkW6rxRAlmFjB
NHKza7GVzV+yqAb+pmufaSVk88iUMC+gQSsZZFT2l3+xscft//Z8mCEzAL+BdEZIPGoR1gtQthGo
L/pdfahBvpDtpNmx32voCVO7optuDXbtf6SJxeloVSXwDCDNru4sPH40N4a2v5wNNjPPmQihUunH
aGoa2YBC4ed+AUxpUzv1vJv7axLAeftyP5MlOHelJ2waufGwn1UeGFoXmEvtvcmTvQqEnO3ud6a4
7TOBgpc3aWJLNi5dt1nuwnGvl7fGf2UN41M25yIEz2aT3oUJkF3cpsHV2uxCDLk22ufLh0RaTnBs
Jg9ljQl7fHoFvacFJT6++n19xUnJqyA+Up96m1XRmd2EWiXF1V1KFsQVoMewjk1xP6XXSzs7f6gW
d86zmmidgYdjrJAzHfl2ROabqavfg0/nCK5Mz/Ym6p7YrsLONBMKEwB2tErWwd3VZxUjF2gSd254
KPdp7sSfZ//fjJxSQSykjH6QWKaDtAVYXBL2UxtnAnXlSFUrhBQR2QWTdHEdm9wPh89xpbjx/LhG
VCOaMp8I5jLKatYuM6RoUlAfeHUOcsHyU3ZtObPh6G58NA8Uqckv7qofWVCEdWnmocrqhnsJNhRV
t3MQZV7/fbhjR4IBbPZXTx4iYmHPmC1SGx7Q+XVVePO1tseoQOquhc+C9Kj33uUYoM5NyB91USV6
KEOcCoTDxEYPQv0Q1kTJR5pQyB8ZW5mcxfBBab8+cTzxfi997P0F/CbyFVVcbF/2p/MSssdcV3be
cydRd+1B2xc7Zcc/3igsY8pyQvIY5LEapBxiCuVoDHe5cTUw4nIk8qAlZItUrkHnnvPQVf7qStAf
Aach82JGzDpsly0ngwkZgk2VFKojNLFxeRRlAcay3xmAsQE2geFnDeP04odgip83ohYtKLUJwASA
R5fEDwFp66Imrw6cNYoaSfnFnXUSKRhPq4a0VkKING74MnaOUkkrnB4Ys96Cx4plr0u734mlk0TB
jrOqrYPJ+2xq+pDl+7w4lMP9ZRHbR/VDhPhNaOVYW4Z/44lRex+nnxYK5YL6faEcm9tqVOQcKkjG
30P8UliUI2xHzUkBoQZTW8WITIYuXpI7uerI35jLEegyjCZhGZZP82hfsXbhXzbbLxLQSaxQibE+
rzCDD73iA//ciI7M41wQkSs7NNs3ZUT+/2dlRQzSi342uecZVzFmlJqMGkumnJsJCVWN0eADqzju
JL4xhlL2GH/CZ8DoTh7/sEld7cNlC1LnJiRVs2VhCtpE5Ah0XhlAwTF8T03DU3YTMuo4gFNe0iEj
6QIjv89TIs+RXiCkhLlLMCw0QADfLsJNjqm42cmv0PzySrL5tZ28Ty4nZAMJM9dtvEKYGT3qsa/C
4RN7l1KYeoTRxKGdbAwzhiUclOYZlmOybxE1CUJZTYScxhxhvbAWIas+h8/c2bDt7ckRvpv4EBwV
qoSjibReBjIQSwCs7tryN6UIquheXX+rP3S6jUQQ6RVAPq2UIXqwwD5844VkiAyUmt73Cvy33l/O
xAn5oLKTrl+BOeAaxVeWFY5JwQVttwrPJAjpYBySpVFnOIEaW0HRBEr1AiIQv839MQcojXWXT/ul
OUQ90ZGi8pCILS3lVqe0PK8m4Br5yI4avgwlvysDrJzh0zC6o4YpSG8UksSiRFU9xTg7LOwNi1Mf
yiDF4cUFetjj7l8goG8X5D/iWBeSRq2XvQQuT/7ta+34tpNZOPbnJeBDeF3lXU6zpHpC1gCxb10M
FQza+VpguNVuNR32wJcplr1xO1NkqES0icjThYKd1Yh3StdY9gdlddS1uU3IL21KjFBW6LkclgbX
aslwaonbVpljUDjnRCYU8acLZi5pbqBaHvr7NgkdS/69+Y1TnL2BnrbTfgLrM3wh8sqD6q/78BoV
JXf2HmtoFMDP9vvJmTwhc8gt1kEGzC+6eQNIA+V9bvmhETTVHGjaJ2t6wkcvuXRJmVHIJXoqlb3M
R5XSufywdunO0lfCyyl3EIqJMK3zJuQ53lix0hcv9VU6DF9jph4uRxMlR8gVkpzq+ESDHHsuvwGO
4iFJ4isrzoi6n7KYkCHSFt/NqwoxY6p/ACX5bTy3RKLd1ERTmGkYigp2c+FQrE6fVklmqFxA5RRZ
d5Z1KKvgsrU2C5YzGcKp8Bq5VGvIGFrNGaqdViyACr/Bi8ZlOdtdnDNBwrEYQyhp+gpBgDvgCzM8
fxuA/txh0vjFCND+f6T2rrcvqjOZwhkVANXu41bDnMW3qfBfO+d3662UOZPt5LeaP11RwbvpFWcS
hUyelrliS2iuuOp6U0yHjFHzMPyb5c1bwEnAa/I4+8xIpjJiPYMZGx+TajoWY4Hg4CVuWuAD93eo
uV97zWcChSyeqtMArC4IzKdPeM8djac/c4zXy/FMo6LMYzbOEIDRTDzdlQfsqLqFq9zrGS5BPukT
+xQYBhFZr45zJjNe7MSULe6My35Rd3P9MlHw9YQnvMbDmQi7iDHiJcP3Sr1zMjV2MplIqNx7L7mC
kB7sGLwofQ8Jtbp6Ue7PyUFb7jNwFbAXfd5fPqZtizE8QeqWoTNxl30F5PSEdwdMgJpel3yRlPcZ
CU2j8Oh4q9FJCLfpmc1U01wiO8ZNW+euZzqL3zmgEfGjCP7QO9JNdUDz4F9Sl26f10m2YE1zmNS5
489epba8KysAa+i9f9mG27n2JELItS2TlyFbUatMk+rNeeOEHJK4CbKWWIDYRGAB0uuP0xKSrTpH
mWbPkKQ8LG52GwMvpNjlnzCxwO74Mhg+fK/UlXhZoVxEyLaxMbVTmcGCccSclu3LsMFT/+8lwJNq
QoY1DFTKsQbV7P0aRHuFd8oLrPF9Xz3O3f6vy4dG2VJ85EjmvGs63lnu/PA936prZif0yqvqCY0r
4MgBEcUs3ZloWxC+Ij56KIq0pjWAxd2oC5QJPNfhNUZUHbywEOrx3tuFmBMfOgpV1+uEt5sTFhir
m+DQcv3OnK70fHGmeNfYXwv1erT8wSQsS0Sc+OhhmREbUfqgru7dbHm3MGqWZvuu/OEqlpBOpLJb
QtXAyY1wFNCZ7rrei0FPc60GqYMW2q0UE4FHqSQkkSJK5Sk3ca9o6fWaPbUUhiH1+0IGiaspnpsQ
JhuNXWbsw/Xvy95AhLAl5I0hAgVcVCMBG2XixaNbhWAmoeAPtj93T9lJfOGwAFhogp6KZyf9weLL
0zt2gLfxeXh6wZIUJ2SMNZrmCTiX/B3KwLe8gv22MOC0mq1Lt4EJC9rCOlDc2nKZct1kdoVv3q5m
Tk/xKFIa2UJNZg1gO8kWCGm9wgK9Ml/ak+/mBUy9IHUmFzL4qV9IEbbQvq/6ssL3E7wilPq7xbZv
mdb7YZ95Q8v8YaVeQwknF1cENWNa5VWBdsPyPDVP7USUMtTv8/8/qzKMsFOxH4HfX4rIKburlH24
HEWUACELGGuDrRIbeUcJb+YxdaTk5bIA6kCENKBlyQr6MAgw00BVgsZ4ZADD01fMeF4WRNxCtpAP
slGPl6mHqfo5kKtdbH5Y1b86+fGyFNKfhcrB7Psi7xk/kZ2104N1zw6NZznfN4epcQzqdIR0UAB2
KpQWGE9WPowRsJrD95fV2U4BlsYs3QCDlzhX2WvNosYcG2WRD/jideQxWPPPl2VsHgxTTIvpAJBR
RZydOQZ+TM3XaPvIV6tdFD/Gxrsi+CMh4rem1kh1Pb9OttUf63cFAP009QjKOsLJNr35pMtrn/ss
HrMyrtq6xISjMj+0zdMw+4myeobuK+HvRP6ZJCGRyRJL2dRA0qpc5/Axi/j97VrxTACvSM5UmdLY
riuNr64BDZDfa/XV6CrP/NWRF93q/bIjnwE2/flMJv//M5mxVi1lZkHmilqfs2KnHgaoMDxyXxxU
7JfFGP6JiCMjFRVS3LrkzRzr8L/oo/UegIR4i+RYCZmbO9kAdCmubU9lo+0XjzNVhbyXVm081Fjj
dPP4cVS9RN591pLKCSeUdbazzK2vd8GQfrgcBpSBhSQYx5hllwdIjZP2XV61D2MyuJdFbIezjkDW
ZUsG8t3PZ5hbcR6vOhJgBraMVcM3hZ76efUlJoFHeSp9c5czfMIbWL+3bCZIGusFFEIY/UD/aHG1
AK+hQfQ4X7+iOXvjccJbvBWo++VKp14dts14kiwkea3PmzLnGx0hZiQkU0dPVvIum3H7IjnTTsjt
sSRX0zJhBaC8nnzNw1g7/zjMDpzmJMd9T4UBr+YuWFN8h00qeCOY93i8z6D4SY5gpX0dMv6tmuik
mPgcG1pmPg8l322oGUCObabdyKynwKg2b64zKUJ+VFIN2yIc/ioyAPG9YG9Mq64lOSTmQSgxQpYc
WhtNRY7dsZRgZng2mUNvvvA/9dLJcG88y4p2OddNmXKDoaRQ/eQoHwznO/QsXfQTri2S+SalAjaa
GUE1mdW7Fg8pTmgWh8u+TRlNyH1LnkhWxRFcMkx0rnagW5GryE+XhSjbiehHkIpUvuFQY9WAYzLN
d2gvf5817/eN7s7vowO/T5b9+o5FDgWWzwPz0nEJyUEfCzNvOIrCGFi4wsb98Lp7RY3vbR6UjnIJ
TLK6qYl9X5CnlQ2ePzmy37u5/DhRg+2bh3T2+4LX4dWOscHKUGDYs28PuyQf3Ub7dvmQKCH8/89c
e1CzsgxTCElHwKc0WXajWOu1WUpEdtusy86UETwOeHvVmqUwVtgWvjzeT7XuSOA1ZJZT1d6f6SRc
S1I92QlToFPJXprJt6zcYdSY2/Zz0JlCgpNppRm2oEyE4TrfvuOtvPBQX3WNB1DRFbQCwIqjPja2
A+pMpnAjAXizHzoZRmRN/8jMzGtnDYzPleSAMLt00C+6byO2r8rnKDL8IcmPYao7kTbfNQm287Ju
16y/tVJ0+ptUoUfR6Zq0zvxv0tB/buzsym4iv19MohlG2VtkKQGmhyyZwBbCLlt+3WLgRvKjXVj+
Q8WD9H9/2YkIhxUpS6R46rO8LVAeppUjy+/l1THiW+COd9ZCxAYRg6pwhU2tVQMyBaplFnafdzOg
BpOM+I4kkpXIVzIMi8w0CzLacAJE3lrGgZxRNNSUIkIyKcy0mBMeeHk7ACOnN/dWscpuPDGKeGDz
ajnzOiGdKLk6t3OE05k6022jK3U6pqDrLcrgshfwKH5zlZzJEVJJIi+jXNnQqNKV0qnUNhhb6yEy
VV9StMMYqQdt0ohXCUo3IbPUoJywmhEyx952VBu48wNIN16ikXgVoE5LyCZlDA5lrYJL9HhQLO0g
ZoXbRH9dNiAhRFxWX2IN5EIRlLFjL2TvauVmzYlIpUQIDcxmjae1N6DHqnVOiNciO8IcOpV/1Mue
IOKOTmOtKV0Gj9NyNEk7pB/tpgtW999tIGzrpINdkYF9wBBfbOyUReC5q5Dt5A/xcCwHzPyRy0uU
EK7y2d1vrONUa1aJbdDFqT7ag8u5vCU/DIoKRDyDCnBs44qGlqTECukulowSQAwQ21WpM0w+ls+c
kepkUEKE4ompVjPJEYRMUeuM4V+yorjT+PF3nPt0SvyPODOgLaulmUU4JTXZM/W2Sryc6s5uf4UC
NOD/niBkuppFkqygHnMlYAj44wfQQrjYEI6xcpgFEUl2vd2MOZMnZDxjHtvISiFPuautR160Vy66
FQs4dbXjYu3+YMXsTKqQ82JbzuewhyVb2fCVsXYwa39rqTnRGvlFFXGyppDzOjmuCkuBdq03ewAB
xbCp7ev+7Eq7gluTSE3bqfyHOPEBJ8v0dGj44VVF5wz9X7J1Y2vv1fDpj/xQfMJZF7RvSy6mTaT3
trQ40TwG09oSF9N2DXHSRsgX87hWa1VxbaovRXRvjM5lNShfFx9rej3Vp8aAgPjAv7Ojo3VtODW2
8jiRM4UMtl3gnbQRMkQGGo1CnpDQs0R5NlL5uQvZwYqjGzuOjq2e/06f4uThtpAr6k7NVlmCuKLJ
sc27m7ApZSb7yxYksp4tJAu1nHSr40VrmXZ3hh65pd0860UWXBazPX93poyQJFp7hTPkkMN21jEH
e7PmNbvyCjRAnA1gOsTH3PQvy6RCScgQQCaTMUwEkdJgO0pxM84I2tlrqfdQysmFDBEn0oSlOfig
UcRYZXuUasJ4lxUxRYxHPHkqMusgoATrkFN1sVN3kwsKqtzp6ty7bLXLDmGKgA8GU01r4HetNj+M
w0cpfCdPL5dFXI4jU2SDVox0jvg3qFtmlbMuD2NsA5VIRWvpY4X3ysvCXp+J3hbk/49aU0R3lBeQ
XaCRiCs3Yrz4d+J6H4GjEMuNZra6uvKXXWGlaXdZ7GWnMGUhV+R5pDVGDKlaedOHtyVVXVK/LySH
XiuUwc7x+4qeOrp6V/VEYiBSqylzrzwrVSK5qVrV5o5wZ+BVVNlbXu1bdxwMJvKoWVnKxYX0kDC5
ZdEKYepysDvPTD4U9k6jlrEoxxMyQqfkij5xV2iS+iDFCeYv62NRo6Fpzh/HleoqkSYUMgOmWNbE
ZNAqPizfOPdJ4WKbFpctZj8SzyJKFUI78b0075bMGHge0tZ3s+aP/dekuCmzB3n8ctm3qZASn0xX
NZ5ta0RmTQ9KUGOyad01B76MMBDBu52MLNtgTNaYLKJRr+UQ1uPAP2w77Wo2gDJbAJ4BhR9x1f6i
yvshSHxJacN1rOseYC3Le9ldwFnZuDan+xz99J6P2FFoE9vhe5InfIHGIQMmEWovd86vZfXr0DwQ
R6RtfnyeBAiVV4ZBxXGpICB8XG2nPRT++CnazUd7cVGPB1jNIhLeL5z9JJH/RWf5YhybdCy0FM5+
/Z2TJfSMazxHIV9IHoV6QziGLqRXdc5KvCRCmBbdp5pfqV8liUiA2+F00kfIsFayTBamIHlK2s/V
wSivMxRgtv4uMj/84WEJqdayaoyIMbj5sssPgOfYxXfgg3vqPPuo7m0SdJ0yHtf87KTayrSBvADN
lPS5AU/h9CxVv1X4n4wnZFrTBs2n1PHABfDHYjzGFOgrpYOQWm2raa1chYC8Ah9PDVpe3XDa5CNx
MoQYcVdtUrRwGDOIkSQvW5wc2wEcREAd/Pm9/CIHIL/GbUhlckqqkB2Yac1KaeGA9MGVkg9Jpzhz
EnmXdaOECBmiBTznkCVQbULZOrBPJdoelvXXZSGb97oB/jkZPFYqZid+drXOMosi1XBTLOknOw2S
dHSmcBeSI1yb+fRMjuBveqh2ciJDmRqIiXeSwwnbCv74rt1YD/Z7DCbuKciPTfudiRQ9MFHHhelQ
TWufljh1lPFzPBGZgf/Gm9r1JEN8KtGqqa4sG47Qg1RPBfOv/dUyXAV7p8PHKrqy8pKoIQilxDeT
vq0lLVzQGU1mkJSb+mclY383rCXudcItxKeS3pxDO40hJk0tpAcwR/aunrjaRFxK/Ngv2U+4k0qt
bNHlgFukwzLcjOjkeAxfa7erZdz1gyYHYSVPfgWgfsKOm5fH2cFxfz1LsRPQ9EyJf1YrM2A/Vr9I
Pmb2XVT9VUREpn0jSWW2qdtgvMO0n45//CwJ46RJGeJByNWSxzq9i/TjOL6rmsg1KYDXtze8IErw
+EyTWVvGECXtFxRJBmIs9uJPJqAMksAiFubfRDQXZmiqZWIeSQOf7s96RXoM9Ly5s9ChutfWmzbz
Lmemzd/HhrVhMiC5vmECMbSmHkCybGHN9Wax7/EhcPn3N8/l7PcFDyjrqAibDr8PYG/XNFJnsTNv
6WWna/0hu7ksjFKGh/WZu80sD1GS15arN4cZS8L/eXWIH8aZMkKB0khsVPsSvx9WL6b5RZ4B0Jh5
mUE8Ob7tEglyuFHP9DCLkY1lATkNePbc/B1wr1zJN67Ho/S8eNY+eqB6em8ykSBRCJ8o7xS11nBM
3fC5iAa3YPfFcKtqz5cPiPIGIXSkRo5sI4GYpbtPQUDXTI+yOQd9ddVR72fbYWppgC1nqszeAPDn
RpXGQ4LIscD/8UHiO2xH40PJwQqAjhCQgLu8UPgpyb6a8CRPKCT0OqxYUSEt2KXTe+2hvRuBdup0
XnNAH/aOKv23fd3UNFuzQV4pQma3wzDEoVlZYJ2ocscclW/pQK31/8KGP4SIj5Bj1hbGOnCHfzSA
6IWK3MPC+Mf1X6HlbUjTmWrINhKdiqRnCOE7zNMi1bpqcqiygK+IsEOLmV3AQ/6LFZG39vtZmBDL
UlRrYxQxEy8M3yz540o9Er4pIdSff1+I4WxRM7kpNdOto9KpJQ9b6o7MCLBx0mRC3IIrKJOrFFrw
r02Or5rtxuPg/TuoYkolIXqLVNHkVcX55Op1OO+MOQjH4HKCIESYwlDMklpaqhjQJ5Suje5OL6+Y
TtxIxMGLkPxT0RZ5xE02pZ/k8YFkfX2bSn86eFPIA6UWFWof4uDb6sMA0p4WuhROSZFAUJYSCoMm
rPNC1yDGmO/icKennYPlg8unQanCTXl2D01zvPQLGELdVf+7qb9k46e5+JZTJcgvnJgxRdOAqwui
kp/FlEpvdlYJGlntoff4iMC4n9+DJ8Wt0DKhvle2dToJE3SSUSOwytZNt5eCHryry7u28g2VCMzt
0zlJ4f9/ZjlJs2RjaCHFVrD2G/ZeInmS8nD5eCghXNUzIVrG6g6jjqZryl8XyVc4JyMFwUmZS0hj
2PO1VLODImoIms7ez+UP7fiIhtplVbaD8mQvIY+B5WrIem4vJU4edUl/ngtqTJyylpC9JqU31D6C
iKUFNLn9rs2P43/mmn9N+j/UEDEC86GIlCjEiUTddZ0GVfK8UCmfsJS415S3td3VAP13Y/NvEDD3
xp+dhIgRHyv5qI0TzNSzlw7gD1N5uHzUb5vM3EimooLnQweiigiknTJ9AuQ9NJgbr1adfyhSd23k
xKang61N8ox7Quam1U4yxXtlAhBvXsu4uthNff19Ckn3pZtPmtujtthTDXtKR/GSMTH8llr8kqmf
gHKdOwagFsd9ajrR/xmgBurtaFtFZqqKCruCMP3nbKDHtlWhXINI/WVmTzWVpjfjxzz9vhCieWtE
uZqb8O3ySh4PKj6xqF7ztgqWopuKbdm6CLWzJGkW17ptggABK/3V85wRFxolQMiYc2VrkgY+Htfq
rlX7YxwSXYjNbGmeFBDOQDGlWtWzEHd/eExLt5Z3tuH0xEfU9kGchAgHge/PqBsBdurq1l27Xtfr
zUThO1AihFxp2LKVRRpEyIA215XHtfm4Uk29t3tkr3nghx7iQ52xRvK6cj0i0+NAgHFg+lYEIMDe
pfnYiJN/81ZXLuEy4cvDBVXoXN12/3nnQFBGqPqqsCkjM4Qy6rovlqem83T5P09SCjKEOqmR87iJ
O8iwWPBKkLMzPONBj/GU1bv0wvl2XXbyZhE8p+lAF5/gcw3LBn60L/YNSGvaq8x6xXSueoca06fO
iHvlWT3TKO1irgxnhPnntDyUuX/5FqB+X4j+hq2dJdn8jOzOzTEGkeSKc1nELxL/yamFDAD2diVL
TAt+Fvqa5vLLLfItr5GC8tvMoQQ/Ua0bIlYVIR0Y8monqwyrWcPjuLxY01VDDTxvNKT4lX3SSsgH
K4snPcI3u2vd9Ggd+2rmKE6MDdcQTzIFOlKtq3YutSdEGVPs+7eKnmn9DGNK+xoIFQcbfKHsAMD+
uXbtXXvMAsqYRAIXG//zWIyVFSGBy8WV8qF51MqjRGGSbh4YbGlrIJCAKwhh3ILgUsLorulm+RTk
8+gliuEsFeWKlBgeDWfRFElZpdYJ6oGFPXXZoU6PdfOR8Hae1X7uecEvzlThf8OZDGYkcq0MUKV9
GvHlxsHlUcZxdPl+l5M0hJRGYvy2MwAD+Kdboz/l8ZUiNZi+J25wSoYQv6MBXJdMhQx7+pSvL3L6
nEbfCKvxd8tLVhMi1rblwW41yHiFsuSgvpI/45wCvihOgfpuevTZEQmhmxlMkqcSwqTOcMfiq50d
zPhrRjIVbxtOl1VbAUEO3jh/doWiluVWjpCGigw0KN1LJxuOTHGKU0KEW9bCiO6a4i3DHdD0mJyu
eZKTgDgdHn5vT+ekiBCedWqOfRHCYOx58MsPHLUL0H47DE8uXu7HR+qAtq9Z6yRQCFSrTNUqjpHl
shjo2P31tKt2kgzAAnsHVDJsp+0ua7h5DZ7J40Y+C1pVZWmocSP29o00OtX86fLvb98WZwKEOO3x
1j0kGQSkB54T4ofxg7IvXDT1Iq/70GPmK2v+UCchbKMk7CMj5eVdjOd75asy+ZeVoowmxKxhAJgu
ibjRzL8N66agxhC2w/TkBEKYKmVfAR0JCkTgV5wLVw+fzO56CL3LalDOJk54YdiqaSKgr2Ccsa8w
EKXts11+NXjl58VT9xQLE6GVLiSFcinmaeVJwape4vHI2rsq+mxQLRFSKSEtdHnS6P2Iw+l8dXH0
IPMxINy2zuyyoAga5b+PwPNK3FZArSPj8QWfDT+HUDmFilGoCirjzHLS4Ua2MMFWunpcBl1Prext
Jr0zYYLrNZFahXYPYVZyyOtj3wY2hWS/eU5nIgTv68xiKpMaIqplcGrjWSpfuu6pBr7yZfcjVBFR
/KKpHNp5hZyZuWw4YO9nUPd/JkJwuRifSMyK0OnBCK1ee3kcDBoRRJQWgrtJdgg84BlaLOWCd2zX
AiZPK5HoLptlwulQRGQ+Gz5omjk0KRvQtiT79SrtsczmZwfu1d0f2o0nwLNbIZwibdQLLq3ENHp6
V01XeZE5lw9n85tfQ+mL90pFUXRxnCGLmlbSKtTX9gOHBml26316G7mpX7r/GawD9jkXJSg027GU
AVwW7zzKbqw/sfX+D3XhbnJmsSGV13leJLyONEAk/87NwHrwXDKOo0xccDyjiFXJuTbCnRprkhTO
oFFx2+mqqz/n6ZOi7IbhyxgTz2Nv4V8Fuwm5Lez63K4LSAIM8OSvHgelYX+VdxXgXyUb0ELFId3X
N4NjrI78N6Xn5jefptigKrIsZtviF5g5TvNsgEvBrV8AmvpZ9jn2bOay740hmvSCFChE85RIdcym
yPr/MUZHUJvrAPJ1LYcjbejvlC+XPWcr256rKFSYQIwxCnOExDj2Je1unkuntMCU+zsvHudyhAiw
ZpUlIGzATBQWTOTZMdvc0aitnK1keC5EiAKmtUDxy6DM3DzZsT+aD6UR/Jm9BN9fs2RukwIiku5+
NDH8jnybxbuJGhnh9ngbYyfXEzxfy4sOD+pczvgYoTrqKyJlUAKEm5xlmPgzOgjo9RdpfO4XInap
sxCu8axLQjOR8ftKszcSrEZdR1RXYbPWwniGYRt4wkS9Kpy3okWW3k8JHwmRHlpsuRY77XZ6Wbzl
8C/Io7buQE0DRAwaJXgYFhcbM7tvxiLLMP42vC6P93umoL+g+Hz7RiNeBzbNdyZMiJesW+NIM1NM
8LT7MLy3lqDQiQm1bfOdyRDMV05FMayoGl35/eBbR22f7NjDihkX/g5FPQltJpozYULgVG3Z5qUC
YTGiv0s/1c1DlTwa7OPl+CSVEgJHxhBhpLQ5JiLnwDgWYHcFc3vkrUc5yP36kWrSkfKEOLKbKa70
Cnr1wRpke+DhY2DAcP7dKvJ2zXJmRSGq+liVm6GDNFN9JfxqdorppN+AiX8t/wZ3Hr9+f0jDxPjP
VUXJQMPLBthybID9+8/rKHYEbY/dcXTt4o6q/Pjf/3PaMxQDK6CqLWM+3RbfKitmW3kYTeor8bS2
t31tp/g08fTb5GcoGH6XMYmnYZ/y9R4+K5d0LdRipquKO3R/g/rGSar/XMEaimVaOs8WvMIUQkuV
886a2Kq4TAJUPbuqVenKUhSfcPa3KelnMUJQzXKz5vIEMfKxfAf67F3iojcEwkGALZYUA9iW0SxL
x9qXamoGhuN+9obQ6OIpLiGslGt/qlVfph6uNtzbgMtBhoHOD17lhQ+msBhqs5MHDd0aPTCvZgfb
WCh9pGO7ozxto9YyVAuIhxqQOeBv4nfzbCymFquN5v7D5+q2yn21w2fnoQlY8b4Ee97l03qbASHG
BpKaZdoYcbaE2FUSRTbGItbcrAqvJ7sJ1jRCi0UGGcQUqv/96+YnaW9QCxB2ZrtESOaeEsRuHrAa
y3Ory/mqop6SxgtTIW75vBTTGeAqbV3suNprVii6Ad1mzshb+POefalBeZg43YHv/RefLttyo69n
aNiJ0gwMo2PIXcQhTopU5qTawAMBXeTRODI389MgczPmywEYgP09mek3gg0idcxcm6phWYZwsxjR
aIDjx1Dw8DR7kpNByXY/gQCsuiO/PPitIdiTKTyDIM5MhIMQa0s29LJWzuprIEw3tr7Pm705Onzl
N3yYPN2tyg+p7WFp9X+sfdly3DjT7BMxAtzJWy69Sa1dluwbxtgek+C+b09/Eq3fIwrNaXzWnMsZ
R3SqgEKhWKjK3AQ3opaR8+TDwFyQaiK4wE1VXlYyVdNJHVtJcUspdXrwqpr9XmqfLm+hCISLXZgA
n8ioBAoGSfcpJFklcPArj5cx2JacLSNyQ/Qe2oZB+HgSKb1djh0wJKWBXtKVUX4rLJR7Kr/Fy91l
rFV7FljsiCzuFHnQ9WjsbcUNWuuqD6rdpEubyhR946zFLU1e4HBfbGHZkyg3gBN+yfAKjqK2BPKT
+T6FkupN7tt3Iq29NcPQtW6AvFpGLZ5ngJRLI0maQlPcWvmbkMoJU1cXtfatWrUE4dKowS5JEkP6
C/OWyV/BgdXoNS+7Lvaqi2HfjSgWC/G4YBwMSVuN6P1Gs3JwPL0MbIJN6XceJNz+h/6FlbuTdf7/
XkP+PA9QvSYIxoo7BwcQzNeGd9n5VtJQ0ECwKpaJXZIxnPPR+6q0IPE8ItzXCPdMfjH/jmIQas71
FqTwgqO7cpN9AOOOrkwzrSFoynF7EEBag2ebuWMmjWOICBpXl21hFRdy9XpEJZ0AiE71pinIxixF
GjVrIWK5cJzj6YZkxnUBCI1CCyS9TvH9OBRerWy1VlhGXbkmNQVjGeBo15F58H1xZDADo55xdiu/
LhzW+9fuysltfYgL7VKXfr/sFavLt4DjbMsSkPlRBdradUSe+57eas1nPGGBwB2jQU9BJjTCIOzP
2N31ZevIiTMTXRBcV3fpHYdvZs0ayaSUAqfUfoTEVwLq2OCO6eOrqBBOmqwGvAUYl4WaaQSFswJg
TB9YckB6vM2/S2AmxjAN2glqxAftYcoFBZP1kLSA5S4QvYPI+yRhtyCiWp5UJafBGe70b28E0vqd
iB1z1U5Nt9H6YaPDkW/+sFFX6owWX5J1+WRZo9Oim2H84x4GxKUFBnPRxa1oo3w64RFEwcPBcbQ2
fXM9GYKFW8uVlhBc6BvKqaxnBWZM8eyaGd1CWzci/a4cQ6+XQLrx9ROnamESF/10oyzieIRJtpp5
KdSRklpQmRFtDBf2TD0sOjuARQOYnXvLCVLFt6iofCZC4aIDwdxoi48VrFun+xDg8ePKumoG0fDR
OeGtYmiqIuPDwETsk/ke697OaZCBDAh5OmvMkXfRrZW7Cuap2NdItqFe8IB68x/TEXyE5dusaZFB
BmE2AEtf1NwxSOh0ohGh1TO7sI2vV9BGJbUCLSHYxhg2wFN9BVHsx9Gtb9qt6YlO7NrFu4TjQkQ8
h/2o17ApUEo3bn27fClo48oiDVAWtvm8eYnD5ZixPSsxYVumnCbtsi0j3842f/4k/8EzTC44KE1f
BAZGJl2S/pqTa7A9Op10ILZ3+cD+yy5pNsaK8Z0PRq6PQWiqZKrhk1xxwVHpsVckk6CyUHlMXkp7
kfbCT0W2D+fr9w7IHa1OlYvImrBPbBSu3UN1wK/odkRzbOoPO4X4lw1k63QOZ7FBHhMPmnyvelLV
Ibi5kV2a+sMQPlB7899+n4t4s1RJcxlin8Jgvgk05bXvTUEQXwtGmCz/xwRui6IWpcYuhsehFlLe
q+WU/Gpm7UkeDJE3iBaL25ukr4e+U2AM9NhdQypcItI1Xvc3XUHU0/BwCFmNj/6mpnneSUTB1/t1
NqCfvNyMu2DTtVsmFw79laO9+8QGoYmTaJoKZeDTO+rilqVzY/R1BEDMFPlkjv6qU5GC5OoGvUPw
/a+mCk3RvAFEPd1oKAdkV5Hoyehf1u0fM/j31lhVJ3PKZAW9M/RB8dON5YV7ev0mso70+OXyqgnx
uHCK5wi8Rpaw6U1lPd6Qu3zHCo5MZj0WC0cy1zo7p4s15MKqbSmTRivYR38ZWwsaxNbWhCSQ4UnP
E4RJJHUzgoq48IadSQUxcNXrF9Ds3xceAtljuahbQGezn4MIXRUMGa5+gMLVDRTtdVQ4eaHAqcls
iB2UijtuGA9FsdVvclYdc1XUoo3GEWzdWoRdwnGnGGMn5kDSWkF5s/fG67fOSOs626s+eflEWyTo
zlAOU1gtTke6/HH1xqgOk0HLGBprFQHf0M/K+/11PQvyy9WlNFBjl/ECoqsocn5EkyNjJmFcoWol
n74RM6goVa+zi507YB5NcHmsHWxcsrKlqJpKICz+Ec0O1NKI0W0DeuCNXezm7q/mU86xxOAO2kgx
KdIFOXMOUGG4p/qwR/f6gYkTivh615IXQ5fxRMHGz85KwxLIciarmpHXaoOfT9a3eHhEdhEnkL2S
w69WEfkUgiWXHXLtfC1BOX9U6dCYaQdQRWUEmvu8E3xIiQA4F9SCJrRjeWIA3d/mSF6TsvqUDZpp
41UExVKe8wD3mGF1lOBbrXk1s7tZ1Le67tjoFPsNwOUR5YgaX98BgJEqMP5KyYUg3pZAptwW8tGt
Rnf2/QLf1tG8w49yt1U3NXM6YsW+jZvZG/fJwfL0atN4TI0MMt+T9xkfeAfkY6xa2YNWALAI7gr7
IRINa6y7wPvvs5O8iOHF2DdTVuH3wTPraHP9gBAi+PIUQXA7pFaZaSfjABPyrWxX0MwQlcnXT+e7
EVyiVw+0iQ32skEOKvte2skgqlR2jWBAjf0Mf9UuN587j1NYKOjdAkxpadeyObhToQdOkyWeGmCe
q4u77Sc2H4/XeE5GXc/gSXrV2Up7ucP5NM3EKarXhnzGuxYAXAwFlWhdxRQAVUX9AlVDIxWk+as3
wQKBu3fyilqBXgBhUHpw8W7jXnIwM/rf1ok7JEFCw1od2TrJX2J1H4j2gXno2cbjmpY1Nv5xVtQq
IeuR0B45HQ2dbNzN5V11q4tIzFaPiYnHcHQpKPis5O5Mq6VlYcQ4JhqIhBu1lba2qY77yyu1HsAs
pBsyqnOsYeHjeVekoLAHaNO6xjHvUBJk/U3yTdJu32Qc1btZpMi3lqDijeIfRO7UmEOo1J0FRLlK
fVkDs0rnmO2XRhu9UP1bUQSpxymhP9usBR53qVWxZE+yBjz2Bs8+zOedclccxl36UtgotkrbFNnj
KDu/QOy/sa+He8ESs0Nz4Q/gm8DjdqhLvcMfYD33qZtjiWPP8gpjp2+ZQqAlem1Y9c53g/kvQ7Ct
j2M4tUi2IAfWVZ07WaWTKekmpyIfXWumYA9OvzeT13HvU6WNQxm29SzrYlkriCU7tGynO3FP8Prd
vkDjggeo4XR5sGGZUbEcz6d+chxQafnGvt7+P+BxcaQCV2HSTrCuinfaAS9e+IDKQt8+9ujISzZ/
TnFlfFhM7u6lOoTPowpwYXCTKT8lTdDvJ3IM9u+Lu92cZqtPG/x+LP89g4ExaFXPCI7lKKizrOLY
BqIWqrHnHTbKmOqtzj55jcA30l1g7MvCb2RXcK7Ybp+dqwUMd1mlWpfRkJ6+rEdPRm99si137Hn1
TXez//oJPPPE1mWitQYkhR+Xb5gniM/SFNWJFIEy8wPJMW/oFn1Kr9IWT6CxsKX/XGMF9WUT7V1A
BVsQii4fIc0m7qCfEONrxkyzyFVjHXPBlVXFXexUcoiWuXg2Jw1atOUItmW9HL9HbUAT6DLXw3AX
dnL0S6JSTnd5oZKfSVgmhsNk3AU7vv6H4ume5SVokjU5150kOvXGiM9J/JVN7RD0DJBj6mXbYIdO
qzLFLOH/8uS9en3hm/kfXM6lwypR9RmE9YyETu6cHCPToJt9bkJPuWW8d/nREBBU/oupmqmhaQUd
Ovy93IY9tXJ2Y5qyQw4tdaQf9CrFJHD8q/PsZKc4JVpbRZMka7mmCWf4jco5uzSrUhubCH2QtnBB
A9t026ya3MbepFL0mZNlQksKvYWgNyO8zndNW8tIwbqD6pHuYMJs9hI/8lpHN8BWgXfro6hRbi0r
XADy1BhUo1JhoErm5lGGBykngYJlIir/riVUpikbCEm2oYOY+ONhGupRC9UMvjKku667L4u/BAGC
nUY+ICFhs9DsyQo4PDNBVOlgJQsKfNiwx1UmxG366QQy+QJzzqL6/+qSQfEL3184dGdEqfk82E3a
o6RS9cY+GqpNkTY/k1nUZLq2aNaJhZ+xFJoql60ZahTWWlJo7mgaV61CH+NQpJewaskiyHGuHVGd
ltVEsflBewxIeq0hp57U+hMfT9h99A/i/ULWeO0jdLrJPRkRSyfoz4Q/Wl1wu67mQksAzo4yBmmz
XCewA6wNyBZYLlRDJ+2obeKDiH5zfdHereEuo1ArA1DLAcxMiwOV04OVWRAvbUWhgP3RZz69WDUu
BerVsG10dgOxPgXNZeKlmpc6b5yiIj3eVaNUdD6ix8iSz9RTRtp10MGCJwSDPwTf2hHWCQ7pmj+j
6/AfCPYnLHIgqbXaMlUAoZleYX6ZrS+CILC6YAsA7kbq0tgyoggLhhtJube2J7oDd2IPgdCOFxJ4
rN+AJwY28EdZaKX/aJAF2i1jTCNcDN9alKhTz/iKBm1v/BKfOOqFTW2r9i3wOIegaNOzAkhCunhH
Y1OA447kLoi+5ANLu9SvRHDfrvqErgERjCxQtOTsS5IyissK69kokxeSwunK8TjbluhDeNWuBQ5n
V5tUc5vocAzm6EzfMNgrewOOzpg9CkHlaN0oPGCYGi4Lm3BXkaVGlV0nSCXzxrzN6K9gyp6t4edl
V1xNGfR3EC50Z1Q2wyECSBi8mPGTxLqLyqOOpEiXvMtQ6164wOI+sucwtYxAQTiKrifkfol/0gJ8
aX20Om5tT8RawjbjLCq9w/H5AhM31kGWg8tPOajTURENCYh+n8u702yUK4stXTQkzUtJ4upVDWpR
TidatdP37iIYqZo9tekMM6SdtW2fGHWS7aIowbTR2Chm9bnTu1g47jTFZTmMrQ3DxtSVHoMtK/fk
V12ymTbs+M664P5Y+xQEk/tvRz+12C8sjGRIJAwTLByLJzPeZB1xdPWp635d9j8RDBfVM31uywo8
Nu6AubmiRIVlxgxC0DpZLzi5q0iLDw5uAWWaBkWq4ENHn+4kex8HVyT/2iVPl+1Zq5EtP2uYfy6X
zW4wEiUjVW3lOETvV+mSaHTwbH1lQJu7r7RdHxqCCLgWk07VRnaJyBhM+ojZSLHd2UavuVHxNOAr
0fqliFqZViGQqsoGAjlIc7ht0gqpDgOr09zAejSzTY523lR7vLx0a1HPxmMMWovAqY3+149mtHoG
Cq0EGEOROA3Zdcl3Y2zdNPVbELBfxlpzBls1ME1ENIJ0hVsyKJd1khLZ6OttClfu7ojdOjOoHM0s
9y4jrQWkJRK7vRYOIUNPU0kyIBXNQzlsokGQFq2GoiUAt2zUbtByGACAvT5rSCPiTe/kO8N5C+Ca
4FZfm61BOxQ+LHQLH+/QsfhoUNfQQaaosbiJYxzJIdjmGzN0DA+TqJVX7JlUVSdi41itH6I5ywTJ
IkZe8CHwETRq1CmLDGakses945DsEHD9MDj0PqOiEn2irbrHAo6/gC05m2S2pvhS+5mDmb+QEpBj
x4i3oeBNTWgadwFPyGnNBjQD7pzdpiiNqlfJVu49fLG/dbaIapUiQH7aQBsCNchrAJJ7RmLNqNDU
Y+cxlWvqiVZyLXDgQRcNnqhG4LmV85Yp0duwKBI2VbMJMQ5gHSNlc/mErZ8AfLxbKLMAge9RGA1r
yNQs1twYfd+PzKJ+V9mH0WUvucOOTJ4otV39YsS0Hr7edTQNngkAVBCnLwqp1Nz29U07Lf+Oq/+6
dT9VW8ZDEqNU0mVIn/BPh9HcN4Uy4Tve1P0gus5qQdhdCVAffp8LUFoVxHNZ4/ejTt/FUX1rN61g
h1YuxQ8QXIhqwL7XliNWS+l135yokwbyfdhFPoFmkdK022T+cyoijPwvVo27h7tsMDMSAjKactey
f5rSizxuLzveim/r5DRUo6krJMBtpOYaRL9U1xxrKJFMXVv8LdVGfl9nVBVcWKtYim7hWjQwKcQX
9lRljOxByjQXFczXuu33qAjvaCXSeVq5gxlTwm8YPj2XbTnWKpKDcHS+Pc7TQ6Y+0M5RhRTnqzio
SoFXB3N3ZzOEU41yWxAgLMgpkljlyTBHJ4yfs3n2WtGr2urSLbBYsF/cwOhKteaAsBCklUgxH4xg
g/8S7M9JGI37sNHZ7PNvi7gbasiHNCY5UGov3muzY/Sg2tEhIYouxdbL8Hz4BW8N7uTYn6kw6xhy
tTE1hFIfar8fDex1jFwhIiH+kVm/HofK6Wp3qPTBoVJVHOeBCApmqyFjAcitqGoYoVYVACTW4zh+
n0QfcWtX1AeLuMVsDG0iJAOA+tiB0JddUdlr581okA43oha3tWD+AY277VXadxlB0y/Gadt9cR95
yWmuvHwgO9G0pBCLu+2NIM5Cg+1VqrrBNvOZ4Aa41hFDtqov7btOEHrXLselcfykdx6CENBixoGz
8a3qYxK3+ZHsLcfa5FvL/8QADOpZeE3CZN4KcZYaN0i7G11zwetCiqNaPF+OuusWLQC40D4Ofd+a
kqphzhRvu+xNPkPPk9PJXudpmJTT96Lq5r9AgkcGxPwrVE9KM1UKnWWEkOO4YVSEgWddV/BIhhe4
ovRi9XyBeOA3HHclx3Vmx0MDOAUEFM2DlriCJWQ/cBasFgDchSybM+hdagCk12+zZKavYT44dGs3
9ESlC5E13H5FNQjHI/DQQbcydEi1axrB9+96uFiYwwXAOirNQiuBoE0u036SfLJvkD7rB/1/IGhf
vU8WaFz0a2lbd0nAnEH+Ogy70E6dWfpbsENsBy7tEBcBgyhApyoIbDELysJEvJFrV3NkN95J+9Qd
DvrTZUDRJnExEJ9caioh83DLLtpItfUS0VqwTatZ4GLduNA3FJ2ZmAUgctlO/aQxYxdEDTftBJ1W
pc5Vxx7ibZHI3mXLVlONd1heGQyhL5rVFrBZNmxK+qBrR0tBR1H51Bsvl6HWHRHtE2iVti1L4Uk8
9ETrIvQWw9VPs6G511/RbYOpcXZviSSpVw3DSA9m59B2jp6Nj9e+UQeqlPTgp6SY0Kvyv8Pke4/C
k1beB594gEWP2T9Q/BqS0iSV3aHClDbRdWuYjlZPf97B/AGCq8i0pJQqOYI1FhrnhrFyW5Gkxuq5
xVeibtnoZz/r/JZzsK4EBo4UJMkdNbzJgxcqmnhePUY2CMDAHYMGfX6WTM70tOsx9APG9IM2vpr2
F4GHrcaFBQB3TgMpyWJMkOO75nrcsBHxyAPXJtRvir21mXbZSyjwaZFFnJepZd2pagjAfrySgit7
FjSgCH6fn92u04yltDgyIV6ptSPOqGDFVrf9fcX4Ul9egKvFUmFA6YELLvvCpNWzLcELEToiQEnD
FAKFZQ+RVdwNjteoBu/iAK0g0qwFu2oSbMvq4V9Yxd3gQ59i5KoGwICCrH5MGogaxFdztY/Vx8sL
yDaYv4kwKUFsgqkTCwXaj2EGOR7aWTWkW5P0olBcRfoTyhD16DX5TSq/6lRQYGTX5zkexkdByYLZ
c4st7eJzzR5atLHXiNdGDiqR0jPyZyn/OSb+ZbNOPR2XcDi74jmlVqLMqKs8WlvDrb6xPLLbxiU4
7nuk48WmTPwU6huOuL641ooERal3I7kcoozkPlcqGAll3i3KVqGBVh2Ubr32Jf6VgrLFLUE+LsrE
VvPYJSzzqsXaxpjgCOwBsNp93GN6KDmYD61jPDaFw6hgw1tFsJlr5wB9hBjkB/WIbmhc9BjtyYrt
Ec5Tqn+jKuJIn6nBLAB4lvC+aPFJbCKoxzFUticygMlHD/VrzBF8prkKm/aPMTxHuK43jHEKoWq+
za+ZrE3kWZj0arz4pt9Ou088NX+A42JI1NZ93aF2Av00aZPWILMAlSjtht3lg7AWH5dWcZGkGFNL
GTu2RZDLqbY0fND7p8sQ/+J37yvHn+mpK3vK3IDlRTVYTU6PlxjHS3es6Bx6tSjqr33hLK3iTrfW
xFrY9UCsvdFj3S/ZUfffmgLCjajVajXvW6Jxx5lR4tt6AzQ2Khq5ySHwlDt1q2yUnVQK1Yf+JXq8
Lyd3jCtJ7at+YHDgFWgVBykguvzUG/Om+sG+SWM/tBzRzIzgKOtc5tEaU9WB+QvpU3lTmk8Vebjs
JKLf50KF1KKHqM7w+zFJ8Kn4NbcED8BrV+Zik/h3jxhFicZkVas4LRwl+iKP354HEQfD+m35z9bw
bxHFUCM1jtnWaIjh1UtohxBoubO072l0KOUG89ex84mFU0GeAWZEG+8DnDd0Fgi/ugmpQFJE6LE5
CpU1V3dmAcDtvJ6hek9mAOhBdhOE6jatZ/czNthoWUVeTsBS9fFiGpRiDE73RCg1u5Qoh3ASDQWv
xjnMy/6G4JYpsGUL7GjYmbQsnSb8SaRvtP912Qy2Emc5xQKDWyk2IZy06D6GJGWAdonICZRjQlOn
rKFBlr6koti9vjPvNnFnhnZqIOHBHjmMBQo+6vRU1OmyemjeLeIPTRg0VqYWsGhq/zIbTxtBBDTv
9M6PRZKK60F0AcV9AWqVZFkBu17NR/0H3dED8rDDVDhvEtGih0nmURe2yuBu19gqhmqqYJjZ5W44
7kpTckCfAJ0m0fDv+u23MIy7YaNO+b/I2R3K/bCtkDdQd9gM1/9bo5/IMuY0iySv7UKjyjH36kbt
IdS+NRQakr0T6P5lXxecJ34eWA/aikwqYIqhA5Xnz6JXvToyBcFNhMIFBrPJ/m+bEvsmTL9H0h1N
Xy8bsrpeaFEkaNIn9tmoRhLUZdFmBitYy9sMzVT1VYS5C6Fm6Onx7MzlFkCcy4V0bIOkQ2XcbNGT
T5GAy3LpRPae4rFoLKudModf7ebBEF1K60drgcx5YEuiClx5MHG6NyCJgHGvYkvu4vzKxggdXlQe
Lq+oEI9zwdDW7XbW2RvA8e15vL4aD4w7PGM62YK7Y/XKXRjHXGjh7zOYNLs4hnHKOF2hGWCjS8Wd
7s5p6Bapl8uVQzURga7IZzi37MJ0bjPIv7tGdlN0cnmbN/TJVGr6JI+V6AysRvmFgdzNNWCSpYxj
E7unv+q5J4lmgES/z91aGYqj85ji9yuzQd9a4YzN5rJDiJaLu6fapAm7DvU3N89u59xyw/SlTelO
lveXcQSuwNcp+7q3g2xkrrC1DinaQFQogIoJwleD0vuGqNxNVaaYepgxZezWY+Kapddpg9uL5K3X
rw0NBUnUiTA+xBeTtbynqTFXSO6/dD7dVWCDJKVT+iZIz8nOuhE9AYgA+adCRYnMOExrze1KN5uc
8hqTvg49hEda71iflXhOczW7eDeRn+yojIgauQoT8bD+iiICWg0qeaeVqh/GulsNs3/ZP9a/nBaA
XAiO5Sgxgg6A02H4xdY0btz8an5gjPXs9St9ln7Oot6Nde+H3KOFurOOKdiPAUoZJWtAHxRK24n2
GJD2S9UZupP3gRfIqSAY/kvofQfjDnNn1kkUas37h++4C7camgFzBHrRc/bq/qGFQ9aQ3mhQ8/5o
WVdKNqZzSnxSjSWoFN2q+yorxMkNgiwxFJm2euwWaFzQDS2lKXUZmzfrvfqalfP8CElZ5V7T+ugl
lgxqenViyI9dR5JnLVLVahOX6hx7UVWD/3iaZxI47agU+D+YtbZcrQgK0XjPWn+kfmpgVdB+pJ6N
4HXGKGmxig3IyNbYnjpA9un3ZiOXYNz9dJPdEpLv2unbsqCkAiRpv5f9F0l+kibR8P/qVrO+3Dez
To0Ni1uWpDSYExkYcmG5mP/XyFVd1W6OOnAg+FBf9+EFFndKU6JLpZQDS9tOPnv8lPx8Jx+Y1kPg
zoJmltXTuQDjcqOUzqWdmwBTVGTkVvQtzJJDM0Z+ZEXe5fCz6sALKC4tymkTGWA4AVSBJ8+ic+Zh
dhpVFG+E68cdy7ZXZ5LaCORvTDoN5qtzcBYQkNPae5F0y2r2sDCKO5VkysdBlgGmFDfqmDia/u3y
qq1d6hDjAOE9wfCXanIRbbLAThbWE2K2/VKXfha+pnrgGtN2bp/D4VAZoX8ZcM0jloBctqJ34LtS
JQDSzHCKDuKTylMSP5mGiFJp9cZdIPEEE6MqZ8qoAymAaAAbhK+gYOb1fuDULvkeQJrGuWza2mYt
AbnMZZgsxQhbPHoQcp83npqLGuvXXHwJwB3dQjMrMgYMYDomxK3k604T3AMiCO7ATno+gcYTEEVR
eyl4u0odDe+i96EzFHS4M6YrGVFck88aLmeVKFFNmto1VIKxAKiHGwQNxn9cvPsIw4furq2HJGgB
U2ebGJTisypyMvXs/HAQ3J7bHZjsSzStuFFVDJGDh7fu3qyUGb5Np8jcSb0l205T5sq3oaZJ6jTT
KP+UbUqoZ0VR/VcIrtLODWJU1pxRVq1NNJmGQy3tG7UKL28xQlFFYeY0Zlg6imnGkVN16nQvzXYP
4WuQxT/1A8oFDhjOdX+qLciq1FoeH8wSXx2ekpLkONZZWmARBjCepMRqU4c0Uh57uhy3rmaEIXrk
7CrxolHtf1mNqTxdPhjnmSG3SlxsLgJJKfUGG4GeWmRnbwNWoYbZ+fKXfNDQwRH5+t34VQDLnPVD
TYCDZW64uFbHSqWSogO28SEb8tptw0NyLPG1nN8UmzBxhSQIZ8GNA+TDtdrLllTAGzoDDaqMRjPZ
hs+tyZTqO3CfsSx42vWxI2pqO7+VOGQuDa47UmRRAlOLGsuL17NNCEFf9oUGibTNH4tqcmjcrZF3
qV4UpMbBKm+J9pDp28s7J4gPPKnq3NdzkJWwhhKXBKETGzc1FSRCZznXRxt4VtUQQ4ZjpACjSnZG
fz/kN10BKuw+9dVMRE93fhdxYFyYkK0mDEwW8MiB7grda3fhNSMcVZz0vj4Ou1YU+kRHTuHuiibM
tchiDtF6yQ3T6Ts9qSZuZjt0r2wKDDaKPzkF+8bTZ87EyowgA2ho35Sx7CThVdJ/+U++oXCxBHOa
Uxbq8D1axk6IDlWU/zuR+oXIEC5ygEKCDJUMQzrl0Jv39rzPy+fLdgh3iAsWViTbncJuJ7KN8cx4
YM2VydF6ovCM4in3++dB/LrJHO1CSFS4OEH0wWrqFKBJle3xHbCxjNhT02HTFsF9M9lPptR4xdzc
jx11I5psLhu9uq74nFUMFR1vFj9pUefoQ5vMEh304auG25BqkaNGVJDErEfDdxj+4pdKdVD1Ej7S
b3oPhTEv8ow7ecsKsulR3/8nm/iPtw69l9bQAWzslW0qtfetBLqBKhLACI3iTnSflVNaxdi6CH3F
0014aDblF9mtHbxIeyLCS+Z8Z36yWEE+D8wg6xDWMGoqb5TmmwERp0i+neZCsFUChzh98C+uaCpl
SRhh1MY1pdus1hxLR79OL8pqzzJzFn4X1nDHeRrtWZMrLF2TmY7amruKVA+XvWA9xC8wuONM9BxT
8RMs0Z15E2zVXb9rnWlT7Wu0G6WuJVi41etrAccdZH0qoHLTAA7fb44532j44oUyG1j8j7Lwoei8
n4tbQO7CH/MUaqUEaOWP1muvUc12Y698Sa1NgOpl4CiOdLKz+S7k7RMuLEvBFy6SJwhVUwfsEcua
e9VzZaKHjGySr0wvPHupSsHSCnySzwzaiNBIaeH7FjgYC1t3JhJvcm1wLnuMwCn5yfK5x8t/PLAd
bB4HxQs7Qe2F7cmFI8xnAFJp5dbQ4/dj9UE3d337MjAhDvV5Cg71nw++fvQQ/uqPSG10soZFK1/Z
nECOJiSyt4+M4Aw6ef9xh7gcgEJcqa0MgEn1rqNfYhRfJVG4FW0PFzMgVgd2zAkYjf+m4pgWOxt6
UehqxauH5KmooQtSUlGIV7gYMvZaOUkztmxwg3umeW5njnLXu9W+3QamI3qmPx+Y4jaNCyJa0I56
bsFGbRvuskO7s4+YgnBQZHZFDfWiQ8VFkJKYodH1gIKq8pB8L6xd9ucvsZw5XKSAoqJujQGWbw4h
/cBqmzaGVWyoOLHqpsjlBRbx72E0qvuiQJbhVpntTpG90/Hhp825IGVif/SFY8y/hzVtHGSGAaOU
LftuZqzNEth3hLqXq/7Ohl/BPMB0YDl/t7WMFBP0nOB79KbvHdWboQTYfW19ejddp378t+grcj2y
Q3gEjVXoEAA5xcfIHmVy3JUqTLOO1lb28tsMc/qOeWT0/skm3eqi4u3qli0AubhhhaMmmRps1IO/
9PZXLB+t8cflqL5+hhcY3DqqQ26UVXs6w28SZkyrVANjEnsjErWxrm7aAowLGOk0zvHIVrC2b7Xw
p5aItCXYFpx53wKAixCj2oFfQMKKaVvis8s320LNFnwe0I/CkTKd5Ltg/Vb36L02eFrfxXWPIcGw
jkPkavqj/Kr4+hWTEc93TeoqtwQPbfmWto5oEGM9Ei5QOVccjLzt1FP9pFOeLXvcxRiarqc6cnuC
1ufadIkaOH1En7Wgu1btyBeYzbL3SwvNxUcq1eZssZ1kFQLqjwSBXz4x+EYHzXRqUfYh9FMuWAaB
ZUi6DsDpvvHZhR152h0FZcBpnkr0mCmAM3hB85IEdEhPYey+3DNCNulGecRru8vyA0WUjF9ezTNK
eLMtcr0fYVy7qa8Vf4acee8217WDlEHYIyOIYxhR+xjH0pGgQZ9lqCc96y8ZhOhL32A67aeeHOER
EVnHOWtZJ6SdFOA1YFSUwaho3ck3w4YpjloPoqTkcojBlOJH45I6pU1uIQJM1ZdMvtYTUdJzOcQY
vIQWAVNrPTDPH05CburO2hv7ZjNA90yBMqf9U3DSRAZxMXNQlSBKWN5tti4jIgx9esT4lWun0JV5
ewYVyR2tpuL/RFGDcFHUHBs1r2UWReNdZ9510t+medPgvcAobqPgj+k5WBq0QONCSTD2dUDYggbt
dU6ebOq2RLBpq0mJZap4gidQHec7seWuDUK7OiWOIFEGg4C+Zd4nIsD9l6jxjsOdLJvOgUJZIYcl
qIkPEv7x4W3k097Pd2Ei4gta80WbMO0C1mV+RhupE8nuIrWvXfXWOMQ/TlNLmxozyD6Ty7EeRHLf
a75oKxB3gUiBDVZrri4caxifm4wcZXvjKokOEMy47Oxrjrf8fW79SkiPFmVe1G5WSVdj3h1BWrGp
O/t26OIrGnX+MPb7y5CrdU30IJ5ySBnM7dzFMjNtvkABZrqvcv9EkryRJi+eHJa3grCt3pLvEJ1x
Bbhrpc0FLt9h1df6iE5FHLJ+U+7BA72dmbwJaKdDT5RHnveh4Igtsbh9k9I0mQLIep1qcUhSXqy9
vA19DN/4zb55zI8kcy6bt5YWLRG5naw0i2qEWVehKBGEYAc5Gsnzf8Pg7hXT6iqF9MAoyh/ZcD+A
rkN/uQyxelfiaMEpNQXtRny/FtWCMabW6e5iel6xV7hD7GiO4bDQGz1ngkh1roHKtmoByEXDGdzu
MqUIIYPpKvf0xgQVeuYGvWvsu6/20TypTdg/Rd2Sq6FricsdA03N0InM6oFk23pK5pmgqzF+htck
3ahQIhSTWLJLhM8gF4D8NEGQmglpzNPKyhvDjTcjKgYnAo/KC59QQoB4cnirl85wL9jT1ZP3vsT8
bWDZtWRnuA5OE2is3B5AOnD0Wa7+52whH7eTHy0YC1oOeYztlG+te7pTd0w1RL6Rwa6PHkrzq6gB
WuSwvL6Bpc6BhcaLtzqQgWEw6yuRHEYmHO3Ilfl1+n+kXdfS3DyufCJVKYdbhclfjvaNylE5Zz39
aY53PTItD87au1X/zVc1MCigSYJAN2lxdVNYLCf7+/IGNMX63LIUmZ/Mj8q7YLPZVcvJ3pMC10hG
yUf11a1t59iBZBnjMyC4531sVT0PU1ZPi/fBccZ99cyOd6QqJuuwubDDeSb22piPFuyAi+87uKCP
1U14J4B7w4AkBnuPrGyJwupV4FzYZH9frGbTWmOY9bhPWtUePQ59diwHYsujTHAnSnGY0PvKymgV
RHuVXWHuB4PIsdWYWHjBnSClPDXVgL1WZ9Z80nQQG9U+cVZYR6yFDQ4pxzCI416BG42XP3dbbGkP
sxOgHhi5qMW4BGhQHnH4KEZFVdTMWnoyt5CKeCpFe76NTuBrx0lyKlxhTx4RVo93YBSEzoEs4j/c
ti0K6E+1LJTp2EUNHcpQqsI2MG9bL9zVW7kgqQrYl/8NkxcGuV3bUMIhVyacJ4vhUxC/otftFoLB
xNHgDx/u4ha3b4POKIdALHjJ1K1W2GDp3kTbLgVCiaf44P/vJFQMghdOcVksT5I2ZTXMNWVjx+gP
q7L368GxsmwoCaIbVrXYf/nBcyWUu3YQVTg03qXSfWQablk89SE1gLcSg7/Y4eIhTqAko/QayyrT
zkJtP1vUDP0a5mG9cNDWTYOps3Jx3iligwsMfJkeOtRZlN0k2OUR4jR37Nksfmh2I1W0W8GjpUn+
JCzGhiF0LUwGGDQ4C2uhbFXaBmoSKipoiZs66iO1M68ahfSLLEJNRJZ5PfYuFifB1waUIv2bxjyN
eWiPHXE/W9mnVHFhg0snIQd1l5mMLNDbfXYwoWBpHeLD31w7f7HDJRTE2PS4qmCHvf2AvoINFd6U
HnuGGXbC8/VgXzuh/mKNy6fB0vqiMrFy7OXYskNHOvqFE24sR9saW2hsHXvVhjCxe90u9cHY35cb
Y51VlQ4VNqeDbmqT3KfVl8QgPtja6ekX37itcY4sVcY4PXu9CJ8lKI9GB0agrISO5mR4F6QK4lSE
cPtkNieBUUfnCGHUhslWORcmqNeSlXu1it5V8OGCvAvcLVxSpzKK/KE24RQKMiUzqrwk/ZiPpwBj
3PN7SU65rn6qi7nfnpoSa7SUHuagZWUD7e3Wf+s66qa0sjsuneJ3xyr3p8gaYaXxBg+CVWCLciIn
tY3DuAVmbLWvfxGAC6+4bJ4qA9Sv5ozYCHp3Lt3MmOxR/d8PTr84xaUyVHqiqS3gVK/l+6EOoU82
E/svy09uk//FBJe/YmyVsSHBRDXf1fohlHfX12k9iRYLxWXqZIC1IRxgwH/pXdYm5rNG9oN+lg/L
MbZB2FsPN5AvA8VN07K46K47OdSqWQEyHEYIU+MpMPvmb+rduDMwZgPNYMmejhlVGWCf+/dl/I9V
C3XFX/HIrJXWnxWZ1W9+KH0HN0zGPNyVW3AVPRM+sq39mjVu688KaLOpzBqIkMJ7VgUWHB9Xkq2G
9wgKLtYPAYzOmq0ofONC3ZJ6A9UpWItP5qFxmsoutmgmOAg3yVe8t4NWs/qLghGi8mKSC/ymRL+T
FMFkOByiCS8fw97UiORaKTn8YoOLfD3Xp6buYWMaRye3HpLwNcxnnAvt2HglPtgqsi/84ZKgQUDi
nQW2NLt3/QNk57egxvefUee7TfbZc+CooG+sYzvethuKP2X1QLowzm1jSgD1osCQ2JuB4BmgCbdG
sN70kRcPKsHZRvnJ7WBiatRtFcEU1DyHPnKS/HPebeTyNhufGh+I3DwRK8si4VoqcPc+JZLFpC2w
skpnh8+YObPzJzTVCq/sWhRhSpWWZ6Kyj0MYBdMY/djCSc1mugqSHRzy3Y/XXaq2sXY7WgYp3wxa
SaMxdinck56SV9ZCEW4Mb9TAUPdXjPI47izSju8GnXDu7ecM1qwot5vqPaCOVOu7zc+8Pru7OLYp
0pQHKabhHVBE2I2abwNLJCoBlAkOOjC604d6BRN12h0gPLC3FIHYM9cTygJlEMNEhS8ZDmYvGH2I
K4rYvUyY02sge915KfVO9Ttz+PlzXOxwwDtU4xDOIlwxcB3ZtHuw8LOmKssbDad3TPCf4KF9Nxwj
0aYqwOu76MU0t4pSLA1p1mEXrfz7QXN9NN/lwiORu+uJdDHCIXDf5NM46fCP3VRyPAU3A4rpTCcJ
U+wN8dHOLYm/I8XFGofBiZR3k5Hgq2k/VjNDi1rjFNtYcuZjbzNmP33TOvmLfyu7/6+n9vXQvPwL
OCBO2lTTGx/+MuCQcUaNDnoMyQOn2/RetRE+BNhdqcE+6ktykAx2NdmMWBAFguVJELgFFxGQP3Wv
f0zKNw6HYyGBRqOPgCkwD6Vuh+H1336fA91x1GNlLvD78uyFw0cfE3HXDawfB35+HIM7wRlGFxVt
AwNxu83bfZrkTmTtheq9NYjeVmKp+GJDAa0uMWOuxM0u9wsbkwqEL3/YNi7OyL8eR4tQ9/OZpW96
Kl4TsBmo93gHdpJ7EQV437u+cgQcGhxWGHMVFmELY03DZIxMBWhYgZdQ38nN+P26LWrt2N8XG0jd
BJHZRkhiSX8crEPxNz1jeIrE3RhiVlB8VTgDbREbSsZOnlG8k97nE4Oldic/m+Mm24uueiTrNasn
mIVFDpfEPun8UBdRx6vt/l0/VAd/L36tPf9p9IY9xOSJz7XWLvaLixwMFaXii0KNqysrJCM4HN+F
+MoW+utbUkGBZc1voLtwjkOfYTCzNkvgHB5n8N6VbJMTE7uIXLJHi1pGDoD0bk7HJsGpDEOEdYHS
ITqZRFvd904/4SjI6jXG1+vBuAqtC+c4TJqCuZE0VgPopjtZOqrZh1l5u25iNd4vJn4jQW5LSw/Y
8VbU33xx3tRNur9uYR0rFia4y2QZjLEYCfhEjVd8io7VVkDhhPUOemc2mdq5bm8VLRbmOGhCzwaY
MSqYG2Q0lpatk2lerb6F48t1O6RfHCwlVTnWaOVjV/LsNoOoaWs3Lp4goaEKdVPCKyqpVA43gqIP
jTSCtRQEsIzFtD0U+wDTMwH5LkOEHd/sHAjF1LcKIt0qn3MIymjTttWJU/R62WbxmTiQyOdCKqUU
/kSvY+e057qN5pWe+dS/xnhvoqoMVKBzQDGXvYimFDgVTR8ZYeGQEtd9Ku44fBhCc5YlHwZyPdyn
ZuIl8qnuvlepRm2+qyeJxdJxsKC25lwZ7BI8HKZt3jmMZnZA73EVg6Np+qJhyNlmc1WDPVGHGGIV
+benVlciSW/x1RTrU2u+9RNxv1+vBV1845mOe7/Io1CEb/240WtQUzeYpcoc9TkeXOOBjebSuUXE
u8YhRjtHvjmeE9lI7LG/z/PALv53uVt22Vp4xsEFiBBEfQ7gGcgOPNHLDv5g97u43igPTBl72End
7jpCsYi7sjdqHGQIft5LkoztQ60SW9NuRnAi+GioVKK9rkD1ChJo1w1SC8n+vjg8qVUvdUWAzaQZ
XgL/66B7MzWYTgUgBxty7yeGxDaTSssOsjnvw5zc6Sk3OKiw0r7ockipOn3g/hDjth7xQthVbrcZ
PdYmbd3jvkrJF1FmOQCxKlkauxhmawwtSmDuDcGJJ3y//oko3NU48DBAtSaqGayMGwWvd8EhvDNR
MP/xEmTcS9SsPeEV33hVGZVQhyo+WDkOAF3zQQHLGRrCibc0ygx3yBhTIQlThomxmW4CabBrFvNt
TkT4Wv/mMov5DqtI09PSHOBODc1TJvltSJ6+r1xTwtaPwXFXfww+k0OXpFkOPMw4E7WQHXPr93mT
7CJIhcn78HvrsXYQ38mOdBmSyDSdQw8No2LJaMJk6n8agv1Y/SNa8DSukp83gsaWMjS3qeIpameL
oEUg4p0KDA4wIMuti7oFK9qd/L3cBB/bnfA6Bjabl8El8mOOQcWIeiSijHIIUk3qLPQM6wdtkwSH
uDhGI3GAokxwaCG24phKE/wy81uh/yYKB5XiXadMcFDRT2I4+8wLVbgfhoe+uC2UT9c/D2GCL4rg
7TEI9QBe+NNdhhYgCCGrwvt1G8RxiS+HZA0IxmNmI+/foP1e14+zv8c5A1UESqiByBmDO0mgKyKR
MgmmwurZn951nWheoX6fgwGlAsVrzXa/GWTrwmOd7a4vFfU5uJwXFEg3DgJODK3+OMWvs/w8g77w
ug3qiGewf8TilBCYmqK2M5zAU+Zr8whKRHd8UG4HCRMmvp1CNzdSt/9ok0OBwJhRmGVgFp7QAP+l
e7U2gWfczo/inXKYX+UdVXVhP3jl7GVwCKCUgyZmDbtXG6WtiY+qfDv1aJTRun+8GPIkdWXeSung
w7X2HfTKuzC0s8GZ3kU0Uk/HPPb+cSU5UCjlwRitHOYqPDXi6fndQhe14FSKPaW40ssb0DiRl7f1
l4rL4Zmnq5u7Ms3wwol3vxvRAWlrve132o0MGnM08iX3UDratS/5i5zZCkU/SeSEyZ0sdGVu1VBD
TljtIRF2FYiyBKK5hEhrk4ONME/VWWZp3RWfTHRq18TvU8UDk8MNte/qRmEGoP3JVKhCfDEFHf+4
TkUb6k2RCH2TA5FZLnwliGHMCju3Ct8H9Pdn81uhE0c+FmlXUowXn1VrNZInjW1PW9b2kaGbiQ3F
UYUDqs5jctgxlVY5GsXZTrDDGNxb/tm4qU6yO+2kHNpe1xOMCjcOOIpRrCSdXT5GY6f6j3Kzl8mW
GRZP11aOOztANGZSJwVfqH73b35Uk+Q9gF7G8xR9kKTigUOMcOzMtgnhUVqBwNWakhiy1brvJHFl
2b0gUFjPgvmKd3yDp4RU0ip2w2E8Ecom8cINqP1Ul71n6jt00VO9gus9ihd04smkQ0lKgomlFyrs
6pZVhv17+T49yuDYf2s99uAY4hC4IbGfAA6LA47exyyvLsPVBlqd3W2CRp0xs+va/qHpG/d/h/6o
akKyAOUMvvmpyY2g71hPS7yPdulGuE2cOmDjSWDYL3EtVvb6y/V8+EP6/dekxHc+jU3YpNOE15/K
M7dsTihx2swe8Tx9Lh9T/Wrr+Xcxx8F9guESoWQ1jMK8bcs7PG3aMqU4yXL49wi92OA+25zXZiCW
cMmanlqQ8Mbjox2Ip26gqJ3IxeOBv0qVISvhTeNNHvjmvPAODCNfWEN/92Y9X/9U1NJxwF8MMWtA
hlt9fZOnzcYYMicPvl438ocCxmXx2L9icXxsFCMX5JBZQSdceZ9jYg1s+489utOKTV041EluPccu
9jj4H7IsSwS2hGH9LHSveUuQDJMOcYjfdFMpZKx9qnWlDYb+NsqtvwHZl80m4VLn78pMF3848Pcn
s4PoOMxl5bGWPrXZU259I74RtWYc5ENp3PjREZa/R69gxPLGo4K+kk/SVnv4kbcNdeWmQp3vZFIG
eVDagS0jaO0YHUe/M0+MWqTd0vTzRKjzjUyFGYeF1SIoeukE/lxffJWoGSDKBAcSCdpxxYodO/T4
aWwxNzXaGfXa/Ye60s9gOMfmIpl8xtOTdfCjdeuTmaK9HmIPR+mWaaaIboGpMzRqUZyAfzjNX6xy
QCHoqSEZDGNDYcNaVSzbOJ57z9zeVmUHDL8tRsrZ0xY1Uk4l23lBFg4PWiBoIsOoCm3c5/Fr1wB2
jA64YDfpDaXPR31EDjxGMxKEKYenVftiVHgabLaoRlBXwPUTz2U9OQTRR6nKEhOhMj2IB9bZ3+8M
r0UL9OyxAz6VasT2debDW6yhlg8NOvBgLqhOhXRqpH0Uj05UvGc5deAggITnuo2TMhMN1p7YVa8l
IGRQqHIEYYHns8MsFcYTWfNxld42862UPV7HQur3ufOELOeqZrDfT/3Uzqr3riW+PhFiPJNdpRWQ
fJvxNSJxJ2ezbWVPZkuxZlBecOcIEz9cyixjx+rBal+tmFBrXb/L/Yxgnre2HSurNP97x2KqAT8I
W/7yLnexwxZzEbqZIud1WmOx1G12K3voM/eE12j/44Q+UtO11J7EU9b5hSnPLUv/1u3Bsp+6wcdy
1zvDCVvGI0UiR30jDgWyWsxVtYRvWZG4SVfdSo1J1B+p/ULmDg+hPga+6MOG8VTXbvKY47jSHtMj
aNdAFmB9l+36huLYoQKcO0z4cTtbObvnT7k3WsfYcKJwcz1JCRO/jRBlqenH7B5Vzk9Z/mKiQXT+
fN3EetkTqtKGrJnQgucF2rtAahVh9lG7vYP2gX4Ap9Smi21cn6I9OxPV2+pN/hvwWdjkPlc256KZ
irBpmR+CyPOpEYfVkDMsQ1U1BSxOfGldnnxDCUL8/tg6QvE2V9R72+qHWRjgDkF63M1QujERb0a6
SbXuUYJSU1PMu+sfhzLDwVtZaa1WDTCj5m4HJ8Zim5W1fd3IOhosnGGruQCfqa6yfmrYauHplUnB
Z7GXnRjv8gAJ50EkNobVbXphjjm9MNeIKLIXPpwSJvGQWtJWNnun1hrJaWSMa0rgtiYcpMKBO+0M
qiDM+cSWcatsQHJ6037WikOwZQIwyUaHyMhbPhBerueVqevQvDMVVTkXZxZudmYmQKssapyxuNG1
6XPfRfdCINtWY9wIoWmXab0T/dZrOuvRyCGBmEoHNAA5mvW/6+Gymsjin8IhcAmFqFKIIOw1J365
HYNitme/NahqLlvG38oHCzNcViuWommRCo/PRRg3eJj3UM++6T7oJ7bSsWeaGNKiaLrWj87gwDBN
rLIk8nRMsmjOia6jKUETjG1/b0IQIIBORp2pdtm0W3G0TqB0eZzC1B7Ewc6jOnUyxfx+PchWo3rx
r+AQoS9GOWMUiE4z7X1pK3X3GlraR+Tt8PW6JbaMvy3zwhIHCn6FVxWpg79V09qS/hHiXnYVbvVq
75fuGBpEIK9i0MIchw5DV8VllMGxNv9QQksyS14UgbpUng/M15ziQCFMu0wuWljRO/0mySCuMrhj
pW86TcCUQF3jUbyxNqoRuy1EZxrxpg3Ct84wY7tqDr6Wb4QoOcp544gaJX5ELQCHHg0kksfAEnDh
nXfKNNlhdZtD3uL6R10HYQtzNSqSFdyq3Gmi9uesq2WdYRQjTStu8s/qXefisWxnPirPhLX1aP1p
jS9KQPLPbK0E1pQnafPxc+qGGwnEsZonfzEOrFMU9FuETRYnv3/hi0nuwiH0Yjljdp3t+dupHly/
ylzCK5Zj10xwOZikI/Z9ESYGR9pA1tr1Y9vfQKN5k22CJ4kYZ1gFHtR9FV2EBJeB/+Gfs0D42ag0
rcDDNyM9ZdxN7rgz7yOH0fDob6lDlfPX4nBpjoPXWp+gPVRhF/OD50bYJvWDRmrarYbh0ggXhl1k
WZoZw6d2Y90xOUjDS07/X51aagX559PCCLrUsEDlEXxX7tSDtYHqdAzaFbs4QXV427z9DQunuvCP
fzUNhDbMEgkhwgrPOqagUtGe7tizxLTLPpMMtQyL+YhcmuMiMo3AHziN+GbpaYBwxk7aMTizGrty
rYfzOwGpWrOWBEuT3PagzdacFg08rN0JU5qp2x/znQ4aP+TAhiJqW0vqpTH290UK6CLo6gMNxowK
hNN4dtR9StVl9W63tMFtDTg31ZOfISRr13gS7mTMj4GuCc8tqp1WqAa24HUnZ0WoD8eB/jgmXV4p
51VkuZ1utNjRHpN9/iiDWUl/JBUTiOw2OTBJSyUHIRAMauNm7DfS/EHsvl3Hx7Xz2XIhOQAZ1CQR
QwXBiG4jtf4oFg9z8J3s7iWTmoOQLC5FDc9/7CEEcloOiuw744U9xZ33lQ1VtSW84p9VY70OJRlE
Xo6pF7YZ3ZrjaOtgaTUN6tK3tmku1o9/TpX8IJ5bMK5hntzL4tusum3aD7LxdZDIAg0RfvwDqpLg
Ka4Z2Rp2NrpmJlvZsJHNYBtOXgFSQFoFivpsPK97LOJFc2Ym5zsVpPUSKigY0tSfO3f0zGP8QJG+
EAFvcdAhhlITTmckLl5B4iQVX1Kd2KEpE+zvC3TqQiuuGgMuKeZLJm+y+GWINtdzitowLQ4oLLNU
dbVB+LFnP6b+4IN1KNizRz/LpViHCLi1OJCY4l5WNLZmuu7Uwwl6g4Q3VNxxEGG1ZT4qBbBWB7l/
fV85haO7xk1zYiJ4wp460qxdZZYZxUGFAB6THPSX2B7NT43wbdKPRYQGqlix++At6l4J79gR88+7
sck/2UtzrPbWgOVDSjmzGzrzTt5PZ2ZPSibh+pcyRe602zRlEZjssGaY2yFsbVP+mweCy9qZPDuJ
AYX6SRrYtijjvepdkSmZzOvZY4rcQQLqS5AB9rFaufHZzDs7FU5GZ9rXvwllhEOBsQGfSxRa7JXg
ThJGXDI/J+bzdRvXdwiT5yrXel1K4gyOqBDRnKMPaKS3s/ZNyT5dt0N9cw4KerUzmoyFVzgfpfDN
UqgvwtLhWvxy6S9rc9pDaJQRWN2GRrKfwxfB2rcVJKti1e7m2tMzoplttYy1DDMOETC7AAK3CGFW
vpsPwc7aoFyLHv8RNGfm+/+np5KKCA4TSksyx4atYtW9ZMlt2b10HfGqQ+x1Jn/9NUwxbvwONqaD
9UXFc0u56zamXe01TEoEG5LCkvCJf5b30dMWjuA4c+Qb46l5ZUpc1Yuo2D5Kug57DEU9oXujZjOv
n1fM89a12P40NTFQgYSXgf9a1V+0HociPJvr3VEJDCKPidg/r/jCVt7Wdakl8NAyX8buRfibB9dF
GJ7DdPH7dVvWcdTi9yVj15mnOqcG/NavTYph6Qr0fiV+uFTFzTAAkxX2hoMJSnebCZgwTg5Jtxkn
xt+dfi7mOKzQR1mqjAnz/KPyRdbvp/AlKvfX4Wgd9i4mOLRIoBYsTgY80tN91GRONm4KH/6Q7wfr
0X0xxEFEGfR+bjHSBdbwqjMixA/tTt1rnrad3MKtbzLRpi7y6/F2scmhhJCDICjUYLOQoPL5pk7U
fBhhgJ8oHSK1DTKJORW39qhsJPnp+uehDHAnhGiehkpnvBt1czOOpzb9cv33/3Ay/blE/PjoMHdW
1Kow0DHxZgXVqfjNemncZp+gEmD9xdyPhELYf/JH404LfpNlYZbBWpN+rzCE2DT2EFPPvESS8pOj
ldIPqN/AyFkwmZFCyffyXrfTW0ZbTjWMU1+Ixf0CczSzDuIa3MpO6Gdua+rbXvb/EXY0DgcKVTRU
qQcOxPv/kJZCx22X7VmPXXgzUGXm9RPE5StxmGCOrdmXIsxZ9V4ot30oOo12a6XfumbXRu9TS9zA
VluQl2HBY0MTJkrOeEv8Hupu5632LbX9p8gRIO5jgXmI3SsaalkJSOKnScV5ShJfhtnGqz4p7l7a
lW/61/FhgoLyZOP/pfePiM4PlCZqYgUVa55NwCJRjvZonoaQSgCWRb+fAA0ZzVgQHtH4bVZsMyOy
ahRMxW2+V5j42ku7i5wZcuz5IQhtKqv/UHy7GGQ5sswBXen8csZCGh0Y/IyNdDT3kTN0tnQQXab0
M9/T2kzriXcxyiXekEr/TQrrTupudbJyTxngsk5Dqa0e2PPHGHiMaxlqQlv1a63ZKvSfWFM8xqhn
KhWob8flXpTJmSn5WEr9Y7pnkyHhZvjQoqFR3sSe9YHqhvvDyf2yilzqTXXkD0LJiuuv6nfJ1Y7j
LtiiH+5Z+85UJXyv8P5qx7lY5Dblbvqvh5MBkaYfMha4+6bH3ivuMQ9M2FtP8p/m+Ba5QO0aYzRY
kmeeot1EwbbRKSBZ33EuNrhdWo4Ef+7Y9UdXj4Pp1dG9MdZ2G5W2Ij0EQugE8SOsot02NF1iOSn/
2L9tkXtqUSh5MbFkP6S+zbAzfmtLp3kfNkxBGpj62Ap2Tw2W/QGzLz5zW/lQt2kcW1jX2vUfpI3s
Ddv8Kds2Gp4uJGfYq5/x8CzsKX4Dyl0OamRhBDW9yj5n8T1Btc7YS+OH60tK5L3M/gmLFa1MRdFS
EStq6B+HZtcExO9TcMk31onGGElSzgyAbReaeQaYC/UP4Wc07WR4RgPzCqbiSVlAlslXdgWZQ5Yq
V2pUjGE19W/yZiv6hyE+ytXeSA/q3NrX15D6TBysGGNbpakA7MR1zC6z2s1a1CPe/80IhyRCog6j
2sOI0u4M9VAXnmpR7SpEavPNdZYpSKnfYNUaL/vEsgtdb+F344aVboNNY1HpTOA/z9Q9i6MyiCHs
lYFb1XaOSSU2Yxyprgz2xU/mJr8h6ZmJgFc4CLH6uNF6ds2UnnB83aMt0jX3ImSvqhMYoaHWSjV7
/qG08hM8FA48ylSS0pGVb7rDDOZ4CdRn6O7y2BNy7OGhzrkeKOuX3Is5DjRKYQ5jIYI5q9N2ZYHT
lwnhdgVRaSTEByQCX+HAQxmgzxAm+H7BvLegf4Mzgim9XHfnD5e2iz/cyWTGa2opVjAyHOQDWz7t
Njn1HvrUUJeiitTU4nG4MZlGPTXsNjAFEEGrUemw3lStsduCuBySbnGgIQholq0juFWzQV9lBy70
0s4NVL+yzGF9hpryj1+LQxBfyeS4Zs0ZY/KoSC9m/DgLX4mPRWQ0T1LXC3Njth28qsDjKrnZIfom
71VbcqZTgdxqqZoEtb3wrW7C3CWjwSp6jccewpNjdgjBQoWGifq7BdEJ0Mc+4q/X3WRRcGV3UTkM
8X3LEGXWElJEjlV8rOCiKDijvinKt+uWSP848KhrX9PDc/RPjnqYPhWHymFNhAHEfpT0wM48/3zb
4BnsoIopm2IO//z8sYu8nBr8XV0/SdR1E8KbMjQ+fz10BCXqsLKAp6BQdo3Bt4XyVu2fLeGxCQZi
b2Zo99unWphif1+cb3I/7UDMCFO6kDhJfVMGEREMqyC4sMCBoJYFQhrkeK/xp49lfFdmAUalvxFh
wFbkmhscCCZ6CB1HGW78aCQtvkHSfLAZkStrmVEGm+yQXUXChVscEraRFraQAQK25591/RiXTzru
hQr1gEOtHgeDdWLNoNCGmQyazWqe2WXhBXr9N9C3cIaDvtrMprmyYMXsXnT/WyjeRdX2+iciHOGb
LtARVxgxCmROXz7I9ce8vLX63XUT6yeJixt8u0XhT3OD+Rs2pMLo5hOv2pafLRCAN7INur1tRL2X
ENnDN12oYZ7kSQODmXxj1u9lS1RvqEXjgMAEu+4ksEWbcqY41+fbntJxJbCGb6rIKykuYtZbX2X3
WnqThnd+89ANr6SIBJEwFvN1gTSz5fejlsKQZT1LYmoH2bNqOplQ/Bui8e0VY6PNPQRuUIYf7X58
lPuvRJRRH4XL/EGpa6VqYaDH8EOIJs7Zt1nbA7gd7XLyylfWGSiSxD9s07wCcRaHBJYhaWXKkAAS
SxAyKbY/XksYcWpEa51T1jhEqJSQIdw5lSQ4eZYz+zI6jKRNUGyqee76kkI45dfYyLMx62s2biHq
uMWfwHMbqm/XP9v1VIX4868m1NY3fJ0NxojzTqqeJorDZf3A+hN8LL67IjAmyQBrAKOsZxNyks3Y
Pv+rdkFVPihvOGBI5U4rLGbMGqqNqfYncxyI2y5lgv19ka+G34jQgIOJKXeV8UtnkRPM7Kv+OaIt
vsuiSiwLtHyIscHpXdbpqqK1RvIg77q//u2vQ48lcqcDNSrk0oiZofI4j7dy0niidK8W1AArsQFZ
vAB8MwiNiIZodtoeEQPxRngMbgynBT90vVVB6fSPjnGYkKtGYc0RvtEsjG5Rq+9N+zxUkD2O0Cdw
fQ3Xa3yL+OYQwTKKIVFT+MbiW0ZLbX5X4NF7qyV2f2CaLvU2d2rVJWUZzr0VV+KE772olVhGlxks
T+c4iQ7lzoA+rrijbrcEDPFNFxMK4JgzwHIKmRMrhh10u5p+/CYS6wwki8SS8PpdFCNbSBRx8CST
gsKq9QEVP2oe6YNAdgH+7phkSoquSBColCVIufyay3M7t60aC50Td4fWEuCY1/c9ESHrRjBCaakG
dOH5UqkxR3nYzUHvVDiiWugc8V2x/UZE4e+Lxzy5GOFSWffBaNM3MDJt9a3sse54rdzqJx1M0UxL
djBssDJdN/o7fPxqk9vw27yM1VCFzXw4BtWLXEu2nzlVSDF8ri4gxBSYZjqkcnixnKgfwXADem9n
6JPQU8opcv1eamyzkvXNdZdWTWkidNnZWkKg/deACPo2i4ok7x0xD221+FRXrxMlOMUA4de0xbIt
bHA7bo++0DaOsh4q0GwsJMLwJLuMUUm7GhELM+wks0inTpNkK5xgxpxLu/RvQfpOBPYKrP/qCbfb
KmNSR3kCEwzWz639vlN+Zo2g+SOq2m5MHcpJi9zmWya+VUQYsoVFdpOBMvgmurFA7sFIYLTYpvZi
ahFZvCwWcc5bPawVtog96N7zwJ2U0L0eclQ4cJnbQ54pTnKEXLzXNkzfghEj0CR3VGRzyapHWa4U
Ijwp/NtoeIiEmzp/vO4J+4lrgc2jqVCBmC1li5VWnjG10N9VEht9C6dURE2vV4ld/kxDcs0gt/W2
M0acMZHOokHZaKd4k8SvQnNmDlMgh1d+yyu7ems1J7yx7in0Y978blxRLUWB4K/Jd5DrSZ+FRcxQ
KZ2OPqiNQ7nfi4W8UbX4rlJMr8vJhxaWUL/bxOQfpkiRvzyhspDl6aCXde8kr/k+/Zq7AZRl8h2j
SvN7u9xSXeUrhxuW4ReDXHBWdVj5fgGDldeBTIe9etRv0HdlHX1g8h1c1i3Ug/abaq9ZD9eLYS5c
A7RASUMEw00y1ruk143XOBS0LxhqnbzrYbtyQ4GTKLQwRXQTXVccjLWi1DeN2sKWdhZ9iTfWo+Yp
W+WAnhqS6XR119QVNLLLUPcW+QuXWAS6WqqImzHRvUbMPG2wnCIT3Ewb/mY3W5jitgBNk3s8QcOU
mGwL8TjPtiq+XF+81e+0MMGtneJXfVQrMFF2kyMI7YMUYysIje11M6s4vDDD4X5vGU2k9DATFF4X
3hv5p+u/T7nB/r7A+ciYghj7JFZq2hfp7ZxFtk89aVM+cLkUGH2aTmypmsLTcTuo05nYkCkvuKTR
W13OwxwWBrQVNKhH9CYeRak+9lUQWnwLDuaFdujNwYAVddt88iHnyg7qIDlh3M7Zl2lHtfusrxse
8gwZglqKzqG8nFiSPtQMCqSHJrzPyYn5dYd+GuApyjtxSs2sgQFxm0b2mT13o7rzg3JWI8HLLpGW
K/1EDHAuBrkToCEYGNRIzgbnDSO8NETHPLWAU9asiCH1PTUyvnJX/NUkBwVNXsx9ncFkzAYJneiB
HTtlV6bFyNaD8OIchwhy6adTm8KSeVOfxn2+Z9sGqLi9eYI+ouyCjfCG6i9dx9SLTQ4eEtzrtZSF
iGR+Giq01NWf9WbbUT2Yq5FoiLqhyKAWwBXhV5SAfofeSGqKSAT9B+70OSY4etMiZioIK/xb6Djh
QOinsAKdwr795ifU28nK4yCC4eIH//hZ1UWjmCUsSHcipreSQ/Cif+0g2nFT7NkTcvJZOP4NVRaz
iplxCxc5BbftX1dP6XHn6WNYTU/RrbGZcUU1POOm99ioiE4dINadRJnMlHBjtEzeSX+OgYBVjI91
kLf6oduGrroHr+x0X7m9p3jCXirJ1sTVQFwY5dNMT6umH2E0tz7kGJsd+nstvNWp7tV1M6oqGahc
mDJPcWEKkdENBSBYTr7X6Qn9+3gDg1GydrF+NjJ/WuJrTIZW5uj/gKVpO/4fade1HDmuQ79IVRKV
XxVa3W27nSa/qCbsSlTO6evvoefutIbWiLXeF7+4SqdBggAIAgcoQlGPDXrgGQdNjqZM4aw/tjyv
4tsVGmcYdYXqVTVDktFl3I1sLnJzZAyfpYei9H+dyIU+rsC4vQrtJTTHpBzQKXeXj5VT69Tbjyo2
L0QrBM4UonS6nXUTCPOoQcOne/Ac+kVkeyVmXyWF/GUfTrhZnBmUSDTZcQU8gppm4i/HOkFpuOVY
h/hRexo+78Nt2qmVdNx5zqesiEqbrV/nR929lr7b//62m1wBsFOwCsqypsOU0xYA7EEJUzTPBi4a
DxoCDbyGYErYbAqrtDed1wqSi6DGvI9LTHGFTHgs86dmQO7MtGtHmzH6dl880fJxYVQmyVI2N4Bq
UWEgWbemqPJvO1myEoZzV0uYtwNy/EBAeob4ycHy1IvmFI52kI9ZIAv81vbamRZuUbKNwafc2qlZ
JBN9hKloCqTap0qq3HiqIrfXTNH47M21QzqV6CxTh/Tt75pBwfIlSy93b+khy8C4+by/N5v2dfV9
hr/SvNru2mgxsHJSVvhanh7lvj9UNsYsZyJiuu1dWmFxx6jRptQMWRJjdHsfDchope5uNAfN1KB5
mI+ip5HNXVrBcYdKLevQjjrAmUXljN2hTQrPSEUp223vu4LhlKGUrHipIiiD9YUNL2wxhqz5Rt6p
X+iJdbIVgaI6wqou0bZxR0pCLt+QB2wbOvvBISgB4VlVTkQ0SVq0htzBsjqlsUdm16vmzsifpOQk
0Q//SQP5inwtRZdmJAOCTD4BHUJ7by73rSiOEAhCOH/baBkGVhdAUVT8Gc188oppoZjjIP/7Uhp4
26tC8CS2My0qKmlAUa1THZ2j+q5PBA5DsP2EswqDnhRGOEK17UQ3/VBVBqfs8haNtLPsRHOsePt7
JLBCPKWtHFq6bbDM7aD+6EkL6mdBhLLt0FeLxtmGukWPmc62JrOdn3MKJZf80O/kA/HoQQS3pQ1E
VnRUIcp4ONA4tVYiOiYkMnsMUPUiy/b0NCiUVrBoWzHRCoTvBm1mrTOtAiALcQ1zeCyX2yb91iz+
2I7Hf78/ayhOu+VeMzqrAlSWmPScVnPppKqUirqRtoLWNQwXRxZzTYqCwfwMU5CFHvEgwWaRgN/8
HtN196XazMmCilEzLJTuGfC3vzunftTDqUyN/iVIfjGtvoWB6bqr3mkOrAU456wnlFQnoslQ2/px
BeZcR5HG1hh2AM6W73GJ+ULjMZY0f1+8rUO1lo5zHGoJRkB1YNKNfo1Ms67bggUUIXBeQiUZ3hln
IDTEl+qbTjS/YssMrSXgjtFiayjPZt8fm0O3PEnFh77yatHMO4EUfN0gZs2ahW0Bpbb9vr0vklSw
TNsH9ddu80WDRtmHCmFqVk8YHNQ18eDZ1vBxKGjRoYC5US9D3dhEgLoZDoF6x9YNU8PLisrtf1/n
eKSyyE/tZvyN0ZekPBvP8mEICtijQy16yNlU6xUipw96XC6zMqk98rLBaMZ+Xx1TTXQVFMrFacWQ
57MSN5BLN6fctUgT+7ZUt449m4+1gRAibZfCi6GNda6bGPGW9Y90ND6rfdG/15M2Ez1tbv8iRbFh
6PGSpPB95g0uOyWIt3/arRhkA3mA3n+KcWsGpkLgMVXYQ7OpUitEptOrsLqlZtRQNcTJwxwU+5B5
6MMrMWLrqDwxg8mYkaLCQa2MOhxnUUJoc5tX4Oz/K/CubopJ0wCelg9GWHoquakqwQ1chMFZyDSe
l1RGRZhbS7bXaHeq5dkgXN23kCIQ7oTEYV8MZcgEGZ6sTHIkzIaVUn8fZPPyTVbLxZ2KjLbUVgaI
wugduweM3MUo4dpRcocNrln85Eyzx3/fg6RYBJoI0lawgep8BGdFE17GOojWS7eolpka806u00AS
ja/ZNNErHE4R0RCeERX1Ru5ELScZnbj/y2pqh7W5C5Zxe7OuErH/r7QuwgS0OE5RYcTmdy0nMMFh
8ErkjC+3O7lzdHA5u/NN/JZHmvVK8ppoaVUx1lhJdvd/4a6Uneam89kpIzf2Z1EjuEhOTimLeqoK
IwNephnONKaRr6nTQak04cCr7b0DS6xhIZkMXrPfVzSD0lbhgHCLUZCDIRtdtdkh9KYIA+B6ENRi
Hoqnj475Y38nN/0tIQRP/RoownROwJDU+TLKOA8K8br+r044NXVzBVcA3IEbbaMD9wpbwfYcVbdl
F7Tl6b/JwC3dqKpxXVuQYYoDUyldVRUSxBOsPp/BhRD/LBPP3SCrJETFMiDAkgSuFEYsMiaOjlZQ
4zi+KZmxRuMifK3TLVmbGFr+aOSYPyXfJ+Dn2V+1zTKTNQqTeXWGTYx1bSpmChHXewvqEtPxVL/H
JZaigpXx3vdgEP+Y+c3dMpzekqVeg3OX2qlQu8LoGHjma0viqe3oC+TbdMurPeOtYW7qsga3wlqt
oyd2o0gQfwRNgiIPzARnte2svTXy4kdRgYlA6fmCFnUsweynQTopucWqokjTkelbKqzWS8jZwtIK
zcxigU7X+kr6LqOjY42Dk2SXSL4JyXu8cAiWVGAsDM5YmAUZFpsCMRq8LCtcC3zy+5smQuCsRWWE
cj0S62ekEc+eZonY6jft7EorOGOR4bZXh4QpXvSujnq3Ur7ViubG1BSF/K/r3eH1r0j8+7te5mZP
I+gfe5uOXXpm9e5gl7kRtVNsX52JjcszuLANm2dmVe20XAwNof7oyi7DSr9YD+g6TT6SZztgtUza
Zcydt0zVZCJegbkj1qTJlNmd9hN4OCVeNDk6rugfo9vypPjxWTH9Phct7LYxvqKy07cyXCo1FguB
To/3oOjSgbonukN5XOWzCB+QusBQbh5mlehofzBsHZW6v8NJNp0m01Sgk9EnM/uUSH6ciW6l27eW
FQhnjEvSLh1mvyJ/dD+eGeMMm3T80v/MZh2HF1FpwXYgvALkDPBsDLZdqgBsvB7zSVGX/twdVZRS
vTRRYurrHWqr9w+3aCE5banQ/TFhmDMMVu934QTasfteF+WRNq3+Si5OOUz0niaRAZBw9BUbGQq9
CPpSQe5cdxbx8Ea2+a8CgxUcZ4R71ezLme2bfGYHD9R2HkU9iOqLncqmbVxBcda3BClRJiWASsug
pqkTT28p6V8lKQhnG2VVssa+xcFSye2A/pUlO4bG474SbD6hrED4WnQpNwx5JMgY/DSLytF+suND
NPit97PuUlNP9o9JSFqzaTVW+RDuGKejrtq0hHDNp9ntwK4EQyXjrQhlyfkheW//EMgpwuNO9NyS
RI8nyNl5rBoFT0V+Gmges8cgahBcjLZ145pe4k6zkU/JXJkAq2RvIfeDcPwIc7yv9fwKwJ3d3Mpy
XCCwetn4rOpB0g9ent408mNF/8osUUp284VgrSTcKUZFTaqZP9NlVvDP62GG10NY+EfRcL3NkGCl
GdwZ7ma5CiWmGXn+Vwe9GFOPKN+NN1UYroTiK6DquqB5mgOH5R7YvNyUzXBxfiam+iMGNu+r4La9
/bVnfKlQDLqB9EXjB+uEeUZulh8TjALaB/mDI7micHqeFpVt2TU7V4b1js4TJi3GH5fJ+jutPw9G
HmRt9LcUgo+iWDDyJOy/WBMGtKr0jiaLt/9bRAJzp6BtZStSY/yU0rqdi/fpJ22cBeKKILhzUFuj
3HSY5eaqyze1/0BH6tSJwERuH2ZbtQmmyaIKijP0kkqSJI6RCmjTB1U/5FTQZv6H03UF4KJsKY5w
wELkwJHKwOwKek5kp0X1GOvXSUFF/qYA6grHuZW8kYwxZW9jdu1XmMhhWU5pEgGIQChQAf8epqW0
qroUBWQvQo1B5M/IloCQjBXFzUfM+9rXtT/4sX+kUviCd5LUqWGxRRzPkyc5zbN00R7o6LYH+RA6
GBrzzZi9+WkfdVP9NGIRC3NqZY2/WC5RmMlRjPuRnrspZSz4o1Mp1XEfZVu2FQxnEcPazsH9g7Vk
/BrV/XKDWt4DcqXvv1eW21zIUQGdjeDBkWnBKw+zwuS0vp/CJCt/YkbHNuiOzDPLRxEn4La9WuFw
yt+qeZK3OpaQyVZ/KcGPmVQ+M8ORm3uF4dqq04iIeTZdzAqUOwJoohzmUseCZvR9HGJ8JkbNtae3
EKPgQnbF4e+coVwUGGAE4aIP6PnE1SgNotvhPHpsul7kifZs+9Ct8LigKnnpz5SAxx6JUfx6Y/vI
WNJbM6gP400uoqwUqL/J+RpVye1wNphehpOXV/pTPkQujXoBG9VmsLOSivMjoaG0thZCqkpFUnsm
+mkZpr+bTvZkHfMD2TtWObW9yKJs2n3NQJrewEhIUA3+bsHKtG3CnuA2zSa86cf8y/AxQ9h4y9K/
2pHI6N1wClHN2bZmXkHZj1pdpvNWAhlaCp+ZoHChyzzd8jK0J4vqs7YvuBqrwUCPBbwapyllOtB0
sXUW/LAZogiGMenRHfyX17FnAkLoUeCq/6CcV0hOW0hhtmhIgYXWgtnPQaFBAyN22KAhlhLJRdfb
l37x1xbsisftX5jOOrVK4A0HzDL3kvu2ABmN4jL/k5cCbdm8567Wk9s3pPKrqJ1xFLr0Nu4x/vsu
H97N8e0UFgLPKkJih3KlIfWgJVnRQ6yl9S3p7xmMhOFTrSFzWwuQhErC+R25mYi6WC9KEgZs+Jr2
GfSwKOFCBwk9qImD2naBqxNJx7kdSTLyKpUhXfh+gBvvg+Gb7Kd+/hKaW8/dB1Z4ok/Bm4Ki1f5x
biiiKrUjJqo6H+j4OZsXzIi2TvvSbVuUq0ZybieWVHDTZhBO7YmDbkCnarJgH0J0yvhSeqkapzDT
X7RePXT3CO9Ohqc/snFy6uiIqhq2c53XdeNJGxqMLJAWCjj28sjsCExk/p7eGd5wNgP0XByS0k1l
Z/khkFOwli/rsDoGKaaPJgjIGDALmpNDorhW55mwYc0FM3BcC1kM4e2KmcUdm/JyYtaoWg+eB2Y2
y0WnvlmMp6KMT7nROWGLoZzZQxqiF6NTnTLUvWaUFUGtnkhq9v8V/tTr49KqwCfxeUo/oWtNcABF
AJx1UQpF7YwW+2lHy32nhdSxNVUUNwi1hjMsChmquo9flFQ5sKu3mbjGD/NCcfvBBrbvUo96Wv0s
egjajiR+HUCFsy65PtEkZ1cflXg9WLBodirDpxHj4YbHJRNUqovAOJNCor5HwyeEVGo19EpJ/VwM
cuHlsaX7mlFIx0lum/MIRo3v+2djOyy7SsmZGXu0l4rIUJKk8S28V2qY1hYLMAR6wlcOZ3GL6UY1
hJv0eyN7mkFrsi/ExoRhFjv/koKvGh6JEc7hDCn0NigxRDjWgrrGuHHdmcfHhD5Q3CaH1o2H5aZI
Ppk47tZEnarL8Rz2kPSZ1xY3oWV4+z9LsLZ8gTGdhv8bgKHx0gExYHlS86f/hqH+fsgzmRp2NkLy
sdVdIyKga+69ZRDa7k1jpqOHgugWrBZfBKda6EdSZMp6AmRXclhPQHEjY7yaeDTHZli7guLOQgFC
i7ZN0bFmpM8F/TxUnYPnxJmKOgKYar+yzyscTvVp1hX2OEOkZmkciiRbX9319qnW7/IsdiLzaIpy
o5sH4YrIZxGLuOlGuYVkU+yBW8YxwHb4BnVYIXChOkokZ0Vh3X5hU3g1Gil0qXLyPDztwwi2iKeN
nYd61sYcMFb+0NnBKH0fykuRCBzYdky5koZT7g5DTUslA4x9HDDwNvdh8+2X/rHQUd5LnqiiZvPA
rvDY/q08plYWRh3b0IiqOXblkS4PdiG4n27fNFYYvNPsyiIOK8jEioUKDEVW9bPmMFauIlhEaCKF
43zn0pcG+q0AllffG9BkzeG7fUXYDiFX4nBe0loKRVEiILCYDkUnAVFf3iHRNn6XueqPfTiR3nGm
ARwmzZQ02KCB+HkRPdTKU9oaTikr/j7QdtSxkoszDqGlLEs1AUkHmXsYjEFyb/rtpwkRRwimYnqf
ucKB0mTLIBmqpoHmCXMKTU7dG6sM816K2Vq+5Hb96mN1ZDx7bLBA+m1fwk1dX4Fxuh5NSqjGCQQE
fRCFI8wx0ABUYPsg2yd4hcJpe4eZOYPNNozxvCq3qQ/DdwoPBhpotSMoIUR+alPhV3icwldGWkVm
ATy7Rfl5GKrTherJ+PE/isVpvZ7GRM8HwMjn0Y9APnPO3bFw5XuW72mClB6EhSIi5eBUv8snGQ+F
gGQUjPWlD6wTjvVJCl5mVgvC0e0ssimrCrJZ6JDn27mlnshyVYI4SZ+M4XNu08ztZ6MITHXo3Ky3
Ci9UiyZAN2VgpfWlKgbb18KOOplszYhB4tpZuvhbolNRWL5pAq6/jL+zRuDBzmPUG2N227mW/ZB8
bMi5jT/v7/Dm6VihcH7Usu1iyFkjVdQ/adEHGt41EhUcDmZCXsUfKwy24ytvM8pZqWeMdW0intV/
jlstkOoPpnSs7BRUnjdRLEyrbR6PFSRnYew8CnOUxYJyS0f3FqhPj5ns0C8Uo4PC73if9cePhkCV
RCvJ2RlwbCIhS1LoanNLpsRTFncMRZOaRSCcmckte9JU1rFK5btoOlnTZYme9zVi25St1o4zLaHU
xLZcYbuMu+ydeYjvGeNU8QHlKWyuqCfkgBHtFWdjhrDRxloDHvMGFUazdscBFcUodf+ZswhdKpz2
uGlkVjJyRsauJiKnOdaxQztEf2kDyQctEEYSMRd0mURPKyIROSdr21UzKiZEtJaTnn8ywsf9PdtW
CxMl2RqxtVdzP/UiqYwoxve19ptEZ3c0WqdF4+J/Q+EUo6JjFWUULCJy8mAoCvreAisR5VdFonDa
kEZlgcoQgOjmqU1vsuq7ImKcYp94bY+uq8VtfoHyREmzAdEuudMmbAREOpWOJYGaP//3E65xY7dk
g2gaKrBfDbtLLTTehC9V2R0GN8vx4GQpFRjxTQNrIZLC6EpTtizOiGdyGw/GjCpO+Rwd6bkDS4hx
qIT0aZtavILh7HghoeC7ZT1EcvfFIJduat19Bds2PSsEzmxrXT+AVhAI2qN2Zjw1bIM86WuKUZLz
EZVxogz3doH5CpGz2q1Ra61qoB1Fv68w9hWG4MnOnfCd2r5E97orO89GjkC4cOPysC/u9nriXRXT
esHMwzf9xvqCp0lWQi9BYmt+toSJy01NR6/G/xH4jl+C9zupKIFAw4+WWjkz+C6o/mSGk2PHrcA8
bO+eLdtsrqNmGnwiUUt7FPPgeRBG9SfdeNeBrdBw6EN5wNAk4bDK7c1bAXIHue70RQ0LdPgo9/M5
Bwc0K6Cv/6JBnWFak+VUDnGSx955fFtH2wqZM+h5klS2xE51mB4Nivts0IvY9dmPf2WlrhB8MjGn
aW0aI1azLwIj/BFZF+Oveuy9Vk6cEVfcfV3cLjlYwfE2BFyhLdiV2Kv8gE4Lw1WO8ujOn2NUAXis
TLoqD28iHYLDUg2L2OjY5/upY8ixjBJO38+LYB00H8Pjz6uFdSGCAO0PIl7ROP+1jDb44zNcO/tz
77P+1kV2hhsMTGOjCIkzaU5yJxrWt503sDGMXSMm0VS+1dOO5TkeCoSFJAgf6XE5pu5yUc4vsdS9
6FYoROPMWW43LZ6ekKUYDmEQu/P76WZ6tIPMz5HoE46E3zRgK9m4aLRrrDZtQ6CNSU59u0xVd9TJ
IvIKIhhu30gdRmbKhIpPxjl2BzCuntSLfJrwbh25au3YniJ6UGbffH36rtvGhSFztFC1ZBnMbHmm
UYZO7NTV68LJo1kkHnObe1CcFcvTBGxBGTSkb5zZBavjXRrECfqb2pPxMfSFfIRbeCooUDWZoJDD
5N8Q4AdSvZNhNe3OrUD2XgbgMDBu1cAOlDvJ057eYFnWeOz3rK5/UtjpaU6B13hS77CqZnQnfFsq
v/HJQT0TrwoaEVv1lvFcY3KBRFH14VgxzzAm57bwFJ26kXpnW5G7LH5ZiZiEtjR0DccduxI3P7Or
AFfVR908dNVXwRqy38vryBqAO2nSXCWkzgCQUKf3iwf1ODmdU3/CHfMWj/8HUbnxpi9XZRD4EQXl
gxrfc9mVGIpVkoy9JI8+i4tiL3VrdHmSQxeARU2QAd9ewCscdwZCEwkCkH3D+9iMOQbzHJIP+0so
QuA8NkkmEscGEMhwm5ife13kQbcuLqsV49svLSnSNV0GQDvf99Gp0g6hftqXYTOnvsbgnHQ5D2E9
KdgVVn3VBmmQgVJMCtAk6Io4CgTrZXCnFux5mrUYgKLJabQ/FLXgfWDLwK5F4U7oqGPu4MiWqzQ/
FVrnGFbsVVnut8s3waJt24JfumVwhzMvUG1tykySD+p3Fphmh+Gb9RncHYfwefBRUYyhfBgUMgmz
UJunVlGwUqCcNVHK/rvlK2aL1HZbQMbZYaco86aP82c1aE8FECNPlDLc3LMVHqceQ2ih4Z2dojwC
reKjOR33l1L0fU4n0qGtE7y1Qf2UMx3uivqw//1NnVA0xhiqMeZQTidqCSlsGqXwFKBMlCQMlnvI
x8BQBNZ086SuYDiFWMDvZVQyYFBUhRt56WYD9RTRuFCRMJzJlsvFVKmZoBggGgKayv5sqa5BRz+d
i/+4buynrD0sqk2jpAKUgkEjWnbKEagsuuVklbAAYVulr1vExUX91OjdEGPtWMSeH1He40XBErD5
7+RonlRBwfW2H1rtFecY5JDoU0OB15+RVvXbIHeVp/Yg3TF++MylH/c1cFvDr+JxXkLVpUGJJ6xk
1zy2SISPqigftHkLUX9JhOeF3zcrD0mllQsgWl//pNzOd4xCQfmCi91peKKxE4KVYl8owSK+qmsl
3RylgwpItceZciZveNcHoVcc2+8o7MPV5CiKH/bXkfCTx2yVatPSA7G2Xcm+kZvnfZH2jzCReUsR
oUojobDpfeg31Tk0T2Uhcrb7qk5kzkxExqjHElN1/Tl+aB5AmYPrcOtN/vCVjfUpBcZVJBJnL5Q6
T6awApyhUO0QKxRkF/kM7lDL6gT2YvOaqKo2eF5sHQ3Z/APsoMoV2v+xPaNLL2EAglcfnSGsq/ZD
F/z7UWcK8kxXMG4d82rUp5mt45icuuGhJx+H8NnWRNnp7YO1wuEWcDSmmagDwzlb59Qv35eJVyZO
40/orumC8UY/Tb3/Bj1cYXKWN0cPWT3PTEfswJxSp1CRq/m0j8FM3O+xPwHZioqrmoZIwuTjlww8
yVZuNozRwPCq5qlp7jrzcSl/EPKgmoKw7PXB/R2MW0Qj7odRogCLO8nvetNN8lCgfewTe/Jwa6ZX
OsZ1ZS3isTZ18vgMY+nI1r+PX38XhHNUs5FlvVQCZQwv8nyRNG9/VzbO0O8AnGcyI0JiorCVOpVf
WWJHubS4HyVHgmkwoldx0ZpxfqmMu1IdE4AlZeWkVWDPd7ktCpRZ+LazMa8acyw5am2KJYupIz2H
AXjbD+i0q736lB+ig2gWg0Amk4tWoe5aZtlMr0HiWh6L8hKPAhsuguAC1ka2dBmjbHDpUx/z6r1a
X8peFKGIMDhXpLfDAloErBqu5tm74kc9eaoXH0x//jT9bXxSPuhf33Q/h/Yx/jgbaRwdAxF+jyIw
5okqRskoBN53Hjo5Dnlgf9XB6A/yjmPmjo/72r5pFlZwnA1f0iWyomZB5E8+m9YzWBX3v89O4yvV
W32fLfIqgi3zotOrDOLAWR3KBlwPyAFg3GeQZshkFp3l7OMxG7OHx9kgJZMlDVEYeAqmwonaD1Ok
OEtFHVX+14mN3/eJM0NlIkVEHwBUdJ8SpXRM+n1fkm07tFo6zg51dijJIXooXOn4ogleHqAhrEYT
PxI1D0JOjtdR0e8CcZZojisyJDrglGfy2CB9GPmDY1BfCQa/YE1Eopy2QPUsLl4eWqWKox6qUaYn
zB/qpCfBAjI7s6ML/Oupvch1thSQiHEw4SRJviUf9KC6lIfx2MvuPtymubhul8WZJCrVpmR0QIuk
W224S7ugiY/7EBuR0G97ZHHGYSGN1U8aMAq8ao/edKti4Ad6HqUPnW9aoPCPz1okbKEWnCmLsxFN
2WcK+g9hkvTB0Sha9ZQPDR4cbfWwL5/AWPCvRpJmxZlmz9AI6zmKHyNykw5nQwr6WHB4hQvJmQnD
rNVMqrCQ86OkYEBZhTLW6sa6VQbv5xM7RtyJskYiBeEtxgiHZS/ANJTHLCwdyXCkWOC0RBiczcgV
pQVjN7aqAddoNX83yN+KLsAQ7RJnKKI40aXehhzqoniN+nU0PzQWRn0056kVkQUIjjDPyFvLmWnE
BjSiTyYLFfQ9YQTGkTPQQnmn110WUBpNt7SVQvDnEnKsLX3xQMpX+vuquW2s0DagqyZ6SPl68V5b
SE2YH8PL0dQ+TMO7//Z97mTTaC5M5eWMtRZxJA0P+XM3CZwj2/3XBvEqBHeQpyahVtiCxEfL8/Jo
aXT8lhpZ4tlLjCfFGKQ7PVVRB4qUvcA4/sGZXaGZ4q7igNbACHGJADr8gonOmKVr+6ZL36noeo88
YccVs7V7gnLHW6I9qrImoNlo7ziZhwj0Z7hj9Qf2yCF59n/cPO5kSzNG3hhMOfDcBwLI9mYex/N/
0w/uYFsYxtVrDSTS7Q4tTo1j6ME+wh9s4nWLuHOtVbVp0pJt0Xu8VuKSMBwbVOl8ntzKYVU65ElU
L75trX4h8lUsVphHXa1g3aqaWh8pnb+ldko1Jyex9KY49wrFDM1K//pOaqgRE5Q4pcfGfK5NwfcF
R0vnvH9d0SHSIohCG+pWpHPsbAqMpHPUcFKceZoOWqyLUo7b62eqbGKVTF6NrDL7vJenfkIm2jzO
OTqMWtspe9GTqwDlVb2y1ESkqYESN6i57Sq3nfC2nIge5kUw3A4ZGC2PdzzANN3sqt2FLouHyUve
vpaLULh9iua6rUGphzb5MD2F/fg+niuX2rogwNgOmX7tzEvidqVu7azitSMFTCXhBS97trre62pE
1Ito9gOz2a9N3RWJs+mhTkp7mUfowNid8MAKliPpbZbhisEWdSXNoIXlXLVMGvslVor85mbCuwf6
vxxMnjlkAVrjkVLa3yqRZJwRr5NEaxYC1F6TnVj7NLWHfYA/WLyrXJzdntLQUk2cIDf5ZxTIcOww
4MvRvxioUmbFUW+gvGAh/BWTN+Sp3lQ50wxFuU3CoGxbl8bBEHUCXy9aPd6aZ4VsFzNwZFxOa6Nw
dVVUdsVikh3V4wvZIguTUWcNEMTw5nP0NAa1K7lV7kwhSlwaVBPkgmPFNmQPkbMRRV9SG74VLip8
qNrPbfIFfcYYwVs3AqA/xCu/tonvfFXnTG6WBIGnUnuslgbzi/3yk5Si7afANEdReLmpingysuSX
OZivBn11MEdDGcN/lMk5utAj8va++T6knpnikNWn7BwdlNO+/m/ZwjUmp4oSNcpC1oBph3dljgmf
kdtqAvb+LTVcY3BqGCdJXlIW1yrVuyH5VBDBRgm+zycRKNiNC+Tp4JySwunLd7V+3F+kjUYicBpd
d4bPIixKnlCzgQT53wMScuyh0vaXKmBzYSI0TmS1o3tExCQqkovzU7HS2XUjQa4hl+4xSJu66Cj+
JhBt6wCvRWP/X9l1S8dMdDUEiP5MLyoGUYbefF+hvnb2ci85i3LdIpnY/9dwZhwnE9PxuHNJYzth
qghcxksswhuItUScp+rzQjIwiIaZJCNxVK2+pNlyUmhzHFCmiqAs/4AmG2dM5A9VWgluq1vWaQ3O
OSy079R6zLIzMhKpSoGo76JPrk0/lonIc7Ht35OT81zIHIOQ1QAUu07pB+WIMYRfxgMbIRp5kuDp
iP3uPTDOTthUTs2RXW9o1bgSiBStvnCN1i2kWLR/Irk4cxHR2NBappGtvxxQ0OMNx+i2fWlJRC2o
wP4J9JFPLkhjO8wpS5YoqEAde6d4kxPG+zLKgwmqaVFt97vG682SNjWjqJaz1qHRkxEF+0eYrcfr
rbkCcCqXSkOl1aqKCMbMvTC5MYr3mnyorJuh/abPwYyXy33A7TW7AnKKZ7TtnCgLAHOkUe27gog0
e9smXQE4ZdOVGOSDBZZMxbXphYy6RFBRfgdpnQwy6vEorFXfVu8rIqdz6SSXDehK4QaPio1R5awk
UnuYnlC6pqBEnr27GBdRH/i27/0Fyl99DWkwy6WGmFH3lCX3o/m+tj//p63SuWDJqCPyc+pTghhi
GL4rqbcP8AfXeBWCneaVQY/GtNOyFELYPcrgsh+MZliCJ3a1++SCmSjO+K2/0d8JULdtxBWV81p1
Tdqxt5GnaA496NyKw3AcH9r/16+KbMRGiQ1z/1c0diBWMi5RUaRgucD9CnSlrdvfsboo5f91UZm7
iDoKRYrBmYzRyuW5U6CNah65aFHGy1V6KApR6kBwjnXOcAxNo5l5jq1rw+dmum87QVwmOFR8mXE0
YjZk0eL7y2h+bSvzq6FWh9SOboZQ6DS2/e51iziTMUYZCV8GAczIol7kHAVyXTKqbjG2T9PSNp7Z
FKDVjLoF1cdh7pRSM4PLUKo+zpb8uSmJ5oSxlTrowVWcxG7Ci91L9b8myYYegUlC0YmmoxGRW/Cw
Rsd9qsPZtC2Iw3AfkztBinDzzrKG4Gyz3VeD3Mg4GHKwsOnOB+uU3SgBI0OLDrYgKNg+/CuBuFXP
inaRBwNo2afOY+nCyLd+LLI7PZanBrR19sn8UYjeULbvSStUzljncp2b6PrDPcnOTAwfGU/ptJwr
pfbRi37pJ8vR0zHxwBvioHD/65Dph8RU/cimbklmwUvI5ln99WPALvm7bZiVMQI7Gn5MHn7EmC1H
MQ49Oe6bu82DtMLgrDgKiLJYYUFKoS9o3DLu9Fb7URudH5uimS4iKM6cSwRdmv0MUzdEuTtId01r
HocliPJUEOZtGh80M+usCUF7NRSVLHYyawZsXGWequpcD4KoaNtoXwF475pqclWrjFR9OJQXNqVb
cpHVyV6mnKeHZXR6gUTbS/dLIt7XtnGDkYIZAPvk3DV+W+sOKzwQdbptK9wVhtuhXspNua1fFu6b
GXpN2jq1iDhCJArnXvWkbnFRAwaVJQd8Hc4MksPSvFOpYJe2Y1fTMF+oxl8NHMfU7LY0mQtK8+TU
WGj5wqSMPjc8Sc5uTMtyazU9GaWQImBT+zBO5R9czqNnuVn3dICA2p1+r39ig9zSO9x6n+vb2evc
2BdV72/u2gqQc+l6M8iSSsFwhudfEGf5GEKLBJazbye2rf8Khe3rKlAxZ1RTYzoNPC5qgU+MnBLj
b3owS7MRE6FvC+ySSCjO2bTL3C8ofIf5t0Bse1YK6gzCDCMzbq+vN9et4nxMJI8pOG3ZVjGqKW86
JonbeorLynQr0QOEcAU536IbxUjCBAo53UcX+Wt6Rv9vEBuO7GGG5uEN9BgssvwlHJ8+tZQxyTC6
GXe30+Ipzv9Iu7LluHFl+UWMILjzlUuz99ZiyZJfGF7G3PedX38T8jluGqIb52piIubFEZ0qsFAo
FKoy042Jd21L+kSbDY1NfupBIc87tOnmvbGg7IignEK6KBCASR4JLrw7BcTE6jk9vN2uiMvvb1w/
sBdWMiEr6+c8IyMQ2xeobT+DwtBRz9ERjTi2uDUwPs59/OXsb1bwssH9sWgp83LrjA6mgmbr4r/l
7HSe6qNV1OtnZMKJWvg1Ig0MjDrNCaE3a0wbv+TESrqbbn03JoREUuGLBE/AdoJSpKWO3XMoCl4g
1zYon++MgtcpsMIe9qdzstGkFEg3BbCqfol3vdPCMV1QwD6IP8xTday/0sF/9ZUXKdcP7oW3MFFF
D9UMIoqwE3SsL1TqkDahSbKTQNBL3Kp3MyeDW9/zv9Mrja3udmkz142KLFY50dFx2iRGJ2YnJ3Up
swEnRq+65gKN2QyyLuBOQnPmarKVveI2T4ajoW8G886UPS/4ppYf6t5a3ArYnjHfFBpdoppUKYai
yvmxqWM3F91B5lQ/1/MGGPfrgsN2iUW56hO1RPbYpJE1Jk8J+pt6+T7vOYvIw2G2wqhFshpS0asU
lXG/AqfHKH4KC98qOx4pPg+K2QQt5kRqNCggqxM/ZcVB0RRbQVep+i8vbgbj9WiCJCWe99EZ9oXO
f1InhEzDy+i2drTh7TG6Pu9CycIHmTMV/Qm5CdUhJN/REeUFsdsGsnPbz3luzhyk/jhK2VjBFUJh
r6lHTebkHpzfZwu3yVgF+WDChHGU97koeyXGq26bsH5uXZeJlWpPfVAKBrRhRNFtbV/sA9d0s8FS
ape+eQdIE42HsP13C2cy8WGOI1/QZIBmtd0M+5TXEsv59uwcppxJgyYPWDgDN4cIQQAdHWHJuQvx
vg7990UiSpo01f0KILnxlHT3Bo8qjTroDQc2mQBgVmUsgHcElzsSb4t8fjGLdhcI0DYZwQ/am1tt
4pVW1k263rsYk4xEENKe3ona8lNdfAbD3W1vW/8u199nTVLoc1+H32/ahyDYzenPYPr+7yCYWGZM
+YhxQcQygpc3dKFAPmgXljy5St5CMZFM99OkM3MYgrqpVSeBVfMyk/WYfF0qJnz5wZT+Urab5/Fr
JheDpU3Vp2DInuRm/HR7zXjWMHEszyDTko6wpoyfpOwSfOwZ71qnYKkFIrFX9VkAwK+wD72cnWHJ
NiWlgrSSc9uav+Q6v5funZboKPiZVFMvg+YmwWig72ifZO/tfmjPrxw0zuKxPAN6EpT9FAEt3NFq
JKY/PDDkeBqeVGpL2aKzgWMfZxNpTOHCT6myGN2kU/5DNe4zyprXBpxzgWcV/fdFcDN90o0B/mdH
gtvpz7L/cHvZeEYwkUDLNFTGaIUnF8Dwvhfys8CbXOHsII2JBFHcCIpGa1VD8jgVbthLTlzaIFHl
LBXX35hg4Edhn4oTgMjFvEju8CS4wlfxe7il17CPPZws9hITGGQ9nWqokuE6nXwZ45c0OE3l59sf
h/7B70+e6wZi4oHQGDLkBnDygNf7cVZHKxHJsVTKTa6LVg3O09twf8lBfuOxc3tyXAmBSKOpmVuS
h7H8hxKPXWpj6VADwMNk6Ul4zfh3ZxE7vUcm9DKHtObS+90mGY49Ec61+rF33uvn0plUp5qDKkKr
O4LRZGMsWtpHB1RA3Dbe66fkKGDGqeMYxtm67GRd2ld+n78FpKl09RHXvKrybn8xjoPoTHSI07af
qwZrlyXpWepqx2+MH2mAkJREe1kveBcHGtJuOKTORItCU9SpoPdJ6QQWsjdFGjS33NHJaFrI5N1f
OcFJZyJHXhStpNO3UGmo8Mhbq7Y5qJNVGZymsRU6HPpYdnV8us6LKFv0/qx3CdYRdfRfwznkLDyJ
G8n56H3oisXEDXXADGZLv5levUDlBvMRlj5y/GI95OqmoYP7BP2fjD3CPPpdTJt05UTdmVV0Ftra
HnPZjsOJE3XXXfAKxZhT+MMA1msKJaWvhgh5zQickLNsT4JuBd39bYdfL9iQKxwTEsEBMHV9BrgB
POKiSykvxF10kj0a5avPvNHiv4TE33hs0dSH4EVZhOg5ncH4AwlFSDVGnnwSv4Pozwn3hs2VXqKP
eO/32BWReYCrqiDyiQkLlfznMEH1wsu7c9mc1Vl0ArG1pOipITLnK3Ichm0/VaS+nyXoYeOMznaV
WVlxmryKRWYbKU9hYX1TX+1j0qbWSGKxmgHVmY/icGlnwao6XqswbxGZwKgafS8oAUByzIxlvTOi
RpQaXw3p4BcgY2nHjVYUls+rSfFsY+JjBNJSpRJ6FFZqPIfIs0tHF6Z+dG7vAt7XYuJi0Qha1NTU
RYLRCkH2qmcHswitiesX62fY9WMxgaTN5wzhHkgS8ab0tYyeb1tCt+stZ2eiRxO2gyD7WDCzlL7m
kTBaUlu9BjrxtKyxBwFdjWTKLnKV7m4Dc8IWq/7ejVFd63TIJNBBqBVUx1zIMRomGE6T1o919OM2
HGcdWQIvoUqHUKRhJEqDTdYZXlakHKfg+J7MxI1AKBWho73qnS6o6EUZYmtSqs4yyoSTBvCQmFSK
DLJUhAWMmdpjFGyH4GvIE2nirRcTJMwimMsyp8aUz5P8kPMewzg7SKb4iwM/xXBUWdMdZGBsf44c
aZLtCie/xnsAWwVCaiFBGEIXdXbEWNbbQYkrNAhTFSiq7V7ZoHQ45wfddINdtYMwiiN8Sj8yvict
YJkI0c2Rn8QpYFs57TZKIQFawGDGba9e3UQLFCY6mCmIpnMBjqCO56S6C1HhiS5Gp7hZ0XLuJqsO
sYBiAkUV9KUmvPnclGMa17can9NBthqKFghMZjHJRV5A3hHFl2z4QQrxwZiK0tFR5G+n2Zry/BIk
wiWtB86+XU8xrsBsdbkYwkRRenwr0dM8Oqo65Tb6msyn2fYtOuw0BZbO60Jd3cMLUCZamKAv9ge6
njM5qvNRL565LXlcw5g4oeTRoOd09GjSbfr0GztI1u4IXB6wsC3FYIuW85aT/uq7I2VhGRM6iJSS
pBrQ0j2oaK7NoJ+T2OLOeKSyE6X3oSLQAo0JJGqY6piJBNrUPYWam2ulFQecs4q7kExaMSbplBK6
myU8GoJla2O8VgO0kvHw+6asRDBB9un21l73D7Bpq4Qouso+3EtqXlaEjuBl4FYKZWMDQicHpIOc
TceDYVxEDvJ4mOj5rxev2YBRd/Q96LwSLg+E8YhSDCSzIAAJ9e+BVlsIhrP/zwfWSya6TCCboBoG
Ez06MKyFqgE/mMmPTPJa7X4qXm9DrNe3rhhsoJgGUqMXHg8dKXHQ24A2swR8RC5a87YgcnJ4zRur
R9cCjgkRRAzmgdBXQiWwW+ncjI5oajY01z9yiixwGB9ok6EG9zeKCmXRPlYzitF9+0PphQejSn8g
KG9vL+OqNyzgGG/IjCojE50Kkir1pRFyZzCUZ00SOHFoffVUeupDskNiG5J9tQmCkr5/GAa0BeXA
joP0bkyUgzzyGMrWp5DkKxZzOBq1FBcS5Vlosh81Zp3ac4z5X7xTymYA5fjSUmLBUvoftxeShrZ3
gXaByrg8GkQMWS2BGkh7M/zMPZDXw54qyYpmInsSTSa9IEaJOYk3NRJv3Iy9lTvzIXqi7IJmbWHg
0wazAsem1a+2gGRWskjSRA6pVoJKpZVPWlXaVeXQRpgPrJ2q6giwoqpASfnP/BOy33KmUAUBXxGT
rzlkajEslpTI2W/jrHdNq6YERR90BYE+8U+gRAb9MqFiUoM9OpKNnrbPembprnoqjrQJpD5BiIn3
Hr+6xRag1HOW2XVuGIkyQBcnzfEMI8T3igB6dqnhnYv0j3/ngQscZhXNrMZ4XEeN26c9FFaJlT35
m+qogkQ2+B8O+1WPX+AxWbVcGprUjMBrq96OhYNSfoSjSlogMC5fF0Sc0UzW27NwwhChWHu3/YH3
ZRj/ljAloaICA+UlyCRHcVdaKFjsegwKcByPbv5bn4YJDtWkClHbAOjXS2O/pe9+fHpYuh43YFh9
WDMuUxnOhn00Bk7Xm6fZB5ewaDxrqravYunl9vKtH8HX76MwZ6IYVUWoE+ANNtQZMS8YbiKvhPxA
QXkNeZdHjr+xJEAqNAJHfwBaeEx347GxYyezy20Dtn5lk/wPk5cc91CYaFEndU6qHoCqEW+zVAQB
9HgwAi4jLs8wJkDMfWkMQocAUTuahwk4W/0cwjQq1QaiKmQAHo/xfhVRkzQQn6oyshbmw5EpmpKW
hiS90ty2pa9N/xaCyWOy0EzLnCpAVnH6UrW5Hc0BxyNWv8/CCub7VHGY9jEBhKp3x2pIno1O3sfp
wHFz3mIxn6efkyEvDCyWETevaCffj9xWt/Unl4UpbOzGnUJPG2DkBIQHijsfBNtMXSrrO6Hx8va+
5a0bE7jDVs2TugZYJoM4JP1WpzuxEezbIKshb2ERE7sVYciGjABkTKRNTfBAIUdu16pbRYHcYRDZ
Pbif1fzpNirPNCaig4F59E26lXJ/XxnHrN4pCu+cpZ77LsouLGOC+ZQPZanqwNAfCRor5q0JVSzh
vrYomRbvCFyPsVe0t2x3kT3EQ9KIgwRJxcEmmxxi3IkD18ADNFouA6uFhsj29hJy3P3NVReAqSTo
mY+GK1sWdFupXrOR90jGtYmJDXFWm3FAHTA9kg1tgidnzfItyucQbHgd6atJrGaqkmaIov5OeV7N
wpT44DuF7Kz0qEXRRhziFy0W0YWnRpxzfn3trliM+82CNJpGC6wI7zhTU1kCr/rBQ2CcT5qjKk1S
IFRBaIf9bIkFx7/Xt9BvG9gkIp3QbD/JOPX68j4QvWx4nLisHpxvwiYOtdjkaUPDHbl0k0VrOLvC
Lr9px3KCJvHbW2L45PNYPdavUFdXYDMIM9E7OTdhmnKaN+lrvolOZelG2EylJeylbdBvePuX873Y
HAKMU0maUUi1rawst2Pp9QPbFaSIeN1WDOWd6Pdkgr7cV6D1lpBTo36TeW9Sq+6w+H1q4CIcGJGB
dyEVvz/JipVgsBPsflbfcaxY/zQLGPpnLGBqqcDYIAFMKIP9jrzNhQUudIyJ1UNCHaSx5h35yDlo
0JKEppmmrjNHVCFEflM2wNQGEeRah6Y/k/BDd9sFCBMSUBGoQ+Ft/apzkF9i5fH291/dSovfZwIC
Zl9qeZJxdy6lwArDL1n9pa+/ZzrvTXzVka84LNVPGtR6CggcC5EzZzuZJyS1figsAJicVCXBrAgB
DBkooUG7e2tmgLamaf1iQFZ44WDVsxeAzCmkqoOo5AUsiv2vdRXiPDiqCW/SnwfC5Kh90JmpTD+/
UTxH0V4tvk/y020P4H0ZZocGXUnirAeEn8+2EKqOEcucZG69cLJYK3Z7Qp9v1kVgTN6Qee2RHtrK
LsEoL4KBDWoQpzMs3Dk55+l6g8sCl0lVE0OcwQcLXOnevw+2YNrZacdo17vTMXVTr+G85XKdkAkJ
ba0pc4yQarcbzaNynbEDJiPd7aF1oXxrPlLvX1jHxIZkCOJJS4BW1b6DqV88mygbzQg2tx2Eu4pM
jCDSDMZZPBpitNylj0DjQdtNd+Jjmlr+JcfcYc2b5uT4JFucV3tZ6FrqL2EPzvkn1Xi+bdJq1DNF
vCRrimygV+3P46LLJnHODGjsiDUKn6pHoHWvmZd45p3f6x6xQGI8ENd9vAr14B2OMY23y99G4swn
8zS6BRQWeQ9o65N/CzjGAYNYUNtahWGQGa9+lsf2SJx8Ezv1N92V70cVlTxcAPgbjUbXd5eaBS7j
irkYFH6UwMzGBUUIeJ49bSdd0AcgOeK2yTj7ejUqLtAYh/RL8DU19POF/l4XnFY4TgPP6TkWsSwE
0GpX5L7FeQKLvHmHa5qJkgqxleO09U1OgHwba32/fjJq2BBo1t7pkQtoGGujWMA7SgpB+p2uBSV6
nQxSGvZQ17VLUqkDK0dc1uZWaU0MZqB3k6iWCsHoQ4cH6BoDG6DJdVolznW3JoKKYC5mSXXIh3Qu
tqHeGl+lshFfMwMtk1bcK9VXSRZJhIadpr2oQtV85DojiyL0FVVNhco64xRFGgQzyCvxmQJP6EMr
rr7e3sZrfrAEYPxAF3y/FHQA9OOhJ4kVRyflI/TQCwx2ykPGhEcyUgxJC89yF3tRPzu3zVh7ctJx
R0evqgSSY0VnFqppIEwWKS26WvbqpjuBv8MyLuFW3HKLoCuB7w8kZsVqjLDWPSiYMF49uIKVoUEi
+6eKHeUyYCyutqVvAbaTxRNwW0sAlrhs+leJYk+qsvuFm76aolXcT1/CjQK5YNmOIPMY2Bg68t3b
K0vNYbbVH7BMUjg2epXkMsxVUBhN9oI7bASPXzhfOa7+gGFSwRb0Dahk4/up+jaKn6OWk6SvncB/
ADBpoDp1WmjGWD5KpSBWlu+MGRhRNCvcZmBVk2KblzrxTKL/vrhQCQ04A3UTJiVBfgxr6WGqTU76
woNgDuFUU6sA6vSDHdfbMbvXmvvbH5/rdMzZGzUlGPGFerDly+BKdgZtcTm2p7thY3q+ZRxKEEM0
3BOffotbPsccwfOcoJLkw+dEr3UokVNBtzN4EP/zrsE7qHjLyASP3pTARZfhS9EhAinBxqpOyitu
pZhF03xIeVndlscfxdtXTBgpMjMrJQM2ZtKFmmrI+SMEw86CL256Q9khZGYWWKd5PCkcXDYvFPIi
l1MDtv5XaXfYzC5/P69lbcv9xs4PD9GohjH1fnr4V/vUqT9Lu8aZIVgHxtiKsxFWjrE/0Jjw0fU1
kXuKJo4oLyrhpVE1C6otvD5u6nnvPdM0RbxgywRyrn/uaTBkjsUs9QhTlk/bucCfLtnBHl26TneM
A0tCCTpxqk39FHq3tyIPmbGwJI1gmBOQayWoaivt8hYESND4Oc9i1l/CKU+++9k4SJy8an1vXC1m
olgXhmE+q8Ati5c826u8rp61fBtVJ1lWVGLooCtmljQzwkQXZIQY40Q2deT0l2Q/f8adz7STXfUJ
3GUveHZG3Y5j2KrLLHCZBZ0HiCwIInDb4EtSf4nir6IScTBWc4UFBg10iyMgD0DnakrAKNJtGOI9
xMl9wWqKyrrtHOtxegHEfKVWmsG/RQAk7mX4IFqxMhvaC/czUoPMmbY9RJl5Zf31nGsBypw+EolD
pU4Ru34R+ER7f6N7EtB4zaGrvr8AYk4hLSAtIfRTiSExt2UN7WTQbWBmsxMgziH3kj1oGVdsav3j
aToEtjW0H7AppUBIVmsYCIAeiHSf74hT3UduuCkPbW2p94albeL74MJrB6NnzbsII19RmXNBGlsz
TwOgRtqnRAgtUYmdpKpQ8PW06UfUajzXWd3gV0A2r4ygPxK/HbbgZJnQlINnE3B8JnYCKRcvRdl3
OhScaM2xkSWdEbIpTqICjpPqowMtdqsb94HSgMHkC/EfDemJszvoVr6xpqw0WVKqIggTgOefqPhO
CiW56fU/xJAOmlVvw/EWlNn0aTfIIYaM0ZFBtlqAVUw/MsmO4+4alBkISWjB8h0P6LkV/aPYG+6Y
FRbJwfOX+NZoaPasllsjV+wEfbOYzFWIZcoi50RaT6kX25Ju20V0ExUoltQxtqX/pF5KyaL9J4li
YT53tAWv6axkw5vAXLvl/3FaMKlaAEaarhfQbdzt/zu/EBV4l203vTO5ml14wdP8gGKhPVz6U3OU
XWHHTVDXv/D1yGL3aGGGbaTBcE16HSCG4H+77UHrydN1ZdkpvwK61qoRAQAhzw4Oxb2PDamhdDJ8
wimyvY3GsYZtrZ5Byvrr7Aga4VzVyac8xnTabYz1WPp7xdh5vkDWdRIN+Gx53h7mHvW0vLbLsUJJ
QOJVkDkH+5sLLdxSNYfRDBrsv9bRTWiCQ9pLdaIncaddZrs+G1vI8sZPH4tpVwvpKi9QJ8irV7VJ
2+D76ksjEGeoiaPrg0NmfV+gGyxGQL29qLwNKDEHcKdrkzzQ25kPjh5veKYdh5QwPpKs6JPotN4H
OhOWu09iD+IsGMSSLm0+n+d8V/i72xatXk4Wfs9ElNoM0wJ9CTgYdpQGKvH+ty69tbfOP+xgokho
CESV6Qbu9lTqK3fSEHqSloDy5GyLjvYZV77w/0+A/AcmGzTUya9GHw6itlup66kyNM8fOHkSO9Wn
CmFtljM+zyxLXjw+v9HdaHszL7dxEoCK+h/oycuBch5F0Qadbjf+E0yPWapanfJPL3++/TE5+5Ad
ANQ0v0MjEP6aaL6E6naeT7XOeT9eTyR+bzqZHvyLTVdR1tmpx3fU5XQzjbIVBLEn1qEbBpUziiXa
nHicx5xoyTYwq6Iy+qjJwnV8+UxG4yDKZHN74Xjhn50GDExNbROaQajobwrBz2rcKTs8sbjFhd/f
xDOICSLhoOl1VNC9UA1er8nPiTz+vG0Qzy+ZsBH1aS8aJdZMqn005GgHKW9dVY82WldbvVH8/7sS
lztNZqJI7JuiNvqwaGgLNLQPVprWXmLw5kR4/s0EkSEtwLpEPcFUQyvNTpL5j95Ozu2l43k4EzUi
OW0Ln96Ok9k1ptbKOzdWLpGQWSAHJgOv3kc3zPtM+feGYluPonqaRbOD53V79KQa++4UnarBGjb+
S3M3HXjqAhzfY8spWSS0URXCuhzNP8Wx0zjnyRuxxC17mADRhOiVEU0A+E+KNzoKDsgU85pbaAbH
kzVt6O04oySsbsujAuNiM0k60QQpIfSWo1rke/CAe8emb636M3Q10FdsbNqvEmji/wcmIN6q0n9f
RMV40NtRpqta1D/G9AXBhJPNrTvl9Y7KbLBSzONWTHFHTeKdmp+C6dImlzL9qcVQUM23t3fAX8oM
v9FYYs1sjvJflVLF63fECjdQW9toG3HLK7Gtr9sViImEojyh5kov/EJ9n+i7gtctzbWEiYMt+jrF
YoJH6JJiiya4XfVm00/5ZRQN3IGLnRG0O+hAWkoTcK7cPNuYT5Zi2sXv0XFu69rTbMyWLzzd/kzr
0fC6eEw07OXCRLslANLAK1EtSbYRj13oL/nuFYMJhrjG+nGhYv3wnwsV5OxLZqvgoyT2tDM+g6+W
l1DR2uP78PEbkC2Wd40i5lkEo2Li+Pe00zj9Zo6W7hV3tRd7t1fwL1npFY2phIakMKOQPkOEO0it
PKROYWPk5oIekV+tDpi7/ki7Dc7KKyYTIANhVKKQvj9Q/hrF7hNI2ICmbh9uwd8vcJup6Re6taBM
TOxmDHL4OUysAzBhy6E1ohVg/JS2Dz40fcvck+rPt1eV45cmEwwxshcVqQID4+AwNZc0285cfdD1
U/O6iEzgkOIGbWs6MGqnSy2IF+4Tm3j+d3QUYCaQ9674VhG/tYhMGMm6NG5L6pVGicuLvAVbbuOI
Fx3KjOE+KJx/t4BM5EBnm2CUMdCU/Kwr26TZS7xJFfoH3zKIiR1pBoVdmcYOvz42427M77Le67rN
bUN4vsdEj1EgQh8UQIGww0EOtDuFVIdQI87ot5cwybfhmNuYnucFEerTf7dOY1VSynys2pkuYL/x
PfNQfclGy4AWd++S54xYOD+/3TZ0PfNQ8JYCYWQMq7K9WX5UzXJM34rmi2jPKICMpdMNWyhLQwbc
Hl3JGZ/8fOeLlvDKe1bhgjPeObRaJisGwEeYKzvVCVHs25BAGKt2IZbrJHexVdqKscl4acn6U9LC
bsZVh6rR/KkEtGr1zuw0djW4mW1FdvgwHMt95DTffkgPtxd71asUXTRM0ZDkdwTqUxdCgRiEY3hP
bXfkYLr0nlZzKy/rd8IFDhOo9a7KZqhD0/dUAmVAEDLv5XMPndnCmQ7Cp9tGrQbNBRgTpmPoxzTT
BDBD7ixN98rmOZO/3sZYP80XIExkzpNwjgKQOdlpAfU02QlRMC4wWKNc0MhqR5CiSvDu/i9BmVBt
arFQSBS032gDKsYm5E8u7UFxsBtnF4/GpcfrMeUayuyIppuzuc7hIs8vPZ5XQju+gEHFpW9lySOv
Qk5X7V20WawqsweqMdbmZIaBbSRvM1mwpbLmLCIPggnXRa6Z00i9Q9DaF2KMO93UObFaor9xywwm
WHdKXI+VRs1w8p1kN/a81R+qE4LIUbLbx+SQOmgMdtAYd5YiSzlGG6FEt0axicG7F0NJgOM3nB3B
ZoKKmBaFCr10W7wfN8ZPOvpqOHVg5bjMmfvMyZ946SD1incrgL4/ifb+QYGPWYHZIDMRVbzxhA1k
Xx4q459RPow85u3Vb6nKpkZE2qL3Fs0Xd8U8JlKXDjHK1uajnt1VvKcq3u8zvhL7ok/aKsFTSfEs
Bt/jYcf5MDTuvV+mqwHMMk0CmLmCOIKjbJLz4KEp3iF7OsmG1iRu6rX+TX6Dse8yplbPolJjtXp0
2uEpOpqIXWsO4dJ0rV48rp+FfZMpAzNt5BlAuPMeZafwxFfzKw0Y4rbgJXicT8S+zZiGSspSwQqm
vTd1p6Z55Hyi1QRoYQx7mkC1TYx6GFM78SfaTO078bdgp1nKBhyZ33jZ5OpWXcBRexcuncXSpEUC
7JnL+6oHX/157Di1/PXTeIHBHCNj5w+VUMGk6if64tCrHXnx869mC/785F/QdNmExB7GkFnSNiEd
yTSrKeZPH6e3Fvh+C/F39FJRkRbecyBZDb3qFY05rkgwJvOoYcu2G/Mx+fpLEHZQ7flcHlAIpEOi
GIqOMGpr1PZtV1n/dFdo9vBKs6kPRQpttNBnsImoWzIvZKxuYnR0UE1iPDuqjDvKYVAKaR3gtlGc
O3DQzeLXUFbtOuRpBa9aswBiHVHPMDjchLh6TudstKXo2PEoslf37gKC8UO/VPqmVwDRqw9K9RLx
Rq15JjC+EHejWEkT1qqSCitt74h/J/BEP9bvs2hYgO6bStR33F4DlEFlMcJmGt70jv2dggIfVABQ
HeU9YK5vpQUWk0ZH7YT2uRBYxpfO7XdIkez8gD6XB9Riud0K66t3NYzxtCnyo76JASZp8dx6g1iN
kaPEkfC97ibe1DDdG+8OQk3XkSlIqoyl/DPsDU1QGKWSIYyTwFIlRwhB4WNAqMU4yqJq3d6o6w1n
CzTGMaQ272ZSAE277wOH3jLry3zwP8WfoyN0BI/B94hfjls96xegTHgYizodpxRxkAo4oI/OitzR
Iuc3XuxH3iDQ+se7rieTuWCeSZgaGRY26U8R4rjBsxi5t1dxHeLqH0yASKsiSosE/oHndL34XOde
Mj3chlgPEFcIxiuiwhSMRgFEGnpS8FDxWCrXi5aLDcU4QkzwxEF8nLZvkl7oPASpYkjc+ayiQTxz
IEyEDqgft41aj+C/Pw1Lbje3kSGkWY5XKkW0sskryGOnRBC8fb2Ns35zWzgcpXVepBKNmOsqRoBo
hyPGYZ30EjoRcWjBOQdXpIQDipPO0mz11iZmSsBdV2TpQD1c9/d1mdg62c/BLgsew+RE/GfdrDgn
LmcpWcWlJidDZHZ0H6PjOYDeQZWj51AIA7xSFb0qWHVX5S8fWVYdRI6ompjSOy66xJhRnUoLZLcn
/0RH+jIvLHCXm21aOukOKHRzEFcjxwKR2cyhVoyTmMJj5MsMxhCar9F5HRDQu7nNI/Nd3XMLMOZK
Anmm1Ax9mCeLd+30jUvevOok199n56matOsgp0qXDyWnxhPccU+5rHh59Lr3L3AYZ0zRshULUBjC
cwtIQtCGEDr1oYL7U8WcwJk5zRyrB9gCjn7DxWbroz6fSgI4cVZPhhJaRV4fRD3YyCGET9vAu+0T
q8F3AccczvKoD7LpwyUy8zwLh0TSIIzOYyTmbS8GZMLV2vATbK8RAzqqN2c/4tpOS55eBP2ZW2GD
PUjmOs2T+e1g7DGumiIGSzvThRDzrvWCR17PPs8BGThBEVAgrKkDFrnTiuGBpNGXWvs85tFLm2Ok
eUwPY5Fwhi9W13LxwZijLKhBwNglQC0gzJwHkm2oldtnGApPave2b6wXsXVF1TWMcoIwk8EqQ0Er
FCipo9xzStClaKNz4OA74EMU0GoHAbzqrvUc00Hnx23kdSOvwPTfF5vACCfFzE18yVYXjn17Jsmw
Kea7iUcOxbWQyaUwjlGPvg8gMd6rVvuiefR5s9zqtr8VQTb5LG5iPF/x+43WM4bF2jKxmHSkBY8l
kLs9yNYCWt9zg30oWlHgxmfUBEC3xlPjWt/s12VlQvIkGnoYq0iDImmfilCNrdzR5H279aT4ahnb
f9dCYTQZYniN/kiZCyq7x1whhrgsqJwMm9HVDv5ZK1zt6bbPrJ83v41jG+2KPAyUtsGCRvmEojle
w1VOgOEsH9tnN+VVJGoEyxdHX+LObU3M8hqv/84KJlRm2HHaaABDLJ6F+rM8ct4bODuLbaojVVGF
soKPkzUPvnJOdc1Rk2dJ5NG0rB9j16/BhA4jbbvcp7fZYLIr8+dUE6siVlLJVtLz2qrXO0oWHseE
i1oVpUgO8eklT9vL4OboNhUN+dyH+/VL+gKJiRcFqXvI92L5NA38eJTBgpzl0c12VHaGy8H8l9zj
uopMkAjRwFQ21BtqiFi/nWi79kA7pwSP9muRf+l8THwYtSkVOhPWRdkhkB7DTuHE9fXCw3X92M46
f5a0WhjwpZST5qkb+lLY7zvU8GiLAHc0azUhWKAxqZupd1GChBc1rsSqhU1JL8wISJ4GqbvvE3Sk
EOE5+RQvrrPcXq0CtUE1AGYeWW/3pU3otBa5xxXGzRzoSvBu6Jy4xzJ7CfHcpxEti2r1NxSW7ICr
drgeMwyRSCD2wl2FiUnNrAxjqSJ9k7UYD05GeBeFumZ1lUp1YLg8pDw4Jq8Se/QoJNQL43lT6ccg
fKq1TZhxG0jWveNqFhOi4rJslKLHwgnb4Sfl9Em8fKs9Qobbjd30xHuS/EuuccVjolSj6IocB1jG
0pGxl6X/6CDoZ93tNvXPocBIpEWvfr49ci4VfwkkV2wmbuXmrKilgTRfOOQ73PxOcmZV0CfwtE2L
qVLy+qGKi34FZCIXbfXwcxoo5dJ8ClLhUs28RGPd8a8QTLQindAWQ47vN4BTvTNkjIEZnB7q9XUz
FMNQdDSQ6KwgUSW2Wpvr9F0NNBf4aNjMaAV+u/zFeHXgBeD1+HjFY3OnQM7TWMuAh1o2+nTpA2u7
bUAzQJmM5d3tXGP9NFugMfFxKI02nAug6Y8o4jiVXdj5N9q5kd5zS86rX2uBxdxrNUj2QlIFWJOn
N3ttPz42Np3nIpOdq5vJaW1xy91y9Eff3QgXoEzkioe8N6Ax+Wv8XrMjV3Cny6/WlI9usgUaE7jK
SNEkP8MzhN5Z+S57oF9PsMGIl6HEgiLgB0vBC0QmhLVtK5piikXNfk72L8l4Itryib6RhvuCd6DS
TXtrOZkIJknGpDUCDJTin60vVFarR65RBriDBid9bs4YbuPMsa0eBgsLmcAVEBynpg/IOXqAntXo
32cR8gXlM2crrB4GCxwmXkFoT8wJlFT+j7TraI5bZ7a/iFUkwbhlnBnlZMvesHwdmDMJhl//DuT7
XdEQPXiWN96oPM0GGo1Gh3PQr0UCNuIsudIXElb3jApK7B73y4sbeZzzStd5IV0KeehseCyeGTdy
H4IDID9pnzSn+/GTAHqu3905+SqbD8LsUgLwk4k1HaOP2vI8Dwdzukx0ltyn+VFaL8ATtUYid73f
l7YRy3sbiVp2JOEwyiEmK9cgPqAHKCCH2De86WsM3ld4uSqMhNxDu++2jWDO9aiqOZQq07f2R9/6
YQfTVXZjIdM6+9Pl8tjeVK7Q87Cc+JmjwkdlsjLMa5pgf+3EJ23QGreJ+l0bboj2rBentuucRNgu
ITieGud/+plOZsmqeusNBmNuVCRsHvuQTbF/tFR3Cb4w9oXxMN/83dnhGy3lUiHtzFz7eJptoOiW
AGWMw+E0BfEjcbWDMMZmh+Pc4nJ+aEnNMcnYYdVhRgAgCbSTfqg15+vsWk7nmE8MxRkdgYfouhRM
EOzH9xtj4hzSsihoCWxgTK2/uFPhqH7uzwf7mlxXHwzkn/PEMQX3tMh+Od8kLWOdWjbU7dAqnqhP
JPpYFneCTRTcz3yjVa3n2UrY5VVrgfLMes3qsJCdAW7BRqZPRbdq7In6okTxDg+OB6jdbClYc0CH
LkSGSUA/AsnrBBqZsP+oCVKnu2ZjK6ZumJqqvqF3waFLJzuBA2KgPyzc18F+kQeiUGd3uzZiOOvU
gKcilSnE2MqHhHh59rlpXMFuMV/55gRsZPBW2BaKBOI74MtLzXKVRXR2RgrQyTqboiuE5ckpUwo9
jGk1OAntLKdJMu00t2V4/kN2rWbzHZxpxrJajaOE75CVuwldRsl7TH/z+2xLN4ngXiJg1aXs96n0
RI3qGPfWPc0bwakWbBlPsd5p9QTYZ4gxi09U9lBzdGQRON/+UumKrZoMSYUfmTWqmiZriReRVN2k
0TdtvT+/Ffs6vP4+5/3HdjCHVoL3NwYLPH6odzvELICHKxyw3o2V0KTyP03Yl2w3Ra3UZcqhifa5
OEbhGEae7dfP5pWKx+R0sQhsbP+ZspHHHahJ6/7th6LBzzZAcj0+o2wJwNheVCMVrSJ3sEwbfLAt
6xTIpM/JjGaHz9L0eH6j9h+VG324Q6NN8kjbATKIk16/jK5cG5faQ33589LKTee8wN24YCOPO0R2
mddkYJ2Hsxk5WouyjUQ9wzwZ9kUm387T4by4faf+Ko+PLxt51suohn10HnlmCM3rPWsWQHNZGAuB
7YXSuLAyklRDytmO9T6DPimCCrfWS4oULdBgPgjOaycwED6/l6Vpp2kJlGvlqxSJ7d6rRFzczJ7f
OnewVlks2/aGFWdRmqEhKHmB5vvDaCyOon4c1QQ1N1Hf3G9O1qskLjJe5xhASxpSKCOQ3MImQNPZ
I2BBruEChYN9+/7vVRb3Fl9Qr7QbAq1yPKe0a2t5OL8x7GT+smoAPEUrBbrECeAHLJ6XTtZHmpax
RH21l5yJfOztOyO5p/1nNRUdYLYs50RxB7joaTEYUkT9IVBPMgJA4P1k/3T++kE7oCPgj0GsmWaM
Kk5WTVCnyZyFY+KOltYyTX6R3sfk4xgJ9Hlj0uz3VXQXghJRt4jJ+YfYSOpSBkm1v+SneA5lzW9q
wal5e0p/lcHjayWVYVGCeSi/9VcM7uQ+3rp9MHovTRQ3oihdoBEPrdVknWVOEaSthTb1jolu9e9N
mlaPS0aSH+ftbl81YmtAXFZQaVK45Rtw70YdMAd9vGzRAdgDCTF3W49xJlWhqC/5jW9g6/gqjO+9
N624WGkHYQMxnCm/rmnl9vqh+WPYEk4Ob3NZNBJdg5xK+ly1XgNCbmMUxOO7u7TRhfM+TaHRhEbM
7nonqw6A4a47QWAnWi7O6ZQRmZdohRrEOEhpMJuPeh3qIl5vkQmozPdtIiKpLlIkGiEm+kw9HZkc
pFFzpzwWgF5OQvpJYHFvXCm3OWxhN+KaeaHAQF4mv/fZyFgW2Ne09uKQ+hGwN5M79HGLmIeFKrKV
3shcCEh2KwoV08V5qXwerEfziYQq3rxiXNi3MRKnIh+HSYDqmWeIQ4bshdJvHpwI2Lcaq1dcZVei
cyWyRc6lg5suNrIM8vo4qLSrOAnjVnBBCXXiHEXWRgkauLBtyo0RIrnv1Fe52wfZdQzAbPGU+dtU
xa9ryBcTGlmNo9mETkuIh9NFelpLh2J63sOIhl+c4DgOtBHEmgLT5LswWk0diiSFjoN6ScnnRvSG
F+wT34ORD6NBaAKd5OVqmp0SPOnfz5+u3Tji1Svx77QF0LZpJUOCsRyT7lTG97F0kJrrShL1LYh0
4bxGbmh6alTMHqxjLn2lfdCIendFItjft6e2VmKi1BBRrp/TMXNNyW8zRbDnAidLONfQMjrbamR2
lp1qoJXJhWN1V6kpcHsvI1hvwq7NznA+wdDXVNJVyNFCJUCM56r3cyCjKa16sPGC+pn8Q60ldsaA
xRWSJx6u3g39Nt/A+Ykm0WcFTyiMOxWecWI89pIr3wB3cvZ1NxXOTryN0LkzzPmMsc4UeYmg8+Bp
J9Z9HXnNBSvbljd/nGZkolQkWyzFJiCY52ylGjO9MTHc6RcL8SSiPOeS4qc19c+fr12T3IjhrKVu
rSIyMZbvJ6k3kBvUbTsRV9jbUjunCmcpdaRpNGKqDB4wCFlMljxQR3usPuig0FF8lvRjLlcEwL3r
/Ta6cdaRoWEcs9zQTcuuJ82dhYPbIgGcOZjJStVSh2LsWlw9TId7AP60felJDwkoOtFZJ0RuEMjk
Q85sWlO5U6DUeFoD9QMDZDHvk4/659Fj+ENy5qqCwPBtqejX/eMHP/tspOowQGT1nH5YAxQWUblF
u9DB9ht/KgIdHevxgxDohq3eGwfzun38DKhRSMliMk0ZRkWFeVNbdgdgIWYBqxYx+i/pqHtzgDHr
b8IAi4Wi54RzoepEAZM5qthatPMiGZ77DIKmOWhOe0Sfubj4L9pW9vfN1aBTs5oWlIz85W7w8vsG
zVgJJh8czbFDTFR+Sk7CotjuRbFZX87DTI25Gl0Hkb1fHWWfjcnEd+ytxOo1c/hSYQhF1B27ehLV
UDQFrIQa370kdSSdzBweu1ZOU3qtGO55f/YbF/0qgFvIqCZpL2PGEVopAYvGawnpJxZjLQeAMZ6X
tus9N9pwS2i2vZbKBYTlqZun13UDuOjj34ngHHRVLpOk6grCkuZuSW8H65pE9+dF/CY0fV0zzkFL
cl3kZYFNYaWY3M8ejMbJgAkHoFg/9/TJmTNHhCn+tjH55S59Fcp55ylPlWZaIPTf5ho4zwhv9srV
vPQoB2y/Eukg6rIR7RjnsquZmvmYYMfk1RnKAdMCIC38Yw7BX1TTeXSdMe7WXh0gRK28KQ0V0+uF
z5f90Od/y6fzaajRSiJb6VZ2qVI0o6b+8LHxZ3Ced+F0EGVwBJuFvMqv7skqY9qg+IMwPFvdPjta
9KpcPKKBJvxilJx2JN76YwFpV57gHppBw1K3h8wUMQ7uuqz/zpsuc17ZKFdw4yX4jGYN6hwhZu+1
qDcjsXz+RJz3UkhgcuqSpraoicVtisBIr1XRCLNwPTnHYZsacAknWEiWOiDiudXQnFS797r/MVLY
JEeQ+CJ/v/+SejUYzpFQkmiZVkGkNN/msZMnpmPLp/YTaSrB6p0/Y7rMuZOUUK2LZUha9QUDFGAl
AeiY5Z3fIpEQzn3UJMqJ2rIzJoezFRRdsL4vTboxN85ZoCKwTiB5YBGIBdioOqxM0DOhGQiYZqOz
fjuvkeDq0l8a6zcxQNmkRdMVzLojx+juSX9h5ItXKeGU/6MN4TxitOcDiFX883IFK/nyWRuxQNmo
0kmGI47IyW7ClobaLOjcFJynl3TWRkQ+5GlPeogYlgCNaUos6Ev7TT7sP+N+SfZsBDT11GYJYTv1
FdxMuPXVT6bPYqfKj2CAgiBjXx1DhtfVlLeMO3itEZRjsVGyfCyjQ5UL8qS/UedVAOduy24mNLch
IE1c7QTAMjRnzuVRA+mthSB/+HO4g5cb67+sOV8klKicp4X18rBlna6Vtx7kIwPvq4TQU/vm9iqK
y2WTXJLMtEaeGSSMJcYaVqdTH95j0a8iuOXT+7St5gTmlibPSjlfxvUVSRSBze3fRa9CuLtItdSk
0VmWWSeXQ30ql9tO8q1pETjT3wRnr3KYMW5MW8pSPYtYnPQzvZz6+VX28StLLoOt4KpwhbBS7MPf
PH2QelBV2bIsnSfA1ha6jpoCgeZDFBrfme3J4PNLNdY1G6BTV9CxtnuaNvI4T17l05gWLH9uzR4I
QeJGsFGi3+e8OMX1Y60JLvN5DVLzmErvOq2vCvDVtKyziamzHUoLYPzRI2tnbL+WR90FeXzwx4jA
7KjqICfXbUt7i8FVt5Fi9mqLW0L+MKw3dPp0/vDsOx9wnwPyRtbRHcMZttbLbWmAwQEGx97dWaAR
JzowruMmlEtHFFvu+oONOM6+276x18aCOJs+GF8aNKMSRbRDuya9kcG+YXOGkmHMxtXCmsmhAZAO
O2B0Oz14qgPWJJPhVX84v4i7NrcRyAVbug1uYNpAqVjGiLoqXU82/X5exK5j0FXLUhWNaKZpcWFW
kkgykMqrn/skP+m494De7Mgjsp/ErT4XT/VHgci9ddyK5I5qrWuZYdCSJZ/Uu+Y4hvQQBept7zEw
4ORONEy1F7JuxXEnF0Mycl1mBbZtmpD8IbLVlq69kCV1dWLET9M6zF6l1eUq2L7d+FzXVEZwC7Jc
+MJfDWY0y6Va2SEDmHiQ+/WTnrnNP6ZbXjJArcy3Myd5EqKe7R2FrVTu5HVzTPoG1Gy+IV0aMaiJ
P/aiSIwtGe/ctyK40zbZazXlK0TUEjkYNXgBh9FL+twplpzVlQ+6elVpRDDxtHcctlK582e3OkZd
hx5nXLtPc68oH95jmJv94s7bNK41tUsIqJ6tq+bYgJ1TcjHeyg54jdLDewpfW4W4s7f0Bo2KDvYR
A5qksk8YsnZ7TWSFu8dtoxV33EBDUNeLic3C7DYQQlJk6JbbwlHc2EUBXTihuXvcNuK44ybTql/S
AkqhzuFI+aNuXs8wivXYqk/n94t9+O+tECCPvx4vu59Vs0qwXX3+MZYuVUqdCI4k8dfmabHD88J2
K72vm4Xz/Ku0qTaaLAURoY/B0yZ9aa3KPOqUz3Xq6Ccd0HHveWtvJXLuwwQK35KBhcwf4ytZDtLp
IGXIiXxUwKIuUI59/Lml5HwGClJjZYAqxWf4wvmhdRMPgAkhQeQuBF9hn31OFuc84kHOVJCNo8vh
Jr1mjRWWl16WR/CnushX/K1mvNMYciBasjPG8v/lqQ5r8Em7Crjnl0MjZMYQ6cZ5ELRwN6QtsI6s
b0i57HG1Tc8M9BcYEN4fs48jhtvaB+8+1lmlYKrDQi6Xre7L+jtC3u3vc45jVWMw9YETy6/rizG9
VaY/xprkFOBcBT49yxOKvUkus0dWCpLc+LK8lL0a5RiRJey9tDbavM2LWGRaZSbMPGj6tTZfxxRp
ig9/d5L4PEihq0OTMQvQCuXQg6ZtrQHeO0euuvQABn+YtPRk1UmwLCBPydfn8+LPX5HkJSrfhKix
ARYOCySC/jw/ZP19k/vnf3+3CrtdRc5RoP9O0kq2iqwwYriGy4aR4jAKQsPpUdRi8Em2J3ocidTi
XEaEMT4paSC1ikOrvMxFmVTBTfISyG2WbckTm3TMEKMcQ1xZ5s9SdD1Yz12auTm96EcREdauQq9R
Nw+6TJV5IhHAcPwpvkv1W1N5jx1sfp+7rAqUk/skQ1S/xFdDcdWKXia7h2nz+9zVZOWdXCQ6fr+U
u2AgDXjW2sZtrcFdSsCCCIyOGdWbG2MjjTO6tYrtpZghjU1sox3ck3wb9CizmwASO3JFcF3sSjgn
jrO2eV0LyUzwPmnKT1QDpc2RqHfvUYkwhDj0N6OOyV1LlqoloNRq2FuStRv3Ye1a3/AgCV9ATm5E
uFa7Km3EcfdS3CzDUmhYwZQ8t6ZP48fWFKn0ZjySefONDO46WmNFzWhZw8Eeu2MCWHN6IOFyqR5E
w1j7odhGEncx1aZSJ0sPbYDHQT0GeqfdkvvGlx/0FyDpUhG5vV0L3EjkbqpBNtW5sqBb9by47Mla
u7krfZgxblojnSWK/HaP16s4foRuaoo2pybENfaV1Bxb7WNT/2jL9ziJjRTOSeg0K0qph5RuCszK
06t7gZGfj4ZUHs2ynYiZWOwpQDEYjBwQMlryNw0FYVb6AHDF34njnapcJaPedYhXpAP1ZL9CSc9R
7gc/OagXhSuLxor2zXDz0uHWr9PzbjBebqXnEUmuETehea152QcJzRb/j+6OXSP8Tx556bDZ3FIR
IO2JBNpJP5odtXNYC1Tmla4BuF+3v6x8jKkKg3WmwxtfuJHJHepyTuZO+ZnC6IApLF2XLHxmbCfL
QUjIw37snDDuXE/2qCw9y1z0zeqaA0La8R9rHtyBms6qK4Lwc9cnblTjzvQ4jyAsayFN1i/kAjXU
Yyli6ROI4NusaFLENdL7eHpLV7N5l4O+M/l+3upFIjgjlNVhrPMcRhHPn5fPKlrUk0XwDhAFfXwP
1UT7tOurl4MFUtn1QCKnQJZQv26BuDSseEvRp+paxyS6yBEKzhjhKY81xS7VNIbo/gdCagDPzRfJ
R/Z+Kw6MYVAU14hWk7v6AR1YalUHm4it60ZzG/nOoqJoZt8rgi1JITIjXOCOVB8nbU1AWIdJo/Sa
QRNqoEyafUaplQrRzXYDTe1VGHekAOzUpTITJtU3dR3Q8nDe/H6zQa8CuFM0VeaqqSZMfPDYgyD1
I2+N0XC2ukbQoPFLiHgr0Ig/U1FvTEo8QiO991dypIlAo927V7M1Yqqmado82rjSKVk86YjMhugk
6TcKWZ2pe8yz90yA6Rs5XEimjtGsSMDS9TvtS9PeSuPd+Z3ZN+VXPTgzm2fQ+bYT9LCKkEZO2p/S
r+cl7LvrVwmcbYHmaJDGGFtvy9WRJJ9GeXBNcD92jfaAJPDTeWkifThDq4cxHVu2XpocyvFDXt2Q
+st5Efum9a9CFqbycD9tLtiUgi+NsK1f54dFbgFrKAJMOasEJHDeei1ysycs7DetsJxOfeS0tnde
id+cyFctmP/ZaLEkFMNmHWQgTBiAMYjGqs/0UD8THfDGQ2h7otrb7olBhcUkaCE0CE87EdNCXase
TrNAca+/jlMvzQ4KFZzLfb02YtjubfSyRjkbO1Bi+zGS1y/k0fNB+2QiHLGc6UbMbrVr3ht5bC83
8gzay1Kewbw7K9RyjKXnjqSEFqiZpHeZxUYU5wvqWJuqha2gYoKoxpuzUyXK3Oxa3kYE5w6WfF1U
c8TxAVm7o6xBU3duJyIg+c0eGURm4OeayTd555ac0alOfvaya26OWYplwug27dDyXABZvi5E5r57
nRpEsRQF42oAdPt1m0ibVapexuw6tYD0Ox+oY7r18SdDpZADcHcZUTYHASH4By2VM4qxQzdXq6ZQ
8GSF+aF3WKrcuGSz8KpTncTllN1COivU/08iZxulVnYajbGkusPGA9Cq/8SaktpjdSqu/ngSnr3h
N8K4xWzsjNZJDmGGcrX2F1KGYsOP9/gnU5Z1pCdlNpfy64a1pRWn2or0CnJt5KE6an4WpGFxgZKz
jCmAPBAVgPeXcCOR8xxx08fWArBL33oCbihm4suwuVDufr7dRdLYj715xJggFdBlwwJjCXdPgWMI
lfY4g4uPHKoeVl1QBd2zQANcSaaq26auv2msqKqyLJsePVxd52ZlEwJ8N2x1U/Sa3tMD7BfYIrRv
EDSi/bpNJcgfDYwOsYH4FZNZN5iID6db1ht8ypHiFV0iu2ptxHG3lpK1Cl0x748hwGO9POVD66yi
gsOuDNDOKQbbF5k/vE1eyAPpKZYOmIHL82gdhMQaIhHcaZ3jKC4BzIE+F+W2ah6G5bOliRrDd72s
sdGDO6UJmm2jdIGQLjAf2LM88qqL6jCfWB9KEdaixpc9F7uVxwV6Uh1TgJtAHqMx0gBpjoEdvFgY
flTlCl2sSBp3gPJoXiQtgTT6tWdzyU1ADyjCT88ownvS7XtmSTbK8RO1dQQ8SZ1C3Chf9cutLUr1
71uETYA3qqETyuDPURevqhwN+P3mtoovczNz1FTQ/CaSwR0eM4kUIJlDRgvmoPFTq7r5IHA7u+5A
f1WD89p5ifxnN+N85hhpVZ76/PEd1wK60f5bJ/YBm3ALfQPaojEBHVKsA8s1YYZDCRfgiDIyOFE5
cP8QGYZqgHgO6XYeW8TCYFGBvio4gyvEdzBq7ZP6TcG8PetQsxsn/Xhewd092sjjDlHe0kLqYshT
m69pnDpJ9zUd37NJGxnc0SEljQDnmUMnlg8Cp+bxvA67RmAaumEhwoMpc7a8GHrWZjp+v4rsUNXW
oJxEPTHsE/nr09iI4EyZlm0/GzZEaKF1GsM8HANG9SEajBVpwpkzsEsWvVnRBd+it3s8ZIkgZyZS
g7PmPFMJqdnvzwFi+tn6bpkgWMo82bqJp1Chgo3ZbeMz2JNVUy2CwIB7ujbzbKZAH8X1eUoPVkiP
ua9qoErpPTWgoYz6gfuuJdyI5Iyh7TtpAEUp9dPZ75MPQypkvWab8MYWNhI4WyBG1KNND0r1PoPK
Z7klcv119GSvDIrwPWW/7RJyJgEg0zzWRgRWdXW7Vk4u/zBEfXO7Q7AGGnk1CyPZNhCAfnVy1VqR
lEorRUcgw9ScwWBeBKVruvodHA+eEKlXPIki0t3415RNBD34B7OavGZlUmrSpLF1xBMT60j/iVGv
Z0OoRgkWsz93EltpnOmrebmQRoa0Jb8Y5OMkakvZtfWtAOZpNzeF0i0oxa0QoALy7IXcJXrUvPgI
kHyG/shgrmzB6IlwCbm4bmyLZopTHRt3aYTpoQ0ldzhhPhvd7JIQ/l8ojQvwmgFcvLLOlhBzvAwD
ugzVb2PAaFEBPyQI7/ZcoangxW4BYgt8AJxNgig0L5XcpLgxjmp0ovTuvD2wj+VPsamwVCqSqRbw
rn7drliypEWKVCijW05af4knZ5VmN9Yu20LE+Lt3yW5lcZesvFigfWamAX6qoFRnjypAIB6j9+Si
tnKY+9+YoFlWKSboCTtRUfhyoiL3Z857CHGEQdDrnF/E3XBlI5EPUxddQ5XHhma6IwMEOHHL2C3d
FJmO2ptbxxbiuAqWkkd9GbomlhICFeflRzPcrnieW2st8BVCtTgXH9sJXrMLpGSX3aUeFGBQBoeB
6TIUMVAof3zP5O52GTlXqBVpMSds42I9MMabBrBA1XvmPrcyOAcYZVQqlQoyNBtjAUl5XdoozZ63
h/1D+9+hIpwPbEkkLWUJGSuI6uv6IFmzwMZ39x+UtQgmCNjT+flLGxTtWdamiJDSYwdc7fjT3Aq8
KnOabzzDRgR3WqsJpb1Eh4h01H09dcpad4fyO40FqrzkKs4J4o5rUS31nGcZ9ZNJXp8alJmpu8RN
fbQKWyncvqQKHrRdrutBDRJC3U0wsXc/xEN1p+Nd1V8qYIw4dbSikYfR7w491BYBe0lWSKviqINm
/hjAeHpE7icf3GaKgLay2lMjmrAT7Anfw2jkvdIvGoLjbr3OM/RVH+ZasCe7hqXruq2bMkIvnpHb
6jK9Mxdp9FdZcS2Mcaql4p233f3rbSODu0yjMl2NcoiRTwD9IiIgL6kc/X4KpBDtXKYYJIA5kbfb
/6oTdwMRgw5jhyQGUlnNkXjzobpY3cYBMTKovkX5i73IH3m5/xaQM2oC2p410rGArXxoou+rcZNE
t3S5H+frtvMTVeRt9m3iVR5n2/UyJwrBZL2v1j9IjUmW8mHGY+P8lgmE8K01Y42Arh0hJM5vp+Zz
oxzVxhC4NJEMLg5J7DmqSgMy5GGy0drVpkFMyy+dZH79O2W4O6eVI2WNI+yQYh9K0LGXxlX158SV
yKSbui2jTcfCcC9PFmAvqBKVaYL7OnF+VibqUDuu99rDTxBJUeZ+d9hoK5Ad7E1IMqdmScac2QEe
zsZP6pDIS131wb4yvmpBgeLEe6YItzLZlm5kJnpMJmmFzMI+JuO3ORURze/fEK+ryHmKbmkqO00g
YM6pk9r+bNzRznTUXmR8v/FJr5I4H9E0UjLgNqK+DUrMU4O2jPRqDYcO09+qV4V/u3Kcl7DKRCr7
hu1WHlqogEiCK+8lFfPW573qw7mFtirbFgAKLEJVAvWJwR3JRztUruIbSXBl7B/c/0Tx3YrV0E+0
YM6hll17+CA/jpPgxArMQOddQ1f0Vmdgc6bhaZq9ph3d/KupPJz3CyIb0DnHECn61A0mFGnxTlb9
1O/+sQHm+JO8mYhgf/Yvitdl40LRrJf1OpogjeUCxrAM46MUijNd+yH2qyfSOceQZUTOpQyL9xNM
O0M6nSFCW+AlAwDFgTz+5SpyTiGeFtNYIug13wwe04welOvOR73g/9EpK7JznfMQaq1UDWXaaeHi
V1560o7yjfnSBtyX77qhXneM8xFDP/dA0GU7Nh7i8aqq/EHYCiAydc4xqOvQZuaLVUxhY+V+l53G
+FIRw5KIBHEOopdWLZEqLByrKzNukCyIv8dXxiU9yQGYuxzrXv82ippmmbGdcUs8w3cso3ZJWeiX
g7jHCvU5FFgfS3S+EWDaBi5fFfDNvKtQ2omxNf57qljpiJ7aIzAOXFFr7K4mG0Gcs1CtaZxkE1EE
scMhuVGElAIiAZx/iGxMkq2SDXqjJ/2Bxa3ABXxCz+Vz/CiFrKtelORipnVu6dgHbW7zVu7seWF3
UjecMgPUe3fd4JJWdRT5zo6+CzaKff45aZybsNphoUMXQT3UX4hX3kn+em9fsT6K8sH21Pvz8nYv
qc12cX6iG1MMYbF3TS8h0RUCcNAej+dF7HvajQzOP2T2kMRGDZW0z+kH1mcQ+0qMmWinv2yDyi1C
YdDHjOzcInLeIk4ivQX9DavMqic2QSdn6LaZdYecUCs9gv3kvIqiVeScRqVVdg74LNRmk1BG6Kw/
WarIy+5fw6/LyPuIbqwq2RiwjMkR4JR+G7YggghYYW45mN9E1W3BMePrsyB2XRTwGo++XQYwdEUE
XLrrZzfacH6CqphVmVf22tClILVLv11Kx1rmh3oQJFoFm8N3hrTVCBD5Eh49sW/0FpBF90TURbYb
s4DAQtc1zQAeCXdo83buTYM5vexIAlad61GdE0/47K6ZTYitAJtEBRDSr57IxFtT7RUkhjrja4+2
k/GYJM9SKkh8766XbVgqMEo0WbO5qJKkmmwYDZSZyOh0+ogZNuoaiTDdsetXN3I4C6hiYo3FDDnk
ITv+xLtQPpuu4TCkcAOBWAXDtg9zYAgwV/eX8VVBbhlzNZ4z2sEgZin31qj2zNFy7byanDwzn897
hv1Tu9GSuz2K2Z4Mg+UhagZHx+Dk8++5Gx+7D6xcJyo+7u0d0lOqQQi4MiyDc0TSOIL/T4W0AvTF
eUNcoz9GtsBAdoPLjRS+qjr0tZyV6EXxa7O4J9riLdmAx+fN1ERhrRR+vmTOGgNRLTVdLRPMpwil
c/ZZWgmd7ALSGbYlS/mvh+ZiCSz01Yueo4LlNDkTNeyyId2C5Zxp/C0bqvagRSNINqxZDs7byZ4k
5I4BN6ODnAR8OL8ebbpK6jQONquy+rF2bdihLqRuYAvD34qAupIhBuVwNHL8KqNKmzyXZ8j4X904
/S4fB2BEdyGVnPP67F76W2Gc3a9DvkgK46hpUXvHEwSgIcYnFVBXDDMkfkgEVrG7fhvd2N83Qdo6
D0o7jtBNbi7VKaxTL1kER3lPhKVoMoYaDUzcvOn8y+msZTHK7ibWDy3wXXttzffnl00kgzO4FlQQ
plT3qF/0J3P1SvVSyrzzInYzYls9ODPQOmpMud0iWAETaxXEp052qn9S9yfqWYZSqpq58l8qxpkD
KDUijA1g8ej8A/dWm93XuqgBkP0Gb99bxTgb0OJOBlEgFCOgzlU/9GohMGqRAHaxbIxsMheDVimU
ANFOKx2zTNCnxALhNwqgs9REWynYjA0uUF71XjGKEm0Qho3np26dFFRhFAWwQZNAkxemnjeiiCUj
AcLKGXybV9oMVaJ3CCXY7LgcJrd6UJ4ST7+XvqgPxgsLZnHKH0zPvBRxmu6u4kY05+r0UdEAjAbR
hXpdp/eqLnAFu67H2gjgLsG4RxeyqUHAciLB8MCYqUvpZfaKAA5fahzxzOuuThoQt+FbTRO376+W
ISWmMnTM9KzcGf34UB4AJRh2jTv4K7DUGdy3+U1wjvdlWrjoMTDDJs1+lSmvhWrTBp2B04naTnKb
uIpTPi2fxsDWHeZl7VvRfbgrUtdVgiYdtoacgRKSda1i4gAUSfxJ1jGt3CzeebX2gjNrI4Kzjqa1
9caAj/L15krSr2b1oMahnD2elyJShDMRsJ7IRq5ASjQfTDOItS9/9ft87nddSFqkK36/p8iax61r
0NU/L2J/oXCNYycIgHI5bwc2rBzFWwt7QZxcsx26ennxKKfvKaRZ+qsc3ukNugoCTMjp61vL9NGp
Z74LQnArg7OrXMd9Wtfs9g7BcgxMuNJVP0UvnGldqH/SBTa2u/sGHlBwfIat8YFQM9qNvvaITdLu
djU+t7UQmoPd02/c60YC+4LNTbHGcWXaIHNFqKX+0MCaTIGWltxXvuyI2Y9E6nCW0JHRRoELwuz+
KJvHUYQmz/7/W2XwtjXAy2cCluNXZdpUUXqkHth7ySvSyemKcJhFnTwiIWxFNysmp72Z9ZWJAMF6
qsdP/XxRaoJ28P3Ix3hVhPPSJvpDAc/CZASskJH760UZWqDaYlBUaNsPs++Gf/6UitTiDKEB67Ok
TFg7O72s7DuiPL6vRRwp3f/2h33DZuloqS8WmSFDu2J3Tw+S2uoivmSRfRnYuMHPq7QbpWzEcQ6h
LIE7RAa2ijWuVq04rBgCrpoQwwJerkjv8aQbaZxrMNo0AxQ/Mz7l3pSf6Ny759V56Q45Z97cjdPq
al9aKiRElnXbURqWFFAOBaAWsvyoyd19V94udu3VtqjRZz9SAfOppaIUbqgyfw3NVGrUAeya0kX8
gZVXY9/27S/qDetBlTxRTm83GcGYVv+VxzfKjAA6zfMa8tgLkGXOQXveeiOYKOSD7dFMEGXuXlEI
Zm3ZxKDeG5SCOTMrVQY5pV/1VxNCsG6+nwjegaI66O4h28jhDtmyKlQlNRxgp3r18KnJQ4OE561E
JII7Y80aV6mlQhUD1a2odmTtUCQfzsvY7eBlwf//1os7Wc1ilPkKqnN/YPFc7yhO7Jv38323ADeA
7ZFxLzrM+9mUjUzufCm6PnaTBcWG4Celi54EpsswDpeDmgR/qSF31uRUlvPoRRqeHeslG4QFbTvj
MGYzWss/40EElbG7cTYgJTSYIBp5uY2rrWqRyIiOQCXWnDJN/XZGhiVuvfOaicRwW9fVurxKA8TM
7d1gSY45HxNRxzD7jTeOaqMKt1UguAfijKkiR5SjY8Fsjr1eOE06hWknuvJ3PQV7gZqIxZEp5ceH
8zxL5nxE1Nf+H2nXtWM3rGu/yIDlKr+67DYl01JfjGSSuNtyL19/l5JzMt4an62bCfISYACvTZGi
KIpcDDCiIyCHaK/vCeh5M7/0ZJT/m35wjSaYBQvzuigIjhTyOHvNkSeLwu+5u5wmlHZH76R4PGIR
V3KdbROMIjXbJo55JoyfmPpOP6TDbrkHVy8okRY7uGwa22u5yu0JtmEyk04GOKqDBGQtapCcHEwH
8VqfeOqTepA9wG5Z4lo2wUpYZia12QJNGa/0+SFsMA1WkqcQISz02OpUc5BixgBqXQwIq9LU7TYP
Fd/qF1fT7pcYA+DKv9xRIogQENIoRJ9tBhC1uNLBEESe9B+XFcOtam0FIoIQDjZNPYDOzsFcnSx0
TYccjCw5dOH7JOm+mmnh1+osiUC3F84y0FsH+n/71Z3NoQuxQ0zySY3qy5iABbVN9uMoZdgWrx+/
JXvBESxuYWhemDLg/Kf6I2Afk2s+w47tc0//fnkZX4XVIppgcbnZKjqaojlauDe+1l7lRTeYl2S6
MyZNNXv84UFa+S86w9+gDtUdGy9VqniHs4c2CzHfW/HLqjiwz6WqXLXNnsQSU/8fwr3gCLFFGC2K
ojcQjpcJLUfNU1yMWAS3JwFh+TG+wsAQxZUVC23byQso//sqom8LLW5sQtHeOX5pPo/6c6tIol6u
k9e2/4IgWEg2amWRJ9z2lWtTOfV66zPrKqZ3uYx79ZX7EzUlmMc4tkMRIq3tN47727dnXmm6k6fs
+bQ/WbmGTDLhLMGI8j6aF0g2GMpuVlTPJMotHlW9JMTA6liTuCmu/0sLKYTwQ2HlY1ZDVTGJfrQl
qoPiSRJGb/upP7oSR2C0valoOcUCTpPuzSV6axbFy9TKV+1xly5WoIWJRKpXYSFXmqHaKnFQK0Rf
9cYpcRnikUpDE1ft7MYZ6Qv6ji6Zq5d3+XRIyofMCOh8m4y7y85ky/LXuMJ2I2U9FHQx4TLmd113
N5k7JqsB3TIQg6gGAhvENa8au6owJwnoPhSfdXt1CZL6fR3f6foJIzElipMhCUdYFofGMFVcGDS6
kALtEzcW3nWsey3/9IZlW8kkHGWpotcN7YAUZYdx+Gwpp0Z2U9jUzApC0ExFrVLJHEAsHWZm3S3p
R0c2K3HLp681I7g9rSmYidACbDHZKTUT37COYYunHJl1b4uCJDa6eBwTrBfn7nXC7FpqGzril4Lu
KqKAa0w9hmn7Flsmf2DEJHA4Z/nQWiocXz1741S5tTWjWezDW1T/giJk54iZ6cqcE8UnNpiYlm9m
pLnjGEpMWbJkYg3wSHH/ZQuWrCGti7e8u4hkbjVpktKCLW9qrJZMsGOceTUIwSEMq2/s5F6XzTLb
/j4YuWwT7VuqSDLY921BzBhi5Mtu7m+qQRIucMsRTwPU5uAFiNM86WKbEHFY22qgGkco1B3JAcHd
jgddsie0zahkjcN30ipAUIZiMmu+UzihPq+BSHfNN013pwfzBq2Pu3JP7kiyv2xpmye5oYFc0kF3
mmqLjGYxXdrQtHC0apb/m6DIDsa7Nv/9pr+TXUK3bM7UwDcICjXwPImMSLoz4mEgnqJgqe8rzK5I
r0ft/WWRZBCCU1tKhFkzKjyCyXmX93dpfEMNyaptQlgUEwdB4wPeIMHZpH2tzCOtAEFirzb9nt0P
b4kXcU3/L4aY1zNVTAcNrToKwua6aLwF1+b8cHmltnbOGkJwM3ENQkuSQgwUM7kNeVraN3iYNYBw
WDr1rFqJDhnU6Z1luXl6cMw3OOQ1hOBdemKNVMkYkqw2aLhNJJ1MGsyYjHZ5qV6lM3jwZOJ00UCj
gnJr0ctQ0hhmnpZRUP8c/O7Iu+ItvDLw6UYoeN3LnrOkeELIa4dzV+Wgg0dlKHlersmh8JTWzY5O
5vIxg5joIeu43LSGlYSCUVfj3PexVkBZ2cfS/NQOEk29SsoLSyjSmZJpqnCDBkBVYzaJFvmDNj2G
RHuvLcRTnNCP2vKhK3tQQ0ibnjZ37ItwYqEPDGOaForlbIvE1QjnvGgwXPMtfmGFIth72xtWTSZI
iJmNHxIyH1BjdjK1+emyMfKTQDyRLNOmYACE4wZ16/lJ0UaJlRRkjgOtfTDau7L28/yHKSu/2kKh
mOYFrgQcfqbI22+Cl10t2yUOemSETGen0Q9a/clani8Ls2HpKHQAYzp4djilpqgaVCbUlVLYMbLV
408+JEcJzADsk+9QTOmHt3/NhsR5kNZ4gpKWpWJoEwLesOs0UIuDrd3PvJmhmgQECn5BXenRzj95
rrBzSMFJlVEXqRRFjqgl5szBy6HgZd4qSL7YXmeuLKx/vZMBZ4MbB3x2lqaLKSm1qYxem804GLOT
NX1yur9OeZ1/n1vOKlLB0Jd+SXsrDrL0GC/PLLwDl6J72SxkMgg2XqdJXikjMNL5YxWewLf7998n
iOgMC2UWmFcneLsitftyICEeY7rToN6XqSTq3QisLNBe/wEQWSyWCdpZEiX6NSPevoowaTA7zj4n
68SI+ONlaV67t3Mw8SSPYAuJDWkSdA9YT8lzqb5NHgw4RSiMY1CsLqP6oGuNBXniyuW13aCWvLGO
3QljzH15K99r5wOB4N9MA4XPVBWLr6iiVn2DFBNaCb41WjCYuU9+9IPE92wtm6YRZAYMk2gQ6tyQ
c21oMp2Bx5lWP8Y0MCoK8gdbYsmbICY4BnjSBawwAghpqlbPYh1HD+sxMYTZSKOGISyh1SOJUW/6
Ug03FYTyGMP96i6ktU2y1EDj8yYZpncUmICneKjKtBkmyGSoHNAkhfebdg4iLsxvdjjjjXiBUAct
jwnaEvGqZO0xisKPfSeY3/0eI/i3/bfcd6/BuNdYeR5ClymMORipn2ztXTt9HLrPl7fSqxfb3xi8
XtsxwX0hnkdJmjUsKc0oiD70AT+PhivjOH8OS7c66uD1jTDg7NtlzC1nh+rtP5D8/FiJpSPVkw05
ICfDI2yvyA4E7izF80dz8K6DClSwcYkvf07TjaPNYILR8F6bTgqqAhCZu6Z9nVSFf1mWjTQjdLQC
EyJXM14mdW4MDE0gGB3Y7+mRlm7r80khzlHWFra5uVZgwubSC2dwxh5gWvNgaq5T3IbxPwokNmkV
c42sqQGMYWehnmM6LBhdpLn/n7IviTjiKxyGWzQ5WFURQGaHzK59vfxWOg8SBfFo44I1WIK1kWia
KN61cVh8oOZ/VNSp3nTiczK7H0h0yHyEDJH/fWXfZTzTvJiAqN7HiauCWlXHUA3q25ZfHDU/2/0t
0+mvPfxiFpbgJ3oMcuHkxFEwAi9vd3SS1cFsu4kVBFflSiYl1qokHQERH3lT53IYyQ49MnwKPK+z
GFlgPAxv8U26TkG0YVrEskRSvTDR+jzsSYxin6JGkqj1livqG27+wd6r/ptIuflS6pYD0jScKMQR
/fvSJNaoMB5MojWneuB9xuAlrJ94o3H/1wmJcyxBbcXCcB2sgeU4+7w8kExmiGKRgCiMoDTVrkkz
zQZfv98jPPTiV7GUBQauQVaQv7WZ0TiIBm203fESrXML0dspyww8+2EsxewmkavqcLtx8IbdjMdn
w9RUC4TmYqRklrNTqgW+O3rLLn/iTaT0yA4x6pORpaw+/n0Gz1KR/oAl4B+nxjqXKk1tLYxKvN6r
1Ye5ONjG4Bqm5B69GVSsQcQbhtnMSsZB9Mff5Y8JuvV53X23L/dvuhGCoFLDUHC0dILx9VykKNVC
QqPul4nXN7zaMgabDPtJc89pUEZa7GSGvuk91pCCpWd5ZmQVA+TEbpLb9I5PuIp3lr/gEXU5jr6G
m6GM2UgKKqiOGUj0l0obw/Gzo+LON9EJHdRe/IDhgiC4VvzelRgnP0rEo8ZAhRayFDghX2XNprGf
bNZBTN3+lmmVS6p3s2Z6VZ+g+7Q6UbRWhMPj4KlL5hWtZLfzNXwFTlHkYRo6fKUliJssS43ZDRBX
AUGicip0ibfauqMYq+8LRlppelpNA4Szs3ZxK51O10VUvC9S5QcmrieSjc5/rSgNCnNUeGDVBCmx
II3GyJLkmgppFt9wviuG208yDqKtFYMfQRRPbJPfv843ghNN/VKEPa4P2n1cXmWad9keDB77vRJC
w0AJm2i414kEnMai2JViYckKUPlr13ncdBMmhg1O6xdhVnVe26dW44ZGET5aWoMWf2fW9NOiVhQJ
aha3O23I08dpnKvlqBfUemSsrQpvjBrlpmztRLmrIjWu907CFNud6jIxvXDK+9KnZWHfITHU5fuQ
qvVVqChZvivjwilcKxycxQU3o7lcxT3DDDYFHh3kjC1Zaq8vRyv1emZmN1lVpZ4SJUnlaUwHm1tS
ppW3aNnyzhzDLnXbcDJuZm3RQIyZFSZzM63UMs9QTOsEbNvwjHyJLa+erVZ1w5oxfXd5jTftxNEM
tJxqpolnlnMdghN0Zs5SFEHbPBjWFUQFd5/EP8swBO/VzjPKDFpgTORHOO+pk7vG4l+WYyNdbKGV
7UUQwRhpETrN2OdFwLTrJbnt6puR7ZI58qLk/RR/WPqvIft4GVMml7CjLS1r9S6CXHGhurlues7k
dbIb8+YmW8nFL2urwBG0ErnaZGWBWot0X9HmKyOTJFmzuc1WEPzvK4g5sltQpGHpOvpNyZBwLPwq
vdfak87A7yjpzZOBCWFOiQq7LOqwaGN5Gxc7lZhuZDwXGGNgPTHZTVayeGLdjL509tzmkKx2HikG
ocpYWrd8+sroRAfVlhmtmhrfV6vnGozsBkK2wtP74J8MjQpXsDIZO7tKuaHVuqfoYEoYK7+sZawI
m3HUWhzBGdjl0hN94rqxPZa4oEz0a1BZsGLPeaMQSknkkqmH/31leFWtl9GkAy9LkehsmN8iuXZ5
6WQa4nt4BVEX9WTOfPtg1gFogiicNR2Iq5aDl8HrXgbjtvvqvHLwNIGqIp5QE2w7RkVdP6QZ9qqa
XA2K5odj71nV+D21VddIMy9uMd4A4/Muw27mUEA6ovKuDvQAiQmbKrGqJsriIgjno3Fy0EOCW569
R0X/bSNVmhRNcBddHIO4ugUaGF751bzamw/lTxD2gcXsLTdzBGNoPsSjElpchUx1YaC2pW9BKLHw
BtcscnVZseCWDa4RhL2VRFntNMqSB8i3FW6HeNON4ux4WUNbILaNbkM8COOJXjSM2lD7zCZLEVhJ
BiZAdHP0YyOjB9oy9RXIqxKAOhwQdcwAmaLIT2wVVUA1GpJNWhdXpWNY/mWh+MkjWjuuQGBBRi7c
fkV5U5Z42EnmqQiMzvai8mhrP2dyTCrmWn29u4zFt+klLC77ahs3ytAvdgGsZrZAwBu74ON6MsLk
cBlmS09oEMGlDschEtSCAxxUttSsg55Mk3jmWO0HJ5P4iG0IDBww0IRF0YF6LklZzXNcTyqOJDL6
o0KDLmISxWwtFsaH/YEQTBq5Gcs2O1IEeVa5PXvQGx2NV/dvWaoXEGGp1Im1o6pADiRUD5iu4HW9
LGkmWyr+95XSY5XgfYICQhtLcBA1+pcxlzWCbG2a9VoJ58PYaCQfuDq0pPhEa9ULI4w7ZnjcbQz3
8optnQ7o1depAftCs76g+XDqramLsT/ncrhKjHk/O+P7pWM+Li2eY+JOPc27ypBNQNm0Bh1HA5QA
vt1XvieyR8dSAQtqfrfUg6Wc3VI2G1YCIvqeYSL9YmXYOKV2rTePVniKZdm4TU29yCEu30DYWKUh
5FC1wU3pQ00jN6reGY7EsDejIDQV/HfBfv19ZXbEiNWhSyFLfqxv+fGGsb157v6mWTNuyffLZrF5
nq7xhJ1kTGWhJjHwjN/cxBiWDjcHAg49SKQj/zb31Eo4YU9V6jCEuY1VzPUPKrsPicS9bRv5y+IJ
+ykEV7Wm8cVzwi86PU3O1WS/D83HssvdmT5HluQ6IZNHOBgy3Yr0mVt3Gn9FhK/WwWXtyAxbuH5Z
U1mRhOL73ey4VlRgftijPu7/DUSIqPSqLsxM5YtmJPcsTndGr/v6JCPW2Lp6UT4hkd/0wXog6CaP
wlQpUtxWcsPy1OQuykp3KW9IvVNqRFadbKD31to5FMW8GCuI515xqmC6hFZT1izHEZf07RH5qM52
jQp0fEHRFI2MqfpXRZgQJBBCMZMBw1pwQFPBttNKD+POrjFNFW/Zv4hb/exmvkPyBVnu7mAwd8HU
NPQj3fSh73xnsvNqK2N69gOEBS762c5HAz9geo5uk4N+pXjzXYYZqKrPR5jz+TuXDUeKKJo/iHBr
ZQQi5zMA/UdAj7YHoolfFFs7Jk3Rbmy3MwmF7VDOSajHcwOVOk+a4RWhJBWxYTJn3xd2QjIVahsp
kEet7kBnEivXnewc2fLvwMCbGM5CvMjpggykH5Mytss8ICNanypnmjzEMt8rkzhuPaERMFfNfjd3
jhngtAbZhck+JCC98ZpE0R4uK3BDXtzaXraIoD8SVUqTEWyRfLkzop2RV24rc8kbOoOgKKFG5wTV
X5Xi1LluR53T5kGtF6e26R5zJZTY4YYYuNUYoAMCs7D6qv5mDBdzoFmFTt1wes80210M7SaOG8nh
sglDTBVEF6g9J6LmepsOi5Njteao82nuphHxMWzkr1WCe9oLiGCCZb8wELkCZAEFjV6dEi3oyjc8
BpyBCJkCMAnEnVXCzinLgjy6YphPkbffaPeG/QRKQTA16dwjiundQp3sielFDgb6p5S5vfohe37D
cq0QBKdrKxj1UoVA0NDhNA2uPpZuJ6tU2ogqePf0HzG4YaxCsjQ01LKJYV+TGTA63rI4vHZgAk1y
NdLdPH5RjFZi0lsJZZTzgJUD87rx2ifm9nLMMZ573HEDvVGLh65hVoTHNjRHpnVhvG/Ttk13plnY
QaIY5qcyiY3Yi1Cb/BZ7XLsrwR4H5nR5OMBdTSF6/bsWseih6P7+8evMJwr26HQzSe0JWrTN524q
3amUOLqtWrM1gqGeq1CdWgUzBCDG77d0jF14MjGtm7p8qmgYLI9/b5YEk4wdXtqK/wgWoxM9MroK
FmNlBzwdTulxav++rhUvlS8Qgu/OoykOlRKOgmByrRHrLkVSsWCyCqktp4e3NUtDG4GOyeDCtTGK
FROT3KGaMgtTMFgPP+y0etaU/tvlFeM/91X0tMLRzhVUj7GehDFwCIYOZdEhY7fl8KMOZV0e2zjQ
CAj68LQn1jmgewjXqwmaacPIo5nft6af1H5lSe5xm+uGGjlV4/VWjlgc1fRm7sQqjj3afLMiz8Ts
Smt3ecm2jXqFIawZJvM6dqwDo3tWTbe5Rj2eW+0zr1dQrl3i+iaj39sOXlaI+rmWLOS/aN92OJ2e
B583eihBlnvm3trl97mHJ8XLEm5cGQhZwQnePYtGy2kYBGTKl7ZsXSN/6J2vTXNVhrdG9/My2KZl
rMCEPVvWLQPBDsBsNPRb2omayFRMiqsNkoT5RkQEqVDrjjsJSmDECX5pFOWsrXNcFMK7MbllshHx
su8LZrGMmsN6K4PzcR7jPHJn2bjUbdsG+4aBen1iidXVtTmlTlnzeCt7XKrDgv6ePLisjG0ZXiCE
Y0cvZlSP1fDXnfkM5o1FdqTLRBBOnKmc8hgzL0AVXbdIgpJ5fI5BF3WnkDiVta5uyrLy1ELEP00o
OClSLNFEu5sI7y9or5BslE1xVhDCci1DlavFAo2kM56yzC8Ky1yt/nhZJ9u7f4UiLFpMm6ULa4SN
ymHw1cA+LG7oky/1kZ3Gg2wi5OZ2fAETc3q8rCtWHKyapYxuNKPE7nZW7+paEmhJlCPm9ZqILgbT
AZMj9KBPPZGENv/DSf/XkkGVeu4yc9UJuzyBJVtfOLUQJ8eDGM/zjvNp5Z5snPnmslkvcMJ5XZul
M8/8fMP10pvyayf7gXnq7mBJGo23jWEFJHgZlYHmQuMxG71ZdkawHGrFrT79rid1nlrZgJpNC1/B
CSdPFy9Vy/i1mfXaXlGi9wOJ/Dp2JL5ZBsPNZRXqL0mB1HiE5TOVwrVjH6M2PS2XxAYyHfEfsQKx
J2XIhhIgjnLfma1btreoynJNWYefVEf8h6yAZs2YLFRv4MZ6ItDRdNBv+IBFzNEMcGr7l92DbOkE
N1en6AnITQ5W3g2KR8unmUm0wz/xKkhcGYHg5uLSDtnCL/pj1fhj6c/DvWWMXoqxh9Jp1nyjvMJC
8I6bH3oK1VcFeWOZj3md5EF4w0fGKLfpN27evJu1eMMzECErLEFPDm2nch5x2cudKWg7VG3RbxYI
Ie1e1qm2bRIrKEFLamyoc1xCrM4ffMXFpfHk4CKkIjGZ7GQjrLed3wpNUFiS92pSohQQA7PHX7xq
6Oq4ia6dG2OnHUKvkOQbNp35Ck44oFiyxBgLi3XsmqOR3lnseNnEZasnDp5Q+tksWYLQirybdglq
b5M957VaggYFqTKr2NxQvJkV3APonxWLpW1l0o3ERpyYzncUhb3kRyVrc5ZBCO4uw/m6NDxBkw3v
reGozwfLOFxeMxkE//vKB9HUsTEsEhDMsXZ1+Y3m7V5tZRRFmy51tVbCDorHZgkHHs8ZZeVl2W1Z
zG427GcpgSQ/Z167hRelCPvHmmoM7uNAA+Zuf6H77JDuFC/+WKP8Gg25yY7KAgjZAgp7aERmuB5z
INaNO88uHmvdEn0Nc++aaGoApxqnTp0f3qI1B88mxEQDh1j5YtW605AMoV5tph6ejl2CA4ql3y+j
bGrt5clEnBZjFAyVvTzfHpud17cQLPvWofRrKCWUwZuO4QVI3LeFUSjFxPBwkChBNWAe9P6fBLGF
qMvO64kVCr5fWcPJtMYgan7mNPRiUzo9g8dVrwxwJYoQd6GxFT0UA6DGX2d6tWcYmkzdzms8OTHm
pu2twISoy7ZKZxg03IlrJ/IcigivPdG/Hc2BPpf1q4stOKFpKdKi0SFRo5xM9nHoH6JUEnHJ9C84
oSa31HzSkbfI6yekYtjkXda/bJ0E90NpnIyNCkMOs4OqXjnklJD3/wYhOJ42NVNSU0Akv3b+MYXH
WWRlNZINaQu+hhI7CVkIEHU+YLi8nd3ry2cLzAP/JotwTusj+tz1BhoPGfK9qdtkh854/CcMsfjW
ihJikAmiWPlpSp4GbT9oEgiJVYk5eiUftAbF/MglzqE3xKOXRCz4NymE3Z4VjQP2e0Dk7IlVGFx+
N76hR2q9/cSGonRCUtdosMdRVPWgUNs1Q3JCFOVflmQ7dlpd6AVR1IEZdkpx04YmfM5kMVyVh180
FiBhlGUPNjfkCkxwXMNigiiKb0jEAmn1QQVzcPh8WSAZhOC2MjO3CiuGagaQjlpHo/HD5OnfIPhP
WMVO1piTLEGqMIg7TET/SRIvdn7+G4TgudCMB+0v0EqyHBFkTuWdJgsypZoXXFc2j93CNFzb0mt2
NDHCm/rJdXE0wS0R+bKqbplaBBeGfGtlObzsY1TvIyew859Fsvu3NRPc1zgnQ7Xw59NF/znAfTkV
aPXiN3Rkrh94RAaiEh0zYJUAiqP59fCYPTu6JIcjWSrxbWfunQTdtEBInNtmus66UyV7aeaqfRWt
vOxDTdj0Ro6d2FvQhtHpbmqfEnajV9eN8cmMv19WCtk6u5BMJxaYAzA1UmRrs9CnUFlpD8Wj95ff
bOt96yWB4rHg1+3WB03cQVYCs7WEa1DBCXRdHmesQWDRt98KvCSxJ11W3CiTS3AC9uB0dU0BoVvf
kvi+QcGIBTZgWVL/lypEVaFdm/dPownSFvlFUHg8JTW3aj6WbXkO9zyc1B85L8d0MANMddqDuMwz
ejd85GT5jk8k9sgX68IvEFlo6qpAgwS/dGAiq9PexrKV3FbWHwnFhxcFzW1G9Cu6AUnUpPvaZGEw
1xtyEKtl1AWLj0rHyge+jFZYu2OMup3o42VL3zaIFzGEsy2hZtu1PHpyKDgqHxKUWSe5J3v4lylD
sOyMTRbTeDWZEX7snZtaNm/nl3e5pG3BrvslKsqZAzT+DHYANSB3IMCdMAXCCLihTQwTAfFGC8aA
+lr11Tfu3Zd15Ou8Ol3jrMnRDIh1LMYClKL+gp5f5S3USng4f0ERDr8JPP9ZYwFlPFmncT8dOvCL
9NcIejGTTaY0mYULh59doD4ODR7wFegF6yfXQbGyMhwu2x//iKg4w7DRP4DkqINSpfN1Q6qSNVGj
oR9s0ajfJ6i8byZyaGkx+KTUb+MlT9y5ydLdX+NqOrIRfN4Yel/FucAFWhC70kIykWidZ4K+oooe
muZZ69DTf9/WEik3Tq4zNGEf582YN1MDtLZqHptM9drI9mqM4elJeshSx78s3MamPoMTNrXTm5bS
Z4BzeiTqq0Pj5Htj2Iftz3/DEbY1HZpirlqkSBWw9erGt7Elbm3/MPu/r4w+k0cwkkqrQ72lkKe0
nnt23yuS9eK/UzBCfJ+CgQ/JUTQTCd+netIqLFeywAAdNFPzqzbRJRDbFvACIfiHkDhprILaIVDS
kAToxb5KzDT2dbPYoyO83oMlRpVAbh3CZ2IJ3iKv1RDTrqPf3sLaI+U3/gxvJry2IpY5KUHizbsZ
0TPLXTX3Zt/08nvZDOeteP3sRwhepKwcq65ZjKx9pWAESmF8TtRl8Sprctw2T2CVTdI/jmnxsZsx
7k9J4jqYEtP2wAz19/sCsQiq4PgYGGx8sfm0HkIjatPOxjjdFKUMMbudp3lCv3N0JForWf7XGj8H
EzahXmqhnme97bfgmLXmxY1BwGnT1lM7VGG+v7wTZWDcwlfHT6opepwoAOuGx7pJ/KSt3GXsXbu7
ps1fByXnggm7Ja6YVWkFsNiE0rdZvwsL6cwP/o3zHXmOIWyXwgDjrMkxsp/ldfVVcflwJRQjfcYQ
TS+5o4f5IJsnJltCYbeEMSpylWyw/WaZTVePahDItSouGtVCXYwWqFy7jxL3st64Xi7JKewOO6xJ
MVNYpK6lh7Axgv4N5RxYSpOgFRBMf6+Z8QoSt1Y6NbY/T+9mGujpif59I+A5hCAFW2Ji5C0gkhgB
V6wdnTyS7KaN1qJzDPGebCno5sbsEr/xwdgF0pjlSj3yuxiemYLLStk0vpcVEy/L1dB3bYqZJb5O
vlftbgaRxCxj4dzwi2fyvLovG3DMg17DPfyHkCnEW3qAIU54gslvzKfLIr2OCM7RhABkCgdUB5tA
W6iBSsVDG4ZBlx3N6dNlnE17Xi2d4PRMrWtAx4ml63LzaGjhRw3MJZchZNrhP2Hl6hRQdzc2Nza1
vVase7u67WSUn5uuYCUF/wlrCFJ345RgVzb9+DGt6TGa2aHqjZ8ZTKFDeeRliWTKEZxdmMKR9nFr
++VMrqO6O2CGa+SlaeF3+iJ5vJBhCV6upC1hSw+sqfxcm7e0v6f6h3Z6/jeJBIdQzjUIaRh0lOHp
1Clu5gSsItXeUSRv6DJzE5xCwahBIw04rH1s6cGI/7ou+mzbvEoijGo5WTVWy2nUk0mflzapXGop
kmdZiUmLuQTQBilKYUIMrbwtIg+tQlboX9bIJgSCHnAbgcX2Vaky04ZhxAwyywe/gpcOHtih/Eo2
h0kC4gjlaVqrz83YWpZvFN37TmGx2yZfMZYk+CdZxLubXduZkiyAIarlsjioTBiA/ngZZKPcBLp/
WTFHcJlGizCySbBi5dT8IGPi1tp4b2SWm+UoCyhb9HEzAsI5VPWmi/3JMBOvm/TcBUOt5MFZtqyC
U0VP1RBiqqvld/OdXdyYyUdDlmja9HgrYQWnipFgSoXMguUnfQH6GmRXsyBSKi+nAQLmN+kPDOug
kuKkrMKuHVXS1Y6tWD61H/NnQj+W2Zus/Q+CSFyqJigeq5vQ8pXqhn4l5Yc4+zcZxJL8obZ0pmeQ
oUmuwdanhpXnOD8um+CmdwMp33/WSaQrVdq8t60BUjBjLl0nL/DMpdKvl0G2Nf8CIhhX3DA0uVkA
oaCHdxU2fjNZNu5CDbyQSte7eZHO3r9BCsY21mMyhSogUwPjP01wlJ5UjHhgM2bPVZJoQbaGfG+t
jnKnHouymYFljPl1UaS3g23Jhspvx6YrRQkHuIoH+8XGiEefZ7sLJBxT1Ll4xCtBmtzob4kWVmDC
Cd5mZViqiwMC2fFL27pT7Hgo0EbW6rKS+MK8upmsYIQjnClt2zEbMo3kqYjboJzcWIkllrAZjaxA
BE/AFALOXy4LBo8wvKqGbNfV6eiqVZfikmzKGI0lxi6W7uBherY7Dbu2H1N2MKqiuEs0ZjHPZGOL
GiyV0MaN80U2Nkcip1jSQ9F81zYYQufr1b2duEY7Y9aIF4HK8LLSZPIJZ1bX2lnEwDPoR4z6OPBd
QxtiF7QCyIWT6N6KGokblAEK3sMGU2pmhhCMfs3ad2NYXiXOLjbu+qGVhHrc3i7Yo1jYo6dtNyYZ
kMBJGEQ6KAR/klk7Ld3XvvNsVeI2NuWykQ3U0WyKfjXBbbR4kaXOEuFGq9sBNbKr0S4+qrQ+6G19
HJpSordNL7WCExzIaIMPSmWx7UdK5BnNaaw+XzaMbRe1QuACr/xgqSYol1j4eRVh2pW9Q3IjqCOf
k6HJ+VZl4gi+o1LCPkKjAC7QNb0O88hxK7v5dFmiTf+0EkhwHUWxZDoyqIj8rMztnPe2pnqRJYn/
ZcsmXgCmyljCcACKuqd7I6j26hG83b+eW9K3+MIXgcRLAMn/C1VFlqsXHk0GEKw9mInkssEX5tVG
WuEIPqIpTdZ3FMoZzNAdGb9wuvRrBJ6guErdnNyMy8NlVW2bA+hVHbTsG5i2fG57VoUioEmHl9fG
xaW68pEk2dNliO10iv2CwX/Dyr7NKK66ekSMXAflNScyVgL1u743QG8d7RbJ2/K27b2ACd6hqoqq
i0KA5eQnCV1twuOYbLjf9v1jJZHgE0q8JZiLDodXB8uO+PmOk+mUh8n7Xe4uI+eU4gkeYrK1LotS
aMnY8yCm2A+On414X1wCzKXy26uul7j0zVNxJaHgJha7THjtBZYRbRF1A0bkbxZ6fWrCPly2DpkB
Cr5CtdOsthLoK0rNUxfqz8komyh32SRAHHFuf+gnmoeeQhYa3vahfV+FFAmqcndZkMsr9opDsFYZ
wSaFTVTJkX4tutarmn3bS5ZLJovgIcwq1mczgixty3yS73Ta+71s1PDmef5H+ZbITxctZViECq7X
Kmgj+v69himPueKRlATJc6S+/7eFE9xDj1sArScsnILoy/lhlkiCoAi5coLLOBI/BB7fcztIa8Ps
JwqxehOMknwKDVgSjVPr/x9p17Uct7Jrv4hVzOGVaYI0yva2/MJyZM6ZX39X65xj0S1u4lp+nipi
gAbQ6G5grckr/ewwG3/pEcxjVnmvTOU4nQKs1aKrDnqe+xgzJOltDqKTfc22K6L/5TxgWP4uyIzQ
Wg1oJKSj/HsRXBTcChix5RSp3Rs5YUXKzbnE0EoxWAVwOePK3QKcN9mWFs2X0qNKWY9SiksMZYnM
ELODWw08Tl085kbtKNY/yo9Sp0o8Qid+BBWXSLUUggrH1XKgb7RafLbM8tSM3aFtB3d/rZiTvd3i
f63VS1WzcgrF0qrG7LFWSXPQ4sKpdMci4dEohbgsMchVyqjdEFKNZAPBRuzRzvA97Ii9lhLDFQ9B
KlRqkMMXIkPH4fBJLy03mSenrx/3jUYJ4lKE2adqpHcvWU/xwZHmB6DLs0dJP5cT+nH3hVErxKWJ
Si2iWC1gvGp4bAUvE5+Ab78vgtKH/b5yAjVsCnnKYDg11z5pcuOWrXY79dItGOWJkpIII54itBzV
NgtZGInLs5ocRkGyB+U6n/RzPXzc14oyHJcatF6trTGHKCvzVfkmBXCX+sfdJriVfN2ZJC4pDPls
SBhcwNp0qPizdnZKszWJdErowb8xhkYEwNQaDlDiPfZLlNyXFNwfsf78A2OflL2gp5DQlE/6F1Tg
bhU67ZIRirCw2Mk1L00oKzeb1HAq2whiTLX8IPfDh6R82F9yShEuA8RdKqB/GY6cdIewcQZgG/eB
LUhE/FMrwsV/MC7TJCRQRDKG1k2lKQLFfQiqDmBs7ytElNrovf49NGcQKClJjFQTXec/WZVQHnA1
dNEfJ69zUp96L/mXU+yv/UDmUoFUYcZLYbUWJuPY4T9kjcyZy2YMiwPV67btECaQrhVQ8b0BqxnH
LFVmVmpVyuLH1vJBN6TjvgG3l+pVhPy7/cBTMdaqAPsNykMZO0nR2ENJPLpQanBel1mlIFjsyk6L
Meo+RJdqoE78lAjO46zWEjAuBzXU+XYqPgbU3Ar1fc7NpqzrJtGECm3YHY0Y5KtdQ7jydmy+rgTn
WUsupWbYQAUraV01vOiS7C3ZOaOu8akV56pPNG6pRi6yiBmcRjLsYvSS8M9JYF6eo0ABI2v4Fg9F
IySLZWGTxDFRw7PHyaTmYDfXA71n//s+t3dNQ91mrDfTNayLAIaA7tM7wmL1fW7jkspaFxML38+l
e938qefOEh/2RWyu9y8RbwBIhDJLZrnDO6ECtkat71NbHFO3UzWnk8L37MMrWdLvUR5kAliMQAfn
luIlUL8KKlFZbvrU6vtcFgEBjyhoAbDk42L05bzzS8P0rEn09k1GieESSWWohTqChtudpSsJU1dl
e2W170olK124VAJCprAXZgjRe1AnmMqnxmgIc+17L0hdf1+OwajHsg0VRIcoHCpd8WuJOmNSIrhs
os95kJsltACIhjN11uNYLUTzIuXAXCLJNCvUhQIilOgzXmKCSHTHBR72YX/RNyvi1XpwoZ4X0ZB2
QOxy0fvZRP1BAeNStjhJ9UGc+od9WZRKfNin4NgVYsSkqIGaQ0TXUPmxj31FL5x9QYQn80dYK++L
WmHLA6Xq7tkonYai6CTsxp9cJaM1K9WCk6Whodi5MnWuno63FgYX0ZPQfU86PNPta0U43cuNzqqA
1ZpANCLgZrhicWUqd8n4nmLl1RVeisH198PSkkcDVgMneS/Idl25NeVu1Mpw4R+ZUZZ2gMJ25/yH
tLhh8RxSDGaEl0lc+EfJKLRp+qJGZGuxrfTy7RSem0jz/2492B9Z2UuahXYMcgiqx8S09cXqD+Bj
iN19Kds1+GpZuERggR1qNkOIaT1MpwEaP7xEpTs5o4tX+yvlThj+Mnq4lLCw+cu8g8A4uFuUY1V+
jKialXIDLhPk41IIMxgBETOeFd5qup1RDZ4v6/zmvPdqN/7gmk9l3EUj1BDvB7e8kezMBbjwKbPc
8ATuUnQ8LM8VlXmIGOXPsoZVi6Zcwr+BxdNEt9H7YhS01wqgSc03+Ex1MxS91Ii6O41XhXqbLLdl
+cdwU6y4fBXBuXUSBSBG6CQU+2KjOE2WP1mBeC8DKbttzWu0ZZ72HXw7Xl/lcf7dxuoAejWopNT3
5XgtFKelVmxFIDafTZfDDJVpSRaOATyuUKPoI/CmkLB17VNd5074Lf5zLE1YbiWCS25SniaZksp4
Jioqu5iv2iVCEXVMQiJRb1psJYfLcFPb6pGYQJU5/w4IcPRCTV5V3ZUzdc6gBHGuoEx9q5q4WHQt
PToZeWFjEO245O2VElHjddvhulKKd4MWLLkh5pzdTvA7dM4vbn8JTuKp+Clcqo+zC1pZhypGNzfx
lUwu01W1COaMEQsW4v3I+CpZISBxj4pu59QoCiWJS3iVhuEhfUZeKIbD2D+JpfHYmI9Z/7zI0fN+
PBGOzoM+B9FQRrUJpUy0aLR4Og9bV4nfU52+Wo5nubY6KTHNDkK6qDmDOLlWolMwXpGT9Jv5dCWH
O/oEUg0woQZy6lS7NxrA7gKQ+du+wQgvV7lzT5JmILdoEU7a3EQ2mHvQL5s3j1Nr4YGKil1qdbgc
UXZR3KCNGpedsm63lYZhabemurgoq3EJIhdMcR5KWE0Y/wHOkJ0kxBFruyhZrQuXGeRMQ8cMi9bg
Yh5wk3LMvprX4qNxABCrE96mf44K91tqVbnsIKSTLnYv8uJ/xvSg5D96itGaWhkuGYji0o76DKPJ
7UM+Hqfi6h3ENr9rwWWBQu1BblEhCwSd8KHIMmCVtrG3NBp1PiVcWhN/L00zRUyHpIYuCeZCRO25
znS0heMcNLUicSrZfkh+dQWNu/2Qpi5TsoiFT+eYB8vHrDcYZxoP6GlO6QqnpHP34/VfnE8DkDQu
qFAFcRJr2ajBgIBb4vEcfgmPPVpolNaev/2HkxsAUd/3BW5b81Uel4TGvjQKdCNh2eZLoKN5a7a1
H1pEvE39iyFfxXB5yKiA/qyye/3GBbask6KzRbmZHOGQAyqIGiKkdOLyEI4uphThpdLNsEPgmAw4
HDtbbkfJ27cduVhcLuqWUA+UmpXhkxdntuSD6/ao3AiTPWj27MtuSvJtbUfyqyG55JQkhZkaIU4X
oPk65su9GkQfhEAlNKOkcClpwYTsaE6w4CyzjuBL3LaO0hGX+ywjvDnEWK+qcEkpbYW+zHSo0jSf
jPjKACKO8iS0NzFjvU1xi0KtF+UXXIpaSq3oUTygTQNdfYpgObGeeDIocsjRB0ISf0kjjGluST0k
5XWQeKksaG7T4eE3QDdXRgFSbO+Iv+zIX9d0kqqm6BHHW099rxQftemw7+aEM/B3M5ExhaOJIQi3
zR5VCQD0Z/NdI16vrvASaKvrhhg9IP/NQtpV1P3ov4sj4WzUinA5IQrASi6zu1kpnw4o6gRBdBXz
UaW2DMpY7PeVJpoBlISeDSyp4v0iOGF1P1NvyhskXWyrfV1wLgdo6dxPVQ0ZeXySz4yMTL0LRDcF
bq3kNHbqxi51mqDMxyWENMgaaRrhY53V2fVy2+iCXSlPIvVaRpmPywnCHBiJMEI1obwHhVGMw2ZK
YU5TMrg0oNd6Z6gs71jNKTdDxi4UJ8TgBrPHTm7jL2hkY0pHjU3HJRgolEr1JtVDINYZIC1kr7Kp
Sb3GEsmUv5wRhWIuTYGVX9YI8KCzokvHsrhFy0QWfx5iQH3+2M8K1ObH9xyk0dguEvN0ox/Qw14D
sVRQvpU9SDY6azkKlfIZ3F52phYLZi3QWCqHFfiG6tavB5loEWduwZsbxCx4LZRkcG0ZXBVTa2aQ
pSK0V4EDpdeOtph+VKd2GdkMjHb4c2R0U1rL48qZLgrzTmLWlmtHkE/R5CbvOYWuRXAJq69qbS4n
JKxBFsAAf2WBFLkObmfqSozYPWROlaFTgXXLHviUvr5K8/JzOTXEBkKJ4FRJe8tIBnZbGcEv5GD8
0ufBad8bKRFc2q1lNavA+I090FKvS6F0szz090UQaYPv35jHSUO7CPw9AhlPapsm3tm9fRFElpW5
LIubL3g9Kxvk5hrjwQX6hBbdlgviFpTShEuygAhcqkSEmGZ4HD837R1mDvcVoSRwKTYZAKGnxFhx
tbyT4tpJRq/sv79HhsWghlUdlKCcjDJLrR6sjOyC66ue9ZjWcMN3NQtYv2Two2pDkmRynrHOikn3
9Eq7mPni7qux5bmrOOc5CKdeyEXMseLAFy/flSw5WYVExN/WaqxFcOud9IDSGHKs9zJc9eXVLMd2
S02db7nuWga3GlUVBtHI0kiif5V/FOnPOvLImznCVvz13xxUES6/kXbb8NIPjwt1UUt9nzt892IG
Ar4F3++lpzb7olCVNPV9bptK9E6txgHfF6L4bAiNry1P+95ELDV/32fVZlkBTxNBkS5OLdxlS+sB
D2xfyGYr22qxVabnushtlKjv2CG0jhxGpZEfsn8C2clPjEujNAhxlE7s97W0Cdtgy95upfoTSjYF
OP0i5b4bWKO/7egq8++VEGREDDey1Bv8CFJbv7/MDJ/LswWnnHztXvVzDA5YxKGE0ozL92WIKn7S
4Q9pH1+1yWRXdfYw50QtSoSmyoV/Y5RzlQqwXxUsTvHc5bqvB7eysvzlOnEpAI/EXR+xq6Rac3Xp
e5469fBt3/MIg/F3f1GM3oclQLLMxMipnhVZtIXF2ZdBmIu/8xu1zAhn9owPWtqDKB+6wToJ8n3V
E6FK1KwalwyAYJ9JcgVzNeaXuvTy9CaMbwztRgru3vUmvQpYjSvyBKEpKuM/p4M7IzzU9aeUGkKm
lobLCZkaZP3E+lJScXbN9uuYRX4YEk8zlBD2+ypKowoQBS/9D1lxW8kfuvk2V4mjxOZV5dpWXCYA
c4+od6wBEag5waE/RC5OvWftMLqMDIS6/N88Rq3FcTmg6xdhTBa4dHvWQrc6qV5wanI7vjZ7m12P
Bh71KE0ZkcsHVYDpfkGEgiU0TD6ptWS3f84R81s65dFF6nmuZ4312xnmF8U8ikAx0aoP+4G6+ay6
Mh0PMBL3oyLH7Iik6UdmODbmNczucl/YiiPbuLkEIZvh7kslwpbHHLGmudMt1kFizGJoW0pzNOvK
CbrgoQ5xlyAWCShDPu/LZLGzc7zlMUhMFbZs2YpV0UOknQ2K7ILa0HUuPyh9K1gaS93RiYH1ohP+
WjmjCx4MSObfpVedyxNaa07LOMHfreYsNrEjg19DCDyyo4zwcp7tC0c1JSwSqFS2mW0MtgkXTHXi
JEUtDJcrhKxIQ5k9AAjhFy37YU3E96lkpHPZIczBER+wt3Xzc/6xOWEeCj5e9o7s50hG1C0fGVFc
ajD0uLGSju19hpN+NA/ZXeRIdnASvij3IGibvMILfWpWgemw591c3aAlY2SFADEHshJe1r4IwN0f
rXOWyHafPO0HEiGKP88phaEvAyvwZwnI0A1ubURby31hCM9S7+7LInyDhxtpiqzuAwm+0S13CtBm
FaJ4JOoUg9sLQ62J1K5mp/gQpNfxhyJvXCM5Nn8OiP9bKjc4HzcBzpqHFmy2yK1tNp2d5KWjUm3z
lDacoze1PKcZO9rluOcKc8y0WvVhbkeAPhLv+0Ri4BlxxAL8zh3rOcxnryhPcX2R33OnttqYDM6j
VbntJ4Xd/sbaYFfjdVIT76mEDjwVjlRpsTixOLVk1An3I5jP89N73FcH0jkQI6w3hOdFG4WRyPa5
wlwODR6tNLN+V4RgFsISdcOUDW7XKWotN8csAwhG+rkALm9DtWJuh+CrAPb7qlxUyyGOlyU1XCNo
fUOQrrIwJraz7ZV4FcFFYTvJgVVGseHq42c8NefTTZ3771mJVxFcAKaoqvvFTAyw0ci2XnwJtJ/7
AigduNhLDX22EiCGulKgiWdVyzK7TQGQbc1Z7O2LYp7/Nte/6sJtMNNcj0oYQhQIA8GhDjJTjJbj
vr7qPgZJeZ0WAghFet1RlIpwNkpJLibFNNcDNYEvDKlQ2ihDUmAIlrfh3DaES2x6nQRAew2UxrrO
948lQRv0wQxJcTDdtml/zoDgtm/GbRG6qkp47QA7CqeMUi9iHvZAxJGz7mMCKHZLkKmpsu3aA+D8
/xXCP2JXDXqteg1CcELJnLGLMckkeUFpTTb69Q9NHTy0Rn+fKJIdiVNop03k6Pl7uurN1b/g7uTS
OVO6WgNSTt3OxxhkfJJZPBsSUWFvesdKCncYV3M5quoWumZBpNtiENuLJj+1C8V4sLnNreRwKS/v
+2auaiZHgsF0zSlC9WjkuDIhKsfNY4oMQnfTUgxR4l/UJSmYkzIE1rAcYi4zetaAONoJd3Xst/+f
TLup10ocl2lHDY97fV0xX/ncll4pjnYhXxSV2LspMWwZVwkd8PyqFCoQM0R4bsw/J9MDEOptZXrH
1Bs6QX5Zj/2PlZzKGjQjKGG9Yb4Zu+fUIFaH0oPLuJEVNBhDwPfzRT/JGJ4dZhsQumACJIrE7SBW
AJmnWpIIIF4ufPo4tFIQXwBqGKiIhTsdm94PrxcnsEtfOAX5cT8xbbqdouiyaJqqDqG/G04p0wUU
I7mBA9EHsbzL6w9L81BHKlCFZIWI2e3Tyqsw/jbQVId4BBEo0McE3zwYoCELXOFjd7YO2v0IIoXq
XXwsqIZXMjl7gvp4jIQGMuf8p6jclMnnonjYt+Fmcl+J4HJRjDGoftALOIeh+W0onIyImiOiRHBp
aACLUTbEEBHMjR9WljtRRLCbCXWlBJcQ6iay9ECEBDh4VQG17ygAq3ffUJsyNFVWdEMGY4jGRZE0
CHkmJ1gLXb2KcztSPsfq6e9EcPVKskQTBlSxl0fDP8HPeLhvRELCZipYKcFFDAbtAgPoeUg1XW0H
wlHsLlb/RamJYCFsxd+VdX0VDZKIPKAHd8H0KcNLTfCey9lXTfibsayYogFs8QhH8zBOB2E+CVRT
xGZ6WYngQiNbhjSqYqy4Viee5GomyLjyH2b5XAe2QdF5ECvDX4rNsRoBawkrYwrXSnaZUbAGua+X
78FfNVdK8aGSZumSTpCTxifwMptA4dVUu6BsR6nD7Z2mlpSdwVw5nBaQY11NRmU3jRO/p0F/rQ77
H6u9swSBTGNUWCN5Ss5dHrlRHhDbM+XMXOCrCwiuB3ZwrEdckS+JA8zD57SmCPS2LWaw7IIyW+UR
QsQYTwGKjGJNL64G9TacrsAIkPf+fophf/bNkUh7lcLZy9CargByD3A6w/CCstCv1A61tHg1P2rh
RGSb7XpgJY0zXdAXyyQFgCBtvdEz/Mw1T9kVgzPsDj3J5kJK49Kn0ceVPA3QbXRGxGvmBm511XjC
QT4Chu2wb8htr3g1JJdJ9THp9YKpJnegpb/uMNRH3R0Ra8UjkaZmVcimCRGRcr1M37WH1Pxmykfl
aV+T7UchNLaIpm5oisGDdQqADRMydqsw3g/fGOZp4hs37TMDsLPOwCry9uVtOvpKHJeBKqTuWAxx
w1DV5yI5xsrjIF8tFYW+xj7zxtNXYrgMBMjEVkw1iJHGqxinxhSMb/uKbLrASgIXS4EWgBae2W2S
ZXuRO3dqQOKrvuvSZyWGCyLZFMMRs1ooAptro7lEau4YMXHU2ezyBcDeLx/gYsdcxnAOGeqtqmGy
QLBBtvOPfLccVAyBOKZffQBVybe/Mx8XQVaTq33VQy9gXJ5bkHFVVXwM5JK4INlutvilmsnjdPZB
pfQGu3DSP7BjSXqFVgsNuUG/Tj7219EVOpgfBXokct/N38zW6Esg4siAHVAFznkrPGjZbMfB4X03
zDroFEUdvIYaz7vaZfE0Mw4oN8hsTb5VwBpqEbXWZiH0KoJPRDVIVxS0QoEcx1gA+NYd9Zux0M5K
YXp1LaeYijOIRdsOrV9K8cjIWd4ndZJBqQrspJF+WLLQDuR3JaJXIVx9l7dZIAUR1JL0D8CZ0E03
SW/m6nHfzbefO1fWU34vUYI6HkfQpyG9ChkmFDsfrAuPcxYsdlzCH5LRNaQYNabE7lv1f9pZeU8B
Y4CuXtcsHfPoXAKZpyKuOgzYuCUwVmL5YGopcDZ+7qu5uWIrIVwCidRSndFUBHdv4IeqUyiikzXv
OVeshHApI58YPFADIWP5zUTz4vRQLISIzW0DVzGAWjZEQ+ZfckNZwL30IuKElFwr+P583rfTZlpY
fZ/bNKIBqOXoKsemYfV3mVidOvmTJChOSPJPUpK4ZY9nzZQqEZoI1gCyOU9ubhUMFIr9e56H8KJi
og5XNZ3HA4ikDJOxEsKoBOeohXcuPRByO6xTwnJvVgaIA6KBp1mkGkmW+JxgtHk/t/2yuEmY+7Is
H8E7ROzob7fBFxmg2xWRSoFEzdkMA8xK1QrTAlqP/md8rJ0n8zsumr3eVTygX52G531veBM1nDwu
atJe7UfTGhZ3mu/a5hvaHG2Se4WSwQXNHNQ52OUBeSToAwCDbtA45U4tYbk3zvabIngk+D3JVTJe
IRpwoqAVPnG15jIG6mEYbjUKLehtscoJ4q7E1MTAY4gMi1mKp54VNzyLd0Fht98WZ/Fy33IplPR9
82kit0t0ixmCyBoC6+U0VaDZeOoplvu3JxdOKW6LEAZ5tEp5XnByGVzkTjf0umPlAa0RA6s1sZtv
x9H/fBxe/vtS9XpTiNUIH58s9J5if62peyzKGZhJV4fyaImSqDfhDL31jyx+Ko2TZly1pr8fO29v
ZDmrsb+xEqOmY6cUTJHGrRtAb1dAuWyO4XVf2Z1n2ozmAv1s3wmplPm4FNGHy6xUKfxhdBbFmZv/
tu3FmLdyOq8ebM0RjwpRn1NCuTxhVmNm6hMsGqmRE4+1I/75aYazJpcmhKgTWzODDwqz7qgaGkky
W9c+7luP0IN/5dMGqVcmg/kepuFCMG8PFL0qM/9vx77f1XipxlZOMWviogG5anHjIfAD6b5tb3F5
HjW9kyit93facKkBrZQKiCnhCnl7XfW2ZBGlI5F6+Ge1RMi6tBGgC+7qqu4YVhfNdPdVoESwBVuZ
S0SLzaBpLFTHzxhUFY0vE4V9Q2yq2kscr2SomTGk8wzPQun7Teqd8Fi4mGTzhnMZHmYXvWUu1TdJ
ZdSXQ+FKpmVoMw4RcLTo1F3X5/C8HIz7yZPtyMscao6UyHc8GLYGsGJ9ZOvUFlfTdN1Yshta/qxT
XQWkVlwaSFqrLYwBghhBiOG3B+MG6c5tT/IxulA3XCzg9yKJSwiWUPZ6W7NlExs7LC6LcQrab0Nx
wilztm615se+K1La8WOsY9RmeRVjzYAHdwQU6H2kKRcZjNBhJIOYQu1t3QyfZWX4uWToGOy7g6a3
h/0/sR0PBl55ZEB3mXz5LwJ2MIoW/AcBTZz5tfalosh4/kXNVxHctpXOxbSoFUR0LsNwUI7h2fJU
2zgUXvqoERvHv9RLr9K47UqNlzAf0AXrZgDw+6T5mS94+rUxuP+ZnxGuA6oUpEzIOWlehSP4BCHR
WG4UcMhZAEuxfv7dMnG+KZhdoC4DZKTRJQx+WMOHsaRaUrb3ql+W49s3x0UTFjWG/xfyR/RB13+O
R/iyVb0K4EpZE02ng8mWJlEcVr2UjoCbKUe1s5uEgf/40/O+1f6lYnqVyG1Y0ajkg8FU0uzBRW50
ykPzNbwYmJm2Jw8ExF79Veg9QiqrXt8mklepXHWLsFbUdmSGvJ5cFQACqZNdaZcZTN7sTLUQuybl
8jxvnNnlbRgPkBd/TG8Mvz7kjnQTPILS3U0A9PjH3OHcMrJ4WG01Mh5UurLFMjbCJUOUWZovg9OI
MCIRVXxj7FCUphoyj+8NRz5Ed+UDQ7BUT60/RE7yZfLUI32H+fbuitONyx7KnC9xxEps89J7IGQ5
xpcutEdfB8nWSI3ekQvHZQ5jbOdBTLFwyXVz6g/mXXNcHqKP5an0i8P0LBJXPVQm5jtn666tgWYO
7Wpv/Mm0y53ka/Gzd3VfvML9HLGELLp24oDvoy3DrpWngDmKax50zPsZD2z3hrAjeiKIyaLN7GWh
nU6XAOz0BrtZAegxcBpRm1bKj674HlGgBJs1z+r73C7WLWq5IAUjlYDBXDRMJ42TuykwLuJsEm1F
lCqcE8ryHOU1UyVC00K4nBuVItGkJHCOpwmdIfXsjJ+X35PyI7gz95d+M3hXxuK2q7kAs+QEtAgX
G5cdTx/iuHWSkihdtt35VQp/uBqFRYkFZifzg3p4mZS9YHZxtmU/8wRXIFaFcAD+oFXIUQ0weNSi
+fS5UrDLdzYaFqI/5ntnGWilFAuqVXZVmk6X1QWmi6sfkniYstP+0mwnnZUAbncC+CJQdBJYTbzv
lJcB48jv0KtgF4BPcTsn8sjDCeFuLwemlU6SNLbSYjJ3a2zzMpQ2Tg5O4g92njmNV3xRHPVIDVZs
n8JWenLblJJbSd0xQ0an3lOd7i4+F187Oz8tXn87H/ur3tm3LOH0/BFMDIcuSEVoWYPKumjdsTCd
3rjfF0J5IZcbqlI3l2WAEKGp7SkUHRmUXp18SCXilpv0Ey5HFAAP68MSkqLrcv7vbVPqdGcQbIg+
2v8OlJtQXsIlDUGP2zyPsGBJ7mM4WCDHvZhnv9mPLLCxy7hOx9U65/mh1I7JwA4irVd/YS4Yevop
vAYzAvozxq8RkZ+2/eFVHNN35fWtXha5liFhlHnsSOWPNHgSGmLXo2RwTh7mWhTGNRZJzQY3S7qr
CnsFCBTf5XWvqnCbnzzmYaWzc7ipPAc4xOEWsNBuiuC479yUNpxz64kgtxOrTzpQeSFNRMqz8OcU
KC8J9lUXzq/xeIOxQh26WJl41cbCYamo+dx/yT2vMjhX7sNamkcDMvpz782ecYzQCWQ+qbZ16E+N
Mx6Np33LURL5WkuotEYL2TPB4EuWbcB2ToI3/wEju3b2ZfEyL/5ztMTfLcl3Pxf6oGJ2AeVrnf/s
qmMWAcJVf1dS/WVJk9sO22ZJZn2EXmlx030X8juJpLYnvM7k0kJtRMs8qVisLvWFW8Mva9u46eze
rW6Sn4MHJHNHwKgusWCbxfFrMjK57CC3oi6VzA378+L/pxbvE7vCy5vuV4dhJCqylzu5neRncplC
y8pZTlj9GibZ0RomV68zvxOHh3lqXGD3XaQeeEjteJTS1NXKwava7pved+feMLxZzI7BmHhaKRGP
M/+yzbwuMJdaCksIwhGsyW71ifF2ZZGd4kZg9rObEIanb0qp1eZyjGomcTjnyDFi3bhKeyVhImWK
3/F0i+EhPBGLlmbgUPJ76helJo+XoVtc3fTM1qskf997trbK9fe5qAhwVTOFcouo0Ac7CMBWMT/v
S9gy01oCFxSAApHKwYAEvKrbGXDfouqKRGHbXPy1FC4IsCMLWTphy5cewXPvWlegDHWMz/W16MpH
waVqQspsXAxkqJyA1YRl0UTpRiomN1AooA62e/BhttaIc2dtlKY+H6DRiAbgQTslyyUVLoV6aCu7
lD783SJxvpzHkxxKCYRhkMYMOwe00t5IXcKzf7ynEbdfgtpnKJcFRgs1JbRLQXP6oPctNXhQBxIo
iAXGnjBu4+yqKJwDFW4nH5IndpWl3MRPoYNpGhJ0kxlnRxQ/3yKPimhkMdPLTJy4EGyjuW6Nb2N1
liLiUpowIQ96Iy+i1UYdRNXLsZ+eAx3z6t+7kQIYIGKWx7xZYr0S5hliQPxUaV4SB/ZYnPZdji3A
ntW4vFBqXSyPIWT0auYqlfhBHEJ7wptFbAUHKeyOohrcSRLFLLN51l/FlcZliqUoUwPMdXhI/ZYE
dnqsL5YTntCEo+EStz9SZzkqM2lcqsBQl1aXPfTEq/cnzHb56WUU7G+sl7u6Dx/zf/bNSmQmjUsb
Ztcs4pBAXNknP3JTmm3kEWKrJVITP9AzRYAx1UTIaFJAqswn2bgSp0NVLI7Wf02pngjKGbm0oZtN
as1Ng0iuv0n5J0x72LNJ9TxvB5YKLHdRB2Qv/9JqtAGAtkwkwLiK3SZTPTH8PKiBozcSUa9RkrgF
woZugNkOktryo1AhYaQ33QRkkpR8Pd4qDCXxVScuqZeBZTbaDEkZKk8Qp4Ze6sy31qU8iS4NuLPt
eK/SuGWqq7JNjQbSAjy4t8ngK1NFmG7bE15FcDldFbIRKNoQ0bSnfHiqgAInH/fDRybU4J9S404M
ZANoT671GD+oXoULZ4aDrx80P4UFLXSqqD5GCc6F1/s9XgaBvkPjOFP/giv7gImzNCbgBFxZva+k
szx93Fdz85S38g0eFXhohRqZAgJSHMB7kCaoXnjWnyTMYj7JPo4P/4+ZTMLzeQhbnCsNIYhxcMBN
qz33DxJwrcbpsQ9cQjm2dbzdWn75ycsar+5LUquq0DcB5Sa/k21GDSI4c2/333AGw8MZnl9Kwm2o
9eKSfJtOQagokJi1R6m7U1LiDo3wfB7UVgvLyBQydigH55bsDe31PPj7VqNEcNliUNAl2o5QAeOs
TpJfTMAVlObTvhDKTnyS6LJAGSUIEefbzLjXK2Id/mV3f116LkVkaViqYQVDRackd9hp2HTD0m5L
W/KaQ3agtltKIN/hP8mKrAgNc+qzeGbIT5FvXguXF+Anujlny7MVCygsGBRHlzU/cKQ3MUh1goq9
Kho2GxRnF4/LfXsdOqKNyyDipWIzTazlsfVcRZKGfN4NYo31MpwYQFOGn/jxB3TBKxqevTWcq0P/
j5HHcBm0lsnHUt4MYmdCR0P8qQpeOyVOOT6mOXWRsVWAruVwG3Hd9fUkqJAjnsNjezBP+bXqJ2ft
tO/yW1lvLYaLqzKVhyaRYMJ5QG/38iSh1ztNRlvr/nRYgbMbF1u4/5hGoEhAnyZwJWuxgy7zzJjC
jN5shVgrxIVYI5ZtMs6sHjt0MbJrBrCz5UF81A6Sl/qgL7sqDtSBZLOKfhUq8V3SwA9QS6GFFdUD
yHTP07G4WsBA6MxuCcBXBRh4X/eXbSsdrgVyO3AqDeFgsEizAjQWy9NVONZuMFqHfTFEhEl8k3RY
qIKu5cw9zuPPyUWb0a2JHpZj40XH5rB8ph/RKM1YjlnF9ARO6kZtIHFsDLtTnUipnCEljgiUEC5x
RHIjxeEAJ6mKZ8W4yLFqa9QlDOkUXKYI5UoVewVCJOm/z0rV10BxVXtx2NWnnDgScf7e2r/WXsHl
jEkclwp0c5CY+1r7sFDD39T3uWQhZjPuEGKsTZxHtvl/pF3Hct1Isv0iRMAU3BbmOjqRlChKGwQl
teC9x9e/U+w3TXQJQnazJ2ZiFoq4yUykqzQnk6Oh/bGvb9R3EZyEoeAqOWYCULiabnXZC4qPNrWn
Q34WwUEYk5ozc4Lp1P7sji/Mxzkux3AwFR0iWQ49Cl9iMwYzrLe8ruBqQCj7u0brA5C3hgQEcc3J
LT70x/TYHgC259Z3/2CyZ+tZtaYmiDCec7PW7QKeIXKq5sxT5/IYu6Z1Kx9K7332uqYniHNOMZbd
NaA3hjeW/QQoEKdRqd4F/6PFlHlFRExjqlIJMqaXSJmV5BTpOLwTp579R9AdLFzlUKgZmC01XJMT
vGs+VJHeFpwc5jkmljt6lTj9e7LyNRWhuD01qdGaBiRXMqSAxqeiJvIjig3BlS56GZa6DTZQ4Xbz
EBNsbQyslod9m92cJVvzITjTpApaCeu90LjQ0w5cvc1Pkxvc8dp2e9ontuWB1rQ4y6voADilKMpq
0MqmR1afIgp1TaE0TXChfSYvAyCo8Ih/lh5nzFPUbuQNTuEhcf5Y+QNQBwo/w0VZ0k9sZWJr1gQ3
gQE5qYwnqEOulk5ePfS4kRTgFlf+si/CX/emkYmtCQkeIpTMudC4MTXPqu7ED3y9xjjr94B/xEhR
eT17HPW4JUIu5QY10VEos1bGOfgDlF3vcoBgwEhdFblfnzPgwVJjTJuJ4IpN8cyDEUyxYkvcMZku
hnE8ZJ6fEuDeLvdYjSqe+ClEulW8GV3WVAXXoVVa15sahBsFN+bdFKM/zaFv5bt5+TD58zk9ULAL
lGCZ4EdwiErO+hKMTgd+/hxTTicjwuCv4vJDConk7OsP4VXE4xC9LCtlqoCchUPr6g9DP8otkceQ
UhRcStbESTppr7oyHeJTdshd4zzf8eJWc3zfKuD6owlepUEF3EaXGsXBAocr2yuVfe9rolVKiU1w
LG1Q90s+8rRD0XLDmRWcGnK0Kmpe4jFoP/23byT4Eh17/UqbcBMvElwPnN12OfQF4YvJryQ4kjRC
LjqWoGLdLNhaWU6pG143vuLqboqFzebw35gSHEhS2HIHrGy0fZZbOXsp80Maf9wnQYQXsVeWLnhz
A8IchayhdjSMtyURoQaUtYo9sjAHfNa0QGjDM39PxZfgWq7/fCp64ynR3X2OqI8kNsvMsEgHbAbj
PXzDjq8VIIQz+RHDAH7n/gMHyB3cTqomHolQjVZNFE5vYn5zbnH4AGX9zI0eZK85Um8swqjEbpla
WLERtiAWBNd168jlfTMR7m5zoGTlHMQOWct0eyla6AQWUax72U+vpoPqYlvTl3z7RT9KQOjAVgfu
BBBekGJO8BiqFkrKMIO53Hps0+M8fo5Sb187KH0X/MTUNYbeNXBKrfmhwJg8ucrLY8+eNgguIoxK
FmUWeGh9vhMV++Gnxp8PDKPxgUvWA7fqjwwz8YDCANyWItYfgWXbLosNdjhQFO+LJAWA0Bzbbb3F
746B9a7RsDVFLuBVPirH2TRmCyhawTUbrpUqc/v0fv8j/caE39jiirIiopkLyxn6ISgF5g/jsT6G
R1XB6BDmBdApw/YcudGwbcRvFAXVG3BJdTFHvMNbf/IUD5+tRkKRnnn41TTKwihqghbKoRRiARLU
hsw1LsWBjS7ufrvGs+wNn6gXBI8Sv2rkG2uCRgZ5KTGAQeA1nibepPtTUDuLdJH0xJ1zVy6elpCo
fHJh7VEU4lY6TKndca0stS/VdGeh027fSnlOiHHblv/HmCrWIJcuV+alhpbE5Q/DiDyTURe7KAr8
O670UC6YYRs1vtOifA9w8Hg231crURlucOJYHbyu8GSd+1zLtBHn8YL4nN/yJ0JwmC5T7ssHPrEf
+PumtcnRipxgvoOiSHLJU4pguSsCnzxntP0IWREQTLerbGnIUxBANFRaP8LGGvDrStfypE9Zd50Z
TuXw15Z53mdss3DLVoRFC+6rQEtZhocypmR7h114Gag6WZDiy+wBVQEjh1QZnJKmYMcYL+0aScXH
05vxG+v6K3MxjgRfm75ixZdgvnKfZ5M9QqAJbszwm3HLsT6rzuy8t5S2oiUYrmq1StsU4KfzRl/1
Y19/aA+Ly1t1gZ8T72NCeOJzVVfyZTICMGah1pTHn4KA8A+USojDmjFgnLAZx5X9BuuaiMVl6Qae
XDnakcdj3cQyETX+S3HF84OVywiBP1jFEUSY9g9R8jnVCX2gfl/wF8WyALash5pP0kubDY7BCOdN
EeD/vmLAXKrRxBEWRMJi8U1l9rCr6e3r9GZ8eFMzJviIUGpN3EngapYctFgBK0/K8Mik530yymbk
W9ERXMIyJObcYAzKy87FR+a2x2B0ZD9DwUC/VR9RhTmh/H0wP7Z4xpG+gWJS8A1FWzVzGECOkpye
i0S9Ti3jgnU5X08aQp7b+dKKUcFHRKqaSJUMgZqKwx+m+lXoS+5yXC64ZvnjfQs9K18rwpVXcTvW
jQzeiuhoWS+x9o7ll9Xvi6/SvmtipeOVs2j50KhuonyJqWvwXCS/5ChvIhNfpcsot3HJRRZWKcBb
Psnyz0V5acMHafS6iWrSEsogvkmjtJjkkB/BrTscNqouc6655XBk1AUdbjl7XAneYbK11qhnfBjM
pVjqY6w/9NSJ9u33/EpygoOobSlCTwwvHPkSt86f3aTxoPBuUvVP9ik23zgreoK3SMyo1jQelFKs
MaCI2h4Tz3b7Q/bCx4fpPQL+9+/JUPAaQwzAxkSHDMvwPipvS/tAuCWKIcEzaNYYZDZvICH7L58q
7IdHYMj8GvSvJQq6Y0Vpn+AesiWRBh2vNs80p9s2CfzCbHBzz7Qco6WmQ18n1fbEJ+QQdWEGmcH9
nhEunZNl1k3at26GhrPaxq7dAp+BpdeShnP3cXmQ48lN5f7zkiWRU1bBeVB0wFJLR5mpNxjrd8aY
Ga4KXLSlrW7ChHqqEAYj4rvLI0urqIVyDY19GH6kWnok95AoGsIrYmo0Je0GfG9trq+KdnJG2f7Y
KCWhVxQZIfPIgv8lo3GbOjquwanZ177/g1Be/is7n1dEd7cqUzcXXns372afp6NYAz/bR9XhneT3
bCis4oB49FBVGkxeNfg65qTXjrooP5I4PSzqcqtIzN/nTCUSbREwx47z1gAQMvzafZMdwlN5GQ5S
hudL7Fvn6qfitufSq71WdWqNI/R5xZEC4OCW/6tw+U0GA5MnTBY0JSw1VRlTPJyNiOHCWn1MSuMm
CSNXH6KTFBZf9ln+Td7wRk9QGUUDwFPA2wDsBrjS0p2K1k2C5cIAA8mH+kN1pDZnfxM83iiKAaqO
5gkVCYTdzJkOf87nYWxY+U/F2dcrF39KVAhWM2v/P5PQETvq2wIKK98h87vgiIu7L83tbPONNW6f
q8Q5ydMwHbhlqK9V5+Acnzlg+7sqwCuOhPCEaRc5Tfk3i9lVNkhOD1z4Oid4eUVY2NNEIUYZuEbQ
5SGYqRcNpx6xTTC0pxTnlnJ0i0ZrcNpGLg5NrRzZElAQMZtmoCnA+dUt1BoNIYS0thFnaHzgCZI9
FuibVn901dNY3jOTeOtsusw3QiIwkpyq/VBhoAMK/yVGczb+PC7ESMK2xq9oCDad18Fo4JgQakh3
0fnPsX901xsoPL+LTK3ab9dfVuQEkw7yRlKKBOSy69HHY+cQohjshH5QOcYjtk+Wp75wYu+dNc0V
YcGywyGtcA+Rx/2b7HXBS/6Qn80LBmFPFJOb+cyKlGjUrTUjdwePPWCgLYAUdYOT1N9T/bRv0eS3
E0waZ5mqojYSPLa/4+12ii9J50wulhivcy94oLw/xZZg2YXWp1Iqg1qmTI6JSXlZidwQALcx9cYn
GRPM27KSxrRHSLD1Adx9i+VMv/H7Z+3C5/GxMbcvx82MevW9hPzTGIyyGXOoRlgbXw29/6BjFHCf
xHYoW9EQfMZYsSjoOnCEplV3LTkZbnbJmsMe23PhV659JnsvBFfiYn5ejEoXN+BKOo2AFTxpXuJF
nvzFuO4wK2p9o18mhLsS1/KHeqmHLuUvofLD2N2V9X1DbW1TJAT3kZbjoBQGxJgXVwF24pSnRD38
t08lruUveHaPCf9UKqC4+qcW36o7aV8nFyjBcIlU/2O7DPimGuJC/tSwoWtU0ItwnvBgY0AlvQ8+
lt9T3HPrz/LJug2/7bNISVHwG3MWmVrw+gxH00AZDzLgXKKBCF6UyluCv1iWMmZyDr7k++WwXLdH
ydVuMfTWe6+7Fe5MxWWKLdFr2DjRKXPlsPMvWX8Z2HOSU9MCm1n46mMJvgIg1WMQ8jI+gJ8uLUbr
poviApgGMYuCj95M2FakBJeha0k25xFIldiCzzuG8wyHOLnqJlRPeqdInT6kGkpUeLblvyeJbaIP
5syf4hhWXb5P3lfNO3O0xPy5fzYxsF+9b2LgjUtbyD8qOc5Hg9fqmqg+9+oHEwhnrXm/r/CEL7QF
txFZfRdg3xDpYvXBlr+w903erLgQs4u8szPcNOUBaznwjtLwzb4dsPzHU2xJc6ilF0LVbSHFSAGE
w3BaG411LMVly2G0QmfRCKlRFmwLfkLPZNXuakT85MwHLMYRExbFlXmvuOUPHJb6zMhpT/4hfsnr
V3IUfIYcLaFp8fZEw+/jIGjh9qPpTg3wa/4J8hOp74LLmKU6NS3+3frZTZ/iFxySHs4ZsO7DY9p4
+nL6E4Tlv6YDtuBG0jbrWM/w/aTCwUHx4oytw6vxC9Big0f18E/GPYlHiy14k4glYSmboDhrljM0
mmspV4aWOPUUeaP8sG9v2yPIf33HX04B6Qku4poxqEVnjo8XHbKr8hyiYRx6lCns2/Yv539k04xD
ueMuq/3YKffZ+GWfF+r3Bd8RK30dWfxTdWn8yZzbezsxvH0S+9ZsyYL3yLsyiJoQLCjsQbWu0spy
x/7nPg1uOb+3LEs8RlBVal703GMoU3GerFPbMwAO3We2v0+HyN0tWXAaRtMUyN/BjBZ6wTHHxACA
GqRPwZ3mx57tUZDgJD3BZSx2WoR9CXpB5mvPDF1hy+Pl49mtkVqHB2oKjCQo+AyMTCuZxoOJfD/6
4QlQrUfzpvcwTof2wn/0FJYseIo4UO1YUji1Y+/jqBbkqT9gSsY1LwypoXLe/3z7bgIoQn9PACJg
k0VTBmlaVnPG4TBAySReWfZuM0U4aKI7++QoYYpQmvqiN2zm7KU/JxQ1i4MZOsDa9boX1ZtP9Ykg
xy1pxwpELM26iuS84zlVCHLdubwv3fAP8+vo2cfML/6gKgGE73jlflVz05s2yWwN5OKo/mgY4d20
kPZGOI/XIL6iUQVZG2shJMi+yhfubEsXWWnuzB9yPCAUXz4pI7nATjxarNd/X1FNGN4Qhvb63YBT
fwCk4Vfbl++SDPDq/JGeHMl7IBSjgmOx9cS2xhq5wXiReie9VQFvlx347Txdd5Lb7AEDhbcTMfNJ
5EA4Wf93g+j1fA4LCYyaqlucNW85Za1rustFuue5QeUaVOykdFTwL4kcqmHKyxHzJc89PrIr+ctR
k4/mkduE9NH4tG8VlGAFFyMpUzcEBVhUl2OZf+ELXNTRXSoheJ2FWOkLw7GnYuZMdaqntAPSDj9k
t6p9Uxj3U/lhQvttusup6ST+l++Yu4jOUajYl+34sEjctE/laDm2WXm4MRzb96XSP401BSRJJJTW
axdnxadmDHI48ecM4BAPdozzjqU7XAXXyr0FXPTkpH4zbrt/fR+TLxBp2PA3dd20cQHs7zpaMTUM
kwGWYeKpUcOB4izYtPj7WvIb1t6oCGqCu7lz3vPQ0DcAtY/hq2uMzUWfO90B5izuds2nanRJQKRt
H/pGVohIiVGNBQBakSpfLQfpmXeAcjd2OTqH7HXAaKCWDQmC4uBXZujRonI/o6YXzTooJHz0tr39
xZE492XqLJsMAL571tfBs1BFCDz1o3Ge3MlvPcXlRm6851bESkXEnaTQKnB4dsLHQ+qXDqdKvZiM
cJVbbOmyYWqaLFvsl4seyzyXXVVEqFcsfiujv1s4OINAJAz8a4sWvSYiuOO2SIGPpcf8Sco9o3UG
Xi+e2GRRjhc69ugIJqXZuOPWVaAzzbdSe5/PJ7v8wusuRoud4dQJksdyISYOKQEKBhaGWLauaggw
kbBpGPzo6u/Z8kxY8VZ0WQtQMCfT6nRtqMFY970pHdmV4KOwWvOg3Xe5h8YBAO/Kb/s0twxqRVJs
Y7FWy4K4BMm5PXTLjUxVX7aeNuvfF0pIQ9YZQCDG71ft6NTxKSliZ2zuOwr8ciuarOmof3ezesui
xUxBJ7Cmu6W2L2FafB6bS1tgXH3AgiirzvuSIzRCBI7G7oSqKAsoamruddH1WNtepT/uE9nMwdd8
8e+3ilmhNqdZ2YPKcEhrHI3ilVrmjf3rFME/eNJwOe3Ylsm5XtFT2VQPugZ68lcMBGrP9gH7mOdk
9nE2Cgvx79rHXPMn+AymStaMOiP0z51dPICdBVUlDvWqYluDwm/ZTBjX1ATPEciLasyA9kUJK7Zv
+QuYB6zsZ5Kc9cs/KWJR5iW4DQVH2LSGu0TTPrbDeUyJaUfKvASPsURpxgYDDFXTrd27ZX+TpRej
9Pa1kDAusV3VlFmrW4i8nt1kPhKn2GgcqdAOLTBmzZeeGuHczGZWn0lsVqHQOOq1DanFP3Xb4Y3v
4aq60r5avWMB/AmHUNzkSCEMUKYmokprmZHihCuojq4MVcSz6T51BxfTLLg/GREdGMJ7iI0sAwND
YWOAWFDGzly+NEXrjPrX/e9GaJ/YvcoSM4iYwoOWPDlDHjs6tfC3yQYgOA3Ltjg8Fo9oK3cxYl8y
KPiXmpOzNF5bKCJW/j4Tm89ZfUVDcIGWlWZFEvHeNhpiB5mvFmATlJ2ni1xicNS4Cg9UmrntKFY0
BTdYlH3aR3xMQHeqa75+Xx5VgEqNQBYFlsaZqpOSPApuMIuWICl5IXN0CxVATOklP4bloQP8DV8j
UyRH/SYdCMFSH0/whrU+GzjPh7yz9uUZ6YYOaN2z7fPVceOZHV4BoE4Ezc34shKs4BCxxxTroc7f
s8flAMAptL0xZPIsHXNgP1HH+zb1f0VM9I56KOdTCM3p7HPRHJR3taN1RTNwJBljdzgw/3f1R8Eb
nmqAgY2X+mdz5h2R7Gq6WHezx2EaqCmP7Q/2Rk5Icvomt9WmDWHP6k91uMnHz0ZCBBSKhGDQS1wE
VcMfCrYWY5Akckz5JmiIZJrL/ZckYyU2waLtnI15OUozHgq8rDic+EMhP1B7XVx/98gIRjz0zASu
BcSFK46okX5o5I8Lk/nUWxoTYtusoaw1QTBgqQpCSZXAkjrz054HvsmNW408q/gHKBbUVxIs16wS
tZk0UNPultc7AZJbdl4MjHyO1IEn6m170n7sm+62Mb0pn2C5Y5vJybRAmnkeOln30lITu79xgm8U
BHPVi6aOEwsUxktuudGHCHgyw2m42DfT/DrkWRypwUuCKbHEnZRm0QUDSMZ16Y4AMIpSf19svwkl
f3EllrXDxoyAd4dv9b+0ojxqD2HiZU8AljyMp7Y67lMklEMsbCd5geXWHCYsz2e5+RFrhqOohAVT
NAQ3odhN08H5Ie80Z1y5v22yn3X8ss8H9W34v69yiyHsZ0yLgoYMyKeRtY5Gjb1vZs9vfug1D11R
MJQ8xrI4JLXI9ZVtB97c6V4LhKwolb19ZiiBCf5BZ+jv4SAimq7wqyGCH06SZRoR0SkigluYBon1
Sc/DkfXIMubiopczR9TeMfVdBEegaz2gA2JQ6carqLvVyOSLR80dvy3Wo5OlqLO0hKwK+xULMDoE
19lP7tnopWZCZGIVOu2NZZkr0NLV4SHKcV2gmtF+17/sf37KC4i15ynMy95MILQUc2T84Rmcg5Ph
BK8LzTTIJqHZv2BCp8xUyhbkctRcRinzgkHzqqU7WoyIfNvaYMpMtlXbtsWB606Vxk7lOid3D3lx
N7zn1o+u/PX7YoEqG6wlr3rkcIv2o8JmSjJhTJOoshA8mEIaF+nD0o+8SDVofm7f5RQoxbaSvfEg
5G1tV1h5MkFGrB+v1Q53S6cZh0C053cp2RsdwSvHk9wZcwI+lNBLX2QfeHynUnIM/mzW3OlmPlG2
SnHGJbvyoFbY6IDzx9fRii9ZFwLN/6zkD/tsbdLQmKrKpm0rv7S908ZUcpknO3r+pRpcHe9YzKHv
09h+/L8REROBIFDmAmfmZ68q0UDhF6LZh6D14jMHgsTCR+kTBDed3IqgoHNxzeRMzkGwyUN3BtwB
qz8YybXdfZpVvxq/q4nsJOo/GIfbVPYVYUEZtQmqPtX2jAzfj59UbBN4wJ6+KLd95gY1lnd4xvqe
zRN9RVTQzCEeqhrYhzMuCqSOGl4aoPQkRPTbfFWsaAi6OLCqn5oeEs2VL/b8LVC/tIPfSsy1wVH6
aDVEnrWdr64IcsVdKX9pzX1XByBoo/GVHczvkpP6PPGfZrefDxwzKiW3NKjPJyQSfaWqRSFBkoOe
HhsLVxHD98zq6kyBQzeZYenijn2MGpg9a+bsxVrpVFjusnFVMn0iDGCTkRUVgRFLmmZpmqCH0sl8
TB94sh/hCYPTn/zkaI5pbmpeh6IopEeJqg1DE4Jiazyr4YP2ngO6a7kJiVEI0FXbjjlHmJbt7zJG
DDhTf7/wPsIN2KwfBgsuQ7uWiludecQn4Vb4S+L19knE3fmxB3RXFuDDK3cGMLtO7Q2K499wWptX
oYr70Mu/7VPcdO0rgoIT7JckWVgIjgDa5KW6M6qSm2qUq+UebY8tweNZVjlWtQoq0gkb07dcz5hn
PJpH2Of7GmorlgRPp0s1bm9xGdoc9KetHXJNmlADEcfNzFpc27DADk6LOEr/0vzboK7hPJ1iKzia
benwAWLZeJ6GYKqGmmEYRHGaL6MSOW1OOGtu3etvItIQfGfaoIOrJB1DNeGo904YHiaUFSgXTVER
fEyeVGqxdC3z0uHOTG4a5b6svBm7Pf9OjUVmBMcyJADZLWQIbCqws7Z8tZra67LTPhHxs4tEBO8S
AC6obyrwEhdD4qBY4k9dRB0aEg2SE1FlS2OKqVrMEEcMY6uWa0krGdYnf8qWP013VUh8+V9SLYGG
mGrF+ZDWLCsYX7dqf1bn6jCdjGuj9oCni04Ltarxy9NLpCc4mcisFLWqQI991dFM6jHSkXzjYIQa
5u+0DxQ2ESFCsfwyyYtshDMnF2IIlI1OMCQHxaRQvrfZUhQT/5FV1TYFpVOtsYmSssKn8nG7gSOK
Si5HXCpeb2TSreEt/UNH+y96gv5ZdV/blg4l1/vouu/rq378ua/hm5JbURDim5SHbVhaUD6p/KJ1
L2HhagWhfAQJsZMZaEVrVxJIVPZNmB0HQPMrE5EXEoISu5eWXIaRMUNQmv0SRJ9G6q1C8SCEsynF
dcxxwodn0x02qnXcgx/9/S/BdUf0zqtvLXYnxx7TLnLaMK8eMRLIfkjq17w1gR1/aMlmrxidX83z
7auL0YahnJwOMT6JfD88861+ftvMaPz8zCvZFXUqhpIe//dV0q5UUqK2HaSXTbXbVJ6BvQ5zuP9v
8hPiDoDdxkqTQaScJCdXs84p1efJkJ76uXiQx5iIP9sudSVDwRfkSTCXSgSVq4EcqgF1ojstt+nZ
OESXwJ2Iig//4/eUQ3AEvGSehA2Yq83Rj0O01XKnxEg/UwgtpFycJTgEVTOaRNbhSqfeyWLUAjli
kHoGYDeiEw8Wj9Q8CqH44o5dYzeDWuP2NxZK9GNqAD7qo5IWjh3lxyn+Y19JuJx25Chu17WVlpdK
wv1Em+HlyLRzqod3NrARNGy5umaAaS+co90nSqmKuG7HMCmllz041B7zJ+uinfgFgipy/xxgHt6T
Gq08iYgyi3ekJen2K5Pl10KPcJ6mOhRz9rDPFmHV4s6dMgdJpBsgo+iYL5tumXYt9/8tdogbd+WE
8eEsheSQOTtJ59pY/Wyp4jqlgILnMFLU0zTunrB8hi2gGkfa2XNUeIyCrSWilC24DC2Lc1YwEJoV
67FEilKr1OQGxYvgKFrZBlBNDc+uB4ubMMktNEfL/MbsDp31vK8AlK8Qd+jg1ks7a8GPcSM9ti+v
kNNu7eWRp7m5J5Grbbsah6lacRt3qpc0LEBPs+5k+4mx70ZK8ESREBJXG527IlEgPztkDhC3aulr
zAiMkV1nDjaEZEIr20mSdLCBV6UT2LexbDj99Fhrp/3vQ/EiPIuXUW2KToIrD6Nq8hq5dRLg7h5s
/G+f0DZDuoq2nmkoGLz/e3yP9amtKyxHee0cAqAPI3EfO330eqV09wltc/RGSLDUQLWK2awyvGDn
r+lYObp+YPKnfRrbFvRGQzBSva+0omk5M03sJ+ZDZR3UGIhSqSdFREd32x+8kRKM1WBzbLc92LGi
+W7py2NXqUSaQklMCOdLXFVykIDE0N/27YWha9AQuck2CctgNv5rm69eYpXddUUQpXbB1Sz+PJfH
Pk7coiRMhqLBJbmi0ZuN3Q4jaIxG4poAL1TN1KktIoXc1uM3TvhfsaJitUsJTHFQSRfVa6aXQlWd
rBwOXTo/7SsZRUlQ5EXV9dQ08FmWRD0HzPQLaTiOrDpOlMlQlAR1ZlJcDnICnvIEoG+DV2WRUy+P
ATUBsa3Lb7ITdFnO40HSFdCZKv1WrjH3mPWf94VGkRB0GXeVQmT58M35OF43w/BoYTx7n8RvQtpf
bIi96XhiTdpMsH7VwKRUgey3PDan6Gf7DHBWXz31hI8mPo/Yo5aMqpHtFDwZxTBhVjTyltK3B0N2
KrMkfAEhP7FBrctTOBoYvkDyq0VOnOofJ+B77wuQoiHEnAJ9C1xzhRqY2o9U+WlR+Q3hCMTbxHGS
BwFDEuUpDSZHbtLngfoiFAXBCUhWLA1GB9OM7UezdfPqI5zmvpC2Q8ybkgnWrxhtkeBQDJIM3Spc
dHxulHkonCL+Qx6qU2s2hJL90jX7873/RlBwAnmI0z4RRgD5Ra3Xa63D5z5xBhdtXX7TeT71iUuN
lnGD/+WphQaypRuqhj1tIZPqgmlRFGzVe01gZNeaMYe+HBmAbi6X6dYI+wCIpnH/uNQWNee9qYMr
ykJ+lbd5GYzDiJg3ARTpNqdOPW+/51YEBCWXA3tUC3lAkv3YA7SNL6z1mpM8yYfCH08q9WzY/nwr
epzhVVzKl0jBiB7o9RfsGlao1yToeFa5oxzraw4jgLt2530V3bSCFUnBCvIWl8niEjI0AI9Rj+e4
ug8qInH4DV86EiAdB1GYiEvdF6bVlgxEmmfzTn/G0x+jyeFxvmufEUD42nRDlaK2deMvkmK7rdaj
RmEdSI7FT8v8pIREANmW29vvC1of2VMZJCY+VRV/LXEuafpqUy3DbRIWugZoGTHr9R7QShumEbs7
ZoCmBFottVOG84MUjoW7RNTxic3YpL4REkL6ONhqFGvoF3Wd7ajj9Wgm7oDiEz82ua9tv9GEN1JC
aA/qUdOLAaSG7wBn0yxAcpYX3tZvsYtiXPG2Po2zTAhSjPXl0iVGn8NDTUAYbT1shDooCO1zRtEQ
9CEMlKLOddBgJRLW5EZGdpzY78mO3z6UGNhZHbTGyF0ta76pzJHS0JEpoGiKEcHnLTLyE8w64a2S
1D8HucUyq5nfFvHybycGXmPVihnB2U2FPGupxvuHQH2VP47/FnNd/H3O6Mp8cgONZMuAsArrpQd2
WPw5phqtlKyE+K5W+dh2CVhg9bc4dLT8xxxRFsOD2K/h9S+LEY/2FguuPlRcsebZ5Q02rNU7wUm9
Uy4cTY6aJfpNyHsjJ/gCezBzq45ArvTzJ74S2Z2iJwMTbt0/wJCn5Cd4g3np+5QxyC+sv9dD7Wp/
JNHTvl1ux4G/+BEP9pp1rKrNDHWeqvFsA2ghmwfiExFcaILpd2XdZjYn0bZ4r8qojBTFcY69fUYo
16lxRVnrc9gkaiFBWMEn/Y7fTeETJLgieju55Uc8+ci5ss3s9c1Axf0zqcn1SueegDFjfhqW2Lpe
0hhnj+sg+ZjorXbKFzt4JNgk9F0T3ILUod+i1VDAP0+n8THL+Di4vH8tkVCDFIuCj6hyZWC1AhZz
JZrcoR1zZ+ifgRd1yufCrw3zXVnDmzYKDmNB9UxlCreu8kMq/VEtJ9X+si9AiiXxCTC3UaKOaC/G
qe1G36c0cvr4k2a5Rk6EPMq0BFcB9OllDDgzlmT/iO3i2jA6f58ZyrQEB1FEtWrkPF0wzU9ZcKjG
xSFvcxDZzy+wF+HcKHUFGsvwWTO/lU3t6MqFUSuwhLRE8At5wJUB0wYZrcouWSzdNoAn+k/SErEu
8jTujbznJPTEseIPNf6vtT7uE6H4EPKDbpltjHODSCQrXoGVr7wh1nepD8L/gpWjsxIDmyMpKEjK
T9lwa/XH2Pnju2rZb95NrGXrzDBiuwQVM7+z9e8xSvS9eSqoNRhCg5lg8cBMHWVg1CDEBR+izlWy
PxYKG/iXlW4h02GCyStNUaeDBEPUAltzzAKb1cYIsFTJM4EFscipmwXWPWvrg6nNbpnFxzErPs95
2jql2R/jjnpQED6ICZ4hH5QsKgv8QZOVORlQ/eTQ1YyPQNHxK2qgdjtjwXq0rWGaVsNY3d/VZcgD
O0h4mFInvzjzWR31bBWOfjMfeIZEdbE3PyhWUk3McTFdVgVyzKqZCrQS6I1cHbUsd/Oo+WTa1PL3
phGsyAh60/RZOHUBekfIxd10PqZt7ZTGw6gTc68UO4LuxGwxI30BO1mm+kl9qozuoFAgPJv6sGJG
0Ad5sSrbVBGT2unrkBxn61YKc0efZS9cPu+7p1+WRV+NYUVLCBlB0vZz2SNNwsSrr7pAGrjIOIRS
+MWRWvImZCfmliwzdSNCzx/rM9+DyYusW1l7z4vvjRsxtywKRR/LApLDKcrFXWardqQsuAYAHRE7
Nt36ipCQXepZUKsJdNvDNiWqQFZ4thNV+Y/cCLGj0YIitg3eEI1QbCp8rVXdiqrMUJwI4SOqFblc
ZHwVKXmQ59taJ6pZ1O8LDsCSFpWFfH4rDvTRz+vwyNScuodMqZZg/uViZGrCX5YGuoWF5lusP47U
3iTFiWD7UZhgbZLPQ5hlc51blpMlVCuH4kOwfAUYKpFZQ6202ryrY9dALcFUj/s2z3/klyfySncF
k7fNWVoqXihbFuw1WsspzlHg+ZDHvacW0UGhxkMJuYkZYxzbA4tH0LPCm0a+jyvCJ2+HtDeGxFyR
BQzbLwoI6Ljd9P9Te9pX/f6f3Sbh4tkRn5g2Ksh+zYDP96hHDqM5nJSjfeyOFGIAoQpMMH6pbY1a
BvyzVzU2DrN+/D/Srmw5bhxIfhEjSBAkwVeSzW61Wod12JZeGLZs875vfv0mNDsjCuY21vJMxLwo
ppMFFAqFOrJogYmzoJ8+rwvStROOv9L2g5b0OJ7zNI77eAm8lEZ+jyoCdxhRhkHwkpxuDWbvTM1C
bd3wZJX97vxHSC5v0bec4imZygjfEDa6U+r+0lquSl3TltQVyJZUsBIdA0eRpgJHC9PLxHqmtuaa
RNYlKrm9RfeyGOOAhhG0UQ8HP2eejupRvXUCdI0nvXd+5SRHWfQcSdfM9cDt3kzQKcMeexSw5z+a
eXIb7aor/u4+EvMSSTSP9RBA8wc2vPSduU/m+D4I5+vzQm3aCwN5D0M3iYbKGcFDZbGJ8VC8Vqst
b/Dk8LXJ+sj1vYIQrm9akxKxDEhSKd1VW0cnc3k5L8T2wVpBCOe3q1ojQOEE7tWDuTd8DSXxy7Wx
V73k/8HGsqlzKzDhFI8Ri1J9gjzWgPrNpEU3TtF+nlCipVfDZZoQCZuTVDp+1FaPzoyoRhXxerDx
yLlztIN6a7529oI01ftTeuRXH3UlnXBu03rJwUqJi3duOsdu7oxCciNuGoYVAF/elTQzmsZjVAQh
8UznxbGZ4itzCRL39Nt5pZBptnC9K21hlQrvKsj7dNdNBBPjZPacq9Vvt9NKFOFyH8w4TUJee6hp
Dv30WqiBHrNJddsMdbUFctrSuUib5vsNUmyLD2pLwwsWkGnZeKSLXbWe3UQJ3eFDXvcKSbAMY0Sb
bLRRIFAYnXWsNZrturm1JLskOUyWYBzGOWpG9B4hkJsm38uClU5gTn4V6U9jEFx0gSoxRtuh6pVY
gqmoiZoGtQm1aL7OkUuPCuiAIx+kPfdm6CEHh7eYLLy2rfE2Y5oOOhiNCGpSU4ONPX9a0PKz3t3n
IGYZo6fz2i7BEN97y4BRj3OF67ZZfNO+i9SLRXn5OwhBIcyonGKdew4NfJV2Lv1h+GZpsmHl2wrx
32KJqYSozNLUQKMYZsE2DuY5O0N0o7NrkDcF7Sg5wNsm4g1L0IUkVUlfd5DI6sqbIKV3tP1QLZLx
BiFcFiqi0EsGPn2Pxt3BTtixprL7Vbb1/O8rg7osuVKBNxFRT/1Ex2OiIJAl8fplCyVcCiGtEIIZ
AdFU8ZdBw+ycrJU8Xber3lYrJdwLbIh6PeKbMe+rExqOQHiqXrQ+403hSK/IAiQyPROuh0pHiVNX
843pCgxRbsBbjKphrXyKA9MFedjHzOmbIghGIC+72gwm4CnzNclv+sA7fzr/Dy/hPwDx5Yeq6NRm
FvZo8HU/3+V7BQmJ+xIWbT7oF3EjMaRbWseHyRAVNOewp4I8Myol6grTZz1q3SNgZnWPqcTebCnd
CkEsk4lnrYwWEwhZGboFysRqWQpHhiBYtHKOuiBsgNB1mkM04vSyKrut63otg3C9sdKCduVAyCvl
WCOm3ZB9aX9rlMP53ZdJIlgyLYmKoeA4fTXH7hzED+1YSk6oTBb+DSs7k5VZntCg0DFZ+brHgOE0
UndGsctkTXQSzTIEe9ZaZpcHFWQJ8tE3U1QxgXpTlsvdBqEoDLQ1C1OTBWuTmkqgZlale0X8XKUn
JHJiJtmTLQujozjqXwjBwsw1a+tS5XtfZ+5I/MgOHKN8ySbLzZvd+f2XiSOcxgXDx8pQgThUe6jZ
ru32s+6dh9hWsf/EESuVDG0xu1YFhBUsKPOohqdq+khZ2WrJxEpkJKfDcBqA0Zelm7wo3WOrfz4v
xrYWv4khnEhaWK3aFbXu2aR1LONuprY32vsm+HkeR7ZcwomsbNUOywmiJBoIIQZlsh27ziR7splR
WC8Y/4rVmYyyKVdaHShxHSBJrHwagvCI5h6E4jWImIaHrNZcPbFvUrV4iBtN9gF8ucQn0PoDuGKu
PoD1uETjFsuJJ1B2+qdWnV4MszvsPjKZkL9O13B8d1dwU9daY91xecGT2/lteyTUPb9xm47IGkMw
DUFuaRXjO2cfyCfemJzv51v9ufeig3oIXEUSKJMpimAm0ojqM+M6P7UXOdvntcQ0SMyQ+PqYyBRN
Y48dQsG3M89gxn80Osew75VaFqiQiCI+QmZtyDHNDqIEk9O9FBfpgdOsJ1/ScMdutF10zNzwi2S3
+B19RgHFLJRGp0WpamBGdFdhFlCCt1yPKWc3KtxG2QgKmYCC8WgwriNkFCY97cyrSO9dhGUk2yVT
P7G0KUcCt2o1CMQmTEx34mviag4foNan/nLkrNDSwjqZWPzvq1M1gAJvGXSIpfWYMBp8oi6IAy+W
T13jpCBCI14lTVXLIAW7EaiktIsGUs7Z/cKuW0Vyivn/f04tBEORjW0R59yJCIf5sIwg52WmrxPi
nVc/GYxgK8IubCYrhhhWOe27Hx3Sxs34+AEMYmgmZZgppImXol4Z4WjPOMDJ4tPoutScTtmfh9hW
uhWGoNiKrjPaqcCgzz3m5xmXilsdqBOA0Lpz5UHGbTxIozLUKhBDbA9vNWYqU6zCxnbu5KfXmJC2
n5/Um7rEVFHOBiOrgd7UN2Yh+oL+UNsS0x7dgiedpuUwTeV1WNwkMrrfTbdi9fuCvinWEGGWPZxj
Wr30jRtYu2GsMC/1k2SjZHIICleCEsYiC+QYjcsepA88fFXubTfsXaJ5A4Z1xL6sZIY7j7+dpZVs
wg012kPUppiv6KnofCeLW9KrqPCJ+msc3AEF60wWpJMJKXizYdsEtvoqJKpWx/ITjXbnl1ECID4t
g4JpS2fzVVS6ByVTjiixdM5DSBTCEN6WdZ6P/TBxiLECxbSlOLPeO0lt6s5sdRIfYtMMve2QIRzf
JDQis6wBltv6y9wvqqPo2bOdDbLZkDIgwau1+6ACZSrU3A7x+FOOyCod1PYvpeG7t7qOTMuiqcWl
oflljqlpyXGSVf1wlT2j0uIbs9BLYk0ql2Ou9pjwOug3aBhPK9sbwquh/IgFX22PYBzQVYIodwaB
BjBI0G9VbTmGzADJdkYwDB0h7ZzlwEjxdGpbf0p/JeO38zotOzaCIegp5wayYQgG+9uiPiWy8hiZ
DMK516IwK7QQv1+WiXVIqpH5DNb8tNTtR4pY9LctMQUah6ouFqWJsVyTnTma9pgHR1s2hmL7dbYC
EWyAVYBtbwpSGE5W3vYmO0xj/KkA6Qo4N45N2u6mxvoxNZlxEYe3UVvend+uzZDgWkjBLJAhjMsw
gZA6egT/aZhQbyaMkGpc3BIf8bhWwgqmoYrwb2kCTEXrD13ggue6S5iMqU4qlGAd2i4G1XkPHIZB
fftxn3jMa5+oBseh29sXsjixRCdN/veVMaqzGVQZ3I7HaWqBuAAzCvQHK2iGv1w+wUZ0Y5kRk0BX
+qZ3besY9SWiax85wLZK4UlSjWmvbtlKmLAGLUtSwuylRfe5V83vS/URljJ9BSFsTxhrJDO5I1Sg
BqMoX+p+33TeecXe3JMVhrAncw6u/nQChpVbN030Pavym6r6dR6EG8zfrogViLAhSxK0eBIBpIr2
7VTvlNbN2nw3x3embIqITB7BdlMjtGjDH0PTgqnz3eS2SvMwK7JuaJlEgvnOityihQ5VTpvAi7TF
z1pP1fqTQQenTCX6vHlXrJZPsOU4NWXY9li+Gk9I+0rKtseX/8z2iOHIxEbyruCx+2Ae7mt7uBqK
2sVIOZRRIeJ1XhUk+yO+wJJBYUpjQZYkvMN4hZL8yGRXn0wcwVQnhq4HFg+uY1oteBhmh7al0+qL
D+qP88JItIAIdjqwrKSaGiCZcXAK6Ncyd3LzpJbJNZG52bJ1E2wBm/qQTAR7BJoRkD3Ui9uQanAy
+hGH8U3XxLr3IQhCqx+As2BfUNafgsxokGVyZcII9mDIRnWmoPfzFjNwiu7AtC91JBulKgMRLEFL
W6UONa5ptbeMJxR15LPEK9h0fVeLJVgBI50tNpuAKEZ0NbIHZPfcIXJKI3Aye/Q6GS2mTCTBEMTL
nNktv3OaLDR2VW59T3pWuZjRNUmOqcTkiOHH0o76gXGnXkkQ4nzMPuZPvS2dGGuMWG82Vgw9I3tz
r+7S3QC6xRZVI90+9PO/U2qxECJleR83EaQhvMJwKtC5fYplxkCyOWKwMTZByaGAkdBTrAu99Lri
Mowl9kZi2cSmycA2MqPn4fQC+UMHcwkvKxbcJ5l13RJdsmYyLC7uyr9paN92OsMNl5nWVxp135bW
BpFe7mJwkXPejG6HsFbKINiDrjVTUBpjf1JrpE6n0ytC7ho1csNRQ4ubXh6xaYin5pljLOl+Cbqb
Gqx0mElWST5FJrVgNEI4w9WIm91jYADpbNNVx9KtaXC/YK7DeallUILxoLVJwECLBS5TJDOTR1W7
bHXFJbKJrTIcwWig+aKMSIuThtSSM2uHEbeiBdoYKktZ8CfYGTdCrJoox8AgpAdQpKMYrPIjnz2k
mMEMFhX5DAfJ1SvWzjdZY/foMoB6Ds2CGrDpFnHQvblgBmgJfhMbXNjnt2v7sfSmpGL9fN4GBv4B
YuMN3ozBMDwh0x1niFdJe44k9lesop8BlrMRaxmHV3i9jMaP89Js/77OGNU1VJyI7MSgjZobZeLP
afDCJvX3VLpc29rwhsC/YGU/otQkQ1UgAKGhBhG8W/xtCZ7g/KTsm72M5Glbx9/ABGPVdUMWpygl
9qaB+iQ9RA1xZ+SKGxmr87aRfwPiH7KWKqsx8LNM4IaFOWjqncoI3MSUTJqXbY5ghDDes+2JBpBu
rp/aLr2xU5nJlckhGJ98mMy21wExKSim8JPgllFJf69MCsHu5NkQBvkEBWinxYmLp1g2ylOy6SLR
cK/E9TwYMZcB/fz2tzA0/IA9RupHGq7Rd/rvYRFZhsFR1+ghxWIFXeXZ1ndMxfRo8vhXJ1IkFTYj
LZjHBdLMiXGZwJZF5sPfIQivlYiSoC8iiJE1F3W61yyJx/B/XONv6yQceRWZVr1ZcArJc+f902ME
Us/0tLgaxgTI0/1SQOHYV2qeWMUIidrdvEOpITi7tTv6OuBaPSR7Q7KAkkNjC4e/rSazTm3IB55P
FyODMMzNXSS3qOTUiJzCURJ2fR3h1KDn/qFsu/u4/XJeDbZDqSt1Fs4+6M4SkrRYtRC17rX1lJnf
p/KpI+ah/6Hnp7oenRR0MB9pkV+fIsEe2HVSEMyERhYHEaDqqe+RYgm987Kd3yFDZBRmC9pocx2H
qMjYTzQUOGDJe46ojNNIBiMEo8MoMRcQS+po3GtdBdyYNHBHWb3jeU1AC/r7q0YhSxmXOUDa9vsw
3USyWmfZ7wvmILcLEwko/P7ADlp7Mqzd+b2Q/T7/++qqJEETRRm/k4ssxZDLZB/rknty2wf8194Y
Kt+mFcK8dCSzuL0x63Cnh9dG+7ONKrerrtP6/u+EEY5+UNZZDIJ0/i4wbmoz25FU1hMnk0a49Zdx
aUEeAmmimRwW+qMhqjNUMUp2b0dZhfP5q9NQBRPQ0kUdkgXipCRsblLdINdL2O0IqM0u0CRn7c+v
ngxOOPqtyeoWY7EQirHr2ANHiqOo4bMdxD+a7vN5KMnRFCfjzKgTJGkOybrlthhuVS2CPnwsMP+f
4r1a2JXijVOLJPeIrZriE51QjPi9CQ/n5eBL8vtj6g1COP3VrM+kVGHJ1COGiIGea/SjQ3KU1Stt
H1JLJyo4UigTS8/Rl5SNYOBGaNlQHiZWXtiRrDNke0f+gxALBAgFWemkYbF0A/Hxdrgn1ZPBZCW1
MhTBJCNfNucqzws33VGNLxM0N/cSh1YGIWwJQQQpGnhWjoFRJZyPVXVPCgnG9kl5WyzBKA+ovwuC
GvGHoE53EzppltHJwaxCmP8R/XoDEqxzYU9a07YQZgHzdmQdu+k+TTInQadi2x8TSNc9nUeUqJpY
JxCNqh3HGVSNFJdldKsPkhPz+/ZYpm4zUG2bqmkz0XMK6ngMA8OqvYy+JOxT3H61ZKdFBiGYzZoE
EzLddu0N+RMrL6v0Vx7/sal8L4VoKruiZS3MpDeQXxiAyNo9OqKj9I9bldcotugn9XbXdmHHatRs
XPflacouzu/172r8/veF02gM4dgkJUJmqC1Wwh7jc59bhqlh/a/zOL/r1Hsc4UiyiWhBjNvF65Xx
FjkST40ySfM439P3hvg9hHAiG00n6UywIXH9eZhuSXCo26MaXhbxMZclLzcont6DCacSDGWFFk8A
Gw2Hfaou8l36aO+qXYvpeyBnJE7lYsKse34RZZvFtX51m7FkDvqFYBHT+cZgSuvTOKFu37DnyLSd
v8Pi37LCskoM9mIVFMOY/cFsvCDwY3JX57KU6fmTaquCM6Wamj2QETgD+CaD5OfAeg+xCIk0Gw/Q
9/slGIRyagMts7B09Lnd/TN4y3bnGxNBT16y/+cN5e/hRONQVMzGZMnaS4wflYJB3p2kL0mybKL3
VKoVUvUK5BmW26B+rMrIaWQNkDIMwTYkw5DaZQghsrhyq6jZ9coDk039kJ2k12juStFAQaIlpcqP
7efiYjpFiNYuB3qRXWLm4w6dVqkjH+/3ujxnbMWruqxA+5qMSWED1CY/ggbzpz9N7S6LE79Qn1Hp
MGFcbj3650+UbDkFkwHtC0pNx5YxDNouT0l6DGeJCdxcTDR2ob/LAPM7MYTTFKRLEBoKhVlyQbaF
0HeYOsz7WXua2zjDVfH4qZZc5luGfY0oHCwWdhomgCKIP2uFV7PSV/X6Awu3hhAOU6zZ1YjRuTXm
aZ9YdJlPfj7dnd8biRRiZVzf6HGVz4CwjUMbZE44/PgIgKERy+BMhr9l681GT8MGPk8dLPejudxp
Yy65HbbuP6q+QQgW22b6ZOkdIBgbd0bvGQi2jqW2s1joEkw7qfuv52XiyiQeojWgoGyJMrDUYNj6
Zq52hvVSYdx5pBeejnZPuj+PtWnA12CCng2FrfTjBOkMzB9/0DzNQVrRZZihAAOuHjCvUbJjMukE
rSv6sE7rnu9Y3Tl9dEHYqaR3Wjk7Kckk19O2+v23db8l8a1RsYcepqGuX6Lm+yyLIsh+X7DkzFDa
RKmwU4oRPjEWXOiYqX5+g2QQ5L2/YNoqxk2YBi6LJomddCke6vnP+1swrOBNw8XEfQa6VjMLgBHT
6qFXmhsDdjouO8lBkumamL0vg1QJxgLbYV7RI2fWqb6Uo2NdGUfOWrg89eFf7j+/OlbXURSo1K5B
x+XNQ7lr53rfGjJONn76zxxWXbAOKOQMI43b6aDSd0U1f+01FYuXuZk06CKDEuxCGFlDMS6Amkj4
M2vUy94kX1kwf0oG2WSdrTt1rRGCVUgMpJZacKV5GA7sVLm/0MuqeTmv2TJxBEMAgmhGLZDmeWp7
lzenKvtFlZs+lcQTJOZGzMm3Wqw1GQWK3es3WlwhmFAfi95wqsJ+iUbdPy8U/+gz6iBm5UHpFQ46
wcIZdHSn6ZQ1XxvqdkYFoj7FxQBnKrtiN7IZ706vmJZXO3tQOv56AYs3H4TNR9+iZ1b1wafqyxzw
jSKA92j6+yNVVG2CahUI2GHW9p736CZe4NWTb2EUduzLajck5o/yv69OcNWmGFCNBg7MFVM+aVN1
XZeSfJNE1cVmrl4L7HpagKCB3NS67POnqP5AsGF1mkRu5JDlXauN2KEZo6I7VLTHshn1G0xE77dF
sA0JIwsdE0gBvr/mZPnpUXHDR/IApgvlU+gmu8L98xzQe0jBRuQZDZY6hVQLzTFVZ3QytToOVrI7
f6Jk+yOYiXI2eyVVoHCo3kGiqbKvO0V9bivpg4lr7pmjK4Zp43jqg2AAEL0yn5vSYXs+K812e8Xn
bavR7iPBtJVaiF1drT7kVQaWFa8KrrrY7+z7WhbklFg/sZdrrjqidpgb79nqr1a9UZKvWnFbRVdG
LMlESc6pIZgFYvWGOYYAiuz+FITZsSff/0oPDMESZLQvJsytxPYkX0y2swN439bDBzA0zbZtZBvB
ryX4cxmSGiUrmsZL7fuR7QKMcZJt+uatt4IQ/LlgNJYlLtvGG8sfBU0dFbPSktFN+g9d4SsgYUfq
ycDAhxKyzMvNMH/X7F0u64PdPJorCGFLWk1ROmYBIugyJx+u4D0uskDtttOoGagcpmCUtETKATpN
kZE1dfOaB6rdsnbi/XQXX4CJAmREVeIZ3geUgIDJxdbBOEZUQQm0MukWdezAiJfv1eUh13Cd/jkh
J2ynjnwT5NFVXUzcZm1h0EoD617cYs5Nvc/AT6aEv84Lsn1Xr1C4Lq4uT51GYPMYgRKdxsbh9Sic
fSL5nF/8f0bq8N3+zX6u0IQrKC+NyF7aCsWB/XEJbitZQpDfJ+d+X7hv9DhZ9HJ+XTO/iy+H9GRF
D1EOwkxUOcSSUp5NP24ljHDr0MmsSDkBrEf7evagMXe279rWq+r7qHGIdE7npqF+wxPjjr1S0rAy
gKfWt019X9O7pfbtDtQrlSyWtXnPraAE/Z5To1BGvo5J47Ejn1EXeONtGjvLL/7iT1xV4v7I9FAM
RTZWWyHNDs3o3X4H5movPIYYdcPJ6hXpoD8pmmD4phxJsJZBPvOq31l+vc9dEKVdgUzBLVyZP7xp
AleLKZjAJUfPumICbCyvleJQN4dZNqhs27dbYfBvWB3jpmhUSy+AQfcg33fzb3THF7DWAOpgtjtG
NM6DxAhuRzxXoILtMKO56DPwpXvZacyc8g564tuh0xziE8MIO6c5Vm4QOtPT39kskUsLDKTLkinA
5RVt9bF2u0N46nacqiT0UolPIV1awaaQzA4WNMth+458pEa9TzGx8Uv0a3ErZ0CRbtw5ieGeF1Fi
JzXBtBjgCLSMBhJ2vYZR9j8He3ceYPvKfNs7sZ0NvbMTqCte11DzUXPiB+jKQe+7yzCDcj4Mw+7P
+0ve3WdiU5uSVD0pBq4t2qnNDjkoz0tFYpIl6yYOBUwX0HOrfK8M3rvyJaSS1M9m8mJ1KYvNbJQw
ipgEhKD74ZTvgoveL67RjeP1HwlLrfZHMBpJ1QRjif96Cgy8FttOlr2cV4FNL3OFIJgMfTYR0UuB
wOBlamjkKPa6vqPL3XkYTYYjWIk6s/LCKIETPE4vmg9lK/fxPu8869Ham37sH/rAlTloMlDR0Qgw
wkEvsU+h9qlvfnW8YqP7lGuSYySDEWxDVId9G9SACcrW0fRvrfXdoMdI+SlZQ5leC/ZAHZRINQPg
kP3gERc1lSlsLfOWo+nET0OI9nrZCsoshBgYTxUYoJlbd+0GrCjZ4BYeHOnr1h+UXfvKWyxrfZeZ
WrHfDSRNg5Fys2fcWzdz5kTghWIX9m7ZWwEykiV4odDkLVlbia8j9r2FY2uPRQT9jBS/uEAzyTH7
ksDVfsaL3gGxiScLimxuJjV1wyZUtVQx/teg6UPrXum0lTu0ii2yh8Omn7j6ffLeF0DPYGd03BeI
C2/SX9ro3iKHoGZuo8gmcnIb8Zu/TW3LxjhjalBV0Mu8pkrDWW0x5nGnWdfp10zGFLXp0b8hiE4v
iRdGlAC7UyPDpaYHg73Y3a3VW+6AQrnmI4G+FZrg91Z5HZdaBXnS6keQpg74Zt0klvXFbyvAf6sm
+rqoKAOdWwyUgPpRebF0vkSl+Q6f2ZbXo73yBgnaSuaxAMB4NPecwN/atf7o6W7qxd5HKmMwxvpf
HXg91Csw1vcY/apgh2KldvIS09XZlwYN5RORiLW5bIZpmpZmEq5v7/Ua0Zx+AOUVHo+YaaMVkTPI
Gm5lCNzcr0QBDXiutwlOjpU8YbxC238kAraSQLyVIpXONr/Ux/TeXj6psmr4zeO4+n3hOlpCEBQs
Nr5/SFQ3bB4xAdEzzeNHtGuFIhz6KSn1yMy5FEfzmO+S+6Byou/GnvrIBT/phcQX3r6ITNO2UIKt
W0Qsv1USJU30XoMz7JmNQ3b1Ho7q7Ks31p4zBSb7XtYVL4MU47wzJ3lk2dKAknPy40Pmp1dt51GH
I6oHgk6qJ8mibnoSb0KKgd6xzqYiQiIXXpJyE+zhHBunzAt3eMPFTv6AgWdI1Xi2p31EJVe4wmVR
a/EwDMh/eVb02CcvSSN52G8eqdXv89t3daSsechqc8RKxijvsZbYm4NAkr7bhLAswnRVNYguxpUx
fFcPAwYRxrZzymHYK5asLWc7YLDC4N+wEiPLq8FERxDccSgET0vnLrlYjrqbg/9O5nrJBBIM3bLo
TU05WDntFuNoqt8lysavsd/uh5U0gp1T7KYAUTQAsovslvPNdnj4zSd6+GAGiKmWhlpjVBiKrz47
a6tZ0QzodXIco2OanIbx8BFxVhiCDjdFmkyDAYw6wlhw/ipTL+YXntwEj6jEGm2e0xWWoM+trqld
pQJriU9Vi8ZqUAyoB8X6LJFp8wpnlgHaZmKCPlK4KhZNj7ul0bn33e9epxPgCleuAocrnMwj3bZ3
KzTh4uh6OlqkAlrnNbETHxYMNAKpbXjBywCLffpFVue+faBsTSWoTlENlMu9P1BhmhfaXI9IPYDa
wvALP/Cy78nn/43hfJGsJt8VUeFxexAVUwlsC7Uw79Ew8KWq8hwK34LCEq8KP/5p8OolFAuTg34r
G8CibXmtBsavahTlgASY7/GqgVgqsSO8KS74e832R9A0HPSDedEde81bXMyY8EC/7Gd72cpuKSi8
cWSnICYYtwTF0bGVBkYNIkIxhxex8ku1Jq9rfoyyqrAtI7XGEVQmmylY0Shw4vHbYPtTJSvMkQki
rGGQlHZPbQSgu7L1TPYVWf5dV1838Y+PKMfbionlH6OuaKHNAKTdKLbzzySQ7HJ8QeRUAymD7ckY
cfgW/KaNK0DhlUFaFNMpfIumPPEo6DPiE4lekva7vEhHBiWYxonmrGc9oAyru2+rx7JjbhQtjpEh
zQOOFMlSbjmgBjF0Zpog2/2t2TAc2nxW0S3nsed5x1/v4XN3GbutN+3aB16YL1/MzZDcGpPr0epq
XpLF1mzwInsU5On6gd1SZ3GVY+7L+BM2reQaSThacWabBQgOG9Absqvqot8Pl1bjloljoK6lQkjL
kQafNw0XNVUVUUXNtl4/aSVczeacBBrqwPV71NG449VySL5YV8Muukx2tpd/kWzg5qle4fG/r/BS
XaFV3wAvutBeTObyfnFMObzi/ensa/9ADjKK882bAO1IuDipqkNKYVX7NGmVoVJQR3b6JxcT77X9
v49V2U23Kd8KTLBaaZqZdTQArDEiJ5hv614SgZaKI5itlumk6EogxJZnHvs9L5VVMBPn6+iV3nwg
fz7nB/eZqtoWU83XcV/vd2zpKMsamuGpkvmMXI+yN+tmlsdULYZGcU1T9d8ulHmxjKYDwITXSP1K
WlO6cH8fAs3BDUMchfNgerI7dMtymQinmwZDYAnjzN/L1YHOo6JqjaLJ5UkdPim9W2Beqo3Jm+j2
O6/1W1ZrDSVYkHbIhh5xRxwy5Vkjo1+Xh0CTdZLLQAQ11zXM/CktgGA8pTOgjDmNqaPKqlM21W8t
i6DgSTShzhhThr35CM9jB53w+idjz5P5gavenV+4TYu4RhOUXam54TKAlp3Yno+bN8fj4E47Xk0W
/ewTV8YuIUMUX+bNbKijYQKx+mrgnVz57ALB2uXTsDP9ap+5+sN5ETe3DW9KHecLlSVMuKubSR3b
YKlgndoDWDScrPYTVWIzZBjCJV1beaKNUck7ICI3bohTRxTTIyPv70QRni4pSv/A0o2lqwsMu5lM
Z6rrg91V7gdgDMMGFTelFmWCTixJpnYBLVBmGNr7NjUPqF/bIaj3ERjoHlpZEUcn4gPCRkVUYDeg
ZBq1xdGsJ7NUnTiVjbfe1jdcvAwqoOIFy/dudSFa5mQmUYXuFP1mRKXAcuguNdUFD/2Op0kpApE/
zi/fpt1bAQrGKNdHoyKtjpLnLnG62HIDZd7ZTecGjXEIRxlt/GbOBW+i/wQU7VKpmVZDgGcQF/kB
nuLmV348utazecOpmytXVuC2qfArTMFIxWE5G12LRTWsxwhEyuVLUO/PL+O2IVxhCGpIA8XqpwVy
2cQN7+huuoy+l1+zzDH9FFzUiySOJtk2MU8xDuGQsBRwCrsJC+IFBHXc0fdlSlxGLiSybXmFqz0T
qRWiYLa0kAFMu+EDetNd5FWH9DR6qpd62YdiHms4wT6RIp4LKwFcZMAAhqcIJcpNeqHJcj1bztka
RzBQKHlAsR3fsso4ROZlYkj2SKJ2YqYis8B2apv4fYOEDhuvNPoh8jP4Y2969+pOrQyGGZOoNXk7
W6eEh8CeLpMpPiSjzJGVySKaiVbLh7qBLDneH/n4YLD7WjblQbYfgmmwS6WgZIIoUzP5imbv65JK
XC+ZfX2NpKyWq0BfQlfwPaf76Id+6lMHrcie8pO3Cljpzr6Qpas26xHWGyQYhnlAK+CMTkn+ittT
PE4xzyRTnerQv6bIhrv6Bu/UW/vh/KGVGAix4CaviZmCSxDKvdyWyedBu63Vr2aUeXovm9Im0Q0x
5lpRJZyMkd9ZNHHqxcGwPnk7wRaIparIVesqNYklHFazCGMaceVIssGJxysLSZkh/YBntAbhGrrS
jgHhPI3W6Dpj/bcSM3uqBz2VXBQyOfjfVxDJiCRZp6Gk346fl25Xlw9x8JcQwlkl4GAqwhFbb1j7
LniM49NYSwqTZFIIRzUuY7NZJkDM5eVMKqe2XuS1wjIQ4dru7EUfUr7ly4v11XT1gxI62t1y7GMn
QLlf6kXPyX76gNFeq4BwXFkeqhU6B+C1dqa3LNcZeAVbWfnplqVbgTD1vRLQ1G6H2oZk87JjwUFa
oS77feEVMZWoec5bCGHnzWNUmVcak3mqW/ZlLYJwSbOlyRhe0iCoCHpPIV4b/UiVi6L42bSP5y0Z
32YxfLlGEk5+YtlsKQMgFeRUGS+sPxUjkvHBFxX05J3xgQTiGk0wAbTIponk0Gw7PMX2Y9pJ9Eu2
NcL5V9VoHocGW1Nm94Z9S2Q5+U0Hey2AcPoLlWR04ssVxc7s0l88LJrucwP+9eLynDkGdBPJoklO
KhPMQcGqPkssCJW0x9H6QtvRoUSiBjKFE6zB0mWWNiCchoDG0ThMdN8kFzZ18sg/r26bLsJ6AQUL
YFMrmWre647ZLsHVEDua17r5vk8c1PZhMqzT7f+HtOtqrhtnlr+IVQwgCb6SPDxBOdiW/MJyWuYM
xl9/G7q7KwriHnyWn7a2XHVagxkMQMxMt/RRcqtCusIUaVP1fGGpZcFpDDzGuofqzUk//m/jixJf
vSNOrTsQJM4I8FJBk2L+g6bE7WQzkjIQITtMbHQUEiEgdPuChr9IU7st+30ZNdtaL5qQGLT8n0jv
me0OaehSWe/JdurBc6Ct23gaFFvnMEo4ZRpmqX2ru2TFtwY9IOya9AervGk1yZG6OTSL9rx/wYQ1
q8IQytAcjPnjTnH5SEJ5sDGQUO5lCmT/EeM2cQwdLQx4zn17ANWaqeWtpfOHtHDfXye7ybU/LV7o
Vn57FUlbELfD4V848Ws1znIbNSjALSDcqJVHY7C9Zvx8fuPKQIRDb7ZIW5EFIKlNIS1k7Zq0CiCw
LskP23no1RbBTZNRzxpNAFM51zG904fvpDs1YBxUP3ZUvCIJ8U3NMuqhfowjdrhP0ROrTj/+bMWE
sy6KmryvewCM0bJT+j2d9AORMl7I/ML/fXXjLc2wH7IOC+aA/DsrvuN1zVXzpz8zRTj1qDOqRc2/
slq2o/2hLfzYlk0pcc++v4i8+kM45ayENQM6DEDEFJATXngOmTfyOVzUGRPpltm+J7yCCcedPadL
l/D7VTqEe2MIAyOTqZHzNTlnj5AE9Ik2jPGrTgJJvUmHYM7nGf3OvbE77xuJKeKnaNoQFPkmrJva
XEf2YZJ9tcmymfgBmqm9M0HcFelFc1EQ8NUdf38Dj0f5V3Usd4lP7//MIiEHhCHJy9qBRUk9XBhF
4zqOJvkUlThHnPzAAJcxJ/zxqCt+maC1N2bP1q6M8Od5SzbfLW313zjThRywdCRKtRdTZuhL24do
1x7iL82Tsx9vsoBKQoGH1JmQE1/RW8NprIXijOvQRNlbX3Dx8UZncWMw92VV+YimGr+rv5y3UbaU
Qm4odZaEEE1pfJv8oLPhqjMEEPLDIuvmlq6lkCCmzk4siP7iAStoUa7P9tFx9Fs09WMuzZN1hsl2
lZAgdJ22mUYRg7n5I6mvlMI/v2qbrkIBSkVLmGnoYp18nnVNGUF+6Kv6dD/lIfo4bDwxY2i3Ni5G
TCBbjXkg+eN51M3DYoUqWKWpzdBmFVCN6kaxH2l3VGRztNtuguCzBrlkC/Vx8aJgLGFoEShQjZ4W
LH6OASHUl28a9EdFPpF8Gm1/j63QhFzR1kub1SkKRyZaKjSd3+t2iociYu+n98Vtecr3k+QqubmI
K0jh4qC3mj3WJSCj8d4g+9n8SbKPnLcrCCFtJMQAS9cEiF5/nOZ7o74uZcJamwG+guBWru4Nnb6w
TjHhpsR4XIwb3Zb08Uo9I+QFq+3mJSOwYXiqL3kfFvVzKNei20XbFUHiNxeqZN5DGnpChqjKjDQT
hU3q3bgbjtoBM1V754739SpS1oDNp2d7tYLCZprJgNaUGgaO3hDQfXPPO7zbw+BmOXqkmiMvKWoY
QJZclGSOE+4Vw7hEicojXp0PhrU3wofzOULmOHFUrNDzki0xAEx3xPA22PjR9pJ56N24mY/KMdzJ
Jmi2bxivKylOig1TkjclSOIQKlrA59On7wrw7H12y7z49KG2ipXnxCGxsVJjUjHuudMS8DKwfhy8
0TfRky8fENs8H1fGCemi0GejdmwEJap8YPW7jVjhVdYvO07d847j0f3u9LfQY0zQ0WzqYlusNpRK
2KrQ/aysx9J+HFEuyJbLfLpOxkQCtZkCV1DC3h7KpegnfOD4GAZwW/Sad6cykqTZl4PinD3Cbla1
RmmLGCDLDZ97ygMjQH0Ug4t8l3HlvNEv79GwdOSzFB/rdaeQibLQxOZYaMl6myBHJ44GpvJSAuqL
SXwq0q9JcXfeZZt7bQ0i5JC4mgpa6njJ0dB+9ZmLRk0HdiB+g9bVu2XHW7G043nMLd+tIYX8YbG6
UXtehZmdWzP2rfw50b0/gdBEru0k6+ol5BSG6F12CXGt4jLtJWlwM2m82qGJrC1hnWTgwYZ/wk9k
z3uHQt/y84vJK458rCfen7dpaxuv4YSLRg2xirwcYJMKtr8p+aYtGCrT3bb3z+Ocdw9a9N6GXaio
SupwUioL8p1afsnK1A3zT38GItwvqKIpeWbx2FbuMtPVQtNdGslpvGmIaWIqFj3zGOcRDKn6xHQG
igVrtc9Mc+32MreCD5ixghDMGFKUE2oOAX0yVy0LN+9+zP0fgnA7VxeljFr9knDH51l1KmNQ2mbR
j1Jx/hCGx98KpoqWOLF5JojYZW3fFdPDnDz+2XIJGU2tmDUkOh491FFxwymEkDzboelqdx5ms8eU
rtwiJDWaTw4LI0QX505uMPedBu13cut8IjdqUAXjYfk5SXnJ+f4TT4s1qJDWii4p27nC+g04J4pd
HISPqJyGYCkscQ/rP1THWOGJcwZJHYYp42/w5Ctvl+QsjPa9+tzu9MD4rBxl7NDbJ8XrooqP5TO6
qv8/pzY7TqnD2b2Pv7TrZ87wgSfsw3kf8lA4s5oixeTUx06i8dUsjMEdU+ZGyVddv2R14OhfzkNt
J/KVZUKi0IbaKQcDYQnKqviRTw8pnnoLmckeImp8IlSXfJpIMhMR0kYMEajJYgDUor1ZHCtzlw6S
Q1ZqlJA1hnxmps5rxJzVhjOyQMP1GrrSL42GvRtJFlFmkpA9wsSIm5Rnj766YEkDLha/7SXpg//G
uZgQ0gdTW5YaCTAqvC4V5Q6kM5eZBd1RmfC3LIEQIYFEyzBrKb+ioG3R5fW65huYHHbJ3oQMaaD6
bJ/cWOpHLi2rMBQSSP4yWvPSmtAmB3xKoj0TdKemIokMHlxnVlFsebZ70nUWh6G1/gmi4A/aLCMC
3PwOpiAMRz8NuvzfEdrZZaFYkwmMbmfw7ynkwvLAyYD4xYh+ZGYB04ZIho4NZjsxMzV5Xo4Fb/qC
LomrtLk7y+qdm8W7NYRw+TLnpI4zfNyjoKaBciY6hUF3GXmtJy+mbfpnZY2QjXKwwCkd771ps68T
+5bK5ls3d+rq94Xk0/Q0iVv+iqmloCPpQLBlXej17nxO3dyqKxAh+5TMYsPMC5B1puxUcld2zSHV
DlEuyaQyHCHt0MqOlZDAmLlCt18xuYo53cc1V7iXlaO3M+rKJiH9aBDvU/MGMWA+1JdcIEzxfoDD
DsIjmL78H553ZI4SklBdaAvk4mCbvucyJ9WnSdstKSZlzD2PvDhzCzw9E19GiCbDFfIQFFyGckqA
a9ObOTqR+JPKJK+mEggxB9VxpNG0wlJG2mMTgcb3LpSp0Wy+jq22rEiBMCWZUU08NHA/0l12qXvs
Jg0Krz1Euht/63SMY85QGxg/9En9GiciA260LI7ahADG/Hh65B+G0U5NXQMPBsZfpsdQgO8lRwcP
vXc5fQUp5Iw46/MpNQEZ2ak3pcHU/9Kn65F+X6hMxXg7t6+whPzRj3XaJRWwYthW4Lkg8XK3OfKG
PdDlSd55ZIlXVDAz+56kOUdrQQGIYfxiH17+M4wvY1aUmiZkkwzsQ00SIyzjI6di5hXgwauOEWYW
5BXg7T3ggPbVIUR7R3bURyC60UuAlSl16/7ayGM3S5/P5+H/SFr/ooitGRAHNjHMivXLPo+79hEy
MjvHM+7CHyZmqiJf9pIqMerFnauPSEtR/y7V5uykpxdDdLVMEsKYzVin+KK3OWGubQtpWNX6nAw5
jhZjuTYhikOKL6DrhZAEqCAeJau3eRavsIQUvKgmaET5MVbMbnQ9XHI6W/OeU3SXZjC/TGCion4e
VIYppN9+aSsHvNM8/S5BHhbBRGQTitsQlsanqjX6jvoIfKykTmdA0Pwhn0sMOklyoAxA2EjqXC85
460tA4ldBSMks6R8vh3X9NUEIQoKe8hpw7M7dBXSR4K2+zjIv0P6evKSW+sQBYvsdXv7A3gFKQQD
6/u/t5Lp8iY+MPR9Hy7U2/IvC+mvCvKrlPkfCYVXI4VQGGwL0wUvnffGZzo+EFkz6ebtybEIxrU0
w3hHhaQ1dEkr/tSnzdfodCjbxEswg5b0u/N2bGaFVxzxuNdDxSHRCBxduTTCi9E+RrUkK2xDOOCE
sSkIvcRy9rLQCa23gJid60IPyHztKIfzVmweD45mgAfDwpygKo4ito0azYWTcLZOIyhRVkZfImcH
4NP69s/qIyGOFKdS20Id7x1nS9RN1CliEJRZV3TvBMVV5tUm4lvzeM9g6tWyCN9YQ1uFabYKqgXN
EpmxwmScU6Q7lA7ZtyI/RNXjmH3g0RwW4YuQEBC1aGJxvmY2ixfd6XwWlIkbHfDWsitGT71BXxcu
ZPGpTH9/E71BFD7dtCnXnJkCkSSZ3yzMK2pJxt44kd4gCLcvXXU6Xa+BMJXFIcqOI7uZx3o3FB14
LiVBuOmj1frxzLs6YKHElPdJEXa+A2kKgyxuXu1nmYLNFgjn0jEwbo1hZZEAvwaTr1LHKu6rAHFC
35luhmp/fjdJMMQir2b2pkJbYECxzdXHq3RSIFkq+c7YOIdsTYU2LeaKbANjWm9XS40VdSaF1vll
fWV1QQ6Wv/NWbOWENwjCoeDYiaroJRDSS/Stg8kr2ZMbpISXir9sSm/r1LM1AgZ/jA4bBHQ8b+1p
p46EaZgz9K43f9HZ8u2QeUkeBuZouEWIO/is+XY7HtV2ukqh3jUbw+c2k5EPbJwbb/4MIQijsbUT
kpQMsr8/KcMnzfQVXPluS76cX92tjYV5YeRcG93Z7zp5ijRZWqvPmB9rf2Wp7s7NZ8X4qii9T2NZ
Ytq0aYUlpAn8S9orNrD0u9njD/h0xCdbdonnbS+/i4I7+yhr8dr6uMFZ9Wqf4M45iabapMBkaCjj
RGPLnmIAgXecyl6wNnfCCkpwGfjUsqJwcEMJ1fJgJmNAbSnNoQyDb/lVbhoHS8/BfMF882ZGh3u3
T64MPw6ayC8///+h5XyEROfNEgo3TbOiVTfVwEx7r5uhOEFQeaE+eTBIQIICdEuOJFJkVgo5heZz
3EPyGCtpXTjqKZMKK3GvCx/zb0wSUkoy9JlmtABgAfPnHbQ4wY/ywlqMSlISNJJ7xmYitgkYWSyH
aBhPeOs1Z5qGJDQi5jfZQ5zepNrdJGuSk0EIFqUZqQ1Vi5mvtr2H/+OKVEEfSZL9di5eWSJcl9vS
6ExDAUyJR9o6iAPHYztnz7fT6MoGfzdz0yuYJcz4jWAsi/I4QSouLijL3Nz4FrbUU8eAWR+JuBWU
0NCoJEwJ2QS7tHH+GrP5Igpl3aBbHze2ZlMQ4YI7wyFi565tJ2k4FzNEr//iFKXmIfUpNIn+brEu
982hkeWLzY1ENcsEkb9mQ/vmbeBFU9HTyQTkbNYnmwwn2sroKDadtIIQst7Qq0bULICIIlACWrPP
yhNTnJ0BbVOI850/rWT2COmvrY2FKhluNHhGuiSp7U79INmrMggx2/VhnTpswX3G+JymXxzZyIDs
94VckM8qVVWV/z5ajpbB0zHJfn6RtgNt5RIhF+BpIMr7CS7R78jJ8LNdhdymHpWvfBxuPkD15v48
4mbyWQEKWWF0xgV8jbDJMO5t5YQ85NYfYI/h39B/hzLWSAjlYmIV1YDRtbabzhcdrv+9cThvyHnn
gD/oLYgJDa/UtF9Avg8wJ5LtFhmAeAWq2x6sYHDNEne1Cyqwn6r187wN551Bxeai1MHEn8EhSgjQ
hZXbD2Azkzh82wxTdaCmZuLxRFgnPXFMpUonmJENrjJf9GBF+IgV1NQdkzoE/3nrCcOKhrruYIVW
T4HV/oSaLbgeZe7Yvu1jyvpvGPETKcwgwbMYL1tleWEJpv5w0vaLB2EhaIS0wR9ZJTbBTvlYh10G
OIqR73rCa3QbB4VM82Q7Al6NEoKsteaRgQak8xMwPCigNM0jtyskpkiXTjxbnHJhOoMt0V9kzyCt
wiVKw0DtXT2o/HIv1ZqQmcWDcnX37UKlLMMSgDZm15/onndcIPp+jc/N0xxQkIk1F8vDeYdtB/rr
UvK/aYU5OCAAcUwsZcgg4pH91dayG9WWVTquhCqinFr4gH6L0FSaOiUzks18N/1AD6xHvPIB7EAX
0134MF6Wp/lCVoSRQNpCKh0Ma6Qh6WFU+hA7xx4vEEzWMLB5U8SzDF6+8VVJbJGEMLdrzNH3I8KD
ehiQRXv54DY/+h/KvgjCa2t33k/bJr2iCUdeHaqVxRasolX+0uZLZqpu7Hw+j7F5ruqabuI5H8yN
uMe/dVVd0iwJZ4Z9NaNQhufJ2C8865I8OPsTZMj2MqP4VUP8Slnj8X9fBd9kNwZUgKFPB103bwRn
v5bh+S66y2UifJurtzJMuJPERupkzgCgtp32pr5ziLGf7d9/PgaZuAVOPgMHKyLirTUtml6t0sLq
4UHFNVrbM4hraJL9ur1kryBCjojHPkrGECCTHR1s7VZN6BXrXF1G6LWVF9bGCKGg0KKp+pZvoeFT
mXyhH7mIrH9fcL2R9UmsZfh9Sq+7ySOm5ADffBdZAwgu79QijluKhcqjnQUiSM4gl0U7PriDl3b/
/M7Zjq9Xr4i7UyODMyawBuQjQ5n4yrBTku/nMWSeF/KoXltpOZvASFDkLcBsVEOq2/R1R/J9sJ3Y
XuNYZJ4pM7MjMzcmdVyWe5x+bznkX7T54OyrIApkeqxbH1grT4l8lmo75NqiwVOkSbyseIiHn8yq
XUO9ymStPhI/UeHiwPQ86SsLeUDtmNuqfkI/MdlbiGTnUCENDFkxWS2P7MoKiP2JybSUpP4RUgBJ
mnjSbG7E/P/aAphrWnCWap4JdQFZaG+Gnakatq1x9nhRyqJJQZ6dNXjacewbrT0o6m5q700ZVdDm
ZUu3CdTqHFQL3unlKs2QKQNc4xe4bP1znFYOOqN0vMDJg24zEiimYrhGh/2uu9Cp2WBZZcP8DnWq
NsUtEmlCpmO9GQorECHchkErTdoARF+umL5LI0mJXGaEEGogN5q6WcXvF7Hl1tZXan/qcsmLxHa4
rYwQwq0tmzJOHYCwgOR+fRz30U5/tjMotDcg35Ztn81ssILjNq/uBMmgmplW14AjP3JyGavP0+TV
5YUpI+ngOfnd5WMFJJxAs1NWrBoANEyl19o/5mXf0sesfFbNn1Eva3ni2fkcmnAcmWC8z3q+isqE
XlaQSWKahFaXuCa4JrlGL5SX5rsPHBgrA4VDSTeVyWn1Co+yBgXvzUXIHmk7urGsGXQzQ6xwhIMp
ny1FTweYFtnLpTJBEqGkO1urT03PvPMmSQJe7ESqhzYuSxM+s+Ybazyk7N6SNQFsXxxezRHbjyC1
mfRjDHO6GFlPn7+NGS7CZX6tkgFUyMmXRQXptxbdhMS6KMrH8xZu38EdHL+UqgQk9MJqTsxJnLxm
QP6qn+qj+hkFYEgd9899EP1kEPaUTUlsuu8VUPxYaqIqCzu0xft9/aOhuyREj4i1q6GSe96yTd+t
cIQnlSZtFMWIoVmFOiplQa7dMVnEb+aOFYSQb8H8XWf9grUryr/08WupnLrmU1p9xtuxJBA3M/sK
Sci8dexAqJTwRbNVr5uCOZKprcoCwRbyrpWEYZmAZZl3J4HrFNIwnIbAyzz6YGYnPENDYVN22G8f
wyu7hOzbmgrORQ1Osq4U7UV7fTiox+wyfOBal/8DIHfJu7y4AhSyMKj2E8IKAGL+3GfQEnppBkVx
9kl9VKTCgNtuM1WwgNvUcMRvdtspsslwkBILkMwYC6ZwE9ncwnaYv0IIWTfD5a+2NUCE5AlU2Ugk
7ii7xsrMEHLEgCfDbppROy/pfmpORKbAJrFBHAtztLJthhq/v8zBQPb2coxkl/7N8xByLH97Qpy3
MFt1KVMCyd2YfmtKdFzF7pxea6Drt+5MvK3JirySJRNnwaCTMmldDJMUJ3QT51tYH8+nt615H1xb
Xy0SUgJNo3h2FC4i3BxVb/HrmwW9vx2G6aB6qQe4m0NqRqbLJvOUkCRGvIQ7VQezMjMLMnP2assM
rFpW2pOtnpAWLIzGlG0IGF27a+3AWT6UTl/XTsgCUVTV3VRh7Wr0MWf6TzMKzntHtk7C9csJbSUq
Gh5u3ZVWnhTnISK/Pyr8xv/CxtdJnRMWYeNTNKWx5jsrd7m9+zMzhI0/LizRCgUY82g/dk7lY3j4
qoplsgxb56iBugeaniBq+q63N+nisQ0LdA+oYUwwZGt6M9P3/fjEMNdr0Q+0qNprOMH7taVnzTQg
ukzrEDuHgvw6v2pb0bv+fcH5hjHhJX+B89UeopKd5Y+hrHj3cnKI59gaQ/B+tiyqldlYMgcU/9eM
znr0PKRW4YE3Q3fcOlSWryyJxp+LBjY9lyqEXelEsVJv7DLlstKrpnIXgyqlW5aQsXBjMEUp7lJV
y+yptW7ty6bK7uzcbGeXTlAsDHVq/mVWzhzUVqRYbgnypepyaYciCUZVL/zJSXKM+Oj5+Gwb1dHo
Qww+tFPmV0l+rc/5bppG6HeSZrhONAVzQCFUbD+dX3ruurfLgpu0phHweaApAFP0+PfV19xQqgnm
IMvenzrH1c3HyRk8s75N6G9/CXMcAmFCA1Dv1O3AJ1NkplGh5hR+M+td1Z3ySTIm9j6FvIEQ78lT
FdO4rgHRR5MPGs6DVQ9Bn8rexDfufW9xhCWzm3FRLG7KAplFIzAOUBCpvyzXy4lXt+ur6vv4+1dz
DgmWEB2RZbwT6BuyMS4qa+x9Ff3AYwl6dkhRTfn387GwuYAIAlCuOFTFQ8/bWGjtOmXqMvQ+gg1c
JNBpil178j8AQtFKq4G8S4UG9FsQSHIbUdpDZLiwBte07+gyuZlTSr5l3idILBiUV9DtohFKRZYa
I22g3FggrMfywjKfVSyZM3wa82cm1TN/f1F6CyUkRxaC5KKlgFLUX/hsCtNb1n9K6oMG5R8TyptM
l9j2Plu+BRRWsEJjTzumiL+BqKdEbS9Dvfrt4/4thJAsaa8t8cBgk9Wn+yaivlXLXnc2g23lISHY
UjATLXGLOFDD0e0XUNPNuq+nspNSslhiUkgru3IanhRqh3jTrLtd3+3PR/TGN9mb1bKFhGCAp31k
ClaLz4wkh2xyIeC2i44RJlR34wGf7LLHKplV/KNtlbXDMcRAtglEvf085A+VjCZk0yRdQ4+Laamm
SUVu4dAZSbugxgAJIxUdz6Dt9/Sf7W70SQANwaNsDGLLHh1yhbZtohP9nXDblJYEVHQxtms83Sam
cjWVuWTXbMUbXsk1VGgNiAaKz+TGaJUkGqwBbEG/aujbt99DadsT/4IQD9M1Bjdz5ZYyXwbwywJj
amdPJ/Nh7kI/ZYcxVVwSQlAjRAxSX+uvBqM7zdRVU9k7/dZ5vv4T+DKs/oR2jseZjvgTKitnrh11
XwhZDmpB7qGU83g+8LeXFG33NoHW3zud5jIv1Sga6OBby6GHdpFpuaH27c8whEivRyXXKmIPflZf
9+nFpF5JP9Y3g51L3/5jh/BhuKhRp5oYNgMpju7VyX1JT7hXu2BU9Tr9Z2Me64H47UhcAlKmSvfa
XnI52nba6x8gxI1tllPXqvgD9OUwKwdNPVmh28haF2XuEkKDdmXVRDPcFbflxYS7qxUWVy2TdXxK
l1M4EHHsV0bJXTY98bno5A6Cp8pXrs5Z+OqX3JPKWW4gOhBzw0iYSg3MUYnTogktwibGNRZD9JzZ
r9kne+Mqx9AWZ6IIPRmzy3t3vYUTTseha9miU8ANSh9Yoe3jYeGy6h5DNko6Fjbeut9CCackidGk
B+1fQIH70YIItfo8nJCVUSKHivjvbrU3WGJZuUWrXTNSYBkTv5J5FV4RdFlbwbavLJwpYOOHPt7L
v68SlAIusplG/exrDxAOB+VBHKi3XekZV9WRi53asrnEjfoY7FohCrtrCVla0BTuanb0heEv20/3
IwYHuLxl9uUDi7gCEzZZMWT2HFOYxxbNy3/MSeqhWfg8Bv+D3x4zbw0SNliaowZXmQxLiLFB+2b+
/USB38cMrEOhlWhAsPvtGVIuZqtMKFzynm3X1i9DBALUWs4bsbmJViBCYldYNFZ0ghF9jXMqQV4F
Dc83TQ3Ow7xPem9tEXJ74TAnN0rYQrO/osiN0spNJ8ltWWaKEGADU3PSFMDIWO0b7V4v8r2d3Uof
sN5/1Ly1RYgtBbKWY4KGRygwOB5qW2SEpmQGYXhy0KXZYDPIHJTe0Rloqbo4MaJlStTndjv7nfqk
8VZ3RxIA25lghSCk0bbMlL6kQEiP8e0L3fuhe7ZczWOe9UWRshZs59IVnpBL87ZPm6RqZj8pjSAt
Zm+sl0PS6J9aah30UH82lmXn5AWa4ul4206FJEwkKyoOk2hTYetkhL1O+1RE99IdtfEwgfh4NVDs
icabQF8sBAALhv7RUZWiLGncsxMELKcdw/N2JH3e3gz9FaSwi6t0tq2eYE3D4iIk17ORupF5E7Wy
lie+Td+lvBWOsI0txWbhtABnnnb5i9yo4inFgTzwdrH4RO4VGeLmZlshCps6WapBoxEQo9xlPhpU
wQ/msQMzXZAztjsNdwtwBvsXaE35QMZaAQu7fAm7FOMs8KIaWa5DS1dfbnuZ5LjMOu7X1SlMCssx
zZLvhf7bUF6O+kXehCioo2f1/rw521Fv4X5tEn6gCOb0YYVS0jDh9I1PmQ7FPImjti1x+DQTHscc
ccDInO0wY9YCP7HcNTI0qYXXpUZvExWIslab7TB8BROCYmSp0nS2OuNL38w9duz20ZX21flauvGh
3RvPMkHz/8iRr4DC6rWsz8cyB2B8meQv5d7YB29h77Id39LxTlZg3nbXK6AQGIYNWSGlB+AQ3U/z
F6rJOkS2M8YrAPfnKvKyITGGeQFA25t+PdyGatA6IAlNgvNx9x/Z8BVIOF76pNGabtSwj/ZTMPnj
dXQawORQHPvL1k13cipn/oNijjJArQDWAxtPtOLAyEzbvKUOIr3thucsVI5pTDxTfYqc+VLFPORi
JpLPA+79M4ji7IiKYvloqfPsl9WN2t/NeVBMkrFEGYRwF9THvG76ARC4B47J59G8D9VP5z21FXKr
dRN50uNsCPusBEQfXdXObSbdRPwQOrdMwuGh2DZuaD0AQPDDvzjCY227mOvxWre6yfeyyvlWhK/t
EZLEDIoS2mqIg8JRA1aWV/OMdwODnFqmS7yzlfzWUEJ6sPRycpoClo3FT6LcxtUxbPMdyTxnejrv
JBmSkBf0tlOzfEaadeJEvzAiq7woKpL/jDUWu7Su0G2oh79fK3AgbPbvjhK7QbQhzJfcwEpq4dVs
XWrFbpHpHMjiW8gSsWpPSmlxCD1xzfbOwZ6lgywXbZ0ba0OEq6fa1c7cNnwXxe7o1ccad7PBbTEU
5au88WAv0+jZjEGwe/CKvYkhGCHLjmluaqGu85X7auh+qhC3mR56+/l8VGxu3RWMsHrLEvf92BjY
uk7tWtZ3U6a0u3lpx6DLv4YIK4cqaNNkBFl89DghcedNF/mFGpQ7BdIe5405v2bv+OQHZzDUwQGU
Nk9utyiuqcy7BHU9GW3vZsz9a9M7Tvm5G5Y0KcnsEwKyVONLN19PsmLoRrcL9g54jCh651BxFStg
JDbbtmsBYtxYdwk4BTpOkY0vgh82VKiyA/Tb3MjPvfNruPnYsoYV8gRaOPQGHyHcXyPo1ECgme2N
r23rcobsJBhkjNzbEWhrum44On3H/+6gsL4MFZyWQs0o7wzXnCWH7HZYvCII6bzLJzpDvRaZD1Sq
ce8uWeQS+5BIk8TmMaW9AgnJPHcyq9Z5qJO75tr5YQcNKOicr03s634WzNJ3Wn50vzsWV3iCq5hq
TE5qAy8+1iAmqfBmymkQYzAGyqgrtyP+1TQhHaVDZWQJX8NFu4ydzI0wgDU6e0nsyQwSslFi6kWZ
GEApDY+TTsWBuQs1F7d1jMbJqCE2qEexwTA3aaIsb20MKKCfiM0My1fthidOFUYhLnuYDtGv7BJJ
/TOfxKHX6u+3AnBYA/dalLHetx8PSVymZoIHRgPDctEzxljK5Mf5hdyM+FcIsWYaWlEYVRUg9BCN
MMMlg3x2Zh5tWSfFZlSscIS7ZRWNMwsL4NTRtdNdL/mpkklKbqaHFQTfc6uvjbjVLWsheDLL00/J
1OL97/H8WslsEO6WIXTg81QFgObcpOx6VE5KIovrzdvDygghAzXDmBWaiQfs8okPFPHApj+JOwd6
0ATyoU++Gd/lhRWckIecOc9YzN1vd9ApMm03NBSPKE9x/lCnkjNX5h8hByXgodCWBlhjmCdul2TX
OM2C8y6SYQjJhzqNnbYjMNp4pyfX1JT0HW1+pK+2pC3knTosC0MNEQP6HYprz7FX3kwHc8eleCPD
zT7SBP4mB9jCpSinOSUO91C3C/f2odoPtqvdTx5nKUQFpXYj5p5fQ0lKEGtDaRUXaJmDicWIcW28
ExmM7K2pvKCxKYHavkK8xp84bmiAM2CcNGB1O+vUX+eQ3Ek8q3dJwPC07sr41iQ7WBw5LOY4Bw0e
4HLlNILzfbkNZVR7/xEhNjHQgEDet7Wj72GcczAvoowX7uOnOMBw/Sl7BJuaFwXKo6zpePvWjHL2
P3hCRIaRUaP0xvE01Ni4Tom9U2wPn6P/w7fG9gK+ggnRmFpVVE8mPqGaeacZB5sE0hvzdkr6F0Ls
d89bZpq4leM7o0rcEaM21R0mzqAolZvSssTmNex17cTGdyux57bmvtL3Cx/pCFrm0ku240RjlerK
vtT+I9xfbROOKLMLa93Jgcd1bPgISeyb933AWQrSK9nbhBRNOK/adG6LpsZZEh+VGz43bD32ARel
S3f2rXREZvvkerVNOLmsxaqjNoPfyFV5+XIl89tD46O/Zwdx551sLSWRSISTq6pTmyUWjFOjJz29
tsDEXn47nwi3D5NXi4QDa7EJrZMeqRdXQjNo5yTezSk7ngfZzravIMKJFTqVTecCy5Z1l+nogrbA
HUp/Sr+fh5HZImSJIqRhqFDA6Nre7oOs3Z3/fVnaE7lmm1hVo2ECgOliwh9ElZ8qsNxBqc01IHD1
FPmyAJBYJHIQ0yqs1QKTN74zX6vOPZHNHkoCTJQbiFCvzAgvZihkVyPVgR9cJvm0meoMlaIbiFK8
fgkxjLwNXiMVxWSjOebQVFH2A+eMf7Jz6Qfg5u5cQQmxTJxBS4wWlabW5wIuzT700bPKyY45BYNz
lNaUN5dvBSjE9VyorMsLAMbWVdtdK83XUjaAsbl1VhBCTCudlRcpr8WrqeNF482s/Ur73qO/35eG
K9gKRzj0jHHA6y7EZ/2qbj0dzb8YgtY77/wGkqyXOE1rRF3RMg7iNE+LfaoxtyIdgd+sk6wseblL
rD6Rxg4Ksxn5P9Kua7ltZIl+EaqQwysySVFZslcvKEu2kXPG198z1F4TGsGcXe+THlTFRs90mg6n
QSTZKV95pyZJosd4J7+R/Hhuh27wJyb0fHQnF7UiWApBV0wZ4Sp75BRguN9ePrVts7MiQPk4rpsz
KQJ0l918RU+fn7mRHfFmcWjtyM/2Bto0WCErQ5NOZ7xiaR4ihQtJeNzZ9mQvjwlgebJDucv8+OGO
ZeQYFuKU+VsRC2alyVSdXFjGH7q0svJE2nFzdZDLPDHzShkY7LHEkLIThlSIGDgEwQwRkKCYfe0I
yb/vz/2gUDS2+6QEWPdKXuoaEHLBhzDZcch8W7AuijIP4TDUcgN0TVv2Qr8/co5826l254A3dGoL
lZkpDB1mGCSBMhRDKU7YtQOKnJR6qfLQicjltTuNtTGDJfUihakVC9jok3S4JRmvUAJSPSWWcR89
k2Vw1ZHXTP7+sp5tOlsJbwx014m8SsMpYRNwYMgqCIbCLowP0XR3+ffJyXzKQ6x+n9BfyflcBEqc
k7ua96Ev+c0h3kV+smftPGSRoRwuNlTqjYhUns3vlyuSrh7ddpftWfOt25H3ih1Ki1D3TuVYJJE3
Xu2zNTvkWZZaQuIXz3ioedru8vFta+35eihnq6WhoVTkeqTOF0dv4v0mZlhaoi2XbojSpqDmgSWq
4uh6Y3SCCNXVOjWb8r6S7gwA5rISOduG78wRpUqxpiOPrIOc0exl6a9I2StlacVvVcWYFN3O7Z7v
ik53FEvZQWVxV5K2E9zUb59J90/kAsjyKLt9sxPxko5dJlb4tnn6xSGd+sBaoraTRNwZ2ecoIyIz
7hsfKKO24PA+Smz/fpMPMbpneuJHFVNnrRoS4kqwIMZKDcPGFJqlSo19WRQZKkYjLi0xVmEuhAyQ
JfLqXuiObXaoM2TIK7SBeCWz4k8yxxcEU6dMx6DIWZJ0kBSCC9m2ZuqQHBImpmKLrWgMO6hTBiTW
FKGVNAhLEnxThavOYHgQhiLrlOHAEvSSj8mTHd19lhg8KH3sMtEsWFdEWQvAVUmVGOPEBpe0NXW+
4glOw6xLb/OiAYBPlMgOeXJxK5s+NtEsDxEK4a3xJYudKf+hs6KV3zjCMw1KqOfIQKAcoQwUPqsB
EqQEF3QwUXWaRixzF/8BSMa2jz9TJGq94ipXyjaPSzwLR8nITKEOLSkE0FeLJw5fOpd16Tfx+pkY
JdtYyzCWY0p6PjJb9ciO3gqQI/Z01zjljo+xX6XyJIahZ10b+f+KQXlZ8qpRkaPKGu37qMumPmay
KZYhoxywSUcWBE0mPQuf1qUFIhCKlIzUCXUsWrImcSfEDG3a1NYzCfpN1eZaO2qEhCY7RnBIJobb
3ZQFWSY7UdE7/2lzWRTq9ZKT3M3CLZbGHfmQc3rZ0vo/qjqsCFHOF7qaTGGOO4l2ZOqQQM/klviQ
mZzXeYbNGtHbdL4rcpTzldDl0S9kEkXHDpdQ8lrhGe+ArP8WVe5lCd8Wgl8nSDvfVEjrcSaUtLnY
zcKxngSLA/jAZSrbcnCmQlmiJZInWRlBhUteeOGKqxlydnqwfPJBMjCiAFCtfcZowAK7pVJk6Kn6
UpRmiem/a9kSzMTVrpe75S4czOJbgAIAG0RnO9RE5wfCcp4ny30+qqsyz8DxkypEzpqlYlmG4HOO
cJ39VDzZ5f3Eu3ySm/e1okYZpCUBJogR1ySNiDa3ojHb6QvPAr3cVKsVEcoCxUGlYHYULI2813w3
sG0OaMgCQ/KYB0e+Ym3nulFH9hBUmrcZmMHvniMs0T5fIl3N6rVlkqOc7riogyEuJcwqdrtLNtkr
FMbY3k2ivcCaGN3LmxJPBmwlQ9YxKkdp8FyKBV9qBQzGKO2nMfLK8etlSdi6JAATY4sZWj0+g0nk
gtFxIhlA6LBSoADuEc9ZafdQpgw6W5ys6VAeHsVPJdBIi7zQ7dKUM9FyZF/mZEum1xQoDUrGcMAm
Dch00n2tRQxY38g9q5NjM1BZE6EUh+zFaJIMbBRf82+kt61+Co/G05CZqpu6ob0wvPimSYJTBYIn
aQv7BMIhh9gMl82Iw+ufQ0yGrgBd5w6HzkTyfydYpx72PVl8znqLbl/YL8J0R4mYp5WhkqR2XIVu
0mJ9gsEQCdo9yZjrFuF0MVeoqLpBz74sYx/NnTErFhfea2pkdfNkFZHfGjel8ddl2fh0jO+0sMuE
F4EA+GnhWJq2RaEbZCWWHX9rnyWXLFxVctMgO3J7i0y6Nl72o/VZ7xpaKk+E0VuuYvWhDsmhjCDG
j+NchSUEGnNuCbWDGTqrY6UXWUQoG5iGpVryZa1YUlcpKWAZKjmxMk0BuJCIHlnGWZKs1NpLnljC
Ug0S7Blk1+tHixssEXCyoxEdWld4d1jhPvYUT3WzfcsILckPXSBERxXYlzbHRgIBIZm/U1cinGHD
BGskUdclMlRYkfNVLQ0hAJmUiLfq7rqeb2b9EIXK3kBCeHhmHB/90KWOj25eaCKlNXoJ5PDQ3SkH
gj5YXsluikfOv3XzNCnKJPZxO9RTCVKj8Nc0/lDRjCE//RE7ioDmW+D1K3SdX6809EAO0KzkKrwn
OUwVe9C1/T/pWhBpZ/XOz5kWdVNDGQnlpPbk6GanhS6PjuwEP+fjBEDF/g0wDd77zDoHQ6wfkdgy
lX3/iNyFf5lr2jjSH0J5Mz7WsBhPANMtomr9aZIYCx5Yv09d3JDUsPnk97m2cIKhcyeJJRunV9Nn
sT8fJuXK1FQOVV4BjfR5sYHauJ/uyx3ZYMpq0mYxQ5nAriq5YJlBqGuOXH7oWFi5m9YPMNr/l0DK
+qFhYQx7Ytsr6Qd6wc1+ekAcwLJ622p7pkIFfmh6nPR4BBXA3PmtWVvGNamKN9e5y3K9n4JMWryI
xVrFtGmklHyuQM5FT/qqQadSVOAxK0fwDjmb1fKx6YdX50fZ816TUmniwFmMXmw+KdwKmyOM7EuZ
vFTZ22XF+ZQKObGGjgteFBTAx0iUZMd9NCJ9CVfF78nWkvq05CO1JjQ68VeVF1yzuPvUVU9TpOQ8
y4Vek/sG5r03w/qE7k6S+GVJcNBvlz15KOQ3rNrBplNZ8UkJvZyEMqk2K1ZehGaUuFzsTxWywdkR
Ntk0ku+Xz3VTB1bkKB2o4zwUlwDHOg73XH/LFS1GVRg0PrWo0SdJqQBmXOV5qEEEZWdXO5DlLCOa
noYjezBPJBb0k3VaMUSpwLjIbZ2q5NZuosfYHx000dqJHXu92wOpafFaJAYB8I2hkgqt4pHDtI9E
Ei99AaUW8zRMxpThC7Df74QTrN82vuCRKeLOyzzWOrRNK3lmmPajXSmNpdiA3MxdKZXNiY+XJWTT
d2KRoKTjnYd1cZTvrLVi0LFITLGwyccMyydO8ebxMCSsWWgWHco11i0CXiMEnSa46bR9k++a6vsA
qKHL7Gzr15kdyo70AAwMGwlBqGhgT7GeZtaUqcdiMOxe6JwoF1w5D75cpvkbU3ImSu5wZZdVPPwK
uQdv/N3ixs8F9ttjB6iXBFZ4Ne31G8FJ9rphM6huq8KZKmVKlogrsrYlN+eGfmSld6lX+KQxovOU
vyLvMrXNcz0H95+g0kXAn4gdQkZ1eKqT0FS5+xRt8vJOzV9mLmDwRg7sk46dqdGPzErn5mnkQA2Z
AWvMe7Pi/iiSOj9WKLEXi3yZZAEUqtYv8tqcpn8LTv3urM8UKIHPBq0vZxLPI7A3I9FS8h/q6F6+
lU3zvjonStrTBDPeyQQaXIlO8dmq1SeBFaaxaFDCXQ1GIwjqoFih8TCKbjDfDuHuMhsn5IBL902J
sjSPvLxooCHc6B4p3ZcWZ1iSXXvRK4f2Gwnxe2lXnnwd7cpXNOLb6UNilQ4rft80UqvzJP9fKXJU
TEoR9ETueMGaI83qUWsyph0zB8oScMpl5gW6bgQDhIIxN1tUmoqRcaa/iePP8kd5SmDB6IAcwCt5
tHhLOLVDpLvmGltE/Mu3Rxze58v7FQHTnZqiJM9GrLW4vIrv7+V54q+yQspsjhtGNzFm3tSGMLU1
Tqh28Zj9uEx9+yTP1ClFNlo+MrgaUWpZ/iz1m6xmzGVvi8T59yk1HrCuQUoq/H5az+Zi3C7KMW0r
szEYfGyr2ZkOpcoFNnk2UQRrHgBEqc3RCfFWFQxHxTorSpUB3NuLOoeb0gS8U9rYmvLX/3YblCJr
WdQKA3n1z+WPUH6rdMZtCNt+SFdkFdDDKDtTBJYkVeNQxzEtN80VuolUc0Gf/eS3Lnc/vHcjA7x3
r/rsgdhtSTiTpoxDmutYtknyW/EoXVXaW2AMdjZeidFsXz7EUyPZZ406U6Ksw5JhNXZNYjLpBjuA
/M4lY+ZkP2DjiC42Y3rCfeOQzqbMY21LZx4wZTZSbISXqxxcYiOBi6dRj0So4Kl72XnvvGglS9W9
xlG/GnuRWYD6lEh/95pn1qnoWtObBqgcEKDBBR4zttGr37PDRBKxDrfDSmtm4WZbJ34RpIvImSoC
jIjwKytmfgi/RbfG6ahVjPcbKOD0jykz/8bikm7U7ZBRrCZCNEOO+ef7NIVy3b81P/srrDt9YnHJ
YpIyYjnX1u2iwL+mk6/hhb0w1J4lNSeGV46z7qWqr0IwNFrRY3o92djR6QLDxIqt+a29kiyy1L0/
xMwBum2zeb4+yqSlaTA2fAxVqYf2OgsLLyzmr2o0uQyVZNgdulNXkOIqGDvQIViH1SPpIQtsw6oN
czkYzmAZnu52PxJLfGF1kjHMzqnBbXW0ajIO80iMQS2UOYYrR7QFAM7NrKYaQ2f5zOqAZtGjjI8u
heJQTqCnGUdZ7rxqellSgC1r/7ZNmFL1k0ytGAMYbCIBXR+mXNtp9Z4r3/g/q+9gJfPf7oJu2cXO
58DoSjCjvsjeQpC/MnvwBxNTMhapk3WwLCLmOllZAsYh0h28+RgFg5JAHyIek8r5bhSA2JD7hcKq
A25lI7A8QgfOOwAeNbpdXQTI+zBoxSn1nZnpgbSr1294w2NnUf6A2rpzWRG29G1Nj/K/adEO6VSg
brUYx27Yq+L3iOWCtuLJNQlytiu5iOt0VMKWlMZQ3pFQSCcDe43HuqLNbOqaDi3oqTpnoVAqVr9X
99WpeNrahkcsVWGx0o2sc6Pcqq78uqfppqqdor03BsbVbBn5NT+U6xS5pE4AMaZgU2ls9sZ+yP3L
d886MVqqpyErSy3FibUOKTpj5DBFSIIid2ilNkbArMv0Tr9Hx0Erjmj00lTA1AwH1DnQk/fjXsdy
2cU2XMEU0GChf2+/LvvIz+3GbPapy6oyMm7slIlciSHaBhRJqIh49J3ZSa/REjtcwDjSzXzmmkUq
7B+HQOKnBZdmPETfe2/xa0AU8lbsx/vuUNv5Y2/H30UzttsDEtIupvgZh7zl2NYfQDlQnquTUW3w
AQtyCV4spKmbtWFhNvqMqnQDvFjMiPeOJuUsNBbWAZP/rw94MoysmaDnY7oPmhe58RP+62UJ+tT9
TXzMmjvKlkhtw8VdgUuUPXR6e70T+8JBtSWYfyDuu8aeTEWxwDAYiihShsXQtTSVDRxpKiY7vh0f
hTlgINkwGSPXujq8JFa7HPOrSKcSVEvBrdzSU/EOSq1dZmKymsP6YM4W7//jeVI2JmsLpSgMnKfy
oHrAkW0BzY1ul8RVb/VHPsNu3HLX3/x3Y03j46mVHBXRjDPFIrYdIRk62nXrGoAiAhTqX5fZZHgg
icopjIVWCkMHLrnhS1q7kTGbc+emwzEyWotbFjNj4Uhtm1aNx1IzA0M4PN3mPrWiWnPEr3J+tZOd
/KhZZJSpQaqLXUXZik6UFTFK8zo+DrM5JAWbzktV3gKCs8nrs5nMDOOy+S5YU6L0Lyy0JVgqsDW4
CVjT7whAkWRPh+JgvBiY0JFNLLpGQ96fZPLWhCkdnNOZ78cRhGvdzuO9GH7LOVtltTJuq+HqJGk1
NJSxl2aQCY6CK1qpo1rxPnvtbW2f73ibQDBlFrPdbNNyrqhSWpi0UaxOPREWTb1NZPhewCTFcsHo
syFn9Mn9nskYpOFnZWPQMlQNZQYyefmcaX6DXUhzVAB028lUlqBs2swVLUrl+lZV+kQALSwn7B3R
Ep32SBavkIk+ycr8fwC9Qh69l9ijHsVCuQCFm8im7LXP0w54IT72vuyB0GVzzFiGxR/l57M54MKG
BJtxiYQvZoCZUPKbJfSVyBuUJw+4UtR7EfzM+/fVCeFTulOcwRGROdcIBAujhsIyWgZlR8aiD7Wo
/Jvi6JVe5cwuCqGnCJoVqGwmTdb8UbZE60ZuGRVQE25UT3Fbj7NUdPYs1gL4XM5m5UyY3FEmxJDm
NhvmU+wwO9KV4Av37VcNszSVFx1jRgaFJR+0IRmKMGrIUWbRt6Z6i/7o3bbSL8pkcH0eznKE349R
hsKeQfW5MZzLXnOzD+B8QZ9QF5Ua++1m8nAjDYApUOgiGy9R1WV3UWwbQAmbDHUg2ss0GkXIYUVT
3+dwK/K9UX7VGhjZnvG0FsmRf7YPv4jQdQ309PZyjH4bvD6i2+khsTlY98TdEexF3ZaOuilYvAkL
X5nTniBEITtzWB4SJ7ZZ63l+o9vnb6HMY1KIRhgM+BYsPdBuJrs1i5scHYLTXmhMQDmRJkGGSd6W
yDNJyjwm+hxjxhokC/nHmAzmrDBGM0/Pt0sHTNnEuqh6vjPILSLBLd3MVg9g0Oqx9wZ/usMuBDvf
BSbGHtCzn59MGENeN8M8NCf+LUUKZTBjbg5FtQX9ca89BI3JYfv35GPcH9Ca/G0HYPgEUOCGh1Pf
M7MPhLnPzGuoz6HHnSwd++hcU1RipERAQBvtjBvSH8k5HcDoSa4ULZ9sa7btzH/Ro9/ucS3rnPp+
2AEGFOrr1lJeI/DZuoPTPnZ3sR15sVt+uXzI2294DBH8zSf9ho/qIUyaGFY0avwAe28kN3XqY261
iTlYgqVY+o3o5kjFhacmttS8TP83VvxMnxZj0sKm6uSSrQUlhcKuLc6abwiGKfD2WB5xqweajEz8
n1tKpJcGU78joTa45XXh5l581e7IDBdLO5l8UcIbikUZiRXkJ9nNTmS1GGlO0fw0OCrmglh8bduC
M1uUoy/kqTT0DmzF6FpT51tZZhibzRaa9cFRzn0Op3KYQohJmDsFtkKEd5qDDhrkui3slIETkQ/A
MmUJB4svysUDGZjThwKHSBJMqjUeSfrUsBYoPTaw3/xhUmklH5Sbn+Pg75xjI13x8SE0nlSRMRu0
/bg73xVlWMJwXPiMPF5L1AcEEShA8ZVR/ZCYHV0sEaTf5AqaIzAUh9MTblAqREDWHFp3sWQX+SqX
CdK67Y5/8UU/yrNxaKRBAjX+rnfmvfQQeAbS3YAKPsgP6ePoYsKHgPAxpWTbTZwJUxakzZY0NngQ
lj0yR5Z7JO0g+3/U3btSAboFVhDGIh/fNbra4S25j1yOOHhg9wxPrPcxiynKfBTCFHASSftV8lsU
XnNTYorxU6ubA/ZCC14kM96SDKmUKAsScuNSayGJDcfCkfrDjPmTOK6sBc8hhsVnsUaZkiIKpbwg
xqp2qit1X7iZbnJObGFk8sErzOy+sWLbQEJVu2L1Sv3mjXKWFcqgJEm75PEC2jomukEaRdAvpGjP
HTFTecriMpjdjoTPBCmDUkZjUWBpHggeJ8yPt0+KH9kaeCVA06LdoAeWlZb/TTB6pklZGKPIsWKx
xl3mZoMmAd5pPeP6h3iDtx9wBpAEZETim61MK82ge2BhuuIJG6eR7Cx1jD7kdht094BKMnshdaWg
sjOB31VTdj0urAQ9Q25lKvDuJ0FMF+KXyiS75bTCKybubpmHwgz1xr98mSxalKGpeLVOsKoXtMb+
R1nx16KYuT0X/pAC3rlMiuVvZSpQMbiwSmtSd0gkTMfKwFXQ7gM/uNVt7Zhd5zvVnX1kBhlUCQcX
gl6Zsjohkp8C34OqOlvVFfbr7gNbcSodPoOkq5lPeMLFJXqU1QkCSUZTAugpN2j8xYs0tVobECyn
YJPdIfRZGRXg1osKJnIRAKoqdahBwi9zn+qSVVY/0ky2q+kJfRf25UNkEaHOUJ25KK5mEJHDr6WW
7SI12Y0lo77w+bXwkRPq4PhM4wdxMJBVnHNHjFBP6O717FprdDcK/vX0LIZ8P5wbZbH7tht0LMKT
EIal17E/h1awI6Mtuik9Y7Uuu+jFYo8y01Wc5wk3giDWXthoau0T2Sxmr27umCCQG1mRj8xRFnoc
k4bHjCkGSYEnN15LPgFkwZLRG3akQq7+o7h/JEUb5k7TwqYP0KHVv1XRUQ0eL4vexmPuAwG6LztO
55RvZchegxG78h5YC5h0fllEc76O0X4+WZNT3y6O8g2dzuorm8EN//rxAyhz3KWaMWgROCzJCq1F
tFCTxQOBe8HI86EkaUBW3Mk4U40yyrq2aP2Y4voiITYN/kWTGW9Ghj7T2GulFkRcSoRfrn9Ixa6Y
viXyw+V7Y5GgTEa9JMWkdrg2aTZMNb3OORS0MoZwsA6KMhmVrHBCUICPPP1eDFcxc40fiwBlJcKh
i7UaSC2nzkRSAkQxTrsfkB+SLOUJKZOR3R3IMBT0OmJg4yxVFEPeWoe3psBM9/kRQbmVizBOoVXs
SX2n/CdP08+u8qOkU2Zj5kOlr7Gwwiq0InMSoXwWw1E2e70asaFRi7xZQpk3lUfB0aUZfq1unipN
N/YBql7mZflhnTxlV5ZhJh3c+JZaGMy4uROqhUGBpdj0THeuoXQhcpAe9EuRQLaIzOA70AzswDSe
yfwfK4Hy+ZXw4XxpfDaejw1tTHGz/x8if18j/Ad5vo90KPuRy2FQFiHoEExw9Vl47fzY0jzsrTNr
3UTemnWS5AcvOAEaoW00jHQZiR6SBl4suGlfIjySR/Q6SNM/eJczZIMuXI/GxIt9D3JL9xjru5D7
67LsbXTIfDxAyq4oeaw3PDZaQwUnW7bKffSdP6b77rF+weatg3CteP0j786DVUxmibAVaBuMb2DY
Txq2TUgbvdBqyH8zGSYXV2bQVGYS/7zM6TYVBUCb2KuOUg0VlBiorQLwg8NJApteDX6MWmimM6OB
fvu6zkQoszLUYdmFPIgM5YtQXWfKH7ma8+9TpiIAXFxS8ti8Juu5pdSNKZShmaisMb+N9wuRil90
6NxTkjdcmuShbLWzOWAZpBPu5dnMHYLJNFjaaDeL2SOBx9LnbYdwpksFIIBrk7ooAX9l9zpVtRlr
0OPqqWzsPCmcywLBuCt6m2LW92UmG7ircfwWh/uyYWQKGQJHJ5y6LqywhRi8DFi4FaK5voknp4qf
/xsXhMtVFwFfNokCKygDeCRCy/TMY/Eb8q4Ms8c6K8LrikoeTLE4juBlFMLMk7O+3EWjuliXedkW
OxmrbwG5IwEEi4pBpJ5fihEz3DBGuhdZ/FMCgATNUbz8Fm3EduLxB1bllvzkJ3u+IkmZBTnSugq5
foyUTjlm/DozNV6zaj9KAeMIN/I60KkVJco2LAT5QSFnKHvyHlLxUHqGk5nzV1KmEf3+lZVJ2n5P
rChS1mLGII9RSjjOyRVKMzxAhYUr7C87li/TIdzpb4EJxOPnoDSFY+Iktcn9iTk8fwBd4x3CKBXb
CR/AqdhGMn6p8zuGxGy747PBoCQmVtsGa3ihxEB8561gH++BVG3O4NYieUjWc4VlnyhpKWe5nnSN
aFt1s4gHPUgsNBag6t9afT6yJGabOQMQoLoANDJ6Y3MwNQ1GQ2PZ4hU8x8jFhU/cD8Fqd2SKRbxn
nCXJn3xSBVD5PznKlLSj3AyYTMcq3ofuavTCO4MAwSKa6oDSxK6AbyvEih5lVDI5NmpJh0IopnGz
IPiordJDYndHBpK66+6JWQP4XD8kbu3MISUt8iwsc0EoqtNLOjR23Dwps9/VflDvqvapl1TLiFmj
+RuFnI9UKaHRm6ERew1Up6/iz/5OQAo5xnhEehvlmI1gGbRtt3PmkTIzkdGIZZLjFtN4Mmt0N/O3
Wf52WVQ2aciQSh1PHkmjMcTacuakYETUDRzm63mJfLVCfb2SWdq96XZWdIiCrNyOrqZJnArQ7vDn
6HRoDamtgTc7DCLyIlCGSFc8S8O3b2tFk2jJimaRAHCDJyHc6eUiufE+twhGT2lL0Z6dK2OxSCld
VfSqlko4yrZPTTgefWHm/1i3RemZCrC3Es0YsiVhuGpWzcJWXkuLjFXpN8liiubwg90Eu/3kXJ0j
pWtcpAXYMXk6Rww58o7+XBQoFMkmepYiW/9i/MV6c/7G353FklK0GCgKaV2AUdkjrQgIVv1wz93f
o3PbMomXTe3eJ46hOHLfL2sEcaWfbOeKW0rruiVAVQzTBiepkXx9RxBERZ9VV9xOd67o0C7d6Ea1
40HHeAjuRKf2lGvxjbdJep+pCZvW8kyLTkcmXcAX4YQbVMzBHnbtsfHzHQpfN4Fz+fBYsqJRYf+s
pIPQCOCqAegLYJDgCCz1u+YlPv86P/xnpaOzjqIoJsqSg7Oa96v0UZyfLzNEbvuCNNBJx7AYUELI
8PtxeyWoz7GqW33RWw2/U1BrKpb/KvkaZUWMvJXnpMIBJrssMLHGuMWbDSsGsP/yUS+Q5ymuEzOp
sPWQzIiSUimzGLQZrKykhbIympFVvNTiEwhwz/yyoOPqLd9JDlYgFhaT2massqJGWZcB4B+oBp2s
i/qTMzUfHTq2eIuhQycXkIdhnTDDhtKZSk4Sms4YQC/nbxYtxp+HXGB1UzF8Ab0es+xHWapJMKtw
iynxL0vC8NsbDfXkDfLLQtIgku0yjEFbwkISlc5uEcdiWEC1bwkol6sfgEXLHGlkKTede5w0nsea
LtDs7AyGH2X7wFZt7oX/umDkit3KwjhFOvUIpIc+z1qcYtTtOtzRogvmZfVmWeFPYJJcqTYVqQRF
Vwu2AAi+eGvckSlstuAxaVHxiKqNcZGMYGdwZ3TuS4fBH7F3BUiPFtO7sI6OMiMtr0dqh7Kule06
5Jdaj2w643ezW38vBy+3Zd4MrD/ovv0glPRaiDId+7goQJWU8KrbDr3ApJDM3QVm7fKwVeofvXTO
akBnHEu9yFKRWA/9ZbJFy/hSo+xQObyLhthvFbOlg2E8dCou4dVRVBsikY0Rm2UUOqLu9zML85Z1
eVQIogex3gE7SrbipbKM8C7kZ4bcE6N6wa3RuNhcJmqd0oEPOUKVRupMJcf8+mvLMbPsxOFfoETP
xnRVXgkBqdpl2CoD8/6FJNkVr7jP7liDqBtwIB/Ez6CCD6lP66lYTgqWozyOznqAxJiokExY76He
lkfVJj3SocXXTljuWK6MIRwG8aur9wbQi7H6osa11eXPPDsU2BYssxwL61FDZxIEAJ1PoQIVkz2E
Bq0l+DlmNDHRfju8sG3WdjD8K41H9xJGpTbFigGWkl2wf0cQjvx/gGayLSVnOtTRaUGfixVR49GK
r7tdhSvzDTxq6ts8MlnGcVu9zsQoO5xwSwukQDClT9+K0q8jRr/+b/zkmQBlfCUg6pWdCgLazVhb
ZPxb/D6hh1t3ZVf1yYwRw4uR4/msZGeCVMQ2qmHL5SSZpZijk932Xu7JZmuXtwkmjJi5F9ZlURGb
ghYzAeBCSCGjUidb2NLqFz7vFohIld1lzlhXRdnbgkCQtQrkYtZKcxYOCs9cnbNtCs9nRxnbtpGk
qOVP3PAW75FsdeoU9uJ35mT1Ih7VifPHj+ozWer518k8YC+IsRitwV5s0cnc0ir82YVvMZN9xFqd
whARujVQkNJO68gjXrwjU/M9ip3v6bksNBuPhd7KuDe6G7BQ4rLtUiTK5qwxa+0V+3vMy5LxG0P4
6wBlymQsI7bshjFSqtnO+Fq4kz/fYBc8gEqiO/Z1sfihTEa78IPGEQXL+dltowbofqwc/7b3OPND
PmHlPUShBCLYCBKFHJlVCeyGPrMChVHK2hg0Jj7yTIYyFeVUhInekRSmWw1mD8RFa/KV68UCOkV/
j7eXK9u8y2VmLOAJMbDKTwwu6W3CQVG0vRyCvCy7c/MkhMd5YHXBbr/Zf7GoUJKRGkJVZ+Sykl19
nX+bnRn5OMwrkFBUQ6EV0X13RPOVxd4Ls12Elw3VIGDuvEKjxGZ82EuKqpzi7l3tcc5wK2EhyEvq
xRaZgxswJJW96NjBZAYIRFKXLasbuxrIFZ+/geJf0pfJGDV8A8l7agfsoA6RheEs4WW0sQzn0U9M
gzPLA6vk+xuVPBOmtCQ1tKyuBBAeXMwc6Bi9C48qmB4fh9Qsjn/m9uBsRFVDJ6lO74aIlkXqUlFF
L8w+9rkOORIDTU6CVf71j4CwN7NoK3KU31MbQwU0I8iRcyXt4wS+maDL/VGAsiJEeb065udwGEGo
5H3deFaErwzbyeKE8nkxjI0KMCiSZJqugOjjN05/VexHtNkwKG3q4ooVys0lC1BCtRCsnHYNWL3X
AqDvbfnCXccWASsNrbEw1VcRoStAwRjEN137mTid9szbugaIONhESXF0BJt7RWMYh37ZGKXowUl8
TbWKfxA1bz9EVoSph4gyqcGAXtZ3rsvCztGYRmZUUA2rbQ5maLQTf1i80a+x9oilh5vOakWd0v85
bIVAJuKjlrJlVIuVNx7jZDdDwBUJStMDdDM1aPYhD/3RGa/JNBi/I5WV+OG/ajmdEV2qOGirBOwE
R0yKYCwx99DHctPuGpwfM1VODudTKL3ijPKPo2CoajuBGhrGv1cIK2Ir3hFkIdLAyALA2a5zrKhR
JqXh9QbbP0CN7DJBU85NdYvwM8RWuwFLTTD6g6xX5OgOWZmmY06HZWm204irD6BMjSG0RpyTw233
xQ4DKi9z6uU/li8EcCR9BKTLBCnasRuUWTJKWaBB0dJaL0HXUL4nwqvWsqabNgONFWOU4UG9Xarj
AgQ4KbI09SVWRVMaWVE1kfML0kJnROWqEkudqFrraG/TgL4qoByi1j6LsGxkPJlp0xia9yknWvcK
tq+eTLfipnvD+aKakc/73/8sc3M+QTo1WmCkJ5ln8EbcXQEnMVlfCL4c20uw1IBuxRT4JpEzQ8Mz
D++vAFuHgRwQ3JIpU87qT4BN0r66B1xGaUk/siOTVdY1UrE38ot5kAxglTzGsCNMlE2UVWGvBQvL
OFPXuGWSZPgmOlXKoV+C40nsAquGZTxDbKeYmJTtxnl/xaQu1jPC/TsMy81ilbI4tVGMGU8U/v3d
CWuzL70cowGkICi+sh6CRM0+K4iqqCKaNTUsXv74qknLvJrkBuKa7YAo5pMOMIILwrRj22pxpkPd
ID9NqRo1MmGLt9rrd5QAMmeX3bHc63Z8jSD+/zxRLoKbJbUYRfAke7yV3Fa32GYDjBXOilNTcybE
+fPjqJvGXyzntC0zZ8LU3Y18y8lTBsJSntmLnJkRsMwM7CQV/ctSsv2MWbFIuYWm7DqB03GcrTNi
Y7EbWdKrvJuPaEQh76jZTdHGV71EqMHDLz6ROMpicbv9VF19BOUjkpnr0V2Ij0hitLpzJgaz6zvF
Le80jDNz8JAKoCg8BWPossn2UNtZPMCFGnhY6IrKU6KrCKOuScSDEJHS8ToG3AZGrRB4ICV09w8I
bkflZ4KUDKfFgAUZ76FHg4Q10Ks9zuORwWMmyre975kSJcEQJL3vTlH51xlYLdKr1AKlN7aS6x7l
qAFp83umwWNxRwnvpOYBFuqetKbbSYd3MUJnxf9Iu67luHUk+kWsYibxyjRBGlmjZNkvLMmBOWd+
/R6M13coiB746tbuvqyr5ghgd6PROH36ihsL1lO48+oY41V0GUx4FUg0xEnXypa45OBbuO9jLz/Q
yYzb9sJMGCv1Rwka1SHMJN7JGayUgK81nugxsx0Su9adkn/zXY/i5yWy2U2BIk6hALRx0a/5GG21
V39HQPADmwr93LmFNvXLIYHnDqz+d94NPSklQNL58lRLPkZKgILKRryO8bLH3Vf6ld6fHP8s8fSa
uqiHpb0So4x+WuJkFy/z9YBU2KGFbcjc0rJsAtE/+k7Lu3CsZ45nYOb6VKsCHu6poUpaaLUziiXp
Z3EMefvJg2HCizkZcSD8qtKUD1SvtdvEkCrKkWbhI8ZYHvnCW9o6UfNsrKd/X2xqk/sD9pV+xGO9
I5Ubua1o9da3DqOg5NCqS4xg5Xo+J9qcuOIL0CQr6miigVT6Rt8L5tyqplPKMdsVaCVFtY8+ICP3
xitP954FJlSlzdCvgamPpqXJh0p85fgDzz6ZKDOSLgikX4nU4BoawmiFtqEG4ki5F412i7NicHrh
Ri12xBG8y+g842GCzqhUoR/SEFcmjxA5tMruOg65dENOlGGll6Qq/n8xkz70xJDWpW19m9aaqYXO
yV9wj/5wE/jH+U7/vvhuWVEaOib20sCWQ9sjfEZ4Q+ds4Ka9R2s20L2RkKrSIeIwmor/lMYxVpkp
3YT+3EsxdUsaWQ3w3WV8z2yjbNRn35IetcguPnFPrPXE7rxqJuS0kazNES1UUdCottWIGlPoKDet
O7uKm3j9bAk6ci1uROB8Y5kJQ3kCbQMlwYYP9ujkXyjT7MTZmJwywHEZfeLeQOhiLgR2mUlzTEwv
bAcaDhTos+GFqADfq0UlVfdQCvwL8iPHV2T67wuT6jFqpYdqJm5aXwuI8FYBHgNmK9tUp6iHs+tv
uqH/UFg5f1Im3YHQaDpXtMSq0Tdg2oU7bylJy7+l00nyl/ZlHG3+gz3PfJmoFE6VIgWnpLV5Id1r
xW0u5u0mE3mMUiclplJTe0Fnu+moT7lqlx4GUCF/xNtYc1Qe//uymHwn1oSi9amVSiKGdxmylcVf
LkdUzsaxfXJGMw56TNM4ob+pxW1bfKSBxhAVTLA2MelXZOyhn5uuUFL8fiSYloGev6j+/IEVLBCY
T5+1k+zrDYooc7sfijs/5T0drm7RAoD59Jg9lrVCCwAaKmr61TPohOiWT6CsCGV5KITzmFDrbrTA
ZD58YuKj1zEwaWTsv6dO+KXDzajD2Exo3TqTU32puURH+qPvItQZlE11JwzwE2V0aCLVLW5OKot7
OqWTG/ZXY+8ChzlrhCTLlIqWvSiHU3hWbckCo+yWlkjar/ycaP1CvcBjjplgUuMIXbV0XZA13LRX
yZO5nx79W/o0IT6DiphYUHKEFBJ5uGyb64nnApo5ZqCPL2ihcbKdwU3uOlRoTHBi8hfd069C17cz
jo4Wx1jZTLfEDGADDV7w5yxHd/DnSOYlgKsX2sWSmHMlmeoIUpFAEPeaVyJ179EQIexFvuAZby1M
7KgzffBn+t3QTInneqeZreklc30c1KMdQtU3h4YV95ym7nzJC5h4Inc9pBJyrM9/pKSYXnRCCfol
sUcwQIyKfiYKFKDRpUrQbvjBQvdie5loE6JlqcHIArq90E3JtsGedgtVgIYCJ6/WtHqqLcCYMEMa
KYsbmnb2Jvj2iVdgIHrB6wLkfEY2t521Kkc5FCBkugnlu6ItrctexolbbO5aldkcltLJImfIMLeg
F4Otd8Wr6a4XQM+7daoeLjIqfRASkifAGewqtczKLiUr9jRIjND5Rzs6U1gAx7gN/kJkkPOl2Hw1
EqWg1Xpgd8UVXv/tOEYRUON9Kl6oZJNUWclqWdUBk17XeJgbr/A2Bq7leNUd5m3o0V5K0SEo2ZsW
t768ehtYbC8TWMwpT+OWYjeu/JOqltbfDag3gmwP2dvIMgtraKBjHNzzKEjcVTOBZtRSUVd/13i0
3iKh09hDZfUgw802GDU+Ki7IW+ubFrkrzwl5/sEEnDqMe38I8agM+SQLs8qsXLi77CA8BCam6EOT
jR2YO3baD1ag3Rrzy2WAdQoMqD8qJPEVSgJ6e9moIAYWxlBSRtSiarPZMdt8O70I7GLuQ8S6K5yx
6GoXbuir0Th2I/bLLH4UhmaN1ZNpGpyYsr5lhmSYmmwYKsvkS7SpH6IoBRe9rn1XIjPEgBU/9Tj7
tn7YnGHkt2sp0pYkLUGv62CneFnY0atSRG9qoaM60cO875+yW/qkKtx+7AqMZhJMwBElzWQrjY08
zVKnY4kG6n1O1WBYeeKag4XxN/O22eGZg3/tprb87nBdYDLrnZK4V7omQ/+yZoGUmWIgPGRhX0u3
t6jusgrxPV92ulvxStl9ZKtBRtfoYFAIqDBu1ipjLmUViJP1Nz20QxAOJDCnKC0GkrQgyBv4P0CR
E/GmwqUDrZrsAptxQAISpSAMwKaaO8HV4Mpu7BQbE9ObcIU4Sm6451GI1yCJqOpQGZTwYsWy8lV/
QunaROwSg6Ok7VVcH9Lj5S3lQTBOT5LSaGUFpMZG3szJIQ88ReB8tTV7Wa6C8XUtj0JjonIqpZzb
cv0o1HcB8gdN8UauzODa+bPEostdxJVUN8VIroBlghvcCk5OMlcn23wO7Mv7tppIEAmMQFPWdUli
SzNDafy/+5x2i4alpdvBfrpNHYhsusEtNC3wkLJTD3waxSlNYP1vicycdIquz000oY2icnune9Ff
IJSEcWLDSwAtITzEo7BhFdeja5pWibl6wfcTTZp71K/dIZZ/BuOLkGaNVC1BAAjRV3dAM1MNhkPb
gjtJRFIf/AmiZWT2G6cpy45YYqaHkQdOda5wwvzqN8eUYDwu40UV751vv3mWYcZ2F5q4gvqJfKXF
sun2k9ba6aBWniAJ0cPlT792rBCiiiKyCWj6a4zLCI3ehkmhqLZcbMbJUfWPMHOWAIzDlNmki1kF
AFo4mHczZllGAhj9CG3XJfLSoeYY82oQIIZKRRRkEZo3b3eQiENTz5OGirH6lCiTS/zJGfPxP6Iw
54aR1HosRzrVYcEzvHLTS6Wdcd+H6a+8847FWpivIyZ5MQwz1hLueoc24BdgpKkPdIgYuf1A2gc1
W1WXDNWUZElnXDGIyrRCZyfOI3IwYq/Tv/1rU3vz+4yPjWk0p2kq4wBo7wb1ZtA4lb2VD49RZCqB
1hG0yPCftx8+arEmWaF/Pyhg0/XY3KhdyPnsa6+vADEVXYJ94dbLfJExSEWT6Pgi5bcO8m4N5FF9
x/e0kE7/wFgw7lWAmitjAgRSNViWKiL1YyfH9BisjS5ESqghvicpg1X5qFti3jSGXeHmD8ZSV7gE
r6MY0vYY5LV7+aOtnndIoGUdMQl5EhOP8rZsC+TSyMkyYAd1+Zzgjm5NRuMVg3CtJLHIiYArnxEK
KGdExgxzWRlUdRgQMCAXKUZPpvzdiHgzg3kgjC2C1t2SNAdIMh3a+i4zDnnDKdPyIJgUS2qjAkwo
QMix/5y2h7QydkmR337g+2gEt0ETBBmZvefgAGp7Ne/wfKO2n6tO8hop3ZWa8AgloL2uDJvLcKvH
k65rkgIWGbJ0ZlFo9gkyaNXDh0XtiBGHx0CuDoWaXZWk/veKzkvDZ5WuMM0nVmdNwctx31pqRbZa
8T3Wjmla29rUcPx67b3zDRpzaighHZ1EgEZLwPEXSqeWGmf6KeLy2CM3uWocJCGygxu/8qj84LMd
ViPLwtHZbplOUhSlMPAXjF52U37RXmkhk94FlKd+xB2AF+65gEwokwtMaIoaRJbeC79L17QzZzx2
Dh0CWP2FQggXj8kEjH6SxabCSxwdbQrhoT1IbJQ9hocLq73rK0u9u2ysa8XuNx+VCV71ZBAtjbBC
+lHLW4eSZ+lYBWFjZ57A7TteKzq8wWNCVzPmSRuVWOEvwpNxFbi0Mpxb5R1/pBh3P5kY5huB1IUz
DKZ1ejz/pZ/qe/QSYgZV9zAXyKx4lOeVVPHN6hjfT1Bs7JIIqxOHR1n7LJrfOZ9rJdt5A8AUf+vI
r+hFhDYz9E77IIH7Gxzoe7R+xWc1claj0xvB4nIl0ZkzfQ/bSMrG0oanzuCdMSuxcrkcVtIrTAYl
1GhIEcFDE4etNH8qiGQlhepxNo566oUcQWcyH0UPuzSlLNHea2ULJyd944YeyOAorogmVt516aTs
egmQCR1Gn0sS6rK0Mjo6yvWY2Rgzc7gr9ijXfw9TEG50j2pCdQ+xO111Voegpm5LO7V5VZSVU/bN
JjNBRc8iXelAd7ZbLbDCAN0a5muf6s7lHeYZCxNIEtTdAjSqo9itHRv9LpY5j2S8yMHm3oMBnXiF
Znk0Usn4gNGRQNir2NFmboWTM5yIXpc+HxM5ZDGADhW1l4H2qTeYrAYhseEA5sCBSnaMOcawTFvu
cwUNEJdgmQASBWXpY0TDrzfkMLd7yKUV6DAInRGqz5huLT7EL2AUWbFxGzi8Hh/eN2SiiyhWYQ29
Brz6lDDXIraT4edHrMQkuB6YMm4IzLZW5aQ3FfjLdlL/UKARFamEk6asDJbRYO5nCGYLzVE2piaS
YO5yYBllYSlpCfbHpte+mNN11N5VCrSxeJFs/SDF5YmWJHSJsFWJtMpKzfABS/09jVxUhlADxvgE
GewhDMoDQQl9UbzpK6u+vUBljlNSDCkUoQBR+bInTS9tMVuqzCnorUbpBQjz0QIxUjKMSEFWMr4M
zVepuQNTOEq5Akc8HObLBYDAJB7g+F8lr9Xd18Q97SEU8iNL9foNGTEc9IP66oTefH9/PMbwJzFP
09bEx6P9Q6mTfK1Fi9JFqp16hWEvvDRhrelyiccqzcRjPAewIrhBarW9JTm0TSD4Gj3SQfZIn+3q
2tiTp+wTCqb8ZmSO0bDaM7o+TfEkA32oflSaZkntt64ZOXfU1Vhy3lK2lm0OpZq1BT5mSo462QXq
5nIk4Tkcqy4jz2SEPDdWoVkKsRJIg29izJWBwCTBO8UGj3905jP3060WGxbrouteJEVVH7UxHmHQ
8ByHdtRihkQYW0rwEI+yNYQo2qHfo96p9IyXOaGN4x/saGahS0Z9nADdySba9honLa6qRncNmSvF
vpouLVbJxpVs0uomxdejmtg0W6oO+q1h99AB0D/nm2p7+WPSCPLu2FvAMRGGxBh5poz04JF7ZGYJ
+PoR5MuD+LFSWjsr5efLeDwPYCJNmOOVBacIzgj1Op8wAyY4qmPE8YD128diVUxUCcpCht4/NhHi
hM+iDR0LkJe2dG5DuEUo+4sL8kXjlEWRydiHzvTDMDshUvp65gZHcUfnXk6feQnuej72e3XAYsoB
UtIUmO2BPaT5GCWNxuGpYZ3ClT94FJ/16sMCjkngy7CN0dsCOMroU5+mQwpCbn9fbYgtoTlfOkT3
/n0IRljkDa+8xIi7WCabr5UoSKDsQNHVPWqaNuYP+k4Keve0qyuLlwdS+/ujP2BvmSAj+0LvC/RY
T5G/1ENomeSOtK9xETiCv6mTb5fd4XIsBR6TvJNSlBt/gP9BO2szQtnVNiTcy1OrTi3cNe0ihIvs
ed/0ohcClQkyiSBr4yhiU0Pw3oh5rNUHUch5XsjbSya26FI4SBE9a2nRaJgt8dHc49kYswQcYrcu
zvzebtAw8Km0kZPyeE6XgwAWyYQaeSJ5IIcnl5wmS/FE8Bad4JFWrTrfCp75LPKLJy8QmbDTkTZP
olMmKkZeWYw3qljcXzaYiyeRjPl+bw/BGPOQf8XPOQPvfu6tsYbOvwRzMezLSBwbYQkPfRmaYSrC
Mkcg+Vlng/eBZ3/FvQzD2bOT/y9O9bnPi1mk0aXB/W4GdYh7L1lfCCVUKwr+x74ixlDuJAIloonq
lyj9FgmHPOMRYNYoyMgrzyBM3JiKLq7xxIO88il5qV5AUdlIeE1scUs2DuBjKU/01srr8FnfvDMq
Xfpi81IhacWQonaa7+XZ7HVNwrmCUJt9HxDPEEyomH29bSd6HVc3VMu13yobY/8XStfricgZhwkW
Q9UTtSDAiZ5qdA5SJH0PQW/X3Jn3LebTgXQcu+FRDXhhat2lzshMnJgrFbFQBXLvBdAV7n50wbbN
rQKKiSJGZkAvHQ29pmfkNpe4zls0EzAqNRUmE1cjQCMJmiK7QbJXPBLEf1qloiqUHXS+kr+gznK8
gi0xtk1TDVoFr9AxDER5jDEor3y87NrrpZyzU7BFRgMN4plIi7IkR6Yi2v0t9Jfo2NCaTikd3e4h
89JN/+UyLOd7sgXHLA+CUKAN8CMi9CavB8EuMrHd1JEWg4YMOtVlPO4ylbdeGBXKWBrQcsYgjVC2
UCCziq9aZqH1fD+7mUel4TOP2xfA8X2diTh9WclzYsL31ePgVpC/R6lqUEBe8L/pHkoeEAA/8kA5
9so+uBoa3ndz2j0yyMnjXFWbWpKPWjXdaYLmSlXAeTT/Q/L3j2uylUfwrcU2paF79PwaEufQyHyY
bWNfOOIV/4a5nq+c0ZgQJLRaodJWEptAd84P7uToZxH2G7XYJ5pXjxzyCe/7sWFHq6EOIcFqCNjk
pv8yzbzd430tJrqMRS6rM9Vmwe5t0Jt8EkrJbcrSlVy73FSv0A9xtO+X3YGzLlZPKxAKQVBpM86I
6x3q0cH47TIA76xlxweQsZInn7YYQXcic37VHxAlPX+nbMTOnl09t7JbNOztos8caE7UZGkcwpj9
v9m19xToXYiV1YYbZSsEFrF73IUwCrnLD8NWvOMAr98v/7FN9ik9bLR+Ljp8y8HOdxDsg0Iyhksf
y7t4z5XLphe6C0c+q6U1pb6pqT4sk2pa0Pul9JlmMlAddeOvH7uKnBfGpDB+roUVkgyc+360a2LR
6XLVi7TBu7yBPKtk0hgJE9YjU8Ch4GtXcrLReZvGMwwmdmSyZqJVH78vksaFTpHdtaDfC7xCFMel
2ZEBTRSWUyvi0yjjvZIf43Iz+leF7OQ17+zmnKLs6ICp/Z2PDb7rbwaIBUs3qYexP6EtQ8U3t4nz
a0bb5e/0hwsxQUVYERXTYBlyZZVJgUFbLOUjZZUlLr0s6rFVbyun2c2PcOrXy5DrKz0jUndYJNFN
LbZzFSGcSFOS7kdpwIzFsqykn2NrYEq9qJuby4DrKfUZkMkXAsx9MEfaR0S5Br8bFdsNT4J53STP
MNQlFusKlMokIpXfM4Rw103kEFXFdaP62/+2GsaBG1WfR4he0tUE21/zuCW33vCqXuuH83k1jAOn
Q29WM20pntFNE6WGRTQVohu32fAoKUc956yKt3mMPwtNHWVkBlw0Pibd1wlDRNOJQyI6XaHfB9rz
mpgUoI1zJVJ+iaeN18pVssFcWcyyxeO0zSO4r7GocUE9YzHJgNylUaYaWFDj9td+ZSVfqx8bTAxD
D4Ho5Mdyj/m522HLrdqvB95/cNmWab/whyKm5iHuWxh7eg+hBIhDRVBrcgunf6xeJc4LMg+RKY+G
A9KDlOpq1jO5QQPmtT+pu8s2/4fE9LwqJmbksVIoE3XhGAML2k+gJ+FWMyJFxRCowBF5d9T1sH+G
YyKGWHZ6iGmSCPuKbplTb8WmoxT7YfLMUbf+49qYuJGoqq+jkYB+MR1Nq9nRuElp14fnv/I59mvd
ZEu7VJjwoaW1okbUr1uneJKcxp6eckrth3JuZlfPaCizy6NQgWDPbemhH+mC+ylMSKkjiRh5CUMR
99mN5KRe8kiV2WA4R5Gre7xqlQZEiGV0SBng4TLRuOz/r3Enyg+l+dWQeQo6q8fYGYB92dSmWRYq
ymAbpZuhOibzXgxuIumRYx08GMa7hI4UZdchA2nc7IbqEUnb6EBV8BsZNRo6aipwWm/m+PT6HXux
OsbhymIaAlED7Jjaky1mjgbZUydCE0YFdjHSOqu5TRuI1H/oFF0AM64nx3E8KQqAs15x5yG7napi
P6nRzeV95ZgHYZxOjHSS5zH18PqQzqCIc6Xw6R/6ztrRdiCasiZpqsacaG3cDJoMziqyehDYdupP
KDOAUZPsJifO/kIhazXLWeAxh5svQTrOpBqkKA1k6k6fvgbt91xy4/opETYolHPi1rphntfHOJgc
KK2goofEjhPiVuUhCK5rvJ7oIlfkjIPEls5QDZ0bowdS405ufosBdqlTHOY7cDd/Breyo24jp2hs
7lQXzhdky2k94kqvN6cviJ44jNSYt+DeQusMD3+4yPOuNOvpyfkLsoU0UkhhE9N1xrvBxT1wE+Lo
HqDqyBczX023FlCMlxES6YJQA6qQBEsfMaG4rW2dzBwbWT+3FziMm2m1VCv1dNpCyaswySD4+qtj
BQxfPqtr/el0AcccbiaYLVPXI3hQKtvsSFZxILbwiuZN8Od6N7vFRWrTXCmWuiV8wsRqygwWsarK
KCXB7d8eOWKSCIOhTqc6SWr1rZu49PH0SCl8aYK/AYJKTp1uTQEaxOkPXsa+mrQs4KkbLe4fZmXG
Si4B3h/m67qJLVF6JvpVGgeuRirncvxcf+1boDHhrVd8Qe3H02JHBzMqIDdhQ7spvhvuaScXryCz
brDnvWWiWxGaURtA5NUOhNuk6TDK9UaceSGNB8KENBAzfF3vAVIOg4WAahvQMSBCbnP2jmMobI5e
SEkfFfH8q+CDgzVKXXW0lOwQehh9uENXYzhBSS3FczuYkNa0HUr38p+wfvz9s50Km1UYzVwmNV2p
Ju7DKvWMMuK0vKzJ1RLpbCEKk0LUOYn6oR1xxH7S9+1th3kXP9Tb+aq8irbz1rirXRpH1cbWbkWs
0gT7jD9tYDWGmzIxRYkQWWK5U1USZ3OdgYZJzw70r3vqF4IpBzS9rjcZ+NCbD2zsAo8JeLox+2Yc
AS/ur5LY9aXXy7+/aqKL36f/vnDyqjOFOadMgtlPLE07dPr3mktAXrWOBQgTSSqhMsQQ40ZBCf4y
xIZlhs8I45sUQ7OgE+3fiBmxUumprx5F8WbuCsQ6zrQu3jKZ6DIbs9CaCd3G4lOn3pfygxQ/Xd7J
1awCj30SuLkK+tmYI7AM4q7rUpinIeEqGTwmzTMJaPvm9jLO+lLOOIxFZMLYFZg8gQKbsveF0Jqz
W0XnPT2sf7EzCGMWRYm23TEfqJlLnobBjjYecq87BzJEdrxvb8J9yDH0dWbnYv8YI4lQr6ziEpAx
6uMIxZDaxFhoHRRuaG5DbV95Kp/Qy2Nnn/gDIXjLZcxjktE7Oif4dmpT7ogi4o7OFb9YjxznLWVO
nLDtNTgCQiSlYf3K/kyo6Ymoyk/WsOXdjlfT98V2MmcP0WqlM2hEVjeaR8t6yQ5jgbYfq0uZYG3L
6O5FbyUT+TMJ80cmmZp9hxwJmg+Q1/gOrYncot31KgELijwlTltZ4VfeGteLDwtw5khoMjmvRQ3g
9KVDT61Tr0F0RQdcpejru5fs8karLPEzKjrJ/cdi83npjMfXnaajKIctjqJjNt+kCe/SvG6WZwDG
1UnRIhgaWB4lCiZUdZY23yh3gxfdaiirBJ94HcGn8vy7W+ZiRxnHD+swicMUa8LbnObNzrwzDdAF
G9vfxfd0WEI+24NvddfQK30YdqkbeNxIQL3t0t/ARIIqM428o8tOMY8SE4+3lEYS/JBuxG+zHW/D
PYq5NCfkjhNZv14sVs/EAXXUVYwjBrK88TfZ1t913kk0GXD8EV7rB8b56zIBIYfu9Wj2ACvKGx9q
b037qdJGa85Tzq2Jt59MKEDniKCnIoAC5ZhVmzi8UmooiIdHRf18+Wxaz+KJIpto8hcNmTAb2ItS
quY9SGe0bVB+Kvb+jj5XZ7eVRwelcNtMqYO/M5UFHrOHKHXmvTCifmR8mtzGSlu7wAy2BiXxqrOS
TzyPXz17F3DMTubTqMsVJXdnsyvKPUp1287kXnJXT4p/UMB5e5uTNTqe4H0VKHScVrvDE9q9elu7
piU6+ita/XaXP9rlRSksHbkwYplUmKRzalYUisqOR3BX0d1wGWb92X+xLCZYj6SNq5QuC8x/e4RU
f+WG5BhtMrDIkbj75b5G/TGp9oGnORxs1k40aDegqdzEXR4cNOibvd1SoTCbMh/QE1b6rdUaqNJV
VpG7lRBZeDMs/Du5Vl1ptmvzJyYhXQZnoziLzYZUHBNCFne9nU4Q0cufCt6DybuwxSIwAdMvCZkm
0vYnBhyq70fzC/jyRzoZRdyOhnt5Pe+cnIVjnFxv2jTsDSyI2md3k7jkxrzuIbqCKaD3ZPex5YFC
SnVDIBHC0nKJErdqXQ8gGyMZVaAkFeD561o8rY48EE7uS0PGMqScVndGYxm6qejXgmDAVGajOyb5
5GHKotPGs5uOot1lpq0Y4/YjO7rAZJIoCYy3RsLshVNumH5pkPS22/KnaQW2vO1e/y1ng10i44la
OUcTKbHEPvXa4UfW7ub4X9bDWQgmN9IG0VdrASsy27t0fo14Ss7vogkLwHh0O2ZCUkSnLaNT/1JH
ynHUpHiVNL15I3pURs68kQ2P86nop7hkHow3G3PZ540IXHpNAcv1SqptaoypO20bwotbbGymq4QI
lCEr+C/0qhi0appFcCH1X6avPuIaFtjE7Z6DTefQV3pNdbRbXs8Gmy+woEw46XN9ktIaoJBb2zZD
ATV8rfoS+u1tlWDKgV5pNmdT10LkcplMRMnlZESnwWmZo9M/IMtFjwixg536LDqiNVzNXziIawfC
EpFJHMK5V9usBWJ4bW5Qh7gqcUGS8Az1N61vbKbHbiiTNqhCqqSKCbCg/taGn2J9I1AVR86aOLby
jrgnpxCmFDSoljZgBQ+TG4+lE4siL1hxPtY7+p4SZlJPsBph6x/LW6jCQqJYc5Xj4GDs7R7zwTle
sLp9CP9QooEnoAvg7eFNShKW1WT0dq18N4eHVHwMs30mv1w2idXtW6DQZS8qYZocxnqCdyE7NCcr
wp11uo14ctKrW7fAYNxZAks+antgSMNTOjk5j8vzjn11srQFAOO6kI9r5bAAwKB65U7BQzzJLOJK
m960CTo7Id/udBzvXd04kL0UAlk5xWRHCJZKFCqFCbtTQszsua9zDNfjnCar0R7N+waGHkJ/C+IP
bz9Oqom5T0ysqwUVVnqoMKWL1DaejrMdTRrbR6gxxtb8ZeQUnddyHQ2jhyUCOX9NxMDlt8CZ3tZj
GcX0ZBb35l6FLC6doQUZCojFH3VEKUfidT6tbOgSkxUnivVKN1BOhNBycTvgYb48YmTPvzb2NxBM
wlH6+oB0K8INxtyaxYuKtsDq/jLEWlaKlAbJtowvZrxTG6wxQX0ehKC3p325G+4il455HGR8rr+Z
srr+pRZwjOnnRZr2eRL2dvQTo+TKXenFOEKS1J73tLFScEIOAfwPiLpKDAJVNjxNv7WNTmiyAFca
ZIqfOhetJxvfwfQaPLigfoAHeR4Va9Us0Gj/G44JUL2cmJOeJfAzcgATMIeiv8LxM2rNTHKDT3aG
YOKTUpZKlZRYUYr3ty466PInrXXHonaIn1uBIdhV+/OymayExDeQzGcbZug7phEgo/GuNcw9Smq8
MtpKyvYGgskuxFQz234GRNtu8p0Kne/hS41O96MOthevRPAHsz/vIZNZaJVYxboKtEmzfo1UbfdN
jo6g2dY98SofOOGXC8iEqKnvR0GfAJhf947mRa6pWDmGtpU3MqYU9Dz6xEp2uNxNlj3RG6kE3UjA
Fd31KO6r6euofMpj3dJnrjTISpb2BosJU4omt00pAistLBWvAR1ozMohfJld6mDcahLHUFjCROI3
lSyE8DAzsKcc4gRZbqsoERjSphj2wrhTpB91etN9LFSqSPBh7Jirw5LL8qlISaohHMubwRVdqgI/
4z1T2NSbwJHvLnvcusGc0VimWV76mMTb4XxBdz0eWCI3VrZGYqVPsjei90HLODdq6sLvosoCj/mK
7TRhTscEPE1whjjxpORbm3p1xpNNfUd4QfajoePm9zayyhljqahqAsqLraU2jceZnb5m17SVJPJM
TqhcjVsLLCb4Z0paEHPGJ5vEQ5U/jjEnaq1G+8XvM9FeUJNyqFqsxSBblXwnya0+cgyBRqJL34WJ
9mVUlkGq4cSUuxIjgkfNJnN3Z5Shlcj5jdxVB0WTHi4bH2/bmHAPEiUpQhXLUtV7Q97r8fG//T4T
69NW0MUkhgtno1Mlr7XAOa7WD/3Fd2HCuwhtq0To8d0HO3mhqrngWByK5/Cu8gKv2vI69t49cbE2
zUT3XhuHhIjAE7YdSGMK+gTVwYJiBGXZ6o4vWehOluwc5YcqtkvVubyf70ShfuFDnRWqHqYksrRD
P2nMoomwodonKsSR7OXb1qUDRz52cOIN8TcSs7OG4bfNMACpcdOHZBu5imENePGhdQ4zsLLPl1e2
bolnOGZjY6VCvViAJUrNs1gco3J7+ff/EI3+AWAPyoz4cd0qWM//27Cs+F5zDUy0+vcqMKePpCm6
YWCMsQE1t7eZqDlnmKSTCZ2dC1CzGtoBiS9JnyO1vhlHs7QUOf9+eXWrWcACke7u4raMHptA91sk
96Ie20I32Lr5s28gEnYUAl7T1OqX0gwJurAK0cGveItlqkk9m4XZ2UXuKMaD3/+4vJbVOAgJYpVA
qErVZMYSEl8wWlAqOrutQ8gN9p96MX8QRClxmto/aq28qUvZuYy5dqPVpDMoy9mSlLGfzYZ+smsx
tPXN6FDy/NiiETHC5Mt4hFJqDeGzD90iFrjMZhZTHHRxisXKMhTxSX4o5eJ1GP7to9LJIhcwNLNb
2Ac4AVCwGgCjGNs4PY4I9TxC2Hoes8BgrJ7UVdNHNbYweOqQNXUbfSfuOkj9FVQr2738wVaNcAHG
GHxTVXGuBViQ2F6L3YPAm1qzfrAsAN6dxlBOzGcAqJvUxygsOmxR/u5vTQlTM3J32Dah95ElKXiB
xsOYbLKPtVJMGlJ0OFpmspnVq179SIqkn3+fDej+WJGOymbq8y7rDz332WT1erAAYBwXZcFJqWQA
tI5hzddUcwLhHGP86NzY/7Ya1IPeWvRYS1MczciWNPlHWbZWzAOgH/hdOvbPaqBm/xaglvQ6MmoA
SOaLmO6a6KvIk73mQTBe2eaaoIoCPGasQzeTn0mjOi1fTOXydyEi45i+MEuNnuO70PGhGnpAIQqo
O6MtbNpN+kPgXC/WPfO3mWGmydt9a0V/0qYIZpylfbjJDIxlUeZxdi47yx8C9hmG8c9QMoVsoImf
eWivSy9JLH9n2NGeKvTreHbqb8aD7NsfC6RnWCZhVjp1NOuS2vik36oYWCQm5DGZOGktzzCYtDmq
Yk2OqGEQ9RvJvBg9ESrowpe3kP6plwyciQdzlgtlZmApmgEF3/k6k7tNM16R8Okyzh8OhvOeMXEh
8uOgiOmepXijI5/pCEXdUvYov2z9G17fFmfr2PfiujPyCp6LVWnu0O0gT5KMHAvnQTCRIU8FYcpp
nMvr56C8ruNtX3mX94zzbU5bujivezFRg3AERC+/ykJqyaWbzt4UP1yG4XnR6RRc4GiZnun6iCAX
7qRv0R3EgKF9d6NfQ4keDy8YFd9iMOk4WAYHmLc+JkgUmR93QgtcVXhS/ea61jGvuYwhvFWLvPo9
Na8Ldn7qhXuzRtxApYFinTqqkw2lXtYb7tWQZxZ0zQucIAw0f6IFds1KQ6fEs2kF3VxF3NMcSEFn
ingHc884XsxDZUKFjveeIiqoMYa3mRDapQFdcB4PkQfChIqwmswyp+YoDfe+ZtrTfJOAJM4xRnoO
vftQ6OXElUlR0cP8P9Kua0lyXFd+kSLkzatsVbX3PfOiGLfy3uvrb7InzraWrS3s7Yl9nNhCgwKT
IAhksr9is4CjomeNGMJKfrnkNpsiMN3BX/zq8b/l3h+mIN+y4o1B7ou1hTHmUgeD2V/YxsfSBzmC
Z6x2hNbq7jFFm2F3EX477+Xu7WZjk/tetSYrkcKWEvzObi6+xu3rLH5v45taLF20Qv2ZNf7DZYkZ
rexe2DW3o3RRZpfjFNmT+kMcTmP013lju1GycY3D+XboxHWekTL3y0M53ObTU2R9OW9i/xb/bkPl
0r5a6WPcZZhDGPgYb1eMJUVo9yg94UvonbdFuKNyMN+bUZ5Mb9lZYl23Wu8mulawTrzjeTv75+PG
J5a/beI+B7GQ0K447ZXcYZKE40UU1B5oFS9lNz79v4WmuKjnH2/TKFubOccSinfqqfbBGHuc/N8s
/iD2/sNF5IA+mlop7EPEhFaO4NISF8NuQ3081OhICoh1ZN/+DH6o7INu1nGKonDq2HbuXfYAqGCS
Wgnaa5GsAlKRweFGluu1JLA9XPeSPTRPhdbZGVmwIuBQ5ZCiHZQ6lxRYmZy+Ahx2EMibofdrQvm9
cMESS3wq9inOLR+HFdYS1qvZwJ6mXdb5QzsRZ/5+srGJcw4fBEkvV82CAUhXHHuXjV3EGGQpnCFF
p1h6je46OzJt6vAi/OLf7ysjHidDYKUC8biML1ZxT8QdZYADCpz5ja4xTGJd1kyzuGf03Wjy8IwT
Tq5guZCoV7+9zhJNel9LjcOMUUqjQmObeLmbnA5MD7mbPhROH9nCE7vX1U/WT8JNIh7593VcfUxF
ZPEBnh3ZHY/JyXLMB+EufEWvsiscqdIYhYsaW/fNfsbbktzlKT4cw/q3h7HeZrgYH8QDGKGoTIpK
BzQOP8a8jkQheXPQeA1PzGIMhtva673mON4BR15IHwnM0jgoEYUl7wYGJWrwm7OGPUxPR5rwh1xN
Dk4aI57zKccpI+cu60Vi8rPFq/BVRH0O73EEmOzXzzYByqFJOBuLMVgwJxxWPzx1geDoP5NL/Y3T
xXJnckcQoKxx6FKLwiQaIQx2nnDDkjk8yowXhtcptgbd8DEQv1ffQ2o6gNj7/KuCIuFIayZYHeT6
lApSYydN/nR+5xGe8QV3Uai0SR8RI+Moe6sRuqVYeUPcHs6boVzhIKWM0jTW2TVdsI7hcGjCx/O/
v4tZsiIboiZjcEfm366sZhWHZtQHHJul1+Gep1XVUZk0V46le6jiPFqG+ZjEwiHP6yC1LG8WDYwF
6IFYqmTBfw/Ntn8MF59aogpy0+GPGU5SclliQzSB4dXJMXqbf3Ahuf2Zc2JrkotQJaqVqKlgsvHS
o/IqeiU4Fq1r0DIod7LfBxhPrb7/2Zrz8Tlma7dGzOY62GYQXawHXXMMrzhqELGMHLR+PVEvh8wN
Po/YuMmHqxDNYd+GGp5SZDQrDaYXtQp6NqbT2EJzOjNcTOwGQxFN9nlf9+J3a5eL39lSunbU4Gom
XlWyr7dUgxn7gY+OQbJcQv+3qfMEEGigr+pJx8MXG3xgpwO4UBr396x56GTEp2PIf84adzLkBaSn
IXoPaxg1zPXVXubrOA/EltCj2kMXpmD0P6+4c6HS1hhdX8yOuASGODyJtXgxCfXz+a9DmeH2W6Rp
nTxHWLxyuTbBqFss9ri+nrfB/tRzS8ZtsEoyKqmvrcGJY1CVGaYjLsJFOIZOJLZQ8A7J+bq903uz
dvyroRWtU7fkMGjFbeLW8fg9b4SnEr2w09p8kfLZbdvmagpl2xrz43lnd0/YrXEu7RQlsOgZ5Vs4
wk6Nvm/zNgF9zeiFtlhCbofSWCSWl2d8MCUpzaMI3grgLk1uJjNzCusOkSMMVF5EBD/fYz5EGG/O
Qvx01H8bCx8ssfYIPiorpNR9iLBUGKhscsypa61WKLCICqqsmpjbFsjRK5FqndvHpr83GV/amnQQ
NKGIBn/AOKIbTlZSDyKUBQ4uQPATaqIGC/3g1cXRovYWGW4cTtRtW6RJDQPsFQlVdU8XIC3FxL01
p32aDtTgF+UQBxgiyJnEvoM9CRlCaOYP0VwS7eTUx+fwoh0LkNiaiLLcfKrKb63mC9TgFfsrP0KS
hZKmLIEvkm8FKU29bJBW4VAqOlvpryC93k6L3UwPU/uojwTI7q/ZuzX275toNgtt7uQJR69WmkdV
L4Min/1Pwc67DbaoGxvTWAimlcOjCX3kCAGwiK+G33qzx9iX8tSdb89bpJziIrsYNKFIKpZPdC9l
dlzHx/O/z/7/c5+IC2yrhDbNXMMhQ0J11E+S3DYif6Ha+ygzfDzHs6aUuopzdlauBwzLd0lyaRqq
L4By+7xH+3H9/om4uLYg2WlGFUxV+SFNH3Xz2FDTTbvXSRkzJm+BbXxQaIrWztKEBjZYI3DsaN9Z
+5t8IwS5F6YOVcMhzXGHXarHQlUlCIL0WB4NPzplDpQzMELTgnmA7Dzez/TenWP/vonxJEdhz2T7
qANZcy3Z6yG8ZHzdbdB+LQPK3NnPhaVkV5WNNTVd4lEYYK23gnG4zYQrskZ1FoZgggcGnGjLXMBE
rBQulOUPa5N9sWTDyUPxXujx5BGG7vkg3C2nbCOEA4omqsTBVGEzT9jV41CC8q4IfoBfD0p9Ditt
0xRx1FJyWFFXXVkWJaIykU5xF+Tg2mqVh/OO7adB78HB4UXWZnXRMLxQqscwzBy5/yLksb3oV1lc
UYu4G4kYkccQGWN35C9Tg1SJsxnjiFK/9m56O7BJq28diH/m4HNNVRjm+tsYF/bGIFTrkMDYAO2U
SBKOQhISTUi7KLgxwcV6EodQxzOxeGKGrjqpB6EkpseLy4RMuXZDYWOJC/kuaUXBamBpYTlXF9tJ
fwwr73ws7OPSxgoX5NIkVXGjw0p+mT5icPWgXKugAVTxIvUfZPF27xsba1x4C5agpwMLva68zsCr
Pg+/FONJWV01ggRt9qStgapRtNq7lZKNUS7ehdawVtNiRj3wQJW3JVTVLNFZXoU7RmGkR7ZIlWKp
b8edlUs7C1rHKkWjUNiZ/tKMD31KXOcpG9whqdQxqtmsXFBPkj2aX9L4VR6IaGcx9iG1eF+6DzPA
OVjjW1DYQCW4x9hAdYgz60BEIGWDOxnVpUvLZYUN8yvLy8Ur5RC66E1CHVm+nL/GHknzRFnkYMJK
ZUxDsNLZ+kPy1TfiVAtjfRPaHDRH/A/iSrsvRxtg4uU6UI2xRrBR4Pg6tsfsINSgKoYM0Y/Rkzww
iMygQYshRxdQo85EjPDSHZoKfoGJVc+W8i9rzexaeLA0Ir2lbLB/35z+oKCdssGAjXBKPDw5X66m
4YHkgijzsHA+F4ocdChDNSwiCxOmkoBqvDf40JYl5+0obziwWPu8zeYUR0jZT3YlaXatnnLqUkUZ
4eBBbIdUEhk8aPVjKuZOrfgz1bVGBTkHDyvEkpTIYNmLeDuMF5PlE/t2/2TXVRUi3xb4JDgD5iBE
VSKgmiKLAXuPwcXwUOSOeiP6up/dfHLX/m2Pr1UpkKZNIY6J+/RNeRQ9yOldQHPU0+34mqmNCrdU
o8H+V3o3yAETBDFjxZxxgW+V7/PwPGAaB1XMP1tFviZVLbVmtsyr/HL18TpyqA+Tz4ha/kuz/n4N
RH13ictexqrWEjnbvEhGuqM+aoGO6n3iGoqtPBL+7Yfhu0X27xt0WNHOaKgNLILj/lV1pAO7+1iO
djfImNyGZuWn2gDkjY8cHmU5EmiFfTZF/mvsv9WT94cucUg0CIZmtCYCf7Zs4Wa8ZOq3K9SEVTuy
As0p3PiOeo3cB7/3VeRQKWWa9orIfDKvkkl2TEhd97XpZv1sF0tpa919nrvn/aS+HAdSWVQ0RjLA
zV68rsufSvJ8/vep7cXhx7AUsbCybqtpuFy60p7E1i51qimP8ILvt2pTQZ2iAl60/atpXpkGkV2y
Vfh4LP39Zfgmq3xsWjOa8PuhelEPF7p1bXS/JOnOiK9qjPqeX7J/ydbfrXGZS5rl3WpUsDZCQtfy
q6D+LkJQVDmx22hBXd6otePQogubTAVnOY5cw12SW+szM6mbnaoy+xtsiCtr0U0ZEVDqoT2mftVJ
9qwQ5xTbGuc+EAcHaSmHUJ2EEfBze3Ki2KiZ2qoU24MexNShS8S0ykFDUc5Kp4f4Pl143aJFQBxP
VU/k5JQNDgu6Zox0iXWkSZVwIxaHWj+ZQ3p/PtIIwFG5zR9leOdWmSPjCl3kWnOEsLbL5W41b+Tu
oGV+PhHXmd3vpCkKysyiIao655bYoiK3NEi8MrW7S5v4kIixm6WyI2rRxRT1x/MO7u7bjTnOwVkY
pDVlpQJlSJ4VOfJNqz0kkMxNR8zpCYbdKBERibvbaWOSA7xK6UtFYg8Q3XpTrpdx+XLepd3eUjD7
/28J+dtaBhb6eMzw0Wb/t2ZucZU4o9de02JixNfiSZvaHkN/qQJf+tYEy6Gdl7etFTT6d7yyEKC3
G4obrzjMG5Q+ndsEXmX6qxYJttHoEOz+VkQgj82vlfi+johnlf00aWOSAz55LrHHdASHebX6ZucX
HpLbFDygkHR8DtG/eNA/s6k3FjkoxJ5uq3ZiUNs/SZ2bVs8DpUu7ixsbExwQRmPbmG/vX5IQevL0
fWrBZyDq7vkgJILc4BDQkqeRTUKjR0Qc7EL9aVHpF+UGhxONEgtyNWKl1uVaWC/H7CGaiBst+xs/
HBmbleKwockFSQtNmFDy9NZSaqco9MCYWx/P1UT6QHnDYUJUFVEsrzBlqZh5Tq4WsXdqmYBWwojJ
qnKbc7YtLIW9qGAHNdrrmmvQjtBv6yYkNirx6U3uvjQmYVEP7D1fNW6T6KJMiQoA9fscEETDsBo1
K3hhvBgsU+ZBS6lxg/2a//unN7md36dVk2kJfChae/AUPy8xBBOdoAN2F3+rjtNxeBAwTURsGuoD
Mc83H6hEY0JS5LCqqxdZ9CqnF/pA8eVSq8f+ho2NLpzSNsQArWP1r3F9Cvu7P9r4JrfxdTPvy7DA
xlfbzJajk6r9Om+A/Dbczp+yErqw7Clh9iV/uof6KKQfjpYX+uk30e0dHTynV5VBRPV+7W4TEhwa
iBZ4Td66pmbrNHjxLZSP7MTDBMBhFIPicnxmczalQ80BUt+LQwbQpRRZz2KizP2keQoz6pAjMiCL
Q4XUWHvwssCA+cR62VF5PU2eDu0qzInXdng5+dWxclGdpKnKqQPW4qBiRaaSly1sh1f1owrVttHW
rkDN4eQHUAr61CsHsZY8kQ9Kr6IFphC8C0lQN+uzoDVTAsiJLIXvk0gLtQ/RK4jVRBhm8cNa/DJN
T5wuUHIV9INIsUBTyR6vENdbsRxrDQxa0hsvmIqKgD24w6XpZz7VEkktIAceowTVKpU1v7XpfQ4G
3ulA7G3iyLU49FBLde4HCehUQhjkanYFe43t+bAWaJjPn1EVWL3Cba8il3qYpzzjQKU0IiNbVBie
+m9V+1RM1JQyBVsWhx/9vBplJAC2mOqC5K+Xils/VI6A9//sUXRXlI1cCjzIDcahx2AssWIwo5mt
4+lae5nR66Tapi09o+bmCv7573f+ANN4MoNC1JJUZLepHpNEmv6XOeWeMhCIdX6LaTyhwdSaJdhG
EISMKnkITMi7D/9h0OB8RGDY7J8HpZpasThq8GXoa1eBTFqarwRY7LIwvd/UNL5jApLqQlnHcGU5
Ka/zpWC3D41TOPXB+NpdQjTWTT3L1Vx6ioL6UMz5TRbQYlRv0liXnYhGcfMyMQ6KQO3l3buhDkEr
yBapINjlwL0F9008ZAr7Ts21pjrKIQvCGJ3G4fA2PIEhwZ/qRexFN1TX5a53G8vcpxtTYRLEUEb3
RHerpa9Tc6OjI/ITob6xwWWIRZQPwsy8W/PwYm0suyu6YAVsnTezv4M3drgvVUpJr5kV7LSvxmuM
Y3l8CX3hq2kbJ1wRAkr1fH/pFF22RBmNGjoHGHFpJGrX4Llo7dxovFPRILncn3eJMMGXJ5q8wd1D
g0dy80Oa/K6pbT0hgOiDxCIbDoU88P/84AsT3dpqXW+8tXWBq8G0NTyzIvxcnI3gfPTlEmyx1hH6
ilhFCIhEdgOWbue8o/sp4+aP4OJQG4esb1jn0PpD/2u4tl4Y1RljYcRhdq2jxvRGC04Jgu4C18Yq
F5ljNuW4IsH1SQoM4aKVj+fdon6fi0jDmCOwWcErZUq9TDMPaN+msIOtzIer98YHFkMbfBqbvF2H
EjYEZDX3mm9dJCfteoYgXj+7IBIJzrtEhSSXduSGqg/VxNqthNpepaexulYWCpX+ZSu/xySXY+RK
PeYla2dMnptnNiBtHssXKVid/J4RCQs//8wpLuGoNbUvBxNrWK7yYax1r5Q1J1epuzK1dhxi6FDe
GyvW1ioov2Tge9XdqQpx5BMhx1cuZr0DN2zNXME9RFkyu9IILhTq4/BVCytByV5kLUnSjRqIGAiA
OFXq5i+zM4N+3KU7DCifOHAIm0aqkhUwqKr1qReaQ5JQTFzEp+GrGEsXiSZ4BnACD6qfJZljaJMX
lRTO7SZk75vV5ABBLuRKgIo0AB0pZo1ZMOOqO8qHhqj7sE14BhNMDhPmRM6XSoA3HYjMlFB3tXi2
1eYEN+3zO4cCbr6IUQyJhhZnmLJKlH+gyIk+6qcCeuaqLb+ala3LqDOgL+6WuoZQPnIQETeJOEst
lrJWIaha389C5Aj5YfjU49Hmk3HYMAxSGVkL7Izp4snGt1F4kVICf/bzv7/hjmcflrIF0kgpbBTp
cUkeRPO5EBunVe8bnXobIAKdr2EUEmjnS4bfhaRhmk08tmNyqCyJOCb273Dvy8bXKyA2P/fFCpfm
19WfviWHzIu8zBlP+bfZQ6/GVzySUUkE5RuHEwVe+ZqBJRFaXp3qrvc1vble0r+asblQl9aV2uZi
KtJTssq/oHIQCCNyDMm4bmvNNvrPzZtuloDLLqxFGFOTwb0YmIHsNYFeOmsQ3gxHdqFcv1BFawIm
+fpGHmrQH8nZVozvh/EoUERo/wL8hqjjuoo2b4XbcmnZ1QJmfZFgQ3ZKQkNe5URPw1vvjXoR+R1x
59v/nO/muJ03jdUQSo2Ezyl8bbTrNYyc/lMjl/q7De5Ibs3GqtIWNoYazpTfqzh0BMFr1M88KLzb
4ZsqhLxL14QtXSZ6k3CcCr8dPmMCk9Yi1Ip0GTfJfyaCkdolddPiKpe3V5Vw6DqvGolnnv0S2sYG
l/11mTkyPXR2C48O/U3kjcB5ZJr/4b109+tvTHHBBmG4AWyCMBUawrM56bUtrLKTaKZPnGBsG344
LDeGuDCrhKITigGGxGD2GetEVTk6lKyY7qT5srxQnUmUY1zIdcWstcZbNgPBxPk0dAdJINCXMMEz
4g1rAfZyES714VXVlvYo3EoQKj6/cJQRrmjRJVMJUWcYmYWv4XA/mi9i9/hnJjhAL4dBiFMLJhYD
FxuMWgzp4Cbt6J03w77wmQh4w73NFaqN40yBrDl6jfvUq6frEGTXa/tTVV7U+kZdv5+3tgvT7/H2
xpmwsRZKs7okE6wlZSCZX8yMWLT9lGxjgH24jYFUkdZIYwHNCMsX6ANClDe2Y19311N+jXefxoZq
LMlrzDbkuVXksCGbF61K3vaRGOTmz6x5HYzvRXSpFd/OL+D+ObRxkIMGJcezVjvCQTkQTyMq3zHu
H1ZkSwEkge4F91OPjRt7HELEibTqc4GDdZIfq8wL5Weovp33idpMHChAeXAshgYute3dPNwK7Xcx
olgR93vh3v14qwRtAiM2lTDvEhjJoVMiepA1Bb+kzbrC+0BLbeoWTwS6zAHEKEZFUagwV1iaFyZi
0JczlfIR4C1zCLFoVqbkbDPpd92z+I2ppNcFE3p5LT30ObifYm6TDSQ/uoWTFnzv/9xcg5YlXcfm
A9hZAS0AP3mSb5UrI4CI+EGm5Af3w+LdGhd5c16visqeiEvIeQ/KQ9/fr5QS1T5Jy8YlLvaSKdHN
WkKeqtwMfzGBg/xGTjEZ70B0Ba+MYHrqINn6GclBbbOSfKViiZY5SQWs5PgjurYgA4uWof5Cv5wd
BRxaMqa3aIoi9kL7EaP+Xk++dFHKSdhWKWwa8i/ZuNTLH0v/PUtEV8qOETTalS8tVTDb3wXvJrkI
ndpOiPMEJktssWp51RQiTd4ViNguJHfPmGdliTGai3qMFD+XlhHUS3WIJLGzwWX9SystX1HwlAWK
iiWTPrcB391j7m8wBYIvRiSxaTg1UE+rK+Ol/yR47N1Mw1A1uJFINN6/Wr7HK1/dUHRRiXIR/qpB
/SiBJ+9axmyDgGYzdNZBOVl0M3+4IEXRGVydix3ufKvDvIlkBWan0+qzub/1nnHqMEG/z6WI74vK
g0y3lnEjwBTj0WmlzG70w6h9OX/k7Gc970Y4bFmboRygd4pTdPhWzAfBuunVo4C3eN06hPOPPzPG
YYyy9tU4LQiTqYxso2vsZTqIVmzXM96tS8yPS/Z5gwRy8nWOaYytIp5gsJm/dpBUUq7ClSiEUia4
822ySjNSUA53RvVeRgAqwaQ9n/fiX47svz8S34chhpIwaaxgOPq/Casg9DGefnevq6B1vSPsUT5x
WJIIc20WM3zq3fZyeWYSfubxLUlon0VwUApu1ZGj/kQk8oULA0omnWHASV2+G/WTmD7oEBCW8Gin
BMJEwSXlIvv3DWKFhWYUBbM2Drb2I30UIOQjiDarTv0QfySPSfIfXpH/5eb8/iE59MhlK1cqBQvL
KKlH3JxZcwEIXx/TE5WjECcOryohW3KSLGy8sK9uZukebJjE3qIMcMgxWoKUpqwkKkqBhCeGYaTK
ymw1zmCtxcPFUgszZIqQOoadEy6PRv0iLIaD2UzClfPBAJqEfwZDGkXVb7IWHU2KiTTaqxi5y0Kt
GGWGgwpjrepIYlljLD8Xwr06PwxNQGxdtjX/fc0MvgsDTEZqlxawoeEh8BokFng9NbwBT8aYls0P
9RXFHks5xWFFbqaTMLONJHRokNWve0NztD87CjHm8M8PpCzoxY1beNXEV6AoVBYvWwgcZ8F0buE4
QACPVxJjroZtzfDEWi+yI+S1SAphIs9GzfGfrshdlFadiWS+9UdXzu3pPnUFL8FLrbQ6kVOD1oTq
amKJwjnXuEQCst7Gb/aAUNBsvXyIivuoru0pupjHIxF/LJE9Z4tDBbPuJ7Vlz4K/2aIwAeBY96ob
3Y7BdCERlcjzEGSIHECM86hkKttQUnPVZnflTBRTd3/fFPEfVHkMlf/9rJ6rRc1w5W/y2DFGZES1
QZjYxbh3E3yRzkxiU896mOgxA2Id0mWF3PBdSh7pu3nrxg6HPbUwLJ04w44a4CXdWV9MN7pUMMCa
+T0lhUr5xGJkc7YOiSB3dQZImM0ncArW9ZdFZuwzxPvmLvJsXOKQR+7GsMgGuBRlqpPKntlprrks
xNmwv2E3ZjjsGaZZFDsIdTpq+bODGhRYbSFtNb00Ckqq+a9lDFL1MEt3ZfvUKHjqpGiw9m92mz+A
Q6bQCON8ZFGo9Nphih7M5ti2uh0KJ2gfDcplPjyZGZECUmvLoZShL2KaKbAZRnFgJrLTDn3QTLN3
Hi4oMxwy6Rj17BUZkSKLpzRxB/GipabH9uuEm+XjEClblEQ2WhSHlhN7gOuC/mB1NgQN4wMafp+o
tyTKJQ6TMOpuVQszV84XvXBhZKdJIAJ/F8/fPeIreJkmlHHPSjV1c9VLhVtEL6Z1L2ajbXZUakRA
IF++axKMkcWsOapMwotsaO+XYXT/KAj46p21WN06MQgUh29dfalId1kXnDdBbWKZw4reHMfKaGGj
fdUDFa0q+U176CAYlV//vrxTqjBEGMgcaliVFWohe4WOBTRxIjsOnxKNZEHYzfY2kcD+ig3Srvok
S1kHt8DyO/t4GLvIIITVn6rEni41tDtSRfD9q+jGIgcMyZpprcI6B9ofvcsEuIRrwVk12wL/WwLh
1fPfjVpFDh9MZW4b0Aaw16X0QlUE26paFJSsjNhR+xezjVscSNTjINY5i4/8mByUixh9j4w8vLVF
si2HXEIOIVpoSCVdAafUqwrStdnJdMND9LgyMhuStIdYQZ79Q5rQvhQtcKyWLgXZ05KXSPbOfyQK
YRU+t8gVoTBMQF74Fa0/TupboYP1M5z4WnLQqQcxLmI/syX6kGW+fy6e/aOX0mLMWYaR4nNld/1B
gqpYeqI6qNhXP2eGQw297gZVZ0e/2Sh2h+pYGkNBMTAk0Ns0fqMczy8kgbU8J60Vxwp0TGBOifCq
sKY3uRYSdQ/KBAcYspWmucg+VTU9ZVlu1/Ff5334iLSSrmHG15QNS5YMiRdvT9JVqJsaM+hLwN4d
Cy8CRnhMvURxylNl2sMFdb/5EOOcSe4ziarc120Mk7J5rYTuaD5I/+/6PWeCg/N1Qpm065mJ6rlQ
HrKR+C4fAYgzwH0YdYoLCE/CgHZj2TigguhJuIoP6SkkC23kJ+Iw3FrENm+kNXbjzmMMRKy6Z36x
nlZHvLSC0KZ7N6kvxOF4KgumbjXwLu6OYpTZY2fHzVci8j5ccbgl5DA86pYwzRMJS2hP3ttz8A0G
Q4LSq4OYuLWRS8hheBOns6gKWML1pvOmZzZnELqqK2Q2eq69wg/vqXfUj8fGP93jxwDyNR7CpIZJ
/ap3F6/21xfpfo5BVMBEx2n10A+5BWePQ/WhjnqjFmHvf6z3rWgbzuCW14x/KHRGisef9JC7N+Iy
MK1DgSjp/dWX3MzLrszL1hOCwrdc6/F8uLAg/we2c+5xoBFH64zHMLi3GK6Y3q0glqifjcQ5b+Xj
MxVnhgOOVFwzqWd7Tb9Sg9/9ckXlJAEeqPzusWVMTr7y5bzRDyDP2eSwpAur1coN2JSEGxN9Hlnz
cN7AxxOfs8AjyGxKwtqxL/VaIIUBw2tjW/fyzYSMCVeQOqA4xSiXOABZ2nxFJzMMNoJX63c6dd8l
PeLAo17LcURDOwA+YBoPaNP82c0BtNL8CI976S9TPpxfQyr+OAQplAl6aCE+UgTi+SE6LuoP3Qri
yj9v5mMf0D8/Ff/ArpVCZOZsU5V9wF4swf12nX5fbgZwyVaX4ON9m8Km0Ir4XvwT+1wMgqxVsDoK
V1IMIuXBJOoybH3O7F+TA4twyBZdNrF+fVT5efWl16+K7rXGyVI2P7P6a9O9ECvJfvGcRQ4xkNa0
kc621eQY9njsMnRTJc7iWyfZTjObqnkTAcJPCYDCR1HmAuYG4yHFNOXwC1M2k0KEIQVQ/Du6ZaWF
tOT4UqxgK3uJJ6eu7vae5KS2eiFgqly5XYj0nUgH+HEBwRSnsstgM+1elQRZwfC9UxQiQKgz2uQw
o+1LYVJLFoOvb3NkbnJnXDcuC/oWOU78iwr6/bXE7JNlIZ1RUDRGBG2u47OqmFI645MJFwMIxNms
LTqWMYFj2D3UYBlrrjafqJ4EBk0f4vLdKv/InUbtmoT9DD+rm5pJudzK4kWl3Q/QKCTWdPfDbUxx
OQFEHSNNZTmIIcVOot9miWqrIwVZbCOdc4jb2ujFDsW0W3B+3YxudJAO0LezE2izQv/Qj/yBOqMp
e9zGlhqlFkdoyiOZ04N2RCMhE4CDHG3BLEIkjQoU6otxSUHUxVWkhnBwKtFvLoGHcHqurNEd11Mp
fYujX+eRaxdJNl+NywekRk/SQoS5Xn6Oh8ekuh+se8V8PW9l/wjdmGF/xjb6C00ZsxFxiP729Mie
HmNfuZaCSYVGhOknPhX4u4fMxiC3wfOsC5N8hkGzv7eGZ717+EOP2HfceAQZpgUXXBhg2KhB7YA9
1Rkey91kd/lODTNR/nDwoS1VrCQdzCnTz/XrIj39kTsW/8y9THKYxiyjl25Qu2OyxwnagWenOzZ+
5hZ0SwcREhY/0r5KtTgYHSxqD6Or+aw/C1cIn6mMsy4SavbnPDxhIvuf30srpHnOJCzg2mGq6SJT
LguqRrN/Sfk76CyegiCNl9bKVmwm4TC/pVPho3wMDyJUIuqgJu9E57HJ4l++rbnVS7WFS2lldwYE
HAdoKcTfa6+q7Oi2vs9PVM31fBRa/ASJJqRlrKhwsKium/6mKgl4Pw9+Fv8APqvpGtXhFLu5kDuV
uBzU0h1CUNt2it/rr+pEPOwzFPj308QSOZRQUmVpwgYxKOhQwR6uhDEYy+cSD2crSeFArR0HGG0j
D2U7wRYmO++Hb5KN+b3vrLVaOqG8G+RPfxrxHGSEsZGrkYjwMOTnClrm1kOvERR7hE/8C3U/FVKR
o/rgysvXRvhqfaq09r6h3ipjG5CFIvyAORX8viI9L6YXr0RdaPeisPl9DhR6wRgNg53u8yq5AAd7
LhK71f2hvpKqS926Nasvfwa0b7C4cUmcrVjALAkS2zfRmvUAikwoZqEbFvTUZUDdFCiYfcuEN/aG
MF4iU2cHPISIWeWru4o8C0VX0Z+D7Ob/TbrIrpSGKSmaqSryBz1PqSpNs2ArWqM/WzLv2qmwGy34
1CK+W+H20ij2VtlVsCIG4VV/zH2cItflofdWL4V6JbWT/mUR3+1xW0mapyWU2elYS4DZGiTBconu
POWOCeVWD/+BzYtF3kdk+tsir9GZy5jRLxVYHDC/gpb7w3pRwKJuF7d9QD1I7m+Dd2Nc6l4IsVTm
MoypgQlV3vGQHJkOAFWo2b91vQcHX/+fUTYcNHYvL38M3oQZDBABImlyygkFh8KVXfpRch+h3l3j
8vcUOqcTaHBRY8sPc3ZSqaY66vfZv2+2V1y1XRf2+P14nE+WLt4JQnEgop36PFyOXlV5kVgs+kY/
Pxo/RDycVI2NeWGHUV6pdpPY3bEFzaltXoB/xSHMU6HI5e5TJI1rqcL85JRHzWfV7PJl8GU/94YX
KsPYjREDjDOWJGN+2OJrDqk0yuGSAx9HP7uWHfaIjNo5iOzw9oBZgTz4Y4ucf+U8tLo0Dqi2PeeQ
EunAbNMZXnQZQ3w+tZeXrLfFe2JN994jtl5yiUdtzEYmdUh0xFN2zWgeVlCXSE4N+atPfb+tLR4s
La1Ro35Emng0/6r9IoA4yskKpiME2l3q3rWXZm+NcUiZl7pUNAnLSZN7AWRO2anQCAITKkT4ooYq
5YLey3AIE6slpF+0F5xojvGVMfX1qMhOFxRA7h4AG7d4sgJhhWhFyk7tyREd2YkBXLFvQChj9hhN
PMX9RrrIJSarnpuQEUdMigGThY4OLCohEYpuDgf0Iz76XI9ESLIw4E+crYscUo64L5ujjlVl+nbt
g+aXfuEkV/rj5E//R9p3NcmN81z/IlUpUtKtYndP9+TkvVE5rJVz1q//DsfPu6OhZfHb2Sr7aqp0
GiAIgiBwgKnQ9E42HxM38avE2ofe8qFrZMaHanrZyNIC5KYKbTBmWXHj7iNsPqGuIRgXSnQTBEsJ
jbpwgJ/TQ3mZAju2pVPSWp3fczw29Rh7qmQ8SrSUYyMrWL0geRCTW8RKziRhzlPh7IvFWzLGi6go
QM2rAIoL1MQ2yfc+DpHHuQtES1W9JP/MO/RaiYwj0TKjSwUBTksKLnn9bRKvE/OhDh9iwQuSc4KS
aPMUZ3f7MvKMg3EohqGWCkYUwSyVkyDe1RrnuXbXYRm/zazE+LSsXyQIRfqndrgoxnVAOIrbFQEQ
THil5XIV6TNEWObUrsMcVOscQ+AJwbiLKYqDQNYhRDG9FNpRajNLHp/3F2LfB0IMxkFIeTu1WoU9
1IHcQwG5RzugNp2SIOROUVvtVfjCQdw9JYFIFbsKrqquycp+hOKUGs1GJo7JUrAGuEDzJ5/GcTN7
8495A43xEZ0YxF0kQ4mDR58ta3hcGnmoXuObjs7JPPBsgnERUj7FRDIBlhduF9/U3EOSrsYffRCk
YXzDolXNiH90tQTJKa9pviH1lbtudmnpiPnvR/Li5rdWH+MdlkST6kiFM+pG35DPLe/2sOtUIRDj
CEDRU4QYxIC7enNQimOUtpakWkH3g2N0dK/sKI7NaZBu6LQ4hOJmzWqQUqNXS9pzjMJur7nw7ud0
GfbQGN+gqxqykhXQkIC9jwbR6pvSjYvmts1aX+m5PdW/9Td/XKW3TbDaUnrXNtGYYhOX6CYRXuPi
mBlfRRgGqsaN+ErBIKRS57hwujJ7MjKOY2ymKVMKyCiTa21y6/E4FgdZ8gdU5w0YNyuoLmcNOf7w
LbxaSTmSSBQkBbZYNpaM1iNfcUIMB9TR4HyboamuseJX/lryPOTbG+AKNgejWp3PEDQqrX7GgNvK
mzD8c75RbxrQqYuH/xRtG+LbA/8KsJPTvGhoJFwg27Kof4eT4gzE5miT46skxpUERB1BUQkUo0bx
je6hiPN6rqzWU7/PKOqgbUnZf8VkvImBKUb1SK+Bo43Z25SbWHDF41m1Zm9xcRH0eNcknskw7gXX
eK2cRaxdlXoB9oJ5qnllCRwPxtbmV6mgNyQHxKQklhRY2XSexC8Dz6VwJGHL8rOqjhadnmORfl+O
j612X8odJ2TnHZZsYX6tL4YAQhzssLB/lNBDmNW13wmgS1Nje6yXSxxJAaby1NjexJbk4ZAlqccx
TJ5CGceSZlUmCCJ+RHTu3eYxstM7UJ3/+J4f9Z/0ItgjhcV7iONhMjEJxrXnoSDRY67TnaYEkRYu
7qj3aHlRIw+ILvNqb4PdtCYaPe9mPYFP9mIZDBhGYkXDf4uAZfpDVkDyZPZxRHMRQhe5smkPYNKa
p3/P2f7x5JEZLxIZZRdNOhQng+wObeNemzigzxz+V6RonkNPOJe8eWs8LTJ+JBLrpQEVELRYf+vB
BtQ/tup9wusR4G05xnmUplAmrQAUDVz3fZPfoEHqjEE0PK/ICYjZiv20CsjQ/Xo8wLXSCU+Vq75i
JBrmSfD8Icfps4X7wyyhvog+oFfCJWvPSepzNi/dnDtRAVunrw6p0kw0QEWG+zutCMgvs2bXmAfV
WN1fhV9y+jjoSu/hMc7C0MIMrej0RBkEayy/dpJv9De4l1lCaVfBYV88jkX8Vq/fC10o6ti9VXI2
i0O43Cb/euLtxw2lMA4iHvVCi2nCpkwexvg0oUOq4xgczwgY11BkcVFibB12T3rSykNicNZkO/pF
J4AiqxJ47Znot9AzUW3nDpmfJrkEg3aau/qLRhJX0I1bvTPd/UX5Q4D2jsfck9O2Fcslx6pkpYV7
0WuLS5GAYTdTY80OOuD5PVHbGnxHZKxODWItTCIgTpkdImn44y116KQY8mZFAopf3rhvnX05t43v
HZT+qJVHn0jdDFMHterINQg/ovw0Cd/3If4QALxjMNanFUuNCaMQLOwMp1CeRkW1smG2xPlKb29j
/SQH57y55Pm9Ej1wsKnS2K1sEFFWZVXDpZMwZiMkM0lqzDBEqjImFq1bTcGbKqJvU3LFg+B86olg
DcjYDeZwdHXRAzA2h8kqtHa2Ub4ygoMqlaxK7mOrnpHbCcapoAGRaaehTI6kVUZLJin4GxM19rtQ
5kZAW5fV9Q9jzEsypXIyGvywzhHtdLF6P74svmEFFjiB+Dx3W9ZsgLBWx+OuqOKF5qNhBUIUElUg
oSMSckgasEZ0vGTwlu0aaN/SDNk0NZMdmmAGyGdmMyA08yISuzMeIl6J6aYbWGGw7RJa08hlmwFj
AM/C4kR26RuIeX7gIQ1uwB0POY+mbXO7rCEZk83jNBy7ApByZRvoMk3dpLCmxCY3EubzWNHJ/LG/
STh61BmTLQ1wb45URkX4awDddvAiNpwjfAvC1OlQEqSqFE1hIroRnPi1rM2hg6YuK+5Ua5D+UspP
JMrWIEwAJ46GJlcGQEL5S1M5WsNzZFvOBAwO4CxG4YIImrSPNl03iNmyZQgd9Y5GIdOVdl+5aWwN
bunM4PjgPndsmp8JCl5DUiUkNdkC+CbsgqFv+/CtBITSPhvHQbeKw+zNZ9SA2FXi7tvCpvWtERlj
qPGEbGJyEZT4dXIIShVzW7sGWw4aoKI73mPZplmsxGMUqlaBOaKrNHR0VIgX93rnNTGH3GPzfWwt
EHPCpe2QDRrFoP1czW1tY4BpdxWW6Mx9OwIeo9L+TOvMGpPKvTpVRaLMOYZ2gf2nI/fpnB4lqbL3
F2rLv64hmHhLbnODjiSHZaSetByUf0/BgphxDcBs2UBaxFEdATB4s009H0ISR7qmhkBtfV8a7iox
e5domYDRpR1OJ6DF97Kb3eR/d1d0gK7iYsw6QgWHA7m5m1fGx5xQUp6KJG0goOp3x9QV7mNfc83L
iOISVBNeD184eJwVY9+izVDMBjkHHi0DlpzWxghdcqwdye6P0VXq6EcuIxVPrexjtFp3ZooaMhr+
RLeCNV/Qt3PfHChbWGA1d8lf9cu+lDwhGffRLGLeDhUs31xu4/S5i+/2v7/5PLsyS3bS3ygnS9l1
AIhQG4624FNwMH0ZE334hEcc78RSyclVn08YdQtZ6gvqgKXsgZtQ2VAXwSufJOmKgU4PlbHBUhHq
NkrHEFWlX8kguGNkcl4Utxz6GkJjWMkmLYmLLIXCOo926ZZ+cUUs2rAlIurjpby2DqwPaEzwopHQ
GIMIAtHS/dwFf6cKwNFTULJI0DEz2ibHdWys0gdExuImGVR4cQv5JuGSF+es9E3huG90PAjmmDJL
bZLqHBB5/JLosZW0oSvxnvm22n4+CEJtZXVohIOEQQkxVEfuFvABF94EptyX8ELnXoPRK0X1Qejx
eGa45sEcVZmiVJpBF4x6JUpfCKat68pFtaJXXLi3I7r8zHXsg4zMqaVOGSar9UCj3cASGI/l0dLc
3okOIl7qOEck3Tx7YMwJppdR1Hf1my3GaP+J/dGjRFW8s4uzhzXm6NLiVlVCFdbRkttodure27e+
LZf3QWmMk2gXJRwWGk10iv32vGHPX6Kvi9ucCl9z9sE4ps4Wk0ZN1oYh9RaDhhxy+LemiVaDRdpH
4bkJ9lqO0WVyrzf/szr0kMDqBLu4yqz6SAlghMd9vO0lUjHeTtF05I4YS2i0LpJIj2NQC/1GuRGE
+/3vU7P93dLev8+YQJglYY04HeS9xotKrKUebaPDC6m/D/MHtaHU0VQUCYMimc0qpmHQGvR07bzk
ETGSh5pOJ/s5uDSSDeyJUz63rbZ3OGa3mlmZE8UAXGX6ZvSYjZxledP773p7B2DWZSb1MAU1jfpQ
cb6gVR/1SZWFHM2F/KA9sf25vqVvhmHJOxU3gj/sqXdkZsWkXooHsBbjOfKcHUW3cBaw9Uyh1Tpv
FESYU8h5Otk2kXdAZhP3aGCS4wGApaa7ZbocUIbjNcHcWUNqvu7byfYm/geLjTQxJ7BQJh1qDaXL
Mp6FwM003rVq25O/YzAHfVrU4FQKqQKPsv1G1G1/10AEOHPJsnnSMAc86J5Fo51ghVpbgzDnJptw
ROb/UWXMEZ8FUhd3FVTWCpgKkqjO3ESuNM/u/spQg94xeDakbAwhbZYEMHrjztJVWjyV4L1qbiqO
tfE8hcl4iqRMdQIfC6Wh+bW+Tk/mfXU13UmnCKlrzN2cvuwLtn3WvpsD4yrqUOvjcQZeMyWy1zXD
cEBnPQ53pcGkJUE2PBAQ3qV5GThzn3OMkeOnWJLiWAjqKkoA3sVnkt5mKs9P8QAYbzGYaTUv2Zuf
orQO6Ot9QCb7avYCK7GaS3LReYgcd8GSFhNNqOucXnOqV4qovIB1P/LU29iunvPBnnwM8HXyzuLN
5drfbHCRMOBVENpKYlaaNOFkxmdVeBiE2hIIZ7l4GIzraON6jFSKoUeiXZciGi60x1CaOacXD4bx
G6QcSkwUBEyY3YbxOTTv5H89kxXTCN5PEcwKYLQVKGMYdLCLpDvqxZXCpd3YNzzCljWiSi5BVxZ1
S3QcIgxvaG31C3HemtidGfz69wIni8pTG/37ygIIqfRRaAAZ65WlFRj1iKoo5bDvLv5w2fk/f0HY
9k1DqrVaoporXfT3fO395AZDFzyafmnQvaG+4C8czH3fS9gyx1qXh0ojb0Fafyyr5ijMqiXMqdOI
N1PSePsS7m9gIjIuI1EREhJ6m+vA5iT3la3JpZU1dpq3HCTegjGRRZ6aZm0WUOUcXibpK4ncMf5v
W4ktdDRNMVcDCd5IEOxUeSGyO8gP+/r6w0X0H4t4uwWt7C5N09oQAmBEx9EV3cyJ4Wh9ytuEqns0
lbv7eJyd9fZzVnDj2FR1QWNbWXjuir/jquHdcah/+fNZT96O6BWC1uSTbtAE6jjbLbi9Wjv3waBf
WgUlC/V4DOqcI5+85QJXeOGS1Ki0gh1IKTI9YEs4jImVC5jJRBvlw9fCXziOfPtmKuH5TZc1RSQs
UwkJ5EYdqZHT5AHlQ02fphPt9kJNBmf3blr5OxQb0ypSWE1ExnqVWWtpqa2g/VaOnX2j2NbhCoU5
mkalWaZKA8qQ2ctrfo2aXvTu1K/Zs+6LZ9rSwgHcNMMVIHNIKXrVpAM1Q+OJ+NpgtUiyp5h42zvt
eTzLZ3AL8yA3rz4rSObQCuQpzRUFkHTRELu/sXirlu5rSAoWF163EG/hqAZWZln2lY4nXMA1xU1m
flGNp4H3xsODoH9fQaRBV2eEvssZfWZn2lXXJNakcBwUb6Wow1+BzGk4kIyqLcpEa1RaMJTxrI8H
QU+wFcQYCmCIpC6QZsfGxUJ6G+R18heUSaJ1Qvk7oY8E+wa4BSmbhCAFrSjIPzOQ6bSEcz2W6JvQ
vmbRl2LOOEJtrc0agDkHp6XVY4zcRtMMGo9qs7bI0F9hbOFnLvRrHOYUTFsy6bEInOScPtOmk+UK
6xT6+TF47ez5Kn35L4rT2EDZrDs9XAbgaep8rObYxX37Mzv1XSaN7QZSOrEmCtKYqIMMfMomB4mq
q94b0ElY+alo8SYhbL0XEQWdTaouiXh1JsxOSga9GcQ2TdCTaQ3OdFYOSmCPX+QbJLXcxs4NC7VJ
n6kQ/oDKbK1s7PpRmRO8Nf/UUcBdeMNBeBYuskd5mnjFfZs+fi0jY/JDmjWBKUHG8W606Ts+RrTe
jretQw8uweHRHGztsDUcswFQ5V/UPVVphMl0843GuyPwvs8Y/iQjI1jm+L6YXiXiQW7+feHdenHY
ChgBpfVpNWYJKsQmv0Xdi/FVUhW3BtNaNJXu/q7iLY7OHMAZUql1W0Ma2afsCSgUr9wxQfOY6IGB
9UktT8rjPiRHf2z1S5sPY6/UML5RvEz9c8ibc7x1EVitP1s00iRRlAcZ9KdFld3ID0tSWX0EAlTy
iQNqDUQFXZ0eLSnb2ZiguqY27GqQrQCkdfu64snCuAc1Jtg8SZ44U3CaqsMCPgZUe/Ky6bwVYdxB
rRagLDQhyKicivDCJWLYOpLWimIcQNDNIAkqsCIkOBeDHcZX3cKzY2qnbPCviIpKizAkDRyLHxeD
SGI0NDE0lZxpH8xyUBWLnOszddwTt1Vr66qxRmOWXp5NtFD0QKsROOjgXSCYhOdPtuA34AK1ecRz
m3e1NR5jB1lVKiDLBh4dQDaGKA1549j9SXnuKhR38UbBbFvEuzYZiyjNOMpzqk3dWKykAR8X54LL
lYixiaaMSdi0QKChV36IXWO0xFvFp9M9FPXfzzdG4ggXJlMCMZaGIZOMmyuLohPbLAbcfJOC4a64
LvPFUoNHQeJ2U2yb4jsWc8XIU/BklBiP6oy0SxGt+hf52DrBjerJh8/cqtdyMWbfl/WczdSZphPm
kXsdzzX8IUB5F4axdC0PmkKoIUyEscPovfUa00vt7KpxkXW2jQDUAzyK5z/Yxjsma+1qEJikACbt
ZkbbkkduKbUppeIyHW4ItrlckqjgZRXMJr9VtdaTFnXiAO+HUTM2prpb0kG+pVPExAMvFNrcVu9Q
7NG+hKRBuQagFPMx7N2c+8q26ZdWAIyZB6lEWoPGPuLdbCte7uYp6De0u7c3NoGb09leKQlcMCiW
hH9iy0zjJM7FRKzAr3iY5cfmqB1yP/D06plOxeATcG5HKys8JrYrTbFXZB141MvTwbGGkydu9Gz6
JSJXDbRWXDrabZW+i8iEe/qgmUqWFNjN9q+CZFqhWRzKY+kUPq9p9C2x99sx9i6gyjwH9EWRqdIE
tOI8OdQUwwt95ItO3KwERy6VMZVRCYiZx0DCzWNyVFuySht1By3K46Zr8cDFo55oTzLGK2q1UU3j
gKULLuk9penCWwqexySbjk+JLty7PU8+xjNqeTzEdQG85vtsU8sMHOW6cZNrjIfxudLx0Bg3OXZ1
tzQptKleehfFL1fdN/OJWJQDH/lBXiH+th/5xyZVxkGmSpgKQVcmeNt+rRbTzlGwuR94bmYalZUh
MhFAOqooqFUgkHGRbcGSLMQC18uJnmG8l/rtM0bWNcQbJqryfqMPiPNiFjv4+1cF729HmoVRkVC6
QzFqY6WPBc1u6jwBN+2R+nwZaVQR4B8DxiQaTSWXGxrCNRiB4yuHyInBVFQ9T+A7+/+YfL1pIkQy
TJV2aUDUj4CdrghlhYGloCuOMETopGJkenNV5Cj9Ak8RP9O5KeA7HpvArcKoUbIYeDNGXtPaFcOJ
XhrXsCS38QNbe+RYzIZ8NPIWFQxi1X6v+TGzrs8is47Bi/S/CPxI6cjxYuvivc7moFETZ9zJBzTm
JOi7aGwlCWjNa+cYJ/Ksf8P94lggMIFLMVH9iMz1t33QjdvYB0xmBQctbFUpAGZmPrXTMWrPs3Sb
8Hp+tw7VNQzbi76o5ZgFC2B+1S3jYaa2OksFkdxwCT3umwJn3dhGv2nS5C7Omxg1Tsr3+JBh8mx3
kl9/Uf3y1o2G9TvLxvamF0mR9dIA2czIdHWCdKtE7CmZ7Dys7CLTvP0V23CUH1TJbHJFR3tYgPDV
kZPTILuCyCn74FghOy4O8zqkYRrx/bz9Lo+XQXsdAx55O9ceGG/fVKPZND21h/9jPUltvJ69TQaG
a+RVJG4FWR+Uxrj+dsJkRzwOwiBee9BnU8dYXQl/d65wasDHFb/srxHPJJibYCqXCSbdAq7XC6eY
0fArXIuksEg2WKXIy33yVozxG8ScDXWmm0s3iRdH8sVUk5OucoerbdwqPiiR8RUV2jnSIcOumkhi
pUNlZ6WbBKWlKnY6/uzTk6geM+G0jO6+Nnmrx/ahi/JQ6HNDV8/r8aybumi/qa6GN46c+Ca/4ZV6
SlSSnS39Wze6VKDsw6jAbnmRvOmIXJXV5JZgJ9/0J/mGRuaZj2nty49ctPZl3VxLIiuqasq6rLCe
K9X1JSXUH4dqbrdx4Jh96vZawzlrNp3ICoY60FWeTxDR/2BQkzHzS2seS95UvM1jZfV9xkl1alJP
ICuNnUX6WWWPY38Rq8cqzzja2vYjKxwq50oOJUiKRU6Bo9z0rg5Wd+V+sif3l6Pndfts7uoVGOO0
EkXLypmuTV2GVtO+EOGuiS5N9HPoj//eCmRZx9QYNL5KiFk/itXPWSJrIuyvxVAv4xzkXyqMdflv
GKzqpEYOZGrjSZihvEC9IpnojmThPaptmRrsGa9biq4bItueIsSomAnbPEaeT8NMYqQ+tNAiP0IM
0aBcZzlNt/BWamsXybhLKETRJKKytdqFqU+CSh3GojiYsBsaB3PkyUW3COsjZFVF7zA6h1FJzazR
KJpGnisFIqez5A1HdKm0Vvk6e9mhuLRXy4/91drU4gqNWS3c+qSkwwXQaarLGMcoD/+5D7CpshUA
Y9wl4upmQIbKSatroTi08jlOOAlSHgRzCBexFvdaAYtrwnuhPcwE0/cq77+JwZy8hQkKiVaHGIN2
n0eHovne8B7LtnybrGkS5m3IWHyNgciUUSyEII0daXhtpu+p9DzJr8i3cfbn5oqjPF+TJVyviMws
iFnj0bY1whiVjaNNlNxJhE88xeD3v0MwC9L3Wqa0RQTviUYNYXieyUGYngzxaX9NNr20jKZtw5AI
6gPYfrs4bmtBkDFVm1YgUirH2F+uaQ4IZcQ27y1u08pWYMxO0bShazC+BHoTL+Yygx+nsohQclZn
6yxYi8SsjhFPmonHBBiB6s5lboWKhP/f9eQ2n3Ofoz+eSMw6hUqO15IRItWzrd7lyMGgxmc6kEe1
t7QIYVBjNXbMbcTjwTKGnleDFFUzYPPlIlWOWD6OMWe7bho50cCsIal44GJ7eJbcAD/ggO26mP7Q
njveXt3K+RjyCoB68XWAMA96VVbUH7xxLxROcJyQOkZjGre6bCtoXEMxB0JVjNOYE7jowaNPJMOB
Ttvgs+dvr8q7yhj7bpqFiEIKiVRwJg+xJRFviZ73LY63LIx1KwnGQikF1VroL/mxCDnxDb2R/HZ2
rlaFMegKc7uWPsH35yKxxuxaim6MebIq8ZAKqA35e1+aP/ifd5Uxhlz3SlwMmBOBlQn8BfMb9Ov2
S+eaJ/FAQouXfdhWngGeFBwRks6yloxmrYVDiOCjVDxRvGqEn/vibBvAP99nb0P6TDpdG0okAMQb
RbkJh5P8iVpdTE2WUTckYjaTyFZ0iZFmgjAeR1wg+6X00ICEvHr4hBQrCObSGoW63MRyFjta8WVS
jyZaEmp3H2JzIVYQdMOu9n7eFoGpKpCijf+Oc09o/tr//rZd/QOA96KPADi35Wp4A3BpNz7s6j4+
EusXhW/OqaHZvAW/L4rEvvcGAUYHTCrE+TXRLLmpE1/E8EzJnZ7SyArshFsTsGlqKwEZ79n1i5KZ
BKfc9L0BjTnGdDl0AgStBTbvwDCK7m8eEdymF11BMl5UKLqp6EvYRbkc5iWxDWFxK9OW09dRRFVA
+UNVuJNx6Td/c0crTMallrpizpoBMRvotjmOl/Spg5DF/a8Gd17CkCci1frKLo1xlAQd86HR9kZH
Cpru6NF5jJ95wFntYontj2iMpE0VFWLJfgNyivKS+sIzDbtEvNljUM7+buDZCuNkpaVGhx2IApya
OGXs1y2oYTltJfsbWmL7IVQlmYu4g+LE9BB1ty3vgsL7PuMwsOWIQS9CThpaRnQ7xZxjlR5rO3b2
WwtE2alSUmAHh71uCZJrojVGKv6uM17XOkcQtg8CJJSNvtArStfe5aUXT5yifc5avznGlQWLzdjr
3UjXeuh8sU4PKOLHkxOPn4bnYNk8yII3QWmaIQflSEdS/TB+mW8mTC4pHeEYCRwL5mmN/n0lVVII
SpKldHkay+guusFZft73mX3fKkNQjNR8l/ouFLyCl9Tjqova30oAoUrKnlD76jzDn475KbfF2/71
bd4bHlQ56uIZAbPhw6DoZLkDGkkltwxkN9QWL0k+8+q9dmMSEynMXZl3YQsc5SaRUX3UYuyg9NcM
sWgHI6/6iKtExgnE8hR2sww4zarOxkm7mg6Dpfj6z8SKHd47Mcck2HexED4z6CVsJPCwX4lV4XdR
x8m68OIGNqUsdCbKoqnZKQ/GneJhaqMdPoFQW/FVFEcTHZHD/kmw9fi9XjH2RWxW0qFXRCCiayl9
/kWHbl5H36ZTch280rlKn+DP+IDIRA1xKWd5S21REwTPyMejuPCGRXKcN/suNkr6lGgmlipu7+fO
G/XaRsnnXPHKFDjbis37GIMuoO8eOELvN6o/SH7ZceYobnVOflAX4yhmdSRTQ/2qZhEQV+Uuyr4R
2dWO7lfXg5+chM+9bq/CV5aQWTDlaUwaYPan3qVVd+a1dhV5pl2/GlZoG9/Qy1txXBRvezGuA2wa
UkYy6HIYJdAFflliXhaYZxWMt5jnbilMDVIlx/hQnorEyworTq3AGd4abshLoPl9ipd73hsqB5m9
BiapEWpRCGRTfA6Kb534GFVoZ+tCjg55xsI+hmVzQpDVA1DrTs50bO3kZroy7fhIl226ruzxU++n
K1thyZr1PK9bUtO9Fj/M5JtqOB2uoKg+KgSOr9rMRLyH/myN9bj00VLQSKmWT5n5WHZnwWgc0EFZ
k/mAlBVPmRyLZImayxhdFvEE10hm8PBg+OHVklvLvfowgr9IvYKT/sJ7OuCdaCxzM5qL6rqMgdk4
khe9gnLyesJUG9Ep/qIk6P/N+SuMbyHd0hWZgrWjLPkl7X50Yn/IUYWH6lp/vDLueTuBKyATiaQl
Lo0tvaaOp8DXAgtEfC7ogZ/TwMod8UrmbQneIjJuxZx1pR/BVu3IZWqFqWIFIMrnqFHevysojGPp
9KBPkwYy0WJycGh6YG/trBG3ffGQ2cNn2JTWRwJbpRnOi6FVNHaUHsQGI0xQUO6gWOG78CR7xiH2
eDRenGPut1pNs2ybkR6noJazxASDzKcH1fjC0eJWycLKkahUy6uIuJjTsS8XSFWcA1+wlEN8UXzB
V2yRO250WyBNV2RQcxoq2/YWmg3atGjQo8qPuXGukuOc8kK5baN4x2D2VlqkuSZlwKhHpztTOs3A
SV4ElBldl9544NHibdk5KvFBVWvIBl5vmX2VTEua5fpEH+xEvKCaByEizv4K8SCYrVRrSxyk3YxT
TPvbIN/kzxTeo3/mXQZmH7UDhr7nDWQQrvIZ8xsxCsIxQI/uiKj1Tz3eyzNHHoNJCXbGtGhpBTgS
dF6aGofKqDkq2zK0lUQsn++MRRHDEBBi4WcyGg9VW+5kjv/hycFsHFFQsqaIFqzLeFtrmPnAjXM3
7yVrOZiYfcGzzCIVgIhQ+C6d6XhZ4ih349v0x8znnRI8tVGJV67ACLQq0XNYmjJeVYPX6kc95EWD
9CezCZ61SPQ3rDDSWdXRXQIMCeUob3yBT2Jhk8hCExrK2jrVWR7+0/4xGI8gT8ssLQUQl/g8pm5W
ca4KPDtgXEBQzmowUXs20sOUnErebG3e95n934RDh55DfL8RbrT4ZSnu9/Wz+QC4XhJm/wuiJIBW
AwAoUCYnPMuJVncwIquXrdoTjj0vDcoRiC1RDiKjykhKF2S5FqqXonnaF2grYF3Jw7Lxokp56vMM
8gwlqHWmk6K6ao2eubDAS/ejVPC2zaY8eNowJQN15RJblx+XgWpWLXbpWFyppScah315Nrcl5rfL
OF6IqLEpPnDAtYJKDQy5EEeYfwhBf9MVA2dnbmpthUKlXG3MQu6ySGsHHM7iaVzcWjetQH+a5/ta
uAQtZ89s3phQtPWPTIwbEHu9X/oZaMkRsdTkxKDN9SIUq6uSlR7Jq+iYqZN6vNQV3Yu/eZ8VLOML
Yt2o594YETIa7anA9LmlyB0UlfuToV/1Ne+I4K0c4xpS0G+lhQm4CSVdzYshPw/Cj33j2Izs15pk
3MMgSiikrqHJ/4uCM1SNg7mKlo4oX3i9bNvOYqVBxllU3TIrkQKRzAO5M04IF5+Mh/as2Y3PW6zt
ffWPjbCZv5QMcxlQyUwMOp5v55AT+nIsns36RWEdiBrpEfeUky+YlZPp4aEcC2eo6p8gLbKCrPf3
V4snEhMzdFNodGoEkWrMXxvN8px1vBQ9x+ZkJmYIq7aKxQULVBeLHWWY6rVgekK1ePuSbGYwV3bH
JvuifFGaOQQO3r+fZTtHqwk5qjfiF0r/2/h1Z/FmcFPT2tm8bNpvTtMuKxYoL57IZeoGpzQwkURB
GV5vPlZdeyuDK6aTePE3b4ex49gmdcYQ9QC40REzJClxRu4vPhim6ABS/txDno0wTqOTBHlWEsA1
8llNfCHjOHreFpYZj5EFRYFwCOdJIILw5I39xgbVtnBHL868tDPXThiHEaSmFuTUTsC3XVpSDO7r
2M2+BV56BlWgE/dW6NWcQgCOCtnEX0PMUE0FqDCNjmF7yHgjUDjHCJvvW6KMRGMCDZrLdVo9kQSE
Mbpdpg+ketnfZjwkxmGIiWD0gQxJSLLYVfkat6fMuJqVe72095F4OmP8hmiEsrIkWCddv5jdvfYJ
9ihj5S/YtF6RY5qnTCUxIsz2Sq7mubGUiJcUogf4jo9gE3mCAIrBfqZeSRUtM/YWaXaMwYt5zKE8
bbGBhFBqfQFSNqfPD+Z0I2ev+6vxh21DTDAPqagKZa+wWRg24lzToPKtARljLNxKtAaroi1A9HUX
uYze3QfdPBANU5JMGdxEKGz6GALGqhAatdnBMcRHRXbLcrKzrrOmNLP68lZb/H24zZPqHY5969cm
DH2YKFwSHPvsa4zxysXTPsTm9llBMO3OJDKI2ik44nX1p1ajNb1XbGE2DyU4qOcu5vSFbRrFCo3Z
rCaZK3OhaEXwrSivk/luX5rtk2gFwOxRHXQzJFsAQIfsCBYdkyW44Lk+lt584DnR7ezDCo2Ku7oR
kKTNNKHC+mBmM+1BU8EWiSmrVg7KBAflBdyehM3NuwKkBrMCzLR6kvocgLF4IcF9Uz2Xo2Nwn/bo
MvzmI1YwzN5VMVUYdYlUi+PkFVXr1XJ7AlH+IRrzSyzXd2KZ2BOaw4gUPmC+kC8aDWen8Uyf2u1K
0hFVDtkY4SegO8MOityS4N5zhefTeQplTvpRqKVZMaDQpryJhfta+R6BtibjXeh5MIzfMFMzVhu6
kcflMNSnuL2R9W/BOFv75r8Z/72vG3sfGIjWCildtwRFYcrBOKZHWkfI4+rj+Az2WrB0AimKBtJI
OKEi5au02HpzPw2O9ImRpGh8/8ffskUAICbR0TEFpKrzC+Jm6quhfiYfvsZgXIa6JEoYiVAaZVWh
BZggt1NxhFDNGfcq717P2VvsraBIRTwOdoD7Ne0pi6xpdlQ8yvTHCtQg2cQ5Qzgul70TFFWwiESH
CtXWq5r7vH7Zt7ntc3i1Royz+H+kfcly3DrT7BMxguDMLYeeNFuSJXvDsCWb8zzz6W9C57+nWzDd
dT5p4ZUjulRAIVEsVGXOBmuilmNS/nt2MZ0VgR1au5X3sg2qPnTM7vsLqp5EgIPYBqDLMaKvhsmS
bZf0YQx/lMtPwi1eZD+DgeI3QNrPwTz0sDEf3siKtuB/8wJo3/S785aoDRKwYajtPIwHGMrMnaRv
y4x6TCUiTsz146nVTeiLAeM8zt6YbOYRRC3zRvUhHrv/2Of1MR7E1J8VQAdp4gGeX2jyPrd+Dzpx
iIj9F5/2F2nO+rCAiRkcvEz+GVizo6VELkEZEXBh1FTbzlrsS1Bc9+nPRPJznUiHKBNC/rBUjS6n
E0wYyCdNlkHfBNREukJ9z/5pBxMEBhJ6Pj4JCVr+/yeXaTymSlAtmeQONYpgisuQ/KO7RPeN++h6
vEQouArZOkwZFXBh6OUwNcxcco0kQIb82IIhK6QU5/+88d57JqQJLYZPK7xmSi5vT+ZlB7ZVNhrp
y59n9L0ZIU1QLNMMSgO+jMZwgGwuBlo+QLzy3oaAA2rGpmayMLuiXcWZox2qTegbe2ly0kteRpE8
7ct54CE2SMSFdoSWBE6S5EaGDDVgpV/cvt5VCzXL8mfy884xERCGQu8zI4CdrDRf0eb0ZZyU7VKg
8VJr/fMurfBEvbfFsfAk0hs1t3WZL2K0t7CCvAzVX4JogOQrphZPRIekVtGrDKem+baft5L8oEvE
xbDyMfPeGQEezBJKH0WIqAOXS4yyWr9F4G3tDDPPHYYeFQJViSAXKwNyvgSVHcBcMkDfJseDY0ps
D7VoAiQwzHdnc4H+K1XPr6Ie3GG2/buRqPdzyowACp1iL+1UwZE401y1DveKtk9aqkOVsiJggswq
IC4/PkVgbBJjcoZA3jTK4pwP6XUzuvU2hi6botQWhB/HVikrYHen70BT4Gpaf2lEpN4uD9j3+Q4P
tqMdYW/SMspVPaolt3qZNlxmVX3CiXViBfrS+Yc+Zd/bEzYpLaRGkk34ZUVPHdqtoASeFb79v497
vDcj7FLJdcH7HGYa5bekHQx7+7ntEVCbpRm4JkMsW1R+M5efJvtWDr/Om1g/l//ujPgaLFWMQRUb
LjDDl+zrhPpC4Ct9ZufF1+CxkewQfVu43OSHOnTs8dWYrudlY9X35x1ZqZe82wxbROcadB6TCaUp
JKD7CTGGcsk91G63YKP9XpD0sMTREUfGpWhSILcHx1p2V4Xf+nnTUxncylPBe5cEjG4sPe1GCy5p
2xp9iuk2vsz3Ksj7JE8m7uuVL633tri/J5dbmvc5pj94rO2rfXwRH1I31l0worvSIfUKd3mNf57f
MSr0BFAwumLBQAZWUFnmXW4MN6oZbc6b4D9xLvoEHBhKWx0NBSaqUP+qyamTyPJVJeeKo4YVlQjz
ADtnTEADY0mXFjTokjtP4SHTINkbxr7SKI9jpL5YJbsqKijHLcXeHobraNA9fDt75/3lJs79CQJg
KDNGvFUdAROwq17ZBZHh5NGvsqudbDSdiWJNO7+8ljhemoF0JO35GbCV19m8zNmug5RWF1LtrOuJ
+P8HKUscLI3H7P9WtjJTpwR3pfnYWF/M4tc0XQZ25rBxf34dzx9u9JW8PwxDYLVVbWMdh1TGtYF2
VnPalwo1oEStn5DnyXPYVH2KiKntJ2u5MQd3tn9JauF8zhsBRuzCwLM3D8zKDBxjcmUWOpFFPPpR
Sybgh1abhh3zWGiyy9S4bNtdTTXLUsvF//8EopZEW6ZpgImgsbww3SdBuDUtb5E+dO3+Q2+l2X8Q
51RKqfX6hPVKi9CpzU1gPHbm0/k9WQ/pow1hT3QIoLDMhg2UArYg1bqvUs0dUewMGwgpzXehCrYB
OyRqAuuQe7QqbBKrpl4OuGdVe1dJo2MGr+fdWo+CowFhi4Z8CsvFbJDmj+hm3TbJblI2nzMhYHo0
1vo0MvjA6r08Obl1E1iEib98HB3dEKDcDAtMT418d2aXc6Py2aMmRGvUm0DDlvqmWLdnKtAIUmzL
BKHO+8iGzIQi5Sa+XdBZ0fq82BBtgk2kb2aPM/VSrT2kPQHfbFWXBkOCvfFgbOPdAkrndpPvZS9F
Mk5Nk68I4CK1OPFOgDk1qvVB02CtjdzqcvarjYT3v6tp174soCrt3OR7fFuCjpVcVx5uf9yHJ5aF
U4Z+wc7UAlhm953mp9eccTnabGJ8e6DrWX4ZwJhNt1ivHoITq8IpMxRT67QJn4hFs0saX9O+ZJ/e
QeGgNXWZleOCGyr8Om14U4zkR0/LYfG5uov+kevwxCHhyKn1MA1FDWNxELqKvJtA/WdSCn/r5ZUT
K8Khs9oYVDsalk3S0frazHv0eG8bWdkE1XjdZnLhpFrhd4n2YsgD4SH34FygcLg+vVpCvSuUCh42
Y+qm0YSBGdtV4xsGIr15IormhDGxNqYlxVgFI4yVi+zF2YWOKftSQRaFFmx8qZ6Hy1XIP66qWCAz
Q7nWJgVHoDO/1MZLTmElEexiuXzIFjOXYzjTVeNeLZRbNGw9pHFBbBDlhoAhTVekSc/rfFGXXLMh
25RW8XB+pShPBLCwjChLlxErZYwKGO5f58XcNpiC+5wVARws0wqLMuKbPzwuzM3YQUq9z5kQsGHI
hkhJBjgSlC9xhek9+74ciHre+uf2SVwJmJCrS6wPOoyMB+mmvMbQ5T/MK7OjuolfuFRFjAoAAR3i
Lij1hFfJLZCFdxiQ+Hl+0ajfFxBAY500SyH2pQpuBvmgjrvzv08cenF8DUopZm6X+H0b4tsQdWQ7
PSy/sdm46oN6hxd8wt568eC4QeL8WpdYytzyg69tZ396AP2jXyZO8kP15Yu6JEKOWD1xjE0bJVBd
WvzsaM+mfpjIVyaeAZ0BaE04/33Z9LKxvIWbteUs7talegjd/5KvUDvFfT25C6LMNMOaR0JcY+gv
v7TmTZv3joVB0eB/Hy54lxqJwwvKMkoT3uUQ1e2XqtqpXeZMVAluPQmCVKqGQUPdEjnw1WlUxzSF
P4MaOVF3EfYPur5ph9/nA/wvSeW/dsRSYpom7TzksNNifp6PDgeevFe3eKdHUml9CEaPxoSMuQrZ
YAb8wu7jpxbTC8rgzORo3vqNcDQipMmVlRu1xD+cdcVVvvNogFJN7IPzeHLU1ml+13vFqVyLwNb1
w3Q0K8S6JaFnZGzgG0aOcmkz1kSlinJLCPBCSvPZ5FX/Mm5QF39FZIcZ8aVJRoNwz9lyN7Z6DyOd
12aODubjFPQNbYzrIfX+g9IDtWjCpRemk1LGFvaq20j3+ib2H3JX95Hg+/wLg6YB4/fNn4B03CTh
/sMIbNnbvPbfBtphhmKgUQeuvehe10RfbKt2DSUiYp6tn2RbR0FKM/DSLtgc8JIvzUuMJOgyehgG
5+ZnskG58XU6QGAClGell9zp/zOTEkeoo03h3jWTvOm6AjZzpjmVdKM0taelhGfrm3c0Ily+tprI
VlUkkivH2v2ggeA3NIn7cD3o/zVhCHOvU53Y42BFQPXqNkxupfSQ9sS5JbZH5AoNZzsMex1L1Y6S
ozXfZTl0guYu64mztX5BHV0RYGnq62GOMtgJ8kOR/gSPlhPHiYu0Eq+qH0qLjrYELFItq4rGLMTO
hFdyfqN+gAPuXXwZAhiZGTOR2cMZ9SZ7UPz4YPrNbwbuh9SD1LF//o6iVk4ApX40jcioEGdaUDt9
nnp2oW5U6bYKX0uNiOm/JGDHpRMQqY6afhkneGbfD54JlU/5lm1HT0d6TPXJEefHEIDB1EBENncI
7tGCPPlQu9H47fzK/SXfP3oj4EBqhJlh1TDRdFvtoHo83Zdfk9/FV86aQbPHrD9IHYHHEDChsUZQ
zIfcp0OdezyfSLfFhXLPKtfc8vay+omkCCTWUdSKs4J0gCwSbCpMbfc1BjKcOsoZEYXUWor6r1Ko
1foo41B14DvBUm5yN9jU/zc1GLgygUsE9InirwmXDdcreJWHmyTeg2zCUPbnw4MyIcBErkBsOVBg
Qp2vDTA5Kq0TYFbivBFqdwSo0PHczsYQpzeINVe3xnvL+t9nCN6hkSkCRBMPaA3HmZ0xQVcUqANR
hYy/JEb/HiRTgAWMMWMGseKb/zx4yMO3to/5e6g2QSHK9myi1kQdI5EiY0AHel5o8Mh6zPbFQ7fn
LbTdhfJgVqDY4cqfMSOQb/UeBKfFG/+88gcxfC73hq7EqNVU2eBG8VYD483Ufenr7fl4WA26EzvC
SnZ5OwxLjniYg1tpua8xb260T5+zISBrz8IgUhlsjHXjZr2TGz+n/st5G+t4cOKIgK2G1apzGGLB
2E2hutZhfow82+1fzLsGoo5c/+eTBgVstSJdVasInWzyDBW2As2AuBK9MXM5WS8PQ+kjr4NHD8WS
Z5dUUg5ZbTT9VFdp5s36z5YysYoOJyaEL0KjgsL1OMGn0qochX0Fv/X5VSPCWqx02tVQ9MmCUFAK
zKGOdw0Uj7P7gaRDpBwRsDSbJVUtGm6Ht5169S87dLiYUPGD+dEB2sDxDfU1TUWgOB6Yy0MTmCAz
dWu/z30GySRQ93Duu9HaqgeG2zbwz68mD7E/vp9OtktA2jRvl2bmIajpGE0Yr/Qmc7LFm5fbcbks
G9Abm0QMUusqwIW+NEVc81PW6rJjWk/gpT/v0nrGd+KTABaRmQaSKSHK+zf1v7cKSOXkl3wiO6Tk
NzgonFtAATSqUcnCKUOYBK0FpR+MKA4YZjLsB2OOrrXgETfY83n/qAMgoEY+qWGmmbBooek6xeUV
PSlg3rFInWpip8RaKbOLvEtnGDIGj2s2QgjZMx6C3fhsbxMoSYReRlxZ69fkcevEaqnGxih6+wJt
fXC4Lp7qsV0OPrPsK2i2r3XQcVGPk5STwldcrg6IlQROov1pWyUYw66IpIx0SkASu7SmWeUJk3G1
hD7mvxePy3Jo3hD4xo164ETbFG0aj/EzYalxt0+qp8EEJpOgxbmemOHoieUUtTdV93rWQWqLcJAI
SLF6KiuRvdgj/JsWZGp958xG4Chh7xgqYYlINTQBO7QqnJbSxMm2YaEYN4zXtLJPXsuagB8W5NGX
hScb6W+bORWowKKN9orRjX9G7cqfPRH2lFsChhiLkVoDh/1oemLV3s5+h939edBYz3dPTpaAGpYR
65mdwqnmWQWpzZbzLSK5wZjIxthVW+oqI46VLtR5dC1fEkvCl0gRSk4dq1vI5BEXCRF2upBp9BW8
tWqsWoHEtpB+IO9w2/pOGogrknJFQIi5k+LeVGCHqbEjmz/wNH1+b4jtFxXChjFPZClHVDN93817
vca2/DhvgroTdQEPigjfhQuIFNzsstqXh+FiOthbsGSjJEs2mnA8O4M9Ovf3BHtyW16GfIA/o1tb
rg4pdl6l0P2xdOLbEBw5H6teHYNbF3CBQYVRkmJ4Nx74s1R4CDYD1H5hC5cU5R+1XQI8FCN6q6IW
xqr8GzqfIvuJUdzOVMgJgCAbZWej/x9VUrado9ckItCAckEAg8qoY73lIW1JzJnZPsIA9kyFNXXv
ibXeSDF7ObLgBQj/UbF2W0zqR51T7RYoK+HSc6Q9xSpLOCbWfmNNQ6DbMClFmjPJl1Nqu8EYERUQ
yoqACLaK6sXCE6OlujNbt59vK0qfjogAg5+xkzOU2VPUFwpMoKbo5XbnGDZxl1IWBETI6kbOwN+C
CwFC8fMQ4d/mPOgQOYjIdBrV6jAEbxbA5qt8j8rbWbvNQD6tmQoBocRdYAgAoCl5lyS8BiE3oT9q
963SbmTFt8YP1XGOSCOWeA3LVKMm45cBugcqSJnzEmxwa3lx6djfDUhH01OW1E4JaNCxOWCQowfg
SOnWXpKDrrTe+a2iIloABGvuGeAGJgpMC0P5uHoBT8inTIhFXXmGEMjbq1nf/6jQy71EkbuE8eeO
pljTjbSuxdsC7h69flbnr7kaOhJ1NqlcSqzk6oWpQqYOqwVlSp4eli7O6avm2Fu8Khyo1xJi+00B
CkoLMiolv7pz+yktv1j24/mNoaoOpoAE+ZKphQmqKHdODvE1uDHwmmkNrnZvMEfaZv64K4kUmwg3
sb6rqt0gLTEshuWt2l/bzaVafiG84iB8JgsRC7yxGVuFPGDZkkuu7c4uLE+9Wg7zZecWJEsfAXVi
eTexJxlyezBmKobTLo9Z+bqMm175OurUtAJ1rZoCHAylPk0Wv30K29FvzBf+NRlt9Gv5Nb8cPTVz
aAQiI17AhzmZml7nKd18YBve94MyJbqiG0zdfjrBErmRrcVue43fG5n9I5b9PPnOws+B0R/EUqzO
xkyDCUtBkU1/GlBtmGfisliPckN7U2aV/5AzbWJLnu0eTwy6lKEIX3uSWl7HbUr0kazjw9GMcHzR
Qx4VZYxPrbA1EX+B3zEKu9fD+2iCe3qSjTQx0t10hidKhLcyadzqy+CE8rBhTekmATUv9hdEemP8
Mrg6s/Bp1ymarY8m7DXqG/FXvkvRN9c5Ue6pLruKN9H2PFqsr+HRoJDRhZICrV7eM2Ch46Fj1SHU
qeH/9TU8mhBg3J6UxdJkfjN1oDO8m81Hi226wpdDnbgDKWeEgIgTU+1GFauXWI+W9NIuRFxTngjR
UIzzAM4MBFyDQabJ+B5X3+P622L/6FSixeIvn63HRRPyukxqGcAOrmhXy6bbqxdh7RQ7/Y5Px6ft
h5LIozHu90mUp5JqT1XCgyDeN+FtDV6+roP2NCXM+Rc0PRoSELwzDaZLE7ySt9m+27MdviSgc6y6
md9fUJ+rVDQI0J0nAasr3qZimul9WJg36Ux9D1HnVcztMpAdtRN/V1K+d55xyH2eEWFIEHcR2PNj
ksGY8EnM8uRFSsMuwAKW8ZW83C4UQfsqctsY94HcMAOdirBmAXr/EplTjiRwwq7B0Rg8aWRf46oX
Ryvia1w8WnZbBciCWt1pwfGGykWyibeq4U2zM/kKLtfRobJJwjVxECFMKxWS4XCNkxl2u5F9bQvi
1K7iw4lfApiW8VQsXQkTWl/6o/msqnhs/K7l6BOmRN/4RvyR5J2YEkA1mzUj0DOYMu2bPrmrs0Od
Xpvy1pwumV05VkvUHN/o1c4ZFLA10Qxb17hvdptcmQYGs2XpRWvK/SBBslxpr6v5LrFQ/h5+J2Z4
0S36TRmqDsOss4U+BtT69n2Z78Er4peZ7dTocT9/k3FEPPcHCuBsVmplsgpBlSvl1wK8r1HRymCx
HxwF2lbnba0D2cnyC/DMCcwjxcJqLDcdeoM4Oc98yxPD3APvlHfeGnVcBHgOBxSTGr70cf3aou+3
sr+eN7AOYyfuCLisVU2q2wPawPPfaBV75i0auavcQgCvRC0x31C0wNReCTAzq4ZhMoPvlTXedobq
FJPiyuXsBSU1t7H+1XD0TXzMC+YyLJYZtlBS7C5HVP9Tl30HCRESKpez59DcDFR4iK95siqHUAjH
egaPyQMPjw6z8M4EIfrSmy+o+CCQTRx+sC19GpYM1ipzFzePQ3WdVUTmQ4SgOP4ws6bJNO5QHgzg
uzqUIFUiYpDyQgAYvSjVsDEQ5UiuNwzPn6HmdBed04OYjqGHv3INTMA+nbdK+SWARjREsaYU8Kvt
f8jWFeYKz/8+5ZSAE2bWJf1Y4/dtCAxLX0wJ42lEgzQjrgLx1a7s2rpOWtgIwVE44eV4gWZyc6/n
TvTUPs9o+IQC3UV7U7nhpqfIP8lQF6Cjwst1NxTYNmWL+VZ8IONtbVPu/9toDOWqgBt9OUhVoeMs
D3l6oY0PmvYqjwcoK/uW7EzskqXEtfcXZDSgvMGYDk5kAXuNNpczjVOglL71T80rupFvq9+jp0Cg
InMpJOYpwp+32NGesJx5MtgyxkzxsXTDC2zTjl1zwmcY40Ms/kei82hMWE6Jtapc8JmwNPClcVPk
oZNNxLW8/iVj/38jf2jAIz1uF4sTVg3Kb1PBS2V2L1kPGuSDsycWXGTBUyXdjlQJ/i9xeTQrfEkH
oDALzA6+SRc9Jtp5965x2Xv8hsZAO3HM1++zozEh8asCXU/DHLvWzckuVi+Crt4v+qZT7s9vGBGO
TBbSPgtylvXCpxBLYPC19SODCF3sWplrzBt06vFZfcK1dYQ8uibA8mxII0pGcM1SHpYMTG3j50Ke
yQIGW2FZDFr/NlpX7BV/2YXbBnSkKt4w6Tdafn7+fr7+kHyHbubUVwXCQl1KMHdkbpsfpu5aaqDy
KycbRr2hr18Ax+UT8KOu49mW+GBiVVruXKCGlHgZeybCggfzOa8E1ChjtZGyN76YDRcmnHZL6Ojf
zW2BErYsfzIiBNQYM7kaQBKDXj05PCSgU9emlkgGiFV7G9U/KUjEDGSRRYZdmtvUkYe7btn1GtEZ
QAT2G26d2CgTOQ4CDn6qtnhKYW1rWiWFH8cz+/IGUic26i7QjZZPjao3y0bHCAayUBcjiZiV4sFN
5rrnbw/2Bh8n9kYWTaOMgh4GtMybbp8eAq/9FgL23vqsqQ5AagUFaEjUucv1ASuY5vch6gWMEo2g
DAjIwBpdqgOOPW34rESFkzHieqfiTEzP+l6tGs57koPKJ7DjQ8SCTbnYxInhh/xcGIggEDVa3icw
Y4+F28QP1XLdgQ27+lrodwQSUBEnIEE0zzH0yLgp8LcokNbinMiWpzQ+mobnDfNpVa0VSFVlcObb
hmzZ2h+6nlA/TvSYtyNli3phLb+RU+xz8yaboRowDc9aXRLosMbU8c6isG2laSuSzD/18V3njtMu
Sq8M6z5Ck6v03VQOinLLTOIDaO0z8p1NcQ91EEjaOWzi8fsfNt4GzXFYUt7E2Dv6Q/wBqUzznUlh
L+NF0cKMN6sMbbDVugpy6qFPxMsKYryzIYB5UieZVfI2aI5Q037BlOzgKs8NdIHp962Vc3BqTKyW
JvhSVVQVj09hbVwlU7BTzMnPB4wPatNVa7LteedWTvc7c0IKmJVtafU6f+vSK2cCvdUMTiuKG24F
o94Z4Qt8ArmghTDblj+o6azxdbnwEopUby3pe2eCn/kTE7UaMiXnvT3NC7qWuEJr6FuejAam58kf
MPtGdSNTCycAuyWjiDnyPtAluVzai2K5yckxJGrd+N9w4pTU5lZS8tZPzXSV3xrYMks3RVq7AWER
2tXbp3FHPQhQZ1h8GZfrqY6sETbtyDFvwi//WLVd83uOBse3gj1Vm1n7DsHmgeCWqx5DJFjYvLJf
lqxp+OfPRn3WkN2a7nSYfN3lB4xKANYP2NGYsHEL6/N+qfExXuignR0zfPynIbqOQFNmBLd6SZH7
UPaETQwx9hlLvCwkySAi6HaLdlUOXmeOXhO9nj/MK5qRHA2PvgmgL4+yoYC0HjW1yel1x9iaG9xs
e+W2fOn+eTVAX91Heh7fWeUrcBKmdp+NDZtgdS5eOzCFFSAQ0Kj7bOXSfmdEAPoMyfuQcXKh5LLY
M6+8q/GKBDotkJNBWRyx6p1fy/XzfVxKAfQZvhQijb+/KEUG4t0Xa47QDPfrvJG/wNa/VsTCa273
jWLwyG9xoC87jBJNu350IshJKQ5KGmCuoOrKfznhR5sC5OMzfE40btOw253CJre3VF8L1F0Wqne9
JONdXXmYDcNdGPPjOt71LPdKw3hpVYqS5u1BScj6TndVLMtWRTw3E2c473vdbwvFUybdzxZ5k5nK
85iwjQy287b+No+aa0zSNp3tfZ3ETtbrN4UJvcE5flG7r5VSbVPtJ8t/mTKq1jdDAtrv3p1+Wvpr
oA4g8TLcyMou6g4lsJgaOlsr37zzQsCvINTifuYVUmOx91yrW86SbyMuuQWSB0sY3YZ2/oPVkN+I
2o01ZP75KCJCVRzn0O3Jsuoe5uX81wCDSetMJfElyJHj3Ebxv+HkjMtg0ajaEjbs8iZjXwN5rzHF
aUOiUEu5IgAYLojE0BlOnSzfDVjP6FGmJl+p20asBUfMMvra4if7bvT/IT0xXesGzZnARuq2odZN
gC1Iky+VOQO2IO7gWHgnstDjLPnNB77S3oWgAFd9MNps5PCYYQ4hhT59/nuiMJjYHHFsY25zjRUc
Est6ad1mqPC+iUfiMA8IsF/Pe/5FKHF4o81sFoT84dbOb5TkWpL35w8MsSm6kI9Wo62z/u1KHmwn
ib+FceUiD1AoCUQK3sXhDXOpy0HjwMAlCscfKtA9dnU0uGcg+PoPfAz8Dz9zSv8Y5DCLol74fG10
yQu66q67MK8WaNHxqid1Q66voikbFlRlmCIyPqt2PhuyJAcIuZdO9ZO0xTS+T0ourkfd0YywWWk5
qlWpKoEbzje57gV4wTDc8/FAmRDwG2wjgxzmLMCYQ+uk3SavdceOdueNrAf10Q/+/ycIOrSyqeUt
/BjrFHNpOKW1/zkL3M0TC9asdLHZwg0WWU4eosOm23zOAg+JEwt1NeuttcCCKt/G0Zc2IJKuv2Dz
cZGEVBIPIUVhWlikiTm85WXZBQ/LF0xr4GOgu6JSIWpLBHBGaTtY2g7Wmsgfo68Be/zccgmgHE5m
FLMKvz8kl71yXevb879PxK1YAq6iSKpDBdsRs4NlIOl+zj/Q3Il75d8NESvAVQL5lHSGCxKLUJoD
UVy9XMTR7IwjuzSKjgjhvyDm0Z5w2kNoWGX6wJdsM21mnytEgIg43qbQGnfQhrubydfZ9S+Lo0nh
9C+TFLCkhkkOmiHehSNP8xof6/mm4kBlBETQvaXnJ2eoqNsCAoDYNMn+wcqXhCKxpIKC///J72fj
GNh5j99v1cEBGW+LxGPMCSD4S8p7XDQBCaayYclUYNG4zioExZxlp+zNbYnWHmpaeR0U8OYlazKT
bV1kGVJHVa1TWwvQ52lV4PrmI7fVzsy8wef2qA1a/WA/mhMrcFFZGPqAbz9w/d7k8U1ebtVAc1J7
G1PiIatbdWJJ+BJL0qyLM1kN3FrbSBXExr2y/hCintgQDpQ+yCwKFniTz275dfL4F2adeDXS3U1x
yLaUiBTf+D9SkBN7wmnKo6prQhB6ux2oXor5RWO/8CFkysSrxDpQnNjhx+wkzMessiVb15F9QGUe
Iu0ICs/2NYarQvVRxicLAqvn9sSgcK6Guq+lRsdmJc1DPTxpH3njBR/Pv2EuVt6UJZO7bMLKQRwn
Bhujyjt/v+gg59R2H8zeTqwJN23dKFJa1bDWDtUPXWa3UaBuQ4g2xGQnIBXmwjUrR8Y8aSZWrlNe
g+HbxB4Wqvdqvahx4o5w1WZWHSSLinAIHtWbYJv7D2iEcm00aLs8d6AbDtcR8GhRHESJgtqStRxe
9YZX7PUNngW2YejrfHh1VxLhTgSfOJIyTXmQ2Tz4ZPlmtG5s6cv5TII4tZaAEhBSGae6xO8XaJWd
XJVZjixj6PPlvBnKDQEc8Co+LQYHo1Te6+Z1T6lBEpFmCaCQR3k1xAPcUJQHy/7VR18iKLOf94Gy
IeBAXA4hpAPgQ6CNd6HyHBnBdbz8Pm/kL/Gs2tAYtTRMuQjHs+qH1JJMfFzNd4PHlbISL/0131gQ
Y2tcwBvZILm+NUeDwiGdZjlhMk/tw8nL42uSMml92UzV1EGrZqhiB0vSovkCvVS4VVtfVfeWuVsk
4rN+3YWjCSEnkUAMWEYLT+SSxyW/SCqX2BR+Cv68244GhE0pwBXZdgZPrUAutUv9yGtHcHJ1fvgN
eox+QLV4UA4JezIUoVnIEuxN6fe6fAio74e/XKJHhwTUtPUqt6UcK9b6S+MN+/gg3+qpY+Chx4gh
dZxtyWZIIg7Eb5ahNttp4t8sRnKoen9hD93on9+n9QTuX6/EbxZ0Bg4Y7YRXSf4N0oxy8GricVMr
9+P4ITw7WhJgs1bnVi74N73U7drpaU6JYQm+/mcC7m3/TpIcJY4rowmwWHH3RYmvYpSv1Wp2suFJ
Np7b7lmiyohURIhfJ0sbz1VX4JhC5aZ8o4S2vL531LvFZb68ix5z4mb7S3Z/XEMBT3slK7uGf/FZ
V+Ax82o0x7Jt/h+bY0n/BIxYOiNNCh3W6vbSwvMYZ9XLC7zn43Wz+/pfBvT5IT23hwJodNYY2nIG
iwxUw1kE2uQbafrOCj9H70lUUONWlDkBMxKpbySVh2QMqTdjeFT7wJmrK0tzO6l0Zp162//LTXXc
PwFDjCqyG6mHwZ7Tq+BLMD50yLpAlunyBme6ykkgyNsUzumhGAvT6AMYzJTIGQt/GHvHpkqCVKCI
ck+RVmdzzasCrc82+a52S9f2i53Bh9a2hatR60h5JUBJkEFloGU46qb8dQx/YaasoQbXqKOmCOlX
UU6lXJuwwX3SfLabE8e8Gnyob27l3DEIHCbXUEjH5DqLlFzn9g5cAIlz7anXXG+Ady/YtD4m//v/
OGqKbDFmYzrPEMkQOq2agqLFR4B8h/rqPxJd8r58TsDQmW/CDUXcurpnJ/YE/4bMVquhNuBfUb4q
rLgq50R3IqUkssHVPACy7UgE0SAhi6My6Tji+4mZgMgm6y64svF2CG0CiFeNaBpyM1PD8omvO6ER
5uUyLigUQPI313+WMREOq6t1YkCodnQz2hTHZUYGiEaIMr/vysaVWyIHXDVyslTCMZr7udaDGUs1
DaZnt5HD2ksj+XY+wVhdqhMjwjlK5Sys1N5CgjFdaPG1UX7SCSGuzMa0g4Lv99iG+yYdnabN/bi/
O+/FOhycuMHX8gRIdTWapoKv1eiOvua2DshqPN0v9xjA2lFD9NTGCBdvHMZ2b4CA2s3CL6xAv82P
iFIdXL36TvwRb1q0EM2YoweEaomTJdDl8OviEnIPU/vTKnafXD3hojUtNalYAIdQ2/dBIbLDLCAe
3t3R48vXFS5hbx3cjiAg3LN44NflqoB37UHWNm/cQmhaHWuIWSBdLyApR2mcrLcTKaZhQUJAZpos
mJRUpcoX9S0ZBDFlDADH9IYzvmRQHFbRnJXevL6e93I1SlQGALd01TZFqhStb9I6W4CoFri9E/YY
IGfSppfzRlaP74kRYecGtYvDNsA1YST7xXqS5y+f+31h2Qaji6eIXwuhfV9LuWO2N58yIJaezLpK
DLDy4EM3/NGqLwZFfk8s0B/Vpnk0ohyM4O7A0A4KKg/o52gUURKx1WLJifVc3hIkEe4UPerQnTF2
8ge02VX5uNGWgNMNaELMuoMJPcFEpuTxN4SAiqZ1GD2xIqB1Gy9VPUPpyGX/8IGGvu1Kv2rP3pbI
OT6EoyfWBNAGA0XXQqwTsFOz+qZXCnDfljI7MH2+/1yUCYg9NHmbvlXYtU69thRlHw/P5y2sA4xq
2iDUBxO9/pZAntxAqa3GqAagytVC2N4JDmg6M74FG/NK3kgHiElWd7EX+FSf+nrkHa0KG2aGejGM
FtLSAAojWff/SPuSJbdxptsnYgQ4k1uOkko1uIZ22RuG293mPM98+ntQ7s+SYVn53/KqFopgVgKJ
g0QOJ7+tmN9E5U35Gf/FFT3TTNimIal7UFDAm9LC72Mx5oA7vSS55cVb4UyOsEkMtbOpnkOXukMa
5C03xod+PJmf+Z1QhZRPfxkaTmsn3LH9pK7jYGPHpgg9l/kcDlvmXbcKansEeF7jdtq6DiIqDLdX
V1Qdz4mnL1Saj9JEQGlFRjVG1kBMYyiOAW2MdnCva3L5bXzaHfGpyhp05ywqZMSRn3/jNNl8MhnU
qhLX/ADKcTCQUqmC3+DRjy0SX675gCHwkwqTWAI1qDyk698IuTY0yLKd3Dh/qKPgcWPAm12sNXRU
n9DN8n0Sc4kCEb9/NUPOhq/EDhk0IjZPfMnGsWoP1gCh3StGvunBfJui3F8Om2/98btnQvUBk3vJ
/6UzrEonq7JSme+ldGyOIMLzJH/+lBfuomPoNBf6ruZjXGCnrRRQpLAkC62YkKnwmk6MgY4bl6k7
Ygf5Dl3BKkXAkDXX57Tki8npf82baD9g1IkS6P+n5lL+sWvCBADRxiFCJzyAcevH3Tr0u94qgh6t
pRWVbCJwRBFwxCgmBa1eUKtHXUzpWHAlOypMRGkjgEiz1HM0t5CR5eBJjUpXwnC0hUk7DEkjDhpf
mCsLJxICtQYYpjd+rE0VpQgo6si6z0t1L9Vop0mJWAAlS3iqJ4gEVCu/l2uMb1Ix7Ss/Ymi8V0Z7
naRm4N+6ppeAH1JW5GWXc+vrds2eMzNoXhP55Z5POaHuy4s2cYpBaMJ+KbptLfUK66uS6Gax0HLc
gP6ebQ0xzulS6MtCFanKFNPUTEskA2GaZRrTlNYen+xa+rwZSflncie/4lOxdvHf//9n+Cd5AjqB
mgaTVwvI64IVr3nDLQ+1yz7x1jvtI7WKl66Yn6QJuNQV/ax1U1Z71dE61Hgi+NZz42NwJGpKfNRo
rR6h3oV9+0mgCFEsTrOmzWuPHcaD/cRDe/mL9c/6oN8ufvNYB0UYUY07HB8Ew/xJpoBUzTL2Rd9g
SbP6HlyhDpxsRWkRi3losn2REhwQlzVEGYRlIganiG9tq0IqeDWh4cyaw4Y+3j4NeukLsY4XoB46
/ZAiZt+2OJ6NWi1rD9QZr81+DMswB90EeP5Lj/1N3pmUOAFHtD4b7aqGuPWwvaY73tut+9rX75cl
5dARK/hmtOcXNEttSbIgzNb28rrT0qBU3nFV/rR+wovSrDAHatAhg0fQ+VS4rvbQq/OdiOFhoYI+
F14RP4kTTrVV9JM+WgXEgQq3bBzZelmyw7I9mvXDVn+tUkq/C8D/k0DhYCfWUOtzDIHJsTjGvWNg
xBDKWo4FA12fgeIDBVkyxJr2C+lHUrYiHHE8YqYlsyE6TVzddtQgASO8DUcyZGCEomkCL1zdUNWS
Ac+KouliqClvIom1cgMMM/fx4mvjcxrttSa8fuL4Dv0KIicpghMC30DRmgRSMnt1shzj8IgtowQI
N5qlVGm9mBAgKd/krnBMipzm8rH6oYEYbJrnxhq3EgKYdCzag2GGir6/vkiUCAEm4grsGLYBEab2
qNXBNn/Osr+ui7g0l/d8u8VwU7vqK9q4IWPwJg/UWbizlE9wnYL+01o7/KlsPm+ZQ42/4ft7Zf/F
EJS26Osix5jlXsjf9PK2Lm/S1YX35hsmpiQxit2VMGqxACpfl6VOWohLbP1ja/cf+94OBrUPu4mq
1ac2TYAKu4wqZkx806z71PZW7ZGR7+cL0Q3LNmQDHDQ2OlfF4UGSIRmGakGd7b7Yp+CIyzxO1J3c
MV4FtSPvqwu+6E/yBAzKmryw57WHkQTGgXPE9AGnVuNkm1TvwaXY10+yBPdCiVDWrHHd6m+zLznd
ALjj1CcIq5SQye9jRKh94hhchIuzFRXwSJ20guUJNJQSp9WD+m4Ma7f7uD2mx/hZClnkvMvp/klT
AaJUqWNqzyGqHP5e5/2cvegxgSDUaorZyxnXlqXF0CtdQdntMFdzG85Vf2e6yI9gGO2hfR7CP91E
sVPN1haMFJ8hln0Y/eaZl+mVGC3tmC8LJnfyihl5dqi0M1+vXzDltIdi+9o0dEMrq7CcJeCOMFrw
AikEHQBxs1BiBF8nzdummyQ4OKutKWj36zCNWfmSmgil27Mz5cWNpS53lS0RNnoRw87UE5weXaoT
1ANhTUdMXkW54JfsRrUfr5+Di+B1JkMAr8lM+43lkDFvuwo8+TV8eqKV9c2XvrZNApjYUlpoeoZt
ml3mprvivtnx51hzS6UE5IuXzJk2ApQMrLGVweCu6FF9ZX596BQPoe0MdBHNrvcWE3hSe3nqx660
Rxjk+lqSigqYYnStNoFzDY63gqqL8WHRjym84/Z2AVW6uVNNXLPr63WhBI7pAqbMMdjzrQkbWOb7
rAzh7F///qVw3zloifOJNq2MUpNbP/vcHe1g/jf249sWU97Ub1hKz3ygoJnQyBCcoCobK7CHQqMK
nqJsHNKlJTaKMHqDe+BnD6TJHtetNaGSCjtUP5btc08VRF6ODJxMURxNpIxTuS4jZGDUzog88dsw
wzFzmtlL7oxg3b1jqNNP+ySgRc0GpldoTfdi4zWZg9K+VwzCh6fWTQALzY6UQlEhokXR3hJaY7ik
hIjL7unZuglgYTW6Pdj8IuGdwpLTO32YoX/Blz+YH3jcXt33N/E9lSugNBOAIzNHWeklnNyh+iTl
xyjL3GolVKNkCOhg9tMGwm9otm0oosvDAUOaB0bAAXFniC1iSTLriOTB7NLpZZtbJ5I3uMAehlFc
hwXikIq9YfW2Wopq8G1KdwrqR6nU5CUK8XNzFsnrE0WxzGmGIsXeTLzhuIG2Et1Nm5fhbQJE7276
r1MVlqkHn8ZdXiqXauumVBRQYi1VtVS4JSZ6+7Wt+p2cUUVal6OjJ2sXC/Vkoy+aBg0nHjq3Pmzo
SWty1/LMW/SYWg5HiSnzr28chefiHKMV+ZvIyLGw+uig7NwreTWLX9wMvvqNvybw/vOui6QWUoCN
UmNNO3PDz+Ivbf5gkuQxxMkSG8aMNjHUjb8tVafYb+CD1nebA6Nx5kB5Mpxkx3bLTNwhFMCLYRNm
RZGhVdCqiFDvq/Bxiv+ssjd9W3xOFG4Sjj1xsMV5RrnURGahYtsicPMlqW+j8kHdCPSgFlJwJqTW
bGdzhE712O6SJAvsGU2fg/Uu8EAbK5jbmayK1Q7bPG+jIVXQRX7OQTmifrtucJfX6vR9bpBn93vV
NKusIt7qrYnmgtNqXl5lzGqjXuWUGMGu4zQyGfwUYCAK2K0myMfKzaeDOT5fV+dShx2w8KQP/0fO
9DFzpqEUEvoke84FUIfFzXfSbJp1T+Y33a/O+kkW//1M1rINg1U1UArjrBV0vXiKW8F9RoJot4Xl
cfuGLO/3OCTpvV8OcpxECxfkNKnFFslQcz7Us8cT6ElgeH16XMBtpXjSHpm36yt7GZlOEgV7B21d
ZJkmothS/amLgRTqx+sCiNUU6x5QnT8WS47VBPeNoypZYEbHVv/astZV+vC6LEIZsdxhKqu0SFrI
2vpXff6cUP4L9X3hPlTGFm+NFd9fh2NSPTBqashl8PmxGWIpw8hZddQKmzHYtznzMRyuWNw/WyKu
4plxj7KVzBK3MLbG3oLB8NXiXZdAKSFgwpoUqClHAblnxkhdKW6GyWmz4l8XQu2EgAcG2xDDHSFE
73e2dVdRaU3q+wIGjEzOo47j5zw8GtNHfflDSxUOejSlyoRkDnLCqy+Zz6P14fr6UJsgHGupNXRL
G/D/G7OCeW+2k1g3ZUHclb/x3X7Yq1iHkNRakrK3VXJHP3tQvTrM3c6PMbw5QxHySDkcBDyKM4mM
KUMXpAWt5HtT9rJnDSmpJEjd2tyBGBVE9e/z204KCgd+yZJmmvi1M0iYZtCrjhR9u75Rv3GiTiKE
0Fozz1pstLDkNvmPz8L046ONXDZvVafC2oRdqMLxLws9Y1sOhQp0hmGeFEqSi8Y6DBE11Pky7Fua
pRiaaqNs/GeckdYO/AYah/2xddB2mSISqkQ3WvaRUc0kvzHDkyxBqVEzcmbzxBoC2SBRRhw09juU
jtRHzgqSv4doGM7ISZ6IcNbaKr0CZ7to2ORM9vaUpuxdAHGSIQBckbVtI/EcFWicDlu53eK1SVwF
/BO/+jknEQLGqUUbqQa/zbZc32dz5/SN8WSqiDikffAuKz/JEvCujUB1A+4uBHLdOfKbveYvO1CH
48//iZGBUk2AvyXTrHTmFpFHH4vpIa/ctrkd39MzfW4INvvZyIfWGFSTcRS/Lb99J6PR9iCe7j1e
4Gs+SNQyXr6WfiyjLQQGo3FROfkIIlxf+i+8Y/W5np3Gn4Psr/atVacaPGLnuA5XrMQWIDBfEr3E
3DLUHeRPqv33kDEnrf182hfRSzKk/qYzL6fm/lJ6CujRSpss1R30HItDUt301LgT6vv89zMvSKvy
imElEWDNj7py34xEV8ZlmD3tk4AQ7ayzJeWLVqp5sCyps82lr8dP1/eG0oKfgnMtirRtWAYps3wf
64/yTDgRFLCK03y6fAVjUAwB0efsGRkYRElmTDkr91pQ4H5XiTQJcWptASTUOovrQoG4WkLT8PjB
Zo9suZPy3Lu+br/JEJ62R4AHFvX/oREvAACbrAsavghzzjrfcoa76kPlFqFOCb2+WyYTwCLRSjRv
rrh6Z7eVQz3Qd4Vn7bXnMWiPPX/d0Wm762aIQMPPBjIMTTSqBha0Xdl+NYp7ODSfV/0dxPFnMGgy
ASI61cqZnkCMna5HXIxPmjI8tRoFRXxXfo9EpjjMpzWjvmswgAlT7+x7rdDCTJ8/JI3pDNFytyjZ
AbWbYSvXxDVJ7Rv//eyUJeagrIYO7SbtHzk7KBsF6nwXruklgIXWGuOk4HL0sr116G/zULuXXTTy
OZVLnTBKFwExhtrI+87AEnaJ5JgNeA4SApMokxOcigHEwKX8hknlIat2lnTLZmq2BLenXxbMlNEp
ZMgmmJWE4zvo4KVnXfIWMg4rr79Nw/HVcjSQLaEEnwCliwqdhInVBFLb2k20Iu4CpoGHKp2Oaq59
7WTNIzCJUEosHxhUvcuqCEqBcLRdfU5IkaCpM6tudLRO5AH1wr0Itmd6CYdWrpWYryMcTEVHu9ri
gOojMIdHFhEF5JdvERMDPzTdlg3Myf35AKmyYpXSxuuf30iW0wN85repPjG6CtKAHFtweSVP8oRr
hCWqOePSqD0Lt5bxF9ps9uyh92RXNxz6RXX5MjlTT7DGCQw2UjNDPRAIc7YxXt8dx270bN7y+ZX2
DOrI1Hvf9v1QUgyrGZWcW0UFJRuUnrav25Q4ffKlNIlS5MvB0JN2YkgtiTR1RGsed9xTC/nIdKfe
aAfkcpGASkP9c4mkEIrzY095JA7ERaw6kywYqKrp8bQtkDx4vCVddoonhmoaf1tdGyvLGYmGcf+H
QgXHE7E3UEwuqGZnIc9otBiDNx2am96zHBXV+vp+ITxFynwU4XpJ53SNeoVb64t+X7yFNHisuc8D
cMcHCvrHt09UavFyOP1sbYUrh61ab0QjhDL0CXIqamXPw+kNhmy9L2hzJku4c1prlrVuxD4qWFLD
7W85OSM6BFBoXgdVKH+6voWX8fp0MAS00Y1qmTcZ4rImCWJL8jRm+GWcvA+vT3IElJl7u017Cfhp
fO7Br81HGte6+19r5y01A5w6DALIWPG6KvWADeuTA+hHp3d0+Vj2aZPESB4YNFMtWrFqZf5k50cE
VHDfMcfKnhWqF4tQRQzi9Y1ldFsBVXQ9jFQf7uJ1A6DuG1UAjjjaZDb0ENB9jb/wHAondtInz3DM
A6d+oWhOKYUEzFgwEwPVE1g7W+sddamcico78N391eH5YWti1E41jY0tM1Ap7Y9j53bGh9Lap/UX
e/Hb8rUfqeHCl32DkzwBHgorjZUkxgo2eeYqGIlm9K5c32jshdgqSpCADU0qY6ZgA8WSFBNqosLp
UTU57Cqk4jFvxB09I5heJO9dYd0zaxcwQptbWUoZ9BvZbWTeq9Luul6URQjYMBqdnpglvj/nD+1y
Q841vYxxFiiAdAMdPJawP1VZTFWC5klvRO7OKfF63Pr8Rcb0k+t68HX41e5OcoTtGSw0Lc8Mvq/S
VlMw1pqrzswrUDwGZ4A9J+3oXxf4G3fjJFHYmc0etr7TILE4ll8aD22uuznM0F47No5yz8cXlB5w
ic76UksqbJkFIgUcZAhut/useqgnt00CQjn+jWvLKYA44CEftQEystrRDr1TeLGfPIEr5rbpHD1c
/GK33mTu8FWlOmouG+SPZRUDlSyeYkA8JFfWizbddFR/HPV9IdCgz1FjNzEMckF3UFQ/q+xdJ+qk
gIDplT0xDRMhK6/qVbfo/y4HKtbFv3Blc2wBxftBtdEyAQkabK7wok/wwTzzA58lve4Mis7zN5fU
SSG+omdRBaxV1bMWOyLttkAB/1ruGkfNwSPF5XOyqcgxtUECYihZionnXFwGgiJr37fhddsmTNsW
kGJkGGo+pPCGonhxFIbiYs1yog75HtT83sQLFQK4GJU2T8sn4ETTSbG+zjA4zlcVoxtkuJkD+0CX
9VMLJ+CCPtdg6W9hFmr82CQo+KQqcS+Xe56pIqBCP5a90U3YGuNWCdu/MFuMM5iXobE3XaNwla81
2p/p9/91wAMPxM8GWMNn2fINYpPy05y6q7SXC8ITo0QIqJCtRj1rBdauWLLXpl5fzVa9y6Ymc64b
Hzeu3x9dS4w/YmRlMoICCcZQ9o7S/5NGB5NJDjMICtbrtoBRNz8v2Yi2Y7tt+E41f2lS5lTd5+uK
XK5M/GELCG39LGE2rWUZOQgpoTZ7feXLIEHFzEdnkkNMCeRNJO+NcP3vLFkiHXPOJ/atul156VZi
uOQUHXNjSDClOPlEqHcx0nmmnoASSyehkr2EerOLGsVgDKO9edvuFSf1qFKai3sFJiLFAHmYKovj
lmYUAaM4DYC09TuG3GZtVoTVXYbwMxHCZo1LZeumAREqeoyKhwo9Yq3HJzrxSgSwdRMQe9k4zuQJ
GG73TY1jAXndqz2+pbmXXVc6c+Pwt/QQ2plje1RJ2kVgPxMqbJnRGKwYUKnoWWYiO90WYxCX+ZCZ
OigTWjwOxhangWKbozZPQPc+bdLB5jHXeJlu23q4R5k1Edi6iE1negm4rqIIAk82LGbZ2PcpyCGr
qnvq7dS9bvIXX25nYgRwZ1tXGssMMVo47PuQ92clOzrRQyyY2KEyFnHdpSUWrDL80XwxqOllxGqJ
DSnLWKrSyGAFk/LXkgYbZmOtMYEOlAzBxetWNg/9yndkU49bXtzmduqkBVWYQh1bsS1lBuFMo5V4
ruuJg4EhPNCeBZJr2u72QcI0NsmTnq8bAbU7/PczXw8JkbWyVGi2aI/NFKQNEUMkzqghAMMmSaVe
8UdTqTzXSews44Db4oPFXuxYc7qaACJKHQESGMYdN0mGBRz0bJcobI+rlzg2l6uiTufGEBBgkpKh
bTmHCe+BAR+pGx/isHDssEUAh6o2oJDVEMCASc1ot/xhtnzl3aKVJ/fucAM2jAIknqDmChV1R40y
osxdQIbWSpqk1KGh1qaeNTHHzOJgjHL/uu1dbgg8raTYpjJjglGvJ9z4Cpcd2Ica87r87cg9zCF2
pgOGAVd/1RMamzkDGRn9vfisOhMv+IB2gtY5PYb43l9eh728Q2/Hix4yvOPNh3cM4rbsM2EChMRZ
3LQ1Twxu5r5jQTN+yQcim0UYv9iuMiRmh4JpIGEPN7aOH3tqguxFZ/ZMBwEs0liV4XkhJIbZ257d
mV6xfS2q8WM7xtQjitobATeacthMpsPsV1c5oE0AQywmR3qRQh4lpdgPCHsXO1Tilk3mXGJvqs3w
G2NwmF3eSgl14VL7IwBHjUeHxDaIqSPrQZHRo6mQCUZKhgAX0ZBaas+99PkQfUCwIJg+Kp8mDBna
c36ASXPMvfzP9WNMrZ6AFmM0LbMuQ62y6p2pe2rt+559/SMZIruHWSx2PPMLGPOF3LVPPDPfjfnr
dSGX810n+xYJZaNJVzNthJRkryGPAcK+PizdwQGLmXy3BrI/3NI0n9R9IlJ+yFImpaMCU++87qhg
luQWO9VOA3kxbzHrKRMhLESsfpVNMEriJoaxR7eF4veM4BQjzEHk9hj1IpLVBYtorw/KPLqYLOGl
VDCWUkKABxVVyeoSQYl0UR1dReXmQJUjX05EnlmD4Ev0Wd32kgJFBsREy9nwwCfmtOOtlD6O1r/z
ejO1nzFS26mpAakEzFoCTiDkotQxP1Dxaj0liuZ3Sf6Xsm7+ljf7PzR5AS82ffvPs+2QyR4ejG+c
a0v3J97hKLvT58QvwvRvQigPRvwSFDlbWQExlPV/56z91luu4qKN+DbyomDDxKgU8yzLYNwRIi8G
5U4ixSizzbIu03qs6VyM93lmO9Y6IiaDgQu1UrtpOjvZqgWtbHqWZXjXhV82Vt0wFDDtybpYp7C0
RpYNEyijIlsNa8U4JCUV5L586E4iBO9iNmazViaeV1yCatzN6ctG0dZTIvimnr0UUjutjIhBC315
aurPbTk5ckHAPLVS/PczGXM6lG218iYj7bG0fFUhIuncsH41vNMyCbBhGxhQF3NCwO9P3jz8PuPj
Xd2g1kmMgBydXMhyrGKp8qb+Byy3jroOIdqlw16jcv0cC65pJGCFOReGnSpYsUluQtCu8samWP1g
yVuAGUn+nxmyABaNhnKJYYWVVYUZMHO4qXXKkCl9RGjolnEuuAUoLP/QKNmDrRY3pqJ5eqQ4md0T
BkEY3C+1BWkyxIxBXNz8k8poYydWjDg0YkFBM1dgMkp4ttVC2uHzNByLhDgzvwka/LA2saYgV4om
KVLogJkuk1NWPndb8jDdRxhe56PAK7Dc63ZAihSwoNKGdI50GLj5tAV6IO9K13Ttl9nbkA2IPY1w
KahdEmChtTBuIX+jg2zul/5YJUTAjfq+AAsm+CzlmZd9aMrzmB6l0bu+XtT3BTyQWYo8Dab+efby
ce4PDfvT/RBQQIGDoPe8Zioy3zI0tZu7mIagfpgwZbYJR8d4ua7Rb5zWk9EJUKAtRTIZBiwg2+d3
nGHS9NVQdjlFgeRRLispTUCFqjTUbrKhH599zc07+sdInHKPGM9hdMikDXFqNSH/VOgYNd70UE6q
PunNod86R1L/zKbFYUnJUoDGZICMZnhNE4D2O4aMIuDwY4c0wSWY4pEl4wIBff84Tx6zbw1qvDZx
nYrswWD3Mky5gAg0Pu638lU3GKiYwxkMjNlNrP2TNlRGkjhJGv/9zEEAl58EtipIrJk+7te8QEx5
qIhLgTI3kc/PatO5kWRIiT7HX3gGd9olH3svfcgQH6eqZX/z6rQZJqhahm1ZgnFH66j1Cm8tmQJs
k9+7kYSZwKDH4Dk1Ph0BHR/q8/Xze9nCf8gU3eElAttNNkFmoRmOFH8as2NhPF2XcblgxjoJEeJr
uoEpRxV3g3Rn/KbjpngLli4O2FJvBx+vwn/wfgvmHcWw+5uY6UmwYPoYaNHJdYxWAiXkU9+3fWc5
NZoXogDDTrw4C1DzTEAwtaDCjYixtNZc8nZjo2T/MgWVYcqL3P1LrOhl8z8pJpg/W0fW2vwiyfZI
wGL2tocmY892y32L6a5uHdDYS4nkip+duCnGpHSF9wCDXOpxGTRX0qkZVfyu+NWHPWklXI/SAp4d
vLZhJ9mLOd6O0lEbj1KEXgMdr8Fpf30RKYWEuxJDPMfE3iBNNV8S6XWg3kmXX+8nbYSbcZEGqWwy
WEJZxY6pfmW517avZro41/X4TfT8JEjADVlWlGzmHXCcuK9TnKr3eKVvGm7h4GyH2WNedLP55l/J
4X0O2f9E22KBhjnbUoLxNPD/xkMV38rx7rpu10+TLTaHKU0/1cuI74/bHuzcjjbtNTMhjux1Q8A0
v58tewNBEA8hAYPQmlXfJ+Qcy+uWYIs1GbNmjyhDhBZToO7NJ7RQvdHDpCGm17tJAaIWTA/aUQWk
lFQBI6oGNB2aCdRtRn2n9+BBjqcHpJPdrqGaFakVFLABaSlpjWoomCWPpvZ5UImExm8u4pOdCciQ
bHXfIXkMEz9oicsnFHHeqKz0Zq/wwS3mXTe737xrTvJEbFi1qJV40/R6qAvMzu7D9F/1jvOW1nte
a1f/fV3gZQfqJE/ACqlk0xLziyrb6wGnSO18noKnXAxqnwSkqDGgRR41mMQ6YwrN9KVs3/WA+qGH
yNffT4k6jBIEqDz2oGd+NVBz2AizfovWnt1D7dRr8cpZVUASE675vrJtn6n/WipxPVy/jOw3kzyT
M/VbUnQVtkQeCpCGjLXt2DmetY1+l7DMm/v2ZspXYv0o5QTvIWITeA74mbWryW3MAx+qaZRuar7P
sz1tlAgOW6vaZQrtbPtLatxh/pIby6+qFXbpfS8NTlTNTtHlTht/ktXwurETVvjmB5+t7KzJg9nz
UFVsBk2+aynKA+r7Alh0kVoZGXfB7O1uTW+U7X05ydPiCeigJ/nSIV0Mp3mvuIkr7yQ8s8GDjTxN
cqBy8JRJCNDQdkprpTW/ndJbqb/psg9tWmFMbOFd3xXCWbZlARwUQ7JrrecYi3IGToRqp+junFy7
c2I+PPPJrlzKW75cWPrjaWCLLYLm0k1ml/BTds9p7occbmyOkgYU5jqDayIHj4x/ID/8ma5iJH5t
2k7a/idWcccwu5fcMSjuMFEdhX6zQ0XKCEdGEXwMtVp0eeFcR3pj7VS0XhZyfOjVgfIFOUD83oW2
RXYuFawvNh7iiDj/hYZE5BDRdhyo4ex9L9mmQJJb+jVxAowUTdrULW93b3XQbBvhxG4M/W60UZPS
kbzNxLlWBC9DV+zEQryJG6ip+eOX3k39XoMfwFsuqtIZHjuSi4i4mMVZY92SLLXBw9B8LmIVWHve
PFcGVKKAcjgUAVJ6G/Oq+gVyOg8D4oZ9i3yz+riFI5x3jJ3+GPnXTwC1cQKqbExrstyEnShosI/G
ZzPymbEv891EFvdw075mIwKuNF2NaZo8X8TL4E3MLkT7lOQibMcHN1eLSzk5xMUthvLzOM7zfsBS
bqvmq43t2ep8SGLb6ZbN1fUaVAzrn70gxOi+KVulGfGnZFwlDiu/yAXhABOXgBjal/K4amKk672h
36vjvs7v8uTLSI3IoNBYFdyPFvzhczLhOFepo33bJqcJUh9V/scRAf3lrlZwx+nII5j/XLfG36TY
f9yoYvOgXlqothiwgPyY6TfDLt/PXodqr9SjIOsiitiKrmqawSxFF05ameXdqPK+t7S5q9LAVgkX
7vJb5UyAcLR0dGfnts37BRGjjjFoe9hFOw5RnUuTv10GjjNpwumaR+2/Uqz5sAX5btvZqMTXQ8sB
Mxtq5agL++I9dhInFvE2uhoB83mGZBjdzQj7pnEmRtSKUkKEeGE7yZg0U2MFM/tLnuwX8OZJL9ct
jrACkVu+7FFcESeobGSVX5f36vR8/fuUCsJJatRGXqICKqT2jTzc1eUxHQknhlKB/37mRk9TMasa
XyW23RtpOBXhn6nAVTz7vmT0aVZ3+H5sWQ+5tfhxW4XdOBEuC6WG4K2rlbXEJmfC0LSPqnEzmp+u
q0F9Xzzv8ViVSofvl1sdVn2CkZDUGDJKhHDibU2VNcw4f+vLNOSnKv/DnRbOeJav8NZTqBC3mjdL
kzelXXB9lQh7FStw7cJMU2uDCl10L7GDLLt5/menWqSK7+21kjJ+5NLRvrfaEvTY+k2pLP51TShE
NAVXu2aFFJko1XrzN6a9iccsfET2iuZcJ/Grf6m5M9TSCUcdb8EpkxC29nrwl/d3bHKN983xO8Gu
yAYv260KXlFYwOCVXzi1NHuoj7M3oA+TbqchV1A4+XHTl2rC7S36zB8R6YFz3XNymtjNvRndv3+4
YwIEJKh8bHIDK8iQpmE+r/HVHzWv9/p9cShCilnk8obptsk0Fdzm4juiK4YaeV04pGx8wYCHqkwc
i0plXHTY7JMMQaU6TgwmSVjCFj2m1uLmC6Zj6IHREY7h5Vf7mSAB3qSIVWvDI4fq/RagSXfbNTdg
AAdRCnOexhvqHXsZ6k56CVCH5iNkRHl9mbqsjTMY69+lTfYdX3wxnOkk4N2o18uETmd+glHI8p3T
r/Uw+N7jiS0qS0iYg/heqDWwgRk1pNX1nZHezdlRmimfkHssv7yBThqJD4QWVzXyvW8a8eFpmBp8
o+zL/RtdD3FZUOoI8CfnZj4knIdjtcEQ4A3t3zlFuHTxhXWmjYB4DMPtZ0ODNvk2OqZWOlsW6LPp
JvFOTV/k5pHAB2r1uFGeeSIIW/9HlpUg3gaWpZ3kwyxCcKndUI9Hwr5VEfpWSasbHiFnceIOoFw0
Le+6NgQyqAIyNFLMQHDOrwsUSUjjw6w+Guq/s/JyXQxlBgIuaFEFV51PIDZMPZC2PFD7l3QgbI1C
H1WAA3keN63i81etW5TJd8+cGsXYt5idxGq8QDI/DqhmT2qHBHBAX1w/ZjVEJqPq6qaOSkfitBIS
xKofZZOjTVWxQ1Zih+bQeMX6Z5sj1vxsc5UtJa+XSYdHbQ0N+4tEkbcTZiZW/XTpVPQ5n/w7Wk+R
8smSg6zFbB6JuH8IMxMrf4Zq7eVOh5mVxo3ehk18q0+7P7JksdSnk7dWWvj0h675YK9/x+ixk/9Q
C67lGcDIbDGtMoeIuT9G0x6ZbGYF17WgjEo49oahacO0YsvN7SbSH1uql5zaCOG8r1k+JumKjei0
R93aLdypsZzrOlyuUDoBvyYc922TrKiZocR6wPOfuWawvsS+4Ukv6ysK9ps7TnhHMvxSSyec+Anl
cZqlQjUeHNIOslcEkQfv43t0FCJfcjKOTrggIqNmg6rWtjUgc3iFC9KhLdp+HBBi9qs7+ZbtqInC
hIoiseba9doyN1hYeXuQ0/soComdowQIXsHQgjed8esgS53vzaqZB46dm8W10VCMcVKu+um6SMIg
RXIDWc2stHwr+pIHd+tChg6ZMX5P8eTJIHWu9tnBtduiRvoI69a3d6n+SGLP5cDkmQABGapai3SJ
H6vWj9CEjZ6s1dPQ4jvvk4P9rrbKM2ECRkxpUhhyARhawJ6AyRHD7TiGdvTvn22MgBSR2Q0p4+nX
KL6189dlqn3VoOrdKXsTkCKOlLWfeSFyX3xsoo+RSlwKv4my/niIiAM1e2vqCo2Xgg+41Q5Iwjq8
XalB47CnoJiQqggh9BHjnnI1dHLO9dEx58g49BN1QPmqX3khiOwFymRum1VCH7hqyE/oX8u7typJ
H0V9qhuNTvIIvpPFr/w0oEZ5Er6CGAydInlO5g3KLZP5Jdebx74dJMdATcCodoSiBCyIzAZoEtUV
g3uMNdzfSbvPysh5Xz3S6SAZAiywpUvBgwOFjA4jZdrxdUslQg9qzQRgWCbt/5F2Xctx68r2i1hF
gvmVYaKyZMn2C8uROWd+/V2Qz/GMoTH7Hrn20y5XTasbjQWwsXr1Ui8JTPRl6Sbal2T5KuvMmbKv
67uVQiBDAIXWGGqp5/VLK2mtB2bkk6+ZyvOrAI+19DuGe7DX8qFV6oyhi+Fcf4l70P+JP4M4EA2e
v2dIGxmFOXac2QPp5wKjMcL7wMuOVeOwV5n98mXd3uU0saF7qsmWZotKZznXzDGrjjPK2KbCY2Ea
9JsU6jH/ZkZIFBsjD1GqhxlzMVyrVI6jYW5bvXsfWp3cEbJFgW51aCk9ZwAas8PPEdufXAwb4xU1
moT8F3Q82ROSZkSbY6nbfEJg/l2qr9OygYRW6QDxS7xIJZ1XTYsTyJILlb2AFNO+nCsn60Ku9ENf
FeoEbxfFa/Y9uHrhNr6yFGcGW0/yjIf1Rby8FU/mhLOmX8xCK2fMXEyzELLkvZNYD4DqzVATt42/
fO6eLAk3UVnR7UAFFcyTjgVKEQXKOJW1aT37XodMePGDhQ4j9LxWNwL6TeQ/912m6xazAmSoCtXC
SP5ehP2mpGRt/gIy/3EMVoQXtyYrMnuckS+d8jrRLwEJJ8/cGEOymi3FPbh8lp6M8fQ5gxKpi0s2
8Ymt4MFcR2O0nWaN2NeUCaFCZdehIlkSTCjWB5Z90jJiVajfF3Cjb8xEzVqkXBIHrpwObjx/X0/q
v3xrnaIkQIYtBUmw5Fh4TseyDoabea3mWF7tWT0Yw6rfXOufAqr2SjkmAEdRpnIaTgjcEnmZ9aQn
z4Rbl2t5J7cEbFDsGc+7I9zKrrp9/4GreYwbLq8G7g61XVdxCFktAEOrafIQFbDVZG6L+3vuJx4o
16orbzgdirojUltVQIc5tMe+w3AJNJbETh4c7GlPTqok1ucNwTZmllaZsGHMe6PdWPaX9fV5JaK9
vYf+Xp9XpDjbnL2S9YvBZ8tqW/Xb+GxhuoMX3HVH+VYFqUB1C3/SnBvjanEbZ9hW26h2qDhSPgr4
ELetWkgcH7JlI6u6Y0gSAQ/r56OO4bZ/QlAgVWxueBjj2XlV3z6w/YzzaWNsqm1AzufgibYWVO7x
WVCTuJZqHQOqvNLCPJ2yd2IWudm8Le3HRNmkJnWtIf0TwKPTg5KZITLfuP7FQSlkp/3IhUSa6/pI
yeaQ5gTUmCHFaNkcq7TP6m21Lw/5tjgOjTOh65jeZ1R+CBBimXLbdTIWLyogn/RTT1QiPYiN/Npw
c7ZcuFqXS8ijF465A8q82017PSZq55QXAloso5U0+QAvdAxvyEMnKYitTBh4Q63t7DaEnDP/ouyv
i6y7mipqHxGBEmm0egO0Yxxg7Ui/shcMQTPqb52SUx8flCsCIkw2iPFyjXtX4w0lPj8CC/Owkg27
W+6zxY9uFD72gtKjppwTMKKc60SVePzi8D4cntL2eiLfBfkfvgIMbwZrBFIUZCOAIXwePP7QGXnV
LvrClcck733Tvezf2C4+fJdjES1yzFHhc35s/dmP3DJ1QPu0Hek62rGjfUeVFi5TCs9sCtCg5rGF
KT6wqTa+do9bM+aV2D6UjZLGqZ5LqFHxMew29EnXDzIOAmuRFUBCyZihdqAUempbbxL5Kg6HTTdv
g+qp0oidTCWKcM2I06zINf4RaQAuQvPObgOPkYIY1B4Q8ELts0bvFaSKLh3CBF9T/nrAiN8Xn8En
zVStGrKJnhHtcumgU7n+5veZZqK0oxmWIduGKooZ1b2U2ygKB26Qz04t/5QDYsXfnkKCBWEdEslq
g8GABU40/lU8a46Vz/Uyw41ENIG8WXTBmLgcLLCMwIKxZL5RAq+Qt63kra8I3xp/pPCfJsTe7EaL
l4SNMNEsqPy19zG4zJ1ynVLDSAhXxIGdw5BHKRQIArx3o+D8pOfeQo1uefvl/OqLbcuabqlIBAFM
5VoaFkgEQHH4vvP6ZwlzBXi/8nIzucWN7tLdj5edOhnk6Xh2hvel1c1NkwdoFRjdtslBynpm1cv6
ClFG+L+fGWGJ3thpAq8azCiea1dfFN8uKH3Kyzvn5IoAocUs51pkwUpfHjPpqialRSk3BKwESgZj
YKeBu9zy2yIfoWnFHhSbRw+qA1vLVe5a4o39LcdMSAhhs2bKDErUgPWRFKf9pY6/k+sdu633uXew
9yp1ElFOChsWVKWkkUee5WPl44W0r/pdhdvEekb8BYR+L5b4UBCq0oi3lSLAB6d2AM9np9/UCRRa
Rw+NuFv4S9jjG+ctSJzsCZWbqcOLUVLgd+WtseXcudLVQydAUQqSP1sL91fCIpGN4mNBb1hVFkcw
mGYYEtpk3yqb6k6kTAhgoTA8ZJsckIz0sFgvmkowUclFEsBhVidUu2Is0nho9t1j6ebu4CZfeOpJ
nvxALBEjlkhACd2S+ilvYa3xlI2BpiX7JtjwjgrIoXsLcRkhfRPQYsqaUsolBK/2eRtfxLttbsKt
uVX9+YX6VCetCdChxWlgTAusMW3za4yV7Q66I3/7z2h4Ivmoc0RUQc4ltbMWhuybt+ajurnmLVnT
fbyf/A+YdUAOxCVAwxBAAxoOeTm2cC9oHqbAabPQ1Ybv6/lB2BCp1ykEHnvo6QEximdTf7AV3VUp
yiu1TiL5ug8LVg8VjHSbZfP6jo2r6rbyuS4URsc01DoROS+SsKcYc2MyHUcKykibwotAP7tpfLbh
l/3oRyHt/y2GAmJ0dl/EfYm0YPlRkaHn+AlCROsmqBNL5GDradLqk40QKjgl4x3v0ItdZbu4rz2j
5IjQi7c/VVU1WddNzB8Vgd3SoUgHaWp3GF7KxdEiGY82mHxB1Yougu2ZHb6SZ3cY6BBVWaijjJ1A
fMrq9zo1YYVyRFibIh+WWG5hYGA/utqfjKdF2TYSgbJ8J745B8/cECB9CEpJLkJclodNg3F6w66F
WAMk5oksuLhZz8wIWA4jch4HcIaBAWI+TanXdj/XE41aEAHA4zyTWM9gIlJuGuXe7ojTj/p9Hsmz
Ba8xQKorCv6ZNHzI7Bej8tf//tca9MpSiF+SWmg2aWOHAM36LoqPmJAQYbBJXHs1/ufHaG+G/1lD
jV8mT6si0qvLfIYOYQeXDCMyDsUcjT746VQDMpHIYhPmZFQdFMGwMHXIHK34WeKzTF7udEpw+LId
wzQxFkZRNFEHbA6MiEUDsDNsH9R2l9SGV2O+zvK/k9xew/bbkPiBqZlFZMsRDEV7LjhWgFan3uRX
XFsdXbPEB/PbN0bBmgBowaQlWlZjkeYD17+ZdvLe3vLxyrRW1eVdenJMwDTDrGUl5F/OetV608Ku
e7ATmUTpM1/eSSczArJN0qxjwCHihyZCK7qp1Mf1nUQkgi1gGgvHNsn47WPSA0fHuD+1gcA1RjjP
i7du6fLhBpW+/+ScLeBaZMyWCr4jcI0rpfno+nXZXvc7n0+WaHf2bt0eFTkB4watkZNghmdl/YwJ
CP8721bINeFaOsSa2rIMvx/OhdMM3yoKCy5fRM8CJny/Ll3cp1LGUdS1oK/futNOwagKlwvLxV6A
gjT1bE6ukQDcai8lZZrApBk57D66qzATpjoGG9y37W3BiRXUA+r6PsIL6p9HxVxMA8TskBWvtzho
ig2mM3+vXoynxp/RfVa5Bn+4IJCCsioAhWaUahAFsJpWG2xld1Efdb1x/iUDdVH0C+NuTJPxUzCp
bhP7RtL+bUfpouhXhzeqyeQp2PrpDd9RXLHK/rC40lbeheRX5jpW6OJUtlkCQbEc4I8k99uu1Jxg
6a+SufRlMyfuQEQi6uIwNqOW7Sbihdba57KYnBstQRH/I29omnf29+nT+lpd/nr5vdl0WYALjKGx
rIwhluojwxe7igag8W7+9usLuiSaAahICtihdLU9LTmMxVEKedHeaWvbC6wUXU5bwq91GNRFgsI4
ZkkaznzRjoqNh2hOldIfhtCp/O4nFwCzq/fVb85iKaBI0FfdWPKLcjcpV2E6Po21QewtYgOLJAXw
WNNpNGEilq6i1tPk515y10PH/8q3d8z/nle6SFOAwuYkh/zGV6nm1pbDjTYyUKSgNlvkbjE1fhl0
zjCQrar85rBmV7hZzEvUFiVHRLlyLYzARPfD3ugwBHrxGXY1Vc0hEuR1J57d1aWiSHVDg5ssYc5c
hO5QEmBLWeD/fmbBrFgNEW9ke6/e1+p3Ut6Yn4NrARMuFvliy3nLPYiSz2GHuWK6k1fHWH0Ym+s5
pFTwiUum/voceebOwroAoptYHyR3sedT02wfSt7mlhN+yP1LZYMAFbWJT/TBhLV2dsBV8aFH7em+
Prt8GGq2pZr0CWQSeQmaVSQDROQDN4u3dXdrMbTcRYeyYcT+JS43uigFJuEFb0z42TVnHq9ic8Ee
zN4sP3Y+OEDAeNNrc8oovy2vZIrIV1AxKUEabL6lbYdPlw19q3KUB/kx33NWjl647ypln6BQLLFA
3CmIIp6bKTt07d1M9WQRe0sU/dIqtZuiHOs1DouzVKpjUEUpIiNEua8mC60s47t3GiDO1u4G6ePS
L042EnxHAtFFngJ6h8xk4q+ddbofmqPMrkbqLY1KOpGdkDNZ1QJeosybTbEft4DWypnul/viOXlI
nArq1+HL+ilCuSXeK4a0CsoUC2TWH9XKa6xHmzoLqbuLqOwlyZOdKiHcan1e/U82ltd/4kO0Gd6D
LIq/SXkkfJbEdllY0HfFtdZOnRRJwSJnyb+sh+0tqeOPzysIr/15aPRTw1RJQjo0Ngb1qV7m5a72
hPk5AXjD88b8KRfOfIyuS58wTACuWFoy6y4bSx2GExVdP7kfQbZP+jLajobPVP0TNZGcWjyxsKR2
RWplPJzyFhNYMUVN+5RBbq66YU66oeo+xNqJ9aVRDspYlmEsDfGUkjXXSdO4Rtdv1oNIYIYo8pVl
dpRpJczkiub0sauptafqm7T/uW6H2tCiqFdkz71ZG68b2lm+RU9cU3I6mjemm42evY2O0p4SyyQQ
V2zfz+c5VAcQp13Jvs6l3WAQsaOWiMf27HrRVRl0XzPEzmquJIbofS4pETbKhHCnQH8PBnHxohKG
lqqY+Tuh6N8/E0tD7SMBJtQxsFjGQUnpndlN7vpt6dqujcnar908VM8+5ZOIF6lkVxbHi74u3WVc
fFlOHIXiYVG7VWzcX/DsqeOLCuWKV9Yrv43hWwrjSPzEz64pQgFpTqhTFFHdlBavx0yYE656sT+g
O8rrXyegT5Auob4WiSiKLf0BGh7TvsCiWR+yfbMvNqgo7Ljyl7tAmSf35q/1CzXTkfjOEvv7ldgI
QjmCTf6sou7SbQM+VYeKIJGQxOVPbPIfNC1MZH4S2ztjywcJSe58Bw4DHyQDQva/Ars42WNWAm3p
+cVJ2zZ7PmeWfZ9vlS3vr8QcisJbd4+AJU2ADYgX4Kux44lZJg4LPusG8TlMpYYAGlbL9EnmTwZZ
crVULz0GPlG7i/JBgIwqje1fhDcj/2npM8p+D+tB4n/jyv1fE0CCWbnBGAe+AC2wZQTV4fKDmo2b
bPjSDPfrtoh4ie39XW8oo5pi+Vn1TTM/DhJmTORP6zYofBCb+mO7wUxt/gYezv4vxX9IV/y0otdq
bbipiboVET+dY/7Z2WQtisy7eAEPXfBQGfa10hzUuPNt62OlU9xE0jm+oc+s1dIYtS3fsK0/+pBk
eKXzsVu26VD4phhqfH+8SQ1NZgpDYROzjIT0NtvUZgtYam7T1nulw4CTwLyPzfmuWYoPxKpx1F6z
JeQ54K5aZowHBOKFO9wwN7btth6Xnhp3PTmw62IinnkmJL0ERY0OHahYtM+Dx8VCI8/A8One0zaJ
H9xQV8zLpduTPZGe1ulDkPUzIikde78Dogde9HW65zNt5d3yiVq4i6BxZk44IqE0ENs9PrLcMnsE
Ls0D9UJBZIbIRkMzeTn3BlZrvDcVh++y11pF6zS5g0l0n008jBRb5dPyfT1NKLtC+i+VEllzCk7X
Mrwoy2Mbtm7e74aY8u/iuXgWQB7gs202Z7EcQYMzcIvQr0CeD/EwB/L8cjO4g1/e0SMiiIQ0+L+f
GQzbfJwNhTtm7nRpcNKPafdjPXZUUginYSEFZW9NMJHOEPlr01slouYokHkuIAZrJ42V3AaHJ/7V
nbvJV7RPOjzP1bt5u+4SFbU3oNGPfdHzZWKYv9MdJzwdGO8iip3lgoAV6RzlOmtgpJef2vZzqX/r
KOkrwg+Ri1bVVp1BhRxLA/2gJbuept6RqKSmjAigUCzpjLdfgIKEfulh+dq0X8uR2J+Xz6dTsEQC
GgRN9aYM4UmEaTvYN4fB6Tcm+AapR48x4Mu7cmaYAhpUdhoVccpXZiqcLK2dKd9IPfMk+VZPBie2
Pq2nG7GDRCpaoIIfC9ogIphczeV9OBOPApfL6GfR40t4hgLlsNhtwSmrbYNabO4H+8YEH7y/Grb2
nhEXPyofBDzICvQlVT3yIdITZ4kwQWB0q3G/HjIKEUwBEdK809NxQsy06wkne7u19nrr8GoOhwR9
T/Fd+O+t5YQICV3YyZjmB04SO7TyF1XDuHr0WaUHQye49FT8BFyw22xI6w7x6+PAH3t0oqic4V74
6xEkzFgCGaDRBhuP8pxjCd7Y8BwUn+r047oJIq8tARnCwLQmi/FMiG6iYq9GP9d/n0IFS7gjY1p8
bxQLDCT7cXH5fAzbtR7ju8YZH2OSwkm5I8BCWlqpVYWwBmYihCk6VyJ7Q/7ikWpolmZamGvOV+1s
py7q0E6SBBsqBqjwD+fuaFwNh+CWedFh+J97InnhVztZE7Zqrqi1pk7cmho6mh5t6mF02lDxiHW6
fO052RE2a66MRq1GNSJ34BN2so0ZOnHo91AKwEz4o/5kUZ/o/C9/u11PFoXtysZMMhaeGfL8Qc31
my6B2KjebxWJnNdHOSfs18GW7EzhQcwg7ARwnXYT+gAOw6G8mvzs/1N/eCsm8ee6iXXzllV5hUbI
X9chzeXMofAH6Cim2/kqxkWGG/khJh/LCUfF6rnRSVZqhLDaeMkTf4vtjtCHTF/b7GfI0Djx1/W8
uYy5vxdRrKAXslrMiwbMrZaauVkoX/eavBsKZJAyNpArnnbrBi9j4smgsMM1XJbMKYeHOrvSu8jB
mT9Yz+s2LqPIyQb/97MdDp1lRU90pEsoQ6jtPh9/rP8+FTQBQTBTuzWCGD6YkHaau3yTT8V9I0/H
fkCLdUz1vVMhEyBkyess7iK4MySQ18WMscKxC2BxOhL1kL+c+KfACSBS6cYwaPxbVw09azuixA0l
xxxHvvwRz0Vc8pC6Y1C+CSDSttLQ2iVCmezVDUjo+9otXckdDM/Apwd/8FM6kvlFGRXgxGq6rC9l
BNRuvFzCmFHXVB7XU4RIQbGwjvnOGINkIpIWliyyX9rOXTdAAZSoiKvIaqOGHSIX/6yuiiuQuPH+
PzjfpB/mNfuY7KQ9Iz6tKZ+Eq0AdgFsb6/BJ0uJ7Wx4OLCLQiEpAsXguWXMn1wMPWwpNqq0FAckE
L6XSFz3eDz7zoPTnE3EkIFeso2PkomGVvOCiP8bFNtj2W5A2D8XPvkXdnu1sjwojcW6KhfRWY1Iv
1TAYoe2wz3snbXSnlLym771134g8F4voRtOZ2qTBUhDupfTHDCYKzK3boJJCgIwuMxMr4veOoFGd
Ig2dMiS8IJNCwIggCGezM+AGn9bLXChm4yjOC3dyFYjrjDu12Kz7RMVNwIcafZqBviALQ+Vp0P1c
eZzCfzMhltOHqFGygZc/NGY5fbuZ5R9y8mHdjcvPyae7p1hOx5TeJskqBC6cHQjY7TGUc2s9TbmT
Xtl4kqquA59SzCDSQSypG4EZxBH/HmlHy4mk0QmmhdixlAnhBjE1aoyJWzARBy9Rct+yf0RWUSI3
y5JGz/gHAojq28mTHHwifDWehsybMJMK8mLH/AUE1/XForziOXl2Z0ljVW7tAUaVcBuy1hlLir9N
ffjowj0ibevFTBXknHz/q2m926mfOx/SKWheod4LKX8EXCikWq4qfsYugaM1t+PwvB4vChV0ARXG
Wu9nowLwZAoYd7+q2CGU3w68gB0dwk1KIB0Pz9vvHRPimhpUOXRRYNOOFk2eVLyAVRilOO50/X5Z
nNl8WveLssLjepYHEsMXlZGjjmRhzKCk7vGc7JTTs9ITdi73nGknd8SE6zNN0zhDvLjiYt3dscec
Rg2MXOqEuHxbPhkS0q6zmbIUnKXWx7arKoZb4YlNqZ6n4ksmvaxH73LWnWwJWRdXsb4U3CkLNYpg
hwag9d//yx46GRCyLjbyYSpqlHQar/3JX58Cz7qqGgezwnFXbUYi5/girOWccBJVetFpiQVzUr2v
U78ubgNtu+7SesgMsWOlyFvIfnCOhFJ8SsrnriRCtu6CIQplylE5pwknztR1jI+XcK/bfsmoGdeU
F+zPbRN0abWUA6x046bs99bydT1KfzlL/7vwhticwqwxSGWujoJiKG88qMAlGRzWuRbDRSRw+KOZ
qXqEVf5n/339DbFHZZRqLA+XXcDIC5A82q1+Y3/hVEg+B4ckFFNBFCABE+n7CWxwWOse6uo+oi4H
yjoUGGJXClQkqkUpsUppjrc5jMo8DF87p/2GRyY3308H9FFCTsLyqZkbxLYF9/bP9KhB8ITyDAy3
Ppc+zzaSy77roDk16Hem5CuojBcwog7VZMbCwZhWuSlI4JPhTtHuH1NDgAYLPRVZyPWB+K148Qpv
2DU7DCeAdhOeb/fr1vifvJKHYn+KgukOS86lYKZ0o0jjzl6eWTztTCv14xgTjYLo31BD7FaZ9XDS
VZtnSgeKXbvJ5C9mRNUV189a4zVrzs7aRmuqLOchzMP7QYm9yH7GPPdi+LQePCr7Xq8yZ3bkPEtj
PeYJ4evf+MAxyQ1fZ1mhnreh9G2IPfYKZGfGxiqZDZbCWAyKfnA/MXXbLjfZsIs0ktJCBVAADDVT
1LaXYSv/ybkYUHfG5EDTLXadD5W6Y+STbAxib4ndKrYeWaXJ1VNqf3bl58xLbtOthhEG9jXXWk25
Gg3VZ0HA4iuqnUU0WYKkGTp4uWiRU/OhHO9isP6+ixlim8qSpUbMBsC8nL4waR/qD9K7+FtoPGSy
Bkk5W5yWUI7g7WsJTDDto67vNcVwyvGZSPSLkTozIpzC+WRHNuPSSqbqW9fN1a+2aEyB0a97xeNM
J9ujoImyqf4J7SyM8Emjw6bRPWBekFMPVIfAxSw/84r/BWfrH+VQz2ltbiHD+puuEr10GNzzP8+f
4i8OZ2aEzYQn6qmdZJ4Eyz6avyuYal6A+B3UBLRSAePunrlTG2VZ9BrcKTvTCdH0t1BfSpcfw89c
EY7bpljiQZ7hClfi5s9R8aE4cj2lakvx1y8CAuRebKaaSFpbMNUH0xCXqWG7BsbpaSFz9ajZ5sXg
r6f2xRzg06+hxYfZ6yLJR1+0Oq0b1XYbAzxs9kVWv6foZ1Df0zV0ZkZYm0Ra5ryXmO2Gwd3UbpXy
WUq3/+aJELA8mSq0rcOTQvs2LJuEqU4Clbzox7qZi1l25olwCTJUVQqXGmZKjDkrD7NKLMjlC/mZ
AeH+E8TVsIwxDGSlY9xUXnCf7pJN88KejMfBb26gjk6Y5L/45hJ0sihSfcq44MI/sBjtOQ9Q248Q
v6bNEJEThacgosskUGEwxab72iQvVkvsf51wQwDp1FLNeeS/nzbWiyo1u7DNvlth+295JjJ8Zggv
hJaGaOX6iNnnz/1Yuwl6ww1KhpVaFgGebTWv0yaBobD8ntc/zWI3g4pV4+tCPppW76vj+yQLzzKB
h/gMQltdapSmgkkuzJLvwkPnTKg7capU6FFMf2q9BExYLBYo6QRjcnCn6XddcZwTQuDocjHtzCEB
FNq6wRW+0cDbBflv2Cu7HM0E0+EX06d8odpyqc1rCuiwtH1jmQ1ysFK8JXMrjMdJvMkBvUitXKXB
2BOG9kVKnePyzuL3H5UpyD3hqqClUlOapm67U1U5VbCRNeqz5fLJZ5xMCMk4qPnI5AWB5Iq6ile7
0gPeydAiROvp/mXRTraELOyUJc4yBlvatn4dcZ26DeTptM0/SARBP0CWma0blljIwQ6rk0kBt7uW
rzHoIu8PfUnwsi63SZqKohrMsNGLLoB6p0iKbs2S7Uq7am+4tTv7rQPimddjFvnt4ia7/NHcB4uz
flhdzseTXRHap1pX5DyH3eIKPXdOfHCMO/n7+BHvJJxeIrXePxoUeFtTEUVjxw3GP23+1o7xUD4U
qzqIIztcnf21LvGe99szJwXg74fGQsswbGpoFVmyn6zcr3t1EanODAj7Sx5xVZ5DyJh10qYP9wPa
kKUf/2ZC2F9FnclJMcIHDOl1km7eSfVNBwbkv1kRdpY0LnNlNbCy2LdGfJSKYxES9ZuLp9ZZrARU
z4MmWdB7iULy+DIU1xhnsFg383Bc9GNv7xqDfP3hGfXm9nJmUID4IF6sWmXwSUXNEvzeZdccRz7A
g9PeqFd1KhMEfO/xtWQOJoxF3aGdtlWyH5TN+hrxn1jzR4CKJMw7s+xgIpCf9PE4m1fGPsp+TPbN
2EcUPvCtsWJMZHLWtrrMYxzgsnnV+/oG9UMffZLQ58cnLQbKPay7drlgdForkdWZoVWi1AP4VkMS
WUETcAQ5if4b25T/D5k5nmlrvgmwoMoG0K9AJk7jYzI6+7rfa+Q4t4tH75lHAjQE0hR3xQCPlmnD
XhmKnNeh7ZeHKPB/DZGx3iepemZUAAtNy8ylU2GU32qYn6H5M0CJlC8ajBL3XeoMsQTQUJlW51IB
a1z6S3qBbMEdtGk/GK+jp1Dne6goxSxil1kChshBIKH1ChaVwbHjGgqLzkiqnVLpIeBGgfg2NjcS
S2iZld2pw4ksfWa6SWwyyhsBM2alVvtRh6FZumLTLkle4pq6X1D7WAANTNiLh1zjEXuc3V8NwUnn
qPftHvv4+K5erlP+iWqRpjGMVhoBNSTQ9KcccsspcaQTMRMHEUCKtk0kfhyGxqYNU/SG4EnqB4FG
lBEBIOwJtX9ZgRHrOrpr1Ne4Wei0h0Z7PuCqboEaSM9eIfJOfG4vu0GK8gnBk1F1S427PlCgYbE1
alJvhPJPgIm+WGa9yQGAbNvPzjQ4qFehaaxzsnzbe9FO3iU/rAdKSoeyyv/97Bsyy4zSwpAHLJ0+
3RpVexWo8tPUmETK8+35Ft013WQMHzy6KmzfVilKs6hRH2tS2RkLLyyuwKBxcugudp/WE+XyleZk
StjAabKYE6RYoYoQF9pGN+PcrZU6ujXxF3iYsNri2a97KEf+aCrF73oqN0/Wha2NgbxpjnmvuBl2
H/CWo4UfysZfd/Dykv02IZI6mzhqgmEybbdXngzLZ/UuICULLh+UJxvChwHan5sWAky41mTbDHJc
MT4LWOVgtw0HfWseGJ6MqAfLv9w3TkaFHa7aZZmwBEYbz+wd68B1IOTK0R4TfIpAe/F9OrqnxRJ5
npnVJPJoIVWSK+Vj91pvMJ5Y6OV7qHLuo/E9Ja8zc8IOn4NoKhYFuTHNd/XiFPk+JcdR8xvMykYT
aZ2ShAfZIUcM28OyKW8U5xeGlDGepfirNkWruYyPpzUTDv88LPW0jRHC0nrMpNtuQMqkV4NJfThQ
CSkAiD40vW7WiF3FrvL+Xq63/7apBNSAnFgf6wP86Ji3sNsJX9/vavc6W34BGkq5U9suhQtyvq20
3dR9kEJKFJ7aQyKjU9PmqZ8LGNGudUz0KzZ4Hm9czD7HfZPtYqqKSyyLyO2soHg+LTLMpfnPAO25
+eaflkUkcnblkle1jt+X7M7R8hv0azpRfL9u5DKJ/bQy4pAjrcRjR8GtRHvlG3Nr1HpyN0WDWYox
ZzcIH9lhRmwbkdzJMFQrGvkxESuQmS23ChRgytjLzJq4zl4uz535JhzwQ94qeaohsfPRq644sXzY
5R8xmn7c8DvF6KRf/zGaIiQMEhpTEm4x981vv+Z5Bd/N1tEgoMELqtOXd46NOnNTwIeyqsHuaoB7
I+qGN5Ea6b7dJ7k/1qFElKkvn794frOYYiq2qKI7qUmlWD0qkEr1CeU6B1Oe8R5LDW6/vLNOVoQo
6okMKeUYVqB3sglDaRs1zCNW6nIWnmwIQdM7tM61KrJQeQyu559cDWQ41pJTHTEau3HwH0/9a4pc
SrkmYK1RZGWsjzDbt8a2gMo7myl29l9w8OSaALbyWI5ztcAGbtM+H6807JSb9vXxvz+SilJESojE
JLPJRhZIsKZteakYkxKRgjvWQVZq8F/fY/DxUOyThFhBHqm3p/1vL0V+kmYmYzl0PBXt67pLHWu8
LwJwbooHKLROw/vQ/mROuKAt+TCYXQtzcXYXYsDB+LSekFQYhfIMxqYUc89xuGWfWvaiZLuR4pn+
pbZ/8oEn59kHjw5OV9hyG/KWbWVU9vNDMDqSW3tjBmmOV3IACAkeRYgi9trrGXRmd8ksycpqxA7F
3HTyrfFgyXdMf8/LvXnyTkANpbJA3sdkClfWN/1wn5V+TkWQg8JazgmgEeADq0t6mAi7h9D2Ey2H
cMZXdbhWI2IkFpUOAk4sY6eNIUPIAq33cf/zy9pT5M2/5ZwAFJpd2ZBshDusgsD7DKiI7E2ICdbr
Zv5yDv9eGVElN+wa02hHHFDz65Oc4jSdg297R8LcAdmx95QCNRE8USN3CHVTXyIEz+63RVA6NtsU
FHufyGlRJ7fvcy1Y+FfijMslO2rd4Kj9VRgr77vEnIInAEOTKKGejXCmg2IfjqnNsAuuBqh3c/nQ
bEvFjjigRNXcPuzLLq6QE4YBHdYbKfr2j8nAF+8MDMAFiKGYDH+UR4Zmv2pTbiHOe7scZNTWww3Z
38qBeWXPMgEWUl2F/EwOe+atgSaVcoshS9ez94spQPKrL7/xnFZLQAhQxc0+sBE+jZPF3QLCaSjY
uuqBf8WXFrWzKHMCTIRtMKkDx7wM19sczhlXhhM4oQviJ1HopBJDAAu7HvRgKhBHtXlKcWXSduuJ
QWwosd2/Muc2jmZsqGw6yu2NMkDMB527BSXZR/ghNvhX1VLk44SQDXp/Z+vBt2mxtuuuvN55VnJO
7OkPRymeEg5A2rbbZ+hTSN1fVHeKmULd9URCBWaEBGNqwpvgw+DxLqJg3znNzxnDuOkvNwJXRXFc
q7DGRdLgVsAOqXElx55ONX5SZ4WohlsXjRrkPHS/Wk15ITj0A0977e+JH6lnUtKeAA/mbNhVPXOf
ricMnjRfMHXXaz39MO4bN/S0f9tFYjG4Hyv0HOdYr6Xbt8PgBANVaaPyW4AETOZToIwAC9Fwo+Wb
NiIwh0oCAQeqUSuMin8CxngVaBPTke0PtkSAwV+e8n7j6JtCr5Xg0YEDG7QHwDK3cUpAzN/+YG47
ULyM3BlGRybW5vJmshR03Sm2IjORMKeEc8asRkFB7yd/n68iB/3h0pcig1Q3lAY1713U2TODfC3P
zsLeisK0LWDQbK5H6b4yNv9H2nUtyY0DyS9iBC0IvtJ293gn98KQ2aX3nl9/idGdmsJQjduR3hQT
wewCqgpAmaxYfbrsi3a3awPBHbeRqpdWpAJijh9pejtXP6y/heBMqKkjeVZmlJLJ7XoDIj7bsgZ3
sXr3siT7proRhT9brbCdzQ44S6B8H6+HgN5nDgIrD8O1ahfvozbfwHGGZKn11BQ14OLuiAl9Ez1I
Im8n2hzOlppybWmZYHMsdXKiMrStBSGx5vPlhROg8KUTSz4lSVoAheXxJtWv6W3eC7zCfhzxvFp8
wYRZdc0QLwChX5Tv5f1wQ47DZ+1mcKMfKmIpaGq9Eg2IFcnFPcnNOY7XOsEGNdNqD/RKm74ovei6
ynb5zVG+kYu7fmvgr9ITVkUtPxh3aYjMZONYhT0fEse8+dx79dfytkRVffFtcC5v264j3yBzziEf
i3SiA1Z0kRZPTfqArKKGBxEE5xymdlWW8XUFqykI5/zHnHUiWj7RLnHeQSKRrqesSnxw2sqeXc3t
EIbVUJRJ71jj+3C1HN6V2d0sHecprLqSxqHB0iW6bCux3c6ZTUTzANkPv6QZnH9QutVUihTqN03E
DfX4YBDto9mrQWkuAlUQrSHnJ7JuiMJZlqGExK67W6NCzuH4V9rGV0qgWyCKehPSGEtzBK3NdRmK
CBb2pdApCldB/UZ4vhzDWkbztR69yczULuLoWC+hn47l02VR9i8P9AzEOYYyLbohnCBL9LU81vcN
ircyBLnQ844pGJFTB6boaNp9ZG4QOS8Rd8s4hQOUXA8IaqsUO3VBqIpHunRKT++79G/QOM8QNXFT
LCPQwFBh3JXPbO4Q/tN5s4dBjr7ImvZLqjd4nJuQw3VVUtawEtGfJTu+6c2GPVxjmqKwnWjfJ503
j/MXq6qnRmmipronB3W8EZ5Uou9zviGMLalbVAhTtJnd40RUR8FZKELgHENf0WGhFtSvn1I/bNCZ
LlWCq+q+7zkvEucQjDkc04p1JAzjV1W5MucvZoZ6AdE7lqntWxf3C4bPqCYk77MYXcAOIravBatZ
YHgE9KNsdMNwJYoTs199CY6rvBiz1Own1t7Dns2gfDkYAcHFW9RFJPBDfGJViiRwaDHzicavsnGL
gIBN1JfLPkiEwTmEtaSYI7MCYy0+9+2zRVJHF80TFGFwbkDRZKmcMOjI6eoffXWIyVWdC8qw/3Dn
PmsA+w2bF0radGkdsktw8mFC2S2bcYG8zmlwZTdFWb7I1YhE4ox/KIp8JQuWzQq/6pVPMQmqsT5f
3hrR8cAz81tdgXs34hhO+GV2dXRGhrVtom/60P4LB+qDucbtRTd9gcHyXDlaZ5B8TYEZFdmHsF/s
omuv4mhq7KgUzaIVYXHOgeihljQxmmyiCByx0iMx7yT5hkaCdWSO8oK18rT8Rq/VjcXMyDQDEh8s
UrhWA37OdbD79zEhn48gvnkag1aGWu0Bpj7QILnKwY0+IqkuV7Zqy7Z4GrdIOO4KMSSTZeQ99F4a
tFMR5kdpRJ1+338y19FWiOgivp+a28jH+YsxYmPCmKfF6pVH2at980o5KI/zw+xQe/zqKDfTlSjg
IbA2wjmQYtaHtWEHVUoXO18fV/RAyJLIheyjUPAKKRpF7xKnjuY6RJQkuLxWmiK5oRQjyR72wTil
NzNFEkORbjGJ+FY3iN9jVjOYtD1z1O14mYI4HhqwbFreZQ/AEN9q7q9fxKesi2pKk7FboUxL5Ca9
31iRI08emI8PUejT6OsSChZh/0pwRuROtlyt14FU7AK/qNE9wjG5V5RW416W6w/e+gzDaW0YSzW8
JwRLMBwIMzBZAVxmeuQ6vCOYzRGfRPNbRHJxamsag5aVIF53dPMqrJ77XlBvIvo++/vm+OmTFBNT
WrZTZm0j7mhHjUAXRAhMezcIRVlK0lQDIWuulTLoiKD6V6D9b+gyME97TSI8RVvlQy49FGnh5KLG
B5EM3JV2IKNVKgpkaGvLH/TF72f6UaBa+y+cs2pxl9oRl1qk14ERvvSMaARpSHLd48XB3gCii6BI
IM5lKA3tck1aUPGYtyeFFp5ciYie9w/JX/LwOemxi6IyQtWFk1MEdejNlFw3KbIM0uPlhROIwuei
FxoqEy2Bs8otjqvazkT15SIEzuj1PIynmGBnUvW6T3wiCTR4/yg8rxRn40YPPr6cfb9H/NDJx+V6
HlXDXqXai6f6q2GIKnt23pvEUAxNVtCcruoqP37UGKQs1Jtad5RVNl1Z6pwQjH9ID9p1ad6QIf88
N+SxzyO3lgo/rjNBJclbiX/H53S9KaNxArGv7rQIxy8LvCht0Kq83mWj5RJ98i+rCPvc78cRg0On
CNF0HI/83aZPjC7HyCHdIclHtbqXnq1V95a68TWkHEo5ci7DvdUXwBF0Z4JKwzSJxRmX1YbauI69
jgToY6p8Hefny99/6/G238eB/7tHXVWaKMuM75vIR07PY/hUi/i4dw46YJga0WRVM/Q3feSKPtOI
RNAQOWDPkgwl+ijc81mlL6PSFBEG7y7ZBo79fXNIxCQsUMEOOJJ3tgo2eIywfseibRC4Y8iwhik3
0bSBHMq3pDEcxfCbWlRIvpPg+n3ZmFPcyAFTnTB7GShqoPisFoI+r7eTP7mMOy+X7MsyCXeJO5dC
JUnVRqp05HIVv3rsAgx/REuDEbDSFe2zsPiCeaI3hoT2eEJU2VLf9McnszSYr1oxndjDrkUvt4/X
MZvb2tqZG3uiYeq7ekFlZNkV+Mc3zfJK2C3dChpPnFOjU6UYNpMILkC7xnRG4NviizYaRxm1RiAE
jI5yMmO4zWSXoueVQA6e8GRNpnhcJsjRpdXnUVlvZzoKlGHXp24E4U6pntZjP04QpCn7lya8Voz1
e99NrpRGfhzOApf6Wn71RhU2cNyh1UtaXhk14KTYZgRImMTtVFeTo55Mfz3UV9GRok6GdcDKT9qr
Pop0Y9/YNj+BcxotxYTGyYCx4Sfki/+T/BkPyuUQ3q2eehAC7qr/BpDzIWTCQHVdh8zV4oWBBuqL
2EWZFajNr2X0mIuHP7+9Q8GdUM3SqGKALIIvZmglpc8bJmEcnqL5gRTUib7nkvKeA2sDwx3HoRSF
ijIBRk8/ys0nsxIoyx926iwHdyIu85qtRvvqFmnASuz6w3KHbIFXgOy+EDwF9y36Fxhf2WAaVaPE
JcDmCVP4MntWdTuLRb14+xZ9RuEenPNakLWSoQumnh7KddLt2epLgU3vRNJ+UwB+uq9sgo95NYFS
4G4Ln7sgblEE2q3S+Mm1GVR+GcQi1gGB0vGNa22LERx5ivVTBvMOo0yOtbHerl+iXrRRIrXQOQOO
2qzNasrsyRtdVhyUnCiqq8jdcIxPotFb+2iWTBVZkXXypvikj5um6gdcm6IcHis6GFftR8T33f4r
+n0DobNg/pZ3kKqsKAqVVRaY4YRLMFhnUPtVx9AF+cRGi4XIkdEBrXIY+eQKE2R7vmkLx/kmdcoK
I2Rw8dG6C0/KAeeyX1yvjuaknpixaU/9t3BMiTYXHVMKa1DILbrTo0EFjYF20QoO5r1L+xaBu9tY
KFTLpQkIavqEun20/X9FQ2qDIcPjkgZ6Hwlsbc9tbPE4J1iNRB+zAXiVhB6t5Maqckc1jpdvbHuH
9BaEc4TSpOhdi2lEjqJKziTpePiEtklv0I0Qpp8uYwm2iE84KyvGSclMoEm6HhtPkwQV9KLvcx5Q
pjnYXTp8f1GesyxYrJe/+/3chUaNJ9pEFr6fqSdrvk7+e20YAVXoLwPlu+/LqjSzFi9Ap89QJlhd
h3nnhsOPy0Lsep0tClvFjaGsmIe2DgNQBvBEvh5+IAELn9ls3fFGlLje12HdQBwb/9Cx9jtYEqcS
MTuA6Vl+G/Xg2Szlq36Q32UqZxjO+IdsWWgyKLhqUv0BSQPfmPKDKewA2Cl5Yjt0xuFcAEjvrKgA
/ZejPS2O5g8BKGlSp0xBLczKFGWbPqqLKyo72X1VqbKJInLLxM3r9e+bLTOnfoolc9ad8lPntc8G
BtxrX1jNqgSmrOjpna77jMepSEX6tJmkCYmyf+sjRnFgirpde+UHBVngNkhcUWRu33DPeJyWzJgt
0is55Bu67KXVu3tdDgUasntx2a4hpyK1jJmAbQSM+DqtXkcws7dwNiGlNLkq5mZHvqix4g/qcpaL
U5dyCnM05QFTfegWu8799shGdSfgn3KniC0oOMead1CgMC09w3IHR2/UrW5E8FOt+a1cb7CPAhey
b9VnAO7Q0NS1maoMci0PLDIMmVx5smvT1m6y68ln1HvTofvv9Uq/icXHb7Wp7+ohAWpV3SuYQZP6
l8USaCEft42taIrTGN8nxVO63BFRWoxp2Nv7169V4/uHxqqyqjbFttQ1dZr8EKlPsrK6jSHizt6/
qJyB2M1s4y6iVskMSYMgEyII2XCtpA3CqD/M8FaqMlsS9TGK5OK8xZSVsTlSaFmqZsdKna9Gq/db
TfJLVXBZETlCfowoWeJ6xEAD3VnvyAOjEqoc6uZXmA6JbpvMF12ZRRrB+QxatZaiDYBTMVIYLf/d
f67p+V2jOf+Qoda4i9j3Nflf1fJofD9Zd8t/Zwj8HYVzB12eqWNRAmXE7EyZlE5ieF15uGw8Apeg
ci6h0xIzbzUoQVP8M1eHvvxRTn8HwbcLdVWSmgQZbGdGfWe5prYOloQ++uevBOGbhcIohe/UmSAY
EtamL2mqeH8tCneTzIYI0Xg80R2DfMNQMjsedbcaMvfvROH8AAWv55AxlJlgsp98O2uyvZK/85p8
h1A8ZChpKRhIJw22NdN7nWQiuxe4GL5FqE7qMO5iuE49iA4ZotjtPaPL1e1icNiDsnBL3U6D6OPl
BRTBcvZfmLQt1Q6ypaCM0sAlMX4PFWJn1vNlHGbnF04GPqoW5XSsanY3WcEFREp7KVzNOPUZRGtz
0Vruv8t/nQ4a5w4qEJHLDQEYuWFhgBK0iqHfeqy+S7VjT3iZFDhRjfMMRI/XtqyBFx91A2Pa2axH
pXXMl5/9rNOBRLaQokAAyofcZlnCq4PdmHHvGt0VJeiIP3jy0XqojqwEHRHo4PIeCnSFL3XWKz0b
84XtYXk3KV9SlKH35dPyl0cGH38r0zYeQxkwDYICM7hrF+VHbYA+rfhwWR7RCnLOYyq6OMyZTuKE
uqMp+rA6KriTC84MPtqWkDVVDKYZK6gNNZ9ECM2nAtMS3cH5F6iZxrmSsqBDOLro3T8i0oEkwD//
SB9a8M55hpP5QpVn+c4L9szPAB3VGCMFQghWXrP46HhYA8YFA+MSGTM7KC4hcTeIqSis3CwhHaZN
UnRWp75xi+HByZHxHxn3QrsSbRnnPJSlNUoV800dw7buFD+7asATTUH3cT25bB6XfMhB9C3QE9Hb
TedcSI/RGXkrAVU1HTpjE9mMk9CVSrcu7MG3guVYBpKgjUVg0HwltD4rYVOwg21pMy9Hx6OMl335
Y1gEOLu1D6qC9ggFU/l0ygO1ywgKU8ThwJi6eJobebpmd64ZpIc6qESEn7tmvQHjYmTGnCZt3yCC
kXW+2d2GuaCQYnfVNt/nbjZ1FitLU0MYgyKzXQZqMtoFBgtX5btUf4PEOagE5LZoHgeS/LCAYgyD
Vlnqd0yOTB1qYfhctHDs75tHVan02lp2WLhp0PylI0/o+/cuu9xd49pIxP6+gVCNRJeWFhLV862S
eI2W2IaIvlYkBtu/DYa2lGuZLMAg0zHqjtokqGoQ7T/nkIbh164spVsuTzKoLyfJTrKXy2slkoNz
RMZSzHVWQY6sf8zMD7EqyNntPzU3m8H5nHAgsUGZVbJKBgV1leOBoif9ZyWD5f73zkY80s5wfGn1
NAJwjKFeeZSfwqqwW4sGmvLpr1aNrzsyjHxBUgEoRu3O8bMCPq/LAPsqTFULBAQGBj5w25/W8owx
yzrSgzoOc4JsdPONaolzGWV/888o3OZjDLoSjyNQsmXObVVGZ7i5iIqm/qABZxROA+Z8oEMWanid
tx7uDSBv1xkBr3VTHRmvW4n6gstiCRaPD3CtKlj2W9Q+OVV+WC0Q/RYPIxVlldgOvLkxKL+k4qNc
YDMqVLwJoWhz9C2NZXAkIzIwx/aij4+G+fGySKJF5INeMSGSrnaAY7M5WNlW7JKjjqHOGDvpW0cR
2YIQjzsV8q5J1rYAXhM71lONeGvqUjctApbfAHuOk3y7LKFo07hzYUandaMuAGyru0y/l5ubJRYk
HvdTNps9Y79h47QzSY5rmS1i9mF0WTVLhlSqdjIc1mUt0kKm1pcUhD8h9LIZW2bCVKnsJguq/EkO
v1OYc/U8SCdNRKskWkDOZURtb5XFALweUQopfZ6U6zIPLm+ScAU5jyEp1tgvFkCYGq5g/psPUcAG
d1Z+HojGcO+QwTBnfrYxznPIaUjjEaWfTt01x7x5ntCMrA26VxfIsY6G206II2RBmgkSoCLt50Nk
qlzFRi5DzPjafGqPQxD7UaA+Tf7ijoHkvuvNCyevaaANxpAYTi9nupBB6mQ84KbWzvNnXCwcvXYn
0aN3/xG3AeJ0Ms91rZZKHMbrnRq8Usj7OuKYD7GrHskde+tUiS9Kx+4rzQaV08ySWF2rhBBPvyHo
WA9MPK+oO6cn6UZBNVcsuDrvP3M2eJySgkq71Cx2d86P0QH9TgEr0VAeG3dFkat86L6hI0JgF7vG
t4HkNDVvjXgxGOR0UjAS6jsqUVRQZq0H05kad8bKgqIrDzSBou76mDMsXwlgylOqmki0OrT4pzLA
yfRtqH0VhHcjI3f8KGPErUDQ3Sf5BpF799AhT1MaQVBTAzE0bj8V3v9XSolKKSmYM4+aljdg1Ohl
2N3b8AZV/d1xE201MYkbqBKYfKM80CfirM0LIQ+XcfYNfwPEHXtx1MmajiqjV/Kc1VXsClNZwaZv
nNqTDOK9d/RrwMVtALljT9GjPEFhEyRTQfYRIhb1rtreLQTnXcaYRBOy4fCi3wcPWcZDjtrN3jZH
sIwSHy0ooolUu9fKjUycl0kydCGMEmSq2hdrfcjUSnDBE24T51EaEsm9xLRQPiUQp0IvaGOvkZ0g
is1EqlZ3FtVkC0zc4ryKRDo5bXtIZY1PVu3GxT9RKzpe962LzQ6jOigqDc6NNMqil0aJA68q8WaN
v0yTlw83Q30/9vcqvYuW1J8V0Qttf7t+gfJPpmwGv6S6ADRPbMWX7A5z3yxvxlLWt+krAY2oSWmn
Z5Np/RmS8yJFU0+d1OP9JB0IuuOVw2hj0C4I2NAZxUYRto51X30jomG4f9CbMy7nR2rdWKx5ZtZW
2mMflJhRgGCHJzW+PmDUDaZJeSKaNKaKb66BG1E5j9JpShXTDKLWK2bCNdclkkfmfIj722r+cdl7
7WvoWTrOl8RrJsV1xTZS6b2meOq7zBvoy2WQP9whziicOwnrfpk0haFcN1/re8WOvMyZH3OUf4Db
wK9PoNHwBJhMHy4tIudR2l4lHaYzs9wH472cEQhmcVL2fBRVWomsgXMt1ByjfmKquWaVLa9eSwqR
9xJYOeE8SWj1ScnOGWdEIQtL40THBpR5tSMqSty/Hpy3incnPaRpJciSa6D50m7U6amTglRmzmsp
n1dLdE7vayAlskEVQhG34M5pNTNUcxnxalSezfK4dKdKOLddhMHZMMYgVW0soecr+tDjKXBkFC5J
IH0Y/PTrmNv/P4+1rxVnwTgrBumBNI7ILjvxnHrzIgXjkLsCJd9XizMGZ77ziOZNK+wRv4aL6KIH
ufg61h9i81mSMKzZLeTbCgNOLoOKFpP9ffMijuWsMWekBZwwNq7C+Fgo4X08fr4M8ocHwFkyznzD
NI+NxQTKEjs/C6bLQ3QkqJimOKyFaSPRZnEmnNICLEks4/AacDKhH6irqu3iE33qjrKduKEnYt/4
w8lyFpGz6dqaUHJKIKJ01bv9MUNaJQLjC9j8XvlERZc6kYicZddmTnMK/lo2z7RNPzW6KFTCFPqt
x/0lD/8CRiUoSWe2ZfWn/hMzsvmQf6s+Tb7sl15yJ+qGF63fm3IROvczMSCQ+dSrNqNLSQIkpVid
e49x2Fpqi7ZMsIQ80ywafxeKaDGUUvk8FlelJXLzzBFdWkLOZ2QGGs5qApGMp/UTI5ilR/NFe8hv
G386iOLeImnY3zeGPJG5tQYZzmPKnyg5miKFE24Q5yl6ZdRlomK5zNZLjyXSRDleRjRxUTqiYiih
5Sr3l93G/s3prIKc18hXrQzVDGaMyBkaBDrlilQPmvqZ5Jloq0Srx3mMvF8XcxqwVdpTDy7g0tdq
jyCl7fTe4uagEPTprWjH2M+/pB6cx0itMJRDrKqDAT+2Jt/P2g1GDNjCGUUi2ThXgZEZjbWCFsQZ
OxTppqMjD/9e3iiRbvBVIkSyzNRaoBv6TX7NyrlZ99waFNdsFPZ7S2HUX5rB14jULVENtO6z58Pw
Lyu9Cd320KT26BDwzRa+NtnCJ4tgGfmCEdPQ9KWOGOZVirBSiVOlm4CHuc4fwL/uLgdUBQrWVYTJ
eRCtiJAcTYC5zF7xb31tsel+Jx0jTp0hdxZfdsUjcQRqyReTDEZtNZEOdYlRqzXkV1pXeLXsJaL2
XBEO50/qpZVqKQWORQ6V5tP8seg+FYPoySdaQvYzNn4RHSAmbXIsYahRm+afE3q4vEkiOTjXodWq
nCsUcphkDcIBjSaHqtIcKX+6jCMShHMXJdUiY0WyzjHjxatUya/Wd9U5bsyK8xRqnNS1wtgUqiy0
laJ3mvouEu27yFnwZRoggqgxiRAo8kNGHXJiVe+Fs45ujkFP7Sl+eFf18VksftoY6eepHdkdV1+P
cXy3iCooBHfoN6R4WtOapYmjtw1PsvUP+AdM0UyT/Ru0hkiuYlpo0qfc1lQp7bMcBOKobZldlkWn
NeaAUHtFo23kmj8u69r+G/8Mx8eVR5LTPlEBNw529W+HYLZToiwkcypyCJ/Yw7u9CT0RqdZ+4H4D
yz0fa/DJo3EAsOvdz2M4drsKjJkgAw0Kt3aG3pZFeVyhrNx7UrKsyVQNgE5OdhsVCH+lrpk6yY3p
VMfhiXwq0YTRVO7lJd51GxtROdc+RqWSoIkfpW3LrdK5RMFoF+LW9MNlmF3d3MAwr7Jxf/MYtWnK
YBY2pB0dEug7tiHue56RGxjOmZck06OGtS7UYTrYuroEcahQxyzlv1w2zp2j/j5phx5A+fRxXp/U
znCnxK3jTCCQyOAszq1PulZJ/QQg+cSajeZDZzioz5udBS1OmLuTBH+3UZx715tcaxKG17UYKBWC
trrxTGHRwr46GLoJ9hrdkHn+xlFR56lmrkoBPWQ3VHaIfMoyCtyHCIWTZVzpsigJc7jpITHccLwy
x+Pl5do/RUBg83+ScA5RTsd+VSJIMvqarzwnJ8kxbobvP0dxKamdfRQAMkt5c10/A/JR8nxZO6My
IFTnYawC5rFnL4nDjix0vLmWKwp57vuHX/LxFUZjDhavFQUfTtndyKFmj1XQxy9LL3hjCbaKcM7P
WiZMC8wgVUnvxtBeyEs/C26xooXjPN1QEEtuJ0BI2jUZDpEpSPeKRGD4GxeXrSYZEB6GixvHKwyP
wcBy6WqKRQ9gEQz7+wZGkkJlHa0Wz7W0OtUTau1H7WRiALtAz/ZxKBqi0KKq6XxrVjZJ3VAy40mP
q9vZ64HcT71bXo0OvbOCPpgOpWRj3vdl2P1NOqNyfrVfihFdLjCnHp2c0nrKtHcFlDAV8v/k4hzq
MmiKqYa4v76OaQ4D9oD6rnxRMBa6ckshF/a+/ZzhOB+kLcUwtsyfhq1mZ9OxVgdvRY+E+q5KvY1c
nCMa84hkLXsvZYjjm3YuPzS6yNkJdocPxk1rOGdjBQytd1AhgvsYVOOVoUkpbwmGwRWoLRB2S++i
6qqmW6aCbC7fRq/1Y2tlKZJlkIwVbcR3FGUiYWknqGe6fs0cO8vjO/Rwg8kZM+iSJy0ugTmjaLcv
W7sUFqQyl/bGkW8gOENux4SqKWulXx60wf4Z2lzui8gzAjbGcdZEFi1aR8624tIwlrQCYJ4jf7X6
bC46PZIf8p38afVSlsMSpHR3lX8jImdryZgkM1qmcTiG8Ys+LLaa5KcWVaSKpD9c3rBdd7WB4u2s
Wkx0QaFxQlMLdwS1MOYRS6vAO4lAOBtb6y5viwpaocrPGj0O86d1EHQPXN4kTE/63b3PSZj0ig45
lB6+tmoO+SDi/BFBcK+bLA8ls2SK1xi1k8iSk6Yf/mYzQE/zuxBNF7doBAKCkqJbQL6LIt0uNUFl
+uXNoDJ3nmMjtHJusBljuzhJBsspnKV7uiyJaK3Y3zenrVnPczXFkKSwniLpmJQCjdpvFsEAemoQ
xBFBsPw7gAFqLKOdAbAYtubXfuzn35RA9dOrBMxV7xHmjMVtS5FFstSz8r68uqvoXaj85fe5HSmt
cOopk6VWYicuU7vr/xKB2462atWlYXtuWLlNitpuDMH7R7ghTO02O56A3BrjJVDSg2nqIFicD/Kx
OvZIikdCmgwhFueRsVbLCvZNlM2ZmMpRnNiQExIhVcduIqI8E3O2b88bCxVYBEylGCrwu2C5BvZ6
TDlBpwhK49S0tXvMHpHjr0lngbPgy2VV238X6b/Q+KsCckBTSFibXo0yxMRePBa3aa8KyWesbKxw
+x2T21HMs4HkTClVS4lKrD06teyuRfsc6yqrXoibXMuK+3PeQeSK7uP7HuIsKGdUEwLIP7NruObZ
svnBqgSH6H5gaCMXZ1YtyHRjhUWjrNJmJfAKKwd0JCdPwUNtmw8TIgFgaRPVmf1BO8+SccZG+zg3
F8afsZwYF2F4jK6Nk4q0deSKdFO0iJzRIb+G7AILXqsYP7AO5FOjDo+XNVIEwdlaCT7btlywipj7
eweWtm9Zrwjux+xXXrAwvu177goUNbNEYRfp35uYfqvBn1tMyXtYJjb6wF11ENBKMeoJMHCE9tod
qGTaKugbE//yiu3HnjZAnMdg1JeIj2NXWCNj7HRB5UQvSsCu+XFji7JMuxtkaqDN001iKjKnAysq
l6MaT1FHLhI7lBsb06UuC7S7PxsETgW0LIUTbIDQth0Cd9dkKT1tXLzLKCI5uEvvgogdnWegaNbX
2RhsM/92GWC/ahHcuLqhqzp4/zhHFxrtEhqSrjkzpptiRkCEa/z0OW/tNrKzYPDZCBT0zw6eiKV+
16uDJVdGdwDFm9bgXJFKJFyBVcgWJ6grpyeW8YwCvMPWkxS0QeS/h7ZZUzGgz0Ipl2zxb7++DLNo
sFK81mfrQ9FbH6Y5sd+xnFsMtqGbEx8EIaD0zzM4n4cR/JfWlWLHbvjDdNTv1fFncZ/krsLnGNM2
3ltsYTl9J7VeKylaRJ0wswdPdaIr7RC7pkdLdF/TO8XRvOWg3GvPAnHZgXQJl7OCAhzmywKhXzkx
NXRwhcf8SrebY+FLrsgl7mvMZgM5azBpEpd1BjQN5LUBhsDi4JJmWyNogsA8CJBWq6Ky772LznZh
Of84lvEkjyogu/LeosdqxYwDLLH8PPUCT7znULZInIM0c2tqyhFIpM3tcgxGzIjC3JP3bBizdUwc
M2FcnNF11WJVZNKQyz3MCDKXPj0qt/Np9cAV54tITPe8l0ZUIqNBguiEH6CrFh2tltLSnCRRbVXK
nTISvNv2EHQE/U1cRKmB4P/v5pYnldaHg6E5Coiqjc5BSlS0YmxFeBXfQnAqDrLcokUIXXPWJ8Mm
8FKVg7fhjxkFQmzNhCwKeya1xeOUvKyT2Ro6iBRf5ygM1sDnN2CE0utFN3RENHS7C2hQVLbKBAE/
k0Pr1ViNzXrFAg7mjZkOvjYk7zgp9Q0EZ0J9NKzRqi2ak/fw7h4mlxrUFai1SAzOeFJkBMlSQIwQ
bA9ox2UF8N1n5SGZHPNB99OTeS9Knuy53I1Y/BjdmPQ0UyjESpFfVchna/4CdtSu+/eyaALJ+EG6
VTOrZjFAskq6H4abMjlc/v6uGAQBA9wBFMN89bmbA0vqLbUYLBU3DJXYrWKH/XNhflv/++QeYugb
GCbmBqbAIzgsS/gdBO3S4YMqonLZXabN9zlHEMdpIpEM3+9kb5ZPTfz58jKJvs95gUbWlFw1sEw0
vJfpTTl5f/d9zg5VRbI6WuP3U9M15kch1c3e6bJdf84IV0nTkqLD92flHjQSdqN6c/rtsgy7d3wd
1zmMy6SGDu7q3zc5N9RxGQyYxGD8JJxBCKJK7fnEcjyRXwlUd/c+sMVjrnSjVHOqpeg5knHLx5DV
GCUOFL3+HfLZZsAuA13lCrt3d0+DjYjc+Rnlcy7J0AZnAUFu9cjmHsl3FEXfmDt3VTqiJtrdbUPp
gsH6plSdJ7cx4pCYaga1QwWs1CE/l14v/Xs8jPmKoGnYNE71pLjS9ZJNrYi6BCXzt0P36bJe7LqY
DQCne0lvoSi5ZgDWx5DYRfOpiYI2fY8FmZauKSgmwpOCLeVGGbIi6TUlA1+BOk7X6pw8jLHpXBZk
t5ZH32BwXiBO2zUuQ0iCrIf8QB9UhzjRqbxSzYDNJmWTr2ZBMnvX8Wwgud2J5rnACQDINbyTzZdJ
ExiR6Pvc5kxGKnWziQdLFi4ni4xf1CoTXNJ2W963y8adzuhNQ++yDhlq+bYrP4QGcjY4M4dgSjFn
M5y9tvLy8VmwWbsXqfPK8fVeSaiZdK2gEJ2nfMoOVZCx8t1j5PTodhcRI4hUw+J8XwySPlR/QkYj
cln9X3TqDwOe1Oggk+9U9BdMh1BYjb/rjTC3iZg4vk0Qaf+u84g+KTRP8eyTHxAXZTXeyQtGJ5ID
sVmJ93SQK4GV7fv4DSTTp42ZaWo9qTUF5NrEnha7dXlrZKWjs2HuGMjX5Td919iLEZjZKUsfLu/p
rifBm1LWcL7AIXKLPI4dLfoeixx2pt3ULzWrTU2fV1Fp4q5RbHC4gyUxC7NA5yF8yYxaQeVfJAcu
C7J/dG0QuJ0zyiwbiQwEPdD89bheoS+k9pb/nb2k37apAHH3JNkAcvs2SlHRjShpc2b6tZmOYfgl
I4KilX2hLIK6PpRiKTI/qK0yx1omBjAk5DjQTDEfjMf6kFg241eRD2BlfQ8Pm75B5LxXVBXESGcg
LpLlRdp3dTBc7R/pPTwuBjtVLGJBMj7doZV5iTwIlF5rjnR4lBBYzmOBI961rA0In+WI8VxPFAUB
gAbjegrwmJJjUzqjozglgjeD5V5WwT2F2MJxthTXJF7mETLF6XVY+Zn6DxVx04ggODNqjTyyMOuV
paSe8sIfaG93ojoSEQZnSIumjCEay3G2oLU1DSu7x4jASnSCiVA460ETcqXTCnpmHUZX8zsHuVX1
voF7V3379W4rSNSIANnfN242y/6HtO9ajlvpuX0iVjGHW8aZUU6WrBuW5MCcM5/+rNb+jmd2ix78
2y5fumqW0ATQ6G5gLUlRigXOINa3JoiYijaYxKe/8wCumknzrsxadmkogTMZsr9lODqW8gfXWqdu
xtUvkgCmoKqAIWFrvWM/DoqRqQOho/a8MZvJ5xSISwXiOKttNrEVC4ybaCftQrdWrzqXXWBPu17y
e+JIyP5y/mLoFJCraro8KsSK3X1mzPuUy2h8VKbXUInADB2cN4797Weg+FkkZcbhcPq4VTaf5WVG
/ySaqxOQ6l+02HMHSmFra5vVJFHRNLyd4NDBfbPGqNNaLQVQJ68lpquu2eyHLDnFfH/erM2iSUPz
nCWhcxdlDOflo4S7VWONPwSjIF6xt/zcDSEKKFyVPxe3d+gxq824OkHkfF7oE8sSxggVvCTfzoa0
k2PRoeS7KRBu/Sq9UpIqhVkNSC7SOzO9bJqH80u3VaGcrhzn7XIpR1UcASJd/TR5xGPG+d/f3o1O
ForzbiOSQSScYqFCdPCjWRzvQm73TXhlehh0NwkFxwsbihFIp80ecLWLpyb2wI/5mekWncj/hz5K
Eo3b+xTZUkZtAZpcO4x7AaTT991XDTeF8s5yZyJRUG5ucPug0ndr0s34WJ2X72vGjvD0bfpW4tag
8hM/d6iHEsL/+Hv3ctDxBFYz50juF0hQ1bWfUHv7ZvY7+ofB7Yj9DHUC9LfgHKCZXgsNmCi5NmN3
ENtdSjkj4ewGlyaavKnm2MTnSrVvVnjZdC7h7KwR7lN+PTGGywrzimudwgCAhL4LvIfbWYJOzR5U
hI2tGY2TNt/T4a2gahfSD7lEMRXJquc6cHsfnbxuidfX/iK6ZP335RV1d7Wd1X8lW4NLGaWiYfwd
8gVgZQIn5qpnjtakmZO3omMtf0IlfJKfDC59RN28lLHK3EP+ojYvHdVPQBjD377rRZsMjYXfX8R5
LwnNrjSLN1GqajePJ+pVl/A//l4zalLLKJkx+XrbzC8mdQdDxJLJ5YcEU79Zw+J1hftV4tPatvao
1I6YPUkqcZ9ELRxXL4vWMK5ixGpyPX/ts7dWSPfFIH0TwnV/Pqq2V82AXjfIq3EnzEUtGjBy0QhR
M2fyXdzdh7V3/veZC30O2uPvc0HbqKkedw1+PzV2lXSnhfdLeVtUgVbOtqlDqE53zgNSBnHRWtVz
WPYtAOU+tyGkZKsD8XEoBC5EG9UopLzA/UZS/BTCl47kmWGedG7NuLBc57pI+4KdY0qQCDPGe5wz
xa9LBp50dmWu/J0P8IUrNAKkvhBQI6tG7saJ6Yc9Rc9DrBnfwAL5bWEpJ5hUYuyrl0dbmanTHysH
zqwaPyafLqnSyBkg2MChbM22oQw4b3Z20z6kXWM3grMq91NzVcrP511ueyf/5eMqF61tU0RQGcH6
pfGTLF2ZjYZrL/c8xnZGOGKwBT45ampdEps1u4pSrMzVy6BQGreP7nJqvI2yhcsHSV5XAlSGUOJ1
TCFxKG+0hDg1bx8CMXPzv5zDiytAC29aVXZOF3arzwhXBEfcsztY8F64gks+1m+unYzhZQW3kRZ6
rv+9dtZSmDhQIGDT/biH7ABqO+3ddKPL6HJw413mFyMaYaio2jbzBJbbMDpFMK2cvags0DxAa+r6
HLrxz2GCNACjLUlwnCeO8dulygkk54m1piatLAOyh/YtY0hr0HyzXrO0Uf+gBgVJAzmflMO1FpKV
GRjoQbJroKXY9O7osFHIZWe4ekvk9k3nPDGPc051rjphZJLnYXs/Kk897peN+NsfBNoJBrdhxRMo
PmT20LbK5V4wTXcZyp/DMD20pBbaZp4/geK2qiRfx6Vjr0Z4+/BLtwmSNBgdRmYHcZ3ULqjJb2r5
uI0LImKRtEjA09pDFr2A9kXX78+vHukT3N4lhdDWXNnmCErHEXRU0i660iqv9qq9wraurzLlFJt1
2XEVP961TjLjZE1yV+hANLu3XrhZ0zWotZe+vK/SP6otTqC4RDI10pTIJjMOb+XqTa4T8Ut8oI/w
PjEFkuao/kX8/lBeF41fyT9iqqGTWi0uQ4h1mPViAwgruQxlPzR/6NZVDyUJ4yvhCdtIKlo4NR0D
BjrnCehzMLOqYlVF4+sY4muc/XgROxUE7nu7WnzdDu3eSXyqq3g72//C5S8pavQYdSq78Qv7JxX7
ioWr+Rq0m0+EfZsljXzE4ZxBN8oySj4uZh/WyNMP876DaYWDMcUo/2BdjnyKdZnC5LcUIe3CcMAZ
ZBJ3bXc/kVfo7PN/KqJOjOLcA2JERp2XWLzJEZ0em+X8PtrivoA4kAyioXpyiFXcdnlwGGnoRdEV
voN+RNN8obCX7d6dPJTU9mMyoCFl+NgiQey+N++piePNbmqwQf7C5PKgMY7JkGQszNAgwjTiMVIf
OeajdR2/jwfRZ/k3iu2BrAi2E/4RmAuJRLKiRIxgbHgVBtPVCCrCar+4La5QMTPjnl9aYmX5qr6v
0TKWspJ7qa677F0AsYNxdx6CLdRnb/llD1/VZ3Mj5M0AiNSEEtdeF74nWmc7lUvedG4H9RGJc/xY
qSvZYkeiEq3noWjelvUaxEP/RVWs4LxR23nrCMWFQJILlhKxSjsTvNX63mv3xXJIZskt5i/nkagv
xNVPuE6AXHvLMlUMsjLlta2u63F3HoNaOPY3nGwpkmVJGG0GRgfB1e66Kju7nhd//SPZjpOg4ot6
ockhXcAO+qM/u2wOq8BRxS1yZ3phDPTDrpmIwVkqjlX2JU9sCyO9Q18M4tiIbYwntJfyhzJcESj3
ymuyry6FQwuRFyqMt5Pw0UG49DE2dWmNEWAFY7qA8sWjNkx/GbtcougKaRgatktXY2FP6W3VS7Y0
EtG7feN9zIM8H9Y0R3I7s0aN/pt6x8bRq6vsSrleMI/op7v0YD0uFGfBZpfRiZvwlFjaJFaJyepD
tOpjmKkfK3eW3bA0g14+ZOJ9vO5M9e8imqfJWtCAMMgJXLPrFTAqtvvai8WgG+wccvbnw40Iab7X
B8I8vW4KgJqhE1BVnlzMQUj1Av6myP7lgRqXOKRKUWYFkhr/tHAwhtTUsKHfrdq6zUYtDc2hqG0p
w7g8ogyaHissARfmZaO9K2nQW9/Prx2xm2gslZ2EczumAnjGAGGUpjNFGAkL5fvemPy2jB3DwrO3
TE08buZ6RQTNhIYnVIOfTICwg7DmAqhV2gQc2JHhtkn/ZKraIckgDyX0+/MWbkfcCR5nYjeK0iL0
wOsO0OkwAxUvdvqtltnqw+D+MyRLvWttZqsTSC5Jgq83NrQJJDWp7Ebjlfknmujaye9z2bC20lzK
Rvy+kWhBFe967GWdKuOSzycWj/pYXFLsDfT0GhIWr2ntLLfxkuCh4vYnwZb3EmZiW7sCTw2Kt4Aa
o990/qON/BEzG6wizBvYOLWtg9urnTWprmVSFwKbe/UJDHeiKEJVX4cZMDrmIXH+S5URD3ZepBNX
pRQOV0zltTGIEgSinFaoQH+I/rkKWBdWfn/+i1E4XCXVYWJhUBfgzN1kg2HWWdLOaZQ3qft6Hoj6
Plw+7KVZn9OQGbRKjjR90RM3w+vZeZDfBK+qioZqmorIP9gKq9GMKlS/UeHod+zCJsrc7Aqy33tJ
ZydZtKui+fs86LZlR0zOMgw0rEqnw7JOfrTKXTI/Z5Q3bCeIIwSX2TshBL/PDLM0DP0K98lEPJdQ
JjAvOUnrsWUo69SAVio2nirLmfsQrTff/m6ZuCRXjFWe6zlsqNcYb4vmNe6h3MGgOIIoU7hc14zy
stQzTBGtBxFHKvlrSHXbUF+DS3JKtWi90QGiq7+b40U1eH+1UvyTbN0pkZlDic6x5taONDtKRbux
/PMg0uZWrvzyKf4tll1Dz9YKK1BZQjjtZn75pwkfNREavKNLVfCVAxvHQJPKn1RgJ9BcckuTWVMX
lkSHOXHUKLP1srIFkndyuwY7weGSWzlWYWxILFk/WRHub6Hc7I629aRG3uyxpijqun17+zuuKZcK
jFiJQzUEYJ1dCuNzpbkQOgIlih9RL92ED/JDGrGgDTEOivAR0Lm3D0MYnHeP7X3haAmXEUAQlSwW
1PSc3rxp9cBKdlV4lVA6xkSwmlxOKM1VnVoFqTOKryYT07qaq8XEUxaFwSWEKlHw4pgg7xT9pbV8
m/LXIiNOadRicQkh7nvZSBRASPHrnI9OvFiOilb3Snv7q6/CT2JAGLkO6wpAa2E6CR7Pozl309Bb
rJVKDywGP90bYbBDVVQdkrn8vZE4TEiifY3j7bqrMQ8Reca18MV8CG/6+zYYdn9i2BGNywiqCS4V
Eb2STtq+GJjuN39amt9RzGfbQXNE4fJBFE1ZmDKUKumdokmvrVQi6rbf5JwjBpcCws5sl0kAhvw6
+2UITnbWiZk4svohFiC41KmPOde5D8X8/2Tvnqp2atUZgGJ5OzQX6fqez25luaIUgWvXTQaqT2A7
oI4WcqnBkkXBKBIAZpFfFxdz6cUUmcp2Hj1CcHmhxQ1ilWcN3iVWT2keVAEUp9N+rq/i8I+sUSWZ
zTeBgUnkYldQoqLBHQv2omSfRA+h/l6H9+ed+5PbqWDmBj0HNI9EUQbH5b+/UFm0GKxfTMiWTX6u
BhaloPPpg3C/z7lcobVKVk5W66jTGzS+7C580klCDgqEczNtWiup02HEYDrj+j7JzloSl4Wfvjpn
B+dY0KIaxkUDhJKCp9Uw/SJ/HarMkZPXonk+/00oczgPW011yhaVYfW7JFGgz3yIO5Ikgvry3N6j
a4WyTBK+jHzVu0wWYu5tybC1q9lpHhlpU/dO6it+bjDglpHz6KldJCOdYBoO4ODgg8ap4IGDRgmW
SybEQimVUHi8oDYmElfLjGGkdCPGH13AsW845cQGBtAqQh30P5/x/m3fp9k1NRyjSQcenq/1g4FO
9/mi341QJJz21gG6fQ71XPmZ7IuD5LanMl3LvCvYd7yLR9DdY0T6pt8pq63eAPVStFMvdCSSjOZT
Ny0HyyWOWotTM18BOzTf5yWzi+lrnx+6YWd2V3Vym8dvKgh5/yowZC6ZVHqURJMF7ynab6L8oBTf
dZma8STCgmcxNpdZb1ITGG3+GEbBQqpIENEtc5mkrhohbEos3BQ7gyeiC156RgPTw3o3o3ejuS38
9Ep7PL9wpF9yKaUAH0zaKgAd/bCFk8heBqK79kLziv2010C2ScoRSp82f85DuASDgfe4zljssbdg
5peN92EvGKDSBqRTjBWsexb2UOXyCyKFskX8V+HBYXN5xkITdD2zHSFS7gRQXsvFjSwcTGNwiIVl
0XUGiJ/n09JElLQVQKy5m6nbh6lbvrdefd0Hy7tGsn+ysDqHx93xCZXcp2mLRRWDGb1vpd+/i18T
Z3biXXWjRzbVT06EA681lmqhOeY18EDr56mxfDVZBXEIoiC4TFLV0BGOmW8uw1O93ksUQS7hCwrD
PylCu9xa45xtpyoozlCCDMPgNgXY4nJK44EIbb4ZWhuNaIFIOgQx28PS146c+gZoHQiXo1yASyAN
BtDDKATK5Eg+SnhfnJwEHQ/FbfpBtdhQbf6UWVzy0MAdIeYsJerN5SjfWNm+F/5z9/1HwDKBatlA
xctzYKxKJhl5HcIo41qP39KUaI36TSXwC4B/rExqMBiHsoAM+DIhUKWdeDseJhfjb/5w8Z8vkf5t
Df9KmRVZBz4fWLOIO8G6EAw3/2uDuH0/RtU7VQLCBqSsbHYrvDX30X4FDUuOhEoJsm77wHH5uCDt
lXqZBQ0WWcZVEv6oi4MSU35GfiMuUlujg6a4BZAKOwUjmtMn23JajzUACHvh8XwgUSax/z/JC9lY
D5M4wSPmKGiUhykOFuqpn7SIi9W8TeKmYvVg77NWZfR1lYhVE1pveGW9pXQHKYu4QK0FwVjNin0k
4SY274xs12Ac/+9WjdvV+9RM6pnFUSVcz8OXOfJHitRje0M4+hq3ecerXnXrCIhF3E/lfb0QH54t
w+c99Nfv84IogjSt4iqyDz9n0PZ4aobHubqdpX1PnT+2t54jErdbtw0a/BQJSOvsq5o7JN8kJSip
nvvfVHdHGC4VzGlW4aEM3711/9kRzFvDy20tUH1xlyOaqGxAfCGdywaJLFqRugIwnrNDvSS+pFGP
mYQv6+xPOInOAayvk86qgsZ4UYbvRRJ04R8VHsdl4xLAuJZqobNaSoK8lLI6efjjfKxQy8RFv7T0
Wi+wfDaPw1dcTDH6ta/nIahl4kI+FUsljAzYkNWpPRitLVS34vp+HuQ3Z8zjSnFBD6aYXNLZ7qwG
+a3wwY5QghyhE+z0vWMSZ37SeNQ8/Oden3/vonwH8IquYFlYYJti7CPrIlKeRXO3hl+t8c2Y70rz
rV6IG1Lig/G9v2ZYoCNMRbzGzU7AvpqmMlG9UQhcRlBmI8SsD1YyHS7m/kc5dX8JwOUCsy+hHBnD
BKVO/TGcvLZu94Q7sPA+k0D5l+xIVYciZftMeYmuUC8DDX1yNR508GTgFie1m91fAnLJIMm1phoi
APb+hCNzjiNkeFlDXe+fBLcST86Uv/OzyIKYKbGUffh7v9d24e0yOeWzHtvFvsEwd9Hb6vWMvhGi
SCWC2eDyxQS6BrQ5AzZfLqLhytIvLOueWErKAbmEYeZluCjs3kbX7Oq69K3K1TxveBECtOx5ZmFD
6oWiDGI+d85fuPSh92EX1SXs0jDTMe6zu8Lp0WpmBZK3XFCC3MTuzg8l446oDMUIAaBnz0X8Q5lm
p+o903wcIXJ0fjHZ333Grk+P4Uu4SlUIu0TrNseMgvpaKZfNdKc2h66PCLDPrzf/Tof8o7gZp2NS
MsPUINrBqvkiC1Q3/VLc4sAZzKNHXS0S7shPLIsQkilKDa5SJl5T3EclaCLuzq8g8bFMrpCQpKjr
OhEQSYsrxOShA5E1GhF7Ff1tDbWARDVmclkkWkDi3yf4XB24l6YrGVwkGMVxGYV21LrLywoOpjqI
muC8jVR5xr+H93h1N8UEHy75uTj9JS7CnPA2CVawS4LwV9yFpBgVq5DPOSaXSARDrPteh6XMVbpg
3E1+t2+DjsjLRC7hn8i7JVvWgZW3mfJoqS80dcK2BxoY7ZBBLajzrJWGMSYIL8wB6oazLB/aYWDM
qu32HdxcEK+WL9cfAq2ysp2vjrBcvgq73soHE7Dpvt3rHy6SOSpEa9EQTj4v/+aMeETjjjtmWuip
wNDal8Fjnyt05dpmIuSso3P6s6j+Bcc/iawQ2JqS3EBhHUFzXMSkW2rL6hPh88QS8g8hUThJSZbi
zqjySqY/smtGr4GkCuPPrCDk+ngebzu0j0axP+fktCDk8tREKYzS151WvMTFPlUPg/R2HoVwR5nL
VhiN/R9KKD5Guh/DE9XQPY/xm2xxNIXLUo0kKZncwB0WJ98X931ppxho6lxlgVweVBQvaCoZEpMZ
frJ8Up6vMdjD4ROeede8seuxzImfa085iO7wEPlkRbedOo5WchlqlNasatGZiFw8ugbqxx1TL5Zx
hsG7gFra9X1MHyhYcf05LR5BudqnH0TTMleAjj4ePN30YVCAN3uyK+zTlPiQ28XBEYxLIp3YWfmi
aSgOpsIuil2sH7L1dtHv5eG6nIi9jfJMLoeIupEkU4Jwk7ortavsovTFgVKk/6zv81GB/DKJf+xQ
YU6vzsw1NfCQDpjXji7zL5Lzf+HwIiJa4Q5KnawbYyMjoo3VN1vPkJ9EzVsrilGO8EP+fcOquqIs
cAvgiDie961hTwqRCgk/4MUYcksp0k4FQh/dN/n1zF5mx73ZvEDr0BnxrYj8sX04O34kLn9k4TpL
QwlXyPdoU3LW9/pdue4gnoFS42JUSTmr3xyWjoBc8ijFqkePB75U9KUGO+MtGuyd/r3cgd9m/mn+
o7juUEc06rtx+SPrV3DRsIxlTrtlvhbI3pvflNtHs7hkYZXmOI+s9pAhCW4bPkgNHSYxm9ntT8bd
lAdr6Z//dtvV8BGSSxnJqLTlxJxRL69zNKBLxS6SWjvX7D+6+ToCceliFcduNA0AaSD3rXJtn0Fm
7bwtm/GLe0ADdAeQYOWLXrDjyaKRobIv0ue6fcj60Q67fdbqlL+zrf1TUj8B4jyhTqRYhBQ0ew5j
E8CdE+6TQP2QtxZciop2M8+egHFOAfXIZilY00wj30BTAww7OQbrRMImCoXzg0iT0kFjF5NN+Cxo
r+H8PPzn7laWyk8M4Twgxs1WLnSAkKJLU9DBg/E9I+fMiE/Dt4Quo5AOfQoQduCq/SaIq13i6Ha8
a6/AFEWNKm3vTyDQh+gvSAMUfnquG7UclGET9oybxYMC9UUSfJMOrOSkmBY2k/oJEpdkiypCz8sC
pD5LHa3HyBIed+qDpkMfdf4pq8QNyrZDHA3jUuyaD7LcSiO+ltV7VV5dgP3PnYXwy/mY3UyqJ1Zx
oVQWCjq3LcDIVWSX1nUX+n8HwIWPZCZTnU0AMHTBqYrsuogjSq57M4meGMEFTx2aYN0OB9YhEUI+
at2V2P+szlYuBC/ciX5/nR6ge58EKMvOW0c5BRdTpgA9JiGHU0BlFi1KP0Jjp3dfDelrLu9laiiV
cnb+FcsMq6nBP9YlGLR740K4n2pbzD8Ui1qI7QXnjSN8g5edbVdNjbQVny5tHtP8agn3539/+xh8
/G46SyYnZ5Co0gUh0QGg2ZMnI483TwKIsSv0B9VX1CUhEVD8A9a4pEYehQCL6h+5nuDBFJcKw9fz
JrFw+bwz/Ypa/gmrDtfEXJg/mMZFVuCd9LYbA51qKKM+DJcb+qVL9NyEKTJQ5oAkldkuhE4+DJcV
TNDp5gIDUAMDzNuXtQ8GrJqNCjvaW+FGZPMWiciliWwsGi0zgJhflqBS1fzkwFyhkUGmmnq0rC71
obiUMXWR3KQaPhS6uXaKPAVJqNlGih5RMSUqL5YDzvkElyPEucpGmUXtxxEUwjLsvCvvqJu57aL8
+NH4l6zCqMoyRvc9o9pt7TAAHW1goA3vcUT3AdsR4x/6NaVsS6yjwZ3Z2jwzykgGaDT0tqnejr0f
rhchXlfPBxbh8jzVbhZlfW+twGnT19x6zLrHv/t97p5HihJpxcwp/C++sPr7Mtqd/33KwXle3VUr
4hht8ezBPmxxF9EFMVQx1QfxJb2fAxHcZwQgke/4B604yUIlkRFROrhqvgz9JeuuaX4YnmQ99A3U
B7Bd4uWHumvcvliSMSyB2yNLhYDfv5P6WDeQTysXpMBabmx5qP1Wni/jRXUXBaIHU+JD3cnuk+LB
tEZvTBYnVdD6o8a7RvzPhN0fJe/xb+E2mBHsA22mzFgD6Q5sj3aSXy5UWU0azLlOHEa4PF4BEv1M
Y5DoYSz2fbwwvATqGM7qjVeJ/2dnkqNdLFpONk48//dRozLI9DkyL/TmRR7/5F385DNye0yXYnbE
bPAZx9y3hp9S8f5H/nm0gdtjevDsN+bMABANxm7ercEKgzCLAOIoO3PLKzGyU6rX+zc11BGW22iq
wlykin0ttEVDjSP2wa64BtGtAlUdFPaEkdtp64jGbTOt1Y2KKAGtdfEMWjjxy4xrVs1rvdUJ7dT4
EyZ8zue57UZSjSRXc0BKSmJP64tipM5M8ZcSdvHXgqXcyyA0AEhTHCbzKSX7m7b3lV8Lx98FGmEE
FeYJAPElOC9QGrKDfg4e7czp0XUgOcN3aMV65z/Xdso8gnLpQhYKBYRjADWKr0KGsjezs//MsfXv
z8PfDWpNZw7gHsDL4PKqyW9WdVtW9+fN+E1dfbSDSw8NiAhEg3mdHCDtQ64nc5I947moHYt+OqN8
gcsUuSiHqcESfudBd/5SuhDQkw56VusqBiMQY0W7IKmj2Jf4XFMdLeSSR1GEyTRVsLDB+2oCURD9
O3usU5z6QGtLbHclHXMhzziXqktc5REsNNTvouxL0+Wc7mvjtcNAvFzcTfM7JlTs8x+RWlUuc2De
Xu6jFZiycLvMfrpQqYltS+eWkMsTYyFEGnZm7I2v5l20G/AGGT+HeDaW/cLNHsjnn+0y+Ncn48nl
lmY2McgDvPSyuDYeNRt9i6j02dFivpfuwKEXZHvRb1CoUqUxEdf88LCqV5pospyvWQct8ersqmuJ
7ZLaV3gu6SLvoSjNcgd7f6/QHoU0H0jgK0DX7/6vXIMnjy7UuherjLkGZqHTG9mkbNl0DUWSoRqv
MulIzjXaqqt7g92n/H+W2SJA+xNmy/5pXZiJ+5vN65sjHH9nuHZ92QgS4PqotAUtsSVMWQ7mTd5c
10VGxNX2hzpB4+rTvKmVqWHGjUwn2113a2Eb/2vLGMgCgFhKiyWyk0pN7dpkFRegqaA7xmjg88C4
hxhlr+nHB2mydUrZfDPOFBTe0P2Fyo/GFThZvmrNzG5ExQNLjOp+8RX0uFCXQ9sHmhMcLkEZlSjO
uoDzhfgaXv3DSzXaaIGKEMQmOuaozXn7fHsCyHklevcHKMXDMDOzl4OMUUsLikK4JBgqCNMbAeOG
xXwnkSc38/ARlb9zC7OxX1CJoMF+mA+J2UR2uIjf/iCgTzA4l4xzU0qtFBi69aD0b4NCHD4389/J
73NOaPRhj6d35hLFj0X4OXWSXSbkeCj7lU8bygkKC4UTV9fHqMsqdtMbXrUgtjVEO5wcdc+oy3Ov
s3xqZnq7zDkB5MqcSNTzbGXLBodgPaLShZI6GQbjJMf4glsdIu1SHs+rWtW5pksCO8Kz6cbVfY2h
ESt/hNfDckGe3zcr4BPruBInadUVVE4M7SAv9uJlu7m0E0/wNC99wz2ck98bjV0GrX/eGX+TIH8l
EJ1LIEJkCJBcx3dUbuSfrC9kNDA4Z8fXsivuoL1MwFFuw+WRtBeMplg+4NbElj1pZ3mqLQ6wMMNN
I1V/f6YAZQX4ybpyaaSxDFVJWN5C44uKCU7J/+gI9M3HaF+0bvKo+6IduRVxC0jEIH8715qKLjXM
WaX6So4ekvZFHX+eX8rtffTXh+Pv4noTj28WHrCdVr3vQ3eUghpyILJ6KRhfziMRSZG/javjSI51
hmRWt1Fy2daUD25vm0dTuFySDXDAfMW2WYPlGIqj0V0pOaqr34zeCt0/NIpS9en2tmlKmi5aIoj4
uFNMgg65QopxA5Glz8v8dZ69TA9W4WJOX+oUolFUV/b2Eh7x9H9nSzUdREGQ2alJCUTw3EcP5z/R
b7bLIwAXxqmWp5WUwaDKW/38u+4oz8J1C/5oSOvacmynh8QV78+DUkZxsSzNoG6LLBhlgS0VfF77
WaZ6rH6T9Y92cfE7CJJeRAPskjGYwiTe+oMJXnhWaEcu1SvE/uBPe5oqQQRE1HGhaXF+aII7UssT
CSEFjvawHd5mq/K6bgqaonrJ9OwgQjHm/BpuG3iCyRb5ZB/N2xy+KIqs+g6D0v3ofl1uCjyKlcH6
NXk+D7eZl07QOL/XMXtQ9DPQ4upmyO+1FRRe3nmI7Y3zBIPzdRG1hxELwOjd9lJyGQOR4ZW72VH9
wrdc6/E8Hvu5cx+N8/w5sspQh2Cdk2avpbYr08ZJOncxqcGe7ZvfE7s4dy/bItT1FUAoQHpXq8Cu
hFfgYL3WZs8I2HaZiDYlArgZYyegnP9XTa+KAvtgYrY3urduoKYOzi+fLDIakBP/G+NWHdMFAHP6
1A+JLRiX3XJNanFv1xmqhmtkyH7rqJ04nKQzQLLFTuUYEVndzBsv+gOrFcug2p33iN/E1BGLq4CV
VhWKuMLuOxzMYN6vqDH6Q7FnJUZ4TSWN7QU8gnFJIxLM0IhKGBZnT2ZyN/agmUVLY0XO6G2WTicr
yGWKqa7VaBwAZDwwTQLpwrq2nOoy3cWedUtZ9ZsoPprFZ4rGNEsNV16O+Tp5ErRn+l35kASs3Fbe
xB2lC7OZmDBmKCsGbmewK//bPdIGbIBdqrIGmNxex59NU9szJQFGgPA0vbOWmiEmsAAS3c8gK5kC
zSKy32a8Hu34CIOTcFrCRa3aAnZAHEBRr6qeKCy3ffsEgPPtca6NGORk7OmciaakvnWNthDW96J4
8R3i+HwsbS8ZxFk0HS1+isr+/9QeiLnOogZNHqnFONn4VZsGWxF+ngf5jVFHFBZjJyiRCZZ+cVZw
b3K3+uxQYHjzASpRCNiE5Kzbdm3ziMbtGDrolHJzARq7wtadxDNvs0C+YQTbOPI8UzPi2y5xhOP2
DatKplwfAAfpN126jDPCJajf50JnmCq9HCX8vlJ8nfO7sH85/3U2E9xxuXhijSUvC4hMwwXUBr0h
uuS3keJK3XJTrRbhbRQUt0mk8yDlMjg5HXOGoOFcYhAzwQhLfyGJ1MXZZwpadjI8MYsLpDIU5MrK
gGXFuB+xzTtJAs2G4qY3VmGjE90Bc8he7wPRZXQb1EXTxxTOp7LlBJ7bNhSliEC48WGqvX4zsClC
IoU9fVWOhcJduzLudMUxDuwZh650qRjgFQI6SZ+iYgK8JLUenhDdUG/3rb6Aj6EUbKX7lmj53RpX
D2gkPuQxts1m3FVRTrFNbFdVJ+vAJRhpzNpUqfGHCDv5IHtdIIM5/dq8nPzQjhz5OX1aqLUnAobX
ERgFVevQW4rn58XVysMyffm7gOHyS8N6wirmWauxuuKY+qxBxtD8YXk/D0QZwmWWqJumfGKZRTUu
ljCxjYKMkk0IS5EUSQeTkfHhRyeZGUKp69xM2G7ExUGXPHg3vexqSqEkUX7JcUeE/mXyjXEzC5xg
sr/pBHPGbCPIgrBNW0PV+vLsKdWYO4loXhlrS5FHUQZy/pfP2ipFE8CM9TpJr8OMeO6gfp8Ze2JM
lmeKFRlYwFIsHVVenEhUiazJ/OlTKjlZL87frGlKq2KFCUJUQQzGsqUUqutDtc+HyIsHih2Asojz
ugnqn3nD5ib6+B48mWJNrNj2XcaJPdyGlun5oGkLlkyTnUn7kLcFz9Z90bviQ/Io4GUb/SKBRRCA
El7Hj03GAnaEXMEqhoV2Y8xyG0BUx7JDJRbssutk+3zsbmfgo5V855SY92Ipj1jGQfXZvlMFPSb1
O7u71H3ZVt9zh5rY2C6zTiC5Lc8CyddSjzBRvGu+hIGyC11xXyX24hZuHVB32oSffBqmlMS+NlgY
h01qhxIkmOZHYg03OSpPDGJ/wklwTZEAOWcGIeKgx2RuRhwpR5BwUlvG9jZ1gsSlCc0ap1jN8LUm
A6SOYbC60E590vfWm3LX4IsVD9QzNvm1uMxRDCMEBGcYxx4gzJ/gb0UvaY8b0fYuIR++SAO5JGLO
cgRNKaCVlj1+Y3yO1QFzqYGx2vNBOSRfweW4O//5KAfhEokUL6Gi1IjzCD0W0C3czzl5/095CJdL
+mr5X27M9/NliXbc8VBeox3HpxrOqXjmm6TUHlWy9OEh9cdknrQzU698ruAc9Wt7RW+TxPLxTVNd
30aJnMMlZeG5mR7qLDj/eYiEyE9OVpDqK40GHtEWhZMIoMBeMk+SOr9DF+d5qO1i/BhefJ/U3CpD
9/9I+47tym1g2y/iWswgpyQPT9BRaKmlDhOuDm7mnPn1b0O+12KjadZ98sQeyOY+BRQKhQq7khiy
pM7iT5+Zh45adKAWaMpDjvmo3aLf+072ulsysU2tomBC0ngoMrTxIv7lD57k2KBwwwRyFoKU2YnP
ygGl24hWKZTA3NTu3Nkik2RsyAVLB+g+b2pDkNQPkeTAWDXOG1d/J7N81F4KtsTWlgQlVJByBhzu
M09d3Ch7JT5A50wHAj5kiUfZC5+oW4BwTsRqqjgzUfHBdzaaujP4q9DNYpzaCt1UavmhalRvX5Oo
7RRsSleOQWPoWNfaPsTxVYl/7H+fspOaYFCSqZVyjCziCYnBA1ORF5zRI42ShNwv3A9kKJOQR6yj
Mk17xIQfwJm3/SELHCTHDpanfY3u2qvsgfmZnH5KqIpYPqXorZ5UGDuJWUW3cX1N4gKVR9dFVf6j
AyTWUDWFpXYKBzJvF7++4y9fya298OPs8bG/5BVOHDmxkEqrFsZq7iZ3voXIWXrIUyxl/zqJVw08
ikKPewQ7J1wXDEsQjFU3dYCr5UtXPxXaJdMoxhsKQ/BK1MpmQcuXUEUEI9eflOpnSc3qoTAE09HY
3ZRpE9+mVjm1SlE745jfhoFJXDeUpgsOSDJESxhzwghDuij2TWUQ3FvUydUF05CnyLNNKTYEvG/x
XfUw3hmn8mi7KQqKrkGJnKL6iXJxSFDBXMzFBEpAfr2MbvRxwgVT3Qfn5sZ0tItyqL5mRypwT2yX
GK2L82HW9AKAcYIjLIOAi5WXeDb9fTtI7JZIgGvpS5PVOmCa4RIH90Hx33xDcSTnaPbV0qr4fh7e
FsZXmXqWU8uk/f5yUBal6MoS2mYNz5F+7oPMMSnOGq5QOxZAjLGVs2qYIe/219T5q13L/lirF9Ry
PmL+w8emktzOmA/720IYb4OLvXoQJUtXWyYXS51PSeEuBmaNY74E1RCwBYNUoSxrJv6li2TOxoC5
xGaD3ZFazS3q0YXfe2coGA2rm1QJ55amrbBEhQ6CKW9UHk0b7HNb3abUfMrNI7oGEILOsWXFidEB
AO1Cv8LWMd3wEPzUvXz2kYJAMWU3uu9Kkq9Bxae4GgdFxwDaHtgP0Phi6lnceRN69zii8dBTVHak
mILGY9ZVbuoxENXMMy85Boum4J5y5vvoZUTmI0XFHpWap7aO/32ljXMdqWFo4+qYjJdxeirNd3TN
rxdR0PZJN1KzUPH9VB8cM/nRYSiV1b/n3lijCBcguupGTBbFwrEClaj6BS7YxargrTcZ+DBVB889
uq+OK51oO9agwm3Y1xi6mJoA1Y/dWTthTsxZcRMHz3OXclSoXRLvRUOry1ZDfsds8yO4Iy9dlBEp
qi1ru5ZGuAUtOzIsqcRGKflz1v+lDY81WQlNYIilu1NtDIEVAUNNn0z7ZZwxYOtl37oSKyXWMDRN
kCcLT09FU/mEfsdDM1MhLcKyik3yRWq0GBIGiG68qZYf1fgjMX0pSIn359arbLUhYnv81AyDOYdc
kkw+VKN9IxeGGxuJr1rJWap/7a/bZmxkDScYgsAq62EE+Q2aJpX71ySbh+44lAyfeHgkv6d6Jihd
EAyDGRVqYqMb1GXsWU5AlD16RUJwyFLKIJgFNQ/TaeyAsQS+GVzMiYhHk4smmAAW4mZSeLS2veTM
k+554epwkv5Kcgw36sAISj3VXyOyO0bHFCzB0k1sCUyIxDtB4hvtFJ6Cr8uDenmtmS0czpGYqw5q
M52xBAEPL6iRJIf6HdTuCdYiMO3UsLi2JCxyyt5yjOqmSql6LgLljxJd1NMMPbewUT+op0qJ0sPI
5viYpbLh7+v/9qHWdM02bA2bJuykZDGwWXFn1m4vqfHBjjCYvTj0EUUS9y8q8wYkbGAyqT0b+ROn
A0+8jsqGonU7h9fsqE5+35/S7/uC8Z34U2He8ISdavrRtFgIvLfuE049QL2ito/aPzBiaibQ+2qM
OYw23Wj6jU1xNmyG2lX5DUBwAQtUmNZaBoAwP5iX+hIe7INVYGpZcgcqo/d106zxBO9PtoZElS3g
teDdRYJL8+IP+hf5STnaR0xLuqeu+G1df5NP8P3SwOgrtQJeXox+U0t+UaBcfKCKnygYwcyr1SSl
E89YZOqV2SdVuWb6uzyJN0n4T1i5lG2RY1wnz/iE5s0k3QTFfTpThpcSQ7Dsiq5UlhTADNaH8cBL
rAJMU31+DdDKn3mdp5qATdAh3wRbAaq1VghmQtW0cekjPN7+Zq+c4PVpt90BHQon4yy/z619W0nB
VqglG9KKh4Qx1fuQfEHpsZu7ySfdSe4a+Jk9enq8fWtBmSdVMBdVo8ymEULA9tBdDb++8Oq18Fqe
m0dEpk/sJ4HHRdgxT2JKJopkKVIjiDi6A4gaItCGIbF1iC/dyTjwtvLhDnRRrnyKjvvIhAaJqRkU
AY5Zwe2JgVphBvd9vrdCQk0JoyimZ5Aj10aZCxfEnwxTBcE21ZS82Qm9UkgxK1M0RqxjFgAu4vBb
px4YCsZn3PjFTTJ+bMFca970FhW/2lYSFOArtm6iAV/saOzTOlEDC8+RcHx9pyZe+IyepMHNvhkv
vBbqXaxy6gpROAnDjCtz4QVuJqozQNUiuerP4GnmdV9kOmSzDnoNJpyBeiow8iIAGChWOWvPcNJa
3NAYseH1n8iG1E0leRNNfBRVhsrqtISTgxDNLzS28M7NxLO8Znble5BceuE9eco3vZ0VpnCZstli
Y8AlNG8n25l/SZ/H28zTv6DtFoOsXha4425dgIyGVB1KWuFaNSZFXSauOtG5tNzk4ZWI/Rxc82uR
ey0yNKFPFXdunvSVsMLNasvJghJ9QDLrexD2LgvuJJsaCkitKJd7delF7H93kQ14/kePkY6RxMHg
agblQVIrKFyvGHwcFRbfuw6N2Q2mN9v1t33TuO1rrVZMuF1z/kavX5+e5wZ0FctJfQieBjxoUqR8
7NM+GrU9wpWqLYqeyArkqcvESZUzyLkwufXnPsi2SJpsY2SRhRZsMS5QI/PfqyNXgifr0rq4X27Y
7eKGbv0UknS8m1u0AhOU3KpzdQhagMXto5oe5OkTIQ1X2T9uzRWAoNJIWXRMNgGQnOsXfltKLnOl
rzmS4dUxcKkTRK6eoN21FhqmgXort3dR/O2abl07zYlfz+O9fKI6M7cN8Eo8QcXHdohLrYVJLGdU
GLTH0o2P9leMGvg/lECRsgnKHk5KabQ8tozaNTQRI+EIWir0LI/XEsYoJbaOUg1B23uzyjuDB48C
uxjdvFdLF6xdtUsoyKafulpB4b6cQMOvJTlghh/8wuwRRvayTxqGkTVHs6Tr9Sk84cpc+rQpNH68
sit4gQ6YegSKm+SX7CO5dWreZQLfpPsjLhAMcZtyE2jVP9rhU0OV62+apNX3xesxmdsg7/B9BYlH
qQcvFOqepx/EHm1eGSsUwUpMUZSx4u81q87Mn15brjhNyXQJVUf2S6+6zVzjIwFLbJU4OGpJFC3Q
EgjHRwFzCjrrLD9MLq+OCH2qYpNaScFwSJIc9+MCsKg5YxZWNvy0tMzZl4g4UiKvXpiBajbnR2ox
H6UCU68J9hVKBtFApGZkhjy7VQ6x3yJXl0m1Uy4BIcZ29melD4JpiHoprucBa2U4vLaPe0aT7Oij
o+Lu5X0vOUrVQwKVH0zxJkHpuGbLzDBNxL5+91vaIUNRnJr/ncTAxInj6Ecn+UTVcG2t4RpG0AO4
7hYm8wJmti2HTYmjoTlTGirK7m3pwhqH/46VG2ZlOpgERuDgUVecbb94ivzUBTG96QwHA8Sl/Xeq
aIUSTVCPWpXkMuQrWJs3qRQ5RnFUh5f/fxVfiyWoRj1JyhTXwJCjDx3q7Qcq0sAt2p4aCPdFXY+h
wjoA6Mf0kfdwL0fe21Vc3lcTuZZFuCqKmUc0Ar5eUe4FEqzc1Pn7y7V5lN4wTLFjVh2zeJZLYPCo
AjpWTKdEqSAsXe+3kbccchXENCa1iPys/PsimrJwbQQYZDEF8usi2p/74wSe9fSKhCRqpThjLsU5
uVmEv5aSW/qVsmuVkswG1zz0pX+Ib4xThGfj/HNx23Pp8/rj+UTxvL2WvO/JKNgLdZGMpDNeMRW/
nvFaZX59qyNVHR/NBgNPEcf28ifcW6+9vKFHxW3U/SNuyoIpyew8NYYFvwAc1bODC+xOP2CYF7hb
42uB0rvkE2ix3BxdifZXXjU/3wwJWFmoUCD1MwRLk1chdEPHz+hNDPYYMkceqaYRCkKwLIpiq7k+
ACJUz6x8qFsiUEt9X7Aqix5ZUT/j+03zIaou1kJ8f7NkeK2gglUZE3TzWkmBZwr3Co+YkH1CwurQ
nPLPmTN6oYsDCrdjPJE1mdRRFIzMIqtNGb6K5ukX7tRHXvMJdP1gZi/9BMzs1MWzb0BNsW9ZTaoy
MKwMexV0j8mIeUZh5ll6e6pk43MDQqxI0bwx7A+NZIPpXCUsHrGVYk/zogV92JjYSsV8GXXMyKQa
5jZjfqu9fH1GrYxNHHZqknIEVA9lZ/nQHwuebZSf8nPoas80yeO+Z2K+/qAVIEvljqUxALNzhzdg
d0rP3DOhElfUXfH69xVOGmQs0vjVxznviwdw3iPIDo/4F4a+HHjhCOWB7zsM5qtZXwHW1lBpBQds
meEW5YchKjC3guLn5sZhx1C/si6tUKRy0tOg5/vVdCcrA9Fz8bmHDgZ9QARwqHtIzJ0WrFeTiXsn
2Tk8oWb32LrKqXQHh91OSI2AP+Iv6hlNraFgWfRonutSx3Gzq8Gxms/VAIKlx30vgjpTog2xwIex
hLBeeRU583ijxdTCcQO7s0di0pTz3csh91YTDJlDnA3DRLm7KvdwVjlnROnxGuvxEn7fl2xT5zHQ
UTFBHmFbSHf/7jlMc4n82dDzeM7scoJsNDeELkL4Lerp+MTDvj6SJnLLJq9BBXdFrbqSBSNAx4vi
g0JgOslnDc3TJ87uRaJtacgaTXBUisXoiszqIGL3Q8tljynqqS9kLx0Rv2pBtM5yj8+lrSfZRT2P
V1S2a4TlIdIDH5t+IFZ86zgaOkM1po2Guj+maFaaWeeL2sKDP/LJGjrSlvxaKmunQ8sYOtlf4h7L
QGWVKVjhnKRTNzYN2pDcYfqkmp8wl9cxjZNBmYDtxX6TTjgqo83QHz4Bpln8cfgwxgfdIF7hm5mu
1Qr+cVimypDKGOoTou2nnNEAJIHB41jgOm1v1Px+NB/z/AOxbVvX+hpUOChjtqiDKkMwRf3ZDccl
/2DM36fpvu0vWnGN4uc8+jb0RHctsWmqcFACtHnXRQnQXPkIhn6V53mzu9ggSjO3rM9aNuGEdMoS
ICkJGFsq3ST/UIKkRNUiR8F9Hr3sLyShIK9O/eo2wjMvBKUHsKrgW2c8y8qLwt7TabGWh/+GFQZC
7gqcL44xfYqs2JUqsBeOkfPfJOGbt0LJLGlKogAoBjuPy7E3E0emKus3na21KIJn3s9Wv8RoC8fL
bvI4PxerDqZnHDW39NIUnOHTOyrl1oCCnTDGaeoTBqkG5VcXXvvwXYm/NYJgIjjz3SRL3AB+CO9U
kGhoNzmSFjI4XWSvAPUdRU9LqJxYWRDkkTakFgCHKHeC4Gdv/tXWT/vKwJdFvMBXQolFBGYKznO0
W8LzMR/L5XGZnnr2MKs/J0S3ptLfB9vMVKzRBLuQaWABm01sUucn7MSnuUV+cG3mQ/C0HDqS1ZrE
EwxENcuBmnFVR1Z68LIHBQGGqffnHwOmtSJGSAUJNx3JtYDcI1udLTmx42CQAGh9xfCf+jEMnQxN
99pj66X2EWMsve45JOM2W37eGlWwGyxF4LVk2MQeDLlD+pSoZ2Ljtjqc1wiCzWBm0UdNxBfyzEdc
BOcfPN5O79imyhsyWDptdHL8Me/RjqxRN7lbJ2fHfDhH7Eanxi8r/Jz+ofIG03TdshE0FjkRqmju
p9KGLIMvXzTfdCPUCcv38RGlkuFFx4zT0GWxi9ynFxw6KvOzLeEbunAEkqAaQUwGdNtAsjg+dVXi
YEbU/n5tKsRKREHvQdbddiPfLiW6znHmBBMV2aHEEBTdLqquRuchuiKsG617MEDwYJBTaCkx+I9Y
naZQiiMl4acpVUunQQy0tggPghJD0GsZlYRmGELfUM8/4MZNJs1JqEFN/CN7CifchUGVpdbrhYvR
NE6YPkQZGr/LYxsQ0SpKGOEKzHRUmBp8T8rijnWnMf4a6Kd9xdq+11eaJVyCzA4zVauAoSIYpj/H
h+BLddIajMmQHQzITOgmFWL1xFuwC4LeirkSJFd2nfzmrLtgxbg1HyIMEHDyM4+QdigoPBKS8oO4
s2vizYhOg0aO+EFd7hHzQvwm8NRzfuWxcDpURGydWGfHwD2UxRYHs54H9TkpIic2vhIS8VO/J5Fg
FVJlbNuUvz9G1/qweKBPd8uj8li9hryxewtl6yht0QQrMeeYqiIpfO/Ok5d9sUwAcjZ1CVOSTqbs
xB7O276U1Eryv69sRsAy9LKXELKMTGdGt7dauTJFi70dfng7BppgN2bLbiTGHQv9qPkBDBPa+TCd
g2EsrfYLxdV+KTstFRDbdmdWqIIhYZo694wfhcZL7zifQ3eaH3I0tzRH646qatr2ZVZogjkpU3ti
hQa0CWOt5smxzubH1lNwO/5d6493rD8Y7v72kTIKBiYKMYpZ4qjJ2YKnMZ3wVtZubcThSoTZk/+K
J3IfYCauHSU59OXveujlRuddd3/PJdHxTKcM6JZZMTVTY6qKmIIiTrQuNK2VO76HxZV7Ui3Gk4Kv
Qnc4YndrRf471tNkumJasmwbqi7ozDgXDcswO/51F6v78JC7GeLCfLIRKq10mdi/reO3hhOURs3b
vtFrwAXDbRt0bjOeOtl6D4ilyJptG0wB6eXvZ7zQy0Cr9aiF82H4qhwitmGe1UTx9tduw/3gC4e6
AjDTqbYs2EvFDstW1uLOVXr4hn8N0a/9728FhH4DEMzjWICmTR8BUFwbtGcE5+ogg5FweNdDCEjw
qRVQz2I1BKuIYH2iMj3r8PCSG8fw22OKZKP8Q8blWRyp/dleuDc0wTpGqWpEZZN2bp2ek/Iy54TX
xv9/4SL7TRpBp+UEY+IMLk25fJWmn3HxLa4+a9JfxPZQYgi6zMZ66OM073iMOXL5ac2euu/yg4ZC
PsNtLWc8URlxSjJBs7VWyY0qwsqp7dI5/ajfx4vtydFyTZL4aV++jaO6XkWxBg3M9EY8G8Ay22sd
nYr0MlPuIt+InY0Sx0e0kzLV2gSISsEcjClWfugGmD+TDvmIEsSVlxr/AREI2nI6fpNLeGFZ2ZLM
JYN2aPcIVB/Yp/I2U16HuKg+hlyrPukqUispGIp+yltN6YCoHqUn9nn8lnloOjn0X6qXNEc1QXW0
HlWiVoNaWsF21MXSmWUC5Ryaj3qeO1X/LRh8Zbpb7Jd9PSGOgVidpttmgJMA6ZbROku9/VRlUUV4
bVsOFdNxJSLBwEDUKjI4JZGKRvtMa10dcZozj64Nkmt+4WxVFqp4Hjt3pKfvbNzFv4EKB7wGgXs1
pwDtL9FH5is38e1r7qr3eDtUJ1FCcj344zishBRPd2kUUQQHwG0+9yCOQhVy5nUnaQIHWPxQHJKv
VPJk+ywgQabYsmrC7RAQpx59J5GmtnjEGChEzg/DKcFD7TB6jVPfJ7ck++O2iP8AikalGNioS6XS
ooxW8fk2ppfhZnJnv3gEkYf3ntw3tvANT0hvRFa96FWBJe0wDZW/DOODOTpt4ba+7Bco3c07R32H
k/MbqGBhtKI3xo5BSAWtErI+u9r8VYsJO7Z5FawkE4zKkk5yjF5bOG7V7ajc2xmehNKPpKU84M3j
vcIRDEmCruGkbSGMvox+mvSenc3HfQuy7eisMET3wzItJZSBwQtDh3P8gR1eR8iRTHublngFxBd1
9fqLEz00JhmLFrHnfvIa5vcysS+bEJqmGgaoaXQmcrMVdmihuwoaN2jmYVkUvzLmI6Zbeftrtrkt
GqjXZD49Cl7b75Kg5SdImsrEya1v5S5wU2Vx9xG2be4KQlgsZleFUqSAqA+8Hgaky6ZrP/497Qzz
JZ5s0ElRmkCJxa+11QbV9ZDkQQHMqQcROieIMb+0CYpbF0xu4TV/CTmpY3vD3lZSsPJxvujBUFpI
QWJG+WBohwBshPYUn//jcgq2tkGWFR0REC0rX+mE88kxf9rPyQuvL4Lxe0huyT6CrUc6w9QKuPQ2
hglBHX9fT8uezGRmrHXnS/+N5+Ol3JETz3Zbr/gme1qJXkbzcXrffb3CFayGnAUZWriA23l/j1Eu
5mslO8V36zr7nDPQrI9ZQvg8mzu5AhXOhFIrdRv0AG2XQ8Q+dMUx0z7t7yIFIZyJIbf7KuTriQ6/
2zKIZydUQB5iIja8D7R9+nQNCWpbVZDp4CmX1UnI8rzKAllv3erz/Pq4iF7nxele7/EeF9tb3mO4
VoDCVVlYdR1lMfRT7a9L8jFSL5lOZbBJqYSrsYkr0NKbBs634hiYCXlWD8sJrTvRJ5Qtz56KkF9/
MghbuRU0wil4W0vhFMxTWEV9CNEsEFjGp+UUY2IS7yXD1Jr3jN37DUxQfaMybEnjImr95xY9pubs
txXFnbNpJ3XTRm2TbVjqq2O30o7OUlX0WUGiPvtRqg+LRFgr6vuCEKyyumSMoefyeKu3h4Qirtk+
R2+/XziqiznlLDHwfab/YCZzRjtA18lf+2eIAhEO6zQEkVpxjTZQFTTP9mM7wAEstMd9GH4n/eG2
r/ZCuLOGLDc1lV/FBSy71hw7sHbE6PQPvxSp7u1j/Ysqvy2ccFshkTtJXQ2w0Y3vFg8+5g1y1o/c
mY2+UhRGlGTCldW1GFsYcA9AqT/n+WWcc9dqDkZguFNIVD/xvfhjEZHZ1XTLtNFwLyyiMqizUcRL
6yYZron6WOsXNUvcJSWs3KZir3CE9RtTqYkaGzhgP3aW/OdSEDu0LYhmMdmCMLY4rKgrg7bUMriY
af2zwBg/Zt7k3c2IqWb7msB/6J8L9oYjKPeYdQtLJeDIRrwcGP7hK7P9owXVpjvK+XJTmFbi5XFh
EgJujTNluvGGLGyVHLIwHxiQm9d+0sgtnvTRkVrHAE07xkzzZ1UyHPpP8fd9kbeVf4UsbF7Sx4Ni
8ddji84+KL+TgDDEuuZnHqumyNS3N5KB/gFkSRoqw3+/gLtw7BNNmfHwgS9qT381ZuVW8UnqT++S
6g2Iq+zKlg95jGBeA6CqOfHp9JE/jo7yVb8PP45n9ZNCnIB/WcU3PMH2RugmjJIYeO3sDLETg20i
Pha/0KzEC2OZZ3zcF5BaSEFT+7Cb1UWd4AuG32J21xUnW/3YSl/2UTZtFdJR/7tdglYOSTNazQSU
QeIDJWMnmq91goTz9BxlxBJuXiwrLEEPZb2Wc4PvWItBGfUdaP6CmUjWb4dmVhiC7Q2KsTc6G/IY
T/2v+k47SQfzqhwXt79ap5Scdc6V7E9z8s/yicWndh9YdWxCJBmhIPump5hiiO0Rq2q0BVkhK8X3
JxlzYRdvTr7KCr8nVWdYPuyrArV2Yn1pKrOsVhWs3fRjKB1+S4ZfLa/+XKug/UgwqZD0MLkx2Fs+
wVjUcRBbRg7xyhlPLd4zhgiv235Re/Q5g6KO3C/iUIn1pksgobieA6pN6gSpN+i3KCpyiuDX/lpS
eiEYC+S4JpsNwDHHb0HyNaIGPFDfF4yDpjFzYSW+H+WlY+IBHMf+vgTbb+C3k6QKlkExklYd+WnN
bEcKvWJwwlOCOb4RdqhEGeNyDn5oLloCKMNOmAlVMBNRoDM95sDF1UY9/EvhLU5zk/waffNH8qh6
qS+dyWQDpYmC3WBqNkRzBNDlh5259bcIDHw5CPi05IS2UE/9TgWRCU0UC3DQXD1I5YLDhiiEpwwP
8Wg7efidrOYmVlMsuFH6yJBqCzgtGHbr4UvBi2AotmDKdIiVNmnOYpsVXB9BLvmk/uJN6vnRvMaR
Zx//L4SXXAl2LIfIb9VH9oCUFABtZMXD/CyFfiJ7JXvWSvg3IeU2Ure/WHODHoM6t7jhYKlvNo4C
4xj5Maa3nacD2sFIQs9/cRf/uVnEKSO1xZRq4e6GMfnpi3SvYdKUihFu6B6+Dsu5A4cGnzNNta9S
6iIYFj2Kwr7g68oGwyvTl2YpMcONsC2E9RLTUoEpYSwd18lZ1x2zrR2FmhhAiSHYkLos7L7v8V7R
u29J65XAqOsDYSEJmyHGrKdgtBTJhBjafXWdD1znrS+dw5kgx6f/w/BTHkra0XmxqGaMBi1uuI1i
7FuOYyyboZf3yUFr/Xy6pqHsZhN87eeQHOtGbJguBLnyQu+00uLIimN/xqBN3yzc4ZN55ZyXs9Of
ltKlXtGbW4gyEV1ltoJCGwFTimU1RuQBV2j1IiE2YKbPY0q4PJtyrTCEuJpkzYsydjKsvvTVrJ4r
/SOhIptWfgUgODhLkCmgdQWAeZucOSOl0TnV9/k+vmIa2AsIhbz4vr8pfhCwm5qyguVyr95GNYPR
VxbA6sfwpOqO9LiAwEM6lj6yD9RNRi0i38gVGDO7vMZkaDxsl+CLlX9DLppaRr4Pf2j+Sh7BKpWa
giAR3yfrdvJ4/rN0zQcd1VY9quWp7Ce1Z4LjU03zVGoywGK9vFNAst2o7XmQ83up+bm/TxSSYKVy
e6z1yQRSKknPYTq2jr5ICN6wcznXVHKBOk+Ch9MbKMq2+RrmkfKA+aOHfOpPYKr292UitMGWf9eG
PqnYDHZLaIMND1v5VTfHfYBtx/RNGWzBMFhFLCclR9CPpaOD4Fo7xc+WN13AFj4cioN0bqhs7qa3
sYIU7IRR95qqYhqWi5R5c8rG+EskDQzjgcAJhlbAb5aZzw6Y3RxC1M0bZoUrmI8qqIdB7YDbX8wP
4anwOQ0UnBsk9uCUSiSJBqGQNt/c1VHuNBtNbBrwYqtyiiVyrKlxiq5zpI6i5KGgBKsxtUsRw0bB
9GqhU8cXzK91MBDSUbuWWMVtxdcVZjH0NaNQ73ehst4e46BBSkiZYX4femQveqJ0bls/3iAE/eiD
Xp1rFdlrqbMXFd2SQYq8b28uj8Y4648DSil+llVdfomapT7tK8n2gfsHW6wGi3u8JHA9I99cYKqZ
tviZSbFIECvIBPHqoGFa3WMF9eBJHi3M1wudnDXeviAUiqjs7TIbtc1Ds+WNyRrH6k6J9bKP8co5
8OdN8rZaooYrpZSpC1ZrZm6BrivEy/l1cmSHBu0jLovAEcOH1NKd55R4/O+rszUFVsHYAGTGjgs6
PIzvQ/n/zyvMdPNNOH7mVhB200ug/MUKqrEbWV/CmRr5vX1o/wEwhC3qpigzZH6UGn3xwPuByS0J
CCQ+JQPhmG0/KN9EEQcw5XVv98UMUboeyTqEHji37+AsBjYJTHEhmJ+pe59fgDuqIQ5gUuRa0hIu
nDHpfhvg1VCCLahVjqwZPkpW+WLVwUXDZNB9laTWVNi0ZkI/1txAL9RWc2bjIQcnh1qe0/TzPg6h
fyI5c2sbc7Nw5YAz70qR7bRB4jD1039D4ZZypYKBFhQBaOVgbBneBWDX6rB7SUUoOqkegjMTJ2kw
N/wwja7iK158UEen+59qF3CzHCei9Z5YPJGMmXV9Xqg5Fm8Yb4bwaqmh01Bsqtyv3NE/kYq2X8y5
wqMHAbc2PWcofbIa6Wxjfkzdp4dFGdz/tFPiuJqsYQGIzrGEef1iyJlrxY8xUlH7IMTlJA6r6YrQ
asoSZ8oCjXrwOL1jOtHa4pmCOceQZXiwvFBRsu7H5KYp7xYqNEicT7HIXylLexh0rmo5SPzQgcRC
04lHcEVR2f1/8Wz/Ma+mYAoUK+26vn7Val7+g8DWQUZO605+4r1BPNyDzpLhy/4WUaotPHfKatCr
eQRo2Ruf0UbrKAUaoYqQcJG2yHt/2yrBMkRDYI9DABzlnjPLKMhCBh9HTM3VbyhLTm2ZaB0kk7Ep
gtYl5X22tA4br41eONPwcX/pCO0Wy3LNoFxahbte/XIykg9qRWT3t+t+3m5BMb1vR5KZoF0B9y3o
el9nKsOuOuoX6a/ZN/30noFTnJCJb8OOFWLCNuldMOhTCJna+athHjU+S6X9xeRbu7oy1MD9txUU
dkrK7KpCGQhewOldJx/jnuIxpc6UJbxH1dEYlICn3ccP0eBkH/ncXwSlD3nnaR96FZ4EOjdPJcUz
tH2qwCeO4kHLwpH+/R6UJpZEEldBpuDkGkelY25gUL2L2wr4hiJsVicXqMxVgaJZipdq6gkVs/57
dugNQtghO13UuuLHtp0+Bs0hiSifcnOlGEpxZVAtmUxs3YNPOQVzhDjfYt+X1bVUf4Xq874MFIRg
V/upSlnCb9Y8npxIx6wU5qbz4z7Idjn2ShBhy1O5t7vZhCAGWDF4uZx+ZkfepkKV+246CisgYddB
AfM/AZC5vDG05wYv55HFTlqh1KgjLnBq6YTtb5WBlX0AodhwU8sHK/iqkkN7+PPxD5PzJo8YMmJd
m7WswPYMvubnWLgclVIYp6lfOQOYTTk+287jCk8ICORTmyZTBpnAj3rE8Jyj3nnZ99Y3Lqo3n8rv
aXXYVw2+SHsC8gVYOcVFEodpaAAwOccI4oBEAGTKqU9lTom9EjmbMRQq6JQKMOOgukaQn2vFdOeG
arbdNDqr5eN/X0lj5BGTer5di50e00lx27okroXNC3wFwSVdQSih0aGwDZKUxY0+3HdoGR7Nl5o6
ssRBsgW7kJkgC2xDwPRj7kS1VxdXJfgUSJ6Vn/c1YPsmX0kkGIesjos40ADVguHNRHLZfqzAA9x7
GFLGKVFcisuP2iXBSFilVrCBR0mr3O9B6hBj8Mi+TBSCYBpsM0mbKoYeSL1bzI9D9bz/feKcotP6
dy2Yw1yOcm5QCxSiJnF/zZj6vclbby5qWCIN9IRgzHQsYwKPUze49tKdWr3wx54alrcvqiUyOGe1
kWRKB1E78Nj1A4KUJrGY+6poyYKJCNrOSvsY12xj3SORXcDtYvlDXp1G6P7+uu6bCUtswE6SVIYz
jmU1Gg+9Kq5lH1lLhXepFeN/X53gfKiSPh+xYlk3u4PcnitjIDwTaslEI1HahjTmWDJ5PlRhdIjK
S7uYLvhhPQvhjf1F2/Yj/znAlizYisBiWa/xwlFOHc5ro8AtrXtWez+gdtP0Mc1iOCzThbrrtwsP
VriC4ejLRlHbCLh/U74hcPiTwWy0Z/UUHCiDSB45wWpElYyHEw8S8fl5rwRzDHEVE6TMmEL5FPrl
u+r1VuIJRiS1ytwyUijj691/iHxVc2J2wGFGshJ+eXUIo/cEPt4gX/24lWp2cZqmmc5lTC8tWMKt
Z6kg4lPEERNpl5ustsKYPzrQmOuUCBlaOcqzm/FAKCW3Cv/uWFivyrMSpenaUcl5+IMPApzOy4nd
1T9GH7vlSef3NWiuFk6I/jbhsOgpv5W78ssgf1f/H2lXshw3smu/iBGcydxyrEGlyZJlecOwbJnz
PPPr30m5r4tKsStf25tetCPqCCCARCKBAzzwafInjkg81TGBYxYG0UhpWWr20WxAG3vRq7xvBWu5
p+NsoR08ZaeF05lKzfqSHplQMoc6Bl4JtULhhDZ3KxkSK1cna5COnfR5ye85Qm5/N4Pg0VAXFY1t
66yMsUvVUMA7Wyn5eSTuA1wPjWW6SsLxWKNHIOqr7xIZ75MOmZwp7gJQynMi2raiz38D/RtXtjPU
gdSJYgBFB6GtJxhoM1GpNWrnsqw8GMZo0Le6dDEVNVQPdYPV0dV9l/Fk2TxtTEnRTF1RJQz3vJel
iDVcvCbI0oDOKn4wZk4hhvP77A1FjkJS6QS/n4ZPvfpKeDSo28WxswDsm3aaSYMQFlRL0oM+39XJ
vs9yd1a/j+ZBHT4n/WORvubN0+VvwxOLMYE6rsp8iIE6D7FbEd3Xe51zSG961kow5vObaik3WhqC
7SVyx8qXtJtgeJCKz6FQWKXCqdLz5KH/vjLpBSMyVZ8BTF0yEFXLpMbcUsp7p+SJxASLUDOKSjGg
tb78nILEfESbKsj0JLwfYi+P0vNKSduH8kqHTOqhYyq06nsADl6PrW7pIT8NBjYcS7Zm5x7Wdv0B
RSrayn+7E2FyDsPsKmIIAKyrH8MyW0V/pYFz87LxbWc2KxQ212iqIK1kOJWwo7stwed5raOlh7Z9
F3zCu804tEJjQoQe5gb2TkCmEF0itIcI7GL4XKmPCwPliaLMpYpgSZ1zWczLuIS9xNSjmpo1tZZ5
cgbZsNLGNdBAehnkskkS9n7SGYauhAkMX1sabIaqrFk6aLI7Z/edfDdmvOv5Zub9W5cgwXjvZ7k8
ikk+48spnV+q1/10kzbfJlApKFFpX5aMpz4mfkhDteRtBfWl8WLXoXiXKVjpQjpOAsDxMcJuj0G1
dukqeoK0Ltavu7Er1E/Ephuch8mqHkfTG3kOcDlaEZaLQBG6UDMXiNbm3d3QG7InDsnkX9YfD4SJ
HWraRWIfAWTKvabHU0hvcmyPc3aB+/W9NaB8XxudAePrCMhQCi89mVdpbGEtLhbHKfvL8vDsgQka
U56VulwBbOkrK0TH1zKhbZNHtcVDYYJFXJNiqiVorUAjj9XFnWmFVUCsJdRGzgHJ+UDsbaRFmC2L
LAKrV7YzxeMw/VEnxdlZ2bvIJI+GHgewbPUk3VDbBlmkL/5QLeyicdIb3nPpv4R11cAOaBF1DI3R
nVDqpCpDglvC25yjZC0vOZj4DNop/MRDoz/2IXE3f4Ox7/JihLkNZTRpZZW2x6V+jwfFzufBbAe8
MwxTMQ6loNNIBJla+TBGr7IZubX6eZRv2oRXK+bpj32XV3pVrVIFM960tQElLscI3/aOqh42Ih15
ixh5CmTi69iNOS6QUGCwzMdJCE4JkNE6v0eWfcA8rqvqnSMrCe8Svm32Z43Sf1+lanM8in2YQqOl
+ixQUjaVd3JwFUmdfAUREV0MKkqmMXnRrYrRifQxe6odGpeCxObtzuYpkgm0E+kHWTAhkOp3+wy8
12Dlx25G3tM2T29MsO3FZBDiN6GwaKm/7ibeMz39Oz96lCkromZKpi4zWhNNMNcX9GzXT+rdW6KE
QeUxcYPC6lzFRhmosIgjUAaoy5H9X47gMzKjQbT1zqqk0PMQzzKo4x0w6nIK/c6lxB3hDfcCzJOU
UeVgRG0fqJC0j2VrwVNwJ3aYoY+sMOdtAefKxhxbVUpmAwwXqFXSNS9u7XdHHR22O/qMX/mksnjP
+Nsn2FmZbBSea1woqXBjCaJy8rMSruegci5/Mg4IO8OW5d2g6/T+WEe13fbpvRjjcT0uflyG4WmP
nWFrR6NLdXqk9Ae6vHMCo9x036PMBSqSQ7vjdcRsP9aYv5XHTrMJbR0MGvWBzpM8PHhnHliqfwyH
FsGj84tHJbF4o7A8VTJxmMRlMWkTROyCUxAmVlMeSfHtsh63T7GzWEzMzYqqzvUQYil58HNoaunU
jvHPMlQjbyGh4GpR2vxR4eQMyUSTUMGP1z0gm+ZmNHayeH9ZpH9JPs8ATNAw0ZoF3n8AgOGwwLbk
8IAGmelucNMfMndb7XaMP4MxESMzw1yPaMlMb3orl0Q3Mb7k4VVd7NVpt4SRNWJQliPgpmEQSccS
Xk0DgQljGFmTmnIZID9sQZeuo/z5OXGEe+IuvuFL34zQLk7ti7S/jMoDZSylCYswU/FqaFfGblIf
c+HQGbwbF/2NDwfNSjDGNBS9ybqhAEbn6f7SY2Mo3RZKrlF+nez2qryVj7yRMh4kYywzhudyZQFk
AyJpR62kaZfKKY8EaDt8rCRjzCTRh7lpsCjCDkCSblNGcewif0KB967e17cYP9jzBqQ2PXuFyBwv
hrLMQ04vEXk0OaX4JTZQml++xt1TBSqly7bBUyJzssiyUndSCCxDSe256LB1mPedts1Pk3B7wMYS
he2ETZOmN6cSBLeTcKqrx175XPO2rG9LYYIVRRMxLS8zUhhhIcVyTZMNva2cRYwlK9QN3u5uDgp7
QEZ6NUe9jttqRh6C3I4DzvPZtqJ+S8EejB0aKtOEpkxq8tooN3X/VMSfL39uHoT8PotWqmxolQEQ
k3LVhj905So1n/8OgglxsF6cTDRXCfqXkmBvjPjJiHr770Dop1rdBnIzy/Sxgxzp9K0Gy7RO7uTw
LwVhQpqpJqrZ0PNBMb/m6UuNyabZjN2/E4QJYpFGGiUvYVMEyeN46DDwxmskoj/xMTSfzYoJYAbI
V0Od1krVQA8wQh3i/I4x89NkfW/Vbdw7fycSE76SSUXBuYHewgV7m5sKRJKa5vat8kczkGAF/Mfr
2YntUh3SbKGvEVOQWZn2dU4ehYmT8vxL+P8Nwo5pqz24DisVIJ03/lQ8bRc45o97t/8u+JlrGhbv
5rn1tTRRAqGpahgyiE3fW3bSLkMhVQjI03wE+7c1K7dR/llTuS0Q1NVZs1gDMZ9pDCezFycIRhd1
vtWR7NopQcNZgYOYtxjujTrnEhoTodNUDrSBokV78w6ksw9Y2xdiT3R8MlrM2C92YMlWeqO4tG3v
z5hizsJKbN0+K9R/jlQi3JH2S93NrtJ5JZifLtv+5uVGEzVVElWceCo7X9Dr+ZgYAdjifl17pSPI
W/fE7VzZKw7Fo3zPwdsK6Gs8Jn4YSa22Kq3yaFDtA51+Q7HbjR+rYxHZxoleqsRdxWv03uSzWMMy
VhrVMkkKHWJOePq2hh7cjpk2Pii9boI6NsZ7e53c9PUiH2KiTyBlqyZ3VuKfcxJONglm3euVxXSG
HtOoma6lnI6NrQxq/ecxtm10y0xC+ueR4KaueisbA3eJ92P3BJ4dToTgfQHGsmvTbEMR6+FtEeuW
qk94pZSxsf7yZ6a/8dF70Hmuq7Jqmix9iGoMqVGrqOvh9cQp5k+zmdo5ccvkRclfYvMl5nVjbUeh
MyBjVnKZRiRIcIFtZzQ0Ts313GVuL7VWSpovfycbY0qGKCtoioJsanBL5VLnB2PM/aS6j9vJMdTE
Koc/GSLWxLN4jH2YsZhlkwFMUfqamNlTJQ7YmNtxivVb+eIahbGMclgiaRagxLQntiTSfcsyB2Kz
kQ3LSmRcY4mJ84KpZVdjVGZiB6LV9Ge2H/bKbrH2eAUFQS42zUlu4oYOb//G5pG4xqQnyyr5Glq9
iaIWmPTkCI/Sbjim4W6w071COZyfS6RM/709FWuAEFKJigEM3VQZXWbJAFLsROvtXHBJFdl9yjsQ
6Td/72PvEFiuYSwAVgZU63s7DEtwfS6hBTo4JxH9CpvTlmDZ54bAceuPoeM9JPPxJkEFtbgJSJP0
rk7SI/hZnUkVdpc97KMzv4dhvtdURMkyLYDJdMnNw8YrxOVBmNzACHh86R9N/j0Uk/xnla4N6gyo
qZ7C+8jE4sZOG6P/3BnyHoXJ/kWlnZZkAMqcG+4Ya1YrcILSxnPDewj66VY23tF3SZnqLLkaHKSx
KGaAzqD3ZPpu86TwyidUL5eMj4m3i5QQWZcBR1v/8l3tz4Jl/ojtxaZbNsTSyV8u28SGE78XkAm7
s5xrcyq9Ib6thgcZoU+uY9v8tNimh9xztFTyn28G7zGZsJuZ6CpQIjhx0NP5Ji+pQSra8JqVeV7F
hAoCapm+orpMBVclKNB0X5so5bjuRqJHZUGHGpa9o7DxtkF1ZSDClKOTr5R6vAHQSmXph4+55A02
5SyZd1Hi85ghtsX6DciSU5qCaBipDEAieHN3U7fEbceREyq2/fcMwkSkMmvnsNABEsnmg16Ue10B
Q/ll0+MJwoQjYypAE5nJ+D7GbYQth6J+M0Q8Oi+eIEwg0tSia4oWglRj5g51d43eeE65hmcCLP2k
gFFiSVCAMXhwWnC4Ny8Y8KVO+8YhezvyOnV4QjFBSSTI9gUCwBH9H+EoOZoq8CIRD4OJRJNemwnO
4f5tayPdYmwq11i+R/vi5avIzWxNsXpew86mSWiyiPU7WPunsVODKZibR01WYNvjq6Ie6+6ojt8v
W92mXCsIRq64DqWqKxAVyugwIIHIAx4n9MdLByLCCoGJqIukFUSKgWA2XmUattruyuFO1E5TOtmX
hXnrI/lwXqywmEiazpjUKmmMi0C3LkR+KT+jycWSaoy/am4lHo3C1XVesrl5Sq1Q2chqaBW2x+Az
qX77jc4TRE51XLC3mz6kYa9twBGTYxZso242p0Eg5JAyaDP07YAUovAX9RNHlzTeXNAl262LtLpe
jA4o9OyVwIYn3Ac/Qn/26NW553aEcJRImPCXROXYLiaU2DiBD5ZBX7/9NQRCT3q8w6uchSDbYer8
1dg3J5LmC/jrAdhrFl0nHx5Eww2upsPsaJ+zQ2B3PIKtbUidyKoui5oGzr/32dNkzr3W4xiGSiVP
wUxmEN/ixcSnXDzkWQX59cPlj7jpe4asYwuEQRSDnf2LhrkQiQrAPMMtH2uN3K5UXCP8qcccJ9hM
pldIjGgRnpxqIwDSYn5riV3U6N2t7brmWOVmuDJQGFUl2RDxcPJeg5mIlSgDhpDtZUKLpIbbia/k
hvF4WW2bDnZGYV80NJCD6uha7G29vK8k+SZIwGYU/PfXcATGFQqTVOjlEmJJDGTRzH3Zi3ZbnoqA
13/JE4VxK0FblGVYAPI2ACEqdlHeliavjrl9L1jJQr17lfaNqmJ0mgaN/W+ASwiRqFPiC3nXv4g8
qTbt2pQJmoBF1CvYanAgFWKpLciYC4HYWnmThrM3a2jbEa9CHn3mRlEP32kFxhwqWSwY7djpvwKh
cpV5eW2Fr7j2gFLbUr3kkL2mgTMeeS3xm59uhcvYeqcKSmZ2ELJPFzcLpDuSyRbRebRumy71G+ZD
73YhVmmNvTtI16SXRtp1vN/fjnorAMbOiUY6uZYgR+cIN/ShOPKMe/XhV8sTuU15PVbbxkHQ1iWq
pobUibHFUEMmNeHg0rQfRZL6U/m9VcGbBCsMuNw/2xdG84xG1buy/KDph7jtgWZ8mjHzXPqmYuWj
ZUboJKOLp8k+LR31v1fqqE2eUantrFD1aErbHIeJbRa3gvEQCF7Aa0L+l+92xmBSw0nvorGliZvo
G5/oFnv0aCZ4KbsB0Yddetj9K7p/EHdXUjGHiBQQ2chpYtO0u0ooLUxBR8Hr32Ew3hwlclJnEzS3
RA5q9Xi0PgZBaf0dCOO6UjzESVBBkJRcZwEWn+SeyAXZaAt6ZwTsG1ynpkqc0ihIUya6D0+jbN2D
SzeeNJJ3WaTtMPHbGlh25DLJ8DDWUmuYb1pyH4X7y7/PcyT1w0klt1OnAGDwuisZwwnBsOvRg+bL
Hl04Gjs6qFA5d1WeUEyoyCIR7ZECckCp3U/6s8I9fv/l8DirjQkPSoRJ+nYBQqZgb6Fd3rd3sZue
kif5xryh/KZNbNc3f0LE+N42mACBGuo0VxkNEOW1Nl3hxUkbOEWR7UP/7K4qEyCKKF9a/Vdgp3QP
maPSa/6EbYy5p4wW7zzkBSR2H72od3o4hJCp+0430hZe6Kp7zZV8cD47scfrQpZoKPhwA1rJx4QK
TQmRgVbAi/adM7sF7kDhawS+2IOy61DYp41OjQ2CSCGxhAeOO1BzvwTOhJBYnlWzTOEOsk/ng6dd
sNMtxU6syg49Xv62mb2fJWWL/CKJG1mmoT7LoquiD2KnVM3wRlFmYpUlGCcuC8dxO43JCMCL36YZ
eu9sgLp6HB+EtOeEE2rfF9SnMdEkK1Ux6qnfpUZul93NIoqOHmqcOM8ThIkfczHOoUI/EnhVTNET
l/vLiqIf+ZIUTPRYdDOYiIbfb/vOH6vAmpIlBg9IaHdmd5WFGTbJCa9qj47ky8A8g2DCRzBVvZnQ
slBgXKfZE2ilrNzcZbwdCbygrzEhJMQ7uTDRz9R8qcq3QXgk1/FJdeIYy3Eyd3odd7zyCe+jMVmG
EkVxV81w6771WuNK0TiVBZ7umLARECNPxxG/n/ao3EnEzlTtVi5qB7yXnPOLZ+VMkNDivogHmgHo
Y2nJQY2NVs9NzzOG7cBLFCxHFmVZFdnX1MYYlj6m2eY/0zpg6C6esNQCt5/Gjx65m8A3v9AKj3He
aih1QaN403fRXpzCwwyriHnPG/VmcBsLT++YX+BVoDZ1uQJlfLkrCBgVG4BiDSDGS/26+5Tyeue2
BdOxMo4QXf6wU90ImiGcagKzqHaSYlhEaTmOy0EwRESU1cWATKKxZGWAy094vyCFlkpOSNp2WfJb
BpaKG1sf46yMgLDc0MkZuhBkeKlc0UOrkiNagsM99+nn/hAFV4iMOYhNK2ojZo9oZrgHI9dTi9ek
l2I3YHB13pm8qvsGfTZypxUeYwkGNiRG2gA8IcIU9eKUh/JEXFQI3djPRmexZyd3SIKNICHv7vov
rnbWLv2+q+/XjalE5BHaLX8OTriTdrltuNN98CnaiTu8MjxcjvPbd4iVrEygz6sEV5UGeK2bXtPL
efg43dGrubibDesvwZhoHxh12PcEiqX1T91OvC7B0ORi0wtLyzObbX8+a5IJ80UpqFIkAswcT1r/
I8qxGYrHeLZZalhpjwn1UaAMUS8AYwnlypPadtklZHpWmgkkLikm4NtZUWyOFqn5se6go4nOMEwi
aaDdfG8iuioGRTnhzKy+jOBL7f3IEWan2E224Dd+8Qra5suIWzFlDcj4X6hmVZYRvEzmePQcFUcj
r5cBtj7VGoBxuCRBa79EJZKk2TLzwmnlyVJr9Q9ywjUM41va2MW1QACjVrcyDLC+q3jk9FsGsYZg
3MlEa/SUUEk6zLRY0Vim1rIYoDkThBHzR903cxQq7++0x3hVqcoLdufi80jJFdaFWWLumerXyxg8
uRhn6lJjGMwRchV1Cof6FAc/uwErQqtHYej/IKlZ65BxqjHPlEgegCWmh8pU3Fh4iPCAfFmgzUC7
RmFSJ5E046It0Fqyl7zcxdWutoon8Yaymc47olgdjwN2M9auID/csio1rUgOwcqkdvFmbWURaOOw
ZIBMqRMMkx0RrbXKhhwLIfO1ZeIJzfEz9t6FJU1dJs74A9AbVFWNpRXXGbztsmbp57kQntibV53P
lYxpa8RESbZaWfHAiV1ZihHvsa78c5/FWKshiJzOVp5kTAQJYnkqO3qPaDGgJimnbLqb55fLgvEw
mPAREkGQJnprVYy9HO77oLNL1HYvg2ymV2sjYSKIAFrQWqb9diPGqt44+EIrPAhoQqe78NBCw5uF
psfFx++lEEkxdbxJiowjFOmsBWkD1eWa8VCWYxdgv2Gho9kvkJtvKfpe/DpJD1GfzhnmASfEMQEr
K406779cln07yPz+S1iWiFGP826k8bnKUWQWa0xsChicx1bzAMZUaF5bTnXNCwT09Log/5vXrjIu
QRtVPVeA2jg0KYndhbIB/mpWiR55VATbRnSWkf41K7RhGau8pUa0VCdZOpbjUWw58fNfQtsZg3EG
Q0rNtKABVPuk3VDGCOG6C63MmrEcbTiFHm+QcrMQqEtnQMYz8qZUQ0Jv1JQUGpT+lPXe0XAloKGU
1/DFsxLGQcxA7iaR9iXIxU+Coro23I7B97LpsO3mv48Bgh1gJRhztGaSikEker82xPtGPUUDj1dm
2xywfZeYCpE/rLZHRtIVKe2VqsbrNBesZtqpeIq77Fcb3dBUjDMKc6L2SVP1kQiUDNTMmYOVKBom
dFQfq3NUsF5qdnZQS6cSdguvP5knHxNcxhZLFyLanTcPoq1g1Uxf1AgvMydq0u/w0Yd/C8jy3xu1
MTb5CBi9GbBPabpN435Xt7I9RcXusjK3ze8MxWTfrawGWRnTNr3sc2XaQydbolRbTRhaWjBxUrt/
SRnOaEy4kEhbyj3tEVhK/WAq0w2JRP26bTrlNu9FzLaUZYxH8KS2BEkZ9t0cNb5ZdgLvkOBJzYSU
ISqEQKd2St/3Kc0IliTgiT98jH62joQppQR7O/qdEOzk+8v63rQgWQRlPuh90KzCuLtcxHXaGNC3
gMS5Easfckycmf9SQ2PUBxNa4TCuLmdEXVST4igw1juVV8rdjsorAKriVeSPl3IUgg4Av8+Z0gEl
jEMnvLI7tBv9Uba3AmS8vs6iRO1TAAbRSTMCpwQbYQYyqcvfZzv4r2AYF1enNFnUCKdNjUu95NR+
brc0rkho98Q7JE8qHh6bRWfIj6Opgli0iJCD6AmmWO06lzaXJo/DyAmeHLv4kDMLyPpiertCzrz0
ry23d4YHwLg4joBMH0Lor13cpn+tRV5PNg+A8d1OEcyuTAAwZn6vPJFR5JgAx0XZNWaSngdFN0BF
4HBtaqxs6Y/LH2wQwxkmqzI62UydKG/utXIfo5RyaaGPcV3vi2NigzLd6pXHYuEN8W1Lgy2K4BMU
DbTOvffTLA1HQ5pNXD/1I/alW1XrDdGPy07Dw2A+STSpWdctwCjT/Rj+qAq3Hl4vQ2xfJOSzHNQs
VgrT5KRPpB4Yxg0S98UZT+UjfbWcXI1y8ccWf6nsZv8tyGnRl2eIpvphIUySxTOePpDAJPvJiezz
dhAeeefmu7pOOxo1fCH540KV2shbdWqR0lwFd5on7bIXDFy64SM6fNBv4RTuuDMb2+Tt+trOpVbA
zDmhJ0pYyDWAmy+TRxddlEhEbamxW2/2FMSg0DEUa+AlUpsH8AqWPT2aHKs35QaXz/kWj3FZFDlL
et13hyT+ftlwNm1zhcQcGyAsieRmgIDyspfiyk9HDwsQnMsgmzFpBcIcGuHckrqiII1kDdN9JnAc
jPP7bIs0xo1HUVzw+yB8IwSb5Yacl5pRH/2QMJxFYPujZa1tBpMawnjXOc0+d1GGtZfrCQ5WOpHL
G4DfTgVXeExcKkJVzAaKRykH6URzeAhBj4P6mMdbdr2dq6ywmPiUmEM89ARY/YEy8ig7A2Q84l7x
o112SPyFN13B0yX9nKtYlZptpnRoo7Pz2U6v812cWs3Lcp/9NK3yofTQlsNLK3kGQr1ghRg0iYkq
OhCJYMfVV1n8o5ecVYRie6+DqWvKoQECHYNRnGUH5vPgipL/KijjDNNher7sU9uZkaqaioEuaILB
kPcyCV07R2UFxAqLDinR0GF8zr80LiUDJHtuf+BmoFjBMR8tW9QqnxaEJGzSs2abCjntoM3TQEd9
bP1Y+FzMzTCoabh30/98IO6L1HhplmSmlYbRFazILl+HY+QEhS0/Z8dfswkZCNKP2g+OcjelRUup
ZKgEtTKWrge8uWksxyNusv7iaR66gF+VwA6ulgP27oEcQhstlDl5DWrbp/gKlvH6Xh2wttIYaDlw
QjUwc0CM7Zv72hmd0B4eBUe9vyzom5V8iGsrRMaK2ijLK02FoOg/Gq+qtuxLq+6F/qEzSpQ9MQvn
heByPSVSNp5io0KP3kiEtLALo1HcSEJDVomO1w5LFsW2WJxlfgy09IscDlZRNq45CMn1kBC8I8yB
kd1OZIhy/7IM9Az+IAKRCYYEdEXXDeZ0iRuCcoCCbvRePubadJQTbAdCyTtp3ctAmy1iIFxXwEmi
GJrIvsWRVM5jQUXq+7++90K0JNx7XqLal/f5HuQdjvGcH0f8v+kgceLmZhBboTPGocrjUM45buUN
qanXFyP2mY8ap+JBD/wP2lwZBOPnaUgkfH8YBNaPBsKrpMsHKfmi5ycoxZW43SYy/asv4TGhWcTr
gRZNwKNLaOiC0NqOVcsD/a0XPAu2iX2as1M68u5ufBI0W7vlraPZVCtq4ZqigjPrA20WTHPMS61C
bik7pMN7QvCTYzbbIv5GYAdMFjPWoizFN/vfbJVxn1712LBT+YE9/YmV6CbGJFRVN0XCeMPQxWWT
jgADg3SW1ZY+8rrRt/OF3xAfeGT0SdPiaXmTRwFpzrLr0TA5Wo1LE/HK7yQvfuGocPMkWEEydTi0
JgYR8iF61QAVLUrc8uTnw95A+qWAXD82rfZFeCAPWBCj33OwN9OVFTb9vKvkYTCb2uxmYP9vTVL4
Nbc7q9yjBmEXPo9ZYtMeEWBk+jyjqyx5jiw1+tz3BTJywR2UryHvqsj7feZKM2DaKU9r/P5Qn6Th
e5R8/hN9rQRgLi+GkRhJJeS0kXbxZJhHelL3w6FxkSWgg6c2rMuAPIGYK0ycduCjyyBQKd9J6pde
4UTETdtbycN4VJh2S5WkJW0tcbAzzcFWAmcp/aX5KpUZ5yzjyMI2dGm4J8nJQGWpQy8JS2ckvF0f
9M/9EHDP4rAdXZq0TIIxAkL16Qr61Fd82v/D4xffrg6scBi3KfpWbbIJOLQ6oOP+UoEamPb+8AL4
5vlvaNjnqiDmmewEUD0EBUZX4Z9geLOmytGl2dZVW+V1RWx/mzMO/fdVHOj0AdM/Jg6KKf+i5Y70
31cvo+a1koM5Cet4Sroc1LJ4in3Uhe96O3EcZTtwrxAY1w/DUBZnAgk6z/TLe3DWvDTopcfuNdra
qSTcDH4zjV4BMqHAXEwDVSIAptNJNWJfH1/FauCkZTwQxv+VUpBFuQDIGJ0ycBOqiWZp/cPlIMPV
HRsFirYb+wxfR77r3emK5imCbbRW8Ineyitf59aeNuOOiZxWUVRZAlHue3ur5cWQA9KjNHmgjZex
C5qwMrmu9ENszx5d8lzVVivZJHFzyf2zsHqGZ0NRFxIjVUbAV+aMXQdI/JVs5tGUbGabpi7SGq8G
JmBGxmoQ5mQqcatctHsx6Sy5qX1lyPxUd6P4WubqdPMsP+N9GKJq+0yLYnzF1lW8yJaOYuJ2eBTF
k5YlPuFKx6s8bNsNel0wPIKRC1DQv/+Ks6Q1SxFBjTT5Uxx0ldbWmFjGP5NbQ+Lwmg4249TqPsRc
6XQdbW9jj/tQWvhtN1gJrnSXnWHT41YITCScYz2NUTXHjavBte4+qz1J57T4bF+FVxiM3nRQy6RS
AAy0ufmGl9zE0Q/zAYuO6IoPT85OevQHm1gQgVeYTHyMFFGvhBqak+TbAh3Hc29hyfFfKo+Jienc
V3VmAMQUTyWR90iWHKPi9TLwPhETFNsEu2xVNPKj8wRk/FmfOmo6wbxF7Ir6E2M4X4oZc1MTRasW
eiku02Op3uajl6ZfLkNsl+FXV1/G4BRQ1ZkR1mu88bFgQGCXiJY82omErZqih4dx18CT9OBOvEI8
98rPmKEQh3kjm0Cu3QpV39IHV+fsiCPaT9zaUQ4Iw372Wr/Myh5PumR3WfBtVz7rljHIQgZhrCIB
faw8cx5w8+exUW0XmleqZcyRaOakTAog4sywhnmx1Si2xjC2Y+l2yEIHPck2AXOUrjmYCOXYzr98
WILHflmSFPDav4+OeibpUlHDy80TOkY8vK/4iI8L9lQNKCpqdiBa6HbgZYzbtVPyG5btPSvULNLj
CBOajTO6dCFN6RvXLRqmcs945m1e2j4CVmjM5VVsU12PcKlDLZ+ixWg/jU8Eo5PtvvO1Zx7TBFc6
+b1S2wpFjlADHkq1b13+3TF5oll+49dPNaf/bDvQnFXJuP8wZ30ciAAbC9eQd3rmic1fQjDeH6qN
VioyIMTmMameJnW00si77Gk8MRg/z41kCQKDirHYixrbbXGaKk5bNTXmDzevlR0w3pwF6pi9YbxN
tuDmNXrRLvV4Ny/6M5dgGI8egwqjwC1EibHtrZkcsbjBIraympzLKuPaNXPG5GFvYsQDQOhrpusH
bdoIKGDGg/auxo7GqWxtvwKv9McEC1kYgymhaQfok7FNp8bYu10nRxOLvxa7uRet2JG76zn5k02L
NDH4beQs7Vw3LUa1xDhNBdnuM0t0UZ8M9qBHiDKMrCv2M/Yv5Rbv/YNjL+xK3QKcIAnREKUiI7fw
fPrcon271v1CDq9nJLDDYI1BzDlyeKBM8JDGIUrECkoOlEPa+XG5WIruCHhfL3vagjGMs8uxI47B
si9ZrSwNUjkDUj0FJ/3Q+qWdgJ59F30m3+gLWoFuM7A3Kz/+ANcQFRlrkE1NwoDN+zhpJCSpItAW
vz0vybZkIS6/TpXbBDh9aJ4570AA2YChm4dMlci66BqZsWSM16SGnAD5FzVU6IJoVXV+cTkIVzkn
fm46zgqObZjs1Ww2Jppy0olOwcKyF4zcHlrNHg6Dq9n4yk5wDaK+gsftunm+r5GZo29Zhh6z5UBW
PlV71c0+obavPsd+4yb3Gt2K6puhBSVzvixHv2xXj7goQbXQL0trXBFC0yu5NtAnonoT5nQmS+Zt
a968rqwFZY7BClt0MFr3zxelw26Ci+25NDAh6baqU3vkPaNvec0akTkVU2PRa0WCaltxLynYr51W
fpGhl72r/cvq3Dob10jM2ViA3xE9xZBtjnaB0VikvJ/yb3+HwZyN06DMYRRAmjxzRYF4ZX7XJg0n
0lCVXHA7kzkZZ8GoZlOGIFij5zRNsFeD+v7v5GBiygL6tWkG85stNNpuSCXFSuLuUEfy3WUc3tdn
IgimbBJs/IG+Ju2qQ3uQmn2rsW+wzHT7MhBHZ2xvzVIt4mwKAKoERxLvtO75736fiRBK0FYg9sbv
p5ODwc0YPXiXATjWy1INRqTOyjzGR28GrLd+bNtdy6PV5Hk/yy6o1YXZ5ARCzNgpY6PrHtvVlmta
MvPB+uIlj82Jl+XxxGLcPyPgLc5pSrLopyGrsSbZ7QmPzZP38RnPnzVxkWodIEb0nC5eKj1e/jab
t89VaGHbZsQ5EYucfn3pE5YI2mg9yhE0dau8/X/0K26fCrqOw14DlxzbXG5085DhAfjXPYzO/jQv
5lXn0lnr/sjduLf9gc5oTERLo7SMI9opjQWkt3Q/IrZDHPFSSs8EWjBOTuC5TF84CuXJyIQ4pdfK
Giyy/0fadTXHjTPbX8Qq5vDKMHk0CpZs+YXlyJwzf/09bX9rURB3cFeufdkqlXmmgcZBA+g+jZgR
wNC59PdJ6kT/e21udrxmdesO8mIkS3caSgU0Kj5CYlXh3yeoMeEYRBvnW85+QWCIziqTOSypwLDf
DN7sNkg4L48G2lhDxX1juTJHzmP1UGNAg/d/TsImnMtGH/apgAGM9+UHxcVzAgKm2KNZIylUaTzw
8u/WqfwFkWHAoJ3FLpOBKKvPftTakoEo6SmyFO/6UHIcki3VzKXAqHD7CSKMHq3ioEqnMOFEmqvu
IIkSXebINIKvI+peRIXTL7GVrK56Oxr7dF8KHa/ZyOoFh7GAYZYWHi/DISApKqqanJF6TAfPYCvi
eTH0eCWTq8O2AGNWVF2mc11RVViJ9NtOtlXh0iofr0/NutdJiqbBLHiCyYSPeduNWhFI5OUKyhxQ
gLnRbirXOMg74RbVwe51vHWbXuBoHhdPmVYsaqWfYU+czUvZ/wjzLS7Ur0NwTWJ8oRu6JGkmuNvv
jMjAE5JzhNtaUnQRbhvI699fR+QZxXhF7YfBYFHQP8puG9+1kZMpnJ4L/+J5LwPHOEMkt7gJiDBP
/2QrxW4Pra5qTzmX3GvKVe6TqEMm2o5rOKe+nqYM6gJmoYP7Cu93FmKPxPfK/a3EE7jj+8j2BZAl
v7St9VymPQuPVT9lL93oe7m0e0fbos5jk24N7v366n61QGTIr1A1VZHaX4jlHuI/buEg1/3Ogsab
4Jrv8RDohMoWmlMhqZOZvVT2DRV8hGNhpNgJhHhrlJb0U7S/7og0LW+2LJkKrEXZlNCb7fW0jUWc
qSnd96bo4A6N1R0kNLF18CLA9eBpgcM4fG6mWZopwBEP80nZCZ6ypdZleJOzebe8q8S+gGJGrhMr
IUXJPdZWt52yezHlHGdW165sKKTwix4zGsN/Yx13KVI4ELPodieknhT+aDte5RIFI2/n5QWEYb2u
yNDRqQfIGH/Wx+5Ya0dfO8d5Z+uq56eJc90N1hlwYRTjB1quTYaVIJtX3NITJjL4z1WMehWK/6ad
esMLOXmDyPhDMvZiXok0iGXnSclNKW07SNNct2rdE14GkfGEUq0kHclWuDRTIXeCo+5JV02VA7Ka
PGQsho6JKzPsUINvtDh4VCMSi0W7ivcNqpgaqobpLq3x1IynMGs3141bv69SUMqEdGKqamIY11e1
dKxm+Hl6Mj0SWsW727OsOTHqjagNTbkN+nfpMaLo9x9Q9ojdD+PchPRWK40fk+TWGu8V5c7ntuVb
dY8FDEO1nWaZ0/hrDctuplZ2Kp2FkFsIsUroCxT6+yK0UFNFkEIBpFR5VCVAeSvCfbmj2Kx85FLg
qjcu0BjeCNEqFt1JiQKRlaPh/VCP7abfUUqT4mSuDDmvj9J3jpPwQOnvCxPNbJ6DVsR8kQDC7Ep2
8hnXi5PbuO3TtJ92+r1feBxM3rAyXBI0mWIoGjAbD45BrXb6AOdkCE+hm0DywBvY1S1sMa4MlfSp
VAYJ5dSrW4iwbWkL+38lCfJ8kmETqFspQ0neIl2Kn81RseUDJRQPwQGpvSg0xz5dPPAkM3jzx5BL
J3VCHYQwDlpedqLvtYjzUsUDYFhE6/UiMejaRC4bexjSUzuYnEh0feBQs2pasoLUcmbgLHT+rcsE
gWjRfh2QkGqlN7n1k+N0tHrebJioL/oHhBmoPlTMYKb0g/zTdCAu7I/NYI/3vxXjzHteNcr6jrkA
ZAauEdskMEhugY5B8bfUnVEpf9Dt6HuM0go5drgiSTxIXXy9mLUGDTo1amE1B3gtF2w0zfb0W6FB
1GttjScILHCWMi2dK4P6prQokYpQJ5GMzrwJgxPiIVsu3dTn3XuSB1zDYYjYxOOhmdCRMpOfVeVB
HstdMUa2kn+AAhBnv+Z4o87Q8NQGcTbVwGqajTHei5ljNpyLGR4EQ7pzXUxtR5oUfuY2+klAu5H3
5BkYL97HZt5bCcLclnpy6fFeVEynTo9Cxn0pWmfyP4tKZ6gV9e6mGdBLUWnZ+iHzsq1/qhR72HT7
GvUg3LdGnh8wTCEHlpz1IQYOqevqYdjixHpUn0UNb5y/Gw6H3nRCovmOV6HImzGGPZq2zMQxhaEm
irHUfZA/y913DkPxBpMhDCtIVF0gpkWsgZsgCFLg+IicOsi6iUeeRPgqrVNTYxU9SBT0uHhNFama
IcAesFmZxXFMc6fgyk/QkLxZsy8IbKWQKFr/Cz+jeD8bh7A29i0eRJLIlfwndBvmJFmuUtECjokI
lVZW82miXV4JkDVRB/oxbIwPeqEEW1mL/3L8FIaRgjSJUGwOOF3IHdXaaUgr4/jD6o61sIghoqCL
ylJKkTJBoRnVbZq35nf5A+kekZza8J60IWOBx7BSqkxQpqBUq0C+E/J5q+pbjVs+/3YhQQLOsHCr
Sj1OFPZQ0vpotmQYFQ5DcfSEFogHSBBtCst0//PgvcJhzyF+Hk69qQGH0gRoKfm3gqMjrBW28g4h
Bm/xvp2s13iM+wW50YpTAbzuUPwsP3TI+0gc/RTt9U+UVul71+2j5fl6cb2GY92vkCHwMZW/Y1rS
9C9O1M+Hp1j2liVewzAuKGRjkuUNrMrqJy3emcPmuhm879PfF6cPQ8INsiWRGeX3sLgpAvf699/u
F69/P3nj4vuh0AwQ48b3axWRydTbnZHYZY/c/MSRww/XwTiuzb7/pWUfzXkCsESIvqVzdhPIyiU0
DU7wwBszZg+EyEsmm1mNuLKXvTLXN3XS/OcO6K+Hjdnt6kJXu06DJYGm7IV5diwlOua1ymG4t5T9
GobZg3qjEyKtgiXDQQmPo+XWwo3PC4RWEoaWKNCAf+0D/pShg7ECY4YDjkjmXXSvot4FzTAEJz/W
P5MP1e34GHG1v69Pk8oqz0+1GqFTBJaOlgU30Ay5Uztjf93hVm7wYZop00sLQi2DvWkU6yhR1QwY
yuX3nbq+N86dO3sJXThzKGfVvRdgZPBiLUltmfZqhNlS8+OgPrTzRdd47yzEkm9obYHBrNc4SdoU
eSyU7ZviwTI4KGcLPQZLZ9rxRLZX8hxeDx4Tuw6NKUg5MbawEy7dTY7el4lTB3bj1l/oIgKSUwHH
4bmYzNqtUxW1xlTQrDz0kkvdUYpzuauRynXwL7SpK/vhjuMkqzsTVOGpKklGl3dmZ+pRzlDlGUo+
0z0U9/Sn6gzH32X7wcfjVXqH0kyHg0ibz9tZfEFkNie5Swu0CKcVB32ZYNdt+10x4FBAIt/djlci
tHLqpYl8gWM2qWzO00FvYaB4Jx5INDTbFrFLvXVyLATtmaddsL4QXvCYhWC2pgmhZ+BF5c+4yJ3K
1O2p+8kZRKKla4PILIUmFXNpjoGSFRAjRpq40kV20h4y/RHt1fCwvi2Q1Kp+uQ7Ls41ZFEYampY1
AdXKepRMxLuogJZtMX38OxhmHQipnAVtTFuldVMVD7V/mzece6uVF6XXbsFsYih1xuj5MKWa0cE5
nOxcnTddov8wk/G566LtlDe7qVEctQieexSoXzdx5fr9NT6zu4mqVmcz1YvG+35fP4QPvqvct4du
M7iTizRKNEOK//tVJ2FaeBQk/RD832uODv0qhoAUMP3mvo1uRBweqvI+aNy0+BYXx0mtOYy27i9/
ANkwW+gHNFMfMchjtQshFTReJpMD8S+k+YLBEJiulRUk4YDReIMXzZDOibz+GDySBKWEMM5GHyve
ZvcvpPICynCYkPhNpWgAzU+U7ItrXME2zvRsIh/jc+EpHHddDRdeZo7NuhNkSTciIpU4+DrUn9Tk
A8cd17eBF4MY1vLlvhd15L071kN0M5+oPYd+krbYB07ZZuCyMq3gt/T1AsfQV9QG2dyRPUlTu7Fl
2HP2Q4q/q2ro9NxiCpqMa2AMa7XTnBURnYaGw7jp99Iu2poRznqDW2yE25AnrEmr6Bocw15RWIqZ
oMO2WTmJ6Vmrdm1Q2Im1y80AOZOHmHd5zQNkqKyaGr/xM7LPkI5pmt+NprkxhdEbkcRQRj4akmNZ
+BMnHOPBMmzSNpGYWwFgxUO0iw71zkDqBNrWcJjyuutrbIAuylGDtEoMZybuAuMkDRwzOGtZY0Nx
cdSnVpMA0HhzYefPyGjNqSQDAsDqJj00BT+dYZUXLdysGeh2gtiEiUlmlGKYRhrgeu1x3AS79uIP
+/JjCRFL9FpDHaLbq7Zwy+sPtm7pApZZ5DhOW2hBAViqzptPuZs+jLvoXHrFvthkpcvbb9ZPIAtA
ZpnraqVZ1BvHKYI7SzvMUezF0uyg16GNJuW2KadOF3/Rce9XxJ9wp/QeUlvAMwt/lmbJinLAN56/
LQ6RV4q25QQn6q+UbFSDn5PKm1hm7SeGkBotqsXwmGhOKJ5K0Lw0ePQ/qA/Wtt12uFnYpWdek8P1
LXBhJ0MASZZFdZjQvG5KRBMkGqR/17zW8+3AEY/d1+TjX44ss/aLtp7bvgBiCpGiVnCgvI7bs0/Z
nho5xncJHqO/ciBXWfyPkTrLA2lCYbUlQA3/QFtuvEmcbtOcoFL+/2jNRZ7xhsMXYExQESJFx2jJ
c8bpu5V8NU1vQp3wMPbudavWyE2DwJoCPVsREkgMTopST9TLIg5Tg4c+2asqh9x432filLpuSkk1
KM7THvTuYAj7679/zd81VVVBY6IBOmP8XR3GLi5MyvuZ90p4CTRP5rWiktb2mSUG4919gMCnUYCR
hU5b2L/6leIsnk/OfYZuuoJTe+GNvPnleUjT4Z7K10KjJT7j66qYh2GAdreOaLXjtgiq0J3iAOF6
nQvf4irK7310kcK7zBhXMmQApTT2hl4XNkY8aqkddkb9sdEa3osGZ+jfVLq1dRAbKX5WidvKqT1X
wpeCGxbS/LHrYGG7yfhnJk6yWqvwHySBQkinup8qO74E3rhTMrty66dur6CvpZv577pQWkIzriup
qBw0NUx7HnV2bz6o/sWKnq677+oGtQRhNmLB0hHIkyRfvxEuMoRFe1gV31BmIb/fHznqtcFktt/K
EOIgJ4uM2nCRoe6abbsth/GgCzWkKEXNDWVte93CVQJ4WaBvEjSTcNBHtLJy+uK5Hy8Kr0cX7/vM
Fmv2Si73tDjM8bNUnwxeDh7PyxmC8Q2pVhMdv3/UPSvaSZUz8ZKpV6+Al07AEEzVZlmeEsFIF9Ex
D5WHPjn7xIMmXWCPGlKPwl18MJ5Vzk396hXAEpchFs3M9LSSMXb6nQzdI5R5O+atgdRW6p1Al1PC
nhdMc4aTPZDr4jgWUglI37+N5kNd3ES8LmerHkH5wKKmiYbGepzW5Y0mRZSaad40wwfd2l336LWt
WVt8n/G4Xh/jvJbxfch4C+0xifEOEXzt0PH+73AYzxOCKhPGGDhWcF+k3oQGdFNwk2kcpYQV2RVZ
XdrDeF+dTz6yMYAzfxtdBTK4xWN//NY7w0Zy0DgBr4PTsTk6vLqI1cPAEpf1PjmVY0FD3ina5XjG
pn4gla9gG+xHL/fCwOE9R6y63su8sa6X6v5g5mRnot8UERTevZmbksnxPVa6HFUYrVAIsCmGalh6
mwecVLT1/WJhBLMpxWLQjF0BI0iXAdfzqHSr3Gyv4Q0CTyocD1wniAUaszuNCuRNoJFIU6QfFHQg
scyNdVMeKZ1F3cxnCGr8qMzNdb/n2kiDvHjJacdWaHsNNtLbuA7FmFa0gzNJpGcX7dn6cB2ON2Xk
Ngs0OdSCBG9UIN8eF3WGVd6ndfzlOgbP9RjKkMxWVZH3hghSusv7n/L0MKjv2WcXU8WwhaZEfRNn
gNDzrVUfk56zWfCGiWGJIparaPbx/QiKy2LeuH3beddHiX7im/BkYQJDCCZCvSw2ATGU3+bCyesd
dJjsTJFtX7q/DnXdmjdnOWkKtF6wsE4l7WfY3gsJ57qUs3J09k4nE7JQRVfS3zcdxiZ3qXhJRUGq
5DwXm1151jnzsx5E/Bk9XWSYwTS0fCoouKtdBHPmVnKFrzFKfKT7YD/X0IlBmtYOHWp4Quq8oWQ4
QlF1pAvG2NGF3rLTKrHlyL0+WZydQhfpJyyW6CQrSSqimgTXKHQI3o7HAKoW2Qd5QyrgkEvh8N71
HV5ndQST1h/CRibvmG661Ctkzca1KV4M7euGXacFKDO+tiv3fcgY0g7vS4d5OtXlzcy7AePNDkML
09ApCWq+KRiqN5qYbdFE5u66FdzpYahB9WWhxbJFiK/v8r2xiQ7+B8NyktMEn+sfA5c3brz5YYhC
CWMrmkzMT5f/hBJHJYTY0x994dN1wzjTwyqXKbGV+uUIu6r8oAw5+iefNfPndQzO/Px6JVy4Nroy
VXpFu8+sfa/awZUjXnsTHgLDC1KhJ1hRhDAfu/jkdzyqE9do25CQHI9ei2iHzBzRgy5WVYU6wvT5
pRbdWfqpBbdxe6MKiWupHy3xHAacBKDVC0dklfzBZIxCObQVJwYw9TPJvDWkZGd536ZvVJSHaOGi
8uRMV4dxgcjQXGNKrZXRqaLM0DR5J5SP1x1h1dkW3yf8hSPooSGIRQSfHvXqrMl1bRtmujeq5tvf
4dDvWODUSRYpE9K7nUL01CBGU+S7OuTJhHPnh2G2Tpek3zVl/SfpE0lfZw6EWNHLaYQKkuyGh6zh
Z1+To72JHxZDyHCd2kVmnlUwjQqGBRuqE9DBhmSYl2x4heqrDLSAYiiv1pLGLHxAtcKjGrqZFdid
vhX87++ZLFzOmuiXIOvse7mp1f5kSrhy7s1trT1200eFJyOwGnTR/e9vCPZU5EeWlKQ5IELlFE4n
GRlGWn3UqhtBVzjb6vpGscBimKKH3nfeCMBCP9SNsZl3mepK96T/1d0mbu7MvIjyF/e8dYkX6xie
qLTKjP0QiO23aHaKL3OP90g8isxH3a29ZD+FruiGpWOmjuFRJjsoy/3vXQZwwF6YzVCHnlR9GM34
EWnxeVJ+TuHzdS9ZDzYXAAx3dHMU+LQJO5ATnW+Tp/pELYr00vZParLpPdT/H9V7kRNxko9fG1uG
SaZcztJ0BKpSfBiFy9Dktl5c9OGpzkK7jzlyF7SnX0NjGCUe1DEsaSZjdNoF30PQ8Vdfyi1nLGky
ruEwJJIrYZlAqQ4B02PwlUqJZzxQhl9/t6+PHni78zrtvzgoQySxbDWN7MMsCEhb0BQai+2oTpyF
xwNh4qVWr3rLl9BVHd3HXDEaIrvr1ZPa9fu/GjyDfSIru1LWSxNA3aFVoInTbSlpMd/hEnP06kO0
4Q0fh1IM9pylaaWiRTHGj65OoWmwCTfVo+GhlyhiKbfcdrzswetjabDHrEbvrdEkwEQ+VNFTm+4S
nhbleqjxj08gtwAuutii1bFE0KYDosSjivVY8ORCeCYwdGGJvTx2Kr7fjZdSsTXrKPecZcSDoL8v
TNCsxBfHCRBN9V0ctwoKr9IP152NB8EQQoPjZi0bgFDjh3bY1u2Xmpe6yYNguEAxpypRZXBBLqWe
1kXneU63uVa51y3h8DdK4V+PlhQil1KtaUIOrUuaNCNkI58rN7cVp3hG4xsnPvPYe/1V88+mYbBy
0IoSy1DhBWhma7a/zbzqXH+oUlvalBD91tFPb0bymiv3dopGiP6X6zZzfJw9W2WiURpDBnQpCHdo
Y3OZK+t9bGQaOp6fdElk63Y7tZ5ES8f0jRsfGrbY97flrtlQBw5xF555clbrMeELHDOLUITLB7kH
XIlelcHnLvsSWN+s5L9rwFM08QLDkHmOSM4fKHWntLZyfoIIdOdz9tr1G9gXDLZQN5iVThljYFDz
NRzoPd+VbuYDlfCkjvauhfzHILZIN5yHrE/IIOgo2w0aVM4jnnaNu+sOt7rIUOOOk4dlaJLOviR3
uV+XfZniHHwxLpSG3R/Tr93GoK62vztHGuX/4/F+zdGXsEwEmsZCZXUzYNFNK0SZXLOV8cQWyNSt
EqoJ1m295W6KPExmAynm1lRiLQHmieou0Hum9KKt6lrn0UFuL7R2w353fXjXqHJpJv2kBeHLvdz2
8wAzFfNrUX5p9Psgfr4OseqVSwxmUwnbwuj8ERjhnvhq3Gne76raEgzJu2PijSGzvUyFiQJKCWCJ
9amxzkby7bo1vAFj9hY/bKYqQhm00wi3Aa5le+Wu47Uf42EwjJRak48aHHQHM6OPcz3aQQJ9PXH2
rluyOlKaaEF9yUJLSPa9tdXwSDRN1Hwq/ZwNh6DmXfbQEmFDclxs/wFgpkLKcKusawBoqYqb6ieG
5yZ1kDMIT7ZOMidlafXyYonHTs2QNfpIXbumg/qZimCyc3CW7vUHAXcJtdMdDU5tMFH2NQOZeUIH
GbMQf43gnnb/fjdvm72849UErwbLS8OYrQP1n20zk2HdoZvs4SnEg3+21RJb0mxkmqKxh/2eq3Q0
fISKm2mIEClkqEjq5TxPVOTozmguHxxkFXnIF1HjVfrTlLwdwRcYhn4iuW8kowHMBBmc4Wks8I6d
Pw9zaAfpf1c2ltEp8AWLoaEhRFn1TNnO4iA7QTYd0Cx9f31J/YsLvmAwLg95Wz1OqTA03JPsTe76
z4mDN/kKPi8eTYe7ZawFL0ujGJ/PZrOLe6pCNDo7J3G4DfSRvHaX75JTdWpONZS1ow06KF03dJWh
FmPJev5cKKk4AravL1odOmpyL3WZ83cgjNt3UjH7Sg+QWr4Z5AFtZPdK1HFAVllQl2TZMCX8x17V
5XqjpvIAPi+bXa/stYDjEpzvs/d0iF5Uv1Tx/Xk4lsNTn3JiPt73mbu5IbSsJp8oZphv2vScde8J
ENDhGaWg0N580+XZysbS6iIkuQfDYx5PTlr9NGLOnrpqwwKDibXQambOUeqAjUIMXWS8noyk4YSR
qw67gGD4DBIEkV9aoNChOpX+We19p2pbzo66IskGilmgkKGLaGoszNoSVRhijJZdZbJbx+ex2w3m
Ngs+S/mhQw+14vH6KuENHlm+wOz8Wqp82hz82ROsoz88/d33GUrrC82oc9rFUexwP1mZPSkyL1Lg
zQ7DYiFitnGQgAHp5wMEjJ0wt6ut4Hwztr49XKJN85V3H7RO1Yu5YihMjTtJ8QXMFUWl3U1yp2IX
/S489kh+b1HYbyvPAy8leJWtF5gMo0G+NEsaqhgxjO9C9KEUvCn01NG3/2rKDHr5W7hENlv+nP9y
w3pvJtQJTud4+uq+/WII2yA1SMXBiCnykVsEdAHENKWzn3+pY3WbTe9QLHm1rAyGH9CmohoN6i6b
n8xDfZsgh788Sp/n6Vfjk+koTu71AaR5eBOWLMxj2ELLLFTNVQCUt+ZB2dVHUvOSueU8HLc3GLoo
zDQqBOrKaVaJmwXjXtZwK6/nnMCYwxAGwxBzUippnZLXVXd18FxrD9dHi7eUDIYiFLMJRamDN1D/
RtlTduZeam3THTbVHheubje7vMCHN3QsY1SqWAgGbBKLo97v5fwSqx+vm0UEcM0JGIJACZARRlRM
rAzHpny05hupbexSbm1cVNgxWqZcx+NNE0MOQ2IhdZ122l66LUzDjQSeuvn6QeLFr9nU/1wxw7Ck
2uHaJfWayAvdcmd4v3vbBi5P+Z4zguzVTTYFU67/kkkRn/SzZuyguWoG3ycBTThKnr4aD4whicFM
KqMo4YSRkDxOZncucEBquslLFCggqDGKHIN3XIYutntWkbydTBMFeYAsBxDEXG0Cuf47pzAZilCD
UAokOrRE8raZPlnFX5rAcMOUmUbvh3C60h8OZVNuFCPkRKjr9z8Lr2PoIYGOetX4v+iBbiVTHIry
4+hQJ8HhK+/RlkMMbP+auG4tLSdiaNt9YXhThzpMTrjCWagmQwyTkHaFQturZO5qZZfzUgJ532eI
QKgyPVYMjJeYbgf/RywHHKfi8QB7KCn8Rqo70u4I9ymeZaUd+m4Yv+5T6ZLRvBk56c8ci9j0alFR
ylYnD9BNN5BO6fzpOnVyJp3tXzMmQRWFZE8kns1glxi7edpeh+BEPGzlba7FkzrRQhHrr6l4A/Ec
2xSPyhC54zs6HbyKdyxm0ZdK9b8Nm5QJ6tvGCUDU/qZyLUiP5JXNU/3ibeAWwwKj0ceSReGceKdv
y++KG29y3zW80YS+LDQlKrtobV5Pj3/xQlMVDd1ECSCrFai3hi+2dHQV71CY6ZSX+SjuO8suTlTF
km8nHpmuz+EfQFY60G+CMmsNAPbqvSK6hRDa0rRvM/Ss4LV/XvV43CdAQh+XC6JFP2URgsddpA1D
hivcKR3vTKXYDH3wnrBuAcHQUIUIX8ctHZSgdLSKy3FmKTTvutOvrqsFBMNEuBhJ1SSFFbOZoKnH
jyb9rMYcbvjVUeBNnPUHBOL2r4cqUhojTXSAtBu6M9Od4NAJdntbbU1XGO0EmYEoDf48mZt36H5i
oS2gmcuTSogMVS8ATXXeKBJF/gsJR+eudFQHZBZlewvNK39Upi088xSWr4+txCYkyLFmzLMM7Eg6
B6hgCJJTPZeck+D63ruwUHk9uL1RqFaY4zmE2mNQWTlaQkfb1ktu1V31debllF53e8iAvoZTjdqa
U/LJwaH8znyTNHZyMO6lu85FHRRepF2Rl7TIG0j6+2KpacE4dlWFgfR7w7by3DHLxkm46bI805go
poZiey6IgKFEJqgufywlr0W2ChFk8RDeJV/Fz9dX3zotLyaPIZF6VHFxSC4S7ut9+g3tYZzwybRr
jGOwabe5wxN64A0lQykzEqejih6eUAY1i/dCe6/y3qh5EAylWDgOzD0KXpxY8VL1jEwFg5d9uUrz
L8PG5ihUVi3UeQ2IZNJdSX3Mun1i4Xm6juw4/Xp9jjheweaB53FaWPFMJJyJl6QVH0W+5iidXN4S
pCYbaEGuiXjDeO3gA/QfdRlPC452mVLQ04xwrdtArIvSHgOXd7ezvi+bL3iMpyuZVKgNSZpT/kVy
bM6BV3+MTtTAp/5hPfNKS9eH8AWO8fLcbKJcjGFe3n9K5ee4420wvPFjvbrsulKYYc+go8OM4dt9
URxNsXg2erlxZn/cJ0G7V2ZEBIZ2qPvwtjGE++t+wh1Uxu/lOhziklSYa5caQeeucgy8xCmRvYqq
yc+8+pH1ZfZnUNkrwCmKMjGgQZXU71gCYbz3LQ49rc+baUgaxO/RjovZWjQTfQ+RTAqL6o++iriY
c27kfZ/+vuB1OYw7rdIkumP8bLa9PVa8NGMeArOwVK1BdyDoGDpFcpvKh4jXupH3fWYh5YGQh2aJ
71cVxO5uJ55IB/37t8TwMgPMyvEFs8uDESOkCF/MsHZU7cfQfpyjv5wIZv2YEZ5O+wJmxL3paL20
73Pe2z3PEnZ1+OhUl7eAkKrBlkc3TQo3ie5nkRcQre8Nf4ZMZYJNJZODKiCJfNFwLQVJlEll5/XG
CtHx9H3HKvMFjAkvM20a816BVf1G2iQ4ZuOJQfDyo7KlAu1tiNoXnn2r5YRQx/9nVapEhotVM/l1
kIs+MGu3dWfU2e3MH/ml37XUCcV0FGd4SO+SC+8wx3F1lSEDA0LISFMAbJPshO6pMu+u8yf52BVX
VxkyyMO5kXQd3w/EVP7WGoXhhDHEF7NW+aw2bXc7GlJ605idyrss4bgm2xE1VPtkKHC97ZiC4UKg
zTb0ZyvYNyL3IETucM1Ghi5EtU0loQFS64pokEs5HtHWQO5KdHnX9fnCSxjmsAK9nS1ipnrexMnd
oHsG7+H4X3a8F09kaCOU6jA0JphDzQ2p3XePq2btTMWFIgRpR87ZY3WeLFlCsoopGzKbUd4VEFqQ
JCjO1OnnoYcex3QTo9NQYtnXPXHV0y3Ki9GggqDpDFXV2pTqFe2sUOW2TT/fjrHv/hUEu3kHYxtG
QkSxgrbPhgaZ0qX3HgRLlPGkLyqWwsy/4CcaxBPJqUs0ExYucf/h7wCYyden3gj0DA4m+tKTXjVo
wD3wVuZqjGO9GMHMhB9UqtYJ5GAIP7SwOyHTzTarnjNW9Bl2WSIHyrQ0SO6JusFQ2zQYY+8TjLrF
1eLB8oYNtUPmhcGrp70lDkNxdL1o5NRahXC60SnOyZm0SHW3c4eTvLOkDY+1V9foEpOJgKRcRXNE
sm260+x6n+GesT2Wx/bwS3WO/+i+Foov8RiK0+Ky7/sOePRSqDqJhxQ9VATJOM0O6Pb3331wCcY4
edaKUY1e9ggqhPKm1WV3roPtdYg1F1xCMG7ejgHYgCi7FA5yX+Cm9KbkvUOuEc4Sg3Fz6DdEmtnB
jHR6UsRd3XLOR2vEufg++yg4z2joZ1ETpKE45hnCL9NyE3X2FKR0/9Vose+B89iapQ89DWdu94Pw
M529vOOJ//Nc2mQCoL6s0aODlhFVk1IuiYDuxxv0tUe3uym30U+Fl5/JcQL2GVCyuiIf/F9OcPH9
2DNzCdWK366P3aru9HKaGHqIhzGVxxYo1Lal3+NqDZI7yEqwy+3fGsSwQhhaap/SECrDzWh+yJTb
8T1ZS0trGCLoc9PqLBXWGNNNDhnPvn7kjBdn2bAPgWVU6b5aAiE9+Vsoll5QN1CiR3nvVbdUmiN2
m9L9S0yGDqKi8LMiByZ1m83dSbXbrzlUd4rIpqSiOHAUzXnXfc1yLBmCqJsikSeytMWrPgVaE+p0
7wcIwsaeb9gSbnw/XjeUsyWy74ej1s1tRQfPUozsXEwuhqDkdlOOu7KaDr1Su5E/4FQ6PVzHXS0G
WZjKPiSOk+zHKLP7vX8ENd6MctzN3/vfqRNdfYNultYGnVB5ezNnhbPvi0ZmCGiwgAURDltB2Uqz
l7V/t1mx74tNb+ICioZ0EvGifMCYcoaOwpS3YQzOtJIKlQWRVQwtUjOareJXF+nRnfeSbRYby2sg
Gj/ss9xGJ2FeGd5qqRoK1P5AMlQch5WithEg4720sY7SMduaJ/92fEAGl1vvuk2MFoLbZOOXSAux
edv/v+wEL/BM4KbWiTkVCeCp6wftBJEXnbUb1aZn1Em0eYeq1ceWpb0MRStQA0wKag1OW4/oSXZ2
Nl3c2NKr7ZYXu63z24t1DEkPcSSYakzzaehQF7V8YQtpJM3huM3aoXRpE0PUqa74EC6D69eocOwf
/H1+pAFEvPb1by1i4rV+DMS4yGBRbtx3+b08R5z4g+sRDD/3naJ1U05jhvBTIsm8M3VPqD1qIZI/
SgMPkDz82qJjqLmcx6bpyCTNHjzZaezsc7Jt4REoSPnBu/Pl+R/bmj4L865uyCUq5A2Mp2bbfxye
a6QuZpuwcHgZtOuk+McBNeZ2K6l1tZFpdcvFMQzRIRFazkMi8YZwPTx9gaEhXlxoJX2YtKPxywE1
VN7dN07smu54bOGHJW5kNlSOl29blbOZc9YXWwFTzsmYNWReJZROOrY3WVZ/uL64eCNIP2FhWqSE
UJIqATEMXwJE24Z48fun6xirwyfh5QiHfDQrVplFNUdVbakT9G+s6BFq1CNpuVif9JlX3rrufAsg
Zm3FBYkVkYQiPXA095UzH6NtigfS8P9Iu7LmuHFe+4tURYlaX7V2t9fYcZzkRZVkZrTvu379PfTU
F8u0rjjjee4qoUGAIAgC51z1T6IMddc4G2HcvsqBhAOIeAhbjeU8D4kn66NguEuwcPxmsho04koM
cKfTr5qhtAHU4TT6jaKLJhb3o9KrMvxGCs3BXEeG9TWD0RfI1BezBrMuw3JVbOVn6IkqZbs1YmMj
kNtSJfpGTHSBonDyK/8sVTZrMMJB9Veh2PRmwKA1xpX84aSX7rEv7vr7Ri53IBddlE9ocUbEmE5h
Mto6PemT6JK5X0fZSOF2VRtJo1T20E75NIMmSkXuj7uS6kafTRTtvlVAlwhFnUUizdjvm52sDwoe
nTvINJLSBmOIjdF4JyWj4DQW+ST7fSNGMSutUkpmOP0nTT1FfVzC3G5E9xiFvYK8O7Y2S8gFjbFJ
JQuYLSyRYTeKxFO/qYAVsDBRqbujxwBc4hty0ZzYS29EALOiteQCyZREZAAWCUA3M1CJqb1dWT/A
TnXsirvouds9wEWQ0TSs0syYlwSDxxpjSv17crPcjwC6etl4V9ZZ+xbjHJXssBMdagId+UH9mUaJ
Mc/QUb6bf8X3bKAzdNU/4ufOxVOkBwoPT3RcC0ImP64/hrUCJ4XC4fAjrVpbaQWXQpFOXFTR9YhQ
9IohJit/NnNlhyqYUdFPdWw4kRpcDOn6acSrGqSk4V2fPlqzoLlXpAUXPcpmyClhrt/Fim0tqiPn
j2P+678pwf7EZh+XEsr7ZgJgzKL/nnfXiThrEuxgnkG76hqDLAyfUKlvo+R5Vk9qj0clMwM2ZhCR
H1XzTSpEWHu782+bTaVzccOS87jJKBYPnLW/VNl4NFL1hIT7obBUxyD1TTnrrh43tw3Iro+XlH36
IGTpXNRozVAuVwawrE7fl/rWaK/S1V4jFTP0wpR010cUCpByCnw37eVA35hPImseTe3ErhHjte5U
gRbZD7jZgsiIgmzRvE1+fgRbCB2yFuRZIDBQuXAVN20JWEuUB9YsrN1eTyV7aoGfebyI+2fnqxg+
6WlAvKOMDcSMYBcq3fn0C/B/aMKcHQWXiOmk6Z57LHL3SNtI5G4Rw9LPTT0ivS/iT317Qwug6eRP
tJj/q2pceMKIb1LErMUgPceFrwKeer4yUP+QFtv4tLhonw1E1DP7fvLbaPwVAjm50Q4dRE7j04rZ
eZI+NKXA73fj4Wb9uHhF2r4MUxkWa3TfjO81UWv9vktQSk0KIENDf2nf3Th7NUyytA54V61/aTb9
tbq5WzwtlJF45HaNFDW+rKkgyLPN+m4zU3TmwtMVzeKhKXRDMnOyoGNrJP13JemDTv2yGtSn8xiE
en6R5Ejwery7jBuJXGalNqiikATLOKynWL0LK4GZdl1h830uMkqTOUeNjCddHd+fU+DluErzeLyV
RDK4EJgv6lRnrPqsZjaN3RXQ79Q/FiFaJi4MdWMrz2oGw7STeT0qta8voui6q4VKMEABbkIgKdC3
Z+PaWzKNDA2RDmPnvjFGk1NWaYtpi7x1j7URieL2TpR2qmwWBl7BzcKJlsDSvlbyr4/IoKAbR9EV
fQl8fAtlee1myGhkQJAFpMV5+BHfwqDB/0RwkS2iK20KJqIjgx0XN2Om260Ix3HX8hshnFkKLSy0
YYKQJbyVkztVhOy+Xz/YCOCMUdSrPMgSE3Chla14rP0fwFLh43LN0KsGEfTI/lvCRiDzjk1ga9JI
BXgN7oThd+mO+p1NT5FnOdqNfCk+ywCfjfzqdOwM+1f9jUwuzJTdIElFx0zlvVAk+FHlqOfJN9nI
+Z96ZIskiszGxZ0mzC2jMyCwR5+tTVPzWzyLrvW7R/hGKS7uLFLaKaWChQST3LOUF59UfXTNuDnr
ySxoReR3rK7oaFlBb7IsGwZAHLn4Y0ZjRcI+yr1Y/5nqXrjMYHjyjo0kkMFPCY1rNI8kTXKvzpKn
uk+v8GeuwTwQHIvhLcOpQrnAkDZZbVoEqujreZoDs3OPvy9Sg4sK6JHKl9XE97OquRuln0DcvB4a
IjipedvzWnBhwaBtS+QGUtQpOpv1VZJIaLG+GgbB8xif3vNyuOggt3SIuzGGURTdlsKzlKK+Mt7r
zexLnSBki2Sxld0EhqyZezxDQCecdrZeRHhBvZ5i4uWRHVLBENeulXTZAig6Q1nin/3isidLEmYY
jIlvzFBzLXKO0Pt67ArvcriX1dtI4VZvGiWzboFM5E0X6zQ59XkIKqcHG4Mc5LfEBR2MwLnfRXNe
IreGsox+CNIXuZdfm0F2+ntkIbpvwftQClGQ2K7fpou8MC6qNgWVqNVAWIo5GYYz1vnGJb+IlBLZ
ivnNxi9MY7AGuclzr+geDNOW1auJCiwlEsGF0jyPFkOSIEJCnjB80hV7EdIiimRwMXQZJLymdFgt
TbaBG8oeRuerLpA8VH6pE90Ttw1yR8Ru/+64fWsklR/z63J5XoFiD1oOQ67trv0rMVawejdu0lr+
bD5IMj0XsXLW2u9VPV4NtLeXOA60WPbnVkT+vb8GbL/JCmg0+WJYPNSjPERg5wqVb0N516Vurgki
1rsq+98Kv8rgAnDcA0UkrUuExrF/SLvkeZEDNTqFX+bSn0jllfPqRNoQzAluhoZ2VsPZI716K0nR
imlAUWc42+PvN8nr3+EitTyYSSc1UDkpNC9VpGAq439ZO+M15sJMSzE71mcQYearUyzBXN5arSA4
/z+R5VUPZtrNLtR7KVJDwojVPqXn8br2Y3RIjpqtAAhPchtBxiZaNS60lJYMbp4FRiTLySDuOD0d
h+bd81N/1YaLKaQnI9iesSvWEIgp01mXcqeez4NoVORd+xhvGy6yZOGshPkMReJzfS5O6NTxss8R
6MfENC+izcUFmCyVwfdKEMQA/n6TKw/GXJ7GSgRy9C6X5jTiu6QNOvXqYEGjMkFHHINLlRz5tgE7
u3Qp3MgXuYJALR7ziMpjV9C0zr2mMexcKdzVMN2MroIj4P8JlL9dgkc7Mut6aPoIeuW5039lw2IG
gJ212+QacBY5+pygcSD5x34oUo6LDolSZVozQqgKiNuycZVFBvWvICsQCeHiAy2nRp40bF3aN25l
Se4wWy6ZFkFOKhLDft9ECKonQDVJoEuvn/LOHZb7XlRNFISFd4hH8VwrVggRaVuccjV3tfrnsUHY
xj8I1zxBslKEXYy7IpIN83HqfpH5Vh5PTd/YbeYdS9rXxTQVi1iYn+DvVJGKwUQzxH0HTFNpdSla
gdX3Nfn9ff4+tYJNnSQxks9xKp2Gnqrez5BYS8MPMNIdq7Jreca4AgJRSgBa+NbyY2ySIrFYjqFf
zSAaLqmvK+f/JoMLpHoBnkMd3CueBhjB8FeEeK0LWg92LbJRgwugrd6YTS1BRG8+1dUXa3KOVdg9
dH5/X+NTsXYwuqU1EaCH1pjOlaZOdhJ2Paaj8yiQrEIXbMhjfTR+NKcGuGMbjzDLkpHsPIRaejWb
0b994Hw5DzZacfnWZMl9iLFvRJeaOsRUvaoSUbse+5fGMzy0jEwxxcyo14T3IZjl0E+eFJ+OjbMf
/zd6sNXchC+pZU2TLFEefXru3fgzeLLQoAE+jr/AyAEWpsQXlTxEBmJ6b0TOYE8BPiYcgpp3Fh6i
58djnUTrxmVRkqErzZjg+9Y4+3F7VaM7Iqm+HgsRKcFtfmOKlBz1lNxTDJQQ08zRTPIfNw63980q
RQcGE9FpX+XhfjGeFsmVRA3dotXitj/InYeuLSHFBHldLrk58o1ZSMXG6kvvDphXN+NREvQ6jKMy
gptZj4DqACp7eZXcR0DrA2uFYNkEluFBEtquyTFkxBRq/WYOLNEJJohnL1eGjft2stnKmYLvq2CV
7B40tBMbmU0ywc5k6360YvTtLskka0EdBWFZDfqzfPoflZGot01g/pdizkabPBplY4lhmDi1s+QK
CDRxKThg9nPnjfG5DY+C07RaOlQB4NOl8LJPsTui+PxVvZvc/AT68Mo73pyiteMiwLp0VaeCVMPD
uP1gAzTpWmpr15wrL8NEjtz1T6b1q5CJQFG2IY9MxsUEtVi0qmOBZ+rwsND/tKpTlHxvjJ+a9Czc
UiLDcdEhV+o2b5mba+BtALGXN2nxOVO78/FSirydCw9zVnUmHsOwcaXQaws/axZnBH9rIxpD3ddH
AzkTQEdMk8cd0cY+QTOxiSE9NGIZo+qkXWbPIrSWfXVepXCeYYRzM08EUjK8ieKB120N/WSlpSuV
H0mpjVdJnDPEa9gVaY/ok7cXknxpxkda/VUPpaOUp2MTiVaO8wQ1BYNNVkLSsGIC2cvJTSe6Ju57
Nt5C8QpCDIVH31CUOAQoR5h5pqI5LfhxymtAYNrl4CuKq0nBsUL72/dVGpeTVHpdAaJZyrzQzN0p
q3+ZEmoHenjTqNKNEcdPeTSDO9T4UN7wKpat8yYUGkmkAeQCShLz1urOC64/y39dSM7/spgNkxPY
qgx/EPLnikmiLLZT5SaXvuvLh1zwVSHOBa0u1cxqhkKGpmMcbXYxo2InpuXnZnWVj+HTsdnY596H
v1dxnB/qYPoLmwG6ZZHfzbITfU1wdrWuPvxxLGj/hH8VxMWkRZ+kMsNUuddYj0Pyfaz84+/vb6jf
3+dhO5JUHynSe3y/vk3q76BaTVOBaV4aWQ4Wix+QArN4p1EKGSkmUM5gXHGKp/WqPUlPOnCmGSkd
dVon8WPB3hKsHY/YQSu1mFe2dp02P2lW/1xYpX28fCIRXOYyrrM5Y9gAImjpJpP5o0zVr8cidi2E
WPPSpAZEIO45cxlDnRgpwvhUSo0z9+iBjmg12bpViTq8d7XZiFLeRoUpWjo6RAYMpY0P3Rp/6abR
PdZmv8psgmAe3DgmtXiUByq1TRqiXdJrI7c8U0AlS076M/1r8XUfTc8CF9i/872K42uZkwyyKXPC
RmUjAO0dm3BBBlucGeXuYJPAdCTXFGTl78bzXi7MG6GcyRoLyLxrC6HgYGztBfdNxvwYuvnzdD87
s4en6UfEDDh95GbPxwu8b8Pf68sXOfNGK+LpJTKRGyP5hEmA4+/vu+Pr9zmPr5dOLdcW9qM9e3QZ
u+v033bE/L18FkjqLFXBAcyC7+ZwStnsvynhSVrrvbLwSkUQ8/aX6PX7XPBeuqYr+w7fb/vmxmiX
k2QIjMCOtncRz3yVwEVtIwYEZVuyx/txsGUQBoJ92wTS4Iei96scPnpXad9YYY4KY0oTe07xnkeB
0yHYQ4Ll4sN3hrdDuW+RoszNTVU+TapogJaFlYPV4uN0qcbLGkpYrfwr2ufNQPFYUAiJy7p+M2FN
Zt+DfxuHR1SSW2OYxxjmTxtwRIxPrKlG6gSHnmjR2O8bH86IorYVSo24rnjKeJZqgQ+zPXC0ZkzJ
zffbKs9LY2WtFDGAGJTbRb6y6F8kzi+zLGgN2r/TbryMeftGVjl3bRpWWDCGmqyjvxeYydeJswJr
qw+Ms3w+jjD/zxHxaiBu/2f5oklpCXmgN2NtB4wyN7o2H1ngTPx/OxXDRRuViwaJkveqxdp5JHRr
JP5inKXwQzHzVSEuHKzDtEh6yjwO0EmTPVr3WSrwh11/sxTcTy0Z+QDh/KFoTc2MB0QCKf8eSt8H
EYYWW4V3/rb5PucDqRVZTSnhrSFpizudTq1t5caXNv4zGvuzIq0eEVUdd7fpRiLnBVJXSVpfQ2IZ
lfYc23X+J54Ejl1NJIOzvb7kGlFQePbA9GQbVhAVqduIBij2m4Q2mnDmp0VWlhp7B9Jv0CL/OQXu
eONkAXkswE7umVdiFmhmjQNr8SXIhsRdWbK2pDCPfAKE1rCxNW20S1Hdfv/1+1U3vgKptEYVVwZ0
6zGcik4uNzxrN2yKPfI/9JK6EcVlp3O56vWao9IV5rHdAbta/lyKOi4FDvESCjehztLCeOhlqGMh
9kjGr2JAlrB+5EDF4DA4V02gbPG4V8QcW0mKcTYoa/gQS1XQEtM9duz9GGqBL0UxdWqo/KFdGFrW
9qzXstFsxtgYge+0+jU7xK/+wTPH3mkE+FxCdRQY0VvOJYWZAlKfWSWZl/Q92ORaN06fldKe1p9t
JLqk7G6nrTDuaNWUvi6nQsaF6NPClFOBeWG6lezeM+XAcG4LytN7u2krkIutsdLP4ZhAYIqZUDU6
Zx04yKhbzL+OjbYXw7dyuBgbKuGsVTVTrPnVqL/yQeAUe86tmsDWU4CbDzNx1xK1meSiiWGleNGd
ZQiddVRduohmaXd9byuH26hrmoJZJYIe+XXxJQI6p+Rh0mnCBS/10P/27XjVhOI451u6bqrTFOKW
i+xTjFZZlUeD2Su96bSgs/TPY3miVeTcbyhbVZXMFaWfRurdIsm/J2WGOx6mlO1jSe+m/lhqsl1I
zvGk3rKqhGkWpcV5iHs7GhRHiudbWhmf6yF1hhgzQxY9yYkiOBl3fR5t0ibgvoGNzZOhT31RjtUK
0fF0Fct2h5k/qjtr+XSsokAMf1CtjRZJdQ+XVPPxyrLGuzgxbjSpeFzqWbCau7vrVSP+pIpXrbNM
QCqx9kDirLqeOlpWCULFrnNYiqaosmbg5solLemwSgNp4Bym3oF00TXrySb6RxJk1dIsFIMo+vV5
5FQaJjTXCaQwANDCYxgD8bNqyw6rpWEa4dhG+zq9SuPCUiyl2aQwnRA2PBp/k/LmRExD4HC75rEs
VIRATE9k/uSNSUwK3aKZt8qpb0zWGRinAhH7iryK4HZur3Sk1BqIGDt0/4ASIo76U26J+LJEYtjv
mxwiKmItN8FM6oWq8i3X/swS+XmtRFbZPQYxISuj4ZcQNrrxVgwGenJ5SdHz1X7tgSBET6GrfFPd
BtSObFa2ehaiW+yZaCuRcwRLyjtqEUi0TnpAvsh26gK5Q7LXYPFVn6CJSgg1tbeWW5HcfpK1ZTTT
pkEaM9egaI6CsFQ8q/y3TBcs0G7FcPcAC33uMQrtrI/mMZEwnv5lGr4c7yLR4nGXgAzTNWNrYvGm
7BLTu0wV3DF3j8GNDjx0HABHTb3PIWC96zzMGPvW7fwJU7jBP2nZfIfywK0Yjxc36FpKwBTIagKz
q4A3UnWUi+Y36KdBQ6XTo8/ens51ILnrv8Z+4mVz+UWHCVaQDEC2+dS7rLIa+8t985XRnokny/ZS
2+2yctmFpUZl2i1MUcnrENSHQnWW5jRpmbios3cabmVxAaozibJQXPS8pf6iGF9GOtrt92H8SBvn
VgwXOcA7NBl9jX5ba83wdl+hcojRH+X52OEFW9fiooXaZXOpsrZ42bqppnOaPueVoAlBJIKLDknb
FcOcQBGCG2FlenV5G4v6K3ZvuNvV4mKD1IazCSJwCAlWn3GEkLMWsNp9Inw4EMQIi4sRilJM0cAa
oYfqKhxv+lCwXsf+hRr+2yOjmIppXNl6tVZvEwvpY+ownlwqqOge6/HuySot6JqvJluyyKcY7loM
Qc4vUoSPAKOZmaUEAWusfc5I66vy6kZgYDLIIqh+HvuYzncmTkZsguoJbjzNMzb/pUO9NVkFQkQL
xm38RslKAEhCH9RtrvSeXvSi+UAW9+rGOl8glOXKGBZme4u0XjbcVYPhmpJAD8EhpBNu01fxEkpl
idXq3cljL72RhwHwM/EZUKOoICRaNW771zK6bSnrFTdp56mN6qEe/oGUcbtq3Oafkb/HhGDVFNTq
wMNM5c/CCczd+vpWCLftW+BnNGBzRX0ws7U7M0BBw1e/ZbL7d1oVPxUCM+36NHovMDmvmoTyo/Om
nMWFxNr6au3B6GKbgBYwEeA+iGRwW5TmtEo71gWJ3dmNp2EILBHLjEgEdzRXpJsTXYf9O6N2jPCa
0D8qET3GbqTZLBW3M5ValvUM3R5etN7MyUO03HfhTaJ4x2flvgtsxDBVN3cGvS0XQKpj35BPLI3C
0KCjeYA3vsbMIDojRC/UuztnI47bpk0YW1XMktEOIEbqwyx9KBndCOC2plbr4xgRLJv8qAQM/j7y
ohv5U3WWvToQwcOK/IDfpKAUJyUbJQvXCpMDDQhMuitTSwSxgH2GL6prG524bVrkNW27BDrl5t2q
/LVMN1oS2kiE7eQrxhEF8Xo/lL6K46c7wjA0yoKJS8/dF8VbT4WDBk/j5u/rXSoaXRC5ID82v6iR
BnJsBAUlKG7/7svQPxs3q6PjapcGIqRrgQtSLj7Uibpaqwn1TFpfZ3oYzLEgAd2VoBJdMQwLNQV+
/GYtjElSWbuvbAST5dT5o2DT8lBgL/eQVwG8hZbSbEKcdUgNHOKM5/UEyu+AlWBEjUxst7zzvI0g
rnCL17YGHQQsXjc3WuV1qy1Nd1nkjqogaO+2y2gbSZxV6JyvcatCknyXPLPnXhDMP6eYA53uVbv8
0ZzVk6gre3ecdyuTC+NhHa8EXEBsoh2vvW5zg+fl2FbP0fXsLG7lTqfoZ3NFRFPE7LNHi8pF9nVZ
pHBlh+B6p929PDP75RUE4yr0cpEUHboCd6RciA+XRI/yHvIsjCPrM/DytVQwJrzbeLRdSi6uj4D+
IW0NGYx2tcDoAX3obTbGK3/XUR7sMZVq3Gd2/wtT4f7xbtgNwhvP4SO+3KKTkDWEJ8tduT7I0U0b
fehU2cjgAr00jMZMKDylu4wAIGWj9aFP0T1YuIkrOlVE9uLCfRsnchxqUEhJT2QJqkiQhO0H+Fdt
+OadNUbwp6CDwMWyPmNS/xQCIDa0Pz4psvEM/u1HU7NoiRUsHdU75GOgt9BERTTBgvFtPDRRslpq
oY9OaSBl6XkyRS8iAifjW3diCRySCwuEox5g+pTENjW+HPvx/n1/YxYuLlhJqqLpHzLYPPcURBfp
aXVe4Ng8Kgq3bD8exCC+kI++71TW2Dxifl2e68/0unEqJ3OS68mNnO46ctQrsWOLhLLfN7lm1cR9
CpAc7FT169idyhUM5NXtMAuKDbsFasOUwYrAnipAbvNWTlkpU0P6DM+ZoCyWXdnO0cfx03Q7V/Er
n6CUdiXyjz3VNiL5GmijhZWumwneePBYNbT6l5Jod/LYBHEhItHcc0VTBT4gVTHBgQbqt9opmPMc
lBmkNOl6Kw3A0y0ep+Qjl/atEM4XjTgcFR0whJ7ZABdQBlBC6U6iPv1dTTTQbxkUDO6Uf0hIpyyV
ohSLZsyyW00gIVC6SxuKnkX2bIPH599iOLdL+x44GXmKNkKZfDF7OXbKLvkENHDNHupY1Ge8F4y2
0rjjSB/TWpasCE+nSrXacpopXpaRyjkOFrtLh/oWnvo0A7x1nBOMeS8ZGD1AZ0AMGE9oM9DzmFHB
VWBXl40UzgusqIrKdYWUilg/8h5jKWYMas2PqEL1F1YRQ+ZrAn0aJbK2YsEK9Aol+VXc/LRkwQG+
r8irDC67HHs5T/RRSj2pa/wYveV6WLjHauxeY9Dy8lsPziQ9CtsaTaFH66/+8iV3U3QPjpfirIPR
SfpQlrAVx9mGFrHUWAXEAYOmAwiUKOfZ97BXddjvm2DdTDH6+vAEC0yhztaAgU5jy6bosjlett3N
uVk1bnPmc2OtY8lWzXzQ88LWy29Re0E31Ic2zKs63LasikxbyQg5UiEXnhFOjyQaYSNVRJEjUohL
FSNA/ebaxATl1+AmsWXlmzTcTIoI7FBkH+6Q0+os7lQtzrw6AbLvYAZNRjCKWQTH9hGI4a+aaPLN
rGqBOn0EsOkkcaakc7pKFphHsEH5GoASysaQsM3TWfe0fZTjD4CymbpBVJBjaprKpwSASjQXUDfj
DIjAhRBadqiZHlFFYXlfjd9i+DQgs9Kx1mJ21Kwl8PPwNr185A1town//tmHPVa/xaHZ4+hEFtoA
tizGDpVzwZ1OpAsXM1XAoajjgiULtV5yLLqkZ9JbH+l7NJFp4BXcUA3K10pydaBJZSDRKK3RA6rE
ZZBvY7Vxj714LzhTDOAhG0Q5RjH5Waa81bQ4mvQMHQTLxWQ3VLwQ3CTXJljc5Kf6ZhUl2Gx1uAT7
jUBu9dZ4jYypgcDGMwGyjC4JzGM7yD0YLrU4tRYqyJ0+bS8BYETXmIL0rr5meICse70AboYPgb7o
krqXZL9RkLnP5nwocf70dQwF0+vFYa/+sWv+EfqzU96CotrNg+j52IYsoB2tKHcgUTnN0ZUGgSVj
/wMk4BpIgXoSkhzvWg7PbcCoJmhy4ufERiLRadIMbLCvKm5DuOyDU82XVB8Ucb72TXRz2NlmQKv7
LY6fEwMIb2nEK1OL6I5ETZuogti67xsbEVwVz7TCgeQdNELAmGLnhRTWV+7Vx+oaD0uOgiLrsan2
JRrgJlKwjOq7hs94UOkyjRhtSM9ow0S7TvMADpxrQAMScEUvp1oWJJF7l2cDYQTpsArAo3cY01aa
rVNWlYi8fv65Rk2jR99ncy4vpROK1nPHZG9kca6/dt2c9jlksfslg3KRZM/8Q//MCFUonhnoeCYP
ghXd8co3Mjnvr6Y8m2srxwHpmZfmOyvKm5/LU+9Zl/TSisa79gz4RhyXlg1hOE9hDxWjvxZndif0
QbEGG4AFOLIzoh4sfEvZ2d5vJHIJmpyhtbWXoGB4057Bc3Y1+Mt1HwhdU7SQXH5G23nAOQQ5DMbU
AGoeOQ8uGhgZjGnwAZgU3M503QISLJom+fb00MJDjQYARW+MAo1c6CzaaLvabARwrtiMC1gyjI61
IKMf3cFW85Mbxmato34j0mbfK3B4IixSqqr8KVoq8wpk2xrD+5/Ks+ZbP2NUrjHAwsieo9jOAxFt
0f623khk+m9OGczJtFYCDHy4PXFkRv37MF60S4V+K1HivrurN6K4E3RMqnQYaoha8kuE8cze/cgW
3gjgbAUyaYy7M13+FzbY02QNosIxyAPhLBvbL9xxaWAo67etuIAhR0M0UR3Ski/w88RWHclmhzSa
b9zmc/5AL5FDcC8VOsmuS24Ec6EDhAJrmBoVLkCn2df83AeVynjpvfjUBqGjiF5TROK4uNEk4bIq
BOLqr0r7MrWHfm4nBW+szx6wRcGfhYf3y0pRTpKB0WHw2UHc066V6wZG7CunKyXbqk96eDdZgz0V
ICDFO86x2+y5pUWIoeqWoauoLrzdAdmsp/qcWOD9rW4n9bYm/z7NxyslJp7ROS2bhGfwHgyaaGuI
NH+SA4k8VbmgMX3vtQECDAtcI6qmQ9BbBRrDTItSe6nGyr7idc74bIC0uTkXfv6nMC1luQxvHwul
RBXiTF3XOHcwKzkxDFNLsclGV3ViJ7oo5+pcIekQPY7uWmYjijtJYqtu22o1Uq/IL0kJ6ipBcN/b
wVtVuIXTjDCr5g6qEGu0ixVA20nqTHe5M2W9d+xke9k8tqwqg09SfmFBemuksdT0sk2LFG+S1RcZ
lIUaYAI89ax9H73IMZ8VYneCZ6id5XsjkguHdRfTvK4gslRPZu4DxuRYp51CzJvvcwEwt+oeb1w5
Cli9+WBJyj3O4dtMKq91SxL4+E7uYhLVVJm1sJX4Yx5EvRkmcUKQ6r3AiGUBO4FbIYn73mloEo1F
dQOgHEC5fmulITMJWOYi0AQGf7+yhkhxASn2DwDe9s76N7I4707pGCZozUg9ehc9JIB7L5wGJDfu
DK7A2BuePwCRx8iBsI4YHYSOnLdXvUTremxTr5tQC7jPflndt2OH2Osx2IrgqzMh+KKGpoKI+Wt7
jp3hKTyjPosnr9ZWTpFL7Vacbu7EI8jENBVOCx3MR5zJ2oIY1jrBCyfNDoPaN8/r7eBbwT+B6Gce
zcW+N7I4kxnKaDRjCFmdeW2Ys2MqP9BFJjiP9nx9qxBnJx0gtlMxYNumZ/NCT1lAA+vyDxZu51w3
sWo4lijK3IR/cU1nohQ4tPAChV572Qe9wc0IOFN7cbV/Us7Ys9NWHBeN4rqqKY7HlEF0IvwVgUE8
hpjS+NNVZbnHnri3hlthXGhSgCCnSiGELZcRsIO4GwSsPU10gOz5w1YMl4mFFQAhs0zGEob3ayV5
WptgyLwVOISyaykgbwIPmJVW+QwiXfC8ZxUzO3JlP7xkno4SDUCuPfmknkdncomL60HAgAiZ10fu
BzJ3iH79A+wPbi4JpG70STcnRHolehyU4XrIRaFj77DaiuAuB80Mxqe+go4DWH6G7+alC7IAnbkm
uiZacEnb4pKeSCTnkQqNZzwkQKQRXdHwvh0FJXHR9zknLPOhaesG35fjH+vsDf352MlF3+e8D6yG
Q9xG+L6SPhfdpRJN++5698bqXGStJiu3QuZ2EvWk5Tpfz2YuWKI9EUgkGWkUmLbfPbVjNGsepnlB
rAN004JOS5JdVyKE67112grh7BxKs16FqK57iub3yl0yCErRe3nQ9vucnXOQ7jWJviJNVS7ZSp1k
8i39JM1fj829l+ejAPe6WJy9l7GKUBeDnPisXgDVHGRO6xVn1lUEWHhB0GHG5Y+6rTDO+CDKnJth
hfHHMFjGK3W4GbrLEttzKwIIFpmHO1ST0BrCMWOx2rpdrfsm8QXrJhLAHajKhOlQucK6LRjzoX52
6U+ZswaqPbiq3waWq3zIqy3WPMJeXN7Fa2M28rEb4NXh3QoStvnPchDsffaf35vnVQQXkReg3IcK
hQg1YE8DLCGWgg8mCUi3KXiOQdmla9zaqdOYo0cBbtB5Czp9Ur+/0q8HNz7VKKmIxlB3o8GrMJ7h
mYDJJ88iHDNp/TkbP8eaj0LvsTPs+sJGBMtSNifZANxIkPIxEcpfufWs/fnfPs+ZJQqHJJyaMfWS
0iX6aRxPx9/f3ZWbv8+fknI/46EB39cLPQAwmNJ/09o0aL7NU3AsaTeobSRxQXM1SlWSRixUgkM4
mp6SejhlX5tIOPK5lxduPIxHzK37YZZkFSpFiy37KsYJRnuSbSuoUC7+ACKUuRXGhdCp7cJZ7qDV
AoRF1OzGvrBFPiBaOS5yArwhUjuFyWh+yp9Do7cpYAlFGa7IkbmoOYVqmeYhpOSzX6TfF/X7sf1F
3+c2fhUb2lyB5gJwvCsAKcmNphcCZxZsd/5hrqmzhbZsofTlpv7DKm5FlhAJ4Da7PEajRHoIqPXF
Dr+MQOyjIlaT3ZLBxqV4VEZjnvK+XiEEF0H28MeakuLFnj3NEb/h7BYNQBtpsPs7sDteAFk38YuE
69zmKQ7LPnKjH6sbO5jUB+Cm3f3C1DJOAOFrLQsp706ajUTO0UI0FnbwAVYSkR6TU4P5pc5nVSvi
kpPlCucMRfI4x5PmqulIx+R9mry/56VGp8HA3D/rBWefO1BPIW8PhDRJJyW3II5cGOVeBMAD9sIo
KmXuu+Jvu/E9eHnSdUsmQYyRVnaVOHF3myQPx1t2N/DgzQiTfyjNUov9h41vTCB4mYtCTT2ra2yj
Dah20a2bqfxIdrMRw8XQ2YjzqDYpDFQn3jLeVV31eZVHQY/x7oJtpHBR1BrAG5KZCuKboth578zI
o6gIS0skhPPtIRlLJUv+j7QraY5b57W/SFWSKFHSVkNPbtuxY2faqDJqnmf9+nfovBvLNG/zu84m
WaSi0yBBAASBA6zY1O1i9W6cXUM2+ka2KZw6r4WShdHIVqv6jqF1NEflN9oyZTBiw/BnvV6NCtT7
wbYWG6KMu4S6bLKXE8yLlx1tl+5qvAtpPy5rm/g6AltEMBdGpxblYhGtt+q5NqDSziE/hrivtwcY
hv3iF34cyNoahYHPBowLRzCHiRTTALCVTadS3rUx+HctX9V9R9YpJd6xZ7n4Y1SmSjXZuC6u+g90
HDpOg1kLu0yWPZeuH3eOcPet8NgFnBbjtpC6JIf+W+LljWfsil0YyLp4xCtoqaiSRxyPl4iX1gE8
UtVcr/Ac1lL5LfiLrNsiLt0+Ozbpw2XVkEFxUXCpFWBe7JEWq0H73H4My8dE943xVxL/dzYC2zCe
ZeJUEG/JZMRrC7xhPN32LUZEl0pwWRbxwTJBXKRbULJXhY3znFtpFoPzx9HcGQ9e3T6pPPhAf/Gn
91qgSl+9hFl0lFHirQPvkZrNZ7SVhiyVVaOaiF4rja/csgKYeGfeF5/KX2riIsWH+z45XpZTGO/h
FNsYBIaHD75MMCnDOs06MBdGyrs1PYHi7/L3habW0jQNuWaCueucPTeaGXSsJsrnFlA6WGATPOXS
EiWmV698+QaDM+drYzTj2qLSi3Vtshmt6W22H1GfVwbJe5lHFysGGLpMvBlj3IHF2Yk5bnMFaS1G
BT6AlUcDS1OkoHyH8d7Hp9SLvl1eQeEObfA4e9E4tClAyIky/vod2rAwK+Xvvs/tUNuU6Roxearq
V9R9Gqe//D63O6VlzcZqse/nh9G8SmRj26UbwrladByT0LFsVsqygMw4CZzCNT5T/3eap9Hk83nF
CvdHBWwueMwcpzQrAyKxpkz0t+77q3U/e91RP3RXsoITyf7zWaVyxKyucQKY1h/L/mzJUiNCq/2s
XzYTdhM+ImE1oLofyzfTo1riRmGdm+ZT2ezNSJaSY1v96qCiZAElTogbXk0K0FolSWcCm6oWN2v3
zqj2CWrrHXA8Nsc1l1VACxfuGY2/Z1ZjPZXrAjS6HvRCvnCy73Oetc6y1p4skM/VRHen6t4aZf2X
wq3ZSMBtjT4P1kRVSKA5t3kTmN3Nqtto7TtrYDS7bAXEp2iDxflUXW+suQ8hTYWg5O5pjt4X2yf7
OHkaayCnRhINEcHL/h9tsNj6bhQvcjLdbiNW6HwksZ9+7rzQXyM3xx268uM7WrmmlyEiuiyobE1f
me/RGvsGazo0Xo55GGVg4ppRq0dHRpcl0w/OcGsKAq+JYkX72Pbmtt6lVFaVI4xZN0vI2e4i7+w4
XwGRpe+jwlXQFlOX+7WTxFtsTS6cW4sz4WGBOuqmAgzWTKF3K7pniaTcTAbBGfFO61owqgNCX7+U
2teUXGuywUxiCLRDoFlF1XWepDmdSKYnMwsT+q8KUjZK4VbSfgjxpj+DcEqNLoksH5nR0W7RPXQY
9uggjfbqbXGGHwriU3w9fr6s0P9yjp4hOY1umkodZwK5Wp+VFMeg858/mh8LD8TNd8uO9UUUtw6R
Mjn+i8l4BuYUPERCulIHAA8nSwNtM0uCKR4jBvb7ALCYJHBZVNnicuquLWuLd3IEk4X6ScF8xPXb
332f03OqKRN4wdhKmt8r4/vUeX/3fU7Ji1A3JqLg97fxDdHu1vTD5e8Lq80w2gAsXQbqE15F2xhU
aYc140NllR3jg3bItcDyxoA1u6dfhoNTu7IaAfGpeobk1qxcsgVMv4AMy3dO8YnUH0xDYhvEJvsZ
glu2CFzoht4CorQPMQYjj+3Hqm922uyG8/3lFbwsjcXz6S1q2qtJCJJk07mN+tGlo9vJUuyCDICt
qpj+pINTGDQ2fMKO6DRvx64M/fALI71gw9jrIP+AhhFX3k/02kW8BOMOaakZ0ZxNAKMW+NugBkio
TRgOt8q4yKVicafTapvFSY0i9McdIwlnhRwWGrX3TzNFPkuZFlhA8tIpvRSMUzzbWjGDo4Bg/ffs
AyPEf2rLwl2ZcRHIR9q/tj0v4TglHEippjWBdK2pXDvqECxFITEP7Bf/u0SvyBwbZdCLYQGEVX62
rAc9O+X59Zz/0qP9iFl7lzX99aHayvOK0XHEpCY0bgLMoPOxaxBszaAOjcAZkE4YaSIzfa8P1ks4
PpTVwIIa54DLcxXjN9HToJ3yKJJEsZc3CX0hL0PKyWyoinFZ2CSL5u5qhje2ZuwuL5zA7b0UhXPx
aT8klcOOb3zuzxmOLwgwdp0f3v4uwpLdb2Uyce597KY2zEfIFIPnpSzXK23KJX5VKhJvJJphyo0Z
IhHNrX5pn1gSpdpbHkkPk/9EQS7RPnZaLqk6ZyuQfVdmheahXwxfR+0xsvrdbO4V8smgoTuFj5Gs
KFrASfVy1zhzYaao+B4biKjd5sRD58YOUzoOy+f+NOz6oDmj3SsoPVl7mUztOasRhf8o5Bo/9uq7
3Kg925YopOQk84z7GHE7WY2GtaTk04zigF67KVEz3yuBNny+rPtMDy5s29Oj6ObK1jiJXk41dDFq
vtvLfoltVzHcVpaKl6zak6fZwPTETEZdYzA6Xs2yYzfC6ceHy7KI/RVCJROFsMjvUu7+rs0o36qy
Cua28X/7D8cba8+8+10dJGMLEx+yDR5nAuvKbCO1B1793Xxf4BGXcak6eDQO1N3/8mgsNBwbPN4Y
diFqVDOMOu5jy48qzCyPw7s3rSGqiQ3w1b/uMh+LvDDnugv95MOKHhQNxeyGG39dwHGp+LIWIaFa
0D9gPGVCSVc1U2eA1UbhOyR3Gz32lFoSAoqX7RmFU4sYDYeYXACUNVYPYCW+LhZHYv1kgnCaoNFo
TFuzhblFGFsmqPpv1qOlyVy8DIZXAIXWaDaFJFpv+suXGLTjjfFBogFsOV6ZhM2mcN6wzTEOKRkA
Eh8Zz+18KEGZiDHLGIT5hg442PANFhN4YxcM1AkbgwMs1Py3/9+I3/wZgSSjMZQpAucUuxmk9LU6
wEctvtrcaW8osWDigGMI/as6OBQ4J9j0GCsxlWPoL6cpYP4IjcdX64m93C4H80gf37JVFhsURNgq
8iVXla6QPqVPWxWiQzc8duhy+U1O96ajuoHi1i6d02nIUtieEMU3eravxo+LI4lahPuzweCWL3GK
TCUtMBbaZWfTDDPUp2eytgyxm9jAcIFD3vS2uY6A6WpvBAORtWOzLEcYuGt2s5FpnRSPCxm0vErM
JQZeXLn0jvFNVJ7tq6juR2lcsvtbPD5N3vbL1EY98MYdAyv24YGRd+Au6rPWncs6KLziPC+mxRnX
0FzqMS+ggtGS9MEwqD/GkSCTM+nVUe1G80BWIz0p2SRrxBMpi246mNgIjhcD+v/SdNhWA01RVkhZ
eFS9ymTTFEW2Vn96Y7c1U1P5Z/bBypd4HBbYWswOt2pfIbpXrf+5OAYGY7N6nN9otHmiE1NFJXos
ml2CYK+QPQeKwxTMl0OKFNMpUOL2cqVU2k1LYsHsDad5lzxdb8pDHbAeE9R8+LL6BLG+25pugasG
/ax8428+VZ0WdezOhvQlq2wD27OfX1n7EjNv/nszHFbQNtBjrKOI7lWjn1Ik2TRpCa6hzm1Vn3P1
upfFlSJN20Jw9qLtMxJ2LSAS5V2tXM3/vcqciYB7K4UAiEU4J1hMZupgECTsgx65K2asJ8dReiFk
mvTKq29AuOMSVVY6DzlAol9J7mY3vyfy2W2gnQiy2LJtEdQ+QChHM21dYyOi+dx8bDqDEvY1PDuY
P1YfGWxQWF6xKYBtsCRufmi98qd0Dpbw5rRBZVu5iSfSwUqNbMSdUIkQi1f7WvlkOaNnNZ5WfL1s
+GRQ3K7V2jTB0ELAriNu1H+P+i91BaZ2kFpSSaGe+ESBHgbssA40/VVne7QmjIgbF8I75zsqq0EQ
M58mXwtQ7Xgl64UTC/YHjL996ks82FmMNbQxLGo0znrzpdF+ZU7mNp3skVJ4tJ4F46+fiakOdsUy
jM16mLIbdZS07Itt3waAM7B10htZxpJ8v5vcoRSZm3m5Wx1tkB6Ue0ti0KWAvLFtVXXSmPGj13aI
8oXOrb7EPqZuaT7GLUWePL6QrSGn8ygE6PSUpciUwj6qqb6z0d1zWddFEMhrI4+t4qEfX3x5rFrd
ru2KUFj0EY9fQ4Opof4bEExqUzb6EjgcgrLAjuBSD2+7vhuXb3kmae0SSrD5Pmf+xlKxF5qaoZ/F
B7IEWfUWRdNAdWGBZZTYqIt6uUSWqSSD0Ubo3zrRk/2TvZuBAZB4mLMLNTPuZUUkQkXbAPJR3ojJ
DVq8ALDFGJenceyBiaehwae7bCcv52YbwPuPLRwX5xmNQ0g3Aw5v62VyXL848X9mOUC3/vMK8vX3
ajEXak+BkI2JRxflGpNW37RLNmgtHAOTfU1+9mOW9OUQdwqM9lOdD6MAMoPsPAag2royfRkRG9Oq
V4u2geMih9GpMB5UAZzSnpT0XFu6R7Rbor5l5TYwnO4ZTpfZwwQYM/2M0iLXnmRUiqLjo6sGCnww
qxixMHcz043RJiTKFN/GdOzyZqCSjREt1Pb73EKFuqYkapvi+719Nfb6EVN9jnmfHpFLkUDJROEW
C2Rr6YwuD8V34vs8e28ZEksmOiiwYIZpqRaYlPkkZJ/bjWL1sGSLclajE8G0mF7yfCq6c20hOKcG
bilj7VJA1IPj5umt4iCpuuCWEh2qsnXTXlItwpaEV+MtHufTIiWcKjUHnqNkpzkr7hSjyN3Udg6d
McYuYi4/aeNzERHJWgoDny0y28xNPKfoCkrJE5jt+DwE/bHZ4+Tu1hPLRiY7WTZKqISbneN8UOwk
1FYHgqtEuCuGh1i7g8dTI1n+QQzjoDIXlzEW0L2UycSzYxGrOrLUyg4Tntyphtqb+yZqg8s+VayJ
z0DcoerwwG4rmF/ud7lxoGX2oBamVzrJ/u9guAPV6P9cxJXkvI6/JhCGhB/+BgIB8Msl6ydip72h
PqVX3bbdL3nlrtS7DCI0DJuEArf9RY+56SYYuXx1tkFMaHn22Etsj3DrNzkF7uBGjh7VrYGcwjDi
fjLmanWgRdHu8JZ6H8WrjM5SKJEFonA0L1MKkv+Xy9YuMEVDyc4tWd4hl/F9DUPJ5osgwPYBli9c
9hG8cWFB5FSTVrO4akBqXTu/hbYP08+IaRKqOxpa1DgAg2Th2s6m49cOCpKIz4bVVd/JfmQlhYHs
7iMUZ4PGbZBRtPWEgdeO34I0sr8OZVMXhVHbVhzOlILlUJlzPEj4xvXv8Sixn6ApbkJR1/8yIEVo
QAkrHbLBL4oBdpyxaSlttUgLHV+9a2Of0UXO6Jmf70GjsnryNnPh+m3gOJOjJtXQpCHg1sX01UJF
tlh2UxBZta1EnLmZUjB5t4bj+E5zpPWOlO/qRXJMhVJAl03cOZBd5K/bWjNkxuxojp+MxK3mwS+T
KLhsbIRSPEPwl+yFVuC7BgGzPw6YbtT1Hi6pPhkW/+9guNOjWHpt9T1xfEzASFAKUOc3nX74Owzu
zCQLLctxgiikN2/Srg6KcN7RQcoTzY4GH4UQ1FYhiaWCkIGP3aeyMfNqWHC1iYpJOUZzmRUeYsbK
dtexQF5kACu+ZzrIfnuWXg7JMU+y6DQPGN7oLlY8HidSFj8GvKzfv2UFnn8Zp5KlViez2c2Or5EP
s/U5ja5p9t/HjMAOPkvPdyiUs2quaQGMrk5cs+7dvvTrQiKIyD9tQTh1yUBFEaVQfT9crp1p8epx
dSN6H+eSAFZsljbScDozWDUeCUa2YvkTIzZyq958Mu8I5l/JK+YEVZRYPOS+wR2N4lZ0Yr10hBYo
v9V0iuHa94zQrEMYafwgnWs9smlOeaAcSbm7rBPMsL7S1g0kW+pN5ApW+6QdTUBqKYid0lOvPxLy
RU++dERiSkSbBs40zLdBwt3Q+IavtUNYEau241cOGJZI7Ma9GaTqMVwk2iF0Xhsk/rl+jJ0WHDkW
7GIR9OciqLzC039Ex/rX/zY8VrhvKAU1MfUCxJ5IDr1cRIcN8Gki6iCp0vz6zeNHH+b7+YTZWHi7
CAMZcYlYxA0it22K4yRZ3wEx/MIuHPmuPxj+7JHT05BP6WgSKR7nnwsMvCHDDDzlQFHB1Oxt3wIZ
kOax5sDoDdOrwRpIcAbQGUhAy8qFHyhlL7O5HR0/Gs89aLhN2awNkevcArB/36i9PmLCWDZMjj+b
xzI/xG+g234pAacSWY57QFEAQLsFjXNQPdo+Xm7p7Rzobu2FN7kpuRawD/IHeSsRpxFRWfa1ngxw
b8mX9nNYnPXueNlUiJVgsyucEuR57KQL25UmKBHiNqDRp+c2+Kfhe5Zc52UScUFa2cxGRWLAlc1d
kX3ojGDSJKZCBLFxJHx/SdNoU2OvsO+LEtT615nstUkSpAnN3mbROKdbh5E2zj2kqMBrQ7+Wwwcj
PBWyBjehpzLAq6iZJsrvUZj+UqHBSV5ZRgtJen+uXFYQRf31Lv/KSkNDT1YYL4YzdBV93bZq2Xzo
GWNeWUnsHqrwy96z5v/2oH4HVz6oweLgvzcb4Sw9g/FB6BB1bUgLqLbeWq46fh7Sb2Qe3BBO+bKG
i9RhC8QtoqLHXRQhF+ob1TuHlm4xBJkheySTgXAxRaJmc5lbnePbmauenE8DvLx5Y587B9yDjLa+
eD8cZG+3Qnu3WULOoCIJaMeJiSXECG2Vnstlf3nlZArx5CI3BrXq4mowVAAsp/zB2UUny4O+M1Ia
dvuVPduKxUHLDd542HM0Z4kaB3VfHRNHG43ris772qzcyxIJz61pMg9kUe0VpxpxOoPMCw5UmVVu
E59CvWOxLAkl1xKhKKajE9zhHIfyZNqD0i4LOO5wlacBje7VXvKiJLbamC+MJK+O4JLPiStJkY1d
0zp+jOdsMLyWu/FQpe66Z6xq+QlrKEEUKvgGkLPbs4U8C+7ziIZQyW1c9ytGKL6/vDnCRdtAcEZ1
7Ya2TBecITU/Tc79any8/H2JCDxJD4qZ1dAeIIKaOV6TX1UxSGTDX5dBJELwFD1V2ZBIcwDSkiAM
T4uMYUGowc+L9MTyujmSWZRFdjZhkcpy56i5C/o51TjkZJFYTWENhbEB4owLxtxUxlACiH7JcnfI
XTXI/XhneXTeOdeYxQHSCvMofcKWycfWdyNfOEZLY6xYP+UwgLgJpRu+iqEmqOH5hmw1+D9cVgsq
aztj2vsqzkKWUkViHL3k/B3NsRbMmWwhrD7k0V7TUvNdmZQnNVlTjyTFA+5azS53qIy3TqySz7hs
NTbSphVadHombYRmDPtzXQb1+HBZIWUQnFUF8VFdWwogyvRxnhdXGe516/NljH9Rlmc5OOuwLsWQ
jxl8bP9JxRN0cpXdVZ7jwci2KPXSffotkpYaygTjzMWy2skwEWYutL2VXSfNtWr93drxTORF2Mcp
UlgIHbTPo3l0aO1KnxfECv9n6fhBcYbSV4QoECOc0B2YTzs1xxO6kh2iXuaVJCvmcEEKLl9RW+ls
l/RzDebH9GDUEscng+CsRqV3RrwwN5HBGxV2CyqsHyP+uqxvTGdfH1c4cUe3NBDRcyg1AZdcqTWI
S8ofKT0u+b2tfWiGoHuTAoDDH1z34NJ5NfRUi4uxyAg7n2txO1Qgq4u16zLu95flEa7aBobbmDLq
HE3voQOkUu7AV3aciXOIpdwpMhhu2ZSyh28Clk8K82gWK/oRktMYrsfL0gh3ZyMNZ8LNPh9XNcLu
2P1jQU4p0pGzWbtmdhjK3ruMxb71ShM2WEzkjQE1647EygSsdZq8Llb9IS4ksb1s1TgbPWAaEB4A
sWpagclTRrFXmuRgKzIWOXGwvRGFN9RxYVqNA1HG3RIUYDAtP4YHZj7LADU8q+QISeE4k13Hemm2
BlQ7d1zMFkf2pz3ki8co7tkAIFNiSmUbxVlrjN8qczRUQjr1JmwORSO5kYuVDkxXOKSYk8PPpWjT
TgtXAzfyweq/hdW0twsQJufmXUwfetOWmDmxNH/QeMeg9v3sNDkSQeNAvDnvUV2TB5c1W6x2zxDc
tTWf1VHpbNyGQudmJMfeubFkLBmSNeP9QTPUSVeHgLCnKiiGe6U6Udxfu9L2olZms2VLxhkfm4xr
iXHleEutHmz0E/b3l9frXxT6ecHYD9iYgtTSK6deIU3aBYw9Yr7S342YHV65bGiDvChNCsjZnnwu
JiPRIRG9XkHOAUq3vXk9BqGLx9SdjLpQpg6cFUJ1dm8uE6Rz0rPSvqf2vp0fLq+geIdQr2phwAvG
anIGyAittl6g2GjHxCU/j92FfrmMIIx1bHCZEw2FCBgm+3KLsjXpyq5BAGLFnddOulvm9D6rrnuj
lZgDoSwbJG65nCTpliIC0uw8Rqhs12XVfML92ABwi0Xz2qj6lcVSTfquy6xAodndXFcSXyqD4ax0
VmhT6LA7ca18MZ4KujR9d3lTZBCcZbZDmuBhk0GYs0+sW42M7jjJWnUkKPzzTdyRLq+fLvdoWjb1
YHB+1MvjZUnEJ9JRkS7V2Kg0viCktPQ+GzoCJ+ANqPtntMbxDvVUR9Z0bkq2RvxAtEHjojZLRwtr
ZQBtuut9uIBdMrvLhO4qA7zjmCsdYt6TzAwIEz8m6kcxE0BH0SLP39bodaZoiCJ8csuaxxqMb9Af
KJKMJgbERv6bUoAmRSJLRXG0Snm/OsZN2ukd+ndaf91paKVQ7o3jgDEBxc45GhIbLjq1GzDerYYj
BSmPwloYzWY6NkaZvV9ni0hiRqGabGE415q2eaymFDCp5pd4x2H10nHqDbsRQ7Oynayuh51RPkZF
yhFTkAzUjqCu4qXVKwtnNnsDLTxlPxwiikare6ObXMRe7pQ/tLKhDqKThs4XDPJD4Q2eXjnLFGGK
la2BL9h3UHQToR5hntVjTWWrKAoetjCcZVpj5O1HCzAhPEU77abycV6PTRKYsgpjmUDc+sV13FdV
BCQlDiLrPBW7pZUUMYsh8NKLZCqcH//Wy0h0iw5zmHyKJrHoVCKfbu4vGycZBOeREmdKWmqiX7/A
uHnH0+yP0Vu6Bk1suIOSOBNpLC7Eyiwjy6kCKer6LjP9qTkkUkYy9o1XyrzBYEd4E2WVSUKUqEHT
IJttl13hudAbvRjZQTyKLwdylD2KC03CBo8t6wbPVFstjSPgrctOKY5zJtkWsTFAnSoxkPsDSw5n
DJwQJG55iN60JhiRaiz98KgeDVfZ50G0k2VvhUqAjmlLRZc2qoc5VdbLqkBBI5Rg1H+q1dmwc7cY
f11WtH+R6A8I35yB8esKpTVAFszWBNc+aH+pX51B4O2VnkwiKRq3fqWj0jlrgWY/okqSMaFEaGg2
0GgHjQBleCCRTqSAFO04Jh49dKrzj5RW1KtVaWmsoZQMbn82ghh1EvpDci4e/hc3L9oyCvdHVLQe
4MmS2zK7qgq1ZT7JoY9T50b2bSyjFpVAmFyF8WDbU2kUE3Tc2qfrzh7fa7IKLmGGdiOGyW2TNeE1
rEyBEZ/X2/wc3Ssu+tHuQONxnnLWKLQfrhqJVWUmjbcVlIDwWnPQ82LZnMnDZGNdDcseNe32Y5Ze
xzT3EwyWWzJJLkNkI7Y4nMcrc6NZ1gZt4Ep3VSR+Ee8kOsciuUuCcL6u66dsDG0Iot7Nu+aGgGKt
d0FyxSrG3kZMshWH0zi9n+pKMYCWDY9r6Brz7OqhZGvEKvdna/hIq+sXBe2qwLDbnd0/EPlsKRkC
p3CwqSaZDWzK0DxS8r1LEPfICn6EGKiNsFFVhynC/H0yzJMkmRbUuXX5SQ0/ONMjtR8u770MgtPh
OS8NA4wG0OHpY6l8zqarvpFEvYLhLzbjDUJlFC6UeC/m/Da1u7WwKQJEXI3Y8NF4Z/jR4D2Na9/J
CMBEcdsWjHfgRVmqI01DvzJm9XO7WPcoQx6OhhkZXg+S5sOKXyo5oOJFfBaQ/fvGiZdOOpAsB+Y6
vc8jv2+RoTtc3iehWBhYgtGtaFR+1diCoqxuRvIq9Oe5cZv0RjPvhvg+NG9DXcajLDQ3GyjOGpgV
6eo2A1RV+Ep6VwyyAlXhcm0AeAMQ61ldJghJ0vP6CQPTHnIfclnutKsK0L6i9uc+3cuYEy4v4Ks2
F6UfQNc8sijbia46Q/ctOgS4XtxgkgW6Udbg8n4JL7IUd1gUeuiWbfAht2alZQX2Dgi2K26InwS2
b3augZss3alXxr2MO00on8V4cSx0eqJj8KUOLrPaTSPjaqjGr3kbexXaVR3wQzf3EU38y8IJN3CD
xZ2xzjGUdWJnLGy0wbXNvnILI7Y8zJ+WNXSJoTDzkg1XMkFDwYmVabZtxNi2yfhEZ3cEH6ctG30p
XrpnDOYeN8c36XtaOoSZjDZ3FRsX83dNd6jG95FsbhPT7FeOFmeYspoZ9PVwmh/hRddIJxs53COr
uA2P2t7ZG4f/zvwLg+sgHCImG/zB19XlRG+1OIJRL1bd75LvQ157b9CADQK3ZGva9fESKigDiWx0
iihuPjfBkr7JATqOZaC03GYEDS93ZlQSbH4FpY6jOfdyEOK7i9Nfk/FNdKy4tTAUlDVZr4qzwjUs
wxkCpWe1BV1WuUN84nXEW1H7Kq+aF9lYNpEFBB5PfzC136jcGDUmSTrAZbSnbtxVYWDoYSw5p8IU
3haG8+4VitvixkLLkL4n3xl3bux3CniuqzMJ0tOEqSyydzD2RV7Dt4jsrG0Ew9jFAlczIFrovSmN
A0HdvK18HWSDgWQ4nJPqLArmnRoLmPTkxhqUHSZhfemX3Ft0XZJrF5ryrUycFlqKU6h6BqzptDDd
6PbxTj0mx+WTvkN/g5zkR3QH3ADyF6bERkrLiAC43up7Ni6v2NOH4tOyY0VJufTtUmT/tnCcjS0m
NUJJEsxFTJVzVO/VNfZas/AU++MkY7sQ2XOLVQ0SA5dcDGB7qR9DNMep04DMr7NvzD5IUW+ZT8fL
xkkYcG5BOP80qVqkon4C/mkOfnOXRtcIOKszDvPhTZRgWzTuLNOmXKJuBRqb2U7BBFtfTe9YMReq
nfblW0qqMEiHUHRtasjycpdp004rJY2QBMuaxO9KTFDFQcsjXWLghedrA8PpRK0NQ1ow+s04Kjy8
yYWOsUdRJF1zSewstIQbIM6TdEmbFN0MoNRI3LT91stuz+Lju0HgVE4hi6nMCzh3iixCY/2x1b+Z
a+6t+YOyfNXmT+p8G6E5QL0O88+VbHa3TDxOFcuFRuACBXimnerOr+mny7ouPE8b4Tjlm5cwiaiO
5dOi0m01V1/wWvcW3p2tznFuZNWclCYrQAw0boO2kvUmqT+o7s0eqO985VjJ7iAy9ePcyFIsqzoY
QFSLq3r0lrZxs++trM1BqhqcFyl1mqQK5p776+Bq3ynKjKOgd0MS9AGjtY38VVJmLFQHxDFgcMNc
DVvnALs6jlaH0bCTsgzadnlwEvXXZY0QQ1g26rlMPEHzj4REHacCc2LwHJOq9zbF60W1ysZ6CbUO
Ga9/MLhDG6taW7cauyLaN+OPlT7Usry1EAFVM6z1juJv7tAaqapE4dQrvolWQqNxB6g3zSRGTrz/
GxTudBJliaN2BoqxTw45+t+Xa5jvoAHtD6z3dIhkTJ9CV2ub1MDYcwMj0bhQousrRZ9KAGYKqsba
hygKdD1w7MgLZbQvYi/4jMV3oNjjTOusB5Z9PfuKSw7OTe+unnKSz78V7RYKKlj3mGaCUoA7rmba
2FFkD+BLCk8tOZbaXpclKWUQ3MnJtT6ttHJU/GV2aX/d/HBkncaig7MVgtubOk1Qw1NAiGm87gyv
lpWnimza5vsG57n7dikarYAEqtF5WhfooEjFLFK3k90yhW8WWyTOea99uar2AknCa7Ib7jHl1Bsi
v/Ntl03tba3gssWR4nHmoEzsyTBDSKbvMZ3MT3eDCWLr1WPMvM4PVZI/EmoCNTCGEe8jIALiTAPt
DDNzMBnGH8n9sAaT9ZXWvkQiGQZnGDLMHJ2VDBjdCazZQ4EwEm5vH+2jc5K4w7JjLavK2zibYRn+
yMZ+1+b6tOTDpE+5Dtyg+ppcrW7s03N1TA/VTpE2yIoUnvHkoB4KN+xX1b8GWTU6dw6833w1gSdD
VrwqWsTt9zm1sFqNarGG79uF3yYPhu6qycPljZKJwOlCHjpNGc2A0OqH1dp1xe7y94WqvZWBU4Q5
xyDQmNF/sR5iPegw2Hvdm3sCyu63vYxswbjdt1YHxb5GiGARIWnkLu3t8OMv5WFGaqNgyLItsdJg
wZYTiHj86LTeUFfDO0/m554sTJDtDucWmknL1XgAWO/gVfEmzfzL0si+z/mEtVPDNqY2FOwn0W9p
9uny52X6yzmEah3UPtTx88cfVPu4/syGD38FwBeNmWi/WNcM+02cW9Vc3PVnU7+/DCEMcTY6RXhf
gNntrVlBCBukOCoUGOUTBxMNTvGBjQuUNThJ1oxwZ54g/dMQwvRrLv0i8Vp79rT1IBGKfYXPMm2F
4o79pI0oTYyAwghw2fTF8ZBghu3vWUayEgCZSEwLN0dGjdNCGdmptDHAJrLd/kufyxKdEk0m3Mk3
utjuyAiB6mrxLMZn4XRv6Ezfrhl38lObVlmK1Jxvh2cYFz2+MX9e3hbZQnHHfURdXz8sOI4g3J6i
3dp8U2Qnnv3I1xuP5BFaY3Q81HFHMh7HOEk0BlF1pV9OWevrWTh8R/Xl3aT1S+q+QSSQe7OZz5iZ
zCfsl3Wmaw1SS38tPmPM+dg/zqPEiIldzDMGX89S9XOk9xEw9H2GlyLWhZwd5yB96gSU8fAJ98gg
SHVT3D5eUXqDbzvp4nxSwLxu7LoEcw6bebfEpkQoIQzmgeORCNQirxiqpxzzzVaCCLTKfxmPJP8p
pc0VasIGgTuVtDVHfUmBMDcZwqQmxWNU0rtopnLrVDo0m1nJV3pngucdj1CYB8Hf27TZjG1VKdge
1cdpPx/0980RdDpwmrI2cbE+PGPx97YiqjKnZlh2DlKxIlDudbwTIfnr1ffy6k3hTmGTUFNHVHCY
cYdWH9NxDtGX5UfmVf8jL2/aWXKGhLZtg8B56a5Pk9oZgUCrxMVoZjd+S4k3uLtZY4yp4W7N+bg5
yc2wnVpc41HbrQ/nGJFGIbsTCBVuA8J5NmZd2r4FCFpxXEqv6EwDs3HVUvLcINgQHQYHhFSG5pgG
b+IsM8HNzWosEAveR5ZXdScie5wW7AhShuDIBHWhhX4izn2qtUFAWKZZftIMH2tHOznd6l02nDII
7ng2oUHXuQdERq9m9aTKmOoEu/FCBLaKG6dsdc6QgOzPwmXadif7nDSTWxpXICL7OznY79ji6EqM
owMclA54MxqVyrL9SwjuBKaakttayURZb43xYz1KGvzY/+ds14ul4s5fn2n6aiT4fmt9s/PjEq6e
7hxGTL0dJCGGbNM574wGUzrrKN/3u+pnbH4anN3lzRAeDYIKB4ewFji+0lx1SJuCstLyqYrql4NN
vhMZHa8Egg/JQ2VQlkwHxFhNx7F/iHXTc2YZQ6HoYRZ78kcSPiovWsuulhUr9X+kXdeS3Lqu/SJV
SaKo8KrQaaJnPOOxX1TeDpKonKjw9XfJ5x63zNFu3tu2H6dKq0GAIAgCC5mhYLmGqPP7Kq3cic6D
G9vkWc9UtmfakD6qzADxK2nArW+h/DzMyUOXt72P+biyx7lt/Z1/leDiZnvuWszQgOsZwU83dfui
tSWHwfa+PUMIrqfuLaJN02T5hY2hLLnbdvtGuXdks323bf4MI7ofA2wYoMe0/Kl8ZOOragVz9iMP
XxQ2XuXozkiCI0IGBc87DTRZaVnAy/zoIK132exlahF8kKLlpparEKZMn7XhmyprwpJ9X3BAg0aH
mI74fss/DzSg/ce/+/2CAxrzeOz7EUs0UPvZaZQTqCgkZiXTt+B5BtMpzD5atu2068l9WT0mTuEl
IZr0a1OCJVkuMY/LtT5D6Q2wdKMEn9Nt2UkOhE0fhHJ9vN/Y9tIx/eeZw3SnVSN0S/u0vEtzty9e
Qin11uaCrTAEnUw5cbIoA0YbaDsMQd+xzh1Vd+GK7P3JV93mju/jAAQ8g8SaZdIJqtISPqZzThAZ
9PG9FhuBnY1fw1QWIFyGQcj+5yLqNEuRt9MxyxFvltZr/91xflw2axmCEHXaVltMeoMl1KLMN+JT
zY0g1V/+DkRwyb2DCdsZHlx80hxJfkzBPimj/ZPJIbhk3qGRagoBMSa3KUrYq4+tItH5ptf/bW1E
XbbUKoqakU7PywVioqEXJ1/HJg2c8jEJ/curtTW3Fg+r/906RBz31PVZ2YCjA66Sup3PfcOj35b8
UL6nQflm4318Nx2rvYzsTbaEgocmKrg0KwZYar50yklViNvIKNRlGIJXyIpx4tZibu3cPXVO7/ZU
uc0dWSZqq5PijyUUPAOdQBHEcVH0zZcwBXWCEcyH+T59yd/0b8ugO9XFs/jny3rbdKkrtQk+wRgZ
ma0emM6wPIvG98yc/v+vRmuxxFt1kylFmiwbKcIUjLYfQBPPdiSX1c1saomCT9XSCRoUxTLc0Dbq
nE+L26E39td6qNzCeb28WJubaQUhbKYpL6wI8Ig4wO6W2QeVxr6aBNKkxzYOWUYGYQDcO3b4QU/m
2Uph1M2k+UMRuUpe7czhBnv3GoHOQIKPY2PXNlG1AFFlh+fd2VA9kGi6GpcAbZoZPQMJnq4s2hYN
5wCqzH/Gyg9RcXRZkk3t4+qOclV0xL5jhE8o8p9OgugW5d8YFXLDtQJDZCXhwaYUKxBhg2bVkCpG
C5CO/GRt5lqjJAOxGRusAITd6Og1Zfk0Wn4+fJnAUUgx8obg+aZ4zuenv1owMZZqphJzzUtA2fmz
4TRumhpul8nIYCRqEeuhHaOejWlRS6jc6mF1qufygWiSlqOtlxZdPS+bIZix1jltazWICwevxEw8
f3krTLwctfHHZRgke5Hlcjc36ApQMOcGQwdnFkOsrHmLidtRTPd5nGWXehmK6G7akBdlCBUV5j9T
f0fifV99tGQzxBabepekWMmyqHAVIRQZeh5zAyjsmIBqpDsMKHbVD7JedZklLMKuYKp+JOo8D5av
cHY3zE4w2E3s1lN2+Du7Fg5rUMEkTsyXLTTm7hAdsup5MGSlkzJhBEdAraFKYgsgoLjq9KeqmtxG
dpGWOBuxPRQdjiotY2BYrHSNuXLH6udfLZVY7NzrJZm6HFYMsjOe7Jr8xzX54fXOFJtDw8TsyaxC
iAajsJ0OlcD0YOuS5JfEa1Jh+9tVnJRMW+TQTjDnOz3RPWq2XkhAKCmj4ZSoXmSIs5VqrvMZYOp8
5PXeSHd2ITlmtiEwbk/TkN/ES8ufWyXUaKwWfWf5hg4m+lx3J+hlzGTludvu5Qwj7MgBvPe01wGj
kG+DdWOhNkpPfCuRhH/bdnyGETZkW0dWPyqAiSrmKiNYjFOJ/rfXCz3bGCJK6buKxRCUcKOiwLWU
ZDwWGOI4F84HK7UkV6ltQc4wgjtuU5iZXQFGY7cFOSpDcM12PH9fULs+JXmXdPi+Fe6U0HXym1C9
Kko6QwgqT8OMm3O9iKDkbtPuZ7Rd2ar/d3IICjcjqx2MjuNW27yp0fNsVa5WSKKX7bsSnlD+q3PB
A9c1URo69AB5UL0RhDxpEH2xfXLHvrb+GCzMdo2MaWj55vuT8owpRGdxlOpGl0OwKXorldYl+oec
npLsBFNw1N3lVdzenb/BxMko05C1+ZBDVbnzKed+hwGVRvJUJtL+/cU7XpBKfMJT9cpJtRZS2eDn
Bzl7cqL3/WfMxV3igFxKrirZRbbgrNNeMap6kQutDTN7HmXPRluPuDhyzgsnxGYwv6wmOuQpDEzD
XEgcrACj4jW0hbCDPAEhxRPcAmX9WEUcAtnsZJys3cL501cuwyBy8FSoNzKeCom3ExmF8yxLbUSG
OFLtea9lD2xED6Atmw8hMz/BU8Qsdqi6eIpkPqamP8QBMW5CWYHP5o6y0I+E8eDLGF5hR4EqMrQ6
jgs1HTWfTs88foiaAcN5mGunHr2CwEhXz3BiJqLkDA88CeCSNvEw4rE2Q5ytEh+7uXIrECE5aao0
Qa8V0h3hdKxB6dD03ojcV3vNsbqCEfYRrVM81EW4UQ/qXZQ88lRyqZKJIWyjAgPHJ1y0Lb8vSq+z
Rj8qC/TwtJ45PV/2dBIj+PVit7oZ8Jw7Q5RBksjJd6goqdE8naS3FmtdM9uBs/Yy3Ob+WS2ccMzW
y+zN0oJ+pnyvObs+euoNSUCy/ci4whB2T5ZP6kwyYKT53kbxKtt1N/pRfbZ7eCGMMwLRuKy/YVMs
zBDT0GCP51hxKiLLyxqTBnEHnqfOQ5UZM3RPk/X3bTrvFYggVzlkSoRWXhhFNLrMZJ4q8wgyMYTg
oaoiPaccD6FDHszkkDTHfpQ0VcmEEEKHapoq5iwvlC0h+7pCseQ07i7b2FYHiA7ykN/aEB0bq6ak
CSFGnCGd1mffrKJANUbmMVXzy1o96UnudlXuj2RGJ1wrCVW3D6Uzvni1a0D1nKkj8MvM5b61mw9W
EB05eqvy/8PElUWadyHECk1weWPUcIUvdRQcedHC2afjPho+0eyNhoPb2bdNIruAb6d8VpCC+8PZ
N2u1BSVO2GAUbIXWfepVgXaKccbLKVklZvnu1me0nNOlqKbIH8zXmJ5sGeudDEEII6YxybmNMWR+
VjyQ7I6Fn6SGL7WK5TesPC3TrGRkS+1D8jpgBMLSnRL/XHiZl9HqueQAkQkk+IopscNiKiFQoX9v
k7tai1yNSPKl269OKzMQ3AX4+4Z8DCGRmhzp88JbCWJOP7sxfTYF5IO+Q2ITZJmy/J9MNsGF2D01
xj6FbG2VukrqGUjRSB80JH5KLEebWGXHfbv4Kf4wVB+L8MdlJ7Uo4MKuNYV32khr2LxwoWHCXvZW
OvNtX7BPuLoFNVLBl6Ek6yV2RqJsWKFdhPVKNHQnzU9F9a26gtZ67XJNwSNU6kSJshyAhNxS/s2M
fRZ9/zsxhJhIB6HDf0y6U8NPaZp45pze8k42V2r7cnu2alPwBSlLQYQYY7mqNwN9Xb94RO+Z6rY7
ui8/LvHDcAM6lsvCLVvlkjksOlw5B4RElRPpMAer1m2/J3c2lhCc5zdTqn1y5nJ/GU7mwU3BP1hp
k1pjBLwo3xdHPViGBLaRH/8cPWXfwIdrksBvM860LTA5Ocv4W/GiGzJlIBNXTX/SS1dVj+C8cSMa
xOM3RQmMPpSs5/b2PcMJ9sisjNOyBJwyQEiEhEXAjPjb5VWUySRYJEabZlZoaqbfNpanIyjD692u
M2+QlwjRuU27z5fxtjfyWSjBMg3Sh7NZAc+YHuohsNvabXoJhmzhBEMsrMGYIzAt+WgxjFVMrfj4
dzIIhpfMltagu9H0I+UxZY+G/tOR1V1tu9bzMgnHUqvRzCkUiJBU9o2VuPE47Kv+K2b6XhZFhiOc
Q2YxDJVVLuoov1nZXW4ekvTLILtq/os/OouzxH8r16DEuWYN4HD2ux079raX3+uo7EhP5nF41AZ/
DrSXBB1Nl2WTmJpIJKiYSca6AbJlGOUI/ghMWPNqRXJTk4EIkevsNFOiLvsHfuFUDvFzp6g7zlJJ
IbDEpMV5CFWH7nNznk2/zh4jTDwcJCb9L870t4bEuvJ+1LMCF0PTLxyXHY1Tjiun6evH9hsqvTB2
Q0q9sjiW96fFGXCReGUSITOVuSt1xFm3826ZH2njzdpduFeWRmd6lE3p3T6dzniCU4iVOBn1BIpC
3ZrbtV5dPOjTfshUl8h86mLNl0QT/EPMjCkcOZTVgS7PzaoO9FrDbiyiu3k0HnXU/4BBz3GjyfAu
W/x22uB8Qonlhy2m2/LKBLL5ZfL+M9B5Krws9rqAeAVYg9N/sitYbRA2nRdWcCFRiLknoK+Dq1IQ
WISla1uTG/Ir2rn+gBFcSBUqaphmMFANZSZ4mlHSH1F/uLx+m94QdLAY9OiYGMEoeF2LGz2v6GT6
DtdLD7f8u1Ytd2WkfUzmzr+MtWkkKyxh2VIDBUalDlUp5tFqvW68b8BinzU+G3K3SF0Ul0p8/XZO
AfwlDtSFxIKY+M1mGmXaTJCM9VT8j73kVB0WZqpKur033eIKStgCbZ3HdrzsbiON3YScKlxzMlWi
rk2nuAIR1GVUZpaNEeSZ6fiszkjNK5lES5teYwUhaImreH2cIsjRJMwLlful9bJ9WqqPtOSa6+4K
SjBwUwvNsRoBlWmvXPczZD50e3fZ6CQrJh6JnV6BwXBZMbt6HfuXpA4uf1+idnFiHGVlzQxwP/iZ
fpum/mQde1k96va++W3E4klYU6ezOFrJENyp/lD5vfohA+1fbkcu16wgCR+Sev93UgkxMukcMtU9
pGLwbHXN3H6JWp1Ksj9lyln+vjoRCzQ9gOofMIr2Wo0PshZf2eeFA7DJm2SaDXyeGuAKN54cKjGu
LeXj/Vz95TktR5wvOrbTBLcKD81w0yz4aWxt3y4ke37ziNPAjQTO7uUKJjYSWZEeK5EJH63ELshL
o8NCsZfdFHjAvbVdJO/uyGMjkWwz76WBMck00aVI3/GWtCCezHui4Ix7XXjr54MTOHfL+GndlVNJ
bPmcNZhgB2E094nVRKinmu+r7O4Xu8DwUdVO4zXVgmskwSSi2nCGbg6hsXH6YmevNa8D5jA3SVT4
BuvD/38brdGEM6GxMstudCzioH1Ue7/XfvJIks7bsvE1hHAijLkT0xJjg/w6pzdhOWPGoy1J/m/e
ZdYYwpGQWRHlHVvUc+THJMhfVMXVPyfe4C8l1nXqhYH+pH65vHZSCxROB7UKzQwER8vZjbrRJV62
guInD5Z565Eve0SRmKBYO1DXlcL1Dmjc/spQ/Mano6V8UvUgpRKNyQQTkyqkZHGtTr8Em3fmqdrl
+3aXI0dV4Y2rl7hYmVy64GLLsrJQDo3CKHCrmYjBwbk3h8+1eutcc5yvzERkywTHb262M+SKFP6z
qp2bJp9eQVkmC/mXnyxeNtY4grfA6JaRoBMRCRwUK5geHgotUFUvk23VQ3vgnyV2uOnkz55QjCFz
xtjsLCs4ID+047f9XgmKg3bCPF3TRVMVBRtNdNVTwFpIwXWE1dAZ0+I6SJj6drnXeeGN8d/5J1tw
HpGl14URA2TWfijzP074OMio4GWrJ/gOh86kCBdlGQVOSS9Tj1kvyRTI/JM4Fgus5k2UxIuG/pdg
JVRc83Pnstfxp+aVO1AHM1+XoC4KuGCFYmDZNHSeSw2C9c5jqQQsfZgJJizLKty2/TsOft3QKTHE
anDwUsTN2EM2FJVUxrGS5ZS3vo9WE+TuVDTLUjELsry5MzqUCC70eZeWxk2qyWhQtkxgDSHs17HN
5kRTABHR8Rjq82Ocp35NquPljboVJq9hhKO9tcrcZB1g1LR1tQqvqMlLnR0Zq12n+BFy4s+yw3fL
BpaGE4fYBsYSi0yCID/jjFk5JDMwC4DurUhzw+bIyfNl0TZx0KapWaaG81usa546pW6UBIFsM9Ye
o1/s8Fsf74kMZtMWTAfzYUDE6YCw5s+zAhyQjRGFCGetYfqSme2jWZSS42jTFlYQglub1KnKwyWR
bOF2mWAKUoghA1xywm6CYNSRChJ26EW0aYUgwvuVjaqydl+PiVcleB1OZfmZreUiqgViUR11K+8m
fNkzPj1HOV5ro3043/SymubFNYoeZv19Yd+QhDMFF364Nec5bm/G6kgzXPmyQ6XvePx62cS24gTw
FJgUUyA0+90wrKhKTAUlRai+SKZ7pxn9Qpn35hjd02h4K6pG4j0lcCKNUJ0UiqolKarYpkcjeaVt
wDH/zyCpi4E7Epvb1BOmRYGHAYaNMqU/zdqpbK7YCMXB8kUDteZ7lvWSmGTL4kDH/xtCOOWadKpA
lAgIdTqw3q0W+rjgsoJkEEI43BiFMuktrE2PNOZSEvt1YnEM8/54GWczL76SRexyCit7zJEaxyPj
Ty36NZJxGQdiodL1QdmzU7S7pgxrDSg8KFhRPmpaDECaoPjA6j1S1Ychq/9OR2LH0whC0yVERXWw
2Z6MLL2PqbLvqTS8lyjKIH+aGzpE8qIvgaMcFtLCFBMtUcehzC73Zi/C/Xn6x/mefLqsNYmNG4Kv
cDKNMMYB2k32U5joz+pwDWvBWk2L3KtkzVhUSpT2UFNZk0DPfRVcwOVwo5GPtllItuzWgbfGEo4J
x67KRNMgDo2erGzeWwRsmd8t2dOsbNUEz8BoPUZ0UVVbPGUonYwlT2Wy7wtugfW0yFKC76vECmrU
ldVWc7iseNlKCW5BMXOSOA0gTOSeeH9PDcy4qSsEP98uA2177N8uTiyPIwOtzCJd1qr2RmPhSjxE
VuNqUetSS7ZXN3NeKwMQm6BmVNKamOmNCvEX7of7AmO4UsOfn/Ij8VQ3iV3ro+y5bFNZC40FOLzR
Eiu2EI1DF3UsrFBlX39okk/kmtTTr17///2+YNPRTIfc7vD9aMBUk3l0tdTrtMQLk9xL+e6ytjaT
DGs0wbS56pSctyXs4kN0wPI92776kN+2tyUmg2aKZL9u+rzV2gmGPphtH3EdsnWO5gTtONzPIOH3
0IQVXePFV0iCvdd6qOilCSRS3s3tW8Pe5lBSJr5p6WcIseS9GzVuKaxGxW6Jg9Y80frGHm4wMYor
e4mWlrPgXYi3ghKOvtFuaKREkGbwYu52R+2Qe99yAlaTZXgK/IZENJlZ/Pr7yonHc2sMRg2zcA7T
aRkcFO/sW+du8kEPuLuGaGJlg78ijRVYxJO4bjikM2HxfRm5qYaZmoMkiSFTl3D0JXnvTBOHSIXz
T+Lg+tdjrs4QPRfNq9nI+C8lhv4rFbESqQDZlpIaEEkfH0yOG/luuuZFab1qgp8wY72YrAUiM56m
6DmyX0zZbOLNQwPDDU2qGYQYIik5MktRgjZWhEIKxlWE8Y0ZIq86jF7SXHPhW+Yo/hdK0A6eFupO
IYiMwc0QKNq4t5zkexe3kiufTCIhOMHMaLCwdoAJhy9pcnLC2iXmbrzmuXwtjaCbjsZ5X+uA4UO9
c7jpVUaJSeJsn7dXDAVFauG8cIIDbzFI1c7ocgJGqEWJ0qCd9H3MVYk/3d49ZxjBc6dcm+yyxkXM
Hro9uBTABoBKxqH3wU7zlGjDdR7vjCf477wLG7VhiCLVD+jQO9b72C8O7a4LZjTOydP624f6bzgx
rT/MdT80OVaxc14IfVNkNQ2bFQYrNYnJ/ClLw6FXsX4GRnD3d5junPggkUbpyXBwiH/5vJBJo/8Z
gltOy82kgjRVzj04Po9Smff5lxPivGLLkbXycDPvUNuSQqAYfGF7iiFsJnHnyCV3PFgy7KZsVoZM
qOXvK8CUxQrKwrGnnLF8SPvkk2nJwhOJdxATWwBgEYZBQSb7pM934FxLQHmidz8vq2f76nzes+KM
5ZlHDokt6KdfpjCMb9Wxwowex3OSIznpfrO/grMeTsIG3Q1yg5otZocns9HTLMVuIvkD0z07ebks
0fbCnb8vGFwcTqHFmuX7yfh1jNR9PuM2S/ipUirZK+Pyrfex0BlLMLzcKfsKc6EQLaTuUo1X7pN9
uBtPy8NOHNjBZck2D3IDre8Yb2QSU9y385D3RQtl+Xn9LVNQ3Gwfy/rTZYxNy0ZKXccAHahH7ICZ
dYxoSdIG5eH6/FCHxSmLP15G2NTPCkHcOxaf1BZ1zD56EoKydRPW7tXW7wzJJKjN1VrhLH9f7VGr
jU01mdtfXESk9Wz9u8L8y6JsHkQriEXUFYTpNI6qjoi66dx5vN1T/WGpC+PljS4rLZWt2vJTVlC0
CEHIb0Ga2dR/VAo7msXsaXp5p+kyHuZtd7oSSzhf9a5SQ9oAa/KM2IsO9T78Pno8CN/w3ruXMcbI
LE44XQ0SsaikQMMIyA9NO5y4LntQ3nZyZ4nEHpgsblpGTNhc9jZ4PHEXxrrxoHxNb/OPeAvdyWSS
GIbYCFOEU+/UNcgwDPU0Ondw5i7Jv8d16TWyB5Dt03wlm+Dv1LFLrXACFktewCjm8e9cf0jK12E6
xSWGqJTfanJbJ9ekiVaoguezMXiEg8cKvmh+sOuDUkpiPMnuFXtjLEWzKz5Aqjo9lFPlptHNfFUq
bSWD4CHMmqckLWB5NFYCzfpZ6/UV1YIE7PyogaL4JxZbOaTlaqRBigxTA7lfqPB0x8s+aPMleY0h
6N/QxjxkETD0D+lT/pVjemqyB71wF6QfQ7fz1BuwZ0h86+aeXcklaF+z8yHBfFgQjKCFf0j3I/y4
RKzNo3UFIRwTI6N00keIhb6rXzPtwbcQ3ZrPY9B5cXBNF8J6EQVT4LmGY3xxQnHypWAvLWg/0mtY
Z9cYwmlB0e3ipIuibPUjU+7a6ZEof6kX4ZRIks4JjRgQafasWfetjB98O8e50opwNAy91k8RBR+L
gaqjCeNYCz9EdwipPFZ74QP9NbVJ1oa57b5XqMIREaZ5Fak2tDPXvv2lOKL9c2f7ZhOMJx4shdF/
aQ4iSXlj5qyeln3bTeRLXRkeqEB3XVE8Xzby5Xe/Cx/Pcokk5So4MXo1AQytJy+OP1vLzLrHtLyJ
6qdCK/w4zK9xqytEwVkQXjiTpUB/Wlx5tfM00jdLVmGw6bpXGIJzMButpkMBjLx8rDqvxGDJ6Zoq
xdVeIoJ36Ay7Duli6KT8qOjgHo9caRnQZsi1kkPwCSQemtJqIIdKVNAnHbXyBF4Eb5SVy8jMmwiO
AdQoitaooHpZ5hV+mH3NJTdKMPSu/m0MOIakyjbUtoZQL2GiSRJDooX9lNFMmZJhyRZj9o4XcedD
bRYTGLscSUHk9hL+BhILjpzQrNBzgrxgk5anxozdirM9xr15imwGw78cg2coIS2tZO0cR8Ui00l7
yHEbq5Anbg7FgX7gQYnbmCzG+xe1OSYus5j1oVPB2ZYznZo2hVfCBItjZfaeboxHe7J1d+gaVI3V
gVF+GHjAl8dv4vDCHZiG4ZDXsNej+OH37xB8ctYmAysoJI+jr339lstq+bet5fx9wVpKZVT6aQmT
lCq+zSxNcUMDM2ySIpO4QwmQGKV3WTXlSQ1BUmznGCUJKP+crwosz6slhuYzs0laTrgKVDnu6aab
9eHOKD9fduz/ck7+XjOxS52ESTHYS3g8ajBFTOz0+cF4rA597454Ukd24GTK0qLbQdkZU/C7YzWN
Dp43IVmkerlJvOwqzreVqYlROdMqErUhxOqIM7msch7afLofzUlyTG3vZsukqPKjqu2I5VC505YY
eAr6Re1hmT8HCovcTT1moXx1Rp6SoUmuvpEOxd5cwRWqcKqkMcoy64VgNoFytDLzUhl7tQxBOFNm
LSujhEIuO3zWjadq2l82vE2Hu5JAOEpQfB5nKR3xOJdr+6qJvKhM9lNqu6osFJQhCd7PdKyxbiIg
JeOXdAY3/yc9uqHF7rI8svUSfJvKZ42MAzSiWUc79av+6fL3N13Oar0E35ZPed/xHN+PWOc3lcu7
yrdk77/LUrwL8/4LgoyQwMBRsB69MMv4D6J9Z5w8jP0+S+JHVjVeLRtKfXHBgCUcg4bVtO0ESi/M
S7gb2lMRHS8v2KYsNmjcTdPBBGSxsacfWrO27AGvSUWFXsH7PurclH1BhV/aXXOZOUOJQXiqDdmY
GAiLRq65Nhj/2/ztsjCbi7VCEBYrrKc2bUoI07fOA+HhrsHhdhli08BWEELAXRpzolYjtsloHkJ+
7K1jIitXX/bAO/NaQQh+Hw3z6tAxrFPG0Mg8q9ZhmNM9yUZvIsodSGwx0Cb/cVks2cotf1+lI6cp
BGXIwsXaZ91n1AwFYIY6XIaQrdzy9xWEg9eDEiUnuEaAUBbhlauYb1olCVBlIIK/5GibwYMB5Mis
fzSQ1k4Y6H1VmmmlH8FTqjAAteuBUZBs1yXghlMUyUOETAzBTTZaGPFohgkg34hxLHPyKZUNtNnW
OB4dwMWKWQVi07qS9JpZGHjqGCO+0+zvk2NKkmUyBEEIns0EZgwEFn1Vs8CJx6v24lkEwdljCiMB
tR1uI2n4WEc7giizlb1FbgmBqRSOo2O6IHKLgrK12ojHYsKlsTCMlwqlUjaG813eGFsn7xpCWCcL
ZT5IhgBizBiI5V7HjgY2clb89QoczcIIQ1AlOlD5nxuwCefcaVS06Wlm4o79jyb8hJpGlcgYibaM
1zjjiLVLvcIwBa0ETq2dzOg5r+/4ICnd3oTANc0wCLXRHCq4yLLnNQpNAeF0p4g95tFNL2vG29TK
CkLwiEWj4uoXAaKJniK9ckPzBX3CroPyhMtq2bSwFdAi68ovKt0cdYXxn+WKp9um213xfZAiOSZI
yQmC7z+/j8l3mDPM0LodO6Pf09y3FclG31wqE4pQVbRNoG/jT4QWT/WsU020cEUx6IXGu4S2bki+
zOEVR4hhOkv+3TDQ/SuIwsrMQk6AIRrOtH0yly4Zm13VyqhgNzMBxtLnYmHfo/1YUAlveWGzLEY5
ALqdMVK22tWe/VjdZJg47hm7Zq9aEle2aQQrxGWJV0bQlm2uqiUQq/A0ULw/Sp53Ni+wa5FEPzYm
Mc9TAIQvnR82LvmmBmnAD1XuUurOAb2SCmiNKTi2qq8LXWuAOSi3oXWTo96UMIntbcWvawzBJAjI
8JW8Tf6T1HOUzm3TvWrf2X0WJPaHyztp087PShIbRnR9QKJNBxYd2Y46Ow0VXhMga9l8wU33tgIS
NpQyavbEJiwcxnaG+XMYt54jo2KXWJwlBLJ5XsXRkC8G0T/p9tdCebq8WDIZBBdN2hGJYyVCJFY9
hEUPLi3ESzIWHJlGBCdddmozkBANkE59IM3emjOXzW6WynhLZYslOAT0tyuKs+yecviowbc5EiuW
bU9L2P8WOG1x2gAAc1qD2U9vtEPXuY7XTa6G7BJKnpiUDXOThRNFVpaJKQ9UezeAAbelqOsjqAiV
v6WbvmJ29qH2UD72fXjLXtvbIqg85yiryN1cyxWqoLMoLUebjUuR7PTAp6eUXnFIUExrJ9SydRAG
Ch6BoZWHYW4FWrOVW94EpfNVv2ZUIvgoVAsnKu7N4gjwLikVvhD4+Xb8idmH1HmyOskNYPMMWmMI
zlN3hmmGu0EU1biREix10qUHrtzGpWEwBlkQPcueEbZ86RpSWLlcNSIkHQHZYvaDwk8NGv7AuWgl
dwr/eNk7bIuHg9y2qINJ5GI5nMOjLFRxzMLgDbySgPCf+bmn/Ggm19nT/0Mh+JarQJPkb0Bhh2V1
UbVDCcB4ajAJEOxFzHNMt86PlyVbFkm8va9xhIM2jLu6yjTgoLFnZ7ZRULHxkEfuVBkumXCxRuVa
4rxcBt1ytmtQwVja1OEKY8tqgiE/S3ytsdyyDy6DbG3cNYhgHqoz93weAKKp+QcjxVj6VJccGhIl
ie9Lqh22w7hAkCU9lHh0uO0pc7mM2HYzH72SRaRM0qmel1FZ4tE5ddvGtb4p7lJBZByzGwXBg7vU
mWJEkGQFFzW8sw2CoHIpHdH1d6F4aKVmnlboZIzDn2FycEIMuhpRe5z3bmh3d456TVMoLq4G2mox
+AGdtX/GlSb6VHRbQTl1OT9Y9GSAl12Wodw0eKpZxEEDMkXU8icEyIcyPk+R7evoyTPR6D4dRuVr
lSeuoz7o0B6VleltFrTRFaQQu1hNjhsTuM78+NgHepDtEPM9d6gcaPahJyPE3rTJBY1i3IXxjvqI
xE5HqyKx/bknINxAbUyCuoXE12Xs75v76wwk5kcLp0CUYUIqfbC8lt+YqaylcdNNrBAEVRHw9hZt
D1EU+ys1jjHIIuxSks2QYQi6Sfq84FkPKUCHsVfzxGsZ3SuJlGx5+c67vbSSRYgvVd1RRl2BLNNp
aXGt99Un5yvdm7vpUP4zS1LXMqGEmGVuR+rEDGA9TsameLXD02TsL7tX8fTFDEwLtcA2JkFQENKJ
kyDSagKLW5QbPrO/Gi1xzeYLyot2Kj2iavcylGhpIpRwFhpO2TX6jGZGpRmOVcVvnF5WmCKDEByP
3s0KMygguqo76l3pEaP6eFkKUSmiFMKhp/QNM3mfGf4Y3jVaYEyPBZXoXSaFcORFlJaUMkB0SWAh
IJblxEXfKYjwrqG1SAoUAuP7WkSPcNGx+aGpXvNpPy1PzfnJUiUXDdGZiYCCB7BrtYinRaDEftaK
uwbhXY0aLDW4rJp3HlrEEbyAMfE6rWrgUN0rjsv27A76kU0uasyC6WBK8GRiCc6gVLCt0OcMOBRe
kfao0MwnmPEo05fE5OhiL6s0DSUMTAETcEbEDWr3T+qMQfj/rYUS1275ESsQXatDVesAwgt6X4//
6GR6LMsPlzW0JYmJ08xCClWz311hnGgiRkh64pfR3ZDtSf4z6iS2tgVhaaaNzCA1QSIiKMXS5pIn
hqP5IWaYF7XuhuDZkKVp310kltVao4gqKS3wR1GgtG10NLM9ZpQeWaV5SY06U2U4hN0eA+BDxac5
4i39swX+88tLueUkLAKqF9DvIAIyBG9ax03RExrp/qySL+PI0dsj60XfhgCTDF5oKZZMWMomx0hJ
1iS6T4cdqr9Na3dZhE1V4UUA5D4W+BZFch9K6tgpMNbLN7QPFZ1dRb2LQ1ladeuAs84gorOLc5Cr
VgnWSe9Y4xaj6bY8Iz5VRtduJm+IqSxtsykWFGJq1LSpJpZrK+UcNtNENZ9llt64XE/7hykbzf8h
7buW7MZ5bp9IVaJEBd4q7dDJ7uS2b1QOM8o56+nPouf802q2ZvOzfb2rtDZIAAQJYCH02zFKZbOs
31Xu/1RFYOl4TTFxpRXOvN6o6mRNQ+LNWvN9Idp5WZernChHpX8Z2zhx2qwuHWUZvg7hgBrKQqKI
u+KaeIaHyLqNZNVbx5GtndKUHUxhNeiNZQ1eDK7txfhVOtufYjKN66KNJxBTOBQZbUkckhI1T81H
o73uZQNOxVsS/76tq7iD4fUd7+/CMlphv4IvRyNekVJXA4W83vgYAeFi3r1TrzeVzN/uHR62bhE0
zWHpmNgiVayE1dOCAU/aQuxvRUH71un0ssEDlXIirC0lQcW7x76fAlLkFE0bUy1M8RrYxdaoKYWJ
0XkRip4duC43RjW8gSPlrvNArHTPqdgvW/ieB7EtzJaj4HBFTZmgG0XcD2U2Y1HxqKSpfpxaXeQm
+kweL+PsCwc6Kg36j6NFpLBQNJaYIY5jTzdPfC5l7oGYDo+XELDFK0gwPxeBJRFu9xBgKoM+6qgj
QEb4reazBrXcKoGhr3fl9eKbrg4Sg55nNhav8BLPdi9LuWdpoNAAUYeOclskO9/iRdyVYcIv8ezs
kz48x81tq8toEvZ2bIshhrd5q7ExBUZVfWCRb3xfPcw8O9THIr1OtTNvBVE82ePsrmBg4sM1XkVR
kJhhG8JlLdey17xmKA1nsKuPYNzBTAIrkfiqPaODqWGkiwqeE3B+vV3BYu1ANdipeNrOThZ5MtnZ
RpdvQpzLGyWD4b9vYqkxsllVRYDpu/LvoSBOTsGxs9Z3rO5+dUovN+utSIJSwNYLNFmuGuiXrybz
tl6PTSmJ2nZ1YrNqgk5U1Ry2NYdAOaC/0MkdlN+4Gm6FEJx7m4dzmvRAMLXMeNDTtgoU056Cy9vC
l2J7eReWSsykDXCA9UJmzeuI6kWmV/TUH5mbkmtTdhHd1ejXJbME11Arpbq2ZNG8ZNDcfA60gTl5
IzFWGYhw3Ym0tU4bFasW9XiUos9an/uKrLZRsvliPN03iZGGBkD6EccFiOoX+3h5W2QI/PeNtRi9
tqw6BUKtPyfmt4RK/PTeyb5RLkswelstma4s+H5nDL5doZfEKL05W4PW+JwNtT8YstnPMokE+18i
EkXDiN0fp090dsZSFtTKAASjL5JqjJuOi6Ron9OaHoxQP/zZrohGH/cJJsoBwp6U5mWOs/RBydbf
uKxtt0aw+9XKMBtvAohedJ69ut3a+hmV6NduhLxBEakwhmix4rriqzVVMWp0QzeJey9jduGsZRWk
k6k64Mv4OOeIKmmoBCYqrv5oNcVQobPoVJoEf4EMIEPL8vnca7KOqd3nj62cgj+o2KAwe8WxQ+5Q
wHfs8PqBydymoxwKDFxSJN5U4n1E0uvJNDqt4z47Cz/luj9Nn1SZw96F4Mz/DNSsliaWIbdpZk+d
AYfdaj+o6aTNt1g29GPXkjYQwprFdDCtLAaEmR07TEY2JWE3N/V3Z87m+0IEHOHehxHc3BUMw3U7
hS9qCkbWOfJpGHmXdWxfzzdYXNaNI83JkJXZNEHPfR6NJn77rbzqMcZVPeqlRKGlYIJXVbXcWOYM
ghWtw9k+wlM1gYycHVAC48leRKVogkc1inlMOwuise4MNlhws2Su2h/0c3pMfWlgL9M7wb32S91m
TQulyErmqmiF0vL6PIcMo5LjJ/TCuSPIQFY0Q9jz+JkN2vNojjcmaFwNzk6zxL5kY7kSXlIiwRdb
iJkts/m5sdYLn6bGs9bkCztUXv2XLF24f63ZqJHglLOGLSOxgUaXrxXiIwWMMYsCNpfFjJwoH/y5
Iv7c9OcqQ7YtrT/QklMZywiGJJsgFnSGTanOiAthmeWHtL+i0yfpRHkZhBClLSzGxa6BDlfZOe4f
8HZbjpISOBmE4F/yWVX1iEuRsIclBBsqezCtx8v6IfFh4jtdU1shuCG4j+nnIGuMQG+YJBrge35B
A3/evzeuhXTMmNYKYmgH+0yO43EKulP7yywePyP0V9X7mUDfwGRKWiGPDZiIjDdGHJ+UWfY6x233
kiSCJ8lYbaZZB4g6ttGd3zvhALoqw7XYwy/PJxfFEfzITFYjLCdgmXboktg6LEPqd2suCXBk+y+4
h3bSxi7XYbDqkH6Oy/Tz1Mhqj/gnLq2a4BNIO7A1SQExVLdr/7FCoYS9BEWEOqHAKr9e1uf/8ECW
CcpMvCm+K3/P10Idxr6Dtx8c47sRlAGIQt2sPQ7e7FdBeahlx9m+mb4iCkvIh0GwMQOiYixONlzn
+d9L93JZLBmGsIb6PNfTqLewoboaXPCnedNkDF6N96I/AhJ5rBWijqE1ASinvR8V3QHDMLP64TLI
bmBjYd4fpj+pmi6+uA2tEc5JVSD/0B7X+qwkzC1sDECUFc3sKvcGR7DXCsR/NAMvt1ePh7n8oMhe
vHZ3ZfN9wUazOAGDK17VPNY2N2VC/C45D9SUhEv7KBQZKRvPvUh3wL42jm1UQYQUhg1Q5sytSq9Z
ibvIWqz3oyTrFYWv5QaFdmozpTZQ4hMnO5mP0YkdNAeTi6XTdWQC8d83UGmu1gPoLTQvTB9SMMrF
T4vskiuDEHa+nLOmKo2aX9tQGvUDAZAjo3beV67XBRM3n85ZOfWQYraszqEotSGKbFzK/rXMwrkF
vjWLF/O8XaqwihqVavAtg+EQ5vTX/1Dj5etRDTgLjSyA21+3Vzwh5DDCfF1ICLyaPLfg7yHPtjQi
3V+4VwxBn0N0ohFrxYttnbvz9xq59uKv7EAxHd7RXswgC8JbWZ3o7hs/Usb/rqOg3QrTxy4duY++
Kp7H0cEAJITB9KTmrnGgAT1Gd4Z32cnJllLU8qWrkzSEJ1Xz1WXh1ySq3RV0vn+GIih6a68tCkWB
ko3xrWaVyD8VnJivR0roMtK7CsSfEclmDQWFB98JGAFtvobk2s4cBQlBH+OJkCbpI0d9QAMrZ0aS
EyLvH+kbYOGAnSyTzobBz6Rrzi61IlOCylQ89oPjMAsYWJkvSypTUOGwLaOwRXABvHEgTj2DMOH3
XPq/6miob806qaowLWIs5YK2oJhGQOjcYUz9y4JIVFDkg09pmWZmDZjGMFwyFI7J7pZaArK7Wqj+
4n1thGfL38pSGnaWhAUmkTbjU9ieVdl4+/2T6RVAvMwNtCnq0YS/mM3xrkqnw5w33tTot2XxRdVA
M4YZMoVeOnqthBjIVMjq2iUC/vx/m+OqSpe5ozbwyQPDpKIF3H2856B3SpThfkQDB+b5HaXcLtzT
vouaN1KLnrhZU5KBVtYbG2/Gxd10o/PyuTcc5UYL+oP03UKGJ3jlFOUww7AAbzl0mMuMEIC/k4BV
ffLwUnCQ5SNli8p/3ywqWgXUeFChNXamfNHM6UqrOu+y9nN/dGkFBQe8xqhImjrcOyKDnUBKdjVY
yk1PYrfAm0MWNhKvsWtsmw0TPLHdji2mL0Iis/wUaYprGzfL2kucsGzZBB9cK5hG1hOA6O0jxVir
SMbGK1s0wddmNQ5JiluhF41tABJJJyuvQ4Ue6urD1EtyUDJhBM8RW23co6UC6aEm90kcH0OVPV/W
Ab7oF3RAExztME5K1XR8vdTen0fDA0c8vGDmWaqsVFkGJYRqUTMUbaMAKsLA4eVLMhM3s59WKnkU
3j8NX/VMExxDonclZuUAx3jowQXeHQo3cbU7UJyhcAARoeT2sX/sb/AEx2BTvcwia8DFYHDXFxuO
IcJko4kgOTB5kasGuvubjzkbUME9JFGo6MgQYDGb7wb70K6/ZUcU9SUos0Q5nmBHStwlqL5A8G6x
IIQ8spryfdV+/b5gRiZ8W1s3CCGMIo2Yg6epMEii3vh+Wb3/42x8xRFMKAyt0C464IDwDi0FqfU3
EtWIx3onKvTHsZn/Gntwfhgd+EtozXwy27JBYft3FPvf/yCmyBoUlsRFhf8wYTbGcBiv9NufJFO8
5as8DIsnkZkr3HubfsUTDK1aczW2UGvijbnLHuoT9cOT+pBdx1/VgNOsye5EUgEFi1PJiOIxTNz+
B/D/jkY994oTb+D4rYqWzXoKBleM8PIhj9rAa1TUCUYFV06RPUlWkf/pS6soWNhkj4Vi6vy+f/2P
G2G31s9R1bxIR7aE+2fj65YJR7E+23hkTCBSbR6N7HrAaK9SVtS6j4EyPMwWRGOP2I2Qr91ksQl+
Ko+Xl7zpvBZFtWhim3/LdbziCOf8uqwDpsHANa3zp0b5Qn91ivzPa5b9+n3BNaXoi9OmhAd+enZo
4pNZYWZUe7i8/fv+6RVE8E+ZWkZ4PuX+tcyns61o14Oy1BLOi/8wnFcUwTulNCyrrMSW8B5hPeAl
bk0KJmKnOpVwDWHl/5FU4rUqMtNksXVIRdX6bJbfMN1bdhnYN5t/RRKvVF3MjFJXoMnqoUwwVR6z
gBAmTwynL09eynyBZJ8MwfWg7Vgf1QSH/VKjArktx6vWlJFhSAxHrCbVSw26EGHV8m5xi/io9Y1j
qZLo+D/ClteFE/yNWiy1SlLoQvI8/Z0dmyfFJQfzu4bwAVx60oXbj8Ze4QSPY5JRsZoRcB36c4uk
w5CeG9BuRGBYuqxzMiU3BH+gUVqqRQ2k8Mvgk+vkjJFUjg6+CrfAhGvZ2Md3LfCCexBLtu15Uase
5ROeOfu8TyU62154JA4mwqARVEscUFW5pbz1XqaJoseImFHb3JZX4jR+49uHfziQP42590/vqUz3
/yPyfN1DwX3UNW1YylM57YtiH/6xNVAMZI7xMb81g8FbPHqUDSvavQDhtZUYFkF9rthYEOl0LkiN
hKgGcqYG6tKOmIYbuVNiOzWR1DBJwESH1eTzuBg6wBS9cyb9oWTgHLldI3c1JY5rxx5sFVQ6GmgG
NLzVCEFFvJgmRbSoeaUJ96s/5kvl9sonWzYlYseZvMERzLzU9cjIVeBoTeInszenK3o3Jcu295z7
BkWw7jxNjQ6VWXD0N3gVr75SN/dCLzkU16Huo4vgCEJuGbnpzl69wRTsfESWHAlZG9poFrdmTTQn
ouARVhMr0NQfxJC9t+7iEWwYLiioOhYNvRmSRC9nJICzRk/AjKzcViz2o77DRAUyuzb9VWZQeBZb
3QAKFk6Hwq4SFVf/xrAbZ+5Gv89DWQp9Vz82IIJNI2WrRz0vj6lCv2wPTLkuI8lRI4EQSXztKM8V
tQDEaJ2U+qhnD1Etgdi1plcpxA5yPQ1BeQbudI/m6+TEyPtqa/TZVoqbapENzJbogSmEAE1nrDrI
O/H8aH2d62OlfmQKelOvUPfuSo6ynZvVVgNMwUkQDS0JI6/UMG8G3wjI0T7NrVu8DF7o8LtcIZti
JdsqwVskVtx3Uw/AaL2Z0R9Q/FgVyVbtnFtvZBJcRTFhxC/4vuH4iunUlqlvasXz5XWTQQieQScN
yagBiEyZvLFNvCiTVALJ9I3ryOa1NAUjCV1TrFMNdgITMyj10Wkx/0BGVyaTRHABY6a21NCAEyah
MzVPXS7NxO2qM1iMVd1Q0Y8itnxNNo2UhSCOaHxFQZcjig1Trz1W1+FLcyr4aG7kdVSvQF5Hu7+8
T7vatoEWtC3M0eELOn1YEtJXi4qU8OCrst4svkTCvdpWNyCCvvV6WUSNCZAWxHWD9TKb52iZUSN8
3/SLq6WPl2XahUOHFBaSUpOKZa60zetkYhnCav2xpYdI+2uq3BR8O3i/xyvQZbBdNdyACa5IB3d0
FlY5whU0e1vDiUA9mMl8ZsoY5Xe3aoMkeKKuibvSGiCWiW66JHL6tHMiGVPmripuQAR9KNFVZKPH
E4/DWu8Xk4bLzzNn+TU1n6YyiXZNCyyACL/QR/eOuoo1yJGhzRZ6r1zbf0Xzw+Wt2buG2Ojo/ff7
gjAV6dNsovi+vRxLvIlVB+0Dah9QLaQFOcYqytqYZfIIer6OKzXGFnhLnzv5ehNXh8sSyQAEr5po
iLFU/kRrW5M30wKFs/5lhF0l41U1aNnUbU0srkjSfM1tDAP01LU3HbLQU9Gl971VSLy3DEcwGwx4
GsIogST50rhLgrbeZQnKRhLhy1BEkwFTtT5lkKbH6xpZKswPbtwsl/WM7fqAzaIJekbjRulTXnBQ
tmjmWzAoZnKwZG5HJLvzHxr9uj1c4M2hZxdmUZYLkEiOEXBlEOKhZXSrBNyP/0sjoUwwQd9CC/ap
5rht9sb4bPzT3/EZDDqOrjYSP7qv2q+SCcd5RZUmi/mrfTKg13+Kg9rQP/2ZbgsnOWqsilJhgKit
pyQK2LA6TMYtIVsxIZa3aGx1OYFeN23vmPO5RCmsGXo1u/8dWVCpzin/0BovPPiXRsXysK7w9ABa
SV2/HsPRTXVJG+F/qNsrimClIcFIH5gNbq54rOTBr+JidMvhf1M2vjTvogSU8v2fSKKxlnqsZwRg
fAAuSlQP5KAc+kN3vLxy+4r2CiMYKwvjLFlMNL6behWjK/2O2ZU0/8P/6yVZBDultr7SaQbIckBG
htdz8Zog87p5Wc/KQV4asa92r0IJhqqjnSw1F+BhdtB5HG7zNsSUrMExZfxGstUTzJRE5hiNIYC0
KF6e+2pJDko5T4vEG+yGcBtdEEw1MzM1bVXAlGXkmmsJ+rHHEAk7k7q2+URSSQJZJpVgtaSYlGTN
oHrV8sUer7LEu6xze892iET+3R8x595qhTEOIapik7+NLKBn6vOEcZG70/fpZfVbB8XLjvRdVKKF
InNGqNIePGd8FSunrpzoFoOlD3EQBhM60c82fxGSHFCShRQT8blNU7bYkFNlD213n2Xu5YXk6nXB
rjTBR8RVojE0A+Ny3Ct9sICc2FVN5WDkDPW/bbQesvLxMqJMIv779sQ1y3xOkQ/wFu1jnT3YsiOd
e4JLEomeQscY7tXi9dINC6YvIemCUZbZ31010AGgLBt02O9ogqhRK7SqUfm7jhjaGTd4C7TjmyZf
ncwIPyTW18tLtivSBk4wXttqGmLxU2NgH3IU8o267VBZJZMMRDDZRG96OsW8mjksAnXqrzs7/6Y3
w+myLPvPqq/CiJl8pSNj2xU40FtPfwHVHgPBgZsGitsFxWleffuFSgvdJPsldreCthx02DEw+/qm
Xh7m+a+mO4eosqu0p8vi7Wr3RjrhgNfXWG31kJ+5Sf2hXzTH6odPlyH2g4gNhmCzq22GOZuAYT8p
D+NJ/6a4yw+TOcRXj7k7fr4Mt6sX4FayLRVES+8oaQdClSxksKeo/p6zpzIEQYrMncswhNO2sNRs
Ggz4hHn5kK4PaV25pizlvbszGzm4jmz8zoSBVyg6B4apnrvJN0NJInpPBoLXJgYGflN9x2KqhDap
Y55St5qXZMREjNpwWPf98mbs7v0GRaSCrWiBXuQBKCMGx/EbuKv4661xw6tSEikz665M4HK2VBAg
o/BWWLOhycsyjXsQujByT8AVRfSc+cbKZNMedoFAm6RpSBxp4BR9uzmpCgq+3JjA6qIld/PcnaJM
8RNQIVxePhmMcPZoTVjnRQsYzX7I2g9alDqqIntL39+jjTD8X2w0rWKZtQ4rUPqg5el73ueuPiwB
gm9UrneyPBVfG/HAIyiLNjDlEjSZYlBSV8ZqpRjtC4caNW4PRmzFL4/q3eB1p/GAkOS3FvEVT3Bx
65iSKG+Ah94DZzFTn2qOzmSJ2b0AfCuVoBFTPWYtsUvQ5BW3ZAkmkmKUYehYrS2JjHdDyS2SoBR9
nWI2jAZ5JpcE6QunFMcUQ6d8br+i8gqFSvGTrIZkLxrfQgoaUmNUEnhgIZwJNud2OPU/InKV4Uml
YE9V6F1W+p+166KCgJsAnEwEQ40w8OStPg61Ni52NxKvBmPiRL0azEX6Bx5ELNl1GAax4dix5Dlq
b/u2mIKS9KDByipUEXtdggIpm5RHGqENRtFVcGjIGrFkYIKuNKoyMNZCwEbvPjZJc43H86Bcael2
1Sg5ffdciKaCZ00liPzAcv92MddJ6UrKWuIl09e0wcMNhoR0kiN376jaYgjxXqesulU1wKhJ+VhG
PeZp6hIj3iuVsbcYQrhXsimszbaD1n/E5BNcY4rDGINFEYM7FxTjT8dI9pi76xc1RMwUDdQ2bm+C
1iMRNw9RSMBC8GB+5G6x/ZQwx34YfR15v1Z2pnAJ3qn9Bk4IKqzCWM3WANwYcKdonqaABtoxPlw2
r12FQFhEwLJmgrdLsC4NI9HqdIK3T2zDnRU7cobBdAzaPV7G2Q2cMX+Xv+hxb/9u5lZpVWU6Ufh5
UHh+6dF/5WOqsY/A2Tyubuh0d+hq8yWg3E7fLeIGVFBFpV6HoRgBqhx5dR13jdojBWMLPTKPnC6j
cdu5BCboZGEUhV20XMIy9exuOtrL8rhknd8o8VPI1uAy3K6ZYaQxTxASWxN7XulohiMKdIhHw09N
dE9kM3j3v2/AR6BhAqUvgmbUtVqgkgrimLPlZoXm19ovc77zegpETACxQbAJmo237mgZtFSf+wWx
Ru7yEhXOmchcUrvdter9Vsn8GzhBHWwt7mytAxxj3yrQbmBI3uU92bWmjTyCClS1VmdmC4CW3ket
w8rZmSMZJenuxryCiFdQi5P3LVwKO3vo7WC0ZCGZRArxvhnGo6mFoHLzDJx9hmOeS/Qz6LfJU+8U
p0lz2Ll1F0dGZrnvITZyCYduSZI6pwVg56B75hyT1UHx2dfZVUB6A8dUSsvI9306GEIp3B8/EoWj
l1kNXGMJ72c4o0euuwNGch54vWUGfklZ99PuOb8B4/u6CaxBU5QYWgL5irx17FJ34zDzh7FxbG2R
xC/7ghnMwusOnO47ulUlVfMpbYCFSWe4xQfrkXpNhQkYkZsFYEiSnMe7h9UGTjCstpnMse1nAt5+
fjJy/pLm9HvP2toGRjCvTIk0Y+CHVdkTp7TPCrvSuslpzC+XzXjXk7/iiM+zSWQUKzKFCP+W2bXy
F6X7Okc/cvpSFZJrt2ThxNtPpod1GC9YOPXM8ynZgQ87yILfaZW0NysnPsQmpQ0WIQaJtEN9KtAN
0p9LB0OonNjPXWk/1O6xu1k/wawGMutrP0Kq4czujKA7JAfzwfz/tK2yq9auO9yACWY1TosyoosH
YNlpGE65bCyl7PvcW27M1rJDtclQj+P12XzUl5Gnwk+X9W3X4W5EEGK9lCZ9MnHPgDmIzrCOTlRj
aGglyX7LnIImnLZVlZdotufK9nH0QOHvrU7yF8+q2VeKJ3MJMpkElzAvSbWMKsCIdVRTFCSjmzCN
paXlst0RXELXMTL3OWDC5fgPm26KCGIAafB9jua77jE9/15U+bpd4kwXvTZK1LICcw7sM6+rHY/z
xxkzJOkV82RTSiQC6kIYZhahoqX8tF/T/KxkdUD7j7+hfbaOExBFtBhkJFir0mV53OU1QcPns/01
WT4YMqb7XV3YIAgmigT4HKkLboQj/dGWt/X4tHSSRtm9Nj9MhnuVQjBTSqcMHg5S9HHTfESx4eja
LZgns7Qhzw34b72V2oglMJHFV6uc3qURJW43gLzn8nLum9nmnwjWbGi0ULQF/wSEJHzMaBwwt3rh
tw7DraUxzG5UsUETjLrH/SAusga71/UPtgYGTnX6RhSbuI05y54q3isjp4enuHQwvCph3t9bX4jq
qUVNCRm8qAus9EY6dkr2fcFpaGFjJHaI73eaOQSUdoOrzsrD5Q16v2IQAgN5GEr9CaQQhLCTKI3C
aRy80b5T2tqpqepm5EP46xROHIcaOrUZRvWKDwa5SYcxblsIM99V5ETWHnM5cifJXi7Ls7toGxxB
31CyWRZGB5xsvDfj+/LXOxPfyiGsFxnyVp0KfH9CjjVf1oNajh80Q8bh+t5JvIUR975UGj1XmsFj
iulXCguihTlR1Pyyt3sLIxwYYL7LFT2ENHasOYT2TmIVXpZLUHacwBsYkQxbb1YM0iOQhh4Wv0Cp
oXVbXlFMGjaD+jD8+mH7Fk04JJS8pGsyQyhLu/454PEcGYc/0jJxtGyNuTV2YgCiNU2nsPNzxjTJ
xXNfkS2GmlITRE7iOAOkn0htYHopRijcqtHXsJeUdey8GvJlegXgf2ATylGWDjSZAPAPg2salDru
RaNvoL8ubhzlsZfNsuW28fZN6C2icColrIjQctuBhi5C4RdDVIfec5Mh8FJbRxt/neroLZzoCsI5
Qh0/BFS73lnX+yx9wljHy4ogXUXBH8TqkoFhGSDk++hZQXNAAvduCCaUpGeB9UF2m5BpheAXohk0
ohPy0N4CenxtVp2EdcFlkd7fwt4um+ATejIXBtosBq+yVWeYDmp+hXHTHUOBv3HTV48rlRxBsjUU
OQQz0upGqEKo8SXBRExckTCB84tSu+mt7vNBIbI8uERE8TWPRnERgy4CIpaRE2NmAs2PKkiqqhNb
FadqD3367fKiSmUU3nOGZqqacoCMnMGMEwKN31AD6Rh/pyhvklPmSfSECmEsi+peR/csjDt8sJMv
o2wo+f759K/zoILzyOu1IYmG76fl58H2C3ScRbI+Y5kMgrtART9mW3C1SNRTRYLY9C7viez7gn/o
7ExDwSNkCBtyYCvD7IRfL2B6Y0tU8A4o97JjPpDSi817Y70f6I84/nFZCv4vLzhVKngEs1uGLs4h
RaU9atGp0x6q6m5ksu5C2YaLXqFeYz0Fr7g3sruKPbPyL2N4/A1JNALKSvQiIqkknNtpOqh2Gs04
HuYrJXxErmCx7nMpc/3uKaRhTBBOP/TBiMOdJqroedatA95jkudxQAWMO/2tB5kfe6Oj4SmtQJde
ELm8K1qWb9/pxoZCvIKLkVCiKSXtJ4CbX0LDmb0Yc3zMyWmP5nX6HDr1/XyDWT73Mv58icyWsLSh
ZSgMTyo4CourMH+IUHfbIUXd6cTVTVlgsasqGxkFVzfTGVOFVsiofjFvityxmJPd/+Sh9LWHOj0V
J3ZWj7/+8vV2ZQWPlxbtAvZLiNjqzVXbpieUdzqXFVQmGHcom4jJjFmozgYEy+v0YzKULiuKq9Fg
EphdvwQtsWyebHqXHJzKumZ6BFObE39Jr6VjWPfFeP2+4DHKvrFZhpJbT7Wn69C+CY3YLXNZxmwn
g8E35BVG8BiVTQYapxOOoHN5ij+zoDow37w2EfYrqK9NgljyfLzrCV8BxTBCKe02xygUxEb9N206
gT0JqVun//UBo2/kEoMHo49NTBUDTKz/ndro6lZrvxjPTEYsINkmKphROKVLXrVQg75J3by/NrXv
2affUeh/t0iMEsJ8VrppAYTSHcLGNazbXMZq+h8e7xVDMJqWFupa6lgu5ciLE0rUbXrGreWuru4O
dxSstLXLvEQimcSGRHKffurBST1A+Wr6PBtXLDpdXjnZ94XYoajjfOpQ6Oj17Yl0t2l8vPz9fYf9
umr8942r4bnTxaZYtXpNb8oR8Xep4olGfTG06pBqMhZvmekILgGjjMnSMcDp9D6zqBN2h6X6PMnq
xfej4I2JCj7BBtVsaBHgrHf5NQnqgL9Pa4/zGdwkqBuRHXsSExLpMqLWbFFfC7jJ7lwrJSB2KR0M
sJQ4bJmrE0l+mqrtxoLCjuoXnksAGzZoR9w+92awYXLBqm+17DIt0UCR6WcpxgRVvtBAvb4ZjecE
TvyyCsoAhAPViNURxJdYvLg72smhUbzL35euGv8DGx3vQvRT2jEkiMDwoz7zSSPj1XroFwx2GU4F
qPdlZUsyfeC/bxAJU1E+zvUBs7IM6pbzl7CWSCVbNcExRGo15awGBCUnrT+MsmchiaWKLB+kARVX
y3ApIrHqokLLUcqr2fgUK3+q04JLSAZmNtVPnf5ePIO8JMadtbjpj+m31l+8YXS1o6z7TOYeDME9
DF1WVx0/K+wvo5ccm0Po6TfZ9RLw+heGQEKigTzsfXd3enVHIvNHRvSKVhbwQubnJytIUIG1Vr6O
LKBcOv7nL4EJMThdQ6oP/MpsdC/pqLs9XRyr/j6alUPiyJmy2jWpJHfPN+kSphBDqNaIyp4KmKP1
VK1fjPRFyW+a5GmZblknKbOQaL5IBoKpepgwGwJrWTANKuu9YpVRO0uU3xQ8Rm0ysCpF8BhDWwd9
MTll+gBS2zSXTjfgzu3SwgmeYkWipF0VCBP3IKnkE6e0DxHy9uFDebs8tAdZWmH/iXyjioLfWNU+
LKoKqgj63IPuzce5cJY78tE6jAd2MnSJm5J4QjF3FZd2mWkNPz2qxwn89pjvWs4S85IphOBBlnig
rOAxUrKeNMNbQonCydyFeJNXWM/WXsGaNb65uLzYm3Prdd+LxOFcopPUQUkkend7r0clb1a+SZh/
Tu0n23i67JEk2yLe0xt9GlncAWDUr9vsZZ1PsYzjXWJDYuoCfCNdVGWA0NldVGRODlpCOt12y/2f
iSKED8NiDgby0LjF2uyxngqvS4tvjKiHP4MRXEJFzGJN+C2J4F0qOifVnfmHUYM40zOqCrrqOiBM
lnuaEeM2MQTVZB3/TBLBA+h2EtoTP/x0JbDokzJ8tdVvlyFkey/cKpoxZVlZcauPrSDOUz/N2AFD
VzFkd/6z6NESjH8djTYaTCxamip4xdCdVBn8y9Ls279OMPMbEx10vJXAiW/CuTgedEI1iGNFvLQP
pVxxEB3Wg/JlCYb/YWLYfsS6ARS2CNUSRI9XALaeGvp8uEocWL49uq1PX5CPuUo8TVbKsesSNpjC
ng05StKNHK+iELI9VWe0WH6YPudX2h2/Qfduem5QiSpJPkqXVti+OmpAZ8jfYlfU85+SY3ROVafF
DNOP1QnBmLscmaQga9e3buQUYr+EkjrtQ6j/lNwM7WmdTpe1RfL9n501G2Vp005J9RQSjclTF35Z
dIn58n14FzG8/n+RdGIpKzD68yu00pyUBXRH498sPQ+p4cbK82VRJCrxM5bYiDLn6E6MbIiiGi9J
9DdDBRF7vAwhWy3Be8djmBAddP7eotguyKUxHU02DVUmBf8LGymIGaPMnl9gixLzI6K/FWo7mkyO
/eenzbYIPgJUPo1qFRCkD7Tz7A23Y+X8Q9ax/JgC/dx/He/jM5VYrUw2wVGsdaGyiEC2BTwTutU5
oLX0WSY5+3bd+UY2wTWkWaPO8Qg9sNvrMD9Te3FRGwc6iN960d8ACd5AW7VGB5MFLrUfKUpzk3MO
xtrbrnRBK+kYbut239iPWUovKFNCwSWoStNN9QRYUAD71T1/IGDokCWHyQPHxlV091s5hFc5xVLn
cDYU0hbYNjbT+2Gdbwrl1+kG8Hq8gRBugQpm19WdAYg4Gpy0/5STs86uMalTl4XfEu34f6Rd2ZLk
to79IkVooRa+as3Mqqy9entR2O1u7fuur5/DvjOdKpacnFttO/xSEToJEABBEjjgq5xDSkYzL2H5
TfpZbV5NqbGNzKlDQZ4n2hR52omeJPlcTZBIDubvaGWS0L3u5m7sE3ApH7MX2ZUPou6B3bP0Rotc
7EijEmUkIG9301/D50YMn2N0OKIhN4KYrnLBQ5/0dlTZLqjoia0UryYJCF660dXiRKPAmQXGrnIh
Q1VqeVZ+vX6CoYY6moisQRCS+HpnIx2aomDBIqnvsv6+V86hKtgCRRbHhYm0nQeJsC127RobNIO2
TL4bpU1mgcmJcLi4gP6KuBxbrH4YY2Jw0zm4jvfn+HPx/fomuK8yXUHDPOje3jWVRVNYlKmm42k9
s3zS9H6aZG6WlN51mH1xLjCcMcfUSrJsAYyUga6qv1nqR7PGlqi8XsfZt7ALDhN3s+FKVbImoL2B
NUvNXR+2R2mlAlFEEJwRL/naYreDKFrff0Gz120WgT7huhj/kpte5OC2vV5W61CKIEd6+x/iLfnr
ii2IjWtFr+uc2uFf1xGZYt6ndhdAzq7NIqz1MTeguHw6VstrRsMD1b9eB9mPNRcQzqhTqZCUKINU
PensArPX0i8lCosV80ZZvlyH2r9sApXY/xo23zTX6+ZaKegeAh02ojVqH8AJrwRhjnbhFrQGooJM
gYHzLXTWBCJSSdeQDdHIUaYfhQKqNOpZkkCu/V3hIpb61sAbg0wgM4AKkxLVPIW5nCUCkmANdRVG
LdnrYIEtljzIi+hsIRKQy5bX1Zz0uAXwZNR2Un6apAwXa0E1f+iMdBGQixRKulTGwHCKykurB1VE
xi5wX4uLEIVqTSvKpxHA0Q/alg99LjhXigC4+NAuFEdZFlHLTnLxjO7RXv/IrePGtrnoQIuwScA/
ghAkW0/DVHu0EvGA7tBMsCTO0jFjVUEtO18CYCZNbMQTHdwbNRg8VvVJ0RC6Bta95hiMOcwJf1x3
2f3ocEHkTBupPSYQZEBMyT8UDAIhzW2qfk2jF6UXXavuu9EFi7NmBaVe65yZmJb5WL/UflvaxYEx
smnBnYUpFeOjirsOFC36yrH1r4u5H2kv0JyBqxoIpOfEwgU/pmi283dZ/SFkQBZhcEY+SmHcFjrE
A3ujr5QKGEL1IBtFZID/khdfZOFsHcVsa2cawEl+qqd2RDt36qoPtZej66Fw2CCo7rMpCBAi2Tjj
R2VZ18st9Ne3X6YoslUtxjiol+uLtOvEBIO4VcPSqcwP8NSsKKRmhXDeRtID1VY0mOkCiN2AeoHg
L2saZWzKNAGEmUJtxVlVfjbSvSIiJN31qg0MdxjD8AKq5TJgyu60arGj668arsOb3nLW0buutd2l
2WBxHpytJDI6BVhRoQR1UtlhIh0qIuoBFCzOr+Rpk+St8qLG5QqYiuherNDDFH0oXyU6QfhD3987
ngK5y0iY10iHfvHXTZ+rAafyJrEnU5Tq7evsgsQlXvU4dWrRIpaby91cnWh6KMjxI8tygeDSri63
dBKzYDco5yWqnLn91IDz4zrIfiy4qIxPuGY1G/pJhiAWKujtLrebO+2mcAy39qTQq+8qdzlUBwEo
s6h3aesGlLPuFW1QS8iyvPhYv5gHtDnb8ym/q9BSDfoe9zqaYKkszrxNGhMSzQDTjZ+j8lKR2zX7
+zrEvmn/XiqL25fw0GcqOQUE1W61+Vavn/7s+wx/4zopbYyc1Pj+EtPAUqIgawdBiaJIBKbFDQTV
QbpdMddZNHJKx+ZAlEiwBezu3ptV57YdpUu6UNJZEgye9UK518ebFNyFGfKTnDikr+3BeLyuuP0T
2QaT23ZGK7FWM4ETjb7mx4o9Hta71qPo3q98zDh7yAWJvsjYuLhAq5E0ko6VmuPB1ucM5B9/tXjF
vi6WaLG40BC3VaasCzSpD19W40s+CRxU8H2e/2/IjQZjvPH9TnpojENsCg7KAi1Rzv87kqmJ1DOX
LJVz08iPRdF9RkD9SE5/WXzKeX5mFWbXKoCRrPuOPPexwLpEauLcPrJIssoa1FTqP8YyxvV2cH2d
BR5D2Q/YOKWRUiIXCZyyAYWpOcYODW+H8D5dXFO/1cLPNBcEMtHCcFGg0tBzmTVs4VF3ZOIaTkvz
uz5PBMm0aNehXCgYxnEpo18rc+haO3rq7M4JH6gT52DqYlMeEl/IWyOSjQsFdJ3VZGCrtX4fskOH
Fk8n8UJ3etB0u1Fthjpg4J3wqnY/Y/y9OVAuJJBqyDppAK5shCDFxpVg6tH8VNWfrxsL+/1XNlXK
BYWKTk0Vh8CprMlr9Eeaga+rihxpdeLk03Ws67oksvzWMJUxjtAYyhyY/JToYMctsBaBMe5fBhEL
M1AxS0s3+VLpuMJs0VbHmUF7lk8W6I2sI3mZwQ+KE8pwoIKg9y97xQWOM8pqqUpadiGrldVBVMHm
xvvqETM+pW/RA7ixD5UgPu1r8QLIWSQZ6WCiUgiA4AXLXgwzaEVv1/vGd4HgjM9sVK02S0AoC/Rm
gjnffC7Ln0r+sez+AsRZn2wYVttSKG+akEOah5n8mbL4imkioWnQ6mAMevm1yW/C+rw2Aoj9eP5b
Br5YelxbpckLyGBJn2nvky74iNdcvs/tR+NiTHVk4PtyeizJkUbnXnRuFJgUT3Hb1msdYR1wfyqP
z42J+mhreMw0S+ArIhhuYyr7sqpmmUmygDCDel3+rVLWD2UJF3WxH7HZ/boah9JwAggh4AeJf7BB
983k/9ma8E6PkbQN8lL2kvJ5IXdLeJ4zwZO7wAf5wugppUYaG1iTuDlb86FSP2fdASO87OuSiKyX
c3XM3azRUQBJpuEpBEm8mZl/iMD5uCGvRdSuEAQ09FV4Nqs/Wwu+6HlIQJ4es+8n6kuWuYv5Kolm
6AnWgmep1QpQP49sLaTym5z2t0mB9kZaPVIzF5x29q9iL7sXP+2wmLq6nwtAKc/xsb1VHdWbztIT
rv9vzcfyDn3dwirQ/ZqSDSafkWIWz0RYuI9v1dPKbvYUNHE62t18kn3diRS7fzVuykC0zfxLQvfb
V/n656pAWfUgwfjaL+Vt9PQftiU5tcmLYRPNKT3pmIsaAQRBiCdu6aqk0eoOwlbpsZMObXYileDK
XpQTGFx4SBrTys3m1yIuGAgzoO6fHMtD77F0EaTNf7ZDvCt+HtpQxmBuiNSZdlRJuCb9oclfrgcK
kd64QDHHUkhGAhC9vK8bd+hOk/yHnsxFimoGgX07Y7NOELo7XcPM4dAxQYR+XRLR8vBlz61G+q7O
IQo9JHfKLeO4kI+zI7O2DFQCijguBJrji6ClCh2Wv15XJv2m119TJFKz4EwpguByhMiQl1laoblq
Pa5m70orhmPGIsUJ9gqelFaKc6ObdbjrMNa+WSaHhdYCExBEWpNLESI5ncupkWBl2Tcl/iqXfqp9
JbWo+18UefgaaH2WyDyGMIHwld6v7nzMTuPB9JLb8N7wm2dMdnOvG92u7nRV0zCj0CTvyEgx4DjM
yiQCEemaexgR5PTDIoDYt+sNBqe8uVY6qZqxPhpIrKs7FnbUB/leC7pjffpgN+IGjhnlJtPSkwEV
EeiQAXcLhlO2T+YwOIX09brehEJxsVQyOrXF5BoYnTN4q4vnE19N7e6r9cyYY6eDngjUKFop7nzV
YdTonA/MBPEuOa6NN6IZ47pQ7BPvDt0bzXGxdNDCYl1VQCzh5zq6w7nK0bMDnY/D+vd1JJEwXEjF
sGwz6SpoTw7vtNg39MP17+8GnoskfIWhai2lnif4frZirkM/Bfo03aZyK1iTX8V9VzTGU6nWkyGl
QwWNtf5yCosg7j3jJ2vh+0UpDX5GM7B8xQklH5cyoY05MG7piOo+RMJyUZZWMkksZvDJ8CT1P9LI
18aX6/pU2CXmNUG5XGydanAahsCopxhsSGbulBPxBjm2lUx6biQSNLkOrs06WNT2c1uInnkFBqOy
v2+cGlThrVGxlKzPb6fwLBx1sxvgNwbDBQ0l6VqqsTjYLw+S+XfspOWdoX2IKmuDwgWN2JilhMww
l9r8e9Jdaf5mijrcRIriwkST43Z1YopSFRS+VottiLpbRAhclJjnaigXCwi6fg47jwhZNUUAXHBY
G0uTioU51Zf1i+oQrwMntxIMX6z71Sv8PPhQonpZFp5bNV9q8E8ynRXqKSmewsWfDdEBijnhewfS
MSdTtxSwtnCvBBE1eqNmNz7xcfVNPzqpGK6gOL+osYVkyPsavIBxEcE0rbZKV1y1V1DcgPqE6cf1
eLAfci4AXDgo4hgd0iwlRlmy3a2PaZc7pqjc61/22AsKE3Pj9KsxabRDg9svAml0+x9Cn4DMa3EZ
hTR1//sRMyg30i9wXAxI1UGW0PABuOVohq8RrhVN625In0h9jAzBYUykQS4UUNRWZmYPMKJ1nhmr
wWpIN20s6r3e39IvMnHhAO0R+C7Bk2G83hUWGJDKm6webUn1zSm4bhP75/WN/rjAEJuZrGkLsKTS
XpzZ7RM3/p6cyHHwVbxQmq29PHcPHxn4+HbduHhhrjpGRxVQpdIdJ7bTen8mGP+CSFoFLOYFBOv9
3p2Q7Y33898hSFwPs5ONtuGrn8On5iCizxOYCP+wWJoLUWtW2dREX1ALZ+vUk0Wd6/v73m/74F8V
QbM0WSurBGuVT6MR23Gu2GFW2eCYFSSXgpjEMz4rCiPH6pgzJ5mjYqRqGkWihRJhcAFjGjAsXC0h
TXyk94oPLn2ncpbUzm+i8desv/jHLCjj23cwijItXddli3DGR2looWsVkFMHPmSZ1hrqy+PaM4w+
daSxkR2wJSmuwCL3Bf2Nyr8f5DkapOVfN+OP0ROjN9MP4UPoV8fGn25RheCLzon7dnIB5LYvae3b
qmalmLj+tUPdbdA/DzbRJn25LpkIh9u5poUYRcLUqVuZ3Q8TTjooPZjOkYjAeN+5LgJxO9iaF2tH
2N3plH6uihMGAsnDlz+ThbNGzVQyi4SQRU1KP1dDe20xosL8WUcfOu1cZGGybvZJoy6lWB0gi6pi
3Eb3XOKBvRWNJBCtDPv7BmQptd5ASSJyivrGmgbQGB/GNHNnXfDAsGvahmqg7hcTId9NEVkiukZr
p+LVvr5T0pei+IiFbb7P7VKSFLc1+jNQRNN+bejPWfkq94e5Fo3S2lXXBoaLC11FI9pRwJiR7GiJ
SwYQeIa2Hv+4bmS7dnzB4U+6eCaPUpBfomt+0ryqqx3EWR9VzO6fwfD+X1iKHGpYlSg9WtGpXg+h
qLNXsPDvGukmvF31LSRR1eaQteqxVEbBHiRSFuf0I2njBQMSsfYFCkPD1k6z2e6Xj6R2myVhgm48
RVWQZaLxA7HSPE7dq5UQexHFSZEk7O8bDG0eQPvHMKoUPTJeMX1e1j9ccs7hpSgCmT0js2yNg5K4
2XRjRoL1EC05l52uVm5EaY4qWrnNH8q5uwt1zb5uuAI/VDl3L3MVlRcRDLdSia1Yq20kr2X00ir+
n+Fw/j5nsjR1C/x9QFAkPQpy+tRTc2LXH3qBvZgXf1rFjdawSMwV60R2aPpCNMlJGtcSVqwIbIyf
AtLRZWpLC0Dac5Pby1+4FHELJ3HC+1Cxq1tWuCImixKYhMYlAJacN1KBuwsXT1V3MtpWIlQB/ZlN
8JzvXdgqZpECo8ufi+Ebzc4pKe1Z1CXAlvzdkX+zUFwcwHygqhh0wKggNKHhTUcezeJmoYs9NXjd
8+RFUPIhWjAuKBSkMdnEE9x6zn2QJKEbLwgNWSMIDPulTBvBuMgQVWmlrjIMoxx1vFTG7jSCTA53
KHY1JV5PMbrPGFanSmNPTiWkb5pPChF/ukhYLnZQsNyXdcF+BI0OdSHdGoZ6yCMR0ZxQWC6A0BHs
oEUDx+79+qi50Uk+Gr+ucmNvskVpthCNCyNthVtxwtBa1wqKQ+6GrnKXHIlf+MONiD5hPzayhx9d
Vk2d70PrMaUSKmQFkuBtjJqbJf2EYbdemfYCh9tfqwsQZzCFGRZpyioxJ3rXjv4cnamo72M/blwg
OHPAPDML/8EczGk6akNxW4axwO5FUnCWMPdSleJMjprLxLLl5JxExM4KwXlSJAdnAIgObUZYdDcb
jF5Kups8EhXiCuTgrzPqsAj7khXgD9WD2Xh09iZR+aFACv7qYpJAeSWxxiJttW5JXd5E88/r++1+
RYrxe8H5m4txzax2aiBFfCyPbWgbTuxLjm64hl0dNYcc2BXhx+hAN6hcBonmC6q1NQRDZXxmh+ry
sIQiUxa4JV8oXWp1MsQms7Old5b2oULFqKI4Q+gLVMj20vcb1EWFzFA2SeSs502npQBKO49N6JsP
9SG5rSrQuqlu7ImeJkR2x0WBrA0702Sm3ayHIj5M6a00B9dFEkFwUSAkpVQT5qJW/Sns71P5PMhP
1yFEps1FAaLmCRknQOhd42IO0snMRO2Z7FdeWxcuBkS5qmZ0BETR5A/h2LlhbX7q5/jYpbpqy5Xy
R+HZ4Aug9axc6uRXG6A8lAcjr5+UMgWJeDeKxsheXx+Dnz0w0d7ql5bFBcNAZW1X2Epqwd6M5z9Z
JENmlr+xbJ1aeVMPCA5zOZylsLoZS/VDuwHVFRm0aDrli1PLZsGNXzjj1XU9jrgSTg/1IIDYDwQX
CGaKGykqfY1I1SIZKMNzaT2GkmlL0yMNRauyb9IXHC4OaGpqxGMCnG496LGfyoJj3r9kNRcAzvPH
blnzPgajfzqAPxKjQN3o3EZ2disF5Yk+iB49RPJwUSBWy2bE4QjHfBJh3jJqOwXmtW/GF3m4GND1
MUV9wYKXDv2T0d1LybNVHK9bsGjtuRigpKlmzuxeR5M1xDHQTRHwaBX6zWyEgvsKgbr4SlU9Dacu
Z8My5nUOMID7iIF4AgtgCnkf0X4rjK9UlQpKp3WGwqgEPuhSdiZcvkgYApTXxJn0W7N6va4+kUxc
AEhjNouYwDvH6K8ZXLyrwAIUkUTaW9+M4nKJshRKU8+YgZHYfeFQtHv6uR+68oPpzDFqP3TdD230
/7jN5z8Tj4m/iQwg5VlxFQt9Wsm5i/7ShfUeIv3xIaE3kjGP2YIdjFN2MA+Ms5m4mDISoIzl+0dG
t+IRz7hYCBci+oR0WjnBZ9tW9Uptxmy0Bk3VH+qK2MBwoWFOpFmTDMAU9EbqbwdRn7NIb1xkULsY
Q0UsmEWvR7bZ/T2LHsUFcYEn442yOU71DgIk9K6M3FD6p40eU1FV7X4h4kVPfC3qSBuzT2LAqI/a
9/CRDdiWnsLb/hS9EH/+VgeGd92i9x/7N4jcDXOrhWWfSfBYNSjuZC93I6+9qb0EjGPlKfJVQRon
2pN4gl4dc/mKeoaEncdeCv+3ey5QPPkwHP5wR+JLVAt9atDPD3cqleI89tJdrmmCELu7J5kq2stw
mscJkdMfMVA8gOHrsOyxsCO0S+gxTkKW6O5sf502OFxkXeNBapWJ3WoFYTA8Mr3Vh8E3H2P0AOhf
hcX4uwa/weMCLYhh6n5lDykS+r2+6H7pR5464e198BcMfNe88YwBUp6onW3fAza4XIht9CnRwxCn
ldY1WpA35TCRurejYD4xepbkS/4qIqHdDR4bSC7oomIxVcwVqh3Xu1oPilVwPyhSJRdj5yGs4ybB
9/vpJlxPofqstSkI9wSuJbJELsZWcl8PJEKSn06fSXw021u5EdyS7HuviUdCleBfw+LSozbMVq1P
kODjxWvA4CPipX4SJJhIjIHHmf+ho+sFjr8yKQew5RCCE9lK7+v62KovRiVI+H6RrbzLkTYYnAPX
UyL3M2utXUDqv3buYtyS9jbOnXC9yfXRnghyTYFF7C/VbzXylyhLOKgkJFCjxUgSWv2cdyFoykWP
I/uGfYHhfFibJ3NSWLfyvPoyPcsf62zZ6I5zVhph2LfG1od8mxyEpSD2rRflW+8Rv0UPtMhR9x3p
Ig/nqGvblNUgQW39UrkYTStXZwwodZrhI2/hG7E4hy2aecaISeCUGXzo2DTe9U1XtC6cp4Zrv65x
DbVpa+pHSurmsijzF0FwCVHUxUkGSh7cZ1apU4YoDf5+XQb2G6+5DRcJiNUpqpJDhhRBTXouCstR
IqeYvlPVv450XRRM/XmbdJMhweCNDKsRobGgBHWgIeKSue6OJn89srS5pYYWlNXjmDQ2n8dB+3MQ
bgOvdHRWFjLEKJrKUcLXKlyDUBMFaBat/n1ZTJlz+QRlCFrJXERdnOiAkRH+/LS29oqBEZEvGkAl
Whn2981xSNeaLlktgCnRDVUea1GjpWhdOH8vMzk2wbmKO7/qZdS8QU3sOnq+bl3/knD8X1AxZc7Z
rWgkWohaRgzMZL0/Brod25vodsRsK4xvCyJXE/BNX49ipsx5vzyVed6H2KeL+ntk3pR60DaarST/
XBdMpDwuAshLGkolu6jX1NhekkOrfK1C0ebJzOmauXFRoE21ugTFFMLMs3rqj5iz5zZuumAIIvHl
QxqIdoDd4//vyGzyzGnZ2IQL5sNh44xxx9TU+U0iS95QJK9muZ5qTQ6yyhSwGgkU+atHY2PleYUs
mMyIDnKfOGbT2on1aqAt9fpyCXzpV+a1QakRf4qZ+VJkqmdUh3pmLQtMXSQIFxtmEKZkagVBsu7v
PPSnbrI70UFchMGFhEaOGkyfhRhr92WpS7tdvrWoQL6uKxEI+/tGV0tpSh06jeCy/VPaPxdWalej
YNfZL6s2qaVYGv4n8x33BVmGyQDzwa+DquG8VE54lDDK0YEhuJlbnjGA52YUzb3b31YvqJzXRnph
hY2BNVKkb1Pv60aOQtYvidY7E2ZyXFfj/mXaRkTOe5VWXhEkIGLrLh5x2nvpmbXUVcSOGjsJOt/4
LruV7CZu+DQVgkX8l8T7t6j8/We/RnhITFFnHTaN7k9DBXqUAveTDY2pm7X65yYzPs3KmDpDXUYe
rn4bUXfIrtNZmqoTVIVSnCTeGlLTK7VUGzhskiDCo392k/qZQ2z1y+QyDtAyEDE/7h+gNoic6RI1
q6nBnrHUADx5ySE5JYF27n+uqOqJX0W9xiL5uL1NqzNdHxfIN5uoftEkz1gn57oRiSD43SxXkXOw
XLYYzE90rp+W8PE6wq63b1TGuUSeFLReDeyXC32oSjc07+XOvQ4hEoJzhClcszWLIcSUrw5IE12r
qg//NQRBqbBpgVUUY7n5q/jZ0Mtu0ZvWLfshB2tzhsqPVjTodM+83qBwSWbYpVmomm3rJiC9DohX
BVEwfEcdFGNuiD1RScOO3t7AcTsKkcxcITrgJHJPWm8Yfl5X2k40fPN9hr8J9EVYxk2NrlUMCe4a
NDyFbjemvjno7pAX4NnKE0FIFAFy7rlghKZmYI93o0i6o3XC2HNvx8o3NBkZmsB1hKvFuSdtlymK
QXnkGqPLipxSvz2EqIg7jR7Gjgin8IlWi3NVPTNzuq4QbpLxmunq4+v11WI/l0sG36wW56hdkysd
LfF9bb5rjcAqS5s2YkqvnXjwBoZzVivRiprW0Fo+ULvviZOUTp0IknSBrviL+IKWiwZikNbVw/Up
1uZXMIeLNsCds9pWEJ4Joq8rkmst9MV6E4m3HspDdYwc2ZZc0fWxSBwuLvQrqBJReN26qzLb2aDY
jahsee+C+o00XCzo41KepobFAjZTS3PXA2ZqsSK6pbIZk0bkiuro2EJfsTeeHQJPcWtGOuhvAIFC
Y9zQObPVzrOmL32hOG30o0cCet3Ed21PU2RK0Mxp4Cz9NiApESlABjCiSrAN3QJzTZtltgsrFsDs
HUoJ3eBwga8De6ZazMCJqR0fRzf/h/Vhrk8TtdcTDSo3PolqIEWisb9vYm0VWXpXjYBshtd4PPV1
7iiioT0iDC7gDVOEChsNGEn1EC//JLiZWDDR4voa7Yahje64MGdGeqpjfjkEwbgCK7zr0ZmfDbY5
f/kAjo75fLKhKgbld/RpyvQCU9hb9PBFdvy9sX6WJeaKC6oE9igACN5nf8NwrivPDd4E9b51i+xU
3BEv8jJnTmEEIA5p7A/t6Bs0zsAlNZPSlSDuxWFut+lzIkq19je9DQJn2lbbp6PVQJ7WrVUMK2uC
JIgS+z+nquz+A08Ib9THmTUZu45KClMfTR3LHF1LDyZh7zxbhHehaCMUZ9hWPGt5WAFlciacpEo3
Rsm+fmacJPlH5r6/EYkz8KlLsrSjWKMxHW1dzWyrpe4azgI/Eq4Ut59b4dppOHnCkbzRCgxwZ4ZH
+Z5Enn5iU69EAUiIx23s64pWJwx+hxJP0jN7+lZw12vHd5iWjnEMH3n53qqR3+LBgJYPCoV45HH1
VY/xPo3OeFod2U1ByyXE293uLzbCb/epVhVKNkA861wfp2A+6F72grrC/8d2vxsCN1BczChG05xJ
AdGk7mRavjrWtv4Xbn4EFsIM4IrV88/r00Tzbk2YRGDwsGZXI7UDumoVccki92svuIgTGQi/4Utd
XNVai4gb3xpywDLmKtDvLPSQ+qqb+KL7kd3DwEaLXOgoSKoUSwkt9lbmts15Se7m+UbLlEAXsRbu
5mfoBLBU3aAaxm+/3XzjTpETmR2k0H7zqVj0YMhk7/p2tS/NBYLz5lmeVr2YETWGrv4rtVSbavG5
LR7NHENQ1kpgGvvp4EYi3plBZS+1+AfzQQZPdWInf06CsrV7T/HAXXwUFQ5c1+C7VyJlWawhWoBn
oA7DAEFOGR2vK1CEwPx7kyCZ0tDnswqErGL0O+cxEj3e7KZHFnpwiWYZ7yeylUmtJXKZQQY0Lj3r
Fky8RtmF4a61Q+5nzIVEgzHYpYfDByTb4HJbcrtoVdqOwNUxUEXDfPFctAvv6m6DwLlSNFh5V8tA
qPPKLtIKr+qC1dk3uA0EtwX34P6f2jhHzIttNT2QE4sOGKA3e+A8H1FZLy5P2A2zG0jOay1azJg7
CUiwEmIoe1U6RM6C0QQL7CycyrSvQnQNyBpKxQ3CZWYKqWaa1xI6Dl9RnuD0z+gF9otb5VQdWelF
6IkGg/+LRi+InFmoCY2tqYmwQZp43Cde0diYbLY41rOBIRv0YTiIWvf2k13rAsnZSZaV2hrTGPfR
uL6aguikn0EKbqt27Vj//SM/oRsozl4MTbWQvUM6qk6ggskr7UbWWuP7ddfae0Z4A8PZyNhNUTYN
kAgZaIHmMpbXxC46c14xKWn0Vm8OcsbGJ7ja3g8lF0Vy0b7HpW+SJ4DtrDwo18aZTeqpkWjKscgo
uSjflEpM5xIwpv49V76OlSNQH8tU3qUYl1V6x7ghSXJsrQAIv1ktxm8MQRZMtY1nkfWn4WOszN/X
Aff1RnUZbPGYuc5Pf1L0egKHQMKsAq+m1V9SiQHUgnDLdP9ept8Y/CPmgNFDQz4CoyaFm0dupN0N
611m/Vylh0GYpO298sACL3DcvtUX4IOd8xQq/GGcjcc8CvLb4olNkzdc8PYUyLerX+ROtfMhkjxC
qaGZlmop7+n3l8osRqWooc/6nNRPIU78ci+4q9sNwxsMzpN1ZVzGbsY9UDJ9s5JDhwRAW4mtLR+6
/dkAcb6sD4UyDD2EifB2s6ru0GDqg6jzddelNiCc5xYlaoDbDNKs8XyTdLg9WwcRC9ZeF9+bZeH8
Vm1JpxQaJElaO3yVnlmCth6iM3qrpFc8PuI1KncSgW/t5+8X0XhnNqiEzvwcqOQ8eGGAhpTjkNqj
M3uNT7+KHr+YDO/cbIPG2X3brX2j6gyNTO7c6TbtHob4aZJvFGnxlB9T/HI9dogAWSzbJIhEn4tI
XRggonzpZ0HrSYGKKog/g+ESgRRXUXnC5Eqt0SW1V1Q3622R3rQ4fVkYrmsIYrDAvXQuDSjbaEhr
ZpCk6mylH79qWfNTl2enUFoBlNBCuP2/QMeKEg+Qrac2qyeUvKZ3yXP7iZF/rw+i0bc7K6bLMt5/
Me2PvmcHBEGFLEtm+X8rZh21gK2YaGyMCIYzjEgL9Tq1ABOWidulx1z/NmvnYr5RyM3a+VoisJA9
Nb6RizMRMzbztl4AyIrsSzf3rX86f/QMvw60B+V43R53tsw3YJx9aHpK8kEHWFo/6uWxDh9glH8G
wZlFhrablSqAiNXbInkwwfg6CqTYsfI3UnCbCF2SptI0QOjdqZXcNv8pEZuUgtvcfV1hjomhypjQ
ytOWmSbV1HAJm1/dAnLmqeNnEEBfV9bOBgJJfmPwUbYz5zYxR2CQMqjoOY8EMoi+z8XVUZKncFRx
EBl1DGtFK6n2fF2AXSWpOAIjfWVTOJk7beJomCt50yg4LE6zO9Wyo6RBKgufypkPcNsD3P43Cl9b
npBGTSZ2XrSq3o16y46V7JZYJdhJUjZe0pYVA7UAsT8oHYZJSBjoEt1kLYgH/0havmffqvBeb7BD
ZN88ziGoDXqHpF+uY+wa90ZWLgAtYS/Nqo4UsIhxG5gHljF7OgboRYnoCoMt/jWtcpEnpFIx6gnW
js3KYznmLDszNng2u1wS8UrtHRffrCEXemgKAlTSQS41sIL/kIRopwiFDpEryiZ2rX6jQi4EVdWK
S3eCZTL0O019KcyX60sk+j4Xf3INFFkDM3qq3uZygGvU69/f3xM2AnDJ62CkaFwsADCclhM7hRZB
eChuF7fHTHSRtnZdWJNNzZIVSonKacs0F8mqDBzbrOyHqf1jKQXGTn7EcTYYnMaGvsnzdMDiy8v9
En4vUruUPrIpbCA4nYVLH5MxAoRen8PKD1HR0GAHknPn+uLsLv4Gh8v5U2VqlGoETjk/J9ZfVnm4
/v19R9kAcCFVlQqzjFIAsPep1c3d+aCd8Y7sR76omF6ExRNlGSRBxX6P460aKChrqIKeurOjOBro
+cteYNYCzfFkWYqZxGlpwdCk6KltnygRfF8oDRc6yyxsCDhVkLvhHuWoeoxYt8vQA8cuFEWpvcBt
eIYsK4uzeFqwTJL5qlo/FMmLRSbNTOldgL5YgsYUutlcm2SRlYZdqCSF3eOhpgQ/5trblVQ5Fnp3
8qfrlidaHy4Q6MrUE7Sg4Mg8TreGtb6uupAneHcn34jEBYIUZTpWHW+WyItd+R9tdNcTK6ukrmgm
KHP7azrkwoJZlv9D2pU1t40z21/EKi4gQb5yESVZ8p7Yzgsr8STc952//h5kvjtiEI4w5bylyhUe
NdBoNHo5ndGURVTa2JGytzi9X/TKnokjifrptx7qOjzF/zekGmcZghG5eMLCh5M+67Y+W341qo4+
v2hjdastofu1cZpjloagKcbs2xEEeMjnSESUz9n0IDSiUM2yMBObpxEu1LpRmhYPMwk553r0rFBF
B6OrVv51fRHhcOqZGyWetxIem2hd84pmdEh7TIInGgs68EQ4nF7O+qBIRg+cpqfj+yJXs43iv2E3
zEl+6uWm+3Zdrs2TTUBaolsEJZEqZ4C7kg6TppZYvzrxSN2j7qU4pIto3N1WzB5tyP/g8MZX763/
4aRID/ycPhmcsshR/PQ52if2fCNqFN5cyBUg9xog5lCWYQvBEj2xJ2unlY1DMMa2f76+gCIczg6T
uiyqugFOmoW2UTutLDn5e2g8XIfZPNorcTj/1eyaWTZlPAMRYXFABWInEsbUodsQHYetaITtllKg
lgw8NkRBnwH/0KFSJ1PUXTVuWf6VRpGN/ta4e7kukACDf+YkYMgcpwQYqfLQpXdBfhcrAhu/qXSK
inFcoA6mGjqpf71TFomQCOyReF6o9Y8Mk55VkHPlLZgrCuMs9bUbx0phm23kGVrjDJV0DE3rmYwf
6BTUV7/jN+XX24xOMn7H3C2yLdPpFm9JQRHClh6uMTh9b5GNUGVJg76HfhlGthxEUPvTHIkeqGzR
+EtmDcQpfD5WXYI0feMq5d1Md7HyJUR9uglvahdPN2iNs68rimgXeefD6no0vcoK8xFZmgrTWNzB
npA6Td8qDND5SHrxl93iTH2gzHmWE6ykdjd64U3t94mranbtzjuNzW6mXvpNIKJo8zirX88hpqIh
y+eGn2ekNIv71kZs7DC/6Z55N3ztkEft99PbddQtF2i9kexHrTwujZbznJXYSJIcJHUfWLvr3988
4ZfTp3HeSFsk+dCp+H6BXuhI80JZcQrRJDaRNnJ+yFTVMkYYMuWY74xAuYuTYxyj6jYJHEsmyCO5
QyFIYW4lrn5REM6sBLqU5IWO3ZL2rTe5uuoWKJGXvCm0iY1iCHDlDY/qDhXTN6J6hU2/a7VphGs6
jtu+KdB0whLR6WNrj9/Hc1k63Q2Bds5g47Y7J1A866/rWylQFcIZFymVMAZswVbm6W2+7AqR1yNQ
FcLZlKy1uozO2MW5vB0HZP2U+yIRZONEMnA3aG1gOjFG8SBQYrzm8AmyD3QFr9Xit6YtM8p1qQOA
Zd4Rs/Z06za0Gu/6Tmzl7X9B4UwFOmmCLIqAovqwTuYN4oK1bRyUh/AeLJen+RS+Bp39oakqv+By
1sKs6DCGORQPM2mC0kmkP9wezlpY0OoqaiBXPFVw2JLsrFgihkuRCnDGYk4xILehkEEzM6fOTTsX
DireDGcp8DV0TZVNzHDn1AyTluZuZhgsxWE4sYeCipvBaw8s4WZ8uq4Nm+eGEEXVFd3QUaL3qwlH
48Rk1V3SuinFALb3sfamTnBLbEIYhBLZsiydUm5f2iGS5roBRAnOEVpFTtN/s/4UhNsYuei0GG5F
6xb6Y6nfY/55mD5fXyr2O39zW1ZycEulNLMRLREgKNoZ52PS3ulKZ+sx2iQ+5D4bpkJRL4mnKeGO
qKrEqhYFaYvo/WMeHvv6YRARm247RSsM7jj2VKIGSbPWTQ6BbzjTnt5Oj/qZ+iwhqT9/aIMoXnBs
BAf0mrsAxlQbJNOUkAzIv8il+a2nna1J7Uf2aIXCXQO5IZuoPwmhBnG5w4gJW2vDHwmqGvNAxYwG
S+Ayb6r2Co47qkgPxrUSAi6sT/VU2WN5SGNR47QIhNmklZc1tRVrn2crJ+2IDq7o50F/ua7am2Zt
JQenb1Uey2mKx64bya1fq9SXBxGhggiCU7d8IXoc5YBQuuVtUdGVXQf7P5OCMzRzUWlZ0wKiJphY
k9ukH9zrCKKt4KwMDSeDyCO2Is5eRuuz2Twoo+CZvn0uV3vBmZnU0os0ryDFtJs9TEjYgRScPM87
DAXbo4rJn0QDLQRC8e/oVJLDppgAGM4PCi3sQa/tVETfsrn9poI+YbQJU0Ph9sYq4rwMZqycuuyn
erL7uBK98tjZ/s0+ryC4zUGyPtEVi50TjFRj/HuRq2JSnOQ3/rgX8ZEzdb0Gxu1SkYKss84BFi1P
EtlZw2fDPDaaoJJzWxkuMvHDeOIR5bcqg2m92WMELiCEIAdUmmPOY/epfRFVPGzecSs8zkqrmaxn
JWF4MaKgBLWI4bmzvBp0fKFA0bc1Qtd0w0QWzTI5m0MbqsYBu06j4JOhfjdEr/BNtTZNaqE8DzXF
fEOjVtZBhPqe1h3qh8LwY+37VArecdsiXCDY31eWWZpjVRkNXNOpJt2ge9eW80xQkrCtZxcIbpVG
00Tr4gQpNPVHMf+Iq2ekG+wofv+AYVstFm+dlXGwigKSlKj/68fHtlPsShbIItoRzgZoIyLSC5Ml
js5m/LnFQLbiI32sOOWqinidhRkUPGtlHS+YQz9AgxOpswOrOHfS7DZF711fsM2tX8FwjoZRZCAI
UgFD9Js6fV+o4OQz+/GbfVl9n/MsKlJkRSWxgyj75uKR+J1kN9l0UqOvUpratWhs42Y2ULF0zD2G
2wcHjTNos5ykgzJF7d8lfu50Y/4Vn/IDmEv2REjfvb16/4DxV86UKRjqzM5+PNvIvKQW66Jx6WN8
sKibIaP+n1L37AL4fU0vqJxxw+1TTkWAvs9Rjs41HZwsJG6SxMc5bc6LMbwqwmYhkaCcmgRkUsMZ
s6DdHjMV6bMhGnu+eaQuu8Ynr/QmrNC4wxZSPlNtPy/3ITl8RNMvq8YZOZQ4Y8K0DhFUOd2N8UOe
i4oIRUKwv6/MaBPWpYXSGtwE0w3JHpXasXqBEKKt5+0bpgvRYgCEUcS2abplTx29fGvk6hjq3yfR
/ETRtnOWrujmzMTEA7hUaNJWNDtcZoG3I1ozztkxrJJ01IRAcXAfj5mtDMRt1U/Xt14EwtmEcYzM
uZIBUpi+mfhxszcKwcZch1B4CsSuTYpUr7FSfXEflKfQ+JbpgriQCII79kXRzA0q38B/2j9O8+Mw
fOpmkfO55Texia2gUMHcWfQ6/qrCURrMOuYywvdMcmdJZ2foDB9F9bYRFru2/cCYO30Nx6mzqhRW
35AFBULDuIvoiNJbUc/y1qqtITgVbgJdLlqMhHXV9mSO+8R66iuBP7Dl26whOB3Wgykdu5QtmvoZ
/3S7ltphuNjEer6ux1ukE7+sF6fIEsnVSCuBpNuD2zxXu/IMlhgPM3yr28TGVOlz+O06pGD5+IRd
MwzG3Jtsh2ZU7A2nLjlqkqhHSQTCafZCC0w7nSHWQg808vXifv4AudN65fjpeXVAa5CTAoIMupMs
uS2HonSgaHf4gOeYyWoB4nSWnhvc8Wu+z73ElZxScyywaLg5Srmqwvmz/eFuNSsqrFQaganmT4qc
2WXzHEqi0hLR/rC/ry62Ii+VOKBQAkM9mtbngO6j9st1OTZfiCpYW/CuRgGGznN1VNlUV3EysXQO
fafgnDBd4yk/mTa2y8scQ+CXbp/ZCxzn0MRSjwpbHXCd0tjj7FvaeShmGxTd7nXBtq7QtVycA6xV
ZqnPTK4yPNfhkUT+B76vGKopoxZbUfm+dD0Ix77uEGU3qu9a90kdf1z//rZWrwA462YkWVWVNQCq
92mnOrmn7RiJKLGt2WH+reSKTPbPaADv4KqqpugYHU5MmT9IxhKYehgjCdZ6zaHAZEHkwh6nm/kt
diw/dFKXHpNHFt51pdPwAXIaXdVkWWWz//CI4GxsQoxp6oYR5FUoJO+Tvwzjk2K8VuH36+u6qYAX
GJ7bohuHdjBMwMy6jGzCcQ5Ne6D3+UfCBytxeE6L2pizjNTAMdQ32XqULXQ/C8IHm+ZBQxcAG7Cg
6DJnHvQoR0mYBBaGar41+i9ThNHBvahsffMcrUDYeq5skBZkwahPYJYoEEI8Eie/jZBSMg/tO2Qb
viLFvBcdrc0Us0qgf2DSB8Uoz55RWGpTyqAscHVjn0Vg4NQwewNs5q9a4LU7/eG/9axvLucKlTPp
KHlT5koHaqs81Hluq9lOV5+ua9/2qV6BcHsWN7C1oDtE0ewngtXUb6K75Nv02L5TUFfNe60Q9hZu
KvwKkdvAkjaSUudAJOZ0qGf9jCSbnRrRU5aVojbQzdzjeuc4ry9FTRdSKLC6ww7TQlHhbB7IQftC
fc2b97IoDrCpmyvROBM5ZJXZqSlEy6UXonyuROPONlPda3E4mxTqjaVUGQDCGXV7tnnEzI0bNgI1
dlQLvrmLKedo+A88SVCEKdITk6uy6DspyMcJyMMu3IPa6kFOvOgbsTHpw6v8WrZz2Y5friun4ADw
KbbJTHsyxsAcpdqu69tUBe+PKTBa2w7HZdNMzgPIJjSRm+jEwiUD6iTYksilXogRtgQJisD5kJFc
wXF+gFxl1WgsgBvJcDaWyk516TwM1Uf8wRUMZzz0Qi+CsMbaqdHeVF7yzul70VS8zbKflTryIe+F
TG1ZRwBhz5B4r7cvyTsbTJS44af8lVFjkpe5OtQRRsk7MCXX1WMzxLeG5yxJMDayVVDAJ4fphPFL
t5m677zZzdC+0I2Cx51IGTlLMupxqIJkCH0yzacofWiTNykW+KIiCM581KOWNk0CCAnUKzPoCjXD
1kaBnygC4UwIoWBoTgn0jyZfdO01kvfyR1onVfA0G+DjRuyAr41KaTU09QC3zTCftPCm6r8u9e76
3m9LcYHgDu0StIY1sWdcYdwVkrKf62M9f6TRdC0Hf1TTzBwzAyAIeDp19N5qu0DHcDftI9wZ+hqJ
O63oi4hBnAykqXYZI2fspX771r4zwpjKF/kz29fUZfHY4q5cqGA2aBqzUIgZvIApydUxdPL69vzL
vXuB4I7m3KDdNEdx/v9Y9lgXU7WfHMayF+5EST6RMnBHMwlkTWkW6Jsy3w+ItiZT4o+T6J5gKvXb
Y2Sl1dzpHMukWjSGQvzpxNKx3Z5+YbdE49cvH6CW+EUhuFMKUqGmwFMPLYClZ5g+BLq+QWxJrgjD
dx53Gq3zLIQwEkamWhTEhNpta2W2+hSLOvfZVl+D4oI6LFypgr4FmWX6STbdfsCgMuVc9KLu3H+5
yP/ROZ2zCUWtpkmlA4iVoLIzFDwTPE9NbJG8zxxRROxfnLELHmceijqqm04CnnxUnRaOQ7dPv2iP
8x1roWODB8YO0SV7Er2A2HevLShnLFoVY6nVHns37Kx3gpnUg22l9kSdzgvscjfueyqwtsKl5SyG
UZeDMuKQuU3nBw+Szco4qId6+lz7SdhV+aK3v+BM67wBkZpe0RMgxuVnxTyM2VdJFZwBEQRnNuZO
GUujAoRivJfWd6l/FLbCMJtwbas4mxGMVErwBoHux7Idou2rqTt7Tm5ls7OJdrLC1P6zc83ZjRbB
lFRumUxKZEfmGUGLzHgtKqcVjd8VWBB+JgQydSirYEFOiuuQ6otN6W02o/vmEdkPkf4JbC8fFFQL
KYlRhAOwxiNHC+ym5ilL9oatOKorHRJJsIyi+8vgbEmFbp86LgHYIsyluRFq2ZOX6Sjv2KM4E8Ft
ayJVMZWSDRzgqayIijHMagWfLKrR7KC/FEa3K0zRLJZ/EeofGJ7NKkgts5ZUwHQYVYIh03/HMJhU
rLFcdIKZqv2u+xc0zu6nw7CAZB5o2WE4LPtmz0q+4t0HBvThprzAcDuVz/WSyTJgAknHkBwMg0p1
P1JFQf1tdb/A8Ma+nRqCYXO4MLX6ITJADlO9RVmyQ0vorYaKouvHWKAQP1/jKw9tSUeSTBnQpu5p
QoVxUO3j2RI4adtu4EUk9iNWIKnaWzVI5lnSrQL53OBqIi9DhMAZcbNFz5DOxEjo0aT72RJEJdj/
v6ZivAUPJavRWEydNs9Db9hB+WbSs9qFHzMHl6Xi7DiighRJfQCFn8FAAsYo834I7exHe6p3hZ8m
gp35l/v2gseZ8Z7GSyb9VOpPoKtcwCTps1QI9Rrp9N/62QX6zRfm5VpkGT2zDUGv2W3y2ZQsTOg+
DkGM2knBcgq0my9paru60DBSHd4EmMvrsHcUNH9n364fIZFAnF2Il2lqCwZixsWTMZg7Wev9pG5B
/tnYRBJxRgtUXeXsQ2LG4RLPWD/L9CXiF5PAIohUQuW8vtEocjp2AGh2s8P6KJT9ZNNHkOcdC0++
EZnVTc8F3IoIIRGdWHyTg4qBLmHM9EEqQqec9gU4WclbuBiOhgbRuROc5E2VWMFxB0weFLNWWVQi
0Dq/malTo2k4QGHLdaUQwXDnarCG2ep+annzbU7upxwMlYfrEJs26SIJHyjN007JZAmSTB0oG5I7
K6jtynCNUfAe3dTvFQ53vVagN1pS5jOA9GKnN75uBk5tHbsO9dWCF8f2qlE0O6mYdEF/qubqohhQ
0KRPrYnHqHLUFC+Xdmi/v75qm8cHjg8BRy8YoflQb9UmozKwHqHZuB3SfW4+/Nn3OWsgWXVN5gDf
j3RPTW7DQtA4sf37EeySVYWwJpRf71K5GpU8x9gWd5qTva6Pr0muCI7IpmIZFwjuiGQ6JsVSk0FM
t8pgD+RLnu1KUaB/c69XKNwJkabWmk0DKArZD/O3dNz1wutUsFj8XWMFc5pVOjDKxW+TE20/oq/I
gaN4wDR15bewNIL5Wb6g9LNqa1BJuulwrlXRzIXNhVqBsO1aHQoUafeBkQEkpbsx+Ubyc/mRHgN1
BcEpFTyhcW4T1v8xfh3HJ13UhL8pArheUR+LQjWVL5FV61LvehbRqo3EWap9LXeOLOJ8EYDwpbHD
LGuSEuHkpe2jSnMnQnVFV/91/Xhv3lYXSXhmtpDI07TUaJXM5TcL5fHz4sTpCX2ZVfVZGgS2ZNPy
rsA4W6JWYznqBC/fIUdBZGXuIvkhQ3sBBhN7s2hYk2j5OL8iT4wg15hk49zbiZLZRnVuJ2Emh33m
N096JRM7sittJktXBRVrGm8yh01rCL3caRO7fcfARQQ4LVd+vL5j24/RFSITfIVo6AGCSiz6QhC7
eq+/0n1+Vu8pkm67nwOQBdflps1ZwXHHtbeqcZooNi2wprvWSA5GBY7UP5SJO7BNX0ldWWGzhl10
ryHm3e4wC9FNbDZTqxegiTSDuw8Kg4Yox8EC6kVlJ8ZZkd9izbsukQiDuw1SSssKvHEsA3vqgp1m
Pimp/ycQKIT5VQ+iWQ/gLgEikSMHhfNyi1xLL7g7t9PX/2y/xs8Nj6dakgcJKNEhvA2OjNjdfA5P
tbs4jEHZwHiw/Z/JxVmJMFVGXKTQBWKg6q9V+1MnNYdWEpY4XNdsjZ8jHmVxV4GMH2/TyDG+5F8l
u7VjT3Lwjot7R96ZKAgQki6IQDl70WVFrsUFpIsOk2X/HUyityoK9dRXVCC4mSOaJy0wGBpfXUQz
qcaEcWwhY5BExSsmRhC7PKg2Au12IHqBb3pbK4Xh7EWRdn2bs0Cq7Ovvoyd/jpzaL8+Wo2UoskDY
EbBRKCxHvH63gE3s19NAER/OzRqw2XRT0ye1+NGRAHNgzk0iSDZvPyhXEnL2A0wkcoThA7gzG7t5
ZUM4UEaF1hUMtaQ+SzuKhvQId5CzJoax5OnCyIfg5juzh3PulI5yyyqNKl/UhCHQUD7YKY1hnBkJ
wKYuxYaN80MQg6jjjw75zwqF1SVmohMwylhcOmwf08Yx8spWij+7KbWfy7oCMaZOpwbjt2Cx6Mjp
z5JjYbIHcqkPlivy/0XLxvkbeLzW0lBAIk1exv0cFZnXyvW368smAuGsB5SgRXiBaTn9VkZHq/xx
/fvXry3Uj/56ijAwIrFMtvcF8ZT+Ji/vlFHwzBeJwNmHMpOXPukBoTVnfT4squDGYv//3x0yvLp/
FUFVtD4ImCEI6YDGVRCRH636cy30/ERLxVkBZNksMjLlmruvivw4BaEzaC9/th3cuS8DEKdJGWRR
Suap5HauxzYVzRgV7Aj/qlTiyByiFJL0wZNq3lWR4ELf3hHwdSM8AS5qfso8uFLnEWP22BtjOLZg
oQ5mAu658E5pP11fr+16U/MCxW0KTTuUbjFKI+gvGyyV+xMaFf4i9uSxdFfoMH9SFHTeXr8LKLdL
hRHQwGR0aRUbPFt+rZoP8ZapF7n4nOGQZ2NrsRLyOPDU4+IqdrIzXfkwVU56YOV2Ij9FIBOfN8xq
tJ3OJQCj4hyYB7MRnNLt0/PPmvFpwn4aAlVia1aHhh0PbjsZTicJLgARCGeSJ7h3rTECZEqt21o3
duZYeGMrGg8vgmFrubpm6rmWrTYGDKnel+G7Mn6aRHz0Igj29xVElM9jJS2AyJCdnoMnNvulFRW4
ifacs8yyGaI3nzHHlemTsXjgabAFx1OEwNnmQW7NeGDBxPTzAu70AiPcEYlfbjM7emzvood+r/6h
CnAGQYmGVKqZQSiHwC2tFPp2O8yvArnUzTvnos2cBTCSQpZA34QXZegaR0YJnzrN7Bh3/wsBiDxQ
wTryrQ9oaK+GkUnF6Kdj0Armn4w3jGI9szFi3Sd66ESJ9u2S0YsF4rsgEETNYz0FZGRg7iBjODAx
kVKR7bay3DGrnLElthz1bte9o9Davb7CTDF+v9RNgrFw4I1CeyWn/1nZSehzQWGkfCwqdyY3WexX
MrHnQrCX2yftgsQdgroPpjweceVKYXnql9gNkQ1DDbWIQnx7Cy843FGgVViDDws4hMR3bA3NJhEs
mgiC0/1ZkkYtYD522WePSEvepMbn69uyfbNfhOD0vmvLYh5V5p9oql2CBquwZfWHJbLjAkH4FspC
CpNiCZggeWgv45c+FT1a2U1wRb94ivVkbPIIEwnZSwGUmWBgNN7o7eDUp9BJbOm+ER0nwcLxzZTz
GNZRGsPlomWc2bQr3SkKzlpvHaSSCqyuaPW4W5AQDf3B7M0gZ4homJIr1yIPSHBoeMJ1VY7VMPlZ
t1y+D/rJIoNdiFpct2vm8TD8nw3QOBuA1t0krgasWXQoNGfXg+OfeM1T7WBg4155eOndzHKcxhfV
YrBjck03OIuQKJZsLIxQMklle0GpoFrbufSlMNB1BjI+zHu9fqhE+8VZhnnS0tlitm5Rvw/gENPn
5+sAm7tlKSaqJPDC03iqiEELJdKDLAIha/TnWYhC6WhG6clH5FjBMDlXPksg90rdZrgxBusuVU61
JDq0m4doBcApRKeVUjSrTA5Xdvpb1fTiLyHyVl7rSn5xbNRd+y3zKjBlXV+/zctohcspRJEbVaMx
CuZOZRGgfnluRgO1QMquixUvnD7kX67wOIWIqgCczxQKSJJ9uhz18n4U3UbbYd4VBndXREsOX5nF
tLJD1B/r28wtHctLYztAs5TdH9BHVAlP1qamr0C562OJ067LR4CqbWxjLKUzgzr7+l5tB+v+wSC/
Rclj1LgTFm/tXrsTQeAsuKcesTv0O1ZOuBPlFq6LRPhweRkgSd8xIzWCsi1+G0U85NfPLpGZJ7o6
VFUUInFhQhfyIrKr5aS0j9EoyAKLZOAujHyYalPTIYOUnxV914kauUTfZ39fyYAyQ6WuWP6FgMWs
Pnei8ylaI84u6MQotYjtgTrv6XJaiu+V6D0mEoEzAQFtU6UOANFSR8NUnh5lvNcVV4TAHXopMMJJ
YwzAk0520pz4FrUEENt1+KuzwR36qoqVMaBsofzpFXx/1YGwiamHBVnLu+CuwWMiesjOteDtv/WW
oLh5UK9roOhD4SfEjUZl1Wmcd+6c++y5FBy0s6q4k9dhrJWomnYreL5G4zs2Em1YQmvJOrf8Mbjd
Ae1uHtj739VdDnJt0VAoZrI4Z+EXMK64qOiGRrEUgBEfOSsM8tV8sst37f66dmyo+C8wnBlAJzmR
Og0rGIaN3YeYRnEjKwK2nI3r9RcMzgwYaSotbQ9R5jq11fC1C26UBpetKJ8ikoUzBwqma9DSZPuD
0e/LeE9xEWSp6MnMVuTaxnBGITaHjFEMdW63W17DvbKXvMqbX2W3Ae+/UOfY2lxD4+wDmIx0vWYa
zmZRyV7qMV511IWCfaHEVHFRylSo45y1MKXUytUEeN1Of9d3yj700xObvJ278U7k7W+Ypl8UgzMb
6dA0jcmEU/v+e5tWd8Y87a7rtwiC8wz0fJppnQGiBulcdVYS7/r3t9yCtQy/BVTJNPZ9AACWUaOv
dLfsra/pYXRBjrGjb3+4ZHw4VSJSMUdsySwMCJGU0jbKN4FE20tmoS1ft0D78VPi1a2aaClJZyZR
dgDlx266iV6mB8WfPIQ8QdpkSx+Je2MNL4j8wdX+X8mHPu0xwVl/JaaoimdTKpUxoIOR/Hey6EpD
8V5cwjhY4IjMq+dExDywfXRWCJwpJXqSp3insKNq+ovLjmrukCfL7/z/MDhu0zCA6NQCowgFSQ9n
VBHDDWkbqh06r5Udy8VrmP15q/jqrvAyPw8cWWD4Nq34CpDbpMjAY6UjSgdy1eOg3+GVgqkuB70W
reOmFV/hcPY1wC07RxLIf6J2Pyieif694SOUnpTRxP7/6nFmlUq5Yo0Eq2fkbp4t9pD5SvZVcJBE
knC2NJ/xEiIlQJb+J1WEz+b7BZVN4BRNP/L7Bg+HzBE5DlsvsF9k46xqPEtFlEnYqPFhAD9LgVat
8ExLj3UZqbZsB7e95V4XdfNwrZaTs7JZEhttMkNSPdtF+nFKBI6e4Pt8mLogKCZVJ4iE7q37Liyd
qsj86yJsH9+LDHxcWp+zeKBMBnXyDGwVK8UIpUOG4SmMqeQjoS6KCJSmmihUxUBtbs0qs8bo+hF4
nXmoi69J+lJZoq6ZzXW7YPDxzkUzgiysgZGYh6p8iTrBA49p8G/eyer7nJMaSclIA6bhRqt78pBj
rF8NZtzGybKnIv78kR1aoXEGVkkV9P90GlNsEIUcezDJmIUNFlH4xeFONKtt+3GxguMsLMkmsCtQ
0rkaqDVU0MkuN+rhb9oaUevKpm1dQbF9XF25zdAMcTUDyig+K891A1Oe7bvp9Q8XkDOtXd+MQUGx
XcQfTswuVImD1O/PicPSwRIRGm/aPwPd2SDjhhvBl8Wl5dhJtbl07pS/TX/1ams3IsOwlafHKbpg
cCvXF2NXxhQYqh9oO3By71nhnRr79MwozeX/xIq2bStWqNxCJqnWViCextkFLzyLBTFjEZ8knymi
iDZMKCN3WU3RqPfxDDR9Ue1Wn22F5m5Dyk8UTAuGru36gdpZbHhR3/lJ1LyakXXTRQbeQZofWqJy
x22jclly7lpbEsmkcogLmjTwpPLQ0YPvH1LUCwR3hTVKWGamCYjkxFhtsh29tb5mNqsUlfeBKEKy
7cOvtpMzxUEWt1rQAI6VdzGKqhnDH+9r9+9eY7TDiNrvRArEl8ZpVptVJAVif4yedbD4pX4duphk
gcG/814VBS/Zev1up/9ZT75ILklrjNpkAkqN5vZV7aK90Va09j7p0L0mZXY+fMz7uSzqzyVY2bTS
kPqk1NgZQYYlQT7Zq30ttDt7QDjoHZeqI9t4wIoeSAKjw79eMn3p+lICrFTvCw3DL/dURJUr0he+
N7iNom6QGcbyxCbjseog0h8G2FFWk5p8qj7AXLm2cnw1HViejMjCnGjc4/t6eOqpoJ9i+0gjjSOD
5N4yDM6eLXGjRYmG75vxC1FvSe5cP9Dbm3L5Pm/BpjyJxhHfDxtqq5gDnKNyIxM0gG2CIKtnyrKF
olq+Ojkmo6Gm2oiHA3Gq7ocxPE3a/BFBVhicIL0RtVW2zNgIFAApkmQ36XjLEjbX12vTr1rBcCY2
r6VCMylgik4+xm3uNGNz6klt913xrGvZ4TrcpnlYwXHm1gwwyVXFiDC3bcm7pY27eiKe2mh+oViT
PSnpoS2G5z/D5GzunPWFGaQTogyBndYGqBVttD9jtHZrh4WTK4LHmGBFeYOLQW4ZSBZxZMcGb7Af
g3GcyOha0ikVTZgUIXE+cRYMddJPQLJwNRpfiZTspi9D8B6G7vUV3Dy0l13jDazShUUq9di1LNRe
q5r4oGvZX4cQHCnemObgQkOfOCD08i4DucMY2cbw/mcYTMzVPUFmaeosCkXQwLU29PdaGdv5KDhQ
2ybbpJjbAmre3/lDVcmSrHGGJN3rAPoAZZ8779rD4qDtHYWcwt4F1jLz24W7guOEiqMqAU8ZhGrI
6PTpi1VirFvvR8F9JHvt+JKqztQLNovZnmuYnBGvjDmnKVO8STktqZMGijNNTqHU9vUNE64lZwQ7
XR6yosBaqg/aa3fIdqlPXCB9XbzUFcfAt5XwsnWcMZTwEJs05mwXtWeEn3uMEDZ/CEQSYXAWcAiy
sZ4aYMgPvcccTusWxOTKgteldmSUTpnf6M4ouHa33cCVmnBGEFbVauIOsNrT36QWud+/1SB+ZV5g
IZr6JlAQvi9el9ANpf30yIabOLe1JbMxiIFGgmDN9nvlIhXfSZ6Hqppry0+pBpewh7M9vOTO+DbA
grwyArp+3xU7wRay5/gV9edJRPvYKutsgo8x63bg9+DFzgIH1MC+dKzAjK0fPsCNSjULPc4gDdJ/
51gkoOQag2GAXprZm9qpp7Ax92bWC9omN1VzBcNFPcossawwgVsjq7Ib08AP9B+dEQkuk81ba4XC
VndlhXsTVaBhDGFkejMUnzswdMSxr3YxuBY/EjRaQXG2EVO05qqfe7x9Ugyn/54gX2yZYLhQHTVU
BLaKfes3pVhhcTZxHmJEpFos3pjutfbHLBqWww7ote9zpjBI6gglnsyLqefTsJiOQr5hPs9u1tT9
oo54qWdfdBIITphIJTiLuCQYTkYzbNYQpLYSTq8xnnNoJHu5fqREMJxRLLo0NtIIi9eop6n2x/ao
iMofRBCcAZz6cPk5ssOVm8xO9NNcPkTNX38kBp+2j6x0kEcdq1VhBneheSl57HVRpHU76n7RNJ1z
+2IlmrUsAcr8IB/7r+hVdKRby4lPZm9bx3xnPoriQoK148kWgyWpqGkCMdPspnpZQEBN3/5s6Tir
YGImkNkx2xONtR2BvXhErADDWAWnVHCKdM4iILCLGOIAGEaDmVaPcXus62e9dbvAm9M7LX/8M7HY
yq6MXWjqmawobOVCf6IPReGVoseowPDw5IlygNBx2QOiTG+s2StFJkCob5wNkLreitIGAOq59/rP
rZ25kYsZ2409walFytEV1gZs3rArFefsQWXkMdptsE3y8WfI6kw9+YkRAGpe4bf79v9Iu7LmOpWd
+4uoAhpoeAX25G3HQxzHyQuVkXme+fXfap/7xaTD2brXecqDq7aibmlJqKUlyqc285WVPAkc8nhq
dHOCiomSuy1/LpvAC9LPc/3+sjm8fPxdQHH5DT8ZraZtLQhS+NcAm4qn2wKbw/LFZ/3XEVlSo585
tb2eCLjyQ34XTr1ajDjMsPqmKJ6FR0jTOEfm/ciIfS6EKcoTUiiY1HpQQrtqto96WdylGdX2TkCR
/BidgJU7HkeIYOM7wcTi3GfUBCOlhYQRNc+dUM+E8YW5D6IF1fhKWAFh3nIRTM1TPmAcpvO12z5z
wTl5tE7Y6hWWbn5iu3ivc5dqYNz+lHo1cUvKH7rUqaOwg1Y1mO8Xv/WiyLVRSVTxip98zg5UVymB
tJaEGm3mhNi3Ax2Ngw0KBmUXn5SDfqS6yijjlpDCbjMldAQ4cfuDwvNdbvljdJco73SHRCVKlowS
I5srJsxbvxe0KWbn2ne8vOrEp5tn70XnUuVF6c4svPZ/J6RffwHIz9Ic88dOJtQ02c8YZKFd/l4J
KBTc/kh8tRH5YTp1nAiUBJDiHEW1uT8MR+WL6EzP947/Fo6H33TSpdgY9VlciIzZqU82nsHDK/VU
PjsVTFJHCxjFSEAgh7zXRRvKqs5rJNCqUnwba76ry+QhXahPX8JIuIQeDZv4jN3dMBJUsfAN7GH/
iecsPRbpmZheSAjDIMCKSwmGGjIepzY+cbB/sEfXmfPjMlYRkZFLsNFg06jdLPj9XPVUjGQF+ya5
ayKib5O6GwksmgERKptgCktsel2ZXlkmgMOZvMvKUHcjgQVI9MA8p0IZzToNyWPs/MhnDQzybsKi
/WVR1L1IWKFrfYYZMFjb3HF3xEvqYhC5BHEzco0lLaMiHypIwHxhaJ9t46vGzwG13oHCBLnEMuOD
puUWzsy6qU4Kcj/7Tu8xrqJ5YhcXp17yibAh11ZKrYtYV8MSbFAp4qs9nh7VVgXRxqHMT314ZvHf
feHaIlavMvQ0jtO5Ff5aTe/NRnf7/spUvl02hm3zBlUg6JPw5iVTPkezAQOfcVVK/QwUyMtHnWJe
2+4hcX7JkJ8dBh6OQFMBbzP4ngs8FHZXWQYSgRJYSnV+CUf5M419FSZ9gg5TpPOohDCzPvaq4sba
T4ZmLOWujK/HrCbcdtsmXqVJgYK1aoyNLJAWWudMOetKtRurm4E3WFn+PQ79Rjldvq9/SZZeJUpG
kXSW5XSdOMwKDGnVPtrrpyjyxv3i6dgp3bvUfgHCQuR3XpbkvGQMAjEtqme5W9Zg3nz+S63Ef2Jl
6nWFvDnBnju4cnBv7ot94jteDYJwl2HdIv02QSklxQ7QWkejKpRSdM1bDNU1mvshOF7WahtoX69K
Dh22uRTDAsAIxno3hGgxUluiH3U7bLyKkMLGUKHT1xAfBCXod5Vzoh2y/Kc1fy0oXUi7k6JGNhhL
2QtMBxG0oP1NULDcmTewuj2+C24d3/T/6vRkHhWw/USxKV6yg+6hCu7UgPj9zfCBkTLTdByLM9AL
/25z7WBjQ0GdIg5eFSf7hWdAy93uykFtPrZdao5qyxrW4iSTU9JZ40WcwMTx5Brf6x2RqLxQ8cjI
txYgmVucYM165kDAkHnt04DuwJv8rB/EGJJg2GcDHtIfsPb1v5jT2TLDtWjJDOfKaVBPgmjQtvpW
iYiFMj16NLrwJuVE5XzLddeyJEM023AOsi5GElZ9i+xPWXo0S+K1gbgquVhqa1UeFj3UcZzOre3M
7alpW0qCFKUcZpVjWEJC3A5ni/VuG6iPl/2HOCe5MmpWtmkWI86pbB+CxcvUQ8aIDH8rz1tdhSnF
Ig4is3RqoIWFgVY1u2oDcODp/kBtmadUEae5ig6gAWNOKswrAuNes1PHjxq1WZ4SIf6+EoG+iFKt
G4CB3n1xjMgFyfFOt/d/dyUSBEQZhhurBHqU2eJ4vd3vsiFIdrqZEWkJpY0MBfNgNJGJu0+ghp1/
NcfkwIovl7V5QeALgGNKXq+Pk8ViTRjx7M6e6qH62bhibViNmorj6bf5Y+kZp7R0/7vFpATqmBIS
BIM5mBYXZuFMO0RCN7GvbK3bxeY3bHa6rOy/RAt0mmDgENQ08sfG0GltoJXCnX4Gn5sT2hhQaG5D
DIWVaHdVCATaGibl2D39S5yUWLZdptZmCnFaiFfbDlz7NkYgLW858h32V6X7+pTtsps3rGT7Tazs
0WODYpwFsfasuIX2aEbUOQpk+9NoXhWTfLkq58iuzQjPDv1LHSfyU2/OXjY309Oq2xbyKkzy6qKz
NXseIExnuVeXoVtlsVuV35l601POvQ3pr7Ik5y4bsFtrwueaMPhZ1PPJahcq+Re3funwJL8uMrtO
bA59hmcxmNgenJ16u/wUQb04UE2klEKSe9fLWCelDWGG/mgMu7K9J1xKGNMlbST/xSCVrlYGBDTP
C8OXoWhX4F7ys7xOH619g9eUywIJhWQK8KpJSqsQ1sD78rka53NvdG8C3l9GIBOAa+rAuRXCCBL7
tlx2o4J3Nf+yFhQSORI0xNjwMSgO1MDmXTEVHfmDq3wQBM9Yn+RTaetm4r9CIpnfpKrarmg7EbQi
7PtwwPrmzp+y2c2eZl/UWeydTvWiUxcl/r4KxkHZsIwH0FBvmVtqP/uYOsPtAPl6TxIw5IMyDQMY
i/35UFyz/U17KL3mqH4XFWUQ6rrJh+YtsR8sMdjbzaw/lwEA9hKH1zhGq/+gtV7gXPGYML5ty1jJ
kCAox3rDcBafGPUuevxnUY9xu3gmeBoVnyq0kNIkMGJRVBitiBV82jen+JzuAoREVfP1Z+ZhBuNw
2e43jWKlnARHum3VQaXAKObqXI9nh0r6SX0kOMrHsDMbYRPWjXUIrkR3pOGrz4Hb4fSo5shNA8S+
SYNz0/5z54FaFalVOiEeC4fCw5qAfij91iDixWb4exUiA17YD5G9hDiytE8OGbotjRsNFBtZeebk
DNJmaFrJkr5oar20x6GGrA6TDmjv9F5247liQr84KG9xppUwCQJNR2+S9CUONs+pvlft25hqliUu
SIa9aMTXTavggoIycZ0IhNs/WupRWvjjHwFwpYaEc6D0iPXegIyu/OSkNx0kaT1Aj6gMbHrOSowE
dp2Tt5XdQ0yRjo+hlZ2XhdxLtx0mVkIk7AkGMI014v7Ve9UE90mFyTrQuOjvUenlhwJPx+S6Qur4
JAACFWmFBhaI5OX9XD311njGriNRML+MPJttJsZKNwl6+iYPW93EATbP+ZOoYEe+gyy82nU/tV1y
hcHmR0Ii5U0SFkXc7AqbQaI+vOxcS/YKXsW94WXzI0jKKQ03U7FfGv6x/cAZahaADBWJZejPP5H6
Y3e644XKPr0u8e4/Hw1qScVlo/xjE0KfMHB895Do8A/MOFvUGt5N/wUbm4lPQOdPWrY4BQVX2eH3
8+pJA1M5xnl4T13TphIrIeLvq0Ql0u2kZR2uCcxl7S7/IggPRK2NfwbbKwah8L5BkaFsGv1KpOTM
eFRNMyODXkb+fQluKwwRBZgqo9aqUppJ7tx0YZ4ktdBs/pzY7wLbvWzhm9djYi7TNA1Q5zFhkKuT
sxMzMWarQf8riP+GvNvVBYbyGZXobYqxmAF2CMdijiX5kWIhSAxBBc+tfCd61ECLXHy4rMlmp7fx
KkNugOh5G+hqWCMxubfuwXeJ961ScSvTFV1hDWbhggf+SHXNb5rBSqgUbpsJfXV1h/NT2p1i3GTT
Q/vdKt+wXIqvVZPibFzGZuQYOL7SPNfRVTq+nwaiILBpaCtFJEMItDoq7EScXn031d/CgsiBqN+X
XNTSo2kIF/x+UhdnrD45JzXVT0QYmdzo0JZRaqINEWA9eTV7wGyGFT1eNjJKC8kdqzwqkjGECNbu
qvixM4kUYTv5tSx8ERkgBGZMiqWYxAWY6S1yhBhdhj7YpPfhzsBqqd3ot480Dei2Qq/ypJBasSEN
p6oDjI2fS0znmArxsU9qJLl+MJuaFSmQoB6MfCeidoBSkx7uogcdez7IFqzNEPp6gob6O6IxzWoj
VYW87BRidmb4aJzy58mzXbFVpPzaJASCbmclK4ESBCTgydfrAAJb0x2cF7o5QbZToxPiZ126+r47
jEeyMElcnCFBQlfboaUJqVb2sgI78cE08H265/fT7r9bMEVJlBBibBQl7mK0eTQg8DBU61wW1DP+
5ofS6ijFf2EVjTqOhT5TAOsXm2Ad485QTxzVlVqd3GIiHk0odQSarGRxywlVm0OWpd5Y851W7i9D
xWYjr7FSRsYK7CjP7QwC5j7X3SX6Ei2ZF5Sx37Nh11RY41dilj8JAm8JqRLEdlj65daGBCPKAIB5
GcoIg4+L8TOzuNcqqZso3wklhXH/8em0UlLCj6QIw6UKYRTGQexBHs54uhEcHhlyVbvcXZZGXZkE
JWGgBYrouvDj6qCpN0ZBYBXx+/J7Yz5hlmXK8ft1+W4wDw5VdCduRR7LKKL/vxXH+Mbqx7HYG3ro
2q1/+Zi24+Cvy5dfHPs0MAZLw50sZuImaurG7CkrH/5OiIQGjYEVekOLszIM465klWuO8VkbKbII
6sjEla29tHbqOBKgk2s3nfW1hB2PH8mpHGGlF6zYlLEgxEbKoYQymvGj4/tpuqvS+8Eo3WS+qe03
0KQjm3u9HwkYhjlNgqaCTk5538Arp/nBHCsfu3aI0ETZs4QCLBsUvcugFnc+pel1oH75OxuQnL+u
2sA0hSLD98S5w0KBkOqr2S5nrM5KcvkpncpwEWZmYbIkPLJjcOqO1nW30/fl3s5dqppKRCB5+gIE
kGBQFL2MQVnthzbFLESCXKz07LDe9SnFtUQlD/Lkxdg0rZFo0C+7Lk4LCOaxajM8xNcLigzoy6sO
6D6mdCR8Sp7B6CetTRmeE/xWu2+GqwpNA4Xtj90beqJWZi7PYSwVb2JL9MI3+afY9ttx8IL5rh/2
BTUxTQCeJYFE3dtdP+VQKM0+KqD61SNXnb5dtnUCIuSBjC43wEkSQRttOAex5SbGkQ8zNkVe291T
bRHJCXVFEkSwIsUzhRhLrYdr0953zXWj3Y7dj8s6Uecm4cOy1EVYhDg3df48x9/s+d0QEiIof5Ig
oooUxkxD+NPwpe5zdC5+jWrwGuU3DiO+nQi0k2sMYZAVkRrDlXTu9/nDRH3qE6cl1xfqJUuHVKhi
VE9Ze3a0TyYjXIa4dnm6IuZDNlsOLiSYj0G1T/X3bXUbBUToJg6KS58OUex0kxpAEcW0QLOMLQP2
418ZljxIUaRxFrbimw+r0c81aJ3CkWHqOSfiGxUd5EmKWOvqVulxXpgQV94Lekmg581yyK+bJ+bp
R+rti/qYlUsMqam3TSLCg2BA1rAh01BcdBC9LEUOb/Ovl4+RuigJBaoapKpRC2lV4CZLh+0jb3rh
fQ2vXEIAbDaa01JM2jtB5xrax5iiPKYCHJcAwEAIUDBTJj7/i2wv+KnQXPBQnPu9davMbuipRyrN
JjCHSzlD0s6VNloCCIKPWr3T29KdWeuy8ks+kF//wlkupI7yjIVRquas2TBBQddW+Mux+mi+q3ai
06o6WNTGKMIi5O6nClXaxh5hEXP1rlpuZmpjBoFx8mxFiK26Xb3g6MLsxNNnHUlj9/OyUf9LnfZX
+iuPUwx1oKhqjBPLrvMn1XNQ6PIS9E5g4bw/7BKMnnpvo5ZfJSO2ONjVd4QRLqbV6zi4pLa91tJP
fWe68dwcLitH3Y8435WYtk+quBfQGoCmyvkyWUQ/GhEgbAkRWovzUHfw+2qwa4xTkRzj2O/UNwy8
rA9LRgU88I+OyOsLfnLCa2b5nGL5og5KgoXJqCxWiLpBXe6y8l07EQdFGbKEAZZSTmUhhtICDFcN
RvA16O7HQH1/+bo3R2pWJ/XHy76mFS3ohlHz2M87yysPRekbIOnNjsoppXoVqOgjdzWV9jItmPMU
0Udw2Qi36c7VTjTKFzfkpwmBbHJ/U14vJbbOIjZkml+geV3Qik4PmOlX9ybo5MnYKgqzF5BUfulP
yqXXRlH67tDGgjHdQ7sXXQuh/7Z3gl8A5EhYUJn21ObCvHkHAvnksTdil6U+YRqEhTsSFDRl6fQg
5BGBb/Z0TyQLgSjSDl5kuWyHx2P0VBGOuykT7wbcQdVF5TLrYBDx/4wfV8Z3W4tdvSEMftOtVgIk
/Emt2ulzEzbRhYabT0cnWzxlOBJHJ2pHf1jCSoqEP5zNwZIGkGIcJp/58KrO1R6CoxhEn88xWDs/
XZZInZuERkzJJ6MNR3yqTgVeJp/qihiW2A56K5UkPOqaapqSl48HsALXXnabH8IP1XG5n/ehN92o
5/pI1s62c69XofLAXx4nGUp0MHQdRGLFndh+pXjdVQ8uWebl/ngkEYo4yBe8XMW/MMW0kCryE/1Q
nMKzkJh700MD9mNM7R6yG+10+ea2MXGlo0CxlcQkroMhSyGx3ml7DS3vTefqj/Me5Lxn5TElMvLN
1HIlTVjuShpWfAetU8Aye2V0efEhru86tDIPxuBagUuoRrjBy/WuhGW840UhBl3ZbfhOdBnnXuf2
z4Ur+oxpajvyKCXE6ssyySIVRxlHngD88EpZ3L5yx73oAjYe3rChm4tXzv+g1Uvv/Uq/PlnMgSk4
zNl5p9gfjbdwEq1/X4KRcOimuBJDeX0be0t5jAC8C7VSevsbdKWFhB1x5ozGIFgz9BtkG2BEiHzL
L44TBvIahEmqeEcgsCYBSRUoE+9UHFqDt8YMi+DRtzGSM3mEH8tDf3Y1Yn/RDCnKsTpFXuZPR8Fh
sXj4EHX/m23jlPHp0iuq2qvmxMF5gmNMTv8sOdce6ud/FpZQlkGpJ4GGCio5qxXkQXr5btbec7KH
lbglXcKJsOVqbBZwpeV2vOp3RuYKTqQUhd1Z83tfMIfXZ+rjjdJK/H3lT/qIuksrLNFMPvfqz5kq
SlJKSfgQGDxXqxS/z5zbojz1C1gRwu+XQU94y4XQr0sJhtPzfMR+LiQY4w/0PmH38tPc1+6iPNjR
h6Ye/cviKO/VJYwokyp3Mgtmp90Cx0UFSQzCsBv7PT+UmNCkKEaoO5LQwq5ZaPEZZ1iIwV0bfTyE
RtuXxLhmGhp3VLn0pmh52qcGsmhmWSjrx3i0sE9JnxHfV9tTrvxVjlB0ZWxtPprcSkR6ez/u0Pj2
IcCLzLt8Nx2DfYA9Q9ZeS10sTsKjFtV6R6ko2WE8Oygp1lAxtt9b1V2n4Yur3l02jO17elVPssM8
Gu0Se6xRCJmVDw2vfLOxiRr/v0DeqwzJ9ho1miY0u4v4Pj45YleXN13Z30xMj2BMgFCIOjTJ8Jpo
DqNYEQrFhtcZR6cSm6eINJcSIgUnm1WF09kQouVYM109jFXlJs1b6vyvlidX3BJrsPVBhZASiye0
D/Py8FdXL9fYpsFe2MDQqRaY5zC+m+bD3/2+FHzi2bJDPuP/30UP8XynxvvLv09cglxf4+jDRW8d
3CNxviTJ7WI9l1R+QHiHXE0b1MGsYtHaYlZXZbcr39SIsbpioeIKXCLsGGCReNBz5v2CBY0VgV7U
EUneHTVaazdY3+N3Dpg+Y3/CSoiRuoftUPbLvW3JvZUw69D6DCX6uDkw+8Fkt1MG37Peh9a3tP5L
q5L8e8aNW4GoqgbzfW/8KAzC66gjk1x7xL7munNwZCCoUc27WfmsUw/G4tT/jP2/DkwupmHTupKg
MxTPuPrgxspOs0GbbHwaqBlzwnrlMtoQZkoyGZBTNep5LB2/Y9S7CqWK5ONN0Jvx3OE2hgRDgb2F
jTinJPvIk6fLvi5s6NKRSXkmhw91kzBkUwNXHwgig+OIl5yov44odtx/SZVer0eK+FOP57ZKXM98
tez13XI0mKtX7uD9s5MMrZVUowxhc3IJLUrGKghGSNSxzWtQzvn4sQ8JKPiXIsmrWhIWOCxgBWNC
yEHbGyg7pofsY53ga0fwVxWHGP3wPy7fGqWXhAx6DP6BUofITOtA/PZVR5hk1t85rCMBQsNzdKUG
EGLnKFDUIATELgNObc6gVJFgAebXxrWKYNknx8Q6NMtNMlN50mV/1VRROF5Fg6QKx0xLIWO8GkrX
BBem4mVnUGGa9wP2gBaH+tx9unxDhLFr8sbzuUvMrqpxeso5fhLUg9ORvYNViM96UZNmhMDL56jJ
G9DtbDJTtRERjxteEu+sMcTeEaK9gNRKggu2YLtFZuAk5ysLpdXlhK1rx3EvJmTyPV1Roi5OQgyQ
QitmK9BpYj4rrtjyfPmWqEMTf18ZRlsza7JbYRjzaXAO6EGLqB07l4FcUyV04HVemLZAh5wV7lR9
46ZfFXdKR41JUXIkSJiWedFLMVgQ14DvsHfjECzq4eA3nMAF4ZH/HjI0VcKFOUe9dBE9JgWePer6
ruHXlTV6ef1hsB47w8GXwYfL10RArCaT2+VB0dS9SBeT6/gdiGVd7ZyCVSx7EjPRglaMersiDEMu
fC9Z1jQq5nJ8m/saf1RiT3vTG+mvFBWUEr/b3sSrOVC5uLAicnvMvuafWEpcFeE/Lx+QK/vGEHQ6
zTZk2Ox9Gx6SkrgY6pgkONAScMqBXgn3EhzGMHHH9NpQO/fy7VNCJBBInaoZC9HTb4Ope77OlNJl
JkXa/i/vK/8fxUHwIV2H8/9zWOohAaHJvXgdDUF+w96xz869cqiuaPI6yq7lAnbKnHBhIpFk76vr
eYf+JnYMryxgKjtExwLEgAeq9kFB+EtdZmUTVsbmvEMBxDffK7fGDgKhZXrN70dfvMqWXy/fHqmj
BBf2VGppaEGeooPnUFCYOe90LKKtYzxDhFgaXHgU4QllMVJOAZJKc2jEp0aiRR4LD9WIyd6KiIWE
ELnC3UZTPJYim3Wsr5F5mNFVPh7/7uzkmnZnT0bEOxGfwNghHoDTDzCOXe8LLoP8PQY/3l+WSCkl
fXZUpRZGuTBIc37XWYfOfB574twoT5NL29ZULmYsuod7NCHYV2AgRPOYp5+Wg3lvXkXn+axcR4l/
WTHK7HUJRYrIjCwmUuYJPWRitNNBQxc2Ij3bbuBmO+cUkUyL4rAuBEpdgpRiHlPMNOD2iutxx/fa
0fbnu+zLS+3+mBMv99TNSXnG0qn/uTlrUFz0gLpp9KVKiRoBJURKMtDZpRuGSDL5ELm1NroGhkOW
kEJ8ImzpEmRoRlI22NmDu4qXex4MB6usvMv2QGkiQYSRL6wvRNt8Z36fkhpo9JCUVJ8IkZPJC6un
SOscPYIemL3WFN9p3+V15Xbxt8u6EMfFpEyidDKFT3in93V7cKc6v7VGitpfnPgFU2YSLnRjrlXx
LC4eO03y5K52fqTsu6Ho7ghLwF6g3WWViNK2Jo+VN1mZpROH7+j34bvw2IImnu/CwRUE+OH+Teme
bYh5Webg2UOy69HmzmhZBb6ni9CL8ysTiz3j+S0euhIiWXWcc5svOYREdioSPhtHqZtv8dCVEMmu
WVeB57EAcWeIXvl5cdFv4NbpW6r0r0LkAjqfg9YOhJB2vjU1z240t+x/EBYgcsc/TG4lRLLq2GzK
ai4hRDnbN6LtV/SegDqj96Njil0BlIlvIsJKnmTiwzSwPjdwPb2m+uG461TDtZRHQqvNmLCSIrRe
ZV9KULVmYkOrcmfdC7sGN9EpeP/fNWRsAsNKmPj7Shg4dwOH6RDGxnNm3jT1/rI21JGJv69+v0p6
nSOcw9gmvy2xUXDYhxGVmVNKSIFtyngedmqO76QQHAzA6IFTGQklQnJ/VrdTaFXQIzrVT9Gd2JiI
BeiOi+xx2E2H+ch9m2Jk2IwNq7uR0GCJOguoCkYGpXdc7IJUh/dV8D6mnvSpK5LxoHZKnSfC3pbP
WjG5jnqqksy9bAfE+cl19wS1467B+CNeW96NLHFt/nhZAKGFXHDPh8KxbQc2oLHrobyKtFNJPX9s
f6e8XojcrRoXzOyLWMQAzRe1rX8+ADETb+1E1wp65Y9UtyWllgQGfLHSPqtgA1X6OcFnbcfPBnV0
1N2Iv698tLFSS7MTHN3cZ14/W7vIUfzLt7MdrFdHJ+GA0UZ1xRTcv4qZ7YNYjR7faINv3Y7Xult5
/HRZHqWShAh5AxbcyoRKjYEN7NNnjSoYU/ci4QGmm+a+zGAK1VTtMuO6L/OjQ/GlUEIkAAAt9VyV
PQ6NB5OvKfWuHCOs9cnelBBww3SYJjjkpbvR7Ah83lom7uY0LjvTeFZb7w334ai2Y+o2V52XT6+V
iY3lyIKmx30YZeQG4imC7y5L2P56W4mQrDjt1TqdVNyIWHgs8FnZtZ/6538ejno3e74sb9PCVuKk
Q2tmdE5iNTpQMzGvlCbYOc2PyxLEL/yR3awkSDbcN/WSjjEkcGXxMIiRWqmbBcTT1GaMWQmR7NiM
7KxpUe3xO60pfB4O10rQHCbVwj50RT9e1ogSJtmzMo5Y+9BDowac+1bwY0Yq7YAzqfx4Wc6fd2Nr
usVMxwDhv+3Iw1lLX9TgTY0mv0mn1Ldt46lJlm+XZfx5O7/JkBPcODB6K6+Q1ejLp751leVLSaU1
lAgpvU3KuIibQRl9iz2zwdXjr+TnJ3FS8iyWMoVqaE/QwgjKJ2WyTl2kEa6/rQVXmWqCauiP1Qss
1eMwWOzRr4Zqp6WfxURzzAkI2xiSEdfxKkVylq5SnVDrICVu9oKWXJDoLdNO3U8HeoyEUklymiRa
2hJTMqNva0Hvl0rvF1bmVYuV7C8bmfih3yHgd60kh0lrHRwYulgiEeyT7liWHzXrwZibHZsI1yQP
UMoC0enXaGYBnYaZH9olexjUfB9q6imY7MO4YJyg1DwMMOzmzD7mplIRCSKhqsyLklhWgzVSwkya
j4v2vcwOjPW70r7n9o+/OlSZISXDlvoY3VEjVmTclPn3pj1osXbolKdYY4RSm4bCVUxvmSo3uRz2
9KG1wcgJD9ayTxxNGm8FiZUIKezhjYjjNpzRVxAegtKb0W2U/u9U17DDlRCh5yp8c1WZDauAkI7N
9wNGatVyOOTtSGRtL3XdP+x9JUfy4iaZGmUKYARcGb6pquU7WIQaF4+5nXgDRFbOctDDn2wIHnQ9
vLHq5IbPhafW2S6dsm9ZWPlJoZ8Mrd8pVewa+OBcxsyNGtUzDWpOlrpcCQXSuSvStgsAz+2XhN/W
weeY2n+ykTb/fvASABjJUJeWDRnqtBt8DLKexXjXhHVap+lQHajOYUolCQTiVkVTpQl7LYzExCJQ
Zx8u866bo+c3uODrPcsPI8MSVVgaB7XKzMaoCTZ2aVW0D2fVrcBp7SkseLoskFBMfiVp1YkZCYfA
ugXpV7KP8E8VExi6CWErrURhZ+Uljalgm0QLLzEbFAYCt4xP5bSLy2jPwrcE1ZUo9ruovDOyBsuq
cVHDR2WCpddHMyNehinjk99Dlm5o+iWENegZjG/y66t4tzI+6tmRuiPx99XxYQWnKeZ4oNOclWhm
w37nurvq+PyWzG11dhLIGBWfJyeFWmO9j8GBww0sE6FY5jYTq5UQCRz6VtdTp4EQLIbN3XrQfGWh
ODYoe5PAgZdGMi9oXvON9ouenrDouFIfGDuUukWYm/ilC7isS7igdmmWaQskaVnoRb3bj4e4umPt
5Dbxaez/0rrlR5GqH9nCNYhLwZI9o5Wj/dK2h7cgAnNU3bA17DyQkutxGge0DGij36uHoL6O2Ocy
pnKabYt+lSEBQmxyXWmwutIPa8RmwzWiz8vyl3pISGBGS2TrqY68Lcy9wb4frMo1KgLZthXB4jQb
X1R4v5PuP5gtHsexOfpRUhwmxP+gqG8csybSpW0z+yVGzgHHoYiMKIeYphi/FzOKrUnlgW8VFHba
96aLXTOnah/bPvQqUjKDYdaWfqwMpE8tuvz4bdodeobt9Qs64wjtKFGSNRizEgQ5w02F4+c5uM7K
SuRrYJTdpxMB3cR9ycu6rErt0P8CreI4cJl6bafgxbLeZHmvRydlnnYTtq2VMnwFYcyDpV6BmGqW
BPJsamLjflU8vTmaLf6+CgqqeITtehxabuz75ZAZe/1NeqxESPGAB2pq9jVEGN2HsnworWP3Jidd
iRCmsdJiYsXSLjaAQJnfD53hm4brYB/zGxBtJUQKB/bSNlgP+Y99TbBhToOmOIo/4oDNLfBEY8TD
lO0qXYzA7tDJhyI7GE15lPErlekHdYyrfd5yarphM4g6aB/Umali0YPknGmP17axwOdA3zXMjW0b
/ecj1X25aWErIZJbNpnSloaFz8F/vtFadF9QDzmbnr8SIWF0mEWpip25+LZFLYK5ef59YLu3++RK
kuSTRpEhM5wgCd8kjnVAwOnfFDhXIiSPNHPQdcQhRDTB564VIhoKlKkrkTyyaNt0chRcCZCynVDx
Tlzjfyelx5fVSg3JJcum7EEbBdtS2oM1udmIzR//e+/w7zIkjzSsBB/VjrBfQLHW381s9Mgq4baT
GFgzxBCZdVuKzUZV94G1IGhOU31Whn6fatQjLiFCfryzgxLjLDF0iNK58bFZa3RZhkL+Zfza9pJf
isgveE5SBnwcoUjFwCoSY43DV1EziRe/Gf/n7gRxMa+iJJ9X0sLAmLGIj/mBWYd+2htUVNn8esKq
C5H9cYQvubXLXrQmYDWK0Aw7NUDO4pzF15PjgEpnOqh4L758els+sxYn+cww4812TOPJT/SfXXZf
xac6e8OprUVILpMXSqYmDUTo9kc1xpzCfLSsv5QhuUwUavoczJABAIvnG/GdblPZ7JahrfWQPCZt
FcXGsojJd7Sv7Xwsat8sG1jdPubUdNFLF7gcMVey5E+ZLhsthilfzEFo3yPlAzfRprmIHKOdr/Xl
Tm+4P2KI+a9sQe72ygqeNsskDhGZGXLMBKNNc0qkG1vJ+lozyYc4Amenpsnkh9p9HTnunKOy0h7w
uZbk39EhSogjLk3u9sqygHf6iJcKuKzu7OziG94S5qnZvWHpsK2tFZNiaK87/zHzGF+fyuD+N4kU
4a1MCqJ5MRR5i9nsv41waz0kREi7pDGqEFZg5+8ApHp5T3UVUlpIgFBk+tTqDFoghiajG0fp22Io
QwZo6brmYKGilAPOUzblTo1CSoyd9PZ439an6C3hgGmmxgzN4vi6lfQY7WXh4ZxOftQdCvNHgEr6
Qj2wbNrvSoYEbK0aT8PEISNLPocVmPI/286DU7ut9uWy828Fa6brqI5jQkFDu+Lv3xoD753CWeCX
ZfVtih7JJ8PNS1/9vuQeprL0ZjfArDDkgzmInaMNRzJjpoRI/jGBdMLCtMjkD07z5f9Yu7LmuG1m
+4tYxQ0g8cptZiSNJVuWvLywbCfhvu/89ffAyeehYGbgyPdZVXPUYON0o1eN3GUEM30LyStZ26Ww
jSjCDQmrbh2SklNYPbUOSqBaFPmqtTuFNYK32XNSfi2W+jDNsTfViqN32lfbGJ/StDtg3VFg2YYf
9aWPYkfMoChkFacc/SfTsfnvBK009UlZWAqNaQbdK5nhZKt+LPPOb5dSYjB2s39bpRG0E/uzjGyi
+Khj49UndhvBVSEUozL5hFGZq7LvGm0kEwwwq+sE2UagLTyrobvriadrv2c17GPsS6f+cY64cpLi
upbCHMYhDfGduxzScTTmMqRTMGMwCV6TQ9kcpSkQVkWUatRNgFlm6mSLN+L1Ur/mhbQFEYxvVmkk
im1+Cc2A0EOivC4ssoUQeASjn4p4raF+tlE9zcOjEmKwUJq/xm29qIIpsEkRayqpoxzUq/wT35EG
XySE+FN5U5Xr+cq1DeVJf6RhNDt2JltSuX9XbduyVYochTgXfCjWhlANuYumnd7Ek3FubdVNbPRx
JKXEEdqnxh9Q4ojwwqj6Ag2WeLgSGiSp5ZZtijmPsgUf+6d2gRHUeMpQ04SiCmRjOvZkTaqHRXTH
65ZKJomgxF1iz3PID61OP7fRg8mzZoS8jtouggh6HMfIwtAK50V6l95Y6GUDtVkYKPAr1CYTSVDn
pbGWRQ0h0ho9sfEzje+K5VXevX4RSLSNfYQu3gYY7YC99IZvtAO2qr/mHbYBEUxj1rRUNXiGNm4+
ooXjV6Ji+9b3Iodg39Z6WJsmghwz5koUVpDlf8KxX8bMbTMdM1P/c28F3PqNRIKJi+c1NuwUEqnr
p97wFoC+KqhkGLqBhBJGX/20WY2khmKGCjAQS+y6X6rY2tWwDYQghlHYcx+WeAf987bj9R6virpv
5RAM9JwkyhzPcLpNhPeL1VEUFV6I5GbuesQXSUSrXOclwQsLkkza9DZV4ifGKGo1GP2ratPSHbJP
1+lGhicwWlnQblU1vFZyGGbDPs7jhwHdfW1z6izZbJZd9tzIJlAbhrCaccILKbSoSx1s/o2cqZSl
yySqYArMRgc6LAo/QGj039VFhixyvQ9BLKKqyMD8NOxXy+tcDSdEYhHsVdLAQDxBeml2badxwRCo
RpmXyExizme8wNU+G0UdWJWb9LIA474wPInEsATrp7F15Vyo+jTidmLG0JeaYGa3jucLphFc17N9
99a44AhGYKULAGqEfUPQGSJ/f9dNIPL3d9GOzJ3e5dENHBd7k1yiVRNXLcP5Qddcko0OQemJ+p4N
b+I0P0+y+P/+NbpIJ3wumndLnPDSkwgzX6qBenr2IdePdWnfvKrMBe12P76YYCIqeKDFyhMBamXp
j4qehqA9fb1hrKgl5mE/UrfBEoi1tc0S+9NxZdO4/RoPyakITd/KUrecAiU23dL8nFvVbZPJ3KDd
AzUR4NAYQSmC+GCg7WKG2QBeWpbknhTuP2VDWvJWm56uq+buDdhACbSUwL3KCh2MYdcWnpMOAmou
NjNdB9nX/w2KwEt5U6frwCAQ9N9ydFc9/yhas4/yyPcu127ghOvWzSGNc/Tae6Gxpq0zlg07r2pJ
T78plnDPCsOKqZrjHfFCLB2Z1pN9lL+SZWIJ92xurNaMecCTUXV57KvMeJOFmqT8X/qthBsWkcis
MxuH97oshRRPuGV605SJzrMi3wsa8Ug+bmrK5JXau7ZloxuCI7Mo+VTOMb5Zqo3DIYkW12pSP430
Y5S1toT4928XDAZyPrjJYovwPGgZ0bjRtzTE+6mfY2KoNN23zxYXEOEAraHpy4Q//5AbRRY57BrH
r4L6z+vKLhNFOLcac4vHsoMoaD0gozPkX14XRzR/CCI2UORL1+QD/dtX5g0U+mdEQ69LITkrscZL
6TI17niBXDQzFM/nWERVOmsT5Kbq6rKE8r+o9kUggVyHQdc7XcGZ4Spdolr/JPzktboy4QSWXePY
nokJ4Yz4M15osBoD8/MlQnZOcowSZRAncVbpuBoR95sG9f2av22akyrLlu7f08vZ8X9h48P0nakm
i4mzK6OidCaWf14n+yHusU62mWQrvXblgQ+oarZu4UkoPASYuZQp4ud4eJL4ZC/GsUvYGzqZh+va
J4MR9CHVUrWYe8A0heUMw6nFFl6b2N51lH2120gj6AHGtK9J3QAGwVTubWa3PJj63SzxEnGZt7kr
lWWgS9DS0XAjlgChyGhJUUyN8NNv9hugV+gHiGDS16SJ2poC5J8QR4JIxywryto/uQ2KoHR5mjeN
VuGF+4/t29Q3/4pB/xc8ymyNMorUjKB307JYIRY8wj7EDhpHT9YtnwPeIHWKsUqv/VIXOEH/SGmw
IhoAV6OakdJHM1b90JA1du/eXFvFRAzefWWK5Sd2U7GUjTjENfmcZqZjkec4weY6EruvUfQLkliF
gpB6r9gz5EEUf3FXlKNHfoZ6ml/MUuzy6wZO+FpdZ7ZRggE23modBvujERIHBa+9dShqiWcpOUKx
rZzPLluLFkhVqPY15uVhpq9Lxxj7dRA/jONKNjxn9w5vRBMoQ6vahdAWJzlaX4zhccJNVqTdA/x8
fkq6bECEO5y2VUm0FIpRo301p58zo/PH4rzUTuuX02dtLpy8+mtY/ryuJjLZhEvd6XW82BpkY4p5
12mqE6NntmSysLIMhn/TjcGqMZua2tglhcZJ4rApdha4FvRVlSqbM+Q6ukFp1LaMF4KSzro/D8WB
lu/isfY644ve/fV7xya4lSSbIqYukIf1y+dmmt5oiX0ztMlvwgh+5WKuITYUAcbOD3qHAVSvrRj4
cWiIXL08tHwYJ5aY0ACklP4u7pKmlHa/PqYAUQ15XpC5wA19j8FQHenR3dHEgRpXwWS6av0K/wGT
eFQsr8VwIypWJVS5iriYsqLyQbnLvy3qczUG//2jbxGEj25TOhasA0JewlWw+1vLsg9pJ1tCsHda
Wxjho8eWlZtWgg+SG+/g6Rv90/z5uiD8tolcc0GwxE/e00xHZSQEaav3CkaO1mx06RKYoSRItPcm
3+II371einVJI0iSYimJkmGtpBXLekZ3c/FbEMFua7ONyXd0QX/SMLiq+sVu3kz9F3s+Nwj1m/ax
7b+UVu1KffDrnwnG/OW96fSeJVkG4RbdfBjWwe266iNJZAvj9+zqVjzBLmR0TPOug3gIKdM+qPtD
O/3VIgplyeZKyr4WF3jDnkaerGNmcYEQWONdq4xFEsWTnRlXzA0E5vamRTlB8bCoJJjX0FGyKCjI
l+vqLRNEMAOKvloz8oq4QCnGKduNM6e1pBZG9lUEKhiMOjGWHIKUFflUw4+zV9VXtf5WmaqDGk+S
J6VMIoES9ImyTK0BVxXVH6QbH9dV9srb5QSN13SZcEvx2Hv5abCHNazSGHXqxZSsvmoQL4pV1JSu
kz+VloQYdvVgAybcWezaKItVR+2yhUb96fV2zdxgCPfTUsxuHXkupp7TyMlG9JD07FtpSzRBJopw
P4c+LqcuxbkR3jzAM7/S0M+usm0kES5mFZGKtB3/NMUfHTLYVYRiztNqYg6QKVE0mTTCBWUFYaml
cqhf7h+SSSPcTqqv0WQb+PbYEnigtHIGdHu2S/9oIGzijEzWsCLDE65qnSQFZgJDpBn2oCuoYzHf
7E5V8YkMr6G3zYcSrqltWGzVKUSrqzOmNvs6cvMk9q+z2+67eKPY3zMzGxIN52GuBxsCvS6wLjm/
7/Z3A5cge97OPeDMhh6KpTnWrL/X1+coxniitjhel25fAU3LstBkauHl/5KG6lmxFGLj1i6YZkya
zEcn60plRUH7Mv1AEYuCemNIzMpEUi5rkEPtDiX7sFhPde5bRJIx2KfVC5JAq1lS5qPOs7VM0QJS
fULUDkO2UF4sizpyNf7Jp9MuQAKl9gWh2conuhg2ZkFkH2KUuejoDGmy2ylTb3tZSd2/qOEFUODX
IRlULSv5vWo38dvvVYkNdlPKlmXtJhxhnP6nGZZAtPZql20+QjOStLlXQutQr8bi2stbpTU9FGM6
8Wqch9Fw+3WavetaKdMXgYEJK6yK2LjYg74gwXQ2wsVP+NzEQ/qa5qGtmAIDz6NqTTXDsRYVSuOG
+I1ZahJpJHdMTLwUOo2KMIWq/N6LbyuFQLqm3nfYooaP1SDCjpaKuIN/HAbXv4pMDoErpg4RrgzH
5S3qeBMWzxVG8RR2JzGJ/6Loto5Xpa0TIhbelMvcZeOAyEz6feh0c0C0KXbIgS+Mzt3p7WuEuqAJ
hKG0M8KQPGDMkk9NcmjKIJGVvEslErginSzdjnKo8wsL8lu9ViaSB/87QIEpDLsvGSrv/1PvoFQm
gR6SbMGO6hHn9rrM7L7uXWQSGGE0UIsJzkXGD9OhizZ11rx9VGVlhVKpBDYwDJTgqBakikJfddVL
bQzvipPnf2VScR7c2Hp9jRNtmQCHzg61/tNC/ZK0s0OGIVDDENuGmufQBsPOwKc3Zhj62Cr2e7dI
oIYhT9VSX/i5TZ9RJfnaiRgbrRanL7S9ZXZZBQ1oVfojpCkdkiM5LXH6FhqSwkkJIQhiwWn+Jx++
ossmLcgwBDrIxnpQIwaMX89e73snP66LmAYbkzzW0I6L7ED7cdQfvs9aGN8q68cOK14zcrz+9fld
/9kXuqAJXKBBx8wlA1o8zodZsx9KS1bWJTsz/vfNTSn7PjMiG1rMULyAks8u/oWSz50hnahw0jWK
GglCeZnES5ShiEMlGqFjKP+4lMbBx7IdzR0Pci9r19HZAIp800fhYPPXrBl/YOqdon9joxOXOaqs
XhVw2EAJXGNmURSPaPBE/ExxtOI4TaU/2E6svGYa2/YQBcJpbW3oFxVAMUn/GStjyxLyu+qwEUbg
m8IYi1jhHwpROrTgayBOJnub72r1BUN895n5iBlgJjDG9mPbPUibyGS/L3oeCXZVxyl+v0lN1PvM
f5ZKKYn77NuzjQwC1TBtrUrGMV60Mv1y9l2izuJAwYSotBr5kcUoYe8QNMUo3YwuTrdglaDxGnd0
I5vAOilD9fesACw0tdvBVBFdp4e8mA7XyW2XSjcwAidgCV7CEh5kwL50F2PTcEcn1Y9QpI117Z40
IiTTCoERIrVbNIuAERDbOCYTe6/3r2kB21xQcX/SmmK9glHyr0S+EvOvrkg9FDRfPzWp5gksgO+h
RmuFxwJ8Xl5u9GO+wN/liDKZ9tMSm88kMELXL12hZcAb6h99NInhYjzHL9Qu/It0RLUxNFbVUabz
0lDk9Zi3CZ84+Y9H/3dVi/J3DbW8RXCf7i5wgqqbumk1ego4xfxKq8hpw9GVjurav7wXEEHRi6K3
MWERz1TsazqhZczPDPNJn1W/n78guiu5vVyPf/IZDNvWmY5HHqZ7vzzBmVSJmkTIHbdZ583lWU0/
lIvqjbqseVQGJFyovtTystWQ01UU43MZY6Cj3SuDs8Rh4yyskzDu7vU1UXpENIYMrMiAy2QprGrg
p5D5dlXfrprk93c1YfP7giaMuh3rQ8tT7hV9VBfMalKrp6mRLZuSiSF8HQQTGKa7w6OzS/Mx7AxP
L3WJAnxfDfeTBqBOS9U0lLlhzN1LDVgahPKtBB9mzl0Wed/XIrp8RcpyP7uau0SoXOaXV0YV+7Jh
yLuF6JZqi9PiJrUZI8rrquKRRk4aIbhgGbID3P9OP0DE10o/xuBtPk0tRe56aW5Dsh5fNeIM8wD+
J4n4WGEoYh8qPiQwKqjpxus3veTDPCtZu9DOZgle+X8BEtyIWrHHZCwhzY8Axuqcvlfx3cE3/oXq
8t3jIzqxDE1XMVlLcFYnre7ChcBEmd8LfDGZWFp9u8/hGwzBQmWjlnVoOfh/9Y0w892EE4QWH/FJ
hoGRi6H3ULto/lwX7/CRrP6vrPyEpMV107t/dhcggSLaJJ6x3RtAq/IWGbJWfU/+vI6wS6loINRw
d6lOxaK6hU0LsxZ4P0n40E3nfMW+VvWeoGPjOs7+e+wCJNbUoTk21M2WYlK+Zx/49sDKVT/1DnXM
oAjsd83xOt6uBdzACYykhzXU3IRcevWwzs+ses7Hs57c9bKV0fu6t0ESLtQyRX2odRCsZk57Kvw4
6I/qH9ijYx2qoDxgnNx1yf4FkFlEZwxFO0S4UJ3eJPaqs9kjzuhh/6y73mYHlEMeSj96lBXh7jIs
KoL+BybcLNtWBnw2DoYM4xK9y1r/ujj7H+oCIDh7RaVhCA4FQDKZyNE7WeOw6qHXvpjjx+tIu6oO
FsJyHgQETHFMVhjPfWcTE91PZXPEuIQpL2/n/KaYvl3H2b20NqaiYPsI6rbEkq0K05KLNsIelVF/
LrHNL81OQ/3hOsZ+SmcDImhdwmZV7WoFwtxgooGrHbG140QD9RgfriPx8//JtG+ABPdYr7DGJSWQ
hgyLS5vbbDmiBMpRutvK+MYGI5hli0Jk5yeQnj3TMJu5yplr6RjFObIzhxJJ1/k+H23k4v/FJgpV
sQmv2Qoo+PXsuWhcIygDvn02Tk/WQfPbg2w4yO5V2iAK3mu1dnmPapTZm6vFLRIroFPmXf9Yuyq+
gRCoYWW5nYQdPlbWv1PIUc0Oef8wr7KEqQxGIAUtzbETpYMkLerL5+F5qc+Tnjlq/fh74gjcsKRJ
0+QMOJa9BvH8TJO7ss9dfY5fxamXgxOz2qzpxr5QgNR/rE/ULe/nY3nkm7bU97Ev49R9Bt+gCcZp
bYsiUkqgdTdrUD5ox+Rg3o++4Rae4sn2D0vRBKqo0LWo0AhUkd5pge5rx8zFepQb4rbuL6Dt64Zh
MmqDTGE2Xt6rCI8ZS+njxYvv6pPur55xl/ixpz6yz9pNdSr9+ik+JDI63L9bP1DF4XdtgjkltR5h
Bk5gBFjL+KT46sl0VtcMqiDz6Jvu5rpq7gcp7Aui8A1rojdF0ULOzufr2cogPIVHNSj9JKCSlYD7
FHyBEj5gN09kMExA5Sa96RCwctZTg9BBWH0Z4+JkZ4ZEuP3TpFjHCO8Wcz4FGukIjL49QD/TpMaI
jMYpmMRG7j9DYAn/ByFQCBZBpoZW8wsXnNl9dCyD8Tg66h+dpxzM2+ieSYpJdr8X0TADFRN2KV6L
gh1TMBC7qTOLt5++qxOvZQMC8+/HPBjn1CnXwSmy94b5PrMDiaLwHxYN6BaYH/bG0MDvXgc1BnD9
DeuoTu1jdrCetAM5cMc39GVr/HY9gy2eYNiY2tOo5XjcPUyOyU1yKE4aEu7d8bpke3Z6C8SZYCNY
T6yUlS0/Uf2ZkWNqHOsukRGz7PQEVazsvloZB+l8bMr21tsR9FXcGTcYdXocnEhCJHvsRTTLJpTq
KFlQBfYK24ZWvQlnPu5uWtMla+bUJKiz51ccnY7BsDphFiViGUkzlZluK6ArrW5vyqX+hkFOvl6p
Eml24zJkgyPcsixrc2KMyeIlWD2P03qzeprTHFB+/6RgArnDbU7mlW7oXpdv1+ZsgYVzjHVzWKIV
wOmpfW94cUBPlps/N3e6px6p7HHJleCnK3YRU2zwTcN21SK0dXqlZh1M7J1eotyzjALTlz7S4nRd
Np3T7TU0gfnDTKcpkssLdsvpUeSYlh17mj2HTpmkGFpiRcbZqLHhVisT8jZNMUW+UhL1QzKE4S2J
suhRr40RtZsr1gwZNgb62WasHcze6G7TaEGircDiZ2/pVPONpqnJJ0vL7VeEHrEfEdlRmGjD0ITP
QypzTYsI+sfKj1EYO7T1FrOVOKN7VmQLIjCuPWGpmGHD7wi7DEtl6f1ANEkFsQxC4NbB7HNzwqF5
rXLOynvbkFCctstxm4MSyLRlIyYHxQCI7wafBJnfaq6qOMxd3fm5dWusKIHDJnUu9lXs8n0Eam3z
Pq3KHrCd399RtzrkX+md6fBJYpiE3Mpuq+wYBZJtFKqT0cSXwsTH03dP5j1h3uii0AQsiy0C1VGX
+DS7RLs5WIGZbLZUdhECUl/se7U37wdTCxaKha1RK/mIXJmF+6oj/49gCfYC2rYt6GEdTd2gkhhT
GG+SI/e1yYEGtfR5t/eifIEjKOOShzmbi2jEKWoBdRO/cKNDFwwef0yGvvLf7/ALOEE108Iw8gEl
Dp4xaA7Jz6YeO4psm9Uekb9AETRRT4ZEN0ccXniuR8cKohv7bvioBvkx9SMvPl/n1p3r9gJNUEQ9
7Aqj6IFWWLlnROvnwWr/pKEsprGj7y9gBOVTiRY1bY2jy4bPxdg4JSjwuiDScxMYVtGscrHaZARx
dH+1p+5QuZlLaiQxc1/xZC9KybmJwVVLq5Jh7HBusxG7yeynLaZxd5KPs+ezb49NHJsfFyrNMh3H
hsG1a4tHT+aHnv1ePfV+p3s93pOlK3u97vDEC0zOlBsnUysX0lKT61/xQMlHtb6LMRaskUUhpbIJ
JIHC+ZDYLXAQ5cK4LoTUqrfFob+hj+RA8FaWB9b2bMsL0QS+6Ka1GKYKKjK5o9ffqXiZW5Fj+da5
OFk3nOnjA6ojJYrJBbnChkygjdFE9EYrIChHZbFfB9UhDHq/tj0s3PIn5zcvGxMZxMx0JcogZq/c
6NpdI1vdItMQgTMw6YqQMIdA+qI4VnFG+Zpr9EE6SsyI7I4JpEEyfRxJATkiM2Bq61jj6gyJJ/k8
MhSBN0ps2EjCGijciOSn1aMuZg+cYbT80a/fcHts/SHBvH6CMJMv79jYIsg/Jd8tiYOnyKk8sYDP
0VJrR39M4E17qdO6kTQytS8rIvEUiyssXcze1mFuFDmW03jtmrlJYrmo/HCjlUncm322/wEj5m+L
tiyMUAMMOicfrHr2KZW1BfwL3V8whDeBnpG0HGdg6G9Xwx3vjGN/7L6hq3YF30+3RKImkpMjAisy
w271os5Hz5zvTeaHcKESX6IVu0Sh6TbFgBo0n4t52zbpx7SJyhFhw8FX/TKI70dH+zwjpFYEyLa/
SqYNnnC/Fn1mE+2K0RunW8O875q3tSUJAu0e2wZCuFyYu2+yDhsRPMM6heRNbR4U7eP1Y9tVtguE
uG8UDTYoNVQgRdjdpSzQBokI+17mBkDQtNrEzMc4gwzmYXhGWzi3wd2n1U0emofCm25f8cTC8iKq
Y7c5RvAwcS1aoSRL00bQ7A7TkZr67dJLFG3n8f4CQLAP4VglRpyl0LMQoQjlvlJXbwQn9A9V+3j9
4+x//4ssgqnQDbUrtQyyGOw8FUdl+TonMs9vXwEuGIIaW1OKeekFMCje9OOtMR+uy7DvqWw+iKDE
7WIxdDTjvKYbvJi+YHepFx2GQLvR3MhF6DSQbQeQnJroXBaKvqCNHoB9Vt20jcadzPNi9BJOkxyc
6F3Svp+ttsHBpWbkDHHpZNXx+tHJEATW7LU5WboZtrVcHuf8r7qX5BRlv88ZdeOrzr2VlT3DQc3p
U7qeLVkfn+z3+d83v9/mbdMyBb+vxfmNERpBpJeSy8iV5yfv8KJconc4m0ZjRjH/CCf+aMkO2kE5
6EdZ6FgmiXDn1TjMF8XiKmXTgCqqsyqrJMCwb5I3ogiXvSe0y5sQovTe5Jtu7o3H6DC7yiH384NM
tb5P1Lp2cMK1V5k62AqFRNytzh9MPw0yV3s3YUAa8XnkxvDVo+2md5bDEAKVOdkSEmUCKRTT2Eax
xlU7vZtVj7ZfFfNzhpLtTporvUoHKP0VvEWrmGq9NCBpFz7m1c1E3hWJ5CJd/3bAEIxchQI1ZTEg
TuuFh/gjH6SvP9qO4ZZvFY+9/w1aAJhAC+WaGagshaI02ifMN3Yi9d11ANmJCbxQLRrKLxcA2NQp
29s+cWNDpu373hrDjlSMNsQSSwGjUQq71Fr4HW0W0IMVkA+8/HI9zG2weIWXSEMOXKF/VvgLoEBG
2YQ1zQmBC2qx41RXrkULZ+owciv8MBoHbZKkJPfP8ALH/77hviGfidakkG9uT2l+r6O0Jnq8/pl2
SQkT9SnDAarYpPcSgmYl8rkqG7w46dx20h2zGLzfgxBUrZ5LiywNIEj+1GcfSCXxDvdFoBRDYbEZ
BFtGXopgT0oemaoCEarkCSs1bkk4OtdF2L+b+g8M0R1oVRv1Wjlei8tN+v7vcoJvQ4W7mSKwZbvX
0XY/+wZM/CbaQPSxBFg/I0uVPjTr7AzF2+sgu+/fDYjwVdC/N+aKEg5ev8zYCsCn9wRRhYWjrcx3
4//uT5dmgyTc0n6YsdVl+n524aHw52OPkggedild2XNqLw+M/OLlOwkXtC2mIssrYBWos6xH10i/
KEPQY+z3UB3L8k0xak6KhNXvnaVwT2szLCtThwaSVHXm6Gs8z25iPifru+s4MsUQPAgrC9t2zoAz
kVuNPE/JExkll0mmFoIDUfR0mFIFEElmuoN5SxLTndJ3VS6Jq0ouLRNcBwR8ppgO/NLGkx9ZedDR
RHKNZBACL6x6ROaI31lsMtTsx15Wd7b/Kv2hbJroFIR6q+mrhitU+ebbJXf+Tn8QHxEQTJXA7isZ
MexKZKiYBmpb6OIWi2CZqdaqmYFJa/trxu4nXXJiux/fMDAzw0aZN4YXvGRSswmTeNDw+2atHdf2
rKu8CuY+blcJ0K7ntgESFDlGBUXNbHvwisFwMBjmSJqzSR7a0b5NkHG5fmv2qmB0tkETdNqopkbL
c35s2D94gpfq2V5pBrzgMQtkXv7uHd2ACYo9m1qdZxmUgvTHmeeab7Pmw3WBZBCCYo8xZvfm3KBO
1XOH8WE0dFrleB1jP1B/kUMsLiuXSB/RIjR47bc5mPz+1Dm5lz3R99Zn/WN81I/0nSxStc/eG0zB
8MV5WyzDjLNLMAVk6lqU3jpkfGoxnROl5Vl+vya6M8ruseQ4DcES2taKXMsK1HkIP01ov0Pp2X2c
/3H9QGUoghXsGMWecsw09XJMMk2iEMWja5CqbXAdZp+UNmfIOWTjM05ZShnvyvaMx/AcHoZD7JkP
vOWgfQYpSeuh9iMzGzwu9wYPSeZpjUPINdyMzIlHZ/VKbz4uDxg7wLCI89QfmEfeX5dynwh/EJUh
8IcyhbRIOyhnzLKDorCzgdE+1yFk30sgDT3WIoTqIZdaLE6z+qz8lquSJ58MQ+CKcZgULMQERt0d
ptZ/xdY88B5F25Ot2abGBJVTs2weGc+1VXR02PKt64jTsLdzIknK73+NC46gcpampUvb4nFcLm8U
Oyhaia+wf0yX3xdVrNG6quL+cGx9i/Ozqj4w2RSdf6G7C4agUZo+5arGCwv6j9Y9r6Y1jpXb3sZ/
zS5D5UTqD1+lzionlp8cY6wyw0Zc3kQq9ky0zIqqJMX3wZj8g+Gtx/rIGwd5jfIr806mgSo/C+4x
E0uUy0HPTGOBw0VH3R21D6XeBtYksRq7X+oCIhoNDE5gkWICJCofleS+jd6S+un6vdxVtg2EYCOo
pfWYrwR+y5o/yup5oa9Rts3vC9Ygq6owQwEXXJMsPkT1Xd8mHl2frwuxr24mRvyjdRQvb7HYmJYs
6xmvXZgwpEd3OyfxQ8y1dC1XOWMy7Ymv8ZFWDO4f3QVUoJu4wlSDSgNoD4e++jQ0h+tS7f4+ugNR
2omWTkqFe2pPNZlY1iDk076LpsHFS0xm3XavzAZCuKZ5bzUDhrjzK9M8kyC5YW7r17BsqpMEsjIM
mTyCCQjLZGhbG2Ba9GVU3zIqMTH7thOb2XSG7KuJqb0vbWc7zBT3skJaK3OMe/tg+s0hOaOfN//r
73Kt0J0lxYP8f/6JczaQgnpbaYKW9gWQxTK7RnJfJl/U5G5Ia1eTLd76niy9hiXYH3vGzLiu4OKd
7fOZr2QYDilWMrwrP5ioy33gRMdOMgl3OWgjIf+qG4dEHUjYUxuoFsImauV21uJQ2WhvrmeCaOip
s/jlxQyFn9sRWxv8qSvIeGJZdJi4kYZGwfm2fkX9xQsc4cp2RVvVmHCJmnb1k6E96HPrGJHsUu3o
+QsQ4T3RkTCicwOQ8aMWmH74MHx6aDF2/6wHyOMfB9V9RRkf6m9NrFBH0blmiZ5JYZt1pCohvtH4
QafOUp3TSkJGO2rwAkJQg5E0/TR0DEwR9k6TH1jTy/dE76mBrhEM0ODx059C9ktczQkMLmqKMCSm
jwenG0p3RZdKM0hi3XvibJGEezskFpZl9EAq9echOU7syyKbSbRnlIwthnBfxzI3GB0pvkqMYjDm
mH7ytg5i5HRaf8U8OfT5LMeSSFhwT/u2qMKHInOV0ckC6mjcZennzjhdt0p7LPtCLMEsdRN6NtIZ
ALzQ1zyorhWsR/suO1UnAwxUn2WFiTKJBCPVdXaK97k9eopq3Wdz84ZasqE+uxDY642drSa1LUMw
TStmdEwDPhbm97zLyNeK/vfMA5aTX35f4B3aKmaerQTlQ1N5UiL7sOb9J102eH1XqTcoAvEsmbpg
/QpQGkUnbrO2f5qTetOmsmE+ktMSJ3LGmCw6Vx1wlEg717p2i32eznUt4/+qaBA2ByZumWTrAGMX
AQLr3J3CvqPdV1Id16xz1vBR0U59+eU64N5Df/uJTIERVG2m1WACkZdEcJXO3PUtdWyHuFkQurJk
7y7VWQg7gu1sbNMUblEaaz3tUswnUkvrfTNFfowOJSdiX815fY3y2ShIxuwMroICD+k0r/p0StCP
hJIC9mnS/+ojWUnoruptMATWwcfqu2QBRhFTpx//nDsLheR/Xv9GMhDhzJJk6FVLA8is3yXLzWI/
RbJ5PfvsZiMBamGsFl77gg8ZNmU5h02KhdXnFWrAp81iJbL9fnZtp3V0Z0JmUqLru6qwgRQ0z+xI
rqN2EksYC8NV9IexNvyIHQvZOpD947uIJuhBb2B2wfdvlJjR2yRrXdU2PKpOMgMhwxF0gZZxplYU
8oxBf8q96tC5qVfgLaY/LoGGEga4Dq/wUtEFepFNUI1xHUhKBmAu8+cx+ZJNhjdMz9fVb9+gb0AE
Q0Qzg79mATLcZLnD3e/oRk/xzKSozSh9dohcece/7DQF0zRgVtbac4W0q+eRnJf4adKfrgu2y+cb
uQTrRIqw67DoFN2eSu4sy0OSBdcBZDIIhqnM45WAg2ZP65EHuV2UszW8/y0Isfl+sux07EyuAEsY
DEvoqo3i9bGsH20vc71VNEvgB0Zj1Y4MiEKcCY3pmjPfMrfzGCqCyoMs4ig5N0tghpDOGE01QiiN
4cosd32Xo2H7eP3kJF9fbGrOWbFEA9bVYXHTg1kFofLfI0AvTkyggyyapjqr8Ptjd4NhFVV4E3YS
n3ffeF802OIHuXmkLmnbKuh3+z/SrmQ5chzGfpEiJFLrVWtmei0v5aq6KFzuau37rq+fR/dMpZpW
J6fdJx8coZcAQRAEgQd47WeyODUepdiwvVz1QQ0c9IHkqg+XlbbXFfs3qThfkI+SMjXMF/R4zVGd
3kVs5ysH+Xt4iI7NNXsKmw6r6JgVHU98029LRnQz94Cld3ViUz874AEeZfbTvQaDvK58614U8O/b
h0FNqiCzavCZTmVEfVxmYJ5qh4bp7loXpbmYd/kQ6iHm/t/v80nOaV7lUKZseK+KGj7FT82gym/n
+eeQVbbW/bi8cAJpKLd/NZQ3TYSNCl5i3F1M06PCiSf7u/YsELdrezXS1cSEwhpa1XacRrexoX0x
M0U0zFIExB3omPwe6lEIWSowDlQlPVrJcjfQT4X7mwXiNnCXhNJo6hGYHKbySkksJ6kL0QbeyaNh
O511xm1g9BFHpq4Aw3oM3+MF/ZUV7Kn24hdPsDuH2MWj5YoSJyJYbhfPVTQQQ4YGwT2IDr5j2bS2
YtZ23V6Xw2f8INJbCiPbx5MBd5Anep1qJMXWRfZEw2mB/l8RBPu5H7bSBoI7yI0M/d/tjHHl5ijZ
melKa+6o8cOk/UdRuPO8l9QRLVPAWfLIjvR7MOfZi+hZfnen/hbmQzkIXnMSuZMAktJr0hxNRWBz
u2u/+T7nCdpJk7SoxXp0uGIuQ2b3w30oK0hwXcv0379MUvTp/e/aK3x56BzGZS0lwKqim1m9kdvD
NAsqjfbSw8BA5kzBJQixMOcN5hH1JhT0km74vDjxfXGIfctrnNiVful2aI/B7IEa6CgqTN0/kja4
nHuorTKTCwW4mi0747FxGoz68sgdXewSMVH4CpYv77IT33V8G0jeW2S5NqRlhUC8ui9QXtN8K0Uv
mPvWd9Ym5xmyWao7gnyku4yv3fgyLoJL+X7IspGBcwdtGEWjXhegdAHxqK359CB5nU+D6B5MBP+P
Yqd933AWiPMNsVQuapkDT66uSutqNE5D/px+KgzfSMV5BlWN1LDHIHF3GJ6N1V+rFyMRaG43XjhD
8NmnfrFiZDpgb0n6oiyPnXWXLSdJ+W6ZjtoLnnf2DI2CkBaHgIoR2PyLklQ1ehQ3OWw7eshrFzQD
Ze1ftuXdG8UWgwsXSBT2pakgdsUYak+yY/RqohvLZ+nhMhDV+O+Z9RaMcxJZ34dlSSBQVF/1RRCl
ImnYB/gjaAvAeYOxstSqnbLZLS27pg56MQ+qVwXlIWqPo0fcBHRFlxUoWiPOGcxVUjUZ+PLBehvI
iTNb92EtgNjXmooZELJiWhih+/frRYxuhSqqAJGu/jhdz+onXiMoLOx/v89fXsdolaykZmYW3pkE
W+agisbz/oOZnTG44w5PeEo7s+NBv9EDze8C/ajeraisZM7mE0+9IEI/g3E2XS2z1KQGBGoaP+4f
OtF5KlgQ/s6KYeBTK1UQpiYgaksrG3T/n7GqswScHZtNYVokhgR0fFGKLxUi+bR5vowhkoKz3ASv
ocjEQooQNx8t8XNVNLNCuOrcMdbm8jqMKFwCS+B0+otZltwn19WRuPUnnctZZ9yRljeoY1AWyFNa
w7VaVXchKDEvq2zvFNsaFneKdVZMurrHsujklNKHCA3fJhq/9Va3LwOJ1obb8vLUSenEjudFv5rT
R70SnGICQXi6KSNVsoSwtY+VDh2+Grqw3WKkd53xcFkQZkQfHfLvReFp1WOlxkODCUFo2blTf0Pw
jG+K0ub70qBp1MS7Ld6fuZWfp3lS0wEDCUZQTymFP9AUg5JuFjX4jDBnHG75WxqCrcZkODpJHa1d
C6dqpCRYjebxMtJufIYOnt8i8QZAMhOMtYBSfwx46OyCyIuC6o1xC/ZB5H+Cywge8zccH9UMWky0
rEHSwEiL0M5AGIeR7b9AaHDCi8fxsmz7JnHG4o6CicyYihliskNKdWcZPaltXSv8lN2dQbgjYDGM
Nc4LCDQ3xaEfeyey5M6u1fb7fxOGi2i6dNZmo8AVPpTHCvMOZ2orWpz6ZqG/Xkbadwlnibgjoaoj
fSAF1EZSQg5j1D5hc4kGsAp2Ej8HQxnT0JIbZnZjdLKy+DEm9fW64BKviii7dqEUFb0P6HQAoyWn
OTKFgxoaeILMkh7twK+KkQd6/FCbXz+htw0Op7eyRppllDDCRu7iB5kWX9qsF3jrXYveQHAnqRaH
clmjLMDFwGnVLuQpxOBVLbnRILbABTFX9sGfbqCYVjepZn0yZxoSWMGoLbZpOtUKmth5tiNqN5Eo
8BSBsf9vwOqVDObITG4GyQ8GlUTerGonOtcIGeYrlry4vFTMqV0SjvOvatZSWAvwpPLJNN1u8Vf9
lNaP8VjYyVu4ikxQtG6ck41jGW1LmB/gWsj1RhiqbqJ7Lu/+uCwVM7ALUvFnbRKXypS8DzVO2oCu
yR2aYrzLEIKF4k/ZOtNHzBuCjSfIYSKb/ZV2w2HFDd9ewtVH1CKIg0R4nHdVtY7IYQs8UIQk+VUl
veXrESyROWkEW2s/hFQwFRKZJRWxF3dahISWScuGDclfZjzoZie9tqMjCvnREmx8F7J+7i/WGY6T
LE+pFGYmTFC9QaOuqx3mF+2hBVHxI0ZlsArHe2HJ1K7Vo3RYJWD2U1SesNVsDZqvOEhAER7k6c+l
QSMyLuIE/vemGm4LTRD77abMUEP1f4DvjTubbU2SsacWe/HXHntqs1br3DXv05+Tr18Xx/TQCvtK
9pImW0RuEUddmtXcAGJdS65sFU7fZKcKech1XbwQM/+UvD1e3hK7e3sjJLeQTVd2esuSxKlxyMvj
ZBytUpDzFEFwJ9g4R0vVsYfrdjVvyra+SdMUVFNt+okRnXSrPma0mwWjQ9bVugxZ+u6kz0eVRDYR
8YSKlogJu8FQjKkB4y0wtPDUxYcqymwFdM9ZMPWvZSJIbO2+X24l4o6xLsstpVuhOkyRPzEWPv37
XywwGsg6Cj+9YcTuIh4g0Xpxx5kMSluwoULEKHzRcIaZr0PjXba6Xce4sTruBGvNppGkFRDUeLaI
C2rzdbg31C8k9i8D7fqpDRB3dFnTTCe1g7evRxJMhuWbqiiq2b+DEMYljccvvL1y+lrQz2RJrNhg
9hevQBpt+a5fs54WgkS+dB0KAtx93Z3hON0VmtqthG2nqQgk4tFKcqw2cdqY2oSI2ol3q2noRjhO
gUM4Tl2cIjWhBsRRne4r41cpgvW2+qbb6HO7SR6zn5fXbN/+fgvIBwKZkSl6wYpELFzoooNm3VLp
U17vDME52iVL02QyAaHl12H9Q12v1PnhshSCZTI5x6qiLpKWE6wiXEDMUYOQJvqyTG9y7mvD4TLU
/uF/XiSe93aSNSlCyw5j9ZXZIiE5bbrjiRVVRP5nKlE2FmFyXlbrNbmkrIjLaG+M5NhH/3FtOA87
abq6qAs759EzGquDI2luKzqTRKvDOdZ+KevFSFmGqrrP1cPc3UcxhkhEhzUf7Murw3bIh7gW5Hq4
jVANgQsnTyqpRazkuPp2yfpTls3aAfnIW0Giu9SUnkYQIhdh8zMyROMI9rfRGZcTUZu6ZEYcgYuw
8qVc40BJDl0pCSLcf3B+ZxTO+bU6hgWFNTx5i5kH+ZPqNE6Bd4Q4t4lfffYdYaNNzvstclZj7BIS
FklD/anGgLGxdnUj8i4vmkh5nNtDTJSNDVNeZvR3oFa5q6nW25P+9TLMvhn+1h5PWNmgTDZOK0ij
I40UF9FN1ebHWp2+xFP/TLpPdCoiQDrDcW6voaoeRi2kmqwXBVklSR+OirDKmBnWBYPnKSuzyRhz
OgOlbb4R+Zj20Smq8e4jtD3GP3UJiAssG3Op29oC0Np8aefR6ZQv9aQ68wy/EfkFxQAE3Vtx5b+8
aALb0DgHmGHEtEJ0wCbJy5i4U0jtSljFypbikmzsR2ziTIoO5kRidi6zxzlQcvrlIRzs2UPvRiB6
CBJJxLmKQg2ndngPahfFUVXqVJPqLVIlUNx+MHY2P85XmK26GISVKA3hrTb9SAZRuCwyCM45jLUW
6cbCVsYC22M+/plO+R/arN5jroKvSu2zXpTOIoWHSSGC26JINs5hSEMKNl+2tdS1uomz7DUpP0EK
uN29OpN+YxIF6JUTRYX6iBXlfpGvrC68E0SXAlPgK+vXNpQzTYLdteQ6Mz3TCD5VyrrxQjoXGSVJ
3CnrCDmaEtf4FFPZxk40t0xw6OqcawD9UpkvzNTmAjsnDO0oNG7RHOfGZn4/tXNg0fgodaOAFECk
Pc41xBUGRLYFYDX6kLdBsdz2s+DEFUGw/2+sIM60mRYWINRYPSRJauuJdp0XxX/bqzrnEixjXtBP
D5ikvx7R+1IIitMEh4TO+YKyb6a1ZBczecn8rPI6RfLr/LRk/xGHcwlTvNKsWLEvU2xKL8+L2u6x
Tx+UOgHDSxXLAr39Qyz+28nxVQjEkJRUZfnF+a7/xrqbq4Detq0tv4dDoq47gRr5moSBoIUV06sx
WXpS/RAM4uVrOMToohfkcP4hGfZbLL6iPkLqsdfZoTdpdv6kO4od+/WV/Jj/WVwzykvpmEsCVQos
na+r10IUy/YpNJljNlmDlJFsHhdR3bQIhHMUeaip/ZwBZCBfykxx0Pg+RZNAkt3DgRJZk03ZwpBx
DkRPKVqvYHDu0mqYQRkTPxxFvbIiDM71NLm6ZoMFjL4/DeN3uX+8HPW881l/iEg2QnCOByQXup7l
AIiP+mm4Lf32qCArxaYKpD+HAROm0IPnLr29XBfuItsiU99dqQ0+55FIUSTo+8JNwxgf9deQvAln
AO1G4xsEzieZEt705PeEb/VFBQPG1N7ndEHV8WzjhfeyOkXScH5p0TqpAfMYak1RVZIZVwsosefM
+wQIm1pt6jIYV3jqNBBUW3FmsGHt4c2IcI5GN5Gwvl1hP/WDYWxQOFESa2nWKcaccWpLh/Ka1a+M
B/IUee2V5mlfmHeon5uDLpyLs7teG2Au5pqmaswGGeIpYMXHTNxisNcJXeJ3JBZUBu9urjMSH3qR
SZvkXgNSbBJbkpPHPspEwSvZU6MJAn4VETb9QCRSxW1Tz8uKPIE3eTqybJJHjhSzA1twSRWCQGVX
oA0Yt5nCyaKzpS6Tm5N5PiU11e9Z7lwQq+yR0FG6geF2VDhh7tOYyAjI8zUKYnOypbm/Ssf0QS7g
CCX1a9ipd3ke3/dFamIgb+1e3gEiOTnbTBsprusZP4BiaIMTty21Me1AIObuIbyRkrPDtik0KY5h
HZJ1Irqfj4NtrV5Sv1yWRaRN/rBX1YagqwgW0nj1kbrRaQ1QImbX/49hPAK98ce9tZbxKM2AirMf
qfJa54JaStH32WbYRrFKnBqNNKPBB/OLOiOzcxEB765zOC8KXzdh9mBJzlssSlEiRs68qnnTltwB
u5md9yJD3/XmGzAm7kYcML32YZxBXYU0OlZ9GkGTvEYCMxPpjP2IDUjY10gjx9izRngyilskKwX2
tevIN1LwTgGNVmRNoLLOa75S8k7tafmrHbuNa2h2fIhvS2+6Zj2UXSQIkfZPkQ045yrWsZ9DZP7R
omvZvSs7sbM8x26L/ghM0wryB9VFCwHmkVjup4q6Nsicj1imvA6VGcim8biYXsLYTDAYWnoTqFe0
fpybWFqpWMaRrV9sZ4v9V+N6/SK9Ilk6f9ECHJMBGvIFqIJjhX9NSYyJFHoG1KK1zaDGuJ/RNq+1
m9nrQZkgCtIEu46vsFA1GZMoJ6DpxT2Cjkhp7LY+GfnjoggSFfuZ5/Oy8Q8saWbNZTjAtYeZvX5r
j7U/X60PkuEUR92PT4MtGj0tWD/+lSVMMJ+8Ym6+nunJmjuv0oW7QLRanCNZw4xRVEN/ox8dWByl
lr4E+TCfPPesYzscL5uHSCbOp1STldZNB7xW9wrjsJSC7wuORpNzKbPc1Ite4/ux8mf6DYO0PIME
lkQEVi4yO855VJkE5uYS/jfMbTN+SQq7kNDur3u9SGECT29yzmLqcinUcEtw196L5Ku4dVIRs6RI
Z5yfSNVYs7oFEGQobE09yiilwUhwY6r/m9Z4fne8BKzDYgKoIibYWe1ByU8T+sKa6pANhuh0EZg2
P/XFnIs0MinWaDgNHmppMC9judcC2WXjJRsBmsCuLfZjNmelNeaDklqwO3V8pstDpwvsWvR9+vfv
j7WCOXQmvj+rh3E9jKIpD6Lvs/9vfn+MYYjR2ENZavGrzyK7E83S+wf3STULtWIGkflGRKWiJYiI
RkhwN2BsZelHnuGRx9np0BbfCrsO9vfNGY4TSKu6tVH7iVVOX5OptZHxnangCrW/cc4YnDMjUzpg
qg0w5uklDgNr7N1O96JO5G32iyLwmvt/uuO8WluFsrTOiF5bkP/e//Xm2Ra2+li9605M/SvSHuff
kIgt0KuOxVrDU6l/0fEoLioiEEHwjm1pC3O2AJGpfgQevPB6EvEHiiA4xxa1pUy7EmorB82uJ+IO
sqt2f14+0faPgt9rw5foo76sqAtjwAlqvCayM3SyLR+X2q0/Q8uJy+0ZiXtNHeqGVOApeI/netc8
tXdFkFau9GN12NThOnUvS7bvE854nE/rKzMq5w4rZHX9MTX1YG1EKVeR8ji3BppU8GutgGjrO0xJ
cdOXiXhSetXopeDsEdiCyvmDlZYhxVgovG9GkV/Ly10+aX641IJ7pgiG/X/jR7shibR8xRpZ42Na
3cwgrsxEQ0VE68J5A8nos3l+tzjtLVRdo//539ad2/ykWjGegEKGwcCAHxr7UiGi/hGdBiq3+5ew
SqIC/Faudairv0iTPPOp9vQ35D+DyBUVxQhcNT8QdFz6NSkXLH840WMtY/RTZPpaOHlZFnuX1SeA
4msszDFpC3SeMOYSGpDsaY5Sp0q6u1HrBBuUKelDIvTsEDTOISCF2xcKQ5LnH+Vw0OdbaXaW5UCM
5+RTpeVoCiE6BZXABxbdSCopKpcRgJhz5ud/lOZ3M1JOJHPMTMjYy373R7nOWJzjCde8UkyWrGl9
9qCV+iHqn/9/hN37i3WG4hzQvMIoQpWpkHTerKBRuASBTumG+tNlq9h3DGegD/4nlxRkBhErjFfR
8EC7Xyv1L0PsO9MzBOd7rGidDZXJslT3YC1RBl+Pn+PhAXM5PuVMz0hMqxsvR8xKDg0FwhBzPKWg
1u+U2ku0VQAjWhzOEaXK0BSlxILe+VbTghDzb+vppo8FiRLR0nC+qM3wihYSSJOut7rygi6hQVTb
L5KEi0R0a1ATEH1MrmaUNuq5j3K7/LB+hVkmeOYhPJJqaQSEv4zv15LBVcj5BBm1UPUYL5ozOclt
GDxlXn91Fz/1ld1fs5Fa5L5z49KT3cxtPcVhf93hkN2JEjP8IcX/Dm4PZ9SIBprgd0Tho1Ud++bX
vzN2/vvcxk1TYqyhPGuOYd0UbWIb5f2S3PfVYygaGSjSKLdzq0pR2nIdNUfqTlJ30ytP+nBqRHX+
vBHy8nCbV28tBPkh5LG6QzUedStIRLkRhVnZ1q++Y4AJFsN2dRWvS0zSzbaltLMaiQ6ao9koF3Cp
i0FkePdhGU/lBCo5lJBHzhgkfozns8vLtSveBprbykY4mPMcQYnLekjkb8lw0kQzUkUQ3DaWUEiU
K32vOWR41drHXv+WiuhZeA/LK5DbxnKzKCBnhQJb45nIBwvHrQ7i60h9rUTl3B/GfnJY/BPgiIm1
pUmAJZ8IktPd83iFpo/UDt38RXU7l56QG8e0z87TPbRXl0ErCs4FCuVLsyopmuq4Y9Kqv+biBkNO
7GoUXKFFGJybqDNNnUOGoUzKiyIpAXjlfxZzI3CLH27Qf2lTU9GJTk0VLS5/N33VGN+HqGMTH7o/
tW/x+3Nn7Zl3KCj3Fjf3xGMsd/0GOUNyos3zStVOgmh1fYzT64o+Rv038Vi8XUe7geEcYSUNmCGV
TIApKltJXtLZ+8zWPcvB+79S6tuKYOvGFPPD5MLvG+nXaE7Pl2FE6mKWsnFO8qrhAhhCXYac+kZc
2/rU2Fn53YpEc7QJ0/xHP3iWiPODRT+CxyOGRJPTHoc/h6+SzVoYdHTbva2nDLy0odvbWrDCHdJf
k2wr3y/LSkSLxrnDhLQ0HtiZMjnSI5vlVN7FruFkx/BUfSkCw2EJ+Ohb4oYOBUt8etAPYjqWD6Vj
/KbgPGYX1SklKfsVJ/oWHbqgcHR3xEsRin4lQF8W+sOdj4fjvOfUZnSsZ8DRx9kfj/ldEvRe447e
X2wzogjkw6AzDo+nkFyrHv0HBfDyo+YbL5LzhpoNn7yIhtF9eErkgTjnoilju2oTgHq3vV5dZksZ
ZnA2N0kwOtKXyCn8xJeu+xsR8r73/G3IlHMxkUJLOjIzMiPtdRzmq3FOW7ttNYELEJgrn7tFyDDM
hYW9qYf3S/xHWnzqFDjLwbmYWs7afK6ZAiXdN0ZsSxBRyThdL1ugSAzOxXS0mIZSB4yqfRukB7P7
cvn7QovjHEufGOWY/WVxeE079QcaxAe2l9JAgMS25gUXxlOr6GrVDJjDCtu+Xn3FLf3kUN5VN+VL
cT17NFjcyk1nW7kvA9F4TJHNcU4jQoiVLjpswZQPM3nGHLJwfhNIJ8LgPAWZpKWZmD1MTn3dojDg
a3LS3d7rjrNTvzKVxp7QXQhOBT6R2+pDnFQGM0K3eGVltKOt2uVr5NRO4oo6IP4hvPtt8nz//Nzk
a2wwZzjEoGVUMLZHcRsHo929GMN7cla/mx4Mxh2OOxozIRGRpsj786MNSJZ31czkTY/GtynAxGDc
ANpXUPTgfUyUf/tQz8v5SJULU8DDPcYV85F5gnreAaPszdMQZAG5a2IXOb//B93YP9x3zjrm3Mo0
S12etcC0DosTBjrUaxwwA8w1sLqGg2mK1yUYmVHRFJB/W8/Oy8v5GpYfGQoK7F6+jdoDqY6X94hg
i6icq1n7lKrtgu8P2rd6uIq6b5V2uAzxD/oDoxnSCITo/KMmaeJGUlgugd5Ft+mxPuoBhuJgulTh
qMfEkWJn9RYMgUdfgCvajvvynbE5e7FKHd0nIIh3aiW2yySwktXpLNGrwG7QSUG8q7Beapm/4sx5
PoD1GShKeNNkV5X1UEZ3iuidcFeWDQp3TFdDlvaKCRRDjeyKPpjZs5kK+g72z54NCKcwnAh9OkgA
UYP5egjMo/RDChiLn2iALHO+H46eDRC3q6SkTZY8k5nf6I/0YHnZkdWMio64/aXRDAvDFC1L5QnG
yRC3srIiIUKyF11bnKH5MlKfKpp92cp37/T0Nw4fJRrgtVGKEjiNOXiZqtijdRtb94Pyx0RExDYi
LC5QnJNYz8F/qDnJWrpgvgKbyGjP6mhnabAuopHM+2Z3lowzOwvULSQyESNQ3KSUMbbb/JH0sXNZ
f/uefaNAzvCIKUeYmgKY6CujZkm/NTeSw86S+JA/mFelI7pIiOTiDFAbmLlW0CJtLTcbXYwPRLAj
8K+7sSK1CHtxpQaSqX+/ji5ETRPke7Bnl5ewflJD97La9oX4v++b/FjzOe0Hokb4vh5p91Xt06Z1
2qoQxYmXxUD12t/FoGFk0JalFWXNjkqMpujvu4AtT9G6oWUvLkY1BSLfvX/T+608kye2tkBB0MgW
UHvXwnyzQ3ayvCp3ei9fbZz0bimcuLjrLVS4cM1gLe+8t8A8jMUCBSQ6QrTaGZvSKdMT3srtNf7z
8rrtKvQMxLuLtZ1iOuQAqhTjNqT0h2aKSCB3HewGgluzqUKPcT4DIh6OBrmVBsUuzdJWMLt0IK09
Tl4df70s1f6KbTA5X0EwuS1M5A7H7TfwM7tT0ASm25/i2/jQO8tBdInYD38RI6EWSNOIydPeG3JS
yIVWsVT04qxujNAsdMvStsAoFkTXNDBtHYcKAu9nzQ0f1u+iq/P+Op5/AHeNyScz1joDP2CMrqb0
2hSxIewnBTYScg5krOMeFIQAUAPWT53eyffSzQo67xydS/GVfGV68kk6Fvh7eS13JcMOADEMQdym
M8+zSaSNJeYyzDOWclKg0kE5mIloDtuHzoD36HaDwbbjBkNdW6uJGMZyqo/VKTy+FdcNWgMwxVdQ
ULF7ZG6Q2P83SFmvTeAob3Fk6uOfiRw3tjqlPxoLKfAYYe88uv9Ne5xdWOEqywWBZM38nK8HdfIv
f3//2rURiLOLgkpZpgwAaL+VT7GT2NEPerNijpj2HHuifcbW4UOsdgbjOziqzlDHqgVYXv6Q9K9S
WmBSUBmk87/tf/7LIHQVI4llDNrlZ8UPcSH1aYOsACnWPwbJPMz19JTo2pemsdDSO71l+nxNTFUU
9TK/9FHAMy5nHgPBGMhExjUIdEGazx442ZAB3ExCW35C7Cuwjn19WqZq6YaO05SLdaoQ/6hTnNpJ
cjNVfhbaXmoJWl9FGGx/byx+GVRJwh7WnJKWTr2g1xqVsvXd1Ir4LHZDEO0sDOco+nCuWIctrsc0
smPtYIT3xb+dwPaXXZwxmLAbYZowWppEQiQw5achfKOzrZXPl3eUSAzOBIwOjDBwETA965s5oOmw
zkGbLchQ7h+QG2VxfqGdV3XoCQRRA2t5HwHIxiuhdlnz2FQnccecsu/5zqrjHMXaram6NliezsMg
zfVuWuwQWeXIUww7GxwUX9hJaL/nzl3p6bJOmY193Fa/sd97czfLppJqUmpmgwrKzuNVDcLY8v4b
BBflrLG2ljN7wDebX1HyYE0C1yASgYtokkHOmlRm1m2Bme9R/vdTt95tW9cNglFXqmrwKZheH5u8
MKEkjLy9Vk/jU+7Hrublr6gF/XKShCmRD+x8PCBn6fqIwz5lT2QN3miIjZqOFi82TuKZx9orYk8m
NrN/p3CnK9Gla//c2kjLbYBcNYfSnKHP2W+viTME49Wbbs9fU/QDGsfLtrFr+hsszvQRLyry2EGz
IT1hkCwJX5rsa5GotvSvGzY5nfLVelHTDquWA6oyO1QXrYGyfu7IP4vD1+nJQynrMnt36LzFxGDk
99hawwNj8T3FG34neuzeNf0NHmf6OYZ/yah1ZL5qJDZ7Xox9LUI2W2nt9AHPUW50NwhbidjZ98Fn
bFC5s5G2UkTREsMufZOnuIk3/tSPb7PTHPNT/mwIPNT+Iy4GvqjoNrdkUB38/WRZkk6Wc+b28Vrk
D5765+prfnbLClqyH5WjYjar4lT3w51+1x3RNXMS3SCYwfPyEjYAxmDd0x8uuZ2mDBjoBXnTbHSW
nJykBjshku6reD3OY/6QN51gX+wt7BaSU/GamBHSZTAkMv2sqleWSbq88XaTOVsE9gs2jj8HeX5Z
1Pju6Gf6u+mUsR2mru7mf0qB9bWLbckd/22lOduEW1QuEinZa5YyAbVS01Myq75CRL1He1HCFoIL
RLKoniSNBTuS1nutgpdabQmG5N9SwvKScC46yuI4WlluakiInWoF4oOHyvoiWKW9qHcrDOeLadPT
klgQpkBBM3osx0MD5+ImT3j8RcbXEilPZHecP1YsJOPBnopwYImvpW71u6YVyMQ+cWE38eTHadIR
3WBvDcZQviAhe11JiUOX8Ugn4shtFrQhbmPmv518xK3X+0V3Y+9RSY0ubKFJZXlR01uTPAiWirmh
S3JxvjgejGluI6hODdJ7tIweGE2meYUnYcHW3bs2bGyCv5p0Zd9izBZzRzEL266LpbUX849cOlyW
aO9s3uJwHoKEYZvWNXDG+DUZ2sDMqG1Vw8NS3OC6dxlrVybwjFLUllv6hxnls6I3S9mgHZHMd9X4
ELcvSM4r0ctllF1HvkHhJBqbUdWSCpkakinfojp7qnrLlcfeU8zKL3rrrq9Ew9d3g3uyweQ8XpRO
Y9MNkKx/Iyf1T+S/3LrHCQ1meFD5Lj47skoncjX3sqy7bnCDy7lByRhnGneQlU7DrVqBCquMbhor
EcDsGskGhnODc2hq3Uwhnj7/yKnlpNabqjzKxpshR8FnJDIxfkvRqPZhNHs8ruBWTZEgaubBLsub
ViuccviXfCzvboKcQbhdHI79FFkRnCyZVAxJi9wsnbzLcuw6wA0Ed7bPIcaTtEb917OacsiC7Mj6
IkXPasyYP/ijDQxn7NbUDF2EQTIO+DauMVnGyRZFEKXs79qzsnjbbo0ibBUoS5mvOilQ6HM1HOr0
62V9iVA4S45BrhGj1Rt5tPSBhNcq8uU9lex+FEizu2NA0iRj0p9BDcopbOhlQmgNUzbkTnWKos0c
o5G7K21oEvuySCIoTnHhumoJ3i6QFCdoI5VrW55LJ5FEbRW7VzlCwfujKDLGF/LJ93JEIdTKHF56
jP9Qvfmgu7Njfktt1KkJz6V9oc5gXKxCsEydFEKoUn1rcD01k+chffqM4s4YbG9tTvExLYYE1Sya
s1o/o2ixJfo0a6KH4t3r91ltH0bPok0k6WbWHK88au+pmNSNGhtFO65xW3ts1nve2KOwyG8/Jv+9
XFiyv0uHHkwl0glw0yP4o4PF01/Xq/6g4h2h+2M49oGoNVeIyLm7oRriVWLuu/EGT/YyJJ1wf+xx
Ohmnyi+d7uoz/QFb3XLeb0znqo4NIK5qX4HaTwIVi5XVh6QfRKnqXcexUSe3oUsQoFVJA2PpZe17
keluNpQPY9hBxM/UTRJqmoaBVhwMU+LsUlKsPJ0qeMIsP83pU6Y8XLb73WP2/H0+vd8aUhWREun9
OQMXyRph4kVjr2njDKHkx9koCP32t/JvcXiSpnzGwJDExFFrLjI6mFqMAWqPTTH7l6ViC/DhiFIJ
VTBWBqNX+FKxWIoT2TDhz1XM7py66L4vC1GKZFeUDQZnBFYsJxjyDQwptgvdfi8A/xHdqPaU2J1r
2qzuLnsUDSXdzSKTDSzn4RcNA4SnHBk8NTDxcsbuA8sdm8Pc+PkpcT/z/LOF487IscnqvGI9JPo6
wE8ZlqNWZkCN9bZM0l+XV23XFjeicSGf3A5S2rAXoAznYtM9r+OvMPmRzbGj1aKyLaEeuUMlATnk
ZGAygNO6ip9dsaLJJbUNR7exlW9yJxSdmSKb5HZyVNdrkqAO2qk0HJKlFsTJIjD7fQVqhmohokBS
mXO6o7EktOjgLBpWwy0PQW3Sm/8h7cqa48Z57S9SlXaJr1q7291e4iXOvKgSJ9G+7/r199D5bizT
GnEm8zSZcpVOgwRAEAQODFBCUpbQrPT3t4v+4I9G9obGOFwpLue4IkCjVVwFMgjxUfDlAy+T+1oa
vofDGFrc9Hlh0DBNu5E81e6QqosP0iFHE05xm7ry6dfjP16gdEe8N/zyASX6SCnPXnorozlxcIev
uRM7/3a47mtED4bK/19txhLzjNSS2EF+TYksMTpVmmhN48P+Im97mTcQxv6WdkSKLgCIXN6DFUbJ
jobAMbvNp3h5JQhjd6UxtyBpoxt5ps3S8Wm+jR9CO3GJo7v74mwWhK6xGLMLlCXRsxAHQKtZxr15
mi+YJH+DKc6u6YyecaLNpZKdHDI3vC+/7YNvW+DbWjIWOCxF1igtFAnFNw+CHLlhuvDyXJz9Yp+9
EGwIdRgBw6yHq2KcrErGZJ0mdPZF4cEwAV2tDQEOUrpls+Koxq1ifo5rXj5osyB0tVmvCfRVUFzK
o9HmhFoe8tNTdon7xzm/j6YfCUgpBExBTGRr4BWf8ERj3EpuGopQUI1fJlg0+d7UX8M5tfbXj6MK
r91VK8lSM9fqrgIImWZbmw8lCof2EbbFIBIe+sGfrLFcb3EcKvCNQECrdXhSynK2ceLE1/Xc8gqF
toV5g2JWTBnyYaoiQHX9VRVejOFhX5S/cRBvAPQHrFZLmadMrVsEiarfHfMTbS/QfNkL7ejEi+K3
D5U3KLqsK6hkGmXSGpAlOSoere6P/1Fp8N8c/284jF8VxR6z117jXk89YQqRjfEEfgfWuuWp8wub
Z0r0cx/PsDc4xsUaodapUokVRC97Ot1obWNJ0kMYvOzv1OaTlqzpInJZKiIpkcEpZLADGEWOVMO9
5E0ow0ObKs7MClRZJurtQVLh5GB1pw2r9GjkV9Zu6uLqBzD+PeuXAJEibmG54cXmDQl+7ku4aVar
7zM+vMGEzWEhEDCsX6LuvsGYQ+lP2sBXi8g+JMxJXpQFIjRbC8+Z+VD0536aOe5h26Z0mWA0JJEo
K9d7Rc8ldTJGM6XtV/pJOaS4OPSOjMAlcnnPjJtrtoKS30OJPZGkAH3S9lj8hEhd9X3iZaM3zXYF
wbggTZnUJsgS6iEaVPSjzRz559z7r5Iwjmgo51Y1ZEiSoGc+QepZ/jFnf1A8JeuoP1NNHbHCa959
5YHAtzTVcoPdr9IB3M9XUf8kpqIV8ka/bC/ZGw5jKbqklENL61cTtOxKhxhLpnrJiZet5cEwBhNG
YqvPNC0iw3dniNIpDOYwci4Dm3b/tmps3KNK9RDHEmAU5Zyq1zMvT8H7PmMus9IpTTjg+7p0M5Mn
gVt+uOmhVwIwRmJIWiVMIrZDSarRbUplsNEfGR1QszJ4qoLh9vuOjHriDyfCCo+xGLGv20DsINCY
hVajo4gzuAjV54iczeRxH2r7sFthMWZjEBXjS2lyE52CwV15Hb2OPBtvtcgWXjl8eUWOr9u9Jx1z
jKsyko1lgcgR1Mgq4L5i9Kj9EDig6Ht2y6PmonMuRu+AbKVIBvJaBXlryxzuwywvKaJ9xF7K9yR0
umFy+9qr2u8YROlw1pbqxZ6kzImrEXjxXKCKqWWfDKO2Saa2dpfHT4sETr04ecHoxtsyHz9pdIas
CDZ+M2m9/V/Bsw7Gl2SJqS1Dhh8R6SWC9SNJ/u0EsdfL7kqFGDcS532UmTTlOc83i3mqRfo0zJGC
Y4JsY0RRDUqqlHQpm++N+rWYEisU74lAeHu2fSD+dr0K40zCou+FVyDVb79KTn4Cy3/0ebKL69Ij
t+0BM0EOPAfJM0K2015ttTot6bnSOcURg0nd9E67nlBlrNjzEYE0Z1zCZvfA6hxjO+6NYVZiHGY0
wZXX9uIVr5MO0QGS2pNNfMUml+Zr6cif+a26m70Za2zG4YhdEnclfYaaT2pjyXaaW+1FsMJrxcNc
OJQCxccpswq3+iRd8mN0kA/a8T9ZhMI4oGEoyhiMja9sQUl3ZUiH/e9v0sGsRWR8TJ1k/VzRV9Dk
2HjduT5FmLX9i/Sj+tqhWGy0/qiAco3J+Bp9WOSyk2GEmjW6BCnn9BT7SCQefqZcfgCOS1EYl5Jj
FGza0vNwkG4r8cK95vOMnXEok2ZOXVPg+2kBbt06JMe4iJ6zLr80nRRyPAvH4NnGfBPnbNTS6EHM
7gNy1rUXY7rbVwjOmcPG8xVaxZrUBEQlREfc9h/GMXWbOMPshjq4xAm3gYYGCB8PHoK+P1MhaNFk
nJioBaho1KCAql/rsLEWr4j6l8EOH9qH3In+4sXe2wK+4TEBUpNJUZjQNGw4lK5Z345q7WhoPBVa
j9R/lD3R38CY6GhAGWiDpAbShIErLT/EdrTKpuGEYH/jkt9QGDeFK0C+hPRQi444mjVPOQi25qbn
Ei4JS8gliNi2qTc8xikF0aQE2gyp4rzyxsV06ji731fD7QTrauUYvwRiokJtaKzXOOGn4mE5jz/M
Y3Jj4n0eEVeA6j5M+baKk/wt82efA87TScZBBZXUh+EAAQ0JTXlZYKkoLU/98GjkyDhQhgZepLlt
2W9LyrgpVTfLKM2BWBmLNw6iJQ8g3qg7myPZdpj3hsO4K1LpeVOMWFbZr4604CG7ogRLiZU6ocfL
Fm2/nv/exA+tvage6wqBqn+aWXistzF5qLQFGz0IXnNNySa0L7yYmWMMH/p8NQPTEzG2jsYn4NcP
0XGb2y+wuQUK031KuTdGLiDjUMKhxvioGUuqgZ/K/FkhAZeCtUr5KVvNP0jB7RufKTIuJezV/923
4+6bMd2EvJQ81bQP/tigrAampKiSyuh+ayz1pE84AGL9ocl+ysmVlP8MCvBWjlYSPO3r46YwKzBG
7fWuWvQiB5heLZc+yWxdLT7tQ2xa1gqC1Xi5NImpIdOGY8Ya1S9phv/UX/ZBOHKwJfgFyUsFBOsw
q/Cu73yBN5l9+yL6JgXbODHk6TiqCQDQ8DK78VVrlzbBa2/giLcZGHJUy4RTTK6mx/6QnHjeabtO
agXP6HhgTqYam9mrIS9gLIthVLGdytYvRh4u3mat8AqPUfJSQd1NEmHTEkw8lKzMGUAgNZ47/4+i
gRUQ3dhVlmzAPDjRGLGuRF0ORA8zuzJHryxGPwzk0SqUhfdkw11L5vTUh6huiQbIRdFqq0+vJ0VF
d354HQdShdvoaHVxjVqBVL4K9fww9pE7l+nxvyksc7wKsjTodYsFDqrYaoqfee3+NwDGjSQipsOj
fxgaM+uXMEcfSB5zDjOe0THOQ1XUTJwFKKUmFleCKh4L9IPsS7Ht3Ff6wXiPdtSSOcMrmx2dOxwm
NLJSrge498VNXMHhFeHTz+04X5bqVCVqLbxmfGj+ucWzUe9FB/HArb7hLJ3OBN1SHRedPkKs1pW8
8bq1l6vcNs8Y4YNrvPZjPIic5nWeYIwDGSO8pmg0r5ocKQdAjvcw2et8XpHFdrbgbb/Y6dO90i3g
cQSOeief8HRzCi+vHV/5M20JQZ/oTWD3V+TcOC0nUcFbUtaTgFVfqWQsaYFiPTDo3MaYSMDRRh4G
4zq0th8UPaKu4yb9SvOfC0hwVSc+a3eLW4NakfeIzQNk3EQqqtXUUsBgNCwDj1T5v51G/ZqQW20Y
4yekoJzNIaUbNi5WTs6GeKoxvTnhlK1v1wCscBhnMTZFGmkqtic5UhaW7pBZGPHjidyMDc+/s6WO
ihQLRkYlIsbXKfY0klqR2VuGeojiT2LwKe1OqXGKjdhSxcDiaAhdro8OhPYeGqYha2yN9iyDua+i
16YEbIi0XhV1ssiSoygMR4unuLEXgPE893iGtx01vuEymqnK5v/bdz9ahphaFaYHNJrTCucmfM4S
jrFRvdsTk9HLzNTCSqLupC/9PDmM4Eace6senzjLue223sRitDMWEh1jMqA1NLaPDwqIp1V3OVRX
OLHtyp0ai4CYMHLBZlY8hx1nN3nojM6KMipIshibSYlTKL9Y44LxkdsIwYOhf1/FQGCXk6MyBUxc
m14SLWdZqV1R1CsrE+rndMS8wnryjJk7IJFGcTu7yKazxsqcWjOgLvOszpaMiq3kW+MObmgXpxJ5
C543204qGL+3k01utU0pFoS6sxHvR9PLCN4ZekEU3MVXj/mZIKOseqUnn1OuJ+UYCMsx2UpGFA40
4Orzz1oR2oF+n4g1aNaequmBfN/X2223/SYnEz5HYSemwgQwUt4ErW8Sb//7HPNjRwgVS9+rPU16
hrFu6flLYF5wxXKkseXFXzQu2FMRxq/oS1oOya+K/wqvDbTAwLxHeR34dTDry9kXi35sD4zxKqmo
q/1CY9ZKDi0tf2jMypJ7juviKQLjUtA7kbaoA4YOCvj6eKcOn5POWwYU7aKKD0SWvCXcvku9KQPj
RRKhrOqKLmEqP0jRWY1Ta1zuc9Q2SE4/Py3wXuTL/kJuJ35Whsa6lLSYk2x49Vx4KnHAMXpInPRR
BVd//KWzCz/kaQpHJdkbuJKVg1jR+oBA9BXxjHFqKBP5S0h5TouHw0TOZhSWbU6dZSrdicLPMD4v
uhfwRqxyDFhjwmUJpFxkFqCJNUYNtMNNafAm6XHUUGNchJY0SRiEkCOaZF8dL0TK7BQEYNldUj2R
5YGjEBwl1KjAqzMGrPz/O8oCMTwNZPRyvbVUZ05tsUNNd20JC3GF231U3l4xziOP8zzsaMMVaCDu
lKA7CML8eShlu+l4qU4eFP37Sj6jVChRDKCm+pmAfXzUrVIsHXPkUfbzTEtj/IeIGXFmR69uNUrG
6Tjy4bZ8NKAoYGju7A4l/7wuRo5b1BgHMmhjU5VUVVQoI0lvavTihYSXuN1UeaRrRdMAeSFycu9X
MF0wolaW0Few6EejOy+8bu3tq/wKgPFJQ15qYZSiXbvshyszNK+6AO89ijYn9pL3NqaMeKU4W0Yv
fcOkRLcHRZdkpPdLxnMhm+v5+4eAseO9pEOaLGbRIVch5c1t0KlXjdJ4U5LwOnuoCX84zlY4jKuS
plxVgxI42bFGeYByiB9f0NHzQuumYif9tm9s+/uHzo33Uk16ChqGijJyoEDg1JNAtZdg5rl5zi4S
Nv2tziU48ALAzHfLc+CDfOeQ2uFxfqZE7/zJEJt2vVpDxm81ubZEcQw4Q+7sRrgq1GejuB8Sjqfa
7oJf4TCuCjyejVlS8h3VnzMLhCPDcblK7eEkP+iWdqJNWO25dMZvAqdMkLdtjOOqidj2JQFwN/iS
6hsaJ/GzfR1eScb4K0mqZEEKYXaUTxPc/PeGG59RNkU5Ev/sGW0FxjiRVk0CMtHtKqrZlqPcaUG6
J1W8azbPghlXUuh6IKDJHm8K+mgJRWgZ47HU7/YNiqfqbP1usPSxkfVAkW5AdPpAU/6mExw0JMJp
vRnvdrQZEbyt3Wul7+oIA62Vmk0t4FTtwVT8JPcywenJp6T+ruk8dhiO2r1qzQqsCfVJEiNsVDS3
ftmIVxjh6O6v37bp0vZWtKqDuZ2JcIyyEouZ8o2QtrYyjNmSM3sCF42Q/JlDf0NinMTQm+DKoLzP
vXmfNH4/X4e8oZObZqRIKh6C0YiBJidG5ZqUGFUW4FlTvauO4iOdUQCGjBgpzQrh9J+EMys0kzmi
5FFuBZ1StqKWLQJ1qmygM2zBE4w6oLVQl7/ub9WWPa3hmJNKJks8TrSjSQ+fy3KxYL2WWfNYHjdD
pzUMc0TFyRzWKX2pHe96lw7eLu3BCg6GO9myR1vreK9LPLkYFQTjbzomGbpAAlF0jLyyBQK/Rw7/
bfUY9atFOVbbBquXZdpTOreHfk6u61px9mE+nFFgn9FVHUMkdNmUDQxXfH/C17PZgm18RCdi6FB+
c5pYbL4lTpzjgQ6jJGzlFERO/x05RpsDzYYyr9AG2uJNNIOo6P54Dz1MA8agdH3qRJjwclQcmtc3
XFVxwYqHIkfDWb7vI7I7xwIyB0mxZHo+FACsauKlsWG3ZeDXQcVZU7o16xCNhWGseukrI6wGwGgh
KP3ar3nu/Sc52Ael3jS71ogAMBe3TX9b13d57e9DfDCrVyEIaJZVEZ4WGvJ+c8J4FJs6aqheuAHy
oxGmYlSYyY5n6cFdXPkQ2JyjkXXtvxBByqmLGPEpszwQhhGQtFdrSDUKSFLemK3oh+KL0H3hiEY9
Ars/mgHKE9RBSDphK2zlsuniWc9Tp3WNF5r5JZhMFt/+s0k4Hw58Khb6JcC0L2mGobA5jCwQS7Cr
zqnzizcwc6ar4Khdt47g556e2Lxn9i0l13UV7NiGDupxnVFy7FleShnwjGbyQxQdxWJywEQjjvVu
w5gybnaYmAzp3utHt3QNolsVuxWJld3o6vUihKWvtAvvDrmlFzr4JUxRN3XKk/UeKRsyTZgFGQNd
O9Q3abpVEelE8p8Tjwpny25XQCzdxDCGQilECnYq1fxOnz4teuLu697mqr3JwlJMqFGaGWKJVYuy
7rkUxCttarwKFQL7MJtLZkqgHdRhu4ZIf8YqEJOTvpCmyQSM0Huwox950B07hXwbQpPj7Ojqs8ak
g8YCrbimjFCGOT8itJAtvQGowQsPtCdS8f/JuJTNvSEEdqSJCo4rRqJ5wlTGeYYSiPULxj5r3KHc
W04BFGy/AeiSrpasF9XSaFMAkHvRpiybyc2v58Tpmv848yHwo04B3J6qpOPJRdPY+WZtn5OmiODr
xlNwp3mZlw1edkUuGEjvRJM98GadbgISEVTpIsHID11m1i9RBRks80LiZM+zrZ9yN38Eo4T68Gu3
Jh7j5YcKdAhoiJIGdg6RwBuxGmgMPVm6WUuc3u7d0aULqrU2vdYjClzozC8/5V/st8Q0QEQj6Rrm
HUmYy/J+F6slgInJcwLXLnm5Oxylw5Rbxc/RkVzxoHObNTZCGAPj4uHYsZUYO8z4JlnFCKe8TVIn
wzXEEzHqQbLCUz3a/bOB5qX5ileQ8KE1ky6sJCPINMByppkigzhWVQHi9C51aLvzPFmUm0DzJRdV
R/yb9zYaCGiBqalQWAZNIlKixzH0tHUHh45+pLWlxC+dwudVyWz4LENCW7ChSDi1RHbrUnlSwaWe
pY4wtSAAV74L1xL+R+h4znErtAESXTtJlFXFZGwhFMF3hpLZ1IlRwGoTS3RbPzgaePoNblTvnxQC
bwUBhgz3CJo1GZc9k/GSs5lUqWymdB0Dv3AST2z+IngUpbUK3XhHMPf435/PQFRNOEu4GNwv31tC
qpBkNJEadVo8+YqLG6qDO8k156DZNDi4fqSyFBUWz8bwZUgaWUhDOLJ+aa+aXKxtM1FvBqHVIFgr
2lK/gOqx7cdT1VbhJ02sTD9poummk0l4v3/sbe6sbCoQW9Qw1I31Ol0YNLOexPA1N+Ypyl6nIIMc
YsZgZ/Tz5Y7gmNcaV5/o5jFHIIzxDZU5OuSxCieDRJkjgKHq2EOXUrssrRw0JfyjY8tM1mCMh4sb
0i0VWjecYO78uPxWotl4ACNurH/dX8yNE9dQRNzLDKRZRGQn3itQZOaRXhQBSshbTwEvcj183wf4
UL1DXRksQjQkiTbvsRaP6bXKVDchjlrM3ivAFRWifGzw+b1JW6LQEWsaYgdcMz/cZYqF9L0uIFad
HDX6SyAhxww2AeCzkJKC48I/3q8VeoXSIRywViO5D4b7onc4S7V1zpAVAI1eVtGJJGRNnWYUYMZM
59xNnMEqC7uJQAkVoFct8wXuEzMPk/59hZn0FYhrK2Dq81HGkHb08HimI0/X+VF2KmSneES1VKNY
O8JsFc3AnQLmyx6mYx3WY5xjm/po9DXUvZX5QS6O+0u5vVXGL5+IQmDGftQ6nsuo1lMnHXOryn+E
vOvKhhQmJiaYGu56KLZ/PQpWyyYSYY6KJiwc3D59Y4ivF3M6xoHGqTjYhiGYgaSIOMpY/67HCGbj
PimcVrrE4WmePnfl479eKkjyG4K9uea1Mat48ock9UULzgLv8W7DlZkS+kcUHFQ49dlcbh3nmGev
6CgxKcXHqJqcssNY8hxFE7PAW66NbTdVpDFEyjxm4Lvvlbmc5q5KSqNwkGCwUszcTCJOwm7rjAcE
tkKRQM6AqY7vIfDcUum4EReOfAc3Y2Mo3DWoaO4ku7GiEznyyO+2FGAFxyaBarzfpuEAuFa76id7
rI8Il/YVYOt0X4vEVhQHnd6PQweM7GyCBoLmp8mFsgciq8ClLKOWx5g/bicGqGFkEFuobGRb1pVY
5mmK2FIcP+Na8cnI4gMOeavXBE8Ioi/7wm1o3xqOfYhJezOL9BBwlD4hSm6iBkTfoAKdOG9xG/sE
ChMQKSEJBM/Ghn6qoklTNlcoGxDcqL0KIjfVOY/CNKXDrpwkqToiTEkkMusLVKFu0PgTlo7WHBKd
2IaBJ5jysZ28NnZC3sJtmBIE+o3GugWzMKQwUoAmNj+S4ak3eGNEt1fsDYA5TdMRGiKNcYkM1nGJ
b5DtaXmMulvG+k4I5kDNczlcKh1C6JcMxetg7LMJRgwsJxG0D/yLKW/N2LN0xtP6ROF66aJXF6H0
9pWZ933699WhE4XolkAlBKait4cgvjJVnnPbBkBYbYomLoJsrCbFaWd0JIIAJ+kl/dTicUBw28Tq
PbxKgKN3PPAYDLfCQ2zRGySTyARrj7L0OtSgn6byPNQKGBTzuYLrHgeltpBpbCXLnDBLzJKGMb0n
YSxcgYCUmwrfCISQJKZZcA0l2IT1gmIyTqD+ROFPf+rd8EAHjOpO7+noqugwuZyXwN3yuu/wGN1s
FSNVctC9OMJBP6HzEOriyg/KpT6WDjmWDSeS2MZDpgZZEwkD3li+7EyMRERceulU9B1GBRsyqrae
xhcRZFwp9zV/y83jrvQbjdlWeRmMulmApkZkPpriHRHr5DjLQX4IlQ4znVHI8++NA9l3+F74FB0x
33vjaJc5nPVYK50caWp3BvmdZaq8ZsFNj7JGYUywTqc8zWLIJRwoBygo22zwRXo0N9P4mb1wiku2
fP4ajjrRlcULeqGkaQa4qM0fVSTVis6aA2ygQVxDw4iugEcKtK0nCq76qkoJqNhbjlwMqdqNEw5o
YlV4r0u88JIK1gCens6PfvyZHazwGDtQiWCOYz6XDvgYXFnLzsiKnbL2pZujO1NcTgGmqc7t9NCo
vbuQ2JfDlkdksBUkKKufwKiOUIrxrElj6QR14Eiku01jufNNHZPatXGcnH1FpREie44jSYQxZwoe
Ygn7FrskpOskAo9H6ZOlQ4eqkH8yI2FLKGDQSwMYgLCZ71Wnz2qlkw0IpSuiXaeyM+Q/WqQq+TOz
tk4NcP0i1U1EylbGXLaMOIsHYxlKZ0ZJvnDTPOg25TI27KA9lUdQrfvjzFnDreBhDcm4F1HNCKwB
kInuBvG1Gjkhr4GEB8EE+knVhTL60bBNVYqZY/dE/FJVnKhxUxUwhVNGww9SMOzdSKjzTtdTYAwe
5S82jyN6BvnZpC1RkOSRUAJATDy6MqHWEOBpLcmb0mmi0J+79lA12ilSeTe9bdexwmFMOQt73RhG
igNCa50+BlC+/cGFu/cJhgTv2xFPKkbBhVQVwZwBNDH7HM1nUbwdycM+xJYNoYkYb1GY0Gbgsv/e
hswsG7saT3lOGtXEwnFO7E7APCx5nsi9omnD4z7eliXhCAOBoI5xVBit8x5vCOsunw0JAYDxmGSX
NuQsGe/7VN7VcVKLozFEmozjpL7M3SWW3f3fv308rgRgFixT1VgrWgpw7F0ZPWzouf2kubr1Svj3
2Hj7eDx5GDcgR4MU4qoEFTBNux3A9yHzLuBckRg/YDTCECUj9kS66ZwOnb3B99DPrOoJ1Gp+wJ0B
/zd4ChGRW8CZRBi1XjKx6tUF5+GvR4TSRydLLVi1M6G5KnHng25wVnHr/Qe6+wZJl3mlFlkvjtVc
LaWT5YWl1+VRmECjbpqHph7syMh8mVROnuOZb6ouIHkrrf1t3HYcqx/A6H2rzl2m1fgB9EFvvq59
BZ2/7uwJp+REFGsp7H3ATbte4TF2EButbPQN8Aa1tYLJG9vsGFWfwqlz9oG2d1NBPQPoVUUFebb3
SysssZSnA3ZTuvkVL4L1AXNO6dsoBlg6PM6x7ZV8w2OrG0YMQ+50iUZToF6ILVpwtRyCc5K7okfz
uX/wnoen5t/ysaUOhVIToZqwkk2c2M30pFWmEwdfGp1zUm7eE9dAzNlSZ2EVdx0EA1fpa+k4Sh7o
1YxLK7H1qA3Dg3boiqkiX8n4sDETknYi9OC/BH9RrBw9uM0httUbV7KzA798l6o3GxGuEVk3BqK6
PC6AGARuPBySwk+LA0cRN10lMokoUUIFKooEGEWMlEwXe4T1rer9CuuJWz4r/nwj3dEaJT4V06ZU
GCyKVCnIoHW2ZqQRkGQocqV0wlTyq8XL5fQ4/+ueGjwvESTXfqMwelGlIx7SRxwBdHJAf037pVNb
vqFzU9HohZs078LCE4vxz+UyFV0PFjyn0gJLqpypKO38D4oL30nFeOSaJMOMgmcEAvo3rf6Gio59
ddh0gKtVY7Sh05S2lSt8f2wM2+x6WzJ7p1JFC6N39pG2Qtz1/jCuFrWohpxk0AKZBL2DFjIPs5+f
zah0MyO4NsLc0uXWmgQ98faBt/cJuQ4Rb5t4HWc8b60IS9B1UHgSe4P+EJhoxnvZh9h6icY2/cZg
s8tiWgkjqeGUqmf1RMfvTN8ICgzwLAwSKZSi9Bbv9WzTjFeITCg/lYqYzhWkSnVv1A8SL4bnfZ8x
J6Jm8zRGkIjM11l003H52egHPvi6lQCM+QQzWRaTHoiDVz7Jbu0TNy7BbyC5lU8c4U8C3hUaY0ej
pC5TGuN4SuVjXc+2IfHiw201w9UA1VYKDijmtJDDUOqjHleEStQt0rpKUlsd2ko4mkb39eOyvcEw
RwRKdIZKrxCFFpJD2d/KiwDmAsdA6gBRqLuPRj+2B8aYThLUaqHpkEkykW5CqaeEK3BfYa7UlNp6
cNWKPG7f7bgFz2n/W0a2ayFu1ALJBcg3nuonzZMOppOegxsFzVP8PD1nz9jHmrFGR6thQr6ByLdV
GTyD59dRyeP+Km6H1SuZGFuCYmhNkQGm8Yqz5uHm8LCcFpeWHvGaPj6Q5/w6Bt/WjzErTQLz5zJh
/XTRX9Aog8x9CKIvUIeER+KDivHr7AVWB74L/mQJ7uYxVlaG2aKJHQSt3eYM3QSJXuOifgBMjyF3
FOO2h3qTlG7u6rIyLFUdLwZMWjeN0mpbUEpW83F/63gKwhxaQqwlZZFiNevgVp+sSfySNv4+BHfR
GMcxS2MzDREwlsymzw2Rl9rqPXwIKgr5IebmqtEKXvro+rE0TVDHgbRxgry10LaWEqpftHEo3H2Z
NqOKFQij8MKYFcmixvSJofbkTjlMSjVZetTUVjoIn/bBNiVCgSQa2JAoQa3kez3oS6NMtbnGi2vd
OPSSak68l/FNNQCtLaHlrajzYFRN0nAxHvQGp4f2rNdWa970sbMvxbaTWGEwqoZSwiwpUmCUkU0d
e+43V2qH4TY0vRDyaGnoonzw7Cs0ZtGGfgyUqQJam3ROvaBotjqlyosmdN4Q/NgXbXODTBlFMsig
oUqdcUliGaaURBQqNxqyU2L+jGeGEy93sLlHqCRF9bGqovCLCYjqZdCVDM+iThvJ1hyd6FE1BpxY
cvsab9IwEpVf6LZgTsQlV7ImVSOaoKB145ToOPUxiBDWWnqCo3CefbaF+g1HmB4+lDc31ZDDkMTs
qlgkD1ldS9R5jYlbKMhKSBLKqJEgY18Ec30QjE6AUIVwo8dPUnE1VLw6qc2VW4MwgYs54UlVxmRy
hzSucUOnAZU+WAIehwjT8V4rzPx9tdsKXnDjRKkR8rYfq0NTI08qBXoGSpururwm6UV6aIRnSb6E
PWebeFCM7XZdlc6qBKiFZJYyn7NYsnLtm14/1HFtSfVf+5JtryUSBXhpMVCLbjAWtcxNj0ZI4I0n
UE6inEGwxWPv0eCZ3nR5nDpb7hxMjL/hqIGvTlpl6NWi63DSBvPFzO4XvDnmKW6KHD/Bg6FquoLB
Zs3zoONGoAaapbaZpYlfRSRD8vlPckhrgZj9IgNZ2pgKJGcHGa2H8V/N8qyMXoDQtpevQxWs1P3A
Cd233OAalHG5IEESpJEmriLxdjCvG15Py6YVr3aJMbDJKGKpf32vlZ9GzZGG3Fp4PVO8LWLcXzxV
6EUoIINSRe4QWBFilmn6K/mj2+FqsdhrQCrOdRCk2KHRrs6002hCLwkd6jld+EO9efbE3gO0uVeH
TAZa8dKUluRVHty6LfyYTvV5+Qdj6znLaDLx0aI1Msh0sIyL8SgT2xRAyoh5uSqnUIyjESbjJgRF
qoWmh1iN8qNpfwqSbyZ3HFdEfyobSKAVQMfTmIbz40NyL4mFrF066orUk+rWF+Ma0cTiLzYlPW0G
l4O3bUVveMzSSS24r+IaeMp0XRwNjxL5mQOOkElDroVW/ccOr7liM0RH9xaOEVzuaY/Te880VKQd
kAumpz7t51gOyefpNDro+EFmJ3veF3FTwjcwNpdU92FQiNS5S8WXqHyRQo5WbIV+K2FeA9GVmx0y
MNhpmFDuZBg0kCunaniqza9icBNNHCS6LB90g/YJEpDe4uGDWTbTSMXaTLBXtHmp9WmBA20W/Lcd
+vTK+9qO+AvmQ4ViuSwjiVtYb3sEJ49jtk7CpWDb3JU3WVjybnWciiw3AFIH11350poP+7u+Gf+j
7xpdSrQkFm/M73VMVlMZRNWIyGs8fUlO5sU/lEvv6GgZisU/OYpWWMz5JwdoWSp7XJnk+goVdJ/z
Vvu2L86W69F19JEg3keVL1tEl6OqqMQQM/Q+iedIvYiBb1S8KGjL9awxGFcQ60VmgpW6wBkxulgx
B8UflwpFBp0feoQTM2wKRHk74OsME/m999sz5wupFaMGGOhHajm6SpbSwtAAe3/dNo8idN8RFDdR
/n7WZnS0idaoeKLPW+Ehc+K76YpcB14Pnlv5INyKPN4THiBrPUTtwWUOFrnXhnXVLrzaRnccXupl
D1SzNzqHS2jr6ENHtEwb1hGby4xPMORJKBGqwPsg9NeOCbkNTD9IOcfSlrWuUNjxXfmkDaYhAYXE
6RXJ0hMy2Rwb4gjC0goM2Zhn5kgF6Xw8ANViaIEKWOou+wqxpXdrSRglH3shM7KkxOW5vsuUv2L4
toGzWDxJmDCh1sxkmApIYipIwDc3k+w1xbGuDvuS8GDonq3OnUVKBnPCOFMnbWJ7kZ2lx0wWPLsv
5tM+EG/J6N9XQDno4KaYAhmNo1X3UmvlKWdXeLLQv68gRmGsciOim588tu0pGr/3uMJyRw9tHdXr
zWecTtd2vdahzAIci6EVVk/aYLcKscrgpBKOEmw+Ya2xmOtDHk9JlFAtGDz9lDzHKNwTb5XLAlqd
yY/c5BEKvr9Pm2HVGpLxBeDKEIz/I+3KluPGleUXMYIbuLxy7W7ti23JL4zxeMx93/n1N6E5Z0Sh
cRrXmic9KILZBRQKQKEqc6KJoeZlPUVhg7o3s0eeWg0K3379zAMN0oSoeVahhI0+/I9zJjVykdhZ
AbfYoEQcjc4ojzfSRASuwd3I9ziMb/S6ljZpVOJwj3p1UKlknuRWBEQqsDMUEX7xA927UYyHGGPd
J+mKtpbRcmX1aZkFbiH6PuMV1Zx1vW7j+4rkJtlDEwmdgL9a3y1gnABkTrGVd5iW4tr8c/PGB6ou
NGcOgetpbnuXV459FGWjBKBsdcwaWVG2mDBLht5hGYz1Qyt7l71bBKF8dLdezuM+WwCh9o8qlDCH
L0LefREEszesqTJra4mhM+TeR1tQABJwtwPR0WVL6Byzx3hcuJD2RgIcHfTM/jCZchTZdKcjvYZX
PyV2kvm60tTjrMdX5vqg9M3LZURueN0hMluFESXx2IzY9LS6ceo4mFUolWr3s1DIhTuCOyD6/10c
160WD5ERTNPmK7k8RHPutprwTZO7iHYoTEQY1mxAygnmtHpgPdDW2tQvXWP0qxY3ViqzXbiinB0/
niMZjiYxHJLPyvfRXUskU8J9IvrSXUMuAQfJ4aodPC2kFWcoJLFuRWdkvp3vkIw/LsNQGJuMa8Uo
H+3mW1QK3EL0fcYRzbRaC1SZYRzJEKJMP5RVUZ0ed8fdjRrjeQPRY0vtcc1ToAtQJqdIfp7NF6lQ
wiQ9fMbJ30eL8b3OivrOrgDV6dJNRfx0jv+KsseGqMfLQFwnN3WctWmn9VnFlynJILsccaWQizho
sDENY+Nlpmh/5XvcDodxc90YStWibyPLixWi6hst/oaHl5EH+t7cuNGtKIpzK/SQ//7HMmb3W0fk
2ycDiG86tn+0bk+8MkzQQxpA05VWydaNF98NsyAich1xh0sj5i5sqMVYJqBkA24sH7QMlWZRJvAO
EQSzLcrzUPVgmcBaqrNro0u8fvpMy7+9Gz420xRtW2RK1IzZlV0zGL8kXuqOHqhJvQYP9qI6ff5V
833Y2MwTadR0yfsUG8kdZR7MvPJL6Q6ooI4hA7keym//yu/fjp+7WSIgzqsHE3BZn7sJGZ2mvbbT
3xXJotkn06IEdjLaeM6qG7PJGLVxiiovMl6q0nDlVhF4G/+cvINg4mpZ5kNdzICYAsrEn54iD4Lp
iOPQKr4XzRLX8XZgTJDtarKN/Qow2wB/8aT49vw5x9thMFG21JIilhpgDG/9Iam/QhvlMT/Sp+7x
xza7yuvvuwJaS1EeYKFC4KxGwI6V1m4WtfK0MWz0sAJBjkgxnBdlUchKqx5UYp/VCLQpiastkiu8
cl/1semas9/moiJK3sEI46aoOkp3Uc3ITE7cTjOCD0B06VtTHwrlVJKbyQguj5YIhZmeGgVyabwC
xVZ/ms1dL1/V9h9FIcgE8Rxtbwuz//W1qRuTAZS1+SrXz596D9t/n9mOkibStQyN0l5q3/bZlape
L0Ihde6kq3g2Rw8gqj/ZPp1qmuXM1Aldmau/IjkYNvdVMB3mYLyOJpQE5HiM+ExNsEWJQHQDBQgm
2xgCmjUwqM9As0CKXeipp2qKwAP4dr1DMB7QF51ddxog1vW7Yd6bymkhgpslF0IDOQcqNlQQjzD3
o7yCebUBCKL9kqSXIj/2+fNlP+ZuOCh0/weDCZw455XdGiNDrIZRWKIeLUEZ40/aQVP5VVj+UDfn
MiLv+LgHZNbnZFWzaUowqi2k0jVJoj2NY/1XXspLmBWLcZCNIv6XA8nMVV0UydBZwJTX7xG5l+r7
eBIsVe4OtLeLWavmIkVKRV2u99uv9NFtih37O30Ba8LlVdTNJRpFZuVWSZn3LfW+DnfN3rjtrOfe
+iuXobbWCyo36DGKvduCNA0sTmARBIEqc8zq0K8TzdOIN70MHOZZGuSN7auJdFXmUVA3Y+G0lQSS
xk7Uhs8HBrsANgsZBDXM0bWccy0uUti4nt7exq7mgGb4R8ExkhvKdbRv60TDImPv7vacb3FCWWri
vrwDp5TqkCRT3DTtRhekpH9cdn/umkb1MwEgwbAyo7lt5jLFFbbZzlo8dVz/yuPNUc3u5TIM99xv
veOw6RurzE19TYCD2nGc81E0+Rj/NVYuuli8L7dIw5pH5edlTIFpbH+TZNSrMZZa5eX5N20E3098
nQnreuhSPfPGnV1MvEKR+mg1Newi6nXfuaR8bAY/rkrHLkNT7zyDfFXwXvJEJCh23fSFIHUpspGJ
XilaTYzCwo4plSNqQ83CibAQHW0ggu2F65U7O5mQJVudJeUTBrOt58BaZaeRyB/RZLmlpgsuAaIh
ZSIXOMeVOoXMIMq6n2btflkFb9zcW+/eF5lgVUxTpSU2Bq3x0OnqGtDzTDzl9hVNaVBqFLXZCeGY
uIH79YjmWtiDpr4t6O5bKEpIqD8EVcIfVGFE+lSdtQUqFDANgaXNZF8+lWoqmhkUCJ4pe5P5qkyf
KYzaAzC3aUXLNNLpADBaaBL9Ej+jKFx/A+cgKHgpvflZvVwxFgR3MzgBRBhHCC9Y11ngpGH/5+Ja
4NNbD5CYWMvPHAZ2qIyXt+3WLMgyQzqNWOicGFyz+tWMPzv1tHW2fzk8cd18h8W4ebskC3hpgVWS
+UtaFF6ziShIRIPIOLpllmNT6RjELq+dSHfSevYjA9mWWTBu3DC0s4Vx8TE1Nk2BDpxXaI9V5JBt
cMpWsGxFGIzPZZOUzNgYsWrrV6npHHO9K+deYIhoUpjtsGztXO0mGCIrr9Hkz4NoHxQAsFVyrZlb
RlQAQH2ADqavHCBt+jOe0XSx+Hg0BEmTLVKQEAwcWyo3DJkxbi11tOEHWdANZDxGmcAuOsFn2+C7
A7DlcVltQWxIA4aBB2ndbMFr3jha5hnLd30O/tXCYWvkdCsnc0GdzahuI9OfpX/naBYTBBadzO1C
p8gsXyeoAGQ96A4FzW2iOaH/3yW6BhkMsXEHDNIlgZl1PlS6vdSIBUPFvwXs5oWJAGsBSl9CgwwV
JjaD+CS5GbLkR3oLyFyRcIPIuZkwICeSZqsz0OL2z6a8MkVNKqJRY0JAp5bgkFoQz4b+pFp+l9iO
WQqZ2EUoTAwYolLPG5VGTQ9HbnpUBWf+jfSH7phh9oiTj2t7YiYeelC8sILYvoElXbNUo6u08/Jb
1afsbfMrJX8vA/QK/ry8hOi0XwJjbvI2tElW1DMhXrd3afN9lb4b1mvyL93BpibvnLyWYgNvgkCx
0+tC9vr08bIVgolisyq1bkolSr8qyNOA/Xj9LumZq4/hZRBucYD1voRsNhw0UaFnFlBksIbSRuHa
7b5tJ1z9rkRXP8H6sZmoUM96k610v57VZ9I+WSIRXO738XwgW5qsGqjA/DghrW5noAlHEteSX2MI
4C7u5bHiupWF3JAMQmoQWjJupU6lujQzrq628tcwuRmIYivtlCyiKRHhMI6Vl0URrwNyePRwCCd+
sodbUI3Z7uQ3znzEW6nkQBQ5aZ1SVHzHHcKdicyFazTmpBlKQFe57KAH0JFE0n3crXSHwPibbTdj
39GTL4Ec8kLCUgpUwzH1IJaeL0+XyBbGHbo1aROrgS3xjD5GGdpOTft0GYK/enbWMBsQpBfkqaXW
yCGtrNkO8rFGd6nsxF4h8D5+7nCHxWw/cZ3nWVvBnr85rFIwGDUH3TGcBMQfkS8SAOPnNHZ4zHaU
QxPW1mvgmevganrygKZGL+1IkNrj9SjJLjGbADIbjyPkA+omDodiQG3EVDujpl3FrVY5l0dbtC6Y
nWup1H4lIwa7ikM5Th1p+YFjxSyJ1jk38L4bzu5V1lwvKqStK28E7UTXPYGM1mk2wZFSYIzNBJNl
2uJIyQBSKL/y/CqfJT9uvWoT8WkIVgG7SxX53CmDCpxGvS/tu1T+zC61GywmYrRQx8wyG9+X63ui
fy/745jeXZ537nzYaAZE3T5IA9l+WmJGS49sIk6Q7aNWKlCnuUWbvH8ZhH+W3KEw7j6ACbzTLKS6
4q9/s6wa9wTl7rSBQz58pkrO2oExrmxWk6yVFbaSUb4ptLtcdJsUWaMyfZrJAmXsVgeAHmoQoinD
OPMHkARV/nzQjpWItkowRWyv65ZbSSRj0XiLWnpto3uZYhzJ/Kli9N24qczWaCmo0KxpPvK/77QQ
XX7W0WdjBMkpuxFlGPgx8H2eVMa79X7W5UKB681uWaAPS/FaVypBHbi4xW13+6aT6QopE7hrdodK
/787WdpKrCwTRZXD6DuOAEH6pfih3RiO4iKjdhPfqYLnFOrbZwfmHSCd3h1gkWdZnsoY1o5MjwqV
GZ91L5ki8JvGP3op8/W1KgTRXOQyzNZpJna1pDI1EleBfHPmOehlQfpfNJDMlkkWZDvsDHbZcahq
t2Mv2v+pv10aOCZopH0fJZMKIyYbWf8qALeoP5youDIongLR6y53z9hNExM15kLO7cnEoq6zJ1v7
ivUWRvpdU4nKmOh3LljFNisMo9brRQMc0zxs5IcMKt8NZamWb1ZXYGpwNknUKiqYKLZ3QdWNrlFj
jGNTTW6DIjqQNYrOTyIMJnbkk9yVVgdnAEvg6mqBeVVYTvSTrmUcq58tBEfhUhbMGPvalRbtbLQl
RlKeR0dLAxukVnrizPKXy7sXHwcXEx3CUujWYeLUbK5IvXW4+ixF7ZhD76QrUoiGk0u6YNnykCAy
g+45BZ1U2JI/horYWId1iyVExOqqaE5mk7oK8eARApzz2cI9Dup0tgGNR5A0MBatSaR3pOywsszE
VZTpII3F8fKgcTZJiqGhrwk1C0j4MxiWBkYQbezpJjkc7QFaZjlxs69yQHfJ1XTqT0T2j4jU6l2g
HcupTNIJiGux/sCJ3nSseMAbTWPgumUbd72E/Ggap2irkNU/Nbm/knsFZWmzMbhtMj9DOWTMPzPS
oCNQUVCtQ6KICf6yHJnqaNd4Sm++5ulVL0rQci4uMHoHQF1qZ3Q32mUdbQ2MDuGdzbEJouO0etbT
m0TdIf8hbNbmOs8OkYn7elRXUCiFScmRSqEUgfRo+urgLqhuroP50B5mWRBeRJDMTlDotmVkLYw0
bVCv5/rJ0HqRv9K19TEuU9lxFLyD2BL6JGxtwJgqKIFRp8wDKeNBN9YgV6vMMbPhkBTlYTQWDy1N
6KDFsaSVA5S/CjyF89b34QewG0O+moM8WPgBNnhgnv7m6kcvSeSDSln1aGnRw+Ulen5I+AjIRBsw
rJcpkefMi1Q0N06BpE1OV/92JyUFIShFBjkHlRz+6J8IZ/MQWXLmLV3rSf1hVgzHsn5ctoS3Cj6g
MA6CurKo2jSgqGEXnRoqohXYeF92486jrThi9UT6u8/d5d0u5rhgJFOdNwoQZTL9KuzWKzOdoLgN
soPGMs3OvGmCm5rASDB7fxzKqu5LI7agf9m9yCtYg5oAYg5uroGh1A7/X8qG6kUjNVYUQCJxXKaQ
GIa4QjDofgXILDDAD/ckB/QMJrq58T3yv4OKRONHC5NsSbd+hoWJPruG5TWJ6pSdoO7h/Dy+90hN
Zjam2EaqtEwQ+IfF8Os+DWI8B3XddTI7OTapQfTAeb6pAw8076D3JqDPY48p6zyOXSGBaq624ufe
yIOkLe+0Nj2AAUUQQ0RQzA5oTdWiNC3Gj9SWu5U3CRZ2O7xYY3B5vXGdf2cSs6ttUauQRAeOusle
rD33wytpOnfF6VxUpcIJ/R9Gj9nfInkD5U+C0UvqdTq2+rj4S2v8ddkert/t7GGCVK6qKNQzYU9M
tG91kn7JutWRq04wPbwz0QdjmDCV1MswzjZwWj/e3DduQE9/Ri1YivYF8ZVGZBYTo3JtSbbcxNiZ
c/mlH6xTFJFvw5wJtk4BjM7EJaM382imMJpeBEamgyOmPPX57xMAfFhHLPdIa5QxVVvHOvIlBSed
MaScv9vqLm/ciiLCX9Fk6UwwkulLAUFNB57bN8hfK4c0NG9QBEm5KcWkIzTqnO0n7y7I6nY0emtC
ZRKuodyhrU8L/rZufEFqgDaNUc75yz7PX1iGgkJP1UalDLP7W5BWMu0VKdGmjt1p3BwiFLakI3Ru
0zsEM4J1tmqalAGiTNzhhZ5oMrAdmotvUmrKUDRj3MBuQnubHrch18mEinHuphW6X2AMQoNdeg16
Mw3UUlLklnPYmoLDE2/4kC8ltm5CechgNSIyqOaaRWWjHFut21Ce1T7Ede3H5TnixfM9CBMvlEKV
9JWYqZdKmQaaOyPUUf3rSNl6Zw0i+lfeMoZMCIzBMVjDMfjj5lsblIwfnG1Iml8rIAxNv80i2m7u
oO0g6P/3l5W4QUK7hT3D8i1RngtRG6TIBPr//fcJJBO3Ed+f8Cot+SbyAosomyLCYLysGPNcSzd4
WZk9FUmYlKtji14pRePE7EdKO9f6tADD6HM/nyq3tAUxm7eD7yeb8SwQKkLHdAJCLs+6082DG43L
j2XW/AK6zgbJP3EN2OMxW1GZdbMOTk8sl/xXFD/UWukt2W8XxrwR3cvoyMFtAzmUj7MfTUsPehs4
cN6uz8jYmG6iIUXTIt3mfGJdQjn9TRobJzpmfvI0KrZa0lL04ce1m8v9gLpnPISOFVZnp8WCUM3d
ivAMBKkOSLhZYFJhLEP4SZQVlml39h3diiQ3dbEzUD1DsUYd1/tQ/ADeFvS4nUmoj02cyFWzIRAs
T4r5ZIsyrW+dhuy+APFXNJxAMwb0R8wyzVXZiCCaiUB9LO5HlMj0QXts7ypXlGvlIoFAGhHNRgfV
mfqdNM1aojYQypTBOAFJh1AJ26N+iD0hEm//3iMxC2rSl3Q0MiBN0FlQsdHpGRVvOQ24u8sH86j9
vOyCvDCEbDUkQW1seWf8FgvkqSbJGjBJCfjnVc/AZVf//VpdXd+DMLEO/A9lXpZgv23lm2k9jpLA
sUVGMH5tqaM0KgW+33WFr9WvQ9V5YFwVrFaeP4MFBG+bWLHoj2diTzSkuZGhn8RLyOOy3gyzf3kq
OIUKGCYQxSEQoO3ijAweG44p99Waol9mAd8NWJWmw+TOnlW6+kHEf8YLBgQ5YgVZPwu0RmxKcbLi
TY87yPLk4PhzjFPpLwf5PrFwDqbiA6JTFWf0EAgU2VAU7U0a5WPssaWoTbQxy7xCHpuvmqWl94Yp
CU5TvNzGBxTmqNjOSRrVdg6todMSUI7T9Iv1HIHjNDkkp212RO3rHM8DHqYN+vR4O2U5/iCAWE1J
32deqrzimckZjKtU9LTO2WOBgey3BllVmbAaASQu8LopI6G3FolDosVPt+9FnR4M0MYawi5bOkJM
UP2AxgSgmRiQDC9GXI9K0Ba+CX265Hv1i6aGxJkavhdCPQrif5BIO6sHK8Yx09umRarhaUD28I3w
L+9PqHlFH2QRKsJEN9c+DROD8jDotb550O5sV3dRD1IpzJgGSSUzaMM0TI+jh4sEuiBE4Zxz8AbM
OxhdFDswnFJLfbZg3dQk1+lQuCBbvYbuezAMv8/Op3+Aop66g7LNFG04W4f1teDA/UWoKfM/ZsrC
6xVYxclZZV1DCjVKCdzQuulwac4CyVUeKNtOB1mA36ewpta8gzHrmERUnK1FTnnUG5fgNW6Zar+N
wt+PuB9gmLtKDCKnGd1EWFrY1+Hvxw37eoby2v8HXSw9Np4trJ1JjC90IFwCFwmwdBRx4rnMgQs+
UvLl4mQKTuX8MLjDYpxhLa0GKTz6BqC6tOatDvVjG3uTS4swGijNxj8EI8k5txCU/VAVT9MGmTqz
ObaS3LbphCzH4G2owOjdrndzvOVYTufoVzjYivYT3jsHELERq+hoh1cym36pl1UCjpwMT2IuXvbt
u78pcmxfX24JVBComdvTZTO54X6HyQTHeqyWqRwQPNbhj6R/SlEemQp5prmOglZI9HdStkOW03OJ
aVtVhMkzn7ZARX9G1/jy3d8mVSJRcP6y3qExZzMQ0uVJYgNtCIxw81CmH6Th9tAeCz8OJMH1jXsI
ACEUKDHxanz2BN6Dj2Ls5xqvOHkd2MYQEJEiOHeGdgjMKsv6qmvKqsLagmaPtvzU0+KUxL8uuwE3
rBPK6WshHX/2vq5uyryWFWJtTdZTGU/eYsXu3NR38yfSQ3jsfUdi4uCQyj1ohJrM22Tl2p6MoyQi
VODHih0EEwMnLa67TcUeNT9YzVu0iH3LK1bH/P4f9jn38ujxneDdJmaKyiRLUbUKwFRrnvNSO6gZ
EUDwveAdgol/uGxEJNepn81X+pKB4QcNNGCfv2yICIVZOpIakbJRMTkDNKUz9Gp1hnI1bp9aM++2
MHHOSJs2qQiGy1xvq/rbZAq+L3JmJqZJaxFFWYrvjzH4dMzSjUEsrpW/Ck2w29IferYB7hyN2SJW
JVnbNsaqkUZyKBNyGptbTM6LuYyOJUpM8beHdzT2GXxMinkrqVnrSV59mggvQ+0WnUf59XwN8rvB
KVzD/1cOwVZISbjU2asEh5BH05k724sGJzdfPwNioRQGQjwEwhsfD3rmsK76uhWZl6XkOdosL9PA
6NFA+fEyDu86itjzDxBbYl1ko52kOi6If9dxbodquJ1cGhPWQy665PD3oR0ak3VDGikC4wLQ9FSr
3LW3tJeZNAV06jX5fuuaIxLcnQeuwukop62OAuO8cKfciA62tPSClU3H8NxV301nwq4yRNomSfgx
q1V/aafa7XFbdopc8xprWz2yQsJlzO5aNRM8znNDCtJwkPQGazx445nJlW1Jr00cMMb6fpu/xlri
lKNg9+JP7A6EiVtxbKWrbGJpaLjQvV3xJLeLIPFK3Eb4msINLzswJnxJZCmULIFFc7U6W/Ntsr+V
UJOvv1z2Vu6msoNhothYmFPWbvRaZ/+xZc9GK5gY0feZVTeRoozHCcErb/9M48eEOP/q97Phqko1
Y8roLmyZT7IarP3L5e/z19f7ALGxqSu0KElyDBAqS5pretGOPNMFqe3f6gfC4zldImdLaIfHLKEt
sqRKp/fspXCtUx9Kfq+BnnXw6QXEvF8ElCz8Y4xhQ6XeNHG2ZJ+dlkiXO0nFdUA2XelJC+j9Cnmz
KiicOnUU6HFMojZN7mKF2Losg54OrQdMyNKHaGnWHuE+nr4kht+RF+TuPjNtOwxmGBuilLq9AkN7
6n3rpB2Gq2gCc8PsKX5yWkQFuCKTtI/xp2hBeiNlcMN4zYNmiR11mq51qwkEZtHvnHnHzizmDFjZ
2tK3aDX0jNVtf3UotCrD1CWNW1+3RxqGPvEqSeQdIBNYS2Ux8srCiTCRSlTMk8ohtor9+ffbWun1
EEBI1SGJy/Y3SnZUokMYTyyoOQrkQnstp9FDtidxukoVOAcvJu2xmDieVWqn1R2wrNHw6q6B2PrT
5Xni7YMgKaTyyKYJqRbGHdQky6NJs+i7R3dUDsOh85ODehC95PC8TlFBf21okEFV2eSB0pkrOlPw
qrdmVpARzbFqyasXEQGnAIYVLQBxatRVC8Yrk+O/FtASV0l3Z8fNw+VB406LBmU0FEQgHrHV12ZZ
zlOn4Ek/sZOjjKsBGVP3MgQ3mis7DCYs9EMddYWFiaFnM82rwwxNwfS1YELyXjrG2fNlQO7Q7fAY
RyjlVe2pXopnWU+2dmii+2Y+XobgD5uOt1doOts2m/bQdUMa0W2HMlKlC6CQ7UyNiFqDeylARcc/
GMyK6awcV4ISzwNU/EP2QYMTGj+LDvvSiIKcOhgPRS4KdbyNEI850M5Eh4SFQvaPIVUHj0NNFmQk
+sjfXqCVAUVzp7uKBhc2bn79ZAkahagRbGzFu46m0gcJw2T9b6yarEpqDCTmCl2LFVUNC3Bsvjxd
nLYrRLodDOOC4KpTs25K6VhuLySAYqzfHbrDdLqFzL3/y34VHinoSJ0bRt/3oQ1EUK7+cSSjNJor
a4Fhndeg0g2sCOYjVWtPbvUAJ9nHT5SBwMJ/8NgLUKTlY1+UwGuS0GpfJsNdf59lmQ7iOwRzhLCX
pkgnCjF2gyONv9Kkcuo1cwRzxfXBHQwzV/LSkaGT30Zu8lQXKoq5M1yB1hBqLfrg/D6JALXKAvG7
Ao9HBdPHieo6pV20ES4fy24aHYpMcNjjRiM4AX2wxssRW2NPNPQYW1YCDydXa3ZVd0ci0rviRqN3
CPY8rmQFtMapd9ckSPIHIQs/d5Huvs9MPLHnzEQPCUo4kf6Xg072lnYAadonri1gyfzvSGnMxFtz
gtdJTUI5gWacQEj2gPc2QbkMfy8yiGbi5RrJULY0XxqbXqsJNcXfAtnPffsxDeOjeaKKSqZgI+Il
kZQdGHPPM2e5aS36jFx2qRdHX+vxWC2QjosDTQovrxru4WcHxYSbZCBSLRmwKzuSAAfvgxbSLv5e
MH58T/vv8J2X4y/TWiUKYIbumK8PAxGMGPdm9D5kZ9X3EWpKlAjdo17foaYEr1z31Tf7C3mYPRWZ
nCEUrX6BQ5yV32dzPKiKBovwqvZAn1htfwzyZ83NPTHRHH8hvQ8fs72OU2rnvQUwq4icvgjNUffW
OcjSr5e9gR9z3nHoNO7eVzMj6nSTekOcZ0+lYj/bw59WqniXUUTW0F+xQyHNQOqFhp1O/blWsVNM
sbNRwypB94LI6+gP2QMZCdH7FUBjbIQN5EzVVERbIxoxZhfQi3GaYAqWavGrB6t//d0UPl7QMHl2
JPhnjaJA4qMZjVmvakuAkRy7Y/YSQyEjPrbH9CUNRKUewnXExIMqaWxtVjFkcmiE9F0uvdEeyU3v
KS5dSHrnXvYFwRSxRPvjAqEjha7bwTrm5vVMjpe/T8fmwti9pQl3LtBGXVyO9OxRpF+S/mG2OyfJ
DrOZOTb5popOOvyz9/tUvUWNHZxm5Kk0d4Cbgu7YoVXSLcP1Nb627uxTF87fzFdVxJQjspCJDXbd
K20r45xArBtlOGWV4nTyc2O8pOC6EzJScvOqOPCAzx19t+CNZBZvEbdzX7TYbOfVpeUEsd/86APl
VDyKgyx/cb1jMes3Lc0WGj7AQquJm6XPBpRnDdW/7CEiEGYFp2k9NrUUoThQo0wuq1OoD6roiVME
wizhSVrsJaWWZNJNFr/K0U0l0pL/H0v3fbSYpYsGYkOPUxhS9vnXIpUTt4wfR2k4arrtT1N2ULvc
T9CLapDywUr9tCROubaPnxhOk4oh4XZLy/w+BqtcMXVr6WKkRLd7YuOgn/1hig4t3KCxw6D/362y
JVvTIoYmm0fJIFpIm4KD57IVIgQ6nzuENJ57m+SYL1V9iMiPbBLsTFx/2FnAeHYeF/Kg97DAUI52
Bx3GQ5V95oa8g2D8OrGHsVM2TARac3/UWewXOehCm+LnvAmpd7k71A6Lce9iBGnxMGC4VqTQqkC6
1UDK9EC55OfDaHuX50Y0doyfLxGpc2kBmGR8MRYnRofnJ3ovCGRGUYJiUw5ytjp+jNf/7Oqjfdvm
/tx85saC0nvUcCB5gcTJR/eCKArJInoxko3lC/oWglbKYoEL80+oOxBmUkb6VlQo8LHoRgmy18KL
PNDFjm59hB5wGAt7suk162yr3eGx85ITrZhm4IFlNfFIQCvvJxeasJSeRtxUzHWDdzi2ky6RYjNW
6UlliWpXlg9FWrnxIDg+cOPADoS5wVY0x2nSzXWqesQCyY1EJY2iaWJb52gZcTTXgMi/UooA7RBJ
juWhn1I50Vek5lN56J1JTICu+36stgTjlvU6yshc/PGUVMDtKho3+v9d/IzV0tajCEZpUXyHosC7
SBX5mwiCCdG9kjT1UsEOW3ogqm/Ef1wOM/z9dDdQTIxOTXtrJQ02kKfZp/2nJRpJ7DftRXQ1BkJK
Dv76IbaFNCrKodhadUUC7XuvoeaB0qWvPuWad0Ay4JOTcajCWnAj5x9VrXc4xjyV5HG59Hj+357q
r/Tpo0KLPDKNMRiSieslvii1yT2o7gCZoLdB2XsDcRD2vOYrWGWl/CVvj0nnojfa0UWbBP+cukNj
op+sVEus0Mr/6c+/jUu/2N/7a9nLkQC/7Cl8T3wfSSbw5eBeNSBSnnkVCDfI/TqIpoouyfPI+g8A
e0myixht3dQzshS9vEoPCXTjHhSHqYNC3o722Ab1t8s28aIrqvCpZhOtdWWffYk1EnlE2ZQHyVYU
S6mOSV6WURT8qI+xhu1R6JLYhYkKNYZ5hTofz4x9Lf4qbY5dJxDuebpsDG+C9jBMyBubApIK2Ay9
PO6cBQ0G62cODFAmh94eWhjUs2QtxHomTUF7jrd2t5aRflVqkYAI14Z3BDZXO2ZI1OYzENrqatIP
iSQ4LnLD3c4EtnbCNhLVmFYAULLX4akPk2C+74P6Wq6dOqjCVrREuS62s4iZ/HnVG30gAOxqdFWm
+qtS1t+6QvSMKIJhJl9pFlLPKWCGONySu6nyWyLY7YRjRydv58ekLTvbyoGR2Y5+oqXoiGltBkKv
/BnnH7cIY8H65HXrEUQESF2BZ9g+v4cn0RrFigz+6mFsj1IibW6RkT/6MS6v66WlXRiZFvZ2mfhd
a+QhFDBFYmjcowtkeiDSgxcKdJkwga9DT9CS2X3x9tKoQ7xVip3cNRw7LPziL+EGyZvJHRx74itJ
NpfjMhSe2rjt+sbfVLulu01e+1J9RYbAye/IsRdMrgiVOQKmuYIStg6omhmOsdtUt7bpX45PIghm
JaAIsSo2CxCGEj1q7QheNiMFwUr5iSclMAzYlGAL13NW7MOYat3ue8TBzPjTkDa/A6to1rqXjeFt
83sQZi0YFcgGhn6BYybFEUzVx2GznxLQJSWF6ShT7Fm29esyJH/83u2i/98tv7JOtyhtANmOOmqU
W2e2AzsSdVXxIjCKFUHMRDQqHMx4+yZtdapuc+ER8zhohz79jBe8f5/d5Ucdr33Kgu9L9auO1qnO
8Kztx+WR4tmAIy3YpWhX5JlKYjVuibSacw4R3/amsjH/hlCTkwZUdlMHfxt4zy3UeJ7J141pvizm
uOao5mquKReldbRlvzpQkrU0aH/0osDAm/49ILN89DHOl4wAMJVXL5q9Oun9bBW4tQiE2UZmqBlN
xrTl3gpyyNmu3HbrHrRSxM7FOxHtbWFWj17pw1BvgKkGbCWGW6GgYjHuO1Wwf3DNgTSjahAcWs76
LfOxzmWUCuUeqB/kyjX6k5QKThQ8CCRP0A2rQ5UTPbgfV2VTWOvYdTXORDkq4f9MGrcaBWk0XqwB
ux5UZimFwVmrDanjWN/qqoBGXebmy0OW3Nnz82hV7lIeVl3EqkPJeVjP3sMxk7NN6J7fEKs9Ur7W
+mnMbiNrcPCk2ZLbHm1SVXGPirhPON4elA7zLrip7QoukwGgaxWOk+xk2imehEVDvEWLsxhYOzXQ
mZx1+5BU11pVwWRFk0deJAd7BAiDtBtkVvNn7BShKA3Bi0R7QGbRSlqra5EFs6al8avR8tNO8i8H
O+4Vd4/BrFmj1GO1XWAUUV35wQjNgHLVy2moPm0nKtG4XjUiBjOu1+8GkvERfZ5iS5rbwiur274P
zBzlpaLKfdHYMS5R5us69Sow8vj/SPuu5ch1WNsvUpVyeFXq5HYcT3pRTVTOWV9/F73vmW7TGuEc
z3NXCQ0QWARJYOGcic+z/o6U59pu3NUAiC7wBDjDbvkALjs8Y8WheZDT0t1eH3bgfxtO6P0TQXeI
Sw9uQx2UUsf9ZI/MHMMsraTAQMvGVpoY5TS+MFE8JOsL80fam0KnpZM6RUWS1cg3AQi0xV0RERcB
qyIwgtjU2dhWoOrrUA2WsOmmAQrVA7jOY8xclBJfqklWg9VgvZLDIWuDRmsk/cgUpN5O8Cace5Gf
mb7ydXKifbMzE0ekbpPX9iVUOv1RjVurFA0/oWXBenmb2bL6FFeockg/GiYlaNW3L4J0hsFXcCcM
aZMqBXSTy8dw2BnUrrS6ZVx9n0vnpUoxojYcMrcwwuJmlsFMaeuLXu8rVZz35ahIdoaSAUcJ0CG2
7e+rx0QLrqGZqJpF+SeHRyOKFqu6ghGFBjMWHHRsAWVNV0vt3NwJODQJrvq4LXN93S4iOTiSDCvE
hF24ZCT+TqoP1nxTaQFaiogrqvVVu4jhEKkrlTbsQ4gRJPUsJJLXhu9pRLg2HgdKQmQFC8Rkbh+I
D2P7NYq7m3mhLnIoe3EhPIKaplt6LBHIzJxmuI1BTSNja09KagYi6Q1cFGe60A4lO/WptR99kNEs
n/ndfhKP/40RmPfor9t2htUDu6VI+O94mcXrPef8fRPA/6w0A/lKddCdeic404N0lECFEjgT8chF
SuO2+DapwnweIU3YF4eX0ch2eKPt2BVs6L6njvVaNS622tqYDFOCsNCsMCvFz2XNFlNqd1/18ysD
cuGEHMUIlgFSZHTBTot0P4eZRyzSKrpfyeBiKSjHsap6JuNhcFkBMGbJYXXAMoB+/3N0ngmIWN21
ruRxgSVObVNrzCkCFMwW/VEOFBsjngmtKMtxgdXVmCctG5AyfR7cl3o5p/VbzPlyTVv35312NqmR
46QDchHWF/UYNzNkdj86lz1wDHtcyuEhz0ff/x31vrEKHRj/opgiev9NvvJhkbQOPTDImiYpfqjE
2o+7SbSLcUltMHtRFQqrq6aabMqYIaMMngvlQAkHaawa7GNVsFPU6oQhbX5sSrvtdaPEcDE862ik
bGOIyYN7o7+1zNuO2jvW7XbRhItcEMdhNIEIEaIV3I7xeWyms9AZTm8YzrYyK9NuGQnlRRQXvmCi
a8JahihhPx+Xz/8xh2q30Sfta+8GjMXjk3EQiXMwpR8Xz43RYgpgh2wdWXRvS/q3ccruLBHcP4FC
bMOrr17XCrL/cpU9pZJYp8MIBaU6k2x1bpxa1+60EPVui/y1QpuWhDuSMS+PgoTyGckg3GVVV00G
BZaINyPcAb2W3wkgi8ckQnil5hmYlG3Ioz+DhhhddtRaMs97c3q4iOInnc/h0k5lAFGjM7i4K3GQ
47jVnlGIRB5Vv7zaCIJj8f8oxg85x7A94D47rraefsSEgnPcu9ODsatxvw8us1P4PXumijEJYxpc
7A1RjCl/A2RGzT5Qn5RxtiX5XGrvw0nQHbFZGuD+48tRlE4NLKuugJPu6OlO7OkV+PgWhzWUJmcq
L1iFlCtpHCovuDSrMTQe+xuaSUMF5G+T8W0Qfm/HOttP3rrHRSfOExUT1frBCJ0wvTYxzkoi2eJw
Ahu20lHH8dUjxUUh/l3CnDWr1WMoFE04wLam+a0chMSZYus8qSoIv1rzk6xSydzqhnolldsAQK2T
CWkFWKmt7CQn44fIiKgMbjUVuZLBeaAsZFVsNTCi9sSqgYs763EsHNYiIO777/V36iZ33eP/LJrK
bQUS5nMsQQKdwupXo4m3UxeiRKX1hl70t92DksTtBHiiWCwzg2ZR89lM9zPu8WrN6ynyd2qROOwf
0g6FnwbEFKps65bwqY6i53/ThGl6BflmrlegNoEIcVjsxojtaMQ5tnNC8vpzFXF1DKhBx6fG5n68
lrTUWlVjbkv68twnuQxvtcfGE3a5b9y/h2bEAkWEzNg/JIMnBDSGfFZS1UqRFdxPkW0NPxIq8VgH
9SsZHBKFQmcaug4ZtTd6qtPvQq+QHONRuW0wYw0jzhJPSWzSKVah6UosZ0fBCFNQK+Hu3aitxI6V
FIUcfdj+DFNs06iRGf2hsnriTo999A0eog4FT3M62mP4nm29wHAKEzSLeKIWlq9ai9FMpWnmrhbl
lW9kpvyQR1FjB4YR7yLUKhPi10674BBQDJDyor9E5K/frFrtBB2P5O7Sv7zcRn5Xusbz4AW2bEfH
9lP6aTsuVraZVwI5fCzDsY5yy0gxcq08SuE92gPvwp6aDrWWcb0Sw0FkPordFGOcPfo1RWcBJ1xw
EA/WrmDEYgRmrYDJK1EcOuayVKEbFSY0lJs4uZkH4vtrNQWvBHCgWOZVC2ofCEgO7N1u2Es7yQFJ
847i7qM04WAxaSLDLCYI6sz+Uah+dUVIPHWv4vuVu3OoWOKBK8oLIXUj5adZ7PDC7svtPjMjd9vL
Vvf+Kzks1q/QF2NJhGqpIKcDp3AwfVHjwa7Dkwka1lE/T+iC3pZH6cVBVqebLa6ZI6Rqy326r+Xa
jnXPpMbnrMSOBgroP2DBIZRVZiIG1EEr2TyVYHzVtb3e/d7WZF2GBSpFPN6Zb2gXahTNqUkFH4iW
W1TNKe3j1H/ZFrFurIsI3p+j1ur0ChCAYhlMDlyyT4aBa5vqV2ZRe8mKR8NiF1GcR7fGqCmxAlGB
dDaHU9dTqRglgHNo3NwZixDBXMvT7My/WbVNvhNaW0WdMBvqkd9RzwzUAnGu3Va5FRcDW6C6sjO9
t5d0rw6/3rFEJu4iwSMiotqQQ+nC7OcAuwW24Fj4ahr35RLtp9F8Mi2SjmU1fbkSxSF10zRtn0bY
djtffWD3aoGruvrTCzWQT00MWTXelTAOq2OUVIL+GXpNo7YfBQv3kbrXNtQQqPUrris5nIuDb1ww
VKaUev7viivfjZW93P430a6kDh2UWuz3a7hD3XKtylBLmKTbYnqZBfgDI7y8ba9YTVautOKcvQsL
yVpmaFUOSXuTDkhMDLmbHNFIGg81gwoI0IPsVgnKfF8osbzfFr+eGFrg0AB5Mpv1zKkpVKE6JBqq
MITCDp4Hv/jAZvfl5+TTLNnWmc1ljPELofVqiF9J5bTGMRH3eImYgvjBU/JTQ/XJr+adV9/nArrO
RQv9j/h+ONUexjc6KFv9FSulO5b1MclyQh1KHLdVZbo5TRITZ1W1rS3fh6y1pemo6l8yzGcnVmw1
uK9043asvk5La4ogTNy1s83mFwx75Rab8f9u4BGhG5/NooVZaMZQQqZUHZJgL4C8WR32M6pQpJR8
NmQY+CZ1Z7MsQPqFmWg8uUotpVpfKhBmVA9pexKsgzHr4AZ0ouCs44AyZcdlUN1pcLeNuu6PF7kc
tiSYn1NVk4wsoHtMhJsw8be/v2LE63STf/8HqajSlz32TDNqEqfvJdQIVqIb5eHejJR7nBaIfOCt
QoaiaCKKZRmrLa4oX6OXABsmooLmpCj5CqqIMH3eVojBwuuFev199vsVOkZzM8hNie835kEU9p20
SygCoRXAfy2DA4kxwOtyu7QRpjdWpc3I0tBlZcsZKO7YWENqH2Of21KJw4wKdzVtykymxnPo5GL1
A7RMH81SLh10CRPrs3JIfK0cBxnhpILUJ4A0SbLb39aP/7KcDjSje5T1YTIlpR61YhxsNEk6NrNV
4+JY+Rkk93i3t+Ps87ZXUEvGF3amalF2ZcvcDg3GTyjXOAq38kGt3cF7eXmleupJgVxSZWraKKUY
ReG2x957GTdwCvZs5Gz+v2jrYSba8JCXP3Pl9FqLDKdM4ZBsdnF8jHfajmlF9ZgSK/XiOldiIjkN
xLSEmFQ8G3Jmm81BFb9vrxTh7C/1ZFcylDwbOqGAjE6yi/m+ET4EZmCTYxopVTiYmJVZTzML/tBL
D6p6n06nSCAyGEoEhxJtZWFdrBdrPcyLPVmnjKr+J8CUp6Y3GyWYZ7xtsXJoM07tcP64vRqUDhwY
FHhO7SOBeXGo2/J4nvLITiTCUGSscAjQVhg4qutszd30lrFGLSfl9gfrkRU/UTWPLyWvG7Eic8VN
U5/kqTVBpRlvVv/x0FffVS8GqZh6B54qp/aTY3/Kvy/EdQilJs+XpumTgXIF+NyA8YzaDev0w3kL
kzTZRJD/e9HRKxiXuZOWpmeC3sQQpqaWM+g5JkE/mkJmt+ADeI+PoMYYzSc4UfHvjfGYd0VU9JEb
N/e4UrLF+XdGksC9zS2ZOn+E8C+NTYT+oboa4IheuTiGX6ITVLU70xEBqKhkOWzr9Jdd8CKPg+/a
6OJRDDq4pJ8cFF93pMAVHNXtXdFValv4Qp4imd+99cuLRG7BjE5VplGCGXPhZlQ+JINuV7mtlY8D
Cgv1kymcleEDoeXbrPa1VbkTMu6EMH83h0xGU7i4kr1gkzJwcYoeASLI16Hqoh6X98lLp6Uy2mpc
U5COs64dhEBxttVZB6uLCA7T9V6quiqGCMU66jiFGLuGGuy+cip9bTEO1FW9lqOwggzG1dXaVWGb
gj18Eg8MOTD8+U78ribO+4L5ohmXAQqsV3zR4I2SdBOqxxAMOhkm/k4UuTVlQQ7utbaRs6mHdlpy
Z1hOLKAjISPg4u2J47UFObDXhFDTEuwqbt2UTq8+9eDl0U/pcqqNh21/oILY5KC+0/IRVNoQxeac
SajzDL3wjEp3W9g1O5zgiAEHhPX4e7RJkA1jViBuxgaSngzpQa68bZUoERxIlO2INhIDIpbFL5bH
AGQI//cB1q/Wx+QwwRTDVosnIG3TnEv1PgwI0KFU4IBgGnS9Dw34cq3kjlDWjlhkOxRYEXhDiWG/
X+WRuSSV8czWXmiPS39fWncWCZ/EpmRyYCDIQ61MC2TUvzO81jDu8fxzelAcfY/K7N320v8lffgD
AiYHAqEgWEqrQxprDsb4nDvTDW/qG0ZQodxL/7gBmhwU5GNi1rkJaa0n+fk+9ubEizHWiaFcU9vG
T1IitWIcMKQRaOJUCY5R3JS3lh8+5M8gpcM81BsmU9zHd9oXqu5ypT3llbfzl0hDMeoiKj1Z6sme
n1NPlU4IKl/83OBNtDhrP5uQ8EwCAC0utRitblRaCyJH6aBFs9OiUSBtzln6I546l3AaFq0bWYXF
AYYeqmKosmhLPzas2vic7wYn+saefHOQJKbft+URa8hX1xdRLChFzdK0ZQ/u6z676ahxIZQIDj9y
JR9qgwWd0e766ZDm38Tx179pwf7CFXaYc5ybbcacooucUU/tWLIVg+q9Z+iwtTQceuAqNpfqErYy
UWSuC78UlAQEJ0OmqvSYQbbkcLjRFH2yoMYdm/r4pIb7qCbONdSCcEhRCZmKiWz4flic8uFubD4L
ytP2glCm4qABV0L9UsowlXAaVWGnLGDgKFo7kEcCZLd1UUUuY+hVY5njBbqI9XMcPVuyr5AJ0PZ6
vCG2KhNwnM8pi/9puM1TYW+p4/O2vSg1uKhPF70pAhEi9NmL5Oeluk3Uf1p1zCB4HSO9IpbWyPJ5
vb/J8P4tTj8bdOT+mx5crGfNKON1GkLE8CyxGm7lRqQuPClbsd+vgr0ZjV7Kma06Y3QCXdi3krzv
NYmw1/qqY4gQph+bqsHXdxpNX01mxS4gQXyiyQ9aENrbxqIkcHFo5qEUx1aFW+nck5bv8fTx377P
BWHWdqJZvNzT9p6UHqv37Yt/LMSXcKr5nLbKAguJGM8xSntN/oZmBdvIjkr1bVuVlSJ0tu1fZHF7
cKuMeMCMcOOUfQ6+KqV9912yQ6/bj1+C0PvUHppd4FCM0usgdpHJBaU1TFpgsRthKXnOQlSa/bTM
EYwoRHpBieECU04KdRnYzeYYybYmTE43HcTJn6lzwl/y0Ys+XHDi5Tk0lAaCtLvupr/tz813LJey
U/3cDwWHIstaj9OLOC5OkxAnBwzkQvorjHbX39btMWuINgEihFRm2yssqErMDJELqJRm91LuyfLz
tt+tp34XHbituEUzdKyj8so1Gq82/CYv3SQP7FI/Ly15VcHi/e2+fxHG4YEeKJHQMMRhVXGYWWqj
u2h0hE+BaznZRxyBMU63P+R+3TrKh209KTtyUDHWbZqmMkTPcnZIotEJG4tqsyD8gR+yItSBjBr2
kqln2GzQbeKnql19r/b5zYKKOdlO0EqVeNuaUVI54EiCOFQCBV7IaKwi46gkx1Aj7hEI62kcUAyK
bEY683Rt/qTEnwqyjolBwIZn8I/ZcpBgdvmA5THPA1jFfExiPZsf1M7579lIrDyZCKz1cxb4WgC7
qoz5LsyuV5GFV6PSqsC26madHtqS1e90qbTzJLfjdHFKpbA7MbkDlQQIN2InwTt3Xkl2lRi/5bIh
1nAdua7+DBfmLeJCzGL8Gat+kEB4livZTTrfSvEvUX5OQPsSaSc5vO0xsUKvnt7hQFeyOQgQtazO
B/YIUBYno9pX2e9p+LItYtV/rkRwgd+HYZgGMZLYMZFtoUrtXnD/TQIX30sgRlhiGDAfnlPtfvy/
U37CTy4a8K+1Sor7frHH983uhxrjnp8i2SdM9FJRfOWOmlrFgojTnataN7n2XYkoxrOVOt7XKnBB
HAnW1OcNO0kc2YtW/GB4sy+78okqEaRU4fZ7LYuaXpZhq07zluZRe1eif7UWTP6VqSZ57uVhhCKJ
daeOh9bCCY84da1ui1ciOHAYii6ZdAkqlPnPVtwL8YdE3C/aUVWJ3Ij55RvguxLEBb4itmpoFmzZ
s9BWNG/KJacr7qMIOPhUjE+xftgOlNXt4kogF+1WnhZVzZ4kZqOyMcntTgXiaXpBGHA9n72Sw4X8
kvfhInew4HI3+ekj4zSIntBDHPjyXXrA3AC7xEvF40w20FPexyFBZI7yqPWAs+BZjkBGX/kRqB2/
SA/iD1a23j4JB+oktZrgXnTlH3AlHS1lOsvdU+PeNG+D+D4qfo8KVfJFLB3/WhvIc5bGJXxlmp5i
4UeIEenxh23voDYi/pE26NK5Cljsyg+M3jY+BjegA8NLEu5aXaqVkVKIA4peqeawMSFsjj9p0nPU
3SzUkHdKBIcVgVwreiRChJnHNjp97aE8zSpRhk24HD+6Vl3mbOhNllxa/dOyxK4ut0TYrr8cXfkY
BxTzmIhjPkORFizAOupOrdxmAM4aktKn0F2+bHsCC5MNYJI5nDDUTNJrhoDqLt5j4Mdu9HWfLuCh
QoeDiQm8U9LMiuN6FJ3mpyr7NUm7LH1HJeirzY+fm6VEXS0UIWCvypzJFez8uOBWHRMKywPjn6M6
gwmP4HlZC8xBKHUG64W576VTbhAUZ1T2qnBZfxNMohwzv27cwRU9HJi+m/cdpiDWh+oYHceTQCAD
EUj8OK0FleqdpLJN1yz36N7wg3raNQmVpVCG4yChiFUratjVbZHNt/Ws3Jmz6mx7NiWC/X6dPljq
rIkjTGclox2A2aL/uS3gJVd7GzsqeiFBCSnhau21hKZHZcGc5aysRj8qbr2bFXvZIVYxt3bQCHXW
F+YijFPH6pcpGqMUwozHThFvQE9uZxXVGUtJYb9fGW3o5k4BXwCMpnmBZQfCYVwet822vi4XRTiE
08xs7vORKRLWD8oQe1EkESLW07qLCA7UBGUpOjnCwoyZ8HXIyidRwBB1NJtLRuot5UCcMSmNOHBr
CylD1p0hi5Q1ryqTQxsW3r8Zjct2JCsxu6mA0dTUS1EpM3/e/j77ixuuzBcslH2e6YuE74fKh6UH
l2971LOPaivaefu5KJ+2pRFextcrjGMqSYIBaYIx231guc381dDel3b88QKTOwixTrlqYr7c17ei
jGnZ8sEMSntblfWN7SKEw4AyAAtyNUMVaxTcTpc8vQbbpSTalRlSJHZ/SQ4uwjgMmKVciPEaAb9G
1RQrj0bwuGw3sHalD04bKhlhj05bXsGhAQYrCvqYw7GTfNpnQeVJk+W0TeYMZnKDgXyObjT3GCDq
gAvk17ZdiRDmKxzadBJEI4eqcnHfNU/gufYncdcoRynW99uiKG/k0CIs5jwZM4gKhnMQ+FZtD9HH
bRF/ybcvK8dBRDUVeiBmsGTrBbv6CCZKFGwoqJVudvUn6pxCSuPQQu+zqUK3NQDpN5vSVTqCo/9s
fdkvsRnaFPXRX24c/ijHlzLUUhIp4gDljARPJpFk2m3Tfa7CChadXNWI/S5cbDV5GmeKYuEvCdJF
NpcgRSV4z3MFQc7G42n7ubanU7OvXRB8OrkEdpaAvlJkMb0RFnxpQzZXSPti6CvvJH86oDfMMbzl
oXdVv9mhJPTntvMQ/smXNuR5rg1CBXGxdRsIGPvQe5Hkb8sg7chBS9zkijJZsCODlv/oHcTRKQU7
+saaqCJPxeVpQUmlLMkBjDhZvdVFUI0VJhufME4u8lV0bfX3mDuB2lq9cLf1pGzJ4PwqvylTYwGP
DwQGKZ4qx11Rfov10NsWQsUfPy92mboWc95hzMpl82ILF+8DIcYoIgB9tA6qRP6xXhuqX4KAQ5e0
muKh0CEvuWliW36oDv2udExMi3DMCHMI2MOYHjgUYQuB0RYHM5Y2CvXUQmxbtKeiKmJba6VjURkH
C2zvWd5QpyG2Y/898DS+SKK1MnPMTKxe5/eoGmb7X3wu9tau9gVXJ6zK/v2WMA5ZEgzhRdsphJXi
Llv8ui/tvj3O5kdtOvSqP1cNkUps+6YmcvlKpXWjKRRMO+lmtsDPn9uV8LjtmiyMt5Ti0hWjr43g
JYOw0HJgHkr9Yfv7RIqi8V12eGQQ63jC1vMyUvgUPmi3y+1yXBxzHx2Fm4LiZGQBu6UQhyBgO+lr
6WXzRlHnnBj22Am/2xa3c1JIoBUlisOOTgiLdlGxPmnzLM2ti9E/thAuZ1NUCEenXI/LSDDpopR6
drCUd6yZNd9JO0zVOJKFncyFt4zH4YY6yzlex6BRpTiKX4HzIxds+U72u138RJWSr7ueAX57GRxC
psrFUxf1Y1OE7FBWfgzCxM5EimVmHR4uErgAwkA/UxnyAhKGZz0/WPPJUt022avT3gCnz5w7g/ic
GvskpCpg1kP3IpkLqziP1VkxYMh8OcjRIUk/BTHhfZT52O9XOxfol9EIbMB8dX0rlR/rnigT+kvk
XnTgIkkyMyEaJAgof89Ocl+4pYPOk2/pTfWR3QgCjbahglKIC6dsaDtZmbBakfAtS+7q8OP29/+S
0lwU4qIIRUPzqAuAIulu8dlEwvDceMt/rbKuQ2bBlA9wwWTM/6OPdNd+NI+5l/nhsdmXCaa4sY0f
RQHWF+qMu74FX3TktuAy7tQZ1ynsVihFm9zeYo9kFmj13Tz88m/25OseFgyH7pTxj4O0DoZL/n8H
YT2fOBUSEgmLahxizLUxyIaOqFKXs1jupub7TL3L/SVV+2NAvuShL5JSK2J44eCDFt4t/MiPd8Fe
BskDVsvbNiGlEA8TehhnaQsLmphKLzjGdDe9E9MvCnE4kZqg48ZUDNaLZIe40be8VHJ1e3EKDyPQ
yW7j9Qz+Io6pfA1LoayoJUO+5DAg9cTMcPkg7XTk8Kw/TjhQYUaZkEMNbWnbbpAhT6kP5eiZ9UFd
3O1VIn2CA45UTLtYHWBCeXYYcTDOJD/zz5PD9sXil3LYFsf+8ZtN2AC5PkZJKabME+uNSy2GchCj
nhUd4sl0kwvH3jhKUk3g7SpUXOTwpQ0t5q3NgRxBq+nYpQ9B+WEEEYj5u9Up+60i+5UkLm5VuRLz
KIFG8q4BS8FsR3jHEhzNiz4a4HI5sgm0VJffOtpfCeU2/0Jt9XDQIZTdsLT2+BxXkJmdhLN2tI54
1Z+OFCXbuqNcyeTiWWosPJeUkLn8GNx4zxjVazf5xjocYpfyfFJDLrIbNZXFroW0xkVW2Np4HXTT
3fS4PHQeO+Fp2GOcf/LNl4PnVXS3SiOEgQKR0vjUZ6cRQ+Vma7GzviIEkcpxcV0tszQnPbxzAZmF
Ux26A/YXX/8yPc6f49xh01pMau4N25E3Io9vYq/yME1kATJ16ykfzom0m0evrD6o48+FmlpO+gqX
Hshxq/bd8uKfkh+Bfb/q7AHnIslLjsIHi6jkW8/mrlyTSwwWrVLDaoFu1WeW/ORHdDU5qWCP/uJ1
u0S1FSp/JKKer44ItCAN2gkS2cv1dIi9YT89eLr936VY6JKVfQRw8nUSomwZdV2y6wc0WerfhLvl
RrJ73UnPKeoJIxMN03Xl1p2dEc66ugddbMsXTzRgtctUkwViu5dx5KynE2r6CCGUOZXXG2uQJZXe
Wcycym6ynsqAKGOllODQpGjjNEbvPB4upF89CBzkn6PsbaMHJYL9foUeeaVKycTgMZIx5Feb9ilm
tSe1sv83MRx0JFVQ1qEBTdT0qMpPU3oQc2KPXr/ivlpyLiVQDS2NU4a9Xb+r+nsp9OR6h0ttI6nt
wnzqq32PVq1tvSgP4BDDSNRAkQPopYTBUbNwodLOxJGZWiEOJVRj0DulglrGdEq03dw8WPHun7Tg
SyQaoSkt9LXBCcQfS/G7SKi2bgrq+BqJEm2MY1EAB1gnJbu6Du6HvX5g3MTyXhHsd9EGXXyBL5FA
FXaeiqBydivzu5j8aKXGluunf7MaF/0yLlYtMAOjBiy81Ypbi7oHJLY+hYv+OZGzYVGgQ4CehiSp
7BYDwGvFscLjNN821T9uRwoPBUo9mA3TZ/DZ3AXZq3eqYhf7+PAyAORUvasg7GqROFCwokrorRRO
EeHiUb3DMKmkJJQiEmq+sSpFD3ZRibDhiJrOQThEaNqdM6dIDzLVKkb6OIcFZmq2Q5rDfpo9uNlP
dlXX/9BtvHG56ZPlUnkfgQv8bF+9MSTQDUO1RcMjUHIfCKUzixSdrcTgZSMB4xuvmqZP+26AVuqO
XT/C9yK7ucHDtp2A86RjPdgjdvG8c6rzLNrUcZwSz51TMFmxzIIU4tlddYHxSx0ggx52uG5M1ZAw
qsXQ30zbLBOlrEZ2ZC2Cu0n/apqpvZA9eKvJEIbpyZqEOd46X1IRG11WoJgPoKTvQ93vs+9hczaF
9yQNFoYIG4yvFQSZr3d0HGDDwZRHuGHzIOffSuUmRXPkNvStmutKBufqYqUXzZRBhtI8JNpXtf4w
kNZaP25cCeE2vmmY+9Iy0Ndb3OizzZ6SEr/5Lt8vOwxJcZTntLDLT9t6rZ8ALjL5BDkdzUirEijW
ZY56rHyUVJyi38zn0Lbml/ttcavOfSWNc25NEwQlL1EJyUgb2l2Kwk6WiZP3Texc/SaGr+Rw526z
maYqz6HV6BQH0cNcAF++r6BU5qE6kYDc1ZToShi3LYqaquZxgGUzNNmeMZlNrgizEd4ncxtjUDeZ
Fmgwm5AlriHiuriadpNA1XOt7h1XirC/cZUa950S5csMMZoxuIV0n2UP0/i1TxOnSz9uOwKlEbcT
TrI6tHqLBRqk3wFOK3r4bZ5+bssgfZsDBn3sa8EMIUTeTSUau+qddavf1LEtuolnHep/jSUOJJZh
0ROJccVEh+g+34dHeNyZFSqwugHq5oWyIAcWiVYFas+4byrk4eq5WfYjdQm43kdxcYg3afJgGNXQ
QiFWCVH46Tm5V53aQWuwrZyjW3b1iHoa6taMiCc+dY4k0AaZE5YNxOVd97slR+atbktXanHo0GZV
OyUVTCdJsi2nt3p0aw3fJirbo/TgcEEph1LpY+ih6bFtJl/TmjgoUQ7OJ8y9OrahNkGR2ptRWY4b
TTc/qyDf0v3kgeqsWq8svjIbBw9C2clxwnBO1OwON9CBa3j6k3bUnNSnEJyyHYcP5RBGUtTAdhgx
rep4oSces4no4dNkwxj1ItWgi5wF9tDfVip4mTUCECglODwoVF3olRJKCNZ5kDC/pX7eRjhKAIcB
CnrAQZACAZa8uGVY2BPVurxuJ0wQVMBOrGNU8estQeyGqhUUSJja/YhTsqCftOxdj67WRQi32ElV
KaJSTUh5RdSTmSpmvwvOeyx1EcFtBZh6LGO0zIxHruxp6T/GFI3X+kpcvs8tdSrPgpgGsFOWPkfD
s0XRGKyfta5sxC31YIZt1UxQIDlMIG/LfD3x1MOI5qjaV78HTiEQGS+hEV8/qVmgJxxiLEpVlv7S
lbuGrIX+y/7yx2o891NgJHGjz5Ah7vLRzT5o/n+ZmnkzORWmEbuyK9qCS92VUKpx+I+Zg6lWRxCr
pE6Qtl5qjP62u1HLxZdHppZQmLMJEYP/Uuy6y1BV66WH2cXLu2PctxR90l/2gostmdJXyduMR2l5
GeGB0p1w1x3ql1kSze/Fa5x5TyUfLFze5tcXYRwsRGAD7UqTuXvzUMex07KB0YUP7lNHSd51vLvI
4tChatRKjhk6zJjzLaQPQnHbTESCTXkEBw96YDRL1CC6yi7Z9VK0V9uBQCCGAFsm4xBCXJRaN0OG
QDmKVuXHOtQcOb7vRkx/PzXGx20HJHCbr4KM47aa5gHSMEzOsPysTu3AJJx8/TCHeWQWjjg44XP5
Dcgxkzpk1JUJHsakfYdBl5KX+v271uYihnPsMtAUCV3XeBDTT0pSgwunJJZm3VgXCZw3Z3GgDyU7
lTYFJiZ1omOBKWDSiLeodR+7SOH8uA1SDS20kDKhTUE9CYO3veTU9zkfNidz6k1GiBi1hyE4kfOE
KCtxDhwvhVGIOlKmJSntTEDh96NqHbZ1oFyK2+XwcNapLeMMHbVTUh+z+IOqHvv+3CnnZCnAMEIR
mPwFNv+sis66Ta5gM1Dj1sgYMSYrtUGjuI/p6u2XHI2ZKEwJbfFxW8G/bAwXedwNSCCl8Vi3kKc9
FQfBZhzD+qGzzR/IosFA2BOuzZzqLepcxHFbXdyU8pgwcTJKvob60yj/SgxHl4l1I3xD56BgGQXc
WbKDyJgeU9kPizsyfNZEqKIsi7hONBWNf1idDCNUC3YDV8XfOvl5Do5WQBU7v1wV8ua6FsKZKzHH
WlQrCEGRTbArfCu0DdRe3egvHLmhPz+gpPuU+plD1cytXv5di+ZMOHfWYIjsxKM+pKxJOPXC43gf
fex+T56GVodWIkvl1xBDlTA9U8XdqabonC9OhYj3j5cWeP1US09NQiDe6pJdfZ+zZhstkRJE6Kct
2xszuU2Kk0rRbq2KUDEQRsakLlnhiXTErB70WgnheGPnGw2mZ6mzjTPsO/xbvRLDYbeoxFKSJBAT
9Z+t+UYbv6U6cSJdRaJrGRx+G90wRbkEGcK+R7FC4dZO7kTfGe//vP9/pF3Xkty2Ev0iVjGAJPDK
MGlzkLTSC0uSLeac+fX3YH2t4ULUwLWyy09bZk8DjdNAh9OyHnHZuglgXi4x61OM1/TMDneQNr6t
ZhVXt1E2E37TxFYLJwC6OqnT3ORQyghumPklaT9I8HTrJrpaNbGAbNBndOzOSuihAdDasxfNi/3g
2O4TzwI7/VK7zcd/JgrIslESzV6jJSvHkZZlMHXcJBYzclJkNjJpZyXfhF/Q6Lx4rxazEmH1qmFl
KkRkSAURv02d+ib6Nv/Vv/BxX/MB8++ehtHRP4XSXNumn1qvqwBHQRH3FX1dV0+5yx9bF5j4GZP9
3OqxvMveB0UrVflqr1RNaaiHAYI+XpidhvZqrv7sAIs1YzVtK2Nu8P0EnXhT6mGwijPF73iprNdM
QAkaZ6FiqbDFefiqEs1R25thfLhs8JKDKya70rYBp7oJRVqGPKQ1eLP6SSOyIpltR7jaDxEfklih
ow0x6n7wOt1JD8lOT7z4Bmxkt3ycPeqQr3hfYe9c1m/bD64kC4gxM+3/iIFbJm/eemkdbnyDE2KO
dO3+t+Fpm7FNYqqIclmWjkCXYO4lK2ezHZCZTzSP7u3dcsg+YXgHvSPoMpCB79albC1MMPaa6tGk
Jq/C/o7tq2LCJNjlCRPVZGvJHewvALLSihvT6lQlxqSEbY1mA/IlzTCCDtlsv7rSa4+3Zhfue2g6
1noJ9q+GsW7ZCcT16sEoT4p+shXJOd7GpZVKgpdU+ipbtBBrZ0eO/WSdmrv8w5w4yQ99F13lu/kg
67jbxPmVQOEk1A2JppAX8qjpd1u9Ufu/JQYvswbB4IOlHYaFN7mSh+Amw3SV1jW/BZVT+YQ59bFx
mw/s+FC/B6vOaoncCmlJ+qbnLWpR+9KSW6r/TTvJ9W/7KK9kCPfLIcnqLkshg9eHNM+vrtlTj9r/
m5Kjv2WkqJKlFMkVSJ8iHqHECBV018UUOsVyk7NDgfkgkj3jcPDrwcLocEz4MRmw/O3BqvKM1i1m
d+CuVhxtMFXZjwDGj71n+BW4cuNPl+Vt2+BZHD/nq3Ns8XPclEHoBerRVK5TWVp+06mAi/lfdQT0
GyY7zG2Tobl5uW+Szzanq1pmyaLJlBBQD8TSVWFy76iFoz9b+WE2F0lCTKaHgHdNxmZrMaCHnhzn
8BQqp0mTnBuZFgLGhWbc5WDKCr04Owz6oe7+8PsCvmG0oRKiQSz06ujF6vZTLSlW2D4i560W4CzF
DLY5MGBKffqUsM8G+4DRFo6SfbtssVs7YYPeFFMtNWb+0ldZUK1XUkqxE9OXDKZUDY9sesduM11T
DVvlc0jFYZ1d0SZW2zehl0/+oO6n2K0KyWptqIFB4NRmBN9HqZSAzaGNv5iY6et1wSk2doZyPYUy
j8axQsASi1qmhX9MrJQlGC3BtOQUL3TMkpz96pj7yc72lYl35/2HjpSNJ8UbYYL51lar9hqFsJT1
beXoRlHYDnJ84Y+KoZYtVJbMMyLbesmMyZTs18ZT7Y1swbTr2sqHgSvapYNLwQCZ6QdWndLqodIm
97L9yfQUzDzOxm5iCiu9pTI/s0zfTeUnMyj/1roPXXJMQolqm3ZiMU3VLR1jcQ0BQHN4UlDrRJWX
RMlzm98S2oeOBTrNy1rJxAgQuhSVMsQ5Si56yvyBPcehuafocPszKYJBZpOtduMEKQpjbpU/NDWK
YmX3jw0c5VEb06AW5gcDJd66tIw2RB8JVoygCRY8p5XEZW4awOr7gsvUc8owmjOuvGws1ZNadNdD
1O7qqGFPzLYwli+lixtaxY/La7cVxXmjl2gJaV4G4wS9gg/5R140g858FwW4756F+0aaYBA9MZCW
yaAl+mC9ICGumvh9VJ66d4zWfCNIsAkrCsM2WZLKs+vnXPuh2g+X123TslfbJeBSVWE+LImhiGId
CfXNoHaYjO9ow/W90UHAnyYclrmIUshAtnIMPpHslCqLq1QfL+siM20Be5rGXuqWYa3m/qtZPVHV
+7PvC04JM0BAo6TBxPDechSsVPz9PQJMZhPUBRugyXp7NtVYX6ZAVeB/dP3ebsZTbEUSjNl6x2Ez
GOZ3maaGGLGwGfo89mraA2T+5XpFe5Rf+aOH1jM/9Cz/skrb9nUWJ+6JXlZaE0Cc1XxbjAMl38b5
Xat2FiGsWtSrBUjdOaLp+k2klHuW6pJVk2ghlqa3IJUiHYMWIAdzWOz09EcxSaxrG8GopVOdMEp/
CYU0aWINvWXBdd7ppmOdylN5Y952DdhKx+d3VXohdH8WJ0CYGk/WaNS4FSTNQzbfNb1EH/7//3K9
Wn2fr+nq7YSMkdKpGdRposd0vk9riWVxQ730fQG5pjjq7IXh+xlqtlOMMMEMI6edUjcNby0ps9im
NDB7oqYYN0WQfL7VZmiWMlgIKT2lc6npjCgqQ56Az86NY8e6Y2hyT2P0uaPmdC8r+ti0vrNsMdQ+
sjJPohiyTTXR7g0j7d08MZtrva8WyaJueu+VKOF2wGiuNFpqll6bJ6BNq/pwR+2bdOkO2jAf8Lp4
KkNpy9amf2AWf8/reFTYAiSVyqxa4IkqUZzeYSL6ct069Z56mWPv7VN/zEBCzY6yQkeZUAGYojGm
thJAaG3HT5jv5Gm9ETpRFTiGshwvg+D20V5pKFhPrOThUvPbP7nhJALtnh7H+86fvcwPpSNut031
53KKESYjVKja9NBsIbmnDafW/ph1vUv6Uyhtz9g85GfFxEaTpQvzIY+g2BB+JdOtbUmAV7JLYmAp
qfQ5yg3oUjSmozYoEegPLWd4f0eewqIrRYTrY9qlxThVUMScosKjJJvcPLV31AoksCjTiK/oChbV
OY/KroGgPNf2mhr5IKf90ASqM6oyOo7tw3w2BAGBp9iam0XD4rWG6bbj17l8tOix0TBKc/GnXpZH
3XpPM1XFUwwDuHWNCOJGQ8/Re4s3ewvGoGdMzvSp12oez6LLMXHzSK2l8XVerWNWU2vIRtyVtKeO
MyBg6Kn2GB8nHxAtH3rKq1FEZ7OWJkBUX+tW1pXQLbrurqtd/kHbR4+6U7kyltUtrF8LEmDJmJM0
yfj7WesSf45A4sBcLZIFiPkj7JI6Ah7RuLPzssPi2Tr6dAykbkEPGO8bXAN5fjO3JcdYopVIFkTK
Jm5NwqMC4fzCtNQtK/qoSscSb2WTUBT30wRFjqAyzJk6hDxsZA53uoZgW1Q5xdiDSqVL/SoFV2bZ
7lmLiRBahstuoX64jPRbeLj+AXzhV1apEphkmGJhaZR6wwCWGNmQEpnhi9V/SRuRbMbEKS9jDt0T
P/TB5xo5tadirst8eE99zJs1FQCrpFo3Eh3ylOZkIUOHNL9H233nc6JhfgQKaVJaZi7876tVnO0m
aBWTm0vrE/t6VO/1QhI42nwHrXdKwA8dHLydwdGqsI/L98kzvPA0f65fpuB1QI78vi1TSoCQnJZT
VON54mkqJvuW+zmjh0D9etn+ZEIE+AhBDD4Sjoohnqd94bf66LLhcFnIlgtbL52AHhoIfUYFQT1v
6Qpf0UEA81HJZ8yVcS/L2VbGIJaOWZUqJiG+NQNM2NDTueUviGZ2h/LOGlOXJh8uC9k+sWchonnn
jAyaCieZDJgLkZaOIZtu8BtTO4vgeq7MOV6CKohiiCA3GRiQkA3mDc19sctAxPWauJJ5ftnKCcYd
d0Pf0oJLHMfBIZQ6SaMvTgRqj8urt20KZ9UEo7bmiLXZgC0qFozgKjEryUYAdhjjnRHIpn3JlBJs
Ow9YO1k9ZJEuv4sC3bXbco+9k6gkMwjBugOD2E1XQ8xU3tXlc0yOl5dsWw1cNqlBEPEXr8xaTprO
bvlNE2MI7H6fjNWpZZKw3rYSZyGCHwoRCI1s/gYgtbWnau6rg/rxsh4bIhi/6tn4D/+KKRolpkls
BwPojO3ur6VBVGQ2ZHa85ezWQsRGyCRIeeS/L7yO/p/8FIMu8P7VfoQurswHQ1b7tbE7bwQKD2Aa
YLBGO4+FB40+ZHgKsKYqnLYjkgSXZPVE2pAY2e0ot6FYb+CWzKo9AEJiyNLFE/DTjDGRLaCQwUN9
nIwPUOCFz7ws711jnd4sHFd4BXJUTaKwq2AOcYDBJ0kw3cwaJWDDaCTeR7ZD/O8rQZaigWx5xA7l
Sf+s0d4J2uBzOTOJ89neIJtocD42Wi0EZGswlGZo9K7wtElpd0vQL34RY2ra5UO0rcxZioBphtaP
+szawkM3ZBJ+tqhDIsmcqq1qEOzMWYYAaFE/dWMcQ5PlrkLlO0aj3ZFiV/nqrkFLVHgXtq4qYcve
cAsrkbZIzZ2nI1kWArXs4BRqL/MYunmwS0Jbskm/MfF/dbN/yWYFbRhTE4LSH+yJ11kFx+LQzAjE
8dJtWcxIKu4XWFXAfzdBXOuPmMeV+qBvONg39RH92LtF8kq7bBu2ONrc1rUpogGEzc13XfleGc/z
8NefmJ8t8nMrPa0Kw2gKT5mvrFh3lehFW0LJJsn0EA6skmMKqDrUhdck1I3N0GmVwrEN77Iq/KQI
T1qmo1iAcLdqqWI2Xw9j0wo0gF2YHOv5iAh6TZ5T8j23vg8S57qp0EqUcLtCfK0MAw0HKqz+UlLL
JcM+AAPjZX22bc0mOuW5RELE1PZgDrYJzrfCC24w3sUHX5o7uOYpBKlBLC875pb76/KdpQnwzeyU
dFNDCzQAOQ2KIfI9fVY+jLv2iJfQzTuyQtisszTBJPpZVQZSKDhH+nNXHBvl3pbNsNjepLMIYZO0
IsGzP4QIoj7My/OM+GEVS44P9wGXFk3wESRuYvR+BugYmE3f6Ig3E9NlzegSlqEp4h3ts29WTXAW
dTs0E+lhEWpHvuXFeMyrYXfZ6vg2X9JI8BUEhe86+GcLL8JLpaZfpQ5vK0SzVkJMpalTacxDDSUm
xF9O4z70mWva7uDrnjxKKFFHLBccC4IBABmELeyrQT8V6f7ycskOKREcQjFMepEQHBvtTnX/IQ5i
j/xZ193m7+FmeLN0wn1ubptGHQZsDuvxuCffa1mCe+ul+kaCgALaUGZ2S2zcrWaHE2AjLnhfdE7s
aqfGwUN/cmTxTskREoPGAY0ZMVLsUESU7oMxqoWXjLZ2ayYlQ1ZPm51hmmUeafN6coYfImCDbajB
EqTYNdwk3WrAOBt1ASNh4ejvmCD9ZkEFhAj60qoRyyo8S7uJwpv5HQWkb74vQEJOFrSvLVi+kPWe
TTHUoFIwJod728uWLtsnARhA/WvOSQzbm0l/DBunmNB4vmAOKR7Jliw2Jzm2YrjYaPU8JQ20al5C
y2FItUa9k9wVh+UEoorqMfdCz/h8WcEtToT1UoqxY0OdwDDPj3KHxKfLoSm+nTzCqV327a5JT5PP
YzXvSO6+ESsgSAouEVvJoWvVULdAxVep3ia25LUpcYZizFijjTo2PYepunoCA5RvFMu3qNDfc9ND
/lZHpyjTqXgbNxeatWoZIvw+t7u4qXZtGV2jilR2NeKP8F+91FmOsGYNzdFybUOOiqDAuJ8OndP5
bN/tFU8W4NpeubMoAXPjtjFq1OQhWtNy/vKXgQS3umJI3O5v/MhZjAC8mOeRaWUOMaObDA5qXk/0
ucI0RNS1pzsM25JNlf4N0p8FCjewMNdtswggsMFQKu64piv9SBzqBA5o7fdScnS+Tpe2TIDcjqDV
n9aQ156Cm+m63aPp/8q+yUHMwXPgMjLHbYQ/qyfgbjWDZbZPotIrlyM1rqwpdO3qKkyYxBS3YfEs
R8DfUhlDo62glqbnXj09EPujmaEtsTtk76AxAFCcRQkIzCzMlDRSiCIF+FOeSiLJ326D7s/vi1Um
aljNdFDhqtBENPW7gBwkAMtP5QUTeL0ZrgI3emDWdsNPbXLkw6WtozqChhD1mfv+StnFkeRMyfQR
QKLqMn1JTf4AMMg9KiKeC0WG3bJj+3rKVip1RUQznQNecf3PaCb1bnED3JQiH12x/uUFlNj0a5xn
JYyOKObrGrhgOlbEsUxQ9WD4hdtmKH0qZfey1+2+tFsCQORRqrUlf9sY5txfhQ07lgNDhMDUQhfO
f/TDQLGdJB6exgEBlyWQlfVJkPfVX6/UjY2ptcwe+7c0hyD4odJD20nCVL95jJxtXoCJtg5HIzGx
f+rJ3EXfeTnX+FI8ovPwk+zxJkEKTUSKbBoarB0yc1UEQrLJmarYacvQjTFLKQukdZ6y0ybARZ3Y
uVaGkKfvjRcTfZXU0+/sfYCQX3SSHQT+4y8Yi0hmim6z1gwYhLX94hjGd40dKsw0CNDh3ruB/b77
4c9tEykpOm0qlHrGnUk5ULBHLwc+acPJj/80nPeOd/ngyY65SPHP4mLE/CiuHqaJIMJ9iE9JcZhc
nr2bD4msv0bmnHXh0kFYx2ab3waa7+lH3poyHRC4v04+/rdaGslJE1lO6wkcHznhjxTQ76SID5vg
RMleLi8it7dLJiLgST+QSO+4R8ZTnIWJWxgf4vlrnapOCidgUX/pJTd6iQPQhSsHiUnW5wPUUpTl
UBY6+vglEiSIrAvwUYMYWaHc7NMGEyGRpn4ERRIa7C6v3Ob2UE0zLaTbNE2sCieNMkQafyGM5EWN
3Tr6EMfvsvCzDJvXP63A1oyKckG1MI9j0L3hZXfEK6/xukOq6D+0mm/e31fShCRbYYSpjWHcBdym
7kbu4pSu/kqeWb1rEhCeIj9XzxauAUFWle08Q9bwfXmhjUMQtVf8EG9Yj94tPqI00ujmNl6sZArn
t0kMre0HyIwDnwMUBjy7LfjnQmfedbfNXnbblQrkR2G1fUMQ2HMRw0RQ2rerTwmmlvUvvKRfPQTu
JEsobbqWlXrCUU7HCpXQAYylYShTx6gAX7+vPeuJ196NV4F/2fylygnnuI2bCQT+WM0MJGFI8US7
6gBmoDsOhvFOJk5y2sRi5MoiCS0WxFCicK/Fd2O/L2StrNv4vlpA4S5QtPkSWzkWsPxhnVDsjKoW
1G8lt5x3kTdhmLLjvfn6WgkULgMJBlRHGo/up9Qtv/JRUYGHaDVz9BfQI6KCS8ZgvIm9Z4FiDXKU
oN6kSvkJQP4KdTxeqo37y3YhEyGASD2ooCfkQTxVOxD94yJrQZV9XwQOPe5AVoLvV/lo3OopW/ZF
waRUEZKtoQJW2E1DusWEvZF9/5V7+tjNr3uPPyJSL7iVsefIThPlaq+gAjTw1myAUQ6REswE5LXo
uYtp1KUze/Uu3sluhttX7JUlCGBhxWXCKWAR1r0efc7vod0aCCYnPqp03T+zCAEoSiMY7FKDaljT
H3lDr6vBkICRzCgEj28bSWUOXJuwSsCJ+aOUEsDI7EHABlOZ8qjjZqffhF85hSl/lJh+AZ4NDney
/ZHAndjLnS9tXk46zE9RzNwJSvNxKZLroVCPl/dGIkdktW2UNgkwBxxgQOt7LSv8TG9PXVhITGDz
lXW2NpHYlkYMU2u5CdiNeTsFiqsUxi5oPpf8XdIb7wmrrqQJENEOy4JaYuxVPdd+ZoPBpraeMEVO
cgGUnSGR1LZQdBDOc4dbzj5PzoYPihuDgPjYP6VSi5CYOBMAIk1mFcX9sAimX2fKNZPRZcq2SACE
bmRzDM5c4Hai+VZ6yPXrPrmvkg705n/mIpgACLo2qnWf4FpkoLPjgUTZcrXE9fNly5Z5c7FSqNbU
0l5i7M5r7NbGtAMU03uY7uIbuD7/McwxESEmVhUlvw8xSz8Epf41yFPJC1tmA8J9IS+KKl4oRGTG
dcjgHWQWvfly+nlydLFACMXXS9K1EEDZco2uR2TNI9+OmReajW+OLykqftHuc5zG8JC20XUeGfe1
noIotjsu4fSwqLEEoLbLpBhBYbPG2SDEVO6YTsUEyqYSI/Cc8ivGDu2Dz9QzbxY3uw0/Z36x1yQi
tzDRUDXEMTA/R0Pj21tXXJAZWA8+fM8oe+a0OTnMNroSyknWWnp5O3/p+acVi4PQ4oLa0emKv4Jc
Aruy7RSAsAT/T41MLi7Nypei9vK2dtCamBLJeZYAIZoF365YY86TEfOjpu9z63WwSHNY9vkxThy5
a5RKE5BwVmfwwheQRvaYgL7L99wYeACtcmXB/S1TOL9SwbUqKIbJsYPR4DwkbHHtSN1XNNtri7Re
bvt2QUAij7JG/HrB5OxssorW5A9FzKwYHNVPUemTfUrm19Gc+Y4dl8S5jI/btnEWKcDV0OO+FPCC
j6pjTmJ8zNljjA6+QUYmvX2A6VmQAFrhQDowMiBinX7MnhUn85Rbhrs0vdPcDsWA/VXlXdbsNwby
U6JYy2JFbVYWFKqR/XBtYYorczF43d5boEOTzqeVrKNYyzItDFULGqyx6YCXY4yGCzYeWUAtp7MM
yYHetsezZsKBDgOaWiVPGI9mk7p5Xp/sPiu9vpKV7cl2jQhHerLSoGO8gkHfZyaqlLMd80vQduxU
Dw/TW7QdHaVc0NwSfolFni2FCAcbYNgNM575yETlj8VN5pZ+6y+YRRi52iHaKb694D2u74bWUaUU
/rKlFY46qjUoaXnw2kj0r2oZ7PI87Z3UljFQb1FJIvJ13kNuUKuXXoOSZdMaOXzdJLHDxqsBw/Q0
J9oxN7O9FiWFGFKgooELxRSSM7/tcM6iBZhBvx8GoPJUVZon1wsqRjATTCLilTn00iYKuELp3E6h
Asjs3eI6/xqD3P+Kc76gMz9y0fHHGxnbK9mMpN/c9s6qCShjNRXRS26vRg3CSuInXneFOVqDWx7B
oOHMByJJUknsRSyGoZ3x/xIfLR6/qyM56cvwGYOGZWDGj/SF9RTrXygz2lKZoNjEMGWIhwX0+2CH
XgtOhFxgGqwEYiQ2YgoQk6lFr4YzzHPOlr+ikHy3MtnMXG5ml1QSsYXFS5LaUCmY7pji5ZHt4k65
1NdT1EnMUaYN//vqsIV1Myy9BWsMoxswJYyyuIDs+wJqmEaLCWfc2pOaHqmW7kO8oS+7M5mhCXhR
W4pqFPxuYFR8cEX8IVRA95Cpkkvcth+jKBHCtdfGCIu3KxWwPBzA6Y1QsfnShFdVe2XngVMXksu1
TIygTTZEUYReajATRF9HTAIu/c4snbyR0Ab+BobO6ghQFyWZbi55jLKMh/bj7LdufOKlLcQZfM3P
PbLTD7I2hO2NOosUkK9bbFXRK4gMwqdEe+4oRo/L4pKy5RNgrjfbNAkzpLYYO7WqG2U/bAyXla2e
RBOx5qQxMgydM6CJMX0yjGNaP9idLFuxfXJ+rtbrJW51MpVx6ZA/gwzlML3mb3f0vjlkP+id8QM1
xwh+y951v/ERZ5EitCkkLqmJp6S6X3aYrbTL3X50bLeHOaiH/mr6fPnk/iaoexYoAN2YlyhTC6Ej
gihuvjj9Pt/HrrrLFoc7eBmPsmxJBbCrlFoLTAXi+nant5+n9NtlfTbNgiHIhAZJdP+KpNBFHtbt
0uLs5sV9kPpZ9iOUdWFuL9lKhqBDhkd5irEmyLG/DJ65Q0P7obpKvmJsE8i1peVvfMd/8UQraQLo
xapiL/oEaS0Sgnwqeb4Pdv2OD3JMbt6X7llJE7Cva4sg0hRIC5KTjXm29UO+Xx5jAnoHtHw9pNJy
O9mGCSBYF8OQIMKL4pbkQLGYw1UpS1HLRAigpzYdZi4mKUQofoJZMUvZOKMmabnafo2sVk6AvSZf
9HJEF7gH2m5OIog02TFANYRrOeN1dcLDX3FyiQvZvKWcZYq5siErwiKusXigbNzxnn0c4b9V2jl2
23iXD5ZMP7H5uI2CNBxUvlEf9dP0/TWd6uWu9qV+wXPnVs56sK3cOaomZOmSEuxc/9SND/FubpnD
wC1P4z1V3Ir9uKzdloms42mCiYwIxedxizBXZHRuWfd+OpteX8sC2NwGxLO8FiPYCEibTTvATBwv
Id/NJtqlme6Y5o3OmUWqq1hN3UZGc8p/+QWRoonkCamLKDFxV7Z2kWY5C9uxYnKCgIFKM3ea4sPl
ldzatZWKopkE3VzpdYjb5txYXtBlTssiR6kDr20Pan78M2GCt5y0tFz6AsqlWev06hc169Fe0Dtt
c2PZsumKEhsR061JMia1whPTgf2Uhk4cfwHT02V9Nl3LevUE11IZJKyaGQbSw/X6xZGgQm0JnQUM
VqBokaMv/94l6+A6r244ttWRKlK5QcZfc8zOmmX+frMYdK2R4FAyjeW1EuNkLXrkVGBYjU5Kc12S
ByW4ZvrDkv49lpIUhGyjBJeCVt9+JOCF8+ohaZw4mXxFLYib98Hh8nZt3XTXugmoUaroE1RQDO+1
S+h1zQlDUXf2dDCrL5flSM1CwI2kU+IpGbidO13pxId63xzGF9QQujkoq2S8PZL1ExOuocW6pSOQ
FuJ+7bR40tV1t6uJrMNJsnxixlWhdApsC3JqNd5RRXP02thnnANgNgMZQ/LmzXq1WUzAirYK+iRf
IG3O9xWIq0p3uAqu1d4ZcZcan+X1Y5KzJaZelQFRVzOFwNxob/VmfGZMNgpPArZiwhWv1CbUGUQw
zPgjLHQ74s5D5Qf6D0PWaCKTJUCFTgItzEy+WxWWLnjWipPSxm5qeHR+T+vMeq8E0Jj1ieU2P8FG
dWOhWF17bub95TMlM3IBJOIuRHRMhTrEsA4FaRyFBX9P5iS5ocmMQICIOC6K0jAAsGOvu03aOpX+
h4oI2GCOxViC4hBuKc6PUZLf1qPh6Tp7lxiwflNEXjjN8FtPUSfMCPoa3o8UkZPrT319MyiPl/fk
Nzh3FiLse6epHebI88vDw4ym62O1m65AzapmLtk1+2yvSwKkmyEYTKD7qZVgBWqO2jYlhsC42fE4
Pj3FV607HIJD2btG5I4oq/sP6cFtqziLFawiM1ix2Dnsuzed7Dj7kVs8Ke74eZrx0Ld26U6pHJnB
b6PtWaZgJ0ik06QKoGoYgFIj/8ZZqOt81/aSh5BENzHoPAzllBFeRxMb+1a/XqQl7lsP4tWeidHm
ZkyJWfPqve5Fa1BR3+7jPfsSMEc56f8hl7sNFD/XTQw2j4s2sW6EPjptH5JFuapj4qhUll+VbI/Y
ZxloemOqPI07E9WZlY85Up5jtG8ayV2Cm9avN76zOnz7Vjc+NusFAhgwPSvJc3dsPmjlcKWS6WAZ
mBOfZ24QxIfLx1pmEQJ0NCOz66yDSFL+FdvHftld/r5shwTUiKrJGtIG36/zH1q8Gw10x1TvulOe
l00ACi1cuo6V2J5MV3bWSJw6W9CFFjqXVeGH8NLuCMBglEU6TrxuAB2j4DPOwatZ3Hb7VrIj/Nde
EiNgQUGNPqW8pI4otaO1jlbdtGwGcwMqLRXJm2Z796lFiIrJEdrrvWxlcAFIIcy6g3/qlBx1w5Of
NpnEADaz6XwO3L8yBKPW7FRvygwyRncGl0Lk8o7vf6ZwRu/yg2dRgjGDsLhblhYOXa+bDIWB1h34
604FU/3LliBbNsGoq0RVGourVJb3LL8fF+/y939zHz4rIli01UbGmFEoEh15n9ByhUhz7yBA4PL0
p+2BjO+yxO1jehYo2HY+F00fIE/kNap+b1XRfTjrf0dZITEGvjC/2vZZjGDbamITMLZCDGjYdiTV
vT7Rj1b3KVlklQ6/ua78FCX2rqXakAyDAVHdbvB4QUzom7fanu3zneIZEr8qWT6xc60ZGI4sDw2Y
zXJEIY6ThuZ1WjPJhVWqFHe/q/OK4bwltSYYHs285oh0gAsaj84pHA3Uo448JbWNRedFFBIQMY2i
oaM6ksdt7TTphzqIXNVMHDK4Gvvrj0xQbFerYkOJ1BobZmfKHZ3AwUytvapLE+KyveJ/X61hF2VV
2+aveGRnbhTx3j/0ugTXGdJ8IL69feXR0x/foZ3G77L4yRYRQ28oYE4U3pvvdcu9FnjGctPKJids
Hq6VCME4NHXB2LkeRsgi6nS6H3Sqo2mFU9dPl3XZhL+VIMEqGnVqmcIDU1Uff0qD/D6n76k0MVYi
+E9YbVISm5U91FiuyP5QTg+T/XJZhU0jWH1fMIIpC8DMpXOApbPTNfsKo1/y8nhZiGydBDfRm0Zf
RFzIiFt9x3ZLLSuOk0kQ/ESWaPYyl1imJMzBcPtJkU1Tk62T4BcsUws4ByE8alpDglZfqVMA60pH
yU1EZryCZ6BGvFgpD4XnrXUT5z0GSllODS+h00giSqKTGEKLQ1vtQ34UE/q1qj7r9AacJhJ/ur0x
GMVjoe6YUCKoM9e5FjUD7orpZN5l7YS2M9nkQb70v/hS7acI8S03LuHYVSHqOjQc9yx5bNu7pD2O
GPPbWn/l+TtoJEBY969C4sMurqc6t0IoFFnjs6WWX+JY1g+xbQJnEQJ+9RqGvQ2cGW/o611b31bm
jTZiutTw7T3H8ixHgK8Kw7eIwRtv6/AhtA9R5l/+/rZ9nb8vYJeVBK2pWvi+omKwQBs6ox07iiK5
625bGGWmxmzT0MXB1UrZBGnKeUNGcIyazXNXaRI9tm8b2lmEcPh7dBcOhHdaIyobPqKI0uGsbl2z
005oL9zL6l9kGglnJi+RbK4riMO4LPTVflPrz+/YGFRI8zlZDN0AfONWTmWKwcdj82hBU1ZOqPp5
TJ05fQ+6rIQIoG/n4H1F7QPQxWj+znuMZllC7YulI2p0WZvNpK+xkiSAPx2ioSG8/F99KEfPeEFv
g8urQEfiaw8YePkfgmObW6Qz3WQYqkJhdW9XMIi7Setn5NEzClrwZ8x+k+jEz94voGagawIVIhh9
bQo6TfmULKC1BS8TRhxz/qLwCy/9DO4M8EIrx+U993YTDszG8DRTF9lF23Cq2zFCRc8UZE7BdjMY
+BJLYhHbgcyVFMEkUCevEVTOYiLp6NntSZ9984XPUWGuYmFYxV2oo34j9wpXRk6yuV0rwcJq1iQk
i9VA8GhVLrF2ZJHVeW9i3UqCABFjXBh9rgCFKEGXc+gG+eDO3eE9VrGSIiADM9Cy23GijuaFzK5y
x+klY9eo3OYH7xaXp143XRGCahrDPGpEXwU7N6NKT20bUNQrw35EHqoCJBGk5SPZIMjNBVxJEpze
0rTN0ieQxOLRRusp9qmeLCc0O4kVylTiJ28FfjVLUI9eQlDXRr46gQA99e3sFNfv8UsrhbhNruRQ
ywrmWX+VMzq1iRLQTHIV2Qa+lQgBx0mmqUnF2bmsD91LcFN/HffBMfqGkXq94UYHPjF8frxsgpvb
BCJl7jZ0aosNNizp+5lkaJUISe4a/b3RVd40v1wWsu1wV1KE05RWLeJWaD7xpp2GpoX8IfCqQ34d
HfL/kXYdzZXjvPYXqUqJFLWVdKPvdWjbnTaqTqOcs379O3S/b6ymNeJM98YbV+lckAAIgsDB3rpX
JF2u625pgSZYlWpnDPwgQGvw6o9RyTqK3n0vGRx7dDjhFX/rsD3yXSLkqlNipm4Q02K6Lo7cG/pu
mEinIb/52bpTd8iXYMaTeprPIAXlL0kY1CJRydXNe0UUy1ET0qTZnANRM34USuDYpHfyQNYQta6W
CxjBaZilZptJhGSJ+TCDZJXczDd0cPxLjckzaBl9SHInkNWnr1r1AlNwH1WbtTSYgZmr5FZRon3E
qgcDhK5qUUmy7OtJyQWW4EFa31BT1QZWswufyJ6zpFMvvckuCnJqmBr+9c8U5WW9F54E+ZImMke+
bXcKxgFgFhgqsI99Db5sjth8LQ+y6gqJbr6YzAJyyDDRz255vku/TMkuVyVVy9yk3oQ3iyUUIoHB
6kNUYOP77UTdvj+AsL8rPoXdba8+qPU1LJ6311AmjxAAZDooQhUTS4gimPMw1cc4ktVuyIxL8Fn2
PGV9ogBiruv3dj9GDqaUuEGfSYxYJorgrRBVd0rSACcPd8y4rX7rgvu6NWK+2GxrMyUtvh+Qmwhz
Wsun7a2QmY8YO1OjSqg5YO/Dk/YtwMsovUdoOznRCcE7svp0diSIkiUT+c3qJFLA/AyR6Of+o+oG
R1jQHvXjKR6y+UjT3308X6yi4CMwAMcqjB6Qaon3S8c8l/vCzQ7GLeb6pKmjHHilgCxzzLV4w6re
ZI4tTIdnMTLHhdK4tHoOyqc+PFrRSfU7yZpybd6C4tawcBD6lKgWKiGQgC/a92VNd/aQH7PmUxGr
N139ycrZn6m9yHamoKMQ7LtY0CE9WeRGJ5JgSmK+ItcZmXUDE3Dx/SQ9F9b7Pt9l8cO2Hsq2R/AQ
o13bAwaBIbWXWn/5ie/1iXVrdZVLW3LUrcLbhpNJJDiKzE/MKclgZ/M8OqV669eIQ2WTUNZDtVdF
FycYBYlR10oGofwEbDuoKD8haip3vDsoPHdO8GFbKIkpG0Js4RdlQkiFbdJUL46P6e9V9zCLWhjw
iT51kbRAoW2UDDyQaHajh06Gfdo63+aX0p74Kut9XPeFtoZGMVMnzBYLlmLW2YUdY/WaHVrU3WiX
uelXE+9YPACMD/On7dVbVYkFnHDsUrVLsV2AK0E86hShdaSh8jAX7A9xuCUsvMNYpWOqzcBpW80h
Gjj9mGMVkrh9NeRbCCOYEzODliQ8mk1D0+nmQ92kDlPvy2L/Z4sm2JEd9Zml5RCGNMewvdeSY9C/
/yMIMYVN9DJXEr5eqOxHHbCD3LJXybid1k0VOoYXHRTHGS/KuNgVX2mtacyh2qho3oMu8oB5Wd/n
BwTl4H2ff+vlaoHGLXmBVo1Kn4YE22PjSWauvhEZK+C6Mr+Kw/+/AEAyqS31AKedXsROT06D8jlQ
JTq26m4WQggGY8URLZDq45Rbp769b3/rWWnxfcFQhtCvQOGM75eZChmuU1U69m96mdeVEiwlmguT
jho2Pj61J1t1op1122ZOdJlQr68e5/4oawiT7Y1gM41N+ybrsDdJ3x7sEA/0nBgjlwQh6zfN1+UT
Y1XfaPF81UEwDG2H9f+8GpHbLnaGb+TcPWVed/S/bNvqukpYtgU6aoNQ8QHbmkcExwpeAtu8d6yK
enkuG0bxD8fCK4b+q2pPRTMUJa+rqb1up+5SL/bMT7xJS9+niJCVpz8TSQhWNVCi/XyTr40Qj8Dv
6t7bBlh31a/y8DVdmGqgM0yqGbBmWs7cuj5neNfEA4ETSFviZbsjOIVCVyLS8wKUtD35/rmKJIeB
7PuCQ+gs5KXCBjuTmvRMi/Gc+TKt5rbxJrSGev1PwQSfUCoqi1gEEX7yyEcHcuCvTL9TI2aqJsPc
WV3TUez6657gRsyK2ISJBlXk6Om3sCn3CZHdvdbWy1R5qhAl/qolPjU1VZtj37FeU3DVg2Pkn7Y1
a83RLL8v7Ac4tszO8LlmWf0uGGM3IIPLWtlT+aoYINbTDR1DRzWx8LW3rEgJQMvtJQZiDbt1jGT3
G4IsEPgvWJjIYCnpgBEFOC79z3Z7RtmHU9HfuOOYCwzRODRWRi9SMOVijZfcvi1lhc+yhRL2I4iL
KM59LFQR6OewNm5V2/e2V0oGISiuoqaVrvVYqUC76uHzKBNh1fsul0k4LhlY68OshQzzXevxBIWP
2waSbTwTDOKj29/JqS/xhMOSWfE0JCXw9PrS6x4IsCcZXf6qmbzuPFV/1a5wUibQ8wOCNN2x6j+V
IdrBzQ+/szFEA/uWiRIuMbGjJh1V52JGQ0z9IU+PeS+5P68L8fp94VSsU/SztxE2nqU/JuU2GMDr
yyQBnwxDOAqVOgDVWwIZ0v6caTedfzBHCQQ3AdG/m9qrGIKlR1VBkVuFGCH70hvve/SUdeNjlvzh
agnGbs+aHWUFQssY69TphjuRb+r0bXvLZcslmHtRgZAW4zGgV/Y5jO+m4XHuJE5r9dqyXC/B3rO0
meCQgVF/rBA98BwDXoNi7aCDe8T2ZOwWMpEE6+9mI8T7BeAo2C2aQ17cj7Kof/XFaSmSYPFZWZll
zrWMkzPwcoXqSj/NYOnyOJcbKj4/NbF0aO0/+DVGbJgmJUzkwg2UoqED92th4ZhoL+RZUO1d9y05
8WeE9CB7bpIBigVmCrVDpVB7dNn8Nbm8UYoTxSs/UoyvZfCkv0NtDkaN/8kntmoOiYIyoGZAvRGb
HsaCuo0y3uaWjHVpXUFeYQQ3xMxQxZMepLLZXavcBcg+1MNx267WfcQrhuCG/AbDCuIQosTsrouu
CDlRIuFi/vw2jEwUwRXZVU+0sIIovRWezAAVWiE76cPvnT6v0vCfsYht4nEa/aiB4mW5dZsbszsF
xUXNZTUY/+ApXnEEb0T8iiZTCHG0x+nFUYR7/d5CCVD2L0qAVrcIz7YYWWGryN4JbilpukJreEiY
T7fhcCAq5kjSb1WrSy653N+8OS4WOII/MpK58ZMYOEp9NopPRnRfgurR6NwaA9QqaVfrutEu8ATf
VGEaDIaZAc+85ifdJRhlFX4lidN4vM9wOratJJ6TIYrBSVvn4F6MgEgc/RybLmdRp16XujF1iFse
MB+u+p0GAvNVSirkkWfa1h31YWDtfsb4IO0YHeL31PnZq/475UdLMMFjaFHT2hg/jKBiDFEM+RQx
yTG8GhIvpBHcRVUppQ3uWERGySlNHgNT8lwr+77gJyJbrebexPeN8iFLPSOXtd2sn4iGjsykBntC
wdGvLoIUNR0yDPngmZzkPU/kFFfyTr0nV3Iu7mG/nu3JGmtXvZ9h60i/E5uqIrF1VrIqDgyG4qb+
uRwiJ7Q+avrjtoddXbkFhmC9YaOTZOSMvkbou0ZVuxgvto2wbj4LCMFg46pgY9/YUGWvxU1+px0t
1D0Oe/ugIrnnu83vHBp/42kitzWlrKM9Zx0srWelPWtV66iyE2PV6S0wBHUIgz6xkxQEmyr7UGnJ
X0FvOUX/oe27HzYKjzTZW8K2KmiqYKE5mbSRvEwpVTUQBw9OZNlnYsg6ufk1640vX4gl2ClrgkLP
bSxdMzToVxrbR80+xRTlqmAPakARXmja17m4mdj+vyqJbqLGyDJVS0cSwxTtK0rM2KdZ47sUXp2e
u0P9tcaUGXJQMFbUiB1Zcv6N3gt4woIWVE8a5gOvnOt3ihWBklJy23yzZQKCsJatRs0o74BgT+Wu
LjTPnkAVzEpfdgDLgATnN6KR0q5BDuSCV+p7YI43uRY9JpOsJVAGw/+/CJJ0FKD5L/KM1rXOMTWq
v8ZBJHMWfN1/0UC+agau52DIRjmnyPeRZA1GcAYQxrib93xMZf6hdYaPfBBreWhlpWCrMi3QhKUr
xjDMJ1pgRhPp79I+cJMK746kDQ7b6v0mFhOkEtaur3uziNsS5Y557TX5oVJ0Z0we08nbxlnV6oU8
QoBZxIiPaxU4bD4G2g34qbe/z1311u4IMWWkY1ZdaGK9pjOnqGUn49Cd5A0Gb48MYb2EUwk0qHkd
dtAC82o9/iRJS1yw/BqH8Bjv4qvsTv3GnQt4whFVoEsuLGqsW5Wl5C5ocdc00bqbJ7ETBpanGnVw
6FqJg9jerDczGJKioD6qK3zXIsnjzND4mkSSo1AGIRxT9WTRLCsAwYze0RlarX9sK4QMQHCj42Dp
U84Vzk8ey/YLy4/b3181UDQYMJQ7IIkinuUoefGNrsl8F6UAqXXVismZ6MM2xttrGd/9BYiwSlpr
t10+AkQ/hPeogwJ1p35nH/i4n8GRvTxyE3ljQgswYcXyzjfQhQmwyBo8RidXR7IbLTW7tDJcptWO
RLjVHVrgCcfQpBttEtPUd/OPKB4edu2pOmfX/Kb5aJducWlO8mZk6YLy37Q4KvI40iaTYzYA5Okj
/1QeTTwOFmjplpVHr/rWhYBvfKvW56EPsDKOnwhhe02pnTZN3DGbd5LF5Iu1tXmCf82SwQf7P988
kM2AVy72+mN9E1wqT93Hx38xWFAmnOBwmcb4637uuwO6Kfggw+xq124LfgHOZDs4MXoqMK/u+7ac
Mp0R3K8f+12TJxATdZaOVb+LOolfkpm14G+nyKoaxQRAB7qtrrwnJvMy88sfSSFWk1utWelxCpAM
lJdjfSFkvw0g2RyR2bg1Q7PNcmheHE6PXdd+HoYGpCmRRxtZD5lkR14sbmFRoA3tiW4AqtVu0Xfg
JLIKH5ksgpvIDWLQuuI7Un4bu4fEcqn+GNm+xB1JNl4sFdfHMs8q7v3i8lrY4EJ4oLK+Ppn3EWvD
fRKzOWHAwIgOPh6zP4b50bjahxwzhKzvyX8ee/fr8SEOyvaNuitnrgYG+2LMn+JRFhNLjgzxJTzQ
+8pKuDudHvRD7+kuddkZOXmXef5ROyhX9pEnvmQzJFeDolfHKk7MzucooPkE2Gq6q8zb2gaFpvED
5Jo7Ms4OM2VP8TLdEJwC8k+MgModx3B+2yUeC96BI++PLFasx+mriNFWgUhBbB+sGXSWA92V6C1W
qOzGLjEo8bFRqVgQGVzTAw359+LTMDzNWbAvZdS0EuUQa8cTUzXMLgJOjZvMjpphhN63emcRn10a
aj6bNJKcghJfJE7H7pAqnMcQiJUJQnWaecif/yEE/wkLd9cHaWPSAMdeZN+qw47az9t6sH7BeNVt
neviAsAy2pQGDRShxXB7zLTtj+3kgY/qonv5Tr+Rd3hKEbm+LBCJ7yvxSIA4nPVzdJyPGV7seceR
6iWgH5U5JS7ARqQilovrfjlYpQo4k6I0oPQwK8kt0ifJMvLIeAtFCBTGMYqM8WegV30pMaELJCAn
Pjg1uJN1/MgEErxDl5BqyHjoFSS2O3dnU5sxtcDbFoh/ZEMesVi8zDIyWNwFtXmAlbuf0HxmpK2L
KiSmPo/tvsGtcBvybWb51+NDrBgvfGsw/ACYyeSEtoM3DR7muSbIC+98DWMs+MQzxfvPOX8BVriH
FIpmtD0FrFHrOzz371sl3G2LtuoCCerUbZXZeIgSYoo+8ge7UBPfLcCtuQMheOFoyGfvzDGY3baY
QsnurarIAk/wGmiG1/TCBF5UzFdzmnaDrl2UXHoe86V5oyULHP47Fqasam2fky7mucpux3mE7V1/
7v/ltEmZUILfmLC89QQaHDfDWBtDn0BjPdxbvowEl6/NlkzCRQOD6XrUK2PtGiW6aJrvWCmR3LNl
EIKz6P1hGDIOwYZghxuvaxuSVzPZWgk+IjP62leRlkfEv5ub+0h3NXW/rdOrHuJ178WRc7FSV2XL
gz0ryEGz82hVD9Qnjh05PtIsWsL2ZSdR67dVxNxUF5hCfgIvDWFMuVg9RqTVn5KdsqNPII/1wmP3
GKH1VxqKvcSsG+ogDuNs1CHNUw17FYBH7KH/yEez8abj2vaaffzeOvjgQYg8/d326ko2UBxGh5qg
OpsswNKydpvJcvCsfQgnSRQoUURx/FxCosQICFC0+FkB/2AonXkj8RBi2wwlhpkqIXaMt83Y+3hv
3qsnPn0mPtN3hUTrZeIIHgJvt02XcrAEtFV2hBE0sgLAl1B/Sx0E75B0kV4QAyumaOZzUrXeNKA1
p1LuaiO55AR8M4ZxKEPw9dmNq/nPqAhAQa16qhN9Z1qxZ2ml6fhldVVYfthWmbfc+IJ1CG7FjmkM
vn+IH2Sz26vvCv8dyb7X9a2WXTL1jowHo5A9/8n0VHA0HeLfZOyxHnpS/piT6q6y0EKgpRJFXb/K
vlq+2HejzEWSjRFkq72XZi9YoHmKTuYek0I92RwUiVAic1SddLaeBgAzRnapwHXCYnbymZQ6RmIc
IhewUmpdBbZzhKYYswrSzPGolo71bH+2D2ge+CrjEZREIWJpNNP0tNAGnNZ+gLxg8jBFqmONniJt
8ZfuFjfURVxAhzQOKTfE0nDHS3foj/05/NJ5k5d5mK4sORZWr+cL3eDbuUDrFE0P0pLroKK8j/Rd
qJiuHe9zCktQs+eplxiabB0FN6MEelxbOqTL2ZdqeLa1nRKCKD+VRAnrF6WFXIKvCSJ7quYKchV/
9V53i1cmb7pr8AKo7ZI9+UR32/5DpvWC+wg0PGtbGILqpnnpKM2OND9GXZLulGqG4C9qPa2IHWPt
+HwwHQnx4pogi6uisy3ah5KCVMlGieVKCQbVs/pFMYjqpr7vFPW4D+qnaZac1rKtEh/t9ViLs3LG
2rUeJvx50S4o3G8jSB+qfeL50jp0vvMbpxDljmWp8WGptMoAuJg9Y4YhmvauZTcdev+RNTIPLzlU
qXB3YbEfqD2PROzgSx4fp/9Mt/1yapngbFOpoZoicVFW2C3RerykIl+8MwtUz+kTWscrZ1u718V4
hRGWTCNjCo5TJFLm8Bn32Mr6+mffF5apqG02VCq+j5kPhvpJoZJa9PVw+/X3Cy6VGWoWEQvfD8Dj
U1sPWfNO9b/3huqCjoMaR+p/3BZoFZBq6K9W0fSMofC/6tjQaIFPC1yLY8w5G3BNtfZx59T2h9K/
Afmya0ZP24Cr1roAFPxPN4GFoTfhGqLC2GfK7UjaPemfrVHivlf9nIUWbhCogRRO7BvvWVulddvD
rZbGpSwxwbqurqjh9bbFkcEI4tRBjISjCRg1eTTzL2NyZDJaqdUVW0giONO861lKc0DoleIYrHZY
PuzZSO+toj5tS7PuuFGQggYxDGs3xEA+twq9DdUJge9Nt/vZapPfJCd+okee7ERfXbsFmHDCoqjM
T5RYxT0vKM5Vo30OteI902PJ+bDqRhcwgoprDfU7Q5tx4sWfoQNBcMZAGqeeP8f/eSAcd3ILJEEZ
VH+KqiCHQJoCLomPNPQMTF76wy0S1KFFoiI0LYgTYCI7BkIHD/nXb8aDceYM7DL+8PUj71UkMSJP
a30wph4KwStgot38Nbpqt9kFU6RQn0Se0CW9LZ5EJ8SgvLMHAy4JS1jmd6Xx3EXPtvH4ZxDiGdFG
nabpEMlnH4z2XPmf0Rz1ZxDCMaE2eWHZFZdCC52udmfjc9T/VpC12BrhrDAyinfXEiDTedjBMxyz
A8bB7MOjeQw86dWM/+Q3wcgCjW/cIhiJmaak7cgV4aHFPAtv2vGXRnoZDLd4Ctx/URTF92ELUXAP
qAZuq9CGoitHTo+gYV5q480u5tDAF8nS7Xyx3oKBQNRk4EVWxS5yv5mjAXdcVMZZx0q7majkOFpP
aiEt/D8AQeuY1ReKqQ/I1f3FKfR04im3+Y1xYA6YCPdWgZS3zHhlMgla2LG2nZUZkI32SVWoE4ff
t9X8H7zDq1CCCtpWVnegzYPDe2zB+98cCnca3OGev/LoR/YOnQISxHWleEUU1JDVLE7QNcUzTdo+
uNFuWm3H8ei+PCTRnjxJ8NbV/hVPUEKD917UfA1BjrU3vPmIzlMteGm+QPWkF/4YZDWN/3AGv0IK
55VtFeNAAqhieJr3IBtAex17sq+cgSaQZiClaMKZRRtzKOoQArLE0R9KFPmMx/QDHmIGT/XAWLnb
XlCZTgqnF9W6likcLqI3SfGclpIAejVYejUzscXNx/DXnjB8n5aRA84bd7CfjbBFsbokCykDEpLU
SLBERf/iMJLYy8uTFbaeme51X4LzdkzNS1DxtzqIIwi1lpl+X0IduBu09tXBv6BZy6vdYC97RJUp
g1iNXHb2nKkpsAg9mfohHhPX0nddfgFFn2Ox/aAYTv+Z9pNTR5IobfXgt20CCmrMmUPX4K/nixVE
fYkeIMTr6qnKZ6cKbixFdstd98ILFMGcTaNR664DSnxRzyPGr6Ax/lk/mXeDF9/wZ0ciiahlYgnG
XPthpkQzAI3iLiR3tLzGybdtk1r3wguhBBNG41uMMWMtLr136pkPDcHAeeQoUDTH532z2JXVdHIj
fXNYLgAFI7b6OtUTLtR0Do64lKIsOkQ1oGzglGTtRFueMsPC8Fx0FLT1yTJOY73P/vtYdm5dr6KI
PaqMVlaZhBAlvPy88CiutbOvBtp+5W/Qsp0SbdlsK58lFGjkcd73T5qDp4JdXSMxpnro+HVlRDKS
jRLtWQ3C1mpCXB37PZ8u3h+7vXLQj7KNWn+TWKyiEAeEXZaBfQcaGGOM2tB978tjox9TdV+MAdo0
7phGkYN2t/Veph6Cx8iiqkyKHos5kndarDnpdIqlVE2r8cZCMsFhdKyic8AdBtcPTJo/WJjVhIZZ
XIiV37sQL8AEZ9HYtWlUMcD07NAlt1F8Ifm77UVbPX8XEIKvUOxCm0a+aF14beubqpe0VMm+L7iG
ZChYWFrQhEA7JP3VLvfbv3/9iPpbgDddBLS2gj7gAPw45BsSR3t6aXeqh5kWiTMSiZZJAYWDXkto
RIoGK8aex30LtoNop8ZOmYISkOsAlSzgmlYbKjXRE2ahDVKsozOiDC1NKpxehhoc1E6FOy2SQKy+
dhuqzTAN1zRNXSQeSKgRWp3Kc2PF7OABxdFYduySGsxtmNcVt140lnttUvddkN3QRLmLcnJAV+Ot
n1Iw6LILmskk+8rtSDxSFj9J9PWgKpoHUiNum/we+e7YidhfRC+ccJLEGavx1BJJ2M829UGlPkP4
Fk7+hbzC3ye6M3n/ind27f6wROP+ZXFtZnNumkoJtLzA4Ah4R15XoOymO9N2VI/dBHvZ4bxmgUtE
/osWiCqI3pI0BeLk37LqJKX5k32f/3/x/UDVKoYGL0TYwzsaX8bxadvCVw1AR8exSQykbcVHlrCP
SUMGHyvWHhS2r9qDJWOQXBVhASFsypjPals1gCB6/0yt7DpXskhTBiHsgpXp08QmDqFd9OGYB7Jn
Q9kyCdswmCDbpD4AzAPytJhdad02xDWfOC1Avkvu0CVROiTytjdn3XUslk44dGO1zHzSKngnQqke
HukVB6NQdiiUyRz7eT7z9AzC6PtRxl65FsmgHf1vrRDOYaJlPggsIa4WxS6prrkfOKQ/FG3vtPAY
nf+lbyRN9qsuaQEpnMZppqoYXw5Ixm677mTEd0Z7GY0P2ysqQxEO5NDswijNgZKo14qc2fjQ2F9C
W7Zvq35oIYxwLmugtMqM3EZo8bnBSAXOfg3ql/cYSrzn78yykUl8bd6481c4S+C3sgdlwEEGNUmm
ziEgxbg3Mdoo6Q9hI0uISwzBEvw5aZpEVdA35/rqEwZn5RQ9QvVhe5PWMXAeq2Dno5ourJ4xzVaf
ThDHyO/y9K7N/mqM522I1TjD0P/GEGtx576pSMCA4YOvGWmYYFe2DruQh+qUn4O9Jpkw9A+W/Ion
rFsTJxgXmweK251bL7wfDrEXPTfX0LPejWd9P5xq1zalIe66Hb+iCq5Xt0u18wmkLJPBs008aget
GyjKUxnqO8WIHnvMoyOqKtnAdX18hRXccdXO2dhxKwtnzQXrssOM+6K+Tih7rvTd9k6uu/5XLMEz
J+1AIg3K75bWyY8PZXLa/r5057i2Lk9gw8rQvhkqbnyikzM+fd3PGIDWOqkTZC7nz8/u8oOsfnrd
T71KJTjgqa0CvzexcVVLPcW8q5TUocVVWi4lMTXxQVpti9lIGXYqar8U7de6V5y53W+voAxD8Lm+
3mJOaIkdohmShPSuQe7Tl6kB/8hbF/i6YILP6MMia2odIIYe4MkW3dXDe9odje5LrH3uu0/bIq2W
LC7ch1io25WoFIkN7A/nWhq99ql6yEOneJfvx2P8VfncnAK3/+EnaPK1nyTY3Gg3RDUFVzJRBkaJ
DqLWXgUlBItBctAO6ZefWRTZU41EE8Va3aCx44HWQFMw8Nfw9wGmw0fvSHiUSMV/9ZZUgs/QjUiL
9Bk4ow0mfT4MKL1RP/4sbpPJJPEZYomu2kQME3K5WwwvffW+zSVpcdn3BZdhNEFfJC2sqjTGR1ba
uzCWnZGrSaClBgoewsi0aQoGyNDqF9LrTgsGLi3/qw2O/fhhHo51+phjArVkl2SScc+/cIZE0Wlc
o3gF1Al6+EIyVqBPsMrdEYUSDugTzqmrydpTV5tYlrIKHmTosraJJq6Dx8zy8icT3Ynh3gT3mFPo
DicNVJ3Akw35WM0fLmEFnxKqthapNTx/dzZsp3+pucxvikv/18w51TxZGLeaL18Ais//w2zofj9i
T7tzh3nUyU5rnfCxveldC+2lVYnZgLJHCMlR/aYCIDSVJtIBSedTyN4b9oC27GdQFrhJ+yhRHonj
Ektzo3hkashjLuIMOx+9sxm4EKiT3KdnW9qitp55eI3wxMrcIYirEFcK3Gw7zLzJ9+1NE3gjOml4
N2sqG1wsOeQIN5yFYdRMHYyZGwZa/uLyVKS9U+qyBZSBCH4ljjvd6mqINJ0t3YXzHz3MqDrS79bs
tGdeCkye68PvFA4ttVLwNEo1+cRPIFqj7KL+WuOvbPyMxK2IbIJamRg06KAZqf2c1ojILVmpIrfV
jeOFCC7EJlU6TC3fH7QGNXXijXTyFNQ4tPdleh7iW9N/2FZ3mWUJ3oMG1hQGL5cyU8VQ0aPOAicI
Os/iVCyVuw0m0QyxKteKSr/TXq4z9mOifA/9x2T89mcQQtihWqTPmY096v3WsZrHRuc1Dj+2QWT3
MrEKd/BTBQTXLz63vATH5BwdtAfUP7m6I59TJQkaxTLcLAQfTx0CLNUvYRe65vghGy81UsH2Lsgk
YbDsFKOCi7CNuWjQ2oGqoZ+mG7rp3o7d6IAKY4e8T/YgdP4k8+9SVMFnoGCTxXkC1Prb5A674VZz
clTBeMbt6DKnavjTtjdK4mOZOgouI4l9dUTNF+8VONH6rjBdrZMEjBLzokIkkmYJbYgCdSxy043T
76Xde3YFlliw3o6TrEtO4qCo4D58kAfEmgX3EaiuMqfgOpXxE8iiDSr6C2XojLnDRqnn/mJ4FTLX
PQZ5zC7v0I085fu2pUnW703OyBzKmKWQiHSDE0SWw+i3qNpZ2V1AT9tQksUTc0Z2EoejnnHvzlBf
eFDJbvv7Em2zhCxHOlfMtHVom10NzhgefHSjt4MEhKvsxgFiGb8e8FXDqsEysV6zfhmTj52xV7uP
tfSIl60V//8ijjBiQ61HvlYGyTxeRtbZnLhJvwZ4lp/aca/OvjMr0XEolIcUmRt9NE6oV3YnVZM5
LC7Slsh83Re/xQ7rJJkVrGtRO/7n7NZArIHiHtCdEIzw42xL0mGfMkjBcUyJRRXK02Rp6vpXep6u
IDEGX8IlOlXgGAOjJ67329ojW3HBkfTlEBoJjwxI9M6PbppUktiWRfWW4DuKZqzswMKWgpZ7P3sY
yw52BjSlmSgZwRi3XXklsmyjTCbBlwRx3tlKBJnU5ls5FHiZYGDpHm5QNnU0ytGpyt5BRdWuBgeK
pauHuMr2hjF7hMriLtn5w4TcNNwxSfsGPyVOPlf5hSrVgQbPqn8Nq0fCPD36OmUf0gRh5WOVf0zV
v3RTclJI3INYbFrUuU+Igl/AiKdiPJ/W7FmSu9taJNtlJjihuQlAVMJPiFFzphB873DhV1o6wSV8
j86S+/Yw3MgOd645GwbKBJ+kR6ygYD9GnkH/y7cvWvUhQ8Kf5IdZx7DD5sO2iBKlYoJrAnFrleU8
mZySH4b2pOiS2jvZ9wV3kwd1m6v8KbLPUOMHn8OUL9sSyDRB8C4aGcIg5jFDE4xOE0SOVmEIKpON
MJLqvOBSCKOqMry8ZT03uwSUOYj0RgfJQHNXoINNczlXVFDutqWTqqDgaOJajUkEh+2qB/aAdp9d
eheNDvuuHVAatJ9uqOZakqNdFrWIxQ1t7KfIzkDteSL0ZQLZ3rgtjyOK4dJd5Ek9m+SAECsXQoUY
vT0jSopPo9ffV27wOUPxHf3G9u2P7ijr31zVSXTQMfSxWaYpkmT7RZDWis+QskiUY5f5h6KSMYrJ
IIRdSwM79+sSEMyvDmi6BYGFLTnJV/V+IYVwHLQhmtf9GhCYiIXZTZ/Qx+XSQJL0XFeFv1HwavRr
uFCCZUJnIx49Sfv/9IUoLJkMnHM5htOBy149tork8JaCirfSCLdszeagj+VpeJd6mWt/sR8m1Cep
N6krq1DbXkkiMmXXxsSSuAfcHBza9t7IvCqSxAsyCMGpkxicPVMIiAHDAPqgdAqzcapBFvZwX/fm
7FjsluDNE31Ik4FBJxo18OwS1U+FV2qnNnq/7ZVk4vD/L4LIkoI0OB4gTp4UTjN6GJHs6Irk9JUJ
w/+/AOn0OipaAyAGQv+0O3Mq/TF9DH8rsb9YNMGxT3prBIZpISLOnDS/H2TtmrLFEnxBmHdVZ3I5
0vIKrouifLBjb3s/tt0NUQVfYLQxKU0LIuTFp2a8beL99vclIoi8mKpZ6NGLO9OMeW+GZ7vLnCKT
RT4yFMHs0zQYZ1+BFN04uiFusGNFD+F4/DNZhJhuJMSK5xw2EumHKb9MZEcU2QHKf+lbOwQrvg5a
ep1RwT6GrikUxkttml2cud1tdE5c9ZSdQOQuZ3xdt5NXMMFOYr1pw4o/95bkHWbrROW+Y1+iViLT
uoq9oghWMqdW2UcqUMzolNk7PXq3vS2y7wtWkrG6VfB5lBf0B2IelEQSiK4/+WMYx//2RLAR00pm
WlYAsEMn1Z3we4gHp7pxI3d008YxMJWD705wJ3v2/4fj7G9kMStDgswYBp4449zG9H2DGVWJ2+2p
U3yv3dwtJCG9RB/EzMzcdGNHS0SMNH+f5V/H6fR/pF3Zbty6sv0iAZSo8VVjd3uKHdux8yJkcDTP
s77+Ljpnbyu0TvMe52EDGzDQK0UWq0o1rCqla5QQz9/Xfinm7Tz5BE0jSxNKIzBr6WV7qXrNlZLa
FTg34oNy0YsqMQLt4BM1itppI0oWaFkmn6rmQY++CqQRAbC/b5wNWQiI6pk09dPvPUugzSkdbBRu
PdNmk3HpA/aXCUCZqTljJgzOTBAp02iaQSoye78Hk9oLrEyjAWPriXzRchj2hM7BcYZibduqT9Hw
6JjpQUr8oX+xKLWtcbXTOuhmwYPe/2DaKAhvMbrMSg326Ve0dqzYyq/YybzYTa7wLfFrqRA9zteJ
/9evjTMkSahG5mzgJtWvsx8GhSfdsfBxelKxWy9yk+/nL1GkOJxZmTAfopCCaeZwmkNPE61N23eK
/xoPPtUSVXKd1jV+Py18Ih0Xxe0qwRi0CILzu1YJy96zxyVP1K2SAZ4xskNstTh/UiIY9ho2T2w0
W7Q2sIyuiiVYDbpddesky7XgUQmsH58+kcNCWkjMEhrS1z701e7UxD9QsxMIs/9d/qbdfOKkAQHE
OrVQsyx2rJvVxSCSPyHFETu9p+IzuUYFJhKN9u9X0jaovMUI16Uz2RMG69CT4qU+kqqGXRxlUAk0
X4z78zcmFJKzGJhEaSelg5D9j/KYpzZY27zMGU/a7eRqzvogrt4xo3DGRpmc0UgaoodyCgFNTIYM
SBJ3vlxTu69+VpIgIhDpI2coRmylplhMApM/okLoIcTFqh3B03qlhz4nD2ceaB+ZUclS/9OpPcZO
dzUf1FP/M3fjG/lavwntV+pbybEC9VI8KizSFz6z0lZZHVEWC5DTqti1Hx5/qJ+L+xZ8u/WDsNWF
fcWeEZafBJTRe5tgKRi45/zBoz62crpZYF7qNqNpw5jGx5IT/9pGfhawKK3/VOMbj4APwFEdeghd
zUsbTJf9v2ZRBIE9Pw2Yj//oTEwvp/6hpOgjKkwHpUkN3TUz8S247+wLG646/xQFympx8Uk1VXI1
MDfQ4TLbObbD7kmtRXtABc7M4szLpBhtorIet3i+SOYTEX1HimICizMoa1aGRpYwAMzunFa3s7F4
vHJCFxNL34z2dVmhmJlCZMf4jF+qj70uMblasI5RvwM1ii1dozUbHVhFaaeeuAdLdJScdQHjL6bo
mbdb1wbLkC+aReiCmMM899w426KvU40+cFjnFeX/19UiklNeYK8lywyLx+oEl2fxucDV6uReZp+A
yy0GOZ+QAMcDrytXvpt81ZevMgRztTAZeP4gLZ72LFYalVgZpCwWkMaZJ+Whgb7Q6+xyGJCQLiCp
cJXmeUNm8RnBahqyymDf7+3r10AXYI6gN2wdtAGmTb3lIhfWZc8/cIuwf9ImOlpVrUiy1xmMl/wy
RTckCyiIZI/4AilGezgSu3Y+NCn5bziBna9/gk5yXVcr++gG3V9K7UgHzZd/3nCJro8zKYXVqQPG
mnF969FQj5rxV17cIpxFqceymKMa6hGqfinfdTOIZwTzjqKr4WKSJjYmTGwxiAIh0NgcE2nwrUj0
jcv+pe+fs0E1U6WajL2hf15GPppabhYJatbW1ap8B8mHbYYPxax+yJW84XCXXs46nUIN1ZZmLOy5
8Gdq2HL+8/y175/ZGwh37UaegMiXAoTS2NHCC8yjOqT58ncg3N2TqB3pDA5hxyipE9V3XfOkNS9/
h8FdfthmmmQQVgvD1NyYga+QbTd5PA+y3/gNtrh/7p7zFlHfx4s0QZL0GJ5eo+xgPTFCCBHTp+he
OJ9hmuVsxXWKgBOV++4Uoh+DeAJh9q3nv8LwcxRyX3RzEwND/arZ/WVxit3wXvPWU3P8/2zz+i+Z
qDc87vtVWuukrkI8nMnBtlgQkvjWXfw9frROymESBWL7V4WRb0pA8WdYfEsXjfSlaEtEYZXx1GgB
xpQcXb1PyIWlP83NaSyC0So+8mTfMPkMYlJKTdnFUMKEmraq23X5mNP789e2a6g3GNwpLjpZYpP1
HZS91yQXuoiDcVfzNr/Pff7L4KVWGtRdnZb+KufHZv5cy0/nRRBBcBY0M1OJNmxsLNOe5OgaGUpb
io5/h8FZTz20YiVkrS8y/SlrhyT7qoTBeYj9rzYNO5zhBIiK+ac/PQE1p3UZdGZowNAlu00w2nNk
Y6kpCI3jk3gUg9mwd55ng8fb0TCxJFBOsJVxo2uAnQGTrXdoQVPu6QnkI7b1vNjWT9R7NNFM8u6N
bZA567pOw9JIMSQ1KYrYaNpY6EsiZ4Jkza5qb1A461pNuRmxfndn7k5R+qjUh/MXJpKCM6qqpWIh
Nvv9VH5pLCfGSFz0lyfFl+B6ba4LugKjnT/L/XUoP2rCAbjdD4q3c3o1tJsYdLHqoqYJaym4IqAl
KkGbVl+En39/S4sM6W64swHj7AHRxlGrYoBlSA5ny0EfKzclXtN8Pn85++WXDRBnFcZklKgRQsdy
BPO/N8PqxxKbollWAot1Bcqwr2xgXgDTsEoJX6oYVMtsSI/H1IyJk69oyJ5FeY/9e3qD4GyQpZuJ
0SuAoJ/NW6Q9vC5AnqV31pPskYPwke6bhzc4zhyNTa7E6gy4Uv+udpVj6c99f6d1oIoxBKLtv6Q3
KM4SzaQlioIt2+h8fS6IY6RXdBBA/Bd9eMPgbE5sGXWsRQjn1avqkTzSA+ZH7PyxfmSzlon/oblE
7Q2OMz4SLSWdsHpzqXnj+MMKfwr0m7XgvLfebwCc9TEiZVImHdfTLYe4vgnD0SZ6Zpf0WW0+r/J9
WZxI/bFH9S8oX5YoUrmk+gCpOg8tW8fOGb9b2E5mBZWb3eRXwlIZO6UzQvL9nqSRozKSIWT4oFX2
2h6jQ42ZbcmTvqk30XP0Ezk/GcwZ2CMmHLgXvGi+CzRU26KRCsiaThdKfmFUvwQ3yCzQOeE4C5WM
ShvN2JyJ/EYYdHZ7gyx7kCHVACJ+H1svv5zHE8nDmY9+HZaxZ/1OZnLM9Ouquz//+/ul9jeV54kI
QYvQjkmKA5t/tMchMD9poy2jS7r0s2Dw6xU5McxaloHeCRy96G2bnP1YlLGzctZ3NxmOGYCI3Q2P
c2FL37JLCdZeOgqb2wW2mC9YNO3USVMIxcweo85mq72yAObEAM0uBSvIZAhEFFhIkzMnGVmLqWJn
K2Fd8fLdVA9LJ+o033XN4IlBAKrJlsm3E+WJHtNahccMH/TbERSPNQ4ywU7Kg6whuUid/JS4dLJF
w7m7sr3h8jFOqxWhpTPcbLkhGXaGernw43T3vjYY3GfOkMXxlA7AaJ8mEzOkXVAEy0/pK5oLnzNf
SOu3+7Q3cOyfswmpunIxx5TlDNSvZiC7RWZrhc0GZGWH4aViS7lbotggcsZk6oaylUDY7oxP6SfD
j07hPUNrftbCIdL9vPoGi7MkTZfTVJ6BVf9IJpdRrqS+fsTQlvRV8SOndizhAPeu8dpAcsFIV2tk
6CLEwXI/HFL0nJiriO1+H0I1VV1RNFPm9x6U6pKC8BJPTM59M32MRJSSu1ZKpVTTNQMvDFsC/lSK
tTBnAqJC9LcqjoKs7quhit1isjXDSY6oBYr5JfcUcYvJ2Y0qa02dpgrCkKcl9BjrPUjUHMPyYKdA
xPe6GPy8G9h7zVtELi6RCm0GrwCk1In5aV66Yy933qgKh1H2XrRKDUJk3dCpxX8ty1001V3Mvu7k
V9af9UvhyNcYSfPJpZiWaffjfAvHuZisUUcTmXT0Dy6AK7zohFwASrkouriJ0ICwQ+JDA03VLXRZ
U0vW+bjHMHJJR3cya5rQbuMU/YRpdNNVS22TMXVlY7HT6ovSj8fzd7frwre4nN0qLOQJwc+MpYUK
493DbPPiYQ4zMDxqOBhgZISrLNr6WOFsi8zZLyjqKtcJJC7oSWk9WURKsve6LZNSRdZkcDfK3ONb
1FVdrJmYjtyd2vyKiHYd7xrFLQD30tZyAoG2AoCmtdmyz9J9XYN4mGRwnscHOBlia+75+9p7a1tM
7q0NWZMuYaKYoOOJxxvQ8y9HRctKfATEooKc4Pz4hdjKHDUxNgRDvOVGz+9KUcFoL/iwTN3QDBWF
N+Nd8Jgi9TqtEMUkpW3m8JosjWe9kFA0YrovyRsS95Ip3uG6YsLemcsbebQc2pn2R67lDYHTtTYD
wW5TUdMxaPzYFYpqKxiDKpTw+3kc0ZlxKqcVqplEOc6M9N9ofTJo7ZezV0uVQM12U+3by+H0rE+y
OQqxwAVkFay1bj6sgXZK0U0itgMCmfjWFU3HDPhU4uzi6bO0fte7zskKPx1FU+D7T+ffO+KbVhZN
SbpEhhbImZ/X7lRD2zLRILhA1fhOlVRKGzWGjXfk5iozQHXT6H+nanxnitKUozmyZ7NmxK4kzc0i
86gMIo753dhlowF8I4o6zsvUZcDJI+9300Hsri3ID0Bno2DbQXNY7s4rt+iC2N83IXQlGU29goLX
yeRnPR9AgejkQj5fZcfPbsXibEG06mkIJmET4dH8g5E7zodEssvWZnsxlkMn+owTvaR3LSlZ3+ul
BDMaE91WJa/JXzLNrudLlf6ohuuasKa360U0T7gXT2zl5CwFjTKww47s+o7jcT1EwYKFgnUQB+fv
TKTvnJ2I8jxuY4rjbPtTHao2ZpcF+r7bjfImicl3o2QLwdyFBgj6GbsKX5PV+fc09ltvcVlTXfwQ
dpgHFcCeFwyLbv5URlo34wLyZ1ybRTF0HF+Pmnz/N2dn8s0nS992WMiGKzIxZaNItReDyOE8hOAV
m++6TUibaqPJ1H1Bj/QAYjbz0riSF3A4o00QrauiBJ7o3NjfN4841xOqrcxx5OYxkhs7G0Q3c95M
mPxnAGbQw3JkIVBq3UzWr5nczkKlE2FwVqIr2irvdWCQ6qLQW7vonWX5fv5uzvs9k3AxQ2goo5pZ
0LBqKe06k/wpeSjxNY1vxfNA7If4T4vtA+JMwVR1jVozYcy0s8Gq5ZSd6sWRrtrmMNsgrfh5Hk+k
ApxNoF3ZK0ULnVPlW12ZkUsSLXYWIPD5I2JMY7gwJSvy0O6m6l5e1A8Mcm4OjS+RRUnWjVnHDFv0
zZgvR4rxLjTqnD8pgQq8foJuHkuhN7NuRlCBFoNc8626Kn6oHmZdRGksUOdXK7HBWQoNLYTM6bXj
yRx1RFpXZh8KhHn9oDqjZ6/fSxuUnJjWCkZgPJrADBRvPWjgpcGC3tm51v3YOzDWPfU6fzp/hiJd
4KKGtS06JHdwhrJyWaF4bd6f/32RCX39gt6IJUutRacBytZ55snyq2B5RgJHtWdw0UlH5H0jgWHY
zTxsdY+zDIaRdWgofUVsj9WpChAjjJbbuMQvvelgdoIlB+djBXiDP222sRi0myjw0Gc80eO03Azq
tZqWrrJ+gglPU+IKzlSk+JyJkOe26wdsNnIG7N3+YQa1H3n6Jxnc4ThYlsBHceeYnkQlOgEs/0m7
9GGV6Symleh6I9cz5jeGBbPA8qOiIMMoEFI5b3f59RRhqGNZp4XILz0qYJFYD+3hC7p6/Pjkmt55
LMEjUNg/ZaOjjUYka2bRHmjdarB7poJHIDAgCper6bSOjoMJUfL+UCN3OY0vCvl2XoYdtdctFNIR
a5myhbEaTu2jIinpkE4yHpoM/gukLVdog+ywmZdVuNz7vdIzNCzzxX+6JSuc3QgNvQ4tIsmOlBeq
O1d17qAbGG3HSaW76dLcqEo7uVUXm5cYP9AET+79gQJdVVE7M7C8AQQVf16Y1lZ1MlWh7CjoM/XM
1voUrkP7s5WT7FZwrO8Twn9CcYKSdUwnI7dQGfDCWw1L0bJAv5eD0ZO9NtDvqsN5vPeqyOCwRxhJ
TFPFfrI/JYthjkM9ixRnTO6S5boRcefun9y/v89zv09aHa9oY8K9hWDVTog963aZCJqN3xsKCIFF
81j2zGoD/HxEnkVNI0+p4pBVKZw2z0+rGoEIGJ+Ha9W7HzgxDeGKpRMLk5gc9UbbKVViGpDIXM3a
oaGaIyizgvMgO59RTKQ3FO6Dpk6VqlXbBFnePhhd1GhdZnQtJ2kPNGDLzyw45/OYu6qwgeSsktkq
oRyjbcFJwza2JSX5YcSJ/3cYnGVSC8lUyz5WnLlKadBI7fMsmaKm/fcRNM5ORxpZBmmATvi2zL7p
qZHhM8rJzGtFvkoMy23LT+l8m6iJIFjfVW+wdqFqRJAn4r9urKqcwoWA7EfJDvWUgnLdDUV1X+bP
/wzUIM4Gg2n/xlsoORlpaAIjmi6xX9ImU+SU6WPVfO9AeIWSw/kr2hcJtRJYO8V6VwVbjKqpkwH6
nQw62B51A3t+qyX3JmlpP3R6b1BcJDP3WWugDwc1V+NiyL9ZMwgSBfZ01zRgxfg/0nD2Tc5KmuYZ
ILASeUqcdZxBv+/0saA2v39H/8K8660uaxxaCr1OY+x59qfI1LpgUhKiHZXeykpvyOOou0AflWU4
RTX1//u2digJlhirsqrohsX3BvQLtmdblQGdL16yljj1apP6ywc0w9QMw1AJwTZL7ixXZRhao4Jr
Wgq3SD5R3Z40wWDmflTxhsE3MGFjYaGqLTDm4bWMNx8wDUGOsyMFhQ+bd3depJ22cXZuSCFSCs4p
nSf4X9Uee1W1TEHirblmewRpUF+D/9YVtRzsPqsNEGddaTav66rAR3XdZW+c0horx43UOy/OngmH
3TOILMP+aXyRRjZoqhcr1NCotGtpmY9Re38eYU8MTSEyNWRqYlkdZ8CldGgmdCUrToUOtsQri5dV
VDTbe7JbCCbkxt6ZctQhCgREFzZ2JH2ZZNmuwisrExzWzqciK+BSzaDYim6i8vgn0FogZYCd9uC0
x/ih+psFITCcf3RNtJdm73K2T5QLmOOyzGhXwC2py9eqfUpFrKm7bm9jAnhr2qY5iQhMgLZmDtry
nFWCW/LN5K4NE4GTEJ4dp85YNpN2TYmz0x8W7XXMMTrJ10oDNjpGuTcdiMhZ7KsF+gnwDabrOs9+
Z1pFOoUUaoFo1a61xElV35ROsqjXVYDDF7iGfEZpQwdOba1OQw4J6B3a7CIbRV+ce/qggTT/PwLx
FS6FdHRGz6viyNLsocXgs5rEx/Ov9b9c0xsGd00yGRqNhsCYTtF1wtaXvKjPRobyCWtJlkpnfRYg
sl/ko5WtVJyBKHsq02QBYji6rJ0l8gr8LzYT2WyqdzmMog580TFy5oL0ktFrJsLWBXRBlnrKZcGc
oQiAmcStPSKTYZVY3OBUs2uFl10viLt3fd72yJhGbgCaXjKznODIJAXdkezIJKf6YVyx9QlgYhGY
PZE4nBnKm6XPVnZBOfSgrL5UogvZ6bSAXUWXvaoRnS0W4xDadmqrBouUMbeCXcA3BTb1jAd8/dkd
uHjtGO2eorUJO2U7BklNUwY5BFX59AAaz1atmwsFphwZvgvWeE8DROW2chDScO5q+AaLu65S1lsz
KSCeddCD4RpvyskvtIC4fSBuU98z6ojBqYw3jJ43vn4ctrTKMsw2OUl+IOQ+nWJbxf4XLb/WrQ98
RW+huIckFURaxhERSqv26rHtBupSw6A3VGkwwddKgcBS7CriRjTuXSXNOma1BtFa1xiwh2gICmzu
s0qXfqUnRoUxXUjUPQ8qOk7u7hZDrSKpwFs281OoG26PLbHWz7X2hae5G1luj5N7BdNay3HHvuBn
ufc0KyDxV2Uu7Xm+oBp2si8OhtntUhQ8iQTkggDsLre6csAlzlZ16Kogx0b7kKxugp7nQuBd2AW9
M/UqllGg6xIhIb/PlAxzYnQ9Yue1eNaWCwNj2IshML57H1aaBjZY1FYN+i4+J2altk1EZSdtNXuJ
nEEFT5tyoZSzbZnXVfkRkTQ8M8XErDd6F/80xWhMCzGpiG9ts/Xj5kuj3hGQI5/XwX37uAHhnDLm
OdemQoHaqX4NXvkJK07dovINb76VT4x2HaRwH1KLDSTnlas+tsAXBMg6vEFip5J6lyjfJqwhbkdR
BMB+651abLA4O5KlehJWC7C0z2D1YF12n/rDj+WpBqkOOCp/Ck5z1xxv4DgzgtH8rKhmwA2n9lJ5
zAGYf1cxlInFdIlw/eeu0dqgcQbEGhpdm7FL09GtzwWYUSQwWwsE2j0/Hds4TbD4EsrTz2HThgpy
UuggpoXM0Q2/shbPxLO8dEVIQKAgIve5KxRYlzHUapkmPq7+1PrBVNQiqVQkadsnXfdqchCIJALg
rNLaxdYyFnjF5VMvu+WR9b/H32vNHjV7cHUfLV6OML7eNU8bqaw/pUqLvE+LBKCmelHrgS4/VqN/
XjD2E+9U/Q2CT/uUYVo32gyIfpGdVpG9Djs3pAq2SUXEYzauhLVpSjV652EFx8knLfQ8KiqJGRC1
+15qF/Lsnv/9/Yh0IxdvobSMROvA5HJZ8jnzxkN9wb6Lc2+4EK31FtyTytmmNK+XYe6gffEagxwz
iFPsYRGVu9m7PHdT7Eg3MXaOXUdVEQKEKkNAqwKlNzO2Y7raSt+IRhlF98OZpEKLjEoNcXzxccWg
eO7TyL4c/MFV/fTUHTK7FlzYrtff3BdnleI0KrRlgnSz/JJidWR2ZU1uGF+vqSDPKborzlKUcoXK
ClP4sPGVypk6jMArotEBEQhnLYbESmYsmcHDTfNPbU+ewtGXiQhl3w1vDo2zD5KUWYalAgYtSS4b
51clNDQ7OVyHhhZ6+lxe5aIWEoFmaFzxyEz7ta07vNyiiOypeKYv51/ubrj0JhO/YjDMJjmLUiiC
lT8b5qFCwDmiIta/NLEWjNIHfdW/noNfM1iVtFzNEvqg3RCHeMxQSN96D8bQTm8ttxOkh/c1A+6I
GIZiyHwTlopqtNFnSHHJiXY0m8Eui+amjkXPSQTDKaDRq1NPG9zSGJm2iUaLFtmgJTh/VbsgBgbg
FVbbwVTTnxZJikkaV5UMLafPYTEHq3QwelEX9b6Sb1C4B5vXfVMsPVDyBPn08pl+Cd3EYdVkVbFT
9BSKO8T3vccGkzs+iaJTEjs5ZHz/E9D/gVv9wfB0dOCw/E8l+GrdfVEbMO4V07wqaokJmFheOF/n
9Mv5axJJwz/ZsadKaaITndG5/c7OmHDrLihmUJBPAxG5565amJqqEHzsYDkE+/vWUeWkKDFsD9er
dXa4onG8OJV5IQgyRSic8nVmV+tLA5Sp7u1Ff9Kl0Culw/mj272ajSic7g20leL298n9yvRLSxa8
oH3l3gBwioYlOZ0SmbA+OXVKbJjxpwCz52gMsXMMYH3TfXLInVngAkVS8QrXsfSWAn2o4xKtxi9U
ZBj2k7ZvYvEap5LOnNsBCLHksyFE9IBc6eDPnHJQSag+07q/uijea2AtuWTMC86RwCtZxacqcs8D
7LYzoBz1j1bzfmKuerlH7wYLKGVfxwcviCyD+tB78WufIQr0rqjcsp8T3GBycaVpZdo8jjjGqX5d
ETUfTLfIne6yRAay9QUSMs/9LsDcoDG12bxbLYmHQSog4Ty3XrScFPmeNl7Txe6oBI18SXU//VC5
b4PJ2YoeJD2WGsHbJ+jPw0JaxSroQacziAkF0u1+k26QOHthxhKtKvSkOmvzmtVHt5eXfhnbV1bl
NsgfRK9M9Lb5JLKyxjnW8gGx/TH79X3+s3QTT/m0BvriExebd4+i75Cd4UokkTdCcuZkTirM6xXM
0jfYiWXn92xuOrxsUnv4UX4bfLBaoic2d/73xUd/4nIWxYjm3phliBp3T1XxPISi1ycwWToXdaqV
seZWBoD80rJBYXnAqj83c9JH9UkGGcJwEOWAmDqceQx8ZlBBr15RstgmbBILG/A6G7vMjm1I2Bo8
0RCXwJfxa2xjtR67boF0SnunrE6LqnFYClyZyCbz62vVcF4zsKixDIbFOhNKUC9kjto7rdddmv70
sbjmTRn5lkPSR0NVGDjCJMvckChI+QsiJ9ElcdZDDvWadisQ8rpxm/XGNBp/Dr/I2XeB8WDZgnPa
wBkPfGilVsSMR5vDELNW0dHOUyf/RXy2H1xIN8LiinN4XNxBQaJCyQS8VX0xtMgj4ak13Qwt9HJ5
9yHZTFPT0W2GMg0nW6mhkjawDyAShAGSnSCb96ZPxRFstAf5uRSRke6/5Dc4TjRsF4vlkOW0CuW+
Vp+URhAJ7NtALGOx0IVvae8G23O1ikdFJ3hMX9EV8YiRSLD6pr0dBbMze72TnvpA/MmwK9YGlWnQ
xnmqa4M6IraqOmTUPEUqfU0WKLsIgQsGDGk1ZsJiqjX9mgz3mYhCm9nodzq3kYDhbyRYUecCsQQk
yEGBxDZp//4+EHUR7X+NWBrmzDSdqoTvv8FOxRGtRJBDOvxeTZI5mlccI6d1JOF02H7YtkHjpIox
8BKtKtQNDBEu64pvguhBu5uelxt6Yl0equX+74SX8IYbTM4sYdNAXJQdXm+8+u18Z43355/srruw
QNoAlixDeUc0UMSV1UcgdXD6/rROKhZF/kKm1jkPsq9ubyBcKAFWQKWPQrTH0O5p7r9JIiII0e9z
IUMnKYNSGOgliqKrVb+dRG3bu3qmE7x01DKQZ+E7yZIyJcWQoG/SwhxL7WTXLBaysOfnRPz0Qrwt
a1fVtoCcIR11Jaml10Zx4iq3g4Ew8ze1heVUWKZbO4zIow5EhbG9g9zCcgY1p9hKIxN0jxSJ+n2I
6X2nxCJKRREGpwxDNdIGe6ZhU/MI678vQuMj0clWCk4dCFwTIwyHun2esWX1scbck+WgNEUspF00
R8wxtPeKNoh8l5SUd1NRWECcMGq3NljTgV1dun/+FbHD543qFoSrxjY0naV2wcEVk05somk3hRld
YELSwTKZo2bpgsS94KJ4OoC8jvQYBMlooq1BYGReTYVAIKbE5wTivJBihoORtQDQVtC29qp+6rQc
w1MKWkmswjt/eiJp2N83LomYUtt3TO1ocqdpWEDwl7/PVGTz+91YNARthmx05KFFelEaBLX/PZ+6
vX7OJIRtaMhrDQFGn3WHMJI6KVAOH8l+YJQDLfYYuEAzA6dlRhsXTW/CIZhpHLnKFL0M0fL5/F3s
P5c3DC7AaVs1yUryirFegVn4APKEL9O8CNzO7mcKVhuiRVKliOD4JsmE1EVEZtwJCw8Y6x3Yvl1w
nWKDBwsQRJZtt8llg8ebAWPBgiqD9erWVdVczWGynEBUG9tTNIXeEKPrr+q7xi4lMO9lTTIei7Qr
BDHr7tm+ycz3UeqT3hqxDJn7XnPD1VHzLtCzj+iibBmYycfov843mPXKmo6g+UX8mHzLqhRm/Neo
HOM6sZXSp0iZxc/nNea/XOUbIqf9OulA1NUBMXxgq+8YIV59mD71Hkga/eGCHgV4u+ZiIyHnCacG
O63bnBk/dKUQsNdWXyPP8JrKNm/gutCJSERZ6P0oQ9F1dGFjnADTxn+akFZdIqtg5TB0ArzWmcNj
5jQu6EqxZ08k4a6AFG10YAAGexw/6obxMb0hWAzqlM3tOvxMdUFieP/G3gD4ybC4MopSGlGdSi/7
yu5xZSGmgFvQtuP5MQ7b/529Qbf0DSB3fEVnpdJgALBe1vq2QGMi1HNIfgk0g3mld15rA8MZL7lA
ctOocXAqCRiZYIUuIrc96JfNcfopgc3/f5+P/VMuzk2WWTJXzQjADlxTJXkOK4Gy75qMjUSca6yj
pm+TCeGzVVFnAsfG8M3MHs4fmwiD/X3jHq0J1F+Lhctp6K2JXoNs8Mb663mMffu7EYQzEkVvLjlh
Yz9tf9DW3sn1uyH+IamLOxegwvCs8KssYgKTd/3yBpSzFMq89lrW4nqG0+guHkvoRC899jW5+qfO
n1zwDZ1S7zarXUsQoO0bjA00F0rTPDOkusXFsVVmms/qzevd78aUPJAFWrKbDNm+L3YQmyvs1rFW
ExVojE05Tm39l2Sz5Ur6z9GZXBAe4bM7MA1b6FYFL47vK+qSRJnBUol8yO+tpxhLiuxlsFllHU10
t9ZR+UgiayMr31PUtspYyyFkNT4XOghzczCG6pda7BA39fIXkYi7of3bRaqcTembRG/qCnBVdirW
QE4sp56drvohTGntv0OqKapiIAPDMzoZmOle5xY+ZsZu91mr7bVwzfojMQgyPP+AcHqJVJqUr8yR
GVZu193nYfrSi5R/XxBYRqJgdQEGXP/UxrQJZUlmzy5trsLk2jQOhSj9t+8i3yA4c1Ij+ZLVrLFM
qm4NPQA5mi0wWPua/YbA245qaYayghBLYDBeUDbV/JoNZrz/fZC/fMxHvgFyN5MmVLfCjhkrTblX
iy/hLH8XyMTc7Dv/qBJqYfgcjcOUc1fKkOq0LBHcj/4E0hFk/67YrmD9AnsyHQHW7g1tsDjPNc/Y
4jOxZ9qn5hW4vIIqMyYbbKQHrRk97F0Mlil0lCG7yQrjilaK3Q2pX0qdU5bCqu7uZW7+MZxGJitp
B7NAiNp5BnXoZXLCgHplj63NRlfqoOpt4XJJZhjOHTanoiCQaVcas/Sdj+Bb87sgCVpsYXkNi6Wj
aOec6Lw5fR1oSZu8ABwNrwp6rRof6GjSN0fIqWdOjdWiyFZiuPtbnV9p8m3ePPylznBubDUSq5QT
XJP2Obpurumhv1CP5Kb1BiyuQbnigj7/HSLvvzKaGXNWA7HBanV0nTFIOZh8HKMzX6Ve6IlqqLv1
4s1B8v5rRg9QNNY4yPUm+sa400JX+dT8kAN8EKJlYrgQzQnu9hfo6JdGLxryo4RnnWiiFm1ifYqw
OOiP5CFEPVDGpo/5qgxETDh7ph+t2eC4IPhCM/jvpHjFXmML4wqOoky3y2z43agdWoEq7gaToDPW
sT+LgGCbZ+lvFgQBK5jDwYAzXjIWUXDc3Y2BmHVu9+i2SNyrqsuCot8cSGyzEdaNOjHGml7Xfsa3
miCKY9rNG4wtFvfC+n6Wy4lh5cf+mN9YqJawxiBRZUYEw/6+iRXVKbJ0ncGQk+aXN0lQHNMD9rcf
zj8tAQyfcMnrKRty7RUGdabb/lAcp6MYZjfQ3pwan1QZ1ek/p5YeEfo6w9fYR6UJPW/Rj0RYZ2LX
/e6KGGUH+E7QDMnvbhuVmY6xuiDs0JQgGiZyKosuthuDSPfqQh4NFO9EgcjekzLZEgXwJcjYCMQ5
7Smu6nQlwKzQlJ3YKhYqsHpDdNLvpdkewG/8+skudOB7PtOSMe6pyhR9fAbnwKu+WtTIGpnPlCxb
8RpMvU2fdLuCVuZYYSqa7di9yS0g56RBYi6BthuAFsZxGJ6MDybT1pw+EFcM9051C8Z55wyLl8Yp
AVhEblPqxhTrUT9Syt1icMaj7RI0e2jA0Fpag/NJjzL0tDarJbKHe75/C8RZDsNMx0xGR7UT/coW
zLgbqKpEYON0wajlwtE8EOFt7UKiuxNM3QZYPHgaj7xOrEJh56eA9qJUIZecfySEtJAilpHIBEEO
32GazSCUqWJ0jeVT9J1a+feuHb1cKe9nMt312PIWW/icX/OLpimDkVVJ1/8j7bp65NaZ5S8SoESF
V6UJO5uDw4tg+9jKmYq//hbX9/NouTrDYxuwnxZQTZPNZpPsrrLuoNMMhnSR5MK2ueefwrmLvahR
38usnEFuA7RnHNpYxCa+uauhnw+vvbZt68rrw+MqMBOax4pNWUl8pBLU7dpLjV7kObS/zelcFl6O
lPKHvSQR+LK7on7OMtDX+nZOddFb48Ybpykj5CDiYBs3NP7x3iCgkMyXWWaaydqjCqHtGI1dhWsu
jobiChRlp8fqg7Cu7f35BKXysmmDsQPt0Sp/Ak77ENRqei+/nk9YjYoKgkJ3wZ0u8iIRh+37CAAw
RdF03FzjRpU/pY5GH5Z2NchQZcpcLfYka3B1EYH7RlB7i8I5jj73UoTnBNmdgldB+yAa/AEFKtA+
CJqvbSlaM+9PHW/xuJhTEy3SEobHcr3GzTJHv2u83mtfStDdUSLA2xxE65VTStNNje/6rqMY/Uoz
lV3DurHwmBseh9y/nEhsJMwwaYXBbURZL/VEKYFRlresrj31LE/5XOPCx3ZYnp6h1vH3D+NvMZnd
q7XY16OptHEnu7aVQYvxn14VWMXm/U0mgRYQFYkwCrzwmia/+s0KQG8WcMyNCsryiOpQKD1ECnHi
Do090W+rV3JQbKNfQRWqNes0B5RFvKq8zcOHyxP0LjZy3+fmR4vMQjMLfD+S97FdOj2I5v4OgZsN
YuQzVqoKC/rMXyi9KTQq2kPfxR7OCm6hTmNHu7SGFaOLk6DTuSE0Hm0wgaBiUjD377JIDopbo1nf
SCOu4Ci6dr6MxdG2P9nqAZeMTj++XB64bSTc9iGBVG2QILyd+jSN53DKUPxJ48VJcDFsxc/WfAW1
P8cUMYtte/QZi0tCoiiWysHUqKvYR6N/iFXLMaKdST9dNul9RH0dvTMOd37JWq0t0gLOQAMmbpsd
7RvtenJRnx+gz15Qjff+APgWjaf5SuW2bGoVaOVJCeqg2HVBd2IU5+LaQsFk8VI9M01aVQsBlS7t
3VBGYCbKj1Gb7iQyB53eepcHki2a9xHo1zjyqoSjPdbYFzFfMW0cauxs1PxI1l+CcLFHl0tZKjPY
1FRxvCdlCvXPaLEdE8w7Ambt9/sEN1VcHFLmGcoyBrDC6/ow7qpd3Ln1Pr+Snhe3dppg/JDpu8tj
KJoyLjBJbTa0c4sxpJN9Uxn5bWzXJ7ksAiMl3lyK2p2ZBe+nDFfEOipeQW7HwbW1TROyyNQ160+F
ebAWwauV6PtcDEzqZMnIjO/HybPVyU4iikfbPnc2gItHUjfIhRYDQDWWG0PqfRs2lIWIV3M7FJ1h
uFBEk1mHbg5gEvtmSkdHbe6z+DZtgsuzL4LhIlE51TqEwwAza1PitHF/X6jjLS7x/WkUaW4KRo5v
tZpnSEKhXAAjl++X4oosriILYh0blXfeBTak16TEQGb8drNY2hZUaQu2JS2DFppKnbZ+JNneGn5I
xWOcizb19+cdtl5XeNx6JQ28vDZgUrGYL/FI/Y6Mn6ha3fdq5tozaufi5HstGztLEVG0va+A4LC5
laTLozGGLWxlD6a6m3ugrL35H6Ne5Im4PzZnD73AKOlA2ZbKa4ZldS1FZo04YY5kb+RxEEPbGTUs
f5InrWA4vze0wpTGBhHQlHInWyanywXVRdv7oW4SXCbb6DrnT4YywtLU05CCdO6V9jI8SFBJ8SY/
vUqC378SYtPE7pLxWc3QeH5wKF/Kc6HEvStdUc86sjqVcj8dZw/9TcIilc1JWoFx/hj1i1GhS6IH
d3Zp/Ojs1njS6KiPTlT3oGi5HDu2d6sVGueBaShnCtWBRpzlo3T7k0BbPUwgdAczubyvvoqaxTfX
9wqRi+5LR3OqxkmP8kHbBbN7oIB3c6HDVaqOblUg0y0lwfFwc0MBKRK7RTT1d1SInZxakJKDt1j0
FCqn/Lfrb179w7TABQNiVLwFvA1ZcwmxP4tI1JXBB07q4pDViyeYKBb23oVFcsbgovxiz2ozMAxG
vmkgVIQeis1wpGavNd1e2FS77Ya/8PgeuNQAxV6KWyzIcbuZ6Um36INz0gAtoVIwMYGd/1YhKYLl
SrTSHE1jaRX17mQg2a2M29gYHbCuC1IMNloXRpPvgYO42KRNGWDyJPegBYbFdW+WO6RNaXIK6TEW
Fc1ue/15OLldDb2gXa2NANTK2yh6UsBLJxWzI0l3vfwwS5VgXYuGkQsicauVrT1g9vI+Kh1CmtIJ
e/pDyksR/fVm7nn2S/7+CsUPCW4TgdRrxFWj2UnCPbFqZ8r3tiZgfhRZxYWOppJCdK8Dq5yu0iGI
5DtJxLK3GSpAJqUysVJF519iJwA0uCDv3YqivKYgh9b6o3xtBcG5eKJ2eqrZae9ChNCzpB9mA9p9
7VPcCU4im6O1wlHfRqXM7FDwTIETQh+9esiqT20iKuFk33i3jtD1xt7qVGgicDOSQxpyjBsE8/HI
7sSqXah5fcCEXOa9+dQJt6ttm854XOZuKUkRkwF4Q1C/cgX11w9PmQtmTlbU1u7s1BFVNGym1ysT
ueCuzlk3twNW7qiWXjfvlEbzIxSkt4Lp2s5pVkBchI+MMpnyEbapu/ZQes11e2W65YsR1LuI/kl8
MME3ahGI/Fr8FXcO4RaaVRYOxOmHVvbs6oUIb+83dyz20q8TA9X1fGSwl9SkbY9dt/UYX1Du5ZYD
OliveGJklTFERAXhYftOZoXIeWOJ8lcJxwqcTu6zLz810U2/ULFZVZ7kidLCTcdYoXG+SPF6UE45
0KAQbeI+0BpdpUjjY2cNuAuW+idBBrAZmlZ4nCPmExQFlgx4YYbq7+qG9ZqCUmPA20QWQzyJ6TZr
fxTeV6CcU6KPO5dajTlKwnp88hG7Sd3YjpyOnt40u1kOD5ft3NwpscJZsyYiCv/QrM32MJkzdv+a
ZNNBofboy6Sxg7oKKxyhEzUYahq7c9JVgjRx+zi2guZ2zbzMDTVn0K23fGsP2h6E4Ic+KA5oIYAD
/VHauIJjwW51I66llqT3ton7gXm+murlKoIk0OXB3MxzVhDciijCIiHxBIj0oOHecNgrOwllg0KO
3824vMLh1sKY2WAkrYGjPZq2E943rP8RKSoK2mRUFMlefwvnFOw+mwtwBcotCDsbcq01MF223Ceu
bNVtoOmt5IS5oTgRXhv+1j+4xYAu42xKZACywkUW0SZwGS87xsrS7kJXVMC6Hc8stN0ar+SqPLtq
rC4tzi5Y8RTV2yrYwgqXPJjXDC13hfwvm3v5Co39feWOU44cFXozuHY79D57al2uyIMO6vPSlz+I
gue2w5xN4/LhLqcSqxVDXAkf7RRKM//M9Mef+P4ZglvNQ5MqAzUAUaifIvvFDK8H/bYG6bmK5Dsd
j51IMn3bH8+A3HoeIiUP6xyAgxI5hnJAR5Kr0AfwywgcUQTE/r6aqZISxewJVlvc58eBlidZhTcS
p02q58tjKJombl2XVavKdIRJdv1kJrdE+WQ1j5chNre1ldtxq3hp2fsjCx1qcgizm6wR5FUiE7hF
a00hqVtmwqzscsx8LV+bvei89S9bx6+5f71lXE1JJFUUfOCwglXo6eBwi3zrQJ3c+dmbJSrrFQza
ay65gpsnadRbHXCk21PttpyeLk+Kyihu3iX251nhH4YVrYcqQYTQk55GtEdPX5eD3rjqUfGo5Zih
a6FLUg4SiAfb/vQ9xeu099tFnOxWZfUTuBChJXon5wtszNE7RYjThBQEb4tgLYlGkv19NZJ2ARqN
haFM0R26flvRSArcjy+nCQ0LZiQYSA2PGdnXqHlSh5fLkyWC4MIBtDb7sFeYCd3enAfPblHDS35f
qZqbDy4WNNMY6eOEhUSc0e9u8iBrHFI49Nh5g49TChr2UFgmC5J6kXFceCioMhttjPGTpg8jiL7r
b7UtGD/2wy/5Ohchxqgu7HiGYWh0rJvjHP0zpcfM3LWVcAwF3va67FbeJsfdkqQs5Quv21O017+D
yhwdx+Y9OaqO9WG+EtVPCoaPb9YOCxp2agHbKuNjXz+b9mOS3/+V+/HqnFSfCJjVALEsN335MDb3
ofXpMsR78d23vsffwJdFaUUyO6+Orn5fvcx+zB5LjsMHKKV8C9Fvi7vXfX/VCd6iRNPFBQeptCF6
xPaOIQqP0lLsNOjWXTZNBMEmcOURy4Qu+roDREv0m6iEgnkuC15L2Pq/4N8qFx9InqSl3cLpsuql
n56s7lgMByX557IhIhQuPNS5rUKakKHMlZNpN73iZIojdbrgSCMaMC4gzKHWVSnbmbIydAzcTrei
gtn3fYyct3EBYYYKnmqEzKNvQeQCoav8W+VKfjc6y27ExXcHP9yTg/13rsD3Q89RamoLAaxFiDu0
qFefREdOUZ6icZePndLb5cIWkvn4cxFlutNIuD2rvzBusRZ3GIJTmiACadyxQg8r2oL0GLsTPSpj
57Ro752+XfY9NucXPJy/MxjqqpwSdpqwElSPDN/D8pZWp0zaGTpUdOhvSwK9+gfEc1Tdgvg2X39P
hzQrlgL30JXk68qHOhFsSNsu/uv7vCCn3jVaPYz4/oRLiOHF7gUp8farH56r/t8Ak/OCxUBHcpHg
TlP9bOxAe3HPJJRCXHQYweAThFLRcU+IyHkBSe2yDNmDS3xqZsc4Fn4ctPvoWPuWjfs5ld0ICsLe
tlOcjeTyR3XQ0qGNAdnk/0TJy0InlvvX0aNsfCcQP77sgtvh74zG5nQVx81Ut/qoY3M2PPYQ1orA
kN47/fJHN7erqeP2C6OXK01i74DjqHvK9DJbuRPJPy4bI3JAZuzKGBrTOgzZ8zqhirO0pzkUeOB2
ynUeLW6zUNXarCr2PhVK3d5IiiuVFcgs1Xyrl9mOGNPuskGi2eE2DcXOCzpLMCifruTia6vuG/27
FImkvETjxm0cWLi1pKWAGbTvMphJG/+vzODLAFvS52kSwaWV8WoKPbQ+OAWcrH+5DLMdsn/NDl8C
iNuFOuwSzE5SvTTTU5WUTiuaEcFQ8XV/bTZauslmxIoNV5KsHTJVwX4qMoMLAKVNcyNBo6Ob0l0a
XxG9cOfs498NFbfsI12rTDnFjFTRNa0O+bg4ivrh7zC4JU/ZxVzbww7D/jBLD4X1rFSC9/B/SXnO
U86teMnoU3OamR3EoR5xwthltxjTPv7QeLUJihl4g/cofCRiO837nfuMywUCowxRu9YAV9/hgvo2
8sdPyWnwrUC++rO6pHPotLggUEVlikpQjKPVPej5Jyribxf5G7f6zULG/V8BWzqjcKMOBB+l7VqR
4CwkWDh8R6NcKiElzIpclQJ1bq+mQSRU9i9Z4q9Z4bsZFR2VhJRVYRQvUHr1l73hmZFDbiYQpjgV
8sRx9i77uMgqLj8w5LieLQ3hIBuzG1M2XYha/F044JtE5oG0YccijpLlRwguHOq59pbIEFiy6QVg
NtXRfmwbaFt8u3ei9DdcMg1jZy+Vh+Yel8yqZws1N7aPxIxyVkczJuqpuKgw6dpi1xnMYZ0C7DEC
PCuaU7mxF56y0wheGSuQDnXqk6fLU7XtHStkLlZgcyjldsYJjOlVxJ9KlKN/a3+ASRqCZZKwaHFz
616hcRECZ72sKEag9UUZjLrxqRrtQAnLa3sSyVOxT70LRisoLkC08A55wLbh1uU1xJTdKUsdZQQ1
/U4VCee9721jZ4gVFhcspCKbSgmV1HjtN+6bLzOaPRSn2eXU6b/NQfVP4cW+LXrNFYwlf0sNuotY
USL4DLUOc3rTQECqtfwkz/7gUhXdugScu5aioH7/7RqQUrWYmnTCaoYKW/IBTZmCS4DNp7E1Ahcv
tDAnRpTMbPgs8Egv+yF0o9McaGgvs1CcJsLbik9rPC6XSGeqq0MMvPLjPDvVj59MLPVXaFLGpQ/G
0P/QibFZEbIGZT9qlYbHppZAzBGgWnJSrdMIWWqpmbzWfNTUa4IOLam+VudvNf19/QJ45xqZCy5d
lk99wZCHINwxagN79ua7vob6XOiwZiSaCO55N6MKaidtGwrjRFb5Vl6zwxC3Czi5Oh/sfW7/jFpo
N37Rg2nHCDB+mzb51cJfcPxSiPA0CB4awIUKmnZjpxpFYk9bG8HKIP6NpjA7Y7QVIFgKZEJMPT3Z
KIQu9T95J1njcEuhGprWVAsUsEekGN20MGcwjCrVfmosURXq9io4Dxq3Cuaqtwc9h0lLd4zG66EQ
tb9tBai1LZzH58PQlUMGgOm2g1jkLatxKb63e23wpiPKh7DD1NfNB9Ejw7+Ek7NhnL83i1l2HYW/
d/6r3kqAcnLW8suKr/QHkSzXZra9NpPbQTM11+ssw5S9tB9NNI/doHjdHfZdoOSe2jvG7U/tp+y3
m405p+f20plQdFRHwB10O3SXMI3B8KVkbjeo0e5ylrC1l2q4GoPMrWITEFa+jV1kjCyS5RQvx2kK
GuwctUN31HoquutwFLH8b/ZwrME4tymsqojLGdeyZti8xFkczCRLnKEOd6Ge+kOc+yDXOQ6x/S2M
mvvLhm4mYuvJ5LKGeoZ4Ai3gszJefu+7xl0+Ll6JtnHDU2+n0O96OJLmsgoiUX/w5iCfY+Yr8+Bq
g1jM1gCfIdw2JAP47kJ3WA728pE0V8sowhKsff7pqsGropb2wErUXWnfjZloHFlSwGdfq3Hkn6os
vdBTYjNj4uzHrOAASrNrJNABWm3dQik80BEEfaS7cQ6qPflPnrHW8FwYXZSByCGbRtM+mtU+Vp6E
bSuCHYFfE1OcRZrGwmdk38To1aqy51AX3HqK9lGVWwuJXA21xrYd1GKPesBoOFjZ/mS6KNuLnmZP
F3L5iMInz/YbqnFNzAFTh6LsPTsPoIOcXNu71mnd8CYWrXeRK3LhM+rsbIobmCh1zUEz4vu8tDzB
qmbx6ZI3cqFSHvtwVjSGwU7ajtU6MR6CIh/yb5FXnEzLzSFNehlU5B9cJIlkaYonFp7zBAUkiuxE
aKJS2u+XURT2mUumcUePJjFnCCnDtPEIggY8pFa7+bragTLTftYhAMd0B69mqEH/EMsPCiIW/8YF
Jr55MdkSmLKASl+T4QNdPrfxMdIEN8wCH+EfuuLJ1kfZgkuSzlcT6hTJnxymVgGDf9ialClBDRZM
icFhOXWTM+M6Vl6uJvXx8oRtJ0UgXrLAlmhBTPvtVppDdWPWjRFBcJpcswjsCCJK2XNaCvmltx3w
FxJ/vzw15lROFEjpST9ChGq/7MkNTd2wdBZwILGbny50f58D5TUtOcNyx8WmTope7gDbyXs1jJwh
30fk8+VB3I6LimqhFh2E5O+EIlEsNasVO8EVP7rZCXegCXEll9ZQpLJ34dUsZGXedPUVIBelprSx
NcKOqEoZuU1xJCGuNImj6qdCSH6+OXErLC5azXXdxlmBA3dq4yQDxXAmPyK5CPpp7HYefUkRifNd
8vXyoG4ushUsF7C6pRxwxgHs0B7S/Lpedpe/LzKL8/zaIqlWTxjCcDDdkBZBHE1+QSf/MozADL6r
eYJuy1Cx7D8fdkVyFQ2CJ3DR9zn/7iU7absM3x/zx6r9OFXBH/x+0MLLKIYGXdJrhrpKA+12GJhc
HS4n9H9yeiWT75e/v712VgDcPI91jWcOAwD0o6YxiVqnf7Y83dFGrz/9kVwKiwgrQG7i5XJp9YJg
J9SpFmjTi6SVe6V+vmzW5rScQfiMVqOK2pkSQEBsofQvwx99H8Q6OmZEsdBE8TZuG7MZUiPpWfHs
tR7+U/2RW62+zwWYWFXQZZ3h+8Vy7KWjkgiqn7bTuhUAF1XKJS3k2hzYRe/PDp5ip98xqt4iMA+6
6AKIJdjv0pIVGudkRpRTnONgTvtx8Fj3TkmdkjhkZwTzfk5BYX55+re9WtOgxq2A1Foh/PxAolOW
G7bt+OySK/J7yUm/1v7ga1A8XVLIcDgCSDYl7208Q3JTNmu4dIpQlu7WsBFEnk4eFLoTemPtdMHi
LmBDlUbwo5ffLgNvuvrKVG4mqSZpNAlhaiwdm/4pSQXZ1uZ1trYC4CavicoavB3YCSQ0tjYHa6e+
bkC66uItQnP/mCCLxYkVLBcndFqREmQD2IDsL0v1zRz8vxo3vgu6kRuIirBxU6FhQsElVCSCkRPM
DE9V25StsigjPCLurm16Q5ovly1gTnzB4/hO56oywPGlwIKSfNWq2yQdHJ0KRmkb43zXwx2dp3CR
zEXDKT2BkEIlxUFNLa+XS8GCFcGwv6+2uSHrDPCBAMasr9vmNu+/60oqWKHb03E2hVugCTGGZmpw
k9RKX0iyuOjycy9PyL8slTMEtxbLWJpShDmEnRmcC+NrKSuq8GxXzt3iBJpOcPKhO1JU+seWwntH
OMNyK1RZOtVqW8CG3albdlq/r3Xkba2Td1/b5NqsRKcJ0VBya9OO0aOQtRjKWXla5C+F6D33X7an
XxbxZ8k2i2KCSz92jmUyKygHBgVIdMe6SyNPWLot8D7+QKmOIOKfm1e07GVQwG+qQWFZuhlTRzJx
wzeBwj09NnuBtwhGkT9l6iZuxG2FVZzisZUpVGXPCYqgndEjbhFA6c+bRbQ025vUeVzZ1chqnamy
2qpGBktJc2gGr5WpU5kPrYhCTeCQGrN8BRNFmWWQEJYNAdP+ycB3/l/E2kXzxkUNagxKajEv6Ztv
rfJMhmcioh4UQXBBQxnNlkbQFHdnND/K0ucJg5ZOgrghcgQubIB8sLMyFpmmNPZR1O8bhkj4WgTB
hQi1UQ1dYpGpyO6abj/ognOQaJy4iNDijK8THSa042Nluj32okJ9FiwY5p0X4hzP4MDolHvK4hwT
Xyr24SGVnT7yDIdF1vRY7uhf7kv8a7fdprnaFkCc1et8nKEg4WhxIph+UbTjFWCaWFLKrgJK8mIc
+53xiR4hYIHK2dhPr0XRbtMTQA8APVMF9AB8rUxMu6md2ZUTWR5J9U+eCjxh25oVALf4+wGH2WEB
wHxkWm0RWluzk+W0eOBLhJXA2+9DKzQ+BjRGFmcsCZpkNCeAP9YPzTywqtmTS+rRsS6dKMfNCcnu
DSUWpC1CW7nw0FU50Qd2vcVI0xPcqYE4FnT3BBKDkVBicHONrUzlwkRdgtpkmlnpRbUrZySt0l39
Rz0YYNv95R5coLANO7IzvHq5tvJi5teWSP5R5H5coJioHRdUw/epdB0114mIg+riIIE2XH679egh
XsnjFN8fjSuz2aFlSa9ET9kXbQAGd+kzg0I+zNmJaJzRfb/Qowb5rWKXuNHg1NH15Feo8BHV2bOB
fxf8/jcxAOUycdq1dRSpOE2Y0Lcrj1VyE7VOMt912Snphc8wmzv4Co1LFBrczuWqATTcbWWnARpn
9yTpp8LJdaXbF0OVHog56hBdsHrzgYKTzqcLqVK3yRKCjFOK/LKNyvtpLNQHrYfoPai9pzG+TnIJ
RH92kk1fQytW/TbXEm9qpwJtX5MVvpgqeBMcK+mhojvkMl667L4uJvB5jvExMYwZLPpTe9VKWXi9
DHrjNWZdSPs2o8R2mrxrCmdKZtCPoZ6hcJDn08/jCC0n16xUE3QayRQ9FFBRoI5JpvFRrrr2ISzb
BlyU4TT0jkLT6ktpRz04tOUpfsybwp48wUYmciAubBSkq6LlNUTek9twZ6AUAgKTLrlejmqAbSAQ
9QpuX4is5pOLHVY8SUNZY1k0fvaFBMq+cMO9eW05i99C1kSU24pWIRdFYskEnUcI96F5MCpXYXwa
FxHr9GbjiUZMooGjSAVDAxdK4k7rMvCxIstsvPH48zU0apylhoK10xzA4IejgpBCfnvufqHyR5OF
6IvUodwCI+npaHZZ9raLt5vdfysU2x7IMxoXatCLZKBrEGi6AkFe4y43cDaYvl/2R+Zu70PLGYQL
LXIIaZBQBQgqtUBUXzu2PjhxejeIZAQ3rYHwnMEUTvV3AnQVgUiy1pjYrNH9tDxI9EH/s0fyFQbn
epGeDlFswJjxmD+ZATs6fisO1eG/0bhvZwArOM4Jy9LqazLACRWKpJS101tenDvt7OQ3TKX9t3Ui
2LXYLzyIGbzd32zL1pRuxhAO7VNTP6uzwBe23fv/939sM+zvq6PbgrI2xH6s3ElVQRd+nyet4B5m
0wlWoYj9fYXQT8scjzFCkZlXp2TIvT6V/LlTBFn1e0PAfq9YEJcALTlOvNwOVkRQQMwyfXAl+3pU
bxJRw857M95+nxuojJZDHlna4Hb5MdTuSLn7E8LptxjcUFEj7mJVA8bo1of2TnliPeUkA/MEvWlR
mArBTVGaIRo2bmsCq5CV2wmGjU6PxLxps93lWPNeMlV/axO3EyW6mWhaBABIa4G4a4i86KU8qIij
7b6K/NofPcnt0ayo+VkguikTWccFB5nmYdwqbEAJ/aeo4tNstr7AQBEGFxHyotfCV8egHnhJWNGM
cYC2BCoAj6ETucaH+LPogWXTFyFyroH2j4DGlvP1TqotOucY08n6kkfE0SRfeJu9EekwcSsQzuHp
TLpFLTF2GlOr7HfTvmUUET9pSq0b4UbLfvTbXektHuf8ud6M9sw8MT5RPBppLGU5hQHDS/3IE/Gu
ML+7BMc5vg263ClnrlFaeVBP5T3OyBMEgFoo5Cg3I6lFj2KbfrIaT24hGKQuydAAcAhmX/NUP8ez
fv+JWRhDLs3+hDqdy6657Sa2iidLwjTyuGQitJKBJDYZ3Lbdp9aTtBw64fa7bdUZg8sloBKVJZmO
WWMvb6xUciRglKl9cxchYI1X9qkTlb6+T1+Yo5whOe9PLHNCnQnMipcbU99n/eBM1VdqiBrpRMPH
LYBMCxvJjgwWjUffhlOy/V56iKnDapAcdsMJmU/Ro4JoQLllEKc0gTAUBjRXT536mBiCgCwaPc7v
Y60mlYaEz0VdlVNk83HqvuY4dpG88y+738Yh5O1EcR4f1Y0W1rgwQeiP0Lz/gPI01/CW+7JhLyOe
VTiiyy7RlHHxXie1vPQdXKORr0u0AsSDZ6mHy2ZtYmgqOtfwXim/owxIwR9uZxnOlnKsQ99Jvs0T
6bs1Z6Vg9W6UlmP4zkA8d0Bk5alipACKT2zDzAP8BxGf9ZRfTUfGk1KVTveh2l82bzMurlC5oFFk
0YSNEtJV7ZhrebDk2iz5oZ1UuZObclG5U1GGs5vTPEkEI7u95Wg26uJM0MFDo+ltqjjJctnmFVac
tF9gbbPDwR+63z/5qUVV0GxffrcBrMC4fTvsy77BnzGPx2SvIBshO9ZyJKKL3naXXzbx3SmKCSEg
gsjvZrKL9/pZ9cNUVCi8uabPpvD9KYuy6HKSY87SQ3vI/Onq+2z6aYi3pVddMO9HL0OOWBVJf4tg
udhfTsWc2BKmK5E/qeZdH6uuspROEYpKeEVAXMQ3w4qE5QSgKUZZV204Zpl8xni4JOnuL7u/aLq4
oE/CSaelAaiweEyXB6IeSfrtMsRmhF/NFvsJqwNRWwwDTSx4BHTGTdtX9A+Xvy8ygYvwGunscMRl
nmstO9BquoX+gmJ/7zLIxts3opNh4h8KbnRZ55aPMkJbU1ea8ZXjuHCgO9AeyFXlZih5PvxMEqU7
WbT3b9oGmQic7zSCSwUuOkkER0kIKI2uPV5Ffe2S6gry84LI+1q9/y40rFA4x06WtpaWBgw64TO5
bZzKKb3owcCVP4vC2a76OLnKDz3Ivygue6IWKzdtOTxEKnTV1HBr8u6qq7FBH1WV6K6BBJBnlL6O
Jv6kjtwlfhFM4zaSbkEL4/Wegduj5yahSHLmEVRwMM+N3TRIvhvyVRhAlxVcy4euZIXCAlQ2gPwA
Q3r2FyoX6FOzGoe8WUZkjVpguNUOL3uTqx01kI3bT8ImrS2vWcNxvhoaphRnCYyUd2BfdRmhreSa
kFB8YG+JjC2pTD3tcNnIrZGVz8uc7+puEK+WqcQyZIKjdaj56lz6w4IDBwqrLkNt2beGYj9lFVHM
mZKesJRkrO8gmIYXsMFRjUS05FmY5WdtDcP7yoA9c2LxvvWwl93IUIDzkRvsk4NkucO15EWywLCt
UHmeuHe3X000IIvrMHFTc13199UsyvFFAFw8UeW+XMIKjhg+z2i9V/a2n11TVCqO0GTLvNERMQFv
TdXaIi60FGM8D00BwDQeQLto7eJJ9aQ23132iNctn5+rNQ63Zc6yMdZtDRyk9vqxDuJAP+Qt8gHW
8iu6ZmETfwmMjfLK/6yhBceDgWlKq3u9m59aan4uR3tv6mAjq7Kny7ZtoimKCaU5DRXr/O2HbVGr
yOtpdHED4uvVVa5DY8TqvX65m+ngXQbbWsXKCowzLVzkOE8MROJE+dSM/jwa7ljtZU3U07AZEVc4
zG9WQ2hHzQxiCOCwiAj56KBIvQ5Sy5pf7rS7XlTRtemGKzguYqiZvmRqCzgTohLxCwrapVhQc8xG
5p1TKGAYUlSZkV5zSysyCjIMaKh05/qOznujFbj49vctyEUrpgX6BS6oy1I1ZcWojG7Z7UML0lSW
6DS5eYAF6cH/IPgTWEIVaaoHQPTHCZVNCljkjVPjsepe9oomOnptT8oZjhuxprXtZJAwYnF+kqav
Y+fZxZfL7iw0iYs/Gm3SOSYwqaa7vkXpG6u2k+/szOnBQQOC8CgQbYSbx7r1MHKxCMXEw1TKwGyZ
xFcdUOroh/kb0ic/PvZO8kFg4/ZaOo8jt2YpRAe6ZQKecd37yT4PzJvJDDpv9ljwWxKBIwrHlFu7
smKWFAsBazc5vF5tXykPxt10j3UVlA/qXkRaKBxQbvWaxmjGGvNLVkmoo4cj+Zy539IbK0gC++kv
R5OF41VkMhtN11sVXjm8Ck4nRxI5DTij7aMOjttBVLYrHE0uN6xqDVcOGowbUFFLguSIt/xn83pA
USaIYZ1I5C1bWY2Cs4yuKVAVszUOr42qwhhT7JSa5jMKRbTYHvrSrX2yqw6hI5ZY2AxcK0AucA0T
2gYSje2W0DZYNHeuhAUHm5HkDMFXzsmdVEJjFuF9Rs7kMD0fRgtZ7vMf1YlVmu1FtxwCm/jCuYXO
ba7YAJxsVFrMlUvKB4EfiiC4yKVA32uU2E4cKx4OzgFIffb9deyhDCfaaW7qQ9bDvYy5DUl0CMij
uQgdom9dX+liMM2hOsrFjYBjZVfL0gsQtifqjMCt5GXsoobaLB1UT20zQTY3GM37y1ZsY1g2QhDe
dw2TC79QfUElXEZxmGy+GeO9GX4oDNEN1GbIhSj0/zDYSK6CxGAnaVQgoXDVdM/SzWkPBulv0ufm
xKQHY1HE3czKVnDcxGSKilqksINJsVv3eCxVfawlsMxon2tUbSagF2HPD+La8c2xhGwkhtJE9ynv
5zPS3D7N4ISJkboy2HoK0AbZ4T+XZ2yjylGF/OAZhvN1lMOHpNAHUPi2ya4xTkn2WTI/GXSX5/uq
OJTak/p/pF1Xc9w4s/1FrCJBML0yzYxGkhUspxeW14E5Z/76eyDvrigI3+Da+7KuWlWxp4FGo9Hh
nFEiU6YZZyWkzNo2KaFZ1Lpk+JzVt+0YuZf1Yq70TUi4U4uzkiWznQppFTxKtM9L7jXqV+C2qeiv
NtuDYlaSsyU0kp00zkiauluKzcYiRgDtWchtbZ2nqvCsRHK+BI1J2C0KWiy01xrgn+QEmUpCGgek
Tujn7Qs3WpEu0s6lh3Rs69XEVf0ceRQZmRm7dt+s5U4o5zn0WFnnFC12AMI85SmuZIC/bM4H8GJO
sjeQVEEuBCjariFWDVlTmN0RbzxMZwapU95dPQHZQIqFIswt7heUv5IbWwU6FuTNXv5VBVvOcqZ3
9JRf53cEi4li8PvfR+x+vYfcpZymxuqk7AIblVtqP23T8bLpi8Oal/3iJ5N1u42WxYZOynFEWIO3
RBJW5zUsv4NizF8yV0qxJzzRO4ncc4KMubJZOiTWSxpkw3oidu1piqzxRgBC8WrpDM5ZLSik0JRC
jnOMblis0bXo7pj+Mh6MgD2VjK9tOD0BGCI0ZZlamYqc04qLvtjUFKLp+q4i37oJCSnnx+Wdk8ng
nJY+NWMDtAG8Xra7KFV9zfDTepF4RvaRC6eZH2BdDKvvR2YdBoLCSvUaRYZhJvYX6CQDfZcDFipu
qdTSaaldQcKwDKfK/DI7N+YEhjvoZcpGAoSeF2TbSF5TTMjyqMPVpKERN8VhUpBsvR++2Yeb1rWO
YX3ojmV0pYbjSQ5MLt6nF6GcGepz2jalhdbopr2JlO9rf5y3hz8xhRcR3BrWSk4N1cCNkuJGMeMP
kxHmTXBZxv9wti9COHvbxtpJZxN6aO9WA+/lEtlqXCalq9/Uqduf2IOklORqZGvH/r4L38a0a/ra
ZmvXH/sUiDGHVJoFkBkFd2Hl5Zg66XOAkQOXmBRu7540DEx3x+JMvw3BFhQAq5F1Jv+Pu+RlObm7
q89oN+gW9mxYQnJFA6DQeUrnWR4CxQ1ldMLQOX0Z6bJMWe4Gi9cq0xUVUsv0pmy+TVPs9h1Kv4us
K1omiLu3Wn1NzWGGoDi6m6xvRv+jQHAoM3xxOvnlRPNQxc2i9ek8wUCmrD2Uajx5SAoE87wEfR0d
B/pUb0hcLjjg9gqgZBmjqsQ+eRTjONY1MEVCyyb+SuPvKvnQth8l544d3rcu+F9DcTj/QQdzHtMW
Ks6GW7zHPL+v3DaZZ92Y31jmAe5E1p8lzuPsVpXzJ4M6pOXWMdtEQWXzwcrto54SOoeKZX1PEgWZ
ApcU5BxLRTAnY1G8A7d3g6+H40EJltgdQ+VQhrGvSy4BiWE6nEtRJzM22xHLWeHgzTXA1DdyExlf
50WWCJYZB+dYnMlR7I7NxBT9TTkdTQzIGJL3rUwE50TMKeqADI+NmuvbvHmyO2BKyPoDZdvDuYy6
tihYAKDGAEJkHZRI1fG5OukyQFpZ2+//CEdfrJ3zG+XUtyRaoRG9V75Np/SKfMegusv6srJzGsrk
iaOPf8Shz/z1BUMS5CzNBsptMUYDMRNfR9+HKnPT9n7MQomhi4OpF2Fc4BubzZroC3SLWoDm6X57
AG3kAW5qdacghoaVJ6uASW5thx/XmtJiUaMMCrJZVWAxv0sD+lm7hdCAZUBoLa0vy7TknEdkx4mN
Dk+YfXss6KdskkIHyyRwDiNivfYpcxj/0D4rt7EbgySVhAQUXe3Zv7xxl12Gw6fbkrRYDSuDRpX1
tMSl6xT3Njjvp+jTZTnMtv+3I3RUzmG05mIu48ZsH+3a/WE4/hpXl2EASs6Yo3Jew6qLBCCRsAn7
qTihOxZoio3lGgFr+M1D47O0hVq2gJwLURz0OTgaFGv8MRhB8oh+wWfM5/HzWHjKTf4+/96B/EHW
Sy0zFM6ZtP2EXj4FchUzfte301cFRIbe5U0TX5YGcUwMd1gYfeWExBmDcRzwqEiASQPIt4OD/rb6
FD8Ddks7VIQqvUjjn+srBuhA7gdpS+ub9/a9XrsA+UGnihFU9a11QB7ij6YVUIP4R0OD81smwfs1
3yBTtXwlvTdlQIps+9/Y/e77XISzrkPa0AbfnwfiKeVXxzquUeLapuugr7O3Hy7vmNDn78TxDmqu
tQw41sgJtwDfp47XaJU76k9q+3msjpdlCS9o02Q9o0jVW28QZzeiDPGWoZ7dYcTkcx0dkl4C7yNU
ZyeCWz2zaLV0LSACfU05gkRi+rSzosCxlatsXr8sbf1nSSM0OtjEMlUd0Favr021doCy2dbPD2lW
qt3OzeA25+hojm7ywKLEQjYKLL7JdjI5J2Ko6Ouz+gqWH2ohpnRD6lVo3FY84wsmnUP0ORuSUFH8
RtuJ5I52FM1lv44QqbvLcxMawFlVF++0rwuwKllXrlm63exethmZpjwklJoskb0SiH3GuvXLw2h4
PRJx36pnHrPGS54yGZOR0IosC5Nqlk41m8fXXeplLFIDuzZNSZA7zbGJUjAZp73bLvadXsuwRv7H
2r4I5C47y6q11TJgtgYe21/KD8/NQEgoOJU/hiMGZ+8wCi29EWRqcobbGIU+dBkDsS/CxLpSHcO3
IrRakw74XrUkbhD66t2achY7TnoZa+zw1wmeThhNL2JNZivsdL/xnTsZnInqFXokZ6QvnudcTHRJ
EoA+POPLrUercWtJQkZ82wEBEqVBFah2PGxHr+t9W8SQRw+2jY7F7Zihewvoa5ixXtw0lJU6hQ50
J4+t8S4DREA7AIwI2GWbbkD/XE+J1lw7oxpKzhxz+m/WEbaPeio4RRx+iDsyClIaeYxbHLi0iQda
0QeM71w5z/PUxUHW5C9eR4cCTRMOVIfQ13pZcdxmY8rkreXkbmp1KNF4t6zOgaz0gDTpbVsbAWYZ
HmrzSWs213SkXC3Ctd39Bu4Igr5woWWH36Al5sfM1s9l11leMa7B5cUVhn87OdyhI0qqGv0MOVPv
uEl9o0dg/3Ke+kXSNSk8bzs53HlTnCRtl0FBO74RpQAx6pObgfSjDHaDhTtvTGUnhjtyVe5YczRA
HfI8aV0i9DJd3auRrChkwaVEFt/p1ShWZ00aVKKH7bq8Go4LhjdZb3dzkD0L2M++oBbP2FmlVaOo
KkSxuRM2BVueCMRIa+TCk+ZYJgsbLAwSceHXppljOaXwito765ENcJYHFJJr18TkGnqSPFkOWWx9
L/I4D1KadWF2dgoPCQaDYjw1zeNMEbkso3/ZzMXJyJ1m3JnullbZDACE/N2z3nvbkZysAxu/l6aP
RauI3kXVUg3U/CnfxRhFlq2YNMcb7qa5ZvtVInVM3zHuYDaVKs0jyORxUea4NMBO6SFPf/wFnQpE
0Tv2ZNwClqWTUfqKjvJePc5IKmMcHFWDOHDn2N27QYoOJfJ9ewGcVaBXIk8L/Jf1/lk+m6FkU2z1
QXtYWRMZG6K0PstSnTKtOAOZS7NpQcuCRSQ/9PS+sTyJBYq1QrHHNMAOB7iB17dKu04KrcqE7dKQ
4mFYhb96x+dv+lV8x+CgqhuZaYiV+lcm76JWmwC1VIU7jJsHswPr9weJUmLTexHAPT9zPfv7+mg7
d2KdmqxrzPSdJ20FJCLDspSpJAxO0Xn3zzpanLWbuZLXM7sZi+vuerlmA6J6iRTTHALci1FOpO+S
w/b4HxXljN7JrTUpY+weuZ/RH4reE6/1MZcdqH7nKVIcL6G/2mvJnYGqSDrTYvcyy+yy3qhUC/V7
51CHxUGVDeVJTNPibN9emqicMihXFe+W5L2T3xb1039cQC6gSauWdkYPhcyb4vRrVN98P4b5iR1n
x5fNTMgsn4tr1M3uS2JBJSc+dN25kpFoy5aMi2fQ9wcO2wLqOGXY1FdWHxJZ6kXY0bW3Ac5jaIPZ
190KGSyYqVh/3ME50OOfdajtBPHED7XWV/3IjM2iP1piuNv2XpVqI3oNEdUCzwN1bEvTuR3RErAk
2S1uYNbMwk7Q+nlBQxA6nXBHmYHE3NjX+IhpL43bH5P0ZktQf0Q70OIrqBvXB5ohDcLoqL4O6Gdd
DhV6/dBAMyiHy7LFpvGiKLdtTd0slAwQnSUYNrQXb10eB+fHZSGiyIkQzEgQ3cQog8WtpqLTyuxV
Vpgjw3muFq9WMROkaY2LgyZ5WMpkcWs5gTqDaAly0rS/puSsJ5pr9o/T+umySsJ126nErZsZob7U
TlCpzc/rGoPG7th1jeQaFvqFFyG8qbe9EdkjUsJogXvsnHMre/RLlODbWCZ1a4lW4vvTfK7n+2U0
AoWQ4PJKCcf8d7vP02fPhfN33S//abnlBxapK7e2/wNEvaY/oXrUHDBG+yfv/b1U7g5cnG2wAOCK
mzf+aiZXg3rIE1lFU2JrNnfv1cO89UBTZeXtyY9YLQKdg0dQT5oAy6LvGCdfDug7GQWgbNvY33ep
jF6fiqLoIDaqbtGKFjWA4bdk6Awy3djfd0JaxWjSitV2ejXGjCzmBdL41hizq6XUJcVnYQ5jv1ec
f9Bq2pOieq4tmkCgi+9tBGVDYLusL8HuXYlBsq1/4253x4pzEbQsBvAasGN1MA9GWITR9x43FmLA
gtGFohgtW0xhpWyvIecu0KKuZQvKLR5gd0/Opx4Aid3H+tuyevVpOszHqPIlSooe/DuJfENL2ZON
rjXs37HQMJ6fsvKkrhU4gsNy+lgNhVt1KUhRHkvpu1x4d74sL9/LkoKa2FbZqXhGzMFgZvYXRmiv
WTg4H/P1v/lIvqsF06ZdMY+QRuu7pvowFzLjFC+kbQCNCuQoSDa8Pgh6V0cgdkbtb9OujeEuKv1o
Xbw8vwN4zWgdgfqnZJ7zR/cLgCDRXwi2D0Qgr6XGxjIm09IirbeAlls5jwgIikiS5xKe8Z0Qzn8l
XU/zacVQw2CsceGuQBq+6cconv0iyvsHpwdWuMQu2SffnL2dSG41x1YlfatA5BzfR/QhIeFluxd/
32DEWbYDaEHuwZU7fQLuTJjDpFzl+V+q/vW/fZ/bl3wowemU4lhVa+U5xc/RPl4WIHYV+osG3KYM
Q7LoNWuTSQFIc8Ks7FEJUF/cLM98ZGfIOcVS2Gehje9kcrsy0y3rxx6rNvjswVj401F5IiGE+X8C
7Ya5j383iLtX1nTY1EJh3qEKzPQWWLRS2Bb2a9/a2IsI7jqpSD0VE9PGUkJ7ugcs2KRLrn6hmaEC
CgwLg2GPsQXd3Y7qBqjeuMfxRE7V9HN96k/mkskOi+h8AusR7zOiofTLZw+UqVaIvkSstPVzblC7
M/5KVr8jMh8qWrC9HM6oS0pGtdwgZ87vFvWpB5me/fOyWctEcFYdLUquLIaDcAxD7Ep2ZwxI1Jq6
5PSLpJDdtnCnHz2+Ww3UI+x8lYRKhfqVWvlkkZaQZXK4BRvnLBmGrcHGbF1Q1JbfpdVNqSxu4dgH
q0jfq2Xjkc6+bu3m0G3JsZ3X84IIMTaivxrguF9eXJk1courLpraNhPULszMjZZbSwn+mwC2Hjtz
73ughJEG+vbKdNyy4q5XUsnWCYvVBBim1MRgGIX3fi2jzBGQWGzvGMcGBozQLcpmOjH8c/erTmGc
Lisl9rQvEvkQqZ9RqV3AqoU0GXYtrEES7q7f9QPDkKgO2mcq62VmjueNY9oJ5LxGpg/EelZxrQ6z
fhdpZ2c9lvn7xvpwWTWxfTrUJppqYm6L84CouFugg0JbxbohXTHfd8vojtX9ZSHisN14kcLF0U5P
lC1OYRXmF5bK18+Kp56UL6rPRlVlYaVMJc48Mi3XOgrEb28zAlzxbtN9oNO3yxpJZPD9EsNkOWqf
Q8aSzd+yKv9GqQqKT7L89d/kcHbQ0MXM7Qh9GQ013dHS3jdr4U529CepkJf94fm0utgZ7KiBFdj2
4zIdKmNz8/5+q75e1sYUWvW/ZmByznDb8mwbSqxaYZ/S6EM9f4zTQAU44WUxMnMzOS/XDFtlIJOE
W+pqC61wO0bXpquGrN9VTlcuMwX2953HM0y9rI0Ua2fE6ZUSTV8zp7mOMYV1WSmhGJM4ms2aIIBG
+1rMOjStnbO1a1uMNjzmyUNavr8sQrg9OxHs7ztNijEH5Qs7OL3eeH3+UWtsvyJXlSIJXGWqcD5n
0pvGKRfI6eZztByS/NEZZW8xdn+/caA7XTiPM1bOSCrClisKfpVvck/5oDw591sgn/mXacS5nJii
uSJVIU0nbht9V2ovtiSbw2z2gkI8+H4fK1tv6hAxYA4Kc0mq7MoRX3IvS8ZzgdUGeIQHBig3FF6V
ov0s8canJEzBzoyLrgjSUOapZTpxQdjalelMU0hcSpAQrs0xUuc/aZ0gO604n5MtqhIVE9Ztru42
5QbsqKByXNxMW/22fV8glzPlXjc+bVK4b/blSzvGtN8dp1QbrUUvoJ09gbu4AR5/Z7lsskBDfU33
Bim+pmw5ORdR2iopKLPCRWmf4Ee+dlkaXHYRYkM38SpTDaDL871YxIjUMSmwasNwnrJPLXB5rD8Z
AAWXNW5QFUEOGHhfr5uZ9ikdWe5fJ99N8jEbwss6iK8H9F0RRgRlanzjVbVkRtTGUKLz1wBU8WB2
RCv6ECTH7Mr4LIXcE7qiF3H8ya1r0KvESb48Z7nKIAm7j+r3MQShNSD+1tW/rJ0wcrRM09QcZK2p
wzlXMvQFLTZIs+ZzNf3I6TewAoVbShDyJ39iDTtZnJPNoqJSm7ZEKagck6CayxXECbTqryvMwkp2
TWjctgoMSIztgvCcM+5uXRPFztAUuoBqvGtds028yysnvP52Erjrr1XLqWgI7E6JdHcoMbuXuytL
psmafGWqcFtUmm1DbAWC0PeqTxRQrtKuDKHN7XThdsY2wTABLKYFEwLs9lvQFTSAXoAxtcShITE5
8YNsJ427/uw5ymYnwt6wiR/tuvUSH83DuYauFlCnorSP1isZ+a/4FL8I5ZtAampnUwHkMy+7NtGp
pp3BdtIiUY2OkxTsCpdtQ7JlfKda1IBsp3OYT6IYPG4jb5Wan1Qh7jZs0zrRchUy+sD6pKMxyGzc
KQmHKzZisR6nVNZrLrygdivIXY1D5WwrjbGC1SfD7TBdzVrb1UdW3gBzr5TGS3h37MSxNd7dhyWa
4doqh7g4DmMr8Rv7WieyQqW4j2YnhfMTYw/yhLbHKsY/WYdJ9i7+oTxsQD15MIDDT9wOkzJ/RdJK
keTAWZzzABsLBv3ZpcVwyNJj/mU42te2Br4SVstIZHkcoZd30IRn2EBfB4zB67Xc1NhqnK3B+WpQ
b5iaxTcmzNVZoPGyevBTZ7SSIdYIt+9FJH/e4qgjtTZAJNXf1x2hLmnbs94uquSoiXuEdoK4+7+I
tNKpgAT2PApMAOmGPQT+GAPElQWgQpfvWAgzbM1GeznniYcYcwl5g8ty6o5D9t6YV3cxzt0ka0cW
uo+dHM4dkybDOBhjT81Uv0kdVx+kU1rCw7wTwVlEFFeTpTUQsT2uHqucR6df/Zm/aNVkDpH94jfB
7Yu45yaf3WHW4mZtlAwrB3K1wbON5C9nmn0V/++U1mbqplurHZc8iiXxvNgK/92xZ+PZyZ1zu5uS
BWrG+Z0zYOY+qlxd+5OWAAZphfAJgRTlsa0ye1rHrk+BxmTjbYq2RjaFJnO/IlV0DU954ILqtsb3
umy0cJyFxRuYKaWgDEGzw0N3Tq+Vm6kAUlLnASfG193fv8j2QjlL7CKybckAoVav+JWpZm7SjJ8u
yxArRtFsbaIh1ODroEMcrfniJAgHutAxrxrAaCWGI1FEGHTo2Jt/pHAeN4urFpw8sAQ2ujreTEe8
ropz+2nzGreFzyXwwzICL6Fv2gvlHIaV1NlKmfmRwwB6gfLG9slj+eyb5N0HojtFZ4iuGNaAKT4/
2He2DnrJJqYG3il9YHyiQX2YG9e6WcPIrREPZIpkRcXb9iKOu5+3iAyJtkKcWo9BNHdhU7Y1EORQ
rLhsH8I+n2cwHAuYTCp6D17fXontlEkHAG20VWxI4beHojql9+xptN6tIcsKF3mwNsGfVBT3cjmT
UdVMdzJ2s0QZ/aa39qM9OABdk/JgiXzxXg5nJWvWjMjVQk7SB/ZhPiRh9H7+tn4CmzogDOSNjmKz
ZOhCfy8of6oBCjwUcYsrM2SoUyDJPTLWof8PHr/oKtMxrwSrtFDL4V/n1hYlmaGzDIDWPcSrgvnq
IvkTvLpdmZEPb/qhdsZ4RZlxqu+d5VypNUhMb51IBjsiVGZXNuWwGBQ1mYGOADkjVQNSKrObKcbm
ScxdaA47KVxAk/ZNp2gEUpoCNzNc/QmRvbW5HTIO7TsFeCOy8fc3Rxkg4yrmZFWTYlDvDSNFos1b
DZerB636RdGeHBvySCs7xm/807MUh6L11VBttLy8PsY6cTDaWAPOP42C1UMqJUgD21faUA0ZlJAU
6/fNbjF5NrEtGxLRHsq5DbuP1zzB3HagVO4Sbj79ml8pwBaM31sd3n0A7pY2rAsXcieS8xg6uGNB
P9pi6LC5MYwbwE5u8/GyeYi0QhQAH080Q39DcKErYOtNgM0UYGLTHI+jE17+/tt3JZZtJ4DPPzUg
mWw1PaUBjpP/DJEcJD5zEBVSujIsRtGCaQhnENXYIFrj0085na3Wmksa0Ck+keE76rh3BTUkpieT
wvk7JbFru24hpaobd8vChNTuOksWTrwxFkFshsYKymec1DRdHAt8jQEyTlt8U8gakN4m3NnGMOYY
qumm/Qa9X5tGRVuMnAY9K1F4+VXkr3eTx6bSukPy9NujQEycYWD8zbYM9D4wN7ULJ5a67RMrxXGt
kxJmvIYxldT3hNuyk8BWdCdh2AbwYE+QMDrldjCjFdTXHQF6CY1lD+C34Z+tO45NDROVPNgb3zto
Ic+N+dFWxeIx4O8cNr1EGF5Rv7HR/JlBVDVSQG7mqV+9ejihzCPuFMyjpt3KtFNxlADIfc2G7TQw
tQCM+/z75RhOFrddxAa9brxAVvTUXHcYlEj83Bu/jWBCqH05TzZz1q9Vo5ppY7raxL8I3Nne7lSz
u2oeZ7psQYvh9Gl9TMmjhsB91H9O0cNlj8ScJi/KwXnC7YTgD5jwr0WVy5rr8RRpQawV/mJZIObo
3S6+SbXycFnSW4PEuPNOEucnqD5UOlUhSYvc2bwuFj+jkmfcWy9BQcHIPJ2NQW7tOR+1W7dcnzfG
OqmBGO5O6T1jerqsgmCxXn2f/X33fVJ3OhquLC2wctWttGvz64I5u6SRFc0FS/VKDrcpdjIrdjFD
jwZ0G+aPebO9XuYfBFfR68Xi9mOLcRGtOYQAFhVzgvoxOum3vW9dTYfiQCRmJtsZLiMy6evQWhlW
Tpks4ld9PN5uRhSfLu+P4Nzs141wIWQy5MVY1Gzd8lBZzo7q9uvtggnt3858IOrZGRrfSJj1FqDd
KNSJqYp5iJukBJ5s/dt33mshnINLU2dMuoUJ2Y65HaTT7x/IV0pwTm1ogVCbA7gm0NuTErmZcS6l
+UP2Gzn38koGfwtltm3aHXTQsCPvMCQFqCIr2CiIlVnEI5vclJgZ/5g1o5z2PTs4S3+yyrMySQxM
9n3OARiDacZTi+9nq+VHZXRoExlMnPjsgzAcA1fop+PxpFS7WC1tNiEiy+7K2fmRNTpoV2xJeCDU
BLcaNdgD0uJH5VYtLcq17UkwOEcrPRX577bashOCQTwDnJ1wuXzWLm7BypVF8PaKor6fV/o0O0SS
fhR7sJ0M7oDkSw3Y8xEyBh/wMXfpOQMPKdjGfDL9P/gxhM5lJ407LtrmkDZh0lLz09h/SJWfFv2c
Oz/yLPEvuzHR3mCo38ANBnwQbNHra2Zwar0fAIQYzFUTVvN0sjsZOrboJmNwZTYjSmTDCq9FxEZX
qDFVtGAm62FJnNAk688pn67mfJNoIxSF4BztoQ5BpMSt22olm9WPBs5k+sX8MWipP35XkD37/TXD
iKBuo0XdAdY9d2XGW1ljJsLRAkZN2Iwfq1xWnxAdTEZ9QGzMsUIV7gqjvbNFWlITIGsdLAx16tTN
pHlokb/cCXnzPqSrU2hGhWMZWu8YHHuJjntPP5ihejQfiOSQSlTiu4zK2E5Hw4K0sTpPClq7FX8b
JS5TtP14thkIZcFMTPhHqB3rg1XNMGZF+5mpD1l60vX3RiWZiXlbaoS/QeqDgnuTtZK8gRWZCzum
SYMzg5rfL8JI+rnHhB9gvRlfpHHXKO7yB/HmXig7yLt4cKCpCdo8CF2Vayd51w7eZaMW7g+yEER3
NOALvqlKZGoKOIeSBP3igw5t2RDPPFwWIdoeA48NMBsbDhjlOEfQTFbexxZO51qeh+8LHogmcYv0
DwxtL4X9it1CJaW64u5kgdlYBVvUHOKqrCBmlVwJIs8JQBSiW+BqppbNeQEC95xks6oFRuc39EYf
JI2fzxEkH88gS45WKJR71Td+c6N6EnewwSCa4rE6af2CpEdnoS1li/XFPhC7Ij/zzjCfSopKi6Mf
MaBmBdWg2I9a2wOfHVwjFXXjeEo7z8yBLhfQok1bj1Zb2wSOEVfnAmCj03HqylbWMibabaQicQ7x
1ANGCLfb4AkZlZ4aJIj76az1IOIlIFRJCz8xNsnZENnuXhS35ctc1UNdmSTIlaAyr7Lq4MgOvVCE
pYHmFzuOI8/ttjJkzqJE0GZ0Hh00wKV4xAaXj4fo0keDjk4tHVVw+LDXhmuVKAsq7UCCJYpVsGKM
6J13MW2NqtO0zeRnY+P1fNXNJn1/WbDAkg0kAAw0xTFbtrjXWTJs67wl7MTYyjUSuyAxzSXeRZDz
wlabBNemBjy3N3AJi6a1GsYNEJw/RibaIkFAGzpelXimhg5thlsk604S7NgriZxWrbJqVlZAYl3d
2toB8Y1rTJItE8qwTQK/aWnGmxlMq6NJ3jQFfEB936dX2vB1ySUt+jIRnN/P27w3+rIETyDxDUBx
JX6ihZf3X3BSDXTW/asF+wk7j9mPFLwsSq0Fef0B4wadSt1ydIfxeFmMIHUHG9jJ4Y6pnqtTqk5Y
LZT/PnWn/lB6xsN6l54mFEQAL3+WxRwiw94L5A5tS+hExhSKoSu/7q8maa6O2RDnok2KGMqGe0aK
lU+tmsm0detUrcF4NQabv5yqa/vAoBHpKQ4AAQZyG90bNbc5yPowBGZhUmR0bZvoOhJq3J5Z66pm
UZ6vgTXexekdVGvVQRLnih49r4RwG1aACblddQhhQ59omPVBNXfTBMqhCJSTFO+RBedvFnOnErdb
yVaXWVoWqCfdLCFDpV5cG4js+hUNS4yZymplAuN4pRznH6i6RF1SQrmp+9iagV1J4gPp6nFBvO2s
zWgC0DuYUJxlaM0KktY+a/+dj46fZP7l4yWxCB6ueUtbfYnTbA0y66ZYNs/5gB6x4LKMtxg+Ni6m
lz3i8Zlpo1CaFBDCuNLTY3rVHNfQDP8fqHMyddjrZeeU1LHtKCDlYXvhFqognY/86twA/nALvDKM
Ahl2n8QcDO7pmE+bZY8dNFu1G7rdOZls6UTPLdwTDiqmqJ+/GQg2JwdwUSxIoWghKULlIT704XbF
7AEYxr/d1IE3CuJGTAXDOyF6ZMu7W77KtPJ5jGxIU9r1qq3qws+TqfDnMZbd7YKVeyWK8xKk1Eyl
NaAYWa9WODzZTI8oLtpHd9zOlOmmdyRH6JXnc9hGt3p1rIofhYHyj6xmKrgJGcz0vzErU3W3akkz
wKv2EKUhVFiB8W/fDNnHubuXHKO39SSk21DEwpVrOCblYXUams19iZnuoLh+Zq/1wBZ6axwyYOLL
sDZFbuiVLO4gJUrc2FOC7XE0V3PcX2j45L2NLu2gRrlelhcVrSGAFWykL2xcijzrSTSvK0oKbA2V
6rrbzls/Pebjp9RuJA7vbfcLThISS2iRUjH18GYoxbDbtjAG5BX7AGhyIAxvZ5el5FjHaCWDyhZY
ObqSkWZEZwUaBPnoPJ7VvmajZcGAmkJsuMpgy65boQiWVUJxHOvHl+KqbSoX0mjgSPph3tj3jA2H
NVZsS4C+s3AArJwM+1KwV0iV2XAU1AZKqsNdUW2ntUABRMKknR2auFYDL+Xn+TaSm2pKyvI0FEac
S7I0Ms/OHTIDfYh9WuDiVZsHosVuZwMvRRa7CCOz3UXF+b9hzdR8XODOaR5ExHYLUFGioTMzVW+s
XMeWdRQJnNSri5Fzgl2kW4aypmsAXJanScm+z/aN2Rjvpk6/zYmsm1OmHRcqxWatKxqFdlEfVphI
GDdv7q6t4lOU2S4o4GR3lyQ0M7hYycRcT7SZkFd8sm/qD4wGAqMl38Efxt5uSfAnTsvE6DR8MebV
0G/GbZ89TEOkDVjO/IMNQurtaH5n6HqGV6NvStZDLTJIdC/gda9TeK03b/uVzg0gYdZATx6SNkgA
fZSmkmyO6AFsIssOHHNM26voyHh9tTRWpFQ1UdaA3LcfjJBxriR/jWF2S8PsqvC2z5evGIEveSWO
8/rNPAIeqIC4VT0V281aSQ6x6PsmvDscPUtV8BnqbdSaxo56WER3P2hX2+L9/u+HU0eGHSlwYqic
ZyJJkptdioZ8s7s2tWPvyN5uYgX+FcA3snd9Pg55xgSU2pdq1mq31onk7S7KFCNVhFkNkELbusbT
+XROXWhdiUtDPayeFproTH4i8ZX+0IFAaDgkppdUf4HLVZKhZovDvaTQ3mBaDp7bKOvxjRbbUFVz
nqsEL4/upB9zgMmy1iJpY57ALaDd1SEGxvJQpeDrhxv4/RaCXvZgvoru46N2tH313Yh6q+qXYXaQ
omAKQmg2gWo5aLkg9A3m8BBXZll2Kwm6cAz0MA+UB+128doTw4WmD5ctUOAVcBebMHFH17GS3IHd
0lhRxjJSg2o8gwPdte2rVQr7JrqAwfKkIrGIVqY3SeSkt0DFRBst6GlchEVKQQ+jqcuxNsrEzXVV
SgYgMHsk+DWUxvAKQRTGBdNO0Tm6qiIlglJcizwcAa1Cdy4sF+PeGJGnx8qTyRTquBPJftIuqN5Q
vyaOUoGTQqe5h9hnOhb5Rt2xGNS7Yunb33cdr1Tk7o5OwbYaCjJmcXwz6V96Kd6byOwx1gWMMgrw
lDfcrmuptHmndawWzOLOGtxqYKkAFwDi6RUsiZXs7SgyRdQzNYwCIIWPRN3rFcS0BhpoMlgJbexW
d7UqbfNg1MEN4M7xiG6737Z8Nkb8j+99jrt3G7aS+G/fWwGlYzyqpUc7iWcU2MQrEdz1FBd5o7Ya
6B/M7gOQ5IJ0gw0CxKf/eFkV0etHB0kbknQopCLM5e29NGdEsrMaqKs+gM/SAlHoNbz1MPoYI8WD
stP7Rj8UpgI4AKB0lSWO3ZDfzeAk0d1iGLLJM+qyLFzJDxM8ARFvU/T+ag7mtfkiIqAzy7jcJjDj
rV58rEKquANQQcfr/n12lR0uSxOc+lfCuCNY15OajBOEFd2Nrp+2QrKdgu8bKvyy4ajgeHtDW0es
vENJFJndvjqs4D2Q9UoLzMXQUJoAjQNcP9DOXh+AetH1rkEKNkgy18q2sCg/rQsQfiopRoDgbL+q
hXBHrTHNpdw21EKsR/UnC9Nsv/60GIhzOzdzqxsgqV7eGoFq6NIG7YyG2o8KhpbXqtlqhD7hBP2s
avcwpjfUyN3cORWaZIf+j7TrWpJb17VfpCrl8KrQ6u6JPcGe8YvKUYHKEpW+/i6Oz9mjYes0r72r
/OCqqRIaJAiCwMIC+91cSPBBDGcBmJQ4xXUPMX0SXZVdft2nhlvkaK9UMHs4erqs1IY94I0MUA7u
GFZP5qK3QpVxlJJMDprlNCg3zSwIcDYcIr6PhDvGeFsW0PMfF22YjRxMA4UctNSNpO/dj2YQDQvf
UgE3Ie5lHZtzBmhvHXR7yyYchypdjySwK9GDYMsB4LGBS9/GcLOzLq/KoKO1EAqb1jyWH15AjgX+
nf9nD8WGXbPMraUjVkMzBQ+NkBM1s5BJUxASSo9jfkTqaecEWpjCIXgF6JFEj6qt8vUHidyb0R5j
O5YznNnx2PvTte5hBmnmZ3dkH53YAIzJrfflJyV37V2TuPksDk+3jtZaZ84Kl0qvopn9Aj1EHuCI
GRX+JHnJzgr6o3nHosaxdxvb7QRnbSP8ZtEcLmsHhaGzvFTudCXSLTGUPPQHZZ+GRqgErXCKztYh
sCEBDhfYqrMnWKxIlpaZAInNrerNnYV+WIoq4evlo/yGY+Q9B4rD0ITBtjG07eNZS1O5aOoYwUc/
doblGZlht+4IKsN9vtT25yQrouiot8VEd05byto9Do6CHlNaguJiqA01fbAX0FMiBlSKa7MbG9uT
0owonoOCheSqfW31XkUxWtDNkomeCB3zH5nZGa9yDvpZN9WdNvELw+4X32yqVkAZtXHQ0YKDMiHe
SzgZfKqhmjEt1Gx0pBq0p5w8ElFOecPz4vu4tJBZxk7xFz2tZ2cBo9YcNCoazUMie1Gs+6r9QzIF
XnFbE8DfkNBT0HfGvVgaSXYWFePQkfMifjqYRyQaw8vWIBLBxW1mDmVAzQhlRgwG/NyIAHwbNo3F
eleBuw3nolfQ4YHv4650KwyZbBf0vU7jv1SDqbmKcJ2oi2hPsVJAcr2mJHqmcyZwApuaaHDvQDsY
SPJzzicZLRhVArOSy3u9upad3M2Gp8u7sZlUQjYJj2IDNAY2nyUZWqsprHmZkWvfscR+hlaRCITT
dIfT9Uv84t/cfly3iPBwj5z5AjIMklJbWDfSfRsa1SXyt8sabbhsDKh7F8BdGsRp8aiJsf8U08FI
V7pl/kvTK9eRRPf75v6sJHH7AyaoJYk7GZbcfzXLhxzGLCIsFYjg2UN1q6XzDLBrsGRF49ajkbvK
1Gpu1IOM5PK6bW+MBWorgKDZxMSPBm0bZK5mVF6CVPZy7VDZp8vf/x+W9i6A2xi9IwMtxgkZ52ca
xPvimN5E133s/r7aCtkVlec3F8/ExEUk/+AReLDgUJtkbAsFCczqh1Hvpfp7mYoq9BtBEbw+YjsZ
xVI2YvLjqqWk1ibkbOc3IOdsukVQhLofD25zUDER1HkV4Xq3tonh+QBRBdYKiPWPAqeq6GhfxHPg
lHdEChsRC87WoqHAjMohbjQDPVDc9zNnxChC4FGUvD2meu1KI2gP6d/cAisxb6Hfyn3SoslJoRWA
Ghg/TSMDhZ/gJhPowefe4qqhs2UwPaTeXcjdWGSgUxdcAmwxuMAGc7QR4Ntwz0BxcmeGTEQe1b6C
Fhjg1GEshxYm+1bIzreVgoAc5G1kvPNlhPwfN2VRcqsHVhOloU+MBFfZR37j249L8P8hrHrL7Z5r
9S6NmeBqbzQJfeE2Wzo5pL/A5fhqevVdVCO/t3h96mnH2Ydt77orUXZ2y3Wv1eRtO6/mtEuwnLUW
u3Fx25DKlcAFkwnwvVtnaC2H/Y6VgpixOFCzghwd90JHPlXNIHCm2zvGOmWR0ganusGpgmQ3HVuS
MOzJ4AO0g2KXdquzWtcu3f1Fsp7Bx+AQkLFHuMAJS5ykpEiKAmAFPhNWFhp37LUgSgFtKQU5BnwD
cg1IOHNyYjQTDtVijW/VcoQKu6UO1EdGF9EiInVVESHhOdsHXs4MMIuwWkONgD9fvWMlaFlUx4Ci
aZaVDNOjE7vmfY8hvuXt735W6RCLRiFvFV0+yOWuqmRuFbAQQW4OA5R22oviN150mEGRdZN8zXAG
PIzO8qyD4IrcMEwbFUTzreqC+4RbYGus6qhV5BFWo4fOS3MsHyM/9foANEUK3tjpTvvxL0VyZ2Em
lZYTnYn0ZQ8gqfsEY2MSH5Po0C3cnvKTqDC7pSOjzGJVGPYk5HwmkiVj42T6GEijueun2s+iYn9Z
qQ23jJT6uwhu+4pRcWIs84hMRQQOlegAyszrXvh63jTPtRzurtQXREzYzzFwEpcxZzk7ehPHnhQ4
Hhu57jSe7LbPuSfCJW/4ybV+Otc4ikYpJc9qyO1lyYuH5QZc3/eoNe1A1R5cXsrNo7DSkS86d9OE
CruBtcRlgIIZBicF5msa6u6UuzH0S5H2iT8LhG5EVUClggEKs2mAzuEv77xTJINiJgWM0plv04fO
BXB01/iJdM8qJOlOhIXdXFE2TBucJw7LE3+8EaplrPM6IlNgOxSDPOpbewHktk2DIU8Fgcmm/aPd
w1Z0Bprh2QdmMmIuVNkuQV3DlWJGaNzmrkEU8nB5Edk5+niLG4hJgQJyUDbGf9SPKhVZNNptPshB
vRhuY6Q+kZsgzaSwkq07qYz9y+I2cJ0f5XExCtELresplYOKUav97LrnSbuRpS/GuJ8i4hlg19RE
ZB7sIF/Ska316iJHa6sMhhXInMmxig9mua9Vd7Gf9OJ1HkVEjecbBwVR8kRnE9hx0Gn8UZgxdTYc
dCcHS3syzW9EhIfYeCBBACAkhsUYu8542qUpidF4pDFeigmjKZqQhEisg/WZoWNzT9RL9T/k6SDz
QY1aOUsy1lPklGlvygEBEhe3q5vv2Ou/d9ks7ewo4nfZlodoCM2VKB2fpbEwpbaXK2Jjt07sAQie
QV/3l7APGEW4JJwCzS5L3jjYHAykNsFhc1YWmXSYh1ZESzChdvKSdI6eI008DIMnEQujtS/bP3/c
UFIFVRZDzCKHousmd48iPo+orveS38S/mviU27thVFGqRjnmjwe98bK4K1SbVeLMM2Rlh+SewcLr
fRvMSNj0HjOUP31H8+K467QmEsheE5D+LZqv9T+cwq8WEdiOd8C8DM4BW2lq65XUSn4qXZepX86z
q1gvtogKXyCGZyLFxB5Nx2Qwydfz/Zx+H6cruT6mfzzZldOG5/w1KsfJiwQbNOyQh0TZQvIWkMj+
ntRoPF22PN7OeWGcox/VoZBiAmEUiaFpeejLH1b9h5cWL4Nz7o4zT1JfwwSS+XpZvEl0etj2rs8q
/33OkVdKnpfdgu87bXWnjggsRuo1mHUVq8tdhooAAoVgyERWt31o0fEvs2bfMxolq7PSfiS15M9l
Bm7mZz16aLvOteIdo6n7i21Cjzzox9DmhYbGj9dHnHXpnNlQUcPY8SbslbARJVU21UEjj61aaCs3
+IQxrUc1q+pR8mtp18ZfyfDkDF/0OCTLt8u68Ffh23ZZKJ8yLrXzYnpBcq1eJOhij8W1MiIN1f1p
S8BvEdiV35UPPu5MpikeK1i2X3d7U7sfdVHxlI8xeQHcsbGS3BkqvYQTBQk4+OeORZjiZnDZsNjk
WF2JukM2jykzs/8oxB2hiE54ak1QKFGvlcWX6xtJ9y9vi0gEd4okp7KQqcslnBpSOZ6dD9NPzaBd
7c5WXu7+nTD2Y1axV9toSzLMWL8huuuUXUR2VSGoq4n04e7ULEvHxRihj1z87KfMRR2wacJ/pwZ3
l9Z1rKRDjW1phmfT+Umlo9YJTG3z0rGBCbEN9OWeZQmpIkXtohI4N+y72oDTXh/dpay8VhdR2/IB
8ZtRr0RxV3WCAekDrbBi5nKI7V3phKoTGNmpnL9I5NPllTtLB/HCuDt7GGRpqWToxdgBtV2C7r7C
Uw+smwvTMATx1aYtvGvGj6kmkhXPtMwQIMiHUTqYoHKUBCI2vdpKBOehR600I/T7Sn5V+km7k7X9
5QUTfZ/zOIaVjqmR4vsDXFpxp1eCYoRoiTgPY6EmWSVAbPtzFHtUeyRt408YgXhZC9G28wOp0xkP
2GiCmAY0+aZHTkUY7Y1jc49kgPBhLpTGuRk9J1oVxZDGmDJYCjDzpaADTygjZBLxHJ5lOziTtjmP
g4aaeSlKSOuAvGBp2+wO2ZyA7hYPI17cFlxjjiC0Eu0a54DymlBtwTgKAEuOVLlqojtVF/jRs5cX
rxbnFkzaWVTN4eQYmrsAi6zttw5GbPzmO4xlVziFcMPWHVTD2EBjsB2cEdw4kW5MKh2RLMKkSlfX
uye4Jf+yJW7KwCwhPN9Y6wWfSVyolaqYLh8HEykDHTgQG/XkyyLOshpYObSGITwEhhv9VBZ3proC
rexOo8bo/5bv1SwBQbi1A0VuiIekr9VhUSoSmEFAl9HJi0g4cwhcVAzhYIoxQJcPvhjOISWo2GuV
psVBdr3sUpR9HK/bKUcD6fZYiLbasEMAL9lACKAIz4kIwHsD2KJuxwHGPwzAVMmJb9XCp+umSsjq
A6vIGD14vP9ozqqkVlYcUEbhQNCWQ0LzunHewi4iZFjbsnwAShlNvsVKwDz0KAZfpTokcowuIAwB
BlJ9cGv0wrF5Nq0nnui35a4cNGkwanmE4YD+f4yKKqvtsgLUr2/14OoBQ7xjZIPZ068CzU8gmjaw
dQQA20Jziw7Wm7OUigGmmrqVyxgUkgEpcesLaFFE32d/XwV5UhUNOdDNcaB01b5S88RNAVT6Gztf
a8H5eAeQ2WykFRbtNHsRgIz2QfrEGhZZxUNUZBSpxLl4vcUNHDcQVldRKJvzrZo4vsBrbFk5iHlB
/4vDez5jBQMXeyLXBUbL7pcd48WS79uA9Z4VvuOLqgFbBxetBMADwMAB5uNMzsx7Rwc/bxzYHeAU
r7b+oM/fBAoxT8N7IhWFZxR+wboDTNJHO5DLJKZ6k8eBCh7oo+bHR3TTGe68wzEKRe2/W7cwCKDf
pbHlXVndiMY9gNAg7b+kEfax3BWh9Gy7kUvviR/vFEHst+no1zI5R0/qhVjUgUxF/6WoP4zph7rs
sqUEy1jnmvOOOE9UmPXadBdw79ZvKAewRB81lY0RQGTiQFPqMn73KgTtR2jdyFjYP2f8YJeZyoAw
oJU1wRDEnTMFPRNWU6dJAGqBa9kgV0Qzwdq3CJ5UWycMhW8DZJkOaEf5O9Oxm4kk7CYpZn9WbzPp
52Vr3DL49fd5p9QWIzUqfF8dvyxq7mrN98QSRGXbOoAAWAauA+MEuUPVFHTWohhLtcRooyqTPgqV
JHGCy5qc8dm87YgFfAA4FjCalecBBEAgztosigOMe1B23W2Hdu1hP50w/2HBALQ8wJXoXZbJTOrs
KCNDjSYgNJKewbgjtRunCnDYIHVuyybQwK+d0lvTeqSi98imdaOlguESQFVwxtpZjonuUEKSoEWX
k+6lAd69rHTfHcpTFMgCVMeWWaylcUFu5qRLJDNpsRRjNvuNUVeeMgn8hEgIZxegB2zw6s2SQFZu
VGVnqU+mMHu85WzB1cZgFqZ63vIJALA+5BS2V6k1YkzLN6rBXYril9QTkF5LV7mWnVQZj5SOBE36
p9yUzCYx9wigJuC1UaTkPGFa9CmVbYiPlYPaHTMRaGrTva8FcOfXRh8Vxu9AAD0OvuoVQVm65Kft
J9/GXbKnj8RvvkXCYHrrRK+lsp1dXSqERgXGeGHnpp2CMnYVVsNefzJdVjVJAt1yl9dSRKGyeb7X
Qrlgw7THNp4bqGo91gdjZ1znO0zUvGVSDW8BMH0napXcNtD33eNuFGIlOPs91Kycl9a4ydOXWoRL
/h/n+l0Gd9KqZEmAE4eMhbrqiTGxTZiTDUZ29iovQ1H9SbRz3JlLG72aaiYOVAWjdttGgkSW4Pt8
amnp6o50I74/jLepE6aDIIjefISsrICvHONdqXYNO1FdMKIcRAIEEoOro1dP84zncS+K2plV8S5e
Q0CIZgHM2tXefs/K1OWsa9u0Yo8Qidyk8heQXOy0obvVMlEP4tZlgtc92urw2DlvEzecXCJmhudx
Wn+qnAB8liijyF78PU1EcfumUoBovHGLggKOO79o/VAxbH6BqEx/bLXhOcaU9s42O3ANzn/zIsGQ
It2EB0RzGD+qqO9GXY3aGQxsb6D4aW88oOHijnVWSQcgSS9fydsHaiWOC3jtoraMuoc441HvvrEX
0LCvQTrya/T/P2iXzWBXA5Mn+greiCI5JxGhuyOveqxl9tZehEk4QGGbbHRIeFmzrU3TET0ZAPGB
Zo6POMs8K+xlkRBV54Mb55+mFqghelpSQavE1hFey2G/Y2XxzugUA9UhJ5se68i3I0EKf8urstZf
JIBAJgGGzY/fH6nV9VmBE6wrT5a2b6PPQyzIDm+KQHUQzytgLM+rBNFoSGoMLzTSZ6kJHe1lGU+X
d0MkgvPbZTdIc99BhK6DQBnDxa8iUUV105TRWPmPGpyzbisnBSMBZMRzFUhJG/TD6E5Z44JO9mpI
Qf03y77aJjtHit1R1lx7ECbt2G7w/m/1G3iHbqktzQDeSt4o5hgHkrSAap3Bl8tb5Tn5Uoiex+x8
XhLIPY87BHMDYREbOrHZNMYBzDZLuBzL2z6Md/LD5W3cNPb3JbY5b9FPc57XfYII3jYPWp5dz/Ii
8EgCS+FZ0OUS9DN9gV00xy/zl2L4rInK4SIl2N9XJzZTOuTZOyxZHh218hA5As8j0oD9ff19Ix7r
KIUGjT64dHlJm9rVRAMWNt3baic4t1NQGscyssJBXN2iL3RoNHf5uZTP/26/OW+t6DNNowFSOvUU
1V+MRvB9diTPrBcsAibeoQr+cc4tKqq8bgy8p/WQGS8J6U4Ki50I3by54+CSQcLeAeMLn/pVMNdz
1ksTJQHV8AZpcZVB211eqc14G4xumFIF0D2Dj37cdaQRi2SZkE+R9oBuTy8sp5LsiDeawMQzVvrk
RpQpOGuXYO+llUy+lcUs2waPKMhkhJZs6HAaSAE5YqjUg/5oAr6ngep0BD3KZ4Gym27uXVkeJRun
VlVIMwTLYXyb7pvQRO6oxqx24Ix84EwOl+VtnigNnCUMw4K+ZO5EWVGhLnUCt6MXuDeu4/S2ygVZ
l+3bgzWfMoQMmLQ4U1TS1i4HGeWBNz4+jIOfkDodkAlGJiRxhYjETb8NAg0bcBlA9/gVtM10bu0I
6Rf9Bt3/2g7G37gE95XnhH1Ymp4IZ7yt4Eoi57sLe8qVOI3hlkb1uU0szV/q9sdY1CCxyzGruh7Q
kVJHw7VDppMxdwNmtzR3WROPgmKx8JdwS41mvGbuS+he/FKPUajtpWA6EdTqQJUb+39Mzft2SlaK
c/5eyyRpRKYap/+G4ci7MPHVe+VUulLYgpbwT3mb38QB2YqiD6hbkBv/6AjsmvaKPUtAKMlgd1oy
X1k67/J5YNHSmdtkctg8U0w94HyNlGp1recZYs56HzXElbTUM8FuhzeQnvgzCB4vy9s8f0ioojzH
hJ7FoHaCWmETSb7S7IvBn7UHWwRBZjfJmUorEdwmSW1BMTbEAdIzLt0q/6YpJ6J91xo3V4QjQLe8
FxhfDORYdQfTsrlbbZap1rcjlu+/hf3Kk26twEZqhCURNNEjnDVF8LqhKgeOFLABotLJ2XtRJVJl
R8iaDR3dW0sf2E3vqhJGPb0YFJxL02cg9HbmILiStnZtLZZb0nmOMgOjsxmwdfCa/Gii8I4FvWwa
mxkGIJzxMAE3BxgPucVsgRxPTHD/++ORTfHNcOXF1yA6Rm4rCxy/CgTytu5yE4N8AWhCsfgsPd5m
pVmZ9YCyKtqFWje+RZ/lG9NoE+OZHN2hM1HYfra1kiuZb4/aVUSHEX+jWiSAFKjyDRg50uhmFtFu
bMYPaxmc24hputRlA72y1JWPbHRiERZZgIMNs1Td4o61uQny1ltriVGhDqbNIOd6lpCXNDOxlM5A
roFmt5OG+Qy2wPa3Vm4tgXv3Da0UmTRlEqx9tlwvBibNWa+XTUKkBecNe5xFY9J0vPTTMixsB33D
ov7Dy2qgKPPRpxcYMN6gpzfGOIb7vvcU53P/p03wzJ2/rxQQLB9FtKpJ2LwmJJnk6KF3lu+NpQpS
CdsLhXODGBghB08WMllZUYIVDkdHOYJ7aOgfLm/E9iq9f59/k9Q6mt8afF8DR+RrNd8XolmmmxLA
h4aUDtreQXD0cZH6YbZnh7AgrboCuzqZd3jWX1Zic5EA2cA0UcyIBtn5RxGd2pvtICNaUGjoqIcs
EUU/W5c3ClL/FcA3AkhgrjMN9F6BWghk6tJR8ZPvDd7tut8mHoMAZyfn0wgnABpKUQfkZuiFOj3j
CMeRPyOGqru6cnoJ1yyLhVjHrn2Q702QJ4eMd1pvBYHKWZ/iW5Cyksedf9I4U0RNyIOrNqSdGTZf
F5+g0NgfmxebunO+Yy28f4cpWivKbWMxt5KaJojCSO0BwF/U7qjuL1sK+wR/rb+LAEDho6U4Cc6z
xET87n0mIWvBl/dCTMKWRa7lcEZPjBHluhRyIuJGN9kTyKjwOBnvHQvtuexlmXt/U9Bci+TeCnJU
yk7kYNtK9YeJoSqYqduK9NqK+JDRRHqW8fyfdSUYJSjDJ5MBiOCNetXFrFN3II+GfosD6F/eqi2/
AQg0mKBQdwb4i7MGowKGpM+AvJmVkCi7ZTmQvyo5r2TwIyzQMzoaA4EM5S6+7Q/pUQrkR3LAMfbn
K1Epffsgm8CWKQiaWango/FlrVMPlAKBmBwYjeeyZ0EXCxQAUfGp4Bgzx31m6ejnBBiRZTb497c5
t7k5ZdiqeVL9md6lWuqStHQX0diwzQItIhFGagEq17PHE03Bit8NLdrzblBaadHX3KDzHjTymDKP
mNLcTQ36foWruXnEVmI5e3fkqlTmqEH6/uZtqHkwfR72WeYhHXWKPeLTz6MQqbVpkyuZ3KsADHPj
oMxQtf/OXPFdvis8IBNbt7r2ZF/eW74kKFWIJLJVWIWx9Zy21RhDIjgWrkiMcFaXdkv+N5f0W3yu
gHMNz1PONBUHEBwdPc3+MN8uzsnqvlERxcpmtLyWwd0rlTRF+miXUCWUHqOQBMo3CauX/wKtRuzV
Xh62IrW2jxx7d/xHL86JJLKUkJhgwpj+n7sz8o3AvIvc3hMX0zffVe8agszx42algxWnEoFJYkDf
Qfc6MCP0V06gu05Y7fKfoiOweQL+UU7jI6tZyifToFhQxWpOleYca+P1sg8W7Bm6jD9qBBLXcspG
iDCs0AytHZKV3viqfUlTF2MvAFAURwGb5cb1KnKHTG0sSZZs7FkTfXaWh2xhwCMZlH90TzEzYiL+
PIoMZfNiWy0ld8yoRhIlT7FzuZm5ivwo6Vd0aNwx2gmHn4l2jZ341YleGtSKtRpLmhdf0ODh2noo
2DS2QGeu30HlG44fySz+zdA0RC7UmUZoS3C+Kz6bojW44LM337JnpaeKZlFsq/QukHtEmFWJx1YG
gZgm2Lo6bV6RsBXcZ2fDV37nzt6FcC4qR9pFLgsIGb0ZrR2JFx/Vw+8YWAQe2EzSA7r6zwpyrsos
i4EUSMT48qnKXcstHhJvcRfFkzwj6IO+c9WXGUECQtXPlzdv2xDfJXMOqzMaAPHUPvLrpvhUSt+q
OtQeyFjvB7UQpc+ZO7pgJ/yrJqtQ8B8brKgeKydL/WYPBXg1EdKlGb0lAJsh/EfUH+tuLnrWCtTk
W56rAeXrVoKaM4AmXRWOaudSGaQ1cgtGhuDymrLduqQn58TiSU/mboawJn8cp9di2Jvpl7q+Xcab
omrdy8IEZ4FPHKoRxmgTA4ua1bYXm7aHlkHBUdgM7d6t0+KclQwAvEZL6MO67BO1OGHwxk5p9G+Z
HotevuyhcmntOG8VkbZKbRmyjDsQRgEHV+6ba/b8K/+u2rE6dRbnRkgzam23QNZ4rA8JgE8TYC39
p+x3fPwX+4QwHGlQII/1s5nKChD3Khvk7ks63u3Fq9oIrG7z7lxL4LYpsduCWNWbw1p2bGoz2OBv
dfRRsZA/x9NdhHzbsou1QG6vOqmaDJVCpaQP7Z82KVzlq6U8XrZvkRBukypriPJcgxCZPOpLqKNr
UPmp5V8vS9kM3Na6cN5+mrN0Mpi31+7qa9YT0e610+ItAYhm/woFuRbGuXubplJHSwgz5lvwotnl
KxUl9rcc3loE59fjjlaKIUGEQwav74Mx/2rDDyWlqxj3grVj+8yfWdaGhiEiYGXEAGH8fRVhUK1V
DGIgmJFDPQRXi+rjSRY6QfIp+2QcNYYkFfdObdvFu1DOyUYJG86m4wXhmPHPhsACkQ101X7eZYao
qXTLx64VZAHQSsEuQbRfMQUxUSHAxDA/ju3w8iKKRHCHN04XO7IjRABpfT83B0UEaBEtF3dWB6tl
XUX4vrNMbmpf5wZm01K/jPaX9RDJ4Y4rMYCcNm32JImW0HEOBqpWWhW7dSWIJkQLxh1Y3HkGrj7s
f9ebD41uXqXJt3+nCndKZYJ2ddp28NhdmFNX6oAe/UF6wekRHR7uoE5ZkiKXAT1S+WapDmn2jF62
y4oIRPClqb6wc0XqsPcJebZAVNB0hywVvWg2H6OrQ8IPVQEzYEHtku085pliOOJ+uPoeXytHRg9l
+X+TfVxL445/4sT1HFnQiZi7dAplsJbogp0RWBgPPJrtMa26FPuf6IufO3j2VqKkmWhnuFOvNKOh
pBW00LvcbaSHZf4yi24CwYl8S6etnNcMIgQVDPdYqdH0HWNx+w6B9hLWpeAOFa0Xd/Q1pKDnkb1p
K8nc60NzWKRflw1ZJIE789JSN3MsQUJSSIc5HnayJjjzm6++tV1xh74otESSK2x6FzSYYoec6TOl
b/BjjAAWMnmyi+P85mTdsUBxYxggd/gHbaGNokCabv5uXAzse+2Wfk9VF3NzkLSfBDa9bQz/COSf
YIkZ98DrQWAxTRiqGAD94IFmyhKRVWwb9rscLiRoFFvC/CiEH40cZp0fTbdj4l42hv/hcN5lcC5A
s2jXNTrC9/Z7+pWRw9v3/V5+tB+LJzaBWoRrFanEBQE5VTI5l9leVd/rwUsk4E5i77JOIhmcP0jN
sppNjDX27fJTl+yt8r77UwZtltZwWC8uUL/4D9/TCRbJqJGSHBZAPk/N47jcqr0AMrBpZKjXgEES
KH50in0Ml+q8kSvaIaE2dt/y4Tjb4OyzDxh3KbCAzRh3JYdzOI61gOktRWZrSAJJBvOuvJfTyZP7
o5GKpilu7sxKFud6yKzTvFIhq29Oqf7oFL+c+eUvNl9xQMKE/nyMVOQMLOuVuNHSDJFA/61xfqkt
UH+C47/9RlzJ4AysaAuEylGCZ05qfo5zYMCHwZ0cHZOmZbecoiCVTHeocUkYIMbonOI0JD08hLOv
OlHmYnNJ0SnLBrGhE53nj5hTY5EySuDNm5OW39jSF0s0P2LTQlYiOBdRtZNN+hbGrjufx3jnxHfN
9KhMIJzaXd67TZMHd5YB3mBw0/MNuRNSrLLc4mai/deejm6jXBdz6ckiVN+2Qv/I4UM5p7d1abJg
hukUTUFktIfFebKGtvYWGc0rqrMIztjmlfuuGB/VxZkhYYAjFBvi5Cp3qE8nkUcSrN3b03wVoCh6
qpUE1NJ+aea7qv3kIB4yCqQ8hdctu7zPrtuVMtwJc2KDGiZ7M0TP0p3qsSL58C15q5uomH22tx9H
H8gdQP0OqchZiRaSO3nmVA6FksEpymZ9rdTmDRFSwG4fqHfj4Pzu3DvGpBRQLxs1JDptv8wcb570
4LKtizTh3G6FYkJiS7DBNq+u4xxgyFTgCUVWzjnbITXxwLagSCXPYTJ/MvqvVlN5KrkuTEHCUaQM
F+8BEzbnNrurIi3v3c6w95FET5cXTGR2XJSHbuICI6OwYNXch3n/I6rBXGMoreVJGfGG0nTctIoS
QSyxHR+9WzuP/C/SInWiGavIINT1U4eKAvyGN2to3Qd1iS9EjwvWkser582UG1IMgWbtASi++PUP
httug4i6+gtIe1q3F+IuBd5D5Vy8ksc1coIQuqg/SwNz1qzcX5SbSYRIFynH+Y66+69NJkl6bNLK
MyZTQIS1eX5xT7CoDLRAPOY4qYs+UVgVKMkGt2+OXe+4rbq7bIwiIZzBAyuSDfGIMLZFvbG2n5Tq
PrW+/DsZnMFnWlYsSgZF+vhrmxOP9gFYJAQ3k0ARvo2uM0lsyhKEWNTwa5iYmcqBJZWCY7S57++b
wndHkwhJs8yEGCf9MtPBlYkAcbkdk6EhGlQkmPeI4O9juGw3mdNJM4KUfleABorV8YGiGd3Op9f9
LfFL7y9I3djM538kch5cKkets6MC1TDjqus+xRZ4RdvnyzaweS5XMs58+CQ3cgOtIMwf5AdV+enY
tUtErLLb+/OuC2fPVFeHTrNYiGdMHqbf+mib8S+rsm1p7yI4c7bnqrHpgOXK44eZuEb22IueFyIj
4JFhtIirvspwR3SBHSr+U+MBK3hD/RpOk2HkRbBugU4G90BXC5P2M8WyTc5XqfOG6N5wBCdHJILz
zJQ0naY3LE7Qfw4lZvJ2rkxFXkBgZnxLVo52e9BmQ4iUy1dWZHmjOoeNLKNfKrMEHkcki5niKlBN
tMHWYx2yiGZPhzSfb8pJeh4BivDiSAsuG91mDPR+fvgRPfKQAh5lwuhKtGQU2ivDGae6lwxf+0Fw
72wnvVayOH+A8ZC6bTnsrFLvrc0MlJntrxnd/ZIwShBZBecXlG4w0GYPWRgQ/dkwWw/Vgu9a9Ovy
6omkcF4BuK8OqS2s3lS+VqafVCDbkX5cliEyB84tyDQDpXUMGVZM/SmpgzamLuDnT3mv/k2x432D
TPmj5bV1FpdLDVEL+aKaz00vQP0JnCjfj5Zl1TCUE74fV/TJJNlTGws2ZHOxUPbGvbM1niLKlqrr
UMsF5WtoOfuGYhbGidpPl7dkc9tXUjiX0+pEj2tnxDqVr5oRLvbtKGL63VyqlQguDqROn2U1Xt8I
0q6z7MlK9pdVEH2f/X3lZMZJ0UdHwkLR/qGv9lojSAFtLxF69BRVxxAbHhSsltMEBkikGM2i3mEQ
hhtXxZ4UfxU26e9iuAPYYsZ8pqZQQ7FDOp2aQWCxIjW4w6fOzaAsMr7PYuW09azuV1MLIrPNrTAx
vhpTdzYmntCitbqpQKi86Bj2YMgPhZCIdvuRtpLBzs1qu/uo7qO+QBJbQoPF3XDNuFVQNQvtuylg
zE9RcNm8hAI5/6vJjaTXE8uav1gxSE7ZgI7oWpMx6IRNZYu8v6H7cVYacpaQSVOVqQMEquPiOstV
Ppi+PHiLaDjwpkWs5HAWkTaaNvUZ5CxStM8xhdhYlDtpEHhi0fppnCsuIrWmUQUxtgUyDcbUhTPU
vNAXhjyX98U3ETO/wAo1LlKrWruWGhtWmOql3+XFXhlngVGgmYJ5xrPUGBrbDUfW0OTH3wBT2iKJ
WLEEZpv3VxrrvJ5iEHfMwCbujHmy/VipiEuJBRRJNZ+MrpK8IkpOyHoOrmpPX9A7brpZ383XDfqO
A1uOMYdrroudShPdLSMzUBrZ/CSXLUYh6Wm0a6sZk9xS8oKhko+ammo/MF6OXCkmdVwzym46R3ko
AKfq3TIu4hOV4lMbK86uBj+cq1sSOUhD9tW0aBT0Vjm6SaNP3pBO3Vc0emOibmGUz2W2FN48k59z
JbdBidYzd5zQc12MlXOnt8NwpSc2xqPpdQV9y87r4nz0G2dogr7Xsxe9qxoXg44Ld0zHezBGm95M
6a//I+3KliTFleUXYSZ2eGXJPbP29QXrqu4WkhCLECD09dfz3oeZU9M2ZXbu29jMWKoEKBTh4eHe
MoqZ7cD4EJGc07zrQNWM0/rixfDMYp1I79eY7Fp3hCNuO6bpaXAhIly10X3Hg63ruIWW5G6poFEa
2B9jMMxQoqbvPe0efSe8Y26fL4qXA5mOULAe9j3Spu00RHVZO5jFj/j0yOrmt3DTBuQetg+Gbhvy
NXcjdre2OoOdB+Qn5T5u5W5VJovmdZt0/aaKbOb0vGCLvhkD560Cqr/ztb7UqXxxOsw2c/4BctKC
wxO96lW/tpWxW9pMcRbX4uIIC784C+dtt3KOHkszUc2wmG+9SzwpTPPWzUH7Y0GsuXFY3WOkyz7X
FUbXhmQbeeBaxnbPV2frKS/IOt2/p6mFU+HSx69sCtuD63jJZonqPA0Fyfy+DgqYQOksTmUmnWkT
rySTLdx30vRzRRKR1EyVnh0fBhVuZ3cGshoeWGoufeVvKxmprY7gmtLKm7C1UPMZhX2dndYVWTAi
b8/EeJ1W4ctt61RTuVwVwqKVq42kAz0YrIoT162wFprsMU6m3Rj1Q54M0aeEGcvg6Ltl6US+WiUK
MYvXq3lxQbkpZq7QvK2dB7len+NEcyaXKCNBjTM0yR9O6HRnvFQcndTT+RSqGyLjIA+ZPPUdOMCe
cSHs6sp5EyTwVl7FuuT+7FT5FLVTgRZSCyAvkDCo9p6h0yq3nWd+9xBvyng0LZch9IGHTI+xju9E
mr4HZH6ohr6GUCOy7poWYyvzpnJzE1W38wCQoRqe3d4vEpNuHdKX4dQVCwwg8PfrrKndl0GSHboc
ceZhxNWLw93AwNyFfjVk9qL3dmqLLoL3awAcZo4eBh79XFQEAXL05XikTTZV+EUt1E9vTbIEn0Qi
XJhfyw+oYh4Fp58wGS+pmA58fHL8eskhz/nJQb5fPPbgh2i1SiswlTKdcAK2Y9iRjLC25In/q1NW
ZuHy2CIw5L6vssin761kh4D0F+W/6nq6meXyM+q9H2PcXybZvdUuxcOLp72Il1fgsjArTB68PtiP
os+iZT3CbKEIAnybcnoV/E1RenSbKotZ9KxHVvq8fpG23yon+h1CMExAV453Y+71MNCAr43i/ZYM
7a0Zq5yAndTCXa6j+hSn/BDB5aFwdQxTn2b47bH1aYr5JR70g7LTmFkeFlVnClbbMhKsgiQZenCG
OttajkdnbH42UA/KqcEz6SaoYA7xj4TSs6Q9YuCy78MX67s3fR0pBB9yqIClZwm1Wds2WwunFc36
h7rWm1i599brobKa4HGTqvQrZCGidXK9ph/LiGZSPww3Q1oNuRfrs4v5Qrn4+DhVmvPA47nyxZam
Xt4QSFjNkBcaokI24tbpzZL1tpa5DpqfYF5jWtnb1R50NPupdJIhyRwlYKNELkOy3PF+BH3ZydG3
poVb6zfP9fPIM3u4pOVknd7Xrr4d0pFlWrlFqrt9G5uttwaFT/1taHi5qGG/Osud5leJFFigDlO7
70iXRfVyJNRkDR/f6Zx+LkJkahlzFU7bOgw3V3EqZ1reSNodw8gpE2OaU1K1e3hKxZmDR1ujXxjj
bU4thC2UzAbmUrRLXbRYRr1ZpftMF0fn2nNvQzjqjrF9Dxx7amL3PPXRXeL2P9hMchUnOy/yDxPB
bUj572Vtjiue8IyR155GpfKnLQal8qlbT1U/nlvP5nLUe3eFDukEiwfcqTiUNzXpQKirnyWJnyN/
uU1Yf+5Go6EiNRzRQn6eU1MDrFwyHJprwL96CHdlT3WD8ZI+r9zg3AbwEOGu/1KNAUHAsxD0Zd57
5fJCWfrL9hzZU6wLnVQvnHm5nb1tg/NgBfWzTpBzE/o8C7S7b+rOYMyPl6MDdcpOnkLRnao2vrfS
aTO1ulk1+e9B1N5iShFRvXN20dKcIqt33lBl6ArTDB7yjxyD/6NqfuA9/o6XcWdCcmZq3ICqUvaB
C9FctY9S+bl6QVPW/rh3EnmnBD9OlpUmTgrTDbvJ+HWeTD7NpJ++RytyAEe/UPvoR+Jh6cJ74fp7
4N/7OFpvOxUcTRs+OzbIoWibtZ3dQhc92LlTfHZt9AmrxYxqvxi86N12Myx9u/awevU7DkedTXHw
Y1qrD0/JS1qFr1QEm5p6XTZEwW4lIXi9yWXWslRjMueB9p8iQOCFGqbMTy2+LFvVmVfFT03PzxAn
bPOh0xfqmye3W4/g6DS5D5XvhTT+BiVnUan0dQzST7q6FybViJOd7GOP3bCx2fYqOXQSQCGNfo72
fb4mCwHZNyY4BG64mXqTq7beGATQisCFEt94pqPnxSZ50xA3064oeDrcyjE4VCrc+c4ADZL0oxvl
hk38f0XykAhtKkBq1VhtGoFvdUhV5kVOmvnNcAt9/HtugLpNvLoY4W4bU+eICO8th4MCE3dhON+4
PLlMCm3qqU7eHJ+cOAm2XU2OVcVwW5r0xbB4I2e+Q4jfWI0oUy/LuaFpSSP/E7M+AU5hQjJX8wnR
CH+N27rHRqbDDgnWDmIgeaLsox7NG7EN4nvaFStuz5jRwknXTMoa1YF9WlezaTyaV+hnKzpnmAwp
MAdTjv5UNta9rd2+5L5zW83dVo5GZHWI7N6wB0geH4m/Ps5OshmZd1xrhPVplDQba4F4Zpq9pRAJ
rsXGWZybuJc/oJVckLF3stRXZRi6W+oEjx4czLPen1/CZoTIwty9ur18s6RhO9jJHSfeXXgEY9Ta
948GEsu0ZyeMS75ULDj6DI3jYDJzLgbzOxbRKe5wufftLaHyRy0ZxmcmtScx7rTQJBmN+40yfCsr
9Rq1yaaa7GEW3tEI/jws6fsaxD+sS7cD+p6u6I6Ok8BiTvNtODphGfjrhbQC+UiYVQyKEPBUAc+/
qu/Jyl4qdz7TlSGJITnDdkxFjl7CMtPN8KgNM0w9mNzv0j6zdPqpdLL1PL6r0+7UIQutHH/jV1xm
nkQiKcm9b9rnZJ7fmoQ++drftg0yloUiWxMBP8OD8eSrNaPecK8h/Wwctk1IsqHJ+rEM3c3kVeXI
bNmxSeGgkWPkdX0mhSrjaWJZTdOd3zOAZ+5vpFhxzub6IqM1h+7yQ5RO5UTwv6d+1RWkVmFeSQXD
wpFukZHnnLhv1qiy4bD5XfkOEvWPy9JklQ5LA3V8xxLkrsFO1skmtNjuwC9Tmj5qv9kLqT+JXG4H
DW/C3k/2xhd7scoM2jX7Ie0uVdLBPczaw1irsexVsxHUltckdXHCd+XYQ23E3UDeg2TNBh96Tlyc
nZE8B2rdzwyGQyaKIO7UmfuQpYdZwgiDhvbBmdit28GZWHbHOFS7Ci4MENi8D3SCUfoekoO4fOBc
7rr5vOpi9OsPp/FWVE7IzObk3dT2hhnyGjTRuR5FFo8cyuXeQ8shgVTRnexxcXSrejADw+USedfZ
ozvM7O+523wknpfHtPVz4S4Xd5jEJtT9LoCUcZkuFEcXocOa4ImquEQOdF/P7N1UETogLsKTVP0x
kfo865BndkLGz/GXQa4axLv6UHsVySq4rUHywMvmmqM44ueIdeUy6+3k1kc/rfJRd4/x1DzbfsUn
sOwm4rjbivqXJmF3gSXvXWNuob6Vz75s8nq09pik/A5DVMVar/s1MHtHqQidUqj1TbprtzRM8LMd
QeLVYoJMReSGQKQNyXfvFoQbDGaPNjpMvd/cxazvi7kPacHkvGy0B5FKYqt2w+eBAHW7/lNA6RvM
iPI58A4smWFrE4jNkOpHEjQn7aaq8HFd5tBYvIBQN22dwV+2EAZhj0quh6Dyd4yrnU3oLu7h/j6E
yMY9M8OVcG7201Stm2Dpab4qT2ZtgozU4HJUiWzQMLX3ddVgzG/4KfzXZJ6OrVZ3JGx+4+oolBOf
J/OmoYaqjbvpKntirIf6iNdmsoOX0Dy0OodBwM7w0MXxmPfEoLhOw/nJmXEPYOzkJw/aDdJcjNDW
3i3KQbZp9Xp2U7b3p/SXJg/aWJpHMtnEHlJFN6lwuBvCNj3HiHs6Iio0/joU1Qg2QaQusZvcti5q
naVmebuyZGNhzu7ppIDheJPxgf60i7NJPdFmyCBvG4XI3UZj1k2i9GUP8teCko9Rlguui6i2uIpA
kVGet2MyePUD9aPq4XwZJHvudxcFC0TTIotumu5ldZ1tEKpbO6aHoW/x8hGGOSNH0fuwJCJ8Y0mw
E+OaEdLf8zR8mTQxWWjAsr0mikvsHlI5YfYx3BCr6sx3AnGsaLhVYfLbjaDcxAjL3SYF3uF4B4h+
/6xD75GEqC2H9I16sqwFHLiSKcSVKzdi4jRzLR6SNtGt53W7Ke1+jUJCCIq6Ga/l7dAwhPO0KeXg
HgaFMmCqmtfVNEWr0wfhLDJjQ7MPfKdcJcQ7UofhqbCnaUhLt0c+vwZzDrhkH2gJxgquJ1zdTsZc
95YKCdX/1vsdanERnben/VC0yPmWVj/I5VolG/sOuiFimIObeE5+2iQEeBDWSxaw30In4B+KzEe6
EVBZGGVKGjKeryzmuU4rsBG9JUs6k+PMDXlfxa+B+HSJv12X9bHD3W8XeeiF2jpxciCji22PzyKx
+7Zz9rpLXsa6/eAMsADAiFXH+TQvoPAn4c7o9hazA4chiTfGwEMNaTaj60Et0R6xY4cB9AviG8bc
l8PoBmNmBjcbUieDpeQmMMMvVlenrtNl25lNFetnmfJng7I8reJzg9yPBCEcuNxTHD3zKbjAwH4f
6aZMcYJNb87J4O4GgC0Y0dpO/DwQc3Q6PM5orN4tH3lm6Lir8GnziOfII0XWcg9nK423c4I0t0X2
RoJzQsijj8tCCxEWdhFlS8BjSlZQ1wTRiMxLOGSuF5+q4GrSYN8k9Z/DujvMXfKofP+ddOYW8+cP
pEm3GP8tmO2Q6stfFpZDQntbEg9ZGK+wP3BZPofdZa3jLK3rowz9u0QvhTcD1RrldN+3qXNQzWI2
Rvs3am1OmM8OsQ/3pw5rUPkC89OJWHiRtL6xotvVOCODrY8eROH8NNlyT9xra44cJdhqp0Oo5uPI
21zXppiq9KhGsZV0BM4v13vS1KzQoQemrzmscbVprQBjNR2P1TK80Sk8k9m/kUmsstGLyqkRuwF5
w+SGiJ0UdvbWguWFOtYy9YNQy3IPGCuOKkQ8IQ5dcEmmfEGhPga9PQQdUADLHHlwwvWDcpfdyWn0
2MaQsN8vvHpHasw3Op3uh6tRb0Ij5w1CstMtiJPqEJjFR0riH1TkHkM9AQ5ww8ti5G0QUpH1kXEL
hobMZ6CWIW80QE49QRQAfDEchibcDku1g+zKA5Q5fjToO/c8LHngQxPzOo22mhb5XozziuvwsNTz
q+tPz2ToL96kfyVTP+3mflAoLwHLzbKmOZJ7fvAMBuUaiPJBnwXy+xSmF4caYW4XzYspHONfksR9
AETIQYccD7EwcATwmp9Ry36sIQ50M8Mi0sZH3jWHDjlFlSJdQNKu+luSLgq4Fi7b3G1BQlQx6Pi6
07fAvBr05uURvJCDoWt8aSN/BitNSicPnAivO+4PxAJD6sy4adRU3XQBtBcACZczMpN7Ttmb9qdk
hzJeFQPvywEXzpIuS+nV3ABPgbrbIA5qBkW7wp0g419OtF4GxeBmYOo7Gf40qdz7tVvGMJkJV/o7
Vu3Fm6PHPu38XUzMSUwQueftZ02XX4nLNmlch9noc3ZcgxE57Sw+SERHYIfI+wzE99oFpu1z3x85
0WD8wux6elKaAGjoIF81tUBsQ1RTLEkfoJIDoWcTP4qFHwHkQ2HCfXFV8unVZitDKMa50XxyohqA
2bpsg2scDSuW64bjA04R7Gmv+5PfVDAWShK1czvNShFpP6dJywBfMHDtuomgpokAlcbzPliCjQjd
W65Rg0TsgS0wWOynp8idINHgmve46uSmroCzdzJ6aGtylpE8q8FCpNgvBZUlg5sYand75y3pnNO4
+5xnM+RBu2znrvlFeUMzs9i3SkP0Z7haDUIw0ILAO645QJfCdv1nBVldXMQBbrd4tKdo9lC4TxCV
HZEAAgCdGtwrsNBQKatRvzvoc0BP6I64K+TH8NDiqkcSOPnHRKsun/mUhwPboTjaa6gKlHgi8WaA
NxcmDXEVWHzlSCj4szuld6lsBrwg42QDMrd5sGfmNwyg1XJaUxjf4bj5x6Xt9pEnH2EYdJq614ov
e2BeJcBXQOZODVTJbz5TktzMSp060m6sz7ZRDy1lACQ04a9Ui7yjzS1j7lmhGFfgPUHjtRipeVgd
lC4JPSwSpm42/slNEl3/mCZXvOnzllWnwCKfEWwGTTMiEuwS6LUSt7pdBFwWrrB7lPbQoWgVrCr9
t5mt9ZkAApK4BVF8OjlSEdhaqMIOVYrSMr4Nafo0Rt6MfTYWdX6abHrl/XDEWjLb3KQN2aDV/OCo
+mg7c3E8qOGIpN6sVOCMub/iJf7wrAMV0g66u5BpuGks2hnGwU9GPM7RBZpK6fo/DfEPKG2OoYAf
WdCqsfBW/VQHeJmDW/V3fqCHfdjjz7JsSHJBgELBKwNXpyd+G+2VA412kvcn0zu42RyQKFYMqPrt
FpqaN3XUAre3c5w3Ag7Y41CMs3fjG3J0VC+ypkIBEK5tmTTiHkN6e6ftd2mzjAVADpo3sH8qZEfX
s8/UilSiTTCODKgRDJ4zDDp3s6Pug1lcltFfy2hsxlOroS47oAjJWhvRIoq5nw+tG2bKX+5UH98y
Su9Cr/rAIUUtqIMSc/f1VoTwdeLJFMAYAz/gQGHilM4ajYK0BrbBvTIdLOo+IacTQGT03QFX7xzK
P2pk5dnctw9BPHuFmtAIUtT89mJ5bvoWExqf3FFpNgS/BzoempoerQ/XgnCEB6zCD4mmzjsVItcd
4/i4EDIfWjF8aCCcgP3zJOqhayDCqezqGZOs1IHaTDpsh5aQLVroDdQ2kHOIRex0lwZF4AS4fvoV
eXaqKc9I43VlYvUvFeATUM0B3LGt8QmKlfnWhIvIUoPskI1pmQTCK6OGXUv1kozOBaVG1i1uEaru
ECTjTRz9FoHzMMzI3lrnEKL1NgLBdflaEk8DOBFp/BSFTfOSDqPdxn7vX7xQ9Bd4+sRugSsC2SLj
NzqI5a3uPHpoUjD3G6Gn0vQr3abTgF6jz36mKX1uiTiPZEU7aqXxPu1YA3HiFYm2SDSO2oCwKkdn
Q8FMO/ZODxHcNBnLuqPotUIjLiMjhtYAmld7aswInikyegTvaD1w3Jl2Yhvq2pICpnfDrhymFaYV
8Hm1HFASh4wRXlFwBmyUBdcC33Gah5CHdy1QOjyUGzvNRwgBoy3Yk+cGfdZCOsvTNCPjTREw8a/D
x3Zclk2ytN7W61B3e/U2JONFcItc3z9zMp6NdRXC5RgeGQtBF5niOQ8bDVnK+odqxyfSsaicJQTm
MYidmHouk9XfJIG36Rzg6UrNb0Qkl1pEhbUYj8FH4/VhXhOSzbTdkxo8boq0dVZF23unpe0xMxjh
3aOsgXva2efdy+LSd5GwA+OWZQzv1Qwpy1bu/MRnsnUb52YY6lt0SfLEIjCOTrxnKxKLK+N+MOQx
sms5yGS3euk7WcZ7isu6CsctVN5hNNJSFMtpTlu2DfEXIUgc0tlsosn7xGVaTr0GWTr8pVj8u0nw
guw1vojKIkvzs0mOWyeNlryCrHKiYQFu+E4COFJ9gpneHgiYfBrb8YUuZDu3lc2rxu5k6z25ktSZ
6+Luic46aQrPHV5R0S9bNOUeVZRexplfqrQ6N914bIL6SNoVac5HqtJzoj2UTRj10Ot7yOxGzDWG
7aObOlZlouODB4WCagI+ghuyZNqe50BAkyaNPllP5xyS3udJRxjQhPUdlFo345QcEHJL10T3Mu0L
x/F3K2uLPnZF7oulO/ahWLOld54Ccj+y9oIOU5Aplx5WuzyMKbmQ0O/KlYf7joJhSgy0mXoAue5U
Z+g+HMk6HPth3s5LhesGYC06bN4bMvYQvSAEey8ddSHC9nWdPV5S1LJMr1uHuRagqn4deXR0An2O
gxS9fbWN6m6jBghB+eF5GW22ANhUsbcblv4RVcbPdOmuFmBJmos+6fIu7IaTc438vPZ/VfO47peJ
SvzxyAkrXqHSHH+kPfqy3dCcOBD5EhXOXMb4YrbVHMOHbnDovtLteIpEcwJJoc46X72Mlcypz56X
FdB7FB6dFciY5w/AeVb4XKWGfKzNVO+WGuPdI5AYLCQfvTUGSgJ9rmwe3enCcBBFhVoNgwbJfew4
IIHL+A7H41Uqc5jYSo/DiKy8AUMUTND6R1CbnUPicTO7dHkyzoDGt4cGXhaZGQF2HDZBHd053trh
f4/3PeTkMsVnyFfE003ayn0Icnu2mkrir502feR9tk53AUT9pmb+EjI8AGbRq24xuIveAixkBnxN
FPWr6wkvi3AGK9yWURXcdZGTbImAOifKvffYb+cSkNXvaowA2UY4GQCmgCmpZu+tuN67Xq2nOUBY
qmM8fGcJ0FYg8qYepckGEBwt1TcJyqvJzicoptwIGvK8t8vRG8yaJTE/mIU9tiF0fZe1PkLMp4Rd
6uPALEFtP525aHfQnX3uIw3nhEABK12wAWT3OJ9++uZJZBvptRQjJl0yPvmIBwT8C28S+3HEYU9i
AaWPmsU9cqIAkO0kxm0gQltYiaJTrEO7Ge1gcy8CE5A6ZijCyZ6wSr2tHPObGKoOLuc3fge/2KEy
UKcIK+wOV3NGRb9kLjWndlpGnTk1pVBMc+p3alH1uKRXSDBtm0/1gIaDp68S/mlyLyeCN2aX4NGt
CN/CDgU6KIhMeTuOdbmGejlPrtRFkwBGSiW7GeY5agG48KbJei++pl3+lKXKQTgabHWW69iBUJqs
5QwJnD3FBXy74GbMbc3cEtDkmAehrxCqFn1eGlJt6xSgVCUGlLU+m08tOCM52mUqS9blw3CYOsBh
8CfEBnDKORIm2fnOzmf6DmScOY9hyfnJpsC8QD19PDM3OcawRGFZ3Oqlz9xAsi2v677PvBrQhepA
iKiiVeZzX7MPAFsfo2v5JlJS5oSYbpP2aDH41Uenmy7Hy/GygGKcFGNP8ncngnqLRox/17u9yRyE
kNzxrqCepzEiQAYkS7XDsi6N+zALIujz2lTQDZxBu1s7uPc9I2jXAohMs2CUZ+SVKxR8HZXPi9Pd
oKyvQSNq5K1vE7gmmgZAn1W47iYVztdffWvm+M27gpmr8ONdTwAPOGlfPXxDtrtys/6NVfWFj+oD
BIGdOIZH5s3yLKEv1fDceR9PDebTk7b4ZrUr9fQfqyUYUsYXF0UwLcB//xuXsI4T5iXDirGOrYa3
DBrcxZz55/h8pRKyzbfzXn/c3d/W+8LsiydZJWD6XGcW6D3S+O3SbWgHnWgP0qT1d9Jgf+TBJSGJ
ojQiQRJd+X9/2x1LHY+gIwGSOhoMYwvuXfsND/6PHOW/rfCFizlVoP/0C1aoOUHFfmoHP2P9zai/
oeD+cR0YqWE8PgFR6avqAwlt1SQ9skzejMiqbpbGQ/Pp9ttp7z8yIv9a56vYQ9X1Mm4s1rF6D9qZ
bZG7PP37N/fnrWAbaFiGif9VTWAdXAsOD0PCLH/paM/CWxc8A01e/32ZP+/kr2W+fGlO1XTSXbHM
pD78YEeBftBu/+9r/PH7Sv9a4wt/NBhgAFNrjMaHeBUtGCMz+WZ+5JtdBF+oo1pLAKgMu+gbUALY
bkKR3X0ni/HNNr5O1dMhkV2aYhsu8lPIG94PQK/+X08q+BLVnHAaUCliCS9cD/5Id6b9zh/tjyLP
6V9vI/hCszfNGiDDxBpgJpVXTdE0zkQOeAy6xwClMBRX5ev9/29f10f7twizQn5hikK8nxDTA/xG
8h///vv/fP+A5AkU0qIEvj/xV12MoAccRPwqLXDzR1f6R7gX39oz//MSuC4SYokE3Nh/GMmEXZv2
Y4MHZzYANHJegNP0v14r/8fu/k5Q5p+f238u9+WZAeiK8SngmTmqWKfz2Nz9N8/sr+1cn+nf3knt
O5XQ1zNz5SCJtmDQFWLfHf0/kLr/cxdfIj/VK1JliYc2AOkt/S77PzFlkcdzoZ6vUjz1N3fNn7+F
v/b15a4ex5YTGG1BiEOXJjgDQGr8b2RYvns1X4ImHC0D3lw3ZSakbjeGf/P7323hS8BMw94XzfWI
NmoHJoMSKLeKf3/7f94CtGoSOI76wddgJrwQ9G8fEiHGvBj38b/Q27m+979+/0skizFwWZsac0+s
ejF6V/MXT+/+fQt/fkp/LfElkLGpvkIYmHeboVfVSZEN3hUX/fz3Vf6gX/mfO/lyDufIKtCpsROz
AQhzHUuIc2CW3b6DfmVcLP/VsfxrV1+OZejU1YieHJZLok3YAsTS9akGnfmbbX33AXw9mJXPFxiK
QjqhdDf943Cgh/Ti7d0tyGeAW7Nlp5f839f87oV9OZnLEnbjkmJrbhTQbjcMKEJgvFWx30yM4Mf+
F6u5YQqkzwvhjPVlNZDLmbwaaBZNJYoQo8s60Tdi+E6S6Y+b+tsyX2JB2gpwXjjOaivSpwRsfjb6
75X99e+b+Wc2iI/wb6t8iQgWU5ce2LhIoJMd7X4Qvwzoj8H9zjHmm818nfxf/B7dNn29p1WxoIca
AW7/ThD2uzWutc/f7h0RcuCkDbYSgrYaTmO2YColRhf+35/YH7/vv57YV7NcmvaJ7VNsRa3kDfPy
d9IPvvmev1viSwCyHUZ+EoIlYuqencQ8W+c7qZHvlrj+9789rFnE4KoTPKxJ8z0KtdNciW928ecr
GlJRHuo/eH98VUmIB6njwb1+W3u7iSHM9z+kXceS3biy/CJGkKABuaU7pp3aS9owZOm959e/hN4d
HTbEIe5tzWYWHXFShSoUikBVpjq74TU9/JLe+Kp8MJ73PbOdUQkUGplmnY5JybdGgTLTgNKJabkD
stuh8CO/uOrO2h3xcbvuau85TFdo3EmESabMLHPLcsO0xXvGNZkVTEAIom0zqFVVQemJhfxDh0+K
KARoKpgUJGc8Kpv0mSbu/rJtQkB1SyO6hlObn8cP6ZyhgwDRZtJHBZ215G4UBfTGtwHSzAqDC7e5
aquiYzmzcYP79CE/Lq+49weDojt4aDdMbONofVC//51hzPBVjKMNrO5klnRMehv8JO2nIvX2EViq
f3t9A7N0VrRrhqpCJugtQqomoLJRQC+Q4J0lPOuR5eCBsygqvEYKpmfZCu1BccdBjcaZJlPQLVRX
H9rqZhCZshkFK1O4gwDv5VFVGjClL9EBZTd6hScawS2KwAaD+5q2sqaScReJKCiIH6vBK3p/BbXb
xnmGGMaXFPKNpoPQ8K1HWjywm+iFAXstHGGNfjwcZ2jSy73AFBEOF1uYNjQH0OFRtx/LgwK67NFI
bcwC2Eb6v9dtbyzi6qliKvEeUKEfDM3SvpmhIyQLfZKKBC02/P8Ghg/lGRwCGM9B3QnKF6V+DPLB
aaHOtL9hRChcFMeNHjSJBBRL8rvsRibXi+gbSuQZLpBHY0K/JwR23bHHlNNyXVo/5yCwDdFn+0Yw
rxeMvxpCZtYD6JJRl8iHsboK0Kb7V2vFf0n11TBpGp7N3cj6og2nTLnHSOg+hMgG7ghbGuhT9j3W
CgNCevBRE9Wwot/nCpmaRnEfst1YgfDHTvQKfcmhGgqG/rdOlzeu4DZ9BQVMHaPE2PT3BjTTY5vd
PuEJw5EmO/oy4m4AY96WKxJqFwQzX98QzD3gghA5IOjRq618nTW844mkekQg3PZPhzgMNLb9o+lx
KhAF6Jb8u1ymcVsfVJFKqXTwEpiZXtL4pxVheiQn1NMmSVATiqzh9n+Vq3jliwGFWapTlY2YE2hv
A5CY7sf1Vump4AhQ8OwAUVSVv69HdYhhHAi0u3hjr3/KDlpFr/JDdoVHo+BOdbqDSIJzM9IvgPzF
/WwoUYaXcOrSrvBIkHjFkL1n7VYQXHU7TB2kFcAV7FrD6/A9jK9GU3B4iozg0kHcQAWHxgp1Z2s+
xxVBT2DxtO+ZzQBYGcFlhGYolgBDvQxC/tDG0AytslvMObn7MJuHwAqGWboq/Xq9M6nEYIJRAsPB
VRni2XNxpkFwOItwmLkrnAK6IDraxqk7NLqdK3eRBP6v8lCrp317RMvGZYEcLY5F0MKefLlrG3Q2
4tk7/kvXcGkAw7PoANBhi04mjKBF6NqbndnUBK5hS88VsuutSbkUEGckGQwCmNaM71rM/Rfj+JcQ
XAmQqAtm/WOsFnh5YjYa7gVG9z8TJmIG4BJh/I1GPJUxTVOYETaN03RHScUzdStwiWCt+A/axcS9
Vh8iq4yV4k0kd3KMPr4nspgyJ5rA8PbAeX0MewPv8ThfgtwlPeZsba0SVBnbwXuB4DyeNVLVyi0g
muIulR5bVJZ99r9fzsMdFwzO5UMY5zq43pDwy28hlIfVb2bwnpWydDwFaWD71Hiy79ZsyqxvZzba
OaPVBj3Ww22HAap9f2weXZasU4ovSp3g/29TyjK0VrdYgMFc4QmDBl7kpk521Xma3xwyJ3/dx9ty
zhqOcw4qpyUnNeLYzH+UTCrnZyCiKhOaxDkniNNmCsIFYYyXwfKhcIPT8oDxQxet3/ehrwjqGfZP
5jPMyiR+a0qpIgcZ3tncqEiewlZzSvS2ZXrqtzkklrXhvJiixoqtjQr+V6IQdHLIFl8KTmOOZ5UF
q1iFqDefxkIUFexw/8MmhRgaPm3BOPpriVcHTRxM+hCZEw4a3ziztwK0UbqKox0LJxHUGVtnGmgb
fkMxW1dQDdUVs6aA0iH1Do6d4qqin3L56zviboXCnZwNpshSU0KYx1bmdsrkSVp50ykiKZXN8F7B
cAcn7aYCbOWAaUID/WJkuO8U+SN6mI775rBduecfbtdOer0M1gwcufxuFg96G9oZSG+Wz6hN3X2o
zVhbmcTt2JKaZawX8E8R3C3o3dMFvy8yhdutbRdIQcBCLcCQXxijFRzNXUWrH+gUV3Y1ipqgBPH2
B+k1GYg+dMBT6tqN6++9DGnyYnG6QeAjQSzwZNem2elB3wBIppXhxPHIuHZe5LYTbKCte2gF+pwy
erJ1KKzyxzamQimBFCkSEC6+NQ8Xg94EBm+mYBy6oisV5o4/I+8CRt5uVxxUaCstkXrG/EcSQlwJ
jDboBFTRaqnnLqa5yklAqLbtsAsiV8MPBIMi1oR0npYvWfIcJN+6rkIHVixYRxEOl4gyzPZo4wic
RRsd0rvEvBnASDskgqvVzfNCsXQCyXVo4vEy8mUyq23FzoSILCiwUVoPrxWmT6PlYLbnQgS3QRyM
HrILns5dg0atWtegGKNunXtdaZdfoFXllocYnCMHTKE+zC45Jof3JI3fNvLkwUOiZ+BEg419D8FH
8B792P/9bV9dfp+LwgFio1KNYRa3k1S7SZ+S/gfmyNEcLqJd3t7EFyAu+IpiiCRzAVBBWPPsFLyi
a+KYU5GYsAiHCz50lWHmtwFOOLupdJD7w2I97K+ZCIL9fXXQBnEbjbVpwCfyPcJbRztyLRJL2E7m
l+ViflthNIWe1j2L7SlGU2+pTyewx3hddR4yjL1DxUOwZ7cPpwsedw5mqhJrTfIrDs7ZcqOI4li0
ZtzhF8STMlYx9o6Ow8L8QhrcJCyCA1CEwR2AudGBskeGDQF9bD4FFDpvos+Vfzkifq8T/xRSjEHd
QeoGvj8HsyO/qMfmVfms3+OmMrL/i8Zftv/+PCUueNzlkZXUcSdpwJMq45FGyQc5jtBEj0uqBtN4
i562fohIVKK4dcxy8PNJovYko9X9HTFPCJMdlTV0B3HxEbXdQlWME4HV6FOQncPmo9kL9EE23beC
4EIkJFEABSNwX6lRgHNQPesUcyE1mQWmbH/WrIC4ONGmIOloCSAwsbqzB96pG8kJD70v+4UX34lo
jAV2/VEnYRyoxqQUdUs07oKEizQSbmxP+/7ZrCYuNvE1Uggui3SM4R8z6o41Y1XxF/PYhKBqkL5o
wWdLEryibx4cK0AWuKsENQbqFIcqrAqKD7ly6iVkqe4q7v19u0SLxx0bozWHYT3DrgZkS4pxbut7
wxLUl5u5dmUKd2Tk5TQP3QhTpGyw2/k5Q1eimfv5+KiLVLJE5rC/r1ZNUktlwMQ10jriLb4Cu48l
C6oikTXcyYE5LUmaS0CQun9tyG2GRcuLw7xE1xNY5/bds1mCrZaOSwvyjGf2wQBY3vVOG9yOxXOV
z3YGhg8Zw1bePppo9bgMoQcVAT80HDViIog04ImzxvsyrgQwm2chMVRcC+BFmpqck8DNp2KKC+9D
DU1tOfhGiABg244LAOcidcwU0AgibZeYTzW/qO2HbPzynqW6QHCO6dUpzacFEHL2A6OMlD725te/
g+C8sUxGLwc9ILLQtDGnSiiYWfV33A9aK19wuTpGuWMGOnwhJydLPxvWXaoJIATutriy3gxBtUSZ
HcaCFsQTHf7O2xZ3hMtTQWggs5va6HUCrXD/0i6CLCkygUvGQY2BEQmftK653Oj9h0oTHM3/cmRa
uMRSdAI9Sy4NY1C9iqoJO6/4qD9q58qfjsoDlDnhdR/stUdRV8O2QRc89vdVnoymWa6qBHjz2N7K
CWjOuuf96N0+MC8IbI+uEKyaJtbSorAih/BYgAq+98GVLPx+206QFxhuq+tmVbVSDkNADKfJT+EU
ezX4iVQzcSKK2WlB8t/+RkUj3T+O4vY9WN3CEJTirD6dz+OL5sSe5MmqTe4wk6d61QGi1Iqg9vgl
hfhHkaqquHpUiI5alYtwCl3SuRtDE0rkKYTkjlL+MbbuGvWzbrqjfB5jMFqFx33/bebQFSYX8iGk
zyH2FpluoOTnoS7PaTh7VtYJ7qQ3A3EFwwV+VXddJKc44AIdBMUtJn9FlZvIEC7U+yApQY4MQ1rw
oc1aeph1T5cO+6u1GYYrM7hoB+OtFoW4iHaVJQqcMBoPjan6YEd/GLTpWOL12E7mWOAi0dpxsZ9M
aitTDWuntCeqX1micmA7K62s4oLdmkwz1xUAJNfhLfh7jyBAvVbuwfyGvhHjVhJkWfZze2HOFnmV
MgY1qkHpgTBPwgyE1bdJ90XuFBvyzp3wukS0dty5R62phfIji7tW8XCh60DkTfDJLzCHl1cY6jof
rCY20QhV3lb0RQvA7dMWZ1CqouxZFm8/BLc/nS/e4tUVZjM2p8rA8nWu/o21FRdH9SD7odM4xUH0
sMNia8dXKp8eBitPC/a92oOQ0FBOeRX5FQbvS8HJKNi9Kpcf0r6nZV7BKClUwcOdpOARaFUHakv2
/vKJDOLSRDYOFS3AegeKzEe1tcCJlDsQi3AWTQAk2lUqlys6cE/0UQSTZOpUJ9VN3NyxGqd2548g
7LsPMSCyb5oQkUsUZqklXY14d8lN5zan3MMswC2IvCdn8kArfCx0Qej/uq7YCw8uc4CUzAzrEeEB
8YZzeUv9/mY6dkd2CSDdBx9DyMGMx/aoP+1bKnIil0HaQu70YYKhhTWgXeMFpLIKiKxHTdR+Ltxs
XP4gplGDxQFOjE7DtYZ3x9jp/faa2Gye810vT5edzbdUBkpKqUwBNga5X6anWjokgeUNKUjeBAWO
IGnxzZVLCF6rMcIKSmCZ6ZfPSXmkjXSWhi9K9PJXzuJnbwctAnVIjPw4Qn6mUDyCMCSMijP8/ndA
XA7RE3QJ9R2zCaTDTXkcGMeb4Uel4P1ns+RduYlLIaCQjDABhaBXJrDbTZZxlUaLA1JJEOI2DykI
37oFI6yZJKgPRT7jEkpAQaFQQmYY5HQYIQH3xkyfQSFly/NjMt7vr6UgH2tcKim0YkG/DbDCZp7B
qJFkx94A8elEh0qQKNly7eQQvv2SxkndzlB8cMeIXPWWgZQsgti2BvPLmJyEWr3J7WIIayRjYCV4
C2xzfDdUr3NSPWpQgnjPov2G4b+A+yzPJEzks2L9JilOdDnqkwBiO/NdILhPhGSu67olgMhA0mKE
T7m1HEr5loyCGP+XxHcB4g5+qQ3rvguZLWfFT4/hmZzAeuaAZ8sLXVN0cm3HwAWN27pqoIxBMMJB
oK8Fm3eL+fnCx4yrE+PdCbKOxI5d0VPK9na6YHLbGNInLTp9kZeoVuHF3ZR8hfaOGYegxDalm1IT
iXGKALn9O+VlXTbMyGjG013ZozevGRcv0ftTSUBOB4Zcdz8gNzvDLU0G2SVa2wx0U70ttdtoqBrQ
euFZUoPm0IkxrIQedZrcI5lDoXfwS6tV3EOzHT4rYO6EzsoiJ9mCd6rOxzCacdaP6XPxNfs5ecGV
/PVdVeoKjdvfPUnbyAhgppEtI7h/pTOtR8eIoHoBCjhBqSpaVP7tKqr1ZLRYCQmaRe1QEDt50v3W
iXwLZHreDN7Da9CRC2XDN8PnYiSvd6ZkpQWFE8AWFvQ/YrAV3tEYRNvVcQoEX5yb+XIFxW1+Ehly
r2U44WToREz9hwJP2YUpqAu2i8cVCrfp6UiKODUQI6Oj+PERjFifOjtxzRNqLHx6Ngfz1nSkT6Jk
s5lrVrDcvgeBXTqqCYwzCwt8vxY04GikCCpjEQi313HxXVTQHcFbyJh5sWw4vUhtd/MkWJnBndAm
qaEkwZ75DPkTScFIqtnxt6EWRILIDi6BYHQ66yoNKJF2XWMORxdsJlGk8Xkinjv0KuL3FRAYgS6t
Bs9MPfr7aVC0VFx6qGhJZzUGiKY8aWpysAzlrgWLYCS45Nq+Nbz4hJ+CACHrFEI3Elv0GhR2zZN6
jNzOVu7L63TxQViKbwZRt6IgK1CuIDBBjKrqrBglsow7w6est7GmTpyYYLAXrKPAWZRLC31RRgTP
6AhqCEL1BngcQedP/3YRubQgtVDUwH+Y80h9U8f4SnBg9+TLgYTe2HqTpzv4g7cfIiLTuKRghhgv
zRmonrRg/D+kuJDKJsELyfYH+io+2L9idfMVqE0dNeQ/GS9yMne4Cm++QcrqmJzRuva6b5Ng71Iu
QzC+NbkvUVjHIy4hStUZrHdViSuDuPQQ5pLcp0x3Tr0jZ91XjvhgOLEJo8aRXFGoi3zE5QoQEXWq
wu5BMahtdR+Jil444y9DnEsVapYuXWrCoCXz2+nQ9pBv+ruUyrdnp+Sfw5XINyBSDSt33+2CZeK7
L/Mcg58J1FAg8B38XDKQQ5pBuXhQenvPh9vF+TwTRDBCfyakrMaTk89hXzzgDk9wjAoyt8nlAp2A
ELiD5hiGZR6VHlp5GpQ7n9WFCNZMtDNNbv/X2ZyRsYEt6U/r0TgXfug1x/ajBCJC3amE16rbTz2r
teMyQZN3Qx9HMAw9ueCrzk/gPrsBbXhpgq88IrZaJ1B3ME6hUguWVJAVTC4rZDkEg1J2ZVdp82dN
Sa+zzhJAiCKQywoSZDDUJmIbtW0eI5nY+JB8oqFoIEUUHFw+IJOZqRPYaN1WGpy5ui2sK3Q1gFBU
YI5oxbicMIykwswe8ig4euvURh816y/u30G7BLIQVafoDKMaPtbeHg7dgjXLMnxxW0npgx66JsZ5
EGm1b7vmAsJ5PyShnNQ1XFPnkY2u5UD6bIjW618+/i4gnP+JHBtJwh540hHE+p7uF27kg7yjPQ9e
/iH3e0FGFQJykUAby5Ridh8cWo8V7r3ZVTvY6trk+r/bvqJV5CKCYoRv7FghZM3gEmyCBcQEmeSW
IxG1+27H3u+l5B+XSGJ2lcye5hh9CbjPe0gNhE/7B4Zo+fgXpayP5Xpg7wY6NK2qk+ZFPgTOxlc5
OCMxQWJdVG2xAPjjyu8S6vyrUjXReuhMBIjSj19L6Bnr2vdWkm8g6fScjd6+edvOwt2fKWM+CdQH
b/cVJWFZNgXrG6nbG2PGQ4zW+WGU+O+AARGKplqWjgsXrhCv9HzS+hm9IxV5oQTCXVeSLIDYTHgr
CK7+hhTP0EKRGxcPSmiXEFyB3LXdTq+W6CJzOyJWSNyajVYop9oEJKv7T0A0V8FRvZ99MFm+r/he
obFNsCqL1QhyfUWD5iToLkKdqvVmsHWX0iKoVzYDYQXD/r6CCaMI/by4Q3GVdLBDsz8143jdN++5
OV+hcBm2NMMBGkJA0ebUh0aOC6WDO1KJjvHNLbSC4XJsGVHQSWiACdqHQDub5GnIKl/v3aU//V1g
c8k1yqVk6Ce2bNbNYB1JgVe96nkfQxhwXEbtgs6oatZnR+kBN+c+1KmOHQQenOxWdcTtRIKdxH+o
y61sZUsKOBnf6VrXQlZjgCgjRMXGT/uWsdX5I9Vd/MR/n0P2NVmMBEiTldkSPid0y44pVAODA3Tj
teHbPpwgxvlPdKvXWpoz9bRRik2niZvHmEYvrfx9H0Zh2WzPLD5BkN7AGDCL8oPqR05+Nk/LvXQA
S/ir6ApKEOmUyw5diaFvcKwBCjqs2klZHhP9JjLA2v0eakPMJf3O4ZTLEGarJTL4dFEdJZozxjcF
hfSVIhxmZYuzt3hcisAV0QgufVg0H0BXzwqW8qDfam58LftQVPJFLx3bQaGaFMzdpgVJ7reJL9d6
0sU5xugbpbvSe+nOJP21TBVBK7sAhq9VkPhKqwfhtpvESmvX41cwHd0HqYjzXATDHbSp2dfQnAO7
AQQ9H4gBXXaNfOrk91xM6lQF06EGXmKemV5OjQqKm9hIRh7bUNkIzbu0E2TW7fvCFQiXWud4oUnM
aFrIwTwYznKsXskpOM6/mnkgbXNUBaXedja6WMVFAr6l57YuEeDSsUlxp2Y9Q8XCVUFMaOJIFA1K
sl/7M87/QVNkriM4SFWzaRSgDX5zag/DsfH+m95QlgD2YLiAqA0jzjvW2xx2eFLrm+7zPH7cz3ci
S7jKK8cojTaliIZa+SQtj21zDTnURrqWk9u2Vp1xTt5Vq1yWjsuvjZwVednDpgSKrBK9L6rSaad3
HRYXEC6zyr2Z6RRcDxDMvWXyR+VNKnp5375Y+R3iCs8grkiB1lYjQlx97NwQjzzmCQP1XnkNiT/f
cnNBX8v2wX4xiUutqTlI0kTgqL6FZK56yCrV76EoNn3dD4jtJHTB4cqvOVRCbWHMYdCRvomgPt2M
1qlb/mq7QrHgbeJOmqacwYeAMmUu3A5TNYnqTu2HHkNqRI3tUHL3rRLtJC499NECIZIEUYfbT3wD
2O3w468Afl2LrUpw1Yg1OrKEZ41XyXQnbI/YNABv3TqbP2ckqG8XDHpqhjGN6EYvpkdJhR624MJ7
0+2r3+fCK8uaLsxwxLpTBa2/+XpBlDWD6KN/s+JZoXDBpeX5ItcVrKjoMRtfKD1axlNKPuhwyb4/
REhcgIXxEuhJwZDi67z42Y3+ANGeDlxOIhIUkWe40EIfgmw0MpBiTQMrcQktSUHwEpaE/zgHLsvG
F/VB2uZJjZPcXR5HJ8ud8mVovWSw59zVHLDhQlpGuceoWPNzgEIUhqdDF2efJ5423Y4SRiZrWtB9
4ZtZe63Qh7nCpU3UU+2uz3BHNMR1YIOUS2Dz9qpekNjfV/sJJIxRP7KRu1kOz0OueEX2uh8hIlu4
HTXrYbLo7JJVrqGaY85uLCtOkEre38FwG6syu/9sLImkB4gJusNsnKyECOJ9+94d8xX/uIbbWoU6
GGbA5juzEbrrxTzhGbi56efGm5nQ55ze6aTobbxIf1rIp7+zkdtssdEWXcveSzJoJUrVp0QpXOgu
7oNs15QrC7mNhpVUMWAMh2XX8QPmEdCY4oKe85ieslvDT3G7bIuicDtGqEFUEE+rYGl+G4Wl2v9n
uMyqTwNYTUEaMQieTkUQbO+vAl0vZSOjC04mtTtE9GxiaJtG7+I8AGHJP3ZwRVcEIuhYY5cQk9ba
su7Wxtc09QX+2fxyXoFwW7YKGjz1sKu1THWgCAWFLeOpjG0Z81/iTLSdHy4WsWVdLRtUoQbJqrFs
M4TDcvKzS1/2zRH5hdu3UFAz5YldQ2XduabXvXU3ikaHRBDcloVwXB5POegISszGRngB1MsGNC+x
IDWIlorbnRAABStSBb/gdSy1Vd260XpL4HwRBrc36VjUigmdHVeuvhnqp14u3X13sOX+8wj87W++
vpIqKE1CFxvlb1x+6rrWlfLukxwRl4JjfB9K4JZfN0Sr0NIsLezzEG7Jdd24GU2rPbct1V/mMhYx
Poms4jb/Ilt6HarMNVU0O0azSEddV85mPFJb7hYRX9/2N8tli/76+8o0CTrQ1GIRF7/0nvyioCkN
au+2adn/XWODwmJrz20sblaAaWcacszIViB4eobSZX4gP/Nj5gboHhq/TblXSJ7idOh7yRwRteZm
TFJ8mFmmiqlUnip2MZt8CAgqE+hbP5iJfGsyOe79WBFg8JUZnaD0nljAIAuooPLFgfL8PsJmIXux
gr9mJVku5REbQ23j6orSFgw/GJ/8meaf0/o9FdEKiovGNo17KYDEitvIxcmQC3uYo1tFFaSK7SBc
wXCHUYn2ADonrJq9M+4bNO4GUAugN+phYdKI7rvOcEhmWrqpQOGP58HsimHu67yGi5qHxYQ00s+K
Ou/wEb7LKDSkFOjGcIlcifu57RnlnRZc58vsT+Yh0U4Q+a0U47QPtRlwKygumceNFC35AKhixlcN
tGVJQgUOEkFwuVwzx5aoFSC66SoEsaeo2W4z6V1M4NuE9C4o0VOD3yct03R0LD1wKoK546/7S7WN
oysYjtEh58NTN7ZQbY7UsWUvL3iVGEDZ0eo2re1YdI5vJjk8jf4DxP4hqyTXsKtHxehw99hAoQTv
r8oIFrrQujFyFRLuykmly/2+bZtn1AqSi7h26SEd0sC2sUVDWnNbBjehIWJfZxvxj+S9AuFiDXSE
S1DWsEt/JOfwqBzzwzei2P/fwly+itq7tp9eVnhc4IFdKsQXJvCyU3CGVrhHb0a3sWWMSKiiXkyB
bTxVW5imXaXkPd7+7nr0cQDNMZ5wEuIgBDfi3bs6/C6m8SxtUtPVikJgGqgdiymAqMTDUooIA7c3
7u841Ln8XfaBrlYEQaE19LbSzA+9KYIQxB1P89DmS6hnzEWDdVoixbZCP8aAx18Ft87sXO2nsZQH
pWN2NNZzO9yo43Mjourb3rKQEkFFycieuTNIUauRFsuIRxBldovOq5rHGuyUOjKSVdut/GXfos1D
3LrAcRaBMmMMMwlwBbpvJe1o1ZgHu4vysySa499IeuiHVlDyGDKeiPgeSTPFnbRiZkDC9fqiH6bp
c6Keu8TbN0gEw4XasPSj1uo5znDIvzYxrtXAvlRbfpx+/DsgzlELJK8tUwEQrT+S0Lf0zE1rr4wE
uW7DQW+WjXdQX2jSKAGmaT8axr0+f4+tB1WqbSkWDUttLx0UmdCQAS0rnpQybbolIpDqhKbds9o8
SXljK+ReFxHYb+xUWITYxn9QD+D52AqtswIpRyA00KbXTEfFKFgX/e9vibgUAb0TIhgG8URIUj9H
VWcWOCFkwyP6ch+C8KVPM38/CDZtWcGwJV0lhMVQOrPtK7RdNqE35BlyzmtsPu2DbN2gwRh0KVLN
YnqtXKgpRqBraQHHRCcTTMzBqfKKW6hoC4ldt825AHHBJlWWrs8BgPQmP0L7yU6IcUqpqCtoM9BW
9rB/xmrV6pJEiS4BJm6foZgA6t3bWD/1k4i3QWQO551wrJM2ypGu0XHS4yLfyl2VvO47ZyNfv/EN
V+9YSxInZYAiPpy6l2pIv5JAcggEYYpIdqy08BV5FJxCIkj299Xy4VmUjTUCMm1Su41+BONzkHpK
2di47vdGoYIS8zpXbb0xkat+yFRDfFIDXpPr17Sgt3rcCUwSeIqf74tzaQqrhB2sUmYPCISi/tHm
IpZkEQp3aVonRWmZCQwx58Iex2PTPGiiVomty+D1ahncAQSy97iqGwR3OTvS44AH2PJcOrmjtjY8
M3nDbSVs7hR4yOASxCynsTpbSENB85D0V0X5cz/IRQvH5YUqrpWh7mHTtJBj2ZUnyKAdrEhUZ7NA
2gk0/imxbse0JBVg8uLWIj8V/UYrnmXzTltuuxRUyY9/ZxWXHqaUBnM8Ihws/UGXnxv1LGzHEC0c
lx1ia1lwTrOtmp6D5nMbPyQiSSiR77lsIDV4EG1nLFpNUr/UiA+CEMHuFEFwCQC8jH0xGoDQ+sxe
1M9t8mnfE5tFzuVA4C+rCGaxq7nBMnXmnRyNzmQ+BMapiptDnT7tQwk8wt9aBfVQquMEKFofSxCW
zx9kEZnv9vGGewRVo3j14jnFwr6sCzVlnyLKj149QwLbHWNPFb4kb2+XCw6XaYo8akaZffJgFtsu
lgcNmmBhfmyHVwk6AJ16b4j4BrdPngsil2dKYjRSP+Hb1NLTxwXPWv2QnKVkvi1M9ZtUGpaddoO7
7zDRarLgXJ92y9BZxETwxVbgJMvVUEPQU71uSn8fZzswLraxv69w9K5QI1XFalrdYVSuSH0Ti8bQ
NiEIeOYsCEVSmefECHFFp9U50nQi589TmzphaT3Tfhas2FZnL4jlf+PwpBhDbCljESHGWy84LCeo
YXsyHlgPo1t4oFMVsXEJzOJZInEeTHNQway0vc4Sn6CnUvjEymL5j6NhZRIX65EkG0qQIAo6d/Q0
jHGap/Cg2dKhO4S+kBVw48HwzQJycd51Q0uUBRblL0DDe6H8mJ8wA+v2V++4f3kDxYU36UaipXqJ
ozv/YCyOARYuRcSew35jb/G40Nb6OgZpDczp5voG0ttnaxZpOokguLO0okFrkARmzFr5UleZrYX0
2zs26CoEuLNUDWborU+AgKZTIB97KEfVgss3USRzZ6k1zaQxFSxUlEinxuwcakkvvVWd9i3ZTGkr
S7jzFBM4JIslWGKgYS64OZ8D0VPG5oH6G+GPNlAzNvpRsfD5O1JJcROq5S6bZDlq4/RTk/XmII9l
cdi3ahsTgoC/bhCQ4N4m0E7H/FkIQQYIqiSnSvWGOsTDU2jL7SkUkYVuh9sFi3OUVCRVg+kF3PJ0
xVVK5/uxF507G2cd1UyLQGQZ1xU6n9Ukq0kWk8n4FOg07VvTLo526y6qLzeTt79yG/HwBopLbmWZ
NFrbAGoIbqLq2JS3U/ECaUd7H2brXHiDw6W10MqmTtEmxv7x/0k0vKeewfog/OJGNEOw4SJcVxh4
5aQGRdcmByaD/1/NTNwslmCdHFmp0Ars2ditbxDYv2B1YrfSLPdLDXOKunDMlHpQRfSyPhLkne1l
W1nCpc++L6OwUgfktrN5UN3lmDrDuTwxpr3QFRHSiYziE2ndz1OQw6iAFEcljB7U8KlpMkEG2vpK
fbN23GaVs1KxqAzvaPfkjLkYrz2E5/gmPKSn5IjuSnFfjHAZuT3bTjnSHou+wVd9wwGv30H5PDmK
w3gS0f2zH+yi8ONybFCQ1CozGJjnmF+/rtTH/d/fyHbrBeSlEapFndWGwJpefoqMQ6pc0dCyw/Da
CEqBKYKQ4L8nhskkbTch/iiR/AX9ZVoWHGbldd8gwYL9avVc7aYQpHpKPLKXgPmHmryiZUBghigA
CJ8RogDJh6lusRoOesn+cMVUqv6/hhPxZIjM4ZID7oanRk8AlkuQwCLhTaW3D/srtsVK9SYGuMSg
tGlkJgMwkv/cy9LbXLLTw+CMLn2BJKQLeFFnzlaXwhtUPkMEkwGKWzgqg5K5050KX3IGmw4uBhG9
3B07+x2NCm8QuWTRagY+Jywgokum7wdbmr1cEb2t/Ut4QO1SoRqaYvgHoqmXydQHqIrIvXmwQGxi
OeohwSwi4/AJHIHvWLBxNTFsuqCRt4cHkTG9ns+okMj95DMCZvJBaZzWTW4LD+nots4F4b8dkBdA
LvolRauKbMZDTl6/GFpiS4WgUf5fAuOCwIe8NQegioRJrYyBTuLFXu5oTz3M8wywSmeOLJg+EyJy
G0Bu+jAdc1aSuwGGqfAEcqRe60MmEhPsgRMLUpQQjwt9OV9SOSiBt9wp7AhJ0STWgftt+MIatfoj
ERnIomAvSrjIlyAMYYWsjl4eJeIUoBSuD/pDLkFvp/QlV9QYtp3pLx7kjsgGW6NXYtgHHqbM8kl3
SObDfuD/Oi32TOIORmItahKQXz4zDtP19BR9y76noNqfZmcBO2Hpyq+ym/vSuXFiP7l5x0P9euPx
lxN1QON8LLEPJHDqFdo1hP2cLhDsBcFC8sV7WGXWkNTwW1zehtQfsxITXd7+Sgo2tMVlkKlTi6iK
YUiXfg6Ul1J06yqygUsYQ1pB2SeEo1JyLtrHWDPsvv++b4NoR1lczoisZOmXCEYsNXhDfpFmh2fo
3+Se9Sz7jPYrECybyCz291WdYRH0fMsjEOfyx9A6c/bJUP/2LLG4RJFoEANbIvi/tG4tW3Poa3qI
r5fwRvMTT3JFmh//Ugn83rj86Gomk2Uyma9kRsl9VaNFSDt19mH+tjiKJx/lxCkF7ZdC13HJQi/y
sRtzLOR41n6yz5IYx1fxwghjU3+0RTaKwp3LG50spZPMUmHaPQzTnfYO+sZVXgB3yNu4MPo+6NQR
v59ok03M/yPtupbj1pXgF7GKYOYr4ybl4PDCsnWPmXPm19+GXMdLQfTCR35W1bYGGDQGw5ke2UEH
KIf7fvPq+XebdLZrgvRaX5g9lizN3SV08+fFQdmqh/dchkYbf/Ykhy+1wQlsdJEhCjFtxtmY4Rzz
YSqt15IuVztF1+0eXMsd23L5fOkiQxtB02lZJ2IdJXRRq4pkteWjbLb2XxGHLjLEIU4jBGALwNBc
QveI5nM0vRgn3Seu9j2zebcGPbC/v7V0tqc1inHxKzTSiOT/1dmejKcU1fYV59rY8nFVhBqgrhNV
eTeWNWmmoknp2i3aXgsh9CLydLo2T+0Kgi3v6+axSMQIhgT5UTnITngYvyA5P0V4M9B5EnwNPy4k
89k7gQxdkQawCjX8NwGKejDhPfXTkxphQnDu8AubydZurY1kPL5KdDkxUhjZQMHESr9N6Absr7rd
dNe5gRXaPTqfnc7XOVkNzva9q5OZ5LgyCsDm4Y1YP8oD5/dptMc64dosxueDsZsh7kjTw9DE7K9R
VZKTU5cdiPzpA6cLlUkKRI2QgkTY95YMYy0UFZXQGikvfaZDntAIOFqxreGLh3I097zAc5MZ14DM
ZWI2QjNoAwCjU+/Knrwbjkh7Ln7vBFZi5TeZzxsosUmLa0jmQolkaLwJNBCYIFUg70q/+K5jwvzw
TD9SJYJ1eUm3aHGFxuZrkknsOpLCQIn4UJmMpANXWHfb/X5tGpunWaR5jsQlRVp/RlPonZRySgG3
ypAxkOoMwBwrKDMONaE3fnIinuRiDM0xuW6sPyKNjU9gb7CYa2SKNKKkErBEX7cI9Gbig/hF9WW3
uWp3l7eG5wkSc67kLFwmUmBvWlcDJdJ3a5dbA54jmlf5S8G7u+g6vT/H53VkQtCi0OYuXYDXOQOY
qcXD1byu3Hqv7MYd72jxHI8JReM5m6S5hleMS2Fp0lUmKVYa3HGWkEZHl0xiCCOToozEC7ZLwUy4
1o+cl9GLduKOJyPHs4bhiSANmlqjxyjSfbn/3zDdNcp//wj3xvMYXmjDoF4yakqhumVfWlntifP9
5fXimMHq5qDptJC0DGYImJkj7kZttrSCc1vwMJhrd1lapc3oQ7dQ7K456qh6jv3LZvzmov3lye9U
/TBgXcMwciQMHkRbsekzXnIzJ3JSG2c1w1WbOuOR59K/iSjOsAw55Imh5VH3emCTR8EqnNqGEKQf
7Ex/8MdPPKfjEKvM8EPfiXkANSU43fIgy7nV9R+ZHLV2OnZyVFsMSq/T+0/08+fwSHaCPYUWbbuY
TwiRPIXjgDyTGFZQ4rk1hFfnaB+0xmlTDiFsR2DnHWL4IAzzWTMV2NNVj2m0i6Al2B8Erv/Rjb5A
OzJDB1JNMOaFwki+coDnQUJOdfHQtukYu8zmyWvzjhRDDU2xQAJUBpxJnGiIrCDxgoJTOc5ZuXcT
oYJhTGVani6hnIoE6DITLUNNrHH+3+XDywNi+CFZ/uWgerlJEozSUm8T8YvScjyB42nsLCjViDBO
joaSZPFK3c1DzpuJRwYKQwZtFA9zUQFA+dq70F48kV2z06/aF5p2TlERb11eN16sqjB0MGimIAo1
6MD4Sry2tTKntMcvmLFtZzvB13Z/oB3NiRjYjr1cjgsjTQGpVfbPxtDJdIJdfZJd8ajvO16JN2/T
GHpQMzUWggBBg66cyulaG35cXkPe7zP0UBRymS6Ufub+HiN5rGnhqlDx3JuhhjEcVZRCwy3wVnJE
5KYwz7U7KnvFmmzJm5CxL3x15H6r4rojwxF6X2o1mYD7WuTwnENZNzui8lq7+TnvN+FO5OMsJvuk
r7WhMQsBiNEp1Cz6WhPcDPIfvaMeJEc5ZtwJFLyIme3aE0kgxnkG/wiuiEe1DGEi/J92KceOwYmX
efbRw7HK2Bp9vLSDCrBaO0bTDVqwLzsjh9XZZzt01hKim/j9dHLq8ZDllsjTF+A4I9u4V8gYIJTT
gKWQHNoJojcPArmqU55ELM/7VGrraq0y+d+ADIq6LrI7bvNdvS4gL9hYklVdZbwp9ry9YYhiFAY9
qRWsnRgdAgVt3ZwsM+/3GaIwwzDUpw6/X4VHI7s3xO+X9573plUZmujyQjIHujOjHS82nWeh3muR
lS22hLKQktfjxvM1hh0aUgikoO+XKj0l3bWGIoSE89GQs2RsL0uXCoIc6eBWuXEm7a4Q7jlLxgm6
WNlrCCorZjtQAHAo/SSJzGs4uOR+9Oh31xpfRP/OC9ieliiLoaE7YtUGlPfhBejPBrc4jWcVE0YY
udQ1eQMMWrScu7mP/BMmMrQQDKu9cTfmVvFyeSGp714IXjW6kauzqk1LXxoifFvt7Xi6adO9qSMT
GzdWOHOCJI7bsZ0t4pApcwRBBKcfnwiK4eblOsc488v2/OY1aBoou9NkUWebHjE3qlSiEoleeuWS
04jLr7TxYRcVUPjahscgzRSVC7dtcKtBEa+nMzDDQl2m5RNpABxc0clBuR948a2y4zcobl980LOQ
CCoLdZWtIeozqcDgEFTp58ix4asDckUYnK1kdntSbf4AOC4e4yOFIo2CRrsCRGQhbNFOj7GLmZaT
V+5rOi7N5Wzh5ilY2cfcH20rxUOQo9ZrPCye6tVQcNXdf+eCBy6vgmPzXpSgrCSrqoFxBgy9q7op
L+mCQ51kohWVqT23B019EhsOgWzfiysghualqTPHkLYQFZmdndJvih0h64a5sTVG+9IvpNxvfZsZ
MQlf20xVlqR3sz0SPQl7kopozCSPLQqjum9Sa5nT9zb3uim1ym4/8abFbp7yFSRzDFQz0goyLDgG
pltpbmzeGLyvpDwIZsOyRi26dALElDyZ3dMoOVwrtn3ivHDMVkHXtyiSHtXI03BMNLeTK2+UXFP4
W1OYq3jM22XoTWpKfOrQOa8/dcKOc5xoaPqO4s87wub5OhL0pWnCFlzFTn+PSYe3qf1S4sNrU1s8
ze/Ni38FxjzomyUSBqOCQVFv2HFu7PA16kP8sMKgBq/urFyqZ0mtyM887+iTT3XiSInVWYNLI8z0
oeFFgL85ur/8gZXWlIO86WPqctFeeKBfr1O/2ilW8UznRZpO+aE9U0TUjEOVVnsnAw7RQVIq0MdA
nTAtE6393I4+yT4tYUt8gUNMm86u4luaDpIw30lx6WlhSgstE4Z2vyXkVyEyPVpztYScrNLmuT3j
sB2Og5wV0K8CrxPte2t0lvpPy1NH4kEw7pdO1WDIBBD54s7kQZ6siFdiyINgvM/U1bCRE0Ckki/r
njYe8+4j2f/VQjFhoNhIo1apgEj0pzG2w+hJiO3LrLB5TlcQzJ3el2pthCIgIIgk567AG+W6WQ2k
rgDoMq4OKTLyGAM4wKnGyi5/4CvxrkYD+HRfRHb7meZGaXHkwlm47bTYCpW5fdCwkutiAlTjKr9O
d7UvjZZ4m/2g0vaSFT7Mif2RImuovNMbFhKKJqtglumQcshpkXUTeKVwiGUOF2zv1Pn3matIrHI9
CHr8fh3eyeJdkP13iVN9/f8zV5ChQNFHp4JilbmbCWZsekX79bKzbR+ZXyaw6eScGAZG18MEo7hu
TTeQ7wlP62Q7SD1vg8Kc/Gk2BCGlhfXzgY6bHnbxqYBcFBIOtunwHmo8gxgO0DudfrnHmpXlUR5f
0Jtf61/+bs0YDijMeAoz2nolGDeqvJujpyLhnBaeFQwH1J3RCQW1IlC9fPq8oO5A47z5uNvC0ICS
o2O5b7AtUY/Cyt6PvGqHqXkvE9QEI5dXpM+FY85/kCZJpNPD0jm6tTjEQqOSj2YAv4DedsQ5Odt5
G43IKE/RRbw2GePCOS+6pcfDKLgaTupu2HWWZpWP1Oe49QGbj6IVFmNZKEZDblAZu7axoJbX7CvU
w8jXrZc9Gy+iIx7V/WUH3OSdFSATZeckDM2ctjKW+WFZ9tAhuPz7m963+n2G13qV9FlRwiClvw+F
+6G+blXOBvFMYKmtJmqb5oBQ51sNBT1QbvgrG15zAqtLri2HqEmouI5eX2mT35jXCy+TxlmmVx9c
QZRakZVDAxu0NrtPlfY+q9RjrYyc3aBL8e6RoCmGBKkoRdF0hm4SrQjEjsYDyR6TK/zcj/eSp+y4
bkyZ8RIOwzlxV0l1LOOADh5K7R30SxzQs2jrfu3FHq/9cjscWFnFHNBxjo25GWDVfMg1K76OERHk
drGrP0e0Jjn1on94dQH0WFwykDmnbZCIEIMAZKZ9l5vKQpn/rptsUT02IScy2H6VrMxjjmiS92qP
emFEu5lVo9DhtegFFZufu9la3AQ9PLwV5bkJc2iFPB6UOgQiLbGRwa2yH+0an+sm215/dkfm5Aai
uOhTilXUCyvb0wfXhE+qgis+mF9nT/Hqh8LnZks4vslKn0Z5n2hjQ7duH+7qu8QxUUBSXNOUYWEr
H8mQn/eO7fQyokaQQtpqOMmnNvW4gvx0J977oSFpRCKGLLLxkLQ0Q5UleLEWg2kJ6tWgfY7K5y69
0lHOGPK+1VKvvoTGBESG0vdLSLM+5ZBbEbkPi2+9Glt5xP2kupnS0s52MURFeiNq1RRIKXL8TXOU
DauGbnBgt9kuj7+2AjSGuOMbNi9fTHeRZajV0spomL8i4VAo41qfwFpSZU8eaZzFSZF0VRw5cDFT
pLE6nzdcdvPuWkEyJ42M41iMBiDNtPXFNrEI6uYu316bh3kFwRwyNZjGvisR/9E5WYU37IiveB33
MG964hmGPVZtOGahUAMGyjJ2qqi2hCqw6V7VRDvGmOkx5ZjFWTn2ZLXlEqeBhpUjoqNBJmPkxLRb
DG+IqqzIKE0WFTYXtKiaHqlGbTqjUftNaVrTWLsBZMG0U652H6hcWYMx96XcqBFGvwKsqBIMT1av
85L3dNri2jUEc0km2Tyk8kjtCW7z/mZJDqJ4f9nTtrZkDcFciomuq4UaVIDAcNKweiiTmJNb2iKg
NQJzQqUsySIkHoHQL1aH2eZm7/URImXeFEXe7jPncqwmxegwtcGp9cRO0q+xfJ3Ndkyb66b95VXj
2cSczzkdm2mYARUF0q2cpHYWT24qXAWlexloM5CgIvyU4RRVZXMYclSqkZRBH3t6yfb6ZxQ6u6ab
f+7c+EtjVT6v/W1zDVdwzBrmJdFCpQScZoZofvPN0p1Q1V9AIGP0LpvGg2LWEEPZRglyeibk0j9N
8q5Tj7PhTc0pTh4vA/HWkE1ypGZjBpg7CCRvQWE62t9spAUwSpZ+2QlsHnlvPnVXe8Ze8HpS9sqc
AG+0fxZwT7sYalAmhqHGHi+qpcvE3u9rMOZ+X9DWR6DWbjqSVh4rMX+OtNZqzW9NOKAqUEOVo7J4
ZsjLs2wG8Gtc5rbXgngUdOop4l0HYdnXqCy3X8SXXHKgmYDmXJ60wOahO/smW1g3YTRTI8XUUkm1
tfglKmNHRL8O1EwvO8wmJ66AGNo1+2UOFeovQyKKNomWwh+CsLIvo3Ddktq7Cl0SRIGRTFcw0G3F
1yCdG6HXL+98OmK98pMr3qzPzS/w6z1jqFjNY7WdRyA2L/IDxhy7iZPb2VG31fvWE+5or0bs5Z8u
27m9bSYmucmiIZtsKkbC3DojTLFtWQ9RTmKlyWn5p2l5dZebdyU5w7CrqaZdpOiAwTw4w6k701eS
dvCnbvyYe5yRmFWslFoK5Z6u4vxgNplllk+XV2wze2WsbGFYGAPWlr5tYEuyr69Bjfiele/bvWjx
e/p/Q1ZnaxgaLhVBFcOkAxZaq+grHOQIDwys3PmDZj/KRu/Z6hcam5YxRF3sJIrWH0ZXsHp/Og74
PLjY84kf3m56HkY+0uIPQL5TDK/MHEJ5penMmJQhV7tI3hcYiV6XPOXeTcI4A7EllvpEYkFYADQK
biU+1bwBM9tkuwJgUuiqETRZpiKG6g/SIXukr26IJt40aEiD1LZT+bxbZZucVCjio45FMiW2xQ+p
M02VowROHroV1DqIVfqaU5uW8fBTXIL3xt9cwxUg4/Nj08hxlwNwTndZcV3zyjg3w43V7zN+npmY
4FSHmeksGABZmD4mVVlCc290bl4/XD6/26bIioK+Y8y2YQud6rI0kFyHtI6QnEw0hJCQR0Gblz7e
Of8iMGTXaGo4KjKMUZr4aCrBraoPvTVLnd0mi13oI8Z9mUc8mDmx/G/c4gzMcF9fdnU2GIXpkIee
FsIdUNt3JTxTmaTca7mtNduOvzKU8Qp9aYW6IzA0na2of70kqVp1/jmWrKHB1wPzwC+r4u0f4ypC
MZYlmbB/arNTREyc8C77xzbnnq1iRUZ0I641WcYqjncqvhfQi1+8nQ6SR8Omj9RHGyswhjuiJRiD
PgFYK+4k3a94ki2bF+/q95kAFPU4ZFShaOIk5GR869rrROXEY1vT0FAu+MvrTCbWLMqG5GUDE9AR
WVpo1/aT28jGDDY3tulUnei5eabiUpnPk5XgOfw7BRKVFBrJAY2Jdi6d5RM/xegkM25oLStJLO6D
b/OGhL4UMoMSdB3ZcvNWLdIi0Ab4xqF+pkQf+xqdHSQ6ElqWdE7GZNvVz2j076sYtMwWtashroZS
4Be59vJgf9nVeb/PhNK60Wa1keD3UwPF00nqxBMnW7vtfmcLGCo0a60aVHVEFJ0+CLWvhN9qg3Ne
eUYwpDcZ7TSUJrakRI2l4Rc8bWf6L74LilZbzpBcVDdTuyAZ7GB8mD329/VQuVG6l6Td5c3YvjXO
S8XwWt8JUT122Ay5fiTGkyA+l+SmNG5ytbUqTNadeLXgHMPYWvM5Qoa0qLE3GWL+2oXmnTV8NbP7
y2ZxPIAtOBcjQhLk1OEBzSlSr3LDH2v/AxDQc8UsTohjy2zvfKvg59MMK4dHrzV0LqqAbEPhnJXt
59kKhWHScUkmQZmAMt+JByf/BhFCB6PDaqf3uh+LK1kf/CyPWZK/LGOoFRP4IMZND+jwUkLKocVQ
wRezsmfnT4oANg/SCoxhG8RKs5oK8IdIfSnKZ/mfv9slhmyiqJ/kvJphS3W1LI4435oTxxG27wNN
1lVUseNTByuSvrSLKadmDxP2MeZeUR1AF4nm5Hl0EjS0YyIft26eXtDv6OEMyUYLoS7P7ZBSevDT
ayr3Pd0jdYX6mcjVOEdp88BqOp6epiJRbdy310FTdvjaTKFyM37Q8uQqDGR3mc1dpPOyOb9ZyTMW
w3oKFBuHgrKqdqX4BubW0anUjVuecJN7ofcR5VpjZRpDfkNYlEuewPdC4VRCcKgOW7tXOdfpJhWd
QVjCU8s+EUfqHdJo7qbycy/Hvrx8u+zmnE1i+Q4psEqtDCxc09dWKmiWXN0G+f+Gyfo7HJaOeiQ5
CN2gJVh2JNXuSXWsjcxPeO1vmxWJq71hB8R0g1L0U4i9SU7Ty/CZViNNOypo/RLvzTtaWstrGdp+
WKx2iqEiUgWj2ld0Eb38WXpuXyf6xnbeQ9aDhnaQo+ScLZ5vMOw0jIWWCzSwM4XSFgW3bzE9OOXd
IZtkgZInScNsMRxiBqVd5mCBdhTlJ+JRsgh25Z6WPfG7XTbZfAVF/XQVOwq6UpPAXBAWaUdJPwkL
j2upg70jvhUAy0ZiIGaUqpwQU5dpKNztpIfZk+3M5fPDNh+t0Bg+EpKkUoMAaM3n3s0UW4P0Gm77
6EfvaJ5e4mXGdUKegQwnlerQCOjIwGs6Q992iwKY4KSdOndxq4Pg8MrG6HJdWE6222ASCzWNZBjY
ZqElGDtjPGJKQTkdZ+JeZg6OZ8jMk7PKtbHDZwcEMv0pSfYt7wG9eZTOW8XqiuRVr+TpCEuU9nsr
4wO84BoT57jybGACI9K3XZuICCamyC+KI+E1LvB+n/59dXoCpWubrCCmUzX7ODyktXN5DzZvidUa
MUTQR2llQlYKdNNGTvKiy1cLtj2MOTDbuQwd2oiGoWFcInsbdW1aCtmMdVIjq3W7ffMQObE9mtbs
lMggc5WRt8/MGY/+fbVuE762EoGG4tJXRbUqWmyJWSu9aUXXmIPt87pmtl3tDMe4QdD0WrXUME8y
H4TeIyjUUTnFvtwlZFxBr0YpTggwopPm/+S55Y7KZf+JGOimXxiKjAE/mJxrsFqgbdYlxkC/khM5
ttrQJviCkRWuwntsblpF51uamLWhYkgFQ25ZP7UZJNQM2gec9WgFpl9eTRtFDLovOZHL26lNAl8B
st8WCnUuFdkAYH+oSot26UZe6A+H4GGEK37w7bQGZGguJ0ISJGn48zuv7GEeJT6nhSfRK9xxx8tE
be3bGozx+1xOywVfavAJwIiE6xgTbK0+XDq0UeSR1XXGB0bm6Gs8xvFlIe+mqAOehknZRq94sjLb
lylq20UkNMtinquswFHenuW+lUVByE3DQbDs0ccnoqIv8Z7WLeKW4uSuNxdwBUb/viKOWS27IBvg
HhUanITiZjF3Kr4GdfXTZau2rllzhcNELQLU6JeyxsIp+Oo0jc/CcjcLJo6Ao4+fL0NtkdMaiglZ
qGqE2NdYP2UQLKF1x6F0jMq9DLJ9rlYGMQdZT6aayKiggKDNbNMSZD235srqXCh4JVbqBC560i9j
UsZjQ5WVYewHtUYs4zztYVgStTfQd3jEtASO8/EgmMNbdPOs46ud4YzpXlHu+eJTW5H42gbmwGpj
FilGQQHQmC2hoXjZVTtKfRW3Ppbj2mzOuNQWU89lynxqgmkSuzlFI8d8bD6iKb42ibmomqyGwh6a
D5yUzL6ZoHyG3F/eeB4lsAolgV6oQ4iJyVCDDa6o0mfq99TXaFda6PDeZLyFYzihzqHqrMUwqC2f
Me456VOnrd0YEgiXzdo+qKibxNhqHaWqDJkWY1LGS4+Pm5n+XdS8OIbIovAhhz5jMJuDOljZzKcY
5W/pPtf3Oq+mfZvXzr9PbVzxpzlkQ0tm/H5YN9lhavr21I2K8bxUwVNfNLOXxOPd5WXbSgzgIjMw
1xlycMi9MpitmMvFFCeRm2U2JFHd2hbum2OHagjhigoS04oI3si7DWJ4g8n4RBwqfZ2hWcmtu9Ms
Hkm0u2zUhi+8+X3mfsigRzZWQhS58uzlxnMq3tbit8sQPBOYe0FMgknu5Dhyc0W0hXZyBvRYXIb4
zUE9uwOzTE1YG8UQwKWNq2qve8tOcZC6s6mkY/yRPdFN6QzGrNnYqJKhJ9T32s7qkntVFp3L9mws
2RsEZsmyuC7nYIA5KB1O7KEk+0hX/7mMsc02ZyuYi7RPyrCXhwgJtUK2QzLZWrTrzcGJpp7DBbzd
YfWEhzw32jJPUYJwNL7SUDhxBsxnwMGhmrW8vn/O4rGfRyYNlRVEpfQmP4syshmcI7NZELXaf3b6
UzXnk5gTAOjoF4S30U+/c+NKn/FVhN8JRdn4ffTxa59YFRdB1ssZw9nxpH3onA55GWOvutLN7FG0
wM45Tf4bhLB2PVZfWKsFdCNllLj1ysaWJR2GjIePl33vN1Hc2SiGSrVc02N1pCg/aP81Mg526+l3
JgISzKnhz5yg4c2lRWT4QREroxI04GH+A5g78XQ33hObzkvi8wM9ne/BTFE2MNOYvBvOFBaJCpkx
1CAMQm4Z32pSW/F8mys2yW8E5UNUcQajlq8uQiKJAeTmsFGj6JaCJY+cLonfbNUZgIkWulIU8rIF
QPhD8oUHKgENaRBnyRyUXv3BQ3abl8549HivDGpaIxizBHjz8NRH3gBli/m2lTnLtu3mZxTGAfsB
ysmQtsG3JQ2X6qflq5FzaGITQZYUHX2SqPRi6/2EThFTzFIDS6gBJrzaizxCPIs3746uxjtfg/aH
Icl4txI22B5M1DMsGSJUkB2B2n3qc07q5sNhBcBsByGFoqB8y3DmzMHVugvd1K6JY6Koet595LMY
hEVUSBBpxHinQySo/WQoKp4OBeJfRTqE+rOZPVy2aNO/VhgMFYTVvCRZC4x5KqxKwIix2U4/N7yO
9s3t15HYQusyQeUd42DZjF2cFjhYZqIoV34WtNZeDI4Xb9qC+Rv086iCIh3mbBa9kSUdxrRAYwSS
ZekzQVNL0Lm9/vif18yg1ZemTIsv8cHm7ZlUygWpkQS+XFHt3dguqgepupM/wGVrGDZnZshxj+9F
2JqqHmzTyL3EjDgrtsHNbyCou6/YZdRJJbQRLJmquyZ6rs3rSfHTsPQwx3Ph1YJscecbNIac5UJX
GkkDGuktyOXR/PC0W65lzUlPo4O848HgzfLcfKXA5agakKSrMluepph9bwg6vuyFsyUdzM90APjy
CYnPq+aHYQ3fVDt+ELzL/rFp6BqUYQk1LnvSSgDF2JQQpZiVF6IaTnh6Ld6QoAnOU3DY8HxjDcgc
r9hQSTmKANSzL5jyWUMItY7ciFcMtRW6vsFh2EKAlrpUU8Nmf4LGXOGFT8t170geYi+XJxGzwRlv
wJiHRSIbMdSMARYJ3oD5VOan9COKUW8w6AFZHYBmHuVioQsHyd8fqKTeQfYGyu3CQcIcW+73kY3g
9Q0aQxyzsBiFLAMNfTkYeyjvAkfaL/6I1uwEn015fkjdjLkNV3AKOxerGZCAzCfA6fVuib2e22++
cRu+AWDoQ0VR1GTSHaJ97fUBY4BVe3yp96WX+XHPOVVb1kiQ21IMOsfkXbed1hhiphSK4UTjMSFW
wFNBou7Erha0iDQDQ6cJxkQx7qa1A5nlDHSbio/q0liYVWFZUSNbs84R9tl6MhlAQFkhtBMlHM63
XqdXsxQWPYncFgNz4uOyGyzyNftGZWsHXjPY1rKtsRjSVeKxng0IzLkSKqD0vcq7pTbJTqcBiqKI
6Oxl100ZaimfmzlywQifczxewivpUSGv6jEYh7pYIm8eKj0m7E7pJu53E0tnvBMr7Uc9jquAZp6g
cYDpye7ovdah/PeQ1VjDMGSXDFk0hgtgmvazkn/rpWdjfLl8U2xuzsoSxucqNayVpk5hCSr020NQ
/KUJDL2pfaGIfYzfl8VnzBLRsvvW4EC8hiGXdoMhNVWLg7iSsUzJnt50wy7c4+FKxXw4b/GtxVon
HJnwLh6HqZRpwlHJdk2yG3lKu1tutf59ir+6C6ZuKRcyIvlXG6MTN6cZs6W666ksbcmwIvNHotxd
3v2tC24NyKycTqJ0TEykAgPhJDdHMzlkvBryzRsb8jQG9BCpSKvEYNSd0quYs4BFu6ItZK3fYH96
B9Of/2Re3EZiwVihsWUskhbHfT6GODLO7NKhMs33CnO6FS/38Lb8dHn5NplnjcbQaGkSAk0xoCHJ
jeqG9BA+0fER+Z7mgrR73nXKW0u2tEXq8SVH6uAgUWzRyWOFR6flLKr1Z80hXDzG4fOYmMugAK8g
zmtHKPI0xQ4j/+h4VX5/ORePOQBLYrZzXWE969GhJU/QqflKRYZgnv8H0RDPWZiglRhNVk0mzKOC
96aXeIbTvmA2FO2vtbWnv3QWhs2Nul70pYFxov+z0dy41RzxpnfmEzQVXZFzx1NmZVnRQHPea90N
nogMs8uIJfp6APOmJYbgYWpha9zq5DHIT1Iq4qHNYWH6c5fgGKIX0Gi9xJToB/JP3X9Jy1ulPJXK
fdnxDh09VJeQGEKJQ4yQrysgJShipA84Svf0U/OHihjBJv+uIWHj10VtwlygN8uYNw8kUO+qkqtR
s+2EZwyGQ8IImf+gohj24k2n3MVAN3e5o3UiYWTx+r22jxhKsSCarSlouWaOdLJEelBOVeTOB3pZ
BvtqN2LAiEXs2suucl531uYNs4JjTnSxtBDg7QGXzLdSbevaF+gYcQ7WpkPIpoq5pzJy5exk3Las
tHokcIiw8Wg2mRy1fdZA5bzAQeZ1om5z/gqNCWf7oElD3cR+ib4IAaF96g4IALsDLclqDrgK3Mvm
0RV65+4rPGbDxjDRhyaCdbHmTbnfB5zl296h8+oxOzQ3BvQQW9hTLddZ+jksb2Th5bIJm1S0MoH+
C6u4pm2jxazSAtyQT4ceE8Gjm0ERrWXprGS5mmtOLQ/PIoZopwJywgX1B3Heq6EvDcel+MtNYch1
kosgCVpAdL3fQU3I5Pw+18sYOl2yuteSnu6Kaak3+fWImnfpsUUpAu5eyDFxEzibeSpU/omYTICo
5Z2adDxiKHIdlZErNO6U2eUzrUoJD9IeLylMYy7m10ufD7y5W2dcnQqHrZwjladcSDPgJvo+Xvxg
fGgXjovTDX93hFYQDMXGsoZZ4yEg6uI6M/ezrtjT1756uOzlPEMYYgjGqsNrCl6ezelNLtZ3YqLZ
o8arFtlicBPicOgzQ/YXjMf4HtHSsMYXgNDtnBEhLp2YqN/3ngABmfCG7C8btXF034Axfmj289Kb
fRC6ddRALiOx60C0k7l8qnvFNczFaszJuwzJNZC54DtJHYNaMkLciFQGorXCu9TuoJBTQBmRx+cb
cQsMhJ4GFJREibwexJX7aYpazVmvI0ma3yYI4sm3ER44ehJvNt9WzuUNEkO0RilmgjkBiT5NUBmz
U/YqlOGnp8znTRzfehKbSMdqkikTzAJntdTmRexypcW29VGCgsaon/vPnTkpj3GG3jdChjCyo7RO
n0ux6G7GVpjuR9Im/73hySQKllbH9AwVDSdvj7ZZYZRQFiDizVLRlcjVMs++GnKO3RZVvkGh53K1
g0jFIJ2WAAVyeKfFoaSl3ndW+CijAig6kC+X3ZP+0wyZvIFjbpdAq4pSzQFXEj/I72WJk2TY9hMF
B1tGWTRuTebCN9QQU7V1UH/nVZiQFB5okw6Nb4sPzWKDMWcsZodiMe2Whj7wpDvtjr64AodcpzHO
Wom5Rbxk9yaZrNCYnRK0Ck2TFX1OxtOuiUM7rEyvlgsrl6Tbakn8XMg5r6Cta+2Nhex2la0RKyVW
04Qi6Yk6CLFCDGmOT/FV5ap+cs9Xy924Cd5gMgyNL0yQzesQHcjBYseh1UCSiqTuZT/kgTDMTISo
LAX6bqim4XmWBB+C8489P7tG3e2dv8sY3U2rqIx3OjlDomplOwEH4yOr00/BSflK1W1M7LLpU7ni
iZJun+gzJFvgm2s5yQMDfmJ8ReO5caCfKTAYjMrLLC5uuQdeiRIXkYkQkhlT9qYaRor++IMmqVBQ
AY1cchAdiMhyS6I2925lIBMqTAkaZsoUDpK1KgaF3aLQ1Gqzu8sOsn2PrlAYIon1KppICqOi/dLb
P9u3p3uUlImYtVb52uxwADc0XnHr/HIVdlKh2aSob52xb7SoeTkh1XdUfeJ2V7xuDt760b+vKF+L
61BIB1jWNLtmQdOul/GESzZpfmULwxutIFR1/+oRCyrY94RwopzNuEM2VJHgywVGgjEckU4Gvozp
9JFSZqiUb+TrqL/rNHKcNMXu09y+vDfbK3aGY9iiiXJhEE3AmcND/zUbv+q8T7PbC3ZGYKI2Y5KV
QoszkJ6e4qvVd1595G/O6C+Ad1WLdYZPcy0AtKcldGjHEB1nFrROCg1PGvx6vOCXs2hs5aJJRDz0
ciCqMwbSLN4QPUYyJ5zgYTBUsOTqNHQl9QNU58sVGg4GW6r++4sYB/O8dAwTkP+TdmU9dtvM8hcJ
kEhqe5V01tk8m7cXwXZs7RK1L7/+Fp0vGQ1HOby2ESAIMsDUdLO7SZHdVbXbRuUCEMpn3xk+4au7
cr5ejjDF+suNihonydjNcFaFmh0Wn+ZFkTEqT4mfr5J+SMt8KcT6V/0z+lCIc9OQw2UblDEmZT2v
osTtSmAMH8XtWA3agewniZA4EKk7E7fxXk7IMhmYO2i0TQdUzPAzeDjRJ535tm/fG+iUxnu8Ug13
a7B9fXh1ZPt0NHpGDfCyH2nisfN4EK2/NW5Of2r7CN3zRBEX29vQykap0vW53XYQXBC7OYsxyVxC
Y3F5KH9oh/7p//GGsHleWcHJlU4vnKovADef5xnc+sYxDsI9xunFpHZxh1cgxYF9M/BXgFLhy0qw
CGYhvrXs6s6BIIKq+VzlQJnio4xdc+5ifHHgsf4jDZYjOU2g+LD2QhJT1SKymWUv1rjSSSjTCKZ4
OoDh1Oy57VVVcs/qVbfeKhSp6rlDa/Fc0/CJ777LuceLq6gNFLm8ucOuLJGKHqHL4mYLAqEJMlAE
MH+8TdDXzI/v6A34k/Bij56hW0MxrytHA3Uh7okGEShS4rmTMin8EjIx0pNEh7Zh51X27LFfpRv6
G4GhkxizkRT8va/rYAGCuDxZCj3gfX/EhUbt5dqMwU/7+bIDZf/JOMLSVb0N0URWQhhVD3A69if3
VE4PFCoBUX+iKtUxORxkKPHzFRQ0oDrTmXJAxc8O5Mfb2uu7X0xTGUMqfQ36NUfDhttCngQLrlWH
wlVsH9tr/7IyUqWL4iQBKRAg0uaJ91+UrABvrgZkG6TgGhutHiYGgG5ve8ZeXHU4T8bZwdRGpXDX
m63pbyxIjFlg0SCYB3+9JnVq8GzWUc2sG+eAEZ6r5Dt6dO+qn4qnle6pALfD7QVPKgmZlYLLqK/0
gGpUHLZaUFxFxIPk6agrInt7nV6gpAxqehI7Led6sCS7Jjk1qsm07XB++f1S5mDWrsHJHr8fHGf3
aQLBTsKvy1pFaa+CkbJmQiWIykyYYbzX7Pu6OdnkF89cchBISWPxdqh0hkWxyncpXqmHq/FX9aRk
CClphmqZjXlBnCUx85P62jGHoIMwzuVipvKVlDllm1SkM+Er9LzVyVWTHePi4TKEMmOkg4BbzYW1
tMAYz39r32i+uZvu55/K5qGv0j/+j2rwb5jJ5wIIBBvV3GJxINUo6HwwRfOAt356nk/xWXVPLhy0
vgaSlkk+F5Rk7kx7xjIVGLJz0tpzre+V+1BrOW6X90N0d9mZivVypWqgp6J7mYnYzsLDWD7mw7Kr
9dq/jPLmaCVbJVWCYRow2jfBKgcEnmJOkbwDaeg38fheHkrVxZbKKKku1DwZ2tEEWk5/ODrxmilY
7PeXTVLUNnkoVm8dZ84hDRmkPfXLZb6a6kJRFFShIBUFHA61JSqxNrmZT35Xart2iXyuzX9VuePZ
vLgDl+ef5a/czdJBGj4pRP7a+nvcqFb0W5EpgkH82ZciXCoRkeCIr214DozdQVrfzbwO0vHZ6hUn
RFUUSGUi4RkpG1Em9AHTdZG3aFCIURH8bIKA/QrzIWjzYPK0U1hWqWO6OFG19CnBEVHH7YX243Ko
KTDka9o01KGf2oiD6LIvobOQ23td9aj65iXrZ4a+GCJ3KoNpPISSXoYjjz2/Q/6cSJx+C+PmFFGG
CQ7jndaGXpy7aIzgwWX7tgv6ClsqQm5FFzdagJ2ektaL/drPbvDocyf4L/MzhpsVEbhdjlaAUjky
i5DkhGDVQC25C3NPMxJogL3HZ4xvMI/WH7PQq4vimOunylQcXjfDf4UtFSc7zTTNTYEdW/l+co7c
OuthdCzcp8teVUWN+PnqrG+ie8asSIqS2361+LOmITgH1dTNZhVcGSOVKK2I0NPcIzRba3pgkQWF
3EoVHduGMIbHY4qHEfkGt6dNly46vo+MuyGguL3hsZcdICrU7UIPxf0mfIifVfJzm7UXLLP/gEpF
aly4ETscoG2o762Z3kABam+lDNJMse13s3aIGtXryObJfIUpFazO6vNspHAmeg50I/FJu+9HfrSI
505KnTjxWfGmCr+Aybe8uRkWS7TAwIlhbqkH6Q95Mu+bL1DzU9J3bZ+gVmDSN07H8XltiyU0vXFH
MEkbncuj6DMo1Vzh2yH578rJU+pj2lapbsCLpicYX1qvPti3aKDowOqM2XGQk91kxelyrv1HQXkB
lQoKmVnWJDlArXwnbsyXq8X2qo/z3jwjRo8q8TtFSsh3wC5r68UZRdphGMvZ2+m5/FUx+r/3gxeL
pPLR9BmBHD0gikU8/YCBliT7y15TrZRcPKquWGINUVGPn3E563W/+q4g2yB98oR52kPPAgDcOTTp
E27K83T3ZzZIdSJ3NUZyGxCNthgey7vILwpLsV+pHCUVBrcjOobrcWLq+nOdP1Txp8tGKIqd3Mzv
asOoOQ6MmIrIL9+xQvOa/plknyO/72LFCVOVKzIvZVhbpdmMQDPuBKGoAXIh8iio9UE4/OsMCFIM
yK38YJiFdluBOA6/G4b3N20FhvHQ7/Ekhgd+9cVUhpMKQYjj899XU3F5x/lRr27SX52WlCFEtKw2
9oimRsp1REMx2nhkSv1eL09pnCmyU1FjqFQAhiR3piURXwLRdOyz3tei5pCpbo8VoU2lGjB3E7hX
ReEkbLpr9TaoYxXVj/gVF3Y6WbyPVKkdhQQQTsb3lpb69uC8H8ELPYbLh8uJpPKZVA0GZvYzmxDa
A9oRwwSz6VGgqaSot1xmiAE8XcdUIdQIX69/1XadmdcxLvBKsisyErgLURScLTvWEFKIlY7bZ7QC
RDWGD7j82CVh/jVLVOyGm6VgjSPF2MxjvJgOEW5WfGiPm/sEYtcOiCKpX0DuWnXsF2VSDoQ1mhRr
3TJWlKZ4MiCua+/Sbvk6GBZY1bmGqa82ZXsDH9ynIZ6+W46latDfisI1uLQX8aJLM+ICvOu6x2WK
rxenPc7EfSpM1R2cKkCkKEyh0jxOIbw6RPimmXACyunHy4GugpB2pBiyVGPkIkBSq7uqi/GpilSM
hwoImcV9gaavWyxwWJSd+2nX5qqOtW0AfE8QnVICEtbXebT0IB6sK22Bnk3t+GLGnX9Aq+jO8kgP
9nF+YA+/+oQpSjderf6BlG8SE3zKlJyEOE6N3SHqSq+1m+Plldk8a68xpLN2Oo1Fwjpg8PEq0nQ/
nE/9cNdN1z3U1sPi5OiRZ7YJTlv7y8girN6m14tx0ld8XaekiTD5HpjLY1Y/1kgh5p6jtPSi6UdW
/WKrhexKqQqyITTiMhdo4Xlkt2V2NsuHywYpAkRuqw31rLWIA0/mS3UHDuLbUCmqtF1oX3wmFcB0
4WWnTbBCH56b8b3bPgyD4nCnskKqer3ZuWPZ/rTiQ+48ltPTZS+pTJAKW0j0bqIzqk0333bhYW5r
z1RJ2KgwpIpGZg7d0Q5uqmv61BbmE9f1XTHXiqOpylVyRSgYG90SrupbvseVw7FXXphsbwP/LDj2
8NdFhxC7zSwLltBu9kEdgqfrUzM/Fyqxwsseo/KsFq0zjeWmCKwy8gjvvQXPCVAeVXhMBSPl/DDn
qekSLH6TfB7wLgIaa111YabCkDLdGAYzHCKxnTXjqZ5zv430h2phh8txvLn4oC1DUwH0L6FX+Xpl
0KJo59OC+zIoGV3zxDi01vvLCJtrv0KQonhxeosaDRDS+ibmx6yrPXwu2kShxfVGqO1naVzhSGE8
uO5gaSauU8GEg87eUwFK1YOxx8TjeTlYdVBjDPfjtMNTgt8rXrMVTpQ37Z6VU2WnMLFk2s3QRefG
/vBHTpSZ7st5GizmAqFoKn9Kzf3gQjW31w5z3yoiYnNDe/GjJQV3hCH3rA5xAqFsuLPNIsAK+vlC
9voAMo86vbGnTHWhuhnsK0wp2MEKn4GiG5iOARaK0tg3pjl72aSaklHEoiUWcvUR2UctnQcLBzi9
tp+c0sFAjvM9gaBDoGuhokiIzHlzMFjZJGxeYdEpDnsLr6hBZEGuMjvZuGbn8ZE5dyE7Xo4O1ZIJ
s1dQcaLpJCYwq81/1EXocfOuLfcOi73FeUwXxRlEZZj4+Qqt5mFmhjUMC5MjxxmSlBCrTPZ5fhyz
+8uGbUOZOgMVio4+EcmHYDQ200FD2DNq+rQ+0zby3OSDW99OieLdbDuHX6AkH3btuHRuBqtcHJG9
ouweU11Fjbod5i8YkucIdYxlEo8gBURQ4qfk2+Q+/JnDpGJbMZeanUBYFsMvpqNLb3pCvNI4jSqW
OJUxUr2d7Nw0eYkLhhFTDRGe6J6J8Tsf5Ma//pJv6AZtxkWcsCZx0ODggiSQfjeH02WXKeyQL+bS
uW+SNgbIyG/d+qvueKV2+DMIuaTOWhWn4EUIkqUM3PLTrKN3o/36ZyBSDbXcPB/qHnbEZL7XCt3v
nfFLU5HgMsz27cVqUaQaOtRuM+SjMOa9IO2obvR3GE//KOhBtVOnondSrY74+arYOJOhc0y8otho
1K8tz2pb33IUIbC9LbzEmZT7w5hZSz8AxErPY7cvE7yydU3A5+gPA1oqALQZ2zIXAZ0bt0s5oUnw
yEqVgIHKZVINYGGuDaUomh2OWjU3fUe70aniHkHlMin7aVf0jIlos8PpNtKMk405k7iF7ommUjhX
QDHp42GJMPKxMEDVMd49PxWk9Qa0z6gmTLavEF4Cm0lXCPiIz/R6QhTQ6SfRw3TkV1m7G3boo9ir
Xj0Vi8SkklAVaOomCYwKnfkvYpRe2ZL3sTYqslWxgTKpKJAoJSOBUkeAZ32itUeTBKYzHIb6e9Q+
Xi4MKoukupA3JropqIiIWPes7rplmDohz5dBVPaIP2JVDuqxmFu00uAVpbTvhio/NwMGx5vFR7f0
tTmryD9UcFJh6HhdoBMJ7qsmaPwGYMvw5vJuHN6Bq8+7bJmqrjKpNswVeNMdcawi9/Y3ocTk7uLZ
y98LRUD7tCiOO9urBcpqCBsw+w1vqFn2ZGGV+ISNtFPmas9t52SeFqomw8Sqvz0Fv+BIUWHERWrO
4p5k1ML0E3HG6Bon1FFRV1UoUlhEWUGakeIA3CSs3FUjTnDUrZRveCoYKRzimXUdM/GZ0qZHcH3f
Q6EPb/r27kCTk+Cs+nX6ir8/al/cJwUFxxBf3lfiwyjp7nU+fjWKzhtMFb+qKhqkLaPs66hJJsAM
Fsga0y+4pN1ZjmqVtj9TXoyR9gwTsgAMJBY4YqOEM13zDOt9UUZ+3n3TzMEr0z+K8Tf8oKwbdAif
ICo662vHz737xR52v5W1/9gEhsjXBYk5KUuWARiCIjQPqO5Fh/zHsIM+zTF+7lQ9ntt74QuctG1k
ydSQUryCldbXvL8ysxvH/lpnT5etUqFIu8Y8x9AcjxAOC4m8LN+FQ+2H9c6O3/8GDjEg9eWCJdSW
bzXGEvNwlnjsSPvRs/Tx4KKrNErSd4Xx7TLSZuaukCS/gTyY9JoGJF5kyVWKKbx9YoWfLoNsum0F
Irkt7PSQYvwDjfn6J8cBHYzjJ9+sQWHKZq6uUISpqy3Q1Yt6HDWEQKzHflheDYkFtvn9ZVNUIOLn
K5Co6YuuFf4ikIVPql3cs4CptO1VIMKfKxDChjSboVocVOGjwXc6f5pzhZ6Bakne1M8+qZwBdlAX
NGSUHhy73rdmdNdb88OfuUyqofrchvjawrpM855khbd8H6sPfwYhFVCtaXqDO4AwNEjZPzF84zel
in12sy8VDED/ZKVMmVQTaNVBwUeHlmG/E3P901Wpe/pp3MfHbJ9WvqphSZGctlRDS2iqanEDQJYd
2XA1qdSjFHFmS8mfzWbJYgNxprP5PLVPY8oeMlPpN/Fr3hx1Vn6T0l+LF9tOR5gx+lMg2v2gGOWH
e31P0fBXH/8oFGypCsRT2ppMJGjlXDVQ4NOr4wRW9D8DkaqA4XZVXTtiYdLHgQdz8SlUvXdvnglW
TpNqQGMwjDMKiAHfWBnxavqhq96z5TamV412+jN7pGpANFfTjAJgUfwxKa8jc2enf1adbakKWGws
uqxDrDXg3sjSyTfpPmwVB5vtb4WV16RCQGoat6SEIWHlDw4P9L/C9qzRGxLe2NZ1VHferJ9Z6OVh
8mch4Ugf42jJh9xnjK8Up3Umv67ZiGd1vH9ZWq540NmuCiCFwT8WbnolTy4QrtPR/bcEKaeYk6/K
H83SPF4OiO3oe8GQ/FhEplawERizZfomu2sa2yPTI1gQjeGqVInrbNehf9CgEvN6vwPrO63H0gCJ
VDHswTX5JbUejSRT+G07ONDagetkYKBn5zUM6Bi0PIQaSUDvolvxIdl87bzFTx8q3GP8TucfyOL+
BZPytwttbrIFYFr7kQw3ZfTRUF3MbC4ShYaLC9kbF8o3r+3JxauN3sxL0OJBvPPGkYCmsHFz4wYE
08uXztDDXZ/x9NOSgmP8coBsb4amBW0Ny4IOIJPAq1B3WGuPS0BANRYYbdHiEScuvNhpjnnbxwed
Gn7ussEPwxrENGNbewP9gib6pyr+evmP2cyI1d8ila+qsbRm1PG38J4cWGfvHaJA2IzQFYKUc1a8
RNwIgRDPH6Kqh2T3Q1FPihKiMkNKuraOyiFiAJny62p6tFQ9MsINb/bhFyPkwaGoRxiZIiQX59Sy
mzrfTd07On92J0VwbAbmCkg6t1BG5iKlAKqHcB/Sypv0OdCgdI5XelwTRarRLlUwmuR1JjCqpUbE
AGgSaFoLScrCR4+/O3mCCKk5mMprIhHeb3yJ93mGjzMGJiEp5EqaJKZBerRudYUH5RVMfQVd66Xh
98uhvRl4Kxwp8EI3LI18HJZgoNcNZu+y6NbWf+vjeQUiB97Sd11VAKRL46Ds3tnlXzVYUbiKQmH7
JvkFSN4kq4yWYKBAhA/7v6XAS9sTnBp0p53yP7RKnqQvMNbOJg1LxJPrtrqKLGyW3KuZ6jC4HX0r
q6Tosyauc87FGoEb3vLTvebHP3IPfasgzjQD1Zj7ZplYlX0p9FwtoQQXlFitjHlNZt8uGLS6HHWb
CSx4NBDYuIOwpICYnMUenclcgqYzvDp00Zb0kLFhP/HRT/n3sFfdkRviN77JpxdE+duqZbRPYlSn
/43pxPBiclP71Tm5z2qvuaq+zXvqTwfyATS1ieqwvZllaKTQMXgEuShd/Hz1wd0SvNhMNV2CMnW8
tgVHsnG0VY+d29G/QpG2TK1chEgajjlMP4gXwmin+Xq2p2ccin9vyMpYoUlhEsZF0w8EaJ3rhQfB
/mNdi2bq6jdkqH7exq6wpCqVpKXjtC5ZAjcMT4lmP0V6cU+GZfYtCjKJy8GpWiwpON1WW3KSAAxq
rXdZ2vgJ7he8nKkePze3yxejfo7IroJizngU0VosV8R4QNLuugGhXMBb95sZNh4Pu9Nlwzb3lBWg
tG0a3C7tZQCgBUk+6wsl2FncW7NXwGzWjxWMVK54b+b2YiDYKc0OiY3muVbVTrR91AZzJQIDVLi6
LX3yp9qc5Z2J2ksOgiw524VB/qGH3BX0QE6qCZg39Fo/w2+FJixerdREx65xBFq1M4ygu+b74mYq
vHDP7qK/SJDuQAf0cHmtNoPw5Ygjv4kOJWhArFKcOCqy0+nopQUOGprqSKiCkdZqsvQIZLXYMFPy
veXXNZ6iRhUT/fb+tbJFWiw3tu2OaQAZwWdhBMkuDYPEx9PhXj+OV+0HVUeiyihpuRpWhdPcwHdZ
TdGrF3k5HY5DnPiXl2gzzldmiT9jFRVZhg73IhSnUDIf7LE4Z1z1Ar9pyWrnlzzHeLlU5YCdf2pP
XXXuyCEpFdm6WRRWEJKzYt4W/WIjtqdsj9LQ2qUPpsqUGIqqKqrmmw14hSN7SzfR6yHOgLY1BU0V
HbM+8c1FfzeCYaAarsLCvtG7WpFG24ViBSvtie5YkxoShjBvD8hdvJ+5F2let5uDfOeeWn74jaBY
4Um7IiQx9LarYeaS76vkXdsrLhm2l8syHWqCtNdkkhv7AfeCYYzDmcEHz8G+1Bma16OeU1V71nbV
g9rtP1CS63reWMnM8PlPPlc/QEJ0Fe/1d73rsbsFJHWg+POn32CHMVaIkvOKkuiJRoGYTrXXWo23
jF84OEguL9F2Ur3YJR0mXGfp8qJH3jo6ht1vYzTGJ4q+5P8IuxcMkQ2r2hAXbhKaLjDco9CzNMB0
bLdes1t+UisvyvF6hU3yp3c/N92E6RSxte+mgPnNY+VH8OHebTzBO2n6oIgNfqut8mW9ZBKP1Frc
vBEXXv30eaF4DSPlURmHm2V2BSJtUTYfZ4grChC3fefm1k3LOkVt2oSwobwLUWRCQKn6erWaJmIh
Tu342C4Tz4qelfLOm987NmVifNISsgSvAVDFlxo6kLjeGS3f6nt/qK2Aoquq199HvQcOAYVFm2fL
FaDktDblOeEZyl4ITYc+zn2aN49Jf3Css/3X5XTadt6LbZLznNKMaS/SqcJ8sGVY3kQV2bQZ3Ctj
xF+wSqZJMzurFfdW3ND2Y0GCxmrfcfTiXzZEBSN+voJp07qNXHFsKNzBn+13hZ6dunn4neqzMkaq
qjP22iS2YEykveP1zrQf8/r5zwyRyqheh9FoR4BgA3icmjsT2kxT8v3PQKQqOnZLwcH3jxMD+N04
2gcMjlb0rFK4a3O/W7lLKqSZO/VaJ86OOR19zihu4KyjxpmPPkhFzigCWZ6WRNduM3IXSdo5/XXI
Xbx/qEYTVBBSHTCJVoMeHk4zRvOIgT+0ZKm4zxRRLDOsmWhno1zcVVsgT0p5e8sK5iWO6hl0+7Lh
ZWFk/eu47DAY8zOOq+LU6z0YvPRPjVthHG8eAx3KD8v8aeHNdZt/Gtjv8GAZK3SpJORZYllzASur
9OiEjyNa7Y1flb77+dW3wpDqAZ1dB8qdwLC76DGj4b7Qx4d2MIOyfK+aFd/+RlqByWUBB+58Fu40
7rL3zak4h4F+Gs7VNdmD4kVJW6NIK5l3jdhJ6hgd4PCW5elo2GtcfT8m6PTdXy4T24Y51LawQ+Bf
MhW2QVLTTkoXCZz77EyDNIBIRxeYmSfE6UpczI6NomYoMSVnZlrB7YkDMz2JQ3/0uTf21vUMamDo
BtseLX3VJ+dmYq+slEpumOq50XRArMbnUHtf1Crugs20XgFI5ZaYUz7hEgzlVvvQR7Zfj4fSUTWw
b54aViBSse2qtprsGCB2jk7i8VjThyR56Cq0hz1dDguFOXKtxc1das8mkHgWQhqhuKJL96zHKj03
FYxUbwcztjvaCK+xwTND9NxanquSwlWBSGcto7cio8wA0mXkUXOhoIIpDQ+C4qfLPlPEmFxxLbfo
7GwAjhnPwVTzPU9sReaoTJHKKg0xyJlqCGM08/L0niZ+qhr3UkGIn69OWYnjmONSwYpq+MKzp2Kx
/KyxFFv5G3mgn7X7JZJdqQLUtobXBRFfDAOp6Tu+j/cG3o51rw0WkPA7H/ihP6pI3FQLJBWB0qoq
g9eY54Zs+T6O2C6mxe5yDGxvuyvDpDrQDJyZRYIVEipSxa46lFCRIh66X4NUEQybe8QKSqoGpqth
yFKDDzEwc+xdKPnxwpsXa8d6VYPyZc+9aRie7CqKclE+0/aYmweq0l28HHRvmoWTOtcrdOTjZSfF
94mGXY94ma1oeVSBSHWA8HImeQt/GSOOqZkb2DS+jeLfmoH/d1nwpPQ6gaoBHyp1aGPr1k/9eB7z
/aLK0cv7AHhGX0PM05TMnQt3cQadpvFY9uCHp9fufJiYqqNK/Llv7gVX5kj1YIxo5bASXtMP0W1y
rA/dkQXm526XHmfIViyPlxPoclAzXSoMS2LwdsphmlP8YM1tnGZBEp4s6+kyzPYF0MosqRZ0LS+q
PAVOAzVHfZcHw1GHvIN2KPb5QSVqpCh30P99vWD2tEA6WZS7DA1hn+lHIR8ZfuJfk8Pk63uWePGV
mntMFSVSfZjjqCX6BBNZ3npaeVPmNzVrvaU46vlHhTsVuSW/lWlGWhU8/Bkls5+1XrZLH7urfm99
E3JlmLKCVzulJKeiLP0sxqu9ynaykuocBT18hqyKUI6p0Pgx6b5xcA/5sfHzg+owoYjPn3G1gtTN
qdFrC4Yy2/QHzfSW4QvR/LH/67JHNx3q6hY1mY5neFkDqQuHgYeiimj0W7Wc8/55in/nvLKCkOrh
zEY+Dx1MSQr33sycc9cojBAR9qZ2rBCkUmiXTWPMHYyInfgLWmnAb0S8XDd25WIE7kC8sQoPVvRb
91ErWBE2qzUCF1BRFwyweT9+oEUVjKz4kmrJ4fISbUbfCkaqjHGWgK1OVEZ7fEy0U/l7n0loSoDW
iA35IJmRKmZajik1hHd6ndx2H4WET7w3d3T2CWaqkr1K8no75v7Fkw/9Rp4YU43X9WCxZi8hB1pW
vnJ73K68L1bJjPZdYg8dETxbLYhmy6A6QDU89dtgDMTHpk2Dy6ukMkqK8gmx0IwznEibjxk0dE30
KSaqC+rtQH/xnBTozhQRSCnApoll1w6+ZodwvKqhD2CV5YNralc0ZGddaxUnms1itHKlFOiZpuNz
cMTcWBzdLjrzwGtRFH8pBS9UMFKgm/VYj7YBmASXEXV+OzDbb+MDON4UnwWqtZI2/wp0x3yAeGeg
p2ea7h1+j/++HA6qlZL2/cq0lroEOevPsTQKrtERTQnqvVdlibThk6qaXXMADA0/g2veid5ri3/Z
EhWEsHRV5SJK9bmvAcHZt5wGzIi9UnUuv7zybxqzIVHbmn2ClW/r9Pto2mdmhB/wf45O2e0um7Nd
Tf9JIegzvjanA7d8lnBAZUa/a+3Bq9pYoYv81hqbuKYBMUyHOZYjQ2hRnzqFMwxBlMeeXdy7xW03
PCe/zrT+GkaqOHGpl4PZ9gMmHU51ea1p0KM9XnbWxg2awMDZAK3fxDRk0s+UzqFu2eMQ1Ls8gdpa
uc8OVX9qgxn9XSO+nMNSkThv1+c1ovj5KtyGglEjjKcB0gnVtxY91ujgULQNb6/Pi1Ei4lcQSRWz
AVSVQ6BpnyP9eay/VTXk+KJffq56bYlUZbphiRPwAA9BCsWjBnypReVn3xQLJBb59dHnNYhUZwZu
c5COwBZj2jsHAq4t/RPakbVnHEx3YeT9qn4cdV/jSQVnGFkeNmgUDqws9ipt54zca//Uc1LJaSyn
1wRRVJC3N0P/bE/+Mipi4O1Hyys7ZMawkY+lljOxOPYU0OLRHDPMctrY18wnNrBfrqGv0aSiw7ME
DBod0CBV7WFqDI3qN4WqO/3tlvMaRKoH9pgzQoVJ7NCdahx3/lYmUikFqTwnnUF6223Qh4nF6cng
zdroZU7h1yS5D+2joaJTEuH0NrxFh4vt4htF/jwZmhpM6g5BJESHqHqorY/t1PlTfTW4f9mqh57N
ugAGPjQjMwauKymX9M4x3HmGZUZnRD7Tq13T51BDSsrb3CWKfWi7tNrEdNC6CL5fWcmn7yzR/twN
gfN5CMSUEFrij8m15QkN7P5KxTCwcR5GeKzwpHIUulHIkgp4EChoQHrcHgofqtuVNwdFEO9UeJt1
fAUnOTOa4sbRMsBx9FPUmuGBb1SRw5sBv4KQalE25KbFZ2yAWkc/O3V+tApnrxH7U2Em91EU+RYv
jiG3T5dr7mYCrGCl6pRUIXX1EJb1jSUkvsFyWYZ0ObZ99smik4YEnxQniovOxAOqNLjWDG46OxYg
m6q/NXnmz6OpaCi7HB/AkDbeuieNbQzw5njfBeIbMDyVH/iO7Pk52auiY0P3ZxWNQJP2YK2meCuJ
gWabow8lTx9vDnvLsv0EMit0su5Ci+geBu1vFtIoTN0sKv8sILClTGBpn+BBCNgmya7NtvZdDM6x
Vj8YzezFmnula0+XQ0ZY86aMrRClZEjaiDuDg/XLc/0qbQY/tfT7yFFxdakMkxLCdmLGWqMdgol0
uzKuD0vRvdeipzIvjvPMd6xSiWr9R9RYqJZozRJNTa/PUlm0RE1bYtNpgmWPoaigwsz1fFef8t14
bPa/48YXMGmHSy1OsrQGGOZV76FFfiBFebVkqSLblEZJW1xdtvHMQUiGU294oMF0XCIwhXnMm3ZV
MB+VnONKQCn3uiHFDaqJ+JgP/Y6CEpxhkvHUIfnI0Ry939rC7Rc/Ssk3DpoVmiM+ULr6vm1637XP
bvWhB51FYn65vGQbD1Ui0V+wpGTjtUarKAOWmc61XzPmpUPouYv7RMPug2ZwT7fdwKy7b5D/Pi+m
qkNku3S6mJ2zQLKEv+V1gLZVafGIIyfAMOeV0eS1KqLgjQZZYeK/EDJLooVps6leAGE+zj7d8/3M
vOgzeRcezbPpT1kQ3SlHEUReva0oL5hS3jnaEttGC0znRsgN2V+dk5gE4w+/c8fw2jwp66omTZI5
b7AxZEcNT8FDtZtwhL0cJyIMLtkjpVy4THPWUdgzg5ozyw5Fa3h99nFRNeurcKRMG0u75WYHnEwz
lz2jkOjpUnvZGX2Er9uOf79s1n9k9ss6SamWh/mgZyOcVzSe+4iuy6vhit4aHFerVcCfVdPgSjwp
3ZaeJaROhB+xi3fX6C4L7N34bdp1uMhV7eKK3JIlTgZjqvRpAhiZz+jZiNrf+YJ2IJGA4VdKoHb4
OncbYi940MLvz7s46PXdCCkQqn++vESbx7l/QQz5bIXZK5doM2pvFzveOH+2jV02G74xfyad4pFz
8xiwgpKSdjG0pM1j2JOGZ86Orv6pTxSt89sHqxWGlK1p1XPXjYAxNG4w1/d5cmvxb2w4NvVTVlBf
63p/1hTft9tVfoUqpa9bpzbm1OBETlEB8X4QZL7N/WknPi1UTXKbYeeALAizD7bOZH4Fhk/pvLBx
50EK9H/W1EOb8++UoxWElEZxFLl21QHCbrLFw9HHn9s08tBwcUw6VbvV9qfgCk06HhZZnkYOAZp7
xBACRqPoMdqF17aPFogd+aAqEtv+Q1KhzV13HCotVjXXuMAR/svrmyr+Vjn3lzPqP+x5AZCKrFFT
TsdGhz2dT7HrniiGvRxQf3kFRnxPDliMfp3OE5uUKBT/s0mqs/P/kXZlTXLbvPYXqUq7xFdJvU7P
vtieF5XjxNr3Xb/+Hjr3S8u0LCT289QIDRI4AEngQJeqquAiY/hu5j+DMcIdQBOxrRm1coJZKCaK
or5tVJCiy+t2/u9MG99rIRiCFqIxE4VDvZez1Cn7c2glThrjtuiF6bZjKwQerQbDxaIJ5wUb9cEp
xltgvOUUH8thzwbzZLa7QCfej9ajEgOE44igY/CNAHx2Wlu+MSNxV2+HM38/D3Zg7/gq7/9NVPo2
mfOHXGIhTYDAQW3Lphr4+c6q3gp5OubT/B5IxWucdjs08jaOkgzvpWLeBE37NmedV4NdTQIBvWZX
BzvCTLPYD6Vdwr5sm8+6Yyx+meh5QVPYTYN1GPS9f8t7s8ejeqqYU37l3dnykYrQqzu8ECh4InhK
4rrjJ6ZJLV/YxJxYYYeosm8l47+3U8F2F6IED9RzKWvRt4/MqtlPCDfTvR69bK/favxciBDcryyD
eA75jXo/fDBRvRfLzqQRtzuUDMEFJ5n142zivJJPd0rjRdOdGnnbapDuIPidZkdalkiQMZznPR9L
nrjlzjpgBqoref+9neH7fRGSKObrGUgjsGi8qclG1Z5PpByrCdR1V8SaHF8qe1QCQhurGF60DMSl
aX7T9tVBM+PLoLTErd8qBi/ECVgi+3YLuniuj9S7eJx0K4lIO9cPdAsRAoCoIIsvY35drzzX6HM8
czctb3rLnR87jxOLgpXT3G0bBWF336Bj8SjVNZ2RpDpWsSwavEv3qFn5NFDMPNTa8b8vhIxg8ph9
jj+TNb5as3nBowERIinj/lajtpCR6HYeWipk9KmLBoZddlB5+VmfOr5T7IO9QbkTtXICKphBniVg
leEYZ2PSmDcNtdM1BCysG7kJijCDjz8UmUrCoMXspxShMipTtwsHV6tVR8/BzhC4fkp4FHfJHwPY
P8JEkpIgS4d64g+UyYDb5OLBNzHd9UmeT0G5z/1hFzEiY1tfwqtAwac6XZqHnEFgXj420TFEIZ9G
VbRRMgSnCnJWjmoAGZWfHsLA88GhNVEM0esGflVECLCprKtW6PMnnLo5tLV5mHVqWtd6SL2KEHwo
KyrMNlQgIhumff1nOF6qtHd16nFjZbn4qE0Zb1GcdU08WytFbPqKH/BLauk2SiKXMfvA8oRy15UV
+06OEIvCMrbjvAzxmhG62kt6UXCLW9+He+Z20j584pza1PmDUk2ISP7QqS3YhRAw8nt9PFfGk/rf
p2pZS63EkQWdlkmFZEqd5zPp4DeSh3JK7z8D9nciBJ9pfNscDRA1e711VCPkCnst32+LWGEr+l4N
wWfqtMmssoEM/cBP1cGjfgZ3kBfsrN38WFwq1Qlc2Ym89DDnrkRIJ7ZJHF1QBBpqQjRsU2aWDuiE
3EkNMZj5v9PsfK+j4E/xbAxZ0ELHsXy0K0cLX6yJSBlWXPa7reKaLkJSO4TlmGvwJTwXOsYo72x/
wGjx+QAiPGLRCHcS6QoVew7NkkEbc8JR464uqbcJShchP42rQgkgBGa37wuHfeQst8YTyOGaLx0G
2KqOdFI/0Dx0lDEIMOGj2SBLeoitTXQc1O1+Vkyv7RuXsHjuNULo+26rRGyo/bKtfMjh1FXqDknk
HT8ZlUiMqb4WQiWRK8EPo9YODIhS+sneDbmuazsN7f/Fro/6/858+52VixQJWmorGt7EeTGQuZcD
ZZep3SEpTcLS106Yy/UTGQr9VtM1M4XTxsxh96rLCc4kFzcvde18Y0XyKPJovvMbOyaWiPV9NUxR
BIlVcaObD0x7qKqHKBndJsud1v+6bSCE+RsCWrCQNeo8YB1D+YvBbrrpQz/e+crnbSmUaQiAkWqR
1Gc9AKPGjPOk6hy1qW7NnCoSXenX+N4quLYLYJq6ILUabhXDObkr/2xc5cb22GfcMHJfrt3pg/0k
/8Il1ncmIiLIpOuT2WHDov51yu57KqUgINAQoKLNmlhSNW7q4bQrmen1KuW6lAgBJcACkWppif0J
okDxetMoPLMfqGRy7SizXCmxSKyeUlx4tBDTonmHs4v1x/I48qcbnGOoJz3CssWX9CgaK6sIuS2M
nROF6DPpHqUULX3d27ZxU4KEpMKPUnOeMVUd/Tr2OUlDDDZVb1N/PHWpvt8WRfiRKaTjYdeoPdiD
cK4YP4z9Wxw8BhRvlbKujmYoaCw3VU2sJBnycRxmDuPTo3kw9tZN7EWv5sv41KFItXXzc+SZT9R0
45+YxlUq/1ULzzXGorcwiab35vu/OfrRVBy71m2/42ScpUSk6SvHT1jiVZzgs2AcaDOZi1NxC5G2
bmC/mdl9Wr3Fv0AFxzHpKkpw377TDHMoE+RjymXCWTP7FFDkVetmcRUhuC+r8tQKfIgw29YZw5dZ
vs+p4+ZPIuE/QsRrKbMowWtQYcmk4/yRl7uhLuUhQfc/D4P+jgqD65B0FSccB9Aiiyr2MMb9zXhT
Kq2jNTlhA5TNffv7wuakxEAYQi0Fen7Vs7pTcG04H/BE5KJ42fuFm+OlGYj3UZGfjp0dQZ/C9N26
vEdr7m6In0aqxJxaN/73hVJJqCt6bWOb6uGmbm4S6l6N29KP6cl1X4RQHk96FiYcgjgHBO4EjrwR
41/QoBIw9A2mFnrkg6SAXAByMCVTwbDo1Jl2ucfP0f5xNhzLcGxHc9FlSuaxP0FAkKMzHVtmiiSY
tZmZRcIPu9Wu26noMWWZ0x5Nj7eZ1gduGhgh4xXHbWxf37irVGHjbKZYJZP8Dj0bb351HHvv974v
bJxWYZyGoeP7c4AaDds89mNw2BaxjkNXFQQQRx2wls4pPxdK40kdumPSZK7VUWKolRLAO+hxZRRy
TaT2EFuPZULcV1PfFxCb94kWc8MvO7KbxN6RhBP8/390oesyCXBtallTZTEibJLHTlk/Gqj796dz
34QPtvmU/EKVBDfj/5mzSN4dMUtRADqdh7HeeDP+GNuyWyMf2t77dX+9ShHwOip7I9JUSNGsP+R6
2EnKubcvcUvN31srjfhOHSHdMuaksS0LglLQFI8YCayo/n4CxXpVFu40KufaHh4iO3cDqXaZHREn
wlX8U3BVg+ZO3CXKwuZljW1ko5niuaSIQ9sN+/llYLHi1ZmZfZKtMtxX5XwjadKw883cpwop1oOW
iu3UNNUAlgs+xlLkE22IoGU85ye2r145Lpkf+VsX7oCJ64NVh14IEzxtmGzWNwWEpVL2oPVB6KRl
0blZwPbb1rP2RKTJC0mCz2nx1JcshST1djq3l9x7yQ7Tp8YzznfBv7gyXbXWhThhFwt79Gu7QDQe
UOGL02h7r8qYhRmCMFqPawLZiVUUL0bMpKrDQoVunfIyB4MnyRg7FBPwTgkR/U8Do3yJ4eJeyVpH
Z89WqWGGDVV4QEkRnM8MWRmYPNMM54cw3GGaBjqkrNfmI6xinHb6F978EO2p8yklVjj3VEE4G6kJ
5fQ5dywMoYpjtzMo5VZx/2oU4l0IWhCSOI2gXIYIHxx4qXLqJQcFdez79HP4JF/qQ0PYxnpavRDK
VV/kOTWSQrkc+b596b+we7RXu7yGwaw8PoAT5DBEjCYs3xDwQyrAXTA2ULLEoyvY+NwovzfRyG3n
j9suTe2ZgB32XPR4lYCg0e5f48nfVbrxSZH03a+I0RWVoVoCLZWCabAeI2bLMQNwJIkHXmoFFqKN
n7eF/GSXrlK46Sx2aYyyIUODBT8U82YO7Tg6eIR9Mg7zrj2wX8sF1as4wSh8LTOnjJ8Z8+AwtndM
JTIcUh/BCsYgSfPCxKpN5+gzz+OTQ7efz3xWQ4urYerws55SLxQSjCELVH0oVMirPypfxhr9Wel+
dBzmXuz2MH9F97CXuwWl5bqtX5dRCCpqo6KW3IdvSTdzsCtP/YmfIMAQC6KTE6ZjTF7tlm7qUgWV
387CP2R4C3WF8JI1QVUUOZIEYw4xCzT1zMHYNWzaW0q8z5PkNCYDZpHapTO246/43TVBEc/prGdK
32qQLU+544/uFOROmv6K1y2ECNFmYoEWjSMMdCje5MRps5s82G/73Cp+LEQIoUbWUMFeqtAjVvpP
ShW7BQgpGzkmNFm1kYUYAT8mo6i0qoaYsTIcrW7d1rCdrD6HPYH0lD4ChEQlyFw1BkFpfm/NlzBC
vUP/tr1m69nhQhv+IxY4lQUdH1sOIeGlmhxeLuKfwKvTeCpKA+N3KnpROvHFXYiTywpNiTFfPBTY
+JGrZH92NrFupE4CdvTaYPt9C+zwE0dBad+pO6Dx2w3wOPeRw+/vKiWgRqSiMiVq+UaVL1r3MFSP
8fC7OgkAUTUt+Ip1+I/xPO61vYa2An9v3vMLVvDDEFk8YeKq0O2opkEVsAQLaBm+I8fzLgulI9QK
yB7c1Qzqan5ie3E1RLGRDJDEnlPdVXfz0faafVE40QsKH7z4la7IXBeJXkALd1IGjmTfmyCLTWkY
ogKXePG7neC2kHreWbfxqwDBHGJ5VvV5gABVkU92u5eTL1OcU7knh5kfIoZylSIYhNyHBegH8x7s
OqPHZ3kUB2uHqZffRtQGHsWrun7eusoTLwUwQqaqjRTyhrN9a3zhXVb90b4oh2lffsZT2YHqPSH2
SaRq12Zmyn3Evbi2Oyfpp/famnbb8Mf3emMRbSFksDGokzHAVtkN6vz9Z7k/meAVlvW/ZorzgrAK
WwgbTWQMuSxh/dBmW2cn1Xga5F9KOhd7JESMzOzjQcOcEty4o5UwOGY7JBMNmsyTkzU5/F0k+WN7
ASmt+N8XeO6HlWmpPRawSM4YAdi2qdNSK7eeey7UEoJGkY5WPfGlM54ltGUcwJ7/kN5Ir+mb/SU+
hmfrZVspyioEhMhLY+zTEvLS+cNonnMdAwan9yZ9nBKqfZcycgErCmOM44rByLvqyzAddP3rtiqr
378eFsUpJWmMqZ7f3pL0unYNkO7qFeFC6xL+SZnFWMEyq5pyHivi5H2w703b2dZg1cKumbEYIQYD
lAm2ju/XQeep4W3Zooq1IW/JeP75AxIsxAhIAPK6jg0GVwOvFJzONfwjitAqw7uoI+p2Yj1DWUgT
wCCzMP6zG5Ax+LfBk46ox5BxcRjl7wTU4YJaQb6DCx8dVSXTM4bUoUq/ask9Sw+R8fZ7myTAQDEM
elX30KcHmYA8OuGEsc8UueZqVrJYNAEGJMb0dkapp8fSWNuNWTc5ZhNGHt5AHtskNIkkiDJsAQUC
2W/8tMayycOrYnzU//soQjzzLtQRXF831RQjKvF9dOaMTl8nrmI3RzaHH7f3htJDSBQmo9TGhKOZ
0o8H0CAgkaP65wgLE/uvQz/uYg0V4KicqPdMie8UvzglZPH8+k3+dck04RDpz1CjzSDHfFT2Gdym
2Ucvf3MuUynwer6zkCUCQhMYSswT7r8rP/1T8Orv86PtfLL3uTsd6/z37E1sCsxKycpMzMX2Ivbc
Bfuhp+qmCUPQRBzQ7VG1OwgI5/5TMeYnBZV227a2GjkXiybggK+pna/yi2t1RsngyBzF/hA0Hztc
F/aJty2LUkeAAzvs/v8omWqBMzYHM6VCz3p12EIdAQJUOyxzPisN77rjvqvQ5o/RSsfoEF2k2+Ql
POLm+p6ihqDUEmDB7upWLkwsYe+zt4lVj5NG1YdR7iogQllNlaLwgJCy6UHyeX/tMJdeX6rEFq1n
btcFFKvA+3HUI5sf79o9JqTxa8PQq+G107658DYeavH44mxEcV0AiCgLh3Dmj0LR5O/T9pgoez3/
ZFWpo/gPNvu0bYHEOuoCRJS2pKLVhWuHkDcUGEiuoB2OcClKiJAqqCw3Wp3fmEjTPssvGUheyCGe
/Btby8ZtcpEh1FOhIRhBEZArS8/8tto+gX72kH+ePNWh7xcoxxLTUgyzT6aRh/LurIJZWXOtL5wp
OztEbqW5Rbrn5Az5wfhdexQwYzLMcRglnkK0bqYckjt9F+8xLMs84ogp77Ud3Rf9k6td5NmGioBv
i+dYeVJYXUcMyeuBkzr1N9FJOsToGfilayj1KkgwxyZV0jqfbVShgGQlaGW3nF716nnb5n/i0lcp
gj2CQ6YfMh1S2n0HPnXONMBc89Luvt2s3fwC4xCypKs4wTQly58LjYubWHI0tfYQ+hiSU1hUkyap
F/fDhQ8MkaK2/Yht0kcQoLBKOrGxugSgU2BFv+slf2dKqHT11dsOjTpxJx+atj1JHcXEuu7vV4UF
E+3aIZqzFL/D8kEOF8bOVGOWuXb8zW0UQluuGU09d1jX/5HfSS5z6114x6ue6fdYvk0/IsxVKyGq
FRoGYCkB1wodqT6GNxGMYtSqCSFNHsJBS/iqcaoNlJSA5TGiLisJHUTWbGZ3TR+GqCPJmi918TCY
h+09IXQQ+bLhsS3I9aFD06quAjoXyR52c0DlaJQaAkz4cqbDarHzfQ8QTBpX921vW5OfJM//bLc4
IWdS57mouQz7NnyQHLSzeWwXnFLEExyob5hXEhIppfjfF96bgDdylDj2+WreOb4e3BQ4hmxrRckQ
EGIcmZLXCvYn7BUwG8TunPr7bREUCv0wLico9AxzkrA5++BJ84JzftN4fD4Xf9m3TtTVwE8C8XWj
BBhIjBnE4hxe5cf4ZB7ylxDdTGXrmJ71Xl2KF/NmOE5Pv6mkAAYd+tpsaYLQald95dd5vhegaMK8
58SbkkdFfWrfBGzAdHcELQni6lHfhyzYgarM/S2VmMhhZGqJHk8JbENzMhs3r/x9Rn2pvM7D7L+b
8kC9j/Mo8HM8ZSKfR24xX8t7yCvqfaPfFCFoSpIPqkkNliUMkskCWpSzKqt2DEEsd5rd3534eumw
V+3AR6hYD1QKv42CTJyqgykOfS412K05+1TUrl2fa4t45l8/JfzP6JlItFmGI4Z79BARDdENeDkc
1oPJsA0veZZ7fYHznfpL97z/pDFM7JGYTcwwrXn8s6WLVZ5HmWhYp+xByBrUOqvnokJsakx2ZPFb
PAzuZMz3UxATEEXtj4AYnZx1gcLzpH6unbq6t2fFlfy3bX+ihAgIUQdFOA81hHTIxQzF9aN3tf6t
cMvEuswZT3SzNWLJQNm2Y8HFTApHx5XFtiYEwjKxuiJIh8mseVQf3PzUfDZdxQm94PULLkhrx9zz
evSJeoFcv1/W0C9pqaoM7jZhk2xFDycMvuowUKQ8GZf5aJ7kZ+l98PgbkE7NL+EA+gMYLaQJuxWV
TeP3AfxJl5M9kjBnjkzH7HZ2vmPNkzEeh/y4vaqr9rGQKED6nBZFyHRM023yP4PqUrObmeKo5Uu0
oZT4roGBVTMoekwcPLLiLmGvVeUVeFa1LMf3A29bHWq/xEeOVqlDM9QgrDG+TTcK90F8YIljHVQv
PBuaQ49UWn3wuC6hKgB7EbW5HRsQGUyOzQcqHew/jR3nG/gXvRn8Y1uLKRwao8msap9BWHiK7jjf
TnCYz4OHQt1/045BSROSQYMpdqT0sI5q2vWX7hDurR0onjibq41YTDGfreYXi5XkxrrIPacy1Ywu
gTg51vYG3na7gRrYsxqxFiIEeB/KmKmhxNdPrh0cQjy7hz7ScfIHJ53eO/KUTy2hACBRY2QxmqMx
rppzyPAMzdoph+wi72GQv1ZiulBPABAzmrRonrCCeW04DcY2Bo+4AXV1qjKIgA2RilYOamWUCwCV
iqKPAJmt/mefEKcEQob4FmI2o19ICWSw/kOFUvv0L41qN6FECLectaYYVaxhuRRdumWoohqkxqka
g2I64F654bWaABFxopUGXiUQus76uf5Uub6H2Z2V19SoDsvxMNpMBBASriS+gdhFXZdRjsVTYN9+
aDnF/HUbaglYFx9BrDQfzKmBYafpJUIJomWjG+O2wttB1RIlOpQyAi4EalUkzQBlQl27N+Lhbia7
UilLEHDByqwg6TAl3YsC6a6YexfTDo+p+d8nXVoaiqXBhYNSApAHCmJG2cpxrd4B4eRHuwAvzbtF
dSOsHjSWMgTECYdUQmsMZOAB2Y2OGviU1Yfui/XIrwykk9bttg1hNeYuBQqgowR+7Md1C4jrUCKI
s/Yuc8MPyqOM5vL88CtcLktpQsZSVZWSgi8aF1T1sC9V7WD7uuPHn39BKf6qjBk9NnqIxUQCXDXd
kCQpEM5y/2Y3tF8w4Zvd8kZE5lH8lWsmjoZvG1PrDA2TlgSt7IhJvakWOFqjnCl6CwYCTFetYiFA
vHNL2rQCmSQETOPubzaNyg29PnDCbMcH7NAbxW1ZBL2lRBFcZ6kKhzHvPMOYHF85SLN81xc5utTe
tveKEiSga9RYhpROUM1XH+fxEhlPluma7BfOukt1hMyLzYNaxzEYNvXy4ht4kNU7F+M7HcWqnWl4
1ygCVcIiGP/7IhkCd0yVtAm06tEv2rvV+Ly9atT3fwBVNOGjZBOnttAb1OeAmulFfV+AOli07scS
fn+qerZ5GUhqw7WgutwQAedq3LbFeQoB6i1aKsuTvgt2iTs8WO+8fYd+f6IUEmBuMOe4q3rYM2P3
lvVJK562N2QtBC31ESBAba12qjR8P2n+yIZbPS2cOiaMeFsGBoZ8b1RqOGNbZMgoQ+V2Co2dJU83
UkI9V1NiBNdXS435coityTr1NWbRvmDdRbUoGoHtHbHEK7UY49xyFkCbNtr1aAn6FYae645Y4g0a
ymaVOGX4foN6v1Q/9k3jgPhjoshgV682NJkh3VRw7pXFcU2SgUatuEuQ4FzMA8jhD8gQT6g39fej
O1zMY+mGlTN/2ra3taPQUqhgz+mcJ36sxMgTspv2T7lmO3u8NOqdZuztfPS2hf0k/lxVFKwbN/H+
ZKmQVuCU/Mjfb7ODD3pGB4dzjHv3MA12cLZlrlohFtRQFFkxdJX/fYGguRKi8mxCCO8V0+kmsHdX
wa7qiK7k1fQH44b/ESMAXVJKSWUo2Dz5wJ75JTwYgzMn/Gzuy0NMTlNeS7uX0gTUA6NOnPhIITEY
J3S68ibVPpflh1QqnVL66/fWTzCQtjbGxm+gmDqBecGy91WEGYYjc7fFrIbvxfoJlmFjsmAajhAT
Z/FjJE8HTFRBi4mdOGXwCwSr2mL1xDNlkvlprmRYvSJmj3UVPaCd6r4gb0TXrf2qk1hfN451NzEN
wVV7zi/fihWO8xN75YwtMkbAU3XWhKWL50vZaO2k5MkqSy6m/tAOmQPhhDutou1CJyEBCovIiiQN
QjqMKVLj2UlmqqN0tS5xuT/8Nyxctp3R2q9yGvO4QdNgCYywL6hjGTwVrc3U0w+1agI+6IaOgakK
FJqKuzR5HIynjKKLp9ZMwIY2r1qrsCBiCNDtexm1D9u+Q4GPyK3alfUUGBzjpoN5sNDaqYJ94aDd
amcNKf3ECBinlkyAhDKUlS5jPGksH7vgZKLOoTxsq0SJEOAg8LvQn/mulNPeNJnTRE9VORK2TAgR
y+m0OFXKpgbmaEDRsrvLrNeR6gYl9l4soZMw8SX2RyjSqBZuRxDNrez0W2sl1s1VQTRFpQw1Ztxm
+v1tgiKErvu6LYTSQ/D7ZMKE2UGHEDm4tWMMc4j+3BZABACd/4CF08u1j6KgEguV5qUTjF6ZB8dU
uutS6u2QiJ1isZyu9ppscU1wPfbescTte3hLlhxhci8dpixs60UZmeD8utGMphFAL9tCbYiuog35
VWlLInyupnFXWNaFhMBQMbtobCClYB/69qz2xz58Tdib3aHuZaLaOyhpAgDUYWbbyYwljPmMCclw
xuBWLs5y/Fw0H9uIuLWgTE/AgrixwTbUQTcrGm8inZ2biFKIECEyhEysK5QmBaKhOeacVYNjMoob
k7ADkTA16SrLNBSIkPQveXWuFDyPEwtFuJDIlSrHwagkJjcC4ybRbzDqYbRuCnu/bdCUFAEJppDl
GLcHKVX0IRt9b8BTXmd8qcEqui2IWjEBEXwz01jOw6YRX3Ar64Tpg14TR2EqRzP4j1jATlM2Mm6O
IKT2lL3pRrv2BsU6Lh81nOwxx+9lW6fVUi5NMRUMerIMzRJLuaQ806PQwqHYcFCNBrIRW3Lsk7Uz
n6tLdeKvAIxijFtfx6tIYR0DFAvGWVshBNnFq1EFx26Ij1GVEGFo3S6uYoSV1NALE/pqiYOWdSrL
XZaeG+Utpvii19H7KoX/isV+sT6f5V6BFCb/FRqmE7dfWYPL2e6gtQVhgOuocJUlgGpedtkQRzU0
AvHrbMr0CxolQQBSuRnA0lJia3z5lk3HSCXCArX1AnQGUaTPZoDvW+YfaXGcgs+M4m/YFoFb8u83
pBvnLLRDiJhC+5MkV+fGSl3dGD5sOw4lRrhMivB6Gic69t2XP1XDKQKpRs3efk+G+r0qkyHpnZRA
hpkGzqTcmMOHlHrdpvQQ0NPEsHRj7CAjV96S9EEdEzfq/9rWgwAZW6zIsjK9M+YUe6Jh6CRHGUf7
gw/Hxrwk46DvE7D9UuyJlF787wu/DNtwZhiqiRsJ84/Icgf1r6QljHkbYGxxzLFp+lOJsWgwZnQo
RfpzUIwHS/qzYCMhiNJF8PvZMpPE0IDRTYlrKVDGyl81igGIkiF4foX5oJXPPbNEBXd/KtRLRnGn
b4OLLVZkVXaHigMDpjbopdvhFiXJZGKliC0Rq7FGyVIz8HUgaZfLXdJ/Kv3eBQFJOVI8+sRyfbsy
WJiXqdszskCOMoPqzRYerGr9lJZUTywlRkCAUoqVcAZRDIZNYjjnoVMxcfJ52zkpEdr3jmLYVaNn
AxylipTHvgxulKEfnXJonrblELv/DSMWK6ZX6A+QVKyYPbzW1SGNied4auu5novvh0nrG6qN7xv2
uDNnVy3frUh3FapveP2s8b8gbIuP5UEmj7PMdz4b3xO269l9g+FLc+GW+V9RHHrbq0ZJE1y/rbUm
S7gB2PZzo91ihu44vPfpc9U/ZCUR0n5ybXNVTcAAedDURqkgTKl3/N4m9kJPLh1dcfodTz9/M/Z8
m86y2LLYmIpK8oFrvfpnHd/PybNMNQ4Q1i2W+alhwtAJAxHW/CBZn/T6NPcv21tEiRAyAVOuCi3n
wS0tG/B3KfkhyOoOHYnWflvQT84G/+yPWNNXlqyWRu5CqOWfvtVthV4L/npHO6D07UiXoXPr+uGx
/J/DAcYkfe9TGAAQtTEPCi2IHI0HCw185YVl54LqVyLAQeV/X1hCXQSxkecQlE8fsvi9+s1s4IdH
l96ftaSBZYOlxdXxjFkPTlUdt/eHUoIj1EKJWDUGK+apVGr6aPgPjn30ay8FVwsQ4KBvsmJUOPik
FmgylI+2NnuBThSbUwYtwEAVgKgg4W6p2neW78XqMZ0P20tFQY1Yqqc2Nh59Z6wVb7+fT9HZPIUf
mi/skOOCOLd22+IIjcQHllYzTSXqOdBMD7Vy12DOkvW7MgQYaIwgkiWepE3W4OH2xmXx7EaJ5G2r
QoGA+KqilHk1SNn/r1zjJo/mST1pj7z2O9qbd0NAHDqJuCrW7Pn61OeVBXnJeF+qrQuL6DHNtTN/
z+rEyj0t0GM94tmhpPuOMsO8ddVRRuJSgLIE/veFjw5hLGc136UiDx1LSZ00wNz4WicWjRIjQEFm
lG2tMijT+rdMTl1VfghbmRBC4I34ylJFeolkF2BQjX0JysXqPrQlwlEpGQIWGGWTlxVXpAB9oNxW
Djlwi4gxmnAlMNTF/x+kYz1/aZQvimo6Erj8pCq791uL0Id/bSOiiU8swWzFeseP1L5VPLaSjNnt
WexUvX4qm+HUzTdFPjmK9ittztdbNlt8dWkDbdI7DWJn9aIaD8b0nmvEZetPXin/iQ3is0vaZepY
cXNAyz2nYjA/yScI3DX3/6LDn0f+rXUUMgMUWXeRHMOPMPxjb+yVo/oQXHp3dnl9ge9SPYWEP4mP
MdGsS2nA414h3zbsTUq/ql1DuBMlQ4AGP7Yshc1QKSoeMDcsQF38b6YhIld7qltBk3Pslqf7qXjV
sl1EjX4h3El8eOmkulPtAisFViC3rM6B+kFpML7urMjUVbVK2ICADbYPToSIRwb90J6KR56LGgfr
zAl7aO7edSBifACRzlTkpN8Dd1+hXKbVoFdv/QGuWScyCGRY3/6rAK7tIjLIU5wkUolzcFL/IclO
mX6NKUqbn2Q9VxmC14xdXrGcy5gDjxcSFK7kJoarOxWIyCKv+kDkCus7dJXHF3Whk53KJsrouL2V
rn/IdrGXuHboYP4xahHp4wK1hIIH1WHKotzntlezvRnnhyHcVRSl7Xo+ctVJCK1xU8kVJjkg6oWm
4xcXK4vAa3/2qVdscrO4py0Wr27yMa4NaBN2Lt+sENTv85N1W53MI132QYoTvElKMY6Fhagg18Y9
L+2eOel7iKOdfa/vaVJbyp+EsJvYVTglHCciTXdU+S1hx23jI4xBnLFcaeNYIrnCbV9q3Q1J7mW5
fbTQyLwthtDDEnChlrqhlyuISY0vxvCeUnevfNl/DHT/mJslwMLUtJlqtPh+W6qJE9jSQxK+z+nk
RMlwg2GtdzlmTf6eSgJKJLU+S0UOS5Dno4byVLn/ui2AsjVLwAXTSjRpyrlSmLvHyWXR9hi5AHJM
7gq8jEpUf3JmuS6iAAxmao5j30Nes2ve+NBR28tB8MlnvdeH4g9qVBhlegJEFEPYYogrFlAZ74zc
UcwXn4oWlFkI4KBUdpWlKURklu822nOLylHwiI0Fxm6fS4UItZRCAjaoYYhH2gHOysJXVr3oDWaP
Uo1tlCMJgKADueOcG7qc/5loTwVV0kDoIBIMR01tNYGM71fhbVO+g/9eUol4R4kQsEBvoxyTWyAi
989omsrUt4lidaRMWaQU7osWw+kZXyYMfmhPyrG9UZ5StHpj/FiO7muZetKglBLQoMRYGr3g6xbG
6GH3NDwF1pR9EdZsC3jQ6ZGUBdO3UJfuYtVVK9sr+8Nsm6+S7WUtdVThv3kDVG2u8yK0Gr4mVy2P
4cN5AHHxHoy/n/j0wMYLj9EXHFd224DHvXFLngAIjRKFKEmDtybI6SbEoLA8ZrHtlOBjVT9vy6L2
S0CGrEVbJQaqwFcD3bFBoKHlHlP2vydEAISgD6Mm7rFho33fojxNf9IoOkm+JltrJuCBZbd9aFQQ
oUkYiAHCpVTSnakIXInqDSR2R2wCM7XeH0eeihiN4szsMA4XcOe6heYU5uNvrZvIwRQOahMWJgyP
+WfFOPiYvEDRWVPaCAlD2rO2rWVoE6sY6FD/H2lXshw3rmy/iBEER3BLskapJGtwe9gw2nab8zzz
69+B+naLhngr75M32iiCWQnkBCDznO9F9cTyvwbrs06e+AlTk3t37DZNC6eHqTVI4wu4iRI/ML3F
AIClulcxyN0ybwy83CZqLioIylNgBYsXrRA6dp/xGo27Bmdne/GpvlX9ZOf472sY+rd8cKRwEWLE
SelS6NmpHxz+pe9rV2GUvVOLKcUIzpRxSkXRgJEnt7Aqd26Pgbp7h/0JDl0g7eCvfO2d1O1gRhPu
GBqczudKPZXTdJ5VanhhM5e/ipHvu7XQadpsFkNb81c1/kp67OZarb4vJdpFb0NuiFc1o+U3Oa/d
dLQ8blDsxpQakiuZ+cijLoQYrXvU9YNK3aVTakiptU3AUK87+L4ZfkyXnToO3kydwSkZUmrlk2pF
LcdWTCPzZ23ep1l7sLV3QYzoqy0Rv2OVUpfKKnNDrFWj8DtQ/tx1EehrwuxsxLrfTZgNHtOH2ski
d6oWdyjbG9ZTTRHbcWH1IyQfcmwrb1QbPaWF8wI6Mh3b0c1HXAsFrubON/oHqn+RWl4p29b1kuBF
9GUL551TWJ4aI7iPmX/db7c7mFaaSQmXRUOWdAW2UTtMmO/GBSs7Ft+0k33pfgq6W0V3qUEQyvql
BJzYoVpGPVQLbeaa6ak0KRwh8YU3Kf5VKfkynPNkzCYxqdgnmluwn+qEZ51slwKySP8aZ6o7UKTR
xHbJ9+BLjsGAvIJE3tw2mleYN7DS61tFiZCCxsimELS5EGHXzn5slltnau/Ag0gM2BG7Y0ixQ8l7
ewzEk2LY2XeTPqBbfyA0oUSI/69cmi1GblkmvKnSb83pnlHMf5RRy5MHdl7i/XiEAOsCctKzwkAQ
JZjfpodudpfMNT31WBNH2c2ycmVzUojoctaBTB7rBntjxl+qnmOO9eBQ71aUGCkuaKzXBVILqld0
A+W4bgV52H7IWtdp99ftjQp6hhQaQjvIDIxFw4vOyn18TM/cV+/1w+iDxA63KfrpN+VJcaFYgkxr
DMjjH5NTd8oflJ1xQnb0hx1IXw/U2YnwJ3kUYcpbB7Qz8Ccwo7rRsM/n1Ou17PdsXZ5GsKs5iV/Q
EnSrdWMMmRsV4bCUHlJcWBZdU9DbjAi+HJX528yPXCOesAmHNaWY0BVARZ04diYOzTPmK86sec/h
8tV7ZEZSTdGjPGbYjEHJXB7+aFnj1u8aD1wJESu5ijvompsb4NPiti79NFcXMkJvnpBW35dCgKOH
upG9lF2dccG9EA5jqWcsD8ugHAw+f/g9f5HH2MuZ2Z0uEBLAi9H/5BiFno7Zzfg9fJ52/xMKubCk
t2nVAlu841icO1LscRKczG3RGh7dzmcxZhv5xgnog6DcO4R76ml52+hepUnhJ8jiJUsySEsxPBzH
qg9kOyLEbQfTVxFSxMlTVe8SYdfLiDmK+laJDK+qPszUpep1Vd6grKI1IzdG0X/Ii9h1xtQdOXH+
/y8p7x9V3gKrxn08RyIKLPfWIT4WT+khHr3MXTzBV5B8tO6ow+t/yQ+vIqXAk/YDXuVFCyfoCtG1
99wjwwKzR71n5+SoHgNv+EJY/HUDfIOxao56MRUm9ksFlYrtaee/r9yD8vL3GBFZSFACpUolnoxk
SCao2O3BX7DL9vadgIwH/OW+P+ZEBUFZiRSewoElQdpCO4xhWeWFU/Nk1Pel8GQV+pSB8wyH2+w4
BpeKgtD5LwbhOIC5wNCVZkkKDFHVoIMKGGV/cweL+BBeOrcB4pHm0/iF24nvVZykzzJ31lIUEJc3
32bYBLs1zB1hcZsXusC/+kclKeTNc2EZ1QIZ47m5FQaQe8Gt9iRelAQu1URZOCVPCnpqrtlLZAAJ
vtvnf3SnbK/spkftaYDJVYf6hjI5agmlAKgmaj9x08QSdn8O2q4ovxfp4foSEiLk51K8lOq9mYoV
nBc3rz+aFmYkEgp8ZBvT5XWj5OfSnrNBzyJoAnCitrhh/DDvdL/0cm85GM1n00SrtzBC6jBLCpai
YNbMg8oLCG4ztD5oaEUIEld/7PfmofkDzK1u5TkkNRopVarIgnhS1bSC1HqniyuJCCwkg+oCnbeN
fAZqa9yR3pARfzuC/OsN8vNqwhrTXCxIBYcGJuCBvmp9sTAl4nU7QUJSHIzHjvAISqQwr1XNZlbW
oFQ9HMJupv1ognGFPC5SFirFkWwYba0TPufgUsc2TjaSdFydrrvB9tP0ykClSNJNmmnGNfyAX0Qq
YUf2qDjecBadweMx7fe/KU+KJEPvTJ0ucHKNy3y2zigOb7hvAOP4pTakOFzEGr0tDV8tQwokyFph
rJSwDB7UOOcM+b5NxnMBgpqMo4fzum5iqa4Ik19c+6ksgRoO1QK8UeezP6q7Q5YvXmU9XxdEZTSZ
A8fSmzwoNJjGsBdDy/Uh/MhfugH1XXXQcpfiuKCsRH6FnezA6SZhi7MHAr9dBhZ3xQuOoBXaK75B
PFcSmyZTu0bpP76VDErv5lX+2dBx0o6ixS0L/vn6WhJeJj/FAryA8SnAppUM76/7BkViSQC/UiKk
WKFOdRwUBRavKcaT2hmuWkznPJq965oQIYlL8QKAtVqogLJAHLiz8jw7hOtS5i1FipqrIFjUoUYV
Vl6r7fN2cGvM98TekD9eV4W0NylKTEqYGXUIv41Ombj8bQ/dsYDPestOQwW/EGdWyuKkMJH3ph7o
lo5QOz1Z6mfWdG4cAnKIuK8Qv/pKgHjz8NqEYanG0Aq9j3801eCGcbpXsvSPMP7G0Rc/JFS3FrFn
8vvrEHBFt1tADtfmvsfj+3yYP/TTU0SeSIgC0ZHKjbht4wAN2aLjSESk4j73ks4F8YkbHV9u66l7
TcKp5LdYzisTHXVYyzC4m8yvhfbAlB/XrZBwKPnVFZ3qRlyJ7ep1pQO9QPWj0KP3WJ5ucVUDirqh
ysQjoeZ0ZV/DqWLlQ2M4rhrYQAVu3IXaoc31WgmSNihbgDs02DDxpDnVyYclPXbh8R3rtRIhFX+8
weRf3EKXfMEz//34LgSV1ffFfq1qriG01dzOoMKAAJRPl7x3XK09/J4SUrBmTZoXDGcDX9NL19If
ebf7PQFSmJ4w32ODnAAHw/Z2ns4BdXlEbbQUpm30Ao8Z8HJ8s74oSukm1V2dUo/3m66x2gopPqtN
mDpJwDCOEH7Llt6NTMIvKAFSRJ4muwpfcmbVABVjX1hEMtvOMK8ayJPr9myEvIyxTB3zRftvcFJP
6r11r+47dGpT9LebCWYlTXrATxEf20FIUyLu8hiNrdXzFF0UCippuzJcCZLcvKjn2ZxKoRZaVASc
zXADgCschEQYNk/UgAWll+TyUY2EpnQw5gXNV+X8JVgsrxwO40SUUNv3iCu9ZN/vqiYLbBicdgiP
kad/EqfZu2bHvOhY7ivP/hBTXbSEI72cdVfhRrHUhoe6hqWMDlG1M9l5ZB+vxwJKhBQLqnbOp1TE
Akz/O/OnGfNeQ0dY+mbRsVo5KR4UYVzrQQc1uKm6ZvgtKUrPmr8nxiVIb5f+y3WNtm8AVuKkyKB0
MW/qACoZh/KO+cl+DI9W51c3Ji7bsnM0eZ29S/4iKeCppZQChqqHS5CI5JDVD8te3xsgXov2zbGa
3fQ0pUcd3CiFR/k1IVUedw86QCopPRZXS7LLWGgez9p7BUz311dV/Pg3hePrompS+IjiYDKjEV6d
nAQXWnoY92BL3v9mjSDPu+dVmLcqhza9/pDklwSBvQr++j1VpIgRLkiAYAFFZa9aXqs+G8qnmYdu
PhyyCtzzy9GgnIwK9fKwu700sx2oEJmc+syNj9me+03osgdxXaoeQ4q9jvA4TRjNKnAYrCpny4C8
Vv0SxRgd/2OeykOlmft2LHYk1QNlHFIQieyY28YC49Cr1MvjZldq+ilj+aG17m11PDSsPJi8IOok
KtNoUlxBGVPNeQItjQvYY9O7aj8d0fbU79XP4hK6xEiXf910KGeTQstsBsNca5CYh7m/GKfW6Ly+
Jp6tiYz2pmOwUnikis2rIsPVATqnQ04MhlxCDrFrcstgX9p8CCfsWghUcc4OdnUIze/YJtu5cfTn
mHplIRZPxiJmWtrliqhAGqBDBj+mbt/1p+v7sz0R+xqm5FF5LTSHvNaxdnqn3wx9eavjdblvnA9q
ZfwsE/s7IBC9dOIf9GW41D310ENsnTw53+Kp0WzFKV4vB08x7jm4ofXJtXsC+YYqRuTRefA3zpmV
IE42vnp28Pq2z56cneFazF/ALNo/JQ+/GZp1KaYEAKGf6xAinXb2guhYRGAX73/PwXQpkrRLZ8fM
QJGlzkc++UGwjymaGMoMpagxqk5edi9nuGm6JG10Axf4qzQM77opUqYghQrHspesLbFc5oT+ughj
fRXbjfwcUPiRxDlFnqa3ZwwxKyIKtv0jOp4g7boixPfllsEFHD6LMuP7ZXoap8NA4TMQCyU3CKrA
kLfTAQs14WCiLI+MGa7NPZPyGUoP6VySZFZfDMJ+F+Wj49yZnDogiLrhSokk9weGPCyUjgvbBQS2
eH/vjsYzwMgw8qYejUeqC4SwY3lAftTVIe5N6GOXyTOosu8UcIYZpkLY8XaWNXTLNrhlqbaMOTGm
hqWj7wWG3APJ7z/UcV7xEwu560AsTr0bbu7TSp7kOEUzd5WqBbBnTKAw82I2368b9KbBrQSIvLgq
jjrQeI2OBoWmfNgrEzJraHpO8FcbUd222+noVZTsOzVbUuDUQheeAd3EasEyf6r5/RjeaNXoTuVN
1AH6pnJ1ytgJHWWnYr0yFmUCwTmGxwbDG0F9NJn7hpJDWYcMQZEDD2CMKggCdSHYY19anwY3szFx
Xp/KffpETXqK8PzGy1ZLKrxwtXvNiAyeZQpusLvHLn1uYCRc/ajZx/I9lKT6SpIw1JWkZA6KrgAM
PPhCY7x+pl5kql6nUj2/27l8JUdKrNlo1EGhQk71WTujmxTHq/Cceq2fBqCT1VzFp86MlHWI/680
U5oKQ1EtJGZ26vYI61oIvPPPYfN03dM2Q9RKMynVKlWXFvEAOXHeuik44mfF7SnWXyJeyM24rRok
fSDcWVNPQ3x6X4uaYYO7hesO2H6l7dFYDNr7BAaXag8NvyvfdaZYfV/ajMJxlkqzsUjOUHvan7k1
+AZ5eSW84o3XmLrDNZvb5hs0mjwwgmBRsUhlg2oUbREgqXrIPQxqpLfGd9zMXZTnd+y9aRuAmbaY
ocnQn73FmNkzZMMxPpnmRUtuebS/LmJz519FyBeoGgKqnTIVzezROXVOLD5c//6m+a6+L915MK0v
l7LC91XMhgXKbih+6CXR2kbJkKqSgSHKTCZk5CBmwFn5WNRsN83z7roq1FJJUdNq1SFZMuwGhjx3
TZb61UQcSSgJ4v+rmGJpiTPC7rAZ5R/leOLOx+sabN+hrHZDrORKAHCqbXu0F+TSj9pDdQK0yR74
qzO6lwSwybt64FfSJK+MhjGPElOoMynI3HdjDO6rhTCw7ey5kiIFyGRUQgWAr3ASNDVonuhVyi/x
wT7gkdmtDjrxpEGuoVRbJc0QKssMa+MY/xCszYB+PtkHcTMZ+uSF6HbQ+TcEyGCfddB2wKOBdvVO
NPbEu2jveNWu2/2HupI6/BPy5KtQrQoSfc4hz8h22nk4hWel8eb75md9ysFKTTebCSN4G1X/VfDN
pWhgL93cQ+AwfRpL7F/XuVORuoVyvG78RJSQr0UzZdCUNkKtjyl6L1G/Ce4D1j9fFyI2/5o2coyo
6sqIU2gTY82AQxM1gzsOz0EFSq+p9OKM6MymlJIihtnEc8gtGGO9FG7Nb8PocYoImxC1/DWdpKAR
MuBKBTN0UvTvDkaj8z+D4Cv7a0x/OujEfh9UxKs/a1LUqFEzDmA0xOY8LfsFFdwu8jUA9e3y57Ry
Gy+OXJPQkPJp+Ra00yLTznUsYwaC5YOO9w5mu8ZJIEwtF/VI9bNRuyaFkGgAFXtWCxWL+0A5OtV3
syBO0psiLENzVFt1VEceUiumusS4GCK9ag6ult7YduWFA1E8bAux0YxtcQ10gJK1s1LhaS3qEzwF
7DCKwitjxxaquKekSDbuxONiVBhNw5T+ja3fd+xQUFSa2wZgvWoifsMqMbIwUf+OQiDxPjPYXHAC
sg+uwHOgalDHr+2UtZImmbhmZlZsC6+d7oe9aHQNTs1NcTTulQOQhPYOYQtigd448EqclCG5hkFq
dcQCRv2Zm7c1BZ5HfV8yZwNTaOEgcgYgKX21dvym+ng9rFImIELUanuSdkyUYoIE8AO7CUNDkv2t
nIll2r5peF0nOffVqa7jeR8Zoh/9v5vVRtwFvvTQAp2aOkASqyYnPmXqF60XiS/SfibKc55z4rmR
EiCVxVaKGfpaCNCyb220K9Jv1zeFMmMZ5zoGi0OclBCQZoDscPm5PeRedcx+LufoWJ3/h3Z48ZPf
WLJtmA63dNUCpOGvdjAuURAaJhrhBM2P4aW74Wj4DWoh4TZUV4RwiyvC5BHOQquLqMpx3gvscdfz
zzEL3aL6UZf7If/0nqV8VUwe5FRmU3VYC/QlrfjAHPtzUBwa4z5GhxRbdimOfmPqFd1ewS1K51Qu
J+RvFmEr8ZKp6IoT4JIB4htQ5CTTnvUWptvv45k4qW3H2ZUgKWNktj52dgFBzhPDg8tydDz90N6i
L9gLySuaTQdYCRP/X0WNaBn0WuGwFlA0TPm+UCnO4s2wtBIgZQ1w2VRpFMNCrLb36tBVcftuRLvr
trFZfq2ESMlCdTLbHmxoUfGlcROt9jimvw1nuk8DAxO/E3NRBLhN3rjXBVPaSWmj12e7ry3sVd/k
INJJ8NYOZCtzCPzfkyOlj0FNMq5PkDOy53L62A6OmyaELpu+zJkh+JjF/Y20U1YODmtLRRPokg8e
C57z5jjW9z0AoChYpk2jW0mStiuu7a61RUdrX9+N0aM9HK+v1rYLrQRI2xL0M1r2cvTo6vfKvQkM
4fjQRGBVFaCAgTcRzc7bN6srcdLu5C3aSUYb4gZlzzIcsadbILAeDABUemm218+q34Aa+bqSm6a3
EirFeWVIm7kWY11qqv7FJyBrlEAkBKcwYRaEHLmVW5kXVjWxUC5Wd1Z9F3f9sax315XZzpOv2sjt
2yxqw8LGTR5wn/hDfNRvFM/2rCfLVf3pEO2oxx9KKSmYd0EKNrIO4iLzu9KecnarLZ8IlSgZUhxv
WQhAfTEhtjDXelCyl2Q8HQc3QvKP+RHdlwjo3CPEip/+JiWvVlKK6H2ua2rcYb+UY/QswGQwvrIv
Y/eFDMun5mWEab+VZjiqZZoarlolJQNmWYXSx4PvGMD/YbvSQB+xC+y4XP9RdYSjba2owTQ8A+qG
BpYnya1ByNw4ZYVcwnUVAHifOaCu1IoQsunNaymSN4eWgv4sDinjOU5OAa6wo732ZXpAz3ofwx7F
HQ9lj+KXy8u4lik5sz1yhp4myMy74SaPL4V+7PsMuFGOa5Wnd1jIqzD2hsdOjwszEynZKVzjXO3D
XXwYP2SuCiZIuiDdCvZrafLt9jQOQIJB6kqSj1X5R5ISoWPbKExsOaYuLEOeea6TpudmhXeTtr9V
+4uW3totYRLbKjg4wuOuwOByu00RxOnUO3Cp0frcLZeAOoVsq/D6fcll8fjHmtZB+RKZiZuH+1hD
oxR1EbFVvxrsVYj4EatKLyurvi0a7MNcjXvLvM2zwW2Cu57iYqPkSMndMfNowYwqTBlTnHZ7qrRj
bLauPVBmLELLW595VUiKBlikWFdAF4A+iODQfBCUUrFnPmDUHRO/4f49F1KGptmqpqGlUZPnV7p8
SYNphrhC/8GBlgrCvC4kdNo0hJUMKS0NfaHHgyVCD0OvkJ7hrUn/opUJUR9RYqSgXaRaw4Dlj5UD
IKZVFHs1w3NzlZB12OYWaRbTQfDEmWlJYQ2E0MNUquEAvJIO1wXpLtwFP6rj5IlxyvGbsr8e2Taj
6Ks4edJ9YnG7JIUQZ2huaoLs/FTnuFxOPS0nlnCzYMHVIS5hkfYwditZX6PUja6kSHzKjXY2vNaL
7jlaQlsAVf4vjxybqum6ylTGRayTvHcJVFDpiqf0Jfk6JPeavhu6W8W+pd4JN0PdSo7kvYC2Kgfd
gRzG/6ytT1XyHiZ6YyVAWreqbHvMhkFA1KAfxX4w5k8TxTi52Zq/FiKlcFhitUwLhMzn6tQfyo9A
nJsTF2SdfuAm7lK7MU7S43sAlddiJXMHK3kHli7YH0u+hrjwsa0bZ3jHa8ZKhvwYHelR63ADqqEN
bxkTt4gvJNo1YQQvl4CrVJFmwRQ7NlJq0jyn3cGyDtf9dLvEejWCl/PbSkA5N7NTzBCwOOCG1uA9
yVPwHN8uZ7ydnATQq/6FELkZilYipZg3d43VLQ3WjV8yzRfIstwPjs0ON3OGB/QkXyfOTdQiSkm9
G4cwMSboqNincjmbytN1jTaD+EohKSL0TZzP1QyF+uDzoj5UxpdCoaYxKBlSNEiKmE1sgQ7BEkVe
qOipO7TLjzHIqHC6dWpZm7UUFvS0sdMcQ/A4sf/9YqyiIB19E7BzMf1iTO2NFB+aLsnMKkJjMY5m
1elb6wmYkvYLA9nhuXHpXsPNa/O1elJkMPV0ZGjBEIMZApM8PWAEf7fDYAtVpYgdkYoimzNbZzgf
MZPbkmaKoYStEdqtbxQ3PHtUrHOxnC3z/9/SjysiFa2atm0a2pu2v6XKQN3F25cZtWLPARIoJiGo
K46NpPeLGKkcqodSiZB7gd0eLx/aJf5ednzPljJyUzUv3KF/RwD/RaAUJBYMRFhGLQQq6iXVlF1e
LqdW7/7/oeEXMVJoMJbOVIYsaP0mA1K886RlxDMNtXBSbBgVsARmHfRIwOfu5cF0k3bRbTYA9QE1
69xmROG14U+/KCTFidJMwYHZQ6E4br423Xy07fQ3RUgBIrUyPqFxrvXncK+3NIX0Rqj7RQXJcQqt
nzA6CJMOwR8R8sKf9BiXnxQa5Vbq+0WOFAnUSYSJAUu12KfqhLsFP/eixGt208/xNnHF6F5PmNtW
ObSWKb/SLGZhRGkD3Zrv1kP7Z4SBwe5TeGAP5a3yoAOraD5qj//v7PSLSOnUnwex0uoZtquodG92
JlepvgMUgtCMsDtT+/VMG8ZZOi4qFEv0Wz2/ScbddS2o70vxoLbMjicBvj+FB1u/6AmB/0IYnQy6
WcaqbkQjvj8WN0t1XIaP1UhlVkqG+P+q1oqTNGvQc9qKvg1xCMuPtRcC1xXMIpNX/REdBZQsBZ69
dQOP/bctJAngcTq25K5tkjuZMyWd3577XXeqD4E/fxj3yy73w310eM82vQqTfLc0eB7MTdr5PDxp
441JgbRsJtWVMpLPRmNVGcAB6PzUvAnni5rlbmiCQjRV3mXP/yoi4ypVbLGH1sxA/4KiR78vyj+v
L9RWHbLeFhlOqZuTXDV6CGA1sNLQxOMrnuN4grTNuLFP16Vte8+rNpJ3WrPBezWIOz9pj7nzmL6D
TfgXZSTvXPIoLoYYygzaX2w4mG2FZ+h3Bs9XLYSWK/8BOGmllBOkGNNOjbwZWAMJIKGSxlVSty5R
pP7d1kj1Pmz77atcyW/L1kTFWMODCn4I0sOQfOpCoozbLhNeRUhpW09mE9c22CDHOdfW3jA+MLV0
w/Q+0L9eNwVKGSkccIxB2+EAZXrrJsj+DAwvUn7T2qQgUMx8aPoeTtpOuGp+bi1CBeHkbyrr1yDA
pSBQaFq+VBzf1+8jEPzU9dehP9TTndF+LsYvJDmy+LlXxMnPbkFjBEkYwezUDDDGarerosdAwXsY
+Gvsuvcckyiw/ktl8q81yE9wJi+tKNMgkX+c9otv49lU8cyd1bsW5kPSveNTRH5UlpCxlJQx1OZQ
hVlU4Q4Pf5hmSzCxPk776E7AX1Hnia1Lu3XEkKGUMksP2nqEvOi2B7sMO+ZQEKWYp6O5It5Tncmb
AVDHKIdlOZajyw2GnE9Kt+Rh52vsIYprt+VfrrvVtkIrCZIHswkAFKYNCQOAIKp9frCBBJG7hss8
QRk2FkcKQGxbJwNMqRYgZu2XX7QKh6ZasK6cETMU554ZnwfqzngzUuiv35fC7cCqqBxibFGqzgdt
rEAAY/oJ9ZK4Gfl029G4ZRiWKufBKGnNPEjm1i9zTDaHT8V8N8eXMP/SgUfl+h5tL9irKCkLBibv
6sweW7RmzjdgRdjrzUKUDZQ2UiKsJ0VpRnuCCCfxhngPRhttAV/7nTMSGeOll/5NWFotnLQ9tpoC
IbGGKMzhneefbe0VOVDQQP96MJ6s+wZt44/FDvz0otJTfMr6tq3jdTGlpGig2cyOW+zbYtzGybc5
OoTDj9/bL8ml7LAKS2eAhll3GKubqaAOLeID15ZQyoV6XDtqo0GHbLoZ49Ibov3Qhbu8IZGfVEKS
lBKzOWJ2MEOVoh3dbDxr/aPNIo9pqhe0F2e61Ztv5fCO/jWbr0xESpQdeJuXOhbWeOlOFfr7MT8z
nDPLLf0Z4Wh5ur5fxHLKibKKnGRqAvhXWAe3ANh2Y6M9B0V2mOacuFYhrE/OkOA6svrKFOsZnKPO
08rniUKWo7SRokVUp5G1iC2rwj+j+hg1OnjrPPJEs1nMvO6RnAjj2sQdaAAbnIYnp75YSn42q0Oa
3mp6s2txKz+PERGkqMWTIocCiMEkFosHqO/MLWvbK5z68xxmp+v2QMRbmdJNSwrcsIhgaFg3YfVA
Fs3U0knxIXKUDudBLF1yEmPIw1E/1Kfm0B+vq0GJkaKE5eASt4shhoETOjtUoEesxwc0F47diCFB
v++IoS1q3aRg0Y7WrNsjBNaDeaNpxsUMIv+6TpQJCJ1XtYOjJUpTZ9iaxgw+aM7gOrV1KQvqFve6
Jm/6W3heTxrLxQ7N/HaJHC/lFFrBZnX+r//gUfZXTawsqRVH7I6VLR7AsKpicjGB4SUV6EYufKbQ
TSl5UlgoGjN1mIKVS0fut823afHNovF7xXfQd1okf1zfqM0VNPBob6F0ZXhx/lW9kmfhEFtQr3Ru
h+neIlEVNyuWlQDZiVQOuBIOfczmPInOsfHngAn7sX1eyD4RsTZv8q3JLFvDYLJjyi1qWtwPs1kz
GPZu8OddhGJlctkdO+uokCkOpU0TXwkTK7sy8W6cq0ANNfGCsFfHj0XzzaIQX7YPaisZ0u6oxjAa
HDf8vnZJSrxfiWuc3LMXNzhGd6Ap+B+aX9hmXjK5aRh487E0+fTbsy53GkNtcdDIcQgF6khw6lyO
l5hbEJzgCjl5yIC62BL15uZyWszhqoHpbktm2MHUDHBBgCIg5pqaxY+bU0y1nm6aomUaDF09pq5q
0mpWTd6FRdIjKAFlyErz3WSop3GMXaX84lgkTcKmNYK7x9QMjCvocuZt1CEFChwsX1jj4uOd4ahh
iE59wRd/B3SwzVfCJGs0qmZEnx9qI71ABzQLDlqfXAxG4XFvGodt2hpW0OJMRhKrdH3sNbttcVfR
unrxkJYfh9zxkth+Tw3xKkiGEgMmRzeh5wZli5JiMPAymsreLkg4lc3wtxIjRfekN8PBHGESw3fl
e3yMz91Rv4zflcvoCwYL9oViASEWUIYTY8rszEvbiXeAxu9C+wYu8cwA4TcYRJbfTCS2wywVz0xg
DpLKirBHW/yiwfx4/9HsbhR05nXJHj3DbtTObkaVs9uxaiVPqioaSw2XxYEFtjtxcxrv1HKvffmb
Fak5sOFE9T9TCko1hlF1NkikkLoyffTwbBN3iVfVuzzFtdl40vqAMMltW/lnQU25mVbJmF1lBRZU
6Y4sPSsU6TP1fckW+6EEIW6L73dLsgv05lhmhXc922+/D/67SaYqYtYqaSVRODSj0CG5nT6nuO0D
PoCyiz4NZzTkZC5sHo3qFPfB9t3VSqp0a8GWOhrVClJBQioqadN2R8W1/An5RHPryLW/sC/XNd1M
JyuRUjyMmT2pWi3KNiU8JM6PoWBHM2wJkyDXU0ophTLpkzJBsxYxXt8LuIVI8ZQdqOFLFy0u6LK2
Qjdw/OvabWaylXZSUVWOVWqmHNppdeom/AzAXYxaPebWQa2IQze1kFIYwZXW2DGxd/Vs72o0SaRJ
7ZU9VWZTYqToEZih1QbC+EEolM6HzLqpqckq0gylgJHnVRK2ohTVHgY8j4o7YQ33FeIGSzSiUSl5
+877dZfkBj4rBB9TKEr58SwuvONzcUQ0xlyBePqn5gpIaVL4aNW8Tri4jLFrPzjku/LQK67x1N9q
oBBVTtQNOxGtXn7OKpKYLa6MbWH5zfKpBTXCQDyYbyZKrpkOZltRicrN/jPmnRhiMAqa5jx8Hiff
iY9VRhSdm360EiL5ETrYpy7LIGThFwMksn9ZjjvlNzURjLZz40qO5ESjaU/23ECOHblg8BOhwsAG
xYfEdqefMD90qVLXCpsetZIpeVQUh8UUpDg7jIi1DT9qGKExqaekbSEoMdDKzkEdLkV2O1Obai6Q
9A2lu2+B3pAp6ocwY0ScFZ755mAH5I5/xEjRfJySslUaVIMO+5kwl+VHLd8tBvp8w1tMKmHk78f1
AEvpJf6/su5E51Y9KxAYN99MDKVp3J0oCJZtC39VSjK+tFWS2Smxdvn4p64fW+N7ED/03em6Jpt+
ulo6yfQSe/jPTcxSXOLwxqIw7SgtJDML42VIxwkrlUXZ2bG/lstTo/J9Xr6DnsHmK0Wk6D3WqpGG
IZar6M5G9TWnaD0JRWRkxS74Z8v7+b7DXLGVw9zypyZ4/K0NkTsq0WNkOQlD4AR8HaghzeB4/fuE
6b7BT+xz2xpHbEhSxp+MNP86q0njAXSO8ElqvSTXzxJe5PWI/bBV5jXLN5ZFbhI1blUbhCRKI8n7
Gx70wyJ2PgLXVFjOf0zpkrrcoKpjIsrIj7iFogPmv8POGIfuxI7ObtwLLHUqc27XIdwxABODSUqg
HP8aXMCz2xX5AjnW1/AuPBZ4zM2+/QN4EtUu1V+yXRqsBGq/CuxVBcCJjigXKy84mMfIx5H9JwBX
wE9HT9xuJ9VX9STDcJrcNoHwi8zNl6OlAG5yaPY2SJPmyTX1/XVr3w5vr8Ik28gA5mLrOFH7UfdZ
V26zyrv+/W3be/2+lAiMINVqq4btzTE4u5TJzf6PtCtbjhRXol9EhBAg4BUoavFut7vd/UL0yr7v
fP096rkzhWWmdK/br47gVEqpIymVeRK6q2kq2+C2F9MZhv9/td8o5VzbmYEZKpqXtL7S2XOVPS2F
hHpkxgh7QUQCdRkLDJYy7Iv2V5btFPvHn42XsB3MiTqykM9HR3N06zlpFbI81G+XQbaT21YOLewF
IcliEvKodaS5PCoa7hS3D7k+LHIOZXpYm6MG+V6CmkAD3bgFsDKNsihuGJYrl7v9iReZ6h1lp6Z1
hhDL2TQrT7W2A0SZnnLUebTHywMmMUHs2DrN+jKbNb6fxM9QzXdCjTnVKJOm2uQZ1IczHZFBFZkd
ArEpEFm2Is3CSN0wtLRRD4HXndTTjEJqRVpIvWXTGkwgtTZhrC1SpFeHDG0Z8p+okjNkyu5byxIB
H9uAug5FSJz/htWyZEqfRBA95ince4b0AKNkPulfTEXWXmOLxtZAwvpPaAnFKGYj3ElC1J53ThVL
1DRlpghrX2nsEE2jYUqN1rH5Y5qgyTt1a73yL7vapiWUaDbqZpEMJWYNLUk8GKTDtSMydll7mwwS
OzanffV9gfA1EsVMLXGVCgzI4AV7CzWfsWzJb27RsOAfK4SJT+NA74oJKPreOmV++MXcdcSdUFVY
oPVum7iWLJS0OT8rRMEDMtYht6Hg46YhHhZeBfrkWfWutyVJG1uHnLVlgh/MZhU3uKTx12ZrR+m+
ZpDR6StvaZ1WRcyK/oLA0mWX2J4yVAabtk0MKqZgEcVW48LW8GiAOvEQ4gqFeqzjD5dBtskHxcd/
owh8gDqvNs0bHRx3jO554xbdQ6d6tK74X3okbc/WGUw448TNrNZoZIxDfJc5Gf1GmjstOSq67BGJ
b5fixddeGSV4e9UixyYuMHQJRYTPspwguh6GyquGD6n+aJbP7xpESBhqNh7J8GrwmvCUakHSX8S9
42l2eag2vRlCKK+jM6ofezJF522u+AdNrFZJgpKmVoXDAhI4gpY4RSCrQZYhCDvSMPWFZcSwxyYo
K7sP6e7ygG26toYHJBXvfNDBFvxg6JBCNlfY8YL2Wz2HkOO81qP/X5PCRNX5PxiCDyz6iDeqCnsD
XvbC4C6UyThsjtHq+9zG1SaXBDZCBAW+3w8xBGeTE63fcyddmyCQG5ofQzurBQQUN1zdmva9cdRV
IgkZyiZDoDamdmFrGpiMyTpO82MY7Y1Ywp6bEIaqqRDOUinOg6/HasQRMQnwNuk1eGSih35wNWV/
2aU2qWUFIYyVmi7NoLeAsMcre6TOrP0Ksg+lLoHZfLqwVzjCaDWK0oXZZCMjG8rtj4rzjTfAnj+H
191uQQPC+kPuy0KS29vqClO4HeSK2tsBRes85cq84/TCEsd4LA69r+y7vT06tSQYso3IVEY1yHmY
mvhgHYYkGJslQDnUr8HnIvWQZTKd+vtfbdKiZ1lWyObsnfHEd+vZZB1T0JvQg/rafgxdiyqIJJVO
rLzHE1dAArNN8ZiPAQGQ2Zyqbjdrj+bPy464GbW2VxDCjtrqWRLolQJnLx3ixgfP4aX0mZPjJsyz
6OWKVltprGtEgU47u5kG6Pdi9Nih6o6x8WkIrsx816H3GvSjC3av9x8vW7m5oldGCuxaY/9hSopx
HNqXMIEoz/SUEpmy2vbhZIUi8EY5DWFuT3y2/noBHQ6mjRamw4560Ul/nCRv/9uLe4UnkEihhXYY
28BTDs11e5t5SD52pgZa6cMucHKkNkQ3S+VcHsrNjcRUIX3MKErFxceAqYQeqWlg9pBWkyzHUaZr
xBnpzWHItiFtpKs6thOBsdLK6ucOC8xT4mdKP9hJ7aClrjNWnpF+e4cpKyiBqOgY2UUwAmpS72NQ
Yexf/v62Q6wAhINWpFIjYBMADF6eV/lIq3dRztF/t/fDXvHeo9OP0/c/YyfWG1oEqfQ5NVBktGcP
3ZEvZOWjekLuPqp9pKzLmeHCTIknfogTt/bUYw9LjlCmRalP8W2+m33+HG7ez49/NpYW/zWrA0yE
C/o0RhhL6zm8xSvhU/WJ98EkXnsX+7Ksk21WXI2kwFG21rO6r4DWeJPH5YC01rXd1l/c0NV+crUZ
8qcGChyFIrBOTRpMHtfH/u/L7nhfHrVdcaNVjow9NvewlYUCWS0RtPrTBHCxNe5SpHYx626Czm5c
vCMstXZKgaWsxm7UaICbpHgBs/xh+LqUkkR+2UKzBNKwYpXVRIExOlromn7NHf8nHkWhEBqdOinR
8233kucLxGHOdDCHHN7R7jS/dcZnlH1UVzhSfez2i/qHLCLmarZakHUd98URcf3INa4GpBhm0OmH
AjQaA3iShba5V54dQyzAULS/SWtGuxTdhRzIx8wLvGVfZc7sdS7UluRNPySsL5ZipGM3WxnTOx64
yvIjQTJ+vafmoWkkZZ8y6wQaoUqzhCXfXhpER4caYRHlPixfJGO4uUmuxlCgjzo16DKG8PnRTb9W
H5i7HKqr8jtzAqe/K9zsWZYYsrGaLUIQvUSFL0RcxBhmW7ZtPY/IeG3VBzW6nXUvntDXoZNcvrZO
2q9whMUcNkRrBjMCzk71VQ+3CeQ6XDc76yVECKY/9NLkTT4hwlp7hSgs7Smb7bZXgIj0PyTYZkiw
/VtxLvSlbQo2VjbQoAupagzKc7/tX+0yub5EqWljHOneQpOC6RAnKCjl1ZfjwdZkS23btjOaSPmR
3SMfCmg9FxlG8jDq93fFgWAPLfay/XrD81+ZJhC+yrrUThOAVa2OXs5Qa2tMtyTvqAt6BSN4CBrr
mXlncBi7Q5D7EEbPXfF0eX1te/t53ASfYE1rRlaSQovLek6jnzOeH4u2cbVIlvkiAxKJ3g7TkUIE
zlsmvyEeq3O3Vx2iyyo+N/ji1aAJB0VK27bTIhgUlMm1oc7f0Q9GEp+VmCJ2eoBuI1RpOUMs0/3Y
FM7EHgrjQxq8Q791bYrY42Gp+tFoY+Bk6q8c1Qt0cJRZktElcWWxr5FWWmaIGA1WqeFN07dWP1a2
7Di2cUt9ZYdA4SzPy6pVgaGkPu/DqyTXZXE90595eker5yx8qIZ3tDF+hSnwQbm0Q0ZCuAFJ7Yew
xh5v9A92UrqXl4/E28T4VjznkZKgRsIzFsPTUwsFaen+MsS/bBT/LFGxpVGaVXOdcVMGnyeKL4eQ
x5h1yGsUu9jH25dMfIAvxbf7xBlQ4IRSMSuD5Whw1WZPY4uwRXuHE22Ge2MZ7/L522X7ZEMoEIOd
0s6cbZg36wNC9jdskkR++M+9ZI7ACPlCcrtuAWCqk2MFv+IUzwL9Lap+LxsiWUpiKCs0SbSYKXBC
9TQtfhg+ogjtMsTWQ/7arcUO7kpSZjTkvhBXNt6GIlymZtSZd26uI4uVGK5WGC5jCiSG2ZM1y7Rd
JUMpVmNMrK0I4TtSmtqurjwG0W0IsWSVOb1MwEEGJZBGkQVqaZiAmsbaHalvB7pT2neoVyTJw+VR
lfC52Mq9jsxQqTgH2tp3hX6cAt3LIcE6IsH/MtC2h9gmAqt4K8KrPzx1dSSqSFKzaEaUaTKPpuW3
zcEedn8Gwc9JK4gyjaEFNyAGOeSfl+lJJz+pItn+tq6IcMKzGcLU5IuNSyKDGZCBf+QRYtvtKyfJ
HHsP7eJDb0pIdtvr8YjANAh6UOvNK1vcDl3exlzP2trzvi/Zlbnnp2S5AObmFJ2hxCc2NWFJYi+A
0vtylzK/00dIBUou2ZuUtwIR/KDrimqetRC+nTxHqBCQJebJBuyN+htJEjyDwgrKXyXRWGkf+MP8
+875vggPJDX/mR7xUa/sGpqPGdC0pwmdbKCix4tksivo4+CiG9/zE/875C5eYfIhXvl5omo9ZSnW
bNugqQLbJ4bhKrLXq01iWBnGnWUFAjmPHtmZuDAt+R0t0Ntd/VEHX2tjf3nNblLdCob/jBVMyuxi
iToOY2eO0r1k+a+koW7YuaUhOx7L/Jv/lhUWMfQsnW1gVVrrzMvLhOEbZJVZ20eWlUXCno6OJTl6
+wGlN5wIovMI2ELr4n68Vx+00/T1f9AvktklbPLz2JUUIXzsTPleydzFY+50IPf0w3SyVESvGgTx
FalcrgSV8ZPvajTDLoyNPIedeYi6LPO+x04YaZLziwxEYIsmr5RA5+w3YcpCekyRxx9pElLn4/Pm
kHSeMSbsG+mUJEbTgpJI37uQ4qmj+5EcxuaKoEZBJw4tZKkaMrOEXaSLaR0jdwLHJSNwO+opIzqh
I5fn8tqSUC0TeCJvFyMz+QzF85e8vWtlGW/bVjDkOWJfQhafsJ6iuquNosJZedJjhzKX4apeJ/9/
RgPI7gwiLKc+atPF7JDoWAVf++g5fI/q+CsAYfVMc9c2qg4ruheeiBg7tYtaG2Q86z4qvY69ZEPf
5tV/7BEv0BmOkegpCXvq4RmJB8Hgzsqp1SSj9i8sdIYRFk6cjvNkDYCxI6ffhQfzECPv1XRN4787
oSx0uOlslBDNoIZpQxPgNR00QRQFZVngKrOkrcMS9HhuS8ktY9uqFYiwW6hlnUT2BBAFzaZc3mky
8qpDF6Crs+pyIaHufceJFaTg5JDBKHM9LNGZ4MgL88ITu86PoZvsII/qXV6vW3IKFllhCb6upVHf
mjbMa09949jfI7wYRZ7BL7xQ+qt/V8D+T92hON+8YcAVsLAGij7JA50CmD23u+y+39uP5L78jo4w
qGlov8nio5vEcYYT3wZCVa2hyogxxcuwQ5fGZ33ttugNf3k8JS4pvgYoemXM1gyrev3UVbek3l/+
/vZRc2WHsHGgK3Y59gnsqHfslKPzbevXxwR9ZgpXJhooGzJhx5i1VlN19CX2QjTtajviaOSOtbJU
AP6DL/iBLewYMdGnKuWLODtav6B5cTC+MAdKzb+bL/ypFwiMURVBmnUNwIyocif7WHYoZ6k+S+ZI
ZpJAGRYK48mSYuCya/68zDutDafy+FebNekKlqEJbNEuUxomJdCS2GF7fv0IPOsaeZ+qiwZh75GS
XBOGLRCGykpzTPm6pRVkctLSsU3JGvpdeHzJJQRqKPPUbJMaEKP7VwsGejT3PPj2DrnmlS1MlEwI
0duUaAF2rCV4TrUfLX2+7AmbG+8/i/VNJZVZVF1WNpiaXPcn7WNR/GD6Y0MkB1YJhzNRNYEOKlPJ
X1tU9zJ41FWceDe0LrtmT/SFv3zGvv1D1qhasjOiUPT19pvMhRXEOayLruOP/M4RHNUFnj7sVHS3
zNz40+XRvMxHKHl4jWcwEy0gY+CVjekMNrpeVZrfSGXKtzcmTTfR30/FsUIwSxvH3p5MxPwG1UE6
lH7iOzC9706m6eZHLrsic8Ntw86IgmFxnZWpOvOIaX5Hxl2ufhxl7ZG3PfEMwX/C6uYUDJrCdA5R
zfeVzhxDRXGyDgXkefeeSToDCdynQU0rLfnDIDSJ4/Aw9vtZlhrKGeYtPZwh3hBerUAIG7aM6VWk
/EDUtWhvtQIlCe7QS+5pm/s5Gvrp3BVQESlQUWY1pRZRxN4KDQHKJ9r/vDxc28G9M4B4LqnGltUG
T8ikNx10EYxDul9ucb2BaGm0kyUHSawRTyc6Qq+KkSBa2Y3k1PXxFV6J3MsGbfryyh7hfII25jVa
OcMelj6p03VfP5SytJxt4llhCCtUUcbBprqFRLvIsZ8a9NXK9+TYfzfQNYdX2MnW579MEjL6bFTr
o+WZ4HFLn47BMGPceO4AV13XUGuFC8B45OW32ofLQ7g9S2c0YYeF4t0UhxAs8BKUixbgummSlsJt
T9MZQ/BrtmjhUpfAUK7Yg+log4POV559a7fO4EJHbaeiWOCPB1IM4JRZrS92AViyL448shx8CPfp
dQsRkPkgDXmoEiuZcCM1lyKyBgq45W7wR2g9eapToFAFGQQ3BiLatd99KfayHGsZqrAECiMwWyNE
DKRqT6zY0fmepZJVtknnEA/9r0MyYQVEc5ijCT3CR9moIUrxIWez04xfS1kkRGYKd9XVtqFYI1FT
Thj8vGxbn1P1o1F8u+zu0lniP2IFkpRjnNQxjBkfOAWiS547OE4ToisI9ZF278k2QymisEmlZdyo
xgKz2l2wN6/wynpj76BTja4gJbpH2UfjOEmiI7KRFCgEKkzzRAggw/Bm0r/UyonKCnH+hRfPXiEQ
x1hZJdqkASP63Sx4OiQINjcoC5x2GS8LRKakLL4t4Sqx+NgqUIbYmoAkMXNoWzvK+85jZ18Xi4/p
TBFs5nSoPYXM4XoE6d5IHW2fDg7P2A1cKtn0Nw8YK0SBNgwrh34nR4x1y1GtU6x9MuNPc7ezgn33
vhPGP5NmCmyhDEGfLDO8P+jqO5aTqwgpmZdX2LbvmVQ1VGqqupg10WiNMusx9ku7OZn1DpL59Tu3
yDOGsKR6E2GkQkF2Yhd6BbpJqeibPn62Iqe9nvbz4V0pYdoZTlhO+lBXmR7BpCJ9bPPQHdJ9iXz7
y+O2fbHS0VFchXavjSq318wUk2VKeg0VA/NvZir88BQ+G7dt4mSOhSBF4xa1o92/o1AMMqNnWIF1
K5rNY89gHEQCUWqyOHmruT19vmzd5tJdoQi0i66DNMEjDlDSI2UHRaYftOl1q+8LHlF0M1HDAt+f
kAfSV4+KVblRdLhshAxE8IOMlQPaAgIkr2/T4aCQoyWLAMsgBFYt9bwK0SUUEHg6tr3GemrNdwWZ
V2MlHMeaIGDIjQVGdOS3d+0AVer7vnfQjA0aKFg+vX953LbKBCxiok6Qa5cZ6Azy2rXJkNNeGVVe
lNB9r3AWU51wZ7vms64iPzvbhb4uy8DlTPbm3raCFBxC71q87i6AzDKXUwRv+ZSPsJE3fUp9a3fZ
xE3/Ng00KkY3PtwWhcU7TwZUdisNrEd/tbBLdgbb9IvV94VVGhos7WJkU+Gmc1qaq4j5WSIxYfvi
YaF4F/JlKBAkgl9oiYYylYzgWDThVReFkHhQmX9MvwuzUKviXR4xGZyoCBhDPBeBCMxQ4zXXZJf5
c+LhuR8ChN0+0R2ZjMHmCJ6t+x3rXh38DFpgE45gXY9Haw26lEj+mIJQxuKbfreC4f9/BWM2TUpg
FT/tqR5qi47L7eQq+wbNdqkMbtPtVmiC240VC0jRAi1sfRtiva0k2rc9aKjlhkfrzBbz5YdAi7pQ
61GUEh+trzS6rd6Vy4lc/L8RhHWa13mczumAYkDrLlKd2PimyrrebBoB2RLKIDKlQan59ZSMU16n
ptXiXmE+W8m3KT1ksqQI/ivfsM0KQpj1KOnUPmKAyAhDjvWnrA2dEMWT48fLi2bLFGRJ6bYFJUii
iy/S7US7riMLzggBUqQqV411t5fV4/FtTDRmDSLsQWa8TEj7x0oZycMw2k5YXBMcf0t7n+vHy/Zs
+e8aSqAcKP6NWWDAnka9rvKb/D2Hm9X3xcfoKY/1KLNmfH++r6H5jGnJ3pNlvcYQ3GuqESOPUqxB
ktgurZG/UWYuhK0lzCKZejGZe6oXWswBn/rua67esECTZ6NsPvitbRH4hOWQTZ9NTL19yI7hIT2R
xClfuh0S1PchkVi0eYXEYQD7JeL5aNrMTV5xZbyUJlmaCTeEXYVjQeWHO3ac0J6Vd0EL3If3+NoZ
TWCamJX9HBYjrnbVXaOeukhyrtriAJWgFBchO3QIE0P5czsHlDBYk9BfjeIuHSQAjcFZ0vd5whlI
OAuQuowYwnb8GnwkumPrV/E7pDwslTfT5sc1A8J8r2cmalmHymMcZ6rML7SDAUegksP09uyvMATO
tNDlekl5ISc5jTteFwut/tBhvLMkOlSUV7LS2M35WeEJvl0uxZQFFLVzkfFdqXekuNaRczVJZVY2
F+oKR5gepbSLKOJVjya9zsqToe5zy3+HK/8uLEcyCirZBNokYdKVlYI7W0pu8uBRlbnytgm8cP33
98V3gpzRql4KfJ/lv7L8Q5SlXjd8uGzDv8z/GUTwMdLP1BptFP9F6AitfqiRCdIcYmgOu/oLMsaO
meypV2aV6HA2ZAsHHYBteorG0zg+6baEY7Z97GyT4GOaWZhTZQJC7U/oNeUO81dtvEGm3eWxk1ki
uBiZxjQDP+C2O90a6V2qxY5ZPV/GkM4P/xErdlbQh573EMQx4GH8LX8U7prDsoeizI6/8UrvA3y+
3xw7zk5t87Fd4Q3aEIUlUuHwEM8b1rTOcmVdzz5/ipcdazdjsuoKS7jJU1IYZkyAlRz1Bn1dCr90
zVv2gd7Vx2Efe+1VcfMe5VGQ6tk5hHMVqcOsqkYMKL8aoIjRr74xDxp0R+bPh0qWgrl56V7DCSTB
0JS+USvYGF1nsaOV/+1vwN/pDcP5rTHj0UeJ01xeALaY5KDFkanHnJmQTXYqfOVRv28NN3vqrtgH
5kAb12ncETIBseS+zz3+353HFmVka7MtjXICrtG8DPYVmrJcNuzyirPFrAdiTXpLZwwmQZMBNI5w
hzr0h/ddH8+TZotpDqHdh1XzG2dPTjz/T7/nL7RcmiKUCmHIBk2gkWppaBpxBtajU9Dvs2l/edC4
Q1+aFIFBzCy0xs7CpIRj7kD7R892JbMcC71JlqF3lVKyLUooC4KYrylELSdSmDEiW9Od+aSfkJiO
qM/0aDxMO+N/oCyZswssokOmtiYZ7CsK1MZ0qTe2uov3269wFclZWTZVAndk7RgvWgqoUXtolJd8
Sf4QQGCLbJxVqFvAF5T5yVSuJ9mRQmKAGO0hJlr2hhQGINncL1X9itH5HZU3q7UjRnj0KUF+TQAT
bBMvNg3oRvp6KLNCOEIUkL5Fg0JYgfRVfkHq98puTpzAj4+6n3vhXbOXKmTzb75dRTYzURtlQ2VN
9LIum0K1wbl1Un93PZsOSAhATdZfuh3kEMjuF9tGngEFX+tTs2wQz0QMOkEj09EpB1ni/jabnhEE
Z4OKsFY0LUxi6BDd3UMt0pD1RZdAiI//WTNUk2LBiKR50NTM1e2DYv+6zG8yDOEEqwyWOdkGzLCj
x2z5hlrnXHZpkUEIDof2h8RMa0Ck9LNmDSgFPRTmxz8zQzi0mrVWJWYEjGTxs/E7CxyleL4Msc2U
/0y4WKnB0iyomwUQy6g6ipY7ZvELBeJ2JEvwlY0X///qEKnO0TJTBdOO/tYoFIrcCVXU+9ZHd6cX
HPSc6mZOpJpEm6DI31N1hEmhiiGAoigTuQsWrLOyn3P5WBgvun64PICbaao8R/BvDD7CK8OSgJak
5uo2OrJuuUp+eFT2PBVbdjbeXP0rIIFuFjW1TJsb07Qnkz7HMt1D2WAJ7LIkBl6hobLhoWNoGB2q
YBfYvmSwNt1tZYPAL+gIFZGZC4pV3uyq6ERlHBIvvoldKLA48zWK1tDZa5H4nsQwsUS8MOLQHg3E
M+zlFoUiDl6JpdXMm48mKzcQa8QbagWZqXGQg3GHnPxT4EWf7BvjxHMupKkrm1vPeRzFkvCIjF0y
6fAFnoqmu5mPcKDp8sohbDu7/NPlaZMNoMBDVaU0esGltgz2Q0G7t5H90uzJuQyicv96s52ubOL+
v1pIhgJVoKECSvDM9rqr73Az4ooylld/J7htdjvtRDz9KvTZ7jK0ZGVp3P4V8qxUZhAPPDDUj041
PNvL/jKAbAAFjmjKMjEWrg6lQu0Vl6BoN/SfL0PIbBDYIc6yvCsIRi/Rfwb16IzWhz8DEOjBUvIl
NXsALLOfDw9tL7koysZIoAZLIb3W9piEwMILftf6c5/cs0XWrVYC86aBTqOk6TLBjBEPAr21m8IG
DyiSsZKxwZseA2kQdVoGlMbnbbQKz+ItcRESRgEDhDCkR1HJ7L9pp6PmA435gYd8KX/xXhPlPvgR
xF6D6rTQzb7YR1VCqttXuvNy1QVSaBMzhm4tTOxP5GT47Z59Zj/sr/bNtOOl530k2TtkE8eHYLVI
WTUvZajDPwr2ras/R/OdqRYSDpINI/8NKww9n3C+7vg6HRGK6Z1ClzDp9jvOatQEJoiWbglKyOgj
gWRfHXmhEzmquo+MZT/0Fcm9iy+ZC4yqC5wwVGSqIKmN3bYa3DLT9hpUPWhkokGZ4cVKelXWwVUV
VxJY2UwJTKH1RLfrGaOIlIh8qhw2uBl9usxGMgyBLca0jQwlxjim1c8Q5Vu97lay0JXMxUVZCrRW
m4ckxb218WO0QFIPCtRw1f3iaqipel9d++oIYQi3lgIv4V2o8umKv6Sh00y4LMvyKCXjJmpUpApp
SMIPeVZ8zJvbODjpy3ti4GcXF5/bVIgxh1MDiKq9aYYYIoVflVGyocoI1hDYoGqsIau4Uuzfqnql
a3nBgWuh/A+qepLjliHwQgj1+ajm2q3JMX3UoOCX4gHB5WHTEu8hjSahIckp2RBIglo5VPpLGNfF
iRuQO6220MLhJaESNpI5g8APM+szS+dmZdDzhU585psyeabN5Mm1Uwtk0BZLo8QpMAw0lCwCh2su
8tdkY6dj+KLFoQg848wvOQ7JTBP4AS3etGbkPJsvNzNzSXzdhe5lCpKcV8VAhm4gSWnkByLLvh8R
NW36e6M9GA3EdfWfTFbuJDFILGKY4r4mXQ60AB1+UhZ5Sf+tHxeJTRLPY3whrDbAoCZpFvGrUga5
i9i2nUbDI0F2lUSpxMe3X3rONCEWLywZ7efkt/OpHq9vT6DROqNk0Z196ml7noMvl2mVbPBiuCMs
zExVOTcNmbFHEfW+mWTJE7KJ4v9fDSEbIfKf/nVNP6TWRy33NNnmt20FMgCIzovRxITkPjUGizY8
2Nlek/lFk4WE/4VdzwACuyYRTUtzAcCM0lvqpjs7dGxUEPBCjOBRlgC4aY6moSsF8ukNU+x+UFVd
2sY2JmWm+yk59LLbMqexN8eg8/fF+z/GqqZjie8H9IPWH+b0lBQ+euYh0CE5+Ww/7a2ghC08xVuX
ZiUYOOVq8pPPqsOzW9Uv6p4LfSO5NXRk5fmSwRMjAXMPTbCZvz+E2QFXSyK7lm1fy1cmCef8Zaqy
drBACfTGuLOQOVnclW53aIizH5zsawACr0Iw+A/ZLri5kFbAghNmUPcOI57c32fMSZWD0qRO+b7n
lRWKsFwHktMiHHHGI2blkOUlZj8vbxObh/AVgLCZ52jPZvcTvM/OqL+U1b4LUDJQ4zjZNF6rIxya
p067BLvLsDK/EPb2RW/RJCeHXUNynU2Jo5KXPwMQNnYsKEMtOthlzcdRvy1lQRnZ9As7eDuFUWFy
qibqA2LFefhVWkIqgRBjAeMSmGk2A2JMn/rUS6rvefWe3LPz7IuBAIR9LKPkrXiojrZlheKM7JvZ
Qr12ePij6RAjAGkxjb3CFeTT9Ipk/lBIqE3iT+J1H0KALMtKGJJ0JxaeBvVw+ffLqFMXlntZVenS
cYetvL+yTOo9VNKqK+1mth1+P872KvEvg8ocgP9/tVf3uhqZM+8AQSCUESWjM+dfynd0rrLUlQsI
BDCbBh1G3j8Ap8NMPanhn46csNSzKp3NkL92jyf7jl9T4z3a+VwPp7/iwaMpObptjppOqK3zPVsX
m97narYoyoC82twKXHNeXFJZblspkrPopsetYIRx60PWLroNmHLZherVkEoCjpyg3hwLVt8Xhk1V
shFxCrxIGc0pM3bj8qLp+1bJHS08Bg39w0ET6HKaFzKQENag+q5fdkpyE8sYczu4tLJIoMyi10sa
MNSi8LYO+S7yQ9XnZZ88HldKa4f4xn9h/MSKTGvUOwttkvBedMPx+n16QzUUxPdoWpGczPt3vUKc
rTOFsxViVwYpB8zXMt8qA17YGjcoJHS94RO2qZqowdL4n1iRQHipYUHRglZJvnTVoVCf++CuSfZd
eb/Ibt9bp+xXYMJla5m1xdJ4v9tuLNy8TZ2sTd0+Qbe29npM7ujcOVZjehB2caroBOf5/13yFb5w
skOfwHpUFqP1sqhw1Kpx6PzUSdmJWyG4ySsUgdfJOFmZjS64HqKqUE2ooUukPmp7aNyd+oOsCc3G
YesVmEDoA9oh5UoAsDz/menXc/Oc0qeq+VYrz3a6i+ovl/cPGZxAUbPCaGbFgCuggNS3pVvHV1l3
6Knih9OnIvmhzYOEFTfIFxrAxNKphsK9N40yJhVyd6PKm/1q5j4qng17/kRY4F02jP/wN5O2QhEM
i+uqtuoRKBHeqjr2MEMjNZ2epGXPMhyBg3uo7ZekAE5V4JmC4jWGOjnKWf5/MQYL5QxERbdQlDO8
0TKO02g2rdgcvSi5rk13qb4vUkd/y4evMMRocdn1dqJmwGDzgQsm86tflXl9icT5v4JcsrvfW19A
HYCKfH8eCTDfVHQnU9nkqKwavapE3yO0amMVcoIkDvd2ijiIyaDyhkKQN9XPZVnVVVIboxdn0MzI
P9VdsSubXSBrcfeWeoFDdQMqOxSZGmIUYCCLFaFZN4ZPbZAVG2XXWYX4ajuXjjUaTjnTqyKcJXoM
G1smR4VVtk4IsWzBAbW+DzQWsRFnp+aYn8Ld4KTXyp4eQr+X0O0G37/GEo4ARWcl+jChunF8aHfd
0bjK3dRF18W/pLlkKj+bzrGyTDgM0C7TU7UCml42qKl02YzRlG0hG1E82KSjbY+BVnqojxcIt0VV
kp5Yyuh1/uIbfrpbPlWLx2NFxqm4nY+pl+0rWUHs25MhQNGQl6CiB63uxfIkGz0fJ9qHk8cG5o1B
d5wM6l8mwM3RW0EIBGjNVV80UQSI3HZVM/DSwNrNRri7DMPd6zXPovwajmdjCNGSXkxQWnAtMANG
Rm+ebSjZxt2+oOVD1iVHupjHlDSSxbxllqlCVYCaOMq8CbX1ENtEthcW2WSH9lUR0W/jXBS33bQ8
XTZsG0izUD2GWgSoJsDw1c2q7BQ7yyioSbXLQ6J5dagcIplE/ZYfmOoZRFhQrKKRVjfa6OX91yJ5
krYC2pwdjJIJFThkVokXnZZqSjWay+gFw5dsmZyB7Wrdy9XFG2XKGdumnKEEf0tZEChGj4lRlFMw
PNFYQnTb83H+vjAfXZ4sYV3D0aYm+960dKcHUOUYDVXiYBvXeHg0xdGEMBubrdheMzNLQx1nACkK
FEDQyg5qD46yi69b1YNG4AHlip4sF3Nz8NCkQLUYxE1QX/Pa2cy0Y5kWNaPXK/emvdNsmVFbeyDq
rHVDNyyk/ossF8TzHMZhB0FzHS0qDBsBCmNErfowOgNNHGQBR05GdLe2m6/R8IUo2YulLm6mDy9a
Ql3aDp/n9ywwXdUoMzRmouL4tc0RBppkIx/n+hAbTjcftNR7xxpG5iRoCcSui7IDemwmESRI0IoB
BjfzNT8E9q0kbrXpmGcQMf28tfSJBNOANTz2jt0+VKgELs0fly3ZOluYKxBhsIYmGeZ2AQiUrLjQ
CSs+9ouTdeWuDDqHyjQhNnd6SGpw0rB0iPoIDmlVeqrY6QT2a3b6aTkmPgQbmh1vn1edop0s/Wdz
DHEGhBtolKBz9WtfyPNhyvUeJ8968kz2efoSV58uD6AMga/AFZ3bJMaDamzj/Ez0/poxLfoc4E7n
o1+HZOPdXGorW/gvWSNlXVYVJmwp/sPalS3HrevaL1KVKGp81dCDhzhOtpM4L6qMmueR+vq76J3j
lmntZtK5fu0qL4EAQZAAFiyGKQYP4xT5BXVVUBD8nUiCx00Lo22a3J78qPwAhgDPoDtdet5ueqaV
NIIhpKxdGsUCyIIrNgZZMFlFrWy5hCPQmasmNwji1zCN31VpslN09pFYeVAv9SXuYCWLEFC2/djP
xQIoUv8D7nrXMj2nl3BuSexMU19qn4IymdQY9OZPM2Yi/IOrxqR8Oq/37c15kkMTnEHHkm7JuRxs
DjhNrnHDa0wdJ3D28z7bXbQ5TUyDRt4XN3dxjE6v0mQ0Utyfoih+G5sPsaqhIiGRWPPrlwgcuycU
8fKpFyNN8pajKOw77afRi0rjUaWY9tuhh5GWB1Nb3lOjrSVn46aFr4CF1Wx7HctJ+WpW0S5fjF3T
z5cYHo45ywZVj4G76EujmPoJ8/JqbKJpvhu13mvVLhizP65a4gt4AhE2Uqk2qtZ2AOkbZ9cPV3Y7
HHJDoqXN3Qq2Rg3P5ggkxPZwRrrISkYErNFcXy0YLKhUbq3TPZP18UiAxD7xJey0JSsAVNPJw2l0
NNXshtbfMk2i/s0Na2uGYUMmvEYJumkirXfiDHan2R+VOXHz9JBOkth1ow4PurFx1cNThwkk4Uyo
k86yM4pYR9uTT8aOHGy/+gSaRhCUZigS0SSJgS2TtlVQ/XIqLssUw35EygrpI5h0pQ0B2m+ucpIe
zzuhrWVbQwiHz5yRWFu4D5rUgNJP0eRqg8wlbIpB6FMYgsBfJGVcUjMzx6iafczl/qlFzG3mWWZn
XL3i/RXJrf9hiDkAzbD1CbyMs580X52uccsaz3ff+TuUZkv2zuaSEdMBAzPm2hIxyB/zxWnzDhGO
ne+1zs1QkeQskrNBhiE4gSVV0ES48CiqG3K3J2MwFLbuLnki2Tabh5C9kkY4TJO2i7tJw8J1OYps
Fr/B01OG9xl/DDTQ9cuqAWR4YqpbrfpZn616/t+h929MqtGgOs57OYfYtu09K0u8nUxdZ9YNAVxs
2EG/OG5T2ReECqsVFBPeYR9WnbEAYmxCEhSN0bmN2Y+7KltkM5y3rfwkjRBfa7FiaNYCZaHJ9VuF
R6GKFVckdfymI986WsvIwyRmKKbCsxEN2lYPM3T66VvHxseyMMGE++d5XFtdryD/jFWoHadlqFjl
k7XHN3aKwWcZGH5GGe/o1lm0hhF8HWnLVLEawKjLIyrCjfy+Vxo3Tw7nXarM5ISTCGdEaVcqlDSo
gTN+HhIpb4O25ew0zBniRIKO8eoVINZB6KwOT3uIeZrngDIYXezgZjzaeNeQ8W5srtsKTlg3s0uX
tNMAZ1RG6TpT9WHOQcKnpleqVLZNi1thCYvXWCB6WxxEbib9BGqkIf9SyZ6/ZRCCb2V2WS8Lgzh/
679XYgheVbENOFUTGMvYIBtyRJlVMMkq4iSCiC8WrMSdLjOwVuViBmV1G0apN9V/XkaKzXkSReyZ
TzVrZOkEUbIO4wl1tANgYJdiSkIdvuivzu8VCjf5lQugOLqd0hlnTsbZlMHSHJpmR8q3c7FPZRtU
tm6CF7XUOc1sCon+32zs6XFyJc4yW0Vd8y3Thp+7OVBRxAzu5vN+RiYG/32FQSqVIpkE9Tv476zD
Y9WXLtydx9g+rld6EfZ+bM0YOJxCL+W3ybOvqqsKqaLRcDnDT72XpYr+Aw4XLAeXEnCMCqrpdfTI
olP6OTr417P9uhKrB5ln217CExx35asljC2zmOYScNEAgqQ8p36/0I8G0yWq2jwScO3+n1iCqvqo
IErKsIokXt52iRqQtPAv0tQJQ9BUUTvxPM4zMOjTa8K/gdXTocCO8kNh654PrsxnkQRHrZbNaJkM
cAqyHX17VaoR3i8/Jqz3+nlwk+b454VL3BGdEAW/bc/GtJglEDG9qO72ub7rZe2xm0mDNYbgt3Wl
aUs1hkGYs3Fn0CrdVXl3l+XJMYkwkaKJ3dCw3dZyXMWagikqHzAd6tpM4reIaSUlQLKPsYU3KE1L
kzlSIbB+WzDPcjVPveW5fDCgqe9/76iXbAix7Ah2WtsJXnF9J6puGqa6bG6Dspgkt47t/WCBqgRU
wsi1C281A0be2niuQVTOzPeWjpo66ZbbluQEIRwoSpUnoaEg2DOG7M6MnbddrmVuGpkSUTYT9+BD
fpZFdFko2x4n3Gr8ofbMK+vAOZETCkrkCqOZLnNYJzDBYZXtsKQlA1gap14zjddI6B7zTpZnki2e
4K8GQ6vHkUA/2GrDsh9m+VaTQQjuKqyjro/Cdvantgj0OnGHbLgqZaWVMhTBS3UoPo8pA0qqmDtC
GAKX5ctQKJJjUgYjuKYF06h1i9vAaH1Jq9sYkZJdH847eBmG4Jqs2skppl3DoNWbMVs8Q3dzu5FY
swREfL21lKFCFgmKz7oiIPHg4gEPxHOydzS++V5Fe+BBMYltmEjLC7JMiz6EbY7wiILI8/kC89sv
35vvdvYJT4yUW1vJMKEJbq2pnP6GDm22mx3tTcY7W0ncvW+Nrg5KYs1uyHCJHhQ2udZC9j2dPpKw
kDj2zUVefY3g/aIx0ZKKco9hqKPXJXYRjAqrrlAscX+BzayQBCc4ZKRhVQ258bqXNl8LMPgrstc9
vlHP6FLM+VVLi1pYG7oc1R+3i5b52G672f7zrnuc/itRBM839TlSTBVEUR1bc62pu4sHu0RLN/10
fs02z6YVENfeKibM1G6KpgRABR2vMgoIe3x3HmL7zEDDOwp7kTCnImn6MKQo1szwRLBE2g4soD/T
uTzWrbFvKLvHFvTjUbvrMLIpTzFIrHIkl61tlZ3gBd/r2MjJFQXgbdBpurNF78aqv47UXg1a58/n
bnDFncAEF1wpDCMxyhIPjF2ys9PiWpmKux40eOfXdHtTnWAEF5yNpMpGEPj65VgHQ3ijWJFX2J17
HoX/l9fGfkIRHBcNlWxZFKDwe32v7jKEuiUNBi1xy9zeGYrEUiRSif64YIpSF0aBhz5a3AzM2ved
ikZs9neLJzb8sxjxV0QAk2oI5uMvZFBcNkmsblMWXddBfm0Q2ITg9sqpi2ejynlQkamuY6aYsMau
K9VsJUra3MGoEQX5vYbjRUx0pg7OYm1C6Fc0zmHpu2szlc1V3pblGULUS5aSkI41IOBYO+sLJsqk
oSylIRFDVEqGsYVF7GCXFja7Igt6atIxOG/OMjG0l75uyeNwYgPEiBV+pYqUC+O8kzJekTCESW4p
IV7Ha5R99kbsMjLs+1h2CskkEY6HqNK0zOGP8Jj6jtLF2E9ivL6Wi2TBNj3nShr+GavDYc7suaV8
/2udiWCvuaIsC1hYeQqjl8R7KyjBSSe2EqVWCt1kKJuNEvUNI+ZbhICSrb8dG61wBP+cghC14VSI
vpk49456Q/P0TZcoxKV01v2cJK7SOwuaXPJbzA7+XNaaq+lg9Ck6WckeR3rlXFdfIrhwSsHKpyn4
EowzwWsWmk1U9Kje5Orekj3IbD80rbAERz4jZRN2OVY3dFYRaJXtLq+9sE9wIkUDatrnuusgmgJ6
otnNp1SeM5TYpkjMQEswKz/lDKNkekNKNVCS2M/i5Cqau/1f+Q2RnSEKu660NG4z9BMdMRD0K50l
TlyyoUVWBkXr2oEZUBBVbxhqB5bI01LZdWfbDPgYOmSlUfosVnSYadXF1YRQ/Pkiwh9Ynh7N5v2F
740rOMHCoxAPz3UBuGj6PCPliRdbmWo2T40VhGDYZErUSelx4yVd9QnPKzdTKXt43tynJwixNso2
SpQbaoDA3ompay+PWfWuRSqtny/xgSskIWSoM7NIdZ7hKMbCje1bZShcJ5cQiG1aGoYLYWKNRSlu
pC99eonGaFrGMGYoRV32evx5kb4r8oP0lWtbYQjOvAhHErIJ5waWTPVmv7/jdvZ04bUP8lKv/7Dr
k0yCUw/1gbf6InZ4tmueIfztC7ZsCQW7bmY7ipYB4iGzGi2fCx30On+9hoJlV/OCV6kWIFsyXbpX
n5dQrFwCR6wa0xhwQxre2APZI3e8V5xKUj3Av/qMZYgzsDkZrc1aWN+CO0THbk0UlcwujJD2O95c
qiW1xLNunhMnW3SEoI+l6lSojNuGYrml+tYwbpu58qUD6bjSz0lGX+4rJYs0vKJjAdmoPISTdaVN
yl6lwxe1j3IPZOL+aMja67a9n010x4TmDDHatKN0KYYGq4kxg4dGaR7aWQnOn30yCCHSdEBBatgN
lq/XesUdhupz6szH8xjb++kkhuCS7KJK64ZCDBp/HmlglL+RPtz24icMwSWxZRkaQwdGhppjEqJt
AKUd7HsUK0fpobRtcicswR3VZjc0Gq+8WKJ3uvoFOX5Xb8Bbpv88v24yHMEPTbO2gH0dMiVl+z7F
7d9SS9fS0ps6l10yN1WELg88YGIOoiMW72Z2aqDjEcmZcXwfYyaV/Sam+/PSbFraCkLYqDTXukFP
GS6ZNPLbmPr6mO/OQ8ikEPYomg76BI8mCOTqzMU1hndWGLK6m+3TaCWIsGX0BWy6dQ8UlpIg7IaP
dckCNM/taWd5hvkmneogXEoPV8X7MOsDQ1EuKKrlPTn/05awoRitlngqsJQarhZ1/KWcmkAassr0
xa1zdTmMS0WLKFilUS2VBqoZH/pZNtZJpi9xI9VFM+UKVtIimReyqyn8zqjsKW1zF60WS9hFPY2y
ua4hR6v9KEDmHL7TzG+RbLDf5sG3QhGOc0NLHGZjCjkvBMzUfTnGHo0+mJmrGPuuu5sa/e9sXWTf
Mss8VMYMgE1ytOxj53xo2cP57fQflm6j/Bi7HwW7glC1ih5fJcNjOITiiY3smqcDf90n5DNlZXji
vbKItXwseCnLL7zxjuMt/1aC/T/gCQG5OcdLndfIjyMtPPpYyqtT5RkYv2Xpzu0d9byc4j1TaZmi
hjngpjlOdxGlcdDQVNbFu72pTiiCEyyVFq2bPRYRLQSu0XlthbBLxv22GQ2ZJxDBByY6UWvaAqSZ
FbexHiP6CRmZiryJlM9pLjk5pHYh+LuWsSxtBizcr9aSVTHIxffalXCC5wvjRccZhZxJiyBinn4W
oAGoZWVbMmMQfF9S1UXd5QAZw3S3KPZ+TMw/5pbCuzT6IdBiiQpaW6xUR/jwK4/bVG+U6Q4Ji/P+
YdOznv7/qyr1Res5uRREmJLcZdHgZVbh2aH9hsaWJIbctgHHAJMhxUhLUxx4VWRls4Qlrukv7kvw
RcbVxTYACkhOMUXRHiG4Pjqn5eJQpI4jzL+qwf/wG48bWzvVUdFo72i4wEBNL0/YWtObJCphAgRx
CkNhgvVlyi9JTq9BhJ1qFm1hVyFAfvnUF9W1l/VMruGErWoXBYsdAseAp0EQfyXxb7QTbNrCGkTY
oNOgN4tFIdPC/TY/l3gnKKruL3/uXMMJWzWbljl3uD8YjZ+pXntVuNPQTnt+M20ag0Z1WJuhoi1Y
WDgHdAZdkkV4Lkbsqs6HWN+R+sffYQjrlvXOPOsmWCXQVdQhaaE3h1hWDcEXQ7wnOxr3NqAnth0x
gZ43OooOGsgx1dRFtaVr6V9J4tejEWTWRca9AhOMe4nRQtMQgNXfwCYOohFez5mzJ+qPOLjk/F6L
JqgobWonSZMEZpeNxrGc6yqYVEfCfbRt3CuZBCVNZlr3BY2fHN2pSu7vjHsFJxh3jFHl45hjCfsc
b9KmmyRdoMWP5w1PKpQQhOdt0bUMJZ0vvfdfVcKuNSV4b2PsjbQqARcbIDR78t6z7AVve8M+G7r4
box8adJnBTDy+CGMMf7cYJ5dUF+ycvwQOLOfxJv5MJYDU1Lox+hfFuTxfqb73DsPJxNKuKRrU9pr
4wI0E02OXZ8c4qa4qWtZ4cFW8LPSjyacfEkVGUOhYe1QgXDousWNQnJBfn4NIboGhXRtnqc4iMx2
Rklv5pUO+7qUshYwmSiCUyhaLSqdDitm1XEAqqX90mYfzitF4lI1wSOwLipG5JjhdxrDpeXnqop3
GXETdZ8Zh/NQm9JQTsUBbhlLE6saWoIJ3kqCV06tilwGmvw86S856FYQgomVnV7ZESqf/a72pulB
pe/K3D8vxaYVryAE82ocwyxrhtoMPOCH7DOv/xhkmaltl7YCEQys7R0UyrYAeb4c8yDk1+W43dvB
eZk2jWAFJ9iZ0aVVazWAK/Vvpumy4ftQf7G1b4MipZDnGnjlclZQgr3RNFfseMyenDUPr4Smxot2
0ApOOIEQkuSGQgBXtc59ZKj/EPD5nl88mUEIx0+9aBNeS1AR9PsVwHxRzi2acOTEjILcVAMEqW7R
I7OUb630UMjKKCT7U0zjDKNjVdYAlKiN39WV9aGJZc30MgjhUaSLSIKh3lDHbGfv0yp/R4qvf6UN
MWUzYq3yiefX8hwFo3PQJhma8SQnGV/vM/oQyfwdprbMzLFSVTd4lqNdkVh31XB5Z9jmPk45OQCK
MQpZol/mFhzBLagopWvsGvsU99T/t81D0VUAbiiUhwlmV7I2mkae/lLq4YqoynU5y2pqtjfPM4RY
HUbzuVRNGxAkf8RRrWifL3prdugJQrA5Mjd5YiU8iVfPV0bvHJfk+3mb+w+9nCCEY8cs1KxgCezh
1/sBf+uz/ae3xXl/4T14JZFwBIFbIyczl6gMF2+kH3K8vkhpAmWaEWwt1RqrwVHH+yceKvNtmRxb
WZT7H+sGSlSwIIGsSqwpwQwJJAU1xFHI9b+4jvxey872MXeCEzz1aEZUMR3A1WnxoyMgPK7jm8j+
mDmzAV+hSorXZXDC9gnTZNEXftRFyhRk+bJDYuptZigemE1vulELJFbI1f7aKz2LJ14aCIJea2LA
S6s09sfB8EdqualmerGp/UP00seci52ajR5oBvdqUgaJFR0SvZZ9yLaXP32IsOPmkYVGwtU6V+b7
qcEo79LOPNWYB69MqsdBi29aEt4ac+JZCsvcFv3rS0j8om+O5iTrlNw25NPXCJuTFE6rYi4FXlgw
qMQMDc+2y4A0svFW22f0CUbYlOPClqbhQqPFZWh2NshB/kFTBwi3shZp74AMZtcez6tcJpqwR8FX
FtpaAY0P7Y01upb1xvhxHkFiwyKNizWNs7nwyJDWCp4SH0lzUNDpV2pBXkiKizZL/UEE+D9vIF5F
YoVWQ7PwFUQ6Zk99ni8xMOX+2OzqvSwwlKIJkSHI5cCHbwDNsvb6lRZwj63QHfc88iojmaIEz0PS
xWkirqh+5l1iaMiUOlMZhOBtOjZ3UW1CUzhJYQs4SaV0APwrzzgYMS0Yl12nW+DI83P156CPLuoN
bXiTQd3R/qGRJaI3mzpX9iCO5+1jdPlg+vxzZqY47J5vQV7zGzk0yRKKc3kwACrH4ynuwpx+F3c7
A2SD0rudxDmKZJtZQ1jfMm7lRX80k9wbh0KSm5G4Iiq4BcLs2JwpIGJNf6iN2UVP9c7qKlfvlfvz
/mFzycC5RKhKHLzJ8t9XifyMppWaguPCN+zxTtX6faeH73tm+38HI9waHasOnaxDMPJvdxaaCFQp
99J2NLKSRfAI5ZSktloiirssGuEb8tVuWsEJPiFGAz8ZEQD7iQ6H2rnT9NnSfw6o/Y/CPUFidZTV
iG7vqBWk4CPqWWtVQrGMiFP/F2/9eGfGrpG51v53HJ9sUcVLZWs3TWzzfpkXqbXfLq+U4gmxRzw0
8WIUWNWtlJS8y3hjlLyNxuHnDSDeN1VzMHDyA2+YP9smr/BVlneV+rMhb6qCd7t0uuQRf3N3rxCF
QEMplDhOeyixiW4VtfA7441aW352CVnTWjLBi4ATUI/TGu7XGeldOcW7dNDQUZu/O7+1NyOMlTiC
BwkLsELNLQwE72lq4s3WPq9ucxCnSDM6kg3nCE4kVY0mZiVU9ZSNyI5l8YhYpp2/LtlRrY1Ln/HQ
xgXiQAejH17VWPYTzQsdBIWo30Lg7ea7bJ+27uwp+xZFskHonV/LbW98whNUVhetuVAjnHyqf1W0
YxyGXpHLek9kIILClCJJFzaDV7ZqU9dEdQtaTuTt1ZuxxmrpBGV16Ww4VQZRElO5tlv7LlMw662b
dyYL95Wd3GiKJOG3va9Oiye4/xqzicOhRwKzbG6d/DGc7jknnnlJc7qzEkxw+yAfZqzLAQO+G1KN
7oSOjVgWS8t0JDj6IrY7h4UwPDsP1PpHie4g+9N5W9vet8/LJdZTlVVNQzuEgkCigtYGh8Ves7gF
W/xBRq0jgxJ8upmbNilNWBzrH1jiReCrtO5C/asz5e55oSTrJlZRgVvJGtSRC5U/oltniL5Jn6P+
44Q6LZzgv/MqIow4fP9gtmU4RUFolm6tTB5TaOoqy7jTuDsvKr8k48GhjyaTvV/KxBT8xMSYOuch
p4ZWfl1HpPww2zoDoTbqy3m6XtBZa05LP6kwc7SK6P1utDLXnO5bK/fTy4z9BCVc8EPM0SsJT9Q3
IJNokoMyfk6k1QD8e19HaycQQWtmPJgN4clLpEr7m+qK8w8blodyhwu5S9B6+7x4gn5Q1vNrksXs
ZO/H0rrOZvud3oeSUt9tH3uCETz5vJRti9FLE4gCqrdJvUdDBfLZJa/rU9m1lA30Pyz/hCf4dDsm
YY78zzOLs5D7kZVUyMQTHLqWk1GZTIiXd/ZNWuvv6Bx7FRqclUI95IOuu1EBNpXzHmSzSXStO8G/
92E4Wg6AXwW8/zLJyytNuTGcs0zR16MmM9djWKZVH4f2Uzf8PC/RtrN41pp46zfsPJ1KPrmlxmsz
eKvSpQvai8owV8smXvYdJW1Jx/0F4vaN1IbMNmRCCT4DzQ/LnEYQKl7Kn9rQHiOM23CZKZsRIsMR
3EbTlbqR8MXDaQ9yw7RIXKSI/k5BgrfAEwxoRZ5G6+C/t+1HPNXL+Zz5gryyMiTu0cGhqzAGwco0
W4nHpuNn8EX62fYVJzzx3liGWeTkDfCeyvBg3Af+HLhg+sMxP8jLpzf1tIITjiuW0Tbqe5DYZ7h4
gyGQdPJ+080jcYUh2JxpjKnaDAjKlsKrzQPeARPja2gcWHE8bxCbHmEFJBjdhDfUiWlgql7sOxI9
zk5w/v9vX3pXAILFxVVMotTh95r4Y8T+CdsIQ3buW+2wOA8oWXEVyvbRLHsflpigw3W4emsqyooq
UwMd2bPLB1eRg1UHOIX3JNCA6V90m1pJKRxXGGNt4toLKcEViMaiyWtm0y3bv4URjqnCaZYk4YvJ
mwztf18dFVkXv8y+hVNpWXLkjSmXxfpS1p94d3A4SRS0jaGD7t8haOwTeeUrzPdqRh1bFqNGQMCt
Vp/Gdo48luXvJfa3bQknJEEaWoRK6fDrjb5nAXiH+L0aDEd9sAT9XkfjlHceUCaZ4PxQITelWYFI
gikDyI529YJaUNA9/BWKeKNiaqSpyIvBvkvrA8GcIssYf7atjNR32zs8L55IfjAzYtcpgZqiOcSA
82iHcVkSSWQQXH+rnWrjucewZxzmidM9TuFNVBU/zq/Vf5wPJykEH2fXeIFoqo0w6/fKtLd99wlO
8HiJVYIhEXlcn3QGhjdZ1W1vz4G+PLS9OR7rfPl6Xj6JxYnzDDAKvsO0NygJcUM13eFKU8qKqWUQ
gnvLNBXT+vit+l+GBWf5Im3ml0EIrg2japVuWQDx77M9xrHJRybwz3wdmJw0I/iCyursWedvXhqI
WOb0Rot/4FEKIzoez2tEanGCE8hJNtmZDiD1MwLg43TL68FnA/Xgxm/w+25sIWJjRqOK2RkQzha0
MzodVesyY75tso9Mb6+qUDajZWPlXkAI2mFISkbznDOf2GOQp3eMvdUT3XXSD+dXTiaKoKGsSjQw
B0KUColdNfrHTvM/r7R4IYmgmrHMusaJIIljPSzhricP0zK52vwRU2iC88Js3e/WWGJgmhhprhYU
0jRVoblhm2G2XHebpPr73LGDJmzAHZFe5xFep3q/ni3LzTT6OeouGCT74juEiNVZQhorVsr8ucFc
8lL7aNIPgyNrw5KKK7jypm0yux0B0wXhvvSXQxv6ut8HzC/81vTCQBrmScxFLK5rp6yOChMLnPzM
b+pjvQuP5F1/pb833eFYYMyG+ufV3C9WUvDtpNL7yYy5iLDPovwKqvig6z+etxvJZhOD19RqxgLZ
UpgoKMij/LoeFeTo97olcVMbLveFMILfKCym2orJcVTNneybWKtczGI7L8w2iI3ZPpaDiXliXqNS
aNjMpGB4P8SUtH8axatko4W3reAEIShlKpKYmFmJbVaE3+p+wYx6hkHTfycHl3MVpyigum1UdJX5
edv4U3Wdddpe076cB9k6OKCSkyiCSqZML4q0B8pwFd6Ge3rI9qPldT5aj3120C4Ivl7ACW69qPNS
dwbA2aG6M9TpbVXJ5mbLlCN4dKvChOssAUSlRJ/quHo/TrKMvwxCcOmN0bf1oMMLKPno1gXmCtp/
XiWxXicx3FZCrZ+zCELg5cnt6Y8OBKP1EkRUkleSbBYx3rZ7vE1blC8WeTTrGyvHICQmkWXbxsCt
oTsYe4sRy4LSU1DwosEd20U13PZID9xJZzfWns+plt+MtwoJCHKaz3CCAVSabsZZVjF/8qZA97Ig
9NvDfMWvX45ve4Pk/rVpDCs4wRjsuNGGrIJ0iao8KIzcTeU/5zfppns+IYjGgIIZpbIMIEQtaD36
T8VMUJv4th4kHEZbxgAVgdmTWBjoLNbLWJgpWVuYS+w74a59tI2bPAvOS7KNAJp1i8A7G2LiZWbm
ghmnFLXpKdnHKF+KTQfEm+XxPMzWgjnWCUaICzjbWFGEgLFU4jko4iTTZ6V6k48XDFWBRZ+AhIte
lrchJjQCSFVuwvpNpn/rZe9ZW+a1huC/r46BIVPLOe4AwaLoUBv622LoL4gx1hBcaysIZQwxc6oA
RFl4Y/+TRJ5C3p/XyOamXGMI54ypaTkmWwCj/qbdt0frgDnOGOtefcowpnyXB9P1Ba/bL3QjeJ0l
Uu2YaUAcld6tncc2fx/1ErFkyhFcDUbptGDwBwYKaN24fB8XslFhmwggNEQNGybV4aB+qRtHjefW
wKgbfxpuKu1DHEluJ/wLhRsqJvxaFDXuBFM3xT2vaH03lIQ3czrHfBz9at6N6a0Z7ma8M5u5ZP/z
NRfRwBnsOI5hYbSwWF+YlkUYmuBC8k0LY6/T0esLT9fKPesMVJTJGNI2vA14gE5owtYxrJ6qIcpq
/ElTrvsoPnap7WKi158Hai9ghO1js6pL6iWBe1beNuGBzp9ZJ3m93LCCFxDC7jGyKY6rHOuWNe21
kvVuasjYUzZ85gsIYbsoVQwIBikW9ceUX4F00NWa+1lGI751Z3uBI2yZmpiDU1nA6YIpML18V3jm
P7n77+xNx1ffnXc822LpeKUwwAv6ij1Da9B+3Xbc4sI3lpkEcfUhj787euOfx9m2tROOcOQkar5o
nYNbftG9KzCjAteBUOanZbIIpw2batNUSshSlNc081iv7sPilj+SnJdl29pOsvDfV+eBlaAfhmUI
byOzmiPQgQ7kvkycxTsPI1syYd801DbVaII4iEHfhwUeCmLVY3oikWbb52AIFUG84bwiNDGglagf
IuYzWniZeogxI9dYdLeJ3jjO9/MibRXuw7qfwURmmHBIVLz1cJfzFHvyN4n6UKBsnx3M4DzW5vKB
ZgIJT8ew0XH1Uku9qYws4m5HDwdc3MsA5Hy3aiTrUNk0hhWMsF+rTCnVjEFLKni5DzoxQt9u0vvz
smyDoKiE6qZj4orwUhaHYhw8UXANMYh+G6vq2z4s9+chyObu4Vn8Xxj895VVs4KFpaEDQ7vHRWdX
fifuE8nWvX6HcDp3Kz/xc8+SXH62tXRCFbRE9MTKa347iNXiYdFnF92X10Nu7c5LJxNO0FIyGGjy
67hw6n1oBxo4AEPVzXoZWYtMUUI4YtrqwkYN4kxkPzd7U/HPyyH5/+KEF2ZNNFMafplyyBVFPGKk
rcQQ+Iq/ikFOdvC0hVd2YPaYY1PYcJrVPHtmgRFhn5ZJccsSbE6S4EqilaeL8QoqsdLOSRmgNCfu
PLAKPtaTdl3VSNOqbSlxp9u+ZyWYcDxgnDbLLAq09Ngfy12xX/ZI0biam+y6w9+piatxLVhnM7bw
vUSz1MsivH9R2ewqbknn1CS4hLJYClxUIQ2ovgqQfxIvNMyHkLDrtKWf8fB778xj47ZgZAvOCyfZ
sk+OZCUcJk10dcm3bN6HiUfKzNOY/jDopsQ6ZLYuuIY8xOgsi5/euWZ1rt2HV31RXxI4rmxC8AvI
orU6+v/xvMdQH19XvgGijvPLtXW1w8GKOwoqh6nxis2LovhmSLjzbmF5VeMZu26Pk9Yri/0YkEA9
dB/nx/OY20t3ghTsr1VU0qUlVDTYbyZyLNQLaGFfyCRY31RpmOcUAaDsrvC8a6mPhYx+fdvMTjII
55GKl5DI4K5UWYiPlEzZ1LucHP9uoQQbK6mGXcT9aVNaqbsM7NDWnaRSc0sQTcXt0cCTO9XFKYDz
aA0kqRAhDOZ1OX5o1WM7SuIDGYQYXRsOqTD8i6HaBbQsY91fT6QvXDWK/PPrteWx17IIPjTTUh1D
vwE068ouj8oWCTLzbZLRH05fSe6NMizBiLusUsKQcCzWeCG5XsDflVbfQ0P2QikDEowZQ0oZHVsA
2biVNCD7bxOPDftCVrIrw+G/rxxn3CfQDM9VhfqnMASFDkqvlOIqvugOudaSYNVZEc25sgCoLJKP
1GzBV1lSl9A6MI3l3ibpLk3MzyYaGGrW+bbV3XWF7uopkVgLxxHPqPV3CN41A4E4jVIsrN40BxVk
UQZ6x4xR80bHa2S3v82b8xpNiL2oM2sTSBkRie819AQ3e/quezRxc8bwPVC29hIfK9lzIvsFOJKc
tOG3zba1PW3wlfJ7oX48v924iZ9ZQHE2kjagGJDyy8VkI/xKlgDkTJKwSGKUhuA6GkSrjtoCYu4w
fLW7nkNQSdH7NPv6d6IInmM0UZae8t2c2sN9Ys77dpHtY5lGBIdBFtRkVBhA7Bv6u3D2jAK9kReM
ktL4HyUosKGvaFWi0ga1P79VNhVzFfuxaO6ZI/Hm25Z8AnllWozoqF4ESPIBJ7eau7qHAtoguhkZ
cvd5UD7ISqo3rcDCJG0UB+uqLZKodjl6tQkfIKq2rVe2H2NnCmblndNK8mkaNyfRojEIEARsGEEC
MME1mdSaEZYaox/fdB+In3rUjaN9i3gcQ3w8WLdZuZE3ur07fUJ1k9ciAyarvtjaVetvENwS6hOs
IgSf2VPtTOXonlHtzxv75mWa6qCj1TR0VmtiCVitZnpdEwv3Mzce3e5DcsjBAeZ4yYPuDj5ZvMir
vdJzJLfpzVhzjSscMbqiVWZjAXf8BKo2Dw07O9QJBtqdtTee1rKSeKit5CXISU+SCgrt7Y4YJagi
/elq9Omu3CmB/r0NtF2xA+mExOdua+4EJmguBeEytRS+rHid0rXsrgsvKCh5IY9wiiiRpf8fade1
HEeObL+oIsqb17LdTSuSojR6qRhREsp7//X3gNoVa6DezjuUXiZiGFHZCSQOEmlOdhbqAv1MmT91
reKzJsFQHlUjcPfsc3S3cGIoTMVkvUpeoUuuTbUf29Jhy5HwGTe33r4Xc3o36MwDCXFUN5tfYYzS
n5mopfzTG6mnVZ0GZk++c8DcBenQHNUgQ7S5rDzZcZEI8B8Tt/Kow3cOafZqC/cNi/UFw+ixvmkm
f9fj28bMvIklT3FCKcgV+B1qfhmLyKK81ZNh9aA2+E+ssffYST7WxymqImowMmGXlnDzFHaepmYK
pYY8z129Yp+SvnlP2Hm/cvz627mPHbhXjLqEwahp7Ool83uTCl9Rp9kS8COu6zzpTMiYwjlQ/D5C
NPOJn2aQQ3w1/D80QQE76lGbrNmAtOo6/uC8WKGBOQLj4AMhPdXNw/mpfiwi43hZLLVZAogsimZX
XQ+pnaJ81Uf9RnMM6nBzb+aS7QkoMqkgO68MGES7unMw/mAHXHAhSO3WUPF4JJW6wM/5PjvjsOV/
Gket6FIdKxA4t52HRI5bovcmXp8vLx3/2RfUEllA50XBoz/HkTKkL0t3k0zHtDhl/exl+aPSP5Ol
MXwrLskTwAJ8+1qbjdiqvk/uk+ExqVmwQfyYZa5VGCcjZYRxUDeoLfipEsuVJRsgMun8PjvGUYON
g1vS3KDJw7MizVMPGeEuUJsnwIdcO51h8mttZp1b1tdNGVkFoRiBu2IiuwNXl5m3WLvCjgb9uWuj
qnvZckITCkDE0uc5Xxt52WCH0mF4dQemw/bw0x1gYU1EVoiTbAv4MSljXhQOhNmW7I3q91giKn4o
+xOgApNpnXWssWjyYgSV/KlvnyrnaqtSt1gxzoJ4IpG2J6BGC5ZldSshTo+ma9MrP6R4Vga9zx1h
/WsRjLKbEBqefWvsgEMsiZ40JU9BHso9Vdwsraf57KT74+elcAcvD5Pv72hh2TtY4iQ4kH0rfZtB
IIwe9Mt35fyeJMleJQE1LGcwFCmGhJ59thy/YcQjhjA7sci5LCdr0ye+ZFN6qtrhWmtHwnnhlnsB
+ESyUDVO53rjhlc7MsA292bLCNVyOrVScpzmjXo3EPfVbxXOcmeOXceXDJXiiZeflsNwNbim26Jq
G2ZHeYGU9yvyucQVpwdbIHA9TddNuBzS6/qoul1Ee5wEuopPzhIUv5nOfZqiz6YkUhmKooN1q4yD
qmcz8XY/axuYlabpqi7jn3CEzbbG2BZYh59L9+V0ozuHyzcw8X0xASjPRTeO3LHoksrdjKjMKvfP
JAjvAtWwMVSHQUI6XE/yqWwJ0z5/Rbwt0evfd36sWo6G2kt4fuPFE6qBcmA3QzDics0CCfWnl7U5
u/k7YcJ1jkk3w8YyaNMbjceK48xKT47fc7fuhPBN22s0SMa2WRAyKl3YIbipZ1NYpHVYakS+SqH0
4X/fiUobrdecCaKy66rzi6fhmOCVbx/ja+tjed0fU80tQ8o/IbdMeBYM5VC1SQ6pm4O+BI8XKefR
GMY2apR5/vQdPZsqWlH/e4pEblmrMtsGiQZcSH3qjRML9FQ6atSkpdfP/IayOzHC9a4lWTwUCSwx
zt3BV8LlqKNyCDEMXnrJUretUeN3pXm5/84g1E62ABRS2oNPvwNQ4CXnbivaEP8MKURGWZWN9VzO
EFAZVhYVi5S6zJx7wvQJPBIrllmi5VVuQopqyK6l1G6ehZdPMF+I3zbpLcDkCJukj1bLRn64pNr2
hv4Gcyr9Wb+d2sFdRstVHNnLqSlmlExhc7JYNZ2CB7UsDWWeeeXOzjXqFlnj2+XVZthuRXUonl3H
X1pqsvB+W4dpSUABDK9Iz6+TsonankoLnRVhqOj6UU1TMX8rLoWXojnc2rvsett8NSeciPPQ9PZ9
AQWHtmbM5ga3Vnj0Lh8T+Myx9a779U2IgH/Sip7UpYAS9jC4A46OrhPnhlJDwLoul/pe5svUqk96
HY7s74raifOO/tvhF8PtTV+lpTJCBlsXD2WxZRZNquR1kh00mJuXzoGUHTr5rq4mL61CqwNHF9kM
eV7RXyArC24y0x2MDVlxsFbTl+5Ur/f4sO4kwX9yjx2tqArKR6oyhlRduJAXc5yKUYXU+cPgm8hu
BIVfRtVhDLsVle51yMJ3Red2qy0YJmvw7jUGGGYjX8v6N7t5vIxQ5w/W20IKNolGkSoe+W2VdvlH
p8kDQ6FY1KgbWBassnFGZWxqWEwGEpoSLcxVOB3Ux0QCbQLiSSEVT+Ko+hvq7tZMeFqz1jEraXqV
13u9snibgTqcZ1YezXY5pQn1KqQcG1mA+XnILavgcfdhq45mPXhxrXzJ5c+dVt+U0vSZyXPYrHqP
NnHLbYvNw9CoIB0LTArKrsqVSlRRdvqayNo5WrqadbnOAMjw5I7ZU3+ruJm/Ip8MDpsHDMS6ok4G
cRzF0UfyUq193GMBWHNfyV9T59jaBHhSi6yKJ0EblabguGN+mdbQeVH8HHlFyys1bwgQVbZOAx5g
lDf36mpcMCaRiLwbls6OR6gmHYw7dCLDvzJKV/V0j3e5sKj6AbqbIL6SD1VkHae/Lh9PamGFo1Mu
zjBh5DJwrkElwBb0mhR2VOCLEiKcl1EGR4uTQoipzIo7NgbeAMy1O9Am/Jk2wjmxUcT600w0zHxK
Ur/KP0z5O3pr9/63Kvg/yHGbddzx+6mIXUzkXvUXKyZQ83zk6Q1iRG6ybJpKPWkgRI1f8QxjD1zn
oxaZL/xR0XjUASNgWmQpa5SBbVUCK8xZfywSxVckqt+NgmmRhTwvNzRXg/rFl5PXOr/YbzNXiTZP
9hFH+dQSvsr5PLPBS8JVpC00cRppsqDMtG4QJzJv1jUAaxQ8cCMskPTtDk2gnKb5o/b/yqH/j937
JVlMX2rz1ChLEuPtdJN84wEc0++CNcweVBcDFo9UwOisR/6mqJitbEpJdTbrNTTKcynTQYv0kI7E
/48NfFNLcIpWM5XHhqcYNow4co3Pc1RH5pPdIUCxBeohJS3mPHC8CRT8oRwTbbXVxjoO/pVWu2rA
TpOLig/ULdVH5hUnGo9JJYVrIJ1SO254viFWpY+zsXkza46T0vkWn1DP6qtam7x1lv+S7DGcCzlo
nNV7D4y9qc2XZXe9VmXBVmPFOpcVQlnh3KHc/F3vkTcRAu63ZtKvE9eyRee2qRw1tQ+SMvf/TBEB
+PO5ccyV51XKqfEX44tSXs3m98syzt/bqJgBVbltmZbYy+KMjCXbKiEcHJQ/OK1GEsr3yvZqJWaY
I584usq3y0LPGuZOpnDRsGZaxnSGYWZS+Xdrr0Fcy1eS7hDB9PNAspMj3DWpvMHbG6Hbcregq/LA
4Qvgtbqy5lW3S9TcUL4tJVIXHttSY60Yqg2RydEECVnlsyCP9GODMcF1WH2kXlpnL543DXUholpJ
A+46BSvZN/flfKWMhAmeD6bvBAighRYkc8sM6FNdr8japyelOqSgt+XF5TXVPE5pIwAWptmNkqJC
2JTfVUm4ZOSYQf6F39zFnTr8F+yxYVLSzCkgoUNMjh36CIRdByOorzlFAZodqPfh2WTLTp6ARRaY
REaEvMEQ174USrjZoEafIzX9WG1UuzJpegIoLWZfJkMFWfbN/LwcW6/2rGDx5NT9WZ9F3ZukQAGf
lCzTN6TNodxpqd3tOj2V3vbQo8YC7H6PTUQWdXBju7R7Am5Yepo0jYzdW+4GP47KYLqa7xePE6ZI
7yt72G2dAB5LrsRrNuFozfknNj8tyodx+vFHOCgWY3bSf3csma9kZHSam7gmOl2oTRLrfLdFBWfS
gDXjbZHzrYU8r4/At6/9MMP1kHynev+pC0Ws+i3USlsKbobyKT04mw9/8QrzG7ws9QyEu5nvPDnH
kSov4sZ9wTQMATq20ulLE+Mh/Fq+GebbHASTrL6ZCopFh5IjAEi+yFM6TFhOua69pPBG+5nppT9b
VNSCEiQgRzIo6VavUEgb7Nwt88yvRxTOsu2UVDqB8gTuGvy37FAxLeXZYbaD50t9iyZThWqFIu57
kYWmGFJ9MXIsWgvWqWbyiupbStkdpYOADWOpyZ3VQEaRRutyNdrh5bNKILkhwEGstuC5VrEf6Htq
JgdloidNXiMpuakW6szyW/uCMYusM45mr1LK/ZY+aJ8dPICqgwU22/8XZQ9xI4o0RE21rWsqQ6/k
egmdwgOLaWgfWe2aBcaRZGAHobqnKUgSpylkea3rjQX1smN66L2qcjEzrANEgEfc5z1rXUYYOGGA
poAOtj1p0zpD4qRsYbO07lJpoQR24Ms2cv7183ZnmNxI9wep+6+3hJHcCabAujwepdxi/o8r9WEX
jcQj/TxImIau8h4wRWzeZq2pZqmOd4ghmWFqPc/ybar+6ON3Ld+bGAEf1rhZE+wYnMC08Cv7A7Mj
u52oxTt/gt+kCO5ENRnzkvBgWvylKELVS7wmcXlrQnmdbuHPqnbKhzlvGG8yBdRQbK3UVl6w6SiJ
O0h/s6F1y+7psllQQgToYEljzQ5PwLVJcTCqm7I7TOs72N5VzfyliVi9MaiGtJYSQlBlV3hNZXo2
Eurpux6+pgM6IUUzNF0sfO5iZM9NDWiRsg9q8sxQ4G0Sb+vz4fGdDOEQbZO6riUPW5g3zl3yzfRY
4ARzAcKizWuPVTAfcouyvfOI+6YX38LdwS3m+T/vqPwZzQ0B6Cwdv/fT+zp0js7kvcMe0K6pYICy
g1YV4dHWOuUQo6IWgSAdsWpdbQOWT5o7yv271NpJUv+pFrpxLDOuVSSbFdC/oTcYjenZMyd/ayLq
KJ09vjtZAsbWuTHm0wZZ9mL6c5cFSkbxS56Fu50IwTJmS2qntYCIHPwBlRV1+ebl3QdFOr5ng0zb
kGVbkzHa4J/LNshM0RNdQ/h4NY+4HMFnuH4AmyyxPefV+SVGPLJ2LJUamJqwO2ri5ovqjb3j1qPh
6sa7SjGtN1GCySVMqR1JgqhyfQ2Is8AIlgJ8re1xiFjYBlRdz1nM2wkULG+1VCnpGQRWmnNCOO6w
VNlfuf39jzbq1dPYHdvM3DBIo0b6FWN4HptMjbYcsy7QYkfsFN/w3xyynTaC4WXqip1qoY0+frTr
azizbpbflfaAbfu0pYckJYqxqOUT8Khvu7HIuGk0HUpZy7U9zNNQ+nL61+UFPA+2O82Eq71cs1Ee
HY4Qj5hv6hlfwQnl65j6mN+z19caxcpCLaVwy8uFboH3GZopVQFvz8Lcu2EY9bDVwBK4WG6H9sps
bH/YdhP+oa7CZT/lpVwpA3Q1b6TCg+sZSYH03Ic8L6QEeWgdrafLIqltFIAkWQ0lZ/zY1Qmi8Ggy
37SnqiYuTGJFX1Oku0PQJLNtJjPUapYrq/qoob2cfc/VG9CYun1+nU8JcX+dR/pfYCIWZk2SXSHr
Ca1QDe3WaliZ1FgKvhMXzpuYIZ9HxYo1LiGdNhe1Ar4xgrd7euxM2zXx3NZkwpE+u4a2ZqmqrIHc
XhfOW5VZpdlxgfprw+h0SI86b0wixJx/IOzkCMet0ZWiULicNdKQrh6j6cAGeBoo+0IneU35NWft
bydOOGx2x8o5NWAaOGq19CJJh56iPzprDDsRwqGqey2zbQ705nZjG/c9VQB7XgUwiNkyiBI1EeJj
IzcHEM7CFKpv0let/TpR1zAlQQB3bUWDXb8isVrbj8zx4cWgt5vY+LNXPedB+48Wgn01jTYPQwUZ
Vby6IE4MLebFWe821L17fjveBAkGZuVGq1q8CVrByDZ1vc9MAkXPxkF2mggmhVgRiKIq7Icldd62
XjnqNxUjzOrqKh6IW/d8oGAnS7CtzEgmvDZgW5WFHtImZEF3aFGvdlMft78btG8bxLV7/jrcSRQA
e0EJS5lza1Ozw/KZy1wOOjjTI+vDFmSoHKg8KtBH7JgI32unJIk0QWTvxJ6R6Z7evwev35QS8Xrs
x8yqeMmFjALAUnuIN4LFllJBdPbUKjY6bnSGytxV+kJawnl4/mXVYgFTVhhtNssQkLY5WhN+tIpy
t5S1G8eOJxvDVWGAn5PqXKG04n/f3avV3KVGwrAxCksOSWNfdcMcXPYPCFgQq5diYzZSM4eIDGnW
6psxhZWFY0vVnVJiBFDIrEWV0UgANzmRjkX9xdaaKKkkL8Yw0csKUWsmoIMeo/mlKLmktXuoswU1
1Om3yyLOwjWYJFQw2eK61oUjioaLwlwRz/Nrc8MMx3howEUDmpSJomU9Dz9vksT0TAnOwknj8JMc
uyOu6ivzCVPgFmQ/eRBCui6p6/o8/OwkCs80Z8rzceHe+Pqh/lHe8mS8VrrVwfhSX+uIH/4/MpRn
d2wnUji7bZMnC16hcOb6Q2J86RJqfBUlQIgLtPVQq+BYhntar0WwjBv4ZykyG3Kr+I/YndVkLuVt
XCBEapEYHOHYKw/SR/uRs6B1keWT00j4r/7NQ90tm3Chq51lOXIKgXwWSfaSBqXX+voL72mT7mf3
Pb1GiBeZusG521Uxg6KWs8l6TBrylzg/dcZLpy53+cu/P1h7GcJtOy5KEePzM8IRqYs4uY3Z50NC
5DbOQdFeiHB6503Bu6KEkHRug7XL3aXPImn5klCzKM7BxE6QmEORcykuQJ6AccrD35bq2jJz54Rw
UM6Z9l6GcFwbu9fbeOUrZn7UnLDVv13eEWKxxETJrMuxWWT4flMgqz6wIM3U48r+xvz2y4LOvkt0
+J3gxDMd2RQvokoZ4fYqJTR5xC2OEYrcnONHzSv9yqOKZM65kHthwnVkFa1caA6E1VMXrvPm5sZX
SS/ddXD8lCIjOW8Hb5oJN9KoVw1r+hozATXZleQHMID6TU4NCCcXUDg8a6qOiZRBTPxxDIZjfop9
83oOQeYUombRv7xdlE7CIVoNvcokrZr9UrouRrexbzuqFpjYI7GCtu+qQaosLkL9S1luk+FGXXIv
6zJ3NghIOFtpurMHsXpWzQe9BwM6ZCUeu21e5kD15pvML731DuOdRle64eU51vHyKp4/vb8sQyyo
jWV0+KsMYqXmQ7ceNepdefY23+sl3Hwg57Sz1cYazobbIPF9LAPe/1I6blO4SwAaEhwuKlRJ2IbG
td7dhGqity0rILSq75jxVcYsujn6s4XjP2EnIk4shtpSiHCMB6e8UiivmFJBwAcmgaJoUvjGqPF9
5aTXTTHg+FKlHNT+C8hgNA6IJWOoka7Fg1Yl9+ny488WSgSFiumbOUOChOkHU4I5FVSJKD/pohuy
NzEBCRLLloeEH9O0/qZZd3byxai/gS91kko367+S3Ytn6wF3AsX6RmMddc1UIFCHc3BUDkhlntQX
2c8Cx6eK585ff78OqJgn09uim2YddtCUva8zjJ+vn9OXqiTKRAlz0wUPGIO+/oMD1eQ8MVUFYWv2
pVkp554wN11Ag6IuFFWeoI1Zfa/Tj873P7I1XTj35SQtnVLg80tcuCsKzG2qAub8HaeizsCydFBQ
iuQUDprri23NZgws20IrbCMJAM3HLOehg/Lhy/qc3ZWdMEEfdW1WWSohbFpHcKJooION7VvMsCOI
Xig5/O87MOsbTHca8hQTvpW/cnbsqm9t9h4D26ki4JmC4aAqePZRNFvI7ppf9WDu7svPl9fr7GHZ
CRHQTKu2prdlCGGaU7iYfurp6OBwLVSlLxLVxEMJE4CtstGyn4Hhwt8shsmPkd3drfUSJTkRWDoL
bzulBHhzJM2qSv5a2FTz67ImPsocTmPaXzWj/bjF/X1tXOuMCmL8ZuiwcEWGJ6whO2+Y6H75p01o
6ajFtpkmv+jdQOnvs6McVgFN8CYaoChM1BGT5acihjDFOvbzAw6xi+4F4qVCqSTitqrGbC7SLPHx
6vJ4XfqGOtDtlquUhlTvEKGSCNzFUtmdnUHYll0r60sh3+n/mpJXWDYRtdckT8ZKwrK1gXPXDIH6
bBxAg+aWnytQYFbecPNvyd1EiQKAlzVbNduAxKI/rvV1LhN5PHKPBMiz0hplVhWWTY3SWzmo0Go1
zx7aZK7hyj2Wny4Dxm8xE1EfAfmkelokq4G4JZR/bL7ipkHeohSvCfInLehqj8pNkAoKQIgGuSR1
pCRBXWNzBPN6iLqe+9FPDl0UexsVy+f39t43EvUTEBHEXdLgsNflHAPwXPp8YOyEosYCZDD6A7Ga
4vUuShMwowI746jar5jBpSXoPy0/YsQWUum1r17NB6reRsRgUaCAG3GbTtpqQaCJCd3M8NGS5Oqg
+Bw0RkQHCNXEOKg9YnIMhgMlKD84NPWVrR2JtSN2SqxRrzCRNGPcEu0vmOeGJhOndE1fO5lh8wUJ
uT9Uh/+a3Y2f2tPs5Bgeh1oY/ZTWGLxXWsFljfjaXzA9sRq9BguRNSYQwStc01MacS8J84+iy2Ko
jREAA+NgGmPlOKtoG16x7CCt1FvsPEqoimwZioEpEyLFVbvZxeDULEHHDKftLPwk98wjn1KruqiI
KiKFOrc8avbb4u0kCidJczSMZsgkBsP2lvxzmj+jwhpdz4V1cobvax/JAxKO1Jy3s3fWTqpwnAxd
0uvJiRn0CzP10GsYY00A/GURKC77p+ElyyzHRQfFjOE4Y6bBpj9tJZVOJDbMEAlARqPcwH0KRZTH
1eOxcFtyJ9TVoNRL9s0r+4FRedqzSPRr6QyR7QOUjAjglNDLLu5TQ4lazMqettOAfoV32LuKcYkK
yIlVW6S+ZvJUjXgNwBa7E1se9en58vf/x9q9CRAuqHVcJCnfoMnsKaHujVHmL1e6b0WyD+7y71Qc
j5QnXFEOBrWPZgx52dGO1CANMunKfp2ijlbnD3p1pAK9503wTUHhbHXrKMtWj9Nst+ZDz0B50U+f
ZSn5QCzkWUTf7ZRwmhptYqvZQY4BjtrNB0EyangNNEFWAUhYiHPFV+l3wPillNgv3pptrHYbhK39
30y1Pbt/Wu0PSndjjQ1xd/wW/3i9dd8UE5vFp9Uwu3LAjtW230qVZ97HkuLJ7MEwUa5+X2sY4uyA
1eRvYkGJjbOES2vp+3nrUugoVS4/1u2p9aQmQA43NF0EmH6oLrKtJAX72Rtmp67g886Z3GN8EcRO
4XDsvfyLfT8c9OPo65yE3fAqsoz4vJO4EylcaoOUdyA/hMjZS2/XgFMHTZ9MzKyugqZ1qQZaUhxf
+J030CDvYcYVMEUbXfnEOXnLSD6itsCJVIxhJ488taICxOTSsmEOENTTI3aYc7/GuKY55I2aw9+8
x8Ga3ZlqDaWMR4AZ3bHTuG4hU0V4yPiybYGkE7f2+Tvg7QwKwIK4VhnrFs7FmpySHLU5CNvHxsvQ
/1uqcvEACshi1s3SSwV0UdJgtKI0f7p80oj9EdmuDcMBfZ6N7yeKgZybE9RKfLgsgtgOkeq6MVCk
hXcJPHcZ9TjZbTy3bjETQn7LPggLZQuIMZV9vpYVFIlvtM8qhqm5Gd5bujsEGhrgMepj/UqNo6Lu
M5HhepVnI544SnG/d/3Yfs9vttvejzF3o0/c4oYMqlLH1xbQAlPNnWGZYXcD3FMdRGNm5r4U4JYt
TpJPUmRyuLtw04hM19siZ3IpQRp/wJqYnDJ8NRs3ReOaHsoHa/Cplmd+bC4JFNBiGsd6ZPwetebH
2XjcpDxoBpT1ShIy9PfMIvoEKHECUORjqZRdA8tMtGe0WOhllA8h5p+6Tv6o91SOkcAMm/+aHfTO
WbdWOveH5wrkh5K7dVfdKrvt9PJn502AjKTW+5qVWETd8ar6GWUACsXpRagiUl2bSRs7RQ4RrLgq
LWR886u4wRjnhEAn6lT/TnGdFk6nQ1AXDn55q4FCw7O/tSgg7kuP04nOh7WjnB7Cm3MEKOkTMxli
gy9gVN+iLe+OneZ7+CF4TiTohIgub9dvHeQCcol5BgyKGHrZgrhasxtYxTK7vVIepzHuMd1ZN13M
q82PutnXgSPHX9sc/0sCDgSSueXh0KlIgBjrjyJN6iPx0wgAEMmz5y7vzLHBT5tPAzb7oIDLevJG
cJM+oT6UkwwHfyhR9E+Yrtf1ikOyhEo4NG4fDYdsxXOOd3FNtYeO3W+ESGq7BdBRJIRWzQ0ooEZ2
xEnb4xAzwjE2g5e/UmEsyqP+LcAg55tt2lDQMr7OIObQjrl9UGUMqJnDsa/dbsR0hOZWU1qX0JPa
TAF/nD5Jl5IvLWeLTrGX3ZV8z47I0yBWEwfpJ0Iece87Ag51qRUvRQZXc6qTu9ZqfVOTPGN4ric9
MMxvcN/TSDNqt+g7F4/ONn+uVYBIMlDtFcQ97YiRiKHtp1iv8Uv6ABTzqTvd8WqL1gcvTv1Ugxfi
D23KEaMSWtZiFiAPIw2+7HFizvpjGvHhDWDlfGyJnB6Bko4YkehmtVU7DdLk0/q8PLUfWGD7HcOp
mX3VHxugpPlweXf55v12Uzsm/mEiuG2IoKU5TTMllsOAkfapR1/HckL7/Ilysc7a0E6M4O9sG0ja
pRbRnQ6l1tZkumxxXC0jbkz+lUvKCKCDAnipchiUGZU7Iz2q/ePlxaK0EBCmLjKrLTN8v16+KKpX
96ibahXvspDzyLJbK8GbsdNGaTAnjqFGM46Mw3TVgEUOQ1aAY9SsC2rBBCipFKWb9dhGIEf7ptWK
N3XUG+68p7vTRkCPVgLDNoggeVxvwM0zRtZDfL2c+DQ09kih8mV9TBEgMNHcKLIVwmb581Ac65K4
SC8bgCnCwbbU1qTimeVP7LoZMUwxv0pYRgD8Wafs14qZIgrMZp5spgol2jLS56Bklmuit0dTCDnn
HZadIH7R7BzZYWgqp5GgzXjiLSNy0COXxpkLNq9x56fOYyEV+j8P4TuZAhAgSj7lygQgQGcypuGA
Va88SbdglkcwKKpHV/9KkU2QIgVUQOMaQ94f66l+QS9JAKLe5C6PnC/Vg33VeM49ZYRnXyM7FQWU
GJVyMJAwZD7DPE9zPk5Zi9FMhyH2SgbGkJai76DsRcCLcS4dhn4D5jfWcQRzW40h9Wbi1guBrvw7
/xtdTZGPuFS1REkajuHzY6ydlqz2i/zQD48KWZdKiRJAwxyLxlQ6qFTJ4dxEuhKp5d+r+tzBUP4I
bU2xm11f801bYojSo58vcdQ6RlqUHIoTZYkEerwC/+682WZhovAaorT2bkrvZnZvjMRL+LwL8WZ8
r3C8k7FJ+pYNCTZJB41fjzfPdsW+D6BFlKIy7FrX+IvM3FBqCTACCqt57rlafaCE8eI7n5CPt/3F
s107xIDeyh1ArEaGJAkbeV2JnaZZi8nG2wpN5+5FWlJ3q4PRSF2z+1RrRCUUcYmBs+afSJmNRWxl
MmSZH3ioNT4O6OZzIuYlAf5fQJgkASCvhcf/0AxtEuBqQk7viGF56e3nzZ9ei3Alb8LYb7+9jt3b
waOHjFBQKU4ZiXPQUS0mbgROSq2j7Df2x9CKeCCs8VJy7CxprYL/YbKtWbsU65odV4TB6g9IFATV
QXcVBAX0q/kTlbMnsFIRgKXLVQVlkxBYK6es/jKklYehAjZyH5f3kHBExO7IUas3bYghJ7GOinGj
buHl7xNnTuyN1LVCTSa+cGP7kKe6r3Wjy4diXZZCrJbYz745DAlRFeYgjx/nNjTW3DfVzq0VKhVL
GZ7YKRmvTSp1OfThjewYF/A1Po6zp94bkXTKgtQvqQcJgR4i73trVixm/IZZivmOTRoqREC9V8zH
WK2OSldTiTAOghcuT7FTZdY0BeE8KMiHyqUH7VPivyxef60FsgvfmEhrcDMWpSmyrMiqYaAzRmRH
U7dN3RYD2hXH12DPgRdydCQvwDkr34tRBVisLWvoHEQiHAzHNa/14vNl+zvroe4FCFfLtNbMBOsQ
v1rWYHxoEbpGg4ofH5zX4c1NVHykyuVeIeDS2gkeqpLIEwMbNA/NswfE5LSf5ZSYBMzvtAV0dvGj
sYKclActybgZX7JL0oWbZtaSsrZ+Sq+OupdD3+6QX/Nxs46vE3WqZ/F3v74cAHY3TcHkhcUJNnA8
mZGF/qn0pqj9PpwC5mVudWPLHjVI6OxR38vkJ3Mns9nSPAFtO7ygu+b6Z8+W8tAjVLcFFZIf/3Yi
Jo/K7sUJV8yM1rF54TbKGm/V7xP2/bKNnkPi/feFG0XtdUxH5XUr1nylzkjkoDo1MSgv9Rx87KSI
tQL9imvZ5AcBhZWB/jxGbVR6FjKwZoi8APPfU3Cxl8eLnXabFKOWfm0kyKuSKFdbN0sPukSdbkop
AT7Y2vyn5IefbgRsA8yCb+CqoteAc7zeKP+2yUiwBZEGrnSs2Sx4sKtrn6ThRyvfF9K3PzIHce71
ooypVqYwt7KKyvRZqXy1iS6LIFDXEiCiqNd61bjFsfyoLdcqRSBw1tvdb76ACoajlrXNT6h9U986
6GLABPvBjVu/PnKvc6WMjYIES4QEcy3rhVu3/oGP8dmuJO/FvNu8zsUoPV/768/WT0CEdNtAhNtB
mtp0IZI2ieskM0U2ROok4AJ8JLtdeBSPzw8tgzoCSdSAEQa8N3X9FHvrw2WtqF0TKwBUqVrmXoda
fTAHJkYgGjUojOfwtQEfqVDC0CkFxXIAnTWYmgAn6uf1iJsqsd004jek6tbApNAh6qVIDQW8mPKl
sasREpMjr84qD+kH8ym5jd3Sb75TbZbnHMTdIRBrAiqjTaaZ75+K2VJZ44JMZR1u6/x6Lt7zZt+L
EjyOFIzJ45oDMzCFDuM/eaqs+FodUPGAoC/iBO5EhRjJzRMwxLAGu595DnvCmIRQD/rvSDo0mMvC
7u0QbtUNuXnn3hJ7JQVQMdliKysHFU7onf1VHgqfD1fjaD9fq9eYrAyObaoOgYBKcRz2Mo/2WBav
l//3obqX2Z+apIAlnak1eoUmlV+HgLXuy89gi/MX1VhI7pqAKZozx4PZQJ0hZA/TsQVbbzghzMLt
BLGdLKImXlASxQIBx2KWrvMaxZ+VpUVYetUnLeJZVfkqDnqip5rYL7FMQEqKRLd5WYypRMqcufFM
xvt4tfIFB1ssCjAqPe9RL443Vzm5NuuCGvPjqsG5imtMj8oxp7HPD1XsHBSrI15lZzM7uzMgJtuU
TB/6mFtLG2ih6WWhPrvZM7jhcOR6KgxNraWAKpw56WekvatuTPOogrP18o1DeL7ihGwnHuJU4q6O
PhSubDl+Yt9bzv+Rdh1LcuPK9osYQW+2NMWy7VtSa8MYmaH3nl//DmrmqkoQVfmmtVBo0RHMSiBx
kEhz8u/bQigtONgYNTAQF+fgtnAah22t725/n7RwzveoNTWZwn9qo1j8N4MbGr72G3ao8nv0hxI5
XmrROMBQNFMOG1Z0bhlPcvGXjKKUsSU2htSJw4k40uJOZvXg4rkSAh2vyr10N29EN3Uz1S6/iNGG
WMabehmodP35waD2Yi4ZCo7VsBm9drHjvRbaqWOPm+SOlXykKUo+dOL9SgnlXil62+l9z/au6/do
bQvFOzEmQr/Mvn4LF9CL8zlE9BMLAqt7DRTVDrdBk/lF/Xerxe4fLiAX6oiTUZow9YrdJL2XvVi9
o4LPOT41nmU64QNrVYfjQzwlKO04jGi6bkyCFkK19FVRH3r1OVRBRPuevPkP3MMisn28ek3K0xgu
oQQxS7fMmD0xBHYW5rOjgD6DsH1m2r/uF0i+TSRENTCL/ywK7H6JlcQ6CySyOTnDNkX7yDumov3z
lLzI4WCjsSYhlAbIYe4MK+AcRJh7ZjPu7eyVCtRQWnGokZRykusFArGqz9gLYn/csGIfsoRtHW0v
WnHAgTFvaAAbWcBXs01/vGNhSvOonBjTZ+iI4LV3hRfC8Ndl/hurhHFwO1bXnTaHLDLaeuCsQ6cW
5vGcQjwkzn7NFtxh5HuTHdpfjeQikts8YVSFDqVECJu8dkhC936BSd2OtB+P+abwpd1tDSkFuc3r
i8g0FRkoFfWgM5eXfZYJxDmmRHD7lqpxUk2YiOYim7JdxMbPrc69rcXt15eBxfv5ZAVFsZT5CIRP
dt0OIYG7xgCpHHNe5m3+ZXq7LY5AJj5XmoB8wApZvXwQfYdDaEv9URZRtEkxVhMrd9b6CppCYRS0
ngW6IvGhiu+Vidh84oo6X9VX30/jbJCSBd+vzH2IBE2SfxVFisaJUoL9/UpIGOLiwBQhROsGP+i3
o068UKnvc/it1YUsjCO+b6hePqM2BDtxe7tvR6JhXRwKZIsimGYOEdM9ivt2ytYc7XnyLYx8YgEM
YfKDOypzzQ7erzDwA+34ma550KAsTQGGh+J2Lv+SszdTOTaGJ2qbJKZSXOtr+EMYz0y1TE0zaiWg
tUlULwgSO1ao8CYlgnOHTK1cxLyHiGpC/5qs+aJWEw9eSgTnDsXTUmqRiiVrpC+LsgmoAqvfuK6X
ZeLcIH0KjCBjFVasmKB7aDENTnDE5xGz2erncEN5kL+xu4s8pvDV0RGUWcbQkLM8s7FZc3/ul6Bf
9OdN/pDsLVTvuBQr4m/egReh3HmSUj0tK8VAbMmXNopb+51hgy/BVUBqQb4DySXljta4BFqCkktA
3PFMUebXNR689vytO7NMBgZ4d5zbx3kd9S4KchesGHfNUskazCR2owXt1st+yJ9uy/hNcvAihLtX
rbErUmWCXnD+HYQDvfBz+j1bQFXWu7Orfcgeg9n9r9T4nN+ncDetHARp36WwlyDchMOpkjDV5ZFQ
bN09+aEYT3qS9ZOojApWT/abo4rxtywWKGEMHStkpzKOxIn+hfREC/OmUCGsCg9K95B0n29rwxbk
BsjyhCdD1Rng/cMuDZszGy0o6gW/88m07Xoy6bJoHHA0UYPm+xobUyPeHjnpfthmH1Ub5GVb8Dw9
pB9vq0UBB09cFUyqqC1MXuvpe9ZTJThT+O/42RzjZy2XyoYT15XKocacxGUglFjJWdpr8tcSXpGB
yEuT3g3BnT7NxJVMnGGVgw1zTrRJAlESal0HR0oeZ/1vJZIJoKCsjwMKs6jTIG+wik2m4b4/hL1O
qEHBn8rBRBdNVrrEEJEdGUcoPFdHAN0IUjGsJKL+QpUYUevGIURvFZM6yVi3PjA8QZY8dTCdwIq9
2wZIiOHZTYo6UgoQpMNhGtBGNfeusBSuFFAzhSiU5UlOwq7IY72H1Zmn6AGkp2DScC02f+STaQe2
vu18YbSXt9vKUZumMYi8upYTwwyDs1TxkT2vLcmJgOviVxMZwXKTPFI5QWZnN1CKZz4Zp0nF/AGs
phQdIwXz1B7rYaPWR5nsHqQuf43zOOoythrZhKjORSXQoT0FbmdHd/OuOf2hKWrMhq5WUR8FDDVH
S5privJRLypHqkKnzKiCRWrxOKSotc5M2gomokW50+mR3+Utmt1AIZMlnpgt29vGQdwoPKm0OIdB
0ic40Kof+AX8tXbTgr+aSgBSB4zDDUSeLQs0a7jpy4cZjTfWSemJ4CIlgoOKCiSYas7ukGV+CGIn
UT9NZD81cS/yhNKY1RVVDTu/NRxqycV6vcYnALoT2O0zgh1UjoPQiS89U2Q5rAMVOumn0RMAF/VJ
eEqd5U47DZ7miPbY2ToV8aaEcnCBvndhziQomeWbof5Yzh+T6Ottq6MufH4Y51R0ZiU2TMYxeDQ2
0kG7M7wSJDXnGEi0byuPDFSxF9sNWOIHcw6ZqNfZiAMs7ocdqnFHW3vSTjOqfiq/KDe3NST8C56m
ZsrKaK4YWsRCZfflYsv9S7d4pQwi8gID3v4rDTnnSvM1TZGlmzUijmfPc2rvMo1w0Rjs3Fg8nvPE
VJS+KkBA7yLfZwezb1mHWvvbFN6V0fnhePIUJ5GyzL3FXqzqZFvtw9TaivV0e2eo65AvXMoKQ7Nm
BhSYsqfvMScgtEvDU3wLDD/lpnKS71P1h34TX8kkllLeJjlkio+6P7zUIDRJMYcxfNE3jSMeSIYR
Aqj4siap75YC46xwBd+z2D0aWTykyF5020LnQgBeYML1/E1A87Jx3LUlVY1m6gO7HTPZNszIs2pz
W2qW387dMZkx6ihUjS1GbO10DTNwVSQ4U/mF2FnCAeZLn5YKE0PAWsueRzOqdmo/2OludkBll9M4
wkPgKIRESiB3rbWLNrYyO3Wj7JfSJlL+8Dhwd1o8KtmYsmhD03/Uu6dx7NGRZPi3l4042nyt05hg
+szSY+uW5blr72MpRFbpSxBRh4C4V/gapyqejLTOsFiy8pYtll9q20aoCdwldoRnPGmkYVZNDco0
w36Un/v4T7VgJ+/KDTRDeamts8dZ30f9nVY8iwGx65QO7O9XIspY6bWWbYiUHFPlbqQYDKjvs426
+n6DprYBw4cRgR4emsKbEiKTTH2fw4IlbRj1F34/QsHYg64kEJwyJOZCX/3+pU01NZPx+8vqMCWP
FRyv8NvtM0GpwB3sbFAXLWqgQjZtimVrUEtE4aXJnWxTF3J5ZqnVf1KeDKARmr0/98KTxX7EgvGF
R30vNpaWsQ1p7iwkTOZg08Rk1oH5hTdcBL7eKA7zxRJZOJtFm3VH2g7b4tCjZFLemk/Ua4zwr/jK
o1Go5aVMISzXHks4jjo6uYqnWvcCUBqRbeQERPK1RkMMxpW6AnRZwUbVQdzde2OyWZSZukbX1dIt
Q9VEJNx5IgzMNa6lSkReMLfRsTPbsqOj2sNOCnsHovWHEjcZisU6G0QYgkulcNa1vAjnjF4b61SX
WMJ6DHrXKvFvqf8axHw/K2SOat0kL7I4+1+yqNZj1lQja58kVN0H7SeRovH6jaf3PyFIh/8MFEFl
tM3ChGj38wcW+8Wz8MMMi9RQeZ05VG769voh7/azOF3uMX5Kw/qZGnysbWZ8joXMHsaX29hEqsUO
4hX+lUM0i6kEtRjfFahyvfz7cBBByCehz6Q5IclyW+A6GF6WkbvyhrjDc+bc2t4+mUVuRyPxdCc1
Yr/gSqMMU5QmS8TKnQtNnOQ+eAgYp5ZuM/RIdMci1pBSibsCo7kflqxAhrQZH1A2JsrbP1sy7goU
xKGtGtZ1mgW9n6Z4BnYUQ/3tE2SI3C3YpGMpzh2ztvJuCBUM2d6EiUU8XKh14iBhijGJvWLhoRoD
3YVIelajgbjNVyEP/PpssJkiqgpvXUNUqFOFnEmZ+2Z66Pu/hW4byolbgcwyCCn/bT30IBmyiaeA
bpr8KY3NFo2q+gJbO3VH3RlrO9Ud0JtlB+E0u5OPzj406r5rt2TRkEwV7KqSzuFdJzeyloCvBSMe
/TwX3Sh+Tuhn5mqI4yKFjwKEptqPUQcp/3gVmSs8hTsLGaLCJ1vPVu3vShaHdsrUhlI1QJbqK5vC
ze7L71biaE8j8DXH4DgPz8x3hRGvZHLINy1tIjQqZIbJPpmfRtUxzfcwQGAKy/92ig8PFLCOeuoh
o6p3GMmJsKvdzE+mmRF3/erRklVJUxXc9prCnd+qRqqwNWD3Zv1QKPf9RIWE1lH1SgJ3eMu4lZrF
hARxH6JDIItsJbSDzb9FIDsThUBEwJLSibNyU1PnUOvglVnWqwamji6kEmmUUnw+Vw47cRpVFciK
yqmWcaeqO+1UgJJBOqVu/zH4ryOizpG1yyryOV2rntrMECFQNw9F/32sqMbwdUS6ksBZdd0lkdIa
kMBuv6hGK0fqaF70IbvDWB2YoY2VpDLVZ/aBX7z1K6E87JYwDjWGcTB25v4OURsMPnck0LnEvvlc
Mw6Z0q2fxQNZF8m+fEsyM6Kry16zesDyDMmsmYsll8MJ/Lesd0VzWpRGbhTCKs/VdLckcrc9WgiD
IlrOBwEUbxh68j8yfmq2++pddrWo3LXfKppRxhkEmaHup/qyD5J5m5nIuSX6oZL1XRUbb+/wNK5E
cjDSq4ZmDjWMJ638BdE15a/b319/qV4J4FBkrvN0wHgeRAue9X3qtacBlBKLM7vJVt6+h9VFuhLG
AYi0WH1gRgCQRtxM3fdlPAn9422F1u+tH7jL53qjuNYsk6FiWnxvp8chamyx2N2WQeAgn+eN9Uht
xRGb0oseyGkCPHBuC1h9alzWiU/pTmGE7iVWEySP90EhusHyQTUAgtTwJQom+Fyu1qh5keoQNDqi
o2wipz+Fk507QmuHeHGwdkE0S9V4kb5V7m0dKcvjk7uoR5/GhCl5yG3RCQ/LwTc8A5TcaPB5T8jt
aj05hAgbNYlT0Ju6s67ZkwyqMCqrRoGQxmFDn2mtqYYQkexkJ3Kkg7qbN7JLAyxlfBwiaFoiomgf
xlcUp6g7CuXrH+4LhwiJKActYIfZBJuQkLFUWrdtwTmWeXFhU/X6pB1woDBFYW8sChRigSX5NXhT
HxpvQQlXW+C2oIrSKA+DT/JajVAIfQBxbNoJm1uAEj+MOERmMrDVg4VGOsITpBwAPs3bhV2P0lks
KGPYRyvns/ymNE7rji6CPXb2qt8l1JueWlR+rnAqR1XcCudN/Hemy3Pos/xQuRm35A1M2OQv+d4S
ZLx4GrEtnOBmoC19m+PhBQomFvGckcjekqu6/hj6AfR8vrfGYNdR6KAhqw1hXSXCXQzujwzz28jH
EOHT8OleszEsNN2zM3csNG/YxXsw+oNF6LP1KHlIhoHKlUBHdopv+DR8b04uxUYk9pAoTYc4Qcmr
pNm52tnosNbAo337yBPXjc5BSlIJgtFoWMrKuJ9VLw6/x+bekkdCDGmUHLJYo6DnLUN8dtKtTQwS
C/Gh81jRuoKB6t5trchzxwFLNFsxnDSsYbKbZHtx5+855hrlRxZmDT8lIFAhjZIwFP6FLgjakEwt
RMqot5le8EJ3YpTYhm//T2ZlSh73Si+SwrAkBmYMWvrP5WcThStPDZYUszuGU/BEZoIJw+RT+JKi
J2rO3oAaLm3AJ0YO6IltNY7+0u3LHSM/s95yvC0OFGsDATL8y32IEHTrmZuvSrvcOBbJt9v2Qn2f
/f3q4WINYMhDHIx9fyssO/MPvUY+aS/oci7IAvYqRLrcSOGXUhFxZtA3QMPgfJDQrOc+sCBhGu+G
4klQIzudHmUrsufiXgk3pkhxt1FHms/JG1okRBNze2qPzcTLt9O22wYbEa5P80q5cYRvb3D4YQZp
K4zn+uhlI3V3CQ4ZZWQEFBocZoiDJuajjCWs5rsW4Y0+u++GGCUxVKRj3dpQiyIqqqlYfJ/nkCdd
UbMyFSXdVAhKDv57rPnyfc4WLL2ZS7NDUnBM9/lS2RV1XH6z9RcJ3K0BqlZVllmjJbv00UrgNV90
sH4x+q1wQ44pWt/7izRu7xe1KUrwYuAKLhHKYC527ZjnQSDFX4xzMdkD59/nuV2EctYwlcM4dAYW
Udx3u9rp0dY8+xjYWaHJYPEQBl2etDft5Y92jm8e1PGOkM0cQqXEeJhGfScsVInAuUXsV6T4oRjf
MliNGPlXsmKNxmVBGvC1FU55Qh9ZiGYeVMw9xhg2yHpdKFeK2MazUV2BLDgr9CxjqaBFOZbKXSR4
VfV6e/1+86i9KMcuzSsZOjqv6l4HkLNxmX8bm8SNU684SCgBk12wkD4n+3rDKFSoDCulHHeDJD26
VmtWBtslmi+P/S4yR3cCHxihIIsY3to99juuFBTDoCs0ZiEFqFwx9TT0ukNxUG0RznZ6T/Z9sTzq
LXEclKAl/d/evxmnQLJrX99JexWV5aTHRi0gByk1qCYTVk3mCs/ZQ/aCx3qMxnTTXXxZcufSljz5
EN+/Z5axJF/shYMWaZKVcWTFnIK1W5TdoG366O32lhFoz3OpFvMyZDMrEAytT327H4QPt7+/7pX9
UIHnUFWLNoulAirk02IL2WOK6fD99HHUdktIVYKcP3bDHnhC1UnoKiuLzuCBBzsGPeR+dpgwG8+G
IWIAQ/HhnzHaDQp+WY84Fe9dd3ovyrLjcWX+ppaJsc4aYTBSca96tW/uMI/va+uCMcybt/U7vfqL
QA5Q+iwK2FRAlLd/nk2neIm36WfByQ6VttEyW92OW/Hp9n5SlyvPuToo2hQp7PpW7pmbnXr1qTso
Pp5Kj/gZxD1HWCdPuBqJtd60IvTDyDLbykBtr8WEiN+EXS5ryIFIW0laULFmwOrr7Oj7ahNt0AMm
vLLUTuPjsiOshH3vlpFyUCLIfRNbLH+edImXKZWTy9opyAKnkox3RRcvqnH4UbdVlS+MxD62vEw8
6SPRSPybh+xFAOeGDEoXB8oMXcxXzAvdzycJJw2DZB4LDEpi8QeXuqaJ1eM7sOumQwFWBfNr4RNg
6J9bp2/FtBki3b1t6GxtbmyTwj9g21FMdNZxlk+ZbVWDF7WZh3IUzHcfNsGCN4tElC9Slqhw8DGM
kphOrP4yQ6S2tdvUFjz2SA9s2S320Z6qZSMFcvAhJ2ksaews53/r/tyiz6N0LCfeqQ1SYgl2jwyt
r96jCiiNdfSQyDL/VA7VKItB3cVCuOA3NBzh3tiwAa2x39Zufpy8zEMsiUr9rV5CV1I596cQl3Ko
WbzFNA9p9iVV9kZ6KsXv3fsIAq4kcQ7QmFlCKmNGmqvEtRv2jzpZR7Jql1cSOLgKg6WVFpbqyy3N
sYZvQbcvzLsyOlhoIZWebx8Cars4rDJbazKTidV1WMegvR+HvdK9xwG50ofHqCj/NwldZ3ux3naz
f1uF9d7HKwEcRoWKDGqN4mxy53CsrWzrc7seIvl7xavASUG6i+zg/AIeF5l8aXuiLUm2sGKBwbKz
lwipCvMtPJVfhc8zQuspat3fdYtdSeTgKlHSRDQTSCyO1Uv7yEZqsR4jzNQCdAAtiZtlHTqu5HFY
tURxthSs4mfYMMKf1GN1xKybhcXVQXJNuR2EJfJMnpIYL5EkQR5iRp1bnNcUw8zs6Wl51G2GG/Ez
lVVff69dKcnhxjK2YaqVWFTVl2TwShSb3vS6rfUqbjqEEwV3rDCvrXHGLcWhSKnL4cicyF1yzgWp
wlEZvyfVQ0RVs6/6VlfKcUDS9UNdwkgREZb2RrzRqLFUpIlw4BEOhmoVKQRo99ED5hL58ffiY7Cd
HDbFBA2EamjfPurUonFQMor6KCUs5iyNhzHatQjiv4tE52rRODBpI0OqSyCKG2ibUHiygg9/pAJf
MQ/W5koRF3w/lk+tWtvD8rKQPQAEOvEF89k4hm3BLqnOZXnUFCNChgOrhCl3mReiJtq7rdT6m+Gy
anzRvDkogZqEEMiYz5RtVqADEpU+8GvsFMVhbxTmrzqJiqrqsmzpos6XToWg+ptM1mhSduGm7ww3
tQ6NKdpqQDXwrz85r0RxODgWU5TCgf8naatmtowRA+kJxBXP2Sb1i23wzLRsTnnqSCp4sMlIILO4
X6+ai65ss6/enPkidkXIykrYZiZfF0QEpfsF25p78V65G5zigzWjZzd1rdF5n2N1Ec4BZDEFphox
7SPrdQC/MqYh24vgzf0Hk6zcpxTlILHsFaWoBiZrqh1xaXaLYHkdyu4KNXC0RNkI+teyLqgnDtvA
W+vLwSTacXR5LCF2uu9cRmwe78PX5G9jX26CO4GQto7Jl/XkIBNTfCVVZn13wfiIXsbhj7XhIHJp
zSXWWFFVtGOvd0Zfa9xV2+yuQHyCvLRXM+FXh4NDy1AIR0NhiTENsQKWCQ895Y6lVTNyNuVvbhvD
tExZtzBVlJM1KVabTqIpOKx6QvZiL3KrAys6RWgOOX4qFr4OMT/E8bHwyBRSYZotwSkS+0mTd1Jq
qwVBpEzJ4Hw6sdG60dINwWkV0TbzyFaz3k7k2U17qkpo9erUQbgJuBQ1iy+3kgQpbcVWFUBf4Jmm
l/R/KS3RbLFq21ciOKwYq8rCTBZMnc2qt1g+xg11y6xea1cCOIAIQlNP5AE6RLvqKDvBnj1nRXTb
++Ix+PL/SMKsmveVQA4aFMRxNCWARj3Y5RkyvFpOHrkLpsvE9DBmShqHDYkupZ0oQr15L22qzbSN
j0gb2CADJuciU9bAoURiFVWnZxCVz4UtC0+m/L2j3kiUDO68LkXVjLmIxYtk2c6NzYDery4hYm3r
qHDZIr6mah77MZBbJuXYe/+OWd4tfo/hJOmGRoX1gNiVPP7IykEcWxJWToiPYo6JKGxoROwU0mP3
N5upUDmI7hBvP2Il+Yoq0HmOoFuHjguIYXpQJNSlo1G8EqtYZMiyZooiEJbvGy0CYdQCXRYcRODs
vv3a15+aAnF1nUCJVWUucngHOKpHGSPfIUdTR6eR7BITf6rBJRxSSgq3TZi8rdRoIxGc7muxY7Ui
2T3ey158XPbSOSaQORNhiqvwd6UY5yh2fW3E9cwWcL6POieiKAHWnewrAZwjaPV5Uxk5zMA8mWzs
34a9xtkMKFAQ0G7nKhpdSePQvEyXbtJ7qGNOJQZrW8m9NORebRjOUkjbDAmyek7cTu5ty9JfQcpA
hHVWvUFD0y0FF74k8vxByLdLUXKGj0i1k+yEGJg1P4ypJ4mlrc2PZvxy22bWD8BFIIeJSy+ZclNj
eUXt0A6uVcl2i7cTemJvy1mHrCvNOGAcGsFqeg0r23qLZbN7BVxdTtHY5nO7a/zk9L6JFBeJPEim
cSpbCQPJBk8INnTGfAteQPBzboLMXtMvf6YhX3ZqyY2WSwrkSc95s6mO6Rb0nG6SODNebLt5F9MM
oevm+mP3eIxsU/SHjzNEJjs2JTn34RkeWZHr/8MtWAeXiyzuIHaCOJaGCllZ7LbDi6nu0+AuNSY7
az4a2qdIc5c+t5Xg7yny2uy7rm578S9iiVdfLVdbyh3PvhT0Vme/ITka94zpGdNo/u7hmoCAfkMN
aPkN9Fw0Zity9QbtcS6kLD1LY7Nval/dsWn3Z/YTEnrYQfvlQXalGud1ZfHSmyM7+dl4UPJNnR+m
5SlU9upguH1FuOCUMM7pAhdDoQQyhMWyPxgfihrdbI0XaQ9j/KRVBMsmdfR1DmMEecbYsQLSwg/6
7FQYFxttcPRnW/w64Qlf+VQxL2WqHNY0LBUzShCotk/q6EUo24jfRa102S++8jTSJyFIUF+Ii+HN
Wtw+/CtL3dvmzqz5hkn8QhLVqIOkMmsfS1R8ZkwJwsdaJ/y70oK7vpe6AiFkwwzBQGFS7+e+/C2b
Hc1nLF6NSihEWQKfJzN6jMyU2MagTmEnY4aEcRdszGew6eOdbnrL8+0FXG8SuVKPwwspn4Wu69kK
ot0m3CqYTnDO6ftUJy25kBxW6KkgSCq7R1U/v+tRIcEuGsaL25GTTSlc+qXsNNbkPgzhjf9T/Z+5
mO8Q+i3IyLN98So/3V5EwkPgK06z2FySKoG0cdmNi2+pn7vxc9SPhG1Qxs6BhAwOd4jCAiryt0D6
WL+rVuzKFDhM6Dt9wNQ0fL9edpLsNdNTJn66vVKECnx6zJSQAy7YvgTVsUp2ffJy+/vUxvOUT3qf
DuZoQYcCbNnDrvVnENHf/9OArOc2Fegibgme/KlTszGW2ZY01UtZf1aMbRA+z7lod/FB0omHxPob
87JBfCqsSeJobjVIM1+T3kG4F8HeyAl28jcl8Ng9kW7e9Vg3ZU1HAsIyDJ6Hplj6orYkRLtk5VOm
ed2UYsIWYdfrepkW2tJNA53pPJO/KPUoJVEQ7sqO8V0Hv1dKHP1b7CxsGiFGcdrCt5xIY64a4kUk
X00yW7pSzBpE1v29YDotxai1bohXAriHZmQmQqaxEF6/Z/EHxlsc+uVxdnNXoCnpV72+K2ncJYW5
pVJVdtimMzUCvNwhgLjl0fALb9wKVNMsqR3n6VqdrtaLrAtO2ZwZDaetFm0YnrNS66QnFVxF2Cv9
2HZe+5nL0EaYUIUQWPENYzgMs3Lj1u0Min1k/fq9EsRdUpOaxlU+QbEO2W1lk3qlYzyxcTZnniy3
/HIbrygz5FzaKFX7YU4Ruw6DIl+cPIkNyZ7inIpBrB4xWRYVXUJSzDJVzp3FwYvKNIlC94O1bT3w
M6LYzTxaTuOxnKxAjqZaU+xaHndXLUGaK/IgwPyX3RC+kTNNVi3wWgB3WZl1naPcHwLi2a52vV/6
MAun/TR5JQqqKXf5N+unGJahSxjyxicZyrpvitqAuG7zz8yHyNW/9RjJdvfcOJlvfLttF2w7eL9W
ln+I45MMaiWoUlJhu6IKJBN661ZZ5wqK6fRxuRHCkoiprO/WRRwHVkPax2EnQ1wqnabq4xi/3VZn
7bVxrQ4HT0HT5rEl4Ptiedd3pT023twQiE4tGQdJodyDekeFDDn3p+DQWf4yftUbVycHtfzG9i7L
xZbzCo0w50a2yixEBEFx6g+sH5mFFSIT1xXie7TxraH79fJxoJSFS4mHFFSbHdZnUiC7MRxUREz0
beG/qzYQBXqyAuYwS9f4fqPSnK0iUHCXMLaM4ZnVMqsvw57l0xpfLF0qCrW+cT/k8T6hPoL2sMec
PqevD039XKmfgtazlI9L+57pclea8c7hMmHkHObJIjZi/ZXG+yJEimg66uZ+lkM7DmW7MP57WlfW
LLSmS5KhGyLfgl8OQxAXVoigdj+81ab0PKb//Wj9JIGt7pUtmkqrF2MRwQNVnzqEQ8zXSiP8zhV0
+EkEh+WFoJu5lkKEaTpG+THUiOjHCjr89H0OyvH87CdLx/fbsDuiu8gOjCax5YgK5BJ68NFOWTDH
eooTJLcE9XEyFC/qqb6NNf/hWhc+wpmofSubDdsOV2wwcZJNgzYVTwfXDFidnOzUUGOj1q6mn0Ry
4DomRdmhNJ8FVZNd9AAWYsd86N+0k/EYbcVtu30PX8FPEjmojZW6SxVmc8K2OoaHeA92G886ja7o
Nn7gvGPo6k/iOLg1lSaRFabgVIsH0dSOmTK7UWERY9JWfMyfxHAoO1VxhT5piNHM/KMYpU46DB/q
RrblgIK8tdLUn2Rxfh+4CWRByNie9fbMhjUibYPCzfmbcSoiBwOsMB5SOFIl9NQB4LCi64NFkeJY
cCwM48iPITXihjjIfBQT5NsxZsji+z3z0h/DugZNTOnc9iXII8bBxVAtcyN1kNKhbYONf4xcYXZn
dO0zqlL5o6QREoll4+OYoxpYqWBgs9ohtxvxJaNalikBnPvVh12G5hBohNxxHD4PA3ELEZZtcAgB
x1WL9QnfD0RfDJ4kaxd2n8T64+2NIXafj1zmQhrLaY1lkq3MV5PUrgNjpwSUK06J4dBAqTFdpixw
paYYUxJolr2In+v08bYuay7e9QHlO+PHKE2Gmu0560bFbDJvFuzwqPksqTp+LA2bkMe2mHP4f5LH
AUI2BXi5pdgi03Cac/i/VN20xHta3hbf8y+EOLbjt8RxSBBm5ViVMjtDrqViYKO0ZVlw/XlBRYsj
484g5LEb4ZY8zoWQszIezAqbpmYopcu93F9Ce2oQRVc3GIR7Cu8pz4uyeQ4l5i7NGrPHBs6zdF9q
b7CYI3wxze2nZnFvq0fI4j3YXqnCcq6xmikAwoy2kjk4bezmaU2YCSWIA4q8ixMtZVdUWtx13yZl
pyHlMQ/fbqtDnDA+qKmARbYcU/hJQftU55MT5y8l9cqgNOFciLSskwIszIjTxp/zxS6HXRWAYbom
XMt1ZMUESEMCvbXKP9uzOswnMUvhOijfjTREDR3x6vzNbfRDAv9Sz0NTjOcEi6U8Zzvm7+WnwU7A
0oBcAwZfONRsLXYyfz1JF3mcCaCuXlN65sTWE1qD1X1olB/EqYkw1bVz9E4mLG7dFi7iGJBcPS8w
yxO8xTnELeNzMO7ErrbJIe1rm6RjZqysgIhPMfj0iRxXmTVpAIei3SrzqQmJVO6arV1/nwOfJtUM
pcjZqZHQpQKqInTpuGAXui/S0rt9dChRHOoESZ2XlgBVpKnxMCddS0Csmf2tDbvbclbvpyudeMgp
Q1lPl0UIUPNT18jbSdvADXeq4sAFR9UP1Y67aubX8jizC/VQqYqOKXZf7IxN+GhZCIBVHiszyt2x
dUi+MMIqeBRqDMyIX9iulZ1hF3g2yYF7exHXbPtaJw6DFCnNS4VJMAvFC1FODtpvo/1yW8jaeb0W
wtS8OkCKOavqtGDhsllyRZCCiIptyPup/x4l1FOQWjKm8JUsKcpNbZAgS166p0qUvKEcN7fVoUSw
A3AlIjS0WpyZOnIW2tbyl0ndpdSmcJ6JGVeW2ucw7ELXH9IiQ2OFEb9EKNojkI3ShEcFYZEw7AaC
kroCwTzK1ai4CXlIOTToJ72Z2hoi6mbTYRQsG4ZsWU6HwMADqx6YKAOgjilfRKmLQaljHjpg4bWN
nOgBIwg8060iBMYZ/1G8oTp8CPPmO4pqyRKFXIPAKgYVdz7aSvxYopmzSm05o9wfYsv4biIEXSfZ
YiA0S36hfh7HD7eNe/VZfnVY+WxnWi1dOo8QYKHLD9ViiathKCxYERV4x9peRhuPRZY1ERZvMa2v
j9S8ZPAAIDTNvneSLZuZbZK1hdTScdCQNpM2V+eAg4S0Vu9bd1ni4IVxNHzWpiR+zD9SHri89qa5
Xk0OK2ppsowsBL72+6a0JxCPGuj+LnYYmY15oIaX71r8P78NmDqyYfXsFE0MtbIcluRLORU9ipCQ
NbyrJDtTP0UjcRFT68qhSNaOQ90zPEzj6FM5D5uyFwn3hTzUHIy0FjjUrJJZ5VZ+ZLmuaCPvWM1y
vcvdwqdimLdVQtX3z/ZY6oOkzCCwdnL0rSmCZMN9vn3OboPGLwMRgizr8oAdsyX0NQwmLERM+JNf
leokY1bQbVnMyHh/+WKEmJT6szaCgfboboA25aB9T5fxg75M9pQgBxqbhKi1Cif5/0i7rh27cWX7
RQIkUfFVaYdO7ujwIjgcKwcqS19/F3vO9VbTsjinjZkHAw1o7SKLi0WyatUaiwso2jgNq3qGXfO5
uGX5/53sKvf/CJwapbdvmMAt8Lb11rKyb5auZLzRn+1HlpkWe9HBfH6tsvWkU3zYxxO5BccgnVFR
fZQBB9mg67zqXxRpEkBsXmWvB5BjDEWviyEbgMGenvDMdcjJ0fhhumzvmq8W5LXXjqiHjnDWOJaw
kGMuGexCSR687tq+Sj045oDXtemQBe+om3zjIhxfGNie1Y4CDGWMmkqRTFOi5urzkA7O8I6WYm+w
ON6ArmmZJQWweiKfDEUK7Fy0rwicgj/9VtZkyRNzim6OTFzoqOgzGYXBvuf9wdNxgLdllvPPt07P
2yJXEhkbif4I7RC3vWH1Vm3iEHQfYnU1wgcORgq/k8YFkPPDEC2RI2XEhU5/Lk96gAL2Q3bdIwpg
yTvCQt5tirqgcQ4YGok09eyqKkJ5q4a8k8XTkP+bsax47S5Gp3O3we5YHkQJf9uzdwHmnDFBvkiu
1AC2u/TW1qMnyU79/bkTQXA+uIwGyjhKdq9Z/OzJ90bUIHl7i/9lAq+tb5CmIDV7O0xniLG1lfl1
GjJflyWBHSIc7vybdM1QFewKXZvuqIUDL3WU4bg/VgI/4CX2s7A1x5FdI/b5z6L5joMDdI+9Kr3f
h9k0BRl9EGHQFBUNVN/uG31RhlNFR6ym4nNVPiRQFZ0FDw7MY39bPysI5hWrkBZ/oU2s9Lg9Xzq3
n3ypua3Uny3yqN63ZaygmLUrKD2Z8qyYBty/3VkHJkcyHQeHfprQIFtHLob+Qbhc2fjsGceRQ1n1
dmMOGL8RZaYvr+kYqBBwkBP+j8CFLjnvefMwVkZyDNGSoSzyDuOpTB+XKnar7FlBP4R9v2BLcc8u
jg1G1J/nA5s0rfo+2YcwfJi6wqnUg05zJ5I+m3MkiAO3t96VXRw7dIVc0qzCUC698/rMcrY8A0cg
SKaLi1UEfs8//9ddl5m1BvtaLQgNd27P7ylHYPpWuoZ+Mhbax3H2lDraovRVh4c8+0nKz4PxnnV1
+T5/vIcBlV70+L6OeKGzegcP4nXo0+WqFSVLbG+6KyyO8WhPCkMaMVwZxG3pLbmC5I7DeubM1+rx
XWeOFRgXpZfY+fO5gWF95SvleRaJXW7O/er7HOfZXR5WpYLvD/RT2twYReT+7eTz5/gs1vp0yIAh
D895e0vTYH99bm4PKxt4plNjc65sZgPUzjPI/kamhOajcnYz9kNx7BSzEWV/b/L4CpKjuqSXut6y
W1xeat9DvXLmenSaBHlS402qPv6deRzHJbKSGXUB81SFnDTZRLs15WcxD55J1NM+lMgbOKbT6qmJ
FgtmJcqh029U81iIlNVFEBwToNMq6cYOEMWIJ8E0dSCnhn///BtDFP6oLlmFHI0LxiypHuVscCvj
SyR92sdgg/HbtvDLBxS+e2EjLR1Eu2FJbB0ScpjUr4l51c1eqOA+O6OiLWEzYCRoiKRahopiAM4N
hkguY3XBljAkQ+4gH3fwxxwNgKKBtLd6TZJgmVRocQ33WaQ9L3Uroylz8y2358ElsjycDbUR5Wf8
gQsvP4pzGFWSG6nL8KOaT9bBDJJ7ywuDMdDPTF2ndKngUXHbeS5wnPO0FbUWVZ4A15yi6Dilp9L0
92dVAMFvhnJXLbRsAdHnH9FuyV3I05RG3j7I9v5OEGZaFrrJWHxhh4F6TTvSF1AiMf2w0YOMdD8G
tQ6gPHxHaJM79YSNLJaOUNfyoUv2sP8DtinzFz5f5SHpbSJJZMbLIilPlq76SO13NZV48lgc9qG2
qfICxW2XqRQqYZPKoEokvQyujSLxqHRup1EQvW+vjwsOt1NStaxrucaQ4p6RZoeZCrLgRN/ndsqs
kAdtmPF92n2Ls8dC9IAkmhKGv4rXu7bCG5KBKVn6HhKJyw81QzbNpCSBLFmCm9NtJ7+MFfv7Gisx
tXqegFW0iT9J9SlblO9yMQmiMtGQcbvkJJHBKBXA2O0N6b/Gi4CBRUPGUSLcykA1BaaESEag0dYn
WuhNRnumeSMQ4dh+srqsWMIxXd8larossKXxrAPx0EnlA5K/XfSF8uQjFZ2lRBPEEV09lLTVG6Bl
1Qc5P3Skcixy3F+Ym7OD9gS6hps81L5wDl3QzCZVw+JYvXBxUHSoHewjbC79FQLn0nkfhmRJcAQN
UdJo5ZNvSPlhMqUXZe6+27YtUAveHLQVHOfVUL6vZ1vDpl8vxjmRmnPWxZ5ctwKrRDCcVw9Eq+w0
w7gRVFY4A54FbuLGys/2II/e/gCKpohzcBS1xrqOaiG0V/Oi+r4Znva/v71/r4aM8+oxoppNdAB0
gXUYPiS+5EfXfQBp52N6zl2RzoXIHs6tq1Qiqt0ADmnLz42VuGAIASewX/xbVPbLIpWP/MoqNCFx
iIgkXqYbWpRXg5I6YwlnQIZdaQ1O1Ytq7fcdQuUDwdg0LKVjB8LR/lB0AYH+WUV9wUztD53KP9dM
fWPP5QSQ/HqpnOxIDxOati2H+GXwDTTlym/00z6kyCyOH+Y4GZusxEha/TO63pThB10VLCU233uT
xYxe7UNaXSboZQajFNI6fRg5FDIgcnXdL6NjWF+p9tzY/9m3ahvSUG3ZRG8Wna9DwEW6nNsdrGId
fksIUjZ+e8oCUSHo9uBdYLhoxFIHZCGxuzAj/5kSrwsjdxI9mWx1hlENSHr+vy3cDFW0sqzXI0EX
mD16B+sBLiNOy9HypJfoaYRiuY7UQWG/OyEuN215WcajGsK47tPgRcjHH4K+8GQ/84fjcljKq+yJ
iSe+p9xhbS4b85W3LLjITrQGsIl6rocAOIsk2BO3d6zLiHLcjmSAoSQKCGrJ0BSxLKKj2n+JqXRW
4j6ox1kQU7LP/e7/FziO37V8mbLOgEV1YWkOuhYe2ln5wbKr+zZ813K+YHFUD5V0dUpqYM3KfWVd
m/2z2jzury3R6LG1t5og6CVSQmRATPpDmgZ5cxV3xMnoN0mkBiJYXnzlQbYMEfI2gDSatbNMP4pi
cDSROSIQ7uQiyd0UYk9HlBzdhIO/KPejJSDA7cSayxLmKxDkziyLkM1KP7v4z0dDzsfhKKOP+vwJ
uR8eWh8FomqX7dfkFSjHGzqdcztmbgc9re85a5FyZvcxaAE6+CqSdNGWcxRllQlc3eQ4wwobu811
YGYS3nX9Qb5Pa3cQpn9ub5O/vJwvT1Blw8oWEzDNpzFnfSRvqVu5lody7hsEawmUIIQ0zIZrZxXz
mioFmc2xYM5Ye3UCeTJyBPzRwLuoFhhX5cFy95fZH6K2i5EcbdRjnMszxR2F+RiHaLtED/otuclO
g599oOjiYz8JAEWjynHHRNHWzGSAnTeaYHwkc0OHYnmYAxYnto//orSXJdPsDSrHJXoX27QgGFT5
jM4f7vJR89JbJvVjCw6pglXOJwyXvSpHfQqgBHKybXUwIsupM0GlqAiEo5Jximgz2QApdCcfu09x
udyoVS1yDBZV7AwanxqcprapGjHmaW6v29zrxtJfVMWdog9y9CBDaru97vKPWqYfUtH6FrgIL8Fi
RPncySMs1EBY6kuZCEZQ9H3299XeEhtSZhURTBv768y+W0S58NsH/AspWmwKVwBtPDfJ0AFAPXTX
LEfJdsfAPLCuBmJFvG1r2GyYkA+FgsxbMJlOUzssaJ2TWF2QZSiGjX8I1uy2L/yC4K/44m7QFzmi
LNDtrtGV6pzcWI+sElVGSKg97KNtsrtOUKpgEoUJ4ry1B5cVcbKEDc4K1fdovDFRshJaTicL7n83
A4wVDMdDaECETgMdYGQT+2XVNEGbWkclUu41Y/w4oq5g36zNZbvC46YpHiD/lhg1eC+yTmlT+j2l
p2V8V37DLxhcxr8dva6rQj2c8ZKQDeSUFJanUql0SDGdw7wWmLS9+a/AOCrqy5pUkoUxVBo/uWV3
9hBvRxMKiAqwlFeWyKMKvGPT21eQ6lv7kk7OR5SUwxWlKLqXozq8ifVqEFi2P1lE5qKaejS6BdUl
iN1LxITtsYFuwSJ68RCBcDRUS31dSDVMMY1vSXxE7zc3Loq/tISjos5u9LI2AWLNN/3k6eZtLou2
CjbNv20VqzlhK3pFd7pVDRb6MuHFXHlVVB2OLcErNhO9sT+IUiS3yXWFxvFDmFWzUVWwCLcXr3KY
SuQYYCN0RDtXV6IAVzRJHE1I6P6udB3QJmQDNPpJ12u0yTvuc4PIqTluyBsjGSaKRTviEa6j3zTR
s7Zo0PgcwigOzbjBAxsyeAaPRXmWJz8WJ9nL0E5INGb7DE5eX6xW/oCWGbjwMQDWkMTRC9dOkCdk
OKboYmT7xHNxhVer10BM1KTuMW4LRNlQ3h85iM+fzNxXDiiaQtPXs+kpgs1QMFevAfUKs5Ratc8S
GNdXV+n8zVC//pUvvHLu6vtjopgyXeBwS89uDf6jvEdPVoWI+n83WPI6qisEu0K3p2qGBQUqKMfX
0uvwFF3bWsCU4N4lg/oGj6OHckyw9UBGCooIsqMgzyld/ErUMks0LRwr6FGj2+heiCdtNKSp89qX
5djfn5nXRbLDcwrHBRWSsjUaAgPB3bdSJt6QKH4yfIuX+LbsB08yQ1exK29oRSnAAhbi+8jWlaYt
IUNumv4Y5w9L2t5UkFrcN1CA8tqNZ+UYky6VMbXYGJY4VuBKPS3iT1kp0n/bpgeIHVoQ6zENg/2M
FcwQL6itVRGw9ihvK8j9VOWuNgfUELxM/iE8uQDxjpfg0JdlABqiB7VxZh8VlIHtL7kXzUH+wuph
ZEdUhr89iBdQzhGHJWrx6A9QFYHr0PlU/inJp/2J+gOdX0A4T4xQ1xGbWYnAS/9G9IfYPPWDK9PE
R8Z72l2lqu4qneGNy4fwXbWDTKryv7PH7VWNnpQRaQCdoHJlRMXdmGE9HPYNFLgIfyeHGrQYqYQY
RKkojiS6Jfq9OVSHZhKELiIcLoDFjZw690oBKpxKZy6iYJK0s9qeqO3tG7RNT79Gjb+bs8shyaUI
QIN9J4eJI1tP+wAil+CVQZq0b7MqwZBZN6xDD9vh+6A4/bsGBSJz2N9XS9iojaSSEftDIwE7PP2G
+qJ9czYnxpBlohkmmowRLgCXlw7lARVOS6l6vUQfkr73muL7JFQr2x62FRBnCfQrynHSmSWj9SgZ
X3u581pdubLJFFBZDUicqX4UFg7qI3JnaqWz2RYCL9ykjNVv4AixImkv2RLzdq11YulpXBR3ERYu
i1A4NixspW1UGUOq5bEDyyrlsUtElMvY7bctcmUKx37ZUvdKOgKk9ZUgRvO7yG+uoG/3nxDXplnh
RhCilmWnNx3D3/cYkXkcJVoVKZdhBrJc3oZgpvi5FmVqiiA46oMgzjLmjJVo8SNJjnODAG0UPOMI
MDTu/D7lZgJnB8ZgfG3H81CcTSIq8d0OZC6zxHfw0xUcb82FuQI6Bhbn7lhcKyjzUfH8tj8pouWl
qW+Jgshlb5QUIYV20/usJlbydT+7Xnx2NyASUBCQhsaRhmXpWaayQLNKcDGJ54+SHin6CaiPAqtE
k8SRRlPpnW0YjDReGrRneSJH208bFGNDTVn2iiDyJORvi447m6S7mjX2q1akqxkkrzUbs1bJpdPb
yOsTFfpsR0wrCI4jWrRXlqBbxJ4f8hPrVmIqePBI3OKk5Cj1mK/MD6LDomgsOcbQSDWnQ8d8sXxp
p+MYEqcG0+7PmMgzOHJQJ3NE4z/YFRfP2VichwydOsjUO6apPO1DCV2eY4mZRMuiDsAij/SrGSgQ
+88I2n6jwB1PDtoiMG37Bf0yZ3x11lLq9RDZ8PqiOPQ++gs8LF7pLcfvnWNRDz75z6lO9HIkmDed
C5006KklCSND3b4Jx+Myflm0j/tDKZg1vlYrpIZCQ3ZBpjfTAQJArjyXN2WaHvq8E2zBwlHkuCMy
aVbHLGwfPrFBhD7gXYXXvgz1RiiCZB0UijvJExUHipxF55hktOrasNlZyI6jH2lqBvYiH7Sm85ZB
c7tpcawEvJxaJ1krvWxMPynW7O+PsmDL1jlamcepr+YJCzDJjlNyl6YPc/oyqZJTKIKrje37mpWr
8vSiV/2SDYBSb7TiwDqwhKmjocy+OE2QUUfrxc9owXTYt09Eany2u5FkiSwRoCpZMHnSJ9bdT7/V
vPpn37so7wddVwLPFVC1zvHNiAOaTE1ALs1Naz5XmiCFVLQyOI5J62RakgluQxF/KwoaMZJrBUKk
6lEwdsztd+I5PoWdzG1uU7almqprHVjjT+uUMWW53LMPNBg/io7PIh/hk6qyuM37KcfQyQdUbz9H
5ylyurN6J5/IOUIlgP65+JhLAhIVkBnfwGrKCqsILYxnHaJvvezpsebOQo5hwc7vg0k0U8b1m6bx
yX1zRdUsanBdqdzNboe+GZa3PIwBgqFgPIqu+ZiL7YGxH7OKFlDGZMo12p25qobrKFn5FoUzHoPa
Q6MXj10J+4rstO8t2155sY/jUI3as2HL7O0p0u/H8NO8LHf2DA1tSXRu3y56MC5QHG8Ws5kYxcCG
sj2/3vxCgadojvRa8bNA5JNsNe0NJceQRVF0S6NjKFmeX3vIDmOgIU3ynUR1MYqjR7xsdXXMitta
tLZkzYOtU+0bpwFRJfHrQ3s1fN6fsG2augCyrWHlI5VEKuj2YRRzlFEYuF9pGsG+ur2wLggcESZl
HDc1Q9BKvIGH7G60co1eE8CIPI/jQ3hCN7YyRq6CJlJU4fL3Z9WdB1GbTsF48a8omlZ21WzDEWZS
3SqdeVTQ9nx/SgQDxr+djGO26Amrbi0N5BpDyMqmTiFqYCcC4bjBDms1sdkjcRw/yLZLrTvLeN+u
+2vm+XeSWlKsoithSNResyaEyzG8XkwXqWh37JD0b9pmiqaHI4VKSpouo4BkKcB6kULtQ+BnIt7h
306QETbaFluiBRrqynnjFFPnzZbkIXHLG7qkcmJ7uUvVBtqHeDCMGz39Swf5jSQMKCF1bFz1qyT3
pORjUnv7PviHiAlcbSAJQzUNbjlpEm3M0Ubq6nyevNk3A2Sw+ORmrNAgrT6k7vK4D7jtj7/w+Ove
Zsgk0sXAq43mo5rKL0ijckZTpEX4h9m74PBnFhpPqp4BRz6H5zIYjiYS+UJIxteu8fB3JnFLLIZc
Ql2VgLLQciaZPfzbVRN/H0Q0UfylbzxNY0FToGj32rl6YFJftp87FS5lz0j4DHJXdFzfThg0LmPI
LbI4n6awXZhhXzqk75VB6NXH2l/Os5f7kifae0Wuwf6+2qKsOs2qBXJ7rtxe28ldPt9JoWCqtmnj
YhG3oiQoGI8Ws6gd0lNLq7sS61kwUWy6fw8hLhjcTiuN2VibzB3S6+TBDOhh/sx6eDJdz/j+XUoW
qyniNt2KtrOaMzBI+KXk62w9Z0vmCCza3nIvFnEcUcxJY0YteAjq1rk7+vRWcZiqk3Jb9O4c2OfS
z7zQj74JcAUjyedYpunStWUF47IYJxIm6Y+HxBrpJky/Svx4LfJ3vp9Jlg0h5GaBp0D7hD6wFGDj
R3SSAysovOROuL4E3sjnXU5mgnZ3rGzAfJwgUpT5ULctP0an7ifxtWMS6LUjP+yPqWCN8fmWltak
xGCiBym9qcPPdvdQ5ff7EH+46PjlLhZHG9TWSilk9XvaTXxibZcrN3lG71XW8sv2NEH5nsA5+QTM
ZCksI2S1aEP8ENGr1l7cip5zVAUJzCL769riuMOOzQHCyqAnA/fbLK8Gg1ghtYY13WRd4eJ31ZRf
1rbFEYmeKjTDxSUiXdo5dPLyfHaS+iQwS+SEHIMYQz1IJiuuM6FM+BKiSHU6pt8g0hmon+Jjc7CF
d/fbe7OJBz8mp4bmq5xhbdXPS6zjpoG9HJlBdkaT7HN2Yk06RlFJ7Pa+uQLj7aNIDchrBPJL7ibY
NqlbuNBtK48EaYvSGQs7oALi2lxkK0iOL+0+UajN3lwq+7Gvn8PqbhJVHG0vsgsG/3hU0ryMLHZQ
DW8k20HYdmP7fZAneHbLPKRsC6LhzVW2guPCKTXUynAZAdeaqYtWQneqZQdU69w8VL/veyQbnd/2
zxUU2xVWYUCsFUlqsUtudgRH/jGO4KxT1ruijRUMW+4rGOiPVUnBFEVaSf6i9LI/LVB+N1XB4Ujg
CxpHhhFK5CVIS2Ke0iPSNQpyHQ3B/oCJXJzX8zMjLTNHDRiTNBgPS5w91P1c39BYMR1zGT+lstF9
ULIO99tZ+TyQqMNDfnwfJyX6xpkaWh5E1c/93ySaRI4s8wyFO4WEn9S1CkRPW6eMr0fyQCRPQvqF
mbdOItraRC7KsUo5En2K2P1lgsvfNnqMJepMCI+XWjTezAP3PJSjlNzOiR6nMG48Vy/667OPqjiD
z3pv2J4qeCbeDktWnsrRSdHbXVUwFxqC7KvqKyjUXO7HwHJYSmcUiLSjFDZQO+bxr0xlMWltlWJl
oGwHlWW5N7+ofu6FnvpUXI9e44yo3Ok/ilpYCFYK/8pkG0Vba+wJaICSbJXdDqOKFo2KYBsXOCb/
0NTV/aBJKM1EvUby3ws+tsuJ8gdEa5JXBSRZpFQdS4xV73u/Whwkok1OeI3UrWDU3NRPPHolbIO1
uZdfPIV/YtKo3BVp9eop0VE/Fvdp7CCafWi98ZpVpFiKL5q110zIPW9h07ri0TqhUZMxHlUewy+T
p7mF4aCPcu7hfOom1yR28T/r3SEO/UQew5FMT/WlZ3eOrtU8aPptgk44pWitb2Agb1G1FFW3kAjH
JxqQ3syUbhkrL0UKOjvNQcFcf5jYkELDoz5YD8pn+X8Pad9gcnuGUg5jsdTARENJ16yPdvWxUZ7o
/L+XxQDGNixNJ5AT4vuExGQipSyplRdOEH1qEqebU09Fr2grJ/Cbjv7vW+EbPI42h3nsUj0Enm0W
H6MELXPnGmpF9TtyW9/gcHypzWqm6BQ4Vvtg6scQRQOFLTjkbGw2awz+aJolrSEjLRiX3DT2m843
Qhxy6L1uCOIuNibc6nqDw8Vd5pAuaddqwBmv0siX2weiI5Vh6B1FD7RoFLDjFm29weOCr6RuSyuq
YFf2cwkkx3BHzRmO1Jtbf7xGY5Kj4S8/9kOFrf0NzTwNXTcgKUN+S1LXNENqGtClF+WOkr+2ZB0P
kW+7knz4Z5G949bkDSJHHPYyDGgYiN6rdn9ucQRpH+rw575Vm7yxMoqLRiptbBcrh1FDqfqd5C02
iF94y8mC1N/cY4XCLSl0olMiWgNlot7yfZwddHuHzLfmSeWtHFTgJ9FBYCM4eDN03OIaajqoub2A
D4vwIMeTT6lVOpCMCxHh9khDfkfp1BqQz1RvG9YEaIKJiRG0/als3KoXkPzmIruM4mvjhdUWpraW
1ShsrujUBKYVEHQBq5Yv5TS59fhQKwLe3dil31jErTE0zR3iSgec0Ro3ekGCnIq0ZzfpyYQWkqrp
SPHjb7Lq2RqjbEJ9gq0gSq0/6FroGvWTKepJse3lFxzOlCar1CUZLYxcioYyQ3ejyNH9WIoe416L
Hn738wsOd1hrFTNRzR446bX0XQ/ywELXH7859oF1R5+a1ybR8pcfR7Ga+PZkXZC5vdi2jXromIUR
hCc7+XMrygvadr4LABvilfO1UtxLxmRWnlJAu36pWjcxl4eikh0bOoIdmqfiDCdaxSKrOAJMxypq
5Qb+QSS5dbK0KB1VFj1fiUA4CjQK9H8xZQydriKohzhhGAqORiIEjv5ISTSlYm5RRY1Tk8ItRI0r
Nx3cwk0VVH9sWdY4usuLZpGbDo/ZnfZQaeeh+aYsgkRqAQR/3IrsOp9l9OLxpOiBDinete9oJ7q9
FIHwcUSOLC97YBPenPR6cqowSP5yrPijVajLqHugUoW97ish6P+VI7lGEBpv3XtBGOvXhPDnKqpq
lRqWmBDrZoB2EOsHbT7/0xzQ9kT0trnZrcC4xd9RncyNDrA6tRy1+DHWAWTCnJimjqEd9wOGTV9e
YfE8MCxoWcpmKLVPhRIIL3pFHsAteTPBgqc2bGmSazNz0+QjFT1oiCC4BT+MYT6WESDS7tBZR0v9
botu+7eDxdUwcUs+H3BUS1U4WX4t3fW3SFB7Rm4D6w8pHdQr2rqik7zIKI4BuirJ85FiXkzzuNBH
vTxUncipWab/b9vbxSg+9c6I+7w1NAxcYd9KxnlQXor4JCGrAR1/UaCSd1+7uBecLAT+xiffxWOu
RlYMTDrcTeRs1Yd9fxaMG59nF4/ppCsjJmpqPtVIxU5ql2SigROBcHFBZMpTWZSYHMOUDnKkeFGZ
eWlYftDm2s9L7Tzmhrd0IRrSES+fE6fvo1stMz6WY+dppSiHcjPsWs0jxxdNTbTFStg8Tl+IedYh
6bdMXlEJdgwRCfJllX1XjVQPYfZ4n7yw3NrIR34oS//WXfG7qMhTOOborTCe5wlWmXbmaPJ/rOnH
vquIho3jDVJRM+krAFj02/ilrkcUVOLq73+XglnvHHw39YYayCdP4ZBd8aQbV6R+3rdi++y8mn2O
KTJ5DE2lxazIh/qa3YSxOzD9wUZe+egZgfxRmEUoGDg+mYYu/TL0JhDrT1Ng/cQL+Z3kT4WTQERK
cZWXzoWM1K1I10mw6EwultC0IkPLeEwX8jWcyjZc1DpOqmhps6PDDifyZZRhbULwPYNt3acOMgY5
kk/Ko3nPegYlQm1CgYvzyTV1krcKtPMQSOoDniso7p8FdCsaNI4aOlNVmkKDObROHWLexvJJeceD
8drDeRUzFHqhwHIBxmCmDq2/tMlzNs/OvpuLhopjg6U0m5YSDBXtZmfIVMcQNZcQRF38vWQ6KhOF
QgY7VD5GkDDu028K3ouMzJlFV5JbtSBvhowLJ/RxCm3UrCGcOM1+6dl3k0dQUFMfk2v7xj4Mt+ze
WqRnKwpiTI4plMUIYSAmSr4vT2gK7jLZqMm10cjUbaAbJaqWEzgff1vZ5FFm6wlbS6TwcvtZ1UNH
00WXDgLP4C8dGlWDYEaDsYzmZ2p+U1IBJYi+z102oC8qmgaw0N9OCneB0MgUvuz7tmicuHCinVS1
6iyMUx9+TGuPtueK+PsQIiPY31fH/bnJMyVTYMTQ9udJb052qAogROEBnxIj08HOSjZQ+mPx8k/e
nukS3Zm9f8OdokHjCGEkVi5ZbBPq++e2fi4UL59O+4PG1sPOXvBbJoyBVl5hB8/SDuhjGBSHNpAO
3cEUwGwVpKzZwOLYYJqNJqM1TDHsj8p31jIx9eBqt1aCx2uXPbjKaFkruo3eqtF9A8vRQU5Kc5El
zNecnHDJMBq3c/KiKE+D/R8ZtZ9dc5umojLJP3CQYRmoTsHtxusr8MoRyTRmeIo34CRR4YRQOUFd
2F1faJ9ktT70NAq6BBLYXdzhvrUM7DQPMgOP6X0uGPTtGObyO7gxz0O5kEp2/yWb0+di9uz2w2wa
gbI0wb4TbfvpBYgb5aqbSay3euWhYtO36qs0s91l/LoPsr28f4Hwt9WktlIrRGsfb0Hgl8VOSh73
AQRW8HfVSaQtag0ZNK+SP5vmTa/EbiLM4GM89/t6u1jBMa3W9XYJhWE4pOGhmYTHnmOQ95b40EM9
5H5+0B72rfoDZV0QOebNsyYz7AZe0OTurDvlCbFsYEPn5GQeCIRlhc/WLEjdM5HjYTk1uyUiGEcr
98uTGUAoIYEgf8B6zqlH2RRETVs5b1jjFwPZvK6WG7Uq1GYluKqsbbRmq8Fh1nX7idXrJoGIUARL
SuUYuczaeGkUTF+b2q41IVUcpTKVdCMv7wsGL1ZxJ7cuTeW4IJg2W42cpfxQJN6+Y4jcnWOHSZWL
xaxgSk6kQI++SnFxGvLjPoiIC3ldzWIoSGvbcIbOdjTUIqJY9bPtSy8SQkDt+C8ObmwB7Xgfr7Jp
DBT5sRRm2fSkne1g+BY+1X5coEtueCU+wW9H1L+miXAntgXd9aS6hPMteod36nBypwm8MUaf0dqg
dHI0pNgfUQENEmb/yttlJYpmmsC+yTpp1k1SC25ABG7Ba8ZITdmmUgm/06L6qmsLP0e/o6EQvc2I
YDiSULIBzT0VwGTpMVecSLlGR/L9kRL5HuGJoaVJrjLfG89M41BBu80QLGShGy+OAkJuEJnEccNU
qO1YxzAp6Z9DJp8WQz9FMPsC/uHze0kmLT10GEDmZPLs2F+656khTicsTNh0M1uG9ClB1oLJB7oL
dB76SgNQ6yeQQsDTmR97UCp2FvcfSetZ9I6yHSKuILnxS0rSj5WMEDEfbbxHm0e9LN1JS/wuQUX/
a8N6rLAu+tbn6mNZWY7WYxXk0lVZELfvNUH0JBoBjoCHjiL6TrGy5bo4qVJ4bKzZfY+HrkzmOFhP
lkgv2DtejBQolu5YuKbb+Is7v5b2iQ6r7HO/ceMKjovTVEOK6mTApObT1TAEht44uEd2yt6b9RZB
yNO+eYIR5HuAWnTOcl2FdUl9u8hPYSh47d9ccBdzbI57NQWaOJGN70fT3dS5oRw78zsUEVG592sd
2BzdoiebGlsIMdBA0AqmefFNIiqb347QVhhchBYZdk+7AtNSEtc410H4GcU4AQQzVJTHiGMY0bSw
v692kEIty9LMARe1JLATww8XQ0BTopnhmFeXhzBCU6Z/aGoOwe/lfK0RUV20yBKOMWRI3hDJxOS0
1tVof12G+30HFqwXXkRbs2QjsxAkedAicAxzQObecxJ/zeeHKHtuiUCOQjRoHBlA0wBpCjGzJkZW
gp70DuTTIqe1lffc9qz8jaOBGWJsBTKBcdBRKj9piqCGGsz+yO3bYvEC2uli2HbbsmUzPI/pAQWH
kSkIVLa3919mWLwQBEHTG8i8YnaWO+1g2w5rd5Md5B/DiDYPrLpGdHG+724W3/FJVQt0/2IheW2E
H2hHzuPy8++GjWOCNMelQMT2HBMadjPqrdra6evHvwPh1r882/VUTwAh/VWkfyDFxzh++TsIbv0b
SRriQQgQafTVzG+U6YuhvydBZTX73NoPs95qIwKIsL61UfiQTd/3bdi+O1ohcAEA7StVCVl+knXT
nKC5dhse6Ynele47RKBWe4wlcwt/hlxBPbI9pmxuZkil1xPKMgXksn1KXlnDLfp2qhq0AwIla/dK
QDzU2L0wXUsoeAUicfF92kQvw7cbTCmrLZnQxtr7P9Kua8luW9l+EatIAkyvjDtMTgovLFmymHPm
19+Fsa9nC0MTx6NnqfaaBrobzQ6r6yrCgD28f/Fl7WxLPhnmFR0SwWOz3cL2Jtqr6BcPWmwREtUx
ROu8MEgVu8D8YO5LN5ZTXKl+H+TBeicfuiNbo7P8nqN7fdsvsDGJ83dhKAOFADnX9feu/U0Izik0
tAMhH9P0OfmqqTZrXhBvs2M/8u+hoflagb2Qo9O1omx1gNSfFycMhqByLEd9nBGJ9s7vxiAmzwDR
lVNDVhYajvNjLV0Jm7sFMZX5Wp26kMcalEWVB/hqjLo9qMh4SV59jn+OHhuFNIXk/SwM3Ds+zlfE
ymrWCvOparA4xM+8+QBVty2k9BL/I3yQlw6Dp9BujFDLppWdnh+2NgXYaEfHucX0NmZRgv5D7YYX
Bsb5DkUrxzk1cZiZUTvlWDxV2SIItQQBA5/d7cehL8EKAxuW0hfS6rfZQp91ImprFAUNfJLXmka1
H1m+Jj9ii5GN3V5saSNyAo1fO5L7oRant5NTuc+HSsmNPtEg1hoNrl6NLsoN1+mcC1yEUCzOR+Rd
ui5xDrGsg/XIzJeNCEWVreMbgmWVhfNQ7NtqR+FVLoio6rrKEvbtVWCweQisG/oIzi9HRRFHmMFm
T/l7LGJgE70ma2jixr9f2PLQmZM5sP66TrM7b3YztAsj/w+TJjfdZ9nvCgdJpFN4U3wShADbUr4h
c1LSqYqHTkZ1LFSbzz1JH80otJVxShlBzc2iTEGrS1epOtltmAc1ZkgEf8D2U2oohkpUSjReXRdZ
bmHp4KYpWrutMHRp18fo3JwSL3THyK495dQiWzDaqs22IomydNsR7xs8p76pHqehLsc10k0/TEm1
q1Zwwttm/wbAXS0dC73OVcgnFbeJcTMNjZ2J2j9FGNwlammXtGmEorNc1HdFSw5Vrx6lQZRc+Zcn
500WLuitpnIcElCuuy3YfsKX+LHHdA9Ix5z6q/RFFDOKboYLfyV4/0ii7ODUHtyaz1LxKFC97Sft
TRzuSetqDDIrDKF1sbjP8NdD5kTH4okgZhQPA/yLB3uD44JgY5GtRFYAV37WA7ZgLn/Elh17/gkq
YKxcFJ3fv8TDb3jcm2Y0GMaSSmhFtNgoDKMMFz3X3vJ59f6H6vdmF6r1DxhflJjVlbZtA7DRL26G
YMZ0RfqQwleKvru3XeUbEHNoF64yBi2vpE0A6ifLJYmr/7A6Yg/xV4FyiATiHMMcLih999D1FVuq
jfuovpnBXo90jL2Sm3A9YthfnkXOkDmD9+/Am3Ccs4irSU2XGiqifs2PNdhPUjdz6NN4IidGCiwq
ZDIF34Pj/Eak0rCWZZwlwbtTk7tUjdCy0OtnaQr2j3MLyZBlXTZVy1RMk9PFZjBmKV3wzGh4tjF5
WErX+hw5dDhFi+hrYktDLrD4pOxQLCPKLnhMBysZ7VHqrkuLfJcnxcbo2dO+XFue9xKL08ai1MNk
Yt0XrdKfpTQ7LjQL1qVz9mG2fOElDKeMqdr0hpHg+PT+YcQ2lFATpZpECJzmDelqFSFBGKfZoztC
85RzDEJv3TZt5RuLGwtBanvTHV7KxClfKQ1/T8dMYIWSbOxcQcer7rJPisqXMOG+f4RbccYlHPd2
Td2wYtwMR2iOkm3qZ6XusXrzeQXjjxwk/WEfjekzb1mGTGVKQYwnqzyXcIwXX7GiqGYfZ/+BCnRb
/d5guCcFOWdLWQmEIsa3Btk6idjJ5O+LstmafCkLZ7tW1uYkbSFL571udURgpt591wL0OrCQzF8F
vdb/ohn/SMVPNCAiRKmgBqB6jeW2NTJT8S0FAbTbucNV9UUW+kGRiPw8AzpWOqTBcY6dN7oKyLSs
wU+c/MW4X9wxGA7rnfaR5oSLU+VHHJpIziyiMH3MDlV6I1V3mfK8f3MC7dA5m07DKCM10w5sGCqM
l1Jz21h0V9vO9u2uOCvuo1BqpxIYWOXsTjddEN4ZB2bJGpKJyql5avzYq4jAvLa9lYHyBGZUTV3l
jDmVhniJWSOTmh2i4XbVP1A/MOS332dSXwQZc0SbLDMxOS+Zf6TmTSz6/X9R8TcALvSkU1uFasKa
Rny2zp71CpouY/hg+ZTpk+gjfbPyfCkQ5yisGAw3TQuBzMxWA+07q3ez2GIabBlv/rFE4tD0ZEEQ
ta2Ab1JyniPOSTcoIQgBSIRybFu4a0M8FaRk+3ou0AY+9iwT2iy1Bpi8dHIM8okm+US3xbfAkNCq
K7Nhp4edSRq+EwqngTNibRaI3IUd15vfWRe3xXfANHO3arUBgazZz24YD/0Ka1pyB7leR7oTtXz9
i/v75574jpiMgrSjHaCNDSwWtaUT9SoH3LWfu8+6cWTkamIWa4FuEM5xSOGU1IaCM80t7BC3LLde
+gejWj/v64YIhvMUYapRVIMhGhnPk/pFoamT6yInKFJAzl3kEZZCKDJk6ZCrZMll7HL+MwpirF7J
7e4KVC+OdBTdmkgyzoWUJMxozlxI1/nFgos6zPH3/cMTKiLnNqQqSaxugWAD+otY9wZ5YP0xMno3
xBnz7afkTQs5b7F24D3SZgamUHv5KteaHXaeJAk+RURC8ex3eQWekoE9How+XXFTv0ZjtoMPEjBw
NZ9E0YzgmvgdSliHPXZtDKn0/puOLqbcLHxalAIXKELhPhCyYUhIix05+JI7jVpQK/eqaHBQoOQ8
mZFJFhPpawiCB9/O4mdJ8/e1TQTAeYSk6xXNMgDQhrfzcpAyb//3RY8gT3XXGIXez0ybaaB8nt3y
B3i1POVGCUZPr7C2KHOto+izY1MoRbawRVWx0BLAxWCKrBsKmVhFHfw1J6NU0nMuaYK8webtX4Bw
J5cluk461u9SVk/6t7T6novOToTA/v0iIJI7JWsX1omAKRfQ8RF3SttTqmWCjzTRaXGOtDC6po8t
wNBhtXVQgCmi5RqbiYiLo+K9ZjFmA1ZeojOETq653Bboe4mMK7VT7Nl82Vc40aFx3lOelcGKsP/L
NfvkLFdnrUF1RJXdfRTRmXFusx7AVU4anJmGNuqsuqrp0z7AZiLR+P8zwzc0S5VdXH41TKRAoxAu
f7BNtJ9XQX3WvrJ5YaxT9gRgu+IAjMuoKKUSqVPGVCAwTxiD9QssVwJvaAKyaCloA/wZ2lGAyYzw
3df6hYCc90zHcIxaJiAW6YEXIvNiX3c7v/WaI6utWwcBHvu9PTzOKSQkHpOuRmmp9bEVwCNudFIe
QMd+zJHkE/UqbL93F9KxE7+4Plze381Q+l/TCgnGMXrZWW6rY+WXgYgCUnSBnKvo4imcZtZeXfQQ
aXxURV/Om3HChTyckwjVsdWnDgAp6sFt8ZU0iV9iKYn18zevifMVZjNHGa0B1Cou0/vISwJZsTtX
BqmsLLwokVycu+i7nAwj8+KadVpTXzX/rBH4i8If0fVw7oKGbU9lC7quSMWdXhonoj393rnx3TFJ
TKQlYucWH81Tc8++M5VAul89xlz5ofjqTRv41pio0vK0Y+pWTp9q7OhCCmydBBLtOnJDfrWwCwui
bUaGWsWZta0Ue1mi+VZTpljlKNpnzK54xzG8foheAC2jmRcgXcSLsSR+vcanNpJvpllGf5EW5Npk
z0Yp+HgRycb05QLSahW1i5i/rYzanmY7Kb/omsipCxws3wxjoV9qoQlAwASIjUWstsvWuYFoAF+W
oZN9EmjgVlX74sXie2MSanShRXCO+RGkdn4WqLemjSUsmP63BKtLRefHOQnaW9EcMW+UYfLfRG6S
Fo4sIgDYNtrX8rhFNMLnJ0G6X5VKh/C+kA9gYdaSF8GBbb9IbwDcC5grki7pLQBaNwzGRza52p+Q
iAdJsHQUvfHbR/YGxj1/I7H0Balq9rlMsHvS0Q3qiJM2IpE4xZaWcBiXBEyeaM9jiwRiFy1EVwQZ
XXzCCNtgtnNEyptQTOgLO4rMoSx09gWm1dfssZgP6tHS3Uq12cpcNpj/ER42ZEhYz8SrUnDv4EAT
UoVMKbIVEw5G5wyi0QDRRXG6bRpqYkpAcWvSe2WdObkyHzsiKg6KYLiHL9Jpm0QTbirqJXwgp5FT
z9VLvwyCOE9kRdzTl7QY4m0biFNp5FMt61d63zj7hrT9hv9zJzypShilIcu54zWqw0Cjz0r6WEm6
v0wigxWcGc+jUmdya8o9gIYTyXzQupqBgQDFdJfZl9l+YeKgq1E8bi6wKoNzFNW4aIvZ4a6m9KCf
rDOjWtUMZz4Vx/rmQ0T7WK37dp6cq6jrqA3nAXAkLhya3Q01+m0/QqtwCcJ5ih6DUBgXQV5AU1+S
BXtp7H2l2L4rwzDRpGkQg58QHUtpWuocr1HWhegzokcrrdHppLeCp/xfIv1/gPhEuDrJJU0oBGkl
n+28AZnrMf/Zs67J/4XbSSAXnxYf8tpMaIZEmmZN36Q2Irbc5NSO5EVQR9g23De5OKWLY0saxghA
U/eg1a41ftu/INHvc1q2lCAFMSv8fhjeqZWvtoJO/m2v8Pb3cwpW1Wsz6izxRLriuaiq4xCqT4q+
XlWZIoBiLvl9BPkGxe7s4hlCo9k89SyJlmbLlVXKnqmacNmrT+P4bES64FNWdHLcG7SaWFhVRVDt
Uf1p5H/Gou2kIhXjXqB1CLFKj0CcpTccNT+NDUEXh0C9hHbDPUBWRVQzYanNovXpqUAvNTgOF7v8
KWNXVOyJ4h8hHvcQNatpLRari8VX5te/KNhGZNVAwdYjpSIqFAjuiM93K5mFXRoapNOrCpzEYP9e
Ba/evwQ//2gdn+SuW2vtVbBruhX6AhH86F/kO8NRNFsK5kC280B+2LdYISLnEkZlQoMuM6ne1b6X
d5jA8PqDttrZsX9R3eVQpq4Acfub4k1Gzknks9yOJUPMj+mP7DSiI53aWNb+gkyAwIi3C3KY7Pr7
xeAXv1BS5/VQwyH17GmPblhFKfKQBzOcDCvFWMv9B9NEb5ic50inqgznEPKpViF7YaOodlt32Pai
G17doSeyJt4aJj9Wa3IyzCPPQ3EL7muRKomOmfMoSh3KRF0hOrjJY6dcU6x17tqfVE4P1YCM44R9
cZ3mtOMfI10fpVAWpKBFxkk5l9OUlbzW7FVbB7ukHourKmxg7rXzAm/wP2Q8meLsuGzKeR9JntYV
nw7wPt1V85P4qMyDvURtkKL2RnB8/A+QzDr2IDkHNGgFpcsAyMoAPR52aKHtavqcf/vfCPJExsqz
FE89uqFkplpxZWOl5msqLXPk2yyxZw/D077u7Rvr5rOhKnA5ClVUmR9r1fSlWFeWgVo7b0WKy3R0
y9+HYLfy7ggvILhbi8KyWwnL1mWoVhplYy/9ddVdt+S2lr3B/LKPtunDL9C4CzNBj0bQRIlwP3Hk
6rmtBBHQ/oEpfIpfB41UNLHBzwbjsndq8lBXIsPe1Ll/RFD4xH6KXu62qABB79WT5ndBdM02Vg9X
WDrmi7qEt1XuAo17H9Y+M0DRA7T1O3bKTDfr2bjpkUZz4gOILb/mjijI3/YbF4jc+yBZ2lSqrHbV
wGcoLjn0B/2px16nwk+vRVTG+/qA3oJfw7x+IFoHXjPoQ/VDN1ka/GVf4baLPhficM8B2jPWFLvh
2bwXM9jx0PnV8a8ZDFEiQ6R8nMvPFa1ualbBasGWRu/S4lR/hN0SLJl/OwRF5pz6kOiYHpIBod+H
zbe1OquiOQ/h/XMOQe1BD4YaKYtIWI6T8bfSuwE1K/UQuSIa1e1a9oVAnEMwpkwxF+YQWBND/qV0
5zMpMC2zOu1N8RTamTudM9FFiWTkM/uDNeqzFAGVToWtTccFu9gmjNiCImqdX3RXqX8s88lsD3Ib
f8x/mKhNyKAcMvkmpVwaKmmS8C433oC2jcwbD8rNzFqi0KApYiPftq83MM6+4lRf5h4MMa6VXpnj
tUZF/dbbOv8GwJmXlWWyGrLvNLbGcnFmV/XWA7gQQvS4+qwJsAzmFCvq3X2zZqb0/tV6g+VMDVNm
ZOpZgSHSC0dpPzVYsjV+K4s/9mH+RVHecDh7C7u6LynjqOobV0cElSAzFcf+X9sY0aInSMJvB8zq
Gx5nfPEq65HOlIM1KjEipNmw6ZOWgdo9tEsvvIlTdxYNnG+/aG+gnA2ivRvsFROEZB3sFAM944Ee
mUZiVe3xIwyExpuE/Fdc1tfRkLDGhbA33VYd/CXqnpJhOe7fnEDx+S+5cKhBzcEUX5l82QyqD6WU
L8Tg3mVwGlAFy5zwFYUN19MXK/0U00/7IghMi29U0paoX2QKCBWN/aNblmdTtDuJqe+OGfHfZ3Gn
TFPBEgZda7qk/2wqna+M35vJb9L735OGcxTLkJnFwr6HaNWDfTx/HtbHIhmffg+F8wvWEnZyyaqA
NWhK88KuOnehq/17IJxTyAtlWGPmFAbzsSF+WF0ba7APIboYzg901RTXBfNvtPET5ViSxEnMIFOd
1pp/UxrO+g106fZJAijLvE3L68W67kW1xdf3dEfP+A+nXFnHijIyRtK6Q/vQmG6ZgQbGOLazl4bn
xLofE0Hru8B6+E2aiyZVVs16gYfaPK9Gckg6wzWrVnB6WxcFYl/VMC1iGJiQ+TWAtfImb5Oxq11F
vqPKmZY3WXRcdc0pk+/7KrEZKl1CcbpNIlUnEe1rMBqzLYz57XgOf4R+dmQrnPH95nZn7J8SgG75
0UtQTtdXRYlMo4R86v0au1gi0QXzWbtZbkfP/KytKM7Uz0J1EYFy2l+mZSKDVQnzfLfllXlS7MZB
EOpix9rk6356Mm9EcdLWBk/jUk7OCkIMaGRGAznNr72b381+iG8fENqd+9PqKJiWp98Xl302iPiW
BbLytY51bfDy1rhV0p913aPTj/9+g6ZiUMNQdZMRBHLfc1ZixFIYtrW7nNKnMFC95IQC6DkCg9kt
shb+dO4WV4DJfpOz918wmdAX2ftYj8Zw0IC53g4YNOgC8055WO+LI/Fq8OYKw6aNZNsveJwVSpmW
GGaK26sjamPe2jaQ+Qtze5GP5uBF+dcR+1GRf5JF7IsbcegvwJxNKmY8YKFjg9nkivhxdovEo00a
EM2ugsiQqfzeiXJ2SOdeauUKElIliHQwDxG3BZfShC4XipXXwf4FisTiDHCRk0ZeZ9wfRbkinpDe
Gp7T4nGaBVJtxde/nB9ndnOqrnmYQyx9KUEVcTvPjROCM7I+GtgvhZS/o6XYZXNaqNOKhNx4IS6x
+YUAQxZha44OIbPSi7I/0N9n9YIEuAiC6e2FHShFqg6GDPHGTLbD9K5YWtsUfUOLQNRfQZBfJrMe
QY42vNbILemvTNFOHxEE50PSmJRWyV6BLFFtM3ppo2tZ8fZ1TqQLJuc0qF4vRRwDRNbQ6NIF40G+
HbE15sO8Rr/cPhP54mqsKbTUwsKpjcmzPj0Z44NAHPbn7lisybkGIhut3jG/qxuO8RfnXYUW4Ly1
Bx/MWsMVe026wz6q6KI4N1GDOQxUa/BHqeR3ynU/XU294MtKBMH5BlUr4hp7XOBrUZlNs8keB+uo
WqIg+5UwhT8/tnLaxLusI1fC2c7QFZMaJTILd8bKjtDptNybeL7WQ3SNITI/9vtTGNtI09iKl/nD
QVSb2xL08g/g7Mqa06Qq8gUPp4aejeT7pL6sRFClEWFwhrWYpIiWBRhxOHpJlPlTNYKIrfb/u1pc
isKZVmpGSigPOMsIkwLgXsQU8lo972NsxacmkRVwKBkYEVF5bgQ6hoY0FlCMwXCil/Ko+Sxsmybb
yGx9QIVEw4pSrGD19nGZSvN6cgHL0yRItEHppGOGnF/Rxp6LY6a+ZOYxHUTsBZse6hKKU0lpGqce
I7W1azyOqDc1QXuWf6D4gy3DaC+MRKnCrVf4Eo5TQCpRTS4aBlfcZmrQaGgBfNILgW5so5iGobHg
8N0XjJKbSdUZde1OimmH12X0fchGux16e/+etlSdqBaxFE1B6ZPPe2ZJvFLdKmpwmX5J6Kc4OxSR
IJzYcrmXEJyaJ3qhLmkGiF7PjoYx2IjpBae1rQPoo1Ax4IdP1nflnyguslkDtUmPXnr2iaCmNl4p
/y8iU9GWpE2J0EdqWZQoyBVz/nymQ6zmLZR7rWq7GD/hi2v/VrYKTPjdNwTOnSdxPowzix6KyV0/
M66WyGvP9LFKbPoZzXeB6IkSInIxX5SVTbZaUOtisdPRNk/kEPvrQ4ohRkc6ofXdj/7YF3JT9aiu
YUTNsDSZ/wSatXTu1Q4qvmK0qG68Fi3OmWhhyOZVafjGsmCzMpoefg0o6BpnMzVnfCmT9KSt8rEx
RRMj28p3gcFdVl6nBlVbYIz+5DGuRPOpP2Hqz6/Rfb4+7p8au4d3jvUCjLunOlpKdJoCrFGz5NTL
6L8jBcKXMEfxVhojw5a13BuHXAuwfPvTPrjgNPngPCJqOYQ5wCNan+K1PITLj32EbT18k+9dgNHS
XC36idFmpU+qB55VR4/RC4PvfU8+k7sPEJCa5AKPc+d63ufDqgAvNY4xwcIJP44E3mlT0S8guHCi
Bb1zmo0IJ4oaJAwxvmtG+QTmdXf/6Daf3AsYdnkXsXNbDirRVVyOJI2G3RjWQZbJSUdfW4P+D7uT
RLNYIrnYv18A5mkZZroEuYauOSwpCWRzduNlEMglgmFP5QVMVyydhJkshOxd4jTSzVhWjhne7x+e
yIj5RV7ROFI1ZnFlilUCjK1t+TIwGgY09PvoMJO9fTyRUJzPCOdpnfUOcDM2uWHpyXKsReGlSB84
TyEPRViSHvrQotlqhI+NpEdzPOhz6jed4Pg2w5U33ePDPbAr6PIUr3CzILAYfi5qDK7Dx7R83j81
EQwX6tVEG3qJiSTLAa3/TNvQnVESk7/twzBL2fGx/NIC0q9l00VMGn050SoPsmYUxF0CN85PbmNr
Rd9UKpQ6Kns3xaueru5UZd+GdbVptRa2acYvrab+niuyOB+R6WofrhQHqLVuR+/aMncwLCrQ7c1b
0omhKSo1devVxV8Y7DxMFl0oZMuG8GGOdQ//0R6xvaDsckE9QQTFyRNLqhy27BiT8s8U44Caie6o
p9Z42VeITWu9kIj9+4VEyVz06RTh2DpDP7Sy5YB75mTlkcDTbVVkTLC0/nNyTNwLnLVo5JTSEWnn
8Yxxbh0b3Uv924DGojz5no6g0wmvxblo9v68U/cLVC5GyhTdnI0ah9ijV4DRBYEpDfNzFP21Oagq
Rd1FosPkXF+dmS0+OnCYQ3XXZDd91Npq/ZFA5UIkzvdl0WD16FVHlNT+oRqls+YfCV7fAHi+ZSO2
FgJuGWgEVrPSU6jaBRWkKbdDIZMS3QDDg6Hw5LVmR5sp0lCEMGLw9rLWccwhH+QjucenLfoaRZ3j
W26PqsgUUCigZsmclqtRJc9Vp+BNqmsbg/J2XX3gU/ASgdNvtarqZTSAQMxvZvQ9Sf19O93q1DCp
hRYeFV0AusYPwyxlrpNpTho3eiGDg3ylzVguJWd0dLQyIbkn7rffUucLSL5UpMSNqa0VIBfdtKvk
s4Q9gdL0sC/Y5tVYyAZQCEZUfq263PdlHEtxgwWzKC9Mj7GoOMRO/hcfoFJLI/igZUVTWeb7kq0E
W3jpYhpOXd+T/H5gxBUqmkFFldl3p8XhcMZv5JNh5RZwLON5QeaVPiQiygoRBGf76aKnvTJamOjI
DpLhG4U3j4f963j3ev8qBV85LzNdqzQKKXqfrbYoAkygY+ursM+UxTM7t8KXy4mRh3rRQJSlTFE9
u+mnl1b+Vtbfe2y+rI5W+9msbpP/zOzHScd9EnUlJhhByI8E+ay4Y+/VYRQ0reA7VnBLPCk5mFjM
pgQjj2NhVYsOSvLQPCQ02L+ndyEwJwkXHgyGJitNBRBzdrTim2YFiZQ7M8gXqWg67t0jykExeS+e
bikslt5KcGjlZzWoj+AxAcdZeZCeP7hIk4PjPOm0LrOM5bk4vkaz0/xqKL70WN8e1YKQRHRNXGyg
K92EVZ3A0eX7QnON9UsyCGK49+8cJwvnE9IGbMhJDwzpEN2wBG70HPX49FKcEowlxo+mEATf7z/2
OETORSAjDp7AAnoBOvwBIY9ySK6tZ2q91ixKR5QvFOG94xxVojhqF+DRYLzCsLiP/HvdIqdRo31w
OgyiVMC75+JX+d5N9OtUlzIZJ1rVN+ZyRyrRO8tcwI5j4vlFl0i1QjMDwHDKj8kh9/sDNv66bDFk
4v/3xmBOHC6BUi6krhV2XQ3yXK+7VTJHvyLBX6YlCoOEt8V5jaqZphLb1+B1MU3S3VdBUzrxt8ll
NJbdof3P7GqcdJznMElkkpQCbrIwrBDZtF4cSxK8WAI71jl/IS9q1OPDxcDn3tXce1N/bXYCVyE8
N85XmAUmD8MJGHIwuhqWuOh35Hp22IzCcBbl7V5ZNvZUkPMa2Rgr88J0vFmc3lUdya5OXSB50VVX
2ZYzuN0Rg/KBqCdJ8PTrnOtoo9LKGmbKpfqj134k1p9R8hyqbqcodq3dSXIjcFaCN4wf+m8LLJ0i
WGPvGNNjQYOsdWIaeXroprGob0agJPzYPxmbuNeYbGl9rJSXJbb79I/9F1kQZ/IT/nORRZ3OTFnR
M1sb78L1XGTPZA72YQS3xNcWosWK+5iFMKAe9WRNO+ZITYIZ/8tk/Mx05TyrgzP3sgBV9JIZnOdY
+8lItQKwLInIXjLT1Z9Gp7liTDTdQRLUqYV4nOsgi1RrYQ28FbtLPNlbj0VmJ8H0HUEvK7+HjvH0
ewfL+ZE6KjU9z3F/sXk7zBjJmG11SP1IsXM0iIAJX5m8fUR2Zjt2zldwUqtGXnaCjEN0r6WHUBX8
vkjpOT+imCUZE4xWOfjjF+UQo1tTyQXRoUjrOadRgWMglUbIMOV/rthRO/+xtMd1FEjyvl3y15eE
L89kXa91cQZRtEcZ/nAIsj/1I7leBlu3WbckI4q13OYwnPov+5ck8v182cZI5LTQmIS5BU51imXH
hUNWNNXMHns2RaUHIR4LUC7C7aUs/v5GWU71FUvX665xPXoRAhBwTTv70glUxOTiD7Y0o1deA1Tt
QWkfk/pLXT78HgTnOeKq0Aqlw/mhrU5JPFIkdrT81+wLpx5MzIszG2s51VRmuxmGI6tPpmifsOhJ
5purVKVT4gkMm5jetmMI8IAmU6cKDK9K7bl22hd2PZIbXyvH/dMT+Ai+eEO7UqIze7h0VHn7Vg+y
UhE8w0KN4/xEO8xDFbUM45oViNBVXtv5gi4Tpt/qQ/RpXySRznEuQ2mUGpQAUIiseqlDH7t6bXkV
KN1maEEJMTVVU0zKd03EJqifpFlCpoQUThhfy+lLa0yegt3uQrrDzSu6wOIMtig1InVdZDrhszu6
7ZG1F9ijXVXwTCyZKeKleJ8KZNp+AcgZbddHZRcx4bC9/nOETxRsHAmWW3LfMMrsIHc+5gMvEDkb
7sM6Xc0lhIbMr4P9zbXk5ecZS9de33/Rd8qmhlzAceYMGrokQke34RTZi5Ke4tyj6ed9Jdx8ty4g
uNc+HyeJKgnOEDM1SR3ojBLTdCvRpiCRJExPLxxTmFuhOmFg0VFiT7YeksgtRexcIgjOevGJZYVh
DQhJW+xstacxc5L/vCmNUznOZkcpziSD3Ujbn+LlQSlcsxWFfMxO3oVDb1fCD8nqiUrnsHy1o57t
dvBDEGAO32cPtB1iQi6B1b7OcV/eDJnqkQxQAPNZD1bX8rMTvvQd6RnbGP3iFr5cEEIL7unVC18A
llnWT2rOjjC6MsPvSuZFQydw5QKtfo2qLzAsK+ybml1Ttnrqmrpyd5LmQFqJIGwQHR7nD7qmUQcl
A45efzeVH6momPt+iv5XfeOJL2MShVlcsvc2uTL0a9qeSQeW7sMQxg6JjlQ+Sz81YUpQJBbnFEya
RJQMQDXQU7AMGIYV6ThzzXs6zvkDlfYU1XdoHb4R/+LziK4jLHFCRpC57tARTlSJ1I5zD7PSaFJD
cFXliiUL6g2xbogoPBdhcN5hSBGchzmkSlZwkiyyt0yxrzW5u++zBTB8ZTLuprFbmM9uyrO+BKb+
R5wKLkigAXxhUl5Vva9GQNTmcUDCIxlFO6kFJsrvfTUsYylaCgQtle0muu+ma6tsnXaiAl+wHda9
+VOVCxPCBuO8cwN/2mBUHsQKfnJNrns07zHq2OVh/262P9gv0DiXkNEp7aIYcrEaQekOz+Un8rX3
2PrVBJtexlognuimmLJcuDpahY1FKPQ6r5IgX9GhP5iC2Ft0VZw7mLtpXvIeB6gvh7V3lgi7tOrb
LH3aPzpmgTs+QeV8wlI3iaHNkKQq6+emNp04yr2uRka2Nj1rqk/yQp73IUWWxDkFLG0mcpzisobl
a9p4hX7I4o98kl3oA+cTZIz4GpUGqab4ehxTu8tF6UP2CzvnxpenJatYaNpDiFWx7JQ07qyh7Ioh
kbDV7b5EQl3+NMujv390AqXgyRuraTSTnvk6vSG2Gh1NGtrh6q+SQPlEBsUvM5LUOsVGahwg437G
FCXY59UjhEXWuQ0sVxbVqlTBcfLuIp9XyYwgGA36Y3Fis0PafWgjLnZKR9Qp874f6NcHnl9jVCqz
EofsG4Yt+iOHLJhP8UFGHuc3I3DC+YkGbAMtakZ409erMgntoXf06b93tXPicK4C1dgqqUNcFju8
BKQWjFgvc4qr+ZtsS64iyLoJlYPzGamJT86MXRZaMhgRYhXobiLZve7Ozl99nSERxK8ixed8RjJr
WWsyxQ/LP63oai0kB60hFNvJ9g1M4NgJ5zjyqcm0gYVIWnfQmrPRC+hHBL6PJwSx6rkwc5YVlTAn
hKEdW1G/NNnnfSFEjy/PBzL1paxb+GZiCaPXrKHfHkClwHitmPWKJpJFQjHjvngNC7nV2Eez6WT9
g9QGGjjpy//c4vSrjvP8INVolGMcQqRO9+nsS9HhN8+MacaFEFTKzT6TYUTLPYao4RWwxr2ztYAd
2fDBEsPbC8WvNVJqZcnMCfLQawbXBfQLBuLRseyBmebQpU4oaL4VWS3lvIQuzQZqokAcsb1Q9nJ0
UoCZ4jy4KgqJ00HEayCwWL7zqcCU7mQwS2rj1DEaL0UJdu0wQymwWJHycZ5hkOJ+LnVYVG/eSujp
m0q7iL/sK4cIg/MK7TwvsxUCo8gey/4YhWDpRkJ+H0TgevjmJzNOY71lriHUfJIniP5/7AOIUnd8
21MxFbWUNrgSa2icTPIUGoBz2qqwU2m4VjTM6srXE72rWuzoHiRbXRRn/s1vHI3zFX0hRbpmwcwG
yUuHl6z5tC+kQO34/qdc1wrr/0i7ria3lV75i1jFHF5JSpS02hwcXli2j82cM3/9bazP8cpjWfiu
/bxVC2GIwWAwje6V6tkZ+LFhi371ar9b1b+7qRlCslBmU1odCVba9copAo37/1yFYlBEnmSjqVIW
6GPiU8Xd8jFczaBvIK0Ur9vU7jeyjLy+qvkDwMUbc2BODybYDSFPWFapZTMlQqe4nUFhUb7YI1dB
cDaECqLq59aq6L6mB6qnQ1okOkheFFiORxmQ4KTGB7XaXA4NzqiQKZpVhnZlTxusPSrjNi4Ch5up
4ZKsIWSKrlYlI7KweONW21q76JB+ll6GbXek14zwE0T4LvvEGRQhUHkDCIpTwqByq9+TYkYRlLsa
Ii0kd1QHXPufWUMRAbVOSRyvtH1n7SFVn3PlXuaeuzgTQoZoAZbQbXrtyjEAHx0Sa7f8v5WIfy4m
RI1lBaxzpkqNllB56qbWVbjxcCYLmUJ+CBdpskM6/DT1HwOVuOH4ebyfq5L5/MyZIeKXLd2M5D7F
5yiTBxNdjshgMX1nsbJvhcovCKdJTx2TCq/pQPDLebfcrZ7tgvPcNx+YYObcEdJC3Ead3bZwR7rq
Yu8/RdtYD5xnonGOD/3kSdvLRjmbQlYYF1mOS+omh5V2zJT5Kob862UTXDQIScGYIr0d6LQonUBa
vsjAmjvVth3uL5uhf3OhJSEimsbYmJq1gBm6BubQT2o38Y7XAKaPcMkMBczp0bSCKSJWYKbC83M9
7of8UbYaT+kfIOl22SMmFYiopm5MYiekNo6iHdU5WJrrzuCmQZiPI0Ka7A4MH5OM+O4O2eK+arKo
OI6AJO1QGRML13tiK3X8iqkhOOeEHKGkRaGaVKmU8l0EjGxl7GP18e8WkH7DybfqjaQtY2p0aM5t
Nh9qPDNxF7NfmTB+TqYWLfCJjXhS1X6gd4vsmzS4C8BSA4aLezfGiL03v+AR2sfi7S47xr3RiPAl
M5EwX0UH0bhtj8STQtqPVkB6sAZXrdCJcynihRRRadoqV3RzWu6lRwLKFkFbuM51B+nH6YpLSNzt
3RLSxRQvzpp9d03ZapA6HkqURdAtB2pb5enEGO9EdNOQt6FiVLi9EywXQx27cFe6IRJ8DfkrlnCb
SbcioMno5DFdO0TL9Eq/WvrVdej32GvjZt2M0O2cua/HWST/T+KzkIa1manWtJ+Tl+/PXu3Vctd9
gVLaNtlGPtf0+01smjYxPUNoQcSyomRfprmLbQB2v3P4KDfFHoTLm9LjpFbOO/fDlJjz67kdI6lM
Af/Iv6aQkAq59wHOgJDtJcjUSraW2F6fy8/ZiuNx1Zjj8TcZ5M0J8QvJST40OWw0aDZTZyJEX8J4
aN+hz+3KiYtdtrM4Jp3f3IbfrAot52WRWytzXuOeXqjG2I39dmd8NN3kTt9BQ8Pisxa3mvT3k1iU
o15dShM22/f6od52z7GvVJthK2+p0y2lbvKZg8+cP9/e3BSOgCGrsqJq6AMWkaculgs6/0/a3D2s
EVN/nD/Q3iwJB0GqWKNR5IjFEoqr41VVbE35mUn73AIKFWJYYFjepI+WHs1Ddx/ucU39WLqkm/bt
G97NL5ujxP5r4n/zSEz8YV+vpomNLJmfUcZr8W3c+bGR+3r4NGYSY43zTcj7mtzHw5Jh/YrwUStv
pmZz2Rvm+4iJXsMEn5bL8GZuJhftFwXTQLXz8ndGhHyRT5iGqCUykh3rYtxI1XFOZ++ykd8ckT8+
jC1kDDOP6skKYcVRvRKwWNJ+kj7FL5NP8tYhs3CsOSFVpHbdqhbtIfPaDKD1EoS+9jDfDz41hxP5
7+JApAbsxq5EtwdxYOqLnzXpu94ama16voZ/Wz8KlZM8VJhFmTqvGddMPdO8GgzLV61nLfIMgLiY
j0Wrc2EXifDVyal7G8/MyEDg8UF6xxz86OZXpkuc63nATbAw20gErSZhancjhn+8cvTi9LFe3v+l
P0JWMDPbSRcJ/siBfEjQuu+vdF++NQKaRnD8PwQ3vH0sIS+kYz865mte+La+J67I2Ffvor1xT8pj
xS07HcvkCZF0pFftKp9j+NcdktztjzV6SorjEzul6jsBOllezkI4OKNC3ojjKltaBUZ1x7keO2kb
O+PHWdb/6P3tx1qKFCSV1EvSlMHMInXHfgSGdWk2pcaimunnXoh5kYek0lMJoG1yB1z2SFDrTr7r
sGr/mxgVE/Ii/cjQDrJc0skrB8Zj9xKTjsl2uTNVr9gTsisNeq7xyH0vIYNYWjSCHxEmV+fT3KHt
OIAIZ/jn8lbj/BIqijWL09TqYEQtvrXlncS9nHNOCNXEGha2nur4SmP0yZxAZrBuoz7m8h+TbB0h
X7QSIGpApNieFW2k9wMOD31ffhs0t91Q3ULUCaT6Gj//4SX5LdqFzBHrcmEAtIiTpNmWeyLDlu8y
xf8ehWzeuJznwXbw86GSqXqXrxWsgY5VPWS7dWc99JFrfFygjRJ5+YFjE7/8+WwRZ99B+84cBoRH
bT7My7EYGrdOuOE95p5gy0KtMcdam1YGrCwHdIda4B2gWuhCKodEQyD54u04BPrlsLdlodxA1IfN
ABVnT0PDK35uTEbHhls3sn9y+g9mOU0KHWDD9JSXd9O4dcIvl3cuZ4L+fmKicsIaemUw0bToBJmb
oTf8aPx62chvHj/+i28wk/xspVPzNZbB2U8opdyliMs/RyB9eiz2OKWu5YeQwzgzpaAtalIpcpSv
Sopo0IPZL3adZ+/N4+xJQXVbBhywgn7/708RWxYyR1/3sWWPWMXauR5ab4a4B2Ru4+LT5XXk4k1I
E208pFpnwkyJhk94CFlwPWPg9bXzJBp0Wcv7coCBbmO81/wqCJ9iqH1AiLO5oy6TdJRY9kgmAkWI
feKEo9LRVVsPiDpiBqh/COJtDZ5tLObrrAp3T2A+12vsnLgZWgXORAcJcNa+OJkXpaC5qyCA+XL5
c3Fh//r3EzuVNup6OsKOtAuvCTsCrQq3266H7+Th3Jgea0/IF1EVZ0PXIuZJJE33Mkwh6rh4my6N
oDs8vowLFyF5YGKvWuUC9prYo5ZkvE0CfQBx1uqhi+bK7/Qb7ekv11RIJUk8aapUI0TB02oeECno
BU2aa+AlVd/KO9VyuWXlvBSKD6gPjWNNnbXU2EjlwYmYLM/9fyF5oIave1zz8NVk5UYerati+n+r
6by2/n/kX0VIHJpjz5nSwgWdGGBL0EgOoNjrQ4eBhzIbS8Ter1JuZKFNdsC56M/2CBKYwSjdcTHj
KzXuHv4uGEQgvjnYc+FQ3VQex6N+oOcFxxsP2uKSsnTOwkSZTyXC8kcnioyMLj+mBklpXfUSlUnx
9CUunCQiHF/pZHldqJIeofVCJWi3bfY83THnCP39JDPpXVKFJrWYJuex7z8N3MM9k9RFASI1+u/q
PUOzRtrF2seYL/iYOlYVUoFTjkpqRfgarZ8/mR5R5SaT9z37tN70rrGYGwK3akImSGVbKmIKN1Dv
y+qNOjIHBrdqQiaIZh2ff8bHr6FuGstuWW8XgOIvbxpujwq5oFySSdGoaE2Vbw0ehy0Dre1glP/u
4ok75s8hVhm5ES8pFkvHLPeEqYgBaiMlN1fLeCMC7UMnnPtFxZIlTfp1UpZgqpwjavJ7NZy8ywvH
fH0Rag8BVDyHxTAFKo1iuB+lfy7/f84V4TbRD1APX18r1hA3XOfRSkvPKr71HGcoE2UiqF4PK3tY
aO8n5R3m5Qy19pw/o1LRf5w4IqBeMwxjzmdEWWXJrrU+K/lj2n68vGDn5+1PjNCKnmSxpFmMRbZg
BLRS/py4RJfd75yN1eFqMW5CV3X7xjVvWm4PcUsoJILQXJpZsREK2fwxnVy1wvXMv+wcFw1CLuid
zJI0qq0y551u3qVV6/VQvuU6N8x5I+Lozbooq7zDEsoHbUtYaiXocN4Y+8veMAsmwunDJZe7jGqo
UXsplvepej+HXy+bYF5zIYPwczQoaSdFVQ8brT/7JBga7vvDd7HXP3z6/xHeutBrWNUhkVYqdAav
+UaV/bgrHMih/m9TN0zmETH13VKp/ZggFswCRL/P8fCBWTr6uReqDlFxs8tiLewmuGMorwRjoAq4
Li03/yZvtY20Tzih3PNMLW87V0TVT7I5YxgBBmlsqX8Cew4eG9RN/Zhd675ySHfLVfcuhSwCC4xU
Lnf5bBFeP86FpEl0iCuKuxzMQL1p/fqoerG37tQ9htzST/GuDiJffri8ytweEJJG4mggt67gszp/
HJzYdSxf5m7wXKQIWQO49CGt6QKfDMXRqKSDvjINI+6SqQv1gx1lSixHFIzX8oF4LAgQrD+u3rop
/GjLMd0wn0tE289rr6qrROasxxqzOFX4zxhv03AB0bXJ5FzONxF4r2rO0lQLli8HQuPe2VaBs5Fe
ivf56xPYdMU5x/UsRZR9udiJOlJntPj2Sj297a+M0pe+li7NZ0277B2r38NkfBF4L2WJVnfU5S6N
L+tw3dD78pdxvTHkxW91HNZ/Nvf9I1eKGPwM7DTfn0nL6qkBvZ/1KeNYOrkgoa13UgjMo7EmMb3E
9u11C40nHJZr+Umab2bOGa6vKKLui6jXVOu1x7KNHqjgSKGZ7tOLm7zrrhRugJmrcQwha2SVkaCp
jc+l55v0aNyuONqgsOKXyy4YcDcstsT3xMG/mFxlCHlEmcvQGGmTp/0O+kh+nd/Ja/53BbWIwV/K
sFAjcMZ6Y/khmb1VZY41JipEyH1vQiDQooS7NNlGGg958U+bKcGA1Ltyt52z5ZoBnSqojDkGFH1+
jsDRbJJO1jKcoNBkN/TbcXK8OtuVSbH5g1PkxJDwZVrTsFeJQr0E0GXt5yOUGoDAL+8vmzmbJU7M
CFkeY1QAetFjimJ+7tqrKPrWFNVtmwVm/5KZV8X8R098bwbFCnEy66hNKizg0m679Ko2tma5u+zT
2cPxxIRQIGptVeepAxOVdZequ0TlxMQ4A0JVWHSA1xq0aPF8peefkvbxsgPnz6cTD4QropZmOpg6
4IHmjtADpgf/HhxzxqHws23pscSz9P9+qQtP7JHDJ3m1AiOIYlCwdYdhQ1j1UvGi68SL9jS1suwa
Vm6TW0IhkxeL0QxDniPx7OM9jT9SfWHc5GDwa28i73+oB8+muhMfhUukaaRW1dTwUQ+WjbVLt4Un
vdzp7rghWWAb2oDG0+XPyOQKceKyK5O4sCZYTBfFH+TRXcApLS+O21kdg10/f1ydeCekiyIPo3XJ
ETGg/9/Qi050Xe+iY7Vvtssu5pBxrDkhbZRzoihzBdeaTZW7RCwNntZ3WrBCZrG9Hv5uQ4u1oVMb
kFNI4dwKIWVM5nKInrMHyNviieWgU8tFWQNG5Dmy6nbzzjSPeYvheXsjse2y86XgiTEhedQOYIWj
CmOEVVqyTXENmW8XYw1+5Cm6WwZS7bKqd2cvfidGhYRST3G5NlR/jls8u10XwfTB+JjsvwO+Kk5k
gdlqYiXYamWcjQZt7nTc1rni9s5yKDquUcfsL3EmEwp3RVfFMGPFhaeusWflpZs2gCjXQ3B5K3MB
L5aDzaDpZRTCVp17ypYAjoVXQX3WswJzK19xfRTmWBarQRlDXmh6IUiIEKPcjjsNc+/F9o8AGydh
IWSNqLT6Qk3g1RgF3bjT2735RzfVExNiptDMOut0eDJ27yXwWdUzk2W5w1Is/5w5HooMIEOUZJ4d
WNBBKbxs8v6Dg0Y+R3PPhLc4cxlF+hLnZLDpe7cerlYdbxE1w5jDuiXkiUrKVGtasXCdAc6IGsKY
oBkH+8ouvVE28UGBiC4zmcGcyeIUZjXZRm2+otaibTlsdZupNbn/T38/qTLmNEKl3lPm67dO2njQ
ovMvb1POglBV9EostaOJeMaY52B/a/4Isf0WzOLs5bxUazXTQWTN2yXezcBJcBATzgXhgpHZVbgu
FFwQXBpMKDVYi3d5kdjIEnZ9a5d5rUHVAHCF8tgDvyptHNmLc/B30lR0tyu4ApPbMWISKMrRdqi5
U8l7Pfpiq641PF32ijEhDt6E6+oMagmnhvnWlnatcrBZBWamTBZ54+Wy0OKWitb+y0KiSwHRIoU7
8PqgJRZvuNnu853ut3ATxy2jedAtfYZPi0clcueuVyW0xzVsf+7A4YJCHLvsuqSoOgqK3qfpmyrI
guVu9hSPquPB5aZgXl+GL1w5RAp5aY2jwbRgrwj7W1NO9k4hY9pT2yV26q1m5bdadSUn4afMlqAO
7ARtZOyGSLlW2hksYolX5UQwDn1vCMjJee0VDYZPlLlzKyvx82YORk32lcjYXI4zdqGEHGNOfVgq
EHfDwNzoa9vSbyAg9/oarXnr15J9UmGqHHGcs3K0ejELBF1a7e34RslcW71N/7KWEsc3pQiayCFd
y01rOfRJ9ogZxMaN+uRKL3tuCc/nOM10NMXSNEMUYFP6Ca9RRKYx3Wu3r2fbvXbTAdxznbvfqS9V
riT9zWd7sylc/8KsVrVyBfwsf28AUFRsUvDJxu+iPU0dRltumu38V3szJ6Rx3G/lXLHgolHeSvox
dHLXHoPU4pbyfGH/ZkfI5bMULkNf45UjPg4bUmIo4JSGyYfsfxmkPJ8A36wJeTzPBpCsZLA21P+O
+Rg3UC1eg/lV/cTx/4i0yPhhUAQqLpKSS1VBTezegv5g7E7r6mtO52UcJuM3yfbNlNA1qqJw6tYF
ATJ5skfPRMkh3FKyrQOO/JcJjtfLxkkhlKqFXdY2lnEcHLddMzdKP2pVMHHKipwd4danF3qsjjFc
inTZq3CFUBfw5b4POfkxzg7t9xN/8rJRcp2eGoY+DYr6znG6XWPtKg4/z+SN17nVEzvpBNqGhXjN
5HkXq086J/rxm7v5WwyQoycGJLtqy5RIUqfD66DwlXHTgNIfs97SoQUuFmTqXAf+/BPpSYgLmWJS
GrUoiDA+f68eBmhWlHu6w0ib8bDg4mcfG98KZLw6sOUFs5tff9mJt5ZepllDiNy4ctGEOxYHMPDA
rK1AEbVAUuTkC35zi35bXyF/2HgOHeoGgZ+8jL61JSQX0j7hjm2IyNvspBsTMCJOMa5MPV5olH69
NQ3oNMRgYoy3YKV9BDbhRvZ5Mg7unBGhikMd1oZDLpof6TKaHaKN+mS6tht58zWvGUbVxq9l1I8V
FZGKprm24JGDh2V4mwzXa3k1jk+XKx5uEcUsskjD1BLx7aj6eXqfa49/9//J/kkYYiJmtsoM/1+S
DmoShBaDu6Uj8NISCQWbvCjmENOIsiLH3mRvculo9ZtCf+jqW5NLhdz3EDKIlej9oA8wZvcPpfEM
NoC9VnNSQZwRIWXUS5enZkErNuEWXQe1FXq55V3+LJwRobKIc2dKwE8OGEP9pdAfI+OLNTENAebc
EFVsc3k1smqGiWpc0Rg6DhCtLNAt/H/LWhMs+i3FihDFbiq1ZCA7ffe+gg3tayS9v7xa3NEhAhSX
JikaCD7jbFpnL48mF1FwmLLZnZ3ZS/o2ccMscYvFigD3NB/iSd5pCeAUU7JJivoD82uoWLkQ8yKG
sVXtQndGeCwfVr9zGy/2Q7CxqD4eAwLGFnOMaEJ+UOVeNiI6RtR7OyCu2+La8dpNfqOCQiHyuV4C
d4iIuEbZLLPCXrDSXbghMtUVp3S8uHn+quMd+dXnyw4yG0GEOLZGU+WKhlK+jB7C+q4HFeSYMDnq
POXGSYgKeSNv+0pRaixiWrnVC/HGjTv5EYpWSjD5yoZO/+7APgtwrgmJZI4Gu51ULKV2W32C8IBX
XGee+tQfqqMTaOgFGf9wWm7MnteEtDJ22TgbdA9rqtWrIILS7aR6o87fLn80JumLeMeyzq1xoA2w
6LVnJjspPDazJ4NlX1+vTId5fmPWUXzUrkxlrWXirzOLb5b2fomCinvU5kwI15NCVZ25Ioe0uIPk
wSaNe78f/mQa+y0KRbgjhAicOiF67Ea574BydK77P6KHPTEhZIsK5Fd6TH70zb4Jb8qldHPOBhNj
IsxRMewqXhVyozsW8kYH4a2W+bX67nKMcbWeiG5M8t7uE7oy/odEjSHBrvu5S3CdaMtdf7gQEHJE
1kizBu46tMyM0bX0W/jppiPDv8ZUe+KjdQmtJdUgOP9SPE7RQ21z7xqcASEBhAA81zV1RqSddDs+
5X7ltTtV21CvsXVld7lyyu3lD8UtnHDtmK0wT0e61qXaPwuEHLUHw/Yvm+ASuPhGHffNrIV0KpXK
K8EAvcB3UCE4IPGA+1N1003zLuEOQ8Yz8eVaSVZz0iEx7q12tOv157FUn/XJ2jHOMV0mEb5Yz8a4
aK/3YrB24Vaz7rSHemfHrgX2ifjAwSWZEBGhi1Fp901KXi3hBFL2xNXKDeMRU7SIT9RliqkVg87b
1o+f5A3klza2H0FrmZ7Eo63+wNijk/RCQSa+VYfpsiYRpb1uE95TSaa42pFUHHo3fRk3i4/nvK8S
NCsv26XI/tWspaiOoluKLXb1AcZXFIMmJ+QDlAgOLV4PTNy0OaqB82H4ZoY+6MkVThtTaYXaDwZt
i2etvVKKd5H9dNmT3yTbNxv0G05tKF25KgT7H7eEcEm38of1IUfrIN8BoLRb/7ls73wMvpkTkm1h
27reEG9SX37IUryNGcxZyzokFF95gqmWlRZtAfMe+DSzTb9LW4gCgITioa285l33Z+SxwC7+Fw9C
8oVOzjitNMAu7VCrA9Wq3FBzKfMltk7nFlBIulZiJZVNlEZhdmWsHwaNm9LjFlDkz4qtvpum7xER
BopPJwkR6JuuE/TA9WvcpYrxSKRK7CRHK1NCja+O27zQNEi/G3O/AVUo2ARrz7oz9vqfERy8fTKR
WitvLENNaHKnmHxiS6Q3xwzXSze90TbpPZcxztdOPyJE1IAtBnUpRhohHuaPqj7hNe1aVf8Jm8fL
2+s39+U3O7TYJ9u5NrIBzD/YXy1m2Onj6ePevKuvDKjbEr4hrY4cboP7fkIGqQcI4q002Adp4l67
Xevnyz7R5rmQbEVeLVVNTOg3w6WuqT4v6dd87ryoWL3MKgO5tD7NTupftshuASGHlOFgNyZBDCdC
JUHVq+xwolAplbrlR3BEcXvgfCXw9tmEBKKu5Wya5KPdfF7mnW3cl4XnjF+SxQujzG2Xj70DgCpo
yP+IJOVkHwj5xC7ltFEpn0RgBGg6N25sf+BeAJgQEam2urYbZoNAostSH7S6PEgLRz7NfTNHuMnJ
bZh3SCSI/BzVgPyNWiak2FPpGxov+B960sxHE0m2jN75d0iTwKE0y9BBHAgtaZp/Gq6WyGWikrMn
3PEaY7GclMbniT909TNYlDb6I92KJJ8trc73un6EpEi2ValVZE6UlsO8uV3LyY1tjDo35pVimSke
y3uv6tddCWmGNImDHkoDjLvna8m3HyDklXxSpUWmqTob0jHfXzUSb9oSoJNkoLmaXzlfS77ZE0oT
tTHLqqHCQTFB7pBAlVlejzIam9ClX/aZsrauOTt+PK6HstdAv7M2x0LCHdhWruthQXdSC8I4vJrH
ZXN5KcjTCxnQEdKRPSVoSxA/pwaEpHFtdptaYVot55U43vKAyN41j1FdDjQoM2iPi7QpLbDRzh91
/WbKCzefUeDKflyyz3RcTAvpx1HCf3l3qxgaWzpomYfUVR9nr9nrV9G24Ny8HNWOSN4Vzoke96/9
5IBkuNfdd85iqtT+iPjkx4o6Im1XZo9j1y1ISI69H+0bZWQuIZeTKjDUPx/1YZMrcU9ULmO+7can
Kb+/HHVMRnVEfi5nNpJiJKoD+V9+5zlyw63pEpYEd4MrrodJ3/r3Ye7I5PBJ7dJKSadrBJQ088Ns
bXrtq1x8WrNpG0uR21i+hvvCZRe5JRRSjJS1/w6zNtKI6q927YHrQF8OcEfk7pqGSMtLoiVwdguK
CRMz7257ZWyqfeVjup7tPXP2hFyRZpoN5UnkivW2PU5B9Vzvhi2QKx4xxhafL6/f5cTkiMRdOcYH
DJNwJE51rzdu4xzi1rtsgo1CIUMgxtMwpkl+87p6WY9d0Olo/6CMvYMsA5CPrsqw8DBBIYJjVl0L
jYr2VT8cpPYosamWMyBUKq1l/MuEQTxTyuhKbrIJ/eVDj8ed7IPsAlrNjVZxqyhiY9TQntqZLnXE
R7/iXtBcY2J8T9x+1TZuXDaxM4n29QedbOa579sObVzqK3xn929IgXnwid2/ZgdnuCWlv59Yq1ao
SA1EkNDG9a5K4odRUfaY3nGbYrzprPCum+Sn2pxc8A54KqQpi+F9PBf3UsJcwLgfImSUSbPKMKdO
wGp/Gms/07gq8PJF0nkdeD3x1JIzbZKIfM0JNbervq31YyUrXp9tmH3HfUAhkVhlV0EvGfuOAJnr
cQBytXdBcXlQMah72dblyssRETNVMrWlRJOsplG7iXNM9LtMBx8JxkB6pg//Gzzaf1WeI3J5SVPX
OyaN+OdHbD6kk34HFdsel+M2GNm4PJsgTdkwDUVVZFUk1dCUMDMqxyR9WfCD7K1bgjeHfr0LVa/D
2LOJMbKO6+BwRumIOAmRpe76PtMsKJVUN6YJMb/KXRNmqOFsGJ44JtxFlsxRxyKFY3mH2eCbtNzN
VezWHJ75fP//xI6wsQvdyi1JgZ31ds7RJNc34ERDjepKN87zikOti108CTEBeT5dnpgVtrGzqm2S
q1jCfju//049CCy/qqAzX6H2MSN3ZkfVz6aOE5vC/SNbynjsTdgs34OPetpIrnU17roP3Rf9Vgry
Qw6ujcv7jnVT2OPGYC5jU8Ckfq9DFAiM78aNdt29h6yaj7EooMD9yxa50BT6HEWqmWnSwmC47LvZ
k5y77I/ElE6WUagXnMmZtbGx8RDW7mptr+ZbKQkue8F8KfFRSorSwlht+lL2s1TcrBzvP/f/hQKh
0JJsKEr8/8W5qbWPtnV/+fczX0F8d+pH3HANhX5/DojinEGwdNtUXOXLpIhfnpuMuszNEh9ivTWA
gyBKoSKoJDc6Zsfv7FLxvfTEqtJwZmlxT7IfQFv/plwqPExQTqKpTLbn3fQBT2slyA2hc1Vea0xG
5BZVSBm1ExVVOCNTRf3RUW9raWMN+8vfjduvv4xLtmWp9BY+nEoPhsiFQf55vVHu+40UoMF1zT2N
nz2Y3/aSOC/ZVPKYQDPO8hKz9lRckiPdnacliLUnGZJhl73jol7IDXpRQjQG3nl2/k1L7qWGu0kQ
Zd4v98sTb4TMUGMmc14xHePlexrPyoL8lXJK3XFTP0woiKOTmdyk0VDCUGPfjNltNr1Tucs5Z0JI
EZPR98oSYbEk69ZQ3bD6OLMV4Nmr5Nt6mUIdgXkcaHzSgTRH/vdoUz/It/YjXV1xBm4uf37uqBfn
JKM1sWKVXIqPekDDwL0CbVY3wxAQ9fzKjflZulMfGKtny9wTJ4V0MYdFUtgjvpVxO/uxR5A+iDIB
pRVvuDKX276ijGXaFupY4oj/l2A4x7Bz/e4LDXmoO0A0P1927fx+0mVZkR3dNmUh3Lshx5TCAOm4
en3si68p92jB/H/xnpznMhCDIfJ7kR/K6UsjM7///FuW+cOB11L+JJPH+mLrdQ0HQtNPwdYRbRTL
1X3net7oOxvshPoV9+J+HgV5YlOI+SGZUnWmQ4uY1fDy44cfMMMNhcQ+mK64I+P8UfXmoFBE23aR
ZPYMY7YcSNlTZc+urcRutxRMwXI+W7wZEoIcg2GGogPH4MmY32w/OsXXQecewTkb9PeTrxUWllJp
MhTv5Hg/hSCqIm7Myb0c02xMCEVyZ82rmdTw5Ps8ZeMlz+GdBfbqBSkivY+fuRqZc0sokXV5DOuK
1EaL6iq1PkxoKWgMZIELA+HgUyGA3c0U5402ulXkFjqMGJs1Ycp9zhUhIRSrbuJJBWvXNtdK2riF
5ufhw+UPxCQFcTTEWcdM6ymkRyewkvuWm2rgNqg4CBJqrWK1Dgw0G+XLK1gAqkRhiRs8IXAm7i79
m5z9Y+uIkyBG3FjTSLq5xOHzSlV5ZW3qxafbewXyMIk7B5mvJFJYG52NOsiAgwlIHYcXzXRr5+vl
j8SZENKBuYRZmtXYqikYAbM19Z1pP2Vcp4VS5a/l1tvK0a84SQhLNtZdJcOR8nU0lFQJxgKwrHVD
MBJun3KBJySG3OznzqLvVEMez4oVdw5f/m7VhEzQprmmpK+pR3/IZb+zczevPl22wYabkAumeOhi
7fVIeC7A2oSB2mjjePnirocZJEDJlruRM8lHHBbRuwq4YRtfydKO2hi6knGlQ5fScLjMTYfZhXAQ
p0UkZ9C6uICh1643OtDR1/JznnoAwqAFXQbNH1GkvB3l4uiInGuLpmSI8rG9VosP0cBc+LhUJE6D
WFaaOX0KA/r14tGNIrkeD4O/blp8J04B9Tfl8Y/tJM6DDInR6TOAMOjVENRxCpRde9V9SF+WLTE1
x/fGXfaOicZfEoUOSj7DMmVbUVEjixSDVZeEap+aLWQo7SDb2d86D5vYxTj5skHPGZpO5gOX/37d
Aj8bFW9PaZPJ9lDDqOHqMda1CWbX2qyBFdQ3tAM4OZPzBk0LvXRZtwxTpGQdonpopMWA8AwkiEEM
pOzMfQ/mg2N0R8Li1uRxm+7XMoZ8tBTNUGVV0eVXLMJJbpxKUDpXhd16+sdpgeJSdgMeCi8FteKm
U49EGzyxE0W/ZMhXm7plW6BYVDVRMHAe1n4Nl7D15O6fvL6pFOboPxss1tv/F1NX1c+xOeH/p90+
HPdTf0gWBuV+1gVbMQ3H0YG1FA//okzCpDewbN26W/tvk/rMBPwvt0FaoxMDdKadfBd51vPW0ei7
EEGUH99aG+WeJoWWHctNes4ZU3UsU8MOM9VfQMSpjntbPree5ezrdddOu8vOnPsep/+f7J/4khWL
nTsK/n9ibpXlS9hdsyxUZ7fOqQ36DSc2mkqqnSEhHx5H39gqYBucgR6mxjxkoAMORcm5JBzy6Vzl
lhZOUKeoXozm0TSf9fXz5VWjIvinYwoRcOqRcMpbatSDrgUm9IDearKgRW9N3bEXzV+OQ8GOsFuc
KuqUvsDK9e9Hn5KcvXc2yR4sa36BqXTOHrdyQu1vNUPuGBHMLXW9naRmq8u9p6jS5vLqcQEhgoeL
eZyUkoKudVw7SHby19S3MboTm+78AuAWGCEZi4xnInx4lnt9lHR8sPULhWByyN9hJtOTb4lkgnA9
kC/g+qKcTSFNKOCEzMFB2XpZO0AUyLMNdI3Y4cVfSrOfQ0TEDMuJ00wSWYle0jvd066i+wJk4bNX
v6Q38Y5801ztH2Y9z6XAkw0gyvKaZagUi/O6Aca9/LUK0P/zNG94bK///2AV8lAzkQENVddksUVl
5uZg9AtspcfkhmhWzL3u6180j/S22MLi7Fd7syY2rMJ2dQplhrVxm91Qsy/3s6C57neDD3jMcwb6
9f8j7bqW49aV7RexigQT+Mo0QWEkWbIkv7CcxJwzv/4uaJ9jURDv4Fi7/OIqVXFNA41Go8Nq0bHb
vOhXEvIxrGE0pcaUgTkeE2KrPptJFPjSb1CiP7GUs34QlrhtWpaVmJxySmPX9zW4BRzlS+uxltd8
Z3ryQUcPTuZJwmUVrSoXxJrGvsxoNDROoKiOSW71wtekwT6vlZt35Uom7i6Lw6gsowIgUn3bh3e9
qNh086itvs+EXN1jKckixarxfVKpv8aGgie/8hlVU9zVAh/mY6Xle6XnKzhqFFWMkoQ5h8lB9XMv
OMSH+kD2aMlyzi/atjFeScXdZVPcxFI9QhM6v0fRD5jxcxTwoZ51BzpZZ7z4a1ohTjLuTsvljiQG
M8WdwhpEcwwPL3aJJPBrRLrAXWValM5TTIBCqt/yclNNgu9/fGm9F+NDDIsoYTKkUIboklEWGSBY
txNfcrKL6kV7auzCk0GwLdgsgVS8a2tmE50aCq2IpFM0PAyiMXkiZeADWcaQl03eYdl0kF8vl8o+
AlOXvmO6ANYp4aw3gVngw1hUMjpSt4DLkm9B70baLq4FcdOPD3BuozirMFVpGgRMv5lBZ9xSLHsz
3+SHbJ/6VBA9ZYflg2P4dpj4mWxD1AUSaaAVbVJiwphyKMz80FfUbuvkoi9TUfqcmekPeIZsoLtQ
Qzch5UzSaJGgLEoN7vvX4Pb1Uari4d1kmEaZeNmVJhBvc79WcJxrTcpUGcoKTKhB2NjZmNhheDNa
7mcs0gqFs0h6U9JgTIGinuhOvYxOKZyLEoTJBLWchRMIDtX2UV7hcRbJUOc5JBR4g2/s4sWOnMQ1
bsyHGAzszXXmVQ+BQ0SBz01NMTSFqKqCMe584UM1hXVgZognzI51Ukp7uK8BKzmIIcPRQFugz+5+
8VTC7fOwAubOw1BPVhXGBjviMyvnUfbUDfbSreZ3aJgQBTG2NcZEVIhQSlXeYmllHxO1XmDtu6e0
O8n6nZHcf0pf3jA4X6bplQwk5cCQb8nun3ml2qFFPTMbTMUmigvw2Ap9PHRveJwzo9dx1xk58Izb
0St+IQLwpblAyO0Ly0DXkd13tlBH2TfPYXK7NsnmZEQ6nkzKybJA+l746W9y6Lwqfx3JarnT83kp
RULylkXRQlAFAFA2LpLq2Ipe6dtXjfG2ipwtmfIhxID0GY9AjBJjxcao37dw0Knd2MNVsRMRoIkE
4qyKFtBiMTvsWm64SvTYprXA/dx241cScXZEVkppbCpINM8IDNCj6tYoKEoeqxflBTFC8PH8fQki
u9xWkJyb0+UtVatOxi4d2SjTYZ9eLmBywE+whQUr2/KZMgsMGkClHBiapnMq6wBbfmpHOAd24g7o
ZRufqI2C3/9hjtimw23pCLjKJgPldLAagqJPxxQlYTPoZNvcLTvLbVU3iO7PK/u2Mq6QOGVMRjkK
jABIxjfGLlz4kWvgCcamSJeuOJ+yaRVXcJwuVnCxUF2XoEU1XHyjbfdjNLpqlD0JxNp0D1Y4nEYW
VRGkqQmxSmXXHcCG6o2Krd8m1/k9Y1qYRel94TpyKhJXfdpJLQPMPcoapnfdRXDZzXvWFssIrmm1
Oy+jYCl57umwGbRhmYCoabkz6b+l2HIIvTsPsmk73taRJ5/Oq0rRxh4gQ3XqrZPwZbl9Ka8AuCtM
lhaIIQGgsEA4/0/9sgYuKItxfHiiZAbb9g+XyQqNu8CqoS2CdgaaxIa9jVeLDBJ9+hzkp6E/1aaI
n+XVjT+Hx5Z39XAOhnCIgjBr0d70NMJQYYp5ZB+ax1pH2ZZxaLx/2s51Nzqgf/koudGV8uv8Doo0
0+RsSTosYFhaILOq2Bq8hBxdhNEPNKhK3yavQCbFil0BpEg1OaPSyYUyDB1OeRJ6+om9EYsvkdsn
Xoe4TvcdN99V6Ip6atgJ+7jWVMMwYF1VDT4DWOcSXYYqb51YPkzTV7O6GrQDJkkpQ2wnsmyXseCB
JQLkNneazLSwegCCT9BeRsSvpNKe0PpqYk58NH6fQH2Cqe6Ctd2+Gt7E5LZzqAqzL8Dd+p9WpdTD
UACv3+W72MEoZP2Yec0DWgEEsNs7+obK7SiyPnmhJkBt2oNRf6vBNCXKLrHlOrd//NUQWi0NM7ac
5TM1d1PoC1ZOJAN3J2TNFOYaHAf4XQHYuNEv7Mae5QWRPf9Uj+pXvHfApiFyYNnPPicWdzEsUaBq
Uw4T0IWRbwTJoSwUf6h73xgmP5YTQW+GQEieFE5KWqtA3z0sjv6jLxe7137F09fzKynCYDHylVXT
SiWrtQwYtfVkhD8N7VeT/XWRP/PvrD8Kx5PCybRCVJwCw0A/0kHCAEZ3bAZh/dLWaTJlBY1OMjEJ
ikHfi1LMZLTCIW7hRqLlyE7B65hfDfvgnkWgVYQBZ/akqUSFeltKsYblbj0zH8kcS+DUi5WDMjzO
rW/0WE7ygty+4JG/dazWUNyVp41taEwRbDEoVuxKeW5TgRnc0oY1AGcGrWyUismCLHp9qxPEoKdv
4fTX5HpQhzUI+xErlVPopBKdLdgoH2rF9HOpQ/UzUqnScjiv3B9b4DgoztTRoZrGTIFKhCaob9ht
mTxK3zIUVzQ7kT8i2hzO5uUxolhyAqyyVz09VO+CLhBsz+bjZb10nNmzuqDSKMPoQBHXHTA2KPRS
J/vKCqbCJ4xnFz7ORBrBmTzFiJp2UYEYVbd15lnLbTEJdkkAwSerqiwONTQ+t2iBPCx40Db0xhJ2
1wl2h89OdXktGxHTbEbOD/o0Rs4/2kiKIQknXya25MqiEKBILs4wtJiLaZAap3XGyK8QRk9dejse
RPxOIsk4o2DQQYliGTs0o+YwxdCVvLTPHyORIJxV0JOWIg8BhFjSwNBTDjdJ0FzkFhH1bgss+GuM
c2UZMFhcJSm4EZy2TT3Mbd/HLeay9fPTJE278zJ9HJf73jTwualKU0leMCuk7aJfqD281QqnuGhd
ipysbBdX6Ne6H/cipoztpdRx37FmBbCuv7d9gYr5MjGz4EGLalHlulNNbxAV0G3fSH9A+NekVOhF
hsErsHpt6MXqUZLAxw8dLDBqRsR39P+s4xsYd+vOUZEuagiJGCN/uM/8Mrkw3Mfn8BexU9e6eTFC
uxU90bd1/g2UO1qoM6uinkmYZsFlrhK/XjRPoCDs3PDOnonnx3+2ii9aaqLGyGkPwawQY99ZsDJw
w114iL5Hd+z+EAWZt5X/DY87ZW095qOcAq/ui94zRms8WaibOwbpOO7CKHg+L9+mJqqWCVpH1dIQ
8Xqviejs1IN6hFOWtuqllCf+pITHKS0FLsvmk3W9jOx3rM70qC+oIWEXCGhNZSdAK9+0V+7kg7KL
76O9ODWwKRdqrS00YGjIKHEnTO+WKg4JXgaVecq6yM6KYx6JfL7tvfoDwnvmfdtg3i17fhjTYo9J
aufSDpFmu0uJ+4ltehOHb6sPkrasgwZIWYT2zv7UtciMlXfnQbaP05s43HGal6QjSwiQyLzLyVeS
ifJE7AMfz9IbAHdHRYWhZsPrQ/cY5DviaM74W/KmO6Wxg4j1Xwtcis1smLlaNu4wJaEFnWQBBO1W
BhqGpGq2nNgGolGzz/JSNXyAvSg+I9A9ns55sopFVjIw6Mn6haXfJZFPjZ//bqs4j3asozlJAybY
CDKV5BcZ/n663+vN+LZZnCM7yEnXjwSWQT2xPhA2mfendWXYqFVyY2FuTaR7nEtLJU1WdQ1oraJ0
zpIGiz33mEpxftlEO8NZhToxFCKrQIniB613i/6hi/bnIQSCfDCocx9aKLuCG5tcqtFzYXw5/32B
CDxTMyFUAvE9vq+Dpy2bvpYpOgo0xT6PIpKCMwWBGeuBOWOhCh3sZPmdFQiy79tvGEVHHbBFiI7b
5/2FINVmpY8LELonmtrFwUJ8Xb7R0eloKw5jCdGuRXRbm+YaYCouBJkQvvgO0aIuaNsQ0aKIDVrd
F9FJth7KWlDIIIDhHzJzgklcOYFL2dVPqnRkMzzS9JL+dbcHO59v0vBPmahU50wxIM04fVcx+6su
/76DhYPgtCAbI1PSKIM41i/VAQ1NSJLlT/UTa2AJrkVp1E2HdSURpxKV1suV1GHh1L7wyu6nYd2N
c+kG9S0Zv35Cv1dQ3MVAm7gpqxSSFfXtYn5RRWWQm6d09X3295W7Q+MxX3KC72NSjKKdkvJGs+7P
iyCC4K6ATu/zJm2wWmTZt9XlnDwkn4k8rlWMuwLAMaW27SSh8Ky8wZOSRHdW6Z+XYtPQrBaKs/uY
ForppDUWakhNP647P4xFU99FasUZfTwl07gesVCYpuUPFfEX5M5BEJTYNV32ukG/nxdp+y30JhNf
Tpem6dj3PWSKDurPYMeqtHIUVjrlJXmaXVb4Yx5CX5QsEegDX51iWFmNcQtApZJXgrdyKu+KQlDK
KTBtfEldP6plmwTA6GtUi8b9TZ2FV2oM5ipEv8+v4rY4Ohw0EKTLOj9INI4aNIaGeDB0w64mup2O
O6NsBNfcRwrUVwv3hsKpn6QvCcwoUNQv2SFeUDO6HFgR0eBMHnHr2S8PC0ZgmjeiCMD2/UfekDmt
NFTadVIJZBJ4BaYq7Qo/Kezc6Z+lqwDk/nb9HPuinA/76AcH/A2Ub1YISjDtLAy0L5tdY6j4j5Zf
FXIJpZzMxFZUcMjT+mBUormwgu3kmxaaIZhkWuMQhgmc/bqwKzm3e1H+btua/FlUnuM8NQMk0Nl2
dvVxMC7Uv24of68ufIPCotZRKLGAQ6XfqfqOTo/q4J3X+//HerzJwF1NkWaMZRMAI83s9Ef7gtpV
tzlFfj/awZ5+6b5G++IoHoclWjq2gasbS27rSI9fL1/pmzKMjlX9Nffo6+IhyGBQxaQW/yzCTJNM
1kcL6YQmcpchdPrAErhem7UHJnnD4C5FrZajPDSBwTj88jvFbX+HV6zbIf8ZHf9+YhknEXc/JvMQ
VR1DWxQCLnEVfUxV75WS6Y3GtCchGr+b6lk1W2fJMA15KVxSBY951Nyf15ntvXuTmrNiidH1RpLj
nm4K3elydMqiGuHfQXDmSgtxZmH6G8daHpXlUIiaBLbtwx8R+GeToixLqVT4fpTKTiFdEPqQZInI
3DMP8qP9e0Pho5RS3YO4EBumn5YGQygx0A6lzSjoGTFxqbFRGL4TkdKIVJLnHuuzoZkKA5jJIdyX
GOM52COuFcbpXTh/TcT0XiP5Stx2VsBGwVpSa/1JsnxKT5Yw6S5aRM5AzYmF8bwda3s9mBi6sJsu
qn3jjSXebeAFR92tiDXm1XU5t22cbSrinozxxJRPIk9hO6OtQ7lHV6u/JK2NVn6vtZabcFK+R3K3
U81oN1cxuOnrA6gUXQyL9VVDd4Net9uQXExafNFalrPElXv+jGyHm1RCNYLealN9DYKubKhZNFkx
MMev9ujtFNsVOHwSv/jR+n2PmjHigrvROoiIIDb7a8wVLLch4bQMdBhx/Ms2uAoGDE0MOg+pmt9m
WLp63fhxKV+lpeoE0/SJ2oQ1NLczs4xAlKUBGmy0tlVcZcnTILw4Nm3DSj7OqEstWep4AYgSXEXG
91lHa6V0d37vNk3oCoMz5VMW5IgOAWNKvyWjn+vhp2zPCoEz0tSow3JkjyltVxs2o7KzHPWW3U0U
nY2zcCzzpq+3wuMstjyPS5AsUMYMXVdsDCTmdoPUSdjSKMDhXzvosbHSnqlA91QcyNfyiEjhPUYC
PUjOT3Wnw9vDyOIeQyKOUH3Rqgq2jX/0KEuWhzMDjwPlFCC52s+BQMW3PfW3heQfPY2O4fEYuQWn
8qn8nmL2c+LKI0gdO2/4XvuxG55E0YPtbMkKkouEkDAJ4zSFt6ycqkvGUoq1JKd/mDbQBPCZu11F
Qz41DR3vXe5W7BMaKUqDlFMnW/dqXCHg13w9f7y2j/AbBHnvXSqlQao8Q8UiRcInfImqCyoqEN5W
hTcIbs1CaypCy4AUpl54ILfYt1bofUaKP8kynjdDtpomJhQQYTLdNFXjddHiZY2Q0ZOZgg/33Sop
x23IjOYTqewQGx3BkOEmuWMcNUe/WPaYN2RbszMYdvOVjXqrUIcviiNsrqOmKroMug4QOHOWkM5V
0i463h+JdBUaN/UkYJFh1vqDcKvvc3bQVKwpSyx8v8S8ThIdIhWB2MVLpMg9v1vb1/EKibOADV5R
vVXiFPXH7NI61Xf1cblg7Ipy74wu62KoPpe+fcPkreEcYthGTyGdMk1XuRQ54Ti7qWx4BpkEwZjt
jTJ0ivYFNBXw/XJDGBbJxM5U2d0twcWi7M+v3+b3KSg5DA0Beo3vWAjqBZPyRqSxcuVbi4j5AI67
8wjbvvEKgrvZUc1oFjQuYRauyJG1w2ePg7OgYyzHhSiqzNr2k1ZonGZ3OSlpb0Cg7HJyJTs9Ggd1
l+wTTxRx/H+QNJUS1UKzGF+4nJdEr2odW1NcBjsdpNYoDWd9JXshEjOcH04TNalCVTichK92LNVa
6aIeMmloiiC/GXeWvot/sXbn0JXvzu/XphVfgXFWPG0CpZdybFcBBta6Kexemex6FJUybZq/FQxv
yUEgv1gDZFJ7xV6M2yb+XkkXOsZcSdUdVUXVdJtLCG4dXVM1w9L5YhxZDgkJ5Jot4exFDkt0yjej
r/nNzjooAuu3rfJvaHxVji5PUpyjURgEMsYRLwXHvDO/UWRViY3enPvzG7Z5hFdg3EUyabMeWGaF
6LqERqNruX85//1N32/1fU4hmAGqEL7/R/sYdwxbtv+BO2bzzrAYJxdiOwZINd+7D92CEVzpDMUD
LZdyTL8nN+Muf9AOoM4FM4j8U5XQXSq5qX1evK3lozKSlIQYVANh1nvYtI/VcFAhnlFcoPNAyUXh
KgEAH481U6IHWQMA5VQcRgOD01G+jnJb9D0vjurRx+pKFLTaOsMrmXhnLyR9Ns4SIEv13tAeZy20
k+Lu/Lptbdcag1MLK9BRBR8DI6gbV2nuVZRzLsngyplAv0XCcJbCUnrEjZj+heV1rV5M5S9DxGG8
vUXoaqZEI6rMV95YpFTKKWaBqcw3yIUp0oEtY0flt+9zazXTqUuyBeGhWpKduDLsaD6RYbRb8ypB
D0gsIhbZfFusAbk104N2qUwWvolfioPiSo/LnrWqGr2jgsLqc4HlNR5b4FVQxKhzopMAAmrpb225
TuLf55WN3dr8Dbj+PtOR1feb2qBF20Oehj7Q5oWoi5sPR8U8dJ9Jh66ROG8FvlAl5RIkkUlhN8pd
Ww9OLySBZjb5nDycl1KgyquPZ6B0KJRj81rS3YDg0QjGFOHbnVX3ncPifPFQ7hfMk8baJcbPydhZ
+T7DdVSqbqTuMjw6IretO9F7euvSWC8jZ1UrqdKqun8VcPSCr22K3lvVHWsMr4wdNmxtuo5d6RnD
B6X/Yeqh4DzzgeaiNow0K4G+hPQuKdoDZq0IJNy2Sn+ONF+i06lRUkwDVrXAMKRc9RPMEkiEvMAC
vefjykVRTFXcAkW7yi4VxQ1u2QDQZR/8WnbzT1NH45iK9ifQRzrnD9y2dafwlohioMaW27/YkqqK
SkxppGMbvSRgXihM1OtLgoO9vVN/cPg6mqIt0EfNUgID/ZZKV1T/dl6OTVeMIr38H0H4Cho0j4FO
RQHACOKK7tB8CVzmPStecRuLp20yu/rxrL2hcYY+rlS4SibQGB0N427JU5uNbe/d/pLNCBMmHkSA
nKEPx4qAPByAKgAnt7VLFKgCkLUvK1fidJhovzhDrxdmjDuMCVgNKK94VBtRaGIzN7reMc7WL9N/
VYKArUL26mN/pTxSVz5Yt5PXOe2p2mGUqQh2+6S97Rxn9zurjedIhWDzhG5j25Sr7EAxJmKfW2Fr
2QTh9RwzPHJZlHTb9A0wSks1qWZR3eCuglEa5jwIKALfIMXWM8VpRn+Y95J1LaXXcZ4KDvZmwISC
atRkD1fD4qmRmwlTABFqx9ukdskRCQxmUdIH0zN38+WYMd4aEAiIPFKR3nBSLqqZgYsXy9sa16by
TMefgnO+abAUXZUNBWUVYKh57yEMfVMMmoxlbL248CZXvdR/RDjq5NRh9i1YfbXHcf/JVwslOrOR
VEcojcNNxinJzQbBacYK0vwar1B2FKJhunXrQ/BE/cizbuQLXfDC3NRWYqGUX9bB8MvH75JaViuj
RdTLrKPaqWjstDQGq/qvBpX9+jwK4F7nx32ways8zofADN3lP3WIDnSm3WuO9Fg7zJTGh/lJ9pWv
cDXd4CS72qOowHvzpgWJP3mNsuCF9n5nx7jPInRsY4WVF0J2FRlsUxdUqm5qzwqDk69JLTBeM4wJ
h7DR98bcOfW4W4Z7gZqyC+DDQq6AOHWJidaHpAaQ+YVN6sWsa0fZRdesZTX2P0WVhzftf5eOj0MY
0dKMSge0xNhbp+GQuGASS2z5YKT+5OXu59IMa0QuGFEa1VxMzO8j1TXBw7byBQu4aUhWInE3rDG3
qt4zczmdTMUODZsxAKJD2+0yVzuV98StdpGop0EEyt2yQ0kSZWTvt+wAroAQNJvjNWNlSx3ltjy0
rZscRXWyIkj299WLpx5jucRQR1y0eB7IzkSezy+k4FTx9BLVONXylOL7UuL3qV8s3tCKgm6bL4/V
XnF3ajVNeRn9s2wks5HgukaA2Uuf/4cmkO1zZRkg0Qb3OCXcAS5po1tZgfsluZRf6FG5GOzoR3pQ
nf4k70UVdtvPa+0NjTvF4LBtSU6Zlt82GNjjmCCxTZ3GWyDlfQNiIVFYm33wo9n4A8iPGZgVMkk5
moPQ784yhemO5XmT46dyknBD/ruM/HSBAa36IGcCzugYjc8a4ehB/TY5cmlLO1aRJnK7ttXwDZA7
zlZsaU3P/ILKPOiya8lHORGYDBEEd3jrhSoNHbBZQfol7k6R9Rgonyl7W68bd1qXSpsjuWGnKX4w
m7tM1Oa5bQ3elonJuLIGrZoYshQjPT1XPzP9pNS/zluDTf1CiklDDS78TD4N1CmqNeQ6/InkEO+V
ixgx3mgvCxm5RDCcQZCy3MK4Ovie85HRkEO3XssVRGq8uVoraTiPIZ3Am/PanGGgYIBI8lWUBQKl
Yr/0w4GkpgZvU0EKyOQ2XB+bcOjBguxUSaX4aERBUVmcWscwag2PxFUucNs3lXiFxymAVZpNM2lQ
gMi4w2wLe2gw8bET5eo292eFwu0PbaxsSFnzTK0hJpmS6ls2dJ6cj4cFF4SOXlWM8NzroajzUYTL
bVgXdEadNMCVoRcVylgaL77pdiJPcpMjAqVif3aNuyXUZaJpEAJn8MtrVi5TefWhA1Os2LBtv7Mw
PN4ydUoJiMDfH1ldSaWoYMXQC6VeoUTg4SrtKslfoqVwOpB+5WRxwJjsJiZCOKa5s4xunxXkpAbT
vhqFHPabN+Tq93AamwxJMZQ6ZGdnjxE0Y+ghynYwY8ULnM9Um9AVGKeuExJwZsTsSTA8EPNyVAT+
+qbCrL7PKWq3tDHJK3x/8JuDuu/2o89mhQpjp0whPhzzFQ6vmHSKpTZiOE+kdsILxY7ceNcdy9ge
Xqyr0c320TFxyC5wRA2m25ErS1NVFbkpPGs5BVJHDF4tY5gYckt30yE+KnflJUWdVeKNF6J432YB
FOq1/6Bx6lHKbZMlLE5mfINfzajwFnu4sDz5tBwZpU63E6a12eJ9XNw3SE5JZn2ZchpBIzGJc7Ds
/qUYbDYwpsYs7PAyW/ajijoB1UkRjxD5HZvZ+7W8nAZVTVXlI2sOSw6sLQON6rv6wGgoRWJuWu7V
wnIqNFldMepsYUui2bVxbZggsVUF0WihsnCWbTBpSGM2BqdzM/I687q76Gwjey2zCF1DcP62hTJN
pNJVnSJp+964gWkg0CPcdY6B+eixOtq9iaC++fW8V8L2gFcQS0bBA3gZEK/iBzV1FYpCVQPuQtr/
rKPOTq29Zb0kmWDxNkuPVzj8bCalyYZKYfU89KFA1Yj1hIe5Mz0y6pjQw1x7r71srtPAZgUrLHsm
UsYta7bG51YzKvpcrVg3iLYbMDOl2+s7w5eFo5K2YahsmnDzEK7iVH6RUxRG5IDBcF0/PTYYCKt4
RDxtdCu5BZv5B4fT+Cww5UhhzEX/DYKHtyHmXCH+fSEKK26KBB5xRUU5FoFY7/XQQP1SPrOVU2KX
dM+TcTKDAw0Pc/WsL4ETCz2kzaeftULkDho2Cn81gdh6s2d8R7748DqncXZ1J/1S/xCV4wgB2RKs
XH+rM8tJZ4Cvw5v84IAbYQDpcMAY+/fWL/X+/KFjhv7DoUP8FP8QXkQXD4cnl3JsWgG0ZM6OszV4
clQfzkNsXjYWMsI6ysrxYucrelk8leiDxIyv9sKOWeKCC/Wu9WW/9vvHVDwNbctgoUjLsFQMZNEI
TwVsLDHGuNKoA9HB0IC7BvNDnH5EW8iyM06seLmabATdfwkE3XK6VrAWi5CsNi8zlWKSLcDqPWhS
Dae9ir7MN4tTH+YIPFTCW5z5BB82701Mi7MkmLgadXoYA+8LcidfM7d0LK92pwy1R3icCgE3lWWF
xz3fidYYcqxAvjrdo0bMsZJY8PDZvNmQA4TNwrkCFOclDLSq5T4z4SWc0CzXXVa4q+Mr9MFbO3qB
gQje+S3bVBSE8ynmSyuM7P79jvXamKEs28KdU4Ka7EZpL7NBEE4UQbBFXSlFguFBcS5D+zGhT3YM
tMxhCn1fOlpTL/Z5abb8Vwu1VMiL4JFq8WVvQR9UYVRRVsz3fdEiW46/yuS3TH92xYNiCa7rrcwd
TpcJQkZQQILkm1s7STe6usVIiddciHrZX6myHTzPz60r7XI/uwIpY/mlvxB56Rvr+Q6WW88JjgPq
6AHbm+OlKreHmS6geKsEbsKWJr7DYb9jtW9THoDSPmOHGbnW9pqF4TTb3C0eqvrAAHx+50RCcZe1
YVYTGh8AlhkvVnSfNJfZeHseYssHficQZ+r1LKkrg+1XcmC56vhIDmy82Cz0PETCcJemQRTdDOHB
gcbC7aVfwXBN871AmA3Tp8oKbmbQyxP9wxRFw8iGeJqT7h9KUDAX0+d01/rJd8WLjjS3P/M+A6CG
68tAuaLG29qwb5MwUbOOsecz3owJlfvlz8kh/nwQU2Bv+MJAozIsIAqAKe/pDIiUjo0Fyx7VyNvq
N6h3cLr+MqT359dxc6tWONxWhXpCx3ACTjFLJ9Lrjh7QXZOLbOBWeESVkS5FAtNAWbvF2YogQmQt
qdCcXjwZeN8q4PQdOhs9N7WrzJioMOE5L7mjKMK1cWEBFsXahq4p4KDlYLUpxnum0+BNFReNqtoz
OmHOL+DmRq0QOGskV4ZegqIOd2EUgLs7tbVgcKvg0ooESdnNnVoBsb+vzFG0zN2QWQDK++S5IeZ+
NJr9PKa78/KIYDhDhBr3WltawHTdIQ1+q+leilTBmokwOENEAxRHhmxX2vxotsTO6/0A+oBPCKIq
uJ50RUeqnnOke0vB6NCAYGOUFynatZNPtZfzENtXBAiOEe5T0RYgc3vSmTRJlhYYzFlPwTTZPVYl
HpADiCaqnSWi6th4/uBuf4Pj9qYcqIXnMeDC6TSWv4eGemn2qEiaXUhfQkuyp0bkUWweoBUkt1VV
lLaSlQASwVSfBl2J538xfmarViCcEbLyIV/mEiBG8auNfhuW4qh5653fLJEknD6oqbGUuaQgIJqB
6qzFGGiwS/47QfjyNiNWxiIyZRRiDw9x/iNOv3Xa4yfEwHgTyyBUlg0+zjy1kyqpDcQwq+eMPk/1
Jwg4UVWD0ACi2Kap8iQtsknadqxxOM3cnyJf70Vp4s2b2zTAAKOYsMp8oLNDtNgscwBoO3KcPc0D
OeWtusP0SlBvZjtRzGD7kK7wOAuN6ekpOqmhXfRK8RnaYMeX5i5EoDH7TK8YHpYqohN4TKAOkdMy
K0DTMZJFnTPNhZOhU314LK2HLP37gNwahq947ZZYyhIDMBp5zqLnenrUxligzFuhCIAY4NqU8ZQg
fGhgJkqeLQ1eE9Flcs/YAiUnRtZ7fEIvl48go+CAblk3RcEkHctSoHa8i2CWiT71MV5+CK/vzP2w
7/3i+n9obt4yBIqCwn8kakyW0Ht/keqp+p8bTrsa2UBJP74dLgZH3bGOHWT4HoR5KIIvcs90dY3I
/r66uhuaqfNS6Yw8imngtMfkHhSpIQqBTJSoCogZy49gpmEqFLlKEOO9B8t6iTZygWWswotgPujL
Dy26AZW0G2aFU7ciD2t7197guCtwLKmWF4vBYjvhRbtrEMxElFFY1s4+c04q7uqzOgw1VwdIRWdP
xeAOIjkDRkKct62bIITpIMVQe6Ty3i9dWi2RJfeIhbXyTtGclsS20QncuM1XmGIg0oAohwJDwbmk
YyEHQZ8X7BX2z1zb4YjZ3HhSit7Jm4ZvjcRpgpkHaoc0YIdslgaC/EtGc5yiLMKf3fFePMR681yZ
eB2ZGiJuH5qM1aWSSd+WHUbB78f6KhRRPW7uDpIPGDKPHAGCie93Z7DksY3jGS++VEP0CbufyJob
ZMUnashVZQXEuSPqmBdzoE54EyHt5xIv85u9+Q0DsDDROXSF99PWurGZFlA55P5U3h5Z9TzOWbm8
Bg21Y2zaNTgZYwcsErXTXnYOucDQIee8poswOYuUKnOikwKY5STZSW8nTSNA2NS+tVicnqslWCSW
BBDBQz3bjB06OMw3BCkq/5Mjy9Q1HKfsfWxYYWZCO4i2XMptcNnPxVWfh4I4jWjhOHM3G4tWJGyz
TOu7Hj9OQlJtEQBn6JRppuqSA0D9opDL+rvGmAZ3mpvP/pj5bMytuI+BfZM3ruu140+WFvZIBmPt
hm5Xz0ci/Qxqr1EFnuvW+V2jcMeKDnqohQlQur7fz6VxH7Vg7BlN/29VG96DhogJQjTs6cfF4OOq
KjtdwwLqfWy51YTGhWwqhcMUP97p72E4L0IzzQpDWQGTJAPKc6jTW08dYlDa7zBW7UXzh1G2TQyi
WORDhu7Pfyckd37lqJyJmskwUeUzEg623Ag2a8P5ey8fd3ytUpfJYEG+6mcSo0AAbsvj/DwczdvF
azACTWSRNpJE7wG5A0ysqdQwtRRBQ3TuzKwu4Pfwo/hBQaB4UDGZb1H8+Mf5VRRicqe5HWhOQagD
NxrM5ZHT/5aug8tWtaej7LNpgIXmUtGLesMwvheUO+FLo+oLPNAO7xGM8wVBgnVdJzYYLHyWBW4k
gap8PHaA0xnZAzU2IomdalSRHuDYqUZrd/ReS8DbowrPA9P39zbkPQx3utGEYGYNZfZ3h6HI7rLP
LszXqdyhkFf8o4f7Hop7YynNJCdSiAWcs24/D1cIAiEAchMYV1YZ2lXwcl5LPlrkd3B8uUARZyoC
mpCMmk9Fg36r4vDvADhTMoZEbqaJyVO8TP2DRrx/933OWCzmFCYWO1l183+kXVdzHDez/UVTNQkT
XidtYA6iRL5MiZI8Oef59feAssVZEN/imna5yg8sT28DjUajwzk/2ip1El2gAN9ZvNsYm2adSZkp
Ej1HUnUj9zeaepnk15H1FNaPo363mA/6ECzJrrB3Wi3K8318gJxuD+M3ksRaFHuFbEurHGP+kSRf
o+ZaA/nUfBiy0c1wAZxfT75E0EUjGwtsPpXxGqg8hE1uAdK+kTBjCKiM1ShAhxd02dd23mkg8Bok
3Tsvk2+E7zIZpwFQlchodcjU+0sDnlDUtkT//4/H9/37TAiQ2GWl5TW+39ZFDCB1qJMOmu6kef/F
qmYREwH/CL+LY7xFWUi5odMlpAyfquWh1x1D8q/IOzu2eSEnotwC39Pjwf/PntE93TzBJfQbFVkC
Ok1azBsP032WOWbqatfSlXksPGMM7IPoehEoyXbxp+Nk6IRASUxfu8by2MJUxvXFbnonCe8MjJac
txG+p/+jI9vNb0ZJPI50UeGtHKPWnQrvFftz5+1dCuNNrNGIgLONlYzrNXVICLa/ZNArz0oG05e6
dXIKHaioepNQLgMpEQTgnKZenHfL0EzZUHUkOZjAZK2rRe8k+joDDs+wk/wwaA4UgFsSNmoJZTG+
ZVKzODdb+Bbd9CTtxZQXPJaCLP6ez4+1tKvyAxAsHTUV6MjdyI2KjINprWhZxg43jl49RfEeUxKL
sfuEreCNK6Mfx0J5hDnvKdB44kaBZuhEnmzfIK9WdndeBKfmR3fqXQZzyI0hy5qMQMZ6MwHgDHjY
up8+6D8b2yFgZ8P6BcPrv2/ogFAbk5lIEHBKMvGQ59NKqHkoT6DtoTD0afTzvGYcZ4yqLBiIkBPF
kAY7LZ8C2TZEfnt0a8OevldWqaugOCxM0UXDDxXfvRbbnWLmGt5IM/XKmDaV/cS3NAdtng7FMQrv
bQH4GP8aR2pKsdDN97FIaydRiTY6DTHcFaWH+U2LhY4pB6DHOF6ireIso2ZuxDGna13Sv/3VaB30
4nsnesNwj9Hm+8wxqtHM2ukzPJVRPtXrzyR5GUAUdN4U6Dn5cG9uZDD3crfM6VqVkLFmowPaakfJ
7QsSfZP6Z1kTJQe4F4pBUDUBOBgqQEyguFoA0apNHKhoKeFbAcCj39gZiMuj2ZFMGe3Gmn9ePf4W
vUtknH2axHPctHhn5mgSN28s8/n89/n38kYlxpvXZogRWRWurv4RXv1mZLcXcNtPP9a/aGuK5Vem
YMs4fUtwERuZjN0B3m1FmQHLaCXgmDcvJiKjYJf5ZQ9c9gm9CAuQ+nPlWJLJt9TbtEncRMcbWLk2
C9VTm0wAGSXaVsZO8zSrKmJhkWP0io+K4c5pc4GC6K6e7ipd8ZQ4dwXLTpf1o9m+7ytjtmYqaTE6
05G9uMyuSUBLO/pjcrkEig/6u8MnulpPl5y5buJubBp0d8Mrf9Nuasz8VG7hKvcrZqHhW4STPyKz
ZW6erl7aaMogTq6vex34yaIkPt+1vK8fE042dRbOhOoz1nelfuhQkTDSr+FYO1GxlxXA+hvf2qj1
h9r2kMwG2yUguXIvG57+20ayI9+NFoWqWsF25CMaa53cK35lgLVCzkRxq6DcLaK8rkBzk/FBVh2V
ekafWyWqI918R+G6SSpQS7B/JuN2tNqakCiHeWqoakZg7hThR4gEMG4nz7Q2t2h2S7Fv5PGhGINP
7QslrEbu5WP3iYbAcSoH7ItUIctjButeP5AcQ4NI8/SoPIeuaGb0f9zef0Syz428naJ1GREsyMf+
kHu4E8b98pxgpibe17vUcLPX80ry/da7QMYUSrnQACsLgb0U5GDhC7uX3liB1hD5FiDqo7UUrKpq
cN3Wu0TGLgwUSnKFvoI1DSDxQPdX8lc48ArL2kijs+CBVVq908YXYZ9cltWTLMM6Y+JNcuP0qz9U
QdsXDmaQ4eTvK5L6Wpu4+vIalcW1ZOX+WKoCV8u3tPefzFiatEpZP9OHNWJ5Ai8QibC3uAfy/bHA
9vy28jro64KzMlqqsyAXbPX7DjfY+b0WSGH9TN/HSR3R9F4uBzNQqNSdEYsaQ+jufbiU3jVhXctU
z6uRz5AxuUqgeGlgVt7ynB0UDD7ItV+JGnxFOjHWtK5qWMc9nEBVXvSDK/+Fki+4I9BG+txmR3t6
o3USj/9wLWKjJmMRdW2OBHSSKIwVIBiRfljd4fxeiQTQv29yHSYxh2akelnLSzM9aIN3/vsa9+Bv
NKALuxEQmvNoLzRhucqRE9oP03xvrgDdMYEcC9j7+cUe1f2c7Y3iFixj9XKZ5Th0DSjMrdyz02/T
KnttPwQICrwVIbOi+EAU9Fe58fXhOEama42rS3nwZvgTEJY5KkBplzZ3DOAlZX/NfeJmSOJ0h2i9
P6+bSDXqgTaqlQjlE0PB85Ho94X+oFd+OXwz7F81uBDqzBQ4B5EFMmFR0vVNU9PoF8O6aIa9Qx+P
rH8/rxGn4YA+w/8kTEwmGIoiostxCyHLFHnq6utorYuBLS0fejTCVX7UPfbpf9WMCZDkJaqKjmaE
k9wfrKesQxQrgnLlPY/RSw7EOgtIULrNYrkmVgMGCWMZ35J6q0dR/EOv3NPaTRI0IndBzyXjntB3
B4JGMB2ZEMuoBJJbidRKNaJYlNwXfhrQkcv8CWhI8E+hPwvcIedluRXHXudaCzD3RoU4lBkdxLFt
aHmZ8ZehXIa9oJuM4zBORDEXuWKOrWpRzVTJb8bHVP4mMEHu0oGW16TUb0jLMC4vTotEATgM3ajJ
l5zCb3bAz/a0Ywk0w/BalFjgG8ZGHuMBjX5MEkkuR+RN0GAIr97KTgYcSspxWe50UQ8Ud/024hh/
GEnmuEYl1CuXn3rvq+nj+fUTfZ9xSunU1Ene4fv2GoRx4sqh6LhyJQANDxBxsi5DlVO3Z8YRcEPz
CRR51qEpCicUdhNyQjd0rL5LYHTo1XgEmQMkFJiLzskxih5ISykbP+cVKKS0golDvJuZc4qyvJ2v
HSTBzd3+M22oPpo7DFBeGIL7grdwGNQgsga6W8CNMwvXS0SahqEd3Sk/SuSYlIJUMP/7AIInOsht
cQpPN0bK7FKxG4DSNpKvjnejIXrJcgUomH8D5ouOLllmtZrUXpQ5ggJ0wHW4znzwqwHqqkYf33AY
ZycSDhFyLj0DjU64kdBqB7AyZsniIZZXEhuj22tPoKN1euWqS57//YlBhx0w5DA7g5kdxuGgNXBS
atMaXXO9tuXnehakbPg6vH+fruomTNDiJqsAaokTGc+IcOT6Sc/C8qaryY/zinBd2VYTZrX6VM3K
tYQkAMK+9Y4Sv/e1t95RcVsYL2VPZ5sM8ISgBxyoHad66XLR1DWmgAFAW2uunaMRI/NTCqFqeHnz
1rOaeeKQmBoZe7VuxTIhij0OltFpUDI99ODq/N1Eijfr7vxicm19ox1j63Fb9+MgQTtFtS5Hrfoi
jeZnDOOPCFNmuo9kKRzRgAYRRfh1ioI+/dqLyNq4trcRwbiEpS2awbSwWBHJvXqJ/SmcL/Je/kQ1
YGMLYNc+tYUoHKc4pqvV+RO8Qu6pOgxhdbNbSlKT/xpFuXSRYsyhzWdDWswmRFkl/D6mj8V0MUZ/
nbcAXlCFyqEKiERgOX8Y2EEnRNjlBV27+ucKRjf7yZLwjClzJ6qE0Kv097JWjSIUWDHBjwkuJmYB
Z5tkwJhFC8J0tHYqYp5uxgTpgD5SwEh/iX8tojiEd8camPzFgAzirA9Yr6TK5lBLESf0y4M1gNZb
vbSNQMpELUwCOWxoanZZOfcNwqt8vVX7oEN+KXnUjMk5v1m88iuqa3/0YQvaWhiCBm+EnA4Ir7qb
49HoDIG963fThS64yHnPpBNhzG5ZSV91ORW2xGBcsb20v0wKzRniMCgQMaoR8TqQNCm2ejivJs8r
bbVkzH5u0iEeLQhe+10x72dZ8JDgJQZPNGMuqylWSWuGfy8jvd6LXXtR+3hVeFWQ74TchXzzMDGq
pug67J+5RJR4Gqa2rzFSoTgLCBqfVHTzRX62k2u0uWk700RmRUZk8ZkeQmj6Lpm5R9Y8RLG+g+T5
Rj5SNGmkQe/sa+uSIqxYr+IOAf7evQtkbpQEeOZRMUHgaB6q9LZr/fO2wXOJBuYRMCaFQOYDUF9N
wl6Tk2J0Q/O6mfZZfZVPAhF889jIoNu5iWXMZGnNmMroPWtX3YOgAgUol4YZtMzcYSpPdNR4jnGr
FWMg2kLUppVyGMjN6FEiw8hwtfvsMFy+9XGUriS6y/jriJkEE0G0LrMPUIvMaZuv8Iz6rrqW/WLf
QUv5VlthjpSmp/2lTQ75eX7zeMVNAzM4f6SyB68Ez8xY4eCRG2qMmb+G3pi6U0AxBMrGUb+WV+vz
eaHcw7eRSVdis5tJGC6SXUHTorwwoty19W9t+lTZAjEKPUrs5bbVjbEaItnrNIyQQ19ZxX11bBU3
uTL96DB5kVs8zC+ZNzkpunSar+c1/B8G+76sjPlITTGps/m2mdYxRTXlSkejh2c4ljMdcr++skTE
9aJFZfyKbc5FnHbYSIumbCcMEJpPkX0oaxE0FNefbHaP8SdES4g6FfAnq7k3O5Cd78+vnWDXdCY8
BcmDkUw0kyCTi2YZdzo5JOm9HlZOLh9CfXdeGvfxsjESnQlVIzCrD5YNcenwhpkQe6Xs5H/Zd5RR
qnoVlcAEp1xnrnAV44rISGP1GmU3yN8IGkKjQTQkxmsfwKnG5CDGZNGCxtKzycYoFdqCJ3nrUR53
yu80h96UetGOvsyAGn1XXhFUMERPdfrzPx65d8GMenaRVXMvQ3APwZITu9WV5YE8ckcR/C1BTpC/
d6oCGiNkhGRAv506kmiom64gPVUz+R5Rh7mzLu0vg0dvBfLvIQEULOYfaWx9SVrqsZWqYQSR/OzE
842+/JhERV+RSmyBKe3yoVioSp1Pe9TTQH+uL5QdSg3BcgGYzvPWT93Qh+3aqMRsF4nVUJ8bqLTO
aHZbyY+xkRyNmL6iUMp1VCTPy+Oe7Y08Jo6c8i7MiQrtrHyngwkhvDArR5Ulf6weplFwt4mUY642
yr6g4zGNa2bdaUXjNmj8tp5jVfQG4DrEjVLMdVbHdTRaMeSEXQI02va6Lw2BT+SromNkCDN4dPT4
1NCtMo2mtYeTkmbbwfThgznk+5kUvh1LN0oVeee3iZ6bj2bxLo5u4+aCztUljAjN6+s7LdD2kk9B
kVUxaDn1refkMOdXKoeq7xrIoZipmT9f2CtoYlDUBKrhLLJ1rudV/yjF3iuZElZ5t0BY1ozHygp3
aWW7S5WIXrhcOZiZBaCsoRB0YJ4unj12MegJ8aROVW9VKlfWvgjr0HwZQD8Aoi3Aft7Cj80GpXWo
AI83RW6v8bvmpS895ROTxnB3YGT5RwZzfAxS5HNYQI+WHOZx9jtAdw69iHSTqwlwb9BKb4FgkU0e
V8OczrNOVyv8oUw/M4A8N9knEtTGRgbj5ZpKrRLZgozV2o/DbWt8PX9cRDowO26tw9AnMr5fmbfV
8s0gh2oUIR1wncxGB2Y35DDvhnHFe0SVfmWluxb353Xgho+b71MdNxaVlTkSM0ChcM3oVbZwv6kv
ffVoaAJHxs3ebveCicnbsTNHZYEe+TfiGMcCfPQS3gFu1DjK3e+JNrN2ctGEmWj5GAc66laVZibU
GyXJ0e07JRFFPnSTP/iyzQIyPtPQEyxhDsUozk59s+7b1yl15js6YZb6xeo1puAy5T8yNiIZ96lN
AHxfkBBCsEVLlhTcxzpkbuepQe6Xv4QvVL6KRJHBKwTYSrYOY1uVNJEIHpSWLKv7zE+O40X4iFtp
t74MXwvBseLn1gCy+Lc8wrwE+sIapoHKm1zZpbXz6CXajT56br+K2CzegEI+bt+7LOYZMKdWC6hK
PJ/QNXSUv2dH895CehdTAH8Dkvv6Hq0Ih/JzlgmiJgP+j1IdnB68mMhpqNPqWRi5IRKipvSpJC/8
6x8RjO8gerUscw0ROagUhl/RMUT3svqA6X10BQyyI8yScy3TBD24DSooAj4oRqkK5cA8XRESjcHk
0yh2Vvwa4L4tBXe/S69WEWUZz32ZAGnVcIPgLcBCclpArl8be0F5O/kyDDcRmnlsdDAK3TA3PsfA
CJJdANEHojBzl8hjFKdEHnFfXdKXlYGkIYkc06Wl2/YLOZz3ytQtsVaJ8Q0M8dHS/YcRGGMxrTAO
8VosY78GIYGjGY/mcCPpajAkheA5xfORW2GMByNjBoSYGGaimft8iJw4+3FeG/7ibdRhHNaoqGBt
RPiFAz0iWQ4s/kO0y/E6rIIoqERXDS+63OjDBny9ChSdNIW0Xr7N1vzGHuurcTosiGGKOXRk6QoQ
J/40eUVaeQJN+Wtpm4oN+mYQADHXKZHCvgElAB46L/VB95V97IWXNP+jBlYALhshniXfUt4FMvfq
1LWD2msQuAxfesDHK8Vujv+ajNRZ7cYVaEeN/KNZvgtjblOzwzW+2hA2uZOvYh9TzzqYvkyROi9E
Z4AXXQFw6c9SMmap5G1SlxaEZeWDtryafSAlTwKFeNtlyejGoKyHOtBbTp2wmYEO2VZojjxYfNo3
VcJxpfCSo//W2antrWvz53mhPL22Mulv2kZcRpHLYQWZ9XpvSLssvVEmQaWX64e3MhgzbGtJTWMd
Mqjnz47FFwwXjUcbdxot7yG79XheJw4rHzrdNgvJmGE0qWOXyBAoH5N94gPTIlXcRXKSX0nmt6+m
i+sb6ae2caavg35jLJ6Ie553EN5GBtG3QZF+mIs8aVNJH3SYS5xUDrC3ncZ8gdMBjuO3ORKGYLyT
sJXGXAckTQdplqAvDcEoYqiJLlKve0tA6YVjeufXl9oEe/C24hg7XVbdTMMayjUr+V5ppeTluVbv
/psQxjCNYSrnjvou0xqcqkOXvqiKLlKDMUupM2JAa0OCjdxuMqDLWFSU4tY1tivFGGKY6daSyBCR
Hoi3uBTGalTcsXDQ+xb0OzR6plciT8VVC9GqagLFAv9lrjc1wvQ2YlacNjQ7RM9t9HB+Y+hv/rD7
799/Kw9vPEY4GENb2/i+tRzCxLUy1bPaqxyJ6/NyBHq8xeUbOXYrlUtF5WjrdTHcNfnd+e9z4wDE
af8s1NvfNwLiGrhOKxVAG7pQNAfyvXZPc0wtKF2EI6PcM7qRxhwagAbkDVocoA6FynJLj6IVhQGN
2Ja9iCSR73I30pjTM0bz3KkldEsP9k12bYLWot5bClgGNbwD7WeRSxAuJnOYtLYrVYsK7Hwl0LzI
V5/D4Pe9FfoiB8+9tDbaMcdKt9VlbnMI08PLmvh4zjiSLjBz7rtvax5MeDGEeBGtJoSYN/TVh+1y
KVIL7ZgWHVnhdjHRRZqHqYTi+N+hzFPppR7G9fGm1Y5NIE2ucLt4USkmYy3bJrpFeU9Or/1+nYjd
ZXBMvx+1mB+4kA+/Ex+a4PXAP8fvopjNGpa1Sg0TfZNWfalq93jiOoKDzL1sCTCs0PYJhp23YajN
QUYV2wZ06Yzrfre43fdl13uURQ9vIr/1lbvwgXYzg45KcEPxdw0t7rqJJ7MFzujTRdQntLBF+Vtc
8wb6eY1ugPU6RFs9HVxTUzcR8VhwfS8ieaDaQij6XE8lzpFSTmFE6zJLtLMksp9i4khd4gJW5sv5
VeWdMQQmpvpGRPIBRLAxp2mSC5h/Ge9k6cdC/ERcIaROj71LtkIYu4+0XrUiWrTQMUffPtKhomFC
64vlNLeFFwUiv8hVCvQtaHqWqUUyTnhJqqYwZsiLy8g10adZhUdlej6/cnQTPigFvkigO+IKBsTt
6SZVpJEqC7gULilrp2sszxzT67nKHuqx2BWKdpNXyUP5mUZbpPppBQgNe4DCP5WaYHIoaSa8M9P4
fgjv+2yvjIfzinENfiuDiTNzywRAHI0zi9xpvv+ehpYP5svgyR4M/lV0wrjbtdGJWcl8WeJu1aGT
bl6v8fcuQmXwE+kGG48FcL6DkNBma1rtkNZVSLsz0uUr3ZrPpDO232csvFWBwTnRRqumCxKzdfqk
F7k/XmSxFcE4hX5FRammT7ghRkIjfdb2eF/1BP2TyXPuR4EsAr7mXo0biWxOg/TqKMm0mUvflY+G
2+wsr2yRpER1eI+7+LzV8e6PrTDGsOO6GPKyxQ7JBpCWYkc3RV2afDP7YwNsN4SWgQLJlCEhi79Z
YFoY8htZ+X5eC5EMxpRnQBDmFu2rWgFyjTUiJJA7Ear6/zig75owYZ82DVKumdgY9WVyQ3AVYkjT
7ZIdyOi90rcPRumdV4v7wtnuDtV7c/caWVan02+JvUduiuvCj/x2f7tE3uyXfvQgDF1ovv2De30/
sToTT5hRW2oZwCrfsgn5TQJkBMVNnfgoCtl5YcVWNSYAtNPw7xYjtdy14X5dnzDJ6bTkuRt/nV9F
3rVuI4KwkbOw4cAZE7eHbu6UAYM4faRNjkXiPemmK90AeAkuKl1woPhWYhEVjdbghME/p3sWJ6sk
9wS3IFjGFgecfrsMoBb6Q3MJNx7oJprRPqHfRiDjBNM60XtpRHgbjoNj4i1fv2jVbVwH58VwHyEA
afqjGOMJkwXX/jJDznqj7iiZaxyYfvONxmO1EMCeax7vwiymLpQ0altFdBWJ+lca1/5ivSZy7mTd
oRANfHOcB6I93Or4F62tLJzNWK62LWn15DayFixaexdK2Q5X8aNg/TiuFuMslk3p59DNxA4clalR
LGaSTcgjyS7AXKZdHNBpQDmYLisMMyRi/jnOKp6IZE5ztpBJQ8oCKdxj2fnmjRK/9a8Xu94JIx9w
BepNfD0A3Fn8SOaKRqkGj7w3wlPmGJDMLuJySieXEOmyt8NbQ7UdsGc7a95NziKcNueZJ54nQDIH
Ihug12VGV6tC8S2toSuwFxvXOlKiLPWmttwZqFFJIPSUnMAA4TsxLVkHXPaHus3cEqWIYxtPPLyL
QMroVr+0K2DEoo0X97Sg9MyzURC0EXTd6UDysJiLABlIDDUuEEakIMlfO+sQ1l/P2ycnsEYu9V0E
s35xPauTslJ9gNuB4aeL4qB68VFUheWdAgrLDigKlEw+0CvU0hIPahfNroG2SG0u0cMqyIjTH8pc
YWDse5dAf8Hm0pSkfmo75GjwQlD9sUFPLuABurgA5PyX80vGtbmtKGZb9CmOSNRDVPgy+CTodslu
vVvd1c99SYg3y4sG6BgPnRgCWM8HXgAjxXh0GoUwAqe+NI6ZjTxXtbPdrnLSyTN3oPzZCXuO6e3B
riYmSzVAHBLbxMQks5q9nOsDKO5c2pjSNoATu1Wbu1Ibgd57kZT7T6womPNwXetgA7VYxswxiSdJ
MSbqsZQAWAz7zK19ypJCeSRFNyevI4AS/P4jjSXKnNVaJZUKafJdZXpLd0mhv1KwEzQ/7ORgXwFY
lfJjZJ7kiQJvXpxwIpsJS6IptJYinul1oARV/hYpWJ48B8UloOkxHx733vnF5TkRTFWDbkRGWupD
IBQqZo2R5GUC2v4hq35VSekoIkYY7pEgmkWHzTDx+uGWU0Ygt8qxSsts/aUCAGYQ0EQHSqidIxVb
CbeQLhNrn6DvQZPcG8Eam3QolKLulVCj1ShUKZ3sLkYvcnGIL+KjKL/BPYBQCuyxEIbWa+YsmNKS
RSSWkbW5BLRR0L/CONHh5EwYYEqCeBdfaiJeN96eoWCJZgQsKSrNTNAVSRVA9kJk3/r6Kl6ewu5Y
ili1uVsGVG6A4iMG0j+QBbWWNOaxXryfOf1nfiHfNIfSz3eTLAhXuYaPYi/wJNG4Ln9IE01jYjRa
hcgg/9Z79ejQibo4WFFJq93uoO/t209wWwAsAywneADgAtXZ1pEwtC0zq5vJHY42WKjp1A0yYdYj
TTnTOmkSo0NZoCdv57Yymfu0NoE00/eQ2eWHYt4p1bU1/Dp/oLk7h9yKQeMsFVxZjHX0Ixh2VAIZ
dbunPQjzfrlFHWL5Rpnf/h/xJDVw9rBt5LHt8WsJdsFShbzxm50HymVylNCK1rXeoIK0KAtKV/tE
4IMkHxKyiLN0g63aqwvoSlQLElf7Jm38sc6ciLycX0buTm1kMAEDGnlJNyvtBIiTY0p2UffN6ASJ
MP5OoeCJuqEJFsi3Q7EJSsKQ9g1K+UTJXCLDIUEeZLtpcFB+BZHBTrqVHs8rxT1m1kYio9XYjdpq
UYm036G9XffGrfQ9AraihSkDAAWKGLy5q4jTpRFiE9BZMQF/0eZQeykBmlU/z9XXarlINUGIyl/F
jQzmqWungNtIK8igdbDxBn4Dzr6qsITqHqh2AnG8iBjnis6PapaClvvT0Eet0nYaQ3VwwbcaHsy8
NpzG7trKabqlDOC0QSJTZa1XQXWXyP0nPMjb40JXEe2hAkNfIBubUYvUsqROHtwov1gAWE+ya+0z
LeAnQpg7rV2nUc8bCNGjh9HwdERZ453AFDlPpRMZjCmWUjYppbkOCHV+94QByuEaU/y0J+xGxDfF
2TULDwsw1iqY2f7QlziteWPUnYZdO4AM85jspjc0UVH2nGeLuMB0tP/DQAiultPdAai0BJjiZYAt
Tn7sovVlBS7BjEbZ8s5IXeEdxvG9J/IYa9CtNayG3/LCHU2+GM9Aeqn3JuauYn9NPTMUBeMikYxt
TGFnJiR/U/G3yCy9plcmjcajh0kTArRynm4nOjKGgjp3Ppg6BAIy2THl+qdMsoukKK6zuns4b5Qc
d3Uiiv59c7gUvW6irIOopPnSWSBJtC9LyXD/mxAmBkjM3kg1E0JyELGCAU2bfKKIBq5EmjBuKsyG
fEYxZwCO8FElcZCS674VjWeLhDCet1HjWddKCFmsy8l8WiMX1LnO+dWiP/RDdGGDENHGv2B6ZKIZ
9L30RZfg5CbStdS8kjRYwn1j75UoEewLtaMzkljkCAyotZnRQlKMWg7qBTXGoc/rwlkvtBD/0YX1
DmU0aiG61wa3Gb0F42hRfil1lmDBuA8SmlAEhDjlbPtQlqzVGPQEE3Wsa2AcTbTj2dc/QBv0TQ/S
Y/VV1G2gcsoDUAt6YeoUcYzB2JpRGLI05PDkyRgZOfpCdDNxa8Xuu10tGSnxwiUEVVjXK7/INMqx
W8R6DNYJO4ufQoPMmWd0ZbZbu1K/HaM2fK0SwziM8dA8SVGdZ85smNITKKXV1MniuRGdeu6K2RQp
C7B1lFyP8drlpJZWFGLn6VW0XsJvw2O7PzAt4rZOe7fsM5FV82zN1mUd+U3MU8isRC0lsY5xYFSN
5sc1rD19Es03cyVAH4AKIGeiWMym5GWXNAayNK5cenIO5NupE1izSAJz+uvVUmxzhIQFzFDWY2V+
IgK3NxowJ381F1sNI3pnDztb+V5a11GqiA4Lz71shLDJHtIPcYIX8OCOhlwA+SOx7fx7XQ6d6eu9
BSbPGYyPaAyO+6g8gK0oK7xRLTX7Mq70vvF0us6+Fja1vKvKUP1LMuw2up1I0uwKUlrA3c4AGxuc
9yO8arBFYbBgPTh3MnvitGWQ1WqZB3S2rYF1VBwUAC+GIN73V6LIibPLJ6KYXY57QODLLbzJABA5
+2IxBDN6/JBpowuzzd3UFppBdUGSHoMVuSfdmyiANIcikDxRgVEkjX2sWnQwuG4h7ffoFMV+6YE3
Q6NO+yBsMuOGnRb49jSUO8BBxRSsunHOqoIgjpaB3I+x+MxvMKNOCQsiX3IHCjmjBkA6sILwRxXU
lSv8BTQAZC41oAwSeBj0ntHI9DSiSYhZjG0u/Q5IDSRV0JOtO6urg84tvVLvzxsmz1jwJKETsDDK
DxWJpYuaeBiswTXD51D6AVoo77wAHsABLrY/bs1m9Mm7PBmXN7d2fFG8zM++LDRnY1+NPgEF6nLx
s9vbiUgq/SqziidS6Spv4kK56tMxoq6O2ijtJK2+RDuKbVB/EeGD0vN0TpTGiMpCkksFRGHSF68u
7T7JaqdqFk/FuJE9y7uS5Ifzi8rZNWgHDEcDzEkUEv5UpDRPMZIsEAlnBmy4bmfV2X8UwcS88B/j
shCI6Ipj3d0XImhkzhvhRAXmtsMssV1HA90gtQ2KXNK8rFUvw3U6rLHZitwvL+DZLhjjEyfMfi+S
Bml02IEy4vZvnTiycLiH565O9GKco621CIBiSBpcGsvRibr+Ir9IHi3UAorX/2QHBuOtFgTz2pTR
RZzQlz15QykaIOLftn8sja2qg92kjSOQqrhzlgZAsga32nGANwSeDsDLYtGx5cXbm30ymGObtJ2Z
WgpdvTeQuzJYHeMwo4o5AbndCLKgUlz78ROLSGe/UFPRcUMzh8lG/7ypLNQFgsoSY4jlKDvnJfDD
1Y0I5jAV0pQQQkXQhJeOYVwL5GbohritLg003Q7dRYf2HEG0x13LjVDmhCnjgNlKKrQm+xJTdFHi
K0Uk2jG6Ix+8n0XRxDDEo3wAY86muEsktUNMuVuDZL/u1VtaSWmdwks8S6AS1+9thNG/b7x62yd5
blJhYRtkYYRx2B/nd4q7ZhsBjC1oXboUug4Bqh7k822EPJ1RieAteDldS1aAGYmma8UA/9KpGhJA
+tJWaZGsA2Mr6Z046Peo2ySXbxPTFyj+TiKoC845PsndMbewkvep0vaIawr5QDDagLg8in+Mk+Vg
1EqwSxwfiBezAu5xICYbBgLeU/3azFR6u7BAV1KCqpsOOqDM/LVDsxsYp4U9RufFASSV8YI26Tuy
qhA3HdUjQaeW5MqH7CB76I72RAnDjxay0Q3CmIUssYaSGUEYes+dWLrQwNIlDf8+xD6VwvhBk4xN
GSZm/5aVNIAJBao2dGwhCFT3auT8e6irU3Ha6YbVWheuWQhxABndxeAVAUC4q1QC3DzR0jGndyj6
SScGpCRR6yQ1GjvA5P7v37inqjAneGqmXMJEOGhkqhtVu7YaQVvKRxeE76MPWpVRy0JCn9n/elFa
ZZltMBY1UftDmslLGNvL43k3JBLCbD9sbC6KEUKQs3Z0+VoKRSAl3L3YqMHseJ+WrWWhsunGUu6M
NRjfhsuOCMxYJITZcGNqlbQ3IWRYSk9Tpft2Sry4HPzzq8V3ABtlmD1P8hqF9wVy+m+zh1ZrN37A
QIFbHPJ9cSN6oIn2hr3LozYdUA+HAeRjECWNnxWNd16hj7ExbAyZOYBLqqivszW4pq1rPTQKVIy6
4lLDBIZhha6p54hNdGl/XhZ/8TbCmNA4mhOK9gNhdNKfAtDNF6ZPJ/3RmCycLeEu3kYYczMkeq2i
EQnC8uomTr7WkeB0ci3u/ftvic9NgGBMQzupsDC3VoGYvao/JgPse7EqWDTBBqmMEyApcqc6oWum
7OL1tc9iJzc8rSkEN6lgudjSoVFJzWJkUGcMj5H9azLvzm++aLkYL1Dpdj8sIfQolLp1xsK+MFPz
Ovn31f8Te1apmptdKQAyTrICauTVY0i8kaTwzl/Oq8JdKh1dPZQIgCJhncqIMTlqT2MNVdTamdU7
sDMLoniBBDbxCIi6BmXEChL6gHS3nfx6XgPl4yMVy/SuApspmeq2U6QMYWGn4tHzMysvh/J7SyZP
GQqPdLoX9TPIwPOv5+VyjWAjlrlsgKbTJ3FHVw7P4VZyMd4TEdE4jGjxGEtTjHqaTVQ+3V5Jrhe7
dcEE6p/Xg+/JNoowZtYYajMWCdZvDLSA7FOUVtsL6eUtqN6ri3denEgjuqwbo9aGOVPgz7BsHQKm
uDLNY6X0w+G8FNHmMLfNkq0lajF03f6PtCvrrdtolr+IAPflletZdLTaku0XIrZj7vvOX39rlFyL
GjOn8zkPAQIYUJ0e9vT09HRXFX4v5faMy7D8dB2DRfj3V7j3fsddR0ZsqjCSYUkYXeQ8tXWlsZfx
NpmexMTtUvKSzxzqGh534oBhzjIHEXjsNsyY7NUS3aGrw+ibxHNIaUzuBuuNW3CRQasxc10NgCuL
1JlF8FLLP0ztOMiUoO7OvW67kMovFxEZs+vqXw44uwooJsIj+uF6e/F1vw70yF7vr3+5697xy8Ph
hMbXMdbhHVqJ65xiL7Ij9ZRuNAXCxYdmnISwirF+ch16daido15y20oijm5y9bgQkYdWKBgzc8ML
I+go/TRzyhcwTwQNeHiSzKGOpes7WBG5eDHMoOERJaxe3ctepYHPveu96x9oh9iauQSUqqARoYHs
ittbetnHWT+zmO6FwXxsAv2o4imh/soY0bPvsMvtDqC1lw8dpTDGkpBft9kbNLfNZjAzy1LZ4NRN
bEaLPh4gVtlBKL3w4z+pysy+k7yBcZussORUVpjrh+vFUg6VddEHwtl/LWG8W0q+2MkGb+a1BkTa
HZTxOY89ufyYq6cePVXEV9v3jJ/W8FXPFl4YjR2WjjXdYSQkwBtMLdrKZfEjR7SFe/MxqwlXoTC5
bYZm5UGVW2CKRZCKX5vid3K9N0/ku557UymkOcfyTZ0v1S89GhpawuUIJ9C5DbUMZSsrMiCWcLac
EXdMP2wyxdXiqiNWa4ed8r03sN+yOX6LUUbe2gJL/RLWoAMv0DUrPQ7NcXBNu/SmQ3MWHxoiVaJc
kDuN10gxl1Jna6ij3BljYr0pJxukiGBLmvH4U5PlVQqR/fvGzL6t5FhmpcJckW7neg3aNb/R5Mxp
lenSQVU0FPs/0al/6ITeK9r2LhTmIEzXe6EeSjttInuJareHCMn1LbJ/qL7tEC64WGPR5SKLawrU
TNLpeRVPixbblfa/zx2//85cYEkrvYsnnUWx9liD51HzcurS+A8nz09j+CfmqcAUh9Gj6hvf6KAE
lQ4Zhj07jOIoDqtiU4V59pOvBGaeOFwyUyheN6yKnca2IjrCAvHSubfLxa1XtzfcPl2J0htpIhdd
LDzlGUYHzOlUH/PPeLP3lEt1I7N4hlZ9ykQiEvD93nOTFJrVwD1aJbFDEeeb7FYzZRT70dcWkos3
U6GZvVwApfdZmRlhWnNQO38lpbbcjqQQI0K0wcWctKybMpXhi+qX/Cg7yRl9qRfzBk2OvbfcyAdk
eJhR+08bzeBCjphKSW1UsFGW8/M8zTfF8KKlE55MqRdf4puZXP5VDoogFmyn6cXTIDf2OrsZJLD/
kzkm98mqTg4rmd1xhWH20Q6XO1mN+6ZlBMmYEN36xOfipy3LMTKjrgdWAuWScAhGzSKsoRC4j2PM
TaFoCxDWPvuepKZTzqT+0a6To3cd7BtgY/nleVIvs6qOCmSp46fRZXPoSSB8XHw2hR65VGfg/h16
g8ZZ1JnKkCkyu29iuhnjDXi76c/RsTky3k/q5ZVE4063oYkaQWQlFXYTZATTYW1LtwlEXxQvuYtT
97rz7UfBjXXcqbVglFRcJ+BJd8uPVxUKB32PLVhA2GPRdKYei/ZLOhtA7vQCy00oDSEqX0l2zMPM
UxP1kwLmqrl6tJb72Lgpo8CIqUC1ezi/ofJ9sfGgh2glhJlieA/BsRGEIHkZDNlEuD/1/fj22CFp
haZSAMRqx9lhCJhkMohNwS6KGHK4/vV2U6GNVWyjbFKhZNCSWM8BpqGvRlq/1dml0x7FObaFhroB
7MbCDRYXCyNUXaycbYMuj+xh8uoOpAVUwYp52y/H1waEi4VL3tbikOHCO9Tfdah5pPpDbN3W010e
/1lSrOeURdzZ1Wb5CLI45hPJyRCRbKzH2Yq9659op9EB2drGJC58CGMi6ZEJFOlpdOdXRjgztaM/
MwcTUuxgFg8qVYgjvZCLIouqNX3KImRp2fWR8bkUUGq1W7DcVm5y97+Pvr+3kQsi01zUE+hgmW8c
U+206P9zFy37+xjgVPH8Yyj8KGw2S1mNlkecw9N0U2e6pxTd2Ygp6sh/CIZvOJz7dZE4j6aG8z6D
1DkYEJkGUHzXVm4+uasDFcYgpEah/uFTvWFyXmjkcmp2rJakmrf1EZ0BmHyZNbw8eKhye3RvwH4k
fMPj/HHSmrGWWYlnsnpftb4vlorm5JtI+HTd8fdj0xsO54KlMSAOsloL9rMvDn+0aGFS8L9t6YXD
b73dbhyEc8Ao0kxrDrGIWZzfFuuHuFrPc0EyBrIY92t4erOJO7uaqDbCBtdI8M4t4EkCZ9GD4Olu
csOeBsuLRpR39gPU/8NBJOp9eB8Hq9TTBXBp9Lh0tpBexMK//pUoCO7ZTs/yBSPmgMiby2g+9PIH
lXpR24/pb1Zwh1QzqLFpscqRWSW4zd2Cz7FpY1eCfk35WRG+/zeDuGMKLV5qXjO3WzC8KyfSae3+
SBtqaOj6JsIMxPsvY416JaaQCXak+VaYz/p4XIyPeU4Uj9hf+Wd3A+3Ae5S866wxHdkWsgavVPVD
FSre9eXavXj/3DjQHngPUWqZrOYDIDqvB/dlFihBfMhIptKd8ZptBAdXw3uc2ZwwTqDDz7SmuZ/z
5JSh3apKFzsLF68xNDwWK0Fufk/l5YRJBleU0wfstKMypictidzOHG7mXDrjx37Q9djBAM3h+kpQ
O4ELIZJU/Z0NrEXnhknh5WMapEIXXIehFpwLIV0UF0K9YMGVSvYEMHDGvT2ZTtMMtiB+zETJycfH
65CEG71m5JsscepnQxdYUtU2ZZDVCwYDqUk94hSDwMT77xvPUh0rPTAwB36sv9corSc3AgYSliOm
9Z3rBl0/WtTXH7MxqDBSSLYzZ4rK285yzA41v7VxUIywl4QS9919M3jbIa85wwasy6dElNnRMinJ
91YP70GgdWjUxWmEEWXczFuy7BJa862UtrZuSIS/EG75ml5u4JXBGLSIHTlxFKhCYhuR0ymEjRQG
+/cNRmvJpa738MmwfSwLX6oyu4yJtywiYr7ORGwwBuinD3g0w509CjrxUzktdqX0dvO/Eya+CzR8
o1Ao182wsGsKnonBmpl7GLtzupEq2lBLxkWLWFQrLV2xZJkROvF6g7TANSfiLCPyURA/vf8w6jjO
qlQBRZPyz7Mhg98GMUmtb3MDLMGT6rRr5GsqmLnq6qhLDfS1LmmrEfGD+hl8C1G0zEs3sHd9I7YH
KIV39vBReIxf2h+qX/hmZFPzI7sRy5BFGYEEet88NRO60iczq1AjiMO7JHzUqXmt3a+3+fsMf+OM
SquGU13i7wvy97F7arSvSvTjeozaX7QNBrep4mYqGl1AI5FwAEcx7mDh0fyAUr2Npoi7iBQv3c2y
NnDcQS6OUgSdO7ZklhQ5Q1L/mPPJ7+Eb8Rr6SjU/SKPxdN3G/WXUwI4IFgcmG/B+GU2tUEGXBcxF
eugwOD2ud3pFJd27gcN4A+HSxx7zYEXfY0OHQuTo4Z8GSEbKR1C62deN2X8+2wBxmWM9xNraJrAm
edYUTw8MP8F8W1c6y534Lb1t7exftO/vpgMbUM4TY30ZV4nl362QuVJ9qGUPU5q2XtzloKIsnrSe
Gq3e31tv68n5ZZe3Zjqz9VTV0e6W2TYq//pK7h7PG5s4VxTyMgtFVuGLl9aOJ7tJvhVTg8D/lMfP
16HIj8Z+y2YnJ2qyKga7PWvxeDOOlquFymUSwRoXCh0UmMVjnE5BE16itPXybrbVtnblqcSPMu0i
7B+u/x5qcbljIcs6DNyuWNy0ucTxnUVVT6ml5Q6EaTSiTIXyqKMqIsKwYiWe1jw28WNYUcJrxObm
s8Z6ZAOS6BJyygh96eiAK1bNzZuGyG/262Nv3sJnjqK0rGI6wCQ5iGXbQsUlvzMe0dryIH+SPIhO
HBviWrWfrG4guZCy1nKzWB1MYwSXiq9DyUu8V9Hfm0OkgUKj1pELK7mWivI6A0zR2sMiz4cZ1e4+
DKl1ZH/nl8vixigukoDeupIaSGk4wnk6MW3KyEuC8BAdZw8lP5IllDKLCyPmKoHpwGCernV2p91X
VmxnBfWaRAR/PmsU20wRwKsAJ0R+tSyGk4DQxGjrl1SviAR1ZyoXmeNmAblQkkpgAskmYEkDBET/
Lptaj9Pn5S45ls9CMAaibd5Sr1nUQnIhI0pSay4awGrNg259NwSvpuRRKQguajSCUMTRiG+VR5C+
xMvfPC8HRerc68FvZ6L/3QryeWKslnVksn311xS8ZGNfQR2EUT4KxBlDmMS3m89LvPYhe89pu09S
+sFsF6dWKe8jojnfa77Gi1HqBj5NnHwudC+ciNd66u9zoWGKCrU1YhihQw9JekkjSqqKyC74LvNy
HMJEZ88AZq9+hRrywej0QJXGmwkXoyhScW8AD3pUE3b9Q+77M8fg50dlea61rMapLAfF7XpMvPjO
vEGT34cJLQHNV6rnkzpDeCWXpaoyte/xocTcfa2h44V2fZwfZoflbbKNMeOX676+638gDFRkUVEw
UswFi2i0jMaAzokTK8/NNNqtVdtllhM5KYXCxQbQ8oug0ARK2X6o25cSvJwL5SP7H2tjChcd1kS1
mpIFoPrT4vRH5RB+zl+iC2uLzL1atdXf6UF4w+P5JLS1HteG7aphfqjFY7c8Xv80+8f7BoC7loDR
IZVqFQDdKbww7bTQNbzp2+JizI7mLmbJwi/n7gaNSybKqMxmUwcauHYd2YkdjDJjlh582UgmYmJ8
jLnVNTAuYgyrWBSTBbDs2cidejQxD6V6uBl5FeHgu7FpYxb7901ibapC3JRsEXWQjYv+uH66/pX2
XBu9v7jcq2Aaxw56//dBl9KoqSpjZmy9LZG8WtZToVFsWHvLtQXhjGjqUe5VASCrsvogYLIHxcBA
O3iC0RUpJbp73abdOLTFY0ZvFi3JS9R2O4WN3a4W5nwH0CoYj7U3+EJrM265xabY8ygTuctWnctC
1kgwsVoOYLepldxe8j864aJLVDM/BcX+fWNdqzRLMZqwThPuFuV2aC99CiIh1zKp84M9bPFuvl1H
Lu4VkhBXowEkFefHEBSBajP6QfVANVDspixbJC74iYmM1Hx8RVJPeCdHxqydIqf+PU5uENq+uTwf
+NIcQ5Kg+YQ33vUue21RU5Ci2OVT9MXw1hMEIHxwHqyqPZxryjP3bgdbbC4mDnKhSLMON4mPg5cc
cj/2owu0uY7xIfXQpPc749NbPC4qFlEPfhFm62TpB2OEwpAS40ZsUnYRnqJyYcRKIglz97CLRd8E
farqkY2W4L5zJPb2XpzfWsTFklQVu0ZMmadc1Ae2tcdzjgH+6oNstwFVACWiI6+ztxbhlNY1wIbq
27i8FOOL0X+9bhAFwQWOUpqUrm0AoYs4hm/K9KVMiCsVETB4Uge1WGZN6dXeSeWbtj61B/Fube01
Ply3hK38lWihctFCs2atjWvAgFDMSRSIt1iUJbs5ha5jVoCxv4MEmIsTuVk3c1XBz1pw2oOCChzH
+Rk0WBD9tFyDiH97t94NGN98bYVJGUkMzDAyG+evVZ5wWNmJ9PH6wu1+nzej+K5rKzZBelEAJxMm
r7eweKpsm+OPKrxTKJsoLC4goHBUlzJUvp12frLyyTbGyB3CIKpGz9S863ZRX4vvtS4UqJeLK8DS
G/Vk+fO5B1VEdI9ZOrt0qNfI3RokqHJ1A1cB2fxF8hABaNHAEIlZezSIsnHx6oIH1swBMSJC0Wvd
GH299nUb99ZzC8o5/RKX6liD5wPt5LItzaoTxjeTCt0bwckiaj5xzyG3YJz3FyWGVReZgZlHTXxM
u9s1vyeb1/f28QaFn2bS1CaP0x4oihHZqq4+d8P64fqqURDcMVileadVOSBSBaV9pXETklaGguAc
HWxKIubHARFWq3GAGkhxjheFEuPai97bteLOPbMZ0IokIOap4cuKdipDflCkp/+2WMzSTb5n4loB
UlFgmPFJS49dSNRhKRvYv2/+vgBGnGaJsFJa/DGpHpf5aQjd3zEB2mi6AkkGnS9E5LEx61oFiN56
6KEDSM3J7Jvw9ve5Q7TSjCRXW/z9RvmQ9iBHCnSq/3x/o79BsH/frJLSZmJWZHrvFAVEDNeT3lyk
RLIN4SkOv19frd24CabFn8vFBRUUVjWrFxjWuPid2t5mhuaXyD5WKT/X4XBMQIQrjZUndslFA03u
1FL9W68P9Pxpvv0NXKzpF5Ss+gq/IXsWHajHmIH8bBy0A8gmPYiFGK6ERkzrOX2g3lZ2CyEbZL5H
fMlxu8HrObu9zb7oGP56hpAGRGUVpz79i8rBXk6+xeOCUdFmDQTawMsjQGfutUlXcBTU5VCxRzch
SKFqqtazH5t+fl+Fi03g/NfHmjEB5Wpnh4Juh9kHwoUoo7jAlLexIqwNPl9+EwbrBzRIQnJoPSmn
9LAc/sUEEmUS+/fN9pDMrlOsEB8tby9TX8EjqQdoYo8rXJhqY6kZBxEIrfJDU++SCFqEClETozC4
ODKtjRCtE1ZtbV1R0ewqPDbj9+ufhlopLpCUldaCpAl2mPN6qebmXOcUqSQFwcWPuV9keVRghohG
MyiiGuBsvm7Ebollu2m48NAohpWmMSCYVGn+QbAZ+63u1oWdVHYFYbfl0FO5FhUX+Zu7EA2JMaBF
CvpkrzIPdoQanwp9QwX7lBJjIgK+yoUFvKdlzSxik+oWklZFsscyCKUXubTnmGgw3s/rfsYDXsG2
qUYRJDGwq2ieFbFyEv1x0Ut7pdQCKJO4oADmPyNd2UkvrJLTgyvdTGZP6FX0BOR+XszOdSch3FBl
/76JCbFuxRVI20EVJ+duJyrnshL96xC7Y0wbP/zlhj7209L3LHgbvbdKqx/Okp+LqW/pWY1elfUQ
9yBFrrpLvVBUvrvRQmLqbjKau0Aq+N6+KqzCOWcxr4T2cPGozU7xO3Pr5gaCOymKOS/EtQREPZ/T
9bHNjg3JxrD7mTYYnFdUglhOZofPJAb6Q3RQDqaL0V+UVI6hnXugdnbAInP9s1GQnGcUSjcbRQHI
gZHqflCRSF0HoD4Nd1gYxloUHdtRi3ippsMK8dUkJOvM+yhgcIOADrjQeD2Jqq2TrOlBuAZlM/CC
MLUgYXGhJSVctFMK2a/8YpW+9P13bPuJyudHlZisopnC5eP5PEteLp2Shah87H+fNwjOs1u9n8ey
BESz3i3hN2H4fN2E/bs6eEb/Xjk+A4KkWKQlFQCmE9O5Li7RR+Wx6d3WW0DQmnqxamcvIjnkw1z5
l6R2A8u5+ihJUznWLFqUaCwooP5Yv7SH+WE9MQ5z8AVQhwi1kJyjq6neZXnHODmbW00YoU9LDUsR
PsinRaYeZUlUwAdHUEc3L5YUVOMz8bVYlLm2bHxaVEBzI+mZFcHisY6WvPbYscueUoavLclCS9nE
pUj62oHtXcZnKm/YS14J9mM3fRElDM5NrgZq9vBRBIk58ajHsqJrVnJZ06Cvq54UQI0X1dFB+y3k
1UFuoNewnFLdsheJehej7OSSKLVoilwE052T5Leqei9ZXhr9t2DBp0xTk0YQVMGn67tPY2yhuwXz
DdTYwW7+8ratfkmV8jRLBkafuuQH3KZsJTpZEFkE7RPhiMT+5ROlxZozK9NhDXtSjg6lbx5XC6+8
q5MewM/1GH29DkhsX/5Zo4Mqcq+CygHb16nRUqvPC2US4QN8kqRYo2RmBvtA0IuRXAmUy6VohzdC
6Xbu4lYYps+dKiN8fT+V3nwy9rM2udkKzp24ZoGp8xiPUOLNqYMXLxfvUCf9Nnm5vo771YQNHBdB
QBZpVakAuNXo/KlX78C742Z5fJwyKBi1hj3p5cfIStKgr4TTpBfWQcmKcx9Kp2UYMfepep2luvlK
kfISm55/GymN1krbBa47jdkfBehNHVH/kZW5r4rQmizyYGl7h1gMyqu4QFPNMtQFLCQnwqG/0Q7h
fW+jl/oWvW4OivGEg1FgXIwR6q6HFhViTD863fAZpKoEALH5NW46MlcKudFmfNpUM4K0yU7jlEOE
yXBXzANdXzkKiktLQP9g1u3EvKhXTkUDjpq1XDwhFb/1lZwTn4nYmJr8foeMYMIp1xpg9XILSaJZ
hxj18bo9bO2vnDgal46EzaAVKfs28dE8KQfU8oLumJ6oV0wq29KYj2w2u1RMyoymVISxL6ObPKK1
182Crnc7fwZvd3jOXMutf6uRH7JN/5/j8VIgtTKP+dwyz/M7j9G8xa4q+StImVqw0jB+H1zQbteO
mKKiQpvGxRqIoQ05RKx6Zwb3DlB9yfDBUI722+kASTmZrIUwT/jlM+IGoOFNgWkcc+lKniey0TDi
bUiT+lDk8dcm6GGijpyykRxKWmO/QLrB4+KHnE2LocrAY8x9oOzwo+qPsUBrhmlDqfFUDfdq7F/3
1P16zwaTCyONPIZ9h1H116uOCjHKdPRbFQ0hk8t458qPRXInEduDMBQkEO/9Nl86M5bZ2dgyLTVX
9cqn/qCiEpwf6gc6VO7vk59GSvwgTVyI6dr+tbCSz8QB8tWNVxdEKJjGbeGu1rHGCUWVg3fD2gaW
izRrMWvdymAh5fZSCUJ1EhXJldu+czCEQhUH9/eHrDP9Usgq/aJVPTeLGWYzjh/rafJQXT+ornrH
PmPqRS7VgEKicbtR7TAblyuoYDAinelWOkTGzegMoNFZDnLttb/FpANCop/mcbsxhb6joJTsdD2H
F3a5jN3Rrj6xZEpz6Ab83fN1A8dtxj7DlSESYF9VerH5OZT/IHbebs67AeB2ntmniZ6xF+ZJFIJM
qFyouNlan54yrT6ssf4lK1W/H8PPadu7c6S6TRfbmlY+XP8dhJ18M4Skx5OhoDAAEoTlVgVVi5pE
xIm72wW2+XR8I4Scy+IkMQxWT1Gdzgnvx9OriK9PPeftnu5vq2pwew5CinkG6Rg8b1V6APY+UzSP
TUFpFFEo3AFvrOmYLDJQzOq8dIWzrL6RC/b1L7ObRWxM4U53URvETmGl+MmcXD29GMofYfK1rm+t
LLLb+WLJT9cBKVfg7g6RqeimxFw+TYWbPpLtOes+XoegFo6PGkPSi8YIm8bQh6inbbYvTUwlCpQd
XKSorKWqNRaahMPql/dMSA/kiv7kmzYrMkComnLw/UzhZ2wyuGCBUq5k5D3MEgPzgbXJme40/K33
FToz8axA7icudIzdYBRJDjjQ+LLb8niY7mdHO8m4VJJJJmGbyR3WvTiBZFzCanbeX2oN0Uk9Mo7k
MSgDavvu1/3fnN7krgKRHs9awZ6n1eCvZm/D06Ch9y9k09ge/TW7YzTJ0D7VTb5Duqplo4ZGN7Nr
8RQ39lXltnHBA+eoZ5QpZ9R5qQLY/o5+g+R29NSsSaWzq0d+7I/SoT1oAaPp/h2qDVN+g+H2sTzL
nSgugMm6zF7UJ3W07FKgav372c0bCreVp1Sa6oa9o8njH3EIOiXhLlpzvKi510PG/m5+w+F2cymX
9ViyikaESTsLNGUGEWf3Y9IbALd5MYU09x2TIpIbtEZ9riS7pCbEKBu4DZv3yyqUFmyoht4OjS6Q
Juqj/0OS+9MMviKYCk2vriowfqqWPkSVM5VO93l2WBqINPd++h1ui42v8SVCqVSrVn69TeuPtdQf
QBIMfa/fKoa/eTRfH5TkpA9NhVVzuse2wwxI9DUxiESIcAO+Jhi3UFnKmMzW2lzM+ovV+T0lsrUL
oeqg1BQl09T5vslkjZW6M9DxpVmLXeA+YGqVq3bj7+yYDQzzxk1ZQJMqQWoV1rxW3TbJs6ER3RT7
97cNABdgkGGFY7ICoEe3rvysHLILo803n3CbCnQUHB+vhwBq3bhQEynKOLaQ5XWK4Q9xvMT6J13y
rkPs32c0tJgayLMNkXfkIq2RCLOC4XLqnhUXEhHfVRu9UOcWswrU0PL+Cm7Q2KG7+UTKJP7dhDA5
2S27dsc+ZFDQ8Sz7fZBfqt9pBdSZhjjUW6HgxeWr8qq0qbpiW0ai6EYp3rNjT5P960u4+5U2ILzb
tWLSyQJYA+PqLgXJgjo62kS0vO+eoBsMzvMsrUvGVYUhEE22DemcG8dwUmw9AktM/0MUTotALN1+
iRtCxZKBizWWj8tIpGwoijVDD5n8oEsnCUyjPj6XmzlLBNJCIWgxJCZDohm1i4Aiftw9YzfYnJtk
w6IJNZMzW6fZlvs0KA3jMLfmuYvUj9e/Hmkn5yPqkllVpYWsvIb5I898Ll3pMK8umw7SsRP0s+7L
bRC5VIM3O8B/ScQ2RnJ+EymC3GYVFjjSVbW042FMRbvRNeHYY8LhU7ZqzY8QQktUArOLa0oyK5cY
mKzmcIVKm3NMNmAwMxMOIHiYnKGU3MmS3aQDxYuo/VbavgHknHcOS9VcagCyYRo0sqPNScb8Nuup
osbWdvfiBoqLmGZsjk0fM9tib1JepjggW1jY8vzy2TYQXF6G+26bZh0g5ujcjoO9klzX+8XJDQSX
mY0oMq9VyMJWec8IY3I/CXTda75N39gjdcbENqmrHGUWl6rBUUo0AAGT1bUkpqij2Gvwlxh67giY
tSdvWMTH4hvzrbVYdIv5xTzYeqD50gG9fckpCRZf9au7Fg0n/6I9dje2vC0u3+XUmTmIqftXb2ye
Ra9Df4H3bYYk0nCUz90BTLMBzY5K7DlebXkpu0mGjC78svgsWId2fjTmoLZepInI5vZP2I15XDhb
LSPq1gFI0KIxA9UBW8Jn4ZkFssotnugoRn1ELppEiCWibAHPUL8nbe5q84M4fL8eownf1LkAksWq
PFbsGFcMOUi64VaeeuKApbyCCxxTGIJ8kx2wg/xBGf/Mu9tqui+oXJv8OlzwYI+zTc6+jv5l8MRn
zPQ4kCm6K+3kntHM/17v+cYbuEiiVdOQpgbw2Gxoi9nQ2JVLR3j+q7ZQveC2f/1TkRZycWSJ+nhd
mIUj5uVsw++CyfDQQzugwR7dNaYdOmTFkPBBvpbb91MZRcwHrRBPOE12MA3tOdHqr4RthJPw9dxG
KhZML7DT5RMmMpzUTXTH8F4p7Y94brCFY3dKfDI078Pi3mEYiiQaPClJ2Uq9ELETR4VkSn2X+hla
G4qPgsPUCVq7cmPoh5IqSbuLakmMjskwDUzTv0/VLUHJo1RBDmap343lsUs+9hH11k5hcO6Zo13I
ylgtyqyCJn8cRU9PiIBIQXD+mBTxXOUx0ru2vIui42RdRPV43S92wpMBoWOojINWUBNfr1ibS41l
5UrYpBnY+GftbpGXh3iyvOsQe9vqHQYX1o1SAFkiRO8c/TJiI5d+dGrPmtd6r/XIi05ddSmb2L9v
bBrxxBXFKvC6UweaQfbsXFR+AmFsJqWGh26H7GakINmX3EAaXb4aepuPDogoSwgpVCGlNbB32X23
ilyUn4ciFloDVvW+Hshe7jeV3yM0MfWhqLQVssGLFYm5ZPEdILeJ0EwC5awKgEy2YbjFKxPmyCWv
uqPKYDsJxjsgbidFawpGzwhAw2qb2Z9G8yCgvS+fPuoUc+3OhnqHxG0ouc0HKzeBNI6nKDrN+WEs
HwlvJ6zhGZ/qQcK4wvD6nfKb+pgcpgBiiKcCavPKQ/JBRBtZUdrdmXzdJXyQD7XWCoXWqEtxg3+S
T6LXnNiTxvJ9bpE/Segdlz4bH67bypbriofwZFAZ5gmmeQJivAiHRBA+J8N6FOTcXxItiBvNUTX5
Hq22HXFQE59R5gKKXnSKUvfAneQg7O5W8RgmhGm7iymrpiyJmiXhCHm/oc2utBaDLWYtnFb1IshU
iWLXhg0At52jsDQNI2Vf627yktaBEu2TACrUwR1k7GkWpzr0HhJXJQqV29PpUlkWWMcRGqvbNL4d
yz9Jhva9orYhbSzjtnOSDoLR6MAwntqb1UXvZBDeFw7rDO11ME8l6HCi7mOUXdzGNqyiRtEAmLOe
2ZH6VBnHsjhc93bCJfjmOsiAxmNqMgxzuugJThG9Jo4uCoKrW+VpLmViCacY0wJiPD/WhMpxiYX6
pZOu6dvYlGFE2X0Q+tBeOjcPqaf2naRv6wF8L12lhHGtJa9mqBh4ezCGwo4Ra3tq5Hs31r65Gl8O
ihUpz0cB1rQtOp+EZ8F8CtPHqP5gyBoRc6hPwxZ2c8KnZbLOEvv6U/oSps+d8PE3vEsBi4Yiirqp
8iXLaBxx20kt8MNFih/3UiBOvfvfIOT3JiSmas2QLAKbYwPVjJusInLJ3c++MYELyy14ZM14hglJ
dVuonTuuX8zufm6Ildp14Q0M+1KbL9Ea0ZJkE8yousdsOmrhPbQrr6/U3mu9IW0wuK9tTdIyKmyp
FvCGWufUFZxvg7s+qwcq+dnP6zZQ3EEAComxqHKsGitexY52jn39GB1RnPbiL8L/Pkz0zi4u/oMi
V+zqFXZlxUmHGoFEHGu7GcHGGC72dwMqBBmkOXDd03zlYHkTymEt+Vq+V2V8ZwcX72e1yFSM/OH7
BBAIRD9r4vWH6AImcajOtJc8IC+yzHl/yXXeLLO4lgpp0fIkZR7Ru9kta3NonAhHTaCcFG9sbLoD
knBzizsLMsEoR435RR97RXpuNT9NieNmN3xubOICQhGVsSCbJnhWoTo9fSu1RzWLXEtFmVah5muo
T8YLVhmpVSpijAWMb0ZXRkNZcRJuB39xF/wn2rFH+fqrFMC1T8YFimiW4kYSsYIlWBwL3P+gFo6a
FQjabAXN3YW/nENv/jF7fVA6/9lhuBAS16gP1DLQGeEinr+9IhDvGHECVheajLpHhCxmzTVruTgy
5E07iis+JnupKDp7vG9msM2O6PF+bo7zJZKdMLLlx+uwbENfQ+UCSotx31nsYKXQg9U8P5f1czh+
XtvUHvQHJaOeY6hdyMWXSI5xdCZwotZVTxJ4hVJf8P5qbYKuylfqSYY40SwuzKQQgiyqGXCr/Dyq
ip1piS0tp1ol7LoeNjW+udowMOCpMrPEk+xJZwv9U+D5PlHmXA8pqPa8PzmlNsbXyphLyg9R8pxF
t7NOHDDEcYb6+XuMVhoK1vnBeG7ZW0zqY5gpR+rPjoHqKzXTSVnEpRyNqMdaocOieTrXejCUd/NC
VNevB0mN17Xqhj5rQ/ZtlvkLHijsGhNSqvJxru8NSoqWsob9+yazWSAunSkxrFFwf+5z3ZOk0k3k
jMpu2Df4502r8QpXeTeVadcDR8Q36m6Vg3wfxhiSkLw2kAubDE3Xt5HGK12ZMmSIlAJLaD2Zra34
jJ8CqYFidz4j1EXwvYyXfxGCqfXkokXS1sMkN6++2B6Nc3IazxHYLGenOUIf5nXES2+d6wGROOc0
kYsZySokcc4Wt4MsTH9fzJgixCvCTW7+H2lXthw3jgS/iBEkeL/y6kMtyZIs+Xhh+OR93/z6Tci7
bg7c7trQvMyLY1RdQCFRLFRlurPPH0DjH1blXzd6Hft1UZhgnGK9n1o4WkyRX0ySb0+UKt7lKu7v
ZEF/TZk3wanPaxSb9atfC0YVmp3lrbshWF3eDvl/NMxeh3oQVv7zMKwTuFjWEPYkxdHxFFM8s3fp
T17vZE4WO/Htsru+iKSHApjkxZRlEb/LYpCHOb9yPEzQrrvmIJ/wnhtYVKxQPgoZimlFQxHxBOzX
tBKnyTMwgTiDJa8IovgtI/CbtFl/Ld1s9tCQms5uO8SJNLyrV7+lmuWo4BfFCVQ0NMbrL4e41G+W
OfFTfaNDQz59LDFlskDH5U3VwE1gCinIsCQsmnI4ZeIFNHysTbQe7InQ4DfjFcRUBCQxraYtQp4I
2L/ICl5F5Lmam7aX3lG8kEQ2IEpctXVrDymoxZAN8MDv9xM4E1Ofom8l0FEsVMsg2lcwRoZOjQEE
yXUwDI0zTofrK0cZEVIONEMZI3u9PePWqeWv+vi8xj+u2yDQTyxDF7lUGzlfr666UZP3g0zkuK/1
5Cu7L9ab80UCffqKleIvIRq+/RbdSz4XmW/fRHv89xETf50XfWdeqO9mzYGYlQfyewVizf8SMZiA
GHajM22t8FO0XX9A7zNKxJ7hhUHvv/KuSs4bWP23kCHSBUIpa5JNXm2Zy/upv8+qe40aICDSA1Gq
QLK0xUx4jChFCnZfvzQfchXdHsrz9Ti5HIuYJNJAWauz1266DfoNGB3olQUokXRfUUJyUmU3JJ/+
nQ0BKDptNTrDgo3S3IfTbT+uToyc57qRv9xUZ0+EHAO60nk/civ9/yjVY7S9xq66G/0mSJ6Q1RRE
ZefyIfttUkSLwTT7Kh5hUrd28/AyU5121N8XgKKpMmUdB1yFWv+5ZkdjJEDi4ubjKceSTRuKNmIc
S+0cTsNS4b2lGN08vJF70IzXwfWNoYzwSN9EmNRCd1NTYaTJnirds6x7dfD+nQnxtksMLZx1mDDh
AIMCbIpJw/TlupHLX3Gb1RLCWJamMG56WEmguB1oaHXO3KhyspMclNBwoJ5vLiLAxpwQz5alriVg
DZsjR07PvCLa29Pnib0JPc92RLqmdWSzOtX16Ia2L8Vo3MM7OoiiAN+FBAjl3z9kGxMRE6oQ2Lkm
19GggZYs7/zmpbfv6wPW0ytc7clO98Z0M/roXg2oNmTKrJA+G2aXZJGBJU3Zy1ANTmIfupW4GCkb
PL3dhHvejSHL+XKmceGW9uSA4i2i1NCI2FCFGy9uo3LsLayfZdSOLrlKv7jGjC5P4ycR9JQl7u7G
nVnNIanFd0re4flIebI+l9iqyo29+MMMowNolt7Y+GuC8+1/0KTy37WxW0wLhKhmbFVldq5cFU7W
gicSuTPh38WvjY0dATrUvonTXOUrmRx+dVj61c7Gg5MnGR40qcBXQEU//5N/ZE4bkwKOhMvUMVWC
SWPJgjZ77NubvI18Rb5Vo/1196hgFDBkLuw0y0OsYlYmTix/GxbFTYbpX0KIOLKltnJngqWPt+HM
316bizBWgOrJgJn23IfirX/drct3/XkJxSEXK06hrAROeLf2CuWBR2R01H179Po2wDw2oEM/XDdJ
rKQ4uSUZeVGHGo9H5ZMxQ8k0wnfBv9stcXIrMU29gmAdnlNxqvPqkNbfUqrxjPJDQI6WGaOGGT7A
k2LukuZkpOygTS/XF4vcH/4rNqcXBLLKlPJTpT3UJ94IDmR3rKfV5U0cEjl5QV3NmoAWWmgX0pJg
5cLnX1JOsWccgE2YQnobpcIWm0ROpraQ/uvdCk59e7lNamry+2Kb2Sa+BYiwVEmuwD+IlhQ9daO+
dyTj2BbfM81NISQiVS6zDhY1IUSFhgAWap5o0zDCqGoZwTR6dba6XUr17BFWxI6R1kokBmovZFEa
6AaXY6gwp9ee/l0A6kKCwapinuUcvhjpMT9ZmLngz9VF76ULnkPjyCnI3mzKMSG5sFF1T9IKjpXF
p3zJ3D6F8KpZExcWZUVIL9LQ6otZgmM9BsdYtltSrGL+cH35KCMCSFThopQ9z6dVSA8NupcVn4rW
/3c2+G/YQIQOzt154BBha+t9w1DY0ZoHq6PMUNAgsi2VTVxISQZf2MPgR/tuZxzYPQeiwqOBiFo4
IZtg8VQXyQRjk/Z+VNHrF360R+KW4Gf/SvqgC9ig6FFlhQXiDGfVz+TbZD6mtTdqGItmnyJGbNPl
ro8zFOkCKnTFCi4SftVOIfqGi2OBx4LYQjH2/1GLvSSuuoVWcYQINZWuSPDI7y6Lm0GEJXX7j/UJ
KYUXHcubTgqk2xVP02TDCZEGikNE0ogxvYSnuZzJacRbuDfvbde4T77rr+NZVJWbCBRxfiipVZm1
CUdBzEqxenAULVjYWz5FDMwFGibKVabYXcBacyxrBiOsaTFq8zinmSfFRGJ0uby9sSKARSepmZ4y
BEiK8RDFWT9yaZs0aD/MDxFU5e+ad9DyJM7A5X7KjVEBPWRdK0xj4FHpRmhh74L6MJ94QwF0Sl/M
BWbV8v+Jk4ufQxu7QqIxGoq2pBmWNMod2YXDe9TMsmPogXHDdpRjiF7O+IGZ5CvF5ZOxsSxAS8v6
0oCSLcoB4JafcDMnLuuc3JP8+ANS7c4zPhbf7GUneW96Id9YFgFnSEZDSmF5Zidz/gbNQJPixHut
lP0BahsbAspUHTh7WqvBZ9itEpjQ15s5X9zirTdIT51fQhfynenMmI3Jd9QYOw/Rv1u3xFaDuNLG
AYI/IOGTwejT5o5m767fdpQFIR8pZiBoacJCbVq+qaHjRtWC6yYuflb+XkJLbDIwInUdpxahmXYf
k/R7je9mhpGSLrApwZ+L4LWxJOQgBXpbMhmima5ZfNImv50kZ05erntz+d7eGBFgJTazQmliRER+
WtEfhIsbAmfPUg2iRGifeNJ7wh61QwKihLo2TiHPE+qP1YuJ3jkDNY7CDYMOpxydJ1kwU8RY1I4J
YDK3aS2xCOvYWvdl6shzAKVqYOitMX0jvLv4QbFZTQE9+k4tloRXpTpVDzRMuam7WvelaXa78ThK
u3B8aioKpHnG++exMmSdYVaAKeKlqo2mHQ4GLy2fqpdfX4FoeG8d2eMPx9Qz0OUNPFsT8u8pZPVa
pbjCq/jWLN8xquZG/X0h6s0wNPNkhTczfxNMnwayJYRaL/4LNilxahZj1vNS/HBUpMACNeC8B/9E
DVqnI38opjbo8jk+r5gQ8r2cL+Eiw16THw1pN+RBnRIvJJQJIcTNqIrtMMamWPM9vmGT9rCQGerl
Y3R2Q4htSe5aiGzDhnGLHHWCRhIvUBYudCQPWuSZD1qwf8YIOJH4UK6J16KZ4cZQsHphHjnVegTr
imOnRBPcX7Krs3PCxWikYRobfI+k1p/bPWTZ/RTsAZjuwU217tGv8P/UUwjfxAHcSEUoWj1Ph8Hz
WexeVxRVUTCFDLYDjvHllYaJHj4nzpg4kDuHTSdLLbxN18zNGISnKD7ty98zxu8FNUWYsIYk1Pgh
65QjV9NC15W7mKCv0F2aJoDyR8CMXAe5dVfBGES8nCp6HDqPAHYCM0wBM4o2b9vEhgUGks1T4c/7
8qaxnQTiYMxrb6naNeWQABk2C+1aH2AumwonNJ7Z6BIOXb6pzvsjIAYUC3UuhogvoyXddWCLCW1X
y3tMgK1BJ99l+r0xl44+PF63S0W8ACL1uKxdZcGsKT308jssKvpmiM2iFk9AjELFq3cLbWwU/sPA
sHIn6t80kbOJbgEudNXW9ZyvXqoaDo6TI2X+9YX6CyLZmmWZio27XTBRaiyS4hnYoO3UABbUfQFo
sDNU+/mnuS05VuS8gezcxBzQ/4yKj5T2rPSzbsBoDWUoTAYqcumtlEzEX74qz1aELL2saqi28Ztk
bPfRnbY4Mp5CIx8VtiekLWrhVwfkLiRxyuXYO5sVIIlVaSxH3Gyjy66UuXUIP2ciG7scfGcjAhRB
/X3sap4eGdKHztivanA9Lqi/z/99k7wwVhYpWnNxgKydFX+Pqo/X/z61SPzfN38/VeopbPmVNPS5
U06Jozff23l33QjlhAA+Yxeb6cQfskKwNNnKQzZR9znlhoAzcVdXstniM8N8GpljYGImhUjIiI/d
mHO6MCc/5jvqC/7y1Mfm+AjI05uFnJf81Sc/RPt8cKojGurdIWCB9eQXh/SOc/NIn9CV7o4UWSgF
GKoAGKwCb+nM+ybCz9MCDpvpsX2abwxPOUqYh/JBzk5PJhHLLL5INuvApmqBw2wXfRkKL6t+8Xvs
9Ici9ofRAb5r++lts8TnhRYfJsdiZTJWm1/4X9v8xLrGGULipPEg/POz6vdJFp8ijUHNpjWEb3jj
cHM5GEH6oilgglcpiYSLliAbxsBVgpkncdSjy5Y6W3hVJmkw1jVDx1y66aVTXRbO9XN3cbt+G7LF
AkwZj90MKp3RVfCuFX0D04FtExf85cRvY0MA9xFXSJ1FsDEWQTu+N9G1asi36/Kogl1yfL/mhwnj
XtnLdc8uIsrGqoDtqlo2eOzHEhrae60xj6tB9hdz5P4jHjYmBGRnq1RbzdTBMehJmPsVj609F8tZ
fzEcSI5GjMhdrkVuLApYr7Vlm+V8u7jeFoqQgX0XGietdsJ9dYAgiTvt4+ehOrYU/8blODFUg6s0
m0wkjtK0ZirCDq5m3deOBaz8VE/+9Q27HPNnE/zfN/cMm0JJyhuYqLMq0KdvYSI7a3zb2J+u27n8
Ro6+O9sAD6RuiLzNfa52VsQ7XJYH9BrPENrpofUWHVpMEmBgc9onlXfd5OXVO1sUtk0p8yoeLH73
NLUzNug9jm8jmZqmv1y52zjGf8Z2BeMw760BIc/lPzoHBEd4jGf3vC98uqk+/DufhO2qx14tSl4W
b6ybxI49y35urfhNMXFeOOHShmB4g8Qa1TOtD5TBZ+P7BiWannj1p7ZHuKTHRS9iVcW6lUsw1sdJ
wfhR3BNIeznH3eyOcBubeA2tTA1W8oN5QpukF0E0277rPslPxYGrDA43pCDM5TP1e/3E2ziHNHI5
qFg/5UlSfeuBj5Fg4vRrlToR9DXd/C7k+QfZF8L35U9kPNsVID9T1z5teRtFwj6V1WcJ7Um5r8mG
2+LF5HocUi4KOM/sPGYqD3qFRc6Q3BbSXum+5haRP/IYuOaRiPWK3qqhjJU0tHFfyKNj1627omrc
4btIZZ9GSrmeOs2i/pthRatelHCsD9iRM5dEx+g53OuoSMZHhQJF4gyIFDNrLqGhmvdtxK1n7cB9
tEJmeG9481HftY1bvddOzZPkaY/Xd48yK6BI3tR5nkO/21WN2BlHzS1MsL+tEoEjl1Ph8+ETO4fs
aJb1kr0ePrxouNnsSK4JvmnejyA79bN5mKkVvZwdnM+AgCp4rrRVyYBJLg/AZ0/rr+odl0Xi9Eem
hwnl60tJAYwmAIwiacoQrhwsd9Vd+KLsw+8YMz+uCwg54yP4jU/5LbV/lFGxq0hdzaQoZcTNOjjL
EfruPFKrHbr0htSpfTlYDSBM6VKE1JfTu9+rK/YZSevQagu/UmvpfbO+Cy2qXYoKGZGcJilHSxtK
WAjRD3FQPOlrcswwPYyH9UPxjs/NUzU+KjMRqWr0AR3M1vQaMvLizIcG9Z3GS79Uh9dmiIBi6bp4
+mxZkTXdYLKpCterNZeLWfEqqRx+yPQPg/pTpSYpLsPYxoZwDEJ50VZZAxkdlE3Q4Z4co13vcx0V
fH6C/O76GbgYFRtjwhGYMlCK5LxKquv7ZL2TKco24u+L92kY5SkkueBM2OXvlc78LKcaIcBJmRCu
ztbKpSFL4QKvVaSFAqJbKpmnTAhX5tguUzpH8KKePzTKy7J613fh4pV83gWxnTarZy02R/z9LAsd
PfqcL22A8YkkoiCW/9A/LuWNIe7oJuFNuqmDhjIMtd4crBjxbPB0rDwWBytgNzGxMZRX/DBtjGlV
kcRxjo3p7SMuqsUA4358BO8ngePU7ghX4hoqQzQXsJOEL4bmriVFinCx0L9ZNeHUj0siQ2UbBpRE
KW/UpVecyZJr30C9CBKMEBdZh+VjnBYnIzILPzMLSjDlMrZufoIAClpXxbmiYuP6QL+HABHEc+RP
5Q1+kts6420UsMfrIXm5CLGxKCBDay5L13AY0p3JZyBzXvfswD/3SrLoR6CqeCWOqGRHdoP1jcJT
pJwG6JrkVN3mcmHx7I94/1UFRjJm/ig+BjeDibGo9VBiGhjsorar7E4jSujBdJo/M3z6kVw2RIiK
V+OoRZrRxjCu3w++/bFzEj+9L3BVDV7boRGrdoc9sX+XTx+Yew2QGJiaqHxSmM0kZTEnyww6CBP+
hJqmN+K8Vy6e3Xi3G55AVueNTwT22a4AMSCLaPU+53al22bcj0jF3zRhvTEhAEubsXRg3MSvCetk
NwUxpCCo7OLiN9nGjIArbGiGtOTEpqtW+80Y7ZTsu2XGfmJ/NarwgdivyyFyXjcBZIZYr7uU095y
hRfM3h/RBu6HQe5w1b7sKb2lulD+kmicLQqY0ikluH0l8PwVYHgJEvQtjY7yOAXji+7GR6oR8vIh
P1sT8CSbRnMO0QPujvFjjO/48ENUEzFPLKGomwYFhjlquEOTrJ401XIXW/+XJoRko+6loWoY90Iu
3yV9e7S0MrgeCXzZ/7yjfy+UJSQbYQ2VB6XggRAeUTFyrOko5T9tNbCzuyEkul4IlLCEr3RDScts
NOBP2s97o87B4Js7qtLs65R6GP3LHXZ2TECGHpSv0yDDVuez44yvHki0utGP8NR5nEdGGn3Tu76U
RMxZAlDYWTiybIRFo02cLv9ilA9a/eG6jcvfIGeYsASYyAtDSWSTu7U40r0MEZfUM33M2mJQwOPa
h9RsKLmQAlRMZm/p9YII0R6gs+A3z6bic2J9exe584/8FuQF6vfrXlJxImBFYlpyKHcwGVs7vd+P
Su90xWd5/XrdDHWCBZAYjEzXDH68tCZ1cuWoKsT5JSJC5AE0ZWuyY86KzaoVlKP7tfnWVETee/kT
/xwRIvffZI79kCowkueIdeme0+WlgTy56X20kwNlxUTHQlNRcuy5Ahy2ABzF2EyKliBjiw/tQb8p
oJy9HvHp7SUeVUy4JF2EnorfZ1ls2K+NuLVUbmtE065XHiQH55l/TIQn5SH/UmOeLb2h1Zmow2YL
GIKugKhoeiytcTv4oNDYmYtXQweBV2Wzp+Ir2elILaoAIfVQqdHrWYsW579NWH6NlBsa6DGJV0T4
2wKULBCxh8Ajj05MnHXh5/ENOnX/2DYBOdZCq7qSU2+H2bGrgmbwr59f/v9fC0ERJvQFDHIcJkLl
oTeP7fijQbuudLSThrBELZWAFIucqpmkw5LCvNV8v7afr3vyl++f/0X4H6R+QwIdY5Uf4lbWdlMi
nZJl8no0+s3WR7WK3skhO9WQRnOqUQpUaQ4I+9eX8g+2P9bL/11K+aH3VjSRBLmngftsV+ym1OEs
U80hS/zOcuJn6nhfR8k/WAD7KmHGysUKyuY+HA6D/ZxRpQjKhJB4xHIsFZUEE3p/TPWjxjydSqQo
EwJWtEY+92WIYM9y5kzSo4TJ8kUln6muR6Iu85+xKXNIBkYZIKfG2wCBEIWferqJCXZH/Vwcknf8
eVTBXUYVrymrAlRU6diUuQbnWPhumvbW8nQ9/qjFE5CiDaUoVPlFWcsfjESFMPWPLP943Qblg4AW
iqrF0aTCh2HIHGZ862Pitr+YKTEZ0pJgGVd1S2xySeQltjI+tyDt1fux9cLdgPPTBWruNZVjH9EE
6GUfrnt1aeW2NoVreNYXzLjxHjk9/qIk93qJEV6T+lrkx0ME2q0R4fhkqZJPZQsjvdfkTrJvdpJb
7jmf32sq7XXEdwLllHCWjDSfzKGGPRtCzYuyjwvbXSmyBMoI//fNSVoSheWqDSPaUvl9+2Tqtaum
3//d9ggHR0rCDhqHKBXb3VFlvg2ShIHC7kuBvd0d4fDkpfXfHlBr9rXFl31er7PdsN9pT/ORoYE7
Cd7yrbO1KRymNasbCT08wOz+o7F8zJR3xUA86VJuCXduYytpreswwZLbHGBqKF+u7w1hQCwEynY7
pBF/GzOrB9X+lHVUZn4pm9ssklgETPCyY6V88izGBMlh2I37/jioYPb8f7K5i98BW2sCEqjDEhVL
BXfW+/I0+fppeOY9/MqOfVugI8M+JKSYIo/eK7ggPojVU2XaMWdG4PxShvx5GfeW2vpIYa7v1MVE
fOsb38rNWYXmGUsjhljIfi6uGvyqLppuVWHiAl8cZHjzI3PNMQEb1i4psyGCvdj8Kum7GuU+IyiU
YNYI+CZ3TQAItlRmwUpYUlV//RY+oDMILSCFa5wizS9/ymgERdMYtZ4E9omaZ1o9msbIYWk6ZqYX
v189iTnFQ+hBvRyTQTsIcPAPOYU40tSyCqgxMVNXQQKFhF2SXsbQdDGZ93U1wZ+UhjfMpB66qAMu
IAhL0zyPX9lWWHSQh/gkDW950dwEpjiXr4LAOjN50//cf1zsLyjdXo98wgVxVDBnMRqE+PUeNt9K
NJtOFnF7EJEgDtyPdh3NKe/szruPWKVVv5Hmw3Uf+DJfOUyGkD2Ya5KHHZ+TtgzZ1ZLWMYufyezr
feJks82536eVeESjvBLwYtajhpUNTHbhhzx7bNvWbSlVpstbYzJL01SF6SYP9g0m6X3WmLWOosRi
P2X1Q0+R970SMf+5bmcDwmmZ2yjKDP5dFN5ivNtNjuGJa6qhO4XYoMswfjYknJPcLtEDzD8+LTWw
0hekqyGm5fPcuR4HhBmxYC5JhjUN/Dm4KX7UyeM86n6XgYWa2Pu/pOG/3RHVcfK+azh5GW+06Q/s
uYEWqOSud+XP6VUrK/7cU2I5lGfC1RvpapbVvDxgFJGTpJkzy0ezftHHN72ioBXkf0EnVtDTSpqS
gb/MRi89OhS7XfRDes7Qn9ji22Il4PpiVQKiZiaT0Ykr22LXWZMsvdxwmjQ5O6iKU1uHwpgctsyO
iYe9LLCKT0v4yUy+XQ+UiydrY5Yv9+ZkRRHoc01+TSTydOrz9dZSqeeByyY0qH6qpmWrrwnHxkQW
D/nQMX1wGwXyHla8Z41OxOFFDFLOJgQMqvNsnUcJJnT1Rc9u5fWupaZgKRP83zde9Fkda3ZmQGVX
eofmc0ezvs6gqnzLbpz9EHZDK9aiHlb4MWaf5+W2XIlk5KIThg0FJduQVSYKTYyWoqwg70FIS6ew
/CHJ6OEav173gbIhHFBbG3W11mPMwC+Rn9r2h2rGS8aSRG9Zq40vwlWXRkaZLj3s2LGMWol1GJqW
qDJcjNyNCSGsNAW0Z00KExrTwG2/z3SDcOJyTroxIYRVKK/mIjUwMQaLn+3bg7qXfOlLf+TKHLlf
u/ktmv+v79BFCIXSmgE6Hh5rwh1UJDJOfQIITc3ar7R2Xxutt05fQ6UmiguX74ezKXGIO47VFA0u
XNbOBqsrUhLX/IB6HW4ix7jnLBqtBsnN6+5dzIE2Nvmn4uakanNoKFMDm1zaWN1zmnYtYOSrzMU4
35gR4rwM61xPuGRjnD7P6nOVfJEo6kxy+YQYV5PYGgruit7pJ2Oq740m2ht566Z6ejKY5rWF+dyw
cKdiJl6SLSdp46Op/YyWt7wvsI23wlEYk7ywOgW/RJlNb0zRLsQoAixqQYWjULQ9BGe5BKKSFO7c
3Vjqd/UtE6hbNwSAtXVWsbpAYTJKmWPZ0iHu1Ldg7GalhFw1hyrNLNkwYYEtgwXDdLNWwfUIv9jg
sXVDSFfjfNFXlTewTO4M4vvMz56THX9sL4LwkaKBJ60JeKHIw1orMjZmcidfcjqn+VGg+xe9hXuQ
nFKJEBEGYuo61mOlJQ2vfz9MPq8+qIprmo78qfUVaHQpP9qdVLrgo/53ayqmspGkT/XKX/sn3QHJ
HKi1DW+9U/Gsywl4qYootahiM0hr1/1irDza70dP9rtdvqK5oDjx9LLpXKpJ5+JVdo5KMZmtlzgd
cxP3TDhmfjVM3pDMLrGClA0BI1qovXZdjajEmEYNChQVnf6Sy2pnPqL/JN7z8Royb+Yw+8eX28Yx
ATVsRZtziT+XSCAmUaE4qKYuO8yolgPye4cqxlKQLDaFxFC16IcS+xberlAs2Ct7yVVXBzMbxUk/
qm6/W/aT7V1fWmplBUyxpq43lRZOasbd3D8vbUzsHZESWAKg2IpRyiYahtywXFGIi3dh1h7brPAX
JSF8uVxg3OyYACd9lszrwnF+DCZU0IcdHh0Q+jVk5ysvKx2q2+/yx/3ZoC3/MyHIwGSLFmysXmH0
3wxJxVfV8qWVMPiiQsy5WL3VyL1Ejh0lnJ6vb9zFMdUNUosdI4uiWAVUvXAb3IaL25/kL7Hb7ZrG
wez3vfWxCR3pWB9jn8IXImLElhG9V9ES0HHM7h/b7qbWCPW1y9+rm0UVUpO1zcM+4ZcCyFB2CSZ+
JdlXWtDkVUG+U1UiaIhLQewOGUzLiBlvH4KQebnariTvpXylrgD+m69giS1gSTRK4apk8ImrGK4e
OqNvklsQHz8YQXwc9pSaLeWUkIwUvW6Hjc5Pdf8FzAhOilnEeaoorygzAnjMCmR4dAtmshiMDxUo
HrwcyJzsqm8qQvLFwMBlvqPYRaljbguQItltWSk5zLJde7CD7pHzRA5B8h7ETd8kj8oeqYAXUKUs
E1XReANMMZ666p6kvL3+9w2RHoCpOo6xhgs00200l+VBGbZEWkeZED5coOeTQSQFLoz9se7etRVR
JaH+Pr9KNx9Gqj106TAhvNVxZ0hB0hKZL3E3osLwTwO6mhuQZ8YacX7Q8Cc6JoJspzzaz8qxeAe+
PS9TfAJfrwe3IapAGpM59+iN41GmgyfMNVz9a+iVHxgIRk6yZ+zTh/KWKuIS4AeiqH862rTg2U54
NxQfL+dDfrUJmcbJ4zMU5IgIP59/RyXQDvzTmLFU6RopCIu5Yn5hRHdlt3hlhg8+BXK1UUksKRUl
AlzkoxnG2QpzeXMbW5+U4Q0j5ucb0ZAFXKiW1FzlGTuWdadl8HozWCSPiIqLr8G/LyfjD61Hiy3y
wG/d9BAeqwf+RL9Aq615epsc9MYdUeIxyssUHBEwtep+j+bZNDt0qUJh+PX8zHgNyM3RNVM2yxIP
c/lh+KkG8i3YaVNXecSLSFC/Tq4vsmMelAOxkMTxev2K2dgNC4WFIf/s13bpu+QGojz3euGMDh/e
1d3yc3MfBdTLJWVTQJFstNpS55nFyt61eu2k626WEmJFeZT9eagA46oNTLVVIcrLPJNjPUQl1EYn
R40vlekzS0CGxO5mMIZo+k9iITm2XrMnRL20GiboN6QB1K7mPW9WigPdrzmLYe/S2d/lJTx7J1yG
UbdWVW3AO5N9l9GZEn7QqQ4swoQ4/4mbSrLHFQ6V7DTbQdHv4jfRejPztxtik1eXFoZZRHBD2ls5
aCI6p73PnsubGTVfEDODbYNss6DcEu5IQwZbrL7CJOjXWv0+m29S6jHzcs1345YQ4HLWSVnC3VKf
Ro8PiaudK/mI8mN2CJ3ITT+rqUP1IVCOcdjfnOS+7Mc4tvhaRuZTWc534bjcqVH0cD3QL98e5y3j
P2NjRs00aTVrmGn1fRTtlpxo9KH+vnAZTjHTu4i/YEzWuzK/HQxqIvgvSczZAwEZahvUUmsDCyto
Rjmb5U34fn5sMaitutY+C/JbqoZx+YI/WxSwIW4WGdzfOErJCH3AZHqwSwy7W4OTa4aTySEF6pQ9
AR3qseiSNYGHKgilVXe0neqFE+bHT7Zbcb01MLoqu/+PIZkIQ7ERbO3DqYo1+NpraDMDMYJqmf74
xsL57yUV28GstkjCjKNT/y25Y67qZX4EPXopc5ZA9sqHyKPEmV6lZq8gvDgJmvV2qNYm30Wl2YXq
9DR09l7Pl2OZyX5fMvSs4H6ZNGeMHwpp3vW27vSyhYNSerI93beqeje1473csDfddbam2palgLhU
wLRuGMc41fHLtBBlligJImvw9Gp5KOblc5VBPk2lWl0uH9PfJsUEuQyH3O4ifAkUcu1IlquBH+46
0FzOiM4WBCCQxpQNw+szI1hg8/m7Xuwn6dlOiMckyoyABmOkaaOc46wYTeKzKujUxyUFGxcVsdSC
CRhQqLXWrYyjjnmLydqZInai/r545o0et3WODRnz0lHQx15Oi3d9R/5S0v69JWIqbK89S/QaNji/
heave1m9S9wJPM2tO93E1LAwaU/4Xq6ZPsWIMp6c8q+wDm8g8csItcgsMA9U8zdfoD+P99k54RCt
2ZqzboZzsTExp2swqmGmbYZJG/1DZK0jlJqNG7WMVKed5IEIdtJVIWXQh9YIxwHWw8+LH4OxE+oN
hzCAdhpE3o1HYiMvfz6dfeXBtLnEa5C0hYw/SnMlGtwMTn5f3hQH5sUPVJ3yL2Wisy0hYRgyPa+g
Lso/pWeP+XzSTL/jQzAal1r3KNlk4hy81ms3ruVD3BdyDNeM8d7uGVowqVr95Rvu7JCAGHU3JrbK
84eu8KLxU1/uJmrE5i8Z5NmGgBZy05mzXcLGf1/k3OLRcKtd+2FSHPu2fVH95SalRJ/+khmdrQoY
wtpBlpQEa6ftuL3hNo4d6U47oPgSLIdVc6J7kjqK2C8m1u7T0TakFh+Dk1se+Ljl8CM6ZrvEtZwG
74/o/6I+P6mzxgRYwRcj6sD87pL2aO0O1Bsw+nnNR8xbIh7VT9fPGuWfCCt9Xsjta52+2M/1u4y6
iIloFCXSM9ZXZsTvr678EY0ylNS+lw0xUUfZEODCjsYFz+rILyTtZ5Z+XdmulH5cXyYKJkSZ6CGu
+YAj/GC7CRRieTBER7AHo8sQXJ+NE94lFEs/tTNCgtFOpdYZI8KgU24xsGzou+suEZkFE3BCtUMp
LA2s2gJ+OXN91NhdXr/LITN73Q7HgisXFxOwwmgWlZX85q/0m9IA4i22n3QPSo4XqALXFqXoQa2b
gBJ1ZaFJheOfnPsjaG0pYgPqfIo87Ioir7Ja8I3x2xOojvwYLLqH6GCDaiCC5qt/ff34PlxZP1WA
AyhPNfPKKwJs6u8HLcbAZlLe6Ia0OkUvfUCVhRIEJlZQFTDBwvKxjn9Da+VNoj7VKpHTUodJFbIJ
DW30WclXkHft5l43u8anMMD4F2p6loJcjWTfpFzi/765dpNIS5Yhg8UFHW2n+D26SDB6AdFo0w2f
oOMX0ARo1HWlctja2Jwjm7Ultg8lt8VNHnnWZLwLTyAlPpZ3fHqTGq6lrmVRMHqeWQptBWzcHGBw
xi8ekuf/kHZdzXHjzPYXsYpgBF8ZZ0bJSrbkF5Ytr5lz5q+/B/LeFQ3xG+zKfvCLXTwDoNHd6HCa
cWBMrmIr3yW3BjeAqB5BtLGcFklbaSEhq4JchxiDYJXC06tBRAAoUPAqp0IUKZ4qXGqcnkqRdcCw
u1G/Mmb9/vxNE54Ypzp6uoQ0ZDGq4WQE9KR5pDqwPhnm03e9s1zQO5FnLdg/PoyZo4BOoTK0cBqC
+CJbMVBEELES6F8+iEmtcqpSCYuSwQtJJpBtLjeSWdj1ejOQxI7iWKCw3l1vA6Wdlimj9AUVvoiB
cDIhL2aS1kojuRUobo8a9jHyMkfpUXHArtpw8V+Li3hATj7KQuqn2gKgoftleaDaUSAYTCFtdTAP
wAlGHZlwYSDrbo8HicZIN1x6xEwW+IDlKfKFF5nX+Rwe/5JNUOo9R0MtuejZ+qY5JTj1VL9zIs+8
Ky/QCbc6RmWPQRmswvAjU+5nlspnejRDj6aB7WURO9qp9lMfA+CgqcG7Ufnx7X+11vxKOVsTlwgF
NhPgJnKYFzfUBdk+/n7x3+dMTTKTWtJbfL+Mv83paUkEws6rJv77nGHR1HS1Go2JXnupYDjAfJ2L
qEFF9+lV7W8MyRLORt7EkD7pgtwwqpAqSAL1K5ovfZbwlfzz0i5aEud4ZnUHJlkdS6ppUM23Jr0m
1uc/g+A0hNpMeSIzDSGnB7U6FNN9pAkOXrhrnFIYtZbE+oo71HigIXtNeUGVq1eT3zAOV/8/RxJ4
UeCUhNnKUzOtWJQC59YJg+JV7UmPyLKxNmCx7X3niXKI/ON0qfIRzKdA7GCpbAURLy0JGrdCFqdl
r5Ja1Pwk2lT+bTqgb2jKZyDqtnIi8DFmDJgzoBtAwotZ0iLvQiCKCqcdclAcFBiBKbl5fzBULGi4
U2ORyhOBcCqC1KW1YO4q5N08mN2nuXCn4g8NiMKpCXAp/m1Asp/M51UvUCNyQWNUpsq+4tbBLFqU
QO/x79V+Acs27bGoWP1L6W9KURxLKHucltDL/981VveqeOSQObqnB2ym+H+ficcLOqcvwnoItcTA
avr5YkouQ1EZj2i3OF1hyopZ5RE0rI4yjeQiagTVirwP9vr7KUVbnWzK5ju2EEvPQn1uSpQfK59l
67NGDl3ZuQWsUnfSRFRnu/K8AeMuzVL1adpZ+Lil/KUP12DTsq3p4bwC3z/+DQh3afJJVdc8Awhm
TYLo95Jg4or0TboKn9rTchC1ADDV+c4p2aBx18fsUzoYKfaPXR42BXfyu2MrHoG+KwcbHLa1G0ub
yLVMQYYLVfCEERdOX9ugVbgL/cUvoFJPGRj3CsFjWHRa3D1qViWmq4SNXNOvTXrd0UdaCaRPBMHd
HrNbW9q1gIg18AVVmWOEuU2iHwKREG0ed4mKTqsqMgMmPeo+iGhPzAA2kg2yGic9LAfMDh6fBZi7
jvnmwDib26JnoqwKCMYIB3l9yOGsjnbGHGTNr27Is+il8e6JyN1kPn8MXxJVO0xCUgwOWTwDw+vt
9mINlgrpeVZiSK+Xu/OLFBwfn0smdUTDZsUa9cgjw6cRRdyZ4I0oODo+d6yM42R1NSCU5iWyQNoq
ypWJADh1MZUhmRIdstF31SHtX3RhT5Jol9gv2FzdIaTgXymxhLpu3EVRnWqdbdrenz8Lkd7T2c/Y
wGDMyEBVtlOgNXWVXgNL3GKXmeJ3qeJYpL9b69m1WgQF++FipZMtD73gOr+jSHyVQbCZg0FfA2kl
X11oxKE5dex1KAfmzd/Paw8EiYigYQCKE7GJCDDCogqe3TN8g+UfpVFjWcNoALarP5VyEIqGGO8+
ejff5wKdFCRAVVng+7pxF0e9XRZPS597JHNJL5D319/6zqBssDgbGRnTvHYZHIqp/kG6myW81MsL
Ywq08GaseztW/JX+PC86uwK6geSuwBrPRmvqFR7W46OUPfbhly4VaArRDnJ3QF+IolQtINbmOBuR
rVmnYfL79FD+5xAuJ4P8m7SJp84wpVcoDKkBfc09jHJtdy9WQH1MGQmEDifLtJ07Ms5QttWCmloN
4qEF5achkDzzyjwph1LYOSA6KM5cEmJikGcK2RjIKTQvlfKm/5A63MgCZyqJ1mZ6MgCika/y/loW
8VW/iwTzx8PZxSEt4i4rAVA+9U8zGwXTOfMXw7Vyl9w2l4xZJHQUwa0SbBz/HDXx4p5Tppfi6T7B
xS2vF1HzlkAH8e9PbZ6oXrSAKLsDjS8aUaRP9H1OLwzQuVXMdJBFLvPI1SqRw8I+cEaK+XyoGUvt
YvYAABsOch++5CFhibHzTnWs3Amm0T2vdUSSwL88sxxqNWFhENYTAWcMocsMI5G96ZMBLylyCjdt
UDJin4cV7SNnJkGoZWVtCdTaQr/UsVT8899/1wHBCbjCaYOsIrRcZgDERxYRmw+gXjy1duZ+IJHD
Y3EKYZmaQtXZbZ2cK+LHTnY6Mk5E6Yp4bZA7+sP5tYn2jlMOndXLo8GuUdu5bXwTi3jI9r9PNZlY
lqK8Y3rpa30pigW+2GwFWvq9GwWGbt9Hst4AuLOZKm1VChUAdQQCZ4SlLqbJSRy9tUMWtHZETDns
e+/v1Bsedz75ZNXI2wCPYJ54Ul82teWWK4h5RPNg9hXcGxB3Mi2GflfIy0MQQtSU1W6GgXPhh15r
m93jVLc5dsWkJrCsVeeH3bOKqFcniI0KJIB/xNA4Wcb19TktjUE83PekEPmofAnXrzvzz1bxjxYK
EauTHKsYfeKzRmyU2k6+GSiIg9aiWky2JZwAmLKM0lI2SBTkMpxrNa0gxSwSXFDGuMHCA2rA2thF
LX7seM/BsG3d+P5S2RWjxC7mYKYOaubpjPGh6a01gcDkYIjof3ek+rdFcSp0zHo9zRssysJ0yDG0
6zG1O+N7YYiOasck/QbEXVcUlrbrxEySjscEKuAC07OuWNXkv4nk7T2gf0PjLitq+yQ9ZmdlPCaL
N7pgnIF0WB720hzdX6RnotD8zr0FJkVKEtRDVNa4K1X1EUZTMWdVVmU7fdGzGB023nmtvaf1TNRm
oYvGMCn+4p4v8dharRWusScdBm91C2+8WD79GrKCzI2glXJ3Raas66amKdTgZ/A0bU1iOukAq26N
b81wbFfBenaF3VTRmqQRwwTR8e/CrrQgPtZqDKWZlAyblmg+KYwK/PGYPBC2FxNUH7wlgduwv6w3
UCaqmxumYDwJGWaAKqUXlg/Ji6EIVJ8IgVMVeFC3hb4CoaP3CwajKyghzARbt3tzN1vH6Yl6YCRx
CjBMRQNraaP9mBaQK4WY/NpZs2DL3o2fgqZFTPltz9iKN3sGdiMErhOgqZgAlRi2tiD3VPtFsHwC
y/HsNf70xFKFrM8rdERjDERr5ZRHVsaRDF5TzJNPkQ//lkkvcflXmPiCy7VjTn5bJKc19CJUhsUC
TJ35rN0/8ahrWhgSTbw6EGWddszjb2CcmW8GNLwqkgHR7++K8masnPOrEe0Zp45mI+zbysD3iVq4
RfQUjZpf5yepuPsjHN7Mo7ONLGmITZtNzUnjYAkHf9RdVSQDe1nB7Ybxxn4C696iFhg5rTaHCO0u
eGTgYdM9zyDPgSVWDqKaOIFy4uOV4JBbkiUDYG6EtlKSw9JMvhoml5oUuVTGW0CR3T/bTE5xmEuU
DlmHzax6BdOpL5YIs0jnr/pyex5nV0FhAoShq4ammjzV6GQsZdNXEI5unY+K8ak0q08RzP95lP0j
28BwMl7qtdmAxQkXCjMmXljfOjIdnpXZloH8ceWKZ/Ht3qoNIif1MWYLdaqpxp5uLrcxWa9H4/r8
ogRbxzM3RQgw9wUqJL3Cul9Gr06/GOXhPIRgETxJk4TrNEQrIKbwi7x8mkWll7ue7Nsm8axM5Tw2
qd7h+yui16b2STUeESuy0/EzAjpOUde2rAi00d5TGtOJ/pE4npoptZoG1dM4GOyaB+YnJ3SNSzaP
EfVuAssoOiG2vRtb1ctKVoQhpI7QDnycFLnpejgp0iSwF7sadrMk9js2OEOndkpTYBvT9NKCLwYW
U4wz6er789KwvxxNlYmqUoXwnKmytPTZFEENJdqTmdim8SwcEPs/LuobBlvqdimrocrdq0t0O6Ab
oMM4Bt1LLgfMrk49yxUV/+wJOJGJRgmbQmzxg83qmdZGV0AYwsWrpKM0Hv/7loEKX9VVoutgm+Xc
ytqSyzUq4SV3hq0i8jROh84QqNBdVxw0zbqqyoqGYkQOJA5DWYmsEqoGMS80bdjJreS8sMdndiMS
6d0DIgq1DGpZyPArnF5DVbYMU1RB1i5/FUIw4jb5fgLfQ+aH16J88Z5ob+D46vNMkpqxHmpsICb5
Lqe8ZlOQtFDE2rMn2lsYbgu1WgfjEThnvRpdJ9XDQO1aFmS+33FTMc91i8F5+4M1FSiYAkZ6yaZE
roeosfMv5JpVkaRegmoikEm6vShasLuDqgX3x3qloeUs+QCidRJXDczE+FgbHu2QMZauFkRFz4v6
vmRoBi4TXmgM7ver2w5FqJsJgH6xtHRXv2apsNoF5SJ9VAXMhbtH9gbHc52mSYP4iAVBbOhl2Fa2
od1UiBmcX9SuftiAcHLBZleFSYszyztMx3qOJREPIvPk+SALMcBGoZlEVize/xmVxlqqEXe3g3/f
189WiIL5oQo6FEsRgf7eC45jYo5qqIahm5b5eoIb5brkfdhnfQHHdUCFYOFhNeEDY+9jvRwoZzsi
k+WInhe7K6Qg2QYHvm5ofDRiCi0iF/oMFZt8qezGUXRHmf1MlCrZ85ERErM0DUuDPueeTJREuSFZ
C8R8XjCWyB8wlxtUcxR8kt1hqL+cl4tdL2ILxzmUyGv0oVZBsYO+0jiVfniULCdl8Q/W6jC1Iq+F
KYd3crJZHne55MHq+qwFXvvU/ayPJcYtt4dyAS/MdITe9QTLY0rhDByf29LTuC6zHHD0cXz5VYNL
rpfBZnzs0JD+EpwH3L1nb8vj7eRUDisimsxOSpdl5pBK4CvvKsHN9zndq9B+GGsK6ZDTk462XtLZ
q2GP/fMHlmGhaMrQFRMWn9O1WViDipuMiFOBVTQKClXgj++L3QaA8yiltMNDbJ4QMUpPFHWITQCq
peYog2UBwxPc86vZt1gbNKaCN/oig3zrC9gMvOxnkr9ObawCBLaH58Fn9ByKnbitsxxEFeC7mn0D
y/mAlVxoTaQBtqdR1VxGrVwGYU7H0NObLqWiVe4qKAuOk6LLCJnysidFUzvllgwvndgY3FKPtqHb
oDZ1w+N6bX6dnnqTDTkL7f4D06ZenYINOCeYqlSaK+Z1wSkoIwek7Un5mKoP589xbz/RmoLZbZpG
mer//RjBP07rmV3msPsmGxdhnDqpiI12F4MQTVVUUyYItfyOoUxJmM4Fzqzrv+H5nqJAO5688+tg
ws0rJUW3ECkAjxTqY7jbtYzTnI1SilmN2nwTJgaeICQWeWl7mm8Lwn7ERuZ1nQ6aLmMgZLNg/uvs
UjSFsH6esvVnj9Uu/9c5O0wCtoBsZ7eATTjqGLGYeIvhj6Yvp4IQ8O7zYAvAXad+olqKktzES49L
jrL55KS5mIAio4g99Qbho3c35bHF48QtLIcZb1EsSLsygvahA3kCniPyy68ZJRjj7PyZWHCmOA0H
xUgz4NHFa6fLRkRwL9xAzvZK3ZrBr8EGqjfmDXuT9gftfnAZw3Lii7K7uxfpTch5y2uCLqghBjut
6qHIvbJI7FRkbXcxDHibBA4nGu64y1qhbKWDTMAPpEGIOYe6X88Cg75ncJUNBKfX4jjsSKEhVmBN
96EBcnYCKnHNENjb/aPZwHAqodEyqIQQMGhOPlayUzIGzFsZEwgKxcFosz9cFacc1kLWi4kiKtoh
sxbXKDQvMQcgyEb/vEgL18UrhX7twk7HujBv8yU65P54ANdE7xl+f5UHlsCtEMkDpyHaKmrLpoQ8
hOkpr46UfltUgRYSyQOnFPrBGHSlBkRiobVbPYFU85A85bWod/Y1/vDOSGwkgtMGxji0iFEACFM2
ZHBrFYgwei06JofrqCpCyZHVDsy8UyoNuGLFgv/SK5i9FxsZdcu6xQTVxpSiLIDj06N9atasziZD
CgdoyGZlvehLrU4utBlm4kCKRH1K1D6/KjQDPEX1aGRXw1xrkd2URfWQYfB0kY2IyZQJKM3ydXqR
ySCK0oqOj9NPRmH1SVmFePpIl8tXXb/VRAkpAQJP6a3pdZTP7JoV47e5RNV3aMuWKAYjEBGeu7tq
pLWUDYDMpPWa3k2soEuu1/nbn90tnqt7TtBviv5ZpjMYIXrihUfDxaa9DpoSxa9EO8cpKLkpEy1L
sShZHW15LmxpLu2+F1VP7LpGb1LPE3YXklrVWg2YBsS89F77SEeXudHnPFd3FoaS2VgAmBzWEszq
6trepm78+VeRS1W5549JtHGcTsrGlVoLA7RGm05BFQWaKDku2jROJ01tY3UGM4P6fB/Sm0b6iGNi
oLYJ0Tcd9Wfc9+uhr4eYJVYxXaxVj2btn9+i3XiOsgHgdN2ooG06HAHA2kGWK9a7zOgW4mvVOcH6
hc50ex5x/4q+rYjTNEvZZl3LUrnLhKCR4lbQinP5w4xERTrsWrzX4v8A8V5QX1hrg8FCsRcfjVN2
UT0mV7o3L3h0pt70ZRB31uyUW0O+3wA5l2jBa0Id1NetNE6qOx90L79OUWApJLMW7CHf5Kn2SSFh
tDWk7gbUvi64JFhFUBZUT6OnPRU/cm+yS0ekh0SywlfijmmUTuWK+zT7YZAV6FeibljarRffES8+
pU7jNbIt8s3/hyPztq+cx2SkRkozDfvK+MaIW/rFVegzBqselZHSj/Piuf/0MFXFtJCdUFQ+nSMP
nSxLLDO/3Jo3yk96O192wevoV/OoYL5XeSXMh+wF5pQNJKenkA6TMJXxdV9f+6OwraCreS3Iy53s
u2CBIjROpYSjaiQrqwRgTGRsWk/k9ZhW/hq/PYrICnYj+tu1cfolNLM8r1ooyN4vj+UnNkoj8vLv
GPMSqAi724PAD92Xls1mcvqlSeZeb1kp0XRafdNvgszp/AL96zVazUQvLfaxdzrmDYx3aro6jEjP
6kV08IKgazQhxM4xcDmrbb0I5uKl0kTkUCIB5X2cDEW6Q8nKKvTGZWVL4TH+blyOp/AeATXU9pBP
0ocCGptlci8xtaNdXr8e4sv8pDiKV/rWXZE7s8MGwsXItgcCId21qxtEzueBg6tlCys6693i23gk
duxqLr0hAXEYE0Ho/ddJDq8hlA0gp2TCKI2tiimZckqvVmm8IK3p/eGimL+yCdNgqmaYag0WpV2l
xxYB+NC1LFQOoBDHSW0N06W9TpQc2vWBNuvidEtsNHMZso1czeOY+FL/Y1hFJRhCkeRUSmGpUdvL
AOkmN7tD8thDtwSxs8v4G7WZaVAiW0h0L9Bj/LSSOIzkesqhx8KvbKIaOYxfRpsVTw33eF0I/DCR
HrM4tTKBdaiTY6DJQfStRUd1iGZ0wBGEsAtGqX8UCMv55Wn89BIjma2qZ8vrTp0XHZiwxOVx8NM7
lJkcUuIL8HbdpX8EBa7m78JpNUW7diPw4mMYkAdsp93bkWKrJ6ZUTDf6fh5wXzANpDioqcoYbf47
nhJXdaMaEZ5O8kOB0sT1OWrc8xD/49DeMLhLjZEBRoc7nXg6aNsjDP6KXVQg3fYgp5IPxXehkOyf
2Rsed8HbOYsNEgFvWTBMbQgqJ3Okzy3cQKa0REpy3/i8oXFXO2/SCSwMQMuPv2r4WWZNPohg/odF
fcPhbrc0ThjGpQKn8ywQUx2yU+H0dr94GD+M6KVonKBIMDiPwYxjTA6vksSr0XNvIUpQ34aqoBic
bc17u/22JO42r3jwSBGRkAPDU7pQ0TBCHmTQE7YCy7lvxv7BMTgu1DlZl7UtsRZZeUjps2IJHlOi
73OXtlKraOpKHE0VXSWZl0SC3y/YJ4MJ/MZi1ZI01TK7pHrut0aGfExgYgKbPgpCe6J1cMogrQwt
B09j4pEp90xa+KUuHMiyezmpTHRCNdSx8Dk6vURPg24xjNxh9yV2X8yvBvjI/k1ObjfLChq6f9C4
nVuWQar7GIkmDSMOx/vUp66eIffNNE+ruR9RdBs0bv9ASTvKXQM0+av+mmSNPOOovzalKC780T/F
Y+e5kYsM7FqRVAJv0V+rQEBTi6joffwZowgP8kG5M0R+zL4u3yyR061xO4ZKKuH4Oi8u4IKyKY6z
U11qT2zsAdgFHMGe7j7nN4Cces1INMSaDEBtwHtsvJjj2CH9J1k6mWGQoo41g01uZtHWimA5bYsR
N6s0Mdho+RrO3/PoU6LJdvscN6otp7WjqS+5KJmz78Bt1srpXFUzZ71nmxuDo4OV9VR/xe56N4Oz
GQ2IV+XVRwqPt9eDU8C91g8NJlonXlb8hR6ZJn6cRNU8+3brbVF83V85aaPaq8CQVE9DQGY9UFf9
qiHygyQsCOdFJ8eE/p1R2eBxyjhqYqONFOAtt73bgE+FTfkNwoMaDBjkgNABaA8Fr112Lu8hVbhQ
FMWnGuW2sYsmJTYowvaZfhGrrtY8WtPlajxR46v1oZ4FBXWof4Pxj91VputshgCz7mlg+is8xDVo
vdGDc+NOF6ILuL+db3DcdpI2NsfJYCmJ4n7B21ofBM33/0NA3hA4Hd3oUYfOEiBMDojZnBwutnrd
elLQBvSu8gT6ZN/+vKFxOhoFyVEt60CTA+PUfa0Cs0MjFaq9FFc6Wj+MzhYAsg+eEQ4+oF9Nkxb2
TDjiS1SjTN+GYDzoV+otZn6+SqP7kXLKrYBwKrpRSUlCCV5VCj4hOj7E62ERjRXdPzQLtRto5FNQ
I8BtY0hIkSlNm3gD4ju6j0aWCQGe6jI+xCfphyVwFIVwTEo3lk4rpFXLNEwSGRZnOWmnKZgPoU8b
l7WH/Qslsislm+Vxe5g3ypKBiJH5Db9Y00PGUnPzK7MkItXYj+hu0DgbRwe1iuWyB9rtWNnEVzDV
WsK4FDxspRZzrZSDfuyFKXC2hneCaZmqSkyQ3Vp8oU/YrXJLugr1CfRm/DEo13Erkv39bXyDYP++
OTYZYfhSygARPs4vbDY4enUcDPloLjEpSbigXTW8WRAnk12t17o2A60aCqR+fTJ9TdbIsaTYbvND
LwmiY7uacQPHyWRcqqGEu5Z45SCf9Cmxtak/fkR5bDA4OcwyebLGEkvq0Y3O2PuV1I4wWZfRhLWB
+Ww+CABFJ8aJolVKRCrn4u1eS05+kSFuW7iWKwq5i3aQc7LIOq1jJTMJ1AtXs5bLIW4Fpnnv6QS6
KRN12UgkqHyTg5Ti4ReHgGhQ52FZx6HR7aq56hqBMOwRM5kqKPRNdG0QTVM54VvMsZ6tsMbGhfLX
pFudpALjX6kfyTj4g1Q5RJJsM1IutLb+cf7Q9uR+C80JYm+WCyitoRyLfJXtZnlUxviQovqxz9Ln
sSZBRUW9V7uQCnrS0Q+joI6PO7lmDMFcUGO1k3wL6+auwyezTZzMmJz56zwI3td7mkpF2zaxdNkw
LX4oVjLO9ViZqKSKrUe9vSjmizUVPLHZD+aVoapQ9N5oVDaQKvldU5klJhA1TO775LKRPWPCgEtj
wJX+a8kM5/x57VqzLRh3YJXSFUtTASy+lE/sEZyDbCKQn1jcSO+Fb6jd7VMJXtuaDt41viOeREZL
shSHNeopiqUDq/o8E8E927vKsCT/YHCavlAqTPW1mDJEVHY8KiKB210Dfj7kTbMoeX2XbiyJpKsJ
3kZIDJjWVRPZuX5higpfd4ukVfS8oJ1CQQ8rX0w3y6miEZY5lg7909Tab9MWxtohASqHGZW4dRRx
M+6v7Q2X2zsMtYy0heFO2VGlz31/R+KPlJVs18bJdxv3nUljtjb5OjFSm8aC2NG+UG92jxPqpUtR
Ra+hRfL/m6KU4/RaXM74lUXTB9iL6t113YCxLd2IgxUqRTTFLIfzN3HKhEJBsUex65ltt40zh11c
d7IVYdvWm/JS/qnVrxQF0clwQY5NCvTxszessGljzwpvYTn1CqLOaNBKLE+9YVzVKwg5Zkc/gR7R
zx0RR63w5Jiy32wm5j0nQ8SqW8DGjWJ5xHYmjBFbHeW1EyH6cl777VrkzdFxj+W+HyRCF6C1UmGX
zVVq3oIxo68FCn03UrXZQ/6dXOhVFLJeQMhjrNgszzceqpdxcdQT4zQnn2bRDWB36IxQ8ilhhY6m
3q9A7N0JBKtI6RuO5vYeyHid6h6VhKJnkUBx8PVviZxqxHzdSop2AMewTmYZnD8twUXj33ltqBVp
pmNNGuaK4FXiDawJ8GPZje1p8dpjGZYFhgppxMceOaLi1B9CNM4hs82alETNwrurMtBchpcP/vAB
myWx6qrTcL9ysvoZAUtyQW86mgS5Et3qYeV2tD3muiwwkvsy+YbLy2S5TuXSJq/ZxPmJpabGi9Bf
bwdX8QtoyQ/Vu6sbPC54Y4DmKm9eKwYgkd11h9ADxqh6mo/x40KdvCuNGzDOjBXVmk9jhRqTQkNm
KtRPWQV7aar+eYncY5FF5+M/h8eLZKUX0dINCKikl6O/5DDTNEFtmYounw51XondoWNFPrICs38R
j9695Bt0TlAtmpBw7XCE602F9r1fI2Lm2+Hpb6Ia7/xqdzeVwh8h8EoxlIY7wdpIzVRO0NKUdHcZ
hhyrd5KoGWfX9d1AcOem5hrYADDV3Yto9KCB33jRnqU8OTS5wYYqu+cXtBvkxux4AsoqBB2oxdk2
09RSdK7i7sWX0WfjNKAQaUUx7V+/9GR+m159pCh+i8jZN6kaLCtnzkIiX63prboeSSLoSty/2ZtV
cVYtI5k+onsFuh/0mODXzg6M6bXzXyfVL/+isXNXMP4BtPjCBCtZ4hZxU/R1FpFdR5pjanbV/yU4
LCZe70yaBaebWnjqKQb7FRvXIEyG2Op1sCooQX/J5resQfRJsWtkeoTlK7tOzwaL87XKPoxaQwFW
4yXXspd54yH+0rlSwMZHVgIvZH/73hbGSaGU5mGpzgAj6WU3Yf6N5ID40T6/fUwXvN89jJTSECZF
szbndOeEVJFWgs0DXW7KEijNw/nv77pS1tv3OV3UFfLYIiwKN7G8ynPqzawZrPycw3L+dyDNRLOe
ouo6YoXcboVlU7dJGEMM5KAw3LVPEFE7mWASOo+zdypbHO6mIkxCVtDGM3qkzB6RX1Q6WxfI9N6h
bDG4m4rttCZDA8a0Ko9qqZsObRPRQna13BsK4a/napp6pFKgaLeyAxLjgD5bmIaFoc6ll54wRf2h
FTEc7EnDFpIzFbGhI9CbAnKh90gB2LF6WJufSn57/ox230RbHHaPNzqhbKVMVme2ga8NBB0aCDAW
O6lQDMzIF8HgXtqKaReiTNSujt0Cc9dpViY6NOzkGC1F4cV+jCl3Pr0x/OUQN/aSOh9xsDWqUBM0
NgjY8Bc4kqWkj0Mt8jo9dBo5dUa1/kyVRqCMdk9uA8PdY2OyomSETKKn/agP9PMITVRQEMGmIjKw
3QtGDXgTigkKE768rErR114nVuTF63UUneb1OIoiabv3awPBicc8Z2pcRICwaNAVgx1RUWfY/iKg
VVEtKlsY2fe7ACpFrGmDiu0Ce1EU2Qu6Eq1QVOmwuwzGyoqoI1bDxxwxd4TIfY5lrEPQYHLPR1q9
tM33OWsXW1GlZxrbptDHHNGmOS6r+5GbusHg1LaVxUqRD1LkqfcIZ4U1quF+tUB3L3a7vJIQiuvh
dk9nA8rp8ETJplhKwsjTC90IDG146vuku1yXUqTwREicHMiLPio9ppp4TfKFDVEurpUhOL+Fe1Kg
ywg5glkKQsCHTk1zNKJVMiJvpI+rfFuLYo6i73OXpQEvbxlPNPJaNforkYvbfEycDywBlFVoEoYb
945TSqEVNUcCMh+1c7XyRtYFHT57ykvffJ9bApVzEIQywiUT7Fu20huoxKVoPtWvEiFh496Jb7E4
C2DMCGGqFFiNPh7aVTmpSCauRFRBygSH99uwUTh0MCDo2LjfFYwM/oNVSypW2z99j4foIGs/p3iU
bMnwyRJ+Lor5kOSmoBBiVxY2qNzFoaY+LMkATh99kiP0JEtP8O3s88LAfvn7lYFfDAkxsC/w/nxc
G2uhRgRazQrq9L7CdEx6U2c28mQCpL2jQi+9aoAsDZzCfOKtL605KdWUBewf2/kljZ6y+eX8YvYk
bwPBVxYta69qMDdomkNeQ87cZlg8kiAPK387DyRYCz/JWuvNqdFnrIWgen91aXFTi6zmbv5wuxju
GllqPWWE7Vc3124yET/LFduQh6du1sGortp9jPyalgVNL8xHsWvDS4VhIK+C0bcGnimcvPdmlxvr
lPyKpusXlTPa2g1F1FIGL0zufGAeDxM/hVKqUuRKOUfVKmlalOoIB7I4Dcu1mgoe47vHtfk+t5Vm
aoyKpOP7Q3qoZE9XDrVyPC8Ru6K3geAU0WCG62KtgCDjfZU4IeYfa/RQCUPzuydjUvAtI+dlUb7F
MI1WUsrlxPpCmctbBJNk16aNQdkem6CayLYiJKjaxQQrpIGBfzrotzizmuZq1Cwl1pZiyPK39mEI
9MKOMJ5T0jHovPCXL8JOSnYi7wTwDZInQCV5oUp6Dsj1pgexeunTY36hBjPamiRh1cHu28zYoHHy
R1O5GMKmx+HdyEXAZgWjANJpMKQsxr7qDp6fQrrp3STLFpQTSpgt0hcKQOXb/Kj6AzpX4i+tt3oY
ZOCJCiuEaJx8yi0eaWsKtDZ3KLrTUr+9iNDhVBz/Vb5KIDKUmbbNk3CWpdUYSsAZVznKDtCXY3np
T/OKdU8yLknRvdgzldvNZBpgg6dXYYRRz8BTyJWe3Ueigk6hiHDeeY+1KHIBgPBreMuGzyS3SUCC
9YToFxJ+eSAq6xStiFPBxiDHa8oAqwhjT0+1JXrP7GqsjdBz3kU6ZVY9LLhitEARwAKCosHuMHut
FXgxu8p3g8Npj7VOGxTJDrhcMnGKKLGzobGz5fMH9O8bCp9IyeZ57fMFKGb2lbZfhxghh/F6VgSW
ZDfWwYaomoYBc/WuDbnGyI5hrDrcIzcBPzgemk9DEN8oR3CIuNNlRWwxC5IQlBO+qGniaJgBOg/2
4pRHepLs3E3vJWf6RG7R2/ec34pGhOwd23ahnPzlKK7ojRCvhEW6lNqrUP4ZFh+QjC0EJ4FUqmZk
vwARDo9ZU9pjdgrp83m52FV8WxBO/DCDqC7CAns3+sk35DDAOty46bdfIy5FPfGCTeOlsEBviRwt
LZ4j8+z0k68jLor37vkliUA4a5VZo67XE1a0FNdUUmyLXBWViOBCBMJZJ0LB2DipAEmniyFCRPS0
NN6frYMzSQNt/n6HNnKgd0ewuIND+eE8xq7e3hw/X2zd0CGfpxwngjo0RqDsVEH9vcj8GYadkRyG
d5oaCDD3jN8Wk+3txhhlNYZjDBIwe390Za90x+/GcUTumlULRTfx43k80VFx2oGkvb5GEeDyKMjr
L5TawqnfIghOGbQpUQzQ7MMY1T9M0uLZcanIoookEQinDtKpQABHhsiZ8eP/kfZly3Hj2LZfxAgS
nMBXcMpRSo229MKQB4EEZ4ADyK+/K+vePpbTauftPvVSEeVwIQFubOxprWUXt766ro79acX446e5
8AbtDBJdr8caWclG0FYESQN9B30/B5i9r5P+y7Vn/MqKf+CF/W6suSzwdUAmm5rPgPCkRUgtBtLw
8Ixwgzzo383hvIXL0PnXFv8ADFfmVJLxbA5Tcp4kRIaQnJETV+GnZzfz5zoBxuJcH52ES9xeVdjW
yglqIvn2HFDqzZq227Nu3X83SADJo/9Z6sIZOa3szNFClccx70qXWeYdLcO/n9q/eSd+rXHhjawe
IWtwLvEM0T/9mRCqzymgeiD9bY7iv3r5fi12ER5jnnpexHlDLsSienNjeSpc22tb+twP/VrlfOE+
+KEa9R5ONFYR9j+F3jolHVtuq+cMmbxMs9i8//shfhZSfvxOF55IQQuhJTUWtHPKahBsQiivWl/z
afP3dT73FL82duGORrtRBhVwR6K7MyaW04fyGiz1s/D741YunJHZF7m0PJB3T90jqW8z88ot/TcP
0689XHiiHreKlhnsDbBXqIVBrkLcnvHb8ERnRQSZzptrZZZrNn5ZH+PWv85tfRgwbYQsMArCYUGX
7v8HjXrlK/1RJFtKu245dsirnXRfPXkcnSv36PwV/uKD7AvH4K6rgmQTDG5aTi06P9TYOk3Hsv7o
6YP2rypUXTHwy/bfUpR505+3RF+tgJ0rIWcqgbHHTB8KIVFxi7nC8Lr/u2KM9oW7EBYmVpYc24SO
5mik7Xglqznfl78d44WjMJt6WVwL2/K9LW9y0OVAs+dWVUtEyysu4tpSly6C5k3dn2N+x54jum6C
ZlNbhDXj09VWyufmTl2CRxeTReQfvbGP/q8iVdBA1yuez0Ji57ki/nQG2qlDm0Bh8crOPjX3X6td
8pphkg+rWRUutIRq9cNkbh19ZYlPD+/DEheRv2sNgSAES9T9qS6gQyoIK6cfnYpN59rs6qc2h0ND
lREvPBAdvz8eyicqh3wYKjiv1RYCngTzN8M+CNH6kivIfgQSXeeKHV5b88LOM69blnXFmqbZsNL7
ZuX/zcPxYVMXhg53IWtd4AAzGyBZCOadWzj6v+h/+R8WuTDxKaCQaDwX7itlMTpGHgGOVTFdXBto
Pnu3P67th4UunsGuW5xMB1jIvZ1jiNMCR/1d4nEXcRNe64Bd+zQX72FX1kOb91gr60+ztTeq739/
0j+PkwOgbXB0BFzjF7adL5LOXYvLaj9kx3PFtz06J2erd80NBhC/XS2IfurKwSWHGk7gkT8mfktY
d0k9hMkqjtyv+l9cPvZ9BjlkAr6p3fvdNZDCpy7i15qX5QGl7UBYHNmHWo+5hEYZ6JeaKz7is31R
iAWhOYBepXnJCD+VJoBEJeqG4wB0uwRORU+xZXQHwa+FYZ/ZBNQ/KIjTwYMJlv3fXYTuuhL6gniW
LOfeEXttXvNBnwWwHxe4vEkqM1RuYgGxtTHCC9w+3xWhx4KFnRMNyJpEV6zw2pYurtTg6yroA6xo
pgD7fK2iNgSWLZ2/nsEPZA9l2SsrfmYSH7d4ca8aP8tt45wJVBBdEvvAelmv+YnPl4CcEyZXwAl+
OR5tUqP26nPynmWHJtu2zvf2mkrZpxXKfySj/t8a53P98NSWfFq9tvkn6bSTrID02pnpRN+PSb+t
O3Ye2LRfim9//1rXNnZhfxM0+Gy7xqJBd3Ttjavj2t3+fYlPw3QoiEH0yEcr9I9x61XPkOea0AmV
SY3p7jNg2YiNJpKYmSebeVOlV+k8P7X6D0ue3f6HswyCcVXtAlcrMaOPScGwT+vw3G4L0jbJ7q95
wk8dxnlrGAFwHQw3/L6cPapmzVy8iUvWJo0wNgrlMUeIO+LM6d9P89MP9mupy/xD+7O5eOelhNpx
up/7rT1eIwb4rCwBkZZ/becy67BdTXpIYiDo24nHbGdt6KNX4fKWMMGrOP3PXuCPi118Kt5Ky3DO
Md+Zs9MCUIqeFEqLRko2wf9+tYuQrJqaHv9gNfuWpjOgIn7oguiOg0LzOqDu0/mDj3u7uNIeEQUn
FKtlRw8d0TYF9+kugwu8Nsb5WVT7caGLa+wK3jijgamNulKsljfUFozYm669sfMrodmn7v2DcVw8
KE3Xt0Fx3pOyjgpyodeQE9cM/OL5WDJpy/lsfEF7C1ZAbtyKa2yVV66rffFgFJXtLOV5KAhvssUa
JTO20vrZXXMeEVd07D+9stSFIL0LMKpHCP79u3egzsI1UZDJySoo2OSbChQl9Eog+6cB/L7GhQcy
zJIMga8gkNfe9u136NFzgapOfmyvgfL//D6/rXTJ+wa5Uw10BHYzzA9kjXk5MXJNhf58Ir9H5b+v
cRHINiVwa8t5jRo5hjWmnn/osyGc+ZsBUtjlWrn3kyz39/UufJCkreiMcvSjuYrO8KP+ybonPNI7
NDgAa7zKX3Pla3kXXijIzMCZKuxvtJF3zvFYHLioQ1cBJpT+r4zPu3BBtSOR4CwwDGrdecOLv8T1
ePr7En9ep/PpgXnORLUP80cXN7bNu7owJZYA0CRtptAjN3WhwiZ7+N+tc3GPvNWsrG7t/Uia5aEe
TVaKFX1P/03xa1f2Tyf3+5YurpPqbW6UlfSjCcAJ1tbGraym6O/b+fwi/c+xXWYyRekOVdOe3cJ6
u7Y77e3Xa3yTV7ZxCZ6tSdWXvY1tgMFgg+HL2KHlFfv6N3fn1zYu744w+QqlAD8y9mctvDoWiX9T
5RBNBKz/dC27uLaji5uz9LVhKBM2UJbuneGVm87+zwFGv337y3an2c+jMbhYYgSV5o3TItInVfWf
j3L+vsrFi101o42n5p97OW0opM0WZ7xzpRv+3cg+ySp+X+fiudZ+2efDABNoa1Ah7P4BnIV1aP5Y
71zwKTZQVwXB4VXVqWvGfeETVvQWPKPG9lblsmA6jRyedf36982d/yd/PhO/TO/CIUCIrNImwd6M
LohKazODzk8VyaBj/xo31zW7u3AIFhhqfDmdlzKtAy3kbvSuZep/d6N/gA9ro2hE4MHuZiJt1poe
BETyOnGDIOwgu1N16xZEa6HiJMwGJ3LynJVlJljf2zPK9QJON4iNdbpiQdd+1sVbnLUo8ORnV0gH
PyyWtLXvffWN0uTv3/LvBxyYF26ktV2jBBe7H1XTuFuQ1oBD+cpOPgnHP96FwLxwHrmWIy18bMWz
ERhlW+p1kJH9YrRtyD3Ut1G2H9UCTFJ+ZXN/N9TAPG/+Qzpa5wP4Ggk2J9QMXOmpEHuv5WFTbefh
Sv337xfvD1qfTGq7qs/v/WLe6SDtQc2kmu3fv9XVgzzbzIf9VCOGrpvzxSNB/7qUZgQI2cYM6o0x
eq+g8A+Xwb2xJS6lyq98xGv7u3AsHvxZR1YsXayMZD9kmQ7elfz32hIXbqXM6kH05yMU80OOWe3h
rRRXDOITDt3fTfHCn+RuPtqzwmU/d/4dDDSQLaQ8wzPb67WyMyHm+Xv84SgtC1Vaj9qYe75YbSwr
8Ai5Ex6BeXg2PDsAshDwX3+459VUxRkhT31AJFvUfNSWSDK/QyYOdSYWeNU3Pb9MXD2B1PSbssqG
5eJ+NJaZmUV1ynwvLEe+G3wjdFYnVWK+caduU2FAXHb6uHQ8CZzuu+j8eyimJxkwf1Ivb3ISp7F1
nm3hJtxvnyTpQ6dp911t/MjsFdOUkm9FTu6glhhWRfew5PpuVcXJdlTPtGpiY6GMVEvOck89rYYY
WF0Q5srl6EzASSEIhRSyCIeqBaQtP+IPMmbJPjUN8tw1eRLo4aXz8+fcae4tv4yEw3dEjF9ACb0n
dnMHqF8IPfLjMg1MOiKCUiBDgf15XeskX4InNXoxOIY2yLqirjRDh7dRS7uDJl3kVQKMQ15CxjLO
/Pm2FFNUDBjelYAh1Ma2dDFiq5s95uo2tphZYCyHXIzRiGBzqVtwjJUvQR6gudKMqTj/AeE3pvMy
D/MOYt6bXrZpn5MnPthPRockTNkHCBlWIN2EAOPS7ZpFRGo+BVAhWch09EbNAnPY19WxpFIzeDu2
uAELHB4FhRkNSOK6wQG8dAXLVP3EXQ7zyFQ4GRjl8Es8qQvrC7BRaoWZPC/GOAvTEMcoA3Dotf53
o68S1Q4Ht5Rb4t2WnsFUMEVIDdhqkiN3UD4Cs3Lo5DSZLM10i0FZV4RcvyEpCcgQtqXiMc30zVDm
+IEoNPl92Cz4GXQMp+rLOZagTp4Ykx8qsGhndSKcamBBOacVKLaj0mvRyMtvhtyLa6BveJezeVxZ
FWhWVtC9lsnaKjYV0GdpyJuB/2zOsHK+X30Qc1c8Ei2Ag4WBPEyLdBbmfqVNPJnOaSnyKF/KQ+Un
ZzK6bMh5qA1QnDr6aemn0Cwh1CfyCXUkPzHqcmf6AdNZdpcb6n3yT2sxscV+Io538DF74+SYx6cB
Qog88UEvXYz+7QrQokeQahS7OcPE/JQzNda7Vj1PoilYJ/u9Uj7zxzzM1jLV7nYqrS9lryI/CxKv
nlmlurBvusQQbVQpFRrrwhy9hr5AH7CyNoXXbXkmt8BwhEvn4B3K/ZsgyA5O9T0Tj3AeexMMe2tv
Qcq3p6A3XWOdgT5+vjVt9Jl9BTaEzdTI0M6SmqqXnnghEVVc+ZIVJWF6CJ6VSUK3XROreXVtlcig
iLw8i1HWBu7WZ+5ygoBnYpd6Z9d04+D2ClUxakNIQ73bhZuU/GfVDkm9vNJiTINOb2hp7QAPk5we
qfkVszgRbZdoRT/aUUWovCDWMMalL35O5WGu3ftpFmgb8rQo27BW8046ipGgTEYoPnT5zPLFh3GN
92Ujn4Xfp7YtNg3ck9/P22LOb2S2nI0mEf0hq3fE6NGva77mhL4ODiRwwP86Oc22oO6h4QYmR7tY
mkvHJny2XDYssyUzfB0PGjIacghxdR95vSY2z1PbhYVJa6NbO6md6RRYtyBMuNVVd1qJD/yYDYZD
CN+MtzY0iyyLEQVpXcDIwGHNfLqGOt9R5X0prHLr9RbuBWdTdyiMIlG5dUdaEIFaFWt5zXyUf5R7
wFA3q80m9os+XIAeH0jPpry/r3w3qowGxpQlrcXTwZePk79zmzrisH67vmuMigkDVzGrUmJCPM15
7YDlKMovju3vghqA9GCZQn/RbDY4U6bNeL6GDSreWnzTEDiYIerIu31f18wmwF3ZNrOVG3nWGgar
F47ri17asKm/ZoCaAQwWUg0dJfJWduNuKG8NF0pDPgk57TLc5B+LPtGq2U2wq8Z1v9R1tu1XJzHm
YBuYm1VSVoKu0aePkMU4wi1QQNjkrve9zVKsG9SZwWozmg4DT0lntvE4kbvBdtnZ75CZALbnhoN+
cTx43LVjqKbeTOCzws+CrnxotMtNpcEj69N4ziHB3s2hpDJduzGSeJFqt4gcOMgBbIpD374MFt1Z
7XhbAuaTd/QeRAJhVb+NfEVuAtkmp9uSUmy7WqVO1t7R0Y0db0ldHJnvf5fgtcIQYlg0P8tSMMBA
wnya2TJmrCne1EJTAzNb1J/DvlLxEBwsDUvs1ihrJRu9G6GsrXBQ1VQQOMnbSFpzXMwda8iSmIP3
2Jg/dHarmn5D4djbFZBP/1Dgk2U1jwpHxs0KJHPZJU6+Keol0h3dWOUc9dS+GwL+usC/9eSHqprE
kVNagUWegG8Gsi4xHy2mPBD72R6zwCQ/uOfXIJIl2bSrGXlzF9rQVxtRAweStXBE6GRuaJiE0bra
cEqjcRVpJoDPIzoyKxGClyjVQbBbTBlmo9iCuiOqFXgfOmdvO4I17g33zk57W1VG3MEWu6HeQM6c
2Wa7EbSIvQ7ca1mXLN6+LdpIczMUTY19v/J12AH2zhDv3KtBPtMaxHCKJ94AOTYBJgTL39T1uvHK
JWxHJ+LEijHsEbbua6CgUWXhK1CRtpOdaLNk8OY986zt1H+1jW9TWaZd/nbW4Fh8M/TmIXHnV3e9
l6JmQljHrm/iHCQps9U8ZbX/rADAncQMTUce5UBDAnF345V41YHEmPoxGYpvQwVFVlrdgQsjDeYz
Xd4Q6ZEwA56g8e8McHsUhMdLmT2VxWYZ250tzbCzq8NKjb0vwa6Hg4LKXom66pAuWQOhgfKsVugf
iINm+siLqNYdYCz+hk9OFKxrqMD/1BnQIdIisp3+Lp/rjVnghwRzJKoh7VDE8mEm/Sx2g0viTtm7
POjC1hhOwrMTyNvixToZjR36gxmeXwbXKBBtfhN+ndaZdd+uIxtNKy7oUWvIVmTru2/Qm4osD7rX
SYtdNiTbmXWR5lzHkwVulsFlevFiFCRZHxiPfQYottXsesePvf5+1e4G5xvOvfW6uOAa6LvjIGDC
c5UKm5y4+tHN8w+Q9W+FWTELrryR+g0dm8QChx7qwawd52QFY0ShvEhjyMA0h3uN19R3irBbglMg
6X5ApBMQYwqFO9wVDg95qyNvDWIMY7Bssn4u4163NMQjsBQNjLQP14GDteY0avuoy4OHkBA/1UaI
YUyvhv916kHSI4J9x29spP4+ElPt/FgkWvYrYmTEKYbj7gOZY+rQOq3T9FB7745T//Ar8lQKM+78
5UfBmy/r9MMweBrw/GQ4QHbb/HGest2qq73H2xjgsifh5M+N+yDNNrHJ0Z377w1YMpauYBpnUJaP
i2oSgu0a9nw7L8ueLFXBKtR4e/7CqxLZ8/K6qO7esda3rHO/ZbAg0uOv5+u2NM1wWqwIzBUv/nRT
K7Wx8/OjBO7jWR0skYWtQ9mQvRfSAfS7jgeEtrRyIrBp3PsNaCEdM6xJ/tDRNnRIeUf5+LLiqtsj
/1n6O7s6R7yGG5Gp2oh5YrLpbpfVu7UbmUK91GUEl0nka4xIi9meEXs+hPl4dvD5A/drBA4Qg7LG
vSTNplycsG/RNllaWARfGFm9eEDTgYzLRmPSRJCTWTod5tIQOxFpJNREZnDWhQZMug4YlMhk1OGj
1m29AYqVBbn9IksLhi1MODjnhCJSKnq0HOU7BNm2udU+zlwcAsNI5FJsFfVOGWlSv5SvQ3EExfft
VKutQa1u57cPvgeFp8ZPVD3EbjvvFNduUuW4oXnnsGAEwT9kcoBjuOWdemg7EeJm3FUVdDWEysIx
ANHZ0h/Gqt7ktXvHl2Fn4Jwq0KHQJgB/s88cv0q0rFJTjLtOLZHT6T24zB2WlcP9okFCTOFxioDl
yoRIUoA4s0/aykS4NcYmYs9g/bGOdaib4WESoN91QFtKi8fSXo7azPe2+yZdEjZuHjaFabEZmY2p
sq2mzoE2+dcsmI4WsPR7bXsnnq3Iu7wYqiFfIByNbB8KJSuy1d5qb8rcfOjn/DWwmve2JWyw4Yz7
CVrwGNsqkJpC6b5xK0ycFGBrbsqbtbVD6vhMieWhVEaL55W/KAshNUQjU8sN6K0PLCkzp3bbSOky
PnXHFUmuyoO7ZqSbOld7itAtcHIPAdbwMgd2mk/8QYzB3iaZYp257kpLQCi0zTYNCRBh12Ps5lPS
W9CMC7LQcZw3URXvWQEtvHbgGMN3EU5w783wIDUR8Bcon279IHswrTqR3LwHARr8TyBiTy9pNnTh
yt2GmbiknjajWQ4HfHjzqZxrMOk79KuDAaWpe8m48zVzVCz8gePVyKbUHYc66UazSZoM8b2znMpx
pSyvu9Ssu29mVqSdytKsghmoNQszFykENQHxGfV3Try3TAJh6yJKMPPDMrSbuYcqaq3TUaF2PWhu
MUuhnJbV1mYQ8lmt0I2bWg8yyP6d2WAXo7BOqkaHFSewlR7Ur4LF+rIu9ReZ06MwKfDxFSdRPnoc
iQKODO2LKSXKPOBNj5WfhUEFlfC89hgImRLdZzLsVuum5POxwPXSg0q1gczPNjA0OEj7zhxJVAGS
2VryQXlyYWIsEW7MJ95AuKgJEOOYxq22iyOxjAeJ8gFUzdkwdffFJCOjgLqu1z7XVnCirR3bPkIw
z+wQQ+M79NAH4T2KHwO9dUvIHFbOyyTIfcf1ay3nx7EBoqOZU6WnqC8wEmeYR1Eigyu6bVD0P6d+
wgSlczRb/WjN4OrLu1gXw4scuh+eDBBul3uxhHyVG42Rk7AhJXjqBx66QYexN2uUB8lzhM/KfrCl
u+dy+t4Ow8Saiu7yYn1RBGc+k4PoyttGWygsmF48yuXn0OJP7BWJnLu6cdciezJ8ezvz8rDmKJ0r
e6PH+iEY7KRap50NyQSZNw+CjrfjuiCEyxF0efmIsMB+Hhzzoc6bk+MskJ4a4AE53pKlABBR3rqK
Rn3tPRq69BKzyZ562qTBimd8wBlgEsI9q8f4OBg1cHycfKdVe9uMy51N6zfqViPLS4gNSO1BITr4
QYZ+t9TyaeVn+KudRx21jsHyBjZOPLbDspXGTQ/0MmDaJl7vICEZvZnHijJdVnuH+EtoVcio6Dre
ITbZSG0imhQbrs1HCN5vTZM/6Kr5NmXtSZz93wx6sZ6QN9EQ/qRrJ0QCd+yn5WtRcpToRZXvO7s/
VGv5vjjTU2WhIOHmDt8v+JksL8p0HJrH0pBNZJEVyuDzPMXVMMuETCNqEejKEd+IrEpEHO+YCeFz
utY7cxUPs8CMmZQRndRmQUnvq6nLjWjo0YIOpFHBZ1ah60526C4oHeCKM4TVm1bC4hGSlJ7cuPAv
xCsTy7WPdNDbYi2QRZhNKNEtQZF230sbDAsBebaLjtEMbITkJHLzW9c6j5aYUrRuUGpr9N7v6sOi
HGZzcpB2GXXgH/WkDB0UB6VtbIJpPgB4tJ0rLnCFeoGSs7WB5kG6upOI9DCHpPeY0hRVEgQXpWwU
qwYnLRYalYv3KOENznT+fQkv3WQ2c5WDWMe2HkfkfvVYHWrhrlHdOjj1Urzqqg9nHFZNEeCt/KUf
q62lm83S9TG1ly/E7h5tu42mDHNYlhyeCPiyMq5uAfJ76jl1WY5KjYMsfM39pKrM7x6BO7XItw4/
fsINGAwnCcY2lOgNzGYisyYGECPkwV1pBKFwMFdWaZCxUkZdMPjmcM7jpsbJYzgm7D3I8nZ9Mi99
aJyJb4tXE40ar+DHptWhZ99bVr/RpUwMD8FrabCev/l+czMvzVey/lRn3mECvgRDHFU7HixMPFjU
ZBMnO1U9not7nqvYCIuyUJbpS6SHSC7aoj8zZnSwdAuFLAluZJtEcuG70q4SwA+3K/KhDLzJndwr
stxYPgYmgSZAeiLvIIkxM9EA8yGsiPsKwSPosQs7rNch9Vrk4byOqoq0oZcPG3/1Kua69wvKxmFb
BEe/KXbN7CUaj/sIYhqp+70UdtSbPO7G4h6tHeZl34n40uIuzuJ10kGYL8OGz7CKotitQ71H6SjN
mzb0zSxGtXinAlwOok/ejO9s/CCyvLXXV5d7sWdkW6edY92iMGmT2PGpkY6BG41CM7xRz2u3N+Cs
1hXQoBoiH5k6LOQZHocpeiyn/ri2y7PBASF0Xktg3l0Bk6JTNNgHUaPjZrnJQqu4C0yMOOWpMW9H
xO4TAVFHPXXMEh6q6dV4FEHzHWwiDGSlyFK/BqIM84qijuWzOSsfzMBgBSicOq+5sddbghtnyJJB
8Sru1p3nZcx3Bdrz60/ITZyMTJG4yq2kXleIJnwpFUqlurons0B1WyfUcCI/v2uDkzV+tzMnzgxk
22aAkuZIFozHP5tC7Q04AuqJh5W8ZBPQs76Z0NoK1XDUY5Z0YIplyPRCHze45vUXHAYEqKp0GsEv
mJE70dbM4fzoeccVCbxaQALfZqjk0JRPrzV4MH3yVfT+PenEjaNRwGgRHS9FMhUOvLkfKZ2hsGvH
gZlt6gq6QhU92u5PiiKpRr5vS9yXHnV7VaZFWz4GJpAY5WKi22m+tmq4MVv8wmUtfoJCMuVecDPP
6PPjOUY5SB0hWXfo5vsWFaLaaUNzwMarYXzzJ+MJ0N0S3tmvvbQf52iidtLQe9m9S3Anzg0NFZo5
bt1+pwKCn6gWzfMSG4ViTXCHRIK5aDy4LaAAFXqQdpOShWx4fyJk2aH0FPW+0TPHOWjp7/z+BsHZ
7SCPHvceu36Tqa+d0zMON1Z4uElDxZpZof4BhrjsSdI+HVDYlmQJIfKUuPBrUn2hgm5BFJ/64/Ad
zGvvBIXCwJzuSq9mM1qR0FnZ6f7dQo23xWMKHrCk8buQjk6SGR7wjibicZ7UNvobOlbdN0fiuXa5
5SJLA59o3kfEsNCPwHxJUwBC4d6MgR2rkd6XFSIZYzytfhna9fiFju9+IN+0t7YA0Fm4hOud8Od9
Sdf7pa4ST3koVbvd4zT5jBhoiBQ7ab+38w1FYisdFCg52TokTx2Tjyxzig34pN9dlOGnYY7sedmQ
zI0LHxJ168Ey3zlKY4O5nFQ2V6inLQAwobCs6sgXeuMY0LYbnDAz+xBCdyh8eqhegYkVQKcCI8qL
Fsi731f1ZAhnP081q3IEQkG+W9evWLqAcIrOrbClIqwFCE/L7FgsA3xl8Zw3NxUPki44keWdBsuD
nx0MDEMgsUjcbIzoXG0Mw9jOthGO9KUeRYKqvYlCDbEmxFYypPXPmd7Vqx2WM55ICkc5UQYhcRh3
H/1flskJ1wSHCHKQ2ZTRNAbRhNC9bNqkK7xopEhq5Dd9Dlerwwxyb11A/bGYoPoyJMrv0snYZ2JC
cebEgxXJ5hgb/VPZzRu7rY6KPhjjiwFbG9YvDlobc0v3OcLGxkDFuST3o+Sbufa3A9RtGWlnNsri
SDP7uKILONcYx8dknZ95e0fUmCN2QolY3ylI1M05MKcPbpmzIUDDSUZgH9+S9mme+9BEDX8MTCaw
M4Lc2LFH1njiti2nm7EgYYdAgFgqEiNAsqWKJ+8HKoqsQ2lcePVdW61PuT9FnUe2WbVGU2HsG7yq
tfBiK38XvfeowETqGVBnXvovjkLxOu/H0PbWm6Ia0YtBHFXf6EzHphwTlHwhC9gDu2ptIHHztaU8
qTrBWiND2NmxXqAcXwfWhqNf48/IToysimZkG8RstrNr3Li9webZSO31oTD44wir1tlzq5eENkO4
VAo13p+OP8Q2uChGhHy2IVhXLayg33OJJ7GbQvhTxMl9PPp6L7Ib1MR/VuvDPFC2cufb5OYPVVds
EJKyAW4hVxjmH7KYNvI2yP24NAvUujnqkzUGEFpn3/jmoaTojVjvav1pGBS82gTBrEi8IC3VmEjt
3OJeMyPAQDaGBm3Ck2b83qEZkuH9G2pjp4cxsez/Q9p17diNK9svEiAq61Vxh87R7hfBp20r56yv
v4ueOdNqWiPesz0DjDEwoNpFFovFCmvVXg3E9laZXS17VNTA6YbJWYAkmMEtlaJhF0hyLllwpNd5
WR96vT9qcerVjfI9I+IJZo0hsrcFCUC5RKpnMPC/sNy4PVV6+j0u0tyGy7eMEQXLQntA96yn1YjW
kXa3S1MAITvSmItwR0zhOExvQ67ZcO9HOVWAxZY6hTKj5JZ5hlbDJaq2NI6nqvmxhMWNOaq2OI7X
y1g5UoRbOA09BSx1xCgfTNS5QuV7D248USDnQUX6IQq+B33zoxjkZ6UE1rl2bUgT3jjwjMJNJ2SO
0UROrcG0kLtJhuWEQNMq8co3ERqgfuxO2A68IdH0WZYgrs8ewyhBQ0P4szSQOSoLlDInyY1r5ecc
kROmdr6SAq+JAjWKU5DHeLQWdqV0C0DLehfXReiQWAtuhzQRUPjqfYCzP3ektiMzu8GQ/GGQAMVs
4F6e64OiI9cG5HFXFg0POUVr7Fp0N6THLJ1xXLrIMor8P6MkxlYfh9/lIvmezcmp0AHUmiLbPetC
Rd+8LkgrRqcdcDZrtUZWE6GPMLYlHtwA7UBWseoTK447pzUVgJAR6avaIxpNysUVA/lFNEHI04u9
Mws5olpJRLMgrgwQihyrRH9JlzKxW5XcYMj/TitRt63xgwyhQJW0sbRB/bog46n1ynHp1S9dnfkV
ARm5IPzyHyPi5wwPdwNND66ZI7PTgzJ4XsC53OVvY6sfIgTj3YwOOGyWMiEV9WU0e0vrdKupZ78a
ZWQ78gNJZF9vJl8GeMHSo+hqSk9pnZ4JXHGF4jHeHHcJegqslGbwClSYuhKoQiRGkaqrIlvNUeXW
w+kHtMDtGNW21pcvNSKuMFlMW4g0HS/AxUK864oLHsbSUFjh1NQ2KZLEmsbcb0PcsGFeRs+kM85h
HT+IdfeIVr4TcCRg0PlVZPZ2PTWHcl5gZBOCPzHyRyl3aiE4V8ukeX2NrvYK9dEG1IR5O7mlaV4n
UnYTJslDjiaANlhwp05wibEFGDtkPhCb5fAheZnC5UqgX+k0PxiywJJyyVZUdFKk8pNU9QdcK60l
0xdshmt10L5KoYhgYgwPSqj+LODxUjSf2MswvuEdfj0HeuwIQDTDn64+JYJttulzUcUE2bfqp1wj
s6crzoCoY5q7c4ZnSI3YOIpQ3VxK5CXAGmSNRvNkRAISt8UjGsTRwQFy2BxhZT08LxNKw3KGVWjD
L2Ghv+33Im23tqCzHnjCRDYN2syzakUKiqWOjRTNAW1bOYCgs/FItYIRbXMP+4II7UD7vYnmQxLT
9DQCFDMjaIJz/obotupnwxnsAaCB1TNvomi7QYh8SGP6nJYcJlgDJNPpasfwdcAMBA4qToOrAfyN
J22z+W4ljOl4WoZenVqBVnFMT1XeChyS/cXjCWAakKRBQvlJhoBflI6dW6acVlCOGbDN1CQuERFG
6ODvyBVq/EYY24V4QH6Ao8hmb9jHSrEd1ZMYN9qoQ5EQiXqCHJUbTpz2M97WswxEypilRBAhY/B0
SwSqRXAMr8pjBmxKHmcPb9mYjshQIH/vSzMj0heTxOlNQD7oIZoYoikd/3D1mD7IRKsQJ4fQDH0Z
N33TnMWqQHks+bZvbZvtlqtNYnzCFCAIAFwemsRxtYOJ6NYI54ciyK5xLWW4U3iryDMKxjNIQqwo
Qge1pva6boFSFV1XesFpfNz2PxK6+zBooYIzgtkrfRizqJ2gFaVnQx/wM7KLXvKNuOKhP8wP+0u4
eWBXwpidWio07mn0rZANNyjXIoLb//7mkq2+z2xRJcsmjBzfx/tOlm6JYtU5R8TGODx6LFcymG1Z
ZAlBRj/iagBK1fgtPVDksiWxi4N6Kj1l8Lh4TjytGKeNbgI5WAi0ihAa+aikvtU2UvTn8IiC+APi
dWd85flunkzGd7dAMNC6BWYxtV9k+bgEd4rKgYjZPE+rhWS8d0CnekFapDtFc0BPw1xchcp7X52S
iePFOVbHzpZlgSGgcwG6jKaNSlamcSaVeN9netnTpR0XwFZg5Ka8E8RT3PHOKD2Dv8UIHyulSZ+j
kUqstS7JsVLkUfMpIG3kKEdzscZfTIrF9fJ1/xjxFGJ8Qpga/Yj2f8yqqN6inA0eJizHuDTWDeRg
qc8y+v0R8OZox+00FFn7+nFfjW0xJhiFVQxPiyx1HNGSgiB5hnsh95GYR4EwqA5/JIINEMA5KenK
WOqOoD3n2Q1YSa2IN27FUYMNDuCexUCVf01wqJ6x+JqpeSUPDY8nhDGxIEF2VK4gpMi8Gm0d6UHg
zZhvRgXYh7+3g0U70HItDIwGPfYFak/Dtdx9j2WnQE5xf0t4YhjjCkZM3g4jNJmENzyRrHyp3AhF
R5kzErF9SD7UoSu6eiKkg2qStMXWG9pZkpAVLZ//TBHmoum1zpC1GorIyDo1y02bntMgRY8q70bj
acLcL6KJqqWUUgPL3UC1jBPydlg3QJ6hWlQAVMHP3NAxOLHA5j5hGg0oDZKmo2v+8/rN4yKEsZCh
3oGctgCYruBhlIEkwmPs2bTslRzmJhMBQxbNCuS05t1suD26e+Thfn+rtoOClRDmLksIcuFZllMP
XV3VN/LBOKL2DE7Mn5pX+YHNIzDlKMVeaXUc11JVQV5c+Jp4zlWXe1x5IphbzdTTNMIEA+xb9Rrl
bZbdTOSMl3NMgL3XAg3tUkEPLTB+YSnVM9rVbUmwDdSl9veHpwtzoXXzkPbGABsIOqRXyx4tW6lV
IAOyL4anD+N6IjEaQYgNfUYtsZsA2QK0dgTfupgTcPDUoX+/cj21UmaDbEAdFOGQnkWTA+4d2oe0
r85mgPZh1BrjgErAweWyBDGVDJIT9FeLmmBrlZsurgbr3hfG04lxBxrl9MpaekzJFy34oY7fZpRy
92XwjqnG+IJeDeKyWyBEOGu+6snn3AZTxxVS0TYldeXhZ/B0YrwCiEKCdoggLjJQnEXDrhC8qtH3
i5RSKRicCMwnFuxJNok8iGOB2byTAeKJ0kcm0Rjs1plBYDceJhmPoIs260MkYxl5AthcU4bIhFh9
dIfG445wgjeyeSvJHzIYg2i6xJyDCjIaT7mnQa/xVXNkgAQuNmWRU4/q0/5Cbpv7h0DGOGbkKNAo
CYEtep2EwZWTZyN810jld4Tz9NkgxsVmyaZsKIoOVhU2FlqyMJpqBbEQfXXXgwPM+MJqUJ++67/Q
67aY0LhuCT87vz+gvWtf0W2z/BDOuKlMKOMl6ZHcbNCZmaApom3zg57zCOy2UwsrJRk3NSd1OEp0
npM8og8OoKbDYfza95Z5T9wK1xbvdG+73w+9GKsEfY2stTXkoTHopKO53KsxaAK+kPiIeYQFcDzS
QRIt0xE4lrO1oEQ0wJNrqoSobA4lrPpRIQRXZQn68mV6V1EUTISH/V3bXE6APqroz8asJdAFP3t9
YEeXeRFCCprAtBPFu8JczjG9GtzSib1LIBHW0qTP0mK1EDWw6sFC04Mm35FLXjXr78ufvz/FQju0
Fb4/YBZCes2JJfcXPM7WIhg7l6M5rrsACwbWwbQ+xr0lmhdEMDSABVahJCK7xGhRwKnHklrhJUt8
PfsyVTLaqX5MBu923DJtAuhFFSOQBroRmJsEVZ1e6Rf4pmoCW317QLEEwxkw6eQSU/4QxAKBiSCW
zqYIr5qcPNXRdYRWJkn19y2ZowwLBGaG6N/PdIRJBdoa0gqMRcZtZFRWFX/fF7R5LlfKsDYsaQqZ
cqza2Pxn6R41QHrP4899GTxlGAvoapRSU7wxHFlH/OrV6JrCiFveXRDyrQyABRoeRClG8Q9r1uZ4
atanEmDKhsnZfJ4ujMPG9EfQFAvd/AT13NZb8hylxxgdHZyN2fZlq52hv2QVwaICJRjo6cXVcAve
KmCKRk6KzgjwMFDkfV5cvoksAHZADFdrBF6aZU2LgR4pzRo8QXYcjuQguGht89GVcs3L1W5a3EoQ
E0MoWdQP8gBBYXmOoxNZbtPYu8DgViIYV4DumlIUW1hCj55L7UemP4nNl2DmlIsUbACbclytmCJ+
3iDwG80KKqDAYoiuSXIfF1/2teAsFEssNwVqbEYTtCAKcg3oUnxUG1SMx5YTFGyatAowd7BhA3ZV
Z45nAUCUFtV0XM3o1EyPaiQ7KmYf446TDdoKHjHP8Y8cup4rgxZIFGI4I8KutA/DcCNoxzhswXc5
Ybj95/7SbVby1rKYYxpirCMcZ+iEXhVb+JKe4mvFGp32rvF5XEObywfuSVw8InjPRMbYKkAoTlKC
zu5yvk26GxmdRItraBy/s7l4IPNWiQKAXEChfl68RpS1zDBSEz1uNwCNt8voblpuK0zqLvH7/uJt
2t1KFHNA8YJFY0sKUSCSj8DAEaE/8LgvYnvNPrRh1gzICYWBni8TI6/ASSgcs0FfhODqPecRsXlE
P1RhmfiGrpoCo4cc0gKlBwNYy/iffU04i2UwEaeelaIUhBkAM0vhNouXaxEgC4PWWH8mhrmm5SnV
56HEnswk8WMpPkkhJh0xGbQvZnNfADwLinBVETHd8tnKALmVTnkKbST0gsfoRkbXXYIJNOLuy9nc
l5Uc+jtWriAwa7FIR8hpx/aGjLOvjxlnxXgimAPTKWhKDEB57XSV8QMY8TfyrDn7Wmzu/UoL5qB0
QtKkWZSbziK/i+ZLhobLJOSAfm7mY0DrY0gyxmQMJCo+LxXIYAFv39cm3vizjcmb4RifQn8BhDSw
xBzxkNlcDF9qTL9dbCuRdGlXu6Nlai+mhIp05p9ovjuldnfSfdHJTjE3AbS9Tx/6MSbX91081gUQ
i0z5G4mu9f7pkk36+D5jasakDGqYQJlCeaBDKsNrxK0O0D3YWzDG1uQ8ARwHhUIrrtR3StOG4Yor
9Roh+0E6tIf4dV+l7VP6oRJjd4qcZSmwWnF6AOFRVU5ivsbGIVE45k2d8G9aoX4C+9JVFYS6n82g
io0lFNUSWiV46BTg/5rQzYtBK2AB2iJATlIJwPNIbO1rt3mqPsSqTFjV1UVtCDHEZtKVMgNQ5zar
LoncViIYp13U5qJWMh3GCqPckqbomyIFf6gGPWSrQyTXoLteRKiRpsdBPdX6gVu8pWa1s0FsTiXJ
QjUTO4gYxjM8tT1PTzP6kuvmqxJwHvG8TWFcAtpdxzHWISoygEIA7AAhyu7migeAvekMVhvDOINp
XsBqQBetKq+D6YxOhz+zLcYZKGk+FqlQ4FJQBzdF/2QFDBNQi9v7YnhqMP5A0mo1CkvYl9bczSAr
4l0KnJPJ4hpHSxZF/QQ1plCxNO1Gim4X5LWH2z6TvCG5UaX7P1OIcQVJkGrJvGBfmsyryHN0SXsI
+dh3tlaHr0+glsCCieU5mO/I5O//fo75asyBFyfSD8NAD/yIwcViBB6GFEqhBXwlHpwiTxRz7pPM
1NoJfPFA8RrsHg3iShH7RfXwZwoxUUHeYm56yrAhBIasKp0z4s+unzlXAE8Z5tjPUVLrKXWUJQbt
zGC0hNpu4j/cHObQR9N/PWXXnXLjqqxug0tgINf2xZx7dZyRGEyxXCUGvpPqIDcPmfYFuHSj+Ly/
MfTu3fHJGnP0y6mWKwHYFE7X+y2Aj2TzvutRpui/BSbgpZ72pW0niVYHhwkFjBwgbWGEDeoysOTR
ypZ0J19HL7RAot/xOmC2g9GVONYPNKQZzRnagUwdE35OfZ3/arITPbRig/Ttkha71b7pTCygkwjw
MCP2bTTvJnTcY5BRGThpCY6z1hnf0OdLLJchllCu77P+Wf/fiWYMda0D4xDgCyq1laHDpDyb9Z3J
6xni/X7WFRRBpLQavj9rXpFievKwb2ObPgBwpoBokfAv2+ffhDnYc2o8PWsM5mi2ofvNxLkvNwPa
lQjmeIZ9FlU5ZpkRXRzm6UQAhTG8TaD/+TNNmLPZG2QpMh1i5lF+ndFb1Y6vsfn9z4QwJzIW9Xgs
6ghBWf4VhAap8U398WcSmEM4y2MuixHUMJJTmTpm7WFAcl8EZ0PYnr1UwkxOPEGJJnpIgqch+5mP
d1XwZ5bFdu0FeDO1WozsjBi8ToDU6lsA0vFoq7Z91odxsU392SKi/LBQKT68FqXSo7SH+rNyK3mZ
Kzg8okpqRb/dACt5zHlsyyTH2xnysqQETRtgSF/midha7JXit/1t2k5zrmRR37B6ZGBODHi/BLKS
42yLILkDMt8Xiv+e+SVnszbdzEoUc0tXmKHUGmp1g+n1mKsrON/nuBmT8QFz0xqlYuL75lQ6ivSm
D7EnTBwhPCUYDxA1MdAZEgiJS6DTDZgXBqZm6nF2hSfF+LwrdWZgtmOBlNYN/Omx9Ltz4AHJDZ7T
ykHaTb5KnDzn9uKBKlKWTGTw2ZcgxrPk2AxgB8WoeMPyvW97oFyk1r5i9Hf/btkfUhhrQzEqi8oZ
N8ESvCnCY6oF9qjZsxqgl0ZF7yBnHbeXUQc7m6SL5m8czWViYA6zhBPqzfIGhLY/AaTIWbdtP/ch
grmb67CqFCOHCPAOWGWEadzZEnMMXfj7K8eTw/gEDHN3XW6GeBCKT2F4FJPBSgUgrF1k3h/qMBuU
yCWqFBHUicTGaoBlv5BL8gDmhwTGC5RxZBYmvd1iwc2mK3V0ov+dgRLx0koEXcuVT5tzI1ACpLed
JaxsRbwtBAMYLwAx5ew9z7wYXyCEXYRnGuT0wh0gXIEWs7/nm4/0lR6MF1ACo8RwLr4/i1/j5j0X
v/WlTxakzPKHCq17lwzirdeNCQuGekxJLkCeKAm+MpGrtAS4YWlJIceYt53NPzbA9j/ksqYCl1cA
gFD6SuRnFax/+X/2146zN2z7wxgNS6Do0MWYHIB0yDweKp4KzLmPTVWocgXfj7sro1Espfw6AMHr
f1cCM2MygesyVFBifzbkKe9iRc/xWCKY+taLFyA27wvYvP7XEhgTk6QS7AYtQv/kWNzJDgiJXeA9
o2p3EA/NyIkJN9+aa2mMgU1ZPnUDzWwIB5U4AEtGs9r8PY2cxaVxVHmBq1mJY3NCTY22+JxA3Bw2
FgmcAFPu88C5Y7autLUQ5vE3CtGipQlWUKOTL2dMzltVCQy9cwK8F+F9f7+2rHotjLE6ZAXCSh6h
0ZIXfmzUANCdOYtGeAoxN00FHkR5aSGjbiwR4B9gpz4CbsnKHNrlF8bAdTsA7caTHNEquEHi1rla
a0hXYOW7F6VWwaiD5cTLHcDSZwnw9uHE2bPNtlfgNOmKTtDmJ7HdvE2Itg55wYtd9OOb5T08oDfG
M120TVL2QvIM3jDOSdvcOfTJAQ9d0ySV7WEjQQga8xbxVTQBg7MPXwRZfd43js2lI4pGTIIIy2RT
lMA+VORYRr1SE+4E8pxUNw2PtWf7BK9kMAYoJUbQ5DVkDB7ABdzWDxztSfaBeOXrR9753Yp5pJUw
xhKNpJOMrkB1VG2SO9znxyIF5IgOOsake91fO54oxuxqARiqcgKjF4F20Aigl/kyDD0oKXgR8Nad
vtaJbuLKviP0c4uAojDRk9wcWz/1G0z+SIdLWqTAV6iY6JjVdcBqfxbTmYHQmeoIMeiL6Eyv6r4B
7WJ/zbZP0UoIc3kEEngL5m7CgwsNHldN/PfAe3aWbo3H9kp0co/XKrNp42gE1WRRVtFqzJiEnjcC
sP4ByKSRE5C8wvrJKDkVns0dUsDEjSk6RZPYZiZJU0cBCImIHIIruffn6Uqurw2o2ACnW4zcinC8
0aZOK4GM7YEBAMm3ukVqGTipGZhJkhKIYRy3zhPC2F0SqtESp9AqyAF3q50ydBzKCicRui3EMHUQ
CYLaS2E0UeUiKGICTXJMNgKUbwISfB9fEhQpH0IYTcgMVgZNhxAjfayN26G0OWZNbYh9pAKY5R8t
qK9YHdGqNYGkHQ0I7V7C2g78wkOxEhjGj+MXdE76IE+oOZtDT+NvEtE6p4qGpBGZbc0KBExNgYoD
j+82+65pnd909VWOORbM8LrC0HC2aTvqW8ljDm6j5nGkZLT87xJPsxMPRcDpXveJC7zszuGsJ70T
9rRjor4o61KiVZA2eXQxQZwiHVuEfEBrOsrgiYg5AjetUDUlQ9NNE88nxkDiRQmCEVUGJ43RiugE
wXvAIzklm/eFrika/jGB9MzIKHtZCZcJL5jouHhINsc3QHh1KACPFfvdybgF8rEdO7yZ7u371wCv
t6ER8EGx4wlKNtUG0U0D4RFGSDMP8CK4QaKbvxKRKmclNzOf8Lb/iGOuey0TRUGvoCbKg78Ingti
m/ZiE1u1h2c8fHkt+JvB50og49+JKKXAlYR+5iCf1eBeXtBHmpQEoG7ET2sThCjNRecdxgJLMUWw
bDH2OYAtZaw1POVosg04Z+APwuR/7cgnSiBLVFt/2j8RytaB+BDI5sanqW9AwIMUCIncQf8aXTSs
Rs3/b43YtHgWBLJe0OS7ao1ueE5Pxp0Impav2QtIFLzwVuVlpzaP3EogYyeqWJlLQfPwQPlORZBi
pQ7A1jiOf9saTfSuopQEgkj2ORwm8aArJrKHyn2GV8GBHNBFdFdnNn2vUtJ2m9fTvrlTK4mMozQS
QVhQZEA3I7mfCy+I3AsswZThR1TZQHse40bSChD79YKNKusX2rWQcr6/HaKtBDB3GXDdMYAr4gBn
V8lTeI5Pgh0L1nAaPWLLbuzJd8D23ddp0xZWIpnQUwSQ9CICet8RkuxEgsZpNP0r4Cnv/0wMszVo
NwPYW081E95MBJp4J05/vHyMa4jasA21Bq4hOhZHCucEnjOH3GSYc8N42Jn//P0XG//HItjU2ISL
VYkHSCSP2VE70esy9IHFe0WHNgqfV2ra3iwdcQdyIbg4GH8Lph1RCmn5J1pewwSwt/OTcUlOmRYV
/iuDHrJVPDW2qTKDLAhvxkZxVRmTpTlv2Olf7PxDBnOQCgBrjJrwq2Ayu8X39CSDEuOoPM7e7IBq
4AfYb7iXI3VqbFyDZ4iJdwg4JgB+8lmvFkP1tQTw6n/ujea8PLSAeSsQRg3yBcdqJY01DITbWoHp
c4MOp7lGnPvFNFzPAGvdP1Zbgc1aDJPOAgLgSNQOYhCU2nH7DgoPW9LfW957ZDOSWQuiq7u2iixJ
gWMIQcsj0FN/pQKl79Ov2aT5fIkfXwtjzDxuZwDZFyCoyoJTpvrp4O+v2iZV81oAY+MROJEmdfgr
LsuOy5fJiezyPvXfMcI/flncAk/Hi3pb1kIZox9zZQzyBlqZ1XUa3ynByRgv6HNdi2DuD3NAJWVW
qdWpD+nwGPDMYMv/yMhRYEgQRUe8rT9bQYbRUaPEvD3occC6U2T2AmjR/oWzO3R7fzupKymMFgBY
zUVAmBrIOw9gpDy2z8GT+jZ66RNxu2vc7g/7AnlaMVdgM8oTuM4Vw5nANxYOnQOuuHNSt+6fiWGu
wEgS8ljosXgkUix1iMGE1VjG9L4vZfukrlaP8XNdi4EiAFjAzMxTcVTc8KQ9AUA6ecmPi9v4l6Su
VibBdmxVWRohvUAXr/NN7aSTU3BJp8BaBOPkVKFPRzwTqS/1UgCGgw/sx/6icSxAZ7xbUSSGjDIX
QEajys76Gx1or3HN2X/ezrCpKlEVwCM2Q0pyJZ0QD59Nt/4ye6qdAEqoPuyrRLd55xDpjItbZkmW
MQkBH4pKdyid+/5qUPxyfAWRk5Wkd73KScRx1aOLvLoiqrqCzATOh2Ju0OJUK/jxEVMEaE5pCrCp
c+6+zeBrbReMnxhBqJyn1PQqGVcSRYAz3bF36dwf5XdOfoBRbn9RNwOXtUjGVZjRnKdGRQ0ldMA4
5SnudEhe5XsAXM8eGCABa9R93Ze5bZtIChsY15REkbH+NhAzCQz0KPAUN9N3Av4BXjfepgRT0yUV
jSQKHjefN85UElCBVQaeANJ78NNY/h885nQrfrPGlQhmq4asyCXZ1FHbKwDdMfay1WiZDsoryiFV
uRes2EoYs0lNYY5N1JpIOXaLtQymFcqxtcx/umyMP8/gNII2wLIpE6hOQAg3H7LhkqtppQrjzAno
ZIIxhIwueVMwZAhGupk3Rr95jlCCwhy4Luk0f/R5/6N2xmDPCCHhS++GB1ol0u3BXk64L+zI5aFo
bEZfa3mMa1LkRu/aSoBSHhAbbmlmACkrS3VB93ZEGcIJPV70v2V/a5GMiXdZiEJlA5GGAGLo60B8
iROQNbzuGx7dcdbKFVQ6TF0X0QTAHtV4mOMJg+5YSLCXRLk3Tt7Q3cTgtBGfZvl2X9i/bNuHNObS
0rtGTQRTxWPwirqi1sci6l7vgRAZndklWAbsfYlbfmKtHmMnuVShHyDUoF4agFvHacR7Rf6xL2N7
oz6UYmwjneRQMDQohT4HSnsPzp2jVqKtVn3bF8RThrEIoVtmUoXYqzjvRxdd9T8F0AEBak3nHGGy
dROvl43xfWnWN9JkYNmiY3ZsrkB3i0k320s843txHk7ae3TIAd3vBS4v/0wX63d71AHuADBBU9UY
75GmeVMWInSM0qs+vhovgV3AQ+C/32djvxH8xXVVw3Ek01kiV6KCPk4r5lX4Ni/dtRjmBhT0NM7M
EWqoFt4D5U/Zo50o3Sm+6sDE5BpIJvKiWnpF7KwcGxCWwygoFbiXQbZr2MoCkgFfQw+k8S3nreFm
bWKtHXOqxiqThliGKLm3BE/yMySQ/MJBg4ONsD0HjahHu0gFh9cozbEONkIUxqluJRN2qcXXbXOQ
+8sc1Id5MEdMC0JzliRoJt6D7Qvlc2Qz7fC42DN8vOAEHPf0L/fKhzzmoOWg+4qNCvKyY3jIsILF
bWkjHL1NXoBchixP9DxwscI3VxH9tkhySxLq3IySZhNIYyoSOprn/pUAnL+iPOdOtn4NZnn0SfEi
+03PRdthdBW6igpzHDA7LhZ1D4mGeELWXmgQ2PPiXHp3/Gb/KxnM3TIsC2h+2gVH7jEXfsUEgrvc
h6o7uf+vrduWB7Y82iaAfhjGUxF1EWo1k/C2981b1aOJ7+FUoichc/EbnH3Xv3nHSCgHAlxDx13N
xIctwcBWm8LwlelWke6DGVlA5TwUz/tiNi1jJYaJD8uh7PtMxVVWNPcyapspR43NujAwAv7Rg1m0
sSuNaqR6YJTSNoGDDgYdornBMlpx9DAO343WzyTwxrYc89hcQLgklfaEKgaLgWFqc7lkShg483Kd
tX4THw1w+Q3u/vpt2vlKCmODM6h7lSUB+0k234jVs1q9mDyw1c03q7KSwTjfsBzAeyNSTfzFo4P8
sZ+DIco2LOovQNP4ZypRk1k9kRdQZJlGDJXE5FgOX7PlNr4orlHoAAD+IwMU77OIepSzro4T8HJp
5xaYa+qPROHgbm2v2ocMdmIf2PEKKcM4ANgO8RQ7dgOnOoMs1csRxFyETgGn8F+NVMbfBU07dmMF
acr18k4hE3M/eQXWmwRxiHM5zR3b0QYYnCWAJlJsLMY7CPpUl0AugkrOcqv5iwPazx9QrwL/DOCx
/I5nFNuBPASiqqiJINukB2FlFUqtSXElB3h/g0PhLclj9SgaDY5UnOH2PEqaqN2XtWnOla2rAma/
uqoSQR5mqsMdCbLhWS165QENkjMnh7TpwQx8ngAkCm2ezAksADggmhF+2NKdZPk2Mjnp6m3NVwKY
4zcYddhlMwR0nnQajplHb5nh1DsgMT7g2cTZ262oDphNGpIpBLc1e3PWbStVA0g8HUJ+KuRUtWcN
vNjJUcru98/51sIhlUI0UCpDFrujbViMEuoluM7m2zRMrch82RewuXKqAtw2AFGhnsV2lohgx+lB
WIvQmzjVEZgtrmCL37tT8Dg7klXZvE6+zaVTCdJDQFtEXwdjo0bZtBKKWmge1J/L4jBM31XjdexP
UceJGre8vroSxARxRWhEQwbScicWj+FwrFRPvORZtBbBnPAmDSXwI0KEBta1QpN9EO15+/uzaQDo
+VHhgLFebLHRLBWkbky8jAj4TZtMP1bRz30JmxvyIYEtMBaq1BQTTXLh3FrSNzX9mYI3VZ1APp5x
AuvNLVmJYhywYHZjrUxQJi5uEkzRdbmlXrTtKxmMq0l68CFOcI6OmnkhclDJVcnNc9HfyQa16koG
420UuQAIKfwogkw6Oj8dFr880sNS2DyUa87+s9CU2jwO6tLBxCTltSj9PuKcEt73meOYgB6tnlKo
QkB2M99htmzfunhbzpxCWQlyo8zx/UQ/avqV0vktbxLjXy7aj2uPkSGEdVb1Ji7azrR+wV16ueII
38gJM5oIvspzecjFSwKw1VXLHH2xDIy265AH7JUnhby29ZOA/qf9tdv0zTSA+O99zgT+9YSxiJLS
9s33yfEvzXQ3+vmrWu6HHjleIk8zEIfjrOOpydi1Bnb1wRShVOuCgRThWOyLd5NdWJRnAaTcX/fl
bdmGshJHbXMVrqDP35CSDpd2NNwJ+uPyY2hL3hLS484e1bUMxr7HWV7kNoRK4U80xb30/gAedKtx
Mblg57c6bwV54hhTDNO0E9QFKqm3vQtK49N8J90CZ8VuUNDROVEP/diebowNJtkoiyK47cEv/gYm
qRTUu3L6GPBIuXhiGCtMCozYBiJ0apons8U4kKi60TIde4PX4r1t8CuLYN4cbdv2YjnRMO59wJyY
fEh9LXZb569XlOF2vO6a7RfIPxJRFftsgx0J+6YnWEPt7a+SRXeYb0Et8gv2m5tY2vK2H9b4W15/
JjQ1QZcyjezRHl3Frh7BB30gD5OdPo1XdJpm/4xtO8eVgtRiV4csmnSpy4F6jsYyzQeprJ09ziBF
BiUIcksFWgFJYV/CRLdWk/EjXar3qZhjURfpikSvFc/w9x0HfNVnnbq+qoIxxTIq/TcBnclBjdmd
B87C7R9lic3Hyd2AsrcCIaMKRPiK9q/bIhrLAJIARHheKomnEuM4kk5N+oaWsjB+qy9OgXp35XA0
osv+7/4CSbnPy5bU4NbLqHPKrswvlVf6moOqgRVYKlwhn6Bj329IIuM3xKZr4tagUZLQnHNyWw3V
qSWRLVaTta/Z5uIhianKRCWayQbJS1krM3A6kB9OjrC35S2+qCdB+RDBRslEADPwkCF0Da4r9MIA
LekpPc5O6URuYnMv4k3bW0ljAuW5rpW4MpCAVh8HhxZSc7+zup/AHrNiLoD35j6thNEfs/IQ1SDq
pKHZ9Sh9FpNzHT+b0VkKvD/aI7Y2vEhmr44JpJD6Ka6ulOpaCjjxxLavW2nC+IW5RUO/sNC8/VWD
p6x8KG1KtIWGrzvJSk4hF4KUY3gy/fvV0k2F0teJQJUyvmW1OyqJNSScXMN2XUfH4x9IFpRrjzm2
M5oPdFqgxehgeSP5g7PQJkN/HFzdbV4A12CD/Dt+5N0cm3fVR0qF3TBDjYwBwCB4qGcJSNBfwZK9
bxHbt/1KArNdYyJVWdvAHxEES7+s3K7OMbr6abae3y6wuVkrccxmKUu9tE0PcXX50rdvGToPDR5S
OVcnxo+ngHUGkhv8RPdO21tpL1Hoi4+t82uEzOOVcLjyGOOYhsAQYwKl5Mdf4YRX291raisWsecn
8RC4f7hnjFMP0eBfBjXkdd7i0SPWnXU3PGqW4jV+Yaf/4cjjWSETESZlneO+gLzRnhzJrrzkVrub
HsLjALJ4TOVlfsZD4aFL9ts1+WEnLDq/lEjjDLACPO2kwunlx7p8KsL7KvSigROc0R+/J4lx86Uk
zyg1QrnsyjiRc3NWMYrHHwpmHbxsahLAeAnIkMC3LquMgwfmRlSFcro44SxYSipYvXkL4M+x8fc3
iyeHDfuEydSWKFsccdQcachPcfGeaf9H2pUtx40ryy9iBAlu4Cu3bqm1WIst2S8M2ePhCi7gzq+/
Sc85IwriaVzLL35xhLILqEoUgaosB6UXafabp4lokkAddBxskzrp4itm5rbjdcMqV5VdLIiEIYII
hFF3zGzHBvag8tE3uyGYc/NQD7IrHtHfRBiBMjq96O26wvZ0bBw8yMzegalmv9WtsK814prq8tf5
jZIZJpBGg7tRkhcwjJnh1CWuSvzmt4uvRbMEpsAEIosPGkBMHtCDDWJSPOMx1/wu+DW2MZBdyr/j
QhFR4IrE6blRqdni95fsy+LboXaMfEyOPrDH9QNcVtohUpMAJ8qMlAU0tRoKuCWOrxVu3nZD4f/R
RonSDiSP+3E2AYHKjtt5wefbQL8VENL+MxiBICyb2lHOsFW90vuleUzm2F8ayXEvcTpLYAfIf5d2
0sPNLZa4cR2W2cPM7s4bIgklS6AFvCc3LZuAAcn2dK48s30gCQnxLm/Zf8ZAYq1rFMXUrgtsjYFJ
MZn+Ura6WxgP5+2RrZlADbHCRjZ22JhmSD4NvDpQTsI+b7zzMO8KXkRXFghhMAjrFAo61W7Tl3+y
Fki+VG6N6hNj7X0PlVBWNSSzTeCHerCZOfZYQBxYd1pZhVOv1S4jS3DeuHWNtoesaJvAClNX83Xa
AnC6IjCWQx/3fp+85LbE98TDXMARa9gGK4O85ggcgrKrHl9s2sE5yC90JKwjis4yrv2yaPHnKT3l
2vwpm/o/Yx2xZk1XlqzoGKKogkMrbYUdau9GkkhgZJYIhLDOL0w6vJ+hYTTzUvJXXRzP77zEw8S6
tDo1RqeaAYBh1fN8SfIKQqGSrzOJd9nrb9h8AbKoUjW6njlTG5DhqNovMSqpoh/nLZEdbbZABFar
NLq9MnSnewPyYGi0XWLQ1mVUYJQHPf3+x9Ivb7ahSoGHABQ3/fpBG7vmeK6sSGGgt6F3CTrJyejJ
5Gh3HWCDsf7/BgMdlhgYw4DBlVvWPjflxUdWbQMgbE4fRUOZpCVCv/GjO8PT3CzMPfRO5ldqmJxy
FJmcR9z1hg2gsE0Z9A1tZ101yJF+XshPq+19J1+uU4k/7Hr2Bkfg68bq5y4vYRhpfsxq66fNV5PT
j2QFGxCBoC2jt5RyhDF6ZH1XF/SDRilqw2bjcH7RZG4gEDS36NxZA4xpjOFYJ0rIpr//CIEIl/wK
BKFHjcKStduw6ouLRE8kXCMxQiyjGKchzvHBgBSq8TT7kZHP501YF/vdKfa6GURI0XpjNNSowyLZ
o/MY5caRtX2wVC1GSeqeouaqOyfs5TymxMuIQNCK6cTx0MCmxBy9tLCfknR2qdpJlm6f3Da2CTxg
jHpZNStOG4y/nh2H705gBl2QHOtDdo1pCx+xy4LKEwr2VIyWfcs7bDH0uI4bnG+YJL6wMCXEdQpJ
F9tuOoAK2v+CCBs2OmSplBYgy6Ld5EPq41LhXqOGzyN6Myg21ITG4geq3/w/M07cNKuwFNYAV0uo
W6z3kQ+Z/nge492r2T+nw6txwo4VieNU5byCxCgaQu/aSb8ZvLLAkxIeR3wZra5/7r3zv8Ktjro5
KKzWgECtw0F3WnXHIv15vRA6b9K+r79CCMxdaowlyQiLWlCEkR0i/rzMEpeQYQisHY9V2mcNzOD8
6DTBZJ562RWMDELgbGVRp9RYd581ukvI14oXwRRLzlXZdgiErWLsGpIRgOR6dsmZdoxjWeO+xA5R
KoeijZYbE5aqaxW/RmIFQb6l/Xp+z/8H8fy76aJejlPrpMKEtPXCYAlxQ3GAjmdQuGt5ZoJOWh6e
x5MZJVDC1CZtbmcwarIMj1CPtcwruCQ1WB31TKyINRxVqiRTuoZmrRReZgZ42HST8melS1hb4gTO
+v+bmKRObxOVACfmN731PSm+n1+sNRjO2bEu5ubvK7RLeJXg75PqS958pvMnzKmZlos+l6g5yxZM
iHzaa13SmgDS08xTsqu65B7lx7STfCnIFkyI/r5drCzLanzu6FbAqBXmukzCbj9JePVnIfp7Zej6
fDUl5ZGfT4+YIoa73ossvbHoC5XJVMtOAUfggaWtM6h4Ak696+f/VF7ZXhT7I95F098emv720NHE
Uo3adCD8M60bZd6r4xO+T8973HlH0MSmy7jV0CNb4e+35DDTGx3pIvlJDEncnCcBFMC+9WuWN3Ok
QvzJb5sfqnJM9QRHtEToT4Yh5AC9kapOFq0rpdwN06khqWv87pQ6cTeE+B8ic84WAjIr7cE3lwID
UtnlXE0fuTX8N42CAtjb5ZqcIqb5akrWHerO0+eLXlaiKNt3gQCisl6ySl3PmvqODo/1XLrLz2x6
Pu9dsj0Rwt/KUFjXr3xm9mVgKrecQ5akfDgP8j9CEq00BLdm1BCbNlhkdDymLWzxB9/w8qDCrbt5
/Y92gmywx75J/4KJ3Rt9mtoFnlSRB6RPoxJYauw2Ml2ifdZ8xRBydTXTi7qqYVDO+tuptb2SyuRU
ZBBCRI4UksxI1VeI4pNSmc9pJlOBlq2UEJAq7jknO8FKOcb3MbnmCtrVLU+y9zI7hIgkNGujyF4j
8nm8rNHeEqOdRv061q59pwXqWgMrLSlal//dKY0OF+hbE0goij0uSaOViuLgs3Qm0z0riutxKtxK
xSzw7N6eIMZVlGocjjUukKbmJlFk49n2HX7zA4Qjz8JsvqGxK+TUiRNokeahMswv8L2qd+VNU1kP
bBxd1UbpW6mULhu5m43t/fmV393dzW8QzkH0nVRl1OI3LEPj2ak7VJHf5nfnQXZZ6hVEvMMgA25G
LIqVblHtNqFY2zYCXt/Y6Mz6MyAh4qyhMRcWAYgPlV8nrp4uHh62NOUjB+HGICHs1I7n+jQgH+rn
5SWzLdeZC6hrMJnYwG5YbHCE2ItUUqQmON532ue+/Nq3kriT7D4Rwg4vgBZ6zvD3c0hTq37UP0aq
xMFkJqw/YZMLm62hd1UEByOD/oShao9lIenEkyEIZyDVy2GuVRhhVAcFeteG7DlY5r7C8afWUR+j
aQqp6TKHPLsjI+7J9MfCkuQLMhyBD1LKGpus6dWCSTn8a6sqnt7gQv7iz4JECPk86julKrEjlNtu
Unh5YyMww07W+qutV5NnCFasO8T125AnBoBUOzHvMo4hpFqU5BijyPmntigjf8hH5WKoWse1J1b6
1BmZJFJXY879BoERMlNvkmi9bdZNhd/WlfJAcCNzJFCIcwv0DXsJ05tLPV6Kw+Q4spG4kh3VBZ7o
4qG3aY8VqCC8E/Wq6+jtaRwuY0v2liMJgncVb6QkjWauYYZmO3pbyGRFZX9//f9NGOvN1EfDghgY
9Qpyuc4j12W3jjIIgSm0WYls7NV6U/aY93eD7GlQthnr/29MaIeaF3kPE6wGJVideln3+o1hqfeL
JtP2lJkiMAbKsObMWc+HhVlPmI13o1qLhLpl1ghkMaDoGlMXsVoMCoTzTxIlHsvDQVauLrNEIAtm
FqiKovCrxTkuLHYd50PngwXJAzR8YGSosOvd2KY0qbFU3fgUlY+V7CVof51e/76w63OaNVW6fnkn
zPh77vlNYSwPrXIXI7c7z6v7h+krkrDpjZ7z2i6Rw6KL2bNeqIpcp3g6j7H+jfd09ooh7HrGS0wr
RYkV7khzt6Nunn3X1a/2S9N9LJV6RRI2Xm3N2LRtIDV17qY1KjjuifFDuj37/PwvjHhZahjqgptl
bD/n5GBGjzSB7PfnJv3Rq/7sdC6VKUbtO/QroHAgmCpP7UZZ/cGxFY/nLYas5TK1HokriNM3ebTU
irleZTvDSaNHZn0fZMIXMgghNUQ9Oivoelc6xual0joXjvZViX+cd7f94MG7r4qUHMp7AkhRJJT0
i4rgzFp/FTFPUq/BGHE6ytQ0/sfH0CvUum8bdlZww9hWHFAjigSmq386+BQ4OSruUAssw9tfvle4
9f83cFGezA2euRZ/aKOvpCiOE08md0kfzi+gDEZgn8G0h6buYZXO7xLzNoduQtaU7nmQfVJ4tUUg
HsqrRiUTQLISLVnHRekLNx21KxpF1I3y+nAebjeCHB1CP5g4gllUQgSNHF9xVAdcXP1d8O+GrBZy
b80MdPhAAUdHP6dYnTbWCdUWZYQnzDyslMRnun2AJLx33oy9VTMMw7YwCQMaLqIOQpdkatQyVL8s
Q+JnGBsKqYLHuS9u9HVmQ61b/p/hiblgr+o5JMWRC3bJ5JndFBqL6tpNXXnpZN9qqWxs0+4T0dZC
IXrVRtMse0JlHH9WHtYW3O6pPjrQzzisIp29K3ta3d24zYoKIUwnTHfQK1iI61WUSC4eqN3ttc/n
13HP/bZWrb9iE7n5mNHYIbDKstIHp1Gf5+QjFdpr7zLKn4hjUlGIiahFWrQtKpbSqkxDXlgVPhOS
+6GR1RG+Uy9ab6I3SL8+oTbGRLGiE4ocCy0J0WHVUf3/d+Pv786/Rv36KRsovV8InRRADUV0SKLI
HdXhnhuNhIxkMKKbz0luGhEeOHLlysw9R31UDEkk7XvAqyWCX+PZYeFsrYrsmPrFcfipbWIJOcis
EFxZpamWmhkg0HcYxHXm1jU9Gabk+e5d05e4/YIvZzgaen2t+YUS0g2OvMvETw/zpy6ABiMm87pR
oH7geWXrcMKBpCZFWmEIAGpxhnxyB5q51IYQrUaez0epbAGFMylNsv8sYJzSsCqDyYGq6UfecbfG
CNkw7eL/gHDzfqweW5ks4f4R8epoQg5cLfrcoJoUhMZu5/4z+enYN06Vu20hcYS9PGtjiHhBWo5Z
CjD4wUx7v66h1fuUxJabyO4TJbsiHt1mYWpQrAKOHd0O6ZMde0P6gexga4oQ/7M1WZw2gOjq6866
rGRjC2RLJQR/PLDStNelKpXFa6GyzW3f6f1U9rQuWyqBAeIenb+aBQbAbDg3R518kbXuCMwPxMk6
Rc2xTQ1iBII5TcP/c2NN1cdlfuCG6i3ZBy5IjQ2GYAoMGFo8RsKN82+Jdklb/89sEFjMmVqzsivc
EcRN5fWW6ZP6drB/t1H6F1durBCYS7HNOlUHBKO1fE2Z6/QZpHHD85bsBvwGQ2AtdGKjbHy9Gp3x
kMpZ7EWGXxLmqgaDMunxPNh+frZBE+hrHlhsNOu+dI1vocsoDfLDoHr69RyqPkQ3pCpyuz69ART4
LE5YPVTq6gjsNqmPJX1IZSUCqy+JFxQbXxOZTBumkRY1rqXqakJj5ZIwLzdSSdDscsCrHe9oDJ2H
rJ7gCouCE3IJaksNuX7JZNW9MhyBy8xKq9F4sbrc+C0evptTeTTMb0Nxf94RZDACByitOjTqWqxc
tAtzpwYP7HVzyXRULPOo/LNgFZ98clZFdV7/Ahto2HFae+piAraVKYZIvE1US7MmDLLGeE0knJ3m
pnHmKtVfXCaZtcbIOX9b13aT1dI5Kfu0B4idpJ8N3uF7F7lGcTBNf66nQzRJKqFkQUsEimidzuYx
A+A/k/cyjGCe7i2XupgtjWk5k0TjSraIAkckeG7PWQM4Pp0051QrQSO7rJK5n8AKWd9qI6VgBYXV
rlY/LnTynCJxp4/UZG+4QXwPMmLST8baZaRN6PxHS0Pa4M1UwqoSa3ThdgIZoYUZV/Bvrn3Ra5+O
lofCjoX+/KOYFV92MKMihZAiYLTZuuRdgKGTXrVYnlQfRHIkiQ8746jPhb6+ndtWcpHl6kFdyuPk
lBhv1T0bZfKBOt/tHgm5QjQuKS3XWv0W12GW/UKUa02WIu7e9a0zvyGjCGlAIhaxNy3etdHX/U8M
sSAOzBvyOHgT9KmVi0xxz2/VLkVs0AQW56Yx2/36fDvUj0N5VSgFhh7cd9OtNli+qX/kA2uDJpD5
EjX/efTU1J9m6lZobcnGi/MWrRH5jvQ2GMImsRZtdPVaj1VB9tCkFxihFeWfnPFbg4KZfn7oP/R9
sgFcWWrDskBr8rnDEvb8O9cqDEnOPB3XpUbzkdNpAyTQOXSey8LCiEk/SYPavNQm3yKSxdslCKjS
UajtYPC6WGaWUhzjJsUHBIme+jxYUgRtxVyLfIS5X3HECjNHH5QxNtYPFSvg6qMOYa7+7rwf7L6w
/5rD+Y8toipwie8KVTOBkS1/T1HpsaQ9demxHdNg0uovulqcxpG4XTcH55FXD3vvgf8uoijLMLd6
jdGqAJ7Sz7MaDqXk768OJf59U9U1jIPFV9G7WfCzYcWJMnV456pT6Hj/6B2IF3w9b8OeI2wxhKO1
Y4aJmdnAyMYnK+VuPmmeoVxLh5Ht2gI1d1vXCCwSZzuzKbJ7O1qDx5qfhsY4mEN8YSo/z1uze5dk
bmDE0MnLbJX0gV9fV1FgXJIg8yNfX6CG7k+ecoAs9Y2sinKPiLaYQjJklOaSkA6YVBlXQRoluUrQ
zjfh2Uanbm0/Yyz8eTP3FxOT2k2M3KB4f3jLRBpbSKoq+ELT5tpyy7o80IS8tETmHHvHronRlP/F
EQ6NCEpNrHSAM0BMns0UGR41I7dJ7MZzyPSZKMmX85btIgJSw9gcTOYUyxF5W/dLbNezPyrxYenw
apjSa2e8bWfVXyIuYcG9ADY3aILzl32SaoYOtCa9bNrjMknyiL1D17QghrzeadB3A6pLgscdq+tn
n7TxhRJlbrfkB3v5QUjxXR0Vv8Upcn79dsnQtCE1BcVAzB4SRy33Q+XkfT7MfolqMGTlWWVzVE+x
5LGZyvSWK0N0wY26Wj9G+hrDLQcdmaFtoH5WknHshYWlIdwprqJsQ2zebiLozw9cnf2u7B2vQ72R
ougPjGWeZaSBYWdrMeeCidM/zi/B3qJvcdfg2RzTfCF6MRLg6hkJFeK2UeqSySXDk03uYusDB9wW
TSCcNiZsWnpt9u1cCQZUdurVz/YjnSdbEIFhMmWMUIEMk7Sqva3L5NMy/LbO6nqztMUQYqFAoyg1
SmDE5am80P0spL6lB/a1CTX/7lqmIr4Xelu41Xs2u1SPTdczBSo5uF94qvos1DAZ97wjSCCo0DSM
ugANijKASPh4kRHltMyy4vZd3Y2NGSITD2pVpWOM7Tfmo3G5vl2lQ9C5vQ9vv5t9PJl4GA8oiSyZ
YQItm2WZLjaBYUpd3Zp9FM6ZbOzL6rZi6rG1S0jgy2hghjHBG3oaebn5tFYnKlZYMdlL2e6JvUVa
jd04QkOaVlFUGFM/R9Az/Y+A/QDp0UPxBVop0LWU3cnI1k9gCCjINeVMV8jGvJhT7VotZMOAJORH
BVqoi6K1owjrt0B3wUWGcDRoftJVfuQYlFtkquoTDnFhIpM2l22cQBVM7+0mTuGQSvlI+JcpT9ze
/q7TL+dja++cXvXTLQPHp0nFugES13lqxSNmdNMXrQkG7WWZvmm8cnMuSe93c53NgSbwEuoGqwYB
DDktNrtFflVPpdvKQPbOjO2pKbARr9SusBOAJEaP+8aFB4w9ayOGzplmr3oUZfpclqtKDBPVpxpa
lmQiSA7Mvjm18a3ZsFtU1Eu4Ys8fMObZRjqgm+iWFwIZY5p5M8XIB1iph0OlBD20lJhlnYxUJgez
+46/xRJCeeCDmlQ2LMJOYXBZGBtueRrD6rHyywN7Ou+Be0G8BROCGF8YvTJygDWq6rUk8SZdDc5D
7O/Q69oJQazSLEl7HRC9GvuDg0ptG3El7T/YvQnamiLErDq1PNWsDp5wOweJ1x6mp8nt3ORGD7Lc
lb647K4cJVBdRlEHwVybt4zrJAS1RUmBiAqU2/nLOgTYx5AtTw3Nl+axgwikTCBvdyE3iMKBFWss
jfoon9E70Lud9Y2oudc0EoeQgQienmemMg85zBowTl0/8fJkSqfU7C+dg3YjG3k9FZVc8YFcjRC9
QUJ/oIf5W+EvT4qnfZs8zdOCEXINB+2vD/ggfUUU6A/7pOVkBmIJFq8vy+rnGPnnIXYpYgMhkF/X
G1lqc0C0TubV5rdJeyTJVSW7Pts/6VWLmBYyTYwREtwc5ZUog1AabFAIrVjP/L48Qav90xjiFPEM
1SW2KxPl3tsvfHxBUdp0HOdd8+ni1HM9t2umhF4SKHZwQ5Pw6y7C5itH8LrKUuc+IjhvxyL/jPKF
Tzn6x35/f7ZnrRA9JNX0vmeg8KindwrvLmu78HNj8Fuuy6oo9/OW13NdMCenqVnVxTT7Bb9W9aec
niJ2lWEGuo0vKd06pVohsW73LWlr3rrCmwSwTzEpvMPAXN+4W0IzxNCXz/xoXv8jSNs+KZL+otXL
3me2rxauNLKBG5vUoFEDC3FJ5dnDZZ3d2WPv5t1zOUhSl73AgnCroa9z+TBSW3D4glBrxIk++5Oa
eHx64KPh4SnQq2UzoGRAAkk0mZ21dAbQyA6UXBfzd0P9NFOZc+wx7NYegSjSbqRdygETddV3rW8u
rabxh7IMz/v7XjK2gRG/20hFB2vqCfgo1w5mMvsO5OeXhB+wmgeHDadc2jgksUz8jOvaUR/b0kDm
0imNV9X0K5ucn1ZqDd5523bp4tUlqBDLToG5pNEM2yZuQVaaTXhhbJpEgrKbUWyX8F0YG85iqIAx
1k8q3W8O/ISRkO3zHBI/lwo77MbUxiohhFHswCwSr3A2C8vIXbSXGAcx079MjEn4QuLrYquMrjIn
sjMQLqqjX0ydu42Fwapjfqsbsq972WatP2VDFbxf8iVBF5PfVjc5/VuL7s87g8zrBH5o6FRDRADx
lFenupncuL/EV4FkvWQgAjcoXWVCXQwgBeqRzZFBHla9GC1bAiNbK4Eb0HI6JB3ksP0aXRGNFRD7
6/nFkgCIPTL2UtqVvWAz6uHTOJ16S0LWEh8WpYRIFhs18ghEpnM9rNPspsCpf8bKqWk/0lW0iU6x
MWbk+pAP677XRvaM+5sTQ3qXqi9mRiSFGvuLZlG8MFuOiqfmtx482LQymwhI9hzO1TX5iLgHkrl/
/74YIQOmHhQJeDNvFusyY/E6vjwvfMPRv5zf/v2wf0USYiVKS11LJliyaG3pop/UVTVrwOM82oML
4/k82H7MvIIJMUNJVZElhlmqzjyncq0p9pRasjcyECFirKTMLD4DxMIEF01zm69lI7vG230O2GyQ
+P7ajf1UKQwgRh9fQkzOVr/06sVsDkgg/xqdxQNN0yo4v3ySvRIfZBsOyYhhAGizyvM5B6XqXKZ+
SvLDeRzJCorvr5woJMoM+ERSloe5wONlM1705eN5lPcxZBNMaqFQyMA/mID6NoYWreexuli932I+
ZF5Up6Gew/MQ7w15C0HeQsS2akAaAhBkDnTnaxodrN+P1LcQQkYA3TJrSku795l6PddXUXnLR0n9
tsyKdSG3x+XCWNqYgMDjywFToYN+6B7yJJck8O/Tw7eWrD9jA4MRlBaeDgGTVn/16NzARNoUo+Qb
9PArjzGVHDsyo1Zf36DZJRqmkx5bw1XLI5V2yhiSeEM9/pkHCPRm9xPHOF/AzIuXNU9LETSyCUgy
PxZIraSFNWQJSut1iKvwNjvZy++Xpb/dGoHSZoiB15AJ7f1qKlGabl4O6OvSF35t0yL4owUTxbp5
Hem8ymBNyaajbpcBZ/PXVvn9u5E3Foli3bVldWZRAKZrLswuMEzTNQcbB8KP8+ZINkdU7Da0uEoc
DqdedMWzOQblabXko0AGITCAps7QR+tWiOZyKC6zQeLCO9e/WCvICKGJ3UZZm1jqyjSIu42l2fum
u4440tzlFIVoWsSIOtnUnF1bNlBCVPbj0FIl1ns/mUN48qz457fj/Qn21hQhHOPKGHmJrl9/NAY3
N33H7N3BudFS2eAGGZAQlJzUpKxHo/cL44eWX0XRxaR9nYkkWHbuWN7aIwSmCs1fxeqwXm0w+Rre
dtn14Gp363Tt+tAeJ0mvxS5pvm6PWONK5phP0HzF9pDEbfRHpmP0z/jl/B7tvL2+MUoscjViOqro
w8Zb60V6hLcdq8ssjBuXXGBaxI/IHQ71IYklXr7u/Nvro7egwlGtRdHIhhim0eaL7ZSYw3jUtK8d
+WZ2kpNHap8QsHTp4nHM11W8im8miJu5eZDgpj461oXbX2nXuR+H0qH3MgPX0NsceK011oZWIYrL
5xlN6MqtgZGTSVifzNyNL8ZnNSyDI2YNygpUZT6z/v8G10ohRTBk2E3VqB9NlBotY30/UdkFjCwU
dIE6MLuTFzGDfW2ghbqPOYCfymMLxUvizyhdj5/Oe6nMLIFJ5gRau9QCk9B8PIwZDztc3qZ9cnEe
RrZrAo+kZpfN+gBfiSFPUuljQLpbK35RssnNyzo4DyZdQ4FOtBpqSdwAmlV+V83Cr/vvEcyaSucy
XWLfps6Bz5jYa6N0mideqgxBQ5PD+V8hWVlxypcSKYaVD3CYnlxa9lW03PDfHe+lO2+CXXzlzvS6
7ZYEEKVzbZhtoM65lxT+MN03/KJp8dH+23XTbwEFdqF5SeYOT45ogmncKg7TbHAbLtk+ia8YAq/M
XRZTNgEkNU/WcKGWs5u2Xdg4ieeUkmRdclCL35/VomHg58rRpXLdV/dG/3DeCXZuOt+smPitqYwz
etUKuKJxbR3wrHSI/OKkH9bp0HIBW4nLiR+c0TyUegTBaV+HqHVHHK/W26A3ZEV8skUTN4jMVkVR
GrCOXK+SS25Lbh5kf1+geHtUTZ4NoEAHLU9af+XIdLn3sxoLV046uhveFR0oRm5yx8B3QKq0XtYe
Sgh/2dBLTmQ3tPsb8gokWEJIHul0BlA/f2NR7Cbd/TxlkqvNlTvfH/mvIOuP2JxMutY7uNJYrSGm
F+nFRT0mV5nJDsY8/jWVecCd9kPc9gopHFJ8UUuUTsKrS96EoxFf6Hr1eeBm+KHoecVZqWJjGrIL
PdYaeEJntqFis2NnIWeyoTyDInrXjvuLNoJ0O0t9zPcIymIJVev3pVXXCH79DcLRpULAaxh72FqD
XY2Iu6atekl1f95UmacIR1YEDVrTwdgVv1s+dUvmWs3doD6fx/gfZPRfU6gocJ07rOy0fl3OZ3QU
8gsWIHE6Nki6f00jp8F5vPNhRkW961EnajxngFsW+y+idaeZKUedfWoj2T3i+dWjouZ1bMb4rrOB
pFvDPbTQUFOWfFkwTOTPDBKIr1x6c6wSwCjOgoS+iA+N2XlMnxc3sn7/Fn7rd1ScQV5j1hdOW3jE
XKPMdcqCOEXX5Fg8lrUst90n3Fe/EBgE3141G9ZDak5Gr2xtt/19sZa3xgiEkRtNx+caCGkO4Wil
dyeeBkXysZPp1RCBLyZtKpvYBIytx26pPdqyK93/kVq+IohswB0MQh2wKyMmOswvhZ/481+WCykQ
v7p1/D8NIYEWuj7RemMCXMnaxB0b9bIqs2CpKap5ZI8xkiASZW6Woqd5QbB4SaIEaWt4zhhfdKPs
wW+nzuaNL/y6p9mQuoqGhHigwMHcTuNS99MAx3x83YddQPFZXIWKtCJZZpqQtzKmLwpaUQA53zTJ
Qz28lLEk0zt/CtNfjrOxqkeRRjun4AaDZ9/bJT3yYshwN/Nl4Y7rYPAUzXT/PB3JnPHXSm8wSy2x
9cZBvmd9JofkkxOyQ30sTtkXNazCWHqrJcUTeGJcuqQ31/vT5KK+MsM8YAeOCqnWN0LM025cWV2e
5AD5Nbh8Y58dlwmuheEpilJ5kIj9TqrxolWTK+JwyVrKtk9gDpVFzpKtJ4hpHUl1sFjqjmihnDvX
1B+jQvKYKyFcTWCRZmrR8ceBNuuGO7CfOpWYIwMQeAMvWn3OcwCgxIe5FaVe31BZB40ERJSRUA08
Ezsj3IHl9R1BxuLEnSTRlEGIj1uNOjn2+vJkssx3Kg3aO7LPTQk3iIPPsrzI8bCGIFLM70bzucmo
W0Uf+qL599QQB511ij5EuYLtGPvhZHfLoTZ0yZfszlPqG1oVNSN4lMwq0xEs63jQMpyObdhc/H+q
ZWVppHiRrhesofbqXGMU1EgicUd1YTywK+cOXQO4o/ozliNC7kAm2+7q1TD9wbmtP7UHvHl7GMed
3BghsqJQuzgPKKECUTzCQCM/LxzgWbQLW/3rtBSQcL1a+jhQ2QkPFOfhZC4ucIES91GSrOYl7fRi
jvOjDcXB8xC7Lu7opkWIgy9eIrBBoU0LZaQd/IpcohUiWYIp/XIeYteKVwjxSh2XKFHOl2bw4+El
K4/SaXe7m7L5+wIR2HVSI4T44JdT91B386coKfEIiaHYsR2HlEHzKyeS9sh9R9+ACmlDhAdJVJXB
qOLKvo2P2rE7klsM7wq5lwQf8/MNmvh1oXdGQtRfaKvQ0HKsT1AKKNzR14P5qFylT3+2ZeuWbk7X
iCdD2XbwCm5H7jw8ObL1k7idvv7/BsDqW3R39ABIlcZF66HaPKvORw6IzaIJ5GChvmJ0ciyaTv5u
nOtadpDKbBDygrhuZqOJavh1/tAbJ865l1oSP5PFjsAAxWQWjRFjnWoWauZlkUueu/ZfalBl7lBi
4ZAQ2wKgHDSoBFc2voq2gOGxPdg32k132furgiF7iMPkIG1F2F+4V0zBqJ6x2KpzYE6aO19CIGAO
cNeGps1U83kQ3WoBR+uhLuHu3YxxY6nAdDGmzE9Zju1K295L+Sc8+F/mta9pktg5bx1mfL517YmA
i1DoBTpqR7eJn6e68GghOdJlIALn5SPVm5IBBFZdzCQ5snEKUS8lOR320/p/Fw19Dm+NmaOR6OYC
nNpv1s6oOhyORQU9AjCPV4X1Z/KRZ4QNoMB0Bm4CIDPP8Ho3nIw2rNJvrRP+PrlhWwzdIIamwe0F
mzCSN7ecChDWqowe2p20MWBdFvHedQsheHhqYM5rtZ4OjIeaEtaoY8aHg6/G99WVEbLQlvj2Hk1s
8QTf5v2QjiaFSc6U0CvoIltBYTPr7/MLtxdBGxSxcIUqVdVVCyKoMgdXScNRv7f0n9R+PA8jMUYs
XImppXWWhsUz08/2/5F2XcuR48ryixgBErSvNG0ktbzG6IUxu7ND7z2//iZmz5nmQNjGPb2xjxPb
qQILhQKqKrP8lMpOU9He2ZrB+TTjrV4jdi6U7UEJPWU5mbJYIzOB82Lak4hW7HvEWX4DMdxdW3y6
vEjCpxIUKWyLaKrumDyv1GLZYZuaPQL3U3nsX3Ofqa2RF/VpBOF6tstPsp0pjAVbRGb05sy283hR
zQmI+V1yrwXqwfG6XXJcMT+Gcr4va5QRe9vZQPYZN3AW3rbG1gJcUiV49XGU9dCrrZ9T56rNcwZi
f8gGyMbInJIYyB+1tRxcs1veM1um8yf2uTMGF3OmFXmKqgBjtN+G+E/VuS9lc83CJqbt9+GCjmkq
69gnyBXi47rTg2Y/W+769HcX02h4l/1PZhAXcfBkMC55CDC7zdxs+FqgYi8lxpeA8HXyeQ3zYV7h
Ait9LrsjDSd3kUloCTP5zbLxlfKiSvU1zQFS0tpBS/ag06feDC1n14W54YDtJ4ccyNgl76SeVo+S
MfoEDrfpUW2i8k5r9OyKBAIDf5aOAVcNMuHc2b7kUTQlNf4gZXlsjT0YXzuZVLN4L28wuBiYFZZV
VObPUO6WENEG1dBRfSZH+6E7Ejfx9SuO9a1NXEBccpMUE/P/GZKg1W5oMKJ3zTZWddXCA6upW5Tz
SOiC9PXA4kXaHcP+FBWSHmG2RT+c6eff553RYcyrbTciTNAvepW6VLkpcoiP0O/gk/Sv2F0bLM4F
8hV6h1o8wPFDSEEMp4w1o0VfL4OIA8YGhXOCPtQqqLUCZdmXRwe3Sv21OEZeGpSeLJgLD0TVMoGm
ghaMl1JVO7xcFD3SujLttQoqhaX2bq+G5l42SRgwNjBcKJ+SsgzLKh/9ZtTRkV5487QcikKmPix2
hbM1XDQP2ylObRUweL1zkwTygU7jDvrkJdR1ZEVm2dJxYd2y1Chue4CpOopjZUb+wqyPZN3+IR6c
LeI2TzRW62Cl+D7DDYQQf5Z//cxbHuyXv+u/1jUOrsEPCEjAVOzW38/cTMFeChvcK6Kmd8veM9QK
kicSq4TesAFhK7s52JdICTHaBaNI/0dXxLsV9K6NrDdZfH5sUNhfsUFx5toOR+baTW3da/SbXree
o+C+ROP7NsqDobOoP03RbVGRGroh5nOC73iF32/+Bs7vMYNRtlOJ5SzKxDVqvxhLzx5kZWepqZzf
612xhrXNvton4pGA5Zw2Kpy2q9yQg4xmSZj/bWzi/L5e9HYZNIA5ypOV7wY0cS6x78jITIXbawPD
eX4/j2o1RkjVIW34Y6WTHybLNYcfWAMwgAM9HEK4ZVPDLFvUESdHXRJ3qp+c5hE6Qld4wAaDWy2Q
21dWihICeLYIRL07dylPnfF+GURYSAChwy9LuMWiA5p6enuCAxT7zNyZ8WvX/VndLM2XIezdPr2N
Y8mpK9zDZ0S+8mzGXZNZFHaFEEzT80d1HDy9PF62S+gD52zI5MzKTBLrrYXshJS3VPkyDNc4wPn3
+YuzWiykLRr8/qA+zflTCxLW+PsVJpzdmJ88L6J1qAs8hEOm9W0t7zNZhJHsRn7MvFjXtDZCnEJm
2B1qze+s1qXz7BXp82VDhGcr09QxwQDofKBnahqQUkZhim2/prtmdoIinw+k6b1s0DySy9qD/iGm
nfG038O3Za7svS7DReaE1mPcmtrQK+4Gf94vCGnSGCr054153MGHfg0Vc/qA6+PpYckHr+vbu2ZQ
dpdXUQbDHX3g8NL6Hp2Svt3f9VPqjnOgp0+XMYS7ZmMKd/DZozaGaZcgp7ffaP9WTofLvy+zgTvU
CjUmbWqwL7McauJX3c101VPgxgQuMhN7SFulggnx8qJUn5Q0+HcmcFG5qorY1G38fj+iASjpgtaq
3R6TP5dh/sGJLQfMSBSaV7zglROrkJAzsDvpywyGmnKnBObdegMCy/9HK7H4FNB+ofExeTVQeIe0
CqpDCPpFWnpGF98hQ3Vr1bXJDw1Der0xP9f5/rKZYoc443K3IsxjmvrC0m6rrA/K0AQ5XjimOpes
pgyGiwhNr/ZJvABmUR7j8r5cA2f6l5ZwUeBnRq8X7HtNOEQfi/pQD5KDk7nWh+vq5iNxESDNyjzP
RqSl6ljqkKafmuqNGHqHG0q0LrerAWljDxcL9TXtu+6KshXKyWifhqohGGTYEm9y4laJkkErcOAt
dvXJITGKb1LWT/a1Pxi4weDCw9DEqj6vwAAjb+cac3qapgWiB7VbkWw/p8qhVFdvjuPXsNX3A9Ia
77I7sqzg0h/ABY9x6EyrGvEERm76o3pI9tNODbRDKvEVGQwXQ7Dbp1xr8Fyt7/tjt3eCaYcRAYy+
XbZG6PUUTGeOY1BKf94QN59sRId4G7NNHYWPseGR5K7+3wV2LTQZnCE4lxxBTEbGBC5pTCiYvozd
H+MkOZOE9cwtBud5Ko0Z2QIw2tZwU+I3GVoA/rLzb63yrlWekTxlGXGL/raJvxW945atVxJJSw/z
vI+OcbaT88zKmPM6gqo9dvf4luvU1frijjjDTmv/d4HX35eU80GIhjdzw6BssEw3tp/h4pc1T60p
8XVxzN98O84L6TJrSlPhmqQT3F9OU39rL6dV/76uf2Tzl07J/FH/fNkj2d9+aRm5rFzN+1k1We3R
BLWJFu1KFQp7wyuN6lspH4P4BD3bxzes6Ymx2uUCv1lu4kfqr2iRUm9UL/Jqr/RkLK4Sy3j9oyaq
BzWuAGaCdp0ON2S+mcw3B93VSl9IvpzEGfketjzKnQz8M3DGZNxR68/MWty47KHx5V/+XOJ08Hw6
cztvmCLSFC2MylPtxYrUfQiCk8sQwhi1OdO4jUXXVO0aVhwuk7u+Ogxa4srLKMIF24BwW4rSCbWg
GYEwddwmKGO/HV02SDofML26BHbu5S7Z9V69lz2KCVfwfKLxlDdNm1p/F6LKfJf296B+vmL5Nr/P
Ld9KrLzqWaErzHzDeHIqL0peL0P8Q5z4dfLr3OqRuWpbwq665Ka5Z90CWeI2x8JXfE1yURQ6w8Ya
LiK1sVqvOispGGnlNrl+qONpPwyGe9kioTtsYLgopI1p0qHujRQ+gvJuBTLk1bPXXbt8uYwjMYcf
NywHw8i6BtlE2H8Lbb/NO9dUr9k/Z1v4iUMUtQwlBdctxiwyjFBG3mIsrl1J2XSpMHL/cgJ+2LCu
h9lJO+BknyD7bOzUg+130K111R/Er9EgJ+sGly0e+4M2yUthgGY0pQzQ+ZzGX4nzoNm7f/d92Obd
QCwJqaDOAQh1tcZ9HqlQRlBDT+8VSSLG/PbCscc3BKfdVIAhGMde5ExBZrg5ecuxaiCJIeNNdE2D
2SZf4luD+05NR1PB8TBXX4vkrZGFbOnByj7dZt0aGtIuZ2dd61e5y8ZcY98KFhXC8OjRvaEy1mhx
EP2VfPEtwYYGLTQjB55lHWfzZriqHKOrpmk4Gm65/EMYqNY6PTSxYPC4v4bShKTIIntsE7rzBoO7
gWY5GW2SAsMuYtcCh4F6E8q6HsQlnw0It2cGPcn0JWUvhpan7sKb+ueIiPbCSj75oYZ85eUNJO5Y
2QByO0ilhdprMawabkoMpE8+CUrMSGX77ovT3c0Ye673MpF4oTfoUGZVHaKi54uL3nqTGXM8zeyp
4mRWp+Uakh1w0/339/mo3bcE47XjMvoT5H6dJkjzHx2keWWK2cKEcQPDvXx0JDFVNQKMof4wus/x
+CnTIHbU7K382+WvJFkwPnSDlwQl1Bkv/HObB7OSBBM48f4dBOd4XaH0kABCOcTp0pOFs665QhIR
16LNenGuFtdK1OIa+BMCFOio0jfhnaFVtavrlqQVUxivdRsM9bal472ay3h6W1P0RF+RIFCz8YiS
QawDHNROha4V3bcG8sW0VslhJI6qG1D2R22iKtIsiI5oALVe0CB1SG6soLhDc4qHHmRflpeKQ4Wh
QgELik2mxROXrm0DRiEdX2zyIG/sd24ShCgP9y5rLopvZM0CQm/fwHF5aq73JANbOby9fEjbYDTf
e+s1MgMrHbzLrigMtBsk7ttZHZQVMPaMQ7051oM70D/zVFL7EYe9DQb3qTKrS8Ipgi9msUcfmNJK
eKQO8iFrT09jgGbnfS/r2xUmrRtMLuxNaWbPNGF2KWl3Y6LjOWhGZXUTfch96D3JkmTJF+MZTpcu
aqu2AJ7RHNIJ88/0LcbR1Rjf10jGKS72/bNxPN2pAU9szeWnN+Lw8jo39wuvPlh7zQcDwP6yh4gf
lDZo3Fmstk5oxMwZzZO6073i0OyhOGB5xj50W7wOZA/ZZ03yditxS175Ik1NDM0YsBDkLQPuavZn
Q5W8UQnj/MYsLkJ2JMztvMMXc/Jd5Tx39uvldZOZwP59E6C0XgubKMWyURsdTJE7aC/r9HYZQ7a1
HC5QLNToaB8CJHP/pm3LSzd66g/rU48m2DxIIHsRXMZkO+dDdr5ZNy5iOLVGi6gEZHoc8egb7Q24
XSt1O9nycUEjdLS4TlnEjcB0k6+gBwGN2zTIXgSke4kLFGhSz8uEHff2GxRjymO9qzAnHA1Q1EDF
Vcq2fdnrPrBM6HiFD3MGRwsckNDsLJs/G6UYPl3+SMLwZ2kGpOQcyPHx7BJaERMysL7RFITIyslR
RzeMn3UqaYcQfqQNDBca6iHuK4UCZspe9Mibu9wNZRLmwhXbYHDJUp7QMjQTOEJuntD+YmeSUCP4
fQz9qaBBRuWQSUH+vk+LtVV72mmtrzpHZzmkMj1iUe6wBeCLhfoQE7ytAsCK/HA/7Ks3xVvvieoa
e3JXvzl+LyO9EXx9gxLDVHFDg9KJyT7bJvSQwo4GNNa2fhjtlOShMA8medTyTJI7yGDYv29g0hgj
eatjACZfXGI8Nl3jqqdaVv4RLiDV8CCJdghoj3xonUySYdXCsP7JFVjuqr+0xyZ1dcz+aX58k55y
2WVD5BJbQM6wtl/muCnixqcLXiDssmu9oU9knK6CzWNsUbhAWsadYyUV+uTWdvHatHoBJ34SOZJC
pBgFjOVoCnVQ4uN8gSq6g05q2NKrP9A12QxP2iCBEC/XGYJbLi2rC2fUYUhMykCb08OSXMPmgMU6
Y3CL1WqpRcssanz1YQiMXcdSkMjtdsWRBiznIZKkVbZs3PEzTqs6tayJMdJukupuWXaGjKBOuH00
xzQhEQyNTb7tfnBGEjkL3FpXyC7Vp1O5xCdVIW5kpC+XjwPxFzpDcXE6w+WsbRdYkw5BnL6oYNu6
DCBcLtRMCZr1ISnHB9E4opZVzgAoEs92Yre3AzWWTGoKMXAdMQyD6hg05zx5IVHR5BN6Ow2lhjwv
irXuWNuvTg+B8svWCL+Maekm5sENR7e5I6GPIbca0qzxZ7rqAa0yr1zqPxa7sTwQbB4vg4nya4Oe
0firw1wZmr1WOaJNcyiPTERH8cw7G/w87s/SAZunDr12dxlWaCPrTFAhL2Dq/PRUojW9pYdsQ5Vf
G8PxzX7fv4MBXHJGCK3ToQeMAOToFCrfvx8SuD0UmTXBM9aHLogO9KAE5DsbdU1jbwycm2qX70eZ
Co3I3zegfLvhMqxVHfUM1DpE2kuV/s/CsZaho5IPZW8IlKs/T6zNyQev6fsM47M+2nKV9MlcdrVM
X0RoAvoQTA3cYDayuN/XDfq+Tl42Hbas+WnVvlJpnwCbwuXyeEPfAHAxIQEdhlp3Q406FfTWTwny
eOjHevLHDNG+3QJxCRxxYl2PBlhC9e+lcYrsoyUd4mZ/7EdjTLRLWtC1Rt/k76tVYtazV20Yg6fc
vx8YwDO0YxqkxM182bCp0CITe5ZYGv2oy2jFpB06R8XodDZC+7byu7E5tksiiQzsjPlgFIzRMaGL
QQGemQL8pWC4qpbar+Nq16ft96jV7kqzf05QT5x36Am4HBLEe/UMyPNUZHXXQF6VsL1aDh5jL0nx
sLA8qvtoRLYVeZkv1xcUBSJ9A8o5+lJrS2fkWEwS2wGYqL5rSgEFGrKzolYSjJgXfFxQdGTZJtpd
P4z6D5itZkkmTqlOB2l34kbO7EI6GWS3f5Txn5dXU7iBcbSrOpreQZzPHVe0LGy9C+0ayvKf8/Bz
JOvcFBtz/n22rpsYZFhosYGaUg1G26l+KZKs3a9a/DnUp/iUQib3oaGysCeCxAATXnoNS1MdXhh3
jNaVas7UYDRdvZ+G/g7FoZe2y/dLqL4smazQJINj/76xUFO6AmzIc+O3FCr20eRWXeyv2i6hYNOu
JUmsaBYMcrjn9eTQ4jxu0oTie/0nhDBdzSL3mjuC1w3pnUbmHVx+ORThFNeqU2OUePYhGxp56msU
2H4fDHfZV7vzSmlzhTBq2QQHFq6Fxod56WYEwaVRm7UfUuUWIvJgvSqf7TWSVAOElm1g2L9vvlqF
cmeMVlx2cP0IM+OeKMbT5Z0l8gvIn/4yhNtZIFcy1ZglgmE4eoZR+CgFuUQz3aF5SmQa8SJzcMT/
zJGMj2LJERruuyVj5oT7qPhqj98vG8PyHz4mbX+fO4bRUFZAIhK9SFmGPNYhmV+P6bNezbtknb47
HU3cIS7cppskDi82zKbUxn8fBQ6NacSdREHcpeHNVN5VMlZLUVw3VJVdbnAioxb1ux841gAi5Ibi
ekMgInTTQIRc/UuP/ncNTwv3AQPkLSomXg2+kyyOClSKh7rxux4T0s+TrGNEuEy2RU2I/KoG4W9p
labGSheuCEKDm4BJ3JQ4s+z3ue+flmpd4fhv4MSnFBWDMPty2cFE2x6XGA03MDxzWbyQZZaX2lrX
MKBJPKN4nGJXWSVP6TIILpipoUUgBQ8IQ70zutsmPM1j8O+s4K4RZWapa0uXBqKIs5eT57T6Pl1z
59+sFD9BhJhVzNAgblAvNXYY9wnIWLxVWu9fYwpUiKlFKCILtzFCJ4L+KxqaQS31bOqpW9eeNj//
OwwuOZiUpXDmBRhZWN1GBJyv+XRv4xH1MowwYzScsy3cobmmbVw1td6gNmQNbn0c9pF7dPC8GR11
N73XfHIwJFmxcMNsIDlnAzc53jY1iuvysB+VO+lzI/v/PwTkze9znqZH1txZI0ya7OKlqPu3NsuD
jCjHDpOzVpR+NzJNsoyiA22zinwPBR1Vo7dUmMSYecGK79JxBS1qDYqZT+UsU0YXnjhnA/keuGwg
ar508I18UO/UKMwDq8K9b0AraQEmUdv5odBlHxK8r0i8RfTpTFyXIeoMTXuDvzZHepmBud7AJj4t
N2Piml7uh360V95Mt3qNPHKQFe5liOzfN8nIWKC0YzP/ROu0a2a3FJnVZaNEsc8kOq7SpgF2Xr4b
Cp019ZilpIHAs6odwKOreopWm2hV614uI4lKVZgPOENxR0WT5GHcZ/hw4fyTsqLa60f1Xnlz9v0e
YjKHy3Ayw+jvS4c2ycGs2cFUO4fZ/jxUx0JWepFBcF+nDUfMA6OD37eqUzmCK/wZwf0aK5gCoKmB
3JFvfwJzSbRkLFoo9Ze1fuinu7H66zKE0Mc2tyJm5cbHWtDOUG1ityIIfigW6COqK1Lq7b2LC3lr
03agWsFFaLFfqvjTnAWXLRB+h40FXMhzwGg19gsssMkr6A6LuXXDSpJuitLBjQ38K+egjNZoxWyV
enobWiMEJQbHzTRUju1S8lIs/iI2yPwM3STU4FxXr1ZrbIYB77e2Ej5UuC/6fWHIlHRkKJz3Wk2Y
DmveN5BTckLX7kwHNAutrJVY/G3OtnDeFUWKEWUZbNG1pw4TXc2nqJOkbzJDuGTBUZ0IbF0dDEmd
ycucTnetIZdsRFGrAiqSZ0O4VEGzkyZJJiyXto++/S32gpFQ3WXsWajgnMLnK/hwfkPktg3I4CGt
bsEuWkbfrW66m2bHv2LnaCrK0+iIwCsP93g1KEjvFnRF+0OlQJXvlmTpO2lCScoj3DsbFC7wr+ms
2/0MFEN5Vzq8aFPP7EAJ8cdlY2Qw3LaZqkEhPQGM1UBLJKBouIj6F0v2rCN0t4013L7JJtRX0Q7d
+BFyUqcdQEE4Fq+XTRF72waE2zaF0SttpsGW9aH322O5K96i0/w07UIXAfoplxYMZVZxmyhZ12kq
Lbj31CW7sspuCkWTbCFhKNjYxO2gIk8jUK7CpoocFPN16UHuc02U3kBwW6ZsO6pqDIIuj3G7r6fe
L9JdvET/0hTuxMnLMiqICh9Qsq/d/GXS74ieSDCEfQPm2Rj+OTsf+nwdMCWNiFPfWbtmT74OtcuY
OyvIxYXBeEXnPWikf0UDXtTQGI2+RssSokFT7xQlO1Vrsb/s2BI3o1woKHObgJYYNnXTAV1rqFK7
lwGkq8ZFgSpVUONtYUQXLIHu5bv21gp013TZsILlX0Oq+NuiceFg7khfRzmzCJp+jLRP8ZRvOih1
zB25TfdUEhlkC8gFBj1qi5ROgEswn2fejfXuX64fFwjMuhs7yFvACbzwvcW8sn1UOnfdQ/xi1+6t
R+35MqA4Kti4P+omqpJ86SvqnD5SKPL0NVY/E214n4zhsWh7SUPETz0J/l6MYuQvHC40tGQKi4w9
KaRtla/usNoKyG9jhySBblddjgH7Or6DsLvz3k9zdshwYmVuUQ9VechsJ90bZpobbqXF81+jM9p/
xWphfpsc7aozGZ3aQNJ1DYXn3/PxIZ4XqNni2F/bz8v4kqUPbfzp8poLnWgDwflsaMyTWRiAaLPO
qzLQufUSNxI9CaBvz/rZOaZCE/t3I7pOG606b+FFbfyuoyHczYt8clU1fwAFxuSmqxNcYdPm+3Ih
2ZnbpUJzJ5KMpnW7+BsZZQpR4gvsGcLkiKHzKYvUhL08kKf6jpF0xD4GEwb3b5YO2eQL22gfHBaK
K7qj2bpOPnQ4dFa5mEnZ+CPK88aDo1SuA96AQTZfLI6YGyDOG5TZLK0mA1D9pf/Z4deDCSr0Rg+D
D7v4SS9c4/sV3wpvAbaBFk9N50mpR2VOWlrh0dsOX9T5fZLNxLG9/HHpzr/PbaHCjLLVNio8EWFM
MrJ3MzTR0tuxBFW09rokkm4KYekN02R4vNcge4Y+td+dfS0cvWqaAnDLjnVIho/mo67sGE80yPFk
s2XCzXtG45tDwjpp60wD2qKemuQuna5oKDVNDYVkDZU2lafhtKkZJTHzuwUSGaYT+0MuGyASxvwz
BM/ESSYnxngPWobS2XHrFeysEBiua/NwhZttYLjbTTXErAuGdSZpqxcVBahu2n8JweUzJNa6slnw
MbLqMw3vtVHyFCDenDZKUJSgkQujv7/7VqJAyl6NYANLArNna5fcoJk8LF2EtzmALuLelj2wSjG5
o3KcncVSSmCugxueavSUR4GDUXOXPs2B5ic7WagTX3c2VnI7qOiokig2EJlGuIa2DefZfOx2q7f4
aB97d3xp+5DogDLPiPybdRTOY5inQBx37V0/utauC8AAeY9ZTb8/FHczOVCvACu2jDpCWHPYInNe
GY66hRQHyPEx3JNTcqMEneK2gYlzRHPzJ/Q8f7+mNLTF5NwUYh2mgTkOPL1Wt2Tep+S4GJKwIdzT
mwXlYm7fQocNw0kIG+Sm7tB6eHJkj6HCE3EDwR1UddYlao0uSr9VfyTR4nbmH3P40qdS9n/2t344
PzBUjUZQi+g6/+q6UsUpWwzN+dpT+vr39Ht0ZON56KX4f3Q2iBOLMx7vjL0Vl6lDgVcYbpl72o0W
5GgxrHFhwXDKcrjqCWODx7lgZIJtjLIUE49CQWWsz8kqG6oUB5FzjslPVdY0xwsjey9rguQT3Q0/
p8a7XXacgwIhRFYp+Yc1/JU287JrkU3rOU5hk/4+fmExC4PJ3pr7zh5jRDvZCorP/I15XMRazayP
1RVwPcQhikN0Y7yXrur1aHaV3ZCEbn+G4pltinDFYb3AO/T1lJoPmgVd9eHQDDLJN+EO3uBwXoHm
kQo3P5hUhjfteN/onVsOXy8fycKwu8HgAhFuSwvNbGBoRf5YhIqvWM3eWPt9nKUuuJ8k1xD2FfiN
vL2GsKXd1DaSYsjA3dqgvqtDVpM9qcdzG8Q6HrzBbnZELRt8rqvTemBGkhQ9RF8NwYMRxuIFGj0e
v0PrdCZzPgE6T6zCa6nytYmL59UBGwAqs7KRGdG326JxoZFUIK9emaFVdNKG0+rcT+0Vz+xbCPYn
bNZyiDMlKxpA2PnLmN50k+RbCSPGFoD7WHk/xSbcnCUBA2rICBkhiCbmZwTeYDwpR+lkKHO2j95x
/kR8bjWhibxMsLEmbwpUH7Hi3sAxrKAe6fiFZPlkX4hLqnSjHyioQlHU0e668K/ZvO2vYKBBq9LZ
Hi4m9XnSYmwTEHX9inkGl9gHq5S4tTB92YDwl2AnzHKbjsyvqRfuWYtttodskbVCzcx2KUSnps9G
6pLny4FDuHwoveNSRx2843C2NXoSWcOKGmKtRm5rBov1LQz3lzFEwck6Y/A1PqUqGnTpoIEmwRt4
pDduGe31bPSSxD4lYyNZSYlFfId8jJmJaB5gEXVu5mLXVmgE1GUtw0IQDd2GYGjX0TTBxXR7WUk9
TLhpD+TUghh+yNB9JPFs8cbdgHBBneqY0JoygPSDq+D4gFgSm5BA92lBMYda4vyV0eMKP9UGko+u
I4o9ZQwvnIYqcAqPItlM8sqtidfI6nDCQwQPcTpm99AgwfexL0076Rm740WQurNNTxk/0/alhHLk
MiVuiDqGJdvJwtdKqLn9F5N/+9dmzYawSAr7nhZv9qmv3ppe6ptH+p5A48PcLYfms0y3RHhkbUA5
Z2nGsFXBdAhDoVhi+A2JXIpbyTXNXSxPs5gGBp63+LBLNepg5g7ZZx8Y3aMDzg1ZV6LQ7TcQXLAF
3QVef9iLzJTdGg3YBm8L2XEoTDi3ZnARaWh6Z8EIPm7JDg6r0o+C/lYroaik7fp9q7vK6+XoJHr3
OeNBd+H389dK8bg5KMCbqtslfqtlhALibfxr0dDU+zsAeg1o2qZYNFbJYMqvZnIbEzfcVcfKV45G
eddY7mWbLn8ng38IbBZ8JspudBO13UmJ3czRvRovNZdhhDt4YxkXLQZ7rfNeB0xJ77Lyu6M9Lj8P
sJtqfo6LH03zchlP+J6x/VZcOoZ+XKNRTHyrfrfuVD8Lmr+Kff5HGyh7aMc9logjwWVIsYm2AXoX
SrCDOBPLsev0RsV1q6I7A89DjfKeFy/jG7KBEYypjXcZThgqMMP4XzjOwC7U7BSDubjt34TGeFhi
/alQnL1eScwSO8gZh/37JunMek1RzAQ4yVztFSX051B5VSxb8ozH4sGHTBCdaXjxtCwHpAO/w4BJ
z8TgCa4lBVX2eTm/N4qb2A+tvptSB+mATE1JHDzOgPwjLpgCiVozu9R511cu+amfCb2W5ohZ2tts
J3MP4Toa4AbW8OSOwS9uHSF3VZm6giG2Qok8q8ML4tp7eizrZhfbZaJpyYT4FUG79u8LqWXoBe/0
GXPH6g2TpWq8wlufh36/7DT/SrM2cFycN1elM3TlbzjM8azFD0y0XfZ0YdiF2qCNShwIovh7HMgV
06HUsXJMM9HOwIIYfr+MIPw2GwRuL829M+S0aTFplUWuGgfx8L2SpbbiiLQB4RxgMZIujzWANIGG
cX10Olee6c/LsQ0WvwygNvg81pKwKwXlbnTWEpJ+yJllb6PjmjfODkw/++mx8zXHhTAb44sLLi+m
MDBhA6NP1zYQnridXKyxMtCxrv05Sb2kjKBUBRIZ56WQEceJv9ovIP6ysICeiTXlwdPn97U99fbn
RpXUrGUQ3IFcLQ7NZrZ8sf2W1v5k/kHn/eXlEnv32QoudYe+0pAkaoMpF2d9qUl1X5iy11QZBHcy
IehSp3awUOEyniJDCzCULPnosoXidlBpTaVpTbCiKe/16nbUQy/E/ffyUok8C4Q3uH2ClwRHHxfa
8saB8MfMvkZKAiX2i2LCJHAwOs+XcYS5/xaIC2qLlpEyjBFxjBiFbI+F0fWAJoRTcTLB5+BWx+GY
Boovm0yQGchtnYSMWYWrHHANO5jUUza8KnnkLqlsJUWfa2Mg/4QQRWOr6jUMVOLnroBiZ+vrkDi5
vIwit9uCcJunUPNhakaAlFb7mtHhsSufLiOwD84nDVsEfu90tIjnHOsF8fo9Jes3yDS4fVLtwrFx
zaWXGCT5PCa3j0xC0mHq2aqlxK2iY8pkymavTCTXednX4TZTsdRVvDjAidTXuQ/mYXXHSNKnJ/s4
7G/YpHXFYEHUIgfGoOkuxbXCppKMTobAVnODMMdJNK8rENTmtU4/U9lAl+z3uWigkyzukH0g5DSP
pH5KbcnrkOz3uSCQpmoSRxmcS62fkvimphLnlXkTt9lDQkxopCKa1d2XOm3ctHrMFJ92Xy/vEYkZ
fJ4bYXv/vQvN5cF0nuny7xyJl1ptK31cJxPLpGWda4d/Tp1/jQGYf7ch/4V+CG7XYUIU6UQGTgGC
Y97+rF2TRvz8aZ1gJBhny+9+2uQ9VC4TZLD19LlY9kZyXBKJCcINzf76/0BwcUqjybKOBngYMK3n
heFLS7KdqQaX10mY620N4RYqyg0rq5Sp9lvMge91PB9Yz63lLg/ZMfqugcUiDGZZgin0ro1l7N83
mzwOV2VGNySGm50jZulWGZO38DpjQ/KUSdbjBZV/+jObMoqyHEQpymHeGTuc9p8x1jbs2vv+5PjL
NTREGzj+1S9PQpQj2Jdqu8XTLS2I1Doguow0lcWODwcXBGJUx0Hu9YHTBsT7TUWcEcP7Qwky91y/
m0bFL6c+9VM72Zda+zm2ZBtJ+Lxkn1H5UDAPGHzUDXCcmG/he403YhAV3ua35sMC1R05W7XQNzZw
3MZSZjUt7RYba6zsE8vVilLWayzcWBsIbmM1jRFOeQH3y53cnap9hRl+TcZSJwPh9lVmhHgrZT4+
kk861CusHhVLSYQQb96NJdxGStNwzLIKHoHRZx+VMDRNK2+DH4NFPPJ9GTuqeFtt4JjNm31rNHGO
gXvYVKSgjEJruxf6w1dq+uyVoJXeCaV4XDJgZGamdSw2FbFXfGNaIFFg+okesKda+eihdDm55GAa
I32dF/geWlGje1YlC4/KJwxZMqnVMsDb/QFPMJcDsDAb3awplzAMyjqrvck+oR15BS6+GrmtFjNA
RUQrJaeudEG57CFT1oEMqCux5o57Az1paLW4N3ChT4Ppqm4VG51vuHY4oEfiGxKVKUsg1IDVzKLZ
1cpXbdxfXrp/MOcXAt+PCJK7bHFqIBhufTcFDjhU7TvTVb3wVpE3gLEd+zH82ioj7cRVkn+Lo4ZZ
FSoLhNCnUdDVccPUiug9Hm2n3GO1HbSeHSUWyjD5HUDUKTRU5Entn6CJZe0xqNt6aXL8P9KutDdu
XNn+IgHUSumrpN7cdhw7u78Izkbtovbl179Dz72xwmia93WAAWYAY3S6yKoiWcup+KN3qPYeavwV
PmX7kHmVUrIBfbHolFhAnJr4lnWOb0fRiUyO6cfDaAVGjrUdSgXovxwyr6iSFWgzc7xiEvfBh9JA
WsY8ZofhxnuaP4tqXC9UljkJH39pMyVL8BKa6ZELwKirdu7QBhr/6t5HPg+m4ehNOzo+GeO3qQwU
GyqOrwu4MitrMxfzEAtBycE9CAXSm2AKkICHdxlUjUHbZ9CvVX0phlr568GaIkzSgMba9fsyGmGE
PqPvL0ukwpAO06qkKAvKgbGQBTyPHDSS/UOa1LvLMOIku7Ru0nGKnEWyGCPWjTmfe/qhU42jVX1f
/H21VGbKBjJxiGEaLUh9cIbWWXhZhM2nm/m6G9Lp6eopmYYZEJX+MGfnoX1D+2c9VsUbVJJILsPl
xK0GDTC8uu/Sd1derjFOxKCuyITI1K49YQ74sQAQd+aNAT7FprZue9bdc8f7TmLue1N6445gr9JZ
UNPuvkwG1UG2KeTqN0hCOsyZF3SL4Zk9nPntEuqYjOAiZrAvKjDGiWkMWnjFrCNBxPRLbskzLqDm
NLoIcrdp/HlwSB4s/BnLo3jhb4vmWh4meILpUeY0JTYqBPvYwPIat3EeRNOny2q4fWpiYMZ/AGQX
tEzJVNJcADQhEuCYPpOfzYfhJZ8Q71QFnptav0KT7/M2qLrHBmhjtCvYiVSl39c3Vvr5slSbbshG
5S+lgvnu5YBZ2a9hTHT0nASuDoMY4yGYWRtQW2HBm1vjIA8HSlsD3T3SoZEnbVFwwiCLEe1dR7ul
RJW22pTjFUIuKXZTE1MPuhhKRu4t8M6VfQiqa8Wdc1OOl+Zxh2DqqNzl5ZmMTK5eAmQZjtyln6c8
Uk2m2BRkhSFZ6FLGSz21wLDxyEJNVu9k/mzsLu+6ShDJJGGPGBOXV3hkefemdW5Uleuq70vXkmo2
uZna+P4YJbGPupHOJ6gfuizEtkFSG438tgtaTzlVWaZV02siDSLqGU3UM9qP+sFF42tziAJNESbe
tMcVmBB5ZSgRz3hnOSJzhMMUHCudbh74dNTyR4VUm0DgXUDLkwmTlDN6dTsk85BDAbpvtrVjz1Oo
+eMHUd2tH0AwHDXHRVSUh44CeHPPXnHlBF9com5XK5C3GpnZ+HOefCqs6x7eKxDJq+F8rcHVLoQb
zyPalaub4uC8r3qwUKMdpEHYjF13/qwwjd93LneyircJBNPHLCD87ZD9jPpaoYyq1ZPuWYarL2zx
oPHtYp48zD4Yl0VxB1YohidpoD6ZfT3GgKgHe7cUe8xaA5vxaVLlSLftarVgwkWtVB2NLXaviU0i
D8lHB3PWhPIlfSAmnv0PnQxiaf64orqibw1Ul5iDIDmjcrJinHRaFca3fYO3WrGbjsZp4IFowS72
6d01VEkYs/ALUPJObl3kZa5FVZjMTy6nYRsjlK66GG/6cVxEwBSOpmBcSX5fRFo3izMQgGTVx4V+
cwoceqrWSBWGpBF0pA1tW2AM8aOZ/VyeuHZQeCNhHH9szkoMSReckWu2ZgEivhXt8SVa47IATEBC
F9SXnm3VW8FJp583FHaeJRhFhu75c7X0j9k4vBvRmDks7cmarZDX83tT60/cbPA6Ax+woVvHyzJv
rSoqR5D5Rhjc+YPHuY5yspA0Q+B2+dK0oV18Z6oH5pYpryDkwHfE2iVuI9Q4TEYRGiOaQcGRO/Lp
oHk/Lwsjrlby/nlERJPEzII/OJSZ0fOFajkyj+BKDGJH9x2HPGA4w36M6jEwuvquXfKzPZlXFHOs
gSUjG4vK6awRToR2dohQXVBn8+3SK3qRxVcuiSfdLMex02NMwRbvGfOeNNUhG587rz2mmfbUZgHv
FY+Mbd3473JiC3+3aiSHXeplwKss4pdJSAwDMS2Fo986S16XDnMgfwcpbJKNEfiiw5w/lC0qHFXM
fioA6UTU9KwzRx0AMT4do+YhVr3ZVeskeb+Gp23ci5tyYn026mBApdeoKqvY7Elbr5Pk/mA/CK15
AEGvMPIrYt61dxB3CDXr+WagbY0l+UHXnMGXIQT6hzSA7wURIt8lJ4TUcSiqOoTFmffveu0RyQ/i
oE9JRADH5vLoIJljvvG4c+i9Q6GsHNl0uoDw8PqzwC0sU59XUaTPHccb0Dv2mPnQHqwyYKc+dPbZ
Pv6gny57pE3lw+QRkV809D94rZlmLPHgwfeh1fs+trNj4l7T2eetICTFqIo2yZIeHjwdz3myw0hB
f6TXeAIdJZLIkqIWRTZSEM/aKMdEQUEy3xfs+2S8H1WNAy8RhT+0YIUh2+m0WBiLgaILzG677Q/F
gZ20g3NkoeoisdnlBO6DX9JI9po3BmpHXso7dnOwnzHnNrkpUDDZ70U/Kbv/qQoKKWWT9mhuF71H
kSZ8UMxKHxGIQ9dbH2Kq3U2eudfs3AhiOp3cGlkrqsreb56/K3Ela+b5TCZLgDuFKJusxjcG1yN/
toy3tHq+rO+brnCFJZmyMfaaE7VQFGp9qw2kGi1/LmPFkaESSLpDp9Rpq7bAy7Rb3qYDnHrztWh2
nfvz72SRDvVe00pmiDqmcnnrktonQOqvaKxfq6J0pBugy/JyaCPmrxWBUTx2aeSb5qe/EkSO5fWW
nREMr4c7nywQR9sPZlEX92ZpX8MHuZJGTiXUtJpxpcXGuFMSsIyEGE8WNomqLkihZC8ufvVkq2et
7W0KmB51QTFiyV0B+opYVWS4eSyBME3HoDoPzCjS3mhFEduOUDMy33eYh26GJmY7jV1gpAot2D6U
XqHk8omq80yaDIDSusA94Lw91aMvqJswgJYco0BFNLa9gr9EkyurilRvk6YBXhUbPml9nWH6Ggkv
q932NWIlleTRZ5dmjIh9Wu7FpUVUpQ/+9NiIzPz/8LbePmtfhZLceh2ZJI1qhN5Z9YOj5aidHxUC
iQvvn0fUK4LkxltPG2pvhCGZY/VUZ82JYH6K5lk3Rl4GVln5ic0/DNZww/g1ox7AkP9fZZTzKXrZ
94NtYi0pezabx2XcXZZt26e+fl9y3LqHYU+thu87Hgvs9qj3ez6KPhlFUmYTx8BLE3zHGFIk5/uj
Pp7zRZQmjtptiwaq1An05KbvVLf+TeN9xZGz/nYClkArQgRT4w82fS8GtNrFjxpF19Y1VX7eCkp6
weRZ2Wo2BVTfpYcqY6F4/A0s21/eIeFuJOWjlocyQoxcw8wKXXJHRumYWaTlIL20MIFNTwOz0KNg
apKfU+V9y5v5i5sMovfHVXinDWexBpYpKkAtv+RLXnRhttxl9VmbcYNRRak21OI3DGkN0xak9mSA
cENrf+lz/mj2zogJ1eWuUWaJN57Rv2FJbqmdegcJWGBZxQ97nNBNdxwxRwoBK935ZBcKp6FaPckr
JckEms8SaDR1fcNFpeF0l5kqPlEViuSZ6IBRLZUDlDTuMaQlaDK2n8vTZQ3ccLC/LZz4Eatzt0ry
uMIbpgtzdq6K+3n8ePn7KiGEkqy+rwuyelODolXGQ+48aNWb1FJQbqn2Xro6VmnUodcWEOMwNhhe
M34mi3OTMxOTqqjP8/reIMvh78SS7pGpY85xLfaG2rNPE99I0Gs2+JdBNvzdb3sjeQfEf5FGYxCs
L+3PyaidsVffbM3bF1Z2S9wmvAy3dbav8eSgHit1rampMKI79ixCpd2naI/Wr8/Lrglmv/7/J6R+
g5P8Q5UYaZE3gIu62wbjoaaC+VZ5FynfFltXsd+QJO+gFzro4Acs5LAHCyQ62uxHLwMxr2ikG48Y
s3F5IRU6L7f2MsfpUE8AwVzyQNC9mb5D4d1lCIVvNSXfMOtzWSwMEH3xY4kPNYmDzguoip5ZJYnk
HYoJI+XQhw0XxMDTwH50OqgzC6YQRoUi+QhWp5PDxSmYus9Ou5+K2S9V8TyFLZmSk2BjbZVGUsIP
DfNhXk7ceAaf5d5s9ilXdIJsQ2HCqW4gy47E2e8uL23a2ukI78ISReGtjVQDmjarc+7trPThshps
r9wrlKTYDETZESlqHOPsrk5ZWLLT4P34OwzpsOv1IqUWhzj6+KnPdpjyHjidAuNfXM+rIJI+k3Ho
l2KGIE0eDOEUWkH9NBytt3y3BAWOPuVAvG0DegUUK7s6l0AFZnZ9V+Hc6zBEHDOqLBqY/O3kqEou
VFskKXdjt6CAdrF8U3Maq/rQ2ocuveZZBg/3Ko6k3r3ZxKWbYv2qn/NOEI8UgfVdzDpYXignVSTa
KqGk42/0SGrVFlYvK+ybzNTeoe8V1T2qOQT/4rgp5j0ZCLeCeuT3XcK08jET/P1hepufulN9MEZ/
5n52EjW3FfFVcgk1k+/j4NEwQMhAXHQkS8s49GVV6xRewjDbXTNEqIElikN9U9XXGNLaWensxYsJ
DOfun2B1EdAdiummQA8EPWijytVtbZZNMFwa9ct4oMlFP05pGpMN9pPQ4d9b7RuesuBMuOwjtsKv
dI0hablj533kJMAgTzNqWdAA60Os43K0d+QdbV6qXLMrCh5/A5V2i5XUYF4lQJuPdLmzOsUFRbVw
0k4NUaKlVYzvI1Vr9UcSh0l5vLxwKghJwfvW6dDQDYhofGr5OaMfIu2Kpx663vCPjulvujwyRCu8
rBwG5IG5cWuwzGdt6LSKK/hWAwVdg0gHEXGKrAcVYRtmP+dAMG1XgReMsNTbEVmY+ZgH7NMVK6eL
WZKo/KN/dHd3Y202TV+DuNS9t+DpQMPJI1XEYdMfrEAkDWDLmGqgFW3DFKRi5ptiebwshNDQP/zN
6vvS9k9pPXnoJQRHhb1rEWUo+FOcfnLbMK/z02WorQPPfoWSe7gjBKMtx4AoY3Jylt2cx/siv2uJ
ytts+7cVkHT9sRrXLCqEpsPysw0KCaEKWmDvjHtRccEPqjzMpgWt4CTN4xOqP/Mc6p0hYIx48VI7
ooNc4bVVKNIliExF5pULNipN78uhR5u/71qqeSubx916j6RbEK1pFFkdls55ip4ixIyHo/He6QIb
pLLkyLW/FEoIvboDdSnIKloDQtXlW1qCYfir0ykcw6bWgfrMQ7kpuELlblnSOngqt9idgd/FzsHy
vjf5sbaeLuv25u6sUCQdiCe9NpgNlMXkB5L3fjbEYaRqeNh0BisUSQfcPgO7AgWKhYcqhxIY9TU+
zXQ9z0Xs0UVA9fcNKQlo5JBIbEO3fWRu57NvhqGoN9n21CsM6aROdRQkNci1hXCY6HYTZBVIMAe9
YHXY0YOOdpQoWN5d3qDNpVuBSid1NQ3eqDUANS1w1FZ5YCcKRdt2OysIyVUPUZlNSwwI68m+F7aD
0taPRu//UwUQ7VQ9kZuavcKTXDcGQncL6UV1i5GfRzxb5q7cFTw5DKow/qZ2vyLJiaQut/p5pEBa
KnKOQN3pzWWomSpHqhBIzh/NRlEVBIzCIbE+z9WuS7sdit3jXOV1VDiSsaK1hM71BJzeOKTj7Ffj
Oz09ZJUqo6zSdCrZKwK0FY0MoXQgIX1poBv8pQnMAV2deiAY8ibTV+WTFJpOJRdeO16ftjZA9eUN
Ld/GVzDnoBLul4uQc0ZzirO1LcXqlW8WBJ/nt7WrOBa2j6EVhuQivBg7NDJgjDcLJiSley3oQGxu
Byhu3qt627cN17KR/3AdF8Sn0n2hY7HVul2BpPI3U4z0Rck4hhfoT2joGTC8QM1BtqmAK0BJAasp
69p2BODCeEDazC9TiBWfOd1d4fVWQJICjk2jo6QRQBXedFGc+7kq0ripbSsESduWjKR5k4m1y5GF
rcAvowquqxZLOpLYXLSYSA3nk3vPfEFgDs7bNN/bs6r9dNPLrUSRlC5d8jYfGiGK9yFGBlv/McWq
M0Ls7B/X7RWGdAzpaYunUAyMpHihvEhDN8wbP/74vymaanekI8mlms74iLXjZuLn+Y9SNdVOBSCd
QWzWe5pwyOONZ33K/LS55mJleSYGDYP16w/iic6r2EJmXEhMI+zNtwz26Siipdsy/IKQT7c2QiWx
NgDC6m8N/SMvH68xwtfvS+6FDjypRxt36pjH+8VMb7W8Vdj55ivudZWo5FByG/2Bk7hHW23uT/XO
q8/mcpy9g0P3l4XZtsZXYSSP0tuzwx3xDLGjJaiW+3hs9voSXMPiidFurziSX6G5SR1wy8JQytjv
ho+O92ypOFdVskieBU7FTXTxTrTRIAZ6tlQzwrE9ktbwLy+aSsMkz+KBVCxhDhaNYtZwhvB1mytC
LFuFvGA7cHTwTeJo/oMhwE3ytChjWDq5EeWn7kkHQWj4T3rJJgol2PSUKzBJHgyVpVEzAcxuar+A
B0N1x3BF98dvEkmu0mpnL+oHuBa23HErGJOnTEWUsrkvKzkk9+iUcdRrJuSwihglDqOveR8v77xq
pST/OCSW0fQ2EKh3006BR97ryl4jYXJ/nCmvUsiFeHXVxrOuCx9c+sVPwQ0hqNS5jdlL9NAF6uvL
9vVshSh5NEuP0Y9YQp+Nh35n71sMsKSB/TCHoqlO1cWrWMKXH7OKEVhDPMa5eC7WEQswM70Did1y
1Tm2kkhya2MZoXxXwxpOzMJF6cm0FSbzEri/tEuSQwM1U5q7QhNmrFl3wgwn3+UIVJpHbTffR+94
iZcvQWHypLhzKJT8JXC+Wr8mzs3RMSEa5vUd4+YLaqgUzke1Q5I7iM1pSowSok3RXVl9QyWPVRwv
25H4xKXVk5yBNxdUn0TdZ11+j6fvZf4z6c+OCkWp2JJD4FnamjrFWs3kIFiG2I3+JmO7+NlCticP
rphQsXZxcvEVnygjI+w3LNjd0n9vI3+0/m5v5DKr0bBwQ8MVGgN63y6884cHpl/TRbyWQw7woxKg
iuwUu0P+4w+yg4NTG2Wm/wuBikLdDOmyg0Qdn6IZaBytCdFpKH4wprgSbt6nXt2BPFC19liZFhEg
UucrA9Ukpr825cduuQGlgOJusP36XGFJjiGaK6dphfuOPmQjJmEIHjx259X79A1GYfj8UH26bEuq
9RN/XzkExx7b2MyhdY6zN9ovzPP7+etlCIW5GpJH6Eqd5lUPiBhvtvwzTT4tdtjbiqpPhWczJKfQ
l804auKGYOg3LvuoHm8gzrELXseQ3EGjubPWVVCDRUdYAOdqqAWJBzZdE1lS1XwS1bZIV4W6qpEb
WQDW9s+8mnwn3kWxIvYqfrAskCN4KjARB9drQ9r6vpnTtkoIBMJFlMcVugJOmnVuNUzGy++rSWFG
Wxu0hpPUwMvdEuFkwFVue0MR40Atf3BZ01QQkg4kZtWWTgOIOTt23tukVWRgN/PKaxkkHWjrPnZq
XcddN/bt+2XfncZDcZccksDOQ0G9le2jIFGYqEoqSRdSPtSawSGV1h6Z8ZFcYzkroeQ6OyP1mngs
8f1OuyFkn6X7y7uyZf+OboGpzETrti4nXYbIHT2WLjh1mtQ3mBEWyxsyfeyNaypU10DSWeAVXe1p
BkJB8Tz5FqZz25lveO8vS7NlmWsQ6XIYGYy0eQ9pmvjRMN6Z2ltTVeYm1PQPw1wtmFCIlU9uEgu8
0y7kQIn5h7bjgd41X52suct0Z1eMi+JOqJJI8gMjX4y4SiCRluQT5hERP7ecKogz1YSYTUVeySV5
gC4qpqVGK1IYpWcbfdrG8fLWqL4vmT9NaB1jGiWOgHY89IwcUIcbXoZQrZXkAKbU9TI7x9bgroFh
5L5ePw/a6TKGyl4ke6d1anpxCwyj6m7TQgszOv+sLC+YKlvhMBVQcrSLmC5aLsmEwIpZ+b13mzok
8PqQqfgDVTjSG5F1kZZNM0Ryy9nH5A+foDS64ieQBlxzg1rZpxz9Ig5HoZRYvQazyFF6hsZi44Q6
xJ0JktjeV9V9KHROzurw2uzitoHOVdQ5TiamDWfl/q/0Qc7hmE5RGHMMiTp3epe45DjUCYZwlOdm
ZofLUJuRIwcUD6CVQqnoH/QGYxLbHIXkCB+YCEnTvQgepBESsVXID8oBisJX/uHoVmiSNekWTRJi
Ac1udvmtYH1O9yYmBnzvbupb/tgpyyw3d2sFKJlWblDTSRFxDXv+ccE4O9IpWBo2FR2vQkqAAroL
SdE5eO9bIgDs4UzbU+tlIRJiUffx8j5tuqEVjHTSOaxpDa/GZdcl7z3ydjHsoFNFqlUY0kFnjP9V
hcW7cZ/z6b5xFN5nczdWUoi/r845FEDbnYmajxDsrGETeTvaFwqIzaN0BSGdbdrsWFUikmtJPvto
Ro3d0+DcjPwJ5HMKz6NaL6EaK2mWDDGdl+SXk/+oW99bkM3tFUf15ophlDvRQZVhWXJBaMoXs6UJ
gtTVsovje2UTvur7kkE2XumCk43jAt04B+QLgyWaFKfb5jKtRJBMkIO5GUkviGC0t07yZkZt5qCA
UEghhzmSoumHzoIUdp3ua07ORaopHjMKKeQgh+m1eM8UkKKNPuXFqUYUUhVI24w/oX3xv5sthzYc
BLwrKjCmvaCAno4Y8w6e8FBEBp3H6csVLmWFJpn7aHcujUWxz1I/NP2PfnlT1lek79YCSfZuR01H
WQQIJ9pp023R3TiqCJdq6yV7L0ABXU3CQGjy3LRfqWoqs2rfJSPX7DRuCyHCwg5g9/cJ6D6Ha5z7
aieka2zqcnspOWTo8g8WTo+m2um9qrxGJYhk6fmAAyRjAHG723z8yPJbkijiCyoIydIRWi6cpRfb
3VHf03S/6ndVdUXYBzyYmIiIYg2UFUtq28ymoRUiBdkQDNsr5tsxVyWGtuV4hZDUltnMxkQoxGIE
4YRe+1x7O0yfr7G+VwzxG1aHR5o2tY30Nt5g7DHLwfKT+K2K0lOs9x+3rdVSSbq7TKZpLVwsVXKb
86OFIeI2O9uJE8zLW7Twpa6qTHU7XrKClFS5it0BfUCA1O9JgBzkgT0M5/gTCqMrVGILxjPt+0gU
Z76Q45KckmqnozlFeiHkZBruyk4wdfau6wZfz4fw8rZtsa6gG+R13yQdzzhPI6YDq7I/a/2NNn3T
XFwv3MBitt9257H8Ml8Vr3nFlEunu2r4T/qjmc758rgMCrtVrJ8cr6knu8J4JchEkpM57CMw5Vbs
NlVNAleYlSPdYYlN+pk4UHk9/mCNX7wq9XXtUbE/2+fBr/2Rh16Z3kg0Q9gV915Y68UU1Y75+c9x
j/A6ui2nL+W3y5iq5ZPcBaVp/E8ehxU/ovrNYi6g6voyts41982VGkgug1RLNqainIcO0w3mJO1o
kxxjy1Y8CVXbJHmNiI1opBmhDR09gTErLc8JP15eMRWE5CWYEWm6UWGTLPqOpcESf6rG/WUIlR5I
PiFH58ysZ0KKeA6JthxHShVuR+XsZDIXlzRta3rYkPKz9fAPF0l31h+nhwkjuAMzqPb90VYNZ9q+
JYLTztUpxjAaMttnjMBdRDnmVlkHe1/dxOHgW7gkWnvj6CmpXzd1ewUmLSO1y7KeFoCx9jFxvnjP
pGYBUanc5matUCSnWpaC29oECsXbzbfm8r1mdgq1VmDITtSx59RqBkS+jEq7wZvnrNmuilBPsVqy
I+0rvbPmHHLwTNv1vAh1sww6g/iurhr3tmlCr0smO9MclJQzChZFju0Y928YqlU9XFWuMKIViHTX
qqdmsO0Ka5by6bksu4/xkoeXIVRyiG1b3YOSYUgaU2jzoHU+J8+1dperwtCqbRG/YYVRNTXqCHVg
xGZrBRZxnqxh/Eb0ZR/T5ZqmQIoRYx510H9tyT0Uja1FTTohAMHo8Hng+XvXUkFsrRnI5jGz23Yd
EA5K25J3A9EHDVd5o3u2p08U9VeYWfv/3xcw9+jEtk1Lt2Xflk5Z7zCRw53mN964X0CxmiQKH71Z
Ib8CkaPRUbIkhifaMqw7KkqvOchxnVAjO8xBf2YBD9zCVxXEbC7eq2BymwHjS5kQB07btPkhr91w
GJ/H/ufl1dvSOIxzt8AHibI8PIEljXNmPRoqD1cdcwonDWmDud0VLrJTkSJDuSnOCkmyn0KfbVTK
uxCnvF/S9210n6uiKyoI8feV+XQY6xETMd+N5Lt4up26W91TDaMSP1O+wuNFB9J2i+BVIs+eyMy2
9UwbGGMLrqMqDfPY3l3ek20xfkHIhXIzm/hgWzacWZO+GTvv1i3Jh6Sip7+DkQLCTZlgEEoLSbLR
CWk9/Yzd7MEkpeqs2TYeRAQNUCNSBKClS1TjNW1GGHRMOwrK7/wd+7C8iY5kH/lgS/mUHpQTwzav
HtQCsb5pGvjXSzHLShOIUTRJ00HZhj3md2AeX/yVnETfuGhmKegVp88aTVJtcwHNeB8DLUXd91h/
dlV1PptKtxJHUuw4mnDP7QHg8fm2jqxDMatqf8Um/KHXKwjhKFYrtkzIfra5g6PHatH5zPZkOLdj
vrOrn3mqcAWbTmeFJSlE243UaIQrKCawadXIu/HRj3CsetMVMRiUfOFwMzBow5BpEQaKtl3e6XA6
49nVbb9A7ellK9qsi1pByONIOjBP6VELCBrtjRtjhznwIOhBg23Qf9MO3cELr+FeWCNKhpvMRcy6
AYhJ+r0m+1QVSdxUhddFs43fVUHnfemACQjG0x3qfOcWX/XiNC5vulTV0qRCkk6fiad87EyCUJ9T
fahi68A0GpaT/bn32v1cdcHlvdo0o5Vgkp2C7ky3otREiNQ5FNpNrYr4bTru1fclM2Wu0Vqxh4Uz
vE9of07tz52lyOKpICQzbUlTVzEFRKQ/RPyD090sqgv7pnWupJCskzPcdMpObEprBFGX+WbTB/qi
+anquqsSRnqz6Y5GarcxsF46Srz6txlii0z7y02XnmxctwejrbDpHT8NEa6Ih8tKtb1cLh4fBphD
0Nnwu7XYxdAMPVhQwhlhIne4Y7ELnnjwLT7/HY60WCmcs2aNWCxu/LT4bYuJrPYUXFWIiyE7v8SR
lsszijzFSB9cp5tTWzzHaPxTFcNsn86vGHIWzIuTwjNzYIw37sHY6Ucv6PfFiWEmGVMOpVTsj5wP
Y50+GKQHGDO+FM0HxEV9XKn0RKEGm7rs4KVDDQM5UJk7Rjdnt2xqYTXd49Cd7fwdzxTHpr4pygpD
/H11Rvd9kcHHACNDe+EJXCvDfQ7mg+lxAPHBUgf6xyokvjq2suk3V7iSilNLmzkX5Zhd1d9EFTnl
6fjusnaLT/xx/VhBSNrdgaQtb3Qh2oLZkrfN8Mkd3xs6AzmviqpEtVOShjsYQ63nC+piiDX4oFoo
YsxbUwUOFUsmj1ga2wT3YAoQJGNPs7ncZ+BIurxkmxF++rpmnnQPGIZonBAwhPs8/CcLu69OBuZz
ql4Kis3xpAuBqZm4ezoAqtHkRqYTi7/N3r1mh152VY3+WijpSjD05mh1oKhHoawXOJ6Ga5W3Rzfq
vqXZTkt4UJDsbtH5bZRjcjnjCMKoGmw3S43Wv0G6J8SpHaekxm8gh2Xv7ZdjfqYHExOAWaia/qBQ
Rk/8fWXSVd6ZY1dB78fq3Ni4/9yN5vGynii8hid5Dcft2NxOkCbWorekN4aQjPoZz6YxIMpGMpXe
S66Cc60fiQd5Cm/Hux+GqXprqRZMchRun/ZWK4pco8F5MqsoNIdkV+rF/vKiqWAkJzE5ecFB5Yg3
a/WlHo5m+zW2r6iY+aVlBuZK/L71o633rSEeDry+q4d3kaqycfuY/a9/AIDkH6y2jgt3gQztTt+b
t/oRz/wndGuIkfRK4pKLCwYwyUe0btE3Rg8wMyl9090P1ezPqhq2i9oFEMk5lO2EAKmwljp/Z073
tequeNFU8H3J8A2QUU4mh3KVzpGzMya0+hEGyakuQCoxJKMvUDVvehVgPEyiaEAVmTcqKpSLLhuS
SEYPPudywdwUSJI8Te6JNFbgDOcZ5MgLJgtethXVqkk2z7I6GRLxXmTGTdp+Ev8FkogiynaXcS4f
eBBKsn1SdnHUCaHITQLGPA3zyeCXd/GNqvxTtXqS9Y+knWZLxwZlybLr4MNgn4X9swWllarOWWWl
crTPyvqUpRmwjKw4UDfbCVrfyisCrev9oU8fnWZ6YEzbLW4pEvf2KaepYmUVO/hyIK5OIcwTG8tc
7FuddqHHvljGHCztNy8vFKqiWNiXxVgDZcXkgBMTPm/6VJYerOvYlrdkGlHv8eOytiiMTA4B2jS1
vBJ98+GYWUeNufvIzhVPy+3I5quHffn7Shzbi0jfCQwezgEpQrqvD02K6Z3V7fSsYZzOeGxVSyiU
/F9vynhqSM6DJ7MYNwd9YQ31Y9PxixbkOW8ybzno5cHt/u6UenmTrERc3KhOLGFzCf8+Fs8TVXxf
/NxL4kjOoygLuzZnfH/CgDI6fYyKwddUEa3LNzosmuQ5Bk9HEXyGjUpBjprv3bf8rD+QvRHOx/Ia
2qbVuS53y1KOFEovOgoqZgVZk7/VkFqPmnw3aM7pr3RcfkjnOivRMQ2xvOad5ga0VdTbKGxIfjuX
TtZ6JIIo8YA2fVB3KVkBVAjStaFzHeomBbY/IgfCbuZE4dn+xb3aFEkuDHk05Sq8vrNSJyMIm1iH
fzIB9iOIwZaDdxA1NrG+v7wj/+ISXvGEwCt70WaWjxQRJ0zRnNCEl2OiKubX80/TQ4F2zPk4af7w
5TLmtgm9QkoeYbSpnuYWtCCJdpZxGFsUryo83fY2vUJI1wmMTm1JVUCqghy75uxcMXIZ3MWv35e8
QDZh9igv8X2nzjC2kgcLqQIb5GpTr2pk3j7rXqEkVxDPNom5jdVaDD3I+J6UadgPAVNNjdtODKxk
ki4RGFGZ9ImQicb+tOfox4z3XmC81z4Y+2qvharQ8PYegQ/RwyRaF9m23zWPFAv4NSKkDTXCmZ/W
w5mZnkK9NzEoqgVspIzBQybJpEUdidsMqTz0f+npO9c6XFblbXN1PdcA8TM+b0gAkWZZXVOyLpwR
GuT76kAxn7A6iXrMKFC1zG2qgocxiMRzQWzhSVrX2iPV7CoGp7BZBE267yPT1/W7dDheI9UKSNI5
HfVdg5UCyEBAgZ2z3XDEsJpmh8slJhL4qgrqzV3yHBRdicn1jlzZEXXpXNEcYwLs8r4B21XOP1wW
SAUguQOtGZ2pF0Nx3Oxd5Ozq5Ro1WwkgbQxlMYbmUsxacd03Rf/FjhVpQfH/y5cOFw9iDHREfhh5
/N9NRUswj90UzOI1QoBOeiZJ5XfZjesiNKwqGNg8EdZgYjFXJ4JeO33k5WIswH3LA0HXIVrXEudo
+XogHuPu7prWvzWkdCI01EvGLgHrfNMeo+amUg0sUq2ftP8tS4rJFqz2LYuDWAehdLmL+QebvLem
b5dVbetwW4siqYJnzLzH5NcujKP3tlvsivmczqpo7ZYjWINI9kn/j7Qv65Fb17n9RQYsz371XFVd
PaXT3cmLkWHH8zz719+lzndSjtop3Z19cBBgo4FapkRSlEguUu4Rha7XhEQUxsdrpumRJOgMXmy4
69+2SIx/U0nUVLIIpJ+dM5jzqYP/anZHfwmSl5bbc0rjpyua/m4SWFplUkZ5+tNDFOReeD9a4iE5
zOCLXAJt5VzvOJulMEcQQjBi1iPQTMU1qo9pHpS8YdO7x+pmBRUmYlxAtxaiYpGuIPEKN/YwJZfc
4pqHounSXz/1n/6TAiqMr8jmJhz6COYraa+K8H3QEksYHq5jcPRPYVxEMyYJlBrrFpovtXno8hmJ
Vz/ReTQEu/eg7eIxjsEsjFGLU6ifTkct0qbWxMergughcRSE7nWpeJ5PYdzEHKd5MSKND1pPS/MF
K7bVr4Zjfpm+hXcEzzbVi85pfts7mLbyMd4iT1DMLuVAjLKApA+TcrguEu/3GUex6qZUyiWUAayC
QhEkw1+k97ffz7iHpSd6rZn4/nS5raKDUj1VvFCb54LYgpUsC2tlQYbfGYlFWdiio1JbagceJMoe
NZx4bOB/UANZ1ZBV1nDcMl4hJA2CUXDJOtEPWutzpMWT9UskWNFBu1O81tfveVQY+/t0gWScBPLX
GBXfJQggpo9a+BmDKa/rwR8W8QLAeAUB2aEQz0uYeEGsnxzahoPi9m8/qfv/hlvOwOX1fyvI+Adt
btSIJECTstXuMlyWJWvSeOa6f1ZcUBjn0JhdRfIYYaPiLy6U2w2d+VH261sp0A+8Iax/WEEdj+wG
NB4dAr+HRW0oqaUkwo937s/s5apb38DQ6aVHs7aavwnBDfEXHFvB28xLLicD4BrhJtFtrbvtk0cQ
BFpFgzmw3/T0NIkRnVaAsTacU/EPXveCzRhAlrQ1KMOxsG0D4izZyZ3QqRdn8TQo/9/wXm8FZVQ/
maS4XFa6ruQJ3DxelLitzpt1vG9fF4kY9S8UFbUIA0xaLBMLU6+tOf5+3cKosr0PXC4IjMqDCL8r
ZRlimLG7xPcV5lxpnFOXB8HoO2a6z7IxwREWshlUaeZ16B/qdcG5Lsl+sHyRhDkFKXMryVJIMoqD
n8ipn8b5uSkNV0Fx3YqhrNfh/hAgXfCYM3CIEsx0roCHcNYlTmNXNmg2g9kW/NaPHMJ5wN2PXS5w
zJGoCYIUgaQJqtB/NPJTtqRO33+tcmJfl4uncoy/ICIpU5XGfWhXa/WnKn+9/vscOQwmHWtqS7sY
Bn5/mNKjRFKHkN6d5e4+XyaORvAcAjv4Tg8xrzRaYT4YwqpJnjh/jTSnGx+I2ViZ9lkobqP6jvxd
JPtrpwzGM2Ql0XKzh4TalxmvAuSfYuClAjm6bjB+QYxb8H9EUIahl+zMxMPak1l907XXduVs125P
28bPGYyDyLJmVJMeUFTN8dDuzpaFwYHOjCOE0jmanNCS4y3YAi/Q/GNGuQEnvpCnGiUp0vfI+G8O
yWA8hTp2/WC22KBWRm1vbon6US0/XldznnswGPcADrqm7DqApDerRxNWhS19X306far2tUeTd/DS
Lb/iyA3GP6B1vJ/MBvu03k02nZUaucpBczAzA5eOxOOFSly9YPxEJSZjI9I5ur2XfVE9EggY8Ece
O88dnOSe1v+bf9OCtFFFtthLirosXOjwT7kKGvG0DvBRHNXghUtssZeZ6eMaTcBABTt9GU2dqLHa
wipu4qD40J1Ezk2Epyds0VeVpoI40oCJxmektMZgfaTtm6r99nx9P/AeyjgGZjK+Q5i0sco16hTL
Ex7NrKG3Sc3h+eB5XpPxGnm+9uViAkS2RkeyY3s91QEtIkg8XhHBH+49v/wtW9uVmEIp9Sk8hvYZ
3KzHDpbWTDZ6vHV/eMqc0pYP3Acf3iIyLiQyVT0aG2DK0j99CqbwNrOmv3uTuwjGuBA1QYVwqkM1
BtEfZrvtOytReXluznlvMn6jmONFSOiMZVUlTpbjlOSW+/AWi3EVdV/JYTYBQhLUz8m8YEo5Sa1K
473CXcfBbef3q046R3EZ98DJBt0KdXCm4urBo7ChH/tnP/tuOgyGK6WhGkKz80MSJMfIXzz6uMzT
ap4sTBARCshitzS6VBRvxphRw29q9/oRdT2IwL2XWa54Qd45x4mhqo/TGCSEWHnpDPpDx6MYvq5j
Blvvlcv/C80FbfWLaDwqKY+xnbde9O+b1/8EooAFGnufCue0Pg7CWZ796+vFk4Kx+aHo0m4MsSV9
5HfybaZxuLl3I2MCUi/RUDEalZ0IbaSiGuUJkn5F/kOO3TIjtpaC/pFn8btLtcFhLH6oFrivOES9
4tJXr1GvqYm1ICa665Vm/nB9zfaxZEPXDEnHbFRmWyY1MeJGR56RNKq1RLYcm3bNGwqzH4uQCwqz
MwpZ8igVBXByvkbP7Y1kd3Z0rE9Dasnn7kbEHIIl4N3H9g/uDSjjnUkjCNUQAlT53LnacfAp8YL4
nTx0h/yY+7wAb1f7NnDMrmFUiN71NLdZjGjh+ljyqPh4O8U46TLR4phM0Aq5Mj9mzZdMGDydVBwb
4qCwVXhGvqDBnKJIZDlhXt1BWU7D39BOGZelegtONr4gR5t8aXbYmQV9j4IGymH9Sxnz2P72Q8UN
DOOiNWMS43F6y6Gj7hfNryC5im5030CAn33lTSzcD3M2cIy7bttWMQqqb9NROkan0ivsEVTTIBYR
fJTR2lOg8g5Uno6/fdNmJYk+51MkYLu08+o1tx3meCPMt9rcUsFFj3Ir+7q72D1cNzIy7qLriTks
PbUpH21RfubLPr1ldsF1GGor787wDQzjL5p5lEiXY+fqusV84/y4tomtIR7RFPBFFbGfruT5v0Ey
3gJhXCoqElYSTNh+a6LQogmdBo/zzYI+1kmwuiTlSMnxGGwxXt/KS5zIWMwC6fD4Tly/Xhdp/7z6
5XXZArxyQnii5Pj9LNKsZgqM6Ju53okNx2XQlbmyWRIT1SltXhmlAhi9PWa9V2eiVWHgC6jrbVLx
zkaeUbPVPWq2amMZQTVWzB89Us5F5Wm5mzG2vvLSMy8XwNkiluCxblNjaahNk8VbpmOkcFRgt5R7
4wrZyRVFLUirpAOgD4+66CzDwZC9IfGLPJBFd24Ta0x47/A8oejfN05Dx8AsDFADplk+5JGEV8TG
ua55PL/EDi5Y0VQzCSYglofwTEc6F/5yn/4YQHrU+l3Aq8PgnFrs/IpGW8d6GqAUmvaqYThYARbp
wbsuE2/VGAdRGkNjTgNE6kqwlZ4mXoXmvrWiPFPCnQXDLZnjY8RAHnXJEV2a6rcwDmbtoULcJ3MZ
//bX6oLD7L6gDYqWp6C7iBOXaA/5jICF40t5EMwpEemCqC8EvAaqlFip/qhoizX1h+v7wQOh67nR
YozXXmKyQI61RT1hK3gZaW/qiFcbx4Nhtj1pp6hbcsCA7/ecZuhL68TnVpD+pTSqKBNVl2j+D8V+
ElvNMTX4w5Q1vT0OoT/Kyr2epU7Rv/y7NWNRGB0zpy7P0qjt7cb8IOb+iEeRgVcayS4Yi8HoF9qe
uiSTaswgVxerRSvFKmP+14frgrwLtlgURsVavY6bfgYKmvdsI7fePMzdaodWby9B5SXcDsV3Po2F
ZBSuTsqsWkZAKv54Q56qz3RMPXgH7MVBuqI+N5zNendrYgEZ1RMXxeyVAjoRH+rEag8aykYiNxMw
oVrwi0/5MXJy+9+OmmBBaWi2MStpRVSS5gAVwEMSmj8Kch8OnFQZdymZu0w/lnEki1hKzBMfXNmb
PueefotJA/VzaEno9nEG3kFLc8vbKIWRi632KMGNpZsEkJIfBUiSBGJqjTY5Sij4af91eRuLRr9m
s4pg7h2iQcMqzrldPP9kGszsiqDCLT3V/r9+7GfxmKvOOBfoTshh2GBxfUgPPx/GE5/cWsqH0RVv
Mi/1r1sgexyyiIwrCU2pFYcQ6zkkL03pTKATuA7A8SMq40fGOC6zwQBALRuPhTbeZ4V5Kxk1J0jm
ycE4EllVCiNK6E6tz3G9WH2ccQShFnNN8xi/UTYkV4cOgmhyCc753sojTNZYntfRTUCQEfJI2ngL
x7iNCmygc11CInU+zQWxSNfaImpTr28Pz4ZVxlFUSweeQbpw0kP0KI9IPFJ/ON0vg6UeK29cfF77
/buZjD91zjAV/F9UTbaHpcrRTlQijwYPXDyK54TO/XZpNsawZLs+tr7gNKfc55WRv0uWsLisKiYZ
qTrU79m0eDRz5RfzkTzABXtGanOLBanhvFeXi5CMQi5yOZSlBjB0K4MiMnYkdw0yjDdfvPJWCa30
gXfb3j1oNFFTZPDeIfxk6//HdIk6AckgOzxnj+ZBwt2+9BTBSvzVj2/zx/Jz6fMKkajWs2JuMRn1
Wdd0Bl1UATHlYwVGqklymuashv+2XILu3RaHOWq0JjTS1YBsdX7XzaeQ295CXes7QcA2IoE3C6yL
bLquFGtNW8KU7teCMhNUi31H3y+yyJkXObwJlHveCi+1v8AYTVx1UZ9HlNth3hSd5JtbFfdGypOH
0b9M0PRZmAEx2bSeAC+1bnbuvJ+9OtrjdS+yLw/qIdHlAsoYmZEHrIvdoihxb0dqheTGYkU5J2HM
Q2DEqUwyhooEhBKzaLt0tIbWvS7DrifUMInnf0IwDr5ZDFUSRkDEN/XN2zRnh9y2rmatbu6aDs9c
6Re/V7gLHOPfxTAZ4jgHnNjdNOWj0h5WHl0cD4IxznQNdaVGQ5Ctrelx0CR3RGXY1BTO9ZXjwTC2
SUaMNazxZG7nKGwbH0btg5Jxcjac7Wfr/jVlHscujHq71z8Wud+Dke66DLs3kc3us7X+azXpodwC
QXtQvy2uZqNjrzpndlha9Doy3dWqY/zbooQ3r3ZROfa6WE8JCmFbGCltuMb7itP4c5Achpv+jTuK
dwLyVpEJ9upFGRNSQEajuVere245+btXPVYe+gGbeDkuxihUGgAMC8qIQVR5RhWsbq/g5K4fWu7V
au/w0UVMVDRN0CG+48oV5bgdKyQgMJ+6cLLOsKfBW0pfxyA/jnbsedMNEltuKyHCS1bT7GwVVR2L
Xa43y7SgcaLG1TtbzPZpWZXiRUbO7yhXLVq/ZaEW5WAGx6+Kso8BEyA4X0TdA+s+tl/EXE3gOcoy
WcLu7eacBE+KYsnIG4xeb2UHEIPe93603NR2+1HlvHHsOsotNF2szS6HpQBOEQXQit8fsPrRsf9K
udCN1zyQgshAApIn7Z6L2UIymlviUTBSS2AZH2dvdUone9Rwogl2GRjfxmcV49Z5NyOumIwyL2Uk
V5P6tsJGbCcBuBACciyD3hWd1s4+/NtKZ2o8WxnpGmyWtcqzOK8KyCjn3jCNyBX7yvgPR232XMAW
hDnk0l5XB62AUOIx6yyC2u0xmIgFnjeLuFIg3GuPvBKL3bh0i8mcdIY4xDhZKeaDdqShyFPqjCfT
/jY5q2se02PMOS12I/0tInPwGUM/oFoIiOG5PSwf3240nuAPd/xUGheLOf0iJV4kTK3p8CIR+nqA
ydg2fdhJrczhWR797Cs2z9b0SlKY1UsCDdG00Atn2L52N8ZgLnvRxy+VvPK8HkdZ2LrefhCltDch
WndULeJJrlTZhWbrrnHXfhlvCw/J3pX3YLB7iGw2j63rHWoDk8ZT6lduiRfbuTMHbVDdLE5riQH3
dY7j2dkS30GglYEr0BRff1XwoBR6i0dsBDOuwM277l59t7IxPgVjk1JFGLCi9L2T1usVD7GX3xnI
gFVnxVnt/kt8qjMHdVvXDZ9q4TXVYZxLITfSVFCLUHzjSILMn2APaFXinQ08lWH8S9UahbliLKjd
OsQzjjHGggqPmhPfYkwGhqqHj7yYhmd/bAFwnC5r3lfYwPQw3+Bfrw8QstvTgWaori/iW1by2ioy
fqUoViXUcd+1UWN3lD2EA1/Xr+V3NUAL9CG6oRPK88hGJaQ9+ogMloD7QkizsNe+gPE2UyVNSGFB
2hzlN4qdHNuT6hM3Pf7X44+tAkb+1yB9+Cbr6Ch26RAc8j2KPZcD8tw+d+L3vmSmSlQTxLMmW5bV
ZEKTGsjR2jk4bcq7ws7s+NZAC1/D4x3d19ELErOLDaZ39HL7ZvLtQfpHaqzUCQ+6q8fYOETeE257
M4d65g9e7QLKbNyoFaUeUT+Top5RX3Hsag6mPuV4JwcJJLF5raM8QPbKlNYdqCdnAGY/iEecNajB
pQqCMeJqXyNn4PiX3fuTLv6Sj70/6cISKyQDnOibd81t7lR2clYszUofZVBNCtwJOfsh4QWQOvZN
uDSMeZ0YdBcrXAYnhaDA+jVXeJNYuMvIRJ6SBKrYihqcguMdXaUYqIb30ehGPRqn+EH+dN3DcJeR
OSBw0alnAZU5dllZtN2p+Jw12DZq48YLJgBZ/EOJt5DM0dAV6NcmBgy9kB+UFG/zh1H5cF0sqtzv
vdZlr5hToQWFRyejVMHuyFGMDn14jspHnfiS8GPUT1my8CKXvTTRVhuZkLNWc2UoqfLTK4r0T+xk
9oT2xP4zP6G4ewklEoQDV40ks9SECanUiYDg3ZajxxTPRUS2QerQC7zhiPv3kQ0QI9OiGHM0rgCa
bIy5cmSnOI5BjqOO2HGQHnmH3b4qbvAYN1kNopGrI/CGFiNiEPa9REdaBkeek3vJEq3/DydCf/Kd
nhANtU40NfBufAuGhEhCkr6JOLlJUHryqcQTjAOaR0h5WzkfZqRoffOex1u7H0VskBm7m6IxXMMO
RoAnbFeycbk80kCQNlLwTrp9hQEnkAw2MFNkPWWfhWseRypemsPGitrKjjD1oI3hwFD9cN3u9r0X
6Lv/h8U4SdGU10kZFCSRrPrGOObOaql400St+7m0uaEY/bX323dBY3xlrIKMqu+Blt+Ydwn4OQxH
Pk+vCn1D98iBIxv9tWtozJYpiSnF0gw0AVOLMLi3BrOxgbFztvpA29bFgBcS7cYNm8VkHGW9zEOz
UPESlDkT8Og+cyTiAVDN2Rxp1ZRMdUEAkP1In4QKBBO0DrQOFhNWPuOVYwmEJw7mvsld9ozxKm0u
99O00j07zImV3ysubaEzHOpYVnfEnQuBe+YJT1PA05fdg2eznoyDQXf7gpcBQCvxWYx6SwyfIt4I
z10MCdxRKs3rvBvWswij1C+d1Nt6eKcquh3LJz3nBT90jd5p4gaEESQhaw+eaBk51DY5KSDSWOvI
XoX4KTG1hz6WCC/Y2jW0DSATTFZZ2TeZDsB4sGlVQuyUL+HN4A03klOfeZe6XRW5oLHPDiBfmjUj
o+L1j535KGRPkemH8W2lYS4Ml2Bq1wg2aMzDJuaIyqjWAtranEn8pPacSJyjEezzQh4mk25izKEd
K9+j0TGnEn2HPN53HgjjCTOyZllRUJDu1Rxia10+FwYnVuRh0IXceAt1VrUkDqHaXXUfNR9T8Rzx
8pT754eCdDLRQL32bgxEr4vzsowEKeXPOBYx2mKYrPw02ibi0fhotLy4bVemDR7jAUGSEPdDCbw+
t8UfK7r90V6LFs3DeOwkVAe0doLy4OwrxwnuHiUbWMYJNlKWNvIA2PIVXDj+4AuhrT7SEVsmRh5N
q8N76+UuLOMywkWbJ8XE5tH07IpnWAzgO9Su6Veezo9udm1qIx/jL1DVjXTFRJfVWz3Rzb01tHvc
zQTAZQ4Gv514pzNnI9nXg0jsO1WcgVib3wSS4FJ9N0c8/if62e/87kUstom4S5YlpE2pdpej0rIV
MKlMOKBkxiND4g7zFKxFYcdLzJu2zROOuueN5YmmFOUYBYlio+ZcTwTB24+5EzlOnrNnbEFCsfZy
hD5R1EEWxA876VboDP+63vMgGA/SiWKbFTIghDbojSc54xQI8taJ/n2zTvLcC3W2Yp2ktbCaTrFW
MlhianJWigfDOI2+U8ZBzyCGnHyOV9POwFPL5WfYvVFudI1xEbI863NGPeFwXD1K166AB+wVT8WU
+Iu41zdmVyJV1BVdA6HjO5ZfSZe7qlMhUZUGS+SleWSFPSf5zMNgNz+O1rFPgWGg9yJ+7spzInOO
2v3Mj6oQQ0btDkbWMWd5Z5SjJFXiTy+Htmck7MAeLLjlCaTw8lvtVe5XE4fagu73O7ewQWXMc1i1
uFhmoC7Vt1i2VHSpT+155TXf73qfDQxzxjdzmBFDWmk5WX/Ijm2QHeKAT96/f1RscJiNKsSminIN
OK2TPkkIzw2MuESSl7ZDV187Dpfovlpctoz+fWOzfdqoZoGAFrxckVWg9KXABXXh7NCu49mIxFjs
oERF1hDsUDd/bsWPBm/wxf51fgPAWOs0ZVMkLVQFOq9Gp3Unu2rR2LHgwjNkwgG3YqcoPqkrj3qT
t3zsud7F3aLKAF6V1BJqZyA/pJEXJVEFvqbgzHHeVmW3NgNAQET4Fv576m1+Sg60uMt0NI6jkDi7
JdOX+41KCPn/VELSnAHVcdOt8oNeTY1DuljVITwloG9z8N94p5kc3EB8AaMjY5eX/OCsrcx4k9LM
KpLkEHteax8jxR2MkTjMZeT8jfP9ZQEy4z6UTF26ugYMCpWNSLckAQPKHq9j/MGoMaoaF1MUzb0L
XYS2UVeDyoKJru2dhryV4WAuenagvDWr7nLwdrMr6gWPEYoIeHUyFOBNR9pD3Z96iza09twM4P4m
XYAYr6jif/0wUsHmkzo+L5j5Pj5xhNnX/wsGVdiNQrbSrCkNNTJRAwGd4pLeUh91E2+T1AJQ+S18
v45If5A1OAOE2uisxwOvwQ5FjHHyx+1CXXDiGvFtYn76b7/PeI1hHoWpn/D7euwK42c1/I/fzziM
KiqJoLQLXq5iJQi7+Wu98Ka47h26myV61z6qLCQiIj03ljsFvY+CZFX6o17xBtTu6dcWh3ECujFV
kzBTUYaPZuoVITJoHcfB8mRhjKUvpSkp6MkeJkE4W+J00IvbhVuiS03hilaxTaMLqTJiroBZEFIS
hwQg1ElpHZVFfUDq827zewHLdukYs9EMOZWjeaZ197S8ldYA0D5O3jMpPVvfiSVrmqKZuiFjjP3v
1mloZtKlxgRNEB/m4lwU/8T6Z1UurLD5m8gfseUvKEaiZMyHURoBNc31YyjEjiZppzVunevmuatz
Gxj6942/0apkafURC4cBzJpfFXXkrKpinNalzDiH7W6WZysSExoZc4bSugUi0UTEipA5/KRRKlZU
v4xn88Brud0N0bd4TKQkFvqQSivwym/F2xhOWoOKZOOT9IGWbeJd+JjFFi+m2LWwzYoyDq8wlcGY
C6BmpXioCjwo5SD3GMSAVNrT9c3jQTG+T1dLVasTbJ4xFWDFf9Wzp7jJ7SzjFZBztERjwiSc8REG
p0MmMXMH6WXN3F56uS4LTzs0xvtNkly0cw5hwjPmHrpysJ6MT5HfHNYvrY1g6G/Opcs2aYwjrMo0
SeMMcJKsgOHjkxJzLgK7cdBG/TTGWehTVikyVXc61K9AJxBeCpKbEXzu8VF6lHiFgdQhXPFNGuMw
ZCPNpYoATjsrx84a/OJsYiLHeqQZI3CmnVWO6+DuGOM75NLoptoE4nCsCpeyRadIRoPXSrwzvmle
fFw5e8ZTQ8aBoOS/6isFgMtwI6y51ReYqf3juh7ylpFxGlWSySLGtcJpzKck/5otz9d/nycD4x7k
Lv8/mzXlye6mya0n3TYV1fpvMIxrEOOyqKsZYoxo9UHReD8HTc3jr9ldKwXT/VAiIKFGgFEAcaim
Uc0RsOggfpOHwp+lgVPRtLtcGwhmy4247sCQCzON1a/l5BviP3PjXV8q+hPvDGcDwex4pySKqtIj
cJIrq0XtuwZGg7r4MBsmx2Loor9HklWCcTkaOqSYTdGEvuxA+YPXPPEll0MU1LWWhDKO/EOUfmqN
u06QOOEe/fYriOxbtdmr8dA1QNQKxU5TxVWTwUN22dF1wQ/XifPCsu8S8Kr3fxKydz9RS9YSzUxQ
O09+lUFaWvmoKDogwRGhUiq3eT16u5UcxgaQceNrvzSLSQWMb5Qj2CiExEJvho8WVmvMre5g0Awv
LwzcrXXdojKuvRHpiKwWL6Yg1ztiWGHxRUTBa+ePX+nds8cr4C1lN+JXhu3HNBt5qUlu4rXMHPXY
lICsflDSIMkCBfW1qQdO4vSzCE77yK7thFuQtn+WbWAZS69wjDULvfr236rn4rFDWjbBjctZHKz8
X72GbJeXMXpBBsU3OEjw0rRGMsZY4yJk6B1B50nKu3PtPqdtsRjrT+sqRSYdWK0zO8Mjvaks93Tk
XAb2Vve6p9l1ZuDQ0CRDAjkfGxGEeVlMcTniOF6/1MZ8v8bo9wh5rXFvl6t3Rr+BYXRkVLJyzXPA
TG+XL+SLQGBQeuEhRBgSHsyPyp2EgYoF4hDK+jUE5Su36GjX1W2+gVUYsq6x+vYNb0lAtCsIQVhb
0bl7rQ6GFz8YeFuOUWo7vCy9xWPW23V7G3RWgaZhVVoMg7GnhHjNhELbsXZwv/bCekElg/7Pf9tX
RoeMEbSha4oF183cSg3JboS7VHn5CxDkGkxDp6ctO2+tGNu2Emh8V6ie2rz0+VFOOEmtfTO/YLDP
oVKkL7VCI7r4oL8WbvPRdMUPzevoat5yUhbOcbhrDhs0JuJXVFktihDLloJvabgz8Sqv9wYnEHrj
KHtnDRsU5oQYhm6MZpmimNbUohYITNOnNiiRlg6fxEP0VL02N7KtBQKfkGVXDzfYzDmBaXZ9lEYI
LbrFXhZLMuy5sEHBi3kdjRPmdv+8Lq7sr64R8L0odzcZP4Bxne2YxUBPngfdiVBzSItF9dzR/fW5
9XkEJvTn3i+0QmSk9lD7x/bop6VQFqbcw2ujwL36OEhfrhvAbpymXX6fiZyladZrZFxxBsnfq/yU
S6JldC9ZxYlh9rXyAsMEaa3cF8IiACYqXTIv1mi6Tf1Xtvw/DJWlGV6MVm7aGhjCnNn9FAZNUR3L
vD1cX7HromBO4+/BQrSIsm7EcIPEPA7SqSatncoyJ8Tcj/l+7YvKzpPX26zOsgzCYI682IIFiOqZ
6Vbf8ArfIu7ruc9wXEjGrtQ8xMNKSFXBwWws2kd1Uj4BL0aT5vRSce4gXDjGkHLMO00Sk8JhkJmE
cMv4lONd3u3hF2t/6C08v1zfuf04b7OodGs3cV7SzaveUQnVN/bzzsZsGAynHbwZeSjMwz1JhaV1
lv79P+IyJ6eENoNlHaEypYL3zWg5RCl61Jrxa9PUsmWWujuOI4b+xOuzqchWovdeX2quEFcv8bCc
0SX9X9WLOVybQamK6udeizbt6ozcPtCREKH0JrnPCx32A8LNyjNuRpHHTMDwDfqUTIcCC4+FTW6r
G7rT7cQRbt9l6ipIMRTJMNjxn22GzIVGVztuzquIK8vfBQ0XAGY723wqC0kHQFS5mfm4ouor5gUN
dEEYvy+hswlBLfoERKIwqtohgVRHWfvznYvegj4LprW4nd3YyifYxmsoo8I3dyOPW1S3s36/QTPi
jVMXrmXf4QG0Iw8jMYNkXoPrFrHjQ3+DYNQvU+tM6Y0GRGDZS5/cDcJxqDknzt4l9jcMRuW6NVWF
KcYKygS17N2X2CYWOE3ssbY1K/qOq2TAe6XeC4t+w2SOOU1MZnFOgKlaUmwLwfqKvguvs+gQoswu
W4yrKJ8XZ3j693OvkGncQrNEZ5qgxroMKmqbziXtG9w/4uxGKXSeYnK0Q2WOvymVqngYsHXDsT6M
d6hrOtQFklDFgXYblWftkTffey/k+k00JtgU9FCdMx2Q0fNiU/cxntBZ+IMmGwTnL4oGfgNjTsG6
7cRikLGOIdrEqiZyErlyMFGWdxbRj35n4BqywwrKNmHkDI4qRYVUp/CI9IqMYUGu8Gi6tH5UC0q/
4By2u/a2AaObujn4UBHUNIYEoUZd8Iw6P9XTimLp0Llu1jvBpISemF8yMU7LbMck1mMq01z6YanG
Vqx2rl7XR31oPlzH2rfvDRjjpmQDBAhRDjBaERuCC2U+afcjbDsECXbqJndc6+ZtGeO1JEHTGknE
KrYO7XClvcqGE3rVoXJAlMXZsr34CIupIY5VNA1MM4yhhau5dIYJre9fSezQvnYwput2/mzgIHBw
/3DEv2iw+A2SMbQk1eNwoYeOSX4U451RnQedV+K3ryMXsRi9r5tYnhZKICjmNMx0yYvgJooTP0te
gX720BoxpC0+r9+vq8u+BVxgGQtIe6kyS0orWK6lq8zmzUqWp3Kpnq7D0J95b9UXGMYCVn3uw0UA
i5s6DOd2il/TWfSvQ/AkYfReD/MOOUroBTEwa07NweKMRrDSitdOta9D8aRhFD7sGzVVKG8suLQW
b0zl1l8nTXCvo7yxab9fNFCowReKqsQWAESyORsaoWr3YXZQ2eSEn9qvCQrHOiv3tNoaj5MXB/1Z
+K5/mv8R0IvMG26287AGxb98AaMdYjNJIwbg0fDUAGv1GMxHwZcCXiffH2z6gsOoR5VUct9K9PBE
S+bwRXErP0PQLVbo6qYTkXgvhvu6csFjdGVcp6bUKR+pKr5k06dOuKvADHl9+7hCMVqSltVg6isW
bzpWz6jkASWV2tqt2z+nVmubzsJzU39w/RexmNAuMgZFgGhvfYPk7Q2mPynW4nWT1bpxsH7M7v7i
lfk3DWEiu1LRFyFq4PvJ+mJKmPjeD9Y6cNLN+/b2Sy62IqDsSZpmFESuA9m8n0MuL9LuEYb8OaYK
ySAbZwusJ2WK0baDqwu5G531JjkKtvyZNotT1kLuFX8fTUczkCyausim5jq9SUOCcdQ4MHHF/ziC
jsnRUJoS2dpX4ROPxWd39YxfaGxarmv1nJQl0JBs9lokgI30345ueAuyNxDMmdyQaBrBNY7gsEYZ
GVru8+rLdWvaFcIUVVWSUAulsCogaEUbmhoQpvpUkuPCq6Te9Qib32ck6KMxNyJKoN13QTZUloiZ
Hn/RaIbE9UUGJoxoo7Ioc2qeuupm+k02uGHx7x/hfoNgogh9asMmohzZZu5N44OCf7kBJl2Kd8eS
KZuGIam6jH9+D5pnspa6jJswSk1kL/5Gn3mHV8nrQTer8AxzNyraYDGOGi88RMo1YCnqazKfu9Z0
w/oQmbwIfd91boAYZ12TuJ3ymQKdaQJr8LuPBrzmKQz0Bf1ymSM4HW+g2f4JsQFl/HXWzuHaGm8r
OTt4bfIEuw0aRHu0nNB0eFQm+zp+2TjGV0d6NDQKAdzat3hUu5+1W03secfernMz8cSkSGDPJewo
RakZJ1zfgEIHsOrg9onc9lS7zUFB0uMvCFMBcQFjdDGPSRvpJhUpzz8UTQSuvs677nn2VfACwajg
qKemtqqASIzbXrGF7mXMXsX/R9qV9caNM9tfJECiqO1VS6u77faa2LFfhGSSaN93/fp76Hx3IrM1
zYkHGQQYBFA1i8VisZZzpEWgt81Qa7USzgCRPg9DhAysmaF7oxJiTaVk/5H7mqCJBh0hMujN+Ma3
IsRsdx6yt1oT+yZyPqFcX6VL515WGvu1vI8gREFxBjzu5yzuVZubhdGzxqb6volfrDG2F1TctOUz
HS1BNL6ZByGEWgpwQxQQ0XF2bZAhpMuMzqDRweWNJyGm/b1qz96frBXt8so2Dy3BHLxhsQb2sz6k
qZwSY4mB1PwLEDhlg0QH6o6u6pS3BUY2/qM8zv7SrKOTVkPeL0JjAA0qTuo3nuJoTpba4S7/9h8l
cqaoZ8BPwOQPTPGvwW0Oyh7AIbZyD8gZlPGRWBXt36axrDTKuUFJklE5T980KjuLq6BkCd87lK71
VUcT91szzw/jRburCpFodh+e2elKNGc6mpI0/Shl7C6b3GWwR3/ZS56svEGoqz/mZ+PTf1MuX/UO
JpotTfa2WAYnFXs5GtWvf3WQW3f1N5F2t5z+ylz5YZ+Egq1lBLKbEzQYBR9OIdXtSoRLtBWdIS5T
iQr3gQPI1LzKo+nIjswBu6bznj4GeXs9xKLmq811rESwn7ASkZGp69sIAdrcaEfkkx+o1TwopHi6
vD/sNJ0ZxEoMd6FMmE+V1RRumEyvcnNXDNQth7tJVL5WRHK4Ux03IagmDXarPDWDHRynA0P6kpxg
n+TwJYU342GPgfL95eVte6/V+riz3SwSxqBrrG9EmhqQUff6i3ktvc54e5BnRlUmELi9bboBegIN
bx3+vmkD0lshyy9NamhHU2ibMQWKvwiW8R/W9VsOi0pW5jE0RmvIMeQweLHF1X8wUFuw8ZUI3vJd
DNwVgSK3Tf63QM7ko0KWiCxB4OhkxMaVjVJGDnrD6Ikl65IrMYW5SCJ3ArS4rZamgERjUh2pD71p
yFzBqjb9Iepq2C1CzbO+n6mmYyqrMMuotFmzX3jUUXf1Bye8Kzy0+n0WpX62zoEqIxRRKdAKicqp
Mc8nA2RVMR4sY+RFJHTiCg0qS+qbhYiFjV0j/NFei+L0V0ph11VdgrUtz1ls2mPmZ2R2A/NzXT92
otTZVmkXKGaoLYEcV7UsnbtapgxoORjQZY98tIE5FBiTwfW8Qx+lkB9ys762ksXDaidKoMGfQIvU
n70CI6QAobupdtOVgRLUofHC7+ZuNO3C1w7hs8BktsxyLZt7Oaf5kjV9xHZwr+PkoZy4lxwG+WHa
dMcAC0WjAFsuZS2QO+qVGsnZaEGgEnmpctWZbjIIvNbmmhQAcyrgAIG35Lxkb0R6W8gwlVrfWeZz
LcoEbLordSWA2erKXWk0BpBzhxArfBrct8q/p0d25TGdNT5AUz4JdmnrYK8Fctao5EsfxhEEjo6y
gy0CoNfEOFTn/Wps+EhhbSWOcjM8tbX0aSJBgTM5NupBm70uERWCNu1AR8iBe0UDBhxveEkshWTA
VdZ6gB89LjD6Gi5YwjiKm97Vu3lv3ohs79wwNDxoYBRIisuoPnFqnBo08Nc5gPU0zSulh5p+FewT
M973TuqdAD5ZpyAROYHnCSiIj8oXNl2Y+2Nixwfr2N6iw9sXiDt3v+/FcTqMCbh8QCSFBOQpO9DM
ZpYRvBjeuBtB2VIfiJ0dxTfZhr96L5Y7wrQDZWkZY5X0tesR8o/AjGa7Z9yQR+m+upEP0inaF0fJ
Fd7bohVzF04J1kq5YNCIrRfuGyC2++FRfkFS1JZd89uMFw685GgLc/PnB5AtGVlYYukUL2/epQxL
Zkat3qKYM3raLj6mTgykMTbnH3nIMQs8GPvcmR0h1whuKNVUKZ+kK5teigcN4mbpudJuC3I/93ez
dQxEwHAb9xwWtpLERbK12bXWgA4LtFgv7qu67/bsMROhbiOy1s3Dt5LEqTCsBgkTTbAasnyi5ucu
/HH5NLDDe0lnnFNOWpIsFYHOyHSbNT6hiz21hzoxbHUpnW4ARYX87bLIcx/2XnmcP+kaOcNQE5RX
R/ddsUc1MYxfLovYPmy/1ca/OAnaUpYIIw2obbSe7OQPEfOTP5Qb48RQhVEXANiF+S9Q2gU2yD89
c0Ss4ByBPusudguAMsydl4aHUENTcinig99oYnynSpXzKa3eGHEzYZlAZkAWJrvO7ir0hoansLRL
FBKRoA5dUa5EYJJ8+NqGCzi7EphkPLtl+q0C3cTl3RPpkP2AVaBgJIleLsxAmqi3k/nHgCSkfKTL
FVEPlyUJ7YTZ6kqUpIdp2EcQ1UbdtaGqx2JWvjbBsiua8YqhTnVGgjwrdclcHDrZ2MWl7HV5tNO1
CIel2ZvA1ywLeTcv+p93R7zfXM7JkFkhjWIy71mr96WhesAsOxBDsfPEPMZ1YPcang9661WR6tJ8
upqH5yga95Ec2LKc+lNMRTyGb3zhF9wFHyRGctNPag19JQf5J/WS29zw+p3lSZ7hLT6bjsrdea9V
tgVyTYc8XN4ugedQOWcVBJlmxiksr62ezOk4kmtlFNwhQovgvFMZkpISg1kEmg6MXYZIlRHLkgOj
ru6+MrYY60Bv6EmUpT7jAccFub5U+PiRdCQcGc0wdDscaj9w/9J81hQrAmdmK7iwhzyGcFSnk0R0
yNHvm4O6p3eq3x7y2/94c/H8VFMfdHMSYbOs6Ukf/Fl4dplzu7QOLqoJirixauRA8Ahbdpg52Ycn
hiEErg8G9OhcNj2R0jifpM1g2wqY6SUHVilL/R4cGEQIE7wZqf2+t/hWX9DAS2qNsW90pn56DbPM
jtT7uBf1bW5pTlNQiqcGiOd13oOX8lCjaVlji5nweGXpX4ytoPJfoYlSaNdb98VaGqc6s1AllDAg
LaUvanOrJp/TPt81UuhO4clKUtuID83k1cWhlU+GfDCEBN4b46Q4XKsFc25eB0xBTSX8hBhPT22n
7qvANb83KNCxC7LeJz9ClDtD8XwSe/PxNroWzPnwogFtqBmz8AopugrNRIrPUEH/BX72Vqy9lsQF
iqMBUMmUaXkCnDX5vIAiYv5iXvesSOMVflq6lw/ExnP+vU45ZxzRfNHHAAJrb0DbKjD5ns0DAwZV
HHo9C/uliGiBnGMOKkWKzRyqnFr04A5uHB9BYW9HZePJ6mPavYRj5ubkO81zWw3vi/xQEy8IP6N8
ns1fAiV1aFy6RnSI41sSgYetFTK9bVi6IhsK2jU0Bc/lt9tzFU3kBQB56hLvrPiJHjGafUI69mS8
MkQKeZ+hB1zYGMreqpx9rSXyyEnooBxLNLOx20r+yVhiwUTymh/YLUVEfQlbr553wriHc1rHMjDN
IGwEhcDwKT5qN8xp1I//4uBsuKh3sti/r1Rp9ACikGPIiq7Dm3CvXgXorg0/fXQcWnsnjLtJGpop
iapAmAxU/Yb+rOcJZdtXwYHZ8AXvpHB+sMlVtEIXkEJMcF+1RorIMi/VE6076yYpE3WXDwVx5sKM
3aqdIxc1ix+C37BxiAAYhyc5urAMelYKn5VaCou3eBe1P1aJi1z1gdrFWwquFyL5Mh9wZp4rcdwu
KspillWAM5tK3mA0bh/PQPeK7Ga6nTLJB/+SaNJjU8kridxW0jnOaMgkGuH11J3S4RodLnZNHPBl
2kF+qxSurIa7y2oVnHs+8QCQw8komLHS6odOvhfyl8vf36j2vzdQ7hpJ4rGfakYhOR5N/xeMp+Lj
3QxMazGny0YM8s5OuZtkLqNGLtlqagn9ttGLNN2qyysBeZtgVRvvvHeCuBvESosUCGAQVF3rRwOU
D5KnPRTo3oxuyI7BO8SugVA7fr4sV7Rb3EViLmrfTsxn9saVPHzKim//6ft87iEC/MyisltgxtTI
kDyaoQj4aOMdBMVhFADzIiBBN7lwJlBHrZYYr5COxq3lWtlbnuZLnnoDlGRH8Ro/Oolq+Bvx7zuR
nAXCFKYirSEyAwWVgkEfxm8i70V8j9t783tlnO2FRhaPAyNkK8evGloDRCyIW1HLu3VwNqfH3STR
DlwtwxcQY6DvInHDz9RWju2hYeRrolB7+zD9XhBnbOoYJ9XCqFaH3XSHAfmEYHJPd0o/PGmogoRv
8VJw9S8gVLZvUFNhMyMUyCKckQyzGZJew/OI0QWyQkF4tJzBkXcFwsEP1NiZh/otjbOPGfOe6ayz
pzmwuHRHwX2tf4pBvaPvkqP1Xfcun7GtRMQ7eZyhxDPCz8GAPNYhpO0gF2TofnerPAeHFhepXXj9
AYA41C6vkNoOBL5r+wT+Xi5nRu0EJr/SgnjLSG30gNsKKW30NtqXlykSw1lPnwYEgQH2UNK8JP7U
U8cQwcIJRPBNxoueLD1GZ2EmKCo2U3fUKviQvBVsmEgMFzv2pbUYaQAxRf84D1dm6KdDK9DWW7R7
Fm78NkIeci7VskULWWaSvLKmOKRcvZSCc6J1p+f5jrygC+MewCyMXfUlbexe1NwqWiQXfITLCNjo
EduFDsCqaWw9uI2Cpw+YBPhoMCCDPuSzrv1USxurjOBQouo0LLtQQYtJ6n9AhqWYzG0Ah5NwhyvX
2s6SGBU3ab7Js08hQxKVMjcvlJUM7gQ1aRhGKaPgYwjov0hF4YKFyS72mTOTWInhTlBRmrIJekjU
FiPZCbqnIDrpQNeu+tBOFNmtpFrgGTZvsN8C+dtfn+cl7RkVZQFOju56SEQgn5t+fSWAO0lpWRe/
WFKza9M3wFsV+tZpdOW3kprQz24+MFfS2K9ZvcP6VCqpwlhLE2lXHIwdKFmdWAK7GXHFd9bmZbkS
xp2fOgLhWTgwu6OlJ1fIzrSLrfaaW1ei4HPzqK5EsW1crWsxAtrOFbYpbcPMVeNEd6qi1oHyrk8C
i9iO3ley2G9ZybL0mQ5zBFn/3806yXa1/wU4rSeO6G7aqgoxVPD/P74qdxcner/Mug55OXwcql/y
V8Ty6BLobEydaz4jA6t80UTs2d4h0JBN00T/u0HQ98b5jLEoaT6W6KKaq8Qe5Gepu8GMpW3mo8DL
nx0wThDnOFJTq4Z8RHPnQPCKTl57U/CGPDMNTgDnMpIqq6yihYA0o/leNzugcZRVf21oyx9PJ7wX
9VYSWFmGmdblAFAf9JCOn8foB3CUAHwt6rJnmn/nApkQiyClT9BuZhrcqVJKTF2lJXpG5CDJbW3s
/SJYrrOuelFAxGXImeB5sqm/lTzuaLHf1o5srGSoXpIO3dM1uJeUYXf5jjqP5LllcaeqLvOCAsiO
DQ8gc7Kv/cFOEox8L05yBf4+JzU+YnjogQe4ApruCV83IbOeFkODOaMhJXdGPCELKR0uL2pLdYqM
ESOWPzSBGf/eU6hFP9QaE5H0xz74q+xto/h8WcTZhQi1rUVwx6c1qozGbKjMqL8sxmsgu5a+awoJ
oMbArRT6PmZcvPEppoLRC03XFQQU71eUdiCoacq0R0rU9Oub2llYa+Vx8KwjA478Y8QGtjrTpMht
KSpGFTgFKgkAstIx7p22uJMXO2pvZNm9rMDNPVqJ4BQ4Ab9qUIekd0g0OtX8fQypTU0RPdW5E+dW
wnkhOdGXMOwhxnqsvxq72rc8A88p02aXPQM1APmNqLvsLHnGZFr4w7p2dFAavt8sU80s3ShMQGm0
h0S+WtSnsU9tOdxnbYyhmZum/iGJ6BHOb0dOKKdPWU97LQkhlM2WSG+8lQFmS1CK9+Yr0Tt1c/NW
K+S1GuepKpUQZtUnKz3J0jESBbabjmmlRR59JY8aJYsGyJiPo6diwo1gmPsTtX+VAWbDzp8vW+TW
jbgWyEWEIclauU/Ztg1HfblBp8Ll7wuUpnExYN2Cut5o8H19npyyv+6lxZFDkfGJVsF5Conq7Zwy
O2BRkmRrexmUgTF4BsLvMkq66GMRqO0fNkpTkR+Ba7LejuDq9i1oEtWTxDaqsY2/pg4khcvecsht
afmhYz1V/p/XQt+MHRTFb8xcGB95f8KSMqvIbBposs296sCAZSfDRvfm4Khs5BKVa7f9Jkp4ng96
clK5GzkaMaecKDpDfk9vLBsAa25oA/3IAYIvyyGLia3/Qbe/F8psaqVbA1j8g7xApPY4uJJd7YKX
UbLnW4boJu/lUjjlsW0+vwVyQW+lqkuWB9BsE+ws5VNDHi8fgq3vE9nCH1UD2wXfBRvUoA+KU9ws
GJJRhr8IFRyyTY2tBPBdsHkcZ5E+gZQV+boZfZoqWsqLK+SyYlv9WaKrRgTExrw5fzWvBXJuI8sM
EGBkbEWDhAjX65TPlXmTINUvatUQ6M7iHAhwQkYdo549aM6vjPKuC/eX92bLQa1Xwp0qjZSqJff4
fh1gdMOYcFtpWoJDPUyiPpDN6+oXKJQqI8jgURNkJVRDQ5Ew3NPbOqZFggNYB7pjfv1Gh3IS3cmb
S8PEDbuXCcCUuE2Kk7aKl3rEzJR+ZWWnHu5dFWhv0z0QDL5Q0EkZeM1zZ5WYZaii2YxNUpjgGCgK
Oz+lTvT81hfkpil8byDK1W2aBICMEKLhsWhS7iLONVLUEQs15sTcKQTwE/XkfsAqfovg72Fw0C05
QkS8e9CkQMrYJkPqtEKA680dWonhdkitwlhrVIiZ2qFzjRxzXkna93aVFobz31bEnaMp76s8Hyy8
QAy01/kyWhR1weN3c18sauHxIaMFiC8t6cNogLcDq9GHNDtUZdi6c9yInqSbOltJ4Zx1OahkUEpI
sZbJTqN9Lu2k7CPXO1kJYf5vdQUp09gXJROS/wQ0cL845Ak+1YsdorggoI7dXIhbv70uE63naP/A
+B/niOLcIlU/QGQIuI7wPqs6m+ZfPmAE1m8ZbAdXy6qt3MyLGTJKmHSalHaHC5z6l4Vs+gRVRrIA
GWCUOfjWfVONsyZrwC9FTtZjdCfZmRvt6CE8ZE+KY2K4UPRy23zwqIqmAyuEYqKWn6dViixTspCy
2TGA4C0eQyKd9uhLSxE5N6jnlDJG24X+nB1P/hZEbwcyiwDX1NES916d6VSaSNpDnSjQXTO4J+Nk
IhJDhs6hf5y6RRy2lsU5Wn0sGtlkh2ts0KTFqNcthz7GxJ48lpITqpT5A35tsEUN1iib+Jtzstky
pfEyG73T4556k5c6VYMBqAzsCZUfeJeNZsv6kWFSMUZJ0OP+1oW3ssw+G81u6EZcw9VTaF5P7bWc
C5AINkUYaNfD7CQ5r34EsaZIslTgVRxH6CHUo9ZGaineZ6n56fJiNi96lNdBbEgUYK7yo1YAxpGN
rGl7dJKAO5V1y2hXqW98lk4pBeSyqCt3y/GuxXG+va57SRtaTAaZi19Zbqt+FqxHJIDzTWE4mPlc
YT3qbf61uENGH6Sb8q3qlwfF606RJ5rCP+8Xg7mvl8QdLSPrjZlGTCJQVw+9HxyaffWTtXZ80H2s
hTHLWRmfngPOmRTQX+eykUwKg2fBmX6t+bNL7Or1X5wvprKz87UyEe4aM7ohB9oeFthgPsBub9g4
O2OSjGIHpaV/QxMi2kTuTpPMvp7LHBJHVBePkTMUdulE4E4NHtNP8fccHlL9ftlw2CIuLZLLz8wm
TdEvDMXK7YPRHUiB7euvgFxnX5YjWhrnrGTgdZGM2Wdft6cqVvxSpR+In1Y2wo8Ml3Wb9CrTnqr+
CKtdXd/Pf8zh+97mDS4abGEQdEigrUVGLl+7kQAq3om40Tdv5/VCOGcRhJOUzymkWI+mj57FbNdd
6df00fBHoIEGnd3vGxHcgGB/+DIC6DfibDChvET90Q/PM/Eu7/+WawdtE54CCibjz5tnAd/aLSWe
o5IBLr9czjCtWxfZrqbyvLssasukV6L4rllEPaPSF8it0tihQD1rK8mts9oZlz8mY4c5mJaFMj26
LpE54JyuFfSm1Mx41C9ScFIy+VtAtG80MQTX4mbywCIA8tMtimiNv6ygNh2pJbyAhx3rfEg9zO7t
G9QYJ6/c/YuJ0o3IQgGZrYxECHL7GER+722VMjLSfDbhbXfNNUXaDAlbX3EAao0uemGMJpLGeb15
mTDuqUGa/tr+ZKCcEiir09KOHsyddBChGGwYOp6l2C0wbOBdd0Yi1LGMYab2YMh20L43p4IAfivS
ZbBNAKQC0YwOtIT3ytOsAV2q5QyPeiQgK8GtgROMlyMQfVtXcTCK8KgrnrAsvKVFgqBJJqgCwk44
B1sNw6RmU/QLw246LPtc+1+5jMGNWiKm8Y3zjE54HWUYXQGO65vJri7k3JTbaWoY9ATQ5KLCyYPU
tQpBrXFblyspbDNXUpYwUax4gZRes3cRJuFRQGBje1e1a2EGAmAMP++FieMN//FuaVys0ZDUapcZ
Qum8t26tXXIbHKqrDtC0wW3lDSAnYwOmouSxSKHcmUuzkVZVBql13N8SrfihR+Q6k6h32Tlu+RIF
oCSoEuIxBsQ0TqWNEVRtEDI5Xv2TkdoEbrPX0GE6uybG0USvFBY/cPEFUk9IcVGwAAKChbsxg4kU
Sy2hY7uakxvkA8AHv6g7vbFCcOlJV4QsrmWR3eVFMls/E4pSLqAUDPY3t4O9ZEjtxMaqs0OIdtbY
Z7in8p8jzykybP+3GG7L6hEEqLmMhjBjrtGBlNspIbY+/znsLieH8yjGOCx1xsbGtMfierh+Awg/
GJ97DMMx4iPRQ4997pL2uJBQWWrTnNkUaJoXNfWiogtyOxlL+RPtA+W67+r0Yc7m8OHypm0egJU2
OQdWppE5tT3EZlRy9NQdKZznIBBy3ln6Xpd8Axcx8h5VKOhyuS0Oipsf0c2K/nRGghN6pLKNU/oJ
pIeFl3gWQNg/XV7jpmoBIGgB8ZVFDlzAQDJDiZIJzeNTcy8PrWdaD2GEqZf+pSXCad7NG2EljDvp
QxtKUsYmUliLMJLm5b301kKux/bwKuZWZJ87M5uVOO7QGUmnznELcWHbntIlc+Wyub+svk0TWYng
Dhymtdu4Y0gXqFcexkZzqDm5smH5HxEDjCOqEop0BOez0EVe1LEEZJluBBbPMWo720xFMR37yLm6
fgthu7e62rp81iOQhCOez6UbRR9PejnZVlM7fVx71fI1NBWcN8lNDf12JjiBl9e4vVu/xXOWWMjA
vAO0McKF+VWXn4ZZoMOtR4yCUORvJXLWB6+fj0sCAerjsvuFZGOEqITCFQNNjM2Ri3IsbPcvaZQz
QLRb9VlOoFFjeI7b0lnmzq7b0baGUqC8bTv8vTbODk0VJK2RBkma8S0yTylBbKyJZgvYDlxaDvMl
KwOZpWbopxwKHI/WLbvG6Et2pWHcUPGiY+AEoqz9Vkrs3Y5xfn9oUpJPClZF/XBfv05X5JN10m/r
Q4aRAk11LxugSIecu08kfVRbDXGIVNwqy8NMvzciPkaBCD4hUCGFTkoGhSnJTwpxguBQzoK+BpEI
zlWQJprqpobOkvRzNcV2rD8keSYwt61U23pnDM5XWLGkTqTEQmia3Rvz4Pd5fat1Bahy56NUqj+7
ft41irqf1WynSdO3y1u1GU6xl4xMMI1k8NSZwEA0FsoAN6nP2OmGPVAId/lOhCC5rcu/xfBXs07y
LtCZmHi+LaMDxvmKWvCgEIngtktOR+kN38SRdCJ/qRNVu2oWWT8OodWlzmWtbd71yMwj/kRrJhC9
3p9ffQIXadPCwBs99eW8uA47zPTVylErAJKfSQ+Xxb3l38/8xUoed3xDo42lXMIDULrqAW4x3nSP
eYoBKExGQ5GO6mRedMXQ6wZVYJ+ilXJHWRsKwGDGWCntDNvQO1sGaEyC8ThVR6NN8iRYKLP2f14o
UjDvFauZ3bgs7OZsPXpkGOPgzJFt1Zd84MzdCAejN23mb70ifHwvLlQR/moE4Hx6EKd+Cm4Id+6L
1uuaLvjz8qyCJA8iQ9TNUZ/jFJlE4GrPJwSniXWvAwowEwQdW0tZfZ9vQmmnDgVsNtdE02daPOTa
d2u4v7w7IhGcttR4SEJrgYjc7A+DXMT2bKL7lLaPfy4HyY7/nS60vL7flbaLlnRuYAQS/azlV/ly
VZHnyyK2L8SVDD5GmmMaVDXsWnusnwzQ3pI7c3Ay9CCDz3c/Jd5leZsh2UocFzFNdW6iSIQlReYB
RFrx6F/+/nZIthLA9m4VUSSW1k8TQ0w0T6avusnuUKn7+ovhJ1eJLdvowSv2l0VuhmRvQPPIAeA/
TmLZxgHtS0hUIz9TMzuld/r0IzBENOTbHogB9P+SwwVkYyZXv/C9lewFOCRWUNpWdj/jBRksqSBw
Ecli/77Sor5UmINga0rMyVv0JykhkZ3l4a6heJhMlsCvb1sFrlgTfenIyHJGiC4OoyOsEb7NDll1
E0S7y1u0dWCBePT39zmri4cKNLcyvl/Gz2C5NPrEnj9Q18XcyG8ZnBnAUVqAlsDMgFSRw9wDWIzQ
k94uAgMXLYWzgk7vLFozVTXdl3S4lxRfSQRRObtEz+4e9DUpVAEELuEvg0yTlF6zIGLMSFbem1aQ
3w1jperO0Gu9eei7DJ1jqR6XiZ1OpiHqMdiyBlUFgblmoJKCTor3xoe2HplmOQyNMZXoDgPq1zyf
kbk2gLrpbeGE89Zli2I8eicMguiPT6Uh7RPneCIzgbOHXCgGxOSDecvSaYEzCbS7dbTWwrgN1NOo
mXM2EBurxza5p/0D7XPHyqmTiKgmt2xlLYpTJHqGaSMxUUH9PQRuUAgmlj+e70WwsJbBRWQxLN1M
Zsho5tRRpmynzuZVGcTe5RO8ZZNrMVzUoJEptRYFWzRnuJRGW1ENO5ReG6AIIw7DDJJA3rbq8LQH
ZCwII/gk1hRZVhHVMoYutYdpTF06ONEoqgptC0GeDMi0sq7xZRpj1HrDlAgWpfrN/BBr3iycKN7M
haMO9LcQzvfRtAT3bgUhLJKM96irfbZQe6K2BBQnA+x0gifB5uldyWOLXl0dxUIaoxkhb0nz4Umz
ihKha5WjxeuyRWwuDK2e2B0F5UmMzLwXhMR022QDLC+6ngCepu5zX8Z8dHpYvM5nAHeX5bFzyXtF
qqAHSQU/Ctwif0f1RWWZbCRRi6fUXXRpsgNzod4YgtOvmsFnfFneOZgeTtZaILdxZZOnsZZAYBQj
ulQlU7WXpF4crWoZLDj5bGqp5Ja4ctwlCoqjglSXwFdt7SWBCwYnjKJRVeb2UpdSKVgUPAv6Dg1z
Wbob1EaQXNh89+MZoKM92GRDDJwMCzPUZVrj3sQE170WjZ6SGZiWrV216w6DUe2IUl81anYb5vk+
nJYPhAbo2WNbiqE4FEvfW9GSxfNsVoh0FqtHG9HQdIelUmdfwoyNYEc3Pb9iogEfINQoGHE+DGh1
hlZaKo67eTM1tyR5GvLEztrejppXgfFsXmmEsJqyARR7vpGNZkURtRm6hhk3fPCTdS4NmLyavhZH
doVelrZlJlDe38K4k5haxTI1BWtRnm/Rh1CEXy5/nymGP3rr73OKU8skStUU36f+cN0DW1vxqxsx
cuHmiVOJRVA6J4Z+hjeStZIW1jICD+qXNwwyczgyeL3CFzn+bYX9FsTFAHVjDnqSwxJGbTf0T/JH
Ov/wyCY6ANbhRM4gFiYtUOeoxnWp/iKUlLzkucycecegdZIf8sPlDTrnRWFRwEoeM8eV04900huU
gXINO3m2Aa12gD+MCMgsWWUyeQo/ydmORnDMooT4Zvl8LZrzyzTKpzxgcFmNy3Lw1S7bYQaZvFT7
8FBfM/RRVdlJghzb5gau1sv+fbXeSc4KDXT3GErvrxXzphTRvW9GBhoEAHUcCEl8NhIIQros9wsy
DDoFVB2qGK90VBOEPUEpWMq2A2b9tei5MWH+XJS49GU1m5PCYCx+WX3sjG8Y8jGIiy/byeay4OnR
qQzjBxv0e7UVc5MlYYEDlqnXCz1ZypHWj5dFbNsDDi+yS+ixRcPSexl6GSYBTbA1WuMVB9WNX83C
0V1yy0rJiU32jB1UhBS7mUZhUZyCBincY/ybqaiHRdZiKJH4y454jBOwfxlx3HJQmYlQ4jetbyWM
O206BeSokSHE6pvks1VVu9GSv15W41a0s14Pd6oirZwmvcN6+gHN0Frs9/XejD5N0fcPyAEdpQnI
e4yM88NBhEZUmQjAOSYSOdTyTHrXRaCC0wTR22ZeCM4QmQQgwihnEAKDNMxpyyCDmy9aiEjYAs2K
fpi/xwcT/4uBvvpZNDO2ae0rkZyTaAC2qxQh0oS1qqITZJhKe1GU1l2mXGD0mwaxksTZ/GLWQayz
xSnkR9PeUFGQtO3fVwK4C6udQyWlDFCv283HULelv4AN+or260+ta/mq4Wo/y924nwX3ymbEhFlu
3GM4zGdgAkaiSkPOygvBXD5pyLZjTKS4wwt6p6vpoczpywes0cLghoHJOBWUaO99x7KkQJfsQvQN
oRXxSMcZ86xjgRCqA9ZSsqSit9LmGwZvzL8FciYSKTNFBQUCw9E17zGMd4x2xTP6lDKH7KqjGF1g
0z1SGcO7oOTVEO5y3j4oMdE7sVitPzIqjfTYKY5cOJShuD2h+dq1XOVlECGebPrHtVguRERTVANI
QYhtMBq9uMUuPNJDZ1v+5KPfW/Bs2V7k6mnILXKWSxLqDHdeT+1pN7lhbr8hafmxk32Fbhlfj7wH
xvufm8/6xcYfw9KqgSGD3TTjRzwi7Dz2rabEM/EDbxYKwGkTA5UMqpeLh1szLEcM/QC6bb6zyoPV
PhBRK/NmD9FKBl9GycJY/tWPNRuYuR494LZ9Y6MB2WzP3+UeEziBrYJbrHDKPai4BK/CLde5ls69
yiwpAvsja27Tp9iTKbnuhvZqTgz/8oZt+Ze1GO4ijehSJ6EMMYYmnTRUoyq6gJ8NVhkMR0USVUs3
j/taHu9fqlZXQtbkhnk+h81HRy6GjJz8wECBxRMlW9fCWhznXaY0GtJ2htfug0fT/LoMh8vq2/6+
hvks2dLgpLljZsko56QZLm9EwZ12pIPgHG8FIfj439/nnEYXorZShMiAxJZj5F/lcEdwnLRUEBuI
xHDHSbfGFpKgJs0sdnIO3J3pxlJ3SS9iBdm8RlcL0uX390s3ATIuGKCw7q/4Rnmhp8Gljvy5doYr
/fsUePKudLN7U3CL/oPZ/a1HvtcLPKKz1SxYoHliLGJsKLHy8kMA5AQwCQvTAQJ98hiGI3h95UXG
Kg0pdVXNb83ODtu92n4kybFWJ3ecAtyrUsKiksYdXNnL3OAQ+hkulcILd6JoTqhF7jTlYSCVhYRl
DbvZW0BvASooyWaEeeSaNSvlmuA6EUrk7hN9Lhv4QKyvxShY4ZY+edEWtJdhIsKVDtFJFuZUmcPj
My1rjbKtXb1rUfPTur6BxG5XPqm7FhQe+qfwenmrvSwfiwqoBb5pC0ncMxrJoJHLsFJAaz2DArp+
aEFKAVpdu7xrYJgfyhTgMf23NG4Da6I3s5V3aHJAaTjd16ex3NG7GnzxHuPzQrV7tMt4J0qObN5l
SO5TPHIsJAU49zJGsdYOMcppenjK07t+uqo+9LoBQi9qCMAOBaosdxIMYwkxtgUZ5knqbUZAF7mG
NznFXjrVB9zTwgzI5qowO4NBVg0tU28h2MpSlFzqxz6e0IiYaX4uwSDT1B3E1KbMJZ5Z5EoOZ5HS
qKd4t42sNPyotlDdX0V8WwFtPjlZi2vq+6kWFdrZhlwSyV1rptmpcV1iaUttaHaYqqGr0K7xBnMC
uXVkmIdM71K7SGXNCZv+AzkS5C0wew8WdrQVcNLpmFeoPgDdLPk/0q5ruW5kB34Rq5jDK+NJkiwr
WX5hOayZwzCTX3975LsWNeZyduUqv7nqtIABQAwGaIT+PF1rE6YWOd/VzcCyxmA+rJU0tl1KgFE1
fo0aSRWoiq2600n5ETn/pkK8ZS1rQMYH6hAvdDXdJyyrfp8Fy3KcE38/Gdm8Yqww2NY6Ii+GNSlU
ccefg7MaxuBDW7ZjL3dq9w/RmAy1sJAsFC3QxpPkG/50EI+9W798Uflt51tf1LVobJ46WLlWjCDV
U6zCrSzNNZfYXrAFF9lfsC/YVk63hmIiSaVMcZlJkEttFXuOvxfgjvyvCOAfxKiMRZeAosuA0dwQ
h3KLsWPB0WI8rX6ueexlv0tAfx/ffvSSmIj2jASkUidDsCpQD9WKYwqVM1scU/vdmt8isB+SpFbS
KQRClR6M2lXEW2HiHMNGveotBv0bVvG1lMXSiHNgdK5YBJRoKzyOH7AUb6qdFwaqc+hIvCZHnuqY
YJuEeVrqaQ1+3PajaHmZxZvX2NQcBurwaIsnFpMt981Cq5FUTNEsV3+IoshWrS9x2nEMjAfCeMug
CeGAlUWCI5POHjU300LbqB/2rXgj3OCAdNWktBs6OmmZkCYJtdGUSy440l3nUmqK7iBdS4HsV37k
c4kI6N/89pv0Bu3l6WplDhLegREBgIZCVIFl0cfsUCEBrbWz+MJj/N8n9d7iMU6aS0uezgPw4vRC
4kNfXxXGf24EfQvBHFOa9Go3ipnghDmKM9lga7wmjk1zfj2il8/gSmmzEUdmaQKhqD+gec6OuanC
tqn9MoIXL14hLEIejoIJNWlmkOdXLTpmeX0HG+8zb/VE/4YVRibKYTLJkKLN3fooY7l7fcBbHp2R
4I8ybqQGb9GYEGCgsbUZcqBJNz9X0iGOHnQbK7iwF5HPssc7IibbEeaobjURCjTUxG7Vb63g/Jmf
vmxLXKmvNRexNSog0LUOtJO6O0TYKUa5ziJX5JQSNm74BgKCbImg/6Gz7IzfWFKb06f/0Ck/5Zf2
EWvV7cirDxiu9ZTGfqHxcCKfW0emP8uGBxWT87heYHsXyslvbaSTkKmqHUJe45qB7vRomVPv6Jo2
y+UVV7dMfg3F5I5mYWqLWgJqmaK/MOJ6U2SYDK3nZ8650c/0byKpIvoANbA3/dZ7gvF8VRGoIc63
6aU+1n7lABPbb+ntN/Z4M7wbowU4uRUeY/gh+A9aIaJuVnjCN1olASmJPTS2+p2OtDc2XVQkg52E
h7yp0BUwc3bx2EejlAE4zE5q/rHtsCeDU07d8rK1bMyZKWaUlfGLbGjcXLBNquWWNjctcCUF8zmc
RDUCuTSkiI/lUQOnf322bimZAj8b3pSGvoujZwf0BmzLDmaC2jwOw9CppcarG8x2x4d94+MhMJ8m
Y1bqflaAkIofyv5h4rE9Ulv6zbZXEjApalubJdpQ8fu6PNhJYedm5LSoQMh/KAeVcxX7yrhu0qkS
gJPeVaY7h9yprU0vXUnCfJwMLC+N8gEIlPr4ZcD4VvOwjMhZ8PI9HlpOzrCZddFlQH+fPeOlI1GS
aaJnP6EIR5cQJVfxk4rPE63f6Lx6GM8OGNcU43DUuwjSDf1Jw3ORJiT2vqVt9Bwh7OClEUEb5AG/
ccYskRCTprVCJ26IrxKwfgKmV/1sscPka1EqjiZEzhDxPoub/vqKyxLIVM2k5nFrhk6XO5QENPKS
YNJeFMnPKjbtfQXGfBVNNR7HwgJYKBNUZ8ckEI25wyvnfGmbmCfaVq68UqnMeO+YpiSaY6hUnQ/q
ic6AmG5m2RLecbHGks9qsZkzrQEZdwY9aKwoggE3+/xzevDly3FSbyaPPuvwvvY8bTJebWVjM40x
tFkKuHl0H3upcEvptqz9fdvctP7VqTG+LZYYNOgL6BGsa3ZKvqL2sA+w7c0rBMab5axohUYHgkB7
dVQYIXL1T2r/bw+KZxmMPzeCtYxtDs0Zk28GWP7tW07bYbRA9eUD7tPHffk2v+wr8ZjPblwUi1aa
sIvEvA4LN499IeJUCzfrBBraqUxMRaCowjYeNYUxVXKI5Qd1F9BlOtEpf9K87FJVLzl79i9y9s1j
W2MyDoYtoHVniMBMfowaePEUl95J2gjvV7LLpxzfsne0c1GCJPwDp+vbr9isR61sDJLgTFV/3eA1
fSmtr32P+uwk8/L3LZtfYzFHNg3FFHYVsNTZaSzI9jPv7PBONtgVttJSGneeQ28GkDUqkzzNVU7w
2A7UvMJuPbrUFJxrJIiwIBPXIgzLncTI3rfNjR4JdPy9apUtlwoKuspnkWqVUhuqoNsqnBIx8z5v
MGdKk2z08wTCf1/HJAEX6y3ABG2i05a9IWWyNmsGlZUuXV5c3QmP0y0ePv0yEDgBjKqNTbPWUIyd
Rtmct2YqYponFXN3DOvENrsnJYk/tvVkR+gxlxeC6bmak25v+f0al/kelFI4Y6/fIjhpfSMOV3Jz
X5Bg//g2fWKlReYboGhToXQxRBPiFDMqx6IdbMG8jnTOGytPhcw3gIxZqTY9cPpYt63iUk0Pao5Z
mMST+0PbE3uev+1LtumBK8mYb4Iu5AqZFygvWo6WcFZ6Tr8r7/eZaEIKQyNJDYlkZTgIvW7j7ewd
cX99/kwQ0YUGMyIFICQttdvJa7TaUbqbfT1t1oXWKEzQwC6nxuxTOBJ6x34uYrAcIqEdr3LLgOe2
HDtgaSYiMMUUMoFIFfmuk8+h8cnoC7tuvpP6RrYw68jjbuEBMinjrEWRLlMfGnBpifRbUb7Hvna7
6oO5Bf1O9Wl4zyV5pU+WgEJArt0RjSKCd0e+zgROVOAYHvsuMatZt2CoH7VCcmUKR5PH28n7ffr/
q8ueHOboCothD2ZfutNceeZUcgIqD4KJBvAaUxZiiFBPT5HZgAvs675RU+fbidgG4/wNyLiG3ISZ
DclDLrjqNPiV+pAoot2rnLvxdgQ1MdwEZmRwnDHuo49pkrUEz1DdIuHIbVVHF6T51eLNNm9nS6hS
/B+I/dDWlbRMGDClBcj2kY6zFo50LXxeHAX124X3usaFYxxH1vOCFKDeQDnJrn68BAawJPeRN+Hy
w69ebZoEnv/xmIPRWfBNvrW6Os2TaK6RC4ZK7yUj1uXpPNrWbZFWGEw8TeuuFjAiRqubk2U34GEe
DstHcIB/EV35wF2wTNOC34wQDW3Y9YUXHpOdUlAwjFaJSoovREApESocWOun14pDL3O8UaDtPGyF
xpi8VskkLFIUzjDnQTe+OrFfx7blte7gCafZLT3riFWf+372Dyp9lZE5thH3un6gRcf8suD5mpbr
aCeT+NKHyHu92raRVzDm/JYhH6yYACwj5AdYa6+LiVdE3fTmlRYZb26GQVvkCWdW1leG8a2IKz8f
PUPiUTxvpnavOOx3UG9xERkSiGKW30EnbGfkdhwe9w+Hoy6WgFnoMlEnMTzYzO6U+SqSOQUSngxM
WmyAhdAKW+iKlB9C3TG6h6oJ9kXgQTAZsKaXA7pYqFFj9485HgkIna3K3wfZ0pOOx1dFBCGG8VvT
kxwP2AZJIEdvnIvyWeMys24FgjUA/QNWX9Q01+qJxNSoPrVedd0HwsfmUP4orysEUt4735bK1mD0
/1dgshYWY6HGOHXhAnblUX6UZ07qy4NgQo0p1UkiNHi6yZtPKQaTGsOeedtXeBhsYLHMfNHp47sy
nFXjIpKjylvmxjt3JpyoZieppQlNZRFYBUn9NGf/eQUyLqmoxYp42Kf0sWyfAnaqTegBgxS69qky
Hrv33BDWv8+4oB4bJG3pSbTWk14GhpZiSIiT4GxWFdYgjBOi+1tAJy5AhNKe8XER7NapsOnRNWq0
kNJkALXmd7ikrFmUU5ve7pnTnwetUEURRyOKUY/33DxxJoPHIbRpYisQ5vwbDGwrSRXhNVB/WFRH
F2P04nECGP1D2RwAnLq/BGG+J/qymJ1YQRAhKpyIXLTlWei/mAVujbx7HD2GHSiTaQoXWkUNMeEM
x5+84dPfZUlFdy3wIL67Xo1WUbBao0nKUNn5ETLqJXYkTfRpNb+8bFXxx9TusFhZ9tVD4sccZW4e
2CseO0uiJ0laiAPwwjnzw+QuMaaglriZ1NaTxkosi8l8iypMw0IFDIkd2gFYoYAm99hMQ8M1r0Fm
M4NaozEuDLoTcP1ji4GTXmjpejljG+GpOEbYaxq5PLRNDYLKGqNi6AwFP+Hbj8OgSRUYeWbcHdva
lvPsQ6kqT0aacZ+jNmPrCojxLZFUUhNKkGr4hC4jt77L75onRIyADOilbJz5QCp3P2bwZGNcbeyF
pm4UQMYxeutnbLbHCj/1dh9kOxi+CsaOXgjaPGdiBw22px5zb7RBOrxg2aj9whbi8kZ0t/JRjB//
fWBslbMkEwjyE6rH9pMc3SmGX5LMjsBRyJFrM1CtgBgzjCIlLDJaCGx8645uHS28vnfF1A791o2/
zK6Op43+qRJtbq2c/vRvgWsFzXxfxglL4Y0QMqLr6UI3Ngxn6bp1hSCHB/CW7HKshF1yZSmxEGe0
9DA2hmhreZ54hpCcJWPgEa/wkOj/rxKxYZiVtjZgKXl3EvurBGuFuLMkHDfTmUysW8J0NiVgKJKt
znZyMJ4qR4psbArrPBFr3ay/QEd75NjK5pdmdWBMFOnnbpRiDag/9xTT/UmCh/1dmJjJ/8WIANfn
mGBiCLqaFDrObPAXtF5lXlI5ysfGyz/KBxTArqfnfQFppNgzSCaSaGWZKQoBXjN+AiuuY46FVwjK
ba0bnqRgx5yB1xtL49T1OPbCXgkxGrdYUgfUXtIPw1EJTVcXdM5dhyMaeyc0mm4uzQRHB6KcZLoI
WmtP4/dZ+1aMtxL51pu8RY2cAMZWQ8VlmON4pIDWVdIgOzUdk1wV3Nf6be0Zkg7WXUweWdRTVt7W
L0VlFcKIZF7WHEOv0GqhYlsCz6m3P9f6Kw7j1WXdgCslAY5+RR41XzpEV8YDurtEv/TGg8wlmt72
tVc8xsPDRjKSQQSeGDsJWFCiqw6cmvjYeLSRUnB5NRaeHhnfThqik34C3mjdVdYPMwomHtX05osD
aAR+nRXjzy0ZEtIR2MSE3X90Hq1Gu4MHpkP03khCsO/M29EDK4csdFGCxIglnxKayCxQocUynkvv
0RMzj6Yr39Pm9yaovvJeODYVuIJjD0xQs4ZELeCic43KzkIuNbeisJmirkCYUwK3QK4ufYPPo+yo
J+ydcFEMXmxykfGV5pKS8ERizqtKBimWJ2gweqTNWW2gC3aF5XJ39J1+Pgj3YNceD9w8fPPjthKS
CcNxbcl6rwBWDSYX+y385KFDc8WMHW+TB287ZyTIR04ixAFlG+SrqS8F0kGzUfdQ1nchhmX27ZGj
zBfnWAWqPBatEh1TkTtq5xlcMvVVqrn7EFsygEJGk9HHK4NRm8aUFcQkJRhxn7vIxU6Gfg4UHv3O
Zq15DUD/gBXAAhYtotVQ0uioCH1I8GNf+6jfT87oRo5+qIPxzGuC2WyJXoNSxa5ASZ3PSlVDKjQ3
gDpE8VUvuc3+as7fFie7X7z+g3nmt5xtBvw1LOPPYGFrjTEDrFzjNliDQDsJ4q/JUfaHID7xLmhb
n8s1GuPY2FMq9nEBNNA+SNb3QtFsZeoOWp68o4a3BmJ8OpsaIVFpBCnJFelAAVx6U/Fx3w63TH2N
wThwKvZJjYETNLrksW1Oz8pgOHLGuZFxQNiyh26ks25Qs1gUDBZEhTcssjug0WZfFo5Psc3CYTN0
fdkBpiI/4vp7xpvu5f0+e/+KBaUg9Dw08xCN5+I9NdvVWZhMTMCQTBhn1LAS1Ups0epQUYswSzwm
vNksnseYTHQos9gokhxQajASR/aSE5qB0EUGHtx7voNSj2CT9bVgTFioxYVgGyM9f/WvXL3RhVOt
nYrQHrHed98EeJbGRAJNbLSQSNQEwsgh0RMalh1J4pU+uepjQkAUZv+Pcx0obmgPF1Znd6DVEQKs
kXiq3nHrWKuPiQNNlebzUEGoPjvJWdBbVyV3qnzrgr/GYOJAZyxyONMjQl8wKgug5XKxXNozwK8w
H3gfJ84psUXCLNZTNW0AJtaPuflsWmidetw3hM2UciUQWyGcjKVGXwkwxtPgYnGhQ5zuXONlnI4J
z7Zx3MfjicTEhmLO5XKeEEerWfPy2rgylsqLw+UPYZgQYRU9OLRjSDVndzJIitPme8Zb6vUPqQNl
ttPwKo5+ibdf8UY1YjLQ/Eq9km+tu8UdQdcQu98Ky+5d2SfP/4JUbytbBpX/L0xGsKxC65kk09g6
mFeVkd7WZhgYZR+kQ42Ohtmflvslau6xHxz7YmX90/7x/YO5vOIzAbFLB7OPcpwf9WjVSZCu68fE
ocNjqNC43ILatr284tH/X2VK5jz/P4dNfhi25E9HMUJ3pAKCcNu6xUiA26h2dKPzel63c5dXWCY+
qiq2keX0aDt/+UYL5xPqsGeUEBNnwSrP8tQRu776FxcF3vkyEXNoZCU3UwDTehRaH2wsuDgbAaWr
SDl90jzVMuGSSKMh9gOgiBwMeuLUSWSHGmc6hQfCxMsEtFyzUcJetPZQTMECOs3wI8cmt/ONX4fF
zm0YiTQqk47L1eiYwXQpPMRke/5AF3YoTnkb+TwqLh4gPcSVUUajMXVpCc0tymPZX4cZRyLe7zOB
xbRIrLQFlJZHQYG1UvL0g6My+gu/ZxqvKmPCiJFGWHfa/N/Mhg8Ejc7icXEkp/SEZ14dhhc0ZCZo
yEo76hpNCBt39vJnsCCJdvN1CdrLFFSxXVcOr/eFp0EmbFhFmjQLAWKeXcbhkPFY0nixX2YCBH57
ssoIAEaMh2TREb0+iH2Sul1hjz56sOz6r/4Q8eb4qbv8dm4SOGlfiEGx5fSt5SkF1mjHFr5rdFdb
dkqC0aelH97r5Kb6VjBMaFBra+kVFTBSdslRFVTd99jfCoAJC6Y5gp9bAQBWYqEMnnjY0U2/IpSL
eVG5lcDNxPoVjr1YYaKsMwuaGYri89AG5XLJjd421cgWldz5M9nY61U+DRNanQEWPvRec2yvQvcb
Rk9or5zg8gydYxAmEyrKpcc+EgNgdOUtNYgOzK3piVc348Ew8cLshGI0adqbHrujdOjOmMLwxTNv
Be32hWF1UEykAPWt3En/t+/Wlj0SKMXReCHpFg9S5Svf9w9L3vzergCZQBF2TT3EbR+5+u1n0QHt
j4N1HSAAyo+TW3+gA8/lwS5t0LmOnVNzqbo3P48reCaMSG05iQu9h+kiyO8/1PW1PnAbG+nh7AQN
kwkaOcakmlkDCA0apR/faIWdBNJtgdkdJG3PtcZxAU74YNdQ1Jbw/zqTWZ6N6jQr3v6p8bTGRI9q
bpqc9BAoTDpXjaug7ydfijIOzD9YI8bILGxhAIkYY/VLOU7J2L58t+j1NXcTgutr58k+SNu/8kqd
259J1PX/hmOM3zLKxepoOVX/DMZ4ySW3y1lobSkYvPQgljZSwGBfkdS8freMV0Sq6FUiMyu9Bj0C
sWmPk/HYiN+qtABxAQeGq0jGzI1cb/OKpht09YLs0Ftz7CeBEciufCaHfaG2g/2rUIy5qzW6XsGH
jLsflnN1aN4Jsan1KaUU2srTPhRXMOZDWU8DaQyqwL8LHOpo030rWFF/as/c29B2tHoVjTH8fukt
VcshmmTdCMNplL4LA9gPQ58Uz9N0H2qG0y438+hzxNyOIL9w2Qw7r7H2pKQqnXKn/4GHLh+Djc/S
x+mkndrv4uF9+ccrHpNgL5WqZhm9NRTZY1q6fcJpMOPYPTsOjbUqMooe+P1IvhWNIJ++m8oj4a6n
43k0uyCnxIJQXRRwM4kv4oySO6ZCb8Pabn00e//kt9Xu949qM/RifbWmgO9LQlvUW4/GAGOeDEWG
2mjV2VIaf0ik/HYfYlN5KwjGmceoyWoipHhFMO4w/K9MC5pnnTZ63ofZHOM1VjiMH0dL1ueJDpwZ
dHIYxgzMe+Gx90FMSfzEPwgD56u1+VVRQABuKQr20WhMtDcrTZBLUkRuNn6RsltNeu6Ev/Zl4kEw
Eb7Vu17UK0C0/Wcij/ZgXEshj3dk2wRe5WBMwBjm0EixmBBX7k+m8C1RH/aF2LbqlaIYA1hIrwxl
CQDK+kqnd5BPDCCEAP+SgipoIWGBur2PyZOJsQW1irp2pGcjZfex6Vrqf6d/pN3yr0pjAnlRpUI9
xwBIkUeLlQMWald16Uaw+Zi50d071su+BWRCuSyZfSHjCwUqu6KzbKOaJNMt+mI4t3OcfN1XH1XP
b995us0J22VVLDRh4mktLbGKWV/Eb3PGa4Lfm5lrtBdMeTaCzDmqbRt/xWJuJEYe6WlCqzGW4GvZ
rd4eSi4T4O8MqFR5rxiMq8bKqGh1CQzKa/lz+xE5ojjn8nZT/4OtvyIxHktmYsaFAc0Jhx6rF2l9
V/4Q+r1LeyQRAj/uH9S2nb/CMb6rjKQRBtqeQOrZbrofZHncB+BZAuO7g9GB2lum8sRo9fH0CdNp
GpJN4owmb0EhTxjGac04mrEyBVjLdA7Fv8zs074s29nXygwYpx3nQTZGKowc0C/EdOjQvErfLSiF
N7eKxROH8VgQHxp4vQBafgxPnS+fND856a5kONE93YuJUdyC86K1CYm7h2XIWP0JboK3X3My9Vad
L4DUm695NNp6er+vwk1nXQEwGlw0Jcvxso1QHkfftFFKvUmIXc0auKxIW4ZnYm8zaIpMDCixVZF5
lmcdVVOaNTi9ZwaLK15lXuj2o03cBc0Ww3V/wdnxW35owGGD3xqZCUjJEvep2QAZJR/a5Syndvy0
4PZLP1bG0eT2ufEAmeg0oIhRGhRQvB2w7qsNlMhun4XPtKV0PCS85qItI1nLR/9/dYnLwsjoSqpZ
+oYb33TK3b6NUBvY0x8Tk4wsattkTvBkp81PZTc8mS3Wi5b38VDeGE2IJTASJ0jxJGKCVAxitrCd
IVEWf28HzOo87Eu0ZfVrjTFupUXyrEYpfr+UHmPx4yz/VfNWiPFEYBzLmBcsj6Q20IdePx5F3g1p
s/FwLQMTjYwQ27X0GAAjqs90RjY6oTcbnZt8zpDNOLvCYt+hIy1TWmUBVn6R/NpfzsngRcfB0zDY
kdyMlvtHx8M+SYtSPBOpxh0mXD7PylNatnbPv5txTshiwkLT9SMWhQIlvZhBAxJRqNAzPDze6jeL
Y/rCkduQx7E7doNuuoDULuuhx6QTHkD1Gwvpo8il4eYJRv9/FQ/EMO9IM0Aw/WpCsUVs7RQEn2CT
+hJ+QsO3O555awQ4sd1iIoSCAZ24lCCXIT6SJUinu0nMbBU5M9G/7NsGTzgmNGhKGkUF5uvdXCq9
KssOqjRyniw333bW5s6EB3E0rDClAXXw+0cF9Khh6eRf48feHY/VXeKmQXvivuxsXnfXqEzEMImG
JVQDVeJdcxE9fBuf59FGzzI6RMf73Auvw9b+M2UyMWQ2xWRoCJQ5pA9L92Xg0Y7v2zvKzG8tMcJv
N1MMSywU4YwMwxlkFWNaorcvxmaS/qo6dLO8xdFncGHp9MDK3EmuwTx/lnp/AhuC5GCZ7K2JIZL7
90BiHTxdAIfuD42BxBS9IJg0elAKXQP3glBzOvsnK2p3lao27815W8gVIhOvwhhE5FaWU6tU/MKL
/VGw5WPrkiNtXJ5Kh1e13Ty9FSCTxkyyWNCWKmTS8uehMq5CpbFB+s1ptdh06BUKE62KSNbDtgRK
DYZe62ORckp9m9nL6veZ2IRNeXKf9jioUn9UhsxJs+KDNpeuPE1uaqmOVJXuvm3w9MaEqFFWezPP
IZEk/Yg7JzfvjOkPIZgI1RddBcZPCFVZ12bywTSODW/2fpP8F28evyyciUcpmcxFp/aWX7ojJhv+
0gwbrT7ecGhTjMUqTu7N4KB5skqHy8VBVfRbyrnCZgJT3lmNNJiQbwLJWx0FjfkZBBSOMN3uHxXP
qdgRSGynEyplhpDUjbULBipqXA60IARLb/wZD/giJ+RyjIMdgizCdohmC4Bkuu3EZ6V39Y47sbpV
HlkdHbttasbwvoW+dpS3ywXNdRgWIdOp163rdqwOM5ntwSwOKnau5Q13dzkNQztHpzNRo48MheQW
sKlGQTTqYjTmY3akF+TU4S3D5NiJzgQPdWkaY+ygzRhtxoZTV8shne/rfvwzf2Ppb+iS+7JIUKwL
H9GaY3f9jdTfv8sUVUvSDezbVtktlJk5y13RxlRx6om2RFRO5ki3P2nZLZdHG7xtiK9wjHsLc9N1
agU4UzzJBRZ73s0JR2v/4F2vGIwbj80oNrEV0Qo+3UOdnQnKZ8KX6liizSO+5fWW8vDYZypiSM1k
SpBJu6G2t6Axl7hY4oksIMXN+7/veEcnpvRLPLaqOgxtqQ5Uhb1yHwsXueNUf7YT0RUA88mv0YGY
Gw0AFiwe+PlsWjxgLwAaZWo7PeQny+UVE7bNwlQ0GTsPRIN9PyqleBo0EylhSq6q4XaQ0Fz6jnEN
7Dr5BcF8H5POGqqqQoQYhJM817Ze3oxjyImz2+n0CoX5RLa9gIU3OVA6dBjpaFTtzgQ8UvMzjUVo
5BDt5ZnjwTTn+z30vQrGuJQ2kylPWqShapagxl5YxzSuXHTnOGi2v4Et4VFuCjrdsiMpumkr3uD7
djR8xWfcjQiDXgjYJu7WxlHPAkPB1vLQVyVeLY9G1R052XJAgUUoKFUCZ+xRQsP29bIeOHcwjihs
CUCdB73B2h1UCzvFTjTT6dUHNU3djMvf9w9B45fW2DrAIBdzK1SAwlYhtPHRlh8LE+Cg9sSuiMh/
z5DCyvrZGoAIXoJGp4Uhqw9aabTLHDL+4Fji9kf4VSZ6gqsSgFk1GFPCHlfacIniUIziUHY1OHRK
QfjAm/PazrBfwWhIWYHVbZUCDmCqCla4UrDT4bKMjwlm25rsOq459Kvb1ahXz7aY+KGk1ZhPCcUL
UtWhD8MRut568NCAjAOBy9lXJicismx+/UCSIaeBJJEOQvbJmI4qN2nieRQTOaqij4oxgkjpse6w
SBOkRFcYYPELcEdfE7+46w/WYV+sbTWCj8g0dbprkn3uVg3MtEU9zZ2OZjCgqU/wwstyrQV0D3Qk
cbS4KaGiaXiCNGQMcjKxaQmXvDUapAJqfjblS53yHnA3Tf4VgKWUtOqs7MGyRJeDJdfjo+qMD/Lz
4Mzugj5C7qMCRxyFuf4njVapZQi0pvOE+MYQPu6fDu/3qbQrn1IyTRw0KwQZRnNI9WBW3/MNXmmL
ydKt3IoGvNHiOKTPi34Kya2avefNHlHh7yNXqIwrGYqYLLFCjxyrprT+w1i9Y35h/ftM3NHKwpKy
Er8/pa12aIo885ZE+oLujvl+/zQ2Q8BKEibilLohWMIIJDk79ul57k5l+rgPQe3/t2/qCoJJVxJz
IXOo48C1G/OkHIyPWiCcCp+bIm8aFmhXRVWTLEoj8PZQtGlR5lSmOOjEo88GqWuONuhInOkHJV8l
55FHW7ydxq4wGWMesDuxripgLjed2xwzzw9dDYsa741A8n4kbtHZM6/pdfPIVpiMgUttNqdKA0xB
wnb2ZLD75j60uAs26c/8dmwrGMbGiW7GZO4QB6rc1bFqgARqakt4kAlIgjFR+hqD5dn7prIduVeg
jOFnYzQMU2hRkqHBpeu7pkMWaKDRoAu8uBuJqXHvicgYPzaOj4WRQZN1eLWELgb13UT7gUUY7r5Y
PMtkPKDC5nkherFM66gJl4X3Irdd0FqpjfnIpk0v9IMEtY1Og5KW0mNwg77OVo7uTrdZ4/bgaSp8
eDnPGHmiMR+/uY4rcBhAhW3ktyqxrVqw/0h5vxHuTERONQ2yKejfJcviEi3hmN22R4ENXFSxTA01
ireRY0nLpZolCCGWf5EwsqXlsxlzirVbirIszFNKioV7NXv77EvDtMqiAAVI9Tiq13rI+f3NZH8N
wBjzjJarqq7K+GW8TnUKjzgTqgS6rZ10Pz7JnM/4ls7WcIxNz70iLG0DOEl1yt5PG0c1/P2T33LP
NQRj1WOmpWYtAUJsh3OfYGI3jHLbbJJT1pSc1JuHxZhAbpBOmOMqduPZr6NLFvdOJl76+B1b3tEE
/2oH7A0zTuV+thII1bnFlxlvYS8Tfd8Xpz1SYh3eaw7H7Njb5kAERZcJ4NIoKIXzMnFybY4ZsFdM
0eirLq3x+2qb+J0gfSizyauV1t03BXrUbKRea4355hVtK4PfhnpPhlG+ZrJrHUsW1GA2DtJf8vR1
H43a7h4aVeoqvRvm2jLaFkLF5kOkiIcZibYu32BcLB/v96E2izmWZYiyolBCLLbSlrYqwoKQY4eU
nyWgYYhOlpPmmLI2bc3J3DzAhh1OuNu2iVdIJmkJVRHBbkpRDGg/qcun8H2h4fX3mcMKjSmTZRW/
HypK6+uFPB1mo2idbq54tTCeKMxJFaOEnZELoNolqLpTbnAuE5u9KOvjYRKSOmrHbhIBQKlTa1+4
Hk7kiHGpf9GFt+1Kr2pjAnheRaFRF7AEot8t+aeiurLCH/vWxlMXE7QXEUsjSA4Iqz2Zybdk5FxV
eSIwEVso2nHIRPx+J8WJbwmF5owCMQ5TISScKxJPFCZg11JdpjGmANxocpNicrC2huMm//BF/XUg
7L17IYbeZHIG4/IwgwWOsONyVt3ppFdwTUoJwCs3cdTHXr070B/oQg1AqZW9KScflj686PHEeZfe
TBdXRq0wAWCKu6ERqFH/zfSxHPTRBtECSJPyH7OvoPkpq7H4SuU2EG5/Z191ysQGQU/FKKbhLk3s
HmPs7tcbUHteFw9SUBfuM2WXE9zesPftnnuUTJxAh6YiLio0W2Na1S/dyEO3xtMExgPR1c/5FfeJ
mcrx+yfkVU4mbkgRyWt1gZyDT3JbUz3azB26UaDUWK7kTVfoteHYK896mPgR67kwKAog9TqzUzSM
y7Gd8p7neefHRJBmGZKEUEU2LZgN7ZZ2KJeyr8/ceVmeBplYElaRIQwGkDp/cPUfKq7z6KEYMYIe
H+Sz9Sw979sIT31MQElFmeRiDfUlVdCUx6E6KwrP8ahj7ViFynQNNXOX6oIMx+tPyGR/rnHSrttv
xTE+FD6vd40TIlla+7CUm6lJIJG1XIMpoNWP+xrb3Ga6iiMqE0cEbRgk0DohT8JkSeGFx+RIjoVf
OjzT5knCRA10HC9kBPGxm6eXLrnPeQT9vPigMvGhmcouD00AEK8AX2juCynIt+0G9J2yPeFa6/a8
2hFPJiZCmEJqlVkF5Y1lEAqBxNtqzLFnlQkHYT0qVjHC1gwzs7Mst9P5IR84JsADYcJBWOhjXVGD
zucnCU3oQn0uxsd9M+MpigkEY18rnUwPX8vBQlTNFzGUvD+DYHx/AZXw0nWAqOr2bCWjHWfGYR9i
K9GXRGxAVOjlH1vhGYxGVeJJS6CqOXZK2QYjqJPfCd4oYWZy9tNDN9n8PecbuluDsimMYU2VSgqA
VunTkN+n6G/aF2vjqvQGgCm6lsLcLsZApZKCvga3KcgyF7DfSrMX9u/p/nmDxgSc/5F2Xctx68r2
i1hFMIKvTBOULFmWZL+wHLaZc+bX3wXtaw8F08Qp7eep4poGGo1Gh9VpBH9/ADG4G8538vSohw9h
3fmG+YNotxjeHYa3y3ts9htMzvYYQS2FlQUJO3+eX7ss4oP2MT217BkgfJttHKg3aJwhGtux6Qct
xg1BDpF6lGcf9Kn7WyaCYL+vXrd6SiPdlCBQ3SXf9Dl+oYiQZ4YgHrXhKLwRhDM/YalOUZEBhZb/
pNGx7k+Rcm6bd7D9vYHhDFCTSVaLoZjYnfreBL9ERV9y0QSarUeggvlgMrqOMaidmtym6NaUF02O
MeSDj6iqk90ZlV0d2aHFSLfO3d+erbtIkRUwJai6plt/9DmD8WyaWxoFjvqxQZ75BFoLN3WsT/2L
fn4l8vUFgBteiYLeSU0lqmoY4KN9qxAaQT5BlgLLwSVh3bG4cXowOie/HkFaAwlVgc3YUMA1Hm+U
IjJZitwAr5WuC8VL8h9SLQjnbVnbNxicXWq1wRqWXLKcJspI/hD3ZOkPIUXPnj1NsvJg6NNsurRY
BvQQSJH1I8Y1k3mEhvMET6nOI7tE5cRXqyr0h9h4Dx/qm//HWbJIG/TUkrEGSeRF7VVAD6osqLHa
sP1vIDjDVbV6kKRhGDhWWdlq8RQLi+AEisOnQZECTelkYJHlw78ZotTRXDSfIW4lft6IxOHMVjnK
rWF2WLEctRhKBqa6VHDyNvVSJygaUAnOA18OUVZ6h9y0gT1pTlF5nJbjXHn7Z21TiBUE58tY6CKM
FxUQcXqKpS+NkLR9c0tWANxZlmM0XhctA4CXgUE1CSjHo2/dWUc+8l0vDAzMQue1qsB8KHzxaBqa
6dzqJtDU+qXN0pvR7AQrtnGPAIKiJVrRMWZK5bR4oKFWZih4w3g8UFrhUYaa4lh/CERDOjYcGQXD
dgxCGBy24K0RJHFqSQEzShSdFpZ6PZpPtYqxC/KJBO9wBddYfEqraVqadyOwepQvgbYocFPNZU04
hl8dMse8no/vqM1SZGoZbHyeYoBK5a14uWFEvUpBzJ5MhqOj9abTvVxEn7F5gFYg3J1vNJpRjRX4
EuT0ICfopFw6O3zeP0FbKWJcjoauYvooG9jJWfYq69MhonXgYAgGe0FHvuVUCGS9sOKeAIu3j7cp
0wqOM9TzGMQNun0CJ0IPIrkqm1P4jlHBbyTiVBxl5YoyTi0gmntav/St4CLYPEIrEZhRWjl8Qx62
JC7w/VoZbO2rjqheQK6NThDd2LJtRDaoplA8cf6or6WwnxgCnwSYcner0metFBRObu78GoBTr6Uc
rExRAKDdGKD7Ym4KuTfsf9lmRCGHbTSimmgTUS1d5xMzSkBVvG6qAGNoR48VTwbgzVDuGEFWdhA1
JG0Vkihg4fqNxqlZ0owlnWSgmXgPejMAiR3bFnLRD9lsyy+IU8rHVjSMa0szCGbCMfuKC4+v2DRp
gD5NHDQnHUxbSm9kemdm5y75vn+GRDCcAs5Kr2IqrG45ZXEVVqHdz+c+RUnCcL+Ps6mBKsychopj
848KoLocQQBBcB0NQ/6kGejdkZdc8HradM+JqoFIBzMPUfHHXRTWAgqBqVUtx7wrIkwqUY8ByFTU
AETZC2r/xytJYIG2pfoNyLvL1Tyj8n9ULEe17sbU0/uH/VXbCuMpK4n4tENi9WM0MABWw9Gatq7c
jskHUx1sggcPJqil1M6IMBO+LZdpGnhzGJrMu1vzALbxwYTyaffWXXxkk7Jjp028EuFQRjleDJ4o
G76piKjw+AXJuV/g5w6kMIQimsGIe5a2djEOJ1k2vi9L5e8v69bFgQP9G4vTE5ItUoHsu+WQuvvY
olXE7mhXOyEVsdLsryPhW1EH8B+CSZcJNZZfytb8SnvRuJW/KP0vYfDifnuFdOGSkBkzCZw8cuYz
PXcfQ5CaSpgjdmLs2MEDEWQSt3JUUMoLImcQ8xlPY/gx0I4DekLPEyq90eTghqG33E+ofcU4etf8
jOI6uXH2N25zPUGDrVIwYcuU9zhJXg6hWcM7M9uXAE16VETRtqkZKwD2B1b38TymeUt7ABjFj9Zy
kCWyg9rbF4IwVeZSDQpGmv+Wgv2JFQiZpqbAIG6o3x2ulNlR/RL71h4knC/t4+Rofn03uigxEDIv
bivLCpqdwhX0WEe0GXLI13rqC+OuwTzE5YEcJrAqRF79TR9FNlm0Zcy5XyGqfRlLEspuHO2Ldn4d
fPtPdmV9kj7JvupJJ+sxe9lf3k1DshKRMyRoZgOXEfPgW+0lwwQ/1bIt+WRmX/dhtp0QHUVjeGUR
Ewr/VrB2mWqdKhBMuW9//vtU0NwFZ/C9k9sVYP1C498laZiqaAcAWpR+WeLnzhCcrG3NWAFwZiSh
WkoKphlsyBcrKc3R8dV4jHceU2GEvEabu7SC42xI1y7lqLHVs5rapuTemh6o8iN8BxnUm2Xj/HcS
6iHYq6mFApfGrpB8bUTDWjb1eyUIZzHUOtbQIgRB5AkTbrWXQpTW/YuiUZUqmoXIIz9+rRnktNAn
3FbGDRu/xuyEnqIXmrFWt0dRh+ZfFOECx5kILaxVfWL3SX/uXliIE5MAbfKl92eXhThFVNLb63eB
4+wDSKjA+50DLo6667qwrqfkH8FJ3TTqCBz8WkDOInRBObQlk4igabKxQXtnm354zp7BLgC6JF9H
skCUIxeJxVkHkqDtRNHYpmHabACzMLzLo2YEwVTDKxSBsbf2J9djkg/mDN+zBYvBp2oW2NFNCVbf
5xSbqoFOEhREOl2HEkKpQC7n8/7GbCNQw5I1FlN/je2vroawS6aiWhAQmy1Qtzz2otG/THX+uGdB
lGEoiEUYhA+sZEYyKrWCPZiq+7C8bozvhfy5l2/HTFDwtJmFIGDwlA0FSUSQyL/dC9jmaa5YhCqY
T6+hPb85ZsmRMVMm9yL65E11XoFx6hzlpB1SCjBdfQhHz8p/JO+gUAEV5EUeTnubPqtahblBQfNQ
pwcJddGt6MIRiMG3TUd0Jks7AyOfbSSJyAvmIqJVVjtJIDG+1nyMV3UtV8Rtt4nKdojiTW+ofP/Z
mMxJu3Qp8kXFXWZ8kbTMTavB21fsTZOtoJNZR1E5VpGf665mC0aQGMgTjWCGYaw65Q11x+/SoUDz
tCJ4JG6JtALjy5aL0SpoHsWBs1Q3/eRU8uflPZE2uPxgKkUUnGJY/Vv9ViQpiSuCSG/LZmdb3mhc
t9Kn/UXbsgZrDM7exEWnNZYOfTCsssdYSjJhCm0kuq43ozkKkniqLCMwbvExAl3FEDetBEwGLpET
i1JOx+S59+lp/oB5Ce0180rR87sv3OYeXVD5QAExMqKhGQnGOh1Q+fVk4QU/GqLMGvPReIOnwNhh
3jkExMjzt9uENKgu6RRppew6+sDGxtHr/NSfGrj2omt7W8VXWJwVCmhFa9oAK/9pfaxOjA61OCIS
wcoEGVnV/vptuYtryTiD1E4koqEMtLD5FlCvorknt6d40ERWifmdf19CKMnbJaR9x8iSoelD6DHl
CE5ZwGLYNfRiPqqFUwpsxdYldZEM87zeAibRCDL8lq2j7k/0fg5UWx1uDOt5TB/313BbB39pB5IN
b5FChShh2EC0oFOcciSuVNvJO2gWII2sqyaocWRZZX9idacnZh6UZgiQHmnaIHqyyqfSvN8XZFv3
ViCcizoaAU0W9qbsZyd9Ytu0HIPrDpMrPbQuH4S6vrlyKzzuXGVGVs4dE0oFFwvGcoERwJmJHfnB
Nf04vrrFspiGddOrWK8ld8RCSlO9LmA0xvPovU4luc1P4etAl3f0HbzZNv58yRlorplPMbXHEqU7
ojzHtiyomEDgA1UMssLpBQbemOnSakgQHLJH1Z2O8scOw/5Y1KF83lePzd1aQXHaQRal6RcDUIWG
MD0yKpp0k2mCINjmbbUC4VRijueUdBgJ6sR9ckAN0kmeRDx5m4USaGz8vWbc/uetqS1qA4xfZJuJ
33yLJUyyZEOCUxftcKMowrY1JBg6hzykqsng0+Bbda3GKhfQX+AOie26dljEJvlI3QbjRzKPfixR
QsCmpgtzOlu7tsblrFMdwqaPpoIsKGbgjIhAgD7ySsXm2dRmudfopn4WTRrfNCRrUM6vIU2QllEB
YaPSpjfVqcJjF827KPe7XZCTF/ZBi4TkfBytk2MVU6cDPOVZmgyj1CXHwmBuOz/JrtMgwaz/2D8M
m8/5tYjcwSvosIBNCJD/joqHoTwZjx2G1LHwAXpehdNX2ZrxN+gakDt+k6L26hhjTZV7eqBf43N8
E/0MH8MPjNwUcCKP/nVsxh4gdxQjtRsHi2lsBFp25s6FNyOe9zVmGfrhj/MnVPVjlvb0vQdJQwE9
2l/gLUOwFpc7pGRMzUwKsL6FfiTGYzGIuNs2PdY1AmebzTbqMPsACNF1hjlYIAZ16XXtTsg7lr7k
3ovuArZeO+vJhxoZL3iRl1hPqVY8pbrCNAfTSJxo+TrXAlMtWDyTc36qPDFVMwFUXl0Z84duEGzO
Xw440hGoSWDhH043tCrVTI1QyHJcQJi5HIuryaE2s57iMqgtJxUzPH6DcaqQSioZo9lEMn8+1nNu
y3OH/tvrXJQq27xM10CcRswzBpSkpYUyRLvHuE5GtEOvGc1O7IvGGgmw4NO9dejqvhzSIINQyTXj
9W2dxTZv1YN1bg4iJ1+wW3g8v8VKNEXJpAW7lRE3+vDKsXNDFYfVjzSH/iiyHNvW+Nd+6bxDXLBa
RwQfA3Steml2jqt7LbL3rYMIgrtg8tzUEHoERJR/ztpD36JfIRQUX2yf14sY3KWyNNWUgvwTYuiB
3f2Qp0PU4940j3EqcrzZBvxpGi5Q3GVC48EiZIY48+wY58Ifrobi3GKoUAGiO0n29xdPqA/cVRLA
8bZCA5K1mVuAKzvxjQ+kcawvEkiy+itLkM3fP7+6zBmLQc0DZD2h6tZQO+ViY+yCb4VOEoju5K1H
5uX86jJnKEYqaVGKEJ5TZYhJYywBC0cHvhqf0tPiiXmDRFrI2QvEJQIk8yGYORSPyI19y8lzM0ne
/nYJlu+1lmH19DMWsymsAsrRE9236tTR5d7TjNytmlEAxf7wjh6+Gq0VVJ0vpCh1CJQ1j/KguGb8
KY+vVGk4yPSTTm8CYVxg+6b6rfmvqrpCXII6rK0YW5ZcS2ygQ+HnB+kJ9T8gRbxtnMIJnODr/nqK
IDnbgcBiXYNHC0+MDMV6Rm81TlKWp30QgfF4fYOs5KrQImTFBlYyRXVJ2D51yMKM2qlPI3sQdSSJ
FISzHlPaKIsUACuQDwhcG+HTYth59bwvkchqvL5wViJ1etzDnQKMdqOBYl8FTY31Cf2kHpuE+o6+
YDyXLnrB2QxaSYFcvB4tObKt9FNcT35UF4JrZPMpuIbhLEZQaKkWsKVDxdtPlp2lbvsS3cpu6of+
U+8IllBg5wlnMJo6SRc1YIY3clgKMD8Y18VP1Nc5xUHoYQisIZ8IMMJuqnQEHxxNPlQnDEM9aCcL
RP4fowfZ/e9exh/VgzmNFisHXn8uMVWw8odj9K12y0d4heKKC8Ep5of+ERSqyeWr4TgN4LHOb8D2
/KNAaggTlJHhUDtXNNFTcKT58X91N8VqKcEOy0XsLsmnSu5wlnu7JJM990/7qiISj/2+OmzzONag
XsZiZp1e20U1P8bCOnPRieaDR1ZpRpjYBxDpGD2ycrT4xvQikM5gQj1cbWEsQiQUM2QroUpaWXpX
Aq8h7msd88fmCin3KnI0mw0rn4/Uq0WN8CJQzpKo/RQtJMS2GSg6AvOjHYtmdAjsr8IbkSUEu74M
sRRkveiguXLYO8qgH6n/35SCMx8KCTo5ZfuVlHeR/DUZRX6oYK34dEqjxVWdT1grldjymXmi4Vn5
EJ/Us3Y3eaVfHBqBSIK14wsxaUYluZ4hkgqqtV7x64k4IZ5fnejFsP3cJ8g8ENSWy5Rv3NAzVVVN
FlDo3Oq6P8+vBpiFmpfb8lrx4U59ek+xgkoMTUXJLHhu+LK6ajAwHlIzcDEnqDduNE9YTPAXqS4Q
nJ0opLLLNR0Q5KMhH4qTBfq47HlC6VlFHeKwviSQSwiuzU01WcnFORxUiYKyqgHaK/1J00o/bdvD
vqpv6sUKgv2+MhWatZiLZQFilk/KdJZz1QnUYxhZAlG23+ErIM48hFIcLFqts2DwiDc/sdmLoXyd
wvG+sOgKizMUS4F6dH0GlnbDqBP7Q3csjurhXwYQUXZFtEmcsUj0QssCCStYgu1jukt1wQ4Jvs8T
O5CynbF0EKYpQqcOqa2IWGaZGv3xGrksF0/mAKa1gcgsRCJNxKUYTdq2TiviHRWJwbyolaKZcP2b
uQIIla7bpnL0QnRatq/ZlRzcgyMbpUyeMRjFaV46TJArkBOvX341cYi2XYjGBF4LNBRa0qER0mlR
Z8ZuWTyEXYXYrBRVnMMTLR9nClBtsixDCdmC8gkzT+2y/2ffELDzt6cEnCFou4LWAwFAUrW1PUZ4
Pynz3bAgLUTy27gVkSyJlI6zB1ldl4MhYfkS7XvTXxlT41m9qEhHBMIZAtI3YT4wjcCqyapvjLWj
Iuu0v3JCTeAsQJtnRg56JZg25Dl1BGlBcIx0KsaZV4fEGT7vw7Gv7WyUzgU0pSmQu9lEVq2b/ThK
bDXBHEjjqklelqJ0pgYNIzo97mOyddrDZO+tla7PqQ4aExMStnLhVuTjWLhS/0ORq0NjealoQqng
TtI5U9EnAcZxZ+xkyY+heUXm6hRQv5lFRS2CM8XXUgV9OuNYAYdSZ44+qMHD/qoJjpTOWQir1DBF
U8f3y/BGAslXodoK/WkVs628q4Ft5QLpnH3ImkLrwpzpoDOBoThzSyQCg6N1KPHAFhUmijRe54xF
IcVFPwSQTDvQc+rFXwrZbr+TM+NC1hPbEGV1BeeYn+gaLQg4Lsz65e2DMdkNKW1N1GMowuBsxdBn
CnLhuKB046SmTlc8hZUg0i1ygnTOUihTY5AhZufIy7+ydE5ztRzkF8WNPCKiT9nsvVqpBD+lqQZ7
pqEa2KQkS1xdccPoe17cqiD/j78NkNMaj0UuUHnBkeKz723Y9mPaQUDQHk/dp0pU2CnSPH5Ik1m3
cRn1+PcNBpSg4vKQ/gMeYoe1Tga5LXpJb1siCw1/KCgwDT6hI6F5NuxBQOb0KDmKdbuXIqfNB9vK
3xMrJRcgzuRpJKVGagFIjx4ClFzqAgO+rdyX73OuUVGQgEjqggNUghnC7ZehQ4cEjdElXtWSIuJU
3Vw31UQZFVHRMskTRJmBKXfhyEpYatl0MlnzJy0x3UhdvkbJ8rJvZjdlW4HxnkSqgVhBApjRPGTa
Uck/z+p7lm8FwdmGJhmrOTCR50UqwM7l4iZtDlKV+/uCbN4XKxTOOgwy2ldSGYLkjZ8YZ2N0KXjJ
reUmQv5oH2r7PXvB+sOLqBQp7CxIFAde3djKmRWsGB/01pY+FT/Tx//tQbsdB17Bco6EhOFMIKmA
iG7waXYYceFwXG61GEeYxT1G5J1FkjLV/sN3WUFyR6soaopBBIC0QKoE2orIj0Ezf8DU59dImPoB
vC37iyvYR96vUMoirecZaxugm1s5RIi71VZ6RlQd05MFdVyCk8b7GGRWS3lgC6oXn9UltXMdnNZj
bGtyJgiqi6Rix3DtA6qFGeSIqjszlTBXuFfi3I5NefGyqENWvSLNndTVomDw1uHW4DxrCK6gfpt/
/WqNjOaXZUB8ttc8ENs4QauotjVPwsLqLT1ZI/GqWZsZZgz2rAzHujN9coVZUF72E+NQMYSv/CYJ
DvvWTbmG49RyBF9SEugQrFEXBwUyfmMsAt3YPG1rDM7qJ2odTTQERu1ZmPEKWgPtg3KKr6Nb44U1
uWYH8mNf9UXbxaReKcmyGHIdx0BcrBkB+9Gm7X3eC+Ta1ERE+WQM/FN1i+9cxPNHCbSFMMeme4kt
2PsFw+pG3ZlBamVYVGBBtnaKNSih8JOY6JVnf2clU72EmGSS4W5WwhtruY9nQdp+a83W3+culwUz
N2Id94szV09G8lTHhb2oz/v7sl1GtxKCu1sM05JKRRpxg1kgB+0Pkd9KNgH7KcoTWUIg/TaIuLi2
fbULJn921TxL1BgzN8Bt9u/sXUW+GuCqMdVLPg0i7hvBOvJhrECJQgRoISLGFTx3HX0c5eEhVaL7
9ywlCt0xK9QCwwXfz4j63EAtJ/hSrVc/sSKf1On9BX2zIbi731mVtYJjN8BK/YbZaLtqBpxuprZU
f5zmkyKdW1FtzKaWr2A4Lae6PmW5BC3MS+MhaEZ37goBWcx2be4Kg9P0pEODaFlAlBpN43dzcuqu
Kz846TfZ10G3p8hJvk6edhSTvG7fkmDtMImBFmS+11CjBqUjRU6CIA1GFHsgsWuAsKYVWKbtRbzg
sN9XexUGKCCJWMVzmHlZoLjtULzj2kAC5bck7BCsEJCq1KOsZZJIrllcRaIaB5EEnLZ1waRFJiu3
RWvKOJ57ke3eNgorATg9C3vMoW9quBFs0i2CpufAXW7/nXSbOeqP/bO6aRJWYJzCURV00kEMaZSq
sxP9LpgaW35XgH4FwplW2uewrawIm/SHkv6MhXOdBXtC5bd7XncVaUNYHUdWzgk5h4q3v0qC08HT
XimDaWb6awEyMuyt7lZq75XJnaIK+ru25bi8CjkPq+iaNEkynI52+MoqCQtRm9/2LXfx9XnWaCWY
wiVF56+jHIhP3JqxTbr6TQ+ySfkID0h0q4ok4hysOKJR1TOJLAXl4uwRFXsI/lpucDQPilt+RMO2
4HGxvVmXRWR/aWUAGkyajaICkEMluXE9emNpefOAcH0g4lQQScfZmgVlSBaZsJpBnj3QvgZjVCQk
E9lyu9GqAYoo0OOZVOZOT4AC3S4w4cwp97/YAciX8MS6kmTMHhbNvt60CBc4vshPbcD7jqYR1mx6
H03+0GCKmojUdXOLVhicnvcxGfUG4+JAzxN2zghSCAyZAkm2tcSOpomLq9j3/njhrvC4p8QUR62U
Zcwf7sH5hy6y43yXPeE97ca+KCImWj9O45Fc7+tRA1ZH73J0GSL50AWiGgIRCKfjRZfMcyEDJDMH
ryWJO5XxEaRH3r7d2zYXq4Vj/2N1lno8kKyUbRQLJrJpx4GLFmH/1/BwSeT/sI3Y2yj+ctVBoYkx
PSxIz8xT7NFTdewxdKA5GA+iapntm3YlHXfTTnKhpHUEtBRBPtSloZPlk/TVRPFxdm6fo4NgMTet
xQqOu2tDQ0qyOMViFh3qI1SXzY1WPuieauCR0YK7P3RFTE4iPeFsB6KPi54FkLBG5hU898kp7gQe
nUhH+Oq+vNFqNQqB0by2TpYHSXa0RzYevXuoUDdrvofyBRxw4CRF8Qz8PG7bBkRKC5mto0o/Neg3
WuKn/Z3a3qgLALdRVk+jMWDuhNG7rfpdGkXxr79o3gWB2xe0QMRK+upE+iwxXh7G4Ni6k6eAhh4x
AVPEFiyQiHeQWC9tAacfoZvltq6+vIt8dLUlvIM0VaaZzCNWzGokV4oXR+8e4kkQBtjUNI0N6zIM
tPQg0PDWGhndlA+grUMZRmGj0+ux8hn/aP/duCMO6zMVtqtsXb0aeiRNxSC6QfnsRjpLtT4qeJ93
GQwEYgJueNOqttzbHYZTlO54pIW7r3t/EfKCyd1V0hiPScPiEC3G1hhO4sc3KoqoWONzdK6v4m/7
eFsWYi0it6YKdrUpB8AlwU1Q+oP+IsXvseprDKadq1tED7pRMixgKDcFJnnlHvgnq6N+o59rP6a2
iLNx83St8bhbC+Mf1IRU2DbMjnI1Rz+G8DnNG9kv/f6b6L7fOlprMO7KmkA0GGE4Bq4seXJCEjlL
Klg/0RZx9s4MMklpOoijWR+01tdoZkeigSWbkQfwQKIeUaeWTv4IGfZTpS4RztZ8LyNBXvnEV93E
lR5MxG7y2A6+Zx7q9963er9h+VbE1iwCrdA7BFXSc6C7/fzxPep9+T7nacpzG5uVhJj1jLEBZfg8
5Zg6JeJd+IvCXVC4MzuGCk2lECiNa0QOY/Cirnyn4intJh4moYs8iW27dMHjDm0yxIUKHgv4zx/n
82uB+9X4ufXTE8vyir2IbRW/wHHnd4pmOkYB4EblEBbXumgq+baCX77PndekMGhICuheS2+NEGmo
T9p7QhAr9Ta5U4pJpoXZEuzQqLtR90+IFMl/UzTukJY0DdBoDgDkmFzFnPx6fFEy0RUoWinOM5HD
rpoKthNh/TSop7k9j/T+vwnCuSaGpiRtTQBRgchm0u8WSg81Tb19FIFK8Q5Jng6SgSgKHNPiH6o+
BINgO0Tf5869IXW9FWT4vhb+U6rXlfVz////5Zr+rbOUO/Km0sQg38cyyffaeTwEH+TKbkJ7chhz
g2yPz4Xu7ENu7v0l0cdnWTRMRs3D8jVzdCag6x3PQS6A2Fy1FQSnXnRopVDLAKFMki3JutMjbLIv
hQiCUy/NIEk8NrguMfs78zTkM71QwZCvfZTN7P06sceZlDHORxqw867c4M3/+rjz4hvtY/KcgsXI
uGP9xgjlC1DZpvPP1zUqZ2XirpekRcb6sba01lE7G1z8d4YtHZpDSRxRwlmwlhpnc1DFSDsDVM5O
X94OyYuY9Y7dI3vycPqgjF0aUg2bpR2MM97HcKMwkuHAooVoS3Onz/vrx5ZnD47TDRpUYV0FTP3Q
3rwEdz0CdkZ9T3VBmJWtyw4OX9qhdXPSNCABBtXqNakPnazZLTpyJJSkdgKVEGyRztkhXWME4iWg
yCjdpaF+kmtRMb/ALvDFoEEuBRNNASHFDyOyN8NiE5G5E4nBFGXlwVtmLic6E8NANUN7K4sofbc9
qIvl4as0jDpeAn0EQIdAE+sDl5zlYfQNPwGf3iQYj8X0aG//OeMQyWAIjAnTMxxT9LgjwlSfGP/A
vjqLNoazBqEyp6XGFi2ZS3cpO/B4mnbdiyjIBaeGL/2cFjMgM4pNHY06k/moTXaqPQRyKdBk4RZx
xgAcu5PVmDAGvwbXsvE2Opj3/xdWCpHCcaagMdKutdgRLdLrmDzFuog3RGDa+NrPTtPHeGEAzeQz
5oH4rKk2pj47tPUamzVuilhXtl2Gi47zpZ+R2itSowNyuUspSrvY+BTTQ2w4ILZ1wEzjk8g0/GXP
2HtOJwQt0dy5HeugKZZCRgG3fP5XSnpdHEPNy9FXFPuiNrO/1NNc8Ni2ruwEJX29BDFigeFP41DP
tnau/NBDrfB8mn200R+Q+BGONWY29M/jfAHljnNVqzRqWbWLdGREC+VBOdXXAUooxKUGmyXDGrlg
cWdaibuRcYKyKzdzmuFpjr9M5Z06XevVB3BmmrNHhXVl23bkgsld86YR9xjdDMzSGhy1OWVm7Hei
N9j2gbuAcKe7MJU06TCa3mn7r2N/6q3DvjEUfZ870LGpd3MaoLLBTL7E8VUT+vvf37aCv/8//6Ag
C5zXSYKmYy5l8zhgjsUgQBAdJj7I2QyJjCwwlijWr9hhAtPWo3pTE5d1bb6P02OlavwLIxhMfWxl
SFS0lh21p7CKvEFELSMUirMQSlFFQZEApVFfx2GxcYdSinfM7E6H2Bc1hYm2iTMQRqb2TcbULO2o
O5fehDmlypR5ciHqJNj2xS8KwVmFbln+P49ZvYS3ql+B4kC9iVA+w8ju/6tYTOyV3WuVIganHsQK
y6sU/YHmJ1CWtAK3RbR2nB0I2lxpImZc+/rbuJwG7UCMz8Pg7h8kdtB3rCnlDMGETtquYrlSjTwu
xamvDm1rt1luB81N1glEEpg2nkYZyfMxlHqAERXdP8ndON12gwBDYHl49mS9Vosoo8wyjM9W8RRN
AsdIsC0W5+JbejZ1TYvvlxgpHCKl/D0LU8yb8fb3RSQG0/eVimGoB03lADCxedWT0C5EdPObryIF
/eEgWkC91x/VgWMa9VWCMHMf0NwetP6bGUWOKoGlmUh2ooUiF2zzhK4AOYnkrJkN0gNQPgzIptyi
0g1pgcZEHoydUZFzsrmAKzjO0s0GghoLuJGcsPhHje9B3ba/QZu6vPo+w19tkKz1URdRfL8sPpDI
U4vGnnqBLm8ezhUGZ9TIgLGoESsY1eTHJH2wMsmpTAzlPOjkURWmKUUScVZtwUyvNoxeNeKDPvhV
kdhRI3iLb56elUScUZvbscWoL2As5lfUHFK9sTPrtiVf9zdn2/le4XBmTdLCSE+Ysr2m8ljmUL0N
JeTxkKYGL6flht/2EUXqxjk86dKQORuhDkH6cWge5tjf/75gc/ggRlpI4Ryz45qGA2bp/kwK9VoJ
hDUSAjH4AAaIbdRUHdn+fJxejDN7sxinXMIIZsyQOyjHtrOFfEHsJP5xBV32io9o0CxNl1TH0jWu
0tjdiRxz8LI0XvZVddjLTBi3EwnJmYYU1YljzhKGrDdUy+z+kLiDLT2RQ3bLapbDyM6f97dPBMl+
X1kLMwJvpUoAqZtHWn5JRcSbIoXn+10TqiiLXgJAO6A0yE0iWymc4ko/hFjD6p9Bst/FWgkGx183
CN/02pYa7dr5dRkHV/ZaJzjBPz5lnrjBdlv7MWCLsvmJMl8UFysZTSQDz4msrf3e1JzcuqsDd3+P
BCB/lMLVdV5XGUDyJnZLEEtk3XX6vkgEpor8vyivLbErTWjGYenKDBf7rNtFjN4D5qrKp17y/yU7
xw8P+3JtO/0rSO7mTYPCJFEIwaITBT1WeQj8Cd1eCt7M4tLybU2/yMcdLqlRKlqUABvaE1I9sXA2
i2ibuKNU6Flf5gnbpsBLTs012oav9Aec3nvlRcdcSMWO3VqQkxcJxf7TatNIZoCagT2bdAVFn7gY
9VJg34WbxN2+llX0XWJCrPDpV91nfM3oIxuw3IlMoGgNuWs4aOHBpqzxAL3dbet3zYM62QKtE2Fw
V3Cgtsnc5sDQbrIS3Ju26sMuYbBr39tm5ZQYCfO/kMD+xRJaYAfGmGzMLeBk6+ZoLDWjZtfJryJG
5QS+RZvhha6oqWxbzAscJyZ8c6koULLrNPSbuTQOTe6EFIgiDM65aCPLXAa5Aee3eYp7d5z8UlR3
vK3hv8XgAyqRaqlppQCibL/N6oci8/bVYdvxu3yfezalrTHN6oLvo7KADaWlsp9GX0cRE4Ngpfgo
yoDOyJ5MgNHk+6o7IhCpVQKnXATBGTj0puHtn2PDpdYz4gxdfXalCNyFTQwVTXCYimmo6LR7a2+W
rNW73gBGBOLEMfsaW0dDOe7vCDsHf7hdKwzO4IRJ3+cYu47Mf3JtjB6KnmytOnfKrSwqR9y2bSso
7kjqdFRIbwBKuWf33fS85LbyiFB4iemz4zEvBKJtKtsKjzuTWj2o/075LmbDGzB4Kuj9xLwaI4Eq
iHC4c0mzWe9zCdskm0ZnR5ZRO3EZSk+jmkjuUKuZv79lAjz+ERAvgxWODbM1inWmIXUlCx6zROb7
QXTjifaMfwnMtWa2LbNr2QkVTp/wgFrAh2qbNyx3gT3LT/uybZekXTaNfwYYDY5txKqqoCTXrDe3
eZZVtzurh8UJ7MSunORmzO1IEl1Um6ZvBcwdaJBEBBLRoJ2MhGSGH8syXUtoazZKCF3lOfRF168I
kf2+cieatg9kacbaFkVy28yLV7fTYX85BRaEfw+UZd+rlA26V+QB+e7/I+26luTWde0XqUqBEqVX
Sa0Ok4M9tl9UjsqZil9/F73Pdcsc7eY5M7XLL3uqhAYIgCDCgtk1OyUP0XRs51J0WR4/XvAk4kPA
Rs1J12KwwxdacjjPnvkJOmP4kBFgXAyJpsikJ3iTKsJiyIz3Xk099pbo5qlUVYkDkZEQHAhjUTYk
3DcW5m1i+LHsdGTfFxwHls8n5dhDYmP1U8UozFDJmqc3q2RnpRYLng5JCjABCnyskGPwViPWkow+
B1i1ZJtttv2SZTkI+1Xs4RMsyJ5ixORgylvUX3p1rzgVsrsvjQx1ZDu0IxxIkyMfEFugEyVzMi42
Qrv5YfaGa74OPvMyx53ROcBXfi5Pl41o2wmuCAqGqidYAVGV0IPWQfj6+6XWAy9ADfjCCaRNQ1k/
+KYkVwSFi19pm9GYeBiW0yOafw1j9Jva76NR4vQ23cOKDv8dKw/UZCPg3bHhEi3MzyT/6DijG/ay
VgWuxa/8woqIYKhMNQDBX0F6BLtxOoBOjhjtyYJOYqwymQnGWmpmHDkOeBmixzk+9QsWAea7sbUk
MtuqBlMDIRnBdDRGZUW0KlKUc4Xgr/IbtY9doP4fQr0+Zizb2WaDPtM4KB07KA1N9xWt/9+foGvi
okF3lqqkTgTibL4dmqfSCC7rOj8M4bDwfaQldNvCrlARk5mVmmb3Cqn8iFEv7KlbJD9bAnQ7464H
ssllYhvq9xcxQf3UTsuHAhsUfdpOpypFYZBh+H2svfeRERQQWeBCnWuj8jtsCtbQBBxFptd1MsWQ
cSMooKmOKLKkFvSiZL5hE59F8Lllvr/Mzcal8ZfQhEujqxnGTxsIrSnJYbKmO5tGu8skJJyIOMxN
Otu0G00IzKqxeNS3otI1bYkmb0V6a0ZE7OU+LPO+5FTi6/CmKveod3vN5Cpe4yPU+5TZR95w6Pjq
7WXuJAI0eByzcnpYEGLkvQG6k/GjqoO6ekO361+MCffTOFcKesFxQoVq3aiJuU9VmUrLeBBuJNqY
RZjbIDFN2vU0KEHhDB8ui0niCcSVj2rRmkqeQUws+WABE0+975xTRFO3lNW3Njz3X/IS3EDfa/3Q
5DAcQ00PVTMGbd36TLOOlvI+TyB2UxuhMVZIC1W+Vj8wbITtP4ypxIFuRSd/cSO4gRH7HfMF+FN+
h0mQU/qj8xov9IlboK7xeye5rA2Bf/CCyzYEh6CZgJTTWhxUFd5G1Ql4y9EyeLn1qbIelvx4WSt+
J6YvUBPRa2ogOvQ1vyCKuv45loWvLqgTowRVz81Vhy1I0TD+aM3xqguj2Z2j8uPlHyDRfLFgnVlh
FGUNuDVMbOYoruJC4h62or31AYpoCcs8Tgumu7hfok8cJjtGWWgCEAs2jch7Y6TkBG8xFfqUFTXI
jd4S6J7laQfraO5JQK4QjUkMQGLURPAbTeeQRuGuiYxfhnZwh+mjTqwd6fZN8/S+g+KXzMrNNnnR
DWMDOyg62y+XwXdUWTVUpguC46htEteUxw89zQ5LrexYH356HxdC7ABU2rqkOScxA0aurNLPSSEz
YP4zL5mU4DEmktC8pKAx1dO+zgEip0y3DfGcRKbaXJcuURJcBfB9dPT7cVexY35aoPer2zu78KC1
bnIPoLCDbGhNwpqYqqpsp4oVC6y1gFDs5ueeFD6tAI8sQ5uWqIKYp8rnhcV9Cc4y47nIgr6XhEQy
MxXzUtQcko7p4ER76ndG0O9DPwz0O765QQ4nITFTESpxbmpWMn73JvMcRHRy84H6dMaAyVIh2zwF
l5VcRk7wCm2jpn1lwFSj7GUZXmp6l2uq3zl7WwbILNMHwSnoLAKeYAYpmvXdzL46M64IFcjFYSt5
WkjPi/+SlftBi1k00IS71WLHt0XhVXbV7oZf9GTCi8vajGS3vtiPn2htEWb8WtT3yVd2xHzJS7I3
v4yf/tkjzWRzYZJL3xR8RqdZcRcZoGcDlgrVlN7N8uoY54lHyXif4x2lMtlDXmZjgvfomKNWpQ6R
kvq+WO5zXaKGsjN79bhFfTVBIQQhp696i995lafslr2DYYMokOUPt5Ue7RZ4xAPC2BHu3dhp02ky
EXWiQ1BV7i1lv9yOOnrfDInX3RbbmZBgXbpuMjQu8PB2bt1evYqjh8vmu60LZwKCUSWqaRddxR+e
+qmF+So3WZq75Xw3158rmdi2LfhMTLArLEGbB4cH60qnuZ3j1d1tj2q4IutR5j/69VV1piNcvHyX
l5YltPJDo/Cc+jQpgBiWATLLjkawomVMl0xpwUzZPAz2C5Picm/kXxFLnrkQTKYyhnQ0Bi4tFSun
sqtoh9jO8v/Lhfbb1/v/U8PSp799XtTb6BZeQC09GoCCB8IIOwyefTf6+F8P8sEI/uv//Yx0ESlD
XWiDibrf9IYjUNsPJjZ3Yaf3/rJ+X1YFrLX8my1gmChRFINMAb7KY80enf54mcS/uJ6z6ARvYPXA
khwm0LBupoAdMcv/Q8WalGHHM+WVDABha1J1pRfYR/s3S53RZHqkwpV2u3GnYS9B1KDQNHlfZ58h
p+zLsx5SDgUvgcqM2c38sDqEL9giu3N26hOH8W2BEOTKWggvuwldFdyEEpesIT3MV5kBThwf9Fnz
deKF0+Plg5PphugmzDJJVBVcDZ3pOoAzVOYd4qTLRC67CaBl/H1avESuFxGIxOxImmPEJKkwGROC
l+gqYM1nFNqQLQcy7qLlnsrcqcYFccFWxbY2AH1MRc0FFWZu9hFbs2MsmE522R71d6Bj+PARecDB
5exd94apjLW2i81u6hS1hlGAdolFSnvulxI+loGCF/Bt3rQU6C9ygr+YnD7L6xDiNLL2o+WEx5gt
3rs0Qix1TWmul2MGjlpU3uusc/NGhmgoUYrfU3erAHaoY4Tl2ODmz5iZ6Q8J8QzZe1BipL+91IpE
FimZCVxbxP1z6cbwAjT9FBcRVmnJ5PUv8fEf//o7GbwiNYwkapMBZ2JTjzzkz0Ch9KKdg8GwAwCw
8ISSPaovB0WAqP7bZp2mBMzyAAc0GOFTrJAPDSM3Jk2eCvAZYxM0xcPgslJsDUL+pXiCn5h7pkQm
hTxp7CYfQ5S+4dlDdJ1Fg2tH2Kedo+4lY1RKVfAeDta6GkoHqkrzu7GTN9dNNXqn+8r9B31ZDrcp
8Ygi/Bvw2ZxqMkCzaOPHms4vUSKrTUqUU9znapMoTDL+oq9G4wW4aX5dsA+mZXr5MEsOTmJq4jLX
0kxaljbgxhivjPS51vZqLwPMuxwJ6uL61pEu1LF5JGglx/rI0akcL7QO/HkY794wNrRWRF0IL9o0
I2mh8AvF6Tyg2gEWWXLvysIJsVBYKyig6dynjyd2bfjLYXmcPGdvInqJ/Df081Hg11KTAAnVNsUh
ahU4AVk44GG4THXkmgQ77JjzYSnfVPha0RFujrGpO3OwQad3nJ3dle5YhnsnoZLbY1PfVmSEYHPu
qzY3ajzeu4w9qLn2UqEtI+z64LI/kpERtKCaq7HNYl6oboxrM3X8PJk/TpHlXyaz6QtW3PCfsXLt
JAdSmT1oyIzNBppSO2+wIgmJzYfGioQQTRbxnA9DjnPR93wwhOGhQQIeqlzmZNPlrMgIdwZp9Nho
CcgUAPvT0gbp8S+Dcx0Xbyp8rwgJF8VC8yVOG5yM3ionWs0eSji/MHUlEZtMAYSbAU/bAhDZ4MfE
cgsswU5fovpwWWQSEiKUW7pUeo5GHVhM5ngWLCbtqZdRmcC2L7mzxCh3ryslqx1gkSTcAwxB81H3
yI6j0rYH4s6JyxcnzFcyZZCoNRV8wcBaBpA6UDRsJCmLz7Eq0TYZAcELNHM5KHML0cVlfjKmOaDV
t8uHIzEbyn/BSmjFko5OlYKFJj3FMUdaQ0ej+j3VSrQToUQ4Yb+A7J6TKQT/+4rmxMI80zvQxA6t
2WPAOQXirV9fjffOlxmNP8MHx5c1aG3zibF5lSKX5+iCnsd1Eg+tCX9KSuuLabQfoqq5scOvSP0d
2pp9KBBlptEgG2XdZvUPWbFNAinmujJ6sJr86nfdx+hAvNxnB+WneWPfATJnN76Yx8snKiP5ygwA
7sF42refmp1ZOW5oT7tRkfVybqvmmTNB9wtFTbOkBBmDOqfQIsDwl8FYSc5MhHXFMqZxbHmVdY70
xs1n7FOl2sGp77rewCPhS913t2Qkb7p5z4wJFmEZw6TmvHnGJp9o8jWkDPiQ//twK4KVMw3BAqjO
FmviaqGlqjvl1z2Gjgf1LpLBAm7fVmc6wqU4kb4zZp1bmtadlrpB6x65cdLJLcksEZuMlHAxhlYf
hVgggPjLyr9N1uJRGnYuG0vXImPwPhUX7sZYK7TI0UDLqhJ3Sj4nFTaSWG9KSawOSXAZabSwWuE9
YaY7YDGo5vImjTBQA57vky212g6Wz9TEpgk2qBMQZKB2LAi//LOCeb4bg2WHCD2QQg5JnITYIjFp
dTZP3ElMd+0n7XuWoKkAUdmVuWv80vaM2Q1dcpDhJvNzeZVgWvEo+IyBVdNEMHyK9xqazLsdMe6H
7FkdrurhQzFKaipSiQqXZ05Yqzm8a8K8y++L3XTIPAdYv8xLT/Jhxu3sxYo3wW2EYaj2KCPBbVhI
42N2Eltk49TrsEabt7KGt4UkIyhxwOLkj2HNGUZuQXDq1KsSa+4XJqtoS2xaXEY5YjIvVHnzxNia
n1jR3s+dBQysjBwG3XQv27T0uAQHkuZOYxKeQbUxG0CDZt8e2Mnc8wY/rLeRXJJSaoILWUwtaxwN
yvHP7F8OiAnregz45N9/kViXnZXgSqqEOLHDIMg2YGxPTvSQAqB8wMSKM+3UoNyVe6lDkdAU+yqM
rMy0mjuUQXP1PeqKC7K5KTa724aff00f+fSrLLSTKIzYYgEcjf+4zCl61DvXSDSXZkd7+HhZV2Ss
CX7ESNUZM0c4PGagrPixYp8uf3+77/RszGJzhd3aJFEdyG7eq7M3tq51qk4cLLzL4UOW2dW83+P/
0h01//KI+XNji3iHplVPecjDqvGkU8zKGwfUYO7w7FP9wgfOtvvGXPiKWSEYUROkNKoZJG1AYY84
NnPYXZbn9m1DLWy0M6mpO4JpJ1md2GMDsMMqxFZWrGCbJ5flkvt6WynORASLTvppjnVlQMZEf2b2
7WhLHJSMCcGGjVjHI0yfEMqPX+IBGYznynyXnAyxODs0SZYaJkjUdnSXMGeHBPQ1ZbLO4MucYKvc
3++vSlOmhBKQydTnCU1Xs6a7ZS25fmVEBBu1aITVPdGI27cx3RrLOIrUVfLDZcW6fOaGKlzxFRxO
yWycueU8Ke21/qZmYJsQTPappq6KL5Bes8KiVPH9GP0Li7m3usbV3oB1RdHr/4cIZ3L1HDbppGH8
AEQWPAYGfdfrP0LZguTt+25FhB/Xikibx2Yy5TiO8EP4wHvT2KEGDpFHAg7fLyvHb7uxFTl+UazI
OQZbmhCoRJhtxZ0HBzqjhJ3eWc9dQC1/OfF7VhZdbmrciqbgZSxVLw1d58qw3GTlY9PtUlsyLMc/
8SqAtaljEKz9xMS1YDl1kWtOOMJyBkPxFPPOyj9HGgMW6ZUZv+WOW5ES7CfMBkY6BaTG7GUqf4zS
ETn+Wy/xItjOXLPGbi3OSxVfM1oGdcuCmBYfmqzxNYU9qUm5T9T5CxYyx24fKf5l2908LrzSqGqZ
uk3FxRLUYXPXWyqcXW4+K1Q/JYP9U8vbN0V6Zzpi+tEwJsWc7IUnhsM9n29Umd/55BPf3TpHb1mT
Ro0VOUFFcgwqmIMGcuZEfg0OkvdKfJy0TqKJEumJqUe1adCNwkCmDnMsvc1di36j5OldRySixFak
HGyNT5Jpbe0meuwq5c4pJZxs+vCVwAT3p1Fm1hYFJ1N4V7B9KMOr2B5HWBEQXJ9ShrNSz1A09ZSg
p6X4kI3A+NA8gwMKyLrneZTxyqpWxATHN6cxCauQa9uoYXqE0ebQlKa507F+1HMK0rsNC3ug5/Xl
W+KTFWXB/dkDbvSy5JTL4phlyj5bmpsyTHeXdUJ2XEKYRbRm6csCpRxL6XdhVp3KXH2fZ6BCpGUu
ipMuOQ6sSQ7l9NjVB5o/vosLEcSkNHKN2eiU9oFqq5ErWkhY4Md8QQ1ESNjKbEaFDbAcK4n3HWaA
aXwkuq9Nb9kYtvY3Io6JxdpqrBVwou5r3TUD7ZDtm2jHdnzQ2fGZrOYucTziZHWTpHFScbfddddR
9JKXnRvK0pYyGoJLsENKUuzfQ0SEuX1l+DUX6q5Mv19Wge2MzdlgbMEv9EY8d4YGTsynwW9uOZhc
eWW5+e1vMDlpzk3GlOAZkmieCBjBQTmqZzufWL6gfvwiYWqbCmrgFn9t4XaFYq4CL2xG0DPV4sW2
kz0DtE7z+cZy4se2N9/xVj714PyQwYnLiAo+YeqrTjMVEJ2swWeW4VKzPxadrLl8M/pyzrwJfiE1
28myMGbvd+ELUUe3NHeWdVSWU5J9uizGbSf3h5KYjMUjWK+zEAy1ybWln5AEljjr7Xj8zIuYgA2X
pghtXneNj2go5/leBOQA0A+cU+H3L7JrabubdEVPCCeVPNFb1QZHQxA9WrnbobXK9rPcs55UYCLM
h+VeMVxZE6tMjkKMmdRRb7QhTgy5vc+2YV6bC5F4WqkkBWcx1YXdVHyIrK2Qp+cOUPGi4z+QkG/C
Q4O7PWuG4DTKWiuaNIMcK2C7ZY7fEtWbEwla0L+ELGcqgq/QGWDxNG7FM/XKI9mlfug3ka/+p/vy
srJLrFfcFmNlnTLrEw4pLK5q1M212O3YW7IBK7EJHqJM+wSzFGCIJtdDtzfMT027fx8bgneIKEpd
Gq9kT/GjYp4q/bqVlXMlkhJTqk03KASo1Dj85YYqflN8tt6y6XatYGIKtTdqLXQoaGh3HCJHO5Df
i3X4nVTvZfYpcwviyNrSYWngwsdpCPUAtYbG22PlYUfdk/WUXU87EzRlzYjbodEf3RZzq2XW/ceL
NxjfZnO9t5rHWVOejDAMLmuE5L4Qc6lT0Ze5k4A5hydWjNQt9BO2hAZLdppkbkimGoJfyHSst1h+
tx/lB4bMCose0ly60YL7y9dh5Vl2gl9IwkhRlwIcsSBBM0EJQNCauuzU+zza615kOAgy5/pqZq1q
41IpYbcTMs9o1BiYW3jGtOOooOgmPc6zzJ3LWBQ8RdY5qWLy0riao47G3+vGLTKgBNcUr7uOD47k
/SnTEsFvjLVe6imvo5l1k99WqaM9z5pVZK6mzx+Whah3DvAOJQ0AEnWxxDGcZUQ/SgyiXf2zaRvX
MB5srJq6rP/bDf0cSRHwgKppqoJShlGnaJ2DvHt+ndxiA8m+xdAcH+i1Pjteu5t+2ZUboRwqg4Tb
NvEzXUFN2yKmbdUitVS3CGlSy7WLb5WjBAmV+Px/0c8zJX64q3A3RTOekxngkFh+fM8vSjQ2Pxpf
4lvVH27egB8E33ymJuim3RdjaSugFuWRW6gnHRGb01/rneS2/Jf7/0xI0MlpycNWU0Fo9Oz97ynH
m+W2u+Z1Qk3SjbUdov0hJQ59ZKqtJqTC+7HJnurpsZJN+Wxr+vn7Qj4Ml36pMMZPqOEAlbu6qryo
eFO8fiYiRLfAlFP4RjV4+qLvPJrH6M3Emi1PYk/8M6/d75mMEM6OiRalOfoZ/Xh8Shs/VNB9Qm9a
ctNmqKZ2jzrDGvXcZcZzPTxfpi0ToxDlMqvtZ73C63FotJd8LoPYcm6q0ZE0FcgMSpz3cKKJpsQA
i2SPEbCr5BT642djHx+sb44/ykbyJY5CHPnAQvW+pBG46ge+WQIA68qxUZgbEirzhbKzEzxF2fTM
HjljfPezhpWFw6E88PoH9mv5sjtlu/5x9hSa4Cn6NLFol4EagLuzxYs618Ikle0vt3nuwiGSwH6R
D7TIlERwGyV2yjXOCKpNeUWGY0+PdJJUWSUkxKmOpR6U0axBAu32fpYmAXEGv0plWcZ/Sc78MTVx
tCOdsEwrHkAHPaLtMdsVe8vwlZ8c4BOvokOtvDFxf6Yo+JCyiIvcpPAhc3VPaOuaqBekD++y4lcT
Hk5KJiRQEdykjjfDrAg25Smy24Mf8wU3JY52xJkSqrMJTnq0107o+gC+ELYbV9isznYz+giwg2a5
iXfhTn+odkRCXqYh/O+rKzmc6jTKU1z+eXuj9B81bZ/oX98nRjG+SPBGiiaIMXO0q9zKX0Y2YUix
kFyNMmeoCz5DV2iYUZ5ST6+jBWrIYSTDoEfjWpCialq90/nqgtfIDJrpNMTB2V8As+xlO7RLsAPC
J9dO3PREHt8nRsFdNJWiqTVvy2gQ3c9h4vbdgdHdu4iIHdAlZdlAahCJHHYXZgCBcshDFb3XYYhQ
cXFGdYPmoDN9X4L0c+7zBjwA1s8uX2mYBap03mD7pfLHYYggcUbDprnhhUWldIeA9/zFgAPWn/U7
jgYsfzhLIrVXzQiFMat6B3rAnvKycvCsyr98VpLr2BCCjC5t8zrl8Y1l35rRNVOIawNCCw2GkttY
4iNE4Lg+Veqp5o0u8zLv9bx7CKvxTnvb2NH5FjYEP5GHcWkyYO35nam6qtFhEbckJNw6E7QBWNQ2
KTFssUJq1WUztA2yNUne3PVkdDtrkSQDt2S1JiEcCh7fs91XIFHQ6IsSLwFghq7yQZqRlrEi+G1l
7LAwliee0CkeOJ84uLXifZ/QN+gtu5SvanmDZ1gzJpyOUqbYmsgrie14VSWHeb6vsnfKTnDgvTnN
i82r5Lo5ebpd7rQx2iVaffzf7WbNieC3Y6pYfctjS5M1R8D+B2Pzc0mBuGhokst1y0LXlASXzfqm
TgwLMgNwESJLvcTYUXqDSsJdR2XZJoniiTXSEa+MPM6R+zFz/ZiRxm30LsCqTokvkOidWCpV+yGK
WQqW8gVheVdigGAOLp+PjBMhtIuwaMaIVC614Qm9LMS+KYb3OQKxLNrpObV7HS8ZJ+rusJ/zaPey
DmkZF4Ij0HSICSudER04GOSobxubeEP2ztPgP2IVvWks12LKy7tRk3t472JiZP++wxDM3oDCLpoJ
YxnsQzyVbvYp7H5dJrEZuGENhaYRjAPrulhdA8YuuiyKAj4z9qqPClBj0yDz+ug3qk56knWebVvl
mZygX0qnFJVRgRzGXbwWk8fINS+p7qpvWCNB13wJCQggZJg1M3KUUUbLS1E4LCtrry/3RSM5pE2O
dMwPEKKBomiUpMZGSbtswFF1t4w/zPSljNBUIhuP27T9FRlBcHatxnk0gEzya/bod/5SKfZtAZyb
+HbaIbK6l1UfNnOi2EX2hzNBhE1o19bSgmT4Zfbs03JsoYKZr+ywLvHYBGWOyRfd7WoO2i4b2dh8
1RLd0VCmtkxIVbiPmF45/UxqiFUJrAeesORN5UPkojzPPnZH9qamyDVF4WpSGdqR6qbCDVj8tMed
yT7MMrzxTV3hG2h0w7AdTeyjALyOZqmOUvrtUnzt29abLQTbjTX5ainbpbmpMCta/Les3NPIwtZp
OK0pNq/RAvdlHOlB4jx4RlJ8PgO5HT2euoHMuVjzYI6haUyFken7GtCu4fF77zt7HWtFZPnkTY++
oiQczlTTvFW4OTvzvZXtFPuplC2hlZEQAoa00Ay0GoDEYH4r8hPtUyTjA4nENjXgzIdYzWgL/T9E
5trrf6m73J8O0yP2nAJq8Gb43XTSu9PnjxKym8pAHAoPD1tSRXwJO1GqomtLvCL28fXvDXkEU172
tfWk7bU3txijUfsPRUH9silzmnCBNNEWq8R3bXnlGE+XudqW5ZmE4CJIbaG9rsNdktQfjcR3qhZY
9N9aWyK8bb04kxFUz5iqCPUtkLHzK6W7HYZr2j9f5mSzirGWlqB7Wl9q+sjPZ/Q4ViOM9qAe/5l2
kq0GlaiCmGUoGhQxZqyQ4L3fWrNXVEmEvx1RnE9eTC/MOcRlEJw8nxcz/DRIv/VBjyUp/J0/StKE
XPivPdCfwxEzC6xqgJZGILhwQhnLab3IKg6RPnnlqAXNEgcYEnrLS2nFn3AtIq3bDVMLAfJ+4ikp
PTJ4mvMo0Qh+n19ijB/jyn2HcZrZmg4qzW7AmgV0IaV++ZIcSZB9kqfDt6/bFVNCMNvPKSG5jUNL
K7fBxb7v98NVGHSf8KpVsJwKqx5kKUMup1ccmgb2YuA/B7vw/ubQ0fXZyawMdjXtckwlI6KJ78bP
JUbGWpee+NCdJXkTbhYbyIqmINWsRlhYTaBpau58clzHrYNj6Os/2tnVgypQ/DeNT65JCpKdF5Sj
zCzF9H/kj/Pv3aTD1Vy7xRxwwSq+I3Emm25xxaPoeaOOOiknWGOSUbXuo+S6sb7bTHJ+3CW9Pj7L
MolmmpSKKEILjbJypBDlpFrfWBNeTV19w0ztLgMCAdMfCAPQsnfZKrZZO9MUgmC86SobwoQsjR9M
/6CN2D6t4w0haTngF8cl1gTN1CKEVT2D7ZEq8ZPpJtWoa5MU83i7oZQh022bnnlmStBJRgbgU+sw
PQPNtejexT7P6KfzBaWw35uaZTAm/HOXmBP0kZGaVZSTK3IsEjuRUuL/Zd8X1C9uLao0Kb6fVN1N
YhQPjnQAWkZCuPirkcRVxG+YImN+rI17W5VBW8g0Tbj0S1XRG2cAiTF9avpHawDuJlwikRjRZmyx
Onvh3p9pTPDCAhmrui3IbTx+SKQdkhJpiVM9BYbmCpW7dicM7Afd61yO9mOWPtJiQGSFkmHjm8RQ
ZTT5w2F1e9ElGxts7oBvn+8Mdt/J0ojbQcZZcOJQD+1J6HQWCCjYW/GEPl1PcwfMj3iRjvuq3avS
qjg3+gt2I+avnUbLeo0/D/Sb9Oh84nCftk+e6QPft5kEssYgmQT531cSzIndVcYCV1dPydexzi0v
JEXuXvanm0TQ8OSomu5Y+Pc3kZqW9cBmBikm8QEY3seSOhISm770TEIMN6tUaarZAQm9A1QkNeO7
dKYPeZ6dTG35igXkkkSJhCUx+szRxGiWZouCZ31LjMdJOVwW2abFrvgRrqBlxmYtvQc/OZb3WPGx
jJedNrzJflZUhBvIHByLMQdcOONToT+N1v4yF9v2syIgqFdmoSZnpR1O/vD/vbPtjiPX/jfeQCYz
4copWZIWXQeZjZP9ZNq627YqcHI1WWZZpmvC1cP6Oa8LB0yZ3SlZ9ml/a3YAOJw+lGh1uixAmZoJ
V5BS9dSZVJAa23YfW8MB5WiJpslICFeQ2bQtNVgPTdYfbHJvLG/oTyErFRCMv537yUhHfB+jB25o
3Kb9t3KW6JmEB3E6JLLzvHUWnHxrXLfacxlJZCTRLDF7rYysGOwQxzA5zDUxF6I+1+Tz5aOW2Yq4
wihsVRTMLRApP4VfQjR+x2idzAxvQNo13snSrhIlJoLpN5VTdKEGkRXa5MV0rxVXofHLUm8d5fhO
xgQnUDFs4CEJGLPzXfoMXDI3OjHqZr3H77R6L7vTZKcl+AGHKnFV8OtmLH9Z9uSO5i5Xfl1mapuG
YeqWpho8pfL3lRZGxdRFJR+nT76U7UuEN5DRSN4H3PJehQLWmYZgmdlSVCmWhIDGdNt3zLWy+2H8
YtLaVdlulEG4bD9aV+QEQ9VLJ44SfoWOD3OMLtc6SAO667GXJ1gwmotZh3308h4pmiK8Rj736oSN
37geaix6seMHSo0jWZj/PjJCmFhRpycZCvS+EZ6S6Ieu+8VbxmmQb/2PPpjiuoMldrBaIwMJjYZI
LIwAzX+Z8Py+zMj2I25FRrBapTeVJJsBGtH6eMQBIqx8Ujzq8eb/9gRLkvi9bb965kqw3NA2DLPg
5Jbc9KjS+7kiAx2QkRCMtZ+rMiIclyKpdkZy7GWgcZcN1RR3GqRJS3K14ypm7x1yk+anRDYcu/mI
Wx2K4Av0NqnpyDFPkqT/gVvokGr6TcHKfR4Z3y8rgExagkuIB+DdqAQuwci+6qxxIyAfXaYgk5fg
BUxrUYHiCAoO9kFHnmK/FIn/LhJig7umlsvScngVWo3PU09vErP4sCRv6XNfmeTvZPjqaaNZxpLG
GThRTLajeuXlfeL1dSkJ0SQC+32tr8jYTjcXjgkyRD2afeLqadAWj5clJtGw325hRUMlgzaOQKD2
9bBxuwXNh7dV/VA2wWUy29qFVeC6Sil2CQu2OBeMVfWC54Ce1vetrQZDKEM6+pdb5kyDs7piZerQ
zaZEoGG0u0bZ8dJUilWNjJeYc/30T55ANmy7Lb8zUcFC+yWZCxojAhkmx22UH2xa3Kx40N/UrE+s
MyHBPpc67XqK6Vd/tnz7oUGbA3++OznWYVVBJH29b+vemZxgrO2SLjEybbCkOgSoQRssahikvUx8
Er0QUzth0k59NICMUz9U43GJJNUVyfGIONH9QI1CzXE8pIjxjvqRWYdKux/jz5fVe7v8dT4dMZuT
zLSqCQOd9pMWoF3Dj5/Ge7rPD/Vehrv3L9H8n6MR8zihPo6KpkNmw/foa3PLVw/qRwXd3//VQlKJ
Ioig0araxTmtwFmCxa4AQNo5HzPUKS/Lb/OYqIp5K97Ig96Cv023bVFkiHMEiHR+ouVxHK5Ye9vL
OvK3Jbciw7Vx5SHyvFSjIgKZKfeG636PicqdSb1/JipDb5b4Vm77r6LsFTnB6cV2HdedDt9asep7
neRBPsejO41QRWKOSPvH8RvmG4lNNGAKEotQsedENzVAmzm4/4BlMA43AxBBEmz2odnk2rLGq03F
sAHyRx2gpWFL9t/CzIA32aYKuk2ycp+y+2TwClnp6RUJnaj4MBgysCdF1wQnpLRRZNAwpFh9+sGp
TpN929kSB/HKAf1NQpxxGUiPFttSAUi982QBgE/Wk/Fa5wQCwgshmscaXQSR7S2Y8V6uMY95b9wq
P3mjer2vU/+yIUnJ6X+fSqeFVT62IAdo2n8gsMJnjYfxesD23TcZ+JvkhMQhl7poR4WYEF9bfqbW
Cc8hv8kzSRz02rsKMhTstjT7YTYaMEX20aF9mg7zFFhYZgNI9UMWB5dFKNMIwWrbuXOUvgFLRvoF
lS13tp/fR4A7w5UXKkx9zhoDBMb4pq+fJ03CgOxMhJAktVIsTY8graqa3VH9FXVHR9lf5kGqZ0I4
MvVqgcVaIJJ95EAcycn2o8TlEL7qAZsF/tdMn6AAoiMg1ZDZEURWdp9SFqGr91gPEk/w6g76m4aY
5x+6OdFzjAF52nzbD5+17tGYT6b6vsMRs/tl1A4z8PXQgIjZ2Ew7VumA7MuHy6cj0QCxp6RgSmpO
FER69WHJ0NtxbxLJjS2xEvHG7s2StwhyPuLW/T/Srqw5blzn/iJVaaEo6lVbd3uJHduJk7yosmrf
d/3679D5JpZpTfOOc6fuvLhGp0GCAAgCB1NXOa326bwQrzMSwoYIpz6a/pECEwo/IZpHy43tKx87
rzu1h6aXEtjIVo3/fXMuWUiLZEJbBETSHQYC+PhLVktKb2SmTGxT0TC6Jky4wdQPnIFjPoaBgUoR
lP1InzBfhR/C+gl2oGrMzKgqyNOVfjygtQc3PD190Lu7hMniX+5WXoQ6ApZgDiwwvowdPzzsOn/g
hN6WjzIYPs8Pc2YO2um8asiUTzAHDSrNInQ+Wq7Zn+bwNpdNs+L//RlpxKQ/sXS9GBIYt3F9lyiP
Sn9L1cip1dKpblv6oU4lVT0SecRHgC6uUmtMIE+i3C7GnVlJjI7MWosPAB3TjYZQqIJ6IO9/DxxQ
PlAUDLWuPP8vOUdi/r8fRsMC7zAG+zGvGU45RirIEv8yCME0GKtusPUp7FDUazJ9TpntZ4U0o8BD
2HN6IFgEcIGMucn3ZbjgQ94zVHCHPyyfOt1VfyivZQVlMjXgHmpjgLSow4t5DTg7dFLjRim/nj82
Mosqsj8Zc4jxqDkA0itiOngsD2Lk4cFgMwUgUfLKQyx5y5YiCnahrfp0snogNn6eOFzz4qDovfBo
HViwXIZ+K+MslC2iYBu6KAo1gwf0pL/r+69NLhFJ8v1XvFBk0rRuxffn6npQjyvIDM7vkiQOeUUK
NY0rMj0AmCzVmVbmDhihNSjWqZ9l1fyvue9fmm2REipmmGq2FjB0axZc11fKjRH8Tpqx0omsIwlq
F3TAR5n93lcL3B2ZqeM+isqxl5quR8qs6/kEHir1yQ2maKZVvprXFWjd/qcZsK+Tg1xSG4Xjmq5T
9ordW8+bfopC1XLpNVppWtT6K36XOuCsWS9+v0EpP8yH8zspBeW6tDnQNa0GGse4fo0BStZbjJHO
DumvCLEyuVnd9IiRdarkrrSrnujkMS3M+6ZoH3wJOYb/QJbTY4QhtHksE2rXKG4QhBtmmtT/LxS7
5hZkfmTeeJGcmMNpqeg7XeIbd4/DBo7/nM0aTpGZ9WzAGobhY79GDhrW0Lt+XcvILnajpQ2OsFfN
MKRapABnWfwmO87qd3v8kuV3tcwK7/quDZCg+00aKUqJTiy3WK7L/mdRBlU9S2zI/gHbgAiuJLL6
0VzQk/R0Y+5c7ZviEi+7Gjx+P6MgNJLRGcikEoJNq8ONsOHbNLnZV83D0BNvPC6fiVN/bZ3UQXmZ
PGDfN18bKQXvMkazsjAFhzo94XC52XsKpkswux5BvTx4wynzSrf5xmRdrDJZBRdTtd0cKiNkzfqr
kDwa1btKRnIkE018yar0SgnBcQiMj5PPfqGp0csO5JTmjnE3YW5e6tcQbZZ5T4lo4stWpepIH6yA
bbsLNTulWu/k6c/zZnEPQ1OJRU3YYg3/enmi69iyibJ0uMy31o1a0QcNRKFKP3l/ByMYDo2FplXo
gNGme9t6GPurSMarv2dst5IINgO9qAtR4x5OpVjsj0ZnFbeGLmut2V0ukxpYMUxTQUnIy+WyliXs
SIs52V13Z6L+Ps49tTidX6vda6m2AeE/YmNlhynX1zW3+PGdMJApea/44C569zT9TJKj3r2MbLEE
29QqS7FgLrblrtpTM0F0UT6WnA5X8zGQqXb+M/cAXP8WTzBNPYazq6CZhiLYh3L6bhQe6X+dX7/d
PQKlrqqptokBIoKuRWuXhOMCRbCjOzZ43fwutCQpsH1de4YQ1GDsbJYXAyDq9Ousvdey/1rIzVdp
I4KgAU0CuoTQxHFZra85WprZo0YlXmnvWr2FEDYeyZVxaiKIkJ8ikJ3a/u8ZXLJOyz1PvoUR9hvP
z1aaVIDBJdFJp9tS+2ygEE19zzJJynB3TzQ892OuBahHqLDtetcOBbyB5cYDZlaqmTPE396gWBsE
YdeLdUL4mLbIdNBvPBkd6k7TSnz3rvJuMISdNzqQsbEJUmQUAMblmsdOWkrUl++teJXWiG5SlRnE
MEUm2HU1azttCKKeNvGQ99SqC4xJcKV19dzlv8YxbRtBPpqyRC4xstQ0NgwcdnX217h08vG2sD4u
Q+lOy48olDGp7GoAeYYTfFli9jaGFwCu0U7T9Gh3knzh7t5svi9oWNNUSbEWMP6T/ThMfoWhhrKa
GZkIgoqFc6EX6gwRBkO7qWL62LNIcvBlUogaprZWZ9WQIqr772u4XufjcoyJ9iYYmxg6mnZVnQlx
WafPw8ISwCzqKSs/lIWjy0gZdgNrjfzBsNWXjpJmedIanW25yiVGYqDJMLs27uJvC6YJIhkwOaZ3
3gDsn5tnPOE+VygZM3uexNUUcBREDxPmXmGYQDkfzuPsb9EzjqDI47K0Sdxj7WxUhManpb5OsuA8
xGsCau5iNmsnKLNBkyrJeCRDrzsMHT3wOZ1z4bSLR0A81Dp4Sr6xMTfOPY+7r+DPogkKvjZ5lKwx
YNnwda7v1f88oVYQS9Bu5Nn7vEFQgIGBsVP1QcN+YQzQ38kguE5FBbl+WUDtLOtUVVdd65//vlSv
BafZmfHUDQsA5mDxORNz+S19VG+qE4p2j0bttKnksO7ecLbaIFze8r7t4rJ9QtQwo2zxO4cTuWWu
YqOPgzkGCHCp7f3nogxhtwQjYbc60rpcCVPyA4OvOkw6ssqvunHbq5/+ak1fjfgjpWKidZBDnfpT
Hih37GG5GYLJ08GmjQeFQWZnJWv6atqf1uIfe4S1iD6uAa8Ru2ncyi3cMMg/Mkf3Uj89yOYLn7cc
hlifzBRSgREJUpL2aoivrTJ3Q+3D+aWUYQiWA+OHZlwbgZH1d/Pwc64uV9nzrwxCsBKU5KP9ZABL
dgy1+zD2K+NNzvwfQ2SIFN2WujR2tMDTtuOBzZ+K7lDKBmxJzrEhFiVH+TonWsl349BerR5x59iJ
/Mydcrc5FcHSuZ0kfNy/z/0x66gEeukSpyyr1ZzHKOs9Mvso7i8O5aX2nnP6JIHMH5435oYqWA2M
sh7jFOR8LmszR41Kx4wkkap0CQULsVRjXMc9fyx7P/j9A58xguxjD8ogbpIsT35sufq+CloxGI8i
JW6iOFZYQdwsirFuKILjjzwzzW7Vz23kYJiuk14qt+QukdXb7Sr7BlBYxRnzdFN7ROmbUtyk4B1t
vjW1ZBllEMIq2phsoWEKEiJX3Cza6F1RgYMhk/Gk7SvfsyQiHU2YD3ZhxoDR349ecmwOhbveZSfT
LbzpUmbq/iVN8mejRMqAWhsSFnVAIzXeEPCY5ZnvQvCpeqYrp7SQrCAVQjIDU2d0SgAWxx/a5GuM
6KKV8gfvnqfN+gmWFYTwZjRYBpJxn2rrmNyB2DTIv82FH8FrOK3DU6iy3lCuzmfUnQqmNs7AOZIW
EKzQ7GO4jm5OUKYd3lnlz05Wb7MbPz8ntkTeINAEKMTmia01/KLFXklWZyx9JTm8wUFtYIT4LKIL
q0AQi+xMXDj1VBymgTrZGEqCpv3d+pMLFEmKqRK3VhkBRpnuVesrkxVc/ouCPwMIhsHIm2hROUAP
klsDJD71sbviWiAvT3lKYb9Wg2cswULoFQk1ZcTW6ActqIP52AXNiVNvySj7JKsmVnYpo5LGVQKg
pPoZNpqjJTImxd2Xvm2OUbimJfNQaxPPaXa4FJZe5NNb+sBvNZELGpib+GA8nFc4mUyCcRh1xRh7
Cy5jTq+M9JPxnwcV8zD5WaHF+q6aNCVtewhULDe1dRGF16w6nheB69KZ/TcEXZsqq8mqEhBh+bGK
Hhi7sZRPWnXFtKvK/nweS2IGDEHXEKLUJFyBVWLmeQ3WP1C8oC81K99QHbBZNrFySMnNKi40nB+8
Jh4U235fhUlwXhTJzovFQqye6hYzvbHz5neq/WS1/3ffFzSLlVkWtTq+b0VQ4EZ3YunEhH3P9ufk
ixVCVRMlRWIDIr9qPvan5tBezssJEwtdzFmDqWF+nzqjLD20H9g96zThK7t55FinrK0UCtjUdqoC
I3J0HyNi3eXHmpx+d9HIVFwmKP/7FhEMET1u7ch4NEGdeCrG1kXTj/P7JRVL8D1dnC05QdsVirvo
BecwzD5Yvn6/YIZSfYg/YCklgFwDzhxcsYyILuioiScAtt7kK5zY6yY6EIcv4XQ0T+fRZEsoWIkI
hMSsagEWJ3clOJrWm07m9WQnSjAO6Hw0jZpDmPRuUYJKNptMtkNizRBL8mwpMwBEKJZOjnnAThja
Ae9gIEytr2UN+BJjJ1YQVYbdpAZ34plOHLDnOEkULMbPNPl+fmtkHlwsH8oxySVVO8g1RgzJyUAt
T2gXchI6Ok3Ye0ahHRvFHea787gy+YSYNUFlw9zzhFtdRi5qDcjkO7ix/aWaiyPl8gZFSv3A1QK0
VkZgHNXU6Z8Y0lFPe8H880L9y03mj1E0BVsRTQy14PwpYYw8cmEF1aG+tDLHOPBJkPLbhUTpTcFq
JHmhjAWPWOz0arJjh80S7ZAcXPFSWxeKEoJmHvIkfjSeSgwnkbXC7UJYBjqe8OjKXnWVst40SDjh
8pKHvTMNdyudvF6X5DdkIMJCrUva92UKEHOeHaV5CIcas74lqSFuYl6Z1I0kQgagQDEr2qAAwjtc
ukN/zMCTqB7f0q6jWRQNW6gPA+eHcHK6Op3SfsXNq0yv4savkxN9071/AyE42Y6BN7XDcB289Xws
kmOhfWyttzxVbyCEk0LHvMxUjI1yw+W6Khw1/GK96TlkAyFsujFHSW+WgKjLm7rxdXY9v02vnvdC
2PLWyKx60ABh19d1fq2t1wWRaNW+6j5DCL5zTjtChgEQNH6faArKVNxY0dzzhksGInjPPOsIHXia
wiR3YIBb6odFRoGxa/Cfd0OMqsPGQAsvXyoLA6hQVOkb03LM2tDLbRnb165Z3EAJF7kYRIZLhFIc
t1q/LJiOq8k4f/ft/AaBR1ebmFAtQYIOKnveKjF6vFUivJrdxYtAY1e6srev/dBjgyac+MiYGyPS
cRxxgTsY3nocnfUwBXzcaxaErqzWRrZ8wuk3srYZIxvCadEh6T83smlQMk0Qjn6LzC+LuXUZ+Lik
6jqbaidte6dNkr9TayJYALWNhljnqb4C47tSFUzn1pGVx/NnR6oMghHQME9mHFHM62o3qI9/misU
jI7e+sWJV2quhiyokW2QYBLYQsustSBWH2BE6G2O+t3+Mf7Veavfuj04+nxZpkJiH4hgHwo64ll+
hoilfaNS10gelfF0fhklEGJ83fRqn7UDIOz4Tqt9tTn1k+Riv/94/XyQxKB6YtnYZk8L563B06Un
sF3U7mKCMnHMiybIG8eSyCXZLDG+jouknnJw17qsDsbquyrtu5ctnGAdwrKniYr3CDdZvnRR76gJ
TKvkIYDv7+vQ5o8TEsPopaB9bnKMov6YhD+W0k+1r0rvl+Xtun5ZJys4rwyyRRNMhJKnYacjsnXz
IsjJtV1Kbh+yNRMMw5IbrK35w0aynirQdCOGkqV49tOJG2UTzEI3ofg34WZOxxPUfMWrf5mHJ6H1
MHgkAF/fB1mZvcxRmIJh0KIY4xa449N4VWbho9zEsJz4cQjidxShaIOx2rJMgmwpBdOg6NSKBu4t
WJP4sxL580A9LZKRLktgxDei0dBXDHpAcL3qV116GYN/wVa+n9c6GYYQN+iJMa0jom4Ma8uv58iO
nNk00LpTHP4OR4ge0iLtZv2pjm76Arqe2vhSy1pIZE5JLGtsY0UpJgZZOn8NNC8PTHBQ+h00rz+A
AlX2qsaV+YyBEJ+DyrKxQQIDOHRs1do3I7xas/t5Rnd0JfHpEtMgth21DDVOKcrC3UE/VMllTf/u
YkIF04AWiAppCehzPbd3q3pV6/NdaP6tFIJxoAqoicsRKCqmLFPwkLaTxO/ws35uRwRbQGNmg44O
CHMfe3F0qamXY/6AF+rDyC6l6TfZ0RGsgFqYvRlxtDq5UvqLuUncKn04f2yeqELOiCQSDVWqBepj
rtPtp8XVQW9X36f3hcuTcJh6Vzjl0ThoT1yEaupOsp4+mXUVeYjQMGKpqQEZO3/xNYyUCL3o0IH9
MAZDUHqwZDX23HGfE1cwEwplU1YlEFe5nAPeeNZ+a4/KT+1Cx0Bds3aUtzhdtNXBkROKIl/B/GHm
4kBKkLW4hf65br5RUxZ+8R/8SqANgCBQOWYzyusAUGvIjhG/wpvBMDjjhXkxHqZLWQ35rk4yA9Q2
JshtbCroZF/MC5n4E/WIEpOkwj1wKb0yl9iL/efWZxhRKw07y9Sx17laaAHe3P38m3nN833LsZS1
9uyb9Q2YsEfhhJtnmECm1gPphBnwwhb7A6pa3PEgzy9KVlBkxEox+q2cTGwYSy9adHZOl5lMKXbN
+UYgIXolUcoWewVEU0ROVZWOkko2SIbA/765qw9jqrF4xv7oIEm11Moh7eN5wyRbJv73DUIVzUls
6ECo2H1S3ncG3tve1MeubRZK8EvqYkdtz1OYfWANT33f43H4XNlO52mu7sUXueKcF0uqbIKTaseK
odb3yeDRC3DbH2Nv+Vz7vAGxPYyTxLHvhhAbAQWHZXU0WVF3h5e9svMSlThLeSjs+EJFB0CoSl8G
ZGohWIci72k7KNi00XbWwAqG69TrL/XT4BUPqle/VzxZHkeiJuJ8zmFatTlTIOCiXmSIX6K7VhZW
yLZMnAOYTvFklwUwdOplX1evc+ej0jkMTWBP1e29bNf2rznP28YEo55PWZ0uDOto3vD+zQYJKj67
kfRujjnYT62qg8RRSaUUjIbazWW08pwoQckxmPqCRgE/5PQ03Um7XSUGZN/xb0QULAiL09UMuYj2
fX2a3q2X3O1TR3Pjy8JTvDcRLmyOujigb1C1UFUziGdFXotr3HiZuWgaNb/8Hs3GfOUtzyMbAQXb
ki2xUhspBCRIxo/eqn6OGv+8MeGfeO37/zhjJtgSHcZ3phoUE304SCxeRvbqNtkXZZAFGbtR00YW
wYxMY0TSfIIsy4XqEjf3sgiDxec7dsMfY2byJoqe7W4JhqS0kjkNefVdYQyntD8qzX2oFx5NmKPI
njQkqyh2rphFk5KlAVZlfgIzS7+oXkSOuWzul8RS2UKUUaqVZpfomHOV6j0dBhcF8D6RJUhkIILh
GDr0XKzc8+fWcUoPS3tcmMRQyCAEO2GmEUN9GiDm8nOKqRLZr8X4el6vZcbBFoyDHmmtbnKLO108
xbTX5DP15rvfud8CEceDBJCvi3CSNMwp09F/xztVxQr0rjRJmCWGiQ5MM+i+RH7vsHuEAI7+aJ1k
ZZ575l2zmMYjaJOYYN94Gdss+IOZqpWJgFMLdJRrYzAgGqYO0am7QuXD4KiXstKHXUxbQ0OvZdAd
Vkq1nGo214npgjZ/9jRvmo6hh5U86Jg17dIg8xJPCrpjN3SGKbO2buB2b4hTaAiGwSB1VhCXXM8B
SG7AO5wctPe8vqPHbCIp3k78AUJMhtdtamkYXiboZhuDU3LUKlio3B389mQcNS/DSKTEnRd/8Tim
LADZ85svMAVdLZVCJfkATH6DtUATEwfsYUBgUARxI+Vik8Lx47mJi62Bjt2kAq5pn2b5xV79mLjU
mf34ko9hPH8wZAsqOLEETPFJ0gNtWkuHDjeJIWPk4JZcOHkvlk/0YZg0V5MVCCl6n8tgRLpBOehH
WanrTiBsQNWQnsFsXhAsCMsGahFjmCpiut1ET/XwCKZyDPpIvS7uXL0f/f++bLZJia1ZMCqvSHWy
PK5XpO8QRfW+qrxPZP3VewbS2AIISlenZp5bGQAq0+lB6o4Zi40bB72jhf5vumOpnu/Yfdz3DQMu
CrOwLTFTM6ImORuyirp2iwpB4qcgHQxvbZ84be5kD6AMAlWfLEO945tfgAr+DGkIjRRmSd3VXJyc
oCisod4Q2m40Js75Pds7WQQ0SJbFmZdAiCTEHHFOB2XOYQwZXoTBQHhp+uYhdPj78/9Q5L2znETF
qGjT1ChvMxAUEhPoopIskGxyERziTlF96DKHm6oVj96x6SxH5rcS372znJjpyCc6owXOBu/TS+OR
Rok5L3Nvuo3a3xnz7I1KcW/kxM0yTWI59qFQJ4UY3kSkJpzrJk7jsqpG000r8526du/sqAmarP1G
TP1wfuf2lvJpUuX/QwnRaZaDOrvuBtPti6uk/ID+3DX+fh5iLyEF7mhVMxg6dTVVfCppowVD6eKZ
BwhopskcUG5io+yD4adfZHeVHZP4AksIDwYUIinKOnEsTgfRH39fM2UmcW/ZkEDhDzxgaAAB9ktl
6BaMaKHLYrqDdT/Mflp/J0xypvaUAAhw/fgfo2KTSdvUFJF8Z7q1rgSk/KWj5lKrmuM8fD6/Pzvm
naCPVMXodYsyzEh5KcuqznaJLkJMTLGbGp307YAZqfYHo2l6rxzK9hTOoTR3vRM0vgAVjHBnTQ1V
zdpE9Sp7Io+MEVBpJlxx/z90Pe2tJdoWYZo0nZjm68xrkS1FATQwcoGy3/xVJUiHdjRydGnaaMft
E2iEAVodmyEuFg5vaKzRkuf88IY3Q/WQycq/Zd8XTiyP3pq8wPfr7qjP7xrjeF4dZN8X7Fxdmlm3
zrAIJL+PzU+J+QaLs1kfse5KKcIMrTP4/SZcUlMTR+m+jbLG212HtEUR7IDZdSxpNEgRfljQVddh
ngG7Sk4LUjLy2HnPGmzBBE+LpD7VwxFgsXm32pWj5E6VPJzfln2JQFqPawjVbV0seel0lqohhf8x
bjibUnPI8BLs5LzgGyX5rJOYn3/B43QnDPbNFpM+ek4jo+L2B3W82vf6RPCSYLuD5qlB78qj5d0j
Cn8OIh1GQObC/76JzbOcvw0qEC/svmL2UWt/TtPGbQxpRnLnXoXPPwMJ57ML7bjq+Pmcg9lTQIp6
yyPn3KE35R1Ch/TiDQU3nJwGxIngpkSBrKCKBplYiilYpku1z3EczKrkwO5qH1gv+VQDHRxFwoHN
u2RgUYmVw+sIRon6SG05q4xmaa8sH5YT92080sKQihPkYFqNuDMihOWnp2G5F9FhAbkWmkEk9mFX
8bZIgoGbIwywC5nCb/j5iV1ox/bRPMx+5KqYff6WzaEqnALBGzouOII2pLVeJamlUDeZ79ohQemv
cfeGgwvSTB2ZEUYRLgixwlTm5WgYCRL7AZ9knfnjsbycnzrno6CSZE757xWuhBjS8QwmHKNeiZXO
7AAW2R6LH2Ldo43qztH7bpKFdXuOghKDIv6Gq8bt5uWJJXZIKjvCw4GFVoboyHMF5DTdPj3/OO11
FBQS2fZubhDuGZH/oo2NAMlbN0Vziicn9AjxdAE7RdffOeV0f7A9ImW+kEko7FwxKCRmHfBaL3m3
eiWYRBS/vmxB1owkzCFCC+Z5Xdk7ylsBhd2zp5LmMQOgutwoSelqmV9YknBvz9BuMQSNX8o0XwsV
GMN8k4en2SYYEwoiZUviQGSyCMeYUJuojcJxum8VCr+m3qWGZL1kGySYvhiD1LNhBYa+fNHKFtHc
r/MbsmuMNqslRiu4zRMWcil6GCM+/Wt1FFe9/93Zp0gqLHaXDGaCG3Owp4sv9x2pzFkvcHjVnnht
ZR2GYv45TM3jW4Ta4AgeqTYXQ0vHmHPIcIacBuNjrNLrkeXjw09s6p/H4xr1yiZt4ITwqIlm1chL
iGX0c2AmlteF5MEcMr/tm0My1xIzsasUGzjBLtVjk5ToJYQJ1Nqgn+trNZNNaZRJJBiivtGVIc4A
0dj383DsTX8wY28YfCIbLyUThqvMxuQpdUjYkwkyw2sa3rHsv3dzoLbGwl0M3h1U1sL3adxr9bJU
OKUWLXx9GMHbThb2ycgH2Yzw3bPEbAJyVopoyFSFVZtSpLqZ3XDe9sXl76TzJbklSKPzSfFU4nb3
zByCFU1nxDaoJQqW5vHSNAOUrtYTp8J4ivF9lQW2JrGmu0JtcQSTvRKatZoCVTC1p5wyJ5uyPhjv
f/sk2eVPCsc1c6MPo75mxbBGOEtwupjFhAyHesNbPYr/YejynvJtZRNMeK0VYV8kkC2O73LFS2rJ
4u3ZO1sHp7hKcLHB/18KM5isyPoBwlTDB7u7VFnu6LIpIrsybDAE41NkipmzFhj5kqH6kzqhrFdp
D2F7hAQNwBy2imVtCWvaXofhd338ed587q3S9vvClmcZhlyyDt+P8wDTWqfpstUkJnPfnj1bAWGj
m3GNs1UFxLTcIOEzkoNlHGhdO52szXZXGPB1UkpAPIzk1sstjxrTiCKKY8kHys0piPpm1RuaRhJ8
7O7JBob/fXNMsjjGiDwOw4MPqNX8hi5RDM58loPLuQGwIpMqa4a4wJ4u6+nHstznMprOp7vHK7+5
wRAUa5gMfe4XBNjqRX+KT6Onu2AByQ7aHTeaxQ9+5DsN6bLQf4PGbYAFjWsg3ZiuAG7tOnMas3tc
5+KiLEvvPI5UQkHvaFPRQkVE8PSYy+t0WgTXGEF6a6E8iAaoKv2so4zwP09c18mLzRPCxjwaK5CG
8ptLdb3Ol7M+Oqw8nZdNooFicZW5DjRaIojWm4lTkNQZ8vfnEfavQ8/bJNZWrVM5FfUEMcbAQKFn
HOiGw+9fk1cijEvAsv5JgsiN5SuNZBphyH3rSBYLBrtYdPAA9HAI+iG6441/mTu66TvV4y/gsqf+
3RXcgAmW28SYnHgsAEbYvYq+Rtnr6V6EgKFLFooXTIYcl2CK8PCspeYyoHvMBD9D+i0j39f1lM4S
Rdh12VscwRbZk9kUNZpQXOXI38YqJO4azzr8fhsbJIZvz75ayAHDYVgmpaJ9NXVlVbQOLXGaVTwS
GrnjNHLCYvsNJsKywIZscbrJV9nIWtd7RgoGnKp2etQpjo9jI7kO7Sr4BkRswStHkIfbikXdJfc4
c1Tkg6fWcub3AzoL+0PuWj/eoOBbREHB85HE4TBArDbIB5cnPeej9k6NPH7hUzxyJ8HjOiYeqC2e
oONZOzIzwusP8BbTUcCYcLBAWqWf1Dng5SX1QVaEvneqtoiC1pfRgKEkoD1wUc3aGd9z9vG8SPvf
Byk3UrjUoOJ41TSZdGIRm7qqcjvh4dkoZG9Huypu/UEQp6vGdsQqVoe4PtDQKfsTZV8b8vO8FP+i
es8ggiJgSjVLwwEgk2vkLq+u4BU/8eRRJ8aIndBVJSNpdl9JrY1YgiqMqZnMGhcrveIkQuuRXZkH
JEHdRFp3s2v5NlCCDjS63i7zDChzSoMo9weExYnxM1y986u4u1MMb254qMeD/auSorApWIwZcW7K
vobD1dBYXtHrEou3KwzIOijcEthaxWmxRToZ9brC4q2lPbnWZGIk93girTm6TVhLdmkvUMb7xB8w
rv2bsA8TXImGSY4o5NDWAA+0GGlA3JaAcBodyR5TUonz2F9By0aoTDWYWyFSKdcB7V5Moy6S/A/N
zKCBeMBs4vZ4fqf2F/EPjljHyZKpx0UaOBa7Njuvjm8U7WKWjUPad4XsGUY4VTUN1dAssXwGWF1/
HypDdb//LuBfZAHE/iHewAlHKqv11lrxngHPy93HerTRmzWDBpr7XkUasOzVCRKo4D+7ZYvniijr
jJ5lCt5LTtnHe2+iD+ot6931Asy1QX4wjDcdsWdIQSHhmhm1CwMiZqm3DBiNVKcnWzXcv9MPrqcb
vddQLN0iJESH27p6lXFYsW15/TEbg/M4En23uZ5ucHA7nFmHOioc5s+9MrutduxkHEIyXRduN4XV
ZhisAlm0cLpUS69GaWyLt00c4vPC8LV/5dw36iDcbhQ9Tux5xKGqk4I5qpatTqbQ+i81QDARatKx
ZY1gZIeS2ZgsVhufVjMnvwxwYb6FknKj4ZqqvtyftF0KVc/42j3RMg+H2GO1E82Yef+7w0yrnUbz
z6/jeaXQxD7ABQl4XOaxjsV6VMu7TL0dZVX6u1tla8R4miMCboyXcjXaVNWGRuHui59g13OiNyXu
rA2CoAzlHLeGunAEpD55G0Dyk3qdx+s1wzvZLMRdFbcJjj5RbYOJtUOlbv5/dA6v5Oa4FfaD26Xr
aawO57dm1x9ugITzmi4LBjykiCZ1xYTpubGmQ2kfco1eRWgKO4+1qwYbLGGP6pX2oBMA1qzYbk9S
NzGuzEHicPd9xgZF2Kda77JcaXHnsEvHuucXtvAUf2ty1zzwWYS2p8saRLgXemUmNojCAZ5oPIRL
BrniqzUYQVyJMm+8rXMav9KVFSXL5BN5a4lapExrIF/0K1uerhsp5xxJL7hfLP3lKG3b2z9bf5TR
EJx+aayTnXAdoRVm9iVX0fh3SihOJl9DqwhtfhftYhaU4eyX6EdcsiCizA9lZXn/soAMTPsGQ72F
6OSHOqyKYuIet/X5BRFvwi4mm9axy+sh+NVglrzR7IdNKCb7B5Kv8MYrqkvV0Y7BxIPxk35h78cT
cmSeSS6tw3Tis7DPHzQpHj+JGzwytAYaA00s6FMHcRoovnrbeMYFH91Wy3qI9/XjWTrBhqy5ttSN
DenyvHKKznYGaaM+V7HXR+wZQjAda6w0uVVCIHNoPpdaCxLL8d4w1fumsxyUpv5MuuVUhfonk82p
Y7ahJJMhE1EwKkaXp+2InKTbVda7jjQ/cppLGHFkEIIVsZG4qPMZIqrmp9G+zWREt/su5Z8lxJvN
S51I4tEoNS5CbCQOWW+akqHy+UrXJcouwxGsRdsarRLjAuZiTKQfRteWeTEtGh4m7iVKzn+wqBMo
SMaFDT0UqF8RgIYuHkuzhiFsI41cYBwif3Y3Sn9O4KRLe2l90OU8gi3/W2uq6aHslEgSVO+aku37
l3Bf0LolngnB2xQurXzKxXAoDqPtzbVrXOggLY5/5qYEc09NtpD875ujbavlamkxh7Q6NwTDqk0k
bnpvXgyalp5f9QTrwdRaa5cFEL3XmQF6e9zmZ32pfFhdJO2uy1+jb+C9N5QNUN1THDSMYHqHgSJC
9Ia9lKxY8gVHAG9YpG499LKcxiVypjk+GpktM5B7q7jVHe7SN6uYVGm7VgZ0h6Kd8yvm8HiG16A2
qAtSM1iueAmzjLKYm6hz6irqSokbC3QUV+fedszuWGHUjxk6jILUOpFkOfaWciueoCSJRUfUtAKL
0c5dmg+ddp+BrmeWtfrsRXRbHGHL8mzN4qdYRC9+WcMvo85RQSsjX9y9lW9RuLSbzaparbPWEYea
Zk6UOyV8NnefxeTQ3p3RicDrZ2cpKR7fkHMbJvicyGyLFiWbWMQP7VPXNE8GKF9R73zgpWOyNy2Z
SgouJkZ3CglbSFlV6uxVpc2C1ehkNE6yHRO8TBTG5VqHsM4kW10lDkiDGauxxIJIRBHLoAqqhUoy
QJSi+6ZEN1nkSUz/XsS90YhX7VhrRHOrhRRTjbcznnLnDAEz9X6bprcMMyJbPMFcdEOdW1oFVdDf
8wtFc73cGofJA1sm5qDJaghlqycYCtyQ6kXjF82oS2pnJsu3NawlOyQxEBb/Df9H2nf2yI303P4i
Acrhq2J3T04e21+EdVLOWb/+nhrv627XyuJzx1hgF9gBxGYVyWKxyHMuXMrE2FOHKiiCkd58Ky3l
ZEX15KIRxlkFsmhIKcRFCbORtRbHCRwps7XG1b7iSLFT33RrYIfFjoxhUcG1nvdthDB0gwsaU90D
p2WF0KF9zBNPLq7HjLhqUnpxAUKv89bsJpbpZKOty7eKRYRxSgAfEgShqtHGj12aXsPoQ2P5+2u0
/X0NU38KTl1AofxuBclYCXVj1gAtlILIvJ4b4vvbR975+0z+hZVZeT+vrYQTvZM041ZpwuUllifh
Jek7S7R1vRMOhT71n/e12s7KLhIJbusx7WqVALp6a0poUTgGIxNuyOrduLyNh8YeeSffSkUvUxfO
EgRrRUehCUXT43zNkkApsALz6n+YnNw6lC4lcSYhibjWxRokzXc/E87QLSqfzUCzV601JWviW350
KZA7MJrVEAUBZLaOFuXHXhZv0Uvuiklzv79pbE/4w/ZCDP9SHGZ6NMkVxCDoeWMo3C6r5rZT66nG
476kLaO/lMRdG9IQjZRiiBUc0+um/yRT8Nrb5qfKqGfixUXBHPTvVj9maPiaazygTs4UYlq49lMX
ZHEgtv46euxF2KQO9c37vnUWya9eUguZYHUQOcRvDGSVYznd1+yI0OqWAcW2t2kSF9K4FVw1fUL/
AqRpaQWsyQIdedeKQsS+zXmVS524M3eQkapUC9PJkE6CXHtylN5rneWKq/Q8Z70d1tptXlWfu653
9k1kQ0FLkRS0RqCx0UAfxu872E+VueLV03Sq8DXvZHuRXZFqxdkww99kcEFq1swK7RGG6chgDywP
C3XdYFbGOdRv3+dCUj0JgBDT8f3xDelvPEy+ELRAFfy7peLiUTEWaHgvIaaa78bCSZPnhaKi3npY
/00VzqFUQUqVOTdN4BGjQ7cGZar4aY0dhr6Dqu7zvkJbkM6X0vi+r9oyKh2FRxOxHJPpdgmsMFdQ
gt6rnlPQkA1X0r3WOzI1q7IRAH8TyzmVMYqoMQ0Q28W6vVYzbjqj3dU28jQi96PWkwfYGvSyzHsR
e5ZfSz57Ve1PFSjWRFtwqZL/1t3tN7W4FGPqC0y7LpbphI1wEnTxi9alRx0sE8CBO/Wm5oeK6cda
7vRAcdIAuRkNQB5ov1mZftjfWMLhTPb3i2QkGU21HZlDiNaTlDW2vHzbF7AVhX/TlQsbLTCKG41t
4XJit4QZqPrjyUALSOZaLhWESTvlAoiW5FNarghSDLJMvGHIjfVVX79diBGvDt1V/65s4DcVuagS
dWvfNikWERcUZ8lcPR2dSH3ZX0gi/JpcTLE0QSqqCOuYV7IntK/SrHlNQbzaUEL4oFJFkhbO0GQp
rpbICc2bMnP/Sg++J2PWiqodV4hgReoBI4qx7hcUhx1ldTyekpFUudKhIQwwQ71rngDq+tqjbgYM
njZQPjWEF20VB2EBOjBCLMPEOD7n0CtsTtHikImrExt1EdZYJZZOi+63hxZBpAyeitf503uW8iyV
c95+rLJRW1l0TE89bnP5akcgXvo7IZz/dtIw57MAIVryUkxeiJcuivSL/c7/nspnPTin1eM6tQwF
4bBPB4Aoi2F3MPqYqhEzB9mTwnnp2tULDjAokuLGLaJUpUx4a43tUr9fzNtkJTLqP4Sis1acwzal
iAlZiWnlZ0g4XBaLGIteFmTXEZtKY6CGJCYPOxH3tOQ82KjyysoGSE2PjCk0PA6+habcGoA11DHG
FmxHFN+xKE9Nv4w9FnQNX5o5GNqjoF+bfVBQXQZvs+R7krg0oEnGvGE0ZsCcGjEMbjVA/wNfaJ16
YZs+4b//aJMJeoHUKafwQdeLQO2qU5ehSbPCLLyqdm7eYuh0XsEM0J06Q7TrGVlSUxPPPNvx89ee
y1x63mSx2KoRfqgRPcbDbbneIUXf90fCWfjGwM5QkMWuzKzW/jPG/l2hNl7+TgQXV3J1KIWMeYql
fqvDe4E6AigVuJCy4CFWLBt8v11LRwNXc7pQAZnaCC6kGMaqh2aOgMzQNgMGp1QcGoexuy93wPis
/1GcNhgIqZRQLsKIs7mgCZXppVwb2k2nPebT899tDRdUFCGZxmSCXtEM6rsufAHsIjE1RWnBRZAE
Q1mJIUGLKX2VB1fpHhvR3ddiqxpweV7y7Rqp1mfDVAo4ubzJA0qBZ93qwLli9ZrMN44qdW0moiLf
rIFhlTpZ2M6U1z/fI6WgOTJ8shz/ELoR1s33bcRKr+tJhS3qPPSCghd6aj6jMoXnwQmFvVPyjj6y
39aSyz1kNZurSEBAkOUrdXiueg8QaUQSQB1mClP64p6goxVFGgoI6djbwuyvrmAPQRWI90Jkq253
3YEBnXSoP6Rxv+KpwkUKPZazymJrqd4MXgLkK8EJ/Qx4N//T2UntHBc0qiWz4nSCleBtq7K7Dx34
WosgFgF6zOAfFrBNkSiEVOrIAyuJnSyPafpmLpNXygCbz8GUJN8Xk1MffvL8ji/hY/aO+c7fzIaL
JA2aX5c8g9zJmDxcLdx0Sby/dAUulMyZ3mlmDquR7tKfcyeRF48oO494nwztccWC6oSvs03ayRV4
aAPgi4VA0cMmDoPsrPpNrqGntzjIxZFQjp3le4K4pKSq9VwIM+YSnghqVcB23CdoxG6OhW8dyRsG
YZsql1lYITyhBIAMHtvK5+yqQYtqfciu8bT3owLlKdqz/v9rzygIo9Sno6tAVfmhuMzq+9EocZMu
K8Xp8lO+5s6U/CNRtbLtYsiFIE6zNBOmKQX0MRorwLXAcA/Rc+Ckr+GhOuZe8WS5pEgWEv+zdRci
uZCp56Y4yyFEClf922Ut9g3LHcAxwspnlmJTtMmbZ+qFQC589kKlZXWMxUzkyq7iQ1x9nVaiG2v7
UL0QwgXLelmVMu0hpPFmjCFgdJLhcR5mRwjyU+RT3bikPD5cilqugyII4RLBmUF3mVhCFWj0Pwcn
Ke4jag257CoppFKNMfPoSMUnM3J0gK+EFALG9oFzsYZcVFwTUxbKDmvY++21inGl3PSL6/gRLYJX
5mpL394TRC7kcRGy65q+TirIY1VH2QO9ewVENw0zcuJBTuk67mbQOsvjqy9Wl2kWhkOZvMljwC/j
IX1l/dqFH7nV6752mxfEC2FchGzkemxzwEc5ayo+zopmm5l50kXVneohB69YRVSvKHlcJAmtum6a
BvLi6alc0ZU7HgeAno/HEf9vX7XNU+ZCNS6CiNFsDXWNdRwBni2MoZ21h6z0FflpXw5lkDzueTe1
IkYTUC6bHJRP0XVmGPZX5CPHPihfKJgtKhZbXAjJ8erTliPUCl/Gj+Jii173dmmKKhuwdQD/QAsY
yeZNbRsXR+JwXtFJgi3qXdFhNll9L3u7vhrRa+dJTuWXQTshqEl+R+XOm6fqxTayn3aR1qplLuZ4
O0Z+mR2bPugnKklgdrBz0lhcPMnbcLDKCtuXHsNTgSnpIbWF7zWe3EuvDJZHvSUMk9xCLqJka541
xoQtjAEBHQDwHC18qEV+iq6zY3afo0dRITIFwkbxPPj7Kra6iW74BCIXlLmYjc4HAyDQP9GkqKN0
6wn0IjHR+LmZVBSFTBtUXIEV8WDMgC4DbdyiDDeSkbq5Pv6TSvE3q559QFZTi7t5j/xlL5rIRZih
UEcjf3uffBhddh/RFrfzi+NwFA997xK+v2+dGj/KLyW9OkgsdnXeTySEyvww4iYJRE5vumpe0dQt
1sG+UEom+/uFR/S5YtVxC5lC/ZDmN0NIfJ/cPi7EoO1JAkw6jKXqQtfKHvqoco3wJlUPkRY74Hu2
jfVGll7+Ti0uxqTTosRVAbUy3Q3N2I57aoJiP4ppIhdKMElYo5GcbZYUyPPgigrqC/G3NMpsJaU8
bv/4Aaza77tk5E1tYDyShZXpx+yiig2sd3f5Nrimza4D3XPvLAfyErIfzQCb+bvYulxnQ8kRzYbT
7CeHHAijOkbH2VRP70S4hOxv2n7Gp72Z0oUtpn2cA9sZni7I38XoWz29xNRKUiK4FCVVijGR8S7g
aOZNYjlVfC9QGKOER71Fzwstar1e5Yodb+OkXKlS9tFsJqJkR0Xgt1T9QoY4ZOUsoHsCWQJjDsGh
ffo3AqPThYrAhPG9nUAXwtQ5FEAMBSsQppaxh/XLoySpdhhSWhHm9laUuhCk5a0qYNKZXWj0gEGM
YizTza9mgIyi19inmCCpjeJiRGxEZbeksAWMg4zz40DyCVDGxoWIXNGScmaWoPePmnoj18/L+GHf
ZSgduMCQVWOsKywKqRi2G4/tfNj/PnHp03ggjHUt0xQAoszSVLCBAj008lQAG4G2ELf1NLMp9EhK
Iv/MpHVSrkQFtqX/yBoI8qe0c/JXJVCcyMmeivU9zX2XCQaPbGyJtbmorHvHUL4nSmOLy9OgUe2Y
xEbxL0VVpsV6xjLt/FrXbAYaIHjSbYEhCHCrstufdk9icRD+xD8d9Ytc9GkGmcIVPNcMpiD2u9St
rwCN0GBeAFOSFG8dpSb7+4ULT6HUJAszeXPy6ugmtIgYQbgUPxKMY3wsBBPfHzCwLaV+kn7ODOJR
b7s16Jz1yVxgCKVRjIEDAqcKwkAH917FePDWt23CCxbhYdSScVFiiSbLbHRI604Va+1ivCqCs7Z4
uWKM5qlnFiQnLbWMXNiISjkRzA4mX9Ro50IfUKM9DtO3fc2Ic4NnU7EqKRrwtIQCTlbZw4w+oOpD
tlyBzNzeF0TlmPzzUtF3zWSwW1cmLK9tnHvxWniZgeGp7HuVVl4jh16X9J45kWM5hI/xL01VVYdp
A6ovQB9Zd8khOWVBl9r9aQFTrXgovlBk9IS18K9NnZTFJSDA4dNjkA/f25Sa+CF2jcfDNpcCYA+s
YhSbMxJ1DMYAn6ivr2u9pbaNWjsuWMgC2Gg6do9kA7qKm3jtVec37gouMobMT1W4iasyoJ1+D07x
IuhWztaudWPZVvzSt25X0Zl80wZzDDKM5pUCDd7CBrw8XBQulojVEILLEzq2H0sgIs1H5ZUREETH
5DiB8LUOFrcFDwEFGkPtIhdU0iQZcpDZQWx4yrOPrejmwr2Al3DC8yg5XCCRVitrTVbyEx8GD4j6
qOX3XwpwvAEcbvko+wzCr0nBQkwIptyAu5n0SR1LPUuA49W39OfS+kAoJsMW/lzI0fhnJRDlVnm0
sKrDB+uJ9XdhLHKyy9gxQPizACuZOAaIiMyDyC5g8RYqdg9f+1Oa+LUUdFRbDbFm/JPS2CxKZbLy
gpRe9+lTTSEjb39fAawiwIEYYPHv7tXpbZur6CNxYnQGmX7UU7no9p78EsA3+BfJXEk9a15VA8XH
U+3nJDDeyFsZoIVCTYdt78hZGndV7OMsWeMB0tL1dlBvS/FmfN9t9CyCKXyRLUl1Xygm65UVDdEH
doAXZlUwGyLZ7ExsDQ9hVs29oc3AHXP0m+5Dcqvh8Ubw1gcch6sjefIV3UFOrR77RReq1UWWNgoz
hqRvDphodkFW4odgJtn3U0oM+/uFmFLQlGRix2+EufahHuxK/pHGP/aFUKvHguCFkKFtxCYE6aRT
96dGOMyVt/99Foz/G2vOZsAF6yVGO2TLmldNc36cstkZh8Qz0Fjcyotr9uRDHqUPF7TrOp6FNoY8
du7OYBXq5mB0Brc7moc3dhI3TwkVt8+Js4pcbIgata1z1pCzmE9C5yggDFRjezD8/ZXc7lsBu92/
MYgnadONthlFFiJ6d8TL6+v8VT+pnvCoK7Z8nE/5bVbbBTqO9sWyX7+zgTwIg2FOnTBX0E4NGF2b
4CkB43In37G3y9Fn7bh4MUtrPhWsJzw99teqoxySm8HvjvMNDVsrMSPY04klbxdGn5irICohVrLz
4t5Tjktg3Rkf1dyWrjtg+wwfjfQ4CqhNM4t533PbWVEuehhFJHYxU3RtPsZ6kKYYCNc9E9wY+xtH
eAJPalOt6RCONTOX9T6O78aMMPs/FDPOinChY56i9OcAUnrMCwftwCcTcFnth/IWDYn/Axcti3d7
u8aFEqDkahGKaDhR1oOsPGnSSaZmtv6QRp914sKHnOZzgjZEHCafiw+1DCZhRpojH7PWXfz+g3BK
T1QJklKLCx+x0U5FwzpII+N+NHyh9mX9Yd8U/lBT/aUWP6+vVNOagseQ3Q7qysZD2iF2ldtwsFcv
B9saWVwnQiI/vm9IuaxMCnQKP68+axYXDDt6kb817uCGtmy3LxZAfD5RF0hiKQ0uhlhNNK15CzUF
1auzG2NF8kFEYUoEFzr6ZlQwSA/NmiZ7Kcwl6MfFtqyZ4mslvJef3+9Mcy2B787kfFXaR114V05+
tgim50UIBN5GPhcl9BCr+yGM7DY7DhlhdsTZz0/o16YiSZKA++E8944pn7rIsNF5aZezq2dEvwRp
4lx0WKIC4FzsnJqc9Q3SZn7t7daT/QqjCRR1CRX7DC5OWP1SDh1LmzrPbG3DrwILZWP2xC+6/U3k
vgMyAlft83ZxQaKStCLMWZBoTBBvT7MnvG+Y6SyCH4s0wmGcezaBA4KyY6di5Cyybgu5J1CwqKXj
m/HmRe6HtsfSofzi1d8KkK2tgX43eqvHkJQz8e/OQX4YMlZqpZxZu+/YfVySe0E67AfX7YigW5IJ
ymHpP/x0SxSncsr6eptlCfDOGGjr7GjiSDjsdnOtfJbDmVxR9+D8GyAn+VFej66BqMrqSgL6NPPc
Hipb8jI3ojsiWET777F7lsuZXg+8NWHoIZdRurHe0Nk2HhmPc4fu0MhfifdgYjn5J5JcAoxtJEfg
sWwfO/lqMl60iojhfzjlf6nEv4qopRjOswkZpeKUR8ldTXs9GI4+2MINe7HogLPovO8F+CyUO5xy
jGubCtu/efE16WUucSOmgiCxV/yrSFlqfRT1mEUAI+h0qo81gDHUTyg7nlIkZf9Dxzf70TvGIXPJ
bFM2jSjlENh47KAHc+JVe2BjWrlX35AtXZR63KGl90ZRdROkTWjOka7F76GbAfVTwFCY/iWhJ3Ap
7bgMV1q1Yl4wA4UxgQzsgqgABuqxP4ko/cWfqd4xyvC5A6xLE1B61rCPsX5oTTA2/DNRjCd/OCTP
NsjFkDqLW0xVYgGFw+C95WXOGNk/b3S5k73uR8Y/PDadxXGhY14w1akYWD8j+tmaDFpxCcRiLvo6
XAqjZTtj+iWMfyhpqlwYk4zZfnNcR3/pjoQ2lACuaGaJgtWaCrSZToUUJJ0doyI8HpqvwDDBa67P
Mul3JhpnrbiogQs/yOXYEg4nsBwwcITYLZwaNNxoYQyvWLc8oSZh9PwjiTDlYwFmBRbvf/ZfoOJ9
AwKwYwW2H+pFnDB6fhYHCB+DIrLDc8AEtTLeD03jgsfUJnTazkTPq8gFjqrXkE7rsA31s/U0oT4D
dOfxakFbLabpjVP6D3rlcdUfDpRT/yHbOUvmQkiSWIMmKZAs3bHKrnKYbQuvn/ObEwguxR3CPGon
HvMTOF02T2YcYj1Zu6R0MI8aDDM9kWpRRsIFErOMYjFnJ6j8k7t7BBfGGkx+fMhPNPwSW6Q9rbg4
0oWiXHcrpJXCjTk+a+LdivFHCqadyrD4dxG1Mjsz7bBX+XX0yPg9pMIG5Hx/Kn+AlA7Qy2UgXKur
DdRKwj6J5eRfSFqtVMqG5QatO6PmINlJhgkE5uKVL6IF7j0pq4JnfvBxMGolzh3SJl6KNcR6dqbl
KSP6I4F8SD1pbG7ahRDO8kdBNuYlxGqa4oMQBZKIh/LOVQQqLG+GkAs53LkplqmptWmMQ/qrJNmA
LGCN3pVToI/W7j4aD+ZHmaG6/OUScg4g9WM2NAWklspXU7fLFTTvsr9vFpsHzoVmvNl3vS6PzOzF
7KAODyv1RLOdB58FWFyzc29Ws9LL2CIxkE+Gz8jC1qDE1IsCRJPSOVAvt9vRUFEMC6S8hmFpnOFp
4HyLVXYXE4MBIxvogvOjIPR1IG6yuwT5GrDpVxfyOBvs5LWb0g5+VbAeoRrXdBn9Xa1ngdA0o7v/
KXGcKQpV1C6jhSv06Ev+FKR+f1gfO59hVtYB2R6/bfjnxeRMUO7/T7ky+wyMHWt4iXTqQkFpxJkg
gERXy7BYYPrYX9d+9sA4lga/Oi5PdAa3/cJx3i7+hSNtxsiM0L3zRjaoOuYpOxUOuB6AngXg9sKv
HTCIi4/v8bJfy8g/cKh9MZc1UEGcqsd8vfWoAuP87ySwRb6otVlytlgZy+w1M5CMh9yipuWIXdLZ
velCwDTkc5iMEIAR0aPmdzg7ysN6UhyWkpIJ4uZLzcUucXe+pTOMRWcAMZ2X3bISRKO6oPF000N2
t1KDA8zA/nP0XwjjIkalNiWIICFsWr1pHIGrfKvOmVPJ/0Q6iEw614i+/t1ucTEDOF04iE3EKCDk
HOMqca2yIwyC8FydixNJISetuUKpMD3E9WlJXuSYaPSjRHDBQdVitIKr0EJVr+rETZLbdHH3F4oS
wcWGtE2LCL19EFHeThEKyc8WBT/9hxPql3PyDxdyEupVxhKjzlu8u8YGjneZP+hgQn+bbtXuqVsk
KZG75c2qPmhzCYnxUXYEG0dUjPkt8ch6txSQR2ifJir9IxaSf7aoRrPR1gYiq+rW0h9yjO0mwf5e
UScvzzpZ15FYAswF1SfAiv7EdFKPbCgNrFcokFPLuJ26nPeNixF4bpKq0mAHff9Yqv5sUbdU5iI7
cYFHcDSMRMoXdnEEjVfssH638Sr/In5jM0UMmB+8UW7qWW7yZX8hqb3iokMOpOZWY/hO6/xqlII/
VakDvhHCtdhX9rTjAkSm5YVhxUyKVdRe0aT6UTdSQHwICrBu5YYIFtviwICqm7KkK3wDt5Enepgm
WExUh5xRRwbYNXaZXZU6cVJtr95ZEH9QlaLep+yAV8eXeL4rO197p6WfZXCmBx3/LRIugR6wGlfh
REGH0R7xDWmDes6nVGJ/vzh7O0CkzkWLtQvTUxOdNPybQienRHA21w9A5J1FiJDn0l5jW+m/pQvl
UJTHcgeGGA/xpL4Bl+Vgs65H1EhKN3b1Y3iIhbcokfhUlCCjEneEiALmh2SgGznLQ35kUSm7wT3u
JHxePflguR3x9kToyD9xpUWfrWoIt6r7IzzBLgZqRmB7q37FPf5xKy2mSpNYuiKVw23cR9dVUjta
VxC7RYnhMsqxScV6ZQ47rE4BOqgu9Segif1VqDM5ZxVErRvBWIDbzPg0z091WTlJ4/2dDM5ZjbD8
t9gol/dj443V17Ungtt20fucQvLVjiYpNKNhls3ATUQPNdtXxjLJaivWkfJVysQ4X226BCRGBRYN
SdEqPirC098tGHcydNkg6tWM7xfzi1G2rqC6Juaw94UQh+t/8DlTZQ1TDSsm6YkTSp8SzVVXPIyh
Ai3VxPQQtWBcCNCMrBZUBvkUR6LfG9O91CiHv1KHL3OsqOq1C0tGQCNkR81gox/ZVhfD70fTlXsq
BhAa8XidTS+URc4K6EmJ4dzhn5B60Sa83+K8XzNDZZ1BH+JE+pWUPoPjaaHmFSkRnO+DNCJTdNbi
OnaHKFbsKLuTOsoxt9OOX8GSpxLVKqsR1RR65McIA7jxXQz0NDY61vmLz9qE0s/NFwyG71sDpRrn
QRJIeiRgDUK1FgRE13J7TJe/O2d4pIS6muMxjJgFJDdm8SlXiCBA+KfF+UwUR1oXspxD6zVX045S
dLOKhl3mx4TynV1jNkUeD2FsJaWQFYhSYWvrJ/1dw+z/F5zxfe66lcfWlCXskEkwrWXGnw2qiLq7
3RDAOcs4tHJeitjuRTyFwmuo3KolVeChZHDegnJnrJbM4yv0jVYnUUU7JxHDqH1gf79IM4slBBoG
SyzS5rkfXlLyRYcSwHS8EDCLQqhGDI3xJy9y7BeGhwcydp+KMEAkHFURWJCEL+5X/LA73HHZKhoa
thvszuyDjfmQANgSgHGDB+A/POqnXvrd+hZ92Q8A+1d8COUiQD6NZmuxctnPjhaGpYk5XPG+yv9l
gZ4OEdmaQa0vl193IK0ze3bOgbVUDtCa8azi+bgI8itdcmePodFQ6TUlkgsTmlVUucbOvVb80gmu
JBIDq7vxG+xJ3POBPvxf9m4AHwJDsYoaOtkAHA8i3O1ncBDEBYmoKIwoZhVH9jzG+jAYo2d4+AnK
Qo21Ec789mMuHEHDq2aVsOBqVM9d+WiZt3NFXIOphePiRZlqndHp2Ji1Gg5ZbQaajO4ZzbrJpNXZ
N3bCBt584UKbdlir9K00XOSRbSif69LdF7B/h8PmcIFDa6VKFNgbiyLjlaDI7cXDOX4SP+nNkZXt
2bjjvkhKJy5oLO0iCzrbIcv4khffNWrYi7IALj7IyjCYQ4LtSRQlUEXNHpvWiairD2nVXESo+yTS
ZpaI/N+IqPIYIvFhDLW5k7zurxnz9T9WlLBLfCwYABatvXUX+T2mYvoDZvMxxkEdI8TS8d17XaeF
kzgznVpfXIIqfqzH474mVPjmu/dWU1nbasH2lzlwxGSMlAMuRgOY6vyDDR6gYO9SnCGUWlwSgYFA
IVnYu+WgT0D9vFraxlcnn1CMuf3OHvHde00fK2bBFg9Ep/01ELZe5E/A91Hv2Otoctddva929W8C
bop8914ZR9nasMsqXrDT9GGeUcSiXhC3lTqX47jYnRqxKsoxSn7ssFUd9uRreSp6GxhZTUSywm3b
+Vkc57upPDaxxloER7lw+1B3QX1nqMdoeZWaVyVDz09D5DDbtnGWyLmxAK5puWQ1zVj90RvPwBXt
qbLpdsA7i+Cc11rR156PEFHVynXaJrdV2xDnxB+i0S8ZfPtc0anTFCVoNpCeRjwQdABlVR4BvOLm
Bzoz+cOhcZbGWcXSSUYovzVkoSmqdNcryzO8BOcFG0DWjhRcyPaBexbH+a8WgmizZnvUdcZz05sB
IIYCADcejUEP9r2Ybfd/nfgsivnDxYFbrHqtqOzFKgdPtiweJxHN2fDm/k4ZQ78viKsmuW/Mdi7k
ZXExKikzeBAzMOiV8RAdJz96Xtw3gEPCTAhj52EGhCqRtIVdB2NRcjJlPYSmr/UdIeUPIf68iNwJ
X4HLopcZpvo82Flumw8s6Zuvpk/pj/VUPDPAe3IAkdnA3sZxkUPrcKnOJKhWxc5b5zSQSpbBBrhn
wGDISHofwqkVPm4k/VqKFXQMX3pA3Jb+2tuCl19NgBbog+Y1uaPCPdNgT0MujExTI/WqBIkC2CWW
1bWSFyW7AU2yZ5qf9r2AMku+l86KQEiZtJDVf2TVnewUuujzwUnWO0DFd/elEUvJt89FdVHilGFL
ad0X8SHUHv/u+1z4yBS5lSyWcQimPWuntX7Z/z4VDnmeznBQzEWvoQDGiYDKw4hVRCBwD0DREA/p
DYUORsrjgoYUC+D4YfJWvAYz2yuC6AapRu/pAI2m4+8f7vm/HFplceUiSlVaJ2ojQ2gf/ejAcFiT
q9TPX+Un62Z14iuQCjnTQORTRKxSuSBirFGcDSzzKMEfPNwnyndLetrfOEoEFzOGLJQSTGZh/GF8
Sap/RCWye5UYiNlGAFLOa8cFCiUfklhlm4XJaJzLWTCfhCBzF5tiFCQlcQGiBd23Ar4UqAPq+STJ
7VkPij73ouF2tG6iGogrB1V4VxXhl3o88oVsmUndsTdAq6ztDDAuS1valXqt19RE9HaD73klNS7r
6MM8EcEvwcy+80b3J6YL+jtA3ukYNwz6FNcHX3xff8dZQy58VNWYdyWLu8V6E8aHcf5sUmVaIsHh
QTAya11ilfV9K8bLlN3O810UBgbVa0uYu8aFDTC0R4rApKT9SU9vx/prHn3b9yhKES5Q4PqDxmS2
RSmudvWjsnReNdiFHrr7crZnUy5sgYsOEQ6NIl0hKL9mfT7KAQiugEtSffXqfe3W5/3nokTT1v9O
pgzpSa6uYgUsHD1BFUFtDRckAJRstiV7ETaV0Y5N1ZU0tzD+8lTXuAChtRZ4vlnlxbzpj4W3XsXu
iAxpcodndmzsbxH72E66wneDxqFkDRaL3zJmGQqvCACgBbBMqpObyIr4/s/ITEarYPUrE8392utg
HKXyqKuJPRUUTwlldDoXCUwzbWaLRYIe5e6anbqT03oiXqKnw0TBZzNv3Fs/7iYS6nkUqqzLsJij
0xTKx0ktvf0tIrxV5wKC0YDUWdAgYtFqu59uVzwSDKufk1zBbGH2dOHCwtqb/w42sloZ+Nh9o3JH
J3xiPafm40RBcFEnhc5Fh1WIhJ+vIfqNcbd4DP8rxswQ636WI28GsFALXKa/zcv4xtCsMAXBZPdU
I2b3HnYNmUFqUH1dvrJLAV0u2dxAVdR1Gd34QKrmHLotTG1eGWxckR6X0ask2R5VxI8f+3ay6WNn
MfwLvDpMsskGUZw5F8F0cT+JKBHr3toc2vlhX9R2bnshizvkk1iTlTiHrOWB5bYDChlJIHxneJNg
s3FXIj0jVpB/jE9TMTFzA2Bqqf4Yq5/b9UZtvDwkjsVNX75QivPlQor0GdO96MjQHuXlXk78/VXb
rFpcfJ9z5DlNy0ZO8f3WPEjZaEf1tRB+LIfBmcQvU0kVLSh1OHfOxbZdq15BGUFyyyP4VjCuIw2+
ed24kxs5zdPw5V0IChcasn28uIGoVaRXxYR9KkFl1/+om5f9FaRU4g/5pKzixYRKYnQjRoepJ05D
tiT/iYAXv5874JUhX1OtZnZm3U2Az+p+KPG3v1OBDwa90nSA2MEShTeJ8JjphArbRYFfOhh8M0Ej
SZ0p1bCy/GPvhsDsDY/zAtKBxccV8CBTB+C+axp8b0HaJfkcZRBnmf+U3auUAOyz+paWVCM8qRd3
rNey1rV5BUEpSh39U4ypdOUB/VK2aKOaSQScbUNQ0bJg6BYwTThDWzVdlmOGupnID5rxaawCTQj2
DWH7IqieZXDGBn4bKbYYJQxjXmVE12tQHdUDDYrwh6U7S+JsbkxqpVgYSZH+wDIi8zhiHL0BWXkN
BCly/mzbSX9J41PKsDDHumewLaOv+DXmR1CJkI/GZ+FG/yi7ywGTxzL1AELJ5M4jMav0rp8gM1rA
ZbV4tZ+6UYOZguS6ue51EDcmrkTYyLbln/XkDDIT8ILZgsvEAVOEv0jHtom8Sf6QLpShbOZlZ0Ph
J4+KsZaElTFgsN7Knx3D1m2N5o3KF1zhed8st7UyNEU1VEVSeYDsRG6Tcshk7J51SpSn72v3Yxyo
5rrt7ToL4c6JSKr0yUQ9zgm1jxi67BV/Xwnq+5z7AiwD6JE5gmxYX6lKYtcN0VD5B5c6a8A5b60l
fW2IWCblCa/xzKsi1e7hVpOrV2AppK63f8i4zgI5Hy4zuZbaDkvWuoMHdlpwG/SAU5n8/3GqkyU7
/z0Kf8njn6rSYREUoYU8ACG+cfSgnIi+cf2tpXc6UIyrbEf2xHEObCj9pM4RxJnlhzS6T9IreW7t
Nry1aMzhbX86q8Y5brvkmMMActpbT0DhRV5dua3HciKGvkBeEd/eyvd04/JKPVxXcdTflhJ86B8y
e2htGI1+UoAd0B5UF2CW6W18aNzsefUK1/pE1e63r1rqWWXmMBeJWSYBLU6X8RNqye3R3yPYxpfs
JryOrtmGjoEWiK5MAjNsn6JnqezvF1KbYkyN3oSThHhnHx8K9LklRGFzu+h9oRkXSlB7Voo+hozJ
+H+kXVlz20iv/UWsYnPnK0mJkizvcRznhZWV+77z19/TznyR0maEO56HWapcxSN0A2g0GjgAX43i
5rsShRdKhTpHZNrZ4bUr+Ia6kFD2L3JAKC3qpbqcw7rTa44zgTlqnu0PPggMCHdGraPgbFiumnWl
c4U1rhbzg5Fvy4iAIAUS/MskD0PXy/8YBW84tTBX8BdpTehR7cDrb4+nXRNfrhbMjFPDiS/fodzZ
j7xtPNzkbht6nI8hx7mmPVw+EigBxfcr1tRpHA6A/Idiaxt45mY6/LqwUt3ChDt7Q5WtYEaqUuAA
mrVtEB6y+S5GY7cSO/X48z/KJXiXCVXqdYur/6s3A82pPxbgTh89FUwa2kP4TMARuqgJnmTU4twO
A8BhXFz3qf9oY+MGpwsddg839oviJfGpV1XiQBefttS01pbMhnaW5fdU+pyF7mWxKKkEL8Jez/IJ
32/ihyq4yjD/dCbqESkIMSaZmWkr3MCM5JCUu1nHtMRxdi7LQWq54Cq0AS3JY8O3Zy//5GwTy8Mc
oi9v9Hj6U4o9Ao/aGMFtICapIotLlezLL6qHWoVjz/EYhu3ITnYd+eByITBXQxOQ/JmyyUDXZQsa
j3RonNY1MKtP9m23Tw/GCwKTx+AWh+dW2lO2vH7EnOEJKi/liRK1KvAwVuqQ46Km3E2hk44Y8v2r
D9a60b+nVLPg6sqeoXJ9Ojs8oyZT04gBVTUPjQHmic3lZVzVx7PvCypvxnU0SgG+P2Ea3KR9jrqv
7Uw4XQpD0PmYRX2AV3BoR8R5Bs3+KTKIW9h6YHwmh6DxfRwmeZ7D1cr30zceiEfbDPMyH8ojf2ZX
JYc6+/nCvAnnzgAFlWdSPQ0DT0Jl7acBtRbthwKTCeOcutNeVnOU0P+pAM1Uj3FYAqc/jK88chj1
Ky0OCBT1Q+dnPsZiSBQB5mWlQwnrn5hRhE4xI+NKoX3rmoeSmolAfV/58/uZWhpxwJUa/HEB5uwa
28tKTX1fcA1lEfZKwr+vzLeJWTia/XIZYPVg/735lsx/wLlVTiVuKvxapIDMMvsig7LQepbLW7IX
5bLpYATKn0CJFk22xFORafa4IGXSoGypLQhXSoEIPqAJFqutEoD07Fq17m1UgkWtRoBQeyI4Aatg
didzR2Nk+3xCMx1xBaC+LzgAo57jseHJBDXbqurt0FMtdBSAYPCGYSwpKKl5hKXiXaz002v0NC/+
sME9zpPultGh2mcISLHrY+ojJVB4xJ/JkzN1oNLDaIrLmrweg59UWWz4qPQp0csGmx9HrnRrImMW
3aZP8ugEx8VdNix0ORUbAcoN/O/O03qNX87sJ8+zcohrgM7JrsKDcwkaHb11pKdhE7/QBYd87y/B
Cf7ASltVU/i9d1K8BsNHl50MuWRMpMIgsRRTognxCIN6XfMz8Rpp1nqdi/dKnoqZVJgwpznVc41L
92H0ChTequoNFR1TqIKvmLsARQPcV0TVS6Vft+VLR1XPURCCp5CVpdONFAupt3ujONaDT7bDEie5
9ToK62zxuklq2yEBRrd9fa/yI7xjYp7XsGGb6JBgqDdhApSVCZ5jsExbUvlJrs/bsDwqHeGZqEUT
HMdQJtoc8TRk2Wzj+TAqx+J9jRonKxabQUIlrjLGMaI9f+ypr5ur+c58yvf8/id9Z3cUvwPlN8TW
kHJQRy3ldzF2y7k/Wn8KXPVh0B3ztZtQUh1rM7D/tlUie0poyhWbuCFLeJiN7sKOsFxCFcS2kNTu
zE7j6dU6ea6lzjXBOE/4BsL1iY0gkTy2csF9unFt+fEO8cNDZTq1Z/qKFx0yzSPw1kMVvBsYBqgA
QTnzZwQxWjpGu3OueQVTKOenZBt8UP3STd0BvOJ8Qp61Ufz5K1VRtK70J1i+0mdWbCtSrgZ8OBDD
20+QHyJ23wdfL8vGDeetWz9hCA4vT4Y5V3mrUAKl7/0BbNi8aokay0OJIjg9Pe7Rq7sAZhiv9OBq
Sg9kmPcXp3cSRYiORmlgsp0BI9pX+8LTnw2QJxZX3SbapdsgcanbLCWT4PPCOjfUnPMBlLmfqn6o
/Jyo1r71JIR+kknwe5h2hUEofHvkQ3aXbpavtpv9tG55KpZhBD1Rlbde8HWCE/nLcsxkVJFrg6Lf
c2LX2p12+g1vvcvuqQYGYvXEmStzp6Pa0QKUpepuzUlhlJ9S/3JZu9d90e/lE6nKUltBC5IMEKnz
l/Q+WojKEEoIwTEU1fLP1LgmfAiTj+F0ler+ZREoCMEJzIuigvYW77FacRVl1319rTXE4UpZjshO
1pV8KFiGZYITOGRemjqR1+yqDR+akBwKzXkf0+mZogn+QGobfcl76LV2zaueWj/wBkx12fAuu8In
4ahFFFyD3pYFGOUgIAbf+aonxQ4axrbsZnBz/O/euEq9lJEjFCjtExzErFSjElt4bY7bLetuyoW6
AnD1uuC8TcE7sLgBu+UAsbptjwtVsVVrn1OESz67Tr326/s4lk7bJjJSKaU+1CUDoLzMV21vORgj
uFfN9yXsfputSEtVLck8G3x0Vjo+mfZzTVVTE+ogzlhpKkx7ijhfnR1aTpY4RY+8Xf39suFyFb6w
OSIflTYWit5xIczmIGHoIq6DdYBziEhuUbII/kGLEc4hzQQYY6cM+y49FJSrpk4hkZJqNFRTqznG
r3JW3myZupge6HPWM9JYCa22BN+gJB1beq7VLQpQeBmrhjfWTYtJXKGbP/ZXVLf0+pPumVYL3mGc
Yr0Z+KRC+b78ybaK24ML2d4MuTMclgZzOVVcmuwPZPnsehh7UnPBP0j50lV404UT9JfIUza1n7vq
ggfs+I4jmiR9CbWygr8o7CAvuwp6HxZXduZm9i0f9pxsDa+cU3f0ZK/yg81lM1gfu3xa3TfFtHI3
BwX3vQ3KH2aQnWsHRBYQdbkpP/VbHkDLu7p7H1HyGa6QgA1CFuiJiV1tlI+S8ZKl1KlJuHexlBZP
CrEy8tlqre5Y17yeqLyPtrFvu1PlmvfRrvFnk7j6ENYuPtiAC6ZFST5X1Xkzll/y3u8y4kZAiSU4
lLrLmdbz/VKKqzK9KSNi3SgR+N/PbjWZHsQSWC8Rk2nfhumbHV6XVI8WFceKVF1RjxlarAMGOup5
VTqf8x3NqPPKMASbqimg3KMt+A9mT3Jqcf+xfOP1IJm3ONrLBHsabtIt5Yyp7RGcRl0sloRqCcTN
y60Msq53lQ+dmY3gI+R56TJQ5WB72I8kuE+m42AErpl87Owflz3DZUVQxFeZUFbiTuW8JeOyZ+xJ
Q/0O9Wq2Xhn6WxpFfIVpa73Kcn5/UqXkqhxBaG5Fm077GciIBLXwh4r2ATy67vOESgrzffj78a+I
RF7FUv8zU5Ipi9fk1xke9tX8p5rnDpNftJ54vLusFnj9/tOqwOsa2yPGMLpztiuXu2oibjp/ebr9
32GliM81MkbrzWgd5bFmUKF1Hwky19onprP49vXscfY7lJxQ7HfE6aGIjzemUdiZzo+sLvR0VLcg
ub5FoJv7uulGN+VxRq0Zfo5Hbd/l6E15w/RV2XFrKdym1e/h7AXxhCh+P7PMvWwEf7l7mZamGIZm
6IpgbwsDR0uKrlLkuXmrULbl1UI8r8R7qQOXsoh1o/sNJxYjsnjoTJUzmJkoaihvlaEANfR/lEkV
jl5dbfQ5wWSJf+LFBDy5yl7f9B7PldXPVCC1vlcnmXicdXaiDGresIw3E07Wl7J6mrLIqTu3bqns
yHq8dsIRbEzNDDOoXxmQdPQ68fKF5Kv+mXO7804dSipKM8RhU6PUlbFuc9V/nWyVeYln7WNQwUoo
V7b37xrsi2LyfxRR5Moo8rGpFU7Br1fXqfoYq8e+pJzIupc6YQihva5NejjxNGDlZcfyI884ot3J
VW6lz6hV+3/QVlCAwtGcovlALznvutVYHsbTe924u2zAlEEJ53GZWcs0csLGpP2kZ59GPMGZ/YfL
GPxXvj1LTssm+AgMpfsfhiK5vb1ZimRfpP7SeCX7chnqL28Sv7HEesJYke2w5Fqn+d2+uR2urA+N
7iQff8VO8z0Gn03E2bW2hJqigsqUGaaui88gvWQqRdrniNStzlnAJNHqnkq9ba9GaecogpfozT7u
8zCDU8JQhj14uLYVc8cXeRtWDu+OpE6Qt/bL0XReW6XoTJfFmchpwqyu7s0OJybbDvv40I6u8iHf
c6LI4sn8vjxe3ro3WiLg8WU+c4NKGRuYYmV1rq5Ersk6JxsUd0zAhLvpKd7oN1smYAmGrFRmVasS
ZJvQfYf7M/6ZHEun/MUbj8thDDRPgOQffRRipamZ9UmWahAp2WtIgI+oF2C+8Y0PgaCH+73xFa9g
BigmmY3xuOIr/mRJU5znRucqcewMxWMeU+UP/ID4w44FBEEF23y0prAEAi+c5bwpwV6/+cbHSTV+
9ONfM0MKaMJxNdRzOPcV0KZ0W4RH1bpJE0qi1Q1CZxzTmanKzBT8q9z0bKlhtkidzC4KPrfBvjEd
jZMQbePIoXo3VtXuDE5wtlKZda1SAC6zn2ztmiX7mJohRUEIvhYdf2NbTFwith80f7b31r/Pt/Od
MVVNZwzNRrpYg5srTSQbi4KdYU6QOtUx3cUbe1MaO87o0CAHQwUTq77hDFGw17i2bIxnZx2GfywP
YDraduFQOYta7Wy7OEqL5Fz2Rau2dIYn6EVszkuaKsCz6/u4/EDe8Nd3CVkCkyE2t19975mvswe9
DFBJ2rkDWFjq6mZIF9ekyq3WPbh5QuFSnqFEqp4nzQiU6Vu1Vz1ddiwvaRwZ079VOPFRRi3Zuxbu
BMkFP4OsR60CQb4G9Rt3LftY4ani8s6sa8IJQNCEsEWNA4o8wWslg12+e9DnYzAahyH1ekZlq9a1
4IQlaEG72OGk2dBzHVERNswNF6pMm//cNy71bIsEjxAYuhanfIvkWnWM8D4Ymk1l3DQxEaNQyya4
hXlItSZCxaK7FNMhziI3mAPwdxUbSRl2WZMTZzkhlliLopamlI8qhwsLJ10+SMl9jFM9Kyl9WzUk
SzV1G6N5VYzY+lPfTJA1jkYHQ12kxU8kVN+m8gZNz9vLWkfAiKxJo1Eh4iyhCVH81NZbc8a4I5Wq
bKFAhGtngjAsQ3TZuW2OSQZy5vbxRk7uL0vyNkDmzvu0Yjo/Es8stIk1PuSSo+hOPeMiyDPo4AhV
vfCYHzXwXuijQ9HvrarfGahwlidVMSExyy1J1rYG63+iff9Tg20KUzzOawXxqLRquGdwguNrbTbP
SQ4ZQ1Xxpiq/VlKVCB0oCMHRJbWU2GMACGu+DavPjOo7X7WgMxH438+2aWiCsZcDGYqtJU5qbCf5
ZaqerfzTZXWgxBBcXDLo89RnEKOqr9PgQf7XhW+Ctgn+DfO7c4uF+H4955tk1vzcChyQ0+0vi0GZ
juAGbFYXoEriEYnxdQp8LW7dhYpBiKV6081uSOiDTSHKXN6wGh1OKbEXb9P+fy6WyI0kWYNtB0j8
g9a9d1ig3KsJZlZ3g2cUilelGTKWcnGrTLOPq+DOqMrd5VWkJBRcgy0rbTtxBzSWd+Ucgn+RKn0j
9kmsREvGHCUnMhDiPHSm6WuGA4gaSUZhcCnPLGe0rc6IbFiOip4g9QuTr2P16fJCURD872cQtpG2
ocKNk4UPDPVF9p1CvQFxjX0TGJzsX6REKsxsSpYeGq2hZo/zzPbo7+586kZCHQciB9IUoodv4a7y
FzclCA9L1zQdfTO56kHxDLRvbRsyLb6+gCaz4e8VPGuI9tpMXdZIiA8UX/0UfMYsMi/+XHRoHSw+
lvvlS4by6IVqOVk/hH6DikHJ0liTZhoA7VkzvIRpn36SpSh6CIolbz2LpaCEDZMAY4Qua8u6Kz/h
Cuf6uLRqjxwBfCCi/Lk+1nno9t2nhHKC6+Z7whHMV+6GLMwG4CR5Mu0lPem3qdxVRFKD2DqxPhZX
mkUy+Cpq6WMYHaYydUqLTD5RKIIRL0rMAlmHLADqPOMQXmXetMu+BlvwVJaxM2HI87wrqYj/bZbt
1QWf1lCw7Njql7wMdQ7Ktrx4I/7BqRX4rdb28q+XFYMSUjjja6Sh7DQFWBUVjm74gfR5tgmf/vbh
i0tkv9b+WiCxEbkqw3nujTnGSoKkMnPazGmOfGR74tk3wbbMtvVR9uh2i1VdPEMV9y+2pbJP4L6s
wp+MD9q/ZzwWxBI2yphYNU/8xO8PEWg98JzBu4+RLQK9HxLxpJ/kRvrGH58JJOyVPeLipPOwuZ9f
+aqnHebANT9/oVGV0zwqugQmRGX1tNSmVUC4Bn13oRQ5jD13gVMwa8vSbwbLCA+1qohnwvHfc3ae
gcwy6WYJwpXdg4IOAjt8ZhSpIKURgstPFl1r2gJ6aDX5Psmy6zGkbhkEhBihqZNUqnoKjzEUL0iF
OnFOXJ6IdRIDtIbVQS1Frx5WfhrS+k4r5mMXR8T1Zd0LnfZDJK4M50lKa77/rYypqrx5O/YL3QlL
ZwBldHSg2NrePlP/aU1iXNZLeZsHGlZOf/zl9jJlE9wt7RV3FPoD5rLAAUrDtdVeUYwk1JoKnmKy
ZNSASpA1ZR/s1M2RMIi1/Tsc7dl6Cs4ileZpymNgLKg919wp/x5TFx1K9wT/YGR2UGcWTKgur8zw
JZ4/XhZhPZl3JoPgE2xtSsKcXzgTzJyvHkvf8NLytdNGdsLbzA1+EID8F19wQobgFJKokEG3CJ2w
PnM6FfVYeOGG9yS0XrvXrlD25kQbShtWY7QzKQUvMQ9W2Hc8H5Yk5a0RzDdDE20LFIU0aXxTqDY1
G55aVrFlAIxWuow6Z6jf7JQfm315L23U1kki1CHzykk8+FebyytLaLzYOhAGMottfjZm1pNsoOv+
Oqqp0mriuHrTOaA2ZRNkWEf+DAp68dSfX5pNu0+3VukZD5cFWtd9U5cVG6W07M0DaGuEYV7DLTLl
Y1zcYijZf/u+8ufxlObp0scyD2EMjAP6LsVUZSklgJCeqhuMNzf52YQ+i3C4rqkpJX/RstMKCU6u
sZhdz4yHldtsv3iGGx6MvbJHlYxr7Oarmgj61jXsBMf/fnaet2OIytwBu19Gk5eOyi4HXYAGmurL
+/K2PO312DjhCE5vGXNcUUusmzGOxyXVboOqvmuL8JDa7INSNbGHZ9GPlV35XTISKk7tmeAPg1gf
KpXfEGp5N6T3VkuksNezMfZJOMH/zXFn2oOKPeMdvArGc09Xxc70kbHYv+up8wxK8HrhgExiw12t
YW/mySnNjwlVF0ksl1g4pVVJZGcS36r8wLqnAFUDl5WB0DmxaEqNBytLKixXU9xH7KlIEkelmDLX
j6TfW6IKjqBsI7vILAgxKcd+2veq7kRp7IQZFYBRQIJDWIJxSpQRQMM2+s6JFlGBG7jxE+hENjP6
bfLH+Vnfvyv/dlIDsWJqNtKlGRssYZg/t+mWTYRYlA4IbmHSZDmLLKiZvJS+bPeHJbKJSGs9n3Qm
g+ASsmFs25SnByqUyy9e4bVPaC90OZm8dODlyyMRk68JpcimxVDTDSotkaayA0ulrfCykYTdxeYx
Dd7zfYycUwz08ymaKtimERXoAJ5RKhIt7BmvdN97DLUgbGc14MeP/B+IWLWUGfaUdhGEKH/OKE7l
/WTjy3JYNmCB/fdTA+G1z8F47HB2OnRSO/e5yUsEmmM2blPrVqM0mRRIsNQqaYwW7Ae4wWyGo46K
127Xv3SbZdP54xWVR1k9Xs8lEsxVT7Q+n3/V2QzH0V92SeBlz8xffupudghyx5A3l73duoB4SAOV
u6zIb/hxqrJajKKykaB67Dx122PH1Jt+26I86h0jOPmOnYEJq2n1RivPMsDs5WMdflU0/7I0a777
/PvC+ikFG5I+x/dBs4WM21OWPecaEZP8ZcVQIYxeAmRKDMGQrBI6LocwpGHLm3Nj8JbykXevBSM3
lAKuS/QbTAzrJyvTFisFWD1WD2kte5k6XMvKt8vrtup71BOKYEmhpQyz1iHpNLJDZV1nS/4ux6Ba
KEXB27apixVkQdVgqLAFO8qOnBq6xADjbhM4+mvROJU/WQ15QJ3wG03QszmUjVqdoQdN6fAkYbBX
vmugBS3AIFE/X167v+jDCUxQummqlq6dACb7/4yZeOx2xa4+qpv0kaoOXt+pExj/+5nPw4P4oKMi
HsoX+bJ1nUcvl6VZ17fT9/nfz75fhhHaxGTomyzh9RyTvHVjcCS2vYzCTUS8kp/vj3C4SqXVWmrO
UepGeVKsBA/2eqf8yNp22UfMCvwOPXIY75Wo7ZdIbyuKcW/ten72A8SRTgFwtLzEMhpyXDq1PAZO
rShfNCs8LgXbTMvoXZZ4NZ5QNIWZMlhpUeUhLCyTerUsW/BwoFwh22tui1szJkiNd61X7lXw9OaP
FNnDumaeYQrLHKSp1c0zMDEuJvI4sYl2pzlmBEJS/jBFZt9WlfMMT7jK4Ok67+YMeKr6I118GRNH
w61myI4Uv8jBjZGkjjn0rhl+wFwPR+nuVJVoauMSvVGss18g3HViBacLinM6lAUtTtcek35TRJOj
DD8ub+eqAp/hCGcAU6W5VtAZgCQWp2uMfd59oOyoJjMC5vXeemaNamrnadBzcaybsfu4mLj9BjfR
9GOwH9VucsET7F4WjNIZsfqWMWuKRyP4lZ7rQxdzzoqrcctHzTeTEz5OLwTgqimelvL1B53JqKVl
br/KOB6KfdTt7G16X5eu5al+4DRO6lW1U241G03O1PKuOrszaNFzV2OQGwmWd6mvJ+tDga5mjbiq
rId0ZxiCwzbQP58GE9ZTPsQ7jKhLPCNxgu/VBsffrQF2bjn4bzbw+pB2tqBJrExBawFxafwcDcbl
IVCwiTVFtUeKJriXPtCVMObm3m66o7ZhDq6WA4qOOe94iBGo1yUhGYkoOpgxUoOML6aG2V7DbYRZ
q4Ob3KBuG9MQgg01lpzwJkzwJsuQ6kxKufkVN4yhsMyqnXFAWc7887IREI5TLCPA0RdopgS5pthy
2NA6yEQSEdi6rtsoU9CR2TTEAGxs0bpSzICo1fs0DJ1e/xENlC1TIELclSaLWlc9QiHeRKce65vW
z/3u0Gw4sWC2UZ5n8tlldel0RTN5/TaT5TeeOFBau4FchZa6qR04mvH58uasCnVCEJ1w1dZhaPIz
parvjebJih5GgyjCW/e6ZxhCAJ7oyJbgsQzvVg7PNrRoXh525oYTacWP1NvE6pKdRceCFbXhmKS4
xfBov9kGtrTPipm6JFEYgukYzVD2doYAa5xRggC6AQdMuWgxmz9FaGHibSP/VSpBEeo+S2c0lXAF
l4xtoMwYMGirVEUm/91vAozT2okFtOgclY0mwtolwW0zfgyi0U2Wr7n6Y6gyJ9ep02MV7kwvBIMa
onKMRx41Jvs+c3RczzMJOffm2XR1zLsJkRWYr4pNVzu2955Mq6Ljhgu7smxV7CnRxm6qNLShu3K2
V/odawm7WvfmZwCCjjC1m6MlAwBPPfBxwqVruzIeEzBRzos2FAPGqkqewQkKsthdXXcL4OaQbdNw
3jYZRR6+7ipsFdVgtmKaYkOJFAzaUuWop6urb+HgpfFnOyLKllbPJP0EIRy61RJKRRfh+VRGg89U
oVsAVOihr5nby16PwhGcRASSW2WwsVpx/4TxJYGsOBGah6kxmhSMoAONmTem1GDFkLFx1GU7yj8G
41NOsXet7/1p1YS9xwSxKQLpLewIvfLLQ0PdO9YzDqdtEf1C2yuzVIFS9LcDX65CP9+j3NWnimpW
X6uUMyzhsDDDfIz1BWtWBjJGMOSOGntlHD5oRuToEejCrNytpNrrZWpA1Gvs+Mb9nUEL/ihWioE1
EsTMSie9QZv8bfYCll2vQ2oSzHFecoWkYeVQ70p/OR9/759Y/AVuzrYpVeDyNCzzsq1yZxw1UAKx
Dd4XCuoSRNixOLE4AmlUGpbcjjcy+oxcc2t+DQ+2q143jTN7SMZOznhFOVwKlf/9LHBv205dpoSj
jvVm1msP9TPOEndEJEgupuBC5imwmo6btnFdHTld2fBcJW6P4kBlp+I8o1aTX6MuKY3gSsx2qmSD
HyQDGiAxtnHZ5a4mb6XP7MBcHgooVHrnL0fLSV8EtxKr41wx7oi168FrMP488DBAR72et/zKZe6p
yJfwL+KE4wiUHKPJa7WXzvbqvr4xrHh32SET2iEWhWlJ1uqBjlVUqrsgMJxM3gT6++50JwMXK8NA
y5urNteN6VPgy08Jbli1t7j5dz5aLyRH6xHrJhaIdYVUjLkJuCS8qkCTxzC1+x3LZtiGbmmY/WaJ
jVVTaDAznVGkEoSaO6fPLUbbqdN/AxG9fyc3cVDpAGnznxn+PVwVGnHucyN5Y0To7bU1ELyhNEUw
oiYeIlOruBxR47B6cuz+SZa8uck2WhG8R9fOwATzybTUbMAP37l51nlJkt/JMaoQJUql3zK+8feg
MxzxWJaGNB5NCGVc24/DUfWK1A3uiufh0MeOgRauxg8fzTsqj7CqdSdYsYA+56usJxBP0qT7QY1u
pLrfX1Y7CkI4ozF3NVEXvoJ28lBId9VMqAPfgQvqILJHV0vTgL4L30+KlyZ9KlPVibqfA150TYw7
yKL/KI6QKctHvbEqAxslSZ/L4TH+12TVfyqCyCQdW6iSTyqIw2T1IGlI5tQDEdCu+s+zTRdPV7mo
tUSDCGkNXtXuKiyO5UAkqLi+XtoV4WQN8iAfaxsYLCh3WZzelgOitNry+6VwZyt2DT1wFbyzXVa2
9RP9TDbBORiNmZgyL3ttQEAa7tJNWjvZM69vTLe9THZBrgbtZ3CCe5BSey5KE3DIvNjfG1b1uzAs
p3uMXJs1Jy+s+oEQcN2cbBsNGSqIIcQazmWuNFbwqtTwp/6oftJc5pS++qCYvur/w0JB3eXWYwjz
hCk4J622zFzugZnPGIeJwQ5P9k2bOJNbfbG2qYe+cOqVdF1FfyOKj712ltqFJEN9orl2g8nLwsYJ
AirXtBqOneQSyzarLpHHiStpwadoaxt+xkelB+bHreKVtzF5yK8fXSexFFjNWVybSBr4f0Koy5wh
sznIfhl8Dm0nmhNcUb5e1pR1v3jCEhxVqc7GyHgHgFredsaMNyBfKz/Ew/WoT7grl4TlrVvCCY7r
7ZlomprlGdM4nFJkm4ZNqVuyNNjJix39DHS9JvDWxfsdBYgsZUWFd6dSx1JKVgael+0SV05W7OV2
k8mfp+nD5cWk/IpYbDcsTWbKvNv+18N2jdEm8x3nIQcl2oZiPV9fy9+yiYV3jVooGBLDweRrKzed
CDGAFvVg6zW8y3Kt29kJSVDIQZfDaWqBZKvpPjFQft7PzVNiDURpJ7FbqqiMxSKDNgOWNqd4X7bd
cKqcXg2dVtqr6WaSvv03sQRlrNDZ3/VcrLJuwJT3rQNHVD1/vwzCP/L2iPut8eJNvCkUI+25xqf6
J2beJJQPfH3ruAQgSNFGSiPpFQAwkGjLPOZE6OqPf/CZ29Fzg25b1BqHbrot8Z8OGTDnsnzrunGS
TwgTQqVo2poXtTf2rY2GL7ybU429hD/UhSjBKpeib3gwNfZHNblPFd9QboLlGfkpQpj1fM3J17+Z
+l6qScFULGan9b5e124up56dag+p0rpdZqM7e3CKKfXCLrkJA0wmlrXyJi6sWyO3vSRoqesYdarq
QuywTEPQ9bwfePpW/2zQ7oZHvE30NfvYfeSdkFROZd0ET9spHOJJpMlsjAGnlDfgUE2V0gGZn1NF
O1lvHSv5dFl7COsQL+mmkYfqzGk8kGeU9RSUOM+XAQjdEe/nizWCPYSr55AN4NZIkTPdtf1NbTyp
1NCG1w7YC5YoXs4jNdO0npOFLN/mTeTGW90LyzvTkTOHz0jN3TDGE8vttNHRXIXHt+O8ZZtkQ7Us
rp8Lv7dQ7OlKjWwM1AY/Q8q0hzh+tEsJxjnejYFJnK7rWdyTuRiC78nsKcckd0DBMnhoVPpJ57Qv
Norlx68BhUa4GkNwNZM0JXlZQFmqb9Z1g7o4zln8mnGJfT4+jNsDaEUuK9Dro/WlXRW8j2ZNc2Mk
QGX2YdhWR87tDgY0r8odGZlbh7mLzrnWXSy4Rz3SUSJz9T6LlySJlePMuScsOz52bbRHBPXVMMg8
NT/BLwgpTtIozLCzes7Twmy8mjEkHPkke/t+9lApsKWmlVFOzRTWdDKR4wRrJwL3fXjD8SS3sDH4
efQU53VmLDmWjXA04uOcoUVSsPA414wcpE5KZ/HSTe6zm7B3oy+Sz5lQqUE7FKbguiV5Yc3In54W
tXnQ5ua5tJlPaCcPiS5tnOCvyylJ6yTlxr5btnykFEZobzMoZeCArZEcDfKXCPe3cxEnaaS6tPTN
r27EeJdtpYf5Jd7zUdM4ih7ICQeEdOJAjQK35jhiWMHxPjlWcDC8gqVMnH7L38TpMevEjokDNuZM
MXu5Bp7Wso0dLteozbi/vGOEdxbHawSmESEriQ1DEee+0ZgHB3Owe3XTWLV3GYqShv/9zHn0DFUx
MYdKOzBsKJZTDj8vI5DqILjkqLH+MeRhC7ZfVA7XruTOt5xGUfKo7rY1eVS0e9gy6lZURfT/pRYV
ktKjOYcl7Rct+WH3eMC7LNCavz2HEBxTVhRFpmfoxLE75iTl9VD8qNqPlzHWNOAcQ/DpIBSL1ZAz
2dVdukn0XYxhLoWMmb5U5/2qm1U5CakBFlfwkXLzOlMAPK43YxsifZZ+XLb8HSl1jaPqLy4CkE2/
e9/+nOAEfbOsNjVnG4vXt8cy27Tz8+WFI+URtE2tpSxva8hjfI5vJCdyy6cUvNKgcg3dBqcv9RK3
rg0ngQRtqIPErmMTeJV9m1ZbMJGSNMxrGdDzLRKUQc7VbA4TVOHwfl11l/qccyTDqMvLS0dJIhxF
I8o4GswIxfFnPsnK1tC/WhqRJ6MkEU4iPe3saEqxWHZhLE5mVXdtHTk9q78NCcrbRvtoBv0WHKLv
MtnfmyS2UMkjsp9aC9Ga4sXS74riZ0MR7KzGuWe7JBYDqmhIZ4xT7BrKeEQZs8/YJ3WoN5Zd7wJV
85Z+2mSBhvuLyTyjW4g0ObF7Go/ezuw4npOI9Rw+V67t4GqQb5uO2L11CNM0FFnDoHFZeH8Js6Cp
5ohHZOlRrRunUg6Iz4itWvd8JxBBDi3KqrrmTf5VYYS4XjPbRfZ/cvK41/cVUoC7d2g9uKxlHa+A
KuT6c92GdmrZkkM1QN/hlO12juEpVO8yyOqpdAYirFzWKoq0cKdkWvu0eApH4rigvi8sWtBnthTy
Iwljap0pZM5Y7i9LsLr3ZxIIx4Shl8lk1HyZ0n04HYbsIJPUwfxX/hGnWrqto2dOQ6ujqr1hIyor
tM3ZS2Js5sPkaejmSEBtpv0fad/VKzfORPmLBCiLfFXoeINvcHwRbM9YOWf9+j28xo7VbG7z810M
4Icx0MdFlooVT4HWpDvqByLZeHB1ZAAjlJooY+NPrLu4vHc9GuMos1YraIfFOqtG3JwLqku+mOvA
kNj4TiimQx3wtdn8+pyw6HUkYGsrYMneyZsCtglL8frFx24W18CLVKIDQD3kXi3lUbtyjDlszp7r
6jRoYdZYQe8rufc7gurd7EifuiNa0HZ/HYdyeJxxp1U0GaMOWbM1GPTGHasgktEgsn/zpYrYmkYJ
5m2JSh3K57OjMZlJ1SVWEGKPGrxIbepfYqWpOhfs5gWIvxTbyV1cRPFipaEjax1l3ykPr2vY3Glg
mwk6BjgRY1AY63WmmMG4yz8UwXiIjuWD7iZ+5MtoJ67dZmJrGFkGP5fN1qfwqqM3cd6XGkStscEM
xbJ6F/sI3HJvDlgHnOz2rtOaDA9uoI5JQuwB5q17AoLZKUsyK4gHr05clkasvALt367t527y2j9k
funJGu+u7AoOU2UfoWM44GxzOLsyFv3otCVRAzp4ZYPRg/gp1KTMbdf3donCjMHmcew1AoYphrJ2
p8E4W8Zzi8H9wvZspXPNGmzh8WHIG5c4Mg5iZkYuNeYSmcm/Qa4qErZ5A+SRfE8ct4sPSh17yvDd
VHv/tom+dn25s+Rc0ZqunZ0swFLObCIU97dfFOxGX3+1LlyuY/LjNuDVU0117LHFPjPwuuASr0Y5
0MWvFHYzBcRqj2uYHMb5o24gOaRk3m2k60k/Dor78GzbWpp6BlT0PftugqoO6TXijx62GSAftHM+
1XuZO3x9nJeYfEdL49RLT6J2Csx985A5nnGIgvYQ7pDU/9oM7vKZyAiHmBQXysIhcm6CoqktscIa
rwRGcQqWetpXR/MgS/5efXMcDOctIHeRanmPw9QN1cvLe6WJAku6VOvqm+NQuC9biaOomQlQxp0B
tkTtgCn/L2uA7qNd8be+LwfFfd5LD+4Kk91UonwO8UWHXWCFsrD/ymHgQLgv2TC0QTMzgAzNhzU5
VpGksCm6fKpbIGPU4AFdvS0DMZua5NoUhPegPN0pD8Z+unvHtnKIsYHhy89OE+tjHelTUJSJm8HT
6u6MaCf5XK88uTcQAs4KDa6VSbnPtde7RV9MA3f/BXbokJzYCNuY/48h+PXTRTEFbGJPh+XgHaH8
DtdRWbFNalQGeFnx6+ov942Xgy0OS+xZb2r2opdgI5MmqAUKcYHKmVtnqceeLEBNPlXfFbfx0hew
PPhI1IDKAp390mGL6xATcmJ3C2hUAWyo/GM5zf2cgl5+CNjcYx+7YLR/kxAxdClvMRZcIiYuMP1O
LOKoV12eJR3TipKWnSrjZMh3OfLh3uAzUgYtlZYxrh0eSLfB4xs+rUoxEcMAbzrVoAXRDsRnzgfz
k5E5ljYGifDwtVEHa0rA6arx0+Nqa2gJFhkPgV6DtbPcxdgVqz4Wd2wsV05eJ9CWCzROW8bOqfOp
AVrenxBnKIokjpX9PhfPaHbajwbY84NwDXdRrO96VJ5uf9ZCCEM14CJqJnxvzqKbyKxFUQiI3npO
1g8Fkfy+4F2yoNb//T7D3/hKat4mBe3WISiqDxECiKnYtYkk7BO96hcgnBkHw1GrxhaEsL/lx/Fu
wDClFThQ6/gZ4ZjUixD4SBdw3LU3tlo4swOZYl138/nfZHlQSI2OAEloIjw7xMwYRUVTtsa3kFhO
tfQhuJaDdKoDbY6fMCHtNpUsy3Q9J8PeDgQKxDYdBM88o5IzxMqigs8LH6l9Yl5YeDT29UMvPbgr
x5liZZplGRYjKEb0w/lCWUSdMF6dAdxa8clyfujKT6yGc40Ou+5ksymCS7LR/Y01rQ54JCz+/XDi
xhpMA5dU91+odV/Xe8X+ooAk9q+/H/BUoA8aB4gCBU+nvuTLnDU9RJrVys+UMGicQeIoC9TAxheE
2gc2B7H53ctPqIcaKLRP5yChPrJCaIJB+sySCSJyxy9gOK1OJgxLqV02B9ojnr9Ds0/AJoACNx5b
n5W4MbMuMz5CyRBvYOucpluo7VxKFpKlVPUyQmOE1fqk0ViSrli6499fkWGhgQzRKBTP4Kxokjdz
7ujjHMzta92fdfvT7d8XmR97C8AlZUYrW5oyRCrYeWFbtbGKwh3PifdzDJSTfpBF1wKf8gKN88Py
2qSFagFNPTGmkh47uLSg2MlIUUR3Y7/V3Bw8qBZ/amGYjFGvhHPQJs/R+GrUP9NhlHw813MNMAhs
Y7zK6MotoF0qQBKTvI1bG8vlvq070yuwI3dnPYwe25KLMvbD+p2Vd2T1eaGqYxSO7W7UKcwep+qp
WqKrsR0A+4Rp4eTc3IevNlSdVZPSZx3rFWUMCaLTRG4LVFgUdlynnOWLu7LolIhOwbqqCeh6sJXL
6gefYhj6HcpIsbkD+U8DUTzlrEVkhEVRa+EU5An2JMWuHbZh4U+ItZfzsC5j8mCg2t35WVcrk7cs
YXTfL42CoCEsLPWTliVp+zJpdXfQRiIrgYr8M2T5iGrZtkrRTcBdeNaHq1UMKtwx0O2zjYKxhkIe
G09s980P5/X2YQhOfYvG94m3jtloagM0oyw8ujwvoPRRknd8/hco3N32tlYQlL5QCarceReejAM5
OkG4G/zFn7FRXZbVE0oFZ00nFouN3iKnjUs1RmBhXUrg6cujUp2m8jHsJR6VwCsEweIfCO4DMbAL
3AJD/Bw0WBjXYfFD2Qxfbt+NDIKzyi12ttbdDAhluZurc1pKQm+RVb6QgbPKq5PUoBkHAPnYY7TR
OMe75cPogSoC648VXzZ6K7sVTrMJuOGcWZ3nYMpPJPynNU6NLFEugeCTV0mrKUbYAoIsR8s+OeV5
lDL86rC4XLpqe2o8tXNUt4uVYUdUMGMJLMs26uGh8ye/RLi2Wp4tS4+xW+DxVAuKTAyDOrDJly/A
PERp7JRkgt9EPsRqhXmE2jPRSrxE5L4ek0MxY5T4tuox7b2FyWmGPWSNXTrOFNDkG3JZFc1dUMk4
6u42jEjDt6JxGhGXkWIXNmAc+hiO50GaQGXu0ZUctm6ChxvZAyT6L89uTbEFKxyRkVme2DQTG96N
9g3a6RAovqcWBKoGkLL9B8fk3didPurXSpnMKVCG0Dw3ykzcBNzmLohsyP720bFb5yXDcj8Cx5Aw
jghOKzDcYA3pGC9BuX5ojBNeDC/U7+wUQxwyij2hncCoKEgqQepJrxIwo8kKfbm+wE4s3u8N3/WP
HjkKfGcHufVmt86LxjKBKAFpxEEN6PIUCY0ne0jMBe5bf0QDZLCe2Dy5LB8sFAuBN15ZkyCq410r
lHUJiVKI1QXrDkw5XhQhe4Z91d4akB/xSUa4KErYORtAyhXdVTUqoikDIKPmYU06qV/8yzo8nY+s
37mFJfFk/asii2gaKMGi2QlVZj5ybe2mpmCsWIOYfAwH38K2G2s83NZFIYYJD5X5wSZGvi8vLIbD
NvQK6p9oqUKgcrcYi6cUUj45QWrdsWy4wVAJw7kqmmlq1A5hSpaAVZTx6HrxY3hgS8zl7OMi//cC
i/uSq9RJ7ZECSzkwlWezBU7htqjLp88gisDInmzuX6gdW/HYKW+MR6NmWHCmUybe6Nevhs9mpMIR
bAqMBa314pP9XE8SQy90Ny2wzxoE2XcTq+AvURPESvpMbAiK2BIGMvlIPW2PyZhgvH9HsRwG0nLQ
x2cj3UVB4HuJhg1IpHMcdQk0BT3is5fnMSJamUwiq79F4S6viOq4622gTB5a71lHhZ/t2/PMFiHt
yo+y5j6R+m/huItLbFtP205bAlu5U5MzUXazE9z+wsTKsTk4zt0cq2IEiQhMR/hR9Wa/3KWlW3+e
PqxPmFv1MIjz1TBcRfI8ywTj3piktMO1jCBYnStBYmNCRF8DhajvMB/b8+OcjXBKZgXJvSUw6UOG
rNfyrbAlM+5vQ+z8m7LF4NTcNqsqHCpgKAdlcMm+9ukjOmXRlFvszVe2dEIHP+R3dM2CPL85MvdX
l0QMYpvy5w75GlQ7GEuczPg3xHfxhzzFhAajMXO+sUGJ7Cs6uQ+rZMUxO7kbUvN9I3VXLGueGEuA
MNcbrcOcPVXjxyLbxwX2xa3S7doi1xiJWNTFkYuz4ZVcft5o6Y9KWi0Lip8jSGJLP94l+/Fknaod
2FvfdZ5/0PjKyRQqit2k+Mz1ffKQPU8PywzKh/bQBlPixgejcavMe0fSx9mIyNP9Oq2Wp00IER0E
TXqQdF9aGSGD8LPbyMVOefMQ5FnKsgPzEqDpTBt2jXGnF8fb9kTkeG+l4OzwGk3o4O0gBak/VcuX
0ZEonkwEzgLHdE3Azg4RosJd7Lt2dXX699Xvi4tg/4TNKQ1WpZkpXZdgrl/z6M4Zvie2pLogOyXO
6OZNs6QJuwgsG47XY/bXVGLsNdxcNGdf7Qw/rjm4BVU92OaPPpI1w8kE4CxrYdajZc4AQF630+/0
dv/3agQeBbDToVJKrDcPe3MHUztqNAtt5KowAVkaoIcon28jiCyYjZhKc2wLzWc8GxJm4Zu67CKE
OaSybC+e1/S11wfL+aXU84KX3U4xtjSNpPmUq0tcvkOPN1kenhtlIHjctRCxvlrunfa8kGPYycyY
yGhuMbhv0XLM1UhNYFiPvymtaDBGbnQMHwkIpgpZ577Q4yOw0LaJIpN1Fc3NeRMh6QO81n8rcPvt
DxsRsQJWZOyhkHylwiBri8ZZAlB/pItSAa3fWegeChwk5DEheDCezC8YDNy/xz6jdk8Jahkm1hBw
qUbaZGOE0ZsFnXV9EKXkEKn/OEMu63AVXpqJmhl6B9m2Xu7THYY415MFMKMZsIgYC10m0Ft1x8qf
4TfLCCfFx4hUpoOCA5o9+BbMwoo1aPfI/Bd7z2hZ4p3xXB5mrzvmJ+rrks9O6Ksg9v6/eLyvUjst
WDwT4KkWdsD9XuZBXqt7FvW335cXeclYJiLvrGRNg0XYIyBZ/BOdu/vwQ/p5+pk/MF635pzLehRF
xnErIrvijfFqFjuv1Rh4bVHXvrVoL1FE3tMT5GxRuK+7IivBEAZQuoD1gyWn2A/vlHu0yqD72frn
trUUXht6E9ERBF5mFQ2/lzL1q17XXV/PwYDWM1AeJMGM1SKuE7BM+4JpJ7TsSmtFonBrA8rXEKLG
ogpmLWfEJjMGLYd96qOH5Y4+GV7hJ/KOGTEeK+DomobNV9zLPxtpXTWoKqMYT/Z6sB5G1/H6gPyP
fVbsleedaIftWUB/AUWjAWdRlDIbQfiJ4qhRfUHhaBdb0d2Uhuc4mZ4k1ydymxwH2RrWm2PrfEbK
cWYkquxpDii6nL6p3uo752JfnpO7+CG5Y6sWkJWXvD8SzKukVKiUkboiZa7moBOhv+z6PrUkz6jw
CDFoorEWGlQxOWsZw9+c1IYVZHU9/6rTwtbcASsIzhpN8uOimfn32ycpFIqCNhcfF8EfnIr0xVw3
DlORev0wrn5tnUkiCY7F7yiUAskM9Dfo/AihMc1GVK8dcqCzW39hT3d06tKAfnTYAO6TbAOuSCSk
X/+D4x5SOzWawuoAl9AHJWncQnPbQeLwSmXizm0c9SjSGUjf+PYeRPyH/px+ppm77LCC5lFW8xXp
xVYm9vcbE2zYnT33qHEFRD1V+YMFAtpxvg+l8yjC13rzmnFnh62LlgEaOBaXgqQUibX2bN2zvcH1
PvQW2dspQ+MOsUrm2Zm1t4cMpZMHtoa7Pa9PdI92ocaV0aAIz3AjG3eGY7qYUVkBrQ5PFjiOaINF
X+CZjTP39jfFPlLeDm5fMu4j7vN6aCqdibUeSvveTk/J8JU4z7Y0Ty5D4sIW7MqLsHwZSKwEbvjp
TvFykLTZH/KztSe4tO4QfQb3QnBbQLH2b46Sez2d1UoiO3/DZfl59HllLsHIEpuoT0pXVqUWvtab
EzXVS/Vn/duZQQfm8aie7rF6QDi5JGQZjLeU76R50oWRYlSi6mj3sVUEbtw9Vm1Sxwg6l2A4TYG1
y3fZvX0kd31QY4eWeqb++vX2uYpiODSw/AfIXWdtmJWGGSKUPeJn8AONmt/0lafnnR8pH+P3DDA4
WzjuFvWxstUI9IEYYOiPxVP8mO0Tjz41KNHq8CTz1L8tHjMeV9/FH/H4pQ7j1A5lxT73Ml4eUtod
LGnTruQE3zqkt3aSRGoZOYDII+wtXt0sX92k8/USmWbfkTGCCF+ajUDMvm3QHHOc55zgvsBe5Y70
rOS/UnwJt09N7O5vUDjHuM5IHqLugAhjT/bqJ1TfggwLptUKbhwbuXpf3LsB5B6Bqa6tsAJnDMqK
eu4idRcogf5PBWY4FBepHFBomDd43DNAYhrHhQ68oXyou2PbY1MKnANVEmHL1I+z//Y8qcU8QDca
Y7fkuz463L4o2e9z5kKn3diEFPeUrAd9PFayIWGZtnHWYUpqOjkGu5bhIzZtrfkvdfVviyB8TzY3
wVmEpClWI3rLdjY/8vkcapM7zQ+02630020kiTB8/8k649Wi7dudt74Ws2H/5ZTLlnuKr4RV/1XD
NFW+3TWqncyaFvZurEdj+VHlkjhE9vucSrX51EYYq4dLYRq+1Ro77M6TXIn4oP6IwGsVOuu0zAZE
vO6yeW+bQdRJPoz/x0P3B4PTrNFUVDUmwJg1VHz0IDqZR8UznpfH3yvWyIMsFJZJxSkaujfLVnlz
IOi+hpcZfi7qz7c1THI3fLhmjmPidHkP4wy+rTIIdcnnLv5W/js0Pn82FMOQDQ4SWw16TnOLehVC
AdWwEK/N7pA5+9viSE6Mcm/N2A/jYCm4o2H83ixfpuVlTSR6IIKg4O+nFBPpCJ+4+N0q1zVV9Iyp
wV3+s1TulnfMyKFx9Q8CJ0Spo78nD4EwrMdoOqij5JBEE1AYgGITSRi/RrcNJwImvc1FjdCNO2Uv
9bHeVftwV1YfVDQxydtvhGgYd3AMA1t80erGabGZ2x1GKazxzYFi7iFmC3VGXOQrx6j6e0NAdGpR
GDO04Fz1pwyGg/0RKoY/+/Rbrpyd9kc4v6PPEY2gyC3YFDNdKFZcOjSWokRzmZtj4OgYeTKQFVM8
rQafTAhfQ/8cBrIQUKByF4Cc5XFSozCUFoBF5CrWEwa8rVii1aLG8AsM7pbI2lhTMQKDBQ8YRvAq
00UHp+8EEXz5N869yY1N9z1lV8LqPViBgLw3mtIvT7NFb/KipC1Tj/GY7zqMAEYBywvbP+2d6ka+
bOBaeJqOg9SRY2KKhB/RV2alMGNNhaTtXf+Pk953sikLkTNK0JKCbXYGxvLtqzLTVE1dW+S/D7PB
PDeyiuaxR//wZwx3gABPkVyfwIyjqR6Ib5MDYHe4PMQMoabRaMsYLI4azEZ9XHrpUixmdrjA5AKD
M0t06RXLMIEx7paANao6wfo8YP8m212cyzqJRLeEPkCClcyMqYLPylKjiGxz1segpHst3hX1qzW8
Sh4LQeaXbDE4x8TGrrkFn/kYxFlYOB/spJtX9Nt083TXFNma+TOmZTXX1qt1fSjqpmv83CbTAwgl
mm7XDNm4eoMRhqD+dYzs0TGVBby/o+YkXrWYOj10JE4wbaXN41NRFrrqL7RelN3UKCqMhoJJjeOS
TNY/g6Jas0t0TQXpzGwMu1Ats8LVm6SOPA2/8hrjTfg29ONwxJE1ut+mOZauW2YG59OGQaq9dYkz
UJ3GcfLVdGwy7spW03dKqhT/Joky7/ReWW2vUcBT5ynUae/RO5gPXjMklebW0UhsHy/nnPuZvibh
4KotEqwt1i5Hu3nqdDtoGRWKK7kCgU5hdgJTQphOgBlger2JDU0lWtZpQjK8NL1Vy8Eb6y3Dv/9/
GJyBCbVSd+wWWfCCPhhq707xfjHeUcBDRh/OswHaHUfjh3fKrgyR7s9ZEcEZfvOMIM2kLegMxiZx
Kc+I4OvAABeaFtG5gXeVd6uWpEcNdI3nwLbOkeVP07nMgtvHJkpfsdlzbKbBtnLs3eaeuYGQtOsj
fO9dgMZt5DmVByfI7t4YPL/KknQiA7YF4544FAuGtVdmfIrhqZlPZenflkZwYHAINHRIUAdWkjeQ
bacWVpnhftQU3kf2cwYD+SCzwmIQy7ANiml9IF1qcxp3YJzsANJm+Wkd5zskOHezUsr8N5HdQmPs
fzjcYWUWqWadMGVD5ypmyn22ntAJTFdB92q0e0cYgrP7A8e7Bk2jF4oFuGY03AhXk9SdD/b93e0r
Er6aWIfEDo7qmNxix7sxBks3duVIMXa5PmIt+JFVwdtDgiROA6alTJqfZdadf8+gDOg1hytwPQqn
WkpRGxmqBWZ6sLNzZ36owVidyh4ysVgbG8e9zYYzR0O4wMbNu/FuPa7oQF8e21+/04dW7dK/D7lA
yfXHpnLvdGisU5tbsHdR17tWe0jte3CNRap+qFfZ6hrRZ7vF4rJuE0k1JS0g27AGND11jUzVBU7H
haHjhIkWfcQmUBg667HFJufo5ATkZcKeO1Z6lq2JF3y/F2CcNCNVk9boAFbTBdMpPXrN/nVkHPui
eIhqGGBWbcx4alfzCE1fW3kHIrggP7avzoHRQ82n5ji8yGvbguvZQvEtjdVUTrRkUF1+qLWTbkhU
TaTbFwCcbqv2ghH3BgDkW32c9ikWXzf+smte2VI2eQ5UeEF/js7itKGIjdqxO8DV/WluXzRt36Tv
eck318NzAJTjHOpGCwzMsN2xbu/5YDz8LtpEL7KhEdkFsb/fmLw6LtrMThN8P+W5I4GZyWJV8YmZ
8ErgqaoqT9AX9yONwxIqbd47mtv7Y/LGxx371MsM8HE7WJmS7WRFE4FphVr8QeUeKCfDRkBiY8wc
g673Ydkf46bwU0JcskySGrNYQIRzqMtjAJd/NMK66NSWfbODfR76x7B6jGUkTOx94x4KSPMHggsT
rHAt0joBxLhjhFLjodspKL7KWs1EDtcFDuc+hE4xaWYFHPVp/sLYi0Iwxag5ZrPZcJmsgCG6I5Ts
MOqFuSh43uxgN6o392WdqjOBszIs3kLvxvCstx3KaZLQVCjWFog/Pr1e5tJmQD4G58BcvR7Y4Muy
K4P4JPughBZpi8YdolGoU6UvQBtOysvvEb3EM19Yw1KBhJPsFEXqt4XjND2P6mmCo858o4/jAHKS
+MmQpUhERmKLwflftFFikDUCgzpF6apWk/gd1Trvtvsl0Qf+rYAz1KrWBBQQJO01knkG+UbAGoJO
Wfc2kuTM+A6oSimMBtNQkKcLqvRDnx8s2ZpIyZFdPRRTXyh5BS0IzV3anat0d1sE2WFxnkJdzFVi
x/h9ZVw8zbgvusnt87OjvdzGkcnBvQ9NbzVR3ONS4pbxEVuN5H1g6smbNh1dVEgGq5i04x+7SQnT
JM/w+7keo1a6T4t/mvCxofdrho7X19vCCA9tA8YJsywgg0lHgBVR61ZgC7LvlvA0z5IXQVSooVuh
OMuGqT6dcVVDqDv6aO7tU4F2bxcr8thUdeljflZKwCk2OxvZmOwba4pkUZcg7QJPK1C9/lgiJMMc
ZoBxi2N5Kvfa8fZRSmXkzFxdss0zioUNg79Areipkdd/Zm2ZzZGNfo5YwurLdpMKHdftuXK2rhmK
JRyZMhroFXvbj5TcYy/T79ln2Q4a0aO7BeOMXs8i6YIpi4KZj0qJg6W6L9VjbmB/ZPiyWI80kvUQ
SPSTX5GUhqRvEoRrQZp2r+BROeQ9nqxudJNFynMuims24vHbksBBtWDhBrBYMlUF1V6Mt77+pezT
U+QXn29ri9CKGIzSzwH/is33gS6YemgGx5yDrPuwGl+rUqKNQoP+5/f5IqJTx+XSD1BGpTu1oR/b
50xWcxcr3waDizQUI08KswUGy0atr8YhuZ+9OWCt41IfQng56PdnbFY2KO24j2vpLRMbyPBAGY+/
uaaRhsDqlf9t9YHYP9qgcZ9VNdZpV69Aq9hKd+b39Qf6cfWqo+rLeXGEugBucGowsmCQP18aqiZd
OtMqYKgU87FJgqnev0PXNr/PGfnBTupqjfH7FZLW8/dQligUW9oNAGfd18Wgjd1BEdQnDBMw417s
p6/5L/LCMpPD4X2A8JPByaTZYOznNM/IWnu1WD6lCTCH/sXw14P20AeaR9Dow1i6bh+g0PBt4LgY
d8hmgqXdM+Q7jVgPn+2zI9s3LVNy4TcLuiLTgmSoHHH2Va+UctDRdByk/X4N3cQ+GJFEEqGq/YHg
G/nR8lWXKTu4ZR2wo7t3FVmvnNBibxC4q2mWftRJirOiU+dOTe2BTtTVytd5fL19KWLzs0HibiUB
tw3MNWQBrzeb3w+PM1v42H+CUZCy9ol1fIPGfaRxYSZrpQOtpW8GId69TTiBIAOdozuZxglVAS8D
GHMNNmnLfVFVj9bOsgdaUmfYeRBMUekixrh9gkJl2IBwDpKm9sZa6wMyRcvjPD9OsgdCJgRns9t4
oUXdjXgfws8j9gAq9GGNP92WQex1bYTgTPW4xrSMBwgRFXt77+zSXXJvHgkmBn+qO/Y8RFJzIDs3
7judJqWs1wWQRr+n4G4Y3/OR/hGJbzdF3+RUzzUuP29ezbZxo/zL7UOTCPD2ZW0846EysVdTBUBU
vDjlw6AHt39f/LGgEwN1MKKBQJr7WCpUVru5xAlh9w0o7fJd4ZnH0bPRiNnuqS8bQbxWNJQqdRXl
EDhp4EvmuqxnG96h03dVYGpfJ7DDJqChBHGfe1sqMQoImnTQdqrgarp8prNE0eIhq6pgyQ4zuO5z
xwuh1bdB2DdxGf0xUf6AsKvbXI2VZxlta4A0czQ+5pE2fUcy6FVrwdNeqPHgj9VC/duYAnfnEpRJ
vgEt0QjWhSNA18fejzDele3zM5qP38mgdAnGW51En42iAdjYfkm7vVKkbhV+vS3R9SN0icFZngiM
gF1GgeGE30Ys6CQzFtR4Ti7jC5XdFm98TKsf7Rg4Q6S7s/WsgZp2fA3z0Wv/ft7+UiTO6Ax2Q0k4
lRU69p5Ta5+Fp7KWZB4En+0FBh80qN0YzhFTvn4XfSfg8MPaisLNkRdUkakrP0rHI9gTfUPb+Zq5
nhbOULB7Mvf0S70r9uoLI+oo/Owx8mW85pLvl29EbLJkdSBcFRDlDhsykvppjCQkJDIIzkRocLNH
g+CSyg5c2G6o2K6SyUyEDIQzEeWU2iHIFmGHQNkf/exMz0L73u0PSIhhYvoZnXtgDOJjYRWr5upV
AcY0P2bxoe6eO9l0nQACfg0qIOhkwB8Op9A51dp6atUSj9Bg+2O5Jg9UUVFBtEzZ+8A+Q07NQFaC
YgTCKxs0SJxPSuekq7OlLwNz/TZqxd7pPzWhqylP4PncWTS4fXYCo6CpjgbqdUM3VbQjXlpTQ681
5IPRudsod6TE6obETdWvYXks6a/bSNfvOELhDRJnfgowlo7TsqJHuN6pZtDK1FlgRi9+n7uiZI6y
oqRTGXRm4S0KOYxl6BZ26anZO5gq0SLHInvThsuL6v/lqfXq0ubF1JWBfa/sFq98nUAigDzPgIwC
aOtP77AGF3jcMzRkoGM20CMECpaTVh3j7lmpP96+HpGGb0XiFKFo0tJuU0BYziFvbbfGIhnn020M
0dt9IQenA0pe66pitiWyVga4KtkmF+cjW3vPZuqlZNUijduKxGnEuqLHNu8h0tydjPLYyPqgJb9/
VfEozXjpKaSpnYMVP0o3ToquBFNqv6e8javO1hArtkhc44uJzN0Yuop5RnwluRFm5LfWBuyQaF+B
0QRLEvjWeGuT2qTU54QgkeMVzdt6MhpoTwMy3QOaZv5+TTbDQz8mY4+Gxb5ytmkaJ4Y90zjI6rs2
eV2MYCX/3paJNwSAYPTUYPnQ0ERl8ZmJMKRqXYHxJ1hxNUN67K3+Lu6KgHSyLCx/QUBCoxGagDHR
rWIhCKdgRbLMHcWu7wBj+G1ju+O3KJy929Jc+TkMxMCvI2SgDrni+k8iwxn1CiBsAQjCE8bStf/N
kIItPr6MoJFX6jc4tgQMNPyo6PD1cHMxNC2boiTIh8a104eySd6hcyBM/APBWTOrMVvsUQWE+UT2
ppehKye6W0EdYnkJJu1kxlN4gmD4wz8c/Npo4eNe1DZVMzPNlhgJuPWLHnTgMWQ70xlTHSMrl6VD
BPoH0n/IZ6F92zL4DKlSN3WfVXocqApK/etwvzbUIz38xr9eNMAuC/+B21kzdGxN4Fw41VC61Jhj
9ALHz6WFjsTsTptknO8iLd+CMI3ZBFxEzRI97QDSlWh9tKmrxF+q7FWi5rx3zUQBoZIGLw5Bq8U/
qXNc9kM5MqV445NRHka3+cmeBsZjrK8SHeTdnjc0zJMYmBtgpNmcSsRlUWElDapCsR65eYIe7bnF
oo58n2OyNDb1423pmCHgrCzcUiCxkgBIE7h7qrLELGKrRhHqxCLWERPVw51+GA63YUQ3ZWPjBOhV
KcEHzEllrkjNK4YRBWjbcqO49s3GQIN569+GEX5QDi6KecRg/OUtrDVE+ZrVY4yODAOc8Gwgfn7O
sSJIC9SD409PEjyWEuGPb4PHJ4I1kkRzUU9xYH/syTHSzuOSumb8bEefyvneSO7A1yVRkCuGS6Yh
aO5kCRoMal3toEix62polTXGwzj649Fs3MRlI8Hxd4+4uqu6WLwjuz+RVm4xefdIL5ekjec4SPW7
XKVuhhHX8hnVCjeSOkdvlFBXh7oRkHu8SmpkEQjrYlSA49ekc7HkiRGT3qtfTXwJrgGSY/I5/va3
7KTcufIkA5PddlRpIGOPmrraf20wlZrI2ulFHwJjaIMVtpHY4zkFhrgq6qTp4wCMSjTCIgFragN9
6HRyrPHyhBLOmqu87m+hKD5s1aA2CmOXJlJPsrkwCBQUS14fo0PxVOyRRARzc/Wh2iW+4stYNkSv
NOiU/gPkbHI+kKEaFgBWuuJGBPQ1s2wkVqSMODqK0RnQ/+h8M7piwvfs5hAmcqkHaKDNNosYE3jf
9aZ/yUY0eqVWLKMIvAoR2FHCJjsq9vMIKKNGy0it2dHweu7LI5t7qpHcWz3rLTkuzemIzhFEgdjK
gJb+a+4m9NfbdmXgI+hadwiG5I2c1wH7xUv6oPrkgPkx4srahEWgFCMrmFlB2K3yHNhJE4HAVovi
wGyGfEcT3fwHznL3+bbVFLkh1DChkMj+IrnN7nfzbMdaGnUhGWA0w2hwx6hy0xTrjWuN+Pj//m0w
oUgbMM5yJXOzTKAOiYOyD+LkkcqeANEHvRWGM1YYnYKuDHhxSOTV1onkuyh5/f8SgTdMmMWrQU0O
CIfex8tdJmurFxgJLEzCzCBcJKxuRx7p8kIcB8stBjvOQP5v78FGu2O8ZKP3vzuigjfsEpH5XBsV
yKyQRKWWZoH+tKDPxut0TA9E99oele6fDVb8sZaEv68+IkZR4d3rFBT9WM/Mb6RtigSMAKWSBvER
naFB6af++BnunM9mduNvMjLCa91D8IU9PVgiiJO9Mr6rjQVrplmg4SzCWghtPMwWkfhvIgjEX7gz
NNxTzEheHiRZR5WUS55hhs3vkrNufbute9fq/TYODAkszIXb/IhzaluzNke4KOzXcmn5sxv2Xby7
jSGUAaPNBmISJDD5wM4plNmYiiwLLP0ua44k9N/x+yhqvR0ThsK5N7CqMrslbZKxdPK0/h/SrmtJ
blxZfhEjSNC/0rQbbySN9MKQJUHv3dffhHR2h43BaVzNiY3YF0V0DohCoVAm00vzp8u/L7gZTOY0
mQYREpXYivNNwGQ2mcwU56fVfcYAWfijR55AOXnN+lxkLeiiLWGtDTY0KaGhwW/5UOaTWbdIjKRT
4hfDON2qKBMGaZ4UoWRh7OCfR2IgDfz99sGTG+Pg3MKUvnfz2orwiutC9OF7YA3Yrev6vKyJb5f7
thw85Ez2gL+eLF2Czn6cB0d4zAwCVH9vYvkczbQjnbBOtw2LdT9rume7nzLE13YtsRDRJ8U9C30Q
zLdBk5b9+9YdkVHPMo2k4Tz9SrPYK9qTVSb+5a8pMnNkz0EAqQMKZnIOYi9IaRmploaLfa+ZO3WQ
cAcK3fgWgHeqCoRuB0dNw+gn2XcfDR9CBVDBbr6Xv5j4Q7mX6RQJDX+LyJ2srIyaRFWAmF7nR5Ct
nliKbkVbPxrS5XSWImu0oO+DLXJcE6Zx/gGhErMOa+WkYKs9Mr37OHT9cj2wxDbkvSW7JV4bYj7G
WQifwTcQ15VV59ZipshuaRVYkNhbcn0cFzwl2739w5SYoBSPmc/GBu1lcKxoBF79MoTNrX5gCivt
4rGPKZ+fetP2w65CvMh1FAkg3ftGLs9CY4GR2GuKckegnrJDums/Nbm/npgAoExnUHi+XsH4iug6
9y3IXmAnc216c/Ylrhd/MGR1V2bfbxzGBoU7YFDF60k/A8XY1yRgEXoGCSMV/EIhy6bJ+swEyYaz
T8hXQlEnyzUTPNsYyLCf/nAbR9fTfVF5ILbclXtpbkiMiHc4puV1Ao4T3k8pTT2N1pSGRREaJzCs
7qLnQgsw2xLqYb3X72Xd2EKfhbcWcryghcKZOzdKdDWRAYyeOOD5Tq9PsXRkkHmIN3u2AeB8lgMy
gsSIDZhhEFseU3UGBQjy4x7GQQKc9OBv2UF/2z2mSJFGxsT0m8fj1DrLkCUwkqTVPBOqTEivUV1i
im9fOKBuZek7vFEhhMxHNFWbjllC3DS0Gh/hUjd819re6/t3BGdbGPZnbFzGYAwZxr8BU7kvZncL
GWHPlPbrCK+VLQrndq08dusoi9gWjSBCZ+SLaeZPn9Nf6k73az9+UmURochfbCG5R1utzhSSZ4DM
cZiy6ZCXV3Uk2SMhBmb1EFr8ZjLhloWTNOSp3uP0Flo4JVCLK/NndZHNoQiyWbAFXFtoRwUH+puk
+7wkvTYW8BLly4KEXf9s+fY35ZZCUrpe0WjJ9EnxEQPZBSYKn7a43H2SqlOjNYThJhgRQTKZzH6Z
Pc0NwigqSe8KLy8bHV1otIS0MCTJzi0xNrN6SFM4puTa2qsha3kxw+L6TyAgK2MId+4VjKdcp0gg
IAofEec03+r6Lu0wSS8rbglP8AaDc3xj1Ol0zbCgxoz8Dumy+dQiMNSGx8tBoQjHNW3wOrmIDN8k
xvG0mwojonk4R8OuoH6vaiHRf47z/q9xNJQeUZAB+xZB0uV8g4qxmJWORBlcq+alke2Zq3s/qkXo
LqpkzliwPWdQnOENS9xPsaVkYeruzOWo/RxlAkGCW+kMgf0FG79H66hc7BkIuXOAuLBXEFlzkAhB
Q4Gb8aPi/cHfe6UV13jWp3k4Vp/L7jqTKYqLEiDaFoC799B2j5ucAsC4AYUc67tOA/tx3ZOXfvl9
97GIRVZvFO3MFpQzgjqx8paWAI2r3G8c1XdGYxdF79j/LQq//8qoDoYGFFLeW90uLRKvkelVCpwb
0z1kRUbUoFFVOrcAZ4COnoGXcGhUerRPLOd6nGstmFMknPWEqveK1csyicyHcaEKi7pwo0NsES1Q
nI9L6eC48Yg0Qoqnzh+xbNaHK3vei3wpmn3RKoAcuonkL7dLvY4kaNsiSTVBv2wFB0rylPltiBTV
TgmMv/c/bEKSiesgaU94jrIoi7VyrVssShl27Y9I6zwH+mXxX0vNIe4CEAr34BASzJpEY57VtK0B
dN38YqNAjAqtDqvKW/F+k78WBY71DI87YEgtdxgvBp7R9N6gHtKJQPHe76yHy45VdKZ09n5C8lQw
baJQI4kiEx/QadO9ulReufaPlh2H/xMMX2istQHi5iVg2sY8FCMNGyM5prMVXIYRfrXX1djctTfb
Zr1aY5OF/aCGZj2qHhSHFl/PHdApF20igRMdY1QBUONAP+Hb+YxWbZXRHpcs1NLRvCXTuGASMlk+
xqDD8CEe9o3YrYyMR7xhr5jsE2wuj25pEihQT1k4KU3hZWX9ROpqp8WqJB0jukK2a+NcVNMhDz0r
wKmyg5bd1ZPk5Iricm0LwAXJzZpOS97MWUh/WXumyjof6Enx46P+C8N2aFiR1qTYmeE9IFgFEaaA
ABAkg5xnGuCJDdr1WVj8Wnf1fbe3jjXE5/fqdQEhH9nbU+Rvt2jcPVIpKpmaEWhOcVXNH0Y78nJy
a893tLlzrDkghiSKFVnGFpD9+8YyFi3pe4uOWZghS5wpj/16UySSV4foOQAyNSbrCU0k1BP5E2ZU
yqCZMIsRotj9PQkRjkH7z7qeff3E9q38GSGd9Y5SxBks5w6jUcsUa8DaSDzfd2uGIeNfl12H8N5C
c5uKHhlGbMjnpYvFHhJ3waONDf4yRR37sT8NLPkC7Qj7WYIm3qx/0fhhlURta53EuCWjDyN6PYa9
HXuq7hUv5p5VZN3P3VVzNUtCG1ECBhRrqFqquJ7Rt8U5D6OnSg1mIJZi+sMUmYHd85lRRTqH2s/9
Xkb3IAwUDR3NlgaarqErzRklGrqNetVRW0hdD7kz9NlpSMODSJTRhznImvy/ZrNEjnmLyq1zdvOU
VANQ4+WLXZ3ysfGq7stcIfneyWI54U5uVsg7SpIvUPoBVlUuXlHk3tRNXqm+XDYYGQrnLeOotdd+
QCGr6q9z4zCl15ktGVsQn4DNSvgIMctqMBNjJRhyxOhK/lltVs+E2l8d5T+QYfOj1L3FA/pqXRW/
6yCQnFP/8jJFtw70qxGlIq2B9gHORS+Ya2rcBFlkhyo/pyH+WWdVeBlC/CVfITi/XKa1qqkVUnbd
UD+Oru2tivpFH9X/cSXsz9h449GZZq2JAFPGVxb9QpqndywDfcWQpXORA+dbZBMFU5vVipqPpZ1c
qLTov5ZScqEIN+MVgk97G3Zck7oFhBY/5oo/mZIQQHhKN7/P3SU16tl4aOP3V2p45Xiw51vFvHOM
byNkQy5/LXbg31z9jPMXMwUIAN48uNYGaiglqDhHpbx2qUcL5BqdYmfJlDJlQNw5VZ1+BntrhZBw
2De0C3vMzGBotx12lxf0+4J4uyI2zgK5MlzInNvpFlL12YgHghlHmEDUfSVRHurW3mmVYXjq2JyI
Gd1bQ3wqlsW7DC5e5Cs2t8hMmeZ2zIFdoKpeTnvFgQhL96AQVwIkPKtoaP9nkZxHIgba9mYDQL31
uHSpjwT+0v3tlBN72qFM9g8I/zaxii4FZSseDSNVr2rlwVb1PcaP3rMUaA6hRQWx05tycE3aSs+H
Di+gqPc00npJPIIeVtIwx778G6t4ReHXkugKyN0UoNDlzsgirzV6v3FPsxP5E3LRiWzKSRjkorTC
KMJRfOZ7oZxEA/9HgyAX0wC/ORHw6Q7qQRb+CR8LGD74F4ezOB0iwNWSAyf+2P2yX/7oeSffssHX
fr8WpsMQSzZMVGLUtpic8YEbNFIzHLLf8wHNI0uZtC2YXNt96dsyZnLhkXJs1UVpx1Hf9NpMypxr
7owHcl49q+rRHr+42WnQJHefyKMjnW+jGRz7BSXf80spMbKhbXS4wb6uPd14sQqJn5UBsGVubj21
cduWUpylYb0znVv6jk4HMHtjIpFJ/oEvmPN6aKzF43fGAlb7W6qAZQS9Kto7btYtBmdrKLmkVcMw
SufOyQ4QRipaCROWyK9hRJ21Adio4/GDE5aVKpqraHCgyPx3yLqM7eBPwywxYRkMOd+Nlk5JEVMd
L0IkMUGk6Bn1gzXK/KfIB2wXo5+jqHo7JstAslA1u/uoGE2PVnGoZKBHmcnk6Uq+H1f9tnD6w+Vr
SGhsrBgArlZ0k/MhEOZs9HxSsLw82mXV3ZBJdkny+3z840D9QEFfchZG2o223sS9hIBRuD2GiV5/
NmWCauv5h9PbeFpjE+kju35Wuq/R6JmqJEwQQqBuBzoZJH7fTLpBpwhVNJZkGTPlWJW9F5VgrnFl
4ZUYxsQMEKhFIVbEmUAHIkTkfEFNt2a6401kiPx+NtIA0gTme2waYtyE9VRhzI3zAErvjnMc4+hM
6k1ZHdvqts4kl6hw3zcQnAMw24oW8QyIcipv22rapZohe2uxL8Jf1OYGg9v7Wh8yK8IE0O9RLXvH
tG3J8xDMIQmS0A1kyag3KiIsyNng8U241Yokpj4ArwfX53gEe5Zf32U3YI2/SW+XgJVrzNSTdVgJ
XcPrKvlsUdcPSjK1+JJJCzUEkMSlzzZGLc31yppOvdN4LpXsnTAu3i6U83kjIr2Vmlgo9JCvS5AJ
2DfdkTELNu85vZu1cTZvqKVhVBC3Cmd6neveoF2bMp4m6a4xS91cp12sFUqnYjHLSWcMKhhRnI8d
KOnw/g7yWyVHwg21h+fLflV4mjcrY/++QTUUDdIPHVCV+saBhWrXpDpehhDmGhAEM5EEzGDirX+O
EVkgNQXPEjxGDkb5bp9gctC8sR+WgHh0J0v9ik/0KxofloDmxsWLOQub8mfRvvSyaV/xF3v9fc4p
uSPRyqoy4MmVLz0Jp/HTLKPlkEFwTmmYp7JHzhAQVn8Fsc9DPM8H98flbRF+J+YJTALe5jdDyzSK
l0IjKOc7q2JAJUNb28Frq1bKqCwKd1l7ApRTTLwd+Lqd2y1uqqZmFtaxmky7JBqTyWsslY6e0zrV
g+5Q1fanbDKop6WLfnTQx4PZ3NUsTX8BZ18TxoisjJCQyi1DshprvzebtkhvQHNnm++JBBD4Qdka
E2u6we0vjaYqp7TIMchSmQ3aGmvnR5Nb43tuBQuzDOwhYKDFn8NJK0Up18nGmYOkaR5En/uD9qhh
oLYK6v2aeovskSOyKgtxElTP2bArn28riqicSQ9AvTm6SlBAOW2VLEoGwWxu401QpjJzUlp4+NrU
q1vda/NQlxGAiexpuw72R2xA1LyylNSFPU0GROL1wkvKe9U8NIkkgy46IFsczpGUKYlsdwIOidP4
GCWTHhjF+uXvT6GF7j48cRwoEfDdG1mcT41TDcj1rneldppkGWvhx9r8PndFutVSGayNMJwV8Ow4
kz+AUSpyFm+eJG5euPcbJO6OLNemAl8sW4kd+fG6X6AtOKmyK1+GwllYry1NrbssCXFdmR7EG65X
1ua3c30UcOJwDDU0l8r6HISWgGAXxxQ3GEZazy1Oh5ppPVgdrpT1zun26Bd5hxFsfp/z9206ae1a
YlG5U3xN++Hn2pSSUFqYVbE2GFwQOmeEIsJG0kGDNsQvJqlQ7TM//ah/KX+RHWu5l8Whwq3SoW7I
nD6mmLivZmYGBREC6ni58WOtw5E118j0QGUY3Jdz1ggUCAYwIDbfjruxvF1l7WgyCO7DRaOV29UC
iHR+msfUi0iYSTO8QgtDSyLadVidkH9UEQM8cwpFGJa/RDczdMqHm/mq8MnR3CsPWpj/PUU/eySw
Vk8Lw17wcjwjoKUXWTO3sGlG5ZvAHAoohveg/mIErvmNJTu4QkcEfiRMEoNiyuZvH2qDQG/GuDRa
haJ9A37u+KAdonuUkzF3GzBBPuMxupV1lgrNHklcvBIwhYuSJGeERmmYnTPgRjL2GfXre8bx7IZ9
aLHOd9MnB3k3q2gvIT6GBiKio/OLd+lD0dilViNHgphICfpBu+vjVdakJLLKLQjn18HGUQ1xA5CR
flEG30quCllnuDApusXgPPqCeTqaZcCYFkhssiEW9FLHIAmsgnL/nifWFoxz7ClJp6xc2ILsmAaz
Fdm+3iTjdTNqslYesVFoNrp40LSK2jjHHqmWlj60EY40ebBO0Fv/lkY+Y7wz9+jbCKeD80Gq9s7s
jM8BgLfrX0iu/rUYZIk7BZBFa3taF+ggKJzLH6A76vqfl28T5vN4KPAkI+S2daSYdc4n0jKuhqid
0dTQHAb1jq66r5KvBapgceopkeZfhhMdbBQDGMeSzvw8t7J+rSdkUToaWt3jhHtLya1d69qBofw9
h4oJtV+MxeK1grEqPodWDwuaGpYKBWMMMA/5vo4Mr5N2vbCT8+bzvaLwxjFb9ZjWeYM5EpQ5pg/s
sZp79BkeCrQ6q6TzSpjC+F3TxfQtOAL4x1HUjSqpCqxpObGxnOg47MxTD0qiXLJN7Jp6syyohOHJ
AQqkN4/w1GnrEW3iaUj2NVoaZ+jnMCDZa0/g/IgKvwdOE/SAgD8Kf8YmODcaHLg1aVGq7gx0SOzc
XmYFAvNmZTXo5KK24eL/5wgLtF7yPF3QTQMGTjB7BRm97aIjMW7W/AR9tcvWLTi3Z2jcYVo6kjVZ
jub6UousYFKyQzJYnlPriTcsVrzTHUXm2kWZoDNMLuIwJ8vu6Z8JhfWF9e8mgXEkz43uGSCfZkKv
FMwpV7JmCeHWvX5YXnmhoA4ZTHBNhll21c+BZe8uf0pRRxJm9uEq2MZZb/QyjckCtxQ48hC7DyE9
rBgbpOgWngIdQnJUOlUiyjud4XF35NrgPyUC3nDqA3OHq+WQfPpNcoueNZkwh/DrbRbHXZbxpMd6
WQOsdY/U2VeyZgPBhY/LCmKjIONjpDr8wcrR45SrmCRxIXb/Zck/U1lPoXAFGwTucw20x9D4iimj
qkLTRF/+zOf5m8QEBM71bBXcVyqmbF0NDRiMh4013mV79Tj77yOJRoh7BsYWvPFFaFl307oA2FDF
91WVfM+p+zImsu4c8XlFIg2pNETTb56Hc4UBXCP+vSgXwm76dxLm6JN0MUEVWrt6n/vF1XQlC22F
nmmDynmmBESEcZ91OK7ddQ+xmwLSJepLUt9XhiQjJjS9DRLnj9TMtED8xr4jPVLbz8qvbvZRYhhs
47nrialr/ecb4o4/3yuDRilGcbAa5MWCJquuIru6HwrrsGbxoQUnKHTR/cRoNExAZl6d9ImXIJNR
RbJR/suLBSnG+R+ykKFQQEeYIiH+kFKkGNBOXuSyoEnomxB+oisaAsLOG6Y2oinlNK4QoAb1LSOx
Z+8S8qMBESqUg97VU4tJXFyWrHiL6Qnu3A0Nul2XWKeh2WN4Z45PZR/vJVvIvgy/hVsM7rhFlKxD
6hAKzYzmllVj4qOCZCZTj5eN1YnCJvbtwGaDWTQENNx65kHXZpu59lx5Hmy/psg69TdpvaPuvRN9
0qwPHdjNJAsU2egWlFsgiJ6nVKOIbVjXMGNsS4w76oMBMURqgwmBH6lsoSJrJExRnoDNDz0EXLDT
9GUxWzaC60kJVesD/d64ktKWyOtvETg30o/FUkQUCEWEsv1XV5c9/EVmsQXgvEfWxolRsPdBH+hg
/K72Zmi8pChmyc1C8BQB1xxqTAZiUA3lpvOzi0G8fI2SFrSbOn0g7Y+5MX5UOkqdpoynRYCk4Q7G
PMhv1lL+PNm6uiiThvNUUV+bskDLMIzU7JdmDi8bnWB7NFRnYOE2+tXRsHu+pFJryqIucKjmgkbg
Nsmrm9yUjpAK7hKNTZirGsIyDHswM9zclIphZmlGLBrq9rGPEt/JTir6fovl1pB6PsEpOsNin3aD
Bd6uJkU7D8WQsflHox0MTtN9h3o401VxJB9QuFObpXEnyI6siYw1llaQzxXVvdrufLV9cqUE6iKX
frYw7iQVnVOukC9iLMCs973zx0O8n6E9z1IKi8TbChwDwGB/Op5BsHXeLjqrLrTVQACVOElQxGS4
SZpu8iKwnkuKOsI5EFxRtuGil8xC/vt8x3LwHSFsL9nCQOqGhcUnCwofTjDsxtD0m+vYV73pqvx+
2fSFH3SbyOC3rhvsrs+RyPhDdF3t18KbasyhQ0EQjyCz3F0G5E0FrINIVcPJYqoMih88I2cXLRo0
F9YlWAf7Li/sG7CQXdHxqdFUyWgNv3scEt+6qZd9DV1qdQnU4auFvil1fWr/Nm/NY3AW0s8leKIT
YKQ0GwOr6aEv1apXU9X7lz8b76J4IO7dkPdaY9YLgKao+tAU0R7jGMFliDemwGNwnj2N9TUrUw1D
+ovfX0PjGtan58jjGjv1kO/Vx8t4sv1hS974qKiKVssssSRzTqGLWgetPoRRKRutFn45CBCirR/C
xm84lVPcLmueWQsC3iewzHla9R472wDwWzO5Ra9lBgCiyWvNQ6daXhM9X/5YslVwe2N2Fi1ay1wC
6JQ46NldJIsQbz40AE30UOKC4nv/2saIchTnliDKPBfsNYzzPvONGDcGdAJCWQOJcPNf4fhWwMaJ
Bzqa7KNlIISex3BenE/jw+WPJgPhTudQO2u/Umw9yspfosy40sfl0I+yR6IMhjMA0vUtKtiAyaPk
12zkL60zgNRL1qor9JybT8aZQDm4ymymMIE4TbxeQxFJe1bXqzYhweXPxgcqv/0AIiEwirJRCH6s
E4N7WoVoaA1ms53BU2geJgqeqx6qc43b34x2410GZJf29lHzBxCOHoUrU0fr6bknIEk7k06BkqY2
39r90UTKebEeXWVPu29t/J4LiHFb/geM2y2qO6vtdAAr28XPi8bDU9S3qa9qXy+vSvwZX4G4/XLc
qoN6Y7oGvev6UXVfW/s8u6mp4esyvhXZB2TeY+NKl2idMgwNrMHYu16TXs1d4xlQxiCjl8eT38ok
ON5kGfkdY0diAzg7eHKnJdaGofNnEjZ7xW8C62kM1SDbQZD3cPlTCr3fZs/Y0djATViPQmPA2Xl7
ik206+VEYoMyCC4OMtLSQSkOn7BRj47+WMsUGITWwCgcoCWBxxNPnTiXvTaYLQ6VUtWelV9Z3V0y
fFXqH+h5kSxFaA0bKPbvm6+VUr1FYxugiqTGSSKOt5jmnY1BTUy9/aodjC9Vy9PlHRL6wA0mF75q
bp0O0QTMPrJ2Q5b7cbLcOo3iX4YRf0UwT6qgWnub0dGSCox46bIEoMv2c/BVm4PnpldulXnp34rR
/7Zx5xWLM7pWa7Ko0WaEXE6+nxr9ax+pkryA+Ku9QnBGNxOddMMKiLF5cSr0Cw2rN+gfL38z8dW+
WQhnD1WRppBOwUdbHhb0hpY75whlShBN9b68M1SKxlkC6aCbY+dAm/wJY98do2r342tGVzIdZI5B
7Ihe18Yr2xRovbJmCrRx5+wtvwHX6nrbgP+OoMEv95fHy99SsmEmd1NZHUrodgI4tbpPqsR3wfcN
wqH/DYScn1+n7dvBqQGSgWEKuY9ijv1c1kkmOUl8qwh6oTAWzIzCKn800cc5+zWlX0b9SU1fLq9G
BsTdTbE2xitdJ0R6axO2xPzQaf232olc31yj3RzJZBeFeC4kLMhvhjW+OJpGCqY73XEJNMjsTXvr
K17wngbpxVmyMKEtuKApMUAdSODSz7dJKbTSjhyCiDkhXj8nntUvvrpKLI55mTex0QaFP7xJjpal
CSjagtGJB4Ped+hSxy3zHqPb4HDHlmKsAJUB4FDnKW6ROkQTijX/uGwLYufwikK4CoRSLUrZm0BJ
r9P7P/rSs7/6YOdEj5Asryv5dHxar1GcFIp+eM92cK2Tc60Oxyl+1DKZgqkwdNgsijuvnTYrttpg
UTXkFMZ91EpuiTetNL9vog0AF0kqOahZ0xKPpeFkPIwU5S9WZnW/Gp7xnezGfbz7W+0LHpE7tFaZ
NYOZYUluqftNowZ6HQX5ItMlk66MnbFNqNIMrjlWvb4EVdh2YX1kr84RB8kfdup3YwcaGZ/8bweK
cNc6mc2YgkZ7CZzhQ78+dX0dqtmd2auSAyX2Q/+6B8K5hwbhXtMuWNqEtEAGwYaRFF6MmaCm+tz1
kgKAxBcRzksgIdSCmhuLUuMd2tSm7tCTT5fPrmg9yF2jqwUd1KrOj7r2fap1c862aikDW/2kFcu1
mzdewlpp62x3GU3oKbZw3DaprUMUtQZcF/652K376X5B3U49aJ8VCRr7Md7JbsG4vWptdJjYLcB6
AnLl8brCi20tY2+lkqMs2qctELdP64KW+pYCSKkestVr5lu3kYTIMgjOkcft0MZoDkWCtTuZ5bGw
j4omWYX4c5mag15nlAb52EFN7ZyWJSBG96TMn+rqE2keIhnpq8itol3rXxTOBxW1Othqi/xgNH3r
1tJ33Z+XbUy2DPYlN85nmN2OgI4DCcjoi+6cVAXxYheURPI0kq2D/RkbGDcper3qsA5Mfy356lmj
bOhEthDOfOO5Nko0nrOj+cVK7w0CmXYU+E1JjYIZ59tT8rohvPF2QzEtKRbSj3lo2mh1rG/q/LYH
Z4VpBlQ2NSe8HLYGwFnySIcUPhTL0gYMIfS4HBo/qr30l3JTPMdoZ4p3k+xTiv0OGE3Apo0OPlSD
z3crTdOitqcOnvSkhuUuOtI9ef6nGjK+JzkN+kimrQM2YNSfz9Ew02uaXdTANtZPjXtjyRS7/8ty
XgE44+tdBA+o1iKsswPGkQ8t6B9dkB3ncDlCvWt/+UQJfQ/0DMCRzzot+Y6BZsZ9t9Q9Eq4ZYm5z
T4rUN2eJGQrPE9NsQS8LoyHn3mBdYs9V3tl4HuXa3gA/VJHWh3esYwPBRXRF0hGtHgExa4k/1btG
h6yU/Z6PtQHhoroFgwOFwdYxTMQv89Lv+zjUMjW4vBZ2+N+cWug3oZCOTnmoWpyb2AwZARqvgCHK
tVaOXkI+JAPkf5srTcbDK/RDGyjusyVuO6AzBlAFObXWydK/F99LmdcWbj/kKlkF0YTiCXdAJ8VQ
o1WNcPlY33r1GdODl7+X0IZff/93V8zGXStKpmtNhd9f0sM4XFHjsekkN4L4VG4wuD3JolUnY6qw
sqGnveg78GOH/QladmTX799XbHE3cNy+mHmhOCr7ZBjx9DBXbZNnahwvfzbx3v+7LXyzhm6jK0qx
gEHx2LJJAO3DKC69ony5jCP9dsw+NvtTaBUdmxzfbvLN7+aOnjJ/3RdH9MP/PyguhVfe5stx/llV
IGmS2wBr8MaPa99KvyUUYt0/SPxVLWfJURVms7YbxXlry7GSKS/wEcvr/N69ikPWvIsZhtwDJpNQ
eb78MdlZeeMbXNw8GqQ/rDeNL+MA4hyzttUAvfiuGhiJqYU0ycD+ASpF50pT6va5UUmng4Yk0noU
hIj28/KfILAbnQ3ooiUGIoGQ0zvfzqXWjbmHFGlQZeptaa2ejrpwYBk9ZnPXUvaBmaVfWjB3EkoT
umkldaCNBY5tyH3tnNqrr9Y908uAeKssF8Vs8RIc5+JVay6RnMTiDHXwDFr49iBpGxWbzGYL2Z+w
OQ5DnmkdyJzZijQIlVf79kCecfn6bEHJPpccP+FtAtfLdAhBgcKHR3GRTwX6N9SgmeNA7z5PM1iU
7d2iJ75WPP61aRB03/yDxdeIi9Vp1WrBZlXW9DA7la84SuI5ixmYdS5xX5J1uZxH1iOQQkBDUg2U
BlqcfZjZHys78yqky8nu8rKEF8xmWZwNOqVRjinaxIK2yUG/P/p9Qh4zKqsCyWA42zMtc+z7GTBu
8iHHs8Z5WmX+SgbB2Z6poF8kogrMO//V5zer+lkfZfYtPkKvRsD+ho19j5h0qWKKZYxplqF5Izvk
aEJFzj8ozBkTXoPPOPuyjvhD84hN3CMti2OW3M7aKHn2yv4UzjsXLbWg5MI2zvkw0OtZxvskcIVn
9s65QjUZ7RKtWlDzRBmosHYT2ucofaxjSQAt2zZ26W0+qWLVSTlQ2LoWO8dc/5CCUGrO/scDxa6e
DYjrNgTN0ACh6ue09pTiOOjfE9cnf9tby1KVr17C5pvaCzd3mrEBUNHpXq4le2eQ2bn4JfrvkbX5
J8fq0HpEjk0NGNkPNHxYX3L8sz2YoXZydhO4M3YybYY3g6H8ung3YY3oo4M9/OeqqvY1mFX36o51
5S1/S67Kg3HOwimKplPYbi2zjrkUu7itpnfkc3DTo7cbrdbo3eVnykYDPHM9lFmRZGvDPu6u0DYT
/rVrPYPgLNsawVuhR6YaEDv1bXfnaL3vyJprBcfnDISz7LZc6nwtceMSimgJJGP2YIboC/Uur0Xg
DbYw/KSYUzilhUE/7L+afk47F9EZGpQNVPQVnUoOq2RJfKOr1rUORNixJMxj6NHnuvqpGhKiDxkE
Z842aZKqLy01mOLZa0Y0CEALRM//Pg9+9tE4OzZq4tgJyJCDbD22PXK4t2Utub5FEdcZBnfrrUZS
DcoMjA4D9jgtOlRjFb9HqfYIVpmfmK7ZX7YEwb0DwH9DZD5JpE9t09ERcZBK3UNtECjEaJKwTrw7
rxDc1Waq6TjmoFYMXC3B8fdysM7p4+HyOkRPt7OFcBeckqpK2yvMBtC8PR5xu4WYuDiqmHVXv8l6
0qVonDMY0kVjvC/wN9luDIhvX7F9gkRG9oyze5DhsZ/jYv2zxXFuoVPrfu5GfMKmv7Zb13Ny0HxX
IW69ZtqPlYxrRBCwbuH4CWqjihTGd6QGZfdCy29ddDAHJ1BUlKFlGvUS+9O52HjQZre1OkCtKIN7
TV7fjZXxJLENGQjnH6x4jOMM6kuBscc0rpc9sO2avfIwYHIVHYflvvp0GVKGyPkK4jTGEiVsw1LM
Mn2OdIm5S86UzvA3EVDZNwqKC7D2ogpntfIX5a5YK//yIphVXbA6nf0RG5Bl1SZbSfHZuvZbTe5z
kFI6gZa+5ODOt5TTpH67jCf7aJyj0JVOz4YYeMvw1Uw+WbKZH9nvcy6iR/YjrypsSuHUPonIXull
RWfxxfqvr+OpG0ihN9RiL4qmgeZQHN/StnzE/RRqbhJe/lqyQ8r5hKhupllF0i1YrQ+Re5s54PbI
uqAAVhIHl7Ek5sYTUtrZuC7rgGVpbXUXD18sqn4g0IG+jPJmKBCR4tbvvEknF9NKQXCmgt/qCQiW
etNqH3LtM4ioLOfnCMKDv6UP5hE5z5BbdI1+e4a8hIarHe9oOu4Se5GcJNn349zBRGIooqDxMFjq
nWk/LYnndp8vfzwZBDP+zWG1B3Xq4xaHJ0IZBrNEa9jJJAZktx4vXd2ZVpUgbwOelWyH9zFSQpAG
2aOPv/2og4lHFpv8l2jo39NkcA7BUKs2ZsSrSDN4zhdnbwBP8Y0fSJ7kH9ngCJW120jOr8Hd67lt
52Tqgai4N452dKobw/xu1ZLbQbZX3NHFW79O3BIoLf2gZsHi3C3T7rI5SBbC9y7aajWUK4sY5hk5
bGgWLjriE8Nbe0kSReJU+a7FCnSL1gQNm6C2k49q1N4Vxt8Sdv45pBgZABM/hvP5yl9tNQnU4fGA
VIcPFj2leedZqeQJIV7GKwZ3fLpyGaaZACM1qYf2JK8rXi7viDiGe0VgRrE5oLrbxCCUB0KRPg3W
i0V2hHzKyqDSCbyBLIQT7/8rGvv3DRpmx1Y3apE+y+N9pxw08wFjY5MiWdN/OaGvMNyVGrl07ckI
mBYV4OEB3MGB7a8PQ6DsycENVlniUZS5wBXxCsgdUFfNk86pYi1YTtVtEc6H6FAdy1D1FCn9iMwk
uFO6ZjlRVgVryxr7tu7Mu1hzJffCf/Go/ywHhbLzbaKD0epmBqMYY3SoMZHt/JsR9K3n7vNQvZJp
o4tjhlc4LtqeCpd2BsXXM+L8Zna/1fahUQ6g70facf4/0q5jyW5cWX4RI0iAdkt3THsntWbDkKX3
nl//Ej33zWFDHCKmtdLihJhdQKFQAKoyT/v+vumBjCzd0JjWI0/2NEBvj9IUgaGsqZ20xxnEVZp1
q4leKTaD6QWHP6xojUoqBUWSbF3JBbuLpotgmkQQ3LCZTTR1M6iZXGt4ar6o+qntvP3B2naElRVc
IlKEca60IYM4Kt9ZHf1wzDWn+/V3p2wi2ft4m8EIWuEGCCUhpsLTEhhxgibyGr49gAepC7+P2Td2
vx1rd5C0mFvB+G27wgWNW7SRiWpm8FfIblh+Qm46NmAMUo6UiJ7XN1cszomMjxet9jwXl1bL4Zw1
uNaKcsVurVMbipQ/tgPeCoKLq2lsdvOIom13Pug4TCpH9d5Y7KyxdZs6pTseF1FTs8goLsSOaB2S
+xRGZY18N+fjXZx/oFoERUKXcePmpzEgQV1BbduNzFNlPke4BDYe9h3uXwYOHBga3vZ+p3YooZHa
KDFOrBEORt/1A17Xkc1RyJeCMZkxpkSHP0TktvSoTTLUrTCrruUzY+GSvNYHjalHHfbeLerU3LrI
xyheLOQ2eKuYDEg5w8LGnZ3Za50+xZ2Q6ka3gS3bOnT0hCqZm4FpBcl5oyVpUxiwa4AsCOyKaRRF
NqEfyfBWIJwD5lSBRkTLQMJvVfuoTM/7EyUygvM+kLCFdZjDwVFoiLQLXATPeIXbx9heRJe54fby
qaFt3mewYVruWzjdf9XqeUtRL2PEH5BBhh5GRYrvW8XDPH0OrS9/9PfzJ+NADeaCsjGarKNZPbeT
oEVbMAcqt/2QzPrfg4CuHNBl7ARIDPDPvhGb2cdqkOj7ZKcr06hE7TdybHTHSuonRatsSObZs+rk
qmj1sz35t8urFRi3+uWiKFTSAYzI1WOP9k69r48JSmRbWh11Mz0VEtoBht5JNMPpqYi8QeBw/FG5
Rs9O3SlwCGWsoOhDUISZevvDubmrrizkFn8XxUSXZlgIKSq7slJbVyWf6jbJj/tAonnjAkBgycWI
W1q8HTeg+5PcPv02y79C7UcbK4K8RATFxQK562S9Zi4S5tUpk/1qPmZW69BlsY1E8OS+nXOtBpAL
Cr0RoIZhgV2tV3+SPdb30n5hfC/dIfkp2h4EDsEfyKHoHfcBi0BZkbmTjPoZS0QVvz14JhhcmTQu
nkPfr6/FApW2pitI6tQftXldqa9he+oVe5y/7TvEti0XIC5aSEMTm31GcCBvAletQf+XirgmRbZw
sSIyFDSFMIhOGx30/4Lu/keYJY6Z/6WKCpnZPP8eKi7mcKGiKCs9xd0zGpGMzJ+DlNh9bZ5qqz3K
kunVYeRWFtqaG10QD7cPsxRkq+gBgdAvz1cjG2Medgx4UuzqxG63BhuHpQmcPPJRxIqxGS4uYDxl
jWV1JLJKpENaph3yFo9IZmrn/Wvaf/qAd6yAODfs+8kczAhrOCAPRfU9zT6yl6++z3kfRIpL2vb4
fqb9XPKfRfm4//dvX0OvADjfq7RJ16MCI5XihlF+GearmN5V1Dban500e3F1KuWv+5ib7r6C5Fxw
DOaSdZ3i3QCLNoTCXOQE2nUSPifWr30kkRuwTGB1MdTG6NdvCDMu/hyZOZN/A/vesW4Fr+UiHPb7
Cifu4kJvZuC0WuvUFZgRid3WoGMMPu0bJJwuNrYrpCZVenDEY+wKdUAZqdS4uHg41C25TfX+ejaz
LyVpnGquwBkvWsKbedNq3rj9al7qinQBrDQq6dTPYHggyZH082nfxm0YkD9SijtQg9dRi5qMxFOO
u5RheNJlySbocNYLwbra9sG3jhEUzIII8v04onVR62cJVxAleJmHtnZjRbOpUtroJLCH5fUDJr0R
mECVDyI93CIbpbGhccKSiuGlS0YcW67Tj7QEQ+6D0bH8DcItK9rlnUoShAom0UOvIn/IbbOwlQNj
DMhuZtGuten0KzxuCHW1quOxAJ6Z30eqMxuau6i3MhFcVm9nLiscbnGhJdKY0GDEMhf2ChP5pLKX
xxp8SqyCK0m8P5srboWV8qypDTt9UGNEZZXiTBM9gQbQ/jMYbjGFNInCgt10LMPn5HsBggIwMv4Z
BJfyURDSEloBgijlLe0gr5gUWFTZ8z6MwA9M7lo3KdV5zNnhY8A+y+R0lO4n+sV9U9QIvH3pcPEE
npGAAopG7Mpruutcdm+YH2jjjPeNN3khuLXaz+Z/FSp9O+uuILn9V9UWhSasRmlMn9IgsivJm0Vl
IZsBb4XBRYdZqkszIDBrnlM/TZsDFEXvSSWIQcyhfkv8VihceGisPJJ1VjdWddF1JH3JDOrFtHMK
i/qBXLpDFopyC/bJPUguQixR3QQNe7XPTprfOvEDU+XQ3TJztIPuz0fauem3fWcUQXLBQoNahjzH
7IK8fqlrNxc9C4u+z0UHeTDNKmT5mNJ6RvxMk/v9v1/kC1xYMIM6lgpWeNkqw1FCAW6hT3eoKnP3
YURrlgsNQdbr06gCJshsNf+qx9dN6RTC2iqBz/GNB2oQECtEEzzohW6y/GsVfkUvYzIjtpaPxYfe
Ri4OznceLJ2Ua+EEm6K8PwdRbMsBCFRnUzB0mweoFQwXEeKu1hepgYfJ9TdImtvBWKAT+VqPvxG0
aQ0j/HsRQG47nS4zbVmILvEXYmUXqlKTA7IMXqVROpikEuRc/xJaLxCcVRbNZFQjYab68+Rbr5ET
e6YrPxmDy/iN2F1/Lerp2b4lx+PF/5vFxT1lia0iC4DJRJ0YR6vlqacBLCZvNJnOB2gymRwaHtUh
JgUtHc7ntdzCaW3IFFdOznJ2VUmD048i2u3tqfoH5C1/X+XnY1mbePZOAaL7dXBWRD272wv38n3u
vKkaTafSGt+vpMBDG8XNMJCrNNWuq7IXJEIiUziXGLMZkuYToGbpvkmOvYiJVWQKN/1oLYEoi4bv
G/KvPD113W2nVk6p/bUf6jYz/cu0v3n+akbipamrTEswYo2OinxF98gY2B0hBzXtXiewTe7jbce8
ywxxm56Oq9e0WOBmCopRmvZUQwx+TohNtQz5ce/pimDLEBnIbXnWrEdzEAKwqExn1G9HcD9WCdgY
bxKR923uTnjdphTM5Xji5HY/Ux8ls28Z1HDO6dOiPnQimWQRBLcBxkqS1TKeNF2KC5wTumvuKtTj
uWpHVGd/orYPFitruIDQGW04FymgOjfQ7O5UH0wUdET6/3pERSxKm/N0gePz5GCqzFCbAJdMhdMr
h6E6S9WTgfLMQRX44ObSXUFxUYJkpjUrCpsnY34oFdlPdOv7/ugJ5snkooMRFpk6J4AIIZvd4JwZ
5F/i5mkfZDNEoJ1WRUOrDrEfzg6LyBEUnwvFTYfAz9TMNrrFVqvKVqLjPtKmOSskzhxp6tNBCYAU
jU99dAyNb2opmJRNCEO3cKPPtBN5spd5JkE2jqhHAUE3+PFt6MFGwqqArexEkZU3ySksUL4QZaaT
kmgLol2kP+rzDViMpqmwJ1Bqdzfa4vQfqe5b4fEFKdXU6j3tgTdIron8MQl9qxUd/LbceQ3CuUHc
j3FsVGxT1bofkqQ+VKNQxmprdiC5oBrEhL9BkO79hRDN9SZdKrwnJNf0+3Bt+Ghqhvai2TnpSXNw
yrxKHlqB0225tyIzAndojhKVL+EIh0KeUuQqbj7mp66qj6oZOyrqX5b5I41Jayhuk4DMXtB2Je4N
SdPh84qvVYsTLaJzxfZMXSziRjFFU808jbDIqtFcc59Xgo7Lrc0Vam2gNjbw6AN92/ezVARLE5jl
iJRRBt0dNLnb5arvcq8wbupquil1EY3NpkErQPb7KntI+iQuLB2ANPwqSYrdFF//e+BZW8T8cgVg
dZDaa00ATJJPBqjQhSPoZkVPjSIzuOlv06qWqx4oRZjbCwRgivTwZ3ZwM4+AZBGTIVRT7SRp5VWW
fuyh370Pwz7DXylgM8Ds434Y8Z8LBUpapkVuLrgrKRqQG9hZ19oluMagw1SNogKozZiwAuM2BbyK
aINeyChyaV7l6uegt04UCbY4EQbn0WAVspopwoqp0MAeLq+x0thmKiol3Z7/y7Bxbpw3ihKbISzJ
5tqR0upQUJHqgcgQ9vvKkXU5bQJSYmaCEPkUON+aQT+N/1Xvnt3Hreefc2SpgLOQFMMVzI0fjClI
s0TddZtb6GrWOU+mS6IHyoyxkqrI7+XhF1jonVjXXWohq06mk5UNlV2MnaAsZXM3WOFyme/U5dUC
Z2MPpJ2Tx+NVHJreLOvfFy109lfRZuq7HkYu9Q21Ik2Cidl4ZOKG0AIabeVWPuUoL56PYCbbxxO4
H38qzjVJsqQGvqEU2TkMy2uSVN4+hGD03p6fV+4nmWo6qxEgCjRMtBMIZmCYdtcJ77REtnBBocYz
n96CTsntxqumcnHM2jfkNwEbzsXfrk1WlnRZSmOZLSQDdHC2DPVzxU7c7mjI4OdhLZ7xneZUKLDr
7X1kgePzJ2Uk8/8LdxPp/grL8NwZk4tD849FqY9VPt+McXNPG1H1vmhAucBhqaBeiUsMaBJAvDbS
7MUUnJBFvsEHDUKHiFKMqJW0B7Q8zBIKWIfa09FrvD+EIiQudkAHNZB7KOW5eZ/bDXV1ufOWn72I
CloEw4UKpTJyMui4R5VztKI8J2EJXiXw4ojoPAUxXeHCxIRH0hDlZHhS7OrEabPxAap5iwOGKn9/
3AQ+wNMZ592YVQlbVMM4vJhDdl0I5SoEtvAkxr0c1zhgwpZ4pLdJHZzkei7tViO//swULj60kxTS
NoUpTf3QTrdl/aFAZ4JpiknTanwdDegFqrqdkclnxqka7tM6cFTyUoK/f9+O7fH6B+e3Eppp6oOK
ldB02omSO8W8jgrBjrd5Awzt5f+3xeCyuQRqP0U6wJbGVXwdd86SUx1Vd3TZDbDptYLTw7aXXeD4
qSHDCF4DmETbJzO4SYdP+0P2L9vqBYBL5vSM5OnAqrDVm95jVdiBWx3za/D4uWIyOuHoMXNXG8U8
5wUdurfRC0DZn/jqvXnN7s8pKsz7Y/dFYB2bjd9z74t1zGNWeMOs50lQAU89UL+CKPcyuK379+sA
pe4+2naIu4Cx31dgyIVQvcPqksYuh8yHnSTPwXzfirxcOGVcxK7DGZ1jrB2AuWDkpJ7xGPg9HLCB
rLnoCULkgFzcLpJ5jGpIQrpKZz1rcX4zarrAx0XjxoVsEo8gsU1hT15+B/tRHJSulINaTKStIDCF
v82sIciTa6zkqQ/9aDmmHzvp/zP//NXfMOUVHlLw/bB4ijMIC+H2L4hNFPwmTqmfKl0Ui1iZwo53
8xeamk7nAXVUOFmeLRskbEf1xFiyG2GvhmjkuCBRzpnUKwGcIJ2O4+x3IlJpQeA2Gf5q5fTTjAJ6
Vi+TBp81GjupfqL9aX91ijC4UJA2WjjKITDk5WYqbtqosOP0eR9js2J0tTuYXAggCw56egUQzWbR
ND1DpfpG9VO3cEQ0/aJYanJhYAkT8MIswIquoYjUnOgxcOUTeSqvF686Fwfd2zdu+yLr4t5cJIhp
NJRRi8fqqXyQkVHhSSpIDxUSUglZSS+Vgt1864HXggKxLoN1XkMnEOcVYOtXUwW63zBwRAX9qT+U
TnowWhvtv3+HOyOxNcEUso9ya+odKOcmvSKFSszuA5TpaYxeWpFqzUawe/d9zkPSee7nqMT3Lesl
1O6N4D4pX+bY3Z8rkRWcb4TZJJUKipexoMZ7NevP5vC6j7C1C70zhHOHmlQmRVsTZGXV6ckaoCZE
oOSnSYatlmiXHqfETtXFn7TiHkfoR0YbMxuiPklmx95scVuHIeFOuK+jzs3KO1W+yerDCEW3+hm0
twJvFCDx/QGLUSyLlWBE0cBos86HrvSSOrUj6cdi/hSMLYunO2bxTftL0oFrUJVat9TsMLMLVnt+
Hr/0qc8E75tDIBQ3ErilxuWZ2RwOFE+l4CehAwT47Aq7r5J8zkRNHSIcbidBZ0QZ6WCSgft39kir
czUSPGDFvvDQwaZ+bwzZElnvKZAbVC2CCQvVV0okyPy9tNPR0p8t5UYNobErvezPmsg0LnLoQ2Ym
ZgDTRtPyykS3Z7k6WEZly62gM4Z9ac80LobUVj+EZg3T1Db51s4VCuHDJxXV8PsGiQIwz9pXJbSB
TVhdYe3Ex8yXHOU2f+08lmJkjgnmQ9GDsyBuaVxQITi6NygXat0MHR2kfDYygU2ioeMCBpZwBkZ8
DF2hPg6LH+PmrdIEwVcUGnn6vmUY1LTvAGLeSN/BW3O0HJRJgssZAtzjMRAxGwsGjWfwo3IV12YD
uCbKnar8HpiC1Gkr1UCsN/AiAtEPGfyN79dSm4Aft9L09u0YVbjLVY6+2fA0utFRPgYOfd53vN8N
ApUnWO8MaOARE/X07+F01pzXm1brQhMbnL/ouBDcrokA2O+r2CCNi1EXFABpQA/Fop9CKmqm/N3R
3tvADVk568aoZNgeM6O+RX29DYWe5zhpvP2h2vC19zhcLJCxCxdFB5wuSPG6pNhR5qnVA1KLJH0Z
m9JWvNr6Ysq3KGbchxYNIpdjZNWoNVmCtTpRLfncG8kDmDHTl32Q34Pqe/O4gFCofVssHWaKJKk7
KBleUE+zfDtFP/ZxRMbwcWFuFWksYQxU2MPgxiSCuPP7bvTODv7s2ZWZNQQ1vi+fWUfAcJzOjIJF
9DwvMIM/gpYm2M1KvJu7BfQd6a26fNsfJsF08CdOJQgaLZnw/dya7qwsODdxdh/S+gbyx+4+lGAB
mVwQAEwcDRNGDLKLoU162em1+d6STEFitxHc3k8NG9NVMCCJlMZBBZvUm/BreCxQ8C1/Icr/jhj1
N9ENNXPZ97v3ezwuMrSDJdW99DZHtV2nD11wXnDHj1fhKVGdRVSeLYoQ/Jm0awupa8Eg8XZdJHsx
OICyz73/93VR/nl/1jZyhvfW8VGh1NTeZPFo8CFUfwZlty95TWiHJw00Es3BuMfBYB9T5PRcjBgs
c1TMCJChEd2C8OYzZGIO+xCKyPG5+FCNRj/EBBhRbZbHZGpDJ5G6xMYbk+6VRVPfxB20nbAsftCw
gKbL3DwnxoBzMcHhzpCIbqfZ8tDm0oK8MH7e//MEa4UvWm+kKG0bttkkEHkJs/vSGMGxK6hKFQwz
X6zemI01tzlATEv9GkETUJL/u0TaO+exuFOInkyWWrKNX1Ou0fdYzvfCDiPBRPJkZU2P25mhgBXG
3NgSBBVHcptkT7ElOpqK5oQLK1Lc6mFvwBZGq9ujs2hoqK1qP/9s5rlgMqboFh5YQJ7k+96IXEJc
c/7v/Ervp4WN6SpCZkVoQEQYIKp8yKfjkP/SU8ETsmhauLAhy4W5zBGifTZqbld/AaWcl8dfrfoP
nZiLFT0Jm0BOYEoWXgXWzx4a8H82IVygGOVhmfQchozzaSDgA7kXTbkgoGNq3k9HoBlFYjSA0PFk
Y/iZX10x1WO8BziQP3D/xJ7f6O9HqB7oKJNBRhGc1ewoySW2qe/7GP8SXUF2pRKoe6OU8b1F8hKo
8UIosqMHZPzp7eRGTnsTuPr1gItUtz7NJ5QzHmVBD/T2Ev0Hlq/xWFSaT2OrYvGYvXGWG5o7YVlq
L2EkrF7ZDp4XKO7ZcByJIRk1oMjsgInvMNmnzu7Otg5tGEidhv4s2rFYfvR7mnFB5GLpUFohGWOM
KfioUSvefo2c2slvDEgvn+pThj5U0blXZCOXsUlNlfU5BWKnhuY5SeTR7Rmjy76ziCaNi6vDAn02
pcBILspPFvC6GyILjociCC6oZmqrmdiyYQiqSbL2Oc9ku8xFiedmyEOBqwn9PxUaWVzIg5oOzStT
bt1Aqu3KAP3npEFT4GWQBGePTXNWQFzMw4M1ybIUQBWIelVIJ9IfChG42+bcrzC4FZwPXTlZE8Og
cgFuBNzS0w/caiPYKSre3gl7gedJe8zUnKNJwbxIOehg4sopiGAb2k5fVxDcVtfg7JSh8Bnh2wmK
qwWXoG7tmCfjJhzswXSGT6HTHET08dsRfYXKuYLZQeAmgtaWSw7xLfHis+7WLj1T6FwieXT3F9D2
VF1GkXOHWU3CuokB1sh17vRth6L+UCRuKRxIziEQ6sE0Nyst3o0PyuvoyV7m5ofwevye5K510JzU
Fw0j++RvEe8yivwVfdWGpjqMMGzIv2h16KjLlyF3Bm1EfedVrPwyBu+PRpK/pm/7xmjAHoNkQmoe
wer9AnoIQbRjk7FnExfFLRqr8SgBokhL21JBO6Igw69Lh7bhSc1kr2mcfaNEiFwUb9QYGZICRLNK
vo39ktpMXNoeiOXI5ngvSV3tZFMkogMUeKXGfl/lmEGiNIWRYPJC0kd4ggBD1yuR5lAwZdun/ZWT
cLF9qee0LCBnjaYJ5TW8Uo6DjavM2K4+MXlpA336+8MpsosLKBAsbFF3wOwKPof5GToHAg/Zju7/
LGf+kj6drDknGQCieLgfF92boglT9mnfDNF65m/moRAkpe2CcUuTU0TsyZ2/9ofhON+1vWMkJ4RF
R8zZKLKNCyIBCXGfRWEbCO2fOlM/6rFqlyKVVJFP8Pf18hgEOiuBc6OTkTn1J8bTAKJkz5APqIX0
yHH50OHw4oX8lX1fDPNgBTCMjO1trT51NPWNIhC4hsD3dC540HHMaN5izkojd+bJD/Be/mduoXPR
ItGlsi4yDJ3SHOMWRSiI8s5gJ5mNDRNviC10cWJfVIrA9sOdqKhzwWJQF1XtChjWq/SgEmidf287
xVbIcyeS/BGNIRcvmiBtpJAlNrL1hPagQiRbJfo+Fx8mNWoWDYRZb9pIzQQeK0F1lQiAyy2GtOtS
3cBYFdLgNtNfo/Zj3wcEi1Tn8onJHAPaEwCQYbG1+LFfGk8WNVGIUiS+hrStZimrWShQ55N6zo/l
wfLm0MWuOOA98iN0bO9yTb6WVCrRaVv3mBcVHHpWc2jxtgZmzw+0WL7H4Q6G+hhWhTZi9CJIhJad
X9emo4r2CIEPGFwgSBulCCeWRaRp/lol2pVkVYK0YXtJovsd6t9QUH+Lsav9GwrDUhtmeCJU2rM6
PizzVQO2goQ+W+MggNp2uAsUs3YF1Q+pYUUBToC9Do55ybrKg4NiCIrr2Lr7PcRcQLh1H01BEOkR
7OnR96rVzzGoWTL5aEWCs+b21FxwuPUf0BYdguBHc0et0h1LITe0S0RhWjQ5XAxI6rIs1BnGFL3m
VtGV2d2An8Np0lMvYpv5l830YhAXDqhkUDDoAIv2dmo61YmpkEgO1SE0bOPNy45d+odjyKUJSgHl
Qq0GpErnKyginYMudz8S5P6xiq/2T+KojKsAEEt1N/YPVe0LnwgFnsBX+3elVVdpA7eOqvHZrIrH
eBL1eogguDgwzXibiEpYAXllewjcrM8ECYEIgcsH1DwtioHdzkA6ZTGes9r/s3lg+Ku1b0SQLxk6
LJfa+jwMjjL+ZYju6jZNICCsMhVdY6yj7yGQm3VN3eDivtG9Tjsn8uu+CaLvc5PQ9ROe5VP2pB2D
oj4wPTx1nv4MgpuFMejMBFX9eHuYrgLpoNaCnGJ7N16NETcNAVFLTW4BwERRcWEBsfLis3L4+03R
+LFvzWa8X4FxoXgBR6C2MGuU4Cyrt+DXSEUl6EKDuDAc5UGvdwUwWi9+BHmDR1RXvsdNEx7pJUVY
57R9472yiYvIobFASxIUtrjDb66r+/YQgWnl0NmTozjEJp8zL/JCF6wb+0Mp8j0uOBddu2TBwuat
CQ5ZlZ6TtvU+AgFdeRVyrwZRuWBsBItEooUdptIWAqzEDprDPgL7I3/bmsk/CPw9TxRatFMklpqN
ldv3gTPKsc1qQ8rhIYUysz7Ogqi2uX+uELmQoPRVXSkxotpclE692IH1OJbPUEuZRbzo2xN0sY0L
DkMed4WsA6mY6ytrzM+WiI91ezVdELjYoCEPrOMQCFZWgAQz9BUju9JjUfnGZv60GjIuQkhZkBRZ
Cpi8+CGB55C0Nhppp/9e1Y/0eQXDxQYIxFl5PQImRsH7/Fr3B2p+2nc30YBxoSEIx3ReZEBE5NOc
fouUm2r4ULy+zAkXDfIelaoFex2qgrtE/tJ1H7mEWo0St+wDtF3JyYLvd8s1ab/ERFTtttH48H4e
uFWfNJOcaxT7cuvNHlRxfeQugzO6jDMRfaV/NCP8fQ0IDcMuYA9NQ/Na9cdYD3Dh9W0fYzuPJYal
47KTgpadm5N5iiR1VjFm9G6x7O668BM3daSfuj3GoFvqDobACbaDzAWQmyQrBCkpVQBYzIqTV59m
kNPG0BtHa32TP/6hddx8jVFO1Y49fZK/GC9pfh6OUYQSVQWdeOOx/Fx8FwBur6J/rOMT6ELtplAh
AByd0VOd1pY9JqI0OPJ3xWns3B2viMDIzVhKsQvpsmlQkBi9T+T0vijzsdN611y8pPdjXfBYtPl9
8CKhpUs2wYjDjaGW55BnRherK6s9OsBNt21DQaW3sjlsFwy+sicY1SXKF71HnmBd64fFbZ00tSXP
fO79GTVc+rF4Eb2jCOziC31IJ9dLpACTZLexdWNQUY3Edvazsoq8nxmcd9GgMgOBtWXWfyWucUuP
+cF4Ya2gsyvbyYMEnn3Rres2LsvpqYlnV4ty+3jWkrBCh1YPJ1z8OXKaEwrvDLs50gNTldAQsIid
+kKhTGbPbxnLCpezNxu7yTAY7t/SQ+yWdLK1W+1AveQsqgHdvqpfoXE7PLKHpG8ToA1+cwoeWAG6
4eWvbHGHeHbLfoqq9jcjF/RRNc0kmqHzpFB1NspBYC29GwcBnk0fJRRxGPHZsJxKFZRsbPrmCorb
jAcUjIczlQElnzKjt0kkYtARIXBxfwnDCfphQFAad4nuJtFe/BbpfnOGlQlcnFfSsJfCBQBvFMMH
6RGMnuHZgIb84MWO7KPBB8TQwaNU2eSxutFv4/+udYLNevUXcIHLMJo6TpmD9Pmx0a5m8iII9pvJ
3wWAvzxdSiszgwgA6l/F9fyphb9Lnn49Q70luzVuZJ/RoDeiw8328l7Bcsu7yuJKqgaMbPU6Y23n
5wAVHDZG1nAUPKbnbhjZmdM7RJSQvLFK7Mwpf8Haa3UQSQ2Q5bN8GD0Wphd/cRkhm/Y4nCfP9OVX
4qa+5Qr7QDeDy8pqfrnnKLxIamA3fv+WfMVn8weyFOReyVkTXLVt7ke6pViKYWFf5TXH9YREbQ/C
EFdqvSJ9qEov7/197/mXBXLB4NZ4kRepGlXwnvFBP8iHxSdO5BSFbZ5QqfBpvO9Q6pZ4kqu5xfkj
lDJscVzQufWfJjKaamugT4ie7aE7jn50TH1RlBYNJBcFJi2rx1DDQA5af00N9XM+U9cKhT3iIhxu
rcfa0C2JBRz1wDYDzc/c0lFyG11c0ENsDtIhOX/oLd+ArAOKmlDowTOeSXOggW4aiVFVyXZsJB6J
k+O+k2xG6RUEt6MWxrgU1aj2LlTOFfUmaJ72v/9W+/fbijbAiYs7DEZ2x7lBks1zWUWkxw2XzJrf
nsLD7BM3eRAlB9uWXIA4R7CKRjYhEgBLoJ+ePJjL474l7P/vGcI5gLwMndSV+L7WF7eoYjtEpfqs
5sUBJPoqCKHaXmrsfcjts9Nl8Hi5vTQxjaBgNgUvTIWTkYqgOF51e3fxcj97Eb0Hbzr5Co8L/GBV
NCpUjPUunX6ppyS/1yNBUBLMEi/AJ5etOnYx/C1fTot2iJSTYMhEJnBRnMpp3KAZHm7g0dcFF5BB
goDXgFpmcsDI7GPrOBlCClE2+bxzQLjIAIEoGEQVnntVJ4lcDy0yt/48eo1Pzn+XPlgo1kLHrDf6
BMWpxgEcnOC2EVi8tW+tsHke1j4G+XzTAftv8ZfcSR3zrrIhd+TErmh8t+ZvDcZ5iNZMmrFMAIvm
2yl9HsMP5KXr73PxqFGtUOplfD8cv87q90hUzru1itff59wjXmgGNnh8P62oP43Fld40t70k3/TG
Y6/1J+RzgvnZyuHWiGxEVy8ttBznPByAaEh/VdLdWGl2lJ/RryRwA9HMsIWxwklNJSk7cHQhHaZ+
9Jr4qaPedR47iWHzcJMX0e606fOaJltgE9Q0whOyxvMULq2KYFGE0qlLoszOm/6YzPqdVsVe2ZoH
Wga3EIqtXYGp28imRgxFYbwWnBO2OVj4ygzIowNiPLcFR9702TzR2+CO5m9X/7UfPimnyS87W0Tk
s/nEoaDr/f/RORdFR7JclA3QG7zZqE7hl4cULw7lCQ34Qp7grXCm6Dhogzkaty98xzDSt6igRod4
qQ3HsBvdJTAPvRZ+ICyvYbhUUSJ5HBQmYCTt2JCzIqIr2Lx/WQNwaUCTNUh3IwAMPvWpG/nBD3LS
r/MTBemkhok0TvTHvptsDp1hoTrMgtgRrineL4hKRdGWAljXxHYza/RhMkrfaBtBxNrcpLEpaoYJ
XyQKX38ekMSMKrCIu/WIG0Amv6z+YF16s4veUZBMiBKd7bFcAXKZTkQHba7CGe6PzQaHI1/CrU/k
wgVLXKiGTvZXf/WRFo+1kdxgZlo5DkYOI6MePRAoSyuqe6UUnf82pwxSI4pqgfFP4wvTo1HWS4tt
o2nX3oKr+5gX2FArUb3xZkhewXDePpM407sBA5gqgW9F6W3SFteVrAX2QkLB5ebmhoNOPg3v4NS0
3rxnFZalTieEygOiBf3UydcNTgnBS1iDNN98zCZR9dD2AF7QuM1miJOoNTtMk0aurfmxCm7TQHCV
urnPgNDZ1JkKBOGf9a2po9ZQAKJUrxLlIR1+7S/bzclZfZ8LrzGRikxiJhDrPoX8H3S9FAi1m8/7
MNthfIXDZQLQJjLBoQ+cwR+uVbC/dcflFsziXgf2t/KzAG3LDYhMwb5kGBaiEZu4tRsETRv3HQIR
i3/kMLiarxybq/E+vgHxk/ViHBj7LuQOpVMtwN7aLdfQnLcvRhPoTQ9olh8qx/jAGogZx6LAxK08
lOCJR0bvmWyo/DW+qun1PE0Sw0H397PqTcfvjUd/LTfigubN2cOTBDIPC3KhCl/4G/c98tB0GDCe
8SMjJJzOsx/YxK4cS8iOuzV5azDOJUukcLKExmU3b8F+OEXH2Kw9WTW9RMOLi1o/YFc4CUaT5TD8
iWKNyblnO5qFNDUwsLjusKnkB9TXo0STEYVEghC1uYOtsbioUSSRZsYDsFovOFhXsRcfJge3bU50
BF24M3+kfGqNxy2GfgzHJcWGwpjcQT9dOJFFHcH4sfHZGz/O65O8Vgdzgk3Rqf1EPAXcMb1v3eBd
zkm8/miK8LbC4v+xdl1LjutK8osYQW9eaURJrfY99oUxlp4Avfn6TfTZO2KjeYS9mo2Yp+kIpgoo
FAplstYycQ5ObGNoOMjbh1ftH39lu+HGeNJd6dHc0dCOXeNBFLDcsvVrRM4NcIpmkOcWEk6VGszE
dOOcnPJISJMpwuGufqvQbckqgFOCgO+b6mHMrVd+0O6WsII7CoNZojI9EliTTVAVjq9jaxbocjj1
j4ZqHuMKLKMmst66vFehJfSaCjVtBcLp/dQh/KU78+AXWb43leRkO+k1cmiahbw3hr+8G33dw9OJ
s5SZjjR7TrJpJ6m0wtCcSXArb59hxAhN0AuZxrs5s3ZHI92qANQG+V3eunpAQpK9PoY6L+7xAhT1
v21ukW4ZsmHasvZuNF1Wd7bWyVg9vf1Z1WHUhWouatvazMGB1ecPCGd66VAqZV7iWDW+dZ8ZQfPQ
h3HgBNbXGb78Tt9X3jVZnTUkp3rLTMD6DzJqv3fo/aRbH3V5DK+xTiuxOM2TyIBrJAUG+AsLhEVr
PCF1fzlaYbInPg2v2isM29MdZBctWI237kfaR0YJ5R78mPxWki/DaHmakNpvs3hFW6FwUtlDIlVt
mTEbmGGf7IN6D0ZidDRVnvkkWMEtb0M3LcvU8Q982FwMAER7WmsaZPBp78V7ZL29NFSflSMjXKa3
wjcXWyD+OlnDcXo4FY0WxQ7gkpN8VHY96gz1LxReh7qjx+KWCI7z689/h2exyVeWomo6343WtSi9
rknTo70O7GrQj+gFVbp7+Dk00B+UI3N1ult0CDu++jR6+b3IAG+54frqB3C3izkrlMQjfkACgkFH
+za0USBNj3Nee5d3csuMrIG466WU0kQaLAA1Dt2VtnFoHDUAIaug1Hbrfl7B8LVOihFjgDYFjG7s
auNBIiKFlLc05LxgvEfa11aiZQPCDQiLYSooCnPUL00B/ynKb4sscVstPRptHzhq8v3yCm46w2vZ
OOXUSjA8GTJkG49RyPxutLYenJBFgGOh2VfZ196ppq3gQWuCUhYvmre2BGN49K5QKPPz6aE9Vod0
DxbIY4FWP/1AA+U4+u1uRLR7COe9fleEteBwbGqMjbmOOB54SfErLZm5WukOYkkzqu/L+DnNSk9J
r0jQ6isQbk1RSqi1Dt5Nfr+Ubt7f9x11HVG94uatvUbh7HKRtpoC3ccpO9TfVCT4EzYJ1dV+kwc0
eOxE18DGgBFUWa2k4vaO9lbXaBRL1/mDL7mtN8luftu5pmvh/TT7jM6CBJOoFmRbQ1e4bEtXz9+8
6ZcYhgSJrFtlN4bTngZWyGyY7Iozz9v6gWiLbMoYuscnYyrSJZalY1Hn3Lqb23Fna8k33f5xzalj
QZ1/YPi8S4JxmH2ZM5ijeRzD+Ii5jkHksgEtCLcLrORm0A9RsddeCgXzHbn3RdpGiyYtMC/Mv1M/
ItCImQlpWNyUKMhAFDXBREl3FgXktmIHpmwgfIDhw8hicLesklrSQrSchS3s4z9JfNabILpet4yz
qRq24uA0KyZf694m81x1A2Ba87Na76MuuLxXgu/zle5qoppsyB++rz6m9rdO1OS2eY5XAvAMBiUY
yoqEAiA5saFK6bH0jABNTq/eT7oTvTZF8nDGSYcitJOaoUzGgcmoflVUYGI3D+xaIM4wJbY+93kM
hLbw9aOzY+9ZhbHPwe3+re5FCrB1ZDGCE+Ui/8RJOfuwKIPcdjRFmgMD6mrt1rAyT7cELsC2UCsU
LiYQkamCNQdK9HV6tX6YKPoF9Mn+cFcKixU392gFxh1YWzIxNCNNEIoF2/UnjSrwUfvlGq6g9cJx
blosYR4oZmQiX6oXN1mCLt50EtyEm2+wNQbnoSVmM4M/A7qAweoxOKVSuNuJn3qx6s67BVy8ktDJ
2CwEMw3T0jFvGINu+Ds+6RqHLEvNLqrXAeGoumCl8Ompcllla4HiaglBh+ib/iQadsI2hvdv1tDc
4bJmFYbdBHTTh1GsoCS+dqO63smL3wjfTFtutsnuZEtFF5PO14GVMtVA0YH9Q+z4XhnCXqNh3c+e
rApM4BaQZTi2qoIXDAM0Od1HZ6fpyHE5+HWbejbyU/YY9Ik76yLLseUHW1AXZEhfJ/dy2iIVi93n
KYCSQxSWcEaX0EG3KvX6/X9v1FdAfHFkPidDk1AAOcT50C7yS2qJrr/NRWNFztgY9Kzyqb15sAqS
YO61L09gVqcf8r72o26viZzNLVuB2pE/ONwpjuyuS2PHQaoy6nZo/bzBi1AUcthy29cY3L7QFLQw
Qx3BUhSuHprHPnRAB3vQsDv9C4LKAjyBSDxRbyI3JTE6wPXNx7o9JpMoaL0tD2IZsoY0AFJeb11K
w5hmFIomCCIfSemzGDkSr89qD+uAgKTQIm3dUKiMQg4UvSzIZPOeUAdatslgW4SAJO1dW/tRiQjI
NwMoaxDO9JCp62WJsD3K96i7DYYb8hmT3TH5D3VLooTNlkSvU0hYmaaNy/7tAtYyoQgKzWiJaE4L
xTy50+zsLh/RzatjjcFZnaHRwcnQo2oSKa+T8sLGrGtfna+jrwTDbepHXicMVzPPhDffa0ju3o3b
tItMAzlkvfC7k+IXfhzkXvt5/Gwh7yVuSti6LtZ43NmtS8wFNQqGh8FvfY5m8DoPsrwJJ/NTlfeB
YEW31B65fwWPDh0mm+ddlXOSJL32WlZrHuObHCzEuQf2DtZ3geEFouKGTTjNYD2ooKR4NxsbU7cX
M47x7EgOg6/tALebM7dHPVsXSr7z87J0Klusd5u3guMWM1nyNskcvLqnH6y2xtgrrSd9X3ZohFA9
HeXvid9LaIhjsxN62zXvFS9zh1/z93KHMbr/l3fXlh1D9c2fBeDMZpPmXVJH+EWN3wcGxoRVCdqG
Bm/yIncIzV1yFMX+Ns+lDsJ+AywVeF9yrrfcEjspKM6lUdu3WkR9apsnkmaCs7kNgznxClL51rtx
ym0f20TqobdyLBXNZ9SiG8PnnPQGWJml4unyxm4+kDDqXMb7VYWLz/dfSUvaJ7oF8yndSM9245rY
y/yDFRQlmyKHkX/X1IVDMAfNkhiW+K7tMC0wwFIFoY4/p5l0M9uOa2eU7nJzStzLsm05CWskTmen
RJvnVAESMW/IdJtrv2TJny3Bdv3LCp4F4hRRI+Vgt6zszHhGx5V5LHEUc0+jnnTrhEWQ7kRPi83n
0kowvtVQmmtQE/QQrPM7JNfBtpqH0V5FZyoqm/4PQw03bc15y/iQPm1JbZcTJCxO9mO6V/a517kg
O8GoMcTCRBEVwba9hjlXISkDvKT1yAqFjUj9jJECuHRnK5yG4qku6muC3FB6FAAZugkvnL9rG3Oq
5gT3oFR+6Yt90p70VHTENi8iw5RVx5Zt1BRxGHC3KrMcdNShBY0esJBUslMf6Oy1/qfonrEap34R
9u414VhEYf/gsoVeLaSSlnGcjehSkPF21+m3uDsupeANummsVhjcpU4qhQyzCgzSYgII3Rvj19gQ
MBVt6zvqSeDo26r8blxK01az04/w9pVnjDGHuic7ujefp4Bp+1Xe1wqM3TurVZu1HBSpkQXvq8rc
avDSGI051/BV4Rr5IxGnEiClULS4h0SS9pPUh4yEl03f9racv89t/RLnHYnQPugPdnk7zcVNYsou
ijoEFnbbjVzJwW2/BA4EdEsCRw6nnRxgQBnK6vVDtDNR8Gjuuw+ikphNP8REegEVbg5GgHLGVlnG
QQHBD9Jv/XSL8TMeKcDCROv7idHxgRnexSEXSLnpaZwx37FoK5UZj+wcqdJymqN4L4uSppsmb4XA
vWFKqR+VoYNULSjF7Cp2NbkNJHI3TdfoxQqIWfqVcquG0alxBiCiW0GTDzsMMz61seh5Ltil1ytz
BZO0o0Mk9H35UtQ/gFHOND/L442E6jY8mpJClLXf1HbUV1gaJjghGMBpoVZ2GOqG6IZPlttxDGh6
iK8aQ4Qr8A8G50xIEV5kcww/ifE/sCYz+9AdTRdRNrQ8irx79oPfeduWBrceiXT9HQ80KhC6cTFw
89Xk13AwbdT16KmrJwgMEf+ypRBBcZbCMhKpRw5o8FMnX4bjaFn9x2lG+W0mx8X93MpyvEvT1BGV
+Gziri5eDpcWZZMiIIaOJoLBmkbc/Ggy64NWqR8iqT8ZiqhgZVNHVnicjti1MUgoKcIhzp+b5Sa3
PxjF4fJSbmg9WgJtB2WkCOThonp7uBY1qqo0jZDBi45Vg7HZ3Z1N/bj8piauvIhIgjas0hs0TqCo
7s3IGO3ON63J8Uslq75VWSkcB84sAqeKb2A4vbf6VpEdycEoPjAZ5EH6aI4ITikh675NjpTsLq/h
hlq8gePsex03fS51WENVnm9LIoMuUgubVg+jAYQCyShi8RGsIm/bswwZDi0HXq+GffIwOB8vy8P2
/MLyvQaW1paQapVdLGz5MErTUgO1qPxmCRxNVFe5KQgq71Ubld/vc++KJktjiZmTftrnTwMonKaK
CPR74wippmbYJujIEPrn07eFOhRdmwKCZKjZTKufOjj9aUr+e5dyDcOnb1GSEUswQ9iS3Jfqm6x0
DdGrd3ux/kjC02R0OjV0lEVjV+avZnNciuDyrgtWSuOu2ZQ2NZLdEEHCgyWiyocec04x5O3TZZit
sCSWytHAEKU673PPID1VWz3HjvRHehjD/JYGLNNNdlfl7t9AcXZgWuZ2IQqgqiSQ+9brxn2ONIVA
oO2NOQvEHf9KSiJrYijdDvHjALPfwc7u0SC5g+/g4v7bi4p1LyNiJd8a7ake7MqeYEZ1+9RJqt/m
fXhZqE2T9meTNL4pDiqgS+UAE5MYgaIdZrveWaaXG19RbC0oRtjUO4yYQbsTgu/veErsHGWZY6fC
CMg68iH1TaQ80HYWaDfbhHc2bYXC3XNdP8hZqgNFxZVAwXGkgFxGFwaKtmEQIGKtW0yetztjKQQ8
oY3GYFjTbhkqyIiIWam21+wMwxRkZaE10MXNhACGlruafJhKf8m/X9aATQjD1BFmc2zrXat9klJT
60EQ5c/NSXLuS9l01UKQdtnU4xUGdz6NLp4rvTI6P3NyUNh338bUFsScRRDc4cQoUQz1Q+DZb1Tk
zm9p9nff55vqaQ8mYgUslX5t3uQt9QoEki9vhEACvmqmpWWeLAsk0JPngSiHUhW14229iFUkqf+z
13wffTNNqtRGECL9naUu+chqudLA8VQzUO/1nbrXRveKiNkbTO6kDJNlSiUTa0wKbzKWnTLFp7Yq
fGURjUwWrSD7++q0WEWpFJLFbs7ImA9EhjFDI50suNgEB+ZdCpHOeYopNTgw0Sd1AUPdGEyWKHgh
AuHMGN40ZqzHuKRbPLjLYvLKmroWNa6xySuFYNfDasXSqEGdxoDNyemDMzhh2jxPdeFfVmyRLNzp
7+Z8HoYSINawUwjWDEmvb5ch2CfeWf2VHNzpL+1EAb8A9iQpdnbyQ6O3WvOMDEiYDbKrmK3g1txW
NAcZXdmCu8kHTZO4iCdrwu5Q2iEvrmHYnJ0LSiI2b2bjjMFpgJFofa+XuPuj+YCTI9WSl2D6bvS4
GI7A8mzRreCMnrE4NahsNFd1FPKoWrUvFfTeN2XiOT2LZFF/dpBzbc2DmqduamfPl7du8xGywua0
w6K9OVHmUSv9dErMKYTY93NDfKe86o2wguK0hGR6ouUyoCz1wxCPLrUDS1KuOlJ/1pJ/tJG+MBdQ
8WMtk73RITBiHjvpx+U1E+gf/3DTsyKv8gG6QYgau0lv7fVSJn8piPrWNhiJHY1oYIQCypVrzPWp
ND9UdS04StvG4bxc2luUXlbtVkeBsV9KwZwZuz41XL0T+e6iBWN/X9m5HCPNZbAAIh7hPNdS6mZU
YIBEYrC/rwDsKqJzoQJAi+6TxHHT2lfNSnRO2ZK/N3PnxeJsQraUcjuDcQGFtflTiV6tV9bQEanQ
KixGT1TDJxKKMwvjojikiNiqlcduLMOyqrxJE1qfTeONqDkqBVCbD7LQt2uXZ4tNqo55CP9LzNF+
aE0PQ7ozT0blqOZNd7KL7qbMd16qUbCmm478CpzTjEpJFsZmC/ODRn6Jfp1S2e21x0H6rGbzKVkC
KgsM+1bGSGVh7v/Iy+mK0wxpKc/wuFlXN0vIajLqflGpGFQoUDRJcNlYbO7iCo5TGi1OugwkzVhe
EI5LRgDXOFcswTKKQDhVoSZQQJID9zuCh+dkp7xI9kWVXpFte7N23G1RVYldawm2q9nR03RY9nSv
3o++DHK/GP93eeWEO8VdGGpXUAR+gdahkCq0GAcxa490PpAT6/gXVR9sWqnzTvHVb9GgjksW4e0a
GbtuPM36f09EvV48vhptzo3UbmJoQjJOu0FTHqmRCCAEesCPqJ+bLlJqGSLYTe/V8zECfeaQ+5f3
RbROnMFAEl5rFqbRNqIwS+fGVOR+b7W8vFkqzixk0oAm3BQ73wbNYQ774LVU0EMDJIbdeKbL6Pvm
ff5pfLwsmmj92N9X94hslKoeV8Bd5l1Gn/PPciWoZxdYW34gvZw08CyZkqHEx1Vt6iZFvC/6b/kP
Bc3nkahrXyQQZxjkREUmiWCvcOsqCwaT/bDhFF1etK02lze7xVkFS9KMpP7nBpl80FujIQoki9n3
1HExNeC17oR8ssv9ZVjRSnLWIZraYezQ1ub3ReLZjX4vge7Bc5Iu7IbEr5yoA+m+KYhDCNaTL4mq
aIbFZPeVVuxSRYHu+52ooE5wvngK6omkSWfWMOZK7snNfbx8v7xwIhnUt0puJSNeIz1k0Kf7Ot71
FXWVTBCoZ3r1zlU621K+4hGluGga6pitS1H8n9We8c2cvudT49IkF+ifSB7OWIyyFY8JuyZUFMy7
iSJnHm3rkzIMRnB55URSsV+yMg8ka/rJZhZ8wsC9UlXcyDzS9sFM3TJ9uQwlEopzGxazUuWUKVrf
YVY2hnOb1rESEaRuy2NaKPJTkSbgY15G2tVoX4M89li5Knky0scpD2bnOFeHy+JspyPMMxSndBVx
ShCGQKnbQIHXRcIU/G8g5dbQvJhk/mU0kVzcDSWNs6HOJh6BqRXfFQTpSeszYt23GMkRDI2ovFeE
xunfPE9UTjKgTcpJV+5jcmrksFcadyqveeasFpHTv6msjVZSsYhaMjzUmXRPUJ7R6p3Asm6VLcKg
nzeLU74+J/II1gq2WbJHWrcHlU0HIpuqRfcn608WFoCz7X9vL86IbI1XJ0sx9Fauk1f10HZgjt7N
lYdJiuDKnvcDXD6BhNun6wzH7pY1XAyaB1LjaVXLIVHDWird4jpf4ozB3U+l3DUqZYtYqV6afBwm
j/QfL+u5QAy+RTKbKMjyJJzfsthXXeRq3f0sZMFih+XC1vBtkvmymHVmY2uSODDhhaeBmbn6z+Vu
JC6ja499RXB5/Ivj/2fpDM5YoEUJNj191YYoZDHyyQKR0uLZO3prByJySNEqctaCyJKckAarOAyK
m3WtWyZ3Syp4drIjc2kVOSOhEynHPAtoQxFj/tToytlN5jgBUUUjrDelsSzZQemdAgZq9veVamsa
JoVmHUpkU1X1MMvNTSOMddC6ay7dFQxnIsDeraE2AnW/ifG7tB7iQndlUd5KJApnFDDVZJRsA6Lk
Rf+9SUG31tX3yRwL1I0t/butWYnCGYNlmYjEvHLfmAn8Ou0YO8Y1buMKgrMFFTif8n5gEJhC3IwP
tvpbEw663DbbZxTeHMyNarYS0omouGTPZRJWn6anBmyy7LGUhcvPK6zPCk55q2l1RmwEaaACS1c9
aiY9SCN9zHUluAwjFIuzBnmroyxQhVhzWPWYqUl3rDlosECVK4XoAf6gCZwVgd4ZnEGoCrVbuh6C
DelJqT9Z1U0pnLknUDp+5LtMwPzUlQxjF+/hTH6dRzcC/8Z8yhjt08GgrigStb2QtmyA0VAxDCSb
uQ0rMb++zVB6Oey6k1OCEKe7WUIN3O6WGpZ+FVLR7FUhJGf2tK6nks24XEcvvbM+T4f06AQdTLkT
OgWiiiIGnM2tW4nI/r6yfnVuJnacAE8Fg6HkSXnsLtXTZYXc3LoVBmf6CEY0JHYGDJMWt1XanXpV
VKwhXDfO9EmlucDpx1YZHTRe82sEZIfMm56iZwUz2aWfIp1XmJV7ZwVXUnFWsOoTu8vRf4OeqepU
fyR3yqlG98Frq1p6wMOtPrUv09cW7cdCGsrNy3GFzZnHSIpsSthAAxvt6XX0O7IKt4juYiIKLAnU
g++OoTp6Y5ICQspO5U/td0KJO47X2MWzNHxLDHEa0kpshJSkL/eLVAZ6Pb40o6i5SKCGfC/Mohlp
PapYtG6pAtrpfpdc5UusJOEMhow2rCpnEFkmBZqy3AypdUJZsvdXB0rljIRtdl1RN4Bp0jno0vJA
Hcf/OwjOLjjFZNvI37MS3yUA/53ndJLAIxIoscqZhayxQMChQ4p06r0i/gr1whwX15x//J0onGmo
MWK61CTgDD0mJbW2KxWTQBT2iQu24LXjc2VFZ4Sq677DakVS7U7y7Hb0UR/2uvarb7/8nTTc0Z+7
wVIjG4dFzQ/18lBI+7/6Pl8xqsgpwuELVkvuG8/qSGA7cXAZYruu53xM+JJRJOoTaklYrsFxl2KH
iYmsEWnYW7mroPfUQOMt2aX3IkKZ7bjrCpdzjDokeCopBi71yccldasvxh5zn9BiA1Jx7ff8TGw3
3onCbWxHLigHX3sXk1ICDSFQpxyZH2tx51o7oVf0dp6NAAx4u8FCd0piP19eZcH9pHFGAvGBaJlr
KEreFF5chKW6T5x94XS7HB3VreC5JrgoeIoPxcZohoU9PdIu9Ub7pseTzW5fLoskAuEsBqqwqU1Y
N6NtwLLutPZkiGrmBUaJn+TTSYqR1zmasEBTQk3JlaS9WX3URKdMBMM5D1GlzrYxQScU+5tTI+if
SvvJ9mtNkN9im/xe99DbpdlgK9F5zqmoS9ses0nRGTLUbmXc5Ilg37cF+QPAP6FSE4OBZ8YYUST9
TWos/micMvVFGQQlmf9yds9A3ONJqnI5NzJIUpK7rPHVY/RVP4IG8Cbax9lJzk6MEUMC2cI1KneG
5UxG60x5X0QgqwCLbrnH5O99bko7faKiEOy/eLBnJA1bubpDKtAhqLkOpDYotBNjTpeC4nd+QBGt
5kU34lbkbbt0BuQMxFg5i6JWAOxksPQPxS5TaFA1cdDO0y6bTE/FS6DPr2jJBxvxGZbzLCY6S3ZT
o0lKUn7aKKBBNsUwBfexQO0NzlBgPlIhFwkwFvAZlXjaONNVj/mVGJxX0YGahUg2Vo/k6hNmwe8K
Haw2xfh0Wf9EknCGwozoQAsDMJLVgo7lidhfLwNs29TzdnD+BKprM1MCR4LvmLlbjVkgg+49UjT/
MoxADp6ZtBwnqewLwCRaod53VfeDkLg5/B0IZyPqIusGdQFImrcHUju7pI4Fcmzeqhjfi1gaGiTt
10T86pTazqhLKAvC+5z8otr3fiiDdnKjSvPmxfDJeFU+eoXH7X+fYj7FgD5CPxtvLOMwqr8NIT8n
a8t4d0msMDgVkEa9il+7tOXjP4zGP0y3eFL3Ii6rzbvijMM/JpFf1GsrRWvppE5u4Txac+X2/bPT
Ci69bf9yBcTpgY1BTkU2AEh+dO51b75b9hIIAoYCBDIxmJrFoxo21XuFyF0TmpY6LQgLEHLrweZg
HOgsqljavh9WENz9QGdHxixWQIxedage4psMPDE0cB5B0fIoZl98fXVf0Ar+kRmrYEFO2CIa96jg
tUMDXUSR6ZvHahcd5AfpQ1G4fQpewVT3Gvf/Y1G5m6IkqjbiAY3jrA24JJRi3y3j78smY9P8rVaV
uylUMBovjQ0piwgPXGRujgPF5NnY/HwZZ/OFuMLhros4MhypRL2FrygfTY1+GlIaLGMWjppxZ1pU
YKW21RFtRWAbxegynoljShZTU9jVDjIVT3du81Jwa4gA+GUrFHUaSrh9Rqr9kgYQpxCRZ7kdYMPg
k/8IwS2Z2ZX9P3xxcMFDBVyMN8o+vsU4ShTQMb515uy1L4xB+AraCrB0npE5owtCHaVFugjPeVJ4
Oij+EvTopYLCpu2arRUKZ3a7ehpidcImzd44u00Cn5ZN1or8h1BpduSgwFwheYwwt8CnFWweX5NT
95mR5Ew7ymz0bAycgFpe1vbtW9LC5DrLRmaYTwgsxTg28wL+rjwa9l1jB07r/C706aDn2W1bdzf2
JGrh/hf7eMZkUq9u5qqptMQiSBCMnpl48U0dOihSzU9sIGV1FLN3bluOMx5vnYa67AdGHDRV98ug
ulnxqdW+XV7H7Z06Y3DHbNG7tiHglvOr5iVxnivRoEjR97kj1vYLiFUafH9cQtIeOmV3+feL1og7
SHg8FWNtM0YgMH72cXmqU+vH2IrmCInE4E7SOGROmrFRiflyjOrbRpSL3vq+JWMCpAVbZDh8gLqu
O70AUQESdzqGgtea4hpLIrCobCv56xYOJajmMdoE9WTcVtSVQrWB5beydArTog3I0oJWnwax/OO/
35Q1ErcpsTkSSWHZOsP+PhlhiXygKcgQbxYkrDG4HVHNeiCETeVGNQeo8xUXrsoN414HXX8oij0J
lo5/WySToloTGyCfgUUkD3v7IMWe6E7YdCpXIvFkvYOZRdHCRn2rGDKu+C1jFtVf3HHX3DUYpoa6
YVEycOv0rBE5p7Kq0CRWJNioqv9MwYEWtV5viiqJRIvHuZV9aiISqwFkiCbfTFS/HBFVIZJPs1+X
9Y5p8AUNN9kpWxloRNM6Y2DGLEaPoJE9DWB0tyhaTw5Of7gMJVo59vcVVEKrvtBsCNXEuOVwahGQ
Jz8knVxhn9c7xBZ3haNNmJcSsUG7TrEzpUPfCaJr24bnj1EwOaOAUuSFasw+130DMgp5t3TD/u+W
irMGdEmTFNWnrC4FlJfaDQFFV6wIohii/eDMQeSkSjx2AGnhj6bDV1kBm7vohbQJ8jqmF6OaFJmn
etW1LtOlGZmLVj0Slkw4zqKk7+Z+rCC4/a4WWSE2QdhWK+WA6pabTqIkhUgKbsut2VKLBkOa0fT3
M8fs0YLMbhH/vGLTV3Jwm66po2w3JqIYfXYY6lBZ9so1Vz/8PwxN/mc3uC0nixQTPG7wsGqPcxFM
y21xTRp0BcGnqoyFovR7BkScgGAzQ11drAWXF0qw4XymKtLSOV9e89/tB2m+LyfBRiib5ve8TDy7
SWt0FPWI2InspB+TzJU+RZJrPFX7JogfNG/5Wt9Lft56RHDsRbic2UdToTx2Ew5LHVtgiFrCWu9P
qFA6RJK2u7yGm3Z/JSJb45WRBM9kUdtsm8rlVitOznSqitht0r05C8zMZmPwWiPY4VpBZXUyFqQC
1Nzssvxeb1N/RhUIGZ/t8a4bHym9sYngHSdSEc4mtGajaehJh3j5vs6/O+PL5eUTfZ8zCElcg6KP
JfuJbgQmCCmsSvUvQ2y7a6st4uyBU/Z9BRZrRvpWHpvY8nGrBe3SeGpFnw1tdKul8DTncyeTHVhE
fRKLhueIpOTMRWnNcqNocLFL2u0n1fDKeRJIyT7xzv84C8lTYiQOgoJRxDLb+QGt6Y3ujf29gvm+
/b3cftYXUUOyQCS+WQDjl0kCkm72+InCaOoOvSks9RNh8C4ipWY52cBgQ03LfbGLddd60n08VYL5
uQnL770oIi2C5CxHOcUNugyxjFV7azl3wgys6Pvs76szHJkqxjsr+H6CtJ79UNHWvaztghuWL/i1
qgYsEqy0hX4uol0V3aUiHkCRCJxJIEacS68IXXKa7YNuCJKhAuOtcyah0iTHkFld4oRRm8hyxGhF
Dw3ty+V12oyorKypzlmFDs1i9fhPucTrCHZwyXgWYiojXnH6d+mL6E7aXjbMVFZMAxxPfA9UXLRj
EjkIRkUoLz90+pR4ymSLCF5EKJx+dUWsGHMDFC2+c8rfhi56+4oAuEtIdapEJSpLEXnKrnW8xMv8
9HbwFo+8jIduwjAwkUzbj1PlvHScxlHM4DFqjS3drQ07AI5L9KKjgQJZ8c7D4FpP1BDyL8pxRuR0
EMWHI6UZAuedH4OCKajD9HZEd+Y37agFNNSfhIZn2484I3LquKj9YEwLZOzJbzrlXp/0nuE8RHri
LamoaGf7iJ3BuPsobkmLdDw2MZqlEBVke1JH/pCbN3E0irAuKwwmKLy1eHLXjnXB6h97ErtKfptL
j5dPsgiAy4fVWtW1xgSAOL5NjG+0+XX5+1uDjFTrj/rpMncNqarUOQXB1gw7eki1MKrdNLD9JqAf
NQ+07c/T3Yz+6gMbomw/SYIu+22D/p+9Qq0Lt35N3xaNDlWM5j3MYT1+GkWdFf/iIZ0xOKsx58Ns
0QQpgQFpMDnALMjAwnDo8oXsxr0qsO+i/eIsyCIRU0OqFGdLy+4UZ3xQ0msiv+sd4wwG0RJHR5IS
+ShTabw8MQ5OizDJZb0QycHZCFAfpErOahUrS7/NrPmISUPBZQjR3nNGwWzaQTEn7H0bPVDrOCy3
g4jZSATBmQIzm+Mmt7FUmvONgFveml17/HhZDMFK8Sw8zthgYmUMjDS+jcf70RL1nAuE4Cl4Ktug
0mxhK0ivBWORg0wo89qUCHZcBMMZAjnpVFWlbMe7Gm1bX6rO8mJDZDBFKNyB15R2QUsYVquhL3Py
qLSauyRXPev+HPjXG3flhiqKMs6TBR9Lrn53yhfEXv9ux5mMq+8PlRo31QQZHBQJFx8VSxdshchk
vYYeVgggl+u0DgM8MSqhDxY/D5C2P+iuhDka8U7kuwn8AXTSvZUHUdCyQ/cm80CiBv7AgmHV0i/7
uWBso3vjkH66vH4Clwczq94CSkgpYg44xJP29qP0g3lZka/7xcfkTt+xi0Y0KkR0Rjk7MOpyJJVs
DkBn78vq3rwuuPhH4/jymHmGyjUaBJrrB6q+yMKWcoEAfBoLHkxjpQkEyE618TrqJPLjcJg95Rg/
jC+pX3mimaGCk8r3XMxqJjkxuwFS8D2NmewO2S3JXi6rwrZctoYJOCoI6/nMjDOYGKvasNhBfNuo
T4rwxbjtDJ4BOKtWOmbSIkmLJ2mShu2gHRcnCp228BTJFJiF7QU7Q3GmjRY9NXLW/7XUNXori6Dp
KGIiNLi8ZCIYtqQr21DpWhwNBDBEuQWpziI9ZOTDZQh2/t6HW86SsJ+wglDtrK4lihxMGUV3dhs/
Nq3zvU/l0MmJN8XS3qnz3d9Bck6NHMe2HNlQBHmOvqF090WSqoOlWC9FqX2sKXmOCBXsl0j3OLOX
N0jTzmwuUk/LUxphJE0mKqYQaR9n6JR6sceCtehFielW8R0aY90R9JqjsEdZhMRZOKm0kkrSIUzU
PhXV57TFeY1jV6ZX2W5QEZuaKcPB5NnPQWqYWwaL0/ZeH9ioKPsf0q6rOW5k5/4iVjGz+cowSaNk
BVt+Ya3Xa+ac+eu/0957d+gWPbif9llVwqAbOA0iHAyfzeflrvXQ2QN+i2V0KG44/tPfWeNFolgr
sKp4ymOeMtF/EiAPh37XHj+04lflHMv/UUysF7SzHWJTF8SE8efgtWk+FQvxrFOKCFg06uUkV/zD
VN93R+UQ78edib2JFLfXJkCsFBFwCMS+UcFkDhAp2ynSTbxEbldTHwjbMcpKjIBDQzIvSPjw8/ph
PfG5zemQfQtLx97zZd+UUpv2vZImQFIadkYRZVDKSPTEWWz2ymLmpkP8uZHjjwDDSpaARUM2LW2G
zL3XjDdReUip1aPUBQnAU4Z930p8ek7H2sCg/xZltjumRCctJUSAHgR1cgHCbRyYlnvVELkSJ11P
KEpFSoyAO20cjrHKEyCDrt/Wae4HhXFOu8W7/jzwI7mCAWIBwOjNOE15Iaq1kMK0bvrgNepNLxs+
ZdTSGcJLxdx/YVdyYvHFfBe+dQl86x/YKL6GG5Eg22ZLqSYpNFqkXap8SfLWSUhKNOrYBCiYcjsu
Yl70xhZiLQBDrI0h/86RpVPQEP0OmzHDxWl0AQ7SNEjULoAoid3W0udZWZxMZ5h7eMnQK97UL9cN
grC7d5WAJU8V1kKclZS7qEwe+2C8qZUPVQhXWglQ0NZsZLENMZpS7zRN2i9SSqDN5njU6uERSwJo
rbGasYaMbsceo7fpmHmli7VKznLKdVfFugfrSLUqbJdbV4oJ8GDLObCBj6Ev2F2T9PItBtOPbdT+
Zc/JoQWnrNXnByzsc6Q63F+/us24ayVagAwsbkkrCzVrMGizo5E9lmVGJAAI4xAn21LdTrOYD6mW
Rvmah4FXTOGJWTZxc4QiIlsQGnp0SeLeBfK1BaSq4fH6QVFqCPFCatlla+fAVks9K1Hl9O0xy79d
l0HpICCEZkpWXPASuKrKmL2RnbQlMqKUFgIwzJaOijSfoZXlg8xe0/ScBX9dV2JbhKHwrAE21tji
g1qGaZoUWLVtS18b5a7C1Cw4zK/L+Dk08f4JuggRPKaQ+qkYUwjpdvqjfOLsj4UXPX3LUUI5yX7S
OyXaluOzdFsiyB/20z71wvuAXMy4fWOX3yG4z9SEnVTl+B0TVl66shk/GlFAWMX2u/FfGYZY1pCS
cWjqKB7QXHzIp5dxegYdaYc+AoV4Na7fnCEuhbGrPq/LBsok2l+YZXJ4PrBKfly/uusnZogljrGz
RiwSx0jhZIAZFJwiNnFclADBiRo04pmVDS1G80sinUfJ+3cKcPmr73FdwY64Isd1sPk+Ng82lbmg
rpvf0ur/z8swz4OM368gtq67nTX8qdmf1dgbE6KcRd238J7GeZ2b2Dcx8Naycq68JAXjnkpRn/zm
dbvYrwAImAGcs76DQuoM1hOGGqCRjp+U6C6sd9UUemnZ+l0qmy5y6//yrgSY6KZ5Abcf7sos2Jsy
lHtDp0JHytwEBChtqejhngPU8Bm2i4bE80n8f7GiEUbq2NUDVMjbxtOm3gHhwXWD3jYDzLUbhm6r
zBQMrk5nxuouxZCv0hYeetj8PmsDV5oq4itoW5WLIMHeZis0g6hK4DlKYDiVOjsRm6nvRUobwdqw
FH4xxxZCjHDG2I9Rn6VYGpw4pdLY/Ne+e4LQOWwphqopqkhHURtSNbAI0z9FxpzeTvzC7v2sK/yc
Wge2qdJKEj/XFSJkLApZNWAct1eec/U4gxJioCYNNu9mJUMwgmDOso6VwIJZfxvmrwFV+KVOS7j7
qs7ruFbw/5v4PNkv2gCmjsEbqCdsq5phKog9UDjBzkZZnMmKsjIKseyj4uWTfe5nT+l+wOravYbY
Xf0WuMqRSoZs3M4vEoWmgL4psbRnhER7KFwzOaaV4RQ1weNH6iWEn4aUV4thAKT5sgR8nmqgKg3O
8301gx6Vz+JmLx21JWjjzn7RTHhJlTyr075bKpQHp71R3VtG4KLpy43U3f8bgX4RJBg4iFVkvdSg
XJAeLIRQsZtQo0dbdbVfZAgGLmEE0lR0KNP6PFrk+xds3/R0jDKXO8kjm774hQjwgIQs3wltybL8
jjEEW0cMudfUCvAAIrXcT7CEWrlr/5R3JW/e8K+f4BbN8Vqc+JWVt1nBwl7B1p6Tgv130wGdNkc+
9kjPaG+axUUz8UsLy09DpBegmY5PrXZ6kZWbJGO71Npf14mSI5h8OJcydgJBjmXfIg5iIXNm1U+o
bbIb8dYvJydY+WDKUmKHEGNEKOo2j4N6NFjryqDqogb3N6FidXKCnSthVTeajUvCnlIr2WHJupI/
XT+0DRz/RRvBzOshW5o6gTZj9T3Lf7Qx4arbfrTSgd/a6jEaAkmeuww6GE6LwVpfOaTu9Fg48s5w
E+wxoZ7ZrdT2LxoJD/qYqxPYcSBwuUeceExP6V67nVws4kBDnuVdPz7K5oSAsQoM0OPMECbPkmOy
L4b8rPSW04X/8pqEqBH74oMl4EpN1rc0PkczoQdhaeIo32KACrBt8P9ttXX0QXOyotpp0/P106Kk
CE9f3hmKUg+QwuKjbZ5K3a/1w3URlL2ZAgpMS4WOiBIylKcZDytIWJOd/mZiIs1pz/VDs6c2SlJK
CXiQ6li5FnATWNpjVJ5q1WuopZKUTYsjfMswlUUZQoa+L54Vjy9ul/5o0WuO9KlOrmIkMEEM8LWl
TateRoTSj8qPSemPUf+BEHXtpKaACs1StkmjcoXK1zk0dmF5bFMqOUvdjIAELcs6rAnjD0+ZHNlo
OU3f7e1Cd6+bHIEBpoAB6RiULMwgJsN+e7Xwhupz138j20i2tcFIoGZaGmOqYGeDGmUyMtrY42G9
tItTK08qRRH1m6jgIoNbxhqsx1Y3Eh41gleHhwWcvzju3QnYicVaBOZsn9tFGFd4JSwJZWko+wnX
02sOaIDdnh3msXU6iQgMtpL0sLaLJMHaqtJM8jGCWmx2QaaSOQU06w688G3t1XP1h+pFp+Xtulls
Nef+IlUwv0S1WZOUiCA5pXCwr3bLDRq1Oz/dS3/wjRIFKu5z6Izushtvym+E9G0nvugsWGWJfGfd
2zhdREJ7G6kzp3bTfWz5usOc6CDf5IunUCpTQoVnyu6sustDHLQUOdkZGRxf+hz7kosUzh50NR3m
tak5an6K7+Pmf/QUGwzyIJdZHkOkaQduY487qR1PSxkfkuIbSIHIyjklT3jDlqzUarODvK6WXzNd
u5EHLMaN+c5aDL4FypMlp+6SFq6eoLe3qdx2Kji3lztG4a0d5IemNvchynnX75s4eXGeERTdEXju
8bNmyfaNKriXlY7ILG0Rp6wNWsxgqMYyhXEABJIxic8jOUPBAAw+lgMndKNTykcevMDH2nOKsvY3
D+Dllrn6K6xIS9POZRvq8Y2GCOp3leLHLp+2atxCB2QQx0mArUirqYZKPLUlvGcoppMu14dxCt9i
a6SOlDvENesVkClX7TYpZugVZs6XL3aEgEXHzhn23HrM8dvRMc/yk/WzKaPqvOsm85tQ6XKoAkDF
al+xAVtVcaijr/rcUbVPnPNc3zX70aEAkTpTAZEixVDKtIauNtKeqi9bLxWVzqFECPijBVk39Qwa
9cVfM9qpGsUppL+IY9t8tzRZ1W0TxCTvSJ7ShMMc/6Kpvsxuc+zBHNRafvTDBCeX4UZ+6DE3vM/J
WSNKrmArI/jcpypAWAay5uKcPeR+7QZvkm+e7a/qLt/Ze74+If9MqMvjincmulJXsBJFKvSFcbEW
1kiBLljy1e/KV2Ov+Ehhupn7kXkjU1kJFOykbDJdxXw5ghC7fpj70q2G+vNc5661hA8GleihTlUw
mWrG+GsQ8ducPiescCpOWumCKZlAlE2AvmglJhrtVlYVJUE0YCcvY3Wrqv71eyL0EJexaUqeG2OF
/6+Mn6UhcBbllGR+rn+9LoZSQ/0ViNssMYw2hpjE/CSjGZvqFdr04NUxCVFuaYVtlpr4/1n7JQy/
981tTrWFbOPeSobwmNjmoiod/5oadpYzY6aodsFytted6E7z5xvleP3Ith+vlTyu8+rx0nptLBKe
F1Xue/8nwaxb3KTHnxNaO6o5hLogASUmtciaDJUzMBw7aXw3srfr2lD/X4CDoglMPeUvcVY/G8Xd
EBJfU5QBCN4v2YOkWNyO57o7D1H/rIbYXy2/XteCe/V7UNNMZpgqVowYgpllA2tQTwD/HzaMgPsN
KaI9f/SoXP/2BxVjJuImWbV1sR8tndBWlRtm/XNBGd84Kd0NJxsdaeFO2l1XaevgVNlguoJl84oq
bm3Vhn4GYW3YeM3wlHV+Y5ySihqx5d4tHttahuD9UziWNmujxotKx7j/e8ON7WLPwuTzl4+qlW7d
0lqccEtSN3dp30Klv7v5ePMwPzuKxoyb1DWtBDxQQylV7RFiAhN0l7IzdS/pHHrBdGpj6ZgpBvEU
bALCWi8BEMa6HYqOC5T39Y/m+PNr1FkMh39nfyxHuZYmIIJuMQ2rESANXGcHa8aWRrVzVaa/Lqnl
X7fBLVoVVNEuRiigg4xdMOocQlZ/KkevOesuVo/6gwOJ85+Tnx7N3XzAtxJRKSZPVECNOI4nY+og
N5x9tuchtOUHuzB2yrO++1C7+S9qcsNdIXrSmLJeaBBXzJPTvJlImqYUMwfhz2LAAAYcLE3M4GtD
/lbBn7MfCkXXvS3CxvCOrBuIZgU15qa1ukBlmBgsH5EiWKLn9E/CIPjn8Hvf+keEWGeasIVe7VMb
APhj9K3dguw/i5z8aLjpTqGI27Yd+SJM+DYvFNYtYQx9wjZ1TKxlZI1TTp+X4TZkd1pFAO7WS4iK
8X9PT1z+l1etVGDtfY3djAfQtaTqC3F2xPWIj5RkJjL6IKGOEbWlg+z5J3CGnZJFwbRq7ElL+WjV
+S5u5Fds2PDKLLsDx7vTGBK4pSa/jqhOpt942UVjASgxxmopSYnLRDr1xHdtKo+jF4CDGPtdXKoX
h9Ke/33lY4sRyuGUQvvAapE86d2uye/lIKMq5fwRuWahAjzOo9zoRQM5+L6ZXf6FU7q2K99XPxaf
T2ya/r+8VgEjpaQvTV2CQOUplG+RJHNRo/BSt/4Sxw6TdvwtpbOtm1Evmvk5W4CtmZrITWymttKm
pgJn96LB+TsMZWe+rRKkvidsOHMJPTddfyVQOFhsJ4+L2lJrFC2q59yfDst+cfFhckuXmDdtZSVK
OFJl0So5RW0J5Ilfyzx3YsPXO8pQNoOflRDhjZEwlTGYEvSxnka/e0j94TA/1KWDqded9aYQsRal
koDN2gTSO8mGSlOXPEQTmqDAFjoV+uOHbsnGk22bFjiDxRhrNGMjA4kJstR/70SX7uJzfcz8bE9+
CHFCjXeuplxkCfihJljvXAQ6t4gOC/YC7895Z+7kwwdmdBDWX+QI0BHhEzXMQ8gpOSFpfFLy0o0D
aiLsNx51ESMYOBuKGezHEDOe0AyHQW/uxeY5wxQVD/CpOeVti7iIE4y8L4dUbwyt9mxsJFyQr6se
W4peZvNNW52cYONzbqZMa6BSUIAaO5udsSfcaFMLFV/DMnqu0AcnvNGD1k1ZlcCul/BTM70mWNwV
12QP6Sb2rKQIHyp5HylxxxZYQGV+invDBc28Vw+BN6bzHgo+lQZq3H31aS6/Sia1xI3SUfCpoGpC
XVJlxCHFU2c9Gk3qTGpNfEVw63rnTCsVBWfqqzTXciyj9rBuatcad9byApZv14ypQHT72V9JEtwJ
w27qBPYc/hHL9iY+YsEtfkLjPBqhbK8kmso3LXAlTHAqfSh0mdkQxmwoY3dOYRHISuojOFIrlyGL
JRiHVB+l+xHvveTKoErOPf70pnSz1WaIsdJJ8KoBow92ZkGnzpPd8ADepANKcW5+jA6qIx2pI9xi
8DfVlTzh7WgGtbeVGfJMsFKZbr2vHemeA1S0C8/2bc8ruuUuvDceZMK7idt7V43LbVnp+UOsdaPT
Y3+FnI+E3RPOJY762lY8D13J33rzEGonZUodqfx0/VWk1BDgg7Vq1cocPoYYWTT01aPGd13C9uNx
uSOxmIZ9eL3e8ZPqT/UPXh0O8HigXMhrWt0+eqHCTurYBLioJznBpg3uVwrYZ7B+1lfL8VhiNd51
xSg5Alg0xsSaqINepvWURfsQtMZt7V+XsdndujJwTQCJsQAlONK48ODOTS2PLyRLvMGRj1XuS19R
0/foAJpSTECNJpXVWOfAFConK/DkOHPagaoSUEIEpLBqNbWkBYphcWDalU6ZPwbJl+unRxm3gA5Z
kIbTMuCGovAPlnqKXBAeupn1XF2POPCrj1oRMQYJyfHv5tL4XB55cRjlf8KPiAMTE6zaaGvqzKFV
N24S/VgGJ5lcgb0Ztl5cVZz25cM1lZVwGfv0U79nR+u2BodBQXbEUMoIcUOlTEFQc9zW5B9Zfl9j
M9gwEqkyImwQR31nNa8ihcdfRfIyhG+t5SZV6OQW8V3BveFKdCKO+Ea5Hocp9xbkmDx8i5XdpzGs
/dAAOWP1ct2gKSzVBTgw69zqS45tnYceU2MXnwan8ltPO8k/lxNSnUuUcgIUBGptzWkEeZHtNME9
2Jtz66CqrkEoRtmDgAbg6og0fQQa9JkfdT9CG3T6lLMSaCDmAPO4Hewohj3UnXIAmY8vLx8gfl2H
I2IOUJP6hg0N1FDqL0vqhvUXjZoIIKxa7DHX4iSViwTf5l0ZP3eB/DAy0wvqalcm6fG6tf1stHtv
2qZuoIvY4OkUmP4qMWXWTdDpA89rfOVtMIiuTvbnyGsO/T7xTG/c4QGfnJfkVXERTXoYZ/1s//+Z
F3Gi//wEMTc8xvEwTIyrax2G5RMo98ueiJK3be8iQvhOM3JdrjBmAZzA1ybLP5nKXzE15PMbx70I
EeIstYqbQsqhx4LKaHho95EntU5xmHeKjzj8TiXiuq3Zwl8OTkDY3sz1yhghcIS7lqH5qrABM4yJ
t5QgjA2NZ2Y/TwlzgozqraTOU4i/sO6nK8GBgpd96AGBkRvbf8b1/rpt/ubT5nKg/FesbJNhgVoj
85REUToROlMQV+Z7ww+tQ/fK+eBq4muNPFABevsxKQskUAGFRz4/xZN8KDyC9oCqBW57+EUzAXPt
8L/2WAchqld+YGVOnJ0bSg5pkwLooo1CVaQcaRbzto8wisO7YBv0imKb27Pm5jtqyOM3wexFMwFP
MmPAqFGCI0wzJ3g0dsVOHp3qpt0t7niWz6VnH8PP1+3kJ//b7zHs3Yz40JToEYnhB7WBpDdP/M23
9eTk/tf0Vdlp3nKwXeMWLKVu2nrt4CZO7JHF8e2n57+Kv5sfDyVVT9MIileKx8mEvcILT82NUrnT
DLrExsEMPuDzuuq/CU4vUgXMmZAFbxqVQ0DmW9IOZERKvuukm7b6uiT3vWk6w/Bm5wRiU7oKwGPm
AUiMJVhVxVKn0b9EmU/oxf/DtSsVAKY10aiVTpAQHTlTbraL8EGp3YIEZJ/vsj2VKbzuj4YsIA22
XrNa5VYbztFt3iinVs++WcrkogGViCWvQ6chCxiTS2knDws06/MfWbOX58ZhAQFk3MmunZ4AL2Yc
aZIiQ0aGvXx2eGiKtz58jJeHXjnqI1YlUa2K/B9eEyjAjKJXjdLGXGBcOGX6ard3oXoO08JJ6IYD
yvoEiFmibA6XBMK0p3z0kmcdLU8YbvcN0yt+SHuex9OJp5YQKc6hp4puVq0N+9CM+7R/rgtquuM3
QG0zzKAzZmMf769vXaVhYDId0FsjP7Z+c9RAfMq8wdXv/+Zep4J+Up5wYxqbpsFsIM9+4p3tykE/
zt//HD0M/Oyl55wwyG2jv2gnXBmLhmnB0DLOb3hS/5q1T+PHcg3/SBBnvmYlMQerh4QsK51C7pxI
PfX224dg6SJFiCPbSFVnY4YUdFqd61OyY56VYnubiaoZusXd4I/rArdx6SJPhPei1AdWQ95U3ZoR
BkvyRwnjmXVIUXn+5t2+SBIg3c6VJiyxudYDooOM/1PrtOgjRAVIxc5jfceHHaj4dRulLiIFjK+a
WQU5IJTT9+Gh2HWHccfb1sgYiF/Ke3C6yBHAPVqk3BhyyOk8y1GxSWG5CXa8Db3YU7U6SiUB3LXa
QCKUd1EkRw2hD+/xkvZ0xw4lRgCLRkERKPx5cv1wsxjnsIr3qfk1VJGmrionq27AcetcN8XtbiiM
+fwHocTJMK0Yx1Dhtt95o6+7GRZHm53HzvGZAaQaTFvbb4YnxT4hdxt7L3L5Yay+AgK9MJY5hlze
3Ti/RE/6Q/9mfx38wp8Pcevaz1Q0wLHvisFYPIW2kihp42xJ/HjT4qFXj1ZxE9jfw8jvFqex//p3
6lkCpAxl2g29AWGYlzD33DzTr7yeYkbO3x+OSU3ORG4+15i8M3XU2U1D3JGStykqGQwv6Nh/Yn28
a0M3Z3+Mo4H9fU/X9dtE/pUowckZa0ZTr/FylmBvSSt3KUo3zx6vC9k0kZUQwcPHJQ4zuYMQyb6f
pvuCIhiglBDcOjNKO8WAfO3NIIWq88UJ069aQhHSU1oIXj1JtjRm4GzxqurWSB9DeXf9lDa1wKWj
gxdraG0xyDW6xRomOUdPLftjMu4N+VGviRGgTcNaiRAOKsc8FZLlGVoJC+tRzodTklsvsTw7Noq5
tUS1yG2e2EqccGKyzKpAGaFR1z2nzWM5fCRtZFm2bRqqCiYLAXp6aygX9OHVXmy2rt4Vjm4uhyWk
msO2gzHb4Iy/2LOO5pVfASedlzToi6Tx9Nve13Z8CCfc80/myf+57MT/gCFcxIkpzDjKWavLaMbU
02OLUr4Cokf2el0Gv+l3GLqSIcDaNLGA5QtUYtpJqiYYwGetuy+6t+tiNi3AZuhI17DtGFSOv55c
3dZZF9gzPFN9tLLbKSQKDNT/F8LkrLC7fEqRHDerxBkxCGpT2YtNr1xpINy9yaa5CkNo0GheFWFQ
LXQ7eyIeb0INcSvAFNX1GDRQY9G8Obiti8P1a9hO1V20EBthqn4xTJNnxfV9fGjd5XN3mO/5WBVI
pT8b3wlplDpCWGwFVa3bJb+V2+g5OGGxpTuPzvi23BngOsIaz86ZCvdfChUiZIysF8YoTTC1E+fM
tjEt4qhvc+9g14KXgfxjeUsjArK38zurc+UnsQpFpgB4Gk2wjiLqb3NF8mez2plowQlnLIo0wHJu
Kj+UoT0sgXTu54mQTxjnu224FZ4kqcJBS9ZxDF7V5WGOCA+mRHAgWWmogt9xQhcEwsr2FOkHOzmN
xv5fXp2AEtrYGYEcQw2Dx1iyb9wYu3rPPHCP3LEvskczn5MOIQBHKBmdGbSwlui87P7uT5WPxn72
Ej/2qPhkG2z/QUGRCT9J2kIpLHhf3Xy3rEe9+VIWt11P3NTmyDQ+AP4LtmI/TJBpspUbEKNlGBUt
vPhrgVQqWBWUfYcVXY2bf29c8xuGTQjfI/QTu2TyJQ+tBHvTPUt7HXLsoSnjF3SUnqOkIlp+qHsT
R8+ZYWQy441o6ArH6MWEFv8RczqcTIoe9ydsX2ybqaM2TpsBwpAfOWkL2DbiyA3SD0THvEURwb5m
G4bYK12ESMrPGXLEEUvPSVg94E0jLmhLkbUIwYllzokkTai7gqbB0bq/Bmt2c4rXewv110IEL24U
ZSmmHEJ6fPW2YXsvSRTfEqWH4LV1NeH7eYEIWb6dMAus9rXTdlQJmf9QMTZaKyI8+X3S682kQkrZ
m81JVpfvWCU5OcGsRk4325bDwlEhbmgzxlwJFausWGtiy90MHzIzT3rK79CjdWReZzgGPsrQQMdy
h4IlQk9xircPjCFlMkQ2wanGgjvzhnX3LM3duiMCdUqSEBAA33MzrzkyoWVG3dnzw6w/dZ3llOOP
628JYYTip7OqLV0ZcktXW83HrJ0XGP51CYQN2sKTzwY7HApug6Y+OEtbOVMGSgr257+Twn/F6tlt
mGZnsw4pxTDtmuakq+ohwpqW61Ko0xJwQS+LVi94/1wG9Om/T71MCKAOS8CEXpv/0/AhwVODwW/B
h6NSXd6UFgIqGKOSjZYMLbBVutP3WkpYL+mbAiCMcy0v2QDzzc7p3ewXXnAc0abpMkdz2/v/YYh7
60HVZENnuoZ92LY4JzEgyyBP/KNjiMbXvMaEI1vcZmQHFlc/UrVw5bzw+no5GtXi9HFxjsHJP8mt
GwThPotTT1ZT77qpbGag179JsHvDqLtkDkZ8bKNRH/GF7qOLeTc40kvX/Nw3l+2pfXPUMQhOMHZm
i2k+BGlhpzlt8hrMD0p0y6j2sc2gYq2a4AZzjq2fpgLVsL7MR0LdjSJHcnWnPGLx57cP1XbW4gSn
mNOkYfMCcepjiSr8XjsgVXtsv6TH4k4FqwY1rL3tHxdrEv2jwWSnrA2QFx1S6ziRgSeH7/cP5kWA
4B+JicWGvYx7Mhw+m6I4yufB6ZyfrbEvZL1Auy5NLCWpTdSHhQVptZ8dDc01du0ePfWakx4XP0Az
3p56KIkDFHfPFanEtDDDhRXSLYvPOdVivI2S/5yfSCNYKHNYhzM0KqWH0TqP3SmZicwfv4IrV2Ty
Q129J8E8TblRA1GSY3jQbjgHgX2SD2SbBaWKgBJa0tVVG0CV+TScNa/eh48MCxsttAbw2ej+m3lH
cdVQtyOgBJvNDPgMkXm70wwkTwgKcgoeRP7AMo/ydlIhgO/6jnMn8fK9dmc/Bk7i5MxpiWIspY8A
D4lijSzUIC4tH9BR6Egz8cFBwKpYKSoxoD3oHMm7ih3ivHebNLsLehSmzMi7/mpQ5iAgw9APE/aH
Q5dExtS60jhL/1hS3W7UBYkFIXmK7KHMIMXonfAuRG9k7g5OG3p/l0YXirBrO5z9x1/FmpACquZl
5qkma7rrS1+ynlLmM/XcSN+vHx+pmRA4d/M45qMJSXxgcgEXp/QJgxv+39NQGhHnEIZnCRihSSm+
CHjUkVo3avBJSl+va0P9f/73FQYtgValVQVlluyeNY85tfuUMDZLAILMaix0t3EzkF6yyu+Cu9wk
GIkoEUKkMGRsNJICIobqVgPlc/gpowItSoTg/tEygAGrgYimi3aYf3ejoXGr7Nu/uwshJrAMsEqb
LTCgUfsDG8r7eqKmjrYVQT1aVpmlamLOuWNpwEpuu4b6WiipU7IAXR/UhNY2mF2kCB4SDdpcGhV/
2KQOofAdS/BVlu7DiKg0UNoIziFFdRep/ObVItmHUvQDbBmnNO/31++FEiP4SKGaTdnwUKDr91H/
av1FUopve+HlwPgvWHlhojWKbZX4mMmtm7z5YvXUc0kJEHzErLQwmQ2oMO3QZIFVAOq0V98q9Fl3
n2SnQIe6FRyun9om6SrfcwGGJVORTbFNPukNScsGVMxt1WVf+YhWtktfBhc8N0UGqrzQrTAR9KHI
4yJVzNlowYJ6MO/exRDSOemTvRlQG0M2D5PrJCuGqYMQ4NfbUpogZWPfI54qvmPZrdMNhF1vPzEr
CYIDMTU0tBif5z8/fiTsblicyOtO8o5/ihhH4qIofQQ3mipFi1Qb0qwnZad4oLB2c7c7lAm4arGr
9cYanY/ML2grBflPWhl8p6lwKMaPMHjVUeMOxu/q9BE4XckQnKow53RgMj6xqvo2MfYp1fKyCQur
/y/4VMAiVeqw+8+T06dav8vlB03ZXb+azaBmJUJ4dyQmKWMy8aiwfp4rDf3uiRMa6X5Kjxn5DceN
6t3nyEqY8Py0GUuxlwJ3whux+q/g6d/H5+QPfZecIhS8CaujjE6IQsEh12JVA6TF+ltv32sR8XG1
nRu5qCMGoM0oG5U24vqte/WHhdpVup8fQAe8PGqnwq/2IB9ijXv9vgil3gWhqCwqWLqOQafuNKt3
5Uw0kRMmZwm40NtxXMkGjxDsfcJ2meTXVMDGb/mKFYgBJ1OaPgBfIVC7ekyXwW0M1bUrkMJOaEY5
zzXV/rKdyFvdkwAFJabD1ABc1ZiDDsHsy9dDhOfhNHq8xhh6FPJQVySgwrQETZTLEJekz9Ggu2B1
IZyWuiQBF6aIBa3BP+Um3XQaS3nMtc6LDbLJTyZuSgAHlma1qQ6Qs0SFY4+zk0S2OynPfYGKyMOQ
7GUNT7v++bqJk/clwAQIXPqmtmDj+l5BKIEVg67+nGGpECdyMY4qEbpQpyngRARCr8iy4MYNZjVa
GGTeY2NW3vjX1SLEMH7YqwepQr9NOrcQYxo3VvYY2H8EGvGq83u/4lkiP2PUNrmOZYZAvPBWWVIH
9B1ur99LVk2gEPFqMAElxnEy1Fjm0IreoWrSjlPWPo+ollXWcNsm1PwS4VFMCB+wXayZEh1Hp3d/
VhJGfOvwQ6HkBSOYgBGBNBWVFUKEusfevE+Kl6CTln3nhK1/r3Vpv1Fx5OYhaqqNBimZE44I3mVZ
WDw5mC1C8kzxi6TdZfZDFB5nDUz6Uuldt75N01gJE3xKt9FHrsYQZvSz2yWTmyfLOZliHxs2CeOg
RAn+lCmNOibwYI/l37vAK8fGyf+sqB1Jm+70j0K2LLjTZEW2nAWQMmh/Zua+lDJXCb9fP7TNl2ol
QwjD+5QZ4TDg0JJOcXK1xYYXY6c21X2PvW05OxRTT2QBr9uELa4iDZSqVFR+dpr1LVaMvb6AaRU0
B07NvtvV+KFK4EpBwbGK1EpDPYMfZxZ25YTZCc1KBOxt+u5KhOBYiaROmpl1+NBITyx6kCTCcyk7
4H9fwWrRxJokzfj/SnvI++dR9pqeCCSvG7QtDocFczFHEYMIGy3AWJyGD7LaeI1iqtV4+6NsdVYi
IoBHXzJjXEcEUgvdXw6d0/iopziyQxPaURcjIEIuhVY2Nvxi5vuwkx0l+HHde6ibEXBATiZbDVV4
T7o4Jt6GuDrl8st1GZtKGJqB5dy6pShi97RczlMyTyYioWVyWIEd2BR5Af+V797UlQRuHCv7yrEl
ByvkLf4w8AGwdP+/DY9sHtZKjHD1/awW5mRDEQt0QJg9ltAAEs37f3dawpWzOZoaNOyi4hTcseh1
oFK92wmZlRbClQ92pS2NAi0a2+lRU41c5VvkBbv82ERom+acOdKZit8IGxDHAEcJ3Pojv6HGbnyp
AdNl8qF8zEWvnw2hKyPQkWhajIqbWTWdUAPYVzLzrt/NdtS7kiHEVCwAwUiTQo38R/wHZ2zmg159
utP2yv+R9mXNdeM6t79IVaJIDXyVtEdvD7FjZ3hRZejWPM/69Xcx5562zOhsfnFXJU+u0togQQAE
gQVPdEV1qtpZhcr9+kEroRw8n9RlB0AEKJhfNfsMTMN5/67nfFu3LdshFgjKxc9YwdQ562d4rsbX
8vuOPJAxcNP+c0q+X1+/TWlWMNI55SnJEzMHTAC6v7KtvK66cRLFG9r2lX+FIh1TJCEzsjCgkHsC
fvI9OVqnoPX7vZh4iszJvU1dW3El34xCVpjSqdWs0BhCDZgZz/aUfjOj+1I7l9nH0MTQVdXtS7WO
0hFuWIxnrhJoFb1o6W2snStT8eKkgJA7HQoS5QvSxWDSbi9IPrkRmpDGUnGr23Tar6sm07UE4cDp
LHZKt0o36G8pL12K4Vy6qUgDqaSRzu2sO05gEQDl5R3r7sPoMRlVaie+8ZsTWgkjxWldXsR2rgth
cCMWfDBgkSeguhWV/NxPFUdps76d2szQqQ0yPRQjvT2ySQxuyZlzxL0YsKW5qCnedTfppT1l53c9
e6+ghHFfWQe9Gk0boxJwWdA/NLiyGovi9Gxvz6ss4u8rABL92h/IIka2RrHLmx+V6oRueqCVEJLt
ISPaqIsRQlTteZgvQXt6j20TfUjiP6LAtzIMVebUbaohSZtcgvFU9d8WFcHVZphjv0JIWozhIZVd
LAH2IWrd3MoO8RDvxqQ6j022s8JPeO1L3WwwFad0e3deYSVNy6M+6MIakk3B4lUYszWBELbSVGOj
VTCSliFL0WipBpgMJCAOXiNp1brgbL++TdsufLWIkq4tNiVZrglde4pRkECOjj/fJ3/PeFQRRTfz
owJv2yy8rp6kd10cL7QYIFZ0Su8Eo4rtLefFC0EJ9c5nr5VwsuvrQWFu2AAjQ3BAo7OHsNi7LpD4
xO9m7lUeydPZwbDEdg8lJNEjY3emea76Z07349K515G2r1oraSQ3xyPNSFIwA/tV+ZFaj32KFlJQ
aVnwqMPOML7U1Zci3+nWbaGaibbtzv8RUn4+NOMyo4UpdNGeT22C/jKag+rxQ1JOPkXbL+tHRVJB
of1yxXcbC3dbAHFkpgcekAURUj0pnPpmJzpGi//XSHHJgmQ0y63CxObVO9GJjqEcYKGNd7kXfSJn
ERw1h+IvVVWlSjTJfqRl1KZ9A8e4RI+8e6jyv+vh53VVUUFItmPJO9vJsGR+yp+0xa/AWk2YYvFU
GOLvKydV1pwzB5lNJDEwRDP1W9xkg0Zx+1OBSNYiW9pyCXqsVRI/0moXBQ+sebq+VooDLKc0kQ/r
wPEHHYinYN9RdOnU0S7uC59S7bnQRoVf/B/h+KvOSQYjLZKki2zgzR/ilwY8WtF+yl3MCjqnH8XQ
iPGoK2yu6vRKdgMc31o4OkDstYsd7ZwOYd9lmO+XCfVTirDvVwPo/7aHaHV+qxZtmdVV3wFsxExZ
0K0tewdsy4IDMPWMj91u8fg38oGh0oHiudHSFeZYYSRRTP8Wf1w0x0KGsAErd/IxPmagzogPxd/g
7No1h1nFZXFdP20595mXmKseCOWZSLMrw8itss7PEsVx/h/B7X91xtYlk1HxMEBtlbCGqLAfEuND
Z9s+odzXdMPPAsNfitDvmnhXsPF5Us06vH5CUHP5dknzhU1tMwI9HBe3DD+Y2ueoWDwDTXSfrp9F
8aVryiPZlDrN+NiMWE5M6qrSW8IUTXmq7ZLMSRAm1CoMfF/PI7etvuXT0/IuHvVXp4Ib0Nvl4pmZ
ohkCINFpoeA1Fwm46ZzUaI4SI2H+nTuxdcmeoAFj0YpIqKARulb5zWI/w1wVJYpTe21jJBNizNbY
tJoA2VvnAg1f5FCfxDQH1QPTdjruH5dsy5mxWU85iAYRjxq4NlLUZC0JmrJzr9oNu8A13BQjlNFg
ooqtFALK2bJpiegc6NDxaZ/f5ZhhskBAA4SNqqlq2wLCNRJuUUrAmvhWPZylDzsumJjMJ9HPazwn
YINA0VmzI151lx11vFq7yhlQ23ZxBSuFOmBFLXpKkQ4sNEy+ZrvwbH0sf6SX8AGvD+oJf5snjTuG
aVq6xUFE9lbK0jBIM1jYxnrHISfxzZvlaN6RrzqH6RcFW+zRUbVDbvvWV1Q5TkUydepYAjWtd+k3
TlwxhnY4FjfkQ9t7gvDPflANllRiSvtpDLORjSEu0uZ9+42gj6D5RB4jH72JvvHDQLXGMh2uW8nt
O9tKTGkvx6RONVMkILo9PGx36m9RB+eml/kz9UpfU3ZNbzqAFZ7kflI0SgxdiGUd2OPMznm6C6uv
Fi7Xc9kp/LdCb+SexSVfeGx2EG3it8R4HheQIxyvL9+mk1lJIzmZYkI9cZxANfX+MZ0+TeX++vdV
IkhOpkJ1mh5mQgmzp7ncJ/yuZ4og8ncIh8I06rrNKUGMJdl8XmvUqYZm9LUCTCh3PLxtVUQcKgjp
ABd6a8dtCIiaP1W25mqoDot+XF+p3/VKiEEZo+AQMqlcMrrMQdJhDvzoM94GoRuz5G6Iq+yC0Uum
a8dZeGOhCurTdVCx/G9d2VtQ6fBMGWh3mgigSTvXnjHHu36Og53T3xCmmqm7vYgWXvrwj9oynUJT
h/Y8DdXoz8lTEuyb9rGq/vjACHH+gZCpFMyiMpJiqEe/mu/AAtqOZ3NUeP/f7w9vISQLx5p8QfkW
pKgdkAmZ1aVqf5pL9iVrhsJFuPaYZaohUtub9CqVtEl5krOxGyFV3j/30XHG1Mye763acK8rg2KD
ZN4Eu20r26whWp6cae4lmIf4179DkILnxkw1wa6NgYDFDzt2I6SFiKrrb/scva6WkHJ1FUeHIRi/
CmC0donBaxN/YLHjmwPH3G5de651VT5ItWySiUMRu97j+WD0uZOh0Pu8NLZXvoOJ863eCbFXYmVI
MbTmDCXIrO9pAiLOqHGz4tv1/dkIjN6iSLZUb/S+wlCqEb0+niNiW5/eMR+EvX53l+5V9cSqlZPM
KprYs2QQMuXa4HEDIwxCb9QV7we/e7g3IsmDRgJriEAhD32wY5ye5zHwr6+ZQt+YZBAG0rKIjvg+
x5yEs7Uw5jq0iD27rP62/nMbZuN77BxedwhoRyimpEnKwMBvYtv5jIVjyK26I30wwz9+FcOyrSAk
TchLPmG4ESCa+aHku3Z8Yip23s2dWUFI29/TFC9H8wRr3eg3ZTDezKnqKrMNQW2TOGCaY5ZkDMrJ
QoI900c/tp2nyLIuuqXKRG9aZ9SQ/BdCOv52YWZa32KhnCF36+JsWqM/auBMfLyuZyocac+DIRwx
kB6iWPowoVfK9i2n9FPGNbBW9S/XwTZP5kooafezpaFtY0OoNHtqjZsm/WTR43WIjXyz0LDXhZO2
P9VQqJ4QYCz36Z2Ye758qo7iUfQLmsORG+hvlPdpuhXuvELKBf9L0vUk4YBkB4z9FQ8uKe7S455g
5mh1jvcqhqWN+9AbGeVq/yHX2qATMhofwm+CjjfyOWrXMaf5bO3FPFVVFl+h8HL5fzonds2dBcc2
WPax3hz18c8LAoVMNnFsB8E22I/eeiJnIOPUsxHGBx1OrhYErRsEhsLCbWQG3qIIQVf+LhxI2RQZ
jAN6Hv+22tgvqs4bl/LFHjVPs7tLYiDgQt+d38T9uZq0Q2iiWinPL5MBfvSA+tfVdXthX6WWLAmZ
62yuavyeQiuPU2Htaa4qH9w8dFS3oKCYsmr8lq0N5nqZhci1fqtjQm0/P0XGp+tibFqRFYYUSxpx
MJZMKGQ0PmX5xxpMv1p6IKqeZBWMpCMLBKmWAjBzFj2MZehj5ts96JfcOlNRMG1uzEoiWVHiumxL
B6u2TJ9i65jNio3fPsMrAGnn0V892jSELEWI2ZZoE/Lyg/6QF575YfH+M6s+/n59l1SaIJZ3pfyx
NVQd2CsBWWDoZLqUbhU0qTdFf071ilO2kk1yKlbTBjYtARSE7amdrZ2W/rwuimp7JE/SJ3XBmYbt
odZPPn0dVGMYt0PWlQiSGykHzXacDgAtni0JKl300etcMdLCOGaH5V0RxSucnJLlQxdnhAJuXvIL
pleeafTnLWJvNkVOv7J8NjFOFZvC+2hfjxQZAdWVUqFgvxZ1pWDakE95xcWuMO0yNtUpKlAJlxPF
ZVl1duRCpDZraVoJUch9/ZI+Rl7iB7/Iza378ZLvozNRPMRuGx6bcdDWGhRphrcnh/Ba7+2WjX7H
Z5el35vybp4uTa4IXjbXj8EBUkvka+Sgf2JxA674Dt6J/J1Xe7NO3cRSuMBNUVYYkqlmY4b6t7mF
O8haF/yTRorBFc2Bhz+un9CNDCr0bQUkGeuGZENeDABKiC8MHOYvfLFO9LHdl6ckdNWztzdtwgpQ
/H2lfVSfTDJmPbQifuybz6NqGuPm7pjo8OagMLKZTDBtL7Fl9uL7NkswXfbcVChejf+4KAOr9goi
G4I06GbT7AGyVLc6ue+RP5tVD8jbgjDLNk3MkbNtSZuXPDCLGCTDGMFkf5lM7a7m3a2VLf51DVDB
SDY61W3DnELAoEvCtdlRjwe3sRTPjZubbr7KItnpDkpW2gu0zCyn49xGl1w57kUhh9yhNwVmWA8M
EHE+u3Z/KK0B3K1P/2qx5Fo+xLvg1dUAEpSZN7f7mqLeLlA0AoqN/S0v+7pYcn9eg5EQC+cAWYx2
P2KUbDIZh5q0Xl9GuuvYvfvvhJJMwAL9ikBfgas4SpJFbRhN/Up1g1Vtj3zsE2saNCGUSULXRK2o
U320VbXJ22rmEALiBZMRuVrdaJeOFh0s8xQXD01WHy2uelnbluMVQorOjGFKQZsOiEILdhPl3rw0
u6HJFXsiDsTvOvAKIx1+jlmVbTkAZtiLboL8QA7/l6knm27GfIWRDj+bSotGMWDKInYNcrt03SFn
xypTyaMCkgxAX3VGXwh5uAGg6jmvbw2yn03F0VHsjlycbps2awMOu0w15oG5aIf3jT0LVexVCj2T
y9MxC3IM7AUwRdf69WTt5mY5XD+U247ZIiazTcoNU46eAj0py8geRLoiOLSH4IQMU/mj9QWPFGgb
b0ZV5LkdTK8QpSOK17VGy0fEhfoHdJme0p2Gh669dT/tsp0G1j7/uoSbi7iCE3u5CgSQYbScWaSZ
hgSTnrL4HIcq7mEVhHRYo7hvdT4AYi6d/TCUu376+z1COIygoMDihjxmInPiorcc7FKIOppy+MLY
y3WATY22/gGQNdpgVRsGaOP3Gxa4M/otajbsYvs952aFIuWxq6bHw0UOlIFOfpIlu3lGs1ekyitv
WgHbNDhhlJkYyfZ2y22U3vHeiJEjde5sE9e0GmXqwT6cFGn/zUVb4Uj7bmBShlX1wDGbYx3jqPhB
pTifm6q1gpAMtJb3rO4HQBCK4hjtwt4VBawAJNPcsNykGQEA1zp/Hnsvtl+aKDoYzmlQ8T9t7wsY
vxAvg79W5q5N8axpWDTBxYlEXr18JvX3yb4p4/domf0KI9Z0deKjuh/1agEMIZjH0r4MdnosGwWI
WPjfPOcKRNIx7ErOMhMgfKwxYOZeD2J3Ch5w+I1KEQ2qlk1SM6cbwefbAkpHUU289O5EcU576g75
43UrIDb7mlCSts1zgGGobQqkeEjcNBx2hI93LPoSBctfi4NZYXRSXHFUwkn6Z2Eo36jlgGRJ6zY/
J7Anz6BLrPbXJVPBSIFBM5KE9g1gjOSp10+6yV1kzV0kfhUR1aZNcAyCWjMHk4fkajP0Mc6xEQQg
ux0x5YxH/pIwL0ls77o82zC4snEQmxEQQ7zVcXBnosuwgk6UjB7GaDqhIHVvcLr7VzByfZcWWHSx
qxDqZhmfjZTu5mjAbV1T5Yo2T5Pzjzhy98Gy8GXoGHA4Kg2LeGfZ31oaueGPuVC8OW4aVIfrsD4G
CublaZ3tEBuprQnjYDxqhByKIlZ4hU1VWyFIGl0kfRg4FlRtcJjVu3mX6scpDcoewx/D/ntlsT9n
BkSaYIUoKUOu5fmgZxnOUL+gMap3WTZ44fsSeq8wMrtyUDht3y6AyaLnzjmxxfFo/OO6wm0uHgIc
VCmhsRDljG/1Ws9Tp0tCVJ+kghfknpDGt7Tb6s97KbBiKxjxM1YuYuA10l4MNUkav80i4uoY2ad6
31SJIhlT0zbLmlCIkmgcDWVBf9LmwrzJtJdIc1RlfJtqvRJIUrougg0gBQQawulmiroL0f66vjNC
iX7zDSsEScnmetIrdHPBN2CQzD5jXeSxuf9ak9gNSvM2SzCiPMaE05iqkpTbGd5XaLnkSiMpmTIH
0ONZVPDWhwChSuWaBx0zeYK74i/Quvy8Lu2mQVpBSpEqbVBkUTRiPUm7T8Z9BXW0Wy83d5kqyaeC
Mt7q4oh2BhT/QbrAzPzgxUbBUoe+8a445Mv361Jteg1uciTbUPFN5BEYOo0LruUI9rqhdintPgzD
pR1V5WvbAr2iSPFXYbM81XqYWDN6jjCQYOiRKX+IqkOWFf51gbbP2CuUZC7suLQSwiFQUploC/3a
0RijPwfXUYX6KiDJYGS8jVgbwaib5GeSuBq6CwI8Bg0v1+VRbZBkM4xK2PEF8gQIwRMyHvhc7iZH
1cKwvUOcMoobP0MA8VblMsw00AuCEdxNQ2/ytJ5vDF6kT1pseE00fUPNlMLrbl/6Eaz8F1FWchSB
Fky4qIy7FQZETEetdaMZ1J4EfS3zsVC9oW2v5CuglG00tMhAOR4A62Jndz+Hryz5fH2vlDJJet6l
NdPMBhDkqfMDtFw5D/P95Bn7bBfvVVsmPva7+X2VR9L0huoaGTi2bAwxHtusH7Tc3l0XSLVkko7n
6Hy3nBYQCC6/hGh+jgyMlbHj43UYlSSSjic9QhkwZUPHg/KhT1M3tuMP/w5C8oZjlI/GCOYi37Cj
AEOV+xfUIL/nrWGl0ZI/RBOruYzoRPBrW7uZYvMmzVV3CcVKyaVEdjZV6FsVK0XBwxZUD0sbK64r
W3bN0eENuGEgYSIXTE+pOYERhQ9+23yn1m3Fb2rnOYp+/vl+rFBkB+7kYTGA+mXw0VL30OJBY0lV
5Ypba+WgroWYhHMCwry3Jo11WjHFRBvgsIfnnAZPOX+HUq0RJKWychTHsQZ3lKginwjmYY38HcHv
GkFSKaeNesx8xt2R95iPkelPpJtat+LMDQoV487WYX/FonLbaNZxaygZ1ouVL830M0V6ybJVvFjX
N4XK1UbLYKF0cAFIvtwv5Y8gVb39C7chW8W1FJJbQfpwTFiCPantfE+KxMsLAhfWPE89v3EsejDH
/Gzz2S+S8mdRdn5kG++wmuufIDkaHiesrAfImLXdqUwRG+TBhQ6O4qBuhd+OjnHGhKCtAWrwVr91
vGc5RW4PmPuW3zqB7s5LuB+o7fZ8uB2t8pgs0eQWqar0dCtUWONKTgFtdVWYosDZp4LeNSjBVsx2
MTvVzPDiRiHktlK+CikdYnskuZXWsBOh7bgM5Wk6YrlGxTm3rZWvKNJBTlkfpmMPFNKc0hhM94d3
WDvcXx2bMAvlG5JGjCisQZOqsHbWjoDFWuWnN3//6vvi76vL64jJskmewGY784k7ey1VOOjNqlln
BSDpWlRiZhNuCoMfvzgHlDudOQrSQkwLzWwEbKA6xbFy83tNkTjZVLUVrKRqbVtoqLITsFp7rOk+
CKpdXoEqO8aEoF6la6pVlHTNyTOnqyjQenJe2GmiipB3U5dX0kha1jVDi9YdGPOyfGnLHZjH3FFF
NLDpvQlGnGPAgW4x2b62cQg6GS3CrSTY24a7jNyj467vIsW53OiHdyiY2f4BkuxslQ3E5A2udPph
2dv75Tg/5CdQofihr3pMU8kknx4MONHMEDJZ+sfe2DsUhBfL56H/eP2QbsJgqqYFxgI8Ef1GMJ5n
QVSKNqeKRC5qHqM+du3iRtPeYwxWONJhLbPi//dyJb3ziDf97zVt/OuibGoyw+7rnGAmoFyOMOTU
6TJRipQF7DCMjjfO3dN1iM2juYKQjuYYddNQmIBIBtSk5l6e/7QHNyRobVax26qkkc5lZyz2NFM8
4dtZetPWxgEDthTqvCENQ87cdJA3t+zfqLKKIOMgPsBzBqm5T/kpzHu3MA5F9jdXESBsva+/wZJO
jm5P8NoFIpBuz58EN4HmzQ/FsduxveCV1z5e36gNtX4DJ52e2U7RelBANDu/b4PWc8xLm+puaysi
LxWO2MWVD6oJY1Ni2MCJm3Orn5yGnkn7vZo/X5dnw4q+kUdyRWR0UpIYkCdMPrHJpSOS2+9oGn2D
ISl37dioH7Yhy4RK2/7A7G+VanLT5nLBRou+Ud3S5fd7JEZzQh06o4oj9J1vbfelBntPMyl2f+Ps
ILLQUS2KHt/f2cInbdBZh4l3fks+FtZt1rz88W68+b7s08ZS7/QC32fBJ1I/8eUEKvfrEBsrhTpR
06GmYVrOb6Ohxq5El1ZWLX6tlSeuP+J1ddSoy8E0dx1oa63WQNLB1JaiwrDIcvH74qYtnxvV5I8N
zX0jiHQSmZk5aAiFIBPK3RY6uHaOISN/7l3egEjHsK9RRV73EEKzn/X8flY5/k0hRFsbWkWYqcuv
ZQwJJ5C25os/YqhDCua4ovGGRbETQmukS5zNViCSVmkWG4dQB0g9Wn6dHpzweSm9rPwZd8faURyR
raafN2jSJXvC7DGaMtS38qN10HfWYfH/Q0E2fskv6UdwxoiZLNd1jShElJ/O5kWnfTqJdaxjfxke
svlT0equOT8lYeqGOtiPzU8GbQ9lH/k1AQ82eVyqxou5qGDchc4dCRTR9uZBe111OQe8zA2yQRQ/
SY/N82T4JLlNW+7r1ReF7AodkkeYkplxVk7Q0flshn5+ByqUnf0Y/R173W4uXczrwOQvFYWSClQ6
fQPGszeRUyx+WGVe8iPIK1czFIdvKwG8ViVLOn3RArq0scQSOreTDza7Y/g8eb8mkLixT0/X13HT
Xq32S0i88rjlYrVRghIan5n7KD/l1Z/fV94II/Rl9X1HK22acHzf6GzPcnzDSl3L+nFdCNW2SMFd
TTWUE+TYFk3L3TE9jXnoMdXM3K3byhtRJIMy8GGgJgJv1DTGR/OmO46fwZcOqrfQXxS9IFtvk2+w
JHMyUztykhjaHUcehlg0F3sPpp+f2gvGM4AE0OsOmq+qpFYJKCeGx2zEwG2wRPi080Q3RXiev9Q/
fg1VPgS761um0nK5vzSox7irZ6HlX5GYObaH7hiXbo/BSDl4hVV5SSWc5JejgtrjJPyyLeiEir22
Q+Xeadjh0dLD/GZPIZ3iWMn3wCDtS1rH0BWzPhV4mApBRplrbr/HCx/5xZIaKocDbl0K1kpjy4aj
N3OUecIHdX5zSR7Ec5i5y0/E60+w+eoWYWHtrnhYefwpY7XZWz22sPPrF8HxpXnWhX7ofWdfYCT2
OxqE34gnmZIAEx3MPoB4tpn7XWsjV7lXbJtKIsmQhHWumVwEPsmlnV1BkTbcdOf8Ul6mXeelyuc3
5ZGTbEqAgoCO9NCTdvb+84A52G79WcyBnz+p+EVUSikZlT5uRy3rABaHHwpcecbh5/X1U9hhuYuF
zGYeleKQsZq6jH+OCHOX4tN1EIUUchdLFiFjPQozbJifWfjSqSZVqEyF3MHSGXqZaxYAih8k3Bnn
9JjsOSiHz2DnxRQJ1ROs0Kkrp0ieMEXiaupKAVdZy6GzHpOs81qOrGhhuB1VPC+q4lR52JRu0GVB
RQjCpkO/6y5N4I4H+j0A79jktSCgfCn9eE8UwdpWUGgiY21QHXcjQ35lGFkz6paVYpx08rG4udRf
5unxz5VijSDZhrbWizaoIFbQXszxkqp6JlQSSIZhxBSecIrwfVSO1UXuGrALyCOpU6LCD8nasBZE
MggaZ7NjZwlCek/36scWpInGiZyjY+XNNyqDsKkNazTJImiTMwS68PjNj6R0x3wnfFWyt/w288C9
ml6EyqvNnmI15UAjLoomJzb0AWNHfGr4zH7JZrwDUUUV8KZHXMknBxnxVIcNdQBkfF1EhUgOR6x5
+v2cefr+/2LQxYJd2T6ZxKK0uTZMCfQki/z7SA/cNk18oz1ZfYrQ98xV7PJbxnAtoHBo6/Ca55nR
tRDQ7G5ocuKxwl5s3TDX3xf4q++n3EmnGCTeftd/toY+94J5WI4OGKkwdsBf2uGlV04G2/Iia0zx
9xVm3Fq5Noqwgukfm6fEeVIRLxpbJneNIFkLs4p5Ms5YtcYG+WGheUmYe334eTC/1kPt6elL3Oae
pdvIsFwstC22vV/iRj03pzn4EpV3ep94mX5h9JNWhrulwdBp2vq0Zi4hF708EpTtXzdwW69n9vo3
SxbImaapox1+8zgep/KWY6QI+l2T7rPOuZcHt3a1L/CWGuJxi77U0aXCtWF0zjV5vv5DVGsnGah0
0BykHaDhEcFFK0ItGWYEVQ5a4+zdPBCF2CpdkAxUZ80zuAV/2fXHZXlsyAdTNX5iMwZbrawctTRF
i+ETFfRNjAYW3YrhqT7pboV7Hf134sixSz4PI+9wvwf50T7p3Sw5V+nu+v4oVkyOXkKSZaWYcuP3
7HPVHjH/Ec/3/xJDsjpaaYW6WQBj1i4mgv74q67iWFKJIRmeutXnlmJQJOZuPobTh7C57VQFpSrv
IDd0JXprtLEJDPNp2neX5UIxUin2wIlNPXFhUpI4Kay1I9kdZpXLtAh3NHpiTkHr2fWBnbQXy00/
Nm7qB4+16hVCKaRkN8yRpsFUAxPFuV5tfKQ60p/Jw2Lt0z7C5L3SLUGUX1c+wZy8xHwMYlW9GVE4
RUcyGVqZUx6L8I/YC7huCre09kt8nxT3IbsvnENTY+TA8CXQu5u2Gjwz+24ahpu1iVtojw3P3Mz4
OCrnaSmCELnXpa3TniB9KtI54TF8EU2jxd4O3fbLuA/c8ifyArAAqnk9Kmsj976MLcrlUpH3sKZf
0ZYISKxmJwa1pHtVgLetcCBhwDhPQtE89NaVlgNi8dYMoeFW7Ibl/dgerlubbW/wCiAd07TJ68Gk
EdK9BubVmn/r/NaO7ln8HMXveTQwiY5eVc5NQ5erEkihGbMR4LRmuP5b6LCydLjqTpF527Q7KxQR
n6+Cj4gYJLNrCJSxH6nujcRyR9Xgqe2wewUibUuTDYnd1bGwA2LIVeSVB9B9hIfpAxTBL1G4rF1y
pfUR5de/xaYrVGmvGmSrHasCam+6wSHfpc/2Ljwld7pvHFWKp1pG8ffVMmICgJ41FjYLRZVujmKb
AUXZ0em68qlAJHPKCW6yYQKBKvao9Xc6w4tYrNCHzUzsWu0k+0m1cZmyAiD6IUHz/zk8opjV03ax
ZzFsFl7f9qrs4aZlWm2UZC9rmvVNP4pDxXIPSWC3Mk2PI63WKqJ71QJK0VU6pHaiiSMVDs8R+1pZ
qDhWQKjWTyabWcy8qFEUg3gRg2XbO3ABPPDGY77ltqfpEO3o6M6hIswyxCm9ouq/jPBK/TKCWrYo
hWBp5vYvxi4Dj3t1w3bZad5FXuZru/mh3U+zK9J6I9iPn2niqrZx0/i+buOvPNPqR+hO13SJOOXW
5AfjWRs/Xld/5dJKZgSEMaiCFQeagVkH/Efi6h4f8s/c8sWcFP0YeMq5X5sqY4PXwWEcBZxyrw8G
d5a8rdjsV36b72j2K2sZ7gZXvycfODhdMRRAnSPbXEqMuzV1ht7K3wi44zxYygyDAf00/NCQs66q
tlV8X64kH8Bi0XU8mH1T69yRgxyvUhUGbqYVzVcZqNQdU0dOVlUmZEhOzQmN6rdgSAt32ChPUGJE
7+B2Rr3DP0tGJUfmtLMTBRFcP4+fS8N0o/rOVBG///rIb+dsBSJpIAjG6qgrIVOcnXWr9Zr4YdH2
Y9mjBXqn4UlghJtGk5bhkfYhmS9wqnZ1r4Pxku+SedcY1AXz8Ay2yN6P2I9gcKeW7kvzVHSXIfs+
1T+09j7PSlcZF2/a2NUvFxqxOpwjQtKgcvDLC2bh0n5ntrHnNB/1QJGC2jwvjmk7Flg2rN/4jm2N
z13VAaci3+Pg2LUuhl4qzJ0KQ/IXObcwbmWAiW35E5lTKPDBqp+uGxsVhuQqBhRTYHihwIA3H7Jb
a3hyuMqgCXX5XZ3+u1gYjPB2UyoaJ4WRAaSzD5gVh8fvBVOfRhtzd4w9xtQonzy3z/0roHQmweo/
h3qDQ+IsO64fclMRHl9fNfLbXCmwxSVRCYEseo7BHYQk5wgqgutb8z8sy6sU0ikMJjDfJKWQApO7
nejvQTvo3WNHMi+yct+eE7flpd84g+e01Ivr3L/+A1SrKP6+OktabywJmj4QDAWXNL2YiSKG2P4+
WokELSL7jQrbIX3dhjGq9VINZFU3YamII7cdqfMKIAWSJbH0kjWophwsDbROuAqO5yT8ltInMLS6
LDJ8owoOpXbjjJ+0vnTDJvRKw9m/Zxlff4UUaS427zVtxK+o9IeQPdaD4vvbyvj6fclMjKDiYamF
79Mys2/zsApug0iLvDyOM4VGbN9yOW6XDrVs4zemZdKj4b8hcKi02bGzgcCEPaDLRN8TTItTvaBt
2vIVmKR/M8qNukRsH7EDVx936Wx5TrcbLUWr1uYCrnDE31d6HvR6hxE6wDFBJxHUXlmbrs6O17Vg
SxgLJZ0M5FI26kMlLRiGRox1NlHZ28xeOh0pDz0tvE0LhdKrcCRt0HlaVlopcGo8PTfRPkGHeMbs
XaC9o/ZyLZHkOvrBwEBfE0gjO1csd0ONe0bqNaX+DgW3UFVIHKKDQu9XKmy1P2naOwlosBFKOM8s
/GwYfw3aO0zRGkJStbhBj2nVA0Jr5ksZRKeSKwqmxP7KPnCNICnZoIPzy2ksIESY0qKDbiNHKoXM
juFOmnVJC1XRw5Z1XQMKRVmtGhobLSfWAYjKwLNdWwdaq/jztg7OGkLS6YLobc5jsTHGhQR+nX/R
VPd0FYSkzgXeCDrOIcWYfEra2zhgXvrnE6Mdey2GpMi8o1UI1uneb+oPC/kxJqAcLVVrpdiOX4M5
V9sRJ3rV5RNArCbwW/RFGO27LMw/x0TmEmqRtItyB7vRhiBkG77HZXHgNZKs7wgZV8v165K+kgSz
a0ajmIGja7D7RoMwWzv8P9KuazduZdl+EQGGZnplnpFGwYr2C+HInDO//q7WPtdDtbinfXywAb9s
YJaqWVVdXWFVVX657C93o58tDBP9LJUWRng0gg3Cq74Sdw2IYzxgdomOEXFTM7yvw9g/lmn14VIB
bDIeWskyqx+XpeH9PmP9rdzXsUnw+5jRPQmzZE1z9XoZgmMpMmPvej9hDDLFZ2nCuyU+Cuup43VL
cHzYW/118+XTPKmmcYQU9TJboz7Z6ujRnsxcM6y65nQc70ZvWwVgTL/NQ62vC6A1bhqexsqSHOR7
/Bobcv2idWhGAtty3cunyPtQjC9IpDbUureLAJ5GrCerKjnRxm7FdyMXm5SQoi5vkIhB6Tm8MxDY
I78DAn/s4Oix5ixy2l+zi85QW+A2EnI0hM1U9OI0qF0J4E69gpKH8Zdk+N/uUTY70ei5IOgVlFDJ
Ravqb+OGVy7g+QW29hEmU6oIFCL8ktxEgYSXJHlYbew7pb2QHHXgHRnjF2qpWCsMuA7OIn7uSWzj
zW+F2V8Mvm8vIIX+FRu7MjRBR3QIFB0v1dqYXOyR/5vH5FbrGPewhDGuBeq12+8oih6Uq8zXn9pf
xAN/u9Nxgp3dY8MaB1kDWYQEyvP3ApFUK2szQ2p7xJklYM4r86AcOZHurjfagDD+YRoTM4+x6chZ
Eba3K7JusSUMz4r2WmPy+LJboKfDRG8Y/yMiJkBl9SMPXLkWSJKEzeCk2BeZ4FYtZOE0L5nbRn/R
S/AOihELIVtax3kL/c5XpNd8GWMWWc9JX+2VjxFNG6JKCJE/Tp0Ppapichb9L6PX5JZw2x86v37R
n1DPkdzU1fEQsv/7I9wiMqYU6mOjaVh35FQNnPf62Mu3eYV14wlP1XeU751ojDWF7aLUIf1Ws/Ij
q58S5VfF43diIegyB4JcOZZjSuBuVBmISCi0vtBWza57MGORINS/qibn/uNhMAZb5ugKmlMRGCDI
QiJL/CUWw4xNPFzyI/bOe5MGewOIqRi4eGTmy+T6mAraACRpReu1KeYPw7TwBtxZC2JBmCMjylAt
aITS7MKcQOYuD7kNTlTJjZMabBEqZmovq9sHDWcBmfNLxSJsFGw/tpP0kHwF3RzWYi+30/e0cNQj
XarM2x34VvLaOgkWkfF6k1h1SYmkky2DHLtGwxGo+LGFu7R5su2qxuaDMS5iDSlSISMbkshWTQI6
BjYMvy4fIE8rmEhowZhD1PY4P6KntthMFjrR/icENhAqRJ32zQAhVlC0GypX4LED7B+UgeK+gmXe
IHd+fw8JZhKGRUF1oEqCilwN9ewPBcdQ/+W7/0Zhx/UQpmoJFkloNhp8HSUpAkMevW4ynLytvxqh
4TZd58mCdBWrvBHeD6OC/+jcGZvJdDeGUBaVAuz82vCXrx2IN8Lr1tVQh0WAjDCytENbxoAZT9t3
jxa5LJUuazJBBf7+aLW4TJa6B3tj3c3+kspON4PkLvlvc4Bv8m1g5PcwlShGMlkAE0loggRjj+QJ
WL1mKJznJtWED7a7wWFem+ak5GMDwgWbdg11fuZPHvEKj/dG3/dKGxzG1+qRMvYD7hR79tTX9FH1
kuNojXZr2KKTOeWJd377chkE3UdY3oEVRO/PTxiETM1ASPROLr7v23UWoGr/fxjm+LohWYaEmnJX
/kzbh55wHk27t8fm95ljm0aS9YmE3xew1rxbjk1U2wNG1gmnLWT3uMDTjZ3NYLz8wJskd/JSZQvy
zLJPl9P3V1QNev5VQc/jg7oZKgqH2AmEuJKxnr6T6gld1po92e118an2Kj+xFX98jmw5+IMRMvqZ
L+ExalDWESa6cuARvx2tIlgxQbZEruiVIB9MT/V/G4O9mS1qAZgCN3UNlf33aldjvRqUHOdohkd5
CqY2IDrnjfGhFsFiMDpnimsfoWEZHkixKZ9ir/qZLS02tVs95VYj9k13IxOjg2JWhOOsQqbOHXIr
upKs2NHd/hfNSWFXhMNLRXx46bICMiFTia1uQhlDwDdAGSkw3S2uwSgXtFhGymtr2XXoG/GYeKlR
5X6oB/rJxPQ0Gd0Psc8ia+LmpfevS9DKSlh/qyof0vkkzSPDNCbNXo7lnRJgwMEn3nwqbV5n3K5T
2gAxHywn8agl4ox7GfUjs05cZa6tyyHMnl9SwXSkyAb2juKp+17PxaRdqnwoNXuU74TRtIUqRdrj
SiCxexlo99QoWaFmGJosi2yLeVsuWVqSBqHMKK9WXBXeWGV+HMG+wvhpaCcwYyoDVssgeK842wv2
DnKLzVgz6A8iw8haPBAGNSD1EJDilSPenvaBL4qIBJVFdAMxkVqkZeo05DhI8V469M44WoKVO5Wd
2Vpvj62F3m038yTeY3v3+51h2UUmXSG1mjQUml0mqp+kmlXF6nUYHrm7hXePcAPEOHyMmYlpIwMo
UeVnNPN/zk1eJxKbD6HuYnOEKvOVIrkwh4XK0iRT+dYiII6VMwhHEoepZcajc/mbcT4Zu5+DLBhq
i+QcLzq0M7ZCfCi08dPCHc/fh8Hdj2yFaRhsLqmNsd1M6aAZWJTjztdi4aDb0KauV/wutFb/VXHT
Iy+63XX2eAuD7Rg0Zuiypn/VJiXXS33ZGzVQW0deXCCeQme059YS7odr2RGvuJHhroZsEBlX0gyD
PixILNh1ZWU3+eEf9qfEHl6Fe/WoYpqdl9zcC3a2MjLvVUWv5IzEkDEiTWqrQoFGr6xGQqPK7EyY
nSiSH4p8uanUwr+sOruyqgReUxNBE8OyifS5OkpKBtWZ6vgVq2T8GHH9ZYhd4dBTqKFGRAgoXt9/
QJASYhxs7BDxjE9YIGP16l2eqr5W3yjVS6to1wk3jbvrTM6Q7Ht2jLGEeZ0BuY6yr64PFZlsuRpt
cwouy/ahNPJm6hoYopC/w9YDkZ7vRjvHqJSmJe8hnIr21t6ZHdVTAmxNvjdBbO7S5mXeZbobboH7
+zcmYxEgEVWkJAXmKHj/ZFPyK0G3FahmC1YAjoTUWbEB6xaNsYbClBB5lEDrXN20kqDxE78z8aZd
cQ0ML/+zdIwtrEtESDQP8DKGaEfDl7L8KRoHGYwVqqf34CG/wSSyIyorJ4D4MDPAfkomlzOj2d1I
TShNYtj1K97P9UFx8BrwE+KOv/QvmHu2RW4f/5vXvHS+jHnkeRvl6wp50fyO/h1X/Y5eTquMrfaK
oA/QwqvHVo8RPi3Pte76c41oWEhI4xh2aBxVVlnMsTHBrtMOxvkpNIg9yJ8u68/uXbgBYdVnKuQx
WWvNzlBtR2ikVacividD6Y4gKb+MJe895tQNGKM7aRGRXiYVvSvIUbxZX3FhYAZfdDOXDh3GGMJv
3dnV7STB9aG4xe3A/aBv1f2PH/R8rIwexdXajKGBP0KlwwzPqWyFiwuuAy900AV7IremHwfVNX0/
FHfRn6jUvskaIP+CTmMZBqNSyqgM2mziw46vkyu7jU9pQxqob2tPV1yD3XW24Mv9DxobuWlmk64p
ZlGoAqOEave3a2DaLYhfIjyk6b+ZYx54RYzdi2uDyoRxkK9sdRWoOfYNCXmC7grvsjbtRx4bCHrM
G98ultGCGbY3CDu+i2GVsSPYypfiOr/5E1e7b4/ng2Se0XFaqHqVwwHFyg9S/RyQxhsjjlC8Y2Pu
q2JSanHugKEifUOk5yi3L58aD4C5nNApS0SwD2j2YIhWi7WhU/54GWH3Na4a4BmU4bkk8Ni9/y4I
csGh3SBa6h3RRld57c3B99muCnv0l6u/is02aIxPKVoxxhItoKUHWpobA/pIJgE36tw12g0O4zaU
LKriuoWjHL28sGmOIbMbbCsGl1HhmA4vHbn7nTZwjI8oxWHswgZeyixHW05TsDVyNGHffs4Q7Ni3
tqZzHiISQ+QQ3qNedoyOPQiaZhuNig/8pgqOROy7XO0wDZcRHKAI9nEPLMGwUXXldj1Qx8K4dwPl
MfCs0IDBYHs3hFIriDDEBO59dHQQbFe+7kpHBW23PGLtvUjvHRbjgeSCKFUqReh/OSaB+S32eqs4
GJ72wk/R7FkVsBS8+omG3ejs3NFSoIYQJjmVa3Lnx+knzAmrmoZDNFh/kAfduarfwdGvuXGubQ8S
0SUGnHS7egmaRwwnDDRrcUILQbPDy6l9GJHGx3qHx/ilsVMr0RQyYucH4yi2lnGcZgs5NgXcQ2iV
dYvCxlbj1DVTS38u0NjGM7i9AtG7v4BxW2g7lHODJAQZ7fhOl50SwaVuD052p7qahdkF2Sluc/+Z
Jzr93Y8Kq5mY66VrVdknXp13+K4NTjosriSzsuPiFxYHzQnP8/NwGGU1phFb76WC2Ma4+F0aYudg
gVGZOn3MR/OVcwfsWCGGr37fASwJQzEOpFqrN9+S3g1+4Q+e6EV2ClIJrmemrpA5wHdYzL2cVXLZ
pxUcS5hZ82v5HdNS6ytlH009wxnRQ45P91gklujJlmjxHRvXkTK2spRgxFxy+GpsrnLJc+nMoFHo
vOxg+qM/9RaPsnLPF7yTmDEWmRRamTaQWDtN7nhIjv+ku/EIwcD+X0Vym0/J2EXYoc9HV/AphWy6
Xcjs1IboXFYX3tXA3OFYj6qNi4QDTHrFEsrUSiIOwu4zZyMEc3trQlgruU6jBBAfr5pgF8NpiQRX
ax9blVMa434e9u4OR5kINCWWX8OTYK8euMwsrBii3+cP1I9zeiyhAuZw8rHtoA3zrf7QXxO3ONVX
lDB1PJo+7fXj5Rz2AQ0k2LGMFV6LUb8x1ZIOmTCkw8QvgxaoK6dgteOpoN7n32c0DvmMUMwU/H6b
om3WqLyRGHe9hAm49r9tNn9LKmygGM0zwlBYZxHh8DR+nbB+k9e5QY/io286i8LoXSoZszY29PcV
MxiwCrogmGUYP1+2n33tPqMwCicoebNOEvWA0hxZ5pAhe5e6qOicdMM4ti1vFeu/eLzfgOybUmmV
OlF6fKHlnhyjq+YER2tnB/Wo4DHJjw44Cqcyj8k+wqDQGuEUx/irTm5l8eXy+e0nec5qwFYESr0S
s7yAPOoDOarXtWRFbh9039Exa5l+e1Mgjx03Vv3Eizp29cOU0VKGVSM68vbvwyzM9E3hoiGXDd5Z
Swlvp94EtZ7PEW/37XJGeSuZbYK5tB5LEavhaBYZE8oWsWN0vxjgYEIS4E9YV/bTrhtA5oOJkdgp
ogqxxlfEclEw+Nrd4PWu6Kj3i4M9ftz3Ej2oD4a2QWSiGwwNzXVJEUG7nT+vavOlbMTCqo1Ecg1V
am4VXaiDRe8+p3OZWZwD5nzGN3vZHLC+KKXetUjTL2mQoLvHLx2610eUwJgWIO4AoQk/ZN4J0cFr
81t33j7CBjRa0nkWG4hcXgu39Jox3TKgeR06+SHc8VR11wg3cIzXn/oSyilBxjBpv7SjcqNMvCLj
PoSKbg/UOzAxR///RiJDLUO9pG/5rkoss/yBgfrLH4oHwMhQ6yQvegMAdWv8HLE+qJhSzrDffp7a
PAvB3F5LUqpYKg+MpHBDP9MsUOkgIiROY1opOohPmFo4Jo726bJoXFzmKlM60kshNXJw6vZuvajO
MKZB3ijOmKSxpXR6IGYLiK6w9CNrUbi1VLGwFwzkz5rYWR3hTbPvHLahY/0hwkNRxcgm4wRkbFxb
0BpBgPFDy7+U0cNliXeMztDhN3UVtR00TDO+M5PzPhnogy2fF3ucf7UqsSadp5McFDa60tDNvlYS
ls2LauthUv42jESfJCrnCto9rLMw7Kb2TKzz1EwhzApOC1toFOKok/AXybLtkZmMl0zXIcfqWqCg
0zfAkKCPOp+HeeTD5S+zd5++w2GeZCKGt6Y0Bg4aFBz5eZUt2e2s1OmDFCna0cbCI9NOXkvufbpz
DbwDZjxIrRpp1+UAFo/9QcIzTPXRpc+teu9EqO9gGD+CXS1NRXTAYCWqA4JGSxi/NkZshbzN0jIN
EJl77R0S402k1Jix7hFI9G2ZfpZR1XOjY/RTuW4fp1P4nIPwRnhqn6s7jAcMD2j2C9AE9TAcZKsR
HIHba8XTU8bLoG8iU5UZ5pBN10Q/lDw72Hs8vROYiZi7qhPH0XhTHQyyRxYYyIPvdEwKLbr1iaup
PHkYJ5IMU7eAdgNf0pY88dR0llHZ3ZPpqr557EHMj1qfzUv57PUobYT8wPMhDyqag6j+gArnUQqw
SQHdk/WRz++xdyu8Q2KcsKpkaz1QSxw9xctqP3Ex5a5c0VJbcRgeRfQMTS6/6nT5WD/wfoB5R54V
6mhWScUmFNHWOo7D/DAd+JYx/O0xJZHxMSq6dROVniFMvbDXA6ioqXPJ0QFV34S35nG4FQPB0TiD
e3tvn3cnyriYYspiNBrAAmg3QWHasMJD7YqVVdwVThX/QTL2srfBaP/7sKhuFGMtK0i6zHJt5SN2
fLQtNnmm+nijZvnr/+S80Sv8Hs6Ylnks/nE5od+ghe5VDXIndGr0H86u4YHad/aLhyXgBQz7+fTN
J2WcS4Fte0P1JujROOpXqTNakt8culvam39Zyv2LQtMkSZWReWU3MOVDJqRLLCiwQINuOQgkXz/K
V7wa/r/Y3xmHcWdTkRg1qUMFbewh5lenpwyxuUus7nr2aWZmnG2TO7+6b31nUMapdbEUy0UN4RpM
lcbal6XmUppS6/p4L/2GYEc5htkMZTlH6cM4Gf6MFKRgE5QjZI9WsflJSN45sllybCQIwywD3vg6
gzEyx/6S6p52Per3cUCC4uEPaiA0GrokIxMtrabeZVg1qqAXPAmmL5Fr2po1YsNg9ydWvvdohmM5
Hynj0KSux6b4CF+NkuOKq90/FKcOfHJxZGV3Mq6hJeC96biYjDNb1kYYtAoidm58R+wSY+ONM3/L
7NmWvcpLZ4u7uZF3qow3mysdXVlUzOXYHqZTZZv29wXXHyUcHoLLVr4fvJ+PlHFlWCavJeFiKna8
dtZC7uThak14LwSOK9EYrxXmlLCgwxmKx/W69IyDAldS3fLqHDxZGE9SjIlQhjNgcgyQ+FUsREGT
xd0xnltuPoNn3YwDySdS1sr0phYo4aOLNHViTznR7kr6mXjbNffV8Fy0ZZtIE7VIlLBF0TY+YAmM
TX5maEiy9dOK6nr4TfyW/uS2xeyq4QaSUY1sbsquUaGGs6cdMWcZFE+aY54Evzwi08eF2z3RDRyj
JGi7WKK6h4TUuAWrs6UX0+2tChSgdK6EN/i4H6Vs8FhtUeWGlDL8ZedKqN/qVwnKApE/upLbz1bE
3YVE//4PvnKDx2iMvuitKg60FA6aWHwyMfcHMOtWnT3ovEXg+5fBGYztHzU6EOqIMQ6T+ItrIhBy
yGRNlS3YCZZL1ZbyFIYOulabb5fdyb6Q51It46HLiUjYA4tSbZaCxjBGbc+ZeldOntfo/jLS/gta
PUMxjjkyUy1uKJSJ95zwWh8kp7E7UEzHFlpO8G5HQbpHF7KVGRavvvPGgPLxY57BGRetjEi4zLQk
3bn1Yb5+S2YipZk6md1bepCAsZtgU5lkL4+iJb7INwkmKGtMUHLNZjeS2RwDY6XY76k0TYe/BCft
FgGeZ9QXaYcZKQSwlNJbkZdI24XURMyqEwlEq2w/dKd3k5JmiLYbNWncFdtT7KwqeIUhDgqrwro4
Z1HeAKXTr8wyKETerO2urp7FYPtg4lWSzGGmAC5lW9W/VcQyDprTutVBAeNqcRt5hQhPwPtmu/fU
BpiJmqQknCt5BbBaPw6mK2UP48y51veTBBsMxhD7ZpB77M+jDiAKNKQ8D/kLVQncFqI1fOPeT7ve
e4PHWGM7gZfoDS++Nu5btJn1V/IhOYBRAy3k5YmbH6Cv8g8GuMFjDDDOp2XNTDg45ZYcdU8Kwkd8
Pav4nHD7Xnifi7UwSSLYpI6jbCM/LV/T/rqbfl52ZvQnLknD3H3DEPYRNjAgdi++DPm3lXhVjMWr
HJR9QRTdlBTsa5dNBsVc0GgbqXiXgz7ulK/jSyUNN0qiPV0WZv9m1c44zM2qt7XU6C2kQd5htIb7
FNTaYaDca6+ypX3LbV7AzJOLuVnroSOFNANPMm+7TEGO8YUQztza/o36WyiFJZ4thkY1tRQg6UG3
ik+oR3qFW9l4f9/ovuDLVmVYvIB23wX+/0Eq7GjvGI1hioZaYiflfKvOfaDFpLEufy36MT6q3hmD
cUZyiCVyQgm5wq67ElvRa3PTqVMSLG180EhliTJvQTVPLMY3ZVKVpyOFjNfnWHDBbHBZpP3fR2FF
VzRifpi8VtIctKJqC8cevo6FL8vc6H//0M4IjEtQ1QRxmwkEuoLN+JXlzgS6V1+5aT9XPqVWV2w8
p2RcyvExP/Huj31vcUZn7LhNMEKpUHQNrVNREzmqQSx9upIEbhKDfv2P2nGGYkw5akWzSgR6lAiS
jZ81EvjIiy4eJg96dOrwck68L8dYst7Fepl1HeAW8V6f1quh03hU2LvXvo5lguDxMD7SFWmm2Ild
AoyxqTwFZMSSKtrYWWUbjWQJov5wWRl3ndMGjoq8rdhW8SLUBHD1OFn9eEOwWLvXXi6D7J7bBoT+
ERsQBdsTI30e4ChGR1vBAVHyGtB4p8ZofN6MSL5IECMi6pdcUSqrXvNP06hA9ZcZc5s5xy/xzo1R
8h4zKAYpeqTPlu4qicvJmeoxc6aBt8meB8SoeDrHNfh9IFnSgXtSkD7nw3ybFj3nAuHBMKotVkOk
5zL9REP6LCkoZyxRkIsDR932NQFt0CoaBIiuMTAmJqLToYfB6utLFv+qUFL/G1X7DaAzBOzlssZj
0+O4VAUDZmnpSYNoX4bYP6ozBFORCfMBy04XyDAID5OGNcyGDxv1L4PsZ1T0Mwpz8YW9Ct71BCj0
4YTEnocJNpCH2801RpqstUJC/S94uAzQNf//x2FXPkcy+KqMFmc31T/z8LGcnsaSZze7V9MGg/E3
Rd1M4COBWFNYxU4ni709deOX1phDS6gWtFlqyzd9lnjDEruKh/YsXQJTnyIpjL2qoD3OGuwbscFn
7ylN7uWt6l7+ZDwIxlLDviFDnk0QTf3c9K91xilc7erdRgTGdsI2k8tRhAjjmIgWZXHGQqIMe0vW
lHcJcaAIY0WYY0Y/fwJRsuRUi5kT5z86kRum0EDqw+19FoglVgpz0cxJCJ9DfMXDnkzkYhzj82iv
WPedHufKS779T1+IMDalUp4MnVDAZrDW+qriVft550Yl3lx0empm5RDhE2nCQ758W8WgN3jkBxw1
I4wFCUgjk5kAo5GPhnqnzpz+p92r1CAE84bg/FPZYuUgxKUe9/j2qaJhb9MpQcNhWgVF02EHEG+i
dP/dskFjLm5MI7fiokGaFhvf28fOLh9iVA2x9MjpHtsjbffn1UyonXxUO6z/UWRRN8GA9P4jgeQr
TusMWpDp4Vc0wp5MYb6FS7jWsDtB1yW3yMnT0PQS597YH5EBDRJeuIZkyKy+Yx5MygYRwJjX8ic/
xk7uzilOgu6Bb8EtXeFz7kZeFNvaveDEvAtl19o26IzyY3wkacL2DZ12GyKd/JTZwnN8Qzwx0O+W
v+jMNiDpb2mZY5aMrp9Lgxpb8SDIX0ODB7BrbBsAxhBSSWm7UAWA0i0PvWA+rKN0RwaD43Z3nzMb
GPpnbGw67o3/OI12fhHVB0PofLE7LKJ0uOyc9ntKNkCsKYgx9sGVMIW4yz0ZrZOmMZ/SbLXTHpsc
F3R9KL5AxistkXlDd/tHSXRJBc2dBq6u9zKiP0EZsRYEr2wTKyPXY14cQiHh6P+u3aGS9h8Qtom5
jepRFTKAKJE/VC+l/D0HDY2KfJzqpfpNzluSzBHqrVlh8+FyNa/HUMG8VNc9i9EPGDhYhazLH21f
Oc4yMUaFxQO52eglclbpF9I+h4p+nNXGbZecY767XnlzeIw1VYO0KlUIoDU8dTVYC8KfuXar61h+
2q7OZaH2Y88NGGNZRSLLQi/gS3Xu4i6mbXZg7U5fsGbKBvOTbMWuVnHdMheVMbR+bnpkeiAiHfwM
f6FO4PUB7QaS0X9d3v9BcWI3S7uRk7G4TJDCqdGAKB4HzTJBmxpdUyHzyBL5nST7DvisK/QTb/Qx
HitlWUKc6mQrr6onYg4dyYrJmxDR91iRwu0i2W/H2cjHRKSaYVIfDPmKZ0obV5yy6/QThrMwfcmt
V+4G9hssxoUI+tzHg/kmneTFaESIvQL7gSufTpbIYN+bsMwPHYBcAhWOCX5YN1EKZibTjxhls9WX
SAr+nFpXD4PLRsHxXuzOiXnCc7YqId+sSLagqNdij6pP1N0vCFTbLHXTWLozOjHkeBhqa2y0YkiS
YapYQGsQdrIlMuSuHQU8ygylttoamik/XZaMh8C4lkkK0YWXI5XRKffi7I8hp5LF+33Gm3Q52k1N
GRJIQo60Ajl2WvkXEPpZ+WTGDdci2APxKIcbNr4rhV9qD5ePaL9XcQPAnFEcTUZUYFzcNmN43GF1
O7G9qgbUWlLdygE8FcWxWkq31UjQqOJRC+NHIS/cpMmCAgxTjTL8xWdD+IrbFLUSgj1L791JnZej
pFKDSwc/Iw+yznkH7F+f599nnEdlRHE8zTVSDxhQz6IHU7iWsh+Xz5WHwTiNmjSgotchg5hE6Hdu
yKskLI+TWSx/YUWbw2KpEgRlrqp5AVCh1bNDIqxA67KGl2T4FzX5fWbsxES+KJ2RtDizBf8pdFAr
d5LZmi2Q+6H8F68WZTdTUy7l/K6rN0QJM/hopFUwhv5eG3IlXVGNhoJSUhzjqAT6JwWd8+uJ31a3
a88bKPbWXLS4LRtAofzi6tLiNcjdXNaL3RrdVhxGuZsK1dqlBUb/ipQxXoOYQMe0Uvo8OcOh8gRH
Ke3LkHuquEVk1H3U0xk5XVrMmt0MBA3jLbeVlDqJD658c3CMtueg1BknenCTDfYkN3EjV9EtSlFA
PPmKpNzui32ZcHEoIt6t+tspbyMOo17E2ACgjLFsaX6O+0/pyKGT3teGMwbj3es+qlDOpV+qPQ3K
g5x+vvxd/kUVzgCMZuvauky5DNOlBMJZiS6a1FkLC3OdaBwdwQUaW7wMAU8mRsPD1RyzeoFXX0Ys
4Cnqa2NMOCPSPAhGwbskN1KVXij4LFhFMPScVyvv07PqbKbSAP4GXFh6pTptKal+oX/tuoK3L2Q3
q4HtGr+VjNHqyjSnRFfftHpyVdnRfNke/OQLKlbXnYONlDe9ix19/nT7B1+KIyYb/KVJJaidCXCx
/6pVuSWBDWzK/qI2QheVqKYIOqQPhLRDIRW4vhtkMrL0QVJB8jUNN0PbeRxNp9/8o3844zBRDKli
fZSkf1L+hr0606cIu/Pc9HbBhIJul1a6gtpnVfz42HC2pFB1uATNxDcmPJ+hhBARI5zOpDWWsdzU
ykGp75rJ76vIuSzqXsy+PVHGaeQ56JFWCXBpr2Ovedv0dqGjDSiP5dRPpoqXZtxVk3MQzRK2TZOi
REmLELdGuhSzLU4RTc9Vs/qXxeLAsFP1ZiT9pyiYFo9y4s/5VfFXdn2WhJ2kV+MsbEIVwfSC6zAj
L/30JEcR5y7czcpuHx1U0M3FkYpjDSYdmrvzkb+WbXG1Ejd0xEMJAiHZyjy07rVc3vFdn7iRjXG7
SS0PfTngK/XRlTjcG8v3y59n/yrZADBOV5wUuTAqAEzYRUZ3rEVH86bzQA4E5vum5zYN76q5pCoK
1syDa+GtR3RzjHGbiLiAEQ7iNH9lxY8pjLIDFpoMBzGqFY772Fe+Mxjj8SOhSfRuhU0pyrOW5xhV
flHiv2C7xxzwGYRx9qM6Z4mYUheF7txMvhox54050b8K/yTsqtRMXVYlg9G/0hxN7EB484SSV991
YM09jQVyJaGFHq2XKr2N/+K1g6T8b0RW96ZZBs8iEBdNuCKkDvIVQ//K8Fcf6QzDaKAZGz0B+QqS
FZUeW2MfZkfShsckMXXOk3hf985IjDqkAoaPNaoO2LDW2j0WdTxnKwFDvJyo9op1ps+XjWtf/c54
jGYoIrazDHjB2Zoe2bo6eUNqupPYB5dh/sWGf+Ow49y1UOgTdl5BrkP2ifbhN2+FlBl94/2n/Mjr
ceOIxY51r2qa9uMIOEl1G/NZ7z0z4dy9u82wBnaDi3jHa2hbZi7f2ZhREq8w5NJiIJE8d9gZr96Q
tzYmIlrcZ8iuSBs45vIdE6PRwgZwtGlK/lo6ynWDVGT5bfG0Cg/U6mESuSH1WyT2IcLYoLIm3Spl
LGfGP6gJCEXo6qgJOUlsAzlG6MSVvdxVjz2GpEJb5ETD+8/jDfoH8x7Qb1C/yRz6ndXcVyf5UIHq
r8WoyN9EARssxsZxvpmhFxQrXp1R9DXpLkQFh2MHtAR/6TwZ++4EXDhqDpT00N3Q+UeQGbuC3594
FrAfDMiqBqoobPUGgcj7YCBR6pagZZeOtc0O5cLAMsA+aLCWNLITCdnkDlO6DcfO95X0DMrEwqq2
LDWRMd0zVOh7k0CZb4EBzLS6FkTgnKOkrunjUZ6xGPtrsLZxKjNgCQ8tHV9yQQ4dOyY8i/y5wcb3
yhNf8icNHfeCw82b7/rpzeky1pgODQh2B4DnoD8VfUrwC/KiezASPNW/0FV2aMGGH327LDJPYsYY
izQv9CIBKGVZSI5t0LtxIPI5V6kSXjpZxuzaUMQiThljaMTvsetidpYVfABrIH4urg2LTjEYIFWb
Z7T887pQ/8XhnL8qY4aVoZXjTA+WurnOUgPV6R3Jw2qPIHI7AQkEzcJWBZwB6lnqZPMK7rwPyxho
Fk5tpMaQfdBfEYg5uhzIJLLUktd3tH8lblSIuXpxH5qVVL1JKhq2AKpmJ3bIXecYWOlgrU98Pq/d
Wp2BbRE6AX8c7i3GJ0QFsvrg+qGHOztKaKkvhW04GKUCR2Tz0N/IAe+Fulse30IyHqEpMXmLiV7l
rTyInUQgXaDcIPmRSylB7f2j1p6FY/wBOGHNRcImHAgX3yWVK2E+Lfwh+ahEjpb+s33iURLsPnzA
2wIOHE0HTzzzAUe5USu5wd0YlRjDqn5086/L9r4fYpwR2GnvRkI3V0sRamdwTSyYhkjRU+esdvFZ
Dng34G4e3NjAMeqxkjpSK3rZE199pVTL2lFGMTB16m8SKAj0r8jbRdwK8u6dsUFlNERv22yWaWBj
Ti/jlFi1eJCN+8snyXpOmudSNdkA54Bu0p2o7y9DUPPVZZYo45tHo9vzkkOHZjXe9Ued01YFWRhG
lEVpwintZHDyGdFRkEzbmEGdi3s3vJ077uIZVuFZNEbhs0LJUryNR0zv0lFammEFIQeIG7D+5U/4
VtnYhcVj7rxVCo1hoXiTPTpJkB0TLCGMA/mKNwj5wTWySMxFJwvYK9sJQOrL9n6JTWdMq+tB6q7j
aH3qVHnB+gc5GJogn0eLVNXnSBE54T17D7B/AnMHCpE6DzKWIdrdulra8miYR6L+WrnLGXg4zH23
9JkoaDpELZXWklZn0Z4KubXilliXTYA1M1Yg5mIrI1KZ3QCgsL5bwmcIEwv/ZfTHQjAOMRlmGUvA
cGa6+CsPvfH/SLuOJblxJfhFjKA3V/p2441GF4ZmdkXvPb/+JUZv1RSGamhnTzooonMKLBQKhapM
/TnXvMtW0DGXgvhQOc6HUpsKQIyNUljQcCv2fL6kjFs4ywHp5FmKxXnqGwJjBbf6ngh9Vc/pLrkj
qg2xnTOcjfFt6IfwLIbcSVnj20BGEuXqryl/L0fu5ZXbxoA6uGYoIG/Tqd0bdVIc8h0xCWXB3njM
/oDWgsS3j/HvjEHtW0FXw64fgCF76mzW+wlk/aqZoVIH7VD2yfHhfPzhDWc8apMGU7MU8gi8ZCe5
nJnfRhiVJulFdfsHnE6b8VZTFRXPtTJYeKlDhJ/DcWkgRg321ckl5JqBDZUFKB6i9YioVFqXP9i2
deCdlzSUGaSPIvVhwIOvtx6R0IyOYOPhscaz42JhoOTasPm7y3CbRyRun5AWJTz3dPEO3XBdrCbN
iLUM/cJNIQ4NZh5f2V2G2d5aKxzqm2XJNESQJRzfJyQivDklUIDRbRmcDNCpeGbibUUMVeAhL6sK
ID+lGWwCQ42iUs6gdOVhTkEkHKx7PER2YM3Rzf4GXVX33L/farKKbSZImJXBUCcVB2cpEWLDWHpL
hdKNdIXzS+UdxjJuHMZrDLotMy+FBpkOMKYZDDXyrgfXu3SYi2NfvvDdaahv6pLx+PkhP8R2kzVM
6BPFOQlNC9T2TuusLXNuxCQYbmTdDswEhTlBoaB3ybdLr7mEyYmw8fV+gaS9peINiRcB2fE38rBr
mPeTjU39CwB1/o5Rw6VZAADhWsVtN3PVm8GcrOxqtnPC48fa1CyDqGNYbAtuGHNikM1di5bstH+n
pw6XWt0crtTXwmMhkhWiYvIvBlLOiDKFFCnKMFgS1N6K7KVF3QcXIlF6veyRG/FjjUNXeAuj7HjO
gGGkaNCi8QNtz57oM695JMpesIe+w/ah2IcK2uIRp7pdjwsJCH9JGVl5ZPNNsjyeJu4Mc7lM5nRC
in0cbLR4vwkH3X4bnN4VrAbMiHkEJgxm4Gf4CK05og1gAZKR2kJvTfayhwjtSGS6Qrxf9hqogFIm
GcGHWzq1sw3yF62evCS1wtAgIvP7x8v3P45R6BSzu2lYtlExREmrssuJmwyGmX7DVNTNeCKfEBQr
IN06lqBsZo0CvGdrl1yGCiLDOMZcPQKzdfIrxQWTpxOfiNeUtana0VNwP9qFU3hzaEq9WXhss8mu
vvQXUFEmFtP/R84i4xtz7sq7Oa79tpJueAnMTjl6UeuSkVR+qPbQH5UKNYM2gap3fjebzCIqfrxP
oYkQXHMeOnqhefZJRI3nMa6nGsgzf3UjFVzgzcDDjTAR5gV7Ql2TW4qz4KQNTNUvTiwpoO3gdgak
/DbvMB6jdwAc1S9qckiHu7LZlWCEvRzbiFN+/HxnGMpp1TSLK0LPaEnjfcE9VM1bIDPuTr/5WmcM
ykmFPDaiRCCmNGZ8xZkFVJTivW5PmBhDyf6PJCy2D78zJuWWYhig+TskmGDHwrC15mZ2XpuEn5jz
5ALt9MrN5ZVkmkk5ZdAZRc2R8D24xUNR232P2PbWOfKXbgGXUZU6uNiz1pZlJ3UGGmIkytEEOxWT
R4dOaxIy35yQKnmS0zwy3162g9zPdaXrdoqWVAtPghy5PsZ3dekVbnmq7egK4nUy2D1Oqcuq3m1i
YjoNDSDkrkAfGiEKX6g69VhYKTnhOrFvG9YoHAuC2m16XBmxPiGVmCFiEB8k6f6ycxB3+7DNViZQ
2wxSW1GAtBmDB/1rJu+UIjRDzkq7o9K5l5E+vI69x8YVFLXbeBTOykQEVPU278XMjFA+4+5wJtwm
36Fj4PA+2OhY0YplH7Xd0mbuwziEW3DQey9VxeEV6P4mL4MauPX4bx9PaROpnVYroLvQNJhIBnMm
6DLF++qQ71QXfWiMDcZyDGp/jaU0TKIIx+AXp0puy+iF8bm2bjsQ0vy/c+s0T04c4cFoqgAw7nkL
vTK+dqVALvTfi7/+umjoLP71BMsneLicAkhcbiMRnDz8s2pM1mVzNo+TlTWkjLLKtrIszbR+xJfp
uequGGoH2dcRRYDdZZjL7gZSkl9hcgOCkzxYvaFA6gj848jvwuGhCo5c2DHOx8vfX6cFJPDyojZB
DYMy7S0RX4bUuWwJa8GowFChDgLaSPy+oV9LBmZFDCtPGO2ijJCg0/zLcVhFqa4CRPQGW4ghF2Qu
D6TFQrbbYxx5qKr7f1BVYq0dHRSiVG4TYpsKRl8Q7b1np8hN1S/pTYIrRmizFOm2s/2V/1GRQTek
aORDOEbfHoXlEIWal4yZqRoHQzxGma0Zf40lwxm3D/4VKBUj+mQOEh3VQVy0i9afXELnxkFzOMtt
cH4QiTj24jJ2AF0kaduAy5YchpZDZqkQMkzzr3p7SBQn6v5lQz0VOOgXpkQYkyKIEdsbaTqBlQea
aiGj2Y3hKe/1wlXYmDQQyjQ9rFELJ06uivTp8i5j7YD30t0KoBL0Xk0MfCJCQIUd0F5VZODc0kDx
JxHWx9T+g9vu5oVe1JCzCGjTFugCXVZOklwMJEy9Fx4Hv0V7gfTOMdkyrkTbceQMRQVeXFi6pCIH
sKJfx9wVSMhMZpP0b1bxDEKFXc1oOAM1HhyGs1VA76NwQXAVQU0TJNa6BdOc7gTtD/vyx9t2jjMq
+f/Vt5s0DvVpLKPVi7UDZmlbCZv/CEFFYTVthTgtkEVncnef6cJeKBtWXka+wMcU8GwGlZelYVoo
cYbFy47NcdgtvrhLnuB67+8HLEFH1ppRobeN9CTTS4Bp842cvHEiY8Nuh5+zMVScnadgjmXiboH0
0DX3PZrmJe1rJYa7shMZR/BWXV3WVtuIiq+NMQxofgWYcB1fSW5Rofc7fwyPixWYMlgzmHKEjM1E
czZpMvQ3pQYetwxIlefUXLrULGvGnYBll0ZlZMakVGVLFrF1UlyL6/2CFpLw2B4T/12Z5OHyPmLi
UTFCEjAbKtfAwwV1t9hERTu2yiORdATJArMg/KHh6cfB8dNJaF4TscXFf0Idw5K/ivvZwezpbXqY
Hcio4mIcW/r1fEM+oQpa5evRZ7FcEhe8sN80KmxAQ6qG2jA+osyDH+NJAq9ge6culTkgFeGTkhFC
fpMFnK2lYohcccUckGp0Y+ffkpv4ALpLLz1VTnCNFqEJPV2swMj8oFRIiXNNU9MUC5zsAo93+Eci
VyKDoKC+CQ5stsGtZ7v1RqQnfHslr9RYg4kdamBe5Ua2Cs2vE+9WMQ61ymJWxFnfkAozbTVoRd7A
QMx19iZ3L71B8sJSDsGuO3CPk9WgXWgnWLoP4QvGTYas3SX3oYIONxXVIJHPCWkWEA/v2vCvqXyK
lpIR3Rgm0oPAo9YlqYiObqT9z0X/xcAApjFdh9rb2HgKWucYMYDs8Qtm0S+9Rb2EnBJhRQmThmQn
Li+ZOCW8xhTN+FpuGXgs68ifszq7w2QYep7A6VNmZsI3Q3hQa6ePd8n4rep4BhprD+pUgqLPtThL
AuBImldBWBzqYBCcAMFosuCl/o8qjQxHobsPRrVphgl2AhNzmaf0WTKrnWTXJ/FG7fCmPTmi/Qcy
MNt1g5/hhn6xDONuQm0Cpma76kHy9R3Z991V7jI3ISOX0Kkog/7mQtRIlBFvs5tl13vL4T3K7JW9
4NTX4T2L1ZT5GansRUVjvNLHWNJwxqavC9s4JC7BLBtbN7Xv3ZV8YCXQLCupUENuOFyXwMpO+p4G
vsJiU2L9PhVPwpavCoG8jnJKdxgU/r7qG8YdgJGU0e+UaYReACCg4Yo7lSDWD/aT9Ko3+zplNolv
hhEJwlESr0tQwaas0epKqqagBVRslt/aK1LOH3CjH0zpe+mOvm4wwvGmbWdAmt2+GOdabvkOdJPi
vky+qM1bFVR2B3YoPbtlxMjN9G+FReVlrdaURkKMIwpuC+a74zvFzZAtzTeKF/6lWN3f5etlTJZ5
VJyMxWVoMw3mQfHCVfnCN9TR1rrFb4MkNAeNY+Sem964MpEKlDmnct1c4D5cxHdaewgbRsmJtYQE
fxX35WlQ8jki9+28NfP+peK/1pVzec02A+/KBirh6uZW7DlUDax4MXZdi8byuTBHMOgpjMXazntW
SFQEjItI5WYFDjHvSbU5c7vXyuffRlt3Z79hqf8w4ajwJ3JqF9Yg2bG0a8HV3HCPC/Z9vivtyGl9
Vp7DRKMC38y3aqkocD3CbJHdYLwbF2zkBFDUDM0/OE6Ia33IQFaLSYWOKM27OKuBJ3rxFREZJvKd
3EmAMA/ppGPax8CjqUO5Qgo6kNfhhfM+2xVoOSCFz9jiKoyuE05uVlbO2MoyFT3EQFDSlAdeWXyf
6mdBOKZpZg6gb4/BXHZ5C2xXZM6LSROIFu0QjCUGAnEDyGMrvzOwnkMMBU/inc1dbqeJGe3DwL6M
ywgfMlnz1fael6ZYOmJjE+Q3BXjH037ZXYbYTgJWplEhpGzrLGgmYHAHI7SrHXHM1CueNdWudzyp
mrjLCwOTcazRpDXSJDZKGmE5J5dkx6FTD77iaB7Rv9Y1c54Z67h9g1sZSUWWRY3SuhVgpPpV9Xh0
8PXe8GxY0x5tZ3dsaY73Wu2FzSdToaUSUdhSYxjI+RUyuRwvt4MTmJ1XWKwcgXEEyFRcqacsC9/X
UgxPUnabYtQonljdzCxHpIIJmGc1reWwfskRXTejsxAlPzvYGY9ChMwbhY3PlSPPn4zmVOjLaVGa
AEsYqL0zc/qpiCpWOyKJERc+E02q0OVdVwi4Fb4r2hVu7r21cPrOY78jsDyCpnNTIYQdBy2gZC/H
2Obk9252laAezsZiHNh0Dw03q9XcdPhYSvBVjW7DPHLr7tBoLEJi1pGmUKEjDTtd4HQAzR4pUy/+
YKrHdCdZuYuGVUYawvBzhUpDQO0faLKABRy14dR08Zc2jw6yZLDaS1g+QYWKQOnmiSfn9OCWVxCC
h1oQkVH5k8cllkl0lJibpooyZFZCvRtTL+v+bv41ccN7cXC1jajwAL4JbmpzmCMtoEhsUzdSq4du
yN3LIZ0RIOhJtnYutFkiMFV4CAx0j/iXf58VwemGGKmQZbkhACjr78QaTZvhSba5k/oGugZfvRtZ
LMOM/IJ+VFLnclLAS4L4EwRWKt8a2UlFXQyceGHDaothOIJKXUuETJyUZAFW3zwZEUarucc2YFXA
WCBUMpGkY6/2BITr9rz+VGmHLLhjfCWGG6hURNBreTbmHB4NRgOXkJ3WHmmSip6gKIiyUOj+22Fb
yr1VKirwmBURwR0Dt4CcXqHqNpf6kn7imsL8j6ZRcSEWItBNyQh2omZpqI+SgXgiLFvlUByX9sQL
Wcax0k5aoHTselHjSBoRZqZxTxT9/kmr9d5sMpOcvH+QvWzWvM4xQ6ViRgu6Kz0gRQDR0/cthlQG
jDosaKtjdZwxdzWVV2hJnYkZOUF+TGjHjljAXchrBVKKRxwij4yvuJ15yphe5hWokNAtGlIip1ot
wF+IqnNhZ9f5SX8giGgFOk2JzYDb3g9nOCrC4y0caKSDqlYOmPB30CJmxYmdfI+e6iNp/05uJdYB
tn0RO2NSX68KAkPkUmCCTf56QI/E4PMVaf2GukJ+j/RQYCBuB5YzIPURpbaHGBhpewmLFN2Y8vVo
oCN5/uRu+IlD92JALiTP4xI4c2O2utVBHBHz2SCnUm41UL+iQTj5k8cRhsvQfRnqNMV8pWM3EEEW
Qh41+IE7YYYqd0OXVb5krOV7yrW68QlppvATiWchfztyV330xqeMIL19sJ2XkToHekhItBL5XFpw
SjgJjJdoEoJetK6qdql8pqlFOoNRB0IsQf+bM7B4snEVdYesYfQobue659+n4n/c9t3cTTCmElM7
i3gnqYLrTMytPqm8y5uZsZffJz1Wn2aMkzJaKkAJUWEW2XdBtS4DvA9pfryOnI2hokW5YGhU0QnC
/WyFd4RElgilK7fLA3lfUf9qQU5CJlUacyzw0GncMHU5WEZSwSPXuP83HKCQbosF7wrN597jVz5B
xYvFiKOqI01CwWNnNzvJN+6qg/Gt+m54pT36RmxfXlfGnvow8VvruZCpqNfHoieU+0pxO5aK1m+u
dz8/3fsAyco5dDGb+IUUScf30iWYXBwFDaaJD9bf3WVz3tnjLrgJPes7ZFOPYUXYI6g+OVTC2xTi
ftB9x5s7HsKgjSg4CMDo+usZHvqbG9/ZTCp2SFzWLjmSLmTh3RHCxh7kG753jgolkehkMHL+7UCl
Ye4Swk2KSOd2BirPqjaKiIXd/IC75ksnd/4E5iGuMMAJ13xiMlwms6v/4FEZXl8FdSyIAvCgX9jH
j0r0/fKX23REUCZhmBQvOqpEOT6HACJ2ZIA6KXSzW+66DPdKprwSA4UuxFY630/BhGUTmh0/3eby
d1FhFE42o+7ZELr2qhdJVPBkht6IIh+lDUspWjOpBDtMJQbUB5rZ9wx/hUWO59XOCvtajYYFWOE3
6Q09pmGLVvvY6Q4y0t/UI4OP6QPJF0twBDIzVJallMPzGpfH6YzFDCLZlwfdHZb5oHGVq+isc5n1
3aijsksrsaxUQA36qyJ9HbibtGc44GZ0X60l+RNWaznjuB8XDWuZSU+IhEHGqBOyVov8/+r3B0Ux
ahAq4jSuKjNRvgdDb2tRCoEBxrvXdiBaWUIdlXWuTcY0wpLaAeW6o5LhC0c/Ig/EHD3rzZplFnUo
NlNj9DIhE5Hix77tTb0KUbI5hqyH5e3PI2N6HqM2IjpZf12+kpeggDzycLbhcRhuBuEzyZh8/n1q
K6mcnqpZggCXoGOiGMFf08+MhsXtg3CFQW+YbCnmuYYNg6v0lgbOr9SKjyDlwaA8s3lo+/64QqP2
TFDictzmZMXq7HvToz2qeBOU0oyH0Wly/iHg9V2rVU47Jdep3pmNUntJ3DIV7VhfjtpYdVCEydji
75DwlMg7Eo4pMPPVtrQnNGN17QRXrBnfbafURUlE0zEv0V2NSSyoDT/AKfMlcNP5ceoTT9O+KMzU
ZjsunYEor0m5CFrcYDhGK9Nga72FKb8ClY8cfSLcbNWDGR0SJ/NKxum/XfyQz7iUJ03hsoQL8hwr
b0z5Nrpp8PJsp85EurvHw+SUoFFh8QZtphwrTMqfFEPU+26ErYa+44razOrJbvL7rEfXjyBZl9OB
3wSxs4W013ApihEd0GSvf6rw/ECaGAnTLWkTZfnL9szGyjYqOFelJIRhg/V8H3vHeP20B9ETKByZ
SJsl9BUSFZwbOeqXBXND7+1hhC8jvo29+ig5lcei72XtAio0x4iXiWAASp7RzCGPXr/kTriMf8U5
i5OD+bmo9K2RuLCRZSzguG+OsrMc+BfjRCp/vJ9ZM+OWzth1dL9i0eCZA+OhiKPtjpuOs3QsEsbd
mWUQ3aRotHqhFA38j2iHNDsy0tr4y151Zd/Yfeqd8uwUOhVG1BpNihqJV4IGlbvWcIIG71KGal/e
VKx1o6JGHMeauMxYN6HbB9I9v1yVC+PTMNeNihJqJXKRHL2v22AT/04Iu5OvYcCLfd1jGUQFiSEV
86QnHykQbpvpiZ+e6/Thv60ZFRkWUK/zRGHWKhIdAnOdJWVXZcGI5yw7qKAQtIg+Bklvl+ok1zdS
/ncVMyDIZv9wMV65GB0MjABKUzKWSpSq52jOv9dl7emBiIF4/TQG4wn9ZoyMl2UVHROWSmtGEsK1
MPTKqkb3Lc/ftrLgfeITgS8HfLearMh0OMgLIZIXBThG5ydDaPbcqYlZHVGbxqxAqPxTDPsglgSA
TPpbi19fwIdbBQZjh5Ld8eErrVCoQBD1kwC6ejiCOL/E2lvCmgHfTgpXAFQISNVxENIOAGRsubzT
Xgk7SOP0tvIE7YIbVhvtptet4KhoIPOJHooa+TSqH2ap2XXeIvt9G1hT6Cal4n7CE0Cvpam6jJ5Q
+u4Nhes6iMkdri1mM69kM+0cIWYcDZuesAKhvpEoCiNnCACpisTWjQJUDpHb1yz5tvea6QdfUBVZ
ALEmYc6mtk/Qll1sEMqKzh7s5iZ20hL3OEwLgiEHtOhWdmoelV3LetvdbnrSRBEiY6oBJlti/+qi
Wo8lN3QVuoQzsPLwTuqUlpRY78VVCCjgXab3dVaP/uaarjCpKCvzgb5wPTDz9jWq7CGPzYE1jLN9
NK1AqCibzgVfj2QW6Adnd+r8eKwQ3T95rNhMvlZgVLzVhEnlJzL6E2mJOaXX5dKYRr7XC0YNiLVy
lJdwer5AFQxGgTTbng0DKiSKU9XhZ2Ls2Ry640hbSsgKkymYDLVI0+A040pu2u9IJlhqEJshUFM0
6FCDmw+q9L+6n9qqQac1cHuJH/2h046RVDJ9fHvVziBUXKrjshgVeUZqfAt9JlzEMfKiP0wNpkh/
UE9lJ/1K1xjhiTjYhx29Mo3aWQYkd+JWwyJWbe8vemyno/y4GONkSkXrhFLLokL4zV4+20ntKwGD
5xgIg538HpSKj6UXAg9sgINDOl3710FzWDQc20fMykpqmwnGXAVNjA8on3QINIE6PnHlG2Qa8jUR
9C48FlM062NSWy3vQW3SFzBSn2qU1Wb5OE8yJtJB0GR/4nxZmUZtNqFZImMgM7pDAoUmITM7SL2M
zCo167PRrzKj0leNSNxzcInUS7rvnsOT4mRPxh6PF65+FzLHlsipdcE36UeaSlObOuIBSRIDkPhY
UQSBRrRWeKU7H1hX0+13mvNK0u80Eg/Wco1YyIMEO7KM53Z0utZqXglx2ORkDhH5cKbUMV5ElvDV
dvVkBU6FmDTNG7UnIaZ1CLFpZo+tiZc2B8zSotl8w3S8nzzGLBqP7d1vCIoK2UFFpVngUpkb+Zkj
t9Z6l4ZuEIAHDrO9k+TyI0va8zeb8AxGhZo5QAc/pNuIiXgXEC0O88qTn7xO6Difvn7yJgZl+3+M
owJNnPHJICvAa5arIErNqPQ4/eny7ts+wHWVF/HcroiyRBlVdBN4yIuFGCXvJbf8OvjDnoglLH8X
Fit13YwqKzDKomkpo7hIALYsNzrny8aJ5xjDUtv7fIVBhUqwfbaSJGAXEDkGMtRBFDa6Q+8S+nQ0
v1ossj7yR9O7HFQ1Iq8reGQGW/GvhyuXGjM+Uon+l2WXlnd6JNp98SUfZevyp9o6xNc4VEiexa5V
0gY4k2gtfWsOXPofEahQHAtctIQ1EDjlNU8nqx//umzCZrV+ZQPdVZnkQRmpxIZKsohSeOQWhzTG
w5ruRg6r22vL29Zg1PWSK7S44heAyTVADlm206vnywaxIKh7i5SoUcWlgFD5l2m4aWafqxk3fsZn
V6nAms3qXNUlgQh3ing9D6x7wmZcW68T+QtWlxMZosVLQ4zgCrOzE5AvWKmjJWiM06/BKgsaTza/
3bZVqiojgOmiKlKbRs3nOJOGGoFbQOcmmXFZTMGsLfWm/5JUV0SntvA+Q/oFlqSfoNQOiuJJTBKh
gaHq61g8jqN72Ru2I8H596n9syxTVoUtjBpbNxAGsxyu66lykG9fxiG/8zHi/MT5MDQJTpNKrIBD
+GckkEsQUQM2s9hvHOOMQ22gMYyWTkiAI96W3xRX8HNLuBv2vc3tc3t8Zo50MZxConbTEitFF/fE
KdwFA5qEvRZENLlngCE98iPN4pnCDSxIenc1eqGHE4GMj2nzjROZfbxbSeDK6SRqdxlK2QlzBwTC
WMm99xLkaJ8hPI4xc8R6Ox6dvxj5/9VWLutalUIFYL2w77pDmRxFeXfZ+X4Tw88Y1CGeyB3mIur/
G0QSzcUvDrMrOdGe1YLJ+jpUlKjggaUuAkpK3Dj5mgrfLtvCWi4qICSiMJUN2Uha/LXNM3MsX3KV
8ULNwqCCgqrys1jzCDp8cAzr0Z6m24hnNv4SP70QEugmHNkYCzWUgZKETrGDEs4he405c9kLhATL
Da5YzyssN6DrgnmeJGJMIniyq6+IbDqeZ0/1DnOJDqvhlxWI6HHIWdLUXiN+kB3FPZmdRZnd5q/D
h9DK7ZkZFIhbXVpMKihMNQozDQ+4nBO0Z0muy12Ydv1tBwXSQ863IyiJS854+IQzCpIiqDL6ViSV
2leCmoxhwuEYzqPTlD7Imh/kXy5DbNY/9RUGtaFkFAE5vDOTYIRL8F+5Tzo+g+MEki/5qO1JAYOz
mZ9vMwSuUKlthkrawOVZRVxldFSLyPAsV+lOAGepsjMYh+PmjWZtI7XhOFGf1LkBmv51RtN25pJG
HcmTrBo5JmsqeHsbnG2jOaUERanFrAKanOxRa0qW16Swxv6Wi5EFXFUzGoSPvehf/o6bCcAKlDqY
wdvHN1UJUEFHg1rpjaJkDY0bKDeZ9jJFz4HIYlJjrapGnc0zik/DlAOSFHqJxhahhvhBR1ydWHF/
e8OvDKR3oBFKCsLmjx744ka1Qke7C4/lrnTT+/7A+oqbG34FR53RpcYbmkIcNKtHM+p2iQ75svEB
7HGmkt1d/nabF9SVf2rUGT1kYyZW5NApZ1Nw0XTtTofm1UB7y+Rw++LrJwme1pBUaCmGrGjKjny8
PXeNqRAve24hqym7qR3tPzM4uQajYgwKDXLTgfrWWnQvD3cy56rMHGQzMVh9MCqitLWspmECjDyy
yAh5eMtZXOnIZm+T1kzxObOEymR8uO0wphook4iopNHkKIqexJWmkQ/3XfWaHdFCXRo89IGc3uNe
Phk1f8LRWb7cFs08y4CTMiv2SR0je64c0i5RXrMH27ZX9IxGhRR0S0QFR4xLFz+Rr8PAvbx6xMU+
nKnC+fep+CFwOURWZ/x+FN8JHYTDuNDSgwejZ5yivwlUZyAqdJRC19YtMYSoeoDj5ZZoHo2Zpewz
Z/R73rps12+O1DMeFTuEllOXTiV4FUTmqt1ybFH9jP8GV/ZbvSuPi5O78f0nI+QZlooiE4/2oMAA
LL9X3NaDTi5njpU53ZK5/9LNvNlgVNZYHkIFkUUNQBCfIMUclfIWHNDfav4TqmKYSz8bRYUOWUuG
Vp0AEaPAqnWQmgC5gPG5K9kKhooepTD06aSSZHnX7PIKQq2Ru9xpHrcP36Bix2La2ly4c9lBpjxk
Edull8m1ti4xDCc8tBUjHdg+LlcIlDOAoFBT6xEIhHGSjIzB573eTXdEdDCzRMZr/WaxX8dQAXiz
dTyi02X3QFvaBg9EPx42yJ22tiDCAGloe9iPNsnrat6Mnxk7bfuUPqNSVgqlmAeJ2JJh3/wbZIHQ
BhWfxpcjd9IxbEi6/ZTErP2FMW7ItJZy/EgZ5UkhzDbqLSn6S8/6iyHtanv6Tq4fSW2mMeaMmbAk
UH2MmGdzqc3QjpGWzYS0ZHAlF0fcPsLL1d2yJ6bO/jB52sPlBSbrdwmQ2hZpn/WVomB9BT5xowqD
YHXti8XCOAm2vXXlPVSCnqCilM3Ee4T78nvgEbbC8DHwja8DemybE6sMfBkPuGT8eFUUEQQxCKcZ
Q0SgNyZF5/KUegt2ojc86agyajtWOrm54f8xEP9SZ2mCSWBFJDQfSb+v2qtEZXkk+Yt/+6UAQB2m
XVlkdUimNmc82Sg++F53UL5DGy9TF2Q75/m/EwKJOk0LecHcTQykd70VpP3DQUOaJUKrPHQ/w278
M6wAjAqUk9rmVRZi3cb0SeiOPKtav/lCugagIog0pXWaEI6XzuYt3iED9c3BKG2i8cxfzy6oJL1y
sY3CYgkNXdxbMI2KIZMW61JNqDe01mmTJ1GH5g9j+7IuFjSDRBx1o5KR8vPk9k/9HejM/OVO8CII
w4lm93fgSH9dDhjbfn6uWFBuqDVphsFeZOEJWi/mr1XPKJ39ZueeASjvM9p46cUUAET9m9yUhkMI
6TnMHLrdiS0oyVxBygHTMMrQZQE80eP3RIEqsyEpbSNdlfYdCKkDi1XK/026ejaRckkcZ13Mkby4
gWA26RGIHeMu9MhoasWW+dk+U84JFhV6uSAxpIwkq+kTWdACXTr6jpBFq0gUZuYzz2adAuLVkiii
6w3v879G3gUPCEk+oqQ1DZC+ne+lZbB74anL9/NyV/ejKTfeZZfc/oRnSLoe0+XCvGgxIBs7VE3O
bK3yFJ8KnweNlC056bWyW+4vY5Jz8UM0ltB+oIugMweT769WBlI+6QO5jMJZnULKzSW5L4NXSTtm
uqexNA82I8kKjTqlW1nRo/K94FQlZl5jcDtxFY0177bpKCsU6svxeSi2CniawdLWO0RdNYCoCCHc
JSKTMZNcbzOSnOE+lK+zrJXrhWy8/hvX/RV3jLvLdg63AqCO5KrlskbniT0C+CTBxdFDyqPyZdUf
v0R+7vaHyAuvmZMpLLuoCNkLUcnPxK5op98KrmolbvqYPPc2D3428mKi/XXZF7dD5spQKmQGYPBb
oMyH8dUn4Y0olhAdxk4x0x3pyQyuWI925OC64Pz05SYrxXkUSWlpblEL0UOr1XdabWUdi05ocyll
khWIsgqNWipQVnmHJm4uwxdsHX38wqdfLq/cZqxa/T51QgugTp3EEb+viKo5580uNLLvC3hvoObu
xbl8AGUu1Ix78fky7uacFNqqfxpGhQ+8NgiBkBSoZSk8pr4ER8PAu1l1nC13SWzXGbcr5MAGh7EX
68otA30zwVuhU+Gkl/Mi6ZIcJ8Joq3tcM5zYM77p96RHLb5mZcbCZqxcwVFxZeDbruBCwLVO4AmF
OZQmDiK0UZVoLkSfaAhmv+ZW2Zc2txPvLtu6GTnP2DSfS55PfNZHwF7AFTW4cf4ysdqpGE76/lqw
umr0pc6VcoVvOUR3rQpZxPntsg3b+cLKCCqiCMGI4cAAbvrjVhi5SfBeOSYypJqda+ZlvM3tvYKj
wgn0moWsgyCRpRnenCNqcYopBJNZNaP935DI0q6WTgmEXlU6IMnp/Vy5ZWBcTTF6XYfZuQzE2Ojv
R8UKCJ0uXNeU+EbJTt+TzH90SZmEde3c9jawxPGYM4DwNRWvOlQqMoy7oeojHRbNlWUrYF3Ytz/O
GYIKWWj0FhaNA4QW4wqY2Ul8ncy1k8mf6IfXAfOPKVSEmo1eKVODrFj9kqj7bPka6C+XPwprtagw
1Gp9qigaIJY6x4Rvnj/IkuhXUWP9Nxwq/kxl3YHXH8fjnPtc9FCV3hCwtFe3z+DzetHDU0oe80Zj
AISwjJHyxhTgkVUB3azq8z40ezvG6v0mKmg6dAMMWUJV7tfNI5QhlyeE9yuCYgipFRU+ITUT8Rj/
B/pX21HujEYtotJJipwTkiXQxMl78qDL3Rmt2e07zBPHN4QoXmGR6jAw6WGJMu1LVcwIqU7qi8Ot
MjN8nPX7VIKYKvI4FhJWMCi/dbo9f2a+FtM//3whmo9VnDKxQMkZj0eTbIvRVYLXv1xjGLG9i84g
VLQu+7Y2hAUfJghPebZAsXMntoziEwuDitML+lDn4Z3RLuwOGl5zkrp3tG56vbxRty9yqwWj4mff
BErfc7BF/tocc6dBTzI6TP4mRGjG34kT2ukrz6prk8PzQzK7wqQC6jgEEOAjnK/RDu3joU+yZ3HX
fe+PRMOcNfy/Hb7PX4sKq0keDrpA+OVUMNlmGLY1rBojHfp//WJUcABIFCTvIrXcjZjhYQU8sw2L
nJflFlRMCGM1iWdCSAWmnoOeyp1pLLxZtqyJM8ai0R3EYifUUigDRygFs9OvluDqf6RdWXPcttL9
RawiCC7gK7dZpJEs2/L2wkrsL9z3nb/+O1DujSgMM7hRKn6KqnimgUaj0cvp0P7cSi3qboj1VRXE
YFoRpctS8EGM6jk5Nm7l6qeXkr1AFmKVLJzIxdq0tJtQk8rfHcSzC4zyzRNvVZXj7fMkgxFNQ87s
MVKwbmq6gH2yCsERwhbNtdu09G9DXb9oiG4ZqqFZ3PWhYL58exvNa5jnlDRIzxjVcNCtDlQaGFzb
dYdK0aPH2EjM+2K1lq9NE8Lvn0pEyMsEU5P/5e8QjvOoqCxiYZ16+emlTvGufemZj8+yPby6PASB
hZPc9VrWaXGLtvz5Rz/+HMZAIsmVYXoBYJbK73dNE0eutUbf51QFwH95S2uUAgzItLWH3M2+3kbb
l+YVTLDwMFjJ2nGwuflsVD4bD7e/f23auTRgNtM1YqI0ViwdNNQl78t0Sr3yfvLLD7pfHJJD7hSn
8uFlWIQ0DnNlNARAvrwbl7/Iead+BcDcit0+yw6REvlqg1sklHECXEeaBCzhoI1VFq8YOpR60znl
iUqejsVE3g8oQgjSLmjRgiWnYL92AAVUYc8KNUwVO+aomJDFw8icn8rwbVQZR4GMEXBXQTb7J5zv
ca2XlPZgr6UVc6MM+Rr7XQq/gRCOLiFG1BFtBHUtUvS80mZEJWuIRukS/8loBvnxfHPtC4snHN8y
ZFaYWwBTlyRI9fy3HsVDg9l4ydSfhorKQlnS3RJu5DwpLcsOAQg/w68/8Noey7efTeTVtCNmeEvO
G/ddb8kn3M3EQhtiPEA5DOKY5zKIA/rQeOHj/0SxfHVxvl3MK0d9ttu4LQC2gOJlOPABZoPH5ZKV
VVzdaAKQ4LGTPF71BEOMPZau7qL4lTV69P9uL90+Bl6ejOig9bniCzDmMFrWBYZde2oHFKN0Fy2T
ZLn2jdNfGGJYakrjjjQFMNAq4PY6uDV75gzlfJyVTmJ5JeKI4am+KFsz1wClor5mVZ/N7GOoS8T5
G+tuq1gxYoDfUjhN60I7tGVCuXkD3gVkNQGouz7TA/HB7oGWQuPz7T26fm6/KMIroHCaCjaFDHwy
cDcwj8dTfqLpD/Myez5Vjrp8FJCsjXHf/r0CCudpNMZqDTngSL4M8cVAKZtEpN37XtPQHKUibwYG
lrcX1oJpjsrABoj0hffSk2N9l5x4AKHAeBxZCH9XnA2YYGuVDiy8VAdY0Ty3zEt62bNqH8Bg6Mo0
kZp72cDN9VuHPSbGLxUAYsR9/xz5o7jr4nUBN+r1U36RtXrtm1jtFZP/pg1mTPIoijVgqocVDHl5
ULmkcHoQy8fHLMhkvd67V4hmI9EJajwNRWxv4WqrnMzehstrh5gT2R1NRJXa9qPagA/1H+fmuL5T
zTLgMxOV6YL6zRY4MPqs4MqhH5IjvZshl/5YnBaMPIh92TN1fylf8a4s+pTYGbWAtzyZB54LLFA/
nCCfZGI+q6ywcddEbcCEhexJWFpDnafeaq75uavSs53FqMfI8k7mY+yq5QZK8Ao10HgbeQkoqOUa
8BdCHkRPowMSic5TDv0hRm+E5GTLxBO8w37W2ySKgKlMejCjaK5MokDNqXfbgMhEE7Q/HJo+TlbA
ZIriR3V7tob8dBti3+xulk+wUUZSKo1ZQS1aDJjjaqH4/eLhYe4S1KdR6sgKy6WKKBgqY7KKtkuA
qB04IV6FNjpcKy6fa6CAffq2fLvX8kY84RrDjOuIsQ5L2OlBol2iITrk6rlchn+5VcLtRXp1HOaB
C2UEcXbRDNl9vHuXbAQRzAXKyE0VrRupV2OegOqjwqRyRwfU7ofcDy1HlvPetYSvcGKABmNsqqq1
sW6tjbmaPfLsi3nfFINXzDhmYSGJa0g0XYzTLFWbtooN6RS7O0Xxz9DSJPZWJpBgJiaCUVAq1zpr
zQ50+RXHxmmBGtjG/BxnMrWTKbnY7z0W/WDUE+DMyxpEd5mvT073c7jnsyaUD8Xvt7VcCidYCnRr
dGmagnVLPyx+/4h19PM75TKAqTO9zJLYsWyzBJMBasHKavjNRWLmzObngkpCPjIAwULkXRamS4Rb
f66S4rgaXfGc24qMdpofyav3lG4aKp4EJigz+BNo41soLR74fYcAyaBetOm+twPV/NZaT6j5dDVd
ouD7O7RBE27EMuua2szgWqwEE6iRGXUtywH3vv7CI1OUjvnxPTqh26hkYkzVTCZYjMXQy2LIIV8D
Bl4eTABP510Dg1EFiidjGtq/R17RbGE1NaOeM50Hz/477yT2oguC4s7q9wf7Hd2I3H3a4AnrGea1
xZSsw3o+mk88uFAc2sjRHl8GrHi6ZDF3NXKDJloPBpaDUsfukfhjyGKny79Jdov/3ittNKnJiIUa
NCJawNBOM0y5XnGBPK1Bdqwu5KFAbyVCJYd/6b2Ywp2Y00hBdgnnt7O/kvAUEx2s619vyyPxkMRh
UCyNx4ypuD/W+a7s/0/HtVv8dhti9/xurihBv9dyNjB/GTavI4dy/amovdOw8xB9j81gkvVq7vsR
iNtSG6669lKTvDEWo91ZZbVwA1tlTpKdFJX4ufqY1/+8reXlXQBOU9s2GF4HgnUd01WxQDWAg/RT
+YTGFlTVRBeM7q5OBqpqQv/2Iu7v0yuaYGqXqesGYuMYqcbixUV2sFWwn9hNcBtmP5xAX3EEnUNI
PG4iE1KpT5x5nxetxo9owD4W9929htnJc+pIIPn+X52oDSTXn82WFSCQrPIWkCgW1M6rh4mxZxUD
Jzx2+gkSTE4VCTLwRyRYe3c6qhKLsa8wrwIL2pl1Fl1ULnAZgt21eIrn+z5pHUX7dFtMbTdS9yqm
aHjTFlNd2gZA7bcCYQbqgCDnD968pvh8fCzxZz+pQCGgBQYnSJPoj2SRbcEMtzlVLL0Euv6fXkp6
0IIe3Ri3pdy/XjZSCgY4rBtMIeiAEz5HD7o7PZAj80zQimDYcPdJkTZ/7LuLf22fLbzwEsVeoLDA
05bjFD319THtHwoaO0oq48/dvVs2ovG/b/Q0ATFQUvMNZNrnOfukdpIn0L7rsQEQLEraRDNiuQDA
1fyHhr5h9mGMHN6o8zIEUzY2WWJSbMGk1DOJ1JjApIRj4Zi94RojdQrZiDCpVIJF0ey0aEtuuSgG
yLzk+DNXywLe/qEeQ5f8uq2Bsl0SrEmtRRqiF1jEVrnky2OsySwk1+Ab5soWDAZGDzYYTgQHyhgc
8/BCq+WFn9v4hTVHPY6TxD7ubhOqjEB2RzUD0yDeql20WkNYZRBo7M+4ZZ2I+sz6/o5F22AIqr1U
qt2XNte89mgqR2K+a9E2AIJqo9xQQbifCxGwQ3bHc3S2X/6ho0h6OlYSn2bfCG3QBM3u25TOqJji
ITTwDqMqO/QGsLM82E/TidPmzNJmdb4JV0qxQRSUfGmybO24beBcSvOpBM9H4aqnIVAO6yU/yDp3
9w/VBk/Q8qSIaWtZwMvvec3bivnqvT+h8QhTWKUTH2QaKGh8qhgo0FZwgpvstIxPiXKuS4mPKIEQ
wxis0nMtGSCPUn8OLT/Gwa0lj1XZmomeu9nrXYd/8EN9hjbIxGfeXOBdt7pmEJ8HaR5w11C8viRF
PtJQMVqQ4qIewrygZAtZBcXN7wrMz04xxMjwbp/ga2aUl3fWX69kkY7Uqhu6TvyVDGIlihb18fhn
9VZ/yA/SjuTdR9BGNMEmFdVUNUWKZxbvUxw/06N50h95aHB8NiRBjH3NeJVLME2GsRq1qgCq1zg9
SOMsVe3E+e+S5ds/wK8wgoGa64UtswYY9JDec5o3xaX1ofOYw9t/48touP8SUTBSRlah/C3hG9Y6
5YnPG64aZ/qe3U+eAW70+IesRPrl7XNtpF5lFIxUZuGlp05QyCXtvTI/tL1x7FTVi5sTi39gImTT
Tr5mPZZr4ixL6YT0obfq+2r8XOvMCbtCprN87279IMGKqSsCAy+FPGOw+NSrDjic6vcw4KVf5aVQ
HRTvdpKizb8xA6+rIFizIUtzpS+57hoOj0dkz5wkOP2N4JUhZyySiCjSimBo5H8yVVqbOlFSuOPy
TaJIEjtDBdce0ZxcrxYoUky88mQF6O++DLVDn1AGgCim1MWX4fG/b/xgBc3kqwZxvD4oT/zuKe9m
twaHLZ8ALotvy9ZPsDSaieRUPPLjj5lzq/1hkPXHS+yLSBiYrjOtZwoALSV+DR1niepjJplze5dk
MIJ9Weoa3QkJ9LtnqEJJqDNr3XnWDAnM37g+f2k3FazKvNBWUXg12eRaTv6LRyWKb9O35p64ua+c
ChmgbH8EmzKunZ0N3BvWu9xl1uIYmayZUKZvgpVgEQWbzQCIDOVPSHzFIMIyfoCZwUfPVCDrmeIL
dMMmiVM8865fdI3HfzM4B9pwXEDeTS6z+T5v5K+NEnswyzqJJluBMY7v9Zc0r+KXd1woXkIhE0pm
9MQawAUcUebaYA1J5Kefeac1OkxPHXyRBxVd+NKrRrJnIoVg38RTpr54I8tfj6T67qUrmFtZWXRD
pva6aCbw4EPrMz/FF/sRSuLB6/qwPlX3i5f7+bPMKsm8LbEPs0CrTDPMWE8jAglRGcxH7VcJlvIA
nXSerABQunuC8bAxGn1deIag9/hEYB4yIh8pSis4xfa76lFffTtdsCBdG5ZLt2ApFeU8ZYH6vmLD
DYBgMvKiIFNtcTfkDMoyfz1qJ96L2PP7Q1o8JF07wXqUsdZVjLtZ8+Ofoa8czsav3kcb8icQ2KjS
wRwS31isF2FKahgxd1jXn+mHwg9P6e+GH3+sgvKZvsc33uQi+Cnc3MR61FkgzUMuIp7mi4nx6Eig
u2DUeMfVtUERzlanzWRgHAXtLolTRaRw82k1XbOyFNn1tRskxXQBJFd0zO0RSd90PKRzsuq8VDM8
8FyR4YPVK/gfuqp2LdQrkuiYZQsYQMlKORJ/Da7HtvJmVL1yYiPUK8ncTu5VXl0rlmoYqFeiGrMF
pY/NRLXqBILZ7eK28y+zeEyQ7Ruei+Z7PbuNIvEK+fdu4QlqD478jtUD8FK2Hqryd3Us/Wp40K3n
WjbYfj9nsJFN8KiLzm7zuQcW53lZPeJkZ94GX/vRB14sEgUy7tb9Q20hxcNn6ZKr2eE1MeaZ5hpC
l7VbfOS5Al7Sq/40v/Hcy/tusw2cYBLrdKoILcifz10+pRSTRXB7omop963JkVUI7i8oUxnSixjG
fsVolET2pJodKh5n6wRSTE6rMR677y053M/wD7Lg1693HPENoGBIVJNZ2mCiuFdHpjFzJ/P3Sjbt
YNcB3kAIVqRJsmlaV8hkcRKN8VHVetQQP/07Obi3ujGIkTGuOuFyMBDqs/axXn6w5nAbY1/5GCel
NAmDXRTUvapQqYRJX9idCNexFURn/RQeyz94mF4+VkEGJ1KsxIVSGpkKuP+eruhsgxPKPjRBeZBN
Qd01G6+yiWOHrWaasHzoNagHw+vQvZY13wojcaLoe9K9517ZYAlK1xgDi1mJ8ugySd2kRoC2SzCz
J5HcKXzPryzhBkZQvLGszSKJAaPVaNGlcTBasm4vGYSgdlC6UCWUa8TyR83yAzW1022l2z89f+mc
2N5erzSrqhD70jZPU/Z7WZzzWabXfCGuF8qyKMUgZB2l5G8PD17Cyxj1KEy2Y2f+Fh547QvITCIH
jRLfUNottau7dyJ7BRTuqFZHNCqbe2g2xg9q5IQp326bR46CujzmlOpyQEzq9jru6/crpHB2wXbJ
aN7CChlrHrmLMflRqbmmMuTeYipoU+/924D7G/cXoPjMS7QUc6kaLGqYrW7dmq4VG+d2kc1l29fA
VxghBoTgSB6hwRWvHooBIpkTDrbkGO2+i1836+pFtxSs00IIssSZF1YrMoWzhxmvKXnXe3+DJBzY
UA9n9DoCaX2cv/EIHaZMuX2MmVo9EuOyp7Fs5YSzaxt1F08qlDDTR5g5zGSRjY+XIXAV2VxKtRnH
VaYAwTJPywrC64+3VexvbojXzRfckzYN6zDLsPkLBl08rl6MCrISg1AWd/BiUCAkxP2XiIKpqPEG
yMoYItXw+GYAEif26jvjYAYImh8laLuPgo1CCHbC7Ac97yl3HVJkqNMJUdolTFDdg7b7NvaGIcT/
HFxq6y6ZZN1jEoshPudU9DCShPeGpP2hUR6UrHFT+1M1+Lr89cNvvBsWWKx0TEhCZ9UCVrI4c/DC
tO0b3B46zak+y1vi98MmrytrCGajahZGkxorG59GzwjAjX40HnqMnNEDBIWepWnL3bfxBo8vwOYo
6Eo9UXuFgPPwUlwJIuDI0T/xsEkSNDJDIjl4YubczlkXRzxJOlqH4gvvOGjc0LMrf8lxMnizEmbY
SY6GxN4bgjkhhT2xmnf3VOZdW59VJWCLJHQogxDsSYSuhmUsANEiE5Y2nkEZaJuD24dOBiLalKxR
SKFh7eY4P4/myQyju+VdHqBNODc0OMaI2LluEbxQR96Yycovxuhg6JuTSykfd63HBkSQZO2Gqhv4
oZrO5pkes8t85t0mtieb0bKrbhsgwSjSGFOi0KyGhJ75jY1f68y/vSX7p3UDINhB2upzH8YASO/p
N+0LBlx62ofwE3NaZ3rM3nczbuAEX2nIaatRvjsVsn9T3Xg5/Xpboj0H0FQZRagHHDZXc5o1xNbb
BFQEnsX0JHS6scOR1Fp2jKv4eYhD4pNmzHxqR9WlYIn2jrO6hRc0Q2V1GBZtmnlTjABk+L1JQjcz
JfnGPa3YgghaMXZJHtkaZIwzUGg3qBOWtbTs3VAmImZ8fLyNYYuCv0THga2o84cY5QqCxVENPdR3
M4cp3YcGwQW/nnIZ8acMUzBz0VqWebsC01zTs0rMo5Lm5zgzHK1aVbekikz3967GrZCC0cusCLtF
AGh8Ij//zAJhThlKVP8ngsw962cSsEYTyihYE4R7MRnnpOkL7ujmvTebJCBa/nGky3sUcAMjXIdj
Oy6hOQBGCxtnXR+qeXYIlSigTBZBPaqhX5d6jTKvjpA2qBsnaYdjvUpTItcqYaooiLct8NSr2hVj
pE1y0mMWO0h7H+fYM/8oQfds+dpP+mMJIjd1Ei/yyOU97cFvcYVTnK9NraYMuMp0Z3d/tPaX20bq
ev3efl84wMuC9OOER4lbpOcx+TjZ6P6UOdTXRuIthmDZpyJJo5gCo9U7RzMyZ5Ad2J2M1VsIwZpj
fEUfNQ0gyntUxHFm1MPP1VXOciq+nfClSSjKFdGBbGFmgViDv6hdaq5FbIPFvI69FRPK7skR9MMt
c9cvaYKGRYyr92T02FJYYRFZnI/K0AI2R/kKpsv5yZFgJPLwLbQdFzXk6KaRPR65br112Lmk4IhB
OoswWOC3/mw/R0k4d4Ck2X28/j4bj3n5h2HLYP5GtFccQcdZGLZzCWZUTFmJjuoT5whGzdWHSHF6
HxNPvCxzpSnVa4v7VjZB71lmafk0AJP94G+DDgy+yhd6sDHYJQpkL4NrTwBgFnopoDa2Ae6ltwsZ
KbYSxrbCXJJ1XmME5ngs50+KhiEv0eobyrGdv90+1nsHAuPCiEF5/gCM2YJd1FqCx5ZZMjcpMMOP
k6JqJ8NyeRT3XS8t3CcbNOHCLOMpjLQEaOkJ04W86Ed4srGZhyXg8zs64yIdYr+3f1tEQTejpVop
7YD4X05p7i3SA3zf/yGKsuObvpVP0NCq04y0twv2MuqO1xdEDdrkeV63dQoMUJIpzI5VfrOegnaO
DdEwBB2EOCooUmNwchpPi/W7REWunw7IwFjMNKEeFroPhSVc2yIi1gShyLoGyzy4KRvGk5WuvlnR
j2EeXSy6PplK648W+SwB39s/WBSeCUUiiL4wH23eymuYkUVfDfYyzt4KhmfF/Vl+QajDic/FVwnY
zgVEmM0MU4esIMAQbOdiIsgS5YSBQ5MT8VfnvPNq8ADx6ti59FEMKG9v28HUVJy/l3gA/AbhzFMy
kULJetsNjckr1u5jnw8niVz8EAsG+g0GX+TNIi5hAWKPFhjdOfyh/jm9LJycwp0t1z6Eo6NKmWj3
joKmaqDfN9C5ZKlirH5OJ6QCFmDSx/QzHyWmuNHk9mc+tBUdD/5cStzIHQY48w2icPjUWS3jsgYi
p6PqHhLwkXKw+iK9iLgeXK3nRjbh2K3hhErwiu/ZhYf9MIIxR6tN7ZME/kR7bP3F68Gq4+CtpoPz
OfRkCaqdc/9GVEFRzdFS85BvaD4TRy9+U+yvFK0rt9VmVzPRbGFaJjxZ9nJ1bLRGSclIS9bayEbh
ALS5g3q92wg7tbjYMl1D46ABBFt8tDWjsSAN0dgglu7vY3e6zKf+xKOo9OMQjD5Cmv1l+jocZbnl
XdE2uPzvG9HKGqMs4wy4iz3/ypsQ8yxHmTG5jvK9lU0wmxMZDFaUwMgxMNu64+H76h48MIjxSVPz
MnkE1Tcsq55ZBCzlOLxQ9ygP0bP2GeqPJ0f2qUNT2Lu2Dm4D4hY6ntyie6sPCd70GiDNC/wGF7Vm
n6jX/kr8EPwYE2a/oAAf2bKpd2SlWdfT7whWdgMtaH855GuocGnnYPILn9wlhA+LOKlgK1rdbDy3
Lijsv8oiqXwRr079BlZ4O7Q1VUuV1DZGVX0FfxaSdJmbDRhezxTJY3XfeL5CvXRRbvTTbBPLMhNI
aDyumDycwnjSSw43glMVJtLSupe2iBuiiY5ns+pDlenAe2mHD0GwPPNadAzydsZ7PgMn9Aw//0LP
6cf5UMSOEQVy73BXiTdCC7dU19CizGL8iKoNTHANDKizum1vZAiCswvOva5WGiC0CYLF7eQkP28D
7D1RwC9pGqgDwpC6q754ZV2aJrYQQWOZgwdYjcrwNCh/nyIP5vMzr6oK3fH7bdA9vdQwvVnFP/hJ
YuV7tNatNZEQUo13laNOT+l6jOvgNsiLoyWqiMYoxZBo5MVNkQ10pXWSq4puu9qP3uN838gVusoX
dAv/p95zcGSh5L1bDlwgDO8hPnxDLNclagkK+EGxXXV4ZtpTMn0tagnPyh4Eek3xQAeKCjaDtxeB
Bd85mSKc6WxeggHkwSkjd01vShRvJzlparqKcICGg4vbTrgMlr4famOqcKDxIh8e+DNSdxb0xaHF
RcoMu2s+MCQRPKcEnLhXtnnoO5NWpckwqo3Y6IMa0PoHO5w48cOMd3LyjnwPxANpHJ6smgb5hIOV
K7gMMtx3bp22z8lUuFlaFk5GNYlh3DvA4DNATEXFGxlUnW+3q2313LZCi+F4IZCmxo/o5v6/24q+
D2EimKFaKoVQbyGULDWHqbfxIKbJI1Kugar+8yIwUzNUCrVWCbhONEEZot5uG2UARJv8mE+1/i2V
5Pz2tNqwDN0gusmum2Ux06LJwpza7jCDqWU9IlHt5dPTP18ocFQyZulYLCruhZaQPLFnGASwid8h
2XcyZ9lQg7292EIIN0IzN2U0hFyOJfMVwzwOoendlmJ3qRgWC1QZKnJvggEAp6xtNIzg0UCVz2NR
O1PeoUXJkBVEy3AEn6XRMNVwBN2na9uPSf08sGNSSw7HLoStIYVIQYCJmWBvNZd2CuYzTiMgZj0Y
F7jSxgNoWCWmbHdPEJ2C/iLVclWbXLbMVhYU1rhlnpzVQb9UYeL/8z0xVRsvDk01bZMKgsw5JhP1
BiBMsGkW83mxcXmGh9sguybZ1EzbJipKGFHp9Xa5mm6o24hAf8Nn4/FlgIVvnhjBQHSehpe+Gfnn
xPsTdawEY9114zo/Feukm8xR469TXT1HD1aQnMN7rTkeMszRzM/SN8HeIxU2kj+vbIpBT4IhM/IJ
BbQV12x0p873Gajrws/GkfuSIE/2hlOBlpfp9/T5PY8rE7c2QiimhniKsLDgry/rJuOeQvF/ht04
+vyPU//YN1xsNuIKNoMtfbtzFQpvprrv8GpsTyy5y6ZPnf7jtnbsnaUthPCg6rNIz3q9h+XJjsoQ
O2P/cX4Pec5bQQTjMyVtps8NUNQfnBFARxeIfgL9CY++1gdpLHsnkPdm3QQbBIIjcJMuWLcizfUj
hbnGCbzYXfVrsoegydAsvdCvaU5/Ze07UpdvZRXUcS7LOC1MgPcKanrAboPGc9Yce1C+aCDAkBHa
SDZQbGzozcjsCA9eDJ36Tc/qx2iu/bRcJdZw34q86qLofFdrFCn1ii3sfBTpefPR/Kx7EyhmUQV9
zv85C8abRaTChaiRzGDzwNGGwilWB0yiLkve4RNvdF80v3E09lHId2qI9GOU5k5l5AENP94+YXuZ
h602ii2nyUobzUw4zES0IzWrztUmZIEHXU0PuU2aQ5Vauo9KInjlodpZTlV3xGVT9R5zgisejwz4
AVRkRJiWqUSuDqqik6csP4z1F+mE0L1LE54YZlnx29kSG3ooSbq8nXGjkeR5Vc+FLJC29wTcfF/U
dnhpcxw3+P46qGdToR9r8tiigze0JHZxTxBM2MDjFu8K42q4ajRroGFJ8I4x6VNBJ3e0G/e2XuyJ
skEQC/31Pl9yLQZCT02HdSomx3yxdKcNf93G4bZVvI+3OMJTYomrijYNcBT22EwXxLG9RSkcNn2Z
q172eObG7QqM4CLGbQyfRvQ1urqZM4Ui8GAO0ZifaLFoZ0bNeHAaLbMqh8zEno40xlheL19oPflV
h66YYGhRYuJSLY5St6MGRmqi5WIi7hwOGPlarxr6E9asbS1vGJvE8lpMEr4M/ZT1Eju3Z05h5Uye
g9ExcVa402N7tNq4gPfSm3nQxqjqM0uvWDLv9qbIYLj6beJe1oiwbJXBZwnXi9k9JsNhnCVe8u5W
bCThP2ELMZB6irlbVEzlsaDlsa7V2KsY8dNaddRWces5/AQCKolouzfFdgkFlyLN6pYmHZbQ+tTe
8/SE5YcE84ENMKHY3j8ea44Y6RZNcC2KqiCrCq3C5JEKo1hrx9JlAu15tJZFKBhJLZg00ah1ka22
0Pb/XH0Y8MD5Yz93HneglZMy+NXxtnbw3b86Ra+AopWLwjEB8SQA0zUNlrL5lFW9hLh4VwE3EIJV
KEatzGH6EEsDD27xvVNcI5Y8zncN3AZCuMMx82MdrQ47k1TKj9b8aBfJcWwyxzA6//Z67caBNjsk
3uShkYxsCVeeFlgDXtgceuRhRYycFzZjlLmEc1+2eMLpXc2oDusYkkUI/s+s8Hv9kzp8kQjF1+eW
FggHmFZTndWID+FdM4MolqDtEfM+PDUo/fIQS/Rh/9Rudks4tVNtkjjhFomTs/BJtcrq8OcTp22j
H7T3wSEOSRFkhUciCFdbfWaGLXas8xffxFx2EzRJ7uwOp/65wl0ocX12dZEZKlLdlmYii/PWGKpg
Cc3GsEGf6oxgrv5FU06o5XFzGT/GrmZscASdj1k6mjl0w2tSzVnK3yr2e5lJtG9vq2CLDCQsCa+/
M4QXhhVrRjHoJoQJaFA2XvMjDjKX58D6JlCPsqEBu9YIQKaGiLiFCRNv127OdQUluTUS3PXnbvxa
GbIAxa593QAIizbrDHPdEwDoiLjzDqDKzdzmp4kIBS9ekT0Pd+VBoABOkU00Q8zFTouudmaPcxWD
RKJ2knVOv3d1mMpaqHZ1AbFwiyFYjMiLcDOlatTGWY8TZS8PyXKo7U/zeLptI2QQwkN3HJI5jFdA
rOm9bnxQrUO0/rwNsZsPsXSkxXW0v6LKTzipVjqMpjHjOm8MpHl0WAZdcayP/TlG4vP8MjXqEj+z
zrmNK3NfBK0r7aa1GMUuZWrSHCttGJ2sQBmrMs4/osRGQoFGzG3GxfDA5/rPJ4689SoElYTzuiZ4
5dhuXYCZU/mQk98UFO1GyHah3vq2pDsOOvIJ8LtBLYwpwJZwnGPcW9OkTrGnpGiKYKdIRfKsOI3h
Oc8kR00CJc7O1cuq0qdhRL0uAyVto98vmoZ+Ix1cO5G7FqFkD3dO2lYysa7amErLXCZIZvW20xe/
Ehmb054pfIMg7FPR4PFE1yFGmyLIgni2aVTdIZgwvC8+k+8yJryd8/YGTnwdDJmu5BPWTy19i15q
5hkyx0wqEl/Ujd/eq2iCqDVgFO1LqCw8DaU78QHunD4z8qxft9VPtknC+db0jOi1yfGMu5w6dHy+
/f2dgwwaDJUysDcw5E+ENVutSq3LNMGaYdZndu6PysXELfWOooU3MMKyJUsCnvgyjr10GpPzUg4Y
KAbYdQWDoGqo6Grpq/esHKUQCqW6KIMXTBTN7H4ZdEimsN6py4u5yEq9dvdmgyCod9fHdq4OHCEP
9PGJZZ9v782uPiNMgyQEMWw0Zr3VtdamfUEtBSMTQWFa/DYv57yUeF4SCDHMURKzzDBwFTSlVuQs
Kmhl4h9Kp7q3BdlfqL8EEYsLBxKbuqWFqD6Ai1zeM1k9vez7wkYMab80Gl8oxlDyxvqgKmR7vZPG
eKGL+c9eiKGTYjQji8RR7BkT+KyXaCidwl7RGgDu3Hj2FqsFA4WsYnJXLp0nn3A8ERMUfBSEoBQ2
YH6h14+2ozS/L7JxpLvbvwEQPJSonJtktSEVqB+cLIqdqftGrA+3d3/fZm5QBD3u84apK3oqPHYZ
PdUvwQ8TPVsX5TAeokBWai1ZM7HH315KNc9nHMou09HBMTq5lD9ZBiFYlm7V68bWIc9wLn7j91pk
usgilBj2yF+0EXOM79IBUDJQQcfbiGIWmQLQMQvMC/3JO8vTgHl5iD4itznleHbKIh077zIDftR/
9U8kcovWbiTKi9UG755VfhsGcEEcUuj+bQ2Rycb/vrlU9WSuukWDnqtpjrlJ6Vmxv/07BH4QNgjd
mE+YeoHVq7LjOn4ZRomOSw6SyNOG0VgWRo1BAkL+SFufjDANspeYbDcEazCktr5UBBiLuZzHzutD
eATdWZdRjO1Vj73ZdsEqWODg1BQLi5Xem0/FR+LwTm3Evv0mcUBQiKpGaVqaa68QTXkDKZiILCXp
YqyQjT4O/nwixwIPGld3mMPnPK+yKKhku8TefpaRIaIUEtbgGTFHfzILbxkkOiHZL7Gf385BHBVx
B2So8GRuv0zgcl8jL64lzwaZMIJlWOaoz4waaxfZD9p8ZtOdQoLbx+dvTLhOUG1hgpFGbL4IjazW
MJ2ABzWqB9RxnehBDcDgg0bCd1FumdCGVzS+spvTaqqd0agF0MImQAbpntM6pb0zf0SPaXMf8Umg
UhXc361XTOF0sdiw8jzNcILzymkxFqdISkz48fL4y+213Dd2r0DC6QqVcSnDKMelXj2qapBE3r/7
vnCU8qmJe9jQ2END1aemqx6rVfb6l4hwNbY3UtUuLiFCjnlLyXOYfr4tAv+JV9YAFVe8RhGFG+IY
XdW2zXRtWYT5KPx6zQ5T8MKBITk4u1u+gRF2Qlnp3M0Ld0stM/Mii31Y0vJDa6HzTbUlWLuHdIMl
7IqxsEi3O4gUTc9oD3cQfHf1RBbU4r/4auF4f5JmYfrE1excvTOWyqi5XaP6c2p9UcjsDFPmqvpw
0I01oLKQxa5YcN51hmFECHgKz8cyH8kYLRZ4V3vQX4CwOW7uTJya2/ogQ+H6uLEHsM4Y9RKakVfS
8jeWGfdz2AZEkfF6/T9p17UkOY4Dv0gRorxeZauqq9r3uBfFuJX3Xl9/ydnbKTVbI971RszTdISy
AAIgCQKJrYcKPCZfpaG/Y4WzlHkYlck/dmeTb+Xw33FA7dP8LbDD6D0XoxUgE+gqsdC0gUB9fXbS
k+d+5sSarWakVxIxUa1LWlJq1OwM7bYWvExwRvMUZ6duPgcJ5lEXql2Mx/3V2owOK6EYt0oSkPJF
MYTS1ccx/onaWM5xcXs3WiEwzqRF4N6IZCAE06/adsySRfefrdxR7progUf5yzE/tg0C76VLXNQw
vwXXV5NSAB3M5Nu+0ngYzJ0iw4P60jTAaIyHQPCN/l4PDvsQPLWxUymCAUXuYwm1dQ7xFLzqBJX1
fcIrXO5pIZ84c6POa2177GN9ridqG9ewveRY3OMJ/WBe8ns0TLq8R2auYEx8SJYgS2MkSZ0Ggi0O
KEi9/KK7dHIBemTeE8nBQmGgqFkEIyizUmjaEoMigBbr7KREqVW0nkIyjolv+9AVhDnT9XmhBWVr
ho4a+MKYWDI69TnWsL08VwgmdLdjkshGDKUVZ8ruOx2I3587n8/uy5OFWZ0sSRqjFyFLUpTWJD5P
3AQD/alvt72rKEzcLgbSyTUBQutODnFqP/2JuhTdVX3azz1XLm9D+sNOcUVkAneZkbLBy0CIOeQ6
Ohvo4IqktXFEhTdpN+po8+7/2/HhCsgEcrXOhr6mq5Vlok0ayVJB8S8pjfMvrYIJ3pWS61KJIIej
V+ATJz5RIjnDay68d74/OO1VIiaIK4MwaWEOJOmhOA5HcoNJZM/pETzqrnnkhXCODbLz/jA3nojz
BLBB+NqSvyTpZV9v9MfuWCA70S8yp7g1BHw/QZdlgV7txm2PfJJOnhhMWNDysitkncK0/Sku80Oc
82o7qSHtScKEBTNUtXjGizLuqZ9b/RyFD82cWGXwXPEIpzgmbTJxIR5UEcWXOH4H6k2I8SjtKRk5
Wx5PX2xgUJp+DmisFtODrvh54O0vO8+I2bF9fRBgEKECt1T8unAlVE6L97Uzl1b1iITcCy9Pwlsc
JgosgmwETY/FyeH9U3ujGX43xJZi+mTicQjREPbGEFC7BTY4yUCPE4OFBIlUSQrSCpHYuarqSiVS
3mNtDxKnEmlbiSskJuYMtaQWQoRESXAJ/AW3bk+7byqM8KPRW8WsQt6EuE2zQKktWkd0VX8zxQ8U
xHUS0ry6iTGj0/RN5Y0321wn2tJhKIpivumBqeV2GaoRbwNSX7pS81XoQAQ7ixb4Fp8MlNXsW+Gm
I63QGEcKGikZsqZF8mxo0WhVhc409F+NquLgbKpthcN406SPIkkCSFVXt0p5nhSOIfC+z2yqJNMq
SSogB26Vlk6ygxmV/r6qeBCMUYcgj5fFqsMzDvlgpB8IMpr7AJtes9IRY8vEaEEhNgPAzJGn0gyr
Xipf7E/B8GEfaKtwHd22Vxtj9s9IWiIJCQy8DOfu35UfKAIhKED7X4jP6c9+Ewx+g4FTDH9f3Yzr
nHS6kQKsTg4Tth7MYdMcs7rLG2IZBqc2dt973rzckqlvqsYEmNj0djNn7hicyuFAZlxjdd6CbWe7
V6Ixe6rckgikckBLUKGKluLex0OVM8qW+PQ3H9AgcO9G+x5riMwmayxKo2sLMLVJ8Ks2tMqls2de
3+L27X8lGhMYpGAhaRwDJgZnTD0eBBJZifAsFHdleJr1r+lSuOL0rzXKxIm8FSpTphrNZyvwMYwb
3mAnf9EObaRuBecdJXArTzBEJm4kyz+ekHYoUkSvqVw4+87GWy8mbLR9C2reCBKVwllUb3FEtmLe
uIT90IRO8Ncu1hUkJ3MGjLG8lYpzMbn7MmzeWUChgsQ6asWMN6QAZYvMsD4iNJE7nBlULz0Jduvl
5+BucRO8HvIa8LbceI3HOBaeYZU0otU/ufKJYGwByFItrXgMRM1eFF7mc2uF1mCMR5FFm+HJEK5M
jlLpqe1ZU/x/qUDGndDK3IJ6DiuUUruuPKTwD8Y5z+wFlbilg8mUI2fH5a4Z40pocwVpmALIaLyh
vGilH/syBmvb+kX0kgOf/WIzHK4VyTgTyYY8MXsoUvnSu92x92NXsGtHuMgn+vYncAfabpUwqmtE
xrm6zMC5hdpJrXj6nWDhXdtB+8Oh7y3MvJjcwKJkI+853q5RGXcbUlGKMKMV3mBk7fdONoUb9AaK
P0FjYKh23oApcd98ti0UJZoiiqo1lW2aMzDKo0kFFB/3gfnDSDSnWsbBQl+5t4+z7XZXHMYTpHgI
8JyKYmopIBrSBPOPlkgfCBF0WzBL5d7MCt4gh23RTExzkTVNecOflKMZOyYmbGYMyZepM2w5Jokl
dc/7km3DXAMYc+IBSVJUtwkNKCmKL5+Nzg94b7YcCLYealFTFRytgGjL+2n4jt6vgVfUw7N3thpq
0uuyGGmoUp8ovRsdiL0cUMhhVZRap4G1C0787V+pTmdicZEWY583wDSq70J3m6WnYjruQ2ztXyuH
Yiuk0JCnpWZB3VgsMBs4trSE0xHKQ2DiL6mUeCgbICzzPYToe865kxdtWbI4ZTETNOpTLV3CW+SR
bVqHoFh9CQ4pGvr+f356bR35dCbWRlXcR5oBvHL4Wo6HXv/2jmk4ryGY4BonBfrwBEDk0qlIL23J
WfVth/kdbdjuq3yWRyWkN91KxhahCndjMn4fooQDs0W2BVX9xmGbrqSsz3qtRfRs3XyxVXDJIMt7
CZ7DS3Aw/ehGtFAKrjsP+za9mZpYwzLJ/irOB1HJAAuelnuzKp2uruymKE+FvPxUu+pjgLenFod4
VG9aRR8eQU7kcn7D1t1r/RsYsweNCnajCSoe0UCVnVXiNKjDweDJ3JdvJ5DpxhgVYedHnOJOvIQT
Z3ll+vfVvU+Sl5woSJUgd/85VK0kPmpcr6Oxh71bruVjvCDWxkoZaVpB8YkHHrVDd5CeetSIN35m
qz/2tckTiPEHQ0Ag1FMIFDXB53G8G1XzL1HgNQ1w7YY5XcRpM4h1UALmqJwqPK5o58U2rM6OXFxi
OafE7bh49Q1mX0xlEFTlmPKKQ6IvBhelOOzr7A9x8TcAW1O5kE5L+hQrJP0iiKi82hdssziFRxHM
ltGp5CFyVoml3JJnFUWjAiQq0ZZTTtYcu2BZ2peKh8FsiW2L95RAg2ujE8ma4q9Rg6knvBJuars7
ts1WUCoShqoN1NxILrqVlt7UsvqpHDLFkjVuJywNRntgTKBQyUDGNAGY4mf3lIlwOGm/2A+F47+M
CwoTF+JGSAVVp3FRkj4kTWnpi+rVPY8TgWPZbFlljnFdaltCona6C5L78h2toutdRWGiQdhMmSCa
+P4Eejccz+0+T+w+4rQE8iyNCQa1ittpRqUYQfwvEh9PedaS86gwebpiogDBza2XDKCYQ2ET41Tq
k7PvMZybBVs1WeXFoJYGFh1U1p6uTm5W52dTTDAmZMZEjXcmLH6HHbaAcozR3QbqUnocQ70C3lZS
e7mdTn+3D/WW/LwvHi/MqUxEyBJVqaIMYS5vrD6yKRMOvYkOjd3iIR7jtOZDzTsCclaNpawrY2FO
euqzeXmrhC/LwIndvO/Tv682cFXRuijL8P3E/NpPtxOvjID3fTYQYIJeI9LWXVn+2c/3qexyFmWr
TAFNF/+9W76Z1ZtVpWqINe7pcaR9aSbdmTDyAZNVFMFXA90OkuUYh8O5mglHc384cl6RGbftg0JI
hAFHZ/CLoMO7tVG2F9ybbgriqgRM3C4S04cusWoeSdsfDPGKzLjymGok6woYIq1nicB7qpWe6YKj
CFOyjNbOfPJjX8vbq/gPoMmm94t5UroxpEqee6tVv1WDsw+wvQ9eAZhztJSiaUKnAJJObsTMxXuC
2xsvY3i/j/OHg9cViPFhkZSpJDRQHaUbwwxuezo0h8EWvdKLPY0T2LloTK5lSoZALmugyTUmzyuY
Lw7C2AEvl8MHyUKSjnML4i0T/fvKmYM6FrpCANwU3sjCWeD14f8hNXHVHuPNo1IrWkLTBMhwFmfZ
GzAHCnPaFNlSMD4ADaIt6NoEZ+GtGtXT25PLFZe5AsxErBSh/LVqgwPqbad4okTVk03s4bHxeXrc
3pCvcMy2n4h9a4JgEcsm4ukltAIB2aqaE7l4IEz4qFFaHHU0cAmyK8UXqbqMvPIDHgQTJ8Q4W9B+
DbXVKDuJTnXyDdMzrX2P4nguW+utGWabKTnEIFFhiUjhh2VmJZFiByGH1IkjDctkkMxRJev0UUxU
bxoBnTpeOHn7wvAgmOhQohtZA68Szvx57M/oYcBRyVwEjsr+kEP/bV+//r7y0y4aUc5As/bkTnj6
e2iqHFoVWOYUr7ugaYLL68gTjP59hSiiBSTvCghGmsiNzAclRcFB/HVfe5zw82vDXIH0XSCJCw0/
pam7ozHcTbHs70PwIhBbdSK2+TL19I3FuOS3dEYk4oCfYbKO7oOFH61HSAlw9qbtY+11tRhHzWZR
EJUIYqGs3uqKCwk/m7Vu5eKTHvPqOjlbu0kYl61CXQMbLuSjzCrknHnppTl0p86tHqWbwG0Sji1y
DIOtXTaHOVLnmFp8iQouNxtexI6TfuBECJaBt4i1VNQGKlJ5m47fRelzUxtOlHGWiQfD+C7YmBcj
oK/KQz7YYf1VDBOrK3/K0cxRGcfM2bplsFTVYKiEPSiT0wpHIjzu2zhvSSj+yo1KGe+8Ey3cqNRv
lKIo1wcQJHCEoHa0s6Oy5KSxIeZzEwCkCMlFK+0Zc0nH+kPdSb4oOgte5psu5qzQpiPhacsEFw3G
dbDtyhPq/ispx/1w6E5GfTOn9wGo7ILB10dOpn7TFlZIjMvWSlfMswQkbBV6eldKT0R5MGPO8Y6H
wvhqtCxSLepI4qG101bDm2Fp3QI8ODInE7W9X1zFYfNrdYJBaQoBkPJFeWi/ChYmNrmhv8w2jFs+
UR6zitfQvmnlK0z2RD6aMbiAaYayGy0Rsw6D5mnfznkIjMMOoG8k3QyEJhssgsEtMm/YJldxzPl7
0HtZnE1qB5VNPAnP46puiQlOq+YDHXMofUx+8h6ON913pTjGfXO9TmilGqoVh9xS84vcfFsyjuVt
bxMrEGY/F/qwKCQKMnj1B2TW/Lj0Woyi+bUH3sloCPixv1jbG+8KkTrDOioFqCUrOyDOD+pdc8xP
8Wn4JiWW+Ln3ZvCMGYtjPL6nqh1Usv9EDDb/tkhj19f0Tbwy6s9a1zxWeuQNuuTsC7dpieCUkikP
ILioGW1qahdhfgOSFEVwJ5KfWsrjS9u8v6wAGOXpZRzXRAeA4o8oc0KqCtwzX+hzrmqXd2gVOewL
tBndQV4FqjRMaoZQrxdLFWmteSAhazTJ3U0ZaME50avYLrrAi+dhcvU0Blu0nBgHEedQzt6yWVcG
mrZ/4Nk7QRiLcp31Mm0QnxzMeT8o96qveAmXPXzT11ZATJCaJZBt9D3kDDU8xMqD285nUeKE303r
WIEwcUqSWlQmNZCmr72oujUkzmJtZwlWAEyUSrpS1UFQQl0LvcXGabykP0H6eVbQaGx1fsvB4ymN
yrvy5KnoyKAXkGfOb8T02PULrgIcnW2Hi5VMrEtpw1jGNUAmT8IeRWd7HOnQpd7LbunApeGWf8nh
KpJxM1RQD2YSKLhSHwYnPKTucCPfpmf9pBz6g8CpRt48zawkpH9fqbGKMVu3QpGQEwnzJ4WOvtab
2p2DGQOfOoFg0NrE673grRxzrFFSfZb6EZBqfFanc0R8pfb3I8dm2fDad5nQEYoysgYKQc6ADuAr
vNAtPuoX84HW2vPCFEeeN5ePIi7lBcQe4K+ZbSUIrYbMXmfwBplwoiF7AQEH8JKkGQ1HaL4hB9ou
Hh2adxHXozv4d9hj+ycbvZUTk1qEUn0QajcX/HFCnfrzVH2Up4cFrxQqJzFGF/zNKX6FyESOfMhI
XNBAS4TpNsLBBpOdvCQv7mI9t/op8Mac8IL75l62wmTCh2DKxlSPcDICKg7Zkw/6LXkUXgYXNd+Y
zxh+5BgkDa97MjKRJK6mKghzyDie6JCxBVOCTTDY/yqpFI7j7HDwePIxQWRK+2RcDKyiMaD1rDpS
yObQeiRzyrMC7jNe79kvM9+TkIkkpbkYxUhjZeuOYFNN3dSPz+mFlgWg5w3tuO7oVKfxIOleg/wG
b0rj9mFytaJMWDFqcPzUwS/85kwcernArIe7AvXYOeYwE47RcvZTtiSoaqXOjFQoeIpfhqhCCeIL
Zwk5JsMWAw3w9kqjJtM58idaFAuKxCOlsKalc7zzPkccdrTC3Cd517UA05uLXNxk3JFm9BCzYx5s
YWiBK0xfoVLAkZ8oPTI5GEd1sdKj6EgH9B5wdMeJySzhX2maQZ7R045QjcuhI/1pvs0jMEzPfU4H
iGqgeMdcSica5tYyQ/H7POD/W6IHVhTg+DLF80sboFeC87s4oY6dw1BrmZQrNIhH59417+qvyaf0
y2SBPPVUfSC25pV3/9s06G2FgGREw5AaNIQx3qmKoLkaCVWIPlsJqNAxkG/hLvJ21LmiMD44D/GS
4yJETXZAizL1wfhCZzKbPvXBkhdVt43qisds8+VcllkuAk98+HVEBz219Fm7iw7igfsKxpHtDW/p
2ORTPml0x1BOTYXshWCjeDs9Tm59T4u4Yt6jxLZP/paO7cGXUDCeFgr2qKE6NIXf8Jh7ed+nAWh1
9tNafeqzCTaRyxiDI37WeZP4eABUpSsAoZlCsY6gspActfGka5wY/IeYf9UQ/QErgKkYhaJroKHw
L+OBUiLI34xjJ9r0CSL3amLzwiTHjVgi4nLJ5R6UwLhjY8JNpEsYmFHaXcJ7SOYpjtm9xaENtXGB
XGo925hg55RS4e6HIvqJt/H4qjomIIRVn4mlAIhRFKy4+AribSvOj2XweR+HJwoTEoouVEc1g4uW
4lHJHlXe4ZFrA0wMaPRGqECP+ve5I8K5I7jHsRER1Y4OxUPxEvOCzva+/FtzbJe9EOrj1LWwahrD
KXNTd1McemdBpQSIwu199fHEY3vuC2HqiRhBf7VLPIIBpwHa987o2aOJv2/IkfGGOf3h/nmVjwkL
hhEV8ijBxuO/VHQAUR5+cF6HMYgf6fWJv1lzIis7w6ztpAyFzxDR0O3wEZkWK/1pPA+22aCurzrx
Dzt/uNdfRWTiBobRETmlbhz+RUdJ5ThctaOdWfcLhv62d4V/4BJBcPzApJFlFapixVACc4HVJMcB
k5Sb+8wzb0FNU34ip198muBbfV+00kH9LuqGhlF4rzHbZllmocEtOBfuJeHnVH8IpReOfdJvvI0j
VwwmVJljmkpJhXPdgml+GDamoBoFpww7T73OXdzGLn4G9sQJ/NvKvIIywUvqmzIYeggWlz8a5VNr
cM5pPKGYoJXNyxSII76fhY+9eCzE5/E9pLQgd/q9NkzYSpegEkdTBEQ0ol9FtdW587OCNw2Joym2
mjGIQdnRi5BEyB70FLkJg/fE8od48VsStoARf+jLfoQkxoVebemsnQXli3Dd/4FDkycPE5xkc1DE
qKPyTLUdpqWrR7yhWJzFZ4sVSaQUbYWxWE65HJP+1gwvDY9pkgdBpVwFg1YfcjrkFcEgm75mYXoM
Wvlk6tVh3zm39/jrytCfsYJZAm0qjBww/XJXVyBxSrwsMi2Sf9/H4YnDxABSZQLGItAYUF10DMwi
z2Ll7kPw1p3xeAyqqjJZgCgpLo3Fi1C9pyzn6o4q4/FiqWh1VeD7Bvks6A9z9ymMvX8nAuPxY6qK
KYmw6QiCF6UP3bsYRlYhRRNfL3e8zGMdodHfyc4VWlpBX3pZ7L/rSUxuO8YfUqy/jYud5DdXuVj3
Adx++E4bWqI75Udm6X7hpnc8tus/HIKuWIzXC8USTHjIpW8L5Wx1Z5QsY9qM7BeRrYM/pfJ59Gd/
OCFcEdmrSyRJCnih6U2Wti9mOHilvplbAk4JY2mFNsaXfUTU3jcRjiNpTFzQ0dtQ9CpQg+QpmD8l
4iVvOQl/Tkxghx6FRTh38wKIFgFBEz5OeWf3wddA5TgUb1vQmKAgpek01mCTd9K/Znt2K884To+T
LXmqXfm8Tg1OeNCY8BCkRB/EAREo6F7y8RLPvEP/dqbhag9MfABhcDsHNMTJKM3yWj+3K9A5gSg6
wzw53hwJru6YUCEXc7SIGtBGPPijeRYnKu3YeqaPGaFeybEIqpudExzbDVymeV71ExYqDDWrSr9U
8uipwsdSPxW8WhMeFPPSCTZqXW1oFO+7rxo4kKRUsBTjjlT3Svy870oci2B7gaW2a9KIulJMLmly
o8scrfG+zwSInoAsI5/xfTF9ksgN5tjs/35ezNPpD1ht3tNQRU1hAMC4ILfhdcfME1zhZzhQdnIQ
GKYcE+cJxBwW+iBplAwblLP006UapvMc8d5stytZrrss2wpcYeRxWtK3pfbv11Q8Mo2oGCWYkhfa
NapGM19/5uiR7g175k1tcqVHeWlmCeUFsLnCycBrqhg4mwaxhWSl3WBWY9VmVrDcCmbvdNJDw6s2
54R0nQkcYt4MvbgAXiQP4nAsle/E+MARkdranohMuBAjnSiJDgyZgCm28nJfOrafG5eO66GzB99X
yX5dRzYXGlWFlowC1lHU8bw6+qE7C1YoWK0zOzI6WkEAzUuG8mIimw2tqhx02fTkr30R7mjaJXA6
PA9+opm+/huvXJYLxxw5Om0oQrw7In58+FWsfzB+UKJ+2TZuIpeb5eEYqcFEEwW1pPJEV3DwtJN6
QM/zY+CpX8pjge6bgEf0w4stBhNb5DGT5jKk+Y/Zyo6KHdky5h262tPoIEVnR9wOa95pkU2cLjMp
iLnAYswn2dPAfZJejHN5rL3qwh0juekOmDqrGCIGFGIG9GuPJ83ULDqtRAkza/EaDFk4gSrXjm0S
2fF9/Fk6cAPb5vqtIBmF4tmjEIWJOoSvnSJ7AImgH3jtJwHvHpij/a5+uhUcE6srMRM0HVVDTto9
CspN+r7ncQ1TA3UTnIiEvQMnGP2YZRHsMTnT+bnEoo+pvVd9/Zsigpeo2jyUruAY9TXNNIgyJmM4
gtlZcvyoBzcLBttMkseJlJvHuBUQo7gpmkJMYKHRuELgqlAXojkSHQysefxD6XZv3QqNOQLPuh5o
owixqsym8x0wSFcB65piLeAzQKulRYeQPeS8+dFUW2+2gxUss+NJTQSuihpCCmj8wWByU+Hlx7YD
yAqC2dX6ZlC6pgAE7d2jJNtwtl8PfdTgTe5j++YmuoJjNjg9QCt2O0KRzfQ0yYeq8dqaU2xNP7Gj
NPbyTFpx0QjYBp0lqmwTRF5BnFqNqtpSXFsERC9J+lEIf+zbI2el2Dv0qMWTqAgANdNzkJ/r9mn/
+xvrhHH0oogZraaE+lOFUZxWdnJTythAlIc8PdCC1+FQ3CAOqviHkuvC591d3rryK0Q24Tibapmg
4QzV3OSMgY4y6vLGwlISTjHqW829hmFuElOhBGMMinInWT4Iy6ESP+1rjvd9ZvtXJsmQpEQonCp5
0brPo/mw//23Fv369zN7FEaLCII8Q00diLv7gtxkZuotUuLsw7y9cL2GoWKuDr+hWbY55quh0ij4
qlQvWtihP+Jihsc4+//Tpq+hmNCajO04yTKg5Gw5SkXq6WR21EzjSMRTHBNTc800immhMLGbjedI
tTqF87rAM2EmfmpticE9BOVZrfapj08iQdpcQsnzvzQxJoYqINTNEx0wpXAvzn6cveyv/bYJy6qK
6TLgY2ObzEYw69dtGpVOawpu14wXbAq8ImkeBiNDJWegu59gxgTTFaZPksRrJdtei6sQTAAblUWP
jAUAeRvbOpIvw4LS8/A+i3m75saJnxrwb6g3dZzdZKAMCvoaPFp1mz31dDYXnT6OMa6JNfGa1jZy
jK8BmRhGJtnswVtaOvqT4Ud27y+HAZvbtxj1Cwtaq2MnKE/mj39lFWx5ZyDEZV3QFYs0wcul+KRM
vOoFzpqxrWWTXuR9MUAuadECe0g18VDNsIygNCcrbmJOKN2Ocdd1oza6inHBgkyjYUAilZzjElPp
JMtIMguc7mWouPva+8OGegVjolxvJHloRpAtOdLZhLFrJCid+dXDjbym3X4UZIcD+fZu8dpMmIjX
CApO6QTyoZY5wYgRnBZc8c68YI7FuyaTUzQQwBFDx9xi9qJmjoI6Tq2GjTXCtOtmBKUar69tIw30
GoORyJw0ratLYCgXtODPfwU+zXHSK8YoeOG9ajfchP6mTaL0TdINTD7ClNHXRqIHykLE3CicUH7I
kcCP0SBqgBR4BC0xZ714UIw9mqUqRmB1gQYx8AFNiYvkTh/H0WoxEjq01dLWvqEQETx7bv8OTg1o
diUmY55zNKAmNQG24nfoVAi/xBfx2OMtdjyKB9PReDPS6Pden5pf4zErCSpBk3Qo/HX0CKU9jS2G
PaYQc8s5aSTcg2F2ZF0IlrE0YTCTN5wL5LeCg36iQ3Yym/eSwJOI2dHGJECVJEKYM6atVcQOeAUt
dEXs2wg1gT15mF0tL3LDNGSobapPknEIea+l2x52tQP2NgOe2TFMIkhRu/UIum9axDNY0cfhhKkN
MxhuI5d38Ocojr3LtKpaxosBSLH70gZ/Bdm5CXg9ENvhdyUXcyxPS73rKhqdljB6ypocrcugFhcj
v5B0kLXLd1HT3ISd6kSmaSVFdwwEhJay46zfxs3+ld1rTDgpiygxMSsZR0S3/VA9K3YiIqMlfwTf
glc8zp/6I/mpfAxMzl6wrWMZ0ykNCT1xbA+IHjdzFJQg/hY0BXWBiZV3stNEH/etk4fCKHmMsqAw
CwUr2X7TstxaZD/vvX2Mje46qsGrKIwG1cQoWlGBKNGRskzn/uKbPqWT6Q/7SNvhWJdMTKhQiWIw
viYLeSAuNBwP0o9Qeyr7xCb1fSTz2pq2ffo3DlsW2PZF2wuDCtM0AkvrpVtJFTlvQhxR2FpAvTNn
pe9h/VV7JKhMqTUr677Eac3ZwniiMAaA7GmvDSpwMt0XipuKR3jHk4NZe7wdzBiBAVXpvd5aIHDu
rKCf0XouKyDBiDABYd8Etg36ujRU3tUJsezKXAMhO2xNiZHT0a2haC1l+r6PwtMa/RUrlGwpi6Ts
INVUNKeQCJc6nO19iO0rA7lKQjW7wlANVSs1DJJxRLQG3ko4NdV+99G0dbf9Pn8yT3RsMe99mCcX
s/nWYTKEagztDZ1fjd7YcFI5vNVhdlytbZqxWSCTNLsF5iYML1n3/zdy0mhz1RsTBKqqVxWZeo7x
oj/RxC9OYffNoa8d/aL7pVf4+g8uw9mm4lB6Kas6CITQdPF6sYjYJ+lYI0dViplfgNA31ivOK/Sm
7lYQjO5ktUmqcAFEXMWHfPlMBsEvEx6p+7bZrWAY9UUZxpDi3kO3uzC261s0kdnGUUY5x+jouI/j
QAGKoed9Y+eojz3DdOaUx6kAUFN97PUPufyy//3tQ9JVKvbEUklpgm0OyjMjS/Mp9139M/Vxm6Mc
BLTUWQstJMz2UTkrpjGxtZbkvDdr5K8EMa/cEJ2jLnqSWlsKYo0TLTbD7Eo+JszG6tDiDYmuWhM7
k3pEqsZuo9ya/v9hz/CuFRBdyVVU0holTs2SrlRwmmZQC3G28O3UzAqAKnUFkJvdEpsqVuq/D9x4
2rCzm+iD5HU2Rnq4/26JmCAbIldRRDnEyernGcVEGOgo8cZs8MyAiQ1jrWYhRjAXzpw9qbW/GE/L
yPEf3vIzsSEWe00KJSgNS2cpZWzF4yUUvNLgMabygJjoUIKZIaylX8ufOhhfADCQlKiHeOKcfzhK
YyuVlKntzGEBkNyKp0TqTqXZXaqRN6GLB8Pk5aKonfNQgOLqRXOKKjjWS+5kAo9RihPf2AqlKqvM
PC0RCYqgsNrBb5dv+3a8fVuSFDzg6gp9r6CCrtxmgt/k0QRB1KfepVVrgh2cw+NiL27uga+Dsxn9
wU2veIzjFINgqglVXPMpOxon4LnhufgAYpX/gQxu2+quYIwHRaIwGA192ujUxBqlj0ppYx7cJPBS
3BL90JvL+kqLjB/NnUGIHtOInUrtfGcs0VQcjQ4Xz6Q1jOYU4P9xgC3i4Mss5Ul5jsHdhblhcS+W
N2AUp+SpySBGt1LYizLyoV2ruMSMq84OlrmaLSHEqCy7E1TMr6rMTiqspQ0lH6Neh2OFxlRkTqNO
mJxAacvUAndCkp7qmkToc2umSuLsGts3M5WAr0aVZRWm89pqtISQwDDn0onH8FTl2V3Rzs8xKrrj
3LzrlOlOV/tL1CKhMP7/s/ewkaygGYNtDRyZqgrQIqZrNHVn5bzpGpu+vUJgTFQIqlo1JiCkkWTl
0QmM8pbA23g3QVYWwwTEPMh6lJzRAAL+60V5IbFmJSqHPWk7fPy2f7Y9HLGpaOIcaeElFB8FDQxr
Usep4eXIwTaFB4VsKoEKCKId5wnnBi/Nvf0YtS2From6TjRqcq+NLZb0TpZpoqoKhUORyY/mLHIg
/hCWrhjMmuctVCXp/03WyBhDE6OUpTxKVuIKTv+u890VjAlLOfiUA7kGWCfIqBvw5qC01dTZ1xoN
OW9D0hWECUlSIKaZSpOUGYge7oOgQ+mdJqLhmpiPWZp8BKXL/NTPOOvt4/4ibnwDvHIfRjpCiiIN
jKlEUSoYPzE4OXOQu0ktVOU9T7bpZ27kmqPVXFRcRHmZnE1zXIEzUpdd3+apCN+tCHH05bFqHhu1
4IjIA2F8V1dUdJYpAJnFByT19OaR8LK/HAi2ehLEiNEoqQseGoUHTKq3l1FxlkTnxHFq1W+WSrra
CCPImBpq26awkRJHvzb18wRD0KNPccE7x2yK8xtIY2m15zbN5WEEELiE7LwXvSlZXFEbOW68Hylg
za8jhYHafHnIcGIOqnvBvO95TEg8MaTX3++bplF0mifMsxZJqNtUzZ255wRtHghzJQMr0BC3M0BS
7aYf8CzqjuVh30c31x0FzYqsmaJisrfaKZu0FjOBkYaSRjtFx4oKTif0dgec096mKCscRl9GE8eT
Sg+XgQySehVNnuUPFbPe9qXhoTAKywmJMrUEij5Jvi5FPo495zCu/H2Y7UPPShpqfaujMoZXxImW
UmnK5HPcVIZlauLRGEy7mlA63uOpVdTdQJ+eSMTj0N7eoFbgVAkr8DYVQmX5JSSx/iZS1pzA0y9g
rkHtwbteuFZozHaojHKf6SK9RRXgMKs0u+zr4yK/o9YSh7kVDrNXtPPQRPEAQxw82UMY8lvBEl5M
n86QhKI5C0gN4U24W6Exm0PVmr00FDQ86PZsT05r5Q+oj7WXwEWWABXpPAKg7fTRCpEJsDGN4XUP
xPE0OdiAfeMzstnLiaCXAaHjoD4vT/tCUo3tyMjef4smkDCeEytHpts5uEVZMzl9jNOXfZTNQHuV
S2cCbVKH6ACidUkiOfbBReYN66ArsScFEzhUQx8XEv+HtetajltXtl/EKubwSnI4QVm2JdkvLIe9
mcEcv/4uyGd7aIh7+hz5lp9cqmJPA42FRofVsABZ+9wld5olB2zw2xRD1+dgSYhiLgJAxIF9RQXW
Q8atfZR28XSd2Yd5JMIS1PkVX0yOiXlbEV+xzjcbl1Nt8TbBPnHxzsZQzz88wJYAF4PdWczqIW6K
q0NsRkGljNeFRY33olZOwAmjjupk4iUTLbhg71CoBKImM5+9MKy+/ZnFCUihOXFVaCMkqcvHtjlo
MTWsmTo4AjjETE0WZ4TJTXZxC0KSazuzj0vO3AkU0ShVImyOOkECMhiZZhYxOu39GIT4aqS55Uxp
RGyO6EOmLFSHjscPO1BWqaWXhpFXZcQVTxm22HMzGJo9wM1AQMfn/EroQwyaw7K3TqAq2LdEBTal
koALvabKXTlgk9q2ld0mUR/DnN3O1US4FNthsTPAic02yEmrs2S/HtcOdd6n2iuRQEufeKlfEdDn
lfDIxG6bxYkRgOewXSXXzuBO+hdTe8TBIvTaXL/z88gUrA6zofWhUPA265JPenQIm13f7C4f1E1N
ziLEC0jPMBpDr/E4SqzRH6Irpcl2UXRVRYQpbNdXrAQJd1Bu5TVjC3QxPsie6mHpbBdESwft1rqZ
dvI1LnQUlT82wWX9tg1+JVewQeRWCz2yoKCDz++bo3UVYRKSHvl89HUSUH1DxJaJl5OSRbgNW/7Y
VB/s5NsIXqn+85+pJJ5h3SzQARDLKPhsdzYqLSZM82YgKnUlvNajQKPkbTpi5yW0hSVkUmG2vYOt
a75HX5WA99hYO+dT+sRHSf0XdLncFN64Eyt5wgvBlBLFaiLoN0Q7ntmNA9A+1j5PDclg8ry8mtsb
ZoBf2+B5XV1QzlqqeG7NvsTUhLsRctraZaTxU0IEjWKWZrU0DqVv3iD1xFDO+sAd6GJveYqBmXq7
acc7N96V9oJe/+gmPIEySw572YZYyY6PzLwxF3MX1kQmfhtBzkK47qunztiZy8BmLGDZaG5ufWcY
oqHPz5L1dHmjNq/glTL8d6zkyKnRWCyDMpP2V4gOamoY+Pb3bXQX6gj/OyLZOusbkI0q+H40VEFT
5reqSg2a2DaDswhBBUw8tuaI74eZPHcSqtg+zuru8ipRIgTHq3PaWlVRWunXzWNq7LQsdheqmGjT
3Udhyj8rJfhequ6wsUuAB4tmfo+19BaPz/uh/lqNsVstYRCn0x9qJVyE6KW1lNqCVnlyzbqdGn7p
qAg/sf0iN3wzsyG3egB3Oj5r9oNeEShKfV+8/6SlV7oMi6Y4XxfQNlkTdcNSEgQkG5AHYWmIReKv
c84uK8me+bHayQHnNnHuQftNlicT5vbqmK0OZWeolVnx665S/hqi0NMly7V11b1s1NsQ88vgXt/t
KylsqfQ241JYaz/mbNln9ss0t7e1Q8X6qTXk+q4kdV23FMWrPuHXtL2e/xABXr2k1ffzcmqRPeRX
aX2DnGMc3ppxcHmxKBUEBDBC3RwkNIO/lsbpyg9z+EMBwvFPR7vSY378ExVFyM0USGNEXMrbkZgz
xIjjpvKlScsx4gceRAQnG35bcSj31i5z3PYFjupXup9g20M1FcdERsCQVdF1S7qOtV2MWenhp+hW
C8Kb+J4P8ir28bN6F381Tp2nPlMZkE3TNkFkrSGfb5vixOjCVhOjVhtcCU3nymYwgLATRKRzFXuX
zWL7jbSSJMCDVnd5bseQpD6Mu+QA7hHPAuESp3VreO8CIW8TGSxVRWMGhh2DmFE4SQtuO6UsSwxY
Tdw6epllLGZMxGn4R954iishgin2c19rXYUtS9PrcP6aFJ9Z9MBkL7I/Xl69zStvJUi4gOYyW1Ip
g6A+egjtJyt56EfH7Y1TMnySiq+XhRFLJ0YCDDudS8XkWk3PtXrVs8+hTjht28+is0LiGyLVJaWb
Gi7jaJQuHNCD7mOmF4908lHvMXGgt1VyFN3SVF1VxHsiDuNWb8Aq6M/GC8pPXUN5yCh+KkoGB8YV
tqb6sOj91AH4pFMpHfRuX8yEvW1jBHqz/tGD/4aVjFItlDZboId2J3vchY+qQLqtfc7K1njqVXnM
dxjKSU054ub11s7PYjmKrMROeTlXORebv06KSDApQgEpC/V43bw6VtoJZ1ZRlJnP+YNRxF8V9ViT
eftNtFsJEM6rFSkZa0sIAMMcjk/u6ggE8Jj+kGNyguKpvnXC/Kvd/z44FYmLlVzh+C692YKmD3Ll
bPEk+R5cGP7cHS8fW8o4xHZThjJ3rea7pPQu+15aKEFNDuxO2k2NN98lOGZHDXmEKHgf1v4yD7GJ
JM5UozESCO6hF9SzSydQK8q/JDbvTZ9pqCs5KqDh671U14uvuMpzZ7nZ6E4YUwzFMGZ8+dyeqKwM
cazF3tPIKE1IxrFm1UfDYq5UYkIfUbC+fTmeDUQVsCO0imlsC7zM0P0DzkMMLss8sL2gahhdQH51
E+7+0FYEIEmiOB0d/hTk855/xmHl0U1SX9kjeQKKIPQn/+ipISLUWgo4kstNlaaMS+XJaiQ/jxaV
CyIw5LX2bgVVoJAqo9SAlWSDWgf6hKkLTatQtsgDJm8A0UbJgIPB2zjaQkBFayPW1WHLnRk+UUk5
DAdrN4CjdtmlO+dIXV/b9rGSJ9hHPCoGyBAgz/rAXiFY8r4nx/qaWwcjyYBeG/nfqgd6Z0PVDZRB
CECMsbhdZvMIWPe9uub2AWbch+RUXcl3qC7UThoIMs1H5+P7oqX2WbAA0PNSZVWjQjAfaqNjHpz6
0QRHVudlQe7971P0gMorYQIqh6AoHOtcQUg4/RQ5jpekd1r7+fJBo0BLUKjBeMo85tGponpK+js9
tt3ECRLz4bIY6mAJqtisq1DJAjFM6tAuG9SD48bT4bIQQhexPrDTx4LNGoSYqM0YUUQaa73XaSdr
oGo0iEMslglO/by0TgKcKNSPdQWC+pfLmmy/72xM0tQw/xbjS4RoCEIVYxhONarOMhczyX5GecMf
Fsr4QtAZewPS+9Tb/l8O8Vmo8AKKJK2qMgsvIN5KnQfFzXw/nLjPq+3Yfixc6jRtruJKSQGk2nys
nbTl8ua7JX62qeJ5UiEBlWzdUGWNP+nsT/8E5nM0BhwHb9oZTyjZIzycTStfKSRcWqYdjpOSQZ5h
fpvk27q1/C78mzANAtpFgiM1C7tusHDfO8m13bgocvemAzs4uW8qPu/iyQIqB7D9GjrDu0hxNKQM
hPsNZKbXUQ2/HuTHgQ6CdZAfdngPUen+bcP4dXuJ/OpNPDDNHHGbzN1jmjzLJnE9crR5e32cvy8Y
uqo1TiNr+L7WgudN9urpOh+vGrxYWVocW0xDanPCg9o2jbNIwdZzWY1Yyy/k0XrpatWdHM+wmvfE
AVfbJNh7Am4LDFrFNilK5rWoyZEOWfaltamiWEoZwc6jIh7bkEFOV36Wunurfezj99xLK1UETyyb
/1FlCO+sae/MTyPmGTOSQZwyNcGTiOQ8bGVuatqdEgxHPLPccnTnOz67jWEwnnZs/3T1hCs3rQ3L
kNCh62uIRIJ0DRNcJEt3c+PjnyGFIVy66JToh46f2v40vUQHFsT+d+OmuP5/ObRi8+KiYlS8hJmo
vtxfs/Z6pGILhNGJVZ5jPDqLkuH7ap26yvAk9d9iifAgKBkCMNjz2C8dajL8MVQwJ9myOk8L2+RK
lvvwz86qyKcwVLYUpjYMb7Bn1y5OmXEvQbE4JEIyBNaJBOtypCzdUEAlvVp+aHqduUXLHgu1uQ6z
3LNDkK8qbZBN2ns8vvMBFlnXlbyeUiOBXJalj/lcX2mhfpVbLSGGn88LUC5yrlu6njhmCDE2pnZP
TekqcDATuzyEIerR9D9DcZF0vSkMSe/AluYnGLGn7mLw3byrVH61bgI6WHqia3kNhTR7Pw+HsjtF
7EgAAwF6b+pmlq6Uqwgy4uPsLT5oEjPPvk+8fME8vvRhvEr3MlEG/i8e7a8LUCykGboETfw9ZM4n
4yV75E0pjtf60kPzlUe0InJcA6GkWNSJcZXplPGQqgFL0Jva1Q3CGvhWXLA9sZ0R3Jldn3F8bU+6
8kUNH3VZ8WTlU2N8s3Xv8p5tI9Ovh6cYO6v1EbVBIzoouln5UcXJ0yIllbe0OSFn+zyd5QgPjwTz
RBNzgJwI+RZHP7S14ZYYdf69ouoVNgiSf3veivGy2agwHZ5xlV4HTrTe8BwdawSIo4AaZUitnuB9
hXmCSmkUnIMUMjosOnKwSMspaUIs3uYD9PxgF6NkmcRCYwkhxoqZGyfPabOvzcesI4ot/8UdP28S
V3cVQ+oTO42KkqsT+eXXBVMnS/BDpaMvowQoC95VJrNSS/DF2iWaZFuDOD05jvYua0/VSEDS9i11
1khww+axGxQpgQgnw+OsO4142VQ9aGjRwJ91V4PyEMVUqSc35bfH9yxTQFppUqZumCBznMGMXOzC
Yw6eFJg7KMjZPrOIC3/7NYo+FAcsRqg4EnnmVHC35lOp8fjw7HF3DKp50qfJm300PZAM65vGuBIn
7NogzaMldSou4KQM9Dr0ygj1aFPm6vnoXwanbYNcyRK2r0BAvRhkRKqaoP77Zz8H+hAM8G5xwj6K
O5sUJ+wcpo5PGWYcwHeyjgwFcCkK4CzLKzDTcwfuyh0Vjd68SlbqcetdnbfCxMh4ZYF6bRw9p6X5
aFvEVbJ9PZ5FiFxK5RIaGYp4YBzfhxeezc/94SDjGdLk/+UqEvYhUiuhHdtM5QTm2KvgO+yXHpNd
bH1vznj/9FJFRZeINXQE1zrPDXk2cuxZlGXGh2rGgJLCYB//zBDFwYpFPBu2yi1DOizfwz2oI4PO
tZXXJaTjFJuotdo0rvPKLuI0x2C2DNL0tEZfWzZYPp6SXi5Xx3x2Bo/FxoM8o1HZkFMihEGhidhG
bJnRjKQMtq8LBj971JGh5v5UeYwPnHuASqFR2yegSaXKzATrArwpcAPL9k1FTWfdvKJXaylAiMwk
1VBn6BNXDyzJejcx59pN9B+XLYTSQ4COxqqXHMQRqM0L97V91Ov95e+TB1nACrWqJNDsQMDomXvV
w+AHDLHpDrob3zau6s6H4pmQyFfmzT32a+XedKMWldz1Jj/IKJ49zrt+n/rJjebHAbsavAh5d2Te
QX74PH0mBF/eMrj2v5v/omiGOtTc/L90fnM0Y0/eZbvmubpCmpUPGGi+JAGZatq8tlfqCkDC5ETm
RIG8MuNncfdwcvapm/l0RJxSUHAbx8QsakeDqK4+VigNLm9iqnLzMgqbsgAhqtqqJkazYg2nOzsy
3dZGelV/0d/V2rRaNcFlTLo8zSSuSqqC4in1tLF385gApcuHy5QFkLBkhVUtx6TMuMqZl1MDm6j9
EDBCAjODPJhcifbUYGZuhFEg/mWjplQQ8CGNwi4sLYho0RM9yrWbV0RAhkBuUxYQYmaJXFgjRMw5
mj30k+YnO8kzY9eovP8P/8UUa3elZpDneoLEuP0oW8dxIVTaXjRTQ67Z0TSQqPwOBFlXMa3mVaFK
H+VePmB+hAwruLwz25t/FsJ/xOqyNbR54JcernYdBUTM7e27xDlelkEpIpwSlmpRFcWQ0eu6a6Uf
GEUYRCkhnBApaR0t5q0i2pJ5sYyB1nXrdyn1tKH0EA4Kdwxkmde4Knfq7PK3BopsHuMnE9OcOH+Y
fKBcZG60by+h8+4I56ZuzaFsOkhkRugy7Voqv5sJBlsvt1YV7QyWuAOV7t2+984ihXOUSpOE8geI
nDDxxcY4rmb6Fi73WTQEU/jXHxmGGNw20fZcMs4QZHRZGDCrsDwWVur+spR/edj8UkmMcZuTyljY
wTzQ2TPuhiMLhoMGvi/09hSB5NeHy/IIaxSZ+dTFsHMJxZS8f24w9hLeGvrw9GcyRGxoc0WPOP3Q
3OSetHzSl9uiJI4tYXxijDs0zBTso3x37hqMgQUt8Z7dqgeqFvlfkPu8PSI86Fo6L5yOBfSJk4Os
vOZPV+Z1dzJ7RA1Uv9pT3g61QwJeNHpnZK0GiWV4D24WWXlCdcblDdomgnDOWglgMcW6hKcZZMin
n0gRHSXwEic+VT7Jf+wFjDAFjLBLvVkakMb6srNg7DdTQ+dDabDySYfNR3szHjrizngNi14QKbbm
aXM4Ty2DbkNzKAvQgieHeee0u+7aCHLkwzq31MAGsddfzOmKt4FIPhWtILBY7L2VzKEZ8ww/wRqZ
N2E4UPiuapTzBordtvAh2VwsWNc8ml/0LHFztac44Yi9E4NXdocH7cKDtZNa+AWqyNLF69VraaIg
kFouweJzfU7tnge6nUOHTp3u2N/Y/iNr3N7Xgyxgnk5lJviD4ZKNCPY/9qGhltz+82t7r/nRic9Z
5k1B/82TYjvqvdos4RBkeT3OCcfDLnhl5UXglrOAyy79fKHwSiQCd2KryA3e25sezb/BlYWRgKbf
V+4YxAf5UCgeZet8qS4spRjFMotU7jG4Gt4zmvNt6d5Qe4+ZV0X1LKnvemv8Qi0xfNUandNnKSrx
ovopVJ5yqt+NQF4xXmW1U103XBUWDj6mjO8yzY004uKiLnwxXhVXS13H3G3iZa7yjhd7F55xw7Mg
40EikJ44Wg7/+8qDxgNQnZcZR0sa08fJlgM+MZK4TIjDJIal0AkdomEYCqn72gLeYii7n3gzwlM7
3k5OjhGltkmAiyFrltEZIE/eK4GKIenyLvZA4vjcATBk39BdDHwj3Ka35aeqbmqOo5uO4igKmK5/
X8g4xDvBtjLTs1QvP6oYJlrdZQf7pBxsf/BKFUk6tz2CcDSgqK7eqPu7ZPGAhXORYCwIJJvGS5gu
INL0Uoo/5g3UCzKEsE6KykmmKqnpMTy0ZHvXmtdL9kEhm77fmIogRwjktEVoFmEIXfj0KfCT7xfH
b33e5FDt2ytdJpJzb5FXkCd4orIsFywxIK/qX9MvoQ+Bzhf+5JYPQ7ojTsKbOJUgTjhthdEkhlxB
nLoffPC8++FxvOdcUElAvSrfHGxBFLea1cHuw35hagNRUfeNyZ/p1gZqq4RTls9o+48x2c4zOk+6
4yT8aRDtc8c39rzPZqAmS7zFRUEj4U6OS1MxaokvHgaBcx5f21/28e3sp7uErBSgDpVwJTedxgow
EJiejck3EoN/w1BlS7zJqT0SMMMaZ5N1OoQYc1BML1n9TNjb5T2yRFLCSYtK0CryJdvrjZsc6n2y
75CCC1CDH6SfqJfJW+fity1CbO93o2vTMZf6GPL62FteKry7in3LcHlpe86zMWK8MnG5XN4nSxYA
Y0l1ZZx1AFOPcmQ8weQQQYUXYhm30E+XVfAbgA9YBp3g72p1Qz9PM2OmV4B94o6T5M83KcjXE8nF
4ITG7Z64s0azqL59hmE9V4LFGtuxVsdxsArTk+JPMhhbh13RnqTFd2bXwsiuqDnV/Y/Lym4tqC6b
mo6GQ9sGse7vupahgXp/hgXlYx8HTBPKXIMa+ErJEA5XZSXJUMV808DJHk6qHxXsSqIuk63TtdZE
2DUzbGLJBJ+hp849CtwGlxXfLq/VJiStRIgVOBUnEQmdGNdH7k3f+UsBo/B8dQrkQAWmv8fY1+KE
4zWgoT9TQ4jDAHgvSg59b/jh/PiHSglHSonauO9qrNtsgIexRbrUvpbvEArCUOMoUI6XxRG7JLaq
VVGRDqzE1IfKml2l6sAkQ1zylAT+99VNaISpZKYF9ClRy1ZpGE8oERIIexYZ5p1BKZLa5joomEXU
7Br0msg9VeGz5Tysd1+4cB1Nsku5gxT51B2zXfxhRIardK09L00J5d3lfaF0EnAgLFI9bWdIM+rj
MARqfbT+9xaCV3hzLLBeKyoGW/PfsNqZcWicaOZepRG76p6Hzsp9c0AW6ufxoeLRm9eTLp/lCSto
K8YkocoAlrCzPrxWAvjfnU+mO3GCQrIkhaPYbw9fQTthBe0CMzlnmUuTUcmdfZnRzZq2R1XbxQhM
F1Q3waaZq6ZjYPavAvI2YTHNPsuLJgM4NOjXWrrClQvCzLfhbiVCWD9nyquSJRCxzMyrFhRCM1cz
kDh0ggjDDuRdl3a+vviWgv2kmHZJ6cJ6VrXpmN0I6doHMEyejEO2z6/MDwsItSKfatuhVlO4osZI
U5jScvMfNL+WCteqni4fMFIf4X6aDbNWogQiukA/ce6ZzKtRqwEGQ7CGU1GYbds/753YCCeVyJSl
OqQpdz+7PwtPPcofZjTFy4fco24RYv3EbrhR7XN1iiDOUv9qlSeZij1S3xcuqUWO53RWYQxD/DhY
Hwyq6p+b8pvDu1ou4WGYSWAU6Rd8X26vS7a4KYK0jhrIufKuQ6VhlKHtqEiTivmdBTtTV1IEs3bb
+fXCtY+yggZxbtjpJ9IQNlduJU9YuSJWu15KoZmluA7+seC16HC+U04cB+mKqG3TMwFKtmlaYOMW
3JbWVHIrtA0DBzf8wqsqo12yT657kNJwL4mEea7Bm71byRM0jHonm1IJ8vS988JpOsoXzjXB60HC
R6oIip/SS8IEQynKOcRQMNPwQAqCN2kGmon40JC0dG9riPhtslKKb+vqrrTGMa3R+Gy8BpdaNw/M
e/1jZcBOZr8M8v2guWj0vwxRmz7ASqZwpej5oDWhApmp9W1BFiQqjnW+HC4L4bD9ZgEx9oLrhzEr
YulDGytRr0SO4bXNYx5fO91feG251tdyXoijtrlVZ0liyUOedZmFKRsGXsO8HpUP26yP6oEiziAU
eo05rXYKtfK5WXQQE2lluA8X9Vu/YAKKZZfaqVMl2c0Hiqx6c6MsjDGTEQMx4E/9bhyOgxR0zrBR
ZX5ky2NTnKTh4+Vt2gTElQjhQmziNI0lQze8QjWCyfqSJJgWyEOpDRmU40fmrUWctREuRjY4HewO
oiKMxfY01cXEbwTBMQenOfy8r1oSFQmZIn9QX0y1auuQKZ+aY1m4NaZEodnBcJV9j6q1+dD8z1VF
3ODPCyq2c6e1UtopaLW8qLiyytueei9s4vzq+wIKsmJIKyeFTYzGxyj75FDP683Y6VoBAflyEB8s
k6MZHvr2eZK42Gej1+z4MxHMxeQObaL6Sh8BAI2GWXkRQ5/wJrk1Ah5X74Pk43/HxLV9Z62kCdBn
RaNdLlw55W5+TYGHvrWLyteMI58hTtE+b+P7SqDgW7dLHbM2gnp147LrpXd5EVh0Yoc+ueb99iq4
9M2FAHhyDwXgAPtOOrXcSNrd5FvgZkL564f6NU3xv+dUBYMXECQpZtarEgy+4xS1vDjZ/FhnAQh+
0FMrAyCJCrRtHP4FI2JGxmJaquQZdIusFzY9te1LCLiSBm8I9d1lcKTMRczBlEWLoWh8Hc0v49/8
MIRHx8uu9e/lEeX7e4oFZBuMbcw1MdCDo+iCdcZOPYAVEU5HON1pzY1iIzFd+61GMZ5thhyssxzB
KIcsH0c48cAQHW+UAqm0DONbj8VrXYvdUta4DcJncYI12lk6TyyHuD5HTarLEyTlXj8qydEET3Oz
d/x3RZ9WCgo2aZeDo7IeEuOiMdyIT0Tupq+EcWwj11kt4T4rUq3tOu4iKrUffsludTjA4Ps1D3Jg
vKc16/Wc/RInBo3boTEwSQDi5GlxS/nv1v5khNT7a9vjOAsRfPrcMctB5z6207yUuuLG46My7omF
277CzkL4wq48KRPtmrI6QJM8QbemywlI4qD9nP5dXCs7dLX51mdqzDOll3iplf0s6zNE1uG9ZrsM
zFbNcLysF3F6DeEmK5QhytFDaXhGgUkCseKmWgxO6/Zeq0cCmKgVFIBCttX/mF6o3IxgelxeLqvy
L8B33iIBISYlnZ3GhC7tLv3IS/0xf9JtP08er060UtIN2Ab1szwBIqS6nyLevgd+jsmrUxTG17tO
xeBv/Ti3FCBRwgR0sMwwjKMJwiQ7OszxKU0db2H7pThWE2ETlN0JGMHqWEp6ZJ+8pPye9Y+zbLrM
9P9ss8SK1ShV8wQpYcPj3Yb8CcS7DXkA9GdPHvU0JnQSIxvy1MmsZRDnDFetgZbKe5tqraFECAhR
S2mxML5DDd6MQ+h2TuSVmfeH6yaAwlIMYaT3kGLe9DvOnMZrpqJj/8qcJvkGsU/EoRVLV2db6UKE
nrBNxmMO+ulpeCAUIm4kkYiB6V3b93AuPJBZdHwgws8rqWxPGAN/rx6oxDC1TQJKWGURVzI3PFV+
UDDkNf+7ojgSKCQSeRjwth8dJnNkQJm0ukt2IaaHGTv+essCx1eJ7kxKJQEbJktX7GqESgYqYtJ+
Zw/MUwZCCKmUAAtTARc24v5JEXtoSWZwm3lja4r/IWaLJGO1p5KMb8fc/+4/iKwMGAzzn/iFo2It
ndfSjtqTvCj1EW/qfV4nqBcu5dNux8PPvphIzlBmejaqMzaw5L3XVsAz7PGzhmIc/v4mk0+Esyky
NcixZafNCHF8aT37NN7EqF9x8p2x58U/7VXyfPnUEbeJyL/Y66peJBb2clFVV4mvwM7v2uZjmwUt
MnmXZRHWKc7i0icnVRN+4Io22yHo7CppfbeoZE3OJlQ5KHhTdZAUa2KXj8OKrNZGPJOTv5cgORjP
7BtahcvvP4lp50NeBhQ6bqq2Esl/0sopnKWmS+MFz8is2Cfw2a2j0r8HgFci+E9YiQjNtO47HuuS
0X3XNI9dRzxNt9/dKwkCINZlWqeahHVDISlP/sQfrMVFeKHbLTv9IFPBE2qbBK8pHbBqegtbr8Ad
mMOndd4VzVopJMBhlYwFmi2wZEOsu4XWugk1kZtD3Zuo4EqCAIVFleijkmLJ7PlOwoC5GjQQ4+T3
eeFqoL2b9Ns6pbxbYt1EhylMh15yQsiUmMuO6q6+sYLkBNbNIxgXI3DAy1cUscY2DJ71FL0mKTTb
qC2wV6n2HwqKKvXAuXgr++CcP1IkPHxjLiyr2O/TpiEqFypsXKjsWR+MS3uao2OTdNdpF2QUWRK1
oIInhV6mSI86KNfmkTu192TLOHWyROfJquWqqQbow6752KXpMJz4kGtet0+dKgKJRC8Kk5iX2EFO
Bhz9YCOurhJt2DXxX5eR/C1DNr+OV/YgQIWZDP8JDEZPg7/4eGe7YCXBJIIBNXavFOpV5vZXVBk6
tVMCZIwRmkbQ6AzPWoGoRsUEWOKOoiQIkKH3hQxCJg4Z0zMrfgwj4eVS2yMAxpD1rZXM0KAeQt+I
4nsd8wdzqw4ubxAhRnSXolYpHCOBGovcXZk6Q/2h07ixVVJ3xqbTfjaEN/6RE8Udpttxc3t9vMVB
n7pLDh59xctRAsQY8e7hlnUBGkQPKWm6vlJAmOpZ9l06X4ftZ9Z/nfWeEEMtoIAJ9WJEs8oXcGyQ
Ap88I1LB0nb4s13ixri60nXGWJTyC1evv7HKTfO/h+zP7FkcSMrAZayPDfSolns7eiqoOv/tx8DK
AAQkYNFYKU0J8Jz3PwugnZ1y2wbYf9Rbo+KMaoLiC39p/wUImGN7kcMOCuW9l963INQGWaT2pdtl
9yhS2b8vb7/STwCEaq4WueSeHX/BLdcMM/OivfSJDy62IzKStJ1xWYkT8QE9/d3AzTvHTTEc+fxL
ENgf2u/wlpFukY6McpeJu1ZMMmooeAN5NzawL0vPtFAYbSJkAV5CFgeJ8liSCXwCYsUc4wwq71Dn
/ovdpfthUVzNTKgcAWElYjtlqrMqkxIoJTkndswOKbqVxvvuJEc73kYBOyHwgoAlsXnSSIyURTmU
sizdK9gutP9ije1bbUkcaEqQgBmJ01qt1EHQhDk8A0IK4OFIUWZOTYmgdokD5AqbnKrQk4LnnnVl
ryu1O/WUJpRTaQvQ0SZ5PBoY5ej1p5/jUDBEFAdZ4cz/ZFKFAHRbwA1DBWlJzy/2Tr2uMC5Uf0wp
NgPqJAlQwRYwbi0LjE6tO3fQ8aBBCgx9UO5sfNOMAMFUwhYo8BWziejBd4wGL2Bv+G4+8NpRjhZy
5PPMVMHjSxT6ElYhphRZ4chJy+HJuBt3vFEzerDvceMnx/aIXMinArOvHv/okhT7J60y7EcmQ0en
bH1Mn92XRaC1uX9ZCqWY+ru5242RgxkEio3tNxB25Aa1VfwDF+4tsYFSkRs7fUU99JOjpng5hNd4
kL4WSvnjoaLcJMpDF3soR8lxyqSCMVbfu9yTG/eFZy7TADHi5pAkLr/AHP9dmarz9SV2VcpGWYGr
EMvYKw9xvSutYzkGl3eKMnpHgI2sMUNt4FslP+i/jD5E0e9eDXLMDKFigARyOAJytFWZqajSRsqe
3UrWwQ6/oPTysk6U9QnIUWWy5ai8jEQLT0r1waCQiXqAOoJbIctMdyIZa6bv+bCrcm/+iK4txBTn
A0LEl5XZWi9DNhxb12xZkUVQGirNyENZRZgPMKhE+xlplsIi3lGbAeGVFBGJyszMVCeUgef+4Jct
+GncGLHZycs+Ftd6oB7a5+KODENvbdRaqpBhrpOUlfEM3aqX4SVsMPaqRhkYSInDABTBqAYIU4/s
4qWECtiUymZTMfSBeeqNelL88YYPNdJd58HZc0Zi5pHNyltgtVaTu1ery38xu2EcKqjpNDt9zwP8
EZiflhkMAHxQtES8IgmLEbFKG2O7SXIFJ0w+dHjTSafE2P+RUYrA1GSOk2k1RNQdhsYcKtkb1cNl
EZu++3rVBGCKVEMDpw9WTd9HoMVMHiTP2CXH/8RDbuwd9RjacjjWAgVkms20S00DSqXz1TA8GPmD
WXwzUGepB0r2RGhH2YSAUeAvB4DoEMan0oKiP5j7Q7ObfdWtPOt+oUbM8d8u3pdr3QTEAnNeV6bp
qwnG11H40tr95DVyfNfKzmFyXi5rd9kCFbEndbTNTtexgR64l11zhIojznjK/MtiNu+us1aK2Isq
KUbW9ShWfS1t4415eJZ8zt3RVzAIKvSo7M6mi72WJ0BHJZXt0KfYtHYX7pfYjXZg83oyTpxqMYxc
qr+bWkYBNwpt6vUu58s43VnWw6heJ+8KOKxV4mi5wia1c3JlsSBjuVMwFwBZYl6OJWWu+h0VA3u6
S4VSiv99LbAxmM74025UMPJ9uR7RE5hR477JnRLAo1WGOMlaqMXLILgrPxyULyZ300BMTKW+L98o
iiwAx6h1TjGXEOZUH53a8qqIYhinFk1AC6vXemVSYHg2RgumZuV2oD3u3MvHiRIiYIQVhyy1FwjJ
+6tEOjbwb+svl0VQJ1asz49LqXamHktl3gwv9VfJzVGOmjavnnv3SHOYE1vz6smtrS2Z01CKYW2J
PmPeVOdN+e6ySsSqvVriSkIeW1WjcWRV8i8OO7DhUzH9uCyCXDUBCGLdqnuHX4X5MWlRKg9Gn33i
2XfFD5izn3tU/pWfjn+/LZTXq3mlk9lodl/VkGepT6HxoZ4+NNkurwgnglSLL+1KzGgMeZ9xMen1
4Etuv49OBSryO9SXs9M7GLmQZVlB3esbbyWu61kcDuh18YrsOE+3zbui92sBAg6AjcMJ24zHD/id
jtehdisf/0mTTxVxXMnlE0Chj2S0x6FZBA4SH6zB2USrwv0/0q5sOW5ch36RqiRRG1+19WK3dydO
XlSZLNr3XV9/Dzt3xjKtaU45fu0qHYMEQBAEDpbd4BFPvjJuFJEasnD8klpwDkLpcivUmaon4Bs2
PrW7rAX1dBvbLDk9KgLDEsnHd96HSxQtNAJc404YVpK3dgVeRPmWRYBtb/+HspjNoEw1wKWsquAS
5u+mFlpvRrlHO2/ns8lJ/Y7ktu4Vn2Q39/vPonvBpudYoXH7F5n11FgG0LQC3Nrq1WK0jprXgvvj
9jKuYLhdSzScuMoAmPhX+I0SNvjFy3fyoVB2k2ftxRQGm97jH0Awjr41a5MVCWQpACcU7FHNiQKM
58nxLofhDgLHeHnDCB8AqtI0plMIKLovUcWLckfpBj0cA9q9GeGO8MIqwmO/r1yIlBCFDiHIT1gA
yCw8+ax7k2PZrL/BENWmbkcxq5Xk/P40WdKcg7DfKV46kGqx8XuG236fUBhd7URP3QJFITwndW3G
gSItWEx0psxHxlIXeih8a33sXXEDRrSdKMAVCsidAFVI5Qi0WuDvOPW/moERDLnNXr/v3aBB9Clq
2xPicWFhOeDCgBYEw4mue687kL1xiK8Xh+BxNXaF2sK2552/XG0fdx6ok15G8Vk7wUSA4afgRNNA
wpffMZbN0CUfsgZCNDYZV7ZkwqlLvYBjeJRZt7mr+GCF8uJntOCiOLLaZc7w5bLtbXqvFRiLvFam
kJEibmUDYFLzYmoHg36ThPV7m55khcGpR7AEhh4xgRriqIircWFg1ZFITBku+RpleOp38wM7fT5U
oqOvoDlNGaolpB3rpTfuGcHcmR3y3tyhiwRMBKKcqEhOTlHmqZ5GhZEuRNZz2/kWsm89xjypqSiZ
uBkOr6Tijhw5q6K8Q/eqM+iHPrhVCwE747aBrQC4w2appHHKagBoJ0ZB0O60u8ZbMHf1v4y6Yf/t
O/t6BdO4gyYq0yntTQlZKNyIBjx1taOTJI8TreyMUBudq5dVnm3DezyDYuqLhoKdd6dNL/W6xfLK
E42eU7O/StoY7fUZvdZ0w17mQXB0b+/WKx532hSBUpYtax81qruu+j6KBuWKvs/5C1NGI7Vu4Psx
eLrT9na09pcXTATAfl/5iKJPOjAiAMAkP2vjOU9FD9NsBd7tiEZMS5YpIjbCGU5ijIqFYeFIJmAu
t+kv+2qP8kqHle2J7w+bHk/XZAt5eHA5aFy2GuytVtbkULc4j2wLjB5JglShyII2D40VCrfp6bjI
YHgJWI6JDdzNdwmGltxMMKHOASXY3dJ7lzdJJBanBSA9Q1HLArG04lMx7ioMgBtKgSZvJ3NXUnGa
UI/FEuYMJP9VXDcHH9xGoJyqS7uyvzFmelEBgRCQOzqSnoRNnoByI/h6Ms+0eJZbvli3sls5kR04
oi5D0Sry50XYgLarAl4775X0GTz4E/3DjeKUXTKXCF2GTP+qu6zaV+WNlIpepLe1z9RVQi0TFyHO
f8sF+O5TzUIq6xHdeKwPRkKOUwtRgbbgmJUqWzQgavvIwOzb/0PyKaFxCQI9p4Ds3Hl0433mB8hv
zU7vVg8d5p3Pools21v1CsjZsdxP5iAxNoq+bNzRcgkY6kwiCI/YQr3zTFg/nVJD0cBH9db1ZVJn
WCTDZkWHcE/AY9T7YFf/WIuDDl4tXDxkiklMnPUOBg2lJugM9DfUn8AaeJX4amJjkp4b2Gpkj3v9
6bK72PLphqkhypRBQoWZdm8Fm9OIzGaDELqWatsgd1on8IBb27MG4BygMnR491Fwx6ria1M6KcUP
SZRO3bzqrDG4VSuk2EIROzBQL/U7542bvtTarVthLGnqZrtAdJkTicV5wKKnSwNSHpAzUdxUK1ua
Clut3MubIwJhv68O3JmofWCiC8vRQKxbncIeOyTqVxIpAOfpkOrOYp0pQOf3SAOBpIuVyUSJA1I3
smPEOEvifsifr3eMs6ew0BekQYFaXMsgXk69Sbarv7Kr7NPghU52jI5t5F9ezE3PtMbkomUlSNMR
dIyMqVjx0UF0oqGtQcb60O0+Sn+xxuOcb2YFcoRJOoz9dnZ0vApOdvXZuJ6cc2P8h66LKzieLkwp
tLxbGKk0UieMgzz9ias3shm46/uYHS98eN9KH67xOM8xxYVqNcywdZtVubdOeB/4JSjPI080+FW0
dYRzIgnMwJxjLOW5QsPHkIeTfMhsy2aX4UV0rdo0O4vN90TRBzgOOeVExy1ubxrub0F6LAc8eUbf
iLAdf1umFQqnjpLRoVoixd2qPRr3LNcV+csDuV8QGKICTxC6b7vIFRqnjBKc/GjgQRwBjWM+MuJG
VvXZ5KirtvOD5jc70XWfrRJ/ZIJP2CKahT+Z77XIiFEXfchYy0aMSQjAcnSaosmupV2SfsBPrqE4
H1bGJOgVFq0Fve5p5WOsNHtTNPFrSyvWIJxWjLQvsnmAPN1UOGN4UIMUk0QFccaWN16DcErRgAqz
SiIohUm/pcWtadiXnaBICF4NtLrto5KpdokRX7JfGrM9xKIzZcs1rKTgGyy6QbX0vMV+5COyBhjf
CSYoJWPjj0BWFwnQBCLxTRZTLs9yU0AkI4sw7etZwUncSqKr6VYkvRaJ80CEBtNo9kDRAz/+NrmR
gwcar5784fibPV2UshKJxcU0i1Ej3UgQcfbFDUWbCvkxf6QVfy0TU8ZVeFHFIHGuM8iECjjXXDBr
QYttwxAEgJuODglMU0aIbGi4bb+FaXVjGBMdkkh7Yzcdlr2Juh8FWdrGCT8WWZjUkjVV0Q2V8OoQ
msGUt9qCK4+BqcKql517kkFyX7/8nTsVxdDMvfCeDmJppqXgecTk0xa0iQeUrqAETZOfFCQqGtMJ
DS8pReR+W85hjcM5B90yilFnVX0Vprd2mAG9iFryRQicezDUNNA0C4snW4/SoF6FcXS47IAECHyS
r8Po9qpla5VWO7mhdtZ9pFh5tUp8Xgfdd/OyZAyh3LVBbCel8I4rEoJzBoMxpGFBsUza4J7r/+4p
q1YO7PDwe+JQIZzJs2lFa7E4f5BiyEzaKMBkvF8KnoeVBI/rixPth+fAWx4vb5MQji3ByjdM8pBX
lQE4FiwzGinUsVceGwc7g2tCxD0rhGPecAVHC7PQKjzGO/V8rlpiFZVt6LJYOQdV5ry7LB6zlAsW
q3EBQ2jqhZGBesIZhtox63t9fijV2A40t8gXJyOK4NgVKQwXOyyzXCuxCby86X/2QfPcWiL+AIET
0jjn0EXLHFJmWM2EzqSThLGwRELHbi0ke2TafWnxOCcxVnrbp0wTpavfjwLmg3zLxvQwsvnGv7xT
Is3gubH6zjBowZxedAjA1l/uwh2eBhzWH/znVqZzZxVZcnSQY6IislfsgTb0usAZ0LRLUIEY/Qz/
Egi3dcivjFrnHEkdZEOVEgg3O4Pb3oyn4DBXdv5Cv7E6kwLTowbJDkrvMqxAG3kKiAkZpnRkdY+D
dJyN61g0SHbzsrEWi3Mebd+hDzGEWKxyBoUD+3m0cdUYHNlnMtGnZHT+TCTOfzQLVYdKx77N432I
O3YjeiwSysS5jGUg8lQrkKlD+criZu6ZienMnpl56LvZXxZIYM78HbQpSKDFM9OMPvc6NJAv/W62
9lbRCVZus1dgvVmc46DjONZ0xtJhsqfig9jCr/6S75QdORYgTEgwJOVx+XJZOOFici6kk/uxXtjp
0h9/c3WCpFv3zNPiMOqfXP4YVc1KSp4XQrGaBVcf6Hwq74ydDk4IEtrZFRLTjJ8Wo3UEJ4zAsnlO
iKDMwefSMBsznud032H2Sx4L7FigIzwRhDyPSlHK0JHE3CvBlVYzUr9DJOyq3GyQWS8eF3v0gUXT
mJWSzhVO5+rM82N0sGbGlCkqvxUpB88HQemCeSa/vceASCf1ZMnubMPWfPAv2v1+EtztmLJdOM/4
RMVkRUmnsBuDtusO8THe6TuWVhLKJTg3Dc6DYMiDEpYMB4bG2FRLJ3ekb5od3SDnsxNmfEQayMUc
plxPfRIArkVvtuFkrjwc8LBemfDDuJbj9hXcmKAgjwWPToLThZ8PK6M5gMQdcGUQhrSkdhtF1JW9
DaFRRVNkQuF0saOraDFo6KiaqMdx5vQxTe7i4PAh//QKwG2VVSlpqC8M4L5z2USd0ol3JpjJWMmI
2Fn8S5DzisftFTHyxUwl4CUH1j4CKtrimNnhE+tDxOOFqFCLfe69xr/CcS5fzWZVAR0twtHFrqaX
AMN0u8he6KM+CdygUDLe07e5WkXhDHKX0GNXpXJXXdUssMeQBh8jzAXKt+0SLYKZX+BU13jGrlYl
YSrl7NiURoxV/ET1xA6Uyc1QRCLQkW1zfoXigpxpGSRVG6Hn8y68YbUxkocYhz7/nu6TSQK8bS/1
CsfpfJdNUa3nZxXpoJDd/vfUAtG5tW1arzCc5lfmUKAyA1LV9LHKr2oRJ9S/nCWvAJyqpyRPgwKT
qhFHyQ4buskYs9maYaCiIIYSycKpeVCXcqXXUAaUvz+oJkbeyJXgCN4sTLBUFKWcB4kSvrZ+KAMr
zJoBNTFwdAc8o6JOr7rqYL3pk3nEndkRVj1uWi9mjxg6VWUTwx7eer8R47BBlI0V1B9BRYYiSxjx
X9mPCGwYLNE6KyC57JwkdMIPTT5hY0/+hmY2sXK8aRVKyjAAWquc9EHfG3cRDk1kIQxf3oPxoxPF
9f+yvq+IXOixNCRvihRqPzoyHtEwV8APf/Y1HMjsFoi7yVOSuJctm6nFO++4EpIz7FiZpmjsAVkE
R6nYN/mXCZwf5qNafhlFKdhNf7XC4qyaZJWejBUWtKpOZP5RgGxTujN70Wxx9plLInFWPRhqlAcS
uvbK2Uu0g9XsZU3g6UUQnF33idzqATvCaItyR+mHWu9TQxCpbWKAtRCvShjb+26qY97KpTpLLTAG
u7d+DSiCl14ub/77WfNoK7FeMfh8AyZSgz9uAEbnjp7msKrw7mq4Qwoercw7kKT4qp0c1cK2VE86
oIJGfbj8H2x6rdU/wJl3FtbhEGIxHat90K2nTFTUKVhEPudQBG2PwTQdPBYmmzGKLX/Wvl4WQQTB
GS1Gb6Z9Y/RoolKuw+g40ts8EBipaJU4I2UlRplpYpW09GYsb6P8D3eBibjydFVdJL264PsmnW5o
WdxW0iy6ebNleGeVq53mrDKctRzNmsAwJk8FpWTsVXhF34XXemMvKLGtTqKzQ7QxnJGWRRYbUoG9
p+ahnY6ZeixEEZ8Igjt0lRHJOlWHUJ21N/ObqHIm6SOuZrVuXExpaVPZFCrUy1R+IB9SVY+N4f+R
BvPpAiIvZpQEbGvkk9kjua8dIyKIVbfPtlc5+BzB1IwqkQ2AoM55sJdrxS6d7qqzzfvBk93h9B96
GARmw6cMlGnRDSuGAqSZPc92/02xa4c+xKgTtQdviJFXnffCOSKbis5Kj/Ecp2jvBh1mchLSkJrs
BZDRoDE2bg1DwtFng1uoWMpNFTTx3ohhrniu4hsnTFQWRXgugZDJXsHnuxike39dVpCthWTlIaBg
0nTl3fwmWY6bYh5L3K4lLy6vF1G1gej7vBkVcaaG7Pv98KySGzUQ2NAmBc5aAM6I5ALszYUGgM59
ofaZrai2y2fTG/3ZHW7Ufb9HU95Hbu4rVJ5PbW7iJtAloMq1E0efkv7L5W3Z2noKPhhKWAXluzEr
VgbS41ltcCmT96o52YG+04jgdDuXsPJ+ew3C+e1BoyQrghp3JAsFtL2L4he7aj5LkidZny3JCVow
n8wCGpDNtNgalfPdKpg3jRF0MY51wgsPBoPnjumxR+3fXIKiWTzbCvi6kpwCEjzSTmHO4Ey3mjCJ
j2T25b1iy3RpGTkNJJFVxzKLtGoio93i06Sd9OJqiO8vw4gWjo/oJjSkjRW4lOFmFZ8NvJj2oGvZ
ta52zq4ogqm/AhXkn5AktR7UCpRZzlJ7mYpZACj2Ry2qQCgWBV5YPD6KG1J96k0Wn7Re/MAmJuon
umNsI4Wwk3BTExTNMnQ0vxkWf9+UaZZXQwl1T8gvPXmK82eBLOqWLCsA9vsq1hoGzLNKUgCYjyxF
FN8PqMscY7w+VOj7+NDrPVKH/8jDRae0loNQigGHGTWsJyP0qBPAD9oZ+kxx65tQZi1Sis20xxqU
LfJKRm3UqkzTK6aE7FqBOO9YXFGkPSRXVBC1mXNbYzENXWEFoKxvLQtY/VE7Vn50i4d7X0EbzX+h
VN42r9Vyct5wDKs+BQcTe+xrMCm0PElOVuJ+zkaFghOpshvRIbLtgFeQnCvsrCEphgw7iOTsdbxX
rtQ79opT3IviZeFScl6w0Ou4r5jut57iUz/zmyv1kY03qHb9lWhABXN472x6JRbnEM2+HynL8jmt
fEihhql1VaRHqY/tuXwKg2fVfBJY3qZpq4hfCEa9KujKeKspcdVFCSlypim9xwKzyE1ke8ht7bY/
52eRXBHNzRNhcvrSSmGG3uQCfFbBo2b90stvl4Xa9L8rmTjlkIYsJmWL76fUKa1PQXmohVQXIgxO
LZRgHGI5AgbKVbKXgo2+8OnNSOwywXT36gb5HNS25VeXJdu8MNCVaJyCSPU8puOE7RpCt7qGF7Gn
K0wh0NzoU38mWAvFpJabzvkVk6eSM4pQquSGYf6fBUM7yD80G/V7SH8Is9zb3mQFx2U/5i6SdbC2
MgKj2WG1oxKinMpjXD//ZeL7psmhIwgxPNEtdFq/NYCwnZtc6VIm3W9aof/W18P04Z1lr2C4E05T
1BFkroDppCMJriwldhbLbtF1oKtPdfN4WU82LWyFxh1wejhUZiMBrdCcIT3p+kcinNX3Gf7qfJmU
uen1FHtkzCcFWTDqaZ33ZyJwjimNI8mscogA8sJAeSTzy+XvbxrwSgTOCYUtBtMbM74vLXd6/0PV
ve5D13u6wuAckdFGHTLXWCamWyyPSEHcG6KKjk2Ml+0Q1coHStzLgokUmvNMclfngUYhWF8ktoaR
ZFrsVumvOPDJdBMZblQ+XwZUmBiXdJtzSqBPb9FFDUR5p2A2OYbUo6U/ctHSv4t+9e7sZp5y1Pzk
+KGukNUC8x0vctBXZjFigWXNZ2UJCIIbVGtJ+tlZFDsRE+O2/33dUcJ5CyKrU5OpCbQmso2dBOqm
+GvqfJdO9TWalsA58RFOmbWEnN8gehoPGJcCMyhvgg5hsewa44culiupOHeh1H2Ccn2A/M54Z9g8
CfmZv2svRZVNAtMjnPdAY23XqBV2TWn3tXZXdl6Y3gt0cvNquRKJcx9TUyd0ZDrJDi2mGA0ayQO3
8qbj5GUgd2l87d54uIwqcLuE8ymyXsgx6sAxl6WWjmGU+uEoJEoWYXA+JStzQoIEi8fiUdaDwBqv
gkO1r93oofarn4vA129HwKul5ByKYrXqWITQjubMQpL444jbGXvxi47/gZORKdsFb0I4byLj6aAx
WwgYPDfXYCPp7MiXv4Ae75ruSh+tvfVfl3dts/5tZWN8RbrSNbWsRUBkxKToHkWlTOjBUX5uXRSl
Oc1z6JafBZibUmoqpm/JSCDi/fjtCao3y4QKDBZUvciO5mCeqBs8kZ1+JLijFY6IeHprE00ZLREo
BrMMTdO4VcWk9LRSGwqSXA1nEROR2XjW+PEdI1b6iKNEYwmoE8HqqikgbXgrXzZZY5HoFnrbf1Xf
z3f6Y4Mrry3Xbnw37Mar6GfmCNaUOV9Oc95gcuaH8bZI/bVIMg9+HDuaV6NSWAk8VnJa7DpRu+WG
IZoyUZAOISbatHnGci1t0t+Dbi3rUSkOeiB4HBB9n/2+irESxA5FoWIcXGIdDGmf5PvLy7XhhU0V
pBeyShWoBd+UoyZBCdLfhTrZnDp1uqvSwJ7S3WWQDTds4gmDmqAYoMa7xhhT6cxS60bqmJHqk+JL
n32jg+7l3y/DbMoC1hA83KL7BgPu365VKI2B3qkydfrpa57e1WHlKODcuQyydTMxsWCqpaLPB0N0
uMPfNJeaVAGhDg18VkGa+daXAVWdPSpIZzd3Q19E4bUpl6aZimXqugwBOLl6TZeKAnLhqeN7Y6i2
XJrHlnyEdgWSgaUdVFMW2l25QyUMjXosa4U6yi2j0WLEVuazviMOCvpdUVHOpk6swLjzRO6oVFst
AxuuGrqzUByYSXfBJNCJLfvBNVJHxlxWDcwXfrt2ZpXG3UR66gzzlTl9VQpB1MTWhPc26+/z3mbO
ZyW28P2uHc10Z/V1vg9jSf7VQXMit6gI5krN8bAIQptNXAP1D5ahwp/znnzo8nBCITN1GglD7bQn
I8U7Glj5gs4eZdEQkk0FfAXjM+cdQeeFpHXUIQSXCcx5Uvd58O2yXW3qwwqDMystl3pa18CwlCdk
zKsF3euDM4ioakWicJE02FyyiVqAmbNfRX4q8p0xi9Iz7BvvdGIlCjv1Vz7baqtF09oBE6dvpd4O
cCPJT5hz3Z/JfiJPNH1JJBJ3RBA1ipspgipo8yHHSEXzSzgITqHNwAGko3+rm86ZkTplaaQzjNFh
XQ8pYxCMMUeAVSwnJ2HcwFbo0gpyVlUNVZNrDVOGrxkqYXuUOdJv4wuLNjGZ1BkFxrTt0w1GDIeJ
DLJ2vtuudmzMFTNLMHoV4sU1ysvaM6ef9Rg/Eaf7D5xTQkDO+zVIm8i1CUAa2fGncxu+nzpqg9Ji
DePXqSsaELP1zmsiTvhHRO4QsWgV6oEFRFm3u2tcGY6gwL8JcB9iI8TnfXlg7JMigg/21XcbiQAD
bf+gUFD4FqN4rNVBnWEKjC8n90DXjfkj3a4XRDHb+rnC4WwALZFhTBTgFJmT/rOeY+qjogaB7Qeq
Y01Ulv8jFmcOdas1Y1gioIlqmPcs7agkkGjTHa4QOAvIZXNJ2wIC5ZjLlT4l1s2CDFj367LT3dZD
ilhGJZZlEr70pCRongZdJ46QT+dhtrfxyWzt5Z4cSzzaKJhSKKqX3jy4VoicA9Y6NMPUiDkxdrOz
c9Om8bM+4GUji3epJmIE2lzFFRjniZdksZK6siAehn8NXyQJ5jwdeuMDBD2musLh1E9PUzPp2TKS
+U7Gg8342FqCuPOcgn5nSisMTueaqS3AlAOM7mVCuW/sW07SO83177nicYlyoWiPad/e30wEIqUX
LSankq2Rg7A8wz8w9EMOthUrdgOMT7JpZP5ql+qvy6q5eaqtxOWC0RoUhktDsXWT9hDObqu1tpD4
4DwW69Kacm64j8gUKg1EqkFcMO2sfCnTh9TM82AvpXHh9+D6wnQ8tTTsrFmMzyDmnmylpvr0KctR
nerVepKFd7IkLW6vhMNLrmslqrjKqtFtSQ5N2TVrcznN1dj7OWni3K7qcn5UdUoOHelAT6Wwrgib
TvVcO4HUSJYNJjPj3hqa4IAaurawF6OpFaenmnmNYsflOVukz3pV5zdqCzqVBbMrruUcxJa2lFVl
CBq5Mrwxo6W9lSJD3ve6nn5J+6w50saie4wMCa3vqjrNn0yQep7KsFbdQZosf06t1JPirkD1AF5e
euRPZTO46/sKLJLJrLR+NkTL4uRGW1io1Yil/qgMFnrOozmqnWls52dQotReqgzKHgL91Q152Tnl
mFWDQwySO2mbGPuFBJ2yKyMw6SQoqLrqmjF4GmPJVLy8NBe/66pkn7ZV5irRFCMl0qr9+BjFZnns
1aC40+Wa7tu4Nr7046S0TjUMy1Nb9dJTl07xQ91M5a8RJHj7dKqTndq32eOY54mgBHnzXrFST+44
rdRiANcM1FMxUjsx7ud+d1n/BdbGc6eYtDKkKGfmTk9BeRWFI7g8XTo8XYbZPjnBZkc1AlYO3NHf
BqukWsqlxM+gTfHkI2vEqHf6A5m83/0r+uEy3va6vcJxFlcVozk2yBI4CUXV8XMgGlO97TZev8/t
C5W6DBXoJoLhovKrAuU9RYKLkYggY+sJAB7/b5x3s3DUxsiMKWHLdmK5wgKz6oxDp4P9gbGGF7vo
FH6+vHL/cla/QnI3pDQpO3U2sXRnbgQ8NYO4qcfcxN5WjooHS99PgqTv5c1CjuitbmRB3llIWiLx
oH6yUIzcDz8FMrEvvHfArzJxBzRGusmkr7FdeDRCzzG6wvZsKDKr+AmFFT8icdjvqyhfS4MxLmaI
M4KZdLlSFNHFTwTAHdHojS1afQIAuW1QtoReMMsFX8bkXC9ecCXvhVzkl7VdkbkjWcmHpB4WLF9f
3Cm1R0FP+oFAlBqyhYIvE3khwg8SRFmIlVlFaTkUb5boqp/r0Sbq517Yf87Ul1OFN0CcI8qWIVCH
rLKcyZfA8gzWX8s1Gg/5J3AuFJor0LyNK+YbOM4RJbOhlrMCuYzT4qPmGmghpnqo/odZht/AcX4p
Klt2TEI6dfpK5+su/qzXz38kksZPaCjnOOzgzC0nzTGOjrjpfeQ26G63GHEFKqwlIcvShv6tpHpH
nS1VWqlRKbecgd6WyV1SJTaJPl0Wi+37v+uFxjuhSS+CCiktC+3SzZEN2FXKyulQoh6m+T6PRLmu
DRt+IxLnkcIxk7RRB9w8PnfKfS26Kmyc62++zzmhKs7BTyYjgsrRO5cZXgvmmdh4CEsR3ZZob9jv
K2+XTGFNMxaqdf4AqorIUfagkIU7Mq6V+/LAum4XNMVS5/J2iWA5lzSXaaMmEdZPaTWvSUc7gHoo
mWiqlWibOG/RS2lHzAEwofSoWzeBJohTRGJw7qELLAlvFkwNih+9eRVVYNkiu8tLtVUM+kYXOKdQ
yQnK+0c4hca1wGmT+PHP6YFVMMr7RthBuXHUrsF4QmaMn8/VhTnyKLbzTw3mgEie6ekzXB4qqoRH
01Zg+QaPC1cs0iRlSoGXRw46L5TzA7X6pERIg6qYOiJ6JRFoxPn/Wel7oxpzEOG0csrpNjedOfx2
ebcEGnEOz1bfBzmKEhYdvp/VXxSQ5NXa9UIn+zKISAjOO8hZMwXEAEhV405zSkVt15vfB6OpzJ54
dJPP9yy9hdTVUFtOC054XLA9kFF8RIQVBNPD1Tqh6mzUyvQMsavL50h7vLxE24q1AuA8dDZ04bjk
AKhedAwH6nf0hvEkqX6JZyoiCIG3bXSFxu2I1Fp5lrODOzdd69hi4mBbsMT3bKtus+s/pMUrOM5r
wyVUhTpCuHweXvRM3VOj/4giryA4Dx2MBu2SEBAlqJ1LNEIUud1mIpLCTXNZoXAOOisHJEgNFs7N
7OKAzg68LBOdCrRNBMP56QbvRu00QRhzuRmju671lVZw1RcqHOemIzUDObAGURhVASu0mfbUGxwU
oiBHSgQHj0jh+Iu/SsYi6xhanWMaFQi/HclpKpDRaOitD2ZXYE3MWt6FV6/7xPNkLoaVjr2OBWSU
yqlXnwI3+/zdsBnjd/9ZxPgk2C6Tcw6WoShUySFcPCS7cpER2Es75JIEQYhoy3j+jy6PR1rFkCoG
W9DOxCO95BHZM0GrPGD4gOiZQ4jHeYnAyJPEMIE3+LOH5odd+DyBBgFd4qzqJBQN0RMtI/t95WOD
pQmIqgAuGpNT1KMTPcvujDoXKAf7ry/pBucpCI3kIVEBkwTyKRknT64bQZi6Gd2v1I9zE5VRy5E6
IkqQhscgu6Jx4UjBY9W8JPpngabLAmk4VzE1yZhrzLCyQ3FXYOZgD5ry0Ol2orpo0bJx/qJCpwip
JchkyCAEdfThWSDJ5lX5ddH47skqa+aILNiXeXYYY3hwyMDT76t+5hU/RbWnAmn4ti+1bEJ1Icxk
l8Nk3s+Jf1kapkQXlMziXIImG+XcZQ00oNtV9ZFGT6Hs5+GXyyhb5X0Y2fFP5GNxUQOG+ySTUWPN
xvs8s7XjCC4nlL59jq/1++SGoBAb9yFB8CBaOvb7ykyrMemCgF0imvILqf1x2F0WSuAG+PK6CaSR
daRga0zzORwPBXLxouk0Is9mcT6gb1WrCiOs20CR0QI7vRspbCwEG8hEvOi+UAT6IFo0ziMUAyhg
0xKAxnKi3Z0l0jfRonFuIDNyw6IdM57edBbwBpDuL70SmKhICM4F4KVs7C2WzCoxg8uQ7ntNdMIJ
fADfjxMZVEETMBAGf/RUcEYY7GbPygeaXdwK0ARrdn5HWylyK8ldP0sA68LgqlRBNNTNT9P0Acrm
tY1SzhUsSdjIEou1qbQ44wLS2sb9I4vhyzW7joZREgMBabh6PKjVE/nI08AbKTirr1H3VaTsVt/5
jMaNMVvJGF8fPgWYJ4+cj6N+oDrnDSLbvtX2pGRCEXEGlZbvW+88QsIlD71PkTqNPNEzsEC1+YSw
mhBdImyTovppIbeLiBl862nljTScA9BmsECHCaRp/Gz22cDSyK8Ttzt2XvpkxOhtjl36dFkvREJx
ToHMWtoVTMGXiHphoR7iTDRNhP3bF845yrmEMqgzVasBIePaZQWTraNJcMa9yNrV1eGyONv2CtYL
VvWIWlUOS+kxCIFGseX03bdluQmsX5UmWLGt5yhs0z8YfNeNZBpd2MoJlux2Pv6eW0JuYsz3Kg+q
m/pC2sxth/eKx35fKbmc10ohaRFMt3LYvSjyw53W/38ksDCgZ+HA+916ReNcEZbUIAoqO9FgQfz6
yFgWSIvOcMtO9vNV4ImbmdkXLyFyAQpYcOfWKNmeoQcXzcx7ENNK335zkCYn8uOyhmwr/Kt87PfV
atLM0Bs5w+6p5kusf19CQVwvVA/OJ+VQnW5RIU7nMna6FDSn3Z6VDDIm99AXtjaIBOLilHkqhkYh
wMOMJWpjghVmDlsHEHNoLianO83X5KvIE/5LbPS6iJynMka5DbUMmMbX3wzo3X65nxzwSZzLc/5s
xzgXBSo+c556gA3ht6G9qT8wMPKNPXM+YyFGoEo1NCKukeuWrnqUz2siRjDBLvFNNgmecnKZQoio
6o9hFxzrMPIur5PA9/H1+W2tBUtiAoJ0kaOXnoIx7G01uX+GwvmHdo7boSRYrcl67rtbSbqbSkEg
LDIhjfMIZmgtSq/C47EnyvKBdQfh8T/ELK/AZqmn9GPJx3/0WeOcQqEXejdNWLp+8UhzleuCTBqz
wQsuji/G1/s6BcchFm1U7yX1sxR5Xbdggsn+8t78SwTxKgfnCyhtS7D2Aied7QoJ4uHqAIoc11HQ
9YdeJOEA+e2j/RWP8wMkH8MBzx1I2uZoBEm/m8shSq5S5ZOmCVZQpNycE+hnKwwJOyRCNfXjpHOM
lN5UlYhkVuTZ+PaCdIlNKwigen10zjBMn/EY/zi/sOJd6moPlzdMoBd8f4E86fKosbMi7Ct3GnaJ
Ovpa9rzQn5dxtlfPoqj+MtE2wdc6TVWqNCqGRDpqV7n18A23QJf0AmFEINwWjRlmRwxRCqvtnzPt
tq7vAxHH5rYXfZWDc9UJyXvatHjX14I7PTnFssC5/YsB/Q0AEuW30YEGSnm5trBQoyPdMup1yYvk
M/k643tQ98igipiM2LK89w2vkFx4Z7WxWuYWbMiKNMcgX8D97uLWXBv7THbq+EN29IrGue80tZIk
rIAWjF9zy83iz0koct/bAesrBue+W11PoqgDRodLDHHDY4Aie0bN9KHKJpzdr1Cc4w7VqhzoAJ1r
h28aenQaUYfEtod7BWBKvw4Xa3VU5nO4OLXHPAicDrUDRvfSDuktyjf/xEx1vqop78okrwws3IhZ
tKpmh9LXWjQz4V883KtEnM+W+joZTRM29D/Srms5ciVXfhEj6M0rTTu1/Eij0QtjLL33/PqbJe05
za3hEHs1z4poCFWoLBAFZApX/1C7t4fuhQ1DCORj+DYmaCKHCb1V9qJYYX/M4TVuD8GMtljqavhD
hfPiEYcKaJYNhkGCkfCcTd78wtil4p2U2bpbuRmGYD3WAkSVh9dImJaxx/cV+FMV9ikza+jhL39A
TS0uMeykf8nL6mD0yq6Jy8qO+/YZrSHedqQQYfn2lrYIS5CDtNOgYhNr5XuALv9Kta3hFTNwehPY
26bW76h/V/ctnhamhj70VclCUOqzdRgV5TrV8RQcmDuZfDoloJDvNKj6ZIiqEF6JxV1nfLGq+6nv
3CwDU12060LqwZ5aRA48pM7M1aDBBsrT0WiPBVgMoWUsoyWkoBgTiXPwFsKLRUzmJE+igJ2D0RtC
h7GSoellXwGxalu7l34xbjJazol5sHG3vM1GLcyOahUIooy9q6fktq21W4Mca6E84+BEakLoNpTY
sxRMt5EVuiqyc12iptspTzggscp56AyWwUT5z7q5SVvi0qJ+n8OQNuisQTCwQaJ0r1Tghq0e/+oY
vdFuL7YiyoWii2ZshaxlTiw7qZq6ZX/2oWK4bYgCeJ7SaS5K2QpmLFXrBqCN8qB573SKLbwOYMos
903hbhskIkDmUgpdhMyayj46alFy2vgx758qwdm2QRxVmUspel+TI7/D9uToAceZtQeI/NSsN01/
6bT/v6DqEthlFiuLrbIm1RQmlpGBGGaflGCwDOOzLFEMCn/4zP0XWXkSjED10zoMcHQa9DtkHiZy
S1s8zveMFTHfd2hOobCcNMnAfuGaYkqF7rP72Dp0HuvTDl3DA9fkbsYdySartreNCg0OHFAnyDLM
vmDb+kcBDazhrZEctk0Q15PMAUMz1Eo5vCWb02jXKB1aGGRtxscq+8uo4BBCLyQ/l0osnSG86ogL
ObSr9O9s8KVlrRiaBqJF7PXsZpi9RHhtg7/bEp7Cqe3j2ZoEuFHIPRiCP8tW9Vynhre9KwSc8nrl
qh/UOsppgGtDOsX5a6iaxBMzBXMKBwlonpgxigITsu6qJ9ZEauKppLJA412gDG8QKEcgEM/apHVD
aEasSqiaj0V7BwEG2fwpCeesJ24iFkcbd7bCztTiiBo9AgCnhr1vsseFbN/sjJN8oOSxiKPJkzWF
YqTV/gTwiaAaHfXupCW2Nhz/Lgy48z/5RRULrD6kjI9J/ZJo++3fJ4OAO/2KpPSBkMNA+z3s8Uyv
HayHDupKp/mXAparlnrLogCUp2fSlSiNJPaJ1oINKgSPEEi1rkBmiNp3jf4qanqdOEd82XgojVDH
GqIcBbLc6UEsCfSk/OGLxrHU9YmUItriI2uVz0PbPM4PeuDOqLWm0KocDCK+qT1TuXxBDVDZRSMm
MsaztGPlgdauwVL0zs5LkR0TYc6XkocAfDaTCmO5LLOez0b62VcUFDGo2TiyfPm4EU10Elo4Sy1o
+Ngwl52j4gHK8P8hpSd3jMMHJWk6RZTgUfm98UogRLGfvgT75Fwds91woKTSiPuVVwru+nL23+DI
h+hL963XT52R2N0UEWnrqh1GyASuBhFjV5xbzWSUvdIJBr5lW4h9nmQMdsfCTUWpsVN22N8X8FoJ
GMtQlAC41zwEIKUMb4PxqjN3BDCxQuFvIbFwh0M+sTZFMYhgxsLnkFq+tkJuy91BkO7r4FiG3xst
sqsPcP5Y+sIoh4aq5Teyxt5NMjk+JaFwENDxRTi2GusLG1waNESNkfYmbKiv+j64Uj77d23h9vb7
+6bY70xv2+LqCb4Y5NuCZ3MQ1FhCYIyQsjOM+3h69amgWIXZhQ2uBqsM1mzECZxKx9zJwDNZUqJD
q+nDwgIHeujcF2NRhxd9/kUM74vpbmoPWX1IOqInhlouLi3SmyIIhhKu6Kjxa21thw0kFANKfmg1
S1n4w1Z0cYxMMD3VuYb4jo/RId0xNT4dN+Dfbj6HCmpaQMWTPcfINQTlgqOvHwuStojafQ4SgmLu
pKGBkfhsPZp7Jnc5HqSbSnF6j40kVVcUkTW1SRw6jEUo+WqJaEgx/tTfde2pDKk+BBZRGwhkcGCg
y82Qxj5slO9qq8HJ8vRH5RXjIhhC+gCp6RJ6DA4Wijqp/DlFPFSFZ1VXeu0G/fM2EKzffJeY47t/
dcWw0kCFR9Gv7m1CoD+U3Y6JubIGs/wa2mvbFonA4DuAU9G08lCDwSwInZZ1LxVEgsxCa2OT+B7g
EoLaGEZB6DWqiB5DzY118AdPZ7X5UI6yWDwOF6R0qtSa4YK8l16MXQVe8elWvn2vCRlHiXCMWjoO
H0rLqDodFTXQtJ36/GYmW1AoAxwyxEWalJA5YsNQrJIBnnTPj9zk/B4M6XV1RfIQECeK7wjW6tgS
dXZqzSfWfq4c2s8zCFrc8jnHt0Yee38XfRxIRHkUWLUED8f5JlRfQ2ougAAhkwOI0hiMoutwZEvj
SR5RbHrQdCJboExwqKDMOr7+RrgQx2df+Cnh88Jqv2wvEwULfEOwX4MyJUvghxbaymPxzKg84p3g
gARL3EGIYE+VAtYfnC5nie8KDttyyKW3nflu3jfPHVpPGXHa/CDtLQPK0v+TaguxlnyPsDUqZliE
cFMASe+EljxXgNru19TGFAwb3U+vo28QzHOJ1SXOGd84rNe1CuYIbKFmQ4z8zPrgf6agP7ZO6emD
DxaLleVgI8mG2k9jOFm0Z2U8RxT5JuUNW+RF2lJGip5gcN9wcvOgyLdG/rC9XNQmcanEgEkbfdax
WkJ5LYS3WbcvewJZKRMcLIiC1c0NA/LcPLbqsZbvI4WqChBIZ3HQMBtBHaOqj22oMWiKsS4HHH2f
VNDKF27oUTFGXIJ8g3ArKFNbxfBoSE+i9aDEx1zYtfEHSEoWKYrF93aYsZL2Soa91wHfb9KmGDFM
HNS9Rmjpgr1+R400bm8V5Nj+O9q6SO9DHXVDxyiv0/mbP+2MjqgYbwe0xZNE9Bnos/ChiYCT7S66
Ec1P2wHNEPr3BEUzoRYlK5bMV1mnSS38LEK1ofE/5wGetg8Jum6s4FgpnZNU1+IQE3fGeg+OfDHJ
YUBW1kqXsz4i80meHNZBUuy1G/Hoo0HhPnAydzh8aF5pYZKDBd0qp9hndXc/eZyK+7jcba/i+i5d
XOJgYUpLUfEF/H7hf27F+4Cqcq1/XV5+n8OErhiUIGZlULELjo2Y2YmhntFl6hn64FrhRG3RemBf
7HH4oLRxUZQh7LnjmyjOeNirpR1BX25v7VnVcM6dnKq9Uka5ZCINAwuVG4R6LbRuK6iMbbDt3O2d
WjcCfjMQohqGzh/ZwcjlxAzB3KFHvi2npwG2cooW/A8py8UKw9/FNSSZeqL1OQqG8RkkEYwfXgIN
z3SX/nojXt1Txf71+LvY45J/qIRUhdLAKy2/DUFUJxJFh/WaLiOC/M+ycWd27poWRHVwCGRq+REC
KDvfNXVPv33vm6TU5KhdYn9frF/VWZo/sl0Koyc12JVo3G7JTVq/BC8+cYe2qoVQElMYUa9zkLg2
+MJQrpOj6LKXUuoOpHaIO8FtJMjzIGABE9QbpLNCZQ3rOwSeU40R0oLyjjNQTq0hjzNQNfoVH99n
i5SHLLKZSh39Wra6QQtrHEBERVlmHU6SE6bCIWkhzFHetAGRpqyi3sIIBwgqmPX1qoCRIQ12k+n5
aOBphK/jPnz6ACgolsakxyzZELlwq6c2riXWHAKGlRJ6fuFtFxG4sw4JKhR0TKinQjiCO6JBOmP0
S5iBbm+y641TYPIGLOdedWSA+qHUZGGOO7BDVPap0oqs4/1W9SO7FjyxpdoNVoN6YYRbt4qJH4iz
xLLh0kZnSPeh0Y2FAe6I6qU2pJjSZv1Nd1W7A/WmFBJBtn5wFja4g9MJXZBXzInu9E6oYHlo2+pP
jCZyOOSUtuPqyVmY407OIEOMRU3hUhHLtpyfleDaF6hgYz/yW1a3MMKdnFYd09qq2bp9VyT2XedC
ft2p8NlcXs33javct2iBAtCVDnUVrad3F9t8FS9Sex/C7wj0+Mjet/ur8nPY2hqk/N6y8InlDsmH
epQWRrlMXExyQa57GG2FnSjv+hyjUXFCZHmka9y13hjZpIJnFtfso3/PyNQFJ/wmdnbrMW5MpitO
FT+IE8YP97eNUldgt8K9K4DQIVTPU0VJgBIBaXJIAeaaVEwnODUXn1TlMa+/xdbzNr6yY7oRjvw4
f9FU4liAVNYJzb1snrPuU2YdAlLsk0HolhkOLaoWPbNpBTM1RpFP0k5yJbvYq+4kuaPHJteoS53y
i4OOuYsU3Bpsd4ybPvSKtnFA34cBoO3lo3aIgwwBWjxSwvwa8qsputPyfVR62yaoOOMAo2rSKVcK
dl1ouyp/UvyH7d+nrj++iFdBQEdSIxjQX8X6fXbpMJb7yoWA3jk+GUe/dgiTxLL9VsUDfX0xvYVD
c2IKpsG9/gNaIraF8b+7BMylLRo6PjRvfQEivopnZLJpVAn89PPG04TKy1RqDme9PLmwwaUSatsn
aoqpCUZ4V5WOuY8OTJDQV9wcEgiegC+0ye4OFMURESMWBxRCphZi2sG1xnhJwqc8eCQ2jDLANnSR
9Wf4Qs9rGX410bE+K27ktYcGTP03gFhGnguIvaJom9eDxEK1SMVMuclLEIWhGhVCPwH9zGMU3YXB
TiM1HNZx6V8b/CBBo4yVATJ0+OVVz0xjJNuD3rj2+mcMzUBlhGI3XmfaUi8GudtQy82sT2rgkoq3
DMa0xb7e2xI6ThiV2NMnbfVLamGPuxfRHJy2/QAHa/BxSm7qMsoOF0QqOGKWa/3YjhNiy96gZhEm
WhFIeoUGXkcxDpbxpZwdWXraNvGHpPCyglysZ20bVEaAFWT6ikxBPbiWbqQ9sgpc89mHxlMX68cF
fhda8uynsDaax8H8JVJ9I+v31MUb7mKETp0oVP2IvpH0phg71+w+68WNnFYE5K4f4Isd7j6U1RG6
fybslMKpkyo70zJ7e2MoC9xVqKXRKOky9h6TD3bmW1dCVhMVV/ZP/p5FXJzgrkItVcYsmGHC0h7a
/DDJbtmFtpDcdCUBeIQlfmSg9mvRygpYysXK6ZLRUQRPD74wDQqFMEWsGz8zkLYQeEh1mGr0K0m+
JRts1kRyLf0SwvyQwJjNhpBnMBAfZ6RdbWgnP4PrEK9XEESUz2w2UPcgefRD+rIdEaRlhr4LOGhS
XREmA0H3TmKYuzXae9BWmzhlBllttA6gT08Q7NQxCIk0CiX4QYI2LOJBs+D0OxUEBCA9/ai6TMjT
v6FaZYhDzE8TJL5aVbkJY/1wJRTuoIBLXLWNgCIg/sNXzr8HQObQAuKrtRiwK1HdgxfUkT7333B9
JEcMfzjN7XTQHz42ZLSIHg44pDjJxjEBAPq5FxuZ18zf6lL9O+zgJwkKSUgLi4XoMO8Daz9TJTjq
jHHAoUTgRupZNBRzbvfjgyDvt0OduPj46YFwTFWx77BKof/UCy9K8VMlJ0iIKOPHB6CTHIl9BhuF
dpV3V5biO0L8PAbkFBOxWvwEQYMBpjgasVrhkQ3HxLdotsggvda51ik+dZ+1O+3T9vJRFjmgUDIF
LFkagKJAXpJcm9ScKrV0zP4CiMQEr0yDBo9K5XtY2lpQuBWKL9TXIOUGlywIlqEZM7sC/ckT9Psu
vd9eJirKuOMfjAUaglm2KoehIzYWGIFkKPBlRDBTSepvBWuIWo4J84M1HszoTQ9O+cEA9Sy+Cg/b
LlFArXBpQ4OnhDBmW89UpUGgg0riXj9PO9kVD4XvdlRhlMJQfoxAE9HaI1Q4RsGzuUdX+n26e9M0
qT31u7qTD6Fqq9QbDYvfjcSFnyVAlTfM2hI28Uy3gwTyTo3daM9k8GQ7fNUDm2odp7aQHy4oIqWe
W5a3siw5d8EeXDvDd/ZCmO81xd3eRCLu+bGCvJSb2WfwOqeVHeVPpk9JZxCRz88SdF0oTiFLkuTp
YPU7VQxskieIAAl+lCAAtso6w/DUfPLzwyB4qjDaYiESlx2RW/KMNOFQl37APmAyDB2GCkbAZhev
yG4W2/HcEFvzh+rOvykDP0SgWEMUxw2syfe9yyi+Esff4QPXE90EusEaYY9yjv19gbShZuRa0mCj
UrSMy8qjXr4KSWDXlhcGJOMydaw47CgDQZPrHMaYPryEokR/EO9aFCS6o3yI9yNB4LHqG56g8Blj
Kqb4lu4ufUtz1KyEAdmX9tIXh7a6D8PBDsCDa4LSc/tIrQbjwhbnGmiQhaia4NoIYs1aPwband4X
bhtT2iCUU1xqZOnhrGsTnBqmW3+A5H3yqJbHGDylGPomIn8d7C9e8Z9VhZDM+ajDWPErR/N6c215
GC74hQEulIApPr1VVFoY40ot1ZB2QWbhZgG5izRMtoD3lu1NWr9LFibk/452cTC7PoqwS/mLcvum
qApp+yJnjU3KSQZdlvzwoWeHhUkuVZqC2jQlEV4l1jmBct1INa+vjs8sDLBlXUS5b2hFXeYwMDii
Ex3mK/Vo7PGlvafqe0Tk8V9NGKQSw6zq8UTZnwrjucwem/yAYbuoJFxavTwWHnFpU2gGoZKE2KVJ
uhfiFzX0GoodiYxsDvf8JDebJMKqKeq5se6H/Ncc3ikIhTI5DsJRz+1YezGUU2QQOSEV5RxQDEUa
dHONI2VGn7vwWUkIQCc94wBC0FA1VwJ4ptmDx0qkbQtWJtWujvlpOGSft48U4Q7/ITVKiWbmAwtv
MFEqryLqO9sGiGDgv6KCNNV1JUUw+OBplPKj1INZOKVmtdatGBC4lRVJNXgNYkFRy86KsCsahlrk
r1L53JBP/JQN7qBmEvpK/AjnJ0iOWnGa08c2+lDialz8YP/DAgyESchnqYCNXnLfOlduk2uwcg27
Am9qwDfpbnr4yP5cLHKHNWsKKylGWBTjQ4tJTutGo6oB6znRwivusFa6GRRhDRv6tbp/U94+Bk/i
sdvpNpukIqms/3BPXJziDmkn6Hkwjx1GdETV7rvJEYOXfjqjDTqEyIF2Y9YvQvk69eDoxcQQSDwq
4litpxOXf4A7xE3SInNIEY+t/iOSJJBTuql1k0nkyx678X770rksrc5ul0XANEGMSVJItOJzbvBC
ULAm+/wwgoC1xnMDNelCnABeWQhKVhk6C7Csph47WvRJRK9LEO3+KiB17o4XJtZN1cGjyXSF6io0
nCA/bJtg8ba1aNydrraWXw0Ndqf2d3o52GP3cw4su4VIjh+SXNerWfNiizjcwIHOpVloEQs7ZEXv
wvPIYePBZSXZAoPMFsV8RoQfP2E81oYU+iJMJvnJRBqWarY5ogFOJhaSCggOPFpdK8VBwF4ppavI
kZNbTjLORGr+hxvx38Okc/AhlZEedDrCrv4eHluIYSeqrd0k5+TTeBOeKJbh9RvxYo3DDi3Ew00m
Ye1C7azHTwU5L03FA4cN4QyOMUWDO/2uuGFfUaFbHnrHuGcvkoFL1foo9OWnimvFkDUNg8xo1Zmc
9shkcpi9CUQ4Gb5IqeI8Bb682pDWComhMJTwE9u4ZTrm2Wk85J/lI1rpP5lX0e5DYiyXE8YrDo21
Ovsqg/tuSPeFDMUz1TxuQwYR6XzP4qxaeSHKLMGorlulhnrBowpl720j5FZxUFEnQiwXDJikRzbp
pxzMo6jgeVzYm7vETffU5U/EusGlG5Eitn7ELuZCfO0m3QklqsePgFqDQ4hJFaCVEMCCbwH5/EMX
N06n3ye5aFcJkZpTe8ThRGpoQzazVKZJTl3wY0ZBSSFKEpQJDhzUso1y0Qc4VMadCHXzCRSZGWVk
vatlEc8cQvT1VNXthHi2cjs8sp754no2bH8XndEG4iZ36QlVMup2pw4u366YZk3i96AKBFDk3X52
oys26qd55iPmlMCahYziQ725F0/5sWNJksSkY3l7GHlT+TpHjpR9JQ4Vqzts3Pb84HENDZU2y+BW
hML6w5sA9RW4k9jAZEKjH4HufJsiJm/KZBoRIeK+8zSIkpmaY3iNm93lXulYrkmR6lKgwXct6nFr
BnUL//rdvJM9jDt7Y4ZPxtnRd8mu+mYRb70sxrfWkwONyRQyq4b0jTN2qZclia2a19ZUeXHiWtIP
OSGOHAv2LXMcgqhNI4VDj1Ndp7uk+6LUp2TwYryqC2CnKl2VlN0hkieTg5HWEIt5YgZNv7Kr2RuM
MwonGFknyiRUXsNPJavg9m66AMH/z5t5f2Xgmf790YBiLSCA2OQwpRJkcLXK2DVU25XoLgpsaQKn
YPNQUeUfyi++wbGs0zFDk+v7Wwh7YtLvdLc/sY6hEv0c1KVJXGK/NTdmRWVhUpR9AiVfJ+gkVXtN
xAxn5eq379p8FVV+IkKEb21EjwVI7mOYrBvNTaSD1D8XYGs0pk/b2EVcN/xEspBIlo93bkAXSOfH
4qB1X0dKy4iyweUcAsZomrZEuKvSfgpOunxOY6KsQSCGxSGGrBZFmqowISafG/UY9rkj+w9NaXmZ
fCdZD9uLRt1jvHpRb46TpbHvhfm289RfTCUkdCNnsNCBo+6yHX2NUSHIQYY1qN2QDTjJRShfiWbz
axYaIhQoE1zmIU5zUXcMlSzhJFvXGckvR8UBBxCakWiWpGLVmEho7oY75ZA5vV258ym/EUFpbt4k
n7d3atsn0EQB+hfFiyzw5TrQ4NNcHgX50yxSc9DrtfV/vuXwhPTfBvwEba5yj8t4OvXHah/uMH0B
jmzxiuLo2F48/ChnSAG5aRfDEynQ9hCGdLSgPU8thTvEXW+KLPtYrBj0RxFlDOtABYJCJLT6fES2
Fh86V/ESPOlQDbTbSGeKbAsXBou0KpuGfeGLunUE6BXoZCyfBggFqjE19UqFAwcTsWVEaBrCbs3V
tWXchMNhO9yIi8nkSeeTxuzLTMTCiXt9nxxmvM2WXgZ9UEaa/qFO1n9TW1PkMEE1hLGWe2CCmoRO
04WHUNCITIx0iAMFQ4xmuZuxO0zBSscc3Ti5I7TXWakY6g3Ugyxpj8OIJklmoWIZS2rZOUTbxoM6
nBgrEbvZM9GOvhE7RoQf3y8OoZpBTjM4WPcnS69PbSM/tml4mvSbWCtBwfyr02UngBhLXwZ2iqkT
I55dzdq1xa9Ktvbb/872PWbyVPSp1vlxYiB+IMhS9QcFT+5m8i0I9yEUDKR0JjIbAlTedmNx9uZW
y8yuwmp30vWYSOB13MeiQlXXWBz+Ob823yBnYaXRpMosFDilv8471nw0VHboJvsGk0IWiLRBQ7Dz
sbZO4W2vJgVmb/f4wnJn/JPZd868Q2eQE7rtwfBSZMCQed8JxGnZ/pAw3766F+bkJCoiK4Wj+bk9
Sgf9CAGanUxeBdR6spBemhmHsWnZV7QpTe6gnoIohrb3laHsLeFDgGaqMob3DVzOfFI/pQ1epHzW
QnNu0rfScrLvT12EgcbMpSUupNUlvNjjM3tBbywljTGWUr6EMuhS5iM0GR7YmIPvtnahOPHXXLfb
r7IdualDUWyvruzCOneby0Jbhz6bzGrqb/78UswollZeKuWuaX3fjs1V3FmY4u7zPm0mXU/haFY8
C747ZkdfPlsUdfTqAV9Y4W7zydDLxArg0CR8buQXFdMU0vBp25P1zrSFEe4Gj5I+kzUBRtq3aWsU
JHKnfcuE8fImEWiyeoUvjHFXeB4Zk6UbMBbkV73sWDLlDVv439BqYYA7XVolxkJrwUDdeOBnBXsh
UxyMarTWQ3z5SiAySGqHWEguDjPgVxH7Aebk6HNe3PsQzRClB2KH2DZv+cTd4rJVo6M9R7B1+HpN
TkzNLNxFGLq4CnOPtexHLnWU1kcFFuvI3eRGnjRVUsEx8YS6LBQt7OJUOJkTgVUubUAs/p4UGW6m
EbcaEZC/CU8ltTUMWQt3ezW2m3GvyGdDO07ZbSp6I2Qc2sQN/VNKUSisJy+moUPwQJMtU+P2UpYs
PW1iTIKzzlcmnBPuWFniXauSKmyuI+XFGLenUzh2lQhdbQyBsC+P+srAd0d4Ih9b1oHqYofbx7Sv
xmlgk51mYvdvGlTjVfJkur1j2upu2ikOw2Lqc2f96r6sJf/s3Jl9G5gZzDIKBx3c4KqAhnXdlhyk
C4/xNVmbXj/3//rJPz1DarvP/TdAfmakdyhyQod2AhFrDPljag5cWk30Fu6x/2Zx7MHv0g4jm26X
97hX58JubqJTcK15DashMFoUwdWOIHz5H3Sk1iH04il3KURFZ7RqwggLqqPWO0FFQeg63FwMsH9g
4Vw1ZbMEtkWcg18mujGiE/j9fyh7DJU6sYdM70MfQovF5O6EUMSHWIxhYNDvPwrzl0A9buPnWxfj
7/h5cYi7EzClI6FXGQ4VXo7v09SunjM2fFk5YKw/jCB5kH5Nn5oOR0KB9hCOw4duvcs/wCGLFM2l
OpTwsCsCW8YdMQvUHbEaFZYkKTJYw02Zb96TMTnby4z9IDy7IKMGRQ8yPVBzzA57xYWOk7u9qOtF
tIVBblG7SDPjnE2/6E/hsXh+ExpzLS8/gGf5f+SaXA3MhUluGQdNrvSCmRQO+VHb4fN8r3nQa3FA
2+NaGJrbdpFaUg6im3g2tNZAZ9pc3keaPfbEw9Nq7rBwh4NmCdo6ZRrDnareJVAX8E859QFAuMB3
7w2xnvd6ARNq8pi0t7K/316i9Tvz4gPfvaf7eeybrHvvfTSpwCgho+lhfP+B+7FBqIU1DnbHQFOb
3oI74/cpBU+LAeUw5AjQUM/AkP8VLGV2fC9TR4uFFQ8fBjICw9I1zQQn0X/jYWf6eZjX+GCrIa4S
FnYv2fPO2EWe4Kg//NxuFGheiG7s0SG4+tK7sM2rohp6EigJe5uUe1e5facTg8fiF1B1dJjzZ1nY
/5D9rYXm0iz3JRUaQSfrOiptUWoLnf0mte6a0BLRbtAY8mLtzat8T6VEq8G0tMpvbyKD+Ik52+8g
O8YaoZC7nzu3OzPqWjJHWTscS3PcRVpZ3X/e6pl+ieooh4jJk093Kl6Fmk+MaWr6kODH0ib7nxZ3
ay9bXSHNWNh+5+/Z01d7ECFPjnyadafrInHxrGV/S3Pc1SonvZSMVYMs0/DBfn8PrcTdlDlTQzzg
UHa4y8CSmqTWQuxcl/2M+5tgTJypdIXwmYAbasu4G0CJBQEv9Vi+2s2+9qBMSn5qmDyyjXuWpQt3
jUhmJ5Rr3C2AuoqPljUsYdZEnq5LtlUMO7N0Z7K3l4X3Bs5oHM70ajenBnun/+dD3ACpsTM6jDcQ
QiBUUrL6nbUIDj5Hr2uh1CuVxeL3PHTHc3Kf7KHw1nqx5XxMZGlpjYOUrspA/8o6Y8TZztHdCHXx
gbqN2G9srCDfGppNmONKWGte8UsCQjdPgiP8hFqCvgtPPlV9Xf3GWXrE4YdkhQqo5GHNfGpdf5/v
Ak89at54mtwCxTWKLYzAZJ2DjjxDbbsqER5xusu1fRSfjZyogBLHi28L7SZfU2QDHk1qD0nBvfGh
8sxyzTigiFt5TAo0pDjqvYReFPbCol1nR3TaIIGjPn6pFePQImkqU25ZY22RhXZXv6K6axtKZW+D
EmWFA4im1NO6Yhg7GsdacBSrsKOgJIxQO8Nhg970A7ABrvjJXRleBy0B4Kv1nsXG8E2gXaVC9qOB
AXnfPdd30sHyosiGXqbHviGYolf2TbyiyRcJx/hmUHNIM6NkUS3PJ92/Jkmhid3hWz/DUZtrnV24
ulzYuX6fi9dz721HAOUDBwR1nUDaj8EO1NDstM9sjcxViLvBYP/CIm/wFc03EobVbAKcFThAee+w
QTAmt0AhDeUPW9OFMTPVckzow1gpu5r4FMbENU79PgcCvlzJclPh97P8lMpfxPZuez+oRNLgDn4d
Kn1sajDARubms4IPReO6xMc9+xLWqaPDtnfj1uHVZVqznHrRhLVxl93oTuSNh2Bfeu/92lDH/Lbt
HZGQ8PIyMOY3TQZzydjZorLTRqQIvSNTvfsMUjbc4rs9MaKsayPbJRXlBGRae9ZmzMZ4t92hrlG+
xbOHeFI/BrCDdvfn9picMLGpOfM9i23xAPLs1t22SIQf3++JZ9tOKQrmmICrITGPWtgf/s4EhwhT
FKRtwpLGNA6v4jbeY2rF2TZBhAHf1dlb2VzHbHsCubkRtOKqQb/FEE5e3FBsMFSmyJNSBkOhDUH5
tkWM4ivbW6JTnUGQxUT2SsIx6puX15aZukYM/I59TJzmXcB6jHNH/MEK1pLT3cUn36l3DdVaTwUF
BxlSN1axyDqBWu1oKndBTDW6U6DEd3NGPvQwEtarlx5jfG1C7FE+6nag4hs+cWNSrYS4+PinX+gU
/OfGaDH5ZZzrZheSR5e4lfjn3tQUUdhkUNTU9uSM5w7t4K2tTG81x3xPjcZTUMF3co6RHwtonGJL
GEBpLXtK9ph99ZQTkyZrrpRP20eMtMf8X16E2qCJlYJjPJz8e9YTIDjmsK9eMH9tY+iytWWRSCVW
y6qLPIzv6Kzn0igsdvf617jovRS9sTGueh+icuEhPumZHRIATEQ+z1XZ90ZbNzqcDNuDOd2JI/FR
Qa4il05gJCJB+QEGtEc27CPZgZd/blwR3RU1uM6o+azVJoTlEnLphTzNgiEnWEL5Hoz1dYv3p2pv
3fjnBqVi3/Y/Z+fme4KBhdhLQpuaoidw2eKAxEj0sdMYLhf9UzOfiu46sCZbKXN7OzjZ72xcz7wu
TVPjWpkDwIkIys8hPMbtjdFiBkR8CGSiUE3uIPf1EcRjDy5E+MQaZtnbQuy7cYzSBONyFo6D72g/
tr3bRq/fBGpyVazVjK2iEJ8V8athuklNPN1v5ze/KdKAPLXoWwlhqULmMDlF++GN8vMvQfI3WRqp
1vECW8OOdWAscSk6Mssr4ZpRDdE0y9S6cYnHMBupIbOzpkr3qnQlFXcJ1b6/jRcW3/GZzOkgWex4
BenjaH4ZDIJUkvp9Di56RQ2yQKqBgOnJn+7KgsIjygCHD6qVReGgYo3M18FjvUnByQQVYZ4iv5Df
Hy6IlJ2yyGHCgHp6oxSwqM/WIRYKLx6oKQcqmrkqhJZA/2FihRW//maJD/2U27M62w1aEMPw1LRf
fZGaLadijUOFvNYaKWvgVVped6M7qi/gS92GAWLh+PbORBvmymTDUkbwUEwvHaX5ve6CrmKGAe87
Ms8gJJoSypKsbi2NN1V4SCvdVlSKlWYdqS9GuK3Ry3zSKglOxP510d2atWVX1Slqzpr8+JHlulji
dmSIM1NV2eTwFAa2Fd6r1DchsV48X1AaCkk1sfZyoz7GfWQruauHxDzXH24bNOBIuqjgxY0DAHAW
93mUAwAabwaLVAqZPf+Haus240g2vnyI8c7QLvY4PMiyCQNkDDPL7+AEPw/70EXHg2QzInw8O1Gf
NwyCf7+4L+Y4MLCk2E9mlm/NHZLm+licMErxoJ+ZQFDqWV+ol/r1M3Sxx4WfkKKN9u2YZlL/Mqfp
pya/3w679ai4WODCzs/SJBDfMkjjm94fQWRhyLttE4QT/JdG2fRtVqM/35n96nmKy1uloZS81hO3
f73gPy7UpgS/eQcTqK54fv9UBPJOlZ8VlapOEQHAD4dJQTP+H2lX0hw3zix/ESNIggt45dKbWvtq
XRi2POK+7/z1L6GZz6LQnMaz5zIXx3SqgEKhUKzK7JO8AinCNWMcV54zMMDpl8UR45jX2t0ftUYt
/Jt/UihGaLUDaKpQYPl7CKA08cnsgyN+F25FfFgCZzh5ToRmM2g9ltHKiTMlrmokdh4IPO5fHtOf
m8XFCDKrRVxBWd4Bsdeb7LExl/S5e2HTW4Gb/dH1/QnGBQg1j/6p5mTz9ZBd56K5E5HncRGhiM2p
ljoYoxU/i+6hxscd444Ob+eP0MnGaDJYp3UVFxgTROAZCqxoDDJMHHXoGHui6Y/EejTr1/MQJ6f0
A4KigVdRDGrwvJO1avhk6I0OA0fRoZhK9jHkd7NDQOg6OoQVw1QhOs2tVWoE5RRkQ+cURWMb5aXa
i6ZuT44nh8DFS7NWp5gGQEAXQuXgK+I28CyncoMQ0jXsK70i+rhz+ujnIPkAWql1mYWArN38OKQ2
ZOTdwsGrf9OhtXBfgHpV9Cw58bkvkCcPrGCMaJ5MgMyLwOnSXd0cJ3mw20pUWDvJfjgg9s12UUPJ
pjnXmgpAsdI6tD/S+rqZUcjzb8nvtwdwWFy9xqCjOskasKzQVjbRrjiAjBm1f0dN0aLj2xA2vY9+
mz6UgRqQRIP8mmUavCxo3mdgmvP7zknl1knHTV1vikp34iayc1GCd1ob5cDYCVyspizNMv1wzsGJ
rtQDhmIwzW8nqTNs8juk+p6+zwVxY3UDF/ZxobZtxsmvJtjX6b2dJA9W/WJEqpOoT5Px1/n4sRai
lkvJBdqh73S/xH+dOEjtsgqdPqzsDqP852FOM0y2iqjzE6JRaml8KMzrsI27okQD1bVxG92hXdjB
tNbr8MJ6JXNhKXYdD/M3iLyKrOn8F6IhwEhmp9VQiX3vPKWwQ/Bw+S7UdxV3clmPsO+dt3AtELNp
3P8BcgEFobey0MOLQKy/z6BYJyKZqg/O8S9ZLJaQEgVCgLppyScainJBZJ9MSe9Aq4gMHh3z5KU3
pVKyi6GsZ9uvC7Vzi6mICeuameoN+ugyBJgyMSLbGLMUheJBmV6NKqqOaFQMHZJCJ7XuYivdEEzs
D7ZSajLox9t2O4at9J5GkbytsmDYp1Kud3bYatFrDLXaO4ih1m9KKw3pLs4nSdp1BOLWu0iPpeFQ
5aaxqWjYW6IkZM1dKdgJQcekmNoJ/yxYg0O/LKXu4wtZ3NmRV6a3BpueUQ6zl3o+ZhBds70WlRhP
v8ewxTfAXo6uREUl/AupD6Nu6tSwd/zXCaRuSmub6HZnrKD5aAub3dcuxCUadyo7y1QmyYeZjIai
upPQY7WxEHAgl3mkrW3tU+e8955md5x93CWfTTJR0AuIwVHHtGe3sZvHGnznbDD7D+ZwOTD+vqdJ
PrUKFnMc/b0c/jCoSPL4o0xxclhM+Al6s3X5hH0SZINgpm2yDmPmrE9o3I0HdcN6ZEW3+qpHLoC4
66EL27nUKwA1YHhJ9cu2PYajIAM7HX5gC4ZhfIP1mpsa/xYLQtBQKRhnB19dDxGjzFOdtLdN9GMb
bvxUvFivcmGjY9OxvmWmKHSvRbYlOJdO0FZTtclPkJ29ZJlb78kOmf/FZNko77t4sO2km+r5vDuu
LurCXi6rsOY285sS9gZEs63+p0re1UZQjF53kQUIO4SLi101M90vJtgFddXgai4CNBP3tXKYfGNy
pqDtHexFYEd6Jh8jLZFtSW56wbkTrS3nPSjHaP4Uw1Cl1W0/0OxJNIohQmBLvbDSlxrStwwhsK6K
aEdFnw3YvXZy0BaryIUqvyfFqLCtSgnJXKPonCjPL4aOSk6HsquaQUvWp1vqP553kbUcaemVXMDK
8SopZPBbOyqaRMEu4sb5rRLW27iO7bYXvLJYQDpnJBewgnyWjZwdAVKr3ihFD7M2budaAtHSCGGf
fIKQdiE6d8zJz4FyGUUZ9gGyKVjYbma6ZVEsxCUQ1BhyQqf0s6hKdv7MncwAIlcyMFsAuA7zVRVU
SudLRaQRs75pBFo6EBlHmZHbND8qtN4KcrZpd2lzq5uXenhdqU9d9dvEFR8R8xOJ2zHN77VILYBU
lZENejjMkuzPO+D6en0icNsTMbmWpgKCNDz78bYKc5tqosAvWDC+YTgIVWxJw04X4vs1rhbkzdkW
0xdRAQ7CD2HXcvve2cGP88atR41fxvGzfX07yOGHw2sdOfa5spMnoQrJapJDPzG4IK/SaYxmk92c
tS1d1xixzZzEaSeI7KgoKjU/OsGJWg9Vn4BcwC/Ac520HRaT5QRA24L8co/6tsAxRHvGxXTDL0yl
ZI4RhbeS8kRUYk/RfS3r3qQHm/P7tPo6pYtF5MK7ViLJ0TDBgbzNb45sasR3E2hg7uv3j+xt5zuV
J1I1W7MQ9QsDzxAUhpAVf71TJB3c+LUSdVDSS+1sfCDyt2R6LofdqAo6/dYO2RKJO8Z47pAkChF4
4/gYBsdqru04ElWH1wLtEoQ7ySBx0ANixAi0L3/rg0Tb5Ch/zOninSi48VcrT59oJs+wFNBQkwwK
NKUOalvvpTcazrd0uKLG4OpG7s6UbiFGuwvH0ulIiY8WiR1REHOhh/+896yd8uWfwmV285gTNKCz
PyV+NKyDX3n/7fe5E67QKaxzE34imYkdyt8k0cfKdffQFEWXVctAheGrI+aWMulTDwN6I9lqo36X
ZeWu6URN+qupIj67/8Lhkpzeig1DrhE5kgbHq1HvWgsPfbMEIXFnF03nDRm0e6v+p99XohO+FiaX
2NxhwwBm3+HrBXKPa+OA430DuZCDvmVVjNDznUZUjGW28GnHEo87cqUhj208AE+3VTAdfIdGCZTE
i8HW9ppdHNUNpL4fg40qqlqK9pI7hWCRIKEsYS87gqKXdFUbqdtkggt13eN/bSTfc99mRMtCdvjG
1ryd+mpPS5ESlMAOvr2+zxIiKwHWj46vFX1S5xtdGLFEGNzB0qeWTDoLi90heYpvGrtyCsdywH6r
3P7NMWq5siAUC/yCr+CZVtS3FfPDyUieuwY8BlHt+QpKIGH+cD5uiMzjbtBiiCOjrgDl5z9j/TrN
3s34z4L+pyewv2HxLkozXW/SFBgoeNTobWRV3WA/vcXfVQzibEWDMSLH4yJIPMRV3LaIIFn/CIIu
eRaFCREAFyYojUhrseOj3LMWPDCBZdvhW+mNDpnAPcTUxEX5lAiSixQdDYKgLrGEpf89wnch2T3v
Buz/PxOJ+LZ7S/ZzYjT4/RyjlFLm6PUdMW8tDaOqR015PA+2bgzqe4osE00j3PrFAypGSYW7qinf
uwjzjYagCWrdqT8BuNWKTCoNoxqCWEtrbEkhtixdm5GgqCEC4YLolPZhUcsAIfk11DXy6bqJBc0i
bCFOd+WXHbyQn2KgCN6XgPB12baUG8U4VORuyHt0P4kGvURYXILSD5gXiCJsyhyWTh1BC0I/Jr3p
EmVXiN5a6/Ht0y4upoK2LyyqFHZpzbGW3KEr8ehqbKsRjRH8Swb4icS9Q6jRpXUbA6k7mNeTxwS8
tRty1dr0rcY8fXop35337dWvIRaqoP84N6/rN5ApJiXzPaaAx6a88d3ROJLb3mPDTFAS/H3xYby/
LUW2WBXbVE/YNxVt6qlWYOcoxJURXMEjZzcv2Z6lLdFGxJ3E3PrEJxdo3IqGSRZbicKudXyn3gZl
fVeMJqq9aatsul5u0TmV5Y7VtiHrZtFFsXc1RVvAs9iyvEuMnMyjieUtfVBFaZ4/OME22ffvXQ1m
mgT9EcIOKub55yzmr68xp5rPUutqAukbQZs8KsFgOWFf07aifqbVrx/L3eRuL5qVJfTWmMdCrgJq
H+FGu0kKO71i1v1JRX0JxkViNGwi18iwmWS81+oM5/FebwV5oMhhuGAc5/OU5ewFC52lEVJA40Yb
0NeSWE6X524bNFAbLFylEsm3r8bnhadw8TntEiQeKsOt2m95a+4nWXkLWl8QowUwH++ZhUOqEg3m
kgAGCu52ZR778q+5EHk9C4hnXPDDaRYgVdsamhlgnxLMDX1vQOkMRnZbSt3Zyw9iLcP1sPm5dh+f
sBZ4Xax28eDDCSXV0TWwq4IR+Tra0nabP+kH1kY8CCf2RQvJBZY6Dzt91rGQJMyvrI59HjcfZb0W
ZDqrycfCNC6AZETPmqEBTCNfqtKuEHXYiH6fixaWoY2mPuL3K7AhmeOrL6KqFgFwAcLAq0cmMnxh
Gmc7UvdynLqCO0y0FVxYqNj36bABRAwCtclRXvCVEpL21I3rDU0/iFlKELOIaiTrdye+66uqpUP8
wuCOLK2kpIt1ZO7Bk2XZjMJqxsdfR7pkTVd4giO4C5K4f/H0X5D8K7WYfBLrYN1w9GvUhNj1aV6h
esg6avR3xj/TXfTfzi/v+up+QnKZVi2NfR0YsHIMJXQP5NsEOXcSirRxhaZxWZYZRSY+AgCnfQMr
WIPmb0wDSKj7Et2eXhhNab39k9YM1pnxzw7yL9c+NXpzzpht9WWj3QW/PZ7xket8/j53euNU0QOL
bZemv8itDP3Yt/Obw07PaaT9BOCOr2apU1B9FK6RcnfhTz96DDDk+tvcp8wOfGC2wFpLUdvlTlgG
GkitnPHeaotvqf9gSc/Z/CePoAUEd+/WI50JYcUlWlyY0XUdP7eTsLdv9WJagHAntoqDwtfZuxHZ
l8Mm92eINvUYnyVIdkXSK6udE4tV4+/aUaFJPNVAa7zeZZTJ7B6cb/+WDBESNq0G2k/b+EsX9XCp
piqiYOMV+XY8NnYMYujqhWzR2cQ4I7ofIszVZ/gCkjuyaV/otc4+DA5Btk2i90y6D6s3pdBQ1i3t
RiQ2qKx6u6HqaNygGkXHw9dsuhrQ9yMp+JBcg+KF8Y3Nx+jAqPVaz7f7u3YbgYlaVMtYfWkuQDkj
w25QpVTCGaZNaDhDmaU7q0kyR67CxEGTHLXnNhJpAq7fLQtULr1Qkc1MhQzUxhtdxmOAb1KXmtu5
THeuehYJzqz7KnrI0LGhmhStTF+XNqsUNRrlAHnAu4LbBQ9BUFq4IYj9PNbFrd2dj1siPJ4Mr626
YUx64JUN3mV4eqku8X2wp4EiFR+pSt9F21nvZMNoOGZP6KVm6D+aXB7d2Qws5/xfs3LF4WuLTFTc
A6ZM+GugShJdjxMcVCmZIJeJIcq+98Im3Z6HWTmhgCGmTlX0TJuEW+OiwUM7HJGmBlPkBRNxyzCy
z0Os3aJLDL4G01iSX5IJ6wqyOG0rv/+P7ruv7fwJY47uH4w5avIXSO5U5vLURgErWmQ+GFD7N2r2
nj7uzhu2vkW/1o7vZh+b0Yok5i+ToRyyKfHMZHZNhfx+KfuLLdyxMwqKdxh7zo5BfxNUF36beiqd
N1Ut8AWRPVxmEMhK2WYVgMhw39beXL7JmmDJVqLlF1u43KAy/KHDN0U8zfHy0qxqNylpDvolyc3r
8veflV+wuCw/CPJRi9n2ZPOuVb2wvRuVzXkPWI/+aA4xKcK8cTJtEDf9NJc97Kk8S7GNbfdENiG4
dzIHA8mg1N+w7hfJFY3kr+yUgWLVL1guMTHiWpqSj8iYNM1sa2j1fWk1QmRbjvNB0E60smdfwLgQ
UQ9hMLYDbIwUzY4m3HT5RtVMqBEIHH39grGIpqOmbZGTTvmWWmVj6VLrJE8U8irFlroGuvaYhETs
pY+ix9LqKi7gOH+vpzZVNQK4WgvtyH/341cZrbICF2HH8yQdXqDwLm8FQxlSoGi3g2duKjCgqg/+
rvcY6Vzq/PZ4FUuLF3Cc10dmKWvyCLhCqTwSGp6WNI4Rlt55s0Rrx2XflpWkKi1wuILatAflpSiJ
U06CgLRyOcEW9JKik5SoMq++FFh63KY10sc0hX6U/D2c9uetEAFweRT0goZOsVBpUOLXJPs2+e5/
+30udCtNaE6SDgMyOrh584BmCsESre/D5xJxPhy3Wp3TkdUZwjsAkOR+7gV5kWiROAce687XO1bK
GMZHrbwtyz95ZS12mfPYiqRaEnf4fTS1OgGI5fQSHSQCI/4lCfmVT/GFkb7sxqJiz156Gd1ZIC3v
BrwcXf1y2tT29/CQKTglouth5ezjCvoFypdGfKn+59Owbg9eBe4v9toiVxoIsHMvCm1RMXplq77g
cWlPUKt6rLGkcdKvKu3GjITt1exEcNHsCwJ3YvRAM5MxA8L/OEizzjVces0eczGGRr+dP0BrHWNf
LnEuziR5mpVpghNqgWX4trhiD1YJw3Z4cIVXGuRJLRdbKghu/+Isn5kdd78W9ayPyYDohnmc9/IB
7uKVP9KLbhPOTrOvL7sLRfSFf91VPiG5WzasJ23WO0Aa+JL3wDonId28b16CB2kLVe+NaOp33VV+
4fHE0f1sSVOeAk8pMNheJQ6NBvf85q0kDsu90zlv1NJcUowZe1dbl2F6VDsoZmjfKtACnMdZyxu+
AHFOGVuDVGGGAhHqED9EOwWkoS1IKVU0xTGhBVFTHNv90zNgKhYeppqpyFxAVMZ2ThVWny6T40w3
vuYNyVupvbbqFup9Al9cX8RPMC46KsYgJW0OME17GAmxDVmFwMmT72cCoLWxDaziJxJ31KBWFKg9
a5BQTRQzpDd/y7iY+mcLnSYla7K2FQeEB07qiMoZH3WgcyvKnbfQinCJlcxTXLr9qIFdkCs2rhTf
is42O0fnoLhzJvuRRFP2HWiOqk1bJT8ty3/NDOu+gRoU6HH2Ma13dTe/nPdRwTbydbe674g6soaX
urCL5GKOb03tuY0Fe8g874xxfL1taNOpMVmHIUkfhgA08MljgYvtvCkiEO60KZGi5hVz/7q0p/AN
vQ5RIlit9eD0yxU/Dvzi41k/TsZI2Sbp9T4DM9bQi0Y8RUawv2CBoODxUfjss61f3PuDeuXHgWOk
iaA9UYTC/n2BggkcWocMRaNXuf8tiB8Tent+N/7lrvpcKy5AQJo8jApWY433utvhQyPZhZv8mcl3
q5sSnzZFj0/R5nBxQrLmaY7YV0Z5BgXwsdYFV6Fo0bhgIJndkLQFDMoocfRpPA5TdUl90SiQKOh8
0MQtNqfy5TgjyDwxx59cTV63TS7fZmd8arfd7vweCSziWXEKqyexyZosM9kbwsTuMqQzojHztfIl
eBXw/MOYOWY+Ne66bUOQH86Sj0bbPZOfmHfTzYgPjXhNQ2rjTz6NfUHjokBqVoM56EDTqx29VaGG
pVz0F+2u2cjSRtrq6JsRfRlbXcaFgdxrKkj7BGSSgAws+bYkw6XRjpskE/WPrIbqBQwXGnopm6GL
CpgRemIp6r+WGjy1MfXSqBC4unDP+AAhx5T6FFhWbreWHV1Zmxg6GiV4SvYspRYxN4ts44KFnI1Z
O/nAy1rWtzxlreOTGpEjygc7qgprc97z11MzVFFM9K4SjNJzBiayPGEUGYDJZFeQi9K84Na8KndI
1tgbqKyEb6BVL1kgciY2jS5nMquNpZWbZLNNTXwGErVNr0fdBQoXBItES32zAQp9ZUpRzVYb7Cp2
Uax6+VsyHh+b0tgVrKa8dr8vULnQaI5VqMkJijtMTQfd9Xtly6ROc0eU4q5mSQsgLktqM7x/CDtq
8R4d9ZfRlqle15eiZGzd/z9x+FdIVvZ+krHNYs/JD6o9z7gpPf1QbCTX+nl++QSewb9HzMlPLZ/A
qNQfvSotXWW29mZoCvKj1TO2sImLjGWtFm1iYpPQDYFXlp0r3wxMQISWfd4c4eJx8dDwlTzLNHaS
Urf8EFP2843+at0yMWVMAAsbM9lffpJeLizjImOlBXI1lwDsN5PHCIoxAhw5rTd76s4whcSzov3i
YodBujiUWI1RhUAnHlYVeTTyVrBbIhAuXEBCHhvWswBVXk3azVBdzur9f9woLliEsh+YEatrq9vB
m90EHYnUDZ+Ybku6FX42Zdt+bpe4IFHHhew3HdCC75OXgyeobdCxgsl0RIr6MbgXxQq26+fwuFhB
lSbP0I+O13eYbVM1RGtMP/X/0dn52VIDD1d5YpFCubfu271+AelwF7Q9k8s+sIjuSYFX8BOl+Pqa
hhELFepEu10T0fd8rrXtZEmzd945REhctFDMTja1EXbF5GhFyVZWwRptiF7Y6zHJpBgXoJCU5x9U
5Wj0oVrjG06mHAiElzJEp+I6tKo/OU0EzDmYsbdUjc+pfRBM9lWNKqtS3dYq3URKYsuYOvuDNftE
4fPpCTSTpEnQ4wEZB6/KiovCV3eRL9QXX413Cxwuo55mhB+rxmxs9j6hLzyHGFfx1npIztxgI2yS
Xj1HCzTOE7qaTGoCLTenf/Ohh70lbrFVwWy/b9z0atp3e7G2wqrzLSBZKFk+gaIy6bUSkJNyqIt9
Pu/rUPAEFlnF3RlZqCQ0ZA2J1li5UDPc1Im8/2/uwKxcWDGOvQkEbBMpb2uktqg2joJTKrKCuyXk
ppBjbcJC5QEI38xhb0Tx5rwV66nyYjO4W6IOS1IF7Oyot8qbZDd2cksCW/d6T3aDF4jUuucBV2PC
Ao+7JyYLIzGEkQ5o+VWr2N0cu3p5EzYivQaRk3H3g2RZsTXlsIsYP6kf2Q19Nbv/5gJ8644/+4Fe
y7BFbmoXDCk7LZmOQWF9O79k6zWDzzXj5SynMgK/VAFbtNscmfEMIZf+vbYxxiBMwQXb80GwtfDq
YU4hnWmyRrbK2KqN7BTRUe/wwVUXfN9XBWGOJ6hLLSXsJA1GyQf/kHjxdfsj2AeeDm2n4SZ/gkTy
bXUho9G1Ar8SvZp2og/x66XnxbJyQaIbWtUMGQlB8S4fLsmG1WK0vXGUMZpyhH6DU7j5X/Fj/Chq
JBYtMhc6GlUJjITAdN9INmo/O0Rt9pMa3I+19gd90qasaRa1LB3TRjoXbIuu7RqDDVWWL2lkj6hA
IxP096bXvSiZN0ATDgSSgri1at8Ck1vYuh3NNCyAaeh9bkMv/V6j/XVryXZdT4IpldUYucDi1rIK
piaRmX06nW5A/3SV6MWfpBcLCGbu4kyMY5KCGA4QM72W0DemBLYkknkXLRkXhiWfSGPFzl0mTxch
I+JWO5um9WGCNNj5cLIaGRfmcBF4zqGlV6Jh3zGtQzI+WPKWUMHHddGmcMF3imRShuy7QwxW8azv
dolJBD4msILPzFWt1MpUhxUSiW5pFh0jmm6iUHRdiWC4ZGys4zEjBDCTXzpNd6kVsj22gp6xD0L3
k8eMjkZIkOapKppdv3oYHWulHiZEouCpSHb+NvOKR2MfHYc3eVNfGW9MQjj0UkdYT10Nwgtg3rX1
2jCVDp+1B2fwNLSQMWbSf15tyb0kcIv1+tUCjvNyOWjkIagAh/Gk/iXHGGB6316Md3PqDijf1lsM
JAppCVmEO7e4nL+XARniWsXiNl50RTbTY4wSFrmqXGK6uZdvpcg9f8BWz/LCSs77rYpmRdghvEvk
STJwgr9NM8ivNv8JhU8+CHrj2rDBWirys+rvZgmCTdJFIaQlXT3Ln9bwyUfZj32LeRQUy3R1Swt9
PySimpIIgnuDzE2QhfmMHdLSQx/tk0KQp60nuaDDlcEKija104f1rOuDiXikXSZPwa7bjvDy4oXc
MhKlYCMJtmY1aCzgOHu02oiILOFbVZPe68mtkl+k2v353RdBcNc6+vDlfmCfQ2cMlVujVNspat29
Tn+ex1kv9y1sYXu3uPwiq4lp+DFEW9stMhYUgLPLNrOz9OPAgtb8+TwiiwEnx3UByMVCf6BhUjDA
Vsu9MIxHaF/ol7qCJufyh9qJWM5FC8lFwBTcO2bPxqIjiMtG6sUoVfYkCbKwVZtMtKeapmYassVF
BGOKNTRIoRBiqujGSl9I+l53x6K/yqa786u3vl+/oFB5+bpfakGUJGG9wUPpaIfMw7yEEw1OiuYv
1c2EpK+ry7eA4+5HK2383mTd2yl5n6KbyPxR/QHRpSkvILjTpFYQWZAM1KqaznT8CGOMA+ZbjD+Y
L/0Cw5+ovJ8KLWJ7NFX2GCTbkY7/yQ3Aufx1b0Z97DLwtqDBS7qh+r1fvY5NY2PgC73UIh1o0cZw
x6huFIpZEpiDb2wbSZ2RivnuSEWsAh8tJCfHFToOCoFQjYbZk682zXkV0nyATfKhhvJ5v3vrMGP1
h1+zFzjcOR2iJEogUgJHi1+D5rUsMGosSsPYb5zYQg1VVSASAAZpzpk1ov3DDyPfygfj0O+lxoFq
iFd6BmRXFM949i/kC1Fnw/rttIDlHFxSkjmmFnLMweldNrGbHDIMHTVuc0Qt81o0jSeyknP0Oa+1
qokAF8evUvtC2tnO4rtOKLC36oELszhvV7u+6YMKTxrwMk6O7F2CnBO8e6U3vIzeh+atKFlnv3hu
/zhflFIrBU0dENsudvvJ2ir6H5DtYWLp00U4NwQt+DB37D1QDxc6lEvmy6HfnA/hIiu4JNmn1VSr
bN2qxLTN/rufJs55BJbxnlsnLiMOZL1pqg5GBJCdbi+U8jZqvueJb9dKD9E+gT3rV9Jizbjbj9R9
URgKc7h9vwcLV2WbnnZNDsQLD8WzKnjerj4yVNyxkOKQFZnyw2WGmcTFgP5xJ3jPjz2kHfPrEDrB
xnF0op9IkoVkHOzv55dTBWs/pjHBO61YnE/4oV8QY2yYfaxcT/fDBu262z9ps17CcH4xhf5Iyxgw
GKH20U8ukoJdS1KWv895RZElat5LyPG60N9pUJrKojsJSh+5n7uyLijQrzrFEo1zilGFsE0ZwRrW
fKm4yQEzuo58Xe3Zh7Xi+bzDr4WiTzDMdGAHF0lsXhk1zUy4RJVfzPVBy78ZpsggEQZ3eRjBkE5F
jVIp00KPKAvk2+CABm60xMmRHTgqtQMhtfr5TVNl7u5ocjRMKASWtTU2zIfkZXKZx4lbjPeyiKpS
ZCF3cfj+6Dd+yvy8D2Wb+OpFngyvlRruz+8WOy//fp5UPk0qjHZIfAJHDHqIzhSzHUbgQCiPQSAc
g2d/8jko7sYohiQlYYpNU7f5PvU/6OItJMth7jH9Y2kvLDqLELlgETUzBmxNLCK0RILvaDT1Cnwn
H299yK6B9+lPlN0wlaoSWSeqDuUNWeO2bc4stdWNCi6CbpdoB0YY1/IgYoApQcZ4RwTdZatesoDj
rn25bPXZJFAxUfGSsuLruUxsJbg/7yKrbr8A4fYtzWc8szLYZAbQHs6kaJsG+kWNzzAFxmtqYT/8
SrjCd2VZMzBXoxuGanLbNks0LLXaZ00orGWoAllX+CPZsxl068Hwzlt3uoRfwZj1i3AVZHmohoOF
mn10zDu7Tv9KhMz+p374FYOL9rVRBmrbwqAGc6NPsxtixMXfW55puIwUWXxLnp7qr4BcwJ+tODdK
HYBl9UJn6I1qtka3Uie4/k+zpy8wlAv1kGDr1SBmGxV6g0Xcjhru+d05zZ6+InCBvsoNKrc6dod2
ZN9Wt4oKTQkSuRW+P8z3kS94NIoM4iJ87Q8pGjVgUFxVnT2SbPRCHcMS540SoXBBAs/vqclkGGU2
+9Z4MKWf539/5WPb11Vjf8DCp6k1lnkfMn/zDEzZlg8Qm7+IbssLRr9Z7GWX7jIMVg0/fv9j1Fdg
LlTIclnMZgLg0LoMcrcrMS82umZ6JzBQcKAoFyFqmpTBwNyiOyjpR52s/dHEtnoff2/QREGvxm/n
EQVRgnJRovUzHe84AMYziIBvM90LR0FSw87k1+vx69pxQSJuZXCwzVi7Uv0rzx+Kfq/VOzW9kJrA
DszC6aW/ztskckMuSMhotg7GDICtOroqan+SpAhsEiwbrxNTKlkBohYsm9Xu1EH2YrR0maKxJoEd
vGpnB+pKU/MBIsMFwlm99HMRf91K2eDL5vCCnUEUqegOwVqlR2WjesHBcpqNYStO8MG4JTpHIpO4
CDE0+awQdimFdD+W97oiiHOC++FEobOuVEsdmDkQB2sugummkG4H8+G8g628Dr+uGhcOQFozlYkC
GP9xfPmoWF3Ez1i3e2TnTnqw9oXALsEZ4l+Hc4wKc2hh3TJ1fo7r8UghKpYrhk2h5goKJrzAocCd
pN55Q08zpK92ctEBnUOyNOawM6s2oIakle1bP2n0OreiThvhknJRwh/AMY+5JnwjPRgThLHIbv4B
zhx7eLG21c/MlVxR6BOlY3xBfUijKa6ZM6rburcxMIEmuThEUzAbX5CILXJ+ASDhX5BFU/d+Y1Fc
+la9r1LzshnnSy2dcOuPjqXUTlVFbilFP6q6tv0mPKJJWhC4zh9AEKR/vUGnXKpIqcBmbTD2epBD
s6UxBCXQ9eBIZQKNa2S7/DQP+JsSuUo1XGIK2VvD4EgUgpHhmIuUe9ZPxScQl9VMqd5ZESUIkPqm
GsluGg+S+joHl3Q6qsPo5Wg9On8g/mULPyG5AFZLcRbiuQfI2xaEgfkGZOZb7XpyM7TAiEqRIvvY
Zi7SnSQ35rgOAEbzwJu1HNQsyAoaU3M6ChpOP9tk3YBRSaGq27qXfFrJxTcpwXCDFGIHJ7Ww5UHB
2IFQlWY9VH9icKmOlJhJOSoqCtbTrjxGu3jTX2j5Jt8pWzY+i9kll/Ur/H4BjIW0T1gupOUoO9QJ
5Dgc0/Tb+6JthtcAko2NyFGYI5xmPZ84XDybtXIkGsNR7pPUxkCy59+Md80m/P7/I6wTLSeX9ERV
2c0TOwuDeT80G2k4tvEzEY7xCMzip14C0PkiC/kwiwm8d1vrDp1M1mvnxjt5N38TjQSseqKiaBBE
RtEBndlfj8CQUqmBTidyud5p5QdLxDmzesN9/j4/3JwXmSbXCjy9mOV9jo8MiaJg+oluMnJMx+35
6CEwhp9xTvoiazQCYyrpJsRQjVGO9nmE9XxuYQ8XEoOhxUSDwtZLcZWN5hXb9AdCRLcpvxMv2ujf
RLUokU1cQMzNuaxDA4CjdidX1JZbUaRY9eyFSewvWETBLFCyrJqAkGSRreJTp4W3HvFIJOBwWr22
Fjhc0JvDmDYzC3p0/tajOXZE+SKIBHFBZAwX9eJS6hW5hzEhSq16sxuVR7+GAIwo/oi2hQtzXa1U
gREAx88vkGhrqaBCoooAuPg2pM3c1T1WC+NBxEFtPLIlTdvLM5VdWYVUbh2GtlSHN+qcP43W+Cin
9Bq8Zq9KrF+AruEy1vQjUftvJDU9fJ5XHFWpjn6nuz1kPu08Lhp3lCP0y8WDe/6QiP50LqaMcqNR
n8WUTrnNjKM+CvZ4PZf99CR+yIM2uRZjwph9ljC2MnhRE2+U7RSUPV7zMWM5XMwi6aT1QAaBMqh1
Q6ubn1ad4lbKghHXaQXRurLfSPlb9n+kXdly28gO/SJWcV9euYiSLO92theWk0m47zu//p72zER0
hxHuOM+uEowmcBrdDZwzfhasxBmB1pcXcDuIz7a4IBb6UYFiJGy1LeTx+j4tPKGN51MU4bl0CsT9
ZXMbTDrYs2WQxknoboRIGBdrciUP0EdDrLVe7xWBnXxqISrXolPT1T8ZR9Z/B+nz/07h9dYqFyZJ
P3dV08OqnI6+pTcHsfzvfBRvTPD9p7kxx3Uyw0QChSSp/CIuyq0UUiQzm8B2Xj6+ca3UR0yCtbAy
QTqxryvHxPFGI9oyt5PqHBMc4JSK1VVlDSNQgUA/ejUtrqC1FFPApivS2QofCX1m9IYEStVU8sXp
aDS7+L8zrLNvIhlo8pNfhdTfbjdGqshdIYJzfKrnL1lVfW5VioFuc61WJtjfVzuasQipFtXAhwUH
zuRghMQhbzM/V7/P7WRSY6jo3IELjfE81R+LJbMH+cka/7uo7tul4nBASdJ4FHvYUYOPXb/YNdWI
tvm5V45wQWWNPR65chioWzQmtg1Y1oJOL/G+0MYEyGzi58oUF1lZMEoC3tRQrwufoe9yNc4vplnu
s+qrwnayy4hGBQAPLWNtoaRhfgmWpxriQ7NkRD7+BjQ1WdIwtaGrJnfSx4WR2g8qHLI6x+ht1saX
7GK/mF3pXjmyQcDYja6prtXtAzI4pf81yxWgZqcjfRSYnSD1cVTc2BMc6UYa8CCETsx7su9pO0TO
9rj6Mxv1oswq3KkEljdjLsXYxzhppb4Fwm72ag7lud28Vz5f/oCUVT6DIZzSW+wmJx4exHhyIgPH
caqO2I6Ss2tcGptIqaVgri1LYBfLly6iqlHKApfAsj7EKWT64EbcHpPGvDIb8a8/WykuhYe+0eVR
hQkZL+NCH9iq8kGevl02skFmy5DovFRc9pZ6WQ1mAivRqfWMT+wdcviIg2n/uXYXJ9ozLnMxcSjG
dmr9uDzOAz1JswXBzu5JmjK138NC8sYz/qXBqCDFoqTwrNtBx4GduFO//Jb9mNGJK+5pQWK2Ur/c
W5yLhV+YJgItSYIK+3gXaRB/Wx4HOXH7prXB9R3ajZHjOk+g5Kq3K+aVVQ41VMxzFgG7MhTvg+sO
MkuB2+37z3KIr1fZhTfuNYoHZfvbnYtKDjg0PJCHUgOT+bDYUhfbBXVZuA0SZwvsP1ht82WXLJjJ
g4Wy8HLpKjLdsSR2+t+g/NkGhxFatDS6NcHG6Ey77gnP8H56H3rtrmxcXICiMtYOmfCu7etslIMN
yWpjTC6jfsnzH6b+bH2/nM3UunGQ0Wh5PaUJfj6ybuvxILWnRd79kQmdi7fCnAupAkuHowoneXL0
+CToxCFp+yrmHNM6F2Bj2va6lmKTF3C/KXsSpMMMbwK5o+gmELOhdkK26BcSV+eirVeSKCwsuDSN
H7v83soiu6h3pkzUSb/Z4H9+fL5XO0hFPZE6fJ3i0+jox96HRtlfEoZg0O20o4a9iCTVuUhTu3FM
C4Mlqf5plr4P1MQk9ftcqFVgWW8lBb/fGH/pubKXS4t4uduuK8/Lxe1M2WRmScqOeMqEIbVePOKc
BLrgwYmmTLcb8+PlwCY/D7cl9WoxDhDfZQ+6+Y3iLiAUVe7zg/b6nEvFHBXjPEtwBbqWqjMQDJrd
e+Fe2+Md3G5dwS/dyikcclCAWE2+uT5v9aKdF3inf9G+NYfWH67kO80Tnk08vTLK1PlrgJ2SuoUm
EMng4KKyQFSIQxXqpCA2nW6Z72fFhDBMVz9f/nyb8Qi+cBOs/IaC48jbLaPtwlw3A2BGnz7Gs1ta
KQHdm56sDHDhqE7gzBhUGIjapyb9oQrHBM1hl53YjoqVES4G88ma525GWdTsMP/vtShZzFN4WBx1
J+4tdyLeGyl7/H2bMZdFHOBmwDGfy8xmfFLDvh7t7AeLifK28Km6j1hFXjlHlfV0qTWE/TBJEN68
Eqt+bxoFtY5ENLyyH6wKiDRRYkthVxHyffkCCSJoT5uu9KXfLU7xUO6sQ06AFeUXt2VNkW5EKGoR
51PsGWA8EU3M9ObUIXGzxjzHx+vd8sqvuK3HeWT3Brpw0pdjnII+6LZKH+vhLo+I4KBsMZdXtqZo
Br0KsxVV16LmFtrXypCdcKqdsLjuzB+XQ59aQG6/CqWpElp2IEhNtwDpUuSJ+eGyie2zzmr1eIwY
pmroQtgQ7zPVKxDtiYs57+94sjgmuTvvApvxMczUOwzlGwcdeR8wAS6spLLcmNIuaI9zTzzBbO9e
K9845BCnYAnRZ8xuzhk3IStnLWc6siZjy/3vPOI4WimaBsZRWcJ9BRcayqDlEvYTwEZanUShBB9o
8kx8LNYp+ktVtrLBBYSyZGI+RLAhHuN9fi84g635jJbkvxO1MmdMS4NoqwqaDi51+6A2ArkbcG4T
jq2Gt9nMH1NKJnr7nLaywhBrlU3lbNVqqsNKOTs9+OB6v4I8za3gNF50g6sWAdypVBfE5p6/ssl9
pqithSqxethM1MwvRMO8xu3ZYJci/gmrSGK/acrKv/zhtoP9vJzcd+vGpi5SCY7qw3NafO0S2W7f
weSMb6bKeLExIIOB7f7taipzW7QFCw4hhsJmOBxrK7HzfHEv+7IJgSszXPWSi1GHDRJ97lKEtlXz
3sxelOQgy7d99GAoj5eNbS7cyhgXh7ka5UI1w1jaxd5kqh+VFszEVkMcfLfNaJBYM7DbQr7o7dIt
XaFCUazDtV//XMpo9LuZKHGP7bO1+tMGf/Uiol1/CVIEnnyfPUEfz32ynPCg2ifDV6Dq83/MdRBe
8R2fGaqmTAjhVesJj/E+20WBy3TqOjY3uo+89qP0mWotJN3kwmOaKlC3MaPhhxktx8oeBEZPfnhi
Mj/JMXCME1nGsyD4BRVXK8sFiSjUaFNIsLIjBvmc5SRd6QfpXvgwforvZHfezzORAtsl4soiB1xq
YYhVKzAcvs9B3sB00ge7/6aDWlLDvAyFWdtAubLHvvQKKLVak5Kmg4etJ+3K3JY/sLHmEW0YKiYk
cTSyyKkg5sKlReUgqzW6LFXZd5SmD30HKqj95czexOGVS1zdEXTmlIJfA33cmNKXr6Jq8Jb6ZhrQ
80GN2pGfi6s1ukVt55pNbym1G9yDUc4p/eBU7ONTdFPddCS59HbhsXKOw5Oi0CMlYt/r7/Hpwg3Z
Xu3kh8IDlRLRPLFdwv20BumKt9GB16w2mNnEWPyj9yCv85C509dxtCVGVuxAcRZDrcED1X96GV0w
1/rW6qxESQUGZpQIS+apVfoQdomLcQ2i4t42Y2GO1ZB0DWwpb83I4KRt8nlCqs21F4nhh6hAwV1O
VEozXPo13s92+Bgx21yX+hEppr2e+SIIFJUaJt4FP9+1X99Bc8R267M9PkTMuQWHHkoCpiEq4WEr
ayHDzogKxCsA83+egHtjjW8NKJNAySoD3s0QSA1BgJXYo0Fd5DJIuLCEfGdAFRV5Z8gwoheJ3aQn
sxV9WfvWNpN3GTt+k9A/F4+/cNW7UCxFBUER5h6jUkcngukanuSHT8OHAROE1CUE5Rq3xVTCnHXm
AoNz4YfNl0Uq7ba/aUrqkL6NumfHuI1lqBZjXvBQ7cht6NV6608GtV1SJri9JF+sIm9qmIgzqbAj
cZx8XR8G6uy1uSlj6At92xZUDHn+sDQbgjhkeRsdorv+vvQlEZq1rZs+sXl3LbHJd4RNpFhZ5HYs
M53CSJRgcexlZ+4SXK89k41RlBEOjtS0L+I2mlnD72Fp0J50p+tEMbod3StHOCgqp0rVyw42Wi+J
XtvCIzd2rOf8VL3ILggKiK14MyJW9jgo0qN8yAMJ9qzwrg9nW9Y693LCEqvGE4NFYhSWVbKgmJgl
Ryy8oatci+JEJNzgWcECQdeyJYIRvdl18nM4vgdDz8vE85Ba6gT1SCb7KY9fVPG67JNdIVGMB5QT
HNDIZq3kgsWMlP4yX6sUxyn1JZj9VSUJtmitsV4XqZaduOqexWr5hEstqiYh0l9h/8fKjmT22LQ1
oIywn3ZMsRrTBk/BbsKlbecHDsXQtUFXiA1u9XG45AcnolQKNZK/b2zjVtnlXuiZB4Y53oRHi8YT
/AxT2YyumqJ9p/JV4TChD4vWHCb4qvpgbL0Pj/OdcY3uYvDMu+NeOA0ScZVLfUQOIHSjrgZcnuFx
Ti6S3aQN5e0wIur7XCO+43Y44kZB0xVTBJn52884RrEYdCPDVLAwg7LYyqmd9TerdzbB1ZFgev5n
9eYjY5kMj+CpaFB3MbFbDGodLIoLkfKJO6FafWlWkYLKK5B3gf4BDeDv+jxnj7gcBi+r2scj4iGT
ZVvRq4PUN46qU/PR5MpxuSzVwzgmFhwRj9oONf+eSer2nxXcCIp7CXc/Hy+jOGmQS2rWgKCKPaJh
Poa6re1SfCu07C5+6zYf2El7UoilpL4Vn9bDoGhdABcVMIC38XNLqV6QwMFtfjOeN6HlCZ+U2/G+
95hQhLZjjDlt5xrO5Cxe7ramLRyoOuw3q/mzQuLV4NEvGsfDgiz+W0EUYhiu+nmwJ4edOCLoATmX
P9/2Wp7tcYlWDW1Z969lhXjoikNfHS7//maNfIZgXgU+xa2INoBPzjHbh7DeSeB2DtpDSY7LUna4
9CoFy1iiBnYW9CuBrkSFRGhwaAUbFJAN6KOhX7fvrsNbisWJQF2VS7ccpK0YbofdUrwOxn2SPcoq
sYTUJ+ISTJS11IoZsLd4p2hOOtUBu0Hb/mabVLl86oRRi8YSBrTp0cJVVWu5RRVhEBASvIWX1r4Z
PkfyvSH+YV2jcnvkPJthEwcwnEIPqh0ex867HH1kOnGbYiWlshQx1NU6h9H4Jm73UbpR/OKD5CU2
uDCIqpk0yCFH2/aRrDI0NB4XzEbhehV0Ua3bfQjROQBapXelry4plo4hWMPiwj5L61SQIJ/pmGhI
LZ+kcnd5AdkX+OX0rp1/nwtvMYp0XZvx+33xo8RWH1a7MS3tKPMbg2J7247zsy0uzjGgpylqhm8V
Lbtp+ZwUL5d92YaI8+9zYS7M2pDWC27EUumohs4woN2789qemoVgn/jSmvFRHSgY+Y6xZsJ8k6kH
xu/X1F8rC7y07W2e7pWscC97tg1CZ8+4KA/SZhpFCZ419QEiilP3XI1Ezbd9e7mKBC6wpT7t0E4C
G60X+CCH3YXXxb52JYfJaS0k4RWrt36/iNDLeVtjLpI4aRr7WNrt6MkeMOiQfJVvB4+1pFYjkUbb
DxQ/vUNR+9Yce/4JrAzfrHJBAVk74w/WU4LrI8d8zF7yu/ZO3FMX+JfjEcNMb20apZJM5gAXx+Wg
T34hSd44nyYyOn6D7/+GB+aF3xqCtns1TWC3B++fsgMtsm9ZYCCYvAw9r4FFLSX15TjIaEV0i6L7
B2kWOdWBtYepaJ+KD/VJdGmywd8A7tk5DjUabVbbNIRzcbKXj8bfJe8IyR67/8SoMsrHdzXmr2KF
w5FI7PtRU+HgrGHOSartsdJsLZKphWQxdykFOBwJZNNUse3/nXGFm+yqBM8Fo1vvwlvoUV6GkMvg
a4ochMxSPIspu3nW9KOQX3XRt8u/T34nDj+s3gjaiT2xt7NjfIMmJMqz5QHM5pAOgH6J/66XiPNX
4qeuY0WvLWhrwZ50XyYgHrqazd1ln4g142etRVnszbbHmgXabrYie6ipm18CIl5BeXVh0tVoRBxS
WBCbzlYEKJ8mjpicJHJKY3sH+Xk65W/pMaoax83Cski8FpUbK7zOC6o02gaGsw0O74YcGr9GhP0d
GkqsFiv95qrYC89szOD/eB5lqPZr+pzNsb+v1m5q5TYZVJirMbRjoCDbYRPBYFKWo+H//9q0toul
s0UO+ZR2iMGsBYtx9jh0V211bwiHXj6VxeFy4FFfi8O8HFq/0EzE1wL51NT+qGVviD78mQkO5Mx4
guy8CF+g+Z4O1+LwKA9/XTbxm5LivF4cwEGfoZVH1k/U4oStAODC6/Ez6HhcdmugNwSebmfr2RqH
cFHVdUPGHqKy9lGEmgI1J7Gdq+ff5wCum6dymgdU/nK4eELxbMyPQWm5UZcRjhCG+IZobRrqXqjg
iJoObh8rj2MmnNKxcCDXtCM+EZFEfDO0Eku4IGBhMEnu/EOwU9yf1t+06+hl8oDaz1RNtN3UALaN
f+4W+TZodSrNzhRgUHosTs1B20XOYgsYNlGtV95RwSVvaqn15IGiklPjFfv+fpeX7NjTR1u7KfZs
t1Uc0ca45uFPb7EMDi10QegEsUL0Z8bi62H9KFrUwCmBEwaHEx0IVyUhZZGiJw6YlJy4/9SpxAsI
kVc842jTWPE4s9s4cIHaelPaQe1fjkLKAocTGRiISk2EhUk5aTVIb2OqZZ0MOw4c8P5RVmmB5G3Q
BZruigPrxcod9SmI7Ek6DmiOorcoyi8OMXDkUE0zxOdp59shuk0F9/K6bXNZnpOJZ17srVSqDWaA
UT0PB2uffmUs1tVu+ijfhaoL4SZX+oAub1fSCJAiQs/kFlQIynqO2fNHn4V4EdMcYzkkKdFLTmQu
36EnVnpaLSz0ZHWXiQ+tKDhTcleLf3jhzHfp1b0URiGrXLLs3owHW41K4lMRy8V35U2pGSxaBwvR
ojv6rEONzsx8XFjI76rzf+IrT8aoVXIb9xMCHX1Wtmx2IO4n6jwWtRfqLv5KSsabkyiwttZJqFyx
M91sFk9yC48mwZZQ+8l4bBtBEUd49psTxtk1lm6rgq81QDxbvkbD9YBRWYh85L70MFp2u8sPijfv
yUMTVcFYHMDqTZc2Y4HPpl93r/N3qW848mN50kER273vjHZ2kKXDykHoO8dV2cKaYfqadh8N1B0P
sdtbHNAWareMFassph17LM39UTiIfy2O5JS7ca82Ttn/YYFhcTghWVEkliVMao/snUXHtX3uhNfz
HZMBEr9S1Gy/uQs5ryGHuRUwfgZHIi560G2SKC+J8t0cDo1aObH5uY/dcbrpBbdRqM6X7cP8v3Z/
YfafmgWMIxHyrjeGL2XfOqZs7cdKepaMJrTrKnGlevSCVDvU9XgyB0o+ighVmb/h6pRZL1N2WP1X
QW/YV3vWmwpu9Z1FYABpjTvrRa0xqOC9Y0MWrIe/ff2syw17/C78d166nxeXq+BG0HdVE3v8EZrX
zq/EFZzCcksJJz0Wu5kvk+rXlzfvX8j/F3EuMoV5mJ3UzGUDYcEBNXhwSn7oNpMIjHRS9PbyLiGL
HNwMQdeHEevSmurK7lPBrq1ntaG2CKIYkkUOZ8DzallzDDPDrjtku+kqvu6C16snBVoD/cfyq0Tt
sJRnHPJMoVbOOuvU6KzMrjP07iV2txA9VJQRDmvMqNQi0MmgpQlXu6otBhGaXah3/u3G259FFwRe
3qI0ut6KAHwdbE+QfYYrN4IdOeVzcIJSaqo4vcvI+IMHg2BjIQKSv/CKdAgZTew0jYl5q09snaTi
37Sgg9BV0iFhr8mcZ1ZgtWYzlexGRTzWja2D76UEXDe5bYLxHVQAAuheiBp2c086G+W7xDBTIuiN
xGQarllVHt/Pgh3sxl20R5R40TMlnLRZU67scS8BYjwqoVLAyVDqHqa8uV2EAIMzjTukM4GSxHry
vWNjA27SZoFrZf5Y6l8Laj9nSfNLJbZyhYNFpVmsKGCuJNjrqulTWV41keSiB8vOFI0qvyhrzNtV
dRL1s2ViL2cbzARRmQzaEzLazbs7wxF3HYADDYQFmhgKf6YmqTZLzpWjHC6qUqOpica+WVsJNm7n
d43ZPakW2haLoDnWS+dYUXVb9JTEwiairAxzSDkJnTXLM75gH4x2pbiarOER/T2wtTLCYWNpFIPe
jPDOmu/i9Gsk+8LoX84yagE5ZGzGUKwCFSYiKEMp+26v+Iygmqy+qGTmEEQpU0WXGYK0XqpDxCY8
Cl52pYZgbmIFOs4E2tNlz7Y3MzyO4/XY1DDExa3eUnVlBAoBVtMG/q51livxc3fUQP9bOSABT+x3
jXzqFobtNOwCMk9eMXZGHmQB04tvd0tyL8vPlz1i3+LXrD7/PhdzUtTLYpZiDYe8tKv0Vpi/5spz
LkR2l37U03edTFfucOsnp7MpVxo0byfLD5POFsq/ii53Lvu0jYRnn7j4k+S00mIDRkp9Z5mf45l6
k9/u6IJutYSxVUXRFQ4LcyVeTCtgkQe50Wvjsc9s2QENrzvsDa+bneTFeh48xl/bEii/fS41dEPT
NAgciXzlvVR1heYavESJvnXLSFqqj2rv9bvwbjzELsYSKDjcXM2VQa74znNBEKC6DNyPH5bmwUqI
axdpEy5WBrjFzMSk0XNmgPUCFG7pW3Z0YMxoKKgg45qO0FK3mRb4DF0Mm9qhtx/rV+a5nSY3lGAZ
cqQ0u7AN95EjdHbgsjmC5EV0g6sUi9rm1P62iV0rq9wmEwf6DIU5jDYxQfAYbZWmC2lu3/IDdBC/
91p6ZY/Lc0g7zXMyYpFz+0qApPou2xk3oe93lYMJLg/NnJ+tO6qIJIOVS/dFiivFYPPC3TftFvfv
YMlC29fgCNfDS+fMe0rkcxufV25yqS+2cTNA9IvFUv1S7Za95RRXw3G5Lw8lnoHafWkQX5JKD24T
WvImHlEs4BoFY5JmvCv0mNhOt4+/Z6f4WlyMpAWNnDCxWOiIbX3rRrxTbYjDoXl5eKYQZrMKWVnj
SlZtNvKlYlJteiJOTjvGkOMU1Ec5kAi/KEMcsJijgflM9q0aWbppzOYT3k0cUX2XGfTgWBIoJdmo
0NtKUmnDpGhkmInz71HozsWzQGlUbHpyNsG/oaWq3GkBM9Fn37FMMbh9tdS7vKlRNrjPoi/1WLYl
DmQZaN/asnscjduosR4uW2EJ+Us5sPKE+yadJQ4pHu6xWNLnvNuZC7J18Yz+qaCmITdPRitLHOqj
l7LVa2xkThfcNlplz5hzkTHVMFfv2jFXljiAV0b1n+Yv4Uo8hvveF7xescNTj/5/BgrklBi1iOxT
rs4uXdHh9ohBQlzdyPoNuhzb6G4uRXvoBgJ9KFMcrEN4XVmGBqaSNHAaMXOi8bTop1Y4phVxcHiF
mV9jAyU1uLpV8Fqz/2XlViaW5hLVEN1UzTG3u6D0xT54CWPxgEr8JctDtxAGZ+itl3wsKOOb+6V5
Ns4Du1yqQ5Ex49dMxgQfEdx0TPiJCZnEO+oZdxPVV+Y40NCXMo5DEeaSVju0heGN4Xi4nGrbhcfZ
Bt+cr4RGO6gybNSYqM4GzJiWvu7ihQEtTH/ld6FTocWXam0nHOOlbpQWOKm0zKh8XFQfsgSXvaJ+
nwOQUe2DVIUgrJNjDl27U6b7y7+/DYM/44CX9Ry1xMqXEWwderR4ptZfpYV1U4gBEW+UGQ4zpClT
QfkENyzlR6biMfWlKYkbNvL7czBRKqGpCEheJzmNBiZClKvcr/ZmZOeAphkzBsN1+FgT1TblGAcY
ERSG4jLE7j4XN2J6GMT7pttd/kTb9coqsDmgEHM9G0Mm2SzdZrgBaH1WTo+fFq8B2Q7Vs04uI4cM
bThZdVtgGTuXyV63dg2FvqtqrxiO4rNrxHEfo1na8AgvqZXkICI2pwTdtfCyceVjedOCEgESsw62
/ydIQ9j1Y+FTvm6j/c/g57Vsmqosw9mCq2p7CoQPVv21EPdF5TTBX5edI3zjOXXrQMqbJIYhqb4O
sxuh+mAlRKMHW54Lu4nGAYVshWEZaSz6Dzj17SamonSkeTIoT7gyQ2jKThdG5klwHenHRj7WVP/c
9h39Od41DiyKwJKyPoCN7lv0VD1BfTW122v9s/EcH4JP5Z151Vy3OFQ6lz/S9ulqZZf5vtqQQYW9
BA37SvP9tGtvWJ41Vxi88havc8SP7+qBXZnjoCNQ63wQBJhrtdEtZhkiPTFme0LF/0O/OPwoaiE2
IS4HQ1b5XFnVjvE3m4uyK4bc0ywQ1YFbolAzZwwztx9wmW5Kx7xHw9Af/iMctODNUchTBf+I7A+K
k90x4roUsyr2dMwetO/inqJpJD8pBypCNmNWdYJF5bY4BMfWLz7ipedWt6M9JDAqmyI2pNCTZ+0o
+iELWiZIX7nlbKv37OkxvDdd60v9aTlaoMAXDpSXRI3AtwfXXQDiH7YHTXJop8Upos5j2/dz51Dl
yTvAvqaIQYNlbHatF98UkSdD1AZUF1eCs9xkH8pDUriPKalLTy4nBzdB36R1zUI3jjCq3XvKLkts
EFT58aEEYffiMLVzwSUbHVnucWhqyODRU3Dr+ao28hYKhN4wRCDqgFpSeFSPI8AghI7B4FiZK+5C
dB0Wz5kjPvz3BHljlkO+chSayRhhdorrDmoaHXS1I2/IhWu5UEDErh/SPGvsZoGmhwphvjTMnSoR
0QRHXahtxNSb/4TDwnquDB3i3oNTFdBigjSm+vGyr9QKc+g3FGAaVQsYCGcwwbQ7cfokpI+9+o7T
6htHOPBrxdTstCJiB6lXkqBctVOoik4/Fo+pC2YOVVRs7JBvDHIgJ+SxFYRJPDha8lDImR1mz41C
8jCyf/tSgHLApkDtD6MuWD5deESHLMZ2RUfQUaTdW8tNmcROUzZ2mTz00lOTyW4o3c3abR/fTeN+
jnSiCN7Ch7XPfCE1lHU9tAH+G9WfQNfFwKF6nNChq9vVnnV55G4z2ei/ILZsIkr5uqpFs5DS1vi4
oSr6XYd2loxCdOJz8nVVBXGMJk3gWt8+KMOuKW6G8HA5FbYK/DfLx6NcW0tCmMANYf9vga95+q2C
spdm06TWjMOYyJIMDbJsUFOUXS2p7SnuiH2eWjIOO3q5AjHFwCyYBzVDBnT7vCHgg/KCgw/JaHFI
jWFjVp4a7arW/cvfhPp9DjaqUAjwCo/PXui3fX8kdRuo3+dQwgzqTrAYvuLooaFbI9VeLjuwdXX/
Jqg4hOgzOZxVFlSgVxk91Sl20t7EVLU/OfJOfCofacotwim++JHnTu1CliuW/H2YvlZUR/FWOWfI
pmyy12JN1w0uUao4jcQ4SoGtry61Tg7CEb92Tbxn6VeVapNv4pvb1Moic3l1JkjldJmMEBZVP7mL
nPq+/Q62W0+180N9iP+SwXaioavAvfzxNjNoZZXLoDiLg7BIYLVfruNon4cPC9V+so3ZKxtcBmlZ
XOKdDjYaDNWyx8H6+5x6AZvBF14gvQjan+xYjNdoDKGe/Sn3uOQq6s5ocyuBe/mxxdN4k+/F5evl
JdwqHd/ECpdh7RCKacBiRcRpLsJZI4VquT0X2PzZ3Eh2X2ig+qF2f9Isl3YZNJqKLIbZYYerGif9
whQyBE9/ajzpKPjyFcSUKbbMzbw7f0qe8kdLzVqf/wkXS7s2DGJ/p36feytZxrboSwHfy5Dv9PZT
2xN3F9vxoCvoW5MtDU9Sb5Ns6tFBFmg5is3kBTpsdjac1JY8fW6n8tmK/NaKliqWWlQFipIvUD0P
7jPZntwvOcimumNhon8HuNhBJYM8TLB//5daDRQQUOXUJFHilTl1VU6LRQrYsZc15U17w5l3kqPu
i/cVnytTXFJHDdR4U2bKEL6Ist9Ksp2/75SyMsKlr453s8wyLeYPLted0Q+P4aE/QYfc/j9INDaD
Y2WNy+NqlK1YKQW0D1u3szrawpDZlvmBQIvN4FhZ4dI20kUpmAtYke+vBrc7SPvcsYOTHtnhQYSy
zbiXH5Sny0YJz/iq2ZyqUNZmfKxO/tEmN0rwURL2l01sVwFnv/gK2apxUDBF2JCk098UK4ITABNv
DWyhLuoOiABSGLgJFyubXKJFaVZkWYS1LJTWjqr92FNsatuFwMoEVwiAnUHpShluhR96j5E/oa/F
6Y69y1KYrpm33uoMeWWPubwqA6JIS9WghL3gevZaOz7Kd0yjvroOvMsfjIoJ9veVoUSPoiQZYEiJ
zUOg3FVD5Ybze/B85Q2HEnomdoXFgqI3m0M6ZW48UK9xlB8cRmBiarLCFiYslGhd54mS4HSkwtaW
FWjCQ/vXkCEL/Bomq9XKBMPUZguRVkYOxPGkT6In2exOEbxSWmrr3zAYeF+Q5N7sn+cBfW2WiwbV
muIIXLy4UC2ulvnHUucuTsBO0p+s6svleNisJ9a2uICQCm2IpIAFxO0o+YHf+2Fty+hXiV7EGC0r
9U69ovubtlJ4bZWLkKbTBklhcDhNP+L8JFLj2Ft3/MbaABcfiZkGwHW2hKBHZ41ps7RLIlaexYfR
1ZziPt71V2Ju16pPrCiDn0tfj9tQ6iaG/LcK01Av82VHRdOpfMdm0EB8QIbKJgCvHeU2llJvhklm
IK+EXnXSj8UOzMfCB+gwRKg3SkxRheRr+9ZmtrLJyyEJjfXP7WVhPkyC4cRqbOd97qYyccikDHGF
W6wzbRMNSxmXd0p+HwnX5YR0j97B/7iOFl4HCU/sVd+wHaVWBn/SDa8ERePlsCAiXuZ2lEyUFEUd
YUJM91VyKxrEqAS1VBxmWIXeYUYBcZCo2D/q72OnOXkL4Z7g82VHXr/uhfjmaZybRQ+LMMYpvPYG
tPrruKfPJ8e4WvZJ4BYf0SR8HdiI9iO0Hcxd3jpiaF/+F1gGXfoPOPToMME3WRnWck73aXoX1Y+Z
fiMlrrng6di7bIvYAmQOSPpAUPpZw7rmsh83X8L+2MXf/swEBxhG0re5YrEULm7z4kFb9gsl2L15
BbhOWQ4mhkoUuy7Bkv09n8GYJePrilHg4sGIUvwgYpGf2inqSNIqAcYqDSLJ410n+tLypUqJYx2R
UgqHDrjeSkalhpk2vE+WvSkTn57aG/kRHSkFhZA5wEDzKX3pIAZYfY1wxO9t9Io7OI7smXJDlxDR
Ta0ehxRlDaHhjmVyI7zkwTHX73TERUBR82/WuKuQUDjEiKNwmqIe3g3f1GPkZG76zMgKhw/aaycT
RVxCJBJP/1wv1SSGEsyl6n2jH43+pJB3TlREcMAQKllpJqxeU332rl9fZ6JteOyEpe5kO71Vczv+
eDl5WeJcwCK+y24W0l7KWK2rDLXTFeJt2OlPZpG4dZPtVEmyG1F1i759vmyWjE0ONNSp0ReNVRmN
Kx4ZRW3iGqwrHXeXGjrSGCl8bWDK0blsl1phDkcKZal1XYdZU1dtQSkxaPh42QJV0fB9dum4jIJZ
YEUHC8QVRYD5SSZtGzv5KQc30Gv/IHWHQrjF3xCZSV7q8wKbUnlrWscgcC87ReQ0T4QbZ1qWjgzi
x2ZXdFcmZmiq5dgq1CQtldR8v91cLVbQMMjKDrPgYeVs4UG5CUIXo95O95yoNrV05Pdia7s6JJV9
NtSaCt8ayR0hjP5UPkDdBq/ZUuYqy55NDQvkHQCBJvydlxoOUyFO8FMxU1uVQ+d/pF3ZktS6Evwi
R9iW5eXVW2+zMwvDiwM44H3f/fU3NecEbYRpcYdXJqKLkkqpcqkqk1qtMxVCkNyqra1AkmfHlRXM
EkoRkp3OZ4UANHgo6EhQjowRZkkEF47IKS7X0KsYH5w6VlKTgFhKdhtrkhO9i+lhne5qHHZYktbI
RoPFS5+rQw01b9PtcKfld2hDssV7JQp+DjPQo44QCWGOqpPd9ao9NI2jhGDEfQ+hxNozvuSlGp1K
QnYByPfV1ZsKl98T27gG0w1mZrQH0QCLADf48heqNmOu5wgPafKb8jB2+7/CDcqVusYY33cNq7cq
9Ds18WaiX5v0Y6CIKJAEtxgv7thJVFLCHOum7VCbPMW7/MAiXDSrIlouDioI5sp1xDQ++8Nd154q
Iig8CSKNsgO2giI96pa6Z1BUtldz5ZtB4VXNPyHg7/K2iPzg8oxGysc2Z+WLvNhVSmeHgYj7UQTk
vMhVNSt9qM4wYV6PnuGXkDju7M5jpKZQBhTzoAmwh3KYUEqQZiLsAyG7WnxTx2xk5FcvsdP79dWs
2qBjOSU7IQ2ayCoHDWFaTZbG6qxl8U1XT9rSoP4uOEOCzeJfjRcihyX6PVEGNw9z+E2VXv8qGPj2
uL6sM32s8PtL8hBPJ7kRFJQEQc03x7WhUcsWWyND+xrMgy1LBzV9Ug1RS5boIte5D4+lH+IoYLmD
dt9F7ow3/djrwBHl1FfVhD44Nt/wHsmDNWLrHCR0C3qZAhPetV53RSB6NicuuSmv2AdW9WS8KiKm
KEHI8RPaKeRLqoxdsn1wl08ezUPwmv8dPugcPixWDqYMBqexcr2QQ/wOcdKfFo1LFExpMmc5wO+r
RWRL4WupPefC+SHRueEQYTRV9H2yz2v1HoJqJrgsneBOu5sc2rC68KsxQ1XtHU3LP3nGAcJUx1mW
MNgrIfgyfwyaXa0JKmWCAOCn/7SmsEjJwNsE8UZiOJp2RZNe8J0kwm+eOxPUwM0sjwgztKzFmDYv
ejBL5pDsAv2sY01/8ogkyFV59kz0BP5XR2IkT8tV4aIdB4Ogfun38nukQ9YbxbfK1NZMx5Ql4Fp6
R1o/FfHNiHaJw4VGtRKoxSGzCroHqdQdJb5uwOhxGbpFRtjfV/nCIMcaREDhhDK+0PmfpmhtU6SX
xI7JhQIBz5C59ETqKwmBoJPXaroxctCixLd5ljttdx1r/7825k/bwiFDMxGli1iVhWSfZCm0TQUi
OY0kiO5taNAtjKEbKlU17pQqsdTUEsELfTQHO6iHeIXRCiD0Nwfohw0+lYdYWNeaI2zIO/2epfK5
M+CxfDnKby3ZokflzX4lIp/t8dXEIkwyvIRh5W4ZF50BthCsn3ZX7EMVT9msgBR5oW96uWgkXegq
l+WnaaPJGoWrDQZC75gYLfQ8dt0RlFHs9CbfRFWc7bg/+8rd9EYb1kXWw+BUvNJCthUN82u9IBkX
BAk/ZlORAMQhrI2jTjOghORBYlIQJCI/uPNr6EgguwYm2uprlT2ZPXXT5sN7MOK8VtxdXmtVZvSs
HEW0zmuaxYVWhDONwik80XJxJzeMzf+6eBTrv+bD4SXFSJx1P3nQx3THkygKthPLs2fcBU/lTkcH
GzyrpPtefZmXG7V8aabHy+sn8ovDClMtiuDtXIXj5xpVWdEjvcALPr2Xk0BrghpeoN8fYnT3RThC
oHpvinhVflNx/bFcfJ4PBdvB7Nh3hHI7uGwGrnxCdebL5ICvhqJw0u/ne9EHsyDA+dw/TCozzDLY
NIvZnrUblTxQQ/CMIlpADgy6MKB6v+AQ6VNvE6u1CaRsJZR3c0mACCKg+yXZ17JcVRPmzifpNt4r
p25fnJRd70IcxFFfRN21otXj4EGqrGEKmLlMRwoGjYYkP5WiVgOREQ4fZCXsCWXfE7F6zNKPxHCb
4f7yERLtEAcNS1OHwWJhh+QusxO1c9P62jJPUiCiLxScVZ1DhGEohwh1ajys5jd1d0xEWPCbtozz
GeLAoCmmJK3ZjoyOZUGzvnUwg+tF34MPhW4XHoRAnPhZ3LYossvn/FOQdn3CoA5iEHZxRwvUNzI0
Bn8ZE1QHmbqepbm15GTCBg1BePDfAW0aZU0Qw/IAzU9L289a5BSjdzlABPvGZ/7FUGPMTMK+pdZN
Vn0oRXLAbFt+zWF/bBuf7E8JScKC3bMKDew2+KD1t7r12Ug/tt3eiPfveyo8m2PurtLyHJR9uaHD
XBFVKBSfwnSxa+P75TUTbQz7+8pICmE9OWWwp+WnpUbzQIvWrlrYFcxyt0tLx8HDDNGTtmCRZ32Q
IEKLh3d/yO0BrdrmyXoVTROJAoFDirGgdFoGOEWJDvHDb0hZLq+ayACHEFM8adnMEEIvT0OK/Hj4
57KBLY5mfMGcN5+DCDWd4jFl5a6o3zEa72GvX5HcY4lwsROtl8ga39peUWUYtBL+QFfHZ2VWqBId
8VQMVWDhF4Zg7UzuC4O00RQNrMkzOajgPWhMO/Ll1/Zj0IOImdmkd4bs/91ymty3RRhKdbPMcNC4
Rdc7msNjp/rOHgMjL30R2GKZwi+xrhpUI1ShVONr1kSH9mxUT+yxrJy96sAUlzHAWzkQDawPmRfc
iMpF230tK5N8POYD1ZsKJtnc8ASq6WXfoGptgGo6+9TvLzu4uYErY1xoJrTR62GAMRp09pR9b99V
mzwb4HNZHcw1fZLBADRo7QgVXkW6Wsovl73YjnmC1lVFI4YMlayfkS/uG4j56fPwpgjHePJbn7Vq
gwrcFb5Hb6IsooERL0IJmHDJpdkWc1VFDUZxIidIbUmxtSPEflyMOKkORqwt+kaLFotHrDc3a2WZ
/X2F77PS1gUGY7FZt6AcWFzFXr5I0PSYFXfwan8+ScQWsbWIbHJ3SkjKocwwq+okVmIH0UMt6iIU
LSd3m4RtLqPJBcvZzvMuliS3Kxuw1osUEUV+cNeIaSBroQXMNHRfJ1e9IUhoRW5wp7aadbXTavx+
ol4V7Qkmune9+qy2nzurCsFcbalhK5bqXqUuUV8Fp2gT7M4G+DaVPlX7OC5gIMzs+KbDTRW4gc8K
VO2BOikKRX9pkDu2udJUtcyO0uC3tTPf1E7pBH4aozgVOtOnYqcLLAqigG9aqbUyIF0PgxY+mvJe
/1APqStwSmSDw4cu1NWqBwkk0v7RM4+ql91imne0W7AP4Jtw/kIPoo6t7Xeu1c6x/9MKGdQl1SuT
RXfnKv58lMGuyRqMumOTwSh7XRVqFAgCnm9XKXtFXuQRJquvKhPGrPwSAyXliBF6qHsvmGGGQHC/
b0S9hNtf3CtfOcAwGy0xpgqGoxbiCCBEuU2vNbeMoI3ATIqbPdjR/SUHWBnkoCMaKlNJDAaBQ4Gp
jENi3cSZOxtPzQLFAu1wOX7Yf/+SNQ5IpgbtOe0Ia0U72mN2mCCRmMQfMkWQRon2j0MTq0k03ZRZ
yFTQEqdXSRHaWfie9IKaGmrqkLzFB87PcdkqkblMSjWgfFXbbfSQBwLY3T5sPwzwX8GRIUV6xgyU
0X1evk4irvLtEtnZA/5jdw7w1GDSEh58aIhjYvzrgbJPHrQXxbGtNQemGyfmFBP5xeW4SRlqlVTD
bFO9DvVXRXMvR5no9zmQMhe5yfQEUWbGL4li0/Kfy7//m1N63hj2H1ghEmqYyRyYzAG3/MxEc9GI
6zNeC4yf++Izuh3NZ3Ps7ytz1lRCCEeBuWC6DaJD1Ha2KZJt2y65rGKBQ55BjVQMPcIIo4mevlZX
6YNi147kxQ44E6Ob7EZFKOgPf7mUHP7QgBrI+rBX+ffeC/dscq8fHRWtpKCWwwfklWjKUhQcHARp
mQmRswSHqg5uJCiaZgKIE20WhwqQR0qHma1jozyP1U0xPeiiRdtG0R/xwH8EY+B2jMwOLtD4U9ft
w0z1rEhz5FnUziZYK/4LGC96/xmasum0WLKvGCKZLMFy8d+7rbWkqTXBl2m+iVRPb4+NiD1h+4o7
LxcHB1pqmmoMbl+nHp7k+WhYTzL6luLmsRn2wv4YltX9esOdjXHQQBvJiiOG2Zj3jx2mhR7vqJce
wsROfdF06Ba3u0HOh9bkkEGOtLaCOBsAPHTr78Vh3JVOEbjxTrPLQ3+Le/bUu4zbvXLGl2gnOLsM
py/5ykFGrISdNPdYWPk+eQTB5t6ESKH6cUYi+AcdbyJrHFIEYV4smQ5fjQ+KrzmpFx67IwNdcGII
+5VFkc+hRJM3WhZUgKW2OoXFKxE9EfwmqT3HCQcTkprEYcC8cTu3RD6JB3N6o+zY4wqIPHeSS/8O
l3hZRFlvCl2LYFBt89uyau101p7IoNmXg0JwnnltxHagtabNiIk5zPbqUNnL9Gleni8bEewOr4vY
FElDUgYawTA/GmHjUVP0PSraIF4Z0ailygAnOA7yx6m0J9VVvQSXEyKCOMVn8jztqp3oPLMQvnCg
LA48ylweJSOFX/KSHyX082kPWgGaqdRbRGqzoiXkkMMcC6WcMgR4Ez106h5iepe3aLtqdYYmiwOH
UmmUJcjgi4GZmre6cHYy7hk/37vopNcwyMvGyDkaBJsQziDpP8SVfFKKybnsjyiuOUAwzDqKdYZ1
WfDZzB/67igngl4gUVppcZiQ0qKSiIElmxlFkzKgsST0LAeqtsZO96dPf0BkwO6+30ccPmPw91Vq
acqWtNQG3EIm+5x/fvuy9jAqP/qKN36Y96K7+PIygjX+Z3tSXHULZSgkhV5tXFXyfpD+7loyZXaR
rHyy2pHICUuPxmODFtV6Z3jxYUBTxp98P2/jhI5yqaWqhkF5mb9qzAxrCntUXQp7drLkiYmsTCf9
sTd3RnIgf2R1MwNcGeUOF7WqZJF6GE2mwhlUJyhujfGKxILWy02QWJnhrtxkgJRaCSV2R5HvTCiL
9GDtu3ysRBa4Y0WX1ozTCo7I42LLWmJT0cHdfnJYOcGdqsSamlljJqqP7AuD7lXJLr9Oztsr8quo
Wr8Z4Gdrb8whq+BTk0GSCVqzGZGblu4q62a0/Mtrto0TKxvcIWqWLigMti3RIXls7jK3dMwr3Qat
4h04SHaiSqbIJe48xcYcy1kEl1T1cTavDLx1xPPXyz5t3nwrl7gcXaJqHfXxgPLvWNt5pezGsPmy
1AXoMkFTIMxcN2FvZY6F5WqXysXAgDWLiRZ6RB/CvbGvnWFffpwtqIEO19JBOHXHFukXoF1ZZIu8
sth1iyHNBiyCh1PF481Vv8t3GapfmZ3eFWhUJK+XV3T7Al5Z5DCiU5c51MAyAM7Y0C76EcTtV3m/
s6pjHBl2Xj9WQeI1yn1Ze5ctC870W+fmytUxJmML4Rl8b+WtbWXfSyHdz+ZH1so1DjWmPMz7coRr
+b+6ltINyolAYNApR0ddpAYsin8OQErd1FMrgDXa2+OyV1Tb2ENvfmd9JhGKZq5c2omN6TjhkI/A
MM/bQYwA74FsB4mC3pfgEMlPkYh7T7BZKoclvZlIij5iswbzVsGkK3m+HAyCg81TdVRyQc2K4PdH
86XIfWXWHJLvq+bZEnZDsV2/cMR4yo5IXaommWAqk2+QA0b5YwGhs/iunF8ykUKzaGs4ABmDOLWs
HFsT1s/pclTKr20sel0W3Vw8c4ckt2Q2IQON9/kRw6yx17wU+85TPLQ/uerD5Y1icHBp9Ti4SEOK
zsUKCKxi5hny1gelHY8QpfHK7F15rm4iW4KyNYXUzc9YGA9F23TjiMV7ZpJwrFU8uMpscmTD4n/A
3r2J9oaqKgq4bDWVnxZHW7pB+hKbVVMb4s8QgnEm+0GFzijaDua98PVo80yt7HEX5lRFqTUzwKi+
ss5TzamdSbatzzq6KkJQGRUOEfSEbobjyiK3osZcz5BUbfEsN9/Gy5Eu16OIAVdkgov4UJMwhxzC
qbT+GhhXNEDOFouQfcuIpoDBSzdNQ1fNX6BWs6CNIQNqjQOpd8nslaLsaWtzNAXRxzQ/icwfqjrK
SoXW6KaYQLwkK99CkQ9bB2ltgDtIy9yUszSydo3QtNv6WcKHnC596lT//z+waztcck40s1u0Hnbk
UXUH9PmhDKxTr29EXcBbqcvaEHfb5mYy5xZzKF6g6hyfaqhIS4ut6fvyUPviKsjmDhFNBjLImmby
E3+zMhWFFoCYM1kUd6KRMxqpQBxo61bSVia4PSoN2VRaCSbMLPQb6RqscbbcXyf1t86cDpf3aTNd
R+eOZuGl0CQq31PTxHOfdSq+RxXFzr+bOwsyF2+si933+tBgTFOYsWwBHjR08elLLcskPMlJPIE2
sJRRDwmTfYRpGE9/o+Ro0am77Ceol7yzkrC2yUVJmRVprLIekaLbmTvVi73oQ41H3tDrMYzT7DLM
29rvWVlqKopMVYVoPLAPodK2WgjY03aDq7ipN9npLthnSOK7neVqokxw8yRYFlThVdkgJt8wlyVL
2xgdS5b8JbaXxwz7WGAEmuLbqzjGvlD9cjMF0FYWuVUNMzNTloalAHifPZK9ntgWxC9Q02dPjaEr
5OratEg1TZYtEw/bOr+mYRiNupbXI6aKQROO94uUyVzc/2H1ZCuTX1vjrsq6VjMImsFaRpwA/Q6R
n3zJvrMQTe5F4wWbX0RrY9wtiWq0LPVaNYK1c3EhZOVEfrGf/doX6whvYRjVDE1DBRThKXMXWa03
hkKsZnQa8k1Bn4pQZ3wLwVYG+DpDnIVVKvft6LSJtSM5/VCX45fIindd2e/JIrps2P+Xzw7X5rjP
hFDuu3Qe4Y+GnpehfJyrGRMaD/H8UlhQU9MPcqOLTvfWaVvb5GKjV1SQ8ERwERVk9jIcuYMdg8EI
Q3Y5xOlF7VObL+Bre1x41FlJ1ZjCx+xqciU7PWp37eT3CWgcoPi0a0/yzQzJCiIyLIiVtwrj6ns5
yGhUE2aXLndB8HVcHi7DpOj3WdK1+v3EWHRVj/D7YAxR7ICGp1hvBDY2L7n14nE3ajqHUq51OMid
rx4tm7jFbeD2FANxDPzzQPhCt/W1tzbIpT/QAaZDE8Crfph9yfgcWY/q5BeLfJfMxzzvnHcsIjql
FQOJI3Q/+UXspTEbKviHsfoi+dCJJOG2F5Dim4gg8dWVt7+vdik31NpMW0Q7mwaH2piDEQdXO2gg
Byu85F7UQ7CVaYMm94c5FjQrc0vfLm3awJyKiS7186w+z/23y0u2jbcrG9yaKRRUG3hphPC3r/j5
HqlHaCfPowtWsL2Q+mkzylfGuACsIrXJ6hK9I4N1kOaDJKRkFK0YF3C0rYPGQt8ankoUX8GzAlKN
1xzU2YMXoAD0xlb3HoVvSNGft4m7/xM1N8dW6VhUzPObOrXkIMdHs5F1BO+fcPxpGwRXBvmLK64n
jLzDoHJrQtsKXeC4lfNd8qKGLvoeRx+v+xh9EM98CZaXL3YZajHHxMTyamZlZ9NDWN2G+v8vO7pe
Tb7YVWLwqqzQPePELThzrvrOk8bd5aAXucFfWkOA96AEYagvn+KwwFQAxLtEeagg1vlK12CSuS0T
+IH6J71lgxvZLXJCDN84rE90Se3i+j2FwlUkqhxgIC3UuiCCY7S8TdqrQfTKIPKJAwujUbJRyhB4
YeZZY2rLVSSAcNHWcAhh5FM3yTVWrWvlJ42MtmyUezMlgiATOcLhhGmltVQQOGKSY17dT9bz5QgT
warKYYJRFwpKtjDQZy7j8A+PUw7ikOSGNY6IkubNRcN1ZFoG0fE1ziV+cz0ubUFhrGgPUMO2C/qY
Zx8veySywZ+ZSelUENcglzUcVepAjX2oQiFrw+a+rDzh0rtBjaU+GIfRWT4E19Vjj1YpxbBHYoO2
xm5s7QvE2N8ziImBnR+rxx2aWpdNy+xgs0zx7HgolX0b1Z45vQzJc2E9k1YkWC5aSvb31bVOWyIt
VoulHPN9ND8k1WlC+8DfbRd3jsxpkHQMUANFwxEDAEUa2IpKj2WJZ6XLltgv/fLVsVo+7iiNdCpm
LcfyUexW/TQlKD0ltiRp3mU7olXjT9SkFxnoUUYnla/N6GujXJtE8JS+fWpXvnAXa6eFJdFm2Ohc
2VEw3oRPeWVnYZTZeBV1WbD/74V143u9Sq1XO1x2iILypmheDblxzGFnqp+T8mZ6X+Z69oxv+eo1
Kx7SHp5puxkUpjHIbYNDgyoMXsD3kTBzFZxjvvlLjyoayTozJ+/D/MFqBBIL28Gg6So1FFk1ebKc
cJaUIExxTdDiNl0+NvMnS325HG/bcf3DBM+VY6V5l1oDPiaI+XmwHit6JG3sSEYhuPG2izn62RCH
3hmUBLWuwEcSCzrUPNBPlGJ80AKNeOxLgqLq9sacjXEwrpM01tseXmkxHsRu1PT+71aNA/AyQffx
POL3ZYymSJU3R7lThH6hCR5TNsci6GrVONSmOWZlsxirVntj4NUo2eKS9eJrqrtQhWJyFGAWckWH
VhB3PBlmUmlLNuLhzTG72AniL1Nwo4u6/EVbxEF3RQyqF6yME1axXSrfskmwR2/Fil+hx5R1PLFo
iso//pfBPBHwAeAuBylTQqC+IjmG9+90xPgo282TSH9qe93OFjnwpjrt9aqHxcncy5pld5PXQ8fy
cuyJjHDovcSS2qoVjGhValvq5xbi0aJhUdHa8Z9AclpV5YiXUWe5nXwZZBu1U7wYwO6r2df91Jcr
jxwu+/UbhPixevwnUV2VigkSVvaBybqqM7S4kofet46o2O/U912CZ2scRKhLpyztDA87l2lQZm54
LPbyWwVWNNsr2DH+GynPZGJKEUyZjS8P91rjWoUA8EQmOJyYlImYBjprHLL4s/TVCg9zJHorF9lg
f18ldGkaguWVBV4j+dpxOqAUyiC8dpnKJWbbTqzjS9StJDLKwYQ1ZXO/sEPcFLd15vXDS0sFjm0j
0TkSuNRuBvN5UiUwEZNTJh+097BGUrT7/odD/EcSJU0yDjn2JgvdNL6RdDTkiT7Dt9Ossw0OFLqc
ETWwklNykL3c+6R8lR0dhzZy6YP2ODmBPYMN38ueRKdWYJgX7CiNMdJrlnH19DFWWhfvQ3HyGLe3
gb6zZCLKIgR7xQt3oKyWYBIIe9V6k6uBox5p+HW1Z8KxT0AnFPVEFtlVfuEWIRxOoA4fRkXMAhC1
tn9RSXe1NxHSDl331l6AgiIPudRigiKjZTVY0H/Zm5cTknNjsTN7cZZnNJV59SkWOSk4ZLyeR9YS
1FMq2KTFp6CzvNlsoPxHBRcXO0eXVpLDD9WITZqx7/de+USWByk9JKWfBtdk+Xh5DTeX0FA0y9Cp
YUGQ92egGszSyuQ+w4FLr2p0Nfaz6Ll3c8HwjE4IRDthgtukctZqMxoLXB7d5OvpjVYsB60SpObb
bpyNsL+v8NZsTKRgFEbk5ToElbL1dHmZRE5wyxRhMmFRFPx+b1meApniCJ1B4DG9bGXzA2O1VByA
jxhXqJSaLVUdXYUyqp25siNy90Cb9wz80JUpDsiR79GxqfGoqg2L3VW3QwH2juD5sj+bgotrKwwR
V9sCiTaltCw4pELzjmmmLrv6gKK7K2LwE+0/h+kyOGVHTCkAechVOB3V+j3VQbSB6JYOKhfC51tS
p9NIS1K8QZPXAiGmv+deXf0+h5wQIuymtsHvG9WM4auCfgnC/l3RdfaBO4hDMqkSjWGjGspPcWuC
UGMZ9x2l/qiL5oi29+NsizuPyO1LBePWeP6QPNqFNhrdBN5sV2ZWS8YdyaSa0ho0h+x6Y50ysae+
5lfRvtkFjug9Z/v0n73hzmWagXjeYisnyREU/9zZCiHIK8hLNrMDUzGZDCZ6jvgmOpKb4ULVHCey
/aK239ugtrPKDs3EC1rLHTQBYm6/XJqgFQaJFCEy3xWz1KkSaSCLBaOnHT6/8QX5kmN9Hr8OnuqK
mVU2F3Flj8OCupdoNZg4osWsO0OiO2V5q6gfLiPOJoKujHA4kKu52ufsvXfOwYSg27M12XHy1CVf
L9vZvJ/PdngKqTnqSNS3cIZ0+6bbxdqHucx9MiWghJudy7Y2z9LKFlcNssauKQoJtrp+dioruEoa
UbOgYG94AlSrbgttZMsGEgZ3hNZfi77eVrBmoojjlQ/ULh8UI4aV5quMSe6Hfhf56kG9lb8WN3/C
5SPaJA6EikRfenNhCzdPdkWhWohBUMooN6v4Pd2W1ETvFbqjkU7x/ang7aFJQFB+HPwJPW144glA
xzE55V23S1tHVHXaLjqs7HGQlA9yGCoGexX7r0RY78pvEnq+2EtidS/diboTt0Pk7CCXMBAdrS5a
ghpU0D60yimdb7pEVMHbjvSzDQ4ixtFKulp+c+qtzuCn12QfgLp0Okb73I9SO/1y+WyJvOLwgqRR
PDYLLKr6gB4by27IY9AJe6LIVjp/3i3+y2/sWoCfCjPsU0yB/Eb5ZN3obn6Qds1OkYRqYZuRb6Fz
nlA0sRn8FHTfg667nUtER5U8ROU9GecDmaRTkgXXYWg+XV7ETdBdWePOWdInY55oyPIIcgold0LM
HHbyXhXqTrEs6JevopUhtpurdDKZwtyyWrg1Z652BM0SqpSyYk9HdmOJJ+i2D9nKHnfImjzqlbGF
Y2kEcUry9V8BQIjK5XYxgt+OXZOiIs52aW9llDtoUwqYWnI4CSxBP1v0Vplo0PCoo+ExEZX2NiNz
ZY0/cmWvSSOBi42LeXnDz26bfUPtHlyFOtj76GP5cjlYNk/cyiB34rpiGEzZhEF5vtW0l6EEvZos
orbdvmp+WPllQLrMcxD9sEVkNVk2xx65rBKxYFblTybZt5PRlT3ujm6MdFCSjnm1W/wYPVPkJgc/
3Z+MLm/miStT7JCsDoER6NZCCrgWyI+VddCHg5Gf2uy6t65TVZB6bG8WSEYtNMWaCs9hGchWloQK
btC2JnZnzpq9qDKxm1KJd5fDYhP6rbMlzivLiJUk05EbhLrf9JE9Yi777yywk7BaN7M2tL6bYEEP
MFS59B8HKRE8o4iWiwPCNjC7ppJhok2/1dqNSdBk3r1eduM3oX1eKQ4EM7XoWhJgT/RPnWtCiXzY
09aWb9mBrdBIMggMbsfb2R4HglZthM3CHrhU/RTJKXROTh1YT4rMDwrLTpvcveygKBI4/CtLM54b
NLA4apLiS9gNjMe/M8BBnrG0ST3rWECtupqiWw0den9ngIO4sEmbLKMwYCGQo8GdW1GiJG9ehD/2
hKeYM3X9vzdVdcd6nsm+OY0++/YV1VW2H1XP55LnmisiCkZ1tlgU8ygL8toq9tPSb/GMwUgcTcM2
OjfahYJbQhTlPNd6G7ZFNzA8aD3FJ265Mw9Sa2tg4VQwLDxB3edwedNYWP2aW5yXlIOHiOC2AKss
cosodaJmmnHpD0e5pNd9mmqu0Y2hIEy206azRQ4tBsPoZ72Exbq6S6UJ9cSbKj8mkZAdeMs1XVY1
Fd8lqoaWsJ+RTwFPWzUpM3vwYAMUVuzLT+Exh4zx5ExetiffFs2urtnUzztcXFvmjlpFC8OsKCzP
GlRDoMOrdZMtBac2ErzpbYHG2hB35PKhl5cKlOkOpJOf5Xnaq0q+uxwgm8XMsw2LJ13pQBGRxy1s
kGl5mlrGcDB7aoqJ8nm6GtTyLpqz5wgXc2OBek9g/LKD1i8MLGgnjucZxv/NCnWnLx2m1kyP0U2D
MfZiR0RtKFu32dpf9eew0YmsBJHK/A12qvQtjm60UHC3bGbYqKhiJotYKKvyQ4ORNSlQH3t7oxo9
MFb7CTDmCxqWMSrVONEnBewloqDcxJa1Ue5GW2a1CMrpzSjrfKIn6Sa+/oquYnR1RaUjejHa3rqz
j9zxkyNamZS9wy3TP4bkdeTlcmyIfp87ZHGSUJWw13mtcOXiyig/X/59dnZ4ZNShfYnzaciKzg9C
GmOA7wMD7NfyMd7X14Zn7P5EtfY323K2w/xcJWhhJVtjGyLeOncB5Meefsdy9t6N9tWuP4kaULaX
7WyOy6PAWmIUzQK3quFE5WtlEH1abSVO63XjwmxM25AGFgywHo0ZzG21X+8i1/CW3QT+u26B8qZ2
0q5SF3rhpiBz3/wiWVvnok6v2sEMY6wmhbw7xEM+5M7X+org8hRR1G0OH6xNcQGoSoNG4ugNm9Aj
iSGL/lt6rZwkR3dbt/vO0tLZFAo9iPaPg/wQLTANKWDVSF4X9boQ8QRvpj66ohoIfDZYyUMulWYF
mlcw0HqyoznIRF9J66AY9VZjM75BqNVXRKC7vW8rqxzqTm1bBSRckN7fm0eME/nxNTOYnMRN4psr
uDLFpTyDPqftbMFB4LKdkjtDSJe4CR0rC9yR7vCO3UcoBzlN7A7l09g9m2ngG/o+HVx8tda5r9Kb
YvQNY0dqxVEgpZlYr2NwO0CxAJW52xaiyJfRTOQ0d+wNjGCk7YD11aovkXE/hsK+C3ayfsHLldPc
uS+NOkmUAk6jt82FBImThs4Y7aEzUZzobnaHm8zTZTvT8XggbEd8Y2a5ZJ079z1mq6u4gH/yUXVQ
PAIFyReUI2pke53HmiCHXbEbX+ov/UvlDA+QYHEHSbDG21C+WgIOEawBakxZhCVg4MOWoK/twGXs
ptIR1/pRffi7TeWwgPQ9UfMATtO6gNLsc2CKHk8FYcMP7hJVkuUugYXeQPNbrp/ypBA48TaLc2Hr
3qBhdQEuSrnIhOXp5tPkg5j1FDE62n2/S7/F+Pb6V+eldRm7d8XkbSEbfkAf+uGv1vKtPrn+X5RG
nqosgAqS2o1yqySCh04RxL1Fz8qCAcqaZWIQ9290FG59DVDYETQ3R4JLeOsba4Xhb/nnyhS1RjOr
GYYXCkbhYs9qJkdPr8JBNF2xncmeQ/7tNllZGrJZliIJlqwPyoEFfe6Rl+ELe5CBmvh0HbqikBSA
69u1vLJoKZM2mOAexWcdE/mzPIq87A9KANuhj448iv4d9gj+c15mtJEKHWfYGXziT/9A/Odk3hWn
1iXfGzt3q9qeRAAiMMnXN+agDqlZwqTUvvSZXxNBSiv6fa5c209tko3MpdyEtHcxyK41mYKWju20
CDXT/9aNL2GMMySChxFGKBgmGRYrL/EnVsin3uwzdmfUt5JdI2yMYNf2rzCCRhVFtRTd4GlE+iVv
67RDJFYgKWYfOMqXAXpUjGmwOVbXQla+ze9E5WyPA/u2kJZhrGAPnCWMPBtwH36SK0z8Lw4FwUb9
CGFVXzThth39Z6tcVMYgGYjnBFbz+bWaoZVH9lLwocY/yIyrb9hl0uEyMP4mIfxhkteiaUISBmqJ
hD7I0AfNHnnL2tZHW3Imx7Srm9Kdwj/Q+th8EdLPC8xze2AudcrMGXbZAcy9ZZ87yRcCbtn8NnPI
PwIvt8/G2Uv15+O+JCRuJGaNpS8TxMyUUwRq8tZnXKwoaIIvRfB4vmlRJTIBcQmlYIX52WJdzdqg
a+w+AE+VpX+kTS5KSDbvgZUJLidre1lWExkmtN0SefHeAB0SvMKhqB/BI3RMTqCPFKpjbZ6MlVUu
F6uMbJ4tg8HM/0i7jua6cWb7i1gFEmDaMt2gYEkOGnvDGifmnPnr34HmzYgX4lx89ixcXtwqHjXQ
aDQ6nKZ3g/XJVu+0TNbisG9mNiDC8WODZbSFBtF4ZKi7j78Tf7bQwJG5nIQAI1mXD+oP+XSLl5aQ
N2ZmgyscwJCodT43EK7zkTfnFcYNyA/CEhN3ZkyGY+/4XA1yDFNXZnH2l9VgJliZ8DYTiehisEBl
RYQSXDZ8iWs/b+/N5NP1U7Cvkq8Q/PfN3QruQ33IKsRUovpeiZ8RBb7+/X1bAp6ev2UQdD6sY4t1
vG/+hZOIBpqvOuqNfs8c5c4+D+9qN3knTS3vpQ3AUvEPqHAK1N4ao4z3OPM+jvXD+pzfkAAU6T2m
Kl+Xb/+8vSIJmh8xDUxdJZBUYmJ0Pe4iUjr6avnLEEusxxsohHAwygf1y7bFzDfXnTWtqDVs1cmv
8yfLZP5COy/LdWTeNEmQ+e2zRoASjlqTLbNi4+3oo1YWYY7O7Zij3oMhDD0D9WPkFURit95ougAo
nLGi11im5mTy5ywwcIu2xymTBIreaPolhHiplVGs5JON5Wvi2anyr5X547oqvDUUAoLgbHVI+JdJ
AwSudbzRwjoXfo9RgTdgSnH0M4gxpyBBSbAspfP2oSEgC1eZaZuqkvRAtu60nxg7epe5td9+mu/l
XPZvL2kBSwim0Myy+xC23o9vlfc0GA5sQroKY8u97qH99VYfAU20T1qhkjGDZMOCgPJxwtixUnKE
ZYohWKhqLa00p4BY7QPT3lvFHxK9kAEI1kjRrUYzuF5UvFXTHQ7Ro4nxcJPXnaif+rYnY2ySnCYm
GKW1aKs8xI3l98p5rZ47ELBrMh+Rq9TFrShsjGAiNKNd0miCiQi/qIEdxO9s13jX3eLsItAiuwgl
pk/seU6LpYmKGQLhv0Nur0611H7YE9BEy0b47q4dBYGeiiYRg5iCJaprBj7JkGKzQj/JvJoFYe1f
VwgJhDgfaTXDsg+ZNvmTUTtL5k9V7cyGxNztn9NXQd4yY+gFITmDIK3zQl3n5Viv3C2gdMtxLfFq
ui6Wyrf8jUpsEAUrVNGozsMcS8d5ZVcvhpdkKE4eOvoxO5D32eiAQDeA9W2/yN00GbhglpopTg02
AVxHYe9wSjtMdrmNloemBinbLBF190RvJOW/b7ymIbP0NckAtqa3xnQONYmG7Bv0DQBXoS0AGsnr
jGthnbvxAwoAAxQ+DGAs0Lz2TkZt8zakw8/yBk0wUGjtbqvEhkLyGgQDofjxZsUsbjxry6caBKAp
Rsz/zoW/gRRMVMb0JcfPsOvd02o5fXmec8kiyjZJsFBUGbLa7AERap/H7ilJg+v6LtM4wVKMyd/H
OFdTp1Bvu/WW0ecwPBXVqetHicrJzrNImmGn6DHK+Hlmh/4E9tJ3fYqHz+QpZ+IkXt1L8CRGSmTN
6OI8j7IYcMv6rrF+2o07ZH9cX8Bdq/6qAyJTBlm0po4KKHmmzq4+YbhG8pjpkTNKiVokqiCWCbdK
NdtqD6Rlemf25pHMvzyK5PIIiaOR4qhla/iiz9lDX3/Shu/X10q6/YJFWJZ1xlx5iEDfm9+qJwSB
sPu1BberwkhH6Qtq93rf7I1gEvo+blCAjMOjoc6TD6lZC6c/L4EVxOfQDX81TCmsnmAN4rVIGpNC
OBb6S3qTNpKj+vYVKgAItqDpMfQrzqDNPITc3+bfcq+4C7+jsft9dQID5Jc5PcicFpnSCfaBVYvW
hikXavLK7C5SJO/B6ycUJK6Xd4SCNtOZ8i1qu8YZl28Npsj3vSS4e10IVcwND6baTR03A5p2Du2z
Xcl2hj+K/t1pAKPNpRRaUuaqOkEKdmhPfOgIr8gOX6bHy+pTJPecSgQfIWalog0RdqT3eMU55iB9
TT6a7hLQR045sxyHxZMcW66518Tj67u5yKshjxsjBqT2OHp6wMNx0ZfkrsfILNT3+TaUL8d0lVDi
/cl0Q7AWfT6grZo7KET9oKgfh+5ste8lol03ESoRTIRmRWVWcNXAyHhk7TirUn3ESxCDUZWTbGiB
TA8FC9GmgxaV3GcOyePUvyO25D0jWzDBQNBBTSeb71NMgpSerNizZUUCMhEEe5Bra1mQmu9Jkbjo
DjvlZni4vicSCDF528/2VJYtIMzWS6uzXv1WYOifawEDKwR1NoceU1ex55w+h1eURef8ZkLhEuYw
e6H/ywHzC7OtvlyKm9MzoZuoM7mKhcWNhTYUS7Lrb2PKLwBodEbrkAaCdmFP1rxc59jW+TVnnXNM
SgZVZcAeokN5XM/zJ85+r4XuLxMKXqKKRDpMHYslbQykVlB9i67hP40IjFFW/Pm6NvAD+Nb2/COc
2Ms9dLGehAqEU2ji2DXeXcOnRXm3qLLC231P+BVIsOERyeAqagCyySejcdIFTI/qYc3uK2RqqaQm
fP+kvoIJRrxseqOlFGCDepjVj7F26KkkcS+DEIz21M09zQpAdFHszmt+zMrKQemt5O6T7Y9gpNVM
i7RxAEyynjrLB1G7g0qE3Gyd63qwH86lNmYC2ARTS8SezUZDlTeS21iy84C+PN5pZT+th+pUefzt
ICvJ27dCr3DixUBpnbQl4l1k9QvlpErbJ/kWv1XsVwDhMjCGZFoGdKzhHlepawalF/kRHIf1Z3uP
qhtf5g3v68MrnnA5pGZt6uoEPCX5kvZoegk0KrGs+7rwCiEYoqEqM6MlgMjUQ2kHYKlwSOZiSrxM
F/Zv7X+AxA7NokrrumyhC+r7HsOGhgNK0YwPYJKAHxIWjswR+Ref6xVPuDH0ZCBqlALvL3KeHLMn
7SeeOYufXmKFgSqdSyVRD5GdR9GUNZlCrGUbedrZRPAk+rE8rK3DGalaV67wEv0QC4enFozUegfA
UD3P7BRmwWJKeDlkZ1ik40lXq6tqrvPoMfjJH2TGqUFbg+XEN5jtFsj6rmUiCbZJGdpWSzJs24Q+
6/QeM0yUSSKSxExQwUzU2CFS2dwqxWVAjNRX2Ohet3wyCMFQlHNkFISnzKzqUDeZEzEJGad0WwTT
oI5oheu5ekeLM/jErx6jR71Apy4anh8tvMxlB0q2MYKhYNkcRpECkUDi7fTT4rT5ickclH+JP/5z
asVkWVv3RQTiYATcF5fTS6aBilmQrRM/lSheK/r/aJXEyo8p0RVm841aHnuMXCuDEN0R0wMf89se
0E5zXS0kxpZxG7lxKy0rLWN7AVqs3Y6sd5SudxZ2HMPjdZx/CTu8LqPgq1CyoAxEh3aAqRNPpMwH
nwoegD7y0IGKmqGqdBC7kVwlEqVn/PeNdEvYYsxghUfA0gUpco6ySWv/Eop6lUqwDdZM1XDh7gR/
+GmoF5+P7MTHW+a//fB7BROsRGmzJbFm7NWMuU0ZtF6yWpLzJObKalqAHMrC9yPLs6gX6b605Vd6
mgQj0bZtk3XcIWrVl/l+cQATMXwLvxEPGdOTROkkN7yYLMujgZUlTwYvZ350sTle61cnDVR/qM2U
WFjJ8olUweBBtzIQhkG0NBi0xEHdVJ/k/+286oIPMSuRhjISaDRqrZ2quo27e3O9G2UcGTJjrgt2
gda1CV8ZwvBELfW6jzOirHns8pmW7UGfHPuDZK8krorIGRcXJCxGbolM6q+BiRma4xFj0JSP69nG
jLDIkyHK9kswDlM0pXnGXZWlvM/hZ3ZPtulfF0pif0SiYAXtiVnCVSJCkC09djJ2SZlLqQsmoVVa
tVL4cdK+jN/Cx5o3e7rzEdWm/UE/5z5aBCVnSiaS4EfEZTQreg6LFw+HZrwjteyi2I+C/mPldMFC
GGlWJga/b833fxWYrTfsofwUH8lROnhZYh90wYOoi6anI09V4BGF+YVoUOkNN0uyQNcHzzCUoxYT
d5gHJ4G5CrXBzxrZi1SyniKr1KBgxEXISy5042hbQTZK4mCSC16kc7CSBLX3HUTUte8pJt/E8PwV
bygkarF7mECBhFl0FlFV8fRSjF1uCsLDbQ11S4ILkA4YQj/9jo3dwIhnto1RIq4gCobU9kBuiOYl
46frZ3b/itpgcFG3TkOm2g1VIEqBeZaf6qA60PsQjDM+Gul8WUnz7vZswIQDrFepqS883VPjUdbl
X5PkPmLfK03GjiLbH+HYNmyxaMXvDbv2wulQRF6rSDRtV5M3oggHN1OKHqlsvjf1GQwRuSpJ8si+
LxzWfLHXRB/w/Tz2s/ExSSX5nf0771UA8SgqHUj3KM+M5flLtaSGze+fbVeD54Axh3J6PIlE4tns
rZTQghdqZOXBCo9rHUhUede+bSQSbnFbU5oZobC/qhl4L1FInemB0wrVB/p5kpVcS5RMJHtTKsvW
0hELmGlnxb7R1fPaSTaJK9GbeJdFwF2o2xpFadLl4UxTGmUNQbzYWmpvQN6/r/+wizqotS+Y7+hi
sJgvWUOuVtcQhTU0ddJFbEJoErTkg1Pcx7gQnOQMqrdzcruiClRz2M1wC7fIVU6rJMIrAxdeTUWZ
l2TlQXl2iI4qaoemgA/pk1J+7Dpfm2UV7WpphDi62LkSAb0zHwlrPdi2O/2hBZqDplfpTMC3do9i
cjQIAAwTjGW2LRjZFfwA2qzS3rdW8BkZ85HU+SkzMUzUKCUh7LenjBIT4w0MsGFQgzBhDRWWsHyk
au8PvVm7DMOFblODRB8leiKDEZawbZph0WeChkvU5PNCYYws/Wp96ILlG4aXB/lhLGXH+62rBMl0
MLVYIH0Dg5ZwGCbS1ZhDmAxwleCPgaN/dsrn3jeC/k52T+2khyixiAnPyzRskAsIq8hAchQ369L7
fXBnPOpBdxhvfvSchuilBQ2hRL38DcpDG6hUB1e1DloKUElfHncjBA9LZPe9X96OGOPrkY892uvM
Q/RAXQRrv8oDmDu3ACUg+mDgRwV5tSq2viEWlyc0rQbfuKsrh3eBqzfFocI03y+YnBSET7bk2f0v
iCZsGkFpvC32wpgj9rEZsI3JT0wtBWdy5Fue8icfOcQLWn49awQBwfyNJjUDDWPirZOsZjKSfBz8
siFOF1LPYLFjMSZx5N9eBoCxQB2hMawnsoqXW7cqpmElDYexO3Cy/hjVOzp3ruTUvb3hsEco+NBM
jOyGLIJfEy9G1hpjOfjFTx7frtGrZICDAINuvSSHQdYkxmTHOwQghq8gVqWbFgJ/l2JZzWBHrVn2
LxZ5usMYa3cKZrRJkWMncXh2VhD6ZzGkqjQN8ymEIxeFabikttL5iuqS6dyWT4UEYSd+xVX8FUIw
WmCwIShij/Cqfzf40bE79MfkdvCoq6HnSxav3VN0jBeDNqCHBwPIRUUPM3tiVmd3PFmF4srE501t
nLmf+yPGvbQXYMckozsXtwxRLV01xPCPSsI+0SfK8UwYj85VKo+iqM7NThTZj6J0mudB5gTtS/mK
KsaBEivuqgodKT67G3walIHyZJyWh87jxJ84crKeYK7ilw4KVXWCAm3YLOjJS+R1815RFRDbtRgj
5htzODpaXTcndQZV0BwbRu+MWviU2qolyVjsdHgASQXzn8GIQdByenkOBjaMXd2t/By81GC+N13z
MQTTyeCpLg88KMEcRMEscYj2zgSMF3w5XEIgshasitVFaROZUecb5fdwuG0j9KKNknt1b0E3GOIG
5mmTTTWG1ftwX74NReHrUXNbYuYD6f6w1fR03YTteELo88SZAN2OgdUULNhkD2OaaVnH/UtGPhhr
dyRp/PX7dZR9mV5RhMdZqOVs0FugWJQ4oVG7MQHX56AfFWL7k6z+fX+XXtGEXTIos3PDSMDSTgaQ
XvRegTdUQWXB0L3zjStGI7g1walmCkLlbbOwqlQQ0q2y6BSpBfPSTJdR++1u0AZFEMaucqgiCVu/
wGXqlFrvDXV6r6mVt8yz5HrZXbhXLLEfIrSzJNZSYGVd5mhJ4oxEcZrw83Vl2DVRtgX2LQPOHLUY
/zM2JkOZTdqUGTS8/YZ28ZfxVQV6OJUaNbQ92pllln9frFc8vsQbPL0JQ5Mt2CjN1tcAj94vmMUT
HkorrpzrosmQhNPUZoUVRgokwzDNyVkz3Wn17lHF3L7rOHtLqMEJoIz7xBifJmhF0o8sTxQDVh5j
Ltr3aWD69c/VVX1yzDGMQNqYsOPobPHeFCuYOcikTeDxxgRmu8m5fkbuzCOeObvkq8zf31nHCzjB
zYlrK7UmG3CWWjlxf8rVD9nyfH0Nd46vBppZk8DxxeGlwhKWWTKXyVB2Pr4/gKQ6+XU7vv2+mLkt
cT1VylDh+rfvxvauVHtHi57C9b2W/vGfJBFztlVMV81qIIlptH45hE6JW+M6xN6FeyGNEIforXIN
zQTS8OqR8YQEavoORATgGUHlQ+ugZveEh7r+DqzAv36mLpCFq74dyaBqXQHpFNDbz42jqb279B+u
C7irca/aIOZqGUL+0xzmna/NyNKVYJGIzWOfykhbZDD8940pGmatbtsFWwX6MoT338d55hWrKlky
iWozweDZc5yvU4nNQh/0Cf3LfmzLIGSCCJYuixWWaioEqfvGGdhNqkyOvjxe3xSZHMIN2yZa3Zc9
th6NrgeztTyz+vobCJj8aGoM7hwoGi/3A/2Z41zM2HY2VQezWo9G/esFPFTTNxDCZuRrHaPRGRDR
kh5IiQlLozuNkgthd6U2IMJ2lKaSY5IdQBoKktw+9Ap2ur5S/M8U/PwLMYS9mK2mxYhYjlC3Xqy8
S4s7zcgDe5J4BzJJBLNctGufdQZcxTjNTwokUXPDuy7Kru6+LpZYnF3YYP6mXK2a+ctKb1VFd+ZM
8rbly3FluV4e8puDHvXqgkYxiLHmo2OPwUif8uheQeugBWayapDA7YpkmqplwYdhphj7jme2JrkN
uL40fJud7fxoqLI+ml0VwBRDRDLht2Fm6+VhwSmqyMoA0pTfBqY7a/0MboWF2Yfr+7OrAhsc4a4p
UGpSzSpwWvswJdSxUl1iIPeWCw9yyigCN5j1KkgyMHSDKOrcoZmdjk6vEtsJLaM+NsiHBteF2XXV
ELqktqUjF4Jo1OWqsTpEWeJCeBjghcIn4DS6um8gpVcF5YFJfPidxaN8HLWtaTaiHYZgCZQ4neCB
rli80I78GVV3QbtE7a8fIR5Zo9ACptumJaB0q5YueoIjNOjkYWhXd7Dsm5DEssXjWy0cI1hPhEI5
rxSzxBizohUk7itYnd4rTzZGUyRn3rODRiG//SjzOve2ioLByjKJpVMdrbiXW1VNc56OS4Pn/d2M
vmnwLX+JvdHJTqqvfvwfgr170lGsIdF0aoOQWGgcW+ekymdiD35+GlaXgWcpv6Hnyvvf+Kv4Xy+u
JdUpjARF5Tm4dS+li7OWtmq5Il7fzyT90E9V9FjmbVG/yydGnnJzSlKn7Ub256+fAMrw2kPkngFf
zJrFLVtCNE0C+J1x1m8b6D9Giz+iB91Lz/Lkzl5Y8QJPsB+dYTMbUz4G3/qoDk5/WweRXz4rpksC
3ZUPwZXiCQtrx+BYUnpEgdkBATeMKlbc9Z7nJfhjLPl6fTV3TNeFcPz8by6WIR7L0DYhXNbc52Po
ZPMP3ZDkBHYurwsM/jdsMFaiKGvYAgOzhNfoIUwwr/g4l6ljhXfMWp3rEu1ZLB4+R1JVtTWklC7R
4AITWrN68OPleenOLXGvf38veUSphWghAvRUs0STWCxVo8xtNPrZAnLQyrmL3fo9SNTd8Ty745//
C1fcrilBaMPgFPim+iZhZfdpktAVmHwYTPcFpLofTb/7tqCOlhx1sBR9vy7k7iIiIqiaYCZCZFS4
0bRUVdZG71H5rN0N9N7OMsku7eqdboDBBvbeAI/N5S6VNKUkJt3gd7qdO2PSzg6tkWNXjT6SXGE7
dWWUsg2WcIBjWMW+RZE9msEyw1EchM6f+EtTPyQPkcuOctKKfUgk+dCwZCKuIkYDWF0h1R4NOFY/
R6946pxudvJ3GCV5N3jWHzFnXpZ1Uu4lczbHDGt6uaTxOCsYzgi7QQ71iaLnLUTejU/VIMdRRvMg
MVKGLfjvBNNkMSkAYC98oQFI9r5qDz0vqdQ8cmxT77o+7qrLPzbfsAWvBzSJsaUk3Abr4P1Y3LU1
8XCXnOzrIIjkXC7guoyaOXI7hfylS5QI9ulsLpIHyT7Iq3niXvHGGLIqHNNhhDJiEKKjztOxmBsv
JYp/fcF2StSh9BszKGhD1c0WqgGBM5wXN3ri3TLIFoUPnI+eutE3PopL1oi9azU2mIJS6GEDyqUZ
mHS60a0PYy55lvyLir8unqAGYxutts0Xjx3GWz44qAuUAy7h/6GmY9fk6shTGnDpEeIXw8oLtWe2
9NWIVEZ9AuvXYTad6MCZObiGd88yroRdQMPAgwt2A4lzMe5GWV7WTVyOL1wGZdCg+b+/T1zOWokC
tMrVTX8yJWZ4b8e2mIJpnDJSG7lWQMjodlT8PJXtGHdWRC/RMOBwI6+hmm+eK2NiWbUZ13wVlffR
EYE+duCslYunOTlsfurInpW79zNSUIzhkrbAqcdP4OaElWHPknpOR5imO9Nh4K2N/ARUO6CivpuC
FcxccR0U6Hb5ev3I7a0ljAay6ZBTJeL8W9vCfMSkjHFHW4e0v2/j4/Xv7yqICb2w8DJHzlkceFtD
H9lsQyP/brnLLSe5M3nP3bH9Ynu6rJ/mJXQh7h5KmoiO0ibUI4j8KpnWU23iiJzoWr1dj/XRPIBm
6ubXOzEpXhKvQHxtN3umkWapxwa6b6APqfrY6wF49yW6vvdg2WIIejFXbalgEi32h/0covd99VA0
fqI9L5XsItnVBPTj4hXG64zEIq20RF0fWANHX5kzjBvFYDMwCV1Xhr1rhL9gMfrYxPtLrNwYNXCE
YOL26JsD5lclSxiCRrTPnLnElMzrULtWd4slGIm4S6J4LvoRVre450PQyYmXCoI5+yCj3ZSJJbx9
GLhwytwcRvQO3iX6Qx3fGcvTdXF2N2ezcoKqwWAMLagOwTrQoK2FPuvdb6QYEAh63RtB0aYu1AsW
Q4ge1Gij9udap06iH66LsRM9uwAR/IgWlfakohAjsm7i/mbG5Lzqqzn411FkiyV4EbWZVnDTIUpR
GV7bGodomCWvw10IjAzX8JhCaZzotiK+MIJnGJpsN88zdMr6dF2EfbO5ARC8EktPIiWd2r/Mpuan
aGsLPzCwe8fH1J9usuf/iCc4KXNUlVVFgFctDh/9Vr+Lg0Z5oV1DfW3syAtrd3XhbwkxMFdwXEsF
A97HCoi6Wvu0Nk9r8VBOS9Cx/vG6cHyt3lwIGyTh2ZabtlVMJTYrUd5XWe8QBSV+yw97qJyhfm+D
NP063u47w9wACrZHwcjcbCkgGh8THZ459yDm896ah9IvP8puoauqiHUUrM9qmm1DV75z0V2VflKb
/6Lq+L5gekIVVQNN0SBy0H/qI9RFTJPER9i1n5vlEkzPbJUNbh8gtCCF7JbaUddTmvy4vim7IAZi
fqjxsVVTE5cpKzMMK8E7aSGneP6e0w+tIrusd7digyEsVT+tbFgZMMAQEyturUkyXDIZhIXK2zmr
sFoojE3PMfVJcsvs4PoyvQRJ3hyWjQyCiS7XtYiR6cZzCJW3NWJr99SZg/7EfLNzqwMKHv5Y/uDN
GHXmKLlTYTyyrBZeJqZgv7uh1ufRwDKC0NLsI0dX/OW3LtSNmIJ9neIavCAlHmWzOjaRu9oq2nL0
pGWy7rIdYTDHCkXMhCEjoYoxI1x2UdGlbPRD44aquWOkt8T8jcv7AkQwOGzUMVGpBEhUo3nufs4w
AFViRPdupAsM4QBp/bI0tk1hr8HVkaBQFRHeJ8x1cXg7hPIbtMF8/tfruglnaWZsRNoDIqGqdPzZ
DnP451QnGXHoWtoyCtV9bxExcYQpeTGuWNSoRDStFTNHGOrcfijAMJC4a/3CTqucetm0sV0zgQFn
xFRBgQOduHw32OlcRvXcQL81X89RoCDZqh2VoyaClKatUpTui4nQsayUydBwfqLyYNpL4lQJ9eaF
SBqBduOFJgondRTrm8jeCFs0laTLmxlV88bd6PEyW4x4ZqDZxcgrcO0E8eO0erIqrL21s1CjT7B8
mmWJgfIqLEfVTgrEKOPINyJ6sONU4nvtuQs2RTUUH3OAKlfBXVgjdS2iBdvTFatr5YWv9tlnrSMH
ZdF9agxeTVND5jLw0yOYXQYLgR3j7qQuxq4HNVOyqXmJlaMqD/mT/Lk/Gy9xm+VooaFdArijI6ga
tjBhDyWtiBbx3zdv17RcFoUNxuBX5Y26PDXWqaokt9XeoWIqJRh+yxDYfRNbUDstBsEP+g+4G8SL
vzHDC09xOEEH6TREbuHE9VMZ0ic8Taq9efTr3RimKZm4PX8hEgL9n4ky8+bUY2KLPN+1o4ZsCyeo
flMZvTm8iGYde7CAT/71a3jHOWYvJeUM2WWQjQomIm/GnmQ92p0H8rnC3MocnGmNK+1f2hWDV67/
P4xwC6aNVqrUAIw1f0E/isPUj9fl2FOzrRzCs6KdqNZkJgDi6M+YVK4VH+Li6TqGZK3EIsPBTouR
RMCYKdOcsVOQcGysyNFa8FWPMavc63iSRRNDnqQ0jLidgNe0t7P6uZm+X/++ZM1EQhgUtaJYylCR
pWgwudEuz13XeJioILEAXIXenJjXvRfjPUWRZdlIIUbf/mETh6xVsLDQMf+0SllAVbZi/PeNsUF3
6JzEDFDTYp8SRX1vJpF3fdFkSsAXdQOh1mFu1lyauDtn5ftab08LPS7TrzNR0+3BFMsKKZvREGdi
c2oLA17nk6pmQT+erguz94C8QBGOvzXrCTFnSNP5vBstDooUA1DB3OtPx6h36IfreLuLZ6h4FWk4
IvC6LhdPR7+FUhJcPjn7vupfiuFE1TMKhiUaty/WBocb8c0mRXQuW4snhFtMSFOcOkjO0UE/dCcd
fWIyus7dY2SqDGQIeFuiUPwSTDFRlLVUWMN0eSiy5zB9mFuZKZBh8IXdCDTmVh01GrRhjD9WppsO
H3MZ1boMQlCFaEhWNnKFy9Y7G6Pe6sdEVse6u/2blRJuAbqu6HdAn4iflPeDUbhNVAVzdhymb9fV
bNchwN2sW/CubIbG48vlQhtiiWedgrfQpJwbXQsiRXcjMzloFRqep9YZ+t5dM+S89S6oFdmoiz0z
tIUX5GwTlKitEeDH6rNNHkEw8jvyoYYJvTB4uZhUULmhWEI1XGvwL7wMYI0xs/Fvh0eWMNpTC7Q/
/gMlaF5DSNhFXYUu/D5pHKpEt8o8K7eKyTqZG7fnmm6hhF0Dg29R9iOkik+cFQh9FoWTflUPk5dy
RpjUiZ6vr+PuPm1kE/YpVuxEyVUAWuB2Wwm5HzTjj+sQe28XVCK+rp/gmBgzJZnBMahj3PEGEmTX
DvWx89ZHTj6ZyCsduHET79sNouim5Oj6nWobO5berpgzqx6RocIsWc8IsqDoXKlHzOOn1/AEo97V
SqusFHj5qT/Ro+3Tg3LIwIwsLRmUSSaY9VhTO11dgKTYa0AxYVkf0uOAQRqzMR3aPD73U39obfal
zg2nQgShMXLJk3evcmC7n6I3Uw8WFmfE38C5oFUwUmoY9gImVv2JYvhz4Wl4fxwTiaLuHkI0cGHA
Gbo+UXZ8ac9ors55lTYQHPLNt7niR/R4XVH5J97s4iuEWB45WBEdFQt6WqLqwrDTUxbeasZwZ9BP
tmF5a1odujD89ZAvypv/kYsKqpNihrTRDJCLYlzO8EkNf14XatcR2AIIGgOuzWmtIgCE2f+PA0ru
ls/rIy8Nqw/S8e6SfRKrPlM40WRuAZdr6BbXuqcFI2RiQ0bgvWu3NsvGf994A0NRDmk6AWaOPcv+
YQ2SZdsVA8lgFGjhOY0qt8vvg5G0tSnG+/kpOxrkE3LNM545v7M1JgO5C6pUUa7N/4iNECTp+7rO
C/AlY9aGBgJy4zPYA3j5LznGP2QnaHfJNmjCNVbOcaiTAmg0/ZCD4JzI0sC7tgmRMCS1GaIQL1HN
jTisjEhTKtgTbhd4Qcz4dXTo419tglJF2yvjYNoGTlCBYp6R6DIBR84wOE5zMO/pDfo3CseEqaeo
iYmQSytd9eH6tvEr8Y2Z2OAKu6bi5ROVXMMVqjmr/ZlNAU3vrPFUml7Yy6JV+7v2uqjCriWqUjCD
2wcr/1kw5SGNZNW3+xZiI5Cg66isiBH/A0SaOJw4EgOjU9VN3BJkBb52BE+grA5sN8C93TvB7Rjq
1jSWhkNiLEsejM/hd2VFDImg0H456rorrfrdNe4bIYX7Iy/iokfi6y9EFVc05xYiv1OnslVKkeF/
0NWhS1TA5M2pyjzD8H+neuACQrgxVNUKZ6MCREFv1PpZn90qkqZVdz0ai6F4GW0dKHETlmucrTyJ
MBrDt8LbKHLMWnG1KEhbzVFMjxars6RBLSes3zUhr7AiGUHcrdMARmjA3oEFysf0oScMIMWY3cyb
jrJs7r7ib9CElZw6ExeUBTRcjfWJM9FkBxjgztOC/jA8y+Lpu3iI0eI1j1opnYkFYHQ2jKVLs78N
ZBrY7cskL3ATHOnD79j7DZo4NwwZkYU2JqSLFDAT3MS/kUpmlEAMCj4maonVZsSqjX5gkGaksUvH
78j7u8gFSyKAexcxaqSQE0RXlKaJIwxSxBhTK19QYEI+W3+G5Ac6WK/bc25BRXsO3h5c80hXoxpL
0AK1M2ejsJH9GplfJT86lGTBiueabDrC/vbjLCEXYNtoMBLOVNXbBQoxUPXVghCGE1hZD6DBc1lQ
BLaUDHp33dBVhBOMqxgpnEvfIh16iw2lCqmM0BmR8Gdp4daD1JJLcESnGRODYxBIAaf/Vn1Kjvox
9fpjgxpi3U3//ItZR7qQe69kqNzfsok+s7ViSjJmuoz++g6BFKRH5/I4un8R64T3xHRkZMe799UW
UXCiGRlntUw11CCBuPsdSLIwftzy2shJTrAViKhJbYVMRv77xpmK51Wp2hiILHPs2ClPmr/e1Dfr
7Hce15jhKKNH2vM0tjIK/tQa1YVqKVjVdDhGS8AGSZuFTFP47xuJKgVPVbXD98P0/VyewvFGk3HZ
yEQQnKW2wkkuTECQFomcBTdjsQbXrcWuFOjhROU3wk6oPLqUgsZ2kaCDEEWiynyfzuSUt8iBzDIa
ll0YE421lo4SZfy7hNHY0pjaAuOtwxkr75b8qbZl5RL7BolnePkTBIE0QcemrLXMpU1Ak3o0Dpzk
rr3B9B6womBWRiCzFLt7swET1GvUi4GaI8BSI3Ha4kep/45+gd0FRcKUGqgVvFyyhPbEjjp79C1j
dMy1d/IxcU1Fk7zaduWwGUrHsWoqAiGXMFYSDVE/YCiV2h8WDUT7p+sK9mZXUCljWnAQMJvK4A2M
guUuw7jMmAba1zEo/jSD9Wj6uWN9+2vAsqyahX9se/kJYGKkLF6tVteULPbzUv88Zwu8vA5sF4m3
6LGvjE/dkAZTZnvXZRSvXBFV2KoqZ4o9oyfab5P0EdPkjvXcf5zn9gn/JFDidolQguWOugXjkNsi
9tUwqKzTZEhCtrLvC2coMlBUPTH+/V6/X1cDhbzk8/XVkkHw3zeGc2mbYVZs7JFKfTtG5fPT9e/L
NO5NHMKqKClVyFD/NaagqNz/I+06muvWmeUvYhUB5i3JE6Wj5CDbG5YjCeacfv1r6Nb1oSFe4rPe
RhtVsc8AgwEwmOnuUY5aQTfgpXXmb+mZxTkRwnRSO3FfI1m5s+1nfTrn3Vd99rdtko2ZcKfVM6O3
KYNJ/TRe9CrzINOz+/9BCHfYCDU5ppPBisD2Y/OGydKR4hYgjpIQB+ygmwbCR6kAO9ZEDNdhZyuQ
zb14zhBQxBvXXKMNzOZz33bIztuH6m44RHvtSQM5573qUxTEbA+bxCxR06GeulZrCgB24xel8Uj5
PQ29N0BQTeW9lajpEAtupsLJWgPKdLukeCDx3gYNkqx2c9WKBYTgwrFRW1ERxNFOn07m6Lf6pyA/
vcUKUOShSs4Em5gQWTqq9i16vmBFCdlIe4RCGDhn7UECs7766RVHCC+E1HOOJ/0Ip+l/JXjKm+x2
3GW+XFFNisYHdhHMoC1toS8L09/sjO+cgkB94KVXJo60ciY2KZowTVliTkqvAW38Ht7xTFPgM6+d
kNfKfDncatBZjKQQdHgrOHgygNbjyTX+ZtKv2x4h+74QcTQ2m9lUYqYy+jgNpyb9sP39VacGQYSO
4xMnUBAijuJonVaMWDdZ/NzTXRh/yWQ8ua86xl7izRXDEloRBg0CHrTkGOElNz0kMNy58dPxdgIV
q35nVa0bqZ+27Xr1AimCCueNMQdv7kwAyjufTa+5I24ECrsWYtC36p7TolgyumrJWFrCuWNSjXiO
GSAV9WMyHNP5Mo9/H+bAWgP9CTSDWjbocP5cSt2gjZRNM9jLmZeyk/F1lCm1vaoiwMABQkMTGbhQ
UAgqrNbC0euAdCp7SelrfnHo8peMVY6nI1pL7Hl1y+ZoUJpGMy1eRLgmimBQgSpJi8GgwXCr1B0h
1dxdkLx6oA7Ya9RbuSbBOiSo4JEkcSga8YUx7PvMUoykRsvniXzqvqJucud4je8go/WiGCjNOa6s
YRsZQB0FtaAGBrnynzYmrRWHWoAaI3oACRCy7ZEfuuUOrYCH0JtcCDW5f+/8QISDgHWQItspOH/a
laEZJgUQH80DpDMf2DnzgiN7T9H6j0cSqYQgD0PCncKmBP5C0YyKLI3gNLOeUUKyKkYP0B1p3SHZ
6wVIKfdN+5Aqb7JOQ3bQRLuJpYqLQKurvM47nUHW0r4UeHz26h/dITmQL07p1VgYx0zaNLE6hwtM
IQ6Dk5cERQTMRvscgS3dOkimjAeHVyO4ABACsZVhH4kqANDD2Hk8w9VDzEt3XAcqR2wvdUoJnqgF
Mk5WmegJ8MbvSLt76R5anTvTNw7qbfZOWsPAHe6VdXjy5ESiNl6+RYdsk0JF4zx0Hzt32mU7e3At
SDT+qN3aSw+oudseTb6Et+C48YsTR0iqbDBiuKNd/FC0Y2J/stoMdDZQffvrqjsewejCNGF1p4Zq
BEZSxrvgZ/aRk2zEvuKNIIs+aLvyIjtKr/rhAo3/f2EZEgg9Sy0MJCsfrOmUtbKAvLqSFwDCSh7M
2okcdKciuTt/yiaX3fHUJ4RVfjS+cbYh+Za6iJNu4qee7JK4kiP4YyiFo1usE0shOrD1Stv1TeTq
wS+qQQZOlVHNyJCEPWAqahQ28knDEwOtvFZjnj2+s63P2364ciKAQRbnOVDx0CA+qYGdFyoBHCYn
t+bXND7rvcTT1/xBU7Ffm6DpRQJcMCRqUzVX5hT1q/R2yJ4yWZ3TmgXL7wtxjxb5xFCgFu/C7FDl
fk6PWeVvD5LMBCHyMbPUIotvjznt2HlMcuUwZ9WnbZC1awGYv38PlPhKS3s8+VgpDLHRTaN7eEC4
gd4friHDiWfWJWhr8U4jyOkZ4GTgR9E/l2k5z2D7NBS2m/UXhvzsMB+yCJoNLdKssseRNWfWKR7M
IAEAIRixWxq04FWdRznbRfWjNoVul98b0cXOpHrSa86wBBKcQetZgvtOxrgAbvYreg9Zubvc74/a
JbkF//nkF748ibwWy/njN+eQQUONeCe2YzPI7SEFaDLv9P4+6E5Ya3gJ30lbA/jvF7eNJZQQXKs0
KBy7BlTRfFPHy6S03jh8HZqbKX6ORklsWPXIJZoQaTNFqbSMoxHi16d8H/kJKIEh3UD3/WE4/q2u
Id+nlnBCcLXbxGy0IMFJ27pp2AMxnrd9ftU5bMiUULx1WjhZ/+nyHRvbcdAm3PJMtLYfcpB2BJJy
o1VHd0yUKOCECboTYau1hzFsY01DBiZuzAc9Qv6KTO3wtTDJ7dSGsr121SI82+IF2oBJIp8Ga7JQ
m3rGdkENJYFL0/hxvNsetLXYZ8CnYQ9o416RrDusDJyhjtnOcM7jj6x63P48D52iQ4OnBd8FHQge
oQUXmynTknrA7So+9acGR2QN3QBQ15LMy5oVeLzAmxIIGOFjwrzoQzxPYYmzpJpnOWrZ2FyWqKKz
u/fb5qzi4H0EbW94LXn13BMSUlHwNEM4tTym6VGRMVusLkn+APMvgHBunGdGm4A6DHpTaD+BHpnj
lTvnkSvJo9DB37Zm9aaNeImMJde4gubOnyumKEo0oigjqmiJW6MWZTwmno7zMd7R/76lji//JZgQ
u5OkMyeSzuFOMb8p3Z2JR8Ztc9YW5xJA2MZx3yZhFEw4KYJxxA5+mtbg0eBgsMM2ztqqXOCIz1dq
GuQt6lvRngplm9bZk/SXJqsPkWEIsaxIqVn0ETAg6+FmI8jBM1dNJQ2+MhDB2cyqNOJawYDVkKea
ig918G40JIWLaytmOVjiyiy0INZiPil45W0fbGlhOP+RYoRZAvAfsLiPpBbDJZIbEd3yTHIHfaXx
CZo5e5wY98p+e+rXknpoSoYaloWmTQ03qz/RnDEuHJRgYsW46GKBcpnzHJwSNJJDjZq/Wym+TI5n
dQAXiMKu6ShT3YUBEElzGYZ33fBx26S1CL20SIgBaaSmIWnx/fik7csX9rrqpP+10tbL6l+YIaz+
Ebx1UIkHTDndpZU/1Z9yqRYn96VXrrDAEAKAUZc16UKNuwIXcwSDwQ6VdfR944873pRcGt722K2G
azQHgNXNQmnbK/2wUmWoKW31EB3QZE/8GD0mw2f0tEBuSz120pv+ui9c4QRfVxMtHkDgEiKrxoWb
UTvRuvb71AJtKCcAnG6YLXf51QW2sFFweXWGFDVuluGumTz9zMV6FSgSgtTL42pb1mcpZej6NF6t
FDweN5o+HHsAKjcQdx/39nm69Ef1B7R6lENzn0hTUatxcGGhsAQKKKjMCoHf2CCzdx27NFwrsm0f
ikiRv+0x61DgEkfzBm7kYm+xk8VdXqFJDQq+jzH6rOzyfc9+/P8whLCemGk/0FpFWDe/TcWBWac+
fd6G4CPyeqVdzRCiOiVZD5oOmDFn3pw+GSgmLE131t632ddtJNmACS4/KlGK/AWQgum+VN9HtdfK
Xk3+I6hfrRE83FAmNbJqYHChNRSGH9lNus88ULA7Ln+NjgppPb8UU3ByNmkRMUJMUnwie3YD/i9X
fYhrt7gdfP42pNzWUuLE1ZUMIVMCXQhcYUSWfhKXel60BCt5NzKXv4M2++grBWE46gk8c7c9c6sb
yxVNVKAIY6NKlBpoPdiFOC0q70+jRxmZ0HoMXuAIRyUln1lFU+ws/2gPsJ2puOap3hHkCNPHSSa0
tfp6g4epf0fx5fcsDhyN3Q4kC2CXjjwO32UCf0JNLWduyyDoKNMn5o7waqkt4ISlloyFQSmBeUMw
7OZc30fg6bJS9VQrnaSsaG2tOdTRwVAOnsBX182OpkFvaRmISasEKmy7gdzG5LjtFWvmLDGE4FTQ
IEu1Chi6jtCBdFF71425hzKTbRweF8RhW+IIw8YmC56uAgdt2+ZwQwKJHbLvC3GJ9oQoU4zvW8V9
T86t7J2Vn4e2fr8QkxJTm9UBR7NdoDePehPuE7t539jjJ12Z/TpSb4pUtmBl0y+EpNBkWeUMMAn7
/anuNC+ykiNSB/72zMhghN227OMSrTiwzEjNZxYju57MoBcyZSxMq4Fh6QLCkdPqwZs9TLBn8EBP
07vDITwbF/O+/cpzoJasfWXVI0CmAnoa/IXMFmZ0ERdIFRtjY8TYE61DZe4j+vkN47b4vmBOnyUT
qv7w/Vr7boHBNTjZ1WUbYn3IwBUDWWaIxb1i9NeUpAqDBAmBNvSd+xctkp0CvgCfnDkLmPRVbu2o
5yzwhFVElJZZxdj9s/NOH3gCUneD+8BtPdVVfPq0bd+q6y3ghEVlZI0NEXGYN2b7MACDzHjDVNnT
32qE4zyNSKjgrCoWtGQlSA8yrNhdhvQAUpHBSLyReWG33zZGgiMWtaCsoB1p1oY7dbyHfHE4R54Z
+FH0cRtmNUkEvoN/7REJ7uJmgFhr3ofgbO92vGAbjO3qd+4OgSdrB5DZJOwOat6bZt3AJqW0PaJ+
qM3G042D47zFERY2CbtDlc3J4KTASevj0Pl4T59luVvpuAm+HRHWjMQARnSyDy/KBz1IsSGI5Cun
t53tlrMkuDaZCyPLQj5yKKunO3KMZx+3wsLFjfDB9hqZBvPaDWCJx2dyEe1YR0I1A3njTilcohRe
+8OYAUVviPJd4oB80l9thYvJEgJrQGNK0TP3cmzFrRctTKdgP760MKWH6bCNthoiFmBClCV97sRU
rREBVee9lTnDrrKLwS0TKmvqkPm6kK0oNTMloPjADj/GZyuifjeFZ9PJv1bDKDFqdWu6GiVq3qI/
3ojGAZNl5gcSn5PiuD1oMl8XqysyJZqczoQtMbgoyLG9wU3GdG232g83VKalI5kiWwgSXaFmUE2E
NTR/cBova/HU428btD43Gspg0diha2JivK2IAT4LbBQQ+N6rZedWZLoZchNqRDKZWxmU4HCo1kpq
pQSUmZuXRv0CtR282aqPathKHknWLmS8Tf5fowSHi4PADtsBmdIXPfFzfZz2nDpPxlyz7my/YcT0
eG1GWpebMKip2a7TxpteUSTTs35OuZoiplEabQjA7gKManK7j5FXeXhZuoy/OBOIvH6YT8HrAHS1
SHC4CP3BZaxi4ObqfW18UfE2W+Wubh0idcdsWfPIK44BnipdzJNIdRIGpdN1FHDprX62jtAiRsyL
fMdLbmfDLU78jXseXFneTeIeojpsTvLJYohBcI/y1B2yQ4h3YP1onbaXlsw9hI3KyqF8aASYOlV5
nuN3jczL14p9/xg+YWeqoX89KRYAWp8/oSVn/YTGwn19kZ1eZZYI+5Ix6WkArlforpnfuulQFj+3
R0rmdkJkIEqThqaDCTGLh7R8DEwvni+hPnjFZ+XveUFErxOigzbZ/dA7Aw/hnJIuOLFb2wU1vMt8
1Id626ath/DfK0psAIFUpDYkfI4q5cFAPQq7zea/5Lj5xx7QMiMz76AoVPCzqI+qtATp3S4OWHoO
o7k/To20aHLdB64ogrOBEEmdIh1zFJ3qU/eFy14iJe/GTxT9jEhr+NIk3vrQXREFr2vjOCx6vHaj
c8K6D0aQZ3DKLn1wnQ/ORZtQGpegy0BW0LtqJ5ccQvM9tBzFB/YyVvok1XEJKOtjnrwfI0lUWM2q
OQsA/gMW50m8uE29XeEmaH+YPB5/QLHjj4+m+9Lq7Ae7bQdc30EWeIJ7qNPYtdR+udUkH8Njvi8u
iYd877hLd4r/liK2pXWCmzAFGjlxA+tC507tTwwJqULi7+tnsIVFgmM4oRGgAwkWcSEerieXXdqz
cyj24V5WybN6ZllACZHJCGv4fc8HL3kXBd+CBO8Msafa++1JkjmdEJIsGgaox8SoVeadM5/0+P32
92VD9vpcnOamPcEOegifKJg/bD+aXOOFUbge3G00Pv6vThHXQRPPyAyX9XwsEWDLYHxXVHPsalp7
UIh1GCHBHiapZPQkkyQek6G1MGrDCONYcqyKW4f2bpNeKuvdtlnr++3CLuEurSbKRPLunxwO5M+y
w/fG57TMsoPDauBb4AgRojL00WgCHPvV+mlgnpaf0QgvsYX/1q05EqICnVISQD0Wd7IP/7SlITHw
xC+byoHzZWiS4gipA/I5XEQ9ZHg7u4oxR+ajtud9IODcf+TNQWz/t3SpL/shqrPRtwOBDBTqClCB
yYaAnypbFUmiPZiApZ076zN0hRDOyVUx5drYY1fvlPDAxs8tq98VE5MkKWUogr+NFW5mLwfIdBrd
hv0oqe0aUp4CGYrgbaCATxwSYrj01vSxcL04AUlBKCs9Xoex0AXEecPQnfPnrIytaSs9q5CRNI9F
5+saxs7bdur1OPAbQnyHo0lmzbpeooCEhG6V7Gz1o4b3RVnpmsSSF1dfuLISmjqILwq4cnYT6K6W
39mqJIKu7wdXSwT/imjRK1MOS9TuNopPtky9av1QYKFKUXWgmf6KgC+wzKgNh5c0xkuJthec8hsd
R5Bir5yktUT8574KNgs0YRcN1CRgDhLuu9x5oUDDW9Kd41mX6lb1/4dcuwxOcDU7U3SzCTB6pQ8q
dR+3CYgWkTvrQP3oLHtLWp2qq23izppDFyOjlKfRGr9pD4OsT3k9ci4AhHCmlBmd5hlTFZ3M83AZ
wWZ8aFDeXuyHY6sctpfQ6ta9ABMcT2sHJ1QnWKMSSErV3hjt59nLpofR8LeR1s/BCyghujlNlNZG
x10QnHgnruqNRn/OXAtuGY8idVzIqopWF+4CUYh0XVLiPTiEGzr9jTqe+WNmITmKyCD4/xexgWY1
XGHirlcfdahtVt8c+m574Faj3MIKYSftZki7oysPRzk8y3qxPjwUYecpnXHv0EYySTIs4aSdNsFU
FQaw8Db7oMWGp+ftu6lA8SGlx22zVutE0GL4b0iyhSABUfnQziAxu+sM13xEBYBf32cHetL0PacW
RgGWL+Nw44FgIy6JjHGUmpmldoAsx9FtZwwk9Yp0h8Jnt2g/GeMhtT5uWynxD5E1LnASdc5UOL2d
3eTmmTbnopIsYRmEEC9srTB7p+NePu1V7Q6EgrEluYGtxzwdahtg6kEJt+Dl6MDK4rTAe7PTqiiv
6avveiujT1o344ohuPkcJ2ZPeYlGUnwn8+haXb0nvcTp1sPdFUTw765iaHOosZVrjeFX8xen/VFo
mW+QQ9ZK+JP+I95dsQT/zmotzqwaBkHWIX3hCsae4Y6P9juuQcZQUPMWV7viCbugFkASQ1eA11cX
vbtk7MNEvm5DrIeH3xBicqvo1BnCBBi+Ib+rP6dj7mo/U1n9yX+cVa4ogkNPCqjhsggo0W15yxMY
YMD7xHm0OMmErFNAZpKwASqNHsdjmyO6NsNtFb7rC4jDoUXSkrGo8Ol+HXuuVgnb35yaeZAVAOrj
2CtD221mdzZzd2bokJ9rN3Z+bU+WZEEZwu6Xp7SwwwyARtL4ERpItMFjiSQyyECEyJB24O7XDTid
EnUgDSYNuFuqxh2nXuLdkhBkCOGB2hBwdEYAZUVwa0zNeRpDd3vAZK4gBAdjZE0Lxg5cjCz7kBcX
TdFvoiJyA032zre+D119QQgNc6ZPwcR9gdj3aePb/THIc9eYj13zy65PMdlvWyZdUkJscLSqDPIS
ptWhz7kPKy/yW8s1Gjd4R3b1gciSuRK/EFvgmdKneMmEhZP6ebB3zvy5sCR1cDIIIUzERW2zkq/c
xLnLwZ4xQelR+7I9cBKXMIXo0DqD0Rpg4gaHvekRNLWquP81t8b/d4JE4btc65q8a+He9JIWrn7W
dy8Zk9RXUcMq71haT21Zvz3QFIJDm+U0rfjmhKyZrT869OQolyp7Ko80vsX5we6et0dSsn7Fdrkg
zcKcQj1w15rfS/Wgt5KdXeYNQnxoetC6OQQGoQtDz58m66hKawF4iN4I4a9EYHqNjRkPdvYXTkbA
viSXGor3qAfgNUNFIN2cXmlDvKS2FtMkBIpRjzKa8D2d2V720UHR9i730YnxQO9N4s87jauZ4qC8
PVeysRSiRaLmwRDamCtrugvB/W7c5LIaovWDmIUCX85C/Ircvho7ZoQO7k1V+tOOb3TwSoKbzW2K
UxnLou1/nMSuYIKzQySqHxQCMPPLv5RcoOE+tTu6z/xcWiawPnxXOP7/xZ3Qacs0iHmwtabZZzXa
pyIAde+2J2l9QV1RBIdPxrLS2hBGGTVEbnvrqEH0ehtiPfpdIYQNsYnj3FQYv9w2kNX62tA7E/IN
OLNsw/zH7nTFEbxcJ6Dl13j2K3Vcesgh2MuD31T5EI2H6L3MvWVmCe6dm5aTlA3g4nRfol3TedLU
i1rLmE0lbiCyIuTNGPaRiVU0kXMQ+2AOeGP24ffAUWELVAw6Gx2foDBjbm9Czwjnyjl83J4fmSHC
JhiXUasMfHoU59zbKC29gxDVNsR6MgBJYjTS8p5qWzgdN9VQg6MV9+Tye+u3uGN6jRft02/N5/pX
c6I33Y3zlpOrrUP7FbdaNL4LXmC2bY1XdKT0iX7MqwH8xmfDqiSn1tWhu4KIFyZWjXNVWHgFiYN7
I73E6bOqHyRDx4f/1a7koI8C5D94wRblwU1K0qRMFeys/gD9oGQXfjAguaeDdB9lrJJtfD2WLtCE
WBpliqXMahjhYZGe6S7Z8cKA/MhOysE8pgcZfS+fBcE4SPRCkwxNiOi0F8k+8hJKygEN+DsmF7rq
0ddTndKzrOBlbaMFfRhEeXVw1nP6+j9jth6bijYXDByqiZtMbnwa/dmPoBpu+hNxTXSOQ98n2ctw
V4L4Elake2+cuLZHHbDhkIGo77MteyJZW1h4FoN2nAoqJZDkCzE8Bhllp2YmTrC36UP5A0QmvrGr
J9c6EC/dxV8CT5UkPlZtWiAK0bxtKQVtNBCJfjKM/SwlgFk5hv1hkjBXs1kwmioGshDn5Ctva4Ne
/U2Uup3PrzKOTyRvmSuLGHjI61MDLoiayT99o45At5CDAXXXgn6wfEaQKCxJiF3Zkv6AEFaVwvKi
0ydAgF43Jbte/Vw2rklklIB8sl+tJmSBsJBUzXylzZBmBbECCpgyLlyF/tSm2z5D9UHs1bPkdrZq
kQbiQR3qASDPESapmtNUR3c3HhZwwSgemON4xteqlhR+rvkaUaEBrTkGuMPFZaswkPmqMcUjY30y
6FGTPVpwXxUHDPpoFrS0bQRSMfHZs2kwlD6CFU7okfwyWF/bUXGT72X3OBHJZrFmzBKMD+ni3Njl
sVWWOdpgHK1+QlHSxRn+nhYBrS9Xc4Rg0JQMXQgqzNGdzs/KhxaVE2kru/vL7BACgIHqN2XMGU6m
bD4NZPTaqv0g2fTWYsDSEsG94iopTWfmE3Ow7jkTLfIZrn6PTt1dDaoCWW5VYpK4j5tzpelTDbhK
vUT2nS0jv14LMVTDbUhFLZWK9po/pz7LypraKaqJ7QkK6vNjgeVSzu+3B23diCsI///Cv7LBichg
AcSoHp34nSF7C5N9nxu5+H43Z+gMcfD9IHjWug+0kayPtZCyHCRhfSgJCVE0he9roLh22t1o674V
7nOZhvHqZBiorOTMWM4r8fcy7wqjHQPFN0eQIPWg5bNjL+o+b8+GBEV8GapbhxTUsmENlH/cwQh7
j9hN6xolQv821FrdtUOvFjnCPWHMBtCphbBoeizMG36QivbmybzNaj+vvM+TT91o9yiry1m710ED
CBWqOFdxVQwh3AQKs2gZGopf7WZwSCTQgzJv/yFXwC592jZy1ftMk2C/oZATEbl1s1adEKQxntCg
8p2JIU8no+FYdcAFhOCA6RDXAbriMGX0B+qwcbe3fNpXbhxLjlCrvmHiMgTKextNy0I4mKt8MGiR
YJ8eb+b+e6d7cyc5cawP1xVCCAajXY/KNAOinZ4N9bGN3rD/oxrrtwlCMMjHZJj6Eb2wusq+q05w
JDlxVS25TTQZtaXMFGFaQrAOm4UNqMkyb2dQQzOp3J0MQvDkdC7iQWkBUSqXDO/GbL/tvLIJF7fM
hNXQoMNsmMGD2l+U4mM2P70BwtKg7gwROmqIjGuVMgQ5nZCOCPHgpFmIauhRyK1OUsO2ukZAl2mA
FA08DOKJrOuMsBkb3str1rtOby8a5BbQUQ4BJFmCZfVuQ69Y4u0JBPFa1ZfAClN38pqvOgp/0Cf6
DIYENPUWvnqU3ddW52mBKARSUvexEeSYJ3U6suGUzkdTdhRYdbUFhJBtqZOAKkqJ05PDPtjjnVQy
XfZ9Iba0g5YPjGLQJqo/UFZfyvjntqfJEPj/F+eA0enanEX8HJt/Juq5Yf7292WTwP+/+L6By1iZ
Zfh+magu4VrNpauqbwHh5Smg+HbAKy6seK6bCL66EJUC7IulH+fsZycTveBn1FeXiwWEsOjjvuhM
wk/jnEFwPv6vXWtrKRusw6spwlm5M3KTJCpMKSKvBx1m8Vh4iVeiqRr1f/n5fyDA5j60YZnYKMcM
paKBAcR2b39B9whaHhJP7dz0peBQTl62GnSuFooVwGzsmZOFWDPJnDzW/QBV+eTCWL+34lRyllpz
PnDdGuCcByHCK5q0MqRhoTI4XxRcjOnbEB567Q27/xJC2M8iu6sU5KKQQCGRO0/fe1BFq2MsMWRt
lS5RBAe3O9KipwKGJO3eZAfILW2v0rU6RmcJILh3MxQ51XU4QbULDly/GOkMzubF+crkxPVrLrdE
E5w8DiOzUvleYF4KdL00kC8ud+xWuZBdtrfvit22dRI3EEuPe4e29uhg7Tr1KYhv8vJuHiUnqPUJ
Qn4arP9QOhEbk0YI05K4wnUHtMAeo5FrVJIUuAyB/38RSPUkMUjV8AuVBamE8N2MntPtYZIhCKE6
cgJGShMIDNqS9j3U5La/z51UDDQQJvo9RsJS6SddAdc+LjbUuBlxr8k/RsbeCM+NrMhOZoiwWiZD
CQnjd08rS89RUKD19+e2KWsxTEP7GbZ+gr1FjGF6FM0k5A3FtKi9IHyshnPGMi+Ukcese+4VRzxf
qEVEIEaM7Ix1TIMbdbjJ+/fbpqzeN5e2CGcMvPM3FClaZAISlHbynq3cT3FXd4075xLcU8hScw5L
XRJyZKYJ/lxUU0QCG7Bt9TiYt1V77grJopRB8P8vlkxVlwlB4Q5yz3bqz8M+x5NV3UnSdKsX5+X4
CW4NTkIGHS4Y4rwbdmiaP7IP9Mf4ZB3iY/Q4yeQDpXCCc+OJJSITd4nhnKPgrgHRaPWJa76nmCRZ
SnV9JV39T9gWQEHBSJoCrGkCP6maYzSl/rb/ySCEvQC1LTl0cTB8cXE/5x/rUOIE/7G1/bZBTAeC
8BcEFwVsiMgvI91b7UM1PhX5z4h6WsW8uvYK+lPNJFcr2TyJWm9krBQSUcCSe+M+OPBOdvU0fOLE
K3Lme8kgGkKcQG1BQiIDg0j1wo0i6lYyftbVR7eFm4uCqWZeRsTmCUO8Rsx7Bq1j00vO6ODSXP0U
3ioH/RiVb3pzW6JywxdLWBnBTzjzKJFXl3n6lhdP294nCRGipG3flDlRuPcR6zSm98iBuGyQ1SpK
XVAIEU0exaTgIUK3PPAoIEbYfqK9kKXKKybWt9mrvwsBIhxTkJZSbLNjeZ8FP4vYHasHhd2U3Wl7
7GRAQnCwzKkmaFTi7znDCQTUBp5F+4Z6UX0XNJLdgn/r9dnhapQQJRIuRhsMOMIl3dei/BrS26gY
XcO+0yueSZLEpNXtHRoiGjKU0CsXSzVSixYzeuKQ4af92VB/OHrgl0O2o4bskY//7ld2LZCEhUsz
vL0pKrKuQfoTZVVkfAINjzeMz/V8sMfE1WVvzDLThN1+ZnNnpQymzbivJOlz6Pyqp9x1wp/bzrEa
kRaGCQuXOWZcVAHHSb+oFo7d++3vrzrf4vvC3m6knTEbDb7PyDl2zk36xFjudpGrBczdhlpfvgss
YfkOOmqQuthS/IJzAmg++JHeK4mr7ilCuazgaX3gQIuKAhvTfKVsFw9W2dAGHgEhxdK+M2RdFasR
z0QhH2QjwP4r1nYmeVsQLdLgcfPRqW965y7u35CuhoLibwhhvGLU1E1DwiGc6RwZgx9RGRGEzAoh
yFkRVLSMhoJhIq+O9YAHuCI9m8PwfnvqZTBCiDP0FoweGWAsOt8r+ocpG973seVto6yuycV4CcEt
KPQitPUZb3167HbpXZqELqkeVF1yJll1rSuOSNXHgjFPzZkPmvOO5ff1KFkosu8LCVcaRhXqFTDv
YXPbJH4YyI7aMgAhWk7EMaOyVfFGhV5EY5x2cZ55UwK5mPJXpdb7bGZ+29T3gzbv1YF90NTxZCrU
QzDabU+Z7JcIYbSPc73pWwylHaMAKUGlqi7LLa96hQUFXwcVt8YrEsyhTazKriasIvs5m11zDr24
+jGw99uWrEe3BQ43dXHESoI2YjoemPwkArE6F7pkB5W4vJxTLjq5uqAsvDWgdhDbqyq4SNyAbXrk
rl7NNTtEtNb9Cjx3blArn7btWkcCgRWxTQLHEBaVYqQ0bkq8/2Ud29fBAAV050wLGb3FqiNYv2HE
NUUTg5amhX0IrYltfihkXiAxQ6S9TMoySfMUZjBIprUlWu2Cd7WMmE8GIqyrThtUe4pwZLT01E3x
0pScivANnPOQ07uOlLBkgiB1OqfBm2+q6NQNEvsbQ2mWar6B+M3RoDaHNByUMV6R5iUltJmGFMbo
M658u0HG7LU6WIvvC3sCJPNssyjx/VRX9mnd70pVPSWm7P169SVgaYfgwFHZ6xaK03EQ2Ncn61h4
nAqenKtT7TFoDsqu+qsPdAs88R3A1JLM7mLgsV/Wffj0Qt1zUB+My/TJOhcovZc1569fka8jKWbR
IpTb6rUGRF4M+w+7HDs0e85zEL6FeGTpFrrg46mTJXqqA8xC9hxqLTuTZo99okiK3CTeIbLmFWQY
oWYELx9/5MNt/yUyJXlgGYAQrtupRZsJKnf8ebxDzCHOcyp1BT4Wr24li4nhv2GxJRS0U2kV475q
dBBk4gqsjlf5pmucCcSPZSfe1Y1ugSYcF/OEVGSegVaFtQsaXKaNIGvwQvVNz0ELIOHQqHVJhAQG
Hzr2JSKuY35uyuP2rrO6HSwghOBg6FbvgI5P8ZvkmbRfM/20/X3Z7AtBwcrAbdMG8OKkAIPXrp+O
urRzSjL7YsIsLiazaihcOL5V7o19dYCM6yNno/pfBJMlky+myabWieyQPwqoQ1l4rFe/6KRGrCm1
c1UEsioEyfSIebKuUQpGWkyPPd9H5NHU/n/TLybJ0mLEqYdbYzt3VXMmpuSmIAuZYp+wReoJdQ1Y
K5xMntxqSCRVvnaGBA4KKd/QdbEMmWJyLFcsRrUCYHb8zLTnrrh3dEm5NvfXjUgjdgoPXVWZQY0B
0w/BmZ2t3fBCBvsWdY4/TBGWPqkYIXEHU7jOSbYrDlRzczT4PxUnPHFelDflxq5xwBDiQBzhdcPi
WXpNyXBka90wbvykIe6c+DnkhLajgsythagQ4CauBARuHdV0P1fxqaaxvw2xmm+5GiT2CBcORrDj
9ahkuqs65hVgccJDvmda35z8rwWtdKgn6qh+Avu/rVJoTv65ARlznMVaElPPLBLfYeajOuDhG2Rh
DO3dI6tzN8BzQTfNEHktqrOV9BcL/Jd/Oaz//ArbMHg1JjqdhGEFG3JYdYThncD5TNKdTk/bYypO
m/B9qv5pJauLuLELvEMk2XPgPOWpTN2Ze9lydYkAwm0LAoQquORggK4Hd3mLhGltHexp2oeoxffx
QhojYWtLbuniFiWC8u1lcXgwwnQoRxNWzcp5Vr/+H2nX1Ry30it/EauYwyvj7ipLthxeWHJizpm/
/vbI93h5RvTiO/azqhbCDKYHHADduQHZAeI1+M03K2+D+5bIi2UoV7Yzs794ijsfTCHoT0bQ+PFp
FIht4kP/1Rg+IS3M5UgGxjH+7ZDeo4lpSTTJGaEQM8Q/ivk2rTyjvJ0SSrzjDb7ztrhcaEynJeta
XXI0e3RlzNWtX5JgBeeSfpX4DZGr7safhFkMNCxousK3/MaDhSMmGDCWvavk55AeFt2NBQl6mwqG
MtDry++T0CnxkqmSszDaoBbDorlb3dSHSbJN9sTA0slOtMdPlw/W/o6dzTLHNyGYGE0kVoLC1CgK
v2xiR9HemYXkJAraxCmU2A/GjZNcfKxJX7RtASf/2bPkVB8Yn1kd/FcC15/hcXaMC49G7ddYjRGK
2hCk4/e0OAwKcXxfUecNaGzc4bA3SSJxDBO4E1+PHxcoW1en1E2+o3sGg4qYWIWGoeRU9+BwuIr+
s4Q37yB3b05RDo0FFjCl+X7W79YkdlEAtNMkITIpKjI5bAfHhtTpzMu0m4NQ1j8Zguk0KsUd+3pH
XFhNvu1VQL9imUDrysmeJV9xFXzHQ28PvJQVwl90MzdxTSc9pc58Xzop4SSfXHOrqXD4j6xgGsIU
4RIN9aMczkKQYaQgXxpoyi0jkSHso8mv2FQ43BdkUG4qeI5zzNbv18dpJECf+n0OS+oSFaUwx0qa
ESiTPuX582XQ2F0ssBtAhdgQLcyV/hs0+kQLF4zQS04v5I5sxIe5lL4Li+Zoifnlsqnd4NuY4vDJ
aE0JI4rgM2vDm7g9GdPoNiBeuWxkd702RjhYmpYqztIe/sxmXthVM/pZqr9ctrELtHjGhfAonlk1
/pFVbc3U0mdLcsQSL9RDYJaPSR9kXaBnq3vZ1O7ViNFBCQwUeNR783Qc1a269knzE2arxwEq3o0r
3LBPn8StPhDW9lZva42L5rVTxD4UasnpvLRwoMfZOfmdONmj01wX75LRYfxWPUXiQDrJB+GomRhi
hNm6skWHyQZoj72djRCATD3L/ZMMYOslF4hD2laqHGNNY6gpJcazSfH+vOGuYRAEDjoLk/um9FbC
RNMSyI9mleSwD9bkkJyiANPM3nKgwn3vTG0NcTfHPNVQAlJhqMfXljw9FFnqFCRV925YbNzhro1B
blchrmAlWiAJq58qdMBot1kf6DYuRXc5LI/ogrgci4Rn/MPsVKZDH7IlXK2baQnk8UOYPVw2sZvD
bFaPf4od06VLlwE2xBOC7iEJZkdkX+IQDyAnzfZAY2uLO1pzqRZyPsLWcmLS1ZXmhveCg6GjoLSF
HxloYEMv/zh8oW5DYu/4p9lEM4d4ZHtXg39FLey2IGB97wbZOsadps5SuzJji9iqnhZeZatnZd+7
zPrLeOCAHdQbQzhNMLNGtaM2i6tbL51FEfGwSOYTl60zzNlNDt3OeYzhEFh5VaO9s7zsyNSk/ySj
3Zrhsk05G+VYVkp84PSYNrsNNc+iaHP3QfV8aFUOGmLNjGqNBZx0pwcMg/Le1p9wYtFtbrnGt8tn
aW/h0DdkAO008y2Jgz4La5tLseRYXa6/g8yyujpor5VOmFIBDZ7QSepjokKVW27iNRAM2SQO8x5e
6JIJLm9wY4jgbP33zlXq3MqFmEmOkPrGdF1DE4Sifdw7SlsTXHDUBSTltC7HJ3EchFMwjMSz4O6W
bQ1wYQE+HujnzPhkW07NC1OtsxyQRkw+A9kYrIzEkXpTbGPX1NYeFyJWGOUFJGHZdR8GKt4H+8P8
qEJCRcEXqnbMqPSC2iPuHpGQzC6yBnuzL0HuvgtA5WxARB0VvtixgtTOXO1TRNLPsPSBP9QbN/lq
tRClSZW9hsYVOwnSVeEYTgcKX5ZeJCQlGhEmfPG6XVNp0kvsogZdi/BRi/zLR436fe4mEdpEXyEX
izu/ru2l+4TE87IBYpv4sY7C6jBK2sKAZYS2ot7J4PsTFqpDmbLC3NxArRZV3ZQKCIbJUVu7fFd4
qd9/SRxZgoJFgS9E/TG/IXnfqcXjYEKRmroQclhdc2dxyvvSbxzBW+6Mz+Xz6smH4Up9vLyab0rM
3CkzONhI+gXcjyaQafThqIHSEpROfigBjpmT2vVN5P9XHUXeIocjXShqacsiZMoOa3lo9SttoraP
PdNeOlQcdojZMEllhIUEERGUR8ZDdt0cmWBVTPRvvenB5r3hUGOplLRsQlhq3bHzMnwDQR4Ns3P2
XGNaKz60wXRAYkOl1myRLjjIs+gnHQaIlwRmBXBva41X9LGrQ6ZIuC4y53KIEEHJq9OUmdqPJRr2
HSnM7bH4pvxlQPByNHq+CL2WISBi8V5Ov+rK92X9ctkH4jjz9GhJ3EpVUsIHtfuijrXdoRpMcens
Jxm/7niTgwzQKqmQJcJJyo/hqfSzILsG89pBJ95cKFc4jAjXFGJ8DMCz5KhKN7LS2QJFp0q5woFC
G/f6bLDlEk/RAQXNoxbEB5mcBqdSCpODAhFUzqkIXhJ2TJkwVTBeZdeTG0HiOXEFoktj98hATgUv
3+DyekNDlYMaJs8FpLW9UF5DteGum+TAUOIAytmKPfQ9+QrN7ro3h3RjkYuILFPqaJSwVem15Bt+
FUi3TPo0wkNF5FOfUrtxsTHGxUVRT1NtgCTCSRbIEtWopZYAIQp3diNjY4WLjH7Ww7pQ4ZIasEGn
LJiYgOJ/l/9+hdWNHS4y2hifIIkOO50n+eM9yAzd0VY+a6cReBq/p/iJ9iNxY4+7MMyuqQRrxOq1
H/UH/aQd2MR1o4A0/VUR3r0MRxIVi9ytIYzRoIwV3JtOq4+3WTc6MKlSaErdJtfWZ+h52GAf9Chq
OcpN/t0iXzupaJmby6m6raHIlTlKACU4t3YikvRpP7c4Lyr/glGlQqkt7ENSaw7lEWKE0CoFZ8I3
8D90rurLh/yG+tIjTgHfUrYkEqjTF5jEDIkn9/lRt0Jb6kTiTtz/ONm4xj0KgpRSbsziNT5nV3JT
v3DSL+zjhLEchh4lvLGfZmzscVBSGVEzoRiI+PST5xWsMCcmAGM5oxjkP1jRTjzkDmWVWkwOUkQl
zUulhNHBCMGgA3nRWMXDp25fPg3EYVA5TMnHWhBnC2tZlCh+Z3dN/phdZfUDSniEJcohDlXEXNXH
lB27EMP7zigvNqgdmmOZxVTSxP7nC9DPv28MiVjJE1s6DDPdDMXzAJ2jrG/cslP/0icOSuakrseq
g0+l8jWqbwczcyuNynJ3P1LP4cf3ny1ZW6dNB3c6Dz1OmEWudCcJBp+J3+WNHZ/+q44kh/98D9rU
6iZUYOGVboCcZNK9Rj3WemaXlKzEb06yBo5P1lDyhtNRGrAlZZ7+fFSrPrM5wDp1RpRVdXQuCKWj
kB0F+2F4Nsnyhs3HZWZZoHYKYXI4iQ4I0J+ZiLN0Kz9ViqOdcu8Q+d1/nZ/7uaBnmxxgif0SQn0E
NqvkwxQdJ+GhsI7CFFw+yruP1uD5/LWaHE71o5mAuwYZXTs4PyehQUPNuF/FQ/GBfLamFpIDqNES
1Riyt+wrXfKRzNnMZIhRFG/As5QJBt/4fdITB46MGA6vzF4dYsOAVf1zDIKBV5NRsNYOVPr8+T2a
Qg5/uaocblnWwAAyYcdv8dhTmIaWK0SogqLNSNFP/iZJOO8hlwtV6JXNlBF7qDz1oLspQXa3fBqQ
52Gc2KM6jcnV5PBLwjzx0iivvoUBKBVcwWkP4WGFsCYkrO4l6hmTiBmeeQR9N2g3zWAvvpZrzA6q
XopUr83dPHSSa2io+2VQgPvqTz7bzgfj9eBsznzcl8KUdFjUZT0Y+kOaHfOE6B3az81/7dvrvm5M
TGZidnUBE5Ucoe2wfE6s7q6CSGXbq84kp0Ep9LKd5hLx2rJ/153tctCSt3U/hAvOg9q/yCYY5GJb
KL2Rqhkw6Hh7pZ7NcNAizZIytBXcU60PrfJZpjjkqEh8zcE265fMZd93MiJDOOiB5kuH0Vbd0Vkd
xflfOFGpQORgJE+EbKlBVOGUQ3NTS19Tq7oXM2ool/SKw44Zr3t5pmB30mONmjUYx2O/PohH9YkN
deSqTTb27icL543i8CNVimSR2PU2zr58MvzEK4JhsuXW6z32sShN5HPYbz41zjY5FEnQDjgZ7FRn
P2LB1gMZXW34hMMoW+aDR++69PKgI4k/CE/5btEomuK2WVhIBgpamMMjSn7iMTpiZd3psH7KKaVo
ajf5MXhFHvB102BtQUCYXyc6NpR9G5vuoEMHkkFmRtHGUmsrc+nKlKhT32bwsm2O/6ys/E1q/MZd
QZPfBto9NfBAnHW+SdGse5Big+jEkebbDJxr+sfLNyoBWTKHJdqSi5VSsxDVjY/KUt7Jk3Iyw95T
otq9bIq6Tnli1a6Jy9pkQZIfI1xvzXcdIqtAlRKXd2aS/DCkPQ5XQi0Py8mEb+ZN8SJ7HR702azI
hDMAcV+f8I46Ahy8VGKhJBNL+FImVas7d4mXOYmFTroXVMx86v2JCgwOW4YKsjrQt0OzR3014qKR
MyIyCFTm+TfFZJlNSDwjN08+jNah6Sy7mr9dXjTCCb4B0TDr1DIGFt0g9i1be7Uo3QzKAtdlqKVT
1BSYq3Gq7Djrn6b56995wEGCNqtZamD8wNEnz8xfpIESdN7fBmhlgohYeUt/X+ix0YUqwio2X9T6
ViorJ48Pl534DZj+MsKXXtUim+cJs25O70cvIyZ3BE+5yX+wNL6F9of4eNkeOwpvE5izOW5T1jKf
oS/BfELNxmxydAGWdpx3tooS5pATLQe/ge2zOW6PirUWoVqHSBYOIEA0UUIH1daH8LpNcVMsbu6h
MCV6l10kl5TBxSaH6uKqTicZPioKRIp/CuUJuBSf1Cek1uDmIAtw+wB0dpMdhY1FA+Pea8myz8Yb
PEyngMM2di0nOop+6SU+9TBBLiuL3I29wSpVTC2hNrKcTEf+zMbzUxR72sJeg+o4BwlJuLTbsKfL
Zxc5RBdHqETEMUxG1Ypqny6g1zy9mhLrwUjTL42u3LVJ+WS1C3QpfvzlhnL4Hk9RaJg6ljfuvDU8
4d3xvgQfgeHIyjfWNUhruvzmDeHsLofxYhiljQqeOASuGbCyiXldHFsbRRP6iZrAGYPLG82yLjuF
NX20HwvDrY+o87tZIH5bFyd+iQ+pVzvdgfoW/M0V/ctDvnrbzK0Yzqy1BdoeIJOvbuYHps8aOWDo
cKnheypi+QJupTZKvjCYUz8LGLGFNpTxRfA6v8zt8oWpwkK1xyHChmHZBazja7qlHK1dw3BAaFzG
tAaqOihEObLfO//DGwKxi3x5txnEvBkqrGeHyzT3m+f2qBxCfLvluQ16ievF7e7/NBc57yKHPMkq
gwaCHY1suRv0+6UjEHz/Ej//Poc0Yg6xd6ha4LW6y+0GHG8aRcdNBiKHLHG9rr06wgTALGA9Xarb
uawAi5FIhyyyUQ5xWLJaZgM5JVgzb2ZXddAu/sDKbL1XHdH358YP1KcoZZBDkgbaTZnBsoiyvplF
N+yIZJH6fQ49ankVkjzF7xdFZPf9S0eVEaizy6tc9IUylgZ7i5M/VwtEsFVvPrShE38xn1hpssBX
YPBfZ4x/PhX/ijte7UIc8iiBegK6kPTozhjQBRwrn8xuItIv4tBaXH7S5ZU4ChKOjxG/H/uPAiT4
0oGo+VM2uHRETrK0gQIoiuLt18K8tpB0NeO3y1hHpHUWC5JNQiAKamwsFmz0ELgt1W+L6TVrHZTx
Q9E8XTbFjuMFVLXeIAIEiMA6DFTtimdZN50xjDK7n+LDIn24bIqCBouDBtMM2655rXCG3s970XSN
99NXCYQTBZnjUBvFQUMdxtaS9oCGPlLtIruSw69DSeAplZxaHByMYx2jBseMfJy82AEflvlJd/vJ
HZ8VZMP6bVa5l1eRcosDCDPJ5ihmDX1m+mTmp7nAC9HnvzGB5uJ/h18jTrGpMIwbrfi9OZlusmjo
NyuoFvfLsSfzNFFqaPx/oxvmVnNbSSHvl2nBCAEAGxRCwWWnLgOrLHLYsGq9uRYK1i1db4GrOcUN
/pt6+j8YJ4scMKRimDYW658r0Nsr2YxCMEXlQW0OFXoiJnz0H9kHUvxfScr+ja2yyIGFYfX5LLE4
NwTLGSaYEoiQI6JcFjmQsKoRYi6soRicA9eil/vZje7Kd4NrnORD6GnvLm8VARSyyAHFJNS1oInA
8faj+RAdSj90dVe00D/KWmeoNid2Yn4PgbLIAYVWtVYnsSu3ry03X56S4tuopWjRDhZDfRbSQ0bR
Bl8+w7LIoYaxqsussayl6R712enkbynVbkyFOwcTctsP+siiIhletPgdOCku79GuCxj0VEScWyZl
+W+MwF1em1qM+Qc1PVkmRnc/rClRfNp1YWOCiwLDGtZhbmBCFA9W+qC3xH1E/T637/IorZaV4/eb
5Gs4QhGHuFr3j83GAW6by2geYzQjoiD/xB4uupvifXKjvgMj/kE8SJNDzfnt4unGHrfnbZRCVjSP
sOfZMU0mO5S+D1oAglBi7/fP59kQX/Bsu0Q0mwGOsSK56mSeYNi9XVyrfuErgk0d0P3eto099mm4
yYcyI9Jrky0kGy8E9bCT+sl7LbLTL6bmMEYI1t4ZPhboK6Woe4k1fV2KjekawqaGJWNNw+WmTH11
ipwZU3N9TK0pux7eoNDGR+76iOpQnZIRPqo3rBFSOejQTAGrjLdCOEk+xJDrIM4XuazsgGx8i4VV
MLMIB0AOzMCPnfUQd5gUQSsHPtdeqYaOkCF1509/BR18UVRLa7BeZlhSab2dx8gOrZd2HIn1JA73
qx7Cxrc0X5fCUNi+raJbhOsR7LTuZT8oExx+JBaAvZuwY9b0lMd3Rub93e9z8CEmGQTCJPx+VnlF
d7fmX/7u9zm4QO+yHq4jlkgvvjfiD4N6CiDWhy9ltqVlJpCzQ92jeixkyU4tKvVhK3DhzPCly3zE
hN5swULRt06RpLYMWmh5urfGB1V/HMrD5QWjcI8vW67xGKa1jB3p3RGvDRkmeAQnumZV7+mKehYm
bli+YNngFaDWejhX4yMwVKHQUSm+0CiEU5QZtoubg9LNeldlE8wIC7rwItWri+7KTDqfWDsC3/ia
ZS3ka6LObO1ytMjU/ozSiNE66+3Pvl1NsKnu/P1X3zOkylwCYRpNKtcFXLNKpOO1Hx5zNYC5jznK
lppCwAEZHRweyKsRaUYNc9Np8JIDJEJSV7UnV8asc3eQvl1eUOJikjl0UOJqrKHZgXqc4ovx/Tif
dNWLKQ4mygqHEV2TixMIspAb536ryw5GGiAx8GnpZYKQZjcMVajtQtIZ7CJ8Y3faFVDeDC3Rqawn
SL/ZxepHuBsur9l+RraxIv872Jeu08OmCEV0vemn/ikFjzRmkHDnNdeS19/M6RUVhLsguLHIXevN
AAZzLUHYl/qXVW4dJf5+2afdHdoY4M7vPAoV9AmxcEmbOCnYv0xZeFrArGkY6/GyKRbAb+B2Y4rt
4QYqkmQYpQTfAs4A4bhaPczCdY2tarOjErf+ZVv7h3djjPm9MTb2Ql/WDbZKeeXIYtlJfbVApij2
/mQ6Xd+Y4g5uKo2aYprwK5QDaVadYr3KlD9KJDdGuPM6a1JlKAOMrOhuEd9njjY7uLuoCGcRfGmP
uAOrFUpjVPFrhLMpgleJJwOzEayPJ3JlirWCCG++i7tKwlJLVHhlJs5ifp9LSgKAMsCl/tNidNAO
wvkZl1sj/WhQwkHE8eG5QlMxM6Q1gwNSWdsV9NdBvr1aT0tNnB0C33jO0NBQBTkVYSerBTusSxtA
UI9UYxXlDQcGFlKFxiiwWl11n2g37XCauspecuINnAXRhSDjKUN1MZz0sYEz05C7Zdg7bV25VY1B
qtryVROlVfGjFSkBAQnUGnKQoIxrWBopM4vPwNUtvLWyWYUpc1TJXpjSTuMvByFxL9ulQpCDhz5d
rDCPWIjUx6U/hSH1HUacWZ5G1EQarvah+Y9fHRvbcsqDCLCDO/5lb6g7UOMQIuy0NRkWFiOQAJed
AuWfEr3RoS2juYpmJyM2jacULes5xOQ7Vm82DpL2OcHEhdBQVKKUEQ4lFktU4mmCkVi4E0bVKeMf
afJMLBz7kQtRr3PJA+TMQTjIDld487OJQP1WfSyOMviARkoSkLr+dC5viGbDFOsVHg0aanQFGm3C
d7UX3q1eT45G7q8euCFN0G4ZoshFhJFbY9HEaL1KIHs73CdR56CJmDhFhBH+zWiUZEGLShjpxft0
/WKYtzKeqC5v0f5J/eXI66JucoauN4ZMh5aYY84SFNK07pOQxM7f2eCiINRiqxkbZMThHD7K1vh1
zjrvsonfHNGzH9zm60U3N7oOP/Sb7FYDb4jp4ivzrvfA1RTkzkoNMOwD0NkeW9fNuvWtNPQRC4DZ
V/wSzUfTp87/RxhWpTiHqEhgf99YG6bB6BXWSSg05mNlmk45q99qKyZWkQoG7rZA6pjVEQiaEXCu
odyswrfLu8QStrdwcF407lowonAasxxuZOrijsmd0QVt5kR6cZNG35H2E7FNBgWXQKLft1hLGf6k
14uj+BlmdmZbfTejAyb3rHuyx4cF2SX/OFRAx/2M8S7Ys2J78kRPOuiCbYGBon2ubzPw4pF0OYRF
/sFIRouApk+wKByy3NbBeFA5gjMMYATSTmyIhpr2IkKEfz9Cid1Mpg5bKJXCA9pWnEY3iKSFMsHB
BVIWlOdMwMU4BEr4UTKJW4lF8YVd4l+JurjOugpKuE6Xo9/L8tS5c5PmEFHKkCyaL9lhfm4ObVmM
WRwZ2BtR8+P8JloHe9Rrt1yOqUK1elFrxgGE3KP8rKuwtfaHIf0iptQ9QSAQ/zBUzeJkRiy0jflW
Vp5U431jPFxGB+q4yhw86PqiFrGG2Mqt11pwdFoLu9AwBjq5jG4q622qG5haNw4h1m6OpozNncrF
7MlmcWvpZMMDZYNDhVJroHtesesvOULdGRPj0OWKnXyxp3uWC2G+9d3ySKwlcT/x3e11KsuhyCp1
4efRZfehfhzt9GVF1wgj1iWsES7yfLqNoCeGxF6VBzw6+KvbBQz82oOwgO+ZpeRLYVP9m5RNDiam
Clp9ugqbxtjYjQmN5tAl3CLQlWe+VRXMVMwpArIB/wU4p4LCmT6pto6h5AwEedSkP3UAFObyBjHk
qanbYcamjf6gQUpWwhh0dL20h5/xrx0n6vGDwEKFw425kUCCUcKiql5ByS/S0IWBFrfKpB4lKEPs
7xvXUoz2CDlLLaLel/EyHwujMw9uKNbEpyEBVAoHIqURqebIcgyxN/DZFDTggtRHsvZIRR8HHEqt
zRNUH/CKc5Pe6w/9UToIzlLbWrBCFXy9+R/6a3fptNRf2ZPC4YgeFaJcxAj49AgCfDs5tYflVRSE
ymOIi4vnJ9Eb8DHqjKhRUL9mYeWustv392VyMGeLQg4Cp/hHbKWuIk0YsV1r5P6cjjBum6/qHaND
KQPKs998I/5aQ56ZZA6FxExZD0Z8zeheUDK+z59ZDyfkryj0oFxj6LIJ+UFLrRyRx04z02JI/U5A
yZ8VN8SDWNikONX+x/bZNw49DAE6AyPLayZn8sIfjAOttwdXT2z1YBwJaCTiX+WAI7WkLivZqGd6
zUSvEzvxMH1/Km1PeWWAphoaiGPN05Mk+WqC7xeLWRWBCTq86Wn8Iwa08/lSOeRQjabQNYh5473x
Pu5fKsUu5MMfLZslGipEbDXF4GCj1mVDXdjkXP1RD9p3nc3mZHo7fi6OjK87+8+qua+tbnhN/scg
BxqDlshZwWYsDeV5snI7JDON/Uj4ZYEfo0jHMNSaBJGg2Q2YSNHS2Tw0AZpNvPglBM3WrDtU9FEm
uberSNfMpQGDgBPmT6N6F+ZEZY36fS61MPQ07uUev2/Jz6Dvt1f56XIc7N+G5zXjoKFJ5qiUWf+c
MDZOCF6aIJlOcfgnbAfnvee58NDkn9b5DDfKVLQt2SvFTzPV271fwt0Y4YBgrtp5qtiAm/wweM0t
uwa/NuBod1k3DImp1M5waURkJHj6ZVNJ+uhGzxC/iPEaG/u6C5Oa6ouYbPnrM8QT5E3LKC7FCBfL
zLTH+XMXBpfDgfKKQwVRzPVcZ7QUQvlJm64r0b/8+/sDDJtN4lAgjuKhwfQ4ukNnv2U8eNDq9sCa
ggvp1C53MhTsyuCPpoTPRvmpibHIBVMXGDBIj8J6XNUPf+cVPyJhRH3Yxhb2RYvtLj0M3nht+NFJ
PILtBuQbzTXj5aaKAcTR5Qcm1L61WlHCUvYKxtOEBW2Qwzw4YSQctHIhNm7/1vuFExaHE1FYx2KU
w9gwfxZMdCdC1osSvt/P9s42WHBu0pQkSbRIZvQ9Sfclmo+5fJjlk1J6Jnn5UUvHQ0U2Z6gGwBu8
mR87pyzt+ZB8Z5T6VpB7wzH1InepXDIx2k/Ezh6y/2vjoQk+j5+jjOZNeNNDtrNwvo6tzYbu/pDa
eRP1XBbRJ5NWCgMDi9CP6/uVYtWlQoLDirxrlcZacaoSvGxPX+PRFXXiIYb9xNuHq/N6cWiRztlY
mDNciNeS1UK1/mVei/VWLHrheuiLxcFjk5DYlRrm3uUzvYuEkJVTIZ2iytIrkG22KlTreDIY5YSp
FY7e3Q1lZf+dBS4IQcqQq5OGLK+rfhjJMS8Ol39//xNj4wIXbVoSrX3LzpOUO0wjNnQXxVaC8CM6
3ugh1t3Tu7HGhVuH8lRbsexLOPRun9ijbEPWHbQ5TBRZuLE0W0yQhNWnyKVS8v3xjY1tLhStvkpB
Wg1P8dzNpr7R3vcwspaTwTbvkBCgytdc9Z+I9WWY9yY6N1a56BwTIwkXUEyC7qW4VdzEY8wa8wnr
zTTTDjNR6dkFrbM5/oVdD4eqSiKYQxGuDb2i8XPhSR98wqvdj7eNGS6lzYQe04s6M+OzYeT5EPoV
uLJrJFGU+OH+M9PGFpfe9vIgNBVjvgA3LTQc8VrHaP3FoxGUXoNZRnLmlDjV/Iu7apZxEbEtaxrz
Qz9H12NbHC8vILVN3C1m9aNSKjFiEfRXbfipTN7J8ndj/NuY53syW7HRMNYDV4ofU24bMsRuFg90
B77laQ9F7EXfNKd4GihQodxjf9/goraquh69fjd+NSQ7ugVjGnppq4BxW9riR/VO9KPUbskHk93b
ZhMqHLzMkrjIU83Ccr015JdU82WKh4UywaEIXmRaVWVt58l6HEffaPw6Cy4HBwGSPJ3MZEqxKLNN
U/XUKdt3RvZY5w+VlR0zSqBj15tf17/KDwKmbTpg0oFl2uo3Uz5p4YeEevje9WZjgoOKQtelRWQ8
hEI+Otpy3aTXhr7aOXiohHx2Li/d/sTDxhoHFpE2ApZWOJQUAXsZfhnbg+Qzgo/QlZ/m9ssMbXJX
+d9m1XexfmOcy3+bMpnBY8Zcxe2mwGp0Uu81zwhEF+Tkvv5IOEvtHociYlVoi8mGrtuP3eTqk4vJ
PbcIlrticIyg/RHdm357Q3X9E59nKj8Zpq+pZnWvw3s5cmPtq+Si9R+DkOmPanBQl8LH2Z/RAGyW
lkMUpYbQo8gYW9JjfC+5oMpv7PZK+TxqmLosMXUpRvZCcbVR68vBSY7mtxZq8+iaGBZHKrLAjC3P
UBYiaHfvm41vHKSMiVJmessSE8EdkqCx3l2OE+r3uRQkmgxDtVjVsFUjO8tHDFEQVQwqJPjen1xT
ZLyvwsR0kmPkkWygMxuP+VXnMjkLUfKYGthfucX3AkmrsYJFEqetnXxDPsbp18u/v594nPeFnwyT
xKrNFzYlreKt8Fn4iiIoSPMgGRgF7GNMIJlliHh7/Yc212a+6iUG9OHRUn2dKk+cRhSeqO/L3bt5
4xUHGlMXplB2hldh2tpN+1k1wBERfqoGsui0nyTKmiSKhqggxv6dBYyzuEwY/2IMtPVRsEuUksHH
H9S38uGPSDu0X6b4LuW0wcdZxzr3xlZyx17xZ1n2L4fD7j22McHdY1ajsdECeNO0XxftJk6v5fKl
z793/dNlQ6+H5e0nw9kZ7g4T1lI0ww7OLKfZjR3pSoaWBmsMo9ri919DNz5xFxZ6EIWlYAMtGl7C
BRtv4TeCN0IyEKLHNx0BEmy7L7nFBZ7VzhCIZ22pvSF/XNt3BUoIQ26rccZACSorsac3weW1ZNB5
ySY7cZsTNRUzuMVC2JTS6zQD2aWW2FYf2aKJaVYLDGd/NNO1WVHunhJlszMGVvUUhWvIhETGF/IF
jFpH7lZKyjmX9RADAOmR1dz/KatS76G/eRk4hyF3Lcn9JMaTAjusQJddNaAMDdGyLLvpiRpU3b2h
NqvGIYUhD51YaDDVaH4jfygV6kjtIuvZAN+j3LbDpA6s+yK+nl1Gh52ARUgsnQzdboxDq0Q/RmRT
3WdE9OkcZJiKZCylCbfy8qZsbtjsYqm9h6yQjUqHLRTDn9yIGy854IjlsVITDdGullda+jFKiULT
/o24McDhhdFaRjOygdgcj/IJQqJwEkd5sILeYWIgJIc5+70Lx1fnIENcw64eWdvCCiWukwWASjzB
gUCc6i0MowKyYkNZ5AAjzLs+7NhE4T+D6N37/qDazXVoQ5/4TiVqXvuJ02ZFObwQliUVFBUhwj7M
1ff4SEZD5Pyg2mg9ccwvkU+JnfzmGezXsdY5+Cga0Wg0NoaetLZ4CgO8bMc2uAhzV7fljy3cjO5C
J3y5DMTE7alzYGK0uGbAfIXpvzkNinq1pya9VabRjpfSWbT3l62RgcoBioh5jt5iF1vnze54TDxR
gPRk51onHXz0CfIq4qJ5HTe/EKo8LyjEXdJ4ZW1zvTu74Q/MDxzqu+JGu629wU0fMbqME4KhoE+X
PSWQk5dmlCdrDdUSZqX0c7TcV7Lzd7/PQcpSa7izGeOEmB57sBWYA9XTRe0VL86YoCE4HFuYGP0w
UK4xhvoFL6QgidYPkCX5QoHyb+ydH+05EMsKcyxkRtk+QvhZu6oCyIEv953PRg8x6NG7KaGEsn/5
/DLINzemTTr9nL6Y8e2VGfeF1tnTSkxs7R+wsxHurlFjaNREjF23DU9SJdrKlNoKFCDb+yGk5M13
PyHOz2wKFxSqoIrZ+NpxVS6aO2XNkz4rV1oMHTahfbwcgNTicbs1NINmFaxBru3h13HUr0KKOPw3
IHxeO/6aCeVyLkPY6N0YNDHuXYMySAJWA/ARVT79nbd/aM/2uEtmLtpIUQ0W8Rkkhr1Vy5XBE6Qu
IdaOssNdLkWjdHoToni0Aoz6K3UkRByoveGuElkcS0yPY9304bpIc3td77KWUnr6DbKeV4u7OqZE
DpeVPSZXE6DV8NnbwqM120HrWQ8mhtpSVIsoDfDffBqdrXI3iL40hTKwtv7ppIOudz1onhZAPBaJ
Dl5p7MtBThwovoVx0IcpilkAgsupH28t5aZROxvTGYQdCvv4/kUzr8MeY+R40nhIHks/vxNQd1ud
bsS1H3vgbXAvO0YtI9/B2EIN7P9I+44luZGe2ydiBL3Z0hTLdLWX1JoNY6SR6D2ZNE9/T/bcT1VK
UYU/NAutFFGnkUQCSJiDqeC5bD6Pb2LEOz6PX62QF9tsjyq2beujo9lgrLJl/RfS2jmXkNiYkH+d
Pi1a6479Pp4/3paIwlB/flEakVlr/TDCVmhfQAeBBhvwrM4r4XYpFMHqsUqX2zWekaSR22DRwiGu
dhOjgk8KRbB7KxZbRrqJ85qQZVDvDNi7N16o4XsTczBrSp/SV3RGkeOIvzG4lw/F/7DrZ/kogV9z
BvDgmyEWnyZu4n8tPso7432L50hSrfwmp3JBFEzhhFdz19v4bBkegKgi7q3naeccu5CsfW0b3QuS
YBT7KTG7Vmf4dDyvgckQPqMPFvU9qIyNkKfHU7JtkvqQgolkWhkNMf+Qtc7cJrmTTAzKUtT320bq
IphgEddWqfTewBHm8wez+VA5p3F4Stk/t+8XpRtiH5ZWLWVc8C8FgnsV+1EwGlvzVTDjrir9yB0P
g/d/6LTm1/bX8P2HcGJz1prYto3aIQzjmTcI84YE3TeeeF/gH/IRGhcwwYbMBrZfaDVUpLqL9zka
4/MDmgHJpOhvPOcFR7Qik5zFrQ2h+CvoLEXuaxq8k2qDx/TAGdW6b9E9xQTM1eDWSQpGJZWqNKsM
fpLvJGd5qGEPcIdWh9t6QmijSGsbT05tdDJg0vi8OG9J/7yAoZUaitu4WDaqorajqw4I88WRmrhF
15yVj1i8gomdle3U+G9n9G9LsuWUfwIRTqztB9WR1B57cZ7i6J6zYebh/KyFc75HXzeyHBRlzZY1
tHVF5/Pg6F2yRUfZyfnUmFm1emityLw1ix7aJt3XIIdbKjT3JvJzruT+MmVnK6HGlDaP9ApbUP5y
6cBQngLblCu3VlRXH04x2aDCVVvQwp8kFFS/VXXsiLOAMvgKiO/yYD4NaFIZUY7Kd1pGLpPalspG
47pi2oYq1jo0q5tV7ORaUR2oS1+N8F5pVtMzJZ3SFv6Q+1WyH0hiqaNzpDUyi27F8xWtU9h/jUVZ
2KnZeYtLVXq54t2CEt6UijJq+tQAKsoOWf99Gb/d1vyNO4yPdBFFUIUOKZOoAb+7N2u9a5tgQ8yw
ag40V0Ryhvg4IjVLs9Z5pks1LtjS7YxMcRXW+EVOdSpRxyXcYyNrmzySIE5dHlP1Y5IR8Rr1+1zM
q6ipTuWlBavs6iWts8MQw06hJNjyGD99ESFM6u1GbfUEIvTvjnc+5feSi82tSEpiqRHf3JqhgWdP
1ho23O9PuELQpK9V5Yw2RFPG97Fw+xELYKTZ5YsFWsyFx03w31RPiJhiTQJFJT9LbNTet4ZxRLL+
M5Z67dOY4jDc6kn5STghcDLGtMzHHFj6X4u3BP1z87B+AjEUH7VHCOzVD/YbAt99/eW2jNuO5XK/
xKpHnpVlXy0Arr83d7y5swz1Q+p13/UdCyWfquKQeIK90MAEo6XcNOlhfc+7zEBruEvvoLD7BtxU
KSXfxojh9cGKfC1Gij6zwYJ8RSoHaf1tMI9x8sDsLxbIGeKpCuapdIuCaLEkrqFI3ILtDSobMkgZ
16exf1AoYmfCWolFDxVjG4uuQqq0PunO84DVOZR7pCAES5Iuy1gnM665scxuJJme3T6R1p06J8GW
jDmWoslI9Xt5+61M/mbULgjq9wWbsTZF4swthJhYt7h5ItWuHRPfeit/YaOzGz0Miq5q5vvdvrK5
Y14ZUjEhNlPDFWMoxW7OUEZgwXIHVmy/+nr7xm5+lys0wSop5ap1eg60UcNbPD8P498sI0SiMARr
NJUjaP64RGmP5QzaXSvVaDLM3P8kidiH3HbtWtQtLollLY9xYwVFFN3PUkV4dv6Nf4lQLgcm8ntU
ChI+Cbc4NdbdqLPboba/oMUvgaE1K0KmrdLZtTKI7LBgXGexxI/OyXd1iaaWfxcA1F9bO4xe5qBz
+QocqomX+GBiO7KpaasyL9DzDrPhY936feOOCVXaVYmT5LftStHXJllthX+wFk1O2KC17jGFVyQe
ioJgn4l39afbCkJ9OcEELc08jFaPszxH635MHyXpsXGOVLPTtku6UhDBCFWNkYN19D2g4ZmYFLkt
9VH3+bq+ctd/IksJmy7pCo+LfXWMFsY81SbBMdrnBbOlyl67N7DxTD5RsflWe8ZPyijYCuxm7hbD
BBLTpNHV7fowpt/yPvps2mikWQ1fS9bdMGXfEhsD/wmV+9/K0/yEL9gRLJdD2olHu5MXPTX/GPvo
sTkZ5+q7cTR3yynR3Zjw99sXASPCpqKYiiMONrZqPVf2gDB+GctgQOWpNqRzSvH5UCjCuTYKOuaL
CSh20/moC7nZ9MGiYsJN34VX4v9EEQ5v0kalSmw8T7v6IWGnaW4JW0UAiFm0YWx01eBPHoY0mjL8
nTTe7fv7m5v1QwQxY4ZcidMwGSLIofJV242h+cjcKHGbj1D3feFpr7cBie8iTjI2bWzrScyDWWZ/
YrV0xrJP32TFy3+DERIHiTLU2pri4NL2sZk+5mBr6S3Sk/Bf+dVvXQ5PsLalYxetUQMl/163Hu/y
68/5B9NvLL9+RDPNmYzNN9MGF40T82VKg51Tdg/E4jD7Pd50id+B7QbsDifyNUdJJxhd5vTJaGvA
0p/WnR5g68DgDt+xEx319QzsNCrxMN72JZfTFIxuVTC5ZA5UsZAxe9o+W4rsx/EpmV8UNbytHtS9
EqwDCBdMuX8/Rhi4Rn+LGQFAqblgGfouZbNp4Oyk5hzF3wb9lSm72zLw4/+t8mH5E/dhVz5qmRFk
NjkgGvQjpMMHrfi2yI/YS0jYoN+4qP//XQAkvAfHIZkNvQQQ28X75QOf4U69XHU5O1ZHUX5t5y7+
p+FA4xHOlVhTs1SamQBtAqlTFKLsskt1l4HEhKHR05WOyZF9lu5INqmb2g5cwWI0oHWyQI+LVOMb
JtTmZcfb39ne8iLrED/mjwOZ+76pI0AUrIcdOzGzFeh7L93lRSib+8kMbusIV7NbOsL/hKvDVIvZ
ahIVEFgIhb2YeaiE/YHu26YkESwFqCuUaJhxdjC5x2X5qy3SUHOoCPo3r7iLIooGYhikZGH8wI5j
hwTTGLJTcQJr1BzA2IaUSlBSCUZCsW2tkSPAadNLvCDF9FGjZsQoCNFM2EljWhIgluJlNcIuPhtU
HuKmqUNFXTATQ1bn88IDoSr7kI33Zks8OQgz9G49rlRsbZvFAOXH6pXGWxftpAbzo/K+tKjmCv5x
b6jyu3Jc4Sy5XGOFH+RAE7BbTW91fVfavZvboWNQYdftqAiHJhiDVJ3bJu4AJu31o7VrManKvC74
d+RsOpGaTRif9yj9SjhVmeZG76AHOqj6D9gP4Zee8tfQucPicu+eBOTDg4IUTINj2VExVRARpfQ3
Xq1KdrqvPyy7me9jDaiWXELT383+lYSszzsn487d6VEEVg7Rkntys79t7igQwUCohV3O2KiOhBgz
fKMPDWn0U0YMQFAKL5gFve+smC0AmasqbPrXdfpHrxu3SWf/tjSkFgrWQemWXqt0IE0eX2PTe0nl
YlEhJh+TPYblTtSM528Abd5548ADihWWVUoSfeXpdMzGvI9/sX1qBc7ZOPLZPOOgUhTDvzHpF0TB
BxogcmJJg+dncgDJeVAeUUW800Isi0ammewG29b5C5qg80uTW1HOIB+aOsoSO785XVk7uXbiGobL
Kbvtklxvs+2DL6CCcxxNeXAqE6AF2gTG0D50QYXZKepCc7X71T5eYATdn7puYCaqlV5XaBiJMU0D
Pe+p9S1erPoNHXBp4bJ46bFNGknJ24q6Ca0pNmoUqEVbIkegjOI6w1Y0uJhIn4O+kGJPKqPJTQ15
3K+jc47yKfKQSny5jbtdANfQd69jMM2SRaYaVk92W7OFhzfswLs9MQ504CNW5AjDpmW5QhL0VE9m
+b2B0ZOfxiVomGuA2Dn6vDygwSplroWG+3sMB/vWKyHipspeAQsq241dbWYSRITK1oXbYU19iaWe
8R32mzsheqt31LtvU1+vEAV9zbMV1fEciF2M2ioU7tC1aEcysVrWnDAqHBnjLu/yo1lSaT5+iLdU
WLCsspVbLVjbkYvo0KZRYu7bIHq4SQsnmNSIxSzPbJhU+8z5qNZT84l52UfOG8I7d1ZKQzf1Rv1x
K8XanRnliTwwiMR26459Hb5y7855NtYnTFnLO94XQrla4hjFeaXCUVFg7pBSjLqdOr7OBlF62K6E
XgklPNHmdtG0uoapsV74fo/eW0//lpeZ2++c8/CRbyVM/cUi7MxvXqKX0+SX5SqIqEdTqfocp2nP
Ac9uYwO2+WisPEQCz/DRJBISJJ5w6+W16JgTQVusFs6iQYgUY64bo+pcW6h7R+mmKVz1zMpzUO6/
60pn7aOQOyf5RVdc5yn6qgXSgerxopRTuOmZYoJjhrv7si68uv4WrfVugEG7bcIoFMExjcyc5UaH
WLVzn9mv9fSSk9MnFIZgOeJSb6WKX+tRX76meXqHhq9dPVFN7BSMYD10kLCUTgVRpiJxZyPQotYt
qJTspje93C5xBKlao1aJY4Bk0o6BXF+N3cnwnVZzlfZRpva5URGYOHpk90VtySXg5va9YjRjFJVZ
6Gl4j8F25NzOpnW6BAtirc9KNBSpDLRag/V5RoKn2knP6qOq+dMO5Vk0lPdNQPavb3vRHxGKWPJj
suawtUeE4gyefnR2mc93JASRhmkAbCo7Jq27NoTeU4IKxmpk1WS0GjDtAX67+mdSg9sXiwIQrFPS
SIrOTADkzn1nfx6pWaTNh87Vl+K34craqra59GzG748TUvRWelQVyW2g9n3dfrgtyrYWXmEJpihh
DVNLG1jGC/Ot2u1B9RKf0ztn8Xg8F5NbOriP+iXWuAIUrNLaWJFsJVDDDIn0+FT5Cdpc0vS9OSr2
/2AHia1foQn2CY1rMqaIIV6LHKNnrS1WQdoo8w0HbRj8fHBcTOQS3mvTjlxhCsZKzSJ0Yo3AtJvC
m9VDL+9j5ZsypJ7cfpGobDShjOJ0XFHZzmrWOE9VfirXt3gKCQ2hAIQstOn0C0snAJTfx2ApMERc
gAwIJJ+527+BcBqd15i/JUAJLRFH5GansKEpOMMMjVfYMuAOpzXEELMLzi2SIm3Tu1w+mNilPC+2
nhb8DjA591DydWP9G0v+uS0ScalFtv++W+RYynGMUvqh0/fmEEzVbqCGDKiPJZgORdfUyVAgiqE/
V/q5Y/5tKbbfKD/suSaYC6yorZuRQYom7Y7mcDdX+8q5n9hrG/2dyH/HZJmc+jaCudCixWZRB4FM
47QE4722w0vaS3YMbVFnTuXOrRRFjbMdEV5phGA2or6T8kSFmJ1fqO9PTjtzh/1soBACxvMXJ3Op
l+62flye1KKgWZPZfbrCatT/yKMvx6WXGO4wvt7+gNvneYERJOvSaejnBY/MOnpM0FOIIKdmu/+G
IRhAcBsnq1VAlGSd3aJ/nbDSLo2+/AmIbSJfpiiGbgjnZdQZCtgWRguS3PyEJMiDquo7PBkIhf+N
KlxwxANbmFJP2Kzo2R/4ojm+0MUJwKMcLL6B2RZS9bZv8AVPOLxuVJaFMSi8X41IBY5hsks9dhwQ
MCEwxJQh9fwhAMWXsmVV+lj2EFBSv1cYK7T3tz8U9fuC/8jWWpbLCgJhiMPN5VNkPN8G2O4r034c
mdjHqpTdVOcmJFiOaevFe87CaqHzCoO7jbfseD9FRPZTUGIJUaasZGslKQOCNFw2b+kkVx2y0r8t
GgXC//8qEqzMubMnHkpo+jdsRPAi6e02wLY5uByd4C+krjEUZ8TRqYpZe0nWfhmNGAsc0+LPSi1X
X0lwHZk+yeApgCzSvsRmAryyeeHDCOo77WiAx53Ky1I3V2TqyJquUOsIFsJ4qKEMfh6UmAtSX4yn
NVD3tuWSTSLbr53LaQq2wooLycGUJOqknbt+TR7HMDoYSJWMrnLkQ1wRuZmQ+n6CtWgyFO0lrvpm
qXVuqecvIEsIVJNazkwdpvg4ls28LpIFX2882obLy1Y12H+y77NXPMf4epQdJAQTX8eghZ4sc4Fg
k3RXaEEhP60TkZPcvFyGgc9lY4ZGdQQPos5WMpgm3FSrg5tc+rRUxOXadOmYU5QNGw4Kif+fb2++
ONaoMfRo1tOHdjrp42fFQTqZQNlOll3BCBdL1kdTKxtYIuWhQaWjD6UgL7wJdq8LFc29bTC220Su
0IRTi1fJNLIRQuWdy9krJf5k3Nm+rvnWX/w5wHdlaQfplcDdbMC6whXuVlKzzilkSGmfZ19yQYsb
xOdpl+zproptZQexqoUdsggbxJYUozMQczAkcqu3xeM+n+1nsEK5OGL4EuNRIiqb282gV4CCncfb
tNI69Hx7hXWo0BadBnmYZZ70Qf26+JwXmm6L3lROS5N1B8yCjiLWjlg6j0be8PrGWAdzrrsY+dsl
2FpoSYfbn27zKl+QRHYGKV2HLIsRTMdVkEzfbND4TMb4Ry/GKxQhzNB1jGtK/BHHJw14bjzz83O0
rw+1nz5Q07PbmXjLceAWHctA6e3nqx23fPC/BNq8S58tl73Jx/yZ76XG6OmTdbZCpUCbVnGkduFs
q6YDrXTQwis7lnD9lqJJk7HMuR2O/+ZlTSmI9l2wHvlbiJ6M346trvCEa1foirUmBvBk41Ted3GY
7ys8/3PPeDLq+zzx56AGlSdVStnUmStYwa+tFlbu6hZgMztMi0CvXxeKT5Gf1C+JqAuEuMnI6tt5
jJwMeQ1F/dirBzxlcz0PC7BfdtSMMiGOODDcoOMjbmRgsX7emcPn1Jg8uwtv37NtpbySiCdVrqJF
R3UqsNVgzSleDiOGyGb0LoDFg5fa/fRg4TUZ8N0vf7QFwwYl6v+U0hZuA7rKWWXaAFaW+2p8LFNC
Mv61b30qwTyijFdl0QRtqNTVZ0gYtij//lXEiTc0fynOi0zxXm6GBlcCiZ4brdm4aCXqT+uuZ08L
xYJOXWNb8Nlt25lywa+VGk4Bb7VM/ObEV0rruy50fJV4IlHyCFZDa/MlK3ToX4Jpkaw2z6BjJQzw
pj+5OjLBUOT2Cv8WQweGuexBH27uVeiBapqnKpJ9QtM3g4ErMME8gMhaS5oVx7falnk3Vjp6Vgq7
wwNdZ4VrlIE56M0uNcwHY621o75o6cOi6jMVDPEbdUMxxTEBOTG1ztT531F4zgN/rUe+4zFE4Lhn
SUARzhKfUZwZmJgjd3aFMzaszK1q/BuJpkLCUIlTAmM+aqnF7W7fdGA3uHfqzk/+gBf82lyI3SNS
udTKEkEMyzrU0jfbebCVv/+bhjj8KK9s4RBZlqZXECQ58AIydifs+7t/IymKXJ06M8FYaOmkOkYP
qLz52uov43Ri6Z4Qh1I0wV6UVV1MGbeAfAGjim27yn3v29i7xveM/1H/7eV2iQ+jQZHXseTGSZ//
cuwnxyx8raBI8KhTE+zFEMWRMzQAiXlaiPmz/qYoxAtvO66+kkS0E7OFjabcKCkPdjjeo7SF/TG6
C2Y6cDYjl+b41FrJ30BqeO0ZcLiauCpTN2ZJkdIEFU/wJPDNCTvn2bo3AgTa7nzfeBPJU7NtFS6I
gm7YTasXSpvCCMWnbLgzqETK9pe6/L7gPIbaGUtLhUS5ot3Pw3rKO2kf2xbhQH7jEy84gkbISlRW
QwkcswjkIzvwZZlVE7AjXyrNH7OUYNTBCdpR9upkJxkOLp4ecvNZSolCID+YX73DD4FEqhFrtMG9
m0Cg2fjSc7rYuXEX6e+0erDzJ8JA8BDrFpbw/CkcrC2ME8iyPOUfOekTJ4tX7vO7/s7wOnLbH6ET
BrdXV+Z1tIyslmKINkxgO7OfxupBtqkGlu3itHM5QCGubItKNSoGoTib8Io1GeseuXe0AfFtwX/m
XC9ggsdIdLbGBcZ4wSqpnPtU3UlF92fxwgVDcBWFYaT1zFU8Ok9g0Z73+EahFSKB5sfkG4q6UIZg
GEppdhjmJKHfZTCnKGO1eBTb/qS54NxTfRbSWYXtSP0ioGArqkKxMNADyNr+lK9vvfGlNgY36x/0
6aBovkzt5tjWQwykKcivWdb7EVzpodLo5WpgY43nZA2G2LHAIC/Oc54TjoSCEXRjmCfJnCLA4NHv
FtVbrsVulH6+fYe3I+iLLIJyRGwdu7JHkK6bp7U6tGgcNobnQlIIQ7ttli44glrUmPhnagEca/5k
1PtY691kfFzk+1KK/dsi/cYbXrAEfVAxAqXZC/She3NMjHT8O/HvIEYGtxOSdzwnLj/fBqXOUfAj
uWrG3drgY/FxRi1+RAXR15RzElNBGaUVgv+IozmRtQwHyTcJTOf5i40+aKwJLbBskluovnTrgGSl
2fZaP45UpIZQhw48MStQOSvd8IhJ1F13soLZm/zimYVFSDZU/cYOXyAF5zLIWitPKk5Uf4rCBOyP
7+N5Ly24BFO//HT7823ns50LmuBbVJZ2dsf4PQgzMMaCO5Yv8MDuAWzfIZuuiW8oskPMZeOkRQuw
IvsLg2CD/RKb4W2BiPumCsZDjSNmyxpOr2HtLlYyv2VF0GVhne/NQiFcDCWPYERQ7ajmhSt/armq
1KNtzJsnqsOOutaqYELGshv0BIldxNUV+qrXU+0ZQXo3+ujnxkeyDtQ8JaX0gh2J9dIw1xyALJfd
mY0umw63vxJ1cILV0FDfamt+mSM739uRFeTMBIdrTplEwjqJ2+ks8384lv5VmnYYi/FWTNaaBJ85
IY7YFmYPbZc3Ng6sUxJ3GAIW4c2jUBaQX/xfo84fV1UTDIMdg6s1V4Cih+io26ND5thg/ygfyCCL
q/za38ISzMJoVfnkcBWYDD5DxMsy877aZ/lxuhvC7KwQCkGonNgVxl9U6DEBXqSEev1UUHR01CUS
O8KKuunreIbGqWGi+saOty00Fjjbsvs1AJ/0Ez2rRFlyTTAPQ293zhhDqNpw+c3lmyzlR+UvB8tA
JZ/q4+d3RvxkhiwbmoVBIVMWV9LXjhVZk4w0qrPcL873wpyC2DwqIBhqwPRjfbx9gzeFu4YThJNl
ieXLgtf+dLRDNWhDyVNCA9E1H4qgKhQkmmADU6vXscuFo2G/D6+Clt+Yq2M2CPWQR+pxQqIJBlDT
mqJZMhxlnqCRGmHULg3REPx18vkiXEq4LetxfZKCMSwt1qUqA5pqIMk0PJRgOqjkt//4vYT4KbdK
JZUroPTBuuNJcOfZfp12PAUe3ZNhxdYL+UomMVc7RUjWSjynj1zQU/I5eX8LqS/2g3NUXbQlBbel
2zIf13CCaXQkxY4GHephDpobWx9MhzC+W47kGkCwh1XTRHEzA6BIS8+u9tp4strUH6iWz81n5DWQ
8AoflGZZIn6Ll6cBZhd9Oz6fgzMR5fJ+NEr3NuO/azwhXoqr2J4cA4JpQ6gfuZUfjtUScK6B5Eih
UZ9JsBnSYLdGVHMiABUlcHNxK3Kn6pbjMjDoYGmGgjK0yG07ZrIxa5x5x7Q8vu052xn3y6P0wQmL
YPlECbQVbV6hiUmnri9YZDFM5OTS3WodMZjt2ckHU/9gyYZ7W8V/Y5R+SGYIOq6YU8WkGYcnh9WB
c54p9yaGpHk6o/KoPsXNUvS1ZILCRyqzlIlzxyR3FbjIGqQzai8OrfN65LTw/G1QEo0Z1GEKqm/V
TqExThOhMyNYMhPDWidZaoKoUgNjJd7lmwHBtYCC4ustWyx1AVpx19xVj3wrLPalenxCGtnqDlbe
IqJEElJQ/0mttYStXP2td6rnuES9OEF53zH9KUWvs36KdxSjBKk3guuMsaulZ+O73nSaNxzyY/To
eA6aNX31jvZm23f8oqaC7xwsFAjXhn/F/mPTfZ0KIjtE/b7gLZNCb42Ok72wODdcTZ4Pdt9Rwc22
+7oIITjLuOxLddYA0gagyfm3yfWr+YLhLdhFugHjPY3wa+z2A09sC3acXrO6CXjvaxJdTCT3Hrvr
A06IUAZgFw4mA1kcKIl61yENfKASHcSpitO0nZ4M+cR5R5xMPq3rP/qa/0Gx8+q+iX3DCToyFp1z
lTnFLo6PCmZopZAwkZQUggWpUktG3hDH2AeS4zaPnJx+eVAV13T7w3xO/fE0kSvBtlgUrwXjf9R1
VjRCO5nCdSXBjJUOFsX4PAT6LjtSFZTNbsBrJMF+JEapFS1X/Q4zjGqQBuYcIguG5njVHc7VOfYb
RMOUWaZcgSkYkMIYoykq4FJtBlw9iI+l7g9H9UF/LbGZge/gK7+ApIb4mFyaX++EpcuObtuqLSaL
CpZG8SLhxTZ5ZQu71YalN5dufOi/svcKldO4kUdObm69sg1Q4/8PVvicUlEm+INQKpXDf6fYK7S1
/Vsz+EPTfMESPqgGh6fKPX/VHBnfh74rw+huPnLqcsmniOeo8xQ+IzjuJCsqEFkabhKf9OrBsQLi
k23fv4s8gu1PzKy3p4TXss9J7cbP0BWswJxiP9SOnEfN9p5uI1IyCc6ggUixlQEwqkHigDAs+1LH
RFjCz+WWHgq+YEJpoNZbfKSyQyVHe20l7JCP0Hnw9bYs/G+9gSMmkSIt6UfVAQ6a970xlZnfxiB0
nJyqD2u5Xlxnlia3lMmZQ+IQxbxSaYK0TasBbLiLp3+PjtIXzobOkEjwoIr+oLtgyCQSPr956PzQ
FXHocDUnZNZLLu5B29XHZLfaO16p0I687VcBazVlqSk5Be+gWEY12jkQm/HosK/r6srNp9vfcDvY
UpB8MXQTa7xt/jdcOYMk73utGXHJnH13x7NMKULm0ccYG1pHqCmPzet2BSbc6LLI626JAcaG1s21
xYtReLwtEL+xvyjlFYRwo6Wh7WXD5EZj+iTNXzFg7mFTSJmDuZoK7MizEy6z4ShOVrXAWp4y8IM1
GJnXX5FRD8YDPfKwHYxfSSZc60Yuuow5QBtGN/pQHbg/Lb128KfR5YzLXSj9I+1unybxwcSsSFLF
0tLxTE8KdqI8ld11IKIsCkF4JI66mi5lB4SMr+80vpAZdeoriU1riiUnRtoD4V9agzLsTtJH5Qlt
ArsiTAb/9oltBx+XzyS2r3WFYw2MC9Qv3tjteL8+H4CIerC4WeCsxuZhXs4nXTN1kPz/ry5yVcpS
LHNrDMIIPneReHVo3KPpMSkQTSZ7ee/4ZKS1GXuAu9/G6LDhGL8wk026HU16hN1rLvPTPZp/vAG0
L1WQkjuAuXr/erEvUIJ8yGWh26OJof6gvB9ytxg+x8nLzL7qeQ0n82mgCribbvRKNsEySlrOZr0H
YKPEbrd8S+SHUb1fqJWHv7nXF8EEo2grjVbZC3DkMkheOWNPkXu23+x1TFuE9efOkweXGlHYdC1X
wglmMook1istPlyx3jf5k6Qe5Wp/+yZQEIJ1tFulMFYTEHZnuYrzmlqgyqr+5HF9JYdgFLUxkpPU
kRavbncFp6ZSSXajbY/y4/uIT91cWkZNGgDBmW/lj7HzTgMp/8MJ/wyvf8ie6l2cuNYjlasjDlB8
4ppJr+NdD8Xonft6Peoa+AbZn7nki3RC2owVs+1UKUD08qWYsenDSr3berBtmC4IQhSjSuPEVIbz
m5f7OP0o11RgRgEIlkFZ6qWyuRFSQ75Mtg6d++YUoVsepP2H5Fh+IunD+J98wxaJo3tGy5x8WPmh
hQrSYH5+LL3mNO5i5nLCgexD/un2GVKqINiIdWWS1JUAXMC+srzV9r7SiHZECkKwCPMqscThZihV
ntrmDh36xUxcVgpCsAh1rcl5qgNitR9QOXLWz2NDLE2mdEGwBzPYTMGwCF2Ikn3cPzgL1dxAeAVx
0nUq03yZ3q3a+CFZ/tHyN6Y9RQpFhEMclTjgmo31tKwK5MjRXS3VgWkEekXlzInDsoS7b5mxIy8V
vkfi7BflxWQJEYxTAOLVb7MOwxe4+uvgYa/AWpYEAHVMwtUvq0ov1QjHlOnfs2RyC2W/jN9v371t
+4/uQf70sxyRpCq1Vnu0ecu23AyuuYSLVeEaPmPbTknOz1JYwoH1NWsLfcQXyY1TZUAWtGU0j5lz
11Fjl9uf5iKVcHKYbGtYpkMqcF0/6jOqW435R0brAsE/3lVEKjtKbLUWhImqk2zd9VjSO/1JOgWD
uP/7NoJdjDFYNjsOpGDpXYPG1fWs23+kYhcIwS4aESvHaIYUfbbX82AYv9UToWHUtxDsoo5pJXXp
AKGmh7J+jqmtydTvC0ZxKiOzUxa0dSxOhI4f3U2TP6oUXT6EmAvKowi8LvxbVw4Y4Hl/+Rx5Uo1S
MGesq3e1GoDn3PtPN1PMA8lrO6WyAVAlrnfSPH7oJjSB91gJICcBMxhFsMnt4a9u/4cqiBmgQZJW
tprAG97U47+j9KnX127k8k5HqkVgO+F0daaCMbCXstAsG8pdluMUgHjDcbMZmWwz0cCzNcT1p7Sd
7WObRJk/W5a669XZ3plaClZMdYmPU9aRBYtN94c8kaFptmZiguXnOz0bSrnEI/Js41EuQ5Sa2B17
BAM25tosOWzvNNvje7rSP0sdXQEL9koZSkfJUwDX47PSvqQUgwC/A79826vfF4wVeL2sHpuCkU/E
YuU+zEPeaQIekOC2ym6nB65wBIs1apmU5zJwUNrEZNtRnv3K55Vc42w8larbvvYjOFPJUsymZ7nC
FczYVKpqUczA5S91PizhYMDAV/welNtnvC99RwXPSv+CxZXEO3D7gXsFLZi3uFRQAnUAPXR7niWL
AxdlkRJsginIvTF1F/7J8LZxhSgYvNgaxqxIEBY4ubrT579X60nDWiMz3ynT6+0Pumlbf0Bp4rqX
zukcBgpsvG5M9dtgKU/xTK3hIw5QEze9gLPbKjqwh4Pcgt0hcE5Ro4j25V1xr+/sfXd2/JRw3ZRU
3BJeue61Kuq44tc8iUesSkSjsEoUKbat29XBCZZEmuWFlRmHuBuDfwvWVsBAcMor1jSP1XYa8ApP
MCAOM2ysFwIec34Q1MzPM5oKpgPdVHD7uoHj5ecDjMsC3cIS0BrZij4sSVrL7qJ2KtziOB51K0bD
SIfE1W1l/OVQDRm7NLG7TTE1VAQNcbtpH2tl3ykmqJ9fjPdVv3y38PxcYBVL/QfbI0Q4UUpzVA0t
MsCm0eBZ6snoKC8ZERz9UkQWQQSLOZgNs4zYgkwoix/5Eo4I2yP2yCatR95N1HjFubTc6N4grjb/
669dgggsmEylS4ZanwFsVGmYgjUhi9Y7VsU+8dHEyybiCPbRcJo8zix8tHZBPWs4KKcc5Fe5J/21
wAeVvvNIZf9+uQwipGAgrXjoYsbPtPNneIPC5/TC2D2NSC3dSURwKMYMApj4ZHaUtO/HAvI11t5S
viij5FbZiKwWZVLEbLQIJNQSTJY39ewACBzGJloDIz96rZb3FZuSrz8Tn02MBkU0wUZGjV5LDf9s
5pn5KtaApIH1nB74svj/A10ZhSaYSyspRtuxgcZ7bPiqzehzA2YXvmiz+ED2FPBfu6H6lmAszSrJ
k3wCWvU2gWYQiekdkuDywUQD8/8j7bqWG9eV7RexigQYXxlESZZzGI9fWJM2c878+rvgOWeLA3ML
93g/u8pLTXQ3Gh1WZ17h64KPKTA1g3MkulQ1TZBCH0u11dy8i38MVZIdTHA1O5ePjY/z+FPjvIm2
BHKc92b7PpOQHtEmzRaICtd+iATifIec0UKZIvYB5R+G/jWh131N7MuiiDyjwTmOPlInizINZI08
kp164Vv6nKIkXZ76Q3WdgebF+Cp6dAm8lcG5DnVsxwAPSngrcqR0P1H/slSCA+KJd/DdpEbNcEDE
Z6vecn/xJb/zRVRJggPiOXdaJSAJIwl1MvB+lHpjT8Yr1WaBtn3oVubUzeScxJRkmWIVgLEC0MYv
mFWXqpu4mE40wO7TtEHCuOv34zheWfpyUJdApCMiOTm/YWG/dhYNOC79LXtKr7CaQXKwmsF67jzG
zVy3zmgvXy8foQiT8x4Y85WMKsURdvV0lQf9NZX1h6FLBU7jQ1zMf1z2O1ZRqkq7MhlVyCYf431T
g8CxRaW1x6VZeKk7fwlCexKIpmyppyJjBzFB0ZOAw+FPTMtaAr2aIRvYuwfFJUflnU4s9PRDfABr
81fVbluPcW806LsUvaW2jG+FzqdZTEw+zmjiwL0dPGXdXTLkIoXdOrs1AneHpiaab1vsMsVsh22c
RqdC53brgBgjQa9xeshudGLnj+r/WHxgJ7lG5cwkVUcjAmdE6yjYtryUEgZzQ6+JfvzverlG4Wxh
mOWckhiyacWtVn2xCl9WBd5L9Pk41U9zHU45BIQS7PTIsK3ooMaiKU6RFnB6L+nYWh6p+Fpp6Zvx
3aJ9+Xffibsj80EiiTFBCNXyTFLbU7yPUuH+UnamfIyxPg3uioz0OB8M5ugbV9lFTu9jk8GBbdUr
H0ERKfCD7J9dAuOuyjHCJsyA+eGQWg+anpzSHM1jZHZTMLC2qvK/pgp/KzToQ02iafATnHDFRGge
yHBNw46lW0CKdyiu2GqoDK0RogB789mnyGc0TrpGbgsr1IHGwvmgRixaOuqdaqP/rz0k3izbwnwS
s5WPHxTkOSocofWRvbRboiVn90rrGViTEKPfpLhNa3twsFZD8k3Trq5FBfGthwSet39jcnoph2De
rJjG5GmE8eW3eT4l5CnpB4GybD6P1kDc6TW0ptbSAEgK0MBj7JTv3T7KffMRmyZZV6iwdZhvyf6t
LmfJuAOkVaCrUcUsDtlHbW8eliNrFAKb6OGyaf+DqpyRuPurCbWurIp3xQST4YnN1QUu6JypzzrI
EtUW9ght2/nfiPzzr27NkCjMFBjzTHcbHjt73OVPiU32oKwW3F8CFeHrppYRm2NZ40Pq1U81+JGF
98l8U4lonLYd8FkkJvIq8OiMJjTkiYlkOWP9pkiizk+RBvIMor2RkrxmD6LGLQ5otHahEjcTulsb
LGAUNVoL0bhbq9KjebYYGmuoBTsqdiiUTvV7gfleNKwvUkH+sddWUmS0OdDoY+uxGN88hCfLY+sl
My/8rHc8nxbnNoKkmntpxmlJe/m9bPO7WQMNuy7DE63L2/6aClF1mcgE3A1cmFH1EQUTcdCiRtJ7
8b5GMQEteT4F+YHkihR+Mx5dgXFHZ5G068oCYPIxOLb+sB93xvETzLLvHmqFw8UcQRzJTdECR7pa
dtX79Fnq/EB9Grzi6BQWtjNuGrJiUYpQW1YNnfNTebP0Qc88YueCW/kl23Vf5lvjfnjB/PSB2vOx
wWyMCHUzejuD8q6qi4qSqix6o6puU/QTtNpPRRJ1RWy+W5QVDBdjg5U9rmuWWCT33Wk4KHu0kcsO
+KSSv1AstzuwtEiRKDm26YZXoJzP0vRKCoYRoArahzFnmvtYZSMffi8UKxxV6MI2neQKkDMDM5mX
sqEAZK+z2Bu+DHb5Y3IqMB/P+/KLtI98wd0mEpGzhUazRloNOD7tsYpt88g8y3ITHya2+VC8BkYE
x5nEYjWRZnbvKtpmNltHTZFpV5z8jtW0RMHPtlshxNDx7sTSKsoFJXNWx0VRwQL1exaT1L7lKGg1
B6kK2wIsbGTetIUVHBeSSLTtQzMH3AzmAhW8VvrrVD4LTmwzilyBcFaOJegkwU7a32+A5in3hiv9
FB5G1GTyXbgTvd43VfIMx3ONN1kYhHnInFhYOUFe2VnpCSTaVIoVBGfb8rx0eZAAYrlVsFWU2Vny
PT2pr5qTHIUzKZtekuhERmuSCUfJqWDeqL1RZWmH3lSQm8GwwX4fOVKH+Uu62ENjFy8sQzx+F6V4
PtSx3+8DzVCIYeoEKslpY2JQPR7DGBuWdDzfdLhphsx2LxmeFB/YVR48CC18U190almQFouw+X7z
IpXaJm2jDjPQC3XYhTdis4piB4/vtBC5nVyL6E63w5UVJudVkCmcy6IDpoSMHdwKBgqnPb1R7q03
eUdcLPlxBDq0aXorRO5UUxJKklIB0ard0Ut+dncUVbx9iqU1MahCQX3gJZ70VVQV2oQ1VR1keWjv
MPh+Y3PpQpNkqOb1SUl2BaIbH0nrybPmPjwIRNw0kxUW+/sqgg7RixAro8rex+8Lf/dswfjvKZbM
Sb8L0DafVys07ioy5NSSgg6SIRv7ZTa1B7VWbzEi+r1Xvph6t1ssFBXzaV9npiCxta09K2hOe+KY
FkFPICjjgWFVovRY+ixHz3Sn+iVsGhJ9WE538oLOtIuBZ4JDkpXVzUP+ilv3hkUVRNDQux3JrKTj
QutemjqwbQMNU0ieCumKATNx6WhTv3vpUJrVvgbkU7pjKSrIu2WFbaj4U3esLMhqvSEA3fWesUPZ
TfGsZ7ZcpPGnwftcPL/C425CcLW0RiPTFgNEdFe45XXQudqNhgezvB/CvajAwu68D5mVFRx3J6K/
bAr1AnDtIL+qXfllkUt3mYaDVn7HsprrJlhuAs0QVQo278a/YcGw8udXbWiERTgUsDS4ntE23c6i
0bzLgmFJyp8IGB8ilSHh3JJD9/7qoz7bzyJMTW2awEoSzrcMNENEgfjFCV96j4005o4S7YId1m5g
p2xR7i57l023uYLjnAvSux3oW9h5Geiuqh4w3KvQL/8Og/MiJC30tFOAoQTXlnpdl7cgW/53EJzj
oGQq+qEFRIDuA+VZmfZj9fjvIDhvkbWREic9FCAzD1J2rVk3ZiB45oh0jPMNJOvjpTUBYQ6qW6fI
L7RYWfPa9LcVEtkZyW1iiF6N215wpQGcgwgWOehy5iAaV/d/UxEnLi6ZWwXNkA2283ymXK6sADkX
QUs8EnTm5GMLTTeRHYR+JH6mCuxI4TyCPBQ5kXKI1Xv/oSrPsZxZvh1QOax8XcT7v/3AOUv1Xktd
xQRlX6SkDSEVGn0YkwGrqRVX8aE8oJgm5Kje9neqRahmgK+Bn+FRotS0og7P0zoYvVae76y0OVzW
93+Q6IzBKfxQtF0l1cBglHOMAWnBF3xmNY55bxyUn5fhRBJxuq/n0jIGDC2ovyXx7WgJtyiJEDhF
1+CH4mFGHJX+VY5uhb6QxEU5OfPQyWbds9S4jFFJgX/drKEr1vkrctoezPBLGUtZjw5YSx3s+0Wz
Un5gaYRP3vV/Y/EZIA2vnalljS+YtUPdBt/yEPsD8q4Z3tiiTOj2zXEG4y5E3Ib9MJQ4MEvuT3pX
7+NF+TkbotrX9lvt/AH5OZ/KTOokZ30iyBGCoFfZq3fhNa54+TY/MCqWyFMSuxTZs0g67l6UW/Db
p6xao/RXpN832T4pvl3WeJGB8X1KI1gPSW6wwB4cy8pecn7MO4zgFU5kiyonzHo+hmXnw+LuxwJv
Ij1ocVhGAlr24hSkh1Sv3ajvHUkZbYFgmy+W1ZFxnoNUmhoqCtCq8inLRnssfkbEwVZRJ6iOUvGz
TZ+CUhBkCPWEcyDG3CeT1UFPNMwzvFRgGEh23XfppcG4vLzDFk7MrQstjin5pe/K+RQ1bMJ2aply
YgPVgXXeSwWWcIAPD5dML3xbM627BMc5kz5YolxjdUvzOr0ZDqmnfyXUrjwdRcvGn3G8T4KjFNgB
39DUSrFhZhGzA2wlHFHOYZzV8mgbnvbW9uDlZh92xA5aAa7AWfMdTmEqh6VeAJcVhVUn9UqHfMUE
GzKUxCZgtBRW+kSIXODdBJTG4OHHt30LH+gpu52wkCHAqMHz75CBJvaQCCxF9HU5LzOhsZRWrC8y
NgOnmk+VJtsKFVxBIsHY31eRyRR3ZGiZYWBTsW9K5s2wyHvBcW1HW3/7F56IpVE7qbXYLde4wf3i
ouXStW7qV3bzJL9EyiH6apx7KeVQqZcafrPqXo30NQyvFO1OIJDA0kzOm9SgDTHnARjjffDMmDoX
O3BLzGjayY3s5rtPpa/OLtPkHEmmalpPWYuHOd9W8netO9Hi4bJM23pgMqoLZB/Ih8qeVMSVZAAi
Dka3j/pD1qef04MzBqdrVVosSpTDbLMTy4wlu2aPfAojziwQ8CSiRUsikbhrrdUKA+QGFlLiySnp
XxpJ8Mm2Ne0sDqdpxAzDMGe9gGS6LbM9VUx7Hn9ePhYRBqdpSxHh1cc8bFu+mOGxUV9JL9BmEQSn
XE0HkiQMAuPko8XT5MWjQ3vTzJXg9Nnt8/F2On8t7nYqzTgvFxMw77SK72EusoTCt8/mTU9kxWA5
F6IhjfanQyutOEzM/LezubZ+sLwkSA5rO399L0A6rWmLezO2vuEalHnAlRfNx6BZFFCqOBZ2vPZW
Y0fRZBvmy2Vl2FLoNQp3IWCqKFUWEyiN7ifFTSZ8F4vE4A0075YRPL4IWOhTnH6X2p1eCyIxkQzs
J6y+VGlY0aClOB7LPJD+MBsClgSRCJxRKmqplbEMERbsQJE6sONGYEISTSOJpODMkrZNO2NECa4l
v+36O9MUGMtmbn191JxRqqVlpjIDqF6tR0Y9zZaO02vpjZFBi7fdbhnnGo4zziVu9SBi9REzAUc9
Nneh0T6wUPmd+hpxR6TY6Fp96zoLfFygdBZIKzgzPhszt6E25y1TO7OylV71CzM+TVXy12Xz2Uxm
EVkjVFEt1KD4xoskj9TGaCElfZx21o/IwQoZF3kLzGuycaTsiFVUPy9jbiuKidBQNWTcqpyiyGY+
T0RZ8NjuTnmU2lpT2JcRNh+KRD5DcKoizWmdFKH8+wls7Esnd0DGf20cWZe2qJt5270q6GqjcAQy
qLP/tF9UfPBTQmQhW481eNTOsoA0WXqJMS/tsdinqO1YtnsRHcbmh1zhcnYNOoTIymbgdpIbzndx
L2rqYJ+Jv5/ICoA7KXUkNQ1yAEzWbR7tx8xA6mynV18C81BhiEJwaiJ5uFOLLDltmvb9O+I16ih2
7eOSGqldJzbj2St3434qBONqIlDOzMtYGkaCmo8zFj6dHvpFEBEJ/v8HQ1b7DLVGCKVjfD5uXhXR
3tlNT3E+JD6PupSqWbc6AKzoYaJ7LN+zRIHwpitcQXBXeRJp0ZJagFAxpMPe7I0n+eJSjkgS/i4P
OjpMA46iTjtbVn6q1tdSF6bvt3ItK6V+94ir2zYMTRkvVyZMs5PTm2QKbDIdwuBhzO5phi0/1Tc1
FzErbnuk1SfkfIQCEocofrdVlE51hF9tuQNXpcMoq4bEFbWKiD4l5xo6vSnyYoGQhvYQFCfZPNSS
oPYicnt8T0isLRVG4YFBa1fKnNkrwIipoHXINh+Hv4YXYr/fHq7AS2w9NNfnx3kJRVXqUmNfUsW2
bFRosS07k+0OsOOp3CkSSJcvI4q+JechZLMOcou5d8O6rZYSk3BOjma6yyDsQC64Wn6RWypPtR7G
DMQ8tNlDSWs7MA5tNXiXcQTCEO4p0LQNagYd+3rFVZ5cyckpCgXhpkgUzlsUU2kuSQWIoWiO9Rjt
kzgGw1G2q+dFcDQC58pzcOthDTaGCjUro8CGvXg5td2yu/zB2B136WDYT1i5C42McYmRD0xdRg+D
eQzpaM9WZC/Nj1YRNTyJxGGHt8IqIy0Y6wBYudI7dRP7jUIFX0zkiPhtbRKN0GuVMHlO6lHbSzc6
Ruh0kNpgV5v7mcrlylYJF0DEdTI0SQ0wZZ5ss1XtMDmV6vPlExKpNOcQ0lANKe5wPAGn2hlH47FO
VbueQkGgsP3+UNCFZql4Sst8k/6kmF2Fhj822WDea7vUq8N97Oi37/T2tZ08iwLl7eB8hcjpXlrO
6C5fgIglZ6wTzcmPuX+Y71gXL6tQ1d8/8yVNy4CM4NhSOedgYkg2N1hkHqePeXiYgjszcC9D/MOt
ccbgvIOOa9AImEzNj7Dws6cIyYjcn+/KH7qtaTtsX7L/H3S57L9+tOIzKrtUVpYVkDobCw2o4Utr
uOaRfcjKG1svu0E+fidsStnWyTMed3JRYWIrMgWeeU2Wff7QYo9KcOqwom7c6RmjLe/teS+KMrZ9
1RmV8x9ZFRStXCOAoljaZefV96pMrvQSfGxSd1WRTw2SEEJURaHYcG7K3M2oquNYJxPcr8o2LxBv
2WMVrv6kuvKufxKv6N72XWc8PpZWC8tI3h9aFXXSB7o376qr9lXz20P9CJYC77Kqbp7hCo2zhtj6
75U8j295fJynmzI4XIbYPLAVBGcMSZmBhpP1XCjzjlo/8/qlnNG8niB0Em4YFInDmYDeWiTW2WNO
fwMT+x7BmldrznSUd6y03tvt0XI/1R+90hA+2J7KQR2qBWkM61HZMQXBgbmmnexllKGFPfNMhA9W
vvqcnP6XBU0mvcTnJP7sxVcZQsPQJ7cskdH4mTOJgrbNXoW1eFyYjT3uBenfW5xIgK1/oZ5fVzVV
PBq0P0e5zna6mV4HNZ2vrH6cfupF1zjLHKWiS31LcI0qumqhRdK0PgyK901WGOaEQVBEwejMVAps
R0ehMzxNf1Fw+yezMKm8pU5rSM46mjxth2kB5JSdiPmShLss/HXZOjZv3DUGZx5alIMF2UCVtgYL
yoKG8+RRuhkQ62tHDEF0wkh/08GsATkbQQV+MHMLgNOPBRQbmVs62Xe8Z9haI+GOeSEad0lkYPwb
EgK00ZkYpQxj+vIMrzwUaK0RcQkI0TjjSDJ96hOCA6teMd3NZoKiHcHS9/x9mUC/F90OW0mD9bfk
bIMu5RSUBvASc/GxsMpW0ua6kSK/D7u/ZBlb4aLI74ZMEGCwj8b7gDUsF3KGfTeH2oSPqhZ3VLue
elEYyBT7EgAXbvZqHc2TCrmoITlFhm0TCnj/pcBvrcTvaXlcMu2qjdo9+tC8LO78y0ax9VnXLoeT
L62NumwGeNTkcGYuzMURzGbEhI2eqkHfA14OJ6Ko5coacBYwX7j5DZ4KnuqGkft7bFPElLjlTlCb
+huO+6rdEFiGWgBOjoJTvDwPUbsrmlHwmNtGsQg6mxVKNJWzgQqU103DnqZTfW/MpbOM+4J8uXxA
TK95/SCgCvkvBqf3YAuvQFyJIKyzbsPhR4WsbJuZdjdUIq+/fURnJP6IwgDcEEya0VF2jBBITeAb
/zs2rHy9LNemN14Lxh1RgR08UcQec8xdYZIcu+bVrxjxU3fYuCwkpRIdFbODVcRe9GMcKRJS+AWN
7Kbxm+Y70UUDDVu2vBKJ349ZNnpM+xIiteh5zb3ST2RQGsRPLCLKRZ3+mx54jcZdmUGZGXRkmav+
KN1WePmEnuX1mdNhXVi6y/9XUnE2s7WG427POFNJszDh6sWv4zsFQZFoJ5TgkPgBrVQOqkFlyZEs
8psxshWwQeRZ8SlFp8RQoOtIKb5r5koXKAjDppCFrhqiG8ZfFz1a3m/+OuurMIrcukHICo27lhWz
UuQFvcmOdls8YXM0htxmVoCoD4uX2JUTPoqaDbc1YwXJ+SVrQW3zfRqDDOgYU6GI4bP5pGPNBJar
VL+EIm5eIis8zkeNCp0yI4W3nRtb9/MHtv/44Vf0HVOE5Da5oQ4GztzghlYgBfqMF1lBc05Lm+sh
GNi8CzaGFXgUo46b+7qbnsp5R9jw4pXoHSf8upzj0ow+G3qmPp1rZA4bETEPYKXoHdTm3HAn/Lqb
XmUlIue6+lCO5oa96lhXMVvNg1j8wDqYpYNINoGu8mnjOK00Y7YAVZeJXWS/aklgeyIAzmdZo9m3
1gAAs7zLp8mWJNGc0ObxaEQ1DEPWMf/Pk0yD7RbDXz08/bBbduk+24ExUsOkMxu4itCkIqhbbEm0
huPNW640ZX4vP7cPlvKtFu2o2br/1/+fs+WiVeesH5D6mSuQnnSoPKuxHYw/50KQZ99yvmsgzohN
K601cJQi+d09hcOXWbomSiY4fhEGZ60DKPMI0YEx4gGfvmrpIRHmyrbCmLUcnHkmbRprKTt/PCSP
bGyCIMHJcgSMQENknCKBONss5yBFnRxg83Lbj5Xdo9tf+nHZx13WAMLP1oH+zhxCFRi1OthqepNq
GGWYnES01GEzP3z+cmhW+TNGitrBSuoMoWac7HWf0S6AA/WkNE70IrOcx/9jITs7DD66XUNyQUUU
9YapssPCbssvMTWOIykOjSJ5sj7fFTRzdSs5XP6cl4+MyPRPKetq6MqQ6WDencbqbSlcM99fhhD4
IAzY/4mhgQC7DSxgtB59ZR3bhod2G7BzYH3bjn79l2hM4lU8g26hMUp0fET6KDtsxEW5sh5YE3z1
gFDaF6Cx7/PxyEyiUJmiOYUf9B7qDnxeLJ5pVO83FYjykL82HlacuNP1/6PdUATI6QhI8ebYoBDP
UGyltEc/DbEyALsTXD3bNcfIs1xRMXpbR84ycjpiZCNR2gKWsBjhrVk0h6bOT11UCqYm/8Hizjic
nowZ+Kb6ADgB+Khfh1Pvp8+hz+oxo2WzLKN4655INE5ZQA21oArEjLy+Idpdb/lN8CJQkc078Zw/
5Gkus7qipiEhp8HG1lX0gKWpB2pNd/Im3wIda7/vhGNKm27/jEk5Twye0rqVGiRqKndw3yetfZDY
uRYi3v676O0lEJCnAkEbajy1LcDa6S3Oj6QKncufcPOUztLwpTNNU2U9UABAsZ+W7uXgmIwCP7it
fCsMzq56JaqksQYGe4AXX+tvjJpiOHazhzNCB6R5Q0WnxO73D75jBcnZ1ZxNUy8HUIw5AuNfctSz
fVzj5WW+JYnovSo6I862Wj00griDeIVeY3pm3hnC7aCiU+JsKeoWqStZfhchsz2nd6i329Uocu+b
/m/10bjAjEw1ZquYLqSRw/hDsluwWX2djqzZur2NH0UxzfbttQLkojRLLaIuygA4vY6gSAAzEdkP
2D2qII2BYbX+31oTF7Hl8ZTKM4VWqNLDPN9l2WJftqbNXNMqi6tyziEvciPKmS7I9w2iZ5/uI7ez
05P8g+2LEPOqbVZyVoB8JkiSosiQmW0lh/mFEa5LN/IBC/5kl+wVUUJDoOkaF7dVuT5QOUS0QWvZ
k0Ny0MtR8MoRCsQ5C61GQ3nNLLfAruIcjqI7Wr4Gjo5QSEonEodzEsoyaaPJSvpptu+Tl6r+JtAG
9j0ueCGN8wyWLrVqz/RtxkRr7gWH8GD5CfpVxJ0CIlk4DzHkcpGA2QE5um5H5WddEzXtilRb47yD
aqhNWMdAUP3+G5u5zJ3ONrHJyon24BE7iPZavFfFL309zjvkGXqWMWcCpzcVB0sHoBYcrQqsaTIG
aLL6Kinb51DtD0P1l+DgBP5W4xxFk5nh0rEakOrLXn4Mj8mwy24jl17nB32X3JPQrtG5/ySA3Wrx
XBsz5z1S7EWJI+3dmFl0HR9/k1tWvqhha1s+DfvULVQuiMUBDQFohjT2NMmy3tbLNzX8TsruU6HF
f0E+7BxawA6DqjbC6THL9gEWf5GO+JJUPF/+apdl+bB2aAyjaajYE0iubpb5oauuIkXglEQQnE8C
O2BYNhIgBmPfDXdYobSEPy9LsdlfpNHz1+KcUUMbqmTsSNCVKv/FSIpYlj270u38YLxZIGPAAirB
81EkF+efpDlTqjBj7zl9tqVO31E63UMLRebEvs9HSz7Lxn7H6t0YdHG5gJIeR4TW18UF29xzdTU4
ll/uCmGSmPmhS2Ccn0rmoY3bGkLlmLHtjNwO6Rdww9lzUnmXz2zb557F4hxUBVLuwGLNWeZi2DMt
fClcRA+37SvkjMF5Ik3BFLjJPh2jXO4eSwe8VYfuJkHTi7DDfDv+O2NxXqGeZgwpT8BqPc2y0Sl4
XL40V2Zhq5g6L3cJKnQijycQj++M0lMtiJeC+Yj/EFlEj/KB7fcJH4UMeQLF4AcOUqXPY2WGeGiD
jW9kDzS0pwEj560N/oC99UZhAxnonkUlYvbZLijkexS80v5a0dCCKTMri099fzvJN1aEVE32qJav
Rf2sBq+X1VJhOnEJkHMlUaCMkdHj5X1FrrExHReYtmNUyaZb7HVkh0zb3GUT2hWFAf2mqKpiabpF
ifqBU7gPikZZ1AEpG7AtZtkpq+zCrR3UdzGEFtvWbOtX6aNsm+R9I5aYI3rTJFc/gPNompUHWNCA
HxDI153qt60v+LabNrIC4FxZ16dypGDMHixr5Li4dD9cybfsgZTDP2e+6MWyHXWt8DhvZrZxpTYT
8DrXsux0X19byEfJu/An+u0QE4sAN6+EFR7n0+qQGEnB8Mz4EGhuTU60dy9/Q5GScC5NDuuusOCl
0e32m0mD7bD8ZCeIthKFc2dGVAx53QKnB61R+ZCx/ZWOYjiGn+yjYyYaURd8OT5VU7RNVJsK4CTj
EPS3OT2Z6uHyl9v0YGeJ+GQN6aY0DAdAoK/VqQhGELHzUKrQOydcZyeShgt5FpBpmjKDYos4y4fx
rb0Gfbz8E+vqn7obsN6CUOkgyoZuaztmvXXV1NDKzY9YIkHZmiC0ZjfQ5LatjVlZX7sBTyxqargU
0Ctr7C5/0k2HsULklFElk1x3EhBl42pIH2vRjs/N7VdsfP2/InFaqIVgF5plAJgG7nC2pCz0QKuC
DrbKIzukvwp4YzSVOSJLFkjG6+MQYntdMOENU7W+qjyWpjBe2DTks2i8OobRMk6tDISrAFMS97Kn
2KVPbwJqD0jjjO5yk3xjzHLRfeTX/1Y8TkHHCQ8YCnoDp5G/hyAGT+4vK4ZIF1XuFg0rox0tHQc3
7GZMvqWs8/6L4qegzZ7tzI9FacTtbNjqc3J3F6gGFuy2x+f8zcGqoI1T8mIfy7i8+FZ0VTM//iFG
WIFx91hI0tTsmd53XXRS5MEzK/MQSy9tMLjDIFpntxmRrNC4Wywy4mFIYqDF+T6nN11xO1XuqDe2
QV418zOTpSuTU7k7bEZRHn0i+JAZNl11t2a7r0UEjsLD4vyGheGqWmWHRfzBZbFk+Iux1LOLLHQX
YcP25gtq9QE5L5IUaTXo7LhUdIizhi/SIa84oAFLZplSUc/cpvc/w/FZxTSoI3NemPc3HuaQOEW+
bz5HcrU6Jz6dGERaOJcBUDpsH2JjmPl1eK27bDFPiXWRotnSf7BozZBlkxiGxg9+Wr1WZWqBB0B0
YCTH6VWN+Xr564/yULodBqEEseK2Az7DcSoSl0SyZBVwYTnuRiW7RV3gMwGBdobg1KLJKHwU6wkh
7SlNSkdXazeNXa3oBUD/8O1wJeumrGgmP0TWDVJYWN1/4oHirr6PQKnIqEOJOzyDyO5T3+4Mx/nC
sKdSpyQ9hj7oCDrzvUIeL7v3zVBKOwNw/i9tSY2dwB00XH1IsKI0+UJTuxdlCISfjXN8jdKmRpNC
jtHRfTYJAM6I4Qpb6H19t6j2KBwFYCf+0a+f5eJ8X1iHwRAvAFQRXNM9WxAPbq6jKHO0naZffT9O
uftOjcPQAA7xTZ+64THY0SMbgpOET5J/8LVnmTgt77JOT7MOWJq97FhitEWHA+ry0r2+UxVHJNu2
8/sbjmfCm5QsL0kJVZ/GL8U822NwnUm/Lquf6PvxtHeWGVvQPsj0eylq6zPi/HGneOqVyA8JVP3D
cs/OnGnVQB4qv+STGxuN3aWPS/pdINLm0/isEiYXMA1YJNubMkRq0a6Bosp96cTPGFZ0GwzUy99F
cxrb7vV8TJyLGNu4aKgKuDEInbgzPJKOnkAkEQbnJWRFyhKtAQZbDpMf0+vmFmvIvvS72cVyh9Qe
90QU124nglefkXMZaS8lFI14v99A04G80H0OKn7Vnv5qD40P4plPVo9WmJzXSDNwcVgh5CwNNw9/
TaJVjSI/yLPeYbcsnkAWAKJD/ABN3AcH1jc0gWyBVfaEH1F0cJzLqJum12v2fGWx9Pv2uMQ2XcNR
sLAOTLJvlisqVwm8hsVqO6ssn2GQtJlGSJj3mU2HwA7QIJzXtkAjBUZmsYTqCkYpW6WTmC98X2Xw
vHQ2K8OBy93pH5Nj9iz6kiKxuGdWU1bLgL5QaGN1UykPobHXp78uyyQ4K76PVp+mSDWZbrRFYFeB
fKMniiiNvh0//+0sLM5Z6KXSGCDAYmm72Rv92Et9/SkDXyHbxkBFdfJNj6sTzWBhpooVa38e0gjy
1nkcEK1X5MVs36ThjRA30z6zYFUDWRRRNYvt+eWstkijOKhkDUFSBKIvrKNFy5Vz+WzYv/gQTliy
rKP/TsfKXs4BmqY0hDFbSleOodvondNkICkwFfNhaGuvSI0vl/E2dWGFx305TPhXTWxBpD6bbhtD
duvmU+3HKwjuq+kJgjKTkTHn3YOCRW30lGaC+ZxtKSiYyZDFAnkhdxOmUW4YYK5DpWGcnZzGfpqk
ooB8q3KiyzLicbZhhPCOAI0LSmRkCP1ln7HQL/vObnflgW0zEeWwtl7vayjOBwSpilkmGWXphVDD
67Kq8FSyTE7R0r9yDLt5c6ouVyolw4/L2vDOg8KpH9qDKLY0aRgjMSiHDFaAwKB5w3Iw5bfsDkyj
g03R5BI8sZINo3tujlhlwQifj2x5Wr8HY717+Uds3V1//AjuNKVC1+d2wY9gd4kE/NLv9qq7OIs3
+ONeEZzshvP4A45zVWFBuzQYAFeENxgjtkPjIGN/k9IJ5Nrw7H/gcKZd5lWhphNwcnUXDccGm6Im
gffYsgN4JxW9z7KqflhekKV9kHS0xX2PBOCALMzT5aMR/X/OWxQjkYMYOWNnMkK7K38lqUABN1sX
dYoWCRNDntYHmsGyq+KMssAofpnZ5iC/xmAHLlwds9XKN7x27kSvj02Zzog8tf9iWpVaswt3QRdX
aPwkieCjbZw7TOpvkfjds/AmdWBa+GiJ/l0JT1jYYhvd7eWDYeEVZ7d/YHB2qwR1FdMBQrAdOsq+
2/9eQyR62Wy+DNeycKaZalWgYBEmyn3YKKd68RHp0jfzvaE5cOSHy0JtpvLXaOzoVrFXi7ULRSEh
Z8CmLhkXmp64aA7y5K94uDmds4AucZfUdifk2RedGWer3dIOVUPxPVVfK23iZTsVzOyOTLHBqn1i
MXT1y6rsUHAbb75S1xJzBqZmZp1RZsDsHI2ryM0d7d46yjZyTALqYpGpGdy9jEJJNEQyvq56z7Jz
yxNjMSBfW3d25afqXvzoESkpl8KQa1xqY46PKqM+nh+7fXpQvOZatOtsw5//YQvsZ6y0RraipSMG
5EqDG6NLHQt8mhXx8zjzLuvn5jWtKripFVyYH+g8l8IkklzDoacyOD2qb5p0F2XXVbpXyQOt3i6D
bbqpFRinGUkUTF06A6xLJK+LTKeehMS5zEt88CIrDE4jIjBCp/9H2nUsR44r2y9iBA3otnTl5NVS
mw1DbYbee379O1DfmWah8Ap3dBcdvVAETwFIJNKenGpIHw0oYLz5ftyHN13Q+/Ee86UVwWPFe+fB
RPJn/xh5QHXIuIQTlkT7+VQ/8e276JY4OuZxtTvjSRiO5i7PUFUgKoYB3+RcMMo1X9W+BV54W6zv
7Z1K5MyPVu62qO9Be7VIjXC1iAlWeNtW8CRfGPNF1sZ2gZwFyY6kKBxT2S3Dr+tywb/Gpq3ZumUh
Tszavobax0NbASQ9FE/T7KTeeMpPMxxU7bV3y1/xi6iwh7csU5UN1cSgT1thqYDDeDHrLIV5muWe
Ou064q6JwH/k3WGLyJi/ZOh0jClzh8GGo9tyriKJa39O7aMyNb6ieytGegp2j545K/IboIvESx2t
iUmJechtetCCYRd6Nqh3dr9nTlqRsKuUW2VrERjnqoESTTDEnUthlERSXVN2ahXJ6ToIDzPqrVUo
ePNwfW0c9aQCCCcEcdcvh8Dqad63doF0CEYIdbrk28n42SbjsVpDpyyHL5NWia4054qplqXYlgEL
zrxwxCTw166Wlv7O4SamU99bSNLNvj57tHjmI03iYNCAkBANsnJBES0pSWiWa/NbYyFOfRsHto8q
6XvaYhWLM1ocuTzDY1RWnmYmctQ1XV/zljwhRrlvXOMrpq9i3vl/2v7jTFjnxVH+Z7DMdSC4/HUZ
AnZY3+roC0kF5iNPiWwB2NqFPJrtMjcB0PmTHrx3vj+MqCFDk5Xh1HfG/r8IGQr2kq1mSOIs6XUb
mDXG8WHwYxwkmEEluSZauvvG1VBulXgDCMeuXwueDXu2VirDG/tgzFsU1XeQGf2ezibufknwLxZk
AmheTRTO46PhotuIHKB3neX8lnQLfk6IRyd5xYCoFimiGGHRtUAtSupHgZC9iSsqGzzGThiN3tLn
EG948leJlkq/h46JPXjx36oB3YeVVwoZvvjSs8FkVFoilaRuJWAat8lb8ZQds91ivvvs+evsUwLK
MhFUiPPUqAr+sn/2lbmJqjpVKZxdYNaJJ1kZSA0SJ9cqxxq8KvKr8EVXboQONs9AP4NlbmJXVmUz
GRCeMehv6mDe1/7oh864E5vLgpN834GNnEbTVI9ZjBX2qOtpjkv36SMX4c8Wvq91AzDLUZF31B7S
HTqdsnOaWwtFDrT+RXoQFeXyrL3tzr1flA2aMfbqhCkJeNJfFvc3qxgY2o4JtCbtSRRePM7LfobH
WHutjO59i16E/CZ7Qi0YrQQb9+udToJ3hvjPorgVxyw6A6TnuVmgRCIjGlMAVvKtvdx03Zcw+ZCe
1mF3Yao7gkmsXSQ3kkZKNB691/vCI/ZsK1ApmdPgUaM5vY11T/95XU64cmjriAYioITGcEZfaiTK
FSUGZi4dZ/lTXImYXnhGAya3gxbU0mzYlXRjNxuX6EaNYdE5rjIcUcrrkLnKo7mLQC4TeR9RkJqs
YwSDTYhh6qxRnpMuHNAei+jisXrVAiVDoTa4Nzz7UUKZmV+79leRLHJ28AyS0clSJRfw1gC5VvfF
dMhbgbXMU4YAMOHagIINpiWTpJqNZFjCEgBgHD5mx/YzzfV1h+pZFCyj6o0xl8+AGFkw49ZOsghA
UXks6iOpHuYOqdL+OBm3A2wgS/l+Xfg4l+oMkLnFcz+1fVsDMFTR3ym3Sh47mTSNoxNPtkAQL45J
wex6C/6MIdumhZFh53IoZyAhVSwTu1h+LoynWdSXfWHwnH+f9TXUtjdSe7Sgb7sv1vRJLxLHjA5l
+HR9ywTLYKu8dNREFzFaqNysW/1svFVa0ejVCylgFsJIQTfXWowuGRodo9SC4+9AjpiQ4uLwGRzm
8IcxVqVIA07/ZfDBCT/sOsOl7IKGEyfuQl0K1Z1OQgtRdFB0hzcKaejWnEghknD6c+9Vdxj6oCMQ
Z76sLnr3HDpvLd8ZkSOqwRItl9GDeWVUM7wqKuvHdX1q1dt+3F+XDREEo4nCSsE86thGrqMI6mRy
5uSoxa/XMS7NQebYGHOwU6rBHOmE18ltcrQ15YH9FO2Wn0tAyePbl+4kihSLRJ4xBqcSjcUJoSJv
fG3Dh6ITjZyhHzjTe8ySGNWglqOxVDEANEXzlmU3d5gku3qqEbv2+HXpBbFZwTEZTG1D2ofqYtTY
wVS6N/XbSrq1RQP4+Fumg91SNhG+ZINhizSYWZ+GcCmzvdY8L7rAVOEv4c/3mTvUmrrRagW+HyrH
Lv9u64FM/kcI5r6QrotTKwFEEX5OosSxwjdJFIgSbRNzYSIpHEB7igvTLs+WciPbgeCyXKSV3yXr
zz4xl2XqsnbQFQCQXf5gwAEuv8NG3dH4RbR6HwGDiSUTGZOzL8Jqgzn0k7miqqBHxBU9artQd8P9
EshgLe5E41D4euAPGvve1SWYi+ICaLSYK/HjYHhBhVp0rH3pUfbSoznvVNF0abpd7EVFzaxhKob5
Tnh6rrrnaBxiS9Z615Zsd9TAXyw9FsNpXL7V40GwmxceBo5ui8WI+Jwo4VISYMXwPEGyWwZofq33
ndckyIgVge2tX69D8i4VxmQgcgg9bdgs/U5ZxmuepkCc5cBWC6dvHjAP2rkOQkWa3UJVQUchRleY
+kWv+lq2Ceqd6LKsFyP9YVi3unocG+HsNd7VwkosGXydCkpqGKO1W2etLlMdMeobOiwqfFhL7F30
oHrlY7lLUte+EeYveXpcg+cEVGwh8jbn4jGF2jpHWT2gLIkyCa37NZg9w00DyW08Enm0wD8+Kg9N
7wgdD2oVsfu6xWYeKavr+1rLgd0GlOwFMxDu6NDlFvQUoORxrx/ipUsA4dyiMS9Wa2dmnZRAk4/v
jOGgNsDoAJgu/96xf0cydJNAr1gXWQ67Kmd5INmA2KGFxj8F/achAk5SBipUEqj7TP6AgGr6H0BG
J0tmATrZmAJ2N3L/rbPeSH8o1WfBDvI0M+QEZWUWUkY2S4fWSwtG1Ztg/5wDjCT4FR3zE8hEQDa4
7KvvAiyubGyw6N83FmfZdqY06sCiJS8zLbY5UX739JSAXVWomEVojF3dyGlvl8s8uOv9Ggx3Ckjs
lh+U5Q2FPWJJ5CktDTkWA8NwkBHQmHueG8OgydIANGMv/ejQ8e2WXuRnblI5w5eF+OZO9j4yBITK
5QaX2dO+wgjjSQcurcyXDbeUncylyYjINU754KlP1w+Rp8/wphqmCaUGHi9mnd3aoDxC6wfXnD63
6X0kitfx9PL2+8x6pHIZMWUa318xRDTNzcNqVX42Vf6S17vrS7kM1mHvtliMhGS1ZBdDCiyymz06
bVpJXRBFoeYrdZJ78iRyvXkygukwOkEWExlatttlAFtJrA3t4I6QkfzGsm/Dj3hXWwjmtW7HKFZr
DRCr7pfGMcTQj1FQhshdBaIvSEchw0DYHoMli1srmlNo+HV2sihYy9xds9frZ8MF0VVEAFUEfJDG
PlcVDUrV1G42ezdTjgPi+/qpafzrEFxJ02kxJVh2bcJO4yqSyazyOoLmk76FKNLAa6hl+yEOrsNc
BtOplG1wmBcxjWc5NQvglDf/6WnZdzcg0kR5oSgEx5foDRb7HiZ9Q+YKWOHL6NGoRYGhwDZc+sXL
wWH9r/mW6dKQl1R1GKKGwj4ehqGtgx2FvVvIe8t4sTuB78PfO4vydNKSVJgy52IQ9lOkyWZOX93f
nIhT6SY3lAZ82uei0sXLSiy6nA0ao3sM5MiN3ABaeEuOlPZUW7xxT2pneaCVeZpf7prQNUxnEo2W
5R8cnBVFhW6A0Ubvw+ZpLBo7s2KzwL3F/OTFsTWX4P0Y99JrrexmX70RT+Xiyv8Gkv59AxnGyNyX
MyDtOUim72bVegT87v1f1+Wfe5M3MIwxWsywOSYDMEQLCk139PAuKUVVNtxXCSMxUNGP24whHedr
qSejtLQBdmBf3esgKUsTwSq4bh7ZIDCKNQuHppFkIExHY9e9oRTKDR8MTzlaX5CTQA5XlGi5zKlS
adwgMiKB2p58klogYnDRHW3PnUcY8O/Zar9qfKHXINpDRh5QRyHbpQK87K8FEzSQIN+HXjc56673
V78I0CIkCrTzIHUZoXzZMm1LZSemTXNbysaKC5ckdREkii77WtGIJoMIUNgUIywkhSwZJFBFqZzy
WIkCDnRjWJdHB9eOAdJ2KEL2QSzU2ujSFYnnZN3nxkHSa0ef0NkseHdFMIx2ihZ9qOseMHF4G/ez
B05DpxpPkiman8WLLmzXw1wm3Z5q27TLASXc+q/W6vd9HgUpke+aJn2YcqNzrmsIrvIDSRlKug3k
dXQ2sVNIRQ03pOnhF8gu5XuI738PtEAfOprhRKXwPI2kI82HE1PQU2Ixj2TR5+AhaQBnd1+U7JNZ
ohlTEfEu8HxwRBcMSDfawi9ouvWurZvKAkjW3NXz4owkckb9NpE1L+ue1/ZDQr7BY/RT2VRhrqYt
gibSrTIE5nwQHBIVrwsp3wAw6kibB70xSgBMhd9jlPtNGVgPmasXu9Wf77JA6HFzr+0GkNFH2jQn
q15jB2fF6T0UYrvNt9j7Ed1UlUN7JMCU6F1fIw8RtGcosYJ/g3Z+RvATMFG2w5hBMDCjoFFeO1kA
cNmFCZ2OthpZsTBR9HJE5GqsfRL2Vo8RbguoziWMMaWp4PxkykcNG5n7w6kWdtnzjs6Eua7jecRA
aLYGWmmjGZNabQREwS1NOQA1lFrv6MSY0le/61+v7yJPfaAvUVMNJLovx9NMbRy2SwXTfbCLwCL5
cVVCHzGpxC2H9pTMSudeB+Td5y0gPdatITM20pTWALTjNHEkmFdejzV7UbX+a15ren6ISBIsTkU8
j7FHJYLeKD1HsLckP1Cn56z9TaK+fGA5GwxGz5cdiN3kHhh9t8/KpzA8LpbgiHhPyXYZjKAvpC8N
QpeREn9EWDBq/Vj+kqimQLO/+1Cs0tgCMUcjW2jwWijQnGenGD6lq0XGq9mMD8pa/Bzb7KRX412h
j3t0k39X1/y+M6ef6GGXHZSH3NWr/XnKa1dbzX0h9S9GlgVDWr4t2vAgr/no1tK6V4qqceZiuiPF
4sZzZAsWwdMKJio3FIJ+ONPSmeeiL9dF60PSu2MC4rLPiZr/bwBsHkxOwjCRTQAosFxlBNazL9cl
imtKWggTGXhf8U9jznucVkVKsxjmsUfZcaBxMJQWsTAd1YeTuLWNt2MW/DINCoCggIfZMZLIcq1M
uJD1j/qGVh8W3+ynFtzsg6f9VcKLEo2G5mmADSDb3ZRNE9gebQAW5sNgSp5WrY4pxQI9w7s1WxTm
8ltD0UTIJvQuSYgbLoM3gHGrMZ+0ZvGuHxh3PURBmE0DK8pFoKgnk465m3gmWhViN/6VtjinVkRo
xF3PBoW9nGPYtPgJPYoLx+6zVeKXuHJRtK+lFVaWY3aGLahn5ArGBpGue6OplyHN86mgz5/2aax/
WMLmB9GS6N83AOZEDGUZ8dINNVSOaxzb2EOBaLgrvfnU7pP2YJYnOqE8CUTxZtGZMX5uXq6IklBo
eXoJ7b9k+8UMf14XC/72wclFW7aNe8wI4CTFc5K0CLdIbRpoK9nX0ShowHkfkcVqbNTT/4PBvD7p
UoRLSoABBjbjZ1oMJHfQp6poTrPMkuTWcjIVXhwb/Ve8hOVjnpbNIYyL7KgNhfko2cN8TPWiuhsi
Y7klmVXFTi5Xc+2CNjF5WaKovk+Q/fveN8pIPqBJ0aqB1l6kadA1zFQURENM8myGROvmIRruV213
/QB4Z7z9PnMAXU9MW0rw/S5V/KJpdomNktzkx3UUbqzBRl5Ltg34xRfBoEkxlrHIkDO0Gw8UwL7m
mZju+2C7g7d2gY45RqjDFSg3IShzdeSVFFmlAbT/kR9kX0eit3KjXfi8onEI5Ba+qIONawxvl8nc
mLVLlrKSgajuatWxv6CaG2NWyj2YAECgML7KnrwXgfKu0BaTCcYmCpnSLKdbW9xKyk4qP1Bdt/0+
8/StsVbnVojvG+WvFG1y5PG6bHAl8I9osLGM3FIzaaXGSN4fowxW1H0v7a9DiM7lPSi7UaLzsi6r
YgFD/TbpzmC53VPpVaiaTsx93SCBRvt4MDnQE+BSK4RVPSh211CcqOmYfcvcrrnNMG7Aphr02xwM
qH5D5S9yrBgR7mvu+0QXkczzXJUtIqPsclB0kqKBsitv5L/QrYnplkbqSO4QoLihOlAu3NI17sAa
7V9fK1fNbpHpXmz2OKssi0gpkNNDdofCAEyc1E8o5T8N30o7KHYY6r0b3/TZKY/pvLcfpA/I6VbN
M/g56SuUxQM/6V566fMg8jB4cmqh3gc5IpRUQx+fr8+0srCLTZzl3MJGQh1jFz8Z46/ru8i7zFsQ
5jKnmlLraghzIquJq+poU4hjQdBNBMHc58pKx8hasI6sC7IUI7QFRc2CfWJZwYwi6teqpjK/9MpD
GtdJIId6NDuG3g2F6IbxV4NHCiU9imKyA5+XuoykFY4U+JK6V+oGqF/z2l938ZOOfFT4FMru+PX6
GXEtMv0PJPOsJGRFeVwKyGVdHUn5EWXf5v6HGcWCp5+/kX9wGIHT1r6X1pHiGF9a+2uVviSGwDYS
7R4jbjlZiWQkgEj1J1LdpIoo28VTgNZmrxhhA0srQS8qAKLXxe0PyN2iUUV5NDB2h075EVXP8LQf
2hdRs4DJ5WBXZ3SAMkz5IC/wMIrsc6x818zEH+xbG+nWPBX5uLzjgdQhPQOtg5ArczxxhfThnMiQ
8+h2sF5N06s+Uii5hWCOZ1nbNlKkFSptfKmmg67eh9rLdWGmB3DxQm1WwRyQOU32WBRYBS22yANK
g0hLGEWpGO5m/TFjWf95sMqpUAeYmdmooiRzPPQWChM6UfaFC7N5b6m8b96gQpGMJs7wBgyJ6qjG
3WQuTmw8X98ybnB/+9LRX7FBUYm0VGsJFPsZ40DmG8q/AKbK27TBxAA66VtMa8u7R7YGO8JEjwNo
Yphj0nRpqIgGR71F2Fj2MSDbIw8DGCvpkCTbE5V1/D9L/AePNcpSHaOy+h54tK6JxldjL3vn1qOj
SKJA9Ha/1+9diOGf9bEGWtfE6K+gAc8c0RWJzkJonPCQryCvHDxafT6VsNftA2onV0HN9v+zVlNF
vsbSwEXGXOSE5PEwpnhzOx/81a8Zus3MF8Np3+gLMpyUn9fFh6dzbThCyIOaFpIpzFEWbduEkw4d
pYRviYrTnG33OgJPC24Q2PrdNStaZVGBIKOlOVSD0Qy05j4rMWNCrgSPFDcQh3w3mn1QRohKIEbl
LnNihdGEqlPKs0c72zD86Ul7r4PG3h2ur4y7dxsw5n4TeOpgnqB1tNmNOuwN899OXEYwfLsY5mbL
cUIGk36/G59AqIbI+0M5Cfwdzho05BAsE4ValEmSOf8oygY969vRbZqfi/bTjgRr4J0IDFT0ltuw
VtFhzpwIsnQp6piUEe2hlB8GJ3JvgxUTNxc9xMKby9FMZ2jMkehaRTKQGWA5C2YwNbEzg0w8bPvX
qageO5QkOW0Zu1UERrLVSaYj0YdgDW2B0cnz8M5+BnNytUXmLqSL/ns+znyqYyf0Gk96DEGtX76E
kSMqTuI8N2egjCWo91Yxrz1AzRAtdW9tdVKmT9clnn+aCJqAuRBE3KBKOH9sysVO27Qq6MImn9Z8
Uo6o1afjAtB8uxOgUYeU0cMaWug0EwoK6okw7mNiKI0Sz9UIXajAeYz8NXKIZ2Ko1rKH23MdjXcT
0DyKenUAWheaMJWGlCgVtk/OQ6daEMYXxYN59U/U+UZtIkhWsCBGLNYUYyuGdB7hHoQ7w11PiVN/
Uhxa6dw7JPKpraOlXiOICr+/j+w+bnEZyRgM2ZxDzFuj7eYHfW8dqFlF9v8FTwHv/m2RmNdLD9cY
PUFASg9z61EGCEq7Rp6XIHvokcQWiQhVT9dWxtikSS6HXRYCTz62B9CuHLTddNNjrOF12eC9ymcn
x6jJTtaiRqMnJz9mb/EDjZzQyr9GQ38sjZyIMuW8u7zZR5aWtiqMzkBF/OjOw3IzrfKODLFvRNpH
tPMWhwkJxWuUkX583z+wNIIi0TjUhUN50VDkf6pFDKv8fUQZD2XkkUG7wOxjPYKsT9bqCQa+koCT
MTr+UB6bG0rDhjl5J5EHxtVXNpqHwECqwxxgXx91nZRwXW0qjxPIQFByaHih4shfLKfC5CelFigR
XpQXkXEDfiR8MV1lFaRpFco4ZMPkRrkz+HrQPkd+l3rhTetLOzgcXl65zXeBdHJiAGegzKuXIt2c
pjlA05vqr2/JEya8O3Bt98PX3p9f0/1efPF4J3mGyeiyJmuNqaELTaHLMHjdKXY/ZjC9uP1OrFc4
uhlF1wjLIvWgo4SJeXaGfkmtzCQQm3iQXNuuBn/IElH1iAiF2UbMVDTKsgCKErWvGok/pUvuXT8q
zr0mqLJTIBnExGwh5r716KKU1NycXM2+HeKDGpXOMr1ex+AV9aLDXJHh8qOCAqRe54+0WReF0jQL
ir1o0w6eGVC9gY+j8uJHUZyVu2WoLNR15O+1C3sg17IlqSdAdSgss580SRR24ok2iKD+AWDOJEKF
5jjVAAir12QAtaZ2GqxDPhbu9U3jHswGhxHnqU7UqVuAkyjHVH5W6syxP1BzjzDQn7Uwz3BCxjYn
KjCi0XRRYdGPhSMZAtuTtxBV1lHWjxIX2t53fvjxoNp1T1rYZ+ObYbWOjVqEORGoOQEImwcso1ZL
WwMgsfYwZN/V2F+MRHAiPNFCFBUGGYiSTYUNMkRxVAyT0k2InozeGrXO2Ah8bQECG1ZYsmRSxh4I
RC2dMH7ShDV9XARVRakGLb+9CJQkcVQNVTSjg91HS9uNdhplBzUo4affLqms70K3EFh7fEyUv8Gl
18E/wZhgk2oM0WJMOJvyduiPjSnwGHnWJFHBXP03AGNzqV2/NrENAFrtZgbJI/q+AiuQ96L4GSdy
cAbEirKepEUCAiO3Ku9mtLH1o5dLumOVh7jOBb4Gb9don4qOllgbAVRGMdsrySYjVuE4grQIPQnk
3+eD4APLlN9TQWsSm3vLFCts0TiCU1GGfdMhSDdLwXUVxjN2aHnv78AVYgeMDgOj/YDxJAvci8TB
2JrRMU9pYHmtr7TOiiD3XmR985QzIbpBKNWJgdaKc12DlEBvL/aKknm1c7TCnavWCe37SBQI4VpV
qA6D6kRZhnnB5wwanlGxemt0ieEldwTmzbxvUp84JXwnh/a+2l4ksKp4Om6DeaHjwiXS0wGYNXnq
JOTO609aJ6I65O4gRgEYtJEezyezg0jQgxcphVhIaLwhMSKqfeYbGLia56IMAb2WjKtEi9P+hmLJ
+UIrTcIqBlRpWn6su4R4Uv1dH+BVF1/Tyv+IMG7gmAslhXOGYhHAoZ93R9zMjz3DM28xO3EXBdX+
Ohr3rCwNkR1K/wTNdC6ItZIr49oZo5tVp3b6GRXBoL5ch+ApCPQu/Q3BJhLlxUzmVAWEpeWYbYX5
A3ZcC5KhgmWwSgjdGlFtFcCow96pYjRJan8Zg+DV46sJVOebcMPA0M8mKYsVTyvKfXFrnzOw0iTH
DKNp7db57ybTciV8g0b/vk1P1PVS6RLQiJ57lnXCWCi3XlbHJqJ18U7I1FBVroDLE5qWMXurcgBN
1yCjxete3Q2vHQYxxhgdOz/O7nCjw78U1brwloZuNljycC1Rzs6I+Gxoc4GpyYObG09y0vh5sSPr
jbWI+uZ4OKiK0vCeg2jl4sCarCwKvdHQ/5La7oKpmVWd3War7uWF8gHjASaDCmuFiofOGA8aBquG
SpKM7hK3Xl2B/ivMBJqBd0y2jswRdB5MVLanMTPAA6ergCCyhM7jwYYzJBuV4D3n7BmOBCP2wAan
IRPACAOZdTOtMEvILee8NG6NWlf2kbqiZhUFE82MlhuU+Qi0EBfTQnMcivOVy9RNXZHELCqcUzS+
hPOjQkAIVzqK/eu6JuK9hjBTkCCCXYm2WjaMGKKSwehiHS3iMRo3QiQV3caNA6gM24nf7B00rCca
Lck5NbitoLxGCxZBBxGjYVFRaLagZkPgFyzlJQn6RrCq99J+5n3aIrxX9GwUhYWUotnLQOh88Gqr
vrKfA8RsSrSN03SmTrs0vf6l87IC3ba0REo/CDaWCsW1n8Bc6Hwy6mqRITT6szx55QOdPR168mHB
kdLB3cJEtGBXVfVcOY7WHNa6iTVnSA+ozaGUBQE+zotytqnMNUi7aVQzhR6bMrvNcK/VqzvpgrvG
iwWdodBlbo5uTBA5MQhQktf2RnIKsJKAP/loYM6kDvpFdGZdPyjRqujfN3hSJ0WqoeKc1F6DZXsL
FiqnjgW3mX82NgFZpWohGcuAgEajV6YJi5qrr3b/pkeC7/P8KB0JPtrXTdATxbbJxfGohWGfUoEf
b4YdDdIYmKH6X0SvuYrpDxIbTUZdPVRxjHaO5HUN2gf5+JuNAQSZd/q39E469o/oAhS8x9xD2oAy
l0lekxG+L0Cl5CWZbjG2wcna5+uCwJc8kIFgF2k5Mts7okhwTMCJD/kG+yyWFbvlM5hME3d1YUQj
Vb8XpQK4y/qDyDaTpEu4qIMOxFG6TaqnMtsryU/BqmSeHtpgMFsnWbmqTARbV94oIJMvduFex5TO
xBONiBLtn8EooFxPIiPOsRp1p38hfnREPdQuO0yoh6I+lYg9g/t0oWMTNPLvrwj7+LelnSZ5jYwe
2dl5MDymmJVdn5rKSd/qt9KPfWVyRbkU7kVGPJ5StWIeGhs8XjM1DwsVzyUmh3XaU64G14+LKxFo
FgCLl4UmIJPZw6jCJKUwwvfVxVzRe2P0y40+TsVpkLV8FbxRPDAF3dwWZhBbMJQYA62IjbUedYCl
suJpRaDUlZvPL9dXxD2mLYp1rmA1UNCQTANK66nHyrefKe1xcZuBhs8J71EttxPFet6fOvbt3UIy
Boa2lp01YhSpa9VuHu3QBKYe00N50IPMD70f2i4MskP6pHrmejB+yF4BkiFN8K7w9CRqRhDRMGV0
pGnM5kpgEMZItHh0NVMKWvNemb8lDUyA9AMSs8VhtrdU1apJTOAMnelItWeZb6YkiANz14Jcmgq6
ZaRNWG+orup5xGRG8CkglD3qIMS37lrtTVFEnj5XIjdAzOPfa5mKcZMSlcjWH42ftbzs4kL0WIpQ
6N83Tz7p8jyyRywHIaYxeC9fJ2hnoInzyXa01lm8JsiEeVie7oDV+88u0l3ewCrLUM1hCtiWqE5F
OifqXcFd4xmdWwhG6JSkGUMb9Bfu+KMovPcstlefVMyn+gJO8x3o/wQPM5Wui5u2WRMjfXJc1528
AtBovlcl5uH1bohah7HBWCp1NwmHn3L30ER0C1xrIAllK9rCqlDThLLlKUW9V7POC3sRQwR3SRsI
ZklKmwypulQ4pv5Wtu+M8glcQ1IRTIgaz6PgxLiiuAFjNFW4EmPuLIAlZeToVqApR00TaAjuw0yD
WegUo7YhG1sAA1ifjwSbRgvZNJDhIS1J+5NoYr7dTacxFeg+7iltAJlXDKZoPYeUf0WWb5XuQV4E
AXDhiug92Fylumy0KpwA0Pl0TkDuKRiQHO2I0xyqIHmuBJEM7ilt1sOopSKNzVKizIVoG9ynsvRE
5HSvGb1o3/g44NGirb8a2OnOl2XZSU+sCWQeU7XL5U9mgz68N4GKoHt/cWPx5v+NwYg3Gu4sc56B
QWvoaD1q5FObEP7iMQpEVY3cu4QgqkowjYzWBTIL0mNDjzNwxhTEctrxock7RwqdSGmc1BidZP31
kdVtAOkObwSjjVNpCmsQMcZk9lAw7cb14i22tQO9h9+v+T6tulOhgt6jl9x2Jl6XaAJh4Qr/5icw
al4rOzPtVvyEZHiZEcgbBSco+j4jJHM9rHVbYk/nxDf078X48/oe8h57kF5gspoG+gmZdSWVNGyi
QQctmU4Q4BrK3JH72DflfCdF6/N1LN5awCdER0/RbgM2y1Tk5ji1EtbSdBh4U30ihUD38RfzB4A5
DL2YrBB1GHgvKjK7XZScosnsnDJN7iRLVJHEu77b1TAnU1stIvsY3O6SpdnLSxXMebuTlX5/fdO4
MDD5ZNquBSeE8egi07DG0YCAlUTdJfPwRRunQML//xsMo8TzRMuGRQFMG667Zmp2cmId0CgsiCpx
/QOQ+/6zHEaXV1ke1hpdTuvJLvW60avxy/Tj1xExOnkvF84HMjyIOv5BpFK5URJT3KpZvABRS0cn
08A5L3/NY5Eq4sq2ZqPOCOFVULlQx3yDYlV1rGs9KE3p6EJKrmt4BmqIwfZZoeTUQj8Aebp+Yrxi
HRQD/YFkJAPDefBM6Ygw9lnTnaa5s791C4pbW6X4Ea9h6+ap2npJn3/H2D77YQHv0Y9Qr1+u/wwq
5ucvDFgD4PAQHKmMqeTMr1gtvVmWegIjXvxSIrWl3xZS4gx64qhZ41zHutzkcyxGSFHVmNg5nkxP
1aSd3fU7WFQCE+3yDTuHYORzVbtaxSjy0qu1H/b0eY7vIiV20jp1bJQpCK8D/dy13WOEU63NtpjS
pfTkY3XX146yz25tV981n1JHAVn5B7gQztdH1c1GThtZTRQlwfrmVXGJjcgDetpigcV2qbPOQRg9
PJKsXxOCc4JFWETPevmr0b9dFwWOUXiOwahfZU7zsVGAMR1rjBibTzp4TLTb4kA5pvWv/dfreCLR
o3Kz2Tc5lcEN1WDfJqk6jVkdyOqP6wic7Or5ihjvIB5bWNL0aBQpGF7JewtK4uryDlPTguxeFNy6
fCzP4DRWYzWGNlklRE8Zdn38NUvuIsNXNBGbu2DjWPblcJFUMhdYVaK0gT2B49nIBXeWp4IUGVlB
ODwgAWJLdee1hpnUQRSq7Hmdv8S10xqDUyQv0r8vW0Ex6QaJua6hrE6zugwQ7FbqA3tcnlNz0YIq
sZ9iJN2vCwTvFm3BmKuKSFNcDiuWNVaaO2YILdl+JmTDE6EwdzU1Qfs9TljSYPf3Q/dzlPEay/3u
+lpER8Tc1gnBMVlpsJY2xpitKKjV0VnVz22/OuDcu47FsTHOT4m5q0kGP0RXsaTO714VD5MdvWSX
nwbUprdOdS95xefriKI9ZG5u0mSpbURYnT4bPoGJYTW6FzUi9keuzttIBJtB6Lulj5IKOHnuDq+Y
qxiQg3IX3TQ3BiJY+U40iEhwaqzt2aeppJfdWHpaozsRkV5GY/wrrz5rY+3U5r/2pM5OjU0opEZD
crMAWGFEkbMYElok1c77n07KoO/xRo33yVgnqwYQM0T0e7obOtvJhKx+l1mY86UwaiKPrRzjm4AS
Y4p6t4uDzKWjxlVhnSNX8EDJ8167csny3PfW0GtVgWtVP5LoKFl39uhf3zEqu6yFAo/eMEDKSTMv
jGyDeqql5l3p/Z61le1ASIdp3CLNyl/JPzDsaxSmeVuGFEZFRjZpoVzB5CUPjcD/4L1Gm9Wwr1Fq
tk3eU5huvZcQq/o/0q6rOW6k1/4iVjGHV8aZUc6yXlhr77qZc/7197T8rYdq0ey79rOq5ghoAA2i
gQOd04e17aJndSlMikokK1zQN4Kg7YcB1tleCZ5O+yhPdD1i/pXHDbStNnTso+kG62bY4f1asPQm
ImnhWuFJNP/BQuW04fjlVp4gyWcIJprKi1jGZgYIUl9P0tepmEA8g6bNmeebmwnQGokxtQ6dMZpR
ZUgVnof3CTDyZFz1Ln2xEVwefcgvTupfuSyRyX+ico6XUEvoLfFjgGk00HlACczxEndU0B5wu+9J
+4q0WMb0diZLLqsABImUXUnXSluBPcqXuKtpaRD77LJnyRgbLKJULDsDQNXr7NCd4tOF4LS+fgOu
aKx64T3A8eRiYippW+y1FwA3j28DNmmkkd0IYCvnPEttfO8iqv40RLxifozdSt5hnww1RIzZ+OGz
dIiD5aT6fWQTLgHHxhzuRzDqeKuLAr21dURkCNXPzoxCheTOHn1PF4+6ZAt3lP545nZFc22STcby
TIn6GahyIBpufMh88qQeo+/4qnEybygd3tlxEZnELK8Ng8gilArmF2yH/pErCU8ZeHzBvXTFmzTm
+LglMtFkbGZ5DkPg6W+dS20zDaIXEGu+z0Ly2rL2oyPGcz8eohGBMCtBEyS21NpF9RLKbsKrsG9e
KKCCVDDZjNY9dndsPxFVHmXELKV7naXvfc8JGtsKWwEwJiESNNFHI674/jQ72PHlWvf6Y+vSbujC
4fXqbSpsBcZYg1BjNM7KcXvluk+Gw1QEcsq7IWlB6FN0WmEwFoDwUDV1TG9IM9BPBVZYRy/djHXk
YFh+4dkb73gYC0AQxuqKDNozJsuWIRLmdo77YX3bhc4Cse3+aaimWWEAo3ONbzI4TfAOah6lN7RG
n+RDGbr/fXQOsWkFyJTczFIqTDOCBuP0OBSHUD3sS7SZ9q9+n7k/SjXRSz3F7xfhTW5dCuk/iWTP
8wXs3NlH4hwP22qgYzPxlIZQnbY0YApGkuNIhhDzToj+wzsmZzA3xywUi5FRk8ua99Ur3UWn2WoP
lm1sGj8arprafyYXc3tILUnkSIVcA7nXiqO5cO5C6iN7AjFBgUiSMHZUb2H8IpRHVX4Qw7dueVMs
dAI2L/vCcIIC+wpfDMqAjIWCaYkTizeZDsqjkCPRZhKxsjkmKoyhNkvYNoBsDDuLyDTYQ0rsHOuq
xa/70vACKjvxYSUVaWIdSARtfijVR75+VK4nJ7mW3ZSbHP0iOtBtIQaWJX3qIROaOYtVcLC4jSv5
EaZZhgvTrbzefd+w6RqPHPE2kz8sF/8Xj7H1nFRlLLfAoys2EY18tJL/DaoSBynLIeOSyG1nZSs8
xtSx9SJsYxF4dEOE7KChPFCP+ZE+5vB6ALdt5CwaY/WGkathXNS4CmWtvTd0AeQhYEa+LEIdq9X0
kGcpPFUyt+FQYFZHpngTvuWQGfnm3+Zj+bpgcKx0x4Mg+vtnx5OP8YHaqloQG1W44ptXYfBB4usq
/8gRryL7Cw8465G5FFMQiA61BLnUYPbwRnoa7K5y6C5I+u2T8uiXt4P8Tzj2aWyQEjWtqRqJFKg5
f635djA8/z5zHaaCao2dCLXlUX7TdzRItY1dt+VNIYi1C/JSu8Mipf2z2r4jz6D0yll9HxiphY6l
HmYvyo/l8jjHl5ZyoUZPSfh9H2iD+oXe9mck5vOqG0BlMyhQn44vAF/w9SA+JJhP6jVH86YI/coK
yFDBocO5m3mRS2UiSVq24zwv0OvgDyXWaEsHwdGUAG3teNMUjtjXq3CC17YDgF5WpDs+Pu0Uq5Yx
WlTSIlYaT6FROa1ueoLhFryUbftGO+Mwh1cUi9oYKQ7PKhLX0N46zIjL6hPn4LbDxxmFObgMnWWi
lABFqN3ktsea+voVwdhdNFAqyOAQqXlHtu1pZ0TmxMpUlsioQn91/FKQS6vg2eJ27n4GYIJ9kbZ4
cksAYF6BVukwHUKfNpaZB4G7MG/bwc5Q1FZWDhYWc92MZoeqgoA9g7rlppgUFjwShnaONHH/rHiK
YyK91aqTkQk00ou3zXxT6Zzf/8UteZaGCe0YMF0UqYQ0kfR9zr+X6eho3V9hYtpTd4NPVHspjsvo
NbxXUmrJnxPFMy4T6sOUaOmcALc99R7dOhi60nV8pOtsiM/bObj98AIa0f/5L0uLQIwGM90NLB4j
gKNn+OUdpQ2Pj1bkyC6dDODTHfE0+/73lZ0svWQhUMEkxQjErNgo7sogqUruQXrI5YzixKf3i3WF
FWGGXhc7aDONq4uqi4NCaZwqEa7bvHb3LZITot6D8wqKZKTE3DBUORBPMU5qcbMYv/FKj8GDn6fF
RAt9Gk11nmkUHC6IgYLulcWb2PzFHXLGYAJGGElaWtIYOBGvOo4B8Sz0ZXlSABrMQ4Vpw/l+X2+/
SG7OiEzcSMIsNYkBV6Y8c5KbemlArihpRu7r91xidE7gYHs4i1QUiUADR+v9YI0cvgoOZohO0QE7
IJzQ4/XQceVjIkk0Yz1aYkKjmDTE5PWBrgLs7Ch3JxR30bnHsUOeyTMBRFzaWtWoe1nY3RI9CqNn
Cb46/ZkpshOcghKKcRQCZVRMOy0DRa6cfOSU0jiisJ1K0aBNVUbtPQ+JEw0XA5FxlXy1Uh5fAs/q
2eFMbOYI63yCONWrRdz3j8yb8ctwEt7iRx10J7y3DE6wkJlMAwOwpZhhZsNdxhdRuhjRGNUE+37F
MXS2t7cd004rZXqRGMOhj8ltE2Wchyau2thgUfRR1ObA6NAbSPu8aZpLgoxSfvowP449cPGYUBFX
jbH0VG3YmKxlKPJjAPUudNXjsByFoDgVAa9Dmue97GZjrNCO+57GQ0BWoB2M3OaQv+qQcAh+ZwaF
fjr8jIUyEyvypejiPIKAZZj7ViM4kdB7+3bBu3/Z92GxMNpi6CCRUbu0nJu4qUMUR/Rrvwr+MBqx
r8RtXClJ2sNCpOZqyQqnaTK7ik+tTnhiUZfZSZzYh2IJPdd4PoDqzCf1pHpZgZKu4Y29Pfs6Fex2
EOw/0yT7dFwnYr5kOTSpBnSqdzhkoFMUAmQYDu9hZGOC+INlsJONVSmpiZJT0x+cssW6Q+swYHXk
3Gh2Iwc6Knx6X9tKwlErJ6lXmJRjKa06qUXALoN5KaoVRodGvwyfh6LyZ8LLobYLAz/NX2HiSTT0
BhEXKFTqT6LwPUqvpuFL2iF7c6O64BwfJ0AqTDAhUUTqykQmQBaPxLdDwolW9J/dM0jmE6VAS3vU
S1Cd3ii2PN41qmjX6eO+DfJAmIBRtpM6kgr+JUQgKRWCcrkdeKzevIjBMhcl/UgyM4Mkkz976lPs
YVe9g/XTKm5GjdelzzkWtvjUi+DUFA3YQC9V92BwvhctXpcUD4KpP5WRhLE0DRCJPH61psafl5Hz
grF5LqAoQn+MQWeFmCwsL8tRnzWUYhr5uY1UVxcnO08kd//0tx+9zzDsSxZK42KcjoAxr8w7upkN
6xsVYrc+7YrAkmnZrhzst+J4zrZwGji6QGtJOVA+fun30Rj2Cy1HRsttK/tCe28lHMl4EIxdLzr4
QeYREBk2RMixo6KfDROL++rbtAN0SP0rB3NIup6VFrapoWIx5zdybf6DkRp/H4IjxydrHhrsRKJy
9AXWqVq+1Hyt4sM+BkcMlm+ualWrEtCN5eb5aZC+iL/3AHzWE8vNreil1OYjADpX+6Z6GH57Ea5G
l+CD/Tf4PnDPrbCYzFgOw0WLEOxdvbzNugsM1Qs6JzBvVz1WGFShq0/1SpZKo8+AId9Jr5Q2ldyh
6IH3pP6SspsLLq+gvnmvrQCplawAW0qC1NEnHkoHmyanifwVziepzexkiL0q5TjPdp68wmOutmbJ
yGDSWoR+1YCr4DvlsDaPyj2J0IYw3EXchfc8M2ciQk4WMulUo+Vc2LF8GDDsHlp/6EtMTLDmpJmT
HiCi9VJKh17CmCBvGJcnCBMS5N6UckJTOlHLnXg+VbJq9x3nu4lq41NmcD4edk1G3pcCNs8h7iRy
hp/XreM0ajckt8BMOr9aBdceZA4gc+Et2DFiRSE0p90sPt1VZXnf4kdKAse39e1MdSUd/WdWxj4X
giQLNIkLwe2kkqOw3ObdjWikto5e+EkTnRZLyAuOcfzC5k1DAuU+OLlExsfyQswKIUInlnCgz6jp
aTiElypoiRo7uwu9ltOXum0oZzjGxbA0sxRVAjgye8vg1/2jOX3bj+v0Jz6byRmCcSopAgHNWAPC
kJ8j685CmRSkGMnjPsqmIHTeTgXhpoTb/ONxjU2V67mClqvCvFFkt82/aLwpMB4EE2/jWdNGSwLE
Isd2k9+BbNO2eBnX9pf6ShDGAEDzUTdGAnWBze4ouXVgiU5n9y6t37Qv8cu+2jYPRwMXNiY8QVvM
XroZSbNOL4XcrXVXGRMk+A9t8zCZ3/dhtr1phcN4U53mZCwz4ERH0QEb6sG47tDPnZx4PUrbh3QW
iLEDcHolcl3EiBGSbHd/h1ZkzzyeKHrQnyx6JQxjCE1WtGMWRQh81rcleelSjsds3+wrAMYGisIc
lsIkCN+n9JrWkqfDVKGCTd+8sOKJOKrB3cXCE4qJBE0uV90Q4YR05TGTSzvNXjk2sBm+V1IxgcCq
YjCiDJAKJIDkrwLDc4lrusKAFxoZFWQe1yVXi8xFOxtDsxQZjkkNsNbDqZ+alz6xaUsKfbgev4IM
nPcSxXMn5t41QiPKkg4iRhlaAGwxmav7GDG2tcd6NL5n1ZjmNketm2+jcGD0gKoYbmebTScpnJU5
gsUv31Akx0Bi9pWUKBeZKBcNmrOPtnnnn8HYl7YxEkw576HTaia2ohyl8GWpfdX0F+vvfaRte/wp
1vvX/Or+jbow1WQdYpXSTS9eJBEvJG1HijMAE5JMq56HvoYo/z6hkLvhUKo2CbRgdktXlJzkSea0
m/FAmfA0D50kRhJAy/SIzuDIAmXA077ieBBMdBKLsZXw9oWXk+ll7m8ElG2aYeBYHQ+E/n11OtJi
VlJBcDpV8aVqHvLmteCtCd382liZGhOQJpKFYqRCVQOohefmaR7uhhbD5ctJq67iyt3X2nZ1aAXH
RCdJE+ZKoG6UXPZ4Qq7xeidcKQ4dAeF9R20neSssJjJh8Bpluw6izUH6jFW/mNQy3RrLSOiOI/77
OO+wmKgkTgKYDXPACaitViHYBgmcFrJyXPYXEfenS7HPaZ0Kkia1BZB10IPxma4wzp1vXYP0RcWg
oOVyCeSpv3y+is+IzCeBWslaGCpAbL0JzP6ZCyL8o4GeMtSv0afOXSTJUSX7wmZKTZq2OvB067pQ
r0S0OfJm83kQTIjohRDbMWNAJMVNOh5M61TzHtW4B8XEiDDqLK1ZgDF8S4LoWB3Rjup2nY1E81X0
y1vxwMvLuJBMxJhLOdP6BpAgT0a3ehtgo7H5RS+cb7qNPoOD2V7wXm2oFJ+MQ8dQ3Pvmt0+LKeUs
64cqQsftkJSo9rcu6Jw4UwWbh7WCYDw5nxNZw+cTvp/E4xhfFIWX1gEnMokcMRj3zYWq7CsFYvTj
fGFqgofp5cc2fVsWLAQvra9VUntaZ7myPnPWD9Nf3lEgyyBvUWOvKiDHWd/b0hwd2qrxTSW6EPXa
Wcb4uibgn4l4z5Wcg2OpxLKxz8alAG7TPMb1Xcm1/81jAwGrCBJMRfy0OS+qw6SSDbw3gKLsxuiR
H0oHE3vlldyz7kZM/iVe/KBxCnabyeEZlK2X6PqQjWmC8fDa7D3JfGl1r+ufCt7Onu0vyBUOExPl
lPSWEgNHe6AMFdJF7hiO+K38sfbtkWOdHFVqTBolx2oR420UUnnRLe3Frq+li+oFJZLGHl1Kpjx+
rQ/7oJv2sZKQCZFx2SemQTWppxdL9lBHHLvfTAZA9K4ipbZALc8+Li/5UC1qKOcoFQ8Ywcvc8Nid
fqzuVY77smzpT6Y7HFG0wJghO0mrxbGYyViE6aaR6evZcGji5kGM2td9mC3jW8MwgaqX1bbWGyPH
C/ahMU96JtjaPNgZbwiUJw4TrCQhFeUwBU4Jm5MeouqyEngBcevSP8sC/0XYWiWfqFeZ2UiAQRcO
R+DUtO6bC92lNRIMUrzI9/uq27y61niMQ2lSrw8dxVMDxce3nd+YX+Yvk0O5win/r23ObsTrFd50
4zUq41ipTkIday+oDdKGssxPRNzPdJ6iCcxrXk1j3z6wAvyjTus2JmFh6jn4h+5JbreNauedZxp3
+7rcNw9QN32E6XPMq0XUDEftuhQv6g696xzn5UHQv6+sQ+jSXu0iQDThKR4fe/my5Unx3rLFXozr
s2G+TZQ8MeRJgrbGmniC+hdRldt8MU7G1J7Mug5qK3tpIitoEyzSispbVD4cZcEWGQVUbZYI0hbJ
EQbt+9T23iJWr9IsuZFlcsIk14SYbxpSWCDOUPFvZuCDwAKnfwTHvDSuBo9yFRWqu3+2W1F5rRQm
xAyzSeqyh+KH2Zf7K1PlREre7zOhhWCnYjpmkKYJ7S551aJv//3/h+Er4BQDhSnWfX40nLi15AZ7
dnNXtq5xoTlGrf7GV/MagTGbVI6zWost9ExWV6pwCOPLlrfZYMuP1xDskVemlhEJQuRxdN9OIth7
+puwNm7EWnv4M30x5y2aoKSyRkBVaLLGlmidEys2P5PXsjAHPlcDAeEgAChTQvd3i4UD7Zfate4E
Ot/6MvNKaVsGhsUtBvbjSKYJS/hoAGk0tLNGYGB4zexJZ7cFl0mHqp8NHGsI+i+sglPbzaSsLBVV
1rfey/5+o5/IljedaE2ysPMjaAzwmMWbz/iFJs+SMaYtzlbR66WWu/NpcEUv9bIHLB6+ysBkm3lz
Z3P3N1NV7cnJWHpBSQzA65KjmlKBiD2+6w7zlwzbImg/NKrXvE89roSM3YetOas1gWL/7eEsHRCI
e7pN57uLgEfuyDMVxvYVtUhVMkK+rvH09kteczdv8zTIGH8h9ughEyCQelVH6NlU8QiQvUhvy6m9
VLwq4OWhHInYFo9KAy1JqQBv0o7DqGJTj+b9Trz4aYTsW1M0mYoYVnAvozmoleaEcuPsI1Az3rE6
tsOj7MLFKBWcim5e63Fnp4svKA9/hkHPbe3BWggGch166sEhlpfXcYmVBiEn5eQdBhMmckEOLT2B
IIV4r0ZuqHBypO1b4nwUTDxoDaM39R5CEFAkhoVDKrwp6ae6+2dfWTy3VJk40PVNrI0itWKkzvkp
8buLdrQNZ0SuPh90Yncj547lqY4JBKWuRErWQHVpdkGS0l7AMbwvFCeGq4zvd8o8hvEAmYyQHMS0
9OTCeJGU6kkdTE+Xl5Aj0WYat7o0VCYUpGoE/qgCIokB7XsAR+6tju0BChae8BloOKbBVinSREyl
kcaBeCiDdm4drOo+DtUMfublNxpIVnJpzHeVsCxlPkvUXcESG19N+YWQLX5b3GEnqLt/ZvRMdiID
W6UAkwlWMZiQKu8Nx1B6v29IgBXktpSY160uoYu84C2C5p0byw85K5kejjnkS47NY3Gku9wnYkuG
kx8LRPCYVymkdrAnJBM1YtIWLRjzYJjjRR7GgSbj1HLQ2ZGbPK+8Lvk24Tl8X7GckKsxkSRtwTo2
WQoaCCYvAfGuNTmg5eeA8GySiSJp2ut6TEHS6tnQbuL4UqluE+t5XxResGI31WTSOGSZDv1FWEof
BpVfOlgKRt7ZlOcjf6pgs8y0dgAmktRLrpUCveMzWoIHaVt3Mfqq395geIcTtDbPCXRtoEzGrkmV
JQHD4LPUZbSaEGt+I1xUcW1n+cQB2dbgCkX+eDnGiqCObQcUAQ9AtENrwEwBgr2CFEz7kr/8znMq
mqR+SsVcxo0px209AC/CgiYsVHKw9dIZ08bbt4zNO2UFwzjWWMz63NMv23K+scqXmEd8wzscxomE
AcTe0YDMyMKUx9K6c3LT4ftjXwgeCONEulRNXYv6izvJl2L0PHZeXBz2ITZvxpWemLtXLUkxjB3k
CKvGaeSXHp1zloKhh9RuuXwqvENhnKfCK4HeqpBnPEk+bec1K1sEBW9uZ7gcwShxFS7g6eCY+GYo
WonI3MVJ0cmDSLUoYgQoBZH8MBznJpg6nsNygNhOixwc6qVaAyhNjurwTVDQPD56HbcNgrrkp0vj
LBDbZ6FNkWxlGnAw1+mIYJEqHfnL6GOO9KJweB+iHAN5vzFXyXPaTVo4WzCQsbhVl1Mnduh9RWtv
eWz1yt83Rp4CmdgQ6lYFPkIIFlbPxXBbIOLpsitFvHSQY4fv1eOVTOD06QyFKlAtAnO6tXjfApu3
+uqAmOCwLOqSKbQyS9uYFPS80iui4a4z48Xudz6QlRyZMBQZmagcVzmaEigjH94HIryly/hmHw+8
dTebPYGr4M3OMPddXi/RAkAz7p5N/ZosixtOw8NgKJgyiTExZV5qTXbTEt7kB880mNCxYINg1Swo
LAnmjZrZGKT2ei0gjcwJuTwcJlhU0tCoBa2/Su1JHh+t9i9lPFjG876hb75PrBTJtl3MWW9WE42E
zeQvr4sr2XTN2FJ64rfJo6vm+RUlzmXCzjTrUS0ZlQJIK6JTe14sw5O5VxbHtdhuC12wokQdgSLN
14P4JJDf6H5eK44JEZbY9pYU4nyMyFPayDaVQ9lyOr44IY8dYB4NdMsVNPGq5ZPeoMaHhDwKX0gz
2RP57+sA8Z4tKTpWwGJ9rcHOaxFJUJZGmxFfy2dFP8l6aqegDY04H27b54KtPeAHEoHH3POTGGnF
YC4oJ86HuLrUf+vhQqFrgf4HwDjoRPK2qXXpxwufCmovYXYxYuAmh+qqfom/chxoq8NiDcf4qSaB
9iIb8dy7tHHoxDXR3Faymmvstm/tMimrw6hZxDNNYTqmVon1h+o0chKL7fiLvSoaVvcZlsl2sOva
bIyjDKUqN7EU0CFtkCpj492h8awg85I33vQ+F5Ee8yriS3NVZYMIxPFEyZ3Q8vakgjO6vqSUbYYr
cjxhc8xPWUnI3GSyDirpXAdedhkGU2hjYskjV+03EBP9oImTOrcIeDnH9mf4CpZG6bWY5tzqM7XW
zv9RRk0dDB8fMfeF8skfozG+IQmRUfUq0OSgfaZpKYrQN6L/juabHKPZvGBkQzHxTSeZMltSnWKE
kJiWNZRmeKr1h8HU/qoEM4gXmRMqqcd9ShNXSDSNXClRkKI4rUEtidpC6XbmQWy/gDJDkCCdemzx
kbzvkptRcwXHROa+H5sOAuOLqzFsOas9U8sPaaNdY+XfQ52W7p/BMZ7Q10qLbzAUGCCnrWt+TjS/
V+9D8iVqRY5o29f1SjbGDaZsjNq6giq7V0o3TluPHuXOof0ET7JdBDFPOt7ZMQ4wY7ZawZgPil9z
Ktoq3qztqrkZ2/Qmj8mFKoSHQeDx1G1eESshGTdIxCrpsWeQVrBvRxkZCRKE/TP7hV+fjZ+5JNK+
XuKS4ND60+L/oIkrDlrwg7ad52k8eZgrQq+ztI07gInFtRrfilwSemrRnxwM+xRk7NbC9lu2jb/p
MthFj1xEeRh8SlCNsv/f4SEFI0h2Sq54kwqb8pzh2M/LaRQUuaP+DFqp+0hInrOC95y66cMrCKa8
m4p9GncjIOIFy8nKW1BiO2hsQmHgpMgv+8bAE4cJTzmGm6aWPv9ps1+Ij0p+/2e/z8SjTFBQICYo
DVrjg6jczxInkG/m0ytdUflW4XWJLavWRpqJljeGGkThdV0c/0wEJuyg9aDKJypCY8h3cyZ+GX+L
zk5ZScEEmqwRCiFpcQqV/L3AEmfL8PZl2I6dKwQmrBA0zFSyCTekc11Oc9Sd2onA/DJUTufp+CzO
HPEPj54JM9j0aZAhht70avRHKXzIyizYF2szQK+kYoJLLYqhXITUU9JDpV0NIwZ3vFi5LvX77nf4
PFZnxH4sVkNYdwJ9WmysU6bYYXk38NpcNrOSszjsx6Eqo1YvphAnnI8KhmmEFjCHJnre19p2+XyF
wzh9U0n0zRo4aeSoJ8VN/BCdNQ7d6Pj/KNZzXJQluxo6PbMW+gq33GA1g6c78d10THzBUd6QwA6e
hJ4qtff3ZeSBMnEB3XIhvn8hIrFeEpS3y28Jb6x6+7RUJJAoo6PdlXGpMZPAr5Ui1dI1LAUxnyqL
BHHxJVM56f+2KGcc1o+mQYvyDjjRUPvyJNwWiWyjMZYDwxOH8aURJCaVOgNG7p964mCzhYMPtlrk
ka1xcNje+HDCStGMijMYT82UurN8rQpXxfI7FCJoSdMtjISjN02lal3dDFU6lbimgRP2TypB1+Dk
xPpi75vZ9vV5BqHCrkDAb9WC3Q9mVnQemV5V6a/9399W1vn3WRsTWszLzvh9cXgSPXFIHDn6K7N4
74TbX7QrZTE2lnZlMVo9roe8sbWbBsSP00G/DDuQFf/YTM97gOIpjrG2OKswZTIBsO3u1TBzhI43
abfJw7wyAPZBnlh1NVkFIGpv+mbexYf5KgF1PDkW36fZVhzZFm4zR3vcPzGOYOzbvNo0JTjcgBrO
iz0lgh9b0m/dej+Ngn2Txy2ko6cTEPM8OVbiS+1lihWuYvmYzE5mNhwb344/ZzgmhZsjtRdmGXDD
hPJyayeS5lTS71TGNNU0sDIZU0cm460YiUmiKmwQfcAg0lZvJS9v3/SkFQDjqXM4tYtatcjbqys9
vM6Tb5r+GvFaO7cdSTNR28NcsaKxrQtRXBpLCroccHDT3S/o36s8WoATL0VbAH01l89/83RWgNQe
VxEozMMhztMetaHkrUsdrUxtkbvTZvMbS8exUFZzEWvLPoKYkznExoTTMZ9mJwzy9x0MoZ8esdXG
weuNt+9Dm2d1hrPYOYUpU7BRDkos6qs5DeTqzRxexErgfDtsuuoKhvnOqhRRs7KeStVeFt11HPr7
Ymwn3aYGYnQTNVno7qPayGTqgmDWlLzBDLRLclL/rjKX1isIOALDe/Wa/Nbr5wqSCeQdmuHHroBM
4XJsxyMhpp2jiFBFHN1tG7plaSqmb1AjZCvmZU2mqlKmH5VmyY1B2xs+qmhUfR+zuOc9em2a+RmO
ZTpTBSkkyzwi2Sqw6fybnF0KvCuJB8GYwyIgS+0rSCTmgalcZMVst8vvLJpRVnIwqXccNeFcKJAj
ao5KXNmW/LpvdJu+swJgojUeZbRWpYqa28squuiTr2P1KKcW51LgnT+7oqccpaSIqSA/At10IKor
HtFkjpJ7EUwIdNWfQtIDXIU6VMjTsdUAudyMDrlXvbbyB9EuDoMngjgimLlPrdRB2dqSSmcdsU1T
RKsPgxgvuiVPywBvKktH6i9K5V6SDmL92lVP//3Y1kjM9WTpi4LRSiCZ2kPdD7aEV7VsMXzR4ly0
W1a+BmJiUqRaSTSJACLZgRiXghRwF//xIJgYpMSGlEQpIArtnmBerrM8vX/e19em/a3lYK4ktUXI
HQeAzBk+wGw6XzYdlOsGC4NLm27vBDflcR9zy7VWkGzpLx1UgnX2gKzqI+aR8H15SDsnNXkkZJvf
53iPlE1TF8Ekxb5OLF0tKUuHVzwxoN1gdZC0jvz4g8h24FG8bp7WCoyJSOiYXmB8IipD8Vtlnkjy
lsWcN5BNxa0gmJika1MYNQnkWawMjZUnLftHk+/ywd8/n21JdENWNVPCrcuahEgI3osRwJchGIwv
Crp+eD0lHAjWBJImVefYAkRd3soYYIw7z0q/7ouxmTaosijpIkh/VIktLFQkNJMpxYmYV/G9huPP
neJCftACCd8s6U17yDkxgYvIeKyVSOj/H+nb29Vi2fP3xQWbZKC6pmS3pT1hsySfqH7byldiMscV
mpaky/RVk85poirkkX9aup0EY5oDr7l9M5DLhqjImqiIeJH6eHWMidxKQ9qhISJ+w3dZUywuSNfl
0C8jjXdNUYf5dGmssJiMPK/7sksUYM2n7hK9sNBjeUknuuP/R9f5Vg6rrsCowa7uRF2ywCrQIFXW
KnUMupBknmp0vxP4ViDUv1cg4lTFUaxR7RHxvpMLXx0bL03jY6Lynos2HWwFxVxPaqeGizkAyhgk
O8L+QrG5SlJeu8cvbO9sD4zBR4Ymk6yH2lqv/Ev16JpY5aRgR6zAbSDebNdSMbGrgysX+QJLyiCV
emvlVgnn0kabCP8I5n0iOVlyNHXFVtKTZj2navw7+fkalQnrhblEidBWtGegeFx6J8YuGcrUUEau
9h00p9yF4NRdP5n9SkzGxcwU5DxzCsDwiu5Qj6+0IDrI3JW7mwa/gmG8ayBZggU5+MDptG+18Jbz
Pgo3DXD1+4xDSaDPssoSYnRzaEu64dTydYSZh/0Yz1MW41GdZMyRlUIK0C8+V+VgT/niYgD6UCqJ
2xDju5hXB/DZcxx5oyaGpYYwe1STRUmS2E59tJDSHdpYLLDckGuMVttjY1cYsCiDOAhlB4xDNH/n
r274nAF8xGX8rTGXQcmSWnBm80ELg7SobGnxIt6M2UZW+BGH6n0VqZIpGuUmBQ6+uMGMDzvMncEe
0a6CxMMv/SKYebNzn4/yA6TOFCtSvYvCqYBK40R4jJQviZkfhzT2e/DYyXry0GiRM8W8mUCqsI/e
9hGV+VgFWyMmcyQIWvfdt775hwyVJ2St3ymCXVXlwazq232T/ewYHxGZgJIK1YC5CyAO0eBHuXBa
3vCiyAlbn737IwgTRJKWjEY9AkSWDqn5ZPGeozd6Hz4CMOFDKRRZMksAjKfkVvbqQD+GB+2qPEpe
dArb/54LfIRjowk438NRQeVqqd0Co6iJG7pk8PCJQrkbU1/67/T5HwGZwGJogjSj/R2L/5Z7EQmH
yglcG6niRwDmgk5ULH7NK5i7eqUH7TU2ht01om0hp/LoQqNe9ix3Sjh63A4fimGYmqFaGvsdPtbi
DOaSVnB68VGwnnJhsjsd6xSFv/dt/Bfx4wzEqE9XQqnLaXykDCk51rlHvuUZTnyk49e1yCUP5QIy
6jT6XOpEmQI2dnepemiW/CLlNjZSObPbPqRYY+Lty7jtx2cRmVAsdVqehQS6XGTBsaIaJF/qQbR4
vIDbnnyGYSIxlvPl5jJBsIhcGPqjkn3dF+MXnvwTgP0UM7shyZsecoAp5Pl9jy0aGtS/Z1/xsrf2
sI/GUdp7Prm6V+I2DBNthDTDdD1Od9LwlPzhubzLu4Lop24s4gzylMWFUaGh7jHp3X0pOG70bowr
CEMI9XISIMUICohWuFf1r2p+V8ecIWnO0b+HkBVMMWl1mIWQZJa7+3kG6ZnGe7DknQf9+wpiBKW5
Cppawck03ekM7SRjELtJ1Lt9hfEkYcJBXtPm5waSNLOmB8OEjTtxVvD2UPCEYWJARQzS6DlQBCF1
k1g/JWISqJgA3BeGB8M4/rjMmVr9H2nXtSS3jiy/iBH05pWm2Xa81QtDlg70nl9/E6O9ag6GauyO
ztOJUETnFFhIFApVWQbdkdB4VF8aa9ebP/8Ngtn0RtTM7Zy2gqNLk5spflENKAPnTe75yxn0Z+uz
pThWJ2eG0GPBBkfaTF8hCnvCserHO8MPX3NMiG94JXk8nmZLc6qmnjU1AWS/ITuabAy9+tnwFJ/K
ZAQZV5eD87HYDo5q7soZwtJgaCxhjbNV0ZyQJwy0DmLIGLiBl9cPlfNDUTZWEZvQ+5ifIrV2GvFn
l/BeCtb30BmE/vtiq3YKkn9yoGPl8souhn1g8YbB8syg/75AILHVla0ChIE0dmRBsbKlHSmXXXud
O89mMFRQmEWhjhXWylLvquq+Ft22ueqUp8soPFMYKsiDSmzrwBCcsYHKkd+1+yz435N9NII7W8Lw
QDvPAbQegDHsUbGyl70SMzt+iju0FT5F2/o0PX9icN97SIYX5iBopyZ8g+xfaIuccGd5zUbD7jEx
VZR3lHK+FVtilM2BFEkSHEKpT6Xoq6PdTIfyfx/H+s4oNq+TtIZIOhUo5vzFlDZC/sPsI07gy9k8
pvzetStLroTWxMIl4k2Z3+Ty5rK//SWK+uMMJnPhas1+EKaZOtxmIHZ9Q6tCv6s2MhLS6b/IhfHs
YchATBpSZALgqNpQchM5ko0r0YPm67iclxAe5r2Hcw1kyEEUGq2pInylBvNsIRXgBDfltsEzZbEJ
3epzQel5ORmWiAZNGoyW2vd9csJtikKJ6TUuUOVIZVtm7pMoz9MZvkAPcBWamSU4+cvvwoziEYXi
FfI6L2+t3H5qo6IruCueL/sN7zsyHBLCRNXKwIbJdCD6fu45ISSHB9mCk3jQmlRD25jTCnuTquXi
0Z8D8Zcj/c+3YqtM0jBWwo5ybTjZ4RWe49H/2R+sxxDZOLx4xBueL3IWzWJyNlOll600wah6rq5M
OT+FKk/yhrNuFsMXYQjVQtEChARpFtIMThFrvmYNnLVbz3mdl45hjTJp47jq6Off0Rxbv1V8wefn
elca395RrMXQRTj3mppL+ETGvfaDbmDxlD0qd6MjaPbvIhp+q/3K28B7UIYxQswgGwQDjKH6yQ0q
DLbGqdrRSXrE5/VTc32Q4Yu5KcUhbLGQ/SZ5oE1vva3a6Y7alrr/zoZsRVICNbvKSLCg2WQHfueP
Nu6bLyNyDbL7qVnv75eSoQlVJh10ekFPIvoyy02wm31tn2Ap+Z+Nt7mYEKOI6ixMqUuKRYj3PWzp
4elfOM9i1XMtdZSISo/KUnrS1J1avP7b7zP0oM8xLrWUHlq182dTdsKZeJchLtMD1P/fhxOjNQyd
Rmlb10TI1Iq2Ml+n2pfLIJe/hMUq4lpmUnVdgXWagvu5ezT/d51/OJUp4k/UZBkS8sw6RQEUFxQa
E01ijlrH5DkPLBuzQThx8urRuoBh1gpjSOXo9+VIEGx9xDwzCeVaev/FIgbnNF2HUkVTh3wqJej3
n4VIwowuAw0W5YWTzJPdxoGdtrt55AUMq9/G/IPEJs2KJrKqZgS3BWQ/5EdDvb/87VcdbPH7zLeB
ELI14O0J/IJuv8qR29fxE9Ux9PufbWA+TBI0mRjmWK3B6V1zL9mhp+6GjeSRPS/tR8OnD68sCyjm
nLO6vK0G+mGkMHNa7JcImXtTuVGrCnPVP5XlXqAxp52hjjhXW6DJhls310rsEvSCtZN/+RutHzoL
HOaAC+qUxEEFHPM0YWT1Vzq3PXUaKPNAwL9GPS+3t3vdLfCoLquGCKl2us6LG3pkhFMQ6tiy0n2z
z3cWHTqO/m6529FXAxnN65jObfKaM1ZRLVWxUEFloA2E+XpT0ZBBmuPQTWfBnobOzYSvOUQbLy/n
6pZaoDBfjSQ6yaUOKHP5MMebrH64/Pv0jPzgg4vfZ74WURQzNA38folhq638CCW8dvQMHVNEN6ny
9TLY+nVpgcYEJJU56nmoA611kVpDsT+EJ8OjiKQ6xOmGA88zeJ+IcQyriKywbKIQra6yY82WH1bj
tisqTgHaGgyE2mQdo5g1HSLV7/1PIxkxcylAmJWiF2hvFTd18InoYAHBdpuIbQ+1BFHARVr3jPow
Zt8ufxmOCWxfSSpZwxSq+H0p9FX1OZZuMt4oyDVPW5rAEOtUZ6YW94AQQr+tvlSotLbQsxA96+au
zUT3skE8NGZ3SrVmJbmKb6JMG0n+qlWyjeZwOX1Bo7iWcJrb1jbp0jRmk4aGgaRgA9PS8JRJh0nh
GLN2UCx/n9mknTAWYpvi9/PosW5eBHWXoaGpm+5TXlftWqywRGI26FDOdRfEYegayjHMv07Qza/9
OuPxAG/BmI1ZF0aqizNg0C8sVJioSZ8mYx+yVi20MTe1nXh8rcVV9lkax9wXMsOC9D5dRuW++5Xf
NH7gTq+1idENGbI11vGyB/JsZFih6getUqlT4DnJjyY6QJtXDMj5WmxxiEx0U0kDOHkzxteKGcM/
xl+WUDpFlnI4bvVVZLF4OhN79WQyu1yBOVQyOHgi13Phmj8wT8ah4z3y1Cskh3eB5WxinaGMIMuE
Di0NyIpn18S8Hdpjo3zXUreNDxOv5IVrIMsY41vjKHyy/C7BoLdyishtYr8qULZEa1S7A89Ankvq
DHPE+iA1Nd1vVENY25CNKKDMnErJiVuiO2nziXBi+RUZJmnxqG30OlZ0TI8Cxm7mXWFfdnuuSQyF
tGkp5+0AR4l/qbcm5FpDz/J6gpxo64euzqFeLhxDJXg1mWItoNvMGbx0S8WLaBcmfTiDkvUdxzgO
E+sMhbRQokqnEetXu7TbnE65ETJ7OFWQ17WTZ/rh+hOt5gh591JKF2ygtvxyDJ1kWdDJEkrQoTfY
7qRtDUkV2oUQ+ZctXA8EaBytILJFl8P7WEYPyTw1lYItZ+6i9DYiW5mncr6+hmcIZg3nuk2qQpdx
H1WhZGg8qcEzCoudOeyhevL938xhVm0udMu0IpiT6SUmh+xREu8YvCvPOtNDFI02ZiofuktTVcGE
khDX0lJS9tYUnUaB10axmjZ8E177Dwazq6pUVdu0AIZx3zzRpg3LE0NX8+nMgcb43B4+W8R4QWjO
oSENQOv2/xFV2JffDKhzmdvI426q1WOMlouqkFiTPnS1ikJb6JolITLcypHTy7aKbRW45rH0stg2
aiTMEb2heFrmbGceMMO+tWGkMQZTI0efWLfdWO+Son0MCEGdmcXZV6s+srCRId5pUCehpjbKYmdb
RWKLOmfm4SpBLBAYDylEKUMTskiz5vMx9fqt5De79pRwDFndvQsYxjWGBsOUckoQyvhc1neo8Mok
iFZHGFDO0+l8I5sPnLfAYpgiTecq0EYsmv4leSCxnV5FEJaJb1N/vIt38cPQ24VbOuGGd3HkfS2G
NoqpIXgrh2NY1W1T3oay9wlaOhvGBm6jgbYc9OagWKbvfARu10YzIYjjzdpeJfMFDBOzTakamEEJ
M9LgJiHHrEU2ize0kbNUbIymNWYkQqIVJaHDlV68qi2nMHj9gF8YwcRlCRlrSRsA0Fp4VMhoDaOb
4VFB3mCKIXdQPReO4YRsjoMIsxbg352dPMRb5aDvSOYlT/RNd9hGAo9reQvIMENSVlZfFQCs3dGl
tT/zwbxRXfIVJWcOmk6fecrI65HuYkUZpjDnNEsH6t3qic45ppLCqUN+5VuqKdz63ZZ3QK7mBDFG
8f8ZXmdII43myZhF2Djf67761Pip32wa2Ci6VAaXV6Gx+rK3xGOIA06pWGhzpJeVEJL3gd/cxl7m
WE636b3Arjo78njF5bzNxnKGUQcq1EpRM2+UNkmuJ/lHNT5d5g3OgcX2qfeViHG6MexKMHVwKiEY
qPlCl3lp/nIZiLcNjA/UITdjqMIa2Vde2l3umolbHvRrGsVHmvuPTGXI78POKh1puRjg9PLJQqe/
sRvSV45JnI3GKrmOgzaNaNTDG95t4+mmQxWZi0dcnl192lBHHLa8N/n1sO3s+GwfuziUxRRTxx83
9S7bmzvdbj2UQTmoDtn+o30MkZA6lJrGRADQRE5+FB3V6U6Ra7qGF6E7DBUwYC9OMMB1E4ZKRtwW
CrOnbnJLARu/OJmQBEbL/FHmdkhzdhib5+8yMet1enEwK+NhKIpbI41u9GrmlB/wNhlDHkUzKnM8
0G+WYkICugH8ok+9Oe9Hu5dkTpaIu4IMbWBy+ZgFCtDq2fiKkMATC+0UEcMd0t4JhNgfs+G+jXpM
gWrdOoNmlpRwDOZsDLagbZo6Ya5lOI5VhaIzN1rp4RTkyc/x9gJb0Zbro5EL9KDT0wjjdiC2If+Q
5Ns03rfGvVBuo06xTfE21HiaYOt+o4lQ68frp8VW13Z53uTxoCJEMf0kO02hJ+mcKIUHwfCXofeD
rhSIisfqVY0P0JyyTZnXV0od72M4fLaDiYQkuRjRjwU7svKgVfdG6yVKZrdSbqtajkdk3ovhXwKF
MyATCwmiLM9CCcBhb/p0TtL0ir6YILJRCe2gLecm+8bV/P1LrHAGZWhsDs0+i3OAvkl/bPC9Bif6
peypqA1FrLi33XX/N1VMpFdU84P+UJf3wVjRUq2Y2GNsy062lbbtYb7DIMaj6MqRzdctXHeYP5hs
eVipJno50TIDEwOusuBXEN2Nws/LJ8L6Ve2MwZzhoWrJhTICoy5viX7XyVt9tNNasq38/jISzxrG
/cNimqNWA5LR7vDsWtWnMPzU8S1ryK9AYVoTZcYvTEFUpk7Eu7Jy3btUFj2DasUR2leYCh+6Lm9W
5qpJCzjmZGuI0U5Qu8Fmq2NPxMTWqWx3USduLq/c6mGDtAdue5qOlBuzpwNlCgxpormjzu40V8bz
Hvl2exlj1b/ReYhh5oooGWzqPqqipugxfx5P8Feh+pSHvMiDft4PxAR5ZJSRiJhhxc5l7/NiRm4y
CyH5PCKLjYmwkJSAwqgL5W6XO1N03Zw/aArTEjtroYQECtBal/T27CLaMW31Vd51bmDXtzNGjLq8
4H6dlc4mKsxeymOzyNOMhBC2sRsv3HaYetuHdoXx5oJf0TksnEXlWcluKZPMVdEDUA+KTYPHFmzk
f4RgfC/sZqPpDEAo5VbvMM7o12f87vyhqImLugy91mtMCsbvZ/G2m29m+TOss/gmDCMo1jxVsgq/
xhwSLXgltOos5NU0rZLoAoThgXZMe9xr6XdQRb+RwlMPed4Er4axmrpWJ3Ii6tUzfgFH/5zFmrWz
WEVRBTg5+1UUj3F5R/TbMd533c/E8i5/n/WIbAFG/5gFGGn1IQ5MgA0OTfM2trQNjmibcMUD90rO
4QiFiXNVoRNSYQYWRHnd2cU7za0F7UJkVVAaykspczYPOzVXS0Ur0CWAlcW10NxoE+c1dPVwUCxR
l6GgRGUL3y9cWqRTYxHUsSiBH4Z7qbtLeM69nsNQZdXCQGZJN3XGu5sgDlrM8MHD9LZ1aeKr+4mu
sMN8O3pQB0ICY9jGz59xiAUm4+x9PJQYwo0d1aH4bXR1h1ybR4yNd9NrXh6Zax+zhoE8NIVJTyVN
sou3NFThhD/vcOnZ5k8inu8yTP7hePyqXyzsYxwepVx5FjTAHKRTEN5pPYdR1yPmBQDj5UEOeY8p
BoB86nBK4D7sl/3GPA4bVLAfwtyOVG4zH8coNinU1alsDfSjqfI+zjsbAoD2Zb9YDVLOVrHJoDYS
lC6kCFKNjLvyU2qvs+mq0Xh9kKvbaoHDnHlSQHpNq4HTRKOtlME2M7/rUri5bA1vvZhjr5ZVpPdH
+o2MALLa42MVEp6q7fq1XtUsTGKSNcyOYEDCOcZI7QAM9Ft+KvXCL7H/RneboeW6wHp4soCjNi+Y
vJEkaJOYiIn0U36kfhe5ujv76Y7GYPzbC9c8lpwksW1yDNBy6w2tW6h8A9rRN/Ne38gH6+aTN9GF
fQwxhdGYDgIBXvs9ONEZsEhZ+7XlmjlmFJk2lV6JRv8zfnL+hAxBkU4Uu5baqMXeXB/zmlPJ/hey
OAMwbKShbjVRBbqIkCgz9/RpQ0P5pd24pi26xIOgEzchuXoMLxaSISgBkxdxBwYmOc4YzzlvzSNE
VdEQkkCXh/eMRlfow73gDMYew0mXldNkULDyoZl9XfgeTJvIwlAT9/KnWieOPyvJFu33cU+SGpNA
XM2CmuFBVr0yeboMwftaKkNOQlRhPHsCjPEaiTi8mpg3lryVH3TbtKF45Qg7KeY0Cawz1dkshkSS
sB8jqQaJmNpDi5n2BscDeb/PsIaUlHlcjjDJNDDD+bHnVa2uB5gLB2BoItEaPeoHANC3LaqiEe7L
g/FWtMCTz+RREjvTPo87pZdEUCCm2vho2vdTSHe4kGVyJ2SiVa74Dr3xXXJuhh5UJZQirSpCt7ds
PJBsBG+8tU6zR+NZXtzC82+GKfRuUhsrBBapTnF6GIsrK+H42voZf/Y1hhhigehtKWH5ZnKUrV+1
corKB/Ezui3G2SHYOmaCjjQzVOAQSXQnNFdjzyEC3kHIFjL3Nd7+ZIKVqqEsidQA1Km/ZE7oN+7g
Tg/ZNS9NtKp5trSIoYV0mAYpbmERgdo/1M7M/eCjBtxRfHVjfVVRzUqHynOTIJzPpTHUIOZQqM0C
wI7fjQ43qvLBrBwdxW+CV7y02mb+2l+VzsSNoHm4DGU0SmNomLoDc/WvfY3Zb1+E7N5MeJWtf7kd
/HFHdoD9JIpiqYSwb9jTaWxkY5ETdEvKZ/ImAt7cC4Ndqs+8E4vrP9T+RSA1QAHQICLFvZ2c39Me
TQUi0LQFFRpNLV+jiUPCrGgeJoOaHRp/kJ0zHFp1Kn2j02sMx/Chl2eg6AD0xXmtWBGNNOSl0zJ8
glkcwRBO+IpjWtgxHhAEzUdCGv97N+nbINoLyVYdfl0+QTkkpjEMo0llMUoSlrbsfMMU7N5yTIOn
3sJZTbayZiYVGkJpJNAbW8m4japPvdedGYxNpmpd1QYG3QB4Q96jiBwFSRhvdGcga1LktrG7vGa8
E5Qtr8HrIwmUAvbIqGLIvHFrGCicGDBIfdiaxuYyGucL6QypBEUnJkkOVwyzrSzfz+ASruYE75xm
S54TUjeTVSKoGRwaEzTO/Ky7BImg3AuhPnzZIt5+ZrMoJUZhiimNQKjkWnogG0zMoEUgyXY6TAae
sLgMwomwdYZBaklu47DBIrZu76oObX+rD1S5vvWFnfCPX4wJQiDeMcx1D7BB9AmKJouHlCdZSrng
QpzDljw3JjHmZqIrqIr20N8p4WuvFLYgQlXUS6LJ5nwxSgMf8SwMhMJ/CoRE3zOwkvRx19Nb0UzP
tVrz6PgH1DH8GEp72MxQAYzdZouOTEd7ovNwOfDUxy/BM+d5I40huv0AP922rr6nAx97OzzGuxlF
qBCTcS7j8axlttxU48k/SvEBkx0EPfaxP2xQHuJzCzXoo8gls5hzW4gmzEqM3nCoEOC4nX1y1aMg
n3AM+ss96fz9mJi/Ks1hKtAmj8hE35cb1JCjuizejVT8lcbGic9NW65vuTMks+WisIsSi7qo6A8e
DRbarfqgQCC49i13urv8xdb3wxmM2XJxBWnxdIJ9UfiIOmmHyrZpAQYDxDtN+Gnx5ob8hS/PeMxZ
rXZ13qBCmvJlvqOvXbSSTYGmKF1M3vDp9RPgDMac0Uh4YzyEBbCpQJmlleyqyr+8fH9h5D8QbJM4
eigrMaf7u920Lh3Y15wKR32gL+2Y6eCrnM+1vn6ajCy6ZSjSh1EymZiPWZQh3Yep61EMGUzxlKAq
ynzrDT7+F6H5KoOcAdl8bFsXWk1kemv/goJO0P94CI69IyKNnuyHLffA4eExhGl2tS6Ub/nfU/UV
nVkucn8P+rW2h+bnF8EVPhUBLexjGJIg3fz7caXxlI3uFH6jObU3uBWScP/FRZtu3g/MtYBjGFJQ
wlmJLXw/pX7o2sKehedu/GLxOmBXiXgBwxDkNEO9YlLx1XpU6kHY2e+Qsm99XkCyGp8uYFh2rMio
ZRqsGZL9ZLoxT+Zj3d11RUI3ioUeG7bKMUwgbmFm6HmuX1oXQ8IwfFN3y1+zV6ODjXd6rdKFrmt4
pNJNDGtiXK/uNTlIRyiwDI20jZsvJDS2Wcl5bFu/Cy5QWIcjVdKVMlBKJCccXOxjHc/+qZedhhu9
s0cNDaPIv3HTl39Zy7N5jOvJsWAQuaPm4RKK0myspXJnnOhN0HJ5RLXq5wsrGQdMZssgwwCweUgd
Rf6edF/Fei8a3zj8u+qBCK4wxkuVlY9zTDAtoMaUHpz8xxMhG3qrCHaY+fiMcRxUnr3+yX3qW4U0
IAuP2h1dRm/D+5CuHcJeFGM8ZVLGoC0c7XWCqKp4mR3FMQ/DN5lH+qucuEBkDs147DFtdICRjTd4
1oYGkMFx3EtObWfX4UbgJM/WPcXAHjAMSPdo7DjQLq0szOoEexg1dKTozFtc4R8xYJ2yfskN51b3
nQmtC8XQsc/fzthFlqJvTTw5mTBPzg69cNCnq6n0LvvJ6jdbQDDuSMopEvQcEFn7LVPvJM29/Pvr
u3oBwDChaWYBqjUAgHO5FtBwa0C3I/MbBfOpHfJERdImm6/ktP6pFrhMsNgTq+6zFrjJrt1pEN3G
64QHwZUjbaUL+w0vOuUtJOP8Q5ObeV4DLyZ7KdqoAmch13/fkHSNdjxA4+f95kJJVp8rEap3Zf0w
6Mcx5fk2B4DN2ULzX4RY0kwbVMR9h/6rzCYu3up9ydf8/klG0RVXY3Pdwf8YxaZx5zDLCOY6ozMP
Y52VKyL5nfqZqmf0G/5n3TTmVNGlSIDSPO2Xk27G6br8VM5+8fvM4ZE18xg2If39adyIJjlGmvE0
qrxWsr/so7Md9PMtuCDKhaBWdCxV+tS7gt18yU5U5m12Alumo0ERdPLKa9bveAvbmL3bCvNIBOoS
ot95dB5Lvx1eY2d0VMx6Rzuer+w4bMFzQmbX5n3VqUMDRPVEClvFxbLw220B9WIPilaoWNqaDu+m
x8Nkdm49ZhPkrIAZi+iCvjJSXu86D4A5pUKih0XfwEUar/OS3qESfZYjPHZ4AO6v5hMetXm3L+rV
H6LpxZdj2KIuGsmqEthknuYN7SMWX1u8OXvRXeEKu5wnX7SevzzjsflYeS61rLIm2pUabmmkkR6r
XY1SbuLwgtH1m+UCi4lG066PoAWFBoNkJ1hvESIq/TNbfqg9wQc5Ng5vOTkfkM3OSmEnVKqE1ex7
KXaTstQdKdZ4df+rV5OFXQyTDLPVpGmANay07qtpJd6EhqV4rreFoB9yMdpa4nAcjPRTEcAfYmET
tUYwTX1GG4rL8qHHhxsk+/Kmpvvngi+yudlQb6oYo1fBIr3sdONDPOybgVApqDGIOVicA4XNyprB
VHQpbT4J9MTJMOlcI/dF+nDZoNXU0OJDMYTRSBMZdHqkzNmrW6VbJd+JN7Pa2+ghuoz0lyjm/HEY
6kDXQNfFCT1doJGagTcMD7UwI2phRh8Sa7wuVd7yMbTRm2aqFdTRLfMkqU4Q7Lpsc9kkzl5i0yZW
GmhWZgBiEnejeRXk28u/zzso2Sq2uFFUI+4BACqS/bixu/ktkIHYpp3K7nQ0dLv4Ufu83sbVi93Z
K9jeRqPMykCjhpEZHWSpkwwo9R8Pas65J/MWkKEJYRhnhIjAUaXbPvsxjZzED8cH2F5Gkih1MVAq
bzFnM8x2xXRVdt8ufyQOJRj0b1gEM+jPDGuBHrlJXDql+JyLt2r6pcRAkT7nmMNbLjaiCOTJHEbs
INk4GFBCjHkdK7z1YthAEzH2poA4oJPXg63iobwhdilzovNVEEsVcRHULNz5mAWbu9zMkmykYiqm
3eVf6wHjfTpeoMJDYdZqiEmGhBNQZslNersSkGWH+rhrOanitN5ANphZ+wQlEt6eXT36FuYxa2ia
yKyPMoAHh+yyr6JXu/Ke1jcG6DKtjpInfIWCkQoFKmvHGwq+Hk8swBmOFQujLgQR4Ma96Vub4EYH
qOREW9qKhhppzhHFxWNIdpbkptRrOIwA5dl4l+9kL0YWXn6Qpm10hQweWvMvb7fVPXC2kO1Ca6JY
N6UGW1otn9rmYFU8x1nNwywAmJAsD7pwyHMsof5l3NDv1m9Vt9tMm8l9ewtyLtuzSh8LOPk9fSRa
NZZ5CzgyJB6JDW8c8zurtGyI58yovQ7cy3jr4e0CkOHcRlaMYKShmWYPnuhVTv88Y+wEnrJd4eEy
FvW2D9HSAop+ywU1RoMQmzrdCjMSJlbyaJgbedhPc20LKWQpOJ7B2fEWwyvDQIQwVIHWzSdDvxPE
2yzkOQdnc1sMq4xiIERSC3+vPKuzmwFyu+M9MpKujnp5026OgWRPx/iGCmHkDm9783yfoRZVT9pM
MfHphPlGGa+jlOcbq+f+4oMx9CFrQSGNJQDk07ixFAeS+SgSnP1GwBxifVP6GD97Ze14NMKDZVjE
qCqNGBVWFaJ5SrfH06gTD3YSP112R47rq6xgeatHZZ9SdtTSzW8BR8vJVK+H4C7/Ue2yq6DH8L3z
q1IyGVYFsGRHR82mqGynqQbeeXPZJ1C6/x7GJDL6N1p8sqIltpTeCuELZ9UuEyLO7fcIoSqNuVHD
EBlitM7bsBpPuoqP1qnZqRhWw7uhXt7HqsiwRlyImGLXUTw9cKpon0ZoWJQ4Qch6aP3H1VV2gmKd
NpMRKli38EltjumV5NJidgzhyaG4Io8HemDy32fW2N5EFCVauqhbEtvXH1VTJci0H94g+cFKVXsU
N1Nk4I6itTYRlNvL344HxziHoOJ4LibACcqvvN7PUmGT+ntlbaaOd1td88OlZYyXZF2Qop4ZUFYh
b7Kxuup0yb9szeoNconBeEarN/EsCJAsGJz6SGuzx8N0Y93WyBoKu89MM1qCMccJdFATcUImGcnW
yC7E0jZUEVfwz2hyL2GYE0UIiTQ3I9atFr7U6CQLH9POu7xua0y0hGCOjSoR+6hSAAGdP4V8VfQ7
sbyFzostmF4hP6Xm62W8tQ28xGNOEZJruOVTJ9eMbd7dxOlRiTnloDwI5sQIK60vhwmt7ma4Iapf
j67W/9veYXu29XZSsqEAxIyxk/HcHYr4VZJqB6ktxyh4oqCcnco2aw9EMtqWurZU1RokHdRjr0mu
VWqpPU1odDEazmZaB1QVVdNM0VDZgUIK3l9IrcG8aXjMsp8mQdZdf1HNL73OubX+Zdv+gWJD9gD6
GEneQzBguv19E0JIcSWcJvQLxS7v9Fi3Cy2uUGVUNbxuvj+toOw3Siq9I0/mlaxdDcGPeDgEqIhr
M+eym68z3hmJcXNDUOQEY/aAVP4s1BhvgLyF4yEwXt5AC88caiCkgxt+Ta8aG9O6dtmLjpfwpzfJ
1g23douDyWa/jQjzu3UCzPr7y4uyybzMJ98klJLjqHduuc1dNApirwjwv///XGxtMkbWhtOsQSCJ
Nh2qjrYNduGRFtbGG95tZJ0zzlDMYVgEsdK11LJRiWzVOObyaxTuLvvE6jPT0h7mGBziSBCnBCDm
id6uUPHhY/5Yiw6A4dg/5o569ZlLwRKRORSrThODJAZiYV3p/clUOV5I3fjSF6LLurjEyUk8RQqV
3ptklFwYee7VAoZ+jGbqjVHkl8l4h0deDjuteqGE+AgjMlDzwSqnhCjJjJIeRgnlvoi8sOGFf/Q7
fLBqAcAcu7WkdKjlffM7CRVhtECxpPd83HJSzDnjidSvJkrMBR5DS1qsZKOmwqAOWSHyoG2krYSx
TB4a8a7Q7nriFQXzFpAhp2EWVXPsYF8+X0UqOrrdy47O+32Gmia9QfRMxfbS5lj11133cvn31w+N
84Kxx2/WaF3ZmdQDcps+F4Reb4v3tAKS6pp/5uV78Xk+HL+qBGUOevyq07QJ4s5Ri8bPhZRzZKxS
0MIohoIUokiyStmhSLf9fCdY94QXtqx2dy1NYRhINbJ8iKiCaiQjwZO/Vg4dZiPepzvtdsBUs3Rj
hvZgc58y6d9+YUcp1GMWPKELkS4SDORwWsUJ9g36nsRd9RI+UMlv5ZU3qmAtZbC0kmElUk9pWVCB
tH44zMMvHPOdTLVNOB+M64YMTxRDnPRtT3Es+3dponbX71tP2+de7vMKVXlWMSxBitHsQjRYO2WC
F4TJnrVDW3ikeORsLp4fMuwQyCkRSuru7Wbc1C9UOANvS4801SNglA66Xadtxav65VAGK6eSxaPU
hSJAQ/1FsG4wq4xjFccD2d5tKQ9SjKQDgP6lPppwQWTcXZGgwgNyW5vP9LEsPJAtJJ1LRYZKFdCI
ue3JiQyPcvzAsYhzSrEN3LU2V+LcYi833ojGHFoTaFzRARa0nrM78DaVtHrWn/lJ/cAdJG3yCTaJ
9UZ57RxI6F1Didap/PDRSu3ylzE5g6tgFCM/NcIjLpUlkHq0NGUGeOWhyBPDd60X2kcjXMW+hPkS
M4FUw6drZpdfkuESJRDG1KS77ncM2iCtUG9Lj7Y/JY//eNKwPd9m01apSZd4LF4F6NTmrlpygqfV
3NbSIIZGpqhXRLTpQHfuvvNkx4BCc/wz2Fin3A4gPy4fiK97l12Vs7lVhlGaqIhETYGnWqrTlr6i
cS78HGZkSwbzQCtHLcCyCXJo68FoE0xH0PMnQX3+J0PY0kGx14rUpCzVa41NUAgR8TyArv6Fg5It
FMxEkgWyDIQ5w3gncqdauYNnO6fUH1XeCA5e3MmWDKo11GJ0qlI87dsdcUO8wzjBJseUO/Rj5n7g
ZDxtynVPUHVNgeKhjHbo93GAVWajhNlcyJtNz3J0Vc2c+wjv9xmaSEZ9agu1R4kb0hXkzoq2lx3g
L0t2NoChg6lWklIpYQBGwvYdEt4ZhlbHTmQ6ydff0ScvWF/3iDMiE2Skgt4bhQbEdLoODNR7U+nG
2yjeatbPy8bxFo9hBj2WVWguA0lLvujVC7fzcvWJxZTOpjA8AEmTJDdmAPSb38Lw7TZBqkLeBh4v
PcJbNeYKMgqCnJgFHGFsNTcbvk+zV9WmTbKfmvx6ednoJ/+4ZdGFgv4U6PGyWYo5TxSlk/BYMDXH
GtG79GR+plQFMqF/IJirAanqPMlnvIENBEZgIhFkjVui7cw64VXd/OUjnbGYLdrqRZvXb28fE+Qf
aIt28g1lAnv0i255nRTrHnfGYrZr0AsRKJW+s4S3wnhXkIfLn4b3+8xuxYNAZRH6JhpZRHFl5Co2
zVRMzr+hMDu0EfqxI/SVTRdjRHvRfurmp8sQqwoHpixpMrqS0EbMSpKG7TyXTdnBA7LWLYSfcnBT
SsTOhso2zdtxPomiWyq8F+3VoPmMyt6ztTBPwyEFqrDVoec0PwsFNA5nyCvJdnid9B7HSh4e8ywa
FdCVFfqWXj2CW9mrfMiF74e3Oav/xfy8Ve9YWMfsKkGr2ymbgEZHbcnO8DZ1G3NmbnVbwXBhNGvw
uHyVKhaIzN6qerPuTAuIUlLYEaqorLtpuucsIs8s+u+Lu3YpybIxmwCR/eZXJni/Z87H6GnziI4Y
T93ya31WI7D/I+26luTGleUXMYIAaF9p2o7RGEkjvTBkVvTe8+tvYnRWTUFU48ZsxL5NbKcKKCSK
haqslWHCQeuXgi7UgqMsS+HW8Z0au4nSezqTZhK2Gr9XB4GJh401bR1xl9TszCPjIaxLDMO6i8zW
ZcFTAzWEGIFsKnnv2WbFlYHC3ZgV44xPSCzqRMCKvAsWMYaNdqjORRO97BzItlC4KE3NDogxwEgC
bejmmJ5Q4It5yt2JT/sYHjFLzx1n77rfyHxTuDFJrLIwzXFjKsn80mEP+5IebaWUwEhME7/D9Yo2
ZssXEoE0Kgk7J5KpfmzHaJe9Ej++jSKgdtdg9fQOA1O6Gyg4Q0godQPqVh9mr9vLVE0k3i9+iad5
XxYFhU1NWTmF+qQVeBCmz62sHnv7AWFlmcAftll2XdLDsuB95xXPGrJ3pZu6eBTs/MXn8whlXZwS
rxC/uwvSVUvB4BWh/mJNJ0sNncKWXG4ylxDII0ziDGPLgNE338YkQ/1X6lz37e1M3WrhBNaIKa3s
mQCC3PMyRP2jPXvBofd4kYqVuNNbQsIVnMAWpdZlacTgEDMKsZoHhspshKHXbdp2Og3xJtpeTUPU
7FX1apisAsF0lRd7YiU33WTiGSZ3dU1SiL0ZS0O4918kgY2Gpln6gH+BqHqX7Ko8nv1lYIOjN6Pi
QGC3cdQU1SrXzfsL415QBT6y7DroFf410qIDtUAHKqoseDBQIP2oydTvri+mKRZ/9Z0JUZ0BYHGf
O/14q5InRk7hIElU8JX641Ph10pi/OXvV3OjJm0YmYCB7sxkZT5DD2VqY0ZKyvbzYGkodc5lj1nb
J/jfdcQgzN8xa8Xqxm4E5tQ75s/LKz5NjnWjMWdwB78OMIuwcmXKG3/hqguuwFVpiceMAB7yGl3V
DqTrvqbut/LGQnCFYU9n6SsaN+TPxcUkLBP/oYJKcFM8twdzwFvqxhM/48uBvuP+QvzIt703JXjp
BUzwTkVRsrQaUUlQ4b04RamMslOY5Nz9hbV+gYgtJArTh2Xo0eRDH0a/wYDndI+mpc7npYK9vMl8
m4cvcIJ36oFJccwBpz0szP35oIHAI3PSY0nxODQfLN94f/2Ybx+8C6bgnXOqaENUYh316mHWPuWQ
lC7JnVSlRWaa4Ixzkk5zQuEbRZ02blIYna/Ebe1eN2Yr8uDq6fhKofANKnZlaWneaEUS1xhq27Cb
+MCLfzMnwxfMzsQsljsVmQ4J5IZllk4IFCsIZYbJhKvG6IKlVPSx8qIba8/rFPkgkeI8PZQ3yokH
iotsgsDWyf4NUjhooJii7tOpgoKPAfme19El6nHZ996CvDjXJ5WRmMxI4bT1Q6CUCgWiFdFHq6k/
RZRJ9k4CIcalVZZ0mT0AQtXah6goTnhZkVxpG/foet3EuHQmNfqZGm5F8X1kD22SeIZ9b+DGRlLn
ulvIoIRjlSuZNUYavMJIsjsoabLhW6/i3WK5X2Sivhv3C+r0NbSuYBoVtSyBNQrWGr1uBoXXTBxn
n2F8b9dL8rrbIDhScHINz+CCA0x11Rl1HZdeqJ9ZczsNvZPVEiraWjODH9ufGGJyn9Fu6tU0whh4
lBY36o2JIVS1/WUM7zrpGytff+GuwqJdsIRFq1JSLWUHe+aHHhoiPV4jG9PpMW4bo7Y9+/t1b9jy
7TWa4A0TOkVpxmBZO+ROG3xmoeTwSLZHF+hVZ0WhxAQA2nLsyPs62lPpuxVfkmtLxo1cpTWiUVts
OwNGdAwwvKvcWzftjY5yD3nntcwc/vcVVFzXBAM3uDl67k6QEtVRiSOL37du9998QPwmIVZO2xE+
kM5Oz8U3d8HR+k72wQtBa5QspyCzSbgnpihdjGmGTXOzM9tzUr1bgsN1N9u8/tZ+JlwMM2lLDA6H
RTxk58+zuWt91xCwzDdoQ3WZxK2lKyiwQlAYqR03sKk3vJ/dZYpf5Uf2wEWKx4PaSNyc//uvuKBY
/qjN/cR0fmpL69xV75Ua3909dXKC0ZvGLqRfJOspYQnxZUEZmyqwK9gXo9rjxcKYgODY5E5ivepS
2J7s0UTCE2L7f0iVIYsj2BeS2VMrdF9PmX/dpk03ZKjcMzFqBl+UghtmXWIkTZzAJLKv0nsr/BIw
iRDKRkhpQTDsF4Tghe1SNHEcAkKPME2htvxsfh/lX/v8eN0UGY7gfVmYpmpRA6fHjReYUHKrv05V
4ii1bI6IBInynOiKj+o06/K2B5IBwWZUmDfqs5HcTG94jVkvnNh/MkZJslQE298rIV5koJdoyC6K
TQ+77A0VbiJqG0zpGkAs0EzObnVZkYrEvahwES1JVqXdgN830dbL1LsKafypf7y+8TIQ4SaasnlU
sNG4HurkaE2528bWsapC7zrMZpy9cmSxzjXI5jSNU+AkR7Jb8ECP++HZdPl8C+qUkZPt/+vyCVdS
qEdxMFAgLtNTYezt+lv/hjlwvzmZQAB5Omh9QjBmc0GLWPZOqf65vmr81P3B0SsPE04/DeM57w2Y
UI7zrgnUZ7MkTt0k/oCGFtLjpZnQyYmHQMI625ffCligA8hxJG3ED2kFocLyC1dKDjw1cWLd1ffE
T3dNubtu6laKbL2W4vOcSlOrsTgDtT7Z8ZAoHfwKFXr8E0wpJGgSrxerYJswpHWi42jNbeM11Wla
oMnYvqVO7zebBIYo29GIAn5BaHtjdmzIIiGraaMiBWWH59CTuaNs28TBRqQKiyFSgcezRpj4/Flf
Hpszam8wsasZb2tVOtxItpAifTAk5EYbiAW7KefTbL/P2UHiGRKeZfzfsLoxWJ1MTWkCAxk/nsiJ
vPCWtxuUL8Z9f2z2y+jK+nQ3P58u/i8+zNWtmgYTD/7iIHTn/BQMftsl6Nr9ODdPEvM2vwVWWAKJ
GKo5LJYJLN5IobnpyXycTu2RHv4fcrQbD46/OaRAKIYSZ300YykTfHf0EFJtIQ7x/3lDle2ZQCAI
LfNpymCUuuyT9DBmt9dXTRJFiBkOGiytmbUwBG/CcYDHZ3rm6bZW2ge/GbZedkfMc3RDrmXdwg2p
3PoLn1mS71M3Z2591N0Uamr/zS6BMdIZLV15ALiIfOyS57J4X5RPdLIlwb9ke8TyV73rMrgcLi69
JejMZY75himMa08T39oiEjdjrMCQePySR4ch/RjKpgpJuEfU9ZwzY6RaDh+YmekPpuk0Vew3ae7/
ty0R4ogxVY0m4HFEW6Ki0AxdJFydtmf3dVwcr0PJtkWggmIZZ3OYsGhVGbpKnjh9LDHmL3GYTmw+
q9lEt/XvZNo1TF0iigxXUKMsRXEwJgDCByH8ucS9xNUcIL4p8bbtw3rBFFYwLyfeJKsgq2btx/7e
sNBdNb23me1cX77tcOmCIyyfYcx1EwfAUVjsaPniMBK5g+LZDXWX8GB2qWP0oQT0L4HLBVXg1GlQ
2ia2gFrzoTQMiuIjc3qGhwa81pwW/T8upsCsWU2DkoaAwxjDbw3oNegT9FfleD8fLAkbbZ+wX6aJ
/ayKboUDmeEseh35Rbw4yoJWl6CXmCSDERKIZhc2ZWLAJEvfTfmxyU7FKHt+Ypuh9MUUgVgVW61K
mgKDNH5CXydTJ4hp68KdicejzGpfSwKX7dN8geT/pFXcorIJH7scMosU39B0Rx+Y7Djzf/afXwhI
vdnoAjaYmKxkeQEm4rlkdl8dx71yV/nkFDj6qwiSrF5p26ALGP/7yqAqDpqy6Dmn9+9D2zMq6WvM
dix0QRDYqUrtLJwsJInayOWTJAMPvYNR5tTHEqnk8uN1vtgqRMQldYETiKmfhhy60DBID4YKtQaV
X8zVqR7027kvHiPyOYjzI15nnwZFmjGVLaZAVi3ySYYxwlQFI4QnL8A0k+lj7qY3o/cl/hZLR7PL
8ASaAkH1BuV586Fp7622PtdGLqGLv3x/XNZT4Ka8KQaLVa/eSC08upKD7Td+dDeXrzMzMV9EwhwS
o8QkJvo+44klIfylOHe1zypJ0ej2zfXLIDFpmc5xXHY5Fi0KUJ/KzhXeHMJo3wxvuvgvOAI7WYuN
Wz/HwtHqXTmeiSxhvn0zXn5foKJan2M162BH2lQfw/ZDXtVQeigOZqx4C81PodrvlZ5J/GGT1yG7
oBKiMoaC79/5Io27JKKhDc6dcePnrmKPTiylwE0Uru1gq3i5Q2DzO0qo6kPb9bik8h/mPR8xww75
P9FH83OP796CT6q2PfKW/VphCkxoqEndYKZJgcHzCaomtF2h6rIczCYXrjAELmS1DpVqGxjpyPxJ
bXcdGjMwz3iHVwkvIf2hHIZPzdJ9U83QMQPjLUdrBS9wI0LRUTcCLOuImUTzu0mW8Nk8uqvfF/lv
SfMyYTDPMuL7Xp/fdaDg6/wu8wyB8tS2b5D4BwTrCx955+fEbn27UXdvgbEpL2bHKHiRJMgcsynk
AWCE1OlQlbs4nb4QzOm5DrPJRdCR/BdG4Igg7qqybADTBItbZ6cmOBsKc2gn8e3tVbvgCOdJJ1QZ
aYiNV6BR1h7M8lvdvWljLhDC8UnqalDzDhBGg2Hipk2dVhtUp1RiCZBszYQzZMdFYEcYWOZN7LtZ
HQw+ZijcaYGkLk22ZMJZKRoM+I41TkFl6TLlltqpFxgSNt08MAbFiBjbRNGA2DWRWHM5GZxNB/uQ
R49zLCOczeTQBUDMwFaQ3jGJZhbefOKxV74PDvaejyGTaqFwF/ojal0hiQF/XDbmPAFp+jYjTEhP
zdm0oVA/QZ9OOUa30kenzQ1aAQpnR0mzRrNjC4Bq4+hq5pRD7RQYWHT9iG519lrGCkc4O2Y/DEFS
AUfbsx19X2G4CUI61yDoM1l8t95FD+VHWbHgtnEGIYatGeimEZjULBrT1hvOpHmMElYUsPK5oRLT
OFf+uWUXEJFLtUlPjBSWGUXp1knqFarX0YNp31koEF8wD/D6UsqMEmIHK+jwWpQBj/aat7CvrWqc
SltWxbT98W78axYTa2XVnNrViL5UD+Ib3Q13evVd8jrfRC69sf25sQIT3D4bdBsZMYCpk18G2X6m
J7M41Nb9Us5OkoWOpexaS3I78d3/+8ZBv+b38CiLO8RMORZytp6U7oUVL838qESTt8i+sbcJytZ1
alMVHy98S1efhySjMcpAMrzsBk+RfhvTx+suIft9gWVpFdFs1JG0rOpbYjzospTl5u+b1LYsdD+q
iFh///cPQ2IzpuXIKRsvtfk+k4qOygD431cLVEa9Oc4BANIfs9sd2aF0m7PFvAFSA7xwOb4vNO8N
a2YaGiJjw7T+0OacE6i9lPyNuu2+zOFD3r2hXxC/jLhHtTRioHT/d5vCFp1n0YBNt3M3zL/M2pvq
BS4AYt3wUrZtGOtIv+rW+4X6Wnlb9DdtJ/nQ2/50XcEIZ3MKS9R4dHAu4/Ps8nFimGrqzd+5AIV2
yPayD4jNwGQFJ5xKOiXQki75y7F5sO2dDr1KDXXD5ofr27/JoqjMsyEVretELKhtIx0iF0WF14u+
249Z+Dga1Gka2/9vMMLlENnGONgWYPrkOExf429mJ3nvkRkiuJmuo1HOVGt+NiFPY763rF1bj5Jo
cZMqL6slPir1qDLNhwogtQ4V/TxNvWR0yNBOLtHxjTzbT9eXbdvpVoCC0wWWbuu5WeJ04s07cvVz
7nZnDULmXPXEhDCwxEDJKoq9XdXcLiSCUKoXpCet1pwmdtOqecvNvTJKoNEsbGlLFoDQCiMok29D
jfLGankLsa1QBC7Vi4gmPKfrqWSfBKVjzbI+K/4Lf1ycKwS+mCu2TuADyoi56F5tl+eYDfdTIGuh
3S76W2EIV1o4NflSF/A49fS/ogcXk0IMB30l6AwqRsnWbLLOCk6IFKM66Opch0n5iNp65R9LW3Zj
cm9Mb7mpVzgCH1SU6UuDZlZvRvn8eNTs/fWDI9sagQ2GrFIXjeDcYOTfvojbM7qfd9chJEslFlDT
FmKypOGEk4bORH/087BT9W+pIZPFlfmAqJIyLlBILk1sCh9q/dqowiCXp37Pj3xy1iB7P5JwgKiT
YuZspNDEQglARxxMKPft7Myqz9dXTwYicIBi0xDN/wApi32xfEWBbhJ8fwsEmkSoadlQYBGOZ1kk
LaF82aj11FUHFQU21vL1Osa2n10whOPJIGw+NDqcIEg+KKOXWs/Xf/8vF8AFQDiQCgpw2xHVLajH
UDBxOdgXu9CP98UPLr8S72R8s33BXeCEczmUdEoN7tRDeUzjI7I7Coa2LuGzKZ3pJFs64Yhak8Wy
KIFl4/S5tH7ooeRBb9vDfpkiTqqeEnMEBEwxoIAWnpChJLKkvAxCuJ1LQ53LcYAJ7eJU1dP0ea5k
AQDdvGMuVvC/r+4YPY8CzagAoZl4O4Y+ybkyHa1HlbnlWLvx8LZECAL2/52aV4dcARKMIB5pj1Oj
kgc1xCxP80xD3flvbv1ahLBCiTo9V6IcmzNDWv6+dVBjcp4Tpw69ZT/4/GpLiX8dU7ZZ/O8ryCpq
zCadAdnmZ31w8uiDMUiuhO1kwWrxBDoYbOjqhkULn3aXHVdlXw7VufMhpHovO6nb189lnwRiQJMG
iQvz1ZwI6uVOaP1ItftRdpFKCOFVJm+1ajEqZDF1C+4Q0c4dtM+TdbC6Ww064LNpvin4vJgkMALV
w5w2PISHfC9Nzmn4hQwP151AQjpibbkyaaZVK4DIO3X0RjsP/WYg76+DSLZGrCxPyiZnM4/ZCLux
i1OLvsj8gLrc6yiyq0GsLh/1IFeYga3pvJ+6vcYRs8L9f6eTvGESLsaE/9odsdicGBEzrRhWqcv9
lH9v648Se2R7w/++crW8s9NK6/iF8CpQ02I2ffA9+ti+GA6yYeC6RTYN4C+R1cUmgROmGIqSrQZI
LtHFC50wlRFwP4PrQVa8IGEgKrDDVFVmoqtAK627KXk2oveB+Xx9ESXHlQqssAzlYmUJ36T51sDD
pqGOTofqx9S4rWTZPJmbC7GCiXuinvkFPugo4Zw+jv2tFjenZDxct0m6SwIvxJlh5aMNo3j8y4eu
pLdQHeGfwNDelA2RkWyS+MaRxBFG1fCosa4+xNYPY3C6N/WQXk6SWFtuzEqckhr2ZEHqpRE0RrJw
N2SZhCAk54kJoUMb5Vk/YoidVyYfIsuzZN9wMgIS06G9viQYDgY7ejfHTEEUXlfF0XbHHYFkVm/h
VT2QfQtt+reN3LGF0enEMoXPBi0x6rhqCywd/WHmj6w6sLb07dyzW+lTzaYnrLAEPuo1lBktBhKX
UNU5kkPkYuIA5KMNB9OFMDUbc7NtL5SQ4Ovd8EdOYQUqMJLJv7y6FAai/7e5H4K8SJ4jEk13UUqz
cxqk9Ktp0PhTNRrhe1PTSO4wJR90vILkbYVZwIURqAeMNaORGyZzeRubZPhUJYqaeg1r7PpjxAYL
RdFZ0x4JW4wdHqtkCqVbnmeqJkNKmUGtRYwh00Hv7LpD0Y0SqT6lip9NsfcGUlhjCLujL0G9pBkv
7PGDPddEb5EfuTX3vEe2Vh1FBiizSdiYKh2IrfBuQeT+GSSblTcEPyZRkYJHuRhVxcbyVM2jfFbh
bW0ZOlrW44HucdQl30RbcriYZXpBETihycOxrTRklevM0z4b+/gAVWG3sr25hzzKgumIFVpXJ4kQ
zCaD42WYUhVVOCrqE4SrvdWgOWPgXWM82fdcQsHy1Cdyoh4/Q7LCua1zuwITEzNa0SYmGXGENEt5
zsJuF0Fn0GFhs5O4oAxI+PwzrSojNIFVnae6dugNsYMpcd5woE+L7pQ35RFFJU+yBgDZYor5GTrW
lQGRXOQcbme/2k2H8AihfodC1gZSdxK33CT59WoKjKsoc9WFFoycT8q9uVsOucv1MdXdz0pw2cu/
bE2FYz2QocaXO4cr75rkuY9vxiGSXIxbl8jaJOEoD1FoKnYBDEM3/bp8XJLOW6KTVt7n9ZPERzZp
g2C8q6FD/g8F9b97vm6Ees0y/jiFKaSaW2ABU3c49R7vDsE0jzd6/wVQiMr63oqHkvc89MW7MXYn
eswMieNv79EFQjjNLJ5yYoyAgOqLQXaZcV5KiQLG5pe0SSE8QHVqmkTsQshAtaFRgg4bb/ap37rW
Ub1X9uXO9mRTYzZf3ddYQlyuF3a8IFjiF315V+yGw3SiO+pEvkw5b/vorqwSvIEuqUr0jpO8b3+r
0O2XuuZnPB65+L72ze/XfW/T9VZggicEWqJYpg2wRX9UpvtC9lq96Qar3xfcgA6hkmW89zQxU2dg
HqMQ65WVrmye1QuI2GBgsLZo1AAX1rRAe9I6qPY/Q6i5NH9QivfX10tijy3QeWgErW2mgOrLxAmC
uySFQrxs1pjMsW3hBrYGvWpHfs83+Gr/eV2wW7pD9fqOHa8bJMUSuJtUEA/qa2DR/c96rXannxo4
duEyCafKFk/g7agdI6q2gDI1P4cQme4Hqn/dHIk/i0NtMQMHF/sICKW8n9saXc0frgPwAyHG3ise
ECfa4mssnxcCgIoaJ5LXbkmHF72ju3RAwNRVnWPlsjSezCiBEQbGEKCPcLoo/dzEx7mTLNp2O9fq
g0Igt2aBWGfJg5RhR154SjLzoPKCFysXKi8nZF+PMpO2XMFYIQomWR2J+yZG/DUNZ8SysXFYDIm3
8X+0uFNrCIHajN7s4olHCY2BsYovtkKcIPJLWUpKZonAcKpiNe0QASZrTnoaOZPtd9J3EAmIJchd
YHJjPtcEIFbSOnnr0EX1O9QDXvdtGYpAbgNqErMuxKbYoZ/0d12xz2UDFrZcebUplshsTI9KwmsV
IAi7y3PtjKoi/y1WMEPVIP2GYn7BCiOwWUwx7cirUAen+pr+NbQerkNsu9YFQrDCNGfFoA0g0uwU
Y+pVGBzi9hbTJyWB9faGXHAEbsZY2M6KLKxWrrxToueo2HeyZPdmuAGpVFVT8c2HAizBf0sWKSgA
R1NH4w2eiiAq2umPGOm76/DZxWQfefxf/Oeh/IUmPrjFZFbLkCvRVOnO2PNPBUiwdU5fYViOggEy
BW7tN3n1BVLwBxbmk2ny9qyFfS8TyM5Wu/5NUlzQSMW4AwMf59A7/D2ED00zNwiDXbwGh8/HC/8x
b/kch8zNv153vi2nMFWGacgG5nViIOnvUE2j5awdkNRQp899d5/xTFMkqeKWYQgXQmqbdZbOwIiX
wzR+mNIDkykrySCEFVPDaCpKxvM/xAur91rktbJa9C2yWa+UcAOUapbZEWryIIa1s9UvsS2T5ti0
YRV4CgB5U5m9wmOnuKp27TT6llbfZYEsWbF5RnmmjKEEk6n44vx9y2M4VlePtPifdyUoiHLIAzqT
kBtJ9rOsGXnTrBWcYNaIBmi9K0jhLQZum/TcqxMUgP+57sZSowTisdJZJ0sAo5KbHv1W5IB8z1Hf
Y64uvnhlrWubrnAxSWzxi7VsyXQFJhlZdmuX7V1typJ/25+IzKImZTbuOFGcyMIMEjRVoR8hJM+t
6laVP4SQhvnRTR86+xwtk5u9iQtWkMI5pTMx68bWCq8fvxTdXb7c5c3H6/u0ddeZKwjB9yZ0VYfF
ohee3UV+r+t7qwv2BEKdJHq6jrQZhq6hBL8jpW6rC19A+2A8pI+tg97q47dsRiEDZqTvgrs3SBbj
eeCyY4ILxm2c6E0DwEz7rhaPRvNS5y/Xjdo+S78gxKeigPRortaxfEo37UY6OkEf+aom4ett976g
CHccOicx7isBikXLWwi7Qz5bFou8dgaJV/dqscSnoqCYemi7AQNDND4EPxjEDC0PXdWQ238fueoP
DJJxMXjCjV39YXHjCslGrcUA38Z7sjCITt6LLFtaITqiChplDMXAsDaN7VVCb5o5RHeHKkkzydaW
/3315DyH6dQPFDClpZwjkp3H5i2dbOul5ZauIPJBm9pswTGOy+/BcDD1lznwrvvhdo724uuiGFGS
9DaGBGP7yP2y0360rzN8TT+lEB8f9jGG+EoAeRB8zV8E4iiCsZ3IAMDcQptChlL4b3HpoCbEy73k
JMt4S2iKCdwBgYm6VSbunaHhLBQxEXtM2HPRf7pulszpBMpgs7EM5oytSvPQ6SEgBZEQJZF0Aso2
S6whz5YyiCLKrXmIv3AxXAjiQwcVEt173I5PsiHwEqPET6YCfd0Tos3CK8xDMexya68Mh/+0bmLR
eJAwbSl6QNgxElmQ2+1YexpmWfnE9uPVxc1FTaIOE/zUrgJO/KGLndk33PY2/Cd2hwbNc3zST3ab
38uiC+l+CRyR5MmkhgSoo2tm6EVs99a7CpJpxZfyXe5le9nFJeEk8RsgWGYLJbjgpGSZ9rMWvCvz
RbJhmwdKI6Zq4Ssa8wMEdq11K7AixpsQF9yPeuxqxfOcvA9RgXfdM7YDwRWSsHhGjnbkIYAxr9Jl
KLBJXXwP8twTr/GbpC6yuXgrPIFtaYFBOBW/9Wv/58x5MO7jNwi6PL4+j+06CWVwovuDCFd4QpCW
2WWTBjbsC+vU6Y27IPukmJVT402VSoK1zYO8ghI4dw6hC5/VMK2HKHhxHMenQPo8vMnrKwyBaVsT
2hwtv3a12+oGutMHxS8O+sPs4TNo9xaxGHMFJtBtUtsTnVMYFPZf+/BLRXfXnY///3/fG/Tr/X7z
DnpeE3A6mG+pXSv9mk1n09opU+EQ+6UmH6A/9qZ78ZdJfzTTsS5rYjx084Aa1bra66T2JvNajyud
2x6V9KRddwlN7NycZ7VRBxUrmECMPtYe0jnZ9bKi1usurqkCWaCCmlmxCpvy5KNhvfQJ2hDz0qlR
f9x9uL5j21y7Wj+BLkimF1azgJiSG/spPMD/XAi3nQynxWupvNpdQk+a2CIw9yg6zHTYhol/e+qT
A7trPT6yJfHlU52vs66mClwxDw0p8o77YxHvTXx3x9l806JTVTn+x2UUqGIa9BEVJkCaH2Z38Vqn
dpXQqV/0PQ/Q4l0qoabrrKupAm0MVt0uLW/9TqYpcpIFI8iW5i2h+so1BLYIey2sMU0IzI7gLOgP
aSX5zpIcJjF9WUBvP6wrzq/2u4g4BMVEMj1oiQe8vtetvgWUeNIKNmFfqhlPvuU+mlQPDpDE3647
gOTIvrr9CoeFVMXcFuyHkb/Tivp+6E5h5w3puCtTGT3wvf2TZXWiaUzTdFPUNrHDTtEXk+EIWfO7
IoB+RoepTnjWOioWOY3R6OmLNUjiiu2FvIDye2xlYBhPvVVjDoO3kA/qHPqq3u87eqvPL9cX8i+E
dAESyI8WS2U3HT4Jwh9cg0tH22/oa0eioyQ585WjrP9y+yRd8AQCHMsCA4UbGDbnHm3uSSxJ0m87
+eX3+d9XC2eWEJzDUxA+ccq7XPmu2ntTVt0qXTOB5+zY7puEwgbtYcCKZTv7UXvX7tieX4KQdH+L
ip6pXWwS2K7qERnVHfBS7YlGfvdf10xgN5bVBian4vfHaXEIUs6TerDbXBY7yLZGILg0McvYsLA1
5B6T6v12b2r77GOGT5vyXbePPeX78ok9S/ybx0BXTq/YO0/wVa0UNfw7V4vChVLlDqY6A2RS53Fx
aETdQhsOcTq8Y4nhXQeX+LopJLbg6v9LEk/tS1N/tWWvEH+53X85himwRDpqYRbV2DheIpqel0PQ
+63X3mCm3nlQHNm3gISUxNpkPUwmvY0AV4aj2xn7sfuUNY3LSpnyiQxIIIksKNQk5U8GbHpKyqMd
H/Lgvp8kl4hsewSqSKM2VvIIrtGF7YHV5l1G36LwtTq5psAUoR4nmAnIN2jInAjTZyxN0mYqWyqB
G9SekCEOgWCbgUOim5rdmb3ploZMR0pyek2BJJKeQCVP5bmjBMo6lo2qTLX+VISJJLaT4YgsYdY6
ZChgkImhCMo3MzzNspnor41DV0hBrEgI1KIcDBv+NbqDp2CWIUb2ZDfhQT9Mjqa733jBWucW+KTm
c1gpBizLOutlR1eshmZWhpxVz3kpcpHrWVBWOx0wDAYfHuoOH6P3sslyknUVixfazIhMncHmaWkc
qhxUGjpGJSm/lhwpS4gmUjJqytxj81ia73rKzqEuq9eV2SFwQ1yQtqLc4Qf13WCc7OV+rPfXeXv7
Ledy4Yq1mVOi6nrEfRBaHgNKnmO/O7coKcMFD2Fev3IDv5EJE8jsEqiiphDaxOscDnLxKY0/lOwf
2n+Q2CW5DC2BLOpgypeoBcaiPYbzqe9uGvqlDDqHDrvIOOjpsZWV6MnMEmiDqfFcNQOWMosqNxuM
XYQbI1T/q3cLrKHyad5tCRhlTHYM+dJ+0CApI4teJWwrFmvmkZnQijvfEmpOMt71LXGG/qZsJTn0
7XNkoZcAPUAYkCeYoxlGDNlLnnAOqe0kc/+oFqakDmg726z9AhFf98bCVCvDAAWpD11wKo0zNH+8
0LfdttsnBobLnvjHtCLVvtt2iQuuEBZ1BS2Vkb92hOjJaGbbreHrpJSEm9tbdUERYqOhaBYy89s9
stFcCWljlTlTe9NEkmWUbJXYI5Y3fUghrceDotswvkMxpeTQcs7887K6GCIQXpY1XZcGWK7mhSsF
Yqycp/vtbt4tPh4mpUnL7UqAlVvw7Vt9QWmLFusFA15/GiAHF7wj+8lnrnaQvXrJ/IDv4AootFA+
p72mi9QFvnBAB9dumGVcvs15l+UTOG/ItAh6fdzbDMxYsjNzx4LCjUnoGcRyMW7nsW7H5yGLdlB7
PVzfu00f1HVNp5gdi3yUsJQl7YiWMRRuNE3lKDrFpNo9mR5C8pZOSHMFJCwlrYxusia8daDkqWuR
PffeYAi0salGoaBliIOuDdy6UdHOPLN330KRIekxpcW6hR6U5NRunqYVkHBqmQUmjycA6fZhIPtG
JnC36XOr3xcClNFMMDe+w0IlimeqX+zknGiSDMR2aLfCEA6sMZtKUCqwoc/32slG/1KwqwJf39Od
drA92TDdbR5f4Qlelrdq3tYB8KqXl5f4kXi1m+/34IjS4QSOvguJN8gWUfC2akEjgUq4gdm+Wha/
iB4qM9pddzmZJwjntoFuX0cWgJTLbVjtrFoip8b//z9odbVqQmBikzxSkga/n83vIvuYWKd0eJ5i
dL2OkhtikwVQ94ZjY5k6qqt+57lmHpRxxJBlrx4NVNKck+RgowxazZ/fsmK/cMRUR4ZhZZVd8Ai/
+jSiY4W+qSTxYoiYz+jzlGmxDTqL5vEZ7bgftFDmWtsdHSsMgQCKuFsIG4ExKLfT3GJKyuxM831Y
oOC6cIfIK8gurJ6b4Mf1xduO+VfAAjMY2pijlhjA6n7a/R9pV9IcN84sfxEjSJAgiSuX3rRZki3b
ujDGG/d9569/Cfl90xREN2Y0B58c0akqFApFoCqzfzL85I4PAloU91Nc5gjaC5Iib3sbnddLyBNT
MqZ2EGO9rKx00vHQNZ0zyYJvexudQYTkEIQUXuz4mo2PLKycJJA8W8isEJIB+nJG2yphRVuz+8lM
vWEwb2w98iXrw6vCt/v1bIiQD3o7ypV84oaUTgOeoGiXfY6e+MNtsZfJKv0hhZ/BhOQw51o5F/zg
7na9r/op0IJrPjTH+8plcSBbIiE/QJCsHkYeB5PuNeTUWBLXSX5fvO3Iw4EaC4/swPqysEc7flem
/ttZ4lWGTcH+3/C00Pe9n5HJNa1QYsJ2CmUaVwTRDF0XFn8MqzRW+MdxYRtuH05OBkXbrP1myjgV
t6P5DCQsfK5Hema1qJ/s9FCopTs39yRNJUXOdnhZBNwBmo7pT/FVtu/VwphxIQ29JFzc9vvhUH+H
rMZySn+Uu/4Q/PWevbPCE/aolSZVk1uoesi+OnLNu+LA+4l4x0gkOVY3g20FJaxUoGHyuK5gmgl+
xRh90Y1swHBziWzC+YkpCH3fzHxE3VC3JSe0H69oex/jOqtLJal504ozhvhUarI0U3ouo1WxOzp/
60aJl7afkFYAPNutvn3sqm/qMcJTS7dDv1rsFDsTqidO69FTCOEiJXlf0Qa6CpQh6MLXxCGPIqvt
eOGdBxYuioeW62XctjIKsu3IXqEI+wdUcVNu1ED5LWHKhdW0BwNHKNdAD1VHEtj8UH5zKKzghNRp
WtG4BArg8PjraZ7mFCn4pAcoE0571TETV9YYupmIzoBiLqV1EvS2AcAEYuFjpTg99NV660Z7l/g6
aB1tjXA+CXxDvo6QodKWGpLb+G59Sj5AyNQNPnAuZi5sVd6xo2xMY9uwM5yQImhHgzLRAEcN4szN
s0lbB/odVJXsLL4ib1aM4UPSwvs8YS8bYxX4E2bhrdjAQFNybF5SUb+zTt2+P1yOjM0ksYLhG3wF
MwzUmnoL+4uyv6rKK9jnUaZOI7NEWCCMOEHGmyFHWPZ8b6aHOfmg5l+H0XIDxtwuOwXte7qhVkYJ
a1TRJAgjCqPU8VmhN0Z9ZLZ32W/bG3iFIeTvWte6QTMwUdemkMDgZRZzbc1Rnpsn9WVg5zLeZqJd
wQn5QmW9VdsJwsGcF2dA40ssu4ORRYKQIvolb4MiwnDbqLWnYuFUddVjXaf7y4bIHCcS7+mKZeKY
hSXzKXzQveVgXy9gTg/d1INWkaSC2HYbxvV0RolGxJJryvWAWQ2MypvvTf7LrPzL1nC3v92l598X
vsJSMtQMzeF4h8qh4JjhSqEad5Hdu9psHIop9ytb+3oZcjMBsTOk8P2Vs3EYVAMmqcHnMf2WtA8p
OtU6GTXKH9bpjCNkBlLQJo75ECcn4YvRBr83jwYI8dqP0428JU62UEKSKCBpwVouDk2D7NtQaJDS
q3eXHbcd4GeDhKwwDqOCghsD9kY3FE5g3vaFGjtmI1mftyULwT2mZhnM0JC2NbHbNLPs3MY8ouna
z7/P2sTTc8dwoFH+gI7Jf/9ZJOAJJVJMWR9kc2W6ZQNWshYEo1Uucd3bu24BQ4hzQkjVVQw2pWnq
KCGIEFj+lRb5dVnMJz3+wqb+YU5Hb+qyf/1iJUAL8V51U0E7C9A5Cz/OxhR6cVz45Rx8+5fhIeAI
8Y4vKqgMzcAJwsRpjNAPjdgtiEwE4+3FjYAjRPoSZrU+2Viu2h/AaIOvzeP4ge0LX0778SbiBSgh
4nNbLzSw5JluAYw4c5TUT6VX6vyge5UCBRDhIExwx5UoGg/3wXK0LDzMYMZDRjSqm1IK9jYrCWjC
OZiOUc0GszBdXsjyjoTwxHwDrQAFevBkEx8y04QjMe9BmtPj7c8d6ZeRYlC2wDVX4lr9V11pZSU6
30IX/Ch+SjXDsHRTBj+21OEcLaFvV44aejm4w+ZDtF9+XI73txd5r10p9qAWSBNGW8C6ykuf+Dw7
2qJ+lHsLvIZkZ+6q2pE9ZEn8+bK4q2KTcK6tPgSiQq4n7XGA3tWiu0HjZdWny8ZJIl+snsdubhvC
ECZLE4GNrcd7VnJsqYzr5s2pJbhQyBlQZskwJow169tdHBK3i2RMyDIEIVsorWazQAfCGMcOmjZP
ZqDdX/aV7MB6USpbLQv6+KElbsFZFOTbu8UDWfXnyTG9tIfYEC9mF9k0kGx5hJyhtzl/pON+K37m
Kb8M2yWhJdtRbz56hdURckVco6ClI+xKQp/siyPB1BGGWZND6yl7zjcoe2GSmSXkC1YN44DbI9MN
o8SpSO6q2Rdt1iU1rQRFLKBBw1cwSFuZrg7+uEjzlOlEa1UC8vaxjDuPqEwHxSoaJ6ngPJZBAaA3
sFcbUBpicsBleEKH/FRwt4CVHa9lqZN+liWITdNWoIIDoV5aWToFaE2/0PaXne3m/CiJdn7ovcmz
ZwyRJCBZzKhaqsZ0DRNUfFyFHc+AbpU707fsSv1ifOHtAoqnyvgW3gr+vfao2B9vdkOXhAWAe+pw
Av9yjym74jHykm8D5Aw7t6md6Sbby7pfJU41+cGz2t606NLJauDUPLxn3c9Uv4Zwo2yvyUCEKo2k
4WxFOYxr/QnnMl7yoVmm+MonPkPTuNmzXBpSBikk39RqjcpuOWR7nbCdFnwAiaMkWDZTyCpY+N+w
8l0PtWWm811AdVRrSPB301Vz0Cc/vf7Nrt5JZQY364AVpFC0xRizMmgEs36nLM4S2e6sl+9j+WfX
dhGwQhMycT3ZoFYMa9NV9zO+8wy3iZzIM47kO4QE8Ele3JgP/9GnQmYpqqnVuxEG4uKbNC+1TuSZ
eCN3Q4LKozqpB1khJzVTSCxaqQ8dm2GmVh+LI2ckIh/ID+MOj6aj1zgpurdkvdnbhf7ZteIzc4AB
jlGLgBnc8Iax+lPWuuHRvtP95DTIIpU77UJWE5+ctdGMB4MnF2LfNsF3G1fldL5rlB8KSlcpJc5m
VbIyTUgpilItLFB4Sqm/a9HnoDxcjhHJ1hYb6NHxG44TgTWTmvhJnp7yOnSzNpWFomSviddDdle2
kU2xRGOzM0/9nkFR5ajv+9jpj8HnQnorLrFL7C1WlFK1Ug1+i7NfmXHQ88SJTElbDQ/lC5EgthZn
Ed7lsgG+i82rMv2Qt9dG/N1eEBnGXRN96kZJjpTEgi2k4SIPlx6aufh99NpVz0zWcCDzGf//VQoG
7/qiEn5eL13tMdAxdqkfzt8vB5zMCCHpKsn/QCBo7YAX3Ykr7zKCpOwQW4rzMQ3aMIEZfbMb0o+0
vorqXZe/L6INHdKxOh5FRHqiLF2KVC1RgvKy7bfuTLxHd8aez21Ln/+3j8czmuA2rYKW/WRnMOpk
7lns8CM/p+D9b49gG/FCL2zdy27cjoYzonBe5e2o4IMLxe9iPhf9p9G4a2Xd39uxcIYQzqdcyzTW
jzmK0PLDqH9QZLMum1/B5Pz7wlkU0CAMmwy/31ifzOJ6sfdtsqfFbc4kH3YSILFveWF2QBsCIJXd
FtOTqRQ7xdCcJsicrPzr8rpsX8ycrRKlLCZw/qqGDbAJAtY7w18O4Y15HR9fhjR2sgN9ezf97UOR
pqiISjtrNYT5iDHCZnCVIXGM6fOiSV7hJLEgNi1nVt9lNIdVfR9D3l75VC/6p8ue2z65z6bwP2GV
3/gLPbgLAWEXTzU59SbIMCY0yy+O2t9igMy5DCddKCGfqhMr5gDiEG4N1cgj3dV7xR3HfXzN9phj
9WR9DpINKzIStWnYNpSniI7d6frdXH0cZI2kMgghJ5gGPgQMHR7M44NZ3tiBw/41I/TLt9t5kYSc
oDR6ViwDIDQjcEZzl9Sp3xSS5C0LNiExlMpSWBDdNF2IfZfDYyMT45AtvUg4BGn7jNYz3zUQJTNc
PPF5zUHbczL1bN9KRpz+UHP/7TNDeJew2wGNFCXMgcy8O4NzNNlZoZNZIH3R3MIv9mPiLo+S6Jb4
UGQgosvYK+WIcLM6FzT7+MgOPqajSz7mxwZ9POOVGToyqRapX/kxudrC1WzHXVDjUGr9334dDurx
f5dMTNJHKLNQyBfjpFRtW2MR1fKpsT7GtXfZhbLfF/JDz8i41A1+H6/RB9ZhfKKeJIe41GFC3cCi
YCRtgNCom92LliE+x5YHepPdVg/JSTZaJbNIyA8dhOSypodFpNktGZjzJF8rst8XksNsaGMO2lFk
8Om5o70TyNint5/fzoerqJrSF7YOnQWeGdI9VaC6Yd4po+KUxK0Dny03OdhRzFxiluSMFdVT9FEt
J6hcI9AIO1QzO2TdcqX2XxZSSAoVGZKQKUydBhEG00w3IoqrVreJVR+GxR9N2UykLPBExZQ0nFCF
88OWK+XpXuKh7QoiO//fd6UVkkCXRAYVEkPaJPZIuAu75bavoAQjvXiTnH2U/wWr1GPh8yjR+E6q
jIfWuM2T69CQxIHUaUJGsBaD4AxHTs2uq2vOjcP85TYFD0/jBg+yxrE/HBvoVyQab9hgwm61wzLX
IFeFW/vjANpCT7+KdvZ1X6HnLzrQn6nHQFYmKYq21+mMKezgkNhNBXp8PKEzf+4Gh1Lpsy9f6ref
5WcI4XCPowSVEE9CLypVED5K3QzccfU1pz8rr7Tj5Sy+vaX+B4fWuNdxMdmG0hQR4EzjS2M7pho5
+ffsX/P9vZRFZxRh47I0b/g4Kb7G4h59Q49FkzqLrNbffp+CdPPviCAiuVVbLVMz5Lg1acar4sh1
jsbCpTdgJcWz70PozgddcocihRQ27lRDktwyYRhXfEstlC4MMw6zN36c/kp8dtRkgORieICV5/V6
JagvGSZZEfXX0IvFHrM9bT/v+N35OwZLhWUTNrSm9rXdFbBunoibFg/tfEtnqWqezCThkLfNdJmX
DCYtzOHUoIFXHVpQBnDyl9Epv10O+O1EeA4SIW3QoAbXDA/FYD42xJ2RDjVJNv9DIjxjCGmCTCad
oOmL+vm07CgukRVczedHrn/1D67mL2cM3La+Dgm0o5Tt3AHNTp3wGzlZO0Th7dS40ROfrwh3svkK
mX1iC0LUmQvpA6zYSB37xPWPgl2/S4//r0rk/acVE/sPlmauVTIBLQRxe/uhIHv2X/fxi8Wr43Ec
cUuQE/gwAv34+IR2ZGie1ND1eZn4ky+aJArFvoMFeXbWBuAlFLyk5a4GcWwsY5v+w0vi33H4coSu
rMpSWtkQeOVXBuwbY4mTWsOHuu+OZvMpo4G7DLM7d3g/GjWnTZKPYPk8gATsa6yEfjGy0bFDye6T
ho6QUmxmlI3G7+Xi0eMVPU+YoeJMJwa9h+yT7EyQ+VnILXjNDCCPgNjBvDBJLD8bb2Ii5XqXZDBR
si0naZ7NFEYZN73PU1h36CDY9s+m/f/wXnReVSG7oOWz1Sq++zpI2eCNCjMBbpYc8qPmQ8dTsvlk
J5wmZBdrXooEHA04A6qXD+XQHxxQ3qmaY2Jv8OkaKvOnZNHExgUSjamp88pusBKnnL8sRexUuayW
4276c6FFiFCTDGhpalIeGulyqIdrQmcHNL3VB9JcsenL5RQmqbJE4W2S0YEk/C5NYwFGvs398jDW
flezh/+GI5YjXaoaHQEOhh28KK6dIfC6Dl3GWu1cRpLFBREKkSZs6oX2iAsDkqBMxWOw4o89dB75
KVfUjv0gm7rikfZmwXSNYGbdNiGPKCxYUNWQddZa/nkOjRjQU7ICNM6LU/eYaq3B8Y2pH012DcrL
gTeghkahsQqFVcC+PlzVIox+vzCmbeyq1hfW/iLFnVHf2KZshGkzi1BKbMZUnYIW4DVUPs4BuvfN
36VdfEBpd1QfJ7S8gwj2qEhuhzb3GLUtgn9olREn5tSE5LYKnmUe/Xp6XxT7KpRc7MkghNxbmyzD
LBkgFvNbHB7D8dGwJBDbx4lJMMRoU+2tujMrqZq2CjAgJz14+k4/4PG8/87VTTH2dUNlH+rbYb8C
FMK+Z8sQaxoAOygWLR49lG53ZXj6nmGZ+m+yuYRtPEg5WJbJjLciv6xPLYv2BMUPxrYx2lbt+F1E
3gGRB8Z8YD8kG5tvozcRb8NEvA3iKUa8Q9Ir3ZyDhSL77l6uPnY0uFr2g28CLBokQc/ddQFMvDuK
h5xMfQsw2h7t/khkM0WbMXg2hgo5I+3aSWET9lSQ/1hqP8KY3pT+2yki/pWE/jcbKYm+FR7thmYY
A8VASFQ36eg32gmP6JcXZctNuqqDd53qFkGGeJ0aQj1Hd5YW4/vSeOgqL9SfLv/+5mXKCkDkYRqM
MjfQx27hxr+6RnsP7sNxu+HzgRsQOPyTr5atbLdGFFbGzuaZVQSIleHbjYNXBi/ahftq9qMH3kv6
rwfYsEprPP73rGphxcrsOeQunMbH2vZN7cmU0ZxtBdsaQjh9IS2ej2OcWK4eXyuGG+U/VRmP1Wbx
t8YQ8k+9ZEtomTwSjvEBY/R3SeUbd3wsINvryv5yWGyVLWswbvDKZ4zUijWPAEsho9HYh7i8hqoS
etu9yzgyxwknhWqaS5L3wAm1+7g4lcmzNh3+G4RwuE4LDfqgBYQ+FK6dP6Z94RvvugFdO0wszbMC
5KE2UMi9vdevs13p6rchhoec6NDg7V6SFmR+E9ICKDbQI1cCrtdOSoVul9uxOF722+UQ0MX7QZKX
WaKqiOmm+aKPv/h0bjN4XfLtMsymJTbYkNBITA3wJr6OtG4wsPzJxJuDYjQ9+TFmqrNBEmab1YIO
5ioKQS6GSlLIOfo42EpijLjsvJnQpJme2AO54/2LfNzqXa+oazQh42RZMZQLGu7c/Jd6ao4gXEFO
xWUkPaleupO1RG8ulM0IIzYeeQzxiKhjooZW36NQKK4iehhGfDoN+whl8uWV2iqIdQbiRJu70RbV
55TW1oOQ4wwT+iHtJ6W5j9qrocEs1CiJve1kt8IStlMXoeormoHfykw7XtxVn+3HBU3lilQSbjMA
V1DCVoqnsujAH4rQUO+t/qrXfhrT03/ynNhQPplE0QMd1iRt7ajtLgupEwUf8mlXSRm1eWyJddVq
lcRvJYgfTSwMYA4fynw5W710v4Awq9wpnuyleXtfnZ0ndo5XLRRQRwVo/WnaxQd+hRvuy+t/dv+x
VQtRMDhCiRxEjlB1fZ0qknI2s2LG+WpDbducJ4f+vLxOW6FANS6uyMAnrYmfRpCMtutxDqmb5z+T
1mvYZzN8x8FKwf7GKGpTC4SUr20o004ZyFJTFyx390vkseS+VqdHK5Dt1k1bVkBCDtJ61L/h2FC3
xmAuddn4bC7/misPlRVKKw3cIZoKQn9hQSza2lHbFhRf/ffa8nV6T28VNaCmSi0dhDVi821SBVWl
LrCh6COP5LrbynouN0NqhSB4aS7Bn28aWI588gKIwioalWTNrexMqWpBtBMirZZIgBvqs4EpQbQ8
5krvlcHDqJpOBo117a/LsbuVndc4/O9YVWwxtBvyXgOOrWaxoymzkzeWC0IAJ2Zq45aLLMA2DWNE
1Si+TkAkLURyl41NGy6B4RpxMlbHwe46elKKFpfHeKufr3qIe8tu7jaDmoHBA1PTuo5T6LWRaEtr
xoWZ4PBYjkuAkf0DkVEwSSDEnvyxCEvFjixwI1mPkw517Y9NJskBW0FnqhQEdgRFsyn2rrMkMWsa
UcPtutNS73N1dzkUNq8OTEPHgBwzINolVjt1gEboJoL043IX6W7/63drFaZgazRbcgY2WQmy+RVp
QvAY1RUKOZUJwRAZlU7MCtHXn4LnDlyn+V5HS9dd7/GXIXQJ/ZA9X2+t0xpR2LnqaDdjMQAR3/ch
2ZsNBUHJr8uOlGEItWmbKJbeF3zvGifbekrqnRY/XYbY9hxVDWLiBQQE90IO7Tt0wMVNTF0LnKbX
9j3vyOZDiAr408GI7BNUjLK3ka1cYa4whepqSSGJbEIn1C2aLypzQXrvgDwHGkP3ViuTX9kcE1yD
CXu2apSqsHpuIOR+rsPa1XcohPDINj2Y1j4+2g7x1AP4fy47dnPtzjaKNVeQpFNSjYCFCq9e+7n2
y5R9IW3u4xWEEPQQPIhBOAQ3ZqCIbJoHjClftuEPwaGjVLBNfL28aWIei6ZsKYwYdqAr9uKT4lO/
xsA3f/AZc+f+Mt6mQZB/N3hxhftm7tPVGTLp6ZTTBfXPQBNnUD/aMuGSzUVZAfAzZQUQ1+DTyvOI
ukZQg0HBxSeNM8joqmVWCDvKUMeOqT2siDB1hFb6vU0ksSVDEPZP3JhT03Qwowhu5vKeyK6TZL8v
bJlwUGy1VmBBonYuqy1HkT3icEeLXwnmeSHEU44ObW+kAxBoQWIXb8UO6Gh2pKWB17eW5KpXsuri
5FmANyh7qhDFJToS6/LTMD2rsqmP7TRjWQyaRzY13sjpEUNZAtrj4+Cq+WJhaLeC0Gzq6s+GM+4I
Dr1iL+1D4+n/jRNt8A5Cih3fQJYQzTZV7NRAsyUewkLcyC2fbT5IM/j8hMUGagNXNvW2+b2F1wDD
NkwockKO8/UGonqqF7o1GPi609CfzR8hFFe7JzvemK98vJwO/oAG21TTMBAtQj7IChscdGQxUEe0
Ppef7a70GxNyVt0/ENjbihJmnMEEb4Kpuqm7EGB1Y94sbYeOsfBzRZlk78pgxOzQN0uOp234bkrd
Uc0dTGBChFY27rwJY3JuH9SqONkF1w3d0itjDIrNqWZeuODG0fZl0m0yDMFjhUVrLbRRqjINzUbR
Q1B2R13Wib2VKdjKEMFfizmblbLAkKqexurBBCkD6PoMxfqpMivOnTIZxn+tfYLvyjWmkF+X6X/O
63AZOEJEMtQkUbCZLtYQwkZKGNTpVB2+01BeVS5vGiz39g8IBPuqp3YQP+zw9iHrqdhcMUuH6iGq
c3x2CqgWUasI5L6IiijAxaoaBc6EP8BQO4l9WycIOwOJr2s9tGPQzgOgCIko1R8iGbv8dm5YIQjF
TxvGrVkyHhfshUSYd4foN/o9FCLA0iZznMwe8jrvVUkQK/oINNrMoFxSnSHzLyc7GYJQ65tzNIxj
Co8t7NQ3rlY9/bff5/ir0sdQ23jghJcuy+eoduZEwdxEEpSyBnaZHULiUUtqTnMHOwb9Oobi4b9m
Lud7c7XuQtIxp6qbychDOA3VHcY7851iSt5VN3MOmnmh2WLruDoRbGjtHuoC4E9zU2Nwuklzs+gv
9LFfl6ZEx3PzS5mtkERrwtQKlgRIfXxMPv7+9mJuquziIy+y5V/KmxlgBSik06iZVTXOEAZjDl25
E+QG8OklCeXtvbkCEfJnkKBXoQwBEl2D04vXQqEPJpjZVXfQGt7LNqdsuYSsFrQjvv9KwNWoU8sC
YrXWVdOiQWE8XN5DEiDxrTrHI1La63wPkdgJQ9vLhsVpyHHUGvcy0vb5cHaheKER9ikeIDhFdvFl
+s4pYEJftxzzI4jEerdy4EaXeXj6uAy7uXlXqEKaS0eIrTctwjGOU8+smJck7xhXXQW8KOduD3pV
jSkP+DQ/Tm14VGUir1LXCZluTAJjaANAVOmO9yQvh+oKvW/gL+5ml93kH+tduKM/LntOFvNMyBlG
hec9ynOGclh2HDR1KwiF/MPOa74QYum/dqOQN5ZoMsOSo5VgAId4dwytJ9M8Ws+cZm48ZFQSjxuR
jzY01WYm9G9UMMq8Pj1oTeLWUAzDNaPUG1unw12+nrVoe5PEhwxIWLwEHx/ZVONuMsmJjwnjEAS8
EImIpV8y/C8WPPjKImG9KMq6oE4BpN3Ze6zXVVDssqvySLz5YDywYyXr59vIvK8AhSXLLLMt5gKA
6nLTU69RqBMbuWQDy9wnpHeNRIx2MS6ogzg/lq1j5DYuD7+XMrrNjUTxyhghwyf5TCacm7gIzyOn
6yB2qEgCYetofAUhZHUj6YOhRXskNlT6F1S698yPfvW73/zjmbvI5lsurg++m4R5pDnJsyrogLfc
Id9eNx+hT7EzPLw1T/iiVg+6/w9E3XmV+jYKIYNANAzP6JZgZKTEapHoWC9OFonzErx2lm/tidd8
kt2Rb9uHWwJb47drohAd2lyKLuv5FlYtn/wVq51PgneF398YIp/D0IVF20XAQKm5q8qvkTqcguUD
qR7/fbZFcJyBhOo/H+J4SEMdwRE58VN3nfuhj4uIzFN3BDQiMobX7XA/wwnn4qTbFhSAAUfTwWmq
9D0vv6/sEfJrbFRTg2VD2uv8rnpki0sSyS2YzAYhs85tSMH+R1C8hIajp+DnlnXP/2HLnt0k5FSy
LCA0jGGF/akDvRrXtzM9bKHTP7uxkVkkZFQzbuYwsrnTMH+UtJnDEu9ynMkQhHRqtlmnsw4IUXs/
h6Bklmn+vgxovEkABO9kaHjFo7z4FpflqqV1VWe4NxQcBJB+PpQn6xsvl+le84Nv/Qd51uF/9VtM
G4UqfzpH1nl9mMeY+WVL2aNetrF91LC6KaL0Rz9U+1lZHiBu51/24nZc4Kne1NG6w9BR/BqQpu2Y
BVMF6jbMNC8emge94AcKFsfAlFhwK5up2jwEKdrLNVu1DDQlvYZLFS3NZw3X+2jEcgq1cSAt4SZT
7mid5PttMz5svAQzCr2FN1xGmpp1uFzGnuqjFOq/BoYgPDWjoewRa3PFVjhCpFdLTKKiAk47kqc0
Xdywf0jnxo/r7lmTkXxsHhQrMGG1lqBJzD4H2Fx/T7XI0TB+IOO4lGEI9YOSo5nDTrnjpsIBdTvI
FhxM5l6OOxmIcLj2A7ThgwQgdpk6Q+RnqCdlLTvbsc3QsW5RtIgwkX+HMxPOecm9dQ/Bp2O7L13M
Tf+a3H/WLbbVmYYC/IzHQ3J1j4OTKMCwuwbP/Z6KQlO+W8y4NuT1SbS/7MFN63B/jAjXLGSnl/9f
ofVNl1XFjM+JadcQh+7ik+XH1yOqMOKVj+9izIQqFCRtNH6cYu7ltXVhXUfhxPDirbOTmfpZ+0Bl
5FZ81cXst4YQznKo0BW6naNpiL+a6FfpPr82d82+ltWv/Hcu4QhZSDdMMigxcFp/9DF1yMmyv5tO
+gHdCN57CF5eOU4Ii9BKulY3uOPuoIVw4NxWKZ62+XS2/OVpK+2tXcg33ioq7MbUew172OUX8FUZ
O137fDnwtrauBt12iqcLQ1NFkjhzUaLFqvFkN+H+OO9UFyLaIXvHGz1UyM4oQlqdDN2O+wEP6BBN
pvRkhLbTqbIGrK2bgVcoQj4lFSRW5xgo6j1mhfQdeHVvqs9x6bB9fxffyZorNhcHrwcYC2HYSGID
Ztg3LBggFuhO+k9T/57KWs03l2b1+8L+qVmX6xbah9xer1SPpVHnFA30fhstkVE8y6CELRQPUWTo
GkyZqTrss1Jr7kKLPi7mmO7eEW8ro4TtU7cYV2M6kHQrGP6K2ZD9nPXkQ9qH73gZgWTXeXmEvWOR
ZFyiFO6zKd2NBjspYPO4bMxWBBAVWnQGZhVxfy24TWN5aVcRAi5goRvbHZQ3JQhbFRYegdEVoqNZ
9U3LNz7MY8OM8PK89JoToqNQq75XPWR4ZX0CWxGwAhJvXKdppoWdoclPK+2Hdpm9gUyfrED1L3tM
BiMcO0HYoS3X5r2E0ee08HsLR3giuWDY9BmOUULAhIT2cSENLGqeJAlvebAWxWusDCOylvmrjKzv
7VJJDp9Ne1ZYYnllmbPeqLAnJZHitEqWOL2xeEv5nn1DVkBCiaUEYT3pAYBI+WNpPkf5LyuRlXHc
MeJBusIQO6lYlyiURnBcQrRbUPLonjkZd0ORzo4ZGNBB7ZkkHLh73iJSjULWTFWJePqMEebA4wqX
7yZRMW2guJCv2bcttIXo8hDlxU5Xesk86baR+DpCIx5GN8TrYzPEIRjFcGSuzd/NIr3JSXxVZ+ku
pkrhLFSmRb8ZIRYjmqqppo3vpNdHuLHYeTYyXCAn7eiE+Ult6l0tFUPZtMqGXjpBMkI7qHinVlgq
m6BZ6pZ159TD17K6qYObnN7IDr1Nc1ZAwgY2tLyPSAkgFl9Xw44p16r0VYv/xpuoWGEIB58RkD7E
FTguA5Qdl2pAReeFym7wNV/+prUVgniit3l7M0imRI6pjNc/EPJD62f5YU4zp1VxkZsmntUYDvRl
XCo9Nbby0xpRyBnIWaOWtUCMyUcrKJ0hbR2a7BupjswmECoiXGdBFdEUv5iWrGqzqYlfeHAqaz8E
g1tNbvOOwS4TPe+aiuYXvOSK/eFhCB/qmQJ7qqcmKP0J7e+xrJtn25YziBATRdVpY7yEKO+hZDuG
P41lctr6lBaHyweUDEc40lFjE7XNgcPKm0j3WxUc0NVtCP6ByzhbpYPOG9igDWnCfUI+n0AqFQ5q
hMn5+XYpJ6eJflwG2DbkbwCx8c82O1uZEyx+3jyM/jh+DBp0GQcybTiJHWLLn8lqNnc5YKLKdq2i
rqA8Pv+8bMrWh+TKV5aw9qOtgFwsha+69HqKCzcPHtPoEPU/2nCfa9+oGUmOJW0zKZxXRyzsMPy2
ZFSDVY3X+7OvOXhm1G8xvuxl39AC/FuHKfbyb5Xs/U9mK/f36otPs8apqDhyOdmmoy4RVLRDkG6E
+XwXGZp2CMrwqoySXwObZI8Km5cQOBNRgvOxpTc0U/3Q96zXGP+Snl++pDsoMnKhP96FbDyUEjdv
evkM94ZjCoySapIgEQbpI7olDqR6HqIfdHm27a9VJ+NZ2Doi0aCH9EpMBtF64SAecI1X93xn12nn
9Zbt9OQu7L7FNXSOant3OWT/4MozmpDklXwIZs0Cmv1snHAB7A7fLH9y9V8dlDQCVzZevXm9vbZO
yCeYz5qsNkcSbriqLxrvYz+EiuYnlG3GC43Pi0xP/kgsx/p42dbNTHN2rKjvq02NEgwEyzgY6R5Z
+oiRuw8DGW6ILu2T3yoNdAY5ZrzjWbr+0pKw2h4zFA1otCBCX7il+PTJ+DXo8XBYepFU/nl7EVdo
3PIV2tQ1fdSh29iNjuHDbxam2qP3tqN6YP7zTMl+kOIJIUoxnmrGDNY134trriSboLMZdzOdb/CL
s88ywM3kvbJPCNIBmp7YFsCz6VXcf2zeQQ9jrldLCMoIMiuJmsF/Sn5Hh11s3zWzpJwnm9v6bIPI
JBWX81hoPIlEmuap9vw0Kk940badMvtA7PlTXNexW0OesqPqnd1/jzX8OXZ2uyimF2j9hyYKbkIl
/6ynw47UtjO12iE3mTOWeGyfMoKZyuVoD9d1mEMFr5y9y5tnMweu/nyhno4SvcCNIv58WhJfqT+T
7iaLbmrNz4qfabO/DLZ5Q7ZaEJGkysozNX5J8OS+9+kOlrqK6rfe6PFL7VwmiUs3Cvk1nFBMxcY8
mZBOh8ODZ4YBEIO4rSa759lMPysPCidmjg/7BE1pOLSGch9nR5tETpMwd87vL3tPZg3//1U2MNTI
msyIR1p5V+nP8+AOMgaTPywQw4AdBGNxEyKEw6KoajZbCRdiHDx7DzYxsG6pXy08UXY3Us0OXjiJ
H1o6O6MJhRVY5jI6M6ApV+Rkn3SEg/q1yMBkAT6q90jiIRuc0YRoGGq09TZF+n+kXVmT00qz/EWK
0L68arFsj2cHhuFFARzQ3trXX3+z55wPm8aobgCvRLimuquzS9VVmUhtMB2S688DaDpGUnyC/8qW
T0I45Ipl2IsJK00gH/ks1bzX/4EqMiggeogVU4Tiv8Hss1dCVNRSES+mAXvZyQx59wxoqw/O+wWy
mcse3TPP20F4bVLsp1UU76Spn6D4Bwbm+uO8iwuXM9vPe3ajtzjH/Joobqnh/+vXxNlF4VqKZkAh
eyN9zk5zdGN3BAZSvy9cQ6uZlebcYwmN6dnWvzQUo86V33cMU8eXKT5ReSX154Mr2ZJiF5lteWP3
MQL7sWkRyHAtCH6yIARBk0f9wHtXPH300R6hegxtpJKXZXvzmWPrsjepCekr995PJoU4aAZnYqzG
cEHJvvUjJL7YTWO9VtaBlCu6gns/WRK2v1ejtZ4iODekmCJr3dLZJerLdlhTNoQQaHtrLJwFNvL6
A0vfFSxsx8O2CWrBhGRkkiUHckEwEZex28iFO+PiB8ubI+vuMH/dNnblUsKaWbpmoehnohPj55CL
lHTuCrzzes4YohTt4pPL06UbScp224auL9zZkLBwkT3MVs8NlStzWZXg/c6veqKi/pv4PlsR1i6N
0ZKhZrBiRgF/ei/D1nA18E3s1mC8az3oVVN6utfe3y+XUPysaHR7TpNFtzzmuPrx3852vL+r6Lul
5bGvQ8QPB8V7d2oicx4aE5xbTlipL7n6fnubSG+Eq7a1C0uSZ6xg5ATqUfPTQCrdPEYLYn+XHMmb
nQgLsTOnz8ExF/fwR8/dyZPu5aDARVhlQbR3blcvAuFbej//AVnVT1smAG2BhnDHlOBkwx5S7QbD
s25GyTlTO8U9v8jCyrLT1AYkfd6Y1xAYw7BdSY2xUiZEaG3bZFr44jHnIEuPJRUMBDiI+m9ppjrS
AtoID4J5nqw9Siz1I2uvUS3eV4PgbXoULW/o8hCWal57J2e6BVBV9ov1GTMbY/9KxPXVtbqwIaxV
okLqnTWwAfLKFnTPDvjQIl+t3TW0nzl9ZXTX7LdtUm4J2DpoVjzWA0zK7EHNXd2+tXL/T0zoGhgu
FFP7pRunx+jeXC64XNfyVU6OcbN4JXmDX/fjbIQv7UUkK+bKjCGRcEdUj6b2rFbvmoEA7quRBlT7
nx9CBOizXiXqyP2QKq99XRywRUnHQifMXA+CsxkhCOYyl3K5gRm9eG7NxyYnuv/49SLk9LjCzr8v
7LimNENTGvh9SBAZ8k2U7O3adIf12CTVLkcjL3Vyrn2H/WRRuFZzO2urxMHezLsoZJCZyCcPWjue
xqt3T5Xl/l28Cffr5CQrSxSYK+IHGQ1Zcagr77dNXJvWuXRJLJToicrWOY1tNGu6fQsiXWhnBvEt
qhzFd9uNXHtv3tQh1dBNmhW+aMt8Giuth2ud4WYHzm4bB/1eq4L4ZOEmql0+RmMMwba3xNkSCx3t
Uv93gCM5dPSwafeVRsAQD4GNoFSFz9k6N7M5yrCeWVsEq47+3uipLb/XdZCOhl+PxDfG1fT1fAZE
Mm4cgULS386A0blxct81d2aW+X0du1VFFNUI2BCf5e1oBY9VhD3TwfEkx7dV0h7KARW13NveJgI4
VAE40lJxihgj5qCMGXwMTB/X6E96on+KewE8InNEHVcBeLCTVrkq1Chzb5WDNvj3w2zufZ2YaqWC
TwAPqWtnNJbCq7V61FESwAxjZxOIca0O8JNbAmTEij5YScX36Hbdte8Ul/enVsybj5xKqA6N2qVE
QYjdEodOqtIy5jpHxBfRZ2u5RdhvR8P1JPkc46JwaC4rMR5v4FM0IpXgmlyllySecuwO5c46ENb4
Ad04wCLnTlXrPUscBEZ2Sj/3+Kppb5aHunWNkH+wW/9Qk3DU8gmAgYYHZ7ZLeDeM7zV2tGafcIh/
Q2w5xP+Ai4RCxhuqbBYwoD5OqO4WGMSc2K7z8UnjT3uJej2goF3j5+DCXt0mS16XiAcHilIgPYV+
u447ZXRDdCli6AniPvGOogMjsEkUEbVHCCe3I5wcdTD5Qb1ltF+y+fNAFY2uf/NeBKOIG3LaKAk/
xW2BcRHQZYOApcCgGgTiNPShGK/LE7F/BG5oAm6k8Zg5E3cNmkIfra/xvgvNhx68JT7Y1YIssA7J
UdoRRqlTIOBIprBUnxk3+kY0kwdcm2l8GxlpQ7oITC2r2KmUdcMCLSjYmx3ULtEz5ykvYED7B62N
nslc+hWPCBiRiJNpZbsMHCi7GFwGy7O+1mEie71E4Amxe6LcaLuMk53IgBPLuZ2MBwcd9SmRZ1Np
qS5ASIVRvFnm92UXzL6CIkLka3dayMu+1oE6aQRe6QKcmFLWVNEAY3p106D1NEFH1HbwURYEAJnN
tbEqnhtGscey52j6uv371Nbz/78AqEkp87zkWzK3H/PoQ4rpNQ2xxoh06Zom5+VdrAtQUYDRKJsk
+NGU+2Jo3NkMrTRyZWs/Oh+cOZiT48gIdQ8iH9QFsLDksZIXCzbrKgobZ/L5BJGct0fTuR/+gAvk
JwcFkJiZzCoQs4BavRqO6Kz0hl7ztvfqeixYFtQoHPlXFYxu7msQjeIyUVQ0xp3UnJjK/M3ZORvg
t+dFMGilovdzntieHJrQs1n37c20+3dwg5bV+w3Mna0JJ7VN+l5fVrizhCso/ZS9FED5IBh82edv
a1RNhLQnHNZUydJUk7FDc/OWOsVHR91H+8FfA4hu6W4UUN0716THEBRnF4XTO8QtyEC6FB+U963P
xY47N7vPvW/cqgGNoAxMZVTOcR1kzzaFEw2lr1gdOiwra26tPna7+bmgyECvo8bZhnCaE3BPS87E
bbSHND2m3b0l364kbzM/M79ma2czwgGe8zSvNEzCePK07BLNNVtMhAamGe/beGfbt4tNfEH+5pPh
bFE4xUsxy5WswmIXKLvmWOxQwefMrZzEOwtSP/9CXSHUoRPHCnDXW2xdEJa9z0nKU2RR9cuwm04I
ynAmrkciOEQql752rBaTtoDEJBiT16F9LKr32yhFraEjoEgkzSmmY7CGy+O0eDW6k7msuMH80Yu+
tq7sQsucImCm/BKwRFZ7p6xrIFdkfuzqT/l8w6R/tv2iTAjwsTRtZqkm3GrW20wNovSkkpKZ/M/c
CHix814e9WWUGriBWegRU+sayGLQnraG6xESNCG4smziTvnNF8qPiHcEuFBaB7p94A/yDFhcff6R
7Fiu7TufTaTxqp8cc3DO/UFHyiUwii3lmlQOcm5wLNaDlh1mfIpPqz/a37b3jMJ8R0AQXVOZNjnw
LvrWQZOwvgfLvCflLkM/XIkSAEX/9CYEuLWDAoDIalFZYHXFHX3PDoM3Z67msoNySoPSKypfd/tg
/R65mQuePY/q39zGS/CG/Hx/My4JbFkwvg6l36ga2gvRpqrYoZ13wcrK0FDzF7yrELVnYpUxxvGz
3Wa22lnnR8N8b4BiawiTXRuBOBci1IvPi5dJ7xMby0/b79cZAyk/m5RUp7R1BlfNx/xu9ju38CsQ
Vri8qSQLzBt6HJgAajAi/mxSjUzL1DOYHI48OypATG1i/BjZio/bKNh2kPJPRJux71AVxpKi+T3P
vkzG3+V6v/CZrqsMoSu+ZzJIm/7liOqP5QGtW0Hsk723PAK2tktAGb2dm0Hha8f1vJmv3ICCf9jx
b3Z5P1DHgIxHIT1pBwNzbXzxrGfpmdcIIt/GTo1Bd/j/sLX+pij3PwxVZAFlBta0mlnAXnaYT7yv
uH6ZH4e3VqNxogCbR/bWUgoIk5YRKHg5dJq3o8/TZv3Ahek07y0MCWvbiR5kQH6O+UyxpahgPAzB
PrqOx3R6WePEU6n2CSLc31b44svDmWXWDbySFIHJu0e7yaJ+/qsD9Xa6LyxoctFAPQOedGW9gz56
WEhUoyoVB29xeWFjidXSrHvYqNT6VLLVj6bRLdG1NSZOUEnzTjWkU29J/tDIH9A9+5ebJWAG05XE
qbmLdXuQoYhuvWKYUye/EjnObQTgW0Zx4eVgLeCP4mcZJPZqWJ+cXQqKGLZHXZjX1f+I8egiWUDP
589B2CTQoehmBEdZ7tfuFA/EYwQVfAJcSEM/t1GDdWP2wTYe9IGYgKV+X4CHUltiuwY7MeRIXpm1
uqX6tB3b1NUkyhO3TY3z2WJLuNCR4he+/WoFyDTwYWs9UB/SBCaIr6RsXvEuwN2Ro8nNW+ZOCeNj
3RrZ6ktEmirkFSWaiReteLs1eC2PDxfFIYDvjauHLrwS6ZP4IlqaNufxgmNolPSTOt8vixHYc2Fg
Dqbdd1WxAxEcBHapAjO1oHwZLg5Ubg3/1XW6/nMlPcja4hnoPqdaMLc/YBTxeXRS+iSz3z4u2uNk
7oq3MfntQLxecftxEYqvomNsdfHAL8I1ioKIqb6m41k0/TK1WQgJHHfbGhX24tto0S961Nswxz+d
+b1r/jvKowRtmIXUEA8VHgJMjKy1UuQVlrcor0oWRpYfpdFuMfdW9SzVp5x87CBwQxVwI+8iu1r+
LcdBRxE3CSQvmixAbcAv9uwxzj3Lt4iaKRUkQnbhpKa9ZvwBM8sqV3IeZyhddg2R3BJhIr6STpYR
6wOHq7jPUQle3Wi90UEBnfdglP2wHSTE4RIfTA3TzuSYP9TPmMaOwnqK/aYJij+Y8L28o8SXUrVV
/+sHGJL5cZnsf7RVc9N+JraHSm3FgWVLj4t25ZCoh+2hfq7ARDm2XgdpIS2QDs1NXvnb60dEvdgZ
XqmsSyre5jNpGBhK9nL/OS18rUwx/nMax9JdM4r5l3SSB+kFILaRXXC+FZRakFL4/UG5yW/bPT7b
V85ktZv21cu2kxSSiE+mvbFGiT3ysD+UT2gPDuNQVtzZQ/EbD91gXiDsXT3aNrS6ZSh0/SovrZRS
nlec937oTtI9KEXcZJeG4NpPPjshWOp9ujhw9SCcTYo0+PjsHyUkiP+m2Ep9HNguS277+Jlw7er3
yYUd4dJe1GWN1g52EsXHIw/Ggu138kPWgmIIbCYvVMXlKmBdmON/zkWsKG3hzIMGc1p3VPRDZt5E
1KQqZUK4n6PGbmdphYmpOEbDvpYPekukiJQJHi8XXqya3SpxDxN2a7mr6mEqzKuKx+2toYzw/78w
Us6KJfcSjFRG5PXDMVMWX02DbSPXy78XG8Lj8MKKVjdxWw98tTzZW/3Oi4NadvPJy1OEANRS/ey2
ozj8rkPGhVXhcl4KuTMKVLfBUc4OsPq47osvReFOPqYKUA2iEINaS+Furpt2rvLubRojdyX9EE25
ZzbEWbp6T144JVzGcl6vRl3wx9n01CZ3ZnIzpE+M+ZO63960qyB/NiTS2kBuWK9qjg1jIu0zDU3Q
D9N8I6cf9PJ1iW7t6HXbHrF6Ii9YYY2rUYFoxLNssJBl77Vica2EKnERICsKsq5ZDQYtPjFTtq6m
+NEj3t+8KmR7PQ7Yd67+94ffqhcrKWDFUs1NtY6wuSyfHP2jHBHXMbVyAlBkYJSPSo5FanbQzFcW
u45KfA5fL2Nc+MD/hosTHGu14mh8mik5DQEvn1mxOz/NmCvpw/UPeO9ApPDjJjQFuBiiuEw17pDV
HOZ0N9vPA9WrSTokgENitQYoBOGQCppFjDve6AAFtzmhY+ioO8QOUQBoCtDQJ+WwRBlObf21Wtx1
AAgmAEEpwB3YL4ETjiEtY3j9BOuc3E+zbPuN/OBizyBD2a1ND6Om+VGzBrfBrJO+HjVI3Vpf5egg
9RXx9XU9Es8WBTdna4UeVofE0FTfpVAYU94t5cdtmLh+gM8mBPxr1nEF6xrP3eU75Ebmnwx7I/h+
GBBLGXMh963NK0t62B+KXfIMSo01lHeY4POHl4KicL7+2HZhT8iNtGhJi7rELhnP2kcw1sEmRiBf
lsIbfE6PmeRu4aVEcktslFjWMO1yigc+BtnK8Cs5Qg8VQnqUyNf19PK8lALw6bPjRDbPw6ryezrx
pt5MfjTlr38VEWINo3dsyZ4gRYpv8Fu0qqBpeCDCmvJDAL/ELsre4S1da2/5vfUptt477NuyfNh2
hDLD///ivE4D5Osj3nJnxl68Hmpnl62fRopf9noCcd4UAfgMOe/QNYSt15SHrDPdvr5R6hCWllih
YI/H7i9l4YvYFvBgmCc2yW/d1uESML8Ji9417yefi1h01DTI9Q+2C2sCNEisZWbbYv3yD6Nv7JoQ
PC6H8Tjt9J28N6ipPQKIxIJF3mdtMvPMuXTuSvlmpoapKHfEKsUYqxgB4YNOyanDlQu2eg0KYva9
ucN2hTmBCJQ7wjdTx4a5W3iMO3Y4AXPs8dt2dBOQI1YpMhv6LApvhlO7EzOPg7VfqI8y4gD9UpdY
1soe+fyZhqmc7kFLoUf8IuXhtiO/+a74cYLEBm6nluOC8Ybx4jT7klvsym+x5hU3HK8LvGzLFP0n
tTcCMAzWEFerCb+65mtbfcBnBeER39yNc6oJmKB0da6OHBPQnDOnru4VPhoDVrzVKx6o9njldNsi
FQwCMFhqvfQ578iVnNs6eWXVDfmCc73R7gwHohbooESstXmbLKqWlt8E3YfOnUKndFPUxhLotHgq
5nljn3xqJsJQ7NXOp67L5QGrKcvH3kcjwlOGK935tKLOcmA3fHY5R4s/dUv9Jsn8EZdiy7YSq5K1
csBIP3CamiGcX/Kwk/CoHoHGIx5c+07756/2UezejvMaY/o8cBwLfXFoRZd630gJ5PhNrn52TMgj
ImZmXcwd62pPxxT4updf2xZ9HXxih+qyoI632MCtSklkx7xXrVu87gOvw0WHXHLTU/L5jSjE+xNt
rsuUU5w4LvK0HwaGVYRGQ34HnggM8EjM74+Db+4QKpQY8PXTZ8vgq0PzDz5yfk401HnJ2ilj6Fpx
7uTxILG7iGp9pkwIB1webU2S8wImcj/G6lnVbpYonenfXJFnR4Qbf9UbyA2o0JAa+bDJv5LG6rNz
y/VckoCKDMInsSuza0w5MyZYa7TQmJ/a9R5fkUSqSdkQvgaYvE6xEsFGlRxK51vTHbI4JeCesiFc
9RHoEaEMAhtDW7hSn7pN5qbUe8717xrITdv4Z+CfcGhnpbTHpEKQ6WEUYlQbmvbp+ylz43DZ8caU
1HabL+XLNh5dx8ALq/wqvcihs2VRmrGG1Qmv3vwey/z41m0wzNWHzuEfqonpKtRfmONLfWHOVJVs
cWyYKz+voOhas4Mx3NYaVX25ej9fmBESgNwsY0tbYab6brm8+pL4c+xmy3+Umiol78gB4Jd84MKe
ABAxupdSGxvoVdZwsBu5hrLQ+KqY7ed8cNwho+hYriY4F/YEtNBYXuE7Ef6hN7HNP7Lp3XZYUL8v
4ISGKZOlTfD7EIJWtE8ao3TtCANisdRO4j6N+QbNztfRHkMjoWbrKQsCMNjVWA2ZhC3JnYAtT2lS
E8hDGRBQwXbKPnYWvudquHSvLdUrTf2+gAfTquRZzo9KPYTgD3co1kTq6Jv8D7g4iwwaTkrD4Tld
gn/17ZfMx2OkguJNtZte6k8oqfzlognnvyntQetUHrjJk10MbjqlhIWrYH0+GmItNFG1Omn4shWa
m5dP6+paw+P26aBMiKedpdHI1Mr2Wr2a3CFNXShvGz5elL9uG6JCQDjmeTFVKxdMAN36V2lIXdUh
PCFw6xd6aDuKofoJT4rp2UyO0fKxs7/HytdCIjy5nnmct8USmiDHdeqzdIYrDNwWn/E5G+a3xZeR
izFmMT6YqNyDWDqRMDoB2woe1WGvt/dKPLl1R00VUudH5ItO5Tyd1AqLh1m15ygcwtIzD0PmJt+N
cPIrlGzSP2okuFhFARP62Z7ihMEkOxVJuCjvzRYdZA99mXt6Nrq5TGk1UMsoYESnYMBsHbGMqX6T
9V/kjAjA6x+dFx4JgNBZkirHPOspmuRkoVpcJl0wIkgSyCRYdXSv65AeNLVbo2+9OlLCdVn8RE32
qtUFA/oLdJ26zK8fb92BTgk0YiCp8DMu4k1tGM0+Q+gkYQqiaOumj//ZPtiUCeHuUGdWtk2ZIw9P
jLCtPjmseBeVfbBt5TcRevZECJd8dpDeKfBkCe1PsicH7E242/jUvelq/j9GN67Hy9miEC/gEY+W
gTvWfmSneD+E+qv8kEQBH7tmAQvBBVb/WauLczYqxFAktb0iNTDKc1i0OO7wVONFO17HRCXmlnrb
u57Dns0JyWXXW1CRXGBu7TGD24ZVagXQFsmmwd/ePypKhHvG6KuyinUYyhtksdGzDIlX3DPbRq5f
AWdvhDtmWHNnyiwYcZbZTZTcy8GXKhm1lxWBrRHPydTSCXnlsCjpWA74ylWjl8V8kMvPuoZ5qYWi
+iRWTqw195IOZv0WTmUQI+ggRQjhgIp6rSFWTqw3S2Zlz1AWwlxUnQfTUrhLivqDHLtSfBv31CcN
P6u/fmL82CexOQ5dUA3TGc6ytLfD4U7Zo1Q1gXQ9P/BOTWNyqTD/zZV9tiigh56ubafzkgSTjub4
yUTjWPfQQ39BWVso6BxQ9XGd+qtmB7lB5Ym/+Ro+GxeBpDOmqLMw9Ts2voYxMC7PIj1Fp2FXaR6o
MbweOnhUJZL/6NYaC0BSqXKCl3R+4BZfaXblHzUPnYFK7JCTW1WWGShiPauej0sR++aieDKpLkrh
vliezmqoa3Up7PxPqjDSfeNp2vEJXHmfzG52WxLNV+SGCThSRvNgaBO/a47l6nHS77V0jVv1a/zA
B5QKTwUt8t9umIAndWszLbNhNHE+t+A/7afXbXS8Xko9b5lYmx7KrDb7CIdAls1TrKQ3KUoz5eLG
GWb7FdSI4xFdpEvxaKWKl85rsG2fADKxRG13kalhaBYYo95IaYe32scWx27byPUK7oWTQjriSJNs
Molb+cQfAsEi4BnB6E2opqru/4O1gEBOkV9kZcoySzUWVS/AP74EZTAEKurGhd++QEbYDtVd5bde
EVKD4sQBF0vVTQcRNSWBYcsaTk6uuLnWEAeBMiFgyJrX1agOWMuKQWLsPrOJ7mXq94Xso5WyMRv4
FVqqj1b8WkZURs43ewMERZaRBOQVw6ICBKU9bz1V9laArBuI23p0KFCRIKCGY68T5muxWhro9Hv5
KRo81cjddAjG8vN2lFMLJ2CFLCd4gDbglwXhb0izuYlBEAMQFsTuYDZBTkzmW190H2f5CGWxbQ8I
MDCED5NGlwxWqfh93Z4CdXy1mi+FRmU1FOIZAhiMWWGtNt//NYY0gB5ku/hWqz3e6kd/MPBF3wg2
seiNrprSaDsY4yT6IMEIuUq6vKeqARTCGXzrLmpduGsneU5gx9kn7+SgOnLON3yr664F1rJidimL
b1+JW54JODBVLGktjqn9zrjXoJRjvx+/mkc0jPsjOgGHr3rhFR9Wj3cnRPwDjQgW0mUBKFjOotEZ
8QcMR05yx4fnsxe2L0+ckFA6qBRT/PXotDWoA0I2BxJ3Py8xm41oGHKUE022uLnRoF009lWqYHD9
jP2wIr4pxdrSYCiUl3XHz6b8YaZ0FH+zbGcDwiGbhjVVlBoGyu+55XNGcPuQogQB3uEPLd6/pQP1
nEksnMj1MevlVDvcosXuu/i5rv7p20/byPGbjPDslZDLdzGLk3aAjeg2OjI//9S/OIEFKQfOnZw1
bv2Nmin4zefD2aRw5NbZLMZ0xEXVHSE2Dt7DyEdG2B9nhHwbpjKRxFCBIZw3JcIwfsfDL13DovmS
qyRT/PWL8eyQcKDkUYug6gkLb/P3qKSUus/2Tsibs9LeHf7sjeRsj9+dF5iV9XnWKvz7cm6Tky1P
92pb+ttxQYWecP2OaVdP9YQ9qtNPUfag9O/ZTOQTlAkBFmQWaYmWYNUc89aZv5i6pzVUKfZ6FvG/
ldJEzg6j0JKkYLAhD59n7Y4195k6Qjjg1q4JDrbtKNNElo5yrMuqs7EnTPLt6LDYr9sbQpwaTeTk
SLsxaVNeD81O7J1xio+pB/qwr6qbQY4g+rM74rxwAiw0C/LgWcL+tx978CDwd1L7NAyudStD/2Da
T1RtldopARQstiRzZmOnYuuht2t/jYJlvjGN2yglq5/8j//1Bj47JyBCOqF2LRVwDtsV77V95CtP
duKmh+7E+2CUV2ru8zffwGeLAkLUbV461gzv1Fvlvj5AWG0XnTihp446ocsnyZ0/GzZ1zjZFlMiq
3i5NeFk1hVdjSaEjOo4UuvK/fGstBaCw5QX3bgrPpuV2VP2+WH0G1oyRquVS50tAC6jgKUVVcjvG
x0U1XCn/un3ACAMiGcekDHLclThfa7sf5681NbpHBPhbdn0B2oszQuqOd9ioxbMyfojMg6aGUrNf
SPIZypKYp0N3upYqbHy/e2PF84Zg9fEIFdp+j0pIkD1BAxIcgGTfMBELbxnUhYtOkaw95hZ4cdUM
SrU6pvlTkmfeXFE3IIWGb2nNhamh1M1V13B+FXAG8H6lnXpo/PK04Hkt9amcffuq+kX1cWi0Ra7e
XvTXfQqG2mZvSPvt8KPWTkCI3mxaXeeVD21JDrlmhF0OCdROQePtQpiiIl0AhjYy5lLnaWXMvmME
rZ+Jy4P6fQES1hFqh+AwRKQbNxLUZazd9lJRuyFAgVQ7AIMYf7+Td146TIGkGZ7GTGKZCDPi+EqE
xruh0t+iefXT8ksJIo52fNr2hVgr8UkxVcZMrTRs+5iAd0A396MsBX9nQoCDHDzSjd1gO1KF+YNZ
BK3euNsmqKUSsgUzjpLZ5G/qSLXc3E6Cpo29sqaOIXXqxQEVNkJ6dZFw6rvjv7NzC/ibX8uDiuJ1
+WUlqjY8TjeuNpFvw4AEsCrx7j652DfRQ2w8lKBck1LQKByZM//lGgoAECud1Y4tP5XOnZqFo3KU
R+Lg8J/Yckg4+FDRc/qMfwl1mF+rps6Lkpuoe8fI6TUqqgUEGNpanR2DR3UUxsaTbRDJNhkIAgR0
mICuqgyejDttN95nO+POACVP/MAjoaamKKn0TXw1ZGX9XyqlPccQr0JHR+KntyAbAqHuxwVD0FXi
Wg+UtCOxiuIz4mjluWzzZzY1ujOW+4jqGSHiW3w4ZC1aqdsJp6mtXlvo0ZUYW5ozqLil043mPNdz
HG7DxG8qiD9SUnFyRbXRu+E08EhRXFDXBGAy3CcQwntrMqbqDES0izMszqjL0sBbFWc58VLp2QaP
vVbdoK102ytqmzg4XqYiCxR7NZ71dNkhyT9OAwFDlB/8/y9+v7VqiGuN+H2Zc2XsoQzlmt2eUcKl
lBsCONhL9V+nqqOemPWuHigeS8oPARRmVAYTmWfwemgGzn2DlwOQTuWh/q75GD0Pp+SGj/xQvELE
1STOrmQlmyNwsOL1UXkstecue79STOjEyokvgYtj2a25IqqTaAjr0TwwZuy2Y4w4quJrXwzdJN3g
V1Ej36u9DLYH5uI2X6rj5LxIlNQPURTUxGEUmeltGcXwSMdId+EXz9ZdVgcNeoM0bwyToxq7luZv
u0iEh/j0V6p5PJT8FWbFF3HXvC+1r0MS6iTHD093Ni5B8aUv6/QOYl7wjVPypvvufXUreb2bfU72
dUgSShLhJw6kSDlICSdealjWvZI96kmQs/3fLZyAD33kLImW8s1yYpDxHwyncS0lJAdRqA0SAKIq
IWKb81qazh6S4jVeFc/qPi0UWQt1t4vCAl2a440pecMJbE/Y38S3a9gGzYnhcWKh6k7U4RUyiUqT
U23mfYy29pqhW5OqCxLPBpr49me0xgy2VGxPdpI93WO78cv61NfejLE5NFOjXZHACr4PGwEuPgbm
mqJapgKDNUrpqXqY2BO4TTI78ubi7552NPFJ0GznRIpm2JIwTTuHnXVQqaSVgD7xITAurS5i/PNl
1vMTH0mtlfzQqCCcnlW36IfENeyCeKonTq34KNhiaqPI+EtnJitftKG+Ldl0YOV82D65lGtC5tDI
6HHVVKxeXERulN1b0U5e3ltp40mozWTUWw8R6oYAFLasK7nKRysyK3MLqwatJJHgERBhCBCh6qZV
m/wxqalCuf5g6Pfl2ngyeLq3F44fyq0Q5wt7kRIZJiYsohieJPopVSe3HHZM3tnju0J+ndXaHRvj
72oahgATfSHNdcWfeIwu0JanLCeSPCLixLGXySzzRDLx+2sm4Zb4nqQrtGKa8u+wQaQGqqO1WFQ+
2WFMGroTk4OUgjmlwvN9U7+AXYf4TiMiTuQIaoZeqqYJ+zTkSL8/rjFx9VHgagqFB8koi8zidxL7
mJ34qMq8x5yKeUoPOojKs/cJEeCUQ/z/LwKvlHuzXfmHrZkdzOE20Qjgob40TQESlma0q4Eb+J9g
QGxAVi95KcDOx7nXQXmj+/KftZD++C4TR2NKDddgzTFWeWYnrjfKnyYiaMfzLzMMBhOHicovTQEn
GvAeThEHPkdxnd4D/yYmkc1/Rtkbj91pvltuspBqZ34r4G+AhsgcNNrJMua8YY8p31j0Wa++Ds1n
LTql2jdjOhTDTo6pMjV1qgXUmIuagb4fJtvkqR93kfSppZ6WiIgUx2e6NkrWuMcJ6Oa90ceuXVL0
HASoiwMzORvK1bbhhNU8xusXo/YdxXaTnAp9IjEXp2bqplOmhYd+j9Y/3cvfpFpqsMpXu2GvEHh7
bdlMWbEcSBJaoHQXInCpDdsyiwYRL+2m6bGqiav9ahZ7aUC4oszRTBjjM0DJqTik0DPo9yqkbiJw
H6U7qtv1WiJxaUyIs7VPcZwkeFOogdJWbl7sZzsN9PGmKStXsZJg+/69eoAvDIrXVdlMo9oz3vF9
z/fK6d3EN/30ED/ou9xP7wuPUnu6dpQuLQrdN0XnmJOSYD0blrpL5bHhfaURblE2eIReoLvpGEud
dVjG1ghS40GGGpJOFIuuHaZLN4QLa20KVaprLJxaf7XqvcQbhvt98ic1qUszwj2VdpKy1jk8MdnN
rB10yScCgPKDL+XFUs1Olo4Kg4HkwCUnhvdRFkQPXP9l9u5q1/ig703tQMU5tUH8r7qwakPYuJP5
oIE03zXAbHaXTMQGEcAgXk2jGSPNqxFnrZ66UvVirEQKwZFFvIYut0YAhk5T8NQ8w0CRsIeo+pLm
7X2NcQZpkd7Ji0ygKuWOgAyGzrR05PHWpvJTl8o3OvSHtmOBMPHLDZQM02hhstYzpHcml6FO320b
uFo2vlgy8QaKpEKNspFjKfS7IYQaFjfVQQXXaexT4yXE7oiXUJzHUmesWK8Vk4aTpd5ZcuznGBOV
Y92NkShvu0YEtCXAgd3kKxtjmGsGML9U0i63oFs7O1TCxX9nI+gsvocXBydJK0O3OtiBpMRheOQt
n/Gt/rx6+YO6j32FbIkjbiRLwIcp1/ARbXPH+uQBogae8n+kfVdz3bjS7S9iFQMIkK8MO2kry5bs
F5Zlj5lz5q+/C5rvjGiIs3GPTrnKL6ri2g00Go0OqydEe0vVCxOQTC/DVcN6N25nP1YsP54xfLsO
MEnXvNKN2NXGeBeWwT28+yfLUh8vr7lMXwUjUpWUIKCOn2YU3yLzqh4kiy1TIf731VqbS6hNPb8b
E+3c6/fEpi7pT6gqMWRWXoYkmJLAoIES9fxO1L4X03ken/PsOkzOUyE7FjI9FcxIldmomeJn3GYH
O74NmmORSDwyCYSl/rlsaVh3U8s1xhyfS+VXWt72lsyQSLbeEpyIqIwNpR+AQa/jm+YpApOKlqPU
G+5s66CKHX0Mn2ksWdkuS/Ap1G7QbLPHyi3WsU8zh4IV7LI+yxaOn/2Vvo0VKTu1gxZMpHU09Ucf
XBelpLdEhiHYD9yIgW7y676q7qfuKp0bh+mfOpcmIl4MxO2qmG5XWTfkMRhDkZ2+todfFpMEI7Zl
eP++cO4XZdKpbuD7ZvhgZy+F8aQSiTnf1q93COHo5yqmuRP0nqEv96w1o1sGMhf1jWr2oyV/hxDO
fBS1td7ngCAUzyTVjcDME4HFH4Hyg/qr8efd8HV+Uq/aw2Ut+5dL+B1YMAG9FmldCx44kPiHBzzO
rtUC1Ysw7OjKaIgnQeNKe0FMMePeJ6qlpKzlzyfeANKCFEL/Fbsoizry8bWzrNNNohxirn0czSpS
TEg3TrdF/KDkd5YqMXB8gS6JJFgCq4qiSG8AYQSn2UBMrNqXi18OT2b1tUl/EhTbSxaRf/ESomAZ
WKBY+hjj1EYY7QPay9xN3f4ndfqziQLAzzARUjCh/d/5FfPtQ0jsXAGPmJur18qcOoS96p8qA12D
8H1cGbuaknLuMiwis45LcVfJyvBkeiAYiSHSimjkRmIAI3K1M9vQqQYZubPETIhduEMWRWprAySx
6BXr5ic+tezy3svkEMxEMNt2WPHTajTBfmgmb5jKfT/JGs9kkghGAW8kJUCTPraj8TAByVlww10W
5F8CKf+olZhdL4sYrW0d1Ipcc/LWFly04Xly62MG1ohSYuUk8oh59oRFGJ7zZsCrmyBHs8DusjRc
fS6cSDGxnjWRNgQqtqUA3wXNn7VJx9z0O0PGcybZfjGZTjpFLxoF+4LEgqtG877qdTec5+NlcTZ7
2VbHUUymg/pw0PIBONk5vIkP9Z7c8f7gGWRxubs8TOgU5k0w6at+Gv38VnYpycTkf19Zgw7o2Uyh
G5b+tChXs5k4vYxtdzMkv5ZRMAlFE0dp3WPP2GPNMDYYGdwDPbPZTUsMwDB8Hh/vT9JaR5kqCr7E
UJVhzEIsbV2210mi/Cx09WwZOpphwxvwrp2nMN1VLaaZ9MEhLLPrwYRrUwbnSqklWitbZsGYzHao
Gglf5n5G2c4LbY52IklByKQVDAnNzWDUuZvchtQpyqNmWhJDIjl6Yh4erB/EtmdsY2qUzpAnzhDf
0u4qiCR1ThJJxPR7P5lZU9fYt3gKT1QPXcukEk9WBsHv/ZXa9wlV5zEGRKIh4D8MyAlJerNk3p6Y
da/itNI17g/pe+uU+8PBvAbxoxt7mStLzMg2hku7kmbJY2UcuM3t6OgqMSavfR8j3wgkpl2ixKZg
K8wAs9kr7jlYKNbMMDY0MP00nN3LFlG2NYKxwJBSQymTDs+9Or1qk3KH4muJIr8Vnl+4RMTcRUPT
jiQGPyv+5Bnn9AaDcT2eQbN+DW5+Jj/BB7pbXFRggxs5kJV8SFVDsAZjVeV6PAJ+dLWd7mfedIBZ
wHWseOTh8mrKXjti2n3UTdNauKhkb+zaK66M6QlRZt6f6mJqygl0X4hfLbICg39JcPzjdYgJDpUU
ttoGOGINb3VvHM59YYZOu1O+G/Pb2LL02ZZoqMzVEbPzbCSVwvgLYXQpHtgY7pW6GbDv+fw5FKfJ
onSSIyGm57PMLqqEQMih3zN6yqMvDdpVL2+hDEN4gyhpjimV3EPMg2c1/pkFN237qRj3+14JBoRi
nl00cjFqY6dat1P9/bIIm1UGKw9ATMozEL/RhUe/2sbhfOC8Zz7woudx133lDYOm5KUoVQTBipQz
8itlA8Ap9NoRPCgGDlnyHNCDCqbu+RD4Egn5jXHBpIhZj85ayjkaADhHYOhpQVg4ONXsFGhNhBHx
qARPYiXFVPxUNbSxuEORdKfKOPSyWlKZ0gneBBj0srjn68dI4tTqy4SBiomMAUgCIuY9MPRFZyP3
fVPbQxOPO+ZPWvK/Pn/E3Ac66nQ4etwmVKiTID4Y2w2n/Zm9TenNrmU9B7LLRUyAJPZYKqAnRqTP
W0I/vAn2uV+Bl6IHSSA63zzm08fgNiv8dt5NfubHnqxuX7augsUotYGNeoN1jefbsvyS9/tkkLxb
/uVesSi1GBIfhi1gLFGbmMOMmGn+u5l3pblLY0TSOD+9/jj2bvLAkoONuWaufpCTiXHt+3jY3sFF
e9WjmzBHdxRSjD+TZF+SUznfxNlrSQ9zdWsNvy4f7u0swTscX++Vf8Uw+qQeKYp7Kv3X0Ll95M3J
XdJ/saJvl4E+nGqigt6DIYiq6gT/CUALmFXruOs6l6hg6Myvplzi9340xAKCYBfzsJ4VZQFCdNRn
hwc9FR/V8A1nkQTXXam5slKlD8rIEQmxVNCWGEQT67fT2aRVUKadawz7sfpe2P4sS2/KIAShII8R
N0HSudn8WM3n0LotyCi5hd9mlP+hc29yWLphWZTp5tvKrpQgVBL0kc55B9ei0B0Qax1GDNpE7Lje
g3rh3HrhXZMeAz7HI/bsu//a4HN40zJRAGqhsObtPK7gO23QQNdadC6b9aMZd4ckkRZaf7jDBAzB
L51jixWFBoz5frEd3mQ/HSwvYpyx/v9jhsG2MlLNtrjKm7YlqDvJGi3Q9Krj9Uq9O50NjvYcnjuf
7qxnxfuv3RwuHzUJpkwYlBjiA8YowpnAbnRugvaLQr0vZYlLrmgfdITZGkWDuMYsMQGzdDkBiU6I
V14Oyq0OFZunCY2CkzT++fEJwUVZIQkqXwzBVAZMad9yCezwNxHC4ion/SCLSm9v0wpLiKNMdT1n
tQ6pyB5Gnu2yne1PlVv5+dE+qQdmSPkxN9cRy2dbcBqhIMLlgg0clcECYh7Yx76hpWM0DSY8Ky+F
OkgScx9dRb6UKzDhMpmWpR2tMObiJXf8oR6e0aGIKrPZyUAfddnCf3wWCWiCzmesJBFCpLhFEM8j
bp2i7gvs0rGj4bmZoD/DlvqKm+ZxJaCgK5mRtuCjB2SF/mtMVp6N2Kkq2TLy7PIH3V+hCFoyM3PS
1BYojVY85HZ8iuzs0cAcnmlpH40sPoT5VyVEu3Heyej8ZQIKdivU9bEx8qjDsLr7JUdjpIY+8zCT
bd0mjK3bKHbUmabbgoQNaow69NV0byRF9am8H17th/mu9jqfc6ZWaBpSHBmD1ZZLYEBBYd2JhVnc
QsJ9rBjtYn5hq+ldGeyNeC9RyC2jb2iqalHDhtUSUyks0+doZA2/11R3/gH36chLpYOX4YstLQ76
GAqG+gPE1HWDqZopejhp0lshi+BE6ZWLIOgVhlDxtrjkJnRVp/jCr5nAlVUQbFowQ1cNm7yZZTEp
Uelh3VctFnHY4UnDUyAY/ke86Ef3O7vhbPJSxrbNc76G5Mu+uq+HGBPiO7DkuNZ1c9Zd6laP4anf
mRHG1OpOjFCM7OGxqSnwsAxL1yDmBwfFLHTFKnG75UvptzkYBiMZL8X2Qq4wBFsJPlgjUy14CDyF
PU5utKOFG7sUDciZr8N5TKT+46ZYcLfAwgznyxSfb7jJweUxQz+n7oXEKNHZSQ6ADEDYqazSMzvT
AKB/Twy3eOPzs7wCT9LfvcdpzvsrGS+C/uEBw4/BSijhguva1ii7vu5chU9YcswxVfaJUkTJLl/0
MjwbpWUV3+2hTn8nSrycFIUVpjO2c5g4dt7T+7lZ9AyTPlTldQpZe8CIHHYVsyELj2qshC/B2HZP
cTAr1LEHDELTw7Y4NU2UPM4WDZ9CJYj8oYzCW63qs30REgwrHeF23oeaHsjqG7cMpwmnCBYM7pcu
ukV21dlGoVcYtW4iKGL4rMPI3OVFso98zcQLaI0iXHPJNC+L1QGleZldY5f7prUrriD/ftpXbkEc
2Yz1TSdsjShcCDSZrViHYXmL44ZXYIM4Lvc2SC/nA324LB3/1CXhhCvOTmc2kKZuXdaf1PxqDk8l
+Tkavt3LHvZb94FpEpWopmEx7NefhiunuMjzum1R4TX9NHbVDk8pTL/+zk948l3qXG6dvjWcsGsm
GtrNuW1aV91nsUP349f0wGODsUuID1OJWn9ZeGTTNq8xhX0rmsHWmwmY48l4Qb3/YfzWVw5uBDhh
BnLi9WGRtYBofIM+bOBqWYUNbMocmUcNmMohO7KfVedz/t/mEB8HX/eCyEHS4aVAMCj5IsvxburO
Cpobo9VVhE53BOIzQFsa8nYKxinYlpeaFPUlt1KuyC3LZlLGLEIMojLRnVDsIZvVZmjhDl0P4wuB
wUomMEzNP8fxyp5PSyurBdnezhWksLS1akKFQpCxRGewdSk+deu97Sp/zbsQsh6afejZT5ePoxRT
WNMROtvlHLP1Z9/6yjUWw+Ru+STPxKm+255suuXm1btaWLGKY6FLSrUJCzvsBlSrpb51Z50HV9kX
voqHiuyK4ufug77Cy9VhCPD2Ex21MY2NZuQMNwjtafRkFF9bXE7V4+V13LwZGKEmNXBBIY74p2qG
4Cc27SzAzVDd0OQmVm4b2YzpTYVcQXADtNL+2EqNFrN++Uu5OxpX6d7Y90f9SlZtsGnHVjCC2Qzm
se+oBknmyYvi27p5vrxSm/Zj9X3BTqo6/KOxhhi6XVaOQgaPLUrmaDY5aYl5R5r2sSyL42XQLSUw
LAzmNJhNTKoK25MRKwqoCsuhqY3Tlceang06ODk6ay8DbT7CiWozHW8QZloid6AaU9STD4SfJ2sf
ucahe2Zuv+MUuuOrrEZp8xWyRhMeVdEQDGNbA62xIZbTNWDmb10Eu87F7xGzY/chGNkLqSu7pe1r
WMHTZGMdpVEO2Mn6UWFgc/ZXpUt2bNMnITq1VdtUKaNEMEwq5ivFmW5xn0RFrIa9Rh5z67N1mF9l
9+iWdpiqbTDdQkySWIJ2zDRJwhmDTNxUMZ2ifu4tzxqezUwm0qZH8u4+vl2tqxPcREpjDAvcrOjM
Ocu0Q+4y37xHagHvKFm4evMcr8CE9YN2RuOYwdFqgtshedRkdeCbG7R2GoUq/SgIgk7nbmrOer+t
sh3Rg93UkZtosbwSc2nDUD2yavHbpL6tsy+XD9rmnr2LJ7LlKVoUZNkI9BjsQV3M9i1B2IRz0NdS
l4fv/4crZIUlqDty8ZoCvu8WoS66z/FKdHnXTOfAA2h+8MSQ1JmUaIouaGQ39CMmuwOx0Tzey57v
I3h1d/NPtXR41pe2zuXl3HbrVjIKt4vRKBiyEENdaOoUPfKLOXVUVHTke/3Ivudn/UX92aJYmA/3
lsYSN8Vd3QmCH5uaHavAjQKX4AXXwa7e63cT6gXJDh2y0qTitqgrNMHN0meEopoCaOnv2Q0fpiOu
1NvwOjjabvA4oknW5WIqHg0dWQBnU2t5TwMCAKhXEYsxxxIthWOG2GI9TwhOjeyha8B1zvKbeJLx
dm9ftO9Ywo723azrWYYonxGQL9Uwmh4J58e0b18UGvq1moLszc5diR5tnpWVhIL7kJKyHhm/3msf
negxdXhZUHCnf0P3cfOjax35aZEtKv/7yqyWSqwaWccDtvwp0H2d+l/11B2VavQuC7d17WHTbKRc
EMg0xb6knJEWjS9wjdQBRIamU5W/rZJKVnAbxCKqqjOm2uJolWZEEfWEkYqcJiofj422j0vJRbR5
NeCi+w+EcACsaY6SnGHB+nY307NNJBWcm26JuQIQ7p7C0ssKXSI8ExEfSOni6sZYrskNf+kOIhho
C3D61/+6IxihqBWoWNVZpLlZtQakoukpHAJMSnhU5Y0Um/r9LppY0xmSkNYB5crmTR79oR04caF9
TxALbdzmWjp7W4Yn3D0lqQh8TSylclh2vKzaCJ14Tx7/rv6xvUU2snj7RbiSkP+i1XGaLM2mA988
zNg816ETnngld3rkjG8Yr+my0ZU97De95vXeCbaK0iAZ0UeOpLDmTC/N0xurpqt3e86HHnrGf11V
JeiKYKVqa7KUcYGM3csE0gIU9OWO8hVlTn9T2te2xHJsmqjVmgomyu6DOkS4skM/K/MqzGckZuGY
6bKrCmnyW6YxwmU6LIMahzGXbZcclx3bxffGQ78bPVDCnTCRwL9sFKV7J1iTCGzYi8H1xYKhB/+2
cpO68XncmSf7lO+kqiKxj2IdaN6QZFYjqIp2S07UzSBgDQNTHBqf7bsfpRf58etlESWQYgWoPplm
HfAVHdhrHcUOCUDVkEnYBmQgwlMOJSeVWvFlDJqHSn0wyrtFtlWbEGBkMVCkgOfOm9leneyibos4
tLB0FrsyWkw56I5BJ+tB3bYfKxRB1029qjKtQJ2MciD7wWvu+Kg44tDemREFTXeZa8tStpv+o41k
pq7rhOHN+KfJyuagGcYATke348Nd+QvYfGh3mBCHisXPJGnNFZiwUf0YRIpOcJYjo9rnTPWDZjq1
KC65rHTbcbIVjmD587gsdbOGQpgYHK2hjSbwsuf8qOz5HYqUicQp2D7HtsVUGHiUK4gP7sieO6Ux
gRfBamger/DLnmPg8bJP2b22rYr/gImXdTibLU0MgPXztZ6+JuqToj1KFnDTzXkXSLyqKS0zg3KB
UD0Y/lg86i6v8XUJdrDM0XewhnjKyJyQzRD1ClPYNNCS/N913Rn9XZYr/hCmj4kdfh+y0h1U1b8s
o2wZxbsaMxaiSoWImM2eYmRTf99L24w3766VSMLdzMLYjFgDDN5jkKJ3FBTbuZO6GJOSfZ18Tr6R
fEEXrvRNugVM0d0DXgceFLeFgxYOVUpnAnc7Y+GPrsR4B1XXr43Jcowofbq8kJsu6xpM2Li669W4
xDhZSIl6QoyiAiGA8kCPrYe+NafcqWfkTw+XQbd2b40p7J4xRnFKFpitgjxMhe0ELSYRdzK+QhmK
sH91raupxp+7pLwK59A1JwejWZzLomxaK8pLPlVUQxCqC15Hk9VKBxItmN4dr1GPdmrnVVd8Pqjh
q8/0ppNFZbZO9xpQcDuUesFUqtxGrrL9YZLD1MnqrTfVbyWR8IiplbCvoxkSFcm5Bftd9Zylx9j4
cXnhJGKI3e3EDA3sDsOb0njqptugl7zFNnf/XQqxm30JraAbQkhR63t7xNTM2Pvknb/aDJE/Pk5U
O1FNSBH+7vAuap3yXvFBip+/zDvOCjDLyylkggmHh0UWnmEWIFmnH9s+d2OT7YNEl5xRrkZi7G8t
mXB67CJSowaEOa4WPizBtwYks4oKb4ZdB0XjlkQCt3V/rOG41CsXbSmSZdD5MTKnX6TCDNL2YZn3
qXo/dLJQzbbmoSgR1YkoBhNrE6OwTseOp6wsUM7aZb/vQ93/jHLzaqy3iiyxi6mE0R4NE65gVXwb
dYx/kVid7SP6/n3BaJOhDbqFZajisX6YCmgoMBIWk6vVMPIuC8LP+gctMAzcQ7ZBeXLnz21Js9JU
6hQlSWWWekpxHJQzS2+J4RVj7hhL4jIZW9emer8jinahH0KqVQyIacQIHPYhcvPenLxkzieJcNt3
3wpLuGiNtIYaKMDC4EfMR0CQQeHNZsGZOkrkFigkOKgysm1tc+8MqJ2NdzFF5vTPJR3zUFfLCXvX
V+gsLY4MfoWaeNkresZfkpsKhXSRH2KBP6MzJtoSEKTE5UuFrazt2mznkVeXDcPiz0FoO2kZ5n5A
yswx9eFTG/mOJ/YG6UGQBIsGPGO+Udq7ydzVMq6ZTV1ZQQj7Fwd5nmCqKrST7LRoH+ffAiJpZd58
1VHToJbBmI1dE+73aK57uCfAQFTIq3/YOwziRV7TvueedOSPVzJPevPIoUpOsxnqdz60kLRDbKMB
CY/Vhr228+Cow7GzUcEzHqzqMcuOSiGjaN1WyRUkV9mV8c3UEYPEOkDWjfN99Pu98hAc2IN1RrXe
zvDnQ8//hRKF3Hx4UdSHmyaD/0TF2oGZoKQtJ4BFeUl35qNQqmf61GLEQgbXSRYE2LxhVmjChVYF
dkKTEWjcqTbupuo0VYZjkFPbKO5lq6lz+/vBbK6whDMeGIo+EAqsbvc3W9+CaREuihEx9BBsW2Pl
IPEPAzMfOuanDjxGPMmkRDHbvunqZwj7ag/2FA09fkZ07DP0CnFuCubbKAZDzUm1j65B7XJZ8s0T
uUIUTovdVGo/LkCsUKJuk9yJgufU/nYZZPtMrlAEF9hoypaOE1BGFyX4Pq+lma7awp1tB9XAu2JP
G9eMJKJtug0rUMF+tl052AUXrU0fy/66jSW30ea9gBJuW3urqxZTZLMyRsak4rlidnulv8Mkeye0
Tor11+XF2zQvKxjhGCjTAGIUnnLklLyYUnmcd3SHkToSf+5f9uhdHOEI2PUSRjMPTSVgR61PoV90
jnZDnPocOBjY+j3aV7IbbjMzT1eyCfqe9IRhcBMwg2vMgPeRM7C9CnRghh+diCy0LUUTdL3sDCum
I+JhrT/i5Rf7Ecq43tjAULAmmzH6L8aSEVhK3AsoQvnTRhcgiKwW0Fy75H5E5eFysF1jnx9DF1zD
0mjOtmdE/0ETq3n0fNRSMgNtdI2XPHOSu8itUR2LJAzxmsyJDnOB2g1p7G/bcL7jCjd6Xpust/jJ
5py6YMu8RR33wXok0FB5Eff2jfAOxn/M6tpjdWNFC7fStt3H7szG8Dosxn7f9e33lBRPmhaw35dP
36ZJRlEeintQPq6juOtPzAKNTN2SqHgw/hg80JYUXuhbHnkMn1Svf4zlU4y3zvsaUDiHQUM6QzEA
iLZ2TNUYcjf3s8fhKtyzFIFpntoq/pq9IHNVTz+Mh/+aNhMZpzW+cCYXkqmIRgJ/wNQkkjlg8lEU
iU3bNDZrEOEoDiwbib4ABCX2fnyFqaEuGHI756edwZvg5dyWjLZ280AyzTTRDAOqRjS5/bmTeKcE
SWhqKByhb6Uq00F76EOvPHNzGl1LBxTwjRJ9ijWeoK1qrVf4NcBDbrndaTvqgmwMlON3wa7t0ZOS
HYjljAdpeFyGK8QbKtRKzIoN3OFFuUW/sVPcVq/tzrotYXyqe+65SPMafO0+yKrbOjNRvco7Lf5c
27rJgqhLzb/3Uztrh3TP62LsU3KqJcwZm+KtoIQDiZnlg26UgDKKeE9bwOjpmeqLf/ng88+IEsHF
/Y/5frMLK1sTKCCfJhpsTbM8RuiCDBqJe7J5BiiSGBSdsfAhmHAGlgWlDaaGdyUfmxH85rVTnWNf
l0d+31auffc5Y71CFNwwPGLNpZ8R5ahxAZo7lFAbDm8lUvbdPriREeG8VbZ9WMIVnHAD1iW6W7QZ
AqoMVy5DlRavYAr9vzDN/gFDM7zGV28nt3JCt77FFKaHyzu4eeBXCyxWwXQxoWPKxS3O7VcwQZxC
9Au6ZuZxb7rYF0yiMluaucYTDEyYp3qZqpA3B1tTPlxPyrMlG5S9dTusMQSjMlo2sg0KX9NTc0TN
7mE6Ic8G83V57T5SauAQr3GEA03tKiamhrUbdmDh9BYv4mkGt7hi1+gVfzQXp/fQgolOrTF0yshN
Xy//gM3j9647lnDKk9w0q2GBnEn1ZLFzp0rCBLK94n9fHe9mHDAtC6RUSGLPe7yn96WtuKpVP10W
Y9NjWYkhXKZlkEyhogOmLPLY1w0jPahLGjjtMEWOPsWL0/REVjMi0xHBsGhKX+uzjrVr/YUd+KwL
9BT8RWdHhysR3qcuJqqzYr8svgniBDBR/bostGxtBTMTxVmDtwQiMMRO3HS8RoUoONJkBezbGkIQ
D6bg7fjAcmGzlg2sgZQVWO6T8Wc8Sy4avjcfzdc7gLB3gZYXvTJBjGoiu8gc/Wr8oqhfGyYJPmzr
yDuOsF1xrdSNxs2GRl/zqncmA9OgUNxqhn9hyp8EbHtv3sGEvRm7xGxGrhtR+41lmERWJK5mLfeX
NeBf7rZ3GMH0tyyJo7rG2nE5aq85I5DiWV4c+mA1UhGI49UVskDctkYwhopVjMj5wBcSd8o0Kg1I
SYh5lZAj0/efkuodgP+AldFIpiaMUcTZueHoaT/br6Aud3gLQ9U4Q+Pwkd75o7TCmlvaj2r4DipY
Kkw7JoNSAbT1tR3v0zBe82vitWf0Wk4O2p6Ol6XcVvt3PEHtzZrg6GZYxUU7m3WFVPZVg5Qlk02R
39bEdxxB7cNwVuumhmnsytsm3qnjYyMt75StnaDt/dwFs8U9gN50lsfwgYBepR+dZU8f2T66ApOG
d3nxZEIJeq+CkkxhEwBt8J1U7N6Kv5id5OraVHNbI2gQsvEgFTlc1FIrTTQ+ocjfqtwliA8pzQ6f
EAOf5wly9CCJtC1DMuamDpY9Fy6Aa6vgz5y+hERG5bepaSsUQdPsKG6yJQbKjCblxn6qitkZbL8Z
nv43aQRNw6y9VBk6A/nx+jqbfgUgIRgkBo9/4sMhtS00mBOkidibK7yyDBFGmhlVRpF8bWa3V27G
4TDVoH4n38ZOkiffDPUwcJbDW+BMYCKVpq6UNMwnPICsL2SPscoH4zn0B4d9GX9GPyafh1OVz1wb
a0zhICl2hjkHKjDtGpkN62jWzFFkT66tw7MGEQ5Pl5A06QyAjErt0Bix/iZ18vHrZW3YDAOuYMQi
ycZGt4NCOczJOsGFhkvLiUc5iVQpcSEkEokhhy5nRlkhjYd+H9XpUNI6pa66fMLmrGMp3AiudK82
qqTXzAXNWil6BRdnMe5VDNWTrNqWKUU6+Z8XPhd1hdLlCaapcA3g47WLXXRrnQO0Uv9dhmz5w6eq
u9eAgnXgpylcMgCiDK50kJVxzasgAcsMIrYWnozoiJTHM7fO8RpUMBWTXZh1SgBaTnoX7cEQo9zo
TWj8oulACkyztzrD0frWlHHwbmsl2jU09BEikSjGG9qiTXOdEzDFJn9xga873KP7BVyWXnQvu6a2
rhD0FRHTRL84pgYKKpNY+YK0AkqSNPu2mh7sUEJ6J/s+//tKWZQxGJdSxfezztfK56n/dlkbt26O
9e8XlHGBba2LCN8vw8mpu2+V+TKMfi0rqdmMIKxxBB2kRdaTJUBNzZiBUhf129cmMiKWBhdW4xzq
/mWxPo775LHX1b4I6ke6rkWlEIpqwljbIYH1RMbYZ1qL+L3e5I5WjDEmE1MXKedro85kTyqpvIKZ
z+u6hnsBeXlISsezMcGclmX/d7xE2V2WdtM4roQVzL2p9FGd8r5Zuz7Y2dkcFCdFPvsyCP/F4sW8
WlExBoTSJzC2JNCUoPtC7DONbkzSOg1THF19XqJfl9E2zce7SOKspiHQJiuwIFJa/5zq26beR8ro
tMoTkzGDS07YxxFNI3pf+AlI+4e8eTEmyQmWbI7YaWzycR+1CUkW5WRXj4x5ev14ebE2H4nrvRGs
hFqMjRb2wAgmJzrGN4hTOOV+Ht1gcCfQLOQ7lsgzZTxCdkkjBNtRzLnyd53h8FaCn+0ooiAIgkYH
jJf561OMNYygcE1TCaLJIhEWma160bgClnN8KPvh2ATUQd/BwQjrCZz+402VUF9jwZeuUWNnJMun
dvL9B/D1WNliPFrBVDTiB0x4/zQ3RfGXKZsJv60s7xDCdYJm8bIuKIcwfmnDrrd+FFKyu03/Y7WO
grIQpZ8bI0SquI14z68PYr1+dAc3oY7hqo5yjK4/E4Ncb52gKVobkrQEoTo4C37k9q9W+Yx3uBJJ
uF0ym0GiCcumoJx6MXUXbVbG/PKpU/a+OcKdAj7HyrD4XR9+rcC0xanog/OQeT2okHlJfPRlVN3/
EVO4R4yGstlmwBx2nBYq2i0Rsg3giUE3YONM1/OhzY8SzG2f4F1O4TpRVGphhMUbJqhiUdHrR5jn
Mv+qURcPKo093SFxup9ltVgS3Rf7Q9IhzzULFWcuKW6SZm/VL3osefDLIMS8AoYW5zmBnVSso1qa
rp66ppVK9kwGIpiJ2Yh6tHVh+bRwr8d3RrFn7f8oh2Am1Fpru8KGHKN2X1hPS/8jkdHey6QQrAQF
wVpKB+yGCp+JRJmbFb/IOH5mrVAPoDOQwOhULO1YsiApVd4kmc9+z+6a4iqQ0R1t3u/vEGI9Rwla
ZwWjdJDn6WNvVJg3aKN/+cRsrtUKQlCrKgD3sUHQLpMrN4zdV4o/hb8vQ8ikEJRqwhTJfOFEr+Ew
ocBr8Xst31+G2A6HrMQQtGqck6ElnKmA7DPQlKDcUwcnHM8+WxiPmXr3chqWTbEwIBPGhnKKbb6y
qyu1Uge9IbwFJzHBSx3lLp1kjYLbEAxz3sFtTNHp9idElJpGlRr85eEOnuKgmGdvPlhPZeJwycrd
eFX2En9cBilsVhAPbYmuS/jjvHp7Mq7NRT1c3qxNlUNa8T9SCXvVk6qib0GE0i68XB3u46T2LIyB
vQyzrRMrHC7qaoN6lvXz0GD1WtOJ36692rW+oWzHSSOoheHmSHt9ihwExV7/SCeoxWyCad5KsIA8
Us8p0RAxjd3F5cVQidQ72SwCBvECSIcsG0UXYhtk3yz2MPBrgXxX9+1y/DvJovjqo/IFT1SMdRj8
5gZXkv+Z1cUAAqKDHlcHi9ifq8tw2w3dgCBJ9ZPuFy950ZwSxc8OdcyTfovUCPpoFllz2Ob1vgIV
XIpuiIso4FFPHut6DBMGYr1RGY+a1jZe1BFZVu5flvddSsGfmGa7NvQWgJzWaUGrbuIRHER60p96
r3J4BUE1HEr4Vc+X15d/+MMD5V3St9T8SnmtoCmDUAfwsOOD2/L9sucFGjJq9s2ziPQLiKTABKeJ
aYS+Stsu6hGyrou9htGXyAhP0c/LomwfxBUI39WVLNPc51lWAmRsnOXWQoUgAjb0GzKcxdXiGm5w
lZ2S1JFxd26ashWsoKE9BVsbTQCbUzDmqu3RUiJJxP+tj+DDNoEhVyNYPRs18X+KRu1JmfoGl4DZ
a915ySjrnDwi0YMSG9mrZtQYwK6r0XAHwtn0SGyyt5IFdSFlEJ8a2+zurT4lD32dsbOmlGbsmEth
x8d6UK1zGKbq9RzkluobZmzoro3KxsyxU4TtHDtZ5ruw7LWnZKxeE2SCWierO3LWylz5AqfHgrYW
BR7V/AFfOsFi5qe6UQbbiWZqJU6h9KnpNLj/n5KFpH/9P9Kua0dyHNl+EQF58yqbmeVN2xehrbz3
+vp7WD3bqWJxk3trFtjFLAaok0EFg8FgxDmXvzlv7bEipmrpIEOz2Lampcm6Sp9GlNOn8q7J8aBt
9NqXyxg8391jMMHA2siGUTdgJNPs6Kh5Q47WkjdBmsft/dzDMCFAKnQC0i7A0GvM4Mm4ymygM0Td
W4F2h3SYTeeyXdySyA6RLVfZuaVWKxk6CIcuIFFRr5Kg+l4dxiA5UGG05JfozVywkmyeMcvSJGG6
rnMV6TSmh6hSD/oqOvYFLsEWq/S5GEHFinUcrEOi3tnzs2DZeIfDftmYvKIZk3iKZVjxh1HdcLOg
+jQdMDqx4Fm+A+HN+n2M3EXghiIHYbuUMK84RIsNw+iJP4Z6UHjTIfmOUexrdNShYCto7REtJBNz
eiOZx3EFnpJfldnmmOituLyUNDKyUW2/kkzAzoeSgA17wkoOj3ke6vPgbcVVmrZOJ9KV5R4OlmwZ
oDpFXQz59OsIWioRQdzq6eotnmI4tAc4vlkeNre6rXxyTznVZMEn4/v7GZNJclU9q7p6AmZb3+Jo
cpbtrm0FBzi3jL43jHFHNBzo8TQCZNHAnlgFZuyot61Xp07xWAfFByLId/lucTaK/vv9KRtv4wAC
YHAelcEoXbWF4KwT/X3G7dpZJ40U0b9vKk4x90d9KwQm8Hfw2QTG70wtqhT0CyGiN1go9RQtIPRI
bgpJ+K5Iv/BbDz8jMbmBNXeTYoD/GrOclLBwgfjI6NGWW+iEhqIWB5G7MQfVDJ7XNbIAZm+dk3aV
ozb3cv7x8p7l+psJiSLIJKHzCapPr7+/GY12Zy647lg38W18UEFyPf+g6VXpVRD6FaDxvGGHxnLY
qNU8ySBHxz3xaThCTfOP+h5BEb3JjlTqfr4SOTj3XNxjMqFiJXq1lBIwweGKVlT9E4nBHl5eg8W7
+bjS+/AhTQKBoXSbsp6yB2VihUEajRQbvUWCcRqcLIfFROsQHeGRnPgORCJr+C8RmcBhm1OzJnRp
tZviqOJEST+syNcOg58cpEP0WH6/DMhzz72FTOBoLCNaIrqsaXrKIr/QnTUXdBLzNvYegokdXWWO
VTPRRbRvy/lZ8zRLqDst8kgmeCSa3UxaCQzLSm6LqAjnxBY4A91Cl3yBiRqFHNntOAAijvH+YH6s
Ol+2bpM+7NWPGemcXNSGJ8otWFHD0c7tbkBcd4nyIqJYh1LmJNVBDqk+eXIyIcYuJEfhOcTu+Gcb
AyBhYdmzhQSDdnlsBHRlxI2uMQSIbd3UoP9d0XEoElPmPnvvURk3TPNlgG4NUMd+9Ne+cQdUVDvc
GKWAlC50bRwCjqzh1//f+feojGdKnRZZZg7UKr7K0tkppaDJRdwsws/I+GadLnUcUds6r3hWME6s
3fezA77hEPK4NxAD0J8vm0U9kfFUSv0JvSSwBqDQxhw5JVojYm0eIAiZoGahgJ7Tbt24v7Hm1l0M
QULK8ZdXYMzJE0nx1szrOKL8cySDL1m/h/7rZXt4sX+HAd2k16dbCR44acNWcI2v2eS8NB95PcFY
Y3m9eugwHpxYrJrECSmvQJkDR82Vto0gGOPah/xj+bF67h1K3pejE8Qtvm2+mByWlw6j4m6gg1AC
5x10vV7biVufpdVKM7rryQKNWh8miWMc07D3XujhAhLUTyJiJ557AtTWwVpF1TBYbhUSxcsQRS3m
0QxPa1wDaq1ZYHmr7MwxaApRQA/e09H8CpPZ7oZk5FY0dqMLHhzzyQoVCMSaflm4pepSaQ4IUvmX
fYjrpjsrmaVtt25rEKXxNSuZ3MUGOJ5kaDXdNV0uehviOs4OitnvRkUigxiA0pRnKHQ6JlKUy8YI
vxlzFuWlsdWkoRCGl3+kfAVQM79f74zWIyGVNBddO/lbcGcUE1M0iFCpZAKi/DRACaMPUQnVnjsf
vNcB+RK5+vGyiaLvxYSVuWvaup+BB+ofMD64qV04qYgvjnOk6xi+w+gI3P/tPKim5ni8VUEhTpW1
6CiVHoIc9yAql3MdYgfDZJHzlNW9rAGmIact/qIKs38ait4E/B0AkzROVTZtcQSAqXAprWnixTeG
DOLA2iOe6MuIrGH2brJo4Oe2ADZW0NtUJwwxCW6CvNsMvguaExEFJUr49DoOjsVI5MmqAXHaAqph
T9zhpEMgooQ9otsM19POYCx70bypGxUSH92a3BfNoVR/R8JMjn7htx/or0Ess1kVl6M6zcAYvNlP
oF+b3+i+4fTHzB8P71Ha2C8fy3CWS9bW2DkiOq2qqD3mPPswD+PaAddU+Uw7PmJ4xSJIBLhZx24d
GSccxmTOlwaocV4vjpmufooWWqcYa7fqTC/TRMOWIjdRGU/MLDMZ5AyI1TVRwQW1oWG2olM4sq8d
ml+iU4vG7UsfkTlCYmPFRISF03mToBtq3mvW5hrTKS9aQXjn77CztzAHiC0pa1lKsMuuDMwVWf1V
GiUfL8dX4eIxR0hTVosigykJgx21eZWDhiNIxnJ2yUJqZ52l55WKe0L76Be42WU/T/PalaQkcq01
EnSFiOxlzpatSGxkqfgpXYJ7BsYL+i4UWMu5yL/aEkxEyTKlq2zqKmnn1J1jnMZH9OOFKf7/kQot
rwfRlYZ/tvz9iBqTs64F+k8iA94yDBBH1e+XJfMmxQyXEQ3ddu5Vvem0RHDVFqwk22q4GIZhtybi
TJmUoTRNgW4J29T58RJMaOAupgSxjOOk7Zj0qwT+gg00GCjEKM74AO0v376JQWz4E9oQioPqiCeU
guUbdwZm3EStkJJ3CRJy8ATJ4ErG5J2nellAHnN30a+2Ez27RZueC0r5WywLJeo3tAb5MKnS1MJx
ajWUxsMQifYhN6rsAOgP2FVui8GeUlIBQH0yQIcGdpGyddIbCRK3dhilDmbXQ+Ox+CB69uH65w6X
iWYLlBXmtaQpJO759HzoUGH6HzjQRQvIBLNRVWc7loGzaoFxKjEEmrtxhsH/kaqX/GE2Nn8KtjsP
1Fag3Uv/i5dtBrTU2nipDILZ8dhXTgG9XkTP612a/sPrLZqm4Om06HtAZlPMEOGUCYnoiKYV/hnT
lB3y2CgHE3QO9Mgdr7Iby0fpSJhccI2F+KwK9T/VxEDgaw8aqtFe4hzY6e/uGuTbn9OTcdxC+WHy
q0eqHykaqhQBMvnslqCjOEkA2PQP8fTQL78ufz66WOxBC8r3vwYxmUTaTlUszfj7ynrYFDcd8oO5
fs2VR1wavctQvGBmY2bPpIp7b+vmcgRSRVOBo5RJF5Ja8+00uln63r8Mw70+7XDeVMyHrNfLNMZu
u8mOtKcjCdRHUCioN+qJct2QZyF5JP8rgR2dyvyBs5JxSUMqIHOrlaO7LE+VdbvlIpvoCfbmM2lg
e6ECQarEVivsXpHknB422/xJ6n9blqtFP2b90yxbbjcfFq120kakFMRfyR0qs7XnDS8d6gDU/lRd
b9egJgIXlEtJvFSUZCo3ct/DkKej1emvocxK5l3cJXOPG0+y3s6jR6RnOT5cdhCuH+4gmLNt62qp
HKhVczV8kRsFkyqLNyed4Jtxd9YOhkmD0gZdUrUBnyDpY11/oJKkSTDlJzKH/8oe9lLVJH0lpyaA
KvWHnvhkGh3rPfxq++/C3qow0Ks20ohFy65nX/KrYDiUnweUJLrQ9kzBpZS7nc5Lx16qVsWK8MgG
sGIMbeVuywSjANyE3NYwJYLqH7IqdlJ0JBkqjlGBS3zQfqNvTbkLbqoF4qY0QDTv6KbD4p3hmCBu
pFGbyhm+0ARSMbN4NqmUx12WC2aVucumI0JAIsqwZPYqnxpLDzYxpMFtBzLBZnDmKXiHq50RWFeD
flOP9iIg1FF91ZvyszRgZkh5h3wByl9/DWGdDeTNnSWhl8ntCv05zzovJWvrrMt6vGwOP8DtgJgP
k6rLPxmn+dSZhz9nxeCYBm0eqL4ZARWl2gR3d274QQJD/wPBcJbguGvtIcK1HQV2ZTnmuOlpCXlY
OlkwiERj85sTA0/UqODLOrRTmfBjLlM0qnWONSynB63qfUnKj9uEd5F4exIsI12mC1hs+7xZxUYy
DtmIS6ucOVZRHmoLT2eldj1qS2ANyrU2jKdRRkvVYLvLqhyKSRPsac6yGpgPkEDDrau6xl6VFEtb
taWukF1UMYblNWfMAnUQ3Pl4xeBXKMzZoZIhq9eJokAjMArxahDUupt8nHzVJ+DUEnWn8q0C9wRl
PYXDMF9xi/rGsCMQyAxDCxnXGTSFfiWaoxSAsLs6zu3GSjvQx2zKL2M+bt13ogi+DscbsW5/7WB3
tDyvSV9QcjI7qxzb/Jq1P9bk6yCa0+S9bb7CYTb0Ms6TtFBTJlyA6Fh347fHIazew37zCojJm9GP
2Zu2DoPk3mvbo5Y//P/31CsAGux3d1V5krTCWmGJcaM80MgU+81V83vxQSYkfLHhBUIkrzr6kzVZ
BQsfY466VBaxNkil0vsUvehLS1hd6Xg1VQ4pVbxcMkcRHFfczSSD70RVZQUC2exlKh7zdjU10Les
D1BMxMNKdF/PrvIkn5JDd5N8EPEmcjIydL+d8RjnUIZhXrsc3ywuf9VFuEaPMwG/QOWPU+Rc/nw8
f99DMetZr5iElgdAJdlXC90zFrj/7NFTOkMAxDnzYZNhU0FkW8Nswms3GdXNVHINbkLKNpjb7NGa
refLtvDCww6CvU+NmoS3zA4xDwVgh6S9o+Y4I23hQ5vAFFbXZ0rqqMoL4Lx04nvbFXkECcSEkY7I
yZzi61wLeyFEkIxHTNloFRY1bVwfeulWTwVh72U4gzkZURPBhZdSP4CsnrnOzNMUDU0PF8/Qu6W5
3VP6AM3eT/SRmQoYGrcyNljkdoI8jfe6/QqXOacWcEjhWQ+4xof1BKrgHyBkxIRm7iqyoz8svnTd
hKLCDHW1t7aqlkZnr2WNvaPK2rINBlXdoFUuFZykOR4HuvAdVUKYBkp8jANCUJ19QzdVpNPdVMPj
x8TV2mejS9zLDs8PTDsI6ja72Nu0cW4aI4W4WkAPoh5wjhzobNHqlZ6Yxoobl3ZwdAPu4IwtnVYz
b0B+mtdOu0ByUj/iRc7RstItpkoQMeinf/uZzutHQ9cObV5lPS7oNtPln8XkdstvzTiC7n9DDWHV
hT32dAtdgmN2wGqaZZ+WWEspBMUyfTEtQ+MaLf1/TjKRE/KudoaMBmdct9ChqbMZU5zpQ2ZRys7e
j8IS71SlDnoDy5luX6h4RVRN/B2OcqBO58JkQ2UifaoMMeY6QeAW5SBXlnx0diTPm4eJMMxDz1+i
g64F6im56kJRmwXXbXbIjJcmZAFnqAJkI9ncSVZOfYpGct04QRzwimi64FLOPQZ2cIyX1mgR6G0V
cDKIE7r8aarRgCRyTv7nQw6iYE7KhCIlc54tGgaj9RivYdAuWB1KwV+6UaB3L1OERMhPwT0ANGhD
0rEiSGww3llP8oBXBxgFagh/NjJ/7kvBfY8PYSmSZEL8Gd33r/db2i19Mm44oVdcxrLpUVJEbc8i
BGZHb1k+ZS/5u40cgOSGSzJLYAQ/JKKy/h8rmIUiW6GauQUrhmD7XN/S+bzJdGIwUuX3ExTw0k+X
YzDXuXd4zAGmy7FWxiWiVASaOqPMnaZ7JNXvMbmeRak2N1fbQTEuV0yyHMs2TGvi7y0lgK+/rAO4
HqsPl00SfCb2lrxJSxxlNFXT4iA3jwN5vPz3uRtURwiifemqxubw2rRakFiFL+uJ7efgRXQauw5t
kzxdxuHv0R0QNXR3gsRJASLDBHPm248/2tNFG1aWa4e0Mdx+FhJciAxjdlAOvpMYjGg4jnv0jRYl
BGoPpWhAk+twO6OYTdRESgFGdYAUzYOpeINqhyg+TTGUacbnywvIdYQdFLOXol6PdLnD+tV9EHV3
i4iyUviBmM2T2XXedMULiWlzBM8P1b29nV4+UPokkjIRWcNsn3RoM7ml1O3SlunhuulfBpPYh8tL
JjKJHdWTSUEm3QbK4P2hWM5baI0WaJVGC969Ibia8j0OOTtuwqqMjPa1hyeJEXekozdT+1ZOEk/r
vTGXBYmYCIRmTrttVIP+qylHxIOsPd7l87NuC/JYEQCTmqxggm4jmiBkqoOrryMXPtii/6UVTDBY
8ricQSWJqLaG7XKb6l+rH5e/PdfBLFtToc0GCQeF2ZlVa6uxbiE9XtUaEz2DU4uogbjlD9nGgL2F
RE612Fs05uLyeqBHQO+nt5tXQVU5/9BcQSDgRQmq+iC6xHCT8DMge6c2EiWds54ClnPQmN2d1aZe
P2ZQNyoVp6/AGjRCFOvyQnIPuh0o49Vxq3XakuFMbeLHRflu2zHmKzxZ2DLLDaU7HMaxlwqSID0t
XcXSjYUrro7GnPq+tw9FIXmXTeLxBkCqEv2YmoYPqOhMqJOXwZybhNr0YwnqBWLOqW98MbzRq5/L
a2kEKwOdHe5rATD/A55xmaiH0p2yditwN3twRl12cjl2yrJ2ytw11jtbuKj8DOxsKUukugyjUvQZ
toGZONU1Haaj4yLxNe6MoKHF6Jmoq4obPnaAjLvMBfjTWnotjdXnlaROPh7UWfBKwY/rOxDGV/Bu
UEtKSe++iOtqAHa6Y3P4USOqp8E7tEz2vmIw8TDtjCab8C7mrvX9iFFHbf60zKKXUm60Aqco+pfQ
UGuw909zGXJMsXUASU7ScOoqwTWMu2KKhJYNJHq4c7L1j0bL1jFrh3/U3dDfuqA48WdmaBb3t9I1
Ya/vezRq7u6QiudM1ywCc+S7Bcw4VdDITuznL2MSJHXfV97ZA1Kv3AGu7TppUzzihaW+qqvHSnS0
c/fRHoA5TpB8beAx6KnHxeBQQcczBFJuG3+Efk59l/iiigTPIfZ4TLaHR5t4sFLg2Zmptt4IloNr
8P40opIzb7vucZhIaKIm0rYVFs6UHlfjIGWBrb7nFrjHYKJe02Vli+6nAaOvlKWlCjbJsf32B0RK
guUX6piz4Mjixve/iLbEjiPp0pSk0YjV051kcspvNMLLBxv0N9fmg+xGNZr28kDPHFHPHjcnUCQD
xSTIyaGqyPjJWEyk7vOW5gTJverVYYXgFGQfZ4wvYzY7VL8s77nI7yEZV5kiO1F0BbWyMRu2YKuH
7SZfrF4UQfh7+mwZ4ynjVK7GusEy6WHExHwflmCdp5Xh+oW8IXqMhWRN9Kx4G0bOkIzjlHJcZ9EA
y0yJPIwyOWCiE8phYa8nB6I1YbPMp1ZeblI7Qx9GbAhO6//iRn/xWbXdDU+TrTQDf3bloPO6YAqi
cAxrt/keHcbPSlB6nTDJ4+VBu89pMgdo16LvO9YAWrY/8vTjOnwZJxDi3guM4258PPNrlgpdFnQJ
v46YulS386Dhc0bN/VSf7ORmWEJBmkWP4Tff74zBPhGPVVUaeoFjYHazZyrJbD4qYGXCqDSVc9NE
w+ACk9jn4i2z07VUAJeP3zZo91TyaTA//UubmNSjiZZu6qQXmxZP+1igXqscF/rYdEXFX/8lGpN8
RDORxknGV0rQk1ifomN+PXsr+rdTUKOJ5mx4/OYGmiH+4xPsuMYiT9E00y1ODgPSqsoDl/vyQG8z
8VN/EJjGjSc7MObIju0p04yZfq2EUsKACtKVnSQwjlEe0LmoNEgE/sjLvvfmMbG5MhJUo0eY161P
VfQ7Hr+nxeZYceOCV0te3sNi8Wo56U7fJSVLG2nWPMLCFfyAf5i6Kd9NfVTBSybKUETOz4TnqdZx
3tFvVzb4aMq3LLqdRAS/3KRk98mYmDHbsznVGPN1a7g6qvg0fFz2CgECO5NRJnmtqQv+rGl9qOND
l4o2lMDr2BoNpN+yXqU+kH/MnmkaV7oDeH0d+upIFSbf9aaqIBfRoYAFjkj2pQdE1m0/VwrKKamD
0jeYZiJQ4TnWF/ubHtInauV7l3mi8ho/31dMkBnKeBJ5I0y/6b1MmzMQek/VEcOnVxM0GW57749A
dlcJvhs/Pz7jsUflPM2aLGfAGzzdRn7chxZI6YfT7OX3BdxdaKDEO1t2gMwx2YMRC/UCACohXuww
XbuFdqihvViU0nE31g6ICfix2etrYwCoVr8oG0afmmNuPl92exoJ3hyUOwzqtbtIoVupZaUlMMwZ
BqTf4vlTHqeugtdBIqwJcPfYDoz++x1YOqVI4zqA2d3nfHmWRcRv3DYCZQfARPa5rOU40QFQ4fp/
q7jjbRNgEjW/Ue6iJxlUm9BUNb+IZniFLsiE9zpuJqmiLogRuacNre2HNiy+N7oz+Pn9EJa9K7qk
iT4bE+A1LWs1O7VxoEDCuaNTQWgOWm+77KZFQeeyi4h2tMkEeKK0ep3RHT0E+bf0UIABIPmkf6WV
quS0iS4VIq9nQv1grFMOlkP6bvtbjxx5HZzVFJRxBI7IVufNvKsgm0Y/mJ3c1nP6aSOaL1g1brw/
+6LFhInJbom1ggLuRfvavqLP6w0G4Wh3EB1VLj9dxhN4BMuih04II4LcNqpfy1e7nlw18qZ1DaY+
MFPRtZr684Wgwco/SBtZx2qAaZLhzbpjPaDB3tsOcIvIz6+bwqF5ItoXgn8ZEVlGPZSYtHioAKzJ
zbWVo3Uh3ny7nLx/t5ZMGKmWTkIuAJihX04Jdtdq3c1d2G21v8zHy1j84IHKm6HJOn0IZbayYrUQ
5FQjem8vFC8/oI/MnU6qDrrc5KoMIl8kPc3dYDtAZjvr85yoFcrArionzkjuEUmcan78l2Yx2ziX
+6hpZqAs4HAObVzB4hvlJ/TPaCag+uuhFDkHvwJyNoxN4QozQ0YivaxkBHX0Q3oieHGL7ydwYo9H
quAlCsP8e7qKDjJJxmUWDXOvTzTIIZqr1tBd97u6Vj/TiwQoVONweewDPC5+nr0KplbEuby63M2+
g2UOHGvZLLMpABtNmpfZzyUKSpJ2N3afiYix5L+s6tlE1j8Tq5bMyUCGACIdf/O25z6MPJiXuMYP
UHx46JIPL5vHP3F29rEuKs9JYcawbxjLj7Zqu+akOB3EPGq9cCQLRA9Gdyrr9FSXoLEwypspFg3a
83fJ2WzGfxcJc11rRpfYvgc/U1w3TiOc6+GWmc52si0WemVA0qml7pPP4QQ5rHKuDnWZhHnSgXi/
dsvM9mupCeW2d5pSyJLAPaN2+MwZNZvxpKkjvi2atk9/yDSMazocSq8kkauI7kDcc3eHx2S0s2nq
BQbRaaOingeU8Bm6HyALCZbT+pm2luL1TRRf6d98c1jtMJkMd8EjbZfNWGMcVuNv+eWx1PIi1c9u
6TSY6KVUsDVfttMux0VfZFxaCuBIZLtG9DE2OqfQJSdNwyoWSXJxD+KdbUz4UYlerm2P9Rym7EAg
Y1qN6U2VLH4niyrbgv3wEgl3dhnzuiQrtSuNOwdD6U5KNLcH/+DlrS9aPibaDDrogO0BMIv5oZBu
Cz2c7NnJbG/VBcxhIiQmxoyqXlFmQhSvF90vuytb/WZnVrAUn8xSVMHmXhlxGVZf2GzRt/f6mDCK
nJA0QUIRrTdxszqVDTUz8oks1+ZcOs38pZTuR1GSy4/cOm1CwPMeeisZVFXrMSxt6GgRwkTJEdoX
2GsWSHND8rXF3HkagHzbv/z5uBt8B0n//c5LlgpSlDXoy93RXL1mHQ7tMh8uQ3AdcQfB+PyqRitq
KfhuWUcOhlkeOlP3m0w0li2yhDliCZgpCcnphImauU0O0vRB9DQqsoTx9UWxplGpAREXypWiTddq
DHKHsRVcdvi34t2KMZ4ux6QcjBwr1q8uFXkCH5iOxKg8km//oSu1/E60k0XWMQdoWb3MxMI6G+z1
6FB3qtqvmg+XnYGfPZ9tU+jO2zlcNbQGeO5h23JHxzBKvwyzT8XVH4G4OBDNAAmMYkeAijpJSrWB
URm5abPvteaO00eBSdwDa2cSc0jmsRLpvYo9tD2tLthoMLMn3Rt3tP9cLGnKd3MLI5cY+EUTM5MB
aNoyJiXSEBc1cYeokpMtz5ft4S/ZGYExp5gKm6wLEFZMCrTkmEv3mSUKsPw1O4OwoW7YBjVKaagj
Aa06pifLa/NAfeiPXQjqwE+XbeLn/foZj4lzY67G2VDCKCWUP0chfePNkFNA0MVwkKbKruIkfhFC
tFIATA15k83sgOlq7/xd3axeqehejm7szyZAwavjLiAueulAyW5EAf2/bLCzpUwczLWkXmYLK9v7
03X6DSqn4POZf9g3UkDpHzFiddlCkbswQTFflDZdImqgHnR972yglup/X8bgG2XI0LZFDxamL5jY
hFOxmuZUpT0VZuGqgXpIPNNVRhTsqKRu9UH4wMXNAM6IrBAcMbuiUkYU4+NJH45aWRhHTZOWzan0
TQOdpgpdDDeypGF1O6laWr+NtkZzbCUXkTTRD/bGg3a/hNnxqRWtxUIPtlT/HDfftzKFBOnNjCq9
YJH5QBjuVy0bxOOsEFCdKLVRtfCcxpsflAftRMlDoY9ROWAVgAgCeIqhfISJLwEuf6nPuMxxt2aG
1pY1cJWQztSWUORojyBH9kUPidzYaZyBGC+i1Cppjfkdl3THrjroeSiwhLsXzgDs4aaS3l7THABG
7lhf01uq9JUFReRZ15vp4fYC/qf+SnRj4qNaGvQpMJyO/3kdYpaurezZJrgwDZGnbY1Taokrt4KQ
zV+8Mwq7zzFtqi0VWG+gogx1IdVPilWQ+IgMYRxBTppNJyUg0M/nrGlozoWDTE7g5yIU1guaqrDU
HstFttsses6XKz35JXAE7lYyZewjqM8boAt4/UkUfVSngsCSbjFO8tIHUlteGekCpXOwuHlJpn0G
qfkVVGYDzMt9zhtICQ2rOngRGsOdcdqgbqJJqPZtRuZd/m0881VwS1F+KcV44y1qoi2GgkzfbZUv
BE3uZRyWm+hQ4F5l9iiMt3S4q5HEAMrstgXm1jTKk/nBdgdfLfCSifqMkORZZBjjPZJsNpZCFrwl
9Z/z7tbILAc14MuLxz2I9nYxztO1NZRrLYB0nhFapyGBVhq6m77GP8FViR5Z0ZgSb9ft8Ng+7jYq
IyUnWEddLzEUdxxsYdjnZSigdLEV9L/LSCiZTzVv2WaXy4jwEW6B5rehVbndlfZcHrPDemhlX5Si
0DViD7Q9IPOhNsMuG6JQwOVmgnR3WcfeJH1TrK+m+ZEkmpdjWQXfjescuqaCFwVV+zfyaIumrBGZ
8d2gLDehyx/SPhm6m8vYb21nDmjZFxKpnvKuYLMLBPR37dK/uIEqTRYnYASsJkduT0QijiEiieUZ
B4L4v9GGOQC0Mf8HpENZ2cpDkv/OivvLK8jHQH3FNG2017+ZYNj6KSMLItq6flVQqgddyJb/uIzB
3V0KLeL8AWG9vSd5CRYjgEAB8bdiuYqPEsjtelcnHu4FJ9ymjpcRedtLsWjThWnotLnt9ecZSzon
kYBYBpJtodrKhwajLJchuAu3g2C8vUS5x9alFPzHg+UNy4zwVHwzqzkV4NC/w+6qvSlMZGqKtJAL
iXLkbEcl/14O11N9NJQZkeOZoC/4slWChWOHBfRRi6JcBVra/JSk38k7qKYog59kYrOiMYVtQken
KrqsOuwbLW2uqm3E7LORi6IC/9OcQaiRu82J59ZusqCU7A7kNEcHyzxoQh1rhftZzhj0N+wwNs0Y
rVaHS9OG0NKvQ1K98IBV/nxIQu1d8Wa3bkwo0KMkjuQMJm2KZ6F5aO0xoPnxPd/+bBKzacy20yqN
xrRWOtiGifHw5F3edUZg9ozVmLMy5UCY7BtDv19EGTM3PdutErNXiFqWZKa5rAHK89UGn1mDIbn7
Pv5yeaX4lby/QBhuZr6+kpizYQKo87ag+FmfyjD1LQ+dkjfyiZJXQFVOF3UT8vfmf1YPxI2vQctV
TrqeRtG4z5xpuZuJyCxeynDenYpEnX7n1NJW/ROnyWF8YSRfZJAHoXnhG8ZqPOu2NAXBjbdTVQkk
NJjPQ0rNmjSAplTOYpikqJVXV/njlvROQkT6GbyVU2UDXEE62vBk9mkfXN0g5iB4Ay8VZAfd9KQt
uSg15pqiGNYLg4mElOv12rVVJ9mYSaJPpT5aTtxmuB5zUYrFfZBVdyjMF4rXasyHbkOWn7hrSLmP
4lPyfQADORQ5xCIgdMuzh88ejjrMziF6My1ipYJRSp8GRMohTUquslICU7zkxrpI60FoHhu57XQB
HxHMo6ICtMTVXHX+5kpejk6dd/Up7K1jYjipequxR1inhS/dVF/ysIlAHDR7KipqieEmYVsKPF5o
IhPJq6bJ4igHKOUZgdOHsvTSigEpxaP5LKLYE3klE9NbVYZOaAG0aqkPppI8FHbrkFL7dTkgcjfY
zi3ZwC6vWdcn+G6Feq0OsdOkPy8D8CL7/lMxkd3ahhWODzua4aCkH7fKl9IrMpTuZRjBcrHVwbab
Cinu6XIND8Viuwpu0C0u05dRuKu1u6ozp0fTkImUCi5/eUlnP0enqB8vIyi8SL67X7LPCRGufvpM
7+lTkN4qPvRZjJPxoAf5yX6Mv1oeudFP1lXl2l77jI4KUN3jH0X3F27ev/8VbLTaFGtRbfwK6waT
EpBajz90Gcg50ZcGgc2w+twLt5fIcCZitVZhQgcHkAvysukuPklfUNY1oUuCp//A9nLRQC83F9gb
ycSsbDLa2JyACIEaw1muKW80NL1k8ODNAQm16zwgjaOI7vfc0LxzIiZ4xVJZTHMEWG31I/2+tWsv
7xZ0BNw1kWB3c3fF7pLNhCzFGnSTLLhkmxGKXo8RRm5FBIx8CFwPQTlKVbqZz2YNdj5HEcb1Rjtz
k6UKqkF1CIYyLu8Lbhihk3kg7VHVNzTsmT3paz2jRDFkxN+yGTuv89T1wVp+XAbi2gMuXczbgsbt
DbF3YUSlVCUIJBN0SKoebFKqdTQzUe8EN5LsYJi428XRgtYPwOBF0Ymm8apQOgGlhQiCibyZooPQ
gkJgSN6KfxapKHHivuGpZyPYOye4bpE52Tg8hiA70jhRPeOF4il6nqAz1j5L11AYfhI9BAk+EMvk
PMToPMZEL1JCdNBZltfZvga+gcteQNfmTfq0s4yJf3j36tVBA4h0ogmGcdRD2tAlanXi2mKCuhby
i5aJ8fHXWVqc2vVclQgFQ3MztX5u/ybxr8uWiCCYIAelBq1IR0AkyxUEp+PkcdZFTWn0Z75ZrZ0Z
9Dfsks2kwFxCsgIDRAWt5Q7H+iH2BwdPkIsL/svYzU61iGdRhMmEtpXMspaoCG3Z9eBJ/oiOSvkx
CjaXhB1m+YQzK7xqDmr0fz8Vk4+hRm91uQ08qlVvPCohuVPcxO3D6TCdDE/5jKfG/03Oj/rapdVl
QoWGeXI5rbG6xo0GCXSqJiLdUWZC2oAk7MflnU4gr4RcoYX6M3TbXn9LadOmRtsQNagor+aWJ7xZ
d656II8olvkK6C4aZwh7yIyIe4F5lmpQJQOVlQ0aa7bJq7XiMdYqPCrLT1vQ3+YP3VX7YwQ3BOVo
VzrBHufFxz0auzNmPR7AUYv2GutokWM8vsdF9wDMUi5jPU/gmvtzYQBDdrhkbosBP3AT0p5m6zbT
vMubnXtH0RRaOYUYkYK68Ouvpytd28cIXW5i/ibEcMrEPqwgHlDl5qj3jqw/mQbaKrTRz/OgRoVF
gM+LNnt8Zk0zW2patN7QixlmUJFPDfEX46eRosK2+LQUkcWn/yPtupbkxpXlFzGCBnSvtN3TPUbj
tS8MzUqi955ffxOjc9UcDJc4R7sP+6KIzimgUCgWqjLH5pTweqy3Tucal1lqoovNRChuvrhL+jom
X/rFGtGWH+KPiOI/8ZzVKjOxpyRF3AnvGzs4/fRaxZ21v46bh3AFwAabLm5aIaSeM/aWIjulfk6G
3Brkq1nlPPFuDg6vl44JL2VczHMwAqvs7vvZT9QrU/ja919z6UfVeZkZOeJwV8Wc5GTzC2MNy2Qn
upQIZlUC1kitxklvRn86CN8gMCdd0XpIYPMe7jiuybYCGAua+EgCQF1y1CGymtbreVndJhv5yiq2
uy0GUyZoewCSHONDC0Fb0/3vMgeOh8hMgtIblZwVEYAUNUUDgHjdtDcFnF+XS28yjMO+P26vnYln
EQ2lPpT/P4aVzGzxPE/Q8aKhIyT4EcduFvGyya2Ui8gXDMaitByTHrxiWLoZFgmhG4Gq29B6J4vm
L3XZu5PQfleSgmPa5i2wgmUi5gg52XaUAduYt4J8q/NGG7cj08UsJiKWaR4HaPCBWZniyObPloBS
e7Kq8KiqtpnyRCC2/eICxwTCVp7SWDMBN5fgMYR44pKfFOFONh+LgPch+w+3zQWMiYNQOSwkLcLa
1e6AHAycA45yXztUzBzERLzrdNMJ0bxhgrANzZ0qY5oCPYF6NGe8EaAT9tydKy9xjCOmN/vRqtEM
FdptZAl3f0SBA/Gv37iMlVFSl4tWL/TJYHYlOm9xn506DHjQCT39yBsu23TIFRwT+4OhrYdFgZm5
Gdi9kp6mVOP4/HbMVyEtKYPF2DTYV1ZNyWWtlETI7ZwXkP/XvjQ7tHpKde9rLhUMPUJsAktWaPSI
rD4PSi00tBa9e5gvFzFQXKCFjaDsPTqNJR9GNLDtB6vtq2WFx1wtywwVljaX4CjXhq972S3mD41z
A0DoX18LiSVx0p7N0KWigQe9RSJelhkPWUgqDJOk0CfFBq2zwVHy9Sty+JNuObyI/4ZhPEMdCmnM
R8D05sOwOFN//0cLdwFgNgpDlKk5iwBo/tZ8+nUjvYTgGXtVfcEvb/s3ntTdZgFhbRGzU2MLztKG
AuY/s9LCcP4hpe3nb5qD8T9H9EK7A6etL3gcQzfP2GUlWXKbZomNKZyBO9rRo/yFMjtMB+M7BaXd
q0S0eHv3D075e21ZghtthkadFgKSEor0P+mAu+EkzTt5BZ5/fnA/5DbD5cpG5j5Vh2kZZWojVMzp
c1Pp07Hz4tD8jB8XDIrxLNzE04iCypluEHSrfjzl8VIbpKdxqyTmwVSXK5XkEPPlcVltbp1ONDqI
iv9YMSVVTyUyZIjGiYbCeDO76Tw5++7x2RI03IJSWdIhb2lAmvSjJaWijFpMp2DV5D6IUmuJjkT+
to+x0Y/3EYSJGXFaCyidAkT+Ej2mp+RWDy2oUI0W5d2ADpUfqj7vEZJnGBNAlMlEi0gDTCnNPTVo
T92oW8aSP3Js+xzwYZsumiBWVUBPxTaHQ4dCz1oCnNiwR1yZmZf/EBYr6C3RQ6Lljy/6933Iz1nW
B8RPzz91Gme5iOfosZPtkcjHYMHjSGiKuWWA2bvCWJqZE86nE92ij/faR1DG49syR8+3BDMV7TbA
qGldOUp8znteV8znnO4jDnOSweZA8iCjy9l5VYYmd3A6aWcNbeAgSLb2F5JnE5MO18oCFo4aCzmZ
T9P4Xcy/JuDhawkHZiN1/GgTPearnCAMIn0eNOAUr1RWC9SmXnGSoFOCtzWPl4PTH/u8Ubg3TRSk
VTCCfgQLxrTTphwdX2p5JNHzqPBayjaiOzXnNwL7cVkrehePBvpj5i+d80tVLnsDOZGtX+FJ0leP
+7u0aRD0/jASgPMFfaOPBkl5ic8I2lAyNxCzTNMbzRR4WRT1qk+LhvYOKA2hAZCwxf0hkat4TNGV
nZ21q+GBNmcONpgpTJ+Sb/AO8GZoWqExZ4mKrAndZAIt8wLyIs23avz3/qLxIJhjhBmtsUPNDBUH
tbIHA898dQjOf96AEQ+G2ZsShdUGLK4IsvJzv7wu1XNGXvYt2b48TFBXS5oM1gv23SCRwn5sK2CM
6LZQvSPaLQ603eKqeW/k/oMMHu69wmNOq57PcplTvOhI24syD03PGL85jt587nz0uC6cjHrLwSGu
Yui6ho8UHNmPDo7KRl2hXx9dA63piWNtV8tf+2u4FVTXCIw3jLEwDOhARlDVXnM0PoiaVySF3av3
DW+2jmcM4xGIGnofUvnqJHyL1Feuyjnv95ndKVQx6NUZv0/Dm+EbhPe+wwOgLr8K1lkK3baSCn5H
R5DKU/7Q5k1v7OCQHmensTtiJdfz/f7+bN3o6/1h8qOJqJOqT8CcwTEYGV9j4XlMC2vSz2n7pY1U
69/BManRWKdD20SAC4dvpLlpYhVvpveDLlmy+rPWv+6j8RaU+dDqCQiJQx07pqUPVf1SNpzMhLd4
zIXX9krTmym9xaGDXTlZBxWNIfRn9IhPBbIwjVew3rwAV9vFcsj1aaykGfXx0Tb84CpzQLR6Eq5n
VGUq0MbwhP02vhxlZY3HBIhOSieppiNWM3gODopH3//QAkbLMnh6dsozvuO8sbN4oiFb0X2Ny4QN
cSrVZFSBm/VoxwoeKYdDxYvvW0nYGoQJGIKCkbiFZrOxOFxX5E2Xsi8jOqcaJTr8K0fUmdARhVki
9TTdU03P7J4nc+KcK956MaFDr2atGig3U4I+GjlMLFN7FXg0AJxYrjOxopokUkT0tjDDCBPSTXoH
JTlQT+Wuhn7uMAo4x4tnFBMszK6E9yXAa7XyJIfTnZjlP3JVsvc3Z/OaX/sBEyYEuR0Vgcbd+Gfw
V4puSpRYc1+6ma7yxoluKBEv952b+hab9q0xmdAhGa1WaAs2rPNE1aId8lDGsNPMJvh4K7344Q+o
ij4cZZZKbgjK3qxi+GB0NG9p66gBgo36rNg0z+QVBzmRl33J6FFUGLMIifo0vwzqqVA8zp5x1o9l
kZNiuW1lmlcYf40uRiVbO0R/eRpb00/aDFs98Qo9PIuYYIHvgwD9UNiwzMQnthJZoZRxHJHj7yxp
XBG1qTSJ1N97xWoTaCUZp5iU/xKFCRU1STUzM2BIakinXIPqQJ4fBrl39neIczeyw7moqg/KjE4D
2xxKp2uuuk62TPE6z7/K5GwqL/8OjQkVulJWIZ4eUa5CZ+HU4xtKkw7K0lu1JjzkRL4V0+B2H3Kj
uv/xQDFhI50GgrdOYBaZ3ZzRkeWgPXq2dXBB84mZeb7BxIs513W9guYpaj03WXXbGreFxMk/OR7O
DqEF2hhDlwT25InwQwmUyep7g/cezbGD1aI1zGIU2gl2hGhytWVMurV+J1rBY/9VuA7QwyS+qKNV
ctxjowf1w16ZTD7RxuoQq3SwJv253M5XHbYLlZA3CEbINN46/Jn7zdLLKsKzH4/CiFuFCDjNg9ej
xwfTTwdyh5TpWHrhA6/0wksMTbq5q2+HEfJgZUQ/TiL0aXVQtRZcSu1nWCC+Q/dSznsl5OROJhNF
lEUNFEKLZcKB+HTMufWlt+FAlcOiGxmMG43fv3E/kHkuymQgcZAPbUpLxnSoDGJS6IK1lHsoVvjj
sbIxvitYA+cb4r2mtHNTm0xoAWsPGQoaLylDv+kY0BRWHzT/vQ8T2uHkLkUpyhW9/DtoRm55C807
L0yQEcq0HlV6z/VNfcgK8XowzAO6hDnRenthVShD4CkDI9FMeDGVue1M6qzEfBlExdJ4ZEHbdvwG
YJ+CjLkJofuL4KKlmH5AhUv5ax78/YjMMYJ9+0H06qD+AoypOSTkMHaH/d/n2cAEEb1Opq6RsUiJ
FFhT0FpqmPt1NfLO1nZuc1krJtUAKf6EZm/gKKFTQdJgOGB2Mj5PtgK2nvTBdCaOj/MMowu7Ch5x
owhdNGLhJCg1BLElqn7Tf/mTxUOF00RTARyMOUaJUciTKaG2NSTnpju1ynPFa/Pd3v8LBHNWyFwO
Yk1joD7cqeVp6DkX5D98DV8AmFOiK0srtL8AqhDlesOL6wxSibHiQaH2WCypSxLpVuobpxRArJQE
TjwRrxpGJ28reywFN2pUTj5HF+5zfPr/PwqJ9cfNa4eAZCKtt6KR2imaFNLdITgu3AZSd1XJ+c7c
DvsXMKYeUKiaVkc07Gf6U6F9l43QQky2luB+31skuld7VjFnrTYrMqkRgJKjHtwKplXfh61F54hj
X3sw0YYSgMxeqm1a+OBzavDsZI6gvoiNUQ9YVM18EeZTJeh2vZhoJ+I19+z7LNT2Pu5eJpaS3tHJ
Sz07t8tdnHGO3T983F52jJ791dmeiARWCR0A6m1zVM/qC7It/SbwZFDiSteRG/VO90fh5ALJ3NLo
xEpjvcLeybqT0BmSym/Kp30HoUdtzz+YcGJkSWoqNI+kvdrKIfXTY3SAOgXnStmOjBdTmJAi6HMj
SXR72hnznQQlMCm5UmMu3ywPh4ksxIikRAyov1035wkTHg5kXpBWtMfqW/VsWJhd8uK3/SXkYLKc
vlR2I6laLOGYP4xjbs/VVyXkfdNy9un9I2rlflkmKOjLg2FpcEdMOymgIpK+ytPDJKtWRr6IIe9D
nXN03/PyFSJ6kmKF1DBLaWrKGi7PglvE1w2veshbPiZEVGhHFpb34vLwlPU32fxX9r8LT9Ovlt/e
9362V6aY9VSWAfWKIob+ylI2t8Vo4L190Lx9V/iH76MLEjV2hSTNTaQlIpAaZ/L6DOokKb5nmxfx
DiRGTgNOZ1s48vR4OLHv/bpdgcpTDet67FSixWCBOmjDHxUQL1YxQWIRayjQyQCYqeCP6cVBZmm8
CMvzAyZEyApa1HNayZPl1hWg16sLL4nysL9BvKVi4kMf5xkpKEl9ot2n0AKPeNcE9dZP8VSSQRCk
ylDAZPt9ar0QoyqAFZ0zuhpIq8Dd5sjHnpK3+aGTvuzbs7loKzjmikBLeiYRE3DF9KLNV0PxM5s5
oXujSRynZ4XB7L6iRmkQILMFXeI3kt+VnRu2tCApOGNj/F002UGaRZsQe9+07U/xFS7jEHVVTkJA
ORsor5TuLQe8Grszmuwo+Rf3k5i3cYxn1Gk2BC19ESI+MezhiIHeO/GheKbaBemDDl4kjn2brngx
j32CMqchXApoDtqVCcas+1HipH4c12DF/cag/M8TYRp+aaorCU2Y4+P+Fm1eESsTmOSyjMs4iWmC
0orXUXea1Fe5clr5sI+yXQFawdCtW8W3WSwRcGh/VtCE7tJe6/LTAJY7Q/g6jM8RmgSJL6vuUkP9
192H5hlI93CFTIRYUWPaVNL3nRWE38fx1C+nSOBlr9s10JWJdDNXQEGaEimh3wNUPV6wFCe8qk54
VMDcFe+22LQJnQo6OsTRkMP2KkAwNzQDdPPZEnGNOrC6gBykCbFj4gQOHhDjHVmomJO0UKBbc8kP
hpYelV61i9Ha36SNg4TbR8XLgaYaClqmPq6dIY9Br4xosWzBtd5dZer/HmPXv8/md10fKkbQo1N0
yhJ0MNFrfDwLivDwr8xgM7xpyckcBzBDE6/16EVOeVcT/aZkrqYPdjD7ES4Q8FFVAFQhKu16OKJV
VMskvxOiwOpDOXEJkaNTklT3tQktg04VnsakmzjHmbNd72F/5eqZoEVLShtvI9JaSlxDEfHb/kpu
RL4PhjKnNshQNzFCjAu0i52mb1XhkIqzWTwI5rxOClEEaYYReXitKujaHF7A+f+/3xAf7KAHbLVS
lYSPzgDKS3YMdTNokFsTT4+EtxfM1R6nudiXOlxCCa5n8Ueave7vBO/3mStcb/N0KCPsRG3aUXyb
N5yjuXU1YIkgu2xg9BVZF/X51RItMx4kmhKzE5TH55eeiXI9euANcgWH14+88Q0G0XRMY6C7UBNV
wmy6YMoaaPcmkEj5tKloOFDaDb6gyKZvrWCYbW9JV/cZHeBR9acos8tRc5dIdvZ3Ziu7+mAMs/Xy
IMYtuHFxSFyaqMZu/hRe63bvRIfyIbCV7/t49Oc+BZ+VUYwntNMSjIaItYvi9GD2cmLlimYPUnuv
YaQZVAOcaMdbROZS6MS8yboaZ6eVSktvnSyLLHnx/pVRbBt32keBWFTUIUDJln8l5llqdbtNvpYN
p5bNMUdl/LydtAnJIswZUVmQJnfWriW94VykPBDmgijSKcx6GtQW/ShUqGh9D7kskzy/Y3uBiVma
VUNvU6m30m/hobzC1KmttJagYYJGAathzGPOob6143ssmXLVBXNeE0DG8fWkncf0QZR9sCv7Mtqd
Y85ObRUK1weLnfszU9IsRg+nSI4D5Rjx8idyVK5bZ4Z182EYLd58EG/fmIAxdLmeLBHsa+sOM/PH
XJut2uQcKK5dTMCYo8E03lEGjzK7l76MKSQM4b0Xjm/L0/iF1zW3eXtcYobKxAwzCOs4K7CSg3CV
DbNV/Um714e9YqKEIMVSLS1YOdTtLAXC0L2WWFrPo1alG7DjgGxvuqkUHZqiAVPKBI92d2orQwvd
ibl0kTQMfAYCjYyogsf9E58CBDEMUScI6lC5RlNAay+H6qD7dE6Sdxn+w0G+YNHdW129SrMkFVFx
txvXzXHCSzmVpqidtoSOYWNHLmZZ9qPttjtcAOkxWAFOWgpRGfSi0A7KrnqYEk5PxfYumZS/UQW1
OZtLpEsmlQkdeQvyU126AamdofTFlCtgvG3IBYiJs0Qk6F1PKFCK3g3RVtEOGjkoU2cOnmT8DFFi
FDm55GaMILKuyir+p7EzTkXZmFo0gHgoRo9X/i1WrCp63t+fbY+4YLDXYVeGoqDEwOivDH/+lru0
lUzJ3Bwq5NEVnrgMHlvtdlBaQTL3YtaoZWr2gByS3hnIcx//aJrKH/pmsJJluM/0WznGQSjnv9RJ
d9vMeJp0/UqMCUfdgLO+KrOnyZDE4D/EH5KI3mCGri7cBInkcFaY/sqn870yV/l4BFJ5kTNpBopw
WLz4sBxoi8FZ8X/Rj1e8J9Ht9HqFx57xkNS1WgNv8sJ7qiOliR6xJpeSD/e6JX3n2Ef//k/2qQqy
a0Io/yxj32RIZRx19O48V0fBKlD0a73oRsLrZOqY3O7KbftWeIx9wRjLkdKMCMwuJojdzOvQY4cx
KMqsax5nXgTbdtcVHhPCUOFWqowmjJ2TfpOcFGLpk26BAdmSbNXOvVKyuYXNzbC2wqT/vgqbmrmM
YAGFjWDTc2QbqnBX6n1x0gIPKQlImSq7fatAoM8bMqNrt7eXTL6gmWoD9nDgRs3RmEFMGH/leAt9
kd9DYPID8D5lwpAPOPz1cZ4f1e6nEf1QO3A7RK40vxphaJsjrx+T6zNMztCZKGmpQg925NylylPh
VVE6NRpNX38RPwm9u2/n5qfTZQPZ7CGO9K4WEpgpdP4SI300LKH90S/nMtM4t8TW+xXYtH4fQLY4
iJf6IiY5Nq2/Gl16AIUbOhux6NZ8+0skVNVdXv667aG4kzQigwSKZaHJtVLMSvpJkBanNv6eKLFN
+iuiNM7+Qm57pGkqeM/QwM7J7Jw4kzw36EJmpWKHEQSlDd479/YdqP7GYJs/4wAX0TgD452J7xYM
dn6V4QF6cSkRaalbGa/8uXnzaAqIDRXQn30ix0iNTp8F6G/QdwS5/zLn9phyGnY2F24FwRy0KQv0
ZqFekSxdBPbPQT+0Yq1y/HwbRTMgtY0SiyyzwbGdM6KEyO8GfArO7cOC0Z8/cADtgsCEQilYso7Q
glpUO/Poa8njv/t9JuSBmwdD3e9FBzI7SVzfiV3I+7zcvCJXNjB7IScTBthp2j1/6d3u2PoYxA99
cquhQ7WD8h1v0nX7zloBMqdmGgfQJSYA7JprNfDq1OnmOyHylelclo8FpEynCXpObt+c9dnNeWyN
HK9gGx4Hk0jKWANeyW2pi60EogT7u7Z9Zi8Wsv2OWW90Sx/D8TpHAr1M6MZP8rHCfCrlNQC7PvfT
aTONWwHSf19dyeIwxUbdwaZf1NyJ1xzkR9ogIIM4UOMlyZvhdYXGJFUini2USYR5eGVyMKjqpx25
FlGBU0v1fn8peZtF/31lGG4pJZnpJ5pY3k/Zg5G87v/+dqz7fYAVJkQYgxpDmwC/H/XBsR6nt2hQ
DkRVv/87GCZOQCgwqHv6FANpNHxGgKG9AtXF8z7Iuy7Sp/RltS9MtDB6tIiK1O1msE4sTm2D/zsq
rPgqLO34mqBetIBeIC6gwXFK3zjgnDCiMGGkm/VAyhu4oPgeRqQDRj1mKH7Q5NfOkN7nvbcPyfMN
Jo4swmKYzQBE3FOKoEAzhTuAtpkQXlaUMC2cI5gnxorG96STK5AMGJqfadB7rGIZS4vJvlMddj9i
dT7GoSQ7cSuJ1r6Rmw6K6gukVRUTL6yMkUZrlslUaqgIL1/N3E7F0Bprdx9jcyF/Y+hso6pWkhRb
Rz8Cm9dC1i2V/xy9CbFaSOazmgTm0iwt9qrDzEX7TbBoEpjbVQ42UFqggEI3r92MB8nExCib9KWh
dGlJ6yDdsMZU4uzNJgImKVHxkwxZZQdJCC7kbpLxVtS0h158To3H/X3ZapQh4gqA/gGr6Keiibko
KIB6O7u09ibd634GDTRewrzVLvABiYmDmFA1KyEFkugbINtXDso9+fvXBCKvTYVrFRMMu6JPMHUL
LNmnTCG5T6dhAovPF7Y1IQKrFE0HrYUMsRbG61rT+M+TVPAjOebW4kGD254OyC5uslOLEpnhBAf1
qrtHA9Atl+d+Ow1YwTMeOIoQlCjfi8FXv1gjIofcBWewCHvyoX/jbuJmtFrhMfeyHMzqArVXvIQY
V9r0SoLnAnOyUmoFLVK68lnLHqXwj77KV6CMj5a51BgGBZVnPzfvdW6Ovf0JuUJgfFMc2kRLKEJU
WuQKsveuMSJD1b/ofy03tNBReoVfmw7n8FE3/HSbrmAZNw2Deuo1WlpRbulIUeuDuFK/iUdb+z6A
zBfMZY55HHSX8HiZtwsCK2TmHidG1+dNjntctQZncSSLjgR3kIJQIAn4v9OWIX6twJh7u0TvhIwP
TOxfeoWPMUvonZ7Hsbt5ia0wmEusXBqMnE7A0AWvHw4VAQcIjySKd9rY9jdZVNOwKgFCfHzFPAXH
5hAlIGCnpczxELY2Wk33XYQuzY6HsA1xcizIeVYBUSxORvBcxncophjRc6AfC/C17oPRc7QHxgQT
SMTGmRIDDHqAifStK7i1xM23nssusezjURdOo94CgXaaUp7P4HvvUfVz0+ERRnLOFku7oLaxaAgy
oDTxMR6/mWApmKq7iUc8w/UJJnRUUMIRJtqTkBwpHXd+Xbwk5TsXN2VUz4gTvu3vEheRiRpFlgZk
pG0JxJ/dCMIx+Cyi336DS9tMzbtW5zghL1roTLRAk9d/on73qr3T48d+WIJeVHRyqMbwhOq4cEy8
aBRpmFX6kUEZznOwVXYoQUEax6VFfPPY8/QKeX7PxA51GfQmzqhXZl5UP6gdZ1qcE5tY9oWqrecC
78AoUGqD1ZXmSckmayg6b98xOB7PvgV2uUEkyYAZJGrsaqqPUM58K+r8WKhKynMJHhgTK6IIgvUN
XTPRL87vM8BW4oCyarAIZhQsw6LSwIIz8AIiby2ZBCRJgqTXKW6bHITaVfqnSTjsryMPgkk3UmPK
xJReJWPuj+NBNK6l5XUfgrd6TNCYB1MNFREQhmabKP7PSWlFpu4EPW+9eEj031f5vYYPCDnIgdRF
rt6c1MG0A6TeacHJZXiLxoQIWZDrbKKLlhE71WqnMs5jzPsa4kUGg4kMwpjJcjnjJFHu98xZ3lKb
sve/vyXOh56XoHECA1t8z+KpKVt6+05G7mjm5GMK4985G1t715J2nlJafh0nZwley9pdZE6PwNbo
6jr/YnkXMPEhp5mEVZP96phJVoCBGCgdQMYlcwu7fou+0H4YweEp/HCWjyVe6Ku8CnLaQmIUJ1Mr
LHH8vn+MeP7Afh7H5Zjj7YJukCfhpij94Jy/TqgGUWXrhEc7uG2PLkmgn8anODsonwt9DRFnoCnp
OUzexD9sNNN/I7CF41g2MGVaooZRu/kz1A18wSYOsVSfeP+VEs3259wFj/l6TSp1DNFMhCSpOefD
uRfAAmie6qW2h+F6lL7W1XGQX/Y3bTtSXDCZm0NOxbzoacHLnO+I8hCh/0vhf9HRX/mcy15QmHti
1okeLjMsm/4eHKroQ1cy+iaCSy/mqurwTKKOswqypUFKOZdgUh248XQs9acked5fNRrZ9uxhbgxJ
0mUzoZ4hjC+ZHlsghHFj1c2L1J7lZ4WnSk7D9Sc4Q0FPjywp6Bxm4QQhVElo4NoY89bui/qlKFPN
00qMt+cNSBzlpfq6b+H2YcbAHsR78X+iMFumSakiDjpqhNoXylYbHOWHxQ6szKVD3rz3jM0tW4Ex
W9bHaTZlMsEDQ5XrdhIPz2lrVldyHQ0uxy4eFLOWM1EmYgqA0qvmniiyV4JnjJJxzUvny9kC3kD9
WyINqC6XJ7BlewqorDRjduccxEIlL03c3trLMjMZQT/kZZbLWGaj/K6ZP0zxRiG51aNmb0azx7F9
8xiulplJC1qBgDeuQ22ZVKAg7v3STm1Ic/ySKgpveQXZzaXG1CzYTCFkaLCSyUEEloaWlrKFbrZB
MH5UNNUeYpNzaW8exhUMG8KiNDH0FKejzZEQaL2u2fNAIl/rC9AZEfmpkkMTUkLV6Oyv5+YNtAJm
jkg+KT3JaEdcMhbg7YcUnOn/OwTmXIzJlLUKXcE2fZkiydLqP+rYXtnAHIca7x1dWsCGOZjdpr6G
RtihH+72zdh08hUI4+QaivJFNMKMbpAsMot+FgUn0hSWkY2PZtq97MNt+x2kdRAtVchnMl+QYjTE
UPI28YWXPqSDY+S3WcbZmG2LfkOwtadIn0xSFAFtTVKtcbKWrrXSsLDUztMgyrJvDw+MzQuUqFZL
jKjZSao+1V1a+3MQvLWZUFhFl50wmKC7+4icFdTZI0UWITAErGDc3pPoThM8U+EcHh4Ec3hAp4Qv
fQqxFCEoyFJrlCNrVp/+nSHMAVIRf9rJAErWHAbBmfWjxCNs4u0ONXSVbhiqUshRSV2hup71UwdW
gPDKKCpLGAeOI2x3UpgXt2MO0iSl6lQm1BPO14sHsWT/h2mn5wXdjfT7nvtys1khXOFR21e2CehA
TgYCPOIPZ6ijHPDNCl3Q4bqweTyVPH+gUX4FJUNHLzAJdqqWrmLdTuebhjeLuw2h08ZsEdK9CmNN
SuZA7wdYI0/fxLGycv2+4Oa62+5wAWHsKBe1G8FKhVKMik+FEEMwSXu9JJFTJuOjZui80RS65Z9y
Q/OCxwS7AQIl3dgAzywGT08Fb8GknFIolH+R53702O9gsa/jE4jDIrMXcFlcFUc6T59CO7o8UsFq
gTtPv327/jaMMFEPehpTrcwwbJxjp+8mT63+qMR+WTvChLkJYzaDmYQDPiFtVXtMwNb7J+HnYgMT
5PKkEGu0mOIbdU5uorDG85HxUqsxJ5byloqJcmNaR1Fa0H0xVS/QkKPPIid35JwddnLRHIfEjN93
I8MkTWRJzd+ZwJty2f7oWG0IE9/iQIBoSQxDhIPwEB+kE1VWXuzqBk3GPo+pkbdqTDgQO1FMDNCe
2L3sB8ZtFHI4TziRgDCRIFRGJVV1/L4hHqvlEMm2gQlctcT0XWjv+9l2UWm1cEwUiEW1CmSw4r8/
5UCpUDl0h8EOH/NHfLMlkCHNX/6onnSBZGc1enkJdCUDJKm8ObjuRs7ybbYoSCLyNwKJMd1khXnz
eVBiU0FeHx0NX3GWQ3Eqj+p7rOFdPlwsxvEW2DEUi44TBKYQOgWs3kQ3CkYGIODK2autz5W1WYzb
CXoHZvoJZknmNzk96YnkBqVjVCl4vF2hP3I8Yytmr+EYL2zCwuzSDnDJEUU5aPIOVvs1P9NH0vnA
ZVLgLiTjiHOBbAvlT1DxSsXLUoenTI0PfVl6yTyc5VL0ZhmtzF36qEPuSdEHzuJu3YYra99bUVZZ
hKClWqkHsFaVS6dHT0Qrv415clSjihNzeUjM9dRIRIX0EgxNpWtj8iW5wif8QRIijkWb3RBrk5hL
Co0Qg560ACJ/LZ752vuU3Zg45lMP7W9QGv4Vei3n6G1FxjWk8jEXm/u5WuYKq1gbtSVXX6Pw575X
boXGNQBzYU3gmjIXHTZpcXYo5VJ2RjF35Mo4gNHmPNRRzbmIeRYxSbouS2Ze67BIaQ4mPtCG+XXf
os134LVJTAQRFtlAawxMis6/XmXTH7FfnMJHOgmUPOmP+3i8FWSiyNCram32gMvm73GeW1pyxkvS
aIAjkWMZz9GZAAIxAy2N6ZEqSgxXhLmTD3jAnGNiaVH9tG/VVpYhiSBHEEXwV8psR4IWJrJo0OQ5
Xgpr1FQrFAs7C573UbbX7oLCeN+C8dzFqIDSN5nVdC9S9DJppy4H+4+/j8Szh3G7aMG3eRoCaZEd
Ml4VizuJvHb+T64NCleM20hEkkUZj8qMJ6hDZ45RtUyuiFY+jKChA2GEsF7jlpFDx97+K66rT7fK
O6ip4nUED1Y6qxg4QN8nVnXQCCi3Er5DF7QPUpX3d8J/n1dH3LbwAsYcLSmdFVOmYM0Ettp7LeAs
Ie/3mRVcerUKywC/X00/g/nUx5yOg08niC4W0hiCySSigNXtYzgdBBXN4Bl2SAi/lQX0OdALJeFt
DMp2++72OQgxSMxdkUZtNEyTOLm0GaVwpFPkqTeh37mal3ptZ3Elijf9YGUac1OQOWlIGsG01lU8
At+r3qrDZBf38kG9Ux/3zft0mhjr6D6uLnd5ERpQqMK6RHOH9LoybdJxKpXcFWRPLB7oI1WfqUGS
R0lNQM0jHzu01yhu5dcvPJv+ARAaaapoGhDfZBImyATjTccgk6s+pDf0aSy3O0v4a7Fn5112ztlf
w21f/A3HvnALxagFeaxObhZEx0QFB5qGFgEjBS/s9GfeeMFi/F4XlqKCHjNdy2ywqNCJ6YIQyhM9
6o4hXyNp2xsvgKz7V1MrViCjdcdfKpzQjjFA190eMzfzdc689mbUkC5gjOvrZkvyYcDG6ajDGtmT
yJuZ47kGqyQgKqOalQ3Wzyys7m86KVr65Ciin96hrEHhA+8480xinD/ol1AnE0waUPENxsHPEt77
Gw+CieUgblEXTCZg1dDKW12nvLSc9/tMLI8aTGQvA1wAn1Z9exB4X6WbMUiGVq4uEtXQ2BHDOdCi
wphxV4TxtRif2sVruCLRPAxmjXRSBSCqkHG5PlD+l8prIrRzgU7c0qwqxmxN5AY27wl229tWljEr
R8K8x1gILJu87HFxMkyxGU7+Sjv1pWs0XnH6YGhc+1BLpMF8BceklVJkFgue0BHMj5QKK/UVtFXw
qbA+l5QYHCa+ZmIhl/0CHOFAtdGXw2BVlE8C3/YQluWEvE3vuxjFdowk+tCQLMIaKu1h7o9k5sSc
zei9+n0moqqVKBRmid/vEun7/5F2XU1228zyF7GKESRfmU7avKv4wrJlmzln/vrbWNleCqLP3G/l
Kvllq9gHwKAxGMz0DMw4lpHlRBkEBUeySp1/68oCaQKZzgO0OU3uSyh47z8X/nxU/5g+dzeGS4fi
CIsXkw1kZW7wgAss1rPDYvsTy4OKyryiQPjibdyHIZYsu6oB0mejM+afO+sDnv+vH68UBv/7BqPt
rESXOT1IunUDIYqnjhl3FZ6drsP8/BD0o1VrAkXoJi7QFdKOfXSRbz7qf+nwVGIvQV6hu7YObwU4
fKLipZwArhmEQBBWnWddn4GWwuGD2i5ON5zqfEWbiqAnA+c/BzSFAQr0IK8xmrI1AGvgy9YqqiJi
N/XGzpX8IRi82UILjtzPJPd/Lo8QgAW+aDXdTI0cwLN0X83ntLr01W/XV49gCfEZhWXFmFkyFk8t
/VV+XDTivkF9X2CJrqyLJUEDM3/IjtCKyiqimJ8wcvHZxJarjqkSfn+UnhD6atsgsol9RNG2LnhX
dRzpC/JLoVN3GHC1KGDdDAoZAfJ1AvtLQ9wAqcNPF7ihkcsO+VcYkvI8f6tPPHlRKZxscrirVQR4
2X+Xr/VG5eKDStHEc2ENWCQlf2nCQ1USFEEcFbrAEJYKWf+C03dYdI5pvyx4Xq+k2yaqnV+zZoEW
lNku58nGQML2riyeE4laG8qcBSqIIN48zgtGoueeZTizJ/8ti947GXTDfP3mHQ3Uf2QBUexKNyot
b3UMaqn+kKDqVvXP12eN/+grZCq+ntSLtWo5d0s6cCqKtg2nHZMj6837GSkkTeK2VUgsFGXkogRk
U+uRnOCsxVWzPE13yjG8KY9cNCBy19sk0AgLJGhCFLTqIKvVWyu2cFfdpYhLRb6aEjRBmIao9tTW
c9pPGmYR3r5U+PpM+Fs/P2f8aAei8CMrzbGxCozhe3XPcAt1P2gxHsyzepx177pNUBMmOg/Ic06r
EWDV4tfVMemOTe1fh6AmTGAFU0W+Wor+T8hKKJ2xjaEQSzWW3h2FJkOOEP9Qvy4wd2QklQbjxrIP
iWuzAU/FqZNSVTz7xgy9Gi76Y0JsTzinFdnW9Emb+XUlPIDhPpW4JOPNk2tudPcVImxfrk/d/rj+
BRR9+2WSazNCdM1nDdq/y4+rfKyj43WMXdJ+G5SoI9JlabgkDcJpdTJETqGgsxJawY/Z4pQmFVXd
t+0NmODgx/Es94OMUFd+o6A7wnxc7/j7au3aZEr2/nG+wRKMYrULOzE41j9htaRy+3PvyzfoTnhB
t+7r87hr5hs4/veNGw67aCBoBLg6DezF7xWCd6h1EnZqbSV44oxhC9lSpn4u1R/1aPDLNSy8tv3f
H684CW1GI2zaKkXJdT0DzdSf2PJ5GagTlhqOcIQb6jozdYXZ9UE6OoF17lwu1pC44YDTgTvaEmkS
FKZwqkPGS05VFYPSo8m1W+0pjtvD1PZ+VlM9dSgogSq6ylLmMIY1SM1LjPAj6kL1G4liJMLmRK9e
Rl+YykLVsy+1430eMbTjzgh62KUgHVLWzFYMPJMJZjdkspYMEK3xE2jGj8wx0B9oRhrt9c2z65ps
UARzY2HTSOi1CWvQnhbm2NZL0vum+lsh34UjmfKzO20bNMH2+mWJ2kwBmg5J9NwrY14QlSowvgGW
pzqq4iqoZaQOdk5uP/lfG1jB/EqpsOtRGhHqDHjtcx6wh/LS+zwENVxINGqQggVKC4oOFBNo8mEO
mo/9STlaJ/VhxcuM8hH9MS+UNASftSvDE/OTVXUxNCkDYFL9NRu3Vh4k0FBcn1LiKrh/DL/No1gS
jwrQejFBTq/Lh15pzyNSZwxUP/Nnb8NwqZRUYguImcmhGWVNusBcUjT+1pG9acunkYzA7sa+NqMS
jqvRbhD9njF9BeSWjTF8bJqqddJ6Ocyp9S1DdmWYRw9oq+6s8YwS6P+5qwJn/A2+cH61QzrEFt+C
Xfk0Z55BZfMR9mgKRDKW9jBnBb4/yJ1vp/2ltMn2ANQcCjSySlXRzzEwuINWes1t6Gl3PMirHuX/
OadKmC+RRFJlNkM24ISMfVO7r9TE0TNXix9M1fvfm4MIYAJ1rF1VGJkK4xhWR9YfVNWXyYZF3MCu
7V+BMOpkzlQlwuR9l2bI8ZKlf/k2u5CbRw8wKMpdp3xiV4k18UY3SGyUMH/5HDlyX7ga+1SZqnsd
5edWoj/OnFgTP9Y48xMbo1Jv01N7mlCAVNwmeDM2Xe3sh06LslfTi7+GPgFM2KLFT4ONP6grazbI
/et08lfdNLA0J78seIeMz2XqXUfb31z8TmLx/8RgdpubXagb8Kb0AeLV7egv5krMJAXB/74Zj5aM
S92t8DXS7GaMv0jSx+tD2PfX9bcxCARRJnUMuQ4AxKfijlf/IdZyU53Q1NzP6aen/cP4DU2gikSp
9Snij+5cdH6BamyDWG99XALFly+kMezvrTc0gSysTtGrUML6SBeum8dFm8PJSQ48EhKjmfBZe1dS
wWY2BcaA9z6ynGdJ5DdroNxoxxAN/ZLE6U4F+t3nB/np+vLtb+e3EQrsUbZjk3cL8Ab9nIx+F19w
S7kOQVmI6O62fThbKXequQOFODMasONF9F5GfLb80yIeC7kB/EyH/w5IrAVYczVeYwawtqqdRL2Y
8+8SlJEGYqGIbSUGtiW8EEWNjHkrZS8aDhZJ6xQAN83NvkUn5V5JS24ItjMH/Sn93CDfQ/eSk247
KNm4QC3UIxaKwuR/32BKqdxnkN+BuR/rxFECOYNAZOXaq8N1yaqH7PM7EwneDF4MbuMFvijqHOtV
5cdECtrp+IuDEhhD6uxYjxMAFHDLXswgf45XKGahpa37ylFHnqtDYBK8oQu80UdhKqfcOlqPOzQJ
7F2LnB6sYZ/l45C6lNjwz6m/r+flm9kLvBElSbf0PMaVn17fv4IM+SzyQ9kiEWDxKm86KoP/eH2Y
/JvXtprAHXXLxhGNyYCZp16SPCOl1VEg+VMm/aUYV69qqOs5RSViLDw2E80qefhhNDMklT6X9kuF
ONHvBqqgsyxxFbNGae2xVDp0Uye1e/myXRmwGBUPjXbqI43vSaiYFLOjoIV17pTH6LS6rWOfC+QJ
KKVr+RVhxMTGFOPjah9NSsY35lq81POHmEpQ+o+72b/mI0bH1XHqx5lhZCbi/Rr6CPOMDjh4IxQ4
q6D+k3pFowYkME02LsUMnWd4/K3sFyZe7JZfnTPBL7F1tIIvWwxJTY+qcrE677r1U0MQeGU2dbam
Or6/oCFXl+KtEVm11yFIcxd4xFaLcpx4Oujkzh5CD15xG922CD0UQf6BmjDCFRA7IFnLWkvIf8Hr
nB4Y8ZdFuu1CInxIQYiMYWlS0nDvpkqOfRxE3VEd/yDmjGAlsYNBrndrYnJTRkusE4TqvPUC0Zw0
kNww4DKJ/SEJ0sP6PHyiJpBaLlFTVEu1XpF5qkXnL69t7pLb6MSc+JhBbY3as3yurpAREy4q2mhk
mVlhnFz8P3ts0XppOC3HjlgyclCCI9LnSd5POgbF1T1UdKDIXPMrb/OUBOaJyskjDIQJvKAbTK5w
dsIG5y+s+Rq2t1LYuNcthPAQxdConULwKuaeVRP3nm09Rtb9YOCtjuqoSY1FIIhhsMdu5C80qxSk
+lGzntV3pW+8OU9M4Ad5NPTCygBhr8/d8qkYg+tTRQ1B8Cq6yojXhBcMKP0nLTkN4zlVn69DEGeq
qMBgSu2s5/wCksj3qwkRrY85+yqrqCCnajkoSxYjnVMvdQqakPJKBC58Z36aneg2O9VPeE04Uvl9
xPYUo50DdPzUjHsqPFjNHYUp4BFjKgeJOIXEIGevZbaec9KWIr+SjgX1bE5YgFhmYzSZbes891Kb
kIHUZG7STN5cSr940omqn2E/K7XFowjJ4vQ3PIxQTe4QIF3RGW8lTyeuvdS08WFvbjp5O5SJyZna
QJAsOkNy/7pV72fdve1MU9j8ytIqvV1jPNrz4nIp69grP9WyY6P9Ej++zZR8JiPtW2CDyfgnWsFz
2mU/91IPz9xn3Ny8KKAiFZRhCNQQr2OITBsYHlv9GFozoXQbIvB9fRopEMFfCIfOiJgCEHlEJzk1
YGPjxtGfvwQiRjT71sorm/P0bN+qmaO1TyOVD0mYmxjNtArTnGbOozLrg3oMT1ox+9dHQbg9P8Ut
tS6sQhMQVfXQldBRdtNBdZTiYve/Z8gQuI5GDUhwCiZV05WMYf/I2XGWP1hUcxtq/1j8B2w26KBq
LSvw2OyzW7SD8teT/CH1Qm8IRstFziqKrROqncJ+lsPbnhUr1aCtlU0j56A5lt1wPnXjo1H82Syo
kcfvSC+q5pr5KUxers8lYeSWQBX9tITdxC93veY1Uuxo61mlMPg3rjiLlkANTI6KsU8xtEG7jcvj
gh4wxnEtP1wfCYUicEJZ5ZOWdxiJXYxuseROw2K3s+5rSmmYmjKBF5Z+wQtEyc1vvU/Hj5r2YryL
3wzZki2UbpiQtvvRAKN4LZKWOwtheVGzb9HynJIOye4wNhiCCx/F6FGCThTcR+hPywetdyIfpcDa
I3zToG8cFjkD6Zjs3/U3qMLencNZbaQGI9Pu9TNC2veSW16Gz8pZ8+WjcZqJFOP9Y8nQ0crcgmqb
IXp4aW8wteIvKpPLa1Q6BOytB93L76pA8mxiM+0Txxua6OQpbWOgdxl/civ87qPu5t547Ask56qf
FxQk8Hcj6kmRGqHo61krKm71kY/QcNiZn/W23/Tet9WNj+1t0hEXmP9YwX9nVHT6smkOjYznj3T+
97BA9cE6JW7nNaf+YEBn3r++r0lAwWTiCvtDYoguFh/bE5qNOPZTcsqhesFFOdE1/lfxBPbP635R
7A54/EE489eL+mW90yFObaFJlorGMEQ0f38jvk0o//vmtMEmtNSBJ+yN7JBad+bstANhmPwn/8TA
G7sUWF7pYqjy8SSm0j6qkI+sCSEG0ggFip8gBRYmPPVrOEMA6VU4NUS3Vl4buhzJjEBOTdeGI1B9
1ESDmvBnReWb6jIXbpmnPnzvQ9F+oC451PIIdJ/acVV2PGxkoc1N/Rxm7poQFxBieUQnMMMNVELu
OCwg9u3uoZyIWPm+c/G2/qIL2NoTlG01cMQccHemOSh3w+fJU9CsuKZyGqn9KjqDSi9pUQJZb+QE
yK7sK05pOTaqYaAqdYi/2p5xIgiCMAdLIAi5qccJauW4T6HIHw985+i2+8Kvb3x8PdUqmFos/vfN
ds16xYjKhhufVCEtufU61v8ix4rOIJMKlCObfL9+W9z+RoeJR2ftrkocDNJF7Mu7PoXUmAR+GCo1
DkMG+8iyT0vz1TQJitt/IdoYoMAPkF1N5JVf2HgVZR1k59PsGE9D7jrViatuT6ajvVwfE8VJouy7
0QyaVfHcFOkonzW0juqPy33vg5Nw9JPtUCkjFGiCzeiiHhYYIb//pl8aZKbWF+Y0NyyQj9QbH8FJ
YnU8ZEHQVorBzzDM4k5S8+NYxw9DTG1lCkZwQ+UxRlo7Dny/5qqUblo+LFTTSwpC8EJVI2TK3GI3
teFhCr92irPOn68bAgUh0sNoofk19x/W4YImOP3qmwN1fSM2kFgCj5rkJU1TYMjNh3j1O6rjGjUG
/vcN6XRMK5dkhnVBNLGNA15WWL4r1fRtj9oCCWgxuvjMGoxK/8q7dQ4HM3VRt/it/I0Fy7GldPH3
Syc3eAInjHIMEXkDeNKxTZxlcRUoc0Q+O01f4o/NaUASgKsfI496rqbWSvAeJNNCbhdPBc3bU6h9
mlZiIqm1EpigzixTmnjSfao8yeNLqXwuKKUWPjX/7QBBhuhHc4A2m7raCyCaKnWK+km2/2IQ0sk/
1A2VZU0c50y8i2ZZWkQqv71z6RSGXn8Rmrk/QhTNrx+hpumnVF4acYtissAJg5r9nU5gH7nIHfrh
rWgJg0xr3jsoC6rQi29VKkH4On8zWWCJxsj71l45paLVBYy/uK0va+0uAddTsXyqH9N1I2Qy//tm
Q2dVUrayDGo1kKO7fO7aT9dJj7IQgTB0eWxbRIBR+4rGToNhuREyQGVP1W718ut1qOv2Dtn/H4cy
J+3fNTNrdKO0F40FofnlOgRxljNZ4IpaUuql0jFd6iPXF0keTT93+o/R/0sdgUQTGEKZ+6LSBkxe
642o4uzc8Xfb1x2ejRA9/9r9gskCXYyK9HeCWtQH0OF1lPF+6Im8NGKJRLnBKlebUuIHOXQHnUqF
QLuhOm1XEH4rBSP4C61uSk2H1jQ4ac+1WTqR/teqkO189reOid7I0EdGkYlgC6uZSiNEd3nOJ8+K
zHz0gZeQ37Qi6zhF88PQ1ahekv9Bgm+YgkUYqpUYcQhM6wNaBLxGWbKD+sIcNeDuK+lN8pn6meDf
8ASjsNOuUaYMM6k+8m5tiT877OU7F1Fv7MR0igmSSM8FFfFEqiY/FhFEJw7v2rv/jkVMikRzsSkz
eR6J+shah4uomHdQFhu85gWh9IARtv4fu/cNTzg+rDZJu54X1Sl4/QoPxhE+Re2sj7wkP0WXa8Lo
STzh5EgSpW9C/r7S+N/ZIvKzg3FrH/qD5FHl+LuWqMu2qsqoxLF1Q7D+SJojQ5H6CW8T7DE68ngf
RKFvi5vFy/333Qy3cILhN0U/DGoDuKYPLBuNON8ToIUkIDOYZiuIdAkHVZbYY1N2w4SdNSLeVgfS
3fTA0FNU8TOkyly3xdd6eHFfYc40tBY1FCg3CvtqbO3cXEdjQg4QS/NAT0stiPWqfSmjvPJHTZoP
S413vnrRZM2pWILs50rvteehZ7ZjVXPrQXAGkfGkkvypTbJDyJL6AeI9ytlQpewhjat+cAw7bYMh
Y4qjZiP+XFmLWy5rdJfYxvg8sjnx027Wz4MUtx+7rmBoWFOP7Uerz9EEfTGl27FHZoKTL0bslJ2t
/aaaTdk4fZeHX7Nmbc+LvZaepWf1Sx3NkZcbcnuclFZ7GHIb3SPlyPwz79Y2yAYzClrk1aIxzDI3
cXB9QnfN0dAZ72xlKjqs8sfDP6ykRFvYNME7DA9QvwhC6fC9C+14WI7xbUi1jCMRhUOmyyc5jlFa
5Sv3i8s9UkgFH9tjCLm2Jlh+p0Ij3HsRLcYwZBk6/LqhGmKKsFYrM8vCGTkbMVJ4jcS1upNUfzWj
x+szuUfDhqEZmqIpNva3wCLyGLZLu9bA6XNHVv/AlrsOsHc4bwEEj3NQKm0t7Wbyc52d7VDzm3Y6
2R3VKGiXDpEphd7jKhQ3Ufb+o0WMTSSrxYSBxDc1Smeku/DY+xoEPhMkqJJZ43tu+wZNzMm1695i
bQM06dL50RFBnksXTMHi9QiTUVTPye4nW2AaFFbAH7iXiNyrtKMUTZjCONMTX201+XFA97O7MbJD
fzWmNXTVOFPR7oTnMxLrt2v4EADmutQosrbFp1qkkmsjSxQY/vPgJ08dWtVz7lcM5FjzZHLK8vcM
ZosnjHZq097sQxXRrG46mZJx0Zv2rDTa8bpd7hrMFkc4YsJ2TTtNBo564F2lSwi62T4/P9Fn8ECJ
fZBognm2ejzrFcQsQVjxA9pBBuPR4s4Iz4uxnsgKzb1tvRmcGKljdT40KW4ufuZ0/hqMp/VoecrB
PHAJWsl7/Hh9MvcsdAsnkGOsKknRDtrk41C9MIai3bH/GumVO6WoWA8XJ7Qzwi73zGRzpIp6E4YN
HXM1x5FaQIbPzlz0DkD8n3Cy9qZxCyKMS427yNIKgExLfpjixbcRvLk+dRSE4DYqQ1xGdgUIw35k
1m9LPTvXAXYnytIttNPVVQ1U/CMxxqxv5DQHe1i5o9p/JqnTx9+uQ+wdVvoGQuB4VcrLRerBhm1l
ucMSHw3lDgo+7qxSInW7s2UrDM/ZSC1XRTlYS83aPlcqOFLyiSk35rvqtiBE/A/ATxtnLPN5kAAQ
33BhLe7nqihwOKzIobYK+pV57yDZ4gkWJk9KqdR8QH/3nAu9acKlkt/w+sf3+dWGxtD3C3LLaDkm
GMPQdCrqVwbQ0IwmQhqeFjsqsMD5+afTagMhGANexBSoMIyTv2ijY3RHvM86Kvs96t15IJyXPdM2
NNvkPfs0dGEUJg8FQOUwduvkz/VjMz3K9a1KPRTsMdsWQtievdIvWqIAYsjRwA75BtnnWPtz1lU3
bZmzMkqJf3dI6KuoahiXYYlhmUzvYim0cU4oy125PC3RoZyJ28juWWS8YYhhmcRK0ITNBAavJ5Uc
3pXdQnUYz29Hgd07+G3jqYshNORLSlNvwFM31I9VeS+/K1C8BRDOcWWZmjnX4SkPZySqHXj1aBhE
N4PHZR5tjzrJ9xfo35uHuEBGxRR0GOOOuZ17Upx5mnqOderhku/DnzbR2/1GXKJ8sPOlt4AS/cWL
cGVfO8YBahKHwDxXHlKWKEB+YboGKGwluVy7tWhwvckNdoFPGUSL7mVS7OtqF4xF5JXy4plJcVDC
ksAmZvTVXDcx6VYKjaasMdai+LNvzk1dO2roXT+h/sPm/122Vy93A2KWXY0DEma43vcez022Tuxm
hor4a00HgUaNSKBAS21YqTCMaC6/mN0l7Z+Y8b5N/DYg/hs2A9LjIcwh9IFNfJ785KIco0N0oz2O
fomHA0b2NqPsg7sAG7gMepMJkg/BS7J2nzXVQbbxb0adXF+7fWWdmzZ1i87w+pTKu6VmU7gQSDJP
U+oBXc8Xy/ozMlyd0mnhC3LN+gUOsfJsGRIZ1sHyM2o+ZGq1qO8L3n+cxs2w5BjCuiDu87W1Cf97
37w3V0RhADnvgFka8MDUQ/eRN5yQXPlUnJTXyi/q9ru7IMxUTfRq0HWEtH60BWXtlmbU4USU1oeG
PXThecmI+BwFIZhbXTSFoZh8u86BNZ40VOdRImW7a7IZhWBWY2woS11hTdBSOTOP+UgcfNQQhCXR
59iOBxN+UC4FWhKUxSFT/eustud3G5shCGZVQn6xkxbMUjoc9eRTCvmpUfrUje/agW844mmUDp1V
lTpwQhPqmynzqm64y7vJuz4cYkVe08k2HDPqo6GMOewqttCjce6Pq6S8/BqE4M5VWiqluQ2IaPYi
6AnUxCP8brRksyTiOdPlGktWDVM1Bl3uJMfm0CNG2J/5GzK7oKiHenYgzOz1VXszaV1Vmi2LYcZt
LB0NSIU5pVoHSdc5cqO0jrpGzlo1h9XqA82Y7qPiRoZeWW2hVkaHeon0HpXO7QTw37v5PaocV2bJ
D9pu9Vvzi9m4NpVZw3fmT2xtyqaCExut78QbbTTXzJz5kOtecdD/OWiXM7qVy7HP2pGwyd3p3WBx
m90MJy3WFpdzDGepvknr09B+rvTjdZvcJ+8NhjBlFosUtVK4zcDNOnH2Zn+0tTujfVkRhE9Uye4u
a2zgBG7VtLW1GxtwqnQzyt4imc6aeXpP9WWmcASCtaa+T+CXgzUKKPIViJ0objof9cgm0oApIIFp
43Ye8zkEkJWETginbridq49rdbi+TpTZCWyLZCjbRkr/5Jt5oBaSI0++xr6gx7lTAPQ61m4yCppo
/GPjYkV3ZNt1N3OPIfoYPaGA4HG9QFeV61oYqJTgTQb6icDcpd8NpHAFaJq+znoOOQ32qSmX30o2
E6ZOQQj0Oye6ES/cMdZiPy9PI0W/xG5lQnhDU3LDQugYzKB+0Ba0zvOX+IVYmb2IzXZlBEZgFQ5c
ycYYlHvEwxHJnSZXeeS6ulkQ3s1f3gWHUABeaAxbFyNescTCNC8xpNbDnROlHeEpDHh4qAryQxtc
R9tfn3/BxOiXGmVhXRQAU9EkTZUurKOOq92Lra2bTEMPO0UTX0INNGnL6jX/ntY1HZqD/iCflAPv
H7UckUDxrqJUJhsyni7wMKSLcmO1mqTNzADYBmMg3au+dkFZ6u98DkNHv5F/pwpH9tgIVKCj6Rwz
0J9VsEHV7A2p6yEWV7D8UCUx2MF2k153zLVyri/XrrexxRJssUfYdVgKYK1/22LJziaUQUNHdeRP
2eo1xAbe22BbQOGowqqaMYsAGBs+0+5MiW7JSkHw+d2cuHOfokRsAERa3Wcw+zJxVo0wQwpDOJq0
tp4Gye6BYd+nFnopNo9p9Md7FkdXLcZwMePR8R8HMiIGYE1ZDUP4a/AtJO+EnrQ62lfebq49mJpD
3cv2zUHHIqjIbGeW+Abay71dLqzF6uANVHe14wzfcz4jGw8Ja+Ed9S65O4tvcOIjaF1PNaJBHTJp
tScVnRTV+1x7ByGxDYQwh3WdhWbSAGKArJlW9XdVOxO2sLtfNxDCmWSq/0yaPt/3qosux06i3bSk
bvCum7cdi0AMLJIKSx4wlt77rrIY/dl42llGOC93k98J69uj8i2aQA2ajMa4LAOa4YyeigpE46J9
Cl/DvC36hWelQ+kb7fosW0iBHJoys5sqB+Q/JXpr74ReezQOiqt66u/mw7uUg7eQAll0UxcaEzfB
3ptf6yyhUIX2v0jKQ4X+Bb0976nOsrtFTVtIgTuGRLPDFM7Za8VFdkm9+WL65qH01U/UUwqJJXi2
tbF0Ucpn9J+OfUaB9lzSoTzbnvpEWAzfS+K1ajswwb9t9H5SpQpgxj1P/muQhb88FKiTqQ9kOhmB
Jbq3syxbU9gBSz9oQedqn7JD83lA5ZR66cmM/z2fAwkhpmahJR1iVsKKxa2yhgavyOHq+s0ZYXtf
uytuQidy00fbW4l49v7Oe4MTFq1CHn432UjpXsfaX5QRAm2LR6zV7pBMWTN0lDiimEHYaiwCm0xZ
xgub0j+QNX5AljpEYnk4GxkZp/cwvSkrqmkpSAOBZNqPR5mRtFUcQYXU14tzWfxRodXQklHODCda
0f62IMK8aaySvr/opzfVbzxykhzQr2vEaVkfQpeSkuI/+RqaYO2KuUblYiNlQbbvqvhjiN5J6BwZ
3iuIoFxfrL0DZjMuMdO1irpJn2JMXhE/1tmLpSN/LOqcQm3d60C7J8wWSTgtWd3WNiuA9J0NUQZ+
KdFulr9dgy+Ic3PPzHE9xZbC/wx0Vv7RJpjeDVUXmXjk6M9peFGi0/XR7HkXJnT8kdyH3CNVfGiz
zLhotd7id8UnK7tM6ddK+/AOiLfUJlHnW9HSpWkQMvPDPEGnV3cpa6enElX2V2WDIpxRMLIimWSg
SI3HHnmvwOKAkPOCStGKC4oR3LBr2Bs4Ya+WamJ06wzDxo51zeljp3w0qvNg3U8hyay7W3aDJW5Z
NKmMY55DtTzK5wyKbPzZIXrR3AIvydTFavc03GQZmcKWhQ6yFQ8Wf7c+L7gKQ+fuxBXgIKV/+66T
d4Ml1kZD0g6BHROLtphufVpP1cFE1aM7gWBrsoM3ZSLiVcGy5KyMF6wZf8PmpUfJIcELdujwTHWK
zHerYrdj46u6vWFFmj7UDdB6T/useJmf4pJ66KCfLh1SdCZIfdsLV4IFdy8nW1TB/R1YZsXSihlN
0Ynxjufjx/BGWeStgEUi4SNpL7sM9Wadop5OaDWSYcywF37ud8iSNwLlCGUbPGgjM3R4hkDUezhr
gygey0M+QZoMiIjn+upiBouqOrEuH6/zFjEwW1hATQrLdcoxlaz6K16PtvKL3xeWai5jc6pifH9S
bk3rrqMi0LvU/jZNYtmqjcLbSYvw/bX11py5YQzd1YE4DSkQYS3qoYMqJs+4NJaHUv9gKTfj8nh9
HSgIgdmlyDbR3Z1D2B2y6uyzadZulLFfhBEYfW2ivg9HTNewfmjCyLG030PqWkOcGrbA5OE0S6oW
I6QdTpEXzqOT6Gigo0LOSNIPek5V/VIzJ1C5bTM1HfjWXLonnE4hgyhq8AuLo8hisaqsZ2vKUrDc
osieaVqelOlu2cmEmV3di4AR3CCltlV018DEWfbdvN7KpPAN/8BPjqpqmah1sHQT7t2PbK2qKhuS
ARloaKsSHYszIrPfmJPfdS/vbAdtbsAEZgmTng0Q+J18+xnOPl6iekc5GGcEd9yI1hDan7u3oQk8
Y5mNLDctDLv8PAeyi3Lbe+Vo3i1/rG74jRfiyCZxCu3b3Rsi/0Wbo0/LorANeTqfrJyt6REKV1L4
LvJ8gxB4Z+iiXjYzGETOTpZ07qx32fXb9wXSWRNZrqSIf3+6aImXrQ9K5l3fOv9xVr9hCIwTzU3C
Bh0YPHiEq5jbQIjI676g/BqWIH9qql9FFPhHaeM4X/mRw26Hv/qT5GifAOjpmit7XL+KdA4oSxAY
aAlNvOIg5+c1WIWWbp1TosdfeEzvQif7ojq1m9xTrjmBKeZR6IUcLgon2bW618wXIz01pIgg3zNX
6EJMoqj6ypwsCxauP85oCp0H64W3qjMO3MlCeicR7NgN+m0Y49W13eyoBYW3aTQBj31gh9XLvyhO
6vFrwLw4+ROvpaC8h/2j6l/jfDXeDeKkJ7m0akhVtJWHtfog6e6q3yZN7SwDNThqMgW6iKdiznoN
g9Oee49XPYaebQbj39eArCOjEv9xE3gbnMAeaFujpEYIRMRQ0bv8iYtMmX49eZPH5TBCMrGPOF5e
5TI2s5kbeVTPnPG5Ul38pcClqoNmUv9E30zJwQm0Ys7WuLQLsNQDbyI9X/rXJhuqszi03gaJJlBK
vobzOvGpHIPyBWjH2m9Qrqo6XL7tnZeqt4UT+CSJptyIZaDFJ+swtM53/Vv5S4V2PUhFrpBg4UwX
CpZgFLEOcjLHCC0CQZtW9lyqbpLeaO+qfNzscFVwQJBTVMc8O/I1CG3x8AUyU1LEoXln5MVyUt2h
CtGpYQluSBsZoYleMNh39inPb7PlU9wQ8hF8617hSbHwMU+QgN9z3mrCm0x5GMdfcwNUgTq6ybTs
dgVLtfm93Nw27TNxRhMbVwwBd8xQcijZcIPrbwpo1HdB9BChP+3/YysRPKgKPoccSZXGO8779tG8
r+5iyFn2Rx6wX7zy/1H9TW1dseJRacsms1SMjX0dPS0YDqGne8s3XnBIt1qljE3gCa1JIfO4AiyZ
7+v2MC4ng0rnoYxNIId4jarvF/YVtXhDMFN5L9SEidVwHWKlrOU36u/10JGvpajO50mHqT99IsX2
iPGIjZhNpPAkcw9KsIbCiWLTaXMiuky5oJpAAUpl5lXCRySfpc/LXewVbu9It9JBdeYPtJ4pNSK+
AzbHIKvsNZQHwPUscaLkAynP9B9Rt38PCE0ghMwuqprZMDP0R7qVXeR0HRB3szzdkb+tSH9J/ShI
Pl0nCWpUgjfRRLNcafzAbbqbJr2bEv/69/8jJPs2KIEYmJr06WQAQF+WxI3k/s404r/MieWeMdel
o1jpc8MkBKLjanCbyWygG5VV7vWfsbuDUTOFjuqvzxHC4jXR0motLxnO1JdW+WChlyvVxWV3Jv+P
tOtajhxHtl/ECJKgAV9JFsuoVPKm+4XRZpree379PVDf6aIgbmFGsxuxLx1bRwmkYyLz5AKCu70q
VRQ/1QAByg2nU2ZX70VkbszPfIhIBIQUpgWiCNBsvFdBWscj3oZ0tPzpr9oQO4X6LDVfRhCNjidL
NGG0fmRnMM7pmYqa5nFkQBuNndHv+3hnihrsPzglcEij7QVvlOgYIhQ9WO8F6gOMgyrWAI9dueW+
24ae5lqJnWD7KBpgLLcR9IHyd8TwQJlgqgb+a1G+VU7OFLVuOlVyMS/vRmZzY0SZyC0xt7O8JA6D
75Brwzaoo5pI7t+ONmGkpqygjP41oZ/lb+kNDTMWqPqgAZDwy3VyX6rNFP/rTspdrGW2Ud1FyrfL
xrN6aiaGDQkGszEgzBmPH4/amGIIy9XUQxRv80iQCH34QnwTYgHAmU6eYvOsbwDgb64OJbDH+9FR
nJrRJp2aXf7jskhCSHauC29e+EpLcw2Q4b7c413vyWixMJNs43vZxbhSZfuonghKS6Jz5FxhFeAh
TCqBaTabJP8mh18EQq2qHtpAqYX5XWg5l4c3sgbnEQRQBvb8tSm25feutEd8jDIuqFI0Cs3+3g+a
voDjAjAqWFUcBxFGFrKtHBz+0sYribiXZRJhcLqX+zXBIlWINGBWuOkjJx3vO2N0s1aw0WnVkNCJ
p4K0g2LumUvAUNkeR7mzoBDNXRjeBNZuNASjHwII3jMo4+BPWByD+89usnmTSF8n0azr6nFh7t2A
N1BNEBO8V+tp9tPYz6BilvpT7+2ykJwivh+GWKDKq6IscLjgoORBFqqS77t6c5jQZ1x7YeldvvkP
+d2bV1hgcDfSBJIUGgQY8p2KJVsg530yN+pD+sxiQ7rNBAqwap1nOL7haKKlofgx4HLf8Eg17Uci
IpAUnBrvrPEQUCvxxG4n7u1wOIRx4nYiynMRCGeVUte0jdFDy4LGAy24XLpzt7l8NaKj4oyyMyol
LnRAKHT2pEo6hGkgsHuRFOxPWPjnucnrsutwG6ax6/V9Oue2/29fzZiCgbFRxRoCXcGmUM5YxiJR
k4oavlvJ1311GMprX7RIeO2klhCcneh+BjJZQ/PdQkdvQAoeTzfS58fL17FqKUsUzlJGzUhJNOiI
n4f2tdyzVcKg3/lKtth78w/6Ry4LhTb993czlHOWlw2ECoccGTuWPsv/9mn2/dUQ/kkrTJVK9i1I
VFfXhvIQ6JtBExCrrmmYociGCWoI3UQn/nsp9ClNw0Kh4AKIXmp9O9dHa9gLLmb1pBYYzF0vtFip
1aTFPhNgPFWT/ftmLCec7KRAA6oGAm7fkUUJKF/2eTu7BSin1lEaD1HaQ61ZS6hkg43ti76p9ii0
X4ua/UXyceoNdsa6kGec4aQHd5gqPPZEcEtMdfkcY3lLnGqbZmZmcmn6boqZqjKoD900uMmUHOXY
suUAvKcp3mEsYd/SWiBd4PILUyxV7yzaQbLkGRwbh+Re3aDQ7sXfyx1WlaHO1N1Ewl1lIlAuf7Mi
o0gz5pDa4tFH04MyOFLljEMpiN7r16Zh8gQDaWAU5vx3UGGHVDbAgNX2JoncthPo/bppnX+f4S/U
vitoYxUFQXagWAcj0w/6LF1lpSqAYYr8UTfOMJwFW0YxFoUEmAlk07F5P7aRVyb2kJ9qEUUSU+RL
UJwhF2UbylXMTiy/NYPvfv4sRz/66KVJYyeWRGii8+MsWJHHrg5ToCnWTROA2/K+FlK8rHuJ8+Fx
pmsZrdxkNZPobvbYLsbyanhlbXlitRbdE2fDvjSqWkhxTwopvoaBf11iGtJXia11lkfwciXwuizD
uXBZfDutQbKp6CZ2fHiTY5TZ/W6+b1CJJptwI3wmFqFxRqt3Uq/PFHwkchZ48IanPtWPeZbtCkRG
K55dKw9tU8bCW33cl7n5DGZAQVlDoC8al/LJYz1EgYloKVW7JPAyC0SNo+DjZd03mboGPk0CSgdO
TCqltRZr8E1dJ78iPdv3g7X3Z/NmjOnnLvCMxcmTaXLYaymwylflx9szmRdtB8WVtpkXeP92bdrv
eHlG47whOuUnra+AFujUlujd2D/R6l+yVfAYnEdM4whvxDU7vdB8sno8WZDkLi8ST6D67G/9qPpn
WTiXqIyznpc5cIYDVviig1JyfhgPbNalBhEjdS7DiXSC84pDSFNSM53Ih9rWtNcm8TdWGW2qwNpc
RmLnc0kuziOqSh4nUcHkUu907dUXtWWup9DK+eA4d4hVlIU6soTz95Lq2EuufzCuHNbM6zvG02Vx
RAfHecRWkyoftX4o+Bw6gXQKp6NU1m4g2iixWmA10BlPQRJrqia/Zc6Ypa5AOwQrRmK21PTmXRMj
80xuVTz7+BtR48VqWW2Bx6dNCubDo9QAXvnD+GocFLdximv95HtpCpZ6uhN3Rq8Gl7OE/JY5XZtT
TQ4Syc381B2nyQaNChyVHQRfokFgXqt+doHF+SULrGumWkE6XfvRlraJklQmIgISYfDeaBxJObeh
5I7Vq/Gtz36m//ap8c0XLaTgfFEp0yCbOiAkWQAera+zIXALHx6yeAQm4yL/I1pVEimNsccwfBst
LL3xe3YoHPQ/3uNTMd6FByOwe1FRatVJ4F1ExdQ4mD/4GaQEC2XnUoYqaMG1Px4mX5Bvin6f8xFd
OptGUOL3TQmTYZbm+Fn+uaM7y8B5hjSNshFPpqh3OqMX3Web5BBsert4nWubzUhOOzmwRc8i697v
fHJ8xkTCPi+yFJL5T2O71Q4ES5IzR3usMYeyHfbiSY11Lf8jJj8alJRRRcwOGlKM2c3U+05lRHd6
KZqCE9wYnxhprW51RIFchbyb1V3wb6kLfys63pRM1dIsnee5MrMYIUNDdXqur2t8hOT93eVA8T9u
5ozAhdh5lgyaMQSw3G9TYmOkxY1fZjyNRAM6EANXNDC7GprYM9n/i8RF2ghVUDWvmP/BALAVqDaN
7zKsmRTxPKxrwBmHM6aKBOhkDoBjZTdm/DQq6GWrN5dPT4TBGZOha/VsRMCQ8wbUnGhCCO584bfh
egT6IwnfszlYsi6VOa6IggDUag/yVNp+mNt1dKgs97JE6wp9xuKycMUfGtCeAavRar3aJETvvgSN
pAgTh1Ugoqh4aDaoSflFf1h+lrW9xdQAuw9ajIcTd95FjpK6KRhmCjffZqJOtVXNW0Byqj5aTdNj
95aENvyvUxDYeXHb17eRaGPZenQiVGGDvphm5scGZTI2ateUkmt8rQubHoZt/MZXXtZg2ya/2Psf
ypqfeF0wNB0E6cBUwNj/PiSqfqRWQ5/j5dm4xxCAMm0vK8aqqi9+nzu8aiwH2cpSvGrP1xH6odSf
SiwoLK6qxAKC8wyxMiikrCGCXJw6c2uJejTWfd0CgHMJPZWaWi4hg7wtC7RH/iaSR2dy6aheBpUT
dVuLJOL8Q62Eo6F0AGyGbwVq56ngUtZ/HzMZYObB8/abwIs8iCqDbMYmyr+xFVyhu8fFAnfBp78I
gv37AgL7Zo0SzRV4UiKho8t3gSrocF5XrLMMnOLK5hgY0YSHmBGP4lr+IE3YJjO/XtbeVSnOQeft
M2Yhhd6bHVaxw60hE7nthuqUYGvNZYhVORYQXF49JlhpYr09JA9Ps3kYi5+x/B+l4O6iUc1GlSc4
sLwarzB//wA+D4EUqz5yIQV3GwoJBise8IJYKNKjMZuP2ew/NEp10pJvl89LFNU4h0IIqEjiiV0J
7l2eWbNRYNfkzhrvykGgxKK74TxL1KkY8y6BlQIrrNxxlOxORPArOjrOuxihrOVGitvplNw24q1K
byLtuZ0ESiCShfMpMtbnFKmFGyIyBkmLyKS7Jhk7R+3Gr5dvaFWgc7w0OY2WzMgAIxsEiuXRHvpH
Wg/gOnSm8DO1qwUOp9YVxSNPGb7l6l+r+oQx+ykQhJb1OsUCg9PrhsqRFsX4so6P2oExO/T2gGR3
z0jT/sGKz9VLWsBxyq3PWS/JJeBMnwAC1ERjNBUOitSC7znRHXGaLestlm6aAKItsafxGMpeXlM0
swisVSQQp9xlQbJWBTG826X4sJ49Ehh2LwzQIhROt0d/7GjH6h/BLzbJk3vpg+Sot+gxGjziMEIx
ei/iShFg8mP2iTzK6sScao0Nd6oXqc+atr9sSCIILqmOwQoTDqyPica+jd4ijGPbpeH9NxCudiT5
mKifeoD00lc13JnyFyJcaMcs/kOV9KzW/O4GzZpB8xzAUruDdlA36UNwLT13HjOicktuk++XRVoN
EQs4zjEkRTibSQSRsjJy+8ad/dumlW2q/8iLp8tQH9qI3760sUHk71SKs1i5Aikpupt8d/6R701P
uYq/g7s23tVbf/OpB4EFFme0U681Wq7DhY+BdYqHfGtp048gEHXzCmXijDZoG6VOLchUlJNlN9Zo
y9F8oKPvTe106Kr8ZBXpoxVUoWNJ81Ma5AKdXC/XLiTlDHpqqklJ2KkOB73ZFCfFrpxk2x6yAm/c
9LXyht0oiCarqd4Zkp9HMoYyHIwYh4vvzttUTl4SQ9Q8sup0FxCcPSfaNKszSyfqejwEcmlXU+g2
ReD42vayWrIb+mBwCyTOqFOCzXNFjfOTzKfc2GjaYKdkPxZ/xcX3sH+8DLbqphZgXLyfoq7V8cjn
u0bYJjbYjW1jUI6pofzHG+LMWlakfPQjHF/Uts99Hu9JJhofFonC/n2R71dqkcQNayBr6u+68o3o
V7roa1UEwTmMrEjN0WQ9xXHYuUNwRyvLG0TEzCJN4zyF3paVMkYAGSIDfu9xzP6SdA1lwM90wSyu
nvMUoT4VphLh6uM+3DTE06O7SbvPuo3SXpO6tbv64b/pGucYylAac3/ABfWEbrQB6atU33R1bV+G
Wc/70AUiW4yqG3tz3ytCqRFJ0Zip9j9a9smfo3UtclTFBV8fe7DcXMZbdT4LOM5eA7wszz67rzB+
KjDCKuTXWo3A2KCFKgbVDWxQei+PDlrXFJup0JJSYhsvZu420RYtImmNDAllM7xep637GZn+QPIz
FGOYWFhyBkgp7W0T01atsBN3Vc3PUuncLSl9UcpqhGaoYrLHetdREDHkqJnBiT/gPSeaPOkaW3TR
avi5CzsLx12YXxR1UadA7qzYaYYXQxO0Nay6iYVonFNVynjWUgKAfOxOtWo5ZZ88DW0o+MJdV7yz
HJxP7QM/LBsTD76dj4n0fZ++XFYCkRjs3xcONZM6GucalCDsTdfAjjU92dWmwHrW1QDVYEVmPNP8
+FE8j2Wj+nAKWX+MCk8pTmPvjoXA162XAfUzDOfsksT0J1UBTHcIQWhywhzcG2FAFGziExoZtt3u
8uGtyoU9vzpaWVFo4Odbxl6h8HZ4JeqGXa/91Ntio0lXU2h9ytsZGC6gFvZ2gfbl/S0poZ9iHxjc
j99j3Kn0MKDB+CRS+7fxiMqbq0pBLVPWKNaCopb/Hm4CuyTpNAWlCPWvvtrI6i+Mil0+OgEEP1VK
yzpR/QHNT2l5PQx7qn8fkrv/BsEdmjGrU6NA79xZvw/k3slyL7FEcxMiOTg/M4eapjcqQHrMZ9i0
rq7kuXDnstlfFmbVD5yvhO+8bMwkt/qS4dS7ttgNorF40e9zfgZLWLvUMHHlWG2+KSRsntcFmcF6
yF6IwI5y4WqCmFoSjSBCC7p5xQWF5C7fdS62EX72U2wBxkx3AaaTvI+MGa2DhO7l7toYrrr++fKV
rPubBQaXxNV4EQxJCwxr95taL3PIfeV2brjL3HQreZfxRFfEubdiIIY8WDg/pS7tIuttVdn8NwTO
7sGNnme0BUIl74fxpIyCYCYwFr5bQB9adW5H/H5Kyu2MGJBI867vqMhdCk6KbxJQrDJJJgM40i4/
ZpXDWjmzLUYBXs3Q+b1IWdTRJlIGvmMgivS6n3xgkgQP7hoSOOrOpjMeiiNb3yAeSV3/Bj+rn8Zl
IOi1TNUuZt2xqTO68gYv1Q4jM6h+5L8Yte20a0QcV6sBbwHJeQlzmJoQIRZxiJZ2b96F3X2S79pU
EFdF98d5ikJC1jix+JPnvW2ooV2UAgSRJnLuoaVmHqQKbmtUDDuQN1L4kqWfKbMvDotzD00ZN70k
QQpVxdDGUNlmfG11kSPHAsewKoyFkoGMt0JQ83NAk9JiOwmBMKr1oDSB3RbbWDSCuO69FyCc9xlD
tfIVk+n3DdbUeNXWP2q24oAhFWvQfUF2sGpNJoj1wAut6To2lr5336latm2bAS0s7Oy5PbKUJ/w+
3pNt+Y1spL2Io5D99Xw9ZonHKfYMsrhC04FXtU9S/1XtN0N7XR1zvYJ2CMvh7K+/hMbpNz6JLV2y
oBko0E1Ochq27HNvPkUqeh3TzbAzNpcd++rtLeXj9L3Je3+SFRnpg5ecfndkkK21Zcsb/gFh0Zr9
LtE4haxipW4wtY/b21e/4tvQmW3plL8UxGGzS/HB+ilkfWd51qUj5dRzInNSptgZgRYA66Hdk120
rX50aPyON3iJFCRja25wKR8XJwMrarIqgOcd+m+BfKNjeW+QOrpw9SKbh7sgFB8vaTVoCdg5kZQd
RrexlSttn+xDNEGKxrHWPMhCID5gtrmPyZ4Q6h9kW7WxI+U5Dz7hcZcQXKKcyGFQpRZ0osaycMvY
jk1oq6XgYlblUEzMZBoKmA34l80RPRONNYy+G6W/GnlH9NKuhaRVq6q2AOF8hQTCT2nWAJK/Tgfm
mkKv3Q2dLXuFW1/H28umu2pLCzTOV4SYZqzlGmhJpT5F2nxnmL8+gaDKhoodBhSs/9x3EmlUrcgD
3MyU/yWD0Vu0d3rVWha/z918XbaknfQZSYNU2Yr6zQjAS0PtUPTUI8LhYkaP2c9oMoHTTq0TZRa4
VDKXmoldyiJ3uurAFyJxKtDMtT9LMY6MdHYaYulvtoES2NYT7ez8G3HarSnQbJFwnBr0PeYlFbxj
udJw2+no8EZpNa9n2VaMybmsD+vBdyEd+1sW306FSafCmCZM4d0E9/Im2YBNexd+7w9sjCZHM4/g
EX9VxRd4XLiY6mhGogfZ4tjLMIEs4loU/T4XG6paS5Wwhjy+VTqkxo7R+DNsE+ZCBC4iWEnY0TwB
hJSBv84EA4ippa0dWq96JRpTY8fxISqcsfi6rVrrBZJjFl3L6zE4BvFLlWxD5UCEzZyCg+PLt9LQ
lVoL9iq3Jhu9OZqdoGIn+n3OM4RFG6m0wqmNPca0usqTdWL/N2Xma3SaFCtdTYCRYuz3Tj1YyCS1
PToPxkO2Z4QQIn7/daE0GU2bhoosh1OFuvajIi/QhZQq3Y7mIJqbRTzAb8yZH1XgDwbfOYyncz/W
aA8VOBpb06v37P01+8twMR4uXaOjwmXFTuHD87rmnWG5SFH1FfWtGaLNxWvWbGTyoiVXef0zbAaR
h2U/dUlCTjVSFWOJeQIJh0TZYqAaOzQkzS5U1ZG6+MaoWwe76Qw7biNHajNnFn3vCG7xzUcufOBs
opE5koCfFfeZvqlF/fnMX1+Sj+Evfj8PQLOvGPj9dnyh5EHHRE0qao5cjxnn6+JiRlM2eaBEA0tT
TZtqdllf9b3qgMBIYGQiYbiAobe9ltAGwpDxITBve1JgWfRflw1ZhMEFCQWTwP4YA8Oq9mri5vTB
FJWn/kfgOx8YFyjkYa6jAUMlGHoj3viz2maONdv6dedaB3nXyXYnal0XWRTnLFqjScOBXVGmeRL5
ZYSngWKN7S7IP+Vq/4jGd0+QiPipT2C6vXzSyg48EsJHCva3XlDpD48UyRgqvtrCO3T25Eyb3E29
7k51Qqd7yra9Y9gSuGtP02N++AcEwAKDVTmHAf6Dpu0DnGTvYekw6KmLLcns4batMbbo22yl6Sii
sxHcHk/0Gkh+6yc6DlWy0tLWJvWoFART1NigGylOEIgKPSI8zmkMelN2foETNoqfwYj0wm+cqfiS
Do+W4GttvWCAx5//j2I8BWw9TbVR+TAFaRedfm/MSo5stwljTP9cuQfrtrG4lRjYosYZdxOVJq1i
fORMB/XAikv1y4/kqL5i5dihs4OXz7iSMxpn5nNl+pGFJXGu0XYODXa9UTqTaLnCuj6eQTjLRl+q
j54biET8g1E+VfIn3p8xmPv3kfHtjZJeVboO9ju3Lx7r3snTX6DsunxOb2nER4s+Y3Dxvi0qlBZT
5p1S6knY8TTltZvR3I0pmsj1xp7Nk4QWWKIIAsrbi/AlZM6atU7L1S6BdOWPyZEUEPXmXratr/Tr
GTtHCRtpZHzEuSN6+mR3fwmY+4iU41ruJ6z8drUq3neWY8heWlzp2GBuhRjz6QTTPf8j5JyPmDNp
09RrC/wOcJo3f9PA6yd8s5pbVsDv7PbL5TtdD6NnPPbvi7wjGrK8w2Y1ZKcTVsDn2PnYaa4kCcdR
2QV9OEciWwRc0bBqfmwpzTUaSIGOitJk+3gOCUHcP9z2BwurAsTdHqu3tkDjEhAp64ilRAbqPv5w
26TKLolmt9XmY6iVtmT5JyvV3E8c5AKSc1l0CGctKyFgW1KnTBV3aisvT5rNZZjVoTNzgcM5q3Du
8ryZgdOUTv2qojuXDZ2pP9lANMbOcIne5xpZl6Cc85pAXJ0VBkCn/MovvCw+6qK61nqEOQvGf8YO
A+3QRAOM6Fd+RMvTIdsOt/UvxjyGbv7t5WNc9cYLMM6ThYFWYzQVzC6WYhzGnF6VgYh8RATBuayi
x2B5RQHRRrldxLJd6YIcbjWfXwjB+6aSBKNW4cRmYj3Xk+a0lOx60ziOYy0oyay6iQUU55aGQLPk
cQAUqR7r9iTTJ1M07yI6L94TFd1I0YECoj762FNX+GIl+n3eJ1TYwhIwqowmapKjXua5QyK1cS8r
1vpBaQRkgJRQi/9ORG+WWWqMqA0c1dTfV19yaX8ZYV0OEz2OYOXEsgROdVuz7waTcW4Zfr0vihCE
24KYsF5OIGcITnXHJIzGLsF7Rtlu0QtoHFiXXrCxnKCwp9QxLOyzZ09F/4D+XyQdp9PU15owZs+K
Y2f33uhKtn7FkBvPwFcEViKKg8X6lZ2lZX/SIgTOVB6DPMeBql3kghluIwWjLTW9wOWIYDj97pNY
x05uHCotfoSK3eY/63+915YNN5iLi+N1PI7bJGUdKPHev2MkLfqG3lBbf0uNRFm66Kq4iNfjP5KZ
AyyUbztQe4uqCOz//yFl0PAhr2lEQQ8sF3SGEANCDQviLYb50u46l66V5tY3e3cSrTJa9aRnKD72
VFKploMO91akv+TxqW+u+ia1WyoYgV09sQUMZ7pVqEuqFAGGxoFn9rUdzlSUQK4mWgsMznYDQxkL
S4M2+wZ2vzMGz2jbY+Byg8X2WOMm6qtd1eoFHGevfu73ccfyur6PT02MiRN/3hmtqNdJBMPZaKsF
KaqogBm6p0BGdfuuTQV+dR2CKgpjxUehlrPPbqhVmjIibxQY5+RanZAO7y67bhEEZ55WM0tmz4Zu
h2gvJU4DnljF+W8QnFFG0gTilxwQGeb30Fxi5s+W7l3GWFfj80lxKagVVdIQgbrGlWi/6Wh26hRR
55nopDjbN2YjLEM2/DoqR79ytP7KnAUntZ5wovv4/y+cZ9GWsPbZnNiFD4fZY87S9zB6hu9IVtIQ
FfbW0bC7WtVYc7DG04KrhdYWmL3AB9AzyO9BqJY5pgMuHsaUKIZbPb8zGi/b0JfoUh6B1s/xtaSl
uyZVf+aDaDvs+ufqAofzaFhIasyxDpxkwkw31heDLN7JnOBI0eK2RdwRUi2IJOP8W6KYWpJ2SBAM
4yozj2r8VEaCZHf9G8tQwOnM2o3AYPM+I1BnnzRlisjGiG+VyC5vK6dwjC+Gq4MJGeOpCUZKRBqy
KtgClLOqLMLjWsa+F6zgW2tc++QvKfhEv6W5gOCsSusMSR8Yw2SRPBRB7eTmqzELkxB25x/i9hmF
5z+fU8wpzzMEGSaMrmDV4VW9Azsda4fIt6I+y9XIvQDjFLDIwrlUJYikjNV+bnRHbXO3Ab0vTdPN
ZbcnguI0b0KWQAlL4HIMjIbqvS9fUbOxx0R0guwaLh0gF1MnLW7kcgBQmutbpZncHiMluZQh7M0H
y3pNrPEUxcrPy+K9lfwvwXIxdiToHq1Z8jg43eZ3xp+3tr6LdqlH3d7pN9Oxxz6kdhu59CR69BcJ
zcxjkYX7eZfrJl4l3Gnex/WhQJ3ImG/1zmvzjZ5910wRM9FqFFtoDheM26husVkKgJaxa6uDqgiS
PZG6cE6kz00MvrHvWSt/zMmxxcxbW4JeWLQZej2yLAThHEdojiWq8zCB7u3e2CLO0M2vzC3ZiPeK
iqTiXEhSk2owLCaVLDmKiufQcNOF0NT7y9oo8IYf+B+LfsiGDLejFqe2u43TA4kFqfK6AugqFkBj
IlLlnzTmIDXSbELfhDJ76bxTRDWm/3Ex+CDD4mT8vMXZcYUtEBkISZCL/bIefvecT7fmV2lr7CJP
9DUmROPMN656pUVPEJpIsX6emS+aZxxyTQ5s+Pozk+0m+Lz+Fo2zVkWlhUlqgFH64NNnUpyyVFDd
Wr0eqlsKGCaxl4hv+ZWwJm1Ohgocmfq3TH5QQ++yhol+nzuvfm5oQ6tagoZdDflRSkRZBIsHvD+l
MopmCqjR8WXOXf/gqylWdU4YSfWmDUH9pInhRWeHbNJNAKbbz+SzbBoMLE0yRZLJmWZRgDPBCIbf
+6LY9Vct8BQnx7oo7b4WkWSuWSgmULHxwrCoZfGNNMoIYk7sp0I8IP1TICXuSJNNWqkisdbSCaph
1M00UO0CIef7wFDkc1TGEo5RJxvG2DBf0ccs8QaPcVH0Ir7+Nf+2ROOCPMnkfJi7GRQeGVVt7ASY
vQmlXIylKZ0zZNXTZSVcPcSFcJyOhCAVyLMAcLOxCxLXnPbmZx4mKOxHJeCoMwz+wyNNUOlMJ6wq
a5JDqaVOQ47dPNmfkeMPCP+90bSW348ZdpW1+Y2pbCAHjQT2un4zeACDv8aCNz4pH2sTxPn5yFj9
HmsUA4sQg7zaborC/WVZVj0pCEL+IHEBVS1iXyMdDCk8dpt2r+wkJ71ixDTgtPdED4yrn1BLNM5s
jaYlZZYBrX9l9Zr4ppPsYNu9NscClNFTLOSMXte5P+Lx+Xnbt02TZjjIpPKyEF0DxCOmaCBfBMJZ
LdhzZSlqAVLPJzBAYnDdSbCm+zM3xZb+oT6IMWI+wmazagQygW7rN7NneSDbdmYQzQYO87CiCLuq
gAswPmB0Zqv5PsCUMXHKyrXgfKi584tPfKVR7N2SiY7lW8hP3ju8rKjmodFlsOFUiR1oJ039axSt
DGYq/CE2nTH4cdu8DiPsBwXGUOJiEizHbr+h06inp6C/HSxBprV6cgaCBTs9XeU35NRo8agzFAVd
UJcFg2mHJfGMZjt/5jGbLnDY37H4hpB18AgpfQd1aHZJDp4bu1QfBCq3qtgLDC6tx2xHn1ANWx/Z
EnNGSx5sZBDoXuVYUlzs0VZ0DV5lvC0JYFkg+Hhh5yPkfFKaKaDGzyDa35sNrZN6GxxZkj/tpMcu
EJjWWna0PEpOCfWg8LOxAp5qnXzlRdcFX0eCY+Tz+1qPR6k0cYwjHF7b24mMvvzw+fKprYKYCkp8
eJAjBp9Com29JAo4AF0jfiiiZ2XeVZ8pVNIFBOcU9LQf2rpEdhLVeBxVUfwKMMKsfYoPZInDRF2o
9qDmaGEwECXUrXSjeym6X8rdvA1PrGWZnkT8+6KT4ywJBGBKrOssKLWHogOhSnXSu8fLt7M6sEpN
XdVMbI9RMdz3Xqa6qhu/TuAW4mOWoiuk9PDWY9rm13bj26xl2dx/Zo3aEpJL72KsHMOqZ0DWuSeb
+0H7BOXR8ve5fE4P+l5TIpiNJhnETkF6tInaUOQN1m/nfHC80kXY914WQCnwhIh2IRQWAltvBLKs
ZyaL++F0LjD8uJDSBjS6dz02++Rejyk6zc72A5ajRxhhvqwPIqk4nevMovElFXCm9T1CcjdTF2VY
gSNlP/LBjy5k4tz3jFDk+xRfLRPx8BZnFyC+Gq7jRvR4KcLh/HU4ILTLBMIExpWifDfIbdw8t5bI
TbM/95I4nJvukiwOqhH6POWaUxTfQuUxC7da8SqJAh/7pQtI/IgBeiLjrqyZse7bfXXd7pSDspF3
IiJ8gRK8Ud0t/JwaSTNJZtxPGt0306sS3LWiVv7VNsaFkb7l/wuMaOjM0IogCsjWhvhOCjap7BGa
2+10E6LfKMhtKfh5WbmZSX48PhZR8bLIyLvx7wtM1HTnIdQY5uRF8XPRvFz+/VUOQFDd/AHgPFsO
yuA+TBBQwz3FCMi8y6+yvY63LPEarvUPpAUW5+WiCDTVmcSC94/gWw3+GTRtOTF9o1IIN6IvpHWV
OEvGebsIuQ+NW6D145VPf7UUQ+BPl09vFYJi14dFMPNoEs6MsjAwrR47btwOH67fEmmP3s7LCKuG
ekbgR3dTXarB6IWEOwK3f4A+0uFgZj9ry5FEs90CWfjxTTUGOzxtkJEY2NQMoljjqq4ETAbrCrCQ
hlO2luh6aBGcF6Nu0ZxkE1R2whr6MRDYvYh8wqovBdURuqlkrFrgC2nG2A5JzZIRsGK7U5c7svF9
TOxR+NG6aqQLIE7TwDChzVmEfBGR4RhR8y4OS/eyHqzJwuRAS4tKNPlDU0tZBLSSC+gBtnxY3dWc
7a1xYxYPl2HWJEHd0cJXpKnIWPPAuZu+U+bWACH9kAdgraztsd9fRljVAcxVo+FIVpg35TxaDVJH
w2ALRbTrbhPsyE7ajPeMnA7f3p5IBVblWYBxCqeTQZ2DOkRuEMXOIDdOOwWbywKtQhAZlXoQasEL
cD6gq81KCweKh+Xy1qInufcu//6aXWLlnYz9LpqsYj34+yvBWi5QrDcR9pRMuaNRsKvVgTOliSDB
WYVBRi2rqCGgP5ATQ0kwAyDFMao7smP5r3HpJN3zJyQBLyGhFGvgZZ5fJJBp0g0DcptSrbFMeXoI
LJBGmImgarCuYQscLoeywlGWOw37NUqXbsFC7Pk/jWOyN7zw0FxN95eFWv0aweadP1JxBwe6HiNE
HQyl2BtVx4rdbDPutJ/zNtqrr+GOzRaogheCVV/wBxFt8e81oi7mqRpmvHDE/WEgL6N8CMLjIKeC
0LOax1u6hl4GPA9oGl9+SWUDq6Iz5B6jEdgGKb2oN64bubsijX+vdZkTEnmH6GRPNHfmVLWVTt4F
yieqdRQPOdS08EWu4ZmCSxtyeSBhWcGPd4fu12+PEb5E++S2QF1VtCdlRXveozF7X2RcyFAayaiR
NuAVBIWaFF3ywXXnMXqxwBMtO1rRnvdonHWHtFL1+v9Iu7LmtpFe+4tYxbVJvnIRJVmO4ziZePLC
yjbc952//p527jem2xxh4nl2lY7RjY1o4EDCJ9lwTk98XyJILS8W8zsQkPJZM612yom4WK6RL3NK
YBpwWGCYsKxX3894hi2mysCKL7vN/TV6P86XIQn66LbOAq3VnKI6XbeR1y7yJaDghafOZvWYY3FL
vn4e+692/u3677/2XS9/X1AQCxsnex3fnOAAP1US5vU86Q2j0i8xBLWworFPGxuH1uGZNLqZwddR
BL2znhXXcI3gFxsYVXbYVw/DYOgtZCrTxPWJDYtNq2jgyhjz0MkwYg+SeTMflQ/judFc9iij2kG+
P/MI/Fo//gYVa2ySXmhTlQI0XbB7qTyEJ/sTy93pqYuaytL3deMZTEgHStCRMIMnNmr6mY0PJbVs
cP8ImYHtN8zSweYiKIc6y1qFpiV8QcUOlgZc1lMTWB5fTj9VDj8/LXWobG1XITeYgrK01traSwbM
TDnL8blS/zJKYm6PlEvwHFPZZYOlAgPNZhOoQ7rAQA3MjU624ZTvsEAAu9kSijKeEoyHpo1zTPW0
bacWoAzr0vSvLP/a9MfrxkwKJpRaxkmvOjtEeFsCDATqnMT4S3+sj+M5HBw+p5TeUmXL1xEVxr25
LyFjmLLVbBMJkHqJ7aTNbZb0zqx8NNtP12Wjjk/IFZJoNGOLv30n2VE2fUkOhia4DkGIIs5zziAp
CSuuekr8oU/usuF+MY5Wcv/fUASrVaZoYnIIFE3N3LlmdxJ4HFZFd6aKahnZD8gISrLJDNOGDb/U
OSnLVy1SkIasd6Pu62eUDU7RpdL97sLXUVIMpvsH+AwnBKuyDKs1rQGXSro7Dd9t5VNoW36bJb+d
cXOlewYSHBP2OgwoKwJINw5KeFOvd7VOvJbsOtcNhOCHOiMBk3SIjNvuziDFmWqi1Mvt4lWk2Py+
4IOMLFqMSIIaFLOSFI6RYXYxB+8dHC4oD6ZWv09kY3VQ06SWKVGSiY4oieUysnB4SjR5tZ35fc68
6zpOQQh+iLVyZUkLIEz9YncflJ44POr3BaczGGjPXG1czjo/YDChpaiR9w0HvS86nrAUC+1QLw0n
DxNlZfw7qMdEB3MTn510r7iAahHd1TLxUUKhiYVeG/sNolQGmpUHT3nKEb1xH2Y5kEBFSLPYkniC
WwilGAuHUvjsJEb/OBbG8mZT0+3AmoudLK75pniLLMxEVxaa4EVugTZuS7DWQNf1AOsNbyNff6/I
7oi0CP1FAXaTmSerIzL1/Vi4ARV0xIQ3GqoUOpJeeHMep2aV3uk/EqzSDkrA6u/m+k2YFlojOBO5
hpLsS7Wp5UjtIizh8Jb7wR8vscvpYK1L9TiDdBFTwm94NIQj3AByQ9kkFRjf1JtyVPnzu1dWnzXk
FNR7x27gtbEVwUaJAyFEsOVaN+apbwDRZSvasb4thXWHdXxE6+FOMd1C5UzGofG+UOVVb5uWdYmW
4ujKci0NH5vYsEYU9QildmsTvthZJr0snSnPotIN8077YGA9F1LrZDYiJ1WL6Pt1H7YntwHLx+51
httkwl2irKROLW9LY/rN/GNhn/Tff8iGyBsE4fJqbIDT0gYIVXoGV55pPugUBcZOIYJjgPYfjPUa
sITbQz44rGHOH8v/GvFFwr+8rEvtZ3hQrDz64WDXtWzxBKur5rIpbQ0FB/V+PRigEcFkSiDdrn4B
NGoSYV9pNtIJbtpSSzCxSUCTz5zkBtmn28O8wVniW5ST5vctBuxnyV6VjkqjjJccLRSemnsmMngE
hRhvMMb9pP0/oTX1fUdcnvL6tR7PWnkEyMlVDoqX+NZJP/F+Vv2AapFnfLyu8VwXXklooLKsoIVW
ZuLnXhdGfY4LhDMxA509psNhCB3b+jwwot2KX8s1IEHx57KKqpl/V8pSddNIy80QagB61NsxyBcw
I6VhkBVUmZb/6jVUIeNStTlNowXiLSr6/jqkv1rjXz/BXZ+xOUEhtaqmrs/KEhAd1tAl04klF10i
PCWFIVg01tCCMkjFV/8QYrd8CCbhdHLZTBGAU8ogGHIja/aw6hBlTIYz2MV8c/1DmtrEidPZ6fTf
3/sFP4XFIbpqmyaaU4TC7CJl3ZSPqBGVq5X8JbMsxcbALI7R16UMX3upSH6/XeAlopAE1YoitWsB
xCrqbtTRPKhm46hy3jgSSKWozGDXe2zCm6DyvRYbozwjvPEUqDzEd1lg+vnNctD8OuhuIgpwV0tk
8GFqCFTKq6eVMSnZBK42vE3X97Z5X6kXaQ7eoOzPEGIDslzl2mQvHGKZz5KZ32IcI7BY/4YPMYMT
qxuaggdw8RGnbup50Hixxl7eJfLNQNns3kfr9vcFm12iYS4sFJJBk3OXNn5o5s64BPLvN2S+DPaC
uoErLA6xQganFdru3J0seT1UvZ+qD2+4lU1SIXyDR2YVMqsEThiC6hdreMD4O9inN4Cg9xdvdipq
C2JOOKvW2Ooqtu5o40NqBmFjOHlK3PtukNhgiA5IS7p26oFhZsN5kixHmjC/LSEHVKbyqMyyI8XD
XZyjk/a6cPthd4MsZBWVHpr9tOAld8YUCXPTQ3IboQlr9Hn3TehTYXc3Lj3DibyA5TwVZpgBDmN4
NTszybsuz64r2Py+oHnKzLSu4qvZ4+nGVvzQPpujfx2CEkFQuiVH/anNf4lgJTfkHCj1+0Iunkf6
ZPYmdKGVzhFaFH9/0AHGuTkijr/5jApZpsxGif8fnDsHS4ncSq48ew70nsh8dqPqBojf1QZIzZS8
UTIIUkpfrDJ2RutPZfqyDh9Gynz2M/ENlODXollfOiYBCj5gdMaLduzBTWIu7ophqDygemD28eCf
NTgE1E3ED7g5qlU5kYGXnmbvtvDRuriigIGnP4+aI93V6A2UcF2MpbKma6nkNesxsy+2HEwjke5T
EMJFFVqCafQJrQPlcsjUG7t6ryXEYzsFIVxQ3jWGFMeAWJd3mnVYjZvBeEuItmzMICGxUk2xYcRI
yxHflyj0pOofGgj0rNgvya6UXePcgIjGz3s7swkBVP+SIz38qLuKMx9N3zKD4qRioMb0om/X/c3+
0T3LJfgDKbEyu29Q29GVU9bZzvzFlmL3OgaPL68+FzZiCUpmj0MyJnxYsYgS5WAqeuN0cji4cdig
8wrdXm7SV6jgy4t1uI5MHaige1HaLWwycGtKFMzTxabWq+46oY1kguIpkSTpKXbZeX31pzXcrwir
Vu9oSzBHVKF+VxSsrAGrg8IUWezwsQslVCaGixqZH1c3I5WD7nsdG+v/0Kxo26DnEhxqr0SsaFE6
jU/2nerzwTH0MeuO5fDEeqbawPfleYYTkpJEnRfMD+HoqjLQ4sMge9evnpRHyD20Kuu6wYQ85SPv
iBmC8FRMju6ohwrlw7c57efjEwfTQPoaY7gcH5PphVOkNEEWSF/ZA1hmMePCViKzIk6PCZnI0kpT
nlhAU5bD3L1bK6LQTP2+4Ilq7DPscxSEvHaKHQ1UXNhLS9zPruexbdvEYCdYv8SvETPuBjnNuEc9
4RkXnexeEXRYNYA+huIjaEqcsHDSW/KeuEN75Yw2sILJjtmsRm0L2PFQnmTelwW6gfAweKuP1X3u
+ud1MSkpRauS1gZTV4BrjPuyfujje7qPfj/N3sgk2NKaJUbdWVD1LHfaCx92wCyK0z2q31EtxKgD
9VJNCSWY1hSaTbnwDz106Spjiu8Jv6sfrh/cP9jv3/ohTvmxudSGouD6cbGC5JicTb+4TN6bGY4s
hSHXUWTe5YJW6pfeb43lrMlUfIKbCoZ54Cw8018DBfy8/2YD8w5Jz0s4bn+b7HVcFLVgGuDaxzp5
AowPDahLDmhC9vAx6KoOPa3LVVtU/a2MYjSUw/9/SxzwJbsWj2nxMCSXUSGysV113OIIJjZUY45u
cQiHdjIuHPadubaLp5un08zIKeS9KLzFE2xMGY2GsRVvpJWuBZF2yKTCyey7FUyIU/P5DWq5BRNs
bQHLZ2Hwm+uxGdHE/g3JrQtnxgscn3gm2+R2H9+2eIKtNRpLy2aAcONBOfAHxoYHMcvhBALHNJju
Cfn2bPsZD4NtLzUzT5VptbOnXkB2j/0KHhbN3rYhXgMYQmcfLLITkTvIdo19iyrEs3FdG7WYcKpY
+8JjdXxgPxpPCzBHfsC7JvFJQsIJ4c2eSkVqWrx26MGcOKC3OH+3M2cB6xdv5iDnUa8bHiqJL89U
7VTQGnLnMkxf1FR1mgkLJ5cvOkWpT1ieKgtuRY3qJS9aXB62eeE9mm9eH504BjXc7JdYxZcbLqEu
/KT+2aeA2+ClaIs2LiwMgaguR74pdD3avu7p2WE5qB6Wh/oEHqWegm9RR2bEFW/DXc7YVdVfZD+2
A6wLRbrFHgz2yFsgS5K3jRvZNSkFDxNba7RICS7wV3tsFgwH/aDC/K5LRwkn+Ja0rlZ0H8PW5/p+
xIqfobtvKaoq/q9eE0XwJ30MHpC0xoWl7MOsfGKTb/Ufq+RDjy/a69IQSOJDRC6p2qry1qKpSqzb
Rhp+YuICihGZZ1WFF8vWiWoqJgxNHMCzlv8Z2grK+dJPlMJLvhsKyejPDfbKIT75l034bhpNa1sF
+qB/Qb7wizhQcqPUy/FmunzMDm/TDFSDGMM8uPEq30czyNiuAIyjD5Lq5PlPssKxl/KD6udvCMEn
ykzCGwifi6uN1ClnjBEqh+sKwdX39ak9IwhuMLRj/ddcdpNZ5/pH1yqO2QRjebam0q0sIpJR8gi+
cNGHaWxSeIpWnjEC3js5uddpVw3wRY6PF051IY6r1MpsqdgqgZbyy+LK2BFTuZYHAnC3OWGU7Bv1
SL+r3c9wYkaslMyumQbTzTCuP9QHa1I8xtc5Ha/f03543ACJ0bgJ1VqWUGuoH3s09fLZaeknD/+5
Dw0knB6JJihekxqJFvPKhvWFb43oAsmf/tSCAaE/OpC7VXfVYiOboIRllK6JzOdnOx/bzNwc67+8
zB08DO076hGh40S9SqgUpKCJIBuL5qR5gpwrZ3Ltux6N0gWeLUffPs/3g6cc0XmDxhy8Yab3uVvc
6EF+T21dJA+ah5+N11qi1QapBP6P+DT5PGZanvTHhEgmH3OXmhqghBYCdaNbmH0dAWYYfj8cVpX4
ytiNlZt75NFnI8xcp0WpcjIEpT2Z2lFXLy3FOLqfTm0whHjcWi0ItThG5Xexy9MbLHR00Utqf8Lq
j2D4RtGoklckROdpbgrL5pP3KsPYmHmIzkPqsATUrfyWCtkxvP9m6+Js7xiNqzxXkFEO2ouK/E1y
G6+5aG7qly4pH+ExxTbqQUoT7OeFfModBlhg67PDvAF8aJiB+DfD3hSe4FvQjZa2awfptDvjO8cr
3MzNF2zR4n1U9nuq0Yhw0eIaewl0aLFqwkUnReLoIBzFvjUtcezi4fq1EdalCy7FltAYtnDqhNjw
DTDJqUSopn5fcBVSFBXgl+SajwWT6FL8/WWZqH88W5YueAewN62cr5Vnuo3TR/dtFDvXT4gyXl1w
EPmiJJGaAqLxectXE/BHuzUYPL6LyDh1xHvk/omZCrYDaWDlFOcUE3vo5K7jXT7tfdx9SCl/9w/y
PAMIR1a2SbSEfCp6PDxTZIImP2hO+jE6UGvB9/EwdgmCUexRNsWpL4Zu2FCX0dUT/VF9NQ4Iy+73
ycbbveylGJL+fZJ8aMQznDjv1dSlXowgf/fC9oL9kYP2fqQ+HnevaAMhpDX4NraK0uIS5b3Xp/aN
HptEMrNr/xsIwd8UURx1RgYp0jz1yuau0QovV+/lmvi22g8UGyAhjanUVBvsFEBt/vShn2IllfYl
u/B6JT673bcY0wZO8DdlrXUWts6gdeiIQd+nHG2onQaM8/xxyPLJRn5+F6++FTaAggOqarZI2OSN
QBiEgebNxxFbIOxgxBs4FZSoOxMMq6jVLre55hVY2xKW/jr9KBTFrcafxCFSMgkeCRtHcm1s+SGG
eHvgM+FgA9FRKVFwhuF/1RAheZmLVdLCCGjhl8nHcM8xc6Wv0Uc+bBh5K9FitF+m3NyXkLj0tp3o
egfbmqL1Ni+nU9TFjlEqrpqlX4aodnvTla3mmOrsuDTH2hjB+4RJLTknVHXXyNGzoOlgEUAfvKA4
iZ4tSsbzmbh7nJtAbe+v3+Kutmx+X9CWpWdxMk34/Vbp3VH2KhUPZOCpiDTiK4wCErSlUePsV+E3
Ti2nynwlRdKinVn313WB+O+8sjQsQcHDh25bqpiSgccsYmqLlEwyi8/DZN20Wd64Kt6yp0QJpJlo
ut29H8zx6yondQUBw8u8Xa+qJc6W1PQq+8GUz/ObplXYM4BYdtLTQdMbDQDGwwC9f9pVIeMdm2Fs
sz7Xbh7kj9dPkBBJrDqVrDHqaMpMr5FPVnyTL0RqsasJoD/AIyleS9HV+/LI7MSI2nGAROP0GZwu
s3ZbWSdVf9PFPKMI/iI22ZRbdW56XeE14c85/vGGU8I4CqZSTAXmKRhO0U6YFk4S00vNyPijruLW
U5uW4r/dPasNinBWmWyneVfHuP3mUamPU144BWieYmoVO3cjr6xmgyOclh7pcyu3kKZsT3p3J2Mv
avyG0TwsnPz7wARLaTvM7Niolnp99ompP3UqwyNEEPdG5Wo9r2WK37eX90X7Ra3ukvJ0/c4pCCHj
kidTMucRpzT32pdRtf+Ixjh084nqQN8PP89nZQh516yyoWuw18eT8dABnm0skHfRTDAMjoLyynBC
fHW1j9eF2zX7DaaQgsXmGmMBCTDN9LLOd2t1uP77+zneBoD/A5sSR5QWXZGXAEjNU30xD5ha8brG
SxKHlwNozgVKICF0gvkEjchcp01Nui208a4ITSI6UwohOIEpHeY5baFzBsiOy/MguZ36lri5OTXB
A1gKHqRaAx6gUD42aIgw1JF3ZOF9kfrCpM5L8AHJuPaJziSG4sLM2XQ/hSdUh7DrFqwHWFqHj4D/
eHqCR1CjSUtGGaKxDmOma3ZoRreYiNYfSu3ETqbcNqXKSqEGnIwPK5GC0an96sRFSv6rSOLDRjHP
oRxVAItWJwx/rNkxBDsaYUi7F4WeTU3mZLoo+rw0pDkx0zCysFOO13xjML6NnzE0gqIvti/zrh//
97mc8TG7ARQstwDLwziDRdWTqjsbw1/SmZwZ2f8+32AI1lrXozTUq83QW48ZL3+9SdL3GBD89ItV
uVdu0tQjzpGf06ugt4EUrLefmjAFww2H5Esh4kMiHRtv8mSvvK8D7X1EsZbvuosNoGDLadJkmR1z
QPg9tZ38tmvdeB0Ju9pX+Q2OYMmpxrBLLYFbSi/lZb6AAOmQuB32hXq8G4eSiv/X145RMGOjCOOU
cScYa9+z7tBqx6a4w1yRQT3kEMcnWrI+5fWSTFCRtkOQuo06T9KoDz9CJ0QD1nI7zAsbtmXdzp7u
doGJGeJvCLwFahHVwT4l1CLC/WD/fFtMCPYhKnsxHirZrwkwL7/DMKeBBhX0WrrsmB0y2ZEpZ7+b
V24wBRdiRyyJ1ZwHruY0joca76Mz2ITlT//NxJjgOcx0MFK9xHHy9Q2/qm7Ku/LYY2KmDehXGkIV
xaplv+TlIhk4yoSBF/lHwy6j/ZDqjyr1NUu4YCa4jsTUqrbhsRI8I2pxV5JNZ/sAtizjQ1bFk6xg
VJM9KTJWSUPXv7MAfUtO96kIoiCMneykH9Kz9YHqItq3rr8Rxam9ZIimqSlN5mGRAyg9V/QNdXer
TDonQjJbSKL1MdWVprK4ukfosSn89FCbjvRTdxRU35ajgmYiqpGCkk0wsVIt4qFZgdmbx2U6l3CD
UnBd1fct6vn4BIsqwajHtAUXNjWm0xaPi5E5WXZZKG5E6vj43zdZtKQakaoVwGm0OXLQsPR+WFVC
ln9wSc/C8PPcgKxqgQCQ4byqxe18/mQOmns0NEeXbnC1My+6UdXsfwhaz5iCSa1rG2FdBDDl++Kv
X81emKTQsOoOL9pk5xWlEdyTbCXMFLaEBdDmBE+uGON5V03fr2sEdVNCFO7SmcGrw6AUKwvsqv9k
mCvxQUoemuAmFoYShNFAjM5ffM40jbpy5OQwJQWmNFNlAv5zr0I9Xmyx2Qp0o5rYVgwWE80yTZSG
xjV835uz1/Qzxnlsf8nwgmxFiht12HY3jETKu+vXN7iC0ncyIiSWm6I8YdWLK03NgWkYxe4s8MzZ
YY8mrPYt1QobFWDDNrDFW8wDBtYiMYzxbRLO42MiYwMiPpCp29utoG9ARLc0pOOvz3zDPpeg20nO
yruoPfJ5Ulrjubq9ursNmOCg0D0kTcXCJULlVTYONSvxPHDX6Z7VB3pI9DPs3tgGTbixIjfSrgbT
omdYq9us+C5WnFwr3Epyl45I2nYNbYMleCs1t7HPnVdLMnYTW+9U6nVq11fY2OqIPnpFVcS+KDlO
kyiy8Pst2Oh1rLqNLae23eveggARu6Hy0soxXQwQdaxuc4W5hha+KwxqeG03TD3LognRF27IXFKu
BbnGnDqLnK49rfOZuH1KGEGxGzu0+jLlRWutc2rNMVntaG8ZIWMbUQSFble9ausWIEN6rOJjQ82y
76vw39euCSpsmnO8yvza0amWHNpezeBwGB8Dbt5haNjDbBxRs6aOjf99E5SsidWFokIiaXwwrfux
/iNpg/+mZkKUbSY1x1Q5hNLS9TSVAd7hb7T663WQfYN8Pjl+shs56lT+/5Prc8SjLne0n9cBqIMS
QutclgOLeE1HUdrYkcB74kzDcNT67Mt1IEoSIb5GmP1WoxgBT8d6DewjoAhviN8X25XWGMtjGm71
SX9JYmzJIt5aiIMSX8NqeRxmqYFGTd03Owmddnb09E1aC0M0bewCxIPOy9vO07wtErnhrj4opUdT
d9aBiJT7x/QMIdx3W6jxUusdrqFab4cej8w9RdG2f1LPEMJNyxhUrrMYEDBCp0AfZVm5+vCmSPU/
ELCavTyqtW1z7BcESNQVd3qDdzxGNZ7sh/lnCMHBd2EesVFuUVQ1+kP7I5fBujrfKb3qRo8sfbxu
HnvRxAQnFKZsOe21+L3dJFh0MiaQJ53wRNHjVTJWzlrzHl1FhAbsXY8pM92y0ZpsqiJfeQ2h6hBb
yrwmCy9L1TtWnXw2xuINUXgLwxVx47nipJ2aygCMhlC/TJ9UhTllQRjl7rjcFoULu0Fp+6TCPkag
4PMqv1R/qC56rYPwI7sstsObFdE8eKCq7bvfClh5wBcqgLiOiaRhS7OoU9HCTmXmlScd393tjfJl
eOSjLXwW/7pq7AuJl1GEARmcUGLDldnM6hzrI4LZsUycp5VVMhaTNN/HM3/CeuKIBr0jcYH7UqJa
/cQWBT0RvJECR6H242x6df7U4lqharK+m88ypKRnEHfVcoMmOKZkUpYxVoBmYCRk9OLyB1kZpyAE
x4TubjTamIBg4+Dky4OiJG5mUK8kPFkSvw4wif+/YxMDEbYBGMyegCLf87oM58zP3PGsBavPlZGq
Ge+W+7d4gptKW8Pqwa0CPONJN2Lve/U9Oq0uO6R+6FNMo8Qh6kJCKkVY+qQbE5SxfVysP5RYdcae
+kqlQISENBlkbNc0INMaWU7HULZVel/LCe9BoQguKpyjyGDlApVLvqg/UdwcqSZqCoH/feOeeisD
Q0wKOdQVNC3xF7aws8WoNYoUipCJZmpaRqqJK7HUOnTK7mNthxhWxqbn646IwhEcgpaWfd1xTSvV
n317u2qGq3Zv+N5BUGLMRk3dlkWCxGxe17kf4esQC906ChCrvDEiXNuuIBsQ4eLhZ6K5XAYebKu7
WB1OYWac5rdF2g2McPvmWqAXJIUs44x56neJHVhvadXYHpdw9U0ytKCu5cc1Gv4s/4gnlH2Nz9fv
fbeIuUURLt5C49xQLlCwrnan8/qouh2oOfkiQ0fKHA0r8+jBtt2EaHN4QjxowKiFxWKQrCtuhvr9
NIAtqnFi+6/rslGqIMQEbKsZ2nEGTI8Ft63hI3FyzYRIVgkQkfWedWDv6QaASNlyKabpky092Cbl
bLjWvgo8zydmCYFAyfWmGzLcEnjjjhp4rtOYWnZDXIolOP98KNBezC+lVmLHTJymKVzza2UQjnk/
pm1EEfx/ZHVY0ztBlMrHli9eNedB1PiSnUDSgodXqmROHZ3gEPRCH1bcC5LVNskdPSlKBw2KhNch
pRL8QVeyUrZBPfP0hMczg/BHfRNdfhFUGu+pQSvqsvjfN8FHSrW2HxtcVtqmfmG+U+bo3EduLBMu
ex8HjLbIawxTF7+Mp6ZVk6yvYEJsuhmV8dPU57VTF9ahIPeAcXN8rePPWIIC2upSWVNS4PM1wAr7
Gxssy/z9k/pG2teHZxhB/xQd3FNRjM8KaX3fWXfJWwgxTXQ7/u/IBH1Ly0pJ07rEkaVmkTmxXt60
UQZFyK3mYlU18XG573+e4QTFk/oQL/454OT5rq2dQbkg832LH32GEJRNntKuHU0oQSNb7xfjI3i9
E+wylIiP11066u3JCaFoXlIQ54TA0SKPE4jEGG+wTZdPN9BU25RmCzHILnpom4pzK8Pcya0vgw6W
aNu1FGqZGXVBQhTSzHzpphVqbcQfIilCZ2oQLt+v39Cu6aDAoCtIrrCmV8BgFqaQEpvfUBv5ln2Y
JuyryY9589CMpds3uZtQi4Z2zUjT8AHJdDDoiP3JYVxYQ5Tg/Dr7sUrbM0rzwXWhdg9ugyDc0KrV
Q7oq/OCw4iDBOrvlzqKq10+N4a+czgZEOLmsneRY5m91uTV+sEFjHBX1+0LFl77yfoo6V6kV35J+
xlF9f1064vzEvKEy20jKGICr8MFIzyQVGnF6YsZgYmdjhkoGr5mG3rymjqyvHuuJ+LCfPj6f36us
QQ/nRJohhhJ52VfsiXBTRHPzkxJU8BE++gcDqmbC3cCVK7MEB56bzSDnM3rWWZt/6PLMQYHNlaxv
azfejPC41++JlFDw5z1TjGjOcZA1GuBc0+E0b/BLnVNiR+lZPehHjyJ+oCQUfDrYYuppigEZYWJG
t7xpedfrJ6Z/mFbCcex6wc31Ca5dqnMw9YY4yzjMPFa/q8r4EPV+kRPVb0rbBdduLdpSFAskKpMP
eBSPZyJE7ccOXVctrKzTbVVU9xbk1zqoznnyMHzljEmm38foiuC9MhZFxPe6fMb32oCnFbt9bRQL
n3Rmk37FujrFMbZUgvQaRCCc6kry48+6010MDOJR6kDCCfpgztM8Zdg0/DQX179PPXw3807F5sSr
TuOfhMbzROuFgQnSCUqRaFOMtFLh7RJh6/BmYKxAQx/wSUaCvhwlzbsO+Eo5BDxBOWI9yqOmg3hT
fwmtO7P/j78vBJJxtqY40Vfm5WDCrm9VavEZeT9CENHHcaxmGQem3jPM7zfgu2Z36PJAhRqZDKXq
3L9duR6R8LqzlmI0ufLFl/5S+M3PBOr3dTpg7M5Bu+DgJd/ecD8WHjCww1C2VXEDtN6VtoIhRjQ2
d+e4OurF4frv75/fM4A4lDLpRhGn2sSeWP/AqIqpxeiS5s7kKX58LiXKpe+e4AZP+JrukmpIZLBK
edpDeeEdQRoIrLDByUAdNz1LtUM9N+1q+AaQW9zGX6xaPwxLDgEb+0Gx3+sKoROvgj23oM3vc4E3
v1/WNZsjPIxjV7s8u1q/To4Sahmq+zH1eUNeFpd1g9XgdbNr0LXloVp04M1UmVv7BSYF2n8x/MAt
55WubwQTPF+ZMjZO/OBUlNsHkMRgODGgObio+xE8XjYsVYiREXgI6bYaj9hbSGg4BSC4uHlaO6V6
kuPLfOhPuceXokloX7ZyV3NBWOVRWRJ5T4LXS4tVrpOZ6xzmHzhPUeyN4DD5tRONIgd9Xf8QNFBw
gWY+t0Zp8hO88ClnniLVPhqY3dABcQDtBLmJXlEMscs9SWMNLRPAG9RzGX0YQKgZGZ+l8lwlX6v5
ssh/WflBpb6zCDsT+916VpZNm+FMB+tdWZ+LPpio1pPXXyQvT1JsdJ9m2R7iGJLpeGKfsDFWDvQy
YNV9O5xXdImgpL2w03X9pOQS/MfYdshmWsjF8kBlLqtubYoHjNIQscndqNHnaT5hfJm/87Ifpymc
P2SX5P2/6ZQlLE58dDesjmVVAjdlN/e99Y7kAaOOTHAZMUjGwxbdzNhD2jl6fykT2y3j/+g3mOA3
is5OGzPjUmCwHqyqDNX58D07dV7+bgBjbA/qquuqQOqf4Dcwl5W0iQ7BEuhfph1z7XscDY7ayU5q
yM4yz47UuFMdXMel7ktwIFHNImZJgEVy7ahR4TZUFxGlgSLbSCcbfWx2sKwJb97cAY/HKKj91eWj
opE3EV/4/KCuuChTyDLGFC9q8wiJQGrsNtOf1vJOqr/ZRaBYF3IAklBHU8gwumpU86qFbO2IzcWd
4rSlpyTEHfE7uCaR4Ca0ZuzKdQWIZqg/u9C4xKFyjrTpMMXYGG/a2JYU+YrdEvkaBctVZ5NxLKiU
YOMqYEeETk76OR06dEb8PifdS89r8jPe4CRwulI6c5zcbcGjyufB7E9GMP2rXX/UjQkOBNQBfZhz
NE06dOOpR2ZD3ReVA4hFukUthjWvoIJqwAPkMTsngf7AibdKkPpR7COECZuC55B1ecy7EmhZeVNW
x5raqUaKI/iIagwjmeXwhuEtp0WOzvE3PFNynltOGByn/nWXROGJNbraynJ94FeUXmokNevR8hrP
DGSPE3X/fufRS/UTSxiGVkxob8bx9eB6WpCwzUf9pINbtDkkh4aKLNwhvLZlDV37Oid6EndQYY92
PqnoWQBjRls51pnbFYZxpsPipTd00W5f25/hBN2wIyVTwJOGMQ/5D1U7d23jWAVRZKIwBPVI9VVJ
u4J/GM+fbeO2779NCqES+yr+txjit3fbNWZVTdDATj4N0XFMiGvhRn/lVsSNM6wpKi3McCulepns
P6T1Vu/etW+rX1nPYgjRopwMQ9dKwIDP/P6JFPLEYqf3OcGA7Zkfr9sRJZQQNtAuurKk5mgTe5CZ
gr20j+3YYkdl411H+geLfRaM39/GhbMUVca1AFTn88HU3AtPhj94INj/FxsRKGXg+rgBs6IQTXTc
hCbthjX3LdVa8A8Jy7M0QojIS7VOTQMA6WXydYywF+DNw/C11j6tZzF/UBvvKYmEdHNY2ay2M6xU
yq3jWDZnkwzmlDIIjqBW27ADKSlkykYnm49NKjvt6scRYUnk4QneAF+EGptCHJ58X55sUGHFnvyD
OeD48oo72yNbKve/SP++LHE0pRtDSZtbCNYsrn5GCfquvtF7vF6Wfv6JLAkTNyVOqEjhABKXCtI1
/uDXH4dg/qz/WR/X9ml1T5k52OJDuQ0KU/AafR2OeaMDU0ffwfJhWD8Q1ksdoeAoWBO2ivXLLY2e
6jI3Oq8fqlOOIiC1EoaIFeLYyhAbcmngG84rip/pdKgV3an7352Oewrozxoh+IfcAFODVPCYZ5/V
yh1taqMBdSGCf0jjqTMbDUJIRz1Ayw5WOIPwUv0xeIsXpQ4YSTyq8YSCFDxEMupq30yQicknw7j5
/aXewpkJ7iGf6rxYFoi0xn4o/R9p19UcN85sfxGrGACGV6bhjHKwbPmF5bXXzDnz198D+VuLgrgD
X215q/bBZZ5poNFodDh90DvPbP/fOUsOg7MMmYbRGn3KZLha/RUziFj6Zj3MTncZgQHXOopcO8Gi
vSsbLks9bJgpMtPPixnZhvYgODkCb46v08nQiRr3K/ySqUVCKgqUoL0og8GNnltbDkSxRbZAZ7wU
vk64wbx0s+ohT66pNsWkaTLejkNsL0YgFZdoYcsqQdWY4NYgnGUo51RqEmZ6+rByFu2uxwCisHoU
1wOwD50TjW3l5k7PMFe7T8EmBN1onljjnxO7GG6B8sGX+n/TUwVOq8hlIZyVyMqlWpsG2qg9NMrh
1xwU4krJcfYWxCVE5XCie5GnZIuaRSpBK8hcpPZIkcxmU4/Mh9COnOwm9ESECezAnltQzmDIpCrW
omdwS/bTzFRXjeml1U4XSWh6SUhcuOz2+dOwZ9sxw8ZSDE3R3g+1i40o7uOqR+Cl8JMZbqavC6sY
9w7cFoOzU+ZE+6GpB3gXh9ln9X7J1XIDqhUkJyy3EFgskUCcwco7kibgTtZdDNb9bBqN31TTUVW/
/adl40PqYLjMU7nDsiltEI5HebmORGUAu8q+WTY+gI70ojx3RsdCORpe8Gg7Gb3Or46VOwVD6ghT
2XvHeYvHtnFznAmoxw1SYeXI1a9tkjzyqD6wZp74NNjR5/NLuGfot3CcmcpUqljRDLg8/RprOTph
788DvK9zwN21ReDs07BiLrWUYpPow0v27UK+pYc0+JOAxJ7N3UJxhsmKq6lVCgijFosttThNP8bq
tgjd8yLtGYgtDOfEJOuKXlsNMBq9L6ynLruM07usfG5ilLBJznkwoQJy5qhS5KzORqC17q/JWsY9
JjKcfhWKCJkghNvFmYloaFKU/jFTpPzMkpsUt1eaXer5t1U6GXrnNGHsJOFNWv6/O5U4PeFMxrrU
aABtIKcVGDesraw4qI/RcXakA6iAfVHn0Psqqbd4fGxdaSwNRWbAG06jP7rNPajDPcbECO51VsWb
fhJdLAKjyIfX+0Q3llGCKZnNo1x9UuTj2gkceEVwBPioeog55nHETtvkyM7yDSMW2UhRF4xrT73H
VjJUPLTmiJR07x20ORJ8o0yFOvypNbCYVVl/zprqx0rne1PPXQN1fE2SXdclys9IdZnXyk/F6AQn
UrSynI2x1DouS3ZGuukrwjTE/IYurfPnUATB2Za0U+LBGgAhk/lTV1bHVdMO2Srqadh1drYryRkX
iRbjiJGS2MC7+MgqtTBjDpPJMbrv1zkQDQQQycWZF00eep2wpWvmyE1lNy9Te7I+nV88oVScVdGK
tTWtHChS7wxef5SvUmT3Da/60nurjiIgodO47+6ARlFTQV2D0Udv79FVrUmaInz3u70hukIAFByA
OZL7okTM/iK+gnGbZs2DVqaYq+tms2TL1SGLn6pKOIp23zV4ReG2yoiruiEvJRlX8knzSxTxoQ3F
M66Wl3SP6FDvX3OvcNyeFZGxYFrrS3IEs9A9rU9ssP8tsb0ml4ow+CVaQs78D2YvDQkraGHhIQR4
ndgnpUOOy411t2DTJkYgRkQ03Pvm8reMfAisSLKytlbIOPRfy8xyWsysxExzU787fwCYAeLfFJhz
+I828sEvRTOaKCOQzsr9dbo0RBO+/+WAvQJwbmNShQpJQgCwMLLiJh7eSA5xB5cFyENPZDWEeJzf
qPba0ksS8NSvIyZ+spFDo91omPnJynX+YCCWQPn58NfS5KhXZIDDaQZrGWtklmTMa2USFn6hOMOH
DP7rinIGpLCmvFtfaghDV48vtG+0/HReKf7FBYF1slQdc2Z42q0q05ZuaFsU5T4tzksLlktllFit
qEFSwcWWXiUCd18Iyd2UBWPmpdGLf9C6xTVFNZzpKnesGu5P4khCPG4VtSqRsriGiI2XYTxLjhaZ
5bb+y3BWh+1b3tjqvWBV9y3/66pyxnhU07pbRkAuh8HT/MILJ1t9BjErJqqD/EMUWto92oqiqlTV
wH/BPxBLi/zvauujb1r/s9QFMdNdw7j5PneyZzNSJfCG4+qEIzcEZLk2h6fzS7Zr6TcQ3GHu9CSq
dPZugnM2middT71e9y1yKlJ7TjvvPNr+i2YDx+mgJVltU3eAQ6j08MtWyUcNXOGFbxxb/zyaaPk4
BcwikywjAVgsIzo/HbNwdaKwFBgLkRJwOlehcxePJqCEWmWvy9WoBOfF2De4m0XjLv9Wm9Q0ZB62
pNiwt2AOLf7OHPlBH0Aoa2LKci8cmrvr1G8gOQdAL+K+Rh0wTG6M6hI2rV29jX9KV2zGW9ILVlAo
IOcARLKULFMPA9+6SO8j1gLDFP+VwGcDLypqP8j9+RUVKAb//jPShi5WC+n0wpvLYFUOs4g7VCQT
/+Jb4k4ZZRZdmWqnTewFbk3qWygVzwZM4madF6KKFiEkZy4UUE+NvQxIcsXGVA4YJWc5YaCDJLr/
A8IPpnbvHJtXHeEffrOkNOqUYtcm6zqVLivwXqPrgh6z4vjftoszGvkKpv+R2SiC57l1Mc5OJhot
smMGcd2bJgHZlW4RXpbMHFsEkCSKMRAXdVaBwsRbkye5dwrp0tREL3W2EdzKvUHjBAoxbrucLKAh
qo2JhsxjC33z4Ze/JkqT7yg7AdslWIdBZqEgyPz2NVRXUVKQEmAV+TKHthlfl5lgg94TA2noq9xg
cAJlWVwlRf0ikOLXL8yyzCnMf645IvXgagjkO9HDa0/diWaCR1mFUCY27q1gVlGZ4FrDZd956SOb
cw9Pw+3cyVXZ+Df3A0nYLRzf94Hp6HppVYAblb/b57TO8CRxziv63vUIDARNIRZaVfk6J5Q1l0pd
I0xUu6svexkUQ8agWTbVXr8X0TTsKsYGjLPxHenNUJUauKCtr5uXheT30wfyRW8E4vYoa+vapBMw
Wrd76o+ZZ6a28Wl2VOYAVo6o3WjnLt7C8RVPM8naRlEAtxKniL93puiy33NqgWBhc+C3E8PkfAo5
RYe0jg4WV79bPAxtRNL/AO5V/9Mpc/9gGumuQBYLosPD1BR+LkQmK7lUMbho8ayHF4ov9Jkvz2UQ
S15rM+5/Uf53Vy02kNxZNs2kb9cVkHJ0tZIDXQNNVF4vguAWUUsyUA5ogKBNEJf+mj5EIuKE/aO0
EYNzyyhmVUW9Aozh1PxsEQmN3d6e8pepqrEnCpjsG6MNHOejSejE/iVSd1pOU27LXu6aR3oVjX94
++5r4gaRO74xXVQjUyoEniYXQ5tXN/MSghHNk086tLJQ0BCIo117OQICkujfCskd6GJdKj00gAou
thr8xulN5oS9w5Ji5eEjdZ9bND7Ll8xLpSk9U5QH8+4XhVlvKxRLyuZ8f+A59waNOcWb/JspVzqJ
TMimVvGXpYafW4Oe4LyJ3zvQBNeVokMBGZPeW4w0jipTLoGRk8theuhESUu2/rxrgXsDL1KZqvg/
tz9yjfnZyOPAV3qhfGPl5+xx1QUfEANyyLitLMYW+VaM0kzDsu9N6kbDZap+GtLn89/fsxAgcPn9
ff70Vpo5FjqYifL5QjfQu46hl9GP8xi7JmILwp3ZQS2ivCwhhHrQTzWSTuzwWIfUztzIFfGs73jL
qF1+lYg7rhRD3xIMRqKuVt+l1nPYFk5cfZ+iyzjOBDomWjxOB5Rq1kaJ0Tqlmmf1vlZ6Q/f/j0xs
pXnpy9kclWztM9NsATEmlwPqTJZbYv43KV4s0QbCMiKMdNUAoWjL7djP7lAon9Oo8gRasBNdfCMK
92rKrXU05gRaEF8uGBxb+tI9ORZf1pPuZ76OeQyH/wjIOeSNXlU6mgHpSyEcA4zd5JBfJMeXLI+r
CDi/2FF5ZxGIqRiUTXyS+WorvUbRSdJSPG2M9vNY1t/lIbtZ1qcKFOj2h0R7xeLWsiyaOrYGiGY9
jO6vdlsW7pN95qr8QWPl3kOK6JhGoGBelfGu2VvPQGwnLyp115vsm+YPh6QBH6m1OHGQn0JPVNrC
zui7pXyF458ASbiQPKcadq7wZel7XD6PxmMeXZHUL8bwQ4u5QeOuirAxFitZgEYOyPigwSLvbfXH
dLs6pl0iKbKGAqO+68QQg+q6httJAy3vW6tujpNWVolCXf2rfGKkRsUh9NFEcjchgPChNgt0c7zC
cUZ+SdQUcy5k2Cn1b6tzOuNTKFzEnUDWGwzOxjeGMqtxCIwVnWas0NlPDstgyz79A4H2LneQJoOh
VgUd77soQh2VpmQuC3VbFQx7V2MmsLq7G2TiJW8i7KKYOLhvN6gd5F434pYipB5dT57urBfhj95G
WMRp75ZA9MTek2cLx21QpQyqumoNNohGNiG3i/L9vMHYs01bAG535lRPKmICoE6qS300TglpQeWZ
e6gz/Mhx2mJxF3BXaSvVIqxd9K08Uj/zYpdeqz9a9JEg+CzZIm9y10FH/hlT9ijRtXeGdx1bzRjq
GhcYDW9X3bLzIjkYauMYYXqQMBVdGiLwRJWuuT5grIajFrqHcbOuMpTu+WV+iRvwhmv7Uzi7LDWl
MtU9for6Vb0rH1nKbg2dOmg909YcOUi9NPgAkzKiQltU/qKrddAfVUBdpEtC7CS6L1VfINne7b3F
YCq88RKqYV0XLYIGlV86r2kcFjQxCrRq9+DsxeTE7i9R2GSvzuaNWNwhjMealpIEseKjsryUU/YX
+iNm9AxujJVEAtQ30QQn0if22XN7yB3GvDYaEylrHMbokBCM6wloKVrNXQwYFxmM7CBQ4anZpHwM
9bgAhhSkRhDdSygpjrzMyUMvKxzG2cLK9EXp1l1H3HyF5b1JIqklCqSwidJFegwPA5vQlzj5k+qz
fLLoVbl3i2/RuHs1m+axoWwh9fWoZY9hlzoYwKpPi20x5mJRsFcEx529XlFjTJyv8JQ5ginSrjGi
B9UvKwwqkr2ym7JyPkcNQq8pbGGlG/v4O6XZrCx3BOXemtsQ4mKqhsv8I7QOyM6KgcNxMKLPR/tx
/jgK9OfFJG5Oo7xUmUkXwGkg2S+iv6W2t6monWj3VtrIxJ2/JosNqWAyxd3RsjAMXlDALFRH7qQZ
GHRuSjkURD2QE/HmoEQOhZWcs7CyUPl3LdhGHO4OVKJFG2SmjnllSw8vFLM+OYaBdgd+nz9obmW/
/pxKcPdg2BWDKVnQx9U6ydNVKX+a50AR5b/2UQwLcXkdHRa8p9J0LU2SCSiR9tjNp1y6HOi9jvlU
5xVuRxcwrMLEiDnZtDCKnNPvcULesKlG4vbLw4j5ZaL7ZUeh33yfu166tjJ0GuP7ugxWE3/JfEmk
znvq9gaD0+e5WqN0CgfiTrlbY4hDBK4dNMewqr/Cj3zRI0a0ZJx2RyGmUrU14MLJJe2pnQXdLzsR
qDficPpsZGm1JGi9QtV8e9SC7DD4cfCBUeAaHrObnefUWAmTwUpRNuwm8XRAQabdjpp3Xrn20lpv
MLhASp+SaZAWLBXqI1+CnW7htMF6baoOm8f3MtrydroToLKJMdwB3aLySYyllOp5XiGZeggxS3MO
1oN1GMH58YFI/xsg7iKszCXrMwPiRd1lD8bx6kox3fPCCM6Pyl1+6iihY8YCxCA/mlPQ0oteBCHQ
Z5UzAXSy1qYroG9L/dQuAahE/psIDH9zpxk9yWsMvcL3yx8zOZqYItOJhg2wM/Fuywk1DCRpDe1d
HMMasplGJeb2rbiiFcwYdyjqb4bwJq/889LsBfARBPoNxccwwF4YWVHSoJUJnXfDYQwmH8Xh/eHu
A/7qGyBOuyx9GSRKW9iZVrOj9WTlnkFFr7pd/dpIw+sXoZWcS5BmQPgsdqPqUR5FKybC4BQsMeMm
NjNgtC7KKlZbc9fAcMyH+tszGnM8yxUR8O098zFLSLXQgCPrFDfbW5WLFLQWt1XJEFlFZ+5GXoFC
jvmlbs5yLUH/xe4JeoXjxwTnnULbtQXcaH2Lkou0F6zg/vf1l4FSsobdeivOsJr9Msg1cQm5zlev
ygRZ5t0NQtCKDaxi3+euAqKUzVAZ+P1zE2SrTcpH9QNUGtgRy8QwVPBWvyspL8x0HDATjbi52jvt
PNiDiFd0L1xgwE8iCoZhmdTi2TRUOcmVcU6Z2Z+8BGFh87a9MJwMs6Mw3iSgzx95HLxB5A7PYNbl
LI8Zcak9uvITa7vpfPX7x4laDciGwgYExxAe47RAHyyqx1FEUK4R05fB4Zan3S0xiMEYGaOoFGBP
KbZwnFIYUTlG0gI4Ut1q7aG1HubpKLClbIF4s73F4M7p3I61HM2gmFXvRpeCtaENjCv2qGMCCeMO
zGCeQeOToVi6pE8tJtFBzu3hYF0rd2wocH6aAtHq7WsjpRi2glSvIvM9FLOsxbmSIc5Q/QwP02on
CJclzuBKmJobqC7LkAlfQnuOj4LqKzh2FiXvpg4atdyVTaZrrow8DOPm7jFVnoCzWkgbt/PmMlhy
FJlLHfzLPN8eSuYtY66xlOHXsPBYYhmO3UWd2yWrv678j6Uq3kBybne3GlRtzRddkWOHBdfHwPpk
UPCOF7hFRLfv/gZuROSOW2GaoTUyEcnBTI9QGMYhV6DCPEvs8qlb/RZ1WaK3zEszwzsd3aByp45O
sxUXa6i5UtTe6gvo1jw1Ay++DW99QUXxjPsykY+NRFLrmM9Sej3MlfWQlHF8jyk7xldzDiX0tihp
fUX0UpGdvE7jz8WQJatNQ72g9mqt8xJY/ZprzrK0g2ETpDtn2zDSNbSXdFaJncFju0xXc5Ix9NFa
nqisNp/NBoNIbHlQCoQJUyn/QIEYdlgHQTm6PRTcFG+vOQzMDPuV4Mi00tcwP5mqakeK/RGTswHh
TM6Q50TB1ETNNSL3hfaNjaPJPXrQUQecHhZRSm/XjLIRchSU0Na7CYNJPSkzlSx0PysBwcA99Bwl
onjL/ml8xeDvoZqYE4mgNOSAyhlGXWZ5/UkHOQx1mhvx1bDnj2Cy6W+ZOIdujBIMBm1MzS26/K6U
9Xs1VA4f2qdXC8PtUz8olt7o2Kf1+6+rIfrE4n3tNUKoB5G1Zpp15tTx9czSKrWoZAAYieXQTdeM
2pmBcGIYWqmtjuRbBX33RxVl8AIx95fyt5h8lXNfkHSOViC3mY959agVN3xW5mzMnnrDkmzZR+Lg
W0PKt7nOUlEtmOeiMXb+WD+Y5Ic2Ci72faV/lYpTEGTSddIXgIjyoOpuus6lkyBKshv12VxBBlvZ
zbMSwbFl1VJg0BvFZzrfoVUFS6aCtL65EDb/7J+xV5GYyBs4M1eXZm0Bl16qp/qR3a6SQ+xCRf4H
vPwfqaV6s0vcdderISYNhjjTVXEi0wUVNg2KBOLut3WKlR5hWs3VbiZ4k8lptEdHO7B81p9we+8r
+qtx5+BYMj7JKVOJ6GoM3dwQGMH977/aJE4dliluWi2FTaLNoxZelO0H3nhbm8ftf6lEcjm02I8w
nu1+Ke1JF7zCRBJwOx6hKnAMRyC09CZa/az/QPIbKvW6RNwWgA03w9BiXEULgmKMPypHH3FvL99V
OAKuaoudqH27+orI3eh5JVe1UkCkmtyn+lHuc3BlHKPmVNff5kQgn2j9uBsj6uY2GZl4cx2ESL5p
wXlbzZbn/SXxWxg+ySaDQKxH/5Xm6r3h9FZ9XLrSV9U6qGjut0kiyHuxn3sOjgv/xMZozRq71Bt5
QOoXdmZ5lE3MKFpDr9QKW+uSIFmE9R77ZuFVSs6X6LpmQbM+pKQ2QXoPndKRlzhxbsPTTu8jR1wK
+S+W/BWSuy06Q8qtjklKb+b/FT0NfneJ+RbIlYpitruxIcXUVAVjn2Xj3Qxmi66EhgbQmN1jJVbh
4BEMn1BdGTnEcbJFs7P2XxKviLx30cS5NeozEDFh5VCiv1jXbNCQoK5Lc0qw3aELTVQsuXsWNpC8
8pgWKmlKQKrNdG0V8SlpVMFx2A2EbhaS9yOiLqJrzTC08aCUg90pd4jN2F31DY57M9zleTDT63H+
cv4YikTjtIUOcoahKIAdQT6SHNP4Q47FZu3YD9jc9KSWi6GtAfBP8DB264vGZb3Z1lE0SmHXU9qA
cddKqBSSKfcAM6MrKXouwqtmSgRvHtGKcRdLVsiyvoQ40rX2U+pvm/7u/I7sy6DrBO8bFOponOHV
MG5T7g0E+Klhem23HuoFQaoo9v4TDM+r12cR2MwmwESFHRX3Y+JM8/15iL2VQrgGD1AEEJF65STB
c7fP5BS/vn+5QkzRmdmz6apsIHxnysh78kndWtErAyPgiVte/qLnZsXl4gEnuzZORRTUQGRGRpU3
d0aG3lzKSkPWiFwtsZNdEzZIwLWcBsn4l/mKorjFrg3fIvKHRldBT9pOyCOczIP61KDqZb1mOT75
Ufz+3F3GjXjcodEKLZpilnf7VaMveawBWpwh3RcKvXEK0VVCUTH41hJERawMsY7tiujF2F6BgRNj
iz/J8gX+hW1IXikFs3Zvma4+CbzN3TsDMV7dIBqUxZQ5aKVrLamaDCTN7qYT/fJCbuyaP8LYrp+6
I6pdHNELZ1f3UQJgmYpqEIWvBJDIZHWw5wT+xpcs8QwRvdKelWDRQlmXCVoO+da8uMPwvgaDtN2s
8OrmNHaXkiggL4Lg3E0ME23XEE9qdzUPoXoxGMFiiG6HvWXaisGZiFWXIygMMIqfyfXqGiDfZNXu
i69gmFTuJb4oNrGbRN8g8unsubSyOW2AGGb26MvO9KS409+xa7qtNzKiShZLbgTPqT1nF5FrTNez
MGdP5zNo1hBVRmgiZzeheSgsYj+lmmsl2WGRsiNif6LY9e6yaqx7yNQsRujx9qiFcY7max2xv0Q9
ZPNJqQUHSvR9zq3NlnZWKgPfJxJK6cvRXiNRF74IgjO6VpKO8YRhKi7KAsHXKPmtWgtu8t1d2awS
+wkb10RK0Ygh10hxgdHzpMyN3dH6K1INn5VuvJ56UTnjPhwIoGATkBbke6G6eqoXq66QUZOPanhf
jZc55qO2zyR6Pn/v7lpaVH3/g8RzCSXjiImRM5Amp/uZ4Ezlf4FNCDVj6cWHCkGNLRina4OmJZJq
wtLV7RWaXLX+crREYV/B0mmcviWRpCmSBQyad7Vthu2pz2a7iKPjmC3PJLQETSq73vhWKE779HQm
VT5gBdkjgyAcVqdOdpww+mMJ1NY5v1/7qv66XZwedpM2y30B6SZk8vXHigpCIcwj5d++GDPMkpzI
dqJb+K2eV01pKPnCdki9LKLHUPm7l2+okDaRbcI5GO6+6OQlwiMbazb60g2rSsic5LI6IuiKaSmi
Dtfdy2kjE3dxjGZeSbUOMLIGC4oEOt8U8Tzs+n2v64aivrfrlkjTIisaMHrwXWbI/SDAY16Sl+mU
ifzBBiJji8idpUizklmJUZpAb8bkf9Ny4RvFeNr+SVJ6XzEwmBJ5IrRw8HlHtR5HszVxF1rhVUY+
F+mnScWJOpxX7/2tekXhHkxoQCFdIyGvv6iV3Y2VreayrY2P51F2DxF6a/6RhVPymfZhinQtPAn5
WPe3+iCIh/2LNrwCcOoN6lizAs0C2xvWucOYzy2n+2IcWFZhCIT5dWZi3h+nV7x3Gq6DfHHN4UF6
ynfGSo5AqW19NdFt/Ce6INglPqxSNSHy4AXgyvR+1R/R4RrRr+e3SATBaXdbRHVYTFjBZrmJMMqk
QIlxLkcCa7p/+71qAh9JkdtEkhWmCWWCqW/Ip3v6bXRQULWIitm/RK3HQjjuqlhytAokFVM8eOKY
fMXqZdWH/Gd1/JPRfEI47rKY9TSu4g5w4dfsmqmFeUTHVWWzsVSJ/zEz+1sJ+bFey7CQIcmANnZu
NjyHxmmUjue1Yvdu32wXZx6yhkr1SgCRDsUPtIZOGJOnFiA+LE2PrlnjSXkljMsKrAU/3CsfI7wU
E4AmT6Mb/yBebtoxqlcOOhI2aYH20ORhEQZL92/I19XkTEi5ZGmoxjhjw2l4KTlik69/vbbFZXQC
425w9gPZCT3MVAamhSDAHU4WWZ08ClH1Sv+bhednfYVYyCFNX7QkdQea3k25fAilXGCCBfaDH/LV
xgNojBgMWQIqOeN6lYqsLluUM0bX5BxNqUWh0RIDQj6xJF5yoAfN+9ggAVz0vzXB5IwGQiGWKrPL
ZDrFjwkGCUiO/CNHRn66rPzhQkSSKVo5zmhICWYoZxjIhr6E1m5BUdlEt/mHCic0tHZrBmSzELp8
6y9JSzthOBbcCXLH1FsJCvB+1h5rKGqdRThJY99J3+BxUoVhZOQlCx7IJyRv2MhBHF+k3tz6IHrA
/4vZfZWNrfDmrZiX09KAEZk9CBY0uiaenNrJcXVYnUsXzIL3x/5+vaJxNhFVLmitm4BWLa1bDcaF
1IzBHMvuR0zvKwznMzXmqHehBpikRSSsTtyqDnLlouxPi+gNIpKIM311IaWKVAMqX6/HoQODhlul
j+fF2Q3zbRWQM3kxwiFRxxRi9AdvddnYZh30GeiOmNBhxihhsr8EkHtFghtIPoxex7VZpgSQqGs7
0QBFdFfGSbYTNxY84kQayBMn9GjBCI34BakFc1V0JzlD6cws7wULJcf+ecn2r4/fusHPqSHmUOQ9
i/5N3WUbXbYYXyu3l+1sn4f5F7f6FYczGjRMSZ5YwEkru78sUI5tzwEc3avRWz36KfFFXeQCTSSc
1Zg0yUKXNwBpfVUWV9S6jkSsOiII9vcbY2GGFGkJ9q6KqltzDEzlqRa1Ne1BoLRcNk2851mA+S1E
FVcaafse6cIsdbr6E0VRLBX2/rDF56/DLQp3HS4gY60UMCy73am8rL6xGocxKFEkimaw8iS5IoZZ
Ze/+3QJy2mCM0ULKYUSafqorJ5eel3S0iV49FVFsW1LqKpNiV7QM5iIL+iy8yHpQUST0YjLQoj+V
82FsUd0p57U9N32Q15N3Xl9F685pj0SKTptk/EBtoi6didN3pis3ueD0sc+cW3hOgzBIWpoVBqN3
ib924FOo6uN5SUQQ3B0DJrd2UDM0DrSkuV7n6G4O5+A8hGixuPsl6omGtwrUR1puS/3Q0O/rKNiP
XbO41RjuYlFJBj7uim0Ia4r79fya75bvrARBzBGyD6ezqLoJF+1dh6eZZmkmRzKrsV99y49OdaAd
0HuHIJd4rO3u+m3AOGWby6oyCwSk3SI96d/K+T6sRcu3d3+Bsua3POwnbEzVEoO6K9JW5P9R5zxM
XrGWdgZ++06e7XEKYuOLnhyq8AMPhi0qp3tF1zRxNUIwvbyOjOtIRy4mFI2+3t8r1LGDtEZHXT2f
t6VxKzPOB2TqM+VqnnVPL2oMxqkux0W7bnG3hE9aGB0MAxGWKHHIIH86r/97dygYZX7/AG7/VIzv
ggHHD2i1y1ULyPOUftKK+/Mgu0qyAeF3UJFiSmZdc+OxsbXVXdCulyqCBJZwLbkdCzOrKccaBYHS
7P8zC0RWbO0O86NBGjAILMeucdoIxVmOtqs6shYQKsqLr9PUfzWk0vnIuploCjQIygf4DGprziWZ
R9RxrNG9Sho7Lj6PImbJ3WwjaDl/g3DWia5RUy1g5kF7o77Y/XF+yL5ijBYeevRU3SbftT9Jce7e
2htQzg3W+2Kk1Yq9Cq/QaPGLitZUbIpqVAp2Ff1aVHbDpHh3W6HrHSFkHWULfGbfjFJEktcZtYLd
SZHvzdaypfq7kh7KRXHbWHBx7eviBo7zStK0iBYrZ3ARsjOFl7qj3Wl2Dvrx4fEPBrgwX+qceJxT
EpZg55ZG4A0UAcUaw04kp11AGgtioINoLXeP80Y4zmYooKuI+gJgkfkAk0VpbUtEEEjZPV0bDM5k
hJhJ0IbyormKdNLIF0lUO7org8X4q3WUBb7rsEzqNqzbZtJAIfCw1p6MacUFEQSTd2XYYHAnK8pX
osor7v1C0SJbi+LbdW7d8yZiH4PRi1IM/H7XZtm1pWrITNGS5rsCdkTR+LZd80A1WSUEb0iUxnBm
jo6q2iHkiY24GUGR3h3uYz+/6Pzeu2SDv3JHNE5894m8ReSWrTeyZUlJA5Ge9LviXrEbp3DgYjcY
0LICMvLX5/OLuHtct5CcOSqkQi1jzNoFY+LBxPGJPNNtvtAaPHw9UifCeUt72kfBZYrmW1VVKE8G
OpcYZb/E8DpN1Bh56MpwGmdEMjJf7PQJJEzOeJ35IoLfPVXZgnL3o2y1vWnVHasvDsLoKV2/nF9F
kVCcphA6pFUh4/tW96UZnjPpZpoFRR3sE7yZ24rAqYbW1Hk7JoCgcuOk9FAst018UmvZlnqBToik
4VRiwVwUaTQApQ6qdD3pluQmI6XemJC78+v2L9r3Wxv4OnNjmMqiMAGVXlY/XybE4raQI9dCAeoU
iHrldwWDQ6ESlGShZZTbJn0atIFGGY7XCla/+WCFnxv9IBBp734Hnd9vEG6jFHUtjSUHCLXVU3WN
q+KUOboNcntGiCWm/RYJxe0W7vZonUrgoSG/DI9lB2JaUShy3zC9CsXnEGjbdn1rAKQpvOIbq9Bj
M8WM3M2uBn/28qD8JGxK3fPPNwvJJxTGLJ1UqQbmdJq/dJgN8MJ+iiEVfnYMLVtxUhvKLy6aZw7K
u5O2kZVzYGjaxmbFFnRyJk+yM88q7BFBleY4X+UHUR3fboiNUqKySjCqGC9/v3njDU0ZU/yBP/hV
siCkFkhOfhE/WaB0QhTnVlRjt2sLN3js7zd467pKFlESeNaYEBQFhigUKvo+09fN92u0JoUmgTxF
d7/oPhka+/wJEwFwxryqR3MZLABM4fWcBqTxzn+fHZjt/qOKmDWy67JuUhNFZtyBwsO3VTqTousN
pCeM52Dwm2N/EPWV8wb9F4yB94cpo77D5MRo5yotxirsHKObbKreamWA1hAny/xFdHfwJuIFCvoF
Sgr8eVeKHU5miyZ6tXPyXnHCMrsP08hZVenh/MK9IztkOARt8gYGEIBRnD+xhpUm6hoqnUP7LrYl
jYw+qY3cQT2s5azVmtlrKSVe3mdPo1liJlvUrE7Zz9+bZkjsftYmx1p7w5t19bNlrKKKQt6gvPw8
lOxb+A+OBz9GLSoJBTfw2jlWE4zxITVBzyLd1pmoOHJvZ8kGhzthjWaARm/EMiT57DWS/jwRy51X
zNNWZbdTY1HPw972bvG4E1fFepqupdw5mnFIm6CI7hURmSx/5vil45RVK0NSWBkgdB0D2ursNleI
wIfaXzXcmxaid+Bn42PmqE/r4xZjUnLtR7lcFJHqkPAUTded8um8nu4KQ5AGxUA9mYA0562Fok2l
RJGhdSBRtQJ9jl1rzI/nIdglz9sQJJB/Q/DrZcjGFFFAxLGePKoNJsGYNTZekvslkOnUeRhupvrr
HLaC1+O7++RlqzBuBMTaJkU7BFvnjf0tkynutBl2ZfxSYYoKphU7C3UizSmO4zVzQCTZPy/s7rna
IHIeT1X2hVIwSzZ0g1OD8mZ4ypvv0SSA2bPLZAPD2eV4nPLs/0i7riXJbWX5RYygN6907abHm519
YazR0hP07utvYnSPhoNBNLQrReg8HEV0DoBCVbFQlYlvV5i5HH9X7J99uob1nD7aUe87+eQZk3zb
Tbl/eXFcY3lHZZ8Q1XSZp5kuzphf+ub7mgkekwWbxz4czlnkkLWiv19Gh7Rf3KKIw0ECb5iU/Eco
JrEpJVD9twpiDLHIddRMflOk52jSQwhci6yQTaLerBATuHj/ojNABnPH4qRRx8TBsv6nM6qZx9Tr
oKuLUUcoj4ioyujvfbpwGAGiSZTuoMfho9XnZlHbM6Z+PS0P4+Xcj0/rIBhS5TqoDQRj5paBh8mG
Spvb6SFfjzr6qPP2UZIhhiSo54oWw1g6iCqJREosxnBuJPNOxSSTqMgkgGAT+ilRTd1SAZFK8S6R
MczhlNfRbApyNa51v+8ZmxGsWtpCdQZ7Jk0KNJ01b0rs1i3aJjAaUYzino+tytBbolLO7MDZ2qSV
NVUwbzM7ZHiYjNonPfq6oCy4iBi+uLtnG/R7XIa006ecve/SMouxrGE+SyXanW6l7nfZ6ugNMpCW
UQ4x0ByxUynrVKsNCnWYCyYZ3l8ejWX2lOH1snfj7dkGhGVzQ6Zk16oCEMQq18YHB9z3NCSYgjnH
rcgYeK4ULHUYS9cwFmKx+ZfZSN2gpF3rlSYolOMnZRZ1YfDMbYtA/4Jt7DOdptZiILR+imajAGvC
fEB1EweWZ+z6KjC89iz+BOfG3C0utZcNrkaKttJ64JpfiwOt2xV48HR/DJiIcNHStRN+G7NFhjfj
2Gwl3YgNYFZqRJ1rABZXGEHEBETuaWfTVbwYNbv490kGWTzGvc5F05BGhZ20YXEle2Ccu3GC8Sjd
Ia3wU1/U2PqpLsTiMb42G9c+luMe/P67EbSGlY9C6Lk6yaEW5A/CgU7RbjL+1inXwrRz7KZ+9/eY
vLL40621i73WG3rXDvRc4Be5n0rvFmN/ml4YhxpUOICc20BFVnagbYbpWXouXta7NaE6KP6/EWz7
VMn5uLOfhi2jmShFRa9I/2MAmZmx7/fmVR/UaM37NyoXgpOEpsJHS63tVcPHOk6y9anKMhrLUNKW
H2i7dxxqh8vu7PL9R4n5I5iill2laDBTc/impqHj7PLxIY8F4Vlw3cFa/RFmIFFpzaiJeWOI6To1
UPaj21OOdqqkZr/EoYgt7LLntNmieZw1mNolODR1PfS540aOaCbx02MHaxeMR1FrqwRvKSDWG6oy
jo8vr/xKafzqZ+mrglsuZkwRrYpxKkub2b0tYRtnzbpJp+oRg+T7ywbBC9Tba8b4kcls1aaj8S3W
dFcm3+zuqJWCtPrtLZrNPbcgjPsAjdaoxCO2LrtSfsy++tzedm45e+VuPiZUv3y8oyyP6vfy5fLq
6A9fAGar53XhxM2QADia1ul7l9hy7ZG5X+0A76Ho2iCJo3+twUR0a6rjfAaTBERxL/8J/Putmpjw
x+g2/odZ/DIOEBKOG/jOXX8owENq3lreFJaPBNxU6H77b3Ds8KSk1WDmo+6rONDBANS798oRkghu
eVP9tkLo2514X9sbgeEmyipa1VrKCutpVvWpkZrCqzKiC0IB12dtQBgHCT3wRhsSgJD0xZ6CxrAg
BxRI9X/FYXyjPCLJXFsc1JS9lNFzFOuuQ7yxFrz8cm/cZjmMb1wd1ZrBtAibLHe6fmtZfkcEc+ki
CCbbKhIIIGgDICr7kI+vaXH1nyEYb6hJjWZGdBV6e5VobjkcWkdgylzvt9koxvslmVGXllTjPKbB
s8b6nKq1KB8W7RTj/hxtQY0owjJGG7JgJZrwlet8N+ML7DRDGCz21FN6I/q0FBk04xGM3JiM0gIo
5PeyFtRK+OLTzNrrJdHgMXcL8UBPW1tUEC0wWyhXozGoNO1OjH0E2VaRoYl+n9m+TJ6LCmPucDbj
Senus+yHwJvRP/CTA98sgNmqIQXrgE0dzPqjeVZS0K5O52YX+X35lkyYYZFihiE7aq8iXRu+3/4H
+tP4bLymGCikqZJ8V+GdA2XCINpL5wVZpzjSc01iA8bUdrNi7sg4U7B59hzzTrOOi/aXsu4u7+fl
83LYXLOIenk20D3j2cuNIj+mokkq4aYxPtRQuhRTDABYjgZ9q+twVtW+ndCcoe4dXxVU0UTrof99
E38y0KWYxls6qw/BYMg3a7YIEiQuBFjj8fAoGwb+/QgxtGtBWgoxt3daclPV95ePhHvym99nHKnS
t2Zrtbii8tciKT2y3EUEn1Ui3XruRdrAMJ5gNKWhLScEtxitZmv02A13eYdO+OSZrIJGjE+DTW9Z
wQaL8QpkJNmiVcAy75QQCixH9UAzf+UsFhkWYjEOAjwHTu4QYLX+6Df3VCGFtifW9/+CSIkmGp+c
ER6G0Q2E2swnQcLYiSYQxlUISHfm3RtdcKjdkxSc01TPUZjJsX17f2/jOxxj3LlWyJ2hA64JRl/3
Em/e21fWrsK4jKjvg//BtlkaY+WSsZCqpFiglZFLtCXSPifzUBuuLYVvQ2InWXB3qRVc2k3G8Em6
ylI9AVIuYleNb+zqqsNkvaO+GPLrICJQ5AZ6w0KVUIbyu82+IqiNFOvjjGSCaLKbF0Fh1q5QPIVf
O9igsKlql49GSVPI7KB8mX3TA2EiJO0rTFO/jdm/iLrFuN6Jkh+AcxuPymwXcDrR8FhOKFZEh6K+
rSWB9+N6p83vM1e5bWzw1iczDgkeUIsdX5YOg2J6JVnDy35Q4drDBoq5yRlGZyYDyYQn7aE9+Cy5
+lN6rE+9O/6ywVmBhkIQ68Z+/iLA5VrGOy7LqIRJscIaZeAaN9ktHlfD2E38xjfdyrWOqguNKmEH
Df/UdMNUqNIW1GM+xpQUtZEobuhSi6uoa1xdEtXG+edm4aXYscDEpzMIcZZ3DUjRkJhppqtqYdcq
ruoclvbh8u7xV/KOw9jHXJCy03XgVO1Z6p8q0QiXaB2MUZRtqTlVNiL/K2KvT76Nw1+aIXugFry8
Dv7Nxfe5gqYMC8oajAPsR8NukwVhuPXNHa3tpPh0lrzGX1BRzY5xKHTv3GiyQaRL3+QuhMiVKndA
7IJefauR0UlPooLniEDwUlgxpkf+yd9u8BiTsIhppyNNNCrH1QpPh0Z7dNDwAdeDuXryNVTGSYjX
b/NepIjDD9IbaMZK+oUkURTBLZa2R2sgkS8fDCornYeOL1Jk48eyDRpjMymUPaw0hU3S0jhVMMUY
7cHCIlVoiUq+Jqhucf3HOxwrJEIUUtpkwL5qGNaVaSlcdqdBAMK3T+h42DoKSRraPz5aS5Kqw2Sb
2EIpcZFWtRBI+ZuwGa3PfQBmxRGvKKK6P9clv4Oyj1+5qlQrHozgGiPdUxrVvbfl2G3re4LqsfpH
V3CDxnwDYdDOid+C5+TZOwNcw+VTeqZ9hStMM0LRWOT6uc5rA8hEa0fpLCi60ZxAARFvqXmGKiiE
c93XBoH5HCrqIc7tEqHTmoZ9nYw3WrRet3F6XGORvJ4Iii52406QbhfFRB+8lui2ytCMWR0zq9iR
6sufeMrNmhhPqUEhsp0lWOLkld9aaLBmvvlqeXPikavFJ+G0zwpPgEn36ZPv2mAyvrJAIVyZbGAW
KXSfvTfeGF/3pXN23X7D15LQ8kWmwTjLHFqFJFFgGv14rJVdLeQVFh0X4xIx8zv2C9qe4KTAg4MM
IzovgXLV7SgJuwz5B5+SmFqiqTG+c9zsJONHiNTqWkTNpPenQPfyYH0BFQmuWOTW0DwXvTfxnCO0
0NAlakCLzzAZuLLs8j6RS1yA+Ns6OV4JoQlHOITPO60NCkv+1DmGoSoDUCgdTn/IwSgfSCv4pibf
DOcnyR97iCELbJIXv7egjLsy7bFM8C/NGPJrKiuHNrmg+6KGPaZQRCGU54nBSAKmYPTMoTGTsUcy
T73T6QBroKlE8iDVbqwVdwHaaZGxQgruD4rUWzzWPIu+NdoIeB3ZTeZVph2b7E6wgbxLvcVgbCOu
y3rFUysykK895JTp7HPuKV9pnMaTefjbTFf0e3qDxzaqrWjIjTX6wQknMvqgXDlK3g8FpVe83Ylz
fN4F36Ix5oFanhWpaMfzEu1Zyc+28pcCfXr15b9tIstzMfQ9VKkaHJS6W7wlqCBu2ENhWTtG6P2H
sJOotsO1+ndD1JmIplWVU7Y1QTksNI+USRr+ai/fvA0TPolqsKI9ZGKaVGVgPp5xYqX9QNrMLbub
PC29Sv+vu8jENGK0hlOp1NyDDoS6eUDJ8YxAuaNanmLRe3pb2XC2tQ0mnE26FrfRCjgoJcXpy1ye
dacHb9fDPIg+MwSOg/0QtLNqttQOUHQieZ/OCQEfY1Z5q1M8DZ1chYTUVQi+3VoUs7mWostQ9EMJ
C884jKUkpdoPdQpkab+GtHmjnDCZYoGQatlLV/H3P7kIGzjGVhZ1zMyBwrU+Ail0FSrQ2LzFNZof
OL7x8zIgN7Jt8BiTsYsxX5ucnqEe1mjcL7VAGg6XMbhxbYPB2EliRooJemkE61La2xI4epxBcEyi
ZTCBpUrieUKvHipWRjBHJ0jNJL/L9fLmdzerYGJJ1BCH9NRFtfJ1nT5mxVEdBYfBTWvMDQYTS+ox
thKdxqvJ+7tWihgJVY0WM9VQlT3OWSDqOOE+dWwg2QbRnGiT2lVvkDST6lCetTAaj74dEDWJ8iiu
x8ALBAb98Yrn2Iy1rdYw1JqMaOIU8skG0cVoxbmbm/1+LeVTbD5fNjz+4jZ4jOUZhjSSZQHecoTm
YNDsOsm1PHJI9slRv5bvL8NxjXCDxhghuOanuumBps43y7IjUiin/mUI0QYyRiiBTXwoEkDkZDen
V3m+SzVwzoeOqAma7swn375ZC2OJTSwbsakCSFGuSqXCC8trEk2BKYuGaARA7Mf5JDl2ZmcAGqA3
ru9H8gIuITt9vLxvXBf0vhyHSWM0xxjybAXKMtw09i+rMQQOSARAw8jmu1Xq0LgV0/0aimun+z4N
AlMW/T4ThpQslawBI/14Ao/dsbNco/mTXHmzRfQv2KygTrTIKQkQSH7Ml51t34yiGUjBBXGY69+l
w4KaFq3+TCtGO/NTPEyHaRmeLh+2CIa99VZUTGNBD1t9tMgB82nuLKJZFGEwd72I4jSO6EXUlVcw
Albk+bfp/d8CzuZAmLvetoZpWhFyVHP+mg6ja0UCm+I2p5obBOaSR/iKcOwBi5iOTaC2oYwHbvTg
kl0Umt3RhQxzDD1Ycb/Vxc1DT6z80dQqPW6UkTrKaEADBNpGsuLBFtUaRSDMlc/bdTVSWvsY5dty
PNvZUxMJPp5FEMylr6q1x4McIMhwb0hfWvVOc35dtmVuv+Y/Z4S9Yi5+1A1WP9G9wlQZrQOjFeGV
7Gw/K1w5lKGTkX21/GUnQOXm2/+zDKAyziAfJFl3aOCks9H5Xv0FSsCdJHtdKIdVIPnSzwdKOVSd
RYm+aEvpf994oW7R9bylD5xGvKvb+wKpQiL4+BNBMO6hr9ZK6enaCEn9aUl9vDyGdSIaX758u7CH
jItQpFYZcwX3F5peX+qDGmShVgcx2FEhAnHKvoIT0xfPKFwMFEBlvEYeSzm6jbC6bi4xmmu7negN
+mIOAgTGawwJNLk1un9tdWPnP6T1blD9tQ2ENVr6Q59zkDeRIlMzNYM5qMUZykWlpp8d6Hxjv6fK
Uu1OxHL11j77Gcdy3khsMQ3FeIp1tBtJHXBQdSx7sp34yfSUVd+U6lpGW1b1pNsHCFIJEgZ+rm+9
ozLOo+tU3YxMoGYHlMCckOxyzM0l13S2Q92nvogPgH+l3/EYR2IPVtyYK/DkZMzcTh3QkGgdHbO7
xd8RpEnz0Bf298t+hH/V3jEZN1JrTq2oaDzy8nl15V52TftgJD8vg3Cf3M3NTjI+Q7bKtpNloPRo
ngklV3Hx2ZQfE98KisQrrxRPRSFuzHZ+KdpUaoKXTIcx0bUqSKapgFbU52pK3HJ8kJNdq06uYI30
dD4BgZ8VLR8YQ5PZh7OKTHMDKgEAPegoWDkvWUgL3pKFcV9aihhFJXbu0b0Dsnl57Yy5FcUATBuw
2+soRtjT7ZCL1OP48W2Dw1w+24njnKgojo2hFibe9FRCBioHo25xXQQ6Gmn8wRXxi3NfckEd+b/d
dJi715qzMxk5Fpe7U9AfGo949X556xASEd1ynzy3WMy9m2I1BtMisLqgvFbxgZ35+VPutQF9rOge
qp0kiG98f7ZZHXvr5FztR9oFpSi/uvigZvtcei7rO6KcwdfgqU7iickQ+OFug8rcwg6DrNOMTnoc
pBKaHpQy9kmoT24M9nZoHrlN4nYv+XfRQAvXTlFJMDHCiJyEnUvQG2meSQJYE9W4JizrxzrZX758
3JD6DsHOIuDxc3GaHhAlCRblShrv/tvvM1fAKKJCb2hFfzBPuvpSk/vLv88tg0CSxcE/hq6BeOFj
UiWhAlePNMDRbC4+JTDB0pvvnF10mvaiFk0BmvYpuy8TUpu03L1A751ywh8jPy8842zspF0LnvbL
q+MZwPviNFZV0EnrdLXpXVaS+57sC/XObkTpMPUHrPfdYjD+IursNE8aLOldPrU9KTv6SCaWT+XF
FIsykirobEbCzzgMJzb0KSKoyCnR2VquFoLnv/WUOMT/k417x2HcRJ+NlVPRgqZSfG1bvHunpdsn
oglI3uXZroZxC7pRa4teAKWd/6qrB03UO83z5Th0G9LHIJHSFDZLhE4rMYcFACN6f946tfHy7Lg6
aO3+RaMuJ4v6gMYk9Y7WJmnjAG3ylsVtJIxWanvz0Cee/EO6W3erR1vEJ1e//hcUmJy9RHO9DuU6
3cH/skkAPps7e6ZL1W4W7+8ZS40gWEKT9FfsyW61izvvspFwkv0tJJsG5OOKR9sMkCiqeIbx09LO
A+g3ZNNtdAHvgmB1bI3OVKuqxawMqkNzuTfBcaOv+h+sBq1x4HzCt638KVjUcY+vjClBzt0eKvW+
Hp5NKVytW3C3XN42nhMEZwAqNCh2YwqeJURIoipSiDx3sBMZR5V4Ctoxq5O1mw7LXvTAyHGBAHMw
a493ddBYMv59brLFnPSFEt0krtKbboRR+E7E5CxAMZiqjY4BNkOjKFqZ+Pp0yggUHezXyxvHMwJT
VW0QB+C9DZKqH0NVFreSFIOP05MIxlNS669ELwR2xl2H6lgwBDhYyPF9hKjTeNbmmbJXWWhkyuwQ
rmW23dJKDNGzFHc1aBkBTwV9bGYZiGJ09Kfo14YVqJhSWbxCFepscVezgWC+QNSoyMdyBsRyXP0E
/Z4mpJte5yNaIdFhH3lg10p+W/cPpUkNKsz/rIvZwmyZ/9+6C3KzmgM6f/1J+5NjMixEQHCIOmBp
+3hMFRTLOzvDwqL8wWycYM2v+/h3NeX/Xsg7CLMQy6qUhE4teQMmfeRjPIhG1/jH8w5A48mmnkUm
La2WEgC6elqzswV69+X75SvDhYDAMV6oHctGJPwIAYYtbWxGEGpFmHAA/aTTuIiI7mUQXrkC9J2A
AVMemHfePnM2C4mzwVyUDsxgHab7LQj9rKXbhQMUXUC16k3735VufjsZRDkoGDkaZUz8uKo0tcel
6OBt2jm6GdcUE6zkcHlNvNiGpvJ/IJisblyWIUlmQNDGAkfH15i63mJaBXIPizctvWCclfclqG3x
mMRu6kkROyrw5N0aGiHlgahO6ROE49DfBUbw0l0F/bZc09iskPqnzaFN+dibuQzElJzW7tSap54I
vjZFEPS/byB0PFevCzhxPUoA3ViOa6Sz2zaVwP64nhQNeJqqQQER8pIfYfo+VeRJBqdfNXp6+j2H
MOdlY+Cv4x2AuahqNA1V2QMgaxbPIGMwSWdDF5yHaBVMoF7TPE3LGKGnNFLbzbtU90DTGQsMjZej
mu97xY6CNFCyzhoZRzLkHVKBYKrPMrQJW3V0DeMlJaLEgJ/sbACZu5qZTtw7GgCrL9mBTpSVu+qU
/aLkvtVOWFCh14T5GMM1+uekVObadgbSBxBOg0JzcetDFc77NgmnAbeI9u3GYdpD0V5gHZxvsg+Y
zNVtO7uXpBzW0Tvn3rnLuqtk8S2RUIHo4JjritZI0J/PQBnyfb3+dBzbN9abdUXrT/dERGyhb7nU
pY1krm49L/UyrdjI5DAEcjDsliPNVBsv30FdSH517n+sHnROj/SjvYNa7J9EXwuDbLKuKTqoJRi7
0QwNRKIpGFjtqg3n/Nfg1IIXOm7Y2kIwxkKkKokMCqGfaUdNEaOlKvLjq8mP3Nb6N8TnPPPcIjKm
4thoadFyINJqdP+YePGxP+EdAcQ7CoS0MsHsP89vWZpqIVXGTmJO6qNjbFcVzRPJiL4dfQDR9XKv
ylAesUX6oDzyE22Lw/jH1FzlJu+mzovprSuDeb+C073wWziUtwCWBBjp9KLA7AR3jzpF1ky3yIzT
rNREBe81kGeT+MM0/KrUDMQ/hT/MRaDIUlCrzrHX6v3lgMAtLLzjIuh83NkhSrJ6cLCzqgXeJnDz
nZIeKU/9DTQke9GMCs/BWND/QSvW231grAZOuXOmZkD4cUbf1kgIcnZQQyremGu7ywvjW8w7FONl
VMwVFQVGfbyqtPfpWOyUBWw5vS6IQrxnGVjMOw7jXvK6ihZ5AU701wjpboze7DGr9arfRvvoASKR
D9qRQByqynzp8fIKuQEJA4O4D2guoOyUH4+uy+TJaUGkhCwOFU/Fr0N0tXt27M/Bv6E94HsZw0RM
clT8wzaJpq0eK41Vw1TOQzBfadDcNP1ov0KgTXXTUEQLxz3BDRxzgs06oMFlbuDU4Lx75UlWIleS
fgg2kXrfT/dug8KcX1aRrq8GLIqYxrzXax1CXghJHv6/2M0qA7MdTiG5TlWgElqB1QLMvuiwyyzR
X8JdLggY0TBIvwPZoecEhJ/Q4OuQN0drtavQKO7q3bqGSxxVvmDRNB58WvQGi4kX9oQP33ppcZK7
KQAN/q6KMHJH1R2To3VA87YAj3vvN3jMvbfoi8lSYW3ZVXRngDqtPwznJJQ1OjAGqYz7DGICuKI/
L+OKtpSxICVKK6mIAZtkslv06S3mkvDZI+I+5/uAzfJYG0JmSGYCHElxlS8yGvvXU4QBEwwtoMkU
Uwu2q4FJzbmVhcK0oiV+qh+MSq3KOElzerIcyFqCWCH/8t+2kQm+Q5VX7UgxVOXYRz6xDpEmCEP0
JC4ZJOPKDLkYIn0FxEDisLGSQOpm7/Iq+LF9c0pMhB3JZMSDgVMybmaaJIXR5FrX60691XFA0lE+
yRbMEO5TUOPhW7+GQWXbdMBNwwDbRV8vkgI/bTl7VdG8aMET+vCkjIJN5NvCPzgsgRq4kJN0WoGj
qo9SdyLL9aA9Xd5E/lKwErAyIOyxw/CaPVqLMsInt9PDkhzs0YtVX/qTxzXNQj/Y/2AYc4jNNTIN
TL6BSYgO/zQ4Iw2PDvS1A8PWweU18bftHYw5njKvIMMtASwa02BohgDjAqFVdAIYfrh+XxTbg44s
IXO6FnuHAolrDvfRX04XxF3kxXPlKV59pxd3hvlkiKjS+Hfrn/WxlbO8TbqIaLhbUVP7GXi5Yzn9
cnkLP2mp0joW5m8NG6U5y/jEVhybWYTeFJRgdDBzGSfopIWmnx4wQnJt+mD6RWRZTtKj8RiHRPTx
ww1mG2zGBQ52HlVlBWx1R5/ki1B9rU7GTgfTVHIW1Zr4+TJU/FTNQnnwE1nyWmnjutJymjwHFdrd
lFN7wlS+BX0TTB8JbjT36PDij2FM2Ya0I2OaGGyN2siCyypJClG9qO8CiPSa/uXT416AdxT29Uvt
pFntl77zGqL6mR59t0b9pJu9oCzErQwiu/nfatinLwyno7Q9YDXIV/GsiC5PjGGYVyAiXFuXPigW
nhn8xy1km2AwF0x6lHRhHVAtMOzZq/LD5e3jm8RmXUx2U06YZiU99i9BWQhfUHvtTA5gGfKGvahA
zTsqsNwaCmIJ/RRmQnFb6Z3cGvQ7WDX2SDvOlU3uElnYbMbz87TRBIqihkHfqD5+WqAlW9LJSI+K
qgZhdjXsT+VT8n0Z3PJAh3TwrLgzXgdLkCmKcJm7XNRkjSoTvqpyxvt1jPd5Zz60koZTs0T+mB4L
m3Ns18jspWW25mhSrLmsdo7WhGM6HKNF28tL49l2VblphkHhTPULCxGomk+WhSZXRxakB9x7sf1D
mGgXKX0TWQ3+EOUBpMKUNy/z6++Op+2ku+5QBPGD6NOK+ym3hWQcC5G7xphznC8t0iNhDZNwee2R
jXeHEsVFEbUrz49t4NjeIrx4m1EF3Ryvdp7i7riIxDREW8hym5KJpDp432gMkI/Jz+ZZDoqwPEMq
BO04v2I8Sx8jgf3wr+I/V0RjvqFiLZkx3AFIs0zdONXcrrsTirryQWzN1sBFi+ZPxrUYeCU2ENpQ
BdZDKIO6kXXMbcGdo3b+6R5AskmBjJAGxQmmPhlbVkYfV3HX0RnsL9hKd6Ch3MjWya01VQlyEIqH
l50md2EYN4VWGBU3YBva0NFdmWMEUEk6kvGcNM/9IkpKuM4EsoyqBQcGUk36N2webYpCt/qePhr3
GPqfjkOAvkQ3PZaedj+h5quHzQM+NgQhWwTKeDDSkyHvW9TxsrRy27Z1VRM6UODZcO7/YAc3q2Pc
lzpCXKqipUozf7DSmzl7KQxRxP5UHMHIqgyCbtS3VNVEPPi4g7IzWlVhpqkP6gKqxEyQiNdYErh5
xHTnny/xG5qFpMoAPRq4XD+ixWqTTpNCO9OvaOOP6Y0j2n/fpjTDRUZzJcZAdpc38XNSTodybZi9
DdVVdHAxK2xA7uVkjZNAHk/29MJFEgSma/pYaRWuWCaNi2co4COEKBs2lH3hg/7q6CSJlvhj2B5M
b93rt3jI+Uabt9ExUwquNndLt3BMaJF1DG9lBHDKDTploh30GwOw9NwbQeEm99q/IGP53JeLHYXM
h6laFqTQFXaIndj52MiZFfsFBtadvPGKcvQqXAJTRs+G1p+VqPPrRr0aVRFt1qcw8wbt0G8RQ8ZE
BeMtZ3s14ctQANWmkzH+ELawfs70AIDanKrDYPBkz6q8K3pfoEpBQKMA1vodfZTDaGrqZtfEl4X6
nrzVUAEgQ4FmivJZ2Tgq50jtatqFtLes10YXJVuffDBdzQaAMY4kSaEuEgOgNr87Yzi2qdfEr5cv
2Cd3+IaBgqlloJ3vk6xxaq1IjqcO1PuIkphed03l15SFq+jlhrtZKH2AugDDA8hPP/oOa0ntNl3R
sjWt3qQ8rPbz5XVw92rz+8xeWSsYgAhtCWvI9TT4lTG4sbUKrqsIhHFGSSGD3zADiFE7fkYyr7PW
X8liPVxeC3evdEgbOhpl12R7ietVkqI5yhJAvPayjj4GwZAt/Ts/ZBT00DcA6sfDkCI5iTHhBstF
NWDY5TsNX+N/wPvEwDDXvVLAWGRqgJlp2rIz7cfL+/Q5S2YA6EZuEohRHiylMt7WEe+Xp+xBf8W4
WbxbQiWQ9+t8FM0Fcm8LmtcRHgwN3IhMBJTsdJ4MBQag1H0WLL3yKjfR66LVu06bBKGPj2VZtoan
HAWtex8XN0xynxc6bv+a6mGX3Q4xhMxQ3s1U4+lP9hFsjYoDcnO09jIZJimczLaNMvX1r/LRPA47
KrcLLnWwXYbEn04iugd62T/ZHxaGYisSiU9tqZjwmpY47VK/hXCWYnRupVlurP1cdNMdph9/sroN
GmPtQ9Oufdr1mLJEikm/pVBhO9tXM57FytAuXdHquNd3g8ccnN6VxdjhNcMn2tEyTt0YXl6QaPcY
q5dVSasU+vsRePyQkqTRuSvOlvNSCynvuemQuVkLY/CmVDVkVtvUB7cqkhPEU6htOJAqonV4UfGE
u3G2AWtHZxWa/Bj3qhWV1dYULK1vF/tGGoPLG8f3F+8AbEtSl+fJkvY17I64Ckb08HVznXt1MP1o
rqogDRWRBixvRejwtQyo7oKa1mRMYUyktcuKAsO97Z1sfs9Nwes23X72IqFiZxpoNULDNftpCL0D
uUA9JvG7QfdVR3fzhtwUuUijmLtxgMB3LuqqaIRlHIQERjh91OPUzw7Tc3+Lt3LPCpAlPlfXJQha
rJ9/cFBbPObK1lI/650GPMjKdEF7sPZ/83MaBbjvUXAJf7+dC6Fki8icFAyPaHMJRGlPnv8e4LCv
urC5WgMUXHzhdBzv5LZ47CXu+1xuILrp/82wlIU2nlhfcIFTVESUwMTorZL5wkZgnkFuYZn7LCmx
rccmltnqV7O8E3J0ch3GFoBGtU1ILpOss2YV6yK/RvDQ5aCFI1nQ4+3aDPNQyURXWrQgJq9s7baL
E5We28ncyd8Ul34/9a6xqyiVJWZvRCmAcIVMpjlOnSlpI1b4/6VXqtnd+EZCwwkGfHvR4zwvD4Av
RDuH4yBJZ1kfMW80Ji1YPvyqurFQDNVWNx/cOft++c7xN/IfGIvpMzK00e7Jgo97pUiCLr2NV7K/
jMD92LXRSI3838Bq2K8z5FN15MgJjA+sYtrVEpjoSmu/px7lMYsUHJZo7It/WBtI5po1tjSWaooC
SYpp0wNU6PcrlNP84heN/WJmSV5o3q6QuV4LmhmUWsIKC3gsyfaV5Tw6tZvGkzvoouIBL4u3bd2A
7DKoMT7VBdtEj9s2N+Aky79i6X6KbuUqdrv56HyTitVzRtFDJddn4VENgURHPGOb/AxriMaJaKnv
KM0pleV932ffE7W9E9gJ9e5sVLM3OMwNm4wVypozWKviJaCKmknYvqiP+k18qwTqyTgI4LiWD9oF
SPnSDJgtQ04KqQ15wD7qYNHuAv2o+XQydbrVHwY9sHYq2sNEBX7upd5gMm4SMnHI4Uw99cu4v1qN
52UmYSObAUip3cvL4x/a++oYB+nocp7L1Ep65S87Po/z91gSPJCIFsOcl9FYTaOB5sZv6/MwB/P4
vHZXsSK6zKKVMOkhiQa7N3vAkKQ74RvZNfr0VMTEu7xh3Gv1fjSsIyy61YwTyC+/VQC1vRQMIfrn
hK2WIhgmpcqrfsjGAhYAUrC7ubPPlh2fLOXHGkc/u9q+WqX0OJe9wAcL9tBiEqvBruoyabC4dbnV
+r2O76/EFFWluV7QsTGhCiePpJfJpeScLIqRmojJjabshtFyO8NYdmgVtL3Cjt11HRVfM8f8QPRa
cluYpz+WUe9G0/Rqtm12QKeMelhJfDdUaDtH2bDaXT5kbkbr4DMDTTIm2vnYjDafmqaLHJXGogkf
hZR61bruoYP1N6+9fn8Zj7fvEEsBnobqASA/pkU5mnihF47Tzuyn3n6Uyut4/u3ZEaSwGwzWcMvc
XtVuAga0m11Fvh6rAh1hgoXwnKWjqKjeqg44QNgKSIQQbvbtChBNflyMGAM9i8Bj8dwJGlhRvcXT
kAmF7Y97tegNBPEmJfXlzvKk+kaP0Z5Xxq4lfFygd4wNNBsktiFL0rooJwqQKH93jm8M53r4QvtE
Yl8V7Bs3E9liMfcdtJ3JKKnAog8LlIWppa0VPtViweiaqFudm2tt4dSPm2jFq5FDuRyZyBfjB5Xg
qB4gxXePLnkTQ+ntrpFd0ec718bfz+3tym1S/zSftEHvscJKHu8Vsw6lJTkPo2hpIhgmpYMaVr3Y
ObIQIhM7lByj8LJxqHfTVCaCUMCHMiwkI7aJAv//sfZdy5HjTLNPxAg60NzSNLtbavnRmBvGjiMJ
em+e/iQ0/05TEKcxn/Zc7cXEKruAQqFYqMrk7s5Gq4oi0gDVJlLr6L1yk0PljdiiuZ7NQ6WecbgL
tJuLcJqgXu+FuuU09hWpny+HHxEAd6TMHCEptgBQJHiuazSnMARLtfn0Yp9t4LvnaCXPc5kj+sgz
CBAg/sjoczC/s/ub9ElgD98yV0RxS6cQYAMZZEeJs5s8lAQjLVu32Nog7gQZqTLZU4I163rroQzR
q3kXUnUXaosnlPoTOJrF3ZgWiSWI8wBrkb4U5BQVnwvRhOQfAtBvJ7O4c2Ppg5GC9pgFO/VlSHu6
0g8DaGhR4f0oYqQSLR4zeBULOrx8d1EFMNW+C6PdMD3Q8m5U3bkVCJ+JVo5LpPUlHpFMAygHS1Nf
/sBsgJ/+72oq7GpdOTcXCDAR1mUdO6DxNSuE9sFwpc0o6uHxG9N+eBk2NScVraHwSHFhoYxqUH7X
QJXZ6I+5S3zJjWM3PfxNPrq9kLgyUGKQ8YXH7VjSh5oaFvjoMnSw8oBhQ3bjUXCkto/tGYPbLK2c
J5uUwOitRzJSx+gEvaYiAG6fTDxkkikBQGPh+edaSgWprWiRuB1ZlCVPexl/P25GZxhGdGRiEsWq
vcvhejsDOq8TF67DrJzVlCDJmpvrBarWVvKpkNJ9LAmuhc1eAPCP/LvpPJlGSmg/Dxpbr7i4oWYP
WwY/oewK1xQnt3q3kTpP71vPHGb/spGbIQJNFlCL03RF49MFvTKNEtSoeJZp6/04Z7dy9GUpOreY
DS+HQPFltO2EaAXHhT+t00rokQMuzxzT6Q7KHq0rT5YGKsz2pag87gcRp+Omu6wwuTNVzsRIMT2H
QoZOITVF+qb0ciPJW2dIo58CA9l99CaZXYFxh8te2qRqSmR8Oqa/WAXbvJmObN4TVUlPVL8QWcYd
NN2OpojOADPKb6Hh0FhxykngnSIH4Q5bpiDiljEwJC335PEpK4arSD80Y+MUjeBFXGQPd+KoKdO5
YyWnSm2d2naHOnHp6Au2iF3jF7aIf38Ky0q3igUWFYpn3r6okH6V3C5y+k92oF+LuZrYEl0C5D46
FptCW4p9BVh6+jMcQrfu9xbafdDT4vQKrrFO9BGw/WHNeIDwimfaoBx8ffM3eh3VkhUiZ4bwKdMA
jxV3emCieAUIIs3KqUSslNt7d0bkErWp0Ye2MczEq9tdqY64iAMtjB3B3m1+K67s4lK0VDObFvqJ
iMkErUV9kPyITq03J46CmTwRnZjIJC5Y0RqsQXMEsKpKgiQsXCjwXfdqtLts1OZ1ubKJ/Yx1lpYW
SxxqWLmJgKJB+WGIHg637UClH12KCmswfg2gxnZhLhqcAWQJTkX8zgKrbCu4LQUg/CXWZVkBNTgs
Vjp8gBTBXD11qX95oUQQnFPXygL5t1jCwQWDJL2bG08XUU5t5+fsVeTXWhHOjVtYMCct1ioF+UHm
qC6jQCc3tuENmGkXSziJbOIcGsOIZZUvwOtavE5Y1xGqRpjUEZwbEQrnyT0FRX0ms3BQfyWqUwy9
I03B5d0RLh37ESs/jvqwsCITIHoQgYbDKQMMN2kgO1BclpxT0WgCu0rfhFU8gxgotxFMAnO3X2eM
oSy1KHAO0FheyOJk8r1ND1knuwLLNm+MFRJ3B6omhoujCkh60D9rYI2Af9+VnwafVY0UKqTq2Q7f
K0DuxBrToMgJQYF4zDwrMHf1qbmqMk9BTxVj8mqvps8CE5lfX1hM/lIcJ9qRCOwYXj5Cbq66DaHZ
Fz2hG3H22DShKHMR7B1P7VaZqsSo+VB3b32z/ljlnZsm/myKJCRFK8kTxEwgErQrtnUDaCAxYnzE
EIf3LUogGeUyAoBkJ/xg3PYWRt7AvuDeNGiPYQJ2LsvCkbYd85E1hEe+7Vahz3qdmG6TSMFs83Tr
Z0C22KuDl9U6Yv6C0FtAZFENtBSCplTwTbeZBq4wuMOWgA8P/czA6DXpqjbLkywPrGeZOkOIt0G5
ElwnIjzuyMlNCsrGHHhWbTqomjiycjKyh4l8IrZox0Trx522MWn7sG+wYT1JdyGx9oYeOTYlgnte
AMMPEGJSt4ktNC96tCmuqh4JGbXdxeiCy0d5+2iBEwmsluhc5d/38fpt2K0UUc/qHjpUsSzd1/NP
mO0X7NBbkmdWjkG38r9A3KVCMygE5yaA+sqdPi3f2CxCdJ+7iYvjlTae5cgeBMuE5PXbZxrvEiYY
bjCwywePiPVzkZRSJLfKbjpk6NY3Hzonc+rDiFkV8+nygjI73oTGFRyfEvRxVGYx4MLQ7+hTSAUP
t8y93vx9Ng2gW2giM/gpQvTblVbLXr7pgeXq0z461Id3DlWwdvx/cbgwkdKEdtHLyxQEFQ8piLnK
5IrxWYSO6lSnItq/Y91WeFzIMMGBn6INHZfY0js2CMfCWHRrbW4NOODQvQquU5sf/FKsqJTnHKnz
ojjlz/FntGfpmnZjxY5+azbs8gpEPBabmCBXZWwoeFXlu/2Uemlzk6IeGCYHTbuFXsjlZdsuB60A
OH8L08JGXgOAyBht31TaxbNruYDQ7DL7ddtV+yIun9M+RuukBoK6qmy/Xf4JIhPZDbe6UBKihJFW
4BdAeDnS76b3fYKvTGQ/YAWgqemiWRK+iJmeOROnZP1i2dWvZuDIUwQFQ+GScqnpbHZRa/YwaPnG
+p3i2FkeWMld/SoapN4M8ivLuEMWVrSeJPat39PHurqOoodlFrSbinaHO1eU2GOkxDhXtRpYZpCJ
BH9EJnBX76SQvrOTl3N7StovJmsDFvi4CIK7cQ21Lzotx36kEiYo7cpb2tDLiCSIQJtJxHkz+Lf4
tsVohz0Bpo9OEQo8XbfXOtCTjoFepu7lM7MZxVdY/Mcp1BQiowMWe1nOfTxNgOE+3/3H6MO3jlAw
XGU2O5rWciikT+XycNkMgXPx8w52Pi1ST7H54bwfoZOoCShCmf+/uexWy8Sd/Ig0WRnP+P1a0R0y
ZOR6m10bfexnlu1dNmV7RzTLVi0MVJj88GwmLUQnFPcq+x5tMV/zSzJI2L+w+emEgar/w+HHtrMq
jqTZAE5/nF3Mu3nRMfuqO2ZQMiJXwUvbH0LZGY33s6yGiCX7UJuV+1S5pbRybPNpxhitNH9KyK6F
JuDyrsLsykTuSlrSuCrBZ4LX/vxxrHRnyHzJFhX3tl3vbBl365DI6onOGpYofSDWE6U/LvuD6O9z
rtcUPXgL2XP10h2mZieMy9uPG6tVYlFvdatJhFX+mcOpQRgYbnqflu4SVPjumz3VaT60V7KoD1rg
4xp33VidXYbJyD5vEXW0/S9ZrFwsNL4dSc97w905Eq3m1mQPvGrQM2HA6EqxHdntQLkaet9m29GM
K/bGAZ52wSnezvZXq8pdR3Go6PnEjpcB1k42KGcpO6YJpLjEHX5YpiNa0+0X3xUidzuVZCAzKbCo
qpF5tZIFQxsGbdIeJ1nDWHCKslarBCBF98LSOhR0Olx2VJEj8bLu02iUuTHCZLRovyigN3hy7p14
R16EglLNqS0Hj92XYQXng58/6+W5lNGei4fu8qqrg1Q08y80i4sicjqMasqclTjRTb744wSBycgn
N40vT1cUVQu3qB3RuPN2XfK8nToXVwajTqCTC7uqzM3/WbwMA1T048LqP+X/B4fVuTgTosqujSB1
9pKfxGlQ/gFrCGqEN5NrQ3qdUEdUvxAdEb5rAPowoTUsWNjwFAZ4OmMtCjqmL7SfMj6Axq/CEyK4
8nQu7KRGDJKADoDjkdW38lPtdT4kV/5qIG07Wfwde/hR+baqpT5n3bK6ftXortn+Q4R3uCC+6VyQ
iaJMJY3OfMSLbrS7+V49mrsFYi7y4+TqB/1R3g2B5GmCky6C5SLNBI6zapgA20OsoyJeFu41yeua
watawduq4HTz7zNRG48NBs8RU6IoGNVyNyeih3bRSeN5+s1ejjstZm4BmgimQBF9Ib4BVkcN3N/C
TEjghPxTTdlBzLeSmUUgV57/sXRMHdmYh1t8iakmigjwRAvIhRG5M7K8tAFXWIey+pI2j5fDr8DN
CRc2cmvWVBoiMza63oUWsoTie1YLyrgiI7gURUttCc0QbM1S1GMIKiRNcNkM0e3JazDRuB9pqLxE
+cFjGnfLvtr/mt8Q3SjseLz9mPgdGXier5qqfVSyi1qGtJiybyDbBxoe4TeX0K+56GB2slG0DVat
21mYv132MkovBDkI44Kd960oLGwn+ZYOvRPwvBgW37ufhIPSUxuGZdfgW3HJFRg4j+B1PIk+J7dN
WyFxXieVU5guFEjqff8Mnr696UeH0RuvEcuF8zbbGcAKjXc/3R7bska9Ttp3yOXsHfXKH5Jbe9qx
vcMws5DCa9PfV4DcRZUMoZFgMga1tNLPoKSa3V/29s1Du/r7XF48l5EK/8PfrxIf8zBRsZPeF1VX
GJz3gTFgsuOebVGgzg7ZsZ6pyo9ZXKV+4YoS7s0v9BUcdycZU9JMBqupjt0uJaeq3VdK5uTqw+WV
205azjh8kospSzxKd8AxICt+WDwIk6QOqwLqKAb6jD3PaFwB5uaVscLkPp6rWA7z0sJSzpXbXNtg
pmklRzspTH3zdhZeGUIb2e9ZfRGCrqwdLQobk2dwgQ9OgZm2JCgZSX7/JINuTbR5An/nc120RQ8J
dK5goHzSlK+5/Hx5BTedw0ZPEaPZhD4a5xy9NtG0bnq826YyuCJqR06+kvw4KaJ2ordasOx1CQ2w
+OQA95StcScrQbW7NmUgUWTtz9VheEr9YV9SRwnQxITuQRDGF4Ew8m54iA5aNQgoEdAzQXns9Y41
+dz1eYoWNCPzjS8G3t6ZuG5Bj2bA2j9iUUMk8zjuClvjvdwEKw9JoHDelzXwwi9MxA9HAPWbypfB
HaaCHU1wOW9s3ys0zv9pp2AKUUNLq61+l8g/qFg6On3olX8ue8lWDvAKh/P7riClWo6wKruO9mhw
23dH6JzjmQl1S1FBjIW/Nyuo4Ja08EYHdjLOUaql1pO+G1Cb8u3H4sDU9ehj7Ml39bf02jyx0Qfp
oN+Q76po7zYOG2iBzshcYK5Gc+jzbGIJKOTvImQgkp8StyJgiPz1MURPS7ETrC3LMy/Zy3mohPen
TJlgr/4lPhhH9mCoH6C+9U2CxI6Yb05gJD9RshiVDUV0wFlTcpvUizPH8sNlkwQ7yDcrRijTpyi6
4DWgUn7WTXijqFHvDPVNY9vuWLRBEqeCg8AW6cIiWpyDZmYOUYhiZJnjcGDcS8Zte6BHUbq9lfCs
XYQfKYlINoW5Ahw1Qxl6KF/ofOMd9CceNfnlgcAWvnaJdoz9+yqkKIORxC0GG7062bf16DS26K1j
I+sBtTM0hDGOpYFKmQsjixzVM7EbhJGlCmJyPSXWLhMRvm6DgKeZcW8Rg2/vqqypTouohlcsB5Oc
VHodEYEXbN3PMOSMwZ3gaB4kQ2FUNJjGmR3VrwP9MDco2DIq7nEfNi55uuzrm5uzQuRObx7WtNJN
INbZoZHuVF1kEmOIeOPZZwC+kcssU3WwGiwbK0Kz4KAENl4ixDxB2769QuK8oKS2vtQJkJRbvdlV
OEYQVvGTZt9ea67sSF4rHGgS+ATfzWUOdhRaNSCXtt5JqNTM4E5X9pe3aNsrcJdAisoEqSfPsBn3
YAVIaqQeFWrcKHAxnvbUrVHkhsoz+YtuuK2vMBDNnRHZvb06suOkK3nXAvHfqYEONybTMMs9Sdg/
s+mCKzDuwgTHTj1BkwpvBhFY9cfa1XXRCrKtf+OEKwjuXM2SNvfjL7IvZWcizZ7vzIC4qRd5orLM
pkusoLgDZZKiKmK7gzXVCcWTql8cefp22SMEGHznViHNstkn2J6CfIunwpFzdxj/91f9tQvwtO9J
pHWq1GFXFjRdsPu2q+3I+W92cLde0ZVwMsglQq1Odcb+ekg+RqaIKUfgXnxPjtznba+V2BDSKc6I
dmY19C6bsZ1envfcZj9hdVxUU83moQYEtUG4y7jkp8jR7tlXo7hoIbKHOccKzK5iBd8L2JioutHk
+1xEJPdWcQUUI6vDb3OHfxhKva8jeJfWO8tu8RSndifZ6fby7YKSOh5FEHYYlfA7KPJeAXOBwIDy
jxRXWMak/i6bh1wWpKqileOigGznZVcRGGbrzUeSZk9N1gk8WhQ5be74z22S43EHNlTfiJM8jLiD
uv2CDNxHIh6Igs1lOHzisNt35QyhjK/rsGSB2vDqZ1a0KIMoKHV8sDE80ef8ZU8HHnfHNn1E84jC
vFjx2Mdo4lufQ9lDb4GX3wor6hc3DGhcfID6clGlFtBKSKW5+lF1WXflcFWYjsmGyCEf+lFoogiU
fe+slrQrKMkMHaDZIYGUcPpj2Ie71sOMt4OBM0hBCUeVtsqrZ8eHnewnrSDzJQ9VhV1PeR43d00y
xSclJ9M1QefLoVWG/CTZ/cPc91KgDTqSgDpOvMsxbNtq9EzImm4zlo3XPyE0aC5XCT4MjBq6W4+z
SI1qOzvTzgCcjbFZtPj7iPXLbec1hxYHo7oyHsGr4Y7Oo5C5T2QPHyWVppxnFJ/QiAA5CkTksXCb
/RLIu3o37sl386l914V5NpALmy1VlMmWgRhP3yfMCuYPl3eI/f9vc5jz3+eiYyElM6mYRbS6j2tv
6VNPidy8VQUhbDu5OONwUbLLpZjkLEo2tMAxC2iFoQthRibaHy5O6nGuqZHBVutQHcaHLnaGj02E
QgWry4yPlStRoTK8YAUNLlgaWiKTAnJRnj3fZNa9ND5OIIQGEad7eaf+kLD/XkK+JVe3W7T1sZxp
qD3juBwWJ3f1cD+4o2cf6110m77z3rEVECshbTf5HvRG15cOSmzYNahc3xrHX0MeMitd/1VTwfb+
nfG40NyFGK4yI3xyF5/S5y5xdDysRX4KJXR3QhPdLt9Jnmj+8Q+33RmUC1JaRobeMAGKDyE1SG90
9OlKoLTzfvGJiLRCRDayf1+F5Srp53BYGFxXO6T9x47e5yhng7go1Q8Kuuc0hvCp89AsvjM+W552
YoIu3emdtTPtDMeFKCta7BFC0YjBaA2c79pe0Ne8HTrOf58LUabeNeBAhzkL9H6tRHW70T4QK969
63ydcbgQNWACPFp04JBHRivTBqFnutqp82Uv39me6FlXZBYXqxS5H7NeAlxptHeL1TpzGB5sIpSa
Y+77NsL/Notv3AQFR1IrEqoJbI4ETzO78Gk4/p9ru/1R1Ii0GQ51Fe91LzOLvIiGiW6FPlMQpaLF
H9p+V9jPmX3KQtFXngCH/1qVGzWPjRBeR4yvifJlmEHE2n4dp1BwcbFteLN8Z3v4L1Zo5RhUZQzY
DcQLHKlvfGIPN2bT7ewke9YXw69oHuBEP112R+bVl3C5UEgzmmD2Exdm3X8gzWOcfQK5qFPmO0JE
FCCbEWllIhcAx8m0htYA1NSOTkEQNyxFsIqi3eKCXtYPi27NWMVCiZx51Bw9/IJb0xGWvLe/JVbG
cMEvJeBhDTUgTbUX37FYngZ54XbPGNMSEitunuEVGDN7Fctbaigj5sFRHFSvjZl6tuEaoKe47Aki
EC7+ddkcjgp7jVTBKEugOZDc6KUiuDREIFzwK6bZbO0KIKP6OTO/yObXdvz53+zgAl47y4uVpdiZ
Jd+pqPrU7T6tpv+0WBgOfL0jjWKPmjnBjmQ+9eZzVQbjJCIN3P6y+r3tYJB/DVLOuZ3GIPr35mMY
VLthL2OWDdNlrvDZj53yP0cB6CW8RqqieSY1Q/q3ZJoG2RVrQvybceWtWUcM0f4buxWZCwRSA15y
le2QVbkDxJEx6kh3SWDez5nbe8ZueCZu90HMiH45ACn8l6oWjyWxJGyaNd+G5vOSil5PRcvIBYVw
NHvTYF5hZIERsC4q84ZoweTWTOLO0z5f9vTtVH21kFxcmDI7XNKOOQhE0WOX8Suw2a9IcgbTa/DF
X7ii9tjLBxi9C689Jc+gP9fpMFEln5JlcJPqlmA2UGCYaCG5MNH01mDJMgyToGmJnliKOlQG8e5b
1vo27wsR+8F2cr5aSS5ogCE3KZUCgGHmq/fFC6229b1odjNevKtA1DqwXVA44/GdCgOhUaFI7IsH
nA5H7bq+z2t8Z0Hb+Mnq8fSMKuXDO0bR1sfu5Upb3SJTGVIasat+XA7J6Bfkymj/947IVxBcHCnq
wWzziTmkVTkxBWG44IgJ3O/lRKxsGPt+aNIUNsjqMU7vrdbPRUNbIl942bsVRkz7zGwXhoF5ysnT
rpOj/jl184PiT7UjbBrcfN5ZuQIXNIhEcqNltSVoW4MZfEKULxHl2ZufqNVctHpcvMhlTUpBLIrn
ECtYzCOeHB1dXgRX/HaUhdCcpZrouOT7SAt1iQq1VdCGnR6j5K4Z9+8KDmcALjgsUqvHCqP1YwMd
Exqjk2MapNCYMDAiJvLordYpuPQZjYsMtTUorcV6mCKoP0xePmPAFgc1d8prqPU9z+yGbPciBnf2
V99eyL9R+WpPrxgY7+hUXMj/N27X+PpOzNi9nf2fYbgMo2sas1gYHaOV/Uy6XWQOIPW/W0bU4+37
d20bWMh1VdchJcz5eRSWdt4wNtXouTiMwfJxMR0dAwHytbq3D0JZ3203PMNxvm6aYalrjBsUSWwQ
l0tg5JkvMIklKm936YzBXYZzQaNekrB8yu2Cl1m8X7jZ1w5jRShtesVJdPf+4aPjjMd5fm6H6ryM
wCPA0/0yKK6iOzYngrqq4BSz5blkGuf2ejyBjgRFR4gRj7cRdfNiuNGs9gY9wAKkzaAE6m0VTTCg
v+CfOAdljofIRhvdYFm+RKmvRdUVetBEm7WZUxBQKEBHEeyQfF2zSaMwJRXikh5M0KG7w0jKVQjJ
LMsZGD+2KK5vm2WbtgppQNCrcAtoRCDhrtj8opV/H5dgMCpntHeXHVCAwddcQnlZqnSAjw/tkQ53
knWTiPg0tnNM8tsOXuZYlbI67ZlEAUjiyhvwNd3jUZC6TP4Gb0rfqsD+ftmo7dxohcglEW2dF2SY
gdh4J9lVMGIW/WA60RIGvmzvvnxPzrKCY4d8dd0nUzmAlw6ebsy3o/pop4K/v3mSVn+fBar139co
BhDYpKxmodarP0H3jqqYq4hFZPnbicsKibnLCgncpnEes5HAf3kK06ChGKwYPZY0U927vFEiw9i/
r+BCKVTKcQacXd3n+kejO3X1TdF9voyyGcfxLqBakF7AMeJibNi2bTKxYbK2dqlVOKkt4nPbvuJX
EFxYleeJzCmblVaDEYQW2U77pLt4qt1niHvX6q4LGsMV6ZNv79YKlQsQ6WLExJBgGLlVdmMw7dV+
33oTtMDmvXQdloL4txkrfsNpfMUCPI+lmjE4w/Y1yc3676T/T1sFrYzXDlElaLLBQC/W0XC76aEe
3ufhKyO40JBHhMY68/Dm0/Dy5AAeAgWzmToyv1DYXihaMi4yVHLWpQWbiTOq5zxOXPA3SLHw8YuV
it7ctCZEKtEpbxpgmXq9amUhjebIJmpltAgwsXAm9mns/mKAYvMorZC4SNQZjUUHEBR71ol9aZSn
kV4pC5aPzXmNV/YUZK4h0jZgbsybpxAICNg65EVV3rwkTVo5raEtRtGRkB4TGMd2S/RFvWXbGoaz
LQF/FvrWAKOPCHnGXRY+XI5Dm+d1jcBFVzmaJFsNIVo2388ubsL9cGW7GCuEmh564kXvG3+Aw6Jh
bgKCLvxhUlMrWxIasaCkH1mul31c7jWMazD6x9x03mXdGY47WZNCMRRsM7jKSl271PaRoX7u7Mkb
qPqlrPtjlJm+nhS5s5SDb9LqStFLQRfC1oFTyPlHcEdBLgx9mQb8iLKInanMvQwprkpEtm76iqFa
pgJ9RAWsvq9PnFnMDY2LFwH2CYRJEGC8yqEOm2BUD4VH5BiinvxNu1aA3OKWsdmC+4oBpvswWxx7
2pu96PuK/eo3B20Fwi2eboPNVTcZCEEfXx9EfhJ0bC6fVZNE3W6bSZqyQuPOm17rpUx7oNEDhlIi
PJ/Pn7WTfjt6UHhH/4Oj3bVCJ2UmXDKRO4J6YQzzMDMTTZcxedLdAGoFt/F7oM4Y+g5EopabrmJp
OhjRVEip8fMwZT83RTSZkMcmXwj8UaTxvZleK7asEbycKhBl4UwqG92mfaNDNPMTO+bthxAiI8vs
mveKW2DjisIVnPStb/41Ipe2qb2kaHkCRNZchP5bkn+oerz4OdmODXzrOy26BaGxNLll/Bc1qG3P
WVnMJXRJFxKjD0mMFrXJa4E6fLVd5b7xR5SsG9e+G0RcHH9YZM20IQhPTGSSrw98I4Vzj2knaMqC
wNu8Ag2sF+7QheQy2aBotwjyoK3jjmljKMLLtoZ5C87CUpWGpW0QxqLuIS0ewvpUvYMOkA00/4bg
UlaJ5k0xa0yTtH/ol7um9wRewkISf9TWAFx2aqakGGYDAFq6U5uXSZvw0H6uLbTPsoAi+grbdAtV
ZiMCEH5k/329RxgeoanC1GO7yJu+FYd0/6JY+NnqUBNffHX/F0MXW/FkjckFsWTJKFgCmA7pp9kl
33Q3hcaPfmf1DjkSV8xdv3X01njcYZdophRWB8cY7Y/j7Ejj4CV97UzTCWV50S23vYPnBeXOOegx
ZTU2YRwEh8PKVVAwiu4lFHLc8FtzI64lbnv9GY/z+jShzVKXMC5OPxTgh1PCG1UkfL6VTK4XkHP7
KivbAWzH2KSgAVvSsGdChuLazWbAWONw3j+bC5V15ozLLdNq1vYYgfzcveiM6fv30TLhOP9eO77c
O5EmlzqW7CU/kVv+E6MfjYn3yZm7vOgmi/qEBXvF18JmPanxigf7CkrdKDrYaetUgyCGbNUH1kZx
WU9BM1uLJxiV5/447rv2Rm/3svzhcqQSoXBxQwFzlJSNMKVtLK+aPyaQrxkYAcwkuDi3UoG1OVyw
UAidpJBF9Tk9KNL1XBzeYYgCkQkiKzr0CLlLKkbfQm+XKE2CzNHLtOuhz/aRtY+UUmDI5uavgLh9
mSUMmDfRiNCuPbStQ+qvlQhi8+sFAuqI5LZlmeDifR3NKwOF/sGEMUxRur1pMbUMXSl8+TVo7BeS
OmzG8TMa36RlzFphqjPQiDN4zRObkf7GJKWoo14Vrqg0vjljsjKO79WSFgxTluGLceXz5Jm78sQE
urMbvUKZktGYsNf+zNXfIRfLklBQ5dpgNrb4pzUw90sJyfrYk6qTToMqDxTR69q2c5whuAjbFKkK
tRNALPYpne4V++OwfLrs6CIIzjeMyoT+8zLA0ZuTbj7Hs2cmgmfi7WwCWpuWamuGjnL/a/8b7W6u
pYb5+GMj7X6954dPUelQCy0mbBhCPArIfveblGmFyV24MYj16niAXfIRbJy3SbAc2YukiOVgc/lW
MNw9K1n2RClly/fdqIhrd7dzWAqSBxEG5wX6pPV90QKjCXcy+gG1H/IkcuY/7JH+8tkjq4R/+DFC
Sy4NY8YoBSaGS+NlYhj64kGqOkwMIkUzrCKIsS9B9O0enTG5IE6rZdHoDEwWl361fWulNzh26lR7
NqmsOqlXfm1QCSPQFBx2yyhY2s1rRD3/As4zl6iqjdaScb2X92H/eSmDy6drOzqtADg3rLoijzUd
JqbPveWSXe5jzslD2pceZK/BU6Hlt4e/0WrY9v+zZZxjLr2UQiwewPPROrZBB9LeeN8FIlLozVdQ
fI3/9hvOOZuyb6dQZjg6BqVZ66Xtppi4O7BOHfF80/ZZOMNx4WrJ2kEaS2wYvW50fD/q4Hqv9nTx
Kt8Owo/FDaYKxQ1Cm1fabyOh5vw6gMmY7jOlGkbK970PItogd0Emdc0KHSCm8ET9BpeNfFNtVMoo
+7V3enSyjENbXivRD4Fjsrziz2fP4JsMbTkzGkgrx546eNIjxv0curO8OPRn9Fi9i70Hgf/ffUNh
/fUKGqMpVaMKOMu6KfWbMRQcNNGScaEEA1NW3rNQIi8+pdIOmS5IfHpBsrb9KbIyg/2M1StbpGdR
lI6AYbUL1ldv3I2So9xkDoIV64Ub9oJ9ErkeF0Ba1YbkNll+ZVPZ99wPD7pj3PbXyN3cTNzVsB0R
LYVAxwUcQQa3UV2UV8nQK+yjTtv9O7OL040PrvIwPMx7+0lg4bYnnhG5rSvrvNbVEohFgoSR7JIj
KD5V99eSshgi2sStNx72gvmvidwm9trYx9X0YuJ0zb5bQYvhg8JnL+o6+MOlekbiNq+J7XkqayBN
O0aBVAZKsTee8k+/hKOkgxnuC0lwpf3BR8+gXOSXYx2TaWwHi+vRhwLBMXerq3Dfo5jYBNJ30dvI
9kVzhuMugKisIjMrAKeiCoDICFbo+pAd3/OktN40LvDPRaRWHQVMXEWulsWgePQFjrh91H5bwnPq
U2nMWsIckTgjBC5VPzlirtSxHPUaQ4SeyKLtzzLI2NgyPh5sjW9KgQhMUQwmggk9gE7SzzzJN556
fJax8ppI6mWzf109o/HtKZilCpeJBXz2WbbA77u9fWoPTUDuLq/jpkOsgLhPZzk3F4MQfJCxxwgN
1JUs80DmLYj4zI3fXGArGBZWVqG4q7UqDxnMWFyZ1pOmfJimr2HdOEMl7EnYDFErLC4oSktlxI0E
LDZOleP5T5LBpDN6ER6oxn3ceZdXUOQZGhcSyQiu9cwCXuVNkc+eh6knuX3NlPoe/iK/2bYPol4g
5MTcJ9/WoUKZeUYlBGnwLQsZdTBSn9H8I0UNEshYHC7bt3lZa2c4LmQoUzwrucLuNClz2wTDQSqI
qsSS8SKzuJghFXU3Sg1whpfwu+yTQL5lz/lVELrL42Wj/nDAUA6AvBsxZIO7VuJhsmprbvCV24Az
DZospZPjKcuT22Y+jonxsyBLd9KWTn4a0/yDMpemgLaNucXbI3H+Bdx1M1RqROaki70aZIJD90Om
u8s2vt04E6cA3aIyKOlspAevz9yol+ogK6Bs77LKzfE0nTT4ghdK27Hf+dqOVzAvK7062lNad/Vs
AWaRlqCw1QNIze5pR3WnD21BGBGYxPfhN1LeW3HdS24EMe9iHh2oIT6m8v/eePHaJC5aLXTSQB0E
k8YiaOwjGHEcs/1RdKZjJLeRclIhTH15r946w2tELmZNiRqjvbNF2Gjo9VJnT2hiFiSnb0Pwawgu
THUSGa2oA0RLlNsuI14aGl/nunNzIrtW8/myQZteYYCT0IDvmSZfJo/UPBz1ZpBcM/pnqRpnKW6a
epf3Py7DbK7bCobbKSmdmyG14BB12TpG318V6SJQitn0uRUEtzXhqI495tUAUX+TYIlkflI0UdGN
/ZE3h2gFwm3OFDctPoI6yaWg5ju+PNB8NA7IqjGahCY68454lxduI/GEO6wQmdmrY2sOci2NBjao
8RRMkSU+hI+gFrPg2YQeM3cWTQOLlpELd33f9U04Ak8rbsPhswnpwejxP9rEjsDKpkEbIpKrwLBO
jO6rDMLvtrkbXMxSozZlmE6k+JchRVZxl+NklWGaG9i3oqycPDm2c+q2uuAG3sgwXu8VF8k7iATT
VoILgi64fmZvrZEPCqOOOCijXCW7+uN/sorPrUcVKhbgNMeLZzS6dbzP+g9d/Om/YXCJJx1jJStD
5n+446Uf2rIf4u+XITa+6F6tGy9SVVpTHoFGB1fTrRFUT7HL3sWb0J2/GY6BxD300fEmwBScZF64
Km07tNGFWDvzkVGmg+BEurEhPszqsn3s4FtBcJIFLmhyoUOyc6PU/x9p17EkN7IDv4gR9OZK12Z6
vJUuDFl67/n1L2v0VkPVtIhd6aKLIhqDKlQWiAIya4TgnKn3Da56sypFO2gpRkf2OxsQZbC/Y3W4
pjmPikGEY12uHYzKdLOUUl6iAt3gQCIAAeeYl9iw6NTjo67dCY58SA+sTxDFV2KrKIc4tJACXbMw
QAGHJtVb9MAtRGrshNobDh7KCY2IxQATaXClqzctZJOrx+2AO3utv+G4wWGDCEUSpW+xLW19EadX
Q3HUozu5eU6EL9uGqNPEM/BOvV4sIkNXCV3XKm4MX7hq8Mm9oPKvOdEtFdikQQ4irB6O6SwaslME
OVfQOZVO7ihX/ZfBs47VLa3lQewXT8cbRIoxChUsKspTrDd2aB4b6oGNssEAZHWORFPNJb0Z4dV8
0wmfRDFyLCrXow6SyYFCpM/L3EqIiv5YHH5U6VpfOioYrqJnI8mNYi6vXBLSaGwz6KA40WHI/OKB
Kf8Ebu1qgVc9SV6CqvsfcMT9gu0mBxWdak210jE4Qjda5kQPCobIFvQVG5NnVLjyNYeRtm2fgfN7
p4E5BVoYIFDhDlunzhKkHGrWChTbZvUtFywnmR+2jZzHpZ9G+NrPCKXkxjBgpBHvS+1rrhOtwr/Z
rjcD3Lnqw75W0gwGeuQrXvtJdWon33VHSFHFw6vQ+r/o0zn/QfBmlMvU+0RaliWGUSG2Hpvsg4Rx
8XD5hFLGXq7v1CGypUT0FCvxjWE5mrl5sOrJDvVlZ+i1XQ7jX64ydwz1YTCNNMHfs4zWQ14rn3Qr
9LY3knKZbfTqWEBXYGnlEF9c6jw5meLJwV0SjU4UPG3bITeUO39LooyjMlYISyjLf0Tf+aF/jPzA
l3YQKIjuWGGIqgpRvrH/X/kGgUFNU1lxwRSmD9k8Oq2eXw1obRfq/07fyU76W+Rw93SyVFO8tFhG
Lar2kaLvp8QgUgHKG+6e1gQ8eVU9W0Dxdq78Mj6VradNu+19On9VvznCoUcfmnozRAi5NL9R+3zX
Fl/ytvDwRuoJf9Kq/8uy8bomcRtUpSXCpyC1e1RCBTtHX6jgVV6IhzcQZoUuSTP//rHmV5scsmD6
cFZrho+prB9SvJbMLeRbVf3DoIuHIoh3aVs5lRK6jST724t75m37V9scwJRBqff6ANvz6/ezeYDq
whGktU7mkF3R7Lfe58I/d5KXN9HrqcdVgOhvPQgrv+pGjyPkMhg/LqQDqXUlbgSVA5JMTcdk6uCa
MT5LsT93xLfYGVqZX9eOAxC9i9s4QtEcqd08YwQi+sAUYgRHvAkPvWvlkA1lnNnUdUruGYci0mgs
aTbDbv6dlepDr8CXi2/sTB86stQbBHF58/p9SZFqINKCsTqYvSJ8mjDOZ/x3cddfV5JDEqm1pLZa
YATt0Xs1Wg5BQNJOU9HH4UhsLPLcoEnLGY/Ki+4oe8zEOOVpdqer2Kc+aAnQ4vX60gZtAlbOjpUU
39eT4nX94JbVSxsvhzmc3e1TTOwRr9yXDt3UWQGWL+iVUyS1B0UWHqNAJAaLz8yt/rJNvGbfUo/y
JNSwIyB7fJmgQ2MzCgLBm45h5DVP1VWJjhiq/4a4ZvhGfTmLM0NnN5kRyfeCYe4wkOMZReqO+X+X
xvjVQQ4y8K5nlBHL8WLMElnBBzkSHb0mLjQClzQONpZ6EPFKiVVETa8b/LEhnkjIbeLwoZI0sZ0r
LFiY2frOXMDSFPnyhyBCQywblkorjL0IB4pwlIpCdiZWyU0uJ6pe6bg6VfNKDL514qGfiKryb77Q
fl4hGgcUs5BbAq5owRn8GZPTy765iJ5VG5pSGGKuyfkvyiUOM9ol7+VQxFbV3vJighJNuojccGfK
jrRrT/h89yAI21AXJWH1XXN+EKsYQGfHLAc/kw7WMtMZa28bM4go5J8a8r7sh6pBqFvT86x+mU0q
s2CfAhu3vc5lFpMlt0EfwosJW6WiJ1AfbcEbnPlF8ppLPbfj522PfhMcJqS/TPAAqfwTb7JYStGY
iPvG7b3FVdzaCQ7ywdgpXnpPtTac36Q3Y1wkhkNdC5MAY0t7FNKHqrrRqQZ90iEu/MzREgxZRIXg
RytWetuOTox+b91PfdTljYe/WkCN7wEEO08hVCJ86o/NKd5n6JYbbyBEjPrHeEGmMecv5H9WEEMI
v+JFjG/bAYyWwAtQDhkXJSZi05Nph6hAQLyH+FbZ3i68y/9qbOmVLhQrGJtDCNtiqLiac7vuib4Q
ygr3edypkAdK2IOkXt3k0ZdkctPx6/Ymsbh6f6zeVo2d6xXKBnEsDEaOY9W3/hhczKbTaU9ld11q
X6rm07YtFl9btpi7K1uV1YfyMmDRkkN3SI/NnlFe/QtyOmrZ+AuraaspkGGn8yXIirJm3sBtR6hu
dx5azRsHLXmuMBAhcT6veFtJ7r6CsoCJaSFYLbNjn8uY/b7QjY9CTbXWnEfaNzscUliJFcdVCjty
ujfS23wkgu43j5JvBjiYEPQ5y5qObdNJPmY3EB4Ee6HhZJ9EN/PoohThD9+6YKhILfQKNcQwb3Z9
N/mGadnbgUcgn8a3LIh134vhCJfyyGFUpKEnJraR2uFN7RdOv6f69IkIfP17VpFu1cZQ9JgGdRqQ
l1vlfigSu0yvt72iFo5DB3GqSq1kGFQlj0Os2VFOcXtQFtj/r9xo0iArwSWIKrkS2Zb5EPQv2y6Q
G8NBQqaN0CJPsPnCfvFFr/ADV1RsvAwyEnuNnB0n7ojXT/C1Q3KHLn8JS4ZUNr5inO/RffKcxnjC
Lf3qknrC/U1N8OdR4iepa8FUs5HFXXbKTURev2PXUvsSH6qnCeIbsU9dgwQKSRw6NFo+aqUGi6W4
62IPjCJMN1wQiI8O0jMOJBqMfMoTQ6HsxCgMowRnSj+ML5LT2ON16oqV1xOnmLg+eDE7xQoC9HbD
ZNCcJP3rBL5d85tVeELg6+JVo9wTscnOz8Z1xQ80JkOcI1QQ/dI9E00p/BijzmhfOLDoxITNLqXY
panjwEva5UuUZMoIk9Fp8SGAczQgzuF3x/LAuBRySuCWgCmZQ5DRHFMRdKdImcrv7XxU049K/fiX
q8hhSGQFWjexgAwuX7kuPRDFqp2LSl18GjzFA+eFTO0cccz56bksGtREnmFz8oMd+jSORuOo6Epm
X6vhfUX1jxMwKfP5RmVEUSbAXNUfB/O+kqhCCeUPl1q0UimkIUN69XJ2/j84jnbFf0vLTIUFhyGQ
3qi0iL1mY/IeGi2gTPAgo+siKiOnjm0ZjTxQ6abnUim7HKa0aTCP0cRuzRd9Z0HVRLKXZwv0KOZ1
ffghGEjxwBAm+Wc+aBTgzUGGyVF/HsvHuCjtohGdvzsDPAdhYw5CnbEzIN5OLpvaK53wMT0xpXHR
BoEakcERd4DCwml1yxVJK4qlgJwemegg7sZ0lxgXEiWJRF0BPDNWFlRTmRQwo1zPjuL3Oz2BTl2B
sYn60O2ED6ZH7RZx0PgmbzkuKkPUsVu65k/Jgzw9ERvFvhE3IF9h4bJauUWb1LFmG/WDyxjsTXvl
yAhK2Tg0YYuB65YtDjWGVouameW91YvV2/nViNzAdOsv2VN2xR4LqQoDO7Vb9jgQCUsJzchs8Qzr
mFl7I3AyaZcnT0FzqcVftp2jjhWHIJK+TKacw9akpIeq7C6aIHSCUqayEGoNOcSoKwhLBOwDWdiL
RzZlqH6YP2gf21PhIZvbkwPsRADyz3liOuTaAGINdBpel/2HPr/dXjfi5KpcDaMt1VaVC8REkfmJ
GNl9+5LE99PgbZuh3OAAopLjOB3ZvS+VrTvohd0Kn7ct/OZR6Wfmyz/OZRYybTGCidEBB+pJ2kNe
5NRjdsY6UIPYRLDxD3OR1RqL0cKUPOGygnATa+XPiX4Nygj7/xUyJJYiNjmrKcTKwyiOthx72fzy
J4uGlxxLNUzM/vPzEJ1ZqfoSLOz1lA2VMJm+7Fm7ZXyDKfVtd/4z34DctQ5GKevdyOyYGWaONklW
+2a9x+Ai25uao4GLjE39L5K/7dzZmFuZ42JOLgUxnK0JeWB7F4dfFe2PurdXBhhWrHYoN4ulSUwY
aL3ZWfBNkk52jpnIyans5GL+TAmUnY2IlT3m8MrepARpHRewF0k3vXAYIYJAvU9Qa8YFXZr1Mii6
Z8CocEyTXdsS+Em5wF1BgpKXoYqyM3pjclsMj9pyCZF6e3vjz+cJq4XiLh61ypchrJmV226AqK3h
Z37umCfjI/J/R/sW+1RfDBnb3P1jmLIQQ93ttZM/f4IU2kHbB4otHvLT4lnfUp8KBmqnuIto6Iy5
TQz4WIaXonHKR2KnKI/4KpkupL0BImFWS5/8DlOjgSvd4T0O9J0J3qqoZOF8M8LbpvEVs0AsUP1h
9pR7NtIsolbW2CAr3On3g/dKD79brH8jcstw4F2asjLM4UTazGWeMpxgDBf1FYDJzZ3pjunNyhf6
HRGblDUONOpaSQqJxWYDbYQFVJrBTbjTUQ5CAuuqFESdtYbJVcXUDV1XFO4k1FVr5nGuMIhCXyub
jbA84bH4xMhCDJIs5Hw1YWWOOwVpN03jksKcdA3pB9zBphuepCPajtzQpxq5SWvcEZj6Muy7WGUf
OT/axn9oMLG28T8sGr+5xidisWj10izIuCmXwraSe3TC/0lkrCxwqRjTkm5AbAt3UNDy8n15CYmO
S9Dc4UPUz3aUzOH5A2dBVErUZRUiolwkgq3QCtUUHo3QBBE/FX5yv0R+/TLiOp7xfmVONmrVj+Vn
ws+zKfTKLneNDYOsxfkgsWp/fMealE3XhKoAM5u7xg352XP2DCDDwUgkMh2TH4i0wnkxugBpB9ok
q0P+OqYrPzA+Admly6HncfPNHI+bVodPYYMd8P64vMiO7rBxBsORQAmJfiqaRIk0yMVNNNVhY7CR
Lgslc8kOdsjj8G5sOTXTBWdysNTdc/YWX7nIVnyViAjmmESdhRUVrMw2p6NWX1gLkf6e/TBZ2eCi
cwqSVu3Y/QZ+lVG9V/AMjsf3jMwV2Oq8Q/+VHS4aCzwi/9iufyQAILIS3P9gCunI5wDKKy6/EuYh
iJX+NQU2d8ERsY+PVbf3e7e9YYUZ0zM/mqFNdXOdh8qVl1zeZQa5hlF1pCfVj5f4ZV+ZfrBfHIgv
YkLYV++2DzkVIdy9Y6BftxMT2DMiTwzwLeHFAVGjpJaSu2s6dQDpyoAAMcWj0u7nssd71PeuN+1t
V14P7FaEcNfMEi1LNqswxL6RVPTdNeBp6g80HyjhEf/cEM/DIpgzgiMTLgP9MelwE1xO0v22P2cT
x7dQ4B8ZFhkNwmCZxFeEdqcbT3FItDixrd1YLv5FIajbzhxzbL1lXjbdflnuFPm6rT6gIEPsDGWJ
gwhZLcaxT+FJyaRiPo4qWH2hMjU4uvi4vWbnO9JWi8ahBHiLtQIkWjg/X2bo62n7RnIATXb1FD3r
6N5ibYNV4hFWGY5uLSWHFjpEMzHnx7bqVBwsP7lWXWUn4cymf6RTiNbBlYscRBjyUFSpzlycLiBz
UJqPsfmw7RCBCjKHCulkzYWmI8Al+Wsxf4naz2QDy/ky0MoNDhbaqZejMUP4jSDwhfiOZ4C64pVQ
Yt4vFJ6fcwgqTJZkahDoekd2DgYQWYdsOCJBv5Gq50DdWwJFS3zuvMoiVJhUTbJ0/PvrZSunozJJ
PSp0zXRR5p/18mV7U86hzvr3uX1vozSO5QV1JkG5KzLTzpUvdfApo+7zs1fQ2g63+fWY9GXJZtPG
4/hdizGWUO6qC+0WWjv5v2COptzi4kAt40lqLGRFcneqls6OlJ0y38SDv7165yPgbXe4yyESszyy
2HgsXnXsZD510m0W77dtUEvHN2NrmqIONRuiH2doX2JQ5VK+6WxltzjpV7psT7jEN2PrGFSsi9em
veDZnFwhC+18JJbtbIlmFQ18J3bTCYsQlVg3TIZED5qP5z4fn/qRXcb25DWvcwdkFnQu11sb5S6M
IqiXUaqBP9NLc5AwrWhcxSC91S/o4UhqEbkLI0vyts/ZnPssPgRP6ngMOiJBJnCB78IWlqQQG2ah
SB/L+lZf3O2oozx4hwtQ4IK2CFqH09BuAltLXkgfzn67rHeEA4Uo14duZOOc87G8ktz+EgSqz+I1
a46ZRXvcUx0dZ52SQZ4kKrqsgz78VzDtQBEpFFmBpLG8is3TPF5EFB0FZYLbeSPJ83nsMlza8ndj
au1COOkdpfd7dvNXfrA/YvUFJqKuUxYijDTRnanezFSd9ix6rn6f2/yuHLV8AsW6U+cXhXCZ4lYL
kpNOlZupteK2Pxjbtkx0uJHFop1oBy37lugU1JzLouSVL9xNgKlXM1RS+KJeJrLNmhnA9OqE0EJ1
OzTAU/1Q1NZwN4Jh1oYehTAnLtcRBPJiwh9ia/jm+jyUwi5VsGZGc5lrubMUl6aR+Vr6tH3+Xxu3
+OxztW7vGuy7Oiw6CYY6V4RSdguNo30IOaqxtztoq5Y+1NdCWzTx2Ro4PZXcE6HBd9+3WdT3ugHr
gXjQukcjdMaR+FI5a0IRVSRX4Lx/xx9vSXktFi12Kgt33fit6E9y8rC9iGeDYWWCxebqnC652sSZ
ABNNg0mLw0C9cZ1PDVYGOEBruxTU43WJKdl7xnor7cGOJXzL0OtXeGhCt5y/84f5u/InDJREhMAl
Pu4k6UprKjeMRnfbBDuO78Ju5REHbekSKGIkYck6+SRMoa2gk7XI9pZ+EwRelPxBFUFeWWOnbeWQ
kndSFEHmD0B3P6YX+nBhxneF8HXbJyoMOJxLLaMu4ga71OTjgxJ8EEvr8e8scCAnqBHIGFpYACWD
XaMSuKS7bQvUaeFwbTDntDRUhmvSh0691uov1XDYNsGW4f3WK9A7ViQRElKciTkbl86aY0RX2rri
rLp6f9mHhS3JhSuHxM6f9+enMV4CIVVaQ02FBNcCGvMD9EcZs913ROp+FqyVNyNcbbbDtOGIT0TW
XiHa+uj18ce2eSipQRvKFw5mjDQWtW6BmTC8lJMbfbmZDAIsz6dqiiHjKROiw3in+PWkNEVTmWGE
/Rf24CZ1Mbv2OYK4KIog7KVMlRzyRfD8qXmzyMW0gfeQ0apTnM0fPfSRH4Hn8mq5HbyZvSjhHcad
PmyH4G8A9c0oF4N5MgylVAEQWo9J3aGhuYZShQLBTDY6j4+8bXuEj/xtriz9oI0afDSs6078DF7D
7d8/Hxk/3eEvcV1SxnmosWsDhg+U8CrJFrB5/uWi8Zd1jHaPVFvghXk5eujd3Pejo59+sHjWna09
/J1T3KU3dEVsVTmcqmIVfTFPGsTlJ4p9/fzRfVs5tnOrmwHVmHaUG/iURCCBnr5LUXtZp4vbS38y
tAsxtX9OFt+Ek2W6BTJPWGrTezOBTnR1pZu320tGHV+du+jmxCjrSsaatV58hed16MiBFeLLALaj
r8ker8F/VBtbecXhRW7KcdC3OEiieDnJn1prl1K05FRwcwCB/p6lbBlAhDrkuixf0xMnsgjgYz/y
/lJ62x0OEFrBmKq+YLEt3tZJYmtK7IjtPuy/y9ajknwm9onwiSfhm6qiUFIGCKCEZDgbOf23+Bi4
ykcd3eSFt9TsmYhI685fvD995PU9W+QOcWJir/RgcCBLZift99r43OkvCtWSQAAeT86nT3GRRQFM
Ver3rL0T/rt4uKGsDtO7V21zMQKBAZ6YfwvbxyK9LaovytwSK0a5waODOkKgJYEZ03TRi6UlT0Qc
MAzbCDued0+swIEOsnP4geaG7EayMQvsogG/RBQwWrw/+mx9O648B1+pCChkF3AoQW22kD4s4V+u
GIcHYhCEY5PAobKTnao27KQhLLCTuLVkHBwMkVRaUsiODqY9Cz/fxYcaz3SUYgC19RwgKHU/dkGJ
lVIa6Lge28bb3nri4uEJ98AP0MnyK3B2mt+0o9csI8iPZHsyjT/KgX+ee17mM53kQY8WuCJYn+Zw
r1vXIVXpJaCF59brq0lv0x7bLg2WX/Sqmy3PZi3ZTTXbkTHtt9fubFPL6vib7Fitbu2saYxEYedy
POafQO6N+pvL5G4yu8nwNIgejMSz3D/hmFlb5dAg1bMGYmuwGrapLZunYLkxSOo74mYw2f+vXAvK
Ok1BSs4+9aMHNkmY7oJ969otKGD+jToXZY/LGIykW6SQFeckq0N7sw9GVbukXouJw2RyqFALSlBZ
A0OF9KANra22E5FhU8eJQ4UWhcypZPUEUxCemqXc9wrEWHvLL5eCSBWoJIv/gM11RZyyBt5klq0f
66PynD5Gol3sB09zgKjFjkqBqO8V/jN2ECpdxZAAq9IVhx+TPvikvRd24NnzS+p4ETHBC/lZQ682
sgSIrTWwi7HxOmXPSB+rvaBDHZgN12fOQHxeELhucV+3VaG3RtPBRcazkB7T3fiqv0HR9JBLyWGH
FkmGbJVwjk0QyA5oEaEi0eyN3Xyodn9C7rWCDIuDDCUrtFRnKC/rJZpjwv0SUE3JxNmyOMCIlEQB
YxmLRrWzZ+WUZzVxts5Ip/2SbVkcRkzioi3qAhMtmoTZe3sb7etv0wVKNxYSFfS73aSp01+In6nd
ooKCA45RmkK9ZIU7ddcd2LCHtgMtCznDdLb7Z71PPHzosiCX7DNw8PUj08kM8WLIxhGp3aLAw+Ly
CtCWyOnAknB1N4H7JfHjx/HD4LBJ3GqXfhbviKty+yxbPFmKive9SO3gWbxYe5Q9PFEed7VigCht
2Ol5czEqhleomVOJxV7SnxI5hlpnJIPSQHSsZCbeM4njZ/F0KkpjGUHMwJMd8yGFnm8OIEsfQueV
xF0hZhYp9zlUSRPJ0Er2TteCriX+msUHGb5urzFlg0MUNSqEsMtgIxSPS3ms5MtBvt82sX3IIQX+
a1bQGcYgLDHbxbkHwcR3k+JZYgH++6zaEjkUQd+GrCwafMjCT3p07Aw/z78HuiNro1NEJBc4W5It
cxyiDGEXGj3bltEx7OGQfozuc6dO7AyE0+NB3HfUEwrlHwckgtyNyazCIEbhU5D5V7tClQ4oo38t
O9OTWohmGcJCAefZVoSfn1tQl/p129q01uIxQPW56dBrmnTXQq3a0xj5Qhl6jfBdKtQrbUi+L3Dd
FDJiLoAKGg5qpApiKtYEn63qcshuw/zvEiGLb4JOamNRSvYIOnxR51fiixaTHOhzzUDgVqLtmurt
IE4aPz1igVaoHVkeWchPve4Uyb6nZoEpExxgVGkLSdYIJrLkNEwgCsfQX/Fp+zQTl4D1+v+rJD+s
wbYTsfDvXsIrRt8heMEJHY12csfGAKgaOxH8r206K3OqlgUQroW5Cjxws3yRqtdW6vdz4ixDj2eY
p233tj8Grdc2y5W5SkrDsGSfznX5RZQ/GM1z10PLttyNM3W7EQfs9UNxZaqHSFxrsBDPG2ie5t60
7xNbn/z8ldiiGIkDvf2VYfG8K1GYzfWYAoYn1Nkt2W2gER5cDRSXMBWDHGwUE6R35hgLKIvHtnAV
496k+gsoExw2dHgoj8IEnlSSbovgspBlO6b6cM73f73hH9/rDOXn1rRmbM/osGkv0Dxchl7q1K7o
K554Me4pgDjbGPqWyFl837PVKqDGZIVVpq0X77XnHMQ4yzHZN48tUVYh4JVvgS6mSLCSV6RoDoLp
p9SrIrFFPIuKJhtL07JSWqd9Fo2XJAfEBofto0r5wOUVRl/lQ8bqtGg7VcpjRzU1Ur/PfFydTytU
lGhmB6ZWBztlj7zUxwlxJHmSFN1S0YbOkq+mSx25fwlD/aRNqZep0sPfrRWfQky5YFTo83Cq+aKz
no2AAjN2tWwkRTJ37I1khmiJCQM/vkzxdnPf7INrcNk4lksOhhHQycsdyJqpxRUrKai78oppr7b+
4oSOekEzsBCRzLOhjGMJ5l8FppLuJQj203JtUJB5NgxU0ZBU/OHiO2F7VZWssEzBuDpa92nV22F3
1DUMTxPcaGc9WZlhf8YqnlMo8okhSFCcGjMI0eAIY2ELVA2dMsIFWl2NtRlJ4Dzt284Os4s8Me2C
amA8mxOsPOGCTZ3B1lAM8CToegwDfO36JxCtushGnbT14/JPgGZljrtvhF5LVLXB/qgQ1+iSe5ES
2SMWjY8xdSisUWUs/0ZxnQ1PZb+zKCE3ygQ7UavNn/W8jMMZJnK0lQ6uWr9YCfG5ejZ1elsmnmIn
k4SkLMFp4Az1YZI7Z1RHW6uuxhC6VjXVXnr+W3xljftwhR4uXtg1OIRCpnrMPelC8CCJfI/GXLcg
a2Hns4GVOe6y0XJjqkuFbVFkd24NaZLMhSKonTW2dVkf2AcDVX87n2mvbLI9Xe1ZHMipWjFcmG/b
782hQleo5aSlnR7Y8F8B9dHtS4I0yCGEIkDcpWI7qFZOcwobdFSySfPYQdnBhBL0MXSpNIuKSw4v
THnU60QDXhiNmwpfM8sbVYKsm0ALhUOLoIsVJWNbV6V4fNc7Rx0tfBd9NSQs5oNCanaczRtW28bB
xRTUkg45CaBTLXnREF8EACVip8Rz1+2bDX7W26wqrcNjIrtuWaoIien9j14W6t2IcIZn3+llEGQv
EVu87mU2HmVtR3hytpqy8oQlFqsg15tCNyMdnuTfZ0d7iXCuur14mJwC3Ko5OngJe2dTh5U9DjcK
ExqpFVMfafvUG8arNr+OjBdQMQ35Lq+ulfSzlkBX0N02Sy0j+/+Vl3Mp15LClBHE6mQlBzElYpw4
RvwIlhEqYpywbUpCFGmmpySD1FVPfDRQRjh4SMzcSCyBAfx4YUlOlN6LCrE97CfepZGr3eHgoI1k
RZU7mBDxGDppl2P1uckCu4tm4muY8oUDhapf+lpiWlZTocCTxEMJEd05JXVQKTscGIyQO8NQIxxq
Paa6iCYJGZRc3b5/YfJHiZ1fD6qrfd2OtvNPAm/LyI9jqQ2yzJZpWolH9koEDv//wwP1xkG4x09i
WaMuBRNTDsq7U6Ht5PE5T2+3nSFCgp/DarUFE7QVQluvvor9JWRNbaUtbIOqCFKucMBQY8RQ7Jgr
euDho8y2qqtaevw7XzgY0MwOtdwCvkw5SMamU9BYdi5cZyVhh7rJ+dGrWGrbPtAQdgp4WruDss8d
y5Gv9VcRtX9BKXF+8VTIXqAxGsLK3OI1KQIhG7F4862p2d2hPkKM4EZ4YmMY0+UIWSe6MvibKH8z
yq2mORVZkzOmO3HXoH4WHMKDtVP3mfNnScqbIeb9Cr0trcy7uQOrozihwbZc9upUumO1UHchtYoc
wFqTHBRWiFVsvfE73vIyrKS0Rzr20JZogtSc6iOdgbFVeg+5b85xkCuFQZOGFpzLh9PS3fUUpFO/
zyGtrhRy3zHN8nQGgVDeeEVJPZCc76nBd/I/4cehbBWVxZBPWLhwOajHdC/Z5U65Uy5HqAHZrSuh
NgCWWwwBbR/n3xyzf+zq/APlkiZRuTDlJumekdDmXtPZqvJ/OmR5H/oxSYd8Hg7fTHIfclPYqEXA
1NLD78L9iIGaFqVqkKfKB9VunmaoP/qpa1FN4GfpBeSfK6zz4g7TGNahzFZYvxzc2av8zC0fzYfy
FNjsqTl0c1L+43w9dGWTAxUzaXRoPMFmcmCjl/UOldHUHn2mzfFn+shrDzk0WRqpaQumvNR96duT
uVOh+mW6BZiOBN+4XTyInR+2w2f7ZOj8u2UvqNpkMXXERJZOVRP7WGAizWGB//vDrYscoqhVHAcT
46Odxvu0fRpncRfW10t5l8YP+XKvCYRLv/ksfwtPDk2g9ZAIr4pw4i3ovMK9tI9c1TbAPsikkslH
NdIehy5JFQtBvyBGQJ8N6hNGKxReti7Tpg9d4WF7w6izx8FMNwxiF7MUIchitAYOnpzdQAt4V9Xk
I/P2VQAGrF+vnKZuQeZlwlQmuXjnUsFChZ74FI9E0m5p/A7/flecbkd+H53/svy5gfwzpTFHc6xI
iBi9vBGmU5o9l5APHE6pBMrk6lNVX86pRkQp5Sz3DRjhxUhdWjg7oLpRFJexOWNa4i9D8xXMV7d4
JwVzMMVAzvGo7wyfwUmxzw8KmjfoWgrlEocmTQG55p4lRFr5MHa+1UEOZyLCkbp++MfKNlOrWSlg
JEIonGQPJSkfCj+lrV9PHkpSLkWrRaRcUPf+NSx7NegMuUF0jEfWWiftjSuIN6Oriao7kL5xQDIH
6SKmJXZL2JezF92o0NhG6fpL2uABrsNDM9Vefn6a+O26eScT0fQRiCUAx51lBxBq9qDp5uqHTLZF
r93lTmdDvjkRvOWTbM97gWhIIC4DicOWPJkrfWbYkpZXiXTVGCJxyKgV5R80W7GNuliHBfPRuGaK
L6VjXUlQ/oFquexGx5JKjwi45N8zDTTOVgmTdsOr+sEc7qLGdPWochZKYpVYO/41c0zEpBpKGAqr
6KZAK0yTzo/b0E+Z4HKRMNHVDCQJqFOWFZqYUARO3b+zwP6CFTxpwzRMAdOzTNqXACrhIoF/7Cbc
SAV4AYhitoaqVxHe+M51C3MfxqcpdcrqVo8fl4gw9pt72dBMXRY13eKn+mZMuPyYJy693lN81uJu
XGmXP5p+/+zsvBnj7o/cKM0yY0MCTbRbiquEmgg6D+Zvv89tft+AfjzSwMkRyelJK24NbTkFElWS
Oh9ib1a4ABA6jOuIeKgFh46ASYrnRKX6FykLzM9ViCmKkIF5ir1lniQ/+9o6oYemsrv4xPi0u0tD
sTV3O6iplePuC4z9drHI2Eyy3J8GvJ6Zrtx/27ZBecXdFGI/90PA+gBqI7iaouhQGQOFnSyC3h+e
t73h0kytN3PUPbByluyoR9b6mjrSVRhD7lMGsRp1F1HLxl0GRVBAZ3HGshmtpxYnYfakmCjmEqvG
T/GN0iJ0M5Swnbnp3ARTL2JQ+X+1MfzMXlCh1rWwYzOOj5p5FYtEcFEucMd+nrpiGnMWXMV1paKo
TlzJxC7wg3rzYMXiOOD3Qw0PfbXXzp1TmlRxiYJKg7m5OpXa0LXzxHaieem94MhqdZ09Nbbk/Bsx
LMop9v8rayorZpkSrPXpd02N7FhCWYsaqfrNp/vP88LP6lVFZdUgUMdlwwhR66l2Y/TQNcpwmPTh
qE29j8ECtxRbtzEzd1TCvww9DhPSQFkWmXUI6LHkN0t+bDGhvx3dvyk6vfnIYYJYDXOhzLDRa/Zk
gbg33UPF5tGW7nS7VZwJQk4RxpaphsjzWdWbWQ4b1FDO6yiC2UyrdqIm2drU7aQocZSaupGobeQH
/Rpr1ISKsYIkh2DHOhRbvz8lr/Ue6hgQcckP+il1GoiLiLg0rE+SeqjHi67+u/PMD/rFnRUW8whv
pvikTvvcfBRlbzsoKC+4TMHUoao4WPAiTY+mdCglMOVSLaqUDQ4v5sBq29TC2TKgRT/Md2p9OfVE
r9BvPhZ+Rhk/yqf20pRXjNyoxwNzsFMd9PmCSulDmzlM7BdjYqR8HlubjTvW5HIFNSjTvLdgct4x
svTU+x9pV7Ykpw4sv4gIQALBK9D0NotnxvbYfiFsH5t93/n6m/I51401uHXvzItfHNE5VSqlRKkq
K/KT59idXAXK87a3SMpVZG4UKGIuxyYPVLgxtZ/MZG81nzrlcD0aJAeUJTBE25FJTXnH8ljOTpH/
6GT9xDIbBC7ImoqOHVo4XKM91vF5WnaGtGNQwjdi+x5VaI4EDYxAoc3szjv1K931JfJszE2PqbGz
T1yjrH2WDeLj/r8SDmIjn5Zrma732K2FOexyU3U09nlMUMHRNq5UnkZmpHCVIMGisZIf9Zr2c1Fv
QrT3FKETFq96pv+9q8RnMtZP+mj8Ulma79LxfaLt2SCBkMSc2LU32b3Vm1xuywyezOohiyQxLVsW
HpKr+wMhQUlGE+HAH87HwmvjdxnETdrmtpKddDx6r0WAQAhhlY0lKbEoi+Kn9WMf7kcFM1mWT1P2
k0UHm8o0BSXbSZxuPiQ6RS0KALPi88zOuZU5gS15zpb5T+AESy9ng+jA0EN6mEbNCYN/6HzOWOez
VzXR0Eu4CfSAutL/LrCQ+BzDYxx9vc5vV/3F1BfPX1NdNX2PWMjN3A3sxyF4DmXt15sYhoaCBY3Z
8IxgAytMVQltpC2q4FbpzsNyG8j6DCUQYvml3RADawIIS/2cBe+r+b6RXT02V/1ihTjt0Az6cGj4
e/xIVGeKc9csPlDruFQNqtK866uyyQArLIHLgiqPB2uBOcn4jBo3Gr5m1Ve/L95xyqUcMwpb5vgZ
NYIL8w1dsklkK8JNXJEMirvnxkhgQhOc0uXUJh8CbXfdS9sVnSsz+N+wwghQ1qZqATA0KPseLXzU
a3g1xnEDxWft5+zpB1mxzHb2fAUpEJo1BHXIeEHnv526+f5766FV9yB9xNG2mHMFxMNxZduslnlO
eZ0Jmjo9VILtcjfc83ubfK6ULNoEPkuJmpGiBFTF0IJ7UmU9bds30ZUtAgHYYJioirkt/83Q6c7R
t+CJjxsO3Eb6eSWxR6ysHO1A1yiv3qTLYYnuw06Sd5HZI1ZUdh2xomDB9tEfxq+YyHbiNymytxwN
z1//B+UkyV6iAh3QkP3XXTBX5xonWtqdTV32ucB/5MVRfVkkcbShUduD3fNUj74vv8aH5cB25r3F
J5Z78nkysiUS2GEICyUtOJmGdeNqia9AfPFt5CDWU87BUJkhj+qE7mz7lqf8loP6WdWcaXYshgJs
fumVXXhknEQFguiLqOgsnlKgt5Nv/uSDvgIPhZCRa6Fyi8v7yXr6ZdEhMEVqBqMeBli4ABMqpvqU
GLk7yToDtqtHVuEhkERbV1UdZLDLiJzJhwCfm54zbzjYLobPzb+K0oq9rJ9OZppAHGpuakvAiaNo
P4GZiupjqUg2syQSxTpLO0TRYM2/Ucrha2ScG2kcSvaVWF/ZQLOwnyzYoBz0U3yo9/QYH0evcbjA
1hsdJlZahlMxTBlvQ2kyvy9vQvUdbSVt3dsZpUskiPLmRsdCY67gsTaDGgzzoSGxnxp8SfJzMJJ8
C22nVg3KJ18YUFAWL/TxFE5qEkN1lKDq/1faXtnR2OOnLjaTr0us2w6HC5wQ5il0tQsVrZXuGN3S
6c4oJQks2e8LET2NtdZZOX4fnZW7QI8Ordn715lve9P8rwm40/95c2jVqG6CBRBGrjrBAqlm8pxU
+7eB8OvL6noydpBaa2yA6ManRidObB9V6/N1jL9wzsUS4dzLlplURgj9AhxJH7nuNC+BtdCpzkWA
8vvQl91Urq8O9Pv/tErT9ERVcgRb3X5LutYp808Sk7bZ4GIS/wtWfiss0uhlAgStxuap/BA1tnGy
+zecM+rILPrVpvvyWL8A8mhZARJaz5UxY6E6f/E1lB9B5fGxDt1Jc01vcjWXT6AvPvTvuGRZ7xrv
CMbHSXfx9m328lcIp2IdRm3KFJjNhXTKhxxd0dnHwAld9aw/SlwsW0ThPFRYlnVlGnLCTd6jCqQ6
9pg43JxRv9N6CzTaHuXfBRuYtqabBmGUqtQU6yTyQu3zPmWFl6XDvtforRUxyY7bunX+gSHuhrpq
ad4DIx09zeeh0yC3SvbVx9mrToUrq/3gVCdEzh94wmZAazNDehp4MzHccIQuS4KPOS83v+nBXu8k
udytzf4HnLgz9EVJZ80C3Il8IveNjtJDTDXcBYcy8pSH+oja6de80v4BKuwOfc6DSB0AqiJPzdxC
eyhlSouy0BBCH9IvQTL0gMCIiyB8VF/zFQwbbJsRivZjm4nx3qhpF7S08DQ0CjS/gn0I3OT5X60q
+6j8IyvW2Dhh/kAUDklitaMVLkAMqsCxg8lFltwlRu1d38ncMy8D8GKYcFZ2XWwbNSPwXIansfRT
FhduPkWYE/PPdSCJPeIbmRZCyrW18QmS9SMee94TtXDC6eN1kO04+G2N+DqWTIHCxghOo2Pl9VHs
p695ulqvi/g61rLRNpYRDutn7bD0mq/MzDXsTFKEskkMhFDVJpalEfHLqrE0syeVWXhd3Kc+PhrB
saS18MZefmK96thWNTjdIsu9bIbDClbYSKyqKK0mo/ByIwoci6S3aJHD/J6gO5f4pLu+Wtt0tEIT
dlWHBEyhlEDLbqKbNoJYn+GPt/kH6lU/Vf40zHuUZbU22xy/QhV21rJAyssogBr+LG7SO8XhBT5Q
LAl3Omah2EfZ9WAz8ld4whbDm/MYjCnwhiHDw9PH3vgeTbvrrpSsm/iFNatdnhecLdJo2cX9vTlN
DqWhU8ne6rae8yFm9DswxU8tUoXaMLewJrqhp6lHTrC7YZgAh5br3u09+4uKUp9oZ0kM3NzZK1jh
YDathdoNZjd6ltH9M2ckcrQwfyOGcBgP+hBktoI9t1S3LPDGQJL+kdnA/391TZyHjCWtBeqwIVqa
drU/DrIDnrvhBZ2v3MRjcQWBEYBNPylw0+iW2X+Hu/Jj9KNDcxv6sq3Ef+0amsAWhd2HU6Ah6jKI
F8TqLkI3qmn8vB7aMq8JJEEwws6iBCbFWXaXYIyZEiZP1yFkdgiMYIW4OgwdFj6cv3TzjaLUjmJ9
fBuGwAJq1mZZHgJjsIPngWSuaZjfskqTnBsSU8QxFEqUBQyC5oU31e9VajhqE7ozyWXMzbfCy5U3
LWoQU7PZL45dxZlSjFE/YIC613iTxyvqg6OJzipehJCdMjd/vu687Ri4wAk7p2yjlozlBNIJ7hvr
rkp3b/t97tWVOaiq0e2hhjklumLid4bsNXhzVaiq4yQn0K4R7yUmChCKxsLvk/w+IY0T9YFnlZKl
30rj2NoKReDIWstQQ5qqCDEouJo8Ze7pR2Rl8QRg3cnqDmQmCWSZ0sDItFaDy9TemVTiLMUeqSVJ
oG0u/MokYeGzkRW6GcEkdbodqneWTPSCk8eLOF79vrDwKisCShP8flu1joHbfNk4VnNczOdqkHUW
yDwmsCWmj4zWgsG5aI3tjlWvPqqkjx2WvaLa5Y8wEAizs1mVFjaCrcIFYA5Dp4TAJ21y7/qekYab
wJppnC5pHgHHfJjwesbbQPR37MH0G7dwNcnJJgsEgT4hW9qWVIHzsv6ULMdKdr/4izWEaYyotkmp
AEDnSNeDAZUaXLSWPEe+dVOj6/xmQkfjeBhlFzYZnnhjsxgemSJU/oJBBw+TGijKBqsduAGiNU6y
I5+vr9Z28P02T7y2xaRLCmYN+J4wP1BaOjT7puDgvg7CI/jlbrqACAQ0z1GKVnPYRMr3bf2uI8zp
49yRtk9u71qGZLVuYbrYC43GJh8iNUcw1JXl0wTawjo5DhMUVus+SDB5ttq9xrALoBDqEYqpjGDB
+dP1NeYUpackC26KvjxHRKY/ub1QFyghDiM9jJtaB1QSjo8kHu7bLvKXopLkyLe/gtAX/J8PxTan
rIc2aEyB0+7mHV7QfOsYPVNEX3KYD8wLvl734F/i/YInJLOXfAlypmLNBp8XLYYnPGp94rnRAlWS
UhVPSYSIrU69SsqlTThawgDHhnOL4jzXsqfPE+lHX2sN8pqjylANy9YNaJWIpaCt3dO5y5HgQOHH
nk2BT1NZbGw7cYUhHCGFEujh3PDjqnHaGbXUELvyO8dK/QlzCeSpu+0oWQEKZ4k66HaTqzjl2x3P
bKOb3W3ODKPi+MuQ4tHH61GyGfwrOGGf2UtnBq0G+6oMQpJx1D7UgVE7qhFLmErqSWGbVbVtltUI
w+IMKqLE76FqvNyNn/hTfOjLlBgldonFoTbBDHNzAdqInJF+WDDxu/Cvu27zgLy4TqwDJYPWmREP
DUuZXejLecssEy3cztesMAR+R63pOGDkC3h3Zz91N61bPWWRY3nKV3TS/jR99aAl0i9/me+Ei2au
V6gzyQCqD0gsGIc8VHez+eW69zb5YmUZ9+7qA6AaOyMbAmze3H4eueJV9iHKsttce5dQyU1GZg//
/xXUxLqsV0ss1GSmzrQ8Q5LRHY3DdXu2QXCxNSA0o2Gu/J8gZVoHVI9hTxd87crDYlVOYEi+N7Yj
7oIh+KxW+gmD0ZHOKPPMKciD2v9z3QgZgOCpwdLzYkTZlNdjlnyu/8hk+YutZ3ZoV19MEPjULOpZ
0wkQMnT6Vf50rj1j/69UxytULP6AEpgUaRmajzzRjnvKce7RwJ81++v++gupXcwR6LMimTIGaHX3
9H11RCf4PsXTlb1vnNQLpWUQm5e9le8EBo0NW5uaCmAq5vqm8UNTfFT1GzN4f90oSRCICQ1LH5K4
oTyl336DlFouExXdKiZaL4zYgsvihPZFCIDOD+8YHsD1z8pXiAN0mE1a+hla9tPZvW4TX4cX9+SL
68Qpm1CYNeMQ04u8qUEis9G0W3u0zv08urERPOkmDtowlmBKGMEUGIFqzbRo/N1iwIiaCUoIqjI/
DEz2niSD4cu5YjcIOKhTUvKUYP55GHBP/lGqkqurJPDEKZupadIiRW24N6bd52JI3qnGcG9m9l2a
1MfrCyWDEvihynSahx2sKerRIRF1evOmay1vlAmZbJ8/v3euKbBD1U/aOGcAstW8QeN8s+v6CGJ7
auhATGU/xb0kHGTbSqCKiahzaifIE6I1z5u1eYfpWrvrzpNFuUAQAQtZM0ywKe7CXVefovp9kbXn
nHhT75Lh4TqaxINio25jKQ3Od8Q3M43Oz2v7J+2oddbN+esSFOFNhu8p7zrkdqwzamq6Su0XQvRG
HwRW3yIB0tPlpgtiz7Dmb1nRS/y4VQ8NhrrgCNeupJnreg6AU8QQONOjbrdMzLcXSC/FyllVS+Ys
i3ZXhGbnKLPsSVBmpUAcFrXN2BpxXynQcRiew6j3OtlY9b+cXBcTBdoo0VeUmQ0uee0u2OPb15+J
M+DjkAtuZG6TSL7Vtvf1BY7bvGIpJSZBrBaAK8iPRkEHC4orLUctXnVDusAI9JEp3ZJQBQuXKvFT
Mke3aS67wmzv4wuEQByUVcswZ4BQzPyrRYf7AkIs18N8e2ddIASqCBVtKCP+UaYx5aacxt2cDg5F
p5kSVu+0spWEu8wigTbi2tIpZkrhFS5DhUBLznUySupRJSEtdrLk4cxmqwRE1hh3ZUdPS57dGaQ6
XHfcJoypWngfYRaGrQuWLBPtrKYCTNrdpMqPGPrXpYSCNp11gRA/LMMYCq1dDIgxOublfdS95sly
9ftC1iYMi2pWKX7fKPqTbuEQDLrHN3lJHApYsmbpLQPHeaOHDkZya8qIyZv+20AEEpsNaoe6hRge
MB5HT48Zzd3C+P/Xtdrayll8sVas0i9jv1Q9LKnpe7v51veSL8ftq+oKQKCtKqNZNyQ443q3uIne
Gz45oKHkTO+104xxqNFJxv2bW38FKBBYU1JmByosmgttP5DJCftsRywvRRq0GiSxJtkuYhUyHcs8
WSJYVwd3pDq18xMlb9uRtkBlfY/WxZCHs1a1eyj9Hya9MJzGlL3Dy0wRdr6ZlnYbtPAbpGrQibkP
NPNVOtOrcCNiDXKhJelsMoAw5UtJzsV8H8uaza/bQcRJfpT2LCxtnquobmMQP/6VTaXbPIp/hxgR
FTOJ2Q2h3gKCkd1c7s0id6Bv4DAmG4XAff7io2sFJFAAqbMm7nkOrg4s04EiE3IKVm85S5K5UU5P
dtqljjFjQAGeLd7CPkQc7YfuT9uuGHdjfKMs3hx/6SbJVeP6TiWiSOZQtHU881Mz6R9YDvldM/eW
UnMR2yejyyVfD7K4EHghod0Uqzy9VIzPRHu0ssFpdMkhff1oI6pws0FpHfSqQmBE7clATqZ6/7ZF
EbgAJURmmU7wmDJojtnWTh9haObxOohsWQQiaLqJ1Hj2QEYmCZys+5SmO9bPB6i7KZnshYWfxVcC
XNTCnLpwHmqenVXRAoO2oeflkd0OO8sfD9n4tgD4lVhbHXWMlipJdSwOrpzOaHj5jAEfskGikij7
9dGwAilDE+XKBUAm5JWoVxf3MZWsjyTIxDqWUmtI2M2AaMaovCe1kR1ImZmS/b/9jHLhnl8H+8oS
K03GLNCwNOns1D/xsY1kIzSQO8fId8aJS2PJAm/7i2oFyZ27giw7LY5mHnnzfvF5S5RxR51hR9xk
F3uWJBy2E6krNIEQVH0eIC4GP5ql7ZbNGVOgWFI6UTVgbN/3bLjrdXMXBMvBRgXU9S0mixKBJ8YR
KRq7AzSZ7uZxV2sfrXr/NgiBKiLVRn1QCQgVd1MzxhTTwYmyt/GdqGyJzo1sIDZiZJzzXZVg5ndp
SpZJEu3im28ZdRTVr4gJexqPUxzcFtGr8komYyaKpE3ojAthZ/VDFKOiF9nUZXKm7kMoVTzdNuKC
IIQawdsJzcsSd7j78C48qCGv3t0H0a/g1p2gdWPvFUJzuGpdMIUYgxwk0UkHzDL/MZm3UQu9nf7z
9SDbPiouGEKQWf1U2hrHaFoIq7aPc4Jsjj06oZVARFmSQ93eNBcw4VwacP2psgpgtvIlLnpn0ZFj
lAT0JgbSBlRTGdWYmFg3k2wZCJ5wvCK5IeZp0E61rLF08/LILJUxlVoqGjT+JLkFrWtmXdU4XrvM
7TB7Ca/jbmDNDwVtX0MzFygxZ2Bmat+YZgUoM3DTsHWUIPdT6RP/ptPQhqnhJqwhtyZE2pyXQZn1
LfaPfa+Qo5Xfd4rkg3vTaSsIIdDSeOZ9Eg2qXUMMftY/tGCzcjmbr2litbUVkLA6rTG3UZ7DljRy
C7xHJR7kdvrd6POKRPVVl+zfaIb4OdRh4rg5p0Aj1HT69BspftjQ4rq+STfJZwUi5ENMZRwWMgBk
opg4Gk2e1qqvOWxWEPqfMa012I8twfLMvf1gNaMXkuTAmCw5tX1BWOGQP3HMvhyhUART+lNx5FoE
uasejT1xc19OoNs3oBUad+zqOmJQo8DcVqAxTGMoH9s9/Ty+C4+9x2MBLJdLyOcvgNSmlm0bpiW+
EhG7ia3SAMOZX2Y3e2+6tRvfLg/0O1fYl3e1bu/bC5xwKhmogleyBnCR8XVE5UWtYrxEJDFqO/os
wnPuNl72hSXTlXhuaQq6y2fDZ0w5B2Mn+Y78S1hcMISFsirVUgLKT4aDiUrIdh94gY+uOoerbMru
jdtUdAHjXl1FxRJXkK6qQKqhlR2zOUOTE0v9tlke+wjJxut7VwYmLFHVKGZjUYBZ+VOsn6vUdJv4
KUeT/XWc7VC4GCVQOJ2TPs0YcOKx8cv+CzHLc89kFy0ZisDixaCMmhmDJpox25n58MkI6/fLaD1c
N0YaDwKJM5YGVqoDh7/M9F8izzoGB0yP9POn/iCrwpUY9UJVJm4JTQhctyzvsvx21D4azZfrBv26
5L74TLZ+L88LYRld06tpRoDXu85Tvus7w5vwgZT5gceHVpc4pDLHaLiQCMQjZDfJv/DSBV6gd2jC
dYpiYg/TvebnqNHoDuEN17Ux/fnQO7K6S0nQi4ozZFyyIWUcblgcVXm02Me4/mzI5qbKYATW0PrI
QKU+nBoXkaPG3+PwsW6P9iQdsMPdc231BMZgnV5HzYJwHN1xxwsSccTT47+t/VHtyAJSZpfAGXFX
dKRT4b7K+MaiR6ZYp6q5m7LQux6VssAXOGNuzaINdE6EBkUpfbxgHlMTqE6dKtXb6ImKxGGjxb20
YRJey2MnVpajWbOHLn9V7ni1zwTiWBq9aqsaOGkd+koW+lF2tPv31/3G/XIlHMQq+nyYSRJOANEx
akZV3lU2ykbndyr9J5z+uQ7FQ/gFFO6zumpTiKSIuXA1RdehaiSwZ9nR/KaQKVJuhYCOS79uWSa1
mJjBTbOBFkkb44YUfY3oMUVWMskf//826KphAIAAQpTqtqdhnkITn2SZ8Zj1fmDsrv/+tg02JA4t
TYegjHA9DitbZ9MEGqjGfTc/1uTGlubxt7Yk1uA3hkCgqqJPLZaZtyhD4qJ6xBZxjOzZHFrnujFb
C74GEm5bRTLGA7rUQTXxQaWPQ/zx+u/LDOH4q8tPpuQYEcOvjAP0xXXDxnJHTtDtbLQ+X0eSLQv/
/xVS0pO4CTUg9Wr2fu4r15qm22V6xQBwe+0wgSwbU2nMOgWMMTHPtNEOtEzedUs4aYibcA0h8ORo
1Goe88XnFY6QHPGXvXGiUglCmcMEjpzVKsLqwBJq3Wnsy4Rcbfaqb0lsd0pMZpnEUgWCDAwVT90x
NmOrvCsj4kRpJ4ngzcvbCuLFk0BdlF1sZPgIuuWT2spb6o1oFfi3IDSTRNnmfrnYI74JRDiazYAC
bJxmP+7aQ1lbEoO26H5tj7D3tQpNHWhzxKW3ui3sY1xkaDv8qakniKZJoDZDYGWNsPvLsUwbkmF1
WHgzcXW0/KywSBLOm7dBXdehaAM2ttBY/+fOHM2SGVmFtqzpvt/lj/1+Olffxs/2bXts9pgSK4uI
Tc5Z4Qmco6eGFRp1j89U6FZFY3iPA+frmDBPzZfD9a0qgxJIJyQzHYYcpi3Zlzo0cSTcKH2BgWWv
+RJa+1CgnbQKMrVo0HVWVjMSme/QZ7kbqg+vsQYDekzT4OensFkbu52aUoPjwjL2MtQGB4+s/WrO
z9dhNlssdP03jnihqSimXLRGx++3kwdRUpd/gg8H+mQ5BMM5hw+2Jysh24z0FaRwaKtTO0HiFaYt
KCxkT9ME+UFJ4kIGIezbhpZDF/WwSlX3iX3ACDHHiH5ed90m/azMELbSPBhsKlHK7aVthmnB32dZ
z9CmEQR3PN3UbaqKXYfx0tgzzdAxl+c/7fGfBF2UymuaQ5DX+Y0hHDzqgpSlkgDDsPUHg3ZO3heP
Xfzjuqs2t+YKRQhmGvRxUunojiuUDi92OfSFDGfoHy3yipKelTnig5OpWGMbpgAyIoxADalndmjg
qaU1/Dx+XlwLLgaJ0mBl3Dd6wg36LZfYPBfnZXZ/Kbp45WvCeQUnhPNQGHrXY66yt2g/zK+M3fX2
/voKSWLtl+Lc6sY2NyhCqSgM6ug/1nBI6u+a7Htj8yxdGSEcBVHbR5ndAII2sWsHtzT6WKOQSH2X
yh7ZNy9tKyRu7MqYmAUmXWwQdBHcLvZhVo6s/VQqKLsxbmm4VyCNfd17m1SwAhROBFOLrI7xXVRq
R2XaxbLcuWx1uGtXBs1pNBVTBNcl6FK0u52RLG6/PL7NCIEKCtOgVsvpBgpdLjUjX7ONN0aZwAOt
Zs5ZaAJCheJJOL3vzAQPNBJelpCN+HCmt1iMuANIi/kHaBUy1R+LeY5kBVCSNRGl48MaDhstrEnV
JjumogtcCQ9FkjrXV2WzBnNFaUTY+6GWGNqkwhyMMzL3/IROIUf9oTgrH+bv0D7YG4ojE0yVbFUx
728WlpHrPWwrDagPpypaUSpnwDskJT/713E2MgSWqeJVW+xjnqqkDXKq4gGAtH5tG8fK7o92LSvF
3LbpAiPsUWvoaKzzwvURFURZH7lBfDOw76RJHTWTNVxtB8cFTNiwE+Sig7YAWA2xkmLw7Zah/y6T
xMY27VxQhB2LDGtrWLzpnDSfkvGnPny6HnsyK4TtqoYkNAYuVqLO91XlddaTkbzqZPttglhPPhRD
n4QY2OU13Z7ou3F4jmTPzxIrxEZl3J8X9F3ytRi+humumL7UieTasU05FyuEPZqMSdVaPLbKrnNG
/WMCWWPyGM6yNpK/kMEFSLhzGouRpwkvK28gglIdjUO4G85aubOe8JDgF3v9NqHem4JAHFzTz2iS
L3kzUGT0D2lsemy2Dwbqyq7DbJ/ZF8v4Kq6OOJpjrgQjgJm7r2S+ydvzUh9r4rf63RA2TicbO833
xssb3AVPoAO2kMzOIw1Xqjl1g8kr60+oMU/1n2zZNeT5unGyEBToIGzSyRi5qlCXNSdFTx07Sm7q
XJP4UAYj8MGArrG207kPk9RbyIdWbXalKjuRZJ4TWCFC72pW5ECp7C9Djo+3GgYh8e4GbOhQPbR4
sTK5b3EgfVFr0aZjHPRYLa1t79M5cTGG+mhao0SY/PoZgU+uP4OQhKFiqSHWyYL8JQmcXrlJVcOJ
DBUBGEtW6zp7oxXzT7A8MvhkHfhxQE9ujqcRaHRd99p1WqKi8vUURMpUmUDIl0lxMKDQKZT4BsXT
mBiHcoHrYNeDD4LJf5qjT3leRgaYfBmfqX6bo+TYbJ6uY0j4j4pvFnltTmXNvyHSxsFYxeCBi2km
vu3OvdPbDpeCrPayNznZQglUAXd1kO6AGyed3EPvdR/WsmZSGYRAEMSOFpvyM8qyKmyo2IvVb9dd
J1sekRvaXEN7LEJ7SVpXaUNXZ/YpC39cR9lOAJP/pVWoyf4ZBWkzo2lrAIz9pPmQmDoPjvZgOlxj
KvVeozGlX8DEbDPSo0NQMXitabNd21toZo7vC/Y27hHTzDpDV5LOl19Rln1hqHdNPHkYzeFfd51k
s/7y7OoA7Au7VWsToa3YgQNZbgd6U26WnUPZ95EkEsQUsNF3cWHwSCC5dcsi+zSR/DSmMhXa7ZBG
lzI1UC3JREWQ1hoIrWqkY3PDcFHHdizSRuKybUsuEALlZEE+V3aK7/wEnXx6+Cmfa7eWSX3/JaQv
KPyvWC1Mk2d2pwTI880Ps4uSlH2+R3b+Jy/rUqTlGttRcAHj/78Co5ZutKoNr8WYbWwVXyfkFi3b
N+JXtA7q5IIjEE6oYdgRpp/hq7I6T8lDuXy/Hs3bDw0rAIFvTLwtdsuvtelddm+eKj/f14pDHsKB
F07vqn0jq7eSRZzAPagJ6XOMD8VC6Q/2csNa6fVbEnCiNkg0xnodx1idwbdO+i7xTYLZq3x0hbZT
D8r76BR68+N1T8owhTsJS/CyhbI1XH1QY6CdA/ObNXy8DiFxnCgPQnNNmwdM1EZP98EM/5ll3Ymy
3yd/BnXUUrU1+ML0dnooldK3qkbSqirzkkAFaK6bp4kn46GoeIYu4Bkddm4XpK/6XP29bcQiTz1R
yjbJkYzR9I8TeyDYnRiDJrkYbr/JXPaOKZDAODZRzDqsR/DB2ueh0+8xAG83fh5Oo9ceKSpOIK+T
fboeBBLmERVBxj5uknQB6Nx86+xDb87OpO+JbG6tbKEEXiDouFWXArHArA8FHtLDr8preshX3GYK
PGDNVr4oFmJBnVBort4puUyOWOIrUfvDtmneBTPCoApVt+9v2v44K6ln6R+ur4nEWUzY+4pVjPHE
E9mRFrlzeo5Y4naVfx1EsjuZ8B1iJIadjATGKPb8Ls+KvTa9RgtotSJiGVC4zC0GhsKOGgLuUHG9
HSbtoEYy1UzZxmECC2gTg2Y758qu288/qftLaH+/PGr7hnmLG7q5V7iyCkuZ//giro5sg4xF1hXY
OEmNRo0oOpT5IlkivileJit+0w7j8biCQGfObPT81d5gidPR3JmGZ4z7gU7LbgifGERarofEJt6v
ojPDUNFYJcRdEymJnVnwI2mZVzQ7Xf2Ymb4en6v2ZqCSj7rNIF+BCfGXLVOvtzwF2Oahn9iaO1nh
g6bJxARlMMIhpPdVkiQ1wpxpH6PlRlEf2kXS5LRJCytLhPAbi3KqU04Lef3PMkTOQhdHa3pMyJb1
lm9fr1ZQQtBBOz4lRQynqSfrNH8oMXuJOgaqekO3vM9eNVIHhUOoQvw3IIQArMy6Z2mIb6B+rk5p
g2mBsf1QZ7IE1vZde4UjXEtJZlhjknIPfgz25GDfxTcM+ni8MLo9yObqSZ0onEVFbiZhnfIvu8hh
occl7MKd7TLTo/c8lRD7Mq6QBaFwNHUdprg1LezryI8p+GxDQTh/zSRTfHX9XizxAWymfaBWnG2h
2Ir7w8JTJB49Di6bdyHacYsPsqlSm3mzFaLAF4satyqdYFYQDUg27WPzJkp0x1p8U/96nZokHhSf
w0x1xiB1nmqPC54xS12zfdCU49tABK5IyDSaCdcO1kLIM44Vntx0H3VtEpr9VcHxgtdXfhMIQ69R
F91xRfMQ81+/NhCe8nnfWnmbnYfMI/v8RvlVmGW95utvhSuwR2bmWQWpNP71d2eFj4zt3uY/gS6s
riz7kYf5kvlt8RhBcnl8uA6xnQpc2SBQBVPLoWE8FWg32Lbm4PczfQrU8AYzQg7tYkGJQv+xqNku
a4PjUBs/UrzylaHh6+Er5q3/seEEHiFaXtfdgg03xbpfW/aNWi3HNmz3EpN52F0LF4E9MI7uv6fg
4EMHCeHKV3b6cXzHh2DwsZm25DjbvNhcPCw2xwzqMC1wJnZ1/mQVn8kg2WWy3xdYo2OGOrc1VhDv
Z4/daB7ZTCU7TMIW4pDlMCqVOTJgwoR6IMxy2QWlch8pytviXWx6qSG30Km85ABtcsYcOHF2M4+y
8nCZLQJZKElqDoxfypgWOmZ2ilCOLlWolVxhxDFgZq/oi8oPYD17YvoHnexod6hlpSYyUwR+SNQI
E4n4Z3QaPC303sZgTln9pAxCoIeUJWE51vwKOyUHTaW7OE7eJ7NMmOYvNxaT2aahU4bmzz+v5gWZ
c5QbVchBfw9urVN+ijx7lxput1P2zT7V3OscsGkWZA4INOkswzIEs7q567ORl2tmi5+RY2P4cSx5
zN42aYUh0FlsWyy0a7TO4kAKUMWNvkV2t9ylN+w07ANU7EhOI5lNggv/h7TrWpIb16FfpCpRogJf
lbp7suPYflE5Kuesr7+H4123zJGbd8c1j10lDEgABEHgnKbq29ruIY+qH2PzoAzvdNnj1C5eiHbW
SazcKanZa2kJGWHulyfdS3ywtap+9MCn4KhEof3EciNNiGxNuKL4qGGXes8+JGAfeMrP35ggXu8P
oS8L1JIFFOt3oUlINeIOCjzQz5UZUFJ4Wi27cuxG641OQk5k1o2W9hmELGiCV9mBKN8vm7Z01YQA
l6zW0JY6JKyobp30IMZx7SouIA+mQPXQMZZJ8/Hdi65hwf8pCF4NJigVDmGS0AHeOyTfCWscFn1C
t2Bc3+lJ4WdU1jm+v4ZncYKG+hjpWVdBHDHSowmUrBZ4PJdXcdcWcE3DA6ymglhGML1uSqZZt7GI
eNXxzKzwEbUOlL6E80fbiBEu7WmpF1M88xpbuziMfspAg6L2Ej+S6SLsDgUER0VDbnK4J9X6ZxPV
D216/3cLJuxJUpfWkFjQZFLWzGVacTRapXGjsQr+ThDXdlPEIXPfL8kIQes4X+lLfDDM8lhZtvd3
YoSzVVGq1axy1IpGhs627DotQ6eWMZ7LdkY4hqqlUspGwc6Q6TqvT6DXdmjzeFmRXWfZmJhwDA28
aNjxMQE6jSmQaVgOmE56vCxEpohw9gC2xdRzE4qAMsPJxq9Ty7yoedGpfVZFrBcvrY1hzhRS+MTI
wH4U9Lu+fLisCV/yZ5eDjQzB8Wka1g3tsVx29b0YDZeBw4Ao3+byIU9l1DPPwiaChqUi+zAwB8NA
QPO7KfdJMeSmmqFUYiNkFu44gNKkQheQ/mYlJ80qJWn8M1MQ5AmBQMurrrHsFEhfim/nhdMnsqYm
mQT++8Y5LXVEVp0XzKV17yxK7NayhrNnliboILj/nBW5TQnWTOnvsvp2pI5mfrxsAs8zN0GG4Pt9
ltS2HmKdOp8EOlCtLRVlwdU1g/gqAbqTJKJJ5QlhYLbM2R4pdOpBXs45neov4KH3Jo+/75ap95fq
CRHBLFErLrjZ/SsOlNjUAXE6Hl/XySGny/J2dwxQ64QQZuLhXdSuq2JK+hiraV2v1tsRr2Ham8si
ds1uI0LQqI4puAtGiJiM7FXImvfG2LmXRfA9/y0ucJvYiBAiXD2EQ0MYRBDeHUGOFhpH8Ww5VY3E
SfmHLggSU2xdi9N+RD+Ja+YgEQAd9rw6Seaz9bNBH5WhcMJMdlPhfn9JpBDz0s5KbdbxHfoHxd2K
A/UblPM4yZelO23/IhsEhQuYzCzVRM74e6BYh2TFvFYCG/wAGr2gOzQk6ILRJ7D4ZJXOyj1/0nra
vrM8waWLJGkBiQyXpgdOegjUkI/RuwL8ilBSd7MAZ1V6wDvDZaN5nosLYgXbp2QB2S5egX65mnmy
b6jzEzUkd0dJ5Np3tbOWgh8kUV+MIV/VLO6uk6Y6GZl91UXW4bJaMjGCL7TGVNmpBa1AuFxXp8gE
+2Enqznt+/QvXcTye1j11UQWCCkrFoxk/GyFgwQ0SSZCsPvFXM21onx3wtxJy8qdZYHpeXn1dwMQ
6+wL0q+miLAjZe5GrzM0mqPpaXG7yfnXCkD2mTxe3p/9A+XsXeLgSar3RjrHUIwMTnsq8Bxjenbs
IPNDe/sLaNIEJfk6b079RF9Ho4hwoIRR/zAVzS1T0ScrfZfmzvI8TJ0tQogZ1YojZuJmRw3QWRx1
epvbb6z4KIfk3Q+INlBQCG60TLzPKokdTQarmRufJh80yUHhLh8bPH1z1LPczb5c3q9df8LByB8F
NWKJcIgsn2rFLiBONa8xa+4oiduGMgi857UbvktnKaJD5ROpUkB045AEBM90l3qzk19bh9JXHlJJ
gNg9LDeiBMciq03sogWkbNz5XR2k8+JAbmHK4uuuA2/kaL8bXpcQzL0AVcQdJ/MVuhjTo52Yo6R+
v+9NGyncWjbmPaZxMtkaFHg6HtGAlxN/fVWdqiAJcjQAS9JBiTXogjd1Sj4kwBRibo4n7+HbinIX
Lm6XLU62cIIrhbisr+EMlcyoP+Dp1jWM+XhZhEwN4cRVa5upoQERyfCu1NwYOsSmpF1tNyJsdob/
vtkZMoMfogP+KuzsMK+xa0Ufc/WjNb6rxu9/p41wstZ4isvQboWTVXX1+F4r3Oo/dygK/imcqmzp
NDYkUCapH8zh1rDfRLJX312/RPeBCUoA3bTFc2HIdXDHGhP8Ret9qxydMEquwuhAZDi1+4nPRpJg
xKXWGc1sQVL2g2LCCnynwGcLjwV4kILejX1ZR8CuQW/kCQbdKZpCQgJ5FbijMManv3nB/lNTt1Sm
G4TpgqWZ3crybsHFVp9znxigL16oXzb9S3x/I0Ywsy6aQABuwcwU/fUKrILolRZLROzawEaEYGYt
KXorQZu8O1braeza+6hEbWOiTt0v/uVF24+cZ1ni06fFGJjtKWTR297DWC+w+obJGYLmRI9RYL2V
iNs1go044dhhqG6MGnfSOSjuqJsHM1gi3MQ1gcERuf334XqVBKD9Q3UjUjiB5pHWSZNC5OSqroZO
ufVYXqtB6YOPQhJQpbKEcyhdyGwDa46fQ7wsEfmdgixydZ+6wP8zjg6PRhvFBAfWjXloUdHHKQSf
rdXWpXjrYZKouh8mNlIEt23agnIoLeZqhydYQBhIeV37PxOt0JVtl8xAuG9szovJWrqchjmiRDZ6
pg3KsmI+XTZC7j7PktSNRkKg6BvVykcFgaK2W3dFgLC7wi9H4uZ6f8Rwq6uhTIq4axiSI33/iruR
LMSOFtTgUxZCMmcGn0/kGkO09GN+PXirn31o8WCWKlKgxf0LzkaqEE5qPbNnvJQxd7gy7jkfc+Ea
kbN8RPt4QPwsUEpXypGwm56fZYpgO4aRF/liQibFq2AeZO+q6KidLGAgp/6gOiH779MDv3uDIUSW
ELcOHX17uMaR92Pv9+mb2pTEZW7qFwzHECIJS0H+W/N8yRg+hBrw4/vaWaQlYIl5iuNEQECJbPQ7
cofrT/oxOfxE9ZZdACSOZgjRw1rVJsMcHgYKFX/Q7kpDEnd3E7+NBQhxQ62jkM4tXyyck8a9suLS
NLtVepXIZtJlIcoQYoYGOpNIyyEqQiZjHxgymfHYpm6cPz1Dp99lcV62dkIEKeqhqxj345wd6uTt
LBvkl31fiBNras1otYZCtXZDwb9QdJJcSbpkQkywaTsDvA4a/AuGhXf7A7zV4fjDYJ+XvG/KYpBY
Mo3B0q7PDPJqbw1WDxdOr/geoYt38fiM1HJcX3R/QuuIajJAWgL36feDZFWHFIDeyNUNg94u2XQC
mefh8kHyh+TpLEMwvDDqssZeIaPzR49D5kZ+eyQH5ZD7IBmRTOT8Yc/O0gSrixU2N6Cow55d1TcG
6JQVd8Tfv23DslbXfXmGCQxF2zBBAyFEVEzYG/rMz0n1oAI+HO2a83EtHAwgZydcEQ7lrUzFXbvf
SBQCbN4XOmH8pOrpV4t2rlFLIKr3d2wjQUjQ5pblIJCDhMqffNXP/IQ61PvZV5hL48TugbGRJsRY
YJHlHWh5UFcJH/retdvGSWSv+rI1E+w8m9Q8nvguGZlrh6fMfvsSI98oIRg5KKHTpNQggBelkLJ7
8zE64E3vqU4pSxxk2gg2XkXhaNo9hGkmhtsexkiSofN/9tkRvlFGiKxGaNvJAA5B11LweNK+VsYH
MOSCu/Lx8qrJ9BDia6ytKBNM0CMZPivGVUz+K34Dz3bOeoj5VaZntRWl0APv+k4/ftVjlFXe1Zar
g6rlsiqyOCBmVnRpygLARcxlx/CWjwUrPrlj73q8BIFgwtMkqkmcRsyymioc7ZyHuRLcdHUYpPro
rLnEDojEEMQsy5wneywtKMU7jCM0rsXBzLza5zxerVtjrsR+p3iyQQyJWYhJl7YkaaPzy1ScKqdo
Vn2j/XF5t2SrJ4SDJG9DGzxUzE0L3WXx565XjxgWk9xkNB6JL/iRmHIRGnbRyu278tUr8sBT1e6g
B7x8oJ76a/oWw9yODQzhwTODLMALiuzNWraUQqRoh4yMTYX/YE4/5dMn9p+bmAQPEyJFnpPWAHAO
XtCML6XilfmPUIZaIlNBCBI2U+KehdgrWj3EAFuWEYDKPFfMujJLr8GOBwFjkL8tYOShp9/l18aB
BkVQfpdVdyS2J3bkJWmatZWBJUvNzNHaT+v6sVc/XLZvqU5CjtDZSpcvfN/xXMeRl5FIukOJzHV1
V///4fuTRApTSBnipm/SjCfjQFgFTJNavkvR+WO+uqyXbO24rWzqHrneEGCcQS2rehtWbmWdWBf8
nQghNJTlmiaArcHZqtyQ0IuTkz5JwqpsrfjvGy1QubQqlkFEX95XA7BdQAc7eMXw7e80EXzfIB0u
yPxtpCXN7VD0p0rRPoRt9OOyGIl/mkIIiEfCaMsrh2kRVNb7TFbrl+254P/1aOgKENsQROsHqjfe
mN0prWzCVbIlYkdeHPZ0tri/mO3rcvw+a8ek8/Tx7eWlkqgizm+PS6fGT8dO14KHNbLdCHNkYMNw
/06M4PyApw9Jxh9gmPKqWw6L/b2T5dOyzEAc4dabqC/TFgvWB3nlhAc8jARxDzoPZ8EA0uT1buaB
D2VwG0tyqu7fks9ZnTjVPU1RZuQrRLPejTizG4YeELNDXPNMr/f507Z5J0u5ZVsnhIV2JrNCeX7f
sPm+NujnKvJmg3l/t3NCZOh1KzeVBlJKkJfqrWfgfa4Zg8tCZLYuxAXwFebxmkCIBt6zvDtm84es
/dBkEivcP4PAU0JA9sEb0AXHnXItpuXAH7W/8uRRP8aoiVNHB1f8//NyJpMnwj/FpaKHbQN5faBe
8Ucas3TtGyTg6HfUjsaDrDuF///PsjvTZDaIOW2NiLNRSWtmU89fFoDmea+Xth8DzRpUrUGilHe9
plyPWXTTJMVLMv+NWMFGMNoI6jxeX22aILR/UM2pQd5w2UR4zL6kmmAia2eaZZjzrdM7Jw7R0B0d
7fjQd/cg6iRM1tIhW0nhCElmKwTPEMSVN/zmZJ+GgF31B1kxd7+usVk6wSKbViVjxbB0FFk4pnBu
0y/0rX7gz1zTMU39y4u462dnaeLtkxTKOKr89pklHwoWeV2jekU9nYBDLpG0G5xQewKxggF6nSfP
2CQUC2PJpBsN1k9/z+abLP6syAi29qPuRgZPAzYyInQrWwVvUVGAN/Oev4RHV+i+1r3Rrd9z3OHu
iyqph+6rhTYiajJmYcLtd5E5OOsjdDXZCFR3sfZOyR5HGe7VU1B4ZuloJ/pHxrNNWkB5O8HHXQDQ
eyOuZ8zXkfjnV50k6fvDAp4lCYXCpqMgcOLaTC5ePW9UvwzGo/mmfv8TOcyWHlm7idlGNSENALiy
qeshXz7yEbwKg/TixD9wae2EnH9s9XLsjH804jWv0LP86MQHHTF9LFk/mTaC/WnFtLRoCrXRtzx9
S7QYLNsyaDeZCG6PGxNv9dGc206x3TIht0kbfqQx8S7HhP0QBMJgXTUt3TBFEoe1T0jXxsZPK7Ce
Epf0UT+wq/QKkyaPEmncpp7tEMYITNOklo4J0d81KtSZFmlo2ej/4x47H8crtLm6tRtJiza7zroR
JRxLRbmyZClsG9f0rwMBok/kmaGkuL+7QRsZwrGUpGtWVhMMbl4flOi+/8/Inryasfm+cA6FJV5D
whnfV7sgtu8m2QCb7P8XAlqtAZugH7FGcVS7XZg4bf6STuCzBiJ+NkZ0FJvyXQDBhvIu70PNSXst
lzTaS/QQIbRplqhdo8CssgZg08ZAQh8YWzJXUS8brzhVpAMup7cz6MJDc3Zcrw0fT+P/R0OKxHTF
Lll7jLW+AoevO5chcxR1om5kxQBlZh8u+6Ns3fjvmwAD4k+jRkiw3Tw2TiOItcuB+ZdF7CYdGwMQ
PD40lqTO+dZM1psEaB5T69voJOjfXxazf5pt5AjuThWtjTMdcnQAu5ouLmAn2zP88j2HduXxRX19
WSL37QuhTCQmT3S0kyURrGEC0+KwfErC76tROlZ9LcWk298my1RBtEM0Xax6UxrNhRHjHFhayxn0
xV1nSR1rv8fFPosQLGGa83gJU0yqMGAnfa3R2r46kWP5eDZU73/eYUO/khyhf9i0s1TBOIayBCOe
gjOUD0zx11HeEI7Cylf9EB/bg/VAJO0NfzjuzhIFM6mTTIsjFqGUf7N+Na9KNB2rJzrgXYw//saH
yzay78hnacL5kK00beoMGxeZtRMad9X4ZjIkXdS7xsEw70MREZgqAjyMdVMqc4o1XM1DYh+T5iU6
nL8vRnAVuMx9RXAGGeG7RG9fFUnlWOssOUl3V2ojRUhGc7tTOiCTYKWmd01dOtPymMqekSUrJcZv
VuWgoh6hSaK/Uu3v/wcXym56s9FCSEDpEPe5HSMmLPzlvUCVW3Fp73IS5eRexhW+7z0baYLP1gVe
EXMV0tITGiSdOgDEvYeXFbc6xcfaRXX9JSFvI1Bw1wbgYEtXY5OYfYiNe3Opghbek97XkwyxZvfY
2IgS/DQp0XfM+OWkte9r9UGbCBjkPa2T3OhkJiE4aIGyJAt7fqTnwx1REP90Bd3bl6OATIiQxTWL
PvfMgi71eDXnb1LZ67jMd4Qsjq3xoAE7At/v7e+T1WC6sWznkxGnhsRL90tav7aFiDwHbWpnSUaw
XgkFEpjmN4fwG8aRxiteshi/R54MkUIqUQgMMdXrWefHrLacorvsyG28tMBnF/x8yVbe1t7l7eLL
9exg3+jIb5mbpIgNQx0B9sDG8xsv2o1Hfv9upcWfy1ZBRPIDvE11YTtDTMXuQv1hXiRxW/Z9/vtG
DZ3li27EcNZOSb6WgGh2lkZ2gF+2PCJ2axkY5p7GBjJa+92C60MYe6bMRaUWIISCQZvZAsgQHA0h
oHEoEhOMPHROWyPSNaciYA+yRkGpSCEsdEk223MDj4JaT4F8PprfqnfUix6aoKSOVODlcEdUIURM
nZ2pCRio3Og9XkdRuRhPjRt7vaPf0q/IYD312jrJEPD3d89i2DcKxlVxfrxqUClfMSDnDqi79+vd
UMV+JGvz3DNDG0Mx1DSIaWBK/XcztHsGGLyeIsUDI8HCDlMmA5+VSRDsYxwVddaBxeKyNvuW9/RK
q/LgckiQiRDsgc19Y+YaRJiTr68fG1VGQysTIOz/ktCeqIWO/V/vjf7dZEqu4XsxbbsLwhExNwAf
jMGf5/bpDet+NK3m1tbrwpodW4udBpQh9sfLS7abadsqxUsEZehCFC+xZpesqzHhEgsMYG9Bz96M
AQ7q8C7L6Sgz5f31Owvjv2+CXVrWYEFRoF9rgePuw5pI7g2y7wtW3GXFEPYdlAGejNl9zAzJG8qe
/28XS7Bh4FSoSVzi+1axngx1eA2eJKeqOq8C2Ovljdnz+q0owZbnManIHENUUj0ABUEPb8h/RqFH
2WorQrBm1arauCpwF2fsdjLdYnpTyU6e3RC9lSFYNKvTjAD0Ei4JNNyrp1TbX2onG9zhCW8jvu0k
PrQ7JmQTRDFKOTu5OE0M0CKtCUEY/XNc1asOqo5BX4yressxloGJ7G7TWZg4VDzFdq4WA4RZo/6p
A3+bY2P8I1PI8bI58O0Ws52NUiJN5AgKX6WCvm48s9gliZE43Ww+xIP+2I0onhrm98sCd019o5iQ
Xq1KmWtFjo0zmldT/KAX1yx83ZaSx17Z8gk3sUIpi1YFHCJmSv2u/5iw+4TIHiX3bXCjihB12jyK
JlQFYYOZ02YB7t/H5kAfdMS7AWDXHPblJRVhm2CcHSEV9i1WnYquH4YkgmuR6i1gm5xCRrPwBys/
SxCcF5wrtp7zQpp64I1a81FvMV+KAQNY+aJKtmn/lNjoI7hxktS9GRJEoz4CFKGFF4GGeqOFyUKe
9dSHgviXzW83kv8SqIs3GFYqXZ2heR4MbW9m7T6aJKkCX57n/vTv8mEc+PeTyMyy0Wg7ZHKrvrzS
ANcwKsTw4ywKiEFuWVH5tFU+XNZp39jPMgWXyvoxZG0HnWIMgYIO8Rix4o61+ufLYvY99yxG8KmU
xlan473CLdDlokz3A3Em9tpg7/9OjOBVdlTYkTVxbZY3FcFGjXdz+Imqklu5bNH475uUQQFqgz1w
bfLwdgyv2+h2qiQnhszW+IJuRaj/Lphtunr3w0ykePR7BadzONBV4TAnAxBCYgvusxLnn1PQLXIU
nDi+0IuSrI3rCJGBYgRTH2KsGJ1BKzNhZmbUJMVMSTzQxR4dLUr+qaDRAwcvGo/MbxdvdhcgJk3H
OTlctjXJDj29xm92qK7iOimBWuwCDvyoVuWP2EhNiaHJZAgRITPwzNYhYUKBNj6NZfF6VGXVsj+c
RL9c82lZN3qAc7XSWu4zIS6sLboGYk97IHedx5G35RdkmUpCJBireFwqXufMJ+DE3Ded93fbwuVv
1DGZFYYjP4PG3q2Su0HWwrlvZhpg0/CawkDrLCjQJlYRZj38ZnJbdD50znxt+evPxptHWaF2N9Js
hInaTGuiKDrPG5Uy9uKubFzA278ZCxmsvVQtIaaVsZWjpwiShqs14LNm9ETQy29gNkLxZGrtZwo6
enxUDRkkEaEbVE2ZTSVD35693mfR5JbDg1GlztghGz5S3cuSd516U0iRfnfXcyNXiEODtSwV+F/w
hmOfmug4WcdwkJziMhFCWmJHaUd1DBK4uuaF8wcFsPnGSw4HCowVW+PveuKcnlpY3RzzBnWju5qN
26J8iQqb7wtJgbksmBEc0O1VqTPeKEc30z0ii5+72c5GiOBHNqmNJuIIPoYB0mDNIaBu1ewfFU1Q
WHjXD28vx4XdbdmIEzyphCk2JYZ4gX6bgE9Bu0kK4MwvuewUksnhv2/iT2QV8RzyiUb7U30zfY7B
T2J72Y154jSuHq8GD70jw1CQCRWyhSzUS9ADYi1z5SqZ3tLoOpElv/sBYrOAQr4wkRigArxVOUdj
Yx1Uh/p6qkF6yC+x09HQvcv7tfusbG/kCa6qqOE/oA35DfDgH3SvVNz5CLd6NXiql9budB2fYkkx
hVvBsxR8I1Rw3tJgsa5SKEnq+6F+1QySR6P90/YsQOzRG9esbgY+9dF6o2dfUd5tgPPWwo2PPubu
8JIEYiNOSCDiCTxxPR9o0LvTDOzKUnsj2SbJionDe9pSWnbPZwU7P2vc5Njdah8xcgRbJ356td7K
iYa4MV/YI7GlgYQYB2r4wFsBtvbQKl3Q7gHXtrgrGJHkeNymL4kSgsai6HiA4zODdgM2zNXRivsl
cSP7fS9rb5MtoxA2lLGrSfQUNpb7KPmUylCtZd8XIkRZ18ag8QihGkEbXkeRLO7xcP18qdAiT4ll
UlPMvuduHc2CdwizN9Nn4jQuA1qu3qJo27rL0fJk04D7VvBLnph+k7Bf0haj3a6WtE6kXof124w9
hN3psn3vr9tZjOBAa4iMIYvRKmz3YKYkWqCkS3BZxB8i61mGcNwuTJ9GJYEMTqmwenxor34kh+6U
X4V3L6t+YoP+2ainCLU5oGatq2sUBTHmeM9HGYZD+JNA6zD7uS9P9WQLyH/fiDNUalQN4EIRgfy5
u2YvwZ62N+oIjlNxyDybwxrmGOzPJr+sHmPrUbJDMmMTvKeyUvCuRlizObn5SbExO4ShXRzQQUFT
cbwnzAglnhSRYf9gP2+WcOimpGpb2kLwv6P4dRIkh+VbdjOD76x21ev0dlUkUe8PR+9ZqnD0qqk+
YIoYaxqf+F0gD1gc9A6/SdsB6pJ3yjG/lQ1K85P1QvwgwsmbVY2plgoClHbgcxPjE6qGdpTOTUi2
UuOdmht7jEGkHRINumGYDM3rIFvzjdCtH80bFcR4BmCHmeGG7otgMTd2KvJO0oaEiUUh1wqvTPZ6
UST9FRI/e5rf3ujFyjRejCe80tIHCmsmA5CRWKImpOtWYg4r4zaBm29Nb+3C7bSjxM12S1JnX9aE
WAH0EYD8cayGMVh8022Agej0junEx/TKkJX5ZWFXfF5mQzEbI5dGD8Wd5iLsgnAsf8LDKW9lREB/
SPx++ZQmhJA2zMOBcFjMCSB/zuTzer/tRSeTOchmfebJSm67PV5bixNix5RnZkP4iYyhRnDO4HHG
SfzC1R6ALzS76/veXb7I3Gv/UnfWUogctRIBm4dbOXpInDH8aEy916hBHGWO2bxVY0nztnQPhagx
dDodTX66tF7SuLzsh7PTZzUmwwvcSl70hHI2UPFlDRzZqZoaEEfS2umVBz2cJQm7LPaKj2pGqBaz
zcfVOr891TcgOfDXo+0luPfoVxx/QzkZf5fjiHjYRTFnSWNDq5gFrL2RY/BIYpNYMqutvmcq97Tw
nYkWFRYkVxjhx4vrSUNttnbDO1kHk+Q0EfF67SbNG8rHhjVyYPqpnt9oMR7a8qtZOdioMABDR7Zx
PEt7foAxaqioc+N1TXA3VreUVvzqyPOqFjhu9omCFosPiCaBrIC2G40NzbZNgvKPTgVhhZYoU8tX
1FzBSeKb4dVIAkk03lVoI0Pw5WbOqvgJ2nLisAtu7IYny6eO9YQXJrt478fHjTTBk1e0MTQjP/+p
4fBjuQE9FgWjNVIsgMJcZbHztyLFu3jWk45NfOh1DDh2Z3XIeyev/cSd/dBBOmc7RFZZ2w9YZzVF
aB2DjUlXlZDZB+CVweDmfCSvO4/3kOe30t6w3UvZRhrf4k1SUMV6nMX81lf8+Le2P6Refp2deCFK
q6STU1L9hDRhmlildRxkMD6RgHjNof6CUXqeKJtBfWiktOgyDYWUAUCly0h5WpLffJqBMhc5hds/
DYZlHpOrtxvJNgsq3DbCFdyXCi8I8PINALRdch2eCverfjWc+D1XRn8ncwsRdgfEcUUVR9APtycA
zjXu+Gj5s0uAnatd54eX3Q43CgqBRScl6WZeXJmuOAcIUJI8PQJJgQ6MO8CVvpZhEUgNRogyxaKC
vZLXZRt//cCTIu3jiD4c3bWv5WFTtn1CkKnTwu71ENpVABsbX1my7qXdY8fmHT7gKTBNsS2yIGY0
xerCIwp/SSsOydMEqWz+djf6b8QIa6YsgJibpxnX0enRtG768nspI7DdN7yNDGGp2sWIFHuEKn04
OLSKX2tF505tc8yXzFfq8noCjm7bDsHArA8a5piK5l5vZIQj+0ns+d8QAY1svB8tdv20orM3v+W1
kfwRERp30f4uv8oP/cfLx55kbUVII1DEmqFhQ2AE4remThx1qv1clp/sp3kbvYTI3DVkqesVW9g8
wRLmQVw6xYG+5fNSOgoxsQ/+Jxk1w+7ddyNUDM5dNJC8gtCsSwK0ujqTfW+Vq9tSyQPVH7YNc+6G
DR4hVbxbacD+WDqM0T4N6w6H+VphXpFiqM46RC6qtTgSFEeRvRns63eWKtyx6JSDzsKA1N4+9NYr
M10dK31owap22Ub2g5Z9FiREyTSqJ2KNEERXezg2Q7g6tRV+p7qpO33RsVNXthiliMfVxyY/MmvB
LGbaRKdxYi/qEWDgKcGjNkW3tBAMrEhVOuAoALMo9pfidSXrwt51iM33hUBAwrRszUoDmLTW+CUt
TrYNor+hl5iMRIwIS9+aI9G1AmrEw5U6HpfmldZLOnFlIoRabmskxqQidXczWrjZfNSW1u8HSfz4
Q+A824awH0UIzgPaq7jszD69qq7SIO1cBtR7t3XQMF27zJOR1XFze3b12JijsEVzmPSMGIhZZuFZ
CtA58tcrOaTKd7PR3Mumzz91QZR4Ay7UKp/aCaLQkl9izLLHdSp127p2ipm4hjJ4kSWxDIlXizdi
fQKOUK7D2arhJqX3A7ttQQcsBW6RiREick9qq+sjiLGTb1Y1B61ev0LFyynKF40EnLdLvA6vRdzm
hGcJRoygiFclRXZsynZJyIqXgmh9EUICfYJpZP7/hyi+61AbRfjvm+sF1YH7paOzyO3I28wC7rfq
2DKnlfmTLgT1tJntZEp5YCDejJy7eYWL2pflIX6v/9C8RU4fsXul2GglBvcpo4udQKsyw6CaFaBO
hwGob2sLWjrNaf8PvIk/ZAO/YoYYw6NWy8N+wH41vvKGF9yBpnKj3FG8ojYnPoM+PMpm0GVnmC4E
DVUpaEMb2PuMesXPkvsAVkHkH9oRdFqPl+PGbuZ9XtRn4b3HxGneQ8NquV+XzKH2q78TIAT3NA7L
vuMmTzTNCefZqRRJ6JNYOxUCRF7ExZpEMMQ1/aTYR123nciQFDRlMoQMbRkWo00nbIqhvmcsiGrq
pPFLgNLtzV4I0YEho17ikLvt9DlbH4w6eMFWMDSZWzZR8RosbIU29M0S8vgWssd4eLAsyVPH7iJt
vi9sRNjY40j5cRfb90zzZvaAbqu/U0HYh9CqlKQrsA+N9tEwXlHZmbbrDhsVhC1IzDikSYzvl91t
2vYOKT7/nQJCaE70pY5Vfm8K1ZOufq4WmRHJNkEIy2Zn5bg6cAHrMVZmgJF7ai2thvOtfJZubNZJ
iMUKgCUKgwcpejv40bEDEvV6ZxxAnuLhqdq/vGb7IXEjTUjdGAY3MzPn0g7VHVhTDr0zgRdJQzEw
ktKf7uYbG2FC/M3LIYttXAzcrvjOhqu0yt228gtZgWU3NzyLEdFASRPF1IwghpQflfQ+Ja235G/D
9kZPvl5ePr46F/ZKRAQtlGoJpwSrZ9X32oBH8T5x+gahvrhlwMGfWtnNZz812OgmBAK8bkW1RqFb
+8TRnPj2qXeiE6pHILkJXRlO+R/s49dVS5ziAjB+Z3Y5ToAe1T/qEqd6l7k5KuKlH72Rsaftb9wv
YWKmPao0CaMZwkis+ko6HIzsMbVaB6znZSax/P1wdJYlROws6kczxdCQ2xbzdR8C3tKWoWvvoqza
m3uksFlG0ZIqM3D74v18mlt65AhZ12nlcSTnxSu8BDX+d7PsnXc/UJ11E0L5VChLYzXQbSGVQ9PT
OGReWHy4bPt/MMWzFCGgx6GpGAs3DeV6HRw+a54GilsXDnmlBpqHSbLjZYkytfjvm9wbwBPmkgKh
D11w/pAeQtWb0xeds2edhBBfrzqA/ibopMahP3W5Z9TkaJYvwaDYGoYQ4yOq9u0aQ8xQfx3rK30p
nXyU9HXuB9tfqoi528K0xk5byMgGC93MhpPPs1vPt1ofO3+1L1Qwt1wB7a7KtdHHRxIf8uQ0Fm8u
i5AZGxWMrWapUSsEez8Hs8cBq8aj/W10bZAfqcf4tvgikScJDyI6LM3Mdu5D6MR0wCjoaJkZv4A5
Mmgi/x+M4siRMcNI7JsKxscik40ZZsPdptQDuw+yDKQCnWxUdi/IMhXlegQmlM/EmUg9MrSh7nWc
+HXmqMp3gudU86ayr3TlJFlEHt/E45ERm5iYHLEwNiKYeViq6prQjh8eT7R6Xv8lcXtfOWjHyGNv
JdK4mT2Thm4ZEwgN4EsWawxDVoAmibcDcXgs3mVsn5hvYbs4vKmcLXn3aAQn8y95gkmubYhpmQzy
/m1UG6+ZP7p8ZF9OLrXnzVthQuyLJpKU4GdGvUstrsLG8tYOU61LGyh65F5eyD3T34oSzFCJ/0fa
lS1HbuvQL1KVJGp91drdbq9je5YX1azaV2r/+nvoyY1ljtK810kqlYep6jOAABAEgQOa6BWDitWw
nG/6/h0Xvu3vc1ZB7NispJHpLfuwWod8mZ1YExwVu/FiC8Iyt81ZoU4zrdceICCyRNV/8Ss8dqNr
4Fwsjn0ve5hJEEHuWvvGHrjsth7T1uiWlr2EMWtnU2XWoxKyLVKxp4pIl/eCxUZAvrqwZIbcl6xN
Uk5BTvEI0sNUtOpCpER+6CYntR3LFTB+D0ihRvPROM73JujmslPy9B7C4K1ITMGbb5alIAyemQOX
oPVIFGde/VVKncvW/dIlfSFM8KdVE+tUoyo+k24dG+vzHE8O0Zzavk6Xc1z+lHM3lp8uY+54lCXL
WHes2raNCXjOMvIqX3437Ob1z7j83DWiTvQd09sC8DeetY3GMZWguRYtK2GJDovpcwyexZfhG9t7
x4d6A8flzkPRVVrS4AE7l/0yu7F6v9D//4eLNxCcLXRNItUVM+85G53FcHIlcdZ3LAt5A8IlLqak
THnOepytjjjmANKI5OtABHGBRRrO3t6AcMcEMnFby1m4i8av3bo4hN5QzDXqd3H7aKqi9as758Qb
NO6cKFJCyMTm2KrukKmsNZzMDs3uLxv0TvB5g8IdEeVoV6vFerGWaPC6hTrV0Id6XXmXYfZ89Q0O
d1TIWEIwzBGaF+ZVOStJd+gJpW4FnoDW1K+UPHH7Cbs+5jpMiyy4DC6SkTtByKhNNe5vMA5MfqkK
ePSfE9HL+14O8UZALjL0NtXnilngGAz+6uGQulbvRpeeQZwVlh//lUQW1wfezGBR61g/rjzcTvRU
oht2frgMsXdkbAWyuNAgzz24AZn9FdRvjkOIlZuu9AyS/k+rz87BXBTO2Q9ecC+LCxSpnSPJZGsj
sLTRZeWy0v05BaxzR3T9FH0siwsXi5bNWstkSwuHcd2hT+ihuup91smW/RT1O+69kLxRJRc42hS7
KZMecNlxPpd+G7vjoTcdJWSFA3rEkwWqCJkjYmoX4nIhpC70NrdYW+JoOxg06j32IhSfCupiDON2
9EvthSNYpF5B5LK4mBLZdpumrAsYNJ3ONA3e1B+i9qpuBPFYcBhbXEwplXlRF7aAo9EkV21hNKNg
4lEQOSwucjR6rMQVcieMeIfdfO4lPxYdKiIILm5IExYnxmwVRjY5Zv9TBQVs/0vgygJF8VS2Y2Gr
usZOec1002f6bAYU/bDzPRaxgycajdllIOqlF0Fy0cOcEww2sh5mQ75GL7NTRe9Im7dOxbPa1tRU
zYU5VVp41MD7JqOcpYKgJPg6PJlbTexhtlmgQJ++S7pwUX4msuAWtVdcfCMJFx76piNWyobJMYWK
WQ7tie0cZrPX3VV8zr7qJaLEcmhFQ0uiT8RFh4pYq6Kz4TMl/0K6b4moLiuUi4sD1frfpGwxsRxK
xShAHWqfq49RoN12z7KHJtc76SwaHWEOc+EY4asitpTnZc8yDan7pJFjZTw0XbimitejAw+bHaPm
w2X3EtkIFySMWZlNDets3Kq+thHLy5MlJBVkB9IlobgoUUxT0lF2f4sKn9FFZR52ONWefDuiuxVD
CGKa98tSqTxf1KCVaPZmKYY9XeX97VjfzKMg9xSkGCrPGVWabdEPbHZUu0d5W0ezAvqfnQKMMa6C
RxB03QmKwjuIaGy1VcMyNVBgafwgW6Jg8dsC9iAM6ilBkLjo/Ax1Xz+xNoXKFXnYnzrEvg/Z0Ai6
v3Ri8dGjstOUJmtBXLKaXqoUrZOsmbtUIh6sPw/ctzhcABlaJS8JBc5S1q5kHsDiccb0fy+949GK
IbFNW7gAg1yZO3KLWl4TK8kIKmWyu3rUVXr0rLMO+eZmDJer+f++PL7F43yLlH3aRDTF92q+G+P1
oD3Morbn3Y+kEII1PGwZDN/taccaHfBZiLuuchaU7ZR7upFZjmSuouWGf0ZcSLOB4gKiOaJtdplz
bLo1l8aPiNyhnC8LXgtE8nCfaKlGWzELGIPWnRV6VPqnYvYvRzyRHNxXwb7jzMCQEsHaxGMinVPt
ePn3RSJw0W4slHEZEvx+AdbR9FqVvuSDIBLsQqjEAH8Ppp5gzQi4mwpVQZRRbmVApJNt+vW4nCo9
y5/VXBMVMHeRwLthEQV7wbBB6y3SNLdZL7cIObSsQ4Pg+dAGXUauuJd1thvasEfKxsp5xZAtvmgO
6nO7neqJYDhn/R6F5DA7acj2XrfHAqRoorbNnTsUjHmDxwWdtS0iPSLAK03MArFJ/Og8BIajfdJQ
JxXdKXaashkcVjXpWPVgqzxteGuTGFtUe/jOB3VxNJ9cJV7uYhp0+j77HTrblm+4Ql3WKXOVt6cu
MDWZMUUDWuc/XTZYhdmq+HRRmWgeqDuO8wrRzDmQS1lx1LF9uAy4/xFfEfnyX2+UUdp2IyI5ttez
iZnaxcsHWCEZ4XcRingodm1zA8dl6b2ZmGuaA65rj3lylPqvo+jxkpn3BR2a3K2+0TuSSAPMZI1b
2VViM+hXemz7+ZpapWMZPZor0JMtGaK0evdQ1EwYDdt8icWXb/2ORNaqjqNM3BkspShuUfWHGp1o
dbj8yXZVqCvsFc7SVewSewtjDw36Aph8Wp5kt9EwqB902lzVZZ57l5H2XcBQNDx+YWkZ/nkLhZL6
mGYahcehzfGElQBh+lP+HB160LlhUBOdAb6wdLGrxQ0mF+rJpOiRIQOT+niqf2DbZbGY73p2Rz97
YA2lRZh/Ew1yiUC5kDnruSbRHqBqQ3y7eFTQm9tWgWo9Xdborn8bGoiaLEuGkJyJaKB8ne2+Ja7R
Rx521NA1yKuzYl5NIl613RNzg8Sd/CSdVZC3AcmcrpY57OPgsiT7gWMDwNmG1WFxiGY0MMPZT29W
T3Hie61xGt3pnlXctKprUcPZvvIsFRshQAz9x65Losy9XKUdcZvopMiZM9PGszFha+E5ffx1Wbx9
9b1icWdN1U56aU7A6jCEUBrnJD9eBtjXHztXVEOBJ/NZIE2jlFKW2ILP+GXZwoHcNGgauR489ujc
XgmLcyzw8YERDIIGsXAhsf7giY+icir6tUQqnR5ZXS4LLK8/VRGmjHS3CSP/soR7n2sLx6lQS+2l
N3QkPBQUy2vQTrHyrW6H7qFVSBM5IwYVOo+WcSMooe19ui0u52NWnUeJukBMU32u0o+2qAFnNw8x
ZRshGKuNtT/YyXU1is2shWDRF7Y4lHE/DtiRkhxwpwtFfW270qjYJStrsm2YfEagpzE2vJa4j+gY
GtHiJ0rDy5+JqeMPq8CJxeyCwKk4P850SmZlgh2aRuTM3WMv35MxFeSK+yDYegkWUGRU/NFoGlgv
Wy2S6o7KWSIH2TjMouKPCIILeBMhizYRQExRG3YV8Wla+3WWCU7f3e9BXiXh1JVMY9rpeUzcwcjQ
PD9inYcgB9zLX8wNAncANmkbm20HQbIje5OwjlPAVrSJ6qVMH39+91dBuCMv17UiKxIIUs9WvDoT
W0rfVGYUrKZNHsZImNvuag4OQ1hqJP9BwzkhXQHjWUVcefb08pCKJu92WFLBs7kB4BI/fSmzdsFu
D+R8mNDQfAsU3e4QUAw4ONpBdD8QicOlYVWnSHRIIc7S/JjmwLAFB8Tu98FgNJsJhbb4qmJs531i
lBpxx+WmTo5xkXlt40zobbjs/7tybHA4c0taa9BxqQJOFOZWOImYlvbD5QaAM7RBV81m6gFgfNFt
h5FhWsf6u1SgwYDdMETknrsHK3Z8/aU4na8jtna7FpkKPDnU7hmziHGXfcN8340R5EHhkh+X9bcb
dzZw3I3Gthc9k+DP7rgq7pRf2b3ujxMVBNDL1gD3eZuJE1BAjxETqlpuiuxWXlcPEzt0qQU4Qu1x
Zj2VzaDVTBy2q5rtR6rdBp13uGXja9GPIs4NkfaYdW6qIlE2U1mNYeWN9ZRNX6bIMUXl+csG/sfZ
Y0WJjkEFQKSkdtL4YdL9yxYg+jbszzcyIC0diroFgEpNh07Xqkodvb2ZckGdbffbYIQfuZtFNNky
mDI3QEk/ZPkYqwhwt2UBTxrCJEDS2Dnr6WXztvf/v/obhiXrJkaTUJOAeb0FzIZBXhYNgOn8tYyJ
o/cPFMMrl9X3D2K9onA2QKUc90wVKOttdWZEEAl2K5qu/WV9oVjUvct4eya3FYrT4jI1qop3XCTe
9W2nlo6NCjYRVJH3bG6LwZuEFhHkBvAivZN8W6qPHbZlXRZjN65uMbhMRC0mjSQEcowBwR7e6kN/
oB6r3DBPXSXBMbFbC9jCcecEXbokntE5C46CmWK4iPUwjE6u+dGHCRMkuD+4y8NlEdlP8inKFpI7
OfR+Lqc1U2AYpB0csy7vp2lUHVuyMCZDVfNxUdTZHfC+IhKWGfYFZL5DstAlGXkedLvc178MLD2K
jvmE5SzSdXfDUrHx82VJRdrl2yU1vScdFmUg7DaMPgr7TEu3qA5d6bD9LOgjD+UkEBXjmIVckpI7
VJRkjeUaa5Dx1nzXmo8E3XLSjyUqnMoQ+LjA5/jGyQxl22JmSYaKbrmkPpa4a8iDwOl2QVCJxiOR
asMSOYcg9QxGFeZ03RIk/U3c++YgSMpEEJwTZFIVr3gmQMlbPduRJ2Un2Q4EprBrexsxOKtX04Ys
awuMQXcGn7EmVR8kX/dBfci6dxJxyU2AyFu7npMqoxUQExWI7EZr+z3o5oqvaHbGPoP33GnR2f/f
D8Ubu1otiolHKbxSkucG1HIVrUQOzEz3D9PeQHCmvaTrYCkLIDBe1BxRRPRsP+sc+pJ0SuJnXhEe
U/HmaG6M1cIKAOD9nnX7veaicH6vhxElTXsJx1Z/3IHZTQk6HWaAtW3qYTrcGCp3Vk9WJHiy2j3F
NkrkTspM16sisxAfcmPwU6qGjSaKtLuioPRAiKGD6pI3hchs4sxMUTOfpI9GFi4NVq4rR1zkBAFo
P8nYAHEGIdPUbOwEQNT/vbW+dOU7NkqnBdkpckVtzspubN3gcQah61rbLxbw2C1ez90OPcjfSI1F
o0oY/8DlxMH4b3STxe46vasNwNqAcwbSxnBoEgG8sp766YfS3BmzqG98N2gQvFYpCLeazpeyFxtt
s0kD4yggYH2f3Jbugi190KiMKIU9p8N7mhvA2SOjP00z8GbJqZROk6WoGfJsuz0qqp8rz7OodXzX
4jcQnOI0LTWM9sWzxluqPzTW8+Xgvnt+bH6f8yirSAfSsjChTq2vpzabHejSd90TNijM6TbByFRL
g04VFCWfonCF4R1Klk+D5hVdLvIhpa7wbXbXGjaQ3Nlb9GkqWyykM3PP/fVjej2aoMFDh3/Q/JTO
ucgY9jMmrIZRiI4+HtyJ3gpZmYUe6fXKEKOQusPTpHnHESNi81fVSb3y2/SvIbkYklFkMZkOSC2s
jqvX3bbXxmftuN6wsT71oFqYor5sLzsdbbiBbaTkbF6OdSyU6QDJXsMsvMq6+RewMblLMH+NHxW/
uEety59F6ei+nb4ql/ODuE0iRRoAy+bT1NZVvMLLZzcPqTf7xDcqZ/6Zivkid0/RjbScewxtulDa
A1a9H3y2Vam7So+/p50lMVv8vs2+Csm5SdN0oJkmQCvO5nfGpWj7modd56590kFCK8p6RDrlXCST
mnhtTKT4iXyzoI1gSMIhFn24/QD2KhOXoMqKpS4g5WMyTb9GLz3kp+6wYjOVnDpfcXURVUF3i65b
A+Wy1bTux25hSrTwFnwCMZ+n3xQYMcTVvXoSvQAKpOPbivWo6xW9YdKtgZ3eVs3DZXfbzUZe7c/m
YopqoDWrbfCJJKN3Gq2/KtL8iDm2D11CBZeV/YRkg8UFE1rSCK01kMX8gHp4oIBtPHrMz8P5924E
VSCaKF7yrYF2nFt1aQMvOebgWcaa6BaFlnpytZcsdTXQ0il6zBfpkwsjelSXdf3iz3HnRGpo9zdL
/kUrRP3M+55s2Br+JbahcUY44mm4bU3kIjOY8AlodKMG6YffeqwysRyUzFdEK2n3RfsbkmdDbhvZ
XqUYB16an6QuLFvdtZfHZRDNHO5HjVccziQLK46qkd3R+2p0kgobJ+vPvdSLzpn9yPsKw1ljpNG/
anC/2asLz7qLwxnrOvowu07Cy272D7b4isadalQaWmnFWyE6x6yQfS/9Qcuc/jS9LJSmH7UHUYIi
+lycJZpKRjpSwLPbtneG/GNefx26xZXiX/9SNO4Iq9epr1c0k7lzd7BC2U9QQh8P8mcaNJabP6JQ
dp08Xcbcj4qv2mSyb9I9vQRmjMcBFLivOj2Qe8GD+suyij8u0+gj/Mu9+B7czFpHK2MvOBOS/cj0
5t6nN1OItDJUbobA1J3Zr3z1Y+ekJWbYWXu4/C3yRd9w1xXQ1axiQl9hXQxv5ax6FMA1M0I3Em7y
iNROVfuRLbjz7pdVNyicNi3VourcAIVdFBnNefRYXBm41oCW5DSLwsj+MbCB47ICzOGk0ppLSHnC
0ZP9Ikh/qsffjNXZfRyI+tFFOuTyg7zOC7zvQjqjI0GvaG4kxVdaFPvvMMmNVFxAplZnppIKmCpy
SP2xa79c/v1dd379fT4RoOVUp1kPrSV2SOzPrfIB69rlSNQ+vTPPhvQbDfU26OlslOy56Kv01IwL
3UYd32EE5hQPIS7e3BKvubKvV+wUSnscm42I/WfXozewXDSulHwl3QjYJffq8qs+jM5l/e1HYNzd
VRsku4pmcR9IwqaTeTGhwDlI7qYwx4aJNIzP5n1yYGzK5lE0rrpreK+A/Ber7NkiXZ5oaI6MnHVc
nL4KLVFrpEgsPoEzemPW9A4o5EO9YIi0RCEdPbupn7vYcxKiD+6niLtBJBj3rfRMs3IjTzVXykfX
HFo06X6YRtGj1a7Bb9THnZiSrBljWcbYK6GtoSpfE6MMuuEpEu3q3re8v+3C5s7JQV4VUkzA0U0s
daCKM3SCw39fX+ht1lHzQwcrF/Am9DRgaWkGffUhGhN15WRGh8vWvQth4ZVUUV7G3Nifbw7EstTn
RekNxNT8ZBbXZhl2ueBM3I3bYAlGeLBN2QQnzlsMs05rI8rQhft700DqZx80rDg+9P7qqwcz8zD4
dVkqFpr5U3iD+DLwvpHKHKpZs7Cs2TUxz94fSBNaWHpjf47im4J8vIy1p8EtFhf3rKFUWg0PmG5h
flNBPG7jASLK35N0sukBNNGhnxML7d/qcEIyH6v6wnQYhZVXBDH81LhlM9FxoAm+2L5Ir2DcyVfh
iSO3cVUF8YRbaddp4VaVqCa65z1bgTijSKUqaiX7RaDFpw8ViGnja+s8BWwBRX5rY+L68fKH2osL
G0R+Ln80JtkuBiBW602mHxIQUQzmg4z/XcZhf/M/je9v7fHVtjRf8xJDS6z0ZZ1omIcKiFzUK9EF
fzeAb+Xhoiktk2TCJC/e8NDChegdKKaTWQG7ybV3jEzYlkIq8iyBafDD+bWtomM/ZqBWGM/Hrrqa
VUFaKYLg4mok2UVWZ4CIqp918b2Xr+VYkBP9Q0h6/Ubs77AJEPZg9Dq6LJnuxk/MoTJPcrFO5vcF
v/kp6iDcfePYfiwuVY7RD1BjRzguVb4RFo+qX3jR5PSH1KWeHiL8OuqhuRZzPQol5QJHogwdKGEB
3HsYmWNzvoxeAKP/WMBe3k5XojqGsh97X1XLBQ/seNGrlhWbxwA0nRkyGK/CJks3QqdK6+HJo3YS
6iigqUhvzaMiqBUJwgqfrCUlmt5xpEGh9g1Nc6eqvl32bpHb8dlZYc10piyMRE/yqXpko+BYr+F1
/vwLNPXvLIZuTIdP1Ja0JtlQQaGVdZDUY0IDTRM8gwhCIz+uPzdmWajM5SZ6NttTaf/CEEQV/7ys
OoFj82W1PqJ1kzGnY00pDR5jW+OBiJ6NRJ7Gp2X9stqkxXZl3BI1vOmUB206svb99f73atNcdYun
8tv4JKzvssTyQuC3uaBSNJkeRQW0qDs2ik9+FUSe/tCZoD6nx+7L8DEX2KJIoVxQ0cAIqazss/XZ
U9+GY/+wkMPlbyZUJxc/yBjnaBKFOkHlfk+CpHEoe1m5Zq6su9UvO3wZz8ZsiXcZWeDJNhdHJDJE
mrQAuFg/2NN5VT5d/v3d6sXWr7gMZGryTuklACyn/IGiRJO7JBzOEeamUq8VHGqCOIznv7cnTr+Q
SrOZ8b/QJj6zzr3cVb6w9Ql9qIjftS+rD+tb3uJNyarHIwtTQ33VVM+T9ShQH/uBf7Z2jW+z7ZNK
1RuIhTjP0o/YH9HkH46+6jXhqAvyX5E03J0OE8FprDYAm4vFX6TkNE2TwNIvOxN6498qTNbpopEV
EMR8snuM6X+Z038JwQWIdmmketUAsa6dU2PDpw6GCF37V0cgBhLfCkJk00pGduIroxNZP0FtIEhw
mctf+vJcSMCCsiWfNHYgRfroWXWdujLRFydu5+ya1HLu9Aquk5ftTWQBXDhYYc81ZYmnKRVOWn0d
9KfLAIJ4gBGit3qL2JVnLaE3tHN/xzwlNkVPDfbZ2mEfTlfaw2U4gTz8FbWMLRWLe4HW57dzfTUT
wR1OJM7La+QmxR2kwoj7EgrLn5PH+KCgsUE91ufqBtwuQkYhQVaEoshb5el1qtgvSTv16fNcohMv
8+wbtlDQcoZjTpw0EA3N7b6nvgZwLCt9i6mhrkmwO5pFoBfe26CiroFX6eRQ3qJx4/L32kcDqwYM
Az3lJt/EY/Q01TX2CNkHzdEOouN6Xx+xgdUrXFEb/m4tlTF4/BeLc+G+NVc7Y9+u99hdIQvaOWQr
WzoHU71POnEaLCkQ9WzsJoEbUM6tk4IWtfVynxwsLNi4is07w77NpUmgyV3L3+Bwnlx1WJXYD3hf
qtpDWX8uieCJczeQb36f82OlVazBBqOIa2vf8xh34jZIRbsPBBj8k2YfTYYd2/hA3XJVtWG/3Gqr
ILnbzxhe5dC5Exx06GrZsn6WMUDX2Ek55K2jXxvOy/wCKrWuqHAqEor3YUJY9grASrmrjTuJPJoi
UuL9OLERivdZvc56iwk1oVf3yOijNT++jx7HkxzEWMuLOCFKJPcj4QaTO9mVWM2sZgIm21mFxTEB
GnZVh9WZEj/2lB+XA4XAvHWm5U3clcbZlkfWUEiwHT3PsZE9DS4j7F+xNwJx4cEYK7PFMBcLRcY9
W2mcBeZD/TRdsyoG+rqezVPtlYEkOetnATSzgT/O/g00FySsRrOMRIYu0+fqzCYbjMxRvtCXJpa4
ct4X4zd4XLDAhq4s7n53V1lhilMMMyLo6DIC9co8CmQT2T8XOPrVrCldWOD4kDyu3nykTuYZn22/
PIMUI4g+4gwTxEIBpMHdCux0zhKqQJ3D9KQvGPe+k0WhSmCP/M6kvpxjrWOJRq3cF8UjsT4J1CYC
4MIG/vaZmdSI51pofpJUp0A95LsR436I2s91fps9iRj8RQ5gcFFkLkDX89IsMyy++X31iIf/sMu+
8eNrPYwbJ/taPqpO4v8PZ/O+B+i2iecMVVX4rEPPhlyRkhn+/aE61w8EFrlilRuqrsmVfFgSkbOL
8Jj6N/FETfWqlBrgySGbdplRJi9MFCpZH8F0kFJP8DlFeFz8omkFfhPl5bWmQYCmSORGZ8WukTqQ
jqL2/H37f1UmF8mipTYzUIVCuFH11PaXltdXmTQKdChC4YJWaS1Yx8DYkGzQr4GAY3Vn0RKGfSd4
FYSPUyDHldQVgrT9l2m5kqggqfmHbOAVgAtOYwWihkEHAOu1KEFiTEE/hMb8Dy9zE62w/CLQmcpF
JmVMqGllwOvXm874UoOlVu9FT6j/kA78LRXfNJCb2qTJFVBQrIN5/8Ws+Y3luvkP9P27VFCHYd/h
z/PrFZALVjJo3UY1AqBNvkvKDZ6jHVPxkxkdK6Y767bAmwRm8dIutHFevRzjISqZFttDpoTVIDAL
0e+zP9/8ft9Mar9KTJz6UZXCuQovRwPR73PBwJilISpy/P5qHtT0qjQEv8/8+9Ln4Px/tOqiqnv8
fl58mNMgLQdHtY7lGDmX5WDecQmHiwAAaVe1A06WDZ6Ut3dRiVfGdjxhcdR5VLB+UyFHvdd+XoYV
OREXFfSGRkXPxJvB01l8b9tHI3+8DPEPZ+GrRXOBwTAWZZlkVu65fUbrzaehcFjUxqSuq1MHO4lS
HBUYpvnpCR+12DH7p1axJk3FSnqQ6HE3lLytUqsxIB6W0tMDy87YEbxGPnqovczPLUcEuW8vr4ic
+3aWkhsmi4JadrCqDxG9rbrv7fxDoFORYFx+EWfKUqEYhFH7T2zMmhzyp+rb3LjlUfXkA9oV3sOM
AHacvzXJ+XG1domUxfiI49r4hlk/FJ2OjupaUBTad4NXGM6dy47aZseK+RgEOaUnvASi/CxfvfPG
9YrDuXWfDEMms0KnpoPCnYbNNyyA8/WQjTulH0RG8Q9n4ysc593DIo+KMcAqrGv9U35YDyPyoxhZ
C2tE9G2v9gX2ITJDzq+nwh47wwZgXDj96CjYW7XcrE7imT6tnYwNM2L5HHY8HoTvCLtl942lcO4e
pwYyQhbJtLCDmMgHiyvqYRDj+X+4OQv8gH/rbNZaUSIZYGyzlOxTtEA6ObrgJy92my/IPt/VFfIq
Hf/W2VBjWDINgLQL2Cz5/DGjLuuutsPyDpi5EweD4Gz4h2rb3+bDv34uVZQUCUtCGe8wq7YlgfqZ
DYLYpx4lgshNzv/2M/JvoU1ll8RgHiKf5nMVzAf9WsF9qQOeJXD6l1LyhTDNv4gWhoZRchPyZUeC
1HE8UCxu6EMxpfJueCGGauEoIKb68pa4yUYw5mhPttXjqpnEHxtq+ekqB6tueUuP5W6pdFN1xkGe
G1G4Zv79h4AgctZB+qUQW+fCdT8b7VgwHkSwq4Lgob5pguguvk4+zhjjs38VPgazyV368XIU2D3c
NcZYDZoulfC56zRnshnVaPyK1dPUPM3NnSp6l98X7BWCO+4syWzqGXwHLsZHXc36pet+SbGzRNad
RNhPtOvsG3k4LZYdnGCRAEZu1RObKMMivsN8YkOqGepkoqvffu6/wePOPKKsSj2sIHCdTtqCfUqM
vnIuHXTWwhVsVLCqsBZ8MvaTfxrKqz658w/7ThuSJvhki7H+UMqx8a0qXsLLdrHrBRu5uMOvWdR8
mmaAsHIjDfsDIyWTD6JTTyQLs52NszXaZFaqCRhLfaTS8xCJCHb3j9WNINwp19PZmkymLfVL/2n0
JEc/zAfjmKZOcsPWzIjag/cD8QaQO9v6wurSpoNFDLjjzj9AsIs5w+m7itLD8PH3U4uo5i3QIr8L
tyuUNaczIFcw3My3tnS4bAwimQiXI9eGkirRACUqt3NgI1WYwviUXs8PNtZCBgpGrmLFFfmWIDQR
Lm6QBUu9DBY3miWoUtb9nI/PlwXbTYFevxXPd6RoCmrqhMmlKu46doFsfDBb6kRkcC8j7dfvN1Bc
oOh7AyTd7BtRX3bBEuy2KHxgl+ax9paPotxVpDouRCza2GP4D3LlajiTQ6WeElF77b5N6EQzNMNS
bVnnHMuK+2bWW5xXbIIMrwS/h0GV2JGeO/REF35624X68bIad8+SDSjnXCVdzVwdYBPt4nfkMBWx
Yw1eNNiOJSqy7EbAVyi+qi1nlbkOLaAUQ/E0ozvlbYrNOcsXO/thtSSIyLcqF8X2/fNkg8p5mpWV
Dc0LoGboczzZQf6Ftdg0oGytbsAKic48UfDYt8wNJOdn0hgZCVFY4uHJLpt5yW7zcESyWnuT0DJ3
B9yR3PzXbPiqd1YUk56zLyiHk2vf2p/YI3vipa7mWWDePbORueVQm6L8mEnxx6m5weX8T2snKSlq
+F92Hs9DOKOTAFccy8HrJxIr+eGyne464AaNc0AzwW6zgel01XytPsvdUXsPWctWkdwJLZkgCuiZ
pSTd46pfScJUavdU2cjAnc1o9KrmaoTGSOzNXnRivSTN4lEPXATgwy9O2ZP+eFltQlvkggqtMMtj
RNCbqfwVULS7InP1EDwWIHlQRC1Z++nBRkguoBhlD94UsFW6+q2RuHoA/lUk3dWv1U0O88/l8K7I
/IpnchVpPAOqiZJAwFH7bsa6s0r+tAqMT/DhTC6GyCvryYkhE/qInV7/pE7B5c8kCI08476hVVRa
O/aVImyC/j7Ix3G+SuQahcnDMpwKW3Cj3j2mN0rjkvoRo6FF2gCvwWkzHYsSrKWu+r5Hqg0MFyKQ
KvaWXMDgk6NxwiLH0HRRW0V7DK7PfuNd1qHI8kwuRCCJTwZrYmhnRq/Hein1h++ru+JJ7L1VkI1w
XLiYy6WqYgM6XD+gCfal11FyrfN6j7pqgBKPKGUUxFt+1qcBJeqqrsBLzoPfg2Ksu+pPhBXPsHVJ
iLZbUNpIx8UNDJnRKoIvo4jLqgNJgNVV5jV77qvCLPMFn05kj1zQGMFq3jQUaPZBPaXUaTDIJGcg
E0mPsy97BVha0sA+ivoWBH7Nz/5IBsqDTQ+LqeubPLubZIFbCw4tvhJeSKgG0gRitUR2MeLoRrEa
kERYeNy9o79+LH4NZw5iLluagaPdq27rBODCSDz25g1SnSvRDVOUp/LDPhPeycaWbceJf3WfDEa1
GOgxiKKpV7NHBbygeJMjaokQ5KkWF0rWJuvAyQVQ2Y7der1Nl3DVcz/qD+0gmmYSWCM/Jj+YfZ2M
7LNFpRdpd4Ntu4n0o1LeQ922STj4pZt5Q5soIiyCJE+13jpDfW+maBASdeYyX72QqfFLN2usSsK2
O8hD5tyls1OOH2X6XU2omwxf8vo9LbmGjNlUrHHRTb6GOYzWjEwfjR+kDJb5RthivutUm9/nLIEt
EJ+jBL9fYO+i/dBSLxUtZ9s3cewPMlU8YIEqgTvwQedvaRUjwpTD1PRA44wp6PGbfdMcSJg/amyJ
SuqJ+ld2o9EGlB0A29LNVNVjTDX4FV2cPJK+9+P8TRBodw+RDQZ38JcKiQZwayDRIH7Z4nJiuFlg
eKN+9btF/13Z2QaP+1hSt2AnoQS8IZNuMrU49NHyzZaSzwK59o3i9YOxP9/orlWl2s4t4GTn6siY
qDTslnfm+/bTilbjMSxCmrlj4whgRerkcgCZ5klppfhkWqgHuV+GauOMMijUFpxZ06ERzWXvp/Mb
fXJXiCXHfvuMUXEvp8lnC0iKj/n5N+lL5KqC+a/9jGqDxiUBck+xjYKR+SVnC1M+A3Y95q75xcAd
D3U3YdvbbozfwHFZQGtMlY1Fdeg0lWxMnh/z6mlQEjcmnjBICeyFvzVExJDUmDGOkyg06R0d3bH6
+u+Mg781lMaoRxUjhc3OzZldhNJQvf2fudh2E7ZX5fFXiARD0xQZPXuuYqwN8yE61Ec2hBULW8L3
lWeqMrgHsHaHX8QnYT1fTxmJmGbeVI1TZPeRqDNjPxb+DcEXYOskXY2VNV2m5hUZnt7X/oiNmH+J
wNdfZaWPm4z9vtr8qOrMkY13nYKvACxybAKSvuaKXVYAMK2nOH1KpXeVPzcScJEcieWMpy8AsH0g
oBdk2/yQgyEyeDXGAESB/B8iz6tAXCRPmyKbc/M/pF3Zcty4Dv0iVVEStb1q6c1tt5fEdvKiSjyx
9n3X199DZ25aoZXmjOfR5SqhAYIgCALnoPnBeAAf4mOFItPwRe/sHl0kyaYXoqWv+/NZHhfRNSmZ
AQEP/ViDIzo5d2RvbAOgvopHHNanGRe25MJ4EY5+ojLeudrt3nro5KfsOsOL9ux0R+NtDpsNdNDk
Y+fHWUkunKcBNVs8GGL2tXUYyPK460Gwl9tsWiXZUGCXe5eD0mpqu9CUi+hx33TyLGEVI+lpGg+J
Fdqmth8MwXksiBDqu0iuoP2IwQDqTXhfSJKbd/p9k9UCbQRRgofdjoo5ywqG+Z73z2l7zEVlEvYz
3yXOZ2vx2Mp4Zc3MpsH32Ztdukm2bC5TTCQk2luUCxZzofR6zTAnwyM9hA4SievSSz6hswEMx6Kb
1KrRDFAcUw24rwBf+T0ygaQqDoIaB4XZf8bb1qAIFmXVaIvvcy7md3VotoyMwqw2ce31KYr8/m00
OUqmeOqPtMo2l316PVtfSOS8bc7NOE8zSAzZSlE0iEReuzM/UVsNEQ6ZGSUhMuOqi/8SavGTuzNI
jvs6ghnBBSdXh7G5j0U0x+t+YYIoTaGGqhN+Wtca0ibHTQdZyikPvPrIEj7JSaRNcWQvraJR9VWV
TBzpFCzbaF/g7Ki2mhloDI0iwEVeykc7LrZ5/+nyagmE8HuWWLUclDMiUFh9mpXUDtqD1Qthx1ad
/KwKv3NRePFBBgEpPzHo4s2I9N9ubS+39Q169TJbEfTTrCavC4ncHm6BfZYOJmunqWIvV9x6iO10
6Ox53uv5/rIN/+AYv1aKZ4MgQ01ClXWaAU3jyLq9tGs2VwGcCRxTIuwOkWbM1otURq7KNqIMPCMc
rurqQDD+Gujfm9I2alFsWt/KCysy71nIIrWpoMDztm7Gi+JpV/qX+in+zvB/NCc9BCc5dkWdXiKP
5E7/hFRtITG8hFA6tOq+Dq4TEda7SAQXc8GH/jd0kmG01xL9lqTSnaRWgnRC5PRc5B3wthTLbAIb
/HA53Q6dwMVF3+fiQ5mnraGyxTGbeyt8IqYgkAu+z49PGn4y04KN83fFX2Z4M0SeYNus5pRn7+Jn
J8NBk2utgQKT02M2qHGy6xYThv+oXL9ak13I4uJBLSdRqbAu6MZj+StOpCvy5SddAtlZriaqRYiM
x90HOr/tWqACviE7B+XnLvpy2XgCF9aY/MXOpErQJISNaCb5jdq4JRTo8/vLMkQ6sN+wkBEaLc1m
hjCmDrmT19tiFrFYiLTg9rpWAl/QZ9P8mCD83qnX85C8Bsr3/6YGt9uDmdbdxKYTG/82lT/7IoIb
kZm4fd75ldZUmF5yqviaai+G8nD594uMxO3zSVX+/v2RT0t3tia4rWHlnmokotxNIIrvCVGKuUiB
FouLQhLaU/xoqMQO4k+X9WH2eJfGn7ciX82Nw6INcrY12pjYqb9Nq/3Y3TR15TbdQe53l6UJVkfn
Nn4GaqU6ryBNtx6ofDQK5/L316tyC3W4nZ6asYY2etiMfNUecoAOZD8G1aYPJmjEGMxKJYIAYOt9
yX5M48W2zOoq7muWbdAtQ4z4/zVIlH6yvXdJDLf7adOoRdjAcFP5MuvXTVltOnI/+6HIgCJBXBCI
SBbqGpt9HVA5iXbpxry1PLKvXgBN67KSmX9T7ECzdXndBGmUzkWFEjmpZGa45E1h7waBvquLBnUT
+aDUwc7UU1HxdtUPLbASE/Q+y6Ba/n3VZlXpIr+CvO7QFbdvSK6bCOO+rvTVeOvUR2VQlEqt++ZC
KGdaQoYMbMgIfeyRmr3Bt1e622zYI3yGqpSoYX7VMxfiOJtWQDGutRE6GimOJOLq1msTfU1TzFvk
dq9uQBYvWEWRVbnYC7LXOo16KFhoT/lw9OlHiJ6thUpc8JUqPxpqdj8qhlPV7at2n4uwn1eD7lkE
DzIjTYDJ1SNW1gAtX340kgMdBA0mAjO9g5mhgaYoPjsCRy+UnptKtA6re3ihAxdlJeCr/l1f1fe1
cqvi+CiG7UC3lzft+k1rIYcLtgYO2iEP4GE/+yDwwqPa6M45sGY+aa+LnvLf2Y3xoVNQlWuWjD5Q
vsmjx9szkTO1AZd4cDK08nte6IKleWc5JgIVBaD7gqwCbNK/xwU83hvWJNHG6bIfs3wzVt+D6F6T
7gWGY5/5LZpzYpimi0PDz9WqziOtwatU6wY7dee7yl/9oXsjKDBcIV3YO6d+kwezGSbc9x1OU0Ya
P9JCpcG0B8ULSPicAmcPM0kbEErIANJEU8LuX4Mo/C6T30hlkGW+IcmNowH3zFWDGH2PViSaFn7f
wvomxlIB164alsE7Bc1oFpIOK1Z50U0feorH+AXDRwyVWeEbIVXqRN8vr9+704qTycU5qZUoXv4g
Myoey/qul1/K4QiYsg3RRJ3cqz6vndXjIh7IXQG7WkNU2mp2igbkMhXs4nXf+CWB7/MZJnmYuwS+
GAJi0iw/E2CSBKqozWJ1Y+mKYVoMNlvmoaBKVHAJbQzs3fxEo12Y5k5VXBPUuC4vzftDlq3NQhB3
yGpBWlroXQIJ2RXDfWbcjAGQF4eNssEg5UZU/3k/S8zJ407Zlsp9XFkwX2XQb20qO30MVmtfcpu+
s6eepvZoaC+x2v0IDPA315GT9e0V2K+Q5vgbo1Vts6+/dKa6y/pMkG2vLu3CFpyf9tE4mKYFW5T0
OOEsi/fp/HzZ3qJ15fwzlcNQygqsKzWfQMFj6J/K9EF4bXh/0vxuZb76IfWymYQxxDTeAOqun+zA
1lesKboJi/9mNr4SokZtKWUEZjPm+GYqlOsm62+rScgFIlgejTumU1XKytKHnOkuMFz2xDXb6DTt
vLex6Rp9NNNV9SQkAxYsGT/6R/pYMc0ctsyf62P2mDCu78wrtsre+lyHDo4Euknc3KGCU0+kLnfo
1S2YdbUAcmvzc5HNdjQ8NWizueyPq/Hy7PI8lFQ8mL46M0cxq9iWxs42RS1cf4gwlq7LhmZRk++A
i4IytcIJO74sbOKwS5/phq/j36d3vDU+kpPoZ3lcRAv00hgSYG06NdUR/k+y1DtasGlFW3l9fc5y
uEgWtGToRhly8ABm0+TWbCq7jgRP/+vOdxbChSTUkkH7UEBIGmrHWsrcpDcqOyuaH7L07+Ep36LG
WRgfnMaOWGYDYeFefWHjmT8inDo2ox2OxDPR7wqov0vjJ7+tciBlytZJusr3wza6m261r72nb6ad
KQLMXzWjpaJTUDN0lfLjUDoxa5+gPRKp8Hel/97VMpChHzuRr6+6xEIMZ0DsoyatAqYSZp5mHd1A
qq0T9/KWXU/hzlL4OlfdG7oCChKMyl9XmRvfvuGDO60t6S6CUbcnu24n/VtQG7ZYC5lsMRcZ+JhY
uVkxA7bBt0i/kdqbQX2p55MyPhrm62UFBVbki14+pS1esKHfPDxJdWkXE9rFTUGUEFqRu7rEph9E
3Yy1snZq5aqn6CbZsWHQvnbaGnOT0/Ejj/OcGbmYXvR51IEWAA7Sbut9vsm2bcYoiMH1jia/8rNo
TG41vC+WjZl6sWySQkI6yCwdNtEGCgIZsxKkw+9HxjiVuHArGUFOGoV54+hljyAAqO4zz7ztAwDD
FEf/1Ero4mYoiKIRKJGbcPE3BCnKoA8QHLaVPXZXvnyk0bfLrrh+eC0MyMVf2g9m3GXwkp9MfLjC
AFd+Nzqs6FU8BBshPMXqVdcyZFyrNcYPyq2YQUtLTlJ29dTZ+AKQRvInXbb9o3JC85BXb0VmXM8V
FxK5BdQDIilWAonjy7wZjwxtLtfswXojohx2viVIOdbX7awht25t1oDXKIe8ofiriG/n7JUYd5eX
jX3iXb1goRK3arJeTjVAIrC3sy9aeWqbK0JeKxX9SXL677UBDiYGbNEAAwh0vkM9U/IwKlipQB9P
Zu4Z6Wsmas9bObx+E8EFDZPWRoi3bFQ/cnJD9O44WAgaWexWviK6DrIJN85yv8ni3E/vVMtSKlgu
3k+ebMu7csegMMutkHWSZeuXJHFul4x6bMQEWqVH5cCqEAZAMAeXAZSI2YVX4uBvanE+pySK7KsB
1AIQ3IGa5CqIKveyz4lWifM5Fdh5ippAhBpjKxU7al5P2r0moroSacKlGGk4V4Yxwmydbu3AQHpT
/EeXVvhupC6wqETf/C15QEuzn31pTEFa+743g5LFgoAy/PeDaSqsfqpLWEu/NrfTN3SAosJWGF6L
a4EPCOoOyCCOmKZ8Jfb8Jpa7QtJ0KBIUaBunD7wKGErgyImBqOTvEfFAzPNc3SpX1l705rWWa/wm
lss1UkObDFNiYjcEBQ6M6CLMGiDrtO6Iuae4lVuutbvsj5cdReHJBkIa9iZaiOCP6mtlXXeqd/n7
wiXkQoXSF7M0YYAGRdLeBSyD9kxxK46AIt5izAUtNqiStkJ4tvUVBBcETkjD1Pj3V1Pt2lBtKxzE
9cuQf+vzwC5EuNjrpjvL4LwkoQaIVmLImMZvSX5KtQeB6UQCOH9oywasKjkEBI/EAXlRZ1c/2l2K
FuH8Pnjur4HQJDim1k55uOBZJ/aTFplgWE7+NDCRbJwVcM4n3/WPHWBjQBt2L4KfEC0S5xrlmI5h
z4QR2n2bEx0VmvnaIKIH//WQe9aJO0J8FJWzroMYNf7a+nuf3g/SvhaxuIgWiz87oqqMoxpSJnKd
D49ZLkhWRMbiDg69J1ET5DWO9yyww+lR9QMnH4Qcoys50W8OwB8co078kTl1uB8BtENHJz+F7iSh
kbH3Gnf0Wicebf0pprZoGE2wTvyATJMqaRUCucUJOs3z4xcN19Sm/FTWt4J9tZ5T/HIIfkpm1oFZ
rsgQBM41V4sw+luARpVNbc1fI+EYw7pjgKbBoAZGpfjRFQJg2SHXGxS28lMZfDFCQQT/w579JYAf
XGmyUppCtPvh8uFPTrsHk7qreXqKzoLMFaMfCPTh51j6Pq1TMkEcKR5J/tno3MvLs+7oZ3W4sEqN
LJOVAt8fx6tofpZB5VN//W8iuMBqjejwkAlEdO0xm7Zx+qCL2i//cJif1WBmXETSIstLs+wgo32e
XmWglYSAxM8GW72b8X6WbAZii/D1RJbj4mmIIVg5SSDSGJ46/Wamz2X6ctly684mo4dffWvm51v5
JaPPZwOFRSeObHNrbYKvRmBHDryt29dbNDl/oE6LG+5ZIBf3jI7UVdRAYFnv5uGvkW50ddcGok3E
lvzdPWMhhot7ZEgjmkbgbWm85EZ3qm22Da5HhzyDGH1bXYkovdnn/ixO5ZNn2U9jP0ihVR4Cm9Zo
7ND/OpeP4bQ1i+tySLxO1Em7Gth/KajyqXQOroS+UCHRqmoPHL87NAO4KjEdSb6v5tm77CerQWIh
jdvEeWMWeT8y/QI3oLe+cGB+1ddlqjKITtBh65yvU19vDTNFDFfpsTFqW/E/1b3gyH3PtMOuHwsh
XOZQDiEY59hh2G8ykMyh1K27UeeUj0CyAZev/RGbnVXiMgh5aIpJHSAtJiZxpMwortVaEh4X645w
FsNtqLGfkAv1ENNughvwBWyHfqdehRuCsUqklkCccdPE1WLbrB3RG+D6bWBhUW6baWFY+FHCdNzj
oHLkp3LDyL7fxmYGd9ijFdMN44+cKGehfGIxhkOj6RGE4sUfuCyxhoqFSvpDLI2C8LjqlQrFTKxK
iWnonHpFmFlT67MkLXwe47vE39P0+bKXrNUakZ78ksFrU81F1k0GZHQHRv/UXCstsK6TvYqOk+hB
z+wPvDD+JpC7hPeYSVPUGceKSkqPDL7TKPGuqHtByBAqxsWMrGu1eKRQTD79bOSzbhTNaV6ku9yT
9uoXIZ7YahBeWJJLA9LQMgGmCoGh/Niku9CYbJWm4EF78I2/LPJJp/v/uHZcUjDjkmACNBnvqNf1
HjUtcE2zfiEQKb3VvoW9kcxk744ZxSSGqsrIPlUupJCsCMnYtiw1BD/ea4mXhNKTD6M3f46EM9p/
WMCzNC6y+DTUsrHrWF4N2tEIrZjJFqnBKbj1bVBfbYQFE5F63HabykgfNAPqtUjkKYYYwwfDo+Cl
Sr3uu0jaqrew+WYLD/mounMnTkjCdu7QawqgZG2jXrU7DWzaZCci/1kNIQsx3JkTULnUkxqJSN2k
D0C9PkaF7ww0EsTE1cvWQgznGYlWjcRooI1FRpsCuVvaRuRWNwWZ9rpPLORwPlEMVG6imFltO2/Y
MGG27cAGBUxrNhRHDFv+0B5bSOScQtP8IcdQB8LVwwxGbXQAbdVravsndnf9CCgXSxLO8viOPDkL
FdUsmbzKTfflXnZTFwRpiZMhPz5kG/9e/tAFdiGSi8h50xtJ6Kc/+3Z0UJepiPp4iAH20s53pvvL
UUvgkW9XgsVNRlOtJut6KFiN3+rkk0S+hh8qVy8U4iIxwHsGJQ3g9IRcz9XTJP9HFbi463dhMTZs
U4XRkZi+E8ihrY2zfdlQ7Cvvou1CCy5CzEANlk3meUn2FIwPefmBx+jfXI2LDdEUtUGSQwDd9sep
AcGV77Z2/dpYtrEdjgz/Re28y0qtJ8ELrbhIIcWqmuG+Av/uQKHAHqPLXf2qbGJPckU4piJX46JF
Qumk5DHWadYytyi7fWEBu70KBTFCJIYLEb5ixKWcQYxuupp1lWWbQLRpBPFV4TAiQSZUSX7KNo2O
V/s2tjPlSVcBJS6qZQicjgd/t9rAjCUfgoAuYxMptBVFsHnWSxlnD1AU+P0iAJA6tTTK/Fq/njez
WwS2/OS7493oVMfJbUc7OgkfuEX24yJC32cy0QPIrN3gW+8mjZ2A2RkAGS4GnOPH9Bu7lxdPvRBr
XCSYCxWtNmZlYUBwNtnFt8mjj7kbeKZbuVLpWHfGIfUmPP6IUjXRMnKxI1BNvWuYjZt49sqsP+mK
qDNS4PUKFz1UXUaFgx35mXKnaehPnG+rQDgGz5zhQhBUuHChBWPe+SOkmNfhLbteGh6If3pPc2JG
gLITRCfmB+/FYYBBU3ScswbnJ75ZWZ0flizDTW5w9G7YUXjSbfY6mJx8ZxScvetGPMvj3GOiWlUp
AeR1uStFOxOwolTw6rnuCmcRnCsAhSiloYXaSZPf1MYhDkRlDZHNOEdo0btHMhnhj7FU4F0JzdyJ
0x5GRwEDvHiNRCbjPCKsq16qZ4jzgaOodKdkqhyp2Fx2BHYyvPcDUzVlBbwfCo++kGeaKkUd3G4I
u009P0bSqyWPTlM9qcUPtc0FR/16IQPDEf+Xx8XEsPJJ2bH4xKDgpchuj6obMlBKHZilbWqrgKRO
O1f9clnNdd84i+XcfVKjSk9YspmUt4N5EppxPfqdv8+5d0jUiEYyvh8lvm1ld1KZ2OkITDTvsh5s
zS8tF+fj46AGVGLHY4r3F0zNGdahmz7V6WteCxAERBpxzl4Da3FAmzsOkvzUy7FdD6kd1nYn6HwU
OgTn5UFsWkGhI00K95tMZ3xIT8qeohsrvldR7u/snRBoe31jnReLy5aKIkzKlEI1jJgEN/Imuw/B
SNBehd+pq59woXsWN+SIZHKpk6TRPDdLqElbwx6yHUGPbIxe48vuIdjN/GBCHMpxX0TsglPcqGjz
jdunJP5e9JVtxakTCwu96xHxlyX52YQi1qqyYXf72jVLwGLlqEqCKGxykqN1qLfGXlT/F5hR48JH
20hKN6hYOioFTkt3hoSu8FEwjysIFvxIgjQGE21VWDE3lV1JAUdjfai0eg6DPETDoCFOFMwdMDp9
ohWawCb/y5xq3mV/eLtEX4gX/ACCRPw0UFLI0VS8O5HnXj7E6rHM96mPemHnDkBT1gXmE60RFzlI
K2tdT+AUkpTaBUaekoOcCaKTaIm4qBEXQ5lZbImU5CAFR40KzguRDlyIqDSriTIdfmZZJ8n8Eku3
uqgNRrg2XEiYInOSanYUkkO9B2DnNthL2/wgZvUSKMN3tKeY1k8HC8by85ssfwjmW1MS0Jiuv2+e
HZpvHCowE5XpTEaKOAPubQjbK3sM8JANWpWElPAilbg4MDSYmY0r2M7XCjuLcM2QvklV413ePoIz
kOfroEiZZLmCUtS/adVdsA3Ma9EY8R9uib9iqM6lDlqUqZUJQmygNYKo0lWv4ocw2vR4Qp0fY6Dh
W+Du+n5ZL8Hu4R8BM8CCt3kC6xnDTaQeG1OQKYu+z0WAOBgDX6uhklV+GZtjKBrbEX2f2/1DHGcz
1fD93vxcR5tJv79sH5F3cbs/a/W/c5KAZaT1dpQ/YWL9soy1zn4Upc7rzm3/Ycp8q9MQYpLM0++Q
XTHS1xAowdr18KxtY93+iYYnujELlOPfwVJFzqyIbZ2wHuwsu430yY4SQfwUrBDfKpTXfZ7lClYo
Uw6AX5ArwQr9obr2y3o8hq5iVjQl7N4/Hfzt5pR45n48SFvlg+8KZ0HczWGUUhr7GTSZS8xF2nF9
lYhcQWQs9v9FnWgIhxasABAhG9eBdDKz/WVXE604+//i+2oTmqUm4/v18ADO3bH+rs+CNF4kgtvx
dVFFM2XXyBEIynSv5VeV8BFQZCZu15N5qIdMYhvmVd+Obugo4Ig9zFv1MGVvqAG+EE9PpBYXCLpc
UcsyZIHS2vd57uAP21dq57+tDxcJeiUyAt+HYgTdEmlBN3Ihe3MobCkWHGf8bD3InpuYMG3ifa/Y
KGCgQKcZtvHZP0kH+hw4MWiG8GhGBPqtLhzo5GQwihKiE04/a87MGQ0hqJvk1G56ze5iQfqxuk5n
Cfxbkt/Pc2uydNBqDlm6VfqrSBeIWE/XFjL4x6MWo8oJC2nguQcflOS16Ppo0LwlZFFkjvwuaV9I
4pKbVAv1sp0gKT76dxRFH1uvbEYU1tpKZzfH+qa+Hx4it7sSUcytJyML0Vy0U2gy+ZkE0frn1rVe
qMOeSoBV/ayfGFi1uMtz/RhcSOSCXzoXPZh54JQh3gAVLwWHKHj0WrCWyk66Q2uG63v6tQgOROQw
7P+LkJh0RdfJLCSmerdrI91V+2IXtJEg8q6nxQvtuLgYhxO4jtjLU6y99NauDK2NKWF2r8acm3+U
yZUs31lTaYfNax4LYrJwMbmAOY1FZmQsKPebyQPB15V/Gz8kTmprBwWPXtJeiGwoMisXL9HV76cy
K2KrIQGknuWq9eOYivjs2Fcu7Q8unkRa1dWqCSkDToCR3IfJzk/2cfEa000b/XU5OK8GzfMK8g9S
BTW0QWXPeBiX1dpbqt+Y2l/W8OmyFIHh+NcogG1Mcc9e1uRm36qn1sRwh+DKLPJF/jmqjZQsDUAW
5eTH5J71bre2btffWJYphhdbN5umaKqM3AlIOL9vML8BoqbG3hey4FpRUHf4lk4ZBvhFGFzvAeFZ
GwFeMf4viHO5Fuj9c0cgSL9ObhTdnj9Vju/OjFGEhRCa2xVYzKYr4C+KDLp+rp1Fc34IDCEC4HSI
fsMcd9HSm+9o7hggrGQ8jkZpa9SlQowhdtC8d/9fYvljPPdJi9aCN7ETiEWqLfqjn+UD6630RZP9
f3CaszDu1AOCYZm04J/7he2fOJVb7GuANH2wUHFeS54cK4pI7rcY33Hy5HNcPQDTuus+8g61EMEd
cM2gjgEFnZOjZ1dNjdGWBz3aXN7L625h6qYlawYaGrmzJSeGMk4KmtVGAiLYPt9nsSV46mKe9d4F
ziK4Y0WKS6UfG7QW1lZwVebjsx+hG5kEpyHTD5NSfcpqNCi3iqCRYn1Tn8Vym9qwrC5sI9bRWKde
Hnmpj2dlkji6/PmyCVfDoQZkc03G+zka8LjokUswbIWnvFpLjk1aO35Hr/35Qz1jCzFsJRdZADDd
AiIz556nwK5J6szNJpPUj/jDQgrnD4OuyW3Bnj7V8cpoH0P6dNlYzOrvnGHxfc4ZollVLcJcus5j
V+pvw+RaDq6p/mJogs2z/lizEMU5QFYAYEqZIWoALvOMKxiy0hKTbpUb33RH1cuv9Xthu+l6L9xC
KhfihwFtVC07S8aNv0WKiJQ0feo2wDZ3qpP4jWG9trCQx8X1LI5HLR5wGIf7n3wmuWEzdkOwVe+U
DzU/nYXx+UUylVo0s45/adJ2gSW5NU28yw7ydrJf8BA+u2gz3cxndkZOB9aJ1F9pwDvbDc4IZG3A
gzkGxk9u5vvemV/je+0tH1BFmKqrUXGhJ3epCXLAB1c9fkPo1x76iPahLAn0XE94FzK4sDGNutSE
PmypgueTaYqBrhtlnx17j70lirsaREpxASSq8jjsDAhs/U1OrrXuI08pC4W40NEUSmgMTCGtw4Ra
3NgkuIkDwWEi2l98g4vvD0kcszA43I0btbBD3Pr6XfOl9Uav+/QPMDEEEYvvdUlTow1GBQLpdnZ1
0GCxkckU1Qg0oZjHDBX9n4gtw07OBcGYWezSVuBiSZmNahSwYDkQAo7gm6aJ3Vn+2DzwYuG4EELl
acA0EsQ03ugamxQ9DsE2O0pbtMy5iqgYKlCKn2SME2LN5VszD6jmJDvfFD+SbfOlx2Qm6xbudni/
F9ETiWRyiSE1aCSV7FRr0HpajnYwbrRGVHMRCeGCRhLMWYcmYWbGej8/Kx629H5QgelT7MsbhkmX
bufcuRwuRUK5KFKMoznSGZvOnE46vQ0wL/KvgcfZpeXsHioXNygZgmAwIcJArYMGL3rlXdZhNVNb
CGA6LjIbNW1zvyMQEIClqja/m7Fhh6PhWMHDZUGilEDlsg+jUnyUZd+WKLwlB9zBPPkK7Mo55jPy
b4rbf/YdEcO8IOzy4xlmr9RJzO4Js9Rtia4d8XoucD2RE3BxIim7PlANiDDzbNujmD1S4rYaEYhZ
1URXqAr+VQwNylycwPtiZcnlhGty09q+ZNh5/CJYIIEIPsHw5SQME3OEK+RX5Z6BSCh7ybMYvTe6
/tBu9Q8GTEQyueCArnQCdAyo1aHY6026jQKY2+6iY4pxQPBgsx5oEeTN6p3obEq+vGFqQVmFAWQy
6Hs2QvMPGcBWr9+6ZuoWUXRL5gEXxz5tzTzvcSZDtfZTiVkkVgkOvtCdCGZ/1Ql1C74BDCRD4xtR
+trXdTMY4OfZRknvp9bJhSGWhdB3B+JCBlvKRaQISsVIExMyqmyb4/05QrMwRhpDwwVu9ibYiCqv
69n1QiAXmqzUKtQ+hUDQYO/V0HR9M9qQWvvm+01oR516yFBEIb2874PZQ0nRu7whREblAlYGkDhf
V7F+VD2oqArNm0z90K4+rxt3TSJtbs6KBBWpigeP6JjEghNfpAMXnUpTKzrLhw5GQmwa36r5ZGui
muT6i8dipbjgFGmYdkoaqGEq4XVVGGDHatG2nm/qqnb1uXRqKX+waHmvWOXj5UVaDyC/LMi3rBSz
pdWAc0c9VLvvzYf4I7BsGgoxBtDHgTVgKdwhT2aal2lIWAUFPajDtnAsb77PX7sjYyD+UNvaQhq3
ydRRrceyn3FPUGQnSytPqxE3CtHMCVv2d3t5IYbbWqFZZUVQQKnKzBzff0xRH5dAcTbdAJTc1kVk
LauLtBDH7aQk8JWuAzwhxoLuqnYD4fZlL1i9JywEcPsoGnVZyTsZbq4l9pwQR1N2GhKarAqcWQSY
sH4NWkjjNtVkZaHZEyyS8rWY7BxHZbwBZ33gZnvFLU4fLHcaAO7VAdxLFYs7JYkZyvpsKGga1q6i
7FD1D/O8vWzB1UCxEMEl0CaqnVqoYYmmgbpjPNikq2ySfbosZfXoXUjhNlPSqWmSjVinf3n0rjvc
2WDcNioNtQ/0HnLItvOI12zJYG80r3MZxWL1dCeKEiJ53H4i/UBHFChRT4ina8vCQT/Xghv+ev68
sB23iXqzkhudERO4k5OzIUhMFby8zNvRwWPW1ndmQQ1PpBO3p+RBDzBODaej/sPUoBt0c9kXRN/n
dhEqt7Velvh+3B9k60YdBR4tNBh3KmWSpSo9c+nBsU7ZjfmYuozrXLerY/lNczJsVBHXIVuD93H1
/373DnUkKYw4jmusUZP+GMhXM+rtuXqsRFyRlzfrO6iRuiRSHGgQk3QGCF+eRhR8eoMKgur6IXFW
hgsJOmmKtFOwQFXyOmr3Vub09BSqpl0n+yq9u+wNIpW4yBBqctEaIYRZ7QC25O/5kHllLmKgvuxz
IEr5PYetstZo0YCK60YV2hW9D4XwPSIJXCQoklHpicEkZJ6CjjNG5JA45DS9VJGtbFIv2IgKLAJH
VwkXGQoAY+kV8zqkKPVR3cx7GeCxpRdnLuiTrsS9GCI350JDpcmdNfkQaFJr5wcPloQp7PlJqR8u
O4XImFyIGHoalxJzCiJ/yc0DtpbAxYWm42JEB1RhadahSbvRTiouuYrNxsvN/XQbKLY6uACFdLsn
UZy4fA6C8vx3P/RzxZqVGWKNk7/ttv1Vt0luW4xBXLbfep3715mhvl2xFne2as57IrO8qMm2DPOf
4VOExK7c0XwjUf4nb7N/SI9+xY23l+KF0DjKB9MosGrpvmFzOsFB2aevus3wU5KNhO3tXVZT4CZv
P2ghsImMKcmZNWdrP5JvYS9KL9cvOAs7cnGjrPIqBBswg0zTD6AKuw4630abl6OF8V3XxQ6SjZeS
Nf2NivwxH7WQwlqKgmYIbrcZ80C7OkC6Ge+D++kxdMpTkoBxY7jt3OQ23dWaG4ixRtaNepbK7T3D
HwJg9aMaRO707fAo2cjev9Y7PbTjwVUPOUbhCxEz1/q2OMvkdqOpq1Kbz6jMKEBl78AzF+0BjLkT
FYDWKwvGLzn8pbGtCzJXFLpplWsiRBeYoR0nTCC0Trk13MveKVCKH3iQW6qXdYblSwJN98oQE9VS
EWWOJvW63apY0EYC/U5gRIDayidRFsS8431KctaVO8Vzg1pzrcOm2kPnZTfSg+KETnQnOeXO2JbZ
1tjmGPSOgAv1dFnvP8TWs2TuSFcLOhn6AMnlc/EKxsfZBX4M69kzZbud7PA+YCOc2/HLZbnrmcRZ
LLdXJR2s63oGsUH2qo8OWvXyDxVjF/7DHfK5UdLZMiHCSj71+WPoi+hgRDpwJ7rZamVJ2ObT1L9q
qbA7cy+pgvURbHCeu7JRwGVs9lBC776VSmY38/1/WwgughTxXCgtq7PikdwuMMKo5aFdZ4+Xpaw3
Hi0WgwsaxlxlowUEZCd6ZAA41db8FD8yCEjGG1Fv/ps0fiiiMrpEn9luHhx5IwO1Wr+NnNZj2NHp
VoQdLQpU/HRETWaMlhXQjbChScZ2pN6jeAJ6a3DCio5RkSX5UYleqvK8VeF1rMOWCevxfmZtWQuX
+IARxKV3uAJxUIQg8EV1tzLvR0K9JEw2SRe7dVh6s6YIorDA2w0uKoRGpIKkAuJoC7xTo97T9mNQ
CWdPNLiwoHd5Mc8a7Acgl/+RdmXLUSvL9osUIZXmV009udvYxjbwosAGNM+zvv6uMnfTohCqE+bl
nAdidzqzsrJSOazVO5RXhOb+yoMGZKTMAZi0u+2MPBMyUUIwA0OJdCqPfMunU14e4+ZC4htT5YSK
v6R0v2IqO6QpR43k528Bb99jtCZ3ZtEyXfUMoOwLxY77xxiuM6FDjfW00+idbqRj2GGS4ZwWnBG1
v+TGV52YuKEl81zlBNYTdZvcRRfFrc7GgTwoIN+6pUAN/FlXTlhnBzK7SJyCaETwMGk3l+zE4mym
vLOip/7Hg2/g25Zy5Ekiy1xixoBXSQmEUMy25oKN9Z15L4CXyLwb3drS9pEzWMDL2fbF9eCxEMs4
oxbXbahEEBse2pvxEBwTu3H6p/9t/nM9t1hIo1djkfJrmIPSRyqtl5xissmR9qMSQP19Jg/x17ay
aW4RYEeFoyXNWbaMyzimQgwpnGjhXNNRhKOLeBFQPUprxARxFFvKnp8/rl++ha6Mo6ZJVLeCDpm9
Vx76h8gFXPjn8YhPK6/eDS/6t20dVyPlVRw7I6LqQZ0oARU3PmfSQ9Xytg04NmTxreu2DtOSdlSM
cwnCsewsto58bhx8VrjhsVYcXlOFZ0GZyYGbSApKbYC3iDtjJznTI2BDP2Bx1iNOdJve8bqxnBso
M4lvGYbyGMpQMJFRtriL+6/TfDOUu+1z4klhX7QyaGbRgFKxP9tCeiOASKOQfwy8NihPDvOqxRhy
EcoG2oRKYzWI+oGGkV6Aukev2wrxHI+JIHneVamRQlAjGadAKndxYjjbInhxgx0I6atE1cBKSBsQ
emGprxL2zwN31q2SAvxJNmoUhiU442BvC17XTUP3BuMApszSE/lTVQuaCCDNGiRZQX+nl5wdg9Wn
BSzJ/wlgvCFtprKLB0CDtoADze796ii1nA8rng6MI0QAAC6kDCLGEl+vuXTQJ/M9nwwLLRgXaMwO
3IclzBTX1WRHYqjadQ2wFzXLX7YP5C8x4Wow5gVpjZZUeQ1tBIJIXnrjvq1PvqfuKGVK6MoAslE5
TrCecizUY14PodCVoJShHn2auwse5swisaVe3nJ64oRHf3IaHq7qumuAL0o0FFlHFev3txJTobkf
+dBUREe0wQuJzzG5ety2J08IE2LJnMRVIEBIgW0WublLtJsS83fbQv5iwKsqTGQNhrpSfZG64Ovg
jljgKdDQqZwcke9AT607cYvrtBT754t/FclcrAkYAiLRMUExmYOrJ49h99hPnhx6bfajD/aViGVH
n/NErt+0q0zmpoHPZ5SDDEMNqqpZA46LzLzsl1pqSy3mpoFZJyWRCbVGz3ytGkveJ99rN59t/YhB
L0cfLF7uxFOKuXDjMOizQsdpOuw0CilwFGdn2z14EpjrFQqAB88CSBi6x0794Cc8o61OdBnXc2Ey
MaJjWEeV4X6DCvJhtHY848b8Quf9+R93HGXYQkPtG2kXK1CmbONz5ze3YhS7/2QvtroQT2EDdEuI
kP2zGe113jrBX2LsL3uxBYW0qiqxHmEvHZP8DwpKChfZ8dFbEYwL+YQxSVRotlXihCG2qhB2kkYm
ExJzQHYVyjOoUdWEczvXuNNV8GX8F1DZWoKcimNf0pAAMkrVmtJj+ZFiBGePgq1YJLVzlJ8GH1w3
FXavedH8Lx9aV+lMcEgzUo8CDecAAb8VMejc7slHyhNP9oGjf9y2J88LmTBhDMnQCAYVZn41QQ9c
cnIKroswUSEIFMV/u7ONK5gWcSN8N1ZOcjCs/J5Y/Gu1vga6ODwmSLRJHkQ9ffeJTj5rKobe5fgu
U0Ghq6X3qS98JFlrE8HfjwK2KAZ/V/S1Jyaf4870cglZ4pQ706DxXjZOPNaZ0JJXvZIm9P0U72Qf
vAOZO+7zfZ6ftNfaIpZweNdotCnLqga4Bdpb+j0rEJtJI2GLFb3JdI30K/a13qXSVQL7ISm0Wexr
ek1z7fZQfAlcwCIVloYsm2A/SrmXePwe61djIZHJdGIlMEQgsFAjgvTZix8y+FL5hLYuuCx5fZ31
4uxCGpPyVK2Uw7rQj+CrkiaQvmfuAtDt8QtH9Bb88VovRDF5DxCb+5FkUCxoUBQr+wZTez3yYiJg
0LKTogJt1ZxXXly9+wuh9N8XNRbSm76PYIPoLec4rAiMVwPnBVoPpQsZTDCb51Lz8xkypFttF82W
7Mx7UbDKU+V04EKLLSzGOsM+ueU3x1efioVoJrR1Y18JoDZABUf7RApPNh4inbMwxbMgE9wESQu1
NIB2gVHV1gBKE0vVq5RjxBUpug7ccxCiEAP0Z8w5aWralWHXtJiTfg6jW7XipT3UEoz3/SaAOaQ2
HxoN5AwA98fC143aoZOHaoCX2H5rFwWA/y8yVgFLmwcysnJCv8llTig2ZiNQU8it/bOkndVatgyd
BzTLsx5zRimoyuRWh/VINB/9vtolMw+FbO2z5TdFmDcHH2YyySIoMgHAL7vrQVxdu5JN15Iix3RO
70Du+k0eE9tlQLBKY9K1doooO9+3ybFT9tuJwVr0W8j4Y9RNkOI87kLIyLQeAJGKi7rhx0qIvUSJ
Pb1S92adP+ia5pkFqgWVxEvCVh5MHTBB4AAy8P2F1ejfo5MSt7PST7ApFudQyQF1VA8KxTS1Bgw9
USRs3tTAqqMsBDLhflCCSMU0fYspuMIxMFjMJVFYt+lCBBPmFWX0lcSHiNYZ3P5DdKQU55NT370L
ZhbmAxYGQUVAE9/SpEVwl2s1MxWsadsptjf8fTq7Y7TbdpF1g11FMF5v9LMfT1IObZLCEvQjutqc
FGM1MIFByFB0ohCdXXuJin7s2xj5Wiu7aXFIwktQuk/bWqwGoYUMJrpWAykAAwEZgXjQ1S+BdFEI
7y6t+vJCBhNgkfgFUWukra2cO5cOhPlOsNPwAhJgYmLrinMw6/FoIY8JrNWUGNqbPHGXRpbsYcXg
OcZa2U1woFGpx5Km947qIaAYrmfFxNlmzuNBo3ZsgPufkuEoJoq7fVSrDrcQwThcOOalSAgcTpou
8eBV9cd/+30mrIZVZyhNgjsjzZeefJXbL9u/v5a/Lm3EziWJRunnggY/qB2gQB2aneFIMxAFaKPH
lC0eGQjHXmxhkExp3MgdjiSdTrV8Oyacq0Pt8UfegBSYiKA7lCQWTcAsTX0swRVkJ21iZapkdUVu
TclhGr1SPDZ4yiuNB/m0fl1NUdU0XcK2BHNGiqD7o9HVrS1O+yQ5Df5R5V0fjgiTGd4MwnmephYi
0uhRr2ur7V6KkpM5/uWK/tKDXfkY2qRVM6rHdNc7xJ7O1TmzNadx6q/EKm3hwCvP8bRinrcIBD4Z
GSskedLnxARDRmQpPIpMngzmfWvKHk2EAkpF/kOv3+EDvI04Wws8EUy4nuooC/MJ6ZwMTLzysdZO
Zvm4fU3Xr831aOifsHg6JYXUWpfSjDF4qKWdYXze/n3u2TPhOc/lsurR9EXDd9ABTyHvsfvoZYo7
25R1ozybjvptWybPbGx0lqcyA18vXiAQuUfGTVeeudS2PBlMeJZkrY6nCjLqXDrPBjlGlXojRDnn
NeWJYSIAqHOnyhdgvVBrH2JJv+kCoCoU2uO/WAx7t797QZ0kBQGREhzNvGubD7ns9eaPbRHbjgai
1N9FtHVQiSLmKmxNi25jXbzLJB6N7HrKCdifn/ESNJSMjAHYZESBGr3gKccMw9oNhvVkuzjgy/uW
VzPZPhugGv8uLa/lPgEHMKSBFM8Y7yr6f83Dv5mNCQFi3glKRx1AF2enClFJKxV7W8RfXuqr2aii
ixiQSVVUaCJkKBPG6nNvlNzm8+CVl/yYeKZT8/rHPMMxIWEoxTpJJchrwtwbZuk0jOKTkL6HAA0Z
yFUvJg5oQSQ1QowDAgnvjf9D3UfASw52yU1xEJ16VwNelJeMUg/7M0u4imTCAkmICPZFiExv6sNw
Rh8WNcLxib5yQIjnHBzPjkxw0FNdVnsTdowJZr3VwxzObgMIin9zD3a/I5eKQgloOI0P0b5/CNw3
Bt6j4qXH9PxvL7f6dsWXvqhHWCEPICzIv6tBajXg3ov0lqMT9bA/jkkhikk0RdUNdguhD1Kgk5X4
3g4pmTYWO0TDGTvdEjG9s2291bC3kMQ4hKprZY/0B5WF7qadbpT8bvv3eZowPpAVY6e2BX5/jgor
92+TdnClBISCAcdkq852VeSPdH4SUiOnsbVuj/n8pBm3KpcniaMMm8OLsqnmmJlBRFXus/CgDq9N
/ChFvNPnqUIv8cLHJj1KWoleUiMerUm9lGpvJVXCuZ2ck2dpFGYxL3WNSqmaG737MGe8rJr+mRtO
zFIoDHo0l4kBAZRoj9aMBDs9qTsZlNwDiD23/Wxt2EjXF+dPjbowWpTIsRzMCDa9N3d2cp9jXFy9
5LUlH+snLLac4t2Jt7W7njwuhDIvhSo0WU2od6eFpRx10FdT/u8Mm4GoOFKGDRULWDxNeQfHPBsT
ZkwKAO3QwpUIXuLY61/qPeJE42CkCusl+c5/Dx3Gb9ZlwkSnTmKj+zjLxpW83Kl2jeLoNgDccJjd
c+SFO/nj9oHyLgETOAIQQAMEBRIF41aJf7Shaamh7/yTELbvr4ZkDoUApjSNF1F4JeYhGJ62RXBO
i+37T8M4VIoMPTKzc+NA8QZJ87ZFrPV1l6fDtv5jP05inT5KFATdPMmncY/9YXs8VofuoRH5Lsi5
2mzn3y+nUlJp1je+YVh3Z98pT8lNuM88oeSK47gCOwIQFXEIkFOol88XQ7if82Ov8ji6eMfEhI9Y
G9omHiCjCe987CrzOIF5oUJnQoUkd+Mg0Gg4HCVPsMJPFMZivDes+L7y8p2GTS1OoOCZjYkTTTfO
MejS8fTOnl/fGoItD7wYL6/GeCC1GJpkgqmQMVunTZNS0kJGfFM8yZ78tgptnidvcjIn8t5VRKPA
MP8vjjFiPs0SSUSIS7MvcrUj2eP2TaL//Z9P1vX3GZO1qUwIaDkQD2SQbs7Hav6UpaBprZ+35dBw
uSWHCad9mw25r0COIp778LOqupT4rh7uAvmjEO63hdE/eksYE0mnQJtFscRlLRIFw1QXpT+limKp
kS1pnO7l+i36ZT92CiFJezSYK5xPUuz8/Ebi4trxBDBf6XHe9X2eQoB27n5gqJiiwQh246EzStdj
anwQvqsxevU5dp5d7WJ5whg9fK4sLQVL3dlnLefhjXDu0R9T7BHwYMYQQsrX9IbiwYWOYJOP5AEN
I0dwGk5Dj+N/LNLhmCSCpGowYxCc29pNusEx/efKuJPFvcBfquZcK5mJEnE5y0ojwd2zqpQsc2xG
JzDDwu7CUnKrLH/SAFnpmKkPEoQ2D+ymI9/kthzdEETq+0kCJR7pq9JKgsCwekUeODdk9e9D6VzW
VEWSgPqHG7TIHY0gb7OUrijXzdEAIH7fPPuJYZnhw/ZNXK9kLAQx7qvNQWzqqJhiG0PyiDvvI3zt
Z5imTQBAylufXL0rC2HMZ0QxTbMwVBBWCe2uyfNd3fWcQfj1V20hg/r1wnKBKeayWGMvguwiEBZL
+/pUv3Sf1Z2Pdrv4rB+4c0e8s6JaLyTqQxUW+tu2rnZfio8TptjiyzBN1vZRrd6QhWKMy+pSJhqj
DOP5vrgPK+U4dPpzOypWlo52F6i2lAWftkVyjUlVX6imjdI46j838juXkq7UL+VJcTAAbYuWCFwM
Hq07VeKPl2GhJPPcJUQShLcdVL/wrUh9EEiBgga3fkevz5YYauuFXtGsS3PewpZaQcpjLejkOazz
wRnTsLbL1JgsXe8vviAk+ynMvkhRFLrbpn2D0/zjT1gEcca0GDuZNNNHwGtckPcchU+h3T0GR/MS
PmEBFpsomVN+F63mkCHacunf6bXeks7Yuc5a35hCSBd3JbYf4lsTEIEWBTALj9o7oMvxMXB9gxlr
JwDuFwXa0Oji4KYEZ4nRtxxzrsexhQwmpVDUKR5SmQb0H7lvKbZkBV8SGwOH6gA+opKP/rt6668C
FSZCK6Ts5UaBBVNyo0elRTTBqcgLkEicbU9ZvRIK0jsIA0kEuzukEyLg4wbWC+eLqRxa86EROI/v
Xz7XrjKYEKYEgS+pAWQoO9krjrGX2dK9v+9dzSt3k879EFh9CBY6UZ0X9y8t5rpPM8hLUV6ejr28
27bZX2ovV4WY21VnvZAPNEXKb0SbekP60O+72Go8WbVMYF4AvuQky5yj+osXXsUy16oANGAx9G+X
+g0ewMPwn3+j7hSga6ffuTRK6/F5YUfmZs1SJysR/dhJD5TornkibrUDLuu3frJ6lzK9NAVHx3W/
v6rIXLQ0mvqsp+6YjpXlB3gM2k/C+FHMeNXANcYvhI3/JGlsiy0FZmQWtFBOeoguyX22T53YizFN
WWDICwmKI3xo74Y9d110vZRwlcukRLIOZuKYtqlbR/JkyGxPut0e6booUBd4wXH7emtsBy5tpF70
G6pl3R2NvHFjkPrJZOIEyO1j09jW24DySD+oEDPnpZVO38pZd02sT5kaxz9Wr7ZKDBE9RZ1gBf33
q13kYgT+BmSuivwxkSUrJ4G9fblXVVlIYLLIeoiTTJSwHoWRWKs3X+qW2Kn8uXjHGpauL+QwmaQc
Tr6JZQtsQpsHnzxPQ8jJ6HiKUFMuo2AWimRsIaAcT0P6VMnE6ggoJL9v22vVwxZ60H9fiAHHEGYX
Z4jR8g+i5jXai8lb9eFpQv99IaKS2iR4g6IIJ9PKzcortPFZq2JnkDNOaOdpw4TYQDcb0afaGPUr
eLEtwXgIlJnjYvRH/kiPFiZj4qokR1nUhxAy9bptGL0VFpcRQIt5BApcb/t41nvwC2FMRAVdURYJ
GvyZUtRSiLZ5Z1i+1f8PCBScy8lWl4Wi7zOBQpRkk3kLIkxv6nuO6Tjn80d1OZPGABSs2I7KL0S8
LUGIMz5yLMZTg4kAVaShVkBvZvvaFhZFWgGQVWNVr+aXwaFRWvj2ruL/9ZDY+nKDiVkhCiAymm6D
6esEPO2UN2nPuUVsVTk2QJShDDCdKX33586Kpg9d3tsJN93j2Y+JCKFBgmmk0EyzhK9HK8zewLkK
23BI4LSYOaJo/3z0jNWHdWFDJkoEANmuTQ02FCcb216im7hgRz32g5NeAlvc88ZN1tPahUAmVjRB
KLSChk298KC/gm8Cg1TBwXjoXdFJvG4vcG7yull/FW3Ynaoy6sS21VB6qM3bXEytmTd6tp7vLT6P
mVBRAD9ZTSloTRPv34CnUZOrJ1u9UHgXOiaa7njLBH8JT7+0Yj90ZqMTozesFTqVrtigtz+2R1oE
nPbqh+2LvR52r6KY3GGQhOhnMapLLT3+mgIhT0Z7KsHees97fNfj1FUWE0NUKYzHMMVhySnxhG46
KNgFMltel4XjEwqTRIhlIctNh6s2+ZeiuZ259ef1S3XVg/4Bi6dXz1pQJosQoJx7DAs2GB6XLsmB
1g+mPa+Bs7Y+iZzoKo2JHEUviY1QQxrZSV4L4JvEFlyKrO2DxqU6FB8AgvMcPPwPZGvUUH8+yVfJ
TPAo5SYBQj/OK5gsjU6queVLJwDLNPj2xkzqSTy4Ad7RsdFDSbNuokWi3Bidwgi9KuGtYNM8Yksp
Js/opjquIh1KacZzVvwAj4IFjANLNy8a9qSl1Nq+XzyNmPDR9YrUqxH1Fd1Jpk/9/Gn799e/f6/u
oTJFkcRXRfBRQ0B4kDwFO6zyGV0r8O+FbmrzWm9/Ce8mPjNUSTE1kzmgTsi1tDQQ3jUgCaGIBebr
xtOB4AHwjv+BqnY9YlzFMYcFAAOlj0aIK8RDZn43p13p77cNuJ4BXEUwB2SqWHkLRKpRV34A85lX
pv3BDGO7UIv35GkasIcBGWMYID/6PW7UbYayP0WPK+vS0ownMfky9T+21Vn3h4UQ5tKGYxwb2kCz
ptqajsaONsfKFyDIEq/wfJcHwbd6QgtxjEO00zxkSG0oxkRrRdVXs4jAAcE5I54Qxg3kDvsFvQSd
ivZGUHZ9cUl5jNz0mP8ICws9GDdQitIYlBgiSNdaXXLqopsg2fWdbNX9qQw8pf/2bwfFfhjIbTxk
/VtGjUdeApiaIVuvHeCvxf1w4qEKrFd2rvqx3wjKAGTqYYJ+cWHpt8gqXB0AtG69r7F44IAOGcWd
+MyHuOQcHTuVMhSzX/Vo9tmGeC4ioD5JB1/JOEF2bakZS3W/bhb7qVBmjUha2ruLfphAE//YAigu
dZJdC65pe3Rzt6gBdobNLhT2uQ/06jO5EM6kA0IYo7JK+3mNm1x0jLiVzxSDMjto3rRHI5EHdsa7
4izqpZ8nbdnQIgZND6fRKSnzHqCpfSueAKfMW8Okt2vjarBDK0Wi9ZrRQFwVB09AiAqt3sdmTED2
Pgkf4jlyAyUOObFyNS9dGJWJKxjJyn10wmjf8oNfDW4ynYhyK4WPJo/Ik2tOJrpE6twreQVRlBCS
IFyaIuamKDZeCc7c4e4f7z0TafpI6LuqgzgN2aMCaOjY0e/x5WKbx3rXcSIn796zAJijUKimT+99
+6l3VK/ZySCye+lP0j0AYmqkCaXt30+d94/vgsF8V1STFGQKdRoMlwKiPbXK+tXk0WCtJldXJ2FJ
yTOxzYBCDyGhHu/FSEQXuHI4x8VxRIPe/kWy3/qAfDUS3O6ptkacVyxZKjLiOw0tWQmRhQCCxqNm
zO2C0yNaTU0W6rGBhYAF20igHlGOpVJeJuEzYNRt0nObszwlmcwEjcIWTWdIUkpb25mgZLBiULe0
QI1yyhcseX9FbMEaVNVa5H7bwLwzZPKVPuqB0SpA9CxpdjUAsLpSpO/vkYG5DkXRMEzPDtZMUinL
UgoyAYE4MtnnHYdUbt18199nDirpJiA5C8A4NMwPfu4mw8eOXJT6LvV5A+7rCbh2FcWcFPjr9bxQ
IKpGpyS0E7ff5yLW8Gc73GMPJrd5z9v6+VwFMucT+GMiig1sp8qGm5X9Rat4/S2e+ei/L67YHCfl
HFOd0r5yWhF9cb3Yi813X62JpUT+uzZWFzZkAj5YAMyhh1KgsN+Lwy6S3TniXN31tOdqNSbIK5IY
Gz6F8MyVZDcS/QbEqC6mjjiv5HrT9aoKWylSk2CQ5hly6Eg2/ULPJfxPcO4xlo3BApcUzpBZXIqD
9cj0Sz2Fie4NuK9NnV6oSrVUDL1j6McqKiuzp8/yeT4OKGeO3wNP4hSrOFZVaGFm4ShJU2PZnJKr
zMYhHl6VDIzlnHD0l2zgqhoT7+NSBQYPpfbpvRwMoqi8nSK7eS2QzZXn/h2ExhQN4r/IpDCRo/Yj
Mzdjersw8Za3xIpCxZINHusOz3Bs1OgNGWUPiGnEvaTeVUBLFzkez4tMChMohpoEmUwPB6WBm59V
Me2GBiaQpf0PkAo8lZigUWkkmIcE4mThlBFQiRgfhfgd7FW/HQ8TKaJ5IGo34nr1xqPZhpaqPGy/
TFyrMYFCCvw5NUuoMdj0KzB1/A9T7AhPANhEbQ87MiUvNPFiBlsxCvxUFSQaM9LD5EpW5JqXwFXv
MX7s0OmTaY9XhEdNwnlFWOwYokT4EjQhM4Aw4duscmYQeb/PRIYwH0VJi/D7EpYms5PafeacE/2B
Pz+Cfl1UFvhkyIK0VXwIoO/uG/YgYh2ga8F5YTrjv8U5lYkKUSwq6RTCKcoitntf2/lVYSHguttK
Ue/d0omJClXUqUpFuSFl+RupLgBmsuvKlUCM67caFhp5Nlw/JNM0RAWjVQY7EBGGY5q1BeQpX4JL
dgHoymHOLPGD9iDs0n3sho8iJ5qvv1NXiYwhR1k0gbsOib6ElfGdpOWWIn3IE16Vdz0YXeUwlsyz
Rp2nlOBK+eg3fBbm26l9l09cRTDhVTXR/yxpvMvHh6h96pIYZflv2w6x3ngCXPZ/J8QEVTHBLJw6
0BPCtHU5z06WJG6W6G4sYQkxFz8HoekZ8/RdMQOvTzWNk8/wzouJtyjEl7MawY5qbdhVlAKGMSCn
rjUuTZ1zknbemTGR1xwzzBBm0HXEVFUURFbs+zbEcVT6S0Lxy6bsZjLm7gxC3t5eF7sxN9FRQHUB
aO50WKzcjbyMYv1SX8UxqRmGh8mkUXGF2al2pWTtJTWjl0itfYcMcWkPszZa2MDlMShxzu7NDovk
jJDer2r6odCnnjrf13XvVsGXMhWdbSflRJG3F3UhJ421NAS6Gc6N2EV+U5icMMXxi7eG8OL34zSN
RJF+jegxBr3Jt14/lS3H97hOwQSMKlfNMWqhxH81p/YU7FT35wChzxt4Wz0aXVYkDR8esqQxrp7I
ZawZE3peETmYpLWAbWhV4weRC2BJf+iPF+UqiK1p13MZ+CbtBsSHFmBK2mFAjYTsuQgGq2e0kMM4
+dSks1HRkmv7qTzQ15i446m1KAtVc6AgtsHtu3AMFiKZDKMtYj3vKTFUXHz2yUOi3mc1JxnkaSX/
/nmjiGnaDrSVZ9aOH7zOids0nDyJ4wl/zLvk4ShOlAOqQGFaakJ7ym+zBgi8vGjA04Vx8FwWdEmg
eye1/s2InvT+sQ/qd4XWxZlQbRdXtWoyUSkod3vvyfj6zXZNd67d0U3daZ9KntFY7wg9C3nM8zj6
+ZQbBEr5coEvbXPX1RlnCWw1ui1EMC9gWNZ5iX1KjIuJ7lA8ygW3V8JzASYY+EUXySoNBtiC2A27
YqfIlihb4TNl46BguqlijeAreJA52QVHNbYUDSCibhoaCFblmzb4LIfft09nPahebcfWnAslAxBH
BQGUKY42gEJHv3SACAZZ94U3ecQJdWztWSiEVHtjX6LE6vK+3Q+eAkBwXrOHZzQmJuhtmXciNZrR
+o6YRjfIafccu/Fk0H9fXCNQ4xZ+T1eOGjf9CG4OJxut+rnxOsfcaega56jsvHBk0r9746UwmPhQ
SsI4E7rB1bhghrNTz3dihHO066gV9ZaL4s4JSAYTK9LBVEqRun2geXVyl0XonHEWX3kimPCgDLE4
xnRSpwHlrpg8SUSxCpWTOvCEMAFCG7Hmn1IhoPwYSWE3/suY8eoePCFMjAj72Yhz2vQwZsHqkMLJ
1RMgsZx/cwIW188oMRtLOpzJzywowmxiim7DbGseHRZMOE7H8XMW4S+oipjMlKfU1KsbkiV7DdyS
//ZEmOT3u4QmlGxOdPhMG89JfNMWX7dtxone7GpSlpXg0aU65OqPfFTsPr8U05Pairy3lSeICQpl
R3QzokudleufMUaCsJA6FFapeqXUa6rdnrF9xSsi0sRtIyyY1DEXoagIq//PVFvv5yIIGSzzUd8Z
WIpKeRBfPH9gQoIvN3nZ0bOqjccOM8CdxFsgXb9HmqES2VAklSW/iksMJZiI37YIjGQ/t6Vonwvf
tj2CJ4MJCEJX563SQobW3kd5ZqX5j2jkKbLuDVdFmIAwVuIwpzm8Qa73jTxYikJcP7uL9Wa3rc3b
5/CfHvBLEtvRGJNWqEXK9/cT2GbeKwd9RwfMeS8rx25sD0PpC1knAlQCvZGVGdGuyrBXHqseRyGO
6dimhWg0BSFUodEDxfZz4dLN/vghb9G1E28pGTR5Hva8z5V1376akckbtElQNCy70DxyLzc/xI7b
iaSRbOug2ADh55qQU71Ua/aC/XAOnR6MbrPdX8iex4ywPgUL5PH/v0kKExikxNcmQjkS88ClniE5
lIoKVJt2totfSpcoKKeQPb8W+5es8iqZiRIdhSDWYkgGNugP0W12/d60U4DQgoK43kUNL/Dy7Mpk
EfUsm9ioh1/WzujQjkDoqPfSbnbb3bAnnO9B3iVggsesCCk2iaBcl//I1dtEe600zhcNTwQTOtRQ
KwadilDjx2Q4GMB3yKrn7UvGkfFHSyNPBNmQYDOhdgz9KUAbvOHUX6klNtyd7WAEBoDPa8pjOJqP
qbDrhB+d6s7NKU4fupkXbjm3V2WziDqff9LWho2TmQAHRz1+22Lrew3XC8U2NKQmE/Q6gckiOtwN
Zi1HzaxhsMoYlEqGRftAWmaBG3RbLk8zJmqYVRZFKe2jJMbJbG465bD9+zxPoP++SCBMaUpaAxPz
KGx8l/FZq4hOyUM85oUElQkJSRuLQUlLhBoyo/lQ7YLvaWxLR+JgdrNw3jX+ujgqJiLIRCVSX0Mc
yX9kfW9lzXmOn7btxvUHJhL4plT1aQR/+DlJEDvtXird9CQfMfrjBuh9ylb0si2U5wxMaFC60p+T
Eop12DpBe1XkT4aufmcaeMkx9SMZhJ0MHRXij8KE8W7/UdvNDkiLj75jyE71ib684KLV3W2dVp/7
hUDGwSMxyFpJgMAqc/PuU9J9jLNjSHiJ8uorsRDD+HmVzbHfDxBD+8YK5oCMQ7nXLAG1jnTHnfdY
vVULaYzDx0Oca4FKpdGJcrt+aL5TovXulXipKz4LH8wDbwmKJ5Jx+lQrhHai5IXVfMjiV13cV/J+
+6h4IhiXbzER0dYlEv9auu/ymz465zxAaZ4IxsMN8KWkLd0uiJvntHzKEycfP21rsX5zr4fD1tVM
ulMwVZCB/cW3bdbOMb5hzJOi+k4OsDA1G2NAvPNZvbumIgIMTZVlsJz+HmhHOpQf5SjglLNnyrf9
+HFbrdV7tPh95nBicWh9mW4uDt2LFMcevgksPblMUGxbEE8R5oiaWk5IRBf8pGhy+wHV4zxyt0Ws
egFWpTR0+nQJuCy/20oYtWBW6Le0GcKfxxi0ToalaBEvdVwNdgs5zDXtKz8wCWW7p5gimKY8B6A9
OlEY0v7r/D3dZbyvjNXxFUPUMSQjgWfZUBjj+a3ZGUOh0GR1mCz5E537EVzloSms5IOKBVPuh8Ba
hWAhkU31TAKAMEmTaTreHhLXPxDZMr+IHsUXSXnAyNSJ2aRvKYzpMzXtAIiiBsJms7UGw6kD35az
u7LD2MJoettesuaIS2E05C9SF0VrB82ntoxFz5wPqsT5/dXu/lIAdZ+FgHKsozoQIKBMbcp3GByV
A9g0RFDelDveJjBPG/rvC2GklyRt1tHKH4MhcRUsjTlymWccl+dJYW6WQdQhNyOoJJav8/iiqbvt
M1m7uUuTMTfKjMQh7Sf8PlE+KvFJzkAIkfB6Zav55FIKE0sbeaqirIYUutABTBk7OYONCANgmRd4
JqdKzbuzKhNZhTwK5wlotG9AsZpd7JoY+6SiR9HaML8s2rxWCVciEyXEKjbb2od+tYf1I0rdWJ2N
w3wn7+gKdXjkYm1x3ILFAa+wVNxKPZxPekgP0UneF3ZwBui8eX4biz3GO5/XG+QpyaKwkAkzCZoJ
JRsXu9QUFag+Td8K8+0VRhNlJ/CYsnlaMgFjDlo1CgNIjOZdJezq9GXb+Xm//3+kXcdy5LgS/CJG
EPS40rWRWl4jzVwYY97Qe8+vfwlt7IpCcxu72pjDHBTB7AIKhUKZLM5exAWJwqTH9yXr0Fq3lojt
RXC4eG5wUuvtCDojZl1vy/Ep7cCD9nBZBBEEZx/apSyLsIGut/KEgqK9Qk+IxdmXQZgRuHBLGJyR
yGOwWuYlQMpZssPBNSXdzqXbUvtEJGVlJgzOTNAhnZuaAidN9112UpRrQwQhMkUGZxzMWFeTRmd7
vu/Q2174zYtyiA/tIfWth0+1E68l4gxDH0cF2DcgUXJQ/eUpvQ/c4mrZpZi/lfu6JkwCisTjC1QK
y9Tzhd2xkz+5hpP41t1y37uMcy1zPpPwXknH91wqSN43iQzpgvyKNCc1F9kcwQHlmytpEyvLUEMa
ixz74WkRDScRfZ8zAKFZNLOZQgCa3lrmvu0FMbXN7rT1CrEfsHISBhT8tZ0OO938fGtKRc5+eZFu
dG9EU/kEKwr66MAjh8vnVSQWbxSQzcCUS4g1669Ve1OJcmcCr5FvmGxTc0oV5jQU5lwjpYAaDk2h
rdsl6e+EoJoyDtRc4NxtGjo28Q3/WDyIsw2KLieBZaEzzZBeQMAMgpkbJX76xLqtMDjbIMnLJBUY
XeSk82Kn1vdmEhi4zYVbAXDmYCaSlYe5gSzTFEq70UypvYRN7CWIBpzwZgq8IZVV77JU2yunsYJk
aqg6X4kgBWbfxKwq2cBY+Zk6c34fzcJB2Zs6R95RuDvCioxBiVlJN7mdPTzNdmriVC/yQUptFohC
ZD+0MUrzsmjbPskKldOKPJekSGYV3tqpc5uDum9+6A/hNesyb3btD1F/DlOAs4twBccpSB/3ZWqy
MuiyvovAzD7Yk3nU6n0mH7vop0A25t1cAuOUZUzqhHQzwFjxAOufVxKEPFj9SHYMPEXgSAj2jy9V
AGFg12WsLSiU97R6qdVngTgCNeSLE4YKc6atAuJYzyxRCG6Nx/RZvZFvo4fAlu3ydtyHPwSYzH5f
WEK+WGHJSFriNY3467H3wj0bzmJ6jWfZaKLA/HZRtEAkIneddFG6kCWCiD0KYwr925yAbBetwQKp
tq3IX0eNn87dNRlIOlkj0nQbxYiIxWCxDD3tTn1A1s6w0ydW5IaRLDfL18vITOMuLSeTf32bxUYw
gvoP72uEeXTrocZQoE6/CdsjQsDG+FoqoiFBIq3krErVG/0U9UDEfNRmTu0kTkSrqQiE4kyIZSUS
2HIAsYQuy1yHnlXZkuGyIp1qF3iToL5JJBJnQyw6pmYiA29o3ax6bD5TLmG92yjKmY1orgtcv9AO
tbo3xn1UYuK99HBZES7LcEajKjW5uvSs7WRASXdzRbVPZG0tYoFHRjZlQvncXUBHpZEXrFG/pD6u
fjcnwR3tNcHeb5/Xdxgm5kqfRwRGqRIApiNy9SM1o/wamS/9OQkW0UDmTShVVwyV4p9JuV2nY1cp
mYJMkA5qQesJqdVkEDgXIghu48MJpEYly6IV9PsCFm7zWRHFebfv27/EACHrxxULQVpRBqxfMMN7
pvAxdj5EjccEMgnFRuh/R0XUj9sPmhUiF6HslGEKdVaFMd/39IaF/yPfdMbqSUHXJSbKeJc1e9tj
Vy30CFGCwc98lKOuUKA8MHMg7aPIC46FXzvpjnzrf1Zf2KMtgZyhbwpiVtt7947KjNRKE5UWpZuE
HSgZ4/36r8riL8L+VREGdzuRzgorI8SrAHUeXhjahjM+syTXmKHcrXjodoWjJML2+s3LarWe3Bkr
Gi3RMNAGL6DpZa6fTVVGi+ShK6/1TJSx2Wj8JFRVLYr2O02jZwMFLcw2rZrI7B35m3rLRo9O++BX
tdc96blD46e8L38IQ3/npvAjJnewMWKkpuA/7VFGWB0ih77kp+bKcEef9YiXj5hGLfIyzlf0IyJ3
zpN+NJZgNjBOs3u1EtS2h6aj5bdobdslwrZQdsF+vPI/gPGBxoaGy1DkWFJNUhBJn0KIiHmrN0tJ
g1Me6T8bmGU3D+bFIX2XXaVLv/yyiDpdV73V7cM21l5pCKZFsELTL7lV9qIDe67WH38hZyDkOgrj
pMNyKN9GT3H6Xb6r/2e4U25L3/CjwFdu9IK36IYZ/IjJHdd87pRODoEZtrAMUXWt56jVmkt7KAcv
nHWQbAXHrplPYy0fkTVLQPEbOGMUHS5bq01V0A3ckwrRiClzhwuNDgUxymRw6ATylnB2ovQxK9xg
vu6pICG/qQgrKLYNKwul1SCd1FNAmebiFdHgk5R8zw1lLyetsIVjc09XYJzbl5U6isAHgJHb4jq9
6Q5kn+/GxEa/vaei/g5UfD79dXktNzENheoGjL51xqESqAkoYsxwcOp5wgAGGSWTh9QQjBITgXAb
1s5W2I9VhP7I4rGcjs18W0eip/imRVoJwu3UYuSYeNIDA0VjlafhLHq5agjzlMywnVmGFQy3R1EF
poqhjAGjOvTngBdq6v1vgukzd8k+PmDuFkr6sn3sC5HPX3U4fStkzmMv0D4+6g0E1E6M3pqZealx
aldGK0d4m/qiQtpN1V/hcSa+7hPFTNimac2vNP6lhT8puS2b3P1vCsjZ9TQKcjPssKChVF5lGcWQ
mnQ3VkQAs5El/bB8fAFyVoyWFVhQdDajz/TL3XJj7pAhxYNYxK2zbSjfl46vQTbzwpIHtnT9sW3s
6tDv2OjQJnMnB/4bmAXo0+VF3LSIBrxshai6YfEDzqewGSOqw3Jo5Y3ShCD53ZNWtXWMKG1FY+G3
D9o7FncLaENq1X2aDihBduboCw2Fb1PmTp+fsXcEzmULZW1KMQYVCDS7Gizri5pLfhQFr5Y+ngy5
8jpl+UbVwu2JLPBI/0ZN3rGZ9CuDrwdNqZgmsNXeVn1wGbjaLwtEBixlKyIC2zaL71icyVLJuERD
AazQUsBykv9Os2g/Z4t/WTn+Rh3fcTibFceqQWQNOCykFu5TPPYHu9gzZYTpcCWBMm48XthRe8fj
LFWVUCnPYuBFB2uHGV5HjA9CtT+Lz4gPm2gROTM1zFmpFRFUP6O3i+Tk3U74/hNpPGeiBtqGlIaQ
p7IW14zrW9C7CJ7+G9VeH9aMpxOQLKqERIIYb3W7hR96o2Tj7h/vdFipxkHTenSaHwSaIZDs7TSs
tF3KdaWvmWbMRzbcx/yBePxp/rUckxsFpNd96f576o6PcnLWw5DkoQwjIGaJ5OVTiPnxP5Hh8Ip5
9i4Lt60Y1FJQF0x1wqfper3SSDOA9b9CcQL49aYy2FeUuv8NhZcHQ8OlvAUKje1o/IlKQJIJdml7
k94F4cxhF+Z6Lc2AGFFFMkAlKhErpwiB/X2lBoo19Sqc6sHpftXVt7IXMcRva7epgqRPtuAw8w1T
VdiWyD7jksekZ+2Ial3UtZLcDvziB8o3zJ2Kzu5R213eGiEqZxqMrAtjaQaqtmsO+h5Xfmg3QN1T
2KLKQeK7Ql28fRl1cy1XonLGopeRuM1mHORcfh2jO4ICzssAm3r9DsA7MqEUx4mmMUtBZr8N0tDO
x8gJYktgkgSC8E5MPUrx1ChYPRJ8rZSdOjxdlkP0fe7kxFkTVXIDOZrGK63beflx+fsbMS2YmtVC
cedGHUEus8gAWH4umMpMr/KbAmE08pBnzuRYIEntUpuMjmio7KYztsJlgq9OUzHMda1XbIOKnZX8
CqZXTVJtKfoltYFAF7av2hUWU5YV1hwQErU5sHR7cBfQ9cVe5CMyAY6x+PZzT5AVGudILGqrqXkI
tOQ6eor39S5+1g5G57BGTsywOHyCR+/jFnKeRBapnWqOAFTnG1O9DdVrsLhfVpPNZ85KJs5IJH2Z
VHkANbeqFKTgo2PMiwtCAzvpRFWN247YCouzDQmtkzpiR6pzo8GevdxDwZxruFb0NkkvmmzRMGDB
IePLapUkoUMfYAFnVbbToXqVgkJU7SHC4EJRcQO+vpi8mdnuIMl2fcp3hiv/zBBcDV3MW78XJUpE
iJzpMAuzSYoMUo3w0rNq8PoxFYQsRBCc8QiDZlZGdmMtud/Gd6Px7bLabVtxw5Qx3c0k9O1grw7u
SBQdzbfM8wqHQ6Qq3/IsekybQvCe2RQD70EVc+qIfNYnU5J+yos26B3djGwt+RabwqgVW4mz19oK
gv2ElSSKGRSW1gMizGCD3grUkToIrhV0kbDJKaIK5G2btwLkbF47L51hlAAcncGVPcwydJurFjNT
WCflvye8hgWyVN1UwA5lgWjpo3RSUtVZPEm9E4Sjo+iln3SN2ws5EzbVYQXDaTSpghGVPrR3eqo7
2jh7+hRgUoqoKGbbAq1wOLW25jjXZh3itJ5xNBzWNYWQ8R/cDJh59CxqBfubzXpfP047+g7Ub5MJ
wOjaOI7fpn1xFUR285ux9/+Dyn5mrc+V8R2O040qMrs60RDlkVOy66jkZHHojK1+oiZyP0lv3NRV
LTAV2zGD1aJy12KWzUZWyG+hJRbrCQ7dUT+C89UNhbUWG8OOP+ojdyMa7ThGesKU/0heZYe50ibY
bFOHVA4a3pfj5LGiZPmBPJZe7AsPH9P3SwvMXZdhM1WzFkPWVkdgC0S6HnUwVJ6NBo48Idq2bXnf
Tu7CbEbd0tIMaNK+93SftcM1e9NhhaSJRw+iCkL2uTPhkEfTVKqj/YlvfsroQtDWjFOo7RjPWbpT
MW9WTP6zedhXMNwazko2GekImGYK980kH5ok8Bd12l++YrYd4BUOv3pRWVUxMlUwlDLm0iEFCt5t
hI21g/IYPDbfS39+SU7CRgRmqy6sIt+41hXtbOaBxWwMK8YF/Ysz36UHlpMKULxzWcjNC+5dRp4c
Sk2biiA3CsOJeGdpftepdxlAsFk8IVRcWBKKfwCQFrNdolcIcRmwZFwG2TRbKyk4s5yUFZVLE6fa
bPv6ALIU9YgwZGFXSoeaRVI1v+OkQf92Xoli1Zvu7wqZs8/dQHOiod3LocXXeDrJhe4E/VFTRaRA
on1iy7zyEuRcXuaJAIfowctk9YvdFfrD5VUUbRVnhxVUmapKAYxERZ5fp3aTHHSd2P8NhbPAaNBt
akkCikJ0z1KqV1WO91q9CDKPImE4I7GkBglKtjFz9dMoetsaHwtJGJjZRlEtk1IU6Zy1MMpBFC5N
i0xF3mem25E50j2DRMtzaljqb2VR66OltJ2dh/1XKc7o05hG8ROJjcpD8+Cym9vE8Fk7SW8bA0lF
g+O2tfP953FrnbOyIooBss5k7Ntlp2MUZJw/1ZH/mS19h+HWeh7VJs0DrMIgI2Wv6HavTnZshd5l
GJE0nD2uknBQ5gzSzJPXEbuLdIzWuh3y75dhto+aqRKdyrJC3sJiq6Nmdn0+mCwZZIY3UveAO+by
9zfjaposmzrK6TV4xZxPHGF0ij5msFb9Mf1S1yBtydx8B6YdN599BRcmPXzmxbeG5PzjLs9InheA
LKLCjtRviYg0e2tv1gCcBY5oGdYI6zM/X3O0yQ7y70QBX4aIhnbTWVwDcQbXNEdaqjGA0Fr7Nh8s
rG2KeBQavXaKqAl60/3GFmGjLM20zhp5FUvCmOcYms1YIRmV5mAi6hrsSwSIpIMuKkvZUj1N1Qma
QMGCd1ZG1iRl2WW0wavZ+q7hKlFU0XNzy2BpqqVrpm4Z8NE43UukuUwTxPWdYNor1m89QyG6iERl
6zZeY3DKNqqoc2ksYAxqbJM+sANkD7rGT6vGJrobyaJLWCQUp3yBlA2FprV4tTR+ntxk5VXdCK6T
7Z15XzdO7cYk6UbUeiBkIt2lWmJPogkbIgAm48rqILNiThHbmFI+DfJzkAnqPLetzmrn2QleAUj5
mMmxAgDcgmbosnZTllWf7wbDrX6314UnHYSTIjYfzJpGwCePwhyZ8pn1tFC1PI9rVnWR9c5Q2syP
nq7kx7T1pHvMYjmKssKbC7lC5LSva6tGUkmJuDh9ViT5Np+bT/jMa5k4dStNLappApnqIrTj8skM
D5dviE1juhKBUzY5MuuRmhAhkK6J8qNXvozBQRYVF2+b0hUMp3IkUYehkwHzZz1MeKC7hlWqCmkx
Nk/oCopTPsyJqOJ6YVCoydL7qyEhmGZvuf9t3Th3J4rjUl9UoESxJyul3c3XWR7ZeXB/GedvtFqH
QCD5gOfHrRymefdETWBwGKMEsTOXjRNNnWBfK2jOA329yJHbXr93QG79prys+3wCYD31tjTcqHXs
dvSLQCwRCrd+o7yYhZYxsU7LT0aFMO2r0p0eWjDeard/hJzIp+487V00znm0ktIq1AKgSXDSo1u1
8i9LJRKK8xpBW68YtMT3I4yITiyMOWv8eIwFrxq2AfyjXXuXgu+gNWulCscIKJPmBdrNYFwNXWzP
+ifmJhC6BuIucBp2XYpmmsFR7geX5ZAkZ7qffdVJPMkVzbjc9n9WYnHGtF3msUknXBqNi6E4CJZV
sh07ho3hRTsjtEV4W7Ybb5K/nlOcmve9bE4qc7eM8ko37kdhOxlbnUvbxJvuBDzYrKzBkY8sHCY9
kBvtlrGkFLtS6DxughnIHCAUBooDnmRrmOhCQ5UwK6GgOqR2Ip96bP5ptRPlTLcWTltBcTeGTsty
gFuJLFx2iORD8JkK1PX3OYNXtVosNUyUCb5Pl1R2MUc7LU0FF9+2k7KSg1OAqVuaGE4EtHvH8rEo
Sv7KeCXhtKA8NMco3n/P9IjjxDYHhX8ynHzuOMV1ZSJtIcPB774kxWExZRshWoFxYHbzTOtWINwp
siqQt7KSRicuv0yYT4+Yyiz70rLXRxHpwvalbipURp4UYx1lztw1458r2HoIb18ve+p1GKoC6uhH
0byJTZv3DsXXXKHTysrMGptl5klX2+Ws9sNBNep92uTote6rCd27nzDmFibDoaGbUoN/OuuFFmRw
NXGkqkK/6XIj1+xxsdIfIJcIvv83LG7XmjE2l6A0WJb0NYm+JsULnmYCeTabT3QZ7Nc4nXiN8T1r
mp4XCN/P7IGJpBXopNEdpe6sV/l18RoMq7e87PlTaYE1KGctwkIdwhoDL5AWqGe0gvY71tFjdc7o
s2e05OaC19Omw6Sj2UDF4ZUNPDw/Pj501FgEKjsBxSvLnFV+6UgO/a7Zil/DHIoehFvmECVruol+
Hg2Scj4FWmrLoZvgCE7xQzPddtYn0sLr73OHLEEfixQr+D6lpyR9rWZRSozdQ7zFWAHwR6uaSplM
MwCUb/GXye0YLRVIxuXJn312fxCRidryktaAnB1cmnBBwAolbKqR2nHhyjVmB4omAQi25c3bWD1B
1REmYmbLlqhfaqlFY5CoekwkBne/t3QeJjkDQhHuwhBT6uddKhoav2X21kvFnZ56ok0ks2q/tm6c
abiTW92NG0+qCoFxEAFxh6bVNUnrO6Zl2Ixyol62LDd9d19U6cNlU7e5MQpaBVHpiQJDvn1xmYIu
GnogqXQnDy9h8nT5+5vbsvo+Z0q1us5a0JqiahXzPNX2UEulY6r+fwPh9l4uR6sfS4BUlVsFoTuV
TpMW7n8D4TY/zUmzSAZWaiCI0yKo1ZBb+TPxdJCV/LUd3MZ3Yx83hJmvXNUdVL15FrgONEEFzaZ2
rUDY31eHceksYx7YYdTrQxHfgk+kVCM7nH5eXrAt32ctC/emlIs0QHIHu0Ii2Vaj70iZ2APmaZPu
oVBeLmNt36YrmTi7n83xqKRMzxJqd+AJR9Xij8gNrks0qT790cwpl66oxmX7dlvBctdB3OeKjHZj
HNS99Y29myM/PtX0jXUj96n4OhWcV/61SQJDz3IJgEvjFQe0CHiYSp44P4cGlQSyyyI4ov7RbXVh
o8KpCh4dhZMRAeVCq5MMERx5OrS4LOxOrRNPq60R/J2it9O2wfgLTeU6xhsQxsVFmsO1xHujTTJ7
qjGLKZMEFnZ7Hd9huFuvNeueThRC9fNtQDB8UMiJLULgLN9QVGSpBwgiT558TPe1E7idie6RKsNW
sZYOcbBNsFX8XHelDoMYUVf0xcgndT5h8iYpGjcf8p3guLEff+alKO/LxxnDaF6WOF6wfAhKsWIW
5tQpB3Ivo8keXfDeZTjRUnJWMZnjcMxLiBUP3+fsa5IKnNTtZUOWB48nFqvmLFWW5RooKmA8ak2+
T8vYW0zjuVFnn/SiGvRti6EScG8j1mFpfAAxX7R0yqwabwuHWSmExDtksdhw4wJu/7hfBEWmm+dp
hccZ+6CrRiMygGeGshODM6fW7WAUvc42dwj+toEWLx3vas78ynKd1irTB6UxdkmiXY+ZiLtJBMGZ
ob6rIkvpAdFJ5b40mmNMRaUW25vzLgZf9DuNGVk01tUjfzNOzYFesSKtMvSgCZhrHDiiNiKBTPwM
BVPTpllqIFNuXBnkpfnEWE0EqrEhqmYqimXwgSi0/k8hai5Z3XQy2CxoaLlg2Bp/yj5rUyrGz5jV
FR4TeOVaJL1cZhJr8jX0O6S0ze7rJyzB6vucJYhpFWiZigw9qZ5o9yX73PPL0A3TQlM3muQ5gLmv
pWWcYGrUx96L9+RK8prqbQAEm2WQ7IRjYzbP5wqQO5+1kfRtyK4JpXtWa2+W7nvRgNhNtTaIaoJt
G2un8PZNyYMgQAURi+UWsc0oqYcXcJRUDooOIFXe2SKaiy2LaigaS/th/qDGJ/9iOVAjOJnQg+DO
qB50zDFYpJfOnJ3L+rAZNlwDcbdslJgSmAQBFHxjYer2RJGYc6bj6LaHDnds4XzqpUllqpi4KohF
eRUZaBHLuaWCWA1JwDD4X5IeSlGRO7tx+Pt1jcFpxaBRrUsYhlXFKJoe7KSc7KzpkFT/EYjavbZU
EHX0JiEUgRPcFR8P7TRbzTjr2uQU1e2otPaIi1AVvDk2MUA8QZAMRhaDp2o10javMCwWzD+WZwSY
bjEdJyGhy7k5Ra05UVQdzw42tJs7vBgNGWBvQMcwk/u5L3DliabZvYVfPm7MRwhuY+p4lEESt0AO
ydrNkeFGqQmO2yh2qpTxZ1LitVY42WS+L5JIFL9jd9w5OmWk+QbWUOG81jHrY1PNJ6geZmyyMls2
Y7PZicK7G8kfSGnImg6GTBkBcs4hSkk1UDUDjnFafN1nPHiofLn+gwVPSHq7tW2KrCFTwgqjMFH9
o/71eqan0LvRAWW5XzxpnpG4coHQ/+BhYPdt+Rg/Kg+X7ca5OiqswAtdCdATXT1705SkC1KwLTsB
xv6a0vC/KjPswph+XYbZlEw3VBlT4qlG+JNFtECba8sYnQjTkevCDuJ/fR9CjhUA+wGr+7Zpcs0I
BgAU3SvCnSQShCM312n1ff5EoTGVBgq+X6WyHZh3ZhbbSy4IFGwYcUiB7QdPq4y5NLxaL1rfdkmg
jW9qneINre7THeNuqdBqmN2HLngDL2/M+f30EZG7NqpITpo+10enNkq70kLPQPCzab8Z/eJ9AgmK
jUHjyKbqvKYNZpgplpyiTI1+780GLadXJNubsYjlcUvVEEdHrw2IffSzQJ5BFwRu9WJyuvoktaG9
LK+XBdkEoJiErjFHUuGv9GoJKGWEjo7eS+4UZzcdrf3LEOe3HswAclf4umlqZ87XEvRq3lfm6JQk
S1+CtNQcHQHXa6hN5mZTMjnh2ArE2kibAVTXdcQ/UdWh6Zyta4w5k7QJC6fs/ih8aP3ywLqcxc/z
TbvKUlgUaq5TKnPHqaizwJIy3LTMftOr5BGsN2B4Bp9a6Y77/t+32CMLaMgoOIaRwzuAM6ygEAQT
FEa5OAE6NJOwdJfe7cuXf79p1DDZCmpg2bG4d1mbpGNflWCTb+mjGVObxOgOJo4ZwBGr//2EUkhk
yuDaoxgbY/CbVdSYeYhsNBbQcvrq25L+uCzMlpKvv8+9Y+NpIFZJsGLD+DgYT3T4hDVYf59brL4O
Dfgn+H6H+WiZtthlfd9ke3kSOipsb3lXgVoW2BvwlDE03uevErM3AwW+UAVeBadBaDLfoSNCQbk5
ajiaXfT878vvsDcrRG7tSnWsrCCGa5RYD7FCTrNF7i/vzpb7s0bgVi8xYqu3GN0WzZ0K+YSkczoU
mSbjs1qp9tS7hSnyuDbeTmupkFH8eMPSLMSMmAiYMswD2F6PRXOFxj+81/zSpYcqcWdTYAaFmJyb
N0Rgxo9nYHahWwC03hl35nMa25OHuKGfCUkXmd05UxZKDJhdeH3Ql49CxsOQVYaOrauwmpg7l9ee
pQs2T4TB2dle6hOp0YDR579UlKuUo2sIx/JuWlgYOzA64t2pKnwENJnnHPy88FyRB8BkNuwXXWx0
ibMIjoxGexER56bBWOGxv68csEmSlsGqRli/4KUof6afyDBA/1YA3JUxt8FsqhMAZkyaG55YvF9z
EUJGIwSLtDrq4fIZ21a+FSCnC6WugndQBaBuHJrr5RqzKHzJKawbGF3wmVJX1Dso3DNOM6qxXJa6
AyJrS9YcEAi4ON9vlfaYuSmwwOxj56r+riCclVKXP8Esiuh1HrJQop3MhZ1EqQ+uok84mniJaias
voUDxl3Bi74oy6LiKPftwwLmDAST5taFnyPA2VpEpA0VRWEN63i0cUClRopKiXToyT1jti/8fFft
tUc2j1BcHbhxlgkG3cGvwFNeB0/QR61PAqNA7wSuMULzFyIvR3gBV90oon0QwfBe+ij3sZ4iChKU
X2Qy2kZ6PWiC+PiWvkMWBK51TcH//MS2mepRHnXwX9isKZZQK094fLisgTX3s1Mp8DA27jDAwY9G
RQwA+bkUQUKrVEKJh5Oao1fRZ3k8GO3XXrm2pFvNeB6b3eXzfLaGIEkwDbDbARIxq7dW15WBki2r
lTvMMXUa5XtVm7aFAYKDaCzcmRV8A0GwjxgGqt34WrqBNnlM53BxqGW39H9jLIorK5sIGFqKKAE4
vq03L34lRqNn8kJUbUa1lAQmJGf6JYPKkZG3xvcxhm/Au6nd5GbOHcZmYB7GX1aJx2Pqi2Ijoh/C
6eQ0aErbD/rs6Cqqvbv8iJFu7ie2bCUrd5StycyXJQEEsW4N87pOrgMisILbUiC8g4eiZhC+X1vF
9HorSI0ZZUy3unoA8+5lEc5PFdMIdBr9CcCZ2d7K4j7IAdB66mt3UK+Cu9ShJ+I0dvCjQCrlM3gY
Z4tniKEooOL+aJEM2rYShrgxvOqgOJji5kSu/NheN2yI20Hk627KZ+FlBUNrUqLxkyLqzshLA9ki
xJ0XH8V77rI3PeXn4oROjsSuiEDo7NbCcjJfHmWCCMydhcg6Nde0hliLU4wvBSmdpE/dLH2U0h+F
JXqFb1mMNRbTndVRUxaU5UsLsJb5LsMsyeWrIpoiuKV+awj2E1YQVTjpVaMBQh2mU5E1jxIVOe4i
KTg3Js7UrJ0HQFi94aJmwrSVZTwuuSVoCRLtDPv7ShT0t+dJWtHFqefjYC+7MNgfdWEdsWjBuOOk
LnodxSmkkdpjJb0uiYCy7O3a+eAWcQrGPa3UoW5mSwJAe6SPwY7RKMpfQ+LDR0IQNnWt0NZulFPo
i/pbzoN/H5DPZkOEhaRMiQnk5WebITlF9iBSvFNPLNyceMGDIhyZelk1DD6StfTajCZcIOLS16K7
sHOCVuRVXN4wQ+auCUNJ5TBlGt6h5QRzQnKv3BU/YizldfNFRdMB/SUL9lAEyZlADHIz5ziBJk7o
spvwQC27z1jZ93OLp+JHZZeaWS5QbLegf5mxirC8QAwiZazkP5qPc87DwXRDUamF2xDViXzwFO2k
86KO5oK2JDwXWaEJhjnMbgMGVrpT7MgbrzFHwjcFb6BNBXmH5WuQctOYgqU2YG3l31Lmj5Vud4Zg
LUUYnAvdVKWVZSWWMiamlxjVoWwi3+oGV3AxMkU7O9grWThFzBrMoEJH+gLaG1xU3rJfHjKbOOxM
h+KuIaZjl9A4HdQSBeM+2IZJ+/I3G75hfQ2elp16z3iAxxdDoPLb1/BKOk4hQXM3xEWJnYqIqxwR
KUEdUvSiZx6TkXFjDqJy6c1TtkJk+7qy94MqpWpqQMKYNgdloqktKcXz5U0TYXB317IEWhfqkEpW
n0j1WBavl79/HvP+eK74/J41IlmRMAUH/yWbaSl50Uuqgo2QUUulopI+cvbm4eC422vESHllnrFm
A6YaajvdH0HrHeCRH5/YgLJo352GI6OVBGOcoLRr83pebRd3r1kYd6ppMY4ZNQ1/iVytzZHzI25g
q8XD5VUVnGieXnQaC7MPJkiZBcc6/xFFp+hfdx98XEj+nYWSla5rKaQxwRAUlDbNhXEEge5pvL2I
JGRDFEihncAB8xphAmXkdnb0W70HK50vCV1pESBnMuYuUEyJQhcnUDpK93MhMOYiG6GxH7A6sYo2
t3krY9ESDW8D0DhdoR55xphT1v03v/yD9LnACvIVIm0y6C1G3MAqXYcPrOgqcOVfmc2mi3SnURjS
2nah3pVc4+xFS2a9qyZIuPR2x4Rk5GbUMVM7Spzepztrnwt7wAQnS+McX0tXO1NjDrbeTieazY4Z
aY+mMn6pxuHUJKZz+XT9jS9gaoqKIBfS9hxejtIL0mLKF1548m/FmQ6xF4x2vJucxVPs4VnzkbQT
tlduaw8amEwdUZtzHshpqFq8HtTFqV5n522clAs3/0bfsQDsP6CJ29QdXaOERfPOaRObpamqhL0n
tNOItA3j0a+uKgzIYDcodUX0MNu6s8LjznsbtNmQ6ODpaD3ih6adFbb+oNnNH05CdR/7/YspukTP
o5XMkK1QuUNfmkPUVhibhqDb5CpgogyPkiMf/ggxL6Ji77/ZxPdF5UyAhglE4wCSOie7Zrz64REW
YECO/L4H+cV4RQubCN81zIE7c4XQU4OyeeTLERr7aHakjJLWkKUFgXsCxwujpfzsJkE0Qlyhv32f
r7D4Tcz1oe8CFPh2vvw7vlr28Y7NDZCf/oGCsm9dkovbulALMZIGLR1OSHbZgdGDD/v8lWDwoVe6
1bMo8rF5q65E47aOzEMr52i7cqq5cGTymJcWKHljgXVRRFJxbp1R4/1bD1hBjHG7I27t5E7qDNcR
ercx1ue6/dq6s2uh91392iEBFx1F8YrNa3AlJ2fD8yht5Z7gByiocR8fwe9/2X6Kvs+Zz6wZ0NI6
4fsavWmQ/tXuL39/08db/X7Ox8u61swKC/vEJpez7APZSbtuJ5qt8zeW4/1YcQ5dE5tKmplM/f58
Vus3ZHBbN39ivfzKYl+WSwT4xiu6ch8IyQ1rkbFwwYmdYzzjr3r3LRGLuX6i9lWBtvOVUIElx1ma
QDpW91k0O9YI04qYJDZVAUFftDsY8jlZ57gEuUJTFrLKjrHySMenzyzZCoDThXBcSjUEBwImB8Y3
sO5+uit/dh6roQ/d9EWAxgzOmUFaoXEagWoRo5steKzKjvxM7iIncSWnHm1WG0meY19U27x9m7wD
8jSdoFUtkUlntwlUHc+znXWNyUHx4f+kXddy5TYW/CJWkQTB8Mp0g9JInvzCmmAz58yv34bktShc
+GJn1uWyH24VWwAODoATul/YJFBv/Otl9ey43CFyZwk6tss1GnDXItaHRv3myIjpJBbBU3UaXU3T
uMKI6Nq5Vta7hR5eXyUZAndqkGHKGyvCIjX55E6o1qAyOnrh1tnNEfsLdvvUTltiZQMQ4vGD7fxR
KqCKJ3/8f6PgTonMIlBcYXdecPi5U1E8IU7+7TqE2N/sxsEdBFaB61/OIrGzNweGlwfmO6gTotwE
8lcnWXkB+9iVvWNzp0JcRrraIdjlTdXDaJyp/Snq3i+zpIpUumM4h7CNXVtTG/YFJvDEq97l5+K7
4apoaGdKYvIXmMzaOJeA6GfiIFEJD1eep/hOtyXWfEkm/XZD8urnc9UrLdGfb83W6FYQhToxPbvo
5Hjzj/ZUeo43uPGEINQ3xK9j99erNLg/gPMIk47cU9TBShg9YeVnoWa5GmL0fn1ijT3kSytLsUn2
10XGC2HEl4i2vU1HVavcrV9PJFYk9xSZrfDV4Ko1zFPKnut9MAcmwg/KfQ4V9iFgVWuF98syjtxE
cm6DlNAhmlmgnqqRO3X31aQ/mEbxe4eUbeLNo6Kv6HnUO+9kpEU5KSYOdkaQrR3NU5T6zrfyM1y6
NxyKg05krH+sMO1ya78icgOzkzYhcfSMaEOVeDpO5/6kH5GblK2Y2DJekTivSLqtj4c2VXHca+F8
/x28aIyyIvuLtbkan+Q6aeLt/QrIucixGKuhjAFI6ffMftSdD9d9sGxAnFestmqtqxzf15xDpN+T
xdekLlE2Bs4ljtZc5vaI5dHximKMVNNNdXTw8jZddm9WvtD31wf1LwfL66xxThFl432d1RhVcVp8
dkuyZzf3yKP9g/HeN5XELCSTyN+bp60hRadjgFH/bUy9SG3dJT9cH5NkEvnrMu3HMU1QIu7NZYr2
hNvW/HEd4F+80T+T9vxu3O3bDMryEQSM2TKhjJZVnESQnSENmPRZODQOpdVw5Pq+1dnvO8TEcZTI
QhuTl39c1+dmPfYUHTqED5t7ipCTrLuarfsVR/FcerMDzLU2WdqS2YXzkHnrQNw+eoriIK1ux3F2
y+mjZE4lnomnBMporE0qiyDoReIWWutu2ddmfVKM3jMyyGJCBRmBxN+6g6CzAP7XRsU/X7M2zltb
OWYG1EfjsYNIQY1pzVbsN8jOokauPV4fptA2UY+imzZFHQxfV7aAKsRaKrwba8fTuluTSAoPxKb5
CsA3KyeJTZR6QYDJuDMzFIdaYQaWubk9GQ9MF045yUIxUkTu0jHWemToAxDpH+gmZiKf+SG9zU/O
4+qzatTfiolYtoOuAjStgnvi7VaIzHTc6hpLthXhWJRuKu3lFNc97CA4N2xk2d8QBiTg1bPlLj4j
XMIF7lvTucpj5HqqWx1kXfmXfCXs2vGc2rZRrkn5VkVto/acrs+3HPsc37MKohoxp/SW3DPKuyKI
QDct8cjCy/4Okzs2LdCjGOPIUjt2UCK1M+Beqp+dVtLqKYRxUFeG3jAbPS7cqlV120JzHpfvztEP
o+W4kIZ1Oy09NtPj9S122Y2JWXRUoqKGjTWD8HdFsqAhYCgBtTnPnlLPXPuPLbBv/oe4p2g/77HY
7zs3WbVTZjURsIYf6rn6SY5KsEI1rkZpOav5QrtLdtBllzi2o3jfvAflrlbpWFltxbIB9IGxReRn
64miMLU6y4PIwvFpKLJAP6Gt2nx+pTOLqavVFal76+RYj0P6Ow4YPQYoCmSUrxfUuV05W3pVjDC/
wxpM79qD8Q76SYbjkqA5xIP7W+4KJa9gnTNMNAOY3IVnyqOu12cdafSDmnjpEwvmgoPFbcpgC0oQ
UEuDk6I7j0NUyroYLWiGcabfJ8UYz+P28nZRD2PAunQT38K+Vu5WvwRBsKweVeiUmVqjBeJ1tIXz
hd8oQd2wPwa8dZHA0RGfXDJPfQd+Eb/CvCJ1E3+/vuvEg3wF5DbCYmllPtgA1IajYoXFcBvJGKqE
Wan9oDi770coyI1zD1spwFdOUF1Jn9JHJVC+sWa5MnObD/rT9WFJJ5Jzj6Pa4YZMgDmErOm5CJ0k
HNwRpQK629yVvSdrfGbWcLG5dyvHWYtd1kWuUUykiVh5hQO0Py3F6qLiybXR1nR9eOwguwbGHXRO
OWsLYWBQk3Gb6GlKgjWqAlrcZcVRi6X6KLoEj9t8S5wNMUmApx6mwmN5d5CyDS65Uz83kDccJbct
4etmZzF8ULawGU9/i9Vbse3SYxFq9RnsTj7jTITwufQAF13T93jcXSg1lmauSowvuX3Z5vYJPesg
HWBt6ywT0dYSB/r8mrmyhHyUNs0KpbNjQE7hGmBP3Kx37CnHqEMzHz3zVmC6K3pLkJ1gGhXOTxn/
oWyL2NzbpKuizsqNjqVtWWwGYsSZa92DbwOtQfqxuKOyLKrwUHrdIjbnaxT0Gyc6mrK9bfozT31z
/Hh9V8i+z/mZOe2nZnHw/QQszajaradesu9kCJxXiamSkMpgIxg8iidkFSX+9TFI3Agfw3UUXaHd
CrPImGCl28S2lbrEjM1HPauqImx7Onypx2hNguvAkoPA5lyKUppWa6nYcpZy46BrEM/7Bh3u10FE
t8n9PuP8iBIlmgmCAHZp9RqsjooOqoh866JaMo2SheJDura6VQbYMFEpplUB0klHyLT8fxPmcD7D
WXKriDVMWDmELdgQlTwoqm/X50u4KBALR5MRZdo1HAadp8lcdAxjmcNJBQE0U280JSy4Ym+7Q2He
f3cZHns9UtOKrQoa2YeHBBk35auG5ockQIm4rJhaeHbt0Di3Qy2EBuIBaNmp/pbWBw0SYmiKVTwD
dzl/OL+Q4OOWnBzluQTxhDJaAtyNL2m1l6Hv8jHFopnJeRwm16Fov5RWqAitz/gH5fmls5tQasVj
1jnwrNkpPYKe/h4dghMuH+YP3VXd4s56Pz9eN5R/WcNXSM5SRmJ2WptjYJ2vhcyZI4UwQFLeCNUj
ro2j5PUpxeNspm2mNW5tDJGpGxpegZvj34oC+rH+LuvzlE0oZzPQWSNN2QBtLX1t+mlPf0qmj33g
4jTerRj7A3YrlvZa4RgZm76Q9Whvx3V6ZGc/GEtQd9w3gaFKZlDo6HeIzFJ3iMtizwYStEgZqKtL
6E1dPeUEmhNP4N8KJKNji3FtdNyxZa6WCl6558WKDvSYhfZPct8FxT3LLjWy/kFhGAZ9g//dZHyk
p0AQF/qzgJtCvF4OlLFK6kGPHi7b1zUU/LNsYQFZVpnuhNQquUOsHxMd9f7PA0WYH3WTOooKPTg2
RHfpO5krkziT50rp3RJapubkM7tA5ebNaN2W4DitnOV3jszXyeQj70o/wu4bWGajuXpZ+Up5X9LS
HfNWYpCS0fDh99zsVqgtYjRU9xf7fa37RfH9uiEKM607y+AD8IiRVUuMFJNHXfMAgjd4qxft6uVI
Oq/3WYNzeftCqDof104yRGFp3R6fuYHdirWDvlh5jfO0gk73c6m8eqqh74KA5+8GmXZLxzkVfSTK
XLFXDFQwbokP7SfiFmjaTdwKkHVYHCbqNbF/fZKlg+Q8S6urmTpRTPKAyUUHvhd9iUJWzgK2OdmE
ih2zZSIQqZqg2+FeveOqrmpfYUI3zbU0dwtZ3Do/VLVfHcfa7e6hM+PLsrzCWyR6h/8Lyu3yZMzq
WWnYfaX+UZMwNS0/rtBMJ+tY/xd38grEXVfLPJmmCmImz+W0KJ4PZ8NPn5+heViD5ud4feUk4+Jf
vZUWa1bVAs7pjo15V/cPi3rUNRm5lGxYfPIkMfvIaSfgdD+KU3SYn2UjhsT7/bg/k8VA75et6hcM
i2pa4kWjzfCSzQ9n+qrLSHiFfmv3fe5wq0anz5UB32/72zS/UbrbdZR0JgnPahNUKshaUNDMcVY+
0RKS6aOBa3iyxaDqVqzmgwqBre9gL9TDxVmtyKt7R5GWyTN/dHFwQ5MWKika1DIdztIbi8wgkUcI
kliH4r0VMhHp5FNZeCMehV4GjTdp1FMACSIDCP2h4dtCNJ7zHrnRksZCgz4qnZFX8+Y/7VP9mdXL
6m73Jwr+JEeCKAoB9jbUVINTw8C/3MXVzNacmAnSQsuPTH9OQyXYY2Xtqp8XxHWRIZX5LMFtCNwQ
CKMyYlgKWtO3hwAF8f+8jSWKW2+bW1a/EfnRMX1PPGjVS2tARZttj8a/BZRkQPdDBzQmmMIiurlX
/yhPrJ1tdONP1z2IFI2fzURfW5BrIy/6tUldE6UirHhj1hBF+t0j7s3o2FzvDtS4d0ZryIBHUIry
iHYR1AoPbg2JyEA7WAcmoifLI4oa0N5gMgveYRp1HWdm8YJpnLWH9psC6b4kbG6Qv7GxL+rbHucd
E96RW4/gwHsDzp3pqTo4i2lhe+gpujyRPR012Y2P2R+36UH84kBTGMVFyK9w3qbTl03Jo4Y9x1lm
mwkJMZ026U4X7YM9DudctK5ZUfUGHFabqLhoHjw7gYE3Iwt40tN1yxS4UB15FLCXqPCgSEu9XbRo
a6qsZQ/vaHyqjXczqlKLIuz1j6vWSLy14EAAlAnpXexy/YJeoSemifxyDW8dH8zWducEgYXRvT4e
4U7bo3CGgDzV3yjmBxYyLs+Rr5/0B5T7IGwiy34JbgZvhsTNnm6AyU7vMKR6uI2HCJqb3+L8fY37
5O+MCrxoBsgn4Rl5BRnUW+hN2sEmNPZoG2F8c+MODe48uO6E6HaTCbGI53GHyHmQttHIQicMLS5c
1iGlBMWn9V3vPz/ZMleWphEaxw6Ocx5zNIBoLGlxGyn/Gqnj98NNq377P2eRs42tLIZNmTCLrA2L
3RurT03wkr3IDjJRLpFH0ncj4mwjzhrqpBomMJ8+5NWHRlbsLZsx7n5FnJ52mYHBJEvtW/WnYtrc
SFoCyw6mC6e3GwXn9BoSz1Arwbr0gY2e4t6bbpwPSH2E61GRxDtlA+L8Xt4OdglqeFx/17AjD7P6
V7H+RoMOfNzrPuLuGFtvD3VkY9Ka9INeV25ePEpsTDxhBEwKjoVaCZ5NoZvrfCU5HkHqgVULLcfq
hjGdqq4i1YwR3tEgMv5fLJ5CoUGdoW6zZH+CtzL6GF/KrbZH7cy4TquDTKRG7BRYrh9ZcPDk8Mn+
NbZTeyifN9Aa9Pd5YJ+Y8I+OvFT2p9T2RFfe58qCFzRehsdek2XeGqC9FOmzHmlEo30m4/E/FQUK
D97X0VlsaXcXmDlBIqxgTjY5bSGEtFGFaPwkB9BfHNF4J4u3i0cHZ+6gUg702NzOmpDXhPZUxqIQ
0cH0ykfz3aiA8hLRaQTYt0zehSowTZDPM60A0LdfiiH2ozplnaXhAEZrPmgjpuN2UAtwzzB6D9nR
KHB/b8A4XzvPKQine4BNUKnUjM+0lZ2JgsOXcelrFhOT0cBG/3a5WjM3F4fqMI/zhAZXExSKauZr
uF3eqqANXY9r5m0/nZP0oSKcR7xQLBvSBJdqi0U9jMiX4dk5e7hveuyC1hzZ9UweORX4RAhx6sSA
GidSI/y5Py89YrYED001Gv0s+mDrzSGXSVcIJ3IHwh31Sl1NUwfqN29yHggaM8cz6cCZvPjXXaPQ
InYw3BHfWtlUJwlgeugZrfp9n0sOEJF7ejNbnM0tNRiW9BmzpT0QVkfchBGEN0ukQlB8ijdkcH1A
ggfBGzi2eDt/kXSDHk0K4KZ+GH7mmZ19sDK9eTAqHS3ecWq4Sbz8CQUFy0uQQPauo4vLd3bzyV0A
Bq1fWxQqMAfSzn76hKs7Xlv6T7zRy/eM07/ypAeAzB45p2W0tWbHFjALcCk+Nid4SS8ObD+ZfefO
QVGnx1qvZTtOhsrdDFCpPYO8nqGSn3N+KmLTHWLJQ0iGwd0Mkq6eCxO0pd4GVd/1uzmcifOXZMUE
B8zeYPgDrSUa+HkpMLJbxoKpQXq5D0vcDjpPkXaMiAf0GqPilqrVtXoFjzNSqkbYz49ZcpdLT2jB
gCCT8XqGcQvTaT2Z8zZ/uewwHmD9BC44lHJlgZzYXeA/3oBxKzQrzjLGGcAs42lTc3fa3l9fH8F+
3gPw3DId7SfSNgDITgPuUsORNbfiZnO4DiNYmDcw3Lk1oF/YTpYM5EaR/qXsZnJKkrk6m2oh60YR
OPY3SJxjT6Os06YSA9oSMO2XmxtbhyH7NMuKpoQXUdOGJ0PBKXQCeL21nNLF6NZ49Wbw4pKwDJBs
8GiO1DoTPHZ85/jrU2ipCINCzMIAYwib4p3nzS21qKjpgNWIehT/i82vUS/ZraLJ22Ow33cYXWyl
EIfFx9UU8qDYRs0cLO1HAzU4/99guI2a5SrVs8FevFa/6dUaFZHHKqXhdRDRaQFiWtUwUb8KiSqL
m7J4TaLWMhTG/7z4KCj1weviQA8LZWWspATNGSdrlli66EAGKBYIlLIwCz6InA+1beelxUARaL1n
Yjr5LWvr77zKk/GUifbVHoyz9mWa7d4cANYuD+t6cDbIX1sy0WAZCHeJQQ/KWCs1QArik+UpqYN1
ebq+VCI/tx8Hd4sxtHq08woQ9ujnFvWntpQYA7Mo/lGPVwB2Kl4BUKfgPClpImvptxrct03cuirN
kDaLKuiAZDrsIiJ/jVY8STjCRM51h8k30gylneVlXK1ojAP95E1+oIfkqB5l0VPh+rwOjXLOVcGz
g04JYKr+kIEhOSE3lpS/ix1rl/NnOWDBtW0HSaC3rqEdYnueTYBENXzc5vbNEA7QRxi+adWT48gY
IYUGAQbcv+H4UoMtRhNJrABuoacZL7X203WDE2/THQA/aYUBiV0LANSd/A1tiwukgVgxCOPQlEWc
pWjcPq2iRhuIBrQpJKEDHh1kVQP1ByulT8NaxosnnDzDQJITpO3QZ+E2rG20lp62QGuGs1OVPoml
F3HBexCXoFcIbsMiFW1sKxtQZL2QV4X03rHQYARq88PvRMn2YJwfdwZzRbierZUeVM4NxSOjlDgg
4R7ajYc7+ZyW9BNNAWGaYdw/FLafxl+um5zQA+0g2O+7w9XoqFqNEyC6NfFHCB1P2npqzfLOqDV3
NY3YvY4nswLuotp02QKuxxJDUlV3yZwbk8Qfr0OIT1hYAdIoOGcvBLYMNWljSqElj0ZB40z8DPGq
HGEcF2QcxueXl9HvPMhwlrMYCNOMwh3s7USutRbldtTB330uRo+JcYApxScbGB+Hwn3uqsBRK4MV
TidK0xCQoCiC5VNhcZWNJE4xVE0Jt/U2TQ/X51JogaZtI9uB8OaFntdQQ+l2tZLVyzJ66HX7VGXQ
j2ip5AktPJNeYfj4qZWSraFTCpjTdErPKc4k1skgO5PElrHD4fxr38yK3qETEf4VVRBIxtYHxFcO
I+qqdHD6rjeyyIRk/gjnYjOc+W3fAnAxAnu6U7tjnEk6Y4VnoKUTyG3oFgSpuB1lN6jlzrts9fLo
k7U4bpR/NJ1zah0ym3q9jAtEOCAUPuDKApK3i7a2RLWbZC7gL4r4QJtPug4VaYnNCR8xoGsykXs1
mOVxq6QOxmK2M3yEeljCF0JJGnQBHregyHZ8WcZLfA7u8LhFmoZVzxoFnI7F7Ut9VnfT/3gRi0V8
TOLTpWjcOTgauerMHdCeFThQfdb/yYLpYHj2c+iySCaTHREXN6Td2LgjkUxd06ESf/WSuCzeZZud
HLSusMEg3GVQDB3a4LrDEG+xHSAzoN2BYinUqTS2eNYfE16glY/6isP6pQuGj8zzFgfy8zqi0AXu
ALlDkirWpJqMkTMtgmm+rWfJ94W+afd97oQcI3tYLQUzOIXxkUk1smAEqHuP14ch6pHW91bP7eO8
GWebRhjHfC7t52i29h0t0p5xsit3CJQCsZzqMGWSA1m4oXfD484tNbO0po4wvEVb3WRYb3r6IV9k
bO0SFL7Ip1LVBqRybEuP5F7NdW8z1cxtqfb5+izKcDjXsRFQZKOgDtcZ8jFSTlF22zeSxjTZBn7+
fWfheTkkTZGyDfzDeJxuWUUPDWbHBWfV/1BPIzY/x4Bgo2Oi35Uzv2assYFLKB0ZqHBwq8QJVnOl
7mzcbGXpgx7Zr8otcKJcciSLhwn5bKLZiO/gbvF2I4OeEeGeBq/fAQ0TRur1qDxgfbZZ7A6PqS+t
WhLu4x0et4/Xqh6HBGJm3vYw+ayTWGuCLPMKVrEEKj2SuetR+igR2ssOlJvdId/6Ye0Baq4PdNqC
bT1DyUWyxWQj43Z21WlZarNQhaNlx0ovHpvFkDzqZePgdjEh7YbYD6ykIKk72uBSWdx+kF3ehYeJ
YxKUBUL16KL52oz7ZqpxOntrM/4slXW42RK9+5SiAP8brXI1uL6Z/8UEHXBGQIYBsmLcUYli9AWl
lkzlC6SyrAWU3C+PQ8AMAlz3stoe8ehe0dgy7vb1ltskrnKg9RTPXzuu3RFtw91UgFh6HMLrYxPZ
hI28PRSDbMhU8SXGq5URZ1ahKdbWMOzRj5Es+v8Q9LfDydHIFQ8xEMCc5ul29a3Welm7p3CF9sPg
VqhO5hjpGmiWTSHLndcH/d34pUUxJWucUWUtQaIV2qNxK6QOdTpoTA/V7kYvz5HPphtp3YIuX0g8
NZITWbSn9mjs9509jGaqmqTGBEbJp364NbvWNWQV9CLvvsdgI95hrOlWJRvDMKt0CyKnAiFl34Y5
xIgqaodK1KTePFTnYbEkZQ+yueQ8X0yUXmtarByF3sdo+1oDSfDqz1HWRS2bRc75pfVAnanECLvy
YVPOGRm9UXZFE74YGM2RhuS8hqIizv0VKvrTUJzOzJA5iiyc3OQ7xuMyGcz2RsZaJRyTTsB0BKYN
NJ1yc5cRqqV9A3FPfTuAxH8Bqbe0RE7oIHYY3LwtU2VDThGaPdofjImdVRom2WOHEp8MSjDJnd27
eh1cdxmycXHTmOEdpPYEmEVn9O/iqqvUm8lpkD9fNyeZJTcMoQXiycqUWMEZzpMCGQ2FPHCORdOc
AfVfqt+QrxE9Goa0F1M8l69I3C4D97oe9QkzD83tgy3Mj6jQ82PDn86o0MLlIrlzJCUQ4ql8heRM
JFb7dkO1L5Qwk9x07To96Fl+Gu0+/VU37yD242g20S1UFIGB6K0HKfXMWTZ7noJkBV/+bITmYkgW
6vJNx2Fwt+o8X1vHcYBhfEXL1G3vtmhVnNwYBfTPyqzy1rCL6XtGZGxiFroQdD6ulSbqalrlMgW6
CupNvfOiuHRzqYCuDIbbZNQBrylpAWNDMjxdD5b9qZSG2S+sjxsLt6uKuiisVQdIFw7+CiIJMDbH
ruKhDeC0nhoP7c7+L+7jt4gmZxN1NyCPMAPRgXpE/aGjYUY+XYe4PPk5DM4mYl23ex0K4gHqaVi0
k6nYZpEX3+IJHkb3MuUGySSa3G2Gmv2c5yZMsCP5bdNZ3qhrv2fm/xidyV1mFlLOxOowJJZ9YeVk
SJ5/aL5bH8pnltn+psokC3V5cD3PIh5YqOJ0DBj6292b9FOeFtkwBeujySjtHobj+tD7Ng4u6PP6
UiFHNk1vwkHAMzRUHlKU6pEL6dJlNaJ57boxGFCWdWee57vyoJ6S0p/9Gq1EMkNkXu4aHLdq1ajk
RVsArksMd+kfLVq5iflZSe7i7ft1gxRt5f3IuMWLi7Xt9AlQ1uQW6Xs7dR3r43WIiwOLTZ7Oyg1R
CWheqG72Sp03HY3HIF8fdJSmdtBkgzg602m9DiTcXHsktht210IrmctlWZIxeNGIrpDAsE80cA7g
Lr2TMbyLttYejLNBW1G3uXIAtjlfGtXrRgmtm3BldtPGnb5oP0SzrYNpa7pjP93R8jDFkpiMbAjc
aWuZVWTMGYZQdmE+n4B1fUGE34e+OnaNIVBNNrPSiIYoGoJYvzFLT6vC699/jn9dbJRXAD4p32PB
0z7F320Yn4vysVNKV2kDunzX+rBv7mbtXU5+9XnDrHkHyTnwbl6isusBOZrI+Famp6NZq6SytK9w
9XcwnAtQ+mrth1SBHgINhiRcu9PSSzIgwn25g+C2fjKZ1uCgxTXIrTIEC8DqEN8wv+sydTWJFVD2
+25XtlmbWWoFnARqHPGi3Zd2KlmUyygwWxXTRIEQbsTWRddCUZcrzek2Bn3Q3Wp+4SOL2LimP/pb
MBwqr71Zb2ReWuhu0CBMLKhOQnjh+ZTaDUwha75aNUxh8F/qqJejDebA+sR6F2SBbtFq7cG4WcQT
wy6WAmCbERB6V+up2+iHstVdyZ4SLdceiPNrUdfmzdICSD+YB6bSsrmJrz0NLtyor944J1nLmxgQ
LYlo9kBBCv8KnUY8XerOGYKsfyz6p8yUPNn/ZZ3+AeC9hLnkeV2UAGAFGyVEwMnTOLoLGgcKKBkm
Up4S5gJ4r0SJjdJ6DXHgi+yynaxxNaTAY6Vqm6+5C2PtxuyB701i+JduAlJnuOqztwyK7HmeBGW2
47WkcxWo2zFbnvLMNcjhukFcLo/B0qOQaoM+FVTVOHvoyarWZmlh3vJ31EZYRdJWeWnYBrr3TYda
BCNAe/hb92BOJO+LGt/va+OojN1f2UpO6ay7ZbZIey4ul8ZAF8KznLmBJk6eBxOVilackqZ+vqtq
t+ToBBsY71lHr2zDCuaNELgl9h/wfPLRjgr8trTZSB30yr1l38em5H5wEQNzMJTd97lHWF7ZZkQz
ow7Ucwo9ZCuYoZQhpw4VDQOUO5RaiLqiXJV7hg2kWFYTiq1Bovqb+qFaZTJvgvUnOwC+iKEak8mY
NK0Oau3Q4m2cUC1x9dgInaL947opC3bLGyju7J7tIYHkPMZizEEUoWzUCeNOFp8RThgBsTHyTvSS
wdZqjMGZtK0OHBQrV6dVFlYQDmL3fTafu1OHlFYHZQN8X23K9Zjqk3bG9mzejeMkS/FfvkMYQ62J
Hg3C8mj8AbfM4OZ01LkO4g2JOohquWC5uVnSyivmL3hJfr6+PKKZswgo6WDVYPLmg/tx0hmjpo+Y
ue0vI1GCcdmC6wiiPQM3g1JEUP2iX5wz5rWJTTDyTnUwzwS81tZ6b2aLW0UkrPvle1v2fqygWkyV
cSAJQkGYyVdg/giK1HjKyICZXMIbgtbd1lvcUIf6nhY0rHdCMk6RjezhOEPv+pJMW4JxNlsXqDT/
aueNV3aWxAUJFwyHnE1w+Fx2xIMn2kCBeQf76MvBbQ2zDIcmIv71RROc35g8nD84HnAxuezaXBp0
nZhmFehgdURTVBKqX1CVdhpvIVAdyko/BHMHZh40BTsoubyUAGDFNTHVaBnM5o0+PSb5KS4k8yZw
eYCwISqviyjrmxo9ARMl7EiN3AhlxMiRlMpDJnvfXVI2geoZ21fFLsa2AtXjW19hZJ1aTZlZBuuZ
ybtEpy6YAqYlIy+pu5RefcZCJNXRKPoz+XbGZdnUaEq2Es98t1pD7fNLb5XjbY2HLk2tQ6YfHMlo
r5K5KeGKMRb5v5G5t1JRq6k9byu6t9CYV66nwgaTQSu5BslAuNdSmiQmGQuAQBoR/ZPuot4VoHO/
buoiEEtlNzoN12Hcid6uV9Z33Zaj5SVYIJ1Qp+e5g7RGK9lPMhDuAEm2ZIiKCSC2gxaK1B2Gd5H+
1/WBCDyDBfI/C8WVInp/os19l+nAsJLKnar7eJIsh2gL7QG4209dO12ZxzNI2nXF676MPRrU1+Nc
vL8+DvFcvY6DOzAIysC2SgFMt9yPJph//5h/uSMD+2Y3Ej7qPKel6dTVUgZJNx5p/D1Prccu/nl9
HJL14PtwlyTLYpIxw+oetfFb8cvagNwguC2Yx0leRAvmabEfnPFdpEg8pmQd+Bjz4KQWJOjw93fN
ox4f2/hJlUqAs7/x7bMNC8HebajQQBXl8xm+u1hV87pYZEhLPOeLE4tjF/7ikie4skAujC2IWLxF
47Z6rjttPsVAe9b6Aic/0huB8X46m64GxqjsqyMXwRSO0LTwyDZ1y4HkzFv3ohRFpsxxgacW+EOY
gkmjIm/uGgwRhQfpL1e9MqvY4XGextaUmaRqDqSJBHH6YehqL6YSTyA0DUZVwWTTEGTmzjjbKJet
KwaAZJ8SM6A9upXTH7+xfXYYnLdZl7RH13ALl7l9HdTHsny8/n3RFcfCP/8MgvMzc5oYQ1x3ZVB9
HvzmxBq/nYBpo+l+EshuOM9PzwtLf0Xjk59JkS9jwtDm8/yYFq5BQZBmPjdCT9TFYe14uDaitlve
cy4b6QW9dUegnMaw849a6ITbkamLWYfYy/35KGu8Frq93UA5t9TU61IZOtaNxllgObOv2W0oWTrh
SbTD4C4GQ5PZqpFgQMZdtoZMgIV+Kg/RseuQ5kUDwwNKD26qg4yTVmL2Dhv6zltFfdUpUTyWQeEc
TONdrtzZ+i8HiLF9bcQ38ewX8G00qZXEJnO6/bJ4eR9magEyzi/KL5PaMDdhgxoKsT8BEYYeRao5
tFildDu11G9/nVeB+QWEhylq/Zlj5/xe206NbQ89on1gJKMormYqStsjU1BSfFmDk9DC92ic10st
GrXbCDTl+NLPYrxnPp2Cv8vxG/+6+THPw2/lPRjn/aasUTM6AcyyR3dzat8uUBCFOqgFlO7buARQ
Wf71KIrlOAh627ZFVTxq31peZ3V4xC8tCKxtf5rhKuzbEjm96+MS7Cq0MNjQbMJBRUF2+xYkm0wQ
Yah1EVDrGGX3RVv6dtW6YzJLgETL9QaJ278o2Sk01QYSOxRNDyIyScg0QZjg0Fz7v1zhgvcjAt04
hE0EVS5CEBlEA7JmrIrAyFGKhLbsjbpW/XR99gR+bw/ChxuyWqkstCgWQY6SiZIGjYwKQgbABRg0
xVm7qAFAp7ZeWdQnU9GO18cgSPK/mSnKmUC0DI3ubMBoCs8842r5Kf4A1jh6xyj8m0M7uJosUyAc
FgtCwxsJKBJp1drm3DdFYN41p8SjN0zkzUKL+fIRJJ6/xUjFzAElBQhGO2CQJpz1tWmeoc3EYtZX
6C4kPs/oanmfn/BIf5Rr5YmNfQfHJmB3anSjQ6JcBZz2UH6EJjCK8NXT/NkBu6C8jEGIZlBMJYsf
EoRT3qKNvaNBlixH4ObQnNbeTYPIH0Pjc+SSD/ONrKlPcCLaBsW6sfAh+Iu4O1RPlrnJjQg3CxxX
82K75jJ4ViFtl2VLwrncPQ6/ueaUOE2NVDNuT8tnRlqW+D+c3CUHpr79P2h9CsdlMWera7p2wdsJ
2lVLVWYHx2Phpk/pkamyRifbVx9m0FOQc432rvq7ZPOxpbkY5A6Uu/FapUaJVgMUkqYoDU3PuQd+
8ZeKnsIrPkvghHO6g+PWTlfq1BoMwE2Q1dI9BaVytUfu6WNyzP3K0yU5J6FlQguQwl4oAoq8JuCc
G40yZMibsS6NofQIEsY0SMfDiypS+evpfLA82xp1LJMpffLEc2gBSJI1U6tAKzO/HWGb6uYbiUzl
R3RqohIfWSyCoD3G9nbDDd2mVh3S+Qi71OFgnlKg1XbublNwfcEENgnHhaQW0nZg8OMzA4gexX2m
xkVgJ3d6SbxIC6I5d6+DiE6ANyict6rWQinzJvnv0Qyz94tPP5jsgnosPBlltMD5v0HjJq9vl6Q2
W6CV+ll1zkUumTPpcLiL4YDe6qFwoOcznp9JJI6KV9ysDyzAoOLps/z69R3jQbcRuOVURLK5PTWb
ZmOQLMpxNUzO5dSEQ1/eEJiH2xZElsUTTR52EkVGEreliw21Nsoyrp2ZB+0wHZ2leRqLSuIkRDa3
h+CtYUBFvz1aeaBl6hPYNv8o6hhhWFn7jGwknBl0dkXMOsZINHV9N+uovIumr9cNWzgSw0D+WVPh
E/gb9JQlOogMS1haAQp2PQ5xOTjH4ywJmom8HLtiovoOVwskvbmhUAj3ZOt/SPuS5rh1pdlfxAgO
4LTl0OxuzZIlDxuGj33MeQJn/vqXkL93TUGIxrXuwitHdAlgoVCoysrMYWc60JN5xaisoUaKuSCg
FjHlJ+PcFUSfN+Y4/8a0YtzapCjRKv5llV6h/NjyoyuDVwg3z0YrCOh39J54t+6cFYLhFFaM5iuF
NnQH4IhMukpig7/ix8rYaJ9h45bmU/5DnT5PjX/ZBcTf5s8yeKKXhlStrtUwoT2ZT0z5kBGqo1Xy
u+QjwyqJFgSFUxT+kEA46G69vRhKUDDGfaIXYUMOm+Mt9DpdI8mKBHc45kj+2OBSBozEGnlVwAbF
gCdL2NmK7MKzv7HE6L9A5coMcgGumjZc4hoMkm9sjooVzazWyzKkKQwJQW7p4fISRaFht0KeyGYq
+ri3Kq0IcyU5xvFsefMwym490SnaG+GeViVZRpPGMLKlz65yZYBFafhWlNJBVcnu8Zo5aZxuW6PB
Dnv3LqftSL4mkf4EmTRMCXaftY/cEPt1sb9n9/QwVmMe6w32nDlYzLNl/TWYlbgAADJCDwO9Tp4o
p3TrsmgbtQgnM1yWu9SWjKYITyweFjZyKxu5I99DidtB1atpZhuGlxOmpXLVcz4RDx1V7FguS7HY
keQycHdvjns8aaM5dW69FGFV39Zm7200stTU06p/O0Mm3SIMD67zClgBFuedrPM85HRVByytOOrZ
rQNZ2/F0+eyITKDCbQGWAMr5dwzwWwxSX9o2RViD7rtyApcW4TCHl42Izg4mXoFXQyrCEvu3Plaq
vdm7BYxoq+Znttc4v8z631SWyYk+zc4Mz4O5ZVMxTZjcDRmho1dZ6Uujt16u9MfSVtEkbCUXuSju
gKsXmTa46Ix3VMt6aullYbVFmC4mUPoEZmQXhNC7HSZtAMEl3Kw81d04okdjz8b/eTcwFv3sWdc0
XEFrBTTrGlz+UiJ32JvjvDtfu7kYY8Rufbmz4seMPE7x4wdMGFgMceB47wB4BdXUrHSQL0Kw0+uB
LLNHaLbJUNTCb7Ozwt16oMiHBh6YIEKluzPzz0v7fHkVIugQWuiMip0wcDP/YeZmiNNFh4G4xAye
faifKpBbxMfxC30xXplXZV0TAaweHIs7k9zHqcqYqhMKRWE5RKZyVvR73QXmq74126u4+7yO51oK
fRC+jvZGuftBV6tKNQq8jpJfLhKiV5jPvXmj3Cwhg/nIIFIibIzrqqCAQiFbfS/ZaVtb1jUG8nzz
zkHukJwh1nNPoaMpJ7oXxYudqXc0Ho2pQJSFPSkwGe+6953+OW9+Tc51V3wgUuwtccmDliUm6gOw
FLufRzOorB+XvVEUYMGIgI6WgaL8O122uZ3UPutwporhe5F4tP/l0kOpSfIsoc+7UKnB1AiqhnjF
vo3jvTb2a5njKc6wrdmZXjE6I/3r+AXU2Jg7BdjDkNEYiAIS6EIYz6fGMML8zrntqq3gAg4XNfWH
ITTR0Uvml8vbJwoWeyPcwcrcucALFoGcJDSqGjesyw+tAyIxpuY4UAnjWaDGdNU2e1nxhSoHI9xZ
dwVIETmSQlZDY9+Az0+QCLnModAG4olONjvPsiXHhYFS6L3a2KlH5hb4jO1zPNd3o9796MpUkkQI
9w+8Fqg6oViIXOKtXyxjZsRODvdutvF73y4HlejHD3yinQn2J+zSVDMGbS+oPPCJlM9de5MbEt8W
+tnu99n/735/rUg6Oq6J70P/IXrkkNybs+DyGoSXOTgygMtE0fi9+NnSZxNVCuTaxS8MEb6WqCeA
8oDAg/KZlINGGBQcAIVxy6JX9xppd0tStLLp4w5Lss1/wCZqr33YpV48yjiX3n99KJ+AipfY4MG0
3738Kcj3USDfELGLDrqQiaVD294xM12yfe/DNexgnEdzTWIgMHNeltjKYOsbMm9jQPMpHW6oPZ5q
bQjBfO3NTvbXHgFzrOeEkX40S/i3eR8ribbUCdCg8X2iH8bpyRgkpUDBZffWBhdQjdlJAdmEDTXa
DuahA+O+z14uFiqp29+HoLfGuCy8ao16mCYYK8pfqV56avZMZFMjQl/4s2n8U3zY5gyDd682zkN9
38vG/N77tMmcCYcHxx3qYtx1sGlJmi4KGmXwMW09DNBAILq3xD8vn1TRMlDDgg0LTWi43NtoAIWl
iTaOiza3YnjzXAbmPHiXTQiCAVvKHxvcpbPUeV6vE7LH+BmoUnpiTT+oqI6v80/yaCC4vN/a444P
KZxV1zrYQ1HmIXtkIuxOkKe+egfxPlS6N8X7a60qVAP3S2TbvItAc9I6qZXBpJEftuJYyxBTss/E
Be1pQP64LPj9YruriwcnkdQWZL/PvHH393cl0vFlxu/T7da0Ppm5pLEt/H0A/gB+wUX9roW4jr27
mIoFSMqK+2YAMSmEbmXgZUEGjxE+FbVqoH6B2OAnxVRqoLyTwZmrFTyhuj8/akd6NfmuHfx+qMg6
vqJl6Sr4O0CzCg0i/pC2aaGVOVQTGVR/Ua4B+/7A0dkb4I5OTpOS9pgZCmsDEIQar2LzlgTkSYms
KzkuT7Yc7uBsSpKnRYzlKPY/7nozuOHl5bxPPfB98NhxwQsG2R8+e5pN0qeYxS1Dd701m+OiPcSy
WV/tfVYIG6i9wAJgDe8e3UQpqOXOaxVasdHmfkxxj6aeMqINi6n/TmmCpV1ijJvr7mie5zRRi0Ab
6Wg9DoM1ZJ6S9LoWDUrs3BRqR8xgbgBX8BaiZ+a5HY009bUsUz+hRlcGl7dHGCgx7YRCC/581BG5
U45JcroUmKdEU5jBxFBJPKqn5ZUH277/+6EFbBSSGBO1Sqgj8eXK2q2GQTGB37P781LcqcljaX6+
vCDh996ZYP62iyqaAoCxaQG/p4/P5ng/rCB26iStLGFmgXobxhxROEQ/mHPaEXoCeNTUQCe8TEF2
LA/6vfmw/dYrkhxH4fnAQK3lGnhzaDwIfEu7wWrsvoL/Fn5s3pqL/QELWAhEfFE1wvgCywx3O6Yo
NU2zbWYf5WGyriaZSI9wt0CAhR9nEBWQibw1YCiNq/dJw1DfzW0Fruv1qz6+TlZD7kvG+8byrLcv
NLzLdsa4pA9acHhsUBgbym80R+OvOjaT59KrOD9Y7r1FJWyKwguAsF4znl1ACPLbpy/QylBGbN94
Jq3fnowgOa+1P3jqD/Nch+uVTDJDeGTxudALBHkYWI+5/CkbzDwd2PDEEOSfWF7rBM2P4sQAAuNR
ffz787Q3xt0GNiPSQ5cW01Tjs71cG+ZVLitgi47s3gR3mgoDPDNLCxOVcp3Ss669FJ2kTyJ63exN
cFHBXNoBrFDYsmo7jsXgGQOIqYxrtbpRHOnco9AYcgGTycziG3Hr6VNjVJIOLpgB7T2GC7QZysBB
CgJpHUbuzvRfnSt5xU0UKvBQ/I9dbpFxHSuFM8Pu1EezoYbjKqPbFq4M44gIetCex+jZ25NcjXqW
WQ0sOBCiMdxHsKg4lHhxr3nF8HTZ8cRuDrASJgaxi6i7vTUW271puiWC7G8Gg+3K+Zn/sqPuUEfo
08k6XeKl/bHGxY0sNUvNYNbypvVqN0ryJEj6L7S9bscHycpEHwqvbFQ82OmFrPLblaFW0KelQ35D
fBgF4TB4kwcK29vYA2HCTekPsjKCMExh/BKCPrCr48X91mZRDPamtwzADPW7dPAQG3MraGeztXwA
MjXi99NmJtFcK031qAyD9pK3atVjFM/V6IF2SnndqVv9OLWxIrmBhK8nwKqhG8DY6dA8ePvHJVte
uW0OvwJ5xOgnoNzTXknP7If4CbiNg/zBJoo5e4vc40PfttpJOnzuyn3SzJvOeR5NSVla6MB7G5wD
z7OmVeZUsTid3YKf5WDdJ9fFSQt1BuT6fNmpxAvC3KvpQDHlXcdkqVR3dBuMHUForaSRrl3buuyq
Y7Gev1tt4Pj+vw3uLoDS2gqpphxTe41XN3juMPW4+rgm0GpkczOy/pzoLofGOerSEOaF63I1lcKo
7axd2ZmE/FB9KKLxANqKSPbQFW7dHzN8pyLTAHpyYphRu5cufiTujTL+NcMuHuu7pfDlwmpzp2Fg
4aUHfksnj7WsxCrMsvYWuI8TZ6Y2WSNbxXm6HqMKol3ZPQNwQ9RPdl6FjrDbMe6GM+pSnYYU55Vi
cisD/7biq63XZZ4eqEcnVCSOJ4rNaKIDUY1JN7QruPAQVxU1hgQHqSsJZqohJDkFand0mytQnnsf
OEc7W1xgUAtL7TUD58hVf81rNGrXZRP9bya4uDD1ebeQFROJNg2LKSDLQZdNyIhd+s+OcbeZie7p
ZFbYsbJ70NtnBTxq5t/DiZlL/7HBnc5ldSqalViG2x1rYLm0Yxa5U6A9qAfws0ZxeHnXxOH0jz0e
n2bXvQIlThZOvwBJetUj7W3D6dcWVsHHcqnd4nikmu3EgzuDQCl06VnLwrGQPCElH4if81DVrlVb
5tJLfLdsrj+sz4m1SXxZlGfsF8Ed0xUDlpnZYxFzejNoZyIr4ks/CZdxJm1NnHqDgeyFFQ9Y5au6
hnLl6yeR3QayLWP/v3unOmqumJYJY52K2nSpBcm0RGtiSjZNuiguApRoJlYaW5RzQ0/6v42v+NZT
eqsGZVjekMf/0au5YNDnDdHnFNb0iJWNt+M6e/VVcp3fGlB3lAKsZC7BBYYVXdJhymBORQs7u2ua
0+X1yH6fCwpqPThqUsOv6/Wzmn+zWkkUEDoBJtZRdVHd9+zdo2mktW1n+P3+mJK7ZjsMi+StKFzC
HxN8nCk7JakMAyaSgfqTC5wbqGQv75JgFdBDYk13FdrCqOy8dWWty021M7YupOt9S/zBvVJqySUj
yqn3Nnhh3DGD2ip4wbtXXtByilJ/vAGm11cP61PRQ8Gq9WWJlIAOBRweTCKDjbZC5ZVb15Zn2zYO
S4cnW3Jk1fAUo4V67mU+Gwatww2q9W0km9sRfDAULlk9EW9F6x1b14rBFs3Q+y7sux+L9p3IGH9E
qZXGUNegPAQY7Z2WBSruxaIpTReWNDAPfZTdmOG0eoZfgRtQhtERrWZvjP3/Lsy5iToCBABj+RiZ
yVdDNiYpegmymQUMHYMiB/Os/EeC/PnUbdiuAgICT9kjCTtMwbvojhz0Q3NIDjLSWBZTuGcDDMIe
gP8g/7G4EKc1NO/6Bl4BWvM22JThulKTm25YDgtRwsUcfk7OJnlji04YMKvA/wMQYGA44+0uJrNa
kkJpuxDcHCoSRlClFsHlQyy6KDSko1DrNhhlksvZ6BSjMRcFslhKi8nJV9b9X3PjJfpveZ/gIxkQ
urJoZ6jYRfB9chs5r/XWUIP+PtKKh67A5wlVJTsqMRqaSp6v7K/nv9reGHdTOIQ6ZCUwRqL4zESA
jWjE4+vvGQMhhMjQxYDCagBTcJvYW44yLmPeoV5LHrvcORq1TFOHXdjvVmLDABAHTP+Q3zarqx3I
xHeQ3rzbssDoU48a57x5vuwPQpdj8/wIQgCs8kWMOt7UcWNRInFu3eqQd4VXjhKfE9vAuAFGmyC2
5HAZHdAvQ2OXsNGZw0F3oPnlNMcYWnCXlyIM5Ajh/7HDBSHHTJQmjivEiF8kumEEommQPE8gdwCa
BnO6KiCDsttD9JnQ4cDMjgsqLYgpvz2yblytkNWmQN+W2+AtTv1Yb1XsQxEp0O1NspFsAbxPQFFb
Rb0eqHnIAb81Ni36nNV5R8O5BguwaS7PVF2Pl3fRERhBvQ2zuaBERCziy6UQClSWPEn6EGtOc9Nf
9NyZ2STXovhLhQTAc11taEK7K+iTW+jfabL1p3wzCwifDF2uBJPldJO/qmTKzzYFROuUkM66qlPL
BpVfm1fZAd3nrPe3asmdcNhYxa5ft0qNStCdrB5x1Q0zyDWpNL/ftgQSltumfe63hZ4JyOv6oOqH
hfod2kyQ0oo35zntCfXJQFszrMlkAxHdL1aoUJq23jK52j8KmI3Bubo2anJaBsNB37Po1echWzLN
3/Ka3pHMLl/GscUzupi06nOfj1rlqZ1F6wCVnlTzGn2aTj0dx+IQjykmWCaF6nFA0D96JM7UI+gs
IBjPU+gDhkPeUudbTOuCQn3BtG8yuyDOF+RoRh7qGaY/P61pa6rB2iVbHIH1lgxXlVLl7XVCHfXL
OEHdVR8YWqusiu5TqcaU+E2ca2tQQj2l8drGck59lm6fB5obJ7Qvja8xxBhQhoxN65FpyUy+VYEm
vhorFMBcq+5lHJosDHEuCSEEJE3sHyMfeeuS6qAVyjybXQievMAeTl2fhvHyZFUnWT1F5Jd7S+z/
dylGkeujhm3swjRrvWaOdEty+8oMsDC2M9CNmtph4xDU7RPNDzOV/L7gbsJWYYgQgAvAVnmwWhyT
rSJWTsEDs3pV8wzknGeCcmZ6XvTOM+2rXJGcZUFwAm2hpUMmGArIyGXergjIfbNzpoyGgHl92brt
a90W36epOY3a3xNI4eNDRQ+PA1RawYr31lQJSERrtC3ioAnqx+zXqlso4zxfjk2CiwRGgFkABBsd
Ab602oOOfIM8BgpQ23Ewb/LNp/rhsglR2ry3wddV3WIeyYTQhtkhJmXSRWvuaRF0WliRUFbrEL13
3ljjtm1dDTuHXD2zxiaVtCvr3vm5RXZkgGVJ+Uoes8+X1ydy8lcO0Nd3HD7U2++0GdlC8wHU+6P+
ddDvelnPUpSoM6leIJdcBzoS/IXoOFOd1TV8rvm1oinCOBfQQvwxBmpQBclBBs6Q2uPCQm51ZZeX
sMf4AVKIOEIK2y+ua49pmMbhB/BrgF9C0M4EiSUewlxa1o2JOdMEH8ydr/T1CzEl+E+hi5tIyDAh
hwki/jGKJuyi9LguQyvP8luikN7Lc8tACjj+vOwJAl47HFmQb1gawGbsDfrWFaatdGnd6iwxn0Pi
F2GLFjP6enhUHQCbOrZ+P3h/L3Pz1igLWbsgCyjaGmel1mGg+tjnV9Mk2T+Rf+O+ZSBDBtLleTlH
QFo11Xa7MG6TkOo0WrbMl2yczAa3hk6rdED3Yzzdw+q7AbfbIGOQYt868srFth4dGUBEdM3ul8W5
3ax2+rYaMDmUjWc23xoUeRLi0+5Hlkl2UOSBe1PcE4pOjj1oG3Ywq/+tp58j/aKCRFWyhTo+M582
7I1wD6gJUJAeDxJ2mXvqOb03j0xvC1eHCooFeRn+8hezVE4vai5Sd8kLbF+zhF13o8yS6pvoage6
ACUkYGreQ8RWN6uXluD3ScRCXhHRkBxoNEruc+F1sbfD1rk7PdTRq3lNEopJKOush+VB8ZsZ+u7g
JvBzr71xW0/GgiUMsHubXJhItyJVdebtihHO1Ms/uV6Pa9EKVPeGXYvygS9R2gKkAYoFOrQ63g3G
KNvaQV1gpqHmeN10ivvQsR5k7UCRmyORMAGAUh2A4bgTpXSjmkE+Bh9qVQNw6xoDCcx/L7u5yO32
NrijlKxuDG5dQsMF2q5TUBeybhb7Af4Y7Q1wx2jQqFqVBAZYCFfwXfLAzv1BCxsF5BGgzffz0HmE
XwQ1CToZqFe8hVBstjTGXWFznmEolksmRaXhWB5BPe4t/66bbN5ZuIWgKkCpCuqX7yZW5k3TJ5uU
NMyXK324a+gHTq4J4lPg/FDGeQeEW1abJM6I9EEF77ZxtE7FKT/Ku/XCUwSUIp7GKJ2/h78ZG1kW
ZUV+PB1YWpmds2i+J5B+dg7rUX+U8R8IPw3GacFcB+E1jEW8DRSVlqlVnjd4edq3znfILCVEFotE
p9RSIRaG8VMV0tzc10/suFVTPGNDRpUP9Zlg8x4f68/E23wfL+OojozT5eMkWhSKzChnw+cckweR
j+Og6IWNB1QMaMV6Bq+3dFhFdM9aOjC+DBStIr97u2+5TWhK7RXZJND3DRQ0aPs0a4pvxo/InGWJ
hOgWZCVRHB1kfO/KiLWuzc5kwVoPvB0Di0xH44Z4/YlclZEr+2Cio7Sz5nCXoGLXZF5cyAxg1Gz1
GAtHE7kh6iWr111vYeKrxw8wbEJt8M8KeQBXmw9669qw2Zle8ggchJeE5NS7ngot+UKKvZEtkW34
7n4Er7VCWwJzifWlzA5T9fQBD9wth6t2GHZW4IGP30fJd+2/Ko7fpi+XTQiP1c4EW+JuCdOYKgjq
MDEVKHYptb/acYSe4qFyZVpc4t3C9CEKN6A642u/pe1saqIsNKya+3L9p1//flYGE8EuAisOLCZa
uAiRdq05WRmq5Kb6AoisBWqMy3slzIdQxYJ8KirLKuGfME5tp3FBYMH5xnS9UFH06D9dYD/0Jx3T
4ajDHi5bFHwd1DhU3BjgadJQIH37dbKlj+14XBpoylV+l+ae7nxXjZfaoZKlCb4NDNmQl8AbGuA4
LoCTDaPhDTPkZCdjuK1oeHkhglj65ve51EQjdEZpEb+fLM+2YoZN/2RIQcWiRWBqH1MmGDSCk3HR
1Mlse83ntEXTjoJ89sktJedRdK1C5BM5HFpmgBDzz+UhL4sJOjEN3kW+pgUTOJ2HO+ek3tX56b+k
ymSfmMu5DMZ1izoX087gxyjaiszTEkMtqmjrJ30A+LSfD9QdA9tI/NFcgmYGWK5rfHsBw4jpnrvk
mUCI5/L3E73e3/wZXJxomxjslpBvZ3WqqLmaz9ro/9bxUPwJj4+XjY3fy+4Q2eK5I92bUCaYCayu
5+2LfSgPFWYGzIcpVNGbz3DgLq9S5KX7vWbHcRcMaZrP2zhBBkp3J98pvaGd/ViXHAVRFHmzldxZ
02MrNacY+lxsmoj45tEGUhR3sf1NbXAZV4f6Wdb9Fzvuzou489dVTb1CrQeB5Gw/OWhVVlEXzF/7
gA1+r1fSaS/ZTnIvBbs3+nJiH26BgDyjREr1Z9tn360I0gbFxtrv23D7evn7iQIAsUHpjVCGkhYv
SVYOfaokFIphEK+9cpz5yplks4zChSGrtvA+UAHt4xam5ZhgLhdEgCl9Hmi0LXedElxehSjo44aB
sh7ry+uEHYqdF+aQ0nJaC03lEY8cUkJNGIiK9p6mPy7bETri3hB3pud6LraE9f/R9b1W7oaTdiwi
/VRcKw/2eYjKqJe8fkRogFd4KkvjkURo3O4hHezLuXotKLAHZDeBXZUe5wPSje6/0DMQ7SRDw/6f
OX4WHN25jqY2qs8uNb3GfVn7OhwJpK6p5JOJHA9PEkjzYHYPAy3Ma3afrCtQXyVljkRtPuT6eZEV
fATEO9AfwbMUPQ8bdw/fWhlBzJl0Jvq+roP2YDPUzSNKklAxHrpn2ljEJ1q1eD0GIIOiBRnBVNex
5PUv8nxGb4xWCGBL7yg2qLWB4oV1Q9b6Z2Jp3qj/Mqm0qc7uaP66g04rSGQ0yL29e0km1uoWGvtk
ueuRM5sTM27jFPn7f0X1w94g762xuAg5IryWue82uh0otDQ8x5NRszDgYH21VyPzVnKjZydTT05O
5zjhjE5qOI1K/SI5gIIHGbBFBjJKjBSCYIZLWCwHY65kXVFmRVWX6di3cZBEkPZld2nvV58/YI91
TcE3jK7gu9GkaWobfTRx/NTIiRiOcjY8FHOgJdJGpb/9vGxOdCj21rjXUZ5kll05+JRghCm8tCly
X3FkBRVhYoKeo+UA8g78FD+b2zOM/TAaKO1ej2ECvUvL9NvPy6MZsbsGnXnzvruSPW4FZwGHEHkm
VNQAseSRU7VLlKxx8eEIbs+hAbUkxL5lV43o0t5b4dVY7ExfUmWAlfzE5med+7oJkmsDA5PzUa3A
XOZ1kiECUYB+Y5L3yEZLq7GAyd9C6RjKA7c3CEGaE7muI+mUpsBF3pjjXCRWlc6gCsz97n7mB50E
ugHdIVZhVr30AdgFU+KWopbrG6Pc/TpbtTWobI2mxxJ4EChe0SNaoGF2ME+Xj4CgvvPGFFv/7l5o
e9zj6gxTSu87buoNiQeIRBxQ6wMPOJSwGZgVBxt3HrcoJ1WmxhrjNhz6wDbPafJ0eSXCL8UGtSz4
PUIzFylNUgx4IHZopC3q06rH6gGa04Vku0SHGbOZoApiYCCwUnBWGkYeESc184c5bO/7qPHnGSk/
k2Qe4BKMLTaWNbv4pbHgAUAJWpK4YFGG43x+QYNVnXpwIiXp7ONm8qUKYrwb8BY4N+/cNEvKEoxY
o9F4RXdQq2vVvUuHg0MkgEQ+MPGWODcwhnpUSMK4VMsnjVzpOhbkXfYElqPt70zeBOfTdutajcoW
w5pP2nE4Qr8dJWyZjNG7UMTb4XxhdNK07WvYYSLq0yc22pacGuDqMBl4I3v5yXyAe/nZsdXaFaNB
Ls1j1j0Q+9PlTZP9PvfmS1MjndoUvz9bX9IqyofD5d9/d3L43eIeeKY+U83KsFv26ClPrLibHozH
PvfABwmp++qgQqc9kKGWZcvi8nmlSIYOLXB8I/fU1lemTD1Q4s48OiaPzaReGRlopj30rg8ujHXy
L++czAR3+k1zc/K4hAnapSE1kgOpE9/eZGYkO/Xq7fubILeBjCIwo223dX2frpKnlez3uYPfm9k0
LQQH30QnYZ4fzOGfy/skM8D+f7cAtVfUpp9gIE/Dsj5NRXT5999lO5wH80+cpCJ9l7jsQwRWhLeo
19/EwNYw8fLxLpHWemTr4U48zZTciG1mLr2OjeteJgsrXQ935OMq33q3hYEtAbQL1FYPaWDeYrbk
C1CZvrznJ3NkLgJMSjMmdMFZVMmn2q49Nb0ux6+XP5Ik9vPvd0drrbUHJO419htHN2TAA/0oQzm/
q0xwvsA/3PVlVIHehZ32y3QA5HYJMBoeDMftoVsPxX1zQL9K0j2Q2uQCAWqmWl4ksGk+1SdjQneb
0dSbN1qEB9L1ciMf3RZecSgYoJ4MbD8KIlz4XNMBcjqUICjcDQGryg1H9W6DCsMA6e+/HQ1ke7oz
xsdSC0yMVeZgfWl3M+V3BVQ3ty9/7x4oKKFBj6ILgNbcegYLQIoJVSW4RwxSrOFoRORQnmVlYZGn
78zwLNt9tQ1O2U5F6JroiIBweKqv6CxxdeH53Vvh/KHRF8VwG1iZDjMelgzsMB1JwIbD8AD75yMZ
yN4clyMaudNqS8L2rrhNrYeEyJSG2Pnn8zZUGTQI9BEo2fK7tgFSjbIm+F/77GHVf8abX40PpXHO
lrvGVSRJovgT/THGbV6ZNVmhmODcr7NHK71f0B7RJS8SmQluw5osNya7wnry5WDixR/fFqOs4ye6
JPZ7xt2qmHK3mrlhxKLAJ9YnnXwg+dj/PnepNk1dJU6NS7XpbgfnqcoCUksSA9k2sf/f3dtTPa7g
/wNnqaYHTX2db2ErYzqXmeCu0rRFSFha7FLbH936qIDEjZwuRxZxqNx5L3ebZrE5TGqDr70kATkD
S3BjPg4tKhNKVB3s3JNFS/Z7l04Ld5va7pIoMwiSQQWTR4Z5kw0RBmHibfDLv1U5fQ3Mu6VxUXNN
aDoT4N4Yx+OgPrjTUbJ3zEsvrIVHYiRblqNyCwPJS1G+IjHSQ+GvPxd/ekk+mInsvJpHYZjUmevS
wuFfyKnQPzeQsHb/vbwmicvxAoKYdtC3PoY7ZP214kY1Zm1qR5IRSA4/P0emLWYxlzGWYbRndzul
hqSgLvt97vC7qbaSOsNnGZQDzQ7zEF7eI9nvsz3cnfwkLhqqKewzOCd7PGzl//j73LGfi6XBgDZ+
v6qjEgRrneT3ZWeeF/Be8OCgYwcD+Qnaf2EWGhUIoIZXrKt938hqn7Jjwh35bdDHparxPVjxibE8
poEVgA83YNB+59aSLI9tz/tTaYMfETN27/mcaJ519TJhdR01vFX5bNl3VK2Dyvx22Q2EpQFgAf9j
iPtOm0U1kFThkkEh+dMaMpFjS/HokVVZi3tQhflO5f0teO53UPtjlIvXGxorGybRUVAZQ2uOCjOc
10fJwoQODqCmheQZQ8x86V+L2zXNWAagHMlDcvtb6Knw0xfl2xqYPqR3JNe1OCfcWeS2soQ20tqr
SNKsm+23wudhi7Sou14xbZIdZDkhO6HvXGRnjtvEChgk3c3hkbMTVNmVbh9N+0WyiUKv39ngvN6q
6Rq7zOuNuzHUQVAzHOur6WxGjAE892UDQeJDvbPH3Xbo/ppJMuGjMQyxFnR+fEqi6ZVLVZFqKss+
GN9C0YdlWtcN1taHIWAM1wz33xmeGf2WVpT5pOSL8dOswJKWah4j21ogu07v4vKQ2Q+Xv5jMBJf3
LpkBXim2JIWE5vSj+KK3T5ctCHOfP5+IhxyBcwek4JDhCdXh2SZhMX8q0NzK29wzEtmrRLYa7hK0
J8wFTSs2rM9AsXevxl47fqAmDt7e/x8m+CavbvVO33bYsDg/ligp0WNmRpd3TBKJXC4ukLyZ0x7k
syG0yT28TPxJRtQvs8CFgtFo676ASkjoGOeRnugsSRJl34ELA3nutk634Pez6dpWMc70adW+/2+b
xJ38bO6J1bTYJFe7dq0HCPpc/v3LS0Cr6m2+o7mFqdEZkcyB7Mjm6+rL3w5YvF5qwECgWw9p4Hf8
gRPGwNYKxNSh2tzH1rMhk7cRr+DP73NHOwMzcLsRloGoy4m01WnMkh+lc395n4SVLnDB/GcZ7ErY
JYa50cQ1RAeQ4GRecrsEesjGGDPfGYGzWAPw4X3sJsN0JiYewM6B0/jWpANVyw2s0/j285Ua/0zb
23b4KlmW8Cbb2eB2r0xJ3XX5yPI3RPqgvFP8BNrNLH+jkftV/Uj6vjPH7WKbdik0iCGNp/Tnejr0
kySmiG/KnQEuNHZLHudVj/XQH8Zde2Kk0IbqN19+40MMGcRTGGFe5+qhEWS8U2522tbKt5IyLbkr
pbp1F8l6ZL/PLafW8wG8/Pj9BlIJ2amSweZkv88O186rISevbdaC38/dqM9eSPFJ4l/MR/lsDKJx
QJkABIXDz4XgpEE7ErS0OP1AzxB8Df1knPVXXbDRu2xLFAgcDIlBZQYazUhu366lzmOdErXFtwAy
f0lA4EDaaFJlTSlherS3wx2ZmpjNijSaZdB9CEwCUwRSwvpYOpDSroLxr4mbWATdG+QODQH2W50W
GKTzVQZ4jiV5xMk2jnMydCeGMWe/32g3Tn0oh+uklKQTr9+Z94P9GjhHUxt1SSyTrSHQzxhRZM3W
KtIezZvFb07Zicl+ZgfwE0sCnMjB93a5JEMxtDQtmFO4/ZdNjWIzvOx0wnthb4B3cKUDSJ/CAJSH
R6+G0l4eVH6ZI+Z0pyFawZz+oRfV3iaXd9Ro7i66A5s54FuMHRF0PX4XYA9BHCanrBQGVYgJMj0C
xhbAQ4TjkU4jMQo8P85WZB+2I+Svjr+xYnX0wdX9x5rBpST9qOqxFsMaCI++GwcDY8eDBzjjxvAs
wLLIXt0sheJdE30kDEgaGCvDu/ht3OgVqwNXDvRH4zUcmzN1ljDvn4rpk2odiQVVp0GWS7AIccki
9/2KvicpJH1YjUY7GIDzOp+gsntmmML1OMmwJ8KAtV8gl0MqsxKr5gRzyxfwv7zS+rNx5DlAHRMD
AbIqsNBd/tiDnMzbDW0sO1NaaKwCXfibvLPyMbxy/T84594aF/bjNgaVmgZrynGOQ3blM3qEwokY
dXQaylj0WMB49+0AfMVciQPCFh74NJJWcWsDorhEfTCdY5I6Xuv6uXK6HFdEMdndmeEuGS2duw1E
SK91yNV+UceoyCR3syg0gp8KZTQgaSHeyYVk1+kVvWLnjJRgarlapTFflFuCEd6CjjTT9+XhdVRt
FHtpUuYHLEyxTu1Qedk16wXWEBRfJKwIYsfbGeQuMjUenCYeE5zkb8M1c3TrpHyPR28OwLV5rGSR
SvCN4Hhg2QcMDt1ovnNrl6tWrKqTo1b8PSaeqiWe1fuX/UB0v+yN8B1II123BYIJeUi1IP5/pF1X
c9xIr/1FrGIOr4wzoyzbcnhhOTLnzF9/T0vfeugWPdir3aqtfVAtMehGA2g0cA4yqJmtobaipju4
uo/xTPaMUxFRjdDM4M4U+M2kvtWgWbIeB/VWqu6rinhi29ssKAY0NjD6ApiNNz+Ac4H7dIGM5QTQ
bQ+b5prvpYA9TU1XVJ16X6GzMC4NaPJFLYTYSIF3dMREYCRdzyqRfu44hj/04cJIXlhyo07QxzRv
lcypotLWfuoy4RdeNeIiGfxDDBc7KnEIuwkT1l7ZTt80Q0nttMfLlBofUIu/E1vxcRxqVxL7Q1RU
J60RfcIgd4KXBa4l1quAwdFXV56kwUjbrKDHWDi8JAOCswbFkcWSyKeO2O6iboRxJ3rWzRytcnrq
Sdq3XFjscvrSS5+N+vE/KsXsZ3MPMjEvrGfMPpS7yUsO60F3GaAUQ3iiJ+b2AjJggwyA37BhjVcM
5GIzjUtZa8lzw3h2SH1g7vVXiWPciD7zVKLlEvqxkMtFLYYciTFL/AewSJx+/dhYadysCcCgGRk0
yscYvQRkrmNQ9rnj9P+QxJ20WFfEOlYgqWnxalrizbm8Mj4INy/JTXOQiZvFnoUwBjYADoDy8RVF
WpfUWqjISwJ27eHQL70tNKXTroaHFuU3iQI7EqDPMY/NP50sqIdWq6wnXlLh5bT5aKmfdNMWC2IJ
93wViKZ+i+FWcJhDYRESI/HAueO1+O+i/exKQshO8Ac6NAZ+MQYC7i9+imZoharVBTUB0fr7ug5q
ilv41fAV81Og1sH0FfCNgdXAX1qTScvrYYYW0sMUPej14lihMzY/4iHoK19oj4ZG5NV7C7cVyTkL
wN414QSgEFQChfdq+z0CU4EtRRQFwt7SbcVwZ6kA454VK9DMqu4G0AbpweXDSn2f338w285pje/3
8aMeHWaRSpMoAVykWvJkUtd6AvmAM3irq7jzQUod+b5xxe+zxwZlpITQae+UbteMi1pZ11hNpI6J
lxafY+GktmPQaZ4Ry0S6tKuaDgga5uvQI2j96cfFrC/UWoIJqOhuU+8W7fCGvTl/n4dwF1qjybUE
358n3zSO5CjC/rHZCOAyr3ruhjoZsFDiqT8WJ/byNoGbpr+hcKp2d2QjiLtg6OschcgSEq+UfoGd
1ym10TbGwR5qKtFjP5mPPepGEucJGniZaQaJNhocmUr6sfdsRlVExx5mRZckMevYRvEuj/WR7X63
2GIweOOxua1OiWe6nZvfip/iQ3wLEC6vdKhH5920bKsk5xSUtRSEvGOiPQmgxoln3Co3C9qwl4NU
E5nm7p1gK4zzEBmABnVthJE8owI+1RhbEJ6kk5A9cx9Oh/XHSNJ8UbvIOY00rtlkMGQyHBw2gL9e
1Yfq2N0vBypZJw6xxjmLqs4iDE2xQ2YdRSGxp3amVpDShvcTS2NpZQURbAX7ezYnM5+6o/4RnEb/
UZbOlUNaK50HY37eLdHpbhXMizNQKfGa7gEnVo4vgQt1CvTdHKIsIxDRnSATZ5lwGjrnNLRIb+JY
gtOIcvANyuBww/boQ5CTT9y718ONjfP0pEu6pjFgAxAxQNGFpgA4QvOd5KDc7kSu8P6yW6eOr855
jizr0G+0QFp5DZhnLzyugRVgJhayKFexm6Wc3SE/rqclWd1KE0xvmI4LkEd+jDXVvMS24YIf1Dn/
IGdjZ04htinM7OkFRir2e7tC9cCrUGJ8S8XP2m4W5xzGXMBI+IrlYxg/q1ucogfBGXzzU/1QOm+5
E26Fce5hrgxVBZA5XOx4NRj38XqjW8eYagCljhLnIQSkeGq8QEqcuFbzru6oTSLOEl/YKaQoNfsa
a1b8egExDmv7mB0g0DUcBsVrNHb2Tn8kLJ397gu2wZd2CiND61wBvRiacexkJ+G7Dkgmhsgb57Z4
1G3UTW35W36yjuNnQvjeNXSzdQbnPwyzkxbtOQ08Kn5nY+4cWH6KJ5NPZsQh40uPxSCsgxUi5+gN
lLyB9KCGdkeu5a6NYCxAASoAOFlfAUAthaAtKGMhWVueJAC2hK7wEwgtTn3LWHC6q+H/Pd7+fK3a
iOSMvx/bUO71lgUuhqYF7p0gdS2vtxdUDuSP1FARpSF3CkLQF46YEEBAEXwl/5QaxJXteSjplTme
9eGDYyktGIxhSzhoeDzT/P5df726U1ABvFR7qI6ia74DStITm5ZNA5loR9j3+xvxXLodLrIxWinE
F814hYcvuyrel+pwHeqGU84olowWysfm7LZZdUgp6B15N2HdiOfOQ2zl+RQy8fkRw3tX2mEGQyme
lMGZ6ixP2sE8hofFj/Cql9rjEzIGn6WvEch0Ekz3UQ9hzEtf2gsuUZ/AvlA1PX5NVgVZ9xjnzlBP
bjc09tTNHuEKdmPURnUu4qLXdZSmDMIYigEG/U79ITzM7AXdt1yJMLNdX7sRxmXnxmgWlRrh1NSp
4bem/qGSc6eQStdUPhB6sUW6tIhc7BVHxVqGsEk8LfNZqS32y4+DXyV247LgK9LBd9epbpTjgq+s
5sIE+h5IBDTDes248rSAOVXKGVCryPkeUOAoGXAZEOX71RYBggVLHaObkJrH38/9NhpxXieaprAG
s1OCKbLyPWvhaQ+DYst3+W0O6ro4pWyR2DM+FDdgggmjBPJ6TK2xp4giED8jfbEjp7/JAwqffrf+
y8bJ/hc3+BgMsp02jQfsmHrD4FdY+4jhGQ7jN8zRBUElTMy6L5gkH3ULq9CkmR21NrluStdqH1cS
JpUIFHzAreSykEYmI26fW4azm/UEi7fcHK9vkhefFsO23l8+a5RMzoUoC2slY/5qqK66PpB05/L3
qejAgycXST8kkoF9YlBDnf1cN7+2AlQvXTKX2L2RbmyC8xvo5yhKAMC9VEmGG9bzkB3jg3igH1Wo
82XwHiNLqwGYWAg7uO0obnxnfQXhDrCo2eWgp/oPiLBicG5DldDpUE/QbFZ/CDO4EkopSCc8TwGh
KiIyTOYZLpk65zmMRWPtjP9bRYbMxlixaYxFQgw/HFagR6SvIohJj+1RQfe/EsSHwqdmdikxXHZi
6U0oxiw5Ai3tITtZ3r/TZr+edLY9fjBMqeO1EwqmTmKbM/IwxtwHJqnF1a+HT0LQBnhmpBopCK/E
T4rNUm5miQQj7Hr9BjBVH6f+kzIlx8tneF8K3odYCx2jzILBbEqCetnUqdJW8BFShW78z3r5vl3J
Eg8lhTu8Ndp3LUkoYOJAbhQOGL6HUw8xByU9mO9YJ23kkrhk+0HrrBl3iCVjiqTIgMzRD/HU9iB7
TTBMtvKwOhLg5mwgT3lvWEu0U4sygILNV8BvlbbkslrUeETs/DAv7Ei8zSequLm7lBsh3FKOSh0N
iYgNy0XdEXvfMHu/VN5d1mTX4gEQLFlgonsOw3+aRWNmpdmpNVo3nqHeU7/VbqIb5YtqSw57gS2j
gxz7hNC9lHcrlM/2105G3RZCX6Z4cne8QjdswEBg05vq8BZphgoWJhkUNa+w36tUA63BWqQou2v+
9CHy6oP1YUbXF6P/VSk8qN2YgvnV3+K4fQs1aQE6SMnEwVd5zQfLGU/ZNWvCwnJSo/J7oX8rjTP+
QcvLTCwgzdIPVXSSLCL0s1/Lx5Ht97mYlZdyMzdKlXqD8U6fHSWVHO1nBCSyy5u0Z+xbMVy4ivJ2
NXMLYhrdX4cfs24raHS8LGPf1s87w/dTxqqUjlGDtYqPKqigi0P0JWrsJBh8EVfLpHfKN+GCgBrt
tzUoXOQS0jE3pZgp1vr6Q/oejKL2fIiu81/N4HTXIu5BFPbV7lqC4BGUhwBJRTv+n0e6U4tIkYsM
pyv71S2Rq4nIRCtyNffyNG0jhrPzoQGzmhhDzD8N7fUVw9diVWmqUrxr5BtRnJGH0yKLo5amnt4o
PlhtP6ZrRBRAqEXj7HyYRUlpZGijpdfLajrGCBaAN4XH7ZpxZl5k62CmOhRRA0ZCMR/qKzC24YU2
sgcXWac/HZThQIWrfZeEujQ4TQ2M5vC8h2YiLG3U5KzDDLwhELu2zoQXTndxGRhOTz1y797rAG/5
WyB3IZnWQu6MBavZfgeYCyNvcDLUUIDEJ/u5F91RF7u9KWV0cJwFcjYfAaL1ZfvMD6vPUBlz1zxG
6KRTAuGBGWXtKEQpZd9iziJ5+w/jUtNrhJWxrO1l9frq+yQQz0zkQnKWr7WYg047LCTrUJAdFVxG
7TeNYdpaqGwsh2lxLzvJvUx7u5DcORBaLW50hZ3qU3KQrvrDy92Loj4mFeNOgtWaYainMMmXV9Qc
Y+Umyv0q2G+ZSVIVPWKzVFY62mS/3QJa1VCAuEh0+sVVF7/RqL3azWrONqhyrj4zO6UCPjVSqcGu
j4obfrac8qDfQSO3JBEOKY24HKpup7haZGjUy4ktxO6Sf5at4LIx7Pvd3ybOY4kvQoci1wgZTX7K
m2+D+fny93frChtrUzk/USv5aK0VIvJQOzUuW5EnOGjBMILSo5m69uP/ZoM4JyH1hgAYGKgzPQDK
5r3qIPE8ZJPd+er3FxBj5T2h4N7dZKsg5yT6SK/NcYJI5d3gweWj4TD/WAOzXPb7wLgnIXEpG+T8
RV4sQhszTz+i5tqcqmC5V77oyOVZo3lPDf3t2yDw8k1Rk0BKxVl8JC7NImgoQwLVb0qeQsWpjIfL
K7hvgmcRvJkXY4YBH0TMcboK43s18S9//y+x8SyA7eDGM4hz2oxgdkZDtOSy+/56ZV5bM5rzhQA1
Vld9/I/yOJMXh25ZJBFr1rvC3erGAAYrnPnRCCq3/kAVqv/iZs/acSaPsQbgkFuQJgGfITk0uIsn
vauiFFkieoTYL5vQj9owzuLTctDwmpOwu53kz0d2t4uC1mOryRLDxDeJG8pfjvVZR87mQXOIOhcz
kReg62N/tUa2GSPZmFwnRxNfRV5g94/1WSQXJRMr1oeaiezB4iK5zy37rob3Thl4hhYJREGtKRcs
a7TZgjIca1ovV5P0FA1EKrNrJrooacjYZVzM+QEOqdONXu1Z1A8m1iwWFMjXmk+Dy+qupvf/ZnJg
j7cYFQFdEP7B0AO3ZV0I8Mxx6VKvYr3ReBti3X3A7Hweto5cg8BiYjbHX2K34vjtipp4acoenfqt
ZOtflTYNVNMvul+E7e+ZxVYOt0/5OMdyHkMthgEE3jzkn+XVd91mb7YWqdWe9z1Lk19Nl/XpvNQr
tGqhVb76qTI4ZnW8rNOe6W2FcC5eUMouX2MI6cRjkXxRCsIfUt/n/HuTjbFpVFiyFLiS5se4IrZ+
1ztsFeD8eyqC7UjuIGACHBPz7wflUXjKLLgH02YptOmRUZ/96L/bG7pv/4wpwqTnLfgMIbN2Xoa9
gRriRGCP9f/NJB5lCJyTjyvRGsCNgjRNfBjVg4mpYpFK1SgZnFsXhqoXBgEq4ZpuTyBkKBZboh7P
KCGcW6j0VVpGs0GWruOuGNpiIqIN171s0ZQQzhnImgJocAmrlQs3PShAAcvYU41n7BuXDIBzBFOh
pqPZ4tQYIehcWrvASAtENZiRVJCNUd0b7HMXxPHgrKmQm2jygThJn71Y7HFPPApFaxvhvVHLtlQS
c/KX/an8nNZvcqZUrqOiywfsk6Q5Oh429TAYBKehoISIrXrO3TZyRLFC3wUz7GU5Ll8mlNgN5eNl
a/hL6PsnFMnPf9/IsCaQCSQN1g5n5/m1QnDwAB28UMALLpWtEP7u2V1txCWzMgEZFuJAEasWwNH1
L+tDLRn7++b7aT6jMLcwdax3SYqC7U9DnIgcj5LB+YLa7AH4o8MX6FV6zNf0XVfofpF8vawJ5bl5
xAxF7MJUnrD7yQIiK/ef+6GpePrdcB0996RSFTrKsjnn0PVKLmsDlm80v+rVdWvdi8ZhHYlLDSWF
cw9imnVVLGIBIxCk9MpPS02dJTylb3lZ3MS+556zjTEkIA1ZcIYQhwBaNv4o4LoLiTAGQhd+fgrX
6aZRZ+ii1ZY7gx6ryT1Vvu6pOfDdi9pWGS5TQHqax1YGQSOeFtls+4S2ZM8I2LOKUdsTsUeUY+DZ
M8e16M26hfn9gy0hOC8kyKLLOrPe9Ey11Y9LGkwtjZSRZUKDM7qsobFxKqe8Yu2Mmd8cLh8uwg3x
r8FarPazPEPYNJiuluZPol4TC0h4CZnzEqM2xlrM1i/uPSACzV/mKbisBCWBSxfENZxSiTkIZXyn
fx2bb/lA5ArsCxcC63Pb4uYAzXIESHcJNldkByPFOKUMPMrKXTHDp3UicZJ2R562FsC5hdkEeXPa
w/nEevwrUruraPghAUAFpJNuHJlxUBmRn0jRFzF5vLyS1OF69TRWoAumgV/3qgWINF0wHmbDYR1L
ilcHzSH6j1GXfxZrdWs1dGbsMcBZRS9Hw7D5vnF1m7U9/oseAenyRiqc8+gHMW9yC/Jy67mrIzqJ
tY1LQHFk7qMhqyCXb4Iy/+IijArYEUsYzhJET+oJbbwob88PBZ6Beyf2qLkD4iQonO9Y1RwTrszR
Z9OXBIj2WWzLFAADJYP9fXMWorzRVZ1dolcj0CMnlk4ShRxAieBcRr3G5VowqxB1YIncKz8FkbgO
UhI4lwFUgiKf2RGbVgcoAfOXwSJy492a9uYUK1wKkYTNBENjp/j4cvcrD911+q+Avshjy3kMNRHX
VZKxYHLwAh1hHvXrf3qHqWk0Yu34N5TIapW01iGsQgdRnl2nVeLG0/GyJ6KEsIO8sbJ+shK9ZVF+
HT+GT93wUJeET9+XADpMzWJMkTxTTKstY1dK2J+evdt9qdrGjig0OUoGZ8hd15WNrkGGjCYy+WB8
zRPKzJjHeh2azmpwlryabSGlM0QkZQI2zTs5vx2t+yL1xfHK/JpKXzvlKdQeGgpLfz/fO8vlzFsH
6UgpGJBbyDe6hI74MBDCo0SV7PYTlLMYzrJTgDPLOKk4qNlBLu56aqrpL8f0twA+NxarsV1GES4T
qCvXtY838aBCMGjBnUK9ThPWwKfICUY3lVmDqLrwddEfC9egzIFYLpmLb6lRaA16WVmF+FowHWUg
jiX1fa6K1kWh0qmswoDxl0W5bagy41+y7fN2sB+wOfesX0CPBihgvRsrGzMgB9PNF/A3qT7Ktj/q
gOopISWyXdtIlPPJlIcFEhmRtuSycTMLvec6OCHAERdQ+T1lBJxLiAo5XbUaK5iBHQjk9cA9weCo
+xbveV5FzilEYt1bbQKdIuAvsUSglZ3G8i8L+UvUOUvhXEA2gFra7KBK9PQCZ2W6uPsxer0cr4yG
Qii129wB6Mx/PDaPuoeerSqWmFbsJlbcsv7OwjE8dNUdJ4wHosp2T5VpKB35hHhRe1UrasiU3uUV
uISZh5Buhdx7yRhNiiuGrdkrd46HVB2dmOCh5ccGdLkf+kpBS6SuAzGxsNf0pkZfeITJkin/pOuf
L+/hrhffiOOOm1VVvdmxEo5l3jT5lTW0vpTZRkOdMvadS2pxh6wviiYsMuQMJaZU0wPYUC7rsXuq
Nnpwp8oya61rU+jRRkEpfhBLu2mpSLuby29kcIcqsXByw4hlpQ/Vr5fXKvCfNIBSYA3NoUdVcymd
uOOVVF0+CiNMwQp986vVXPVvutZuNOKCa6u2ZR3n0EiqY6/+nM2j0zWTbaCbefx+eYP23exZFj8h
IFdhjikp1PTNG0bD0QD7rgbxGxspgobHN8XajTguf+zqSceTGFRTl6OY2WJ1k08eoRJh1PyUwJq2
69SwZwr9Br7BDDrnGyN7SxTn82eZETkQAgmD4AcEdFMwhTaBkU/ZqROfsk9qcbis0r4EYAUbwEEU
5VetS0qoLmEKbycXP0H/GINo1nwL2CdQvhg9O9i2gRTIWV3ZSmuoGjMqhZjs9BnureANn4Uv89Ny
bAOq9vkXw/stjn8UEeSksPIJ4vJPzfLckFU0NtATnBUATEF6lfgCcbncneHdaMi/iwyJUSWdjmWc
Tmz6fwpUwIf/jOzIzlCqTBLW3IZWMOtaq33heEUVr/d38awxlwQWjWK0xToxZ1g7smoD09zR0re5
w7MULhW0xHTKlxDrOt/lA7q20E96JR7Lj431DLpSfqB6BSm1uFg1apKgDBXUirRPcRKYamcPmXP5
AOxfB87Gyd8KrVJbMwx1IoEenJeZlcbtF/vNZIrbkyBxUas2olRbeixhW78PGyAw+rL2RCi0H7XO
28RFLVFu63wwRpZQZ7cMqpglt00C8OCXVjeJuCE8/+hXoR7dIyLIAfCIqrJt3OTTSGzWsldh/KPf
PIkeYzxsv0UfGte0Q3t53zoAG/K095fV3LUNRQYhIRgwZfEVM4BZV5iSQaxM2yPY36X1pn8DrYIF
XLjfIrhTlRpxllURRKjto/7VAL6pST2u7/uqjQzuTM0Ykx6lEVMC9SftGaw/8tqr8qDeKScGnPSm
6v9GHHeiuryLTRGPd56pferNz/pA+IjdAKkA2REVFsM0+Zc7zDhms6GhCzGrruL0YK7u5V3/y3qd
BXAp0roauV6zGZsWULC6k/rZh/qj6i4+4+VJb9A2cFngvpmd5XGhCy8NuIGIaO3NAXRseKHqySUR
gvdvHOdF4wsS45ybYZ5DhvQOlJT+cGO66+Pkr94Y4Bnau6wQKY3PkzQwG+URVlAdXRNQ5lUQvh8N
JzuynFZ/JEcQdt0RrEHE9UaXYRh/eoc00SVhAdKLJ1yxRtiBNSIGyx2rVTIo8zfdtjfiOAOR5GJW
UkUAzkHsqXUeLNG1AQiHy4u4a+YbIZxVhJOidesAnar41MWeRj15sv//lUf9/f1XlDRJXMWtseL7
4gn9FUEBZC7ZVw8UUunuXXAjhjOFNdSFpOixVpqVoo9MdLOqupKs2u4K9fPlFdsPEhtZnDNVhCE0
8h4qPRNGiN4XEOReJTeGs6DQk/nOcEeX3/a9xUYo510BRjdU3QQF13fpkUFRpAzj55cKgJ/eAXA0
YRa7zmIjjpnNJhBGkmnKcQMdzQhzPUuxHktTs9OOHGi7bH8g5PlTkAgDz8QGepXIwQw/Hih8TEoT
Lk+Zh6LK0hwCgHDMumMiW7JZu3JvyxFucBIepsNHwSds5LKrAH7ln2qVYyHr0hIzG+mvGXN3dGq/
lVeDi9mhUyORMFrUMnK+ogkjbTUZTUqU3sTisTOIwRDq+5ybWJtu0lvmi6oyaIDaEVORgxDA33T6
XFTKsYUC+gcV412Y9scgherWv8DfcEACSHpXwjHx95wwnowxmqHR6DNWvPEw+M9EukfCEijFOG+x
LlY2qhXkGHeSrzvFlyzAIWIxgw2Sq7f/glR9D0MGoMb/i1Pasy/ZHl7xH18hB/qpAMg8w4dubZDN
UMoRbpfvBKunyuoiEbtW/RLuEqAdsYT5I6PVVJzGT792xzfDUm8V5JxGufQC2h+xpsUvBvE34GUa
l9PFmU/j84QyWdkknAh/2dHjrC7UCXr2sqvp743GidIHwlBYiLoQKfmEsxeifgKO68tcpXGITrrs
MBiPEhPepeYQ0igb4RzGLI3tWJuQxmbkGFF9zqY3AeRKwV7s278hqRro1kSTn+SdFxGPFCzBMKvO
1grralgSYu51PxEEr9o/MjgfryWzUEvMeTBoF8WNPOtWddfgBaumpVoHKY043477qBVFLKXJlrtS
vUuVgNib3eCBcSRTAhEFuEm4WD/n6QiiD4uhac1udmBzhYITgq32ZQCl+nZZ3u4h3ohj+m7chWHK
E1ieTeBdlKVTNN0hl4+hCFsQqN5otjKvTHwjiTu3sjVZURVCsTFx+/pjnydgVZCkj8VATXbvHtiN
JM4ixkGIUiENEfWjIJuDLAIhGpFZ7JrBRgRnBjNocYqqhTLrFNtjHiQhcQOldOCO6DhIiVZKEABY
1ka9r36I+pt8zkYHLqwL8VJVgohlYrPcU7AeYslTcG7YTIFFTVQTdsb3XohpZPa6Bn3E5ZgU9jj1
roXx7Yg6n/vu4KwVXwlGn5Tehzq0mhzEBIynJacQc7lGwBrBKP9G7JLKxfdxGbQoSRCLtOoGGzWU
H8BeefmA7hf2NgpxDqHE07iaDFCodRlcM97xUK1UTiXgxUjwXPZ7X59RzEGCFQGU2fw8ZF2PIJVf
2ckBI0h0lZx0V/jw7Ekx+0blyfuLdxbGLV4RC0teZBAmJh+BQzNIOjDoiNR1vwebTXb+TyNu9cIo
W5Qqxg4xNG9WaCn1U+KMXgj04eUqc0tHoEx93zecRfIutV60wmDnatQe8+4RdGSERVALx/6+8dlS
1VmrFCMGYU47vGFt5bEf3dSHxrWC5Lh6KbI9ytIppTifajYhnlvZZmXJD2u5K4TKJrSiJHAutcnA
xhhF2KnRV3zA2T7Mvd0fRqc5Sjc1yM2aj9RzB2kcnJON8Ig8jylE5tfsaOU+eJ5HW/M0sLew8yVH
NvU2unfzMEQJE4OyDloNvsjcdxidLWrEWzUY0SMChtZnx/QWCJWtGG67FgtjrHoMMVHrVJjf6SPH
Eigk+T073ArhdqwN5ya0Rh3eL71uktuuO0QU7MGuO9/K4LaoGcpYiWtGofKCfo0229r+nh1FPERl
d5SVUxpxIXGYW2UxB2iUdqf2c5c/GtR7P/u9vIfd6MPTTjRWFbYto4RZFNGdivZqTqZHLYnfS4bp
xKISYLj60+WTRYnkymPD0Fk6wi/IbqT3+k9NFu1lvBnXmxAGXuvEMSbsW+Ocurz2yhqn0G98fiAd
gafHLrvUMlJ2oXF+PTZCU1ZS7NSkgbYVL7G3loORaeFGh7TcER8vr+Guq9juG+fUZYyh9aWuoR77
fTml988Xa1ThrstbAETHdng7UyPNe1fCrUTOy5fSbJkaO10yAGhwrzkZwNvBRDjD2ImoNpfd1v2t
NM5hKIJVh6EMI4lL2Sum3l4xNyTo0tXQdbZV4kKgowgdi44KxjpibYlTx4Nv19YAqpcCNpNfL78M
P3+HeuqH+AkQWo58zQoluid+uSyTEsm5lS4WxyHroW5d34BewVzuk8b7byI4X2KlRYR6NPYvshxN
LuxQtAXrx2UZ1DHgQbf1VRv0hRkJS29iRzmgrOmOp/yWcf8Y7y9L24vQGxvhOSmMXNWGnNFYtYUT
pw+K/O7y94lN4TkpukrXQP+FTRHMr1p1sJpvhfaGe5shgvAOj4cMSorblHisCmOtIEJfb+oWHVfE
9//iJ34L4EuZZRWKsyZjjeJrxvvTAe1Ivre+Mv6YOjA+q49vmQbeaMSXMs2pjELBwsWqSk/9D6E4
NKpzeVv248dZJc6ll8VkLHKDNcPUpDOpHyUwjFqeZU1ekfh1VVLugH3vdYg8y+NcuzUnqt61kMdA
CFa3dGPXdNEfDlwl4KUfLiu3+7ayXT/OsedhJy+dgA1Lr9vENr6v1wzEeX3oKhu4RJEjkkUxUiQ7
B5v8PUd1UzaY89HRbnpkLWUYYRNB/Dx60T2AqslrKmmVnHeX9WhalAJGIj8MXvMVl2LgFIFGREG3
MEPICJ23tL9vl5XLDaVUMXqNJaAxYHWFq2wkLnb7vuJsJJwDr41UUkxWJmv7oEK8qMGYNBIsgfv+
7iyDcxbyHKuZIkKHfLL8bFKuRG0gzta+CPQqoG0NcIc8fjPGEAarKOG/1+mqVo5l/R+/zy2TYs2D
CAJEAL2LQWR6Mkmavn9YzwpwaxQblQzWZghgRaT2DnQDjvFBwSSCgk5quSXUYXb62jX8lsb3Yo6z
mq95jeXS+w/m18L6YSqY4/Ivu4R90zoL4fJlocLQzTyq8AjTOwYUoV0NlEv9iws4y+B8qlKi/WPI
oQh7gMITIToJDS+5Rrcd0tfQyb5dVukvecJZHudT9aaWNUApodbysDgvT14gH+7wIlkAAr36eFkc
tYKcT9ViTQMsFbRbhmtJ/FDm7/LyLb2ChnjWiHOildrkhsgyH8UMTOsxXPxlItoh/+I2zzI4txmB
Z1hTmbmB0gQtmMmtCvBTQLx562PUuqMnnGgSiN21Y6yHACQz2ZvGn8HBMoZwtXLEI3l1DMMvS0+i
ZmH2rW8jg9dLH/t1YYlc/+l/rAWYRmg+seFV9Le41NzdrpMz8SKp6xIAp/mSbFTK4VKJaKCvpLtW
uO8oXkLmY155hc33ucNkrrFRZDq+LwOwmJGysaGbwn/bnXMjhztEc2hY1TRCDku22TN17DJyCfZy
bB0lqrqyf2Y34rhTNKed2RUKxL0UxKqHAs51+DRds+n9lRJHLSJnd82aieLANkmGI6/9Iuj85qjS
yc+ufW+04mxPLeZmLCfIUW+WZ9qjJmA4ssAWKm3JQTsL6HCo5i1KJpeM6GGfrZMBmcPqFINpD8vT
QDoLtvuXrJALtdpayeBthhA2jqU6mZe6gmd5qt0czauSph7ZjbybheQi71jG1qwy89DeMVKBDnMJ
4ks72r+Yz959hQBcnASyEzTZvyJnbhq5Foo4Qj6HBqQCIFShH92zQjPNCrfrnrayuJXsxyTrtFCI
vRAj/KBlKFDfzhzlS54/tzPTZIts//mt2wrklhKo2uvUChAoV9/l2ldiJ5Y/yMrPPny8HBj/sowq
OoxVEfTdPPG0IGSzWugpNu2O9RDCRJCGr85y3dMlsr1XflMBYYEqG7KBluY/I4nUCZpqMYNkOO6M
gUoJumMN46Ac497xMjVZMVHX1gzcrf8UFIZdpwIKF7W47BAm9111l1ILty/CklGd1BVV4fH9MKdb
sHQJvnDQjtYqBF2F8YCucIj92TvE6JI1VfxrmCrfsKCoWZsJEsx8cprc1nzpIADSdz5NQJr+N7gH
u7a+Fci5QxkTF2aoQiCLKQXanoxH+b72QFiP9wfWwkjcm/Zi8VYe5wqnCay6lQJ5ffN+Sa4r0f2P
K8gd3qkdQBvIFGJsn9MN617Qn9k+wYcE+EzqEXF3tnKrEHd2R0FXVnOFvAUjIycGiVs5yU12qAIM
1D0honT2v0Di3XO+G6k8z1SBC3xR65AKSoZPQAcP1tviGKJcEGMkjCzOUtK4G4kZzsJqGWzTEFrk
Z6JAwYmODGU4uqM6q/cSga1q7MdsqhPo/GyGYmQLenqJKv8hm9rK4bzGlA5jvMYxOk++sysJi1/C
z94DOJGLDOAtjncrjUumihlIeZkMrbIn1LCfraT8qAWS199QjXG7RwyOCr07miEqfFfrBAIZQ50K
LKB13WZHnXoT2/8+SHA0RVRRY+GsQZdUVQkrfL9aj/3yGGrB5SO852st7fx9zgDMQptTscD3JSNC
6X92qwxRIyIBDHb10BEwDLh1BQMwfxqalNarKDBDY7C3mPb+oh5zNMmCF9FmEDqRO74lx7U2Ejnf
ZC7VODZyGKMJJZCWm1ELVDGy094fcsy4yd6/KGZSSnLuKdOMoasTpBYJQBR/veB31lf69Vo/D+o/
UyQeL+8fIZIvkiSz1FVZDy312e3VoBiJl6ld+zivIj+yNIhGO4gFVFKj1RNGu1w6T6i/XlZi9+69
2St+RjWL4mko2F6p6K2Pn1FI54MAZ57YqoWbQvRM1EFN3+5eurZiOa+kWX0mFCLERmzkkqG0qcfE
kR5mT/sXnfY74gwR/0iAE7ZE1Mm4M1BUgqLH08KS+MVhzwVJAFAfRwSMR+yRmAAsmfgzz/1TGmf/
WYWOG6GHNEBriqcWjSO5238034NKg0Gssyw0ctH0oLnEZlKCuVOwikXbiuWKMufdsNhZ4ZaxC3Jp
pDuZI61gulr6k3BCu3BA6vw6o/tDZ/6FLLGMPI1F6Jwe+2v2jPq9Q+UGTfj/6u7y+mz8KY3zzUqF
Nlghh7RpPazCVaU9RjlRld7JeP6UwfnnRpgAi9hAhpy72VN2y9KPCBMow/f0a/qYPtOqU9W2nTz1
T6HcuVhFoLCLKYQ2MUZmhyDydHdldBeTK4MCaLD7z5dthlpJ5uU2achgjmURo13YazVsVX4AY71t
kbyQlBT2942U2lgEoddnpN8nHfWI2UUkCsYr5KzX2bXwYPrCPRW+qTPPc7rjFtW38gzNAAvKXEw4
2cITo3BS0XQ0HajWhdfh4M+d41yMhV5IbakhrsSs//+RdmW9dePM8hcJ0EJtr9rO4mM73hInL4Lj
ZLSv1P7rb9G5XyzTmsPEg3kIMAZUp8lmk2x2V5XVZypKZosAuKhSzEPcQuYFb+n9MY8uFSKIHqI5
4oKHRHXJqliMnOTG1aEHZUPbbfzre9GbUeIP9LFu0gHvnHgoSVTHkm6qSFDQKxglXilWT5a+RMUU
IkMP/VQ894WZIDCIELi4YPd5bRELJozqUSuvUMT9kRWp6YZqG8hg8PmEGkWHSk8VnAvB/KPXXmTn
0GF0z4P8y+p4ReEuxG0/Dp1EVRzU9RTUP1fd9GOCkClRDig7VMknbfrW2T47sJWim8+2o71Ccytl
rsq4kTMNMU72m+RTj9gjymMIzeMWS56FpGlyDCK5wVUOT7/1Be48UG/7E96ujUMU8+pXi7ilAwFG
3I5rNmVQzyhuWfMbI4Fl+QWIqV5C/FbgIyL7eNohS27lsO6ACI6MXXevOJBgumA3yORR8v6+URHm
QSMOfdqKis59breNR9sa6xaRZ06P9RJoxtcuEyzbTZ+A6hjUJTXNfKdFFy+ZqdQFlm2lX4yTZxgP
ixqcd3kRBOfxy4xMf6vB22p7H8U/pnynNl/+GwTn2VqRZI05jRgoCPZ2P80nxRZdsDfPWauB4hxb
MxU6Le3AXhj/n4bcz02nhaSIhcoX6TT9faUNJn8FyPk2unD6iNiwqTxZx/KeOo1rfVquFjd0qq8y
RFNFpAMbyds3iPweQVVjUKgOX2C1jcP1tDddyQQVC6NEGUVP3dsnrlf7+A0jH0HQa89AU2/aCiIj
/W5yJHe+ZoJwuB/s+v1/8hFeW1yPl2rOauDZ1PYomIfsySe94O640T/9dgy5c6Q15MZIJcxa42vP
L9QHXuipn4xTetUggcZ07nI3+n7eNOHMsa1zdcwzi4HOYwLU9BAeQexxbXnRKb5iZAuRiGphcxte
zRtb7issFHrUkEgElqFf6BZYyQ4CY9g+/u4WtwLg4kUVakOpxJioxh88Lcg9FtTna6ZmHgWi0ypb
RefAuMgxz0s96QqsweEuTm2nNz+Hxde+YfSmFhrTEpEk1/YOsjKPCySoiS6WZkYgkfZLYAYNrsR9
sOBKLDtJ8IH7/lt/5KJIMxIijQXQ2CNr6eXXyeAnLpM5mfdy6gpTUCLz+OyMrvaRXTSYvfwEnkg9
YFf+4agc+xPY4HeiHVLgjHyuZtSTqO0qoFX2nTz4VS2IwqLvc2fOTNNSKVzgHjTf9+HRFNXiCIeL
ixdlQrS0WLA54nqGjAUFiQS0e7MTGIf2kifqzhCZw/6+WrtjFYLDvsNwJTHK409x5gnWrmCX5N//
yiUioDUCQDbjvQd6gRHeR2xXu2lO4+CkxygQHWpFsc/iwoVSj1pkj5iiXzK30bHcV4fIzZBgFWUJ
RMPHBYsyaZPYYMPXTXdleaUIO58Eoc/iYoM1R4k1qC+xoT6x1zn9KtqZN4x5AyQB/+3oZ3Ghwdb1
XldrDJyVO3b1hZTOkt8K/OH9G+2b8GOzv68cDhKsSzFrMCg9sF5FiKNesEcJ+ULoBoKhs7mzsjKr
S1mZsGa5LnK0TOgXsZe4jcY6CkD5Jwo8gkOtzQWGJAU5wEwAF9eXentXqZ9TUYnpRs/C28HjYsM4
1H1ZtXA37Oq7X1QHzSF1Ek90NNq+R73uSTYXF4a0qJM2A5LSO9MnVpesuu1dsSv34BGRA0bCIsqZ
CtaSzR0j2knT53kA5GDGhgNW3G9VuOwE7icIRzYXGySZmjUUdzCCp/akfmbFbZlr577h/JIW6zpB
ABRZxUUIpeqnoWO3BDJ6NblMZkHJ3rbbETRLWTL6V/lSBOh1GJVNWrZm7+z4Ps4Pk8gZRBCcL0RF
VVR2TXH86gsnJ7FTxQ8pMhTnp2YbxcRjngkmADSTvg0MddxLaV1j3+uKyqnRJEg7tBcLjpIiEG6R
msMgpfYAkEg5EONk484kapRnEfnt+dHScTFH5wYoswxF4yY8zGpKc3DfeWPzuc++D13ijPNzrN2m
epBWwflBe39YfQvGbQ9KrnXKKFm2xypeGK8FSzyIm89ENnEbwxLSUe4iZtPUPS9J9lRCmi8GZ5tM
fqgaZK6Xz+ftej9Pb+zim+c1HPgjTYVdlQaZye4k55q71IKls3E1e4vCuZxKmqpsRxujd1m+FJQV
LjjV+sBwxoBxJTEhTVWQsxTMGN9An8bNpA0UlrFqEfD+vJRuimdMNIDcTgGd36GqKwMSlsjqy0/R
fNGFP87P0fvI9nb0uLDQLlEPMWuM3pQ+lNq+Wv76NPL2+8zE1UmhMQcjQum77enmQz/uJf3RFiXa
Nw7bbzG47WAwSZ2EzAOU6+qzdWQlGU0OHpr4hYTJvj8/YhsZDgaHyjGCPmgUBnMm9SYestDBhmzD
S+1TGkQPrekMOJGw5mtdc0R5gM05MhWm3KogY8jvDolOS0PN4G1ym7t6/EUSufNmZFgBcE4wxU0R
jhEAJEjMGIEKTghd2anjqcGraq8JmhjZdLyLraiJAx+hgfYRvhAEHj0kEvNqI9t3um9lhSPr2FlF
ZRObq2eFw20TOekh3xtinkx6VC2c6D7X0v68L4gguAVa6ZnR4IXP9srmsg7k6SquBXuDCIGbGlPp
p7KFpIrXU7znZ+6ojW4kai/cXkGroeJcOq4jkoRsSsJLFAH71c7GE2l+9WePspvuvALjlivKH+3M
tGGSNRROPV1r9D+OGbd5T1mrFlUMaxRFdZZwV0q6o9aCQ4jICm7TVuf/Tb3RfpqWQxHen3et7TBj
g2vBUmUbXK6cFWOYgxu5xjDFUF9gDQLWoQVXBqs0Krz6UnTT2rbnFY6zh9bxWM94Q/PKKruo6vF+
VltPYBJbce9X/isGdwLRJ3uKJxkYBjjp2T3Y8opHfcfSwqEvapFk43MG7F3Gyh7oQG1mUOGmwx3O
illMXXtxjXonsOv9fQQ7wutU8emqNE+rZkDVsvdLshCEHLemLx96T9qxPnAUa50H3A4Kv8eRLzKq
MlPOc9ASeRKEbeXRr6YM2hWCM47IAd/R34/UGEs2gNIFRK7A4KN8l/zx6/wYOqqTXAvJfoWAzEVX
Z4UeQtpLrAJwCLBoIfxhgQGphvKH4sfH4kLkIFujaMiQTCGKpRnvWpYGpnFaGSqadKeHIbyg+bfE
EizirUW1huBCnVa0oPGUFMujNp0O6KCFsgQJb857w8Y13wL9N7iyoSRv4k2RixSa2tMyNgkMAdXB
S5scU72zn6i3tC99sjg1CAxjP5xfXGtILlpkWY5C0lqzvHLpcydqbJem0XOTV0E/iLg5FPaxc2Bc
2JDr0mhnCfaFmUN2v/iQ8i/Wzeyz7EkJqkjruiJuhdx3/5GltjKUZ4fWSqUi/QzsbGnvzHC504bc
0eoPcBu+mUNeq6rpe3kmBXDSKb2Syjzop2pHzNKtNT2I7MmtJdtHx4JjF6F33n+2nfS3+/AaVrEc
2XM26iBgoHtJPip/32fx1jTukITWV71vepg2Z8eiS91QcVX6z3kbttfyqw3MxlXoKJVZD1uJreUh
CeS4c6ZGC5Lw71kL3prCnZOUNDRw5IPbm8ZBIy4BfZqotkvg7Lx8a9bHBB3igKB4MkiCgSpOMR0m
GW0PtRvlj+fHbXvubRO5Dk3BXZy7PIdjvYRThwClkOwQozC2UgRPp9uR4hWBO4VHi6U0srzAnuZZ
Cl0VWWl9PpLKP2/IxnsBm5pXHM7LDN3QNTuVWRC0dqy2kL0XqJB/jNC+cR5r29leoThnI3htAesX
TEK5skeNZJd3rVtIkXceZvNUvjaJ87ZYBTty0mJywocOEulsRyz3xjVjz/5I5vvt+HFbVZWVJokr
GDWOhaN2lVPl34bh/rxJImfgdipdWaZxsAESI3Mr4fhyj6c9KqKIFKFwm1NUoLxiDIHSdLmjlIND
qydKR0eOhexvW4dMtnSYfI+OdCE3RYgGmaQxKO1uCJZA8SzilNfVJTlEhwbPVd1uMRyocLnL1/Mj
uemDK2BuukgUZZAtg7ubGWTS8kNffK3H2/MY2weLFQg/XUVCE1RFYSB9CUn2W9aAEoLDPc0dE6Xl
lSdW1N0MSCtIbu7I2CdKOsOuitxnxveWfPmPNnGHCVsqo74eARDlTn4g/8SwqQAVM4bRuNaPqAq+
EFXgCGzia7lp0dEajPEWLryneoFiqOikLvBCvqBsimUQlygAUG/IUfX7h8odHLBZvMj1UdxCiiC/
jDNHdGfcdEJNRpGUbbLWQ24sdZnSobNH+Ad5bJK9XHwdcv/8fAkg3r009oUCxWpA9P1tZncOzVyD
Crao7UD7agf/yChVamrk8YTT7GN+YspKIEtwy9hl3RPi4gaRSdyOqNVaS0IFMUNNUItym6ZfaC9g
lxZBcJthbUdTD7U0hKXoCWylTtqfNFHp3KZXrwaN/X115NJ6S6vLBBg2CnqUnSTt/tvMMxvX329S
Gi0jJoWAcjmyvK77OZmC7PTmldNYGcGFUX1JFtlIAcKqdpJ9s5NcEMWRa8bTKB2kvfLjvFHbIVUz
VQKSbFyR+GpkQ9ImKB8P2GYNrzwkF6nXXYQnMG09MqJsiMB7olYStgjf3Z5WiJyJ2VCZydRjBZXx
bZHtqmb0k+o+M7/Vxr5LPF2h3nkbN7ffFSC3awy5ZKVaCUBap05pZ35m7tPpEKEF4zzQtpe/jiW3
V4yyreDaBCASfoK4iWOCdERUYC/C4EJcKA2q1S/AiJv7cNGdHsXI8fN5O7ZWkgmKEQ3qXQbR+Luf
JJddpfcdVlJ60ouL+O/f5C19/X0u4NjQ2Oqge4aAU/4zWVdN84EJX3+fizZWFFdFHeL7UvNYLEcQ
F7tZ9qBHf/+4/NYONo6riFBElpS1PcV8Z3dtd5ERSAwdzk/F1nSvTeGCTgiC+zwGw6JnLYcc7IfK
z0p+OA+xtTzWENx6jNnhNKGAaNGI0HaHOn1stMQJl8z5b0DcOpznJAXHdw+3si8b/ZMlN06uXSTd
z/MwoiHjVmHd18lEZNhD1copOiQk28tcqH7IfJSPYutR49ZhOXS1Fg5A0e86j5Ufdnv1eoHURIEq
IFF5pWBB8t0AcV4PaTMBbKj3eoauFMGbtWDINO7WTXKlme0W31+GO9PeIe3pGFZwflo2t7bViGnc
qh8TKy+NrsUt9Z/0YEBIOcbJ3WAyLmrQBOIL5OYNfA3IhYFZ6ZtoYqOmXf/K7suf9J2KKqM/wNp2
B9uUTdUmisxzbtZ6rC5GA+NqxTOgvVOhAo10ro6aOtaELbpt/ctgvuJxtkm5OqtDBTympstUHcP7
8gLkP4zLYNw3F00hWLybLgKyFRVpGQwq/8jcyu0UL0sJA1vFAXEpKWpc8wQ+IgLhQhHkaIY0bwFS
TN9m8zGaGteMPhJRV4ZwUcgOUYCmJjW7jCeukX6yFMNpI5F2BvvKu/CwQuGCkEbkEtWiFYJQHn9q
jR8oEQPV5127lN4isoiNyjksLhTpozx3CBFI1fZTkJaan02f+37XVILevm0c3K10aLBb6Bh6u911
FCkmaOhhW1WfpwYVtwQkIc1NP34+Hym2veAVhwsUeUZMUqnAgZuhTr6qnVAXPFGITOGXj7TEVW8C
gjRB/twapaM/0eT+vB3bAQiLhRi2jFwM/2LaLkNskQiJ7F8aGtRJji2auIxAXJe6adAKivO3iYZ5
RzKC7ajRnbE5RS3KqmQvL24FNm1uRSsgztnKomtMNYdN3fPgxV+1feGiCZM+Li9iXPbX6rvolLUd
614h+YfTmLRajJoaXLmPvxi6mFx0hNfMeF+D5FH0lCSwkE9BmxG6CjoGZzVXY/rQRvvzQ7jp3itz
OPeWMkjAhXhlR7b2FMoXenU1CqXqN8MPKh4Z96GtIWS/XaoKje0Otz0cGEAKU1xJDnWn79KV6dNH
9Zkxg6QQp2m+iEqJt017hWVDuzoQq3U31VYHWGoZe13pjjHV/JwKiRfZEL2LeJai66hF0BSDnyLb
bgwlLgy2sAYITsRu5YZevZcDxpaqCzaMTX9YgXHzpelLpMwVwGwUBRn7WVQ9ulF/jWvECoCbLPC3
/D8A2U0npqJHICNmHlVs4+c9T2QJPz1qZA5xBkvi6ER1vxc1OYm+z9xjNf3anCmDYrF4F11G4EMm
gmPqZrICJclENUxwlqI8+S1A11QLRFuwdIZA0dzw8hexUlG6Y6D9o6JqIxJysG4G1hUkF1hjok4q
GfH8JatZ0Falq+ThdQdNlWL50OpZQXGhVc3GbgrZG3aWuFPdOqPqSsXTeRfYDqY25MCxKYFIkb/b
y3Y+mE2M1KxxObzcWyS3T1EsuKA6MQuMK5FPbM4ZCOJlTBqopA0+wZT1UhzbNnL2xuX0Ig4zyE79
hT4PfnuFVjRvTN1ZsEltRT8L264JXzPBCMMtqGnuixgTh4N/B8k8ZXSK9GFp0fWe4iQh6NzaHNA1
GLeo0kKrlmjCrI3HufBraGhAOs+V8PQPEuL0GLqyIJcqROSWmZIkTaE3QGT1noZLIaHMRIt+yWHG
D6Je9K2gvjaQrZDVqq6VWRoqZqDZ+lMaNOpJGnyBV4pmjFvYCurZl65iG4eP5nDQqpuo53lQP401
rocT9CiR+/wRtq5xWw+C8L5tnm5D+NBQdI1/qxgTZHCguog7B3lU8ws1+YbO8fPmsYXLb1eI778h
uB1kakkHlXVANAT8zUkCUiLF9Eflm5JLV5a8uKUyXJa5KRhVkWXcMugj3H5JgpXX4i1p6SaoF6E1
Kvx63ritALk2jvN/JanBxSkh7Z6khzK9HrKTmX5RRewrm2fpNQwzduWFWj7SX48UVP9FKIVHssL+
Q+VmkU2cy3fZXEAoExO2aCBRa90xom7/ozeD80Mn8gvO6/u0S6yFlQgMAeOsYn0WTEXgI69i66Hj
trBwHOVEqdkMmdSV6GGqcjf7SF39GoTZupqfuuljiTJbjLl0svGQZqFDmrvzAybwaJ45QIqWbG7Y
Yywtd1JxGLK9JMqvC6aepwtoTDz3ShkGC7TAumsnFN3gRfiDPV7tR1saBS6wdWRaDRvPFpBPqWT3
Eyyao8mjsuHb2A/PD9rma+Iag4sDalvSWmYvzA32C8VrsF9El8uO7fjyXqud83CiOeLigaUTs8hz
NkfKTVY/KMsl+UgV49ogLhZ0zWRWaYXANpcXuR0owlc4FpDPBGyTW/92ZbZDGcKGIYjvVT9HR0WT
on0HZC87+l0VHFe2j0iv+wOfJ6BTa0Uqsyc+RLcy4Ei0JwcaTC49yDEI1vSvhpAXQ+R5XFRg/eaN
zUpfGt90Zt9wm8Zhiu5QE/WkY+rER9HBReQZXIhA/bia9SMQJbqHrqNT1241fz/vfZvdVyvf4JMF
S1qUlHYzzJr99iQ5uBt+A6OJR5zweWid8FrxUz//ULX6GpbLjckNOsOHhXn99FDZT0Mluvpsu6QN
6nMdz3LIMr+Nr3KcW2EX4YT0ixY9R0mA4UUHVkohVvPZ3ph+g/HvDZ1eVybN4JCsnYzdSFvfPP6B
ng6LPO/X2SsOP2p53pMywdFS3pEbJqcRe4NjP7AsPbgNdx+plrSUVzg2xqs9SpPMuIAOInLYXQ7K
gENJdBf8rOc9UDR2XLRtktiaTe3/x+6XikK8/wMVBdHYcXFWD0kV9zJwVFQgsxYZ/cqkkCJBMSvj
3Igc7f68YdsB43X0uKhL6CINaJaAB+bfsvmqrwV5MdH3uaCrmQXoWAw2cLPmdTg+NPbhvAXbAejV
Au68xd6Ep7yABRWieVQ+WfLk5IXopeRf9ttXGC6yTqpV6yD6R4ED5FB/lXNJaBtg0slIuglGjf3m
c0uIiws0bGutRE2A10+Lk+r7sr6zo9GNc8+aO+f8+P3LzfO3ZXwDbdXq1KiZb1umG6KoNfJVRrpo
gHofpYXfpIPo7ikaS743z4TiVowkBsv0jb4OZpnIHxyZiZghPoiEbAX+wXfRyukUpxmLsRI4lAxU
nE61T1JFMIoCPydcgLBIY85VhCgUypc1PckfKZ9fRTnC8FdRLqNtW+k5hkxHv7G1o6J8pWiUuDgg
mVSyLBZFJxRuUMP0J0I+5aI+Q+HMc+Gg6628pS0mY+lx4auD8DBqSAbEty3YrfKdKPkm9G0uONhL
ocUq0pcemsLJrjuNu9gzPJDXoLZ01x8ysQ7O5kCqqomOXdlGTx2HKHV6GNptaXudgj7H4dRAmSYM
aj//XKkOI8FHfb2QW2YbFNTMEEUyLBTuv/UOVsJdlUmOLj7UQqXDl+WnVqdfzscJEQbngdEEKdK8
BEYWOaQ4KT9L0S1NhMD+vvJxM87ycKmAUNbxyY77T1I67kJJtJREMJwPjnRWlGHM0AD2g8rTxfKz
0OkHcvKYBRnNcxqKB/hH1aExrLicCzS1hbmTpbJDQgEC+5HvdghdZtIlNtix+RCKJjYUZ9MUY6We
lviTmTiNDLk3/e4Dk76C4Q5XlbwM9WICpsDRQ0k8ChXhRtTpsBk7bYISC/Tjmu+4U81EjpKpVWyv
7W2nwmj1oof7zSlfIXBTrutJFymsJVTtHmw0x32aZMEpRGQDt+yLMm+zsQCCTUenV6mjiqptRQjc
AUTRkrHqMIReX3h5emN1gvpk0RhxZ47ONKZY6WAB7t91pjhS2zl5lLgfcKjXmeAvIWk2IN0yw4pK
uc/QU2pfKqJCxA0OcDwR2BZUE/BKauBq8DaO6G20LG0xo8/8W52AzYki6M+pg8zsTe9BrHmfP4T+
Ihi+TVRUBFiK9kJWz6ec48k0mlRZoD6G2rHxM5KyLquFUsBO48wvSQbp/iPNpWtMbnlCPkGmtgzM
MGodWjzR8FLRPhAC1hjcaNptosiQxAMRhXWVPjf9YbAFPsHWBh/L1gjczjJLJdHAWAqEJETd6y6L
r2cwFIXDro0FTQxbYXMNxW0xYWJLim3BNZboNsouMgttJtpRxz/n3Xwzs43aa6YHpkOIhNdksqw0
6XPU3+FmP3jspZ5RyzE21Hn/oeP0CotPoJLBTMdmmVgPP2XHaehlDhESW7/6wkU0gJtnqjUcd78H
Q19qJQng5Jvwkl0Yhv0we4wzgNHg0O+i0o2twLTG45w8LvQ8BXOI7TVo5kcBdpR4ifJwfr5EGJyT
Z8Yy0bnDdEnqSZEe0+wQfeT9cm0G5+VWKJdGIWHYGvC4EOXS7INmgVRHfxRWimxtFWsozsuNRcmk
roI1VbnL0p05+v9ttLjt1DKJgTZYmBJWF2ZzYevBZAhSYyITuP3UoHU4TDZMaM1D33vd3/MXWvp6
iLjdFMQaSxVnMGGI/alVnWHy5o4KLoUir+K21HkIG72iMMIOj2UXOyHYyqqHj8yFjusGa1F4xyGm
ZlFDSNVhrrFf0+Qoh8Ttog8UCYJL5TcIN1qNNKfGlAPEahPXVNxSvgwRbAZR1GRL+d1OAHkwkImj
UhD1DG937qEbI21sw1+9qL827vpC+ragFxXknyK0TR/TQHhk45Bg4J+3aKYBekmDWCxZXqPkloWy
2Gsv8tYxHDVAMjEQtSlv3n8BiI4cAl4iiy/U6IeJkrkyWeZjgsgLGh0PIDXwmkPu5zuh/NumgQa0
ZU1UL0NRkYsDudVHtS6hsobcxPeMCSXb1fsJ5ezS5FSHEmVVs+gFQgTJhQbV7qOiq5BHiMc7K/nU
5YLM2OaSWpnExYVqyRNLD/H9wXwKy58DSm8nIli2WzucIeusScbUINvIz1KktEVZp33oLdfyDEUX
1qqHR4DIax57D4We4vc1ISS3yUkD5LVSmXV6JwfGOaGgrDTa1brTos3lwGoiRYQJG0ehN0Zyay2b
EzmXKxhZROqtbZUOxYEoMk5FpgvGc2PO3iAxn1nd66sqzmkj0dCz8n+m2gOfQVwI3EJkDOfpfZbq
KQkxfHPod/VxGr9lj0REKba1et8Ywjn3sgxZXGUYMtZ7oPrKXk0dJlFhPZdIApejYNyEeJyzh0NI
236BVbUUlPBCqLw4pemAl9ZGGx9SpcFf7yVv7OPCPLYXXZtN4JkQv8ouierY4+48BIupXIR/A/Eu
5nZta1AM4dzWT5EiObkyHEo6nlAUelMUiou+PqcW6+ltO4htGRAF1lBMyOHWWUVbpJ1Dr3wuE8fa
gV3aj4gT7bojKzDNDvTASJ+Ft0J2GH5v729cvrNYyYd8VpshxGMYm8FlLx8KdOzXbuKJSgIEJvL9
xRZNx6UwAKXGX/T5ah591vJTad75Gdy62mAKX03iQtUg65FUE+BkISrjNC8NsAzm3JUusU/vqGBl
/0tkfIXj4lRstXMcpcysb9OjdA2P8cAtfGHWLijbPXHj9OYwgo4VQqwKqx3jFh1uGpNeNzOCP3lO
8NRnBLP5ubG+nx9FtpTe+cUKhVtqzVCMY6wBpYd0l5T6PYFIC7gCitiJ48tI9IK+GYJXcJz7F0lT
SWU4hV5MkL1Fh6m0uOYkqhLZ2PwZk8j/ho5/SaJN1C6TCqPo8JSU1/mHNpLV97mbZ2eZUl4v+H5i
Xw3lAe8spiLIq26VbbyxgfPuJZ6kDJpgsOGYfa5bj71STBe2L2XwcUgRyY70EaqXN5ici+t0wlUh
AmZdXmPZpvQU2/55f9teRqux4zdhKx8U9JexQKRFPqMEDw+aDP7SsXJkr7kDd6ogUAgWEuH25GGp
hj5T4XO9/UXNnFChjjU4najNcXuXXFnGfsfqeKEj85FWbMbUG+mOVTagEmoHTjImSv0HTYGCpUS4
+GBU1WzEEsxSd83nKdB7ZBhZeXDmJhWSLg175SH7vyfWtt64CBcviG2UhdLByAn6YuawsyFLqZX/
1Um4MNFMU26V0QLbLqUYu6QZxNfdHuR48BGofvyBAuVWyFBwxoYQl8UeMjgnQQeGphYGRlO+WXI3
nB1UO7hxYLql6cVPkw9hbKHqwzYmQVkw/rNwxn/rMGNjJGPMzgJxl94O43A3DUKltq19H+JbvzG4
5WZ2YCjvNZxzukdWka/s6eial4trH9MjFe38zOX4zWQNxg2i3EZFKxfYIovyR2S7jfRsaM+08yXr
5/kowub/HBC31GbSxAodYVVidQG4J/Zg9L4s7d4bi3urTq7aNj306iw4B7Offw6VW3Etnm7sjmC+
VPtqHHyrvFaEestszs9hcOvLlEhZY09mq1pFKv1K2ZNP4b4P8ifFz1gx1pfzIynyQW6lofNbtasF
U9bLEeoRIK3rjrExeB9BMW0TdM5sW+Y2TKoT0BC1WF1V13pFthx0XfXPQ2xOjqorOohGDHSQchA5
cHPIlYdei8xp48/jl0WUfXrpAHo3OSsMbk9umy5EaSgwitkdAulu8RR2CnTLC+MHWiSg14uNOUaL
tGhhbc7SCpiLFFINdUWrAXCOvltpgZBe2Aqce3P7UlYYXKQYq1jS1BwY0HKuoTr8UhIhKy9vRvLe
/CF6MxICshld7ZfjWHfFyEbTqF3rCK6Gy/yijt0Z16B6p0G9UuCEW+eAtYFc0NBnqyHmALw567xw
ute7J7mUnVkkwSk0jIsTxliA/aUDUHhpX7OY24K9YfBB/OvOe5GGy+aBam0WFzEWg+qxTIA2BXh/
h9IYe+3TLwuoLzHh8uL7+XW2PYp42LQUiy00LmDMthUVuYaAMRpBTcAJYNyoOQ6jyefzOP9i128g
XX7rHmq1NJpZA2i+mYLmibGxFbtll6g4UBV/wMW2HUBe8bgAAnZzBYqqGMcajV27SAIZfGWZ6S5M
y/vzpm2v5lckLoxEdtnJugzLUi1y1OLr/IFSVAMMO/+bI50LF3Ei9XLDLvvVdC2hr1T5aVD3vA2i
0eKiRZ0NjaT1GC2qPyLR1as/rQ+UlryxgosPk2GMRhgCgqjxpWzKnlLk9+BX8LtsElgjmhEuNIR6
OhGDhQZaQX9c7v0kEoVwwbrhReTJUgxSw9IHtj34zWAGvR3treFKN3vBI8m/xJ/X6ecigqLnc6lM
bOUcR1/xkG532wJvCUwfpN61ovTgpiuAjlklCmilVb5vFprxxRCNSKv24ZdMgkdX13p5e97dNido
hcGZREc7axuzQeo2vJqKHU2D898X2cBFtQiimr1V4vs9GRxV2dc62gciwVviVvsA2lR/jxRPr6yH
ZpWHHVDKuvxSLqEz9M2F1BU3hTSDsx+HiqRDcy6UqorlgJz4rssHZ7Ekj47d3ShNrtSLiHMEhvNP
DGQqZNQ8YPJq+lVZvuf5sZeFgnqbl5CV3VzAa7S518caIKMru4tH3QXUrizdmQSiimWBo6hc6Jvj
KbQbpUVsNdADXLZ+qIpup6Ih40KflJt5K6eYxRrJK1ut3IV2zqw9nPfIzbvUaszYr1idjhQCOfiI
AmUht1V+ZaUR9Eou8m5w4kQUMESDxoW/iqj1ks4YtAJXjhYFscOButVuKZzktBzTq+lztzMP5+3b
4jl/sxi4U5Jc521bGnXo6Y6teLPlsn778IeGy6nidhAINncE7L/zHS7egnC/mVxbL0QunGRWUhQh
gcHtozE7C2sKPpq36ZcscbRjvFf3aeMQQQjbDssaHlzlF/a7d7KSRjeaVotXjWR+qTmuoCqJMpLp
+GeisNtu+grHTapeLWS2TNhYg9o4+iqD7lxEL7vtN68Q3BR20ghOzIFZFF4RNIXooqKCzU1zNWTc
PKFJ1oztHAB6cyNXQRN/UmPfIt/Ou6LIDC74N009dgN7Cypqt1fvUjBdnQcQmME/vsRDDIX3BfEP
qbPbrKwOvWH5snGwhufzQCIf499eBstoB73CgP2P4bO+GHCjkr3Mk4Rcm4JxeycfqY6zVI0AU5fL
0roxC0FcEn2fi+Vml7RLzoyJcK3RrptRVI77L3HgtwPzkpGR1aAPrQTCEFg760aGxAKGjp2WkkN/
qgKrcEQ0Kcxl3+UQNAuiWSj0RaExZ5SC4iv8XxzOQpt+peV4KknvKxNCQpoHg1VdTbQQhTu2v57D
ZAO92kumiJJqVpFUaj0DDQ6HEm9l9XdolO/MJzGp9WbgIRC8smTCnsu45YTjpxK27F3OjiQ/mb7b
XRtMpSowSoDCrym02s2gdMCiVearNPmqIyWX3whWE5uLd+NG0D1BZFUzZf7MXiEnIjcDxk1zRn85
9TfQu4YMMGQ33bADea1Imnf7zgtifxP15yih4iuGLZyRbDOJGSC7zetBcpTc5ESedSYFHIje2bf9
f4XHOQbOvGFT5cBLD+ymUF9PF8kO/DDH6IfqQOR9t4ie5jZD4QqRO9aQsch7qwLiNF2VICGGQEJD
XEVEp7z5OIymZ11RbHYnMbhlFuMZC4LhEirtd+zlrNhBkzGwdx1IfISztrm8VljcKI5VklmQ2EaN
oMcoUxIf79CNx2qt5T2U+b5+xCuhTUVMW8FDBd+sa6vpPFdyhEk7kSOY+MB7bpwMvPY0QeahNE6w
0Lb3lFc8vlReGpI4IT3Ma/zeXzwWPAp3uflV+iE6vwvRuDRMEktRPDawjuJxcL7EivPTL31QHMBV
v6eilo9NdzQgOIZAZZjviCcHbTKmkUJkpsrvJOUBxYS95qmiA8b2OlvBsJ+xCsBaVxVxB9lBrwvs
uxdJHxDCOJC4CVBS+jQepAPynefdZHPzXEFyZ7M6jJsu6wA5tf2VViT7wvjnvyFwhzMQH5uSEv0f
aV+yXDmOLPsrbbVnX5Lg+OxWL8DxzJqH3NCUSiVJcAZJcPj658yqrlSzVOK16kUu0iQdHACBQETA
w73E2s3tNTTgKY/I6383xOoqAXR9EKmBSaTNdAch3Bt9njfW6cN7BG8SIIlaJHzXLVKk5RKeDXLk
phF4qkRC48h2hmb8L4dZfMg7C+jJHHEzwTC58TXLrvrkvig2rqsPbfndTFYur2I1ME16hrKPXTtF
k4UlI1SZXzL1/vNd2Vqylb9TS2iCjjrmQtLjOLuMhX3j/XdDLF/h3XJZwtLb3sZcBlWiMUjb80h2
snqLGmprJqtzmYkCaHsNw/BuL/SATd5kbgSxW0OszmErN1NhFcvGC2j1FGijbpQQLYYb9vXhcX+3
+avDGEPPIYpjBjCUFAdD1wR9x9zP9+Rj1/xujNVpzKxqqqIWqyUH5mWRD4i+5WjOnlwr/D/k6MuJ
+FPwZSFXNkHKp5J15wpEh8y+jm10k+yys+Y1ge5VR8VZGnSlTczaR11T6P7/Y7R174quTWIYIoym
GYDaaB5zs8C6M+85B2cJcVQqXaHBIPx8RT/ctHeDru46rbFIWUaQ7qy0x1hAt/Hu88//0Pbeff7K
6UhdAvy3gknF6n6IQ5XvTMX/fIiP+CX/Y+FWXqcpbY4uVgvtevuFj0AJ45MegAZl/7cAeO+3aFnN
dz7BsAwbzAeYzQhy2IUUXbtSdxqq2pPLvOQ68j6f2Yfu9N3iLYv7bri5EYoyJJhY2ZouOFMcVj0U
3ZMhtqoDy7H5xNDXfEAmWLELXkOpXN4Tv/BEqAQLP+fW+m0Ns3JEjTJlltlh+YS/AIUEQAXtblvF
e8umV47ISAu8Ry7y7pn0aOZBF28Y3Nbnr5zQXNdNBM0rTKO+k6trbXY/3/aPvdzPfV9z/Ezs34cy
2aUvBF1sIgQ3APfA7R6gLLgVgX6c870bb+UETHWKTUWCE2C7uaKqB7z9Sc9ARlC+lHiuyb5ukRFs
rOBaT1UV8wzJHKwgV99K9BLYWziZjZOzllLteG9pnQ2Djo2aGpLXdZqbvurdRg/lhnezlnm+O6CN
mlpZL2MebXWFHiqadh5RbzesYWuxVl6AD7LaJCyyXeQjkzcEsVc41DrGOyjr+sChbYWjWxeRtSzu
u1nV8qj1KcGslmxrRMtm5iUlXbRhUSP6jX7H8viWevjHGco7K1x5B8KT5jdV+X6vXsc3P9BvLvqf
SlTCJrdy49utvPLjlQWBqm0SsFeuEXei1/OmRlwOSgxgjYu3fOtR92P7+DnAaiW7KDJGQKsRQFg3
dbpDgyMpXz43j605rFZtQGcT6XAvubZ1KbPrYQvjvvX5K2c6x/mQAY6F7l1r37S7ZottZevzV85U
kCwfEo7PV9Rja+/Vv0FxgeDgjy34ETy8M2YjTdB4OOLzGcAv8r2CHHGTc3hjDj8qQe/GYAbwcuki
D50/yfsoUI56KHmmV3vsodlpx8xPgs83/S889s9ZrcKq2bCKLhaY1XjpPXbVB0UgfzNul5asOthW
H/6LG+nneKsQa6EjqdtlvHwX7XM3zagBxjnAzYS39PtkW1fS1oouP3+3ojytSIP6NYTLNYvaUUPb
reLtx0g6m1gm+NUJ2GLWl55iooZlocpTeebt5Nl+7qfg4j2AuNZH380NWHmpfJDI5nX7YRT0buD1
3pV5PPMB9UdDfu6zgyFdy+OXqHpRgBnsDCdGa+zn1rK4gD9Fd+8GXG1eJtVEyDEGrMngzBmoHr1M
vzGKGOIjG6nmx4bybqzVxlWEzVnS/147KyETs7B0+IPb+CgwXWmbd9WyWJ/NbXU5Snzq49HAeBxl
LeKTEA8pMZ2vf4PwRVttzH8xP/RCmugy1tQfP39nmKlaTApTkeQKf4mUEx8d7CRYpDmnMAmit893
7sP7A5fTv0db7VyOAqwuBHaOa9/19lYYh1Z5/XyID0/auyFWG6Yq8djlBBPSk2eG8q224aq2Pn+1
QaLR8QxspACcdLtq2Kfjw+fff7l//mwAP5dodcVqAzPxEIQlsrqjnT/FduOUwG42u6l1gQPfOEpb
o61uW7sUSRXZGC1hFSXzuRszt8nA6Qj9Xnk6x+nfYF9HR/bP6a2u3z5GoavVsT3al+l3pfnMse+X
zmVgdPxNKOfH5+nneKvruJSYaceQ3UZl/7e+zhrcmLNDnKXkseXlP7zGVFmGlqlBACBdE8NyW5rM
xkRdP32Y/fJb6Sao6wtHFN7gLmSC45bWykcH6v2Aq+VMo04bSYdY2miPKTtU6rHcym3+YlIQb0B3
O4jP/tTsQ2aQv86YVOvx3fIWUzh2SzW6TAl6Ll63FTl/PKmfA66OQDXwoWGgWnPl+nWaqQ1WMrna
fX7MPnR8eIX8Y1YryydGlOiNhUG0oLxDH1jYUR0PMB3A5rG7xeOyNaPVNhVm1c8tYFSuJA66CBBe
UZWEn8/oI8ekwrFCZcW07D9JyBQkimpNAfhHEU5TXvpsIzf8ixX7OcDKs7ajnU7JAp9iuyggoDeY
AwtPZMurZulsYTu3ZrNys1miF/044CXEKrifapKTV3zDBLaGWJlZO0U5yQUWzK7SIMuQDRbFxmXx
F2fn55qtrGzoJ8gEsApF9+sB7q5AazIAyibwI82uAiMm2ZjTx4b2c7yVoaVlNdtxj/FmK2iGUIv2
6laCs3zl9QX13s5WHrWOBoNnCoYw6o426h3pDlLaOHzyInOLmnXZgk/GWqM7y7xSM2uEFWR5QmvV
s6LKaWrXTjZaQzfmtIZsqlWUGXaOceL+Jh9vet2V+geT+FK/ZdcbG6Qu99W7eEuV67gel9Xr0i8x
kKHZTFtjwwi2Vm0VZUm1yCBahdkoZnHu07cxsoJeQKJI3WJ12ZrNyiUoVlNmdYcjhINEax4o/Utk
/K0zhDZCNCLpKiAwq8SmHXRFiywMkhwnsNguQar6HAcalYJyb+/+DppIfTfcaoeYKE1tXpC10njQ
ZW/OLnJ9N7XXJP2ib/WmLWflT/b9bqzVTjFVdJU2A1DIdt1OCW2kapq/XUD+sAL2fk6rfeqiurFq
CeOMAE/45d3CYAd1MSc7KnspWMBs24N+6F7x/muZugoGnnVXi03syChnWOHMnybxbIqbz++7D23v
5+evm1niCho4qY6H7Gn2mH4isAvx/PkQG1PQV5anQ1YCiqSYQm4Hpbgqh41o+MOD+m4KK1Pr1Uzq
NQkPmWN3nbFzE79GqlvYlvv5ND6+hd6NszIz2aoFdKOxVMbShzYExck+w8u9LijZ8j72t9rCPkTl
q+8GXNkbz+esSnMMaIca2M5BJLGov2gosgind7Or0ku+RI6y4fc+RCi9H3YxmXfOVYYDMSQ8qAKh
xH8glBZ1BDvQABnaQigtF+mfT+4f1q2vgocmV/W2amEajXSVKk95tdf1Q5Sf5vki2NeN/dsy9VUU
0UdKJesN5jXsD78pKiJfp+pV7SXnGaSXkVM8fj7kluWv4gjBNG4QgQ0sydFubsvp+vPP37L8xTG+
26muMYhkJItFSjYAjRZwzgllUuUxS9+4P5bF+WSnjFXTG/iDiKHHy43bnirrwajuSOok9qkdvn0+
p401W7OE5ryQkE9jTsTcZeyhsrZqUcsx/WwmK3cxTFyJxhkD5McoMJz81nrOAvtlQcWxvf2slM5/
N6GV26iKPDUTGeMNbXY/V9ITGus3juzWmi0/f2cHKoCGEVlQXNG0bye/7DY87MbJMdYeQa25GuXY
fMixl+gvLg/K5nP91rasXMHYzyLNGLx4MVHrvgTSoQq00umogjYMyDuX91vl8q1ZrfyBbstF2zE4
n94+G1Io9fdatnFAt4ZYOYAmi3sC1mP4t1ylbR8HDIQpMSFbSeXW4q0cgUm42iflD5c9P6leGyw8
dhogMMQZg20GoA+dAdFBmQf0C7QNVyvHeadYBTrG3ES/t4oXq2toRtze2HdMon/j9LwbarWC9qDz
dDIA7al0v2E5lbaKqR/iRCAJ+cdkVmvHNbPrywXR1SGdLGu3l25McpL5To+/xe0znrkgmhF+PquP
79ifg67dqTZFmhggFvbj8XZhiJoGWoa/lachwPVjtP95Hf9f/IYn5HwCeX37r//F/1+reuJpnHSr
//7rUr+Vtx1/e+tOL/X/Ln/6x6/+6z//i7/8/ZPdl+7lP/7jlV3aTdf9G59u3to+736Mie+w/Ob/
9Yf/ePvxKXdT/fbrL69VX3bLp8VpVf7y+4923379RVk6RP7n/ef//sPzS4G/w6RfStwsv33WH3/w
9tJ2v/6iav+ErCHQWQbw3LIOHtNf/jG8LT9R8BNVtfFGhIZQUD4uIVcJ3s/k11907Z8WrBm0XeiB
ALmmBUtrq375kWb/U5bBUQ+aCM2CDhH+6t9f7D8W/+dm/KPsi6sqLbv2119MUGT95xUka9BytRTw
HkPJFySK60YEoCq0GO0JtoPK40Uau0PGa59Z8oErt6JuIDMvAdlFJrccTD9S231upVTJ0BFBkkBB
B3DPv3UM8C+S7TKVOZJe0KkqKd6VQ6PXfJE/M+MUj9d5ugMRCWWt4hD0A8ocWMUiLHFYp/mLqbxo
0jkyoCqbK84kOh8dYrTPU4f1NW26lzrpKQPjvDKpL8WT0s10avHs31p00F4bo6VgHfYEEVRMD8nc
0jhrjxk69DACSV2pix20kbqs+AKSCKcnk2/VN3XzWPbs5ksR38GSqTWeVPs2RQmnO0BIl5p27qQK
4mvrumzPxUANnVG1DSSwwyjgHTFU5tr8JNXXehWiJo3WQ9fUdRpJX8r8ZINZJc7qhbbGLc2JVuZT
jQ9V+4swbmwto2AIrF8qJaEa86M+7KIUfqXdN9xRIVEZ2bJjyRXY9U9cChpQP3DLafJdKz9n5oFl
iavwm3oGCpdBO5ag+qjthfLdbMOu1KDrNb4JbvtEIjd9pu+15JRw7k19Rcv22I86nQ030wcKSk6v
tGLKtD6II5mOmoPc3Be64sid0VENc2RNFhTkscQ7ElefVQgxmmQXxXATCIwsv0vbg2qehCpopj2m
xatNZNqKvW7iFdbO6FzNYSENl0bapXPjgMONJsD+yzbUMEd7N0em0yapo04yje3EK0ErnhupM8uq
F/H8pIJpUBuxCaNrtngfJ/iu8g7gD6wuKNiSxq0s5opwIreDnVAjt3Y8ih3e5idtMpyyn/ekaBw5
OlnG7WRGTl7MrtDFye4lamRoWoGAThTd2L3h9EpP26agSYaGI7eTaMN2ip1SZt0BazKSe6LpVyLp
r2dysUntJHXpyAmWqr+M/GgxcTWD2j1Bb/KQFt7cXGqUBnUtOxZAZDdcAlfCvKt59U2ANMn0J+to
ag8suk5Akh37nO+kLiDWF4jkFla6F+VIeTnRHEdkYOBBFPaNwjpvlEt/UiErw2avzu+tDEaTDQ4b
R0+eY6cfIycauFPZ0kEuY1qWgKdUOU0Y90piO7yBZlka8jq5Irx3lGT2emN05ULG+1DmZPGLSQKj
d9tgisSpA92Y9cAaQrW6YLQfk1Dnzlw9zJCdaY5lDfbdZ7xRn5NxdNS0hvHivFY9He3ikKdKkKsv
fP5O1PsmxydOV3gK8ICP9ZtGCQqhHyxeBLrmGGCXTFsAlBLS+jOHXtzslXaYEuvQ1k3YDcPd0H0j
rYELcAxF+mhZjatBJxYo4QBigY+SVtACwsZC3ie14knjJS1fNLs8ys1d3wYWG2gKxNjMc0e0wxeW
7bv6NZm/mnLlIKCkegTTs7/m5Hqe8hvBCZ20wcFLGq2x3kZ1H6WM8nxymlE7DOnkZ7K5z+JbHeim
vuR+reQedJLCvGyh7a4J6HxeJuVksczCFvB9jpJ0WnwX8ERgaRgJ38tj5pWF6pNa32X119aEJIjI
IXixsOQKT1fsfSzuB03s1aSD+PU1kxtqk0thJP44K97cz+AiyveLom3Mm0DM5BS1pi9HYA3M+C6F
OMcsHbgK0sIsHRgd0zaM+PyVFb3bm09zYlRH3g4WHbvkRRDPYEXjoVoG3rc8Vr3OtEvo4ho4Ll3W
++qsod3YADylJXVCh0hTaMsTSvCag6bQdj8r5km3h+IM2Zu7YazrQImIgTxwuuI825W1kjqasNBA
MH/TZgSh6mSMga1L/AS+HslRR2qpT3KTvooUxWFdsvzYHoHy1NMHFXJ8AYulVzsxDqaOOusoqYfW
iO4LPeNBafISXXs5xLd0YCJEsZuk2yljqZO3YJKwSAzpFVBfCqmleQ2uAK0lEFxM4chHPCnLVv+m
tCBarAp9cGo9G3eZbaWeYae3Ga6uJhU4HwT91kCYPFVTTm21qClYwp/NRkE7tGxlmGf6PWayHcK1
F5bTZ3XslHoDREEoJQLyXLYoaR6N/a6BAHHO3L6vHNGAQ3Ks9QqeuEc2Uxsj1cAVI3Ev4a5dVPuk
xAOu2U2OzgvFBQDte9s4va3VHtqecpT/KnnXGOwNyLsOK9jUaVhNfU+lSU2dZkob2oHnU3/soucR
3d7U6jLaD/mVFoEksQKsP7RH/m3yTC4l3pywq3kae5pPdrHrxLBLmOwkVtO8qml3PUzaV3BSate2
jhuco9YV9DxNncEc+31fy2+jgluvgZZGHU3nSE79rmtNz0xQ2+W+npv1uW/M73BuDTUUbu2sdIZ/
S4abPG3Mm57nZyg4j05q11TNu/6iRGDPI+0pl/MJpDZg4M8LC0yiU+Rr6dx7fLTvs7Fs9rk5fWFi
+KpOxehBaBcbKwynFgrmW9y1A8/pYhkc3PERTnRXPLSRej/LmYKuaesm4U/dyHAC7BZOjJThKMMn
d2YyhRM8iT5oOBxa8tgUnVuoFTQS57kLBBPWvSRKi8YxzofNB0DH0RqfyP2BpXnrD5b6EJtmcmKp
GYWRYHCA3WtTAGWnkoq2WBxaKCXb94Mrx5w5SsYf9KrKT0mjPA6grnElG+9xvVLs8pY34eA1UxvT
KE4gHYtSM/iFNC2wxvyMy/AcaXFyiWamn5ly5p2l0KZAgGSPxYveGMKxrOqb3vSyN2gqnBZsdCTo
49Xt2CuT6kiIwDspaFHAHUOGi1xot1Oc6aEBIg6aElwvKZudFja1s3PjVkuiLGBctgK50c5D7XBV
HloasVpGYUbW6WAl+l6fiOb0XZc5Wj2EY9TGu37EfYxfm1yZp+IYsfjBMLOCdkeLmxauPKPzZzHQ
2mLdmeOXcaNawmcdaTzMDjEg+L0wO+Yz85s9q7faIBuOxorOMUR31CXS+a09HEE0KU6ianay2vlF
Ot1lzH4B7PasaiKQOLnKu3bRp698RaVMDbV2b0XCRVEGxP8jHXAZqWqFWOig5yHjx5LsLDUOIKjh
qHwE93HvILSMwUgfQZs69vOlLwqcJEr3MtfQFj8Y/aVtkPeCP6uAx9QH042r5qLl+zz5kiivRnUg
yhuxL3YScAQNOWaQtLdWcSulpo+M4sJbFZO8FPEuLo+2LAVS9t1g56yrz4UocE4SrwVZZ60i4b0S
yr6bYreukx2Kl3UMULZ1G4ExdChLqFGmtFO0l0nndIzHvSA6+AAHNyujcJJLWtigzUi/lF3xIhFO
9QLGm4F+B6zLUucrwkJM0Tu18sjT5ynP/AK7J8CmOR9aqXFM7K+o4kPW3CCENgf+WCF27ezZl4wv
dTN6kXFulHYPpSV+1dbZndHNTgPrl4s9aQyvF8+t4DcJu4xzQtsoNPLCR5xDLTZTkkhuh20H5mIW
moaQ+KrvZd/QINc8JEdzIF7V7pX5piozOpiqp0nyQZMPhlLdaQqwDLptXyFt9RJNpply1ifba5tn
uy5cWSEO01HU1gPAIfYyn6gQaJWWoBGvHNsCBAE42Ih9qqAGpZasP4El1RkRThSlzxWEE7ZyEOV+
h1h7tEKt7q7SsXIUnKHSnl0enZIObWbzJVLrUOizF5s7NfkK+SHY6wycJ5WQV4xjQ2UYlWA7S76W
s9rrIaoVCdXlxmuS+aQfvRF7lY8dMpiTZU/uPH7LIMPeZki4Zo0m/Vsv13SCUB/juTfiFjPMAdBE
mtke44c4fhHoL4+uZJDUpwg785PIC8cCu7tpBZnx2AZc4Qhtrufkph8k2vf3kqrTUtHh5R4iQwLo
L/btufNyXHVRsRwYZZenzLXUyJnTSxN1TiXEueXZeQKSvTC9zLTCVkcFbcxrKpvxJUE5TdRaEGkm
pwqbH3phU9zLLtNipwU/WhUZYPaxPLPaNVNylQ4aZTG+haojTDW8bkwpQpdU2QkjcSxyjvUrpbqq
Ndx20pUc31jalRgMpFryLrH3zaAc7fRZHQtHTrkvk8AuiCMbbD+MmivA4NNmlsuHb0Z6jEzDKfi1
VSABEBg1+pIlGSgbIHxoDn7atIh6gWqaS59o4LGRIieW6xuRTbdGfRbauCcKcsPEDCH07TFS7mQr
8aR2dGtNdTrr1Ff9oyVVARkPRDqYCQNNB1hNuifcXrSfZocZVxmIeKbunFg7LY1BM23sc5nsZfWE
w8iM2ckEd5tidoqChWnxNJVnRZl3yHcq8zrtR7epGLXjL0aMgGDQD3X00jPbQbYpjAvhEb6fHPuK
ed/EidOJBlhSPLWqiYaegKvUqrADTzoX9xogkD1eyqvpoiqDO00SJWpyKet+VyO9yMiel5rfy6e4
QUI4IM6dg94o3AgNbkLcqebdiMiHJINn6zklRkh6FkrSkjQAZDRou77bT3V51xYM0mgxzTVkoyWE
tk0w5vP6tpO0uyhSgnT+Ojb6WUUGP/p2jqrCrPgl0K/4qkR5iOAltKSDV2thRGbnKUaYoSQx1hLa
5g+F3LuxuJkg5CKk17kdvLxDXJPiFThBBjvYTYieX7dECSJKw1qBZAMzfW7kDdXz5BITEFZaxdWo
4bZNWppUl7J4HiDmacT1TsIZaGL1Ugzsa5XCtSux6aFD5diUxWHcETgvhV1i9baxZrQx9oHZHud5
ATAayCbu63HaSTzeTbp+VHfc4IGtzXvTlA6zETl2AWgMcvhCoJG8qW7hFnypaW9LMI7LkeIWbeEj
RXmQk3gHaZ/rGhczeC+PRQNp1uxhQkVhrA6TUrlNXDv6jW7e6W3n1GB1nlLw9U1T9mSz+JAnHJAi
H0A7B5KyQZT1np3g1q3Ua1M+KnYdyFPkyAroflJT+1JYWHrtwhPpZMI3KrHml5LZIWecTiJF78PI
PabZQWMzz5SdVNfvRz2FsXaIJlETimOTGgX5NqpQ8+yxxe2DCvEWPW4OSSR9myzJG+2SVuBISc35
2kIKWRQVWHGfmXwd29zTq2+jcdfOTxwiYMzKEP/eG9H3PK1Rd9Dg7W34jdapGXCvTVo6VV9di1Q7
KNP3Rui+GqNogSwh1sfXmmmeNVU79AIruE64b0BfFH5TtcaOFrz31ImfkhxXjsLdJGv9Vh8fJ2uk
8ugPcXvJU8gScI6KhHiypuIy66B4hunZMyyZOaK8qHrsycLcoWTtEu0mLUJ5kB1jMff5LCFh6hBz
CJJ7kbbPS9l9AJXVdaaWvlI+M1tyEoTKegqUaPs22o9TLh9iKEYK7TsacWlZXyoy+EXEnHbcGSCi
GJCyaeo+zyYsFRC/5IhyittA+GcKMgvham55afFVLiMv58lR0vRnJbHPEWSKMzO+TpabbGy9lNzI
Tcxoq51nPdRNXJ0j4ha1cMwciWlsLqWpnV6e5O8cIXaq9t6AMANclyFqZk11b+X9nuVg0pN9Redh
lWAVMk6lqnSIgVOsNnszGhxhjsfKtHETaQAeniXr2oAD1ByUafOSPFVpqDB7n1V4zU7qo1xpLkTM
vDo6tOiCgd7odTRdkYTDwcK5kkutF4eqVG8B3lX1KzJXt7V06Ni+KgCwbUocuZs0Qi+AjOuHf4VW
6Z2mNg4ZwDleE4SK3/skjOuIVsn0VVQ6LAKvVwV6peKIpnLhS6p6mzb3uEc5e4zsr735NenOpn1X
qGA8mSYHstn7ot/ZQJuhvGY0LlTJ5iZ5TFG14XOFu2Z2STOGMan8ac5ddFT7JXEbZT+UcchSwC9v
LcOP0acJ3gOsf8IcOzpqV0Z7qcAuUnadU8YojxZOpYo9n27zDOWOdihdazCCCXNUzCys0wFzGMJC
PytI7swecDFeIuNBRirYKS10z6hU9E9qOvIrxUFlAiyR6AdraJ2kDwLFqjS6KnqVXs8VD/K0QyHx
rsutE6sbl8+ZM8S3snqwkt6P2ZOdat44q7u2H/yatDsz7U84DZRM4LVGyKYpQY3DOXP8gx9ULZkq
5a5i2BRQVICbwx/wlq8H/txej6qGgjJiQqOhIrvOotFXEaqUsv2agWxCbxOnqnM66Zk/y49KlHr5
ML02yfc8kzyV7JFWeh0/MI7kthV+Xh3KQRxGY6bqeNemb7LcOzhuNEJDCJENV7crCvJHr1BVGqtX
YwvPgw4yuZxxRWiOZDyb+uQmNmoAcKsTKoxdXiOdvmQxDycdJJFlCZdqI6Fj1zdzjjbIsvXiqUKZ
DDnQxJD65w4X/b7IUefMLoxUzpjqVOkTh+G4VUl1PXX8xmjxJ0hJQbV2jgVzXrsOlIeFbB6ksvXt
wUcZBLm5TE24o8xqnOqtguvDtdROuicTH7UhxKztTuDXe0VyAESt7dSPkSvbqAD0OYqlOt+3eZAO
mQeoqlEjxokRxJUXvYJuuHkg6PsqklOplo7VX4Yp2rdoJrfxy8DSxr6wUc1rUFbROo+j/IN2MRQ1
TyAIpgCWhwwTboeDPYBXpeKhgDjRMJ3rJoU2BqqQ1jdLTenUozJXDqhAN4FWTAFfoqj6ez4+tskc
sqQHjlb1e1R4WY5ozk5Dq3drmdMIp7SXVI93PcLF5xm2zKfXjNueUbehUCFL0+JszKhMFaHZhKrh
mrir5YwWAcnBHdc8SnpA+hwhVEtrLMNYn4ZZRhEOMPzBHwSQrml3GtklnV7MFEjbKqZL0ddW4C4s
+Bt4dRFBxnXMkLXvS232rTxU9NPAKxqDPbQ7zlLuWOaTPmaUGYNbxaGdXzpjJ+EtY0grpxwbbyiF
2z+wYXJSAevvjgVCjKY61MZJzScsHa5gCwpWDTzn3kIkXXdRWGsPZXuJ9C5URwlqDHe1/qWGpGeO
7yan51xCiSnmeB8RVClOBhSwhO7FOY2ROvX5qwbQ+jDtTDKEUxc5SY9D0PbPxL6OZ5mSmHlIZRDM
BLlhUiY4Vc0jS3eZfG6q2sODziwD4Z7HtEdJEa9n3mRLu+I0TYjvzNmdjFuh79FrHMZjjtvm0Ehf
FF45Grx/ve8MROLslReZm7H4G+necvuuRRrVFzf1MAW58pI0tzP/Oth9MGQIhBTiaSirWYKE8vhk
2LPTdWBQSA9Nspdjw0/bapeR2FHSEsgS6ThFeF6GyLGqWo5euy18TwcxJMO67YaG4qJT4fdS2F3h
xrPuoC6eAFWm5P+fq/NYclxZtuwXwQxaTAGCmkmmFhNYiSxoGYGA+PpezPu6b3dPcEhWipMQEe57
L3cPi9Y9Veu3sbAL2Eu0GL+84WDZrMDMWhuncHL6TW+qXT4nr7JV28brYmXIr5ZY9C73anSNRv1c
12eHdYsx6Tg8TCqqI+ocI81EBtCX3Vo2F7es7hcfbqB8zj3nWBj9QWGbuXgMxF2pm+8SST0BXZey
X/T5vrgLAk7s1uXWNDpsijXyp02OB+TPMWVEYYcDXK+wV8Vfh0YcTAI7Se3S9S8zkQwdRDczQ4CN
/EtzsqgaT5bfbRGGFkJUtdyExYRufditMrhLKuwZ/bty7pm72ChjPgnVXZZuiOoA96a+Lv7y6sl+
m/RMr1hhnNNij8A4BpEddEen7MLA18LM+MyymTjtOSsvvpFGa52/Se4lLwFraR4749Z0L/b8W/Xt
QfgdmskCYjXh5LnRkJ4amxaP8l/XxUs/pSEizxnvM6zNx2SquYhFzCSoUBNBbCwfq3pfvI3j7Y2P
ZPwDnByoOXadZqfS17a1n6uPdbgK1qxZN8PVVq8lOXWp67euU5HRS+Te9TjZ76704qEcGWzvP6Xr
r6nm4Wr9UzuIs0LBLLVqMxgyRsZdlM4ZV1bY1S9r1sXGyuAQfxk+Z319qzLUMZc93VmiqRH7HjGI
mnGE7c+1HTcJQx4XttrO1Pb+RGeO+fdKumgXb8t0DczNYribxayPvdHGSSXDoH+3Clwot/qcEObo
6hjpljr76RLSevG5cowTUfrRp3Vr2LnM+JDTxqTrqVccU93bNmV+kM5Zkyfaj78pYn6HddFO3gdS
gnEedmUPwdIUnH2mNY5pPHsNOrf24pB6F9pxKSiVnClzNehfVRevNk5c2xUkg3bYzFMkzWnXNLei
ZHpEG4sAqW4S2zRZojLPwzlJCHb8l6yBkdHtHZjRyUD2NoJyL90Pe84IILM93T0vk1GeHfdxvff1
bJEvSf70IdlmqbZp/Bc3SGDGPqv+fSzc12WY/4w0hAkeGsOOrJE6S/dktWaMwLpR6tjJ01p7yNRN
VJmvXt7FJVPDT7LLrmPWbc3+ZupztLgn1U9hpmNvJ8+tec2NTIWV9ZqsjRE6KuOpJKBDDFb/Sk9c
RdnssjXbFUq9J/x2R7iP01BvPXwwfZSHxbCYRbpuuv6vEEU8+OI0kPusQ3GSLqXU+dlrilNmYyff
l/9rwX7SO3OExh8Fy1mqhOEOMpyKLDJttOyep0vtEDcPXId12SqLVgq+Otqo+anxyUa4V39YCVzx
lI5nnQbv6joHL7n9nG3pzRga6i87sZZdy/zNG+zN4G/X/r2oHv3itix1JG91a556N5yeOrlPs4MM
toJK40OpLmayLzW6+oQiKKO+rkIf/cP91Vfrn7I2trNGZJfZW2FakSGFCJVDTuTmm2VEC2/qndY5
7O/ftWEf3bzfG63YLmPxXtAdqiV2wrlD0vUeJ/8mEThq93mtx5M21bu0306s73ItLs2dI+iWpxyA
oBfFr2AxQ/DIrcSTsWtz4xlGrDQT/fFhNd34bny0a7mlnCQucOJ71R1Kgg18w6OO4UBX98h0CKPm
imvz3HBjpHSNsNMjdSe4k5iiw7yrerFxZ7EXc3Wwkk9t/ec2GfnZzM7YRcLMPmpVxiuNTdoeU9Rg
GajDMnHP+ZCiuM3x1GI5ziOi3m32tV+p9wwu+GSbj7Y825O/KbG4RYvy6Zqoue++QDmoxByuW9cy
n7xR25TLsnO83/TSHlHrZWNsRPKtLx9E83FdeO9W20ep8aW3OcTWL3NSDBtjItgadiuZW/kgi2tD
ImCyRnnceCuFuV5jRJ7oyNlJY7vpqyt/ubm9yapxZ3Ss9YHcpBWdin/Le5fYRfHHfiqmWTT+nccw
uSqPuf/aGn4kwANitWo4W1WkLzy75in/8pL2mrcELHpUVPKhrX+3zmczBaGss2+tZ7Osk1tAo558
+u1ox4DKi8x8yzz9IttkB9fEdfyegodsNd6JvsFLRCS0/K83VrGv+n2BSasVSJoz7nfGrm7LjZER
Tmg7nQ0dPzUqMvet8V7T+l9jZ9GQXGvksNJaroXBJA52SbtU8VS5NEwQ5OZPrbtsEn0MV1q5zHTf
qetoqLRYr9aIsXF+Jx78KdhRPvbCZKqjbweHwPL2+nj21etSpEgHaCnEdlPw7tb/nIZzcPRzf1ug
AYtqmzRr5LC79shqdoWhmYSDBd1BrA2tEtuZ9gKJwQrAEsllIZ2bmNvhjpd2JKn1jM1YufupevC6
lganbrHPqmxjjvPBs6djWtGDRsueRRv51XRTUvtjyiDuaYi/6itqptzJrjquXRsyeCdSGK2yHuLU
j23pQUdWL2oovr1sRbgAK1jqrbN+V2qX9Z+FN5NXq6surFB03+bAyC9yAx/LSNrMRMgHQqk3x8fl
LqO0SsIO6KLp+wt1AO8L87s8e5sb7YlvPHVlhSXDX/E+ri/3hAFL/lO6nLuSaR4MmuX+UoheHYkP
Wf0/wqh9bXavdWBt7/1insYRKS+xu4MT/DVWGQVjvhukgEQ6itna0xj9tWxQq4APivG9KvVd2Wrf
nmaJyA+e2w6TSS8iutdd80S/ttO+Jdywk0ISOphhLfqdnJkusjDxo1hPhqM9FeZyEEN7SLMqSk1C
RzSBtjN2w7jTxfTQeuNhyq7W3xbRd9KrXx6WB6fFbR/0gQjcNJ6tdDxBBJz7cfg3N9sqBbxY3V3n
24dMrNvOoROKn51aF7UnD9Osu2TqZLKcpQwA6AwP4R9f0pncA7OnwFlO7WKHxmBuE0jjYDY2usdK
4wRqk49eyCynQ1avWtSyShmDfPbn8Y+VyM2pdIfDVHJ9iqd1YIOpGpS8/tFjW1ssJPnpd2ILvE3j
NCEQ4i08BeWYR0uThP4QBoAfYz0+wYvEg0mXBkIJy5IbzXEjE5FaM40PuU5HxjIcDG198RwrbEto
HU3/hSGwqROP9onGoYMdwp2MquRxmqpwzLubNIaz58Fl6cZhVIKM4tOfBCK+mzKculX8bIaGLe2+
W4im3SROcxLuqo2d0n1U47j1zPmmQW4kt15T4ULADKKknsss+Bz8lLh3Cvvp1ajASxno6o4TMyn+
ZiPRCTd/a+hxTurY26caX7HR7LNhyq+51gBQXgeCzbywDmnYswSMe83BZU5iF3duXb7n9e+oaQci
ps1SJdu1AfYx7SEsVfNtZ3fdWx4bUxwEIZmWnQhLpkG8NfcnLyOoE+Nh9f754EtNO++GZd20kEdN
2YTuwJRP4KDK82ikaL4B+W0sZmjPTcXjGXg3Q6lNsxCD7iZSk6SVX7Js91lhbFyJ1VrsOsHoJFnh
6n36kr1pQIxOU22vGi0a2y01nXFNJIBRMnFzNBMcU7+j2knK7FIuM2PgVWhTfjmQXAvUFlCLxPUA
kOq48/MoMfq9djfhUu2NRXPTljfXuPvO07YcHhx7PTlQZ5AXJ07Ig5Fwcy+bsmTSZz5e02QvDLVN
Ju9k5mnsmOme0vFICBWmSPToIWGaQ7zJbmsbbJ7mGA2te+zM5prU6Wb47XNDjpCBd6sIpR0sqP1o
2jdtMq+VvG/uyAr59NjlVTzBbwWe/9SQmyclSjOZYeMOm/axH+hf66rQG9aD5mic9+65GJdItA0C
wqdtf+YrgahHKqJvvIlbas2jxjxhMrx5BL+D8tDmLqXnhNWoXjrZHAcn+cNojzxs526f2+qJcrxP
UxAqWY27E2gwta7HwyKPlix3/ag9zAtRUVOjZjFGNtcZYcObKdVjUZgb2+DE00JoRb/oza3Xrcga
/fSQ+0tozdZBSxFz/GxbkkUWMPQ+kXiJhpD8zRPavJKUVWX6qlWMj/NW6Jduc+uDZtdlVuRLhhGs
f0sAtpmZ74z3/kiKg8LfWux3W/vuEFJmCMag+fCNZZcWON3938XaWSbZARME2T8TOhN0ARCd+aLN
xn7pLPT8/LFL7b03FhS7ytyNgjY59OlIQz4ycDg6WV8MZUVuVhzsst4MsHF2+mw5X2tzqHW17Uf+
WyvIvN9d8GwWGvNDnChpMpz9h1V/Srsnc/41NYhCdBYMyDvsYrNwZicD4MsSj+Pqf3vU3TfsDISy
klZPZfOrzSyyfOc5q6dTpjkh4eOlzbV4srrd4q/oYTKynOK8KPE716dPozZCYzJCW2sxYNy9hlFi
EAl6wU7TLnM7kQ4AirCYdat8nEdiF5dVnxYOKD3GecpppTClEpQv+J687HNAWmcsEosJ0/UGFr9x
UeQJ89easCyI322dEko15QWDurSGBxZUx3nWtXqMhGFG6yxhVFTyUdlGlPFo1g/AodwNKeWX1XIb
1/65b7OLM1uRWEz4AP10xxn9LpykRFn+o9Brh+64rtUvMa/MuE5s+i50d70bvl/b2kRqrVGfVWnW
sbY69jvi7s11xvxUZjrDNxXJqzvrb1Ng/01L/Syz7FOJtH33U7qGrN5bE/QMVtecfq9nGeqtHHCv
3WWXDAvaaCPCO0iVPjla4DHYhsCXh5gYIWwHrXvWJ5zRLostb4pA2zE9pPM1TrYeOXatLgYXu17F
QMvXsULgnGGr/Oqz8aut1xa3QI35Fsocm55lbu1S9LgV9W7GltoBalQVq0HCqLI5sZi17ci//qhB
sjNT+inJQZOCAIi1oFCkr+3fbalnx+I+kMkfaZfq594/tmF37xgp5AYzNG3bOHnMaBBLMwv0nSHd
lVX3nvH8lgId0Fl0+lYHYUDTWJdwcs3KWDfWo0zetLORIf/ZfwPzQQYLhvVHWj3O7Xwi8onv+IVZ
dgc3WeJKoCTjndb3CB2Ghx8ICWlHenH12S+ZeGR6CuNbjzS7iFuTns51cRDJu5znrZt1B514tnMP
jc4dg/KHk48bb52MdHlOaMR+qtOperF9oBRz0t/qnGSxfltsNpuhoCZxlox1L/CrpPdHSZYwOoBN
75UrmhhjK0SCCDaT1oC1ZLfJ7MgNx4Oa7ytCK490G96XgbR2ShUNhuY8brWsoBMfJGLYTphcbTls
VCHGKCmxd2arpmHQQhY8C+RHGFSL8BJP3a2GbWo99yDJvTGCN6KNz5CPJlSSccv0Yjga/fy7QJDa
T+2AnjarOQJY014M5tG1RhOueefhY5Q6yV5jxY57FQbsQpc1LzPky5I+5Fi3VpptpPqzornV9w5b
7PtFgxLE/hegryXrEvs9PPJ8uQdWiIWRbRyDRUVuh6ChcAWnfJMQCHmsC5Zi+7b12HPYyVJUIQgG
y6RBw7+KPHRoIPrsVyuV+0myM9tQfU8CrStIf/dwDj5Xq3B+aTXVi9g8VQsfoW98e1NmPlHBX8/C
6nWJDVMnWka+O/XDO8zelhUI9bwX+XF2vupGbtt2PCTOHwWTrTlwOcGrUUDYu+HseNh3QdimbPzM
sbIZez+Tz++KaYv0Gc39rqKlvGGRfOfdpprQyfD5NARz3/5onF+FjfckH9hgh+6l7t59RCOli8Od
Y13bY5vY2HePbTaHgYbX41eAxgSx0C65IpGkcLHfWyZ/jk7/Eu/Mut1h2tUWvWL1r0lfUBrfW0Rb
q9QRIcFXkhdXH3BsPlSDtMvmKFxUg5V0aWZDt6uw5qwJ3PO8OZndP1IIjeAgX1jdJ6ADIxzcq8d2
YXnlYchw9NfwLj034tiB4Sw5c/6midI6FKeFHFie9fyEhOEkVxetXi+XbSaT3WzvJjJ9z/lSxlPn
iXAunDBbti7WdrvGmWWFfaJIPw+BlsQE8VHgd7taBBG9qyIb6Tn7iywa1YxGo8WAaIYIbbbM/9KG
B5FuBHzBSf6qKXp32mvSP9wNJA2DA/y473+1NYUHuBc1lptexdYoaPdPA1cCNCfvmQyRRuZ4TlBO
3THSvI8ACXfMPzpOzezwNVyVFvi57bejyjc+kO2dxPQWooj3FVHaMR46QTcZi16TKgfbRkHsPgq6
5dVlJJNjQaEHIlRnnFL1bSa37pbg2yo2u8m8zDpxJBbSwmwtSiqc00SlgCRH79YnTcJuZ9VGG05e
8mICi3is900JJ1e91IU6lqToWffMpGx7+LP2YPTmrc/+9vlRADnBGZXTZQm+E4W2mnZhbTe4SbHP
DmtNTohPsaXtk7fsXeBJGnHW34EY7h7woeIhHsjMNUdu3eCfW7G6rIiclCw57reekRhOsVz5K0jh
++ZY2CI07Fd93iVsZ2MmjgkdcZNTXrw2cg4d0tDS3ObdP0jQsPFJm/atDVjD7AUIQZp0JjRfZPgN
rm2L5JYlu9WBULa1w8xSMuqPWh8zmRZw7GqRsgh/twCmDR9G6p6m6k9KNDtK2qu0b/N00t2tv+z0
XMT3W2fFZS9IgfRepwfHr5lKkGFrzXc57higbKapEcL3Lc22Nj+G8h8bbWg6apuyWlp5S3rC3VCI
sGbGNeU1XX2wypfV/RZqn1ZftDwgwmP+wqYNIvhTt7Y3WvJqdYAkTj8wtlQJBsyvDdWaFWbp3N38
9slbGIZkCLKSoVd/lqlLN61puAdjcaqD5+fGpsWr7b2GZItMaOskVUZpTKFthjs9p8n2scToQ2T5
tnT70101EOYlH7ElnOQ5cK4TSZJn5PablgebbkJrNynNp6v88pdWMf6bYCDQJkn7j2HEpszbFkNg
1JFqcM1bHwXZq3fz7D9gbTuvo/wym8KLm8qsN9OMNOVrj73bpE929SdIVIWBxlKl2ZJKJdf0iBzV
v7pb3t2K3RM8jCv42FaQRbn7LJLB32Wju3WpuTMwVn/XfdaGNZmCjZ1FYtmhuY0s+FqmG3FmTum2
1qNxgpq5pkZ/XcZXncfe5n/E8pj+mTwaOQ8D+ETA78GuQLg1caR9SqL033Op75vmqSnPY7CAe2Iw
+f/8Yufpt6UtX5i6t6HtwnEw/yUSTXNi5tj0T3r7YXrptbNf/bW14jHn9MJEewTzb+UE6upS+DTG
o4UQB0ozuWrjjTJ07ScBSJJSppRVPbzxpZnfAmU/BMGXRt2Opn6MxfvmaFUTOrIdl9l0Hmz+mqw+
ljP4CRz3dGt11WxMElmZ65/VYD6sNf65HMiZV2YDOA5NXVKfDmSlgH8TbuS6jAHWfOMvcuvOdsby
rGjmnWTrrc/FIdMIeWqvYH9062ybto5zquai27Hzv0tm+1X9dHVGqwj9lYuTCndflFpAkx+24UQ/
5035kCvWOzgiNj9jwrEq3WcmwcW61zubVtPn0Oy6+cDguwj+m3zF7B34hamguEb3bpVWnBNszm5h
ceZZMEITrXHLWL6omsS8pfDxja4L7cUchyxWpT+F41qdfWtEusAaf0rsBwysp7ySHnVxgl5ad2Jr
rWFK28mkt4l0r0ONVl73UxvluQtXeDQac95MU2ZGd+xYzEt3qVbwc/DofdaXvwMTQIGA2NgR0x0C
T6xcqc3Yai8ZrLBfXpkm3kaMxyziQpM4TPWXsaiUJPP34uhMTRuZaSWcdSfKHju7rL6RcO48Dlgm
jy2GCv9DnA2KfIy3NnfoVpLf+ONyoj2fFm4y3w4J+/swAM+4IwBfrrXHGtuTRkEd2521OESMxi7J
PKyZBkEiz/Ydw1vDvM/8KBi8JlqFFkQps/nmRjFgc0BOvld+abK7ZydEiqk+iy0ZtYi9MoPAyKpn
CjH28BLEEYCfaw+a0NL/OxyM9rORzC2v6ABts/Olmbots2udmWzNiexiLS2C/djUcPRlSJ7q4c3C
SK8pzjR7n5GDO8x9S+SW5Kef93av28gR5fMyl7iD90NZaYJs/f7y58OfQ+V4y7EwJ4kteX/586Hs
NawUS10Dmq4fST4mJ/p5uYDbNExloITRbYshImEnkmnxNAUDlRkgyWH2kvU/h5/P/vv251//v89+
/lXK6f/+tq5Zs6M/HFs6urEPc/qPi0qAWQxRFBtNQ9fwLHkLjJRqhZyAL+xmqz1pvV78z0u99mC7
A32QB79PonFNuxPkYXv6zz8YLK861Qp+tRy1bqI2ztHH5fifgyqSsJgUbLBJmc6wuN7x51X3f179
523udAcLIk8rVH3Kyv99sCyjjEw/1cgt7fLkgFwhzDonHLV1BxqdNIs8mZpGeeH94BR4fdb98P99
lvRaddBqhZZeeGy10jv9vCKPR4YqFzQJ9AybvCZcZGOZW0KEdjcU4+eUWIYMm0zK81gxZKlrk2bb
ml2xRwC9ZaNjn/y5zAfC15xeIOVkn7TC+n/eZ3O6nrL3/37Bz3f9fOnY8JQkhtvEqz5rZzTc/zmM
azecvkcPoynRi9PPYQosMqH/vqdLKW3hqSwrLzb1C7s50X9JczBPjtNQVuN7PUBr5Tyvyn/vpIRn
IC8x7UetqY2HJEP/0IrhQVlevBqFeLQtmR+xbb9M6oKgxCDUAVv83SRJQJxhri7pRNHqaAbHVRoQ
ytToxNMMkWUbRXZ2C/MXgI6zFbYuQgosEFpRME8/Bwo8BSqQBvowdv1pzmuflxoL6NgEkmFgiTdY
p3QVzHRJJXQ0sAyshEhaLe7S9DVN7B4TrlQnD4MLwYo4vvGnSzIMWpyhMIZFTo2f3qnTMALG9Jr+
tCpX39feeqibCaxAzO3B9YjRAkDTzl2oRC6R44xMbNvG2jnuCjCm90M8p5WHdTxei8RuD/n04ma+
9sZIkC/6fDBednWynWmSscGaJwcvyAF9C22n8Jdjaw22hjZvWgvC2m5ycjOL3Epq5jWlOQ7CuT6F
a6ZlR5OsN1xLzAV/kVvZ63cvI39qAmQzscrq3KY90Vgtbu1l9aRG0D5lce6g0ucGTKNfIZP1g7hm
Vfjzqx2RUPyQ6M6p6ahFmPL1pVkoG1wSnClHqhdXo5wFNOXnC5ceGd0g2Tw0JrSL1Up351RorSpA
0VkoSvLJZ2LV0+RNTK3cznYC7DIERdShNT1OgFtE8/UnE1wZuzfW/TarCUELOrwwIanRb41GcOr1
a72j/me9BZ5MqbJVSPRy/dSDdXp0qYT0YNpKUyx7EzYtW4t/bZWCVRtGeWs7/aLWznrnWphxW3de
lK1Yk7Q7THeEtOPGdCXIWFW+lO0sQDnvrGmS/mv0xTmZoMJJfUAcQv8vW3EprEUDwJ7fnHoot6JS
y1dOfYzXNcMtleXT4tf+E7Pkwi7XPLyE0XuSpqV2JsJRx8nOZtN9tIPeffQgb8kNrXr738/64q5K
mw4k1TiP11HogJC6vKkV/56693ZXII3cfg6iznoQhPLJtPSVmjMvu7qreU7Me9VoS8YqGk6TMFJ9
V3fBcJ5zq9wackDWtmV6qg0tPSGR17vWEjNmPIqNx0Yos3PVuemZCFu3Lqp0bYzpPLhnqUhq5pLu
GJbXXSBnukufEkW0XRfEYzWgqhBob4WczdAz6/ahl35DBZQz7Ny7pCaGvr0kSQ/N640AMQ7lKyli
+aYbx/lMwJ8frKK6yPvdWK6wz6sC/jBGH1ZRWrKP3DH9bZXoZmkwGifKJilEnU382Ua7KGmIs0Zh
OO369fMobQ7mqGMTjkgz/sVlSzlVRu7dMgPXNAH22wsQ9YCCwkcaBOpRR4Oc+Odn9bXpbxzbvsle
IRk19vBoatK7NQ7VSZq+mUZbP8jFmz88ciecVI/H5dURPlCqSCjhIQB0i9G70TZZPJVe8l4BouNM
YffwO3Rf5pGjZdop7wtKhUbfREld00sx5gZYMTZvz4zfMdNPSjyJoUInoq/XQ0rl60mXnjiVM51N
KalN4kXX1UPV9uphNtJHN6Wem0tt000mSx6ssvdjk4hw4xvK2GiQO3vfzCJKFN3H1AreOrkE7H2k
daZyzVcxTSq2/YOuWJth0acDHsmTNVJoGujupQ2kuZ+naQgXWpLAFy0vChT/XDmIH8Voxdlar786
v3uZTIrAk0JnmHZeFy/BQIENkgmXvXwlVmKoJ1HEwdRLtTEsSJReqy8dBuqtwUL10hc/yOkbA0BL
SWrt7MYeeu5nkUocRPO6K0AZMvPJ7YW9l/5ECgz2N1JLSK2hNyzTqa+52uPsTSfHzstDpXtxYkAO
OQOFhPbSZkaoBDeXn5UrcjAemEqlfSwBEowi/8/95VHFo5nTeER5hMCc5uwitbOgGxTfksMBzknf
fU5roV8tB2yzUc86Uyg1XWL6u7137bNFu/zcUEGJHKa3xbxx8jTfE54fJhWUJ7YvEfed537ksPR3
cKrbCxau62AwgbHxW8jhyaiuZZalV/c5bQ3tmrJYbY18aiKj63l7/8wnttibJqUPQYJcbLhsn8qy
vAd5P2ROBSCbr/p/nuhF2Re/NdeDHIHo5/bh54FbJ2zMoubH+kpSCKKJc6cR2KUqyEAIAqQeOzPF
1ZhqYz9wc4YYYdQD6eotKUrzSgJjXmlQQDTQ1EgWvbtzKzt/kInM4Uvz4j+vhHRQckdgSGT/OJ0T
3FLGsPubQCvfrUUYkGKmtfEd1zyUtApIs8GMZqlTBagoUp9n9TGPaXuZ6D1+9FHRSouWIFTPMBXD
ccuHWap+k3b+zirMEsHVmW9y8f+JzCt2rl8lJ1pZKL1Itkzz/g4yI90Ywtomie5FrpXXm3ytEH68
0o51Ld/2sMh7LLCbhc0JRahT3Z7UUNRpggE6UWI/txRL+YF/6h3EFcsdP4puq7wm+6czp4QC8Nx6
VbXPhoKiu1AH58ik2FOvXRwrB1hZlA7FWmz9gQBISMBzd56ttks9XWfT3gSNOADvEugszo2SqKd+
XPciS6LJMI2tqZP1dTJ4WvP0hendh3k3gUof8+TLdurg2TFcUKShKqK2j4McTnO0BpjGOkuObjJG
2UINWmPnOqvKel2HYatKq0Qs68qwUs5j3Xb71W/I/GC3JnvfOE1PCLu02xoLq7budQGz9l7P8kL+
OV70O0zS+xTqaMT87pRcG860Z91hEXVeZt/c5IXd0uPCv9odObnu5/I4qYUCuutilexwvX6o55J1
eLghBtPYRFKHTnMBF84v6rzqOqqGMKP8Q/uZ9NStbR6VY4NVVr/R9AIRroo7MmPXb3TYYFFE5ZD+
MovKipoejsBtklOgTHOv+fdtZ/2t0uKg6yiSurb2zJqc3o0U+qwz1ovRT1++R7YlhWQxsuHX/RHu
Vu+6sJB2f+h1rEEb5LacKX4rHOepyd0Ai2nSotrzLjpPTWzkrnlcWtu7O0qIDeU5CPxnzUw3wbx+
mznSO1oDsBdzAiJ62OVbrXpfXDqVACsMka4L+5Qu1kmn+ECwRj5a7fQgbCHOqW08pEz7epsqmvw7
NX/60j0G/uqFrHfONaXJV7Q2LSo85NjxfzF3JruxI1uW/SI+0GikkZzUwOmtXH0vTQhJ94q9sTV2
X5/Lo6pQmQlkAjkrIAYRcRu5szE7ts/e65QYTdmtB7xp1biJM+AAKnP2PVQAdMb0lLqd2dPmuLhp
Vbo1XvjBtLJpsxTddeil7W2Mgo4xw9lpYRBcYguTZffQ5aXFLPPs4ATDU5k6d03Xtduy6q8sQn8k
sZ11a4ceH3fK7yjXuiPpcutk7OlKCxvySQVWYvLW57mc9JNPlvGaqu3VyPThn/Lvn6IvFkNxZQXO
dyAhUBaTooCt9YEGxIxLSB7MJWhg+3F5WMSS4RbAk+5lBkdqzbYX5DSwqvpmxjZIm2qIcnvZOWo0
e9qtfbSW3/bQvqoU8EDsxwRBumE3jw9x3o/3sLJ3mdPUR1POC/cnJFTDKXS0FbyXZfmy0xi+ij1/
YxEg96/CIQIK3W2ntL2I1aTTGgBDE58bX62hgidiE7iePPbLj1i6AaRR9cgFN+j6dKvccAp2PTe2
c3N84cQID27vf/u1653t+c8K33BolqtBOs2B4PaHsBNnW9SNd2Mbjzj6cjb59DFoK9nabY7BbHEO
y1xzvR2XYOzU/bVgMWyX3MqioMf0mD6sHn6uDCcqeZF2BFbaCjA849PsF+vBMkjLubknKOxsSlG9
p4vzK1xfbsq8kdvKQdyqbIz3OZbwWOPMX+nNGdzFASvuNhwEPnIevzMUEEmLeZD5W88hAux72241
yvufcLnXfflTO+XR+OS5tOCmWpWXR5UnOiYr0egqq86KsJDvbaezoVM3cmMhJqbwiNTc6shXxafj
L+XezT9CmqqHyfRYAkx7E1YCY85Q40EwHP5767mBbEbGu3w3nnlN62SbLqi1oASf+lXQX+53qKV2
XQ7vNvO4RDWV1wNh79BhG7QpPOGKlOxZTXnwWmnOC+AEI0CDuPGOwTDdbmi9vTfm2U7iThl8/bAa
/ZF6NNFHD0PhlNC4DtDkyVGyAELfiLIiu1qG/NGhLO3q38S34oPOW3djCzADYfJXFtV7tgCiCFLC
Uaj4x9S4ya4JofIsQfLrTs4cjQUxeNcSf2vQmNzq+Uv41oueNGZwTb9moZJRTnotmVU1hpN7C2WB
sqCu/7j9u6umGWt5+92GFO/xwg5uie5ziSl1RK92ytS4wvAVNZKKeBxt3BmIYHHZR8oJrgdaxPWS
6h0Wb7LIa7yfxXirK5BL7aZ+thQndGPTf9H9OwceojoL+6cvH0FsxNsHT+dfXdmS9E1KFH4W+FhN
78xoobll/L9JPctDUqI05aTPbE6R8EDEo8h+ikQ9D746uOP6uhQ0ldq+kigLNAlFexlkfXL9otgO
arSuijx9sQqftuWQU8HUX55JcebX2N7mwLu7RItE7Ow9d7Y3Ou4ecsdDqsvbQ5b1LC4BKmt4QUf0
eqGDIux91xCkn8zlc2XuyW+I2wQl7oM5la/uijCmvHlbqJ+uqPyr8NL2XRv6shz3A2AGpd3t3L59
zalGd9AwDrVOzvE8bzvoeFPGypBJnIQAZzLZcLqjAew1stxTU9FnVsi5/kIMzyGjLwrijf3UbjGP
PuWzf04wDo4Bw+sovtDexvAa1Zlg72LvC2t5aVpC8l1ast9M/MBArfAelhxbCueWMu5+3Iub0/ka
xFgRavQ/C4mpx9c7b259dFrEjIaPVsXZ+zwOzwtbJ+AXdQwYzr5LjH+oWbZUxbmIRD7wmmzj6uq+
UP5NjSVWc+i3GdIUQPwJau51rjm1VU3yp+x4SYzfEN2wr1tSAOA5yitocxjaY/8Yi0e4NHY0xuxo
PS4qF8Gg0U9Th2PD0pERvn0U6R9Gr/5UqE4bN8Pazukz0hrLOcscHlbRfoU9ljPRlA9rtVxp2z7k
WmfPGZ7RiUMYV7KNMj2VkYwrdhd2JVA94+sAJu+Uoi7xGtOctSs8HLDF0t2ygDsBn3JG+5JR0ebb
uShfXN0dMap+2vbjNDRPjdZgEmTnRgwoi/CVXy4MzsRuWa7GmvUnjt2j3abj3sR1TZege3Dz9CMo
QnvjsUlt+l6fy26qdlX2tehC7aQEzuIt84OdkVhwmJXsWoDWqEe7g5+XR6oqdGD2746Jt/th5iK1
vnuw52Fn23CWrJB0n188MSea2FI1HGwzFpxcw/JUhS5RQPXYNLhHgrz/m8XLxlzShETG8Cg2aIU5
cVNPCoVN7mHiFYh1RzajaH/KfFH7zjXQIeInuixkw+abAl18awydlHZqb5CcHnIiD8fucv1GH8aN
mDmIpmF+ZYfEWYV6TgPvuhgsfA6z+W0r4ONKjDBT9E9xSf1J12+jmQDxxpbum+MMcqMXnUJ0cP6Y
obzHOjcgLMK2W9LktpAIe/Wa38nGrqI08fZWot74kCsdwvy9XNIKZBKem8VdbwD7oZcFAtWQF+Cw
NmLrdwRYSf2e/ZA+KGyuqctwf+YpjlCP8bQQk5pLhQfEp8XBAnsqE4uIDNiIRUH2ki61Q+3jw6lr
G20ES0JjlThjJryeBdlTKCJvY9jMO1oHPMhdCwO4bk5lI7uzVdC7gnuw6vK64XEKpJqOxWyuQxYp
B0Ocq/13EZszS/PZJOHvomjIgUTE5QY9anHcJ5Q2QIepZOcuPtfVdIekGm7Lzn8r/Bp0iz7k9Xdi
NTe8q5/tP4getElNyoZAU8Vj1tjnIHFuytxcL8l0r2On3aXUe3Q2PcpFwjx8c7LHPk0UDwcVaRkD
8qeFBtYXKlr9CTRQw+4KQOGTGBzyyCj0nSXVz9Q3X+MSbAI6pHupMVDX7p2fJ9NVVZ1qLyAE070t
tFe5geor97nlzur229nY0WJRX0cWOwY1QSlvJ2gy6yQOBdIEh8A+ifjmCCJqJunkjs9r37zg8amY
IEv5n4rW3oRrMFz17OoUZp94z4B2JC7QA2SjczDM64YL8IxLPazy8L6S6baeSLFNQQPT0PEfMQxj
JMFpsbGy5S0k6uyx0JfD3eTIV5Xw/QWlccxgrs1qAA4WvOGcUxZczBZ2KywYtNMel16SmrAs0CyN
/ce/9taOFbg0epsXPi8QHJ3tWrotE3rKt26mGQ8PZlf7zYvmrNjkaXMsyjbcTIBX/DJDyJWEzor+
vFrO90pgbHCTns5zQaImpfhf3YSF+lL1PlZWx1rgl3RMnBYztlYiyue2jFSQlztALCmuu4LTETDE
xYUdBjbsuE7ho0hJFCjLX6Op91J+GIpuPfQwzFqcoj3GuA7VukA7jRzFH+7H8NjKGGCLxZHO5A4o
kOCtEg+TH1MjgiDZ2CGzo5LuLbhQfJwxfu1782laLAZqQH0t630hh6Mo5VMv5/XBlAV5J6DWKMEV
5nh3Psz9YCJvk5fKue2y4hzHMy7jYUm39GHumkTE0TzZmEm68kdMQP+rINlNQfnGnsGDnIQCY+bM
w9ipMxJlu3NDdee05kb2r14hBWS9cRvmE774oNonY/ZJ1IuyX9SPMYLDLs79G3Nx+9bZ3O2hnT4N
NZiksJRYPWNU8aW3r3sAijEmmEOYOHjTKvGZr7TkmWh8qkYWc9OIEy8hy0ruRHGq/jRM2WIXSIAm
BizWQ58ckgxkZYNiVQaEl2PVkTCLLa6wN5Jw8LqGQo29OljLR/p2xIBColFWWT8z3YUTgUSPXBto
VzL5qZAFqSkhndD/eG5n566WyNU2QWV3LcR+RUdH5WO0qoNGbOfDQqJp7A6ssPvQCsO9hQPRNoT4
LZf+dDxPxU2vq5s+pPOp+qq5y2dqK6/HhB1kjXfMUajKhJ097QzhAqBRggFRm0Wme1lo+xi3yPKG
jurqmq+8LoBVPbSk4yJqF0LWkgRj4uTnKmMWRSuL7ZR8aTvG9AoEvgYIzkIBxq6eQDuETEQofRqS
ukCdERXtj7mCURGv+65KXkvcCsWlux5r81CxSSfltqnwwMEbo8F+ruKw2PUjHlSRls864NSGIRWb
ErFuQI3+Op5TQQAl9uEw2krfD4X1x64ai9yIP0dJ0DysVn09TOLTIKNFdZwtmzwU9//8F6RAhviU
8EgTegpbn1bKps+m8piwZMbSHjaBj3GLSUMEOsqEJV1xoeNp7yjIPE1JS1za+e/QTyBo4dr1OOrb
LP0FPYnVzQnWC/nxiN9mfDFOc0Vxp48qxPCTe8TbnAZPU5q5Zm8rnLO2vjcZdqbExq+25Pl+JY4Z
OT5UwFEEp+SyXWU2d84kZKS0O+3rcbgV2XiFJ/I0WsV8ny3zb8vJlLpARr7js2f2ZAcYLAW+wJ/P
S0FkzBumcCuh02KKxBKUsTFdHg/YLQ1Ymwtnp6bck+XwmZlh3lvQATp3ZrxbMf5mq34bY7faSUYY
c0LgNZ3WrSEO1zjU9ZMLqNItMXvkmHnC+IZWEe2HILt4tElAsCyOw1/bTl4riE/X/ao/y6ZYqJuG
h2BWzJ7s9HUctFjtIA5mRVfd0CV7a+16irw0hSBkbWKJlEr9gkOnk+vBVVyNvLLeKDWXax0UNDVW
TqFBatFN4ZWr5XIuJ5XfU1TOJerwMseCakyDJx+rI2X02RogPlirbUerGtItf5nE3Ec61DsOIj3W
yEE9jBjefZBMazYf8oy/2JPrNpc+uVtttmOGzbKp3CJiTjEWuKFKdmgsPCLV1Wj7SDOpt1UGToe3
8F0UgITOAB2MSWNV/uTi5Vuwxreyx2di/zS8l6ltpSy7fA9bd0/x0LLD6ZojEga/tFnTe7skmbJe
IOEYndjlM1ZVogPV1AVsc/N+tZLptGRwhtb5d6HjuZlNH+wV/YezLaz7MveSG3y2QHLytynM5L7I
ZAb4gfx4m0ALIt/R9st26lxq7BZaIM01nGNjdjDEPXqSMdvMxYMepul83Qgefn7tMZ1wHsHiKGDd
8tGZVtJryiqJ6aNrLgsGbp2iqfjzINu9NrnnSJgdXdU+q1pIemLpwZ1Zms3i35ZVcl+VGFpc2n1g
PDiqtmC2TJKXKCT1qWs/m/zTbgcPjue8DdcwwF7gfC+19+3GfI9eQ3SZ0gsx0St20hWfs1c89toj
36nNS6dIlK8aSmwDxAL/ECs3ikhRYp8Lw68giHEZOreqKH7w379asdqPdf65cLaIZie4m+IaoshM
MnTRmlfOxr3Qt9PV4sBOFCOGLG2eS9NEeT3QKMSsvl/61bzMbg/OuV5OZGZusOxj6Df1sCv0qqJB
Y+9Fed4UgjmzMbjBvRPDLuG5j/JERR6m+clHY88SYvV9nYMc5HA1ElrYlWuCY92Mh5LWYCT7vOII
3F3MSZffEZCxLJJHMdpsrThB/YtkG3Rn2lXzhuAgq3qBbdIZoD0N4rfpMnyuZfxZZen12pIxAMD5
Q1wBYyn8Vtt80IPYYlOAdmwbsZsK9b2U8xOGHrKR7b7tsbQ6y1NJH3/rWw+hddVLJNIyRuzVpcZz
XTd1pDIB+q6EldeP46mKY++cUKfrOHOvUhYUnFkDqQGs2CsTYnPR6WhJ4D54PWxIOjNhpj8qG9F0
XAaLJWi8WqeAYt/ypp1zyKYmjeK2CI4thnw71/khtPNP9OIGEgQc28Eb//gNWA1FqM+e+uoABTze
jBA05goOW6Ux27dEirCT85VQ8vG/t1n965dxCMM7Xg/+VLy2mJCnqmOj1oCT8OPssjHFWg1UaApC
hN7hvqiJDK4enUFVI7JYSNeqIdnocOOtUBwnEcBwwxLHDXNsbkmhCmKsBQcM3IdfGXERzqD3Zeqj
OXXuna2dt7HDzNm2DpfCD7sNVusEBXnddb1Q5KV0jcWV0MGCs5K6S9RUkEWUoUtvVOxR6jUECUcP
fSgmLZymuMacBJOMFVxi8an4U5b1SwtLTDtWfjYOaAGSPtyFqschMp8VbsaN684fpS7IwbjFu3Lb
7uT2yZedkay0OAmbflfbsHC6oRmPjmffxot/rLvuWThI0rQOASgkN4bjLiEj/afpkhkgVvAhq/Cr
LjzQts2dHeTPJsUFXVitBqFURtSQh16C3pqgddBWoivvsa3y/vNq2KSICFfS8Jz2o+pIDwUFqZgm
x8CAGmRjh2kKi+AuwN7AB4kICvnkDuSXx8mi6uOIHdIlJqg2st51Em7CfLeq2rvwvx+sgiRWgVNY
uO5rN7QBN9Uvo7T8ZkREWSjcRr4gQIBKCSSQ9G9n+yAcRxIrKZ6sZKzPwyJ/MzX+DCOGw7SZTeTX
zZ6OIq7o8NBD3FSW+0kH8Cuxx5jHDtI5MGPmUD7ECfEYHVOK9u23lZkrS9bhCT/PnUq65rwMlG1a
jg/WSIxvsJBpk7+YQM75DGUuTLJvIkyvq5NZ5JAs7Oz+B24yTppLe6pYOdBWXay5dFk6UiHROJeQ
scbX8GOc3L9KOexLY0B1hSBSzuorpoSPRvw9xQqKl3SFxL8YHwp7TaNG0xqasE0T+5r3bs+L23Qj
GpXvboZ0/mfdeqmqC4H9VPISxCNB81UmN3h69twI74D5gMidvbCAkXj4hZoBt9DM9Bgr+cSE0XNY
Ie37AcK68AKypN3nXJKXnzxbML8dPjxfoRc12cccmBujUY+e96vDRW6HWEReb84lx8fDusTPJgjE
eTDHGd7hVe80e1BQ6ckb5p+kUzlNtdBHeNFR6KfjE656XGJTcV2yMi9h3h3aSdwVJiSC1+DO7PDm
RqqYrizQZcPwZLqhZzlJtq7rhbRJIijgmxwDEU6We7SkE0MhAOm1kL+N3V/yoTDrsnJ6CTuyg4M1
vZaoP/DYwjtX2Q+FC3eni4NvVmW0YLlijFnYvHrLYFhKZibjNtuh57FZYygDDTISpSMBujsAqcuX
hKu/zU3LStDDtdeWiSP69sORsgNdwHHTrQz1t274C9LytaVfSkMTi1aWdZGxBpA5cXuEnliALi+u
spGQZ4EWJrMW48TY/h0QiadJ/J0suGqaVZSvQN+6Zz/pFxw3TsczPq/QJoiYqJVDmZepXdshyXdE
JSe66BdxT7TA+GYUq3pe9kEJJrNngLINW31Hl+66CVhhjbqx+I4b2YVE5pL54FV1vZuq2ds6VFrZ
iHFeZwP4vcn+rNQMrB8EhotpTKPsTOgpAODaYJvPwaFbwenUHDB2Ordep4VFa1VwMIjfQH5Acwuw
WtQDiK9prd7W9ZAX9d9h8q+chJ9WevKwgLLiByG/Ji6NP0Ery1rplA3xSVvhWWSEv0rM2WFiq5Od
LA96hjciMO1sfMClta3fqD3s3RyQQMLRUWG1H8Y1pTcf0FL06L73L0PWPnXYiYBXAHIaFhQyI584
Xx2MFEDg2+rCj9BnjhuIKtLbWZx+kDVIQs2YrmCsXMfr+sxK02+KhdkBOSt6nymbJs/lYFyQRHBU
uV8sVgGv804jRXjECEf4tXBwNq5TP5TT2V/Aaqvszs4Jc4zre51+zJZzckdcco7NKVlrw9vnypsM
1ZQCC4S/Js7iMXrBkrRg5ozuO336fUivh/emCHaXh6MhK0Mnq8JJMc83af1hs0NGLh0n9v323UHd
aRQ5wTpfXrPSDNFsWFkmt4bTH2UpKP18/sOnuGb61d0lBDzN/TUQ7pd2SGA7dbsiC8fjqi2SoGja
pQuweU2mD78Llw2Wt0X75LIQa5vYr8Ha2vddeDemIdCgrH9NA7ii4ZNOp+8Cuv6+eV9zqpVmAMjr
N+rWKdN3is4mqp1O7Iz7zgoq8ERO9+tg3VugQzG7IDu3t7yEZ3/2jljYDUZARcgmpDM/6fxPI0g7
47NILjKC1c77VHDUXiWWIxGiIzkO9FQfkJ+w5Rcts62VZnREM32UFzZr8T2juR56XVNnTSTgxhTF
VIcXiWk6ZqaVwLUOHJqgZDmKQbOeB853AFG8OnrdqkuncbBeRdmEpGdQgpK+Tk9W81KWM2hyqL0O
JRNFFJQRSVOGLs7B7mA85ysrie27aIBiOAv6i8tIdkpOSRkt7XwdJuVjUnm/1XpuyKSEPOQZymTU
pcxM1AFkdTWh0KbIO1TYZPta1R/LKrzuxWDOREsvB3WAi6j45yBw3+yVV7zQ7bjL1Y/lgvILvfZ2
EoKERmKeU4le0Iz6FQM80aaYNWZFbd10jMWyFZqJjxxJA2CiB+XTpZlgU8NH+3IL+kv4D76DhLLJ
C+bnEulom05jDrsARd4TqPqUWcXW+HBtudlde09TAiNB4P6plLgO5jDYo/GQsehIPPdAF9LV3a6t
96USsolEcB0CrByWaEItBaKEJAqVaeBIc1uA/A9K1t6V/2+xZG+mo2Utf1PZveWpd+Bg8zgzOaRx
YrKx7j1v9oi3CoU0DYC3pR4yOPHBIDZbGjojxlXePOEcE48XyUcs0UDNk6xSG0bmWgfGlQSwT+V2
rsZ7WTjtvWXIObppd6rocaqqN4cyGW9FO2S7tuYgPDFHLvCan5kWgbXQsspTH1OwIfRYjnc1wSwO
7zP4AG1tqV/4pqIQJ9tF74FMc6J63DohirPfOz+46RQXifWAEQa7fqWbDkzR2tY6/0ln60HX5VPu
jm9rjG0ATfinDp16N1CYNYN3xHfxk3dhccLKvivJ2jmyG7aEifpjqNTOmYF4NekXU4F8eDP6mnmj
TMbw4gArJMl1QcwRav6yqQbSK30LaDrEyk8j6yaxV+vKuNYLppzvFFrlLpnG9yWb6QGkLzbg28hU
pDPE07ogFHiYPNaiAgE9IAlMyG3r7CPxlSWwP+yzRVO8xQUleoe5lulL4sPpFhQh/cn+7vt/9Ny9
yI5S3YoZWZL3941lroaCA0g96888gLdYiY9gzgteSRr8RZfKXetlj6N8q+3yuLZZcY0pPzLxThCB
jgoCXUMPOt+avkYpPnQ33LmF+9oLCskxk1dYrSGF1tuZCCrn9i8i00+iw+3Tjw4YUS/fyRrPrKCX
4CvDQVLYt7QJxq2D5rLLuLC2cWuMFfquY8u1Zv26DF5z5U/8C9rQlVDTXdbi/zYJXPzVi+9zj/h4
AlCJKB+ETDEXT8YO6KUibc7DSxwinSof73FYFu9tzeyKvGkpxPYMXvdS8t/N3nSwcYi3kCxbLkwJ
yMBjmV2rDAc7GSAWyG6GCgGHZO/dBXqk034JZTitA2zSrd9DF+FjWd4SDxSnU6dngDCan+e2O8fc
K58JR4YmgkfMepvHgGICITjJLwmxXHPZQRG/ppRke+/swkW9MjUFbm6GaFS9Y3ls96PNT0IVwb2O
c5T3x1X8surnX70Ut2EVthunWm5HLGDbrMsRccU3hsbq7IQEXTpkdx5PWB3S26cFsfdYqzs7K1/9
JzTB8AjWFAJyjnmR0VFBPd0183C/lqrZB5Tkkv2O8nIl+m95J1nR1m3zu6m7FDdL8jzK4jCMo7z1
4DQphxB2YNjj7RSfnJd1J9Hmv6Iujn3/WhbNp58OKZQtc1/HfKRq2rqh/9FIlpsWq+a2TIeLcNxw
g2V4jB3xG0+0gJy224opR9uqoCAleMUx1u2V8Z4A0L82Bg4TmOitVhyudGvtxsx8qqJCUJnm62Eo
9V6bwdmuA4ZkfydyEBhB4AXbUMj3RlhbQ6nGwN3xJbdRaR3GP22tBrOrGRcIcBPuLeyfxG58Tbq6
+pPTpd9mge/sXRxMxcWKJ6rlD6NQKDyG+dlkK9cOEWGDhfPMWNj1AnQlsXxBg/kgxRa7ERto80q8
ZAE+OKRteyt91GdnoWEJNuEyO8g6DXDQsSHsCNZ9J4ySymL/w3OhKY4BWsIYvNpI9YdG0XqsoWdd
kXvWtWoiHA0dXJT+tanDCkcryIjEZFv/QncocTiTisWdvIQQWq32xWuhlhDlNC4MFJPHV1XKvm3n
FruS8vxNQDESS1yrcUbnd+jNMZfOdzItKFsS7mBL6BYQhw/2HN1gfsiy6TjlAwLYheK1ZG5LQrz5
bBufG6JbhmIU3t9kUp9rwKycWmW09zg+p6Jii/CK65uahnxUDmwCtfR+lvAjB3vhEKbZgtW6BMic
Z3C9eTTjENpKPPzb2bJxx/iXwJYDOa5i4tFAR3AGj7ZloAOhv5Q4VpCmb8b11Zbt8sSut2xlYp3W
Lny0JBovAYywcw9wJqxNkhfXzWWuGb0NovQlQzxLEpz5sPJoCgsVfGoZUEKtwGRBQIgATWnYUU62
/t8ZJDzzepjVI4jW0RKnT/Uyl5oSJof73wPtRAkcvIdB/vFq8+txI/ZjpYKtKH4aZtsfmVoUlTgp
shivIwdDE4UjzC4GbrmjKlmUNPGz2t6zh8TUtXgqAzFzWHJVQMqNhkKvGf2U4JbAhy33Az6wyEq0
tV8kzUvp2Ae77gWUCf9+HVvnIBLoCvUqo8HMkSurey959ydm46byrADq5e2LFf8iLN5Lp3riAJvB
nEBbVqXHnO38xXj0+Lom+0um5N1hbBK8RMO4BSE8kCoAEMJx3S8p/aAsa5yjbckXRpPVqjr7NTmW
JmWQKKkpZjbwOBfDhXfafmrDqr3gzxoV7jlfALfCkb4mX22ChbJflKbhlr5o0x/NZUEJqrPVmT+J
s8C/5qLXOTwavDsb7w+Dzr9EI/39mOW/Xu40h9GxMY65BXiMlTM3W8dN1Rl1i8jJqExQLRhHCSHH
NvW/i/jcKgKtSCQ3NM5YpEMs42UMPDv9cD3rfeYEsVdj/Yrd86kP7YGE2GMo+m6/OubXmcmCtgVT
OVyNFaXhYSsvYA78INh/1Cnw/eFEA2XlPvHD58cZ508lmCcAr5HGVSLnExrMH6xNO518s3yBEb9g
cC7pya/1Mutv8i8b8+Ml7ZLmy9sqSow8H4M70RSFlGU3pwxyklupQ5pg6mrCM8YIzItJc0Wdz8ep
rwxhS3ItYEiBErsRMwRWU9yHLCQGH2MFU1peFnhin2t87ExxHMPqo6UqyObkvKzFh1hZkqx5Xwcf
ncOxfIqhYMj0u7DYh35arc5N9tB+eE1yL8RbIj95464mdsESBhB8RjqD4RWWmlsKo23edN8KmETP
ZMfpjcAsA/zM+BKO8w1t+m0TXAwVfES4yWbS723LVTAcB7y+O4NyKNwyqnAdsMlQndqHecA9LHZS
h/vwjt7IzvNASpTigcLjsxvdXRDfM1EbMct98CCVaEnBcHElqJkWhIkZ4w3OOKueSHDPvvlNJG3Q
MZTLZmKCzxSKk8rzo3HSN68B40ChargynEg/alzXlPEbaZxD6s/PSV9c6QIfZ3tvnPGPI14E445Y
TTY6K3Z5wesJddRVj4udcEZZNqkV3Bp9uywcgf7nk1Sf64p//pmR+vN/p63+x9mr/+sm+2GrqH+H
//Z3Hf7Wl2Gm/X/+Tf9hOOv/H9NYHZt53//1NNbHuvrS2de/H8f6z5/4+/XPONbwX75NWCEUnrBt
O/QZF/y/x7E69r8cFYaAgbxQerYX/L9xrG7AL3me8n0/9FxhXya19v9nHKv8F7QAJ0AKDCR/0Pf+
J+NYhecE/2lMs+M6KH62rygCXT6juMxr/Xfzs9N+Ro6iZATGyTG+N0F+HGRyN9qxd2rb6roqxC5M
JnIUIW1PL57OQatu4hXStFzG9oAniMrNG6M+KNot45TOFHTW0XOqDyf3wEBajPdtvZbe28U+XxXE
O9pkfWNkt/+aMQj2pOe3viUNIgJ8z1VxdF1XATl4lb7AKajBSazJz+J4lwNNSaHilFch4crLfBdw
nSukQVtxiCp6bDIiZUwMOZvQH2tIf+GzM+E/rTySmDF0+sn17iqnfKz81r25kLhWZ2Q4Yk6vvKJo
HyuyTxhFd7Sy/HMVxqh3SIMFCnPX9QPEY7qfXZ1dxTbsJT06TxiqGJaJngwtG9Dg2h+buVd7vxvm
3dgDGZP5Icdsdhk0sOJ2LSC9QaOYxRvuRTwHc4fkMAfhThYjc2o7QCfJpY1i2PzUKifOZwiqMvcO
PtmXaC0wVBLPp5yah4fGqo+aY+AWm/Wj0NnJ1NO6mxSBFmzuuAPpqaUKsi8uopt1n+kQGagvrkXG
yLwpw75qxVdeQyqMruxbY4PPrBTBVXJmUayYjZTGyzWjBll3r1LHxfdVl/ciC4hyLnZJjuJ2Trtv
gQ0lIqCe7OPeRWeGtEUsDvT/Mn4Mzq9Xh/UpleahqMczHbXlSLTZYVQX7RgIy2pKrmxmgdA9WlaC
CNApmFi5iHLdheHfomNsnTc1LUanj7mRLM9OKbfSM9du18J+DBDplsZ+b9EVj5cpKXpxmQxHJn0/
OAGpcuB2SDou3RpcTA6hbTFbEqIVLa1Bhsm+/jeWzmO5eSxNok+ECHizJQEC9F6itEFI+iV47/H0
fVDRi4nomakuSSRw72cyT1LaqWroRcl8jEfRdM26/ApUE+921UCSLkggapKvKQgaL1mgLBlKRdM3
kEN1/2Sybunp2nxddQwSw2k+KNJBKCXraKrgi7Lc37QK4U9+REPbVDE2jqTFBu43Hkbq25Dhg/ZH
EvdSEIBNK766yAgpO/ByCLKhkFYhApGHoDvKiOdFg+tUHaAhaxJaMLS7i5UjZXENNjwjvJNmUWEn
iVQzt/uSeqYLJRcxLeNotsPrvoX7EiJBAHBLrkXV1Sxo/WxDFY7cA8mFyIQUKd/i/MFVHA+y7Exd
/5I7YIZ+R7LUUH1jGEUqKOJe97X0qydLJiHF2bEaZp9yB117lPSNlcwvswMNUxtodppaeRcbhXPE
eCZzKG9Rbz9LPtlQQKQwlj3GvDS6jEP16ZcvQRo/BtHkhSJXwV9EIsQCIS9FLB5RROuEvNpMrZeU
5UcaF4QXvSpZE/YDWa2EYKpegPzNC7JrhU+jzpU3ODoFvM7GofsBsM7eFUnXcKozPHR1wKChEKRD
bX41MXDbLNJDrLEdq+AUwdqQPhvKnw6HIPbheZt00kaQFH9TpPInhCO+cJQGbbGb4WpYLE3A+7Dj
ZbrVm1oP732ihylKeOPKYxBYBBM1vKCm1Zekqed5CC6IQ2GLCAj6SvAScUZYVj6yAaurkW2kIW2q
Hnqr0jMWhlFlKMTdNob2Q0vGF42xB+j6cAWKgEyZfrKMphKlVs731bMqBdtkbkalv0nJ3DOqorxt
U/Etknl3JBWZCAsTnELJdBTb6qtUo5Ed8PTIEhFKSFvgLw0JVxuAWGgxtqOJCrTTZlL8zIY5Ef7d
kpnmBknWEt/X2uDyKM+BoEElw11j8UippLQcKvEnRxywyxQEOBn4HRV5mq2lWuJlYO7nXrnkXfpK
leQ4djOLMzP8p9d4tHXCc9Z+QEQOCZA8tWC55dwgxchEk9JnrJgwT12bUpKJMYME1DA8MofMctSI
zrLATrah8cS1mDUc8/RXxM1u+f1M4O+M/sMJAYmpZJkzgTtDlZVFbmEEkz0Z4j2MjPfYL9HqlQGQ
QsG4YqiSPItkDJd8rG8NkugpMX1Kzb57zTNI8YChE6otBqfVLL2UNlFdIyzefSmoD333gIMde9o8
w2UTAzvp1GpZXDJK1ODMSEM47dSe9gSJl7RmJt8cEbvx3LEFszUp7y4BGwuVC1isg2dYKdmjIhGL
OcuS5GHJeLNJUgd5QBBZJqtww6QDIiBtrQSJeZiy+SGa9C0SeoYexgpKS9U4KVX9DsmaRkUbB97L
+W5oYe9ZKmSTvnkX8zjYpRLbOGMMT7qJQqdOrxL2BPSt0+yh4iVKWo8/NA2TB0IR4SKTyCCYrFx6
XcWEr34MUQBQfCp3cQSKOXDo4xSmrEnzVMz6ICZjdOqAQqSEgJD8+aUqDwJvASJMmBtxrSp2U6JJ
GasZ291Qh148b+SqMjeq0mdPdc4OIABj5koreOJdqm7zFDb0qP/44chWkBKFLJIEIWY90jbVIsMJ
xLK3lvfcE2oCPdpu2sKE1za1UeU3UQ4LNif6+GmQ39KN+FOruYe1DqBTY8J5lDvCmxV8ga7VoMaK
67B7FbV2HRJT2xeiSk5yYZ1gy8XvOaIlRuDkPEf5QQUIcgwVxPPS+G6l0vxlJrs6mKtXM9E6drRJ
ZchGqFWU8FKJ4bFk/XtGYMkkqSUQ9L//tYH6SvtlCLBlxeLYLmZ6mePGRhMU2kNJTqLuK6Vj6kvP
1gfWfqBlcrn1P6zW7w+hOJJTuvwntVAcUVP4+sTF8t75fFamL6skLgTJMTS+R2nU7glLJahxqZNo
av2I5HpkVxuKm1ZX7ELBIcYAnZvCUmiUUoX/FR0psrPK/JKDcIfpHJX3TG8MhWxQN8gc1aOxpCPK
GtkV8LOFLPugrvSvlbxrGvCZQMLOc9OqWxaHUyIEZB0WhQdlAbdFl2kA+gNPL/DhKp1VMNdmUdcL
6IjTrrJLgWmPSJm3rWbLlS02hLpivVf1ooYz3Fj1t4E6STuhoL/2izsKPCzy8iYX0mfGqbWKFDyP
lSzDd2xzYodYyMTWsJIN7WXK1tkPgANqav9R6S/J1C9yVWD9gRvnoy9OSB9BYBCsEk1/dMGos18G
9ULZ78Tx2dI+R6E6mFWFcTI/ZP1kw01h3MKsB5Y08eMz6kSJ09ygNCuRuyz5TX6AwNtnxCn0bFVH
qbUNBbXXIrdgcIiHJDer9xDdK3wg6VdsEhH93uxZ2ZI/qxDypEewHozHkH+F2I0GCNadNMInlftD
XyU7PG87CrmDj16oZHCdlckpJcQrq9jIVURQcra3veFV6Clq4dWFutcwe4IB5I6JsGlKjb6/YoUH
GbcP26MhsBSZkJ9wFPGX6f2FV5H47bRiQDnPrLCL3HI7iuE5/NErBsWoyjXCqerFmtCmtgRhYlhU
JuSRhfjQlj0Fu+rSugxTy2gQkDTxSfpY2CJbgGhgDLdDuuxJQmfLi/yCg1PNZYcVJh8OA2IMHbCD
YYnpoycso/mM34tmnfMIEDNhmxOjfNzQHYsIvSORIJs7sH5JuoksFcxwq3hF3/xo40+MJom8JWSW
7N2oNEQLvFKH4CG66NlXGgOjoh6rgeKJA1z3Ed4ha9oM+XuPssuS+yNb91WxWCFLspTz7HOUr5lF
v+GbyN4GEVSk3p5bApbdpngaIhOUqUw8sXhO+aEBS2zMLXNV2elBgfoCor/pkjXSKjognlwNSYHd
nk8SooUK0UIkIDYujVNFuDooDds3rDd9ZGEaK9c4BVcstixdqBUbvZvxBmcFJi+08hGZNY1m7fgS
pQ2hOqJKDSj+VPyIWgxPalfhIv3XQm7ToHfKkLiRRGky6Hr0uSNpJTqQTqFmS4pBuoNF3vBiTjN+
4qAnK4hhPuLnSoJ2V7i6xjh0JBWiJ2+V+Giw+SMZJrEPzxPb2lJxB1yUtIzjTqJpEKwWA2iHgSFL
6Qpw5np+EbLfDIf1bE2jA0aMRV8yHYwWyUH4XnfWXVbnq1FLBARg0MlaKonKPEaPKg7PmsFStNLR
xHC+EvEqPWcNsZyKuRcPoXwPaRRJGSOpSptu6Vx+W34ogf42mcyOPn+mmRHiJZM9xew4nEdxzW1J
bI1eXsVh+oRvhBxWTa9Cm92EBnFZHeIwZuRLd/cye3OV9ag9QuZ/q75hXCOAdwhg9xpJdyaJNVql
+n7q5K9Yq4/M4l8xpBTuk7WSKqHTVZAZx5X56pD9cSIQWzw1iQ2MDeOsnH6WlfiShSX3jykVTmAS
sXkriXGTWzN11IIhMT/5nLEJzkuZiMSA+p2oApbz0cSOFSpgnv3R7PGwLaLHsZXd1Fd+/BqoAzbF
f3UD3GF5zAxoTivT4vpq+XisNkEOXPvPILLmvaWX323WtNsxzP7CSviCfcKsuqwkOjPRiSUl26oL
+B/bNoeJXhzkNqNCm/K3sRGUHXYoO5FA07WacJ0SK/RgcRFoJ0BjokWfkQqxlBsnTfYi6ryLzgkv
9xdUxqsxLXNbBfXhgBzNkTwY6HuAt4ww7XjD11mKGDUZ0a9QQjL90JMb8jXbAM3ZAJ29JlFyBePf
25VRbPKctZyfyzQcjO/DkrhBtMGqRGpJnraDnWN88nUVMAYWg0zLhA3T2HbtZ6mKe2Oc7GxEl4W3
1u6rajcW+TnkpWzjF0rzdQ5BVwDkNCCj1onygP2svFuoY8lXP5q+wsAbCeoWgAF/KVo43gaizNoT
QG1zcLlgZv7/Vnkf6ckHMnUC3ASlSnLgvShvCyhNZw+V0LpGv031NZKWOF4t9cwQfBp3yQQHd1s9
i/Hqm/AkNw2CKR0mJVqnMfis5z8Z0B4YS9yOxmpiPEwlCIp3H9CtlHq9lgPooVyX0fAR4wSsz0L7
lU7nvklXIROZonhA96EL9jqWG0QiJTct+wTl6eQdwpMTYSevfn4Puy3URSt9CdGD8QQ9P9swfPQL
H7LybxNndqIybqArR95BI/8bMiUN6UL/U+oWjyB5z/x7J5FFhKxSGdAtWq/YPGqFZ0Zvif/nCyBR
OSjl9yVonX3yauT24VVhlbitB7eaHWXapOC7m/Hb58fmfN5F9a6NO2G4lrFTgkBSHavdaeSOhC81
f0+N25FptqAy9N/nbDt9tImgUfNUQsrxtpQpBC9rh05fGYZHWLMBslIDgjRggZod2BUZygpxuKVY
igm4jGQIVKxoohxa5LARJYy+x0bgDOVO95jjz/EjQtSeDYTGqauNiCdYQH3fK18Z+haB0Epr+OvF
Qz1i+bS2o36TqsauSmZG/ldFaqWy4XofISZpuwaQkxmw6Ckjpy7dQNpoNZmLiAOF7mJsUtJ5KaLk
XTd9Bt1XDRi4YOI9SFfTOiXV26TwHpvkK5vgo47q+GV2h6b9F8lnYA5opAmXkDdWvdbxaXPE5Pse
uao60kmUZEUNX62m8rB+9zinIGoDhMeS+qri58hQaXmZP0IJMwsbHYmUFaA90XTVgI9QGTEXYcOG
FesjDQ5++u1HFziHK2bSqHW+jdHJc9dXDua8n+VXyUPb6wTSbXPMuZiDAgRTzbeYHXTDUZMTmmPJ
B+g+IYGLWSlsJ3QL2prTkXGRIlyCRtuWTNkR4Y3yTgDAkG/ABcd8wfIatBESKWBCnJ86/G2Y0Eef
8zaDRcGw0nhBJIgpe1W3CH41xjyi8CdMSD30S6fsyyXBZQ8DX1L/wdJc+tmVYbkx8AgM9/0mEjx/
2Bn9vyw5yWW3DTrzitHMrut70k0O/H0cKWeOikG4lcOfbvo7H4ul2J2b4E5rXpFRUePup3E1KVR8
wMEqOah69dkrW7k9C/oO5BcPkHnKMgpADcH0bmT5GQgiylpsDJYLfrpfvIIxU0pg301x8Vmkal0F
xERy1f7JP5MFZ2m8aN2uExxudtiPXPxvHahZEIYDo0huMi0iJJm/0apA5lFY9eJpCB5W9hSMGz9D
tE6GsU2FTwNRqkCZB0gPnPWPXN2l2I2ya0HJPpoXo7g1ylNpVTRGMPUBd1WJh+7bq8p3yyLR2gsK
GviNkT1knIPCXzj+Wu1ekGGSOsjEiLhpp4sfvgvKLVdv/7WBna2nf411magzo4vWX+vyMFrEBZ8t
4U2cqNV/K+MqwQHrttPkEYtggYbA2BpeU9atof9MqyPwb4G59d7QnwmZranHz8OnjaJJY/ul4Ftk
ZeoTPDK/guSKn8PPTkPMAv40ABmn/8NxBnyZI+wgDh86RH7BE1n5ZV+9jKIanV2ruXJuD+gO0g2f
MgcgTqgVP9rEjzmyAlVMogpInMHyVPPf3WoTeyCMw2jib7UMp2V0dJxYZfTVVZeM7Rofnypdi8zV
MGQdLZAr1tFa7L+XpDq1oHzDq9jd0sYzMdOmnj49c0IdhosQfbSsOOKfuAJU2V9V5TKV13eN2VDA
OUyCG8kz8lcZfHT9lYOGvOrUPPXxK4v283Sr1PemPBCGMbQbBMXDzGr9qQ+H/3BcjKayXyO4Tdad
MybLdpl8lMJ961/V8qvQSKRGYLAcr4FFkbeyYsZOmIvupRDccz7tpvpXBXgu18yYwoKWUHw3u28J
zUBQ/uqE1/NSo7MQsIRAue5tXzuxcy91VxLtxX2k7nyk8XAYSD6eW/YU2yk+ycl3LrHtsfntrfoe
IHo6qcklI+OgTxDrOEhf/O6cjSaC0pTEuZhAnd8heO+Cs5rfM2krkwCHyJjGC9agjcKUxo+PMQuR
zTHqyNFZ9PxRcfRhFizzLvgWAvAjxBnflOggKTdLRlkjfEb9s6ZoFmIm3+N7l+yy4KhXP9X4nJtH
GuFwPDcxXQ8JqB3HK9DlIOS4GdAgTv8S3RbzHzV4RNl7GxInwIPTWuTzVCfeEcbwxMj6jT2hUh/P
eKBQGiUrgM1cyoR/8/wgeXFIImHguOdTR3mh1Nsyekr0+Ln11bW3GY03XvZwZ8w37i8+GWDtZnbn
W0GysSZ1ToUe2x8lH6wkEIOfQaLmYW5nTd9tyYaf+5l7c6qeJji+4WxSjfMn8RXMhTP19xRiptAu
l2IW7NRp56fbafjOuHJ4fhFWDX+xyCGuu2SBNKk3Ce+a8isFLrYfpM1l7WBH5FI12j+NjlVqT23y
GJUW+MRr3tfNvbPeVMMpwAiVyKGJMvelMy9dkHmK6fnitpi+etNL5QPb4MTcQI7yqTOFn9QkEOCo
6nt+KH4TcA084RpsHxp/4iIbFFROCKUNCAaHaCzwL72nRACEJyp2AjV5XhXGfjW+1A9/IuBA2on4
NQUntb7n5Blrh3h5uQ2X6J8WCh2FSQp7jZCRER0MWvgIvTPXa5LfqTcU8XsYd2kFtdPNRRy7/LKQ
DcE72FX0JPYUD8CsUUqSdPuUkQyhg6dRPQRkNPOiBgavOpl37FJ4GiisVUzf/bFWt4NyFwjX0BnJ
1qnu4G9Zo1JxqMDXVXmw4nOCnoR/ju/LwDxp9BdwZvy5a7nfJsOKm1k0v/RaYJ11N3wQWOskdkkr
90lLgC8yAnfn10Iy0GU/vfAcoChL5RU6dy5trIUp3mS2lt2GEdDqQWXKI7mDeKxGhIHC+4TGkK8l
oFsrPW6/uL90UNOnUSQcZ9fqBPduhuGJPFJvflArti34KaJe0QWsGadN03UoN4C2KDZ+NeOYDgJq
JpflIE+x4j+IzsABSn+bioBLqUO4EIV8MzZ/M/Tw0V3CgWQaw5BzjTix0Ak1R2lefQyYfZssQcY+
doljZ9i8sjI6NsllMkK+QBFsO3/0gN7g29yAT6OkQ5YnE8659eejaZ7YLRqNV/OIi7cG9zUxaxBL
7I4opXWASsnl35UDOQKFzWCqyjFGH0MBkf/ZSK/4L5vAS0h3RJ/io8vJj914HJOP2jBWIbiR3mt6
MsRoK+JLrDzjTUry+rQXd6Yb19sp5aC/l9p3Fr3r9a0oLuLs9SF2Kkcxd8VIJoyN22gy9oZ2m6kU
yLTr7yVNIbaKLrXN/tEJhI6cWD+QSk4wO8OqOP4Ykkvc3At5w49csqAFYd8LABVtBdYV7wGKi+Cm
GF8Nma7ZIQk3EXtJOdvmqPZQ7wKUJyc2JQRSoaMf5vM4vmfpXe6+NOUnLD+BL9IuZNCMPQ1RfHip
9QOwtFS25T9lvsf6GwmX+AcZ38R/FZA4BnjqQ68uY3RL06dfnsz2UMBIIt4J7fJBp6yJD2Z7i+Zz
r/6iLETrEVawrx1duqvSvzi+R3A/t7Xnx660YkMIbGpV0V7YE8TIg6/vye8qyVoF+i4e0wijkluj
yB/+GjQikcpJjamP5CQmX2PmjNRdxb6IvhyZJa5C6/0mlQjYMABsyvGN1k2GC5rvSrRcwFsAifKv
RRqzEsM38D3ITN6Ry6xpmgDgvTCd80/YDHtYDyI92YbzKbJOBe1ZJO0C1rHWexsfrNrGMxQjWh36
FcsR5L4vC9Sa9RqzQzNS8Xhpes1UiVf5B70Xyrq3tngpkH8M6xMCG8+5mO/r/FzFr0A4EOLHQu5P
sY6leME/Qzg9swofG6DlKfp5CWabgomvccCDju6Kvys4RAr9lJfCvx/cJYGEufD82Rl8Rpye+FIV
8WJKR3IHBNAo1F+N4qoG8iSXuf58Rg7Mv7O3ewx05AR3mW3iECZYod0045HSXbtP7EKkfj32pFjR
SOFytSrcUkxcu/dOeIukkiAr0AFhvJr834xOoI4ffODZ8CBdrm7xDdjEaK3U6lQiw1HL39GnY8a2
kkoXWX7I4bFQH4QmBMZGVYHG75OdPz407vhMfPFKNilZpBQk+knM3iwdq0u0S9s7CK+MBU8eayt5
+JgYHsfDJdFOHZiGrNHWrUyYTlpB3WF+VNyggRJGdU7yHev2ADLLcVoLuDQ/WsCQn1r0BPsSyG4A
hwNldLuvzAMSQVD3NCncHXXCTJ6KGG6+PL84/5lgu9/Fmm3U5DRkKi2PCVc2cik7VP/5WHNidKuD
vJuro8BxFFzC4siXpQbejGcufAg5i9aea+a3Q2XFc8ew4BzatNe9g1vKAbFMZkxKTZyShOpN6++G
gWi/Yekfv5eGp4CjXCpa7BbWM0NijTccDVnAA/OrZ2/UI0VxWxh30b4VXivm4izdj8vgeheLNwMx
KLNomzqHRnU9zddsoASHwMklMBa1A8LpYPXMbXWkfwdu0dH8mNEtN6dcfFrKVnCsdcZKVUwuMDMY
xwAU2Ugb0RGrH/ijy2JjrYLBSfqvvkMjnjKMZ8TZju+5T1jaXSs/tNYJca8t3Vd8ybqPoJ+cTPjX
APac8CUY04FF3vLo1GjAjH1KUkcqX5YOCMZUGKaryHqVsbYuBuJC0ARatlXtlPhDTC8ky8jE2/rf
kSkyBM5txFmrRgUUrrP7iG9G/ilXp97+hvlaaw4d8viqfOS6rqHD3DxIxVNmsNJ8TNPWfIrCQZR3
BMpQQlOJlup2Nh9wE4riq9bQen7Fw0nQzxYfQiMRfeBFwTWgxigJROAHaD5qUXKIyAcMidreyf21
bP/i5k8x7iIj5R65jLkYq2rajXw/h+9F9CYN/ya+ioYbGJp1GDhJ/dXI25LNwshH4UnSmzl/zAzA
qCJsCdqNkX0IBvEZ1yB9L3kOCpn8RVTZgLb+K6BZDzIKs/LdoqhkLqYSX1kEoJQnaVPPmCWmB2+H
RAYwMZizwlvPK7Jsov6lzKMtfyeVj3be8PKEFDEEcugAH8L7ZLwL1rZYffv1Jps803hoES6vY6Lv
CvXI+ZYqb2FzNbLPsqbb32swzwhM8j3T/Jh05rmdXXN+Sj5DDcZ08t0UaL7Fq6htcsubIQPgZ10S
olSmNyD7OEcpIv2zsSLS2PA4snLu0QghZ94OHEUXNrsydwApywgZ5aehfmpT6vGRiuOuLHcaFUdv
Dyiw+Z4kgSQhT2kxokKUPU3aQ5oPdbkrhf3ib2xZXvS4RAqUmRsmkryv0g+zkxGEud2giAJRW5Dt
jhoSk3m60VniU1Zy0msPpT4O5EElJb+tTErnVhE21Z8Y7+pui0RMrlwj/e6F3wk7tQp3ivgJg52A
gl5dRikPGFOdPjUulfKkBC6MY8pXRkGw9cqpdmsSInsWdQbBy8Omks8Qagztt1E+xOye11CnnsXk
gEIEwaEP4PS+Wz/FAnKmf9R5Feq1JtvjgQGh+Iwrj7IUEE6Du5Fw2AxYLnwviHibkKjvkqDD0JWG
zdkcj356svxHpLFowtP2Wt57i6UjR9WRRrv500E8TWtLh4K0h0uPHO0w1k4PbC5wU1kCjMh1K57k
GDJ9twMVxlwOoCmosjwH8byZiYUlOa24mvqzEPdY4lRbuFWs2ptPJTaIyVbBiTPBX/F38Qxau8LY
V+FRC5a4AezxykeePkUnYYSs7tXpsUilBEobSGzwAxmcT4Tm7MThyMCJFdE+5xxJ8ncebPKh+UM7
ejyvT5/hfLeST6xXerVvlPPfm2h+xFwtyjITbS/q6Iy1V9MoZxWjeUZfaOPVN1hYMKh8QtOYSs6f
qfGtGckKYJNuXdqKIWN/H3wnppPd8nQ21mFcgJzsFwgd9serGvx2iMDw/4GD4Vfmh/CiDgnrCOVs
8HFGq0uoUVSTXcoVKFOn1OZtnO/zZrbV6mdYi5gTNrrTbxA8A/hmeCQwRVVt2TDgKHGFs1aRJXMl
sAkblX+FwgBim5Wuoh4qfYMq0cQzSBUGxGLdGoTGBroDgJVzjVhVx7QbeuQmRsJCsZYorrjGBsv3
7pBUXV0N+R/SdMjTR2TDzANQEfWPdHm5WS202McF/dBNFEWwKi7ldCdsdXC+K+hFFlVFyWS/q5HB
0fvLGwV0ZuwNir5iIQrU8NLR94vf+Kr77JguQwAd3tbwAGxUhjyna3bFtoqbLuk1bumO6gsr7PgZ
jegNS9YO8TupuHYtn5c/J6EDaVcBqo5MP0lNsmaCaIvGvpGOzXKhw5qX/XfNOldEPphFfCiyXfPV
18eye/FR6T1zfHUnQ4u0zFta4lHy2Imt+o63Yx217UbpflvMR9n0UkPyHh2BNogf3y/E/JU+7Af1
3yzcu/psal9gTqLpN0AgPsz/1I0M9eyWWd+Z8GXUNf88vcaab2zaVp3X7tWt3qe2zCdqMb+m23Y0
fzs40koAOLjYsVr1TxrvyfAMGN9a5pYaizBwPoYqdSyJCGjX7z1tmeVLX0v2dk7OFLRFcMpZ4pAq
6eJZJQ9mE9OB1N48biIgZc2hi7d8ZUZ0C6pTIx/F4MUSYIg8pq1tuSPUvq2hgNA313uVHLQ1on66
Vc/fUjHSsHMxitwmQbIdY58sPKQLBM8p030MvgOfRTWwnEk4QWDg83uGOsOqCOcQoXENI+kqu/SI
z1CFY72h+5kgLJM5FoC2okzX+yfUMbeLd6FbAEPale6A7MUdrKsyPbBAwdcDWiXdRIYXafRPXiBe
g5s0B6Z7pXxCFssEBNYc8q4P9QvguOxy35PVi1mosKG2s6BmZxrvyV5MYs8n1Ut7gbtZLyzSh1pe
wul9OX365CkXe9UdHBEoifECH70aE9BofcITAI6/fowbpuHVFY4h0yrXsLmjmNhufGeewIsLkPC5
Q4wPIm0Vw+0bynLwgDE1Kmq17WDQp68wJ7DWrs8WVOlyC9xFzG/F+FCFP1+5+/4bVCVF3+kdUsm/
qQXx9aNHn4o0MThgjEKswp+vszI8/cLUsC6MHBjAWdqRnpIaIxiZUX1EsAQUDrv+FxnoKlxHyIFd
1hn85sWCaIlBZvN/z+CpAZTJQxVszx+TI2p9QT0PIpq71eK53802G/fo2DkCaglsr4BX3VY8CYyF
NDyzzHXywSGAlCUoRnUv93+C5lccn5UI2/y6RIE3PCoYPmktSZXwL5r+nfCfMm3PgGM9EH3GfrOh
4UXdYjMeZXS3tuAYetlHIRyxDargX8kirU22LEs6JfGYwabLX3V+08bXXJ/9dgOvk4Lhn4zYSag8
RsI5B3vcbhv1UWH+CouriEwwZO0jCfJeMMC2rVJwDTYoEDSlDALQB124kfGH0Q6dTUrkbeiWmOg7
EawA+5jeoqTPjxFQbH8/Fsd0EWgQrRUHJq3a3ezegk3oghgEp78Z/lm/o6OtJXKP4PAtyUhN94IU
7aOWGly4Y73yIwoYv1qF2M0LwcGcot2XyRXWM/qvoSKTbuMUjWw3DMhm4VvqXq1xo+KtaUZCR5yX
5QkTjZsgAHXcSOabTlev9JRSmqvwBbblIdFd0I7steUVvDwc4vq2al5++Uhzt7hgfyeMYiUVORXG
MjBOAJA0HkSVSDsG0RZhPE+EhOy026P5BYVywRVDQPejv3PU4o63ieMzeWl9j9UMk/ZLnN86+Oem
tU5VaPbkXAB7vpds4RuWceoHKyCkN2Nw4ByDM4LZX+GsiralcEgQdPQr+hWw+spWF1wIDORebQRA
EiZMEdbzwPsbyoZRwE8s3ke7gQKK2NyZ3JCYoi3zFLfRj12zD2mZlB+1/l6UZiKqpa7jNsJVCp6B
LxLbE8dO8K5jslp+cYnpCVFkkJ0YfhDXVi71M/Hui82updcNuGoEdIWkHAO9qHdVPjuy2NH4POAY
NuACmTSiw/Ak4ztVf/3hlpSHUnXV4rM0xI2K20V1/OhQWceBII/itgxMRDjRbUZrHUPjqZ519lry
y7t8swQS0Cxl753xrzN+yv5blO1ePqJyhLC0I1WZG9vmU2SKYwuOgf3MhbBsdwlJ3og3dB4BHtvo
Rw3fsu56e+/jq4ojIXElO3IodWaaPD3ZpQrXmwa3h1IaM2Jh3lsFA7zh0fRkV24Fk/HekmPaLhFH
SrQe2bpnwk/Clhd1Fgcu2VM9X4KGMZirAEoxnqDWYdajmmt00S7CVtZGyBE4fzvwwnxDhu378jo6
V2UL36xeSey5SwkeL7P1ncauvfZU6RhkJ/YdDKt7mgV+6OIQh+S5kxnwqJT8RvuKbgbgNRAUq8YR
1+i/VwFDxxnSxNWguCCm2ZYxMMCr5b/oWu1G5ipEBzEcMtVinHsJGHbOWI7wi/PKnfyNwhLkIH9U
1Igh2kcDHX36DViGjzeKba4DV7I+mBSwOH/46Y84RocxQBaR34T2wuQLxtO2vU+sviluuSbN64hv
Hy3puluRVi3909u32OX0bU91Rd4fspaVSqxosilT5rjadwUnLFxTbfnfFQS59ixZbzmsElnm0BD3
vkp3Wt4rkAeZyDVfrUOmD+KmrN0UYUg8UJBETi92m7IFS6W8UuPXaJgGihcisNeRtsFOzMQ4+2bg
vIo/AbEjvgDFCtIuxz7s+dG5QbBtzZpbIKyv4QllnKshv1TN/+jM0aeJP01VuezXlvIs/D8VQnfk
e4N17KZlK8bBknUazwERuW74NxgOCgCQ+qpeocZR1oPLaG2Z84S//79g5Dc0QfFWd9Ph/t+FyrIx
9yzhp+Q5K8YfpVQJ+duR9VvCXOIh7v5C9TNYseo406JjBecHra3qmK3OFjIpki8k44kUEs1aQPYE
X3DhBdBx4gEXNHiUmj5eFj61eGeQ1srDVO76u2VxbKdcANEtCo/JfIZ4zeL5laW/zLGBfXRb9uSs
9QWmEGelv0oXkTqC6Rf6RAsVSaC4GWFVGp9qUPzRxQKvWS8XysBMe904EpIG3oa0P2axtSqDH0OE
Xka8mpcicIWxh665QuP2awYem1GwooS57kf6bp4mGN4xRVdvQCZffU7/7epQ1iTsagFwbWcmZUJK
EJzKm4gXqP02Fsj9OnAsc7dINFOEWaPBzm1DtgyTVpj+/ZvUlucoIcvTImum+BrKd9QtuOtOpAhy
MjOftDuc2A64sXLwQq4ZvWRqissGcTr0XNrf/5F0XsuNI1cYfiJUIYdbAsyZFCVRNyhSHCESOT+9
v15X+WJrbc9IJNB9zh9BI4l+ioLvVj1H40+Zv1TsK+3wY8ofFTYlEH3LM6sDU5ufXSJ40g5RgADf
TGpTRQO8nD0CCW8myuNoZw6LhnYZ5T6iOH6T3IbQDND6r+YReLv4DMufgBUGOEuVv3V+PWPaomBF
nkgOERtMD2inzWRXpkZBhGSl3ZfxGssvtYtm9XuNmXo89MWnqSFTq3FzFi8sSpWzJPZZ7/Y96hO+
67JdQHkEiqe/74V9iJa6Z1kfw8pe+/pVyr7ViAI/E0lvjXkWCs9AInUZOJdZhXI8MMDwbsR7T9vt
cBSIsBohV+XOMYJPlWwEKfzt3g8LAmIICk+iHJeAWj4pTmSBuI13y9pE4141Pib/qRXHdLyKP9qR
fmwQhgw50GAThcDBJ4UXh2z9kaVOWSOpmqXmhS1Bp0Ta90SCHiit8q1Dr0ORJsHfEN2fMLUkXy2Q
5rFsvFWKRkWnV+YSvsyPTGzAapA9JMKV5s9pLNBQGOTNT+UD0EEd5eE16ueTuiL23BF4xwgdPCSL
DARL0iOcWDcr+2QXmL2pS8WIsUqW72SJqB1eipF4LUluiSUFSTOy1aW8ydY9dLyDyfbihNaCjiua
dh4tqsafGoZ6konB1V4tCjEr/JnYxMeO5EP/a/qGPKyTL4XvF6MRAu00ZMHZShLm3HyBQWBq3rMo
zY+kM+MEPnTDc2SdHpdiP9L4SedchuG+8gZkoDBRGZwl1MI4zoGI3uqW/1c3/HZITsQilBYSSC74
snkSV7fRHX6Qx+kw5AmZRNVnkJ9q+cjyrSevkHJmOf4Mpwu7vkJAU3VNkSwJ+KJ9X+AkJdxG2ICo
Kahh4ZxFitZ+Zc172Doq/rg5OG0WCZd4zZHA3Vp2BJf2v0bVeeJnAWBFv6YAW7ZHMdeXArUlhBEu
INjniHkLJLh6fQnUcw2lqXAydzcYtmraYfZDASutnsCVBhMBb2Kvt6DvFatkBogKKiujOZvbk6uR
aa4vpfqgkAzbnnX6jYoBMXzzsL3OVbUZP+OSN1EBfA6NG1y8bG9HUoza96GSPmhdcHne/GGT0TWj
7Zvx6DMr1t+yfJKlI/lraDc2VrppPRTMzrFzW6j0s9qu/EmjuGndAPHA5s7Ieav5LeE/BNY0n7wI
lpQq6w5304B6XP1T39dKXvj3UrqgjLL4nIfxkjRk5FkfWNpJzJ2gHIA7IvqqyoNJtSS0U65npKmT
9cuRITOHTNduvIrzUX8vxW4XOjPHw7ITbYv4ZJG8MS6tvJ1jBQV7o991TZS1mqzwrDAIlcUlSXh0
RROUthVRA8aXZR4j42ohWU0SEq2jT82+t5E2s4AkT4E9Tz1oxMCFIBIzFLqzIflJUKl4w6KM1sQR
NsO3Eh1wp89L8n5xlrnRotMWjr0LlKcUvhr1GlmsN6c4/pEwyr0bYhM41uyMLBOQgzgA2ivvIQIe
jghyDewf4lfIzaWP1Fnky7aAz1rU2dEytkq2BeMWHAZ2CfGUocUC85iL/ONwnYOUFFsp3VXd0nov
EhjkpHqxBfLExw6Pe/SLSywMF61zVAxEcERdMprkF4p7qlnkJXRezGTGbA/rrKNvmmw1OuGi1796
CCYbS/5HTA7JcMlF++UO5AieieZ1nqjJWWPGodlzWpjqOebfTzSRmS2xA8kq0dnY411Tr+g0GBbj
nJ8FvT3lcjPsFYO9Fh3IzwIoe9g0lFk0zJLdzCBchkE4EcUPnB3OmIIBM8CPKvHvpCqyrooDFz5W
WsBKYyvhKxiwpNniqc9YgDpGlybGAuoG1bY2tg4HiIFr6oGvDCPupn2jppOANWyR1ow+kWIY0O3p
z0cTRUCec6l4varGZMNBHlFc++jAjxgvulU8/KvPxEIwpOuE8u+T/I/8OvQcCSk16mK0RiBEXuaS
UsVdwTYGxYTO6jqZUKH93gLSV957JgashssoIwwdsa0guHrWyzlcTLxTpB+/fI7mfSxMVp12bpEW
1dSAbYhoPhMmviKssWVABZPQ1UygQ5gwZ7KyHXl8R2NY6aVOqvTLkrE27Thcsd7w4nYrk9i6Zcl8
MjOX47wYrs7IBpAdqLgcYV+VO9GmSNmvGpvHxJTYArBKx5DmOyldhO8dpjFNvSUsQ9NF614xJwzh
RmLlM9PtABDRo8HUIqTthIbHNRAz3z8iuzD5qTRQN2c/aiDIVPRE+LWG7itQlnRSo2AahNtslke/
dQ8rV5IM4jlzM97WDBFQdGKvKCbmHwYSEhabDj5bviv15p2fnOpbDFzFiyOuie6xxZJts/tlvPIC
hh88TmFojaEnb5VoyBqmPIgRlpGqGPDqsd6hJpLrHxLWCVldPqna5R5C0UXIwhoJT4PPbdjUfugq
DLMVkU0SpMUsQ/e5jIlU/odAAhelBY15QAkuLnABWbtPC5ZEJprvPwSt3lUmOaMI+dW7lkCOr6G7
+u7CY9BSEEZayLV+H2SkqX1+idFepWj4aw5OiCmXSIVZ7fpeGO5UtwZqvQjiyLZxNCA21065hfiQ
9cNqUF891dE1UvoNhBLnbe/KtlzWCZcjo1lULJC/yAghHF9DtwTSLY65mkBbaDVQTuF/9niZFWPl
2K9Ipury7Dc/I2x7hpBfvCeOjTKIFamc9envSIoeOupIvxJ2thj5HhegFbTcUIquzYNibkQnck4A
Xr1evQ0dmgmYNXGcTiBATS2EIWzsI8nqMB6DG00bQXjn/mfBAyERhTIV8Kr87rw2qOjoMVoKDiFs
N33xV+Z8VZ4cUqh0GlD3GPxM/UeLfsT55IWtswe7T6ldouIDlAobkCVxgNFr052y4YOyBy9sbrb+
eIxA1aGr65/Ysd1A+2sXdNPHNJBph2D2W7Kk1iFEdE9iKcCI4dXnVNQkb2QF9I9Y6uYWtD8NUhJz
4ANFfO7w66RtQmDiLzT+1J3IbW+KeVr/Zdmr9XWGW+T27dN21irTLfObQlRf88g4g9cab8VXhOQe
c+g/BRKq8IO5ZYOu8DrweEnfnDnlSFw6SUaHOF+Uzb+43/T5gaVS2zErcLe+NBMK9FyJ22/blcdB
vgr2P1rRTwPLAGrY0x+LbYgGW7L8yYWa9xUiQ2OTcJLo/PdzHireISHWAGQq1sGqNb+N4EEKJUAG
8EIEoID7FwrFlZKf0so8zQSx0eZSt+HM082D3WZg3EehbRhqHtX+06H5zKamZt1B5HGrTB2mJP5+
3ojFe2mhFVpELBNgpVG5kCJhqABk1MBzyPtjP/SUamsQGKb7P7byN2XsY0s0HMRV7lGhgbi83d9G
Xw6rZtVTSTftErzWfXroQjGAZBGqyO+6XCfSMuFIMj2M4qz95ZWu5eF9FqyLRP0Nz3jbwvt8oQoo
i0OJR7DsHgBuBpHc0ReAWi/y5PQFYireZptYdcB6ccjHDucPsnutVWcaQHm2zkZPyk4ZzabJhoy2
Wv2XNj7/aoQmIYY5O9F0SY3fzLzDRBOyvWVqi84VHYFhlbBTQc8j4Q9Sm1X1zIc2xLtyzm06rgRq
47efMumGqiIIkwVihbD2tBA7E2QCWT0xCiduocDaOTmEGqfzV4JEt7+aI9yexxpQdyxPPrpFCDvh
9DtwKRMShGfqg8hBIqML+tVGrxtXFVIa9awpS5MIbpnpg6lLzH6oy/u5FOygQ8Wpj961etsIob6j
jkT3rZXsapnljuGQjLdij37FA1aWYXeBm6T0ScIErq0vi2x4e4EjyzQKJIBXtMMA/yo2obT9Nv/U
jD153dhLGb5xIpHT495TcI0Tfo0E3MLjTJeEqzWXak79S7G362UdzwceMa4+zE2G9SdcEhKN3Pz8
bBs1PDgtw2Q0QdnZp1R9hvaZR3JQ12Q2LG2oMZ2MD31mg2J8WXMiO/pdxGIoQ44mZ3GecnF1iBX6
v7BYqxxTLHqdR04pUNtegRyu4WYK7SWRm199Os6K3S/n/5JRokDZcvPokNgDH4dsvEb+r10Q9OFz
3g8u0AcqfR8YEVtA59sc72Rqj7/4L5ewi6wn45x7rd0JXVz7XmrIG7qo2tf5r4YsQiHFDthS+xGQ
fRt/mPytfod6/MLRT64IwlkC+q0e7BOjgmAg5EtYpQvS8RYUlpOjL8CXiX6KZZgdZAfFJviaka0N
46iRI0bJ+4wGbIDRFxwjZ7BlrE3+xAzIUB4KlAJcstbNQcwVLmMG9XQbR/8C56wq4+xBOoV2ap2V
OW39eu//sl+0v4G8TXLGXpu/AzBv4qzDTu8nVBuC7oMRM+ui26wY8pgYewLnRNQCpj1A7v9gP7AU
dq2GiEi+AQIJxLJaoyR1io86/zd+VuopLxc95CXPgjInxIw6VQOtf/1dodpUPy2XHS+9gGJUPrqj
x3s/5o/MCxcGOUkIY7FmDsnZQEDu/zpOS8qKPYMTw+XBqf3PltaMyipfU5wiVJFstmMIUYm1nvks
2cbI2xmYmQvs/8YqQz4hVjtWPGGStFGR93Y8FTdbq052sx9PyRJVp76ul/kSGIVrH6vLnpnBV7DG
hy4ET1eSYypTKcElmf3wu8nd3qdyzF4Y4IU5ERYs2+EjbJ8NVS8CnXZujei9w+/go5nDLMLDXUYn
Uv9ctXd25Fpwfp1N3ulMOSjSfvAYNYbiWCJ4ZWZiSDDS4+ADS1YoHSmfMdcJ0NCbBqMQBJjwnFlF
uCWIrITNTUi6elQnirF//0QOqzy+CwAMpDMEUVB3s24W5rII5hg42L9XLAMLu94mXkDhMW6Cl1M8
Iuc+xht25TS69MqqlA4CUOKfnIpSdUbOhpAp1mqgP92lXCOt9kw3mJV3Y3NpsnuebfOVjMhhGVJr
C/XLmfOwtVXno7iJf6P2IGU3MA7qMcfHGH0bjKnlPR9uNDeAXI+MMDE35QOpBseNhjgNML/8UnTf
DXatP9FLXbq6Zzuv/3Z/EPlE+ovmRKaYUFg8fCjUGarAvuv5tOjgULCRQ1TcRl5+6ZzIZ6nYj8mK
Ac9EoHbwu7tk/KjvAWp9nIWUe4zBKzZ+pHd+dfpX3kIRLgiIrATH3Et/YjJ8Ry+5Odb/GHah1Fp2
8Cy+dQBRUn9tuacn44JmmBRDy9z40UFTj3JHyfedeBPUNMNSDw+qOZdxP0904ZjRCfaAeyBtCPg4
9tpdkCd1xhnB2G1aHqkaDEbvNSZl1072kbz8QyXd3IOFgVYfWYZOsx4mOaidgNevQjQk4kNtQNI3
K54Q2E32o5Y/2GYsgyiOZQ/ihCaw8MjJCHAMad3nGBItJjTh+Gu+Sv3gZGsx/AzZWYjAkBt13WYM
zybq5EZ6OPTZlPKsed/IJ0e8jI+nmz4lxnudshYdrKa0dnX3VUsbM7446SGdDKBR3rz+AryIQwBK
eKVLC3EEMDI6sDZVuRyeBDIW5aYegCR2Zfgn9aeh/tJQ9+nHMjkFEzffqugWMbnZNM6Pc7ihtyPa
AUY3QxDXQiHNNVcFvFPqXdQjt/EXQXOcZCbcnWVfWpNqkL8o/uyhElrkXcCXPCIVze0OK67O/w5u
+fCmuGGY8wrxiwflq2vmMPYcGMTLZQA6nM7laZJc3jcpPpvaSZJvOtSehTheKG7T+moynYfhQXBy
YhlykluNojHRzoFCV/3KGhflnIsElvxKr6YANZoC14F5otesGRkikmfUvZIWdfkJFgCtE2vbgPnN
qBTY4T9TotNpqyB6BuctXTVZO/ldrOlyffGt6+t7MA2P+ggvMn6qCLi5/YeWbURnccbGOKi7N9d7
LD2S4UFLaHKLNMZt91mYv4JCssBwJmgvKxPV2RHqtHEmbIstYQeRs9WE1GJO0kmOFqfaZul3VXy1
mCzzW8dXoym3UxHerdwmsnDWqcza7V9rWOI5V0iXCpcWe6fYnpZUnbTNDoiJhOo12eHQMYKADAKe
bntO6S3BEwvo7QpdNMpkDIWYW5q/kPdaZwBpnBu70xAygj9xzVgtkLaC0EIY5SnyI0zATttZicV2
VA9SdHZKmHvOAgE29wjCNw0hx6KobJHlm3DBdMoFMCzBNsxkTiQ2/Vq0mrB86v0Kr4MgyNFtCmRF
4wtREvz8KJOafuMDFgiZhsvnVV9llQqo6iGb85ZcdOSzpzJDWX5LY2abFJf7GxB8EwwfY86Rh1FH
UD9tyUAHNqh6YsSAKkSRXKEVY2bT85UUrsCPjOrHJp43f78Ullvr2Zkwv9av1kBSzyjFBsOLoaIC
iRMeR9gUHri9HDDmECUNyFukoYpZleZztJ4aYIGaFK4qHTveGaP4BHblckROW7rMvuVNLNcd3Ajh
z0Gvwc0VM4n/gWnyNcIKV/oOZpcg5+HU6AzqM+yPFmW55VqJqXrHIBFRQmjVf2wISFFmSvn2rDDk
kxmAUolWIoO/+rL1jvSW7fTk9xewg8OFwq4tR1RU8c7Bf/Y8e0fVORFh0ravXL511XcmbYpmFZJc
AYyJvA9+1CSZYeG05CEyfw/Z3gw+oA9cBZqn5WioCl4qSBy5AntHnFHhUpRkUqJPZvYvqBh3Epqz
N22JdQVJDd5CKtFYRlwBXwTXgHuCRtCg7pYjlwVdXW49nN/xS+zAFqegTdqGAjHs8zun7WsANkoU
r+t/JKZLGGdFWyPYDrRFmLr2ElM4yLp//E9hMZ0ixlKCZmzwacRIsnavwXf8D6jUjIyokQVfnlOQ
6toc0XFGTQlpvhURYT3idMsGOCHfjFbwTTqh9q7Qn6gKx/J317QLdkqPTJyK37gmAu6/McCp1rG/
JJYWbOgayzshKaQQGxYzQ2l+9LVLOB6D94/hEKe/SSQ6snDfEBPs+chI3XBekYQ3wxyhbugBHAXJ
4ZlyP/v3WxH92dekkMhUArlgi+0gvpYiOTfjBWQsB1ENrTNdEdHsX8f0j4sa2RC40aJchetBP6XF
rfS3iXNAqclHTx4Oxt9kIDu//xBS7smXKAT5tsKPSP9t1I8J2Z7uAhZEzYrCCPU3ZbPzELKI2leP
6F6y9AQZXaAM7S+WtqPVMExo+BsNjyZKiJ0dan808th3GkpRQI8KLVqmLE0RwGuNpBbLCYQRNeVL
VZkwDaJ55RjflMUnX0XocGtzvlSD+y6RxVIUQyd5iQKILxr6YQ7RxADDKgjk3wP0Ke3F4Rbtq2Pv
ITgh7NeC7PN6aDy8WexSkAOrYNl1//riFrF+2KZbvD9iktwj44w4Ge8vseBc9uJ8YqquqD/K2ZXn
rNmkTQBigbQhMmRw7+FltZ9B/04gjrpGm/flhz1+mQQ7yhGJLP/e4TZj0pqTbJy/xqZEmMfTmoEo
MGLLCfDA7IuwlVIVJfHVSjxfNqtoVORr257WPGteqx4o44ASgfBn0Frbd5QV4kDzSz7Za8/apE5H
GrFxDbEvhAVu4uI76Y7ifPVR/hHn6P6T0FPo6cNX/iUxZ1KI8qPe8+mB8qLi25nVyoARCsMjIijq
NrQCKrhDbd/NU8siX/2iUcBBFK6VrzX7jDGhwuoQ6GQtXrIB3g8SxLoiwSVdjKOfhmESH2WQzIar
Cw83hfckPQr835n/98ll2op3fG4zYYtj0K4O+ABhn7n6gDngCwQuqHPrlnt1OS2s8SQtZBxd87d1
V9M/2Hkz/iJOIECuL+tnu1tF+U5KUVBR3eEEoIVzn+ujoJh+rMtFODIjIKcs5Jvvv8KROl48hIgr
demlO39RfguIRODm53PV4gXBbzRlbhI0N0rLmdlfEzZUzMST8immRi36SV1Glvr0QluWV6wgkUvE
MDHAMyHoSocD4EWLQKR55dMSdY74IpoSp56uEqJDOkzpzN8Ah7+SjyGbh8JBz9XtR5zXCW3dRE6B
T1LegGl62uacgSEnC1xrNSf6RcxgWbLqj5wwmJr86fNOQTF6r9kjRLnGJeoV3N4kgAH2257DCV/a
jtdJb06A1F0PwtpduUEJFh/cKbBH3koqIIHiGhuN+qH7G95y6cHTFjKcO8MrBXdxALxCgFy7qH/9
CVib8vWMtz4kZ0nYRgjVqthDkIzepYQzPl0NxWECCegaaxb0pIAvKTChoXlOJo8A41QqL8Com+jZ
WMJhalM2E4h8IgcoA2sMr3o9Cdk81CHCOOyQS9PPlp111jPSDfGnWb77S9AbahtBWJrnIaErne+Q
s1bAtxX+mHQ38i3mw4NnnVcXsMPcwtSYsHoVV3gaistVo38+e2TPwALTa/64rHiIonkdj4z2qquh
Ukkwb44DWAcTqlp/m+NhWgbrWv2S5tFyMvYCyCjTpb/k1oXfEyIhhUyfFkUGgfTkeSBs4eqy7Wsk
fgju+owoODBTf+FXP6oEy6KhuSRxp8K4dWoDdC72X9IQ0KD9BUCOyacVn/jSPAL9fC4LhB/27Fb5
h86lt7Z96MYT2H6mgj1CrnlIllU+BYf2CoV6op4fh++P/EP8fStxaIRISyGyGDYa7R//JNL81Q28
p2Zt7Gg7EJJv9qBi6s+ond5Su6JwAcVDvexVspH9LTV03ngCNvTYi12aIed5iDrRS1xzStdagXKe
h6OzMxrwMGaXN/3R0eCCs9qMvjLMfnwyMpx+Kk4KXs/PwuFmzxEJsZqBcZDiyk/qAPTWZwop3Dzf
ipOgskhCmlMO59rjU+35JBJs8daP6JKhKA+hwlMiJts4xfpBetPl/WflH5qIM4LuDL6T8jXQTUE1
IcT/tn6favZ6lk8SSsqNkXxQqdvHyzHfMTIDUEcy6yif4xstesIrDJTD+34ri31Znlvjl1K62WGa
1hMKglQRoFfFLkLTjpiAZ47bagxZ3I78FcI1pXC0pFiCt9naXwbpdQovBPlQOojrze/OqSbAVfJk
w4l8AtjDkoAHZD3BetpYLYYgboA61FjbVegjOnnhx0o4gfggGXRCYOkJ6nRuWSUH5bi0ZWkl8r4M
FPkmxwW/gk/UudE77BXM9qRcDXD8DcO8zHCVu7+2QMm52yISxMT7Aws2orVF0FXSvQCFyI3nKkhM
iEhiCLtbfk52IKK91JoLJdfkZHNktdQ1zMZIYRf5JBXOqL5pQmm1TV6dIOr14oJjxnLuCdWmQ0UE
fszi0YUzTXYduM9mEbBd+hRHlO3o2hBMfv+FmxDgGETuh02WNCsQRibGI/7hEpszP3OAuZmmDXiY
D8OU/tN4GxOQ3IGaXTeHpEvUbubstLaGSmpnrEFmuRWbkD9hFdoUKWpPl+hSY28ibYPjqdVVEe8S
eW1IC5J+5c/JoBoYwpbtF2koz6ROEjpS0HSVrXFzqDuCB8VyhMl4JCoFcWcTLqyuWTvRRae42G5g
0lcpP2LPxYlrFq57TtfNzJA58hnu7A4EFFV8V6SYe73OvrPuCetBzrcs5mE1ZFGU7hI15G+KHYKP
WroSP9V/2v4Bh2YfEZE5ur2D3pvEdYeem0wlJD1tPbS7cwskCIjfNxi/sDx4crDWy0cr/RXxB3B4
lp86tBwBQLmBVFCBiQUymPfN3rcQlh/69KHaTJyiOwbMBrumUFVZDLbV+I/ZlK+RfRdi13wUlBDW
2l4y+CVqrvYuAmIpcftdfL6P9CeMUcqAxHaL1tql3V9RXqn/hLwUzxZZn0Phnbi8CWlCvU6wI6MW
LKzp5Ug+pKWDFxKVD98+3iDmNMJLVqpP8j7fPhEUdIjNxhzH6GPALzh79tkfpneQhFfFnzR2N2u8
iq+jMj/7aF/AwyRLp1rqKjazTTbuEkBfTehP4RpN2XYTjtOKsN+440LMvyqSkyTuKIyRyAGzaKF9
ibx5jlNF2sA5O+S4EJ0NjvyZGfhADq0P0xngiSfXusQsV6zJNKUOJtIYK5ytJD+q7rfVQB+pm9Up
aRORTgWEQWEhIUURGYS/NnliXJNIU66puI6brVpefHVfZlcfIYFP4JegZAOu2p69IhPNSWjtDPMf
QGtQXAAydG76dK45B1JgkW2JrEdjJv+O9oNN0uXKefsAfr/m+B2rD0NuPKP60mAOCMgBlhx3nROR
VAAQhHhVwJ5B8Se+00j6InvSHbB5EDyEiXrN8cwX0QwbGfgTR8WbZd5Y6dHiXYLfftvSd+H8mfqW
UyGXvnx0FVYh06z7xScjNQ0mHBCK7pTHB7Pgm2/YaBIySZZE8S9ighigZDS08yhzomCvWWvLeObN
Q2d2oTCLNicQBCRpAFzg4hKixJZ01emisGnQrObS7eKl8Yed7fhPAgwUo0fsmBhs7UuN6TRnpKE2
cWFYITiMZ9krpV7THlKDy1jTIe80lpgEpfxLNGvJKDqYH1J7nyI4S5stLAPJPxmgYyx1CEZit5H5
V8xrancVMiYO+EjnQNtrzYdl/EWiuKs5Q7L4AbFgSAntU9TvQv8c1DesaADec581xywk/l42O/9O
5p1QpIAsQkxwFST5w+/2obnX2lMFEPR+JWSajqu6YqxsbE+r6ZBR/tkekaX+C4Gmm7JuxlGBMoeQ
n1hAAsidjSN6SbHxdrWKjQpzH+0oWoPg+aQSnVVKP1qtzSrrezDu01StDVNDUjnNMxt9SPpBhDeG
AA/I/F3iX0fJx0aBJjwzLnWoYjiod2kFVk2+fUFETsjLkEwO5Nq/IvpzjA+1+pDpivsbFyMdQBuG
SOqlsekK+M/xt8zqFQ4yjo3ZpSMS9gnAUW7iAGTRMeAH9iIGI8LTALEm4sOMV6d6prbBJUFPJ3Gc
5g6iWvK/hXrd6j616aIaX8LPN3Fiqc0v1iyxsLMPx+8fKXyG42c/YtXaSoi2eTl4KFXUwTUtFxFH
dYb13rlGNc6k/TCcrTF2333v3mDror8ajSjdStE5qyJyMx76m7CnGYVOw5W4cMQgmPpWxFv7f6gZ
SSclXtGENBs/suYqVz8AC8xhi0kDDFv2SOxz+Tvich5vxraxzyVXtIZqT7SDrXQuZunYXFT5K6xf
drILszka3V3fL6NOIIfB3PSk6ho6Z/4UmWiLklpW7loVAQC+RiM6k73t2ThL/B7avOJqWivqpiex
HI0uqVjYNbjPXIW7+kHGdniQ+4NPRgr1x2h4KgQSC7unDHEnLipxL4MWINFayNkuTcnd5Twj4DN4
qaLjCD+sAOQH80yQYDA76Qhgpa32RVJQ5WP2esr+QS4ORcG7A7Au/VrN9+TcQE8buBabDWyYDvQx
EtxpmZ/p+9wDJPYVto7pNpZraVx16scbM1tczQwKC2pvIuH1wszk1Xd0XgRuEuaVL525UHlMymXE
VAnMrjaOq6id50D2Zwa08J4uXczNOu0/6pOCYY77Y8jfmpE9hs2fyqo8nhNBKMe7d71GydQV21g6
EI49qzDTKqs8RavOaWlQx4AYUHzvWuS4mr4worWf3evWoe0pWFmgWELw2/h8VdKcD06MXTmRA8Jr
jphB+hKYFW4HeknRXvkH8UkE6v1tbXM6VRGbkCyeR5VX9/faJH+T0ctytr654+sdwxPeB7TKFUq1
GK13Ay9BsS+Rm3MNuYVUHKRk3g6fFuoWMtpniX+/QV1n59ErXCVZl8UxU1m2juIXiKMvTUaQ5kH0
KjcoMcKDYTY4MhC2WMPvsIqAj1jmkcaegJPdhKTGUjrVeDZQxyuEjk/FPLThF2aZ5iXTOYXNOYHB
aQF3tsMD8n5IBsGJtSu/72/98iYzlqpXN9B/s/qgFddJ/wmRsKlo4tobAxVaEOmbuLeo9xiEomah
84KX+8aTXYlmL5+iBI1oTYf4ZsodcfoAbyn/Cu3S4OuP5xloso8RKUk/FADcutjY7Qnm6kbU7sww
nrW8z/ATN7uRSjt2h7H8VNE6irtW5WHMNBS2BtJ1oOoObh1tAso4DtMSqXdcrK38aKAJj5YUUzA0
QDITCwh7E27jt9ek17cMVus+HJuWZA7XZKTeHBVW7f848V7izQW2RWvnEXcQlhtdvwrhihx9i8/W
6TEfVR9N9HDe+AOB7CpiZzwSXbnZf8biqVibluCb9Fmpq2FcR9Ft7L/e9beU/YubZ2ZwC8E3jNXa
4naKfeQOR9RUuI+2TfmVg0/Tx/DftqioJHbv+5LcYuZj7va8PJF8GFQvG09r1nxMYEks7yPdln73
DJRjXm4NnSJi5SfR7x3aJrl9yvkWwIELPIvulenvO6Qi4UYGj4/1HSc3mtV/pT2fIkykC4twRHUV
iu3/VOdHqb/Zxjy3CRyglPa9smcsK8Ux0f9a2XRtrIS/JvK+mzU35uT5CfLXD1/9cEbsOYmP1Np0
zkeJsYXGB9CVB89ZWSJJtpZ+xN7Ix1BvBDhkoJOgsYMlSwsX6ClG8bSjGii/YpTlY3qos41ZCMa7
G7/Ei4j1YwTHxMCskEbFBqID3lrPmAdCUj5LmNZOf/HNTPKhRVET2Kj2qBS0F0opbrCtmu+19zKe
jrL2WUhXDW9DwnyMHAN2aaEQjmjM3zvD+KbhNp32lrbHUFgl32+OsMI+o7ohe3XJxKCrS9NCYHTq
mtUwnAoL5YKzSIobFQgZSgjW8prM7f9bsSBIOOzf6Ubg/w3Hk24sRONLQvvIvG1+7JzgSetHyCBR
krbmArFUT3EJkU7SEe/BiNWZicnZxcq16gkeutcVj53QiQoukuNrPhmsK6wRddys1Pw1mE86WL0E
8G2ez9/tacipSNkO5ko4+eIfDfcxbl+idP2lECcn4X7ollK3dDqIRlI0UBbTUtUggWL6+bW+k22g
bYWjX2m4N4Tubm3Lq0Bd9fosq5aa/KQew2lOEUnYqHYI2F3INg0ktxxeBWH5rEL/AlQeq6t/zPoN
JiVxSMPjWd2/PLiSuw/kFskwONwNUX61LQSpsBX1ov606nUMxEbRsHqxjCNOjfSZE0Eig4gDQJXB
f8imY/9fdwAOKR/JuEWn+TmqS0NlSGFnoOTy5438llju4QBR26kbGghgONYIdJEywDu5NK3hU/bw
3ZUrTWMQ2Q7tP0Y4hKQgu/ywUXZJY2S/PYDFLc65aLirzCBagDWRkXGI3r9cD+H7wyL5hyJ4Bp6k
38G2oqmKwXuV5USO1kcg7wseYhNy2Bpwad5H0AyLjGulOiOeesurTBZxqlKycxYsMY21t4hojDub
VXxy9eCv6g7iDycRArk2n9N/19NRYGBxdrfoXhCepolwXgPb2/tu9CBRWK6xfE77d3PJig/fIODq
t6lEgNWhQKRugtrVOtk7T7s4aUirpY1Ff1B4ANR8J2scNmFEutix0XfMSu+aQwhjEi7eYik/ZAqC
kG84IvGB8B9qIUAAP0gDSIdX4W9tJnEKGSpQJJlrp4H0Gcj1gJ1msstQqeyriEQigYnw+qNVxEfL
57mYzONAvBDK04LStm5nhQS93RymAlIGCqY4R+UqgOzXDjkPto8IZQPAX6Dfa8HGdIAzsc6kg76M
8kub5LgjU2+qv4gS899P8UCXNHqkGsDWnLREOz21NSlxYQbEvxRpgw5wmshipcN1lta7oASGOGnm
t1M/eendELMSXDcHZIM4VPsfSee13LiVRdEvQhVyeBVJMOcovaAotYScM75+1vVUTU/ZnrGtJoF7
T9h7beWrajEFLFsC0jBZUyyJUDsUyygdcN2KbWrmXzU+ncA5Dcp6dHXX8bHL52iHmoVvPX5/ZP7/
dIZJ/08XWo3KXlT9P48dGCrJeYdyrpe3vbOBPh2R5JQiqnb+9daf+BlMmBZeSe54fa5zxowLjxLx
Vs7RPOY/ou9sgYZ1t4hZpaS+4SjLxQ5/OiwidYSV4/DKEbeunwcR0FuD5n+MCSmKZzSKtrzXNOGk
ZiTib0ORcrHU/Q1zu0G5N+0jcZ61g/j0mssH31sX4d5ieDirQMitUbB9kN4Xc31P9aXUF7r2a2V/
mQaegcwet2m+yFd0km/VuckfwcJvzyQ2zEZXm8UiqRzKwQfPJ7oGa8iotnJMq8+23WvAa8KtFdGW
urjrvOzeMRtQKvO/x0jj0QC5MPOtk2ZgxFj3AVDNOaLlOeAXTlmsLOQbt8ykmPkHzUanJtCapfHD
yhVmDRpDaEDCMG4ueBGsH0ZATHNR5ZAXYO4t+1anl6T/CcdTrv7rQ3Xd1Jem0lgpgwMihEe33km/
m7JDzaY24dabWBEUyk2+mugf0vV/VyebMf8qyFep+TTQGw4rQNI80gcgZ1p1tfNdR/tQOYUL8AZI
FmNk0aeo7Y+OYWN8CvZL0y/r7tgkZxkQWL6TGYEyzLLnBtaPyGemx1npZQK+bFB88VKmS+7rqCN5
eDfV6G0TCMe8UszNZDBYB44AkxoMYUV4CYw/DgWYKZa+IsLG8385DRDU/U6INIj05GY7eNgh9d+O
mnlietizeIzVT2gDBmvIuqay67dxvGmnNeaCWfiX1IiInp3HSutnqNcKyzp88P2iQJ6nPxP+wfpp
DL8l0ns5LHoQg8O1Y4JSylSzoBZ0ZLdO9k/yToXh1hNyJJZfO+F1VTHtlOtO4r62OLMP/8mopBvT
I0JxYW+6bbJV/bUtPVSDnJglVo11jOvLQM3R8gIlZyB/WotiXkBpz1N4zBkB0yQIhgc+U+EE6GVg
fTtytLJdOAIVXSKPXECcyLpnj9W9zraWsgMVVxV7qzi3HzAJ0SKAhyluan1h609GamOhN59Hqcsd
ik6q6Q9DdBy5X+SWgBxqRxbV0O5eLRVjXt7q+jVSz9cXq7o4XKKauoIdSKztLEajIwZVpXQx1Dv5
QFZ7CINqlg6fnc6BNf2w5hfQ7ga1DPJ8u6txwm2gt5trxt9990nCwgyXQsaoj8EE7kBaQq08O1dv
xF+wIo8brtzZ8v5sfT+hjy56xH2cWHIwfATFUa3dQkOcQN210qOt056cYQdbc2TxDr+daWbcPWOf
864+2DTyKhkTXXg0mdYXWYN86Klpa7I3U/0gHNhTtVQX6QLbs9As+AcJrUMkRAX0F7GbZkvo6MI3
ow1PizFrDIJihiQmZ+oM67jfTiYJ5SszOynlPkKqJZ1MOrgCsfnDML6U8ZJK68zZGvC7agakSu1K
QQkNygawgeYPS2Bz4MqeZeaXwilgeZ9iXwauF3Wqlb3C/gik40NL91O5iTGVJGh3aL0XvXa23/99
gOMVS+2C/L/I28vOte/ekF64YiRvj7Q6U5D3IWXOlqJl0uOr8DNHvDgyVs7aeyrOO0TqUoNF5pXg
ZOxdy8CjR6D2P0GcqyAD5JsMD6SjvfxaXqLndjZ1gzIK9rljzYpFmx6D+lLUwi1kblqsHKP61L2f
2v5FNjNvEARayL3FqaI3R9YgdkRbO6dGhl4FxlYbmKbjWFYAIpLC5KE43gwai/JLwwtj7lL7UTyH
BHqqhWOI/kIGsce3HcDSCcgjaRGweDyWgw4tA8NJxp9aO3vYBMO/3i6ZTuOgoWfFYsZSpYLJKSzU
6ba2D9OAPHxOVRrzVHlLtD+4kvh3a1QIbDdC9eorW52G2zZOJuFWQs+HUAY6Lj9vHoA1INhp1pkb
xdykDBwyxmMtc7OiJ58MHKHp+uk6x+1m78QxWjsLxWU982rGZ9Subdqj4QYrMpFA2huslTTWANPI
8binfkmZv6H1TyqQ9WcWDTPOF9naFaQ9zFEed9anJxp1CFCsnxYONGQZruxWu6jhI8MfZGG7Y8sY
nqD2jeGhaN3afqChQXbP64il1RkvSniDLu0wN1UD71CobxHWwgnUUqrAEmgZlgJ/Soez1B7k+IFe
dR4wZwYzFW+RlYbmqZ4FLpZxA4M5oc3eym/mTOoCt1nZ+iGg7V7pNhmrR2r2FORGi9hYRgkjbokO
uqaDh44rQm+BJ+JwRRxt2AESYbCPnyzNtBCkA9WY/USGzh3VJifdeCY5r5KFHDg+JskNIQVMXxUE
qAeUwNoFYnERs4aHSkWRDEz4P71QwCsdH9rGZWJFl5cmmAlc33sMGlDew9iuwEDFKJr6amXt9Xxv
ze/0h/bHtMgBMLIrwSxDfM6yi5kFb4BqaBTr+aYLbjaSd8mZ9x6pSl+IDKMZA8nwLHp5NGUqg1n1
UBmMyh8N0gd/xdKuGHaiyseJKvG28cbzcE7dRhq3YGp5GDWYevDTDGv1+CIqEK6j3CPOPiXdMheE
LahEzj1JXeH+Ky59zq5oza3x/csnMTk3JkO8OiCz4dr+B+xDrgvUlkWkhXwml0FqL4LhBG8BK6tv
2LMMi38O2F629YXJzWhoDVEGH9TRH7SSLtw8mmeeyc4hdm7VxWdWJk8NPjjNMyJGeBG+8cx5Q4Lp
J44I1hM+ByifuOG8eT7sx2CTVHTPYiQLSak71hbih6U2AEaCHUJUDeh5vPW4q5V2yW8bIk2fPsdo
bydbJOgemAN7ZSN0Mi84R2Z1w8Zt56ORhwieapsQALFBSOWBRQbzeFk9RDWTXnYiOUiPrICkzG+A
CXGCyr+nuB/nDXIYMZ5EotLHyyl9ZQDvnHobjhthQFbKhTAzq/a2qM+htuGQKRzEnSBseFyre40/
V9+mFOky8ZUl7cLGsejTUA+MdFas9jmq1O5MFkcxXvI2mk0+u0gBpmAZIRmcF4jm/y+NViiJ+PYG
CKOA1IuF9MCl3FXL6QYp0kdlmg3XSgdX4u/D5ntwlp1wzLJ/9L+z1FWKo5luCIfBIonfFIn6bSrm
YvDipXOJGl/dx8mzZ6kJqEBVlgq5mTR79IoGKCoh5h+VW2u8hBcr+spRfdvTWXRzVniQ5tFM6fY+
MiufUJCHX64nZWV79+GRMXSVjpJ3rcqt5exkg/BsbM7AMZsRwcUlEWrugBlM9HwAFmDzP2g/oXMy
WTTH1me0DJaQDqfwXylxtOXmbJD+Eph++apswTkiDK4L3HvOJZO3ek92IF0cuN2DPK4deS4DhRiF
1k/Zt833no+hoS6tqxPYw3w8l2T5DPoxSvYyElv9hPglKZsPJgHi+o20NS9vWX6RT8NXHbMw8Amh
EngxMsyHfiF8lXn9TokdVCn6OTXBoeUIDJj2lhSGfr5saGCFflI61gg9pKv4DbaQBFJ5OdpPnyjT
EOulmiJhgYoYrxCgtxXaxnFlxK6kPnRGAYSgiMFLubOQktEIWfgcgzV5ch8NTSDKsy7kLuueegAR
3jtG+VKD4zo4WCCw7SnI3QAMMk/sEm4o+2jOIeXlTymOZzaHKINJAS4QkyTu8xQ7ZTguWY1xlTLB
WbbhitxgrTpjbx7o6O3qGw6fUMLb10nUKh1rUuMidMyD8yNa7H5dwu+ov/S2X2TYNb95S7xz1267
dK9od2EbZmLrx1tz2Kg6+Oc5uStT86uXr9b89lE75IhtlRoCM6MPo3RHfWGYr5FlKui7QF2Kti00
LsK9pJdzyd9XzoH19rJGecxaB0yBqJMV+9wrL4b3FtoAHxofS2CO0PKRG26f/Zb9nYIouVLpRg3c
U6HrDcO/RrmE3iP9naLjN0nEvYtuM5t+8462RshZtxHhDdk64vOSiaNi7Ka1myKd1Q4uMJll9QYw
FURIJhG5fZq4tFkDErXZPeiOmdmZ6RHWSAxAE82OnB3JKHETHtKhvsjeHrqf0HTBWKOO5m8LEa+4
TGDJ4uBR46sQpZym8ortBR2KMXSBWcZA0c5K+ZlJn41zw8FsMHhQr1nwWQNtNW/oDFpxA4c4y9FH
b3SblIe7HK9bMRowUdM256TcZEhnwBbrVNXjd06EveXM2S/5vz15KxYoR/Q8QhoOIo6ix+J/ImZ0
iDhy2FFD0WI/Dk/LDw+i3pDjbxb+sD9QrfZrhvwLMh5GZlrtLtWWJRNmlaLzpw42eoFUFm1XsmL7
4xh74JIfTbkRfkW212KiTYtvnisQHEoEtFh7aNW6aQU32UjcLuUHImPkr5rb0GfVdeK/TYEf8fcU
6/wHYrvRkh+5LgBz9mxl75kisJosAqxbowLVvVm+yg6NZRz3sc8QOcrzmUpHbsIQ7h0B4ELF5cZr
WgUP1SINfXiStYPa8LoRbm/ubCAQjC4CYy8M03H9JR7zeMHfXvYLmh/YyGrOEgPkIvPj6gjGXQw3
tfBCQAFdbKOdHCC4OVWAhsABkpXYLETar9pc0p5GhxU2oqVgPS92YXYwrCPGRaJi7z5bOeqZWVfS
ckl4fi2aFejXVfiQtEPjoU3sWat/6cky81lOhRihCLwG0SDpSJGYyCm70WTnwtCrzP51cJDUHSM5
LbwHxiWPV6a6KaVrnaOt2BgoXSBH2hs7ReijLZgr41bkzKijbdH9jtS/aXRIOpTgGe2o9a5iDuly
PRATRFqZ6LA05V2lGRiZz4SrzyJEq2NhCm1LD0fsJd6jMsu3qrDrJA57jR6MtUuPMzLaViZIqaLi
Q5znvX+rDPtQS9FfW5VfJJdwV/mZPjck5TRNwnVErZhm8p+mO6cgnR6pDICqUoA0MM9XI/RjgbRt
uIirYk3c80GxVqOef/fTV0+apM2Xqw3kcvnSwYQlP+Xms07BowXd0maeE5T+NodxH6XpvqKSDOWW
lapyRy8+a3Hxg4npLzZKUrCrSAvxv2UxuRuYLEvoF9606wOVyxQbSKmvHJYpbccDV8UcmqNLa+2i
/5+pobbfB0N76OT2YDnK0i/sS6+mMguXlvN3UaAN1AIJ3QyG0C6+BMO0lBQd3KizlGPKTWk4quwi
kWTYuQOZyHK7xnQH+izB2uw5ayq5+WfrEasG62w5YrdDL5GQf47wzUE3Nqb52grxiwL5Q2YeMHUy
i0upQoodYdGZA/DFYRHl0GSscZlP6FzInvVspFegJT2/WhYTG2BWUY36zWEsdf1KSckc1MZNL0v7
JMh2RRcSHDatEmSCLcIHxefeZIswpj3Zaw4vFdIfNXXbQlu29JwlgNdQpzfO49OU2vfOwerRmcap
mPp9EBVLwwfsix7ZSpT5UIrYnIKGbkJrmCB8lPZmuNFTnggqrBTfGy2Yk74S3CeDPxx8TEHQNncG
DAE5LheNBVMU7qNYY+SRcq4dMGxklBFP7Ma8RmFQ7noeDQoTAHoqmZblMsotjGdgiUDbwy12OxuQ
FuuLSSG5XoiAKrJoFG5KBc+33e0U/S3J3xNAlUKcPf8UC4CNRQRBDU+rZunJxNSjotC5AGMqJZa2
IB0/vX+iLEmQrRjs9YdTFDAtZ7UUoTYMDNoklIGxzaLcYO0HtZG9hc7cWI8OTvIq6KtGh86ZoI3h
IDXoHwiGnEzoNKC1GozOBgNVkzXxOKETa2A+p/E8aulwBvCurNWLVJ+pZFPY4MJG7myVcsN5O2iX
StLBFKSEPQIF8e/R6bAK59Oj2G+LdhHEyoeB4YoT2Jfpjek0w8n1pu2YfJZT7fKDLojZXCQG8rqJ
Qrf7pzfMlBiTREfb2nnhNsP1wTCVSnmONEmr2a1zflj4FQbRjQa3wFhZChlgbC6Jraci/OqmC0V3
Gj8KPL4tGWShhciO2QQytFDq536QLmvSHWw+kQSvR0IGwIfHoMyT7QiPnYUQYVzrANz8dFGj7dQZ
hEipfGei2HIsio93ElwbohAkGPgW6mpL52NDOy9+uJCGNsk5H7RnR4ZRL+SX/AMLk1Ilog8VkpaE
tEEWYySajD6Sd+weIzVVC29vxH7Ndd3lc7+XFmqI3tYb3AwJ3oRXwMpWRcD6sWa8RlOJMLtAohCO
VCWggVT07JkCMBUTZQoEqhOVGo9ShVwLvQAEATQPHZ+5nq00oF6FF+/0Slmk1Ui3QQPHYHBRmteq
YA8W/uaAj01mGCpPuKB7GU06n1jn5iIC0qGPrvkAOdzBF1bjJWzojOlEFIuxGzLTnOQMB6lDgXbd
gmJnQTAOqJfRXzV/evq2sRILOkWtMg9mWSkqVvb3SvKsOpCz2haG1w1yfU0nDBCIEjH7kUImxYzI
lZ5LjIl2UVMaWujAhrFe+OD2mneTbi0AaAPzrprdnMytnfOzaoBINNla9Z38YUcNyopohhkLV1PO
m9JUqGi/OuU78GGJpnzM594mxZRWsl6oA7aQiXCAXt0m1asxcYWxRuib7957dsPBCe6Jcyy0R67u
6/CllJ9AK+zqLiV7Hn6N9lIZqFIMGhbG/EgTCpV6sAYzQP/R0BIM/Hk+uG2tc2UgoRi8jdN5rKf+
6T0Y4P63RbQmJqhiJiJHj4R7prB4gPBTnjO+lDQ+DSUbffWd2cweEuVeROBdYY5gtZhHkBS8DLNB
TigBso0civgg/wiqBctMw9wrEKVGC9jxyC16zwpEfSHf3ffUnyzzK0UNnUzeQpg/HD1EV/JtQFT5
C9Rb2yqQLZi5BQxjISY1uBzD8B3WTO2JhCLaIPvrW8STJmoH5bPGaFAADlF+lfjPZipVfGXIQCOa
uZucfuNS4AogHfIsxUelgun1GaKqFiY89RJGYNcx7ylVPo9VwGzpx3rCEVq+O/1uDjc+iR4vCCtj
0HKxRCBXOMuMzSCf/eKWEqQL/CjaEgGrmOQI8Qay9SbxKF+PjIfkYJmymY1PSnzsIGp9tOpLVmj/
JTdgIZjwHQG/sOjjNBxqZb000LON2iwNvZnNJqChCg1K+NEyISJSAUcMA6nMZ4GjsmFbYNgv/hJC
P6xP5jvllBlyqhZ7qfHQ/yfFTtD6YTLXuLFbO3A139xm9LuGVcwDRnEeJNs4qdkrQYwcvrxOoAGT
j4Y9sMpQgaYQwTChiCy0+eWPJBF4+WrIy1VczUV+CI2IxcYdWcWRUZUUE6Zy0Ilho81IV+S9QY0G
sfxhpfQP/Z6cmxEJZe/mG3yOU+rCZhYVu3rn75TyRTmezGjnhxcJvB6a9nYr417E1aPn69yB23dP
qn8TuFcJ7GfLmMJQbuIhT4uvCluKz4+cOwO/JJJ1IYiwDydCNmTqlNDlRum0ilAHoatQ6Z4SGZR+
iEJdv2tROde6k+7lrqZcJP0ukS6pqd+KdzPTb8X/ZFU+mdl/R08d4AQ3KduRQhXonprhXRifWXVo
LR/+kUHQBu3hr8YJkp/DjKi3PzU46CSSitcyS39l665a3/WwVb1jAXzG2mYIYRSN6eJvUhXuqD7i
eCdF65LPt/YXWmi7poYmQvnrGH57T1hnQGErb8tnGdo7pgms7VjGNFvZ2RHFg+++trcVdsv0Wopr
Nnzr9H2jdlOKzzRFZPvH79kZd7l+5Q0Zp1fONZuNPz1CvrT8AvSbxFcUhhNcTPmg2zUB3aQlq2tr
uNfUASnph7Wm720WKcz8G4UT8VPm+olwtlfOSW6ZUe298mK2P1m5Kgcbgy99S4iJj9D4bOLaZzNV
Fnc1sHhj7ln+HEdwUP3VaC6iQlBktLhujn1TOWVxOjeDnapcOuPaMENJ4BZfOpN0s43tqv4h6i4q
xfu4jUp6uQMJ6fy9pb3uQVtMp4D5iKdeNfuzKpSZwZ2axEcMbewTHZld4LHi9KquY/CTpm8lXbHT
bPVLir6bZt2YjmqzxoGnqVuZtBAl2nryiKl2WbbPUEbsuEvik51vLO8SMHiDatd724pVZXcoSlev
gS9sWuOitYgs5ftk3nr0C0p2gIJe0TLaCsOb+phj2OGD95Rnk23qYp8on+F0kIerzkHQhnceGYVj
AP9z6fyqjrFTJsRs3Jjit6PRi9bZd8da14pvDE3AsIf+n9Q9GMsr4z6MWJx+FGARKMl8bWeyrMO8
yBLFx3DI7LLPb4VyI14IAezRjLAg4TucThJYSLG0uJn2umEYpO8SvL6RWzisK4wdu+2xfaVs5Hsc
P3S2Qu9K3RgvPePIH1TxSXZuJqNY22BEmXGiI01ITkZ1t8xDUMEcOgflNg1Q8a+HCUnkCrieHZwC
5ItERjjaMTLsuSdThS+55FiLW6h+B2j5fX82k2/ADgnfaN6iyyPLZSiotTg9uytB2EX2m8DXLP/F
XH/pPvDDRYtiwQ6sueI9PH3VVWhQ3BLLkvOWqu/Rf0/R07Txpko7Jz3RHcyXVCABbOOKszTX/hXc
NTYerAE1TZ2j5emjRch2K/ffxkA+NKUeaThoO/PkMAbk1NOBxqwfAuUdB4+8e5rmvRhZwCyqbIEZ
yBu3TbdTky+d7Xx29IOLwT+DlG0GCmq717ubzL0S/XA41sZc9fEkzELWUmD0mmOh7xmw1EyKMRAi
M0WQ8E5RUNrexWGBVnuXSKF+gruhXlXvn8wXkN95Isr0ord8oX8FszJEjHz1GiJdMLftRkdY7vPU
nuxh63tvvd4UCvOx/Gv0fxp5afSMv4t9Pxwi4mK6dRQd4RnTwNv9iow6zNUc8PGveJvaU93ufXWn
Vi96bBmiZxQ9JfiblFG69tO1j0helqgmWWs42yRnQ7wO1QfPalL81NUaWd5gkzmafuRIkAiWwElC
qjHDk0eI2UYBa6ecS5yTKWdxBxsSnC2k9pkJ5zmFHsYodE5ZWNj+LLJtZlW/4gUTw4OiYVa4j4xt
piw52lr9UZABgH7RSP8q1vghGZN0gDOUKKB1+MkKZUMYsi+tZZNpF4pUThO739TdJz6IZmLGtfGU
HcNDB1d15L9UZtxUwB91j1WYX9Ogz9sondFRk6m6tlsCR7VfXQQqUNP0aPti+LWyLVT2nKiWdbaz
i8FgodgE0U20afywXfVNl+rDc7cZw4rCqEMxalXkZXior3ZZ8qvhSOoY/4YYC43w1o8v2ruc8ic6
RemZoLbMc8tSmB5Sn632zo6vevLbKqz35c9B/ymMnzL/KxH0ZzOlJ1VwE/T/zHiYYXAV/WEr/ROZ
hyl9WFdddfUJF6ymCpEY5gcXDKuM0b80GeEmXlKypJK1Z2/SZu3VoMyWCoE+FvCq5TCRDX9p4qtt
M+x+Bc4heVTkLkBVlGHcIbGjks/+EufaovQtfrhF+c33/iWHgwOoRjBmIRmfCqYiIcvEHT+uabpA
DQihNHnjKOw+eGmC8sk7kGhHCWNW/hiZ6yUr1ViNGeGot9DfWTChqVGqTcUflGTpLu461th6z3VM
/VGBG0eESzY6ZDK+nRJHAhsa9lEfbPCgb6ikBIVL/iCybhEDIs6J0UK5sjbIl0Sd1hTAPqS1NuKi
4GBM/II1Ss2FwCszIoUPrddKL8aFPkboQZyvLp2ejqk+CrliyMSyUp3ettcJ1uHZ5hJQUTi3aXYY
+ZUcmkfM1C209H2nYRvtbbBB0abWNF7ZHDHHj1cZVBDj2ohhxDlDuk7tcmsO1AZFvvNQ0ac2W2Ib
mJ6E6BspwACqMk+qk2l5p13RprvWsIQbaxHImYF+xzxFlo5yjnwrfin0exGkgCZU1VUSr7S03g69
tuulGA/dx2R77jQWrsSQ0rEiEIaoKAMIIcFr8GhRLMyAaAtwtC4No1mmHSEUVUF8taHMi+4CgWw1
WcFB8fxzbbfnZoDA4Yy03LsmvfpApbt340yHjuKoCQAJxPKipTRti2FThl8yioF0pK6F79SqyyxM
9imR7GWGNsVAOEyom9kdPc56hWZd7q4YBArrOPrDKmW01wRARJBajSx1NBhAUfOW87OQ74a4YGJS
47JY/ShZIkrqLa5GOGDjM44ynDvTrkXDoQyYJpudM93DxJ9PGdFIOYk85HnF+jiTiwZV8riu4+8O
Vxgjm5hMCax+K75KN08wqnjCGpf/+MCQaUcL7Cvxn8EwhExQqFYq8jp/GfMvSnNCaml0RyDqGInn
uoqwC3C91I2uQ36ZSeSXQWtoUIwVCB0tFdcysoqavJmuBMpvLchm5jzii2YWq1I3egPoCa+c2OES
QNT03VWWsP+1CedObfYXTG5depGqaZmHJJW1/k5Txo1dt1f8iVM+7JBn7uRk5IVSjlnWnGmAlzop
dThrcI1CihjIqYefkEcXmWy/0paeydhfpeZ3sMNVbxl38LqGPV5UP9l2hb/SydFqMPY2ibYr9eom
ldGvlBB3ZQp5b93vnLs1FO+yJ6bX7L+jOrsWCs8OdSk2/95uT700HHpFOWTmdAhiJMackk1AzB6b
MMcUNmFt/KnhO7UkGwkNvrxA+JCRgpSUybuuCg4R1hYDkQwUNPbVgQw20KIjmeuciwJNrDRYksNa
trLw1ZSsjvaAzt5MCBaKlH6R9Iq5f96H8W0M5L9E0wB/xd2hdv4Gpb92tn7OdQMSbTc39WnVk/yd
Gf3ckYcjDjNUETK0MU1HiEd50fFDp53BTgEVdI4E1Ajjuccz3ZsS+FnrE8UDTp70rXk74DJstwwh
gdEhY9YO0U0KvBLpqYbllVAbmNDaLvXLa+tgPkt19ZWPcbdVj1D3uU3L/OX3U4WN+meQxn9DTzAK
AsV1CXZux5XpMJV3GB8mbftRlaLcQKST5ISzlbEd7jxvulthSnbDGJ4JQETYJOkfOam+QYMjrucE
zUoCdjX2rQq2HCJplnBornq1iqheZlPBqkY3qk0RvTRCqhyE9YAHyGsJV7YarPTJ22h2ta5GyL3Q
VpB8NkW0VWlp2wTVF/qT1GbdbqebKTBIN+qh9ekrEzqFI+870qY8DfcdDJKC9QjqKj6hpV2H67yP
5lOB076pzvKIcTwKAJ/4M5wla0vrd6YPK1+W5l5gfoZAuRIvnYU97xnZt3JfLyuzJTITh3Dd0YVF
u5CGbQzzDVidi0KAOw//YrKwJOsKMtRbqberscX61MobJXoOHQ+3UimXqR0+5aAm54NWOwqOsqL8
lIh0s63teSgLgQiXw6JM2rWQAjCWb/nQmDuSvQZAfojfps9yXWffEVUnv6g2XTj9TCQk8I6fHN1c
Dy13pUCwmdzQejHPug67Et541DBKOu1rie/bmHZ6IG8NX922FnSPELo+BYLFdl+PvnpoVwmMpRSZ
SjBSY5uQfvpdW0SHMgo3PcjJQUFyCxoB66BXjPuBYWNgNCttbF3Jh9Zk5MsIQkDaOAe6GvxZa18q
D+JPO0CpXRGRItyz4ggPRusdG3by1TAtEltiyDes66hGI9RsJlaANlPPEhQ+kfEuUCWiSBVz1oDa
T3zlpFaAdY5BvkkC19MOxCfz34G+hv/QtSc1p41mztIcyAKtwB6F4U8xoM8Ddz46/2rtWYk2Mn3n
0tLyXoV8t4wz3holuA2hwhAYoIW3q5h/V+V3yDjKjzuG7Ay2zM+mMucJw4PxFHCOBbAmS0WaWZA6
nECBs8oCE1IWNmBZwUHhnPDPts6m52D3w69WOwl4veExQ5E3Oi6vLnuIyabvXBz6BQ20xlCfukb8
QDqT0ZLk1boCf2a9fQ7bhtk5G3Ya7KAl5xCWiRaeG9xjVEXNiL59T3oWnnzqoF1A8IQPOFsvQRDH
bi198S8heyF42Nmt4OIp8NtaxOw2M4dLUq8dxOS7dDxb5aKVVxPtLJVvQ8K2Xj1iZcXXUScbyTsq
/rvS/1QNefnN0t+lfjU1elfovTLKXe2qhv943lMf4vVXCtbSt54w3fAdTTWasZ0bCpLcPgdKWAbh
HER/OzAtYzZvusjGMcHIrIjj+DCg8jIC6OMMCjIMDJJFGktbkPvHC+5IH2YLlxA/SgOFo7GgrWPN
7knVnZJXZDJB+uM3wgjIkRjHbtR7BzpS5Rqz91Jyy5kd2x2GkBBfXA+yuRb+6FdN2KhKgcRlXYpZ
G1NhY/rWAGEWTNSI7NGJ8ZHsLytGjMa+KPWROHnV7DsKBo7leB7k5iIhiKdiPWdKCRnVzsI7DRoL
udhZhWOLGQ9NOB8uulISF3iL2OcMTbY0vMSNGuGcrVyT+bXd0S+Ma6QfJKKxICabI8bBq3kvUMuk
PoCEzYAU+xuwyQMTdi/S0CI1M98kQAPbu3Pp7d8g5VKU2YZB3tEZJRv+wNLpzscfuSHitpb4rHyl
JGdJvXtRyo7inUa/svpSWhqKkzesydZ13IijwjYPkf1VGMCB/B99PNnpEd8JK0QK+amAShx+C7Sb
iqWt3Q/tKWMHM7K++q/fppOz008//OiVRwbsb6Jb6uAgJOUj83F9vyijUvufLz9NFZ7IPeaoVq5t
xxamwdNvprRISM37h2ntLL6GwKu3pvQvaYgTfgTxeaJtJihj0u68Hba9DaRzON182NQMUBL1HbN0
8KeXn2N/hVPNVp+TZhaZxowLlZk5m2fpRRgUYvRrkOJukqCEvAaWsjbCPl5H593msjvFCh6uW4VO
pkp+B9JZOoVDN/wzUoPFH6vvUcLIOZN0gqqYkRbJDR18g+LFML+ihB9t8oFokmfFULb9jS0I90g7
WGdid0FMPw+bZM4Oz81N5zI2yVI8Sm1QLgSDrFEWPrWGGL3VdrEyfDSMA4QvpSMPFhJqjPoUYay6
mNRgwVQJs0yAjQf7n5otnEJdOxKpg+h5B5MrVWnno+FtAqZNXq9vh7hYmOxTCwmgGTmopsNIUu/d
iCu4h4irRwNJIPy1WtjwN0op73u/Pw9s4xKDlwXzc0qC5xDEa3pm0ovIcupsVtZXP+K8nPRDqBcr
BfmG5KGap8SwlMC15dTlpyZzPHPzilq5L5dZZC4mO0H4onwWIayTciA4HPKdvRx74+BXeLXygA2I
EECwkvHvPlQLO0aox9i3R/1BeTAv/GjRlP9j7Mx261bSLP0qiXPPLAaDwaFRWRfeo6StWbIl3xCW
LHMIzhEcn74/ni4UUNVAo4GcTlq2trc2I/5hrW89q0yTykiqXYbmJj9mK1s+7MqJQmGHwLekgXZd
B9qgPnr8FYqZJ1wmN119n0f1BQs0yJHOOQZr/J3fOkH3JFQUz2mwW11UAR5cEA8iVqdhXxNzBSlE
+VDhACFUAJlWDz3wzAGMPLJkYdRMrNqw4LTlAW7RzsAFU9vo2Xb7hhKH2iyzl5kEmKKe7my+HipU
HnUB+S5l+z+K/WSXwzQl1w4TILS5ArhUz/ebp/Ccg/BU5XCKlhCoJyt26d4PzNLWpDrEu578Ej/x
D060HJaYfHW67ABIJQ3OQbXTeZmwvaDIsHF+HEFHukhd89BDvLTiwrkNApTr7L4bUG+pjU4dkyBG
Fkv0WojiuuqiM33J4Db7cCD6zQnfjIn3LoNJ6nT+TVAFH5PiPK/mOovI/9ytziWgoQsoqzTLx4UZ
SAz4x6WWTAlO/5qYBPkoTqbNovzH0T/clqmTnvcTvlgdsh/CqBjn2OHGjw4mTXsPmTZiByeDXbOt
qPWAsJj9LhFtmX4LOwKKf+Ys9xecouFw7w8/ArZETXJlgietPn3n50jPr12qGfHY6+cC7y7m/Bsl
9FE+Zult2mi2hOvIazJ3rXJe8qK/Yj7THDRJ1LXJb7fWsG3XfYxfZyYkpXmSAGXGY1ncjyAVyvzd
m1968RGWt3L8UvV5zn+4zrGQLxEJnvVJuw99/1lFV9vYfWmmK5dOTjqXYtqDME/E9wRicPeoBn2o
SFYR3admZ5ZbBHfRr0FcNtNRCi4dBagbfdQTivCnmI2GQmWY+JvkJN3ZoTnEIaHr75lUu4lRnmY3
N6lPd/NmYmA6+tVwnTv45nIKyu+x+2ocseO/AN7DilAnP0azhC1BPXY1HsTqJhBkL6COow0MoE9S
kgQCh6BrCC8iKbwnwpgt2PZtqgrzRLiwnoxpMLaJ9znP0Z/LkZz1Zxk/LAWMfYpLC+wbByIbCKRY
blD9HtiNC2muLEeooxWr+fxYso0c8Ro5d0ag8ZvsddqTwlLANkhTBrhw92FFNpAxes/ue/x7/sw6
LHituQ9NPLB/NydRr6c5lodpdtGmzse2Nc+O/JlwTIcMXsGU5/G0k3GB+suc4k4exyDZyyQ/Cuvv
Rx0dx7ZDk/1TLrQlcHHi+M7kr4mXfVvjh7IJkeqHUD7nY4/3wI0SDlWJ76H8tAOGN83LZ5U3G+pA
0Or+RJgPsdTlfaP9B0bD7lLyhm+lBnYPMvammOAUVMQdMlI2ueAmYdWTTUJjXaNzqbLlVCUM7dP3
GrlTgawi9X94aIVRWXWkn61dc15sDB5FHWYNnwm1Rb6S77jMBLYjvsfs2nZkm5GoQU5v5SHaqjGs
s7lqWMPHHI+jy2TaokL5M1OBTqQebedJAbd6ZveL/21bs/fjwi383bIhqiPWLGo9mCXZza0h9g8j
JS/OYrYYyJgs2TrnKFq8G6/kUaa8dnaZx//BVUcretL597ZA/YaRg/LOOjfjCE7od8uGrPEw3lR/
PEvpLd7XYSA8Kd2jNNsGqu1x7MNvPh34OhNd5+TnNlwP3FnkAl0s3O6ApNE2HS79FN1EBouFN5xy
gjOWCnSo3wqWG+xhysuoM5KghpFLYL0HOfeOFKRi6qwW77oR9a0XmvucF05H3Bf0eqEyD6Xv/1qq
7rYFCraKe1/Ahgl5NL55Hb6I7aJXpXNcB64Zw6ikn+/KaTi1A7lKpbhL4+y5G8X3zXkkc0SOXpHf
RCUPhdtiCyGi3rvbngBReOdxcX+T332bNCk4s+jcuwsPmoXxFYBZy+8CAfWu6a6nNXhY/dskzj5W
3TwnDKYqx/xgXsfkuYHEb0FKJMNvkI2ZNc9l46OgADjHd3XE8rkNBgc73OkYvlKx8QL6u5T46vI1
HoBsxeiWy9cqLg4htihdzN+HxoA5oVqZ3kqgLcbxr8qFHTmKKGRVmAv1cmxSc+9lLSL10tzwAF1G
EaAz8TnTkCQr8S4QYmw2A6d/d0N2V2qCdLveiFZfMUhFgYVoPe4f8oBeU3GDLX1/29OI5gVZdkH5
Nvo94oxU/jZRd1Rp+sNP1fdETE8Ju7jYfSEA4KnkTVocUFsx87Rv+ckLOFcimkcCXj8nNA3WZ0pW
BjdqwQdW6JPb86qb/k6J7XNA2VmLlyZGDCOW19ghzmX2aJvavPwRrsUp8qmMA//PlDZXbtkdxZQf
+yl5mpvwO9/2WfvpnUQRlXaIBSe0m04Jq66i2A+C6T6OsekNlPJsvB773HDqoPpNMRz2LeRFpNyZ
/MwMyWE9uUGhc2nL6Bi1jzD89xF5EJqHrWDPaTpzCaFi0alvW7P2KUU9vrBFk0OHl/hJrvPDWmAV
w87n9KjIN7xpRpg8AiKG8UUJ7IQV5cgNJ7z8thnXN6Rw1OfLLZ98tIlvLnbnkvEma8vDQor8oGjm
1vBZI6BwvQKcq77FR32MACoG9XOVViec5U66vFlECkXmH9G4suglVz7pX1bG+ENK9KXnXRYd3yrL
JG5gStzcJCuB4RMMU+iKAVjRYEb4IzkWO/mx0swJzFnJ5P7p3fIgJnUuRnmzaPlapu5RDeqqbdl6
ktEK6B/lwbHK0xdh7R06iD9p4+9lZq8s3PhwOo583EYi1GG0lza76lCKZGizCtLFtFceV2U/Mhsd
p/AJid9+7Mq7ntomby5LXLMgYuHBVBZm+VWIlWtRKePQ6qEZySboktdlrp09Bcn9FFxELIiMzwH/
CJo2plduMFAykyWNLlrO1V1UmMe5ORMjC0dyTpy7qgYSKhGkfETRfJY8v2uF0xD4Rs7WOCIaV3PZ
1ysSl1Vcuglb3OAi5FU3+LB/qCH8M/8JCTb1IuZR/i2bUQH9ggnfzo/u+yl4Wjb7plVf23TN08mN
x36hy7qHbg0vbuLeNe6CFXM52RkQV0AydjM+bOKBjq5qclaY0PVDVEPXq0FS+ZFzlIE5i9Y8pBNQ
BszZIi7tkWbkmwEYINIESGEIlVEeLWgCsYw34ISHcN2PfvSj6bGCJuxvGm12zCRQvq2H6K6ukV1H
1Ksp5gR8K9pHF2Xb5xilWl6hNkBbKN/U2B9nMg+4rVj3FcFOR8P1yA4ahr1YNNiamNBzXBw6ZiM+
JE9DRxdRDNO+q5bLzEqIxPdfnSUnztxEdXVWsbnIebwqJXRmZpajKi59hjRzIMw9uu1mPHoXkaFP
qtlfTYqAnPbKOlB9uXScHNVPwBzfejvy1Ct8fQ2XIJkHLesCO9i75HuJYLFYPoe2OrZLvAMlJ2d7
rtbmqNFOLblP1FUEW0CCmfB2Yx8cXXc8tuDXG8UPvmLXlZiT6yN+aeZ9BYG/mk80k1eG1F3LjD8g
5tvQkePDvHQEU7l0ZR2GhUa/h6ATDQYgMKbRzy6C4v7mFA2dFNoIgSI5zfb8iI95GTD9q/bJZpxE
8dcZC27hfSabIdkTPR/j17NQahcw41vV3TLYJDlqohFVTBXURlzAVZczJ5GbZA0RdvfL9qiykG/l
NLWSdNY6x7HRwnZcGYOxmc8x2Aqao4r86jXDQT0Wxx+hhKvjcmHbGOZNh3UQ+SoiSWoGIlM+x/5S
s+iOsp9L8WHWt3EbEVVgDAOMPvD8+Gv+qp1h31DkcnXh0mvYNzbHSGLrDG5c1lB5HzGfYeDuKtTZ
L16enR3x6AUk9fW5haZNgZhJQcrO4JH7XG1hg0Q0NMOKDyGmAxM+rK/Wacer2uDoi3NkQGoAYh3A
2p+bt7CPsr0vqdezH9UafMjCvpcgYfbCzffhiuHXeh3fv0h/Sq+g9KrFfd6T8RNGGkVpBP9kcni1
gI88jZjD+N5j0AE5qyKGNQ2guY6/QqMVZWCIILt2NSSaqr0TnX0wkCDTLke0O9Th0dqLk3CFef4c
7cIKladDoOq4bluVkg9Z5sNLWfOoPdbEj8hSeOcc3EnctZxqAtF3pNFhFn5dsC+m7JyVyM4Blw9p
qBSTEH6TVBO3iLRqDqaQ0bbemzAxlwZzoRf6JHdiZXZC/6ObQlCtM0GOSfkiQjIrHD18Au3bj2Vw
1MI7RB5mZQZMu4gGoc6RDQS/g3GDg+T5hSdpoyAHAG3b5Oxl8Liof7E2k0kfxYhh8582rO9167xo
XwHaSen5m0s22UuhunM5tVTRAUICsy6XCP9WVo5XvLHiWFTUPP78ENnwuagTCB1eMoKiK57jLHsM
RXXQFV79NZC06tZlXYI4AM8/oEmEgJODnEFEhMXNG3qU4IE8gB+S5uFViqfZEzg2OhvdVhoclgVl
7xK4MXmMrT2VoQrc/qOuC1amIYCCdOYOcRH1qiK67gfWqln77M3qjwweSeQAzugoon/Sh9WFO14E
P0ZibL0Auj+vvHi2XgWPaf41V0QmsEluTrUPGU1mfEjS7kUWLTYUNZ/8kodLmunGCUd5iuub3BbV
TTUkpyhkjFyF9Fhp6U7nuUovXQt6Jc8TZOP7iHtzN6dwPgsXKH5dEgi2luVRLBmgj1wCfk/Gg+3x
KUZMqndy8YdTz1PUbYlHqv9Ih1Af0mzdNOjVWauNXgP9cfbWdb+seDSDTeVELpcY8uloa2c+RO38
e+qqT+sRyREIQ4vOFN9jTO8Wrz2p31flGhHIVcqvBCxlF7CsHhJ2ttJU126HSCxkfthF3a3QHUv1
ARpurgF06dBCC8NJEbEQ2MnvlNC/U9vgYNEr8gbxq56QaE/tvqiZvfWp+jRtOx16kJCu4m0a4GtN
kErESuZiRTyFqUoP7o1GOxqzfw+Kd9zJL2s4eBjVK/ongtDclTX3IpJ3hRCgWdPPvkLRqiVJdQXi
7biq3tqxCM4yTy51wyItAJ7VLYAX+zA4J6xY9mNNQyd9/9mFMMeu7yTIFm1DwPqM0dZza90vlBtr
+dKtCIeWFPzinK+Seni9iyZmOmaccNcKaiEihar8lyphtE7Jy+jBzM1Yb4oGkeUo0sOcEerh8Nz7
NvgovPGm6EkiqFdFlCLGCa/7MyXJn0UwD5ipC/IW8VynaUtRDtRpDis5vDO0WvvQRY4fuz8Tpj3z
jKSn8Ly9v2xqag/jci7j606COxdO+B7DzRsh0hj/WUc0E1IlX5w1FRcWgwrzpPCaiHH5LWTngDYh
XhBqlheCiuACKxN3ZSNSUpPEr5Phyajnn0WAzbhYyYUVfnjbtC+a8VRQjALJNz8OP2T855waquJv
URjsZJMC4neJFnZ6QtaEUyeXFJuahCgXbSy2talY+ZTT2xh3BwXMKqkcGja000PqUdk0Fu/t2KKp
MB3VwlOsm5vQB3RtiOEudA7KZkQ9mzQhWqTpONc+C82lADyxysscQbfw2uxe+e+5BAeQJCBHk03X
HREbASGhAEUtfN6NDgJGGM5PVrYX6XvuvlsJM2W7ZUIoNh4r4Iimvyy7H6xp76uoAQqcOFceSO14
8G8a3nFOTmZOpkyeRz48MD+hsjoSB4cy3X4N93NCBR847M/q/NZz/JVIlcfu73ei84uD18trPTA3
Mj1haYNF5KGchw5ZXUnZxfwUz8JQYe+a6W3CSA3oQZ86Zgwl4hksbANBLwrv4dThfd8qIW3V99gg
7ozHK5G2+E6Rv/cpUy/R26dSYPYxHsVK1a8wmcD1ILoSfvPuZylbtDnFVKdz2qge6hehQ8tqr2Ru
5L52ONk7XHVqSUjEZvTi1EhvpuhnYRApzm7Nql75HRqQ23ElEMSLYsbyDsQ5JMjpiAvRhda9vY+E
0O8DVGAm6J8Meh84S2yW/Lh5q5OeLZhkQJc99KH7xXLgOep7AhbjI9G+iPfjqUIPiosuCDjdQ4Fy
MAnTc84mpzHkkOmKaIe8H655LjErZhjSzEbUmT0oGHABl6JG3TzG0R4FwGvp2ouwCmwRkSCc1dc+
4l+atbeax5TtmN5lOVkfrXH7g+sSM2zz32oktWDxOno+cLxs37pdz7y4c9SZJ45N2cxHPZnBkI/s
/csiZe2AoclrnEOjQ37dF2j40L11C3FGcf+JrJbJqoHjqCHlZo3+PnpMaZ0Aj6GifwrTBEkvs6GR
x4cZzZNf1uV+xPxKAd7spgljUVwMKdsI8QxGtAlzd6f6uCSgmLliTTYtikWU1AWD+s5ribcUMQCJ
dTzgMVySyt3b4beqE4pAf3xTnFKdgWMzsOdRvf9cI/IfZQ2ofBmDw2IbWAjRYzqHW8D4Cm1gZFtd
ItnIjPtWSCojX0waITTKvAFFLXX3evBq+4ZxTvsF1IcgfZSt8TnIkC/pLLwJBra/CauxYdX9jg8p
puzxrnAZaXtK4dv2FJit8poYBsyGLLRGx9zOnvqdrOwfRvXlLMZl3zoz/S8Zk/mBOrflVTVBkLfm
s3UQqKzxxtinUxncN8SvK3tAFZcnJ4h+UDBAjcv5JPoVYblO/ir0EjPcQ860tPFd3j+WbrdlgACG
ygZ8Q9M4v7SwB3zNphsXObFDXrHunlarSzyfCTZCHxmtyrNXFcn0HEhmlvkYB6fClCy1RjwQcedf
JVypFwdqXFkV77JWD0vvEnfd/c4MV6ajPf4M+5E3reKTtkIdyV/bWiyXvn5Im4SfhsucZphhq4UR
RCla1jFtMFd5KRGZ2CTcnIXIWufMA0Fhzk1KrC9cAbF0HAfEZkYrAzZtbibPfzVJBYjHx9ub1269
1Yp8btjAF4Np8S/OeNKX5mdYbCGMFXsGDw8FxF3G6W76JL32B3uXJaCccwo4PGOvGCgmj2UkE1wD
4sVLmHd2er7LxohYmUT6h3HSt7q3jK2i/N7TM14s6q40Z+9Q9gZ4xjAQBMN8unV/kkWR75rAa3ku
Z1xVU/8b8yLq2BWrkZvIgw4ze52UwWNr7a9m1EzaUO+dDLKGcQjoyubgIQyREE9Ngy2KNiQuI3FK
Bio4l2lby6HuN2T42iLdZhsO4as22q5RwHdznH9XQ/Y7lHY5uv1l1ViEBgrlbwELZjocQFNW8UQy
DKgGmsne3jprez87Ie5WqaO9VxDIlkAXMXSIRVIxI5owNUnDhEHHaHCX60BaEntEzLwlcu+1SwEv
U3irNQ10X6KOxByY5DWrvXQ4k4az19KB5CLoewePWOWp2LXItHdilh+zHFiTYjSIV9pMp5CH1ozX
4Np/eVmM0bpnBaXrmPkwFwrWIV/SftpNCteTPeCnrQs8MHhJfPTdeRZ9i0yEJbBdq73nHOpweRuz
D6er3mune7cFw4IkxsnS5OYtylLMbZYff2r8V6Feihq6N7RX4gJDzqPJHoT2/qyUrjzG3AiF0+8y
0k7tDMNQWxkjpalOZd6cK2MgHeIywPrZOHjg3FgcF7KksTx+Mxn0jeS2nXq4rbA5t1+fGspEZIaE
dlymLRjP+kzKNcK8PWjpJIbma1rnqtiUFtmmTc4S3Dpqq69XpsrtZnAfjPlJ5PpniIbJXaMbMZb7
aVA9ejWKEcYr+2EkwjJqqJCXSTzPKQtyUtyZHXz6KhLAtXh1VfwRVDOxhAuhlFmOBIiBJFwMom3z
reRljsiSidyBUNybSP5ESfnRrt1z4A7HgvnSrpweHTlu6kgDGrD5Uc8gDDL2WiZdkQ2UWx84Y5CW
grxuCzMlt6cBcAPqEjOBm6wKnCTBdIxTWB5L7hAbPrCADUEtDd6FJLcJRGVX0PplIy20l7EuNoWF
tiaQmvhXXtGGOFHq6lA7vL1hga9ZR/5ZONwi0+TNpM+m52iIEFy7Ep9UFB3XFmccoq+3uao/soZ5
09qzJEEy+SNqDJYz/+TMBWGfUczKg5ljXifnv7/O5umBmOenpnJfZOq9sMH4xKB+Mygqa0/SFlb1
313SOctq3mZ2keOW7+7BqHSLP+kQ3JvuuWBQAKCGD9myjm+ds37VElWMi0Ux0a/zRO/j9/a1kTi6
a8oys7IL0o9e55MOWP5sSHaMumYfrzABaiYEQ6XQlMTqZCHKVvzp34LtO0sHOpTLbbKwDSEcY2VY
tJFWtN63wqG/9aZT5BAzICUWvCJGc+C6nFb8LuZVHybzPyvUrHmevWVVDLn2WU34OP2gDPaxQnbX
5LgnW2SGXFwsf1l2chT0Q5Tuu8z8DLCX1Rn+4U4iy8yC8XNqnVcTF9mp+TEkxUz22gUvwK8gW2kx
DZCWjrVB1jCCSrMJpmKsv0jx8DbVjJfT+zBD/07PetYIIJE4aZ/ybzcMWDsBaNz445geALyCBQp9
AuLdhuTeC3bCr9Fmj7nvXls9YO6mgGkUtAJvMD5OZERDeo7TQxVwtWQHG5B6GWJGaJP43MU0Lu0U
VQeluLjD7SNl1Qu+3Xsvmcy+GvmZxZF9lSMCsjX8dB3lsd2COM5ZpZafNsVLqrDr7VLLt+T2KUFB
VXdS01wug6huusm+VfFrlfrXuq53JTq1JSi47eaSMSCm8IYdaFk3y2Ht6MTLuf0z9OGbSM99Ih94
RTc6xaA4BwjbIBQzv86PzTJTegyMaCYtviRppIllv7fGzXUeL9sUEhyaM4ZnGSKO0hPU9JVicJDp
vA8TimQ5UmxnacI+at53cE39MHjrJx+aqvSbPTfSzHrfY4/J1cVejzPXjMtO8pKYD6fpgSj6F+Uy
xGTX+ZpC8yEKZWHPsSn5VPlmI4Yj/dxM7Kf7eFeNOZ94uzj7jp59bUWCfGH67TmcdX1KMzSvyzlo
QT72IZ+2oaXz9wNWnEN2o0pqjzmPum+pW7b87bcKTBzbzPnuxtSBddbSygh5tmraKB2oOhLiaVjN
FDsmyziXRfNn7RFzVJWgmVfmJdDIiRAMnJtZ3sYc6jgmeWe6hHcukCVWv+qwEt8CQnSC0NlGDM5L
MD4VE9Guy6NTCwNzbnFOleo4Q3OQmftQ+wjF28SBlzQTVjlYOCktLNnWZfdi1XKYe9JiqQVFXh/C
rE0QFv4szeuqKPu1ljjmPKAHEssqblCeNcUOta6A6hsoGnXfIFjgmW795lrMhDzbFO2RY8IrWut9
WvFxLH1mIVMBryhLmRhNlm0Rozg8ERvyLY0QMNbL9D3ywvC6pdkPC+bTjMiLFaVrgJXeDHVxa0bn
yXKOnfTc/ZId6zYR8ueqYGhuZtb5ppD8vNyGilUsz2nYNFfxHN50Q7MJrO/rxg2vcxaYO9WImyXj
rGqztD9TH56dnkzotGbI6yYOrQIpUGUKnVYtfnhcDceXLOf32EXbGoRd9i1uoogBPjY0hL8HVfB4
5B6042aA3THxyWTl5d7DOyj2c43hrI+JsGim32tLqWeT7mFwMDVp1ppNRNZjQ9xMrdHj5YM11/6g
HqNlbJ5rxGgs8QdWWHf0OpD1XXDISYbLw5448ZeDWxMqtrbvzLYos2TEzIYSfVmxebolfkYufKIL
+28obviJts+MoSL62ehdJeJOLfyuTAka5T7cNYgUdthnzowkcbQex4zQjNntBmQlDIvWdkbHpUi1
1DToc5adPRUA6BPuu8mkg7JguF6T/qvetAvFVVjQadYlqN8w30CdE1WS/JY0HtXMkkAlaMdDwlMp
9ZUO+OfIgyUOk6M/oOfn/CJLtNP+D4FSc3B4zNxcLexrhz/Mc1Y0XGAfOWprRNFxdbFk60aTOFZt
c7aV/L02K7GAFSd87BxSHT65FSku/ryhGjP3c7KAkppJ3k4Cua+ov5K0nXbzDB9ZYjr0AD0qkbP4
WRDDZnTEnWhKsm7bU6sipLHasPSs85sSDAgYZRw1bRi+KNV0J+3Pezgl6dlQISMYif9onrTDmr7L
oq/P6ai3l0ybTKv12KaS1ejkF6fGSvLBCXhA2uV4e5NV5NRKpzrLALFbZ+dy1wJgixgbk+xLqbxE
nxir6lFAzYnKTz5VIMLWkbO/XndL6gOfV5jgUro9MU0o7k3FQ284XHqDgp8nmyigEb/HTMPsqBml
Lc0KDGs0bkkFukMzTfkW9dQwsl4IBMi0wfbdHhNtf7oDvVE+Zt/XbOzPObFcitmJCRnS5kl7W+Gj
yzpksumKrGBZlmk3dSTmaOelnJneRKaTZ+4e9oGiPqREh/dVsd7mvsA1n67X8F4OuCnIRa3jzyL6
PncQqAMX7Uab6oc0H1+qJYJi1XisX1Dz1iHn0lpv8syy+tWK/nbM2ciIio9N5xXgUOrHrETT7sWb
lT6TrzYoTrNcvg918FkJ+qVEo8j0Z3b2sJgGwmqmgg8mO5BqBVunWOZmSAZQP/1xE0jplSSBJUTS
EcfzZrUb8n3Bou6Uxu8cmXYnaL2w0jCcGmq9i6P+Xc3c31Jx1BsRvGXWFTddiB7PMyjmc+8Xd9Vx
9gF4Kh+GgM5atFRI5kone+9SKi89HmVkmn0T7yeFfDKgjW16Cm3CcSNusngi/iaDvpUCV3R69gVZ
BLx9u1twxBx91vgkod7k5bCcV7qwHV99pWpEmBXnCWwP9QcZYjkCYplqlOCzRb+8vHZBMpwKntVv
0dBdaZUwC4zpfnFLPtRh8CrKwB7Uqtk5Zv4hS+HGDA7hqyHCdZuuxSGGzzFnCfjHwGe7lw5PukSF
igVjbhaomOHvWTKCNXFz7BWmjSVNXuZMkbRUctH4Q/bVekYxr3SupzQhhr7AIEOsYdYn3NYLww89
E73pUVlDq6eV6wfGjvGTV9GWJrbk3c9Q+ozB0p26+ZLE4cSN7oLA9yOC2KroMHTbFq8vk9OyMjhb
ajwVka66c+Iexma5XWI8fU3tXwXeMF0BOrkf3e92rUlBH2uE+A0XCGYsRgBhcwQVpFqeqJ6gTkM4
FciDzxmAbVd2f1gwFgeZOmc1eTCAY2ar9EP+md4BZzbD4jxXj6GBvNBiAsBfj55yuc/8LrhGRTle
rUv/VaD6gGVaOvtlorfLxCsT2B6FpeVEoBYerSLL0N0nS07iRZAd2smiXyeHWDphwteUD2tjx2OO
sjsE3GRj3k/EY0RaTPVBZuJHlbX1ga2jEwYxQX7maSZizUCYIRWDZOwQFepa2q+cqudahOOjQ0rH
vi/jN50kH6npi4u0ZEWkYZZc5U4LAQWhXOkTiIafDhVfwwmfecw+A5Ee17JhNDTSoJvyE+0CeFLP
A9/gz905iOLfegquCh5HziVzP5FVM7glOE8HHT0rjnA/xDeVz/fwInWTRVBN1JJLNowh0CPHBf+2
9s4hq/RLtHjA6heQ1E322Y/I+mo9gh3jaS9dFQMRn6+C/ibzp/RhXnFnr1SzCPFK7ilyglLNvjnF
CVM19b0/udV+zhhcJvgBrvvZ4h/kBvOYZGHlW4AmoF6bYCScwhGot239cxiN1V6h4Cp9+A+elwAd
qhlSM5sIQiitQdtjKmUhiiNKvweCIsIfvGkfhGY+yqp56z/zNT6lEg+LwaU7ju2hWp7WOM8PEcLy
vce7GWmYCmlOXlxa5/u1Rb7EhfyL5/4XwWGaqnr+Wnyf/CYHf9DKfjkWTnvJHIpUByKEZgGkvfWu
7sO9/exLJY8qMC9+UV9W/J3rwGodOxP7QZLF/A+BTfQQGQ2V25mflvU2MvSLTbcCvysRM83orQUA
xiYV8jmmq/czQh1UoS56oMHM/enWOhBx5SbJXhQyatpKS8YzteKApI0RZujtNm6I4/2utsk2Rj0w
O+VHgRscsQM4Oi7+TXmMUjRDmxlbpjB1gfzKBDI402lkMe6u2HTrNaf8uQhZqTIfZSKm6kfjydtu
lZSfE0qMrYcpUWBikaOVbzpv3WewVH0xP+C9evdV2HAGZnjLVQv5rkczOMF2j3ljGjNeVYlYeKYf
ygHJ++pgoLGJDzc1QaZugZluMjG36BNggfOx04FFQJpdo3EF55w0DNRFhGtg6sG9o+COU8J6fCTv
Q8L7Vgld45TvYYYWAvQiJEGtOB5QzBFGkzfmWPQcH9NqmExEFcdFwv4Tn91R9uinuo6Jp80oRGHT
IvykjW7nifxAVGKh6NPT0tpX3UFowu457que/zUZ77Vnb5IZUx/GsL5zAMbt++LQIVHbI6vOEVtw
HeVxZS5udiR/OL2M0KU5uXoUjQOUtJ7RjpOf2pTTJw6q6Vxk9t4fQ46pOkA5GUQvSVohYreMRoYO
bMvSzxfthes5cFnu4kR2vv31j3/7j3//t8/5f6VfzUNTsmiszX/8O//8iZmwz1Nkh//9H//jpan4
19+/57++5n98yW3+2Tem+WP/n191+mruflVf5n9+0fZq/utP5rv/56vb/7K//ts/HLhJ7PI4fIGv
+jJDaf9+Ffw9tq/8//3Ff3z9/ae8LO3Xv/763LqL7U9L86b+6z9/6er3v/7yhPf3G/V/3qftz//P
X9z+Av/6C2Hm+FXnv/6v3/L1y9h//SWCfwY02UynZKRcNw7Dv/4xff39K/KfMpJuEMex5yJskH/9
g/vOZv/6yw/+GYXQBN1A+K6QQcgLMM3w9y+pfyJ5CCLXJ4dUxv7/Zu9MluvG0W39KifO+DKDBEmA
nGr3e6vvLHvCkGWbfU+we/r7MavuLUnpkE5WTU+NKsIpQWwAAv+/1rdc+7//35W/eYL/eqL/VWg0
bnHRtfwxrvL/+7+qfzzq5dqUKWyBEMDx+ONcX3k+f0X18nwbF+Hy3/8fH70Ijt9lT6MsJAnwKhLT
CrbJFDZb+kAUTqeeZmi2ZP8R8jK1gG6apGuuGrQiVMBpY+SUrOIUbUFctHdMU6JWfIzKHYq+KDl3
OmvrNa1F1YpqUqP0TkXFc0MUKjXG7ODzFrLp8hGFxwbNyV5vYm0Y+6yJSF7JqYe0RWlQxF0XIYCS
1gBaoSN3OhUxMeldeZ0HNDeVtqiM2HR5imhEt5SYzmmY+aQQHE8ET65XTlsRRemq+lAU0T4tKE54
hcfxsGD7YUJplAD/+AC669jq+WBNKQdkOoVFEDtHhCTUPzTmjNrbqgrjjsN+HUo+5wWZLZip4tl3
Oeor0yL6byTOx8k29Of2ceT+HKo234wuq/migZ9MB4FvD2DDBnfYDiOZwYO9xxYab2r61lQjyUCx
JcXXJqU2XURoq7rkEInWQ0yNy9oi6IKZTpVe4Soq6qe2Dy4pjVKOIL9mpVuMkZWuL3y/uTWWzs7I
IWQJpW+q0j7DLYxgZ6nszVay9xU4gYCCetdx5BxSqsYZYpSzlO7dVlQStLLUM5AAxE8jxMyl2XY2
O5L+6GJHydGab8oQm/EgXX7elkD45paUW0x5cnSfaoqGvsW2rAZBYPXN186MEZJU9T3feWrhKRUo
Gow/hRF+MbriZzFQTSyCjngS4olEgRtwKBFMuWl735T+dki8mbMrl0lNkVtRR3xFK2vtjQtgrCS0
pHVBsFN+aw2+QlRdbaw8wUAlzkDHs0hamhbDVw2uq+toX1RdX4LzeLRcA28FkXH4cPiTpwapK1u5
hQ0mAUrHfN4Hi/1RyVH0EDXY3Dz2bvgqSP4uQLdnLl+dof0KXMe3llriyAYyiaW5sRAXKYv7N3Ut
DlgtmCjBU0d18ggmUp3mbOFEJCTA1A7SCFTMRd6uxpgwBJ+PM+16uCnkQ1i9v+wwLrKuJXIkYufk
VwhvBcbGPlK7AvLnbaGnYZvrEsMPzbWkRZAEaWtr8GTKaTcm8jYXYcw8AIwLbg+oZkRKRWehI6ht
yo5ZMX3TFqT8aKp2vP6PRp5eaXOgL5w7IRBBSSMS/9rSRiVsUjx2IeyqEckpjL/8GCztpGTM0eQa
G8u1v1E04NXy8oeYM64382y70tWcKPDtoOTZC2vpCiWEoeHB2omClcTqYFyj1ltRUvQ2WMS+en3I
6XUezW3U9ohn0bLOVW6TFUiPoEN9CJaMM48YxTqRZUUqXrW4q1+aCcWl8E2OjSYncYrWGVhVE6Hh
2lJkbDoI9obQv/H4tWSl9EwUdrsIoOvjmGpsHsk8Uh41jnE8c6hedHLohsVmLAVsTDR7gXcZ9mgZ
2tqC2yd4H51mEaLTwtyHSEgCzCZuTfUzC3cF3vOBRR4WebPPcoGA3GUO6knTG6lJTkiYtW5fcNkN
WaNUztjR4LCdpHdTGbDiQAGyulnmyYzkEw4rClUFpVtsSTEGy50OyFlIfUyLmte7pdVdzoew9RTz
mRuTqpy9yJSR2iJ93JhUMs0OcuOoxEE4i2gvoZqT5YvgfkQSMOGzSxe+kVtCsvTyH6OZUwSCOLur
8Up5Od0JUGucFzyahqE9dDQrJmpXvN2t8iSAJ5aZJjBuVBh/6coLF+cezI32pZuNpzJOHnuFQRRZ
zon2mHkbFpaH4APrSG6+JP58X4Y+6X+8nlWckCmLypYgyvMe/fxAtnrq9Xcz4Zqb2IqInCeCmeRg
AGved91LDDyy2w4ShF4YfJHN1G0zKm4V9ZZNALynQ9fcut+gmyqKSRD8EB0aSfzd7tsfoUcryA5M
YLkGmvIGpQXs5ZAjAv3RmQqpVmiKQzUxkxG0UfaIzHU8x9eNZYI+WMrlVDDIN1TeAFyUAFbSP9P2
rgN2USGk2YZJ+sNnneZ4RWGmaRDmxnQ3TWfYyeKlwA5whkDi3DACVjFQYBmWkXwpoLPnArXgFEDZ
qq86C/v9KCnjpZySuoxv3qApKMa4Fs4aM6gQme0ce3DQDONW4XeI6ZZ26cG3SqB7Zie2Q2dUlzmt
dPqvMGdskjQjiY8h1wnehyk+uXqE4OZb1+xzd8qmgjZbIbWRJs2BxYSgG+EoJqPDpeAAWLeBT2dE
lPdpbiMcIbB2xpNpVEW6S3MD+DulVT5qOKiEC5LctNwVjaALpJffzRjvVbROLJ0eM0y/zMzsyotp
R5VRXp/XwSObhF2noCGWAw79xISyh0RzNy9WvGQ2bpilC7D4UlvtDU6GeGUMi9q6O6+sHJZ7P39D
glnREUnIa5cnOJvQrKKGonV5qtNe7t0R13+G7Z36vH2H6qJfj9K49SjnkmDoXdKBB0u5RpGywLSE
Uz5nyQiML6DFOkuIvUFejeinQzBkkFWLKrycsmEvLbshhHC6i7LkKecs40SUvcEJwSPBnqqkTYSS
NxMUlKlLZcKIqXTUMukkJcy0hCnfTIL3kTagxcFvbaanbuIEPQ3+prVCuYsX28qE9DOgD6odKl31
NF0UFRqQpUyQVf2JyHDiOwSJsYKkJXNSp3bW3WkRBXljMJ1ruKeZ0hsncdJdkrHW1x7OKmXPHKHb
EtEgp3wmO4X7XA5fOzuiSiuB1g8ZpY88BMEkCWQdWY7PhkohwZY5/DflLvSncsV3aZNUXrKXWmOR
ZzK3MQ6aPmQ7VsZg2SwPaEl38ycdUrX3FgIr6JpsMxEEVy7lbHKz4Ya7rbUZ0KVn5rgoZyogXNQ2
tF2R6FJlCSJbUPVIwrajnLOV5+QkMaUlPQ/E8uHSnk5g7H4NSnoLc7hGwwMpP81qiap1XPTjnX2c
MOysZhoJhuVkhwnKx9YYUdmNM6dWd17MD+d9AK0iVu20CuDdDbqjipS5rH6e/81Nce2NAtyvZY/U
DZ2G4y9BBzPKPWC7obMdW9pgCcEhDcJNlkNlYwrE5Ss6i6QMmf6sbC9CzswxMxD1OkXWs/aW7O/l
NHRW2Sh9FmiLL6DGqcC5sQtcpr7AWV45wl05oXMmmn3neOg3Bqdi944Qn3ToolO3U+DfuioEoTOP
RNwgKze0MNYpSpMzx8ShaRFnMdEOt2aD18hdAnESqjPeXrWpsU8mzCftQO/bjXGBuRUsN+HNe35S
I2sq+BPk+EDu1nxoEiIYCYaiW4QLsYnYmscVBdWuHkkZsdZzyu43iXGGmGHxUnaJhxYkwLAQGxZL
PP6zLsVyCt2XgOAYHKnsjF8caig1E24xw7iawumcSpK1bhQyhoa9uDmTjIX4CwIAAKdkKMJzLUIa
4ohq1wlyMaHjYp/zX9poAc5g3wFE5bc0oUWU4YDkSg5USCKwvLQXSZfh6F1CIWNX2SK1nye7Xlu9
wBhq6XMhe39dULPLQqIvBioMnYk+2irvYh+PGiXYLdtxiMCK5TwrAn+99AIGatobCHduwj7QnaMn
AZwSxHv6yLJ9mZvTRVfNt7Hq6gsXjAa9EyBZqOstah/bZroKsW5nxhDftusaC76lsS9YvAtA60rV
RfsZVxisgmSBIBCp4qdYyEvtHbwQK4dofPOyWdp3/qU9O+0BjXG3rnt6LDktrsBrvtRyhixRLdFW
961hIJiJKQHrBhNDUhLk04wS+UztXu/Sji2evxQopx5o3VDA/h4QLM3h8Iyf4JxkXQzh8xRyDgLk
YYc3WvMBNAwKWsRClzUP1vdnMFFibDDpo/yZk3tHm496qZPRc7kNE2xRyESiDB2d5bJNLDSVLV8n
INi94rjgmGfOZbs5bL9pH/3ogCua5ZUAXu3u84hJbZUnY0Sd2gYE3VgjwHz3SzbGmwFp1Gkycox9
NH3aPMrx74Sseyj/cNuWe105bGVCClFlSfrj1PgRBiQSk1jk8pVy/N2UBafAZpMovNu5lSQXx8kG
uS4toji/yNiCA4KLqI8r5pPN6beu+N1Rw0Zh9B+0ni98eA6iZ3nLEQkAwQjDdVhk/cUAeW5vdvWl
10osVTXfhKmgPztCKV2V81KXqxdjlj3+CKIkgrWIHnoKFpWntxc84fPMJcGGn+1ZRvZpizicVUcc
hQE0zg9rsnSQihqNnjZtj8zfH5GnLhYNg67COVortvcJve1hTIp9E828syOeD9vHd7/4l1JjOBgp
lnQ7Ii8zcW/gTeqgEPdwpJsaA2qPRHMPEOu6T13KpLoW+8VI7KV9cRv1hXW0DGiHpfFjKgr/mCNI
0dNogZgY9TqaaZA0o+eTntx/DWraAZ1nENwwLyU+sxg2hEIdUWk3R1rGUBaJTg7q0toYpnmeZD66
U7KMeHPjPcU06mAmWO0R3PyqHPHmxwLVcUhQWFS3pFBjuK+o4QJLVPQFziZTPEdDmh6Aw+R8Lpfv
X3FhmeRtjYpeZjCtEx+OL4s6NmHRkYpojSdXFfUu8jIKGGNGKosDfyPAE5pP0ZndIgTuFYdc4c/Y
TwzzPqVsSQm0O4Qi1ddpD1nWNSOYhz6nUbWbXLQJ7oSeNKst51T506ZEf3lgd40OlBACsazAbf8z
mC1rZxAhiqkUiztzPRNgplQaIH/iHGvpWxcnxX6Y+gdjmNNDMdBgmlxAAiOoX08djcgUa4xB6S4G
o4NnBJU39eC9Qcv6jMoVB7scB1bfTj9mXZEX3dAtt9nYOYu2Nh+D5yAHWmGQcIgy47mG78JKestB
6KwZSnXi4+arOjhIEwOFxCbbZ9gdUtYTHZXxJrMJi8wN/PRILPD9vujYIeDRjm6sHpaFa9+aNlEy
wPHnQfg7t2L5qW2OgoEuaX5DZhrmfDfFDXQ9H6SwVSm9nUOa9k1KiwBXsjxZwbDJUzZ/lJaSVpMm
nIQPSccXxhQEro2T75+ItFuwxAnHJw8XvEGZbNPaI/zVoLl1F2s7Ek+OXotS3ylcNpw5/YCm0fjw
E47uLnuMxgRGHYaL3JraPS2qten11cnOhl9j0WFbG1P3ZEScsWhR4cAcxmCbZk+5453VZVpc1k19
pAu4d7EHoMjfVJP3M0OsgNWPTKxgytBEax6qa0JXMporDzH1kb95XU/sTwwxIJvsIFn4400T/Ay6
/sXLOVM3eEO15YM4HUmYKFipnSdUVw8DmnwMDsN1MADCIekGlguLS54GOEtMMm1ra+8HGR5pC+IF
p+CkM+hw0cRZ46x7cP1+PxTZj4YTIJ/2ZNmPgB63u+Mw9C2aYX0pDOoxM1ZrvjfYMVxSmgClrYNc
xzvDT/GTaPNQmgB0lCW2bWc8tSTQbNSBF4jQk2o1uFFz0hzBqRs+F5HAmZ7jTOkRhVup4k2QcHKn
wAUiX7k7LH7PuZFdjyaZwXaUIRANY+y/7MjOPTvfRQE7tLyKN44A+0H2HaYHmoBn/uCzN3dGUgfQ
8U3GDOXYrdwN1fOBz8eg6E+Q04XqkCPleiR2mDP0dSj9emvUmhghd1qnMLgg+E/O1ZfUC77MoU5o
PfT0j8xupPm5THDWLGMK+n2Ow9TnQZ83nbwiuiQ+krl7mabWLcdVl9/5XaB4PMuN4JCM4QFf+zG1
xi+Q9d0KMAS9Tjbyz+yj6KaFBJlkTnkCl3HBBueavh+bWt2i1TVPRmw+VtLe64JdoATJAcYt2HZL
rTMuvinLZG2iV5sWi1LDe6pqnDq1M7EeNMF+DHkFo54oTj2oq8gwJcoIKrBY4eBOIRX0x+RYjOOj
OSYXqvQu6QFhuqweHTVf1wYfkCDBbWu0I6oJNj4mX6KzuKbbnyt8CaYYb2dU7vitbkJnuJpUvodr
E2GPcefDTMnowN34057dWtl5nhgJwZDhU0pQnpceFSpUlrjltzU45EGDwtsDftTQ84MIxbVTTi0W
b5TDzt8ebmVjP3lTcily+5cnaJjZKIxxP7ZufOnU4Z1YqP8gJ8BmWZBXYdfEKCnDHqVrmREy1cfg
a084MjdajfO11Hii3aBAbodcvWDBOndz5xeHfnebgSui3A8qyJfNkZbks+ngKEU0iAeMFiviEDZv
zvTdUvIkpWB76v4Ae/9MbhBfQKlvfabQLgrJ7vbMBHGIDTGFRvfKEWNwUPR5UG0TFwmAAjhbd2E6
OTWaQmGKnWHGR+iv8tK+H4ruIcKfvI5SvfHGyqThKVAuNxjqyhK7WzWUv5pRPXkGHB9W9ws/LA7N
FN+XafwyoHNapX31cxZLXEk4Gfu0r3MO7fnOwtdwnxkuO28X4Eft3bgpoKAUg+AaYCRsV95vNIFM
ykgI5Hw4hZoueZaSMxo8y8lAGD+p+K6vUXFOR5qMiHp6ulU2PcvOycgoV6E+jkhK145H4W22k33i
P1BVDddqibLLghqxfcPx0sVrAtBgFxjV10nnJ/7FWHXBMKwTpamAxWO0pS6EgrhcqEFTN+2qOrmt
DHpswzyLjY1TGlGl5of47SPyrmpsqMFZhrWryuTe6rlhjj43ahuCEvlEK/KGbZdTWUXuC87468Iz
v5aZ/q47KmJ2hbaxXQ7DJn75vmvvOQEh3x8dc/VnmYvMQkx9jr8KXUqSvl8BeArnTVxaN33b/Mho
/SI+xEHkS+7GaA8/0uyoIvDX2O2jXZqRPq2SedMY+bUUeXnpAf9J6S+t21h2q6RNv1SWfGh5rBAP
wa4PqADoKJBVAN179jm1gx6BDgrmry3sHemAeB27taVx5UbZph8xGGrV3cMVGY29MSAQrztFvYYy
J2e8DkS7399QaD+GS+aCl6MfTiQhiY6u1qp2OBUMA5QBGr4s57mlv0Zh+OICe6llfxcoF8dSaX3J
R8pJaia9Ix/p27sthYsI3t7OEszryLCBhCwOG6pjg4f2p2drGKuRa2ZO4L+dztgO3AcmdRFDosit
Svcb7lSKu217KLwMn+Jip6lw4ogM0E6YcPLQ+bGvdUPglU3Nl/nZ0LniPW4WITFwYAjRG22J5mzi
fLCmd8W7USLbcHF45J7t7lLJjaDyDhhpsjdJ4zyZ2oE2ZWA1AVXOtYTPlLDp/pTtXk5TAx+ZGkJt
Jn8urlQLDVZxWV6aGkUFjI5NK1p0YzVg/XDkytywvBidmYcTd4SDneWaAn7oNvJgIJhLJpPgN/J7
Q0uw7rQ//L5Mz6nnKgqw9ReP3cv/tnz/hy1f58OW73PxXxfPTVyUb5u+/NA/m77iD9fycBk4Ng1W
6Vny/zd9xR/O0rvlf0oK3/bdf3V97T983/EtnpMtaPJ63r+6vvYfdGZNwdfJR8WLdfjvdH0Vo7/u
+S7tXt93pSUd11G28mlJv+75dolboGvDW+SXBTrMKaJ67h6U/D67YFMVhbbcM8/yhLQ5P+3Pk+mn
gQpVFfR/6WqZ27wLt0bv7kI+5hZWQTww1fa+CW2oazni6+Q8b36qmlaEX32B8/1Sq7HZpzPhrqRb
5ZjFlMveFQU5+t7yJQ+fB1m/RH5NQTy9m1qPKhb+AuwTzXmHwBWcDwVuDxjfIlSuXSzuS0owkfX2
WuRioxb7nY2xWtKUGU31SxGbFvd+vreq+MQRmj972nIYJbe6URi18564Mba49zLML7Ck/pI15pmM
xHSUHNupvfQHfRINgkKJ2Cy3kc251Y0MBDG75vp/ZRX/I1mFMD+cY/1z9v25+fFmhi0/8o8ZZtvM
MIiapgckCrHU8g7/U1Zh/uG4CCOYL45n+i7/8E9ZhWf+4SFmA68vaGmZvv2vCaacP2xbOsxZ5i0u
Yun/nQkm0We8nmCOxa+h1Y/a1PYcyq/vJlhDsKndmcaS2SjMvaVma+sk1vzYm35DDKGluq0sOEue
GeWkiGLAxRJXi+fRmKwRXlKgoSTxmR8sTVmqr4W8LocYBMjIvPTmPDsCSvQv5qaql+3LtBUw4wAu
GrgYcN8ofSVh1hkI4h32EuwKOC9Ab1KPc0sL8syk7fvsBktHoyxezLqlp14YciJ5uZoPKNe9u4R0
N0VZ2sSagGPeOQxtI5A3mO3DgGZ7wcLpyV6PWnsgVpGrnxkt3phtUBOIAahqh/uZGsgIu+Usj3pp
bg3RFEeNDYM/MzxGUG0vIiq34FuiE1vVAwUCmrAcpWh09mfRmM/Xr96ff4pfXotdeLrvHooyXcq3
rHoSm5z1TuliFJBQihLT/9xOCVIuw/tZpNikohatWDCq4AFK3Im6sLX6eGDnLyML22PTD4RxUdvw
xr5db6mZ++GUB3LrULsmPy0rb0goaM7HKmsoZUvrImU3uWS+9cGaumh1U1sBpJxiHAjdiIPAvXNa
Aw51KKevoq6Db+NAr6arW2zVAxvPtbKD9gtybW+vp45NHh3GiM5G0iUV8FE0ZFUSKNDyUQo8qh2G
sl2pQZmQuR39ENF8BbMu5YWCR0dR1LCbG1oPlM/c2WgevKBrveMg2zBbe6Ds2JIYeK8bi1iAKnLE
1rBgtFtLXGKGMpd2jMBhZROWU5I1+s1uKigGn9zS989SuOiioLYoV1g2j/XtHS20UN4Uy3AHtfwS
jerZYFu7j4f460N7O8QinHoljLILnFkjvl4CtKg40L3ILkJ9UZD8Gn7tMCJ8PBqf/bcv59sLkix0
r0frIrsZ7UiFRPxSPDvXP8hl+HiERU/2lyGky5voCl85tv3uLYyQe7og2cKdrqV3hkHu0aWOTN7v
zoBB71nJXcGmc+zNq7m1Dk4VHjrVb0zw8Elo7mxpXDbB9EPBPUZohQZHfA3h3mAGo6Q6p2uVQxEh
KJCALKzny0eb+IWx8XZTY5+DXlsJM921UO2m6rvTzfM+BhgMGYKzC+GEl64yNrPGRhWhFO4CcZ73
aYIsfbz/+DZYn9zp5fvw+k63ovdkmLjhLinnLaqTh2SG/ToTUwtjlEuLdsXQ7KpJ7TtBwDgmxjOR
uzuZdKc096Z90RXi33j4UnKlNrs+33Gst38Sc4zvRWiHu2jpj+zqr63afnLVf/ki8X69HmL591dv
c9mliGFyhjD281Zt6x2e3ev0YG3SLV32/cejCed3r5oH4MRHwsiC+27uREFUmVE8Mz1dMB86RQU+
1M5VKgw4BNXWn4c7afY3CQ083HV3lvXE4Z+sA4qf8okG/dUCBO9mtZnGZJNrD4mcgh2KLmqj+vFH
GfEcEladv72qKLk8A0FX7c9Z8vYmJVoOJS4LmxNdY+4UJLGDYdkoP5HR/kMd+pvP0F/fPwYhPMbh
a+AoFwHnmydh1H4pag9GL8rd7oB1Ozii7SVGY0lQ/Xgo+91GnyEUElI+OYiaBBmq78ZShl9laZoh
Ra9Vv9N28GJ4CSHwIe7Xwh5CtOtRdIXyPTvZNvoSZ64tYhgI9cEMZtzPY7PkJnnf20TEK68e4V73
qMeDyREP0xQ91HUy7L3IkFRT1ITJH4HVmQKeBCWzbfa2mZTkI0PVDcoSp3MdBQK6LQoZHYfDMTL5
GBmlGs8ihakERUdxTRCt/OTd/90Nt5RNH9r15aLCfXvDJxHZih6FjTJiQF3HucI2HkeX/dLHd/s3
N5u7jVjIR8uELf7dzU7w3GD+8SwECJ2/QjmSrr1ElD8HCz0tfcDo+PF4y0L1Srm7PFwlHVuiEPZR
AnrvJpn0gCjktWVt0djc1uYxmIqHSGW/NLx44YpfH4/21yn9ZjT/3QdKB6ovK5ya2yKEm7GKzE/W
jN88pddX479bAxO8RUExmNa2IQrHPWJYcPzTx5fw+yEwhnHmXY7S71b+ESBgVGgblqiX7qHw0Y+q
906tDv/ZMO/2JkHg5LSUXWurbRN6FPjnyj0LaOF9PMxvHwgicGXbjqRU/O61HqmThzLjZAGda8w3
jv5k2ljLHf/L+/VqgOV9f/XJyLvMMcZiGeBiXMN7O/UnTNc7QCh3ye7ja/nt1Hk11Lsno/N01GMA
epDVcZ3rb6aab0yEkTNdp/9spHcPZwICjTtxsraW9yy9DVt2xFYr6CYfD/PpzXs3Of3SmNkqc/PQ
Qm/7Oxif59mlu+p38JTvPxlrmXofPCj73dRk+huwDbmmskZ6eMfBqkXgpM/Z+9v5afyZtpcfj/jJ
q2e/m6t8UOZac1TdtuopQ88zsen/d0awsV5yYHJgLr9996bcYhfZcftYTxG6ymFGv9v9/S8xu1Rp
4s+g4UUZ4e0gfBMg7izO51kdEgOpyJVObz6+jt8tOa+HeLftMinCtU7AEKG6wxa3ktPdQErzfzbI
u5sVhanRVjGD+PIWMATtJnLnx+yTV3qZGe/fsteXsrwUr5YDA7r3or/gAwDWxkNrhlvT/K6KR8/f
USr7ZOvy+9Go75ggP3zOzG9HGwMozmXNaL0aSYXSE2oCFBDEsE2bghjQNp5/KJBAV//GrbSpy0pl
eQpf2tthM9fy8Q2Am+6iB+TJrX2Lv/LfGULyCZI+Stf367YOS2v2EoYIaLIFE+K0pQ0zf7I5+O2L
50q2BS7GaNN+/05U7lgXJEBsbUjIgDqLbptWzt9ftj3K2K7tWCYV6/d3K6wkvHWaT1u44j2K0fwA
hAzn78c37DcfhzejLK/Kqxcv0ey3GN/cdm4Kx/7GET/8n/4np+PPBnn/vuVzxq10zK3sL8b2VxwQ
ekwuzvf/6FLen/LBHDcBGAKT0K1fdKQq8DLlj6795CX+zfJMeYvtmgs31ZHvd/1pjBlYa21uR19u
48o8lihpP76QZR68WwzeDPFuMegLM0Cz2HG76JkR3XFj118HtzwmCTRpPJmfvM2fXdHytr96BfqB
Tm7rtOa2IDBiJOD34uPL+d3TpykiqY1QHPHfHxG02UqyR/j9qBPXOYnEra9eWvgiDeejT27db6+F
qhX2DsFx5P35r8q9rNeAP7YK9220Vc4nv//Pc8Zfns2rAd49Gzyso9A5A0A92JbHcqe/intUpCsy
V2h5EFf+8c377ILePRxPCz+jIm5uPWcrjd2/s2BSlv/XDVse3quHH3W275slk4YyNHK1GbuD9RNz
7N/fDbwZ5t3SX2iO+7bmMginWthdsYDskn6y+P/jtPn+6XDwF7QmQKywfXl7NeBvQtMb2DsZnYEs
LuIcahz9wal/qaHt6KCJ0MbZMfrXnZ0MN13pL772qBTONmuR0jdhe+3PUfsIf00dRCq/wUPDA49i
xbaJdk5Q2k8jBXi0moup26fGUjVO+UXhgkTkN5zCKQ1hWRm/WiKAi10QTgeFEbpeVcDRLuMWN7Sd
ZAr4iEer/qKxUgvyahSFahct5q26sxJrF1kiHxF3ZuJKEjIFpCZuoLKrGccNZlCMCz2YW6+eulsY
ENgYOWg9mv3cvqQjsnx+eYxv0rGhqZ2ZaQJm33XRv5JaZPhEQJN0P8VpKY8i6YOHMEiQvQbW/KWn
ibfLCQVZm30xnVw66XvTCUbiiOZ2VDQWqxS6LQ0iIL8LIr9DZ2+WWeGsuYAc1SrCkGtbzOWT0WH0
KzO/uG5bjalQZIjaCMTMlIAVILwtooT4XJOhch+JxDmwSEBlsJLhBbX+YoQhh5agIVSLKwy785aG
SrpzFv6ozGKLGDIBBFAZBHf4Xt2ucBFmK4jwqIAAzgh7GzdxhjaooDG0iqaStGdk9kN753UyrA+w
FbHWzk2Po2HGonEcW4/bU2ZpgJMpG+9qVvW97PL+2qWh9SWoDHMXwhenQZTnqLVDP/9WoIwXZ/E0
lS8zermHsiqi7muSOqQATN6aWHLDPRtCcBT4iwYssV3tkWOSdPUvF4cbGBijL8+bQFbryMIFREyH
dYuXo0awmJNu4UIanHMCDquyTjddXvpXZuMFd7IEeURqy50jFwBYbsl0b0ToS1qdFE8o17vmTHSO
YaxL1P6UjISVuy+R53oPQIISPHiNn5IOJY21C6eOxCcCJvJsAJJYFHVz6yRQPnZYh0p58Kaadk5W
auM7BcnwVvYzOvmm9NQjPKJ41dRFfh80XYcnsu4biK6iug9j0zb2fFLqmzQs5g31s+ZmJK5t2+Ds
XbPN1BT9odkmM92U0e+LYdULFCwmQc4T7gHEzxeGL41o2wYhlTMsqd5Fkg6KPEpRzvN2zvWfiiJJ
oGItsrs6ruofYKwVFUzP2SSDJgklGbOfU2Q512kVzrdU1IIC1yA2zbUbV+O1WZsDjzMzEBNJPyeS
Ubn4UaCHTVGx6aCeh/x/2DwV8v9fRo7uMm2N9FQBYNgNhRtCJpE9zBChXBJdmiTc8JV3d0HlZmCS
SEaeQtD+AA5BH7am/9LYhLw64fxYZo7cNMScQ9qYonVaBgF+V4IKe6M51AJoWRLMKY5YMAYI8AdQ
k6azTXsBI6GyvI3rsUevyGsJsNCF1a7GyrdE0tGMNAqcaZZyXooGySXGE5JQRpIiYvSfZ6GU/a4d
o2KFSDK5LZpp18MBYbUJ8u2Eh3gVKCe8mqjivai+nW+8qgr5AcO+gn1nbubYie+8XIwslhn6VSMZ
Jjx40pNLmnWtI4RjSUpSG+EwB1znqUvDjB7tukZrgO0oaMmSUGFVDi+T6EojPlOOVV/NmQzXWJXb
bbpEenYZojZ38HE9J+WBDDRK05zzTk3IkWVRaU7VQyBjcdfjohDbqWnp36JvBXxLWgqwSL/VXxL8
LDsNvxLuzhB2G98CerXKxh59vGXpA0QzWBwNG6x93wl5ilmlkCHNI3ZD5GYWoqwc68kO/TwowBpP
QutEgPrttt62nDwOWpro/Lz4pgjBintR8Ny5mszPxivSTVFVaCZ4jzCc21WEHdQYQ0pvCDXiXV6j
6xU1Jp2m9sJHko/sFdrf7qLBNo4bIj70ST0fhhQhW4nR5SEWWQ8cOBi/VUOKYLriiHWeV2Z+6vro
pSM/sb0Y5gRLniltwLAxDpxOdPgRVELBB+7XYQjs57pXxrd0NPV5mRu9PA58Rq9DCOHoqAK8Q4Wy
hwuL6IwvutU2ANvm1vO8FtW6R8a2Q6bznI/XdVo424FFEZ+gA4Zbt+I05BBaUeL6eOABCTZN634F
rklQVJkjcQvAbqZnsUHrqQR/9hNUs9x4Kpy+h6R5XudhWON6z+z8yRttXliwgv0j3fbs2qPwcuUm
snoulAMUMgmiT4otfznJOQiGBFoh4Ay0DN63Or0QhlJDSPFuxjNGscp8mf2IanyMu/JvbuTejfTu
DORiXkb5n067xcGfeRdjJ//ugfHtCO/PP4ZX18LIGKH5v6SdyW7cStZ1n4gAgww2Mc0+U70sy5Yn
hCRb7PsmSD79t+h/YqcMCbf+QV0UCoUbIpMMnjhn773aU9VeJOIu+dFWnyzyrh49W+SswkL1i8C/
yeHy1bfWcr6GZPjxjfrnT2LbguO1Td/9vDs1etqWOCq4UcRPpPMqsB4bon3+/xY5K+MdXxPEW7FI
2d8PWXLhoG6ucc7+D6s4NsH+qNQ4qp/drDaEmGEPFjinHhsfSaGQkYzRuc+d3nz4eCl2qfNToyex
2wtFv1pZ8l1TQqtg6LFjsp2TpA/fhSpqlU3sbXaap88kLOFw9SuNrTqs7NYihqpTEBinXsOKm4T5
Jlpy4zZtiJV8LB3vTk66eiuiOUVtiQlPl451clvoa3nf+PfNRLJ7VXrVYZKVvJMtBoraxmfOdoUx
youW1BzVEy5EdKZ6yKzBe3EtQ1zLnNKa4yxYzyj3wTWRy2GVZLKS/A3Vx86OfgXTjjQA7ezLsoPW
mfiYOCO/X2ewCRDiZq7Y1J1qN2jSzCMhGzklwdQ39ZEkhrRd+UGo8CrVnnepwX3eGmEgbsomsW7I
PUl/tZgpIHd0jIKjrkQLj7sftobHN4kAoMjy74JhmMedM8NU3bS6I8M5nabgAIhXUyAoAn7I/0/6
u3LqnpTy8AyVkIPRxwdYzkaKw2lHKLB7YGujLEu0uOyKMbuKiba8tWLLABNJWxFPG0w2ZHF16NxE
lGKXymi3jnYN/NkWOWND/jv2wjiEOFzQ2aVeITaxO5Awm7PInTnG4tZPg+HRmACMEG2LWt600vvZ
zJGmh31vEBPWR2KmvZM5LwWHjoMc6vShKHuq6yDQwRI7IJKVEbV5fRxCNIBkCCO3HVLiV1eMiKNP
Tmnvm480nKSLVgytJZOVs6Ng1BiQne0ctpmKL+MBkGTYHMbJfpzaCtbC4meJdh+/HP9YEtWZTeyP
7wiHGO+/j4VV0KkiN3z7/w2NrIwcG3kZNFj0+m1bpqca8PXHK4r3YwMaWn8sebbdTyrKCUbx7F3Q
5SdZIngH9Sos49o2l6yWoMfZei/n/h6x8+0na7/bCazlStlB2Q0Eh+SzOwxG3p1yDGy7JkovisQH
fNutUTJzzJDPTlr+7AE0m8FDF5UXTlf9+GT5Ze/8+xDue/QMafwrf5mOn+16Ztuj70jpLvfR4G2i
QigCSjvrYRJGvbMdtDczsSrfqnZ2aXX7800Se/5hwhJPGhHqVPLlnwpW+GQzFva7L4vNxB6RmOf6
7JT+uXAwz0PSYsMgJjAWaXrHcfQL3jUANLo9tEDL9rNYUtaCClQt/I1KOeI2mahyhjoiaxILWnzg
/DrdACJk2/KDnPcY2sJRNdYCrVHd9NucIAAWS62BIoUN5ZBHWvmpY47/K3DmINqZ1UiuIz0CZ21V
SQKOd/abHI5EqfxVKdxsW6F7/DZyXMjoY8GZNjrXuqryuOegw7l25eK2Jnihlv2d4w1s64XjNOu0
tkxY6DgsqmEEsqNmvA2rJLPxg5IHq/eocsNrXMcEIFVFtfaKBbZhElpLvmtCHv7o5sUtg+iaF8Sa
wptBjVjcw4hTTF5lAyCHmYwqb8LhGfRIqbRS/KNlMzbryIaXObXsWm0zlFeEuuFKGXv1dbaQKju9
jd63SWRukNEnM3wyudvFG4fefLZpCHXKDpUsyG4lFhhVStGGHv0L04RHSaeir/DI6YRYaFKdnj1z
Dmjw9XLZri0TqOHk+LsYehvZG3AuZUrEEjxSMifGNuYKBpc8YnB203Q9W2l+5ThzfuQ0pTc2baCT
0zTuLeat/LXyvWqAAGA34NgF+a2ys+hFdI1NKDRdS6C84aDxMRRlBGgE9rSc2vvQJFw7SSz5bFD6
bkK/H6EN5z/j0iP0ZnauzKz3LmsHW0hZ2z5qOis4YPxbVKvhulEQ7MoB1HgyczqLrBd/cBxiXtSI
W46Ap4Jj76vwDXQBnIBAdXVeYxxNegSf9Z1/T0f+enORPdgOsl6HPC6PY8Tf+yRnamHj7sTp4fCW
dB2pDaIjK8WzI4zAYxX86H05PSWk9WKrMUJZY6ab6iOeGowl3Ivk2jBLvhgxUlpyLKrKeI1pd3X7
dIn8iSZKic4fbzpTTHtLiOkmTprqi5tOOLKSEch4Y83yk/d++aP/viiKIeoAISknbcs966COUCuk
27jTXtQB4Zrwp0i54MpSv2gfaJtw09MZl6vWBfmtPt/6j/fDd7sOFbMNk8deGqDLR+/vmzoFoVEX
bswRYzaM9Hoq4RaaTP8N4kCS5O3jxZZ/2buLZS7F5Zqm804mMxBd4WSUJ/sowhHtGsOt3XrpA4Ak
tSFA+ZYHefrk+t5t98uJgFkre71c/nP20ICZJ8+DFPp9awWPRpLuvE8Fdp8s4ZzN4NF7gZUm7H8P
9/e18sS0aec8On58694X0MuFCBTsirROTzhnrXCcGUq4A8hxbyLJTVgT5Hqn2RMj5uLPGCt1H5DC
ucG+SMIFPc+LwinQEyohf378l/zrifnzUHr2xNQ8xnlCB2OPdvEmtC4abOpWMXxSh52v4pr8e5A4
IaRHtC/cs890MTbaJHyTENfmexr/pPdCw6r65OH45yLKZ0zG1Be5/tkieRYHczSSzCTbnQ7va5JM
009Krc+WsP5+v/xQzGwlLFHap64nQPB1UL8+/kHOn7/lVkHBY+9AEOapc3FvR3ytQWGhd4Ksj5lI
iBkV7sdLnJeo50ucl6iNPxV+Y+Hum9V172BkcGf6T7XM4XzZNGgna6JPPCftJ4/9P6+NcSO6LfMf
88x59qPSDAXX5gFX0NHB7Mft/3Btfyyx/Al/zJgGuymalm4rYioo3Xj8RSWDrZtgAzaIOtAeaW59
8Mmi/3osHFMQUoJdhATOsyePfg8N9GHWO1tMq8wN0MxPcOzhYX58cf+6f3+uc/b4YYluPT0SDLjo
vSutvyCr+qSgP9/Ul2fjzyXsv+/fWE0plRlLjCQg+XLjDHDFyKXRztHu7/7z5Syff2IYxPLJOj87
kBzKWT8sxh3xOScpL4s0PXy8wrKN/vmJ4mpQABPJil0Ic9G5eELBsLenkTrNrcSB0J6FgaX67bgU
S6W//3ixfzwFfy129ugxaWCa5bMYdMmw+mHGO2P+j8JH9MaQjS0kx8u3453yH7z7EKuAHFYvkRfe
VueQkRL4o59sEL+3yr/vm8K3buF4si3Lfeew4XuVtINKECJJ6mQdZQ+uSSgyDR1MTO4sVmatbuax
3UejPuQEq68C6R6HfLivBnndir6h8uwvAxMmi8k/NIJdOYzfXOgZQ0/kdta2FwNJ6trC010m4ykO
+w1EiRdipTnXLMyrKWPskjajA1YIeBrToa277FXmTOIlBavvh18RezxZhXszo1iIasf75H17t1EK
E52Q7RHe6xCEdq7waYSXJfwceL4aRmjhFJ4qmh9vqo8yGp9pfukt1BzDbNtPfoB/LbzI/Hk9OFW/
s53Rf8+JChyQaJEMMHqMcqLka5sm9/M8Qau2XrQxfPJo2e82Fy72zzXPvgpA2dxIC6Sbc7zksyxF
rNQlQLFmAg3nSzScpFLlZrOZ/RA6WuST3jipu7IiPZB4h71d2LBJGkf8lMDlCFcpX42MRHh6MLBx
a07beeW3qzCW3q3K+4cwJP/RH4wnAHVAqKtTArl8lQHRyofqaur9nFZpdmNXAmSrNGrrf/h1Xdej
gUAxxk98VkwC0UZ7Y0IKIqP8sjHrlS3a4zgM8SbuigtsCpzpco6eH+8S1mJ1/HtT4uBD4LPp0pmi
HjpXK+oYznmcFnhWlhh5eidyV9WkzEud08KI6RfWlciuSQ4lbSoswsG5sCrHu7dIx5tPim7Xs1nj
71rZNfwX5lqz8yJDTOgrTzmESJSjR7wtAR22vYvoTQCezTzZHkwm1heMmwqgXZUFkLUlPR39j0/u
YVMfhtYxb0jPRGTiOjTlmFjjIXBowWOmSQLSs2waid9bK+4eIjWNMaoKSPQ7QdQ+CqiQ5JJdiAAY
m2BKY3ftaz94a7r66+Cm8WVD0OUv0/ODrU0K+jYOmJKXRSmPY0Z81pTFd9bAMFJVJa3ayX62wzYl
wc/pobQPQXfrevQaYElnRzq4A7EsoX/pR0UDeDdgNtnnjKhszn9QEBIg5K0EVuIlNb9lk1qXMRBk
QKHl2F5KtyTsnnFAfkNC1ss8EuZiayLp0yR6sIMl1M4jUNcwJpccRwBmMHUPoqxAUEIJcBqCbcPC
ysS2Nofo20hjhDTPATuEXXXzyS+Fv4Lj8jSOHin5cwhR1oU9vcJGUDzMBF1FkSL8jhGATyLmRlYE
c8tsPHCGBWBbuP6SzjTW35NpMveM+zOg1pZ9HLKwG5i5WfWlY02v4OXfDAR9S+afImAOTKbQs3Pg
/kfsUyTXFd0wgZOdy+S7doz+duqak1sRaNHp+lcAKGtPnjkhGdDhr0mKqVdm2ZkFEYUEguQNW16c
+oTSV7IrDghCovoYJQGpCf0cBdcoXwTGAa9fh2Eebup0Ak1at8b3Hg/ZfUJuCjlb8Nt3VjOPxK+5
TnnJRm+jPa+KF/wqMFa67lsbMQOIbBMA4EieR8RIXaWmClbUbdajNRMEhp4kpnMFsliJ2t8iiLW3
IhjEfT7I8Gc1u8m1n4qGjqMmg7oB1wnJ27ignfzgxr771OWWfPJBl39z7fC5yxWm2bCp6ZRxq0hs
CwLxwwPUTEeLf+G0dnrSJqjwdg59hmtHWq/cxrXbdtYh9eN7MwijXaXza0Le5I5uPCPHkfQ4Wl/w
J+ZVmmfVXrZ+QFrQUB/dGBfHXChCw8P+jiBdIEMEYLwEMbFDVJLVq5u1wAED86tRwejIeiW2pkVg
tEuGwGYQhfct7d0cfMtUg8+qyG4he1yn5LnSxnhqJJSknMifbYU+4y6RVsTgVwzGJ9+Gd2UUJhgl
BCW7uwidz8dk3VTW05wxpVg6VObwVHrmRYexayrqT/SB73rZ5KiyJVpL59wiMOrcYZv4dlb7WjP2
L6N0l/CsXLRlWe3AqALz8FoCaoJlWG3Wzrd4Sk8MNabNxzv0+6v93UTxbdO0JcfIsyMxro+5lXYK
/qTzNmbWnQw/uEKn8uzr/JMbK8z3X3o+BBiNkJEtmuzzxYj0LNpiBLcnwyQ+Oj3N11oXuDU7nd1q
svvhsnXGBknFbe2LZjvG5T3uUgK0JN+N3C18agN6eEnA9Kurw3GbTb7eLrH0pOrwv/UEPaBwSrN1
55DNg2UyQ7RakbZFMw3b8ldSE7qfKrIZdnW8T1vUVw3xtEjFhpwBzTD1ZNZ1xEUPWUnhlqQcF/Ph
aiDG+bskF+0BBQY50nH8ouz4NTBc9pLeIIlOBRcEJT+xMfnXg+F4INNJz6KlsVVmlH4RoXlp+ShR
uq4KtqqKzFsUM+U2jIwA5QZpzAUSuzVNtHCbkgJFZjIElOW5OeCwC7YJ5cJNpKv0ymJYT5ukt4BQ
eWOxJsvDuGWP9d902qMk43dDGjE3ONeJGeomdHkyJf0CuLF3hd4HiJWf5FvRtgAqi9lfYeIdbnMl
8q2dBCgcqjrPvmDEV+uhQdbiuwQOEVVAuikgKfLCEWOoqAdmU9L6Mn3ejDqYYYigeDiNgYTSYoqX
YqYogrH6kKkMPUiYBlDHix6dkMufUc7ywS/YIOinJ5+IYpdC5q9qnoJDWZhGbWSKGMzOCp2yD2qr
7ggXKD3IMO3AB7cI7OmKfPT0OLj+F9CnJJCmbnjMC4PRyMfv0/vCkuWpn3nImcDhquPP++NIPnp+
7M5IMLDgTvaqrayFXTo9f7zI+5d2WYQoYg+HoLTOpdJE6esW9wzIZddIb6wB9mPVQJ0P7fq6iShc
P17u3VlPWJwpbWkj4zDZKM6uiXB4DWMLddgkR3cPK/K2GaX+6ogs+M+7Ecewxf7pUYGb71q6SP7J
r/VRNGd2f8vp8NSHBm+lWLiv8vjxVb1THOOScqh5JWdylAQoz//+qYpiaGnHw+YZM6ffiHDJiRwI
sB8SCs1xyMs9QDz9BWZzvx8ItAfL3CFD5rAoHjMEdhveFzapT/6qf/y2jmeR9UGHhb/uvE9AHRnp
yfLpujn2tFUSsmJEiv3Wd2uxaSfZvXRY+UMUTr9ic5n9NPqqjYA3F+5ELqUinM2cxHYE1blKQ4KY
Pv77/vEswFEiw0ByIsc+cdb9mSFohr1T8yyMqfXouGkNsHnC6myP6j83IIXFuAQFETeD/3K+ltsx
uQKcMu8CPocxZE4RL+Ec3ScP3b8u6c9lrL+fA2jgg1MbybwznUmtzcwDKEKSJ0eE+4/v3buf1uFl
5f2x6JzR8fz9QP6xN1gaRCWvdLAlGQ/QBxkniB/gi+W3nHj+60WdrbXsU3+sNVXoMUumopxATCrG
gbmQGpIXBnzGJ8f3d7fv90o2NmUiLUiNOrt9oEY7byb5Y8s7fWJ2y+zKGWy9zue6/vnxDVz+6L/2
9t9LLX4HgbiMdsXfF1UlcQMmduQG1sTtC/t7beSftYP+9SM52M6R4NF5Yl7x9xqOq00gOaxRSDIg
Oe+3cNHzo+5mayUGkLSfvFD/XI9mHc863q13m2tCckul+ybYxkNFrlT7oxvAfJUF0fjZJ5/Gf9w+
VF/s4OSPILQ87/B0kcWRFLkG1I5Tz9Bz/KTAe38p0vcsWnWWJ/nX+2ft1IqzANE45F8EBlG8hdlt
4AjZ6958HXrj6eNH4Xfj4O9ngcXsZVtYGkfv7luvG97pOEqwD47XRtcdA0qnQsEiBOvAIT8/NiYq
X2cgcTJ8JhcFp0Lvr/MltY7I4zc3Yb5vkV+yUTLhLAT9lfjCb0E6vhUS9e3Hf+5nle9ZvwkpdSAq
2opbdLNjwzQ+pGC6D0Au9fN90L59vNq7H4IGD9UBqC0eKs5tyyv7x8ufqHH24klzxgr3NnrfWl8w
E+jT+pNn9x8/gkXwBz3DRRKzGJH+XshbWoXM89W2T81kP7s2eYeO7k92mROnXppWD+8uyL/NKoFJ
ZdY2QHAzQPfrWydP6+kwWGYMMrgnHjjSzOQMVIOWIVe9SLuv5rg0SQoy1/JEkhD78U1ajlj8eX8/
Q2RxEZshTIWZ9l0WQewNdh6mxAfboNoHIiSKpRmC2aAi16KZ16lbJFvyKu1uZUdEeE60Mk5W7MDC
8JrhPs/M4GuShejeHZXdZEJFC1lwUgdPhUtYfpvaWy83o8tcl822D7OCQ4gOEdsXTnM9QK7fh3lL
PP1oVMCaksl7BVnW3C/OSDrRTtRfdSMmiVpWb1lS1w9lb+oteraBjuFY7sZu7LYkRM1I+638S+yH
RMuZ6TiCBItAxGJ8eMtHKGlBWczfjETF95WrbKIoq+7R95wL4djxdRTL/q32RLPRfkq0ryeD5zkb
k25rzdOjnRZ5TTIqEeSJgwwaBgPxnwkVKKK6MbqIXXVMO1rDc0JeMFkakQP/e/avIlN1z1FuttM2
GMGjF45bP1okg9/kXpF/N43MviQF0yEIXUzPvjMQq4vJ5oL8evtrkLUTBpve+TnXbQuZoszqq7pA
5wmqUx7ycZ6xOZgRjULyAgHAJ2ZzEFXmE8pan4BHE/o3Dw0A3rJu85PV9V66Rjxu3uhs4K2bhzYg
HS8rFxdMzOg+T4fsHl/1YzSKZ1vm8VESHrwiKji9k2IiTxNww6FTBO3ROpKXcaLlRR2adFjQMBVH
V8boCNtwmWE61lXaphAS3R7ts5FY9S6MAnlNW/+ZoxipVcALtumoK38bS3zJ4+Rll5pMQnK1x1jH
5JYiLGtVVW0VP+x2GPrKWnJBZb7pjQrxSIUgSQbpSbd6OJW2+FkSYUVrbnSeoqmGuAJ24CImwUaG
FlgdMOHNy0A7/zHprPno8KOuhpLuIzqduyHE95NhhpOr2cp/+mFzOyKuwOUlHGxIXoWzgf9jZVcr
gefphfLPJ4m4je9apmsSs4YBl0fm2SHqOng44HFK3K+nGS/hto/UQs6ozFVjWSC/UucOjfC8TjqY
Foh4ywePH4uHPeGPcNpE3vtzd9/OWLgmbCw3dVNOByZbPifnbrwv4uKb7ZQB0N6sIHIVxvjBxe1y
AugZPMIvTQ51vkTaTirkKJur53xpNGc5unxbeiEkj6Wzh07EMfa+HfsPtbDzgzdKtQVQj5GrVkQn
zVljXolcgWCa1GvgB/Mhn2d98NwYPlTQNbgprCChCTtC8OlA1Lo74LPdZS7jmSBeP8xPqeEOB5FX
6aZMiniXqEAcUrDWl7Ue5DYvY71Ne5Ky68kILhrfzA7ZqJ27AKIp0rYgtsBHTf46MYb2rsvjuzls
xOtkz9H1FBrl106Nj4ZowHi1ejyZS84JOWZ0RN069jYWznqPJEqn2mu8zvuqmu7c2izuDHNeaLAl
7ybwhp8JTSeiaeMWVNUUdP1d3nRAOBx60SeIM/ZXOx/Hp8nu2h+j8sC+V61xGwfjdOvZmE57Sxg7
nA3iAsRwejfxAbgcwsk6inEAwexBHiHTWHcPxNyUV3HntU+670mlL6V5g4Pst+EIEHyXdpepmcUP
gCpS5i5RBtGuH+YDiqjpxivI0dU+YdZNZ/5AS+iDq2HePLD1hLrTJ8/TyUEEzZsamWsh8coAiYnK
kcd8SoXCGBiHj15tpZcw00nRxzR05ZM6v7It3ur1lNLn1mP/3HclckGp2c1o6ldrglIlqkI3vqsZ
qM8r2jH9tZ2q8UsEYfrFzSx7a1ujAOAW/xhzWa5bLatt1SfeLtYMFLqie21rePaI7OYVnWXva9Ur
apVFfr0yCeIHvNE3W1lPisxQfsPVpAcIW5q41W2MzYl9v3ehLZUKwHfDVsVjarYZtKK4ePZo9t7U
bu2RDtxpJ9sZts0EhCuwb8wIn4jwZ/+nTNreRPwJHmgdA9JCGVDb1vfMjPo1FJu0By0bNNdOmHz3
5zZ48hO8CIBx0wxSFeNWzwjzh4ReHG2mpmrBwbvpuDJm9Jkp7r67WE/GdUt0TLfq8Vg9ZBN+MaDa
GSCSNImt9MBE1LlV1oxYV7p35L+ENyKkURbnEA+JBo6Og3DwaDqeC+ugC7IfmUXM02qKh+H7PEqY
gMSfIaQIq01MTs0xckhM3lUjHOy8qJcvdxDDHLP8J8vvGGUltdlc6CYMf+WD3+3x+w8D2fx5ZG7d
qCnUSuc54Bs1z08B3bEnm+dpidoPBbyJaHguuwLjbukFOz7ExFzS1aOBlVRl/0tr+1qXoXuF1slY
9d08UQxo56FR2rxriDqnztSvfeIkl4ZTDDeOCXikccPxpSL8j0mxrDa6jTjQDxQXfHtPYnQ6blom
CMGcvZFjhgjcy1748b73JzLwU53lt0FjtkA7WltBa8dltmTER/mhsNR0pZU/rtPKF89JHi3+y1ZY
V5abmVCLc4YQJa3sehWKOrxpEpAYcxRCcxyX2Nl+/p7MpUbH2ulwPaeO+hkr/IdpkNhYvuTknlDQ
9BftkPjrPjTzI4HT04XbiNs2op1vMRxgtpGRNpgUPqgV93d6EKGRfZ+voWviyJNsj9kqSIMOOh8/
+d1QE2DJd76976qohiogXfZcCZ5EBnRBCSDLnoyoBNWUxtWcQxop3S8+g7qDEzIJX7mjr66rHihM
GU/ZVdNBe0rmxIT+ouBvCnMqHuh/wDcboSTsi6W1S7LbVYFtgI8GlPaXHkrsV8swo5summiZ5knl
3DHc463zc3NHjyffaTZlVP5jwd6OwJmma9SsXeT7WzE0yYZUHvNL7LrwH3xkrHqu8y+ziQheB5P1
VRIiCGISdno+BRS/JSbZlQWm4QhRotv2tWkDIQgW2JyEEMtuYaOa7zAwlwYk+SSKLph/gIpmyBzu
c3uE9MHAzL8swBWdrHywLsw+fzPpJ3wZfJVdB1Vaw+ecqwe+p82Wvcm/CYA+0xVUzo2DzeM+89vy
tRGaasaswRI4NXNGzyriq8xLvScRR83W5kuyTRxn3FCpaKLJa/WYT4rSrtQYNCFtxHBmM+9khpV6
SLqyxG8gGd53YgwZWghnm5Mf9uS7yTKktab+ua5VdcygKLabYS6cdJ04YNaxr0X9vSEhjad1cIkM
5x5tc/+Y+7AfZFDbjxC7zb3OR5UAGqqqB1AYzYbEUwheZlre4FEd7uDJqD1AKouAF/+CCUrzxAH4
Hq4FsYjVoOMFGpvDHVLtN0577gp7WLGpguq563l1G4OGeDaOzi/2/uSHcHXxDYefs61zuLkYjydx
ShWGeoE2eCXCkBNMmEMASL34hlz6iivukGVALv9aNQwpGo4he4CWAE9UUX/1zDQ8eQYfoQ0Tjfph
Cv3itnc8vcelX+3HNg1fO7w8azOAD8rWAyizT/pny9XZ2qy9cNcCNTz1VOOXcV/F12oe7D3ZBc6a
b3a7VQnks65nkcLFQJS2zaurG9AE3hRv6ngKeZAEyjM/vozmcN44jZmu7b61v4rBTu66epbPiQ4i
xNV2uanYBXaQZMLvfWe0b3UwiSvl2eneFeNrHQ/eLyNufnrL0aia1UU1FYT7u80Ppnb6JgK495OU
HfsKnlG1BdzlHX23ukzGhozrKIc5jAeIAWnlHXPVOC9azn63KnpKz0X2mTPdxq9wW7h1ctPEvvNY
gXbryqzcE6MQnwZZ1MW6H+t477lpsE9A9O1KWRpfw2J6LZOmIzUmQ0LBSGVDZyc4Oq0E5+HKLxSy
7AoKZ609YtPiTJWvOx/0GcIC6ylQNYp2x+dNZphjI6NLyInaMX01xJZA/8IGEeBg68FDMT2VcbBw
Tbw++Do3uXdK8Uytc9e9dQEv4huBm945Lc3xErs65HTmoR67/LQLu6LlDAXMHFCf3VxM3kjVYYII
gyshHjiiVHuLUnavDUtcljZ4CqZJnNaSJBgPtm20z3wfoYXVsTPLO7OrutOoMIjOab8w5q033Vjs
RQqncFalzmUnweLRQc688uQQoopwKJoAIIGEQ1CKSbhejq7kOUNVxNhVrexCvHapo/fgOe21E4Vo
51sxP1BAos4N8/HCCKP+UKZzvlm+VLeCIN6jrSr8VnVs7wRF+AKrJgfdM3C85r/swEEuNfZOeRCJ
l21dPQwXZurIXThT06ma5ofZ/QgaaDD8LHaw6TBR7Sh/5R45Sfa9yWZM5H7c3pHh8A2zUXZnNoZ7
GAbkHYk9awQADSdD2+23jRvcMmySuL89gT8Iv4XBkDpuFmY3RBAK/2wbify6asrwm5QGGXfEDX0j
wg1Uauuq8a3xau+nyytmbDE7FzuS6u4TlF5ETPucV8bcuyzyKLygZOHJRZdWrxWcu1USt4QVOXL8
qWJsyvGkTkbbczYktg00sNNeM9ApbjqjS68jbasHC6zMqUlD844dJ4NhGw7ELqjWNE7jOLi/kqz6
lWizPNokN1wBPga/BC4q/9GLEOxbp4Fqm2V0KaKpOxAuWt7PRFPsAwgMj2Vh4PEpBOIUw46DFydr
74Vo41uO6xkMb5I74gYynkSrsjZGiHQ9b+KFtGb4q36QHkQBI1SbkbWVJClshmzS0DqggZVh2+1F
zyiGMrPgfRBqZyZRcZodf7pvhIitTVTP3j1mILzRnqz0rrNYL5kqe9fKND5O1mzsDK36R+SdxbZO
q/KpLK3kuUCQdWORto2juU9/TdZQB0t5de11fnEkci166zP8JKnTmgBXOMAaKmruyP2/b5miLzbG
+qmuq2IrmhzHv4D45Ro1Hv80b77GjUx2YUzCMz6I6aQKbOSBWztrMY0ZEaMwjUModVckqdY/injY
T10/Qc+UNbo3HUUPYdvL+7GpgnXMt/I6MVS9iZj/xRs/i5ofvtTDLk994xL7x3zDXOca5jzwFXAx
B12m9UML7vYQCS+5sc0gurfySp7KOC7edNxNpJTq7otlMDSl9FTgZYL+2BM8us5+G3m6kbb3CsxK
8ys0AU0HpDqsVBxXP7CRDA8Vh9Z4wyi/a7alE3lya8yL99Dsihep2i5dtyXWlsJRO8Nomy9+KouT
GbeTwZsaAIAu0qpfNwSibLrYjV4EHxNaXtKM77JhiWihl78LRzDwwwS/ti1kdPIjC9gCyq8LPy2W
MJKxebIswFm6TgCQ2KBWpAp3QfIUT90FicU7rdtT1hQl/KvG24dRhb4rMsa1H3X3U509DKmeUIWA
dlFBsvEg7awFh1gTwBcyoUB+SU1+znCq3yhwbiXymP1ozqwo6vq7U5b1lq2OSJBsvAoVWQr5crJP
TSxdK3yI37yk1NuefLb9bKbpkxfJhcyEWv82LAu1Vr60bzUDTnCcQbwzcw2uIaHdH5B+dTRzczmE
TY/YPC6rXF9kpdp6/MD2bPKTBw8yYGfubQ/idm+nB2kyK8dJm14ky/ZYy669oEjpLjtNjIdS10Y2
X5XIf27zWDg3oQ3uE3XmOo3VXWFaFVhBsFzRi003AaEgLcLUQs3UHKiCjy4FBE/vvBej+gI/69Q7
lEi6VxsmZtdGG+9wan5Pa6LsSUfh85Np5BHUrniULq26Whkm7cUu4+XswXjF9h1l86NtFo/l6D83
HsHk7ZjvKehuUhFfpQKSUZg81QsehtRpj7qLPhURxwtk2/TDm77jTaLW3ecToEfdTj8yhP2IWuke
DUm/JWxG74ditjf9kuFRl4VzlVbk4oR9X110nA72hFvn1/1Q3DMBPnSZD/fRJo3Ee2xVv5aT51wB
B7qbU7dH/pYz74ahmWsqmHlYu5FHgggsvVm4WyVw8JEc8rNhA+dgKF8QWjgUbBFIAPl/HJ3HcuO4
FoafCFUEM7cilWXJOfSG1XZ7mCNIMDz9/XRX01Uz7ZFkCjjnj87jnMh7LsO/xrVJqKGGPRbd1SbD
Z9cl8W4S3Iuiky6RwX60Kv1pWYC6NmsTxVzdYe2Ihy6a/DngpSPxVH/7pbtHjfPeUEXskMzd0EVT
/Z3pl0x218wESFtLsWwxOlxnsZyooWtC18RKXg40AukkODRLc6PV53ORycOK3NQwky6sg2BDKNZV
QmFwjbGzrutNM/NveJA2aoDvx3t8NlSHPsZLmk2c4vy+ZxChh0u26I2+hhxJVZkd12n8zzfH+64c
ahsnUd/UUzRP06W1sEzTWX0lgZ0mhso40h4PdBpQRWJQMJDyAtTg/eGmpx6t7jg604Rojvyn78Wb
qxd7E6QLkFgvVZi1YCS+nBgqPPBeT70ahfsv5pJwtHMbaPt0k+XzDo74MffZVMBYm0xXWWG8jUnr
UBxUfE/UWoP2X0RZRUSbv1d6VDQ/yf0CarAMApPmPO5FrjD+FceW+A924PmRuvRvb9V/A7dl0OSY
oQRtVmFXWIAHqv2pqTyPEibdTeD3yZbwmGQrvWE+T0g595qMHeqhiIJyVn1am7h5nIJyOFSZyh+Y
u+uPuB4NipSN1tu5RmnuB5oxt6RsdLtRZJid28G7aC/orvkdfhziZtzK2vhmVPrr1gVxLfWxtJF/
65QjKvDlzebnQW4Q5pSPRE7FJplVrn+0nHsSTE3YNag+zetrNBj238HwXrK5vWpjuAhKHzZN4GEc
XGn/9CyimWSBapyvnBeNyawjc+BoXCkry7wPSZd23tm/s7UibTDr92mWn9lofI9zf4l95x9ag9BK
eg708UJ393F24+tIrEpEitxPuYoTGqUf7i0zlDj7eUbGX4lHrC6DWzPP28rK9ovbondxT4YKkEK7
5YtVU4onFVXKgg7y2d22OUBnoA5z1m0Xb4hZJnNKsQXMCgToI35eZ5NR19yPIglTAFolsq9AzxIZ
7PzpCYcWqnx8tMucjNjK+JI2GB2FaPzCyoAues95ssviX+W1W2PuLnQAXXMa2+bVOCLLotnTXyI7
9/5xunR7NKIfjdVddF+/c4cfYQFeuPyYwrCGQS2/cgBfc2/+LHpzjtrc/UMjGGCIN51ZmY9dClxY
wzY6DcABC8KpWQLgCf+S9R6sxTS+87XJABfTl7n1T3IVxGoVUeUPj2joj02dAbzN80HqFJk/YsrQ
G4tsFyfmbzawIyQTbSSaHtcglc/27Ejky9N0KpJCPznUkByEnQxn0IgSSsb6MAm1Ouc8z3Tl2e8E
5Uhk+ggqO5X8yXgudzqRJ17RuS7lhyE6zl+KNbnzwJmH4oC5urqYNsXjsOGnUhW3tgSOsYXzVSu6
jbyW40Y4zVNL3TRW04zVIJiQycfUoGSi9qI1EOS2+frJkDAFrp3qrUcrGiRLV4SV1VBYV+PDVYZP
rpU0FOmBI5rtqep3qR51lPsT3zJsWfuS/CW4seeVz2iHANzZmjJ9F1b8UNmAC7b5ilCjCqeBrkK7
XD/9SdwQ4WSnlaCHZR7fkbfS6YB6edPWCTuuNsPMNUl4LLxLUij3gWC0iz80F1t4jMsB6UlWPh7p
pA82/mjvPWa5ofE+sCnkm8z1msgsK5Zd/9+42PsZUG6XZ2se1jUS6ybDmj0ApRU0fmy6No1Wy/QY
KcFgvck/lRNQpF/7D5ZTPtaBMZwB65yNrOatttY/uVQm/x31qYG9btc5fVVO98HGsB/dhtYah1Y1
EYMH0eHgOK3eyE7ekMsMG3y984a/1ZDaxGGaiMtkBtcyneYt2WgNSl+mRToA83AhEgT177zHpw5u
lo0JRTzudqYr7q52f8IVXoSd8h4MWX4Ic6npcAaaKUnWi7JAETVNwl7fKOehEX3kDhSbtq3b73jD
R4yNkna97NFdwFribiwiKVbvYs/6Wxd1i5rSo1VnQT9IWmCykTxt+8KIv/pSPaplxn+XLHSz9OSl
ZWZK6hMZl2Gbjr/tWOb8dWIBwjst5GXaDpHu7bMhmMLezI9F4slLZdByWPeO2ncJXZws4ukLUn8G
kL64WYJCblocnBKTrqhB5oHmrrU113tv4g1UBcKvnILnrcA2sO29fld6QkV9a4Y5bm6i2XJu03Iq
b+Yw6Hsb8H+lQF3aeutyb6zE61x255hvAf1g9lvSkqFlieIjdZgZUe3/neVc7FY3fk58wO+70Z2Z
8JFGWgBOTrqMtp/tasL79ZqcK43pnILg3dpxOPZuvkOUW+/rwsw2Q5wv1Pk1A3hWw4Ev5avDl2iW
JJMYOBWqQAsimu3nTpe/SUqLda1Ta1cv5i96pC08WUQ8IxN3J7JIAAJHnqteNTiSY3lMdcUDMYnP
NIZE/tw99TSpphRubkBI/4gxoNis2xOtcWppYYJTnYgkq1YWqqCOZGk/OS17TZdP88NotfO5MXAp
sA5ielFv5qQ6BkSLEl7s7G/lBIiFvDlWJFcvyj33zofrWjmw6Lyl9XdvFj9GbR6rkdyqvMLdgcrk
CKS+UjzpbqUcHoP5SNhperZALqjTWZ5RWKaXtSOWtrjryScNHcQeprark93UKNud0afYBCZupJx8
87BOzGSP/o5TLItfapOkgHZuQD+U6gkUjFPP5b/Oj2xk9VH4g4nPo9jFhDduKEM6zU1/ySsUSCv/
4h4l6cc/0EnJZkmTT7rKPyhwng5MHVhF2EUHM7vGBOyFCS1uAx4C7XfVY5r7SVhSbvKIyURs0xrR
8+RL98EuYccFhK241/zWon1javwLRv7mJcGlUWbwPFRGfYorpryqa/uNnieP4Jz2HQ/HUSpqPife
fG84duRbtAEjFkDPpvz/AswJ9Kn/zcCimDbAznA4Ue30Sy30qw8UGy2++Tm7xnM2VPxc/GiMoVda
TIjwakDbSGJdin+N5YSkdNyM6W1GTb5xgA01O9DcGz9SuckmHeJTQ7d3l/QkETSh5msJoQeEqk11
XvUSTvM/8JgHx2p/ZjcpDunsvylN8UaeZcQPTfR/LnHxKGh5t+TyVAsGyL7rHhfKJsnecP8ufSrC
Pl5BTe9Bt1NuUMvJXGtzs/kEzQ2Qmeas5L6qKm7aKajCiixR3r5yj4WZe3xjKxJZZZKxcUn5D5Bb
HKpSjFR+YgFlGY6p+UN5D5pzz9gYp+3gOrSNlXRVoizXYZ8PdhSnBEK6zcIdMsYsebX55tbZvBcY
k86EcVxG14kkdfe0CFNJUkGFJFX1SpkXqDRfu5F3p0Wjt7qhF5eMTWYjxMtAotlz3qRkKM68yk4q
auKTd1IdHrkpb34/7Z2AmYZa1ZpaXO4Yh9hJxyeVE9U9evUEpWr7X5qsVz0EP/7Er0+ba3xKXBKP
6waCtGlvqHCzjbk4nH8TBQlroQiOnmiySa7T8oe0oq8axi5qVMd7jG2x9dvO20gl5j1j6RebMm4Q
1X7BM5zqtr7M9/zKOu5fk8b/yBxCNewsfxs8660V/We/gtDE6TeNpvV2FPbjeOc7Fn81IpiQy0Km
k4HoB9sl1+R0SjxEK53RUqaYwZMvGCiTJIDnG60z0WXgf1YBRelpVhz30Og0shZWUOTrXYSGiE3C
8q5jNrRbQNCVtpa02guiQ1A9dH2xM0llf/HK4sdzsVzR5z18GB7RgLk/N3SVlv/5U3nsxg7PQY3T
UxCA0onROrbEBt7nhfShITJqY7gkSxm0U928cumfdJovr3IZriVvJqytgiUVtFl4th8udyQqXuJL
XHR2NA8jswlyCkFaDNKp/5LMqn+NtIp/ZS7acHF686wMRUFY3HY75jIe/IXtBHwQ9npq0qgluXEv
KtPY2u4szhr2JJd0w+sgI/rUy62Lgt//sOtGefREkVFk9SIloHMkYccqR38iClI554ocL2aXQi8P
Y2/tcjd+paB5Du1GWx+yMLyHOJvQDyiPYGEd4EjTJKHVvRHcVFmRuCGKGZx4gJT/1XytjnbSnYx8
JX3W8W50RDfvTeL01obAXmMT1JBn1DCzIhG1I8J26Nx9YUM+O5pcT0Xo0jEjAbikL3qldBPEj1do
n8YeB847J+PnTHf4Kz4ifzdjtyuhxyz7Pv605V0vfjPoFyfVdMrPrJ8QmES9Qz8rypoTSdAD2LQP
35P3/lZj9Ek3RiVfRkuJq0hIpSEJE7glS+1v8q6TD5lw2W8L6SNZC3Ss9xQ4OUel1vJ5nVyoqRqj
yTzwzDll1bx09BFmNNoh6yUjp4qkO3vnxo2x4Qls2XQQt28OyWDRYFXOM0BjDsybuUTnjMNDUMo4
6qWfvzZL6T8r072aqbse29HOL4s/31lQJQtWAl8/JsruD+tYrw/+sPqf5PswVLjLOmK4m+uPRsPw
eVlph1OyuAhz8+HGL3B9VOBQD8GMAnKYPP9Um6uzk+JumOMY35QgqycrWWqgIyh/3nLZh5Auxa89
SP2jnbJ8GfoVtiBgJJjxir2ShnQ/iR1oZi3PRVF4D7i22i8jnq1XIs/6d0RU43cFu71dqiGICFsY
kZOYrRWtk6r4Zqd26BEg86KkYZ5Ra7xnwm6OeY/c2wPG3xPNKQ4UwBUvqWEurzyM3XbllW9SK9Mf
ONCba4njkW0wMYcyqoeBMqcuq17ygIcHbh0+FhHXuVokoDZ38Tuav4e5dSri7jqTYUGVpzb3CWZz
bPqT/Xrdd2lR7Ko0O7dxZZ3h9awzRwjXWGBY26Ba/6OJTUNliRyEd43RVQSj0ZG3ZE7rblro6GEi
8MNUZWRLt5V+0aanb5lBGV882eV26tcceSQc196VRUvveuwhDIVJsI/EB2v+aCV0Li+0TK6bFsvM
CWTNChcpu0MsNS+uF/6fAKLtReHNPnhq9I9BVchwaioPE7LKfi0rQ+7UTiaobpou41tSgCSwc7qb
ycz0BsR64YzFdz1kfFKEafPb9uexo/ibwbvuOA2xD1bqnwUW/xoodxl3eevx09SAnILIPHvjL/Oy
m+4xt6nBGwmzyZYrdzjjyy1fyFrho+WlcW7GURdLc1tgpVZRsZjyP28uao9wI1f9GWdT/E2GtbrI
XiuoFXgjkmuLfyP5FqR6quRDsDIdyDYE9Vrbe9i3NvO9PbJK48YtznHtxNEa6/w9Sd07LWMmLrid
ayzHJm1QQJba39W+Hmjycp7U2plXa1o6XKYAUDEFlzsxdsknEs2i2FgxuEQcJNdBkk0LH8tcuN7N
xotrPo7LWn9KB/DhMMZTgJZ3Uvo2LmP5qsw7kzTKUfMNq5EKyu4eJ+F7uXxw/Wm6eYVor7SB70Dm
7YvyYhrQ2yIP+SWSHZepC7hY882hPjkfond+yH55jHGl0vLtBJuuJkZXj5IEtXFcI71U53Xx9Ab/
NcLLHhqVa+ALvoPkhzZeCJ2eultFUvXfJqbmTAW4vdGFr3vbyo+zPRJHiVRMiNS/Ek/9o6002eUT
GhfD77NwQbaB37hm7zaxvPrEpEUszAF8OLBHu8zFe4ya7D2V5njLUTJ8MkrF29n1m+Mw3LWFHquA
0zjJg4Jl7TrP0GDHq/+2OIRYoo3IuFNGtwMAJD3+ga735Qgmj8eswfIJCl9cSj+Ot3ic7bNb63Jr
/f/fptNIgXzpgp9qkzeJXGoogIQT3tq5rIO34E6Nuo3+nhMv/mBDlQm0jwgQDFl3b1Hg8ajUbFYw
wprPslyPGvlChy5s6cle75PQa5L0EV6tiMqJcwk/bfZG7fq9VJHELuUPAlUJ/ej2YPW0zqnxVHlp
sTcEDDEKzuF97nqfcQkt5kKSuVnti8q4MAroUBsz88Dc5GGGvojjZg55xglJZSSnem6ml9Zn9uvn
GiZKKetTZthpU11vK8OQoHKUqzpeMGwJp64emMqcS1kTte0zGB1iKk/XoiQRbRyJtNTaic9pUX4X
ePluONX9z3Jems3k2uSKoUXu/pvxxJ+WDMYjCFLKonvIPZKBWQca76lNyuoZ9PpaNUyRW+WQgi2c
5ZysgNODWzyVOZIwrp7Fdbej4kFIyLtToSPQNmlFGj3ZkQm6+rw6qlbUN7Ldkgff0MVW+fktLmrr
hcA7kqjXvBPgMcIGm6ihKuZFlXv88fA7ayqHyGNGv1h8HBTTZ5QH8w0x+GtApk1IrGm8lYATkYVv
WiJ+nqxnrkwU/dx40LHtos8eU8gLEimCkmI9fI2aXGrKdKvN2Fev3CXDO0yXceLkyVjEJcbAdiHk
syrzk2Sc+VIx+sa6M/e55jke/ZpA/NZ+I0rQfmpN/WLW/bqHiG2OgUTAnpnjT8dDk6l2fPTdoNxx
2eCSstEbZose8FDn39y9HyQMFBtcCV3om+U2w9Owm4pF7YK7N8jjmNmPlK/sh0Ji9yMV4z7IJDuj
NB5VUSZnihbMU15D7HtZjml4Vs62rcHveswRxBrUxT0DW3G5LTjOe7st9oRnknJNAoXHLG8McRLJ
gnJDP4/tYymdZCTaUEs/alaVBAQSaiJjReBt8cCX0Wgk+trOwcOoUbsCDZ8WI/nhGzawHtf2Vsfl
2VmHNmTcTrdMxAM88yx2/Iniy5pUyyNsa/kWN+U3e5z1uLpCblwdLE8ewfLXvqnKbTBSo6wIYIny
+r6tl1zyfZ4Zr0My90nUrt6MRmN4DlISwLM+J7VvSX/dHvOuYpoKaZCBVkRXfm08sLOYyXNOSCrE
vz+fCgNQ2GWq/b+NeG96Q/6QFN2CelZxqBAnUf71Uv3d3QurS0Lxz7Jfra9pqRgy4iFXVPkE4wkI
yCchxcp2JfqzzT0xFArOaZ8c1LHEMAbevx4aFFJ/9mAmHZWydpFyH8yyOfKzVpgOz8SoApTkwAxG
lZt7Bwc3UCRtGzScR/nIRGPhgoZG0gwZoKL5cXKzOOLJZFjqCSuhCPeZHJ1uF6/oxvO28rAuZvPB
MAoDURmkWut1Fpx6w1JsWLkImaLnPclldG2I8k/aM34UYjG2uuRxGONs2N1dXpdhUSRkLWABd5XM
vcHA0YgvgXXbIa0Bi9eW5DuZ6lPAJdLp5r3FOxV2zpxsSDRm3E1rvZtj4gg2mjjj77gXhHOM3Vll
gmQIp/odSZ87ymHuNo3vfzel0fGlo0hj5xM3uSOsJ448ePBuNQPkdQusmpmxPqq4u8kaZIdQ9Pza
ZjmAKEHHT0UPE+ZMSbM157HZO6t3cO3BjTrltw8MAumRK2XdEQTCPCTHR12r53jNPmIbTQcyfYQW
iTNb2yYo23O+tv5Taxms7CoIIqIhsihQ3q/PA3aanTWPiuF+3pZ19zOUXnoORroOwhp9fwHGZGP8
sK1xC/Nytof8109qIn/adhw2iSnnrT0H/J7zwt15TX9OxNqGxRrsKgvyjAEoB92r7gfFaG27xSof
7pxJtAyzvJBcECBmFF2YTvftTw30ZazyEQx5ICF+4FtPj60XIg9FptBplw5gEzi8XZJPvkMY/Zlw
otolANOxsHfLuEXSwDQ8Z+JJt0Z5jmezhyHMsbYwM7UIEN61e3dNVTRpV42D+mtYYB/dRWSIiHr2
creJswdHZCoKenEZi4BbUVZZfa2oG/hY+Z14YVvXAnbeL4PHhOcwQnMMm1TLbqvgKyMdpPEfTAXB
bZrFPZGlm+tPYXrB1mw5uZIOOW9kduR0oFPHmu9OUN3r8Fs4QgNzx8U25/WFzZhWn0C69IexNpMw
w90Rp85Cgy/iEURHYiuSrN4TZJuTaDQdiKD9WSY2q4ow7j8Dlh3wfDK6EDjHNg0hfKrMDmXNkNL6
7829DgDlT1lfzLbv9sjWiDrP9b7rUSkISPm/ZWKP56FxgDX97iORdyijzax30PJ8Owei31JKl15I
N1l4XvrkcS6K9TeN5+K+fRAcZKMt4Otnp6/EmD4FaAhmM/nDZePv54SagnwysdcRfkLzbtrKITQy
nG7jWCDjFUU2PVJ2yylLUUZorpN9BJAENaCtITvEY56dG2Kudn7Dl5CbVvwsncvv0uuhKfzK3BVG
FcHLyQ9HiGdvMKxDVSTVkXNqOaQd0tNkwOmhVSsZ0NPyj9tpSK+46tuDVP1Ojk68mZDvEabGy+vn
cmM2YviaUc2/lncCWqaJfhLIMK9cp+pXZ4Z7aC1CBYLe+MeAt37zYI87KROHiAiCzrk0y+aZAY1N
T9NXIryqW/eW7JHAUD6BNSVJzoziyo4WN1nPk5eYu75OpnO80kxCWKz8sUU+yBsjPb0ortEp7qPS
R24ts1vTiJhck7HdIaHPQduldfA9UBhR36XUKcheT6IyU4zOlsgEkwtVhWCExECm5JX838uAdrAK
02Bw31sE9e9EkU7uhtX3qbG1iEp6k0NltS0t3BU/wguCG39y3nVFmKvVZgMvarbhExPds5qv0x+G
VjO6gx4QJV214/s5Heo4LjYrJDLwpf4NZjGCKEE2DOP0AWQzIzYaflqMc5J6FdRKpZNqxIMakZw9
G/o6+XeNn2dU/LUGpV3cPhn3NhWvqP6sMSc2A+UxJR3B36Xkr58XXvvGqXr9OpVT9lOIkZNvhrWo
h24f1MS2zzNTkOzFEC1JvUVaWT1lHfqeWSO58RvrUKBNjAyvGEm8K0FbRDD8MYLpQyq5YEoGZ04X
/GJG0MUnbtYfYkChyG3C1NkQ5JbLsOPYmWEwIWJpHSThUK7OMVNZewFSdHdF0GK8W9w6TAz62jU0
Y6/jOcwaPPw9LTA/2k0AEBNam4QSBOLwiARvk1OfzbLOSNlNBdcFmzx+KOdJjBWaF5E9p2ZRvkM2
b+fcD7al1VL3blnNlt8zyinVg4N1qoUpqtTNZyY5+hUe9arjZQZ6/BBI8A5uxqBRxu4X7LW9yxph
XdESNi8wj8wijl08W22Qv9tZ8uPP0v7mGGFo0eqhI7Jvj9nttTUsTVNPRUqRZiWg3kOgEJIIUrw1
oChk4skVuWy2Q2scB9NYDowqJ0tWOvJSNsQyUx2xTC6WEMcTr43vnq0FdZLfTPaju+IBcnx0NAiA
zagpxGPrLf/YJWA1An+FmvGm0J6w8DiFm8JnOeLLMXqqC4JGnxNyz9BirBXS+34kFItWdXhPUzIt
b8ZEqkvqqP6TkKqG4eGeMkURknzUeYWqNodMgsgqz10nCaukfSq0lfFmZ6n+ArFMN3bap//XDoUB
CGhod/CRU+0j6Cgb52p50xcuUfO21mv7XsnscyDThWHfOWcW9eAWeqhz44Mh4EFcH/u8kBt0bjSg
rMCwXY3pV05jsuvnTh4nYtui1FIO8Q+0aMahaKrm2vjFWRcoiZuiT4CTjeYuBsUCOuaD2lRe9i51
M+1oAFZ0T1Trchqa3ntHgQbZZKD6X8wAQ9aQVKFj3o+ITstPRIl5OJfj+OymZvk1doQ9m8ZwHFc2
agRppLgmE0uHhDEswboBHO6JTTXcUy1S64AZJbl6qVds5VQ1EC/tOP0uWDV3fscM2mZ1dS6tBszW
nhAOJ2tyM9M4OzUFEmAm6WMXDB+pC5Ll+NK+TIi5x7m1flNav3/jhg68vmorxq+maUIvDbwkzHuH
ALN1HcjKcbyFVWDiwWJ7OndtSbJtqx3vN5kzd6fZFHbDYNFwZbfdKabQ6j9rJqYi9xAQ5DNgNXQ1
U9POqVsUOC5DpBpascty7e0x9h8Gq4V/pHWCvCda4IwayjNWjQFdRxINwcEl7m7o60MWLA3dE6bm
QeEySWhdjdZ+knvzvkcRzL+SXcPJRrRDCr8clPa+7/LhSH9OcJL3o45ArNfGGBouYKhNIuT9jUV+
WLYd2375ynrLykGFGFa155UxxrOcpd3sAm+zFknwQJaXd2HcpT1w1W9N13hbKKBizx5WvZNLgy5l
4D76Lxcxi2TNtbsZhIvwYSWcC8TH3Zjg5Nuxchzmqp7pyCDb4E9fM3nqHq0CijDyJvuqf8BEBHMf
LEyjjj9cAEx5Qi0LMj917senJ97aNKnf8EnDRFM2eh7sDFaDb1a2sTvSkngQYY4CZ7w2BE6eR8Dz
g9IlJBSv0z6T8tVuncHFg1JNcaiWsnpjCcpIiyOvPu1pHe8MfvasRXpBkDnswaVL0ppBhtLEOzR3
BtdyfGKrrB4JgLMwH5bNI8p8FMOcf1tDGGfXzB47j2R+znuB+BP2QytYmk2PEIobYGrnp7pOs/40
zXP62LTciaIfUvyabvVqWmN9zj3EFZ7X5cel67uoznw0UAtIE6GtaX2Y7Ny6JoHthNUEgSH6ej6a
fmmcUyxbB2aiYsvXzP9amaxg3xM/Id6/c7ZOoW0qTZAPglCZh7FlDQo8qHQzTeMVv4j/rwBM2Lhl
POxzl4GmcSuqvnyHYyRx0mDPdc/FKiyyPLWSUcCBzU0ygkLW7RD8zTsvXJepBXHFIkeGTP9UYjc+
re1MItHSredKxh6C69bYLqk5v6yqN/al57zxpY5P0HO4nuvcfVPoI090A0yHXFXHNIdTm9F0hyYG
kmhoLCxY5l8h86ecyZNVNZhPHY7gTTZV74TaZTslFM006ciwg6a3Oo01cHmIAAN3LVsBkeZ+dnMT
9ZeWLbCT3IRDI1MqMbyGag1F+CGrHbpYy7I50wUabFvTaBWYgwUXOxSMLG3Z/AGZsSNeNZBcXsqv
esgc8gjNpN5LAPWt5efL8yIbeZ+wLLCUFB1MazbYXCox0FSCo0kSfYXFdnD/9p0BKRPkmX8rEdyj
NLS/VzLzIFZ71Ei4V1en6radg2EG9fexmHWFQUmyrN8FwEiEO4B/p50npoUeV9uJdlNG3GVe4fyt
xTy1Y43CQWO2tvnB3ib1q7ssDZb7iHTBeppH9BU8/ARJiNr5V3iV2GSOP+5w/9Kv6BTWg1ZA9L27
UjPZW7DydC0UF2wysMeDH9BpLnw+0GXQEJK9qq/+IO0b6xKfoB/k9i4AuHrtaBL5LLSR/EeVon+h
dYJpufacHuE6YorU7bF9Cg2l4DjyMtX9wzohjQj8P0y107MForvBGbO+wdlLJr8Ur0YtjO4pibvh
N5n0uEcWnX0YshFHxyN+Zp3Sx1ZmcEskhtX4Ctt2h6ki/dRgyzhgqAlztjEWkP/YnIMHPa5Wt+t8
Xvi2SfzpQeNa2uKqKPyNO5pPePcyCy2qu677lLHzaNBkuAduy+72qRYDpWH2REE6QNOW+OOZTnGy
qwI3rSKvLG96/EzVal+tYjK3K0GNO5GUHREJHrIX2fNrrBsDiRMlA+YmgSC/1umYgEIkJYCajxqW
1ofmbvyGSFt/SmXpw0iWvNi4g0CrNafOivbFE+4+9kWhQs0/HrrRrEOZdAtMnzyCOsHiLUjY2jix
IzfJ1j+qrZanfLaHUKsEhGgx2TSCdI7cuRl2ZmJWUW/TPXENxqZ/TRGfBnvHPXpt2vphjzBkn06F
PtexQjioG6t67kbUZ25j0EHd63JvjuxKbpFw/5t+ih/aQOMhQQYiUv96sGCXgdAyx+qzcK07N2oh
umrxYgQjPjOtZm4Wt883lfKbn5bSi1OOEu9xIoqC5yvRtzRnH+gm19kBmX2vfIo7h1iVcPZduUfj
ZDwk82jcgBfdvVmXcUmLDc7EzK3MK/zE9OmxahPCvdLD2nE/14jq/loNGaA9C6fauLVZ86kXAU7+
FNnKjv6Vhk+QMkFsbokTTl1fvsduPPXHFq75J0hS79uytcqi1hzRh9ZZ/pDb6/o8rRZ6RwJU87eA
KqYzv2b+B9C27vtEDN2rqWJ8hYDYH4truOjgW4SkNqAz8a8odlZw9w8de/1zX8onr6P2CMZpHyA1
w6eYlw+z1brWBvlv8zRTEQIDhtAyj+vyWdd2cchHNPVk1cojxbPknnZEnGLgMTcuctj/2AYh1mv/
0St7fTFan/hzgpybKzefAQDaJcd0agk7wOx69lzwMKytYpt42n1BEz1yX1NFiOb507AoGzVyfzxo
PwVH53dFcs2EcKWgLpQRhdJwraujGJpg41H/GhJ1yMLRYUO0nQxrmb4rEO6CBJu0AcBq/3tccm6E
BjwVPPZvFsztruSO3Cwt6vYSGRMfBRp+4v/QKqykkDSND0LzP8rOZLltZN26r3LjzhGBRAIJYEqQ
YCNRVEc1niBsyUbf93j6f6H+SdmusONOTlQcVxmiCCAz97f32gGBAE2kJ0vnaEvGsLgzLG3xcqcp
72aUsspDs3H32UI9AzZ77qGydl5kU7+U9NQSae7ywddo9zm0NScG/LjtGzJ39gbYiEEdX3X8YTpJ
+SEHZKu9qRsW/1bnOHeTI4frrEcPsHyJx7OrCwknEpfnDGqudsRmwU4MmzQtDLbZnQkRoCyJIcba
fGiwrGxjStEO2rQM9q6vs/4KOfYYstgyFwmv8yKqbTNxEqwEnChFRm4NxQHiVjLdMSYsTC9sOsuv
yrkRnold+ltKuvkczhxIdI1cDj93hB9tVl+SqNUhCwhgjy1CXz/xbXRL9J0UNYnXsoOggV2mU6iZ
eMNq3vYRG94ioxBlnkxmNE1yZiq8HJWL7yDUgRIB97b3MquWN9KLX1sGsM9RG60530UrEbGz/KbX
deKtg10cGi2AoFuDFZF5hjMkAs4qEkZQQO5idsg9cSlNz7EZprEpTq1eF6xAtkGREAexr+Tg+40a
CYrWBlqC01scmVOaRUdhzwxGZ30PRuQ69ua0JUff3MtG3PaYFOmSa3HDlSXRCuyQA3gTa/bwR3SX
hWz5jj9e9nahlQGLSFtcM3gViNQs9kVTLC/2rNN8DjfnXh+yR5uDtFeXAG/TwCDGD012lyYDWMjG
tc9uSipAlgsusHBZoke3sFhISjP7ynpo7PtxiY92YgtSiWF9aXGGu7immDqXQc34PBMjVqxCt9jz
DiVGqKiqHqNIG/aYMoikoEPRH5Q01Z7tFq4/KSZPZkbhR5XR7lWfP3HUmu+SzAUNzZ5Z37EJZZNo
jK+UaTlXbInueXaprc6XMt8G4VTcO03yrRPjcElRf2/MlvqFuqJYV1pmtEfywHsfwaJwYjBHDiff
DXEg0sMRa8nYQNBbOzyxHiAoNGt5YXeuEmPxHKErfk15fomzKDWYu2nFt6lvoDE35ONFN7BnsJ3y
OzDvOsCXxyGVgb3GU4u3BKb05IqTMTnablQV8MSwqMj0TLVj/VAA6Z+JDKwy8Wy9JUFCW2tg9kf0
bs7dIrOuY4QljBN4tNgeDbgWyvTcHHtafHLDcb1kVK9Vj9Uo1CoiYJKxMSmOkZ3MNI2+y3Fzoo3v
oWxEzBjeyvgS7I4zPI3rhpdjuiRWU4YHGn2/RjKbvB7P9jnW5Gdi6tYLJa7Rbhr7eZ9wlrpYgFcZ
PWQ4JcvhpUDb2Q0QTvGcOO2NmVrzKXQqpKFi7vAk41cBrf/CKa+95zn/iGOVXlKANj+Sdg5elHTL
ryooXiY8H+huAacyRfS8M2yGfAzF910/baSkNFGf4SiOnI4wsxOjsIJ7TOPKyxhUcL7KgKcZWEQs
iDofcNYw6AUYV0JrQInp4p09YnhCgls23brEKLFGRyoXkcMpr5VwjEM79g81wt8OBEZxn6oSSzhh
OL9C910VU8q14wbjCDzy7KA3oDcat3spylF+s3CHIY2wQLQuJtSC//m2gN86MJt5iQYSiC0rQ5Gn
t2qxRva0on1eVdmT3kj3kKDwn3iNKT+B5+zneDKO4FWaI05XdIFA6u4NA8bq1WZUeai11PQjNiI7
kVQEIYeHCHfoJsgImNTlqkRSoY3qXPEd1KatLqKe4x2g9IXEXEPEZ8LmoA8QMOK6y4gbzESfLBNX
8ALQK93QhgkMpulPZQI7P1EmVWGcGz1r7pzrMnX2fQZCF0Ok6u/i0ky2EYrHwRkhz5LhCs7QMQ5p
1SlIK4B29swZeA74Eb2eYWu6m8ee4w9Tfv06tDaldAXb3o1Zrt/pMNWXlLDHZdHLE0xsgQDC+Ya/
Vd9mJH62SADF29DBbnAr/KzdNDd3Jjl/D5pY++xCFIIu0VsIe+H0zp4w3oke1Xfs0uQ7x95HKsLJ
ZqDb3SwRLuVNFUGiMSUuCjc2f3SmjrFeYK5EyEfcwIt3ynscoFUeXZ2sxZjFMGgz0Zt2hmJAjWVV
948SB96W0EO8Lxx5Zyxm9IBIywLOVNbajWZl3Vlp7hxbg9wxoU25LYNw3JYQTIVdU40YsAGPA/j4
Q5eCD49rrJ9sVz2hCGh2cckIG2F6F2r8mgMNJD9De30XjjBQtFhGO1s3+cICCiz7zByfzYQ3tqst
FpO2lWQRuc5dKDXrrW6sZGe10H+x2JGXxzuhv/YVe9+7mM3Waxza7MRFi/lPfbBtlts2ADE8UB27
J0vFJD+t2e4n1VeFK/7C9nA4BeC0iBJWPyoi1MTTtdUBwmNdocqA8LNPVto9F4NhUSralyRUAz1g
+h3X10lZ6SGAZPBEVw0DJLdvTi1j24WAvsPhDnozcU1Ma4hmyEiE0Att3FNn3fmF4dC8jJg3NBTd
T9bbQjNrvG0YbHwsxALJdoia/WsjiVZI3h82mJhB/EhAWnv/wCBqF72vd8fpa15O+lOdtDEHsVYH
vTxXpFM3BlCsp8rAqJC09vxKKbVNqJhkZ5vJuxxYmh9n2UPJxOvg5EgytROJfQKI6rHO9eVJQgjx
LUPFfhy2+OIo1RLnAi/oBeudvXEtOIeaJOY0DWvZopY/x6w068wOLW2zaJ16X0Tdk7+PZHpVEF5v
2Hja1oq5KqNd6TRUMALhw8YcBao4s18g1cLGLWRAfAkpXthoGHj2CzwOwiEEmVqggDsZs5Z2jCQO
ORokLLr+raxtIDtIAiB9U8ZvOFSKjwh3z0vcB+1rxozvkM1UKUoMEKgl7ngvEjJzwpwZU7VJc0eS
pd9TATFtx74tvwyWbj9CvC75mINqPJof1nWxbU+GlnbEwgAE3Zo4QW9UP1c3MjC0PSgt48i8b3Uc
itXRXEeF3+d9QYmknnx0oYqFT3l9dKN0PTjVODa3ph58RmWjDtTQGfx7EbPnrCvRY21mCLoM8u0o
mvuIhN9XHu4Q9bEud8yqGojCmGJpqejhfMs5jJ1Dpa+QbA1H3iFex5HGbKsjhxYjHShHZH9FpPGB
Did6JOWQbsBxEetcGiQAtmJUVmyGLNbfm2WBLlZpT8TtR1+4ZbI18SWUG3DnwxH8Wu8H05BegDdK
noepa+7aqjFuukUyoB4C9jNOS1jOKcxvbWaeBzv9wbCTbKwijaiDJb3LZftdaNN0lfx1z4Jhz308
EvncFMV8gz5po4iSYL3pQqe/CZiO3DMSE7syEXROaiHh66xLBIHAtnbfaXOLbobc4GgwO0CfRlhA
Q8G9HZQ0++ayN79M2B9JQbM9/KyEGB6wn2d3UjBU49e3Bg5JMjjKjEEztCb8cCYHbHgHn8Lh+UVj
i7cj13aTxnldH4qsyX1QgPFj14viYNgKA5wyCgcmTzSRIGfEuBXtTM170wXfy2DNqEhsFZvJEIcq
ju2XCfTEI/9KcHCXjm4YwYzwwdBt81APzMSUG+uXAbsZCHYU14BpzOyS+eZRwiZi5NbVFpPzOjOd
oMt07mmWwJX6HCvXZKtk9MWnjRFiT+0zIk+zfMtK/dPUB/nRuFV6oQE1vbOqdj4G9apnSYnDAvdc
G2OxnHjSsSTyykPVr/McKJGdEdVIQ8BN1cT+fIutY6L+opuIbraaKPwEEtO4rytU+xtIKGgkml44
tMEInt9MxyTeVZn0NcH2yuM0oF2HSEQHTvwVxDULBw0UzHU4nO9UXvUHwxUjpu6YDsrj4JLJuY9r
0/00iRubCAFtlexlC0Jxw/ibvFvRVDQpCE19QbKC71O5S+sF9iJvHdnLfddUoWBqBMHJoEqFBacx
3lK3CO7NXHCMmcKzFaYLQglGNyW76aBFggqKSdPCZ3dgNyeqSTzZJU6HaQ34VI6lkSOFXOloFLQy
1rl0zJf3YxcGn00xhN9bkR9JUC0n0DO4AAJawPQJY/3IzjIgV8UwdFeN+BGhteTFAayPomQgWz7b
hTEqczOkaa1e7hOZRbtci909IL6XvOt4F2T9tO07PXzVYdqdRb/E5Bc7+9SWBQQS3t/7fImvEwhA
UvHNanOc7XPYFNbWHV374hYGQ8XRPZlhRBVTkgUEYCoiIn1kr2++9BZoTvU8Fn306FT0rbRjgqJp
8iuEp5GdrbSl2jYqECK71o52TdIGHw6kyIMOxu44pLxbRl32ByZ2oD4pxXrXkwBbddqQv8uX9AEy
X3sMRd4+6rmbvxYK35/U8/LNBAbyLoduOJgMhj9n4jKnqXcoFeiphOUIZs/bMEqMTc3I2VuKxGVR
A1IIgPR1IoyjCdZwmSL4Ksogt2T1Y48BuHYVDNZucVFf8ojy5EE3n/u4CS+QPexzb9Ih5AVo6Ru1
ZjHSOUsuFTf+Q+AY+SsXeHZNeCRNRcKBnd/8SKOYuvLUPZnUNfhVMTxa6dLfTLNhv83Dwt1OGIL8
UG1h00NWFl+SaZq2TLezRyshG+xxDG2J/M4mBU0SEkXbwvRKLD3yB7QCH1ffaw/n6i1KOSRkUFiw
KQLJKLPiaY6kPCaRsZqAo0CQA48f8ClQOEvS0e9M6tajWcsVXQr1Y1EHwX1Jq7dfC3JtaKP2ybTw
hAmlx/sxAUeQ1TLAtYyBjBeYBUinf8aP46AhxOObNiUoc5Sx9dlOVG37DYsGI+nEaMxn0Zh2s5lh
YeUUIYTmO0AtddtEaza3wk7NyQcBl5qWNilMX3E7S8JfDom0CbLVfE14lfqdPpLKkQMNxjlpmXs8
G8nDQHjDbxLulCaLacywVIyVF1ds54+wWZrN0undrm5CfLhJDu08sIwaiP8/ps4kG79qEtAV+vKx
jcWo78pOA22KMWO4q+Z+2YdL+YpfUzuWgZUdFrm0p7kLLY7Vo3Xh/aNvIUWNO3vojC3yYutlMcZ9
MjI9Qg2hBx8MpNjTLgnZWTYLA/A0ldExaIqbfEEzx1LGM6/T5ayPenDLtim4nXJefJqNGObkrjdW
OrmRNt/HmUG9cC7C16U2F69VZnJQXThu6PnpcCjE2nO81PUzBQm4lmJrJv0euZBEASd/d6iU98qo
0z9AwGjbpHeTty531d6OrfS7IU1GCTjXu+uscSbeAC2rBDvQNjgVKUSJZVYUVVfZIe8d2Hr04jB7
M1IfKCZ+FPay5n3Ii++JJlw+iiXYqigb+QELegncL5Ftt23ysdoJiMvotzV1l2ElTX5xc3LkT3dK
m3M2WOhIDNGcOOHBYERzEq6av0RUPR8ZzpJr0Lre3GQhc9ocneMzaKfkzmLYeTth5jmbppZ9ZuMq
J/Ab/xJWzEphhHIEMbXZPBOENF8JwVKt5Ug7uBpBOfPSNrUHbDOoXThJ13D7hHmsSIOHPh7FbTvW
9erJk8CkMiQBWDaDM93O2gQWTQ/VNW9Ik8OeiED6OGbKeiyX/oFFGZCAsNZ45OT0/Qcx4/FaTDmZ
wjGPbbERNqJ17lLbxILtmt8S2yAuGS7pV7NbrFtGVwkpwiY6DZUpDyMN2nCOIjTRrmg66ZPekl9G
DLbvSOfB3tIm4Pos/3dE6hhpQu5LH9wUgupg4IENh/ya6MJkazYnYGbi58E1XZ/QNYb9AePB3saJ
cdSWZMJO7c7tkY0XyZbAIIklWf1C8D9EkfMiAyZJ5t5IFbWO0RLMVz2CE48uxuh5nICMMZ0cPQZ6
1UsWVsSkqe1KHnrbTi0AMEFyTx/agpWOcKCOskM4b4gPPPEmNyB+pH07U8TUpS7LVZrQcQc4ADB1
EafLJ/2o/Ex9ykuI08G0tXv4MzvNmqxnYJofMbYfAN2MH4i6u89xUcs7xqextalIAM5bq7XGq+uw
fXGdOQXFUK7EziCNKhJHhbPKvndmnGInawufdqmE2EQ8AlcxQrITk9Kmh4YAV7lGHeNvAJrGM6s7
5mgMHc2B6ireccYEsasPy2qftOH4aUFLZB6Mko5gLTpknqTKvjsBQkMX1NQtGjx4x2mpiSyiXzEJ
cNzBaw24HgR9mZnUGPqnXLRbUVfvWsNKgMDyJUwwgWKaH704AlQXxW3AdsOSON5Ui6s+jAz3Xs1D
dMKHMB94JtttbvMO0ViWH/slh0EMw2Evw5qxJ5uzZ9A3zK8wruJopDE92Y5OGd8OjIi3FpP+hA32
ArN+qm1/LDo79vvZeB9D4sbQhR0cZsSTs7bp7oiPG+dM169JparDSEX7pakHnf+UK+XTWBB470y5
R0OhGs2iW0i3FUNnJaL2ZelnCBVZre2xpepPStbjEyD/6ikD2fHE6SD4ErCHeWewB8lWTsOzM9DF
abAP2EQa+26UjWk1BJMkF33JmGEuxZ58EX4Szv3nwp60u3nCQbxB4o0vi1jM/dzP4V5vp/ES6h1n
53yI5dcodYC89cUW1xaMkCAZDsNUROkGnrGO26cFHB2V04Ywlnmp22a+TePips8C2zNF13pYqEN/
4aNihejx2nYWtNUUqyj0aSJXw7oFMZh5Pzf4lo4EPdS+duPpVgeKY3EogVMXZan9NlF0eJjZ7INP
pKszDzuBXmggf3XzWWsx8pc1+GOhgjdbmS8KxeJxjqov80AGnanIcOzaIkFdK6lp4haufdgMrcfk
UXt2kAfeGD/Dy+HozkYjME8hyI/tsh6/tIiNXT+ZJzgyDyw7qF+t5HDudit0W8uZHq178FQws28E
MX8DG+h2cuvhUdcWGHU0iRbHWDL0WMYu83uT0y3CxkApZQiwuSdFFedNXiLlBM6XKqgf8Q5Vm2qZ
CxhqyJEbbturPXMz1EW9SZv+gPHvUo+01i0FFBtlGpt4WIxN1tr60ciLj7gKp1uORzUPB8u44erZ
ZUhNZtCOmhssD+E8XewGQJbM2/ixngzaxdg/F0mZHiCTFwaj5xrFfglc6CI28StKG53wW77Ip5gD
Im9AXBKabdsWmeGw+2qzCh4pkAu/9537TvGES6QLVZYg+ApLUjnsNozY9V2t1ynCLPr+sCTavaNK
tYcdSOQBEN3tWCJAbsas5vDX6oMPaFrec5rECTCFcKKtfLkLkZoBZM/bKg8GhsVR+Vhi0oAiu0I8
s7kiaEtErQhEtR9K1iRcUvynuCjMfTzb41lgZfNxJgD7nTso+nmTOC8WtMznxW0bxh/Y0NNEu4v4
y25QrPovBW63e0x1gFJTpuZ6aUQv7BcrKkGwENshKX99iMUlrJbkR5XLYUeYeCCpJDRPI86Paat/
r+pxz2tPUvNRvTY5WYqUc9umBIDiBTQv0fwnMnm1p0xnopmRqICE1ANG15331ET9U3F0iqM+vpnd
ungrnTV5zKaWqEMvo3Nqzs+8muOTVTLS8KDvskbQgrDLwYYhx5YzLHs2wfhdCGabZro+opmGx478
ygc9SgsWmUbtkQgrfGD844MSY7wjw9G9pHWXXMkjoev0QhkeIRus4hJyoLsUzjrueewavAuF1AFR
hyazduFqjwMRoUxrQD4gpN4ZDRGHRmrJR8IKteGYk3hyHaINJpyfjVKlyL3BsroDZRPZbawHOm/V
jJ3dYNdMJQmP83cVhI1D+E6BXb8wNlkuMwlOLzGm0K8AZOcZwJN8KOZrm8zjC94D4g/GsChAHsO0
WwSyEZvfMGUqN2cPkzJLImpEWGtVwXB2x5h92jjigsuqTMNDB5wgixRwozgtUWZIkr83hEfpHDWW
/rHtmHP0kFOKugNxZWvygkoX7EprsJhlZUxYEl1pF9MBzby4C3Uc0nnU8AYQNsemUewG1a1RIz22
TjIRwUMLCoZ2BfOxrRdMTnraoNhYVRgc7Fxg25PhIGnEUtYHO+x2RwzBwaSIP8oPmb5/jgMDcTam
A9k6d/GLNotvY1b/i8EjA+iUl/ljCZrhkVkzbOG0dy6xUfAdhFPwhR1MdMh64xi2KYpCrDte15if
EpeiF0WjfgdPolqH3wtY3aHVyMN2RJmqcBa3nZrbmyjPf2DeBRaf2hL4cau+5nYzHoV0p0MKknRX
TCq7TDnpnkb0QKDd+dPK++zgSpLtES8C3tYEoytE2UuA1ZdX/cIDMs423b2cdXciNMUrJVejn9el
OLKWJGdOtdbTlMj4FnKOfchGY6Q2qg3BddufU2qiOix5Z3xJVRzeFmszRSvwAxPrI4fR1c2xc6Eo
8tXWT9lEeYVwcyz4c9//KJXx3bIdk7kd27lNROnmfjZx8G4KpzLPi9El96rHnDKuw6tR1o03DJlx
UM1AGwg1nU8pyBU/VvF6PsH9tyG7i++GmewtJ5P+veeR2ZpkY6+qobIBN6NmH0LoTP4a6tnp7tT5
aOLBnU7IImMYa9U3zcgstter6sbkoZlWJy3sPMLT2X7ITJISBBRjCwcjmg6OTjjmvqEFwW1vwTlY
ORr9s4N3gT6SKFghRJNu7VHmxMtI5OwBN4CJ+bIyrEsbMv7yEKDmaA/6T3wlHb9Kx6p1d6JpCYrk
sOPKYV5ASNTWNc2ooisLmdyg5DKw7yf5WM3J9IwR2H6fmyzh5dcWx3Xcta2kgcWBFMNFX6zqvmkT
/bMxLOcgc4btdYJM7yWO6C8MUKvX2snJdk9WXdyAuCT4lHCKis2J0Piozq0Fbu+fjH8VDuxqEFlH
gx1MVv6tYec/Kpt0l7pMyzCobqLc/X//599NPu7UxETOUFEIAJucWAp364SO/Zd2ov+o8BKGZbs6
95atuKl+vgqkWHu21iMmjhXrkEGK2zW4kW/nNBF/udTaCPRz5Y4ldEmrqmX8/w65ny/lRroVl2yc
d5n4zOeIBwCVClvZW5Vy2gi3LjFgzzK0pz+X/fzWv2RhGJRcl84RhwHrL7/HgaW3hrALj9R+WqBV
oXEP4wfzGMh09zJ6+fPVxNp59sunNJWjuySvuSiVpz9/SmBPVJ4sXI5mg62+Q+Xe6u+9b/ilH27L
b//3q1k6M2TXoF/bdO1fvr5WL91xJArjjx7zXq/1Si89Ux2zx4V+qP9S8vV7aa2lDEntk2BNpSVN
/HK1vgh4DKYOiFg1nUrYI7kL3tUEA99z6Jp/MCx8bSgWXqy/fYnr3/zzb9VGi0S64eZxwYfLn3+r
I1wLMqKEwYzwqQLiutGX26Cetokmtwy9/D//Wn9/9H6+2vrn/yrREpNO3QQeY3qYx0fA8qaH1uf+
pUHr9/uSi4AGpHWJ5jTGRz9fhE2jWTO65SMhYg08ERw7NKCHaM0S+2EKTuDPn+r3Rx1bpetazIJc
zi/qlzsTewkNtoMgzVvJaadE7R7qccRN7bbp/s+X+q/PxunHpENPKoMH4efPhtNtoPJntiEHJaco
0BY/43h0w0v/hwyScsMJ6aE1lXX882X/4wbFCO5YumPxSjOU+UtLYN8rXJsG77CAfXjrOEd9bO5I
H54GjsxhnH4EYAkbrdxSYfOXj/xfd+i/L72+F/51z0DpZt8CrXanpmse2h5NtWAvrpgDt6gTf/kq
/3lp/fo82K5wLZvx7tph+vPVQhnVNT1k9k5kCl0XtNKp0aPs3Vmxhy21YB9NOGhfhkKZDESc5wbn
/8appHxEPOq/xbaqXsd0PDEI1CDt1WxgnRn3TWWlD4vsVO+7TAwRjhomIQRvC45ncOEMkCrkIHX9
L8/Cf9yaNjF+RyqdZj/312dhCcoAO1WidnTlKI+41D3GvuxI3/zyl0Xot348bgxeICSIqaPQmdL+
/ItjP1jWFdLyrg6pzu0qcPQVYcx0zZHQoNH85YsSv1/P0Xm2IbiZrAW/fbIemQf6kGvtwNLNPqVc
KAEeRvxtt6G6ye8FWCpPet2+PfzlWfiPKwuH1zT7B0NXxq/VvWJM2ezY1IC69MD5hJrjc1y0vQ9F
e3oyXWYepUsjKAaM+oaolHUwSmb0pQ3lReKP3KLxEueM+cajpjwvODA+//wT/v7EOOu3sK6VJu/2
XxsEy2khOrqEAXs7Y/yOPlx6WTrU94B6nHu9A7CGnyP7y2P6+53mSIPBt+A2gDjg/vLg2JhqUdtY
SKq0q/12hLLW0zUhaAn6S8X7f/z+2QCgeLBesuNxf3kH5kXXTuFiEg+qnO9ZxDm+jtMbeyRiOVTL
X958//WxuIzrOEpyc//6wo1SAtt2Rr9nbqav7RhQ+UgSSulYs//8pf32ZleWYrvhKkkHsPtbR2qa
U55BcwIDUqP+MKbpo1n1dt1TbYEAO6I0iL9c8bePhg3SZMESymVF4ZH9+YmlCc6MqWpRO2XhiyGN
EnfZ+0ImY/d//mRch+5Xhxrq35fHZTJIzfSL2pX6GlKgQg7/r9kzfyjalNr6auPqxd86lU3L5Mf/
6U2u6POim0vn9WBhUvll3dAB6lYUPZD/CWJ348oQ/ofCMBdPS3lVIi4hcjcB0Yr6M8in9jItErOe
3pcf49xqb8HanzQHDLCiLAK/L4fl3kms7mhNWYfOYsQMpguixisfOS7n16jEbgfFPz5HWgh1Ie0z
8aVKZ+1+MVWAPNNUn1rTYJRpcWNncQ03OxyzZNcLjQyOxS6UzDf5Re3G0NuSbkLCtZpHF3By3wUF
0JFKhs7HstiEkd0RtyBDA/FtsnDqmWner5YBSK5VvQJhJcibkioPj/AheJYqcNyjw9n1I0yTYAuC
OL0LGMPcz8XsXKISfUKQI9zRRoTdhfAmOngtrRUKFr7z8tb2DFxBhweVHylMVYVVCV/lenB241HH
k2JkW8uocCDP3X2NyfyD9j8uLjjTmam6KUJy/fyW6QDVh8nvHcrOJpNfshMQKWaR3RjZ7NPcQM9l
PUfY/Jl3YokjaBCI5LyefzcSgg+Il7XnoLLAedWl8Qgs6Y60yn4cg/Eqg9HZ58DavLheHSZz0fpE
FM8VKf19jqFmm9rU3IHTCpBCEibRJDebWHuJzGA4ULJMfA6OhFdaeCkNo6Ms0JJkQlZeMO5M687B
tf0wLY14HYyJMj1hsEfO5Td8OuZTawX6qcSWCQckpNzc7FAUmGrhVJ26C8nt8RRk/CAQcRACSPe0
juHHzsp5r5JvY8FUhy+cQdsKEyQWHCFSJPHOMIoF1ZwJhx3J7zgXHe69gOEl/zC1ebWDnr8czDDF
hyFGa4t5Cldfkb5rdGZ4wibwmrfzbVel/X1ewmWIXa3CkWQBlJtJZCyNBexgsIYnfcnxmQLmIlAD
yYI+rGYENWoKtieSCeAsNRsbGtOFjblMzmMYm0/AJa1dIwEwY6LL+c/0nZAdzZOz/hqbcCu15t4u
mRf0DaWWNqkE4UyPswFLIA/OLelsXwbDq83LdYuni/RUQ7ERttK7KrDuNTu4JZCKs61xfgTx0HtL
g0ul1N0Nkqx2XCbzrml7+sWbfKM3yM5AkK4kSm9bVZXbsiJSUKinWjK9JQ3+MkXGk2EupZdM+Q0r
IB5E3gBoDPRPamQnNvMMtrNIx/qTAZZNgw+6NEd7vJ7N6BszHjuQZ2fIXZo3BVq3C0Kle5mDJATK
rD0vfRAeWoOJcRkYgxeTz9jUkJBfYjpKfAXLys1I1mJafXZ6rIqE2epbu62YkYdWeU8qd35ZII4V
ZFR9akEJI9Rje+5CotZ4GXGAzjXuJ4ZzWGdgBmANJXbDg4YdxoqeiFDxRiHs/E5IaCFrQZRWDIUQ
G1kXCdWbuEmHuU/PS9a3voCPimgGjTt05OTlOSrgYkSScqfqFvBa41W0FXqjY2iHZXGMb5mkXUj2
FqU8eVQBrIMAp1XukQW+8vmYJhUBLutkjCBNI3brpR1fqD6a76yW5F2cuiYTo64IZzBrQhxzNglR
0o3dFfK3fWLxCG/5vzDOillCUNDC0wykY6Gkc+80gu/ajDr4Gobah3G7XFHO1a0eJ2QPeuliu3S7
BuA796uSZXMO8BveVVmIm2FMk0/uhBPxs2ynj0yZXLpYj8PoEB+q6ap7Lvq2eCOCn2ydqDd+pJF7
m3A3nEGRvNiUqfjlTIcQd3nznjsy9/Ww1TadznxXlOnscS4cj1kxYNrpZEXV4aK2Y4f+T2wEuv8E
oEKnLZBYSuJpGb+4MKB8wlri5mgbimR1l1Jnh2/FD+uMoFhhsX3Nk86z8bahnIr6vEYmZm20ML6V
421RBPq+GbTvc7rEO3Iz7klBdZ0ZjxfqYCcNCYMZ1/VcNIZvYxy6JT1Jx/JEDQwdsQLEZNutgoJj
AFYJwv5H5pbfREJwiPypwoSwiAOBcUkFeOmci4zgaRND9LNc3D+eSCxjX86p85AtynlKg/F7XnVf
qKjNDniaIA5jraEuCQBxBO3C68KyB8TQYEfkc63GvWDK7BuLdoiDcqk1KdSi34Bbtq5xKD5HmTYH
BzQfcBXMOsrU2+ecdwrPZpt7PLNnqCIkPKfyxRUkeWcDPK2bjV/6pHVx3mmgGkS1g5vQ+SjEP0y7
tS8NSWl4zIxbNWYhN00VlT4kvpukMb4GSX9AYYsOrl0cw7S5ZGn/mOslYQ02GQwKo3xb4CC67Y3g
EbwPNdaGRWtKiAPEimqFIy5mSNkN7o4HOKayVA23kcFbk2bMT5zj1QazrOt12vS5RK7lO535zgG/
IZCv6r8djdaN2887H3bGHPiU4DxhGL8e1rtYW11nMZhVJmkjdBZDUdAgwzsNu0hdwoICXuX2yam1
QP5zTEo/Gfn/5af47RBC1lFKa91ackTTf9U/a3rKs9nih8hbyrmZhoMYSEmkYdQlkGSMNG7VhIr+
vNX8fUvLRW1p05yOAiTM9c//pRVYBXme2A1ox7a6xzClc4iAJyQKjcDvn6/02yHEZt+Mw9vUVzWS
xNjPVwoT01z6VAU+mUE6aET9KmLa5Cii3bUzRs0/X+0fAfCnr5TLsX3myIsWyf/8or84UzCqUcyB
79IChAFjoYGyx4ddEyGZ0o5cNtv5rTGImTxybDM5Cmxfry33PLHt+n+kncdy40qwbb8IEfBmSgIg
KdeS2vcE0UYN7z2+/i3oxn1HBBjE1TmDDvWIiarKyqrK3Lk3cnYgSKkSStzcZpxLFxj7EOGe61+5
esLwkZYmki+dc+t86PmcxPloQOphEcRowj6Ugxk6ISDbW7UfO8eMQu+zoU3psWgA+123vHK2V8uK
romiPDv+Yt1TSshVYqqeq8LA7fgKxD2lWVPkjKGiF0xlj5KbtWFTWj0wDN5MpiJKXM15hmqL95PV
ReIQVrrlEkFCEHRqfK9XfuXKPXKKhVj5R9GDQ59ibOaMYjh+kBH1eNHi/FeCgAftzUX4nKOLtPGs
WyfKaRiRRJVmY10lWbd81w2wVedxUaluB1Zw79E7S98TLB9caW4U3WpRtjGm+3Dy7+gyj5/HHPCk
KJR/8hRKuuvr8uqXC79VIakhcU+pBbWvxRy1vVxFnZqrrjdCHydA/OfnufQktV2yN9WqOwpeQ4Gn
KuLik2eWwaOkZ8YBqB0Aq6L8CV1Kj0R93R1AHM0MNnQk7bra4l5SG0/UystZxYCGSSP+xWUY6Yz5
DqRVGfm7uBgciYL0TodLAYQATccihOOQETajwwSGthwpzTdUkaHDo+R8gJYMmUOYMH80Ih16ygQG
KSTLdOePhvVZEYViY3ZW0YqFkmUKp7KhkYVZRquymWAxVS00uczUJLevpCd4lknUFe8NixhiZbE0
ZxdwjPONqSs1Ba/SVFy4E4F/ZV7GNSq79zS6Tq8v+IUQoKomUV+Gis8UzUWcKmgH7SMVUF+Wifrf
NCkeh0mmvT6fVFqlAm+8qcwuQBgQVqCNGLncjqQdLRlv572rmhQQF4PMckVpirnxhFqkk7Yi/UCt
c310y6C/MPGaJX9zvJBIU9PCwMQIwaP35UWh+TT8fd3GavsujSymMFH6JBvpYHTVxC5OPLhtlOE4
p3ey2+zl2/a4YW/egm+36NLeIk9Cn8JoNiODGj6AbD3RumsLe+V+2I82kAHHeKfTL83Nn/NmDsUR
ZGU7z6HgwaXeJCdjynaSVGwMa17t1agMHIFEPgkgeeENNIb2YTdMmZvRRWX8TGFSFm5qwwn1IzSs
ZfR0fRaXW/l1VP+YU8TzUVHXyyH+m80lqHfeBgYYC/O9KcKlkYVntBZ0nhakIm4J1kYKHDH4XEYc
+mBky50abgzp4n56M6SFXwSIopD+GjLA0nY3Ot2wsV+li45nmFyfjDm1ai2WKISHMOzEEUc/+MfY
GW6r2+KY7MhaOHTJfrXu3r9EhqQaoqiShFylOw2OWy3LpcSd4n0ooPYHpyh/rhu5uHtNwAUmV0Nu
Bcu68YQipp/QfuWKh9cqtU2DyOO8d3NXsIV/MSRLMjhEyE5bqwMkKBW5lvohQfn3WHg28peRv5Fs
X3uBLhJVuc5RIVZXdzropVDYEMfERfJjUF0529inF7zg3MB8oryJB5nZoECsYEA8mAfZkW4r06V+
5FQPcH/a1kkdNwLQOjKcG1y6XdI2pWExadEpPEpHy+nd4AjIecO91xHhrRkupufjIgXDe1zCjBbe
CZD8ew6MStedbcvEIh7ElUVG0cREMD1YxUdQwe1WXLu4/ArPG12F4Gh1l/QjMg6kfBJXam4y/Slo
P/yLIXBmK/gX91VxMQTyjtHQIxeMGBQPlyO9JEP4cN3E+tBmId6YWMQxc1ThHoxwMEP/PL7ozb2W
PSjC6bqRi0vxxsjiVENvMaQ7jnEU9NLqd3V1UreWYt4I5yfa+TjmpXqzUcYJGtdAYBx9/0P096X1
BzyiYdhDuG+25mz1tgG9dTZp83jfGKOEN6l5i7HGhvfSLQ/hC293GKP2si0fQ1unl3hjnVYYg6XN
eSHf2BxLaZT6DJtZWdqh9xUmQj+8Q59R90AhZx/k9sGTN/zvsn//43/zw/KNTZ9GZlAdrNs4HdGS
FboNv7hwHugisAneEwohmofZuYFUTapSbeMU8umdeVCdyK2O6ml4Ku90dzzmW0Ci2ZmXTvLW3MLZ
466lYm1hTjzQpeVmNsoje+Oz6JYumbaN+CPNH7+yxtbVwZ1xpi5hS3KuQMJE+6DbuJMLihC1qz1s
DbZsj0c85PoWu3hSAI0iEhGPZElfTCXVrjbQBCVxa4fi0z5yA9faG/dUY93i4O3FLX9c309IJbyx
t5jLaYSqH6E9fOPQOswlF2M6451uLwACEx7LjZPwUgh5a24RQnwoz0RpHp7nu3IIECu+i0JjaxLn
j14u2VsriyiiKq0ggbZOXHq8Hdhs3e6Y3JISPUCIfJA2vP/S7jJliUmyyJMAMDt3fkpouRCKE0ct
Gvb0+26dsRu/v7x101FdjBAfJWgff9Wyig7j39d97uKa/DMAZeFyajAFcPeK852x28fx77hHvJS4
9N+sLBytmQo9pVjLCWWeJlW7GZpnObY2QsMcyVYL/2YoC/eycrWCfJ2hdP2t3H2qeEIYP2V4OIxs
f304W5YWLqYpvpgjm524iu8Yig23u6D4rub/7adf1y1dXh6IzLQZWy4v036tr1KmUA3iT4zAx26I
bmjSu27isov9Y2JxKMFuCDF8jwlUjnIYfeSNXb/1+4sDqBlU8PsgTFylvGniU/Tvtsg/37+4XkPF
HSJcye+jgQJHSphvvA8uL/Y/v7/Y4r2cNFabzEtAVRYp8O+K+l0ou4PMGS4pxkaGeWPBjcWl2heD
vg59M3Hz6pcJpUj+JMnuv1hwRTWBO9IUgPrPecxKhb4rUIpLXPD4ZngAIf7ffn+x2bNIEAZEPRO3
pIsLNjcb/o8NE+sbL02+c84DilMS3kvQH2o7QB98g7Z6OYDY9K5rUyeDKQq94PeOxQRqC7YdaA9o
yeVjt6Y7e0CGNHCLEtJtGwzc9d9fL/f57y+cl/Ks1Xfz70fWoQMNhcbHuPGElrZsLBxYbWkjNnUm
q6JZcCc6PKbR/Nr3tvLQu6Od2qG58/bGhtn5V8+j8ZwgIGLRMw/z+PJ1SL2/ymCzDt1Kb8hYcyDD
/otcofYpMKBPoEUY8j2B5quvkOz6lJCF5sf1uV1vXHDmoNqkOXiu4fReW/eoEFmCI01wzU037VzI
ELjd03/rt9l7V1LWFbopFHCoRBtFXYS51ocadurBLHg1zEcB/XM71C/h9LSgZr8+sNWCzrNqUmtg
ag0AZ4sNjEzGOBAnPCpOo4XSem7aIsRmTilCKXTd1GoOMaXMaWeR4wd29/lT3rweYGczR0ml8QKF
pheYcD8NtE2VefZsBmlEH9C7N/Zsz6LeRMYM8OnyMUFpP7DGsWBoMnRJvVq3xwgimoNkNgFFN/N0
fXirswlzeIcJeI6qnrzsDdCNRJ/bQy2njY1oT8Orhh5qK25cTNb3+tkMrQcWV0WVSshiFiXBl+QQ
ZiqnLkEkDPAZHeuwpAFTyKxdpQQyhKJZPDcT3kEnVt2HRoNMijh+hK1GOPRC6lwf9iUH0nW+hkoC
qY9lo4lKljUe5NZyhL69Q4AY6lt/gmdPqDcMreI0A9dZSfYg7QqqtAhvU09UHVMascIKSlEIKO1U
STw7Mo0bX0ju3z+q+S7OW1SnWWfpO3ImwcBsiJbjJwXcIYp4jIYxcsCkehunwqVdMR+fJolWqBeW
p4IMY6kcl4NF55v8qYogWkFS8oiPTT/RZItR5orKjXD6ehE/i6eyIdLTxnuM0TGhi4tBVdCKRoix
nKzn3RSLAYimGr4xH3kBJy10azdmaPKmAjQkqQ/RJgzWYBGkIvuVT+hfGl36RdEmFTZVooTed5+z
OMUjm6781E8TGTYklQH8qDb67NKNOHWl68PXvZeRsANrUdulDoLPapJs77XxZzXzfwoxSonXF3E9
tefDXMQ2RUFHxQd05QCy845RWhW7MYLpw6pp7Q8CExVCiCY31nO9HzBqkL2YCV64ay9eDgiZpjEU
2YQBNOhsS/F0uMBh0IYg/Of14V20xGFLmoQzAu7g83gKTTQyTX1pOTAkf4X27gS/fUfnNUjc64Yu
zSONf6DVNWM+JBbzGIxZIRuyD5GSTkEZBRm0fRU0CszeyyFiSP8KURxsxLkLg5Np2ZHnjkO2uymf
D05HwFnt8sJwXqV8GmmaGbESD5R8uXUubZlarFimWPGg0nXgePIk3bSULW300+uTnkn6xml7YSY5
2iXe+DCDK6sUkGp6SZTWqeFMU3mrEMBt5L2VGy+f5fxmoS/UF6rD9dVbXZ5YG2CXr2UW8CTLAAMn
rFxJMP44lphGewjQvkkgHHeiMYuJyUawn+B6dyuE1iQDRO114+vUKNYN+rBFcT71jdfj7M2hD/ER
neFCgnzaX+Q+T6kTUS+FGOogurkdOKazYW9erEVoO7M3n9Jv7CFZ0yuqhb3hQ+v4RwqnzvQ8PI0u
Wk43ACGerttbH/oMDzSiCixBn++m5+ZKOsBa+Ct1aJjgYrLKSj0Y6laHyvrkwwgwLRpGwM3Qjnxu
RAC25hNUdEgWbos/CvwAhC49/PTeoZgwIFE1pZVLosNhscsTNQN+NHWKo1Yv6KXZ8Mi9+1p7bmGx
p8toEK1cR1BQyzR0tPwU4i9xmmygNN3GRluvy7mpxZ5GIzdpRLNRnGL6M6jivgneXU7i1vx2uhaO
FmZBlpYmg1GA9UffvPGhE35fX5H1up+bWKx73fdV3JisCIKwVX6jwwBDl8BWx+ClqaLSa4FEewVA
zl/xZsfI8BklnoqVanpGnWzYKvZs/f7imCqGtoJJl9+HnAiJ0waeIyzKG7fveS7O973J65cKMtpG
XKSW6W60sEEcg2yG3QP5bEnLjAev1f+obVQ411dlXaRg5d+aWrhxASUHnGeYqp3RgZHbbY7aPVye
TvV/yKtvjWvhyBMMdUYA34ljVDcJbTGPomf/x/EsPBnGBVixRhao+82uP0nH5hhzAyRi0quyD7/+
R3MLry7NIpNFja2p3jf2/0To4Ffrqm7q+q7yH91i4dymBjUjCBrFiRrHDG5hJFXEfxHV3rrDwr8t
hPMU+vkUyBlcuUZw+wg78fU5u+AElmnp5nx+6jIFifMtqrd9C890RSDgxetC7gJJpqBndtQIwr8w
RV+qQTygDgFnwbmpIZFivykwNbbCDy+k96ow0GNuNdHa8rv5QFls2bkF9v+bWjgCsP/MkIVCcUx9
ppQxUCdKqSzWrmIMp1T/oVfGztRvpAzEjr6RGr0QWs9sL/zCgo9Mm3ninCj7IMVPkfatGHa+tpHu
XV+9AHKK9JZqPAkAly4ihdbmKX2xteLoMQzISGCbLr1k9FB8RjkUjieUGa87ysVhAXEhm2mQ5F/e
FEoragK0kmGdySJgSP53X0JWOQbzZKbT+/3emuE0/2trMYVKJDeaVhM2kMdAHzECQqsOEPFNwbiV
9r+Q9GAiaeCf87RkTpfR3ZeiIbQMXEX5WP71DoWb7+Higc7Ttg6ZUxy2YHezl69c8429xcJJlYnA
XYo9S7IjyaEZ/Po6XTpDzga0COuRT96kKTHQjru5WArD98n4XNvM4dF3042Ye9EtZkAKIWTu/17E
j86zIkmELggtUTjDA7iMffQGPoAmeVIRttxwjHWSmG5jUdR5cZDtpnN0MTgriUSogOE+gqLpWD4h
bQYX0B+UavdomD7B/Hu0bFHcmtJ1ODm3uohcDL+IPDQqnehuchFFuPHurCdlHzkI5f1XW4vQNYCU
9woPW9qus+V9sA9vxBMiNrjiuwvd82RKAPWpTSBusnR9I2/0vpdYO1VC7gPiqN7sbD3xNypraxfB
zNw1S0sS7frLV+JIK0js057pRB4VT+iey1KmZaqwoVzYgAqsTzPumnOHM9kyTYJo4fyIGRO10aOh
kZ00C+jE8A9yfIfGpbOxxeYk1vkenvkV6DpR6HBYs8QoUh1og1HIzliiy5uYKLYbp9wXnhI/RtO3
if9CXHWSgQGmJh28G9bnCHHN+iJb6Wt0O/tGKTuVLbmKHTrCXnpQDqr7ekl8vm5t3r8rY8zmXDBQ
160kDWJ/vRB54AFVOLlCBKuj1OAI9w3jtqCVdiS/f92ienF2SXVz4YbLhQ7880WUyCGOINRkRzSm
6BDTEfBjFr61Ucza+5EUO11U2sLQFfuuiD75sQG5liy2wSwyB22lr1l2OWlQfQwQ2zdmqv7u1Ek6
pGEfOf3YaCfo5YJd0KP2U4YeUlvqeGyBMDxqhu/dCoCwT94Uxz/Fig5bc6gtGzLhF9oBJ1comz8e
3a5uW0cPptDId7qKQG0Qxf5z36UevTxpsjMG0ufXJ2Xl2HP+m8Q0eFaVUuISU08PuCe1oSXPjG43
U4GMeYfG5073Nsuiq92KJRgWaB1Aq0wFaHo++0OVChaUlopT0vqIjjyalVN3nBrkH9tx3EB9rYwR
gRRTIm3Ccs+Z43NjkzFm4kAJ2DHC5ykZfiKyF+3TeHr0rfbP9Rmcd8XSkRGlk6jCwrMAbOncVCJl
WW3BTcxF91cc/gblY+s6dO0ZMhyPmpp8vG5utWBoBDAqNg1tYgpR79xcrVWwwI0y2ZtAR/5Qkr/J
uebZqRRtRaMLAzuztAgHxaRoYgA7iwOf2hH101lat2vdTg3LTwhHHKJIDu7meHR9gGvMGSOc4aKv
xzHFqcXa1XprTNrMJgFj2/+2R8Cx6X34P3G9XAh6VBA5++eGKhpoFvM5BblRe/QxOlV/G+sFGmr3
mgDXMSSG8X2Tx7u+RHz9uVJT5C43bh3rKxsHF5k4gg5ZToLg+Vp66JtZViMimGgUKDxV0Nfqx+uz
eSHMzgB87p+zb5rLa5SX0WSlCzlqaIBjK4gJ6vabJEPNSU9yihLcdWsXBnRmbeEycOU2EBpirWuh
OSGuJZCRXjdxwf8prFO6I8tOu9Nr8vZN6qdPpVgBQqU61iyDhsT9EUV0bZ/L5cYBtWVo4YYlzJcx
p5Hq5IZrQHub5TDVahs1uwtxihfyXDYnSYqS4sID6Ewr2qaDW74W1FuFVDZ8747ow57QfL4+bxeW
hhQQ0j5UdOEQFOd98Gbe6J2DWKNTCVMGqo4dt6mdMNG1ed3KpUl7a2VxT9KqvoWQAisNjznYt+w2
EI5jbWx49aVpe2tmHuybwfQIqEnUrlVnLPSDGDYvfYbCY0UmUKye/sWITMlSTZj7tFV8MNS4aWkz
B9eLWoVuQuTLJVOF9vK6mXmhF6cItU2ID3WYHuVVW12DQFZJHUB1kkGfmfqI/PDYwbMxeZ+kMj/U
ikQzS7MVay9EP65CIpuJLbWuzMdpRnqbhnYHgpQbJFbiFzAAlDs8nvw6sn0PbdJ1T5I3GHs649AA
HemYDxrUxOOqk99bPzu/IWiLEm8e95Q7dW4IUZzdlk2JXJt0M212MK6cZzajStJcmJ/TRQsfHfXJ
FOQSM0j2HoK2dON+dLQ0PGpw1lxf1VX0nU3NVwPwNxdyABat+CXKJSRTuuImpVWYbMfjrNoqq4Kr
Btb36+bWAPtXe7wdAJBceDSLURFKfUHypq2Dh8C/bY36Q1v+aPvxALP2Thfbx6QXbiYx/XPd8mrf
LwwvAj+i7lyUKwwje3BjVF+bwvg00bpw3crm+BbhUi2SAOF5Mn2FqX0dSrBGOfWxBHWM4USx2lai
xhY5diDWibdsr97qDJEmGVpPTQjpVlCgWBkjXW5Iv1WGiOIVNOLVvey15rHilcPKylZxEjR0HYmB
6nPc6tDhtAJ0bCn6ExvR4tJ0v/2W2cXfxL+yrcxIEZmH0Mh+m/1TE8Q/U+/T9dneMrK4GeWogctJ
ihFkT3o7FbMI8dMkQDNAcq5burQj3w5n4T1Rn4cVBO2KEwDLGIoTFecHowXOCq3XdUvqMszSzM/O
gM+WVyAmFw4kZnCAab6qOKnuU9MZqjti2xZb6PwjZ7H81QjvS5yEtoll6juEf96KgFs4fZcjKtaI
hiuIwExEeGFk1Hg0edbR9QOcyGx5WJpltOEf84Qtv4C+c6AypC3Wfef6CP+/T1u2E9ftPoVpzBuD
D34In3esP6Md2ej1y/WJXWcHGTRdhBIYHRmC2+XMxsAP1EmQKPoYfXLraRBnCFUg2kWmdLuiHp66
vBNPFYJGdgR2/Kh54e2kycFtVQ7ahueuc68zZwMt4qSeSNus0B9qIUlTJWaK4w2wM6LLc9ODbOEB
rVQFt3woreCPCp/VtIGcbUrze3aU/+RNbbMrEx0h2L7KxZ/XZ+iCk0ugrwxiM6W4Fey46HX00Wd2
dWBgjlVJJ7+pngsJlE0a/H6nKe75PGV4blMSpx1oER5Ib45GV6q09P6JQ9EWjH0DBgZt0X9jBgyy
BpoattrFy1dLrdZLZWl0mhC1U+1jUGofNP2xQgP6uqF13H8d0D+WFpdX2p2QHBN5k5VScafk8UFK
aCIOEZmdanRUhqeGG1KZ3hreVqRd+7UJDOWVFRdUpriCSPpFVdaCiVxL2YunGszboPs7ddRPqnHH
fek21MrHkvRmnfU7OmH2atVsVGRWm3n+AvYVKQ2QmhxC58G+z6Nk7HSRum0Rwrqg7MeXrPCOgdQd
ffMmssqN4CGt4te5wSXUrkvTTu3FaXRSozzMioj6AG+bYR5TX91Xfxg1kn6QE4r2ZJTHWDWdMKqR
QZF34480GvZiLJ9UuaK4aLrXHUFbxDXCyly+gXZ9zi5bSzguj6Ss7aV8lj4zYb7qHSVHLisTNmbg
khmwoWRgVYNzYp1YHoXSV2KREfh2H4jOVP20KEhdH8wq0TGPhuA0Z8QM+tWXzS1CYPaWX6IUXDeh
m5c/YsE7SUl1nKz86KnSPSyNR+jRCnX4mkhb0N9LY3xrfBEj8jSoQ1NlKpGeF+x+gvrNauDC1HRB
fu90gi0GuTn3iHG2Aaw6d2AopEqabEhzWE0n2YHp/e57xICkKXy5PqOvz+W35x5FS3nWlOQM1XGT
JXJLaAGrgQiSHKPzNBvam8FB3Q8KOngIIFXKIE3Tq0D6FqVDvPeCCh0vGOOUj2JshMeh8GV0S7Tq
m1Qj9FLLmuiYoWo9UVobb5Kp/l5FsvBQDEl+7EryJyq6oB97DWnJgyA24zdLRFkoiQAD72rfb+98
ThZxJ2UTjNrXB7o8S17Hac7orfk6ujpL0qEjXYsSiQPlQYNAiHhjTemAOmkXxPshQEr2/fbI3QK5
Mci8kJ07X0HDl4YUCibIpfTpmAU+CvXTV60IgDSrG5nblV+yhDPtFiBRDnHaTs5NwfASZGrYSFRa
Kjv3cyeGiw1AztZ1fj4yFq5Cvy6MCjyV5rfZwilTS2oNGTURp2zGW6s37FrO7rVR/WppxV55offg
1EJsjcaZW5XIH02H61NqLa+irCHDJBlD1p3Ari0uvW03eZBLQSqnTZb1ohmFfxM2aVnsYNOBiDCZ
1UNj0/+bdWF2X6JBS60/pE1aThtEVqbitg/MCHZ9JDERm4b6KEwp2KNL7qQBvI9eZtpTLcPEiuJs
WUD6GlrV96wQ8h1Q/Z8NyYT9rGCDaGW/b9DotPuufAEUX+3ySvwdGv4TqYrHMfUeeqPXDgibiLeU
h2oIUEjwUfkb3THvO2jKomTf6Jn80bPUB0mPCltOp/yHr0HXCcW6d/Abw3+2BhhhxK7OT9WoD9Wu
h7hx38ptcYQyMT0VDMYJTFHZwxMr7QYLfa29pGR1vYsGal+ob+UHOImimyqwymNTYyuNPUSb++yT
J/nosArx9Bmdq+wwarx1k7o9WYIQHI2szr/UMdJzlVJM31Dq1BxzQPcyDEzIGVNJujPC8YC0mOa0
qIk4eTilwLuRZhpLAxK7NPjWpaF0VOKgvucE0m+7WpXglkQ3qKZ/yfbD9L3EUbNzUIbmnUm9ERTN
4moVVLWUms3E0cADT/aRbzF/Fu/NcGLk1ffmKzsV72XysS7rcChC1DxCtdZsbsX3Y5fGthbk76ye
/o8hQge5R8p9y4OuFbVUVIJOdIxadcP6hzZqtI6GG0Fx3rGLHQ0EVMEGRXxl1YivClXoo7kpOry9
3O6PUbdfBugRJfMRpbtf13evvryUcQuZ9QPIpqr8W919/SGwsglm5EPpDQJUiwVV9Vb6NSKo9twI
hXgfSUwlRMSqi7iOnQ1NdMigp70Pe/B+gGzgYPbivc+dd1+jBK5BoVrtUj8WHotkRGop0+7zigIW
kOxTqUbaY5YFKJqr0Bdro6XZWd7HD7Gl9l/TMvtV9DWUv9WYHeZHzL0apv1pnJAn9b26QyIalSJf
GB4C1Iw+JZyebpSZVbInVVTftv6Y2a3Sqkgeijd6Pk7IJsbVjdyiO6RBBXuSguKZVKF+F9Rpnrl1
Kwc7RLvIUCrTF0UVys888ogrQH5PTdqUtl416r0/CIgg5zM/d4z6H1LZzac0KKWjIIVHJaIywE+2
h6FCWOL66qwQ3NLMzcOFA9I1C56LJSldqA/EuNEfDrIyfCcN/TUV9Tv1b2OO4U5FAQIe4JQpQPjP
65LfyecuThA9DVyRE33DK1e36flbNJIAr7ndNUY50jLV84tkOJRJ2dgwkr90YoW2E0ksQfrY976j
Ika3iwP0T7WsLnepme4bMXlCT+xk1oN5w1M2gNJPPVZePthyYKR7Xak25kxeezSubJkiHJRku1e8
RlBlx2NsSM1B51za53VngNuF7GrokSRMpOoop90PsTHcIQmPfpnClStDYCanKR3mYnrrd6YdRWO3
H3T5CWbxVoD5upNiu2wy/RQk6ndOwtbuSdft1MJoH1uvdptKN6COQzlzmjbgcsuLBFlXuj+gJjRh
KZ05PM8vEmM9IiuuMB4BKbVD10/hLsrzX1orJlt3ieVRPptSuXhaGjcJmk4Wdwn6A/VAiOPmUKYC
IiKNpAtHsaNiqPuoizdIlh/TBPloeNOTgz5l1RcrkcaXeErQbtX82oYbt9pDjrKJ+11CHuYvYxNQ
qUVlDNWOeZLeJApFPwzbYRxhK0/65kvgteGezRg9ywgBuVAqi80eWYJvtSXV9yjc/s0yJCqvb8bl
XRXPl2d6KUIygRKc8/knCChBmwhmUy9W0hzR6Dq8od2EiJOFP4C5bwEa1muBOX4AQkplTrQsTk5D
jayxIhwe4ElW94mo9Ufe8FuQ0/VmoVxL9xvobYrGbJrzQQV+4cM3H7SH3ExFV2yU70LdAuI2tPGP
EZcjCoI9kq1GsSX3cmk26aigKZsnIz1bi+HJaWVQsJmF5Qchs61Ba+1xVrutMpSydXTTry/eahOh
scT1QJtTSVzHlw9uADMqBamhPOSxHx6tQU+pfdEZp8byZtCeP/3t+c1qzdk6nm3UTHRj+cggba74
4PCqg6wWsB/RQIakWZw4SZTFdiD6BbqUjQrjZ3CMM8lytUBEfjhB3O76mFdYwPlDZpZb3qoa5JzL
7Sz4lVipnpUf0nGKSUaPuUMMFE6F3n8yBanfT12d3Ytj2h/Doe8eIVoe3RwBoF3oWfXRj/sWMWHF
PyL0t0W6vFp/pOa4bmgc+1QjVi8/L4uU3mf7HFpj9uy4i068dUMmqf9YWcXWXFw0N3fQkWuht23p
5ymSlnJWc62I/V2oJzemCPtVfVsb1bfrk37JkIWDAduB33kl2SeWVjcgdJUdFE5nqL1PfTHykj0G
cbxxGb20vMZcBuf9zkG3OhjKOqrzhkPpoFs9b53fI3qLQ0bXQPO9HKR9QUvbZD0CiEe03Esf4a/d
x1LI2ZZsRMZVbhFHw+VpMSNW8bxezq6AJC41iio71I53SJ3hWGb7AWKCzAFueuf9vD7Fy7TebE1W
wERB08tKLiGuEzhafRCm7JAozxkc+t6XXr/Lu48p/4+/xfE7oQ2v5uZ2Up4v2rpLP6uNXgTalh2m
YrhHQF2HLF+ocydMNlqDVxF/HtcbQ/J5LNayOEN8csgOmdIkXwMfpQGdy//G/Wj5ungdzivDLrWj
9esiHGTV05B7Ppgj6YgHOOlnQeS6hXr9+/V1urAVOCdV0h/QbtA9sbhNdEbXIzGPf3bVgTvqXogO
RvLdVzfWR7k0bzxcLDo7SeusMiC+JOR1KaTZgSNZcsVYlx7QK6cq1bfTz6400EVUwvaZ0m4BMYf1
Je6a0GlFap471UKgd0hVa+/pVn6XZPVwk4V6fDvBv/khQFXx2IqVdJMbbe7Ukdrafs/DrGtDZHIR
T31K82FWFAnTWwXVvqMf5d7zNProsFiBMaU7X8qkYdd4rUEGtJ4e6CrbYq5eHm1Qf81SVqTVdV6m
q4KVZOZSO+XN6MpGj2K5jH5AEaq3RVf/evd6suFoguG1SM/zMqMlD1PJW39KD5latrveUNPbJK7q
HZHwl6pvFqrl1Z0PWhtdndUeRSAlax4ApY7Kukyyg9WWv70oRGgi0X2WYaCVtspyO+OgtZPKrH4b
rSE9d2WADA3E7gL6fuQPY18Ah0qlaty1bfUUdci5Glqj/hgMP7oTUqn+oHRc+q/P0iobzgY7++zF
NrZSSx3yAHccXMlNncDNG7u2Qb047OzGvm5tufivxjjjZw3JC9eorNAsVL6U9IDe7W4IdiENO/l7
2y1nI9wkiH3ghjhnFhs50Mk6W2oEe0cC2OOxD2wx2MiWXtjDc3vE7MskPGizOo99o8HBqdRCegiS
bldPw22e5cfrU0XEXt126ekEyGJxBYDYZVUPaWIpbRu98Q9JlsjI/tDWZbcdGTJ7tLjx70cvMfYi
LO5/9XaqEXP3VO8Wrvke8SFLPyWWn7o0NaoHCQjFHDf1x75Xp4+gLcIbtZPNL53CbWrXWnX/Ra9V
LUNCO4K7IkPcwf+Q5BrvpnSYrF8QIHgy0sl546HD0wMdT0QvSW8ytS1vNILGafL86lAoUrpruT5N
KA9zHSOkqQhVxXVe/rE8upAO8RAQZiCkhz5ebqRi+JRafWTtYj2wHlDoqqgcFHUlovgJnMDuRK37
IkJJ3+4tRGMTWyqkKrSFUDMfiqKXH+VENk4jTaPRjn5hU3yYRA+EQWt5IeLzMPwkBzgzium2aL3m
c1yJrbhTgkbKPnu6NtwUsPBWu2Aw9Q+9OSMDpL7ravafPH6LvMn72hdDjJy5T5bgcz01yqecPjS3
FvJiDsYWqh9iZNqhYMh3yBOV39CuaHTe2XHvwhOl3VCgCCAZz0Y0eYTibgLSDm9tne1pUcr2sSkl
yLh3x3iQ0sfCY0CkCqSdEaj1XgLfbCNoJZ/MgnxN743jniT07Qis6CQEIo1auS7SnG89tvOjd0QA
PEJ922VTle4I6npnVNJLFITN74C6064Xx/xz1wz9XkiHwTW7Qv6mKsW9GvMoNcw8thMz/tbRLQbj
RSMdRhZy5w+kWylsTz91MW4PVcObTrKGjwp9wCBZybMFkYcKHFiKhoSz22piDhbfyJHj7POTZRb3
fQ1Ku+qUZF8HZumo4ST2+6ir+getQa1ELozumOt5eFDUgWKKh1jfbmr7uNnFZgv6RR8a4cVis0lt
qt1Xmteg+pmCSk5DfReUidTsTT3WkL6NZEDEfUZm3iIrb09lox6L3ALmaU5qshMRT6od3sOlbxtD
PsR2aIRoN0X+TGovxn6yz1A3+J2ZE0IIsZYBcEoV67nIxe5eA9H7CYnRQt+XpdD+LfLU2ElpY9yH
TQeCDd1xqIkAm6rjXlej+rfaVE18K8Wc1wdRCSHf8E3gsrsii42D5cuCnU2o5nZRd5upXfwQiT7y
VRISFsAgMursI4rFUecF+zjsJOAKDa6aGIXwIdaQr99382HW6qNBbq2bypdYLJ6LDk3wAI2dxw62
j+dx+H+kfdeO5Di27RcJkDevkkJhMyK9eyGyMqtESpQlRYn8+rOiLnBPTnSiA3PvywA9XdUMSTSb
eznmHBAZ0ncZ6KfDvUni6jCG/puLdOlVNJj+JRmHJwk4pMyJs2BpttpqTvBcd+99UEt2xJvnr6C3
oueG0WnL0bxG+DouWvainRdXGLFHZwdFiVlIQWwkdnaJhCw4YkNqC9i4SCvg62qsHhvoPtC/Uvp2
JF6YQXTyMUpugPGq8d11enxt261SVrrujZ/McVYlpXgdcT4m6aCQVZvV3vQO/WS4Rl5m8FDPwl+5
Q0jSVlbJVo31ZnTHfqcjNAiQhAiUs5Xuto0FeeGB/uxYsPZGnjwg153eEfwQXGmbcWUc9TjAOWff
thFDsAlKqdw7d1+brhxA35jgZCMRVfmQMIrQJcYJzytM2bNOEgGjVik9F0vL0UPGBKK79k7Xy1uj
xy71atmBtyWrCOZfCnkpkFzWeCPoiqbd7AJaOnv8ragJhyO0mOrJqrm6ZXhTqWsqtcJnt7PFwjlp
aAACnEWdlY7q5hm7or/mSTOtptC1Uu5acgevEL6re99HUpVCkhwIpFaG0KvpNIwGt8faf2lK7eR2
wxLoghvnGEXSWodjsEe+DjI70CBcDbU4NY00KaPWvVOVQZmjSrFWkU88xIWQasVtV713sf0aRW1y
aMzZA8JRdz4Zqz1X44i9swyfh8qLM0BJbG8DdDhq6vk3AIRltkxtgvirSK04Z/TljM8XToPlBYGI
XMHGGoQS26YrWrnwUaqF91S7CJlTZQv2Q9nioirQKUM8bLsOBmnXKUMICnprozo4lJHXUpQtWJho
q/ngzWbl7JT3Hbb3dbVM0Qplt/volzReTSCd0sIIMe0UcKSq0NqLTxAw1UVYMwN7rND4a+PUzXuf
9OMCvLqfX5FXidyfEVo0a0DZFgh72+G+Na+CKRRrEY+/pebJDTC3W7Rlq7vAmUk64rxE9uikkgz5
hfE2mU2f2h2PCwPLn9sWdXmbIvUS9RdcInY+vmuShYNTp10duo+grpK8t8AqCqb5qNul3vWBVGAD
+z5S6IdJznsJsJUW1IacQszAvhkwwBWbLGQMKAfZbe1S/ZJNNaZjH+l0ANHhXjmk7Vej1uPelC59
tkNFgQb64qVP2gnF2dzbK3TDwlMw1NVxoHacI1J8Sfk4z+vIiOnDHRTmFPxiNiN3xde5TMqkO/Ad
4571EeK9Fqb3Bo4CaV5uCRyHdk3T+4em9l1sX+5SHv05Io8SoYfHoCoRFYmC+QjAGwAKiMERegBV
vZ3rAb/H9hf4+AFV+ZTS0K2gVbKzSk4OtWhhwRib2dqO2Kd+i9FP7r2WUXxD6sFctu1jxIHWPtSz
iF3LYDdW37aDQwGh2rNboHsb9xmkGlUKhztMOiQn/Fpi33+G10+ViantQYamJ1xP+7wPomrKxpKo
N6iPzRMyQZ2jy6CUDRGatwktA7DI9ZVK/ZkBBeKqXUcOngzWUm0eYU9e2zN4d8rG2avckGTaOPP9
kug9t0ccwLpLoM/SzaHx3c2M12WntFflPSiVgmZLFU5YBp4EXNs2AY50StwSVJI4yTSMbvMl1PjJ
PkUyKcJP218gwdKPpoXToldO/R08rKvfS4iGaS866G54z7+UafosaRQyHj03/vRD2m8npLFshwgJ
eWWP38jduoZhwVR5fqaYGDK7gxy48ZEFans9HOwAqocw/oJtOkli9BymBmGOoHujKFtUs1ZEQOlX
408B8fb2aOSjxLA9SKVZRwUy3eJxlSQ9HEXQPUEIMJlMtXNwfBzENLOXiTdTnXl4g1lfiyWfmrA5
lVBjIXnLqd1bMSIKK+wSlMU2bkgIQrMXs4NiDEmfcvHSHg78eWeN1n2d2NMxorE+tBT3sDwJeN8e
0HcA/CMooqTSKqygrB4l+E0IISdeOjpDKTI6dAhVEa5FNt6oAFYhTG84dbb8Y2FyH5XL1Vqh5khH
AvckFyq+PYoTK2uU6KEfTczei0mdewtZugz7lr1lIiGPgJnKQ6NceWegUFxNLQ3OeyB5405pL3kk
bYEDqSKPQee99HXTbVrQT3YIZaoLBL2pMSVd4+L81120GQdS3wYI/EW3wNDqfnY8+sF8i+zxjdxj
NUTdLqamP2lWtkUFdZJKvXFw72Y029cdUl+/eBxaKxEo9V4RjlRJ6Yjq3lNefFNWA2YeCdVw5EzI
Q0QCKOsjNpMsbuZlaxuKMLqQ1JAVdqZHISwAS6S164i0hlRvF+hlHlH1ynFvLbJD4VwqthsH1a68
spVoddhTmFcBddaD3fD1ECnryRqjp4qhx4paj9xHBCTRdPFlsnK9OnlytY9I2iloIoSeLugmzpgH
gV3763Cxybx1BZoddQzKQSX89nEMSw/fvQKzgUXkGNfAjW20o8Fe77zc99Xf0pOemuSM25Dki4QT
6EqdH91ZA5SjLZuTnAVI/jKL9VQRleyq2ac7NqL6T61WfYwekiJgNVqgPrGmTVmOcLxzumnnLdzN
4qhSm6BP5Bqa9x6YpwT3yQ3MsJ7KyHqa4gbhp7XXp73Wmzb2+W4R9Udk6+qGjpQi1Y9IeJfTRiDt
czBZzEm48mVEb+0KVpKtQA5XNyBHGaG28y6oK0hJyrK5SWz1YndoXfdTjRRR6KmPIxTHO0+5Jo9q
UX40ejzf6MYGIc5+MC9fsFSTRWPz5QbRAfHWnvvwM2pqtElpZehBSjndwapnTlVP2a9R+HxfzU0F
oRZqbdljG5EkqFjOqV7w6dAHS6thxEybgcNmiHqNNzPtxzTRIQLIIjmZFLZuydG0JsrnmYY7/J2v
yB69gjDviISy6WQ5MbtHPDJ5HRqCCgndLZJbpUHY81ABsFdSWlgINRIVcG2+J7bTn2IZvLcUTeQ6
kOKzFfa40We0LgNCqXYqKJHyi4vJnjXlTejVbs69fsxiZwRgNo+QGLhKvw92H8BAYnojoRWkCI3m
NxP819eIV5s3Xe3OB7hlu5ta+u4n60czrpH7JJ5bCFCwLDz5x6lqyJhCpKl5XM5pWbVNmYFzM+ws
VMAZcqdJl8bzEr/y3vtTL5b/Pjl2u6UxEiTHPob9MwxKt8RG6i3C7cmqWzyRcWTUZgNl9nMzB3pV
04nmcwhOocKdsxDn+884SbM1xouRkxsj3xShAi9B5dWbhC3hpqoW/lFGhoksbo3gmHw42Rtl3zbU
VXdi9htUpXbwRZvx3RGKbbuoCbOED2E2VjLKUGgv66S2P5omGqPMYgIOGD0FpGqNWm7wf8KVVs7o
KiA0sjzNYA4cUQgCelz80X1IXFQO0g+H33qowzuvHavMxKU8icUPQf9xnVfbUrxLQUpCsOtUtcvK
7nC7hBTFRvqi1i+tHk8SkPp+rs1OgSq7ZyZ6HlrFb62ekczUQ3JkMEtbt7BiekBmnt/iNJvZ57zo
MovF0Jys0gV1CRG3hXFrVLrOYGcxgkxPqp7vRW0PL8aIobCddkohYQqPbWkRSCTGEB3MCIQSL1GB
SEXYTAiEqKd7Zqsgm0Jv/jPOxrnrOgKFSjiKOkUbVqzON+i9jFtnVwZxtNazQ+6UFekd4s51WUxR
Fb21keHHGlkFfYbbOwzMcXOkB6csBQhcOPkQw9ywF5HEZ+9mE49W3oSxOAIlilN8oyqXnaW7FxjI
4MpYU697K+ckvAsiKlcRd4KNNl35S4V0epGgvRXKG2BWv4Br+5cy0xxcbAnHBF4S0FXbsOYYNDvO
DqyeYBhLCvRVlvckmuiLMMRGtlmE3ObGNu3OYSI8tDyU6YwwZlN0nAOAJgaqKOK07rqKm+4IBYU6
1qVWjy74cbftzP2HMViwkCMTio3dNNWGlBQ31WRsnhzuwAqg6tFVzfyFvvCucp5LOBDzbEKfvHDA
2UC+eGziTTw185OmYf0wdFa/amZcA+I5kncttaoVrhkhvIMJ+wqi+s5Hpwv1GZySF5ztT0GS/LK9
pbmblBU2aQStxBp9zBb3KC13HCVzRip72sCCFamvDnYxhVSn35OmAUz4kXeNIFGILyVKd9lqJZHW
LMmtlHN9iGOcqWFkXhTszRSOEdFs6p60dqr8wf7wrJhvRAK6Tqh9P63xJWDYR6aDFniXugvapZBR
zZC0GLJwGy2lg33XHkYk0DtY3z3yf174oJODRk8yh7uq+YVg7gB8waUCmxOHs3DZi8/IssOn55sK
Mww3qBg7gJYzMLgFIwLBqjdORX4NI5T0qRCJjbqJLH/8ALnZNQDJlOCsyojB5E5oeOO3NQMMK05k
iPWGlvK3pdtpt3QN0jWWgeH2yE4tXLozSyWogRa1ZomHlqDk+IKI9Q3Dh8AKqt8Wb8/lqJS3g3AH
lnKNeyzqinpXkZDVK6+J4PrQdTghg1EiYL4SLGucqHXQKXTcDbWdF8opSJucFb0nG53C7oC++SV3
jopXv5xSf6Gjcy4PXHQkcV/IJup3hRuqfS3AfJxYRQp4+HRAj5V8tnE3S+cZq4jh1pNajIB338F1
H83ECVk2Q3MTwQStS+FNAqzUZYg7Lw2SDFJ7cW2RQxkwku1i1XSNUoLeG1ChHyZg27+jaZgy2vgO
crk1/oiaf/cBtfJYI3veMBSpXe9ldDK3wxA7ubE6b3OOIU7BjUWushancLBmniZO9ShxI3wCHbUH
AWj5pGD53Sh4N9/ZNQnheIRZBpkTSeo263A3WhkYZeRWg6eIfI4zyLJRgVPXXqHrJV6dBPnyvAne
WRUC/GJobminDY/Em8xa687NnCZwVgJeRzu3HWGbDstmksgSsfXqMNdc/6KW0p9swV6laq/aIpkT
gmovFCehUIJ7AUU+qAj9e+U1FZIrqH3UNgSZdjN/LM1Qn2BRbcO1323WTRwBt/Kn5KlrkS86NsFH
EowjlHAxVnsy/Z4VaCyRPft3ul5CBLhH4Zadk5dHQ//ozs66nm1Ub4FP3DkDYu15lC66sw7tYLy7
1q5qnJuoO0fwVA8NF48g3erMIjNy51urmAfvXZyZguDM2Wk78sfAtwCOu90zcEiJaHeD0wie/1mk
kiPcwUC3apzdXDVnqH41OnOyY1CtJxOMkCmWNPtbyll/UMkWIqEoepv2sfTvHNBnsxlRnnsT2/sB
l8bYwpW+j28wx6e3RHo608u0r6zpEWaceT8gFb2bNi2A3ZrbmxbRrXk1dV/VXD6MAE8zUAI3jjd9
qekdMdpoWqD1WJcjeHYzribwN8405MOZivovDmdZj9YsFZrLFBsr5GEICoffRDZH8HgmxM7GoTya
Lua7pB8itNS6r0Dzg4zUDlLqCMEz4M+xxGygse9WJThqKy+atrhN0LQjMBqB9uAZViFfKCzLvJl0
ncG3hfzmgdt35y2sT9sSd2H068VZ/WDF4Str5jId42hvdRJ/1wLPGL+stN4t7gdoty4UU9nE8IXX
dY4l80DR1ZgCWdAyWM1ecMQpuqwAYG7mWR47gSTyUXqbfph+63FedYFvr0jPd4DIi7Dqdj6bf0Ev
8zVB4VTEHtuZxOA7QJbgxBXMLzoo66CcWONuezLoB67cqoT0RdXvcEJk23rCTSYYom0Smu0s75Wr
Pvy2CzKbsqzqR526g9hIUrOd6w8HlA5BOlW+RmIxqgAHtjabwUEXW5coFwCT2FkEmOM2imJIXUPw
1Ew64QoJYiKcswuqFIRACVr8vLbtW6WZBmKhknkHEwq0TOYBDWgrJm/YV8WnDqUHbXlrpbZMTnNC
eV47ku61R9o0pqX/jCbpp+vglZJ+kau+qvZo+bl3i1vGm8QNUMJxnzz4OnizpV+tPXt+j8yMOMQl
nvOuonMua/S8dUU7lOPOuVFgj4e6rHfKC/uXuotUOmqr3OKuu0DYYcu9gcQH1yFhZw5uZn+E4z8D
Z2ZHbYIxX0ZczpYOvN160mGAE8d3TqovdZHIEIag/sDlqRn8BrPJJe2j40wE8hHhpVaMDN62khB4
Nu0HXCOXP/Xse3eRwkhLLJC3qn0vLZOebygu69kZ/s6DpEXi7MjCKZeBr7cloWKVhDRAZeeYZ39a
orczl5/gln10RhJs4bcOLqnPUAsjMRkHeICSaACEIGcq7il+Gi4OzH0tHfnqWFCv6aZkr1Piw/eT
DCKXJaUQD8BNY5cgMTMnEBSiouteR2NZGZz6vLStJ3I7x41z8BvHTZdxEcdkYYduFPp9DoW34bJ1
8ljNdeYkyG0LWHXigaw+HTSd00rAOdATXj4vndXkDomjXGvDtj1OJJK7AuEoCIlYijGJzsvUcVhq
z+O4HvpAPce0+bDCpD10c1CuLTcZPmYcuxtST+0G9m/mjkBTCmLx0G5KGHc1aVP5Vg6buM8Fbevf
UqugsAR3n8K5KrPaJxVuxiE7IavtboQwFezVWQUo78YIAoQEAJcyZdoFDr8BIAar4pqiJPKSuyWy
nqOKlzeNhyZdrdvTkjhDYSL3j1s3fg7g0Ts4moMrXc5DjFY61Ti3lR2bE4hG+I/qkbp7hyMrXXuz
OZoashIe4Viq2wSIESJvVm7vsU8peLdblp5mXQOvRcEX7KZJNBzgq78fKjdZxSQiWc8xz1B2jEjM
swf8btRFvSPxrnmwtvik/kSU3zfAfF5mIJE7bPLloV9GAd6PrdduiAxwtiRtqi2FnhTSE6PU9QA/
ZjjrxBpkm+h96M2StxX1Np2x4myaw/pjsKMRv0xPG6cl/jl0HSdPC5VpVtXA4krYpEDp9GnLGLWK
4fNOAhjaTWXXrAVH3EgQN/eLGs9gIFO5M0J6O4YUN8Su7lbIcl/wvWCwH7eCFkyC6Bf7CuS/0eK3
bq3uwxEAVkp6ylEVEwul29SPiAkCYoNYlynZ+33j7u25ttEAdMtUlfjG7rLQLKDzsxX4I1oOM12J
KY733gLT9Eky3JDtHanPadk2RB8BZ/jbYHSuog6nIMj49H0MrCZ1A3E0DbEyK6hffISq7HBS2wC9
bFRovTozm+J4Vsjh8YYPSLuD30ukntFF4/flENAmDUewA60GPgHo9EAYjmaJxyowvicngYuBFRah
ixUo2/lo1YwjimP+VU/oi3DwLk+e8bxfJSqT7RQufAWQwV4LC4g/QpBPSRnwXRijdRFGw58WLDMc
JnF9H092U6gQlEBX8RuAmX6xTK7/Mi7LspFayg8GS67NOMJAT9b4pdxK+DskcnHK+6XMfFx+K9Y6
OFa620Tj9AU9PC4Ct4IaquqSnYABVApVNZQPdq3RCwK272JbhplZC3ZUC4QZkKyVWnSMVi6IQakH
OPYAbl6wdi3T6U1SUnGrBe+bVe0MailctKi9NFgixtBD5WUD5h2t3hhYBZ/d6ID93ruONWU+eswn
CizmcQnm+SFpgRIHXVs/QEDk02wyg953w9R7WHxuuzI4NR6rqSbdqi0ZIPoRSZs3kYzCjQnBC8Ar
mL2tC8OTfWJKVH2I6AZHjseQLpxnEJ3LN5uguRFFo/zSE3f/4JMAn09gdg0d7DAdz4VIl5nQJ89a
2fzWHvQMwzFYfljN3KwtjcwToFUt3/vw86MrhwZS7kIdR8cajnPrONQT7iv8GJVtmJmSljl6O36Z
xmOtno1P+pvShByv8G+3xaqyUfRHfW6dQQzIs86R4nxuBSm6fXGGDYRjQZdG5K6L3igzqj5MCM3J
Ccx6sXZiIDeAobusgnvYPeejfuJ0IfjHMtnbtLkFUxC31BK3YSB/2kXU10A+hcHmQSdv3ES00e+T
Bbi475c480gA4mLQAvir/TlDDxaqWa6ZgcCyC8UTGVyydcdGrFql0T6Bx7U/p17jo9/HGI+D3NQt
206lmtA8wyU0zkw7NOZk10M4YpcSWqT9OFs4JAaPPQBPVL8cj7foPlRhuataqiUIHmB17WfW7gM2
G77xzhhCCT4E7hmaP3iUY/+MROIVcxejiUANFK+5WwMFgr1Z91ohqcbLAYkkdpZUPkHT1il3wcSs
whuEswbmW29Ys+hspq0uxjF5gK7PFOBmuPliiJUHNkCepulkMTM/OCqpzQNA2mi/gIwqUlnW1bNX
ka0HVsRHuQTqxm6IeobamK1wFWc4DrBWAE6sEweRNAyRNH/cKvAyIDB5k+Co78sercEE1pfwHNG+
9VYDVUW4HFJNQHcI+BOc78gMogFAFRzOkYpT5jnmMzbSmYHrTAb3EgjOkCob9qdgQa+M9cx6gCIO
0HfZtjO4Lba3J4miz9h8y91EkiYHW4a/lMDX6nwJwKDNgsnq+9Ucs6kveDkNAarlICFQJY64Sfph
OX32Jf7cYlxc4jxN/fTst7vkcWy6114a7xnAq71WFgEcYGj04lmBU1iNjh+iEbom3K0liIJEvvd2
SyA2aUuAIx31DrXm3RonIzkSi298ErUAxGAaZ3Kj/aHM5DSo59GhQudecAbsO1caKKbkjC6IjY1b
p1DkdG0KYgHfKSbpQ0ySh8BhALl4EOceel2Z1IOVpJ104zVl0GGGlkYtvIyONllJvAGyObQs1Y3f
dQJN6may/NxGX7hGe7J0+mMHNAzAg5olwd0mhvqRSBUcmjP1AYtEP3XhiDYMjTRd9gMa7m/t3COe
FoQab8qbc3UMu47AewvDRhxC4IJHgO/BC41CoQvg9TbMmYkV3yjkEcTIfpOoLv1Fi08R2tZvgOeW
DR/HObxlfwEzyK+ifaAZeDCS4CJ6Pp0hBTvxpXMPSGtAAxhXiQ8fkl5atLM1nCozu8CQkN3gzSRI
5eCCl9+PdZMOSe9tQAOgWYtWTpYIF/nXopdrQYh3tJIq2Neu+hWyGTyaEQtwXSPxKp0EOFOjaYM6
FU40+8DrIJOGoVZNs1lyZx8oCjQbZLosRI9prVUd/FKYV1+gGLgvKma0SoUngSmpblxzQH6rxQ/o
Z4jt7pX5fZI3g0e30xmTSlsiaXnAH7RQSzvBNUOgf5LiQJn1AR6djaTAmTtTDL9Ja/AtYXLCJF9r
mO/gTsfTfoEqwUUVs0Y42asyVQSgnTpXXLJ+HheiMjBKHWSuXVD+5sbrvG4QfE0l9n3hNrt+np5l
TJws9A0tADblA/OvhXj9MGwM5BwC2AgXZ+fSPDUYqwF4ma7XOolENi5gGvHOFH91xlZgfnMj111j
rnChfxgVFgkJuGOIn4GHwAWFMqGJSpIyYutlsN981R9nZf3Bcd49Qd/7iEY1WZUkCLb/Tnm85HqD
TunA6RceMpELd+FL4iba9vUIqBe2rMstIDUln7rmo36tkj//f+Ocn/7bFKIDSpQ6wTig2FmpxOZ2
cPlAkEUbbC3Gg1ODYMdr8odLevD54cB6htYP/HJ0vs4ygW+DguGnIg9ti8IRq6FE9dukdt8ifuIO
7Qx7CPFPYWqupaxeEm7/jgqNAzx5YOz5D4kcKIQTuGKJLkLQnUCJEHIFM6YrHOJLNuzlIBfv05Jd
0FlJrAvugamBiEWYGPeow/79q13y8y9HuXiBI5iWBliKPjd5UfKds5eMCiVD8yR4cuTsX5mNP746
iMFh0AcLhuBywS8AT7yFDXYh41PiZFFzOyTFvz/SP8jXf5/p2xgX5GuLoMdIIFtGzre/81fLpt10
WzdFCZlfS+b6h0nH5VgXwszawfpVMHFBm2u+HUy7qV4ntu7RttB+Fi+3vfkF1TvsOW5w0V8tZ5or
bnvJ8OIPr2S6qyow7dpV0I2ZVADAXmmc5ML7ap0p7eWXnewT5/FqSsFPWwJiUH1I8hEa614Gl3UU
NPi453aB7UbCYQArZuauulU9l9msh+deD8GVifbTV0FrEsHrNr467lsXR4xwEe65DBjUX8c7sVYb
/4TaIxsz0HaviGj+oUXCV4HNER4OnjTY/S5jGEQbapRUninOWiRxx1ZsPX+GKVp8d0n+30ZQ/R0M
RwnUJz5OzksVozOhOpjg0VXocmcr8LnXV+bzD2sGEqf/HeBiPkeeEJwpPI3BDDoXMPZdVJ0MGmT+
suaVfLbgfd+EoJDmC9LFcX202nsxXQuB/elnnJPTfGiqA8hFL85qrnoJQj3SBUHtSiG1D9unEBeZ
Kw97fpjvwsnz2/w+ysXDOhSGkB3K0gKVzyooeFGv7Ydz4vu4RkF0pfz4caJ8H+1i+QIMjgN9fiax
8gog/2uVosjjqcnCol9P1/x+f1h4//Fw5z3/23ElIlQe4PHjS3Z3oLmz8GD/Dpb7cvn697d47VNd
rDXJ0Ptj5XkctM4K4N6FM8LrXQbhFd3Vjy8QPgCQU3g2RCGXthug/lPlJ8g2cW8mrLVpLTfhQeQ6
73Irv2qZeZ5il5Pj22jeuRz49v6MpCRG/KEpyI1TwMx4bW/bI8p47CHXXAd/eoXfh7qY7U44CDHo
FrMdrtnT9gyETVfOwh+3RGjjYO909gD7x5ZYSoQaLxyPAwHa+d3RAgKm3bIaClZce3c/HPTQACNB
EtsiPBwudyke1DbQRmaKEOCe+RUOTQYLQxMtV3arn97b93Eu1i+EclUolgqf6FwbOWntpeA8/b/s
Et9HuVi3EkqkZUDnHEe8vWObYQ1/oLUuYI6VWfm1qfDTqv0+2MWqxe0VsR8Mj9QFey1uIQ1gMYcn
Pjzd3/77dft9pIt1q2tEWVnnl3f2I6LPuOeDd/fvQ/y4Yr+PcZ4o39ZQE8XcDD1eXbdSuV4hxCpv
suWu23Jo06xrtdhP2/n30c7v9ttoUe8hKlzhifz1knt5VUT35h6FM3ZX79a9v/JsP05yD7rEEELd
BP/7n6MJCf3xMuAO0pbrsrrT7VfQHGaWifZQtqcWzDQ6yxwuR553O2iwUe274Q1O4vm//44f1gDI
iGA54mj5wdmPELdbpm7EfJQHXr+e252QJP37GD99x/8Y5OI7WmB+sQStThyUTuGuqsICKTBdsjg9
58aN/61LG87l/xju4kNObgJfrv7crEF3jPx158p8VxTJtdTw82q62OP/Y6DLew+4OFF7fq55ZEWN
OG2Q9q/UoteGuLj0NLzRxJ0xBIvAltzM3RWTy3/Y5Px9WcithvgOCMg/HK9qZNjao9XrIr4Jd21B
H6J79cu+DQFu4vvYebjnaP/t2Uu15tfX3A+X4nNK9/8d/bwmv625uFEWDROM7gb52D90LkCNBZmM
yZuiDNwL9EyDd895uTIhL9sblw99sSdD7RPOkcaww8rOvIJmVb5swEZfNWtQO/L2CAffU7XWm2v7
8w+rHiR6kNjPtakNP+T/fN7Ec1QfhBy7CohUedxBtBnbeNeRcRF9pfxrN/Mfl14Qwyb2HLJh/8NG
lURMxGyAT4ZzOicoijVS0F/mwqzO2WHBlc3kpyoB3k/Qd9sBukaQkf7n4wXgiRkw6UBYy6PU5CJl
u37TbNsVK8Tmyjf8aef6PtbF1Kli0fckjJfCRznnFdO6vGNP4k2unAwX6BuxAc515bJ2bciLaROq
RIMthccLiDbgHXntmecC9xl7vmaYfV7Xl1vL96c77wvfFkYQGugVBFkKvj1/Nbnx1nRjb669xWvD
XMzHqq8ScCgxDGuPBsyf+lb57y0QS+8xJPvpv5VNn9cd5mGE+tH7wVLXLFyCGI7hHDvvwHLzrsiy
f1rX3/77lw66gInGpiX478eVuXH1/GaHyPbQ3viYVCoB+v+LLNck7T9P+v99qL///tun4oulHMBA
SzFnKrfS/xPwZhfIOVjTKxXRjxPw21AXc96roSulHYayxm3ZPU1iEy/3/76uftqhvr/CizmuIkbK
WGOI/+HsvHbcVrI1/EQEyGK+FSmqpc522277hnBkzplPfz56gDPdlCDCM4PZGGADXWKFVavW+kNn
P0XSPgBp34/fpiHeXR9na6lWG1wxJ1luCmn0fOmm0F6L9tFOD7X0lNCk/lfD39W2+6tM82aF2gYd
WvAEo9dHqNxIqn5CrvbLSGZ8/ZsuXdZv526V5zS07dJEY5wyu4sbfw+QciPqbW2AVWozREC5/AUQ
JWY0OSGw9QffHgPwtQL49PWvuXx3vNltyxK+mTZUNYxpCiNuycKvPSkSpMVScpckxc/UhDnbqRZi
ktC6Pqtt9WqiTf17mGp0zwO93fgtWzO7SoOKqbE0SQsnrwmO47S3tkRzLu1GdgmcPU02z1X01dy3
DHzwRg/hBOCe9YssdfsylIiLgI/yBXzd/7o+vZeW8s2Qa9eVuoMfF2T66FXBTtFu5291v1EyujRp
b0dY3cZzZ9HzDwxuSMDg/j75V7HU5Vi9/fvi/f5AhTDqEHgdvbw+Jv09qF/0Z65P0qVo9HaIVTTS
szqSupghWv+U9/uu/lZU92JL3vxMt3L9JctMvtnpGnzFqFyGobpR3oGjddTb4iA5YEtHR3jTi3Tc
kve4uPzKIk+DX54p1mYVQzgkul2TSxTJCZS0FB3F1m146XI33gyxOr9BMZppPJMhAVIcjU8F9Vjr
d9k2ENfLnVI8ZPXGhtsacHVKmzga+2DkmxYzVzh0f5OWbDP1u7iv//tdf4V43qzWrNXhMC2Zn1V7
aYkmvXN90ynLrlonX28mbt356ZIMPH3NHVi//idpDl3DFZR25326B121catfnDZ8IxYtKBvVrtU5
rdO46s1BYTj0g35ndh05ZV496OVcPqHjIu8KdFLdRDZ/+alfbUTWi1HelGksm/wTQaplo76ZTWQC
oACWYqSu3Lvk7E6wH3f6vYxD7XaR5dKup8uBwp+FRKhY95UtP27ioqai4083vdjP8U077K+v3tYQ
q12PA4tWDtiLeiFSHLvMtG+yAclGWdnyh7i4TWjYqHAZqOFQU34/c61q6Vpb0pCUMXg5ZvvYLZx2
1yEishvulo2yFTMubfy3A67CFL1lupUWLeQ2tI7xALMWIY7rs3cp4L4dYrUbJjjEuT7QyrVhQnog
U7QFmxQe4DzETiIBfro+3qW9j5uwvbRq6NOsi/KDiUyvzFscyOMnrlyUYuARouvM2DSNkAcp0M+5
PuSyAdan+82Q68r8mMA3lSM+sRsfy+YYK6da2XfKH+W3pT9fH+rCbGpckvICpEA9cr1DbATLjSBb
mgDxDA9qp3bTIUaST99q7l74JuoJqomCp4YB6/rhXdhpN5ZKyEBakgY7OQ8pkQ7d8AdDBOw0NTm+
zXzrt6n408/rn3hhT6JqSP+SfiKKpevgZZSWH5ktMd+3HiQqp8nx+t8/86DhbtYomQAIQW1CR5fv
/SnzpaZu8lLlzaOGgzPiwzJiQFmp3TFfHG1TpXAW5KWm1t9DeaM6diGWvBt7deD6qVdFlpOjdQH6
Py/g8Wp/48AtGftqN8LMsWkVLu3mMxvbIFIqhPcJv8OE61Yl28Or36qxNxoQRq2uLE61Gn+9PqeX
tuXbMVeJW4CaDuRexoxEAWnNGc2PRnvQ9I177eKnLSgtLhY06Ne9ewlhk8xS5tGTrfizhVySI4YO
sfW0/gRX75AF/15oRuVvEUzjf5y5Mwk+tHj8nn+HD0k9vo7cn+4c5Hgso0m8wwwhukcr+POU9tX3
AD62U/VV9avPeqCDoSm+XJ/ks683ZXpXWM1wqwoEbVeR1CpLyECFQXURHRFwd5XqZpF6LHxzERQ3
v45AJjci29aQy7q/ucpRkQRf3DKkHNA500ovM9QCybcKQjP2uqBwN0BNZ2GHbwRcRFnRQPf9DLAV
CSnqRaSo5M24RCTDwe++liJFlkpkbmw+RGH25/qsnp3I1YjLL3rziQYLnNWBUD1Ayo6Y8vtUfJXT
cOPcn91Kyygal6mCsjj/b5WRga8uAxR4VU9Fq+oXxPv6XhpH4ZgpFsUF5MWXQpLjG5RxXFWxv13/
xIuTitKQpqAtSCdjNTje42ocDL3qmWCZHa2BE96n2eM8wZZRx+4VrpztdoO/UTs7Cwp/kwfEjYEb
4nq1lssMwjpQYOhAo8rhtpqR3jq+mUiPQ+NPDk0OO9nYrReWcsH6EdU5Hrwkl0V4s5QjGhaZleSq
txAvBk1gj+tTHT8WGffW9Sm9NBTRgCI4zjPaWZaRcbonJYoELyFOX2VHH0Me919MKdoy8bowiwZ9
NKHiPEqj3FztT6STxmnpsnitqqYffTltvqoIPuyKEfelsNwI5Je+CyjDIhC55E/r/KLsu6EWoyU8
S9aezEEqPSwjhpOUhsrr9Rk8u+ZJLXgcLGa1iPHSUHi/WCgOqVZpdcJTlQAxDyXsXAmNio0tcd6N
goXCfmCZYIYjfb3aE5URgoZf9n5h+fo+MdO7sVWicdenpfhpTb39gtFqdz/rM2QSBElAoebxQ2DU
3acBMQe35SY6mYtMVR8itdagVXlCpi1x46FWd6mA1Hp9Xi6EXJAkBqaHKlqz9D3ez0slJn+e80H1
5ryM7trS2KtROnxMYnQxo6Rr3Drut6LT+VpgP6UBkdW5WhWumNWYWRa0erAYPUZqfWtFoL5TW9vI
686jkIJxOXuLALY0iFcfRltAjlR/sLww+6Y3OoI0CNDp9VFLLCTeckc1o8/Xp/K8kE4gQAVVqMhW
4wK31n/Xx15SIdKZnpH7o1vVxk0Z6NqxmM0vXWSb9+SfhjsVMWJJov4xiflg5eqWN/zf8PouIeNX
8F/OrmyqHONVvmkGhTxjKGZ6hSK6H5UP7BHiV30nxZp856uSVuDPp4039qDRMaybed8oGCnh64Kg
SNqnD5DTUleHYnUbR62GcFUqp91uCnnXmGlqvSbgMJF50GroyXX4z/uR376EVOw3DbSIV5dHbuUa
bDvIZ8giYZCQSg60a+3QdVN76HINmXVhxxsLd75VhIxJgUn/GKcCLLXe70fKMSEE58gEL2rLHxYx
oqOaYlY2KRxGUTbzDrbgDHMFHevrW0Zd/vRqsagjEGiXPYOf2Gpo2nChr4UwXhuYCCgiUqit2yr5
oJoouOz8Rryoc4cfM0qQB5FU/h0qRuoJrT/jpjNThCFxtDiUQVq7ZtsrhjP0NvwG4RcuHPXQ3xkK
PMvGxOihKHITRjz14ZPka8NHpTbGZwR6xT0PmPlnSlId7jJdih+7JutTx4yFdcJQIHD8Aa8DRGtS
NN7KBPjt2DYb83B+6yCqT/gHXw76kiD9fgWklKZzX6mKZ+NY+YHWLDZZBQZGs+p7U18P7sa0XxqP
HjZTb3ClnpnFGYaVkg9qimehjOo1TWa5vDeK3Ryho1lNgebNFUyZnRXEw33V9i+lBug0RJB43859
6PJws5y+Nn9iZWO4/oAnmpUU+oPd5sFeVjtEClvU0V9Q30Fh0YeNsCuKpe86TvonHxb3SzrJELZ0
DMTwHkyOY14+IRFWB7sRgbTvOIZZXsLtvmsTEwK/URRerGw53YjlnbTafcQpckQIC9Zievt+2lXI
ymYb9ExDrJ/CIbV2lh8Oe3TkOo5eGnzjnnvC+ql2RT2itDBAcM57aTzICZqORc7TCKFCe6emKEYk
Ef4ajZ0953mnPHGPxVDBAUGUfvFVzsJkY8tcODkcF5r0OJDR8FjXn9OiHvTSSoU3ZsF8GC10bKC4
Ta4hDR+v75bzCiNX+uLrIUBU68D6VhFVKSOkFGZD8RDNE7skDbtdo1s9h8tI0BcqMhx6QvPkd751
KqR2fEiVObtPNPMorKF8uf5rzPNFw35eVzCA0A28RtaL1qokuVpQg6OFrHEQVa7d9dlQ+o4qGfnX
PIcPr+Sh6t/5UDmPaHRkeziy/bO6KFqUWYB1g4FIR4dAtVMqER0J6G3VHkO3dC+VLa4VA9Tu6CDH
CLceUPjVX2sES77G1GNuNLOxfiBH3RwHu/ogywEixRNyorXclHte4/VLbw0RIPAuymQ8B/XkbuSW
xxsuPSxb0TVIjyCMV+Gh6GT7HjayMkG2LWu3FpHu9HFifymsvvOmuW0RsGn0l4I+67dpzvsfbRKH
+ywuJmfuNHgTdHVfLVF9RkIVvYwG8ScFPpo3JVH8Go3Q7us85eFTjndVJ/zfbdKqH3sYmCfNl15y
JKVfYjPqCncKemNvGUh1lR0MR+xwpN2cZ/jk5EG4sW/Pkx/uZLw7dPxbcatZXzZqMspmOAcyRE+5
d+GeF6dB67cMnC6NQj6HH4RK4e7MimYkulgw4WbMbtL209gUxVc11z9c34rKeRgFAIiUBHQgEx7e
ukQwwAwMuSRn4kfR2o5Wy7+WWU9ju3R9KSrcxsQee4gARuN6JH2jgakiPmW0J3sov6SIatynUxCh
FO6nD3GL8uz1H3geI3CwQv6UOCEo1q+dS2oraSu/8WcvNsm1bFQBEK6MjdDbGObSbFP6ghelEB3O
rKpQmS/QqmIcWh54UDTZ5NYEkoOZ95qb98MnkSoet+qJkglem4kkvqZSjJwH8qF3lkDduC87+9Bk
miS7k6SbCLjMNRqpqFyVnj1b9k/YucreUjhgo9/1N5NP/ytEPutn1oj5DhFt46T0g2vaaXozmZqX
YJdBDiCqk1Isbuo8v0h5WaGdH8ctHn2WcdelgfEJwnn1yVfaPzL+r4iiRPKDPysoNqCCeG8IqHMo
bTWJi16rUt4g+JJVbp9AoJySFjj9hGKmo6LU8qymCGhiBgJtN0fLYePYnLnvUIYDScaLgVRepjGx
rPWb1zZmf+gVwInwonqsyz0qfCckO7XPSg4/og6L4DMuhNVONvMwc+yxTu7QtUYuyzdf5bhJ8T2s
qekYMjqBuZ5vPfzOn1EqBQBoNYKaBzrBqwTGQGBNnzG59fzR8l1/tgQy8BiB7VKtnb+aDaThtCNI
Xd94F0YlTflrkmZQglij8eJ+oriRgqYYCOe7fqLZ0U94m0piNk4x0rI7awxGd2PQC6cekxl0Jagw
cajW1yFYS+wKLNpG7RzLbiOj3Y00B5Kfo5TeI83aRrB7kWYwC4Q+Rr2KvBTNDA/hGOwfEd84DLKC
ZqgtPyk0aoCEBgjuWrPsKp2gimupPymBvPS5+X2UR0rXY/ujnW3lFj0ENK/6TvvaqHPiTnaPeKIa
To4VtvqPwB/C+7wKEOqZZ0MGoJtM9ylGkY6PFM+R/oJ6gx/7s4UIlSeHWrYP2nwRaY+1nTLgmNrx
tjskZOSeWhQhYkSy8MLOr+6pej6oQd0claqz0VMeG6e0F/J5Ls+3o29OD7A+ors6Up+hTbMF5zy5
bTtYzVkUI4LaCuumDOefoxgjD8nJyg15in1SNeVHlgTtbW4ji6UOE2jVcHpALkzxkMvWH0a9GJ2I
qIsqTSs2ztOFkMVM2oRH0Kvnpk4h+o2VPQiAOGlaod6AmEsKhvN4fa9cCMCIYsocCg4snaRVgpnC
hE/KnF5mYfBkHOrf6QCz32w2Sn8XzgEJEe8UciLaSOtC/WT76OCFwGEDW71JzOCbaT1DJ/3W9fFr
bBUbKMoL+//daOtSUoEnpK1VjKZGIUqDMEblNnd66UsxzBvLdOnLBJ0pTdMWmPG6qFmgDpL0Enhb
FFtldOd921nKKjt8FRDRkatHVU79jQN+YWtQj1NYNxi3pGirWKYMRli3gu+TyuFXgK4TqrTRy/WN
sZR43r88eNtDlcbfUTEA3K5S6sIOaUy1RC6zEem3CJb20ZzE5ErUIvbRUBPNgjza9f0o73S1DTcC
53lTjntkoQNRZrAAr6zrdHEjD9wbBbDiOPWPmd8ELsTn/FteEsIRrmv2qU2VGvnFX1lalAQ4yfgf
fgMwary6MBMyTZ7/72+0YvZbFNbk2cuK9Nmo+mxPsnJIoqA7UiO5K7oMZTjsnl1Bs8hFXbrZ2sjn
TwmuIJyIedcQzvnP+18QGZNoKRKZXqXokRsiXefO6CUTdCRsRdvQdBK7SGonlkuUaWrTP7Q4Kx7m
2bd/a3YQLfpy+m0eKfWj2rSjthsqw77PwnQ+mIFs72L64HdVa/VoNSNWt0Pm6mdTIJHfUr5Od3lI
nCaLTdDxULtiZ5sGMITMbtAyzJKjViu3pEGYj/iJ9uyjDIKUhATPPGtyFHQM5W7KZLrRNo4vD5Wp
qbcl4sZOarfhS5kZ4oektp2B+3kz32A+0nmdHI+7KqpBGvZ+aTmpqqL4kiPyZsx0SOKwku8b9LFP
NTtjb8sRsLBIGw4NoPBphxlfE+9Gv3io8q67tebM3uhGnUdLnrHYGOrUg2hGrxsK+eIClES64TUD
3JLvVCWcdAtdcn64341hrmh9/HJMbniZeLX8ocTsDhO8jfChnp/t90Os9rU+AVCVpWWIUrEOGq46
j3Eli4cRcaFjMGA5j1FntRvKXN6rbSA+xPWMaZsW2NmDmZXKS8IlPuymUkawZkKb+2Muh7ND/wgZ
FXyX7ptQTfbAcFCiRJvNK8Ft/Q5zZPwFGeBT2PjJnd1WcMf8FptTK6u+0vyipKlP3a9G7hqPyr88
IgYvzJ8Q/pvHcZLsm7hMJa82S/HLWMzOtCHZQJdtLO/fh/2bDFb/2+3omBfoeqY4KpGjqhtzvzXE
KqzGAdJMZKLwk7PYqabwsQ5GREmTjYff1jDLJnvzJWNSdrzuGGaubprvmfqgWbvr98PFEZCGFTT1
QBiuq/eWCKVpKQV7sW7tQ/2x7It7nA02Hm4XKjtsVZOSzkJixxR3FQA7DhpFYdlAnw9WaOmFLqTy
b2yzvXDLwxYv9NJHWURaVabcy6N0lTj4alMFpdpwMMJP+Ib3X6i4X5+289SEOeM2o5NgKsvF9n5h
dL9XkHmSdK8UlcBHpzHdvEEetTCVzkFrwjhcH+/CUQfXotAw5Do3ztpdcppxkg348LVkjz/aKYz3
UjXcIhFOnkJC8FImeneMYnGHNFa+/+fBeYFotA11ncfIOrlk4wTynBqa1w6YOvxEbvyULmBURLBV
7SQSym+av1FRuLRjKD8jqEGPFH/jdXclV7Shhj/EAztPoStnhnTqpSFGpdUYn6Iobo51hAie6Kb0
p9UN8k2UjOOh14V0T71uC1x0Yf6xgNUoOQgLKO56CmZMjA0iuObhsFzsp0Eun0IjVWBRo3cbC7+5
V2g6fMEF4OPYYyb1zwuwtDpZdsAqZJ2r05NXbWvWIRE4nSl2+IuUbOIPT7rSLYpWJHdJi29KVvUf
CqzsN5KXC4fp3eCrw5TUBQpoFVsvjdFJ1LHA8KSg86LRNDaCqnYhTbIEICeLc8U7Zl1xVfJ4GEUI
skCvS3wqrMq0cAhAShr9QARyA/17EUsqOrq5nf7ojMh8gmOl7lp7iqsdfQwfayMlVB3ED/qDbSap
U+s6r/RSQiZrQkwUa5xdRcNVS+Jv+JooTyaSnq+8Da1djGB/MM6Gi+aq9qlPo3Yf+cz2XLaxZ5Si
vG+yJPLG1ve9Oklfk1T6BdgBK+LEHo9RErbPde9nnoxMx0OH7/NzYZpbmexyrbzP5qlCAKSxVRvS
O52092GHcGcPTc0ERQ2aYElkmp5cROmfylgKxbr6kyAcup0qHsc4UxBjRU45xmImRXz5Vs1hNl3f
mGd74+9DkAch3c9FQGP592/up6oL6kCb4LFoEgWvlHL6IWT9ILp1aGxuXFVnMZfBqEuxM4jr9pmV
pjBzPSga8H3mPHKNzGa/eEgGGZYYYRy69hRYG1H+HGXAkLbKlhTcWudhHkOZLMgCdfAQWbNi1+ps
/aUmEjvBFM+tW1Xq58Anhe/iWfKCwTpiJqUdM3wU3KRUUBzTI5o4cyJ3blUaxWMxStmxLSN6fVqZ
HJJSqjcm6dKK4OiMJBcqMdS9VyuiZ6GeJBZKnTMTeMoiX3uYywKUQ5N3/8PiL2BVAzw6+3EtwlXi
jJdaKevRUSpwKjgk+wRgSRaW1kZCd2nleSUTAek/4XWxyrYGaVQqgT6VFw3R8LqI2VYAQNDajKqT
j3PwxrJfmEPyUnRvTFIHCgLLZfBmV6stkv5dCx0mnhDGoxKCzLZp3s34JV8/PuevY8DtsrzUbdCJ
O69m6jYwR9zh4XZUhumWla88FgM+aKGZhSc0VjuvHHueUpY1/Y5ltjt5x1ZqcY5jWH6EQmlA0Wkz
ngFLwdn4mMNwi+Q1euSTYWNIWNnTL3hcT0mO2K4j/OgxyXT1YDa17ySF9qwMqHPKsSokB7Xj6E4v
m95NO/rVXZ0F+xrNUQ9brJlHop8fhkr5Ocndz+uzd2FXgL3gVU2bB+zk+lYUbZ1lVsiuaOvwTkf0
MRPZfY9qtSY1G9nIElffxV2mCDETEkrUl84rCLnq+wrEn9Hj16R4QVAV7VukY7Wp8+9r9Crdvrby
jV1/YRuyJ4wF80bxF1+N99uwS+dYDFXCRKI0iBqyLf/x48wAtGUrf65P5XKHr74P1BvFETIMnfr6
6l6pyz5r9aQbvHKoh09pku+bdKqPix4Z3pKDfqsx07vULrWNguKFb9Qg+bL9SY8WVM/7b1SFLIEn
g6ET5AQpy7LqgyikG7Ma7I1DfZbBWXBW9L8dXQRHAFK8H8m3o87IBYe6zCwKyZ34OMtzca9URvzI
9Tl9FFYU4d2AyU5uTurrP08wkHcaKzwaKG+v3ws0P/O2sNir3ZgHnhRm94EmRsAeanOKTDl2cGnv
XX9EJvv6wBcOic7W1eFgLsAzeRXLxiZcDG6JMG0ro/QJvkhuInEKRlS9Zrrs3vXhLhwUHlxLFZpr
ARfl1Xr2NpkZkAp0w0J0mazvaGwqO1+qpNs0rw99hxD39QGXF/Bq5y6QOop7dIPQJlkdkixLDAl8
9+yl1NQTYWVOl+B4c32QC5MIJQNl6gULwDtoNYnkXPAiFtJE2M5uGQ+3s1p+wrbM8UWzJfxw4US8
HWvN9kQlQOoCn0o+hicIW/D4cXj7PfQZUvLXv+p8rQS33CJeZyIsg6jL+xPRNjwZY7MdPFzSXkHE
9/ukF+HerhFJzUtIQ7GUdP98DoQM3sekr2XrlGOXr39ztSp1rNmVofRe3YwpXpei2ud5cqTmmhyM
uVN2UTqpJ8SVoo1XzPkSLnGUzghddArS6zr4NOMVg6JA76UKcvxdNwbk0NbvIOhu2laZNjbM32jy
fltCddEWfTvBzYoc4fvvzCk7dknD3EIkr29bwyqCHfqBH2rY2Ad1trq7VCq/RRE4/1Aan6U0q71A
wYFD61ScOnQ/cWxDnZ1QGWqXDRntgpLKWodpwtyiyu3Wadk8V1KuPss6CsKiQJIYq/vuc1CE1U6j
lbYf/RnjM5xsdsNg9Y+NyF/8QgRHCIv3jS9NBw1Hou/+jHdx2xj9A/4b2Va79vx4QuADzkMsAPl0
9qKThk6LpxyP89FXHvCcQ58ombk+N6LA+aEhQQcOoFLDwuZova3omLd9jU437OXWd201b/HnjEpH
bqun64fmwgcRwgHQcSfzLFjflLM+psjYq2zg3gcS1QnZ9bN+Y7OeX8cUlxa2BGqsnNH1ZhWtXmc0
YntPTepPwqenm6pB6DUjYkhlQFu0U3yew8108z98HOWFJcWm1LTOqHKlXnRu+97rOh5Yhtwu9qXa
xo10aa14mHAf0fqinLQKpuUwZro15b2HFLZXYLB5TGb5qx7n6UZ2fSG+Af2x+A5iDfWr1UDYm9RD
PyoDrWDjUynEbd7Xh9oPDmAFbzWt+3V98i59l60BayUHVHgzroarYok3cDsNXmWgfFp3EvwLPzpp
2mAdro90IZapICqX6hfB+6wKgJ2QGrRtQOAeNO6ghqeDaKMGC58UeXqk7a8P95fnuApmS+WWlzdg
OFKo1ZcpQdLw/uJ0qUqFh9WMaTPIE8W+zy36vpmGfxQG3q8Bfuyl3Z8SI5lvczJ3N0hL+vu9qG5w
lytPcIyi20ZNn5opm7DxmH/7CzFPq4xftT/d6hi4PykBTDMLVXUHaJVyq0oidujBVq7PoQMJKcdg
MJDTuf6JF7aKysWwELB04B3rLKmRxyIKw2IAHRyFTjvli8Bfg92lnsb7Shlx6sVse2NeL4QSBmXH
AHiEGLA+bSSpbcmEDmishk94vb1k0Y//4bMAVBoGj7hzCFwhpsRPeqIvNZV6H+T+PUZ+6c0whv2r
Hg93dWUlP68PeWlvwodiU1LsOS/hNVJs4r9q9p4SYKfQRTTu+wHrmH6UWjdR/S2xzguhkgWD3mAh
l00bfZVwdn4wpcEMR7eUsMXA1wdUF2YyhtubgKgRwvfLjRvgQlGIojR1SriYqDGcodjpXuOAM/QT
gjSlvRPtN765cgwf5wq1fe7VcT76NVLdiSpnTjQ0NxHP+k7PD/gzv3JPo+IhfDexhwJzGbrwWorB
fKrrW2oB5/sLNWp+JN1cZSHFro5thA20ACzH1MQWNgdw+/rf1xf74gi01cElwruFe/s+ywlqkCKW
iZ5oVk07O8N5T/331JuP+O8Q9qqNKsGbiaeMIZrsloiDD0lcm7t22gip58H7/TCrbYTkz9ApEXL5
Ms7GU9PvUGTdDVq3kRduDSPeT5joZbxRlq8xVVy3b9XwS2x/vr4m5weCIgUwTP6h8Kxew16tAUPO
QE55q5hG6zR+6KbRfNOquheI8LPvPw76FrlCuTAmpVmSPIOcyDpLv6zAGLiCJ4BqY5e6aRs9lMZn
y8YL0aj1U0R1PS2HHABzdhqVotgNULENdBZl8A+7pCwdI1S+2MBQFo3nvPt0fUbOuR+LzhzVhYV/
oKAosVrcxod7mykdmkAUxB1FDM4Cp1bxese6B/PG5OTnfzIMZke9+ZPNiOxNxhOU7t9q2HhdbN/H
cvXiq/lnLcK9Ueh3mOXg8BWdssL6QD3+LqVal7a6Y4rijz2kLmapH5MOxKmado7eSqfZCvexHf7W
zb53Ur3eCEnnQZd8ANCmAKduYb6xbLs3r6oK9kUpQg3DG8m8t9v6zpw13bGwiDbLjck8515BNKUT
JaB78cI5AxQFqRkXkYrWkxYsgA3rFvwQxjEHM1FuGiN0G83aC0DQ08kON7b2hXLp+7GXePTmOwEG
TwmEvsnrG1Rk+3mnW5Rs4mE3j8MBxAVe2fA/xl90KDcOLqkAf/t9EsRlbSowYmy4S2ei0JmyWEpq
1uDJtZ189me5PwUY9T0OcpU8+EUAjTmcZjcrGus0lgmxXeclRys4w4Y7DJuD0kiFm+mFjTlXa7ul
3FD/Ccyx/aLPjb5Hz6C+lTqZXkOOc7xVG1+mCWu9UDHLW6Mou13qi89+EY+uiEMs97QgcJWkT0/J
QrTU1VC4fpCP91M9KuWOukjkqvn0B9WvAsOvsjsaeD7dShokSdFmh6kZfg1pru0BRUbPDbaAT6IK
lQMIyPlQB9YnU0LYP5eE1+Rgrem2G48Rdtx7asjtTsLFcC9Akrl4Mo97I+inl0npzA/xNEV3Jtbh
R2NSPiDbiYF5jxNrJrFKWWd8bjpMH2K8pL9n+GeHloUvdkZle2iy4KGpK/8eT0b7swnGF4Ohvtir
flHdTWQTj3U64UshBtUJxjS6H/K62tlBqt8ISa9yhG9t42BrRrgb4cjgaVvWOwXGw0maBcZccDOS
vR0USeYo5YxVrx32bbIrrNqfd2oPJqUbrPS5LOSHvvQHtxfI6/T1n+vB6FL2sODxFikn+slnD0gr
nHMY05RaG/sJPK4siZ2d3qd0NWt02qIKs+q6PSj2YyxZp7L9OCvlMxXmYzjcZb12yG2we5KGDEnk
Xv9l50HkbwUYeAEoVbLgVRCZM9lMRWQ2Hk6dh6btpvuYacKXttnPaqr/uj7ahaCs/UUkQmkggTtL
uVNJZMYc2PCfQJv/CYrpppnU/sM0GuKjZOMN52ZZHt/beE7vFU1RdnMoD3tsJ+29FCoYZYtZf4Za
8qsRY/p5VNSBy2YxAGzqm4S7xFHBZrNP63QnTbXhKEze2NY98V8r3WEIIWbqvX/ql1gy2DTxymGC
eS3j52taZWI4icqBNWreMSEMwP317z+/MgGQkJgvqTmNhTX2U1ezVs6KqffoCBIlhhs1l06Quu55
9j83xs9OKjZGvLC+S1UBFh7NngtAZF0J9MHses/y2xYB4lY+lVMJzlqyEJoJB2NjvItfCCMYTggE
U0Lm+2Dt18izTxrv/JRmEg/E2nAzOLtMa6be9k0yODS9aB9p0pa67LJT34dq5vbNyMsve3NNKD2W
JCYsEE8zZu0mMppPljzB/JzMjcfOhQsJ6tcCbP2b9RD53o9UhIFc1O3cecHc3+KQFD+3piqdQgpQ
KGmUhGWaV/djPf9odXPcd4YRb3SmLtzHAJYX0g0J33Ixr5IbHqeFBAMBz19+yo1pIqs4QkhyUsO+
bUws6roobzw9nsdi14Thz7nvsdltGvRV/n1H/1UxIQtkJtbPDbtMgh6/O5AhfoMFejs9DlaHnnyp
aaw5jImsKZTjKAO4uD7wOVTI0in9/U1AyXsJX+9XYcoWEhxnGzHhYa+4qRvsE0c8SofMCzzl+O+j
AfwiD6B8vYDMVi8SebTDKoytCo1y8ngv9mDW382Hfo/N/IFi68Zw6tlmxssL0tBSJQAnuQ7LZMjd
f6oEeRXeGVXtGnmEzb1SuaWqP+F49xvDa6fDHrtJpu+SXjr2oN6AjZE2fskyi+9PFT8E/NkSP6ip
rddXKnUl6/148FQBgTksqI4o0THWZXmnGGm3B/LRk5Dlqiv8NN64nJbMbj04vX9eNDw10R1ZLbGW
dilIq2rwJJTgzGB4sK0tAfVL24iiGv/hQqIPvqbbhIMogyFraILOrTPXA6mdvA+RxJQ5zVBEn9X+
a1RJ7mBxI+B0resbldHzKhTHd/k4us20RtbwJ+wGpyjEctAr0U4tsB4eZO2bFhiTk4d/AOhv9F7X
c0oyS9t82Vz0celqL//+TZhU0e+NS0lOsXQkWHnVFjXyjLW4HmCJ028GGJJgxJoToxY6EHvh5G55
LL3xptzjZOb4O1oB7vBlC/u5vubWgy7//s2gyEaHuB0yaK5g2oobN8YtnBz99/VzeXnylje2RcP8
DCOCZ7bd4sKbAtC4DZs7U3Ov//3Ln/H/f3/dBoS2AdVQ5u/jg0uCok4pAP5dIrbce9Z35X+m67/j
rK6PVqJBMw+MU43NKS/8owSYIcy3sOob06WvCh/KJPdGVUyp18T3Vf8C0HQjOm0NsITRN8se1NZs
aSHfYeu/ogQlzOrL9QVZh7/1RC0/4M0ACBb4Q0Kq6Ym/Vl/GcfA0rz7Eh+vDbH3H6syUSYyTGSB6
3JSOtTiNWy6RW39/dTxAGCQ9OnUcj/pg1p46bDRdtv7+KiPSJ0RJNWlIPdnfj8pe33qIb/39VW5H
GXJOIp/f3/roPbSuCLfy1q0TsbpqIM6NnZT/H2lfttw4kmT7K2P1jp7ADlyb7gdsXERqJSVlvsCU
SglAYAksEdi+/h4oq7skkEZM1tRbGkt0xubh4e7nHGxVCSj1lHllAcSSuZBPWDBizIKIQausWAHL
fVCgdyr2BvV+yUF9dD58vjKnDYtrZGpim7h/5i3LdTkYqIdjHJ07RUWyE30v1ngRrRQv9aDQsXB5
zcP9ubnZCa9Q3TbRm54FOnlgov+pjDfyoGwb4x7wWF+DGvXCiZ/flh8GbaKCAgiQx5OmjNyWeAn2
fpx4+VGxIyeJj+b7GN/yfmFLn3PFMhqGpi50NIPOm24blOEsdGJBtY29asOzRNAeBzlO8/HyyT8/
nr/MzHZ2GTEmienk1EU7ZUc9zeAF3k2+kST3CJsXasxLo5ptcwqla0UyYM7Wwic8zhwTLDZEitZV
97s8qr9WCjgJXJMoJM5DWF7IY2JPPgfyRuuWFt/buvSAAnLRyoxWR2lTEGl9eTLPuYkJLKFOVXrg
TmbXAfJ3tSpDJhahVOMOvXaD9+nCBJ47wqBPQrUczPfoZZndnD3LlZYTKHtz8DIAh+3aZv8YIrF8
eSTntsVnM7NzpTCkJkqCkZAGtIKQ8DV9pN8AeJfk1WVLSwOazVmoplacomk5GPjOAMJff0nE22UT
Z5fl05xNn3+6RAnEgevUxJz1dVztNRmECRL0l/6Gc/08ZdNAP1npwlKPrR5T1kugfAXVHZi5kOn7
O0MBrRGKU/pEGfjVCJ4jLC0UDn9n9b4K1swsXAplzy/IXyZmHkFJ1SrXIbsd5OW12bwBgUmXqNTO
eQHgpABlBsgGbYnzUYDQinEomAYJWXXy4Pe1cVPZYG5Q27vL83VuH0/UtVMfHTo/5o+bPu/IMGrJ
5N7g38zc3FrgDEEWtOVOBtIApyfx75b1J8fz2ebs7PAOfE4Sp1mgpWBKz4frJIJQrdKZN11MPTOs
fld94pdB5LvwsELKa/5MBaFZbscGVoyE16X+venfL0/iaRCKNzjeh6ASh688eQZDY702pCgCr8JW
D5o9X8tbLaDbauEuP2MG9UMAnkDfCFraeb993tgJpVDTDeo69oDQVegzsd0Pn/But8AuL3VxnglW
kLzCBiTIdExSjvN9GJdCtLlSBsaRv9Y7xZ3Y5SUUADwS6O4yQvCcQRVxEer3MHjaHJRoUdaa0lgG
AkKbm0lQWfuJdgHuhw70eyHLunRdnKQXptYZ5P3BG4o5RZJqNkQBQpRo0OsSWSoQNvmZZ22iVeP9
ylItisBOt8/X6A8tTyB/REYD7WonaUGlVzMossD5QdXInQS2xivd11eqP6yXAuYPJ3FiC1g95Exw
wE/qqwWJQAWTGSxIrWvc8rG4NSXoEKqOVZeu3u9kuq270e0bNCxRJ74em/fI2Ecoz4BI67d9P9LN
AOyg8cHE43xeCo1KIzKHRmGBYrmVsTMraG4Flw/hqVuGCfDO/cKHnHBHg6vZnjjmQBSHeo1kuCoI
DKslDfPTm3IyMuEfUfjTTlrxtLQyUL8SLLCifU1WZEmS5cwR//L9s7vFHHKB3DxngaaG1wUgNE2S
+2rG1k0kvJT6Rl+48TD4l6fu9BJAY/hE5Ivs/FRkmoUYdt4i9zb0aaAODxa9ZZE/SFeWfSMnCxXx
c2v02dAs0GCdFhVRBUNyfx1KT32TuJCCvzyYc0v02cb0Gz6FGTVYtcyYwcaQ+ym91YeFd8fS9093
96fvZ4wCR1/g+7m+0vNVmSywIJwwPU2d0J8HMPNInW2kkh3BgP2QXveeAXHDdK9805wBmmTpg7Ze
ViA+s+3AvwkgDVqjURWaPwVsA+S3RhMhD6QMmYMSmLFKsvKWqpnqVHmOR08EQfAqKVpHaW1zc3nF
zuwKsIFNTzh0K6E1e7ZiWiQyG9BpvLr7q0I8huZazu4vmzh3saDPHN8/KVWA7nS2xcteGHHbFRgh
FCONx8qNPbIxHGgNerlHrpbEaM9skmkapwB0oqSeE5CD2kXO9ERQAF+HcKOiMYpFjVhdHtSZVfti
ZBZHqVUJ2g4DONgxsQBB25NkZcX2sR73yWtJ3kdqLGzNMwv1xeBsEluVKyKXGxq01WYEeF9FV7e2
lJ9eMjLzEWnN9ZbYMDIJYVS2W0sVyHcXngnnrn1k2PEcmS5HdEfN9lyZFznp0pJCQRTdZT4ewRQP
OOFNycPoYVyStD0pSeJQTzUSBT3qQHec7r8hBB1FxWig39QbdW3dag6YXHZ8taQIeW768PJFIwMK
2NpJfilSOZGkjKZQKJVBF1J871Xrgdq1sjCD0000iy5M8CxbiHhB4IvOo69uUI8TGXVjGyrLhgJx
ORrtAZXaEYH4osqFvG4bsitDoS2YPTO8L2ZnW5BqkVQrIqQB/ynRvfhJjd/OH+hfDMy2nyyAYUVZ
mgaMv1gvhvmylAE84xpgwARhA2iPlJMWAxGppRgbgwbCQidPqmH2quT+smc4N0tT5RUtuEASAZ49
WxxV49xuawraSWiQbCRQdC0JD5+JGSYWiP+YmF2DUZKiLEhhQrJuBuVqAM8yHZ0YUmVJsRDZnci7
4fB8sTW7ETPEdp0QFYXzjtaT2O90J8L1OKGAAjUy5qWz1BJ6bpU+D28WiAlVh8QKx/DM7ifRXLJE
AHb2+3HV2mg2Af/1HG6RDUbZMw1DKsqbMQZ/xfryDjg3Z1OxEpV3NH7i0ThdHp/CFDGgy2DIxiLg
r+Wu34Fcy+XrijpdEK/pNvMT7/fzIgiMEUNMbxs4oLlFVQqJlTVtEYBuwOqf0eKaGEs6Sef86Gcj
88bjDmICUjfwIuga6WgU7HWk/TqRdVeWvFqStpE0kTqR7IqmPy7P6JkV+2J5lliEI9TGTIZlTqEo
GLfXlrbEXX8u9PtiY+ZULTGMLUhTi4Cs8EBEeQC61txpHe6YqA/ILnfj7RIL9tK4Zh7VzHJDxD1s
GvVRNzMv5EvA/fMWcE1MwZB2Et9JRttHBGyTQQeChcgvqX95Zc54O8zaX98/c0Wcd3bKIDIVNKAg
tN4TsZX75/+biZkHaqyOkpgLTBK7V0HcYUDRYvz9qw1VIRAqgLgDaT91msZPJ1YGEzDyYBgGbZ+G
xuHtK8CDl4dxLgz+YmN2MdQJZgokugUUHtsdGj4DcmvsWrfzZD/eAgKx1E93duk/jWm2NLKajImh
wl4e55sMdWx0aFwe0pKF2cpYJSB40PcpwPNRBxDGulEWSShPmrlw/6C75YMvEVnZE5qsVORgvo/L
IrAVF4xuEAqUXDAmmqtJYnEJH3JmN9to/0AREOko/DfzMzwBYB71syJgFCg1h8m7xSfyNOuz2O2L
iZmbAYehQIkuL9BTuoKqxSAOpLvSyPHyypwdyETNhBhhkpyZDWTIgfxMJawM9KsYuRI/a2l12cK5
KB4MJ3+ZmA2klNTOpDqODA+mdWEra2c4U6ow9SJviXbmzE77YmzmKJkCHo6Swo2poQf2RDtZGs30
BSfLAiw04JeIDk+QZ1k3lpFNsPL9DffClViFXr0mm2TzKxm5BK6ZTsapOZj6kKI5KcZpoIw1B1RL
gqypnKi10JW9keltVB5kdeHheHbDoRz/b1PT1H5ybaku6UNEYUptH7psY0NNsVSu2iUtvrMr9MnM
zLvFI5UGVE2KoMC7DsWTYiFRsfT9M2+WVXVtVyYtgmrcmGwrLVFLL33/zJeZUatmXML3hxnysij+
SvHCPXb+xHyaollcm6gpM1X0ngYN9CLQ98VcKMxAz8GzVwxtmX8jDwJcxl8LP4tCDSMFslPBiIb8
SkRrYwgue4Dp7y/s4XnXJ6chCB8HfP9UeZHXyQp1ebzgLf+ymYX9O+/m1RrOkr7ArEmqb4YAwk6U
P06rPF02c9Zj/jVb8ze1IsANCyp93DPtCjnGo23tclu5v2zkXAzweU3mBDYAt8cjWNqwJneT7i12
m2e7PXr/lCD3omCpDrE0qNnZJ5lpZnKIJcJbdLShk54uyVYvWZg+/+RdGrNvkdOGBVu4Y7EVP/mS
a15a/9nBD1NZ4UUO/zWCQ5/ZuseVwACNUqcuwT0WXMBcCajUlCFObYzFktYgmtCWdASW5mp2/qXO
ijWAjQqUg1Y5uWKhAz2syxts+opLZ3J25m1AJ+S+x2R19X0ZghDOUdVn1q5BmRIrD5dtLQxnrgWs
KWA+D2VMV1GC5HOjPHX9wmjOLj2S48iiANp/0k9iqGbdRiZiJYMfAQoy9W2RbMCHdHkc5/0yuAMB
CNcMlFtnrt9Gx8oY9zBTQ0VxpXr92jhEO3MvrfhquVv+/KD+sjbbBWEYEnVoYU0tO4f/rPmtMI/k
zyTrf7/2/y96Y7e/1rz51//g36+sHOokivnsn/+6Kd+KB16/vfH9S/k/05/+53/919d/4i///Gbv
hb98+YcPzQQ+3Im3erh/a0TGP2ziN0z/5//2w/96+/iWw1C+/fOPVyYKPn0bJEaKP/78aPPzn39A
xeXTyk3f/+eH1y85/u7xpRAvXJz8xdtLw6c/Jv+YJPeQFUMNB+wB2Prd28cnhvEPVA4BmUZKBpJb
0/pDcYPH//xDktV/TMuOwpuG7YUWAmzyhomPzxR84UcJHuV+7D747T/+PfYv8//XevxXIfJblhS8
we/5GmGiIQZptImnEfKMkMY7SdEMEiL/umr7Y+fKgTpBMjTntYfj5ytpQ/dLTxnrrD0wTsEaYr+T
4npJsiEt86Y/FiCxQbOP8kNT+41ogMM0bZAMs3YD8ddNIjW+pKY7KLg8si4y3LIc34em8eW8uZFs
67HWpNKp2m7VZeljWlbfM2konTjs1i1R7liRP6uxBeSSxlDMFhPAWe6pyysr8QYqXloGkTiDt0jj
dZMaILsGEvGtkMxuWxHoopoW/wnUBFhczAKSUlnKV3ZLSkAk82ecgszTgEx2ZIgCrDJJewht43Ws
KHVDedRdvUnWSEIxV2nQGKgM2iTAUQDNGRHhymPUuwyyYG6ZZDkYMXHmOq1vED6IR9BA3KpDmDmV
hSymLsC73IrQkRgDWKMsNkiseySzfGCULHcoM9vhmSScPu2EC/T/bZeDsYeZYGhDy8tjKEOLSu5f
wXJ5mzWl+2mb/7mVvmydqfX1L6/+sXWwfQFoRoEQTS7zApoAqWDcDnp3TGzlUc5BBIIWDWYOnm5D
vrKXMOXtNzvbcACuL5v+6uN/WQaDC/Y+avvgLJo22afr3TBpVcqZ1B5FtmZR4ljybV99v2zjg1Xr
6/AAGIMVoB9RpEFT7FcjWqgkRmQl7bFpDHD/6yFzmQ0BGZyWDBT6yk6tu29KQ95Y3a51e3hXu/Qh
Imbj5Jp51wzFO3oPwIKQ2ZbT8zJ2JbS6QU5IAyan1H5QFdyj4NHXAqjrAdcn9bepEe/1QXu+PJDZ
RYKTBj8CQPREiwwAJzzN14HYdQeSL4kph2LHd1MDTbQTHo4aUB1RsPQknsFm/20NZP1oa4EC1LzQ
gIseauBdrhzAvLRJ13GyGh7Z6IprFI7D5EG9sm6bILoN4xXJJ5FpJw2WWvO/3mWnP2EWmzUd9NyU
plQOcWZ6oH/1+8Z8A8PGAaJfD785uRPUHIogcNMT5OuExpVGCSjMyqQ69q+dr+6SbepGmyEYdtH/
ohnqzJ40cR2BvwGcByiLzwF0RR9JZZRa7DgASx7IoRV3DhFx4oL9KfZBTrapynCrtaMvFAO7Sws9
0OGumk7xYlbmnsyi+1RUG/AabnuLBG1rV9ic0Z091GwTSvErR6uEjxbg51bSrLu6VIlrdqbhXJ62
rzHtdIAxDiDl0JGNJPmpDBlDnbpNB3bU5K2MEnwVLVGhgxL1xD2h2deYWNDRC05O+A9sZgGtXvLq
CNQhBYGEcZvXEOQwtGaNgvUtj0Ld0zq0Uw/lg5ICQg4E8z0Yqg6tLfLNaOadL2k0cfrRfAuVSbtv
TDQn4aGftWDMGSvNDyv7FoKGPhLB91Ej3zFJQSm3Up8LUoh1NhpBx8NtVVqNUycoiVblVVxX70gb
bZoy8goN8iJqbjQOmP1/gOgKvVYprqqo1a/A5MrWyVDIoNrQPRGWoNUekjsj5weJZjdUpKh1KY2+
goah7XOTokdL1Wonqav9WChkC7FOJQithG0yrdzwTjvgKhv2eK5oTt3ruUsyexVH1Yq1yk4ayX1f
Ir1skaPe03to5CVu1pYPagghVWDdElep+keNmUee90A4ibB2cMreoO/DvYxVuRMDl+5AQ2SjR2Bl
KXrrVtKM57TRUYlLOn1dQ1BzkAwg/WuE/aXKfphmEq5jneXeoNFgwHsaPIO6hrZP23Qznu0FaACd
qJcEHtkMz1LIWdAa7FP4ES0xXG4rxT3yfdeKkO6GsrpuTPKNDtmTLqJqnWFd5FDy7YJBf48bw5UR
Wvpb1bQ/Yi15jGxrYmEABR1YKETy2CvDi1GMslM39TUkgHcgfcAlLz2PIJq57ShdV4w/JrR9lbKo
DnShGl4lo6GIyPRKb0fZq6v+EColWVkVWO1YQ56aKH+UQ+0RQY/m1nKsb4zKuKszqYDURyJcBIOx
Y9HsDQ3+QNgZ4AAPE3sJ0fU1IfJx1nBBg3sTkSRSrnPJv4SMOkmNkR3phm/ybbvOd82GrBfxzdOl
+/W+nAI6dNPgPj4DHtA7bRQ8rQpEktYqv+9WUIZdKwfEMps8iFPHWMpanHEiXwzO3HxCoXUjlTCo
rOodKK19eS35ym2GNorBK/ykWKxdoIX3dJAIzKGuqsMNQ6tpdpd2CZPtBhyYxzE3yX6EhKMLlC/9
0XJuIBTJJ8KNNr2yeFx5FmSLipA+h01P/VJNJYdETPZ4wVx7jHI3za03RvPvxqhkPppnku8gNt0P
TL+tc6l3Esvi0Aug0qq1IgRVaaNBKrKX6p3eZdQdWpywTruOivq5lfmV0LJj3mQHUJhsC930EqV+
ILkl3D5CBFnUXRoonW66ai+Znm1VkRPZzR3VQrDodHKxbUuLH8eWXmVRMwZI0oXfGzl+sJPhm5ER
cYBe/D3rtZdMia9BnufKjO+wD3xZBalDiC1tGYikw8GWPVuDiyAdqP5j9N07jJu20yZj7RCoTa6L
RLlPQJzqJFpsrG3GtZVNqqeBSY4CJfKQtrsiBhd7b3sVycWNgdairkhB0ULs26YpDqLKE1erwA6q
CrpjHTTrpd56qCGodCOPYdAS85iZWeOQiu1kpdw2eR50adJBPVqynLY0VnXDx6AzrcHlWrODh+/W
NagKvNiIdK9kKsTQOyjOy7S/KxTtTmMD3vlZfG/z0fSjXHqALHTi2FS6JxJbS5Giu01bkluJiDoA
keYIvphhcCtC8QigxWHU68aD0w3MqO5dO9eeYogA5pYWlGUFT6tnxbrI6nySXRqdCuHaWqegDAQ0
RgnSWOPPYwNUQUry0uVg6/agRAVdH936QRX2nlnlczRdLlWe3dOsNu7EyPhmALGGp2jJQ0XhlWgo
P7YlaH3TPJUdMGPjWQGp0YAIhsXkxJwo+iUk5MSgulWTXyslFJcvX/tf80AfrgiU9wCaQ0TtXPN4
qmeRLOzkyCnbUSv0K1Adlx2EOch9XEDz0JYXLM4Kdb9M2oCdTXoseN3OvR/LBHgMOjM5DlvFlRzZ
oZ4GRKgRwAMuZWxOIw64WND3qWTqKDzhcWu7KAITrxQdtVW07r6LY35M9uQ22Yx+f22slbW4Ysy7
PKVnHvBfjM7zXXkYQeylCqNj44erHAWvdGW7ItBXkIFCKxlZqNvM2i0+guuPbAVSGQjfTrJfHFg3
tLvm6qEh0V0ECb6slr0WEU6rPRvDT26wH/m4A5hj4c03v8YmgBh4LSGtAxryU90/SW/6VDSJeuiU
9Kmg8DfdvV2gjmimzij1LqSu9wrod39zeiezuNcATkM3LBhgpjX/9NQcx64DjhCcjynkzT1ri675
QNuEAfdlV8+cZVyxok0Py88X6cd7DVg45I0mmoM5PykZRaY36CQ9sBTtjlr6XspMda0QEpx5LQV9
qYdeLsrQl0FqD+TrsGVKCNA5Bl82/WNrDitL0re6LbZSkceu0UM+U1huXZiFwzJ1pyJX4nIz1dwi
Igh5M+QiungbdslatdEnSLIyXBnomHZa0VSQ97bhs9ps8LmmjH7GxG0WsY0kJQFo2jy893zkHfaA
NsR+i/vC1yXlmaYoW0D/hbG7PK3WKQNNX6vFkqflkIwHbS2aWKokhSB6gWxLpn3rOUiBk/BKKtJV
oyrHcog11yhEcR2aqA8iuWHL+dqK430eQTze0KIHWZVkVx31xwya604t8rWutZC349pDbOSxYwsV
ius9v47MpHZqFr9UGR7dSUFXIJQqtkaK0JBzS50yFfusk926tLRV0iCbwhubQz1vWJcghFzHZdTu
K6VEXKeMBLRUSrGuGwS8BFkhR5j1a4xs04aWym1fCwAMk8a3jdF0FcKecmrUwZg2gFlkwFJCMElx
mQoVPbuxbkdT0ZyRV61PQMnYNDKYaKrItUiYPIHCrXZUKcHsq329SlQDxPC5eKWx2dyLqnjs+7h3
EEZjY+ihFdRaYjtjSN7yEfTNjENx3ayuc1xqjhIL2+tZOGxFiecElGA9sDV+rzQxEWPKBw08hESy
9R1Uc1aAaj9EeFvcGpF6VRiE4qUSIZDA1pC46L1+4rQKIQm3Lk0p/hnqtN0qpIFSbWcxV8tlC6rh
7KgUxn0P3UxX7khzhM/IN2mKFaFdp61K0e6wpX/IRjz6SYNMVld0iBPD7rmIMuIMaFWmmvFSlkWF
/LoR4v/uWpfJxYuQrQMEzc1V3dMXDclCIO8yFxiaZxCBEacyun3S27abDt0OD9x7OUmyB2gXspuh
D/c8w5suogked83KHKc9LLtCsyqnKoEN7dWGXKfdqDt1HO4go67BZ0dQayye9V6PXInivkdP7z7X
sN6Vsdc1SQbX2RTdjThspUhal5Nm3ZfJShFJeaMIeyOB6YUAGwoqM4pToSM3VBkv0pA/5GUiu0ZF
vyEHddODXq7gWQcWRnWThXgTpM07COV9WeLMIUkGTUCt2hVNuanCLdGu45Jig8R3NG89wxDEiY1K
OGWf925u5eVGr6zI43ZDQEhhTXe9VjoExT4vafQlIoyzbmuiW0WDKdrb57hB4AFGcP4UcFsCyrkt
AmPFDiCxcEz4k9DyJcc8RfcnXhI5hH/nmWbpOb1A+jHtYY57chBu+59C9+IAdEKvoVM71Q30pSGP
KXlLGez5q2PyzkilgpoLqXvIG81qWSlJU0VpLPkAQUc8amSQDwBptV64ds5bQV0AUhholJkrI8oh
z6O2MyD6HKhBe9tci8rJ3dKv/fSgutSpKv/32sQ/LnZ0F02s0QawdpjXrzdd1iIkNRrcdCHL1kX3
rghlk4jfaxI/tTJ7tEV4eEi44eWDMsBP1slKj6zAbAawT+8Zvx+1JWjpmX1iECCZwIWEhxvajr4O
q+1KKhF1lA9VAR12oJmvurawnEKX1zIkTi+v2zwCxOb4Ymx6Pn6KFpCzkyUrlOVDU6jI7RfDqkjI
jlDr/m/Y0UFLiBeWYp1EJW1NOrtNYvkwKJD+Lp1QRQ/0okTVx2t2dsYAiQCtL8jSZQAiZ2cMUE8K
GemMHKyupeDyNX8YeFY6QNy12wFCuKjemxDV7AfUHMIHPmg3CNECmg5oj0avlzPoxRVCSK/SRndQ
B9dEPdOpOraFlgHxUfAQC3jYWbvsr+2FUA1N1JAAxG+ebeLeECkDWeF4IFsCZXQHIuZvlhd9Nzx9
JW1VvEivyNpaiInPhKYALxOIG009dADFfl31yFTZYDJrPFC0nDpAakNwrKQPna6jKSRNCs8UJS5I
uucsXdhwZ0wDGwu2dxXkGqgSz7xRorWDlrEBF/iqRnLH2rDdhFdplub1jD+CmhIeUNhvoPCed3LT
umddpmbyYazDEuLEHfPAtwiVwVTsyoxBzKXIYrezSQy+x5x7EtWPXTTgCR1rO24IrMEiqfWZw4Y2
TDC8IToHw+280pCSTIQKwSFIpZ0s3Qgb0cbCyn40V8xOAGwgdYacD/h0562XiTZCcl5JJz9MoD29
1W+zTfzNcMd1tIqc2CWutQfPK1JP0b7XnXHL30vDyTfEoz741qTfgqJ8bG/00xM8ofGUtU8wAiPu
Q9YV7Xgo6+cYUAdmUTx+li6feWEPXgxWTEQcuHl0cI593c8DtZQOget4iCz1Oi6S1jNZPR1p8E92
ddg5aQze/SRE+N6Z2btlg/P2sn+bYRV+DRQoZVx8EL7Bxpt5bTNneqSDLf6g3Q1+4yR+Cwlst7u1
96NrBMNan5I5S0anL50v9mejM++dxgjKjfrDaL0Rq3RfPU/0Z7ULrZ3DwgDPXEsIHyZm2SmeOJGG
GGUCYdDUGA5xkgP63GUPUMickpYS8lYmaGt0GRWEiAqnlWOQ6SnUkZt+9GM7vEbh8R1bIQQgSXvU
IU9z+bedCeS+/LQpi/PpEqtri8umZA6HbuiRZqw91j0p5QYwfDda6tc9awtqudPDHqXkeT7VrtQS
EiPDcOCsv0JL/w2qTjsqzH0nh+94MSyFjWfsIT8NSDP0vYC+m3cgx0wGvRkkARB+yIoDJM7BrAZk
jUv+HciY3iONqSwkLs6sNFhcNYD8UfRCUmh2iUaZXPdloQyHkUSWB/bkwjVyCUyfZbRNNbFEd3Ju
hLgRdLgs0DCeiD1KYiwa1I6GA6L+KwrQJHIJ0D6VBggf9+kPsECPC3v5zB2E5paJzxzE2wgcp8LA
p/1CdKXiEcSRcAdx9A7y9S/CNbHkls7cQV/sTJ9/spPZrDBjZMYPoYlUDPKbx8TPXb128YDGMWXf
MmQSNpfPwkn+EMcTMzntTAAwUN6drV4KBnwTJLX9AVz07uAbbvWWrPKNESg/lgLwc5eNBcZfFVyP
qI6iLPp1gPYgGwkv9f4gECV7cawLh/a0divK4e5A+V0Y8aqUyREP6MHNem1PQ/4e5onmy/ALeIDS
H2OeRT5aRldg+qVuJOIh6FPOvTGR06DQxCFpQopcyNhPInbXHBH+VSuk9ElJGm11efLO7XwVmlKa
aUMF9qRY0igRhOvAO3rAxvdRrXnManIwR3R9UiN6umzr7EIhGgZKxp7ImucRitkSwAErhRyKOgSr
YJS9qUUEWSSt0beQOYk9ybR/ogEgKIDaQuosNhDB6MeFX3EmJgElqQHWCbw2psfb1yVs21YubN6Q
w2BBPiGlxo0cNdEVlcfYwuOfx24FeUhPIMfjkBZ8xE3fyi5FNcPpbRUaB1ZRla5My/iuVELr7xwh
YIlQo0PDDp5Dsx3WJRBKKMDMf2h89Xn0Ci/5nrvdt97Vnmu0g0jeuESPce4mB77oPybn8Ly6yLuo
pTA5HSDWe5o/rl81h1uu7E6oDPJjqTX7AxY1u8e/mJwFDzEjFktDczxA9lbcRtgwDg2hdxHx9kkr
xZPSx7pToP0rgCpuUJNGujbLiLpVKb0J6AdeNV1vuOj6+Yas83Yohz2ru86pATr1jFa9lawKdDCj
0bllSh5UDXx92HoOKgKqwwxypBU/DFTy+2Qknt7mSAOqhQkthOyugijNQthyzi1CXBUJYQPBBBjK
v265GorH0FGVR9D6r4f2qUcDweVN/fENs/nE+cWZmqooykkNxYyF1ZT52B/yMjU9kXadKxph/oz6
gbnNyNemLoSf1Gj5GivwlmupehxHlh4tiuplbKKSVtSG7USNJFaE2rvKjCt3bDuyVw3xwkBFXXRF
sxn7uAykITEduKbWVYulbvr5VGmTe0ArCBqT0Dh5wrUz1maEbgraH6qEuaFkOrG8mLmZgsTPkzW3
MQsic9okjPVZf4h04zhqyHCP8kZCbrpsanRWI0VV9XgzP0V26lY6v66LJWbPeQTw8Qug8YO+NVxb
J/zPYInCJ63UQQkluRnRwygT4qlG6VkD9Rke65e3B+btzJBRG7FBpgHt3ZMOA6a04KbtlO7QWMqe
t2j/UGPJdnKB+m6HB5qvluaPEurD+BUoCihmam3jsUwmlbB8BTUyaxtOvADxIB372pKvtTpEYRk6
RYGWs0BPqltokxHPVCJ1NYRj99CD7MCVwaiO3Lt9nfWV7BLLzNyuAkdOoiM/ZiflhoRVsa/rGiQ5
UAV3E9tGtjRSqA/ZaKgI2OKVKPGGivZKdMYrrowbqDZrLhgtQr+sJBPMYFx2mIopQxG6dVIr24i8
fxTIvThSYx0rtVV8W5eA/dTy4sZM5EduoC/VSGXI14z5E6LoR0DiY2fUJeiOtF3uthFfA75O3LCi
77yBnAJEi6VNaaXPGgXecjSrm1JVcidCA4JrVfULqaOfup4E+tA+DHppeKadK1vQYv/oyjJxIEH4
oIzj6AwZh6cCusYH2+LzmNBH0g7lMyuQIILuTOMYJHujYL2XVPkbNCtHp7abH0qGjs22zla8SygU
YPUCElTYqhJKP26CKj+Q6KnlJWb/3tXltxxCoCYPVa+Ih4dWhXIDiYzvuhYOripJu7EZcH0ZfN8T
JGBHq/umdohM6rTcRYw07ljGwJaqyMzyvBzcNObe0LDCZbqy1dIRmQX9Z2GTbzKUa6ZOhHJt2HkC
Yu/4ievydQY2/A3lTY7mn2GvieQ5xO8qAMX1rZr2jkSHDS/Ga1NCj44hDRyyiKa+AVXvpH1T5LpL
2mbTWmisNYcMLCKS9q62/O3yiZgHATiANjr0UOO2pufdXGwgyeIRzPNWe4iEEaHXF2p7Q91Mpbyf
lw2d8WcIdqyJLWASFZhnfxpO477jY3tQ4m2bxg4hS9RJM8owhDAYC9g54St1iPeeUIJ2yALLja3y
A68E8EBaF7pdbuzj/0/al+1GrivLfpEASaSmVw01uMpjlccXwXa3NVKiJpLS199QX1xsu6pg7XPu
XsB+WL3QLEkkMzMyIjKmOGTERn9N08THOH9WZ4qzyEGnxAc5DSIC04BpFSZZ+AptOR/2EPKuxBYN
rHpUCw7pZ11wWGQBi4cpxOyfQOEn9jMIqkR5VSnE8C/LICuk6QG7diLbR/K3Sq/MBVxoLoF/XvL/
LGKQ1mBArnfWBLd6q4tBtO2Omk12jNp1gHkdt4LYhd+12r2QKODTjC/4TF18yplSOxcJsOY63Vgw
5BwwF9btjpZvr419t54bHiKYAoSR2Qkv/H17/dPKnT7m9/VOkICuxbUCR8ruWLn2B+XFa96UwNqS
LmCYduRnitvXBmZ3htww+qhwso/eAAoNt3qxi50a8dWV/RW3jT6EKFcLhKLpYy3IGDa5fM8sJ12o
tQ16il1hI8xTtEEQmOeInTkijk5q6c1YtUcvl8NaESQaLQZd+xOt91aT61AeUbSlavVCBwf2ITYK
IbfpScD0eIt0sfVzKkefuuoRGU/ja416zzytuO0dDFiyoCgHm06GPVA3vUASO6XDV52ihy2L+AGy
szGMLfvJapLran5O3mAQnlPY/ArVSBw08fRVxwqd7lRqgW4M1iOvsnzTOVRskoI/2oO0/NKGMMAx
s6+xKiswebP2UVNJ49dxcgWRib3uuvKLxBUP9Th+6SZh+EIzXjAV6VU0kl73HWS7lRv7lqfuyTju
NJC+omlIMmRqRo2BS7YIy5nNqpiBbCyOeVRMJmqTqnWCIVd4Efy5TaptaiKNhQPxOxCLu7goDm1l
7VwxfVnYiH4z0C/4FhRw1Utz387Na8fkz+hO3+g5VESjqx9tkG0xyg7nE8PkTPnscYXmdyZvywTD
5poUnE4a26ZPWwXrrbp7IQIKBt2L2drN2yyCX/QYKM9pIsrFABM6WJXDNhYtY2L/Kbj2nKV1hinK
DB5DtM/8krZFxEw9Q/puIu3n6jYniIGIa0Flx9U6G8Z8hRGh7jZ3wX6yKm8/eLgo3FbDe9eIXyXI
2bKGuX7uYN4QKDD+xFuwCho5rTBVFfOppvkH44UrT+ZQ/cfrpChUMCCgXw1u7H7qna5vTRNp7+/n
8YzJj81NYEo5U6dw350h3oQoGk9k4Oh5gpzsc8w0sbdWNAt15cfS6T+Fdf4thvCCsgLjTM6g7xyk
OJ3jf8d8G18Zm3ZjrY3ov2BNnWePFsHljaF4FLIg69T3Bj35zo1pyf9d3WaAXbjWYLw125sUq8VG
xhwITq6076s58/3xDUQqUlNykEM4rlARei82Jnb44KP9W45A+hwu8ZbOCuD5PX57PuekGuWi6ooh
rzjgMfk0V91pMPV+BbOiUETDkfVBXvhsAQ659PG+Lzq/9G+PaeYui7W25uiDJRuy6Xcz5a1f/4/h
sdOHO4m71ZC55uDg4dzrWTc8bWb5g3MF8dhiNDrr7f3ftXA9g10Ha+LT6Gcx5fIB49SP3oCkN5yO
xVWFIHQEOUpEVtAGw8aERXGgXheOnXcKZM0rQ6QHThZUa7DqOimx05SniTa1/JjpRAtLkr8NhrAC
afMDaPYvueowIgVAUwhBGihWZvpi6AyO6azOITDTvQ2zzT7oWQHm7zDdi7Y+wIh6ijywiYDRaSC7
mgXGBoosaE25zWJ3XSprratkqyp61Bww3tuR+Zht4WyEqQ62UWjrvG8/KQAdqDTovpDOI1zQMBt+
/Fs2wLfrmvoyc1BrpI80QYgwc++OY6qwP4n0yzaLx9Gb7vrKvIFqYa+0/MUrxFOv6A1myz2Amnrr
GeOL9EA2pXH8JxvrlaPZtzS3HZ/H9Dpuc7JJMYBklYr4nlL7QQ7mXqZwi6w9+oJxxptK069gkNDD
PpKDvuM8Jal6hZrqgRvTFmTxL9sen3jTw9nGzfa0cvPIKSo0OoYEMwiz6SvP4jV0w6lfg29IpAGn
iOIaVmk345gEshvRXC7fRwn9ILd2ooPCg6iPrK0/MVhrk2dQX3UYkeclKKQm0/zj8sSOXKm0TW8w
w69TlQWKExX0nNzVKSx8VA3BXqs6SL0E0oTCQ9Tr6ptBVl7gzL/a7UAi0CvyWOYmZmGnjg9x8y3V
+ZfTJTa6Y9ptKfsCn7Gzo9LAuETDQZzV6l3aQ1OQO200mkgSxp6uAZogfTZKDJdEazkamf1ajZUM
vE7et8rcxFlc+YKJNxN/FBXUSwO3tB5zZT3gFz4Rgb8YuacI0m66rii910WDR8jHj97jWlhD1Qim
lwF6cWKyVcuSMmy8oTsITKoKuw6cwTKuzWsQMBqfa86Tobw+9JQBW7A2QXSXcI/GhI0nRSCIdOsK
5TVGPPpATcsoN9LqET+d+yUCahDb9RhAL5dumVfAC6V1vKh2wWDLevYXk+7aQFEziSrUTSte8SqY
jNLdULOFKSHY8b7TuM6nsNXOq+w8sETZXlFlioVm+YVjbMGtB+1ikHShrj25rHLepTl4bc2R9qnn
W/r0Tj22zjx3ncNecilYnxdnCGYgQoEqBArFWfwUhitdB/qE4xTTTd2CnW1Ue7i3m50DrmJ9aGi8
ikUcgD34QLom9ZuiuJVZ80Ss7mHhBrsQ9eah8PNkeBie40f9DAcg5acGBtHz4yizqCVaYLQ68Exn
22qwenB5mNRe6oNG6Q+d6fPqqqJ5OPH6/fffcfEDfHslJ1Ep5p2coGBqjqQodtlQPo8QuWNepAtJ
FV2gLFyIgD9e/8nHnhQfRea0zZGPz6VMA2tqgqGoQjBrIY7dyJau0PJf/f6AJ5O05nL550efN8W3
uNtUWmNkVdMci5rfNVNxHLXh3RqKrUXfEorGQ11IFWS4dad8CGSPGag6KSPaV2+cGm8ZhpU4rrfA
Glh67SfhS5AqH1wdP8qTI8YsQPzs4cSuGVmowi/ueEz4c00dg9nOAjSG+6Wu5VTNESaXm1Fzdulk
3f/+gs8oSfMLRmGHvubMgTjTW/ai1gtXFg06GDKCbnbaynTTgnVzj8olNJ7I1XCsw3ET39QhhIy5
T3vf2v7+Iy5tre+/YX7f3z4yF0hPaiNvjtD9oSqyt7Hr1r5WeFepp68wJhOy8mG4p3qzcH7OkV08
PApU0AIJumqnqTKmqYJmpNv82OreE6eYAOvkHxi7A5hLOAjuSzOczoGsH+udJsvlkLsA9Tyk5h2I
gEh+/uhtv/VIucQKvFTZ2CbuSeiqsG+AI/98pbknDIR+bFHSkaD15Mbq9GuMOgbci5bRkAJgTfwR
LNK61/aVmqXES/Nbztoc2FqIDhjZAKUIbHJP+US2IxtRaTE/FhNm0YpWQPdP9lai3wpXxzWVyVCD
yp1Xzr0zyq3U2pvBGL7Kie9GMc6THddaK29GQMTo8sktTYoVt4dt1tX+OGqrOqO3aetE5Vg9/b4h
L+wLtKihOUHKD27WKfVW8tY0EW/4sUyHUJ9Pt16ulcf3+I1BUi90ES/sih+rndziYrCMkmXYFaPm
RanxjGttVet/fn+kC3cWmk02pM5wqCBnVWEN4jB0Yz22Hs/A5GaAUVedjsaT6QX/XyudbvKmbtLa
alBUJ23ud+UfD0KxAWh/Y5ULK13C72aNJMoXD1xBAJY/d3lqaqwy5FQf2xHa45RCD8pDUbdRrDhg
jWKdTXYgRy3kWQZ+VbPJi9zXa2Phd1x4t6A5gXcE87UZJTsJjVAJxBZVXglGCl/nTReQ4Snrpq2l
L1yUF3YKyBOznzZcGmYl9s/nrWKjT3rMaT7Wot9XpIswd96XSL1//4K4J/AX/azqQV2GUQME3+ht
AUj4uVDdMinrieVgYELsQDqjRHe9jgb9KjOrldHCI6NN2EcnQM0sLWA4WU1QM2qs3dfA0lg1uX7f
yAeHpbrvTK67QdcHn0CDBmZkPZglzqca6nhVxRN97bL8k7Ick+1tCC4wJ8tdi1SRYOy9OyvDYFet
gJe8Z1yZYrhlrV4ETpG6oZs5qc9hlrHKZNcGgop1pU03RYqOLdGzR8Xj64ROm0wzgVfm1qHAhHgf
aNt2wm2FzgUUgMyhb6ZkSahbONp20WOSq4L6WsWy9lUbCyhH+ukAP0e25Ror/N5uzDDXeojVAdkH
lTMknxASNBBaouC6nSG0KU28oGbygUx6uTX6HDQJKm9RBsJxFnMN0OYarkxm7WVvosjm0yozUMSm
zl5R9WwY8Q0VTRu1dtyiwDB5QHJB/ZJN1srM9L/AkZ5sb4IOJVklPSFoIqD9g/35lnL9QdXJtO7L
tAhcGd86JN559j439w2qvqwLRL9G62zcZLx7A7M386da3aPf98rokpvv+SVqwxYbeQU43HBc+yfL
+hbVk9xpiDd4xdFr7+cSzdJ7vxXv8AlA6dxGv29Z9IHOtixCOYQEdBYTg1o9/5xvy9EKfo9W3tcw
2oS3vOwmgE+W+ZbE487UmQymprjuxvGAUZn73BBvXWG8SzWOUG12773jPZaYEBlAcRR5jB0m2+tx
UyRTkGmS+Syr78e6fakGgtAZN3ZoGnDYEUzBAZ7Vd3Er99BPZLcWE3kEvfq7jZItxCCrVSvqzh9i
+Izi4hhBRUFGk7srDxby0b80gFrZ5z8NasxgbGNkMDIQ1nBn5un91PZHhNAvM5EHNkyASntZ7kp4
5Ybc0TvfGvr3aWx2xG3TNf5mJ9BT+6MhkMxIa4L+U4mHAsF5b08ABcCFdMG3aFCUwh8z8CwzCaim
fcWCw87Hc2+BKPqlIYsALahtX7Q2ZsSPsOFs8iGEe8sBqjBQL+IGvd4GsiWEdd2X4/SRxmybxvYm
tarbVioYLpgu28D7B/7KJX+RWuoGDQYyhjanu9TNNzhcRVQDx/M7ZoK4o89WQnV6pTeQvNFOxvua
au9aSltfkEZbjcoLdBD9VkONOQV1AjUW9MQ6GCLYTGqCdwKPFejDnGYRr+Vf20qgbHb6qC9B5O9F
foP/MvMHuG7G5vDQdOBu6X324eSkRm89fq0K0vue3sL6B5KHlSQUzJSO/u2Fc9+UOgn6qew2ZmFh
4AnzHmN7As2nMJ4zfRQB2ubpFSGauy0TfjsO8OEVoh6C2DSOli6ydQw7HIwEIm+yc2wE3/LOUn0a
irHxItvKcYWn5W0DzcFKjk4S5l6aRDOnzW9qKVJIt1pQhHlhbtAncwPQ0/5C9xUxK22iIYMRdyWN
3qcmeXVEgyZ0DsLANA9AF40rfTrkju9Ozk2W8yGEcO9hsscKAkXMCeoswGiYSL+xy2IzVfwu6QFM
s/qZOhk0bm37XPXTq22jN+mCVgpCHOYPxOmnYsNjTWvoqSVsF5pGokXfOO4m70vIvTlnAWmyq5Go
2EdoBIwzNZ3vZSXI1XAS9svKu8vb6YZXIhxqdgA7OaJtDo5PgUl/oleBiovJzy1+62iICgI9Ck3T
/FjPt2lmNwGhQt3IDigUWLVF2sSBh0pUmfQwppBct1rlrhqLwiyf9uu2dj+TMdl04KzpojOg/25v
UkxsohYyBr1CD8sjOFuMsulOSCvxaUmvwLLZKGHX28ZyU4QwpfwBJDK0yMQK3/vvhN4KxoVJaBCL
MYARh/BVpX8ya6Y9iTeFgguchqLEoDfKgeBo/Z1Hmen3dW+t2jQbQ2m53XVtV0mgJv3OIzSyUqj5
eluiodLEuwIouJ8bUFMCDoVBVpHRLXPiP54sk2BK8BoEL2hYx0iduy5MZaL2fae1V6Jz3oAh7omV
RCRO90jzX622NTZFwToGgI0gXk+pFZVq3CqleddFrFGIScbXTBu3pVbcazrOFJnSMjTUaG08yRBh
ps5cw6dEWzt5soHs3Atyr4uqTN4lHo/QRPzrADSDNmOnC0tF5cxYKElrIMPv8hdsdAD2DteCcpT3
dtIit+hBpGU5xtGgtcTQ5dm0fVtGtQ5yWNqT8jmbw3RLVpPyrowBWhAIWSdYPhGC0SVsm4y4rwh9
q7zq0cLT192ENMDU1t6EC6XSCIw369r8SojLwoI2RghEesct75Whd+fzSUvBKRP3Qw6JIEGnbE3t
4baCCcZ7DZkETO5hvoB8wQnLWBMRmIbinrbGX5Zy7tNMHgB6bEXJ6tBiqReMpgS5xhu7AEYPZZCV
ySvuLKB8cKfwuZGYIXY1aDZesk0pyDVmaexdSCyjbKqexeDhxDXMCrN+ZpK06GNwD7tpFOYh1vhN
4+AK1xgWMzp+VROnCWBuctWo8khaqNn4kOK+mzVZscvvSDd+6B39oxtMC0aWi5AiIvoFIP+wapJH
b8Lolxj0nBDybw/fFj1ocFNq3PMAST065Yh59oerDxEbrTiKPQs6JX0ikdZg8LDZuiQqTSioofJl
ISvaq3KCPsNxhpe0ROjNvSELtbZ5Y/ZkrLq4uKOwkQyrOsPRz9u73rbWicU2Y9HdugTXV9HXJtgs
fR6xoQVbxnSeY8PcJBPcbIz6epTdS5fFMsjtfqkNaF7AWX6kDidteYkDq6ekq48khSYw7lYlB3Go
QGmpMrrjvXOdl9n9kLEDHGYC0f5rLayNBrsAaPZqasDTg2eUqtfMtfFzP3FXB0U2PVQ5cFGH0Ftw
ihZqjksVPn40GCTQc4BSfSqSagaGjmjT1GiDaZ8AGo0P+uoFGZTcwm/tANtuASq61Hhz4JSIERTg
H0MkdJphFbgzhIUSMhdplOcgFCZoD5FuZZRw7RNx1BPctrDfwD5BzwFpAItn4D5AIbP+Pd27QKNB
cjnTk1GkG7BaPPktJShBwPZ5CcgoQA7H3vkRhKCguBbI+vwm8w3LJ1ck4usyIMffFz8nq8yJLRgj
4CLpQFdO1q4hG25ThOyjNKjvJR8JcaAEvqcMNa77kMRy9ft6F6ux7wue7M/K1cwEKrzyWKjbUXx4
dn/VJJgSiSsCnXmYAuAWTiY4sy1NrTuvN3+m8POff8upRTwVbaEhhU/AUoNQAbWRCqa2W0jeL3/N
b6XCXGB/W2cckqKB9VgBHqnt2xm4wvRVL+5iy1qVA1pMokDLKP3jNNYYsRQVDzyeRhNmVqzxdiCn
+KWCJ6Dehb+/+EuP75iQas4wNKGn00BhORhPHVKRIyTKcJgaQ8ZrmCCIpXL7UrUNWimxYCgFjeVp
N8ECa7F0iVUcDVlF/TRuyVCiLaUCDaSZ8h6D35EDPuulWMCELuAnNmAEB/bhaKpg7fli/PbedYMX
pK2N4tjZkvrcRkzEsW7ycc2QcrZKPOesgCNIurWNZltk0OiZ4hkxdQEBu3SinHksB2avwuPwVBUo
RxiC2GYNdN8xuK9xPVLcAGiE0hcGW2X6NlBz6QaZn+0U4pjNc+DlBUzs7DZDGGOCovV8NMY2Mnp4
vYgsNBI9TBrxNpHi1cjhFafkXvXxHuaV75NX3SeTBcrOsLT/Z9zm7LcgjZ6RUgJW+8k5sw2heZMh
82Mc19vEEihKFLuWUkZ1ayHVqj/BTEXikG60mvjO8Pr7Pr9ws2OKESSZNujc6B6e4p0xk73mJLI4
plsRjlEVJlce87VABa4PG9LH8nFJU3Berf9c8QTzLBO9Bw1QFIhe/bZb29s+Sjf/BRnGvbC1qAn4
wXWhOtXhJfRzi1cJMdpixNnCeISDy9S90xYPTDg3kjtbD169vleWoMrSdzeLQW+ENBjIdLO2hzhq
e++qBGHL6uAm25g7RbI3VfDS1+L4E/ZhQSr5lW1VfzLQxYCowzmHOWyVD10KZnq9qSikaXT4Movi
q8gwLdVL47vOnPbgmm/hqh+VFrnFEPUW1RWxdkRIEY12e9+Y9StzJ3gtuO4bWH0HoXdrKnD5NF29
rgzrmQl3nfawsxFmcVtz8VXI7rqdyo1wsrcGZbCP1loK9w9Y6jAtk6u2BgKqwZVxBauOQzciiaJV
tTGnDv9aZQ+w1Jt8V2moipz0ToFR5g8YOybpMFvcVB/KROYKFzbuy7z98iovDnrY7wLko2hmwPRy
krCZieHL17DmqJnsnufDi1UO957JnoViD4rAog1OMxtWpDdF2/2pCveNauy1yTBYStS1e++W7ABT
GisUVVlGmGKKvvaIykyirKgzUC4au/qD1vgRXZRmY5VWDXQlvaGp99Ya3UEZ4stLOeTxLyqz3lu7
sIK6Bit5qokMmqnTV8xjK6uBfdRU7qeRtC/UhPuvLScEcjfb6am2HYa0hPliieHLrdttiDbuigy9
C+mZ4w7Dg2BwormoVIo2jjQv/awKWK+1UKX4GWM3ugZYCJQBKNpc4yWTWYu6KqdwQ3PzwIlB/uC0
/Cpy7YA0cgyAWQ8+5nbciMp4m6Z8L/V8witm12MK8QscMm9Q/H12fbG1lbomvQMOnmfkWwCY71DA
uys9h2XpmMIkyIofqdtuKJHogcr6yyTZS5n2De6NVq0yZ9rVBtLTxCQvpo3CUVgaxtFq1m3qJTf5
CGBR2ret6X1WrmKrrHdNH4jbH1VSbyHgXTr8mPwGw3eE1XNfr3KEv0TSZ/85/P8lE+7CtQqcEPJu
KCnQAjsdSp51sAaqwKkGvW/WN0Iis/EiuTKi+nZJTHnpkXBxohMx2xie0boHhpQ509IcN+jM24IC
YtVt+/WSJdqFoIUoaYIJT8GFN0/Vk6XeYVdXnneA+Ne3WxTuS+qnC6wwR4fjDEjRIGOff5xWBx8X
ap/02K+mlRk16/YZkMrswUsxkLwNsjC/hkvOQgQ6f3+O6cAHBs7KyIDwyX5e0wWM+Xrex96hNZUF
ZheoUOXYrczORCFTiQPFZBgQurKb1IS8u9H5bZ7As8xRvRt1BnB8nQPxpshcyqwiGzqL1Ro4Hlbz
kfj9t57/1NkMA11ja3bBPUtWrMoWWVNP3kGz4UdR5MhY6IiCTxKcxAqEsBnPOVgJeFp667pLb+o8
WYRNt2nCRQDBjJw5ciSYj+NqQFQPvVbsi2ZSgd27r64mUkCzJUynqvfOaS2f6uyGZEujmS/UIrDs
xexkyNeQEZ+13JTFu9HqG+eQxuJ1NPjKwDWmYNpD0I5yGYNCdIY2uv6qUsffXzwQo7M8CYSb/8u4
gX/E2YFmBYGLWhlbB2rmeYjN+1QQkK2qsuZwwE1uDSfd12W+qzq1iY2svNFyKm6yiXbATycPHp4O
DWiLQoapxEKF385mkKWfd4ggzgyixtWNRNofJl68GaX9VEvlhtzUd1UGI7ZykrCeYjvwJR7cqbDB
2PfQENaSbePU+z43YBZPyZtH4k/V8IibwoSXuhn0ttmEOuJNAE2OFo6NLnxOCNt4KhcooYGjgLX3
p0f7KjRAUw67dgSpSY/fMgbAW5jjgyoAX2mxfcMdfsVm7LNzk78YNAL/LysxolznzO9y991AO8uH
yIX40OZ1ATQ1xJ9s5wn6okc4Udx6KGjCvOr6QG/cl5j1Uach00MSDC/JdRLPzXZL2EGSNauJm+Wj
KpM3w8Vmgomv1cGO3clsNBTEZ5XHJOra/HWQcNocU/1m9myhnD8zT1/3uQcjT92EzZl9rGT97ozk
DsJKcOAN7BiEcyB0VhqOeg/2dwVj1YXdcr5ZZlOCmQjtzQO/Tpulc7+gHj0rPuRlAKuc5r67AUa8
6cFx4U+Vr6I6NHd/FnvS50EHy8LTBT1adFABTfy8yTo1JCkMH2Df4+E+cCmaUS5mFITcI8UK/nCQ
LZv8L0SslT+a7oZVTg4hm/ew8PSXf4aDiI7c1wBI8vNnTPiQAxzz4kO1z+/4Su0AtQbqCWS0YCko
XXzRELOickUAPMNi3LYfK5ijxYdC8lXDP7xyihhZGnG5tMqc6H+vVZ22ZLrJ4kNnkO3QGLspK++H
fklfPYM3P0sxfL5vD3MSiKzZSclG5/gAof3acrIHpusg6EJG6cvSeMVFvxBOzkP6jwX/CXC+PRe3
G8DXVhUfmu7PNL7V5PH3nbDw3k7BBVhpyLpFP+GAHk9oAta35QEeDAthaWkV8+fXgSwHmXHexofS
/eAgYeuwU59g5fj7s1wKvbiw0A4ArQj18smmblIHbI8e6Y9uiuvEoofMFXBBdrU79M0+CgpRorT7
G9dZdAG5UCJDl4YhRVDtwY2W/oOwvn2mLufontiAC5yDfR+vq1Crts1fLyJrfYXCroiGbvFgnfNK
nFmbgjEyM+yKrvbPl8raGswuM8uPCr3SwLXSjaHsLahQPYB0mSy83IuPCHoJrgxYjNgYsPNzuXZQ
YyY6lR3lNK4SKwfyYYWE6kfhwocxbrhvSLlhQwVJqHevjGRLQMpHc+cuGZYoNWTeMD/PoauDYTtb
HyKvBizx88cgw2AdZOcJODUaOB9J5NT1jW2o/oE5pNk6SdeuUjk98E4Xu8R2oN3T4gZWm6Ta9C01
odltqrUCcBSmmt29ylL07zB1BxHNhVvB2Fv13uVZfqU6Xgc94ezGmZo6qlNteFEC/enCrIYbkAOa
6yGfx+DETH/hRme9WNiHfOHln3/q+XFR5YPOZJzTszSt52ZTpumxcNQWyU0RAn37dOpKRQLpwUJs
PD+tWM02sHsQp6AvP0GwDeXEMtXxck30xn2w3TYqNcG47BeR3fNs9edKJ7c2aM8jHthNjvG1e2U9
uxi1CZ7wcxIuOVxdfiQL2nbw0WH5Mv/5t/PJWNYrG5nYUUMOZQrL1/ujXi3c1UuLnODUBEiJwqiG
5NioMawxsMgutdA233+/5S7AsvNL+8+znHyeapoKQ45Jeiy3LprFdzBlDpwINvFPHKMU/osBLxea
ST9XPPlMZpwrwjg2xGyP6bh+ASQr6P0RtbJWRFoY/282IIjXIC7PMqDTFoohlMNHtESPvXkn631b
14HA+JCF93geWlEsEwfVMqryc1dHzctTc5JVcjQmkoE80eNVOmDpYcBAaKEfCfKBaIPeVU+ZVk1X
YsyA4iGK7Fw01qCSZGlIm3aJF3vpqDsUaDv+cS2Ekp87NSGyVk6ZJ8fazjByq0sKv4j7JLAGtRXG
ooPjfFGeXqQw0NFnBNRxztJgO6lF7rWOdpDIgiGZCXI4bsN3eT+GKAF2zYJM4GxeEdJA9BT+s958
sX87iJYcBreCJOYgVtMLFKQVnL3DLELvdzOE3hWkL300rqZI37dX42Zp+X/Dl3573JO40VZZgVTE
1Q45TupeKz0AXQRsBNqjKUoSuK8Zde6A2iGe2za+q4cBVpYuMhZ3kPX1JMjf3mmrgI2SRsmY3rUp
WKw08cjKxCiUjYkNlwCuhV3G2A117zcGG7d5X1zbnXsDm5BQxni2tmGhV8Mbu7Tb9iWpM21pb1/c
Rd9e87z3v73mUU/jFE0NvOZPzGUOMPVzAzavVoUiqJ6439/gB2g+JrwszZ5cWvjkotVEb/RQKWI/
wSQTTgxo9gONYYT8zyMiAAAIEwA0zNneyTEZPb3KWh5rh4QV793QPWWWzuCwkW6E1h1/vynOk34X
a8GMDGkPVACnQKHdpawpgYceZJ2DA0gxM69uju7Yw3KVjYdaeQun5EIgMZBG6uBjY+Sle9qV6EdP
FMJR2iF1Cx/jhyig7jR++v2pLiR0qPyApVJUNI4FT9Ofe2Sop6HMPUzXkAF7JysQ8/KQIZL0EeQV
YMo8gmu2cLFfiiQwW4MhCtYDK+HsdqukBR+ARDtYt2YA7xdI6tbZrCQJ4IbC19rCl7uwGw3gyHN/
ZP6/U3/azuowPWiyUXtm/MaowOCc6jQDHKjtR9IZC6duPlQnl8uP1eZf8+3QQa0OEyINtT0pUxhi
jy+Z8T+1w8b1iSVguetRd/5qJ98s6WjSmQ2J4QWj9pQ7q7qwl77RxZcG/iCARIIROO5JXTFmk0al
OcaH8b77SjbsCigMPOwcNIig205348bbgzl7uxT1L76+/6x7al0WwwJI4mOithb0aPf6xoRqd+Ha
uHSyIHz5f892ak/NRhIzbwLuASZ4rO7H/kV37/8X5+r7GichzpGTVSQVtgGIFyCQmgGCagi4wLMx
BhCk8h6ydwY+xtJ3m7/92fb79mwne0MHB9KMY3y3eSLUbFeAJMWvdpj07qs1Xy/JspZe5fw5v+12
wec6pcNymGYM96QdSqvQiB9+f5kX9iI0QqaLlgma/2eW2F05eApdqvgAReeKDLuJcCCEcaAw4+h/
s5I9+xvPUxtPCVNT0tTV0GIlVVVgQULK4zstgjlN9SsjXfIsutBHcUEQgp0F2vo6OgUn8YuPOa4t
TA88xNfp3l7rUefDGkEDpwNAXHJnRMUKw+4WfHTOARKINQB5Ypzh3PI+RSkMqA6IMwqc7CZ9kar+
CzJngv61fUsmLY8wTfPvkKJ9nEEQ/vvbvbBZYOiJUhIjdGEadHoRNxlNHKvP4oNjfSrzsSSvdNFr
4uIaQHJ1OOqDs3LqqJ/ViYRrDOAf9X9IO7PltrUka79KR92jGvPwR1dfkARJTdZAS7J8g5AtGfM8
4+n/D27XMQUiiCrXTVWcoMXknnLnzly5FkXTdSevRloiJFmDdQhUQYQ+3R7y1fLbEu6105MnwzUP
+duIkoEb8ONRiPXMHAaqjAeL3WrT5k1cG6Y/YN0xNoJlPZOGVtf0h0jrsqq9bV5G3VWeSBcRnDar
kSQPOrU6ofYeNmsthIQ4ktyN1odgq6WHYNDImgfhzmz01obcttiCGMjtDG3Kmy6Wub3b2LNDq78S
deGxgKAc9GllJ0r4EJTJj6ZWnHWfeF+5j+9KN7rSlfaL2atvGe32nZfc9lDW9EF+FRnhWvMB7pc9
ig6p99RU8nVM30vcm7bqoPClJOWt6lMxgOQsB36gX5V998Uacnnti7RPlSktcNF9q/hrwiV1zT5U
oHnpuktTyIQbpaevT+ykr5XYXbuO8cPvRO9CgzcUil453Ayqe4PYd7PJE0oybtvILxS+3W8xfmYH
SBjgCUxCr1lQIurhqa99ZJKLScDa55Csop+lPZopSCVP7l4rzetXRQmbg2hlK7mCkyjohDfKh64d
RaBVNTXdu6lGu37iXVR+a+sFaMyEnr9dqjYN+sClYDeu910sxEc/UO8yB0qI2DWuE0pra7guoTrK
9MsyCX7KJ5chnFylyzUZW1SIBjG/7KTMXXWtsXOijAe6Do1bL+EsoZd+s/Lcu6xR37mRkW67SD2L
orAmoyxdNF+LPL8UKl4deD30LpQEBESZv1AyAPLdl7Teat2wlpDsvpHdOt2Y6GBth8J8HSp0eCQz
JJWr9uhDSqVnJ2nUXkCPpuxqsXvjZyL0Yt2UXlrdR43/CRzjS1dEYL57k0xafCmJ3q4yMtot6ooy
Em+blz7NN0UTHZrU/wzoGhUkWqnXENH3KyDAG6sovnUd4NsWsjuzfwyHwd0W+fCg0Ky58jowD2Uu
fac9gabSTr4d9A7lzeBFKhDHzHXWIE67bN9CQL7VU5TRTIV8epOnsR2VTHpUQxOh9f21Ae4MKTpK
ckneA3AuNGnligHQ46F998JCXRmOJtFZqNcrVKzjKy8ZtzKMhlsvzj51EWekJPkXlRV5mSDf8gBM
tp2k0fwUOC7AlkBZKX5lOHAlifEl+Ivwpu2aNwfupVViJvVKDZtmF1eACq3e7Ha5Fmhbj1O/qprB
2yTAeCDpj3eeFjqvrt4Wd35RdrYVwVnm5ZG0rRQ2uRX0wR5Esb6S1dy6pP2LUjRdR6tYAgyidn2w
o222WsUNtUjHQWmq6LRy33oS7+O0c8w1zI7dLraASANcr/dlIOdrKrKtXVPsvEitZNjoHjaFFiNK
7mlfBtFJNlGPRC2q1+VtLfoBPOfimyNY5HKoAMDOV8jMpEzpy0c6GXXLcuP0/DSjdWUAMmkD3Sps
oalqstOVTlm1ov5otdJ7IPpf5cFN1qrb82CBG3jtdDJdJFJjXgzAz7d0yYiA+UtEBwcPykO9euzp
Dlm10hMSfE9+7T5GEmQpHbCULUQfCAzF5ifRqQ+R77+mSrUVLLBInWV6G7+tvjYORFI07a2K1nk1
c/ROmZa1YDnvXYJ8dAEnSF/Q7ak73ufSq+FyGcQa3I5e0SQVXNJ5BdQDdpc+Lp5ouQAcENIxYXbg
5zwjbexKpUzaK0AHClRT1UCglO9o/dbHgWxkIBA3TRUhpttm7yJEtTehWA/7wNTyF1eo+lXkl+ZO
ghjr0bOsC5eixJ0Sd9aj3lo+3CjeXdAjTSkJIWKKBoIW3yVLryFJcNsLNLAfg7GhorSAMuj0Iq2C
hKmVg/ou8YRtofm3Yg2/l2u2n8FpNFChxelOdKP8yQKxZrdWABVMcVnVgn5n9E74qY9D80HNZIhb
1LTYRmUHdCsXaJhUvUu2cvoq5AZ5jphcU+04JDsEKKxFobduYGIZGkgMmm7fJnSr9GEarfPG9Z/V
wIh3uaigT6WWsV22Kt1MxrBSED5e9QCDAbvBspKzqG2EKrkTAH/wqqc6zFXE0+kt9MIWgL+AT0W4
ohPa9p6W+m0pCndWYdZAtNmYEmmaLTUwnYKxeFW5YrgxkgIutyRbQpnOhmS0o48wE1paCc4+3uKR
a3LzyYJ5iMaAbC0+yXa5C7Yg9yH/3ozkyf/Cg3gudDg2Oomic0tPq6zHqHofvuqX9c7ZFFfJodmj
YI5A2qq5SXbCtfq8xH4+Q50xhtW/RzuJWRDk1QaeXOahtMNXcQR12nqy7mCUYsE2xWp47K8QoFii
OZvLOoAOGeMkGjHNE2AtlRvfaICa8UppbcABu2aP277v7GIF58HGuFtK/c/kHCBhAd9JXzRorxP1
nkwoPacsU3J+Zq3toH4RNpZbdC8oBHMXw1sEoKin+7jrEVIOK9oI6SDcakOvE1npb+cD4Zldxrua
2iShMMVC5Is+7jKxR8dZ92vjUI5a9p7+RaIpdN2r7VOR1W9Zg8xPYDnWLpb67Nr3Qsj3a5CniUsf
Q6gn1kEGS/YdgKyy9H48fX8DZZdIuYOIg8pxmlswYtOjCb4xDu19cpGQKNykN7Rj4QahvEw33SOr
szk/G0smx8+P3pAGPEaIL1bGYVD6axqh9r3qL7x5Tl8FH0c12eeIe5Bpc3sDUBAp7Uyn8tfsge3u
zo9kZl+PdkBdQfUO2/UUUdGi0dJWoIYPtbcG5+qtAfASomzSLyBmKhuCJ2EDOHRp0U4raB/NTpIN
pl/XdSuVxqFSuMCgXBo7yyCd7DP4n0t3uIsEGbqWqnvtFe1OqfTH8+M+faBjX0YNidYEzvMUctir
WVXwGDAOWmsRaa1iKHhbfRil0Bf2yuxC6qghkRYFHTpNioq5mucyzvtQmd8iLpPSeOiGL+dHM7eK
Mm/HkdQDiY2TurIumIVehpFxIKjfu8o23SGZ9tW5ba/pw3zs9+UzjGHnbc6MC75HZg64rEQuYLJB
o1wR+6FQ9ANiQxDtCeuS1tB+GfA0c9bGZz8pB3RRwNaON9HRWesGxTMHqZIPMe79J3mggHBtBhS1
sRVUfuSrf5+ukHQdeWVyDeOz/ASPCjG92OVJLx1G9kewa6v0nY7UC8X2t0uZ3lMvL0sMDaoi/t+k
EW3iV02/VFNNG5RDLxXZuunQX6TxDM4PcyCWEoRnqbcDAS1Q3F971dVGfyGWgboRjeru/IKeHAl+
AazBikWlnkzHtDQBBgq65iGhL9Mx7xAKuVUjmaYAS9sqA0DQPzFmmpwHeaY24VJAN7suUQ55cx1Q
MIxCAI/ulm7xBQc3P6q/DCmjIzraPn2ewmHexMrByaIbt6k+hwEk40Jz25nxEjjvJE81zqBB+hCi
AeAdU2ogs+jiAjSvchgpmBC37HYl6j3oICOenkvlxvUAvEgGDZVR8/n8fJ6cEkwDPmcjjbWXk4Sj
qoaQRCitfFB1h5peuK+aJRE5ZW4qAcZA3MXJYKdMTiJN2yh4CIF80JsBDkRzLWct9U5EQveiQ36g
io0KivayWumK70AjoRi7zntt4qBf6+XwNmgduH/jmyA2PSmtqFnJfv2YR93FoARQijS07VuOh6pu
rn5rdeepTx1947Txa1NHKObGPJuKhGZzGaR2liSaXYqVu9fRrLkR1Nh2FJKfLT2u56f2xNGNUzsK
JUFxS6v3tEGUxvRAjptIPsDDeWgr5bsvVZBmwrh53o50okhCt5Ki0kGBJ5BAW06viiGrhTDPFRlf
ANlwRafzGpDBW9sqHZLwEKsPea7ZRWMKK6NsL5qxMESP+7cC2ZJVEyUXdavoiFc294KZjR1VCtm3
3kNcIkEMyUrKz1IqR3uvra6ksNsXnvTsOcljm/TmpmuKYZWW7iO4vXCdZZ4DkNVFh7jMPxmehNhs
WytrUSy3raXqa2Bb/ANXv5OdHq7R9NHI/Qs9CaH1FHRsZda9QiZlSCLzgqxIuYLTEbneXPtOcxpC
CZ7YQtwiXCVh9zUe4C6KQ2i+ASt360bMr41QRbRBj18shljozZMU+XdtkN3nZXNZ1vIzrOreOpfr
b0baausyF68z1dqFavaQ1O27JgB+iNS9E+n7pu2hgNOdcFu0/a6JoHYwRfPBU7OtPGQ/gqS6dgzh
Is7TxyAqv2iO/51sxmZQ5GzvJxJF86R/dcXmxXQt6OpEDYmCeFvl1h2P5X01xDyYlafcqO96ayQQ
Qh8paL27tkouWj2TtkNEZ3nrk+AqivzgFloM4Y/h8k4U9hIuA6C7semc7IvFa3vg8bGpBTgeKhQY
AhVm0EE1Pnn0B9yEUhqivJCn+z7KxLsBqsxV7QfaZSeSgCKR2yK6kpNRRY2QvIDabBLJXFeVfFkP
VWMvbVb85oeqDZ11mqqjsg6Ojdz85N5CsTs14z4deIcVF9aV9q3j2F/kG2EXQeC56vLV4tNvjAnP
mZzEjH2uI1TdYRJFnp20oYcSRrudcq9u1X3/bLwtjHAcwTlzysebA6YfhCMNzPFHT27xKObfWxjG
huouAcYee8Y67HjgqP1WgezkvPEZd/5hdsfPj24tPUdS2nWw7co3RXert0/nv/8UUCIjw6bC20cH
ES/aaR1HCEO/gm16OCAOr6wVMrzonqwrwXUfHN9/K8uugLPDuJbgtzUFZVh7TZntOh0IpStus1jx
V43lwoEi6ummKsBuRu1lZ6rChen7N0mnN9d1ZeHP0WfctcmAoGrlFGuUzfWdXDk/aEX3n0TIQG66
kDSx4qUL76eZGURhi3ARjTtdOZGbc5B9TZBHlg5iVa8z4z7ylwgWZiyMSPjx6QS69OTd6YpaJraR
JR6kmJZFJRBdKI3hED6/UnNWiK8V4CIGcK/pOUsD0+o0RxcPYfYkaqTo/iByoC7/28DkVOV0bBhS
g4Fs0C7U0tuag7MAMFwaw+QkQaUuOhnB/SHq6QMMRFo3EiX5Dydq/BFHR2aAFMlodEc8GP6r5ltr
lGkWLMwEAh9mavLiSduggtKTmdLb9roMZVptuuTK55G6cPp/vmkmrgdLCGzDj0Pn2JTBU3Y0D81H
TcS5mrvh4F3IP9R1tPE22TO0PdYrrFvbdOt1a2fBrc+EeMeGpyyHfqrTCkCv3KHvbbGPvzZu9Eww
uBaHBbLZmVBZpUTDm04mwXUiHpsHZuWjLURHmfdYVso29t9Ft1oRJSYU7Prhqqq25w/SzKQqGghF
ejNBodDgNglfh6R1JbVM64Oetdcy/Tx1nje0GXUVrCaRsWlQWiWSMAL6lyi/9GmHmBLp52snpwJq
QEFHwJtuYYmqLw0tqLaFm0ab8z9SPl0AiB8J4CUEJUnmTjFbNIM0YUtG5iAY9X1qwG0X0ju9Fhvh
qm6sAiA3HVh5k30Vi9ShIaraWX7ereREu/Bc+V6Kgm9pGexTr77uh/gbHGcuV5Tj7IsouDSz4RGw
+aXv1nc5am0AfSE5pBS02M53euJVVIFJJwG4B6I6xUtVVWp25hBXB9/XvhViCf9h5tq5lsNuBCdP
HyAK7UvxPeWWA7l9iaoBlcoyQEuqVq5jR3s7P6+zv4d9RrM8nvQEmZsGMEpXCGQenCS2u/yubuOF
lTtFiMoM+cjEBGzseIlep7zCQIgCSvscfIk26a786trWGs2S9fCa2AkE6fvgMtktpdN+Qts/OgyM
AxAHC0sPLfS4H51fROCbN5ZYHoIe9dioNIIdwizPmU8FMpYEd2dC5ecqGSoPfrOnmLpu5KDaiWOh
VRLKUQBTetKySiGD4z1pWnmjRLssVvckXyCQzAq4yIh61l0tS2tkE71NmOWfulR8V8PsVk4rxIkl
9R0985TGVnfn6VmzKjPhYPVhvO5csdjIstPts35JSe/UKasjxwhZGpW3kzzdaXosStRk8/KQO+YV
NKY2oMrdEHYP5zfQaYaN5T22M7kmBTeMpCHBzihQmXyWNiNGQ1g7W+nSuEQjeG99Pm/x51Gfrumx
xcmtadZeEIheVnIJ9Ha4j25v6fnfSpvQJtz0NrR1UvDQ7LHoMtyHO20HJfJlFtre15ge3Z1wZy7c
fzMe9OMcjKfs6IqNG7cR45g5GIVl1J1+Kb4mXEooFG6EezAUG5gJbpPdUrb99K7ALAhCC2YoWoSn
sPp+cLwsH4Ly4PiBZQ+D/ix40EFRNQXm1EXCqm+VAEEiKGzSAJH58+vws35wsg7kioHtgkA6gTyl
cGj1Q2gWRC9edhNAAktpA8W/snf9i853wVwg5LSmdGj3YvaSOoAAOI4HM0svG3iIldC99pJoa3lB
tIpM8Tuu8Zbr6UkIS812GkXZaW0rX2lOUuxotPzUFIW/olKOIB4ZFC3KPqlxFW1q0dwCh7inJu+v
3bJ9EBvlsk+FmzCt99Da3mi1e2EN1rUqBXdSUD2psfGNCfVWWtTfRoXUbeOi+D60NN5kBb5Ijqth
r/aJciH69V7JHI80uOEuzN/cySE9DLsWp8+E1mrimyozEavckQo6zAxkqFYhqHkfn+g9hHfidQPE
b2nDzJqEPwuXABR5JGT4uFFVmGsbYv/iIO5Ku7pGSnhsNrHW6gqC8vqCgt32l83//t79P/c9vfu/
DVH+7//w399ThPh816sm//m/N/73Ii3TH9X/jH/21z/7+Ef/e5u9J4eqeH+vbl6z6b/88Id8/y/7
m9fq9cN/2EkFTOa+fi/6h/eyjqqfRvil47/8Vz/8r/ef3/K5z97/8bfvaZ1U47e5fpr87ddHF2//
+Js85qT/+/j7f3346TXm7w7t+9v76R+8v5YVf6v+nTQBaz9KjEODML5D2/fxE0n8OyxvdDHzpCFz
Sd/j3/4rSWGa+8ffdOvv9MCxXYgb4NLQx9ICcdn4kab9nZcK9UdLE2mf0+B2+ucP+7BEv5fsv5Ia
8JGfVCV/zTb4fbLxJmMCA0IIEIWqRlQ7yQ23aZLDYwufq4/A5BBTtm/1i2KJjv9j7HFqZbIZQ9+h
m9zsetsoqnhVB7lGHz7shEeT/mtsx2NZsjK5nyq1NDpFI7E6ssDqsBfmzu5PLIB9R6AezYtpdjtu
6PuvfNjY4hDcgynta19faCD46Ol/TZUCQgLSjJE3a1ywowtGjCy3FoeKqSKPNYTVjU97vx8LY6vK
JyUqL6Oq2KhysTk/so9B96nZ8fNjszBPVGXG3Kl+uEGmceW673Hg7aNwISmxZGjiCsNO8BU1wFAi
dyRKf0jiS+PsyWcvbAZ5jA1OdvbRRE6CUYhdUfaq6t7uCEatAyjBtbSXn6KNs1E+5bQtIJN7qd7K
W3nl2eanbE2jxoKMzuyGPPoJ41ofTWpWIcHrdvyEgsdUmj5IfrEwynG2zgzyJ6nHkYXOF2GYk7Bg
SY7JdHqQKNPbq2XqPvOlUQ/i8fw+WRjST3H5I4NKYIYwALN8EUzUgFLlhe+f9UcoI9MzK47OcTJl
gVwEfizx/WTdXlQTFaWk6u6iQKwW7uR5Q6DFyf3xP+bEWUDrYaVtrfZ2KmmvVSwgwmVFwO5dIV/Y
BbNrpMKtOT5KiNHHX3I0ZXlRZW6l6TgNESzujxzWpdT/6jbcyKay/YPlObI1OcYFHGZmE2NLArUQ
xwRhSztudt4IBSnTKNwb09YjvausQUupyMZDjxAkXdoPbq8pdhI33sX5wcy6ilElyBoTArI5cRVw
hzvQuCm9rZvplWJ+FTLgqIDUv3jwPy0cpCVbE28hCUNXOxW2YHC+dyWQVY74UBv+p8BbyvssmZps
cT1vUyUQMCVL6LOFwRNu4UuRupt0kBcuk9mtR2oJtBjkCkzkx60XlOVgdpLZ25UQ1ZeS4mY2umbS
JgvdemtSQ3kOesQzzi/bpJ7/6y75bVWbxBSCoDmup2AV5baUZhaQGPSJKT/kVWAn66XmmVmPBLkk
GAyqkwQ0H8fotUWr9SXWtGwzVO9Idi9sjfnxHFmYHConqTVwwgazCHHWwOPTtf2dcTOKiUY7YXt+
9paGM930fj/ygWNMAOGWHYYlSsjZ83s0mMlGpyPWaCuJ72+K+6KgeKM/F/7CtvvpBE6upSMjk31X
6WEEFxBGtIqGJoUu4RD547X4AoQWvIoI+/Pm/LTNDwvhbQJpXlraOK1HTjZL9ajyR4t4Biso0c+4
8k1zwcj82vw2MtlqUg3yCKo/0Chh9J7BB1bo8vfz45h1DkT3/xzHZK/1dRlaYmCx16LqSwDpvsgz
Wow9KCrF3XlTS6OZ7DQJovvQdTEF0f2q9ko7G5wFHe6lVZlutsFvUD9hVfwguOa+X+m1AY8zEhwL
t/nSWCYbLqlg/Wg8xkILmC0Y5TpplmqvsyYMEBAarKNAYCcm2obO8dTg4qsasCxgTRE7XagIzE4X
zDB09pIkOEHkuc7Q+KlA8NMmn6JyE4n3Vrg5v+iz++vIxGRFBlVJjB4UgF0X26rZ5qDjvdZugy/n
zcxOFvTu1M0g4gVk+PE4GoXZWA6Ex3iZRkECmlpKnhtLCKp5z8wzzKBSZEGjM74Bjk69kxUaTK1c
pUmPYEMFBz0iXlWxUnX/JdKbcEVU/MO3pHZfIJq26wJf2vtwi62jYFAWZnZ28Y5+yzglR78FPcMw
GWqtt+FLe+1cg3YXq8xXva4upeNmb3XKqERfFJDAO360lCdJhnwJQZ48smi3+6oLka6x6CU6GO5S
t/6SsUmc7PIOph8JYzktbJ6Yr2QlfYC86KUJh09DpBzOb5zZWTwa22RF+1JtZLPGnC9fisaT7G26
JVjxeFBPLqcjE5OFkkaNWj3DKQkNWBTapDxAhmQN94333ZI/u7l9fkizZ+HI3uQsyFCra6HBrSHR
URPcB+ECaHFpyiZXRqfnrpFlTJmqr5zqxnqv9AW/NOk4+BXRHQ1hclUEHq0hUsOUQWpQbbpN+UnZ
I4eK9Muj8HVYK7DxB+tiEy7Rgs0HEkeGJ+5KK1oxq3XmbhSx1Ne+3eyVh2ilr9StvDcuhv9wKic+
3q3SXydLRXGguS+llWktxEbzq6VAfiUBzDipbgaebqRhzzXSV+hBk+SWL8FvLISs84d2ZNIc9fN4
En30EIVZlYkQ8bgV4jViEivYRremsxKRhfTFdnd+f8+P6LexyRr5utXkQY4TDiXlzfCHXR2pWyUS
f5w3M3OMjJH+CUygBNZkihIue8gpQi8ei/K3afpoLRGgzgzjw/dPHF1aqWqkw8ppK02OXPYTNF0H
xzIWApUlKxP/Bj1bP3QDVoLYueroXy3adCdr5cX5yZo3A5+rMsLTYcn8uAEqLQ8jPS/GybI7lKbK
+jKXHs/bmAklmLC/bExJHzoUUiQhyrjja+U2iwI7jfznXoEjIagXhjOznzEFP60FTR8ZlMl+Rq+o
9RWN4Why8CV1uss0c3YUe9deL++bYCFhMz95v61NNrTW0ktgRFgb5DUq3WuJbp50KY8yv51/G5ms
UEs5IBPMklshtuwoUWlkjhaCsEkN6KfbPp42ffIQt9ymL9wAG83W3aeX+Ve6StfyRbkZyf+Jjupv
0sJCzTlsahbQJ0NsCLvPNPALxUiCzifhFN0mF7It7amBJ+uQwqi7FlfuLdHg+V04dzd9sDi5/gK/
QkdeZBsCvtsIq3LXPPcv/VtHD15i91fNS/IvSObMbsijYU42ZO44guHEOVuk0V6UYLgL8uQr+pR2
Galf0cDbnR/kuBkmIcuHMU52ZJoCNLQaZlVonmXAzKF7ozc3erftG6KkXQ/l7HmDs7tTBdsHZQ2u
dhpYKzJEnUU3HgE9yuhCzl6DKP0TV3hkY/wNRwFzDnluYXrMYaQL8KvQ5r0Rk6hbCV4Rbc8PRxon
6GQCuXHJWY79TlNMkarFkjd04VgMqJ+UDdzne42geeVe6psRQ+DtvUsgA+1VfaksHIlZb/Lb9LT7
ooW80uiMgPBMUgk0dekKopzgvlDpxz4/ylmHTM6cZjawICe9F23qA2KMPFKzKTFZhRgZMh9atgr9
hemc3R1HhiZHDnC10uWIydjiWCC6AVC/MJLZOUOzZKT2E+lqnLxweN8UQAO5Jd3Q3LpZtU1KxU7b
pcewPDrAk21xZEf+uAUrzWmlAb0pWzuMOgLhZbd1duYr4BJnA8XQVtyYV8hnwDRql/u/CuYf6uXH
BcvZBaOGS8cKg6Q4/NE88k+O6RTMYyR17wLE3ZqWXgEXe2pjmqzPb47ZNTNABJiWRS36hBm01lx4
BCIcs6huYx7DIv0Qf2IC2lEaRDA0LV1msaAjAdLgNDQReKaldBd9lFp/svkMAM0iL34kyyYRVI+s
odTlZDCawm4NGCzjYcHC7LKgDq5Q4TXQSpg4dyVIrba3SFkUmTZsmtp2LePO6OlH0ZF4X1iX2a1u
QdcKBB3NsWl1yEs8jyy9PL4OVzrtb226j6qld9TsiI6MjJ8fuVrZDzPgNTw69KaAmQTYfhR+dmph
I+T6Qn13dp8dmZpMnljpGR0jmEoNuGE04dmIysfz+2x+yuj012FCOqUzNqxclBG3GqPBxNvC92+A
vDOGm1yM9c2/bwpnqpMVB1hH59PHiUPGx1HLgHswrDMEVlyUXuo3XURy+byd2VANbjOT/OLYCzkN
2LusURLPZFfDt3CR76xPqKlKtJit4R2D0a++0t7+TVz9/4WHRzanAXxQ9Y3my9iEwUURvgzK0jN0
bi/gaWDLB1gC+91k9mItgn3YMzrc+N5QbmV1vzBr4z0w9d8SxUEkU+jCOelLC2E5buvM7CitFtt6
KC4gub4Y0uJBjrNtYmZPUgurCSoGl0nboKpqLbwU5pft6AdMAjMYuTKHhFVn95flU7iHTc1GpNHW
b9uNuAng113q5RyPz7kRT6ZUkyCfylumNAyeh8hceUEO49lWzD+3vbywKWeX76/BnWCDAgleJjm1
Olt3frQljvDz+eVb+v7JLe9HmqP5LmOp3Dsh/VQsVT/n0sNAbv+5PYgkPp7eXPW8ELUKCCq+SNuR
Usy1oYWBSfpyRHtIC8mj2ZfIsbnJzYQeHRLf/jhfN62tbfNduHOuERy7GHbltWSLUNasgptFkow5
535sdpzmI+du9k4wNILe2eWlvGttCpSXlu1to625gQXoltt+498uUQhOaNx/OY+juR2d9JFVxU8h
8YkZrLrjWkGAyXyDWgiIjfGpey4DO7w0Hnwg0ba4dVbp1j9Yb9JdfHDWue3Y/R7qq9yOt+2VsbCp
FldhctcNfhLRFMoPc26Iue10p19HRPbKyrphp639bQ9Q1l0F139QIPqw2yY3X6a5YQWTHrzuxg8p
3lXpUlQ8+7iWNEOHTp5CN01JH+dcSE1PVENWWpSsfdB2K+DsMNFF9hAIKw9h7sFCPSMavnr4pVXV
i+tGQakOGZEFvzfrheAotnhPGcRI08U3/LbUEk6uzmQORbYxdJi//LWmfE/U5z/wEke2JutJGVlz
6TTv7MRjZl80ZeH756IJtBH+GstkUr2OHses4/t94RqospjH64SU6flBzF8UdDPRng6/wAl77uC6
CdoK0FUbzjY0UWu3VkQTRYBQn7uOtCsz3vbiZ96FZm5bxm2aL4xy1tce2Z+4QqeXaMR1sC9HByu5
GLz78wOcdUJH3z/xfWkX1rXR8v0N+hKrXqzpBsh1uAjlO6drot15a7NrZiIioQNDgu1jcnMImWq5
fsb7MBIueVBX2aeqWYotxnU/uWmPbExmDJG2AtGo0caFu89pzl5VPKUBbo+9e/RGQbKePQ7vqBBq
L/LD+fHNzuaR7clsNiJKrKgR41jTEWUwFCBNcu2tGsXo6zxeWLul2ZxcIH0Llj8qGalTfC1aVs8E
KvQH4Fwws7+XbOIy6r6uuqjGSGx8ktEQ0xdu39kNfvT9Ezehw4wkmem4XMZe9e/SbGE/zE8SbLYo
T5noAU4Cr86pkJZ0SRVUSrcq3fTK8n/U0bCwsedDFgj9f5mZYqfaNK9qJ8RMqXfupVEOmS3GjXLh
wDx1kWg8EgUj+B7AfL8No3qwzRxf5eB2yPSnC2W/2SHDuwXvPz0SJ92CyOKoglWTnshcsqldsi1V
BfL7pa7EJTOTGNqP4gA+M3JzhQN/mfssJgFEge/nT9S8EUoHKol1eljGz4/CFSfisaOPp7nOnnK6
PPx4a/l/sgXH8sQvG5MtOKh5WVpjBUlrr8oMaePb82OY3eJIS1APla3Tbmun1Bojdcl00x65d5t0
Y7jV5/MmZh3PkYmJKwiJX/1KSIEWBBdZ+2a1w1pF3M6s387bmRsK7Alj7wNS6yfAjaC2xEjsWXOr
huD2Wtb+IECRaZQC2EuW4KTKWnW1laspW9cpt6lzF2YPBUySpXjtCQuuenYkI5EA5MhQNE/ljIze
lBxBwFJRBzdG1V5n7csfzNWRhcmaBEGui+p4DBt9l/dfXHWphDJ3Nn5yIfwawuRsGHQ8R27IYgjJ
i6B+DaqHWvt6fgyz8c+xjcnZkIXWdNoxZdxfjoDAYe8HG/dRXTW2u443/fg0KpaCrqVxjTf80ZmP
jbDrRcunlcKIN178ZQgHu6fkfn5oS1Ym7iuGRThSNUbWhdcNzG2h/xI3C8flJ6x+GozQKS5T/SbZ
Qfbz41Ck2rSqqkkH20B8QV+XO/8mvhZ28YYc28KGnhsPORvq+RR+gB5MZs1TzTwOjGCwU3Lvcvhc
uxRIxCXBhTlHc2xlMmvyEKWSa3qDLRkBWooQ0QTmlZBFn/VkqaNmydTk5tYLWp9A4Aw2Ms63qCe+
ADV/bkLxLvaSL//+Xjga1bTgaphRkbSiP9hNnK3r5nOSQXmj5Qs7bs7l0MDNPQZdIUnqyYDCvLP8
SgMUk4Qvaq5BwVwvhCHzU/aXhWlmsNK9DPFr4JTRsA0dD77wOzPapdFC4DlupZNd/XsgU0mHEqIr
Nxmh21aLfljpAS5Lim9ebz1AkrF2fPXp/PKMm+rEHj0lhEMA505I7SwzhHdaFsaEZ7ZKjbWXXabG
U+EW6MR+dcM/2QxH1iZb3IR7yocRhc2QVhfQR924sIQZQrgAKJrdDUdmJrvB9xovNgwG1aBuvw5l
2LVRSVqS7ZsNTGn9/efcTbd2Hfbg+gfMjM3fw6ZcOxdwZNkjCN7dLhH6zvogBAJB9Eu4oimKwAKW
mmsWkDbDfKgkZWVGt67yJ+VSmLD/MjIegqPrwSoCzx0sAJuuYHvtmzdYu65reOXF2/PbbvY0jU4b
JlugONNiOjLroeNInKambFdG2K46LiFL+iw0rf2fWZqECpEacZFbHKhBpS9fCTZ6n7z3ZrEbmvpw
3tTs2T0a1LiER7OHpHDa0vQ6voeufT+2YbNfD9lVopWbwlwitlmawclSBbGbt4KGsTLSV1X3LlU/
mmGMHJe2+eyoqI6KKm1HhjKF1kalUOdKxJkNDIjf4PCvH+Abr9YF8Pv7XE5RMJe9YsHbzp7gI6Py
x6msPV/QzJa70BKilZr3a4eixfnVmp1A9C14mfD2QUrjowkPis/abLmYIt+uYe0RU892ngdHXHBG
swd3bCYeFVWpZ47ze7QrWjgtMwjYBvv/k3Zdy3XryvKLWMUAplfGlRQtS7ZfWLa3zZwzv/42tM+1
KCwWUdZ+loq9BhgMgMFMtzCCGCxvitAmhZS7ULgxnY+Y9AbFhFdR7PNMHQNU0pmVPy9VdM7Hoj9B
W+NlUHDD20fjGcYMYDUFQQEimcWtsUHJhheRTy0kMfZBtmYJOTQTb4BIql6RH0qVHohCSyt520sQ
PEclJMBnm4w/92G2/G0Nw0QJk0QBlJBRsIkMs/xSz4mErrdJ5Xj1ZiJ+DcNECGEGpzz0xnEz8jRf
9fAyAPlyiEp43cG45Ef6PpYQCzrP5gfyFmtgJlqknQJ+yAaB3Yyaw6AaTrB0Tpvw2hN5w8j4+pIj
09A3KLI184cGTx3N1HNcfMvpqEIuKE1Ra3alipwTKZoyEM65QSGcpUhyApAmjnnJCeWbe/sahwlA
aZt3cYhbIB6uJo8+P0PSATXW9bGzESbcfe+jK4U9hK3BmNwmtLZbUaFg4ik4SecQrC14GzvztMtf
W5/3cBgvb2OjCOuY4iSyPVaxU0wof67UCPys8n3YZMdKr0NQA7VWXlVf9418rUbeQ2ec31x6qQgj
oBO/vtUgzYlXhUPioeESQn3LIxTIbdoMWf7IPcFpD0HLCSWbF+71MDOLoNTHPDFKLALxocdjpHqY
DngVfEFFGMSUOj94FDirbhsRkucKeJhowymzHiZ0M4O6FYjFJbdAjuMuBx98iidK/aRCgqH8sT/G
m9FyhcdsACRL9Rl670hP1rEvJC1kUEr5iI4gt1KE3x/Beo3KWIxo5H6/ry1IjkpF+XraEeymhryA
QS6UtAAkoMd9qM1FD3oPbACvUMzEEbVPtCHQkeUD0cMyjKcEEjVConDC82b0WsEws6UEc1uQBRbl
gwF9QFEE8xwB9ey+Mdtz9GYMM0eFIFVVn+HWUFRzCQoEVNZpRXNpDZw/xrr7+3ZDFNG9oTGbdFeR
upg6HAkWZaRM/rX6o9Y/5HV/MNgEfdx1CtS8gDGPAghsIZ1UTlZHoBbfhbw1TEPhVRB5s0dlnrk6
CNsNAm2fFM6z3Rw1ezpP4HuyCgvU0j6Y2DlLmDNbqvzey+UhM6t8gW1NI/tieqjw1FVpkCDjnaYY
Gq1/qwfQliLhbofdDcw475HyZoFqTwmk2u1d6GYsR+VAviefBPATaZaIOhpb/x7+rHzeI/32XrdC
ZrYFAWrv0jLB7ymxPRV4pEoPqqv74KbzedU6W4tMF0WVoJ8TQnHsO2XaJqgfmxASjZ4EUPuZb3R9
TDgb6tasrUGYWSt6fSoAjqzGfJ+pBzNcPBBK6woHZjMHucZh5qysejwg0x0lOgZ+Ba3p4qCeQruy
+do6WzFwDcVOEpS3olaBSaM8QZNDLgu/7aNfM4IJb43xoOjfVzcWTYmgIUV3rdywtVMBTjvtvr4B
R4wfP40XVEtG0B3MOGGRB8rE+Bp0/OUI2gJXLW5mkGqmy02sc5Jrm56+HkQmwmeGlswCtYzK9RB4
+nJGpDrRjI1w5Mlzc9GYSN8ZuQEB3Fc03UJ+CHRjyyH0y0tymA+EU2S6PX6KicoVSAODZfP9pAml
jBJ/mueQUsGVa3IyYnSMFsvhb3cvcGNBGQYiRFR145VBeuUbyzQEQQS9IVcfX9re6frUkQxQD/Iy
UXQm3sd5ioP6NIhUE7T1MjM1gFk/Ie2AMkYIBEbtYelaSwQj6CCfNOHLvk3XIek9FjNPqBWbqzIG
ljh8rqXIqnTOJrJx8H6PwExOLeqRqHQ9qu6ix7BcrDo9pvHLZHhqcFH7FNSt93HIKzW9DoIABQc1
uNTwrnil/rIUDQkbBXp9Rvnc1HeUZCckPwrJ2x+9a8d7D8MEJqWLoYOgAQaFJ5J6UqGepnEOMRsr
6T0GE5FEM9UgAgiM9jTbCuoWE09/nB5MsMoLDq8uiGcQE4nMsS7SwQRYE7qT6YHMOR3+45gx3t0t
gwKiiQ6lR+U/6A5dUDwdIxWwPzEbt4/3o8b4NTR5UzGeYUjpQniTblDDYb4rcKr1JFuxy0/ZDXnc
x+SNHePo2tgvSOJQZ5CfF9Fp8nNcH/cheM5AaAfLKgR1gWHUE3W4zrR6N/B7P/Kk21i2aC0jn2eU
jtJVJNJAFYQ8P4hX2Y4Us0r6Klnyya3yrxMEDPL8qwI5xVD9McaeBGnDffM2g9EbHMu13UnpPCcd
4MzM0/S7NuXsgXQGdszRmQP0YtRppMcZyrOX/FRKgz+UAUike6iaNqYTEfVhGIVvtVD92Ldr0zN0
ypdKKyShnfx+1oy8E7tmKbBxtDDNRNbhAaV9+xivlQVXxq1AGI/vTDKowgiQ0V48pMbBXPpCqZZp
qTMkNCgf663i4A2AphzoS7tqK79ywQmrA2VhMnDGHm5QzGT+ih1wFvPIe3ljwKyOAQ2iSaeUWB16
ahF0UZXdSeTRxW2G/bcxYJfH0qlqlIsYA+j+II3zOxNbKxAjV595zPebrop+VgjT4GXgis5blcql
zqMKSMRVzK/Z/LQ/nbzvy+9dZonHeVF0DFeajV4pGFB97TnJeR4Ec4AvNCVP8gImyCX6mqGP2vP6
jDbnnDZOQSsIaRI2BSS3WthHMowQxadOv9FwvjB4j8abGHiipww5uDqyqZgI7EGyLgAjT46jeIZ+
dsTb5bfCBkTADBXliug6Z2+njRDEXTpVKOKXwrs5+ScxID+gf2uS3o3ALl8IhZ8ZC+dMK20ZpoPr
jqCEDEPHvj31LaoKRQFCwJRhg2odKNopTB0Rb05W71BZeb308sGTeBfILb+AgIdGy6Uggch2W0II
mSjRoI6uCAa60sY/9g8ToXKWf+/iOm4kVGBNRCk0ExFCqOQFxmSOLiQzW7D1ZM0hH+q/p0PRMHp/
UNg9pU/GVG2IAb31vLgfzUa2jAKs2DF0d/fN2ZwvFMmgAPmVVZ8xB884Ne5YmC+hThyxRx4y0izB
4HVabF0OdBP1OFhREMVi11QGlQLS1JidQbnUw9cENT9QEK+7Axl4fr8NRUBMgq5viO9Qi1eHjRSJ
xy7UpdHNyGNVO0sCLrXyN7SYQ8Kpz9scO7jb/yMxx06QZS5BocpwheC+zQ8jHsaFiXOQ3rYGFNhg
NwFbKLuKE61LsQdjfkL1HEEYvTvn4T+V/BXh/QOeYGBZ6KjtR6Us25JKery7KzJe86XwrEyQgEy/
K/0HRsxAygzvQKDzvnoL6iHkjMJMEcK7+uMQCRccbew45zXKb43ZGoXZhWLFmJRSAkpUYROtH8o2
sGPlZ2Z+IpD83l8/W2EHJ030kUOCSb96LyCVmEiJilEr294ycdWN/r63Fh2iyPWZGhJw6Hxm/DkI
QUMZBv3oyt2FBI9Z+KBFnJrczQFbQTCODF7rTOwlQEAQbgHjbi39DuI7M7+rC4GTNNo66yBuonca
/SNoSWXijT7FCUo1MV6kiu0vZDKsuFDskX+VoucA9mC5AmKrv1qtFhJVhk3KXfq9O0oHw5G+aThA
Ei9zxwMvSboVC9ZwzCFdQWttjNd8BOzhJY9u2i6w85mXS99wNkPCwzpSOTrWKVumC/loMCMM8egW
hpZay9Sgps34su/QW3dQQ0ZtNpIQkNe57s/qIr1PJlgy2rNtnLoL5T7tvzbu7MxHaJDfGe4+4pZV
a0DmCpCYaLQuZgAK822lHKfB2f/+hsvBINSaI38MTmY2sOUGqHCmqEaYrqmcn3JQm/gmqktXHkdO
tN40BaQOwDE2iJ/NvBj7KE8RDcr4FwK3F4gyB2JjrdLoDC5hcPFfUxcP3aAYIXDAXe33SulJ6Fgb
yltpPs2JyAnXm+aAHElGz8sG865gDnlcEPibVuBdaCqm3kadeveR+aFy5DpIJKjS2/sNO+4rsYIU
4+hOsu6DtdKCTIhhFdFL3gsLJ1xvHIoNyKuK0CEGT8FVuEYVlBI0qTm4pTqEttrXbhclXqYInxF/
H8oYZNOoFi2DfOQAbzkhIHHzksEoefX2qkStDIVBsFQa1S1ULe0QaYhe8xc99ve9fdvCNyAmlueV
WY/9EAKoCZ1QV39PpLukpPkqz/kjftelGWtfJeXvfdgtV1nbx0yiUfRVNDewr8x0KyJ5hswlHt7+
GwgTKdJCTcVCBogUofdZG75L2vh5H2IjjsNB3oaP2Z/UfgxBuC8M6LmAkrmeuaGIJmvwyu7DbKXE
1jjsC6wYqZWBatQBnIDVkd6TgmNxnmzT7/zQ4YpT04FhNkN4nYYrLVharlUi49js9U6G26uoaVgc
KFrZ8Y2O5m4Bkj/0LaUA9SHKG7y/r8NHGnsFLL9f22WiSEkZADhKP/fySx/4yF3tD+XmjK0gmIRA
m2egO1QBUc3PWe+phdsuvMrDzUW1wqDev7pTNGa31Oj9wPjN0A0mrdJAzTZR8geihkblF0spX0gR
SL/yEdRFkEMu1YbjMZsLDNuKDDIraAuzr0Vzrktl18P3yQAqcrE6RCWPiXYTApX/eCjC4/bV2Qwt
dF3fFhjJLskKK5vyC2hbh4+s4TcQ9lymZngmWhqA1MvN1J4Vno7YphGoeqU1yqjfYeuUywXS0kWE
7wdh38R2Es8RVHSDVH/cd7vNgK7iqQuCx9gg2URHkvcixO8S5KH6Ba0l7ohHwh41WtHXfZxN90Zn
NxqEcXbB3ey96xllMuR1BhxJdkbFsGfxXjMqZx9koykf63SFwuwaNcQi59qI8FzjKl90HPhSe/Gh
1xJlFg0P4yHuvX1Inl3MhtE2KQRaZCBWkKBt+7sluCcxZ83wMJj9osm1qTFSjF1oQvdOhJQ7eVIJ
p2GSB8LsGHK+yGMrwJCuSG4aMzpOanmnNiJPUnLTsd+miE0JoXJ8Es0OONJyK5qnllfAvenQGgFf
GfI9qsZeLpKmUgZBQRZanu/IdJNHYJjoz2XPK+rbtuMNh/59FUvJEGXBkuG5JJq8ajk2yYfm4+37
dL5W32/UUTIjnFVdZf5k1HggEJ0u6jhRbHvSIboM3RVQXrHZxriV8jmhOeIhuZD4dij8auIc5HgQ
zNYZ6KOhjTUguuIpC1w9/1SGnNiyeSwAfy+ln5JRw8S4btLr6tKkKVgpjM9Vrjqm8SLKUPB4VKrf
ocp93aS/+OoUohuygjQGbi8s4UZlzIs5xAEy0pZoo2rJam9oqRR0t93qhner3LzHQjDkDxoT0sah
QDllDTTh3DkgVfKbH7jEVNDfc2Ync81jqVsDT2Zj07lXoExUK6e+Qf8MssNpqfhGXXu6FH3aD5yb
63QFwQS1Tk6hcmbouJQ1nqk/gV36kBq9Jea8Edx0wBUQ4x0GCjgMgU5XId4P011KbL13923hQLxW
YazWamqQOI7QNuLGgXTqRfEgVCAb0nmSF3TUdxyP1XuaUxPqiCDXd3VIEWjhTVl9W/IYyfv7lBz3
Ldo+2L+N2uvfVyaNZpCKkHxH8vEYPtIeYeMyeoal2rhKeDwlTzoFe4YxZ98k05N0JBoOhX54aEHV
NHqUU5znCRyvfl1qK5uCAcWGDYjd3Gl5TorgOJjj32cgEUhB+YlXSeQ4WfVXaVSwiVZw6jBLFQt9
ZnhtrfqD1rSO0s2OmmiH/XnaXEUrQCa6zqTIyFT/bxWZT0VS2F1HkMF9+QgOBArp2wdBGur9blTo
ZpQhw4LsLbSl/LiTiF1Ocm3FrZ7ZEZp5vX287ZMcStf/B8guKQnkB2CdxFyFgSufZDd2U39p7BHp
BkfwG9wuU46J2y6/gmRyn1PdLaSlqzifX2tWqJKs/Gn08LoJzlGuKOjmNrKCY6YOtMUaatoA16KU
BCV6D6Eb3hQHqqRe1RZP/m4zRK3QmCW2ZGDzzuk2EuPpKhwTO56V8wShiv1521xiKxj699USG5a2
CHG+G13TSL4kYfGpITrHNXiW0L+vIExhUORJgcsvxK4QJAxr/q8QdNWtIAR1KOdwxtSo+R3e3WYz
soTi8b+NFLPForWxXhQBIzWCOr0VhaOO0sl9CO4iYvbY3pwLOdBhB3mYHNFF9a4TnjoQWcrYNfzC
5ul+bwNCLB4v2CpeYtn3UeCRpe1Cev8aHKrOheIGaFLThFCO1uS/p3PGdW8Fx9hXKEoyChPgdNT+
i/nsQI44qnn82xv9Q+9hmOAHBVBVqUp6x/uJaxHo29Fl60YQDZ5QzKb4cmL9pAznwilzY5Qn84o4
N9fUm5UGU3YGBYcgEBNc/1Cd7IV9YMsVT8Vmq94BI4nqXXC4ggz4dWJXHh9XGqoNqDfWguqQRLB1
XAQ05AOEQvQT4UuhTscyS+3ERAPTWDqB+dAPxVPYax5+zUeWxurHsEFEHpamlRCrxuq21Q4Tj8F9
M4Ksvs9EkHaZwOpbwm0y+RckBWJ9sqL4n/21x8NgQkhZFcZU0UDYJqcwB41XaHUd57TBw2BCSCgt
YTNXAt5Q4s96ddLM78rg7ptBP3F1MlsNFbPCxBQKAsMAiFErz8TI7bAxH8N+tOYsOhaaaO/DbVlE
KBMRuOQkNOczFkHJIJlRGYOH9V6xp2X0xSS3TLH8wBayhmGsEoRWSWo0LEOh7CE0f0Wak7eatW/K
Vuk1+I7ebGGiBlkKLJRAwcWtqRAjpG9Tbp51YfDLvDikjfxidina8TJy6Ob51z449S522lbYbCle
OShjl0zAHkvx09SCfhSdeHJkfhuX5WkfanvKCB6EcBPGWwD9+ypyKEorxWGHs7s8dZYxDY9m01vV
LHDSIVtBEKzCf2CY9TQXS9YELT1Z95CKr9VcPKqL/pHs9BqF8b9cLLUxFGFMpLpLezsNnJdI3mAx
jlfmeFzvRnw/1bw4+EeWncXkTD1voBi3ywXo5QUFBmpcDnV7V4zH/fnedq0/E8EezMte1Lt4wPeT
qHiQ6gbaxlBvAO+3H5Qij6iQB8YcyYe6bpVABNgwvLTZIRpSx2i/DCGvaGgrzIGbTNWg8g1CGvZt
Pa2DQYTiH71ZE9kqmxbUfmGtHOYwiC8Zjsuu0sYJJ0JsO8MbKJ3J1cqRUrOoUFCAg6yq3KTFdKrF
BV4nc2oZt8fwDYZZoFFXGgFREQs04sXRaz9L19+J8UfiAJoIITijKqiLYWBkoYxaUiN0o7zISbXl
cexfMjI+73vfdlRdwVBrV4NWDmoizClW0FwNoxfmU2ILI+RQkhJl07jcz5Zat1/nOIVSBB6gLL1K
C3f/N2zOGx5MkC9FeRmINd7/hKiZ2irJsLUvwU2d+Hn4vew40Y4DwS4y2ZR6s2pwAtLlLrEHAr5H
IehfwDwncJYzD4lZYTHaxwcddCTunH8aE/MwEMj2FH+vCIunvrchY7NJQjjmatphyNL5LkvvVPEp
qb7vz8oGxcV7DOaGW05xa/Y5MIKb5snEq/eh9nNbt3WI4hGvvYjOdANx+Y+cWFaWMYu4W0LNFAQa
DpXnBFRCqngk0ud90zZD+gqDzuHK5/NA6SVhwBwNVetANNRPg8rbh9gMEisIZllluErVvY7Bi1Lj
SOTx2ZiR/kBPMEhQOSPGs4bZY1H4jpWrYsSKAtX7XeyBFJ7zlr6ZykHdNop98KaBMl0GQ0cXVR0l
MKdWrepoeuUNuTe/j159LE64hn5ktRo4seLiq4pXVfBpNsxhn8KiPjmm6X1ALtLX/enZXKUrBGZ6
Zk3rgyADQqYfiXiopedSdP4bBDNkYqaq6kBwJi6F21YM7Wj5ahYcR942A4GAavYia8ksUdLHxSgr
cOSOJIdI67Fi2jM2DU7X46aHmdC8QbWXiOdgxhRktc0AHZw43s9e3z+l/Ufm20TtAghNaYkcsx6J
UDR9lOK0EEmRneQX1Ax5FS8/tDlWKxBmynOxj8wwnRFYwu9pZecyhAN5mh1bGHBY9Gigd1dUVGY+
wjpPE4ikodqzgGTooHuhGpxMSfhIHgpl8ypqDGQRxXHMgDW1nAyTOtBuilftB3+wtCcwWTqyk3oo
an7Zd+XXCWavP2s8ZuzkMEgmPR+xqT2Uv6ufxVH3KOmL+EmztIv6SCzdH24bn/e+sDWca1jG74S0
yvRFgZmafDaKz+pkNUiR79tGf/qeacwNIpZk2ngPjFIcbqRU9AMS3Bfl4k9G/IGjwdoc5pyDdHgh
iTVGsZi1yRIXKwJxojWZpOfsCJvheoXE1gSYYhcLXUqRLpKXu9OhOPROZckWyuNQ0bU/gnQWrkfw
taOI9tiwBQJqJ0NfPUN0KOLygiyTXRfGXRgVt3XduWHSuf8Njgar1eYdx6AGb1XYZoyLpehf9fIY
Nedo/CHwbn7brvFmGLPKQqUcFsGAYVFk3CiFBvkE+THSBGKl0t83/aNT1HzDYlZYko1RoQRwwyiz
iXaBnm3Yce4tmznJNQaznAqxKZp8gj1gTfq9OBOK37tDfslRyOgPruxUftraOefosLWGDQgkqboK
vuqrWoI5mVBf2MKwVDx2wVOBSjyJ1wqxNVEGhJjQ1CupuGwyhhmBMCxVgf2jLp/H0Etj0dGjU1Xx
EtebtkiShO4huDmKyd67HmnSWMtLbCFSi2NQ3rngPfACafT2PZwHw3h4OucxkQXMU4B5Sb+AKGHI
OYd7HgT9+2oRzSKpTEgwILJGExg7QQOiyJas8wLR5sRAyAJnOAUCCezzrR6CqnzqAGMsxyS560d/
jF2D1yy8bcwbivzemKpR8qAOgRLOsze0gl22k58u8wd2CrzV/jGGmX3sRUKGRll6Bj73hUPIfSpf
9OXL/uTT/YaNpmsUZvK1UGrDXKQoY4KjwyLaozI6jfZMliG16yYwLaHhvQ5vHfDWoIw7TG2voKUH
IzipnStXho8GA3ffrk1XQEerjj4/gmjArFHk6xe0Q3ZIow25FWmRpVOCJPEi8jSSNr1hBcRs6FKe
692iNfC58pylD1p5lw/P+7bwIJiNPCvanPRGO7pVC3K2UvMSPbdrzeDEAc6QXb1TLSNIjws0wOjm
CTUwkgZqrPHcBb//kzUsj1NeT3IxTZiZuPSL9rYMrEB72IfYLLoy0OGAvJgio2eRWTtd3nR6NGBS
iN9/lywoJ5+zc/9Fu6M6xuA/0q3Z34fcHrw3RGYdpaYQzHqDNudFyZ0U7eb1pELVJs6FD83SGxCz
doip9OiVhWlymRybTAC1pCl4XS+d81L/wAmStong5iqCRpWdKqMWtFgT4BFKB23QOPXIaFoQdXL2
x24zHKxgmICqSWNvKiP27EY/6OXLwHtn432f8YY60aLMGGCGLAeeNuLqmvAqlzeX6MoEZvr1ntQh
keHUbfGpUFHkkntxwsum80CYqdfyIZAyJF/cQEUlF6aBsq1HgfAfp4O6+mqzXtJAjgXaeScF2rnr
QMsz89qQeDPCRGcNUtVGLmC4FlF9liQ5Bykj4vR/cysmMpN6kLNuwcndbA5GcNBkd//7m0t+NedM
WBZiIQgV2hFbQKVLCJwymaA+ZmUz77y5PVoGWv1l1FMRNh+SKSiJlmfE/7qojoVR+/3wkXdiSOGo
oojuN5S/sWlkEkeSVmaYkEq4jJ38MiXLTbnokSWXv8pU4pwH6fyypw5TVCgdI3hxrlLw+ZAjvySW
gGukFzWqnUEILsWSPpAREpxE5hV7c/DYfHxHxBiNdbRbMUF7xDkC/31U/MqWk9LxuE14UMxIDuHQ
laoC07KosFLdi5H4EfVnYh5a/eu+A275xWoU2aw8WKcVoR3QsVjEXe6I4pKcjFSKOOFg83ZP+1XR
66ugY5E9SgVCvGhhndBCt/qZuOFJdVvULoOkycauYO/btHUeXYMxi7YzIg186mhdDaEu4yRiB5H5
aoE2q7EQp02Hm4ksWWVlqtB920feWs6oBoc+F7patasssBLOi5gUGE05j0I0b2WRpUbNSyQryyGT
Eh6TF1uVBKkEup5lE231YKNAs9P7MBu22DMMMYIWrNccOwc31kN9YwhWc17AT1ZeFjd1sl+0cBG8
npZw5I00DU+rNXiFzziqXsRo3wI1pEOLdtPTv0W7yelvuaOvcJjdPS/DGjIhwCku4WH8rB3TI/GG
z4XNa8tkT31XSMw+PxYyxImoRcJZ8+MDLevvrM4l1mL/66y8xyPGWa8A6QJd7ZRVq09KN4Utyk8e
g+kmUL+RvrCMTvar6rvW80geZGbBX+ExBwChJiB7qYAX/6blee2pc+Lb+JH2bZZ2d/6pWaY72fWl
/hkfKSWV8SP2eElSNq3z+iPQPayqECYHTRxbMCJHgtHkrdA48bPkLU+1HYHyNX5KfQjOgR6uRF4n
5HEhbRm+xmSOJE0o6LOUALPsK29Mk/vF5PW5bEKAYgwlMCLkFthNNunGwYhzs3GK7DIWd7nASUyx
YfTfcQMvEHgV8cqks68OWtpFQdeqjUMpRKnoS+wOBzxv+siEfeZWJ2+tbrAB/0FjRkyIurZuZaVx
pNAVf2t26gqueOwdxV5uNau/6C4WhiceAru3eVcUtoz0ylTmeCcF+RA2C2mc4DPlWi7Abxv75mfN
kkF6ITg8quXNhb82ltk0ZCk1jLbB0Go3iydCLhl8ulj5pwkPx52f+fq9xktu0qjFRs81JHP4C/Vq
1mYBJrYubpl24YRud1aphA+CNi9Usw8i7ICy3apZMwxjQX1HPMWH7qKfp/MSQoRZxqsoscDJ6M7n
oXPAyc8r0eWNLasrBa3bRRzRuA9o6dPggCbWaj8bjvk5uhUdSpzNdV3O0JrMhpFoSVkOIxDTZ+00
37QgEB5s80H2mof5b3tKrkaW2TOgA9dnaOhvnERfTs28WFIhcZ7PNiPL21I06d9Xu8SsLqRCHRRc
xQiF1pkIKApsUo/Vw/4BhjtVzPagaouCnD4GjkqXd4GVQ7lcCq3oZbBpVwJSr/L5LzlPr8aPiTNI
kXdCNQMzEECBCDlFTf6dkr/sc7xCYQLKZAY5KPwwSzqBfFBiDSXyev/sD9/2NGkKXjmJYUrsY+oi
IkOghAamqS3vBRU1nnnzdwW//zPjDYL1hBEKihFdxst8iwYFyzD8WuSVpW1Gfsh0UlYjEEKx1EZh
F2l4SULHEvEp31CMZizNa7h07NtBHk8ttLoYFEqsrhh9QkrVsG6dzqNBt/fDB5Qx2wtq6vtP85n3
YrVp1gqOcTQwLRdpI6CARvYVr/eHQ48es87nHlc3o88Kh3E1AynQpoiBM3nZk+wmXlO5gy2dNK/y
dcEavn7A61ZwzNbVxyHRha5snbT0O+mzOHG8mjtNzEZVgExcNwQAEIxba6s/IAh803rqqYCulNWf
eTS02+ecN4sU5l6TKnWSZiEGkFIvSiD5iBz9tnIFUC73LxonB8NFY24xgRA1RT+9mqd+oWhQ9em/
wkvQf4iKQu7pl/76q31/ZR2zOU2t3jW6ATx5TorWq6dFby3wYSn+XIRz4onykntBqVWphyythlAV
J0tkN+A35lFYbNtu4lpuoHmaEI1ZEkrYJ+EM0UcnOpbP4UE6hDftzx4X88QNHR6FCheNWRgdeMgn
rcxbHLIyFGS0N7GfzOiapgsjsJWn/XUhbw00KjR1vICBF/KKhHyKSEgkujBkX7W6i+JBLv44WAaa
kgJngv6wI9mh3cCrYgdilzw+ai4+E6uLWsMDAnUs7Vt5nqnAxeLUDwl6CnuvOhCrPMbH+R96iJYP
7UE67ptPt2rWzWiqT4UsKfKfbGP/jIaydDLT1jGSTL4vjSm4n7UsDSwlVMWXfazNGx3oI0VsGUh+
XHVtqEoRzGaKSD7aA8hS0WZ2V/qBQ6zkVnHpAQ+Rz+Fg0nPVlYErTCbujXiei0UVUWI8SRnuCPSs
ktrDKfyXjRv8rDzETYeSCAF1oQFROPbemutVVpcyrMwulBI2PoU3qp8cUo8ri0Jd49o2sCUSFcqH
V9XomTxVmlZiXYr+DAZp2rZX/opftbnwhHIQnA/FXFxZ/yAyzjpP6gTKH4wm7q4Qiyr96jDZswPW
aofSU3PmjsaVPfuYcyZo7oMyz4FG/PI2wj02Ptd+J1qpjbtIY4X/NBAykUtH/YcDvD2Fb2YyAQ9M
65CcoQNLjzbKobRTW/WxALmCZ5vLbzWeTKxbFGQbawWLPyxkq1de4uZJSf+yaeH1NAh5L7QIoNTV
vMqrgkWl1dVxRiCTrEI1n+caTAqFUVjzYNwmvKY8+pOvJm2Fxiw4aPipcwIqb6euf4CEUBo8vdat
sLCn6Hl/mjYHDy0EKEeWVe2qSjRHFWqY10CK1O9zj4paLxN4okebGHjdBa8GoVoVzARNcwfaq0hC
UlF5nGJXCz93mbtvxuaA4RkCVUTol7+qEm3bNg56QQGEMZ4XwVOT4AQO9tJKFN0W9b8kCfrXG1Zw
jG83TRcafUfhyqcm/TpF4GAfQ2vfps3TIOWk+X+jmHFb9LQcZAkowecQdKS9X9vdIbykx+45tHFi
8vfxeGPIOp0Eq5ZZRlzq8l9t356HyKhgF4r2UEEs1gsHT9q+JVBqXx0dtwpbqVrV2TTFy4h980a3
zC+yq5SWcpEOYOa3NYt8qZ7bS4eoONyK3FQCK+r07/VudR6jTru66Ksa6iwrDSek1qU7DG5Ep8Cj
+b30E3eP2YzBq4lkjvVdQCL02mEis9jSrZv6trXBNn6vOTT/G1jNCUpBvC10c9FhS4NOoGZoULR/
b18f9H23pBhcFD1VFggdLVUXnoVi4ay8zf1TNSVcKhFBwKD2HkeKK7WYmrbFNVl8rlT5PDci5ya+
5SfkDYJNqCUFbnlyBQh6Kyogb9J77bHhKqRtjhiuxho0yzRUozDLTRPavmvSjob4yVLA9dJoDrcc
cdOWFQizyCDFGbZLM9CHpA78Qt2Bsq/wbaGfudpAVjDMrCRQ66vB5Y8TW46bnZBYyqBZWRFY0aRY
c35Rmr97kPs3Ir4Bsirphlb3YKfvW0fXZmusEyuUZEuvf2Z/2U9+BcT4taaXYzHIsEyTvo5lZpUp
ldLltI5uhkKNktuD/FeC+MV7py5aVInp04S3m+IXQUFS+WKQx9w4qTzy382LGsGruoLqaILuACal
qcRVMosT9l+cki6LQ1CPrdzMMcqxIzez68N+iN928Tc05uipm51KEONbR100Wx+9aCkOpOF2Y2/G
O9wDdVECm5bK8hyqgmLiOgYnr770NLq6Cpi02y8mnjEWVBMjAY5wF77s27Y5ZytQ5rJflGFoTCFA
5b7xlgWlkJN2SUC6OerzfUmCH/twm3FvBcdM3GiStg0GwC3ibRjfpzpnQW3ujmQFwMxVnQlFQggA
skvgU7/QXf1RPMr3Gp5Ii0N5TKzGDm4ndA5ZvEeaTT/Rce/CfRbKGKxq+oRahSlEFYsTg55SkfG2
nx0qwpmw7RH8A8LmnvRUSZKOLjKIbn4LsjvdaJ/252gz2L6ZwcrYNeMAgUONHjDS7BbVxudEVqxa
k6160T8NZnKSosYrTJ7+wrZhpg7qJry8yqyqXZ+0cy53MZJq4YVMyEdw3ig2zy5o6/oDwGwishCJ
UycDIMgc41R4gdNZQQ2qptwJPV7M4FnDbCVFWwxkGPFQXw6P2vBV0XldNvsAeNF9H2zL1Cy1RYI1
IAW226h0U5lH5759lP4zYijgeI8xVKoAjnVg1HgBpO+5iWccf/ae7CGz6vB6FHkWMaFIVONENSZa
20AuMzQ1i+O+X/O+z8YeKSZBRatR4v8j7cqW5NZx5RcpQgu1vUoqqap6322/KOy2rX2n1q+/yfY5
LjVbLt7jiZiZF090FkgApEAgM9Fzf8ajzq6GpIR3HmWz6QVP7Pi0hpyXBpah94tWtX3e5xoWrdth
kuwrEwlNb+z7/CU5jF7oVDeGYzmyV6OzyKydEZW18z9g8yV1/QO4zyxZjwdpYp7BKnoQ8nTaA6nc
5Vt7AfaLBzOor8EfcGObO1H+EyKzw2b1dZC1U6LbecoKijU6YcwbXNauChcPdHLtaMGyG4IZLVWZ
5QiL1pu5d7XqXHBPOaaIZAroDqyqjs7qbdpeYvJmrZNVaNtYQJGWfhF9/W2HyAqXi3OzUey8VVDF
TJ7R7r1PjtIuQcXGDvCt6WCHBd4lMJMfQ0szXcmNFmamHT3IXZg74WIcc8sWNeKIgLjQb8HCjeWE
XS35OaBNvl56J2lEd57NkDytnsmFvFTaPZEsmLNMDwm5n0PBcm1eqVZ/nwt52tdRjq8TFLm6Vyu5
TcsLEgaR9SiIONFiMTNXfg/d66iJekSc/VBZbv4YQyW6uDJd/c4MpNlddvkuD4QtKCJU9u8r1KGB
soG0ANW6sgLTV/ZZ4wxO7093vWf4BdRDMMonmFvevnmvVpRLLmgV/MfUbme+sjKsjadD6zVy2YOM
Ltg+UXTxfZlqnBiYQML+1Z/qSxVl+/QhCcyr3ov3GDzAXK5gI5k/fPgAhDSTQmRMVeC/75fUUpqR
dDOasNAjdaCH3Esf6F4PJERzeid5wjKzCI9znDAzWpnkwCOBnDvJBZNeVB/ja8WlbvEQXouq6Ozv
nbOPc5luWTJ9NtBdpyd5kNeWn0/CNdy8Pq7WkPOQ0LC7srCAgftI8pVVibqrPqhcPGzF4PWzHLCr
v8r+L48Rreh2TJw2kD+BIIoYmzIzMLoew++zDTr1nwInYUnpwyL+6iSX0UfL34rIYuWKVOAeAUI/
N7pgZLATetzQauYknqg5adOgFRiXIQsjXWgYwiCtqJwkxoR99oWk/7H9/ld5wNYwRQYtIlBS8KfY
sOQKmVHWm2vyrda+UYpxsvPLtm3Ibwj+5Bp7EuuDkXdeP4STZxSt7i1Nn3poZiUCqO0kdTKH13GN
Q3WsphiPKN3OOEoO2S0X9UVxUL3mIRK2c2+i6TITQEDVULP4GdZGQb+qmQFt8NWfmtc9NZITVdC/
iveFFxZOqwvS1NZSrgG5rIGux1kvWBFW7pbRSYrEzePwe4k2yPNb9gfLoJcKSSfU9/iRCaUsbToV
SE/sJsloxHOvCPBBHZS7+q8KiXhR+Q3GeTq1ljyUWoBJSwXOMeV2jiRnoZXgK2B78U4wXIonZoU2
qIileBXthPoo9W6k5fJlXpuqyA+3UuHaJG6jYqnI2soIWT+s4iMPBkkW0NBDkwrkYPRr48Y+Fn6z
oMcwhiDcUdS7vXl8rvHZWqxuCKRbTLkjwG92CwqnY1CADjkAb5wbOuBdaxzRt8fWfWsNyOV+9MVQ
bVIAiCpZ0o9IWikqB6bT5SK6ps1CzxqKy/SoTxhq2wIKOhq+4lmgELhn8sXStfw5upQ/aW7r5ncS
2pkqNxc+EG8dpGt07nPDnjKUwinQ8wF7mZdg+BIJF4kclcvJc6NGCRRQ4ahJvccTa4Cuun1S/01l
eGUJL49kR+1QmJDq8ooB3e391YAOm+Tz+UQiWC2d+5gYLD2bWhsYURtG+l7NqiZzRmiwJ955IJ5h
6+0gwzCsaqH+Bu5t/v1GA6Ep5HtwXNJXA3OxJj7I8pdWd5IE+ThyG7SD9472iP7K88Cbm7XC5ZKX
qkz1jCMHZ0B4I83fNMPvRWQT2xB4Cmbau2h654IZF46xq3Q82FN9eCI9eNvNunNMPXw+b8rmZrEn
539wuBhepDhMwjcar3oagzjrNUdJU1WQhjdRTtle5xZMI5kKkro3797J5eXc/kWZdO3WXJov02io
LJb6OrQ22c96+/QXq7T6/cy+VWpVwfcwTwZmKYze8jWZOJYm0u3ZXCIF3VFo54E+MU/iZ0JGoRxt
nFRd/a3MXhot/xunVYjC3mo0jGxwKRQDkdADHGCD1je+3UjuIjc7gs7t80u1fY1Y4XDJkhXDCjln
a3VVH9BKuK8C69LCoDp7ptYEuWYzTFZgXNpEA/rSLy16nEP7WuselPq7IuK9eptb478AoPX978Lx
NALgOTRJKZm/5lzGa5zrV9YNvZYvRBW1bRc4AXGJ04by3ljaANLpoehAgCh4sRP9fS4KyUzLnipY
rHx5iKqvM20FLiYC4MJwNAYNnaIwIMz2cXjRGQIDBLttMfxVGGaxQmKT7UTfhRpUJuOfkjG2LiXh
j/NOLDKE/ZAV0FiZraVSANk6uqaL7qDHiSBO1M3b08qtuMwLLsMSrA6Ik/yQ7FvJ7fapu/iou9/F
noVexfY5YhNo6H5NLi1HQzNL/y11p5v2SiQivrmsKuhD8VqCeWyeFYFCB12aNdTl7BS8ZGp3N5Qv
WTOKKtXMvT7E0QqGc7+2W/qwZDDdTnYXr/ZZ/YM90lVe8iAqnW7u4AqMc8U8pG1BC3yADlHpNNV9
rvxHMqNfl48VAueM9qCQup9gDo3uFWxS/xhPAn/fNsK00GcBTjwo4r13Q9IvBB1buN8U9nyU0tpX
F9GH+qYXnq4yfN+Zlk2ZOaUoKzbERnk5zXZDaQRSvVyZcyVID9tHwwqMOxpaqiiSBLIzeIDij9es
k35w7CcpMPbjxd88MK0uh2+fFKsYJkqct3ENy+Tu0p4gueifzxGClXvrt179fTvWIXZj4O+3tEFC
uljML2HXOG0vEsncDM/VFY07uPusWuKyQXdqLx+69Lbvg0W6P2/LH3bmdA3kdibt5LrOGIYaWG8P
6VEwuPoRrJs72/uP3CL/XNtPYJxbz72UaOOMxuVyJLu8LT+VUeNWiSEYUN3eoN8wfEtU3sUNNL8B
0+oKXqGSQ9arULKZXEP02Ly9QxZGrNCfYur8pBUleR4XNkNSncwgx2XSj4P0XbBH7Pj/kD+1EwqX
cCRc1FUtBIp8ZMXxJrC8Vz2AxpuwOPMHdzhBcecfMfoaBGcYuWreZFM6J0Woyoc3Rbngbx7P0fj6
e/XYPq4CCaID8kx0gJXjmDmYxr6zF9HIomiHuBhqy4jYSQ2MDKzS1WXR3Jmi7q4/fI2e7OBiqLAT
ioF9YIzu5IdB7Ud34+hEmEwuDuOjjPfB1EUfimiwY3NKcr1+XDj1WWfFFgFu9MyE5bW9hpFdvD+b
R7Kv3XFfvFiidLF5MGGYAwN54JWATOv7LZPQUllQVgQdj+A882JX24eH1/iZ8RLgqcYT0Q1v17ZW
gNzdobdzqIFSAKaHMFAnJ9lFP6LA6J0QDwyFb4+OVgouaCIbuRvErC1pmDEbQVvo0OVqEB0gm2Mq
IHX8vYpcQC9DKGOmnK2im10n+9w3wexGHeVefR299AJco66ueYXgW3k7uFewXHBLhoQisoSC8vDa
M2ExHXs33WdoRTxW0BUTPdZvht4KjgtvUPTElOqwcgCRGJQbla53w17U7sMc4ENyXKFwAU7ayFLC
GihQgRmcXxLcNaRKQRpReOjNEjjHZnvReu+4YJ+7cl5UkHN4aY/mgz6wUsf63u6aw/KlFmbI7fLn
yjouxE2rbUqZsDeAOyNQd8refGWzj6mfflMfc8d4lY6FN+MKJe54F2wf34HWKYvSVAMKUa0yWrs5
lXAoJPJ8MTaFqIItiDi+Fa0Z6D8vHRpUEzT5mCm3giNU4CUal0YsI9bNns3bdLvkvoYcc+KOvh3g
1PbFY0Uic7gEMugo6Q4szlLrm1HczCKaU1Ega1z+aLQWzYEttga8eQd5Vx3DA6MssT4xnuL46fza
bfuBLqsgMbcYVez7lI9WaTorkD/xsuQuLH25vSrT5/MQ2wt2guDsWUJMwjdsUhlDlDe1pdzhgi1o
k/9D3EIHCUS3GA/kG9h7KkVWJaE1OhuMZQem/rtwSkuvyirJa2VoDGCY5HseLZj715XF1ZtR88gM
ocfzpm72jen6G3UKCOGxqu+Xs9b1UokbdK6yx7boonGbKyZOFzl42tsnA773Wyi4Ye4BjWPFS5K6
grVWWIL6kDBXP4BLy+aQECtsRhYK9aH1KYgwyA4cLl+MW3OnB9WjiTaI1pUviHBmZzMKV9Bcrpan
lsTd29iFH+EVZ9kTTzmy4Vd24gk7FERoXKaGXkRdJQpWmtHUoE3thclo6oGy6x7Eg4ssEZ9bVS5R
N+MSmXqFVZ3AQD3nYN9A4ly+5dnelnBrIZd5//m8J7HF+ogIWlAMqEGgzOYcyejzCFydcGiruy+z
Ry3/Eem3ZfSA6pVzHmk73+Dr5l8ozmXsbgkhiIUZk8gkc2B19Z2SD21gzB168NJiuAzt8HvbZqUD
Sor71FDaxxavr/uqG0WPrQzqnNWcC42QwUniFFYT+TNB+5MpeXNeOuiWExi9mZMg24DxA0szTb5N
X4myJIf6ND6MyfwKJuZAVxPBd+r2PXCFwTx49QFkz9pUaQUw+qN+k+xLr3GlXb1rL3CyO/E+v0v+
qrOQqVH8axaXzSEWD+2yHkHRUdNt++PYa54aCdrHNjcJkuSgcGW0cHzrTF7kVjkw4oSGfksUyN4n
AZ1btxF1zWzu0QqHXz/TnHt9xjk4JF+r9ousiSow2wA2hJShFQE9Li6qu06mzaTgCwssovG92pnk
JgyTvyn2geMXBwzefzSNc+muhixeKeFuopPlIq5sqIK3Ak/bzE4rCC4VShKNf1EQ1Fl/nPoHs6u9
Wan9kJq+3iaeMRf3CxXxfm/eHCzMPYHYgRCTn1NvygpajQVuDmqXeEv3koL4cLAEvrZt2gmEy03K
pOS5lGKLfrGpFIGCPj4qrIxsesLKFm6Tsor2iWHBljmm0KIn91DMFTBxiSzhNqnoSiNUJ0CQgDGN
WYfxbZJP2Mu8hYPBEtSV0TuFTi3276usU/XjaFV523rWkxFMXgPFZzDfld/se8PLn6XABGkje7LL
3Wov/Lje8okVOF+bA4VULFG7ab3Y0PezOnn9ku9CItKT2Toc1zBcnUJRm4yUM2zU08oxkoc5qiEr
82zSL6n6cP50FFnEJSE1iSdcMhgUuU/Nq5DcS7XAx7ecb20Nl7ShfTrGsYlFkyRMb4/2IbZEFMDb
VmB637DYHD9/LaWLBd5vowKErVy2xHS7YvCnOPTPL9bm7dPAefovDheuDUXZlk41a73t32ZNSstp
0VH5hPJHjIsvG38j1yDzgVLthajgKDKSC2IlN0sQowHcIOBhrag75l969avARBEKF8cjqSQoAwLF
fOiedTRsowkMmvGMvNM+ouH3JvJEhKGbkATkq4zNEt2dnIPopFoqfWJRlXYumo1vC4M8jY31JDBt
0xFXOOzfV6nDkAoyRAl8nbG8Kh60p/FAWTjsuoLvFkd+6akjKluJbGP/vsJM5kTvFAm2oYKbKk+W
fEtEipGb2UKHyoZqYkqb8P3gc2PNapiqWD7zoC1+lOk7aj8M9bcwUQTXyo9XIwPdo1D1kA2T4HOa
yxZLXulo+7FrL7eiG2uqXtDhc6FW4bFotPvzu8X87P1V+T0U5xTyCCVM1QhrT2u1u6wtwGUyWyA4
xWeYU9hQiFuoAdYYzRKcYxt16ffAnJcoBsQ2IF5Tg3gMXE6xM/6IfZDDRRiMUnaVr1InxYCtd97a
jcv0e1TOTxqVNsYyAlV3KoQdyJWmo+Y1geGlz5CBv+2hGW64g6ineqOw8B6Xy2gYuLZpE0k1OHKg
a3Gb7azP+U8pIPswckSFso0vMQYGbXQDKQp8y5yRCUWDAjgNas+8mS6ZPlW4n/3QyXcyRsxEYwQb
xff3aJxpai/JvdbqtUe+gIb4onsqXHsn/dDQBA9VgIfi2/kt/Jhd3sNx6ZnG5Zy1FoyLlCua3FiZ
oAb08eLz/u9ziRmitq0xUJgT2g9zWXqj6uvVVRdFziiBXihG0QPcludt2o7304Zxl60CrDhG2gMT
mrfUvMr62rWM3NGnT+dxBLbx96pCSmp5BpcrBlHrxolbDBzO2bVVp9f5Ao3dSHdsXd0vMhF8WQj2
jCdVpUPfahFzkUnyVOMyHL+ft+sPyeT3AvIcqnPZF+AhgFMYV03jRns27kePww7ccF9lj5X4hUH2
8cR55yf8aSqbTTIlMiBHlxynR9CnS5h+gkI6Zv3SHftfef8Xj3nvQdlCr4653ljQkidhIbvdF9nt
wM8WL5hcNhwpaAONeJHwKUNkJpdLRlvPu3kBoiSFt2GvvtAlvawh/CLYQXakfTyHTjvIZZF0ieap
jOGa0r7/Ge0Zr0f6c8K4XOHFR9ExIDKKyyEgvQTZUYq9k/PAprf2cqPFoqqAKC/aXCIptcWqBwMr
N/jgXPEwDXrPGMN6j/j5sXSX/952zHwDfN7gkVGZUtt73+jarG70HivYLtTt57vCpk6c3J3fp+2V
O4FwK0eGYTbHHCC1dUPUI9FS0Bv5/xsGt3ARyVtrGIFh5Q9QQNCyB1l0/RaZwSVcaDdG1pzjGlCF
qWsWkxdqT2itdP4nQ3hGlzCV0LulwhC1+N6CkaTViFMOgsLQH3Lf7y3ha5CdrbZqXwJlsJ2lchgD
SvNEbqFo/okuruFnN7lLP/9vlrFoXuWhJG6LomuBqadfytSXih+NaDZn88wAyR/KajYohPkmgiQO
S72DQpcX2/me5m2QjqbA0bZvZSsMzoxB1ZcyS9PmreMsTyGclVzFX7vH4oY1U55fMiEYd9NOqobO
0wKwtkLt3xmvo7sOEzHgPbst/PmlEpy5my6+so07KuYSdfWMYv2WqnZC8zZVStxeRAcvSyof0vYK
hf2KlSPMaafrKYVRbOSdkRRK4CG7zlzjBkODMxvsdKRbxp4lmnsTAbN/XwH3qZW1XQ3zNPopme/q
SnL78K7JK0+wbWxbzlnIZbws1+JQbrLmrdlpxhtYcUy96ClxWWcq+0oJzgO+dQaeA+TSX11Z2kQH
LCkbFFse9U/Wc+6BeIU60pXigsHA7/cK1hV9J8bF39T+cYysdpRLjUmFyos9Az5Vn3X70aRfrUH0
xrcd27qChmIQHH3g7G6LdEjVCmua0cwpMtlp66fzq7j9DUR+Q/BX3RBCk1k6Fiy06wNTDMHX5W27
6w5oB/KE97LtYDuhcZVEfEG34zwBrQUJNIb7XDaY6+m9PxxlX9tlvq5cmB6IwwRWbjvnCZdLYNEQ
Q1ec/oO7gA4a+k7skoFy2XUFQyMRMz3z9o/OaeFNWkdHOIr278POAC25mZKo8ey83FkNcRrJdAfj
sW0uSTUJYm87xk9gXCSkjZxLdEKMR/ZtMs07PXyR9JdCi/zzy7i9eycczuUxvldSPM2C/se86igE
vtPPAy0E+X/b53+D8JeBJrLyhRQsYY0/y9mbqGjSWWAFfw+oLEhttw0A5knboSXumMW5V2adqEtG
4AIG53NJmtmk6bFaJAiP6J3tAyJBpxxUSuimok8QWL4eguzGuhc95AncweAO0Gmo6GDOANbIDmri
WVe79XATqSKi2o1WTZYCT1vFtnJ1tpR9NOf6gJW0kGKv2LRz7ELteLhQIea03KVfGd+gdS/MItvR
fMJlO7zC7ZJGzXV2HUHVzcOAtW9GzmQ66g3LIWVg2N5/lI9Gr/V7S7lT1AyzEt+UsHRSlWsSy7dx
Vl/bmogHSbiiXNoIR1zwhhY44RVYWL/0xEkfYm+5t6+6A7mQNGekDtqsvH5/PrJFLsNlEEuf1LRt
IbhXzaWjaqNjFt7YjPhmCQWpWBQVXA4pQ0stOhZ93fBkaocwPw5ltB8o3CZRBXlxM5XoKmTbkPnZ
c+N7P4kHNcbAIfxE6nW0hI77KZsO5xduY6wNnrHC4Dyjkyq65DIwBr8+1P607/z+kgbiPriNx573
SJxv1CDDn6selwH5qPvmRd84IfWiK/uJ1Szx9Z85uVtLTuUnXvdNVL3cTJorMzkHMeJWG+0S4FEz
Xk9DdEzk5ECI9iRYThEO5x52bslJYmA5J1/xGfn7sCcH67P6OOE5q2U0hPdx5QtAN/OJrhMLj7iY
geaVeFBzm/SFluwmyUaqOgdryzTiGGdDfjdCDOs84GYMoF8ZUuQGGoH4E2iJU2Uwh6ZBlxzcHoo8
2Xy3mH6f3tez6NttM7JXWNwpZEW4lEtVhXjD+Lg5Trs+/SJpjzU6qs4btX2TXCFxx84CrXi8edY4
dhSnRi9v8QQ5hrzF181b/93tImotf5uq+nDJWiFy508Frogl1GCbfGcFChQgGM9t6OFN6wayzjhn
WygbqaGQyIA54TlcLq90dqvlC6pI3qyXxDUhEOfZw7DsK1zy9k1SgDbTMnAkmlF5STQ6CIJkc0tN
zDZD/QK0nTK3pSORKwvKZigBKpddpjm5+XmWX7RsEaRqdTMuVkDcjuqRXibaBCCMYrxRmSxgw7Pd
5VAFxKsOY+qMtywudfQ3QGtj0F3lIXQFfrWZEVY/gttkRUkxFaTgR6SJ7sZQHXLqOcd5b9mCNMD+
0IddXQFxu1rIUZu3HQNa/Cm7avu/eTAxVAhJESjcmjzTaaubSRGykyKW8v2wTBAnMYpDDjofRRqo
ayrtRQ3ZHwdct9/Ph+amZSdkvvncqpS0AHsETvfeuJ50bVdFuoj7bjv8QeAKDY03pVRu+UgEJso4
xcvd6JoornWgS3YYW6gZxBfVjWgscbuat4JjQbK6AyozfkZj4z0WE967+FPuSeiMG131ZnHjfR1o
oO4Wlqa21/FkIncCj3mcq70FzIlcSsmdLv08v0+bgb2yiTtkk9Ak1GR/PzX2BEIdhexNyQ8y35+H
2UxfKxjujO0Gm5TqzN5YpUut9uho3CgleMhROWkX+Ea5mwdbcORtV/lPoDyVVd3YQ6xE+ChJD+w5
OfmC3oopcoqDBhY8PO4u6U7EhLeZOVaQXLEh1lI5zUZAyjHoGKGVWxxbWXRlF4FwyViPYmkB6RKW
sd+p5SX6r5pQUKEU7BfPlVVayySREBBM3iT3fynyos4bnHcLUQSbzP1XIdVVKTUkFlLUY+o0GEb7
bGCCHtqVbDJM9LYksorLF2kmDThc3j6PNQi3ZUELLbDCNw8CqwRBa3KJAop9eZupWD173+OCoOwL
vOJ+I6AEYMeWmToLTjdR1VUEymWKuuoSszMAqsTKdTsmHuYURLNaIgwuW0RdmY9GAgw2yGoFmodP
b3pBPHbxkWOnDsQibiJILnMMeZNEGjiAvcaoHVNu3S57PL9dAgSeJSTV0qWVWDiF+uhkdHDiMRL5
uSDN8kQNra4lZdvC8zA/XznyLveNdAeWrxC1mRGDl+mXQnGHH5EvetoQAXO5Qs4WGW+3MK4Eqxh5
6cxnSbvDO7F3fg03pmLwpWiqBo58KHd90EgjUjlWXYqvefY9o7oS5jwhOq9jLDF2jNsSohaMTDnd
9Z0rfTbx/9JZFAhuj9vpZPUr2Fav0smYqokJ/vDmd3tb9sN2Qfp4rPzIF3W7bKbhFRiXTeym6Wlf
sgJGkd9Sa/zUU3nXLCIJEhEMl0xIPxVDyeokM/WL6HueB632cn73tluvVqZwuaMxhrKxGQZOEzCq
vg2puwNu3obTDQ7FeE8u7vf6KKH13mW4ZNLhXRFSUG/ZONrre8YokR1kj+xF+Vi0glwKQcuopDQ9
rBvwHhX9aPoAMs0C1xNgEI7mXS2zOBtNYMhztZNsFPdNYqCjuHw6v1WbR9hpp3iqx2ycY0JYoZUE
rJWGSaoqu0IoHCcyh0sbVNeRNdhJmYXxtYYDpRuQ8sv2rxojVh9A3H2pVWiSZwUe+5mkBYrXGJ24
qazP59ds+yK4QuFCKDITMNlp+MxiHIRQiTvGXv3yOrlSoO7xESlUAmW/+txnHRdOHZRXopgdkymG
O2+Y8C2bWhPL+23v0umrnIugMo07o0UrC3bpU9qgDV8vr+as8c8v3+b5uFo9LnxUbZ6GLAUKUS9K
KCQWuK2fRxDY8VbwXKXtopwt02yAIFfP1rhrVMWhjaicuB05to6RCSZcwY8CFaBk17MFm8KmM9jl
j+ksiedMtnsJzN84/FdHkxDSNmDfRj1ddn+9bhoHPZgv5f1/p39iGfQExUWPTOlEZfZVVSyFky73
SwXm5lgUo384HU4wXDKoKwMstg0sYjWZ5TL/jkJbMByrg/q67CjGXNMfwhDadroTJl8HwoD+EDJM
RhtR+uxxP9lJbnYZ34NQC/JBIj46ESB3dQgVxVo0VkswpTEwM8Nlk5B/4+Ynm1gYrNyc4uYs1xMg
xrC1HKlJ7qsqec4m5et5nD9cg05AXL4robmEB1oAGV+ya8XTXqR77d68q+/zu/RJdMPcfo5YeSGX
7RKISTVx9uYe4w6tM8fygqkgZTeic3y7ALNC4vIdNBy0ZjRhVwedk+4aI1a3JIXWJysIynhPdazC
EX3Ri/yCy35WJ8Va0wBzgf9Fn6dQ1IkmAOA/P9TGSpsYKnasBhgW95b9eN4bRH+fSxJF201IiPj7
RekV3U1ORJfH7ZLtb2+z+PSQxGQiIIKCXKTDukOnff2CCwNEkQ1/uIr8/65T/i7rWVxqwEOzrPTs
dB27Zhc3kW+U9K8OpJNJbE1XkToocmpXGSCieHLy8BC3iVvmooaN7ec1CxJKMoZHWYH2PQyFGuus
hCjPMuk/9pzQBNlV/i05JNADBj+Ok38J3d7VP4s0nbdvRCtkLpKivjVTifWGMT632NUvdAiwBv2b
yFKNBy+1cM57IUs5H65Els0GZtiQLF/omWa0/NC3U9G8CLWHMSkdtLgrysN5mD8YdsLhcyx6Ywol
hzOyFFHs0XLzpO9Y043mVjeRL6oJb95cVmZxmTZS8nGOElz7M+OTOX5v62cqqtAKTeK8BE5SpZEE
k6qf2bXtJ2CZZCmvNtDTwdSJRAldtFWcb/QYEMvsAjYtMybCzE8quS2LyNEsUbeKaPG41CrR2SjL
BUBqAKnDt5s5WMQsh34zXUZ9Ti4z2bMPorvFZkI87RmfcLOlwPcAu1qApPFB1qeH2tKD827ItuSM
t/PlHi0bCJlqWNbQylWq3KcFhsTk5BjW2YUWdi/n4bZvaCuTuBSsKVVlygZMGvzhknyFkhVU00yQ
X4HWiPGRlG5suMIxC/ZXP1hpGyaoUCEZDRLS9+mrT/WlrlUZnx8/55/5bXcl7SAdQl5nr/GTG1Hx
dtNbTmj8R0JfIYfOJdBskG3V0qesvIsm0cT79vvjCoU7LSsDekqltKB7WgG9i+LN13GPsqNTuQmq
xfqOaZnn++KABx+wpRWyM0PENxF+f2/66OpncBuK3hJouLKlHdLByWUb70yfzvvMpouuELhTVNej
WVN7IMRSHzmzCv2jOJIrVw5VjPF2/eIOuiSoH4u2kD9WR7Uu5lrBVQdvgXP6bEuRW0ai7xXR2rFf
sTq87cYM5cyEZf3YXcmp8ZLnxv784m1/5K1Wj8v7kL9TrIoAI7+0HZzbmL8PL2cf+sp+J3iKES0a
28iVOXFTdXgmBpRGj8l4GKoLexCZI4jkt4vKCmPKuwifeMAYchdCeP50YV43mgNe4SPIi1/Ue8Hy
bV4ZV8vHZQ4pjwp1AnOpN3xSfO0SDHqMpfK2x50xHBwIRu0EgAKf4Clf43IcBiuF52XPCYiLSr+a
MBNGj4Yj+7ilZp74GN0+t09G8lMSRl0Ra2QJi93uDDc64msFmtjRrerVAbkW9QuKTORThi1nc8YC
WpofluRFGR8FayhwkrfUuXKSrCujrDMAwO6MnTNeVW7hkgfVz3f1FRHMIIusYf++AiNGbGl0Blg5
2Re0Ja5mxiKnEEQW36s3xBP4l1iiYG8Wyb66kwrHnr3yAm8yiVN5815JHWruKlG4iYzjskeUqeGi
WgBeIrxU2A5xS0wGpd6wx/kJDxlccV1q81a38kY+jVhk7BOWRsb0YEyPLfmytK+63bgCLxEtqvV+
43Swkwwz8xLMe1JI6CDUgvD2lRyiA3trrZ8kkV+KLOOSSZ5MvYR8jAT5kOTOjASWXYBh0bMOthtb
ble9TWBGnnCqTwDM97jE8VBNqIvjxRUE3GWHUR47hip47oaxaEid2XDmqsUTLLZzF+ryAqj0EO1Z
8VIJuoMq1CQVOCbPsqj0lqKGzKJZH66kqfAGQp/PO4jAP3iqBpNiQqGmgLDoNzu7m8IXMxcJZmy/
Rp6cnedXhLJdlc4NQNhXYN85Ru9N+1h2il3qsxkMO5gPrGjU+HbqdHi4dsF7MYu+ebdWEx+7io7/
KDquyO9DQWojrR0jFTdWBeRToCMba3eujUHUFL+1pGscLuTqBOIKtEMAmMvl3HWuOQeRYYoCe+u5
TpM1HT3wKvhTCfsVq4xsSXo3hWTEmY1vjD4Y9q8U3ROq8LVus8q3BmJhtwJS4wq8FjOA6Gt5sP0S
22P5VYqmTg2MsOWPEB25YFsU2LcVYWtUbrMamjdGKQOVtTore4o7/v/nyYbtBR/IaxhuryQ5KeUo
mlCajWKaO6ATKD+HUxHWjpSFy2sV0/hYo+1/byWR/Xo+9DbrwpqK7wbM21tE+zCG3MyjIpcDY9j4
NTnRXIGJ3Awsfxamkq3kuMbi1tPQ7Ti3GmDZ0rHsDzYoOTVzcFQRv8BmkK1s4hZ0Ju1Q2zpwcrzp
0iqohY/jW/eetSXc+TKnOiXEBgLjzMGIRBB7xkG+eescSv/OD0/28LNIY9ospTbCD1OIiyh7G4ye
xK+FnVeCZeP7wZEf4y6WYVQ2UGcEo1yppi8Cd9vMSytTuBuplYbW0FXwdfA1HZM9Y0nVr61b842J
QUfPS/9NKLarbcXXCpP9+yp52OmsmNXA3OES+tKMajnaGZpDICtWfZ6uxCQMm88fmorvcdNGcdPk
r/nxTEMjQrXHk7TEmbKben5oyksL47XL4pTlvY6Gn0rk9dtLewLll1YtWqNbAJrjbRkvIdRvhr84
qNd2cSvZtdYcthrbPb3wjCUKlnQMcAwF571EZAlz1NWGaXoqLXE8g7VAOrbaF4M9Mx/OQ2x+ia1N
4Y4u256oKacwxX5YQHmfepm1q79pVzX4SFBCjR40SQC5HV6n/eHOMDIk3WxIQFRG+Rgq/aXVDbvz
Vm0u3Oo85tJSalM8TnSoVJlq5CT1pUG+VyJSOfY3Pp5WeJ5QwVAL4grOB2I5NxpwxP6bjMiBibPK
e1FFdtuUEwznA9OUjJjzAUyRHRPNV5RjlfrnV2tzQxSZ6JZs4rmLr8h2slVIJCdws5Eelky+Sutc
UKgRQXAxCf7McQondDfPfaLv80lCi0FH9P15QzbXSoEMHMGMGfaEQ8FUNspOE6hLNOtrVV/m5fe6
uv/fILhdJ6mZRz2jWSrofVsdsvAYlQJmjM3bAQgkkC9UGdy83O2gS6S8kztcjUd6b0mNm9L7Hiwc
diEgXtxerRMOdzuIGtqHU4I9iRd/tJ/j4ih1ghkLkSlcHMa45yTmAFOUonZUw+nTWzW+ri2Bd20+
FkLr3MTNyYZyB88cNuYaqu0jPJh8yQ/DobwJPXIbHQs39Ht/9mtHd6FPe7S9RPhOyTb8QxpYQXPZ
rEuXKuwp69v/1D8bgQ5dXLpvW/DlzJcq5p2EbeGsyv4R8HRR5TxQSrXFhHwmq8yMaNnqnORYX/wf
ade1G8exRL9ogMnhddIG7jKIFEnpZSCR1uSc5+vvadrXHLbHWwYFA34RwNrqrqquqXDOjEm35I4q
DW567XvCoHGxZzGquQo75Ft5AwLaJduLJUXdSolgRrp+4oYobscYIuLmD3C4PShm+v2yx242gNYv
HOdPubEgDxEggpWyZg99C91JVVtObOUaTENgcJSxDb64JKHqpvWvsh/ewZJWWeYAD11aAjjF1Gs0
TsSDUk+32tQTLrD5Gq1kcZ6WN0OfWTKUZLOPjM6d4dg1JFIwoRJf1jGbHmSIGV4jrYq8oOpusQnh
ql1/ndWpf/neCI34sk6rggKoYBqJyI/f5wTJwZlNB1YkPH1YNpVEHjE4S400NpSe1UNmTwf7iAX2
ZZYTS1501G6nb5fV2k643uXxCB8hdjLHVOjwFMbj9dh0DzoGKIRCttUQLy/jcJItgMurxzCJd2rW
27Nk+fogEce7Gf1XP4Nr5mEPI+r7AmoDWnIvRqoLwrzdTGZim/69EsM9yWKjJ9iUhpghOmXSj0H4
1NapspLAxcNZjmVBliCBtRKM++iBbZ12e/2UA1QKHcnclX1sz++pnsLmuutaMBcda7UZQcSGi9TP
i8+4edLzDG4jj8EHyeDFCtBcBoCflz1ftiDqSLmQqfeaUU4xHoAJ9tOfQ4taNN2uhayOlEWBVVDu
p7mwEg1HGv6Y3HS/AOQXkHa/GHPGf/hI3IwpK2lcfLamAOy6Bs5R3ZXXYmNLoELvv7bOso+d/iUN
bO2xOIY+1UWhHICLzk2WRMiHIXYwwXO0q5uDXBPfb+RBclF5mKRJHGfImPzoNgWRdwqMVod9KMx7
rbI/Nbr0bpKSyE3aS+GgxL0GeQyDScVU6LTXvvwfZ1EPyQHA7Xrk33cHMuGPlgJcmL+CGb7qwQ/H
np7ALfbqLRBp3iCLrNfLxk+ET3DMfJRYhWM0GexIOzfYsXAdn6VrDHd47EyVW5HI9y87myRy0aUY
htIKdLhCkQpeHFYnVQr2l1WiRLB/X3lbMyoz0E3hz1pwpykPUUnk+YQVAgLpo4BIqgvUG6GDfFdh
2xOQTl+KqwS0dpLX7CQyILMb+EeCurIJLnpkUfOXuORQX5dH6SnepSwU6758BdodCn7mcvjAO/5R
uylLo6QQYRBmNrkYo/N7WTl2Y+7kpk7482ZKstKMCxnYXGQL6bip4Mws3TwoO+tIb35ejkwSPztk
6PJUYowTKI/Z/Ww+NljQze4u2xw7lAt3xA8MlUllzf2CQ5vFb4r+qgKTSLdeuuK2sH79niQuQsiC
WcStBWWWqfCUpDgAPWDXlNhJt2bwCPXeZXHE2b35wsqZRmTaVhuwCChjCEm6qQHSU3bEC7xd13w3
BL72s5hTo2MIH5/OSu0offYVe8e+nOuPc2bauVh/GRXLr0qw9Inaz8sKEtHiLSKvFIzSLmkqdp5q
eB4NcAAffu/vc8EiTKTYLNB6cQswp4SpHdeTfVkC9Wi8oS6tVJCUSkxiZt9ssbn5ln7PHcPR7tgc
qrlHzv2NokbY/gRc3RcXI8JgqNqcpUx/rlIXPqhf013l6WDadKbzuKfGGLZvSQV5FVACUZLgBLaV
HE8i65gJ+XNhuih1Xz5D6u9zkWgKwlgoEijUx8d4OAwxNSj2L4/GuwZc6lJKvZznw9sHZXfIUxyY
6Q7gFexjm4F6ddSzsdmXBoDK/4+Mb+5IOqa5ZAB8Iw3UfFF3sBxrnhQGdX8ITozVUHeFMyZQPP1n
aNpp6mArmMrpt9+S99/ABatQzYH/kUDptn5VlB8L2uMpwMy6IHUu3992mHoXxN7QlQsMRRcnfcoC
SHUj5c+ScC9Ts3H/kim9y+BSlynogOJswM1YMth/YXN48mFxkmvTx87qzqLSDOrwuDwmruO2ngMc
Xs1mse0I4JXdz9R52393O2922WpSRBRL/+Ur7F1LLl5pcisaM/MENnk17pb94sd4m7s92IzcaVfs
SuzNimQLl7pAdhjrC+yyyDRb1HaGSrRN+WkS7hOV3Nkm3Fznw0iZBkrDSleDn18rbnaTntGw65BM
pbeYI3azry01MEGJ5CKLmaWCWIYQmSvWPo3mfaBMxKgraZlcbNGWcRCbBjJYsSr1wjv1W/Fz2bHN
qGonJR6FwEhcFr92OGCoxkgnyIuC1K7SX9l8WEZCKXYu/8yo/rZDgwsdNRJsq8Y748aG/hD1gZ3I
+T6vmuOSFk6a17uynym+FUovLoqohdEGhgAPt+ST1AG0ZUKXiMgUKRlcFClnVIGbCIauLzdLf13J
37LPLC2tIj+//5LMA4iAa1xPCYJSQUPJRqGYSanbYVqu3NUsLCx6DRDR17dqhe/9x8V0sSllh8GN
WXSfiu7oeWMgSDFMfngyzQwZtK8YsTLCXRu99v0x14iq9qabquh1SSBw1LHc91GhYrGsfEnRWREW
f5D3lXr/iQcKCHwafj9oDnl0rKjNQY3LhoKz6mFQfojhj+VTWMeKJummBZpDCateH3WozaEAGozJ
HihGuCTZlmHHGID4a/WcWnLezgJX8rjQpgCAshgDA92o+xk4HAx3GEkGhtv81sfCLl6n4JoUunlR
K6FcrIvHMFuAJMVSz9ELaqfy8112Zd4vTn/K3fwGO/YZYX7bnyd/y0Qf8ePBWk1XSpkJmcWYnjDI
cqNqgmPJsyOIILlZCtsoQKNSPjVK//wJs1lJ5qLgnJuBPouQLM5fh1S/WkJ9pyKLuizl8pmCOeKj
ftowa0pbMsPpTp16o1IdWHkzlVmpwXlXPg1mFkUQAFCE5/TRjJz2Wj3m++wVtERXqZPZ1aMFVHOR
7TQcxAcFDDQ7zEPvQlR9L+vK7OMf78rqp7CzWEWu3Pi/k/zZ2On2naf68p7is6fEcAFyLExT7NiR
JuifglfqMGP2n0Zl2P6sWKnD5U1RW8SFNvzl84Clw8DJsDc8Bu0Z31C90s23ayWMCzCAD8wtVHlx
jYEn1Mfa3IkUzABlilxMiRW51BULIur4vKg34/zH5esnD4yLH53a/aXD6IC8ba+4waE71ohWDYyN
jFbMcy5YG18X6iWx1/QG6gx+c2AceAFm4u0/e4lmaFOfyduN+/cbetslWll3uQSS2lqIF+p385xe
B0eGczbtO0DEgIuhPBTecIa5IzRTtrGdhK5Ec0Gk16sAl/emqob6fLxXriwvf2aTtJkXugLxeUQ4
GF8y0qWpWUp2sq1xZY6zVy07o7s141M+vUbY1G+H6PeiJF8pmnMr1MEXg2kY42e9VLYuvRC2SenE
BY0hUHpxKCAhOTCe9XoHMsjrwSn8yLccFqeaXb+vPSBk31DEiZvQ3O/Jg8IXkYIQsKsy0066n3zR
K97sNb1jD/pTuBtLO1YAzF2cF4E4VhY0LrkIF1QaZZZSPYXgSMR2Slmcogi1EbP81en63qr6gpBH
asqHmKLLBUGBjyg3DD6scDXRLmSvCt5WnWW/26EHn6TAwCJBAanoI3HRJ66UUTNYisayF5yyO1xV
VwPAgTKvf/rNN4hfRMuipcvnP98gbL353Z7hN9HldUopfiq1rvq8Cv583SessQLC8at86NEmxrP6
pSYGMzZ5URRNw2KAoYAvXOedJNV1QRkA46jZ8pEZanQqDoINuM0nrK4CHDDZK99FHzO/nnWgdvD/
Rdd36dx7mw9ox5QypMt33algmISCIyy2dWZJtpB41IL8v4RVU8PcmqibIr/D0sjSgGEbHerezM6b
uq7liEh3maFarkzswm0Xk0EL+395XH609EudYz0BMQhrs5jfiL1BZOuLgGebXesx9wuHrHSxp+Gf
IeBdJnelo9EDgKeBzM7Nf6heuUNb95hdY6zZs0jGvu0g+y6Mu0ElleNAVjV8iWG9iU32pFi++A9e
wVLzS0pxcU1qwkWwFiiV2qMnO5K9AOrd2LGFTKoeL29nTe86cSEt0cNB1At2gL09AcAo98of0yGB
L2ALAgCQwS3A2zJHfmF8hPNT9zgZoJ+TsYtEQRttbitjcedv++EinJHIeqzm+Cn/r0WljvUDMLio
RBUjkctTxsoj4Y3q0izFBGHFSXZaO79W0aEPD02Gb162Ks9YyYk3mjhqHhSvaoAjmMzsqBHBsZ7k
vmGuOp2tZvh8STxAxHiXRW5/PP19oirznlVOp0ZGJkoV3qtA3Cn1USmByDH+GC1q64p52QWDVbmP
NCs1YnMKoZkU7oL4UQVGi/lwWZWtL2lNs1RMlJqKKpp88G4G3ZzAIzkChoMBo+UARmPoG1j8Ju5p
65n4IIlzc1GKK2tMIWl04mvVSb0cDQ9M3RyWffPzz2jWOU1tJ+fBV68o8VuJ+AfxnPc3Yg2oohHi
Gze4i151+H90w0gXGq+5Um9kv/SLr8058KIdccQbwfSDZC4WDL2iBlH7pjgzTox0uLljnsLbt2Iw
hauy4Q4fpHHuXugqeN/MecQHTriv/OyeLT0GfudNXugMX62DRpjQVi1hLZEvPodWEKSDCP0GP9hl
B+NlQTcr3mPp3VsMOz8Bms4BAI8b+wNopH3Vbd3kS7JnE2QUKuuGZ+KnAGdIwmSTJfNv89znSaBY
4si6/p2514XXRHvWoj8u3yi7MM4vP0hhV7Dyf6BdFVMQy6Obgi1QLu1R20XduQ+xEN8eqPi9EQQ0
HVxsWCE1AfzBDyClTTFqodGObrwcqvE2mO7Vwb+sDyWCi2e5Lg3t3PWAIhZYr7XT/OkzHZEPanCx
rGyDqDCkbnSjw+CyPDu+y50ZbA7Wrtth/5ZK0yiduDsqY33BCAPkjVVii/3NqPxhmMQX75a1ra+G
/YaVHYQRGIRMFTIUQX3E2oenzf1e6Ad8mqWZd/mOttLODwfIhU+ryoJsDmAHrRfsVI/hIXZ2dwRq
BnIly12oOLKRLX2Qx8XLUlakpp5gFKx2PQHGPN0JZxOoU0CypGRtZIAfZHEREmQ4chObb7KG5jCB
VuiQe6H3RT0MTu8H96pk57LdnwD3hxk4EspoK2Su75ELmZ2pl0ExM1tBH3k8Dm64rzHl16Av/oud
buakT5dvc/MxXInky1DmUI6d2kNk8H32FDc6J4dSBxQEkvt95WE32MLOw7SPD+PJ3LOxv8vytz65
1yfOl6VSMdb0qoF8BvHPJlGZRWmJoz4A+QvRGpn+91DbUV5JnPTbx9zKY4IoiKU0HBAFrNchuBeo
+E94PV+DKroE80nMaKvG8tHYA85m4IJgwr18fJQYLrgsYbwMBrAuUJE4gblFNfamSrT9qZPiYktS
RKrYsgsKlsYXK9Gt55hITCgtuIgyS3IjYbVnRIet3RXS7MdW7KQ1YepEkHwbb1hdedVGGbBPIUWc
8SlUBE7XKjamKJxCJ4xa3kq01k7FhZGs0K2gGXFm0UF0jOfmtnpAtfUKa+Ge/iI4DGw/dOoTMLww
3wM2OJcaT6YujQskY5sDnlJAjB5TfBUcdeH37I6vH4VhXiwF9pWAZnKy+tu03zUaUW4gjIIvHS0C
6uOiCBFaq2Gj/qkCGXLlXXafrZrNOvq8XeTKJmQzHIWZnVPn640dY2w8d9ChHDAfhwF8nyr6E9fC
YxcBSGhZepmJkxu71H8CaoFQSNzICFeW91YOWCkURlUzFyoz8qnTnHkAiVzafpWt7ntsGo6yyK5k
gCSyVT0lXKhvbuL15JvxfbosYTXhysRjfh3u88cJCVbrBLeGF/3ARZ6Fu/wWpamDRWJQUyfLhZDR
GKw8lZje4rnobvOFyLBIS+GykKUoM0UUIGC8Y+PwFej5sqfBmTwTvbtPlGc/mCUXPywh6oeMpdrz
kdUQGHD3fypEEXGKHz1QAVk7DhbksE+0wl2urC/NXrXjBx1QHBVVkyE8mt9oayxUoswWR1gA8Uy9
loori0zgKBlcVzysGimJWNQQj0hjtOfolQ3HWTmmHbS7IPPjZ4ZVSg3GUzkxj1jUNSBuGVlOzCBN
GLsz67WqbwlMgRBPhXfC0fivS71oRNViJ8lwmFhCPPr/pVNNvJg8fpGex+GYVEiSlhBNJ3C0q6O8
q6RzR43AEN6rsFtdRa1CVaLZZHlvrg+2lNwUKTUJTdkFFx/mShSiRseJNfofc1OAE/UFpm9fjr6U
EC5GyLOo1mUKIbk1AMfpWxB/kfBlflkIFYkULjiYuZo2Bstj2PeQYBdoUxteBgRBZmnUPN9mtWr1
oChcJrEkDNBPhrQ59zQLyNq6A8C9XeGWjumKNwDN0l/Y+nUf2TGJAUwcKF/Ejc1KsFp2a3r6FIeH
sTon0jNxnOy4+BrKSkG+apvPRa8pFmS03uRmL/0PZd8Bei99YNSyAxCARQwPha7uUYhxlHIsOK+M
vqxzvZRZklgXxT3Ygq6SBrzfkf57qRpfux3DvDbMiompR78UsVk49I446IRZUtowF19poyxCGAWs
rFIpsq2HT31jOiG1ek19LfLoX+U0JlbIPts617xT/HPr1A7gBw7tCdsFIgNQu6JyNua0l+yDixxF
WpVRMUNkGja2EPtacgy06wkAYPJnEA7W777KBZCoCIY5DnCIwffRM/zMD70X8LVhdvJtH5RSbbNg
urZ9LpQ0vTEMHbP95LRgiTH3zN1ykkGqpgC6OXUqr47RLsmOkpM9tb5xVx9Qm9412X+A+yaeAJWL
M/iwnBvs6o/uVANqeOqdSSE+KLb6T+vT1VjuvDLRYZZroWVZVee+kR0DC7XYv41D+VQrmgrSGpeH
KLlRdBVzh8ad3PF6AZJb7AQ3WMyzxyuDSk5ZzfKCjfJoLH0b1kbMpBXP7B4xXpODj0K7E3aNU4H7
gDIc8ii5IuqgNZIYKRBo3TNOlJpBsD6UB1Za16lrI7IQHhpD62cj1qM3n198zWcKgoXlqN6KL/Et
kJuPggtaMOpICXvUWLxbGUs/TKNWMtcQd9bN5Fa+9FPw1Ifgfsane36DOie5B0TdIhdptLmNZyWD
fZpnVvlDsnqeE3vAmC4b78m+yl8uP31EyOY3pxQR4Qa4BCM+CdODPFsn00LfbU6JcX1KDBdkAKIy
55oFW5nCH1bu10tjD6N3WRXqtrjooQ2jWtYRZNTjD1nYy9rj5b9P6MBvTIHcKrNG5mACCNLL6NgD
8cAkG8iUFC5opEO4TNUMA5Aw0MFI4LE/fC3tqysVIxZAnXwR6J4ZcXI6l4XoYWO1cgMjaL30Wt4J
L8bN4i6YSx32+ut0l5+EOzalJ7oMYSHwwByK1jmFl0cpzoUTAUiUcc7y/67ZN8tJWw5iebh8g1uD
EOvor7ODWDm02YI/LmGKdi77REPa/F3YM/xJLJ4dhevmCtieIwjbx8P0S8JzO+/la8ulHgZKU/bv
q18x1kIMVFgEM0F+lYzITszAiefftFYukISzlZWFBDuKpNSJgVIaS5MtS1S6QmRG/MrUPAEQvk5w
orKRAEDfTRLPrFs7CtFXX2bn8v1RqZ/OhRHUubVcYenycjPFtvHMXoHwCFpIW9uho3yABb/GPkX3
QLkHF1gwUFZ1jQGp8gQKMDG/KwSNeGqIY+S71uqilAsQwqCYnPgGZoABnKs2R1F5lEKKWIL42OFX
p9q6idWeWcYUo8yj3BvBbAvTTZz8yAV/VslvVUoeF13aZE5jPYZug6/fpdeiF72CXHEfHgVn2Y3P
+otxlE+otBYkgCnhaAYXUpYhSLKAfSUP6UkNX3RrpybPhElSN8eFlDrILSUf30KK6HQPw20GRCP5
Vfi6OGAT95OrZmccokNAocZQp8oFEUNUc1nvIXdKwHViIhW5w/rTXJ1nRcJZEg0gKpfleaTTHkUA
k+XNwXdAnWCHkG1lSMCoYaU0KrUkHI5Hq16CKtAnExZTCteR/ixTBQ3q77OzXQXgYNFDUxpwdrF4
zqtTXRM4fJTdcQGjCfVOzzOWrbagSlIY7Kt+LIPGvWx7hBo8e1BmFUNrqriTWX9utJ01fb3897c2
uNbPJY9UWWXJoIbMc0dHeTEBEe2Fk92hOFyfFLAksY/ts3BLjSuyl+nChwxP4jbqUjEmLD4JAka/
1NDrY1D5NPU50hXiQfmXzjc27hRDwxQNz8RZxLFaRqyyxbBa5n3mJCfhRsU0FnDJHOXO2mGywVt2
7YktNVPvyr9UjP+Wzkd9rKRLSvPnpIEK5rMYU8qxF++SR1MBWEyKihN1ttuW+S6Ryy6jDK1oQJGg
014+xqyl9oiBPsJqts3yXQYX7xNNiktNgwyG8KaC0I19GYY7BnXfHMFPdEX18SmluDCvhllmmAsE
FsrjrDwl1W2kPl1WalMniTmDbhgMvO5jxEgSzVwadRrdbLlX22NbE99H23/fErFcCkQGlS9ASmGW
yI2OqTWhw2KHlDgAjyWS321rk95lcPcSlmUd6zlkNC+G3RzY2kgTONZ3huXECGFHinRgu268ksid
WmZ1NQRCorgrDup3NkeTfo+/it+KvbRLYRRIsQsnO1sPVHNkM4asJLPzXkX4AjsHrVVKMAl1/m4E
vRObYoaPtp+CILmXTWPT+lai2L+vRAGRbplnBUoGdWpL5V5RkI9S9kcJ4bJ5s9NbLCdDSC4dhWAX
Jiet8y/rsZnIrPRg/77SY0iW2VImZh7Wzopuk+gqDiZb636OVIOaMnbu+VVA4pspKiSZ8Vkdn6Lk
8bImm4clg4xQ0fE/kwd0AqNNVUgTnt9JfR20cw04LKUv7d8Sws9M6bKQCgl23F25CLFJfWfV+AjB
aNhlKdtO+64LPxpV5VqkNwDhRw2RLW1nbugNV62v20BZBCKF9I2Qt2kFsmaJFiZXseTBWUEhZo1l
WAh06q6ydoLdA/Rt2Q9ArZdfShnzs+VBcyJPEz6XrK8kc1YBrmprCARIbutf1njSxMLWLKoFuF20
XEnhUjMhGxaASkPK9Fz+kLFDp30xb6ZHRCISvHU7fXqXxednrRQnUiRBFpvkm+96tubhKnvBk75b
wOvTr+hP1bcNsX8kTyuZ3AOf5fk8hApkNm79KL1Ivuz1u8nVsecZ+YanHdWbInYYU6Dwjdqd/hdj
/dt4+MxtiMox0jt2hXj5FZiqdm1hQbE8sFECYLsSaTZ1mTz9bhnXhdExY/2TRKS1JezQsE3qirzM
zZi1OlfuQQm1XtEigJq4Ypva4vDNNF8ve9520Ho/O+4ZySeUUWDvyDCa0Zaik5ZaTm4QaQYlhHtG
MOXUTnoEIVKP9ezHMv0azz8v67H9pbg6KS6ChPVsdT1LlYD+ATOofIaEJN4amF5J7to9IW1z1mkl
jYsahd6p8rJAGkObBhQ51hjTQ3/4D97MPOeSZ3GRIw6CYjJDSEoOzUOB0R/1nkGo5f+l3UFEYR60
uKlMQzCZtY1Htgeaod0x/xHcWljSXh5h7k50FE4slf6907T46NHkrST836H+xFwcMVWiknhOhDtZ
XC5aFbWZiWivuK3Y2+J8PQ6EpTNLvnBbPGDLrHfYsNEhoDJTexl/NfPkiFgFyX8QR8YM7JIgLjDU
dSrKZcU0wVKdcfMGSF+6SYNNHtP+c2BL2Nf74k5wKT546oGxuJghL4JSW0x2cmKU3bLzVg/1hhCt
AmyAuvrP2CU/Winb5GKIWGLBLWdXZ9w0z5PbYKo1ARGuHYIoHG1bNoPUYp1mtinocMpm+MBStr1e
ovvvgg9G9QvRHO1FDuXd5Qul1OMCCqhMZNA0YGOpTo+mtG/ml7R+TudfWkAEfOr1sriAsmAPLhcH
SEJR+cgSO8sb/f6Q+p/t1f4dJmUeoqY22iRLR8gS9ib2NZa9ecLSJRZoQ5/6Gmc/+98dAgRf+PfV
d0QYh3KpmchY6yH2uvCbqX7BxESx7OXgW/qcVsQLcNnRZR6cxizDbDRHWEVmRE5f3FjCN60BZSYJ
033Z/GQemhjMelU8TxAkdMcQZBcmEbGI7EkWuUhiFmWKk4OA0alBHomWeuyZhx7d319sEjm+T4mn
+nI2IPNAxcrU16JZwCjm9D4UvqTmIZl/VykuWuQN6HzV7E2p8DoETzxGFQUPJPUR2om5S+9vb9Fm
a/rK1LkwITaVUMTMIEbnbSPeTX9UrwWjGbgfjuprC2JfrB7+YWHcOwBWBngQn8gYyZ6vSz7ABZFA
WmRB7fEb9NRm/pa4gqM/KDuGO1DtKHGXQxb4kT56XGNJbd3p8LgsvJKUL4P1dRzPy6i7FYVWS1gM
/9GrSKqptwEklX0PhpIA8+utLZrfL4dgSgoXQYJ+yqsqhV220t0gPDTWvWV8ajvj3UresthVlGoy
fUzLAjUI9Cl/GHb/KHupp/8JGHGjupDtmvZyN3ntrXmV3KUulblSSnK1sWLKcwz+QUlTPFtWb1vi
TSM+Xz5IIkGQeUwaIzT/KluKO+GmusWSsWs+hKXNZkWxWIWl+0GwKbwGIiK//ajV0QZx2zd1A82C
7Ig5wKn3Nc2vdaojRR0gF1m0tlQSiX3pDpaNYvZ+/BqA+DwEskh6KwDFKMeMAjXjTbwB/PqQ2XZS
szC/HsOzkZ0HlQiXlE5c3BjDCVhyHayyrV4ETNM2yyEK7y8bBSWDixaRmCphWuF69OwpKH7k4n02
EHdDHBO/GZQEBqo3NY6pDe7D4tskEG/+pgrgGDIlTdVl6+0lXVmYgebQnOYmFqh01Q6Kn0Kv+H0r
25cPatOOV1K493hslqySe4N9QiDQBb9Q8nN6zKVPhJduhu+VHKbtSptGqIS266FNUT8X9cOgHfL+
Qa8eRqqJSx0b5zEYmxUXjQmSpxu0F+rkMdBC4tAoGdzrG2VZoGkBDk2dPCn2Zn0f1N7le6HOi3OS
SBGAyj5DDSuqnLK+qpMroSydUP2lFVQnmlKHcxZAK2pJHEFWNt2X8XFovkzJ62V1Np3l/fp5ZxEA
GtmMAk6sD885gBgo3jnCjPkdujqviiU08fdjVXOy7krJBUfqvow5xbe+fVa6LBkasn6Z7xYrAGSq
iwpABLKkeVkB7M1C2gnWpxZFVRAnWqqO4j4fg8s4YRPSuJJRDvwlqXaW1nooAxJWtqnNSgxnZcDi
H0CUFuAzty+cOJ+8qgLfUVo6l29/05hXYjgDW+S6w3FBzNgYDggoLKO3hWFyjPqxN79dlkWoxFta
lCixBSQl1DCHH3W8l5fJzloid9u0ZlXXwMutSrrCUwNOiqIXvQoZer/Yi44tA4Oo+m5r8S6Bi2JB
HQpK2oaTC4axoy4JXhiL3hxSe/ibYjTdVPCLWV7LXUyxaMUSKeggZk2/r6QnXeqfMcxNKMOs6B8f
Cu9S+EJfpasAsk4gJbGSfRKCiawPETpRPZK6Y5zGj0oXEqnvZjxYieSy61KIZGuZIVIOlF2gxSjB
NX41Dmczmt3LBrdpDCtR7DNp9bLhYGNpEBERsgy4JFF+r6YDcYCb/gPUZ1ED34Qp8+umuippef4G
pCNGdlZ2Tm/Gdi/9rKTrxLCIx21Tn5UwzvQSXWj7KAagC3DzvCVbdnr4qaXqlQju/TQtTJx3CTJA
K0mu67L3Aqv102Ikypab1r0Sw0W3Zphns2GfP1FW3Gl1dCjz+Fgs6cMnDGAlhnOi2Ci0OFBxYNNU
7CK1AWFQQ9SsiTvhF0olpc4ngRlAne2z9By2RLq86S7vKiicu2hGMhnCCBWEKQVawH1ZfFXLG+VT
248rMZyrdOBEDA02RRB3yikW+2chpnZfiDvnF0bLOS/GXkXir5ZXRis4VZfYFdkXp86L3dfK52fd
CNowwXkl1vd4Guw42C+Ll4QUoOymNoYqSoqM/wD1+FHOUGp1B9glVo7zhtqwgchppOQEy6YUEyTN
GjCcRJEHJAM+SGpEhoaWy33yELAJOLbyWFq2BPoEHRCLFWCBQXp92W22S4ErsVygmfpA7tsIYpUb
fcfAOQVQ9kxHxq+YeAJZ06e05ILO1E+aWCU63FT7Mkb7uD/HFLAyJYILOKG+ZF2vQ0SyNHZe5Har
/DKlr5fPjRLC2YQ4W4WuNOzYgvMsfNHHqzp/viyCuhp+Zi/udDGRJMhg+JAAjvJyZ8D0OS7mDSKa
6qkTKvHD2oMZ1HHCLEEaLH+K26vhrup+VwgXfIQsTLRwVHFu8i8DZQfNvBbFlDDqzUD9btP/GKFT
Zd3MWmhSWYcmB/E5sSO2GXhMw9AMCcS8+DD4GBDmRgQeydJMbtjFoOY4KUXmTBGIvMXEJWxgM+lY
ieLOq5SzZeqiFs0voEBEu8k3j/0uAj6wslschoLFtmUEcnhzi7MJ2dS7ilzNcBlbqxljyG296HYB
g8OyL54YEQ8bDAKoNcA9jiCNgnh9XwDr9gvZcdxst69+ARfd1WaSwzzEL2Bkg1iS3is7QGmeC+dT
H96WBKYNsFwCNpxz5d6yumIqisktTf2rXjObnB678eflm9z0rncpvDM3YhFjWKac3D4Ftqww+7IW
7rvwUy/vSgxnmk0cgYxGhTJpMOw66QX10UPYUbNN28qwgphoaAqYRD46gGUmuaYqUGaJtV0Y3jez
6CqA6f3Mkb1L4QL5FM6oVxgV1uStwbXC2dGxDZdRtM2ULtz1L0aqSEJbT240q7/kMTuM6vC1HcL9
bynDYwuodY3wmiFmIKEHaiLG3HvzapC13WUx24+GZSJ/ACYHZiyZuqukSCzyOpEsuM18VPzxmrWD
kBahD6V4jTPuqRbs9gzOSh6XP3RFaKaiBnnLTWk63YlFJ93VJz+7ZsvbJCo0C3j/+IxdyeNMTxRq
KVDnbvprEIvBrUQutlEwihUdqc7J5kOyEsZZYBjGcYwlMIQGwHtKR704ELfF3PGSNpzxNdY4taOB
01N3wyk/Dvv4xKAG5T19U9soYe/K8B21MpukNmSWwUJ6jISiPQ9X0j4CmqKnONrZ2DU2mpRfEydi
O1Ju/fMze5eGCFojMAKJhsh3D/OpyGIt7uEDSmWLymsbHLKpIqLG1p2thPBqRuNSBoIAIVMQHNIk
soeZCrJbaM/aWgYXZVN1zvq6GTDseK5ObFtb6WzzNXoKD9Wj4mF9Q3OoMLWVCBgSPg1QjFQRcTm7
D6NEm0MthZ9pL738XbZCezR+yuFj3f9x2Sg3D3AliTP6VGiX1ihz2EnR3BeWdgTvKtF8okRwZp9r
XTnCTxDZDf0ndm38VNN/TwQ/Eds1UxUUFkT0ylUheGJGNJ62no3VffAl6CExBXBK4u8HknIIQ7zn
2eB3fUUUbbdSzbUYFg5X4VzL9U5OBlzGoImh3Uqqq1nWqyjVV5Eue5cvfnNFyZA0GfPPjHzsH3An
oGtrrAzC5J25M3zJZ0RabFhI+NpcVbPNaPzmvXBS7pNd7FOfBttG8S6de0msWk2VskLqAka/fW2A
VUAtP/M6rjXkvCjq6l6XE2ho3ZtO7zWH/NhdqW4O6lOnc+Yral5i+/redeJ8KRRkSR916CSJE9ai
v8dxZ4cRyuIGtaS52YBfq8b5lFFOZjtbb5dnPQN2f1dciZKdzei+o6fo9/t8dkaSMWHbDf5WkAc5
6UGo1ZuAhXYNHfSc7XKKi+Ipj2qikszOiX8nV8rx+CbhEI/AnUbCmQQ/0mFfNHf5eGiM7H+kXdly
3Lqu/SJVaR5eNXa37fYYO8mLKs6geaTmr7+L3uemZVoRa2e/2lW9BBIAQQJYcJXpqe9+7dsBRxFZ
epNOGdHAHgGMzPWpFoubQQDv1D4Gz9Y05oKlLJ0WSxJAtMfwZultDCHzyM/uMKGGfXBAhqvhqq8E
pk0L2q0fPPJyqg17C0rXYOVX6iaVDVpm/EbpVvoZ6O8JSpl5T2e8paTqs4KRhFkW9AxSlrgzmu1Z
GXmzArgLybiNsOiStpCh91KPMSwoSzpYV5QkOnPUW1p/lbm4Hn8W/QrjLiy39ff3kaf/jEMx0kSJ
LBPrKPZDbZOyewwJCaS5d/dxth2JiccG05Jl6S3sXy2k0edGac0pTszCb+e7ejj3cmxH3V88QRvS
BYZRi6GSdEyQpzCJeDVE1bGpx1ep6tzM4jZvbi/dBYvRDTU0cUZPwJrvS/AvuTEKz7PALO30m4JH
rtzLbzC30dtfx837ylpCRl1woa3aGQXvb8SatDVxOhROggkzLh3TwTvTeNvGqEekx0WRZkATCtkz
F9M2rPRHnYSuooWc7MS2i7wsJ3PUdHJiRWODgERDIGIqeWKPRHXU1vJACI8izy72MbD2sL+c2/Z9
AWUOHT0T5yIGfaKrdXKAt12nbDsOX8UfDrbfGG8OYKX6Y9b1c9dAT5oZDPD0filgwoJ+lB8hVnnO
UVpmubzKMs5qsqUMZTH1g2DRjVN+yGNtN7o/TmBiSr+aoTu1Aycw4egJSwxsxIlK+o7aXWk6avgi
gG4u7N1S4Ng3Z79YRuAlGjA2KkngrpRy8LNpyQPJ+jtqqZWRsbTARqWhPkPE6km36ql/G1AOfrCv
1RHlsDeRqx33tZDjSdjMrDhmcVMrWD0FRdnR9VL9KIq/Cfep49VNXRfVD+F+rcRiU8HPW8nXXjqI
8dd+5Lwqb0qxgmBC/WyO6m7R6UHW1XZifgqjc1VxbkXbN9cVCBN2YLJwnmoKdma0QKxBBq9aUqcS
Gq+etC+RXr12hhk0rf4yNXUQ5vO1Bo9SSMW9ookcnefJy5w1Y0XSEDNDoYuN4scKHrUj5R5FKjyP
v6nzK5Hpd6z8R4RsZ1pSMdL2gN5wD08C6lOPGfK6ZFfXi1f4Fug29zWSu87MMZNNcSRNEjZzvhdP
83PsLHbomtcl4jvZX274HM6bhEXGSkzmqJGWRSpo/fv/6AYpr4R5JEH4RfDKKwxWULz41Kmu9bQv
KW8XmWMHJV6G2AqATQrLaQUDU4g1b0pkZx9m00GupGMOmnpOwAmjYT3RCu2E+Wsrlxhyd1VlGQdo
k0lgtY5snYxaGJaumRAI7GS31qPml0iJKg/Tg2pLyLoYQWiDretKO84P+yJyVvJDR1wdx0usQkSS
HZvymhS+JHAcJccU2F64SFOKUqEQs97YpninIDv634Rg/IthNnUh6Vg9HJ42ERJbEm/A+slB4WiD
xbiOPmyFluCMdieD2G0u2VGEyYfRURE5QdV28HHRO7bvTU/Bq1P3kKd14zvVEV7oDCvrU++2mAlN
Y0bhyJ1Aw9slxneocZWJgwHp0DYSJFe0J74Cd4WNOioXg0+dvrB5M2w3O8TWWs96D8my8ow+l43O
4Ap2DMbLKJBO9L2HNxeMp+eMx6jKpi5FA1AEg23KY2YdG153KU8/GG8BBmlzKEasoDA3jhKjbhME
SfGjKXLc/L4omA/x/mip21GVxA44Sao6JoypJ41tYETtvlHtKwTav97DGGMUNVEMGKvTDnUfHUyh
5QTy2/ciGcxEsomp1iZLiCuAUx4BCG7q+TFFwjc76Xe0s1N6hrOzY040tS3QbzD21ahpDFEhBGCR
oh+lsnUQlXL8OFXYDw8cF3nYF6MilzqhXpDWawmeHqx5cSxF90gHitOyjp04iji+9Q9H/kUo+f0u
KWXXiqmGdCVl9o7OMKUgfuxs4uZn8VrEoOu/elxcicj4WrksskpB8wPITbpTV+jf4kEK6k5+ydOf
f6OAF9EYfztXJE5Lul9Ce7NUd9LfJEeNlSTUzlYhWqZXpjDlWLqo/F4rX5LW60KOgvNUjnGqWUGG
fNYgQkI+TfXdzBsoyft9xoEWjTBFGHeO3w+HUxJld2m2/NUF4bILjOMca1LUmU73W5Cu5qq3l2a4
CuHe9jd726ldYBjnObdZV2catZx2CnQCxiZJ8KOal6DheRyW5DZvkjaVZuzI6Min5ZoEFaaMJ0ch
6B8FLrX/Hw6431LpjA8tcylMqxJonXSntKhnGTVXR06jin8UXeOmoB5PpGu5G+2U1wG4vaAmvKop
IffJthGg60aN5Qmp/7K96adT2T1Y5vP+nm1r3wWCUY00kgXNoKohFotTSZotLff7CJuFBYZ8gWDU
okYlfCxLkIIgbUJHzoKa8ZQ55Hv+rQNLr8bL4/5BP34Dsu8+YamFVUIB82vKR0QC66ycVbvHvODC
Fw3OGUtX6ON5cUFj9IPoSj6GKDpyZfJQq9dm6c8KyrwXJHbNJ9JxHCpvNdkHn1pHJbnVAG50wmDw
x2dwsWEsrHSvzcj/p171ur99mwqiyCplqQL/INssMRpNJzQ51L9pv+vmzzr7vv/7mzq++n3GveKx
rBxLGZf5NBrsyPwWZ6mdGF/+GwjjY0H3EpqxCJB6qdwl7g9D0R2IFfn/DYYxJrOQtBlPE1C8SrNL
rXbM9qkVifvfUBh7KuclKqQOOzJXqoOz0Y6q2hZMHmkBZ+PZ62wWY8bx2AImn67k6pOqcboi6MZ+
sJvLxn+4taZN12BmBd7ejB/NcB9bZ0t/0cpP+4u1HVxhmrcuGrqkWGy6rAFx+IyOWGy9GURDZ7/O
U+GT5FuVIseJflwD9TneZJd2l1+pA+E4By48XeVVgKJlSlumM+CX2/Z6cVV0cGPkUmSDlz0+00sS
OYy80uztnbuITE1uhVlY45BJ1EV02cMwfrJ4o2m3TdaSLd1QNFS2Mx6vDFMihdUIh14O6H8fbyux
O4lRxdHzbTEuMExYjAlt6lRWC2plpPupDZT8ZV81qNF/UEBVNtDXKFqY6MXYUaTmjYlaI8SmWRM0
WnGQiHlKzMhD2BI0y+Ttw22rwgWPNah5yopInYA33sdP0UE5FEHmZMfuRF/2Cr90eJdZjoCshRFh
EaRYA2C23IYl2G/SxGmMV10EiWuqcHZr05xX0rG7NWXIQiD97cbT7FSG6Xb6ZBdWdzMPvBvapv6t
oJjri6KrqhzSjSPLjYaZ1bg6E/W4v1s8DKqcKxvS+zJra5RQu0ox31uxdtKjwTGt8nEfZju6XMlC
v2OF05haKxOqFJ1bH2WMlB0wUtbW7fggHiLi7KNtp7xXaMxhK5mZoZWEqiAeaygRk/FoBjEmy5u/
aL0OeFwEPL5d02RL8ll+VTn3kE2LXsEzx7DQSxpJtBkWXd/p5ad65BzzPB1kzl9JLwtxUiCeON+K
6h0p3Vy+78fn/VXkScH4DcscTanqqWpUoSNKw4MoRRyI7RBW1WnSyEStNDvypLHQk6ZEcLH50fqM
YSdBZ6u3lA1JthN/4Szb2z3ioye8oDHrVlq90skyKh8Hf7jWQemjfxHO4mgPL5bTu9apOaK8M9DL
w8BB3vZQF2BmKeVWqNCki3LIsK19A83LptB7lpw4k4Qupir393du+1H2sqzszbGfidFUGgSlk5UM
PJL+MxJIOhdHGXkd2RaOEqcAaTtgX2Eyp6VRinrYm8Ck7KiqU/vozvqigXhtdmFlPm9a27Z2/l5S
dk4KCLSyRamxpKZ0o4V3snLYX8O3GYc7yqIz3peUxJwUkKvhOlceJbcP+saZMBEb7AbgYaUEojHm
LAlnvbZnv3yg04MrPw96zN5DVQYdh26XTgMa88qNPd7Ykm0PcJGecdsZ6D3xhouPG/JPS7EEhXlr
ZTLuzyLHlfKWmfHbldXpZWNgV6PiUce4m4SXb90+gC6SUElXBwMqaRd51gGQHpODZOOMEwXMEFmc
/IxqAjd5LJ0Zz/k8C6Gmvre7jIvWiyore4IF7E96oPjKoYTnwdHQXnVvp9IQiAcUQ7lxwJuwzvEF
7NyUshS6sqXl1+kC9SGCL03zYULvt6SLnlLzKvS3BbWQktc13VDZ1H8slKo+FziLBqE4N2Z4mlHw
0mVoeMhHr4XUtcntTKLu7OPiXjCZPRW7Jl8WYaKmEwb5cfYWX8SFYLhqD02O8VlCIF9FPi2hN888
roBty7hgMxs7xpplxOgacOUhcQwZSSGC2U3IZBcaR3V5SMxpUqRDOZgVpOysQIx/TFVm9yjvTHid
7jwc5vAYo7lWswo7OGcvYXLuC9ORs2tN5bW7/yFw/710bPu2EU0EdF9YOsrfSlvahmta/ZX/Aj0V
Oi7ir7yxyhzJ2H7uHsO7iGhCsrYG/2ELa8dot+UpVjjR56YT0xRRFXUFMQZLQCoogiDIAmJ2sVm8
JeoORZYd94+L7az4CoPxyGZUR50mAQMV7ulgix6dyFo42mKT0VZuJtQYi658SIPaKQPjiYPOk5Bx
03UoWDLCTnr9RtF2jvdi1atuTFeaPEz5DtBodMM78HmQdHNXjnsaR1LFi4wHM0M/Zhr6orPC2xdr
82xYrSljy6a6aHISAkIIb6LsrMrXZstRjc2mH7To/dYNxooHa9YVQQfG8Hm5y8H+qeI4aE75Iyot
H1FiH3SeeFd7tAcIwyKvtC88h7UdOK2+gLHvUurTAdMi8QVh8zxXeSBO5CwNk50pqW7nofAUt6Hd
JelTUWkBmLjcNnqVhZRTRrh5Lv3+DHTYv9/PcNDyjCz4jC5P3SjU3GlWTlIRu2KOxsVRGoP9zeXh
MfGiNJRJJ1KV1VXTFpZPnXyqtLs59YuMk0zlITFX9jFsegvl3PBri2Bn2TkmKIscXDHzZxTT7ku1
bxUmy0yaTVk6hRWkGrPMQxejLw4WJyTbtwqT5SY1MLMunMC2h0QdmP/DzlYiX85KDgpPEMajCI1a
53MOQZLqV9r/GnkkBJsxwkrdGPchG2j4rUb8fno0T9kp+d/IdF59PW/v6f9XXkqf66wKe+x9aFVP
g4yyMkEJVJPc5mRydHP5qzeblViMO+nGepxUBWK17ZNoNE7SnvA3jpJta4CuGrTSEtROjOmkmLGT
4z6NsyZfnNqQT3qO2Xst73jeuEbiXRBXcxmjcBAWvD3qrBZPyuJaWgqtR0CA3pXDcD3fpD6qe0/V
MbQbvwaPNq8efCMIeY/JGKtcKAOGhgCzdY3r0amPNWbjlC9RQFzlRFsUeFcprpTKexUxepkI4Gzt
cVkWbkG0bpOb6n54tZzZH697kMzY44Er5sctfC8mNb/V0iJ0zCJjAKgakAbBVuwUX8Nj830Crcjy
jVLhYgYfrx5iowTyPSpj1KaeKC04AXtXPBUPpdsEYxAe5y948bOb4xC0P9Ng/At++fegjKVPgjpl
ag3QVLZ8SRWPedN7+1534x3pPQZj5pkgax3ms6Bo9URH4k2HzBl9K0htWg7Ga+n+eKV6D8bYuBgt
sy5IdBVJ5bT92TK+j9L1PJceMb4myytHNmrN729T7+GY+ACEmobclYBTg+pc+kUQHuiwgxajX3i0
7huxyDssNqWMgoNuiNQ3tZT86CrzhHMSLIEUqIiEVBSWck6ZDYbo94CMK0N7RKrEBoSjSXMFr1Wq
Q7uTYjd8yp+lc4eXlM4RrzoIG3rCIb7hVz58POnefwLjceowJN2U4BM67QGUYnYff93fQR4A42BG
YSn0ugFAYRBPm6yDWPTBPsT2xhngDbcMVVEVlqNjyZIKpFjYuMGnVDiWH53Eu+6ESjvJoTQDpcbZ
ubc28Q9qeUFk+TpQyFooSQ5EelvE081BPhqBDAfNK7f5g2yaaoFOxkAeizHuHOwW9YipL+7kJw8K
Om5RsA0egMWhdQ79FfcyRffjo2QXPNa+SSG1ZqnCmTjCI33mS07tC8ocbkELeLKOvGN28ygwLnCM
fddEi+SGAA5jvqbubE5XqfBzXz3oCu1IxHJrYChGmqay0qPL1jpFIpgu1N4TitYTQuEqHwqeblCT
2cNjrLpJIpKiWARWjWKNQ+YVgXgsX1uP3qeSW17pBmcBVcaARynM51KEdKX6o+wPSSqieIlXYrp9
dl62SWWsuM3MCH2UkCl61gM8L3kIhtzY7+wwtimbfOXHX6073lmz6TtWqEyc0Jqh1VmC3LtC/aWr
EnuaOJ6Dt3j0/6tARC7NLClULN5gNm8kh4YI1ilFMD/vq+BGBhBudiUJEwbUYwoCyhhAk699rvGu
pGBIiYSmcryOv+xj8WRiHEZdFVpj5XAY/XIYx6NQXvW82fDbB9dKHMZJFLksJHULcQio6jGrFBkB
vKe6hk3Qy5K7GU5N/TZ90BFcjb4M7RC+8B6xNzio3i8p4zmSOmtDkTpGvLPe66fxjJAOGQnDizEx
tfocPpIj7dk0jvLBOJZBxlnm7Vj9sgZslXKthJkpUd0ZnfhJ8Yld34bHxLGCxk3uCgyy/PdJn3cC
szXLpjJWkVQDsDH7Y5xLh2TQ7X3d4Rgc29veKLqWLHRNrdJwy25wFUHkVARx1JMt1en6WFpIDymq
4bXu7kj+qTLu/0YKE4xdOriuJJbkCN6+m6oRUrTzecA4Bf1h//c3ZtvRnbgAMNbcxXIiEREAKS3m
xrSjU4xJvbEPLv5POmIO3Z9OMp2wgaGivKDxDwHBBZyxbzzjpH2qwhUPoOCov5BgQPCRXWfH+DB8
0iObN8GU/t7H4+yCx9i6oMdWosgQNiKvgvGst+cIiTZd/aXUn/bXdVs1LkiMRWNUW4y9A1IHjq2o
woyShByHJOEd0ByJWA6gcpwxlZUGb/0ppRPRA5quBSEAcl8GuBWkYPIqN7vlhTp/CBp/y8e+KIBz
WO4kFfKFN3RClnQwzjgEvO6G9+7DRWKDAsyiG0R6wU4z4ahqxplopl8J8hlE4kGLq4zRiEcxl499
VQf7m7hRfvLOON70d3WmVnlRq3kI7Maj2S/KTGk8YOCjvxwErHF1BCPhsXbjQwHqBV7rCFXGHWV9
c9or8Hau66VQYByl/mrhXUhHeQ06vzTpXsnsjBefcBT27XFlhaaQstEz6mjm6uc8Hs26Ruz1tL+e
2y75ojSMr7HCCHSAMzCG5ZzXj1LKKV3gGQP9/0qGfJbHoYrx+1P3uW5fmgEtUdndWFwpUco5Xaj9
7m0O40nCeMrCjAbGlLGUBBlePZEM5T65bL+HXNzzm/teiSRWmSRWInAIxj5mB+0wHeQ7OvW7clvV
/ssb2u8dYp8N5liu9NQEXOeWx8UlTvkYeSj6u6aAM0Jk7z9pBFuZ2YljO2sT8FryoqRHpfy2//sc
rWaLz1tTkHOw7cDhp0dD9sLxUTX9fYg/3Ccua8bcJ0jdxJZCDzHU6JzLo+HXj7GPxxa8xUVBgaOs
wPA5bhsjRwFZ4gEha/usDCEZ8bov9OjujrTsarwDz52rHolrBeph8jqMxqpe9iWmZrqj+2wlwiCS
wSxzo3eNFCU7zXyfdaS2JcPyh6LnHXC8HWR9RmcY00AfdYj3Ty47OtSYEzo4GkhSS08+/OU70sXm
ZMaNZGaykJo63t6868NvQ/K8v348kRjfUVtiVsq4uLtJfB/2X6Ls4S8S5Ti4TFnRkVlQLQztfu8J
9SSbZjWtBjdrrkj4a6kFjv/bKMF7j8DcZ8FqZxZWBIR/KjP7Z8VFnfihO4FjxmmOpi+6KM48cq8q
9Lj/oHwryejirhxiNJV4HcuAS0tS/hnNad5pnuiXmITLi443D6wVGKN8epMJVdsArEWZqV6gFEzj
RXBvhvpRIEtWLF2S9Q+D5uYiFctxKAbkz+gT1eS37uAubulKV6Fb46WFZjAmh9KUl17ixzegN/B4
ldd/2M7fX8HGkfXURK00I5lKM0TdUbhFG5ITHrvIVl4FZ3Amb/pWuX3o8qoPtu8AoHr6n/xsJJkl
4GGKNMjf/Brc5NCgNS66VkAHRscAj1e8OGf7rrvCY+JJaZBnZZaBFz0DEzft6mcv2I1bftPQ3JW4
BXH+Pe8ytZWLiIw1jl01VKMBSHloXSms3UhsnCbjdTZva+sFhjHJRExaI5Kwh0lyH6WVPY28euxN
z7UShDE+xcyFRmuBYGmvhvLNSg5iyLnwbh4uKwjG5KxRJibaF9Gab5hoTDO8YcjcmaSu1jbBvh/m
rRfj5y2tjCO1xbaAVc3P5+baGLLDPgRvwRhXbylliYwkpElJGJQz8ZKKePn87+d1vFcw5ra5dJXS
dtQZ95PhJGZut1yKas5isZGhqc1zVgqQpAjvptCfMLF9f6l4joCNBQsS9la1AGF0aN1xjvMkBt/x
hNNEPUQ+7y1gO7S+aBobGy6Yl1006hseHMEDnT6eozhoRt1vAhJJjnTb59Zv42T5qDD/WFxIBzQ1
wIXBkV4ER36iV+Y2wGAAXkcV1asPh4ol67QBUselmFFtZJfMvpUarKUi1qdJJoGWgf6oKdAXF02S
M4oiUvBdmHn7Ym5aLw4yDGvQRdlieVXBfwLuygyPbT2Eyp5FFNAlCrKpX/Zhth8FVjiMl4jFWUO1
LXBy6byYhTeKR5V81RSQSHaeSXSbZL+GmEfNs62iK1hmWVGCgtR009Pg46Y6I952fqooGheQn064
XF/bD+0rNMZ5oKBj1LIaaOWEy5dc3edNBl4285DWxs0oRj9nTE6cMaKpWAwvsTjJzu1yihU841Rq
JPutXMQaj6AsHJ7iyC1vUzd9GTA5OUX+wiknO3L1f91yA1d2QWWfoqW+lcM+Bqoo3sYNKnEjju5s
uuQVAJPSSiplCcWBDK40x76xVE6FEV14BuVdXDYd5gqHiTOsrg3JEmH3us+9VzzE6DfIAuled2lb
N4pwT9yiEB4iE2ZIIgbCZNQoBn/2dAyQp3l/86gRe/RVvw1UyeNGU/Q3Pzqa3wav0W9ahePCaIRJ
rULK9Lo+wmkjXU3r7ounCC/GkcuLpHgiMgGIPGo1Kiypdgh3jXGnGz/2Hcu237yIw/gVw/h/v7Lg
EF3qwc7MVwy96TALN7obO46u80yM7ZqS29hI5B6rp0iu+ktHG0rstof5e/N5cqwTHhWP4oH3dLut
/5amolhWlZQ3H7fasWxcdEGcgSk09wa5quLSzoWYc5jzQBi1WLSm0BGJIuIVg3k+GeUVGfz9rdp+
d7EugjC6UBK9ANUJMPQbEx2c3+i8ltBNX1EKqiAfmdqpF77wuWi244YVLqMjchwSaQIwmLWzB9lb
DhYSg/W3CIU8EbeMjreQzIlTotUuFDKARXntL7F46GLrPom+768lD4U5afAmq4qdCBSxvpvkT+hj
y2aOZf1B1y/bxRwn2Yyx9doMjLG1aXUQAb2peswfk0+J0xWu4pWBUtsWB5YqGuufJEQiJlgbQWfH
slkis2UOFlhM3SS6iWrVzmNu3MqDYBy9Qhar6BPEWsUv5MN/5GgXMH9UijN4eALxmlf5ipsT2dqv
tVSMp1d1UkSDDKnUgLYEpi7lFG4C0y0scGm/0fa9hLwOMh4oXYe14yAmSH5TgE7FbdkGsnkbZ+6+
HlLT2dst+gkriDQsJknA8yI6cTpbkh6SRgD7xUmoObENTxTGhPNUTZQOTYduO8LlgnJuqSIv0Xn0
GlSl98RhjLcuRwXEAxBHRsxfnGiS4O+oxw1xrQ2M9caZLJK6A4yRhldEN9xl4UYzW9eXNQZjvYWm
T31NA/u3lqLrHhz/P62v9I0ZWYH+hRtXcHaI5R5oLUvQZg3KRoNPtDD5tZ+62Y1ypuSAaMr8Ph54
A3fobnzcLQw3tUB6i2p8RkQlHkCGMkDEahJsefomWE/GjCh3/jSbnEeOzdBeEn9jsVGumjRNPYTA
0u+Vz6JHnEW0+xoJxfYUTw7XX2y7qAscE/POS5LWNY0M1aB/lh1ip671UP6ib2z05tK/8vaPB8j4
xDIfJ62OEWQ0yY0gH8zwad9RbF4AUeNmapqqaRCMMS1VjysM8MhhWuajqNwv8/eK+Ev9gsYAo3gh
43lSOcnFbY28IDJWNs76gN4jILbqQz78rJKHpeR07myGFmupGBXUkwVjJnpglNdU4ynfBgLBgFL7
86ufOQKxLzpLoy0mRhbgDq3GdmmcSHgScs6ibevB70Vj33TUUTGlrAYG2uruy0IKtIX3gM6DYFRN
ELq8Uwas2UiuDfUgKDxV23Z9FxmYw9Ywu7RDGQC99GuYHuUnJ8x6D+QevZR0biivjWz70LjAUXlX
Z2DYl1Oc13iVpA9FdBqghpptEf2G+xbE2336/xXMUNUziNSwM0tzzMlNCt5kOXT3MTZD9JU+y8w5
KyRVJzcV3RuUFtPsBi20nGI7dg3HCMgTspOONdq8K852GHFZQsY55MsQFjoB7NIUg91kqFDRyrt6
SnxMZ/Y4MlLf+fHYuIAxfkGd1VY2O4Bpt6MngymuvIruZDAnR1xqP56qM+5haqWsHVpAKYVfDE/N
yLu2bSZHVhvGdg4XZmNJpQKtICiCxMhPzW8CyzMVzwgUOKH+FQQinFiMIxTbOwyCszoZKeQonwbr
KjNOnA3iGJTCOIik14remLBqHcKI+Yz7Gh5HmhswMDoNmGNatPFa16XXBfwmKB404zqSCj1fYfZm
y9kDAsAbJWie8PbD6YvknRsK4zP0fo7Aq0bXEPWbeIcBw178Kn+mWxbf86yLt2GM52gH9JTqmAHm
FuOndrqO9ANnwzgWpTBeo9VnU18mKk2Tn5M6t/MeLJbV1wg1SfpYBo0aOyooZ/sczN6vHHC6JTvm
zPYoTIKhxQvVFvE+O0/owSDBdEicsUf+tQABCM/dc/eO8R9VCpuW6fkF7lF6jStvCxTwTZotVzZ6
ZgJeJoK3fYwTUZY4Umb4RfCWB2p5neVP+yvIOVjYFoW4FOJepWGFCLK68IeARnbzyz4Ex7+rTDiL
jtyuBJUCLvVlPNmi3N8INQpEiIV5B9Js74Nx1ottShhyrFgzYn9Iqp1I35yNWHX3ITblwcx1S1KR
MzFYysqkMBI6aBk361BGhWFZawdZUsQHksaTj+Ia8WEf7y20+6DkK0DGwtJRyfVYR75Qs5Nvmo9X
29rvb3AqL3brza6JjjvauWi5Iegt3fDMux5snzOrD2BO6FbGLV+lWV5auRSeUFh5b6WO5dFCA9kO
RVsTbC7opmmvQBlL00zaOZMCtLyODs2pLu3qJnNSsGKYn2U0GP5VSwbmqKDVSRUVRWLrwwnaNFO5
SXELQr+6JFxFaYHJvpwQe9PeViBUf1eBXN0ZwgiLwL0E8RTePnWptZVO5FjBZuprLQvj9Tsj00Mj
SwY3RE4GnElgUApCsMG7KEa8V/30NHAngm+eAyvJGC1VC3ORZAWQi4XmI1oc3tnJABqqFr0QPO3g
LSOjkVJlmhgpCLBRv5oHb8FMQd4M3E0IWZR0BUNNMXyScVtS3VeiFUIdjOZzapzi+VbljRrbdFYr
CPm9MjTgLUkVClErKDN4qIe/6p7CqmP2Jl5UQfTMHB+k1zsxr/Hamf0qnulUydDVn5IbQ7Prl8kR
fUoRqj+ovKGPm5HUBZZ9DzK1Mq1MmtBOUW9LU/V0il+Bjph9z7hZB7USj6WgrFI9l7QWL4M0ANbf
Ri4nznIwj509OfEhR4eQeuYHipsnwEo8Zt/isjJJ3kE8o/oip+cm+hY3fsUjOtps9lhLx8SjSyNo
FgoCaJw4eoKtIpqZMPo0xpSx4aD+ID6de/pW6nvIeB5kWzV/Kw47yYRYIPYcM2D31VVUfBEKzqG2
bV2X32cc1EDiNmkjqpiadNUMX6s4fTK4U2q3w7XVTjFOqZSECVPgACOeBJvY2kvh0ISn5OToKeVR
GvBkYpxSt6SzJhOc07qVHMdBvE3SxRbE6QdH63l7w56MYSwURQic5Jf4y5BtmlKIPmGiKnT+QfLI
Y/2Jd4vYfgJdLSTjSIxlSlNRAmYeZVdtKIMnIX9Y0PzsgBnHk6LwPDWKh/kfbquHTt1b3r7Q+zJb
LE3OjPyoYcnQR0EGvR8JHV3nldPT7fkQZv0W0WKnmVR9ESZ9AYgoQVCDGrNq8Mb0WsquQrFy/ps4
jAdZSJjIGBmPMMA89vFzkt/v//6+KlosH44sV1mdUxWRwpusfGiXQ5c+70Pwlovu2CqSyaeir8cK
y6VBM75A8XFhr9LBqab6OIsamPiT+a+SWiCNMiTkCHWdvTlrQjZ1pYGYMMRLv/ikZk7cP+2LtR06
rTAYz9Sj2nMeddy49K9IGcNXIFFdBARjYvFE9IB241Pxug+5uVkrRMZJVYJKQksAYtZ8MuNzKfxU
eKxPPAjGNeFKFAsRrcMuhVPTlLZqBaH0bV+MzVNxJQbjlkCO0JodLUqOrUCZZ3uu7jFytsFQm32c
zeBihcO4opFMYNHKgZMtqCovH/IC0zLC5zl9ztTIrorSqXlZ403vc4Fkb8m6ISVWmQFSSL/mleCk
oLreF2o7RbKCYMLNvAWtG1HoDl3/w30gH2eEZ23QHPaRONvE3pCjXlbEkVKrG/NZTp4xUCK0ngQe
VxJvxZjYRZQwp9HQIE5X3ijkdZFf9qXgmanKuB9MBMnmaQJA+12zW3TTxO4IDhqbVHaP98Hx0Fvu
PiTV3w/nw2qHGMdQLLUuJWAQcov2VRQiO9Y+T+HVXD8tulO3NUcheNvEOAVhmNXepBWoUX0nxwdV
V51q/DkrnPfc7QhpJRXjGaJRQJ0wPdirHOyJmVcSRzsTtzyrB2m0y4B3c9vOMigKBhrLhqziYvL+
3GjENDarGYDjCYRw3bEJKkd6UL4qAdwSUie5o6Bpnge77QAvqIy65ES3NGwSLHhK/WGxHCuN/HHm
dcht+6YLDKMjGBIRSiEt6q+J9EIW9GdqS9Apd0WanAiqFobSChLuyOoNNkXUFKzWlFGWqTSlNB+w
prSuL3aQh3qM7rVDdhqulJvepb0ZILs9Lx6Gph30AoWgf7W+qmggCMOF1pAZp5zERj8Y7YKAI17u
EyU81fpwk9f9cd8GN93KBYbNeOR9FxJFAEynEDuavDjinS7bt64VBOOIhyntUZsEiOXWvKcvT5SM
VXVDxU7uVXdAxXkhoeTcODYH/rvGpo9ZgTNxYTyJlZCFABcXED+NN5Hkm91RKo6j8RouP/YXczOC
W4ExlhgaSzG0mYTFFL5J6Ske7jR5sNuhdiQe+/K2u15hMfZXp3JvFREEo7nF9kjrXbOb0DfQFBij
K5t3X+HpCWOHeSYs6NuAaJWOGMHqD/Wc/0dVZGxOxNBlceogEWZ+/h9pV9YcN85rf5GqtFHLq9Ze
bLf3xHlRxR5H+77r199Dp25aoTXNrzxTM5mHVAkNEgBBEDinPEx6qfqF3PHahHl7xIRnvdJSA0PF
CCgpGD5n4AWI6b4oRmsOtEMy8biPeevG5HBDp+SVFELckD4p7X3GIyPkfZ8JE4CVndKmwPfV7FsS
uGXDeT7kfJ9N1Eih1bU6zChbhJEfKbkfacS97DXb1fCzKbPvGU1bT6IWQQeUZX6JzxnmXrrcUtHp
JKLWKb/yez+2D+mVSCYsmAScOLMAtUR/ASa0LbsYEcmt5lf8T7ZrfF63AVdFJjJUTQ5SOgUqdg7U
vKkwVt5Z8hsFhUu9FnGPhy2yeTyvFKT7urpMtkaf5AGNe0EwWnUe23IugvCO08HNk8JEhTqQR1EX
oJapvAn9IUx+qCmnKYga8KckEQQxEkFjGkYjGH/t69DsQ9qvPYD+ofKCvYTB587nVT63NTmLYfw0
B2xwr/Voz5Vnca/p3xqjAsk8ryKy7U1nKYy3lrqQlSUdoCkksismGck8995DTfffF0z6VNhJ2yya
ZcgInvCf3/rGi7gfPfp823DhSS4vm8SWeBYjrPU5hrCuQDfdnO2itPHjoeYYAU8M465t1iqTSQcF
ouIUKw9T+iC1HDCjzUFkCVC0ADfXdAMsA397TFqZWp8DQQONR9OV5nZAFAjvaa0i3sUH024d1EZ+
UeonxU0fOvyfcqzwWhk2LymrH8GcgVpck6yOEJcyvIDHBZowQRVX3kfBPSfm0oDz2UrO2jJuFYtK
YGYqtJ199RAf6eQF7ePPbijUEX9wZfvUPYtj3CtNpVhscxpvpVM47qTCF4e9ND+2CmcbN/vs19vI
uNjUA2Fx0iCJPq32IA3HTVZwg53W4zypHz96GO65A4fbjv1HPxZEsl+MJZ8Nqt+k+UNlOHPGZaPY
duyzDCaPJsVQK5n8oVn7TCfkI08Krepj9n8WuSC7nC3TGZ8Tc2FRlxAWks4CsET3ZPhZpNexcCIx
j3udY/UsXIM4im0CFl3aKA7Uf9Du0TaQFIMRi53eatThnND5z+vJHJHTkKhankDBAne83C3Rbar4
9OVftEwnsy873HYEO28eE13yJIgbScHmheqdUH5rikPSc9qgeCKY2FGRXK7qFPooS+Z2qBL2bQus
YmJd1mT75eIco9jhWuBhVrOKURaka9gxdDUu36qdAgb5yufdcrZvb+dVY8LGqMuhMNMtwoNy5C+R
iXbtcDG9uSg12yQteL7RDGM1fcMFouV5GxNH1DBoSnOaaBxJbinkSuuNuPdjOPp/6EXm6GmIf589
GJM3cr2hSxrobpaUV6AXv271QbTEbrIqU/Wj5EsvJkQSDV1CG56hMClpGgmDEo8yShxCayloJgMd
NM9UNsPiSgbjYgMpZTkpIUMIERFR+aeIyGplhVcZ5gvdxO2eimteh9d2QWwllfE1OaoDYdARTvSH
+qdgAeLiusH2oYkTjS5O7GV2xZ3M3HS+lUzG+fq+rlMlgqZ9+q3PnhX0E/fjr8uex1tN5swW+15s
lBnZNpFuRwRIjRNAtkvmKyUYd4urAClBh0v+fBCfaf995WrfqwMfYoi3Wqxz1YVuFLSakMmNNde9
pYPpNUvf/tN6sXfXyTTaQUqxJ9V0jOpDHX6l9ei8XOy9NdeQlI4m9iMtbuL8Ac9BVsCFIN5M1FZC
mGMYfMtEJx2UmLwxd4xnim81nya7QlPmI23e5SHCcvbmEz5wFHZanGFvtNE8LXHmSr123cw89JHt
VpOVYkxsQBNtowOhmubb1d48zS7wqd3AwS1ct/N9+DvBtjGvyL2M85aUiQ9CjAZX0mJJO6fFOBCF
uQU7zItq0faPLLV4d0uO36pMbKjBmqzUOeQVw3EWb42Akz9tnh6rlWTiQj4C7d6k32+S/G0CUuq4
jFbbP4qkAUxN+ZxHw+tlz9q2ERVkwkC6IKhP/31eJXOa6oUMiYMaW12FjrvxZ9tx3GtbrbMQxvJj
Ux87XVZoCaOx1CDd9SmusUJzMCorr8lNBPzSy2r9i02eRTJnohbOUj72EImJ8AEg1Veqm/+ggKK1
A2BsR7qLHw3wvY1fHPjDMNf/ryjjDfIcqzNGD2iDV+ATwwKdpq3edq7qCdeBJVuoJqdW/u2yvrxt
ZBzBLJMZCJ8Qqgz5k6z48lDthLbyLkvZbrdd6cbYv54mPUl1WEv8DAosqJb79WF8H30UYO3pEOxV
hxKxiI/tSR/tkpeF8LRk3IMoyiyhaZl2EX0TOneo3ire2+J2PXGlInNykrQBUymVEf5cHA1EvZEj
32pgf9S87I6X4GzHk7OtMKenMZXdHEbYtg6vU9q1FnLcgLNgH2nCqnZopmM2hxm1Ra3YayTagTnz
l5TzcBQ/MH8+1SDQZURMoIMphOV6UKPJVCsZeRq9qusecADpgBTwXIAtO7gVPCDHpBmlIO387AmE
tjfzkXcL/Bfj/PMj2Ju73pWRntNCaeeQt+UNFKke8XIQOwMB+jr0QY7iaN+BfAfWO37VcbsufF4C
nQmkSqDp2Uilz4f4prwZcdo5+n0KnrLBAicESKUznzdysb29Z42ZuLrolVGItPYtaPC2/mSCy7JL
ny87PU8IE0kTJSNkTJAbGbhZ1MJ9JL+kvHyY2vkF+9GZmAlizqhCN+DvmNmjP5qWhuUdz91oeLok
hqq6cockkptKTKGKPrfCMW+78VGsi/Eun/XgR5gYmXt56Wg8+iQPZHGKJCq6iD//lheXOWDskLo6
ydA6Eyk9VY1dMF/8BMHVrZmZvKx/cxlX8hgbLBYtobMI8ABP88l3wTp5ra++UGAPOm2eHGWAWeYP
gV1yFN084FeCGUNUwz7XEgFj2W2yT7oHfXzT9J04PKrDjYqeoMurummQK2GMQWZhVKVhD2GF8FOc
/KyYLcGcrMtCeFvHWGSFAk8oGA3KIhQfSrrP+5dK9LXGsKuChwW0aZYrhRizVDOpLSf6MGJq4J6I
iDXPtSW3D4F2d1mp7ZLqKkgx53cRpHU8DwhShgZmMfCoO+WPwFEdTFqgRxZgY3v1KDjmI0fspoIr
scy5nU1D1qsh4pQZOtWVhhzQLtA4iPIB+EPUk4R+dErUkxwkTuK5aSorwcxhXoVj1Xca9K20uMT7
cBZ6E9DHnUEaS07qvilKkxR0f2uKZLLjdkEwqGMD6BmnLPEWqO4ajAFF5BtnJTcThpUURiHdqHRt
JpBS/9IOypV+RK8AGOqBKX+/PFNO1S+9Pq4EMhlKG+hECmnIzKfFyvWHWRHsSmg43rZdiTy7AMsO
MQ15K2giXID2QOCZ5scAxm3Ry/CeynuY4cQqkfEBkkp6kGYQFSw7PQZs1D5KW6/tD4H8lPW8YYFt
s/hzBIiM6Ws1ulU6io+BcU8QxqbCYSjuLxsFTwRjE2MyRHUO5nBnCn1J/aEO6FHh5JGbDrzaHsYK
ajT31T1F0KsqIBxNY/WaR+F1EaMEKPD6cTczcJVoBv4Bqhcxqb6rUzpQpTrppYRyabQ/ae0K9ZHv
JXhjEJkcHmPNZvfNWhpjDoNBSmM0Ic24zm/E6xqZqg550T3lqclsXpjYcuC1OMYeErCfJz3IQpwk
uB7n7/XCeV/dvPiuBTDWMPdhkC912mMi8ndNP70b/cwZjrE9/KJdbpWt346vvGYc7joyJjIIXd+Z
VG79awboaQ8qKqRx9xTtebpWv/FI5Ok6sanVWU2NfRsP8zk1FFxHnWlRr/XB9KtEsachbCySRIsF
Otqfl73s8saBevRvqyRtJmhKDP0mJbSW7L1JOT625cZrjZgcShNytJUUGTh4VM9QXorsl8ozDmUr
9q1lMKkTwD8KMLth1cLn+pmcmj1KZA8fzabCkU5SyS5BEQ9vn25ziugz+bOMhgPKJGZY/Ruu9g+C
H3jlvvXm7xSSH71+zuVl5q0C3YaV86tzXQhxhmXWkgPw9pTqTVY5aTJvJ5n4AqB5Seqo6ZR1qd42
yUDcISnN7Ctn2nqxmchSqlUblzLkLCFY1wU76HeFuAuFnRE+mmpgGwaY2Mu3LN99YQk1UZExgK0B
3o/Z5AxAiAGGyEDjoN3n0rGP7keZ4wxb54G6EsHs0jJ3nW6OQudEQpY5DehdLL3SK1dZ9BxMfkXP
sYqPHtlP7r4SyOxZAeYcvIWGiGrIWuk0Y4Bh69Yun8DxZSee5ky2ZFN0IcVWHc2a3N88q/INRa5L
nr7S0qtq4CBG17JoKOwA7CAV6JZJ4t4Bt7Y1gpMFj+kdqTkWtHWdUzFAYWq6omoaO6E6dgStHUkD
b1WJHVSxpaFPYPyVpj+GyjVzoOM1nNPj44d/Xuc/ItnpVAVMHJFgYv+MH+oBRAiecowcbZ95ghsD
6KbGOrfgbst86TZ0+Bf0zah+1pgdWu1G9Gx1EyAQ1FzadeXeUIDPu3wzpOfAyDk2xVldk4m3oQnQ
bDyGUBLb34O4ih/9Dw2Dm9FmpRLjjUXWpemkUVSHQbFIo1ijxplT2AyZKwmMMzZjbuBpCYpUxr0w
3S/pbux4HHTS5smxEsI4oBClc1m3UGPwxPsR5GoqAIKkm/haRWlUdzs32slHE02YPFfjrR8TRRMk
nq0aQbAm3Er9U8p7JNss3K28jG1LRKtiXrS4J+LqoR7QUL4L9qbduObd74ASelwcLp5KTIrWzVrW
yKT8zVNbxraKjpXsVcGgr0NBIyo7ei8K+/KhsB2xz47NpGe1RlKjVyBz0GNrng5xcgWEjlzhHAyb
TqXjBizrokFEFgd4SutuFnWELDrdTjG/KGCzzMX82tRmJYZZQQoUmRltC+KZNrgWWs0pU9nRtdrt
0oCTlm1uFmAvQDoP/hRVZgxf0dC2qheIiLPyUktXEQ8mfFuV8/cZ+576JZIB2ABjMOfXaRgfZW3w
BxkYG1PLM4LNSLHShbl8NEBmyWMNsmi+bHh95nUJpwyyfQ9YyWC2xgzqHM8BMDQjJEchUb7Xs3Ga
c7LXy8auTdNqJ+Uk5bUzqqlftJXdD7IXNDonKG6eJKufwdh72kiN2jRQVU5TlMd7uwxOavgylc9q
8+2ya21fuc6y2MmbYpjzcqayhrf+QKzJma4AYmtPloA2tHzE7Hl/1RwKX+WYJmc7WcCxtM4WgEdC
bms+TM1DEzxIw/6ybpthf6Uac0iiqFtVU4bdlMhoPHYpKEIVNcclC4Nqb1Ms7YfSwKxCEfLgOXi6
McdmoJJmSDBH7aTyiwIwGL1Gps6zVZ52zMlpiuUy66D6+ni2ihJL30me7CZe6ucgrA19/Vr3m3sT
xVg0Zf5zeWW3U63V0jKBpYq6PpSpcNVPbsVDft/CZowX0zYedHuZrSgDOd7gm/vmrf1FLD4hJSfy
sOhklQmEPENHZBtIYM39/dTHlpgYViF7l1Xl7SUTdnJdjKSBXgqm+GefoMmveG+K0Lks5F8Cj05E
NHxr4GhjLEavFxR5TZzj4iG6HW/w/uh0VmE1P8FMgtLRVwqjqn4Wx9hOqmNrxwWekZe38ex3yS7X
fI5K2zt0lsGYyASgR0MroRIF/DMfhFNwoPyklUvnaeQ3+o4J2E6XI3V7u85SmRMpm4LGCKlUVEZv
NTs/JM5SOnmMl9z6lg6holfz28Sp1G8mDoaIbEtTRCALMeUVsdelZRr639k4RUj6nY3zykabuq3E
MPFs6pSgG/MBNi/eztJxkg86L6rwNGHsMGnbaWhCiOhEtHUljSt1up/LOeo6otvj4W8Wk5MZol3u
8r5tTrqqK90Yi4z7duzrCEs4fE9vRJccc1/ZRSeMPfwIHoNbclM7gr9cK6VdlHZ/FLzK/1L1xlBx
McZd3SDsqKtAhlwVwhGEiulVPT4ay81MOAc71eLTDfUs4tNh2ySBUQ4QYRRV7pvpXHiRFg6caMKT
wpijUMvShOiMq3cE0pHgVKBx6fJ2bZ49Kz0YSzSkRW9GARLi9ioiJ8O4GdrrsMAswPxzriVO+r9t
97ohyaBQQiWBCcFzEImY8UZeHpeojIx71Xgn4vfLGm1GK+Msg2q8Kt2NeRRpSwYZujHfkdbYj4n5
pKFjM+m4vZSbskxJVoGbDQAydsTH7CJAKCQdgj3mDJJbShi63NBp5NhO96ODPpOn/pWXb20axUoo
ExjzLJ2HOoZQ0tw1y17gRd7NTVp9n9mkdBELLexwq+kW1VOGmyTtdi0XsX1bC1Uz0HZEFEC4/b1N
wiiiuAIkWWd5mIDTqbpjbQWo9U52dmOgPwb8T5zYvv2iY55F0p+0sgyQBYazSUXONnohXijq2WCD
reW+PvE7kjebkUAV+kdBuswraVNAhDlQUUgnFm1GlRzRFn3Dj3eoGqJSh7s9PT7Bg9m5kg3yMACT
RgfevMO2gZ5/BGMrypJUct6gjl1p3TEI8PgXtT+HOrfqjpejc5eXsZus0+p5SbG8fYM3n98Ag6lN
0EfggNabmyDwDIjx8x6crGatQrXcdPX5VVUUTmjkCWDubkNG8lQyIECMNFsbVDczZPdyrOKtGdtR
nnSTUccmjCSLLdCvgvwmcAxnsLvn7i7mQqFv9qatbJJtMAdRZzNk44dNonlyl+FVUwEv6nhd4nZq
BzvR6+z8NH8zjggv5p7XYcJVlzltwJSXB5j7h4nMVn7Toj9byK0BU1mDBoBvVJy+8sZy9kG29bwm
6lIZOuQJHTC3ybg0bhFnnFSAqxUTV2Kzb8N5ghTadkjplMO75giYrX3pVQhqPJuhh/6n1GOlFBNY
TLmWFiGGn9GnMtrCsuzkPYVpEHeEc+/evs2sZDHxg8zaoo5UlvkwIoSVd3iY9s0ncpAx+1twp39p
iLikGhNChFEaKznASqYy0PR30pKlztLm8q9cz0NvDsPgXVQNY+R4+mbphIiGKuNfUZc+lmEdq2NJ
Cgm9awAl+jDTSZWn/icAizztH6236r22q0p7eOK/4GwWtNeSGdsRpET+ffuNSktsULQJdzSLkG7w
1vEBqC7izTMLLXn3D88bqZ2wi70WzdhRn6sFngWQKIFTDOOYk3TXll+xH2RGuEspmAgz2IDTDciO
KJ2Tg6nB2ZYzzE4lCHAxsSPAj3mal54ayeME1a3AvRbKRBkpwJSduVChs927C3KL/slwlGs0T3/P
b4FM7PFSps0QsBbJZDNt0pCypn6Cdm0v3i07wV5u8j2Fm4hPvDv/1qG+FsbYjNIo3ZwlKGSYeuaB
HtTJgs6T2szuuf5Pl+qTjaz2j7GRaW5aZaQOmV0tHj2eUrv18j2YnTFAy7u2be+boSMbVGWAFDEH
bqcZ5TKkMMhal05mC+rzkPcovTnKtz4BmawBFJIDWuegUOeoB/Ewuxjms2OMRuwJ8jEBUVQYreCe
t2Vbqq3FsqoFi9GkJe0nUA6jeW+iynfZ6LdsQjVxsQLPkimjdIGNXEWwnKhFlNEqWii9dOFildrg
9tGxjh8vy9kKGms5jG+VcizXQwo5Y/W21K6uHo1u999EML6ky7OuGBFEiFp5jInmq7L02s28EQue
JowXSZkiG+MAMXJyIOVOmHcNj8tke9fPm8J4Tz/GYiHpiAoCedPTyJLGu8tL9S8HF0amNFVXEGMZ
uyqBXxsMtG0M7TJXzW3mJYWVXndWuq/cCT1PoZ1HlvJCeUYuS6Z+8ikwiH8Es1MOaNIj0tJBcFS+
dNldk783pl0jlWzcWs45xr21jmQljDFuIzeDTI/gtGpnnoa2val1nogt/0HNFr6j4raks32zaRLI
fZljq9pl9kxA2/SAL1uaxjbin5dXbsvu1pKYCJQ2eS0K9Jo0189FBvyDQ87jI+CJYKxiJH0gGwJE
jGXxIMq6Z/Tic2RGvIeLzdPhnDax7bJiEOP0CfDkr58ovda0U641cGzgcHdD7n1vs2t8la+wHbOt
0o5JTZ/09AfyRrwULAeJp99nR8kPbyffoCgLvGf5bcv7kxiyfbMByt5KIUPDKXnStP2c8HKVbT86
C2CswUwmaVh0CGhduoTqz9SN34td4mFS6UbxZ0e25mMzWdl1N3JcmKcbYyXtECW4uSDplTV5sTJJ
/A6kdp5+NFh/jhN/9GNnT/KwHPVFpQvojUDiUHBZSW3xQTpQM4k9mUfUvm36Z3lMqADXpV60JYxk
MF6L/gZJ7bi8XXbgzVaNlSF+JIOrs1Zc0rETQCTuTG+j2/+k11jDIT8WO3gjoDDjdwdv7pT0JzFi
F1ELhlmYANXogM4usQJ1eiDNwrGG7aNEloEMqUgaWiaYu1cdiN2ICzO1xGY//IM0/SU+xD5gB5zs
HmkREEyap/DETTG37nxkJZfxACJHZpkFBDvm6W/9TX3oa8tEI5+LBMCR3jVv3tUg2y5sHnbWZshf
CWbsfzL1YBEbvXeCCD03467uHzHHZgk8aKTN3TvLYbE48imTOwnom06UPS0oEE/7y/a4afKr7zMm
38h1VlQCNk6aKlcOpRMm5exCNjlNeZzlMpjMD3josT6o2CdTfp6kFAyHeCkOXobp+2V1tu9SK31o
SFm5V9cJajjJWg/c4MDXbOUYv+M25aMNz0v4w/u83aF/v5KWh6ac6xOk9eQhDPxJ4hyS1Io+BcCV
NnT3Vt9XcTdWiYCGhVRIv0kjIDBAhYJbzq5bNH8MkUJLsl1nOg8Qm7dd9O9XcvEyBkgdibqVjAZq
pb/KhNBrSX7XqrxXqs0zbKUiEzmi3hAmpYSB62V2FVTloW1HtzZny2glO51lBw3x/mUj4e0aEzQG
9NwD/gg2X1fPY3TozdfL398sfK2iEtv0KoQF0HxDLF/nFHvjFyC493OFUqWMJvQAuI5cREeOF7Mt
r3McxVOhQKNAuavLp2i+1oX/tmhsW6smoWagRzD1jNwv05tS3XMWbTMfPBsC28uaLwspRgOLRvQA
XcIHs72Ny6Pe45hHbTdzCvkqIIc+veKSNm3X0VaimaCRCySKAGuEvqBTCBL52B396WhcdQ+lH/v5
1WITW/looGlfeXU0nq18YmIJs4aQGGonKJJ0+/hAiZU0iyDHyZ2YWybZnFJb2SY7mRS1YmkaIg2Q
4CmfHqddc+xAdaztoruvNCqsRTFRJDBbM9RqiJq0fThcd9U/TcajIuJZPhM+jLRJxJ4uX6UvztyC
anHU7SbjBWLeuWIyMcMo+iBsU8iR/dEF7SyoQ9CaowHSHITKuSVwzktOiDKZ9KLr2lYErBnmO3Qv
1ndmwmm7u/z9T6NHw6jow4SWQnhVaI2iu2iGxfHny2fIp2GjXpbqKl4g4v+HuJoCb7QURS++zfe/
ua5DJ3jniL1sEJpIw8zq6AJa0JKSAWKjq9kO/PqmcGpbTQDg2/waHQBgAJCaC7jI8WI0jvwtdckz
cMsViCDqXQZ8ttIHasRDgcdLCnPKB7DkrS2Tdxh91JJwhpKauC+CF3P5qQG9VeKSvtGf/e/5BxL7
v9VK51geWgVmqJyU0tKPw2ulW+UVcbtnGZDzc2jNOs9utmUSzKSgZ9gwVUamVsR9o0gGcqoDILC/
U1SWwSZgvMVl1lF3XwtSZ3FMkFL6GI98BpZSmW9aYUeWffK1Ar98lsEEqThPzA7AWbAOcM38VDH6
Mx0Fu5cc2UuO/AeFj37uz9t2lscEqyEPuqZQoFPnGf70D4VT7Q7KLnTBo+cho3KFZ0qSNfnCXnns
8e6YAkeQvHyFigT9GX92kgliZRUatdxD7T5V7bA+9mZqNejdMarDZaff9vk/ggiDUaHGLUnVhJrM
4jfIEUZv4rHB80Qw96RQEHKd0C3UVBHdpXaRv4/Bl1KssxpM6MLkfZ4LwMp2iBi5HSrLIH6yL6/U
duA4i2DiVKxKWT3msIy2epcx+Vx6cnvIvgK3stp4woQnvTJFPP5CkQE4KOGLEnqivLusyL9E3LMm
TJgAxtEC4DSqCewXpKUoIA6W/KBZgt/44QPvArvZ/YBmQBHg3xiaUz5+z+pciXQgPnemTHP65ip/
nt3KI6JVPZQgSoVd4+3EXp6iY4PypXEDDAOXoy81sM8+fZbPrCnI2yNizLgKZtm0KyXFA/FjYkUR
4iO4ilsTWFZ5clT18D2I5Luubzk/gMaoS/KZ9e6F2QD7LvQX8tYRFP01Lo3rZhhdEL7sojLwLuu7
naCc1WXCsplVed/QgpKZXI3DozFw+rloCLykDhOSWxMDUz3dTiWtQkvQ2h9SHN22qP+hVVKwgF27
I5nJMVq6RpeEMnE5k2NtamMopRkPEqy0epxVjoh/SVTPC8cEXSNOjC6pIKNxaNNFCohT/Z5CEWVu
6PFAszgKfTjNyikEvW/ExaAKTSeQ6Kn5qeFBYm0XTM+Ox86pypPeo38Shl85C8CwYpfCheC5yKEd
cBmYoKT9ZdP7qIhe2KaPJuWVVmFYtsmyQKJ4iHfFqdtNSFrHPR9fnWPkH12AK0FxpXd6MMAISeeW
wb06v13WhLc9TMzop0UZ5BqKtEth9Y2dAGZo1DmHL3e5mMiQllFQNCWMgCb6FJ6+2SFdc1OPV+3l
qcPEhNzM4sycoE5fRFZYXyntlRLyENs5cU5mAsOApl/Uh7AntEFqesw8834AWAKeQ+fb+Y1WcDI/
T2z1Ln39b5vFBAcMI9VKq0FwJpwi+bXVWsvseSNJPItjokNpiEsh9BAi4uKgnMovPR6enZXtbFeX
OQnUBt+vptGeRWJJ2k1aZpzDgWMI7NDYZOSY5M1gCFF9lxevvQyw1pBHcfcvWfSfSKow6Vg7J1Im
jR+WIIKUJbLbp3ACXuQCTjMKLFG5A2hTGndxs51I3w/lm+E6Bn8KL4/mbBrb7ZwV5qCNBD8kBhe7
soy+Ni2cQjNvRZlIgVlGtAMF8OEBMFpx+lri8jW+Xzbwf0nZzgtKf8Qq3KkJafI0hh7zYXR1T9pl
eCl/Gb0P/rIOlAHdC0ci3aILkZwdD9OCtjUx4kGTxA9gkB0FcZQf6n1xwEw0J6XgbRMTOZRAbNNM
hVXqs2wJ0mGKebD9m+RlBKAYhigrOuCFmFuIgY4TTaI10sFTvMIhr8We9os132Jbw+1Yee+vOjwi
ho5y23NuDpvarUQz3hB3XThVGkTX+jelpdzvscXZrc0UdyWCuZyURVlOBn3M+//eVCMBoQQYsL3x
lQc7udlhv15KxuJ7dRK7RoCwzimta/m5BlSq+p6dktPedAe7+hntghh9xYJDCR+C+/+hFLtpnSt9
GX8AX2EyA5uM/gQcNXuK+wxcnspt950fqRYPhWD7oAYnt6TJkqSiX+Vv/9PbMK8SMNeg36fZ0/m0
eC/4Iq7+vJrKtqefJbEXcnGMAtTIArqTemYTr3qIvOrViHCOEluvrXGnP3KMZzOCrUQyrmHqQAmP
GihXXHVed1U48YEABoG4QAQcLHUHXIcdr+dw+9l7JZRxilatzHxMIVRBh3Pgx89oTQem3S73xX/m
zBZjSznQNs6Ki8G1neevRDPOUrRz1lQZRNN3A9mV0BmhOvUVerb+B0YImll9iqMrYYyzREM1KWmH
/QyV+ZhkgFABGVWcyJ6uc6catgPNHysljFeQSZmJUH9YqXZYnPQu/CFi5MW0RlBeyFfiN020Nd4z
wvb1fqUhk1smhjyFrfqxkyoFjYEvok7naYIVX2fWBLhHD69QrmE16KYO7K5zOPZLa1SXlpg5PbRi
0oyG2q8M58wBSt1h5r4GTg0PcH57L4FwLOOkkNUPm16dwsmS9KqaCniVKSsrjfZpnKEidzK43Ec0
Yf2kkQp+eAMAeKLOvoJKYxwELfjSHCLbvd286acPdPuTcVu+0RE3sYeGim14fASu7Xavs2z2QZSk
aTKiLklfAVrX8GU73Um72DceagfOapfoC+FVeTftVtVkLKkim2h7/ju61srcNkIAkcqYvRVtfBQj
XkvoZoxTTTy/S6KmYwP/FhGSOFHiCOnMIHjauF/KW2Xg1A94IpiIJjWqKcREwmBUXzlVqNiBkTpt
nLgcc98861eqMKtlBkE5ZinkjHbnLFcSkKabo3AdAWOaN8ezafArUUzwqmfSNwNNO6fg0NQ7w3g3
J8xlTKbN0Yn+5s8Gf94eJnKFUijJhfihE+CLH+f3EnUKCurV3Ew1SHl5b8e8vWJilqjODRhYIC/B
83iNNgmjGuw2MDihiSeGiUwtQVdrO0EMCQ6zdtvVb0L5dHnp6CcurRxz9w0BGrgYsgh3ncrvSYpG
qopMT9pUfAPI9X0RFf/RyplMSIy1WCUpTCLsr3Rlr6cPS8+7e3B0Yq/CSToY4SJj2WDfnmD95vXo
/cB5E98oLJO4E66+Nr1OzsbOXo3LCg3wJd0sM/zZEL+r3tL08fJmcfyJvRdXsyCLXQERquqps6+0
t2ns9vP9ZSnbCc5KEyZCTEKbVUYAmwieMHJ7pezMG3I92aDbROsnr7zOsXGFiRG9sTQToeVgcQqX
yFOKCcwrhdSNo6toWs67yPGWkP6c1Rkc9eIARmHoVhumq3TL3iwXvKUu5KYqlIfLC8mzQyZKVPKQ
qqGG7RqzHRB2sqndS9GvqqisOVs4oYK7aUysqMDa1aklhAXXk9NaAqgnPHo3xWPjjdpxyXPotlyI
Gx9Yoat1LEiqlZmOdRxRlEmem68wfa69iYkTc5VXmUEjuroc4vagyo7Jq1FwtufTEK8htYUQQkSq
i5YhlM6o+Yv0OHd2m6X/8YRiJ+qaTtWTgW5PdlU/9zd4jbZNW/+h+8IhcWOP1wDP8SqVSSYAsBnK
sg5xVVHLFtq5dcuUFqDbapx4zrEDdlR3jNqpi2jU6wI/EI9zzAvmPE2Y+CBoRthVH0ctaFjDI31V
IffhFX1Xyb3QqY8ytzGBpxMTI+S2qIeIlmrV+VTn98K4vxwXNr9PNNRARIJHTRbmTu8XkBy3C85A
cdcN7xq3030zHVoJYA71alTjboiocwIPvbwvPlCwcb/xCFo50G/wH/VhfFUiQ2cs4wwbMEPdTsMi
c/O8Cr9iaWelNKbVYJFAMhwPWLWlul762/ZLT4Sr7zMp/lyaUbc0+D6Ik22pyJ1EdKWY12Szfd1d
iWE8cxDQIqfQzU+umtJSvBxDI6abRLjtBld0pl6x61P1hId7B8P9Dq8UxbE9jTnbtTSfDJJCvC78
6IurIeXYwqa7rtRj3DUVjDHWI3xfA7atEb0BYXGYW0405QlhHHQOQClQUiFVKrp6+9CpubUYhXPZ
TXlSmOM7khYSyMKE7Lt+1Jf7prsPeM+E27fl1XIxp3YQdSRuc2hCBwEp8R1FJ6bQY8BvSwAiX9nJ
u/iVDsSVTCY6DA1lesngrqIEgDPpUeMBhW+XO1cSmIAwBp05DjG0mg/Nvgaxl+SXj0AOwgvNf9oi
dpxRj9MmGmhMMMzhEMzD1Uw08Kb2HKPeTBrP+rDsTFJHKkFbPpKd0JH6W8P8p19uxeH/SLuu5bh1
JPpFrGIm+Mo0UdmyLL+wHJlz5tfvgbzXQ2NoYlfX5TdVzWED3Q2gw2nZ2hZnlYQLTaH/nAzsrOUe
Qw0qMkMeSbIGlxxDO3H7l6/+jk5L853htUHuXbH7G/mTfEbL0r3CkZSj8+wEZk00zWieoBto3rwT
p2Cnmf5to/Fu4eulBQtBGTchikEIb4sVjQ/dR82r7PgJlM17MMQfizv5Jbd5fo+3hYzLqLRGHNsc
K6vJP6fW85tPBvHMlJPM42m+wfiMUm6CELl+mvaSCmtEvlIRbRUR1EN8TAqOg6KLdHUHXywi4zyC
TiwbJcIiavFwN5TxLfJ8HAiePjC+IvENIWkLLFsbYvyb6en08VLw/Pl61kIzTR3pNYK+RQYmDIx5
rOmLM/802fUBpGye7xmucSOjajjweGndt1KCq5UDXYGoiiIIC1i2R5MUtYk6Oazc03gnP9xg+smZ
TrFWMbGP9nAGBx/V+cpDdpAPdPZVbRVOvRuQPeHFLtffbYtPYSwhCsakzAp8SoiBj+h+2LdHWr1M
iZwDj2cFq9u5AGOsIE3TaVID1FKaZSjbbSe7viGllihL37Y92aq5gXReMU1DMxWWkHGQCjmTEwAF
deTEJaZ5NDfz6HuCr3HuAlQ1mK1UUf8pgz2ByJhXwBhBOxpqbujD6ERpaAnVB2FUbU33Bn9PzB23
iZSHxijqiMC+oLdAm8zWmxCj0BXUutevQZ7sZy2wx1bm9COsbNkf8jFnqWmEg5hQ+TT5jEJEK0ue
yzLnHDwcEPZubZLa1wxxHJ2u8sD0Z8X5aY5lji+hX3q1U0iAok5XEa8HEoxlGEVj2wNk3sfqvtX3
tYTaA1C8tLdF9YFMM0c1VqW6ALKpCLTsG0UcU9XAhCbMF528khe0X3HBqrGAYB4NWaxVBC0Po5O2
T7VyjHndLzwRmNeCnA+drgUQIe12ufZZT72QF6XibAvrCwdEYXqtwrZQ0vXk2O4nkK7zG+XWHN0f
S8U4ujFoM8FUsFRmbpGd6RW24KK+S7WMXeGIp/c41j/w6NIuIlRF2VYoroFcjds7s9PYmC8LZ25S
rhiH1zW01sj2Bxpz8MdynYSZ8IYmeTqmc0e7orJ6dHjNRxnze4cz7SlrXvTYfg/j3R/YjAvs83DK
0OQ7OmUc3096fjtH3PgVVbRr40XRN/6p2hU1v5y09SCBLg31L6Mj02MSI/jaY3FIEb3isdqva/0F
jPGykTK2TZvDHQ3Jk5jsEvmcju72AbVuuBcI1q3qdYCwHwyrSZ/8IrfM8Ps2AF30jQW7cqmimPpd
iAXTxtFSy9vZmK1ueAFpSJw9bUOtHLbY/9+ysIet74+dISZYrrw1nDpEv6tCLHU66cbDNhBn0XTG
G4UpkkWJikXTO1X26pAMHml7zsKtvYn/EEf503DLKVEVvE+pz7Pb87Ajr3JsiXe06Hi4L9C/ljjG
a8+jjeTonE5lX7iLCDTmfdvQIzCVH8tU9Yae/NB1XpU4D4b+fQnTgEoxmyEc/mP0ntW2Xpp/2d6m
tWK1P1aQcUYtiAW02cc+JT/rM7jpTrlXi1Zw05VW45QWpoQ8lXCD/Q15HDgq8pfdQ3+MZhrkeuJF
6PsKSWIJOvKZJo/eRjk7ht1gkNJPA8XJNUjHtdzblnh9VS+gjMDmNMlGHcvgo60+yuqt0nV2VvA4
l9ced1jWCwrjZ8fYqJUgB0ocn/NiHzS3gX9bmqUTCy9g2h3rr90wvedmtsBkXKFaqxiYLQGzUo5C
8NqLX/JAd7ZXb92sL3IxvnBC9/eshtgyecqOaTcdtJIX2Vi9ZBDZMExKh3LFIC2OlR5LYUsvGXRI
Tos6dXrJ4MWDVj0hxh9LGsGl+YrYWc6rRPIlGHGl9JgOi9qXElPm1drG0Mn3bMwCilG5KE6FXqU2
RipvCDxj+Cw2nGgCTxpG35KJ1LGG48PBvFknbPdFgea09itpf2zv/6r1mIpIsD3aNQmd3jdinHXY
HFk5Dagcb+UTJmty1mv9/rdAYQ6PUtQjvWopygMt6kZz8K6l1yM7fVT5DKirx+8CjTlE/EjQUVHT
4BA5T7vhLaYgPPaGhaOkcdRvMoibi6/SwbjnPbHXYhkq5kf8Xk3mIMmVcsBzFciUkKex06fMJh86
T7dohU33lZet520e/fviQNFlLapwXcI9IyvtMpaeEFy0ZaF9zzN0IRWj7uCmqTRjxu71zR4My1bf
PEZKzXmwrTqiBQij8F0yiPWsA8Qf9plwiAUezdRagBWbo2so4qZOlSXeG8IgVvUeJiXs1SP5WNm0
iVA/I+JzUyl4i0i24ua7DtnS/XT8iXnarnHYNrb1A/LyCWzMOjfkZNLoba1FjDD5oKElfmx2Q7tr
ZVdOH+vEFaXQzvsfbXnKjY+5+hTFvNmAq55l8Q3Ms7VFSC9taFChUtAI0KtWnx6qEO8yZc+Rdn1L
fy84G9EupWDA0GcgFe7oiS4m4yDnAJZlE8UktD532M+cZoC/OJoLJGP6g44i+TrGAsuYRTo7lClU
sMeHCk8VtB7wtpP+2tU9f7GUjLnX2iRMBUUznySve6xs35E+D46G4jOqPsVXzoLSrdnCY+ydmG0w
xTMWVLmjjRUIMN/Gt/ROjDgbxxzXGEuW1sJGs7MuVQdSQbb4UN1KVorRRoMHFcUVjotF3f+WXIzt
g+BcyoUUWDRnHezpCCzfEd8IsoV7bvn4Ss0vJEO40DTAHn3FGym1EUlVBJ2Rd0se3+Y/7KoDwfR6
nlzr7vkCxNzf8h6zJjB8FEDzXQN/1hV3scoz53Uju4AwFzhSYjKa2AFkmO+65i5OORlDjhBspYzY
+HUJCl5YVP9FUPaykFoZz1OsH9i/ZWALZIrKJPOI/05BSlsXHmWjdxWwKiZ7wecdA5z1YqtjIvRC
dbMOrHg8ydgUVXjdtlIeAOOCMhGzG3p0yeNGfadoOy3gvbLWHfhltRivk6l629V0R5ojuuIPug1+
RrTnSoH1jVZ293holTuFI9Vfjq4LKuN7ZMTvmoRaDZ0opTgYA+Cadn8q3dmmt3naEMy7A1PVZd0C
ERUFgX0JA0RZHpSuKuJQb+DuxCP6rjD6o/Nokw7v4bAav1viMPcbAeTclURxamd60Heim3o9Hirm
rWHLH4ydjGIM06kf3ucglsCM35PRx2KAeA0Ooj0r0pc2OfTRx21t5K0h44NKf5YI6QBBH18NiLVq
zFvlR3jXvMRSEvoZi5soaClqI6dhyKxH7lPG/B4r9IPg2IwCbyDR6sm0wHp7qi+wpDLTf+Vh4gNC
uxa0H10blGow3wne9uqt2fISirkrocZR0f0Rq5fOXhzetfnj9u+vmfLy95l3kZj2cSgqWLZUP2Co
n5UHN6K6j9/D14Xuxd+W9PZuWSxZISTRKNKIp5SAUMi4qerKmnXeUbR6+1rCMJ5JmeZWqn2IQ32E
blc7/SDd0jG/lBHU53UPcXTuzWMthKp8MuK5BbQuQxUvEu1Ve+hVzo1yHQTJTAlvBg2M3X8qdtap
sSAYWLk5fjYRVkrVox7zPPq6ml1AmHWLfAWTT5U3I62+SEhXFHb6Nf1YWnQuebdPPF43Eg+Qcebj
qMc+hswhatyE9hCcU+VlW7H/ogoXkRifaqIyJ4wLXOloaruE7/4ntR1hCgGvS5a3SYwfnbOoHGMT
YIV8KILvZnb0W969gYfBONIhnsWhn4Bh+K9C9x1j2yWJ1x77l5PosmqMG23MXp1C6q1pr7bmpV70
XDmp5zvKIw2aJV53kg7IAz91nLfa2g0M/IP/qDlLeAuO7lasW0jX5N/l8l5ukRVpMbd9fBY6zoCf
1YWURFnHqD8V80UYi1LGscqbPELGqq4t4nvi8MPIOBGL1UAMWYAwFpVFSoVxHADJUmt2MtRP+R+i
m8brzrKFaLhj8FIIq+espBiIKyjkehAGGYNC96OY3lUiNL3V++wg4Rr2vrvKBYc9/EotiBXQD4FE
0isPeN7uejCcTl7s1fvGmW3ZCY/SIT3kO15OdX3bfgv4diovvO1U0IuEnCAI1GfPBBRnZfezEMrD
tt9Y1cOFeMyBGHdm2MUpxGvS+SZDPJJogdN2/l0ohfd13XLO99XzdwHH6GIz1KGiSVATwTgQ4+z3
pWXEH6eRc8zz1o7RRrMp5FkpUpyLYvKaDhg2Hud78LdwziqeNPQzFlvUDJ04mAm2SNEaq1AnG01j
dZpaof4+8zIkxUT+4Zp4XJLjqPOzgD6hMTTOju8ye3ilg/kwMXenY/QR5xG6VjOoEukCyHjfXgjN
OqCAdCaR+Um1lX1yI6CdNX7U7HpnckO562t5AWQ88Vji1hxKAPTjI0kwqQDDuAU3annJkXWF/43D
Ot5CUCTU3gBHj1/y8lAnuh2nPxscyy0ZrW3jWlfDCxZzmw2isjRCIqCKdPw+kLtxOCTDt38Hwdgv
GdsWoVcKgeF7yjyfeqJ5albu/h0MY7eqqgWylmPViHwKovswdxqBR9qzxlWx1DnCWG2GZmBDiyBL
rdj6MXGGve72Xn6gM5XKU+chqOglFUa1p1YSWc2httsf/0MgblUTqZFpGtGumTnlNuwlFdVTb6of
oUqnf/EVK31BBY3dgHkAN8Sv0n1TuttLvHpFXMDSz1o4E6VPkAw3QjgTI7LyeDiNEs+qV/VxAUFt
YwGRKiD3MzXsotJ+6usX1H1YE6rCtuXggTCeo5VL5B57gBjBo4ZR9znGw/HuhvQ3rgIVC0EYZ1HP
kZhOVJApQjOHpjWnUld2cqKioADlj0KJ4PrEo8yi1roByrJ9aEoh9wbVi/hMMIYS0axDeosGV+ud
cYqLfBrjOKoAM+FICahav5v7b1176oaYs0/rLwZZFSVMKDKvqR6TVu+lQcQh+YvQrMGk6dw2buBK
3OmUNchvcRDXNeMCyNi3LpWoXU0zaEZROSpaVuJGAq8vj/xz3ZAMFUlpBfl6lj0IpHZFGgeAmdvM
t6o+kz2StJq3rebrXuKCwjjeEfxioSDlKPgYQXVfSLYR30ygYjF4b63VA0u+ADGuF8WiQlIJANJn
5aAlHfSt80Fpmp9zedqVQ8dJhPOWj9mlWQzM3ByBlwc7XfhWma/bC7f+VFgIRNVk4YUyE6nNJihx
sf2WgTcaBejRD+mWSOAe0T1yCl3eHX7dW1xWkPGsSEjEkSBCokl8zQq3hcuT1bMe77rJC0TeUAmu
fIyXzaLCSNOuoDlpGpSJveQ5bmzNnTwfREvRndpxVHHVrhRVkUwcn9dUJ8THwBqhhyEb/lFr73P9
JLacm+66s1hgMF69i414DiVgDLavWYbX7ARbtXTToqxm4De3OUpCzefK2S7wGA+fdl2u6ibwECIG
v2eEByUS4aqDQdC48Q5cPM4ashSfqS5VkUrgNAaMw3xri3Bm8Li3e/MGTLt2fHwXr4WKoq1/to2l
OTHVNi8w1geGNhqPan2Y9BrjylPOzW3VTy1QGD8V+ZJY9QX1U8VXTXwu2/M47QQE77Y3jAfDeKkh
VPssAGevU81HTf3cdZ8K8bXh5a1WfdNCGMY3EWOKc/DNIciluy24kmJ94igeD4FxTrlayqauAEHJ
boh+iDCO9R0LpUqSKSEXes2f00yo6pRjej1C1qi10+7niEGEvCzEqjovUJiFGlU9EeMWV2k1+Tnp
Vte+ZtN7zokFBLNSZlAPqTpBkNk/ptIXLea5nNWtWAAwbrvQ5qgbJ8iQfCwPCUbCF3Z7Sn9ihJhF
G6uHr9xENVXSK6ezQGQ8t2oWAdJ8QARxzmRrBdhMJCv0VKcA+7ZLB7TzSHt4MrJudVYmMlZALJoO
tRoZulKH4Mu2xq3Rt6kYK/xb5Rhfqgu+iGlvAKnAEZV+p1Wigh3spu+dR1mi6GL6qJ5oBY6qrwuH
KKeCAiCNsMxYZVWPvZSRwZHavVE+mYiMcCSTVzfsNwLbdCLpfjXPvjkg/wGGbpd289an6EAb2boT
r5Ft1cUhq/NfcdjRQEMwtrWYULDg1PWZPYE4MQ4PYsAdeMhZOHZGUD00oSYOWDj5c/+pBE3auMcl
M/ZtSiJaOEFupfbIuZatXjMX0jEOXMoKrYpFSNdnxI6qyp3D6HOcyyhQ1A5BzLW11dfUAo+uweIW
mCghyMc74AVjvpck/zVqMN5bS0w7E0qvrqUDwXkYR9pR1aSDis6lbd3h7SbjvqoWxW9VBvyp+pJL
mEPwEA2RpU8cmPXb4EJOxotJAnIy6Yy9pHmZKLOgo6CKUTQkUGUrdDVMUuYcYeu+/6KnjBcrhTSJ
BAOSxUi0e7ESNJ4vNBI4SdSQY4A8pWHcV4/K4EEzIVwwot9rQohmQiUWoHPkOzM0YWzvGc8uGEcG
nqJeTwsfkpmtk5aoKM2CT9sQ6xmh3/tliuKfelkFWqwWJUSoHQJvvK92govcVuAKtpZYL9quuK/t
3Ca38Q34sbfBt3fOZAdU461epWIC+dLYMme062HKo8RNGm9rvsmODqoyuaq6imr+Ee3SoEDAPOT4
a/11171mB7QjWuJXlEmqJscSeMIxDsZUelNsYwinjambdr4ry4XTxyIHZlVHNAlTihVMEL7ie0mn
fhaECWE0oRlOQibYJZE4rnJtQDqd3fwbg1F7Mcl10RwRnsk031b67qillSf30m1edlaopCcQpp6L
OPDwFnQVMKRioISFgnBnbL+ng/BaigMvIra6qYtPYkyjq8QmIhWNGFVIB+R5m+26tMmPIwklDw1l
YMbf1lUOINtyNWUx+jETJI40f/YyTMsDrfYOsxs9vYw4yYhVzbnIxrZczb2oC72AmybanC1Nrs6R
ZFpEbg7bEq2/cdGBqVDCZDTG0+9YHElTi3EIUo90TuNOLs149Pv8NGKcYbsLHG5t6erdZYHGHAxB
1hZ4s+OlQUm7f3FPtFbr0gkWw4lXObvqqBdgzJlA6qlu/RBgQnPsujsihFbVHKve7iqB48TWT7wF
FmMd/qy2od8Cq6otf5e5wYP+iul7R/8bmkHvyS2Pfmu1Uo4sABndT8wW/DTJG2B8NxfmOeqwnmQ6
NjnCL5KxU/34EKZfzFD8ppHatOaoQVFlE7hVVlp69Y6h0XAPv/WIpUQUxDGsYwN6RIidxx+a+mVb
Ud8iA1fvlAUAEx7uiRJUOlVUGrmlNArRsT3pdvKQ3CR264oYx1Za44NyzDE3RMwszO7d/oJ1iyQK
5q5iiuIVpcNIpHmsFPjyTC9ts8VcYB+RVjNzt2HWffkFhv59aZByneUTTULqqFi1jHoMPfheg+PJ
1m3jgsKY/TBJopDPeB6B9VNXj35PLDHR7CbQrO5dh6B2wboy+qaVdREL19SNfzLURPIIKbXb0FDf
dcFdQDEmH+aqIsolxIq7nY77ZpWALBwVILHYcI5cnjYwBq8MgtzFA5B0tXHAIGeJ8StYLjjKsH7g
XJaOsXLV8A29otnBTHBDBUWw/r7svoENjaMOq0qnS0Q0wNl3zaZhdBJw0GTgZMSRq8+a8HNbqVfl
WPw+PRcWSp2PWjb7NAA0jTTTOd0V6WObg24v4V1lVxV7gcTcuJIA4ZMggyQpxickD/59KtnaY3sU
XylbL7pDMbIxfO4KBz172zKuasQCmTFcPdQEU8txCauGBCNEwfNdaB80Ll0HbykZy5X6okl9A5ce
v4iskXwG/YyrVIFlaoW3LdB6bnohEf2Uxa5VRt/JIy0D+jXmU3HIG3/5uKcXaDpuoz32ru7lD5Jt
3qBwDGxyMITtj1jtiSWLj2BMWlAlVRpifETcao6eJPejGdnlBAYfYloyWNSVW2OK7FEpP3OQ11ca
POq4GWHsvcwYX6mHcZ/PyNn4ZhdbmZY8RELjoi74LAb6eTT8x2oM7qexcDqlBKOJ4vVJcZ9Xk9XE
wamWzH2kmjvOR61r2e+PYs9ZvQjSTgoqxOxLjEAFmz1aZujMmtZKDpVTHLq7xOPGLagzuzp70e/0
35VgmYeVwiegpaGg9uxFe1QM/khsXO+RenZ81I+W9Gloq7vsZeLJSz3DFjTjOfyc1GM2YRMGG8WQ
Do0kdK/KLty3mMMnvCe8u5CTcR5ik2VE1yCn3GnEquYoPgq5X37Y3kOqN1siMY4CtKk64ndAoXVN
tFW5RbU8n7puPQSqE90wZcnE44yxnJDkYjMo9a+cHGYNu+3s9KJluLQ6X32hEeVwxGyj7KRxJFzX
lwsyczjqtTQmUo42y9Kc7bDdydH3tsTwofk+mp5k3ry/dTu9oDF2Kgha3AsD5ETtliVNZ61Wnci4
0Vuf44vogl1v3D9AEhsmAQEARlFpEKsbHrVosOLuo1mh3bceXUPmOF+qBFtYzHU3rGczRG8XltD/
0EqHWThsK+G6H7nIwtiVIqdzkGdvv3/Xkg9m7fnDx22I7X2R2MHJYtv4EqkAoUqvWvYgJTdijvK9
tnzXwXsRhbGnRAgiuTbQoDzOL5KMIcb1By3gVSSsUl6Q39Z01ScklVWCPjtIQ7uuc88HlxEqfg/j
A0aIuAXN0SKpQOtilHvp+/ZCrsfnDEz20XA5U1WdOfNDs5fy1ESilj6boxMN+Wu3Cupy5QN6zfFU
H+CGC884VLx3wroTWUDTTV7cAaRexnPdRGJfxMCWxorcRLWm+yQ49rZypJx1lElxsNP+RuE4kVUL
WCAz7suMGqHtMiRxe9mpkQcHExbHntdf7QsIxk8NvhlGQ4nDpXEVb0alHXGKbwNKFmQruUvRs8AD
5MnEuKpeT8omDKlMHi2TmPd+btc4OcEAWD6WduQo31HLta09q8fNRUiDCe5KQx763QjleSuj3SU7
5X9ixlivnl3gsB6rU/LCj7GY9LboH6ud/9oXx8gWPdRW7Y3W0b7LGWdBV13MApPxYn6MM85/M4wM
FcGHShoss9g1YOvdXsNVz4/aSE1Cj6BM2DF94jQnRRLgiCHKoNqkFht76JroUZGRy1CneDoag8xj
TfmL2V9QqTYtbG8YRLwyZaDSTJ9yrs+mV4GSGJQWOwwtPecgxkpEK3utQeTIm3i3ej4sJGZcTtl0
RVun2E2SnGbInKf3mcx7Mv1FZy4SMt6lIIIp9gO9Ct38l5YTuUzDbtFmQNnXc1v4vr2Rf/FnmD5v
4N2AsnJGS0eQtAqaDzdOa2xU0HZ0u1RDx2LjhHt5P7vyXvUyr9tHvDzHX5zNBZnR1akXZ6Uugew/
Y6qXneHqJ9i9nfRv5UT8esr1iD1mM/0jKnObrWphEHu8h+G6W/g2xanswE3s+ah79Jz61aPCI95d
t8gLKKOzmYHstD9CSlzKLDQ97GKieArJ92mjcm7rq7fMhXyMihYoiNVA8IhzP34Vhic9QBYnfib1
k0j2U/RhW3HW7eEiF6Opihy2oiAArPPR1ajtOxkD4KT9Nghv8ZgjD7SbYaiKAJGbzE1m0VLr8HvW
5DY4dd6TX1gsHnP0pZ2AvgsTUCTdt+TFR0FE92NbmvXcwgKDOe30uNDnnmLEiMWIP+hg1RHV5MV9
iWRi9vLv0NimJUWIO0Oj9jXYEohAUsfIMHBRt36lMmTuWU7t9eqGfpGO7VWKRz3IUqrpuBDKluqG
T3QaStO/vYf55kwNZwuOcR/RbIBmirIbldrPobwZBk7pEUfB39zX4rAxOx/D40I0uqI/yWkl3yVT
eDf43TfONlGvsyUH4yAS0rWaXkCO1hFtypoZYeAGmvzf7gkoNnrexuOYFNu/WyihX0sVnGBffjBw
i5Tl26KZ7Lky3W2gdf9OkERTMIHT1FjmHxVvbX0usYCj5++MvfnVv89fKgeDIoNvgaO98opXVjfs
gsfe67LGVNJhBB7Jb+tyr8uoPpB47HA8qa6Y6Zti1iRKJvTfwa1eiMEyqGSHWeV06jzHp3PxGDXH
GsKPz5CqSHGNNDyUIti165+zg3lECn3HBVy1q8UyMqdkoqYosQgH6KOnH3MvOMZf+xPNKGl43tDe
ypHXxcnbOMYC5MLI865527hTW+zz4lYxOL1zq3f+hVD0ExbGHDVFmpoRIKZecWchc+UqOBaVtEM5
zIPSDrd6FdyVbfNx2wZ4a8kcklrr11M5AHYgTygCApU0px+FB8AckGko58IbWQeoBtw8C06Z/2+X
jjkYJ3Eceo2a8T/PpeF/YivmScKcjeOMAbOqBL9Ugup0Pw2FeIjqrLG2N4RnTmznX0uCBGO5IU3j
tmfzlHqjYTWedjt41X14JKbDI7NYP/Qvqsd2ohTlLDS41FOH8Wu0+rwXXNXKDvQVyCtPlOl1/eo0
WaAx7sJMim6QZFiv+hDd0qyw6OYOOcwnAf1z4uGNmOtoHMebyncwGJxbs7/6METHHKagEgJSPkYh
xyIrq1Cgscdu2HUz0Sy5nu8lvzgTXfSMijcyZvU4W+Ax2pl3SZWL9BaQSbsJ8xiaVzP+aPqHbbVZ
V86LVIxyFkHu10GNiFpvDMdeN+xyMDjXtXUn+BuCZXySOq0XFJABOHpzFvubpD6kCeeKy5GCJXyS
s1ScyQgp8uYwtL49RaGzvU6c3WdpnoQCzObdDAS/fS6NXSoVtpJHlprdxCGvxYa3YMw5Ncx1JBKN
RjnlxBZ93Y7Ej23IS7fxUOiaLg6OoI7DMjKBIuaukmF6Jlj0OWfTeunKRYdV5nAqQlIbJb2o9x6Z
LMVBo+teB39LgFJfymmXYOpa4W7vFE8u5mQKp9IvJhpKMSNMTVGei1i0NJWjcDx1YJxBnKO3D1RL
ACFHTYnsEG20s0vmrxGXtfcvbtaUTU3UZV1haatkdY5UP8P50UWHWjgV2ikVXzTjAVxCVt+jFrVF
8cNDL3/PE47S/8XnXqDZtSxK3+8IoKHqyZfStyRnuKFjykMnwr1pdnGeFVZ10O+QerfbG9Axc/zT
uhe8fAGz0M0woY2ZBnH8pLtr0/ZAAkw01tTvYdq8bivOuhO5QDEOt5+DBHDYUzl7ipJTJD1t/z5P
FMbVDn0jYWQFfr9td7PgtNNjYh6ijvO446Cwb2OpLuNKlbFlQfmkoTNZyE5m4BEt4ujGekCP/F4u
9lFcaFKZNgg3476hfcL0OSfA9Gf9DM4QD60/tsA9gNcN+wLIXADCoJ972QCgIdaWTM6x/5QPnFvn
eg3CQirG9/qDqCp9A5Dw0J8pmWNw1o4xKtkJx4PwpGHcr1kFraaJ0Aaf3FbDzWTe1AlHFdbmA6ro
S/nHc7Av4oBEQlVoEIbGSbKP8mSZn2h7DKbVfiZ3yCMhqS8hwDy7sWu88sKgq5poymi9BomNqrNU
V1Jkll02oG5Rrpt+r4WRcp5kBaF7Pe+tKNV5LNrr3moByCzp2IdGKOZIudAHrHZG3TdNncUgPZIP
gWwRS/fCI2jDQte35yc6FUl/3DbxdaNYfALd9cWhKihpXU0mShdbEDs0jYUi2xMKMFUr/0iThnWC
1paGN7tr/eq/QKU7sUAd87ntIhUrjWP2GN2KbuIGn8FTO4FKMXVJwWUi5S4145ZbfdAqWX5LUwb7
/CDbITJc+YlyyJp4Ahi7you8ELy8tP8q3/HKVFZd9UJgxlUbnWn4Cl1mgdzFyZ3oP3P2kfqSq8fG
AoDx1UXU5/GE+ZZv+RgBXS1g9qQhTdkrvO6Fx4W0bqgXOPbt1pXCNCTiGxztWWhsQXLVgx9awY7W
sgU2EiTPxG5cYY/ehfj5X5oq+5Ij4iyWUQTLUfz6TpfzfY8xfWk1fTCFxNteWq6sjBvvo0EbRtqC
2riIwpwntwFFb2MrL4gNgoIEgx4dKOxHYZcfwZjNi8is36YWS804eDVoVU1N35wExPXehs/Y0ZkO
n8l3vEfrqpNfgDEeSRJx3qPElx7G97XZWVn9OhXH7QWlur6hqoRxOUkfgeolhC34AgFVQ9ARjN3K
ws4qEhRokyj395j6pR21QhXcbWjuYjKOR50LvUh8yJce4u+0jT10lNusANVBf5PayFhu4/GWk/E6
RC9bYaZWKRjPYXkEz7mR7LYhqGFvrSbjWUQfQ+MjFRA0JoRp9e6/iAktFIPxL7Kv4FVEsGkIG4jk
x/y+1x3YtHRDxPErsi/iSezLRFMgR28IXjqlX5QGFOmDwbHm9R25wDDGXEaIrku0/d6sPxF5sKrw
McHQoO09+cv5dkFhbLbIjMQHty3N5NKOi9hTJgel2BYdawxC587yf2wj8sRi7LaOklmq3gpS0jsU
HlhBf1TM3N4GWTfci1T0Ixan9iyY+oxJwzhjFMHTuhdBI05lNo9dOQ6Y2TvfNtnEw1w/OC+YjMES
1PkGhYCV1IZTot52Dcd8eAvHWGgXGMEUUbUzuh2CCqPmFT4nb8CDYCy0rTo9wHsYjflVZdcN6neG
T/Ewudubc10EpqBCHozuGOppSopMGBhfGAPUQlW9I4CLP3OrG+muBFXXuEcZoG5JNlIid8UBlQQW
Kl4cDjg1mz+8EAPOuIdGrNMx6EqASxYOx12/j1EKglAupcY2Ne5E2+taiT8B2U7zniRRJJCif7s6
52gOgy8nr+XX1sIM8/vCibzylkqa8Vw6VbgNSdmuc4PEvd6akFQXldRKSXJW/dArZFSBJ2HPe91x
1pXtPA87vQgx7htdRTedSytyCxsBqbvZzf6H8ejX0S9mURm31YCaSh4UoGF4lZPeq7a01+8TWzoK
O80ud74dceu3r4yDgWQclzJFUatUgDTVx5q8Tqh2Gx62lZOa8NaO0U9YuK1GxDDu3ASEnDy1TeMk
GCgkGKLVTIkl/v/ddoxAjMMyjFluccL0uC1ObvXYoKitef1VgZnc5fbMI/G6fsExgIwHG/AuL/QS
ChmCxdimTGjBcdAwP8LAnJHcrR/57MnXDOQMJuNr+iQUa5Oqpf5gWr86LvyztpNc+cQji7o6AACl
iCJREErUMD6V8SxjH5SKkIxQkPoGLUaqydGONXte/D7LIic0qjjpKsKScvgylT+IedS0XU14bmNN
z5cwTG2Xjgdoh8xTj/rsL2KCbkfxdsYTbVvTV3UB62VgGrCEUkD2ao2W5yAN9K53yHPx0d91u8JW
c7t0C9mihaN0qnL0dRtzXbALJKPvbUBMZFJalFWOd0V5Vs3U0ornf4fBqHhWm7XfGBBrSp700S7F
V33iRf7XPO1y6RiVLnttVAsfcrzVMeMIi571c+uax8wznen/Ltp80+rLqjFanejt1BKNblSSOGP2
Hb0IyE5bXYlJCLxE65r/W0jGHpVFH8XtPAILcX8r0XyvFyrUh2HQdq1ZPupOtjfr+o31p2zsCSnE
6P0V6EpOD6OHYAtq+yTDUp9ooFXeowh+G+96rBWDR3d24d8xv1lTwcMHZ/QZmGjdDvudYGHk7avh
jrawa+5LNwU9aXVOb4cDZUf7vwtSmS9gzs10KENjbvAFQn0clbMfF1bZveeKtdxG5qTM5y6ZMYwe
2/hEa5glFIIoN+Gt9sb3Fu62F5Vj1Sb9+2JNkb+IaTQUXjc+D8NRknZCd9iGWHfsv03AZBzHf0i7
rubIbaX7i1gFZvCV5HCCRmEUViu9sHYlizln/vrvQL6fRUG8g7uyq+wHTxWPGmg0Gh1ODxKGORns
UDd65oz1XZgYAs1Y9WfgCaNHjjDuWH6681R24YCABnMSpTt/yy4q65bs2Tw68wCqw0skXgUL9/Xp
x3RhgcltU9g0Ep7K0H4Wws4b9CWkbrINY6d+Y9W70iiMLa7eYAtEbq/KIazGJgaipLx29fOYyY5W
y/Zo0O/s2AKI2zGzrzvLTwAUlAhVB3PwVJeR4I25qngLDM7U5xWth1qqIcxwNyleFvwqtH8pBmfp
Jw1chiPTisz4aaiepvwxzTSnApxxJ3oRU5mpQCu/+eWxwn+zP50h8AkCg6k/n09wAISpokGG0E/t
ArPQwCfUpQKQ1ROqor2aPSkNxGY+g+STKRlRMsA1ahCia4xLOvzx7FomxwKCs92tNaZWnDMI60op
vD69M0LvG3ZmAcEZZyWmgTopcPDMWLfD7GoQcXGuLpOmgA3b0lG1z3dA6SpqEpICrl1lBqdcjY8Z
guHnZVi9wtncRp2yLni+fpOmaF5Bo2nvxllvt9EmUu+U6qffHmRTRBy5Ks0HFF+6SYY6BXcNdsSX
71Nt3xLBk3b1gC++zykVGaOcxvWE77cmBj1O9uRfNrngiItAOLXStNBsMasYLkGy9c1fGejCrdfz
W7Lu5iwE4fSqInkkFS0EAYFJdiXZrIMhuETajrXcRZ6IRWx1XwwL/SimJoMGizMqitylvtWnuC6l
uwxMSlTkADOzxz+TMRP0/wG+5OGzNrMsnwGAJrf0gtPkhDe6Fx2Cy8Fj12V5OR80j+yEfS+ru7VA
5lSiDHI9VZu8RzYwQ6Hc7/tgY10FSMwHzqG/zIV1tYKlfN/ZhXPTzZHUFxMkHaNwV8rjxrdEqykS
iVMOGgagbJYBUdb3LX3K1aeuFyigSAr2+0IK8A5EFjEAkdb3k3ZLdJEns2p0FtvCZFwAaCCGTiQY
HBZie1O9EfN8Q9QvljXqoXzbie3xQZzYEy0c52O0eqt1ygDQLiX70hqdufyrz9S784dXhMJ5GW0/
DDLtgFKBZLPu+70SS66ciaariLaI8zTKuAN/sIQtyvXkWmlab8wr0bEVYXB2wQgjlNEGEKV1O9Nl
sdds29r61jiqKC5Ft9FOlPxdjzJ8KAbPzUymIYtLCrGyCfEmhVWzyp70Y3R0tG/FNgZFPM6v5zdM
IOV7en+hi+ncZFHXQsoofVHA353dnv/+ujVfyMTdGFAGmhnMvEY/8MLy5F1wqd2h2GTDKv5E7F+r
6odgvYWBLjrozjn1Q8ikL6QWBi8LL6sebJtbxRAkWdffPgsMTvdUEgVdkiAsGLyBm/FecfRdjN7s
l7F09JO0ZQTa2e/zi7j6EFlAcqqYjDEJQ4pN8jGK7C5uVH8bKGkO9iZ4Lb0/9c55vNUwpPoByFch
9FGZVPHwfnGoSHmE3oCO7x8oeXCtfUdEaEwFvlyQCzTumjKsZq7RH8EuSOKkT9Gh372whkXjt7ij
av0ZuQDj9NGY/B6TQQAGZjjWtFN6oTfFNm0dfVvabE63IhJQoJWUu7MGMsZpqzNLQjWn7xInkZNj
2lHRvbJ6lheisd8XZzmqlNQnPnByCbQ88VU+XvXT3VCepnQf0H2DXslIBzHcvY7Zx9K+SgUeqEBN
+SBpUlWGpShY2iR/let7o78c09YtRWkHpu3n1IW7yVDAaGY9y1CRgw56/nYHm4wBdqJJhkJN4YxJ
ayZloNVYzgTT5LaWF2yQ1pZvNds6Bbikpb2ws3094rbYQc62ECNIKvBj4zlS2Cgf7o/wfk8YJn+L
MaQFIs3pTtpuEVhkjXOshG1+GhzRbFzh4eesTRSR2IjZlUAve1d2MXLukaUb4TAKs42Ck8FHUKO0
UVCyBijFvMGcSjuLNmpYugJrxs7XGYXh46am1UqYGoFVxVDjyCab4TKqbPCD2fUbm1ibYkdfz0Ou
uvwf+8hnF+U+oL7B8n0YJ+sUmB7aSfdpeSLFm54dM9EdLlpFzr5gQGDaFyFWUe1Nt/JHWx9muyxF
pMRfS/1YTGEhFWdftEi35sSAVH3qQDsO6p6ctEPpsYabDqm4CaXg5omdEII+wehOmAxnAOc2ki3E
wsBJiuZXZYg/4O+XFGZl7OfMRj4cbjNaCEIwTEeP53dy3X9ZCM1ZGzCvmek8vytPldqs4t3cqKfB
/TtTLBJRtJWczTGSgcw5yzlGVox/jdOIUq0ykAVOjAiGszNjUnWzAmIe15xr29S3E3oyzELkQa+f
O0MDtxVyVSbf85EOcPvKDK5f/9KzfAUs6EuwJS8jkuzihPd/sVsWNdAuqoLngTsGid5QpcxwDOL9
gDzgrtjWu/GAiQNP/wPYus/yAcadhUSSkddij3ptO2xmUJQxlgX5hBCFl/558eD7wfsA4/Rez6lZ
GAHAKtC2G2bolYNqE1XEzLGuFR8wnKrrTUIVXUl6tzAxrVK/JCG16fgiOFBMhb8e4g8UTsXnOrTa
JMI2deDMO/iXNWj//T3ZWw5CPP5uRKVyhqeB7ooS3v/lQv9A5rTe1KreytiLzjDeJ0RomG1P3RsZ
Au8pyNiE7zmRknA3qYpiCDhdAMTEzHqv7nyQIViJLYE3MfOGnej1s24e/5GPfz7GEgHj5oz9K0m9
0drOpfGTYPPWj/QHBOeqp5I5yrkBCPUa/8L7Cl0NdFh/bxpY5b5nfT/wOG+dhHLrR8yEdAe6ZY3h
yr4G6Zb6PoxOFAlc039UeWkINxMDtIeccEXRhlk2QLi6vIyVzYj5nJF3fgFXIWRiUhNW0QJr++cb
zKoVs4983GBquAnUu0k9auThOxCaoqgYQGeiPfUzRBoEI0pIkMFofcOrjNgdksKbqj+uH4RNAg3n
PzCcAewxrC2IDJbsKZs9sch9qCmb85Iwe8NbCg1ZEuQXTR2Vitx+tFNZBmmMxapJucnlwibavtNf
mu9tygcOp2SZBBprjb3P0uC2SH+T+UqYK1m1PUtZuF1RZikv9AEYZAsiCjdExhSTy3cYfbBV4Sr5
gqVbM7JLOG53MAYQHfkFlq4v7pPMropfafU7UV0kO+zzm8Q09twmsd8XPhl7KVhyDlfCrz25uaDV
iVqCOk+RHnD3EhkUsFEwty8sA6ea9grdVFPixKUAR7hJ3NUU96B0V1n1VQgD41AwQ/iDM90wprbs
ZrwiO3N/fvGEiNyVNFhBX/jsya7baFQCuxD4/Swnr70RLm2OYEQcCzRj1aFdqgZ3KcmDhc4k9uYi
W9lLdsGBNeKypk2M7HNFc+cFesgnvSYzoXo6QjtCtKjKquEQ9bWSdjTMHBMsaoLVFOgiz1sSa0M6
UOars8COdQzY0EUWvSp3pul0HTwL1MyC+vQ8rAiVMx/zQElEWXTObLakANuG75iBqBhn7W5f7Brf
Qqcqqg8GOoAgd2AXstdXP85Lwbb9zDk2OYsxx+Q/+YG/2x0YYyB7HIucMNFisd8X5iJTk7qrZhwx
Qz7EvTcNF36+Oy+JaKk4c1EVSkH9DG8oJSy9sRi8SZsF76fVSP1yOzhLUVvWVOQWtmO+rn70L++9
CJj0auvPas1Ycg7SXuSdCKygyZmKWU70OmSmwrQmO6gf5GhvpY+d+nB+9UQbxJkHJfOHglo4Q5bi
tsUhzzeaKogTCiD46HJIogH3EyQhxV9q/UhgDJJM5J+sxuk1RSaWrmqWpvNM3kMUN3HUQw1YvfB0
FW36XfjYbiiourRHy63xxhA1z62rxQcmT9RtRomBIRHAbF144U/dRnGggrt8N3l6BZYDyS0ev7Fd
oCpX0ZmA6iie73lGiyluLZTEzIW+L0JU52tdaKdEVF2wasgXOJz2DXMXdYXKispIn9tJUW+ztLk2
x2mfmyNYmwJZYFVXT/ECkNPDabLoSDIADqgRTbXCFrp95xG+DMACO+roDzoqouIBFd5Nv8f2bc7v
ztcmcuYlw9MHgahlyii0/mzuJlmLTWqgRmY4MNbJ/iI6gr0ecwhF8xXXPYkFEmf1Yn+sG5VV42A6
gKNgps97nyqtUanJRukNO70TCLd6jBeInA3E0DWtVlIgTtM1Yv3Uukw7gaVYd1YWGJzaGQONk3AC
hnJi2cPUA7+srT53IO5MPCI6v+xrX+7ABRqnc7UUtY0pAy2pEpsOpl2O18l0UUyj3WlOIKzoXdfA
f7SD947qPMQo3hJ4pL0N+ksr3J9XP8EO8f6QkurzLLFK0ATzCVAT6vbVTaEK+R/YO+zMspmcA4SZ
DMM8vNdBg72NvW2CE8I5WzSDuLqAyOC/WPWPJePeUZMuhc0YoYpK26a+Xe4ZmWDs0dLOQWlwQmOj
k1zHhSPyY0WKyLtHKpjAM23GVqnX3YalnfrHzInfWCI783TR5bVubT+k5MxGqEe+b7KjZfmdQy3D
nZrYVsrup67UHjoSf57Xk9XQ6cJMmZzxCKPEl0wfihJp4Ayby32RgCkWAQoaziB1U53S0C/7gDhT
bLzGsqj+9SvpMTOTKoZEW4qGkYQ8QW86WAY8Aqaob7M3uzL4Q7L37ncWoEtr29rGO9YMPux6UZvP
6lIvoDnl7dAtQPsQF2ihIsNWHkj7uyLUIeNFRE+CZV497wssTnkrXDg+6ORxieo2htX9QESQCahe
ziyidQ9OiP8hUs0++uV0LkDZH7XwuKdRUqoO7edu+5NVameH4DBieMtwZG0r0l5kQ1fd1AUcp7qN
n5hBnAMuMz21+xEYm2naFaKuklXLtkDhFBbR/yzJJUSfgvCyNTq7Ci6m9i/BdolWjrvgZlrUUsH6
H+RrhDe2mD5zDXrjZ5RObdpvDcrjTgF32YVzKZWphaULwAy/R14NQ87Uk3rpX8sbshPmt5lmn1MM
7rYbLUupO9ZOogau9BI6lRN62itmFytecyMeKCNQfr4MUo2CKZYqphgdvVClYturnX1+xwRa8W7m
Fqo++7JfS2zDJP/QKBdhcREmArdUBMGZi3zS1bZgbqkx7yf1Khkvxj+eAvlZDd49vYUUStRUQ0Ch
25VC7RLh7qm1s1kgx/pT5eMEvf++QImqaSRpje3Q7XQvgyh83iVOsKcIBbHZPog8Of9uc9jKLgBp
alLE1gEogY0Nw5vMQLYl0QQV0fZwdoHIQTtMKUBCJDZnGIaZXCqp6LoUqTJnGMKEjnXQQwn+prtk
zCGRBlYY/VlHY+h7b/R89+9Wj7MNuVyBV9uCUpTTVd//KI2LbBTka0Vrx9mDvI5VSWE2VVLeKvWu
r156UXnoV3r6z7rNp6hyv8PgayYGxinOHvqg32/6HNlT+Qqj+2Z0lSkuKgNFXaKCW4lP7QSGninx
BL2gqfqkxZFnpOqd3M0vhqkLYkOCZXyv8VnouWQFQTCz+zZs96F5Ir7XfSfRt3CX3me4LSB8ks7Z
yBqT5sErqsvoX2qCwrkMRWXO/sz0229+Txjdk0ubLhX1Q4jWif2+EMKMtVlK2H3gFxepfmnG+3K4
P39oBOdU4axBQrq4qCggDPDRas/N+OP890UicHagiZuskWSsEyYe2fEUgIt7tA0qUCh27s7c0wp3
9GOpz/WqBgpj1Jd30Zb1gxNx9bHA3eEDZtPsBxh2Chzm7qhe/u5/ZD//fy6wqEZq/Un1cQPxwbKJ
6no1hMBrNpgdi4Z+yaH36RsGXnrKxSSiRhPslcolE7MhmNtSgi6oMWpmMeXH6h4iS7BV6yBUMXVF
ZnUonAkNZjnSJpZJHMJwS+fGmSW69XORLOvvNfUfHD5wkGAqbzgTpMVpgjdw6WXb6Sk5vvfHuKJ6
QIFMfBBhHoppqkvIpDexW0hgCowwALXoN+fP0irxiLaQifOskqgu5ZlFhbUtPaR78C46+sWIDOmQ
YsSCiuhpjHyE7/i/zgOvG4mPtWTHYmGHcrkOrIjtmZa5adfYTSVqW1w/wB8InDlFri0odFafp1+z
KhDrSt2CQ2UnSq2shwCRlZBlGe9olOp9lkQa0irqEDaAWzJNNgtShJ7kNE/KdYeBYfV2EqUkVlVj
AchZpkwNwiRpINiMZskAHbLGhSpyuFe3Z4HBHam5DNEYO7GcrHQop2M67c5v/7oZ+gDgSanLjrZT
ztJ35MSYYJotgkn6iBkik4sB5TsrEig624Uv5nyBxxkiFNCQOKyRYDHl1yConAFDZUz/MY9OQfkd
c7SA4o6UReOsIixLZWkbGt3UgReaAmnWTdECgzs+TVNZQyMDI23A4tdB5VBNz6Yw7/PDNx+RCzTu
KBntmHbJCLSQXEnkZPX789og0Gi+ZLHNZD8MJXy/mHemupfA0CNtz0OsWoOFCJxTgrLBAqS8gIj3
uqejBmQ8NPv4UAkeeOuSIHilyqgDgjX4bAwGyQgiyhrl8vmKdk8R3VPlO5ZTBweETqhJFb5zMsf/
66seCZRJeSLm1s+88yu1evQ/vs9HDIJkxuS8Bt9P4stufCxFweS1JdJR0ohJw7KFP5b9vrD8YY6X
aBMiyjr1Dy2eBOptpIsSGOw086fdwNRQU7VkVJbxHkENDoFMaUEeRky0dJle7Gk3MyMQSjHIzfhT
JmFVVhRLVcEOrhOi6tyeG4yrwQ9o5xbFTaXfRN1WCgQm5euefIbgDmCUF2ppIafgahHKv1vqWHMp
ssisx/7zmn3G4PbFyuloZBHEULbFFcufytscnGOl0wmQ2P10Dog/ilZKB5JaAEJ3tlNSxR705GJU
MfA562ZX15LAVvtKYABW7unP8nH39FjqGDCtQz7jIYRYKFFh4e64tisM9waRurjPQiQo+32h6WUt
xTSZgKiloa1YtW1kmZ2T2pENmyIhlM2iGUJfrdxnGblrmxSpFOZMRhpNe5AnbUBtddDN2FXLwq20
aKuo+QHFnaEgBLhyncuKCpppTPpDD6Cmc8BdAtrlGSOZQMqzyfcoGf0Lo4tSp31jI8HEK/v1Nv8E
Z3B8EVXg53EU4XyPAbVj6VD4idOTbRcftT+vzPgMxTkOSVlGscVKZ+T5Bm44Nfb69I3TvVg8g3MY
8rizxpBg8aLJOjXjcC8Zk3PeqH81up+l4GwUKY1SSQJWIlHdB23stI2dY4LnN0Bgb98tOwZhc1aK
sd6DsRE+llwllpNpcYvercrfVX4tnCfL1oQ3IiA2/weLs1Y1noFmCiJzePcUs9mrbblTMZs3cNCD
J2S+X1fvBRpnsmRilKSLoATGw4Ca8gw0lLQDz/aARGS5paLWxTVzvxSOM1VzIJNGYaWXQZPYw3hQ
qqfzO7VmmZYAnGXq9L5IC9ZkNzeVTcbThOtROZDxoJOnLAzd82ir4igElddEeyf1/GwHlWkydcS8
URarSu44mve1puzPQ6wKhI4XVC1TqhF+amyEsRF6ZiLOkBTpVdLIpT3miAyP41aT0QxW+sYu6DVB
6Hb1SgHdi0ww9F0BKxN3cLtqqjFvE95e60rX2a2Jsk4NhP4GegZnNBy4f96nhFO8wONOcT8jUqRp
wFPyq7S5t6rfqS+QadVQLCC4M9yhFV5JmQNbhKdefuiq3dgKvLNVdVhAcEdXk7KiS3RATO0xkS/y
SGBO10TQWMRbV+CNwQf8rG61OQQFCWHrqjw7Fq16jCpZsuOafsPcaappsBtPlsFR9BkHea+k6dg7
fIrzlyA2X1v0dKmTJoqir112mqlroEA0VJAgctZASTu1i0xYAzRr2/N8G0j7pELTtHFT+q/nj9Hq
0i2gOLswBYEC8m1Y1aZW7b7c6ekmkOvvrNsChFu3hCTR7McAqdOjXD4q40Wci1j72Df460GzDKJQ
E00lX0iMkI7EqAvGJgKWpMI2m7Kxx2BKHUUb9A3xkxczKDJHz0Ow+DXD/MdPKBlPAWyWYaCu6Qu/
0dQbtDdToHf176YBe54ieGay+4YXbwHARyIDBO2mYQBAJZXH3CrBwo1Z1aYJduQ6EtBmrVTTQRrZ
MDQQ86N5hj9PY1ZNRsuUIvZPSX6MdLc1PWV4VezwcdD3eXc6r4Srwi3wOBPUl3KemO8mCPVgRYfZ
R4/gVtJuz6OspGJlhZW/yJQqKBHk+1wGEDdVVWR07xX57ImYBQdyZ25Bau4Nj8VF8bv9joMEhkDw
2BiyCtPEHS/TTMfQkAjq6BT6XJjdJVHaOz+Sv3HATCYaHtmmTPkNq3VV901fwcopR6O5zqrLQEQC
vmbDlxDcHtG+J00dqHjz6tVGJfJ1MFtbwQYpK0pusn8oNocoPIV+2KcD/pnZg5TRbkYnBRyEtzCx
6JkIn2thKJzdC/yhWuKxv2fxXOskHa2zKXZHe2aNgyyO6x+VFiNYMQATMclSdwQSrq/ih4TcTUUr
ZJhiAkRpN740vzRktIHpxb90tLSybl1Rb+SafV+KyG0bqJxjK/MBiPcTRgBtktFAmlH0GlxFobIi
o0AaDjp/MXaRrNZDB/0Ltc0cHvPixjAERml15T4g+CCVEfYmZqsCQtfrXZ2Vm6lPBW7EStEjDMQC
g3v5dUlopdMMDG3Lhrpn2+EydiXHOCbg8jK8/BRuMlGOae2uX2JyOkjaoInRI9m5baD/kAevjX8O
052kYL6miBN1zWVeQnHKJ1dmKCctoPo4diJcHwOyqMWzSmq7JPku+ONZLAiTLfE43bPanOqJL3du
WWJYntPXv6fZFRyo1SO82DKmmYsjXGSzllgxMNgEqvwmdxvtb+4Q5G4TNx5t9ek8okDV3ysvFoBl
FASDxgBTI7bb8bciHcZBoIgiXef8v8bowJObYKMk+U2Jfvu9wFtZfd0ud4a7lsKOGJh2AIAYJafI
a46/u9jOQ2fyyDFyA68RFSUJjxbnAoZxYEk5Q7RyO242Id5LqCj29/Fj629KECxjahWbXC8qVRMs
JV8IQ1t/tgKK7RoVV2uu6Xx7Xh1WX4SLpeQrXiR5lDKrgWDvXBk3yUFy8l3zs9+w2gHzZhLgrZsL
zdAJnAnD4pm38oYoEen1DjNxDeNRiZDcqAvlGI/SaEdRn3h1GIpCL+sqT4GnIXiv8smalARFn0jw
m3JUJjf5DAJPzbGkSnA5rov2AcO8xMXJii1TqvqUhbznax2JVZL9RbNf0qhv5qbfCrZtzeU06QcY
d8SUuK+1/D32/ew/syMQbHq7crOj9urfl5vOxUTFbfPniVxYREvWETrQDdV8V6aFiL0/IsXP/DR9
uihJalN/G4tedGsPoSUGZ3UNKbDiNtbYJcayrMn2f5untK74C1k4y4vaqNlsM+BYoIS5YhwP7a4b
bPOBcVP328CT/7yE/PPqcQoSjZGKKdBwQVNfiXdzMkMLCc29MiGnEG0DMMeaaDKwUExOUfp5Cowq
YaAR67o4yheSIz/Hb5Mnb8KDdK/fCzSTXfhfnNLFunK2uTPqOrFMAE6gl8X8m8rJnD6zzWfisZK9
70SYlurCGWYl9Pu0UgGX9arXa7WrlNGWyOlOINbqRf0hFm+INb0BNVsKdZnhviGeGmzqC6ux/fZ9
wp/1RB6FhdciSM6d0/FmroIRoiVvjD5JRScJutnf6tTGbeNOu1z02lvpr/ikoXxNYqbGeZPWQMwL
W7pICtfYRrsKkxgYgUdvk7t02mR74sabwPuWt2VpGFaBUJhCKCetqUVdNlW4GfTxQtK2Phj2Y0He
c91vWGBwzmqgBeiyYyew91gpM5qwMTwRMXFG5zeCqk0Q9FgpY2Xr+SET2+GFvdQ0Urd4LOK2S+0Q
FJCh01xKDrnJjtULm+/JOvfpphdxLaw6DQtYzoRiDJXRhCEuPKO7nfLrPNh/6zB8yMXZTl9VjMhk
kQjmNGibFOVDJorCDYzxY53zs6Cba/UCX8jDGc5RnscwglfpBj5YeK6KsgQPo0A3RGvG2clxUrpm
INgqWYlum9I8ZV334/yyicTgLOOUKJYUZoAYg9saL6Xsr0pUybPqFixWirOG41hLJu2xUmV7AluK
rfi/1OK2D/54FDx7Gn3g8IR8CRJqmOIEUYzitVAuaPScD0/nV0uwITwbX1iig6JVAdE14RaTN1zd
+PNplJwYnD2ofKOIZB0YzQbT4dxkk4ELDGSwSAEHrjB+t34z/nNqeMadUTEkw7KANm1Hj5Xd0dcU
peysGREkwQJvVKAJfGozyoKwnizcV4XpO/38qsaXgdY67XcCu0tN4EyBqlbKhMJjJPCpfNH4d9Gw
q43BNY1mc14fBKeHH1fStXBiyhpAVhbfh3G4D4h8zKkwiCLSO84Q9INZj1EEHFN+p/MstjliXKYj
67Z0UtzwlDp/zgyCTAmRKVLqiB3S95LXxTVRgGJPaZUI7hl9yKsNxQinPL/98+VbYnDGB2O1Mfyq
jZF+jh5q/74BOUT854VSn+XgrI8a5IakJiDG8ufRmYL7pqvcxhddPmsbtJCE98QqSQuDRoMkhQVm
VXXMT4lWHtGgYQdJ7GJa8LWP2chwPxWnGvKLsvRvs4pupGZ2hmJ0zy/r2jFb/jGc16Lo7SyRCHmN
1rpWustAPkqBE7SCC3DVkcBjzyQgb8CAAL5iq/LjEQNCAmjInSXb01uwS8BX49+bl9ZWZ/0wxC1B
y/Md53oJy7ZioZhTnmlGIwO2SGenHANbbzqnjv46v4arwRUWA0NVt2Wht5dbxKmL8Epm/Hf1yxQ6
CnwlNBmOu+lJ6fAWS8GKARsppJhhGs8/VJaonPGfM6QL0gBbl6RvmnzZ1qPdN1cyPdbNy/DnAzFw
NBYicp6g309KTVl6rw5/kfJBqy6H5k6wjOwb5wTidqtQskANE2BMB387XFUYQVi55jYBlUSLwXOj
4IJeqcT/LBNn+pVMG8N5wra1rnVNNqkbXsuZnaEbNdhr1/FV5Un7XLKtPfmOLcMMDpZjQbaUzy83
cxLUg8TsDCZXUYwYkzU7MLeC5Vy7cOgChbOYsxL0Q8KWU3v2wVWwUy/CO/NWu6fXk1vbyu8a08ZF
6Y7V5zorNcX8QAvFuLyPUEqz0WiV/+6RoMpvH7sjGgYVDI4Fpdm19A3iLezhAo/TmUSy5CEKJbgJ
BkZWpheB/Ja1MCj0h1l65xeUfeqLeqLsVKaygZoAPn1p9YQ22gAoGlz7yo/R+nH+++x2Ofd97jwP
CnLjGPeNoPB7/xPj+5Y3YrOx+oiEofpHDu4oE6nU9LADTvJGcNC6re/qV7OOdmjUHnii+uzVrO8S
jt+h0YpnlIMgNxXZ88/0XoNt7HfNk9ahCLRFA27miejmVjV/ISF3sCVES7PWBGSW3DXdbxmnrJDc
87slXEZ2sy7ulnigUy5RaHrrDpgZqO/Y9B7Nrfbpxke4SAAnEonz6vCwI1kuQaQ5uI3b06z/jEU7
JdJvzl6ordrXfgKIPiZOT31njAVugAiB86/0YEa2N8J1HMXIvKZ/xSL2plVv5mPj+SqNGjUAxTBB
hHyq7V6p7VjZxYPhqqKKqv9i5/45RHy3mG7oXdb4bLEw3eNni4BasQUZzINVvsfTvhdeWhwjk7MO
yA0QMwoAaAW5rflvch7aYSwI+KxqmYq2PsZ4ivInboOoVOdV2SEF0OQXZnqZjReaqCp8VQdQtozb
T2bl+5yv1E1znkboj3bpVGxMM/BqNdh852guMLi1yjDGvJ5N1LsPJ2X79+iLcmc9jBs2hFp0Mtfd
iAUaZ0/VItf6cQZaggB1/CpdIwePWQL5TnoebyePFU8gD2q9CinbWc31lwtjAcyWemGBKkPL6Nxj
KZkZz71+13ls5JXYnq40P+GWXSBxBnVU+7EM1XdbB3fCaZzxwt8x8vtcyAG+blcXWJxdnTIrryUf
y0ma1s6HH6r2lvV78Bsk6qEwj7L8NJDHTH7wDVEJ27r2f6gmZ2MHOibZPELKId2mCBMjY5n8PK+a
q3f8QjjOxpY1yqJmdsd36d3YPvbaviqf6XBRT5eWdDvGv8/DiSTizrMaqlJXtJCoD26N+CqYrhoR
Q43gPPN1IVYjE0tm12Be3ZfJXWk450UQfZ+zF5YyjrHM1KEbbjX6uxV1won07f33xSlqIkVr6ciM
BSoYZDDcJ5WtuawbHPTs1yIeQyEcZy0yVcloyZRMO2GasukVW32DfhhW35KhkF6UlWA6e8ZG8PQn
RhuERdRAOpUcW+tX2F3pWWPP/THTBAVCAtV+fyQv1tH0h7zUJyDFe9ZUz6yRtG2Fr16RQJx5kMo8
TcwCJ6isKzCfov+XPtbqRS/p9jT69nnlW7/mP87ru+1fCGXFpPNxzyPkiQI18GZtWQ+TtTEfEtUJ
b/vttLME5eDr/vICkjMRVaH+Rx/TIwYaaz8SpOqo2zvZvgtd3Yk3zaOoOkR0xjgzoQx52qYxpFT9
Q67uOtU9v4yC7/MRr1RNOlpl+H4Z/erjx37Ynf++6FDxARgqZ3Lts0NVbd4HtYBbenTYkxMD64Xs
p+tGFf0HqLMjKMrgLsOgNJOimODFyjAQIBlLDm30cl4gEQSn5EWehz2tEVCtm33ZXXXdFrfDeYhV
V1n9kIK77GrShFbBIKYq/l0n2qXRYvNz69QOQyQ6RiJ5OJ3ukUIcUj1EeXbolIjAHYdt3TjGvfQ8
IBTRXmrXzV7ZibhCRSJyap2ZRm+aPkRkA8Ita2fqz8YQb0rRY2Bdvf9ZSv7VEcnNnLcNcJL6xYoP
aD8/v1Wr30dS2cBsYEQX+VYbQ0WnTWjg+9UcXRhRdyWF/r+EYH/Cws5FaUAlnS3V2DqDtB+Uh/Mi
rJ/QhQzcoYmjlEhmiZBXDBIu9ljSJ3e+yvbMhRwxQlNUq7JuRheATDkWEmG5FD3pIRFmwu1SUNqR
wUZ4fUIkKmXUVb6DFhVRdZhop7hDNQcmjHcIKTVjOhhDuUvT1/MLuXqSFmJxJymcK0Pxc4hVyscp
PGTtNqs35yHWw9kLDO7cVBNa9+MOGOTQ7hPwSZOH6KBe4a41bP0AuuyH9K9hcgWozPH54ql8oPL8
FLJZkJKCydotC7yjiiuQytjSpncMCwwV4Oz3RLeeYCn5avckl1FrxyxgqTV257/51rUvqqAQKISm
fNbCQIqMUKbA0M3JLgPF1iXB3bfqDy2WjfMnmz5vk3YCQh9ivhu999Nd3nd2i47y0BDtEftzz+0R
E3dxqPwxhJ9AACbftRgVm3vtI7nBDB7P2IEDd/8vNYKzGWYX51HHRIvA6luhUFaDK9TbBvJEl92x
u048EbWMSCU4oyEXRUysAYhFcqDgREHFdCToxRPtF2cihsaoFciF2P9Dnt2n3asfbrpYtodvvWYX
isFZCk0vEjlktsivb01QCNO7RlSns57W0wzNoizza/DBHE3OKqNkjz/1rtu0mO/MGvxbWz0dDZu4
mRu4g/3jW1rxgckdKa0LyqzWgFmDMt2mB3mHy90x7tTD5OYbcQvoevBjISR3wkarTvyUBbDZ2FbZ
RVrqZjyA9hkD0CTBNbyufx+yceerKes2HFl4wJj2DSieo2fdFLwvRBDcoYrHoQkjFhun2QVJXD8k
Nt5UAoePnZOvduJDDu4cTZ1uRQmLF/nyqa7vTP/BCg176AwBzrp5Rc4V1C+yjgzyZ3tUhabyf6x9
15LktrLtFzGCBgTJV5qyXW2n3bwwNDMSvff8+rPQe+8pNooqXLVuSHrqUCUTSCQSadZKxwCHyerH
k1oYhwSMNgJ7Wz+wv2Xw0R2ZCxJYLJCoNSf+Nrq5m99RyaY3refbhZs95S+jh+b5rfookCzQjs8x
z3E3As0FUfMADMkaN3GHzERsV4OtbaWDuuterdyxvgmkrhvIWV/ufM20t+JphL7pzdub7Glu7O59
d3o3APkZPwQbUU/234SGZ4Hc+UqlkRoGexyUb/+hj6P31RtrxWP5kK/M4JjkLIw7YWlUJx1YptGI
ECJTH/1qqlM2HabqoY9O+vQmWEu2Vpfn4CyNO2zaFEq5UUFa7U4eARcWSm2P2pbR4qUnSxAJMGO/
Jow7dKVMCjKzZ0grpXbU/en7TwP4dbX5JidvASil6lYEm8DukGsiuctMxcvHkBPoN3bb2nzJM9OW
abSN1e1UofhiCupHItPkrrQSe5aXrItEHr/HemgrAMNXZUEj5d+8HM6bxjmVWK7iJpigFEZlkPOZ
PAuty5JTH9va9p/yx3YbCaukgqPOU8WAJFs2E2YoWnGn+juTbgWWKNgpvjs5iMdsyhQYB7rC2g6N
YcZm3pVH8z7ajiBZtk7qE+uoZ8CDom6Hv7lAfy+oyXkUU20mwN5DucFBRyeaiJVjAHBPuim3wphR
YCI8B3kcIuUhMVnmM2hsRxfTlnfkXn5Sn4a3wY13gIJ3C9FLYj0O0jF9blmmTjQekbCndavG1fSf
EEF1kmP3orkg7b0dncFtnU4FbW++FYZ46yurU1PWLd1SDZnzL12YaGXfYGA3ecETA7QhIdLkNrlj
bcyGiKxhdWkXwjj/goyX3A34z53Kn7S6z7vMlv2H63Z6cdnquoVQEnBGmBLXFH6Q2sxxDKYoSUEI
gYx4dGhxEhprK9c3cdyJbnZ2sXzyXpww7i4wNbTopnKcuu2m82QPidYELJ89ZuFAs5zYwZOoD/zi
lHMCue3qQyOapBICI/1tjCu7Ew3pXmwRJ4DbormI+l4asHyaFtpz+maQ3i4AjHJ9ky4rnpwYzu2X
Sj2obQEx8xPd4owhR+3vR9+ZbxtX2tIduELc4Vj9+MexKyeX8/9A96pm1cf6qQXGJeO7siicsPrH
wSsnhfP/6lAaoRxCSua/RtMpB9ojxkkSIWTeRfn2sxze5/uSr49azeTkql13d7Lh1nNkl3TT9A/V
8KrXf1hC5ZSLKIGTytXTJBCg1CTD3jWev5WOLOLK3fFVMmzD079X+9pxphtMwrv0sfhx3W4E5s/f
A/oomyiUR6k7NqZTB9INsBkEr5vLgg2nHhdMgvExpHIF9fA69CgirlIGcTrj7WXzrYErB6LDwG6v
Cy9CZDB/s85Pnff9EbLMdNakxE3j56Y4zOjbCn4F5UvTfp98wGVnb/3wXe/A3p4I1pOd5muSueNQ
oRctqGVI9tX33gA5CJpeiuwtt/78wr4tNOQORCgDL39oAjC5Kv49um/uoa5g4lqgCp/8k0q1Ky00
s7o0+1ORXCVEM3T7ZugioI5113XWhU/69bFaSWqMNdPv+tBVne7RePXd4BmohGjV8DACXdnDvgfS
gIiqdtU3LyQzO1rkzkrwmdOsgmQ12aX5LpY8Q9pf3yiRCM74iTYEVuD7CQb+76Iud2TTDhVdYPCi
reJuzTjKIz/poEfk31N120uFJwEFB8M615VZ9RYEwRToUnXL4mObwCqLUPJDvJmQ+6sl7aZJzefr
ItbX6yyCuy4BAKhPYwuri/rUnqbeaXMvq1pBnLG+YGcp3G0pDXlYKRSKpFnl9ll0r2TWSSaohAWV
d10hkSjOIyDdp4IlCB7WrF9o9F32f0X5iZJZsDWrd8hiaziH0PSBX1pMowH0FoHlzfGh6x9LbR80
hyq5kVJVsIQCW+CbTGhk5pU6QmCQWL+ARXfoafbz+tIJbOEj1F4cT3+qhkGeIaIOjjTQ7CBwAZkr
WDiRHupnH9A0pFT7GQZXjXvDeG+EDQur8fN5Zz6ux4UWM0ggdDOAFkqvARn0OcwSJ+mOqVSBWkeE
fbq+ZMj7GppmAfadczedPoUYOcRdW7SpbVkbH9mGzP92fV8uq1HsRidnKWxNFypNMkjeBwNSwhu8
6FgHBugrY9zpB4BPvuMx7tJbfbBFwBUi5djfF2IrAwP2+ZRCLF5xyUnzvUDUOrV6WnXCarqmASBj
7hglqeQHRMVmZQpSJo/wRHZuvZmDqBa6qgplkHmqpit4XH1WJQCKodEnuBb8ZBdON/O8z8nr9V26
SC+wTVqI4Dyp0mAiIKQQgfSa5RhRK7uaFfnbCr49shupbl+sqvI9wFsE7nXRH80dF2EQcs3EADQ3
8sCcGRqdpk8twYU0HRA+m6d68xHUbizDxsj3PtvPBy2w6w9G3OrOiu3kSdQ6vbqTi0/gbLRoJgSe
OdRXSfPi16hVRqGbE+Vo+LMq8CHrskwNz2NTNQmfyQElU5dHlOKST5+boDjN+VMZFU4biKp9q14e
0+T/E8Q5q2iK5KqoIIihMTXbCEAWLEEkgglga3O5fWcx3PYlBFh3PRPT5/Vt10RbklFBdLnqFYHL
pgD/gFKkfz8fAHmUSNlZFkL0rgCxVGIrwUaiHpvAAdewc90eV0/bWZjOnn0Lx5EgFzRqoCt2Qfzj
+Yq0U2vFGYf0Sy+dhRzuIdfOIJiMOjPBQ07bUCc5dMOD5bTejD3qulvLFSVGVw1vIZCzBz0dMANm
QLFOI/fTEDwOVn2fR2hCyANBH/qqTSxEcTaRNXPcKmzDTM3wwHa/HzHPen2bLnN2zGWBwEbXFU0G
jw0XljXg9S2QKUQQ44TflM10iu8Sh4aArrQBYYUUUO3kf2qDjTzzdcmrBoL5KOTrAFyEZ+NnA5lH
xTDaBv5qaMrKjiNN20xt6wOKQxGBBq6JAlSygqFcC4hFfD+/Og8dKdMON7RR2tX8limBPcaifJBA
Ck9wBCjBNGylFlGn3ttxULhJtM2Ad3192dbMb6ELT2wUzjTOhhK6GOQ5Bj1qNZV2ETyjnda7LmjN
+JaCODuXpsRUyxHq+FnwFgZ0a5hEIGJ9xSyAtwOuA3vD2Z4v12NQ0gpxoH4MusSW5wZVm0pg4usr
dpbCvQYarWzqZoaUIP/LkI6ZtJ91GSHGKNiZ9QU7y+Hcq1kM8QRcxRRN7VtqPeYIzq7vyPXlumAw
J20wtGMFRYwmcPxA23YapgqVdnddzCXuKlwC2tX/uy2IJT6fzK5rY0kpoUhY9U7SzkfQANsTjTRb
N4JvSQaq8conni/NNulE+YHV1BWiFwYsBsxXle8rZUj/aUIa2F3poIPaVXahK1kucVmvAUWSwhXF
uEKRzIIWd9UcWkBU1iCS9b5LNuY6wHe/7dE6O24xBTTsvpLBXerIGb6hBdFYGRDYF7odx5prmA1a
2QLBHSxUjDP9msxxTmfIASH45AHKFGMxz/WR2OhBvo06e9qJknFCkdwpyKZGR+H8v2uJmqtrvpcQ
yIge0WJxTx6vG+vqoSOaZRAKhHedB6IbG3WYKOpqbj9bxzAP97GMwfPrMlbP3UIGt4oJSTotqSEj
lQ5mrLpp+pL1outw/dQRgyiybuL08c+TRJMHqzONBMhUaeBF9ZyjTbiKbTMOjUPYRLETFmpsx60/
OWXe/WoAMSDwx+ubt/gG7iDQHrl4s0Iwpdsa+g3R9aAUu/KHgdKo5inlZnoVjY2tri076mCrIZgj
5KKAJMqkpGhI4mp9PO6ARZQ72UyHly4Hx/MXtlEnbE4aD0168WIIilaaCh2RYqej16zeqLJqp7Xo
IbZ63SzEqJ+diUmGVkoyWEulzDellD+hcyqzTXXMbTUeRWlIZnv8swG8J7+V4tavycCjnppYv1gz
e68mfX5D5MpwJIC32fpgJbaudode10UdJKsHD+dNMXUZIwD8Y4JS7b9vPT/Y0CD4Fvvj6/X9Wl/I
3xL4F0QXZ0gUDXhN5uOTZXwzlB9UvSGlInCSAkV07rYbFApupR5BdiTVdm68B2EuOFbrNn5WhLOI
MoU7BH0EXuYyRahDwSje95BVEMEDT6QKZwxJpw7+SKGK5r+bupd0gsaT1SSUct50nX3A4qLsRzVN
egkCxpmC0Rl31jijfTyJvN5X2g1a5w8l8FmMgO6olO3H2QSjkm/ukjJyohw9772QtZ0t3uUBOC8u
W/zFJ7VSXKsR+6TBYdhPil2dLK+1i33hDq+iJi3RTnL+UcpAw9loMMmhKzdSU9+1Q3qa/X9MgsgC
sMUyc+EB6MViUrF3nzTf97hpLOXt+tFaNRTQoOkEHGUE1EmfFy1XwxjhH/SI5clOGpcEop5YkQTu
zlSAMJNO7PDK+X2vZ7ZqCObsRAK4OIOE4ySBzgGmGKuhHaRAi0xMEWnxqnc9rxM/saU0vqxUrJIU
T0dDJbcV0iS6WtqhVblKqtmjKXpEXLZdsb2n6PyQCRwrcAy5rSFNqQF4I/nAU+j3eLUcjAzYIWwS
M90h3XWaRC3S61qeRXLWYKBdwp+ZyJj8zIf7JDnk1je5sVwrcrROxCpy2a3zoaGJW4MN16NU/FlD
KzHRuuzDuhnqYLabdwGOLrpNpv20m2qBd2fffuEe0Bn0P2Gcx7LiIp+kkXksVJpirexsSx/va+pv
0HPwUkbar+sna/XSWsjj3FFnFirtWshT8ne00Nu6/pBr21TIM7LqiQyFUBWxr4W8zedFzMY5nXRd
RapVnUHxNjuaXNplJipxrYshpoUM00f65LMYJaBlN8oIL8xi26t3VrDRQ0Gj4epBNn6L4DEI0byi
t3oKEXpUOsPUPFJFFQwbCLTgMQiRMU9a04cIf76j9R0Jt320vb7v61qYmgb2C53iIfJ5oQCBQlu1
mrFQUuJ0MvDzv/QKMc4SOI+qgwR+CkZI6JWfwI22s2FL1EhwXFbVAHKdIWsALoIen9UIMe+UZJOS
uEYN8K58o3aiIchVZ2OCIYmiRYLhhH2WYKqp1aI5BeGWOrlmS2wy3gaDTdM/5vFk5IL08Lo+Z2ns
74voYJjGJJAxAefqtQXyKpBr5CKSsdUTv1CIW7IqNfJhTKCQEvyBiD82qRu2ud31oszfqhUvBHE3
g5HpczS0sOK5eUgCjI/W92kgMgCREM6OJTTO9b3GhOSWq9TWsYzQh2vEgn0RWQFnzI1R0tBkjyQ9
f+/mQ2l+w5RWgTfuKD1aluhtvWoFFojgTHClWQaf/6XjlJa5peFOJbMTB2SXBrNAofXQ+CyDz/7G
Wha0ygAZZNvvFXs8dqMduwOy6q/hbbwLD5Xi6Bia/3bd76xa30Isdw8kelHGeYD9yoOtIuV2Exyl
7FiZohyZYAk17g1jplVrNQTqGSTZGnp5bOV28+9U4TxDNihtQguoEtSTLUXvFbHswr8rmlngq1dt
fLFmnFOYSZq2RgCnUDanWP2j1g4UqNH/ThnOKyi+rkrqjPXykXqrul0CFlZdxtXzjwk2WTS1UIbz
CipQF9sKKSo3Km6V6ecIuvny+bou6+vFSiegrKLI1Hx2orPcNXpcoEQU9Hdd2CL5+61D9fC6kHUD
Owvh9GgCadaphXJQQjdae9+ML//895HQ0QBpTFWCa/SzEuM0N3pfoyeopIVjpb0XVskXIhnU3gHD
x5gZ8bWfReTz3GLcC20tM4hhq+9E++O6Cmv7sPh9fgQLJbKiyDvsA2opqJjNheGkY3McU9GjWiSI
cyoRiU0l9rEXDc2esoYcgml4z2P54d/pw/mUstCAkMr6znykOVvjLx2N52UvcivsxuJfAKDJBhsZ
aoyIbLgbrRrQDKZIUKaQT1BDJwHgtBV3CJ5103K/oNFCFnetlYMKKlAFsqpo3+CdpobatmxFGjE7
utAINLPsxSabqNt+tjMDdAKAhMYbI6x3mX4b58SWEXEEkWFb0S/fBCA9aFiua8aO34VMjBeaoHUj
KNZxJpGYPdo2WctW628MtQDH8mMdEzfMHq/LWTW9hRzOJpLIRPZUhRytfo8axW6mX0oteA6sBR8I
BH7rwq1fGlIUNkfskt6OdtW0m6LsvJzmdo+WKiOwduBVFxjGamYdaVIDVDksujY53zCVvZEHowm9
bLKdAbavHKvY00/TBljUB9RxRyELxOqWUVDTWmCnBSYv57bDtrHoKMUZJhiVTRyjrBV47a725H3j
fhAW31V3oEcR5QhXrXMhlnPkpmVJCsAfMnf8KTuzC4qNY+KNR/V+dHovclI72zNOrOnVD2zRBJJI
NnfWFV8qQ7mFbP+kb5JDfWTjVfFBVBpfNVIDTh7sOWh2598wiioZUVymGVi+3rPE8BT5TQoM5/pJ
WO3MUBdSuDClAhR2MvmQom6pNxzCewYZGhzo+6TZCiina3t+xhoWgjLJaiFqKZezm3QkTe6rkMvw
h41jtm1RLkzu1Z0IZuBy5BWxy1ISZyopNXoQEGSYkvkv5lgI8p5gLwELNdiI9BJtGmcbzRiDE0WC
WnHzbSieg/LdlIqveMnFlnH+v65GvzAVyMBJd0r9MBd/muoPZRBlV1fvNIM5Ex2dExb/oImGdIhN
KYKced5qQblFFejdbOhDU6meEhsi6q214Ew9y+MfN03Zq41SQV4xowmppNspkF+vm/v69vxWie9r
IYGvGlnDvJUfDvZkzCh15sqfYUWEaGar/n+hDXfH6FoThyCJz9z6TT4wvk0jsOV7/5fygLaxrbGt
NsMOAzL0MdxLgmeiSEvu6qFWFsVaC9GjVW7rsd9rMQbHYhF2jWi/ONfRT6NlZiX8oAE4+zSzO/nH
9d36m6N73i7OSSThMFhhDEVY2UV1GpRdTDf6qBPnJ1Fv5OpNttgwzk+YUmAGAeqB7jiFroVTC2h9
AOfeD8LslEgS5yTGzEyDssbCadW4CdDAL8XjX8OQHJJU9ApdzRgsDxXnLPp67HS5gLMYHAz9u53H
uEQkj+wNB/jGHj1Krqh+tXo/LhaSi0L0NoRzyiAyBTihtjP3yZ7gfhQ69rWZvoVq/BxTk8y+DDQe
+FraoihtbYcp2QPDxvFNAPcl+Rb352GozG/mLOofEpg+P9k0jkpPohwqhlm+7Sl8cCYaw1idnlqq
xzmQIDDBZZSyEGfDEGcjOJFumzmSAzhvW3HCXfVk7aM7IVK/SDfOe6CTGtwfTDdpF92y3igg9Qf2
vMX67lEsdKnXCIIBgb8inCMBCABVO3bRdMngxDE91vns5dJXCp7LBeW8CfWbScszHHCqBU4RHkfp
z+v+SnBhEs6DFP3M0GuwcmhjjWkCDBbDbrrYwQvUadKvvGvPp4xwTkRV226oZ2gjhwdCazvS7+RW
lNNcPcommuE0nXU+8b2TILErI6PCg0I+ML9BcZTpRt6J2jxW65GgvPgth/NSQ5XlldkyOVtzSxhi
HehDJld6mR3TVm2yk/ataIBv1Qujpx8cS6yawiec4sbPw2DwU9S/RxsokLsEjYjaLKOB5tt1u1i1
74Ukzi6wrjW4HCEpbzFkbzhjdIq6ryTu2YjC/9Th7AHlb1OyWggpTNTopsieYtOmgNW4rsu6W1rI
4baq96WqQJ0NqAEgwttr7rzTb4PEnnKQ41U3jEmU3oITCxhyX+niWmrI3Sua0YwZSSVoqOleO+SR
PbT9hoTh83UVBYbBZ8BwWuXI9KHhkCNFSADdEWGiOQ89PDMEnm/VY5wXk0cd6vBcUEMKUVr8Xhal
rRFnDsN9O8p2ih7A63qtOvaFMO5C6Umc+nSEhURUfffj5nkIhMCCLENzkcFZyOAuj2g25UGVIEN/
mkDUoP1Q7ymosEKUJrLX6+qshzYLWdy1EYRmajVsn5LU7rx+rx4YYFS60R47xZ0xWR97gOkTWeH6
KmIaCGZgEsw/fs6L+a3Vpo2lowFb3rfJSQgrsR70gtPlfwI4tfyszcuMQEC7MbesnxZpjW8M/z1y
u6Oo4rLums7C2N8Xpcu8BjvfFFJoY7025GhFwwbIkN71nRItGef/CDjS5NGHRnFU7aMIj6GuEt1U
IkU491eZvWGNA2SolhOFL3PgGMbLv1OD83yjYhUEc+XwfOrNJP0saoFBs///8uyc94Lzb+AXyIif
4PeD8fs0HRL1oOY3qQZAzvBA+5//Shk+eDYKsy/aDuvVDNFm9KN3ZBS+EqFYiqFi8gIk0HyHfy3V
qh4NuNSLqTnkCn2TrXmbTIHgtbvqrhdiOLfmo8Ib+h2WLdcmu+gd09+p1q4TFidFcriD35iIUjIV
6qTF3TQ8GAl1ptbTItFc+eppWejDnX9MMSW+n0IO0BNwC7So7E114Vzf/vVU8UIKd/CLtsxl0kBK
v2HYov6eRLe1l3z7Dzd98xqKmiRWD+hCIOcENGOgxUANWIP8pg/VjTJ8i6avjDyoCyGcF5jmCv9a
0ErRf0yzBzQNOw2eri+dyA54NyBL2mw0uHaM+pRpT0OCOaziUR1/XBcjWi/OG2hKrclhDrM2MEdp
DMlPUw9jew46UQpYIOgjU7u4AqR4iK0ihT5Fd1NNb1G/nbv3f6XLxbx/WfhmzZ4R6iAh4aa5mJDe
h1b+JYejo6kV8bxs8KXReZDl1rAQIJLixzD5oS1Nso3J3l/XtVk/oL/F8PFhEjUROH0Q46jRiZp3
Svxy/ffXN+T8+yzGWmyIkkuVPFYh0kPBbeM/xvlBiwT1E3YOLq4awKcBzBPdUQqPo9OqOhAl2FN4
qidlL6Ez86lD9egpamrraer78tAUrSxqAV2N2DBzheI+EGx10+COTkrMofN1bFDvx3ZqyhjGC5Px
VsozN5NfE8tC3by3zT56nM3mW1tEPwqqAbqrpX8UsYlydyLoZV9tE9VQKJPxwmU0TJxTB5w8BmwH
FAcYqa+xSTxyH78wRLdASEy95jeWoji/HiuYbRtrqOo3yPg1O9IBLyxpnCkWVB7X7ee8udwq60Y7
JeMM+4ny46BuiPGHrglClfUjcBbBOad2lKJoaiGiz+986CFHAo8hEMCHJ8Wg6HmeQYDR7OToftKe
r5+x1Y1HDf1/J4DP4NVyhp46JcjQAZ3cgrceZcv8mKBo2D6LEpVrG78UxQUobafNSS5BVJ+9d+Zx
pp3dJd/7WVSvEerEGTMJK3PqZ+TRdIC6M+zH+E7dMyjZaCOie/ib+OG8fpw1J0lZx9qIDcoDIDXX
gAsvtg1Br+VHD3m7BaWd6OWlrAbIiz1jhr9wjHMqKYWeQb8WmOhAlXUbBzMhr7ErIfegb9Nbxo5d
Ov6tqOIrOFF8Yi+olLgdDSirD4VrVfM2oO0ptWbB/fXR6X/FLfM5vTSOZENSIYc9/SyAhpJ3sk83
5p4+VTe6AzyFZ/UR3DuO7lpCtN6PUv016ZzfyIPclxPK7BQAyMDe3s6ZHXjKznfLXe/Em3ZHPqiT
wkO4Bcbu0byVMCU7HEW0TaLzwjkXIo+yD9+PxLfeekWTu61s3edVf9BouBG4AXb2eJ2XNxJ3ZFCm
qDOrxI3EyiPMoKo/AYphB/dAN78XdS2sKbYUxp0ZqezL0jAhLJjv0FNlK1XnDOOvKK2c62qJBHEH
JarqQZEbCFJBHxFuMU7qVJhMoKYoG7h2MJYasQ9ZnEi98fUhZ140nxq7lYgbad4wiCiHRFK4qH6O
R0PO2bpF2jYm39txn2mCO3MtIFpeztyKDaHfDFOAy7ntDhb6NBt13JUB5sqk7+j2E1kds6pLqztH
HdyyxVk2dHoCaY03eKqT7WI3dCPg6fyHfcPNvvCWWGrHLWCNAfh47EoUAeUHkrty+oemC9oS1/fo
rBLnPELwQPoBrmzXHAO3STR76ix3FpHGr90AS0U41zBMemdkmHNxe/UlmZ877TXSey8od4OcOoMo
gbF+jH7rxM+G5hkNxqaBtLoE82w+O0md7Py8cYxWFwyaiURxMX87SRn1e8ShsRmYaIAIeqevld4J
h/yvrNFr+ysO4qwZF5KohKKhu4VBEHmbTciZdmhFUMVcVGsl2sV+8VNYKGCG9RBjBbU7Vr007wET
7ZS3IIrdXlfob54WZ40435pZyTxQZhkgJYgdaTe+aRvFDg462sMelK28mV/+P0jl3EallUqHJAo7
yBMQUOMNvS93o8P67eSd6bn6t+tqqgLPoXOeQ6pqOYyagrVrlfvxrfxpAXzV3FLnLt5YjnkfbIO9
vJlSx+s92U1c614UC63mpzWgm2kGZv8ZL9tnn+93YGmrBnzCkASRHVLFTfpmVxv0GBbZbWzIbwn4
1atU3VRj6xZSgD57XRI8YFfdzfkj+KTFOKbAqqsruJvsKJFdWNzPk8ikVu+EhQzuTPZWNmq5hEOi
A8I9vwF7t5OD34q1T4Sv+snvbPmG7JpXZX99k1fj+MUKf+zA4lb1RzZ4F0G5SJbv48GRouAEWrdD
b1cheipzelsl6gbP9L1qhF8JHRZKMwNcyJ7HYpI1H0onaWPrKIgCih8A0EXzdF1J0QZy5zUt5FAH
UBIeeMZu1u4IWPdE+MTsJy5u2YUq3OEcFVmW0wiG2hZ3QfiiigbVmaFf+33uLGp1ZJaFgd/vN+ah
2Sbb/5BNfOX5uLQG7vLO6hFNUOzyTpPYSUqnklJHC0+9KtiR1StosVzcDZ62ZpwUFOpUyYjZ44dC
vTHDH5X6fH3jhdbN+Y+0A6VoZTL/gY6WzMtOJXyV5pDdIOzUFRgZP1kdEB2QOwqWrkortAWVqPE3
NLAjNRa4I4Ep8IOyltxmVRbixMb7eq/t2uOwCXfi+0Ykhru2LZrXilFBjB7KTtIEniH/7PLenjCa
O/ensiocYgqunAuzMBSMUQIATkYdR0aK7LNDUPoykaZpII45+pvaHJ3YqHeGXLx0QSuohotEcQe2
7jKG0QlRdTw8xi11ajnd6UP2ppmi5o/LXAKnFnd4E9XMtXAeiTMdgj/aG+pUz4mXnDDsYkffVACY
h14NVDpM5LsC+79wS5xk7jxbhWEOpQ4t27fsj2C2KVJPkpPv8hd5Qwsb1DFipg5mGJ9cFSeTO9st
ehsrRYW240/6MN50uMIA1qniufH/0qihisRxR7yaisYCSxRxcHelaM/PXesNfeVIaTB6Xe00oqsn
cNpT/Ze1zQ9tZUuYWBAss+Ab+G7ikBRZlBtsmV3Zkb0GmFTsZf/BJSZM8V04ms/ry/cV64MPIjuF
rS95UeTCAUPWLKQTEBgOPx0ZJFo76X1PHMWgP2XfOqZy5l1fNZEI7vZvIqNLyAg96uKdSA8T2f27
32fyF9EFsKVqtRmgAqlqJwa5YJaJsqAiFTgnYsqFgvkM7DuR71LptRI93kW/zzmOKCWWP81QYUqP
qfYN23B9iS4zq5wtcf5hToBTUERQoN+AfAlMKeEdw5pRDmxiwbwVkZaL9OFcQ6RGXZ3o2PLWwgj2
3hQ1d4p+n/MFZq5KAOWZsF5Na2fS97jaXF8wwdnjSwWaj9eIwTx5NHtW92IBtVC0JyIR3Eugzf1A
NUZsiUoNL7LSg9FHHvWz/b/ThLm05ekw1Rm1RYhRIkyOPHf+yRQxYoruPb7gNaXWIKFHi1mXBl40
02u8+mZ0m4dwg6a6o/xr2Kib+SS/ipqALt+NH3YNFDGK6T78wx3MRqqGOSxa4iQvA7rQowN4qR7Y
iBijrhSNwq2HEmdh3CmleSRTvWtwAwXtjR7TxkYtfRuPkUuQyBfdNcwtXl6vZ2nckcUApR7NAVRD
WcKyGXeqvwccW/YWv4Br+9gcC4EfvWyY5RaTO7UVxXh5qUK/5i9/G6IMoqFNbH7wn7qb8pCDWEwV
5Pcu+z45idw5Bi591aYaJCZ4z1cu7vVQ/UCIx213DH8QOzL32oCRAsZnI8J5FunL47f4oyH1ZdgR
RwIM023zwvj9kKHd9YfhZ/uiutOOiBReDyB+byqP5yID/HssAUfgoNaBGAZIJU7m5Edji77XragD
et3DnIVxRz8bfFWjCYS1tH+XiGEPPVilWskUGI5IDnfBp4HUyABAJo7VvjXZI/XBnC0CX1n3+Bji
VxWgIV9AL8lDSvsBAxIOzUEbWG307p92fH2Y4lkA+4CFn7SkClxOOXyY1ryl6V3ddM48nGTlj+vu
eN2HnMVwDstQ56TOmR5yWNsyaAnjpyZyh/7P62LWt+QshnNV7Zx1vZ5CTGQ0ThOeory0TcyPX5ey
qozBRtTR6QDMJm7NyJS1FalwDY/a7Kbac1eD9ad6D0UZ+o8fuvCFC0HcqnVWpfdKC0HpTblPQ3Bx
5ngVl3vVi0H9I+9rr0SDBUgyndjrNjPYXAFf4YgcxqoNLr6CW9SMyEHVSwgKkin9Fqj9ixUV3vUV
FYngnD6m/dPGzKBoJw33mTk9tESEu3lJt8AsfaEG5+abKKiIpEENvXID01E25WZG3qR4mbwM65k4
/i7ZZ6EHoJ7xAFLmG3knZHlc9YOLb+AcP7HGKPbZN7Qb6YlNgeQ/5LvOVbzYG47aV0KgszD+1YbO
oQiYKVjUpggfFaN20Q3tWYaox3I9yDZ0QwMSrqWZvHM385n4tQU5/aZF+NNt+2PkJPtqz5jLrL2o
zXrdVtCYCCgFTb0A7orUuaZRgzWc5lOPTgWRR2R7cHnozr/P2YnczFHZsgc3WCrdJHhTy8cE0Hrm
sEmTByk8kenxK8Z/FsgZhW+MwUwpXHCOjltSmCi+CSpigiWjrLS0cPKUgkklDLBDVX+ny7skF1ja
ukP8rQHlYnrAP+QmoEwJoJpye1JPUvx9tnocNFF0KFKEu9oHxYrwJoWgqn+s/FMdCBRZvT+MsyLc
lR7Xvh6HFfZ+JL90653KtW30D/9quynTcbEZqpaGU8mSKUDOU+hBUQSbfVm++3B0ZyW4WwPgaZaS
s1doyUiAWSUt2han1i497aB54QGdgY6oZijaGO6OmLs2HxOWiAt6wy7SwrbKzfVlW3/zLPaGuyPK
MU+6gUIt/W50odxT4RjeeFAcUGp+NwSGwM7cFSdAOScQhAYZwxrC5C1LQpv70qv27Vb0oGfffE0M
+4yFLSihIVslwbJpNLjTMgCakMqV2Rh4ZKF7vKKiRVx9XZ0Xke+37WtKAeQGvVBJtJ7oKcf7Kjio
+9pH4QAoHxuRYQhcAz+V1QNZvonYQnaZCfrwxkQC0U9zp006UBTM6uAKzOSiTP7Z+g3ORURDPLc0
h8ACtO/tnR48JtVPkP9aTWhjotROxmPeC46cwPovCMXmVu4oy+vn9P9I+64mu3Gd21+kKomi0qvS
Dr07upP9onKYUc5Zv/4u2nOn1WwdceyvzsOccldpbZAACILAQmT3wddAdEcVAbC/r/SEKFUcDRkA
ympxJMS25SB4dREhcE6jj+a4iSss25DJxyShR2MQbY0IgvMR+dguqsyUfSLKjWWgULTI3P3dF2kb
5yNQS6LHNcsdZ4XqxHT2pegl6/RDqT39AZCJF3td1gwwY3LLlUhSWJAKJ+oYvwxoUZa1l3mpPDp/
38f5+MLH1HkFxC1a0gfx0s+QKDGeEtSdBSDEDfIbWXou69PS3A1NZw8otFsEQQkT4INnWuFyK9kV
Uj/30QKVpksT2oo1v5itNN/pA6iXBDJumSxREalSE/wUoDF9r91zqRsosNOAdVH93JuOy6E+DSgb
F7EpbGngGojbtXShpZ5PFEevYjbHshlBMDmpv92ijC1bo3BbVsrEjBB8I8NZP6vp9VDdNZ2gxO4j
1RCnFtz51OikGbIM+jf582H5rp8LPz/EZ+sBQ3L0W8UJHcLomkRsKJv2tdIK7rwicjGVEoM1q9TO
ybVFY8cycsfATKN9pRDoH395Kap2iPMWSItKbCt4TJLFC83P+yBslXglx4OsiuF7mDKIWYbvFU8e
zEpD/wZ1os5yDela1hJbNp/r5iilL7UlQNs67JHGQZWPrILji+e1sxqjCuZRh/blV6HsjelVl59q
40EWheNba0eIDlZySzPhPbhwvEusKa90FWduu1xjysQhzSs3rcM/UcI1DnfUyp06GHUEc1Juh1fz
0N7k59rpXrSb9DL7lW5Ph9TPHBGpxpYOrlG5GH0EkR6JCFADFeMRhym+kSloZerYdPBz/H0N2fS/
azTONzVFJyuxgrVUMyc4K8fcsRyUGiM161uu6P1o87GXqLKKiWcqAZ88Jxv+PTBQB8di3OhAD8RR
LgVqxZX7B4TxoNqybswLyP/9xmEpAxDUiqpbNxcX5WiY7YWpNuCVfm8RIUgOFDnGD5CUxSXKdSih
G69wlvBxf103LW+Fw/kvc86WRZaBU1ufKIjQLeVpVB+qEbeU+KnGTPB9OOaXPhj6Co7zW1JugYEz
BJx8jo/staTzWBu9KPO8eUdh1Xz/LB9fJEM60pRhAJzWi7Fly5XuJn8Pnu7PqGCU/+CIXoNxZh5R
s6tBoIk11NIXPYpuIOJntcwEj6ibWcg1DmfmZVkbxoKCFrz+KyCikA/zwUDPRO9o9uTW59jrXga0
cqBZpTxVN72rOqxzRBV4z21LXK0tZxsNesuGZiDsStZdKj+4Uw79haWYChSp7quLwAo+JHiVZGib
DkZfFtVpGMLbGYW9+bCcQlJ82YcSGAIfSPZFZOltCKmCobokLSgQFdmNlNQrrcWOJScn4fM+4ubp
sFpHJvzqLpHHs4UUBIRrNTQa0FIanS7QR3uspszfh9qOt97MgfMmHS4UozYzzSHP8vKKhdz/vkgU
zouUVR2RHjMXnFw3MUsBDxifOvL6JxhvwSknQ4vZXr2qIkbQiztNckh8kUWD1jfFoDIiA1NjDwrs
76sdmTNDTpLGRMBoarOdZPHXVupKJ9JVwTvcphtcAXFbXxW1NWmYZeIUQ3EPQBeO0S317FMpd6fE
wCMgiDgoTf/6gyVcwXJLqEhWpWo5YOWmPvaa6cgUea9MNPpiU9tWMJw21JhVZk6VAZiqcTLwNyWy
QN+2/fsKgjtH8sLMAykGRCSdW7y9R4rdqRejD21TTew4/SYlJ1K/0OAwhSKC8m3xQIevs5HlYDF9
ryXVXBpBqMBTjEtvTzOKogSOXgTA+XkUfsAPYPiQQ/rUq+foqESxt68JTME+nMP0TQbOh4OrpNXV
mEEsGnF0o9f9aTAkL8va8lDj7V9w7ovwmMgryzIbNaBzwgL8MnSkObFzDQWsip0aj/uCbZvwm2Cc
CaNiIekMTBpxaIJGAe26AE1ZRwQb9D/U7w2Fs19JMlu5lqAC+vXkYuwl5hXE17Vb3HS4LItips07
JuLofxWOM1uDVKMKggZ27qdfWfFUyR7tj5JXY7InQXto7CYoetlfyI9ktuz2vELlrDgGw3ihzEBl
vZksWGuOM+Z3VwdRLfj2lhkaJmXLgOQJniuFmE0zQTfkQTrn0zEPBrfMK0EosW1U/6LwxRaDVeFF
ugaKZul+qaMuqEufBUvGDPOjVb1hcJ4hS6hazRgd5pjXis9aXTFO204fQweTGYQ5lP+hFm9onJtI
wkgFMT/QxnN6A/LaY5l4ypf0EHxiBajSybqgQUm1RRl5wXbxFM4EeXIJsRLOLtz61OWhris7Ge/3
l1IEwvkLq9OGKS8gWy5Vtt6MriH3dixke92sHCP0bQ3Z71j5pbaYtKFvIYzRoVeWVR01n8prE6T6
6OkyzsmN6pV4PsXI8qOoZnrbJb5Bcz5kNMH4oTKXqBqJPUt/tbjehbLfGpLA94o0n3Mf4DAKwO3F
1pJG10E6nYdMRLey+fS8XkfOWeh6bhRDhnWMGW3Z4lq+csy+6ZfyMpc2q2QqDYFU7It7tsZFAGky
kyJn2k/NobKDcPbTNL8dM+15UKq/o7zy+0779AdaiWHdmo7/GTpP/iQ3czLKhYVcWGchE3vCoBK7
1EVeZFP3VyicXeOJOG+GGijDK7kJn5vIRUIHPh/Tsb5PKd7ZNCf1Re7+5434w3oi7EVoiywKriXv
LaEgeSRJGBaM8nbZYTwLzBgKf/hm/iAnNmQOrfq3xaE7SG50bQmKn7YPmxU6pz9yWJq9Jv1EX8Dd
xAjoR5/6nZAQefv2ukLi9GYYYr2eZSDp3SUuv85y6wzjs6n8IOapaJ70ErUozWVoBdfLTSN8g+UL
eotcWQiIfBBwGYnT6IdoEnHrsg3a2UCe/KPQ86YaYlxe2B2M9IETyy9KeI6TU2Cd/sAOVsJwGrqU
CTVLdn3JpdGWM69VY5uKQETycCEqtcaqR18mwoLpi7VcNR0qM1PZloNDM7SC4ECExR03JqJ8DS8i
uIpLpo3u6HM9EqcZymOYx09aJqrU2bTw1fpxp06HJ+1KLSFan4MP/sWUOruQHvb3aLO2lZgmm1Jq
GsSQOZC4ycCOTgAy42RDatiuHaZ6V+iovbB+2hJeeTZs/WYWleVt6/obMneyVRhHFdIKDszMs5sM
zCJT0f6RBr5BcN4qTed6aCNA6EvlVguGOBazrQz1YX8RRZJwbmns5ixTMsCU+ejMkXQbTcnLPsT/
cH1vonAOqYsGI8TAEXgGdD9rx+nY+70bgB74jwK3N4Xg24vzTKX6zE6v3LhqyvMEmnQqeLzejgNW
GFwEHNJlGS12djG2ngkVkoU/gWdFuu6+do7kEoGSbxvSv2v38562Ct8a1egxtAc6nmQXrUU4mh2q
/nF/gwQ68FPkFQYNskRLGcZELgHcaktFvIUiBPb3FYJmhkksYS6R09SPSnE3pd6+BNvX1dWucK5A
jjXURPzcldviZPj1QXlg3WqNrR9jX5Sz3QzMVmCc9S9FrFUZ86V6tngl6dy4Dk99khzkqj/qNDqO
neidTbSAnDeIZKurMkRUcDi5VwWdX9eiwg/hGnKuIJQGKad483LIPfnJG46G0Ws2bYC1BvzR3WC1
hpxPyHqq1TozVUxMsyOa2W2t2aS4V/CUvK8bbDc+Rg3/WhD/UEJnqdGXFEjqRI6T9DRgjKmdR4Nd
GaWIl26zvAA9t5j3LKNXhrckbcilvjeBpVhna45sVfdqxJpL5FjtpRg/m/OpFU2X3JRvhcnZVl/K
/YAhzXhHI39b2XVBQUdDPEk0GGvbi69wOBNbpLyMGwIc61OHuSjxUwZaqeamEVaqbbq8FRBnXpIR
pZWSSdD15CU1vaK8kS1/XyeYuXzQiRUEZ05KaqQYtgJZwip4lcbkaqySO20hbhYZTlEIYq9N412h
cYYltxEKeBjaNPZnPU8fZSv8ui/QZtCPh1RZA45pYPrUew+LP2gYex5paIxWfBWDwYPjr2u9+Mlq
Y39QPEV1dIMhz63r3P4YqYQyIanUnS55yoLHWYttTGYVyMNiX26H3oFwOzRGuMbQuMLD5vcpcln9
evDDeJoc6Z76wcv8IvJHH4XSUF7FahgwyhIUKZw/smYzKoqo1p2+uInC57C6TrpngUybGMgbYTyf
pSItwslUJXpvhiVkAvO58X1Cb1LmJ4VtOOR77bYX6Zx5Zi5kU+BPK2opqBoDR6aGAdEsEcRpRpgr
edJFyGYF4TGvMjuKH0sNU7VArjP3dhqK6mlEgJxDqo0kwQSjGJVxqXmS0+eofyZZ4szaqVEeVfXT
/qqyjVkrCi8er/hxqY4ZonFUdHUn5aiftIPiiTkcPjxN8zic1sc0IBbsFvl9UOa0lexqE9IVuOMO
HfWi1LSn5GuvfmrT0s6ye6Vf7KoN/VCJnDn4AbYHp+2uuv4rMVt7UQpXU27b8qhGiFEskS6zn7K3
JJyegY9KMwZLUh1ZutONi0qvpvTYCOumPlR/80vC+TUrrHq1L7DRhoLuSQXM1/ZyDA8TJj0lN8H3
DklhKiSj5Y9YHpQz1M4yF7PJATqf2X5L6LFmg/zE0014a+WA+E4GxHB5RDAQ2rHKWz391iinRMQ/
ItgovplhRl2MRXtAkKU8kKHELC4/QBGalIpe9D5cW3hpyHsvoE1NkrQaoBpXewVFPZLphkd7m/FN
oaPrRRQjf4gmeUDO7ZTGNOvyAsDOzTUkvODA3c4moZfflWDZEun8h+wej8d5nXg21UYygaehHleV
UrsJvxqThbaa2Ca56WhTcmBEY3kn3dLwkmqvRZM7dfBi4mVVT05mXqKK0mtl3Y5F5Xj/YzFAnayw
5iWFcM4jzJskD5QE6ZAzS/6x2i4CR/XfeDw+xAK/luINjbP/MVq0PGmZiVTfh/CqUXQ7CQ5J3dhJ
3vkZfR4yxams+oC40dv3xkJszif0dVP3TQRJl+9W7VZgCgpOoYH8mcPomefS3cf70GrHy8q5A4kW
SVRS4MlfBr86VX7kh9da6SUv4PLx6al2iY9KSzu4mQ+9Nx7V+LD/C7bdxL+LzVePBpk0gH8Ji90o
z3P0SVNLjGs97mNsn6hvGFzOQe+yPA4xUtfBSe4U1uchsvCfm8RCjzxCoklwjWH68fH8eIPjfEXS
z0YwoTDfKQl27EKVe2P51leVHba5YP+2T+83KM5LpGWVpiVTl7H4S1Hv8LjtNOax62Nfja+65MuY
+PtLydzAnmycm5BSJcAlBtGQTM7h8JhNj/vfF6kD+/sq0zEOxT9bZZWfpeJI6Y9CEbzNb58ab2vG
ORPTGEk8szVr2gnh21dwq4babdkOgr35Hy71DYjzI7hkhLGlYq3M6xKv8uO5f1a+L69s8IR+N98l
X4cGVEQlekqzGERgoldzkS9ROV8y6kpAVROmlZzyB/R6Yj6xcUBK50p8p/nw1PzLj1iqbMA/Y/IJ
50eGcDSmIcLxQQ9yeuweWxTB6m7/Gt1QP7sx7olLriRhFuQDQQIHy7/ZL3NuVCp6hR0ZY3YekZ13
mNPSPPpJO2NKidMdRDnSbe35V1C+hTYKW6qUJMCnJ3QcVtCb0Tbbz8X4R4bwhsM5kTpve72hwCkw
0Cyc7/VRdanS2fvmxsz1ozm/oXD+oyXmolcmUFrDGetTJeqL3zbnt+8z/JU5D2oiK2WN/Qn1anK1
APPShiZo/MpURNwnIhW0ONcByoJitthNxrzu/x4983m8Dj3UV3jFjXwZ/dENrv4DRQdbob0V5LyJ
VdZtgmwLNPCAwImRoIRe6mgpejvUM5jZD7/bpvdT5VWCp39DphZGFL9fUqMklVxU8CqjdRNNlyq6
avBqM6JRb181tt3HCogz6VGhYaxIAKJtPNwaSjV5Ew6yfIwNW0kCzHAt+srucdqdSJwraF3Ig3PX
4Xq3/0M2dejtd/CNkGRAhClR7KuUXDLjPta8RdikwyKAD7u4wuAihEJBXzQaO1k1OCI9xQ5O1tPk
hc70l3QScsow090D40wbFxWKWbEAI9e9h1zgNSNYUQ+gTrTF4wO3by4r0TgTL2gCav0JaMstItjm
QsE9aT7qHYrApUN2zg6K4IlnM9paAXI2r6l6v2TsKEityk7lEWfsp7lAkZ3lUIm4VpAKNFWkIJzh
Z/I8yQlbTwNDiay8dkbM0WxEYcP2dX0lF2fpICwp6gZUjdCR0ctnsAD1h8gPfsg/mr+Lr4U3H40f
rSCU3PTPK0wuhKC6JQ+E3QKV2S+Hx96837etzfhx9X3OmUSYYtbWE2x8RrFlO193vXGcoy9TnPqK
cVTr3NF1URnC5gm6wuT8CsYZaE3E1lFB5jPRbocUlLvZqQt+7Msm0nyTpUJWh49S1XEM8i28XHzK
YmRY2OWGooEFd9uvKuYKBp5oENdm5P8mGt/OZeiTRFsDommxF0inMTnm9ZfSOHTB3/uyCdbQ5FxI
n5ilnLJ0BA08sB8EZmTH7YsVf9uHES4h5zyMPGymfAQOeF7c8AiFdw1HPvXuf7t6CyzZ5FxHPGVW
MeWAU9tzQ7wAPVUifmuBd+L52FJL++c0seJLOp3q5lWdZ7QSfjXQt9VYnmABRRvF/r7SQclKu3Ku
INGAmSFgskH3yAFtQE7kyp8J/gnJFVe2Q1fI4yVSRc5zVIv+z+UjtSf0/DVgIkKI7A42ucUET7tC
8IrK4OpQi8ruRHGDyfkUfQyntGIiE/kUjLdleZXqtWuYL7Pkpqi/H5NvNLBT7XebCrjAiL+CoNHQ
LOIZuHJ5s5THqRa0ZKgC7eQvG6pVB6j1gD/pjMEj6pVcDp5p9m6s2WpVHqVJPobjl6y8TrJrGrmZ
Ubktfk6fHnskNxT5ZEhXsnlbLeGzKRPbCO/l8jxb56zr7HgmNqleijx0MpI6Bg0ds/0bmSDbCL6M
6kWKBdJ8qP7hlou/yChp2FUmO1qCpwmTb1DId5w/63fJN+tJOwS26kmn+WG8GoQUtQLNtDjfJRkV
4p+fmc3vbPjM9Fm16ZmFzeZn4wn08tEDkhjOfyiHZh/+EHdRyyJ4yqHouOVMQqNl1BTsskPKxk0U
cAfKEXL8uJaCKzuUO0/C3MExAC2k9hRiYHVmiLKs27ahoQnJ0qgpg4zxvTvQlvwfdxDOHhv5jSHz
D23mlBfTj/36ReB8Nld6hcY5n56Ui1YzS0zwvlKWmd3lV1niE3DcyzIUTX+1el9N3aw+kOK2sLx4
wUQw9Krq2WzraW3v/55N17v6Odz691U8l9qAq1IrDYde/axUmNVVPueg7mnzz5oqwtv0vSs8zhGh
OnyawpJdPoNwcYz4yVSGC8p2D8Wci6oklM1IagXGRTVgC+/rSQGYiWGPYY6qj+KKTuj+1b6E9Gwq
YNuSphsQOtpLnTlmdEuqx0r5MmOVA+UmzSo/RFYdoyP213zDZ2F+PdGpgmIRk/K3RRqFS18WKSu7
/kSSmxL0OJEgRt3yJO8wONH12WxnOc/g6Rq7K+3kMbtr7fEvxu5NP5Hv1Q24UOzqEAjO1g3tXsPy
90KrzyiJKogG2js7yiBhhkniuAqzERWtyF2ySIdzHu/QuBvi0oWzZTG0xh09xc1cnRHR9Ri6af/k
8vPEjnIj+H8HyTlKWinmOEhIVMqL+jKl5WMekvNiZd+DMj4UBjnPQXYsU5QYpSiITgw3CUCek2pe
16AgaF+PNtT73W/hAsG+UVslLSH+WKOMUru2hpcUFzlzuEnNyVbVz1X4u0yDOKDeQXLBoBWMbSSZ
EL/qupMlKccwCgXWsZU/fIfB+WOMBsNSGRCrPyN147RfQq/6hgjJ133FGQ4jcuiChRRZi8E55WRZ
GrkmEKtOjuT+Z7UdosHiSrvRCjc9GchbMtYAnEqP+1u4Fcy/E5bzv0sjLcVsALlQ3PxvemZlLvpj
8rep4BmT9W2JLFSkwJwDTouA1MGE1VXIc5xcZaYgMyTcPt7zqIaEKSHwPMv3/KbBwy/GCihH0yWf
oq8NpgW5qT+K4luBR+VvlblU1ImyQCh1KbwBLeBldNBigWSCleMvkl3VSYGaAkSjzxX5rIbHfV0Q
fZ9zLU2ut0aRYOHC+JXET538uv/9jaN3rWom5y4yikv+YOH7Wm35Ja29pvweLultN+TO/w2JSbq6
YMldSUsrgFIPaDYrrPOiaqC8OTbpt30c0bZzniI2hrRPQuxIaaK3xqjdxFBPph64+zCijeG8g7FI
StUXWLiJojjsJrKe978v2hjOB2RaVFQLph04U27ao3Yn6bnTaS+VcNKICIiz/aXC7NBsABC9bowj
Rhu75C+MLPVaX/5uNHapeQkGjYTunxROvFM9zifUDSqLTfaiTQ4s2YlpovCqjGZJxrwNEZpgu/gr
IZ4y8rYzsF1K5seRauepIjovmCnuBB78PS2cxiAIMiwko65X3MRfDJS8dWAqqQ7G599lKuEOXf5y
psZNRzvmUVUEjI1UX8VWf2n7RZB33LYmTCs3TF3RTZXzD2XXlNZoQigLfXJSfcuyt3M3CdZuWwff
UDjf0JVqqbYIE9FT/hj2D1Uc2JbkmYa/b1Nb5SlQuTcczjfkebn0Ksnh7dDayM6gCWdQZ6tnlhSW
RGjbce8bGpN65fHCXg+qtAPa4I+oyJCO9Fz5bBowm/c3HcMLG/YS+rr3f5SScx1mWFGro1hNNjSW
OK2duRH4Sg3UC6a3wpsy04CPav8mJec/ihl154MBKYMn6TY+qlfxYTlTd3Fkt/YlYa+0SCE5rxHS
NGz1AcLV6SmInuPlLulFFAciPeFb/Ix8KeoSo1TAKV2c4uNyTJ3Ky0+s+5vNFBbsF1uhnRXk2/2G
3mrVMMAKgqNp9ODx+6spsMnTctQe2AgKebAzeOD+6pdrFDH4CVaUMr+2UlOpUoIxiQGfDIeJPCXB
TTr+2BeRg1BNjRqGrFroFDBV0+QnlYY0U2QaGrM3LgelellCX7L+2ofgQ8wPGNy9T6+kVOsCExj3
5J69IZSO5JiP1Dbu2WQaMZkDd6R8AOTWbRqqcDECffbq4KKm52B52JdI9H3O9SZWEGetDoGogqO/
TlGylwuiV85D/RJBAUWOrKiKpvE5di3sq3CalNkjSD2nTjSlrt6h8qqUbCOdBAHgphKswDh3SIda
yuVABn1yYHmKFlxXuIlbo8jJb8MYYBeSDWQQCacHdJiRzyuW2SuLQ1hcxhzjag77O8N+6cpgfy0b
Ab+hKWuqrPMJ7ElT80UqKUjux695cjbTq2ku7NwQUeNsasAbDh+09Ap6f0EBPnvVK4pLb9ijzmBP
5+VmAlle5oW+iCxPIBgfwihNN8dtDsDWBAdY+jqXj9L41CBe2l9AkWCc6cSUFMFSAYeqZyX5lEef
/+T7pqxihCYawPky1FFOcdtsyexJ44vR/bX85jTpXwpgqegK0cA7SX+mDlYus2mJ3mvdOHtL1TpT
oeB1r/eLQHncF2NzO1Yw3NFamXFPlQUwqnkb1S9yMjjLXyjLERgmf9x9EIc7U9upBYdPABwddQ6s
BQWcXKf0JLv/pSGOfeyD8bwJ9bMYb7V20TTESEFNs2eh1TxvnyV6W5O/A8nVo9u5ehxSd38RN3Vt
hcf5g4kYvdQZEI6Sw9Regt8cCfFz8eBRFJxxoFv4ME4GWjxGXTrg+7Vkpy30gRxqVTSZbsurrVGY
lKtVU8hgkHDuZy9Tng3yNYG/SSdRymvrOFiDsB+xArF0MqizCRBJH4kvh3HqxPhHP5WSwiuqvvOU
QBXlBUSg3LFg9Fla5irWLwc/LGg/wlMzfC2nh0H0oLylCGvp2A9ZSaeknYamCki3SOdOPVWLKL3O
NInXbPgczBWiRFM0/uTJJtoXpYKTJ5h+PpRhZNnDfFtf/ktx2abNrsE4F5qb1hLXEswofA6+sFfB
/JBdjRlKhRiLaikIFIRwXDDCRFNKDbKNzoS3QIwu97qjAXbK0rdOIs7PbWV/W0hO2VG3NmQRA5Pb
S0I82bpGC9G+VxAKxOk6mmuGMc/n2VPQSG350W1xJV2PKPKNvMwRXsnY8uypBqfkdJRAEjRCIuuo
3bK64sgNr6VnVtnFQtPyZV+6bVV/W0BO1WOLJJNOABdRnBffOpEpbW4QQna4VYOYH+bFoMMiC8oK
yherh34enLq9VjsRk4cIhDv9gl5dmqaB464xjw8v+OUQ2lErcj98sv2X/17Jwh1+VovGQJCWQdlQ
OdOdUo8m4O20G29xUPFxtH6Iygq3TnXzDVDnqp1GPKrOgQyH1yuTU7VBbcdyZFPli4FOO0GgJVhD
vvEq1cugi1gEUYzE08LgHlPpHZ3IAtIfEQznjJYyZt4Ia1jXV0by2uVHo/ryByq9WjXOAQVhmuoN
eq28ZPGpdAokgYcTicD5nCIvMrOZ8H1tqH0l1j2COu6oF9X6b1om+MNBj2eBmunDhlSdFtdBi83v
S1vSwfT+vL9Om9q1AuC2Qu8IiZIQ2hUa/anT5BsZ7flRl1/CshAceCIobkt60ptF1OJA7VEzFWOg
Qd45Q3klfGPZihgZ5/r/XzNua+bBrAN5Ag6GYaEhnw2yV8AVLtoakThMQ1bxQdYNnSrlgEmm/txr
Ocj+rwpzRM105u3v0bbPQfuFDMpRDY/9HBSaVpMsymCW3T9v1JNdfets3cY4F388Wo/7eJuSreDY
31eSdXUbq3kGnZil0FE1JCFlr2moLS/+PtDHWE7XmEhoLNHx//h8wthWJNT1ZPIGVHNcLyjTKVBS
oMXIKw3ypbbiSbLnYhojZx/3o4BAA5M7iCwxCp5q3HlH02XU05xMHipXwFjvy+RvdT4YkuLu42zK
RzVNB7eaCu447i6RZ+UYxLk6ebr6CoWXR8yZC17z2G3VRgC1oSOQCYMQIRa2Dmnr95tGjAav+DJk
Gp30htUxBC49FcfJsc7dwXLjl33RNpdQx0BMPObr1NC5Y7CpIxRjF+3kBTnqo2dyFRaaO46I+4fq
dR9qI/aCaLqlQ1FkGZdoTrR6aKjWm/3kSUfGf17gedv8Qe3ylHnFkyhB/dGxvwfjwohJSWFrE8Bo
RI9mOJ+tJnPSWBXs1yYM3kfQyWxpbCDF++1aTC1REzJPXtK6Zfe5S09qKTgCBRA861PdqvOyZMrk
LcbQevDnFlK2LYIWebD+RBrMjcFcFbAqfBh3sUTxOFQYMeuN5eLUPVKCeH6MkR7c14QNpdORodGQ
E9bx1kf5RZs7LUqCCDem4oe6RHY5FJ4CglqpFMRBfE8AojzsyRsSn4GeSK3MURsjs+WpPpvfNnwL
CidGXVCFsqDpOnb7b6ao0HVjwwCKtDdF1lv/MPkhTpBy7UOAzu23inyV8tguhkEgGoVivb9aMMlQ
J4ldwrWT97nSXM9DNwSTpxFyTOHS03z8Ewh8n1Gh6GBT5w76tDGXoSqwTclo+eGouDFdBB58w7Pq
Mkt1UkMGCO/BpXiuLEyMhm5HD3V6lyBpV/wws3utogJhNjcF/MQEJxRE4Ulv01jP5HaGajfjdL1M
5h2RnjLlNwe8/tK3FQrbtdWRmzbWqE2jBXdaP1WtP5uP+5YjkoL9ffX9tkKZG8ieIEWMsdomes8l
0+uN0NuH2TRQFW4NZyrrYuM89Vin5RKXgBlnrQFNcGd3s3mH+sUfhDQCFRBhcY4arxxqrS7YGCPA
k2z2Osj3VnXTqYKDjm8//LU1K5k4p2PlZCYkhkwG+m5tQw1dvHtcanQA2InS3YdF5ZC8x9XWLByz
eJ3wlgCec/TJ6qfOMI9EHx5y8pv9nb9+FBLJIHfUZHhDbj8hOKFAxpEYNMdmme6ShgqO3U0ToxqG
MyGqMDB95L3KFKHcSD2KPVAL1fvo5r9tjfh5mJpP3Rhg8M90v686mxq6guMsYBoKOmcVzl1jxNNS
nyD3amoTscOmlv19qE3NWUFxi5e2ShzjEXXyZuulDu2kGZ3EcrP+8z7MxhMjXO0Kh/2OldFhxnsS
txlECp/jG5Ynx7ucvZwrpAowywRPw6LYhaniB9++AuTMzwxpjdduCNYWd2Vok7I8pbkflRdD8mOr
sBNRNZBIRzgblMqkJ/Atk1dWmI0+x3YbllfLMLptfTvmIqbizaMLAZMmU4IjjOfy6jVDsqZ6mjxL
xjy3wJ6EHYdbUTTGCb5BcFvWRkaiy/OAFfTwIvigHCP3exyD0I2xdLRXopZKnjzulx2v8LgdW7JY
TcJxxAL2ObHlaLRsExfy2G5SUJJYkhY7A4kex0aNT2iWRQN8KSsHgZ5u7qJOEHPgeANJH2fpii6r
TWxCbdTbEWUuuDJfF7g+WE6U2eYtS3LOx/SlEXJ4bu7nCpcz+bhVo6KdgZuozYEuJsbxGg/7sm16
lRUEZ+oR3JuGPsSJ9fN4WZmeM0vzl6A/7sNsepQVDKc2udJqFLH15MXaJ62cMEP2JGVXnSkycL4b
4Ze+rIA4fUllEPA3AYDoYfbQ5QaXotyYbgkSIeoyYoTcnTs7OUh+dhA14m+rCajgCIjaDMrXnQTh
VGSpAXc2JU9pMbt98KXXbq3uUGOI4++vJ+4RiknA0YbbLHdx1qShsTCgAmdPI7lya/dZ7ykDiBVF
vaRb+qEwV0JxqzBAvP/eRdPIRKqomVk0HHyaqgRcR016AcHeYV+gTRyWjpRlYoB1jtPDRA+GIU8o
TGzCbYJ0xz5NHCUU0Utv6SHSRP/CcHoYGGQqLQswaeZm4eciXo6DhJ5ppKX25dnShTUQt24aXElZ
9drk9fmPeXLjpsCkrNxWoutYFRVmbwsFIm7cWxSKxM37ParQeQtqYR3H9XRbgjquvU2l8+9WTv+0
LEV5Q+GcUSMltTWnBiKqil4jfD1itJWggX7L360hOCUIRj1f1ByCYADY526WrrpIEQTFmxCsksXA
DEblA11jPKhBOU5QgNEawY5Nj7QVDbDe3I43CJ7YSS2srNd6dfLq5XoOwXFn2GDhtqpCcPES4XA+
QK9SkOHKwJnABUnQf6TRwe6qixr+/qsHElkwS90yMdnpQ/Nem7Fc1oy4Qpql6zZvfDoPD3NuCfLf
m8EFJixo6NmioGb/f6RdV3PlNrP8RawiwfzKeJKOcth9YW0yc8789bch2ysKog/u6vOTXa46LYCD
wcxgppsVkZDFoq/DCJe9ngVB7kxdjLM5FaPi6aRIrk09xOwstLN7HepIQnzS54zs5L7MrvvUyK7q
tCbEQpNHPnOshoZpbNz4WleGU0cRhy1GYaIyxN8tjLghVXCihVqAb9rjHosVSX0q+ja2BEEq7LRN
eaSYW45RF1EdNUHBCb/IZFdL0KDNn+BMSCDOrd0h/9WqHGlwDgT7gGboerpMKiAa8zohd2n6tdM5
J3vLVlerYAu9YygPBmRnEcbFe6I81FNrG+b3buTWpehjH/ul1kDkvS+M8Ww2VwO8FEK573UYe2k2
7s3ol15GrhJoxzg0d6iNoEDGU0nc2kWUXqGZS5syYSbvkeWhR2Q84aYc5rMyvYDhewo4UdRmqr3G
YFeXoYYoDcDI0EUbu8KdactX4k3kGU7riF7mRre0tsirV20mauC2ggAKVN0g7cb4fjVvxHZEIADc
VoOm1/dpp0D5JLyJb6DcC6FNXjvBVqIGwUL8I+mo+LEVsj4Zgzol9KG6LQ3wqZDWAkm76GZ91iEX
repd0fVQmEkgZi+PA2fmceuSQLCjmHhyQTciy+mL+cMuHMJgdFMV/QUqZFC6meO8t6xFgYyYhvd+
UflQn8jysAoFrUGq1tT7Ruy9SGoPc704l8MQHgw9l6sMWw3kZMRzFW5UqXTlWbmJhcKq9IkTvW1t
GHZLlsBkq8sfIl+olA1zmBlgh6mHq1YZ7jpD5l1CW68cqGOKqJ+jFegjC/IQ11muJuroNkJ+rlE+
m5ovaZ49BJPQ2CQdW8uIelvqy2PYxTe1kDyloPH88/1cXQTsk0Ha9kHRZrgI5CSxwXUIgRzBinqV
c99sfbY1DONLoiRvo6ozRxeFM68LyMEw5AOReR1WW15ZNdFZpaHpEhkL/TNW1qEtcxuLRT67aS6l
ttanBAkEJsaRc+QY861UjtGzLACvMeQakDHHOanVHNpU6A05UBbr9BZzFPaMmdPukff6vLmFiPGQ
CyJvR1T5fm2dUEFzKyzxmK6Kdiw/lNHgFbw0bMtNqSsQei5WG0iyYSJaC5B/X9KpMhOf+WzT9KGp
hSiAGBqEaZggICq7oFc07Fv3I9s3e3nX7aocMmzEG3xhz+ta5sGxjztB3E3dkBTo3bgeQKEu7SSE
YbcDxnPFHcmtinOotqKr1epUxtrlcA6DcsLqoPbtFSL6I7Xw0FfNFdhUdgSHfU6Llz8/x2tI5iLt
RdSqC8SJaE66l7ujUP5IUs4lsnlprjEYC4zitBPUIkXTGLGGH9ohdyNvhCjUNfFqkPL9v7oYt6x+
jckYJB5iUPWXsS65s5UDxg8P3dE4leAt+ofW3wts3rg6D5PxIpGaSETIgAmNSk26lwt30v64Hwpq
AW/2rzJ+I50bsytqQMzSoZIeC9UzubQw1MrYyHGNwWTsqbLERRfD6IdXUpjcX3zczFAJz7ja3Zt+
cI1FT8TKbwiTrE2FifUkJyqSKkEkVT+/qrpxaTu3sVAhUugAh45L+j2WMaZBklVYlxBbUDDx9OxK
1L/F6bGUwP/iCV1ug64rQ5fHJ44Y5AMwC0PAg8lWjooqHXUI26IPeXbGUEfZ1snMmnNRUnv+8NFW
IMxGJouoFsWIM6bW6Gn1KpkT2GzvHqRkcIWgswJ9yO93L0kLXWnAauyCMYfSxjfHcJ/v2z3t5P9D
1oDX21FbYTFWLteVOLaDMLlFeFIFtxp2l7/I9ma9rYWx8Ah0lu2Y4veV7jRWtwOPoHMzf18vgP0a
GQajCgGb1TbW4sU7Op1pOJgYz+Htci9weX2z2z4W5kVtG1k4W/oK5mWG58CSpOtssBp0s0VOBVWt
0Vtc+SDbjc+rZG96OzDd0VklJFtsJquQMdJRlkfn8XKWysYaez8hvISLB8JcTwLpsrnS4R+08SpL
QLCFWPPuE8awWgfjFoR2hkRngJPTtPup8odwf/n3eUtgbiI5CPWaVmLcoBIO6Ea8xtzIyUwkTs1o
y6Z1VD11FEd09cOMAHL9VCsC5PtN5yvScSqcP1/G+veZL9EFlS7HJR7Rp+AQETfsDgVXg4xuNevE
1hjMp5AKoyuMBBjdj9ZtMGlJn5bE6+lAPLgZj/dKuPVl1nDMlzGmqVCJgC2To0dIBErK0RA5u7bZ
HrTGoH/D6oJTs1mahwpLWu7162pP+UKVfeLkUGrVLMkW/mp83rI2vQ/tqaBDZBI6oJggeVCbeNCp
+5SukcO8+gKvs6KzBJVuRwbLC68nZfNxcoXIzhOivW+c5SXEGdLqG0EdE6sq72S9eZlRghmG5oym
Lxf86vs0440yUrv7aDO/F8tOFhq1MY/ajMUSUCK8/E1pkz0PDSZIujv+5tKr5yPcWxWSuTpmLaiL
rIXNzIE7KfsqfijM0/AZ37oq3qnM/VELhW6kAaqEU3waUKdoz+H4iahkBaExZ62D/J0yJlhILfna
AGWWvTF9IlhdQzDna1mIkUgFINTgm5xelcG3JeA47+0j/PtzsN0tUV7EQw2lFFCgXifGQ0Fu2/kz
EJKEJz+0EUIHijnBREjnKNRwgkXjHrKOev9o8AZS6EZ8MKoVBBPvVIPZjmOFxqFWx2TA2dA5dwM1
yku/zxgtlB0RfsrUd3f1bV+Xd1ObfIm6el9jbF6Yx8fLV8XrpOVHPBTpaayNtlXGtqY8XiJjRFsf
lVJLkXtpYHdMPPQfobXZi3aU26rdzZbgkx0/Fto8oqjl/IvOmB36g2s1ioEupd4iHLXoaxHtopbj
eDYtD9EWnVRCTM+WRhd1EaDPTGPI5aUAqXW93C0Gr5+fA8K+oEFtJ0/7CCDLiPpDGlkL6ECjljen
u7ljMhQXkaBgHIJt4Jp0zVhmZGLoLfmGizAanqryaPScp49NK1+hMN9FSdW0C0WgyNKNPkEm9/ay
2W3fQisA5qTKYyU0qA7hTRvCsjRH6Xaqr3iYo3cvI22epxUQc161Vg6qYQYQBjvsbIJsTvGwDEZv
y1Hl5UT8eRlu0wpWcMzxNZciq8EHgadawwnL0zwdq/LxMsRW/U5Hizmm7tDUTtgHx8KUoe8Z411j
nvUHvTLOY4m8H2I1Qa06OriYJ0HHq1ghWJdxt5f2hktv91V4BBlQaQRPBG6hIvKnqdy1hbALBcJx
gNshEZ7soUuIrmmVHUJQllrR2wRb2LoSurRrf9kFTuBN9njq/P7Im4vZ3E4FgtqYWQHTKzuHIIpZ
YUg1HPrSQRosLW0TrL4q2sCLOfCqST8RBbyz/RJ+ZjtXuEzcUCYFXpAS4Brk0Ao/dfDLqDz9uE1n
scJgokvYD4TQFGCMwWhlglOMP8r4TpC8y5axmdGCYeHfPWSpcqoxwcwzxZHvZ1Bm9z4o/aPS6T3R
o3Q5ya/6WPy4jLlpjXi+MSSks3iRYu4tMiuZhjd1TPtA6DERe0h4lLLTdjw1qk0cEHzgbVTGpArb
H4WAJSrMEPfx2ER36TT9aGuwT3b68yeWs4JhDldgkkFYXhtVxgVxxXiIxNyO1ILzak6N6sNtv4Jh
di0BiW9SdvhQ8XhNsu8F2ZHkUWgHWugy6vv/bU3MJZKSJSjKHltXJ5MVorteGWsr0iPnf4OhX3Dl
l6C4U0aCDpg020EExZaU+45wlrLllMBdJIHtQ8Sw3ofHjLSRhCIwFwSvYGea9omHAeG2duK96Weg
9QpMW+I1UdDtYb7VGpJ90BC7gtSDCMhGkjxVbm8jxfx6ees2/MM7COYRY8EkWyXMuEoifXCKpPbU
bnA0bfHauOOM1m5Y3jsoxsA1NDlWQwSoPtmZqT21kqWk56IabdLdkpQTX2ycWqChQkNMOqvCzsOA
ZzKZtWjCHZneyxWW9lyN7uW92/48bxBMYJEKhaKFPSDCAoSCMQrhhEeBsAmBWrSOlFn6yGLUaKPY
GODFdoskcdEydLV004/Lq9j8LIoBz0YZuT6yGIHbPTdiHJ4eaXhU3wvt80yes2V04/4gRU+X0bYe
6VB7+A3HFh9Qyw0mOcXdvvQofOaueWc8QLvHjnYpGBD0n5fhNs1bxSyoZqAb+0M1P0gjNM9ndCIU
tMspBhyqsbarWt+3kskx702DW0Ext7k+ZaUmpoDSytjV2wgnqHU7k1va38bBrBxmT9HSwma4phmW
eprBJKofyT7wEcL+yt1pB0W6zDb9zs6+ho60v7yNPEzG0pOK9G1HMdUotwID6vW6n3yiOkDHXn4v
jAmcy9BoVUEESJ4dwPNQpLtR3l1eB0vmTN8q3mEwH6lMkzQsY2BEe/AH2JljgFU58vS74lg72Rlj
rrbpNDU6rS8D8zaQCcPK2UQPcglcpTktuS13jxmvjXvb1A10cdFWx49vCiQN8qzucFmIi6OPmTfn
tS8FuTcrIecQ0y/x4V7CHfgvFPVaq/s2xThYnmVwfKmYfB9jwxE1wROk2g/LwO9I6V3evO2rd4VH
d3eFV8VNrIygG8XAzQBVm9bXz+AgOoPMHXPymc+jw9v8WLSZW9HR5PThrSQYB5i6huXhDnHnvjlP
Ym83mcbZxU3fvoJh7sNGE9uhlQFDgvJsyPONEETu5Z3btAkNCZSoq/AUbNmjJkvVxATtWhn6fvqw
8GRldJA4Wnn+59VDHWb3L9KH2kestlUe1EBqu/0ggh12ko9N0tuXF7S9Z3Q2nTagGewg4lKoaj/T
0atSRzNTZx5zlScDunkfam8QjIvQITBCpnbAyOZ0XZvQooDyDuhMhgUiehjzCj9z/a7gGM+w4CEY
rbuAKxJPDFq7Euy4Vqw4eRyl1CmVzzii33AYW3h/lLSxgzGj/wcdJDttFm2RBuQqT8lj8wTpRNWQ
EEpo82UOrJHkpMQjJ2KKyXD0dnCrMTpnSvH4CWvQVRPtjtCZ1thKWC706RhCqsMt5UMHtUjp7vLv
by8DBC2Kho4sTCm83yxBCwJDTGcsQ9wFmIyJzQMauK3LIJtnFG39/4IwbkBcaq0oOupMc+hCNhq4
QCZQKdU9ekfryr0MxluR/H5FatepQanh84v1d7mDYFdkTfFnzuhqQcztIOmLWLQq3bXmR1xdFTHn
Et9ag6RIIJxCmR9ydvT/r26DoNBMME/B1chysqvmxcXIhaVguvryVm25GjQPYxQd3maDokdojTHJ
CpThR2NnBvNBFXhCiDwI5tNLmM1rTBkQfdJYkuibDaeIu7lV4KAzRTp19aHsrXRFLHcCtgovB4M8
ej3JrIJbkOagsL5flRJ0pdFbRhy/LcVOKmO8InLSOWarFBlsJDQFgkPBSJfG9nwibayHoltGZwj8
UJGsFAwvl783s4q/EVD9A5MrLWSxCWMkk0Lqu3h0CkyAV9MvsZntKeY1DfJQqDdYGe9kVkIYIFd0
SOst3a+0dYz+5+WFbG4VzgWoDYgE6hjGa6kzRsNMRRicOv0plecx4pUl2Hjs761aITB2a+LduK4p
gorSfbqj6ni6fTO49LUacQbHQbIp4wc4xmnlKemXoQzx7b3kRkPQXtqak2RgSSK70Fn+7Mx8QKPb
u/pCqVyoM4mAlvT7sXxMxZMUcyB4X4gayQpCHxcomemAEPSvZnmjhzwGT+4XYsxsWRCO9QPMLP6L
StYW1wO4yzHwrFmUzXU+8t5YmEvsw6YxuZshKWhpCbGietkrOagEcgud9LxOM7Y/428YHaLlIF1C
izTbnGcoFQin9JpaQnOKd5ljQkPkeGodyQ6s8l5wuG8DEhMO/g2JRzaDUP/zgaktlEYzWYIWo+9u
eEfwLlqWngYuJuIpN4plWGjWsifDHaDIo9rJL55gBQ+eOWqtmS09iTrAiz5YtCJI/ZlX5bgb8p3R
csxy22pWa2UOmqYW2pxRMMWXve5+gSqCdjKvDEtyk0Nw5morMXnkh71ljppUJJiToXj11FuSIltd
6JPuywDJqjrgxVnbxrNaHXPqgiFoA01+Xd2wJ7eDgx5PF7qeAprhLFrErQXom3DlH+imrZLlfxYJ
2h/w5oA5hc3BJlmPorQeRwdG8w0MjBjq1iqr9Uy/cNHTyj2KbO8nC8hex/3c51Dz6eHAUNIA8YCZ
Hxf51M0nOcchgQGD2Ks8Twmn/kUTlQvrlJlrB/JuhlLo4IhQ/HAn7yg9X7sXd384IPFhdcyBSGZ9
ipIZ26mIVwsELzOv5zHus0/THzCYc2CmU9ppDTCS/XSSd9qe9jgru4LbUb0ZDWBW6x/bkJkDUFeG
lkPzeHTk5jYI/prL65RLKbPpmlcYjNmnmL3LmwwYbdmCarK3QrO12uIo8oprm7faCoi5c6oxMA0j
B1Da/Sjln3r57XJcw44RfvgszCUzNXqnjgMsrOjt/E6yalu5GT20aGJOAN/naDoVZvoy+zIs7xsx
9YCpQx/6KAK1aQ9ycp0FN2HGCW7/wzW92QFTBNDGzFwigq2bMvsrlCf98FB915zJ1l7IKXUKm1fQ
/Q9X/xuRfa/txhmvJwkQVSs806EmSuWs3qmg1Jyu+CpP257+DY5xDkpmarVqYhPz8dEA/4pw24h3
2bhYAVdEiOf/WCGTrM6jSKqwtPBpdKub9KC7cYlOJhHqcgrvDf8/4oO3lTG+IjPnuGolrIwyYute
cdPaxXXgVMf2y2SjHOaieerYpJbp8MTL2Td39jworPcQFC0gERZK/CGFQo0MsSk9t/rESmobDtIj
VuzxqEp4X5JxJ8KiCSVeDeGy5F+zfOyLgxHt0MNqBwGPN4/jUBTGobSIA4MY/NzOoCWWIvyaxu+X
jzb3FDAepQ2kfAhmiuCBEvCutUs7txUn3Ite4ZLvAqdIyv1ijC8hpRrLMo0FKOGr7mVO6Opu7rce
eussiKLWFrfZl7eJjGtpSgiLK6Aicmq3fkr2tHqe+/CYkHWj7LnBHS9i5fhL9tE6Do1Qngn2tBYL
SxuOevMcqDx50+2c8O2yYYfvYqKAVFZHkENTUGJHOHSCPWAoU3aTW152w1sSE3P0kT51ggGwKX4M
w30wneec05bBXRDjR0ZVmvGKDQz9XrdEhInBXoFqUQ0y1P6Z9414hq8yrkOpG8ksKdrwozZe+3Vy
P3pe/NnrB5rS+LwHMN4VpzJ+o00x7jrSMIT6yeFhgcyQZ9rpvj+VTuGrT6kTOiJvlpFu2oWYlB3A
a3JoZgr07k723T7Dg18L1M7KnmhkOn5yW00RL0cKOvkxVP4+sQ+XpSBC19AYuHigz4vDrv/SOpTd
X7hJuJ38m2d7Bce4E1CpxpIKmjsn6H5M5Tmfnz7jH1cAjPNQtQiUnzoA0if0dN3SSYjkL2S6docB
w/E7z1ltnrPfcChZMttn1DXJVeTaSwPSMPGvZnpUuZ1qNNT4YBMrECYUUafZUIQcaxptCEOfKJE4
aAx2NOrhVq42s/cVFuM4utg0oyF7xTKvjYNk5Xh6u439/LT44svsNDa6hKnOhPmFqzVx2TgwBvh+
M4OgFEStAraMSZbWyg817jYaUw7fEoueNq5Toau5tLOsU+mnKOuW11LJ5FCq6kq0flBtC4yzPdef
STdXW8v4E4XO1YYllkfTzcLrdnR2rvN56SbZdCErHCYIGfQRXTPT6ycUrslVigqamx7odDmNFMYf
NFIwrOku39MR+sxW95D5dDjnkIJc2lnGr6imnoBcGH9Ess/vzJPit98ieJfwMTz1jgwHbnV27PC2
mPDMl/EvoKdX2py6M/GwOIXTQ6/dS93oPrIVX7TR82RFhWU4jZvcofZ1kGzp1rBCcNVVv6rb8cjd
Bp5JM+7IlAMzm2ktbrTNa+ElPXTPoBR9kWzZTtzgzNcC2E45377+a6VgVantEm0Gm+Frzah/Whx6
fRhQq7MVC/NaLmQ7neiquOJ1+HPW+ZrhrFDNdlmigLqNdn7sDX/KOPcix8++xiKr3ydaPRm9iH1M
Al8QXobSrXlzOLxz8xqBrDC63EzFkF4dxJe8xG9+gOmLGlF8q90M9uASR4emJX04+LuK+v/hTeUc
m9dwfPU3jKmqzi3oeBw5vpvQWm0iDBCeiOhyjifnSnmNfVY4S6KaAvSTEYxeo3XXpu8h2VH3iVP5
6p6DxfFHrxa7wlLFLlbAdEHd+uiKrn6cjsn3v0nzywJ3Ce9O3rZFGY0d9B30g0bFJJlZnQrAmzTX
aK8xR2xdXtG2Mb4BMA42ysD70M0AiMajGp6aPLTCmZN48RbB+M80TUEQJcHgg+ou13dS8uPyGraj
d/NtEYyn1OoBE5wiFjHai0fTkdoO9s2OcsSIz1w/SOOgj9fBGxrjBxHUqk1YYzmNA47GY3ggeyhw
OTFX1ZfzbXQmIGsTjKAEHYBkBMvqXiM/BeHu8tZtn9Hfa/nAP4ZGgqTTADHF0BDrIGuZa149o2xN
QucyFP3KF7ZNZ6KxcmyNboBeo1OlrS3Wk13qj03/NZq+Cbx5s+0i1JtBsMMJpTYOpTgBq3PIobgp
7pWbDkQ04cufSyG/Po2voKjxrzxCgVHyIaiwg2Bw02Z/MO8r7qw3tahLW0cNZY0xQoF0oaHdaFeN
Mz5RA2+eUzeAbLYm4TJU7Ryi7doucrXc4sayvC/H+IhlzoXMzABvXM232q1wPfuv0r5+6Fd/KZWV
/FXuCwj2WLzMn/CQGc/RTNkiDD2+Y3GSvdwN9uDN8idQrbS+ckj2skfc2s9EKzz9XXoYDoPbtdCS
GB7VL7x8gnccGS8jkigAnTT9Y/TYklXdKspjTHjsULwTyXiXbFF7CApis6GbY6gPov5YmruS98jC
cckG41qgN9KDGg8oZekqxrXEaxjZ2CuV6mHICsqEGGplPlwEbhelmjP4lfZZTew5PJGCdxdvxMfv
MJjvgXGxGHzewFiue5fY80H2et+46QUrs0ZQhFGmq87XQiu+5yVbGx8JdAGioUOaBQRbLGe60GVd
KdPQXCq/LNEpJZHdxIcm5mRZW+Xtdzjsyes1E4IECKFEnxz6bwqts4VW5dEYJ7Wlg+mH9jDZxjH2
eEtkSbFpffsdNvMJBW3WxIaGb6Mt3INUzl12uRu685fhGOz6E62YCo58U3wdLR72a5MM4/DeYbOf
VpvRDDRifzsH9cUn8zr6Iu+mZwsKXW6N98DFBYPkSUC/PUrshX35omLb1D+snDmCitbl0ILHyqHk
0T5pSLSML70/7UwwxJg+JOMku3SMzsKLpH8Zmu7phXWzCU+6kK4X6fdOhG96fQ8OP9JdFyUyHon3
sLZVDV/vMZvmBHVJyLRgjyNU5667+8gRcGTqU3MWrdhROIHGhsMBGrwB+kagAsTeyOESd3KgYWWq
eSWUuyDm/P72iXz7feYaHkV0iYDffHR6oj/kUTdYZRrarVm/tGHrXP5Km85ttRbmOu7CFlwNMbBK
8Ytk7mTMdsqEc/RZXoB/jPBtQczRV4NAE8MSHlrxDR8H3xt2EjJgHH/tpFjNtwZVpMLW7ghkBCA4
y4HnLZE5/AMUL4hcY4mxKO/FRoUusHQFIRHOUePBMOc8bUYS9K8JvhnauFbtcU7tsWmsyx9sK0F4
Z33MiZ4NbZFqGrJ3TnBL8+AItdT6B/FK6IXUz5fROKbI3q0gdxGFmGYjjXJn5E423c3EMRWOEf6H
l/ptIAZTSZUwhCLOIdYU0BF+mvkmXn02vaywAseIrOoJXvJWgYCixU2BNtLg9X4aTCwfzkWuxDQz
GQ+Lp3sYnbYDiOIZlopp49DhRaAcMzHon7OKfzG0JptdB+ehKbmdLfdyv1ii9vPyZ9t6lXm3KMaF
4D23HkN6rBsnepA8BNm+8iX0dTzKa8+Z/4lw8h0c40UgwBNDgASLqjCtlusRxkwbb8F/X14WzxoZ
P4K2dnGOI3wqFQpr0VPUHArzOdA+dXG9GSPjL8Ics18qzYKanHhJ5Idicpv2gqMUVq0JnAIa/bGP
t+QbGOM1+pDEELLDTgWRhlENCIOYoyV1gYMh0Db5w2mKfxwxiG4JIVQkhzlnqhlqsxHkWFr9IKcv
un4Mcl4ou1HCgi28YTDnqUjaMU4FYNB4pz//zcYBszsWNq+6SV3dx817g2LOUqMJQT40BU2poLN8
aFC5j3bJ4XORzBsMc5jAili0UQoYIiqWOf00DDSog4Xb+MZNBOhPXVoRc5DSaKpqPaQr6iULxK+G
wHkd3nY/b2thjlA9I56QFQBI9YOY+AUeE3nXPQ+COT9ZUxRhGpe0Tezcq2dBemiN28uO4D8uwbdl
MMfGDHDdzhBPRRpP74vcHXbjFwXEQpkbc8XP/yO8fENjrtxkzscU0hxwb6UV+JodH1LMyVJ53Xaw
0FByFLhPYIQekwuWwDY/yO2/mCiSuBBIdA1fQuokef2ZZkwQmvRwZe3TE6XFCJ6FPS9x4Zgi2xeR
xHWrtz0sRRyGYy/3t6ZCPM5n5JiKyviKPE0Cswd/qTPOdkEsgmYFmgz2phV9xyD3HSiC7cLXH/5H
WMZvxEHUaIsMWIQbaWM1J9mJ0WOOF4SuseoYRShiVTa/SfM/8tDfhsQ2SyyFaMQTdVitCwnea+2g
7tB33vqCWzvReb5e8P6k7Cq7RtrCzYLpmbhkUYxvMcd6GsF2jhqDpFlR5M/j7VCnFmmdfjqHOu+I
8uAYT1NIKcTt6ForJ36KBjzZqDTq97tdcBPbiz08SY/QwkA3LO+llf7ypYUyDqhWumYydCAP803Z
JpY4S/aAB46e40v/I7V/+5yMF8IIJNQlE3ghvAZ5+gP+RfyLRuQJ5CgmW3yREHBV33U3egpvZFc8
8p5VN48PNE51MEdAUZNVZekzJU4LowK+qdg9FJbM7C995n3ILU8EUl6IK0H6goqmY7tXEWvVkzxM
SYD5HHRB0tLJ/EWzEIPZEYZ0uOH4ltms0RiXMEH+JhcmoI22CMLh1m4ftdHqLOFqzuzORaLqjceu
t6CAF3Fv+q0NXYMzjgG6eqDOEACuyKVVN19D7YdQ3F32PltByxqDiSa6BsQZkQwM2kkk7WJ/REu4
uOMFLbylMKddN6MKM/SAicdvRX+TqF408/wozzKYI262uToaEjDo65Hoxm5YW7WjWekN2WX+cn95
414fP9lzvd455lxHbSaiAwvDYtUP1cIQzS7H3E7qA5Q80OYQ6TGMuPnh1jW4BmXOuJQn9Ujo54L8
EEjG4Dh5z5ab2e8aggkv8kDtEawDonRnm/xF+13qR/kOJGXOgDdtyQ5tcdeL3NLkVk8CJO5/n2y2
REdwEeR1hA3NwEqwzw+l3Vlpaeln4wFlZyewEhc7Gtjh8+UvueWg17iMR8kMsa4N6lFmxavEU1Dk
lmqeTWgiXcbZDNzWQIwz0cKslcFTOeC+lb1EtrUDrX2ShyyzmidQ+B3+H3c8x4Gx7Qpy2KFboMbi
lFA/GdXgGyqmykDV0ZfKC+RhvoRKYTdVfoqSl6wQD3N2neq6a2rqSW4Nt5pKRzPVm7DgiSdxPALb
w1CaEh6uqUdopJtaOg7S1ZRwslmuRTFeZ0T7NnprgCHslINmV9e1bd4FD/VLT+Ue7PA+vs/smGNO
W0+k7+yY8UPlHM2zIuAzo/nallHtmL5LZx1TUdWVenPZpDju4PUsry5DISHxsCiAUprvifhY8oij
eR+JcTctxGOMEVrKDrgXFXCDlbOlK5w18Bzpa5i6WsSklqU4UIcjHgLUY+kbzHBM0UIruwPeX1H2
8kpOEXZz3zQJs5ayDjtjiRjRMzGMKv1E6DiwwulYFrynjq0+IQj5/IZgWwy6BG3PE50lhjbYHXWi
OdoUW0SdsZvac2XJtzS8zlFp1tEKDfUCO3speabIWSfbhJA3cWpKJf4I7VbeTx4avaz2sdll6HV9
lV7lt7JtXsKrZTM+LknEoJj6kOYUga/ulp1gL+forHkVegjHz0ypvNtlJkSqcwnqshFsJzoJ15qL
IjQoGhMkbUvp+oNq0efzcUcW6xh/v3z0NpP+9Qeme78y26oalnGCGLKTnF7f7K8qd/Ykm1hwLPyO
281LarWvjCszxL5NQzq9TScsJKe8nbxwZz6XYHCPbdETwLBuQ21ux1kkD5bxZWIkt0ETwIBUKz4j
SUOPu3ZF6c3KK/ELxERoB/j8zHvS2r4pV6tlYqsAY1x9IwO2Qyine4EvO9Ou+j7YamMF2ODqauCN
0W4fFRUapFC8/ChnthSGUYclXIKE3s9OQtwRcjaTh8A400ZM5kKpgaDHlS2Sn0vO45fddNdghNMg
eAixPPbxfIEsZtpQhB60GyZy3MgOD+kBR/CuLa3qG2ilnP77Z0ozZIXK2IgiJPOkdECFJkO/vPQ8
Zs+tdl0c8rdlMdbQC6OZiQUAOk87jBCSRo+wZ7oyfCYtR9EnPMHtLHQMw5+abo8G9A6UcYFFBRiH
PxQDea1ar/8a5jPmsCCh7/HXCJV6Iup4HITcFojqc44eXdWH/GK1aiYOR4WXPpsAp0Q1ak+Zy7uj
BL7g5az9zE/QovAERziV17x6xXb88gbMxuFqSCQhbwEcz70VDbfVfIzRfoWpcvlFz/wx8CUMOA7x
r8sL3j4ev78y+2qu520fLRNgI0k+1pl4nEVeB9DmlqIDxwD5GVw3GwyHdUzmPjBw7SutVaUvjfxz
Ch5MeQZrScSL9mna8OH7gSMKNNaQ8wPhzvv7IYOipSTXMg6jalHJjdAV8GqOal6HUgWvn2szjV+B
MdduNBZgX9EU5DCHBm8PdLK73TfcqQFq25fWxFy3YjnrWZdgTUJ1ayjnOt5Pzb3efWubW1JN1icM
YrUm5oKdggz5QYI16c1VT85B9OXy7296y9XvM1dqlCmlEC/4/Ub+0cO5JLejxIltN6/PFQTjGqcp
lEoZApyw6acEPKBz4pjZIag1zlZt1ufBmv/b2BgXOcWTSNoKH2a+FW1opkEMS/Sn17eI0B0sxdL9
wIlwgdLu7fr+swHK6i9g3GKpDpGB1q3BMXeUmaX1M2TvdnqlIoinFSUI3e2yR16BbstpyKDCBWke
XuU/sOGO7ZwkUotOtQAP183yo1AVztZufcI1AvMJWwksUCCpxXNbCiJhub/Kw/jelI37MOORmPEW
w3xE0NDH0yIBqoOgmXTk6uhu5sPrtTDfKI0KpSVDShvPtIN+jdFgG+LkxmhRyheaa+EMN7eFT3iJ
OG9lzF1Wg20uj0p8JigV0Eld8zxYlNyGjvnMDp0lFx7+/HCvlsrS8XZQ61KaAnvZtx5IPa2guWoa
Dsf0603IusM1COPi41YLuq7Dsih1tnSSdmSPFMDNuXfylqtaAzHufcAzrNo2+HB6ilmI6Zc6yujC
4mwZx9JZvRRSteUi5NiyrPf19IpM+xC6puLL//ZhqKms06a+xGFKsJQ4ugrqx1a8qdTnyxCbFYX1
djGeXRmFuNVLYNAh6vZMGQToK+UQWostlhbY9ZCiBS3HU3BhGVchC/UQNiFgaQG6+UlKO76NHOWn
YrUn2R4ew9TODW4r92Z3zXq1jNsw+5pUQYnvNtvRA4b4wP0zj6idahbt0u0lm+d0Nx8O14iMHzG1
JO/KAXav+DPoyl5LNgKdwbyjTqR2KHuUiDfLzIde9yeu1DU240pCopdtNWC1VV1A1lBNJzsZta99
3PpTsPB6OS8fPFBlvrfWAq2yQZXjk9bS1zbc/R9pV9Yct81sfxGrSALcXkkOZ9Vos2VZLyxbirnv
O3/9PZC/ZCiYHtw4rkpeVMWeBnoBGt3nGOVfERVQ+LDt+X0QAQ3pRxFmijmHoGJWo0dofK+cCsUg
zCIbrmzWrsAz2AHtmjAukPhE69KQeQYbEqZP4AMJMenQufmZIGyFB/3hukDR+nEHxqJOSalr2K04
CLYE42q5nN41Su5dF7N2/L0YhS5zQWWQxk42TIj5OTSb4BWLTeeKXrEErqbzF+xOUsJwZMGLEbiw
9x462PWOZbIaMG1okBKibK3dIpaacTGlDsAMWU+QSLftXv0cbCyHPYYMn0AqJ8rSos3iAklORzNO
O4DrMUSvAS9azfukfwKJFpg19zHaAERjeKtltKWCXCzpMkuKdR1bx/ATZlexf3LikANImXf0v6rI
RQ+9kjqA62I5WaUQWQGDNvWmPrIGSwbymDrT1vr3M3qgJfn7iAre2o/+DfKsMAEiHJqowhfTv/VF
LD+/icZ4DMc/TSc8LqZJalAOUWzbe0s/3j2VyC6AawC610fG8EgmJ/jETlm+j2qzsFzAfOvXkHIR
z4WUoM2iNNIgvsaSAmtmmznTV/m230xAZAxyO3BFM7i/ccOLSC6q1Kpm+Q3wxfBond9pCdpz3wcI
0HCPzC65AGkUef762egikQswupFaedaHeO+vElzmHrTmLAeTa3WZcz2SrfvgRRD7++J4JEtUBo0N
VJP8g5Xeh9VbUQjKhKIN40JKC8SqoA8hIui/V8VtPu6uq/Cba8ZFBy6ODHOeYGwYAjBUd0oBrQG8
pl1xiDEGgUl7VEOkjezGqM0JDyYi1bhgUhpqSA0N29S6svM+1v7Y/cXwc4wtcYbcHnbJF4GyIpFc
REmtErxoOZRNI9so7PC5AthSicll0w5xJb1PD5Er0lNgJDwSoj/h7SqcoGYfnI0Obzr0Ka9FF9/V
RgAi/7ONPPDhrBgdmHreI7Ps/Jz97Vu7t6c3loHIZkKrlLGHs11fUbZHV+IJ4eKJWY/hxDq43X4Y
7KHHfBYmwZObsfimZCcjMzbXxa0fHS5acrEkHSJFjUqsJQ1vJHKbac8pPc1k59PIVopXybfc6wLX
z3sXgcygFh5eqopsRBn086Nsq2n7WN0Z8+jk5Y8w/X5dlMA2CR9MrBF03CxqVSE4JqLYxmO/YPl+
k78v6nDRJPaVCdPNUEd/aV02Ptozfs0O2EDsWi96uF19GVoaJRdb/CBsm5ZlG3a1k551Jxk2GZ7A
/FuS2hgVd4fWnkTPjCIb4cKKijcBNVIhFBND6NlAkw8o59VdI3iVFrk1F0raKq0KxWRiokPZoKst
3NJcESQYkVvzCIm9omYNZeGftbTNvQ1yZos4DPgFRIAGkMaGcKNGgDtJnlGnFkgX5FG+5V8ltWWk
DL+5anWXpue6pW4c3oC7TRBFRIbCoyVGUqFHhNl+sxlrl/6QChutkGDyRmR+jWdnxvUY4eu6w4lO
JpSLJlVbSLFpQiouWtu+aG8UtbZbjDMHVbGpxx5tipb0GQhGj0WpbCSZHsdIcyZf1PW++oiz8BMe
Q9GfR1RAFKZ+OniFGn+dMnCQDpIj6/pJq7t7ZZq8qVU9Es2OkQ6FYP0FLsPj2gcRMLYydpdg9xaG
RUUw7COGMRJEOMpFHwm3I+qz6FP2hyg+B+OP6xsqcEnKhZs+81U/ybGMWvoCVsFZejSGT9dFiFTg
gkvE+mlV5hJh+hnZ7k9AcTTQ+6lgAAXmxC88aHGgxQklGBeYo1MWHSZj74tYvNdPfBcZfLVVofR/
Mswb/96cNjPgxySUoKZXsm0PMDS3b2x5V+2uL91qKl2I5UonhtXjLGtAtaz9RpCvy243tcCGzjZ6
Jchzq4ELT3mYuVcNEEozQ1lk7XDACwS1cBjK0HlglrFtdW+tljlgBLquk0gQZ9FNbgSGxOpbfvvd
R2dgbp0jadsMb/9NDGfYdZsG6A2CmCAYXQIMaLm1q950SPYHaKcaWawcZ9+YPY1oyF41+nYbaeda
RBy36j+L73NZ0yoqI5I6fL8iN7qfohX79fpSrYYy0AgSNHMpmK/mlqoPEzWYUjhovK/3bFp4PKhg
aBDljnUxGC0lOrEI5ee4c2nAAEo/o5cPEbPCYML03okteilejWhsgvV/YthyLgyZdim6+ID77Coj
QaV/3o2gDdcTXVCmFYnh/EVOMDKklQoa53MgLweTU865W0uhd31vmPH8cllYaMN5S1BKTQGIJ/Qn
qQAc7A5hsSvjXQuU4vRBnQXHaZFOnCFEZqT06oAdkut4P5nKTZy27jT/S5q29wYT8DEQYuF/rFeB
2yFtJJkKnB2XGIlNgEullW+yiLR0PWTr1DCAvgqwDX5ao8/9WAdWELp2POJNNRDwcm/8En3Gpct4
YQ8HgdsXTiPsFlqNbxe5fDlsJlYcNAXkps1eac/jvFPqzRwKMsP6tWQhhlvEMR5pWJYTDOMW5S9U
av09iPU8BjsbeERg7KvNnmjy+Hsx33/NwqmMSFYVvYRSeIBgE4DJJngpXtI9q2d2fyVbyh6eTu1T
cpd5UWiHxxplKtH86frhc/EruMMnybOQSAl+Re8Zz6zlNPSUhy/6LUCYd/qD6Lay/ty1EMdFkqiL
ad2ClQe9l/le3Sg79Cihy1V+69Crz0AEI4+KigPCfeXiSiMZlM4BhLIHDHLq/socQHFW+3gnfxdi
0q2eLxYactFFs7qiAh8kdvRVfQnO9X64kTJ0NRSvfY3HtQzXzW7XMhrw7fWwthppFoK5SNN3jUWC
FFpm3cNUfM7Ijx6TeddlrNeNF0K4xGyZVRSkFHHmfzAHZFd8HmC+6KcDfrf6tQfMu/SjP9eOfBQp
+BvhoDpTNF02NYPTMNMAe9ERBO7oh75lblLc6Pejy1Cn/LfW1ibHun8vEoKz9CCqn62mWv0inNM8
9SvwjwdITvK0LxLVJvKroZj25N9YumdGn0jweH2t1/fzIpA7o/h1r9AyhbZDZbqh3x5NWb3zJRFD
3W9c8h85PEBGZ8V9JuE2geqIcdt6SCEAbkpu0IeDAbLIVl0ZiCbD/XXl1n3S0GST4D921/iYsIbW
rNpagXbjK0N/V46WEzHYMKdCi6Jo79Yv9gtpXNhpaGsOJUEWRqwdNv6hvEW/NwLPs3HDOkBVO3ks
TMExY71oshDKhR3U5ONOy9/DDiss567yHOy0I4t35Dwie0LXDpixD3+CZUEWgrkQ1IbKKPsjtLWA
PqJ2X6fo29CpglCwap4LIZwz1rWZNHkI7WQATHQqtAIBvJIUG4GhrB7VF3I4vys7ZR4i5vT6SwoY
cWBJfq0GW80d8sL60qad9FaOglC6XglZCOV8b6jlqahi5nsHfcviS3Bj3DMwX7SAONcVFOj3jjy0
OAZ0VAIhssYOiHjKrI9m/SdhBB5mMYgk4GVw+4SjblwaJiJ2VfsuyFxPU2oBjkb1n67rwfbhl1P1
Qg63T4NSTYiRkBPMu2C4iUBprsS3IxBMq+beEvHfrFrfQhq3QdZoREMr9UgF1lmTvyvzjRb8dV0h
tjBXFOI3pjaHsI4MtnBFbBvqZhq+jOWXeLxpI4G5rZrARRn+MbYM+yEmDSQ16taoH2Xp63VNVhfL
Uhlzp2EYisbF2kwJwUdM0a5KjeGU58SjveUVcyB4tF4XAzI6i4Bm8xeuxV7pa7wT4uQjjSN6wA+0
1EBNKVir9TuIdZGifkwccpqrY4aqqOt/thR0lOOZMHXnne5aN9HdcDc65BDvxG0cq3u0EMutIYyh
TauQ7VEX4d3FOnZDInhjXc+JCxnsNyxCQZC2QHSgUI11pGhHNJ/Z+i2qLTgsgopdsFtCaWw7F9Lk
uQ2nRoI0dYuheKcCJj4azz4V+8qTv4sqCMwff3GmhWpcSkobZR4ps43eK1EPGXfKttqLS7tCpbho
FxGtIJmCbRochtPGSCd8j6GqZB4mAnd/4lcXU+RCnpGpcjkTKBUHnasBS6DONrKIDEVkeFykqwcF
gK8V8qxanGvtxbQEJzGB1/LvwhLNgyg3oISBkcbCo+PjoAkMWySCu1eHZhhYYwcRBLAog/9coOIG
zGbBgUSwUPwbcEazXFIiSFGr8yAftfLb9d1ezQcXE+YJtkN29+nAueYaw2MZgBmmfQvyr3JwbkzT
vS5KpAr7+8I1p8gqGoWdrfxu8NIJkxmFqElstfufgp3FUFQLuYGnDx0VmllRiAzabKaNztphXhmQ
cbApj20GtArGbKLa6X2MnszA6xwzEPIxrdnF8idw/uNPQ5rpPX7CrL3N0ymzvtfD/vpKsk/wcWcp
gvMe8MHEtMghIpFvw+BtQElFfSZtaOskspta9FAq0Ejn+rb0vgWWCYW4Ms+3cmsceg1kZD7dXNdq
zT4WWumcQ9GwyIYpgpi4/hQUnwZRV7dIDS7HVkbRqxFLdjQzPTlRjlOMHqk4/4P4uVSDy6mlWsRW
/X7uSQ6B6vUptmX6fn2p1rx2KYNzJUIUNNKxhEDQKTvXkedjFjQ++VpuC8c+RMvG/r5w20CO2jSK
Iaswz8S00/DWKEWXSra1Vwxa5xKpEox1PDQ4y9WFrR8aJ3brLxStE8pTuxW9LqzeYJeLx2XT3Eza
ENNouJvcZ2DMeWAJtbgxXeNF9sJj73Su6tKdGOdpdSFxW8E4KrAt8E7zcSENE48AFTVwgW39YyOr
Z6kIPrdKKOiiXi1+UopXDUNW2PWI2zCplme9x3QLDlyaV98y4K4NgzNmaCWxEGJytQpBqaECsAMg
CL9gF1qBROe6g7jW6zbgv31itJ2+S8F15xgHhp4sJIlmAecXc1mI5Dw59ut5qFnVShpqO4w/N+Gt
H9zU+b4nmeNLb+38UpYP111udfcWMjm3TvWxyeMKasrjC9XcottX8x90vSxXkvNqKY2JNbe4n+c1
u8kQO7Xke4MWAm9bjbMLTTj7aMLGmoYMq9cT1bZ6pEJZcDRaHQdaasL7Mybw1JZd//0bNqMcHMwT
g/2IPGHPLfvSNVPgnHkK5yoO2Bym8mqd9G39aXhIPcnRNgDNuC/TdzL0CGi1m+vWsPrOsdSQy/IF
SXKd5FhEeqM9MjAAye49HM5Tm503GA6gCuhf/ahsfS98YmPYf0TUCRq6i+dxx4AwCrWfnpdTY2tN
naeZ4d6cgZWbmF5Zy4K3HYHd/IJ8GKiTnPfwgLSS0MEz7eKqEyyrwMl4bENLkpVCM5ljj8p5CoMD
bbtd14ogSVbTpybrBrWIav2CzzbNqp8FBoZRy8hI7VYfdvWMYdCKHqbBchM9f7luLatqXeTxL316
ps2FlWuoItFqo8yYhooNr/AD97qY1Q1aiOESTAH4xK6PIKb2b+rumJiv17+/+lRBFwK4uNv5PrUq
ha3bs4nLfLbpwE+UoZ1ZdytXA4wLOMI2xanbhwdhuyMz5l8cfSGbi7/ZpEJ0CeVygIygkw0PJOTY
7sb7elNi7sRHm156H7gFErfomr/6mLDUmy388giUD4bZB5Ad74en6tyeStz1BwAY3mHsGzxX5ndp
sEXjXas1oaVUZlULqdoUzfGsYrVVUKEUYM15R3eIHLwIKVjpGlEFlFp7WjuCbV5Nr4ul5qK3FCZ6
WuIMgQNEdWZNnuOh2gNqRDhELzJYLninWZKj4Q/rOg3FZ3UCSE4fPAuUYXZxzW64QF35mWINDWQk
+abu74sptycUu8zo0ESnbqjsTPphFGfd2MxFYOehIBWu5qfFWnIxWssbI20spqJWA4Fb30UqsOPy
bEdIIrh4rDJ5LAyGr+2m8aDqbQpZ0i4/seHi5EbZ1rt6V2xRSHz5iQA0f0XLligdCgIcX+uV4jTE
PBgk93J2T8MZSBI9km4n4mETrOb79X/hEoGl03nWICds0UcT9XYV4ppQANFF/3LdbtY1oooiW8gT
+PfR+WYpxwyrBh9I/YM87CflqeoE+XRdmYsIzjK1NuzR+or7QKpjHNe4D9MvbfkQ0e11TdYPY9pF
DmeC6AoKjWqCnFY5qQYIqP0fsfSsqC/x9Jy1pzjbSf3musx1x/5HJP/6mptTnfcjVq9PT0WBUQKB
Tmz1f3Xqy/e5TBfmCjXHHCqBrNwZkrseFfN03uY6asvxp+u6/CYOX4RxWc9oC6oSMHC5TW1LeFZ9
UnbSxvosexVArsqJNbS4mZc62ZfrgkWLyGW8uk5oNBfvJrgl+VHMkyswQJP9gIU35f5Q5R27kP4c
OGTUl6zfQQe6ZfKJvVhXO8kV9b2vFrPpxRxNLq2lEcY+cgxjIJnGdwzNaj7PSGgM2Xk6iqSJVGR/
X6jYW2UdNLKJk5eZ5ZtElxuvVjCNVFlS47ZyJhpa+81R4WIszHIXAvEu2baRDO0qQLCxEiT5nqEZ
yNy3BwREu7urK1sXXE1FhsIFEgL0tQbHflRo2qdmvmsDYYOMSAIXQmJcSmdwR7IeMl+z/Zv+BBYs
dP46SraNHxhNTPddOM25WhQCABk6tU1ZV/jG+XgwAr2YcP6Z0IqjQCIaQV+B5YOGMZGrrddMFrI4
O1GTAE//E66RtYsT5lu2ybatbb23UWRuciusQYl048zEmoE2no6QJ3dmh24G005SeaMA52kys1sS
hF/KYTjrqvSQU7QDqH80/svQ3f5eXM5mrGT0jbbBDwCK3o9gN5p2p9v51+hAHhoXyEz9qd7mN6KW
lfVD/EUqb0fdVBQZu0DEex8Y66yBWNoWwuVdN9d/xPA3VRxEqqpKcEyo2+eq2jfN9npk/s1F6CKA
yz/otacDYVfhcJ+cMwZkuW1w5QcAAxDGU+BNhLsaF/7mSwti3Ouy1w8mF9FcNoqzAh1GCTau7w9k
esh1L+l/XBfBjO/X7HoRwSWeUkuBsEignREPt9UY7StV32rlvEsl+ZnK0tt/E8d2cxEyBwnYoCaO
xXheiJ3Cf+jGY7kL/dP8X5eOyzxhY9A5kZn1Wd+I+r0aH/NMcKYTWR4XR1CMVSQ1xe509JjPt8Of
QGQs3JZ/35KAOjYqzLK7rt22veRIRgZK0PhRb8vYNXxRrVBkbVyY6MwR1OgFliySRszk0HM/tdvY
SPfXTUAkhosLmDtNg4ZFo6lqVZsG9DHLNIwNm4noEXI1AhkomrHij2GZnKQc2FUMQghjTLfBjuzq
I9l2gIcTmdqqC13E8GNAnR/npFYgBie4jUqO/pg7U/+JNhsJ97/ri7dqcwtZXDAqVNCmoskbKqmn
JtxplcCm1880CwFcyOkLdIlIDQSkKL1gPjECKSx1WYth5WkHdnALhDwr68fEhVAuCOkh2OmsHkIV
MG8Sj+yMM5OpQCZeFARLuGp/C2FcCIrLuKrKgVmFfOfHT9L0Uodv13eJef7HoGoA+xBv0uifpWhc
Y0WXRZRLRmq0fd2MbmjoNg3fMArklNojOKyuy1k5ynwUxJlDrFVFMSUQFD3NHnUaezxKTrlJPgUA
xo3E5/lfze+jPM46pLLzq5i0o9u+Ai7+tj0NGHzWNtpGqd9Zg8V1719366NEzjRMYNQHWQsNO/Mx
MmxSn9rAE6wi245r28VZRNTqZlIFFegTDgZguFHQ32aA4Z524b/O5x+VYcou7ALHMFrICpavbrel
vvWDh1HaXVdGtENcUpIjwyhIynSZbUwD5YHAtFeeAD/qwKLhQoc+bvphUKHDAEoCBlRMneS+301v
IxrnM1cVNs2LNOLSEhosIqPoYAG+cpirLdEF279qYUDa1YmigQCdv3oYeSR3rV5AISOVnUj2H7uq
/l72sn19Z8hqVFgI4remLHprrMsRoVXpnGoze8AHSezWbU/REyq/DiCf71UH1FabWAbnMENKrzxj
q3uDByADp91qWy21lcme3jvqxHCWoqXg9rb1VatNlQz2OZ27wOuLp5j8x9XmdlNKstKXJixCHWxl
KURr7a7rRHdYkR5c4q8aMzfnFEL84kdlFZhePYSS/q/zCBzhsp38xSMucgzlUNhNqb9aqEmV0+dO
BFojUIR/I9OHqJ4rEzJGyUUTgYaZH12QQ1bda6EGF9KrEkflqMFa9eGxRCuyiGpH9H0ugGsaxS2m
wPfn8rYrbzLhSJ9IAPv7IiCh1Sz3EwtrVG2izGUchL6rPCQnxmIvYxxDFdL6rMfAxZqxbVuINBI5
MeUQOkmyy0Cqk3vpXB61m+lV9uJdAg5YEWPpSmH3o7VxwQN8zaXsW3BN0h/r0p5C1VW6c6CETgHQ
2aK0Ff9JtkR4BqK15QJClpo6TUoo2hV/BeFO19+ux0ThSnLhoBuHSQreY+J+Dt/noDAp9IPR6o3f
0g2YYW7I/rpIkUpcbCA1zSo6YSH9+BAM+8AX5PiVl5kPO8V30Kmg+5Zmn+UTBzVrtAjEbn8E4Owk
7XuwCZGNtE/A9X2j7TFTPwrO7+va6bJlASAAY2act4ElLOhQ3oJlAm3QzNVNMQ4CxrX1Qyfm1/6W
wX7DwvrNwB80sOfiVXY7ewq4PZLyxNCmgPX2MJl2/lckakoUacX5W5i1ZjupkEjLeB9Y831NZdG2
rYfai1acg+W53vS0ZXGq3uhbw0M7aWarb5Vb7MmWkRECyFpMcLF69FysJedgk5S0eLSEsWBgF80z
0UG+Y1i69Y2weUa0hpynlVPVx2oKy3gHwMHoYXJff5Ge1NcRM6vSfr7V/z0EAnOEy4pynhaVg9LO
PXbNnG7jERSd0dfrriyyRP4RVB41tRsNSKhdxWPnJhrjBoQH31sdzCvj4BDBGe43YfgfnfjHz1wG
VJHBdEqU2bBzcK34c7mbreIsK1/K7piOgP0INnktmHVg1vfLFeWylvxjaBNNZDBYkksxqR7R2Gl7
1QaNz7HThGipApt8b4da+HdotGCNrJi3sb6PgwlU/XFTYyBVOGnMzhbXtOIiCS2iUlZ6+NzgKF4B
EEXW4zF43R6zDq78Z6fCy95xUWQo0v/5WqNsw+yZmnvVEBymVioZH2xe5aJIof4dG0dP8Rowfqey
7QPTgmxAlHijvAkcgDnttQXkwgcWkOKIiK0aPfb+FG2Mc2vXjcMArRgYcXoYjtpe2sU3wj4Z0d5x
8STVyz6h3buVEM84gqdjl+/U287VvWk3aoLD9kpd6uPCcsFEAitCXrN7A0WDjAIwAY/uI7zclBtj
a3ps5Cff1rErWF+BkoS5ysIViszycbaCkj3gIvC255XlhtrViRUHpE/lv2fj+aAk4co5Lan7mE4Q
11CyjVXtztcsUZ4T5AF+yIT6LY3TCZGk2Qyb4oHsdMnGkK1xHg/IBGiM2zSyLSp8iIRyx5Kh7Ava
MsVS2ZuiY+ELMoEgPBImf7FPUWmklRXDOpRuG6qfezvpwHQigtFlv/KKt/HAgkqc/S/4NxsGiZNt
6Z31mYHoguRuazq6CFpdcCR5LygstQoNovmsllNFN1n2zTT3xKgFGU0kg4sgmU7rwVKZOfi9k2Vf
eh0kbWh0uO5Iov3ngsWY+32Ws2DRthui3xvW03/7PhcdlDmUW9XE/sfaaWzujF50ERIYGA8fCPg4
jTQAcEFvwTkH/KgUuI2+medSsFCC7aBcBDDAPlnMPeT06OCadlHq+JogRwn2gocItJIiC2iEg6Bf
/aBT4pSNCEOVrfYVP+HhALWKqiHOm1Bi9OLWqWq0Zkujjbhjl9nsTKphGyLkpd/cJP/J7jz0XzN1
TZExE5tfWb8o6OGRBQev/Mmm6DVHzb1ucyKT4I4TEY56ucXuxmp59Mk5ukl8z9cEly3RUrIfsQgB
gWnRIiSwB3YWY4CCA+CxxE9YIjFcFJDyos/KkEUa44xJR1uXXkrpDXC7dqduBOsmsj8uFmTUNLMM
GEwuBQ9G7sWlCDxCdC2gXDRIZT3ITXaszJ/ROYhIzXBdKKZUUuD951sRA7hIHl8JzNt4ngdmegyd
1fCiTf9dCeziOdszfm4zs2VR267g3MfXBak/S/OsQ8Nyvovqk65bNiVvRvfVRP0rEQQMkWtp7JS0
MEItnAPShIgY7MgwnxigqHlX73oQyKPL6TF4lAS3nZWxrQ8HIX7efwLdlj5X0I9dViP0XACAyCd2
W24iBySem3obufQc3ZoPqaidcaUF8KNsZr8LbUnUjZ2eQba0K99hwpKN5jFUKfqmdii9D5j6thja
+vVwInALjQ8nWZ4ZbQ4jCoftrO61/uv17wsyi8ZFkqHrJzyl4Ptydk6st1gHkozoxi+SwYWRKZE0
udIQrTJ6yKrn2HKmKRGskyDsalz4MOOin4IZevThOUm/J81BHe9GU0TDJjR6PohkZRBTFqbYm7Tm
NdvyiwYuO2onex0RuPgimmcWGABfNzSrqdBaFkWsZqdle0N0fBXEDH7kFvQ1+SwRfL/IE7uQ7mp1
E+Snvp5sK7mbzafr5ia6Cetc0FCUOahSVilhtEAzmIjQLrVvPNVDtcnV/+PRXOcvGIWvyQGrWbBK
Qug0zrgzHgCRBu5PL/0sqiEL0qXOhYg5aiItZrXCJN8Ca4Akn4PiWzGUdlXv9ORBS/6jY+lccOjj
uInqCOqZyZ0Zfg7D3dyJorzgdsPP5fZ6IQcje6jJn80bk/FogLnAYhQT7MQRuPN/C0g6Fyy6ZsZg
O3t3TdsdiCUmsMJPz9eNkH3iykFU52LFKKO+mhZIXAlmduZmN5k1Rqd9m1insBOoI3JfLl50KonM
NsEWtfXG9L1ENNG+Fvc0hWEZ67qiGoTTJRoVQhXMwrpyfqzi104KnQkomQEQvq8v2krDo6FrKqg7
TWDUWb9Ass4j6VJqjWgB2jNkmmC0tcAeviafWcKX3eq2eAR996fuSOx4b7xdl76WQpbCOdeKJTKg
YxzCZ38/Af2va76QSBQt2C2Kt4ulEM6dUtop4+BDiLRjj/DVdkQ3y02/YaUr4ZVuNRJqjHkVGKcA
/uOrOlFgSn4t9QwUfDyhW+KdEqR5jR/yg3E3Cx6AVtdvIYwLu1qrJVpdDKBsmTZ5sZeaU9/vr2/R
mqUv9eFiraEMZpVbEDEAZ0faxoPAk1awy2CACx04G/DbesSULwQwNvXQIcfxGJyqfQHObRGW9mpB
fymLM4VRKYc0Z7LKZm/6b1q1t9RN33wn3eAUGc7ToQOf3FxfQdEmcWexRJ6yPldhEYbqdtKbPHuJ
CLV39VKyVIwLr32SFWh5gWIhAS086OoaMLSY7vRW/ogfNCfxRH3uIqW4ABXqWTCqFpQy24eU7EJ5
nw4Cy1sXAQIyEEtRy+QbOuOG6MBuhk6B+imfWzsOPEuEarsmQwdTMnDmFItYJrc3jZyayLZQw6Kv
lgZOpSaxG9Gc0ZoLLYVwm5OGqtYNMYRolgnujkfS9IIovi7BBLO7DmwIg3+oKqfSV+oaEpR+OzWH
RBLgF6xGNYCJmgahMibTZW6dUqkD44OvQwVcepsz2bHR0XHDeOojVzQfy5InH7CXwrj1KjQqU2w+
AyMPdgpE/f/KIKuLttCJM+Em6pKazhAzk3kzZLLdlaJ3k7U0vtSEabq4XQKqXcksCyJ68hT2gd3L
xEYHhKOWj9djzOqSWUDSRiOAbmk80nVoYH4ySk0I8szDTyqK/0/laPWepF/kvAfYhUJ9QEpqyBYo
Z2t7cuZTcjBLgC91LvXmQ7hL0L+rCHKcUCbL7wuZat6jK1SBbnQ7lGfyymwi2tJHGGN5Bz5fB40j
zvXlXAsLBqOaI6pBdZUvzCqBbpTADkc41TN3NiJ3ylQvDql7Xczari3FcOk719ShCJgY+YCyx4Hu
WftfuRWlPZE2XArPirQBlAbEpMkpT29k6ZDHogCxKkNFZdxSFFRU+CpcT+NaSqN3VVDUcAbdyZzW
zvb9oXNlYGQM31HcFj2ZrHmwcRHKl+LQIxLWE1MsiYAcMBpHo/j3nBiGvhTBGV82yKPUZ0zEcErL
1mk1rxt+mIaojPkeovmgtxTE2UKrjVYTluiKL8Dx9E3e1G5wNg/g6HL93biZTgGey8mWegmeP1W3
3Ioe7QQbyBfhsibQJwC7ohUrKOyJKHaTPDSJIrB4kRS2owtfnrGcpl5Aymzd1qNvD8GxFzGCrXrV
wirYb1jIGCQDMHTMKv6uojNaHnEVfe26aaiYpVJkPAcp/LRrnc5A1esJQm500oNnVXvssgfZ9O0i
mv4kHC1Ecdm3KNRJynBXci1zsvuqdYzsx2B1AilryWqpEJd2daPKhnxUoVCSOV3Q2kra2C06o1vF
ux731v32snRc5rWCOW7nAvqUzVb3D0EqeEdZt7LL97m0W4AuNM5kfN+gD8Eg2zJIJtRUhDWzul5A
jrVUE2jkBl9iKwMplKQBJZRZTYE6p4JXJjiSgdpxJgQ9Z97/S3RYyOKiAxhkg7lhnWPvpLxoTTAs
l2EeBg6Gdm77VuCmItW4jDFpYVIZrE2YJgf1m9b+MCU37gW7tGoFC524WCDFU4bTBHQKdC/oPimi
Gs1qacNYCOACQQ5w1WlMIaB/JXvlNt9beBuqj8FB30eOBbaueQsSEKe8GcSE5cyEr20YW+FlECrT
MI9nyGaEtew6lt4a52xb/dXb1C721r2CHiHpU/MdKF3XnUuoNufHNMJpEJNCbEwoPQ1oXpBekx0I
yt5vhJWLpgLZ0xX351mjHkTiRabKOXeey7UVs+4M9UV7LEFLzyqLwFq3tv+fWvBqFF7sMefqcxVN
Y99CWSCE24O0L8pPU3rKjIM2BYL4uFqpWNiTwfUHyUGtqxVzQno/uroz70BbBdZV9YSd/JMIeVHL
4I4dQ4f7PMwX5dKiPRqR5UhN/Pm6nQh83OBCiqKTjALSEiFF2XbjQScPQwL4qvvrUlZbuQxTs9BA
r7KrI6fJ3MQJSccQh8ITG0dn1MnqHXmp0LsJbIgCgPjkq7AKt+p9C6GcbiOOomnbgvXLN5XbQKrt
zug3XQmuWr31lMZyxrIUgDOuRTMT/FkEtVTLUE1OT3U2zEjKkD0tTHuhkkCy74KVXDvX4H6H2zdA
KADKyIWzJpfCvsxknGtuxjuGnAASk9NPpoZsa34aD7OTFba17bco9wgSwlpGXcrmw1mbq6ZUK7iS
t5VN8YivBOB8jF8FKq7FjqUYLnSN4aCHUQcV4z0e4Zzqr+Czcm5Rqa23ciEccFxVCjNgGN0Esx2Y
qD7GaD/WYsPKUGACfI4eOPlUOOJX0tXSiQkkOtUEMChDpfsopTGMPgpZjZuVThhf83hkOCwsHIKl
aX99BdfC4UIY38LYmBr1kxLCAvWmGrep/tAnz91o2XjAEoXD1eW7KMZXukuAPjdjPg0I9PE++fbO
CLXJv6j7YN+mdrNPXBTsBL0CIpmcY8u5AgIoDfqp462PFo/iSZ4Fpi7aMB442w+DSK0oZKAmbIJX
ixW7IgcZc97EoPv9k1C/3DLuGIQJuTku2PNEKb34/S3phG3sIqNgi7o8i4RTHNUpJLDDY3DGs+mZ
zb0CUcnWX4dnNjpVbn1HWDRk+ZA/Ay0144JGCHrWYGbGmJ4YimZ+Wx813GDVY7e7bvUiq+DChhmO
OO4EsMSSuATDvPmWivLYanhfGDt3qpk6VKDqDiIs8zBV94MhyJOi73NRIjKCxNJ9VsAfHhV628iC
VzDB9/mWRmqh1tViAMuVo/8j7cqW48aR4BcxgvfxyqsPtW7Jlv3CsGWb933z6zchz47YELdrxzMx
MS+KYXYBhUIBqMo8JDlU/YjAQ32fi6WjgQbJqcH38+W6rPw6ILZXZv8FX+LrGDNDhqQe82ED7A7p
8b+eRLE7UIufr2YcS3WJRxatobjaHPpd6aROsK+xSJqbZkfdDxMrky9jzLOlNAITaKrg6cFpKF6Y
uqeV7RdKh2RzfgwTlLIQ1pGgq3IeA7LBCoR2ws7amM1nJQxOkZy5l1fhpjErCG6J5ItuxWILCE35
aWiHvHqKDKcUdgOVJlC28GulTVE022At9ssxL050Xe62F7ybwrPclYU2DaDgxWi5i4/yUi+RcJsJ
dgdoouIClepV2TQIdwh4/zEN60NTelyjXKtQMXJpI93lQvRtEUpi49w4FUKBTpQVEQwphqjyHOWL
KSgo+lB/F9mVDzWqS1E974uVXZ7ACge20wLVku1euOqvJKrQeaPE7xyd27cNRV/EMJNxCpBt3KAC
OPncXXVXvW/aIPp+QMOdmzxrTxIRljb6M8+BuZsMeWxrNdAA3Fh27zEFRx0n4drRD4zQSfgKloFv
TK4mhx4fsR4+7kqAlmXwwWPgRdQqny85JiFiLKE04cR9VDQvKW4KqjJ0e1zfMfj3GKXvhTQVgJE3
Nqvimfbag/UAkXv5cfaZFJ58M93e/x9N0WzczuPxmXFvZ+VVToHryEzKZADPjvYqexkG03ge/dln
Dxjt3iDc9+Nh9RyO859CbhocMN/s9AV9N8ev0nIYEjJV+ngAOcfh3AV9BYUiQ48OQmomhNRwxEcN
an16I1jxKQrDjTDD0EBWJKPWB0+rXGKWdUKv1uLCqEg0H+QQ05UJ+h0UzkPMBNdDIqUkvFEmcA7I
ZWRlLI1aLc+4wYD+cuYmkNsrnLHHO02BHqfWsNvP5H3U9tS9G8ntPEYFxo22h5FFfIpCN4Z5ie73
9ePl3WejtuPcNm77qQJ1adrmbTBZIVPuNHsmuEdzG2/cA50jcQtb6dQMjOlAMq/1HSso6vZmgUpR
yRP3AVUMSDkJ/8gVCF0eIytBGJHsYIdSC9d0w1N5YhzR1Y466JNwXCKnQBAEQuAiFvYx2Fl+cJAf
dUg/ynbkBR4VIqmh5IvNy6CupSiEcYz320DhtXmQ7v9SvyKeKLfD8d9+yD9wFSiGHcWA+cdyUIUf
tXpaRoISmrnYx6D4DsH2+VVQ7EYrFaUcEEJk2tb0Q21vKxX9dd3NKLtDbniEy29Hq3c8Ln6UlRK0
mYDlPPijx8ROpr18aN9uWrMdydNOoXHBo8HpQbJkWDcXbmrg2b+5Rsu3HeWSM+PBqNrN45Vc5W6T
HiuFWt0UOBdF4iGIyqEDeO+w7lc0z3sDWlBZr614Rb2FUrGELzvvZL3KmwiLAK+I+XDfWldZcy3X
7pheyRCWKuXJVhKRyBeo6KxxcQV9WnOgaZjOCqwE6pBeQ3IWay8SvHLMHfDOeSNO65ngLw3as7th
N+TilZpPlDLZRlPEWYDji9M1LavHLIT5bFWiBcRnrHBGaOMWxJYg8i3asW+5/zrU8RdyuEODFA3z
Z9bhzx4Oms9gQHqrK7Fc6nqC2Jf4kvVFT0JZTGCkob6yUmFBkR3wiUJbmJhXIirw1eqxHERCAT1B
d+giN4ofQoBFau6Mg5f0nb3kVC3Bxp37+fxxcUicuyQeCiCyK0cIl7C8cL5dnMpmefZb0RYppUAN
JxeLgtxs5SQDZl69qsW+ktCX2dtLRDwaUouEL1yfrbyJzQg4oLdFzAN3cAe1cvQcxjhINE6266gH
ta35M3E9YiqWKksfXjCyqrSEMJxwdjGPiAe9ej1op6Yx7Kp+EKhq5Y06EFNbo7FAuNpDFLGZl9kC
Ggj3Dozof8J5hRHKfGld3Itfsc1x3ItffzBNdrzKOpf3FBZj+C1sDc8lwFpmpqMWAX7y2fUHDol+
e5D3JEHJ1m68xuFctJx6UHbHzEwbPV8P4if1Z4iGG6bHXkCC9wmiFA4JurWJrEE5H8XFjhFpCkCV
x2DHNAQjV/yi2kzAaP5M3e288ZFcGkp+v5Q78MuzmcQr7Lf5XkaOD2mKm/iYo6+ojVEnYjOxVNY3
iBPozz/K5NbWclumOmpJHOfAb3BIg/c6b+z2jsaqYa7JizM2YZes5dLvWDZ7TWSOk8U4iWr+cIsu
OtQoqLZ1X9yIT7RKuvzxwul8qXD7pTUqrSxobwaKuKdn6mRMEm2Cmkrkp06x19HAp3lMHQMPw556
TJzwU+eIdkgum80tczXYfJY+pdAsCBZ2ssKZYHG/4nSFyi1fLXzlukQx+7jvFJukkNhMVNawXLae
11VuzMHIMsDqUPnDvvVZ6fz/YSARBflMPYGQi6gVGOzf+psixOBAdbXPE1BkgLwVBVb9ft5Ld21n
UxyuW1uLKUHzU0MRuImT8nlIbIcgC8d0QKwIvonxa45oKC+JHaXfL8e+zZi0wuFcWIinfIgbDOai
7cv5RaqviujTZYhtP1lhcD7bTalcKRMwNEhO22xVQqLQQber7srW2zkL5BJe+Ehm78wTPqzPd2D+
SlPIw0qcRgCLoFQZdxBn2DGGX7YYyPyDmDD+LVxs+36CwwDrvveqA/IqpOvs3V+47n1IQuCcHLpU
GzExeya/capWLy0qQMshPMiNedtOtSsZkXd5BikYboOMqkLXBugy4Dh+qjOvtn7V08/LEJtn8JXD
8/IdYSSERdEBQ8GdJfORBYT6KXYKE+WfFC8TZRD7+zrh0AIlK3uAZf0RnRyJ4MkUr8FmoFbQPSAZ
+O+HyoXF1KZ+bDq2gNEzIAWu3OaO2Aj3kXY/VKNHDN/mVrSC4zbeeEzw0sWId/X5ANnRYFe4y1Xu
hJ0bfZt78KzmLs2WTIFyQUoYi1itTUZcu9wWxQ9zfrhsFfV9Ljg1S1ElMhvDQiy8LF78aR52lyG2
g9Nq4LjglMO1szQGxuhAYt2LfkDE5Srq7A6tHp2jv5R+7EbPFK/VpgO+o/L82RFSJN0qe2ydwY1Z
FXYjX5cqodO3vaRWINxGOQVJZ5bMtN/HBlyVXLEGZWGXeQmZelEWcaFoDgq1Hyz4gli+yimepBMb
ZVzEZLFA8yGgryziApGVBsnYywCpXjW7OeQeq200nwbQoJZuck8meJRRzEFXcaJczDyVUoxg/Imx
Y7Erp+Eg7aHmcOygw41FNV6ROSxlJPtRK1BlCPCyrMLI1osfFBevVo7WOK27OLrf/QycgXqpoqzk
YkdQtcEUlMxP2n0A1WB5J1DsrvJmKrWaOS5UiBrIGSXmHuWv+EH9ytSE2CVL5OKx4Y10oLDDE2Oa
CnEIit3hGB8YO7S6j7zMKfeEH20mBqtfwwWWFIl7KuWwWN7pR3ZTMBzRYQDqf/pwScQwi4svC1Qs
FaNgg9sdreRpoIgBLk+eKnIFmsWstGHBXLQIezvKoFIc3KQGeSN/2Sk/PKWCC1qXLBEwkxodlMFy
w6zztUy1pai71pbCtZL4oAWxJ6WGCM0LPL/Fxr02Uw/uRFCD8vX56pAtsHeHOn5I7/yWpFr2eBvY
GTjhoUGEuHm5PHlQoT4HM/I2CQcBYVrWb+ootYWByvM373bMv10RdY7nEJYp1ksCkk9Xv2dZD3LG
0qlHR39k52SoQ32pJmLL2/YYXRENA71LBv8ogGbH2jBTIA7znWmeqv450/5x5Q1Oqco7BGfUjLL9
kjGXgs1hr1hXcU7MC2UC+/sqRMapGCjhgu9n6W2V3JfKc9oQe8321L+bwAXF0RhkI5gBoVg7wfii
CL8uxyD2/3/cyt6/zwfERV56XINiQWW+Mp2aVHKCeLSN4PUyzrYdKLBQdByapbe7t9VQTWDUTsUB
gTeWj+V4LynEOG0H9vfvc+tRC8QoKHusx2H2y3Gww/g6624m1Dyk+rNhUK9n2zP/DsetyDCe5lhi
wiPicjT0pzq4FiWqwoAaMt57YzAFBjMwjOHYGt+D+OnylFA2cN6rTWZRRxG+r49fzfpUpyKoHIlp
2XxlxO3t3/PO+W8za1qbMWpFw9iXyqGWvgzdvTSeJhRaBS+T/GSC+0ml+la3t4l3VM6rs1hRe0EE
H8mo4RhnZrbG5MQc/dSYDpoJvditP18eTGqyuK08HoO/UrRQPkQ56EJ6YqFSANwG3jVLUEcsc5Gj
2FZaf5a/XbaAcAe+flmTrUJqM6wgVbqWI8PWxNtyovgpN2uhVv7AVy43pawrtYaZAeUdk+JoH+rr
CneGlrMck4ch/N2a4GfX8lXgUAe5/7Fr/+0XPCfrHCxDmmYYxMGHjA96ubr2Krsydgq2uOynTJWE
U0PKRYm6keoxUGFsIba2onxV0X4xtM7leSMcg6dkhQDTpGnsMIIObaH+bnbEYtreId7HjAsTEDNN
RKuGX8iWCIKGu1B4LSzJHkjBGyKE8yysYSioU8jI56NTdFCP7XE+srtllhc3qNsvX+TQW0A0JUIl
nBhDaqK4eNEN6NMeWaiVcK+k55+itPOksbAvz9RGOz3LR96HkgsSQp+KhlbAH5LY1o+tnblGjhb+
xotLO34qoTte72uK727zSXKNykWOMRu0MmZLTnnrgoBCFq6rwanryq+Lx04b1h01nv8jnfzbUr7m
OVGswFSYXhajCVORToa6g9YfJ75j1SyZ043EDLIZ+pjHvANylwxiuUAlRoCRaat4kuDU0avcWiCN
/yxDU/7yPBIrgi+ILktFQMUt8xYtc4piPuXRdIjT4k6wxofLUMTi5muizVRItaoCVDhPTiiWfpMa
hDVUUOQroZUlV5aWDd1g2eGD6kh2nNq56tauckRh6uiRj4HUAHIhJanKrhBTILaedQvcJ/Z6ZII3
1ISab/WL3aJUO+XH5aEk1rjKftQqA42ZmkbF4mRagdBGeCqs0MVjPeGHpOdzoaRuK9DEB2y1VY03
D+XOFNNdk0l2p/SnXEtflHB4yJoH3On4Yzl+MzrdHeWEogYmfwcXa4qlsII8hrkdlHMkN/XyZ3Cl
4ifhPCd/D90/esF5j208C4UBuZcyadkC1K4G87vQVq4Sv16eQsoo/qlPS7QCVZsA0WwZQnguGFJv
QfyPfvnjgufFeQ/Bl8uQhNfwBLBjobUSRH1xt5w+9uGjhZqyeqGoNikQ+dw12zBsLJ1RYBrJ4EgC
itiS0e9z6oKNHD7lHKce1DpfavgEhu/I6BvLr6qG6nr5VfLk/YSiGGI1EFFZY+FtteaKSVCCMmTz
1ZZHaUn2ejEcLWN6FgeoJkxUpwo1juzvKzhlRltvy8ZRqA+Ruk+DozARdYZUAsvTu4LPO1w6dpst
Go5+rI+hZzyUr0ziXT2okJKL9tZ9iIfu2DXu+n+7l/NStaXSVaoeYAbnxs7ukDhHdu7Ugl2+dt7i
mXtUwTr5VUg25lETyUUTSw/jIlEwkd3rgvol8zrXbcgZoOox2EfQgYF8T32SvP9DuoT55IWNna/M
awM9DCoV4z06BupVvn+Nj/E1q3VH4xx10U74D19813UDdsIFo2sOD5HxpIo3df/zX8UTvs6uicah
jkwM5NIZt10GjsLc9GNTdy/DEPPFV9iV1gQOS7bZ6eL81MfzvguUfRsm6MSe9kk/EnDUwHGBpR9q
xlzN1rlZf2nE9j4q0O4okpoaLBBecAaeDzbN67IN2eZalXZxaO4kXLoKP4XZAXcP2tlR53F5GKnc
iOeDbcI0s8oagNNr72V3LVRYId/QeW8MX7VNHRipXJ0vsSsnWZ46dk2Wg1vXC/eFr/nYutEJN6CQ
CMGlvo3dwCOsZGH40rByOcuM1l6rsGAlOvTRc8Xac4I79Kg+sree5D5wui8EIjWRXDwZu2UBxyrs
HJ02s1lvkOFB8eWFvWVZZIkQ5Z7cCUhI5NxSRLaurcdEuKqqm2LcX7aIgOAJKtp6DtuQ3SwUinlS
CpTqtugBj8rdZRhipnhyCiEzuzwZATOkmq0ZLxIoRf4dApu51R4aZvmMLjm2lJfy6yKAYEmnBD3Z
cF9wN4OLFkMjCqaSwIj/skT9fySDVLpjsMFcmTLkCw7cBXB0zf6t2hR0rgEdo/CL5qDhTrSpfIe5
7QfLVAXswbqmKmCjOEc0xb4MyxGbFZq+7Ti8TyrJqarYHopjrjrqQLGwbXrdOx7/fm9lEpolWXZq
arU9JYXTm72Toc3nsk9sh8EVDne6njQoyBss7ag9cyfhLViB1sKBsUOkqEZX/ixRXeFxTiiC8xJi
o8DrXOGWNYGC6jA89aifhhjbfebE3y8buLmsVnicRwpTC0qFCuMoLl4sf56CX5e/v+2KKwDOFfMm
wSzNANBslHegKCtxrRvGRyT7KCl5pp4nNrf/FRzzm5Xnm3GZqE0LOKXPXT0pbaV0NPNXK7tjIhHO
QY0dd64WZKtuoghYYflgiPetTtW0UQDc7mQuZRcprPxmLq864ylVnonJoVYRtxlFqYmWZvZ2ZF4z
uangwKq/AxdsEPmpaFHZXrEe1ZZM5jdT29UscdECBKVqJr6NXIa63XQvfUcxIq7A4RWv45O418Fa
SmU0m1cvf2Nq/Dt9K+XzEjBHLBj5m5vOL5nwWbIof9+sbFjBcAEj0ZQ+qgTAMGbpwi93kQjib1bt
LRwaSrPusoOAs/jc26vOFHoBLfautUx2raBK1b3sIdSgceGhFOukkJgU+9w+aBXYd8zJEZI7IaB2
xsueqPGv8Fqs/3XXbmh7Ob4qpGuLmhpqsLjQsMyxNvQdBssQjqn1EwrLRDzYbIw2V3PPBYRYyYty
YVUt2nDFnngsaBZaHkpbYltr7eqqwS3+7JbQEVT/5L1/hcxFCjBxB0vAqkNqHIn7pX1Q2oTwbGqG
uFiRjbNolqzORdEhtCrPTq94VRBRY0jBcKGhneRF6SzACPvfoiiq6upPeJRwOtTwNtfs/k4mRo/A
5Bval3zWi4yVtATtaUmvC+g8Dn+SJb9PEN+6XvTNKOQGnK/NvDb5bgpXQUs8V1FWcMFgKlpBq9nW
ZyqjrcUHfbDLISDmhwgIb9v9an9NhDiVWuYFs1gg73paFjuYGluTqX5Ayhq2mtdAhpjjxQhASXOY
h2srvG4oRlAiucMV2TnGohsqq3lmj6KsuhD8EDAIlUylGx2z5CqlkmTKJi4+BL1eKjp70+iCb5G+
2H3ynOVkpRib54+pOCQ8wM0PhQ3+pqzOqnpZBDRNDDjTSm7mpzsdGeTiMVEpaum8SfVyaLqkaDIo
zRjNB3/8W3KhlhOxwiPpPSOHS71EcAI33mWfA793Z9f0rd3vl6/yStjPu18Wnvoub1Ibw3r2E7gt
N7XUqKtr/ARwWtmCacf1S9n9Swx+cVmp1BUKMOb8F+ilbLl9mXsq+FGGcLtt0IZWWoe4xY1DX+y9
UnYj8hZ3YwGfDRa3riK5lCW5gCGt135SHaYd34GdFHTqvoiMPHwEt6trHP7dDHELTZ1nXZwSGFZM
V234k/HfJ4ZB5Cob+/uZZdzqivSurAumMJg0eyU85cvjvzOC22MNK7IiVcP3pfSkGbEjjL2jV5Fz
GYVto5fWE/v7Ku4J4zjoVgWUcBhPgxq7xWj5qSjfJFW2T2vVVueFKFWiXILbcsEoHSYNc7tZNu0y
+qWPtSMVXk/RjW1VAaxniG8HKqbUClo2Q9NtZeEakwkZQkz9uUKtUmnrPns7sH5cHs+tA+gZKBcd
xslQp4BdZEI94HdGPo9OuGOlzopTP9ZQzyamkFjGfFOQZkVSGDLtLmlWjtLcHdtFucoMgQhJpGVc
uLAaxONeAI54P6NcpN2ZdzFaZ2d/8Zi6+R8UOp8NJBc5qjEM5pkt4kT7nlQH0fwWUuzW1MhxcaKJ
DDGtmEKh3n8ToMA4Fc48fCIcYuOEdmYHFyfqIEyVmIVy1nAyojVWRaU7aPyO4p7idCBWlsmFjCJS
u6AeYU8cO9KTYPgzNC2Hp8sGEXHP5CLGtFhtEWTMnuAmNp6XjmDBo77PhYewTtIEB0E8PQS3kVDb
UfBw2YCtu//1jPCXeUJtgq+IacwLsmMaIJkFY+l9iMt/MNwgyBa/frNFUhsGG/0LodbiIoNq5NkU
DIgMQvsC1pRAupaqndyEziTERNpMQXHpw9gYqPEKYGEvVqqtJ7Kz9EZnW73+AKbYX6NGkalvcZCd
jSkXHKJg1sy2ZGOa+qIzHIzHwRW91AtYs/LsFN8SlBG8iRfqhp0REXArsz5D52OFoCSpztQER0dA
nUtrt6hzkR7Y89HwTFXVEKvM4qJGK0nFPLUAW/R9XT8Ey5Xa7vXoC+GlxDqwuLjRR4Pcxwtgptfi
oDtggsXuZfejPfxit7NB7NOaMFSMt7gI0uapElrGW7ASHRnpWhPZSK/BAC4grZY//0FD69nEccFE
aBdjGTsYGevl98yqE8dsQm9O093l0dyeM1Nn2k44FiucXUVRNGbNkqmpfFLCr5CasGXpxiqfL8P8
j5TjHYezR1cFfepYiVfrKexZsd1FboH3NvAqBmh1EgXIJ1NxhX3zY1x5x+QDZp8aYzADcwhxRh52
IK2DeIZnKJ+n6lNeEyP5P9ba33B8xSG68ZcUpzC21n4rGQdf6tGObn6/DM+ze3lIt/fodzguajbL
HElWBOuw6dgMVkLr5PjjMggbogtDyBcaojXT6gZWRckeyvIjU6GJ9s2uJTJfyhYuSOaqUZYxg+lU
T0xvAvk0/hGEqmmqpmiSBS2z83y+mcyyyphSvdh9j7rWLhd/lMhnKvaVD+O1QuHibVGB4dN4Q9kJ
j5ov7dH4fmBt76y+W9xTHr65eldwXMQ1UjUtC7a5KMExyO6kQfKH9KAWy/6yG2w1UUDU8n30uJgb
60JaSz2AkkODp4n8egYFw6f6xG7TYypv36pwOkPjgpJiyNk0s7NX5/de8Ly85m/8lqFnukqGKnN7
9MFjZP+KjqGrPV02ddMVV5ZygSrVrVrpWA04qCBt7C2poNu5QjkK84MPfgJKC6YxpqjwiXNvTFNF
wr9ACZRj0n9Ssz+4tsPF0zsAZ0ZRFuEsWABo5z1kxofqNZP9yyO16XwrCC681pYIWVmmMm10u1R4
iKJboXZqUgV8e+t9x+FPq70RDX3M8l75unMZCWLoxTvtWsfLZe4WO+rlcjuOr/C4wApiUWHp34bO
W3zG2R8egxOYbBhn/y1FFESicRlp3uJQLLGcO7Hg5KqHct0fanPsUCbLuJ4qgdimNv17ZR0XB8Vi
UWUTNYRuaN5o/Y1W+91CQJA28VFQDxShZjblv34fiNNnRqCcPilOR5bMEW7IK2N0CahNBLb/Ccau
rnxLNOz81YyoR2bSDbkQmAyLqVpM5Xy+Z9xjLRiVwMuxSw/gq9oVuz+4o9YlXB7rkgRJR5GnUSlU
ZU7mukDy8kPRnySoUzTEeXJ7mlYQnOvpS6tU8wQRmLl668gIvfCnLvqshpSxB2dUceNmMrHC41wv
UUK1tZhJjIC2BXHqGxsV6RCbHr6C4bzPsOJM7ZgEUqjk/XVRq1lnx6UBZetWNMgt/6P7WRITizR0
cMSB3YQLtPOUGloHMip0WCmuWXxr+met/iQmGnFy3ZitcyAu3FZZINVRJbWucsv4OaR9s48+zT7T
97XcmVjCbP85358YGLrbZYXRWMtcYpGbkVJKmda6jfRLzPeDcpCxHRqg7i2pcmbmZR+hDFXF8Emi
ZnFekdWpGbTD0uJkwArCfz+T/MWn60zE29z2bL2D8b7RLJAb1jGIeEK1F+ugjveqAP6l8dflvfGj
D7Lxe8fhxi8Dl3TVyiLGT2lRrn+s8tlWUsKYTRBTEdHzgMxM52u9orGQUrWaWrfvDLvXbrpwdOL8
5bIlmyP2DsLfCeGo3Zb6PLYo4kExSD/91AfpO/S1PC1s/MtQm063guI23jRtuloyZ1AdSq0HxT6x
P4wBqOHlnTbcX4airOJDn662S6Bh6My4eJTD2inDyp2z6ZsSy/+4RR+usLKK8+9yNJSlyJhVJh52
ltZOR5BthP+YI/0chXPsQEkWDZXWratJEfR+rsv+Oi1vk4aA2dgFGY7FhF6hd6XygUHLo3QKc7jD
NPliYys+mBRBtw2ejSnwIKsH7gmqOJj9dD5ASIgMTAMT+6HCDeAkaUObB33rCuFD336dwqfLvsAi
9MfvG4oFoXHEcJ0LrGg+qw2xqVtXlJ7y7BA2qi1gltKvGd7v9YqIrBtHKQyeJVuWaEmmrPIFtI3U
Z6lSNKAiersmYESJjLVD8WKfupDbGjlZhOqUybovNd6yCqxvc5vXUCEMT0vyYqFP4vLQbUUgGbrj
og4FTBn/wdCuHsnyINMDLWhR06pCzi3vX4YpcOpgIZbQBzsUXRMlnD8howXuBv60tKjC2Exqm3it
vIv0o64RmdAHM96+r5r4B2cWi6fil9WsreKyT7xg/iLmqV/EkV0NFDUZhcINVphB2E/VgVJjRiCM
91CqOC+pGrErfLzF56xhYXY1KalSioJcAYexNLG6A+tBw0Wp+3akcHPBye4taJJT+cn2JL0PIpcI
tWUapGXQocHjuLzg+OzWjvlFFOzBGTzrF9MXUUhMtvTPli5nKrd041nLxKKBqf8V2kwe013tRg+/
5Uwo8qYPu8Y5HN/8Z2YaJLuZn0yqDgb0xk7mxbGKHd5tqShBWMZ3/YmFCnrTeEg88+voQR/8numD
g4Occca6oUtFCsI3eYLPYULDgCrCMi2e3WbpXOjV7BPL3F+OFx9C7dsAguUHBSqagevmc9ecBQUk
JUKFJSDdZ9ZeVB9z5XMZHI3hJLRUA+q2Te9gzGFX6yAAs0gaBQATFvNrakw/JKHzmzElbPq4JTKj
ZFx1yDq0H9W3asQVjgjedijNKok3OvKR3RdAoPdBdQtbcsyreU+ReW6atYLj1plcqmZslIBrl31c
PETFboyJeLjp5wpUtHG7LIkQ8DwfuXQZkafkC9hdy8QeJ9NOGtlGiauTJETF3/bgraC4oFhORZY3
EMHzKtzu4fqD0bse1A6U87hvcePOCV3qymVzAMElr4q6ZBqazKWZ4RgqzaJoiI/pw4yyr6I7RRnF
+06BcAlm1c5D3qmYpaG5rvobXfGWiirf3oy4K0O41VSZTSXHBQxJLN2ewsixoM15ecFuQqgoKtOh
dM0YeM89IUvMLpN7A9NjlY6YDDdio3+7DLE5UqoGylNN15FQcttVv8ijYCkYqahDuhVDigmaNEYv
Opdhti15h+GWTdKKTSnNauKFQe4MYbozR0pvanPZrCzhBqtPcivNUIXnISHDg5OY3ApNcL1U6V6W
LPdfmaOL5xMzxaY4NwvMkfr8runB7h2VRCKxPWIWJG01sMvpfKqfpp1gTSEg+kF2kiHci7HsXbaC
jciH/RsP6/+F4FZ/EuWdOA/wYDGBGlda2Eog385J6geh5Zlafm1083FISbGNTVxoRpmqhm3N4u8c
Jqkt8jiZWN7AXnNbsFkHiRvv2bO8+qPxGPticm8cssnWBLIu6eNjKNsxVvBs5Fc7hmWqUysXY+Lp
1wP4H3MPJNBu8nl4K4XSryDfQuxRm1O5AmRrcAVY9P24iCXsLZKHIvCq6HB5Hjc9f/V9bh5bwUyU
vMH3q+S5MHO7zh+M4FFHK9hlHBYLPvgL5KQ1HSdBA+pZ53aYU5YKZYSsSB8NW45nu59eRPHOyHQ3
kYg3yc0xM6GWh5gkq3ggP8dKJ7NTsjxDIa2OUu42vOtjhbj72gx9lqiaogzSKSg7n0MUmiEs2gCI
WjwI+cFaDgmlnbbp6SsIbh+SFVMKpBgQohlC4BsE6p26myZcVYbtUaulvSiXx1LpKU6XzdFb4XKj
V9R5ukgLcK04ty1QrHVjRuTI1Ohxq6jR1KXr9Dz1wrB05PLrUPuZQcXZj9euWKsKLngNFTP0saHS
iCYjKqFpj+wOL1C49s9u451qg9bftb5QL59bo7YC4y/bxlKaSm2JEZesqHSXZcB7xhhTVM/bKHgG
hy6h+rEwXQrTJFDKIvEs/TU2UjvMiNu1rWWKwfobgNtru9AotVAAQD3PezwTHrrU8EH88RK25alR
JKpjeMvJcZhgRfZIIj5oeYdmPy/DALy48Cq0/Yf+0p6aoHG7Hpcs/eeoUgjfoxC5ZZUVcZeiwB8Z
8s48QqhlpzBt4z15DNyYKuTgeFvQ3y6N+LsviKNJqZDXIc7yzUGykR+jGm86hnffIFyJ+nDiem9j
4kxT0sABZsLrLZ4RVYgkNZ5QIYtOyp+p7LfDVQIavmSXL/8cyIJkI7JvVceJid+A57iYxG4cQg9q
V9C7nR9nofRNs931HS7dKr11//HGcYbHxnm1AVYhRPQyoQ+9qbpe2qtOwJOQ8IA7M6f5g33jDIrb
a7NFWUwI4YKVZY4/j117Ksbpn6+vMwhuuy3yJNDyBaMnJad4MrywLO2pv9XB0NCTzRAbLngGxnxm
NXRpZPVLyIZOmITbZkn9Jg+9fzc7XLyoQtWsGgP2tN2pDz5BOtUO5dOcPBg5tS9tZCqwRpNM9Afi
so9nP4lxAxxYOhbUXJWOYT6MxskyW6eQqQ5y9pu5VOUMiIsQ4tKOORohQMpT/iqb3A4C1Sm627be
o7ktVogR3NgLLdnAiV3EEyRegrhJEobaimfwQXt9qCP+RbZUWc6sLkT+tXVcB45pKbKCf3Se6lEw
DKNrLMwUq8RA3rpTFRsPq9rNdM+UdnDHR2libbrfCpFbTlKXF2PbYzlNYOzFC6IXqLV/2f02fWIF
wS0nI62WWRGY+9W9U7X7Njcd1CGbKnGtsjlJpgz+YVBOyyJPog1pr1IIYzydqctXOb0r58cserxs
ykYAt3BJ/jcEF+eCCHpAsgKI0bpT+mOZ/lSjmzhB/RSlHLI5Lyskbl4EQa+FiBlTNjfon1uoMEoN
FjcpdS1mWtfh+1J9P5rgldB3Uv2PhSGwr66Hi1s2OF1q4tgApIE7R069a0EphfIH3UfjodNRtI3U
mHFxTojaJKtkrNJZvh6SQ0jNyVayCnsgIYcaHkn88JQFPdAqRH9XiIMla9pNIZMZfR4hdNHtQrLl
cHPZvIPxHYf9mIaJlAGsHr/qBp6AGkeVPwUjJZBO4XCnpDyLZlk2cD9YVKGzTLE9Ty9Z9hgKBhHd
tl0OtxGirKmoEOW8AU9opQEGHVxEysIOpbx47o79fFYJmG0veIfhvABtKNKIV254QXYsB28hy68o
O7hTctw2eTxXAPit1hV70eCjrxBNoI0T3zL9m8xB1+vlyLMJih3P0GWm9SOyv6/ShMlq+1DNkBrE
Vu3V6uKa0aklX3woFC4qlGVU58pUslC9OMnSHWcTZDABRV62OUUrYzhPwBOtjjtpGJOZ+3w4BAZx
8N8M06vvcy4ga11QDiO+by26UyyPqumiZ9LOi8EeBSrqbG/aOBVBAIx5tsFNTSBpC8ICFlDrDSdG
WGm6jdfspSMTbpMSm6rj2B69dzxukkZdS1JpwCQlYDXxqwF3uXJaPlz2N9Iqbo4WSQ/A84bwM7wY
pQ2yMlQlhydIK7JeZ2gqXv+HtCtbjhRJtl+EGQRLwCuQSWZKqaW0VdULViv7vvP194T6TglF0oSV
+mFm2qbN8sg9PDwcX46LqNHWbe9NLO7Q9H5QDUMFoF6ZR7UYrqYqPKTTtNsWTKQ97vbWqmQVipwH
O4I1sdNQY1uku42wJogqIwmt4VMPNsEhhKj76NGMkEoz/XyHFRi5refuhDl2gacTAPF8DlFkUcRV
7NMBBZ6RpI5v/KozIkBZU5gqo3SAbjXs7OD7g/PQQt+AjHOJSiwpn4lLovQDZ4IilWKgIw51I55a
NvIDfSrmGWFVnO810j3gOXrcPpRVKd4g+NqyLgcpsVhfVZyRG4uGN2MnYqlZPQ4N204s0yCXlZao
IeYMSrJgJ1eFoxhYg1Ga16i4/HVzOwIPjBP9weEuSpSMlhn2EMXvZdOBVJUtzYMlOPa1sEBFclZh
C1ZQnuC8TOGjrUpNgaIG41XQDl5KZN9uSv05VFEL2z6dddW9gXHOxkywhspkcbXSB9hrfKuDK5pK
H3hClxJxeptILzXmgPNBl6zdSCNYsK9hdN5HREFBT0GIeFn7SFsThP0Ry08k8q7WQIBBd1EvqOuu
PXCq9gbCrH0RDUgkVvuEfbUZRd04qgUi9KBIQNtq4p80rY9tPY1+bgu2eoMMk4UguqrgKr3HHGZp
Vn09RYYMC+vQEmsKsi5rZRsLX1Z/ALhP+gb7oekkAUCWvd6V7PoWZSPVlu9Uz6hd1SF27oiGvVcV
ucBU3wuFhl8FC6UQKUgSWuyyXRyA3bSzI7+w5UE0HfvqkPmkxVJC7tgiKar0woSEddQVX7ENzfwx
xE3xkmF2CtnGNIoetKathlPWFe0XNKhHL4raYwn3B04SPYaWgtwgDJW/2m1lad0Y4oHSP5um22Ch
1zbA5Xpm5qIWCNx9LoO802MZCOHR9OIvCJFdkCmj7uzNh/g7W0QdYC+zfiffkNN00AWWuhq7LOG5
m45lHHowDBGerBS8kJrT53ZRODV2FitOHzng9/oliz6jVi1pITL36s9FgzKQBUzJbO00Kp2uGHbB
dDCNxu4b0aYJJsGFJVFdUUEbLiO/yynYKkiUmRLQ1ElJ99SaIGiaPhnaDP7BWJKc2PR72xzbTtAr
uOqpF8CcavVQH7MkjPGOxt9S7esgnekkyu2tehq0xaDt+rUsxP6GhXeTSZ/0swKMMQWtGOjz817U
VbQqhsUQNCQq0fr4HoLUoap0ZgAIjXrtNF63RrdratGY8aokCxjupuG1bEgQ4R6gjcoFy6GrBKJo
UwTBWUJB4kGWW0gS+7dJ8KnSve27LNIUd+CgdzdJn0IEqn1Kp+9p7lb5YRtiraXynbvgvfAchj5q
Poj/nLGwiaM5wzn7qmd24piYKT5hXuspdxrRDJDoyjLVLuzMmJtGN2aI1kbofi6Q1TX3oXIe+/ve
sgQucf2Y3nwuZ3DjUJZGrDGPGHxrIgpmue8CJZI1l/DmgF598kKaugiJXipAqGqsLFUPxt0weIpH
9uluOASt3YtGtlYjxAUgFxDoUtyjyQLXdJ6zyLFa3etz8wrfV7tQmkWcUevRwQKNib8QLywypcH2
YXy39W7/+R+2X9OdPVTQ5FvGO4n+bkGLwmq+77U3B93rClpvOQnjUQLZYC1JIMUHTdVN52Ve/L2w
bLYsOj8LN86v2eMSjhOx7cKGpL4vuZIKkuzkU1Jcm/2DXv9oyKdtYxEhcReuN1E1Rq+HxJgAFRDG
6vI1kfcDvlRRvHG3sdYcyFIq7pZRZMw1pYdU5WTtpSzdDy0Y6OTouA2zdsGWMNwFM6k/YogVInXk
SOghLAUl1XUx0IqPugzGivlvVF/vfaXz4WcxwaJ3e0m517sv2yKsQ2BMAv14Fmpn7NQWJt5m+hRb
NMGcYEZOsVw4SRwe2CqBbZhVTSnEUlkYb1l8+2lq1ZKmU0ShZfwt6M/yJAqFRADcq9cqSYTYDwkq
Nf1qFNc0f9kWYPW90BYScIrys7SfKEXUPoFEp30cH1K3wPYp/WtylLz8pA/29PdcAAhpNYI9phbB
uBEU9P5w/E73TTPBJ1doJbb/bDnNfEd8b1uyNQtASxQMAENAmPjgjFgaKrNPR0MCxV/sjEPvZp3K
6DUEDy77W/nocQnDHRBaZODZKvQh0BgNa2boaRRzRYGJ8KQ9kEk0YbQulalhf5xBLEPlpPJHkley
Dqma8q5uHkjradPPbcVdjv3geKj8hsGJpEH+NlOAQR+mHVu8Vnj6zXwy9ulJNAGyZt5LKM4SeqOY
ZlqzQ9LB16rhKUh8d1ucVQioS9MsjGxecFsOcmFGwaRJbm7UDhJW0fx9G2D1EwkNfn8QuLDO7Is8
b1ogpJZdYn0UIyw3WlQVMIjfe1Zsf2DQjB3RApL7QjL0GnX0BJCyfzfrX5tQ4KHX4pHF7/M9u1OD
jsIuw7kEpu6oWgqC4LtKAcOkaFkO+0Mvrg+eAFM2keu7SPCmpdZNHWgM3MT4PGR3hv9rKG6T6EbP
d0oUY9r1x/Zhrd6fNzw+z+vHFsYpsZPO7WnomFaCdop7Rev32yhrNgeJUDpHqyT+w91SiaqYvcFs
k2v5mHWtVXtsZ0HaSgTBXVKUtkKJJDMsIPNtrTW9MvcFUqzpaikFdznTXtaGWYMUJdJvvjo+Rnr7
NZliQa/Bmgmgu9nErmNkrfGSvn8NDKNvqR90kptljR3plm35kj2q5649Yw+ynWMnTyL48l5V3gKS
/ftFdBBJSIxHSS+5mhb+qEnl1aUqeBdEEJwJhFFjYaUQpNLNpyiO7b4WhQaXd5TKaKMxMGuI1oCL
zvBATbI0Rh7RLVJXydCR3TU7nSDZhi/9bXNeQ0LvuYr2PjQtUt6cjUaXEikwfBelms95X72gq8uZ
JHLrd5Xo44Q5y/cOAa8pMvrIxlAVKWbuOyGs4wQlzRiPT1A+KKWxi5rmWqrVvRlaB72qHdrKhb0t
3+UbzjABiGZtqph8lYmoXVNIpoTGdjWy8+RTGfugqbL9dl9Ngu+gVfGIqigQUZHRGP7e8vJBN8a6
TuBYaSRhTUL8nMzpdy0YnaQrvEkL77G0pne25bu8yJAPERDqqRabX+BsUQnKRKVRxkKh8AGJzGNe
+a7c44H6AA4ODTQgrBOd/8ar/MRU6QTh+mD02uKhiXPmZwX+YlUapH51HelW9gHxXoWhoZnoeIc0
GMa5lnXpXMfBCXx+7geEwTgJHBKgLtbTYKlKj0I1DHHOP2vGLqZ7XbTZaVWSNwi+hzoKaVNqWSS5
ZP4cKl5V7UZVMBmzCkHZ64qCOsbIuKMfEjqXMrjlXDN+0JKbSI/tfBBUG1Yx0IsLs0ZLhcZ3/qpV
mk4I9X1XkXy7mE5TBOarv9/7qMKIFyicz9ZJTeKsA0pkWoe+6b6UjeWExBJ8zl/67fcwnMISfwaB
mAyv2qjh4yynhyDsRUWDdYVh0F0HaQm+TrnoLcZmyZaOE/xpW4LR/TmyIrsSPaurIJjbB1MJSLt0
Pq2NgYlhAEECnoci9JQwdLWwdBoyHbevyarvBEmdjEgHt56fPTEyuQrlHAbWY0MyxeqSfYaN04H8
YBSF4EauHs0CirMApDUH8EwCSjIyOy892nzEsywAuLMf54DOEpITbixXxzHrJnsymn1rCDe7r74C
CyAueDPLOG/rAJLMfe60P7UAOb8K0w3hiSpHCdvet89oDQ7tE6hwoCeAoIv9vcfUat9qk7rBwFhe
aI5kxNQxlQZcMpU87pXGkGyrrSdbkhHrbSOvGeESmbxHliU5jae+ZkYY20pW2a3xOSw/cGUxpIYC
B4IgVih+D9JVIJ8KCMQL62E4W3WEhqG5iQWirAVBCxT+y0FRa+QUfYgST3s//p1G2NadeKUkuE/r
GsNByZaBwh8fIFR1m6SRNfqu3gaOAjfXTnQXaoEgAr5cPAN3qstvOMxmFiGwqQaD1RfA0Tzrcxi4
sZuco3tWW+w+D67uzL/6hHGr646oornmMZbI3HGVWi0PXTvjuIbTUP2Y5995G9pdfY85n/22+a15
jAUU329DgsnKsWfQd1EMf0EdeN9MGCLaxhAcGB/0yIVkTJEJZy4Z36M2txvjR+E/bmOI5OCuUaVU
EaUlMJQwvyKxvjfy5vd/g+CiqiLWuy5XAUEnxTa7c+RTgaJWLxD6njQk/9Bxw0ehfm10+Wjg3FM/
dOQAC46i0W7ix0kvBPHuOhJmwAlKDeiC42SpiN4Mo9piK5nUl1jvEexzU90r6fC5y4dv23pbaUTA
RVLgeBgnC6jBOOc6j8ZgGhZ8uY4xF1tP6gMdEicJlF1Xp/tKUr+VZXwra+1V5qNRZhtdZSfPfy4t
0TnLaI1yJnKFY2MNtP7zjN3lMZi88F/ZGR8zhlOMdnvV2tLX+Zn1GuJ79Fg86J7qBE5/ro66M+U2
/m/69+usmYNZ6IU7hGZsrNrP8Jf1pI+9zpjQX1XTn0PWfJmH9KbXaCrw0CuJy/eQ7BotfFospUmp
W4DEuHm0y2d6wOaSGdzp43NFs+9UIrYGYl07TRM3NMeDboKza/tAVr3BQmr27xd/wtzVhh6x81B7
UE75V3H7c5h+bGOseoMFBjP/BYaGfqV6JPBqvtVheze+s4ho+4oIgvtMtYwkGJWeRXW9tM/72i3H
7iOaQgobo+1o7QL963spaj/WR4sg0LayL7TES3C01P0HFIXvESrDLpCF46SIGU/X0FhQlN8+xYl0
lnuQhn8EAzKwcgZYxrh3dIjwDQ8yIUQ4enTdlIM7d9H3bYhVd4Yoin3CY6sBP4FIAlJLRoQvn6Ju
bT88BgQdP4Pp0P6wDbRqvDrSPGi6NMyLibMqUOPJKjXw/U/67WDJh0DOnmgmKv+tGtcChvNZE+bv
46zFyQ95WrqgFu6cqY3/vqMXh75AufA/WG5GcmZf5DrMHlOUMpIv/01fTNDFRfRr3e9nCxCKqp3b
SnuMKvOcS/nTNsz6+b8dC3dTMEI111MNmBiN3Epm1wOm/JVnOtaC2HOlSM90RsFfhlYoZmzvBZLk
WA1jCd4LHCuZjXZrO6y7Xamprkyj4xzo58iMTh0tHhIQLhVa58VSlgkcw0o95d1foXKEIUXoNzUp
EChUKEqq+8Zphp2EjdeMZqfVQSn1980rADQgOVwEXnB+JLEcc63ydQAmmXJo4hGshDP2zUbKc5bV
pyzoBPds9QIs8DifIeGDXdISBY+ElB46XwHf4uO2yYgQ+INU5j7KCBD0McRMCJYPNyKijlVn8UcI
i1+OWhYj7SoNXsmvvwft11r2kvLzf5EC3yrvzbG3yljuWWIpSZEbTXynN0W0LkzVF/HTQgrOF3Vh
TOOoAERTx7YsfwLzr61XXzQF1SF6m8y/PiARCp46CJhxxfi5ygqlDrSm4iqT5tqPamdsRMNNK809
MOYFBDONhVOSmkhSAxMQ/jk4tMO+wBqV+ea1qwfDVEibSsL7s2ptC0jOQQ1TImeYbEA6YwKFbH9q
hudtta27hAUCc5ELoTQ9ACESswTjPO/TL40n7RLJxv6Afba3ShRYResK1qwb2XLkq5ky0VXzHtDM
2z7vJctyZ6ndpROISmEfVS6CWTM/isgBH+Iyvov4r/1Ya3vS5qACiWJyRWbjKZ6bY9uiMyvrHtRU
8kZfdT+gS4qZQRRdwW0HIor3ogXg1qSoTEC0BxSpT+phRG8g8nU21j06aJ0W4bErxF+xJR53dpKE
tiU/NEHkuA8O6CZyeywOtDx01gHtrxc7smBvIRwX8lnNUMZVC+GG/mkcsPkB69REacI1c19icO5b
MYYcNWRgFLrskrQ+lopo6m7tyV9CcP5b9zGCgEKH5ZasJVjz0x38+QHj/1cRUSZ72yJWbR1k84Zs
YkQFMdN7g4hkUD80DQGYlRyJOdwGuXSU9fJ+G2ZVpgUMU+viDvdyVGPcXLXcKsHMW2Nd5fr0iQa+
rRrF722o1UCGWq81PVCDWDxxXqEUpAtAoP26Qr67YbQnqZ0/N8faQcX8039E4x6RIdDb1IB/cqvf
bGOWCr7zpMBstuzGu9ST9ttwq+a3kI07LpUWZQvGbstV9W9h+vKB1jlcocXv8+ck6ehBnXFOChMC
ncNV+I32gvzjmhAmMjNwfihgg5L3vTFUVh0U1Gh8N9PV74khP0kF3W3rac2slxDcqWhp4I/FhCxQ
0czOnCj2UJSO3//aRnmd8ODd2xKGO46iSHpDUiFJ8jxN9rAzHP3Kj+FSR0dxgsxJ7ogb7f3d35Nr
4j1caJA7pqEp8wYrj3x3pL+T+E6jh6RWHIFwTEdbwjEdL+5sqNbNHLQAaV3GeM+m9APswXxthL4S
Ta2KbII5kAVYZFQtPjMA1kdopQtCDwMHgtMSQXDPg6YWGbYrAkKrnjWrtVvRZsW1Bx0zEKCIxJIF
1lf5Xoa6zdHF3aKElEgvBjkk07kMPoFgxTEnbACORA3B6/L8geM/laa+6xDcdr6LV8+jCnYsNN1u
2wbYEV+awBsEd1MNNZSnIoVEQXwk1bekehyT520IgdJek5yLg6/iKUxTFRBmgS6wbthlZe8l+oih
lQ51uHGntiIWYZHiuFvbTDk16wIJLl8xXZ+GuzGXBK0eq0HrwhZ4BhqNdpbfWhCrDHeTeizTJzI9
WsOPqTmS/lFKT3P4M8vQY3IYiuO2RtfFA2e7CbJzNFhzdo4RCZ/2So3vv+I2lGN7TkQDeKtmQRTG
S2kicOAbC+C9gz4bYXnzdNNoL/J4RQwB9cC6a11gcA6hMbrM6kN2W7HSjX4Pkc+3y31/oI2teqat
7OSD0qKpxf37WSP41gUwpz6S06Q2mHC0PuT9vhCxc68ez+L3uQiynKmJYXP8Pih3u9jzTYHmRIfD
eaFCqVFSY6/r3H6O8m9qeiq1l20LW022mwQdDMibWEjUcjcIdfJajyO068rBeex+45Z21gkryZy4
yuxYvUnbvdR6UfLX68IQ4S9xmW4XzqLvq6AJ5xjPun/X07OMxYUGxnS2pWOWdeH0FsIxBS9AWiv3
NalgIIHiWGmzT8fqUavnvUblb9tQzJa2oDgj7/0iN9IRUFVyKui1VN0n0k+1A1lV2wukurxQuobA
DlsW8MWpaOhtei/WlCK5NSslxkUf2msNn9LEyd35u//Tok5xnd0RGxGS04qmxS+0ycFyRwamY1WZ
hgo0gPmNjP2d83eN/DaTz9uKvDB6DoU7szqT8kHNgKKML0pi2b58h04bgQpFINxpleFURakPDRrJ
sW+uQnKOe4HvvngNOTk452OYZodvPHZIZWkXwWOdPJi0Bqm5hrHfm0L++9UEr4Bot8S4OEoifDuS
WlVBb6lN4qIev4tVu3LCh+GLYWufq7tiPx3+nhrnPSBPx5SXXZIaCgBzHcsRk29qYmHIVvD8rhvd
H6n45SWlH2oqSQFSW54f/ZDDb1P1vREN7l14ck4UFkAvHIVRDWbZDi3qidbRtz5F4/O2UV9+yXIA
3JXtazUt5Bpi/LNzKtpZN+kVW4ocn3xHtFFyVWcEDXCYlEAViE9HtZmqo48GYDJtnKH6ZkjnTMWk
d/C37xMTaoHDvX/Ur1Ozq3s4hCHC/NqDgmA/zUSGvXo2CxTuFYxjGiWmDBRswvgBlvu9SSpBF75A
YXyDSS8ZuYVl6gnShMH3Dozw5mxc9dF8mvW/bnt9r7OLPgOjDS20IiZuYj50+oOZ3epU0CwqUJjJ
GTOlNfomJkBYufykJdRGZkVkz6sO9O1QTM6ec8WaQnPukteYLnXz0M6c/Eq9n53wgEkZJ9h/hPGL
0x33AM2kD/O8ByhYZQ7YHWK3U3QrXnx38ZQzGPRBggiCYjyLTxpLUik37TAmbtue6uSxVp9b7Tbo
B5vWItKCyzQ/h8WdVVh1SChLECk+spxTikYAL8KnuYoADJnV4UACW9SvvB4/LATkDi/J84HWKgRs
ToHpYKr2Ga/5MXczj2KdmxNOOwkTT7kwG3/5KcVJyx1gUP4PeDhZt8FBORjH+aZyZ0fZkStkwgRP
8KqRLuTkQglMCXRaYLKDnO7qHpu4f6ImKnDs7Lv5XdzHicRcy+Ll0OYgzUOmS93uwdat2MqVv+93
xj7ai8gWmaPbguIiiqDudGnQASUriWxHfbcjcl7YEUZv7LLI99E0HSNdeqxy0STxqn9cKJJz9Eh4
RPKkDIk7hsVxZuPsYX9rpPOxmofM2dao6NA4d68aoJPUTdyI2rpF+SuhRzU8bEMIxOGZr7Ss1jOr
gCJLCYtH/Wfs0QzCnVqKGnYFjkTnci4dY8K3YuCMpNwpqEMmuavOmd3nDyUREU5fjgC/t0R+oxKG
m+tZjiYWYky7r4r9OF7pn+LvldvviBuewJI5i4j+1gVE7ztI/tAQyLfsIr3cF0mCd7NTQcFYd58V
HZvh++x2rJObUq7vt8/tX0T8g8c375Z1kczhDLyitsPI7p7lXYVlydOXXtunzwqWyIJdBozbgq+F
dXt5g+XOMU7ksW1YdDgr2X2Wljf9ZKg2mQIHDGC7bRnXL/kbFvcgDGFapLmPz582vw0br6i6nVbe
l/LXSJ8xzXROkAbaRrxMAbwazhsk9xyMJTh6LAqtllaGQf48dvIiOpRh4UxKcqtmuq1icMvAuiy/
n/DlJxqGXo1X2Hz/P1b0+kYuXKjeNEMuEah3bI9+eZ5SQZHisreTE5B7B9AjqGOABjqNj9iWZUen
8kBf1x+GnkCVIlG416CvdF+jJpCaXXmkh2gnBXb60uw71zqRQ3hOn8Yv25Dr7hIr3U3Qq6GtjHsU
yNx1CZJQuBLRvJt1q7O1LjzOQyf4DhPhcE+ACYJVJFNgJFPkN56ZySD+qKfq0FAzEmhxXYlvInEv
gF7E2EVtQKQgOqvlgzz82lbZ+seY+geAD/fzZsRHiwaA1s0x6J26/cG8blyyB2nxXvlINL4A45zH
MGKGtLAApmHtdXhH82/b0qweDDqx0bSMAiloGN4HIOmAfZuEZvigmPVPo5Fe5Wq4l+Na8GauHsoC
hrNsGW7BbHTAgLzJlpJjkTxuy7F+KgsEzpLjtMjKPMwTN72WwXekHMZD4gz7cUfs2hMR2YjE4cxZ
r/ra1HOAWWj0rl/SWfBUiX6fs+EI9A5ThEZmV89vx+4XNQRWdcknx3zam7b4GKYz8iolBOcxOGir
sxsnus+c1J2vJIetU593+U5yQ9Bwh7vUEW1Fuhw74dA5o46J2WRB+YrO1lmByDw8lY1juAbIcLHi
wsty26B2egpc0P1uG4pAtXycU5QDKfIe2GmjOGp9N6YiOlFmaReB9kK33IOInvYGSwBgHATTVUGS
7cbkIa06u08be9Q/lHtaoDF5F8+fSbARZ8QSWFex7qPQM32B5xZdLJ3zEGBnT+axBoB0YI2Y2J+8
bw/GNXZDY3dyKHpsRcrjHIUSl3TECiY8FPc5nlv1aropE8fCZ+xBA9shcpF35lX5Sx1sUf+nUFDO
g2BdRd1oOaA1rzzKWFhvHhNH95Rdfp87IrTVoHBxbJwHmYqEIigEGBlvw2hnjrGT+Ynd9b//m7lz
nkRLdOycZY53Dj21eqgR924DrKcD3iThWUKGtJqjqgACo6bU4ESyQ/YU/Iqc2fFt7GDP3HCHe/xz
G1agP751pA0HoyYqPGSGwVx/vpP8K0X21F70Pcn0s3GZDS6gHuMyQn8gLnPbJImNXUPuqAWgJVCd
gRBGVIFJ1/DQa6mAe2U9rF6olfMiXaBaRR1ArSwzIIEvPDoFHkZ2cOlEmYF1l6iBWVtDSzd9zbss
XEjSV36laZDRJ1dV9i3vREr8l6v1hsA5KSmzyIiFfuxqsVZu/UWLbfWGJbBrr0D5/SNJAFAt/08g
zmXJAQY+tBFwqZKd8zHG+jMl6e1o9AXv9L8Y/xsS564ss6pieQBS9js/qvtynz3Jx/BWO2qvtD/j
Lt1JR130RbketL2hcp4qmKlhYt4arze5L31lByoGh+ajQIvr38sLNXI+ajb7tlAoYFjVQbmGQyxt
/zo4sn0j8sG/0R9zT+QX/yU2eJONc1hJHNG2m/8ftNwjmWirh/4FDDov0y2LTIyD7NZeLRp7Wc+l
vknL0z3mta8HucKM5to8taBKlhxk8m0dWwdw0V3LFY3AruczF4hcGDREkZ9OPkT9p68qxVvgzfF9
78j73gtuZ/XGpPtttynE5PyZRupp6jRIKXso/O7SvRI70C22bbDlCiqGwEWOTOBdCOfI1BBL4bSE
GStCTbZuunB6JDkH96ZwD7kTPgkkFFwOwvmaRM7HrgkhIduxnhwUO97DbktqY6nV6Exuvgtu0aWZ
CC2Xqe7yqfhjufz+WQODs8qMlt1XJ5e70X3/Pf0+7An27HWyTUVOgN2+SzhUGUCXZIHbg7Oe1BzC
hGIZpxsVL3qG1Ev9zaDYMKqhI8Yv7bD76x6w16j9DZAznbDGF1zco223bh/arHKwjME2SlHTxWoA
iE2M2DejqAa+St/Hs3I2F8FQwFyM6dbMdyFR7Xw+64VnlH9Nks8EeoPiP4JmfapRP2FjoNq3ovqa
G66WJQInumqNCwzulMpkwDZOE894EBm2hPk2SrzWFwR568HCAoU7mkQzC0Vld6wqroLhvmvSaw2O
rH/Os59y/3uWY7efZ3eMA3f7tq2GRwtg7nKX2kQrmkK8XnlW/Me2qzA40+9UcjBmzSHzTSvKWAll
5e63MVpTk7GPR9YPhmWq9/QTvWeBhAqSfoF464/CQj52vIvQyJALQnTshnXVB8Nrj82ZZraa2enV
fIoP6b0R2NZR6DFXHckClAsq1DTyscgMoBOYuo90zz64stxR7+V9scfojsBDM4VdOBLwQRFTxSoF
8/VFXsiIK9JgzgW5uVq7bpNTP3nbNiL6fS6MSMHQpLRajTR/8mLQp1A0bb3+pi0E4FxGE+UJqsmv
CdoI/r6pbPMnPbNacn3OXqarTPBJLBCIjxRizBpTTQVe2Hmy+ZzpAgaa9Yzzm0D84IJcSipNJGiM
xf7JoTrT3WvkfzZ320ez+oYsgHi/UY5yUysACtVnTGY4WWk6eV/YQfRSymcq2pG3/h2wwOPcxRRN
ErjXoDm2nHhG6hQDpq2t2ZKX7bH2VmB4/3J7/1g2HwpUXZErowQ4DXe3fpBuhi8qqExtRm2Cip1k
k0/+t22NCkXkPEbSxaWmR7hN3al11X22izTbvB4dxgIq3VmP23DMFWzcXX6pzGS2LVVYf1Ouf7LS
exqfo2w/TKKkmdAiuS+OvPOzQZ+gyd480Plp9PctrbyBntroa0S++cNXrXz5b6JxbqMpG8u0LNim
kQ1fEz939aC8aQJ5hwk5UVQsugecB8ljIs0Wc1H/pENzN/nUPhSO5FTu8IN8nncwzwM+eXaiqSGB
K+Fb9ztJNzoFJK5uS8GWH2KRRvy8rUYRAheAxGMhgSgPCFigfjViNS6WWAwChyiwQr51P2+TrDWZ
Q+wDz4ixqrjrbSP9OvWiWp/oRvP9xnHc0NRnSNiT7bTHaJc8hYqTH4ojqqm7/DyhXUlwxdYjOGoh
zDbQompypl81c9VbHeqLALalEQxWjW93+N+PnNMbDGfumpz6kTbgJmdBYKP2XWYf80xvCJyRy0al
6wYrlOo2vfU9kO8/tbZh998wp+SKRivWTeIPGM9qiEoMJlpZVbgey52p3Sv1dVQ0bh0Jmgj/5fF/
A+LsOwvlPisVSKV59eM/Cchwb802PbNHxYpd0Zv5Lx7+DZF7NEeDDLoZvToL2WEftBUcRXmwPOLm
wtycwPp42g8rUaQhY9c3DrwivlLrfVkI4j/RUTEPsoj/8mxucH0hT2JdmWVuS8rJl65KS0RTtO6J
3vTGvYyNHIydnAKnQKGnuw9jEQnXesJKf0Ngki4kaYislhjLhXe4l08javX5gxmzIjq50+8nl9iN
abNUmcBDCC2CcxGlKQ3lFC4sIri3dprNSiT5+UPZ2oWQnKOI0jnE4hsYfE+uE+3OEFE6rGfgFgCc
n2iUUM3yElpk0Sezb+UQfI1+zZ/a3xbWgoQn5U79GZ5F4zBMSZehzP8OD+um3x9eZQx6P+uA1eSs
uFG0psI1JjZJSOGMuhm68lSLkg3/8p68gXLeI9e7SetZS1A2H+kPzWHZKckJf3eq03xmVCPg2Bc8
ltvXAISs7+UsGupjLAPGomf7iES2b3wssfjnBGH17yEkg85t/BrWHxUk+SoPe10+NS4blqo93xEF
Mds+Ckn393DEkPM+RRAAvtdbw/pNB5f8/YDta67m7aA456HFCoXhQ2vRMxLtbonorH0JsM/u0O+k
U3yPPr/SpneiHlDB1QbT9nvZ/KqPjI68Xu0Bi88aZ3yhuNq4CKdBOPsqcGBE5hxJOFRaX7dAK39M
NdYIlHv/SL5Md1Fhj6d/Zt26q0nEXiV4Q7GO472QOfFnfQ5wC5qd72Ef1bl/UW76E/I4uO0EW6Ne
PhDrgKFZNdhajovB/FItM79gL4FmXMXFj6l/3v79VYNc/D53xTCXW8oJwaM5SV25p0SK7CHNRi8o
rN/bSOvZqAUUd9VImdBuUCGK/5XtiAofMkf1JE85Y6TB2cZipnbhIDFjBwZnyzIuhi2nQfbNPpOQ
ylMUR8ea77Iwr/KpBHmff9iGWlXgAoqz+rr0UzNgUOVoOC2ZHWnsfgSyKdIe0w4vEoYH2a4yNgnC
8wb3Ca2T0kCQZuX2dCpxsbHubzd9AedAcWQtKH/NhA03sgTkXNU0WGqQWmYM0uXTkIARkWh22cof
OKklCuesZssvJzr5ECtxsDpQC0Ci2t8M3a+/PyXwbRP0BGKb8AWNPDUiTcOoOXzifEowc9kRZyqF
RFzsslycEfb0IDuomrKucbaA3TZNHTCyxNYddqzdLfmlHbHezatRoyoEnmHN8LDJ4A8Y5wCrMBlj
ZLJZS/B9Ft/M6mNG77e1turSlxictxvUaFLlGBjN7p/4fcQgQY8ETYqVZ4ZgNmi1QrxE46KpuUXe
JGBlGuZbp3O8D56Kp8whpd2eKD4Z5IOu2vGvXjRuuerUwXeIfasgiMDyI84zhWkUpOoY4Mvh2jgZ
TvdEA9TcNbs6qjs083zBaMi2YtcCmyUgd7fydK5MIwNgiZHFTGqdAgzd2xCr5rGQibtYMo5NmmVA
mEnsFVZ4aixlhy6aj3xUggiOqjr2JaCzmAsLB10t676E/yPnyakx24LPSJftWWVGUgo3ta959iUc
9141LXYcRxbgcuRfMRN3Dufu01QWdmx1IhUy6764zgvROLMocUo0iqDCKe6eaaUVh4a0vwb//0j7
st24dabbJxKgebjV2OrBU9uxnRshcbY1z7Oe/ix6f39aoZXm2QkC5MZALxVZXCySVauMV0nS341+
fF+WuH/4g3lbgVKukWS9LocGCLHp1TOe/VJzDGN/UsanP8FBE1401sBbhkHNm94P1cIreGFYpMgZ
dc0W5M5bFN2/DrMZp6EdxE8casLkbknEOMCE6V+HY4Scp+BVtlsbUi9orimakRNYlc3AJOefzxN3
waQmbkF/kpEPYduc39WZqfROLXi48zUiGU+xpjBBkuP7dczN5bYyk5q2rsuGEM+uSHNFk0H5Tslt
hSWjJZKhumYWtaTbapGysIU/LoJZ7ia38ytfdEj3LNmJHag+2P1bb882d+qPvN2e2cJ126vvMrDU
BidnKvK7DHxBwHvqeNLS1q2QpdxqGiMs2LxFX7sNtbtlvZjMbYbxVG6zu94zkHexWO1j7rKUezfP
tdDwVImelwhZXQoJsh/6jCguAflrb+PNeIpuC1z2PSr3qM17qCwZJ9vH686yveGsMKl9VYtCzuhr
YCq3wRNI0w338l2bmK0do4I8PbNOEdveebGR2lmVqcxraNcn9qwdctTNBbdSzNi9GRB0bqMuTUHf
cQgXQ6WyBoMztWgyi+QvUSjWapNSKnoyWar0KDa1qSnI1vxyfXZYllCMFcr6oIUZMPTlayuW7hC9
1DqrnJHwwee1/HNGVIqiIOcPqa0E4TwEEiAcW5kFK3Gd+O01BIqRklpVIjTlSXDVEDt8Kx9mNbB0
tGmujBkU1bz/waipAo+GZBpCbJFaRpNaCVzGY9RI//Eg50xUsZjL/HIdZZsXVjDUylFiSEpPEbaT
SC4z+Fi6K+vKjYKvVSTvysGMnqcpliwlMr4xkMmMfBpPiDyjJZSAggD6PUXQB3ky1DL+ePhC1YRZ
yxAtk031LbQaq/DC/9z1hhzAVoDUBGZDAW0BHYCd9qObH7hkp8oZg2c33XCFQW0peJtXOrmroGKp
pFYriybfsVKHCLdcGzdqz+ClehnmsI5Rn1Bxlp5EIZJ7BChzc3ONvaqVY0sapM4UpxiK/FMTuoyJ
Y9lIeWYQoof4VGEcm2m+CQPVruLe5qt0B60ppywLu+SHm1xqdlWtWYFc+EXa+yK/+KgZdxjfsj0Y
aLEBkUVJRAM/DNbq2r2Rmz6IpuRfJxpv0DEnOfaO5JKW2e2IZALk3bW+emiPtVt5y2gy8DdDCP2C
T3GbnnF8mnVpbOeNqZnpjbKLCrPa1b1FnoDGnfwnfL3Co2gul0a172TYKzeIw5abFD1l85FB2Ntb
+AqFWikTGkZMXZyRUQ0UU3CNg3AInTfxDELA1Np/VmuGWOHnPFLrRhLR7rwrMY6q8LUuJcvA9QVj
qja3oRUEtW4qtW71RQdEcAo8bjC1l+6ucNHOy4LWMlQLxh+4zbhdGOVO26HJCpZaLVNUF6IwYsY6
mxQc4Zb/nxwsx7uqm5jcHfMJZTNWX+FRhF423NKPKczMesGMq9RsFxxDCnOo7/QstDv5WanuDNY+
QgbvMyld5o8KiLQ0HSDOANQkLkyp2ceTH/WyjRRE1orb3jZ+In1saKsVP5dB1KoLxlM6L64Wozsw
7rqsUcBCF5Acnt/mf7ZvXBApjlniKB+SBrZx3X4IKrtRnzNWGuU2p14wKB4J4nCJ0gAYdeHJ7auk
M5Y06/cp3lD4Kon5BCu6X5wsek2nf66vLsbi+mCU1awIYoaOSjpmpYgepPlhWqA8yXgr3r48u3j2
x8l4jYF2jKmYwwZ0nLUHI3fyHspKLYrcxno/Z2i0gxTafkicZTGOEepJY7FnvfOS1XPFzz+u3Fbf
kKG0owp7zJPY5E6oHfhwH0uiM6tf0+hhZLXxZZpMkYdglHWbzYAb0RydkMey0+0OxWgS7gtZr7vb
VwurAaaoAxIZSg1lLEJVmWh+PMd4uLnj/fw42rKrHpCI8mcXUCtQijkMAxWnugITo+p2HPBCKD2J
/J0UvV13UNaeRmdOKiP06EIZONotOnFYy3fk/w3IoX2qj6JdWcU/S2GxMvK2V4WuSLhX0tBxlbJt
bJReSAQMaMM95fJ5MhKrilgqU7/ZYX6i0GpmC7TAA6hzYwSP0WOHlyDd1p7EW+inITMZBWOP10fy
o2ri8xq44FF8WOdomV5CotlW7ysfq2+XucOLvif3JsNOvqvtyVGsEvj9sUGwUFiZ95+1hz9C+csn
UHQppHkUlCWhs7n25qV60XLxtGQVIxt2mzUvMBRrSmo9DMEMmFF6LYUv2XR/fSh/s74vAOQDVnSi
9GGv9T0BQIEKeeLlbjRHxRNv5407lm4301GIu67Q6rgvs9YA2vDWO4MvoOJauClfSJ1p4/U7Zrr8
9lZ9sY6KuPKpWPK5h6MI53nfwFVyL/RQudGDTHIoUgv+9eHcDkIueBRbZnFm1LKKJc4rh6GyFWkx
++w+bv4giwK93f5vVWsUTc79Moz8QIZRCc0pf6/Kh7+zg6KNduq6spIJgNw5USE/ppJwDLV6V6as
KgOGh9OCEtWYBJWgkymSvkmTzcmM8JfBgHSlkJxEmdKgxbDdFjFyM/ldPLwHlcgIClkoFB3IsZYr
XQQUJTsO0tclvA+QOnB9Un6zgfycdlo4jl+kZizIrCjn7DGRrMAjJZfNQfoq3yY3Wmai1mrHwGR4
tE7xQ6qqI7/owCzflbfFrlzjprkNfFyn3s4lBAtmP4FQQf6dAcvyCoookPASKQuP8Zz3gqvjZOvW
Hjm0KLNVHxUrdTOPdbBlWUpxhRH2C8ejNQ1JNoyMR8i8mWN/HpnTyHIViiOCjhsUvgCOLuynPjRL
1GnUZ8b4MYhPpxgiRNWVVhBjxK/ksFm5pSfdhH4J5YIOo8dMC92cL4M0kJeQoIGrkF+JfTb4oYuC
BsR3n+VWfYNnIReFjqiXzb7xx+4eD70Mqt1eDRdImRxDV3tJoHNzWOq46OJ23Ll4JJmoUPH4Ltzr
puiWdnVSGExCJuZT1LECpKKORml5JKTCxmru2od6qBo7FiGrmTXBQZKg6gsJscK7PpEsTIpXirzR
Z2Rg4XZHraxJfurUx6ZOTD1xlYERCjCmUKZCDaUpkqWOMJ5N6OXal5zVkGvT71fDRzFJibxNMdFw
aZcaZ04TrWV4GIIf14eLZQNFG0YgQ9ulJVMk3HXzbcRSv9vMeFJWRlAkkep1HpcyGSR7RhUPESYI
jjNuUirvT5LI11AUT2RJkYVZSaa+i90x38Vi6yrBTSAyKH57zBSZlyRB1gyeHrOxbSUF7XVtTXsS
2vdIZAQrv1moFwBqzJo6HJNW7hCtn6pjfdOaic2/ZofyRdiTDBAQrMY4qBN2+7xSL4jU0HGo6hsq
FYhi940LzKC3h9GwqmyXVs9GzwjRtw+txgWN4lpDhmZELWOi5nvVm2ySJRRFpmovHg52oFtxx5bn
3I7bV6AU4UaKIBSc3OKS7Tg6movbDqt3NY88XIRMSQkWGn3lZSTlKHAaTEz85E6yp910r5qB2VnJ
Hrax4pzNC8SLbR+LcMXsXcWhh/sCtDjs3QVFp2MgWE3tKJPPoedZj+SdeIrMTGDMJGMlfIzCCjfJ
mg7C+1gJtYKyNbk1lfHPNq2fvvJxQFpBFFJiKG2OaWuQT7bYKJR3cis81UhPDszhZPisbmAsm8jf
V4CltuRyJQFQal/0eT9VrMSnzbBpNVkUfeRTY6QzoSnoPZtGc9a40BrlHZcwQsLt7eMychSLaMOs
ox4OhqCbjIgWz+NXiRUBbm+2FwiKNvJFlqdWAW28cOIPLTxwE55ukltWhjprSii+EFukz0C4EW42
7eLgtioY7MeaEYoa+NFYpoKM1CyUKPq4i8p3PojNWfx2fbPdzl65TP2nCy2xqrKkBFBjL65g955o
BfeJn96QrHvVV05EPTW56d5J8jYS5J9Z+YUfCFeInk5VU0PUw+vE1M4wxX12p1qxMzzH95ylOJKH
ohfb8Pi32scdkMc9joyIiTHQH+OzWlsCUlBDlUQbLXeOq2OAErlUhbpfYV0f6M2iFGU10FRoVuZq
qGaE7Od7mQzww+ihAmBXHJJ33hc8knnVecED8xS2eYpY4VLkMXFVNfckqk+O8l60yv2yG3bTXn2D
CI2FwOT5up2MbZvWENGzLEfPK8CNJB+pyMwsPYeFJVTPcrAfxtfraNuXUSvrKEZJJC1Dg5gP63pH
cYVdbsVW5SyWZOU2wiGbgccyj6IXPc77ShBAL+iUbHNviis77U1ho7bnNfQHR3frHP3yUrzZskQV
GMRGd+iuyq5ueTKwuHrzOk5w57I+cWO8QzzrKVrJ2MAZVE13AKsNYdYysi5CyEI31Zes9pL26/XR
ZGB8qh2e8UQck5U/JQ+NEVo9Z6nDn5SlrtadRJ34dInjannGjCnNfc9BGdS9bgRh4iv0RZcOI1kz
KztyoiyO0G5AInbuk45OiXcdhsFTdJ5LEBtxXemAGabnuPzG1W7DO2XPOB4ztjW615ea6W1YSkDR
xLs4ftAVljoiGe1ro0VFGgqSB6WOB0Csi69JJfhTimKrhrOFEEkBeA2r9BwVB40lBxNE6ozd9VFk
sbBE8UXBi82kLmT9ejkuOKRdeEDuq605oV+9Ew7mD8Jo8jsmcbDmjyIOPGMHmhrA15UaqQP6PnUM
t7bQ1t0KOku97WO8s/A7/Yb1xsFiSImKVFCN1ZZ8BmDe0+/DHXoOW/ydAjkO0taT82vGSZHlQVTg
sqh8yzUjJlgoTvF8qAv/+gwyfp++MaoMpTACpJXYI+/0Y22hTpC1UzN2TJliDKkQxa5TcIQgz6XV
o4TUgNzSj0S9s3DSyGT6BguQuiDix16J0RMFwaRDYrDMjWzR1yA/+dEX2mapv2xn6102TfqWSEfj
p4onq5zfQ4BoH3uxH+3QUYHZxph15pTJbK6iq1RTirYV4HzBaUI6dOlpN9w/k0VKowqvYcZYDC6m
taCnspmnRcPMIT9fR5gV7pSd8RLhSTGHNq9wH5z5W+2+utGfY5dVFcvYn+kqo3qYW2RgwtSmQ+PH
m3B4zDrNtOaG9UzBWtEyRSUhjlHo7IHpaxUTqWqVbxwiNzyVJfJuTfJqyu4jzjKOIpEgHZIs7ACp
4URdlSchQRZp8zaIbhUxtqDteqOVd1IMkjThhEczYDUvwpu+Dx9UlCdwVvE87Cer9pPF7Dy2nC3L
VWkttRGQTUA22HQ21X3uRDbn8L54O6GdeLRn6YBs05iuo/WQrqsiXTcoQqUj1iHNirzcb1p7o0Xn
6zT5G3MuANTKi4WmlUZyE9yjCP44otM8EU6JTDwFQgfG8Fnv+SyDqI09lrMx5krgtW1mLl1r6qxm
4kyTqL3bSJYq5gZcPivoT0x6BemvhkPq+FB+8Mp6DdmOTS/jRy2yHh3GheUDbGrMUHXnarZ6luY7
C4RaVmMp8lzSwKIKb8D68qIoLx2zoQxz3KgFtQxKWeoKUJbebPeFLyPZYsrN/k3Dkz1iDue6622T
8M+Rox+DuUaPuTkAXBve87JgatopD3tLiP8J2jsBecZJ+OM6ImMY6efhtpe0vB2ByBd3c3XUjOee
mTbG8G+6qRhEyscgM/CYObjDMXkUjomN47vJ39aDSbS4wltWHMJCJFHDau9MxKlCGgJWVLDskqw2
Q1yi/t24kS9YIYhhhq4WxP1kobBRXeEaPfLBpNK9DvObDeviEWT+Vjh9Ukc16vTARR8V0rFT4moH
+SIItys0smfdzf3mseKCRxFFnEpjMqqYq6Q0g3swhStBEqD6XhyW2RJfoEB9EiOGkeQ3Px9sLpgU
XxjaNMmtWCCGEvaR5pVowpMMD0LAylz9vLrQqBit5hVd5iEx+nHAWY1lZ2At98OU2XV3jLldmh+M
WLJ78YsQnQcNN2g4SVyfvs9++CsiRVJS1whKMA+ZDUU/p8mLoxCp/nWIz4P3KwTFUHw1i3yiAgKa
SzfKKPtQY99pUee0XP3tOtTnSOYXKPq+U86MQoubEeOXexIHCRpUsEWoJQPtpgqrT8RnYvoVjDpJ
TCI05qQSkyVIP8IULUmTJ5HZhGrD3X9FoY4PXGukTT7MeLGCfj33Ar1gm+9s1GcTBftoV3mi4Mis
JwMmKkVPWZKg0j6HbSTpjCQLoMbM6Q6xpXmo0zD5A6s8j+GHtBaiyLf1aBQAjIWd0H+ZmRqBxJF/
XcK/jiNFUwJXiFyeAKBKAiuN3ofllMy7JJzMML/XmHHu56uQX+EolupqrVPbHp6Y+PEOaY9nsUBy
DOkF2Hjd4Fx3+w0O/hWN4qc+mpagz7DEppcRWXu115cukuhmV8JrYzKZ3A+9ZRDHRiQPTEXlVVVC
93aJvtnnQj7P60GAhUfjPDu42N8rN8g72stvgSma8051shOT/TcX3QqVWg4K3xa80QE1QiGuatUe
ye3X7X/4W8ghuSOErG37+uCyEKmlMMxJo5SDhKVQhKiQwGBO36SYdS4i3/3JPVd2Ubv1osZqI/ew
q4EseHGHJlS+eoaIhTVDwpfVgGB7ea/QqMUglVpR1LKY4cFfRcuDAklq8ivvT5Zuhtb0xPmsYtiN
J/hfvYVaD1GjpNWgYRSFc++QJ3gUnpjoy56YyXvuNybkhLyRFWRtJIP8ikqtCyPt017NYad4PzoR
6gfhKz8Ub0RKHDPbifjB5xk0FF5E63JR1altDseJKSpwUrIzHxdxFprGDs/8q4RASDRV3gxttobG
Jmni+vt/kLSKYd81STFMGNTaId1oUidyoWZIUv9w35g5405guSl/3UhawSDUxHDWVSDy+3hXnGMv
90c/huozc+pYSNRCL7qEMyriMEPjKPPJSGtT/BBmSExNgq7rl8i4LZPFvb7Yf+MxlyGlVns9j2It
KIDtrdma4TPxnr8Dj/5/9DXZZu3V9FFrHi0d1EmYgdW55MiLfogWquDfJktE6jO6grDGlOUu1KpP
Z2h3FDrwcA9StXcdq1nbZqC3soda45NSSFqPpGR7bH4M0+AKg2iiGcgL3tVYfrhNypdpohZ20YZc
NCaAGtzAU1Hygu11+j4jNrpDYghIbPCCxDJYBfcbp21CKBdcKlw20sQwEPX9GxeRPKIgMQcoRJPN
Z35mccpmOLtCoyhljpK+bRtYGc+8PaWPNefV4o9FvE/CHcPvt/ef/zNMo+UNuVku5UCAYfH7h6SM
Gzro5aqeSaJm9sS6FL/uiRpdkjvPehj0PdB4dMDQCjOUWF3ONt6C1jOl0TqGQmTkcs4RZ7c1cyF5
gETq2nA6R3F6u3ogz+OJtfxgPslsjqQK0TAdkmEC/0nbIpokQQv1DIpKRJ+ysAO/2hGBbQgAe38g
AAgzV2iUQypTkqccpxE0pCv5grl8V24IWn9rvLKyObbdX4ViE0/0vDRa7rURghq67/9DM1yIbZ34
u397S/bPrGSfbX5coVH8mM6DqocC3D85Nn6LPjuBv6AHe4Pokt+FTOXcTadcwVH02GlF3c8a4JD1
U4YPTcA6VW2S1gqA4sc8zMXaQEcPuw+RuS6dCxnZP6wntO24fIVCUaPQqGORD0qGR9BwV9yiMwm6
fy6IJ99kvB+g3aSVnaLEuc4fm2OnQetNFQxBxT/EDauLi3AI6jHO4fRTwjkjmoG2rXcdYXPwVghU
PMDX3YBu5ECIoJjQ6kcpRA0U934dZHMHW4FQu7/GjeEY5fBvQ3ni47d2vtEVf4hYNwfb8fcKh/Js
ZS7QMXgBDokVM5e7CZ8GHC6s0W5IQ7q9/FBw5nXTWONH/r6aISmrhknrMX5j8DwLByO405mutxkC
r8yiHJzLFSGPG4JhSS/LscBTZ3CsZpP064RKkx1/v27TNkOsAClfL/pCMaQB45gcFxdP7p7sx5b6
EQDg5MR+52cZSLGtqM4dVFxgYPcW3qCM8kDecrnpo1qtQf8EkSHlwPJHKgAQEgNKIYRv5eIfVHZY
Zfo0ameembixuWddxpEuD016YU7GCjiV8T9Z12LXPNd4fWlvU/ePdv8VGkUWAvQHsjIm3t/pp5Jf
bmO+Y0nkbd6/rDAouhDTMEJrDcyUfm/0dzx3lyB8qvxJ8NLymLZ+g+KhgXkPwxpHij/UuIgbiQMq
Hm+JXGjpDbXH+/9Waxqy/d/zhrD7r6ykeCQPhW5Rif/LyH6qTD7lzaqyNFbhyUf62aez7QqHIg8x
FENoecKu5Y2ciZad8iCfB5O7XezmDPmhZwkyr25oJWb0Vbc4ZH57uokUFBPvG5ZkKj8Y6541zhTR
qPxYaNOA72ns8htUWffFrn9B+yG7Qse/luVLjFVPdyGX8zAQePSRwmGDSIymjv5KJEZH9KTrvOTE
WvQMpqZrR40e3SAVApdmfpadusKbsu+MAWRhUMSiKYGBLRsYnV35xKyUVGjv5h/aiVTeoiX1c8nA
JD95xYfol8NEWyBGJGPOpvk5FQ+BflPXjpa4aoi4BA9srI6JhIuv4VEss0y8rlYB8Ix+coUFtRC7
0c0GyZcN9VAY2v31IWWMKP2EqGnQWuY7jGgcGE68zI6c8E4U6vafwECBVoQqFloHUROXcV2rpyqP
IDWJzLThrSHCDaFsmNdhNk+e2k8YOnmzFhelFCpcR+rpnpvfuOrUcbItz89hx+xuQ0jq80RdsKiJ
qlW54roCWIMb7rpz7aFDm3pEnoElORD5sjTNGVmhOAuTEMwqGuJ7gedaDcNYKU7DvSisq5Dte6TV
AFI7wZjzUTtlMIp0gkHVvhnuq9380ZT6vxeQkE3gMn7E1pUtcjh3nIbWFXYu1I6Kfa5Bw+Hr7rC9
li4QFP9r+SSI8gxrDPFLnB6m8nHqv+T8y1DeVUrydy5OZ3HWecjLxbBgU2titF6XAaHsVZljXRFs
E9LFKCp41AdoHYz/PiU0fu+lp9EtbsQds80X8aVr/k0FjYuA3oa9gsFTzqMT7+I92rE48SN5mmHf
m7KMovghWAJJjRqAoY8jNC67w+iiz5zHCjw26jp+cTo6U7Me+VReQjhd4qvvgl1j+IpDcShrE0Xg
j//mn44Ldv/8oIcmux36Nt3+nDw6jbMrOl0fa9gpRN/qSTeX8kc1KNZ1t98+S1+WlkzRRG/ghSsu
YOX0Vu5Uj3QbaWuztOJTWVj/CuoWXzmF2X6dMYt0Dqeh6akotmQJ4AyvoNP76I7HZM8qYGWxFJ3B
OYtj2ozk1Unm4v1QZYKpiHxsNajHlNvUGrPS75JlHyj9AzdJJs93u+sjzJpGilgg4RK3WUjWRlGZ
aZmbuurHrDbYmyDQ/RN0gWTkGdRCT/lk6ELy2hUme7n3FVSZskqnNydsBUGvcSOZo1iGHZ0qvkRV
a0FFyJuUxZ0H4ViLmjlG/IMQiwwH3SjwwjJc4VLLXdC6gk/IC5Bx1qGiLpiRrT8WeKvP0XVs2GnO
gNZPuY+iFRvysPoDDgisUt7ro2vQN8dtPXFCTm6OtXaXzy9pv8+Fb3/gJT+tNOjr4qDXGk2XyATW
sTOFuoXpRCJYz6hfYFlCrXYc3mpVizGJJe/XkOvg/Vhi+PtmXLWyhA4L5iVcQh2EgtyRPZfz38ex
Q+Ms4SlUIH4S8Gizd33oWIBUcKCL0NfJKwzdpBv7KC78Lsp0U+LGL+NQ23zL0uTeDKxWBlILulcl
rUGKPQ4v4l4o9+roXreHNUfUyW9pE5RaGPA2qUFJ7sRDAWT4kg6s9cwyg6IM9DdFpgEHMzqcG7r3
qmBl521fXa0GimKMfIxTruSBQCieaI0pD9khMxH6uvNOeWVWSm1eJa3wKKZQOVGB+iIGbkz3xuAm
wrdWPirVfy76WvORQZehC3VYNVMKqxbtrdJFK4see4Eltsgw5WNXWwW8edkVS9oApCCqnIpfDa3Z
DE9Jy8o2YXjBx3PICihdAqimDACK0R49lkZT55+vu/P2M9VlWj7cZAUxGXESRiWmBZnc4c10lA6l
paPjxmzGnuCRDK9kH1iqUz0x3/IJ13yKS1fQFDUMsaYOfQvr8FKLHEpS5/5xCb1AIrNCHy7moYu4
9DVAihvioOpqCTKQ9iT+4CJnSO/l+iVajkHyMISsysDtjJOVeRRTNDp0OHXyxjha8Q1eQuzI7b3I
xq3V18EhKgzpbf39+mwyyIlO32yGMNS6ERuIzgduqw9HpR7dcNL86zBM0yjuiLSZXziyymRPcUcv
uv3oDIfaL+6p9uXd/D11mSmB2xH/ajwpAhHrLh9lcqJFXgT6SkZQ85k6s3CRUuMrjdWhbTEujvCq
mllDaWVW1dnXzWasxo8PXC2VsikmLiATKqPGJz50rNdNBq3QCW19PHfCQhg5zSs3zWZXzEdTM9od
ZF4YpmwUaf3Ck3RhelN0Cvo6AIs0MSTiILJPBDtJ0tz1QWMZRQUcXcZXdUkSFrrImYTaLOrbvkVm
RMZ4qWC4Pp2/WadCFXck00ovlL2UNk5djX4osKrbtmEk0qUCzW5Flfx95QN4PuWlMsXBqK1vYu5h
ke7LP9v6LxAUbwgQ/xIbYUKwqblz+FYMPCMkY9lAxRbZWPbaFCGjV+eOUfRqdMdiYDEEuTP7TLUX
IyiGSDXe6JMM4zQrJul1EdjNrmvwEIe6eaa22LaPXcAoZoizSFcyHgaF4anqTnOomWr7UjfMXl/b
O9ZPIPqZqsNVlyJqmJrWmd9xreZkZ9TmIwOnQYv2zoOsNFMLbjt+vkBSl5N9pypV28A2MXoREs1T
Sep/8YY8PytRaxYtMFxDo04gLac0ZdABrXUE9GZPXO0B5kXPBciVlFMYdzw60rO2ym1ivdhIcUSU
1krN63CWPM1QotSZQSze/wkNXSDIJ6zWbabIsj4SwxL5YZb2Q1iZYtibUv/6dzgUP2RDP/RpAFOK
JTKrOnO15VuNXoRZ/vB3QBRLqKmgoMcBgNRQaPxO6zKLHxfFH+tgRMcP3Xi6jrehqEt2DNUAw+F/
3P3/OoJaWpB2Hzg5arfFnbCLEcqQYuLUIy0JU3QigsrIw+g2uMHsBedcIGExZgXe2+55+QZqdAte
U9Q2JQfk9LniSrNDURHzrXGbui4g1MiKGhpzFjkMHS3BJdnQs1PhZR9SzKkzfc8RaAh7wUrf5gPp
ZBXVzDTJ34RXly+gCFrhkjkQDXwBWYWaS9JqAzc/Qb/LFl3RrKzwzOxOt50SsppfirGNfsg16ALh
YHsr+BJej0lBdejFJ/F2tKPD/4ci5DabXsykaJur60pTm4+BHmzZIjUeUCxwMvS2RDLjjvVM8ZsT
7088lWT8rjig6aZ8UsllKu6qiN7lSbVJrmaLepLUDpmFYgxnpVOShKTsh4Jcu2eDVzXnnL9jKvL/
xqQLrVGeEvBJo6kkVlhue6f9RhQuU2++5U68PXixy8zb37bpgkc5SVJrQTSnH/sDdys6KJUJEYEH
aJ9cH4kmTvaEWsXWuk4927fE+gWVchRRSTot4uCa+qnzWy/wcTPsCk4BWdk/O3H/hKIfibVZz9C9
DgZWhqcH7zLzDPqbdXZBoDZ0LkA/+ZEDgn4SoO9TnhacdJE8jNKHwCyh0hEiVmLtsExUamNv2n4S
Jhmo6lNnq/v4EDvQjIwhfRX+IHKv5cLOoGeELrQYccgvcjKEwJS9eIe8udsKZzVYy587J9nNB6WA
x3A2Toqs/DZGQEFLErddkJRVA4cReV8Of0wRq2qRsQ50aiPq46aFpCMAEulYJIo5I5Yo+r8M1HVq
J5Ja3dBrAwPIzc+VprsDcikrZsUBWT1XQnWd4hDZGCdUVwFFQAgBxdLCzm8EE8GYNZj6OeJN6Ssp
5xDtyOEFdG78u8VN6xDHcpfJEYnMyEmUpCsvh2pHOr9G96za8Q95sGumUkTSTGIkoPcM2VgDL3eW
nXFWsNehnBFP5OT4AH3g8gUq2bCWJJ6HtwjrLY5Z/8RwH7puZp66oeYD0LZeBA4f44FyCsSjkRiM
BwXGwYiulom1chBiFWM7FLVpCN+k7J8pzJ05erw+iSx7KHZp22JSKoKjFoeOO7Tx11j5wwvrn8RJ
534rRpuETQaQguQIyk6ISqPgcbCGdzinCR5h3CgwSMSgAt5OqaJAm4HHd6lqdrrxIAgDQ4iRtYEb
FJFodcANufRxooRNFkI9FBNmh+mjNVfosvTzWPuAQVGKOGZCUZBq3n+bOZCCtKCwhvl/3Vn153G3
jN7feQdFMJyQhNzYAzMwbsqhNNXpjjfs6xgf9zufl/bP4I5WMIPkOD9JCYK7eS++yxYUVtBZ85Se
hIN+l1q5T24ecOFqLxaKQyGhZ9i4jMos1h3ettNcPoNyGmXuikoiMW0WOzJU6QNFM69bykKgPKbL
mzIJSBQr4hhb7lP56frvb6/liwWUh4x9NvWZiN/PJ84cBxuNuqxCOf8dCOUSvKHJgUKGaZEzR5Zv
Eq2yFJWlxc0yhYpWVUFvuVRDBL7gDTzeBdJDWTNyM1mzQe0oWZ9LRaTAECV+qIqbamQwOBmIK25N
p7kEVRXiShgmSFxqo72xiUO4GUzPdeOU0n8WN/7lhE+ntEjS0OL1FLvjwN/w7b6Xd3816XQyS5Wm
PTSJYIsqeq36lGiW0DOueX7Dpz+9l05c0aVuHmeyOhpbdTob/aFcFcUADySVPHOy0vqjXPLLsZnO
YBGCttd5UoVeVY9FiXvAirEef/PucTGJePnq2DrpDYQ5SXqddO5sCW9IHNR1noaDYXXOG1GJIXlA
pQ2Cc8fnYLavTxrDwWnhMbExik4g1z5RczLEXRX5139/u6RrNYA0FYRjk+TBx4xNNtFdMm4WT8VN
ceeBo1loZD1eW08UJRRKECRtBrTEr2+IHB6pEQlPkKk7zbdk10U3Kpf0DkEjY1b4yVrLFFeUfJ+E
mgzsLNjrQ2aiUYulyg+BeLe0xd/tErTeGJpbo5wyBVY6S2ap+0nKOgIxb6mog+ySdkkkkKEc3iY7
3qGbKXZcNz+SHTZHt7LkxDFl5hneqFCBZi2hVWwcAXMcM5OHWtw0vP6dPyrk1mq13FpFQA8KEkgk
vuRmvRmdqwPW2LFw5M4Mz3/JHyplUd4XgVSTfEmoTnr5hKhF5XXm8Z/h9nTnabQIM7oiJuNmodXt
i2aKlmoZaMeL6xskfSxW8kDK9Rdnwq0Ry0TGNqySSV2NqJi0YtgOAC+Qfzy9N/wt3zNidRYExZGc
zIttTdKapPJV1Jxl+jpJjJCF4XoqFRdpi5yrI8lIb5bGGVDAbEpjw2rdyJonigzzXpezilAEv1+O
tdcge1Z1mxMre5ZlC8WCuazkc4rFa3OCeuilpTRTLmOkbLMwKLZrVDH+f6RdyXLbuhL9IlaR4Lzl
KMmy5TFOsmElTsJ5nvn178C5N2JgRnjXWWWhFI8baDQaPZxOwUAHa2ccuuBG6vecg8oBYJNxotCP
piYDoEbnMb04tNFqkY2IfdmnrH1iZ3HHrPIwGZtXq1KEZgFgxmK9G0nlY8KQ/5dyMRYBZT5mXr66
SdeGigmXvZ+jtJlO4x0/gpjBmXc8ctE/VAP8cjFYvsggb5R5oCe0Mp6ayK+L+z5qLEVQnTQ9tfrX
LCV2I3ME5a0l/X1lFpIskJdFghJm0o1YfQ7biXMH8lwLnbEKbVZPpKGvjM4pwIIEG7trdnSSYPnA
p/jkmCCdsQ8ZvJhcoy+Bpjt0mG4R3OYCh/34D4Hw8z4x5kExS/TBVcAoZ+lU5U/CfB2SW0yXsUjj
pPpxDu+D8MuScXA3RUNjOAHZkmiIbPlrOkdEzyiVAcLwll4GGKB8KEzemL/tYvcVDKP4KbJeQY8H
IXx3Godsbemqeu4T3E6z07mBVVBCmQdubHxTD1ewzIUfSiB5MQikM2rtug8wvablOdHbmrjCYHRd
mNVsKuDvOYNkKYefnM/S7AyHxS290JG4Fz79o9/4uStARvXnJQ06k/KTEH/E5IIMORrxFtw8COTm
HnjAOU+77XfXCo/R/jrKerGk3AXJ0fBBAXqlOa1HBwCFNnJrHk9XeBrJHATcLaQiVLxQFB21HK16
KO/zRnrPnb+SirknYwPN3REllJlzR55TzBXi9QDxBGFuyYBkJA96kCUYqhdlpgV2C2uZB/vynULo
8l9QB7YstizMymhRPYd+/+K2OSq2is7x6nnZZZ1FQLtFyTJTL/TafXet71VMSlFfa/YLn+cMck4b
WzvbjkVlyPSQKwCPJGvGNX1ZWM6SskWzdbBM6YwDh+psEMjMH+WqtHtM3b6MwpODHsDV7VWFYxiY
1CbWXWknfeCVUsY5VDxBGKNRNbmakxwQ0ThaUfMQhJgGzWOc2L5Tzjr++sxbCdIqhTgKCjaENgr+
HN9N9uWewM/gDvel7tElNWSsRK/IRpRHwEL9FBqZE4+MlgLbTkkJh5GzQ7zlY2yEHhWzVFC7Dkbx
YMTsBf0wtTkHhLt8jIno8qwSFGqJ5gN11aZduDd9WqOBSd08LJ7OMcZCaqOhDihWtA/u6LxT0x4O
MtiFdKSP/7kfR06A87Vm+MKesVWvRSqHKGgCaO2aJ2KHV8iaudHJtFEF4yLbjyb0HBaeN+KNs3ts
MWw8iUnQiNi9rN2F4Hnu5Ksw5gQ8Xz9ySTbG4yiCCaN0U4AEnw0ftzK4vCLkYAJHOy53miXZdDRf
YUe+jFuM3yvJk5GxISXaTI1yQc2qJB+1eLCCweNeYTyvii2MnYUUXdwa9o/2eaRufh14Ey04aJ3Z
aVD4Ej2FXzEZgvP644lGf19ZlUgUhB6N9XjzV9e6YEfGTcrrxOGchtc7bwUxFNk/nQtE8qP+th44
MQXe0SaMAQmTatBM6rSRO0oYiYFlyCSpqJLu3vcgPxthdvySAMoOTaDLVWfwrG9rhaPpvO1gLIc+
hvK8jFB0pbkHi7Qa3/Wyc/lC5Pm4bMv+UKRqUaSQgdbNLY+tn/rTgZaNIqYELftLNOYlroInSVXo
VTLa1Z7OEo6vxf3P8QOZrT5eRuOomszYCUX515uO2ruo/pqgT/QywLZ/JmNWgygrmqwx+1Mo6F+s
KvgscWraSrgPtchp0n1s8uqbthXhFxAbNFExHXOsZQ3ZvSC042kfGpOP4KB7WRx6Mt7a1TMKszmz
CHKdXIY4qFL16tYb1OuifEmV3JEGToKM3q+XoJit6XNJ1ZMBejDUd4mCNpCo9zNDsiSEbsf59H/U
IfCWkLHafbJ0Myg8qOYZPuXYo4PhqqtiR4sJX/mO73jxOo566FQ/V6ZOi2UxGSdALn1EM8vZEFlC
jZmKyvPljdtW9PPGUdlXQMUQ9mozYePCIjiqBghWVV41wHbLMNgJ/9F1NlDST4IilwKESY4oBhBd
eZcdKYdm7JpI0y14idTIxMiHYNcjqZW4uH85OsPbQcawp/WQqxHmJTphgLY6QbOq+bHiFWj/4Ul8
lpPxDMOpLjv4F/DWjhoK4KSrHK3Q2ml5neBnIj15eet4OsKYkGRChXYUAW6uXpb6YEgxHRGwRB8u
w3A0hC2QXFoTc0kDrF0d1ocJtEtpGPh/B8FYD7RYDUNMPc4sQ4XPKHwykuX+7yAYqyFP0ViFDaQQ
BberH4LxL1eJsRFdA+afOKGMTeFxlo9hyfPKt19Sv5SLrXBMuwBTaHMIIOiB1WMqhGaArkaXXEjm
jwFUWo4POejIy1Gw5izn+EY8LWDshAw2+1SSoGxB+T1rb8aR4z7yvk+VfWWHUHmVLfoI8SZ1coRF
vJFyjfO65pwXtuyRlOZskh5blBlf0tJPisIu+9oC5xHnbudYG7bAMZSEdjQryFKQD8imW1F1M+Yf
L+vzH5yvsz4wpz+o6r5JAmwIfVlTWyrYy73q00Za05k43iRnd9jyRbX519RU3T40Q0vreFPIth0I
nZiINhuKzpaijKGJxECClxGeaO7cBXZZTFY3xxa496/FqOLYTokuz1sv4ozH2AN0B2HAPaJ7aG7p
PAQw7cLLHoK99khZ1hTQmWO6uKU96/vyine3/2HrztiMrVCr0CgTDdgJ5rTTUK1+X7507gy+FdRK
c/rjt7fuDEZ/Xx0s0I9haBjt++wQ4Cmf8objQHClYSxDHGNEHqbSwfJ5w2s5R+iq972HalovuOeF
gblojJ2QUkhT0xbyf8sZMS/bz8CGTScAcsNXvMVj/QZtmQK9A1q0712CwT/Nc/GsOb0T7ZQdZRrk
dsb94fV+3i/GicgWSRUn+sy5RirwjvL/JJ5xO1nLzoBe1vvxW+GjJe9d1uSMyliTrs6MKqL93R02
cXYLJM7k++GVQpo/03PbPv4CY0tVSNPFZUSbuszovg9eehH1MRxbz9MTlXEpEjFe5Oa18z+z0Yrv
lbbp9rVDDWR6yuz2XfRu5lkmxp4MQgfq1BELOPW+rt1VGud+5K0ZYzOaaBa1nNY7JLkINy91uvrY
cfmit/PCKzEYa1FIAioSRGxNL/duHAXe3NaHOSXOVItuIoqppXf6TVcZd6o8cfZs+34+LyFjSMI8
b8QiwxLGIvgZI7eIJSc090XCWcpNPx3lGjoYj5Hmk0TmVPemkHbhgquzPwR3dBaJ4CLpGHiUhzL3
ys7ivcE3i7DXiMyh1sQSTFM0jqtaAibX0MY38PjeDrZx+jm5Rvr0jgO9RmQONOkDQkJqRkR/+Uhl
jLwycXqvfFR2/ZVacQzI1t6t4Nh009IRI8pmwJVNcKyl0pum5UuVNF7QVpy3HG/7XqN4qxstkCUj
pmUz6Fus9pUXnQJvsXuPDtaMvczmZTq3PJO1aMzJjqqqq7QY2pKGQ+HJSaPt0ciIgbCqhABuqExu
FM8T59bmaczrIqyEjBYzWmQVQhYvMwZiqbQKFH7XbYmSO6fdD9c1LgabozS8XWRO/6AXshBlAJVO
5ovpJafhWb9vP8mgL9E88iw8Vn7oVCNHd7iyMgc/12epkwLAoq3KRtWGF0Xg9CN79Y4eDvI1s7kl
AFvmdL2pjBsh9E3VG3R0Dsm/dbKLokZLGDhO8+YdtAZh7IxYgAw2pKc+nK3mKFitXfpwVuZ/hupy
s0Xb26dIKBdRNUlhi3qGqaryrilpkRc6q2jmJnXB2YpgfGdVP/JH2s+fPpQSX3G2l/OMzChOmmJI
Vq0X8JNibCEtWe46a05cAP+MkYFiPrSFgu8vbZ/OMzKjO43QlejchsxpujfEqyk9JWgT75WvypJx
jgdPSEZnyjqS6rqp8eISbsfxusH8Z96rjt4D7KtExxDTf3eQ0RgFJBqFMQBiafZmndrE/FEMxCZG
YSnBTdePzuUTz9MY5l6qRkkh4wi8CTR9Uob9aXQQW53S5T05el3UNVE1iWka7PuuqVNjbCQg5cIz
BcrbfR+/5+G9BmFM9YB+AwEnAI6ljNkG0WwHXW1VgcBZtT8c7LMwjDMmqomIJB6EoXVLBH3stY05
WOhh/H+GNm2r3RmMPVu5GQ/iBKF06ZjVB1l6bCtOcIkHwRyiojCWXDEgTyXdqtLT1B1FxJsvq9pm
9fh6c5jjkxtyqI5LRZNrZmTRfvzQDVQbFxqdWCbb2jONXPC4Irc1/Lx6zIkqhTxsqhSr17bHyTio
4mMCpjHd4wi3bYbOMMxBEsJ6aUURK/hz+OJ0lZ2652rXuQQc9Z2fPmS+dOLnk7mayLh5aYLQfUBx
O4cSxcfucBX6tKshc4Mb3nOYoybsu22IyiDP6A7mxM9lVKjoN5LMiTNy9ot9t0VT3Kod3S9Tbq18
OSQwfWPQWcnEJRnYNra/9oxtLSAi0fSgApTx2bgbsH4LRgS23w1nOuRH0Ut2dHYNf1T7H/zXMy5j
PYSkJOM8Yc+i/eIRF0TGvtlatCafBu+0G/2Ro5zUQry9Vc6AjAWZw3FWZxGCKtfkIHuYauR0B+MY
7n9SP2JeAg+RinAJkTEosZnls0KvSvKZtmTBSUdzeXfQr6mTHrm8ErM/eJBnCRnbIsVZWqczPQbe
z3nkmGqXfIWQeF6VqGtKEofwniE8TWUsi4bkt1KN1LKgtRxEuFfhk/TcoZU9Retp4o5wszB8i8vE
R++wS0vLWJqxMwIjiQCL1rCPujftKKcJ9e1Sp7CNd7k853Vlzcs8C2ORAKysPRLsTMOZU8460k9c
kIflaBFMSc86ehoU0IdTliHaAJF67e7yIdg87GhbUyRTxJw0kZGkw4ut18ocfmI7eqVml7NHMzVV
7JvplQaH5DLcZimJfsZjH8RVqrTKUAAviy0ZhD6Jlz13Bzq0r7jmtSBLHOHYF7EuRNpiVHC/RxvR
Oz/+Unxr6fS5JzAzo+IHhZ39Q+i0u4o7Vm/zEKzEZDwuzFssOhAJY1mLKzlAYgqPVCQ/HJF8ubyg
mxfsCogxmmoMblctBBAawiyxup3T2C6JZtXGV42UvN3bvOlWaIzFlAqMrVInoCHgFnz+OVfHgFNu
owftpbohmDJj7nlRIh4oYzTzpDWbvKS7WN+PyWCJzbNWPl9exm0MRdF1Q9c1lR0sk9QhKBUQZXMi
kZj2Ar8F5HmKiOy/GHB6CLYdPkk3JRmhEMVUGHlGMmgioud4XHiyRzNUICk3jtNOx+CewMpAF9bi
XcorAt1WlDMqcxXo8jB2ag1UU8Rr9KhNgadXmpX0xM6N/eXV3AyX6isRmTugldslr/sebp8CgjDh
W6c7GpwVGaSAdb1bgsOYg7dU4LjSm/c5kWQF4UtVlt/EhjBkvmjTAbEhbV/Ej5MqvQvAIHTkoiyK
CmMsB+SLiiBoEbhIQXWYpwdiTHeXl25bhl8QrC9Zp42WyhUg5CC1sli8XlSRE3/Z1HUZQ2t0XdHw
4mQ2R0uERlF1mGAJ7ZVLpFqR/EkRF46t2BRkhcLcx0ZtYHrvApSoq5BL7m6LqHt8x1rJqmjKOhE1
neUeysG5X00KDm2vmpaO2DiILC4jbB6aFQJzaMK6iXrRgBAteawzH064Z3a5JavEK0pep/L2o2WF
xmyMWiqR2FN5WhfeKEaWZbUf4PWMim1M89J4j7PtHTovH7tDQhpKIb36e7CR9I8J4Rk6eve8cWFW
8jDHhRhp3ukjAJJ9s0/d5TmCoQNPDR3XJe6GxEnfFU05I7L5+GIRutnIsYKLeq/JiHFEd5nKSZNs
H59fy8ZSCTWYn47xmpDKFJxe/yAqOzPiQNCFubBwJuM9BCijX1CvR5tf412L2KhM03Me12fmbBBL
JCTo0tjL9NbLSgQeXgOx3wXbNEEqJ2OCXPPUls7lA8XROZZKSE1axDo0SKZ2EblJ8wVhe6KS3d+h
MDds1A5qLqeQyyxO6XiHK+fy97ffVbi+MV8e9zemkGMDV1kIrUJdRlsmWLi95AlWfpdf53YCsl0U
PtKpASSxee3422p3hqQru4JsY7kSqyxGbA1DcfOmOc7699kMOfvDlYxZuhYGyDAqSEYDNkg5TtY8
2os/oDMFPIoOPBNsWeNx1nNbEc/CMXZ2FIY27BQIp55GVwEdWVXs9CfjNDulN+7I/cyzffSDb0/Y
GZAxtSTOk7wJADhLftmfIvCVVPptOfLaD3k4jI2tJlkMRznCqzQRbWMR/VAxXG0abTPitYFvQuEZ
p6mYxYQbiMnsL31YCnqa4cJVXkRxLyezXYBMKBh4JUmbZ3gFxFgnUe+0biwAJGFuSROOV5M+8a4O
+o03+7PCYA4Y0WsNU+GAoZ9oM9GwM59o82uDIElmv4sLBaVVv5aOOVtqPGTJQiWinSF41PvVbQsO
/zaxqufsteaJEtxWh+q6fm54Xut23GuFzhy5Wpb1fC6B3rqTE/yQd/mTdJ/HFn1PpQ4o8WZeUQZP
VejvK1uiNrGa1mOKFwimUleLJYejVcz7iDsVadNorURjjpmYLxIBux8WFk1LcNIK+WrAP5etBw+E
OWPI7gl5XdH1q2ObdJ03BhjVFUzef4RBkJ4YqmloqiEaIJxkFq0Up15Wa9Weho9G9CLkkYXRQTz7
+8YSUhQTY+QVVSTKmw7zth2NYSla1R4P1ZHW06O6yRnsxX6d6MBlJHnrcwJPRlEfJsnLGgpVGeVT
BEPqg1lW7Z+kk5JV24ET+iAeRniQN4DvjeWgYKCNQfLXkHWDdc/qOGyLWZBUu8qCqyI2DnrJu8B4
EIwVnOdwAs0eIBTzRpA/z+njZS148yJ4FQEJR2TsdO3N2AOzDbOubIhqR6S1EtOPm89BI1lLtqtz
ziv6jV4zUMwp1Zd4QZkOoDIpfCjrL2GgPqfdxNG4bYEMJDRFWVI0wihA35kROGIL1Rbr0o5U3IPm
VYR+4aHpLYn39NxWN/WMxshUJqo25+jvsaM97TN8bdwEJ+FrbzzGlVzeq+0FPIMx1idUp1STC4DF
5Y8cHRYL+ZT+9z6i1106gzBmQZPqNg5jgFRtbS3LVW1+K/Ony4LQVfntNqQYGvp3UAQMn/ONny4X
fZS1MD2kg4ULf2Rqb5VabKWY63QZ6c3Lg0Gix2t1M0iDSYpYBlIVx/tFGY6DsZxaQ06tsqp2vaH6
+pC7dVZzwh48CRktzEtNNlUqYZ2FSLT7Xf+tqW7m/1yzxIjHqJ+y6FUbmdismjqy1U7RIjcw/EGq
rBzlEZfXclP9VrvGqF+gTd08ve7aHHhpvRzR8m8nk8RJUm8e4BUMo4DIKUnmMjVQjvmzttwVmC6o
yiHqLU9y++nvJKLas9aOSUmzysDyjcWDGZRWkB5DxI/eAaJLBq5agoGK7IxIKR4bTcxwA5aNbIXZ
S006uyDe34Ewi1bnuRnlCxZtMZvRTpNR342qFlo1hvRx9mdTDVbyMIumSpIJ6mrIAy41sFr4FSmt
MOXIs3nt/QKR2NGPytBVQUoXzSw0ZBIHVDp1mJ7AuSveJlTo+dFVmSBbJGoKO/Qni1pzrCbABE9t
4GqgXbUoUXWwR6JWdWXfVEGUPf2QXEor+5/T7K/ghg4zqGNICUts24xTOS89bEQkTtbUPcSyZgnq
83sU4wzCGMA0W6ZZSACygABKQNTaIxHncbOtEGcIxtZlaHEIoobaOuE2EO6b4Eb87/xIdK0wmRzd
hVgpwhIVBU3YlkGKjYr2NEsTHrpDuadN7vxai03TvYKiT7mVUUi6sOwx6Fi1izC3xzix1PqqIZ9a
8f4dO7PCYZ6EvdGVRWJi2RQd3OTCDwyxsLTxx9+BMNuPFJ0sljG1C9q+11GONbVWRTg6tn2MVqIw
GiAbCH4Z1MlfQkxViW6Lo/k42sqh8pYrwYZc/UvY7ijVQuz859Q1oxl0O1fbFeqlUMcoJrF7Mwyt
Uhzvlw6j8fKa40lsWqSVjMzt15mGrMwqVjJLUCFfaC5ILNzLm/U2kwZZQGiIS0JDNg3M1r/LUuDd
bjYCVCLZI0d+xJvdla/TYw9Ch9prUDU13vFqgbe0fQXJ5q/jMFW7hUIOqPdVGivOenueMZBm+n5Z
uK31g0SaIcH1ESU2SzgHTZLpYolj1QS+SnJ/lmvvMsSW57CGYFRBD6Ul0htALMutV0lPde/fJLy2
dKrLrO+6BmH0QF+qSktq+Axkqo5KssR238mJV0hTw1GHTSSFPswUESXgbDt1U01hHNIHemlW1jRF
SDdOdiJwzNCmAqxQGHlAG4CKzRkos1BbynKK29OAUEBc7S9vDk8axkPpxqbKa4pTTaVTiS9p3GIo
6PN7QBRUf8jIaBosU0UY55I2EBgDPbwn9U2qp1bec667zTefopxBmCe5PplT3RW9akunwQl30k5w
MQn7KDq5Jzi8kqft7TmDMbdRGo5C1EiQqGwDELcv35Ne8aVlue5Q12793eoxN1KZTbOi9Z1qy8Wp
6jHU8Q4VA5chXpOxb47PavGYC2kU+iXpZ2B0IFQglmKTpzi1aIZG9/WD9tJYgy9iSEflqxwF3DRA
6DiFYiBkA0/id+NadoGeYXwk3BSjRcE1VLzjPPq2VfyMwMjWiGo8I6mB9znRdaufi97W9IrsF7BV
cUzdpjDI2UkyAiYiugB+F4a0s1JqGYSpYvCHksiKRM59t2lMNQm1AQR+saYxdmFuemQFSyhenMRo
cP4yZJE1TO5QfdGLnmPp3oaM6cVHH0eyZCoIEzKW2yBTM0fNglEt6JQF46un3JYIWIdHyiCWe0it
ctSQHps3argCZKTTQNaCyXoApO2l0xEDEZ0UA2JoM2vsCY+X0d5O2GPEY2zfUGij3OWiYjcfq2O1
X5yTjImIVuSYtnbUMIEx+vGzJ+1utMQQE08an9eMvLmduoRoiwSxdZaHJglSQkbwFNmdMT5Lxvhg
5oFLRs0eutQjPW96wuZROMOxbDTSKA+6kgBuLm7IeNcmx2TcXV7VbTu8wmDOgEwGtTQFYPSHBcP0
aj+3dTc4UaIW/qvgbaEf3cMVGmOIYz0vBC0FmikdFw2tAFFhN/NOnw/CdNL7+y69FUltlwbnpPNW
kjFbYZBIRFTpSpbfhOxuKGcwpj1cXkqqf29Ow0o2xnCpldhV/etKBuhdyrVrsEefElHww2Dcm03n
5KPGKdrZfDOs15PKvfLb1UaJNULXcz4kezofoECPhWLTuTVSblW7IESjvIgCPBUpdW4fNNWNSxIz
Bic1xMWsUgnH4bWzo7WX59AHvZ9TPAUc40ad9jdQhoQEgWiYKp76vwtalWGCoCOgmnywSIQWMfFU
dV+K6nuVOjoS+iqvp3DzrK8QmaUVtaBMMJ9QsQdv8YZH9IndRJ9oZygBj5biLdeNr3+IDgJn5BEV
5JKgzJoWHYmDFp1GdoSZaUp1x6XNpB+4BMAYbdDHdElA1VRoRivNUUnf7YpEszTly+XzwANi7LVi
dshoVQTXUQtaJq2vS6dOAs1vFEFGhr1ZnMt4b8kAqHFZ7Rjz8Iv6YBzLGktH7iQvsvXOKv3WjzzT
xlxgLwYL45Ja4X8fuvAKi8HGsqjJuHcZ29IqUp5osoxbsLqX9KueR2azabtQlPDv9xnVxwEv05ng
+4PaWq8DopRv4vj98uJtGq8VCKPto5aoYVYqio0yQ92Ny1LxC/g0J0lNm51p6rnbD3F5F1cBz4ps
n7OzeIzCKwVqjaQZ4gmVYevqZ0V+qfJrMfscqDHHG9sODZgE72YR9comW9CbT3mlkBBY4t3kfaRM
B5O1j33VBY/JEU6axzNbm2dgBcicgWhAwaWENJGNE10fiCqEXiyMyUMkzR/6Mk04r6q3w3Cgixoh
Om4zeCimztzmxUTAMNh22MZTfiM8lPcpnQPnqIuVeLSnpHOzm2xHScPaXfM9/npZiTbXF+lPdNNi
DrIuE+YEamUxBlXXwEqjbGHB+M7wkNoDulppCVRn5+Dy5tWBbzowK0z2tQqG0kaslAqczagSIqgS
KjAezsAQswYcs7yH5JZ1XoMx65unUwxtBRgCwQUCZNo3zgpuudRrAMZB0sopz0cDACMo3hPcN8Ou
96QfokNH+C2cisIty7IGYyyXULZRPA21YgfC6KaV6MwYsiLHvHGjWzDK6hAwWjEZfRgUMS6CYXyQ
htBa+vucl8PjYLC8a0Y1GmKnAmORKz8VZq/LqttI4zGFb+3/ShSD2f94HFXDpB6PEYlHvW1c2aie
L6vAliS0GgKjBFRFktj6ZS3L62xs8ajSzPmQBd0NNCK2VIFXjs/DYeyuGRX5UlH/Jp3yU2SC1rd1
9LHy/k4axtsgUamWQgJp4upmSWrbIE9CxOmC3NqU9YoxRnZcyKTnoajYraIdu1G2u1bjeIM8CEaF
474LBrOn+y7qjzVpdhhMybmctvdDQ72ZQXRTZatH875RBrWYFXtKVWKhHt9WM/0mkML3mBiVwFlB
U4uqEYORpR+nVpcrjXrto6t96NFRKd+pB9T2HoJ7Ls3C1vUOAmW8rXR0taBK6nfHXTTKuFBqHWo2
W6hdei2mKw/ETd3U16+102DYxOvsyn9PSoOWRSgonZJlkS1hKaRa7VMNHg2mot63ublLO3UHQizn
soJvxuLWOMw5kudRnbKOWp6TVoHat3DSe9CPuNpjiVzNdbyXbGKhzSXzeRNYt5yLNTJztgpJLJKo
hYTBUjh186VEqk0uQ1B2ctyKTe1XdQWFbpIMZ4+xetoUl32OcdV2nWDunCTelo3iX17GTe1fQTD3
HiovRhINgOjGZ7V1JvFT2nIgNuNj6gqDue7qLo4MQwAGjY8pbuyG1zRwRKuYxV1gz/eXRdpcNTRk
Gug7IrLG9gV1Rdqj0aGHY6s/SeQU6e8xGOfvs01BlSIUcxPA1xtbxE1AzUj8bNi/RwaVEIUQENK+
Kv8qvmCWci2EJYxSW0lXZqN/6DPhy2WI7QOEAkpNJKKIdlPGQghdMBLUS8Ep94ePySPxm/14nfqK
k+4HdNX43ZfMRY35M68QbHt/zriMHZQSoZ9zgvVLClDTTXAYhci9LNumVp9FY0sbCy0a5FoBRDWP
0WLpWht+CJNFCh2zMsnXy2BblpauoalhJA8KCRj1Hoqo7Mt8gPMtCMdFHNzBFB/0XD3kWbFPF5N3
nMSNQMIaj67vSjfaVjULMgCPTgKs4Ki+9Jgi2vm8ZuStRVzj0N/XOATRuk4ETl7cZtrndHoeJ07Q
ZcuSriEYGz7RQrOlx1HNlgZsG3ryvW2KD2VqXCc1j2ODqhUbf1lj0W1ciQPaO03IJ+jE4BkH6t+P
Xr0nu/eEqtcwzKnSFVAbNUhz2ch82GkvWwWmyeTmF0zMtaRwd1n1th9hkkm9VkUGaw2zRyAvEIq+
xksi2msHfRceKlc+0Iuv+j+iyJsKsQJjdivSmqSpF4CZ6AXpPCE46jFHIB4Es0liLU9lM8EmddPV
EFy16VHlkS5uv9VXYjA7tBiTYKIXDg7fy+AIL8QfHBPTv8F2ZzjmkwbaRW/AWK/So+sYY7KYw9k0
ahDeaOLqD2AMYBOJqDjPsI4NHEE6ITDRDybqteghTkY3eeIlD9/2EdHwxC9EjS1Im/TSzFWC+IBy
3SHpW3j5tbJH9+Q1yJnR4Zxx7+C3zLW/B0TYFJ8iEVMIY2wkbfaXnNRVDuRu8X7Wp+mzs9zR4zdd
j7ssdd4n7zkcw04vTdLOEBvyih5jMiGcjtYPnNgOIquPrWiXO/+Hx725rStQ5h4gZl7n6QxQ43r+
gfkCfuS8mNfpHtsKN5unRVu36CrixE4vVQaidAXVYr0BR9VN2XF8z82TuJKGsSzxLKUkEiFN2yTg
9QpTN5bLzJpmXg3PZm5qLQljVvSkyEe9BVKEjnuwsOT++MkIHeLB/Tjxhh3Tw/3m7K3EYgyMIodR
pcs4CU2A8ofmW9nfGaDXnstrQfwckYfLR33zfluhMaZGInmKCjZsUt68DNrnILvX6x9N9+kyyvbx
XsEwBkU1qmqJasB03uRV++mhtHO/syY7f9TAFRq/q65jtWVsgjSbQFNuatgyqc0Ly1iUqz4m3/Q+
sTN19jjS0SfI2y37FdyUGX8HjFxjMoYwl6LfHIkr7dSb5WBYooMJfg7v+n5LlvBquM5ojN6XWlQv
Cw1rvnJk4Y0+4h5orIbrXm0f4DMQo/aCHJViAi/VJsOXpX/qa5ezbpt+4jkoLDOqrhLwdxtCiQyz
+iyZpwTXaftSld8C+UbIMivuD4gdWBzQbSN4lorR+K4Joy4NX+Oo5NDscbd5pZ+iQEbx2hPlor6M
t33AznCM5uuNiiGFMxZxCe/rCok79AGlweOScR5L22bjF45C13rlPGpKkE3BDLHIlH9spsBN9RG9
H7GlaIVbl+LVnCq8U71tgc+YzOu/DvVwUmqYKnqF9jvid8cRd4pyq7oCKKpQTXzgXSqbee1VZFqh
Z3Elp1lJbZIPkLP7KJyyx8UZMbXGij4mYMZabnQ/xYPwW40qk37HC4r/wYqd5WXuz2wRVVygkFd6
oCTtlLEw/my6nZWCZcZBtT5XezafwGtxGdMySIIQheqrtk4O8Q13wg2EVD6Gv3S78SUwAUynyHEJ
4jmHn60nnZphTiZqZdAf6VKH7NU7uQUpy+uM6PDEo9ThHBSFsTaRSVJJn2AMxAHMNvUXE02mQhlY
VbFwTABPbRmzo01CnYcLRFuq6z7DhIzvcvLh8qnn7htjZbSuFQQd2SfkE9sadUk9WPF+0lW/1jO6
Mtir7/PbBONCOcicy4gNLqVLIxVmCYMjnSaP0kEo+/T4sxk69niu0fZThaDuQjY1RdXY7htlqKoa
pab0paD4oKBJ0GWmWXpmi66+izzNqWN4ZHb4GBNL/NjuGzt0ao4juK2q57+BXWtFTOolwLFUMdIl
rnNLghZxVnX71jhjMGZ8apNQlKi/Hn4YG6v+sDhg9XFNJBZc0RNRUMZzA/9gbP5FRAvs74YOo+a1
PqW3b/DUu+OHlpKjOpgtdR08oLcXBNLa/WUZqdq/9WLOgIw1Dw0T/1ui1i0nbqXtxeQrQXHQNH8O
NE6P0+Ud00XGiFctmRapAVRu5rJnmomxE7WMN2l2+5yfBWLMtSCGSZ5WQGnVq9h0FelHI/2V6oFy
+PdN0sN5FKoRm6SEdyU5NuH7TvNZBirj6rojCA6qAwXQH0Y3OMB4gDutyV7HpfGr8Hj7wtjgMSv7
Xg6plk/5cRBnR0L9/WUt40EwxrcYFHPORQjUFHe9eBs2D5e/v+0HnRfsjTFowyhV6I4sgjURdyAn
AcHiavaz8ar6zwPeX33xMxprFsYC1Us5VAwE2lad+m3yeTbec1iQp5LQyGugdpdZsdaoG3UIkZxo
SeWIkmzri+FfXrTNk7KCYBata0lRdAMN5tfB/0i7jua4dW75i1hFAkzYMkxSliyHu2HZujZzzvz1
r2F/16IwfIOyvNJCVewBcHAAnNB9Yy7lrqeVvyiKzJr5dJy5mBWOMF0z07OyC4Ez7EC5cBWh5MWJ
jyVCPQ3caAna1tDLr1o/w2I5Mo8qGaT4JCyrkcSJPiGUO34abKdqwT6+uzyPfH9cGJ+YDuvnftGX
AhCtfauTXYLAKo1OffJwGUY2EsF9liQEUQaaCVxzOZrjF9X4t0gkmXPZSATfSaaZLrWJkWiV9tIm
yr6uFWh7aMVJQwPQe4bDbIYmXtQ2iM2HNKwUMByOmLVhQavrS1w+J8mPv8MQpsyCJC2bZownBVF2
pzkKyu1zmfTydpUTuDH+G4kwa+gGLhfNxEjCzAkMp7xFHHO/PNoegR5WfF96EOMaHdklbPPgRhuT
aoEKBL28wq6apgYnN0EaRA/8ofm0DIlTszs2+tVCJUu1fa99xRL72agFrVVtQPIg/cEfQNMuu6c4
k+Yv7Ut61HfmgR9K6U6Wst/M0CIP+N8Yf4boVuegabR52irAVQ7NdXrI7uL9smc32ol4KjIkMqG2
TUe1ghPMxcyM1AItGK7vJ96BxGMs+k6eitmO5axwBIMJDIgXkxAG8yuWg35EcLg3TnJ6l/NbAQkX
FbNkTZRSPqAM3DA9glN663TR93fsshUKd1yrVQqngA4hX6WkB3nPfIXwokNrCYjUBrnvWqEoZh4s
4wyUunGWHYTfvJ+pkQRtTvQh+pjDDpNT/o3dyzaazCqEkzgFT+kYEwDn/WKjNx/ayTEkgMq5P9CB
etGYPlcsfaJz+J7zeTWvwvkcRiqUEiKsntZ81kef2Z+oIXH424m6FYbgRSyl/V9RgnkT3PAHvxU6
OlRlNXe4BeuFf9lSZHA/H5arReyaqavVCnM5nuw9L86sDlwykDO7gCfRkaDxt8vZwfw6OJHsDFz4
dWeXmMDkyFOr+T48IrEEzsLIlz7AJVbyU8Z3NbIyVspE5Vj5DPMMkNGyb6ojAXU1sncQ/toPTnEI
j/S0+PI+JOm8Ch5lrC07oh3QfysZHOxreBVg9QdZxnrzlrCaVsGrhGQqp3IEWJyHu2C4ZgrE9urQ
1d9TxGki1a6jy4OAv1UwzsqGntnM3ZdBPo7joQcB5RzLWma4Uz83kt8gYqVomdtj1Shwxvre+pyj
Qlnbt9dcOomH8WUmyV3hJTDhtT2rFYla7vlbKH13y5Va116FRmSJ4W+G2E2QcDDTMkHgK3jkpZma
uBqReFFPEwJQy0E/5kd+Zsq4uv6fE/oVSfDKWTDn2siTi9G1cfezgP5Ajk3o8JNTPdiPpeTpvT2B
r3iCMy7imUVGDjy1SpweMgxK5hS9zCa2HccriuB5UfZah0bAT7RrLrWSoVa+8tOfElAyetXNl/Fq
qQQbtws9bMIFS9Ub8VM9DrueyORat/fr79GIhWEJuO3HAIWB4KSrnLqhJxLpDutzd05Tyat1O371
OhxRgSTrGxR38+KtYTf78RV4JnfBte5xRVg4iE/ZPpcYhGT+RB2SeEwVBRrb6HCIHhPlupOFxCUG
J1ZRJZlZ2jrPZ2ftUnmG2kYgJ0fEJ0mLl8u7VoYkuFV7qf+Xp6/IdUd8o30063fdKF4tQfALtmEU
Y8t3a5980oaPrLxvZIfDZtcVGpv/8z2G4BGUpRh+ldEFRHXG6h4Rn5B9Cq2rIPHV8YrZTmwlbjwe
teiD0YCrU4eChOpryf3l6fx/zsTXHyK4injOorCsMNjgefC4qpp5b/m9Z52QoZLebPjHzh37K5jg
MTowhhV2DDOJZg2Fg7NTa8QBYafXqT6RqX7IwASfMaD/iw48fU8q7Z/G1vx2pldBGh9Vs3dZ7F2e
SP7TLwxN1Bgxy6xU54F7qPRUGTdjxhD3QkLd2Cm6E1OJ75XsZ7FApx9rrUN5PcYGkXF2KxVWkOwy
sQQnm1u20A7fr/PFLYxDAO22JJbIssgGIVzHErUPjBoaJq7RGh+K0twTIuMA3RwHml81A7X04OQU
INppaANT4auCxJkdn4oSR66s6XVrHKAQQMm8ahm8lBSmsbrUVlY2Kg0noVKaVt0TYwFJP1Ny97KB
bQ1lhSJGF0YUibR1BBTSmI8GkthBpD4HROaZtnbNGka4e1UVuGWSFkQSrJ12SmO5bDSgoLG4mQIK
63LZXx7V5twZpgXxDlAGn+lMQKxN7XIFZBJmS49dqfl9pEnKVGUQ/P+r5SFxM0+hBgirVN08LK9j
LZFsx821Qfkw08Foi2Z2wcwsK0a/qZGBYCgKXJs+dQlxClk8fXNlViDCOFKt02eQBoIxsKa7tlFv
zXb0xmq+Do3G61gpWRnZmPj/V9OWUJa3zZgDrgmgSxt+AI+rN2qyu/EmDGeFADsTxQwKMFNWjoqa
pSBOUp5r88DSYzY+XLaxTQgE/8ChQHX7jPJz6sENPDSgZdXoj2a+zvGa6DB1l0G2/L+tQVUTXLYW
AwHs2+maFzqbRs54oPE+obdF/aEh93oA8ulhxwYZH+aWTaNnG41IBjEMPP3eok1mNi/DaCNCYN1S
dtuyD5dHs3kt4IxjkNFEMxCKk98CNFysI1A4wKnOnPBAD8y3I+c/PkJ2+Es84T5UqlFq5gmmL7Dc
LnY0aNIrt5AdU3Zsz7mNZF1AW5tpPT7+/5V1I5eXVVyQwFXhHvy+UNDHXCjLoa5j1WmrBCp9YFiW
vDi3nhhrUOH6MxVmXIGCDdcf0C1208dO052l3pmd5FK3aR2rxRMOpH6ekzQL+eK1JrKjURN5Q2S8
XF4y/hHxwrMajHge5Qh9KIbCDR5E77wiPz5GB3mh3dbmtXVeCMdZAtBJ9Xahssw26gRb25313Ux2
c3BSLP/ySH5GuM6Ggj47G5XbqFQQy0KMfonLaMFURQidoFwrwZw5XOQPBN5H47bx8w8Mze7s0bix
9oWvfJFVbm0P8vcPEN+eCymbVAnxA1po42qITxWJM6aSc3B7T78OU3x18vb+sGTGr04uAqYj3E+v
7KfowEVRZd1vm9UvXBSCoAcKBTA/I9WrHZb2alyBzxnsfmBTAdMRYHcaKkMCkLAH15M7+ZY/7tL7
fAcmKWl95uaMrtCFrRZXyzAbIdCpitiiljyAl8Rtx1Hykhd2GmRLwBegIS9no74BNiq4LbvuWRPj
/ueHzffBjg91JKvkliEIjqqC3GBvECBkdeXEuY6yTxk9nphpORuFMFn6UA6RFebAUFIvMx+j1vQU
9qCDqQWvmF5FZPE0yXadsEJnoIKT0lk2ENIDlBp+XT0bA6raUonD3caA39AhaXXuPAaWK5qllaNv
a1dKc1umrsH+vew8tiePaDj6eS3imfPQ1RxzR4FRB7VTdpmTWlf6dLKLwmnNxFFNP048a5IYnhhC
+jV9r7Ciy9CMsayoWYw+ry9tjqi2PHWH1J0//+ofKtzli2SgQgj4DFF4GSh4ffRlVI8+j54jyelz
cQO6Rx8y3IdUR0QILp6h8V+zch+RYipBwTA+emeeWjfZpTfWDe+xKf60GeMMSjhioLlBDZzMsJJp
3nc02i9L7F+evE1DXK0W3+Wr0fRjlKkVHp8+zSt3ZMV9UqW7fCh274GxGAi/eZBFZEHQqQ0BedTb
+1M+oCO+BsPat9j+cBlk0yNB3wCnMYhBqfjYaWYDnLd5ilRbQfxgKp7VfpGEKzenawUhTJcV9yyu
Wzi9sbBPk6FeBwtCN4W0AY+v7Org/7XyKxz+O1bLohhhnVQZ5su+0XbERd3wJwjVhNfhhxFqScU+
St5jBytA4bxQjYGFRQNAkG9NZu+kyy6r/7m8PsIt82xQ4okxZXMWtFif2cp3s125BRQDk2zwrKBz
/w5KODiQepqVIgMU6rDV67GLv8/xpNxWdbAcjSlMXi7DycxCODKUAqUcdszPQkq9ArGIIdV2rSUT
C+G/+twqcBuEQISmW2JCNBvpYvWpMvjTvHhJezPW/0BpYLQ+WuUtrSS3su0x2dCp0ZlBVbHZGe/5
3LLzcPTb7NOc9w5T74L2D0WKfpkEzj9IVOoEip6CSQxhvLCy4s4U7Aqj/hQriE+kJ0X7Q6aX/wFh
5nQdYGdEpxmzMlDbwb7Lnjq2XuyTOJD4uJ/lLG+XxyJI1lHDQEjvnLs+SSsGufGx9Yv4eVZusx7h
FnDlp5kzF2xXssJR2snNAsPriKQQ4Nz1gU6MQt6KEkgBn4UTIZ8QFuAtGHzD+lYo10QWRD7fuvi+
ruLNTQyQbIhEOUWWF0Ud4ftsaStH15ofirL0uIKNtV9lYya5HglPOKzWWzjhjGVQH0AKzxx8qkZu
UKc7zageWJ7sugjK32l7NYS10/VUNsxzm3+LKxy4S58rS9UDl8w1TpECHG2qaw26ZHhi2vVsfMIx
UqQlmJ9N4Iyn4jgdF7SF8OoC9vCrbTb4+qfu6e2w+LBXp8myhBFTAqyeXV7VwSNV8Cp4+jsI4fwo
llSfVIoRJcvTxHKfTN9bTVqqx+df2GEwQ1TMgRANvb7i0y1go4aMtT741QvvSMz9aFd8W/b2Heeo
DXcyMYqNuyyfuFc84RhJICVjaQsdfC5zX3iJp4+OeTSvZ8i0QwDScqK9FPP8fvkWUzhLyqCxdUr5
VnYGLz4UT5MDGZuTifIomcrpptd4HZ5YzmOGTVqCmhnUErpiOswayV6px1kS9NneVL8nUTy1EILO
qgUF8b5u38ajn6MgvvcuW9+2e3qFEPyFmhuLbipYJ+gtGL5Wz/EVyrJTt9HCAYza2sNlONm8CW5C
L8PSVjKY4ThDRHVM9mMvq52RjUjwEB1l04ii3cFXzXxH6uBrrrWPBhhNCMleLo9mc32gJokqHXDP
6iKz0jzlGYtqMvhZx7yl7PzENg+4se/+DkbwEHqszxZo48CBUL5M+W4ZIcFe/mGX2C/HuhqLcJ9I
Ior7ZaANfkS+V2PsWM23XpZV2zrnOd3W7wkTvILK2zv0GtZmh7Mzp8VTnM6neEhOWqhcW92ndLD+
jefupPRIf8Tm4fI8bhrfCl3wD5ClmKISVaF+bHtmc8eCx8vfl5iDSMA4NkmZFwbWybAOSLk5ND02
+XsOpNcxUO4DVwdS0RlWRXtgJNGjCvFLbFVQFb5jHNCnhzdF5tMSqe2XmuhFXc2DX0PMzJ7C2wBK
6MYgE5ndvKqgl4TgwmfZVOQQL/RqGSOzwFDqm9L6QmLwxmb7IdSctPhMZ+pWMmcnhkt/GrmmEhPV
YSj50MQUSDdEYRqQHL5h8ArUKMYIeGgQ+LyZoREgb2rje0Y8dNdwwsYtU4Uog54NvmU9l9pdkhx6
DR0gfYRnyCC7GW1Z3xpM2MBhFHQpjniARc54ir/O/s8QC8hT4tDX79Bv4ilHVEFftpUtb7tGFXY0
FIeqiDUYokZzL2Hdgfapl4TVboxlavNiTP9s9YT9u0ArVTfRDY07BfR4tAgF+dRrP6JR2K/3Jto+
02N7HaJAeUBHpoMGTHAcy+oYJeMVUyTRMsV5W+M3ROWdmUBO7iFuTyyUHJOba6kxGylUQ+ca2m93
eRBlWYOjePAbej/F+k5RbtVeGirZNM8VimCeucWmlGnRr/vS4kGm88p6VFqnyaFWxqP5XF26vAoW
R23cy2bDzeJsZ6ygBWO1VezDhWGA3fJvWn2f+zseWCXqd36wocv+PXAgP9TA3QYeXDHjpCatnSMU
PfhpdBMMR7NXnWj+1qOaPqZOoMvO0s3RERMc3CCeong0v12+eQI/FLOC3g8SBJ9ulfYGXF3JdGz6
rwXOhctTuXWqaWiXQzAcjMeqmOlacpZntRXCVjQ73BV5YruVFsk6UjYtEvccFN0QcKqJYcilTtVp
idvB77Xxvh77q6SmvmrIOLBlMIJJTrFt9Ay9eX5YXNXkqqOqg0Tau2bsdSyC8U1jn+p22sNTjv2+
V7obaJ1Lqkc2t9ZqugS3GLdlWdsjxlH0+0m/m6BIOiFCGL7Usuuu2IT1yytC0YchT2GdF6p0cWZD
cbfiu5iTV82+6YI/J3+2XNOZPVRU7rPUoZKXyeb4VqDCJXuozdpUJ5zdaRU1Xl7R1O9VWn/VisJC
JWBMrxKax/Z7Fg4VH4ijIFgEkem3+wozQOPRGHCBM71ZhZ6sXUgcxeZmekUQQ3dETdMlSIFQmHeR
dmO1ErvYPD5W3xc8Q6LkNmKDML1xyJzavo6syumWvVS0YXMfrXDI25lKp6JQigXjUEeUPg9B7CvL
cCjHPxRr/J/x/V4R8aqYxjSelhw4Zbuj/cexcydZPlY2ZYKpdWD8TyodUxaw+3bywgRqBum1Enx8
hxuFBwVHLuqWziqKgkDtwacAmKo5muyxrSTZvc0VQXwR0t6oKoRc8dsVMZKMQrgcFyU7OhrkWNCT
JaOd2rpQa6ClgF45iP3RHPkWokjUREmMEhfqY3hIT+ne2HPqBBkj0+aCvMKIz5xQj0KmVYApOusu
sruHjoHcylYGJzIMWZZtc0OuwIRpa9MAtGc6HE1LendqzDuEXSSv+M2Y4mreqLBZMlUpSRoAQ0+d
1rf3OnqX4hvaOvqdDrYu5pHHd9iaiWQeKoPQ4i6yiKSV2WmzidvPFCJIGqV7RIS9yxDb5vYKIRxA
OjLkY10m2DXqYWJX83Slqs9/ByGY28xYHSstv8Ph4+ge0r408Xs25e+JOtPtVboefL4DIHq6K8r7
XsZMvHmMrb4vWBcKlJZosvn3ZwvKi4n6IW1z1ZmM2N5bRhW5k5rYf7UyeDu93aUQX6PwyVgZunxH
xfdtTzW3S1vJ4mzuG8SkNFQwgLRYlCIOikqzCgKbHjUwWZpoyc4WiRVvmRjYkMGITHEnPNO4yIPS
Mgab9X6iaddBxa5jvdqbjayzZhsG9cQQ6jVRjCnc1khTVwUjuExX05UVMRTeO0knK77curEjfvcb
RNguSxYFvTIDpJ2Wz2Cb2yVJAD2A/ioKG39o2R3ocIv9n++fNaawfyItNeulAiaZvijBZ1V7VOwf
fwNxRqpTl5NdKovS+yiX9mir32JoblE2kqr/y0tkiYwGoDgJy0XFSML6Kgalp24doLctuZrJQIR9
o3SDrQ4l3jnzUhxsqn20lu55zpmkTmEzRvS6LJZY9QtmOVDCUAyGa/nx6rbIqz5RnKT5Lnr+wyar
n/enNRjfxqtwnjGkBpTE+cwh1DYRzZ/wl1l/XqOAMunf5o2Xz1uYgAS2YYd46QdteT9p9GZQK/Ah
j4nzDnujKF9WIdLEky1vcaZuHkFqZve+2elemdZ+PZP7ZC4/XIbZ3K0rGGHW6jitFmu2sFtJHbuQ
tQWfUh4Zbmg1KTiWIOGhVYnujHnMni8jbxohAggmbnKmberCgUHVqVW10eh9pQxdO7u1y9YLiuPf
gQiW3kdDbE+dCcnU4NSEX8bOV2Scy9y3iPEXHbTD1Ea+3YC67duFsrtltgcF4zAatNc7hVm4FQLW
3eCl9We1P1mF7GW/ddTqkAWDIjWUdM86c9VGKdHoiaO26hjZQdYFRHuoltp3Zpx/iML8m1Wjgezy
RHI7OB/lKya/ya52l6lHhaZY3OyTYzQ/jvbD5e9vWsNqTMIsdnU+G5OK7+fJsexv2Oj1/e7vIISD
KaoKHeVfgNCW2zpVnBbUxVUh2bayeRJOos42aTH2uJKEU7cnJT0Ys4wXVDJVYm2jrVhThvVAwEA9
ltrotMRj7wqFrWxMrIaG6tFgpjygmU3FcSmCowJ+vsvrsT1V0FNXUVWO6j/Rw9k0HyuKqZpDl9VX
/SC58W5vzNfvc/yVyaaokUnqCd83ie5MWum2SuB3qWNAyLUnPlMemKyXZvvEM18x+dqtMIOqyRWi
A1Pf0x100k4G8wZ39Ig3H8bSk0asuJM835aveMK2hCKdXjD+/FH3XBptOYzU0fZ4T/rFfpBWPmwe
FqvRCZvU7ucxYArQOLk7cQsvihEo0zyIq+7nzuvRjUKc8q6+j07mO2qLdNwgdAPSF+pZ7Y+Rk9AO
+L2oLO/T/oMli+BvbqrV94WDYkkSs0FMB0Mbngauqge6DSYxSBmGYPCqjoqiWscVMrBv7eEYollD
Jta3uadWwxBsfuyWRJv5DT9tQKvJ2C6KQv/ytt22cV7mgHQm5X/e2jhULZrGqBB+aX2eL8q87hOX
x4sgARjeyd73m3PGuP4IigCR7xb8Kd6QhZFnGJBSNYuTR8MVJH6hA8gWmXTLZp2N/golBizDKkc0
aAHU8JmT+as3nHhg4WoxiMlVP6k8pi+X53LzJF9BCncg6IPUYxoD0kwOerqf49uCfQqyG2v6fBlo
MzCzHpxg3zlZ6pLLjflNqpelMyhJ9MIsCNTkaWJGvpXmQ+S0yjIpLtW03C2gagR24kmdQXpmZsFV
kTf16GUZS2Tll1s2C1+M7iIdcWhEWt/aU4hYXgq1aGztMZycXLNVF1fSVGa2/DOiq0RFH+7u0ByC
3LYw13mjTJqa8qvgCy9pqkF/XvmZUx6h7QZBEdkpvZlMWOMJM54aM5hvY+DNJ7KPH1uQbx7Tk+0p
39PIUx7MXXS6GmVzubk516jCZGp1HBhoFkckAQI6BggLhkNw+Eny/vDHpJ8/n1xrMMHbVAtvv8kB
NkRfafliDJLH8Nb2QBzZxgsBQm9nSQqaKLY2gycTT7knFdujVZ2GwHh1mKQsXbHlaAxEEaFEBjMk
huDVwlIzDPSw4K1qDwetN3fhYNzmY/eO2DWazCizOBa6Yd8auxKYddhWOAPK6PMYxeAabZ1cl8zb
1ljWIMJNd8AJQEZwz/hkcS2l9K3SNWPZi0AGInhmEpZmHBYIInRt42gR+1JP44GoqqQCfMsGVmMR
mSPiIMtLu8FYLPVjUF4R8rTYIZh7jmT6dtlHbg8IsTG84ZBwFkvQ9LErZquCtaVK7+Ha6wTh4xx4
l0G2h/MKIlzYzEGxMhoApGBfl2l2VIp6oNKdzMaJRv8y1taA0LWIGh0QLxhnxUcd6F+bcMTURcZB
aW8Zuy2j0bmMse1wQCGB8ChK59FT+NagQTtUdjgk+J0QGaWr1p0O1RWogfalF0aOzKtu3UCNVzQx
YTI3TZC0BtAKqB8uKdg4cwWUqV8rAgKY2QkVRTK+zcNp5RaErUTCZOpnlfa+Orlxf6MVXy/P3+Ya
rb4vTN+gxXNUICHjo9K8PYVtWe2MudP2TO3Z7q+gxJ2U5XndJzqGonRst9i9qyglqphkbxLJjInZ
uWqKNbvhMENbezMEgBtiSjaRDEI4WrN5jmHxgIDWrBvZ+a4hg2SyZBDCObqYS1ri9On9OAYhKhlV
KGJ0tQSEb3bxSoKzjaA0EOwO4MB/u3fGBh1plcVvPj15biHmGA3FYZorjxZ/3k/KE6VIXpi2baHz
RDh3ojgb2jLGlM1Mu2pjnAkV9fVINqItc8ZVXWUEh7Z6RoxgB9BHaCaEExvqZwa6cdFp8njZjDcn
jeACZyP9a4Mk6u2kGQlE9SYDKxNZFNW7ivFkFGn6YdGHwqkYrT9chtsc0QqOG8rqRZ+NjBRhhzWK
7adJ8Uztuyqzta0zATEI9Dj96pQWbqZl3pVtMWBtNHCfWjZxbU25b6FV2kT0qPWtZAK34ZAsVfEt
AznTtyNaIKs35YGFmtTW3iVg/olt4luYUFKMjkqqh/dM4G84scwvHMg0DgRwkZ451lhAZ+E0Tot7
GWXzuo2KtP9G9bNeerVO5jIvcUMBEzzPbnPkTJ0Z8k4Ij3lICrqVm9ws1JHVCWy+q9awgita0G5i
LSOHTZ04c6oj9aarunC70/Bj8cmhvZL1/m4aJNKEaPNCUTE68N4u32RlqEsogGg2tzad3c66L7pK
Mp2bNrICEY49OkVdadQmr7/+NrIfZDwURelWqjuSUOIEZeMRzNEIWy2qWz4ekO1jlzhltI9kgblN
p/E6HjFmCi1ps+wigOjKtLfj8DiMnReP/aEdU+ZcNsWtowONv/8tkBg6tfO4qYcWc1drN8Q8DDL5
c8naiGyFCk0HxeTfL6zOhyoCimfbByuEJJWq3ves+nh5OJL1ERuaW4YGg4XD9cW+JE+G5bWy2oFN
CB22DCICSBuLRZ7QCim1MsX9NwDneXkak+tAlovcNADDwMfxYEWWXTg1UrzvFjQuImjVPFfT4udh
4Qzh997WDpenSwYknBeGCd6BKkVbTqzeKQie2OFHJf3UoN/yMs7mnK0GxP+/8ndtAgW0JgEOsT5p
3fe0feiVSeIFNjGYyrsKkKNDsuktBi1i3dZb9Ku2Cj3OSXmVaPk11DEkB5IMRvAAObTAp1kBTG9n
XqbPd6NNHEga7y7P2Na+RNjS4ulGlGmIdRwsDmuDIS/nk4j6A55FI2kkiyKD4MaxWpSYFHlLOMQy
h0/2kKJwPq2fLw9jY7Z0cFuh3gnVaah54f9fYcxpr5e5hp9P0WRm7ZrCz+nx7yCEYXSoeEy1GhCk
gdMfdmZYQeVRVju8ORAU5luoNWU6Km7fDsRGzfwYGgi5J/V4VClxuxx8vFpQ/HnqACQVrziCFVtd
rwQRL5Dv7egGBQK7Qcsk6741FIKCbgSIcbtGBc/boSQlXcYlQLI+ZrfT4i3x0ZDR8G+Ylr6G4P9f
LXvWzQHL8GoDsaHpQmDxpmbvcF1vIATLmsYkSZoYEH2ZOotyQ4vINe3jJBOA35wtjaDhniKhDB6x
t0NR9SwPFMYDLcV31faX/muaSPb6VlgCB8pvDFGyJTV6uw1iPESSzOVcVclOyx0IeKDDdJ/5uMdL
fNjm8qzwhDu81rV6aDJeBYCWO/0GJVyXt+TW9yGVZqqagceiJSZLtczWkABj6ItcJq8Pq+uyG75d
hthaFjhApCPAaIdOC2E/DtO4NDr6jvzYMLo7ktuN6qttWaRunJj0PbvfYIjH4wUC7gWxCyKoWm3u
TIIBDRnkRkCWroHivqqQdbg8rK2ZM8GgaKCuDj0kYgap1GKEKlnQ+fOQ0WMLnucv3YjqEwnMVvoI
kSkQDuJsYRSu+a1VN/ac9YaxtL4eD42jt9A9rFC2U+S69V1rxuuioqVDbKtD1ViFkh7zWV0+sdqz
2u7DEJJc0law9TJBWx58K6gg8LPES1URj1292FbrJ9egDDR27d72etAmOIu7+OkufGol5V4b9vMG
kLydgMVMF6UNWetbyi7rb9XiziqfL6/lJgRhjGgUTRpEPPuqfgRV91x0yGLdBUuIruqHSdH9yyBb
vsOAhvdvFOH4W8LcGIOk6vwuM4ObeuqghdrYVvyi6lE+ORNLu28R2C1YoljoRIyyL3pt9/eLFVgW
2uUKpkp+0eawcW8BAwreFaaoXBrSltYIinZ+217HXeIUlrqba9kJs/GuMOBZfqMIhxg1I1WbFuzI
ADmWZAgdtX+Y0tZRikfNlm2XjV35Boz/f3WcBWQxu3TmYGqPagziK6GMCmUbQjdsBmGjDXEjULSW
6YKSr3HysvRz0MuSbZvLsrITwWEuszmUlQY7CZY9V5gYq+Oiz5I7+OYoViDC7YX3q2dNi4Z4Uz0i
iD+2T5etffP7CFIwVB3DcZ2Fa/WuHTo769B+NJw0Fu/CcHi5DPEzxCPEOUFN+YoheIaAanVrasCg
iQHWLbU7xHUFSTDly1Brp6aGJlMGOvc8PiS42bxnAlfg9K2lIbOikyHMcaw1bmzMrtXLbn+brh8F
7ugwBZfeuZRp1xTzEnZhh640L78d9/aRPauJU/mcEYRrvY8H2ZN520mtMAW7sMkS2lYDTPMfLqfF
RT67zhlciNN87KSEkZu+YYUmXNmiEbxCs6K0fjn1blBM3hjVTkXmO4iH+ctkS3q7+OfODIZnSJH1
5aIt4s6ywTKllXB4Zn5VGNfG9G9uMCcZn2vyzaye4uaTxEL54XwJUJhNUqMKd1RVeFgTDHS29Wxl
/0y1elNn1qcQjeZGafuFVnmWFuzYIpOY294gq/EK09trs4FCHe7gUVIz34an8FrdFf78SUalum02
r0iiUg2oz/KmHYBkDM31hDR3T0wnyfN7rZqP86Lux6k+xvXkqWAHRclk7aC/WHKXlf4I4aoUJwFV
Fj5c9Nd3Xnccn7tDzZzeQ1wGPUKKDG/TUa8GLfifcDFBT58AT7vDBX3X3wSe0rj9juuJNDfEqdxM
qgO3iYm0qKky9EKcFek2qVEkHdSj/MU+GMO/yui1RMZQtbkrkQaB6wal2FlRHJr5yqzp9Q4Enuro
2WPTXPd0Lj9GaZQdFzzg3cAEWcLlvcJvP2dbhaGIRset8pz+KMky0KX1A25H6PmOIAbTtWBSfgqV
3L8MtBXSN/Bwx9ogTwF2Cz7FqztCjbL4NE1nnK/fO4+VTuug99KfHrrGUTW85DQ38+eDXXiXcbdW
Di9tXAFB22FSsVAo0gLdLpq+80NroU9NWiAIEqo9QX1U0VqyKlhty9et4QTjbFinNGqCUdY/BgJq
7+6YeccPR5CV3l2bL9FBR/kOhKR2suve5jA5JysydfzkEnxOnIasN1q8izJtMh2qgv5fKzvTyQ1F
Rk+yueERFVFVHiPBM0xYSb2PWobOcHidJ/2nLKLiviwNpIhzL/be0V+PVxi6+FX+9jljJhmCJBzs
ErvCHLv+mU4j/aENraY5Wcqqz5dtZev2RCBswUzCX5jiszyyUA9LY8ThkQ7wii48RbH6cBli20BW
GPw3rLZBGqbFOA3A4F00igMGsBJeM4Q+e7oHj2B3yjJH2XNdb3pfPMtOjE0zWaELS6dFCVqSGhu+
utcc3eARG3aVN7Os/oqfsKJbAXEhoXjVIWkmPldJotFuRgusX6fJl2iJDhmeVAad/un6ed9GDCJx
yI5KpnZ7+V5Bhb1XRnbfpDzkMb0gn3zkPH+Q6poO6nFWdgZEfvK79iDB3J7QV0zhPhqhdjYuDSxn
8H14KZAv5OrsIDYvfhg+Tiio7YWe8eEyqAxTMCFTycN2HjBOXT3N/yTRnSmra9qcSSg8gBEPvbi6
GDzCmhrRnLc47rDxiqo8TKDKuTyIzYgG4hi/MYRLGo17o8vrDk+Vj2rj5LcQDwTpUI3Jw8UBl3so
Jl5G3Drq1oCCiwwV1dCVBID5Mu+G2JuCbK+oNyR6x5GKyA+zUKGxIZAyReAYL2iD6x850eKISltn
ig7ElDWnbN0XUJMBuR8VRY5njflI5eRZriN8otfmPtPdaprcZu5Q93sqZd0XWwaxxhJMzobcU9kp
wCrI9TLsbCq71MkABMfUxaSmEY8FdSFucz45cQ6qyZnvS2VnPc87zVcP73GG60EJkSG1QvWMafAJ
zIenHOnEQ1NFoWPWpYz4lsiGJzyBRpKjlmYAVHCz3LGnyaNefDtBr7Z2lcfvxu2L6VzfKj/I5/bY
oDa9+D/SvrM5blzp+hexigkMXxmGM6OcLNlfWF7ZZs6Zv/49kPf1UBDu4LH2Vu3dD6plTwONRqPD
Oa6IspZn/FtdmdOmm+VYmWGGvClB37f8WlXdZW4St41GQU8sX1WL2HAdFm1Ten/BzXGqgPoTeRQp
uiR25KOcEpw/yDy0PCTPTiIYR693xDLHmW5cMHurRwk5lKA5jFeRJ0LVF2nD+HdzUYpKRbeB35SJ
05DrJBMdY26+QVMAZ6XZAHD5CHqQ22Etm0hpGN/syKsP9S7yR6d5TRJnrV3tWCLhoIqQmLh6bYQy
9hDFw6LJNRW6BMZ8bcev5/dI9H3G2VpmiYJNi++H5CVRvqSfKJgjQEMTuY1k4McxfkNfYH5TAyvr
H3LddIz1eq0HwR1FF4GNYjBNC/Ag9BmA54gx5U4lkdU1ENJi1kzpQG9u2tfYwcsxB1h2jdrTNEaf
uKW2MhnbJl291smC42MjQOrycq+DBqa3ouOqT/fn94gXR2xFMbZNGqAxzfSkgsZJ0RMMY+37VGRo
XMezWUNqKJt4d5k7xA8SDlC6hr7ey04OirVMdZtMEawcVx1AfiMTjbYARC3vJcWVXlpDsuIJhAK3
3e2JEbpz8ikhBgrDAA2wP7Tb2XneZdpkwO7K2ilmT4puGtEsNdfs4A7+lcH22OmR3hqdBhmmWbTg
owtjTzPBSqdWBiDa48UjKB8jXzeP3nmD4L7RUYuxAPUDAjH87/0SjgopUTSAZOOqmt5cUeUWrv6o
PyiLQxmQAZIgvJq478mtVMYXdUNaAvPy3yfRejlcxV7mZgf5ksqzBP0DfCs5qcg4plUjZhc1UFGT
I9NZUjMLbD2WHA1vUIH7ECnGpudCSZ0BfgtZSu7K6GcHdRRVrQAlJ30uixO79Md/cFin/WOfXRGe
0Ks5YSUp0BFKhAdKuiwWwz3TBK6DNrnSKPe9mUimBDrpQqP51fFXkUqSJ0lJ5YJETHHGSRYxL3Cf
Cmjy+iOPCdQKzPGRZoQ81XTDO8x6YyxBf5xz73dciGMuKLdyb6+NQOYc6Kg7x6iB9P7QZY4+PJbG
g+CkUd/6Yac2EhibVzQzUwsTEjDYecxvdb8Kemd2V/DPgflefMi4Zr+Rx5i91KHbATDniK+t780K
KpPWQfPup5TCSDHG/zj8ZUZkZHGtQynzQT0mMEDJJb7xsLo6qibR7hOzCSjPywqCJ2RsPjQa5rE6
AehuRIyR5BcRnlmRJZoz5C6bAVevEbQ1fSD2imuwROGdigM1XVsRKjLKjdKK0PuoNX2wBQttYBp6
Fumb8f1xAtp3omcGyhV2gS4DuHeAIhLiSZrl2goRbRINIM5JYywPoDdhYS6Q1vyikIh4gLjyV/Ry
B2CDfxZBovFd4EY3xu6s3IilhZZieg+DoGA6DA8m5jTpQFEZiDrduH4J2LCYiLDe5pfeLyQKH2Ur
TWi9b9VLvSg9uy+c6QdZRC3+XPewkcP4oypLST3EOjrqYtq+M1+MYSm4O7iq0D46jJLQOQ8mmFmA
1rDYOiaJQMgu5VdVA2Jl5Z+yEISAXE02YqixbKIzvLLkigyYFhgzy5EAUZgmok3hv9Y2Mqgr3MjA
AW4R92HmovXCO9nvgtBLn60HfafuE1F7EPe8ApmbdtNTZhHG3PRUUUvSwQKsZUq8ERyyXoRxVNS/
4lgQLPFE0VoGejhoKpztEqwXUujVgJ40U40cKX1cy1+RiFhQJINu32bpsjYp1SiEDF0iTj4e7WRv
WaHAI4iE0L9vhNSFPKE+CyFZdYu53L79pxgEQRe3JLpdLObE9IhVbbukijTJ3rRyJBRxe3eS16Z1
0IM1sY4JiJXiIEvXp/O3Elc9dAmjkxM9zzr7iMN4TFoOHdpfreKCdBeG8kXIvs47rLqC4gTFhjdM
tgVyTEe7LmKcolaNdybluVqNS1Nrr7M8EUQm3FhoI4tthSR5JM15s2LuT3EWX6Mkk6nX7kcTgzEo
LHmRZy0CS+c68a1MxhlpRmEpSYcT3O8wOulnfhHIt7NLey/BkCJIBfJc0lYY45Lm1QTXswVhUt54
SjS58yDvPmMSf/aLHTpL5VybETtgRGu60MF9tu7rz9TjaGM3EEeRoUU49/5QAal5mqYUjihdG9fq
LCekFcfwEwOtBJ2x8HiI3/BEYc5uY5E+JDU0SeMLndzrevCJldp8nzm3kmzFdokZPeDyt05uBMpQ
ON0o8g7UftiQZKsFs1iDNMSJWkHKcmwPQ9DvV2TzWkx5RaCn/W8KMdGPktQZSemCVUXkrMDHj5+s
6DMWvFk05hJSSTenVbQMaBa404k/tZ9ozdwsF5sfyHSpGyppRvhh+UA+d1vjGiU1wa3A9WknJdgJ
PKsxcjmhO6+XkTPh3sGERTc5vSTqHaQr/nHzCY68jFweMsbvTwog1aUqy3DeR+Vnkh/V7NaMQ4dg
e6rhepVeP7P/J2nMjdraiSVNMtQCDI1TdU0wWgXwB2aBy+SvHsaTcCdgro/NRU1lO2pLiQhRahsv
leLAUrvnoS6uFk3fn9eIv34nUYy/7OowgmuGpzGi6AuSpd6ojt+sttqbEmJuq3NKSwTQSc/jxy07
iWS2DMkofTVaiOzl+or2V611B3jBGnzODdkZkvz9vIrcvBQe3X+Wk9m1Il7LYhqxnMmXEbVyZT9e
qJKj3upeBsCX1m11J34SwflwLyIUsN/ojgFTxRzjbAxzC0UTlJJD9bZdM0+WGoHn48YmJxHsSZ7D
FElADXMGXXUN6posvTQrwV1Hf+WHvdqIYO7uUdO6qshwelvA6crFT4RAZfWsDJck75w42csiQnau
6SOLhqhYlQFWwThzsCIuCUYB0JrVlNdZtOR3stSpbj2Y822lt6KTxtsl3Hxo10T3iw1WkPfuw0RD
SGRWHcZc+ktl/BIp9wLbEwlgrlhl1rU5L1qM6jy1lzIuqA4oPORbHwMIjlYlU1fUDcpbwa1K9O+b
gHyc58SOVKjUlBeggQKNqicNXxdhAZlvfUghoIoCrEs2jdfPfdanJsXsDHMnr49rC0LnWdgSRR3Q
Rws8iWHUafRML0iKAaHpKN1QRhrJXa+LQ+RWO8mLBQELt5qGZ7NOge0oNSdzagHHIkcRnXaj/HoF
IlW9Br/eeh/uqwMI/W6U2/AzLWZAs8Nb0CRANWPzN6OcJ3OELjpfUaaDlNXf10y60JbxM2HFRgwT
uqxSGta1AX9k9/1DL8+3oHsXREc8y9tqwiyePSrDoBXQJKlum/CXpMpubl1mQpYbruWdVGHBS/rV
nsORQJVFOSAbj05rt25FgDm8gwvSZhvMzTKAJVgKhjEz56xU4fkMJagwiU56UeJOJIHxPYDnKzJw
Uw9+nqbfQM2WuWUhd/55B8Rfq5Ma9O8bb4Bh3j7PKMbQ1NqBnMiebUhBEtmCsr1IDHNKI6NPrMzA
ahWG7IVqd78mUyDXyWfGLLa7wlwPtV6F/dJgzTrlsKZ3+nxhLP/8txVjDoo9plo2qVgxsxmOY2W4
6pruJRAEnhfz1gX1wbEBjQmw0Zh3RR7r/c6YjaVNVjQjRL7qva7bERWVidQbU1fKHGBIOHjCRKja
OUDNEZJNcB0dalJAwUYCCglw5qwWNZKPjTEhCPMs4tBsu+WZsq8jk6u5cyDvQzefBP6Bm33YCGWz
D/Nkleos4Wkj7eEk9vlOcus9yhauhqoFmj8Fts/zR1txzAqnGGIMyQpxgNRxVS3owxH/uszyu/Nb
yTP+rRwmhgaUkpRXJXYyKYNpPEz5rhVBkgqXjgmaQ4ytlCrwp3ytD2hfYuRjhlW7ir/DQBSfvnVF
DM7czCuhveSYvDBR+2POmmRPTRHHPQwU+LW0SwY4ybOruBRPVujTeYHmVhhz6mI5rvshQdQiS3kA
2AwX1Me7ObYOhkUOadbsmg5NkaZo2oLng7dimWNgtUOkjARizVG70MIqkKVPuBMCdB3TApcp2oMZ
B6zNld1F+YgIs3nNWhmHGzx+IoB4vhonIYz7lZJcSWTQevjRarqFTg62mgviB76Rn0Qw1rCqVa8A
vAeBufVExy1t5ev6GagZgNyfhDBWoGiLPiZkgHsHeWmUVrfmhP4SLT/WSfwIPFJRAoyrFNCmgTaC
uWM8tt/7YCWv4RlleAgtvIv11Vmjm8kQCaErwzp6shHC3PMF8jlm1yBFEWOGAgTeQ3Ub6qXihln3
3A1SdjSs/hNAS4RSeckqvLslsy24mVZk00B3a+4OmXzRxP4keqnxXdJGBrNZQ2rWYZNARnwoD+Qy
8a2D9ajdra59VPdpgHrnJ9zsRh5zVpvVzIxqgnGU5lOEOfH0wY7350VwUwXbvWJOq1yqay6X2KvJ
HdEb2AHMun5WfwzosFy8ypv2bYpxboFi3NO7MRDm9M5WHpXjiqySpv1siX3bm7KgqZhv5zqA8JBV
RjGNuQnbUDPjYUKJwWgtT5OnvVVNB6uLBVEgX5GTGOYibNRWihsCMbSNPpTSXTaKqvZcTVTQ71A+
MVTUGTeky/OgRCpOrDx876QfWnUdmp+5zjciGLvW2jxJ2x4iJlK73dBddnIOiE4ReQg3OqG98JS5
DMgHjKlZUkYfGMgM2JXmDnHv6ErkKPNhIYJd4cd6G0mMfa2obHUSlTQc9cCOHYqBUQXhj/E42W8Q
GOJaOn+bTsox2wTHYCXtAJHKaP2MrZ96sh6M2fp7bFsCNAMKCQuacBS737vv2QYDX7TAA7WRuWuk
4utqINlBRGx8/J06iWEceN4aU56YUGbUMfxPVqcvL9LRM6SX896Hv2gnOYxFYOpNIkioIOCaVqdN
H8PxIpEez8vgHtHNkrG2oMf10vU0O2RlPcA8TNVZkkIReDTRijHbX5RjFpEImuTgruqJ6pryo6Te
xbWIN1i0ZMxZ7TB0ONcWAh8l29k1xhCvQvVTd8JmyZh7JzOB/FxlWLLsV4YGK/DXubkXHSVX+gmk
e8Mp71Un8WKBbQuWUJXf23YS5VJh61hCZbmulqNeRG6DmWPr53l74MbdJ+XYAUdlaWY7qbCA6SEM
aJBf+1LQB4NgEblmp6GzhlLzYcyQuYDKTDdjS66xhlH8iOmxl8pSBW6OawobEczlozRLnpMcIgpw
0ujl7HZl/9LKg6B8xt2XjRjG5+ThGlfLAjF2Zd7Ykh0oq3Qx9eqhkCv3/N5wA8eNKMbvAG1nwLxF
hTwXAfcAGtTqw7C8SGVQaKbgwPIfextZjO8xSgKuMSqL3IQBBRBIrl5pJCdu/xTtE+OBwsmW58ks
kRHXvuZl6nTdQR9EaWORvTEOqNPTqU7NggY896P52In8jsgKGL/TjCOQx2Us11RexNOuVjRHXXfl
IAv2RbRYjO+xMB5vph3kDPMeU2GeOu2UTPbO2xk3FbUpGbBZb2kMjdUY4eGUBxN05bvxskMuKvJt
t/+FtiEfqADXNAsV+ucF81fxVH1hfJwF51MY9PU9qJajFp4BUl3Teqis3Xk5/FU8yWG8zxjVVUha
yJF0NAFf6laQDYLOGr7BnUQw3mdUaqCqSIgRKil19Q5NxXklWC2+OziJYDzPGspzDQQTvOnW25Ic
Bmu+SOQdpfCNFBGaAPu4o4MQNGIEayYtm2oaY3jdOnfGmgNUedyB9NZPH8reeR28Gg3G+j8RspQC
Q2eUY+XpjCmMeqZFmHu0XROz4AAxTPTGUYZ7VQqaQhDfsw1JH2Qx5kDUQQOismq78lEDK0YWtP7k
YSTClR3RhO/b/bl5/H+QxdiFTMAcTLsbXeKMXvyVDqlW31KvcF91cJe7gyd7xW6l2BNuAt6RTtR9
9RYnnPsBjNUApTMxCN3Iwe29BTPjOS55siv82LNBZQ6o3V3ql2j+KnbivnHmVHzQnv59U31Atp5o
Kd3VTr1L7edJBDMm3Ep68jcCgEMalaTH8toPo0d2yh7QjiADcA3QSpZuVwk8pchKmburUqWhS1Po
syapm+m6s/Q7ZUqcbIj94i8zhx8Wj7nDtMVSylaFmS7pUWnQC3IvjYKwjF5T54yDucbkAeTWmFC0
3QSjOSBfsx/68q4xQGxPvpp/yTj+QR/GpYxVDiLLBXsVK7eLsqsv0vLnMIpufkWgEwvvXOoW2ExB
MISz5HRHiv8tP6UemCFep6AIlG+rGzr5Xnta9mohcGIir8nCPZu4x2gm3QY09rLTpdIxyHotkdzv
Fvlgl/2VHBexGxnohjMzr4rRDpAuXr7Mr+cvPOZi/b3UCrB6MXiIBhQ2rzmEepqMiPZcrSfdt6Hu
NAyiYIgj9UGagVTD2kZICZ6XyV13HbkMzG8AVZnFVsymrAdKpGS7WXqQrF0OTpP+Qke621x9pf52
XhjXseiGpSPLCf1YCGcDaFdKucQhAMTujW4/iVhz+I5lI4DxXFnXAUeyggA5QFMhRZsJPROVKkt1
AOblit5HTITye8Moji/tA0Y3JnNNVA1m8WUSwo8hGdS3Ptq/PD2pRfZJb7YP530jhrkM1jgu87iJ
Qte4o5PC4aH2s0dUz1E+ElGocU1wI4pZQBJjPhRwNrZraV9XYF8nqeXUyY9JRJcuksPcAHKWKfKc
0ZXTpJ2NIzdKw4+mrQMpnHfnjY59JH3YJfpbNrdNPLdzD/hQBA4BBfePjuFOO9KJe/HyKSK9GO+/
hBj5l3XIinLwKupudkwCOgIYeuqBBM2IsnCNkKEQZdn5Pmyzccyd0JRWpFohBJcoPcNMCuQK0xKW
Mvuab/VOtLN/CNaVWvc5s2RuhmYywQxBrV++o5hcNA3xan+jOB51IEIE4l7hJ/VY1qBsyWcMFUFW
vxigGj4Y+m1RjDDP6wowfQLF6Hk6o5jGRJpTMS9g2MB563yCp4ef75J9cqxArYGU72MBgHMhK5LA
k2iMJ5nlyjCXFiKlpXFne0fK27wXXC+iNWTcSNhGCTFjyEgTyVfMb3b+S9KOevuyLsH5FRRpw3iR
eKkqe6SnIAVhnnphhcdCVFGgn/i4RxqGLwBgj38Y49Nqa1Q6JHJcvILx9DDkxikKXRWZgkAMyyhZ
VWYpxzPEICwxjjTD0vZOggeAhthb35XHv+5W/9dd/dHMZqxPy9Q5kqm3B5CmMxpXZL2K1PvzG8RV
axNpMBtUjONUdxIijQw4xnkRBw3Irs+L4N/FGxmMiw/DQekSoMO9vaFkX3FSLzwQvzqUfrLT/u4h
/yF0Ynx8lWZ9VbYQ1qSvYB+ZbcGCsRBeHwQwjr0mWlvraEZ1FcXLH2NXceY9eHdSBKevuoOysNNi
mBIYBIccDsoXrCU3StusJePd5yXVSFlC+nS37vD6Re8PGnnxIzBaHkSpZzggorMc4mK+F1Sg/3Ur
mcOGuxMsGxbEx5czKCkxzfcDWQXZq3b/B2HcK/SkKztAP2mJHpIMwpJf0y+A5PuyK/s07rEmp3BT
NOC6Vej0gXkQLLLgULDZbl1NF6CjQXD4tO5Ut0DLeTWh1Ul3skfMydLBRREnMj822SjL+n2E31pb
QWZ+Sdmfo2O51440rRCJ6Uy5YeRGFuP/9XWMu2KCrHFXXdMuWVuGI5tzh4LN2KMrWE7udbMRx/gY
YJWVaHWHuIKgdmnukD4JtN6JVw8ArBgFTnbkqx1AthAiVSSZ8Tw9MqN4hUOyue5mPchJ7EzSvm9z
QIOoIjVFq8p4nlhd+5mMEKYALT28M61db9VO2z300oNk/5RXZ1m8gewFq0uP3If7b7O6jD/K0jkF
scvbZlrHGlRZKyZ2XrPGwZP5xfRL2viwy4MUrYn4VynqjmFbLlh/aDEeKTa6MErpe32WdmGgeVXQ
WjvAJb+GeGmlfv5E0BwoPKIi38A4om6QwWolQ+vJVXbkxgreHPE/hhcqoAFW4fvSqzIQdUhzw5nT
WrNBwJAqU1Zi7hilvGuzv03sgz4L+rS426lpiqwYQN77UGlDFN2DIELGhRyDQFm9meQLu3Ga4ms5
pQ5YHGr1LxHpf2/gRiLjeZRiWrRRgsRBgtHA4WUrhq+ez5sp9yRuhDAuB5Ch8QLQHxwOA8BW+mu3
HOuZ+E24K5eX86L4KdONLMbfGEidmGYMWZ1ffDe93hs93TWfTQRSbnY5eS1u6PRn9EghbeB7BLcH
10Y2eRTG52DUqzY6DVHbWJBg1UO/n+OXKhGlMrl2shHDeJvejgcMMSahG171B+RNr5SjvgNK3n/U
hvEuZF1HRJ8QY/Yvc/tskZ+KIqjIihaMcSD2nOnGbCCyNpS7sTlqyp2ZCUTQT3zwkcg0/ftGsFkT
p/Pn9QgRUnM1qt8rK5jq+77/klo3uUgWP9zdCGNMPcn7OUNfaui2MLzVQ77wqB/6N9CLZCdqM/gf
z/2TaoyxR9qgl5kBaZMrg3XJrXdVMHylfb5JCvue9iJEB+52GWh7QteOqgPhFWu9SaLkSq7FUQ4+
xrW6ypeLPr7J/3Iw7rdH2ohgbLvUtEkxQSzkxv1eU7/bza1h3J13EiItGLuWmiKMZisL3aKkxM1H
kEqkozAXQ6teH+xuowhj2nMKto88xVqlh2SvOJGfBMpRRSW22Z9Xh290G0nUXWx2JaJMBsSEPsRp
cmf20E91VbiAorUJ+svjY5t6AoncG/gkkU3EgHYU6FZ1Gbo6DtPtW6/lk+UllUOCyB2DsvQpxlV4
LQJy5To+ICVSulMDoFDM8TLnSktymjrWkU8bMC6uBfG+FbIk8A/WRg5zsID2gAJqnKISbJvfV0nf
y+MAVB4D5HnyYSCtP+aTExrGrlO6BwDCXHb67ANC/u+GRP89CyZelJoFzDkWCkaZwQapyvgZq3o5
Ij06x62jElHlg38cTlIYB2mvIWa/OpiPobe7nCQeReswY1tgpnybOYlh9k5p6Ki/CjErWjLVtMwA
jKBeohTwawkngaz/cSROwpgN7LK6ngwLKzcBY95N9tqF5OoIqd6gyktX9DYWLSHjFyO0oluLAt2m
EOB5/eyRNPSJLcLWpr/6g0sxAcyNyWBMtbEYNznavSwrsW23sl5K9esgSqdx1aBFLjARAM6EZfIj
AMxRZAtXpQn2lql50ovKmabPJGk2Qhi/WNmTHIcD0oIWnkw/pjmOelfqpnQQOCn6nY+LdVKG8Ypg
rKv0gSam56Z9IoscJItxGMHKBCcpu43SvCqDKqxg8reILp6GKB4TWu99MQb9J02KLMSfoa+6kmM/
F27mGg8WTq8b/aCPbBEoOD99AMjG/y+TuTKHobUNgKfgPaSYvo13Qt6Y15XWXU5r/AX0K75FJmfV
ChSj+4MVtyLgUq7ZoDNQBjg+uCxZPKQlX0ERCKAStwxDx0hvhzDaG93sCy4d7tJuxNC/b6+5MAbA
Vw3rp+0Yxi+KGh7NThLM7pg78R7lhlR4sPmlnI1QZj/VrsfbfoFQQF9PXoZAdXb7g+Gmu/a58aYK
hAs3by2kmSfqsOLv60Y2s6+NUpFoASAhIgg60Bweul1zSN9KVqKeOLbP/PdVs5HFxERaqarl3EHP
DkWBPR11R7HqNtId9EuAZ862/i+DjNwQaSOUcQWg57AkKYXQtm4c3cgWBxWDu2QML1JYq9Zkbqvl
z0YhPxrmGDvn7Yl7H22EM/4BWSmtDHusrly0D6SVnmsFAcxsyQe1ytzzskTLy7ZIrcWymuBBgef2
o2vZRR7spt0PwLyffZrnA/uJSCK9Tln3R7kSUeoGXaLCxg5pt2BYHCEU3gYZZgTeeqUon7kPNhmC
bilcgj/OK8lzuFuJTBwh5dqUVR0kStNzm+4s+0exIgdm36rTbS+c8eY5na00JpwgC+nlaIA0knwr
tK9q+ajUP88rxIs2tyIYh0OWTtbGzMASdukhVhLPLEEEhq6IvsRwSQZfa0rBXGWCC5IbfW7lMj5H
asBKnkhQTQ/CxZlfJn9+XJ91Ly08sAOFzrI3/POaihaT8TRjkpdd00MiujVS14iRJI07y3TGYhF2
K1MzOGeYjKeRzX7RowirGrdedt85uSf5y4/pBSXjO3EhgX7tnDTGxfTg156qFJq10fcEo0DtPehP
LP3ClkS7xksBb3eN8SdWmBaJvkAvyv1VftX2NiayV7e9r25EHSd8pcDDB6gL2wIa+vubcFQWwJIA
GtVt59mp80sNlIgkQScimJxUTeBJeNcuYCj/CGOONRqGgOsyQq9skY5Jm163keGdNz9uuL6VwRzm
ds0BE1K+3XTJfryJ/MydXt5YvYL0SXTX8Rz/VhhzrPMY+NdRjnDFAES50zXzXZvHx75MS6fv54NA
Nb4fPi0fc5jrylgwCwDV2kK+H9b0KZ8QgIXm7DXgpbOr9tIExL9SlMfVqPeyNrlds+7lWRWkwfjO
7PQ72CO+aGqoFNBaxQz6BCCb6NAcVGHOkFsSMMDPC3YoUEAAX+a9bRKlWCUgAeN4H4xjdSyC/jY6
mtc6eL5CdGpg2saeHNH7ixumnaSCKPS91L5cjKqiUjufQtuue+NI9ulNTJlyaT4Mad9vyugLb1mu
M/ujrc0CQQwDRninFXKHoxHQHlbJDfcEMAytKwlrd9yTuBHGnEQpyrWmz9GEaSQTCCOs67QSBdl8
ERjPBFubCYpaxjmHtLumtGlPLiVxJi9ENGbKvWmAyCnrBsh/QRz+fqNwz0gRyXEcSiVzo4VcaVrt
zUm2O3/suGIoOocMwjlVZvdFjknUI7GB8nGiHitT9e0UCKPNKnBcKteXbOQwW7I2OZ3Iw4s5v0xv
i32OCYzL4T4H2DvYqTGNtewWz9rD5g+y852SNlvIyPVX04Ui6g8UacwsbCwNdTW1+CWD+rVtgtC+
Sdrg/KKKlGUcZxPnbatoWNR8XNy13mfdjZyB1mGS3fOC+BEQgHvAxYYZfo1FOMm1vDNSsLXhDfDG
RTBfzAXOcZegoElfW+Jud75ufySy8CaqGWdpm8IuF3V2w0FHvyNIxJp92Eoi5bg+46ScydzeUtYT
KalxoVIOG9APXFTIEJBA8fW9WC++WZz0Ygx0smwiSRpWculR4tdy1xheEvvx/H5x45GNRoztrWA7
QJUFQpr4qkq+KGHQ6M82XuVa+ZeIW2/vVErDCdBTwAICYum9/yhKSZrDt4eUqSKrYz1lnXYHvtPn
8xrxr7GNHCZujMxcT0rAVuLBBpo+43jTufGuBaGcejP7T0/pUXiF8XfqpBlzceq1gVY2tLi51YJk
javjAkOrxJV60B3klgcnvafA6cpXgaL8vfsj9sPL1K5WLcMAlEsL6fYOzDPXuRejiE+725pd8W+L
sSgI44d8pwXWmVNQr00hrQnUVd9OwfRET4F0JQWpLx1EYPT8031SkjkFa6WkLboz4Lls5GlsywFC
53EcgGpb64JRVu4NutGLOQukzSYjyyEqMuD8Mc8uTaIHItdSQBED6lawcAJi//0ZkPRKMpp+gQNR
Oz8zO0wWSxeVIhph5W/RRg6zalk9pWDDRnOAHPwObrR79DPDLApP8oT2z3WLQCO0gZmKVKLJ2H8a
JyVWDqHH5Kooc/jKXofpW6+/8aVE3RzcbTpJY/vLymWsl4WmR1LJq4enWsSCxd2jzfeZPTKKWU8W
+qKWlYBYj5G1X8y780dXJILZnkpppS4Bn7bbFIuTNICUIhjxI6JxQu7Z2WjCGHQr9bU+00QLwNtc
s3uuJ+Qk5BtzFs3Lcj3RRhATXkR1POYhYgEXz/MCnbZ2+HWy7yuCe7gUVVL4EcZGGF3cTTJ5itQk
rmhuB2DqsoEgYzxQbplFc0A7KO8qT5cdkRfibxhwfSwMZqKEzsjE9Hk+gcIXsa96aWeP2XrdZp+o
GIL/4o8IupkbtcJKLwaNqpVVX/LpZ268tOPfgRv8voE3IpgbeJyVwY5o8kFH3jTuw4uokL9U63yV
yL133sL5h/SkDXMJm8sA1LAY2oTL3dh+Kcr9+e9zJzy3y8X4nHyRmjgl0CU9rJc23v8eeaHA+sZX
xNFefA8aVLd3wMuLxl6nvcL4hOAXCDRkB94k0wiVesTtO1jVuh9ipb+NTaUVbBlVg02CmaAKxW1B
UDt8Owwbq9CGXB7bGa9UPegP2bHf9z4tm4v6hbgXhinreH6jgkg+cP8SgzS93MGFq3cz2q5yb33O
AnplKF/kvaj7hXeatsIY91csSae0DYSFzY86e7HLi7EUUdgJNWKcX2bEWYk5PGjU69+bOe28sNFR
mljC174sbUfJ897NpNZwuqWJ94MqAWEmNSJXq7VasItcn4XqL3L6mmziZcv8GEMaazMb0e5DMFUk
VU57Qznaekd+BX+oI3mKaAZGpV/8YDgKHtAgbqfYbqzHiuXEqsGN7Ta+fbPSLUWPaQtqnS8U7rK9
MHEpvE3s1oHpRQtiVMCPXMj3548pNxg3Nz+D8Wr1mg5zJeNnUGQvyp1aHNWnxDc82FaF0h8AumVH
ZF+8o7kVyvi5KE0irWgQyJFctoN67C1fmiTlcF43nhTbAjk9YP3R0cdOsEzFSOZKRyyXVl8z6Wc3
PHzm+4YBjEuAt+DaeX8hKJ0iDZa5YumKxFFw2YUiiCq+BicJjA/t4sJUBxolTkvnp8TyetEp5EqA
U6EE9ypQ8RgrJBEAwJNspsmcOy26skQcNbwIx958nzEvUEctIKvC9/vqJpqvrGV0SXYYG9E8P9eO
t4IYk5raMNOB3Qo/fAVO2eGL5qEx+8K6XIP4Or1Xvdi3D6KHFs9NgiGaqEi3ERDn0sXd+P68k/pi
niCzWdHds+oo0su7OhUBXPD36CSG2SOpBexuo0NMnY6OVRROLMLBE0lgdkmPVHPQ6eLNut1JTjxG
cMSAsg8FJ4Y7hG4DO5JYGOc1bINxs4UGfhidzrlMeIRjzmeXBMWltqeQKoNX3PZBjtEePUA/Z/CJ
s7oRzGxVqGZJNdK+9sq6iJRLM309/31qXqw33yrG7NG0rJOK6ALm1ySerL4sZlB1j7EEpGIRkD33
rtrKYnZr0MoizELIMh+sQLnMvcpFATN35B1xY2BW6H8f+L5xcYGY1UJzFNsa1TdKm801ogEpsZxk
7ly5Gp1BhBTDOUxbKWzf44KScw6SMfREyLfyeKh0P7MFrzpeyPFOBvNynCRtrY0ecwZ54gC711sd
dGL8QNfSoT5Gu/+4buzIaY5GPNWaIC0apKNa9jcAvQ2S0RZUnziH951SzJmqk2YNmxLbk0arMxfR
haS3AgvgtctAhmbh/whKT2z3GkijhrUYcNWh755OW4/7BfN57uz397UQ/ohn4BCE3gpD1pCvYBu9
5gVN+HmGhVuOi0+9xHhB7pVrYDz5bRD/FDVX8BfwJI45T4Ve9kNXUHH585Rc5rZg9IT+94xveKcO
czXNhR1FyYDv9/FTbN4bOcyunxwp/EsUePp8fCeICUhakiddQh3D2oxuES1BNjVeIeeChxXH170T
w0Ql0VpHbUJPEZpjnJhcldGTYd9bgICoU1Grt2Bv2NqBVAEKjayQNWdPlfrFKgUxIi9u2CrDVgzs
WVkiJabKBO1l+9Z9llxpV9EjrTNiisWLdqJO6/9xmv4YnMk8r2pTrg1iY5+kPeb29uteue4wdEkH
uuKn8/eSUBbjHQrLSFr1bbC1BkHtUu0w6rpr88UdW0x2p25iqD6Y1nwY1/N50dytU0C+atqmBchl
xtmOoZnFpTlhZVGtAAFrXj2cF8D3ExsJzDpOxZrKoTXSmI8mUQHH5VmefENrxCmaQYX7Rtfqw0He
yGPWMo46ef5/pF3Xcty4Ev0iVjGHV8YJGo2SJdkvLFu2mXPm198D7d0dCsNL3JWfp2qaDTQajQ7n
aESj2p6s+KfsjDtkMExAzf/FEcjCClmbiUar62UJyRIvAsyKq0O9miEQ9xXhBhAbt3THo24PLmGX
nS3eVn6VKebkxR17Km/1nC+kUzFNL/N5KxlY3rza4xXVpbU7NzfdeNcg1N3eytXLfyGKcsG5HwkA
LIGiZXCcjeOU3MQyo4mIJYLywjLocqtIhTZjjWaRNHhtjOq20dLv25ow94xywh3oCPhahpwBrNqg
KK/3yrHwRs3kHCXBlhmHAo8R/Tawq3Ngs54k62dCBIGFYYgqUIAo5zwHasClWYczoQCxEHkFZ97p
dj6hCsrbsfN/9PGuLuxFIl3lUqJmyJUcEoUGkykYk8/0zJZS5kDsqj8R4UpAZ4f5KI1aWLzuWqXi
EIPoo9m+IVMOMnaLdIVokte9It52MdnJyiuvnoGFUGo5/WEuemOE0HxW3yZOwbjz9MYpQ2mj5cdJ
u5wFEUy0uPIxF4F08UQZMj/WCzz5Z0F2G+UY104aVWaU9qZUglxx6E2GwRI/vCWR8tPob+c4pSNJ
BjLptufM6BCcJld1izML9u9/WOc/e6hTHjvXlVLqDMiKMY0fAUARNJ62GprciYR2vjV9KiRaLCfl
svlY1KI0hvcyGpyH4WdSg20xjhjua/1hsRBDOeqxjghmOTGT1xzdKp0XnvMXsTPlN4JrMEusPSM9
V1t7RrnmbCbYiS3WkaQr26d5J99NiI77L6y88+qhQ1ZbAE+HzmN0+uMNpMAY5SEkV54OSNrym66x
RqTWHSZGRsDLAGZM/j2CWV5yflQP/ojkQ2sLLpk88L/6N5o7A/3DOE12YAHCGhwDiW3YFatjdjU0
X8im7FEPp0ySAb1rDQYY5/rerNRd0O5AFvCpHVtIogwRU+mAeo6gZZI8yumzPJZ219mAXzVj8TCO
X3shNzXjmXG2yb9e2clCKmWXvl4Db6OBVG6HpqVd5QFgk1BRALUWIFmslr11Y7nsJGWVelrFA4/X
m+UHfWyLAV+apViwho9W75uFTlSs0Eet72uA57a4TnYaQHSnXOv2yid6cyV+IYaKFzrgrkoBWTp/
yEwtPRkVc6CJWNfW7lA3WptM4RD7EDG62muGaFI6qaZgtRbKYUyO3tWbbKEPdZMpU11o3ARhYRbf
CTFoKwuQS0WiPfW+Jyics216jF2icdplZYx4tYS4vAZAG5ft5Fm4neTqaVsMQ6v3KuTCeRhzoSoJ
aAItAz1tbsFLraUEErIESoIDhm5uSzTKwNsWytKN8hrAiAQ3LMn7xn5iNvJLgIbOBiXOz0hBtIPu
LiRd6HgnzfXOGNHTYY1KjGLYk9J+z3QGXuS6JhcZlFFEPrKiIqeiGdD/nsR3kfLTbz8Td0v/iKAD
mkmuU4WbkZ7qUQEQX5re01l9Qete/CKCuqRmXxYDWBuKGO2PlEcLxVCDMN7RlNDd3hKWIGrjx6Qz
1KyFIBXT7b3qtNVoz+Vvv2XBojH2Radui1bS+8YnfYypcJeXB384xsrLti7rJ+eyaNTVIGoBmtMC
7Is6lbaUvwpjbmaGb+pYwEFkEO2sB34LKyAKL87pHFYdQPthzJiBcye0wZHyKmAiPQ50913LhPt7
J/m98q0yiloKZjdBD0J3rfOJMXYpVnCwJkS1wrFEZV4FksdnoMMk8Af9I4myPqE1xlEhI6JC7bS1
TZCfSB4iKcz5obFnSzt0r8AiRzopt1gpidUbV1Z4MP6gwgmupI/LKmAWutYjZK+kefTmWPC0vthv
28mqKS5EUHZSTUMbdASruigCMyi+qM09RrO2ZbDUoKwj7sBbOgVQQ+/P5XzimXP4xI9dW8NlnaiY
wZf9NPZJxi3e49UIaHPJk102fSRrrciZW1i5gD6rtCVrNevTfaQPX8QKl5/Sf2ZLyJiNpmCWALjJ
H8UYcolYkmhjJLIZBL91wFQHwmxtb8r6mb2IoR/2gRSj1KThkVHPoPgSxFuE6V9aX/oSZf0vJVJs
fR5/lbycmniKuIMYA+EgdYE6++/bPiUUAf5Wl36DzKog+COprVVcb3EjmMoHFhPCehp4IYPy7Llf
51OB5wlAuPOAxCnfAEMhIlifUzMyOvUWDCq8OStpZSXCFAFFFG6Z97vJnbUwdRVfC0ytqcPjLDEh
idZfl5pB2hh0UHvR0ByBMQ19gdIs6iHc438nYdzyebIzYLyxgvhVG8b0G4+aNmq0EnUWMcnfRELY
wJ3FCnhq07pNArMKM+V7HHYaqw1mdeHfazySoGp4AFIeTBqVYtD0DOHB60RgCN1x94Yx8JfSqfby
DQ+gnfETAclSIuXQkKmOZEIiZAkiwM3Q2svVPwOZcURXD89SCrWMVZv5ZVFCSmoAJUMCsQBhNwBJ
Fqk2qrvEZTb5knvmysctTJhayXlS6rkiAJqkEw0j3aEbWTXQifvb+F74xBoioMKFo2BoCuAIHz2Q
P4Rj0ZCyDHqYrXoAH46eHoOCxTG1ei8sxFBbVXRprCQSiVGk7KDrsSOKnL3t5dZQzeBdLqpQG9WI
UiAWAXx2/hpHQD8QrcZSfuRoH3nPTPGvf3FQpBbvijhurG1bPW4L8dTNZMjA/h/IleHXickl5wjB
fhezJphWA9eFFOpimsVMbYwIUoL8V2/sSJ9xIAcm1zGziSx9qDctik38VAuwjOlgvDW/swcCSwty
xW/pM4ALj8aBXS9mKUddh0JcCHIdEfeozjdpgZpkUjtCLQBtgTU9ta0duNY/2v00RpqKvADqFPLP
MD3J4Ze5+L5tkCwRVDhZiKERlKQareSNDSDuYpDsRPmMEA1zPqgYywJPU8Wj2S7hVBnPZr27KbLZ
5LJDARiVbU3WkBnQTXmRQqki1XFVqCqkyN8IYpv6azwmXnsobtLb6SZ1OPtz6d6FROoaLxWtz3uS
Fx2yGHxG9UGqAjfJGndbs9W300IM5f6AXqV2YQYxep+ZgvYwTLU5xZzpD89lW7CWkRjVlWNfSKO8
YFrN0xgSpaSz4DamcMxfUOJ06hOr2LHqbheCiGkuwld5lPQ5IF0eSSV4eaC7iS442yu3at0LEZS7
E+tagiOCLogybL76EgBHqmdBBbK2h/J2NQrDUoDgxoqmwpEnaYe2JlcHurGhFfd89glYvQ9mTrk8
zJaLsyAg7VkqQE1Na2CJ3kc1C+eEtTmUl2vHIA06EZujJYC8HeUwdrVa+gTe0FKXq36LMQjTmRSD
+PxYjQegiGn+7t+bAOqTvKQB5xDYa5RXMHR1FDKjROzQjJ6g+jtu0h87n3vYFrO2XoDUkmRFlFXg
vlLGzElId86keh3ouc0rKKDXDCe66t+WIihjhoNOcj1HHhBcFNNv/dB443GKzeJteMv2gsPvKt5U
fv6ZWpRt60XeTtoEtXL9W1vdljGr1Yu4SNrbLJWirLn1o7lRUPR8h4ISrdACtKfZmtledafdJ0Bd
paUwyqjjKP6vML+6E/v7zti1w/32gq1H4hdDeM8ULbxaFIWDGMxQaD5H3wm0YXZSbv1d+jzgDsK0
OCM0XsNLWOpE17PaUu2AGw15jSMfuNfutvKiX0CS9TCHbGn36E0xVdTlWZVOhr2/PyIXakrgnjCy
EqWskasdVU32nchqol1z3ovdot9qohQCf6+GZolcmACpBPrRU8fCQV197S6lEEUXiuSdCPKEGqcq
vVEPMqLx0FbQ+ye74/9RFVl/fy6sg3ITuZyrRShCJ3A8nnlLdKSjZFeedCt5ffXekuXfsgYkiVVv
HLF3C1po6Ct9LkykbyloE0fnHjXlWwbKaaB0mdLo+fNtELHyryzroNyGoYtpGkSwDv4w3wim8hLa
+Yt2IjgwyVnPzBzF9z88d5QjKRKMvUwVtJQBkYX31KO6T48oeaJZKr437OjlD+VRvmTqak3ueKgY
fA+fCJ8MgNpd7TRbHcEtP7DyvowVpQtcXZ6MvZhAnMB3OyObPU7WGIkvhp3Qxa2QG8u87SEiFH+l
ihPHk5WXt2J/F023A/peWLR373RaG4b5/vvCMBsj5oaSFO2mexEsSrezjS7fY3sgaMuxPZo8KJYS
D9mve+Uw7HH+zyyaEZa3fh+bWnxCBq60WSPLOlhkLAosCqf0pQdQXmAVj5zNMXpzGS5NpJxNNIsp
X5Yw0oK75aRT37gxqwjPEkF5mBqgolzLQ8Q4vzT1tyH95jOfWixjpCIRMQC96kw8c15/BZ1NKrwy
DhcjKhAp/wHY7UnsiYBwPzi8U3lg6Zlxo5EserfLfmyLI5+7ZYeU6xAEpZ6MDNLE7FDPd42E0H3+
JqCfYFsOa2sol5HKTSZ3JJgqc0w0tOdWuK9DFhgiQwg92KDLU9gNpGs0Nb7M/n1YFVYRsjRZrXct
bk0atwxkyFkkkihH9NQDXjx7wdOByCv+achGTzX0uV+GHa4rSxdms2tkswUFbhiwVm3dBDRRQGJf
Mq6AGPq456aMhKF8cVsO7jvxX/Wi+wzDZokhdr9wNxHGkQIkDWDX2kOt3yeaJ+bnoX/+jJ1dlKHy
Bf7clqlIQkK0x1gTaG6M/rs6/dwWsh7KkHGJv1LpPGXNlZ4ouRrnuACfucf5TKj4Ck954M/lbwno
6IkbuMx207XcxDLNTSXExFlT1EFBmrtxitvcTbzO5bzWY4PtrG7URTk6qu4TcYgFkk9PmoeJ26vC
qfJ3Y/WwvYarfnQhhTIHpQm4XE2xhHH5VejuAuHxz/6faLkwtzoIm9rvChyeSDTnXnmU64z1/lj1
NwsdKFc99OrkywF0wPQMxiBncFi8NYY5uYGVOmSYWHpksiwRA75y2CLmwww0cauKRsnkg0yaohp6
1ZghBkiyTWizShCkE2PwHRaY9vo2XcRR90ORV3E6l0gh5MHdnO3z9O0z23T5f+ok5WSiQZOhDpgt
zRHFG5ZDYChAN8UIOtfkVQ4BAf9NEb5OiretwHoYddkQmmrLl8MBIyYQ0NoDRqgSkFWi32I3WjIY
oNMT89HGMAC6sTfQkjoYC5LUcWfXPyRO+ogXxjHYa4f0kP/6xAA5JsP+2SC6P2YIpVZChgfB9wgr
48IzcmK77SVcP0YXEWQLF0dV5DupHogIOdk1xY2iuJPKiO9ZIsjvCxGDLsf5FGPRhBmLFcWu2AGc
02A6aZJRuz6dwBxUEDnJV+Aola9l0xTCd0Zt2nuDX/GmGii+kzaKaCudzIFTFyxIPMcDVVUHBCkP
aGxgDhgsGJrVBw2AzP/+EMr9ib7INwr5EP7AO4RhntwW/wdQJnHTWwpT7khGv4o4xkTOO3Fq44GO
k3dIMbSwub0m2dumsp6yWOhF+SOslCJ2NRDM53NrE4BvQHMcB+ATZmTUw9qWRj5+SznKOQHkFxdy
CWFa9FDxR0HxcqRjSsyFF6xEBUMU3URVq4VUpQnWcSp/t2loxuqhzV6k+jWdGXEYSxKdFK6asevS
FB69jO2Qd6v5te8iR0nvmpiVEGRYh0Jd8pHWgwi8eLdC3yMNB8G+B6kK4a8OmD3RZOs3dosGFplB
ldcXMRQb8tjzi8HptF3MP5UFICNmoFaWFcOprAZKEmE0wW0Mti7KFuVYKpSowPUfys9Vd87C+7qM
zVRmVQrW8DkxGHARRNmhrDUT12tYRvWEacJ99Rwcq+/dQ31Oz5xVg9RRFWwNw07DUT52bo7HSGtN
ZuolZ1b4sa6yBvQWFBV4gORgDxZ+tGvbTGzbGn40SI5dGNwMSeOkQfBi6OVu+/AxRNEnAqnkOKjz
BgHcLII+LhZPDV+ZaZudZX9uzG1hq/cDGn//q5dCHQqpl/XU0CEsaCNHLKZ9P3XfxXZ+/jMx1HnA
VKPIcX2LFoR4cLXIcEVf3lehxDDM1ZgHUw7YH11Grw912+UBSgtNgF2aWx+Ue2qTmErPqp6vtnMI
CylkAxe2YESFmIZBhYSOAwjCRxkZ5M7jTO0I1ucj2MEfNTT9eAQqIXE5xWLdtatbthBP3TzA4vfb
ANA2Vl+iV61Dy4N/O00+wzDWl1IXZB5IGopAOxXgLXZ9DxYCQATpJ3S37AW+97aNYtXQ0W72twgq
/EnH9L/lhEZVn8Ne9vppcJSw3wuT+LItiqUNZRhyNzZCRNrpRa5zmqLYg1Cehe+0vi8XdSizQLuS
xKUEC2hAWlM9zE+4ZezIkrwhAgBZgGGY4PyZ1h7Ssff3ElK2IJZVo0xkHMYYHv3+h9yFdiGxIATX
Y4+FFMrfY6xjUnSCWBnetK+Ey2Q8+m4UAdiUtCuxst7rD4uFOMrXNvo4lAD1IdWZet+DlQxkxZEH
DNX0O5kv5fbMmcHV6PUike5V6Rsh0ZIchW+8nQ9io/wQstiSDP9Ut5Ll69m9Ek13QofZeUN+NLSc
cRBYC0yzfcxNWRh5RxZ4X+4HD+9pC7CgHqoYTsSc0mEcO5X2xfCI2USKGHOu7xIF2SK+eAKY665v
W/cTxw7Og3AbAUqdri6MWY5skQ+9ku5HL+6TgVFJJuZ9FfmgxoNmL/Sn6zT8ltaOAxdi2hN7pVQm
AOSelRlDbhjCflSJH0F2j+EWVxfvIpGmkQ15sZliHxJ9RFdi/FNBxm0WX/2ShTO96k0WgqiLGexa
cwhoFzyoss4FnNzPWZHR/sgqTrD0oYyhjpoxTVMo0cpvfXAnhIoZYvJ4BJjCtimw9CGv++WlWbSp
VrTQR1LeYvn7MLwYAH/7MxnUhaLV2sCnI2SU2t6Qd2jz71j1MpYa5PelGsjlC3pBtqV/mMOvXO2G
XP2HapA9W8jowqKVUKBGhnC+5cTWjEDVySp/sPSgLo48MDKZyyEj4zMzG57a4jcvM2eIifVcnU+k
ZwH1LRsiT2P6VJKqBXyK0zJYKOl8R1+El9zwYN1CmhCteQ/b27/qDRbSqGuqCUN1kjnEskY1AUEV
b8numCLfIGDwthxY1/31naFhbo5cGiIew3gLfdylQsc2DV0MT3DCTDEmK8f7zi7NFvhYzIrl9W59
lEXWeWERmZTgaVfgPd4iyWqhWnFW7xpMmQPrgfNUsBLobu4By397PVcu4o9iqTPbtk1WNDHJObyV
oKf9WlmFVR/Hh85ubnwQ47FLs9db+FEidYJlo4+A/QOJ5Vv1rLnNadxHB5IjNbNXQgRC8GvKygxs
jVGkvQ4QPwqmznU+RX5szBAs83KjmUoSxY0VjELN7FhdtxsgcgLSERSoNIWGUPOtGAh4rZO7noRS
wd4A7SpJDLBeCtfOHZUtkIcBeRHAsVeQWnldcorUhTjkbW2lfGxO6B6M/B+J+ImTTkQpAsEpBGkZ
jaelJCqHIiROQ+MMDnrG3OLkP8ngc9d3fGuyQsS13VpKozwkV2RChHsYl0mKRHDMOWJUuQzjv/Zd
HzWiPKQ6JUU+B5BR222EGDQ6IIC5IVkchIFs/gCWOMp5gXiyNpIW4vyT8fYOTeBkIDyfbgjROevZ
QCLoj375o25UhC1XKloKQUVqTUkYmEkmokk7d3y/truscYx0NOsYMyVSy3ifrx3vxb7RrZ9aIYXy
jOc/mK8eBe0pE57yMrFEMQCPE5Pc5bpe8EFJGnarRwazEYmDJsMqvOUqjz0mJ3knx2CoClbv8Hvx
BHy5+8lFF7KrPzBxbxmrTGNwCXMQoC8D2mJuO3r2vdyerNkuwS6jOe2L5syTld4WNuhl7OzcMCD7
VjpHP6pPOW+jDguhJSdS9vL9bOducI9H1LnCuKjqisfm+O+HnohAXSHAm9o1jygy4nnBk/JpVSjH
Rq9vq6p+5rKJYUPrZ/8ihroickAaBwNJ8FdluwvLwEFhn3X213fuIoO6DSJfK3w/Q4KzdUvgtSWH
5jZyQsyYaJZ6Jt1lsJdb3iZHk5V6X7vql6tIubZRVYTel6DeICKfKWtmxN8OlWAxvBtLDOXd+D4z
et+AGEUwZLuMx/m+mbkWGERNbUq1GO2lZu6tOB98S5jiwgo7gbMbXq4wi9XPZmWE1WlA8t6JhzB+
2v464uuu3dNl+SlfyAehbGj4QqsVo6dBEj3DL/D+F+yyyNw+lU3lEy9VGK8ADhFU4wTxCkmOr2re
4FvUyRB+2GrdOSH37+EqiAhFBhaggioZzYpUxBPglVtoFSXtvZyoe7/uDnPO6sNc3dmLmCsfO+VR
xUskvijTw8wDSjMs90lUP2zvEUsMFf4GYZQEA6l/+WDxnavaVLi7uv22LWT1rC90IZfmIu4dpcTn
SxG6oB/INLJfGiuKX72QFgIoJ1mNQsKlHMI+LvrS+z/b4EfMHUO+RrcWM0RiyaIcVzIgoapqkEUA
lTR3tEnvjF+a4Ytwn+0l9E0UP4S78Itiby8ia6fI74tFlMT5v1G8UesnvRpSILhmx7YtGQ3A65ul
64TID7xU9Mg4hrIjhSNNIZwQO7042X3YetuqrPQfkTP0jwx6XrweC03iB8jIb0CF4GReftb3+k3+
TJoEfUv6Ke5YE0srybmPMilL56vQ4BoZll4WmN1EvHnArKFXgx4LTDqfQTiCOFGUePDeiRqipY/b
FffiUGkipyM9dyr8syoxtmlleOCjAPqGEWq9UWUIaBzJxeyFJWAQFc00lgJooGY/eomdevMjY+dW
rR9IGQSqU1VFjTppac+FGAnEW6RyQN/+HRTKgNyNPEK36J/RRGhye91KvYIVBq1a/0IuderyKAN3
YIQgjE/fueiie/1rvgNu2mgRAk3OVjFEw+T+Jtpc3WALqdQmJmoyS1UJbYHe459ICTi0OWt+QNJw
ANBY6LBS2Cw16U0Fi2E2ZhAoybPdaaKrYC6tjybWAWQpRrZ54UyysOSwjQGuZptHMNug0maqNnIs
1nBTuMH5U0HlYiGpUCDKoqEdfeg1A+ai5suTP3J2HU2MiI8sz9Z+UQ+iKsmKhJchppO4Q1xwp0Lg
n325NPlYYGQaVmNLPJFlcAjpQK6lVlCIRHGYc8TlBCeEwFwTgJrPuq2FHGrl4nEq+KkkD0rNCu9k
nPPME27nCWAxIFL2WAjUqwa4EEetoB9wUq8QtcIiT6wJXtyNMHh+mlI0AG37ktWL5iKK7mxTIz0I
qh6iWlQwrBbYw04yfIKDFG5yIYVy+3rT6UM/QIoEyD7j1xxYavz6Z4pQ4U0gS7EvEEWi1uWau0hl
hE+rVi2RHKUOXTSasUqduCJXSftEVIDHtylPLcB9VYY9r+/GRQjleXpd9KssQ4wmKL/a4i6u/vD/
qfMi49BPeoD/lztMWYZ5ppnykCcMx7ZuvhctqNPSRco4gXoLTRfdF7V9m2OgVAF1Znu/V/cDKNcE
6RKv5Pd868J5oqhY85UP58kX0Q7jDruy1l+MkAMPhrrbFkVW5cqhLURR117SVu2Ilj9kePRHH7CC
oRJZqvpjrH8Lxq9tUatLtxBFfl9oBXwortQz3LC+Jp6A83pM9GQPKF3GDq0Qe8CIF3JoQyv5QpUG
yOEkp/sdqe/0CuNOvwmBNIFWZ6u8bdF+B4h4oGCx2tRWrXwhnLLC0K8nCWkHpKKnx7T7HYOvb3sV
WbZBGaBWKgUAiGAbojBaqnEzp6/5OJtxFdjbgljbRTnqIe44XyTL2Gv7hsfsy17099siViZFPmwV
Pbimjm2W+gFkKACmiXbCrias2njhsMKe9QcBhq+B7CoYKjwdZXx91MS6gX2JnnuEWKFZI6ceuspD
GFuyyb9GP0U7/cY9bSu4vlkXqZTjbhJUnQ1yt4bAbHbGnG92cfM75VXV1jIucLelrZ/lizQqdB6A
R8VXPVYzTjqTV3703W3Oe1J2pxvqp4zjIoocg8VZxmB+IFTvztZH/SwJWjvx5ad6YE1MrxshWtwB
PAnaLLqdri6BtiVqSLd0LTJccea0aCCMcmbX7PXsCDHEf+TQvXRt1MqhpKJXihRbOs/fA2/ARZzK
LLWsG6KiqgQmDy3QdOuZJpbGxM+kl9sTf7c/Y9u3uS+E7lryQGGC5p/hyOpQJy7hyscvRFIOsZFD
DChkWEQjeAiqwBybR118GbrK1JUCWVhG4pWpIuUD0VY9xlIPFWs7+07mbZP7fte42U18C8Lj3bRL
rU9FlaDKJTB0snAFS9Z1YS6oJKcgc3NxzESec4ZUB2RYw6sMB7xqkgtRlOkLYTtwmoI4Y1DRM1vl
ZuCfx4HlGcm/XO3ZQgp1WcZqauCIISTrXcEV7AgpjPRHZOWgwcvs0jL2rKL4+rW5kEhZiRj4fO8T
iWTadXgWncZLz9mJs/h9B0aQDENb5W3hll9Ye8dSlTKXtM7ENPOJqvVTnf2OWUymrA2jbswxjns9
IZnytFL2UQZ6pRZgC1z6Zdv7rvp6GB/BMULFlp6tBOzTVKk97CKBv5+jBzVsHC3e9wELXWFVn4Ug
6ipr9J6LgQWIQLrQehMkrTcCccLdXLMyQCs7g+SSLgJ/T8bLgE4x9cEkxYPiIwN0GF0CVhnaoGRD
NzWe8bEZHwJ7/vqvFxHSdADiiBooAOm5waTtuS5uILGPoy+trNlGKD+2vLAbmRTzK15xKYrG4qgx
piNwPkTl9Ws4BGamVDbgesxEOQXdlzxi4buvbNsHedS2pV00zWUBeZWGkEN4NSTdVMff2+vHEkIF
HIYmNNGcQYjgn0SQOg3+qRtZQIkrlv5BEyrO8MtaHDkDIWg276bihyGe6+Dcyi/bqqzlUz+IoRwt
pwUAMJ2RfxQ9/0R6O7WH4KZ1wM5g+Q9MiAiWUmRlFxENN6NrsCfShM4MNFv35HeURGk2h9fqLX8m
qcfJzK2EoebqGQN0tqEB+oyUfT7KHZJA4oRc0y05Pkz6TSX/+2cxCOQv/0/plfug2254Xbdq9aGP
zlr4yNimlUzfBwFkYRcL13GJEOP7dUt5bJ7Tn+iGcTRneKufu32GbiNWS8eqhS/0oW4LYYRHkAuI
i+J9WDmtfxdzO4ZK5JRQly9cD8DoeNXAm4GnVGrBlDd0aHyw0s4yXgUTPBA2BqUnkMwpFkADLYa8
tSWEh5WQ7kZAqEiUThmn9GGcKLqVTQ7/m+DMoFpty8ZhclFEBmtHxRRJ/pJWcSmSuhTzMs3knpN1
azRM9ZSlJlJ/TuAkVqwRGim3uBHPnIcJvR3zfb62ukvR1MNyNKQC/efQNtxP1uSo73Ae8hPamO3S
Y8W+a71p4kIaXQkSCRoj8Ehxvu4FVwQDEaBYUJaZ31vEOOaM1arXkhSEoDowxaSrskzZTGGQTqr+
3spIyLELq90lN5xXe6AO+YylLqVRljpphpCnPbQbrPEdLhTvib3mFKjO5F7FqJGsuaqlMMpMi6CI
AjWGaoVSu3FXOGg9cLePAtn7K7NcrB5llmoYjHmcQQTpxUkxwz+4s/N/JL1XT9xCDmWDhTJNiapB
Dqc1gCBKB5sfo6M4zU6mRGdDahS7GuRznImmkaLzSJHd0gh2Uc7K8q+ew8uH0FGIxg8VP5A1ncrb
sVLN7FuqoX3BaTQWadWa41zsHo1aEEna0PtkadWi3Pdj+6MdeCvJWDkdskPXO6iruM4AqHfF0lOi
t0dHgVe3MGZiqL7dF95cfRPSHV+8FTLD/ol5bwmjwp081WspHeHFYow4NRFmC4UvHHoYdalm+Oh1
27+oRQxqcctx4CVWUw2SIskDnmcbM87WWioMkw8XAVQcUBlcOSfET8X7ek/KPaWjHVrv/8hArPrf
hSQqIiiKUo+FFKpgMLE3CSkbXuoOho8IunBgs64a1spRLirtM3TycRIutyg76lKyH2fWgNi6aV/W
jnJMpTpKdRVCI6VAjrfWtBsJdR+zSLP7bfe0fpss1o7yT1MQqk0cQ1K4Vw/VIThoVueOzvyeuQls
Ft32uju8KEa5qWRqqwIlB90qy6ci/uEnwGWub/rwNPdfy+KJibp1pR+uLJm0AiPTBugMiW5WbxOp
NPSkaO34Rvfm/bxTfwaASiNtJ9NO+tp+3V5P2jZocdT5nQcUHwtw3tpDdsiLQ5W//tn/U6c2y/XC
51X8fxacRNENGpY9kEfb0gHRClCnNo+7WAc7ExSwdNxYgllY5VHy3hsnGb6OtgVaFHVs/aHAAHcP
UTwXeDJA5AaMCko3hXD0wy/B/JLyirm9ev/DGhCW8sA9UrT3RN/C6QEwOciAZdfa4f6v2El6aAO8
/wWLmAOs8Oe2QPoc/6XiRR7lKpKI5/ukqVrgPXxTRCcFBFbqbYtYX8WLCMpVpJoB2EgNIqb6WZ4n
p8Sd2/Pnqv01+E/zWJpawpg9YylFuQypkLROH8vWnuMbPzigJYFvWZcHHc7QC0f5iVybyhKt7a2d
v/mK2e6r+wpRp9qZPuZAgPww7VjtpwIduFAi6dJNGFV6HoCRwQZ3KRDY+C96jPn6snRLMQltPyy+
Vn75UEnpbsh9Z+oaa4z6m17DM5ery8weZs0rs/ApHTLGVX3V0fzXp2m8ApR5ifRpfryraymTSi1o
8GlOe4PXlBc++q5x2wEEQzTzxDTskeHH/sdJuYikHBk/5UOsGC3MyjMCwG5kf7+lMAbqybvhhdWZ
f/XOoJWkXBuXj+D/baCkBiRughxROtkeM95mYrOrmu9Qh9d+7qIf5ecMoUYLZNq1Nlzp9/Zn/V4j
UYC9p4O3zYwsUlBtrSzH2gr7Rx4MiWyo0vcIdesjKA9YFlXLY+6AOFveCo5wfHiVE3bQ+J7VzLd+
aC/6Up4INNGKOmnYzybDXVjMLmoaTqxV9rY3Ypoq5Y509EOUIQAjbN4Ln0ipZNwJgRndGKCQ5TDR
Gx5Y4dhVoEkbDuWPBNBkTBwxVf4gWpxZndodAVQGGteeoRxrESmvVMSxmqs6jEYxo9t2nwN1tTcJ
9+/4TkEV2OKnXO0/u0YP3UpxEKOjAqqV4ZeicqvqdWChRJNv3rBBg/ItYzmOqZTABmXvb/YmAQ9U
VpbrCjuC2iWDdih6y2VZiLWTT3VhohdXsFMYB3qZHB5tdJzTmtWNgElCwiOWWsrT9t6R87ylJuVd
AKeS+gbZOmTZ0uQc13+4U5Q/qdtBlzLiT4oyNIX6iKZwJX7e1oEY8pYOlLuo+iRCYaTHxRs++P5L
nJ1n4X5u4DJU0My728L+x314sT3KY6g+6JB1CbanYXxIcbvfuIW9/th8JcWzGr6ZQBLwP1j2yLoH
6NFZxWi4RmihZVneh8Oh8nt3msE/neF9Yih20sQS6NJyb9bRipLMum8mYOxiRYrrcfBFe8qp+Lo0
R1WC/Rws8YCjfg7teiccVFd+Yblmls80KLeC/FCj85jssDEV4fbo7g7P6l7BFFyzbwHL3Vk6w1gZ
tzvSwh8DCgWEjp2Q49DXtvGOZZncjztM23u+qT2zp+62/aZAsxLkYaM2Gg8Fwbmd9GdVfMkFFkjr
9gEXeMq/yHqsqEFLzLXZdcUNoCu2zwPr/ykHIiplU4QhzFLlT71+32ms2iTdsfHRQQo85UHyMI1D
oGcRR0zCrX4Hqi6C8Mi8xbY9/lURVGtiPitTaNIdvg0OuLPcBKjDqR0lZmZplvw42NyhcAffvmce
brJK/9uFgRzno+GVUvUf0r5sx26c5/aJDMiWx1tPe6w5lUrqxsjQ8TzPfvp/qfp0b5fK39bpBOgA
DRRgbkokRYnkWj3pGhie9QTWiBb0RfrXDOXXgZWj9vPpD7NKzOe9FziFQ9OFGQRmpR3e/v0QNf+U
GxtYjej2lw9/ZiVc2DBKvNpM7MCui12c/IhEc0Fsffj1QwUbmAKmaSjgIX+vDjpCgJypjGDzNp7n
KraTaHZqc7ajQXOua7IZh1eiPnQQLdHUxvpbBFSRWLF5CaBcno0dwMl3IsPYihBrYVwWMpfSPGYh
bLLLzgGhTlt86QC6d12lrRveWggXIkaj6bQxgZCy+94nP5foxhr2Y/1g1rvrgj60njBfXkvigkU/
LTqwsiAJrGfFwbgLW5si3QFygKPe0Zvejfb1WTqqezEV9ea5vZbNxRFLQdeGGcFEOn/0MP7qslmX
xAXx+i51GJQAOTdIw61P13VWRFvIZSfxmJt9aULn7DwB0r46Ew8nmRvv8O7hmhi/d+KD5Y0Apcx9
60AP6MUHcs1zIYQJ24rU6wXgYkyiSx2GHfFDouxT0fmaJPBxgQ9qXEghE2plPcX3awDy9T8Dxc/r
vRT+vL6e28tJmaMztMG3bV49VY2zGhBJx3NEakQ3RT148djvCRHVpzZTAYVc5HARq9OoNI0te/YA
ebDuxF53mu8BVYpZacycOFRgJv/DNS7yuAjWtYYcdBTypFPnBjvdiUzbuA1AIiw5g1P8yg+sPgxs
llZ2hNXFraxupSz/xkMns1fqBcJHx7CDY42y9N8NuuQkuvD8Dz/8V1EeAqpRBswK4vRx5Sdds1GY
WFxQfmpAjzeeldabXeppR7QPnsQxYNtCL6K5QJcTdEgUFK9nY1v5SwKa5Dp1shipbCeqjonsh+eU
KBPz/z2pjk7wEOz6XXSXO/pTeWjszIt9/fG6W2ze9tdbyLx/5RdD2rdlPONAn4/NgWHxT0dMEaGP
RYgjwFbp41l7WUUuoIXlLOkawQbmvyg8I8PYHn2sPOCn+mkkRPYQOcYbJOhKsbYa0DZYQxxFXyLg
5UNP8qxn1qkRxC6m0h28Rn7H4D1AE0ROuR0xL5pyEY1WmRGkNda06Lxw/BS2L4JNExkkF2SWqrUa
IG6x10RGfNI+srnLDM9dsdMzUCT2yJftDNGdQGbB5NoWcsGmaBvdanrI7Y/FGa9RfuQrh+A+3IVH
TO8BQL3Ew162q/fWvWgSkq3ZFdF89ySVSGmVObbTKrRdqDxZ6d3S3Fda7oBNyhWsr8BUKZc+9Q1o
ZEMTwhrLZjOX+U5qbelZZ1muP+4NURAXGMwHnopBosUyQd5oNqGnW3nhWYVFdmYBqqUubrLbwMLz
bRrbhFSeAu7mQ5vps1soKV6xslo5ZE0hGmkXGBmPL9Ql/ZjlrLgTGl+y8iZTiS0Z9wsVXZ5Fi80W
Z+WoY21gYiqAHA1T0dRvnfq5AyIv8amX3mkixgHRUnNRSGt6pVVkxPLGTfCgmnryPnfAjAkE1B3g
W1zJFbvN9kqiWooWLhVT55zMqleNYixwiwHXIpqzPyGo+6qr3M2+9cZqxbCAxATv/+PGcRHLftZq
YU2pXupEhrdq1U2hIRcJ7xLzYbK+9X1qq2VlBxRVoMDJTOysOoguPCKt+SgoSUUdZNCaYbYV5xl4
OQmYFrIXDJD9oBivit3MCQWhcXt7LzpzkbGwgByjs/tpI4Pp1E8bwfe308jL97kIOKhEj0YW2idd
sWUNg/WB3dGn6/FnO8z+K4R/ptb0OmmHEVfF7BDv25sQ3EXUi46imafNtUIujA5uYhpoK3xvH2Wy
aH2aZziQ568p+kkyUUfzh0GPt3vbSgLn2sOYg33HhITxKOENGi26cm4HZ1SEFqf7BvQbWED+vRXM
l2zu0Uoq525pPMhzw6QW01M+PMQAmVVFoH1sbT4cRysZnG9NVRwVifam2QASEYAiecZtdmJPTLmv
57ZobFCkE+dMUs0wKS3UmrKSOhEio/kt+K90nfxucb5D0SmYWSTFTdeSd4G8OFbw87phi7TgvCfv
WK+xzrRoD0WZgoD2AO4D+7qQ7Szlsjc8CG9CadwYAaS0R+2pOiBlJ2CDMwvH8Nh9PXQsJLjEDn3d
S/4S3dsFTsU3yCTArmuVBYsYp4EdmJGtd951/QSLyMPuNhVAMuUIPStpNO6ClNrtoO2tJBUsI7Oo
Kxauc9GhUiYtRQEfCReqZnanLsAOzZ7lePEqlDrLIRblAaKV44JFNdS1JPUQSB7GX5LdOvL35rv0
Lejt5TPBYWE+TiIoHdFSsr+vTkjANWtm3mCzwrm3DTDdpRYg2NvRub5jm/F8ZZBcsKjzEZibzCBH
vRmcLiU3dCz9rg8Ge+6nM12+hYp5CIv08GdyuaABSACzyVqolxw6wF/Gu9lXUQ0UXs03nwEAXwoU
VsBRWvzVPOnVdJYkdB5Fk35fh+ScyYMzD9VLmuJOWeaHuUofZ9rYUYWqqCQ6ZrYt9SKeJZirXQQH
faYmAxpoSuVTXJ+Cqrf7hjokvzHJ8/UV3bZRQ8cgoaarQCfiRKlqHstsRQd6VlFD/q8sO3+H4H+/
z5/8UhsZtRni+/L0UoOvLk7PczIKPFugxIcSdS+XRZ9BCJ2e1HAv1YIce9vcL0pw+xE2RpyoaszM
jh35rEdb9cUl8O1tv4jhApQ55YlCmBpJU/uFUqb2IBmYthzzx4hKTlxL3/5o8y0uQGXDhJFYM0GA
IvsyOWWZYN02E2b5ohAXjWStkNC+h++nGnEyBUa2ANk6M1u3kvOf13XZfk5bCeNiElnaXq5Y6Bt8
BihZ3xiPxROSGKc8y053q6BnAM3vlS18MxRpyQWlbgxTmo0QnH5mXULDCy5fCiCIgZWLIjjD5e1f
asOmeOH+LtBZZJhcgtMZVqjTBCdM46bfZD/dZyjEv6Ipkz2caA/aLxAMA8Mz9kXZm0hnLmwkQCwP
8xI72zUHCzRtKZXtuf5amKL63HWfAEDg+/gUj9pALWZCy/RkFV9K9RbpN8YXbq1GVNBii/UxP/jH
WilfhM7KuByAeof6am84NFa8gIQ3XVSdglJ2rKRykjb8HQdRwByK0RmioP/4vXZLLgcBIhfeuvOy
8Jtq/jSM42Oay4UfdI0sCJObLTaAIf5XHGcuURb2Q8SObRjMWcd0EDlm96z2IznjV4pL2eQxEFTU
K3zlRcQT9AFd7e0oUFTtjaAF9XcuGpCk1NtwxKnGnvUtoAbnKPmoh8pbnGjf7WL04UdnUd1w+8a2
ksqFhUXXyrinOMrlO+nO/NW+aftD+TE4Jh6/gEl+FD3sbfrGSiK3qQrQl6OYSbRizLuGv5r8JC+v
uSxwfrZcH8x1JYbbzKFMmy5TICZvRhmEC63hkiTxiZw9CKLM5vG6ksQ5uxRoZiMTSAK04Fl2+538
vUShMj3Unxgv9Cguym96PSD+TKIbgDawuJPQ0pY5aRK8tLRe9Gk6K878vLDyz1G3o8fwq4duH6/f
/9Y1eyWVOw7btBkmxcK7XafGdo2aTBnlNrF+bzkvynF+UOCGk2Q6e9FxZ286TGjYXUwbHcSfOg9Q
cZWdpa6ohWgztq1U47wgaVWzJ6x3dkFfWCSbjwENvxq15E2oVIRF+2kpRIB4m/ZJGSMpgHkNg783
Wk2id/qIYANmjiR7XqjmGPTlumluWiZmHTVFVzQdXCfv46dF8BjTpHj7VPN8p4XLXT5Hz9dFbAeQ
iwz+nX6IqlYtVISt6QvgGcG6vCsBEcEA3AfgJBqfG0f6Kjr1tl86V0LZBWV1AyDKFE5GAJcbnaI7
5reMH2Ku7DTyMInwOfVF9rG9Wf8uJP9enyqTISUdlEwjRXuuByN29SKdfPBnK4Izb7sguNKNc+4S
AFhEWbBp7a/JVZ2usKVH0x1mO/0JZjJHcpffuhWvJHKOneLaWPUNJGbdvpx2obWbU4FXixaQ/X21
YbS25ra2IKIYs+M8fyvMygFmyk5gjGzfPwT9lSacHy9jETbtCDHmjX4s/PyGNU53jCJBzC4tksWf
Y6augCAZNtF6rAyf+EsOyJ4FkzBkD/LE65oJPJlyp5kchqmpSVCsHhVcEU5JCZyZ6yI2Y+Bq7bhg
AVRmI5l7tnbhQyIdJulGDxpbN01vlh+X6ct1aZu9++jy+Sc28WPYsVGNVTZB3JA57M0ufQaSSJTZ
fzcw96Iud4EBqlzE6MN2wOwuxCkFQICq/Uh/lqIy7eaxvFJJeW/kVd3p3UJhEXKppPaops9TNN8E
Nebo83G0zT7/en0RRUpxoSLExC0AziGwj/Nd1/e7PiJ34aI6fyaGiw+RiuHJiUBMMERf+nxyilx+
0AfRq5lIGy5GDJOWU0VFUFfC7KUt9edSC+47jYh8abMFQjWAqkAMYDp8IP9q02WIJCVoXUlWdoQA
4ytWbVqCUj0EzgExXFw6POCs36uR7P73pVyJ5t976jDpyraXWlcLy3O9ZGfNQBd/KhoT3bLEtRjO
2lUpbFQ6QsO+3JEKJBK1ZlfpPVV+1rPo3XgrNK1lcVY/A/2/iuYIoV1eHvqhGk99pcq/UeJZC+Es
vQJNJabigSo3TE/FBFTKqLHjoRWEQBbi+ONjLYUzdFNvWgM2joPwPJzTY3wzHdtDchR1xohWjDP0
sAa2tEyxO+niydMjEbEgbKZHaz24Y1BPKz2mOVaL3rEUgkFOKPfxAWMHwGgSXVxF2nDnIFFoMKQq
hBkRUKp3eehed5nNi/FaG+7sCwcVI+MEy4V0D3Tx4T5FT4/2GO7uWfWtOI4vIo6zzRxsLZI7C03K
gIYC6NR6bAEZQz1QQnzQVx1SYADKopxvcw1NRVEVYAAiceAsYpCNUlOWNxUZ5Qrk3ehfO+CuZLcA
vwS60e9UrdSVQM5CgnzUgZsDgaM52GaKnhdd1OYp0omziyZtMT0bQ0SsvTCYy+HTdbsQfZ8zi1KJ
ZEvK8f08P9LyqGd/+H3OBqx8IQFlXpoDtz/8qzBFm84C44doc9kD/ubU56YVBhUE/G1keJVEY9Xf
BWWQ3guqbVuH62rD+Q6nuJ4TA4ReOHgGyw3Dv4wEMLjN8/UtEQnhjgJgLuRLNkGjOn5S+kOlHuNM
kDcKdp1vUjKWkOSaiifyunCb5hSnf7brlMlfXVSGbmnCNsU65eRAonsrEewDc6xrm855emuFZFh6
LFGsojWngn9PnU8a0wWSpeA0E+0G5+NAlwIOcMN2Y3KNdHG1HjVqXZAbbg5frQ2Ld/NkaIqygJQE
vSv50Xqk1a7/Yu0YVPz8qBNHOtX762a2+eawlsm5fhfqJpUkbNLoAPzCH1wgBeP9q/LmL8QnGG8P
fREXyvaZuvJWLhzoTU1pn0LPDEAY1K135J7xJ2pOjgPhd24rKwX5y9FstNFMZChoxK2j1ggN1p0a
CSamBK7EX4mKYEyWomQ7J+X3Sms81a3QOrYuyWtFuIhgGGY4dQsUmZ3BHW+XfXWafQArP4ibtkXq
cCliiyncNIyQWied11RPVHTeCNxJ5SJDVc2KklBEHq0cD1Mm/egK49w2k/tnxs1j7+fhomF2EksW
oWvKX1zZzp4kJzuNP+qzDvw8YOWKqWpEi8fFiqnoS01n+QC9K1DErXe5k5VuhratwAZT1zFz9EUQ
nrbzuotHqVzkGMMQDZQ6ZMp38S3rFmxvpEfWVox6JHwZZRbQnQj73wUBWOViRx/VuTKxqDj442e8
WIJUJt4z2ALtxvDSQ/upAz2pqMwish0ueGhyFzRUhlCrfKDEjZabRHTlE+wgP2621MoI/FKYDSnL
57IPdwYKH6ItEwnh7pVd8Y87D755jEBvZz1mp84z7WTfAKk624naOwULp3HxQwrBhjAFcDq9QAvS
w0D9TtpddziRCC5u1GMSq+jfx/ViOZkdHtfUU9n/ui5DdHrwoJ5ossP+BNgdZRfdG3sGzmE9BHaD
jkg8TYrOZOY5V5IMjam8SmImeVKmeoBKzY/eix/Z6CGjaZpOMQbYZrc8E7e8E4OCiKyDCyLgc1DB
2Qyxenmb6ucuEp37bCuu6cVFDFMxtbaZsYoBBWSuaWWJXej1rbJke2Uu9nivBJtDCWxYtXdm9OEN
mnbAWepLNBANuG9bDYj/VLyxaR9wsSYja/QlpMgTNc0p6OItbeAusuFfN5xNMeAWVBQddWmVZ8cN
I5LlLSDG3LCY7bJxDPMlkgQp6WYKp4F6DVCjpmqafE7dmm2ASVk4WXLuMfFYH5FMedqraQM9Zp94
oas+Xtdq8369lsgsaWWgbT0SvMhiIyeAmaMZBVDmgLDCadPY4PO6D0QPO5stomuBnEdEkVGpJRMo
7Ztzj1yE+mhF2cuPkkMfl12HcbLEVk4Y63SFXShkw2rXsnm3UC1r0hcs7xSOn8Fu4ckjfTGrzM/n
4VmxkoOK9nxSgaTSEGWtb514vMesZXMeI6H7Bsx3kE12KgvYXnhqd1WHuXHg9Dh0B4IXxkpKToGn
3BY32bOoE2bLgNc/gDtuza4hqF1g4UcaJ04PxmlfG5efShdFrsCotnLNtSjukE1AdgEQCOgqY8wA
2OTGbXhufgHAExM8vzOnvpLFJ+hDOleTUkJWmtKvMfoXLDAYXddne+UsdL5oVNEAXfXeR0wpyANl
MPA8MHR2Xnwzi9cmEcjYrMIAW/0fITznp1INozqOEDL4C1gFMp8kbuUxTO3yqRM98DND/2iMF2Fc
9lBkqjXJNYRVyjmxHhrU1sf4a1MIAK4FC/eBPbnCvFSuQcwc3AfJ5zq4k8LfeI7WZMpq90RH/wXn
Vs2oS01Rsefo6DTUT1L2eYl317d/M2VYy+A8BwTsVq4HeIweEa7IGyqy5BUna1d40r2opXfr6F4L
44xNCoF0Ow1o4VTIvlNvdNGzyuaeXBaM9xeQb+UTuIOgjOaT7HupeXT5IlgwtiAfzGslgzOvQNaW
eCiwKeqOTZWlr8l9vzMP8gLGxtlFK5OXoRYMcKQbTEdfly1YPpVLU/NiGNOlhHqhkXXgPp4tty7T
WJTXbTrQSkMuVc3ksUSuAJNgWFPNXX0jebFj7BqPYZ7h2WWf4D4jqlaIto4/q4eqmWpW3+mWzAO5
3dOAtGuOckEWIhLD/r5KCWhZyFRpsHtRtw/T7xlx6CywkO1dYiyzqomyBM9esdAyJkmLdkJ5vo3m
x0mUn25vz+X73EFvjFLZNxI6JINmuSFpvIs7wKkBaqmJJ8HbzWavoob4848uXATKamlBSwBkmSAJ
pefmCYQwN+q99qocJmf4zKw98PTnDHD72YNokGx7ry7CudCEXAoMcRPMfYma77VS2flAXwFaJ7B3
0XpyQamV+yEwmY4oJyraE4l3tLofyffrvrudjF6W8q1cvLK8ZSKGFLLYF97OD4sf74snyWtAlQF4
yGnXPIuaiQRqvZ3JK3nKjAO/G9CzW+VzYkszua2BhmFXofU8l6Km1s1XlpWhvB0zK2lLbRV1OsHo
0aHlZl+NU+QC4/ludFEL9CTgX/7/QDz/j8PrXwt5W/OV1DBPgKiOlikcXn/D0IcPg9149FgAJzYX
oZ1uZn6rHeRCVDkE+tCW0DE6sLfZ8Bj47flvOr9eEOmF1sLFqV4CK1hkwlrS2c6Bw4yW9tBT76eH
WLFbYNLkwuaz7fvZSj0urmBiTgOyARaz9cJHRp2bVK56PzjJLWsIU1rUB0VpuyBU8ugpnTLmkc6a
9mtzdLUm8NDhJ/BukQguiHSdMg0huljRdVbbxXCv6KJbn0gCFz/CGil0zk7ldnwuxxftDx35LUav
jLzL2gG3f2iQY6RhiQY77Cd/SH+Exf56iBIo8nbLWwmiiQVwNgO7sTT5XwmZ3RSE7NdFbHssYH8o
GEYx1MzTbBu5QUegPOJ52yZH4kWAdpls8kT8AigkkiBFZyv/IVVbCWMKrxRqkmRqKwphRUicRB5t
VfOjIbJnDRzN6T7ob0yMw1zXcPPQWsnkHLdWgqGdR8iclL8sAhJ2cqN2gvuUSC/OU3PZiiNUIf6Z
hOpAXgl2ov9MecNGBbSVKtzhr5J6CjVwy2M4+A6zoCVVbK3/+jvLRVVDRVOCRfjqUDdlQUpyGHfa
P5cleuYwo5Qn/nUh26cTtPlHCpc4F3XSp0UMF40kXz1K9ncMW3gGccDv6BcgDAK1ExpFD9elsuX5
aH0XoVwajfHFfOkTqDYFx2DeUUWxO1yzab9TYxFk+rbVXWRxlh50Y6p0bBmzOkDaLKPWII+DE9SL
IEZsnxLAKcEzIQGVJM+URitppM2AMeHWeyWAm9NOwaEArkZ9ABbhPhDi+2wGpYs8Pm2qW5opOfAe
XH0ZnqLA+hYMosbDTRGUUFAuAa7A4BnP29ICWlHO2AAmw4tLaW+lrXfdFkQiuFNo0MuylmqI6K0J
NEdWd6NSRXCV37SBlRosaqyiXamUfUtDyAjTo5x96tNXRROEb4EIntk8aadWSygbXVJAGVN8L7PE
iUVVrM0ZQvAY/rMfPI76EKT5nGdQRH8wd7lX3wzfqxPwx8jggawRvfemr363QBepOeNvZSQr2Vyk
iJMuD8oFGubpQdfPk/Y7909KMdAMyBaQNrIVXm2SGRu53gc4Y6eofSGF5udh89AWhsAWtt10JYc/
ItTJQKEEEQ/Qhvox+lHuLE93k8/JLcPlj10jsUXQ/Ns2flGNOy6UqMT7PsP9INJLkUV23Txdd6JN
7C1tpRTnRXTCJUofsHgMiL18RHN/dK865TE/Jq7lTQ+mXX2bAVRtVzeiJGzb8i/Kcc41KmkXvc0I
ZrHb4eW3qr5J2aNAP4EQvrgaDDOGTRasoHzXg08GdDyRX53Uwv/Ru+z9PHk1b1MiuGqIhHLvWd2s
6UqusPSy/Ezoseu+RZXAGkUiOKfCWWJOMrum1an8kFSSXwwoTWv0d1L9i3nwwDNyS3KdovXZbZv7
1voW/WdmyLeEiBqKbOL/FDxkvnfeoc9Ad6FifwAUiP5JNsUInLCbkoFkAp3sujVsL9pFGHO3VaSw
FIl00gxhUlHZRfZqgWBbrQRCNpvUWSKugTveAB0jt/v9lMWdoaDCQAuwKGTW+FeRN7vSUneGVu/o
kt8Ro3By+Wc7ZQLZm/FiJZqzCr1ozVhm9cAqHxwN40bFJJCw2cG11o7bMPQIAr+BdXC1HkBWQQKw
l26BrwpiYQpi4QJdvYzs4Pq+bYfelV7cxql6opQZW1L2QJyDQFk5mAf9LN2gJO6O+2y0qSDT3H6m
W4lktrSyFXUc8rim0FO+QwfUeThUn3SnuVtO+ZcOJFF0B5BON/aLW7yLnERNvkKFubNGa2hfBzWk
B6/jr+pT6yyYfFdd6Sb8lN6HjLjSEywxM40PqbWK5JOArtdSeHzlpsgDdWGdB0Vsp7essUbyKm/s
HdmLPMuVBPeHbUv9Vxwfl8OllIHZgYvQUn2Vmu9USMK26esXfTTOC+mUZzNh8xrZOfqU63b5KKN2
ynrBl6N21CO3242/hf2EMfB/FpFveimNzrL6AIs49me5epkz31xEUxsixTgH1IoQ2KasDSqppYcp
UR6y2TqEkvV03SBEYjiX641uon2H9WtCyeuJgqR0eFTJInBtZshXzI5veNErmkVZDDFBAA6sKrQZ
aCsBQvoMFrvrGm0/AK52h3OqeUz7fglxxx+P3dnyw2OKu+riLN7f05miqCUycS55m9p01vMI4sBY
flct8ckMRJ1425tksClhgA/o/GNfbtGgiQfExaDEU/Rtl+5D0f2EZWEfN+giwnwfB9EYlNOW9UAM
PsggQOPZv0HE/FYyiMGNfzThkkG5zZYGA3ronUyJM44PGNy1Q/LjugWw33pFF/7ZT7JQ7w9M9OQU
0ms7Pc8AM2ml13pygsy06yoS2LZgd/jHv1wZs3lkbQ1G9FwNJw1wlbUuyAO3/effdVO4E58qY5qX
GUrmMS1stTLdbshPUtWgUv9bRbLLFvF4x0XTkGgMIIpMdX1OgyKwrUGKbHBCpru6FFV3lG3/uajG
RaAaSM5mIGH5Rqf+HOw69zNrF8e55DwqaK31JQ/0dUeAOjrJMXbrU+PM9m/Vy1Y6sy1eZQE0C6ul
BjmXS+YZZCw4MbTBblVBsrF9PUc3hw4QE1OzeNjR1LSqOWf9d+mSSKNPZws8G1Euv+h1FmpeW+nF
MybcsqeYJgs91NHSvy50Xu6sqMsKRwrM0DHnqT1EegYC6AAIbU+d3qItSisN4VjXpl2DhUEDggUA
KflJC6JlptTmBDOKms2ggXKg80R+lzijPyIfS26pU/xe5XIllNuJIiZy1SoQWlh3YXioJX8UZe5v
DvkhPqxkcAeEJicmYHQho/WGNwrmGC/pwR7vtLvOJrKN7hqnwL0EXQjzIwAMHBE8wqbJr34Ad2SM
M6nCVJ6xsvlT1iMRy2vBIfhRAhq10JQkw6hNWVU5FQspaSQt6DBX0ljPLcrpihT616OsSASvRDCM
hqq1k6vFhT2Mia3V365L2Ch5vNeCO5TqqS2SuusnHEqsSFn5LLPTbljJQ3JFQMSb+oDPF52cBqhU
+felmFRqIkdYMq1FG4/VH4ZoFizZxp0RCq1kcNuyaBjDnFXIIEeEOEASWJ62Q2u2kG5EpAy3OcMU
Li26xiZXam6k4tYoBfWhj7HhvSLczoRqNWVliZ0JysjOFHANLE8pbOC6AYikcNlCFZSFWkvQou8y
u46OpXmX1I/XZWzcwd6pwl9RjGEkmsbsONdsNgSDpHQEHLSBSYcsB/HdeBDXh9g+v49A72Vyt5ZG
I11YIfV2pc506lw6hol5P0/JI2Ab/3N28l4UlzmURaNFoCSe3DT7rBafwsmPE1G02XZUPDwDFIv1
J/MHWxEEs6bm4YRmF9lXvWmvuuzmDPQ2UFuKXkuZ7X5YvJUwzonyAbFskJPJBbu9XSt3CuCs5c+J
dBvPP6/bxqb9AVYSCrGowD+LGUMlN1GQTq5ejX6jlI4WTraV//c5QGzRSgxz5lX2UWSkio05Q4hL
Xshih89E/evPFGGKriRgonFMWyme3Co1D2Y5HK2keV2UQRAVNs16pQi3M0YSVLFmYWeAVeK3kbqr
w/ipq4unuf3v3Wjv14wLcIUJBD/0P0zIE3Lc6xLLmdr8tUbT9vWV22jAfS+Ii3QU7KV1O0MnqaoP
coPJssF6TNPuYYkqL9X1+x6DrkPduEqs700t+c91IybeMlF/xaEk85cLGXxO8iRJo7vo07eFzO0u
sJLXSE/n/XVFN0+MlSAuTujqWKlhH4yuNU57AAkeU8l0r4vYdCedUhRADaSTPFartmC2Kx1hhQkp
XSX6vBSnJRcU+LeP2IsQHsCj18IG2AAQkh3yx3YHTuWn9tAgiZM+Xdfm440ZO7MSxMfwCk2DRsS0
OQwHJqg8MyxfUU1vc19WYrh9QbY/VnLG7A+0V3ZlRdClzArvujIb773vtaHvI8SURbhclNBG6+3q
oDv1Te4t+9jBdcjNvO7zsBOPI20Gcl03VF1VgarAo0dK+lJ0QOaeQFf22A33nfJSVt9T8GnMIqzB
7UW8SOKc2NSKNmlnSJKsO615yUX1p83vgx4A5Q3GJsHj/amNZEpyiu8H3WOVfVHU5+vbs7lSq+8z
+av4LVvy2FU9vp81oSMNsqM3qq2AGZQ0pRvkhSBnEInjjos6adSZGjAGNVc6J8zN73UaYJR7RldO
rs2ljXq8aV9XcfPsWKnInR0SGSNt0GHnSpA7RHpsynsMPoAkKxMIEu0Vd3LkaWF1BYWgAYQUQFJT
BZ2/m1FupQhnazEYFqJOxffRLr0Pe/NOHWt3JsbvxOuVGC43JlaN8YwKJtE0N2q9n9U/+r7OA9eC
zTSaUNyEDUi3Ez2k5uv1/b5uYzqPVpvKZTPpA77fVV+zTnJKI7Vp8aQVi61oD9dlXd9ytGS/dx+t
C7QhSNha6T875ZM1CtZqc8tNkFYSSjFryMM49kWw9KaCszPOxtcqqE5SG3xrYt29rsbmkl3E8Hgk
6OjuVWu20BmcF4uPMABOg0EJbTqktQfSoVNSZaKC0ebSrWRyp5yRg7phgvMDX/1zbt7F9X8e1MG5
s/o+tzW9IgdA3IFOkwZmhuA17/exqDtTsD38+GSTTUaP5pQRr3umG6rFzrIIGhorQaq4GcFwACg6
lSnVeV7nIEKG3XYQE0UxsZex+krz8Rft6C5PpB/XTWGjbsnW7SKMizK5FmfBUiAvBBKWax4Lt9xh
dtBTRzxkMUyA2ZcdxdZP4173zEfRdN32iiL6KKC2UIjOBetUk3sg1htQlYb2gI6p+XYSTZZvL+dF
BhenezMtG6VAd3MbAZmi8xvyDL4Dh8je9aUU6cKt5JSUdDAX6GJOKmg8E2caVZBw5wLn3eikxI5Z
QLQzMSpMVN4KkcVZYxbB0lsvvU33Of4xwtklcTrbANMVOJ/UfbUT3ZY3HXgllv19lTqYzHuDFlaZ
948qINY1wZ1vO3NcCWDruxIA9s7MNAcIAKcFoKqOElpEByBgDhjZzTzp2D1UO9ED6uaerWRy9lf1
kyLpIVNKArpLPNv9QI7yMPxOqrASw5lgafRKQ5lHh9HNaJwtKpiLeCvbfHjKWAngbC+SpTSPWWSy
noAj4sbecOpvEzAj9js8Z2D8t/hmHaMT+Z6DBq23rb2wA4Hl9dd+AZdGjIqS10mCXzCBk5H9gvAv
88wewMEF9RS609frzrb9UnTRmJ8zzMdSmqQY8shDimpP7rE+raGxJw+QIkI7ERg/3yMdZqEU0RnS
+vaRSKFdNQLr3zZEMJ2w/0yTz2LmUqNqy660lXWQrFNCvFDItby9RcD1Jwpw9mV+BHiYaaSaTAaj
bWNggTFI8UAlCyhMH5RNoStCKtl+ErUuErlDHxgOi1TMkFhm6KWT7dpJn0HsjE1awEWaoDSiPF63
i83L9EoilwYohpxUhcGyTQxOthj8H/1on/uiOt8GzAALwhfN2FqvglUx6xYoa6GZIdujV99WvnaX
3VPw4KHvxk4PxjE8VKbDepyav0TF743OhPfSuVg85c2yVCqkt14P6J4za1Ux2BwbBU/uCBRQYUvV
tn1e9OWCcy0b9VhrkEjkh356SMn9kAqC2LaPXURwsTiLa9WomLG05YlWT70pSN43DxiDAF0D12uU
tHho5TRpi7ZsWarDGnIZD1XpDC+6O/r9OXTUfQQADNEU2VaqvZbJhUUFr77hYEJmA+75BHAXMvql
xui2KG7l+vm67W/t0UoWHxLbYAj1OsXjeRbntlXeL8UxbRrBUbYZeA2C0SFF1jART7izTOkxQFRP
2KbxaIKxfNmngHAydhRP9GKz216+izDuXMvarMaNKELhJqwdNfoZxmdJAsi3easSUaPUlv2tFeO2
yqpQuRtDKCYN46FKZK9IYu/6Dm0GxJUMfpTCDGIAorCwob9aP4IMJhiioV5/ohr4HKz/I+3KluPG
leUXMYIrSL5y7W611Nqs7YUhyzb3fefX34TmjkVBnMYcz5k4T47oVIGFRKFQlXWQ0b0Rfj+PucWI
a0iGg9F5moXFAkjKiHQMdLqP/sVD4WZYusZhmFfRJ6lMqV/QQs/xtrYXyRbscETwQfVlZCuPrCFx
o5+8Lbbt9r99hC0JlqYWkls1gLX0mKkvUYEHOE6OYRMCCkD4Dz03hD3++zY15m6EApyCNqzyUMk3
cvoH+Xl9BcEsnxEHAXqgAYHSrFnYldFt13ESSpsOvoJgziwZGqdpSvBAWerXlezLEyeG4f0+/ffV
mdiNUGlNDPx+1u9K6RiOP8978tZFbr1E9Cutf78ZtBKz5pB9GXVnHk5i8KMpW6siPPWz7c8NkSki
YmKHwnYj1cOQBqlZIoUo7mpI40fZLm0nHpFum/OBwnAbMslpXckVQoi78sF8yt3E066WKxVak6LT
oI42d0Su/t8mG+D4+9s0huRqFOOk2QTTVN840Aluik/ZgBehcFaQ7VKS6lDPuwa2LVr2XZ4yTCjW
7iHY5Z73iG2P+20NWzrf9OIEHSBYU0jX5XQgI+cRiGcGsynDWg+UZYAZEzqg8suqv+01/7wJ9Cuz
9yb944MYzKYMsx5VJBFMaDL0ZOz0uUSosJvDQ9sl7jB9O4/GM4jZoqXYSwVqvHB4j69tDfXA2moU
3vbZ9DGIjGFekQ4df/ar5CSHugE6V9+nBBZehxhc9ZID7+6+GQWjMeI3DvN1KklOdF0CTuMFL4Hf
+8GeXFMtbeWXBvWXiPOlNtduBcd8KUEaimUcAJfKGCIwXOU1Gqinn+c/0KZHr0CYD5SlwzALBCBS
sxfquyzjNL9tutvq96mRKw4dY8yXRSxPN+ZOzXeTcMrNB71H2X71WhDOgbAdK67Q2JA+beagpkvW
OFRvjtjlJZqp6MQgn99qvh1cKYYpSoZJy9WYyHSUGsVIQ+xWNNzFV8NRdFs7drXcSjGBxmr33U3s
cVVGqZN92b8rUIbFod2b9xplutaVvMhWoPiYXdAicVr4x7vdck1k6VvoatUs6P6NbAxg3eW+6oTf
VCs4YWCWh5dVnzfVcfOU+rCPfQavTEGpu5japxaORh5iKbSKuLGUqLTPu/7m/lohMYFqKpGubgsg
GcERfD6kaEWPd+cxtj1yBcJwhhipbSZkAOlt4+av6d7ys/BN8Ds/uOWJH/AsYhhjwPCRxkgAFgbX
evu4zKdm4oSNPI9gR5dils8gTDkwaCVg71I9LGlnXg0HwwrtKbVijydZvVF9TDCm8fc+MxkOSaNa
FoIFkDpmcMsu3dvxLvPIfnwiR1rNCznfm5A7anP7hrHCZdhkVNAHN9LTXrP+KrclPeqIY3vBdE/R
kj06dV64HkPrvM9sUvIKlqGVpZOWPB0Bq1RoIjOWXSvy2t/fxz6cYRGTYZEhNuROnbCkwo744C2/
tVR/Ru81zaTqt8kpxvRWKIBdkid0c9n9TsO8QX498WaR0vrTMvySFFE2GzJsnQ8ylAViZFWJk+8x
msLnpdDOL+uXd2GhIVLRVTA5EE9l+pAp3Ok/PASGUJJUrg1Bed8a5YV8SJ5pAjL8BoXY3pHc9m7e
8UISHiLDLslAAkMUsHwNMjByeNv/7x0p661HRIZRNKRBjJkuGtRqrajfSYqB4tKdGvuR4kX57XnP
P8/9RKTmroKFpDTzKBCBVivkWOmRJaTmqWvwLJjzNII2oZD7Rns3QUTHVkiOvZnGTYtL/IS5jwG6
4cTSjstTlP1JjaS+AmJsajAoMZ5oInNuj2b2JKJklteesRn/riAYfkRtJ8lDmp2d2tnWo6OUjlY6
R86I/FiwMzvUKLnnP9RGWz78YgXJUuO75GIFSL1HX/TsKsfYVRMr+DFAB1pCxj04ockCu9jILf3+
PDjv0zH8WAxEkOsGKfcwn61x2kcBJrsNVt9yQtfteF81ZdE0JEL1SD67o5xloaSkcEeqPbA4kZ2h
jr/ZvZV72YnveNox26HCCo7ZzLWyzJDDQfDaeR0GlNLBf8Z1cVHvaQcvT3tx80FBX6ExOzsiJika
aM1CyXvxVJs+XSgXupedEuh5G3fxNeZPOI2PDnF+v/RmnLLCZvbEHMtZoQXAbsWXar6VMIYg5VVL
bR8tKxBmVwStnIkSvUtn++y68IbddBA9mheMXF7cRf/eL6fpCorZDWUnhNIU48u14WWFiee8Jjre
7zMeP43KkhETpgjjVTd+6/6kg0TXiGhgirsCSXBmqYZCjZegwzESh09qEFp6zZMx3Sz7WEMwS9QV
ctYqRkHzQErkJPfmU1y4sivt6CxqEjozpqs0vmwN9ugQzVV3f3T8r2xk1rAKazOMJvwBuXIYkhsx
fzrPSltsYRIIvEDkhUiaxGqAGrEaqfKozo5g7OXCW8hJMS+nqndH5SaYo12v/JSL22650ZRrg/uY
sBWXf4JnFjiJpCmcKTzG5e0xRMGnrYiBEx7TY3QlOlBk5MU7G8fOJ0RmRftQT81gAWIf20Oyc3TN
Tq3a5bUpby+sLooaevlUDSVKn2k4wmDcZtKUGZNezBOV4KDVJ9Gj7pOdgMEQvOvGxmYz8WT9G44h
J7WAkGstA66srovkIDb+eUehy8KQxaffZzabEUmYxybi94sJhphuBlXs7IDsrxUVXBKkZwYLZmoG
0WWCkZ3yl51doScsbuMB2QIUJNH9JioWlcPXbLWw+HULG2eziS5RqLtoGCH+pZ64FMMUs4wSyEov
ODjIcxXOtpQ0Vi/Hzvll3DhDgKRBzYD+H1vus1eEhabUmSD0jikctPZiGl5JytnSW56whmAOZDnQ
9UzPw8FJxcbTzeEKEnz7P7HCwLx1TcZ4BLYAc8mzXMsmQJjZYBX9YhWinaocj9u6yGKtfqOw9Zex
pitp0gAl2wfQ6u+/RV5xkWP0YLWDfgi6nTDy1xSs8vG8cZs7d43LfCPkZYkyKcCV3kaXvn/Tx9sY
V3bK9aHDkxrn4jEfLIiNWpcD4IEDIVzoITGxWPpLfaTHfvUtsLvn8xZuO+HHwjLUtMzZkmUEZX5a
W18q4ls1SKe2/N+1lMinz8cwUqX0vZb3MCsR5Z0pVPt8gkTrTHi5Kvo5vpDFyk0YZlKboJAbas2S
2SUmn3ePqYAaj/K+89G1ypsNvr27PtaOObBEPHrl2QirYqJaavhqLpwKXa7bUyZeXSeXKi/qOgL5
0Zfo3p1dDcnSHJoakxshaySjbEW/5r0Ob4Xxn74Wk1ox03FspAF2tW77QAcfNI/ZRXQl+I1vXi+c
B6Ntvv1YRHpGr0yss0HoKhFg+XTS+sOS7Jfw2Qg5eXWOm7OFHmbaCEqjA0WPCz9Fm0MQJ9/EiZf6
5cEwdBFlGBzaz/heQleeqkj1pkj/Nve8GuDNUGlFS6ymfikaAoRwYA5NYQ6YE6NDawUau8f6iODd
mjGy5DxNbPV2rX1CZXgi7EVtLP7yxOBAazD+0m/NT7x3UB4FsrPkCnXuqjiijHQKdzRbGh5izL8h
JeYJiv/iKrcVzazXkuGMwqykCQI5g1M2i0VC3VLlh1y/HII3Y54tzjLSZTpDUKw4QBPWcjnMlKB6
q31o3wuqUPIhYAzDhPeP/jsvFuRRiMpQSAA14Xlp4SqNI9qBgSxAnlplbUF60G4e9NfsNoQefnyn
3XNM5bAjO0xOmMo2MKjHNG/Jve7VGLElF7gqxfcKvqP4yBfm5hEXq7Al5G2d1AZWV/Z7lz5VTLvg
frBLqLxmP3mZS85eZ5vXNRK3gpIALAjUw6RNlqymd0HLayLn7QdWZiswapFU9ExTfVTTat6CA0Bv
Ia6HqgfJTZ35O+Hl77fuRastwYpsLXNvtoYJSIg/HKVd7NPn6OYP8tm4pKCo1lCRnBK/vHqrugHh
I33uHbk/zu0h45VHbtDkZwAmmhIKVZqabMFoajfwUb7roVPDNo6T3R/lXWFHlzz+36DJz4gMTYpk
jOMe2jHvxSJUy0ny6UOZya2S3EgOfUZiQqopzptoDrB4GLTjtLfpDdptcSua78UdN9NG1+kza33G
YiiyH5tmzkKxRxoRT8XPNBU12IutPNA5Aryu242i089oTFi1SIZU1wSWkdk28LRTOMvjPGJCQr1X
bmisP1xWGB/CoeavdPUZleHJKtOTRGjx5cblpcsuG14j3MY+/gzARFWtKScYxgCzprf5gaYr80t5
rx3UXblH2sHjXSXoz537ZkxcpSSYh6M1sCelwxdMW5w8kt0ZpSdphhUPnErkr2T4yTj2zbvooFql
9jCunAZcmwWjsMd0CNyl4fUM8TY1m9MWJDkQO8oa6mXvkl/0yU2wRdRoSq7ohTZfMWTbIWXcb0UJ
AjLG12OlSbVoGXpU57SviH7QcJ6WVrWbUSgv7gI85xY+4aXuN1f0A/TL8TIi99uqY4/pdGicxkUw
/BZ1lkxwbE8ufbcluVWa/C4RHi4Twk5mL2ZaAVzljrY8pAcI5USeAOUp0bmqMJuYd93Y3HgrQxmS
HiUzyecUq5tCeXN+lELOpfDrYQbXlNEcitYvE8q0zMaO1dase3oIoEkKYgENaqvo3AFe3Pr1HvMZ
htne44IhknqAdcvU2wAs2cmWrPyquDy1Tfwre5iNbZK2j5J4wlbLfcNH4O/mdocDxklaS+ZWP267
w+/VYwX9qskgURQAzegrpyggKZMue3nOfU60+DUw/rR8rNjGpNZzEVICoS9VAwSKnWnX9zjQIALr
darFl0DgfDBW168nbSWlPT5YoKJ3bvH74qgKmP6YPnBM2zw9Pz4Yq+qX59IkYmBM/y7AbBxo50l8
SYtIiwN/N22UmnxeSDYuULtQFXWgxb/KGUOyVQw7iDzVIdf6JSbPP8wORlpadOjBeTM3z5uVldSR
Vvf4bugaAjHG3hmEVzk/dlBiHG0pfOqV05I457E2Hm8/G8mECOLYalHTAowGdpEdHFAKDDF1+RRe
ZujopMmy7CWw5as/C05WZjJsAjX1NBtFIDeOejBudBCzYL/l++EwuKKTOuPF/37P+GwrQyxCNVQa
yq96R6/uq/loBIcp4uWZeLuP4ZS8LqpWUYAR7ZN72aUKkFTF18CVO3f+RZqTsyXYdK48YWwkKtN7
Z052g4Nrvlei82EhGNBtKXaHaX3nHYbDYgpzqAUGKvJQj4SbRvqrUY90umYccUKgjdvnpw+lMAdZ
CjXHUJ7gGsKu/YW+cOjgq06SWbgAvE+cO28SdbQv8d2HI7I9zXlBzDE06ScrymNP1FfMCPJCQTEd
06RPoJwtxzlFWUXKLBUFDGKGcfQUhejynnYJ8k9RHgzDIlqepg1KTf6CUXDzVHyCmyfvsN7Iinz+
VgyBjIMOfU0D5ox2deyO4VV7Je0wcU48ifv+SbhR3OjQjXbJ8ZFNkoSip4zXEp3qVXwmSbmdSg1T
pnDmlD+y9MoQrmtNxUySt1ZpdpPKe9/caHKGmWiQJaqoSFD/Z/w+jIY6KSqZLme8w+PF9zGzaK2c
sa9cqD/LTuUPbv4kehriZnMvX0FB//68n27H66u/gdkWYp4aHQrLEN89KKUV2eVNeHib7Gyx6z3d
GNElb7Lz5sm+QmRWeVrmYKoyIC7DhdokVjXEloGhL03w67xtm7SCZhcR/8OwW1ZVK0qLPtFzDaGY
dJMn3wWD//LFgWAvVqTppDwPAJGWy49oGe0uqbCKQc3Z3zwcxlN0PY3FtEZ5aFmEFkkvyuKULH/m
Cr/Xy2Rcocs7ZOgaGCNWdk09sXCMZ/GueiAnZLbsxjYdXliyzcof34jVhxJJNlbRDEwtRKlv70cO
UoKH2eteUQLLDZfVLVZeodF/X0VBkpxOQ1MCTdIHN1oe6oLX/cJDYBgy08d2EQt8qFS4E41vWumd
9+ntPMXKBIYaIdgSdH1ITcjQ9K57ymPqj6gDfYOuiSvuVKh0PHMgN8+yFSQTVJl13jSJCEjVH47m
Y+gOO/lZ/SFd5fsGUxyTFxPDRJ7CO55z8JyeCa2KyiihsAVcYVDdUr0gQrhLeQJoPBAmturFZZhH
GSDiJL3kKXnUShn60ZNzfhG3Se/vvQVK+ux5TY/u40EHTJEGhz7VXamorssu8YVq4oT6510Q/dOf
oYIc4nsG3cZteSVovtDfnjdl+4r72x8gvvAZYIEYfmPWdMn8v17dE4fs6Y2JL0uweSKrEhI7po76
fFYIr8HcLqnIUIRRpneicD2rV4Hq6NmvqDkSnhjS5idCtYcumZqM2lNm60ZlBAI3gNV3r5ViSYkd
5T/VPyKIFQqzf/sqbUJo1eH9bL5qu5MaeJyvQ1f/S+S5AmB2q6A1RdGrMIOKYsS71KWU2nv6AbP0
LnjPw5vUsAJjtmhUK1VvEIAJ4bc53U8Y5Vx9W6bJFtWG49bbbofx1xAKkgmVXmfcTtZJk4o6paHp
2KPTs7MGV/AxmYs7IHCbZVdYzEER5ZWcBuQdS4mt90f23QjCRZk9nXSW2T3vUWeTh1aIjPfVKFWI
M0p2IobUKejxWgiksrTROu8ePBjG/fRGroooxfk0JEe9PPTlKZv88xDvGZOvHvjxoRgPRBTR1q2J
xWsc2kGWuvHhhVZImI8R9I80l1jZVYjhQckBSvIoHORXiW2HFavVZPwSg70xz5Qew8qJDreFcErk
6PYS2YKv2bHHSwJw8ZhTRCFhBQaDyUjjH5rnZac+DxhvLzqd3ZU2r9R0o7YaJ8hv87DSn7dCZrYh
0vkwT0DZiXFp+LT1q0VvjXIBHbejdNAP8lNgTVeRyzN18wq4gmZOl9oIsbAD3RnLZJvVE9GPanlp
yvdK21uB4Q/D7rw7cfaiwR43BSQYArOFsdj3TmuNPyMUkOu+7CVWfsr8PygH/by4DM90gzRixjDw
aPVGfLM4NFUQ28krlX6CqHv+nWPgNmP/vV9Qg/r5axqhGmYJJZu68YyDeRG7gdNZeQbO7vD0xPuC
5ykAV93PcEXaKVIWw76+Tq3J3Jfyz6XnFPTI2wfDh00Mz+RQhMULyftHa+6FU+tqeyqjodqLNz7I
fps7yPa/Vy8FTuNGhUv2tVMqx3aw6muZW5zN2aAGK/LSLomSdhr+nr9SktVdsG/wSkqVombR4i3x
RvvbZx9i+EcMtP83nw5Pa3IbssE+cVqM9iMzgvblAjUzJ1ShNw7tfkNF/DdaJ6m46R3vT+FuH4aa
TBFzVGIdlisnFCSBJcIXpETnN9VD1V1l8d6LOMe0wSrClHWni9B/pkmN9Lbycn/xTTpK2kYxHCeo
3vRk6OpDOZDGa2xxa5a1eZuoEp6io9CT02IXFckeA5t5DLTJeR84bD60KJqlIjRjUTbQxlqc0Rdr
jKPTXWWX+tEDxse6ohWfoovsRnB4MxvfE5NfjtMVOsO4Q5/2g2LgeT/MrOo40TYhaHK94L1nb9iq
T1/NAmew8z1VChA9THREjn05jDjwkMHFPBrxInTix/OktXnJWP1RlNNWN+l6VocwXPBHJcKlKF0E
PScVx/t9hoSjKRzlMManHQN0eA2h6SYmnrf+mxEM8SbYplo74rsqkdsGt3XDWaRNElwtEsO0fVei
tibAImXdeI9MlN0Umb0UumXK7UEQuSfX5kGywmNINxvLKkdLGX3KgqOgNGi4SO38KNkN3lu4QQj9
BOf8klq/coGqSwq5FbB60l3vwgsvIye2oV1v02nAIbdiYjtTubKO4dQ5QepGzalLoNM9uS72mldj
AnG4HwybhpHmvvpv/KIw1BmaZAyIAcRBHe002g/jS0t+nPdB+k3OrCJb+irg+btOTGDESFJmfh/G
tpT5ESQZz+NwuJJVfFqkNKkllbJIr7i90FhJB21sqCSeh9k+aD++Elv7Opp5kZMI9sz2+Iv2gwT3
4zN46UmG+E/NSxFxmJmtexUbReqySKGxIeVBsu9cWvTBfZDg7GS26rUaprkYC/h6tK+OuPullnow
8So2XJhuDvE9R7kRPToOlbfLNobAIZJYrSfDIdAGAUf1WE/9TkZ1aOYF1yb8XrADr3OTx3iPaZFO
itee6GC4wp2Bgi9hz/srOGzM1sVqExqkhBR/hBDeEsOt9KfzXsO1kuGSNOgGXLixvjQ8G286CDfT
yVYocEF1S2xnENgMfTyKOKIzHAikEXLP3BP3/F/B9V2GYVDTE5CWwMzWLV91lKcaCNmMd4ECfinA
tusaCgq6cJ0yWFHs2hhRiNir1HUDX9uhO9Zv97nH7frdpukPHMaoRkprMAxwxgYqE7RUCUO8dmpv
gbiRMIaS1eP5Zdx2lg9AhjWRpU310MCenMurVrpoRe+//L755fLbjksbxTDIhMQ2KS9nbXce4B9O
mr8twBb7fLKh95J0tGAOFzIruMR8P+iHhz8Hqkc6ubXX/eR7wzY9f0Ay8ZQAvX9xbABJjOpeUMSj
AvHwLjJ56io0M/D1uPnAod6yOrTFOOgzqDD8FZ2P6MkOdvV+ueS3YP/DZvpAom6yQsrKBWJwHZC0
OyiEhhgiGOxNO44c2YP4tcMTs9pm6A84hieHMK1wilKvq+1Blt24+BUWptcJx3jkOOD287T2gcXE
WfE8VHGCDMz7aSDauNRWUKamOsDik+rlGMgdfOev6PalcgXLkKSg1Zo0pkgRDl74KnnEjqBw3+3T
w3BB9qpFk2s4D2pcpN8Z0imuMnfcceVjtquoV38HwyidPPRJSbDUkiF4EHZDMFtASkB6iIVTGHv5
fJWPESd8Oc+WpsiQSp8TsZIiLPnkUdFP06U17//ioN8OoX9/Wvb2KidkVowcOKJf7VH34mtu5wZQ
HqowKIkbsG8Hfx9oDNGo8zBP6Qi00h0bT3pC3bEN2e/dhETlJcGlbnKh1MgPpXlWMmwDyZUmHTHe
GtXpi0c7nkM3/qY6GAt+EXoKp4WMusMZynlPUKyIYB6KMJB6nO21+JyjkK87hcUpHVCiuzwLhCvn
e/74Md/JfQVniEGBokisaetC4QjVS62dIO9CdShRYOdWNXdGLo/q3iuUV5CTmSWCnP4/JG1kMK5p
dEabMkKHW7HBYbp3dlqhiW0/IhVCiVW2Mcq7tkcoX6bIGequcZLvtBupseiAgebbH7SZ0WD0w18Z
BhINpa2yCoYalfY0t9+SLkCliO60GohAGN2gGi2hlGsLo9k5BMA5IN9rDtdW5/2wiAOsFkVosXph
6HPlZHkQDMcoWTBXJg0sgupNgvQ4Ck/N8I9q+T6WkK3YNYKm0GQKQl6CG/owkfoQVr+g3kIuBG6B
BWc3sCVGmbQMnVJj2RTZyfR7s3jlxEocCmPrdA08l5sitWfwaHJKtQvcTtrRRluDYRFQdHkh3oi7
P+qfWC0jE8dUylTq+gy7zHjaheUvvfvZGU5W67jX6pbR3J03k+Ma7/eXlfeRKotI2wBONu2gOai5
beaclDnvSzEBjNSOUViPgCgX83vTVE7UBRwI3rdi4pZMV9MSilXYQ51x0aUZRlZDPQmPNm3G0x3g
ceL7A8Fqxcy+G+s8B1brkgM9Yqbvyvt84vDEP9A4lCgzEYneGnkBfXxEJLVmBZKbNM/qeMj0ygpl
zmnGW0OGJGKihLFQACqRj3rgzNktQepe8M/7G8cZ2IxzkKVja6hAmfO73LzsRt49gHMofym5DfUl
1mh0PjwRF2XFAx65C4gPGvf6pQTxDvFatdpj6cwX3BptTvDBFuJiK6kowQA01GZtyDta6Utq00k/
siM/8jIXnI3L1uHWqPSYUhoNZNPFUO7aZt/M/5HS2eLbYoKOF1RlEJtmmJI8uzkCVDDg1FiSnVht
ZIUn3uyizXCYSLoGoWWJlkN8vlxJSx1iUh8qtBfM+I3zQzBNVjrcptps5clRi3ayylNY2lzJFSRD
HkEuZdk8AzKBLrGwK8oLVC+d93oeBBNeGEnU9CJtZIya/ZwhJY9xD+55iO2728oMhipoGa5azsCg
8raVh9IOJzoRVBUbqLfNvcKP/JF7Wm2SxgqUIY2kM5RMFQCalPMxCQUHBcWPcjdZc8gzkLOG7Eyc
Ks4hmiThM0FD9W6e1JOuLleJySv82X5W/DBJZ64uLUrpq9lA31Yb2WZvqej0k6zcn5/THk/zVA6Z
99q33VaygmRuLQTZhDGpsYqDJ7yVvzBP25YuptJJoUCAY3Pf/qhPIQbFkAteEo23qEy0UShag7l2
MDZq9/10iGR/4ZU5bAiYIbZeWUePhNWBmZYp+kFNfLjhjaCSY3Yj3Fsm3HQ19BTqbgsVLAvDgXex
Y9iyX3Pe2zZP0BU6XYEVOt7z9DFRYKGMqFdv90N2OaKLMp/vhPrl/BbkbAadIRJR6lFmPwAqn2e8
QJ+iYh+EiEnS4k+uDCubGDqBLlBo9DmAGh3KdlFllUkABWFOQLCdDlnBMIxStpWmTTFlFE20MR7H
ysfdPHt5eEgKp8j3eVxY8vJ2fhF5HskwihZ1gh5UAM3w/io/opDAGB7OQ2zGIB92sSMP6sZUUKCK
5ZtUEePkjex7Po/2eYztVOsKhKGRKYigtj7RxUN1SO9CRgHtTfKenGizcOqY+4yDyPE+gyERLYaG
iN4CUFJjKxf2Y/5dw3BVnuIh5/uwUxAGbSoJSamT15G1lK7U3y4Jx/N4lGEwlGFO0GcoKS0laJLR
IV0HKj5RYU/acx3bwstit/sZw6BoEomXDOBZyDDGrBkRyehBI/WQr56PyijbcvjM8Q/KrF+SRyv/
YMgiaKALjOJz+uiLwWDFNfSOMV9IPaETTUN3SugI3n9EZFgjT6S2NlPYJUrPY301Jw91eKvo31LN
EaTZqdGGlCi3IxY3vUh4AsW8RWW4JITUbqNQgYq4fSN6vgtFL2kH/7yJPBCGOyDl1+tVT0GCR0O5
q/VvQsPheA4E2xcT1ahCgKQ6tnVw15bHLsRpcn/eiu3uqQ/XYJUGlqoUFDmHa8j+4ER4YriSbd3T
Lmr0Tw1Qq6YvXCJKEUY4v+4o6F/hp1d4djJsoi9zVNe0JkGVnrvlTWlSSzM5PCxzKIstfI6gj92k
NNQS/cHrH9ALYTUe8fNb1HLBWpoLn1ykWrzMQm+GJflTZnVXkI5PuIVtPHsZxukaE03EAzYH+uQO
aM9wkCR7ksxlf/7b8mDov6+ikSQLWmMZATMsaGkPW7vRbfk/nm8mQy35EsxpK2JZVeE4aX7Bq4Hk
nJ/sA+9YqEo+DPCNqPDG4UacYk58s91MvtoBDFvooRij3A4WzAc0tO4Vp8ao4wBlsbhORw/5PXSV
LuWL2FH/qJhkBcwwiBEVaRLTkrTJfNWHH7l43RS3512AE1Yp7DOvHJh/fx6/vqKaNlRWD6J6XP2c
89tLYV974yAhTUErY6r2EMunRShdvXlIBdU5bxEPh+EKI23KBQ6H9LJ2n9airRmOGSAGGX6dxzm/
eRRWUl8fS4IGHXjFFN0OxU2LkUiZ9ngeg+N6CluzDMGQKc9E6gEo0xjuQpegTDo80OmrPQa3xE50
mb3wX8zO7ymFrV02VF0cdXp0BV1jN8j0yjkvM0bP968RBxIrum5qkKumEcmKe1Ixn9SAwLLOaXUn
u24hCIHkit2/Lbb6JFHx+YvR2vHqZt8z8V9xDSIrOqTRobz1GVeaxaohCV53R5v4xXX4qr+Vt1SN
AmqIO2m2oOK7QzfXITuI0IgQ9sofce4HPuOe1ZJ3Q9ACP5ef68qrgse+41wyKR+dM5FZWj2Se6mi
zZ5hEb1kah3ioaA37TYfWscMWzeeXMiacbbDP1wxPgxjziyhzvK8UYFaHCMcoASt/yYtKbXID8U3
D6hK6yyRx5Db+W8Mtf37czJHWB2adaCFKLueD9BT3SVebks39T6BNBBf3eMfslofaJR7Vk4rxsNk
JCNsbFB3Z4AwFeheLKhfwiROm3iJG5/+RUGCyPmeTKhcNMZkVCNsrHF1E94mVOBJj6ZbIQjpLPSj
2tq71ocMvcvxOy9jsU0FHyYzh58sTro49TC5U48lJEZ4zrrNAx+/z5xxYjAVqZTAuKW6yed9KlwW
KDuVD/n04zyX8nY+W3MwpHVrDCKQWld5k9ErAEbd936JOLYF6VC5lNQr3AinH8rMueOPthZSMSWM
hlQkETLezEKGYrYEU9YgjtaEC6ELdore+edN5EEwa4nLwJjoSO46qS6dxrg5RAWvVneLW1ZWsIuI
V2lh0eYW9Fm+hc01WgOcBRt7aV7m4SAYD+cN2kx/ruEYts4COeiykMLZMp630CLkhHjKlZD77PzC
Njk+snWmr+EYcta1MIgkvPw7gvogGw/m+Br9iVrCGoIhZ8HMMkWKALHEx6hxS+OkjZwjZpMU1xjU
T1Y0VfVkxhxNYMi+5Gke7i+4zLdPAuoyQk/lRJC8NWMYuBUrpcqlGtfc7lY2J0tS7kf9meMHdOHZ
I21tEUO8wdS1WjbCs6nOIy3fWaCK0mEgYOFiNh9HdY6zjd6DstXyIXgMl1KERab6lrVXqeJwrOEB
MFQQiGHR6QYA6EAy4UmyYtd8DJxSdXqv3RuPicytDuJ9JYYaolRWSDUAsk2LO7kie1EP71SiuhzT
OB+KrbsIc0URMIcSG/YmwgOWX6GpbwktWcCtgs4e4z08bsoSrjyDrbxAI3lcoM7+r7WUTgQKp921
dCHvS8y4d4iHAWSPvFcZzmKyxRiQHB3JOFIHSe02u5VTe8o4u4o69BmHZ+XSwkgZxrCBWVLqqdMu
Mp5r6UpSOalNHr+yBReGsYShoMKS+Yb4Q4ec5nKBpI5qxR0+13tug5fQ3Drw1x+M4QtiqB10fEFO
UvukjH4nu7IaWCPeBHmnB28NWdJQ40YycqzhEH4v1MtMulS7C41XJ81dQyY8ayB0pFZ0N3fowxas
1KXi9AF0aKlUfOiY9+e3GOcEZoswND0Xi9qgZ1Qi4ul7aC1p1lxjlnwTmtoOqkFg5v+uHK+L64/G
0Ac8vqqKBUtZhccZQejkmBHHFzmkyNZiDL1G9KEFRDznblucgsywzq/cZvi+soKtxsiVeugIJaf8
F1XGnvaSFeyF1wWC6igqFiKo6gaPwj4tOYTP+WRsKUabJsSEUgPOY7K8moWCat7ANfTo1OemE2XG
gcSEcwfkUBR7vc6VrtemHpDJchVB1Uq6kZUdZzm37iXr5aRfdHVOVoEeKuIMDLRW/P9McKoTgSY/
HtLW88QaieEMM9CSeW7x4RC6Y8KUO18uuHjp36RlJ6MrBxOLuDXDvAVkyANiqgaeJ96Nq93Fa/aY
qeaUNnHMS/UJo0qRe+G+vNNo9gzpKyyThOjCjIV3MyVPcRJP1tFDMnvEm3cqb5oMz0DqtKuvN8+j
ps8ywALMs1T3xXxSJI4T8gJRtrPPiOd60kPqhXvUpmGKptQhxaO9ZK+YhbdLuIqY24yviaokG6r4
ZZiQbGLyXmJ0uJ+HTlGiiVjFkKnE0Xfp5XKrEwcz+A6Y+cd9pPuHKOQDmIZFq8VUzSYrkhzAg0dl
1h4y2oLuSAeMbbwJLASpmBDByyRtZlwgn/fbWuYqES6CmYvY6M4iWWrmEowKS+CiReUKr+Ip30+v
/D6nbZb+wGT2fDwQPSUCMHXyZorPg8xxmW2v/Ph9ZqcbBNJAdY/f10w8tvwfade1JEeOa78oI9Kb
1zRlu9obSS8ZMqP0nmm//h727KpKVKqwV9rYmXnoiESBBEAQBM6ZPuudfKjyh+uRaz0FOQsRfLvN
TKOWDQiRzeSukls/Ky0vl+evE8A3C5mC9eWH469ufRYnuLUiz3GrOhA3IYygYhRogMOnwRcorQSH
jo3MZD0/ZcZC+WQVMVJ9/bGNFz91Iq9rqfhBiRNSgiqOzEWOoJUeDl4b4yVQkTywNrm99ViQvHiE
XYj9VuGYaYpUQ1rYJMgcn+bK9kxy5mZdCsrblsqRj0Skg9Fg4FwB8QMu562zkZoCFGt9Vewk28iI
ZGQ9VP0QJaY7CZPKUJEGdJZor1O/D+PUZQ3+iYmzk1BJzHlCqcrjlCMS18tt5Pha+maNfylCDH5W
IslDjFUrh/G5GtFKlQPlUreI0PCbIHteMiHe5YY5SlGIJRs27Q1Gz4JwD1L5CE1ptsu8/FO+nbdU
A/x6vDvLFOJdMziFrkV4CYnzmywKwmp/PRRR3xfiXW/XDK1g2J65A+li9FgnRNvsmgBdVhxFUzXQ
gjqCm8qSWs027+ww5bs83at/osD5++it+/nkG8O8QjMWvm8DOi492jJRjFnzk8vvCxXArmYGkiJ8
35gzT2qfLPZipy9283Z9H9bc5FKMYMNFNFrzzHtio6IbdqkKQDol1ABBNqmS/3eiBDM2kRVFFn8Q
z4vBszGmmUVuw4gjjtJHsFsFaLNTwd+sFzTXLJq1r9PuaGlacF2XtUPgctkE8y0ao01r3s9oz5/0
zzm6JNovVbw1qMvhKtzNpSDhyLYVXelrjneQA4+iOLDdcuAkKDIg8f//LMCWfCmK63yRy81RqUtZ
C1OY8/HWWaRjn1KQxNTuCEe1DYzK/1ibNHiogOTZ4uUG4TmUEMHzTT0fBs3B3ihl5zmdvp1jybXS
jjABQoz4IjAOo1Y1JZZL6Q/RsE/Ybqz+KoZZ78ZxsSNJbUh1w9+KtXBTNaci/5PH6Istf7/HXAjQ
Br2UFAVLlbzOeIx+Bo6Ux9760TWfLABushM4V339bXTJayaPK2JueClZCAa2KucV4y0eI2Yaol3x
MOz0u38tmy5srz6BXUoTosIgF82g8p5g+ZDfN68L+k1vc58zhXMmoyWwPBM1dXPDXg1PBZwRhUm9
bisGqJXRuQAmW/73i3XOh5YVlYkTfCrxFC1L3zLdAexsThyqlBghWCSN7sx6CzFJFW067WhqYANM
qFaC9ZPVtmxDsRxdF0sscs0Ky+To6Vo7be0U1LI1xTFMiRD2q2JRZZkLgODz8jnUvmf28/Xwvdpf
ostnHYQNqYdsWSRO/8HHNNIbkPxiWAOvRYF9332EZmCZKk808jyPb79a/VmssEEzuksWhSelDYD+
cqP1eu21KG+YFEzJN6ugdmrdHs7ihIi+OIrKAK2CskCzl5yNmtxMY3B9JSkRQkTPU9XK7RkixlKp
Nm0OgGh96XpPSwGqfF0UZRRCXE8WZlYhTxmH5POigOmjXoi7yWpJ+8IsRLQkey7yOsGzPzqezUPn
9qdw/9V02WfOdMZHP/5KIREzaW71yIlyKOS0xhZ3WD+SQyIirFaiLjUS8rs5tdPC4sw6/MnNPuhe
cqiP8od4hz4RVyFK2asd45fShKhe9I0ug2sDmrzy58p+Ox2VIyL7Pjkp2/Bm3qCACHxbay8fldFV
H6+vJ2GLIopSPC/KsEzQtZqqoO3fqt7xl4gIHet5+Q+f0vmPuAjlhpHZvRpBxSoZKxfzZF5p9Hup
GICq4BA3v/Us8yxLCBfT0OSWbPEwODZuaz+ry9MkHdMyMEpq/G61qIbyoaoqiqGBoUK4b/RFXskJ
DgvfUlxlowYFkswRaLocCGP0ndd559yYxIatevSFTME4TXAqKEkDmYP5mES7OSYGkqnvC+aIvhAn
qXWuE5s0v65KcA4YCbV0lBT+9wuLyIrZblkJKYaTuRbIZRgJ4UqJEIwubts2c7gIfasB8jj1+9tm
2x5txTXd/qYM6hMz/iQ4XeyNYHtpONZOV0Ak2j09qfxSDs9/4K0XAoTDCZ2RpVEoEOAA4KY99sPW
YlR+y432l/P2QoZwOo2LrS5qCxk8y0yOYKF11b211YAJTc0drwafC1HC6ZQDhMvKqhj1BpAXSP9k
85OTfr2+YoQViDeOTi2B7V5DmxlNhfN9Sg38ECqI1w1JbyOjNqBCaeGZCcV1pmQPcpwH19VYP2XP
SyXeOlQnLk1bhRwOIa963J5j8AwyAKhogG6y/yjKGMB0V1TcoUxhZ+whTeueL1sdHaXwRqJayVeT
OuXH98USrdEMtcLGjHvKh3EcttlwaOznUt6W095ilXt99daN4CxNiNNjqA6VlEGaxg59/dKxp+vf
XzeC8/eFmLzUnZNYS4rCn/FdDb+hTd7NDDLRorQQInMSZ7Ouh5BiuMlnOSgC9pYz96vu8isgLpxv
VHGD2iT+gy6CtD6FvcIKCGRLumFyhptYtktyoEPb1b63010hUTUiSke+0hci5aos9DzFTpnznTrs
IzK344v0a3Q7b5UQovXeQn+5DZ1wZP/rSNkn258ejG11jzMBo+bXTWM19bkwdCFi63h5zCqTR+y8
u6tmJ+gSDMjJ6YElEpH5rNa89QtZQuSeynCMbAW6qdvq1apcoGECsSr0Gx94mP1N5E0n9Pzuriv4
myTovKJCqBjBAaF2MqSCfJjPf4+Zu+zQ5QQ4loBTJ1YYAKdYwdaT5rOq4iCs46R9ZONffnjC4077
jres3mc38n34LUFhQkVzrvQxPeTbBm2M1CVkvcJ4IV4IKGbZdDnyJN772bnJdLK1wp0LrAB+EOoj
2N3mcRyPSkQEmt8cAz8WWxyVVceuk5kJvdOb7FYOeDdg+4aHJ095VXd/BoF4YVHiyGyeMEx8NXDH
PN5O/cbCm0BG5BtE7BQHZlndxbLJzac1m2/JrLzoYfF5rDPCD9cvdRdbJkSWbmxifTGwZV3A4QGB
QgbOJIuTFvjzG9W3RkROW4wyrcbUfoSwHPYxSHh0/2ynlZsCpCALcomcOiOimi1EmWxMS0ursE/8
xsqRfbIMbUrMDe9CsEHNX6iTgVxNIdSMCVrHIn7icfJZjv6XbZ0TetiAKN+7FLIKFWJE1rjSyjDU
mUC9LojReo/sBwgh/mC5ExjxlKABf/aearChQow4L1tNYRq+hxh9q1p++azyTuIjOokyoGj9O7ra
ogg6BNU9x9aWnom4yvfsykklztKWidWpSQUb4vMjaQc6wvwO4LebxQMPoXaKtqh/bMwv6T8UgDMl
WMhmMEA7gzIceyvnsSs7qZeyyK0Tv1a6QLd777qexIkvTtKqdd3VeM+E6dq7HNQw48e/+76QxLST
GRpYSLiigonI+7K/u/799bLoObA4QmCJE5kpC09ZuCvweX+0Wzpf3mfENvWMyyan4wwL1wE3AVE7
Wm1SvIjP4rzskKtWY/I0nQc1Y5Md6ps5qA7T0fHMp17zjIOG3qmMZJTnJnDNNoV4U9ZyvMgxdM5v
kgQT3squ3S2IPSD0bbf1CwVCRAUARwg3VtKWljRBTwNJWwQ2lmjyakz9udaDEtjHZNN3XkOd8jxx
uaakkNhMjrFkJc+3OVESBwXkZR2VBCIiznRVfBVP7MhOE4tb6J6HtmrCsHDiRc8thoziAE0yVJ8C
sZyqWLeS50zDpBY0w+QPKB7BB3WoPBsEN/JXPg4XB9K3605y3clVkS9oUdo0U2yoWJpBWxzL9PX6
969vlSrO14Ypnl/R7MPtEbibB3Of7ZeAbSnMISLvU8UR2wnE5LrObw/q+7gCYA73zpYXuumx2usX
BzyBwTovb0JF3tkjDyvqWLit/KVV7+z2IU4YcTd+r4D83sxVWchV4ildcsZ9GfBovnKzHMujvNGC
hKS9uX6uqCLfTxoqSRsxbFJX/FP0n0Lrc5Pobl7jRP2z8uJ/02RVnJ+TOtlILI27brGtm8OUEEkr
6bNCbDDSSu0nGbqA+MJw2R5T/ttyBkKwEuRBAshQkOheN3HChcRClhKil98coVKbb5TlkeVEBwBx
lqCk/bPBzUpqtFkBO2Ab3vCeBZrizR8bX9pWG8nvQQ4HKoU36rltlTftfISpYmFLL5yKtdq76/ZB
FUybGu2/xhsPgdIpBLn09E7xhyPUo9qFqCXlWfWFi+lgiBtsfply5mO87OqaKKUTF3L1PQ5fCFDU
ZGoYt/gwxyiasbF2GN4KclzXltticJcgDfIX6thaxSS/XFEhcqhph5xnwkYicQxGvNlzcjbtAXkj
f5rDf26k0xTwqWdpL+3iexDVuf8DIAW1ukJcUcZy6haev5bdPuruzJ5IfrgaV+KWOHlnWEkDCGt8
3y5rzGa0ypdRMQNQWQfXHY86LUWY49gADYYtwUx4gATdh59kWFDdje45AXP/pdzqlC9ev88BTvJn
yzQMM+wcbpka8DjnQPEXkFE4Ht4COdflhipS/eY6Bwh3jBvLIFkX8jlzbmrJaSSwXD4xDs+9Ne/N
G4byzbAttxSnx7phnIUJyZyxdCzMuDAwiLkoMbpt9J3YsvX89CxCWD9HtqWxlCEiebXuhhsNQ1Zo
CKzfaZD+DHFIV35IE1/AJwAk9MkCaVUZu6b8qRrLAEPOf6eT+PJdFAUADDpIyW9Q7/LAJLVTHvhN
lHuv8fG6NGKPRMogeZiqrGIQ1tYfu/gxkf3r3/9N1nFeMyH2sryvEpPvEIYgbkpQ0iU3zb7wS3Dl
XJe0HibOgrimFzG4dkyj78cI7SP2rdb5AElnEXGF/U02cJYhRNy4bRx9UCADLBC70k8eQr/eSad4
lwazm2+N579TSYis9aSzfHSwdmoeuVbVeKb2D9BMiYSDWjghJsxFGFoD36GyP+Sa5pbg81PI7JP/
1l+j+HnphGCg9t2UahaWrgMtavJa+/pBB7WL82jfqHfSqdtnfkm+O1LWLYSHDGTf5aRAtUa6l6fD
OBA9iJR1G0Kjc5gqObNmaMXp2XkHaguepAhASeSNZD2p/rF+hpC1saacWCxD0vHD4DeJV2+G49fc
zW4W8OoWfoxbEHjfKIMnds3g8ffCqQYnXaahgNT2A7BNDpjBbNxyE/rKY/w6ohNMB+1ifvqjW6TK
SSVlS7dAPf6z1Gi2MQdp4w1UHR6N6lBoX677Fbe1X2zx4vuCX9lq17Vdgu9P+eAlyoIhi9Z1yltA
MLhW/s9QPV6Xt+phF/IEDxvTtunMlGdIcuUPGINpS+ShlB+vWsiFFMHD9CGWZCeCFNCQB4NxmrKD
NT1a0+dqIKFDV+3iQpbgWEoSynGawy7m2ps2ya4/JTuwrN6D77n3yldOCdi9ZU9UuX0Vhlg/yxUv
R/aUhVMaY+eK79Jdu8+/2a8lCvycA65svPwWHaq7GDRRCe0KxCaK16a0wlhrp0G0s5u9cGt6cAXb
5yQ16a29yTYR/on/6Pp5oa/gf3OLHkKNdx2YtdcHWoHSNL9Z1CiMf468/r546ojHRUpN8bxWCsxA
pZCo5akngW6vMr4ZE3GwreehF3oJh7WlMrVIOPKw+tAHyQ68aF63qW40j/0PQJGrp8CFMCGcOJ2c
KayGSnZ4P5infH657t7r4cRAggFecFO1hCVzon5sYy2HM8StW/WvNood4+xGwHBO5NvSIml2+Kny
a/w6CxRWb4oraxhYgYtK9aqe8vhzqD+p2YZX8PPvS/eaa0/XNVw3irNAYQXLSZeMLoGGNh5I9E9q
6CYNIWJ9k84ihJjcskG3wXOIGGm3u5nJXhmz4LoWlAghDPcWiyawbuBNNXuMNKAMEq6zHhTPKggB
uIlYVdc2VqkxR3+M9rOj+Uz5FFFLRdmbEHyLXk8Uu4ccq32Qw9HV5q9pfDdV3+3hbWEUQAKx9+IL
fG6Ms1ylkFYu99E4uLb5ZTapnpf1pXMwhiCrKhBmhOwGzpkpaAdCnOvm10JznvEu5caW7LYD9Q79
m9hzliXE1LYKLbYskMVhgzgHQXjP6ciRRW1sDKq6141uffnO0oTgMBr6pMQKjE7pfFTEZd2LTar8
RK2eEA8iU1tUy4CMPHlvZAZH26Ncu8UNIED+MzfifDRilxo254b2axw66yaEBc1MdXlh5X8fTjDk
Ay7UjORhXffbsxghNPSgcwe6CTZsLEM3VQ5T8fZ3eyQEhmpQWoD4QQ8tvFOT+zzfaSlV6Vl32rMS
QnDgmOSd2kKGVLp90IYuf9u2fWXLjsMRmH2zG7rGKy/62LfV7rp+65Ut9SxciBgg3pCVvK9xb829
EmMvQecWn+y9NLks6AYXJLZ+feoJqYTli3ejKupCXTagsZHJbme8Zc0+rD8QmvFlu2KC4rVINdMu
0bkzv5MQe9W2hEOnnVceO1xPbM5VC/71/IA7LbGjhFWKVyNb7/NSquF05oKeoAWoO/rfmaUhhA69
MSK9srCAs/qc1RsMhbmSTJxZlBZC6LAG3QgXFetXl/PN1DlHu5IJO1hvsDhbnyGECbAdcVJq6MFw
dY2Q7IUfx9HNHmK/PYKT0A/BrSHvHM3Vd+AmfaGsn7JDIXxodlsYagHxcpLnHkCSSk/Gi5+LQig1
ysYDxTVrFAKJDhyhRYnhZ+EcGB+m4jQlb6iHM4lYUsqhDe4WF/fyWV7q2cyxbejUOHB3brzsZJwW
r8VbcnqIwFNy3dEoOxEiSGGaA5MyrlkEPE7dOdQlxcJCnCamUEsxi0wKQxMOFaHLwP7MBwZaOwmq
9rlHzBydu1YjXJhKBUwh7Sg6IHOaNZax+B7jdXcPGOVAv9dM8ORWHMKdur8SB7UppB52ufRLE/Jk
QEqPwCEGPEb2pDMEKuOPGmzPTmcKwSOXJK0yRogqin9k5SlK/L8yCFMIHLJcRajn4fuW0W1MC8Mj
UkpU16jVEuKG3JYSy3laYxu1Z0zfMnUBj6lvFZ+vq7J6hmCsRwMQggmwc8G2p9nQ5pg/iM7lWzYf
5PxxKSJXMfx0PoyWRCSEq1qdpYkljFIpwFTAezJS9kG31UBpY3dM7+yUqh1wY/olGF0IEow7cWo2
VRMExftlowfLTrmdgKD9L3XHH0W+C2GCZSd6qNlOCWFAgn1udM2rUmMfNY07Ka2nW+aHv9qy90L9
Rfwb2lxNYwviyrTaTE22rcbiRssr35akh0wagmTG7fu6zNX4dKGiaPGtoZRFA5mJzjaFbHljrPpK
BcTnsPPlcHkMZwNjFFlwXSxhne9vzxeqsiFvjZa3fOq57tV146nzrZLfDjbKM+zOoVrNKHHCaQmK
CVDIL1xcawLA4Xm2thnbRePJ7ND3RQHRrB4rGmomqmPJimYJB6ZUqLnKdEhbypO83OsUh836np2/
z7W9WDxYQ53avKqgAwer2ybbDG2k8o58V1136rMcIYR0tj3ViopLsg5w3QK+hjMZcLTmnqFXzjqU
QfrgfKQaAFYTm/PiiTfzuVNB8+JAKOYW74yy8e3U3pUZlT8Ra2gLcQQUWm0ryxCT7vmL8YBbHkeq
onr/CFMQO95TpZVRBOAHyrCNlvsxe7juR5QawoFodfGsMf59dcsBt/hlFXzxG0qN9daxi10RwkRh
NlorcTn6Nr9/f/BE6/B4I6N5jHrypFQSDkjNbCYpHN53xj7gQQg0Hf2NTr89rZ8kP6xb7HIv2VSX
Gc+gk9dlY22Sg76XkGtGmFemH9nXH1kvFlCICSweiqGu4bP1B9TRkp32ZtyqT3aPbhpzUz5IH6kO
cFKiECVSxUHtUcaWDR84g1f9lPrRadnKG3sT3elH0kSo9RSiRd078WRPkNcCHJZjVg07dphQgeLQ
sNQ9dT2g/9g8sb1dr4Z+ThYIk4atzHJ3Shq/WW5nx0IR97mhipPrOfV5+8R2duCW1NM0wijx0Kuh
ZZiTJCWJC9IwFT3DuUeNCBFR0BEyj5ax2NEryAMfwV7vlUOlmwf8AuIYpsQI4aNWh6HEBRLX/SJ2
w/mQ2k9FSIQo4hRxhNAxt7Ge1TzhNfrYr6K3yRnd0Epcg+w7IixQ7GUvrV6ZMr5J8Z6DikYH3WdB
6EZejfcXCtVu/bZ6YRJCTpFFdqShFYg3VulFYH0wMdTq3DIQRLvm1yVo7mL0BFyP9sRpIhJAzVOn
d6UOBWVH/qBL80PaURhHVNgQm9UdVMUbVkMGRs9ux8AApn6yVRWwb/Du+H5nUXVeIt6LsG1pxcxC
5usYfuqOmmu4kw/eD68yPX0Px/6OeyUKAHiK9LM7akGv26YuNq+PPfpEpAXKTpl0x3rnJamVNzux
3J5EJiDsBY8CP2dtox3mY2pDT+aPaGzkWBnZdvDSW3XTeuxlJKnViKCli33rfWfHU8u16wID0xSY
c+iA8+Smt2BzdtNP1AmwXhL74RG62MdeT20S1/O7hjgBHsZguBn2+gGOsbEeE68HTK1vnOaNegP6
mJIs3FObKQSayKrtroxxoKMEBpRYV48Sb9S+dySU0PU4g3KvsJOOpSoLP8uZD74oDD1gdj7gfOM2
0IvJLPy60+tih7tlO4ORK5Bmnwa/fbZ28SZ6sZ91zM5XGw4q9EKNUFEShVzFiaVIS1Ne2rQ/RdKd
nD5fD2OkYQqpSR6H7axoUEli4BbiMEzob/xsnaARsGKox38iecXM8s/7pWdFzswI+nAiLL5fyUG7
NbBb8o5KXgkbFOsgYRZpZQqaBpBYd86bWoVfwjlnftGpeGO0ypQ4W6/HTv1d84ub4MjyyZFsnK3p
nu0VEIWMGyWgQax+s2G4zdqOrjmWCIEjs0Ku7CFEQyVyO/7G40QgZEK1GTwreF6k7oC/iZVnecLZ
ivJKpjHTQvfejT3jUakDdxFzO6Bahx/AXQQjoURym/6lrqRriq47imUrYu3FLNJMynlXohFbxxj/
BVLTvhyqYO67u0yl4M5WE68LcUKssqNYjkMbrSJIm91RAqNveT+0L4SfUUoJgUqLnWEc39tenvgV
XvEBh7KzSwwnGMDdSHhvIpgvaJirVS+40E7YvihPysZcYC7ZqLltfzvVxw7AdFqru9c1pJZRiFRj
HadxWqAJJgrV02xL+7rUd2q9bK6LWbf/C4WEgKVLqNl3OqyC45f0jwlA43Q//8yJtBJMmRIV/NX4
eyFNiFdsLmdnLGEc6fxW19upodThaf2vxm4aNvxZMXWx+NHKajrNNdxLHZETJOpJHwFq2jE3zcdj
2y7MlZLoUVaLg9rkGxlzTugGelowLHl9XdcVPf8O4ZYTRQ3IiUf8jgXWkdSPMasICesGcpYgXHDm
NlzMjEuIphcYoq3Fbjd+u67FurWfZQi+rE1RvDSSidb2rAM1VOqasexGU+z31ElGaSP4czTIaj0P
0MYyYXph7Cv508Aolvv1qHHWR/BeKZMA08CtQ87xgBSgIQJdX7esxkCO8me3KP0sTPBgvUr0mJVc
pafQcLVNubH3y8Pk2V/BzPo+mkj1rlBGJ/pyKqHwV9mQWFQYvDnUFI/g+hXqQifBf6WkntSY8QXc
zt5wg26cTfZSg91CCWpQmFLpGmEVYi0kA1RDmidQaFBvrPoQq88zBRu7KsIAhSj4Jw3d1gWNekSM
Il4c5vdK9hZbAGVYpJO9TP51TyLEiM0VaJaa5i6CJrY1H7QSrT4O2Icb4tBYTZrOyojdFUsR58kU
QRmeNHEe4HFjHejS77oZXMgRopva56EyOpCj3PUBLzKHIG/5PgTOgQNNRH5NPcKtWvaFQCHYsd6K
0owrZleOl6Wfxuj1+v6sn4MXEoRQN7XAOyhiHOz66V+VJC//om2XgE9aScQxRakjRLtKL+YwK2AN
LArS6qEy/yG04TfuX47BC22EQDc1tZabBbRhYKsoQGa1bI1D+j8Bf67bnKYbeJAF28L71fkiUS/K
sunHCs9s/ybq+p4HA7qpbH0eFajD/5UjFBkyMyknQAGjCPvVNPD2X/BpFGQrYe0iYXGHVxVDFfkW
slHkpiIrX69f1/MsXDD4OpNmg3Xo1e+ROVRxGTDrO4vbO50MFOumcZYkWHrYjFGkc0lVvI+Vw2xQ
42r8A9dUEQxdZnKpyRESy6QIgB4NTBpOLKl9Snrv/ZJKDzFSiydYu9Qq4cgUSATSTrlXg2ZyK6/w
Sg4TUzzjVocapl645Za6+fwmTp0XU3ADCWh5cpzANk2UbBS/OBTebHhgOvV0YH+Mb8tIBGBKVeHM
HxS71Rc+ND1onWtWi6vJD0b1Pcw+XHdwSo5w0udGJ2UxB2iUkJBN9o4N3+I6dR3Tuy6HskbhdFxY
rOvZCDkKDnl5E5LWuNoaf/ZqkUGFJV2o1hauHyoGsvjr27Jt9vqOhm1YP4B/mIImhI8qnkE6MkGT
JX8xbNVr23tZXojlei+CXHEukSRO0WU9Ct/nJABNYuwqTLdqW32TH6iKJGXaInB5002JlfKd6QKO
TlwEaQayqn9LZ3Hm0rzZ1AIKcaMbjW5SuWln9Wuoju4MNrWIAswi7E0TQsVclANIOaGVHsvdMbOT
fNfmEUk4vn48no1BjAs2OtQqzIH824W6lQJla7uty7YOWX2hlk2ICEUMYOw5x7LJDAUDOfes4pAu
RDggzmBNCAed2WRj1fNle38rz7bJnj/5UyVAShchGsQT+EwBzgAfQjOtW7TmzgSDWNgWRCsUEd3E
ue2xLBI9m6GOhKp+qu1zvDkNH6uJsoPV6+A5+IhTDL0jtc7Io6gDHOWwNh7jBvleXqLztHXrMA6u
B9P12t+FPCGLwPt/1UI31HRyFznM5HNU9qXy2xjIiMm31C3uoo1MaUmKFVKKMa30POalpPRm2mho
d4kCC7RL9e7faDG/UWNwhJ2I2OWSakodKH3Rn1/edf2d7Jyq7un6WhKBQizbRhpaGDHlhKJm+LBU
x9y8v/59yjSECNFFQ9vZC9as6SwvXjCltTHmR5PNXic/XhdFWbsQIczR+A/kdjG/hGjxH5Z9Hr3J
AJO7Loe0AyFKFLFmy0ME9/0vXsY87qWAk4bYFZ6SZXeW3YX5hNR1YzBt/E/RFMPmf7+4H4wgk04q
DlWZ7tvn2HO+xL7jSS/LQdqCkmU377oj1dxIiRQ2T537MCs5JE8tN540vC7VbWgTeTQlQ9i1LNFm
UBBCxmK/zOPJqr451Ks/JULYLzNv0nDi4Gp5N99YkbK1VGBiJhSxrbpugOcdEsL61OFW5XA44eS1
DxZ/+Mb20p22UTNX/Qe0MtsQL3IaAOvCL8WN7Rrfy0cV+CO44ilkwWcdmcf48VvEik9rysxqOKJk
eBoDsLVuwn34zXzmkCeqi0bAh/hE+d9vrv5nmUJq2IcdMzOOWctBOjmaZA3cSmRuHFu9Kl2KCHc9
dJ3FCadAosahmTFunf2hnw72QNTYyTUU4n2d5WbOeCOx8lQDkgRZ9Uu25cC/iqcEHJOafkajdOJ/
v3Dyph20QU35EqppFUS6ZG1ztjiv12PJqkOYmmXK+L+NWsPPUsJJT1KVg3vV6UviTG6fBA3FIbee
wl8IEVfPyuzB5tPH7+iCXuWxnQb6KPpBldJGWDM7N1XJjrkdKLbsxeH8cWHSQe0V7/qqrbr3hUL8
d1zsTRyCKRNdSWiXL76r+nMoWW41H4ecwjOg9BGirmzIcTQtkCMvp5x5qfyQU8BdK2amWED00TUw
NwN0X1iyqp+B+STPgA9yugdjjN26Mh6ur9bKwf+TCGG11CmSlDqDCCl61Nt/jOprJ9/n6j5jRIax
slw/CRKWq1WnPIojnLcsk4I8BN0Q86eWiAWUEOGUYim4rZQGQuQmc43ab1CW0HtCyMrt4ydNhHMq
XKK+AfkdqvRyG3Tt22gaXq9+ixtAu35udGC3h0QgWOt7+EmkcGTJ2SwXAB7lhe7yud5MuzpobqaA
P6vYhHZrfGuXssQShaMqTVOFkBXvze0caP604ywPhZe/TTvzHonhdvZTd/gnfrFupHvqpr/ivj+J
F04nrbGVXK0gvnf6vT15GvtuzdW2lT9cN3zCt8TSheNkeFQ1YfiZslOWUxgSk4tr6edPigiBVcvQ
PyVz5+2C8AGA25vwoOzsfX3M+ESrfaSbCteKJD+JFOJF3NaaZBoQabjRbb3HUM0x3OCZAlVigHOR
8PPUEgqxI0LaOYQGtqpQn9XpUEWEKa57M1DgHLxXOb+k0n1rjemoyMyfp7tcC7L2Q+dsrlvBWvKA
JTvLEMJSn6Z4I5UU3g9gtLspcfnE/XQ0fTwleU6OSbscsKdbql2RlCtGKpsNo1NBtybIPuf37Y3O
scSfMq/zTc3DfNImJYto6/t11lUIXJlcq2ahQ9dujLpvrWKF4HFtSCiolRrnT0sqBCvVzJQqqlR4
ltMHAxvBqlMPrjoYqasl4+2isF1RtPezU3wyLMKr16PHDxXFfBq0gGVZ1JBtlSgUl4BHLO8wKFSS
FEuUICFM1d2igD9Ug+07tSuFrmUB5+JkzmQ1gyd5Qon1cjXF/vFa0gE6r2DT4r29BSTZgbltIG+i
93Yf6t2HsBARBD2swaoycQvJga5Tss8NxXtCCeB/v0jOZuDTJE2P/WlBVNrN95lDDGVSAoSYpJp9
WMw6/ArIascRXCdoFwyuxwxKhBAy5L4FEIwNEU6BWULGNgNTH6+LWM/KzmYsRIemxcWwjLFMiX2b
1Z1bZTm60W8741EhZ7W5118zMCEq5KUzGQqIIlAu81EHtLfWJr1LgthHn69fg1mgSkBjwiHAFSIl
XF1IA8hHsqNjsvU9E7kwBnR3zdII2HpfH+u3pWIvpkX1Ja3H2QsZwh0KkwpamExI1rpgDlpoEjTb
wlO/JXtAVgbqJg3K7ULoRQoVjv5xHDPVnHAOO5G/bJSb+SX18b5+BNaueYfOafiuk9K9lvyzv+zk
ha6Cc43pEuvNDF2lnXnQfOWL5E3A+z/x/ps8cx2ffbxupmulBMW6kCh4WxuVDNyXPBXejCilZJgU
yo+Th/H0jbWnughW0wEDvKeq7ViabAhO0VVFuhgDg3rJp2IBtBB4RQyKRWE1ub8QInhD2KVW2+Y9
rinYOd0rN1KFKsnkA7x7x9zxa/FsHwG1jrf3mGy7pxQUDs7SKaO0Q3UG3dqzOxa3pjF64fR6fc8I
BUUYAyBC5rpTYBXTfYiG7XCPOtuBhqgndBGhC7IlVtKwhJi53M7VjTkdpYTIsCkRgmvHsVmyMoWI
Qfvm4GG909w+fL6+WpQMwZOdUgcql4Qtka0P1vhaS29GSnbOrUb7s82JWAVlnCaDzoUsdwPG0NDW
3rxIaO01Pyq3AOxEb5sru/pbd+wofPrVLOZCMlf/IgIP8SS3kwNrzybwAfU7CUwrjlN4ESP26jeR
4ofzmsKhybLCtMYFmwVyidzll0rHc07GgXnsJP3JK6QCui/DABKnoujvJeALvWY1YpgHH5EFKEgB
8T6cGYkbTqF73TpWN+5CjBCRki4qh/8j7UuW49aZZp+IESTBccupB0mt0bLkDcMj55kEh6e/CZ3/
s9gQT+PaZ+WFIzpVRKFQQFVl2gymaTMnb/0i3KvzFUEHWvPpMtLmrl0hcWHJLmwyyDGuWjSr5vto
atB0psSf03aJj8rURl7Uq6VbGLPqmN1cBZfRN91khc4FJjQTEjmVKSKv/bXJ7yzU7Kh5GkTUZ5ub
zdBtjLOieR88jufe2EUGuHgK7ANrGNwl/ToR2TE0IT3hZtqxguGOSQxZ9NLYAGa6La8hNeENO/uk
n8iX6lrDrcs+ZJ8vf74tSQO447th3DYrcaT1idkisEfg3VFeGHn7tJe+0qN5r3mTO/kEsmmih/ft
PbeC5fZclA11NEiANW4MXB2aG9PvAvNtUiDxRGIum2nkCozbC5lq2ujww1eVFgjHJHdzCiKv/KC3
VyVuSLom6m0WrSK3I/AukI0Wc5ZeRuWmVtOfZWG6lxdu2+/f143z+2JJlWKp8QGbpXTquHAK9Wqs
uh1UPQRIAhex+PlFSqN2SSZAQdoOsnDd8z9XPfuG1StncDZjVEbIV6tuB7D/GfhBOFqieJZNMC7g
zeA5nSHlWT5pbnVs3NCjbLrKx7TfIQwMJ35gBdP0vkd3T+pHXgdF6cvfenM9TdUyDNNWDchYn29+
MihVjiIjLtRSd4zN7L6wIv8yxHZevsLgAgwZjSyTNWBEz+HN/IxzFoZ+X47dd1byYHZpD5chN+P2
CpGLNWqoFaSniNu4k7pqOgdhl+wzy/JMKHGZRD1CkeiwtJMAdqt7VDFNpMnQLpAJvuf51+xMTOZh
JpylsTJkKd+E6t7GvWKoK5Fdd2A0OwSvgpEnWsjtsLPC5sJOWGg6+uiAzUZs2h8Neh/lO9TDH5gG
2PJ6+QP/y5q+W8rFnRIME/EI9i/Pyj3yMv/TKpuCunCSd0rrlCf2SB6ectGGZf744bK1spKLP8No
1lRnVhKQth2HXeVqr2mLoVx2+YEMmOjFcDMWrfC4WNQnmp4nEvDMqSQOGW2HJjR1rFYOWrn2Ln/V
zc1oETw8mYqG053bKFaZjNCORmIDzZRhlJ1xVJ3LCFtU2RjPe4fgdsawmHJdsXd+E6Lrnvn9jen0
UMEiz7qz3eqF1cBbt/40jY6o6Ckyj9sdAx4eFmy63gtTY34tVJ1cR5HViFyEfaUPLrIykdsIs97l
4bwAhs1a5j8KP761/eUhd/RjFdSGKzqCt3c9Iqgio9wu49H8fNcnjdnLZDaw844USpGKh2dlPy0d
uq/31Qv1dbeAHm18tK7mvXK4vKDsm3009h2b7Zd1yi3VekRUHbG1PhlK0Cx3tahBZHvZ3iE4rzTx
kJRFFOZJubzXYrIzBlnQireZxay+IOeVKpHCqbNgxURnVy9vJu2lyG+n5nuouYko390EQ20DvIuG
wujdzj/ZMpmavWBUxqua3pkhD6NGwTIdlrl2mnafafu/WKF3OJO9269WqDa0blwmfL5weDDS70X4
TaKCarLAIpNzQHSpga3OBEQvXxtF4dSYBO++LvNTXD0h6xdssE1/WBnEuVw3j0s1Z/h+GFP1yta+
KuRJ0Pa0XVKzCZjuDKIbJq9IVEErTooNwg7S4iteRgOzBtWD4tq/wIWLe2s1e5dXaduod0D2iVer
RJesgooAAKP+my6/qknw336fd7rKQJEk0nDll8FaaXzKY0EgEH0yvp21a5VSkygsaL0Q1448aMEy
5kIhE8+QkDh2RdcrwRfj21qVsrOHkH0xS8q/1PL0KaRUkDlu+/XvReFliBZ1olHc4aPZBuqEyRd5
cVIJPB925SjqTqO/Lq/Rdu3YNmzFMiCDpfC8FBWEzMe2xj7SdqOP24BbZM6gnQzcFdkkRyQ/5O5f
Pa+uMLnTClFK080aoQ9qroclHFOnodV1K2WCp6Dt5Xq3jUvYzLpcFqthMSLcVejKsQxTkFtsHkUr
S7gtVFim3i8DVgvUUnd5E4HMt+vRe5yTh8vr9JYH8YeeJaMPERcWUMPzfBRyVirdqFkouLeS8UQr
s7vVFxuvFjWRfWoa0cGYJ/qzqGZ66O0Z+smtbXlFS+qdouuY3+qbqgH5dDG9ZFWBZbbV+kTaIt/V
cQUip7GxQy9V4gWcJHZB06sqSw1vAZO/4cBvDO1kyR2Enqysfc1CKWocMg2N16ehrDtqXXUnYwon
P7Ez+mMgWjUKvvRmY8rqA7x1l62ilQH5nQW8Fazj4B/B7+qm3pu7Epm+qBv/TUjvwsfmKTK0sO7t
3gaWfJReQPR3ZeCCmnxSrpDruxFKK0H1iBHT+BjJAjO3XNbCMIttaaZl2Hz3NZEhrdY3LCaT+Yma
zQ4r4l12pc1b0xqD236WlFipKalIhW8Zkcq0J18Mxrnu1oyUbH8Zjf3Yh0+5Mojbg5lCprADtaUX
g/DXbTRt8dUMHLxJZT/Qqhe13G5tyLVt3IYMFakkJkFZuZyqx4pM+zLGjbTQZsE6bcZNCxUpomFu
EluSyxCl0CY6SsxI317YpTdFBUdxIp86Q5DcZS9JILqVbVv2Dsg8Z+X/Soc20HhBqNHUKvfkKix3
KGt+Gg1FJPW67YPvSOwvWSHVw2xRosIH0+Fq6a9NkUqDyBLO/8YwaceSfbqyUQO7tB25qoI8Fd2b
RWZwnqdY9mw0OsyQIJJpRdNhKNPgsnOLLOG8re513aQsZdOUJ2u8l5WfsXBwa/PZYe1pXBqVq6Ee
5zZAFMVRXqJ95i+di5D0NLnJEz2BlfGLmI1F8PH42WMlNmmzjPC2qNrV7VVERYVrEQCXvyuJ1Op0
YZ9uRwLWHM4KNboff518JrsLLRdBsigCVM+9uopNxW5LWNTlu9QcnMFW/+KSsFoolQsJshxWc6XB
pMJ4TJRTLepXFFnA/n+1L5EZqnHFHFpTn3RyoNZfpEvrv5/b91DRXcoJ1LCeRlJX78d9VSwPlzcM
2xAfTgMkL6aMShkxLO4TpVEsNbKBKn5YaY9DaT2bYxOYs/LSq4blDPpPqewFe3R7/6wwuc9WK5AU
X0pgQmq53adPqpv5caDVDgVDIM5ykEO1rv03g+2KtYLlvqZBIiOeI7Sc9IV9iqPIm6XmW5iieSFr
Ba69GYZWUFxAlZSpVMGoD8dbNK+OY9AgY+ptGQRfctP/VA1sciA9hC4EF4igHmEoUoezFX7opVPo
UysXPM1vW/IbgifzwB0YYvMDICz5JqE3cnqdSwIXFEFwgWfJLDWXdHZw57OfdPKvspMPVmwINtPm
C5n1/rV4VZQZqXbfUuCMRzTmeKgKsyKA9AB9N2/2pJ+MASP3y5/yVeiL9LfY0fZxm71/Rm6b5ckc
j0rOVgqdkEX/vZmOs33M2vth/nl5QzPXuoTEba5lME2l7mEl5Lf9WT/hMddNu7ti6gQJl8D5eOkU
xe6tDFx2OM2HFv32GFBIn/+bKdwuCuupBvU2ENLBnt12qnVHBglPlp1yuRMxNIrM4ZITUiVRVGb4
bkVbSXhaL+4xfSM4Y0WezmUnsT1RSlmHqj6V7mKRm4haLoRGBWFBBMOFBdLLCbEtfLdSudPKwon0
a/lvntFXm4lvJbLHITSjERhFQh/Dlrh1nDxeXn72Z17wZL6NSFK7Ui3QMfw2nTTs2GxSd5CFpfLt
E/D31uSFT3odUh7UBIwtLU6SEmfuqTPb+2ROHaU7Zqmoh3T7pqKalqYSVOi0t8vuKm0I7chIDXZx
6I7GrjvlQdI44VNyjZZLXGTTe3R0iG6x29/yHZLzvDSbIZcrs7vKzjp2O+vA5NAKNOpdXrLNTURY
4QgdnabCy0LpVtlXGBftvXpadnmZQUhE/hvnXkFw8Y3aTaPOE/YQVdXbtk93vRo+TR39m+i2gmF7
bLVG06RD/Zeljoutfsk6yZfr4i9GHKwVBBfeFkOyzIVdI2ItdvHA49ZaBZ7F2r28JpvRYAXDBTZc
tf/PEhoVIKnM3FZ9UqTYu4zC/tgPm3WFwjlYn81KbLMrapgdu/EQ9YWbSE8jOigv42yf4isgLrih
EYrqpc3WP8ifiq/VCbKz94ycLfTkV81B99Ab0TQEVb3xSlR1EHxLPuqVgyKnCmHglnUNyfBru5RO
kaILIp9gG/GRb4r6Mc0K7FY5mvy6ia5AdCfolResFx/1xm5IIhwT8O/h2ISREw9IujFbJmSC2Mx8
iKXosmrrus43eheZ1uByh6flqvyc542jkbs+O4R26USJ6Elyc3k0DN4bqmETy+J8o4p60kYalMBK
3c+k2u/q4xT2gv30Nnn5wdXfUfg5k9FOu7IiQJFrl/HRUNspTt3MOC5Os1+D+hBPDsvsmDeKu/jl
1wXU0pjqSX1xr+P2y+Hqb+FyZz3X7aJi2md4tClO7OkQcaQtHH3HWE3jL/PfvK9b6NEDb5BiyugL
PI+L1kBzfWZ6lJmZulOfB/PUXjeZqCCxuQNWMFxsLPBsSNIcMLPxskQ6Hj1E75IiBC4sJkocRzUT
Km77vWbfWKIZQNHvcwFxqUPbohV+f1ruqHqb18HlQCj6fc7X66oPC50JnCpG4ekWOoko3V2G2N5O
v9eanwadlk4pRxPM80mx3GRkfIjjyeny7r9ZwtNVUTus+jiDJYWiObiheer0/b8Zop47bTqUUpl3
QCD2wVK/15jwqz5fhthO6t49lm+bkbo+1NISGKObH5jEUnasXMkNgzkgvnQQq/kIHICw/19lKAPG
nefQAuAwhl5cmjfh3AsylH8JL+8ewO320rAt8LoCo/NHP9srTrVLbhK3OkAVEz3pgk/IgtWHwKrj
GRhj7+A05nuAe5B3S1LbMDQFvfCQqgqv1RfilsfEEz3ev72XXgLjPt8iVwmSfoAxmXfTa6E+C76+
7kby1dsENOWjt/j1596pDhZ0g0Vqi5uLZ4BBUlUUVVP4ls9GLbQ0yYEeL1eLpDupbgsSpW0EXB7x
OiSDQYKcu4eWUb0D+Qb4AJtTG4+ONYyCg3AzPBjvCNwXTE0aGW/K66l6Tat9PFeuQTUByGZHAepu
v+3gXHCxykKmTEMnPdRPxGt26l1ymB6Kg3YdH0O3/5sxSAvtRFgTQmyV76MCKZtkg40Zcbt7MaYj
pQ+XvXxzXUzd1rAqpqnzbTI5e5+hFagjpOjUVid7vP+b30f2o+CKr+Pf83XPq3T+R3iL5IFVfI0M
QVfM5qqjP/9/v8+dO7nWxrlpwq+U8Guflq7W7Zr+12UbtkvL7yB8G8lgY/i7anB4NjPYpMkeHNkP
Y1CeelRERZ1zLJX4EAgscGyYyE/BtsE5GEqJVTQNEFqdmXrSRAO5bRy7DpSyEZynb90oH6FsA7FN
Rs+Axu3JXKJNUjO9KyMiMpiEjbj8SZt4OOmDoiuOpGrSqSwk+3tb0EXb65oWPpejYvoQbWjIdZGW
MdJKZYlTz5QGCGaVci5DwqoGl4GrpZ1puCRqMek4mL2U+GTK0wSdx6j2+hOxmtTpF+QkQdhbaQRS
QyU8qmEbUkeTwuiXtESW6fT5oplujifYzFnCVDG8Xk00pEdNgQqQroSho8hKtjhySoZXNaf56FGz
bm+GZcpqNIsmUeGVWqaI4tnmMtmGjm45HRvH5PxurqY5idHh4KlS+QMEl0c5MTLXUuRjOkaChRJg
8eqFo12EhdUCCxmQo9smhmuup/zzSIggSG9upnejeAp/UxlNjUB51+vKndHemhM+bnB5L21D2LZt
4rnOUPj+hbijso15VHD85I/L+GxYnxr522WIzTTBRt+pYZvoh7Es7iQYjcqKSxXfS7ldAiZhwvIe
fTf5vZsJy+5bi2MrMhsChT0qX/SQK9VeklaFkg7IEmxZ+yxntZ80xK8tUdvJ1rdbQfHFj1rrolHG
qL+nxEqC4QQDckdTlOwl1Uz9y99QYBVPZ97lEdqMOgXXkVBvgjDWOycs5wZlOTNyGtsaDpfxNkPs
2jb1/JxIqTzWnQ5AKbROdIY87Ry68zB8aroCtd/ejDH8XV2DhNwPh+mrbqj/0WIuGHY9wWNDgT+A
qj/K1m9NyRm1nxb62gWWbp24NgRc8dCqQEWZf25N4zHJbBUOw7gArRwiLU72E322GrSelOfoe/nJ
fCoEW8LcOFTWmNwpHEWUxmD2RH4XTqclkQNwUQckaWynmevXPlZEuTP7Qf5oWQNy4bG04S1IrHG0
fIl3KMgwNftxV32KvWhngiMXU0Q66lvtUayKyX76AjTfmbAQJDuZTPB9rVMsqW7e3GsxxGkwF0nJ
6BTLY4aGwsuLKvi+/KtS36OPv0hhrr6AokDXr2kjBUhL/D7Tj2PSeZfhRCZym0VSo6YMNbiQlqmT
06LcQTtci0eIa8VK7tJpcEloOc0k6vzZjkC/fZfvYOgrLWkJs5NUt6Hlm/MtNBUu2ybYHjzRWAtC
wD6sAWFH7fMSyzegoxWcQZuX45V38q9GRU4ItSW4CPiQ0BaM1j3Nme/+YTpMHpur7psojRd9OBZv
V7djQy/jbBmACH4Lv6UUPUeyF0miYZntsP2+PsxPVzBhNFKIUQGmaHMnTR8ihQZT973XdIHDi+zh
AkpOx5qSCEAVrsZt70adDXU8wQSEyBouiGAvdaqhMVdIPpnkIM936DiliSC72g5VJmbU8Ehr2jxL
aoeBd0utcKqWTQN2HupqWXaTROrjOI37Mdb2Q/I31Qkogv2G5LxhrNNuGgnyrFgKDEhSht+VyZFj
AYHE9hq9o3DOIDcSRDBTnGi14UMDxSkXv8tLwYV4c7uqsqEQTEtiLoE7NsPUrHQzx9dr5cbJ63Cv
2CKddREE+/+VUytR29A4gh2yOh2aWHmQZFGGvdkDhNv1bzPYt1xhzAOx43GEGcaX7DncDWjpJQ9s
uKLFiCLUht3ZEWVzm969guScAGPCvZ43COJ9dxxlf5YtN8flSf2bpH5tGucGBp1ydOqxBLV+UIYf
WRiY+SIIByJbuHBQZ6pumRLbQ7H+bNpfJAPKJ4t+25ciKVkREhcTatmslayFM0Cj7QbavIc0Ta/n
XrvuDeXp8km0ORe4+nJ8eW2iVmQ3Cr5cOlvhDpLxshOm9g9jUqDcMUefJHPpMFcEsTbMm82OPcWS
MxXp5Mxm2TpJXrbBVBT4D2rfDQmEeiDvVDsVYqWgkWMzhL27El+gU6FHZqD5DztkaIlTkHI3UHI9
VnLttLpyJffhAQO/gui8+RRmq+gYsA1N0Uw+GaD5HI7tMGDrg5LEY5q+ltcFdHbm1+zAFCP71BOs
CIsmH3K7FSQXCmZoz3ZqBUgKNnV61zD1owhSyZAVUb3U15pdI6owsZ+8BMlFhiXJpQhzjPi2lmcM
h7x6uGzTZpRWTc3CU4JOZJ5UbS6HbiHsK1rzbUqfx+amah4vQ2yb8A7BxeglkmYbzFOAyPL9IuvB
rPzNA7K9soJbmGJRI6MwkYAazQ/Qxzo6LjSXjdje+O9GcOtAc3uZ1BkIkn2k9VHSS0fFm3wteE9k
0fDDcrNlQNnWxvMEFy0LU5GrpcNy2/JPQzm09EdNPzWGH5H9ZXs2F2UFxIXMqNTrZMoAlIzVDk85
rhqLhNg3wwLB2xSOZQMPpNwnSxaaomKKtxZT+z5atTvMx5oUTi6FLvphZiLIN7bfXVZ43IlGcy1r
mhJ+NgVKgD4IP9sZ1zpj/Nzn7izYN9sL9W4ct1BtDhZfgz3ATWr42KbqrpbSw0zDfUWVayW3Bcv1
0f3A+imbukwg5Iq3Je7cMaOqaWjTjCDEOrAuQ7V5imjiyPIfm3WGw1fzdTJAR86oRq/DwRHCjLgJ
r7Mx8wazcJX622Un/PgRz9G4ev2sRfJQVPUI5oDsSi661wjTvlKbBBEhnhwr3n+DU8+zLFWXEk0p
AFfH6AzIZdfok2/qUPqGngZ23QmOxY173rl5XODTMVtfxxI+Zp+7Xe5ITokZgvQblcHInj1Fbu2W
u6hzLxu50RJ0jsrFwiqlyiQbsFLdmddM0c7+nKILIw8qt/xmgtsec+/31lXx+DdSS+fQ3I4vW5O2
uQ2DJw1Kq4Hdf2pF59XHuHUOwW1y0KFoumHBumr8Ji93Zv1V8PnYopxH4HMAbmPXipokdAEApEGP
0i3TOIxulF113R2g0hyI6i0fz99zOC4OD1pimrkGuGzGzOPjNN/0oo4CEQQXO+oJKg8T+2Sl4mjx
nUGDNBSEJ/YT//7RTL6AS+p0nocZC59lk2eA0MEOm3tSlYe5arxZVpyqlIOGxJ8vL9blqGjy1clB
tTRjKBEVDXneJelRja3v5gQaEE3fXUbauKGt18mUudiRWA1RRwaFg4wi2yz83AN7O5TsKvDIsI4m
EN9PbmgLYtZGmnsOzAWR2OhLqRkAHN70h9wbmIBe5oaDM3vTrsVE5CK6U28wMJ1DchGkWYy0zEc4
THpQgulHjMM09aJP1ScmJYFg7ZLKnRX3z3vOz2G56CEP6qBXOose42dbHxxlfLq8iJc3Avq1zuN/
nLTppJawayKGD0Yw3BuoP0YiKerLIcqUuQiSKTGIiGbA2LEZRAXaJUpRfWQDAtQmKspYbNqa8FwM
RVEXodWX8MblZbE8rRO1umxEwTMALixRRUKjC4vk5NZ+bA+IgUfqdKC/ap9lT9wpvbEyZ3BciLIl
Pa0VArihqfwaZNljSnZjWD//sQOsYfhCelfpWgYpLoSp5ntM7zIdlwX/MsTbtZMLhWcYXE4DyYBk
tlkoNG7qgwKRTfqZtQvJoBSLPerkV9GN+hj9gMyYW7rxz+J2vBKJNQu8g+doQI+zmShoVvOq6B6i
Zq5GRc0uG4H3zEguKE19BWKGEEbq1i4aDyC16o+J/uc3fNSn3r2cVxPri7q0zBwoFS71brIvvca1
ffkRE+7sfm97oix7Y7D+HJELQTnRVDllCakxNLc5huHaEvMI9ehihMRBJrfvB22XhDPkR0AfRkqv
a0a0JCsPqq2CBHtwa2sJqE2Dy07FIsYln+ICV9kaRTeBs8BrpW/FcDPqp0z+XJlf6kHwydm2PgNC
HRkkV4Yh6wRsE/xzajPrVp2iN8rTEvveHqSgNOq7QiGga2y8caz9KjdEk1Mf37kAinE9C1VHFcMS
PPmPlqijvYQAnW7TJ2iFHYw3NjrTX3YL+lyWeyZBNe9DvxV1SH/YKG/I0BNi7Ts6SMbPDwRbGWIz
SWccdK2vVvfFEDmXF+5DXgQADSRKcBtcgyE7eQ6gYvoji9mNo8l3S/w566+l8lDapwSDGpM36aIq
8pZBazzOUXoIneYVi6PEPOQ16B8Ejvhxg3AGcV8sGqV+bJhBla/u7NvZL73si3HXO9Dtwpgqy4Nq
9CeK9HxFdnHHkSkvqZyxOw1mP512oXswUwkKfx+fDzjTuDNoInq7jDUwRhcEheB8TD26Z/clSK+J
KTzYSvA7bbVSfDNFP6qgfWWRRoXquP1SB8mX/ko7GNc5q06/pk7mlbtR9Jr4sc/h3Ei+sSK2pLEf
WsBi8mm3eFCKv2LZa30S814L1owfMB16Ex25CRLXMbqduusqeb28tz4ERc4U/gya1DydM/y+Fva3
8hg+zRambDJwoWH8FyyrgtC4uWB4ygJXiIoLDt+cVNLu/w6jpG89EEM0EgiGpc+NmXiX7fqQCzG7
wNkDEXfAgP73PGYYRjm2JMMenswfZXetK9D++dMx5nMI3vnKmk1BAQdVjK9q+NxUr0n3+bIV25Hi
3Qze0yqDSk3BDm8amAP2Ezu8C7c/Gq/Jm75e3UD7p/DE1BBb3w/fjlhoRdPw7siFKGOoRyQ9HYDT
T731atd3muipceuYXENw4ShWslw3G+i5LE14ZVHwFsn6DYbbA4N0u3pEmJpy0bsEu2DyAQOtfqoO
UliV4LA6d4uMWAkYvmFWeKMExEuDfj+/Tq59z87GSVS1+3jthIus4djuXlUkS7U3u27C7mpyTzuC
O9GLPSih5M8QikBsijwR9/tWuFgDckdlVYWJoU7Mvthws7LzJnDECnzyw62GM4rt8ZVRVpNMo9G0
2FpBuGuO+ePkZO5yv7hs+tOKHFHpePNMWRvF+WKGykdvEhajdsVJ8RQnPMyvHZNS8gdoNrj/0T7O
L41WN3KJwbHernF2kr1yZfo6nt492cuC4bPoXN7ea+9OycWqUVqQPQ34oAnamzopchbzZaj/5mTW
wWVk6JaGtJQviix2ImcYT8KyKZ5xLIPYW1LXKtGyJu2KQBpd0TjExxcQ5igrRO5DmlE2qsuMANnM
bnzHZi8YLUKU+bavHI1A66Ga27r/HxNsmx66AuY+qFzMdZhOAEbb8QQ6XUjQTFfRdf2tQAkjGJ7K
+z8eUj43la8yJ30zNmYExJqgkDylTifcBVtH5+pr8vXhdMSNtHgzahfta0wDerg47UJvvi2/Udf6
zgi1DcyYiDQdNrMdHaPlIKtEv6jJAydDEWUKu6aOMaifOwzNy4/ounp7yBX5zOZWWGFxD4QdMeU2
Yo/9ZDlFXelM2TGfRIPr2wFlhcKdArSwLQssOygpeLMrY65q2Se7HK2bFXRYRAKIIpO4M2Ap7CGl
GsJJOZ/CzJPkI2bFLoesTddY2cNFfdI3Xdyk2NqRMd7J1PRLOfKaKtsjQTlchto+0sCEBnofjLIo
Kre30KtMysxCsFpup0APSi/1kh1B9Gfsyn/RCMo21jscPy8Ya9I44Rwbvbg/tslrXpRuZFzT/nqe
IqezTmNrCG6bm+u1QuSeniA3V/YSMzCkt2OnOTFGX81ClIiwX/mQiKxQOEdPR9VQSQa7utidrodd
tqsLh3HG5H5788ecUtxH5PzdjBpjCU2YNLbXxeR3maDevpnJrYzhXFwiEy2jFsYU0IdSaOf02X5U
v1byVVS6iWimT7RAnLdHVCUW6JXwbGt/HrTHtH+QTdFhuXmCrCzichw876TgLAfGABY+5N39LRu8
zHI3dxoM7yXC4b3tmLRC5JKcCA0zpaUBcUJ9aUcP6MRDuWAH+qLFNYIsmCSBnwsRueO5x90SdP9A
XG6r3GFC15Vru9MMua3enfei0C5yEi5waCgHUrUDXMX4q6x+X8/qlSlB2SuqPZVmvl6IVDDYN7uw
yfiX6nzBzalj2XCRfzatV7l6tuLBnUnrzJlolkhgHs8aPKaNTIkE86J48sKu8qs4vimy7rbBGK0t
5bs4EnEfilaQf6LO4jwu9Qj20aD7ive+nZz6YexQ3wqqW8mLRM/y2xndu5Pyw2al0thlrsDI99ed
cITYu/RVc6B/5xYoUyIhr/+4Nf88gPFv2EOoNtiRMDQJ73T7U9vHLq2+L5Jvg2T08gEniC78YyOm
R6IwZusIoTG5v03sHS0f/hsEF1z6fu5zPQJEERW7sMivKorlSqkoiMmb7q9BjtbEeQ0FpPOLmhrO
qqazCgYbHlec5L7dvz0CX/1xF+zb8rwDcZHEkBv0vjUAWtTxs1pqXhhigqIKNS8yf13+dtvZKLha
/mcUF0byEnJLGkXupqj6qxWNvqmlXjOYrjFFuH12fqNAoAD9cSTtDon5x+XVM1PxfHH+TWnVagMa
sPHoo0ZONR7iSvTaLbBQ5+vx6WLrocqWrX8xIASyfJZcBe3L9F48sb7t7P/7mKBTObfG7lChiVRA
aU1QyG7cXmlCRWR2+H8Mwu8YXPJhaZEpJzowWMwIJd+sHM2vdjquupgD3alO6tugPhdsYxEq+//V
I0U5hGNjpHATWRmcGpeigXwSeOL2x7MUS8GUooUb9TmEGSsz0fq3WwRGQZzOnX20nO81h/5izeaS
1wm5gv4lAL9jcqEjllU1Ki1cJuSj3LjZPvciv99DW+nEHqBDZ3zKQQxhP/1HU7lIks86GJJVwMat
131lj/rJTzL5jD0eTz4nDM37USAat9k+Ud9t5aJKO9JGCSluNUP9y5y/z9JuUfZEOwzDoRiM4LKJ
2/7yDsaFFX3IF1lGHdLrqtNS7etG1Asg8BZeLcOok2aOKwDot8Vp8WI3OhaQN9UcomPl2ENIewNp
mstWiUC5u0xr1oVlj3DR2bqztDvaPReK6CaznSr//nImH0PaTlPAQMhcklGUJPdhsLivxE+8R1tY
wvqXlOcdjYsmqHwmacm6avJra4dhRDSnol+I0Zq7AxpUL3++j/1Kb9H+HY2LIpakzbXGKmb6rQLu
7zyQb1KvcIdXtteUry1aDxdRriNaMy6s9KncEC1FdpDau177OrY3efR42S4RBBdFij7GYCeLIjpG
gvvqRep7x7BE6YdgS5lc0JgMSKg0JlBQ6Xkmb9Oj2RHESI+Lmz+wLkBRzN9O999XiwsYzWyTqCBY
rUa6G8NfRd9BTUNzU3TCNIPomUAQnXjugKoemn5SAYYh65eFKC91l15PgxxMKuYYtMG181AQo9iy
fDxJf9vHUwg0EtVGeAf6Kibdx4wl3olzpFpf7UYTxA0REhc3rIXUs9Yx4+Ybu73K4/tR3umRwEM2
HQRyYNCyNFCT4elkrFiJwDWGQs9Y/dAzBWVHRWDH5iKBQMmyDdDVoI52fkRXXZ9KUgaERVm8pX0t
4tSJi18Y7KdlkOgiGrfNfQUlEpQeUeHEZOA5HNV7Wxsz9GBI052efirA9CCJluYjyRCLSSsQzsur
WjFiOqBspqOdJ9rH7vxr9vHAvR+hVxzIAZN2NEC+d/rncd3wL8eOzUVbwXOfVCFxC7IOwJf6d8xJ
OXovmEAQAPBeHneZZBYVPuKAbi/M7yWiGtlmUXX1Bfki9BS32gwNRZz1tQtF7F3hkxcFhdUYKn9q
A1oYyhTHvTRyRQ9x27k9Kj2YtVKhKMHfLo1ImRrcIADtkyDbIwegfvXCuK/mvVEcLi/VtqHgBTLx
VGvLGJY+98c+Uds6p2/vAxiH9CePeNl9AmJ8p/ffdH+85a51E0/UOrcZPla4bIlXyfdQSUin2HW9
m8l1Zna7NG98zPS7WkQER/TmlltBsf9fQU29ohUxwWkZ6oOfz98HaAmPmtBlWBLzIfSuYJjFK5i2
MzJDZZMj2q68K71qN487prML5TtIXg4ituWPQw9sk6/wuEiSz4WEswVmJc8TcsXca372ezbbPgda
gKYW1/5x2Vc2z84VIBdVBnNKenVhKUH9NKGYNO5piYfHIpij18tI2yncCoqLICRfBj1mr1bajtmW
+P+PtCvbjRxXll8kQCK1vmqtKru8t+3uF6FX7fuur79BN864zNIUb/fgAIMDNFDppJLBZDIzYvxm
uvSoBdQrbhvR46ogFnkmCVqYUxHNWEloidtGvQvNIJSJvdafLrslWECePULryRSHrG4UTsTNJ782
niTd1qdXWRcApMgjLuEOx1bTWlaEWyAZJlV79Lo4RX07paLTc/ut5/1L8cOhvTwVkpwDKNvXFW89
0yfJU26Kyl5BwlNDTUGY+/4LPv6DWDxxhBQVrUJahGEf4ZG6OURe4XTQlA3moA5E+eLmSXPiHocd
YVdjEL3GQtI8PGhKfhUTIugREjrEAQdZaSHTEDbm75NH3XUXI9W2wdvi1YGIP10UghxoxIMe1yrb
WJK+V6TjigFL/XNm4f+LalQC1CUcWph5qKitxbbw6kXRriyDyri/vJ8YClxAXP6dsVMrtTPZA1mM
XtbSz46tZxzITnQib28msEOi/R/txXwuoFRlLVsqQty0Ige6BjtUEansZ3hdvOzP9pK9G+J2bVFp
Kybe4Y+Vo7tJ6q+JUYDKXNS9shXTYAFEvzeGXyGByYFrWBZhjUE8NCIYu1m97UVqjFtuoJ0cq6WA
oQRcgB8PwqZu48VYQNCmdt+1ObMbyMEuQ/gXi3VqhUsg1LjNIgrBYLfWQOvyUheHXtSkvbVZTk1w
mz+GzlxVNzCx0tY2Ystus0OyfIcyTaYKWyg2vwoWDKJk4Oa0dG7VChCF/O5grr+Tg+E3XyKP/JC/
k1fNkXehQwLz4c+jDTwY/xjkFjAvkzJOKIqutZTbyxJY5qNGRfxQW+8Lp0a4JQRjNs2KBrdEVtkd
9ytUgRkxbR2Iiu7bQffuDQeis7rG6lzCG6U5FupjNV/J2dPlBTsf+ETGdeoMB55ZtUypyspYjE7o
VQPzNvGyA9r1FIfezOhuiBxwOaY/04Po9eSc/JuZ1hRMXJroSZR51cd+gM5xwl5GIXr4XYdSVofW
/fZbdvNGx7AfHRvq3MkTpsvtxEeNcHF7J/FFPPSbednJn8FrL+LPK5OV5bgpBl6TXRNIjrzXAhl9
HZEvOns3P+m7z2/n5klCHWtmp83MZ1I/G6vbaygy7AWflEEqf4ScOsRBrlXQacpNVD/B/Ytmz9w1
9wmqhW83H78Q7QaRNW6Pr2s8JxEbeQWTvxseSje+pcfyawvO9OlKNDi/WZk89Y3b4GolM1F1fCwp
ttFZ6ih2jMIkRYed6uoKUgwduq6JaCxa9NW4HT9kGdVCtqK6/EQxSLmUthILqkJC17jdXraIworA
iHzA3LDTHFmPUebUOyVCs6J1b/ryrh13l4NF5Bm3/RXJoEPGamsobUDZNbfzFJKokai4u5kPnn43
LnMySE3Lrn+DGSZSpuIZQP9R7KmXfxGlNsINzeUCEO5Saaa8xX98p3rzrrdbz8KLW/YmNf2fFpC/
Z8Xykq81m9ckpVfMwYzihpA6fCsnPFk8/o4l1W2ugFCMbTHZodf6kd1KMk+6ycCqgKG23lMc0yc7
HODTTnQIbd6GTq1zcDKbpQbGL3i4vuKp1Cnux6sM/UC4Png6QjIWjEpsn0jvEMnfvpJasSAg/ubt
5JW5U+9ZA3kS6Gw35LhDVG72diik92ISgn/xFqcRlFwMpHv8hlg7eS4YQLev6qH2y9vYN5z1MOd4
a0l8sYTsZoqEZvn/2eM2BpVWc6EhNqBaHGb5KIuoWjbzvZPf5zZDtmAk0WIXMbJ8UYgXl15bHWhy
lAbv8kYQOMLXLyctNqpGY47kpt+onTvNIu7DbbD6Z634SwvJloQ27DlWjUBRhaf7EuTN5PGyH4IF
M7lwN8DFXAw5Liy6vJOzb3o92BV6Hgb6dVh697KtzXqX/v51eMlIJTUxUMW+jtQ7BJdlV35m9G2G
M5n74ZUlPKXw+v8v+Pi+jNwZ2tYlnYaJ3WLvV594TdDu1gMbvvv/NLJuPt2fusidnSkovA2dtdvV
gwN9SHe5SQ5z6kDJPmjtOViu2URIfhSROgmXljtOdWmKF501wXUoAOMN052/oaRuOfSNS1ntnDwQ
5UKiLcBhh4E59GmR4erQPC/F7SySfBf6xIFFopICSgHwiQTVbnSTxFGQI5h7C1oirhQk/w9l5u2z
5z1YOPygekPMiTUIpPsEbCaWR8GJlB5EefG/JAj/2OG5g4apmDKJdbcqj73LKh/9S/fa7HsHnekC
pBK4ZHGvfEOU92v2exX7fXnLCsyqr151gtRKEA08Odo6aVKYsXmhuryflLuQCH5/c/T5ZGfxNQl1
msHWw/ywAFEgXAIbbO5WR8nRvOp6+cwKR/lhcXF7uhXd3bbKR6emOQhZp2QqZ/ZYT9JDXTwt1LPI
vhBZEeA9zwFGxkTNhg4Oxjq4I5Zdo/2YK0GlUgD3FgcTUaNKcsXiLiuhjpB9lQiUMbVmF02YaEGl
xL6M+KKF4yCCNdFJBTvCStw2zas2j+xa90NVkESJYo8DilymRdQw0B37+zZ8pKng1if6MhwqlH1L
zC7Glxn0K32+j/NHuXi9vFICsIMq78eSW6vkWWOyszH7tTjpHROYDV002qt2c716+k4Svt9d9krl
OxAlZSmqiR0ZRvg17W/M8CtNBP1Ql78/poE/OjVYRVcNzCkl+xy3s7+ASLdJpZ00WQKUEznD3cuj
OdHIWMKSLu8V/V5Rgrn5IvhEIm84GGhpMWQFBO9RrI5QugFqx3idsXs7t1lvknSMd20QPvzN29Y7
+qi8zAi6W6tOZymatOj2sKD9Ty4OhYUmh7mVngU+stPgvJryv4NJ5Xl/+mrW8549cDG5Tzly0Hho
m4rd7cuDGjoi1wTJmcrz/yhpvkToIAJAvE5YUfTKfQv92WmuVdy1REfU9m0HMiDIwFR03L79+0k5
KivLtskqWDNiG0qjMBd56mdUAZ7xPo+hMGFWxqLubDVPDHIRU3ThqqYS8K/z8ifZyzGInP4CFzyq
Nrkj+aJawCYOGkQBlZeuQzCRg1utGCe5DnF3ldRrKbybRwHObm6yk9/ncFYqowVP1nCnb6DnHaTV
3ZwKEEPkAge1GZr+jZYxIfTtsQ2vyvzucoBvZkPvLvAFjEYuoi4MsZmsdp/UL9Gk2nMd0OYpLW8q
69ukLIIjcHvNIHLBpNapxnOWa3qhtCAPxTuuddNNn/UBujDhj8tObW8jDP3+zwhDrpPAbnKpa1to
f6K2PHnVQ+JhXkN1aexgY3n1MRZxGomc4gItJXQYZQOr2NU/5C50uvmXPAlSle0cGY91sqzJloZO
mo9OJR1N0pVNiU5FUO/RibEbJFv6VOJh1SU7/eHyGm4G3ok1bgnLsiymakHgrRghbq9KVZQLbaPP
iQVu0fp00NqGFQWhI+/NT8nB3DMuGPoLjylO5NKnyw5tB8WJPW63rnVjhQur1cmHcZ/cF873GSzp
v439HbSeGOP2rZZAR4iy8eEx8hiwNrg7QUAVSmhvNWrQ2Ao28nbC9G6RnxktuhgMsMw99pRDPqFH
0kXpuPWkIEWApF73rXi5vKLsA52h+YlF7ia1GmU8SIyubGzTh07HKHaSOpViOVJe7aS5ci6b24Sq
E3Nc8iTHiZKl7KWm16svJi690dxg1iX0QXaOeYol/bGu8lNuiHiVt0vzJ4a5XMoyWjmirAQ6M+ru
R/C9esm1+cSou1u78ctPUDwUziluHpUnRtn+PIWwsJmtIn/bHfW1Zc/76JCBLXxIQB+Q+ZMtKvRu
QtiJPQ5dWiXVxph19iog69WhSpbdJqL3m21MwQOprkJGEaxWH30yQnkkI3tuaOmDon9J1sfLEfIv
X+rdALdo2OGFAbFV9DUcJR+dcXd0xxK2qLJDv/dYOjpcGQJcZrBxvgvebXILl2qUDPHIwlIabCtr
7Hm5XesXkxr2GD+SRtSCvf2h3u1xwIx3IrOrWUnGXHKbKC9zezP0RHBKb2/tdyMcNldmQZWOndJx
fZ8Ydgq5lxxUMcO9vgjukv+CW++meFjuzTy2WMndGrGXVh0v9+mvUWlsCNTv9Dm7ZWybdZ/ekGS4
SZosAEtJZ4N1wtab5PU/BhAH20VkRUWnI4ASUh+aLG6dXldRNkd5IyxujMWATlrv5usSoBX6xYpm
tymyo4Q/KKSy3ZRZIPiDGKidRxeePDC0iDSNp6GQmlnSTQlNAGwWI9thggwsIgomZ2qMWolmj7ZD
690Yh7DzarVRacDYmn6ZCNrs1i+9KjinRDY4DIjQWgel7QIXqtIktoKWWbuLITHf5ZZoOHmzE1iH
UNn/Fo+DA+gtVq3CFo+9qTJGzdyN/cwht2QPJToc/YVvudVOE7i4DXPvZjlE0JK+pIOFczELb8bi
nmqfLweFaAk5BKA1HZeaEelR5QEFdrcdwdfQmQIIEHnBQUBCh1C12OK1Bt41j2ORCwz8y85/Xydu
5xutsg4qm1bsXfMeYod25IVvp6riOWKyGtGqcVsbc4sL2tPhj45xJnXPZnZFTb6bUwonAcePu6Vz
lZCxhUe1ZedP0iObeGPsV+y/AK5PqzN+NTEJ9NZd8iiqHgg8NLh8rK/1PJsixEVCr1Td0yJfTQU3
XhZaF+CIH3vrRzDYhWz6M1MO/XzXgchOM91xEAWfyBUOJZIiGbuxhB2jfTIAsNJLJOobJQJoNTh0
qC10iCqMD2f066f6OgxYV3a4V3ELUdzMC93fBI7sLoLFxC1L2IYp2GIGW4WTHG+pJS1sGc+dZARJ
+YjtINhiIgMcUrQk1YYkggFS3mTDbacKch/R73MYQSW1yXQ2aZnX+wEcU38so8Z6xN4B3OAQoswK
sMWE2LNVcdWst2pzXXU4lubdZUAVhgKHDdY0r6BXgZ2J9RugQd+AJFB/Nd0w9nLLCR+HymaCWihn
3ui7BBR2lmAlRWDIP6AvE/paIzYwXl4PzyviL3aNB3SdM7MVZkoHTHpe9lrw8fj3dEkuVwhAAS7m
OIj620n5dvn3hS6xDXgS3l2hTX34lk7c6vfLVyarYnnaF/bavIAIPL4XPiMK4Il/UI8yWS/kDvE4
f2eX7vSWqdCXO+k4gn2+uJNBnN29iHVRBWjFq/aaVEPVhoVP6+uB+lzsGI60LxY4beOH8SHzu94W
gb3o63HYQdZSNhYLNvvEDLp52CVN713+gGx3XQB7k0MPEwxHdcooGUryI4P+iHZQOrftbqzmuWtF
VzfRp+OgJG5LSw1XGFMHENrqBooJ7Rd5Ha4Ho91LUXhYUwXSEKGdSeVNG9VHjHjd4DHtGGvDNSYe
jwoxnMv+i5aYQ59GhmiTxfwn8WvbfSPk0+XfZy7x62sw+XJQE2J6km/2VycarQOL1kgb7Tl/peRe
TW5S2RuMp8uWtgL0xBJfG8IMLTElttWHOraT8qtcPZWasJV2a71OrXD5Rzoo/VgxK9ojo/BgHb3V
sXBqL7xdXPpTTJO2WdI7tcghTELDYYzZCk5oLtH83M0+qfvOrW8qPw80wSJutqadWuOSkqFdpnZk
jXhq0O/B9z37rFOTQIQVfIQ/+isUvp6hdO6puzLzRG8ZgmChbPFPwDQdSREuLOmfitA2tC+h9Ukq
X+PuOxTiBVnD1r4/9ZODllQyzV5nQk4jOp+y9nqoBhQ19uWCtwFjb/YCc5tZ86k9DmeaEXV8hd0D
LMWu9wYrYN6reO+ddx2qNitWF3ynj6pNfA39IMJHKRYkF7Yhz+S+ZOjcGRi3DjX3VfQIkiXFNtQ9
pV/HAcRn2pcmuR6TwRFRJIq+KAcvnTQpU8RKxJE+O1L4ujQYO8Q0c5H6pSG6C28gADqtTKIoKL0h
l+G+qVlISaozeM11cBSl31vyhLl6wZcUGeE+ZDYWZLBYRm3Eg53gQTbPQ1sqZPcymr315HNfDFmh
qRrIDg2N8Bw0y5pIRTqQEbnS4tX+uFuDZt9iAlxUxt9y6NQQ5xD6XsFJocJQkem2Jn2j6zEzFcEx
s2EEpODgkiFoeyUy33cgt4WWNXQZQTNT3ugtaKs03dOlUHB1E5lh2+AEQLpcmzLwIsOMkdh9+7hE
hZ1GPy9/mg3o+OALB5FjlSZaUq8jJKkil1hX1hTZCf0eg4ooUq+nUFA8FPnEgaLVVrMR6vBpnsCQ
OWRP6gACOGsRzJ5u7NQPXrE/42TpcgvdFJ0EM12ueNla27FioCX0RwiOu6r88030wRgXc1EdhUYa
Ywkj/aowrztjLxRC2zo3P9hgDp84pPVVG7UFbCyH0ZW9DJQ8CsZ9QL0SRL4kuNpsxQTRQcWG4W5M
gfHxjXVTdC2c0LAY+UTHi0n0EzxwdkzvJy10UPT8iwU8tccF+qK2RjmaECqvU3o3xpKr0/FTW4aC
l/mt90uDQJ8D/MBEN85oNmiT1f2iN2wR06d2z1ppLU+9TW/UNyZJ0TnFYpkDPZizMLCNbhQdzycf
v9kQp9O8aP3oruoPRf48E//y1t3aS6e/zx1H7ZRmjdQOo2uZs2uCAbSlsitJmgC8RWa4q/ZaKFkk
p3BDbjJ7rCUnXW+h6yKIgX/5OP+sFk+CCZGa0giRj7rSrgTc7ekudMPrcDc7q5fvxKWczS11snwq
l/yW5ZwvfQGDefJG+qPsTFf+MfnZXeEj7kXBx4L4QjTwJJiloo4FuExHV4UGCGaR0Ukj7xlVAhuS
E96rGWxfssbBetKBs7FBkgSNcT3oLKdzWB09XewM01deet99E11vWRhcssghexyXMThssImVetXs
bKmdXjavQsU69Gt/IxHjpqZJUM5N8J92AU9VklVySCKCdZ2gz6FcrfSpMQUbjQH4Jdc4gB9VcBms
agd8IolttfdGpNlt800jkSCxECCGyiGGNmpNpEX4akt1lVlHa9xfXithzHOQERtoD4+6t002/TL8
5B4ifw/hLXVST7oTBiH7cy+tG4ccvdwkdcUAML/OYzSJd6CPBtP9wbhBUzokFGXALoQKdqJQ3Gq8
OUVeXvJkzXotTFQY1sCCjDbr+FECv/OB9Y0XfiJKB7derT6Y45CkL5UklinMdd7izT+aQN+D9Mop
PePISN9aUEfmAfkimqEXusmdm+iJz6Jchl1WDy8wOBdds7EQYsvC5njBIcALkujQqBnGCaZ643ss
eb3pJ+X95eAUmeAAJB3jWF4LBP8aoU9zaYMynZxlyATHmeig0djfcZJKRWrWZgMD4t6ydSaLBGEc
O38h3+Nf6U3plUEh/FACANE4AMkNaaowmASMQtUjvlZ/kfvFMQ/lreSBq1umOOIKt21s0eSEaEk5
PInk2RrVGa628Sep31VRaRuLaA5WcNRoHKZA7HXKkxzOJbGzvjJuxdQnkp22rDXMCV+yv+kS/bDf
OFyp1bhMFB1uoSm/yAKq/MXF6yQz4FUysjwpjSLC74+x12qta+hXJvy7HO6iOOQbBWRwC83zjN/V
JH8sj81iS1GgSm75PcWZacDqvdrdExCkjE8C04K40DngKEo5N0yWHTCxyvjJ8JsgU904t9dfoV35
064DYauwWUGwC3h2idFYwiWTYZXJi5uZl9eZnViZPdWtKJlkiHvh5NE5LFGMShumGl8w32eQ4qG7
9k35THkmQnE30VpycIIRR4tULFiS+g5kJLY5HsxEAI3bsWJSXdOppVkmT72gy2pCMYiCDOT1d/LI
1EW1L4zvIff+HxwLm+v3bo/nWFjSvlTrEPYapqUyBJFHH9rYkdh10yUPgnAUWWP/foLIcdzrdCGw
xvpKddCXSuDpwFMM9ARuZ6HgMQvus9g48Y0Lfrw4mTPEM1jwD8+1H+4jiNTgmEYe7oaeIki5NsPj
xBqXiDd1JilDAt/WrLIzMGdImp3rf96/YpATI1y49yV0QEgClyh9lqwXI9pd/kIiJ7gYn82qSIYe
ToTyk5kcjDa3i0IU46Lvwh2SZDYko1RhhHEOQj/XX1J7ZGIjrAW8DAbRdPImHJmGbKG70TLPWDBR
Ly8zkETg+qwmdiPN9tzldj/e5tm3y6u3nR+eWOJOSDCv5n2Xo+4w1I6p2V9+u6fetSADgJZPsb+p
bbKLxCzEm0fziWHuoDSXSovmsQYMduhprv3oAOZ03Zv8YZ+C+Dj9mb1cdpUF2vne+mdN+TfxpiRq
tahY0yo5kviBzsHl3996oUakvxvgoAJj0F03tFjKPBmO69A4SKyCTC93qWY8aJrqhzXxKlPZ60X6
NNfRbsnbO20tn1WDupf/FvbVLvnK4Uil6yuZIRbiluudEe4xSr8bCp90P+v4kUJf7rK1rbnsD55z
QEIjisbCCeaGQ/6U1mBTkWwdt/p217lZ60Yh2oxTG3mE6DYl+qYcuNRgzTYKBYZnI/etdHGWRvuv
n5UDmEHJrRYaK7ABtSbLZoRC2VHe0/vfNDihV/1FHZpYeMI1qYpjla8alGELAhUZcdSpsttn+lU3
lEGk9QLgZAn2WYycmOEwLSmXmY56iwR8fgybT0WClzJztbPybrSeBQGyCdInttjfcnKKJpIehXkF
l8iX2R+vqwfWw2a6cepMvuLEV2DcdysBtIlscsiWZCuRpBqVEUt2Nbw5UrxAfr7s12b4nbjFYVgf
hnlbpVjCtX2Khx+aJUoWN8+BdwN8scDKUr0C4z3qmzGejWRPTa7MKcap8HjZka1HMHD3/RNzvEiq
otRKTnNkivJB8xXIJvU7LWD8R3/xCPbBEIdMlmbIcV+wSIh8HY1Qa/OcIZH7j+5wgDQzErmV4MNQ
CppNda8Zj4p8TdXCGTMK5aJjXXpRJsgSBAGncWA0WhSTpCXWcNJew8zr229DJcjYBAHH1weKMTWT
TmYxTa4L9SZrBRdm0e9zmGBKvQJCT7gQReMerRB7Kx0E30a0ShwUTGU1LJDfgAvdPi/3c36INMEd
efsktkBWjlYYQz0jbaZKH1cgu0M9G30j1lUTFCD7SZK3S79sx/epIxpG2a53nZjkPr411MYkpTCZ
X0+eZOfg0oiOk28d5CtR88b2Cr57x/79BEyBCUa6KEhGCzIeiVraiTw9rIUkOIa2C7InLnHBoJbD
UNYLc4k9QgAWdpaH4ZcJ9MloXXQUwUVB5BYXGGnRadQsYC7MdgbtIepR2amQuZxB8vmp97543Kkg
JU0Rhi2sWMp1V9wN9ac8e9RkjCnHj4r1c5H/6hR6t8cfEamuJCWBvabsjutM7FCffb1WfQHiCVaP
H70dpBrvbTXstO5Y2TLIXEp/3YHkqsUAvYIe8cKdeltYRmdwfWE5eTqxZO3DdmQX1hJ8jy3S+JhJ
WX5h8nd/RTaMs+OftXxrvD0J/Ig2ODxkBH61Hrr5ytIFb8uiiOfpwnotjySL3VVHyDIzaesMKStI
ItDNA0rOURNA4TbavvvDYYZcNYsmNcgsIegeNJblZHPhCuJiO4N4t8GBxaTGjTZ0cCm9tiC9+ON3
4jXf957sKveswQzPK5//6nn55Etx0LESORsUC5515PNcJLZJBQehKNw5sIgiAn0vHW5V+SPBq834
qdIFZ6EwGjioAF99viQVnDBBkmdgN0UBDdBghdag0hHW4VlKcmkncUARpb21hmwD44GycdRDsst9
DR1zuZPtoef+YkJpWhB/gtjgGznjaemmWcd+SuOHKX+uhx/QGlCE06eCMKfcvbjSaZpFrECoJKYt
l7U9EIEj21WM93ijXFZZt0WeqSMWzyrtzHRw8DsTZIZQ6tduVLt/bu/129968UIxX5F37LuegFI/
SmsZstM4zCAmIv+KHTTAXI02RCR1e3zunfTwdwmAARobgtzmjHC70OqGguATwS+95KllS5KXtn/T
OUSsdyPckqbFSmqrRvRHfeJOyW6cV3uOXwXwxL79edS/W+FWrzIjyGEOcIXxy05fmLTG7OQ3UDZ/
oZ//oy0ObhfVWvDAhmIBGGx8xnhA8BSqOOtR3EvM4OeSWxzqRm2m9XOCxVP1K8P6PFAIavyMzM/r
j8s+be/g9+XjcNYMC5DJRnCJFIfaeokNxyyuiIiyVmSFA9syhuTrOsObyXiNpB9mfWUYr2omavg8
z6E1XVVVkCQTAmJ0EHp83Epzqea1NUKQSQ7Yy3gVkD09/IZbUeHozCVmSifg11ZkXScqh7ZyPo1Z
nei5K9XT96pYH9NJuzVX5dGsXi5/om2vcOFEjxy2KuWv1lAw6ppGV/M3+hACluHkQPYGlDqkvWjs
/vziw9wyIAUF/nrFwpPOxxWs+8QgUxMVjAbbJeisUa6syF4LO35eoGrUOvmn0vD+xkEQiaiwqGE0
hcN3PZmLHiDBjA4gZexsnJRHxseb+CLd6jOwhX8aev8szPujW07jIlGJsr6sGxOfTfVKzMRbnUgb
aiswTi1wh36b6NZapLBgor6/WN6MxrKhu83onw+scr5wIZim8aKRDJaMRzOw/PgRn4m2DiOCYAwb
Uukon4W8HmfugbtIhpIteNJBJaDy36qap2IZa4s600E/dPe6M33tgtAtVI/4ja8d+gBaF6ktojU4
+24wi5u4plkYzdcMXulNRwdKtMwqcYz2Pg0r2xhlWxCFZzeRjyb48n4ElcF8MGCidRUfD3WuRXfK
w2+Rpk4LRHQlWwtJNFAOGTIooQjfoTfPVmKFq0Yc2bjpfuFCEps3Wu8LnGL79cM5AqfYGW8Sg4Lg
jZeiiHpprKoYVsLZ1mz9sBwrp3DAVpLb/z89l/NC4JtFBAYcMyDIyu2wAodx24Y6cUa/fOvbaV7R
yItJCSq47p/jIixRID2omyxTO+vkrXvcTCDHR5wsdkrcHKsgfJof4geMMwvVD9hfza+jbgDsFVOm
hsazvPWD0maZblJHb+9KxN8wRN5cK/tJXw9hJarant8c4NqpORY8Jzmh2iaDBKexyxxoIDgUwmiR
lwSsolo8irLBjUg0FLQoE5UaOtMU+Wgsi2VjwnlGHSWNbmi17pZJuR4aGTIs9PHP49EgMkY/DAOS
gBrfamVmehO20gx639f6Ov7BBlqLIP62Hgywh9h1IGLt3MCND/bYv58sZGQ2ep0ZsEfLW5qgPe7P
g9AE2qsWAX8Me3DhEjUipe0q9zVxpF36xK5cpptJNrtxyTsqfN4/u7XqpgZiPHR5qwqmkHjKmjUn
haokCkAj6F/DAKOJqp37s505w3e8tvrWPs1sUXycN2hwVrlF1Oe1b6cCVgEiE1q7GIhIzjCgsEF8
c5f5otau86/G3DQgF4nRIBMV/Y9frQyjZjBHAgypKptWP1ZN0LB8HvIwgEzRgBVG3sh9tX4dqaaX
MnaWFB+6sr2KVJb5El8eLFEV9OyGwlbP0FQL/8Nw5dvV8yQE62U1TK2KiQPSYtNlEgDoSz0YgQSS
yuBvVo5AQsVS2UOyzBsrqzBTlMogTrQGcdLYajg7gi18fk6amDDA3JZMmKDn2exW39Sp1QN22Y2r
QJIdSvtkzypc0l6BBrCQe2prAU8N8mA4JENnDm8GZ1dxE++N1XOFhoi8W0R5/dYOI6aG3B4CS+aZ
thI1k7LLVsR6sx4nKFHBs8m/vILnE4aICGhDUZwlmLGi/KTtoCZptLD9pAbKI8F7Gd1ZtnygvrZj
2gJ9a4fXNDDteGc1UJsRceltnC4f7PNlGyvXjHZsVvjora/jvglMN9xV14wGZIES0mVvNxKCj9a4
7J6E5iIvMqyl+xIMWOOOBhkUL2NP9DJ4zkH9cV35Ik5bjAOYFmFpOmQ3BC2a9Y16z6YRUFMGXa8S
aAa6Ce6Zn4krqoUJ/eSOUWWwSCZXsA4lKcwbS17nd3tiL7aIKeGcV4zzk8djNZFADQtL7JLGenzL
pxras7UH+Uanfcg9MU355rZ4D1n+mCvTudW7Gib1+rsiuxSMFI2gvLIF+ie7gnLbHMqeZi5ZwOSy
8PP5Op/vLwei6Pe5xHQhcV2XBC40WWKX8dHEMOBlC6JF4q5+nVGHacFOZzD02st8n9fPZBQUlUU2
uEuf0qy1ZrZYJVk51ONdRiO76wVJjcAGP60k6XhXKHOslBEFUeVX602WiV5YN0+R94Dirz95J0GE
N8dasa5xkPkjEdTvVLfaj0F2K5r5E+0Yfj4JbdymHrK9OTmDRwLrFhbBBfB9yZ3BZU9bkiu6npzf
GHBBxiAelAshb4lp2o85zLjQobMimBymL2H9U8UjRlGqjiS1+3EW1a+3vtipMW7vmGZlya2+EGde
7kKMIA+fqGggbzMLPLXB7Z9Sa4hSS3Ao3UNF87rDjcR0pU/xA9gu2QjIw+XNxAL5443r4/rxm0ke
TaOSsVLGXLl0vcKIi5k8GOWrVR5igjdrXagQyBD6kklub3VJ1aWJBZOz3+6NF1xNjiC5fMz28a4O
SOqIwlLgIn8Og8cvD0cD9tjZX2JwfPCbPdmJXhgEkcg/n5SmBQkZguAw4zi6n1c18mMzMZHAz/Eh
bxeyjyDwLVzNrR1+Ei/8aTwNcz8QHd4xZUJW1csyW3qTWql88iK66LFwuPDteB37kZZ6vBBYw/SL
PTXjLsQErNrZJIWUWPKNhiKwP+9ZxCl86h93CldqEvUaWrsdcp/vlcquR7QsJh4jVjOCBR0PGCpm
jPPCPoetg4xd01VkqZAV5y+BpBt6msc4AsblUa+Oiy7AZtHvc44V0aDEfYTfXykeiAL5j4lm2MIZ
qmGC4I7qZySSspRlCqaHidMvfkhfEgN6itdqGLQJFRzIW56Ar0tHqdc0ZYOnoJMLc8HFbKFO3ERO
knzJLMFpvAWKOi6SKiYXMFN+dl1gXyibIJrlLIdQe2vtNF39WrcN5Lhs/k90vzsv0OvmB4Pcx9Eg
CbGYy0qd8hWTxHpml0yRzA+ftDwAHdKz7tfBKlpHdnxwmwvfCddkDXmlbPIz80Ybd1JWwmjao9HS
3JW16TbRDRH1XW0cYx/sMEg5uSoPbRobRg07q47JQnDa6EZma72AP2Hr/vXBDJepq0ZqZN2Kj6Ye
WasVQ95il2NeTb5TH3Ubc5SYW84wL9EdrPTPqbLYF9RN1lVmYCJc506ZNpWsSJYwF5fI+5h8WixB
nrt1vTs1wFdPmqKO+zxSqJM9j6COYxqi0b67Dm2W5ojuy9uh8Y83/BYb+jjJrATGkhLMdJUv0SBR
WnsqBKC0cYh9cIoLDRRyprJgTkXFS6hc9+auNe/j+etkrH8OGjpKKAT/MfDYxteGBik1oz5FEA5D
ZofqQxk/Xs5sNkHj1AKXrc3SGKugT6JO76qxw67/WRCCFq5dHO2ACbUra3QEJtny8DuYmCYq16qu
Epl/rixpXpbg9aIoHM7fGR3WvDO8fsHrNVPWEHV1be6wE3N827HejbLUzzDHzv70ut6Pt8lh8Ril
JUb0j1WCwiGkoFzroO6iW9FY0iZInprnSg5WCl30qoV565G+Gq8x3kyrn+UVEjlQNTv6VX0UebyF
XKcWufDElBfI4DpYpIvmamCbiYvdUAlOmy0jFE+XePaQDUL4pxVSVHTucwbD8+NUP5j/R9qV9cht
9NpfJEC7VK9au3t69vEsfhHscax93/Xr76kxrkddrXTF/hIgQWJAbLJYJIvLYVjZasLDK9kUHnJS
BOhMmiirLKhqnM4COvuhndNt7445EgyZFyCBohKr+inDNhbcrOUWY7SWYyAYQCWMHZ7E1klTCdoO
dr+s4NP2FLlf7TiJ2I1g4KNg9P9EGM+ZR5lRFyGIqNmBUOD6hle24VGgbK7cV2XKArCfW0guvDLn
u77nvMu3vo8aFAFoFiJPJMdPv6+3DSpueY3zF1+S9D4JW47p27RMawqMjEIklnQCROePe4sMr1Xb
tWqFPqZnDV925l1euRzLRO8ia5nWJBmhoZU2iYYCTIl+4OfuclUnTu30zrgXd5nqXKa2pWhrYozl
1chgxnMA/obgtp9Fd1Z3CzzxZSLbx6RjiziqroDQYo4p6EO0A7cNhFjdDBNGgDXe22qDAkEZCCUg
gn6JswEfAL5nU1hDlfNKcushf8/k/utlJjbeUyCB2gjOWzIRq5zqmpGi6iM2Pfy6jrmoyDHbxA5T
D/PwVqz90BpemnibpU969M9Xd2fpSTWnAlgqjc4TZdkl2uNljjbqxeBjxRKjaXKNvcVZAZYGL7+p
vNwP98Sn0PUYFuSowIaeQWSKgVsqSqJxVuYUhiIYDVgCDWloIcL2cd0fFU4cuxXoEQnNECYCSjwD
2TqCEWu9lrdgyLwOH+LdApeePKNDEmi2/EDvPAAjooJeQUSsBpZzsWWfTG2lIJVxQFEcHzqpP5ap
cQwm/Q3YFtdp13y7fFrn+nBKjrmpQ6cu0xCCtz7dS+FbOv3zF983DDSUUF93Bpc1mYbekBzshMVs
acp1tnBO5zwwBgN09BbFPwWFOCZdhjUSwLrpoAJmgVXNQu4FQewWyQIoH5MTF2y47FNaTK4sGptA
CDLQGrAShradZy/mW9RZg40FKi4qnMCJe7ksv02a2EqoS8BwxIOeHTKUzDhs6hwHlP8E4u+DhNUm
wbF3ULW6AuQqnr68MvT5nSJo3PokyGhEIvdaoAcwq41WIIwbxCdFqw6LKTgczniEmJNb9AZZnQDS
HNEHHO4o+nr5Twu4ltvZo89rNbSi0uYNbZ63IOun/DGHqJS9KNcayCqo6ozfaKFTvwN2BfpZ6yNF
DKDVpBjLMFwOv1s3ey1Y5kEqANpKbBcQzvbV03LbOVhE66l3emTNnuLWDq20yjviiA+XCZ+nP08Y
Zh8J1dzGEZFBV4Xnb/1hN3qC3/g8vdmw+6CDOivq/Kosw3ecupZ6XjJlWNDfIh4oZ8NuOgAb22pg
+WtOjLl9K9D6RCRoKi0gn9JSpimseoV65p/K6+LkOwq8Fh71d8VGaheg/byOzc3DWxFkboVUmRjK
HKhZromDQ7wX5Pl9LHOnJIIXoWHj8plt3o0VOeZuxKMoLzqN1JPlroezwT95KPsfIz+nESHOS8Zf
QC4geLIyoUcoJJkZd6BhPEZ3yyMFwadjQc2L9FBc1Y7wlS66ylxcRXvcjYe/KCNDZHgnw6bqEgIs
5gwTSW9atYChMQAcLduVlzwtjo5yB3GFr8Ftc0OvBforHd5MynnMdUqYOcu2pqMAAy5EPQXfxkiz
qkxxIjQ+6AbCvFZ81qpmf/k8NyL+U5rMgQ41cHoDAmb1AEswdeAcR8A3LoEe1eONXlKseF6ot6VD
a/kyhs7oR7NNS7A5i/s8TKzZ3CdzxVHUjXL8KWOMVWsBMPwrCheb1mrM0JW6zhJQBuizx0l1WuKV
5a0p8uCjt+7jijl2dbiJ/nNJjihz5o0OUHNdKw9L6ie1sita3ojFVpC0JsbkOZShxoOTxhiSoH7J
iXBsi8K9rCBbYcyaBGM8W1loYjOhOgkU3ek466+lINl9xuvd57HCXPpSSwJTbUAnbI5Fd0zN+8t8
bH5fB7C9RCQDK1gZUc0B0UNhQCNgOl1P8qHvOB1lm14GNYDfBBhBdRhvycwCBGQs7KAZJ6x6wzL3
aCfzN+XS/jfWQmq0oRctoKZO2NhL0Em2jBFNIEbo0DcPdX2vAVi23mVo/653jeDOvNT8plVG77wG
eFkT9RSDOSBJGLVOoim92jUkQBmp35SX0jYd89i42EngtBGmozt4VixeRJiS+bwGm62btf4B9IRX
L0RgJQx6WOAHDFrl54MJpCEnE+9VLGFQeH2qWyZqTYtxAfUC/NSOvn6rtkcNMU5ES+iKx0GLOAHD
llquCTEmv4hkAZEmzVSOL3nxReeBj/C+z5j3XiilDnsOYY6qxMqra3HxLt+rTQey5oCx5rFUYwh1
hqh+Qb+2vnAjVtbi/+rPI3vufhMeS4xhD4106QYVBLvlKJrXeswzRRvvaoKe8t+qzk4C6OoSJrkC
ChTyMnnFEsXuagCakWY3tjDavJmUbWUj6NZEE7YkqszNKjN1MqYWlkOXOk9TW9tMiDvOxL98Ujwy
zP1ZZOwCixOQKdSjifVptXRXBjyPtGkG0Y//mxnm5nR6IgU6ZWbCBPSU2sGdvK8wG1J6omTzlmb9
i/J9UmOuT5/PAikotc6j40qoLxwAeu3QqTysL9jp7mURbvQRUc34pMdcp7StgoZgUwqMfI/uV9Uu
PCHENs9wb9wL9xTJS//Ca4ThnRtzwcSOqo0GmiHySCJJXLO7JwJHOegPZz0KLDsmAChgGBzLqXHV
5a6YBgkqj9lQuxhuZPklCe878W3mFhi2IooVqY/AbWXHpQiwKiM1GHGZWKl4myLDXAwPdcXLilCX
fs4TBmwUzOgZ+OuUp2Ds86VPqKGAu1KO4SG3a4emsdO/GKGAXmifpJgzSmpzmWMdTxYZI6hLb4m1
4RSKn6ucY9o2TStCzDmhsJfkYQaeov3koHTtAKLBpxNf8/4/vJw3Ve+TGmsIpUWEOmhgq3UxhoI8
mRcfmp1hx7P3C51xxBJWS+eFUjRUunBw7IwZRpFzUY7B5ODpBwM90TmG2nQrvaMbs3jdUTwembjN
UKO40mlWOO6/58lglaIj8hYebVvFlSAZE59VuZglVJCdV+wVJz7g5bOng6n8PO22TVzRYux8rAWK
WhigJT3qvvmT1nC6HcDRewdrzpzknptf2TwujOeZKEnIKIIyBGf0O1QEWGB2dOxdLM7cCXaxkw6w
Jf+FvU1LpRNkvDF4S7cPnN7qeszCbFpAbQZUXA8H3dr9demPghXb+nuDKaLEBdpwcc0z/udr+ZAR
QC/Rb8rME2LSs0wxTFBO9shXWaGT2UOPXB1d+rJcqfsksyYXNUx0uQU7uh3ob8rMpz+BUVYVUF5J
PiPwr4KDIr53mC1NuWXMzRux4pNR1rSKxE6k7TEJhBjI1jDucB3ty66UWsSzO25gjASvdPTBsEmW
qhnaqKF5ByXsr/Pc2GH28phJui+2rd3kpRuoFSdU3XQ8K5JMsKCFAAvAkgJYs051zAbZgHjxBflp
0Dh1Wh4hxvFkSGya+QhCtR5Vz3ledW+zMjeWoSyiO2Cwb39ZlptXYsUY432qDhOICcHbOTK+i2Xs
DuVtG+4SBT1pvOaizeB7RYrxP0JLBElKQYqMdwG5Ff8uovskwOZP5kE1f1Xpx4Pp67jauZ3aaNjX
0UwpYjhF/CtnsyLI3GoyForaUI7oqCV6HZzlu+m0Dp2OFe64SX6OahDmAtfamCVoDKc573Anz7bi
0UmR8a0OnfIVM/1wCXFhDYoV/XH/FCwHWgYw1iRKaOpg2Ky0OScp7R0g013YPGvZ9UwiK6hC20D8
dVkft92d+bGFBulbkT3EQda0LjDhU6m7U91ll139v7vjZQU2BYqpEFTx0FGHib5TdyBmjV52In0B
hKYVhK+dgQcA8av5lcMTtXpnBmtFiL1kvVBIQwhCItp9sWnPp3lSFduTqVflA4DQi3SJHHPRUEMQ
RjkCOaoo2P6K4ojqJQdeP+mmracdRcjpyGj5oX++CsYBqzNoRQxTpUk/iHAVJl8X3t6PbU4+STBm
t5hDOal1KANde1545l7xaVKMF4bwOGEUYWmXKV5KkFmqykqn+1gS7HJSOW5rW90+mWG0YB6iWJto
1VOQBZvUj1o2W6NwnfN2d/O4YY5fM6clDiPQUTt9P/Yx9pDKN3PfOpe1etOcA+ZDhB/WzbN54jQW
e1PQkR7SsAxAvpV4YPzbWcMVASY2xOO1qCp6+PJ9dBd+U7AIs8NwRe6immJTCDE06u/G9/GVZgj4
Qzg8/hj17gLSGdVHH6KSetNcf4srHovbJ/UpQka9AXBUEy3E87wUBjvN77rWdOb47X87J0a5zbaK
55hAjKVyQBhuReOfd6zAP6wOilFsuVHV2aA5r2n2xuy7UT4vQIn4cy7oojcVAAB4LrNLIWRxSVQM
QqOnIytv+pJ43Sj8/BsSdDoeABTwCYygZng5KZTRIhmWP0b1EIq8EfyN1lYiAogEIAbwbFiTyKhU
KtdNUAwqNczdXuusQnTG6wqPOvpMFX9k1uCWTnE/f887u6ut6gvPZG/pNHByVFRhDYPC9JyabJ1g
DqtMSzyvhm9pBnr582UZ0qNmXQ9BU5GGwTUJANKM7YnCdGy1DATaAWOzeNWo4ENAcFR56nLd8mDy
NvmhbUUoKsCJs4WFKhGkqKIhkZi3V5osXekTbx0JPfUzjlYkGCs0iJWW57Q/ZpGdZhmtMt0XvexM
i8uFjt1yEITI2GOhq7pxVmdSxy6Tpxak5NlV09iuzdHWROQIi/3lU9oscK4pMaGkNMWRbNAes0bu
nKDEkzPW/4mm8OdQG89aqe9MXANxiF+iquD59K08FObjFYAA0J4wAAGcKmEpGOaIrgraMxLuaJCO
jR33FZqraTedyonRN0wsiGErDvqe0cLLBimZCmzpLEOQYgyHQLzK8pvA8C5Lc+PYTkjQP1/FQe1Q
V9NES++yGvbW3GWqPUTdbuii61nh7T7d0Hh4XBHAP1jErhJ2gGuq9KYjFYTXB69i/TSJr5eZ2UoB
nRBg9L3VE5XUtDFQk4CpWniA8FLf5EdsgPhGTyi4+YvRZ3S8rFhirKJQmmJfT9RBZZElRceielcz
Drrq5hnBJgGDCdYdtuL0jPRaUEc9RLtuiZa9xmj3RdHddLpwJQOS6s9dFfj5TYsdzdS7Kh3qErTk
6jmT3SV7uXxEGxbp5PuMEa+WpeqKFt+PFGDuBRmaPRRYe0evBmRWR72zMboWcYLXrXuERxlaRVUJ
f6uMWiRaLprBBNeViY3VlosF4AZrHn5eZm3rmNZUGFXIpTLSswVUxLnxulm8Jss39PrYnUo4CrFt
hVanxJhAA0PkA2kgRZrhN7zUjZzipfWqG9oAOyUcndg8M0z0ARoEMHUqu+d5GXuFBHT8oqmUr5WR
WKWZHZUa2zFE7MRLTP+yHLfJwQ/LkorgnO32L2r0lxU0Q5YDdV7PdnN8U2MsTgDoScOpQm8pBpKp
aPSWgK4GYKHTmzXH0TzVNDMmjS8N6qmJtJ+5DRJbeoEUhITqGaa1AMB3SqQiaWh+NKt0jukHtace
EDM96hj46OyQDgSVTvWlwQqmyrksyE3uMPlE97ajVZoNMLB2J1BD+nIf6kFxZ0l/NgQxs5tEiTka
sk0Jw3AY7JMNNB0yLFZxgX3TkKMpjJYyv88LQEiy+z9nRwEes4Ll3KoisqW6NpFaLZ00lIuTvZnc
zTPQMjgkto5KwbfpNQbipElzIWtvaI6jiao+DEVWWtqgWwEy6lUZAtSCt7FwixTKl0jkI6TF7nRG
K+qFkFqkbwJjCTXMY8SdXcbC/dxp+3zInv9cdGtizCMnxcbxTO0liuJWfm+T1M118XoUecuXttRA
R+8n7AQclSgzPJmZvvSjAQtYoL5udK0VhY2dyI+Xmdn08msyDDdmM0gaJnZpdU7yKGpw4mAvhbtg
k1npFVxABh5XjPtt+qpDSANyGlZKJaZgke5B/Zv+OUkHECgG2ym+GRsbgd90qgVqZIviKiTxoTcE
f8RQppVPwpHoEadNf2OMH08PjNIjNQp3DwC8U12vx7o1ZwEKKPtYXoJq0vKi3xW3pjPZ4Z25Q+PP
XlC4Q8Cbaq8Bu1ADniUd4z+l2gYkUpPWwArJfLZ0+SC0V3HxpoicKZ5tMuh4A2sSbDvDXFSEadan
uMhx9S4X7tD/GIWDqewuayL9sczzCmM1n1SYuGJMKryJWx3Xami8fvyWtoOVLPtY6Kw05BjzTZ+/
JkbVdGWbqrTWDDKApfFQYYgPudEA6wLNHniWqLj5fz7YCfVY8UYlvCInjqGWSiXIFR2KfoinjUIC
cizvQUUvzyURMvrQt6WQCg3IKHD4A3ouBP2qSF710K+nZzl+EZO/0ntguapEo/3c7CtfCSKjnRLE
TuHzhOV9D6rd2sktsRF+ylZ+pGNE/wmmflMlP+my0+mBoIblTKP4AO3UA96PmFC3SxvTKpVmlYKF
UUM6gt/4xOGtKad6eCZk3HC8IIANLZ4FAnEKjHw6Qx5NL0N/F4ecuh/v+8w9oBNLfV3DlOhZ5AP7
wpaTmaP+m0Z4FcIzEUY2mJNszjDCqhHYRVZfZ3l3HAr1rzj5fCkwgXWSVGK6AL3JVif0EOSiYxLu
4CdNEZyfxicNxjZJ+bKoSFGAhuqNzeIS6YHImS2lj2X0NQzeSiRqavJ22VRtm3tkBrEGBFp/tmwU
65GxpDWD+hVH8qo40644dvsYCxm7g3AdDnbpxY+hI3iXyVJXfMbrJ1W256lRmlESK1AlxW1df2uD
HZGeEvWtML4YCidbspWhBL7EbxY/qnMrk6XWMan7gt4w5CWz/ewW2AMquxmY7azOjZ8Q17njrtxj
hZXHm0fZqv2dUGdUpzFlICnj6QL0iWav7MprwVZ8cpiu+VOWm0ZzxSijQXM3xPlMpZp8FOR+1cj+
QxvUpn9b0WHudRtisVlKBVq72DNw6Bzh3fAyANeqT7QNSjokD2h63v1FovdEkoyny9tkrMSWmiv5
ORn+iVTOq+8jDr2klYxvk/RUEJETQAAZ2UNsSTFifUv8KSOQzP0F+2tK33CHn5Jb3ga3dAVj6iQ7
ZJzpUCF8wxfeYMhWSvOEY8YLRkretQ1NW8Z56pQmpjQi+SdwJO5qLbkXOkykoV65X4Lyuu3jvzF5
q0NmoumATIO+0IxMtXQJpm3i1K7SavEvG4JN+72iwgTRmS7o89SDQ6WffHPRridd2QO0knO0/2Lm
kCwFUABe9WzvYyxgv01GYVmmW/2eAgUHjnGDhQuRlwKCK7mh64jaKy5W6/aN/CTLCDHNwnxsBJCV
cgl1A612MIBrY2zJQeup3TSJ3y7dtZniKXlZrtsG9pMwI1chQ/Wta+GwEqDFASQZCDQZ+QaI7cfI
GN1OTJxoigiHKE/KbH9kIUdqX0zUTfr5TXjT7TMn2BsPMZZS1vsW7YqY/AUA2GVWt1XoN6tsdyQJ
6nhYBsjYAPZjRe4xxhTxSkCbkQxiQrTOIvGERyz82cqF4N1KVCVFRF9N2A5fWjLwzC5zsXVgBs2j
Edq+jPLzKYWagj/2PQJeJEyAsjs7MmnuiJy7WlJg6UlkmQGv5WyLqRVJtiuljLu5TiKQzJfubUza
p2bO/uJ6r0kwcutzWV5i+iTXw8iP9N7TZMDshDwE4c2n/5oO42TlakyVlEqv8xZPdGniU92reLLW
+9wLPV6idVNysmESvO8BVs0+yrFwYcjR34w315waOwzwAVuviX5e1ohNIgpQEwAsDVQstjrciqSr
+saEXk+PZfgjFt4uf39baCsCjNC6Ke0mPPVop1edWbNLmxBiX3qgMBCZW9T85XZb5hBjWga6a4im
gbFTJW/nUcPWaFAciJU9DUfiyT6wkNAiS1vMwjvJ1q0+9CkgMb8RmEec0cXUjBo9o+zSDiI69vxr
vJqLRky/w0YRwFFQTECCm/g347QNcSzHNkU1S/UxFYaOvW6XoSF9BJLlX/T4UJNhoviOZAY6R0/l
WURGh9wQvGcPBKlk/qdp3g1ejnDTMK1oMEFRjV6OcEwRB2DCOayRl851x+rNwBpNyU6EB45Sbmr9
ihwjPRInsQTMapSmpSOmnTE5WANbX/3RGvv59dczmNvyyKPJeOk6nLpkoEFI89pFjnw92rQjR3jI
R6sybbpAAw2knIiER5Ox91kQBlWkoakY9YVbI1G9XhLuObLc8owr9WBfWRj0XaqSpjQmr4utCTvc
8kN/A5+MTj3dijEnmFqRy1tVSBXiTP91wHGh3I9/GYxSasoYRR94fkPmpSX6Mer3of7ShbvL3G0K
cEWG0cs2jRtTBNiQnYzkpgmAyVRxF7byWGGUsW0NLc+oMraughU47ZcUHVvKztyr2GhRR+7i5k7o
NSMnotmCvsAehk8RMgqZk3FYlBwhjXyPpUK2tFM+hrkyDzcBpsR8TXbBC99CfkCKnx8dII5k2kiD
tPOpPdHFiIwSQe+W+tV4F93ya/aY282ODpJptyNdRWWHD4oDWH78f+wSg6VOHjR7+ie8gyLbM7p0
dQ+gSDfjf5i+2T7wzx/HuKspFOVJpPN6af3cGYdC4uSGt7Aq6PaL39wzz+eoNcRUqUFA1iz5ZrTT
G+LRpepmYZmPyoEaH54BVzat64omZXoVWPZAfMhU2tbaOOR2didPtGW3da+xx/vY2zSWyRzFk7zu
CXtGvQaIyItdWbbkD26P+/scA6+bYISLYKVQZfdXvXX5lm0HCasfyNzmoEWEk9Exbuk2uC/uUA6w
BFfy08Gi8yyxw8svb+s+VT9aG0VmkiHYz+kkNrRvtcebxcWmn3+673RQjWYWGivF0E4J3LV2pzmX
OaV3+Uz3TWwJAdAlOV/kVXVzKg9Zg3CrDSdXNgrMbyuFcDSGuPJqeAgvUU1xf5nopk6viDI6Xali
P6G7jDZLmndSGTiKHHD44pFgtFpMJymQTZBYtMQKUoyC9op3mYvNDBuMvQLUeOSRUe891WLFiAYt
pgNqDdZOLjEdd0f5qJMtGaG4cNNZ4T4/lu+jF/6Y/OpaertMf9PPfZJnR6CmReuwswbky7CxxOpb
grOTeZMePCKMbZy0MW77AEQU4zsJrur6iQgcl7Y1Tiut5Kgx6hBrsywWQYdk7Ctd/IcVXtd0egyD
XLflPnfyR37OkMcWox51J5E6o0CdslI4OnloUcyMOp5p3b5cvxVEo0q6MnOTGQ/GHEJ4dEPHsDes
xTGukkdi98RaDvGdgklh7U6+ljhJrM3q2FqijDUhcY69W5RwcmyO/U180NwCkHDaf5rF490DjYlJ
khRj64EGasE1bkFv6352pLtPul30HN4DniGzisUGUM91gOHA0PubVMiaWyZeQd6iFzLaXR63xzaV
raU4YJcuxyVs9bBTeD26rUcDlh87qiZVnaYJFI8oKa3yW7yr/QLNvgJ1SlaH8ARZfWyrrLGvct4l
sAM8WKDtQ139AEbMc1H2Q01xRecDhUIKD5U7e8iYYLcM/4JsxoArYqxMe6UxdGqi62X25any0M76
ZS6EFymTOTNJm3dxRYoJ+8Z+JujegmDjGOUftJkg3NkBRdf9Q3NpiAQuTiNo2JY0eJ/Tyxh2bUaC
GQ/hafHM2M/N3azxZs3PpPZBA95AwgNAhVE7pYGHaSGqgHVGWSnwix4rWgdruheugcDnGX6yiw7o
ASa76Mtl1s6cHUOWcURCooV9LIWqrYq5remlNU68RB2HMzbHGaoERQgCEuhZdfQstwriieG3IeG1
13F4YXOOhiZEamoKCLO0mFhaoEWHEf/pX5bYmc6dSsxkXI5UB0bSGGBnLu9a/WUprtru5X8jwbiY
vBaCJmyhCxLZ9dI/9Bq1PDtPv3ESvTFsMA5GHbShLUfQQIOW9CoA4rq2U1+7hi1M7wpU97iY2lQw
lyhSwa5cWiuHiSj3oNgfgms6thg5wHvExlf0CXCxHs9XeTH8MSYv09IoHhdQGzHlDbur+jE6FMDj
9XQv3WfP4mPxLLkYCHVjHoLXeVTC0GYsYBKFEolFqvGv8Y3iTXvJouZ+vmuBHoH2mavY470CtrWS
YGIAm6RlTWXNR1tndRXFEG7W7vWMAFYhOMZN+KdJmA/OPskw5qJR9GjKNUhVjPd9dK+j1f1vVP83
ATYyTRYzq3Q1Ue1SOoTZnSkflWh3mQT9jed6+EmCiUsztVG7IgcPvwYjU58ORuben6MAnsqKjU1N
QwjLXMGR0O46HY/RyKtQSacFtAkddp2f+Q3WRMQObyvQth38ZJAxH8D96sUsggyr9GuBt7hUf7ss
wfN4gmGNMR5jN4aCSK8yReZX3ei2cvM9re9Wduj8ryrB2I0qydEpG6bQuf5LqN/1zeuQcKwh5/aw
YWgjLcag55DYEDfvg9Ydwzq3pG56uCy3bU/4eTCMXRCxFyee6cGYwUsjPpjlkxTcJDXv7bBtaD/J
nNkCvdamBoo3H5p9fT8BTkLFUJnqlbeFzTsdnrKxFqFNynguoQpVr70A6+wWu9g5YqO/98KFZUeF
elGttGqA2LpY3Om5ZHd642B/99WYYSNUUaTOGPH28nDYYmtJed8NzZJDhqbylsqh1Y33l3XhPG1z
eod0eoord5gHuWp0Arga7xOgE/g0Z7jslJeks+LYIvcJOkcx049iHBdDgFaNLgmUMRBApku7PgTp
ZE+Heybg2SIlhqcADxqHZyh01lBEta6lJShpj70bXgFcy16whBqZQazv5PlAzvVixyvCEYAgqYEz
i8xbodsD5c9SFy+cOEMjPNVgIosyLapMasGT2jwr0lM6cIwR7/uMlYgnJV0Uen2DfPTFQT1EIk8D
OPZOZyzE1AEmOqe618yeqVyZ3atZOpf1m0eCsQtTkwYmuq9htclLmv5QMNTc1rx5pPNk6+klYntB
J1MaMh2d0PbwSud3AHYN5CAV/UXyf4Kw5+kzu6wo64vM0AvQo8B+KpbRRE51FWNXd+7xu03P8+sM
d4yJkIWlg2f6oIZXGYbI6OLne/GdsldhQ73s84IWzqmxDa75hHJznkEx+vQxHhpHKqWd2vPKNVSD
WfuDGj3gkWU0sGMDwanpi0OlrLHFChmCvnK6/iqUBU9PvDL3i/Cfy2q4dZnWpJjLmhWhkEoaSBXp
VyE4RhlHzbdszvr7zGUd9dQM0gCpgUK8m6ZjXb6R1Gt5IJznfW3QhDUZ5sImBok0aQloibxDTyRt
VGz3H3sn/P9NXsy17fvSRJoG/MTBXUqcXuNlAzgH8pERXLk9JVEMvQTCmB3lpSXkN3LA4WDzjq5k
dQZUs0x5k2IuBDgrvxoX1Ld4T9NdiLW5766tx8SaGHNFu6IoErMDO78gXVJfgXPjA/byyDAeO64m
uWjij/Ofji0g/SUfYP5Xf3P919zQw1sdTtgnY1QquC2pVDhTtRcL2Q2X98sqxrky7DD2rBVhkfXg
pRKE6yqpnbxq/aZq/F7hNWxtZgHWDDHXHwPhiZCZ0IXGCb7G35I9uW32QHsDJJTxtXgWb8l9cUOz
HeXuf2OSsQsC2iM6QYIkDZQHyHCnDYulZbvCfL5M57yD8NQysLlJSQzEYOlBiO6aoPXm5FbdN7fD
Lvse7tX38Vg6wj7lZpR5h8jYiURPZYHESHFMWIWTPxQehWORn+jYR2gXaO4l+8bjtYBsPQRWp8l2
Qw1TuVRDCF6DKdzHg2qZtWz1wuwUUmbrSufqc8zJy3LMFbv6Vta6UYsiKOusHubo2yTsOee3FYuv
eWIMSBAjaaO34En1oZm42di0uE8Qi/P228rURlzwuuwoVzxFfRWGODIszMbevtsCAKCF038JHHmP
QUa/9dKnft9df6uP0kelOrP/eJD2VFkVxr4Y9YD8b0aZJa1NusUPC+m6jlKeC+CxygQY+RCFZVzj
1MZDeEPnMwosa0pteJzkgS5V5XXwbIVN60NkzAy2rYmzOYCvdr4dh9ul/JFqvHErHk+MRZlDAcuG
qFubD+YBC/Xesiu629SXcN3GnTlZ3FIgjyITdDSNMWEGBlKkCazcjV3BRTc/QJckl05Z87a5bAbz
aykyNiWtFalaJkiR1jzjHXmt8DSNbfk9/SGj7Yo8Xb5621dbh8wkNCqjTfnU2SWJqqXziPsgxQ+D
dF/wpi/+hZ9PAqy2F3Pbzy0ItIds3xzpMIvgKtcY6V7cDJMzPHzRzZQCZq5/c8SofSsuRMPOq48b
7gq78hkDGe1HXl99nAGQle8p1FzMH9nhiZLR/6CSZmAQgPB8b9zOz0BSxeqC5VCO1uiRQ+ebD7yG
Yq5wmeugtdnQGT1IDp7po2rmILt6RRHBBB+bsm7qv/Lnn6Jl7sKcostmpHWyar6pykOt+NOYWyUP
vZInSOYKDGPeixWGAuyqe5KkgzG+Xdb5bUP1mw22g73usU84F+hBdYoHhEWv06qnSg85dVne6RAm
x66YmPVOFtDRHtNvwaH1Jyu1ydfyCOA+zDTwMj8csbGgmNgLWk05vcpRNVhScTUZnJE4iQr+3Hl+
Co4xFpWiTxOKcshBvidPooutAX74UU+C2u3CvfAV+0CVn3TAKeTuAuRKkzEkyvz/uj4e0hvB6v3l
KnBU4CWZrx36vnmb2XjSZMyIlrbT3NEkh5CIdpoNVpo//Y0aYkIfq+1EdBDSoGj1zhDUdKkEwKPZ
mRLZZoomj+yxyt4vEzkfJPyINj6pMEqoYbthLOX6r0dz5g1XXWA3bnYjIyIWevcyte2b9UmMieO6
Mp/GsgGxQB2sPoqtrE2tOeVFAfQz53r4SYbRQ1lNsFqkBJkBPY6SU/vNVYa1xB+VTFvjHNO/KN4n
NUbxtEVr44LOrg/vtISlfccSpAe6z2122tviH9415smQUTxplLUiHcHcnLyQ4M1QgZ2g1Nblg9p+
RHzyxPiqeOnMRSjAU0O+DbGrDZMbGj9j4gXiIeM1+v1LMuKTGuOm6jBNtawFteJ1xhqy3i9t4rbv
IrBq4j/vZmIUnnFSeq6gOBxgeEisfwR4//WvVfzjsvToiV/SP8ZBhR3AXtDPSI9ILr1prJCmlvLU
vkzlX94qv8XGlnwEvRRJhnYcBPAUUwPTh9fm18Xr8FCxMIgI7PTjcoh23XX4JGGTWuxwg1/ORWML
QIMgtJh+BKOdo+Nlhr1m8GHLA93cJn/ndTX/i3v55JexHmSYNb3rwW/nNEfR1XaLV9+ggRkzl/Kt
cviFENweCzf2FE5IwLkPLHwJgDAkacKEnY2a17uCtVxEa/ZGXDum9q3VBYfEEseInXf9neopWxXq
SKGWpKOna49u9lbsywe6N6720YJ0HRCLslvvaWlcu8OucJ5y8Y6WMTONTopFyqiZ8TuHWtHE716H
Y+GVGJyR7ulYe+Rk3zVXt2gwOV79XfCKXQd09amqY7frqf8D1F0pAmgKrbHdoQl+pOVVXz8myrOS
ufG0TwpXmYgdd9dl9TTN/uW7tWlkV7QZIxHrwMJpsXjYrhrTroB0DWh9LOmb3Mtktr3vig5jKYSJ
LAK2qqCNGr1YHiLAK8HOInTf07GAWOIcKocrNq2cDUWTFhEkGlX3JsU0bY+R9sJhafOqfLLEZpaJ
ngKZfzTpeNBwVO2n2AJ0m1vauU/Hg2jmK3XUXf2dm23bjD5XhBnzoAuzGmkhuGuc8GHOnM6pnsj3
6Sr009JqYwsjom70YO5oTZU/YcCTLRNzZC0CqbnHSZJ2l5JnTEhZWt9yDnA71ljxyMQaARaD50YM
4WbHYk+8ZTdYraf4dBVw5Ib/R9qV9caNM9tfJEAStb5q7W53e3fs5EVwnIn2fdevv4ee+6UVWtOc
cYAAeTDQpSoWi8Vi1TkOF2aC7rEPJ9lKHtV6lYMagC/MWgFayb60n7xwB0y5g4YnPXRLPFbu4MY/
hIO445XhNpvDMEP6v70vM/kHaSrFKChwU4ZGTw1P/gVQEgJI/CoBO2S2CsXilae2i8QrmUy8kes4
ayq6gvNB8gonONE5y8yJbnR7imwduEe4twBpzLm8YXiOw4SaMs+FynjfLz3YTmXclzFwLikPfyaF
CTSqUacLyBmRYk1XRfOwlNdt9vJHItjC81yPpTK38M1QnB8NwQSyUuWLpOJcmzn2YovNqajXaVJj
mcze14rXuTmJFSeG8UQwkWQW9XlaUEKyu+AVL/8BweDH5y4pZ3djK81Z16Zzm0AP5a4AbkztB8dg
N7jgzUI3C8/J6H65sI/ZmrLRdmGTgVfT7hLFKqWXGSMZ4nM4RdZlH+DEC8LEC1mIiV51UGogYLQx
JR+0BFddXRyktPD0ZOF4NS9OvI8eruJTDwzMQQK+wjszHSB4QMre4vagg0+bHFCnt4U9l2VqM7tf
LRwTJ5S5VqU2gC1H27wRXgovvht2xNcPf0P+RG76/bJRP45G0FRwJZEJEZUQyKFWQcsJTF2Gq1oF
XP9A2U8FN/mOIe3ljs7WL3eaVT4OaJmMORti+6qx+gImfNTI0aacrmvjDEexQemZVhOnY+aUdvg0
2KKH56wjHdJA6dQeUPxOPTHnOBcns1CYgoi+oPJUJDB8gw3ZY2yyOsXdF6XB4I02WEN5f9ns29fS
s9IKUxqRUl2IwWZEF5rOTWl2sEchwSKHAiMovG6j7e6FlTT596M2l+pULujxowC8YHHSQ/PeM1Pc
fer9eiWIyVRClXSZHkNQXt0GrWjVgRdEjxzbcQIBC4Ksmcv/JyrNeDW64S6+fke+exis2sHlBfBz
ZAaMBlJ5j9fZuy1a0xRgMeKSzQ4SmSraytsel1JFAHib8aNrr3QzsIXsR8CrRG8fFGdRTJqCGVtJ
y02CI084FhQ78zqWOSnf9j1QOstgwk2pa0IhgEAAD0w0IcGstCuOeLGInNinGVh6ixdzADJG+/o7
SIM52cn2njtLZ0LPHGBoCEycyBtiwSrb2MsBFtpIwBJMwnswBd83S7y/7Ds8ozKxZoBNo5ziZ+Oh
2s1UwxPkykkSmaPZP+R7v1Rjy/yCrs26UEFOcRzd0dYBiYyxr8iL/UW1hLv0+E4ux4W6/IewcpbL
hJVB7zq1pUUT8RAcyjtKcKTeYTbYEnc9F92MY0y26B/JwywnAbCTpPquHfdRC2w6XusxTwYTUBYx
SU0hhY+kZHZm9XmaahflA07052xrkx7Lq6N+lId2qCOYrZMduRdtPIJakvmlU7/n+t0feaBJFV6J
qvMWyJoUX2hSWzQ3l7NuqWUVOYI0fb8siesMTARRaqUuMurs9DmXdjfXICrrLOmggVi35gymbGeB
Z89jQokphlmrZxCmy/2dVIi7WMHTgpmOu1Tuv1zWjC7Hx4zzLIsNHEZkAssPsqoqARRUDaYO3ijb
duPSOTSaTKQIxtwQFFqlDk4Nip7LrvISDI50B7NCRgJ+GGxekHa4mvufZ8PfM7L/aaeITCoiaIKa
VyVdNqn1lv6vdMTUSvOZGQXySz+FBYxHZTVpUnqS0UZanC/SLvQp800I6i1nvOIdnP9QjTprxaQg
mMBXQyGDPefZpqW+0E1BhWSPwEaIXO7L/+aGBro62E3AigZso993WVsZ2TAISOeifRShK0t5pVPp
Uen0Xg/ow9IrH1Sbgrvx9Nx0zZVgZs8VFaDdQZ8Ns+ovbemN8u1l198+WVYCmH2GDp5mmKkAWjkF
kpcngT64syZ7sbOdZMt09az8+bJUnlbMhktLPTcC+rY2KH8lAToSOcFjO0FdacXsNqnDyGUeIW+s
5p9KOHvVfGOE0JE4y3CH616K9mvpP4MJ0412Fsq+cajzME16DZcctO9E+9qM7mWrbVfUVgKY03gq
FC1XcLNAFhDvep/CQsUYPUNldEfntHj6bJ6VK3HMFosTFGLeqxdD4BvBTsw8LrknXYcPkXclgjmO
1cXUl4wWSM6je9HuXwyPchyOfaAA/eoQd1TO4JkvykGnfUjwctPX79QDjRi8ezAnYLCjK2RRFdRl
sFR4T+uLg2g4siE4QvUTiJScZINnQyZETKk46Rr19b9tOOxSjC80n5okWHs3EygmdRbSOYMYA2zm
mZRamBGz0oVHp8gzHBMa1HZqiqGH4VCct0zBDnW30LyluZJ4TYU892ZihDgq8jICLdVW5ai1yFTo
DmjGRytQ4k8NFZzdnJ1q6Xo8fuIii/kIAByJ97N4paG3dXq7HB84Ts7OsjQR6cemgkJ654b949j/
vPz7m+MrKxfQmYBQC5nSyiV1gVPjUcrrHCjZxbO419CGifNvx2vS4iwRO70y1kFKBvrYLpAWiKN+
Mn5TM14nEP3qCzFIp2ZdZdBVRKRaGuBx9PGyvH7HgHwaMEBX/BsESM5uZbHhumAxtIm+FhTv/YMd
ej36fwEVtp1vrlyOiQrSUodNQtcq2ate4EtOawPs+zn6TucZcq+w8++qneAdhtu0yLMnEyiKMp3j
ktqTUjD9XQSIQUKCJBfXBPKH+QsLs6GSMI7jCdKifQwkFulKT+z5JvVbB1CaXucnT5SzgNdRxXNM
JnYsYj2nDa1Rg5nay8pmt6jaUehSzvsBZ0ezSBtCDD4pk54ihlrOtVXKAQCbEUsKybu8tak3fNgD
lMgKXbNAvWML/H2PoQMANONanMiVJVTFca7CxBplw4oz+eXPhDEbbqmHeRFKCJNwo4t7xRL62DWE
q1T/elnQdnK7Uosu42prz5ixAsUxJCWYfMM/J3WHnbiP9yPwIzza4YcEl0J18VoSNhcONwVU9GBS
hUUuEcRZDExKKxQpkRVr31uTs2CbDrgSwITiSiB9LCgQoOay1+mx3UitGya8ktpWtFIoNzjoU0FP
wVKCDLqSLQ2wOe0MI9OjsBvE66W9NYCjNiY3onKlhP7lJds6/lcC2ZMyLUhdlTOwAfTxOZwPGrhG
xxo+X7tJMzp/JotJpzs5GaZlgixhwLNtCvjfKnlFy7oTd8kpVCWO23NsyZ6ekQmqrIHAln/naf/j
JuCVzLdcb21BJqVeujlZpBhslZLwNPeSFYecXcXTg9m+OUElw9Bhtqw6KZNTVg9i980MZasYT7F6
PxocV9+89qw1YnbxsiyGkWcQqN78jUGatHZfWfm+u0Y/oTN8bXmzzptvdWuRNF6uAsciBMJUqFgr
AY1bHdCZ0ydaq6HdC/0+RUtGvZs4TVQ8z2eOzSAC5dRAzVobS+CYYj9a6RAaTlBXPwMtQud9rPHq
Glu+QsDvBwY+TQMbFLMDlKUEqo6OV6M0G70MpWSzGjnp1WagWolgApU2msvUdZhymRTpKC+VnSr1
dRg0nL28XZxcyWHdXgeWK2kgZ8TkJsCLD+Y1Gqr9v2FZeChz23bTgOAtEtP8AFWPaziJQT6K8D5f
m4ITK39djkybxzGIdMGgKhHAqzO+YFaynmQ6kjewxlklcLVGqbNJdc8lld9UBKS9smYa73C7v/t5
NcyDIciYCOrLvzQJ6w8K0MuqbJdiViKYrWTMYjM1JUTIuSNEX7TYNstd192DCSx1VAPUmZx4sW28
s06M8fQpKgJRgUCDDFY4O330BLrM/jNxFsj0v0zHXFTn0Yj7mY5vdcZsyY1kGRkn+9sKtGsJ9O+r
IDQNtTa0EhQRusqqrUR4bPTeqobXcf7Ro++d+3635Q3rqMeo1NfS1FY00AJPOq5fuoQTCzY36VoA
o9HYh0bU0xjXusDEc+JDjrld9e7foS1wtGGT56oCX2Af4iAER7TU3ncL5zznHRIfkrwxqwKdQls1
6PHFK7ib3UROs5N8SlxKu/bkK14+tuXbKwOyWHW1YgDQKINOcYbpXOEakP77snGN7svlXcuzHRNN
i0nSZzAF4vybvij51z4xeWGB+hJ741hrQr9g5dxNOYBJ+x2xREFHrCnX0TdNX4y9MVS9BY7CO60C
gGgYED9Vup2sKyMS6baYc+Q1KG7U4yw9jCh7PdXCOHxL2nx5bsGk8xzHMicYbx7M4IpVQaxqiKCa
/v1LJ4oOKy6w+STWCMhXav1g4mlSCe7annOb3VxeVaEgwrqE4M9kOq2YJzGhwEhDlrjKqPthnnhS
XFjtsriXV5j+1Af7r0TRT1nZXxhIEVNWcFvtZnsUGqsOM2fOeeu8FcNApflLIyYYL+JS5ssA1Ji/
Cbn+hlPgo4hv3vTWcpjQFRuThOlWyDGekn03AFsl8yIH3IUH84Rj+hqVX58PF78dAlbqMQFNAN/e
HJiwIoWmAP+pRXZAsL6Oj+le8GcrcQM757xtbLvjL4u+n7erhQMMjyJGVNNyweNaD0QkDOKpthp0
1sjjxuP44/sj3EpWNgbmWAZQLxdPcwX88RAN/YZTJg3HG7dz/LMh30+OlaTZGOc6qqBV49RfAHmO
4W60xWEWmrZgCw7vfs7x/vfPWYmrlrqcmxkTcejSuidEuK7S3guUan95k8k0NlzYZe8V1ZWcMA8D
eaRxVDxoB3pECPeZF2PkDwCSoDJoMXklOqIV3MhH0Fvu4xvegbE5iLLaGO8evPoCfZxNtTCwhMFT
kKAlGojafujTpuggAqyS6Mxe72kv1MyfQA7Gi9haOBNk5qY004TGMykVLV1wciLYBvgUYv+ynXnL
yUSZSTTzqOvhPW3/Gox7Nf8xTl8ui9gsqK51YSIMQT/CWIrUQz3KUbA4NdphcrR7x75ys9gSJhH/
hnEaVPuy6M22KgVs2LIs4j+FLYNHeZMUFb2NjnYHWgQnd6eduqNUfMpX086sco+X4V3jB9elBwqE
3WXx28Y9S2dO6jHthNis4MND+qQv36Pui1xx1u8f4uhZBv2GlZfO+mREhgwNTQnArpScKHJSgByO
YE/rvenLvyFT3D6azjIZ59T7alAFmu2CNP0g7bT96Ekun6Fos1NhvXqMc0ZJmep9h/yBMj3RpRP3
ix1YCRAQeHgq2wn2ylMYJ52MTJD0MKc4noHf+8MVOj4gi77iZzYPKZLnGMzhVxiZ0eog77B7o7WL
5KsgykBx5HgfZ5XYLF6PzE4TaMYLvN8dQW9Cjtfu5MCbyNnW5ZzkMZUQFRBZ0USTvK4Y33JhSZ2I
jDomEOSWk/nS5WaPBGxioqgS6OBNg3E7Ek9ZpadwuwoPnLrUWEWFyuq3EH3CockBu9nSSkNZh2YL
BgiOmTQ+LEqwhQ7QKgtOmXIjLLuch4vEE8FEh7QDZ99cQEQgVo6p9m+jHl83eef99yC01oR+xipA
jFIEzPERYmITsBvqK+jZcSNuRh6a2eYb51oQszyiCl8DHTCFoRgc46Agjwyc5R6UQ5YErqP04TOe
txbIhIcp76tUSiCwafIdUUffKFQ/S3i9uVs3urUYJjLEgimo8wQxhDxF+tUkP/zZAjHBYJjzqQki
/H6Liyl6bFpP4U4zbG2dlQ5sU33eDmlGUsjI3t9Ow29F4IiJVe2KHX3uoxiK4eBp6IAEVtVl9Tjm
Y/vr0RfQBlIL0UV0P5ZHoedgkG6mF2vdmFumpDS5atJTQvSVAx2vxFS5N6F3urSr77Et4BaD+tlX
CZ3NnAi7eWisRTNRwiRLWAwEohuMtFMc9+a5TkALLQP3DiCY/5mYFUnhWhwTMWJzmAa9grhxOVWj
38c3rXiIky9Volly8XJ53TYvFmtpTODoCoGEEY1P1Uv6hc7rhy5m1gIvPqqYjWieeOOAND6w4R2V
UhUMj4osf+yDLJfBbA1qzCq/QxXfmtXgKu5ab4zE50/pdpbF+IwwVWGtJTjttVN1VNG5B0qyH3To
g/b/mA7v5rmpGnRSDPB+mihM/x6DjS6UEUKQpOXKXYvwO4mnvL+aopRzQm4eKTIYEEGTSXSVrYJg
5COXtaSACfXZ0rLX0NiXMWc/82RQXVfnyZRjjlEoIEMMT4VU2rOxE6uJo8hm0FgpwhgsDzCVnoel
Yoft93z2g+j1sgPwlGBietmGXUEEKGGWJ7PbxWEF0O6vfyaDiesmyBlzPL8h8AGAWb5piVO1nJev
bb/6td5sRcOINBXYXVADAdBKa69RwbEWemJyd1mVzVuGdl4PtpyBaYagVQ0IWm5oDyB5NhwTfUX7
FFD3uSPiHm5fzfccoXQTfggIK6H07ytPa9BmFo4EQnW0zN8qbnyn3veAbX+b0J/S+IPicARyvI6t
bSTtUI1KAIFGahHAKB7ooEhwJCfxDSeK29nZgXdF5FqWieljtiRl0sPT1QfhoXgEAoNj7CsMsYd7
GZylGSg2hT/bwWxhA+16itADeMLW2u9G/BZr99PIcRieJZkgsejEaIQQItLgIUrvYt7b6Pahv/IN
JkD0QRcIpQwBtPWMtmiFhqsRq9lpR91H14prhFZ0SJ6Wr+2OPF72E55yTPCQ+65pyozKTtpisZBc
Kd+qJhZ5szCbQUolRJdV2omjMjerdKynlhS47zSzcJMHyV0MuDVMKj5dVmcTKw/dmr/kMPsMNE9K
VqmQU+audme+0c6zYE+uswbN7IE1HBZb8ZJd8qkZxbVgJn2aJAzEt/TOHU3PhfbNkL9II2eteDak
a7mKIYs5zUUrQ7eaqG4kZ3ag5c6sSS7HhrxIzAR7MZnJbJTwCaV6f6JDsRA95lNoFTtdQ62SAhpk
fnmV6xZHMscbWbiPrkc7XRwjgNDqj3iQD++kas8gUztUNa2RggWMI3NbJO3Y15FlGGxVLUCXsRnE
tD9bfgwq3Ska0b6s1eayAasOPMDAhZHZS0MW1DM4GWHOsHyL84d4Su1w5GjBk8G4vTmEeg1cBtzr
gpMm5XYRzA7pOSf09hVhpQnj42RskildoMmsWpRhIvezq/atAwUJbTTn3kjoz304M1fiGH+fdGOu
ZqoUxUAWXyUrdIOjcUMJaSJXuOUWyTddYSWPGnm1v1JjbOMU3c1gGxZCZ/5SHgJQWS13+R53Erzw
++OOVzzb3GoEBSBZM1RZE5mtpmllE5k6HF4Qj0ocuGoiOcISOjHpnM944S9JbHpVqK0+VgApsTPj
u5C8kPnbPH+/LGKzxqmdtWEzK8mIJKCvQhs6/UU7qKViB6I7h7jpTTb5l6Vtu/xZIdblq75sdZr2
hrjvtzdE8+r48c9EMP5utoNhFDSHqrODuAz2VN2WLY81YdvrznrQv6+8TjU1LVZVCMmz51JB+rK/
rATv9xmv7tWwkIcIi0KUt6m5rytO6KEZwsddev5+Jj2KcCRVywLHGrxO+nEqNOIYubzPUoJE+rIq
26f7ysGYTAmz/00zUV2So7BTDqLb+sCU2AXH7jD9VMG8HSIS3XHFUle6pCKTJIEsOJPbFGLlO+kl
3sUHDP09q/7iTic+6Ol2rWKl5IeYIJK20+EQnTPP7xhbeCL08IR9B5ZxtOrzahWbr+arbfvh1A1Q
hikxVma3FCZjdlWvP+W2jqesBd2OvTMfM9fc8zL37RrrWU+27RArmfUmPU3C63BHrtKTdE++Tcgu
ak/Yq/vlRr6/7D6cYPv+TLvaaVM8S73SYRmD9qgYlS3lkaOMy77mPcBsbjmFttBrBKQaLHX3oI6C
kNZ4JFSjYxq9irzb5GboW/0+s+WqiqS1GuD3x85wOrAJ6YJn8NJAnhB2r2XmkC4JhKTlbWy6Gckt
Oeehdm4KOafrCuPrqdpJeqshpTW72jKK3KqJBnhVnpjNlT+LYYFpNQnnqWRCjNzrlmQsVpU8NB2G
18rPANaBJR5gmaoMRtn3CLbyMTMiISlosld0j0MbAS42s8U8dz7hySspTEBKy2qSyhmZUT/kgCV5
FmVg1ik/ZF7T9aYjr+Qwy9PWuTZ0MuTUg26JAoaBeRPjHAls7JHEtM/qGBIkFZBVmCgwFE7Wuu1i
v1aEDTNxihcxuYKEKvQT8iRj7pfkvDyOpwaTjIx5KCmDiNQx7O9z86bTOCfftgOflWAykTJQtCR6
f/9UZkfNKnsprkuxcuOGY613c3w4685LLlNNVw6clKZMOvoEmpUWnuGb2KK4SaGrOcFP+gwh2BiY
VS3YU36hg+GUzY534NLQcukb6JKuviHs2mQKe4gYO92KMKAmPpnBraEcWx4/M885mEhaA78oiKm2
o/J1qJ475XHgzQBv9t6sQoLMBFKk90Iz6NDGfCj2kkN2kzc5eNuxw4N6neiAmKRgiMWhA6Pj7cTp
JeQ5JhMpFD2uxoLeoZb5uTVuxJzTncwzIBMhykJO56ii8c54ivKTWsTWHHN8cjvtO/ski9PXUbhB
Qr1/6K0gtQTJAtNJBfDe0levtWMLdCYY0sEV7V9QQXE0JEzlSp2TqjaAQYKX2fImbXpLE5b7vO44
O3y7CrhSkgkhlRB3GolhyfhntKdEGbELQgKQN/cebdAChTMgJnJn3PHuvZzYwrYHYCq+yyrqIiDE
dJIm8+UGsEKD6g6xyGn9pt5wYWOzoH6l2WgTugeRgZ0oeUt3RXzz8C+abTYT9pUtmQAyCj1yaOow
0oMIslRcRWtrvlGs7Jq4wp43fcrZYyyk36INszSA99NuzH0vAGtU5c21bPZ+rWII++iGDYbn2ZaK
8GR/8WiBjHggwdxJTuzmtgmAZQ2A0jgUblGK4fSacl2TCSJlkE1mECB9ElVLu8uvyVv7k4595772
A+Q70s/8iClK4UDpXHgY2jzjMgEmCoN6mgVoLqdvRn3KhB+XU6ntR4uzr7DtBDp4o9MFiBp2+MW8
ifbaofCC/VxZZoqKcfkoW5UdPfHCMs+kbFGwM6YkC+hru2RaC7CqYxelTiCkoVcZmCuhbfr0QksR
cnmT2RyDso3s6LOfapNK1sTgRR7Lb90gehybUoe4sM8VJl2Jp06qa5qfaqdi3+0pQtQIqFCbYoYl
bma3u/lKdZK9ds29VdKfviSaqr/KHcy+TSL00FDRoWblQFuv7QFUHlXuBNa/OR82u3tXe5O97ZkV
wNEkBQaVffGb7OevNGGadouv3ycOJfRI94MbvdLOFIqio+8/hTu+/gImi5GlqtTaFl/Qut1xOlJ+
JXJK9xgJttOH8FNt02txTEIjKAN44hqcVE11l/RXcYBmA96QEOdQYonv+3ZIAP6LZZxazFSpjpgu
lqS/ZJ+So4loZ1BFYDez0IvgigKfaYxuhpgUVj5fD2Rn1Dczb1p2u3S+ksMsUQVs+HRMEEKz4wQk
UvJMgzaY7qz5mNzxKjqb+fNKGLNAstLpeUPrA4kmnMYpRUNZv68CeS/2ya4oic/Z7pshZSWPOR8E
9JrOjQB54iG/Hu9rOwBC4GKnj7OTueKOT52zmZOtBDKHgiLP0axXdNUqiJk0ELzvuvnlslocISza
4jImYVjRqY5cr6xJfq3V+7j+TGvmWRGWUKkcSSxqM2RkUW5VwpWC8uxQvl5WZLsuv5LCpJblMifR
QtcnOPWvCnqPpWtMcTjxS+zxRio4rmAykV8dow7MCBDVVrfF4FUDr0NuM4Vc6cLE9xmw0JhjgMWC
U3sorwav2ItuBxwvvJtH4NWQ7oUn4RsoDx/zG96w53ZpdiWcySvTTIh7lfY+odVqXzjkatjR7BxT
rc47ay/vTrB5mK3kMVEjzaKiAlYlTfeUnxXe21S3f2/lRmC/KeyEI49nWyZujEaIKwidxvvfmNbo
CT5/TGsztqPgbIiKrpqqxrhjJ6WxEdF0MsIIfxbsAzF3uvxh1rhTx5t5yEoS440CwXtyTiCpcaLH
eAfmW5fmA91zaaKzEUPBtylGJsieb8rtBG8lmvHTXGtIN9KhF1I72oGggiK4ZumOSOgsOs+UuJQC
pTimqJ4oPMV5Fmb8VM/A5kNoWVUXkfLEoANovsfSLYk+xcSrrdRkPbQJw0hrIUm7A032F8rVLtji
bYC5DdWfb6bD4Ca75omo3Am4fzhSz27EeGtPzDlCWQAWvjF7m0o2XcVSAIbyPuXHK0ptR7azOOaQ
A6axNEe07bgugXafRdaCts7LgZp+8YfcdWVM5libA7WUJTonBiTq0TWaWPD1sbzWYrHCgGY+g5Op
5jXm8ByVxVqJsgW0fiIcNXwtd5hhxm05PwW7DNGmO+inxZa9wceM/q3EKU1tYgKsfIdFKkuSuhoM
OnqTl9dF4wrt11I6NVpvS6hq9+J1Eh+MllOB2H51OtuYxV8pJykQOhFCiWQVx+hW3eU++pxbR/Ri
ZMylV/i8G9f2FXMlkwlD+UyKYCohc7mZbdkGx+Cu9QPHANnVAjxsPFz6PEwPjiuxcGZiO3RBEUFk
mBySEf+Jt7VyA2RzteccGpx9wUKZBYmYR0ZJD42hvCFE2+kFD9twOxP7tfV0JsiYeq/0GVWmAd93
cF9rTyOYoS/vve1r3GqRmHCCwTqSoun4PUkCnYrsVkewk4HjMnpQ9rk/2MF754lkp/toJz0JmOy/
/AU8LdkAo4XoUR9hSEoWQMTOKsSbmDdbzhPChJhxkJeAUPevBNzaTG8Ej7kacbLaj84niTJRRFUG
aL8BILHf7+D9CLSUWu1U28QASCXGgIkSsaGJk4XePN3/V7NRYbpiGJKo6ZjO/11YDn6zyTBq1daW
kzyc8ukhSXgFMPrBvwdmyFAA+osRKlElOuMbAZBEOrloUJAB4a/sxofUHjC2S4eBGtCZ/fckmorT
dROpn4FbKWO/qEXz/bzkKtC872fh5xxyYJo/bln8PkDPKIojhklZyIoJ5VElCGLEnTzOPbkRgFzc
R5P3iYVRFU3TTTTWAYr594XJtEoe8jxT7ThprLJL7Lr+2tQK58z86NBUl19S2KfdUVKVGqiaqk2y
wRPG5Ert9WujKTguzRPDvAJEUxKNWpWqNojOD60WH+ZMcOt68S/bbHNlNIUaDBwwpkr/vqpeleCX
0tsa2kj9oZSPJa+njvf7VM3V72dtb8rou1DtMcakwDLfVqqwu6zChqXQ5QhiE4xsACyOLVW3kTks
QMnGlXZ6HtQnvFxaU8o7xTc25G9CmFg55oXQmgM8WH9I7/V3VjHtCAZzXMRAHsl9kPyYT9POzbNO
jCtr4VyRXIZOw7KQ+zIkkjvoaJdOpTiwcfoNHP02AuhaHluTjoRxVGXws+F9/6kiQAA7FckdSQ/l
FHC2z0ZuAtUIbX8VRQCAsf2vapxJWpqGiDWZTSeuSzsTrWFXvvUOySxEN492HBVvl51k06ArqYyf
A4qsiDsBBs2zxU6W1sqlv8gY2yTmJJmb3rgSxDi8GQmtWGkQ1MaTg13nBEVlK+3gXNZn4zJCzQgg
ehl7V1fYer4+Fv1YqnirFv3mqADYnyJXJNeh/W/qAttKnYXJv+9iLY8wY0ndEciTlt5fSV1vF7xQ
tNEWBpUUwMIpePJXJPbQQ69ooas5TiHR710RTFX1k7ZP/6ID+fqhAcgA2PueeLxNGwHqN6HMxu6y
bB60FgFKCSqLDE9tzznLN20HsE8kCwSlB5kRUBcB7QAucEeUfwzaK3ii7I7XKC1vCVF19H+hvIF0
ga2CTQuRsmVYUL0GnXNzi5dcW3N608oxjRC7gaM54y0tA1Ds3f4q8s3byCdW4rc8AqqtQLL+EGaf
6dFYtbqCDxFyNCONBHgVZe/KcuZG+Y/Z4N0FeHrTv6+OFzSaZoOZiqgGAIfPIrVoWuBRCL1STFvO
SckTxdwJ+iYRs6aFZmHwHOevEhgyySdOMuxl0UB7tilLbJ0q0UpFHGsZXVb1bVscJflrKnFKs9ta
nEUwmZ4W59FsYBti1CKxyhgdac3J5M2NbO7ktSKMF4jKWIJDFYpID7h7XoG8z6YAMN2ufCG+ekDx
8hv/OrPR9yJJa6mMM6hT0GCm/V1qcJpdDUXMbt+79Pkj81Jf8sPGMe/SxxpX7vz7J+KxATRLYupI
2BHGfvfEEuDF1WDOuEy99UCZ6/3IwR1kfMObmK9/5d22NwrDeDsCEiQd8jAlg72EAB3FHIwQjm8+
jK4O277DlmDOrsF7J7+6KG+dn4BqBHSaRicHPjyPhQLtdoT3j3b0+FLts1vKwUbeVK/w5Azz4omj
XpNvFDrJsMxDch30dvs4XY878f6ypbcC9vpLmNRoCfK5y8EHhAmG+mosuoc87Tg9RpuHq2ESDfhu
uBIRg0a5VVjBKg99Vw4oZ97gMRlgO4Hzlu+FAxr/PV4NbnspV8KYAyJsZyGLop72mNdf6Ai+YKtu
C4AkBc+plIn3sv22IsBaN8Z+QYYTtp+gW0d+CrVsCSXaeR//SAb7kmWQec5yqlIm/yXhpOkXK+al
rFt+YOqYYKEgIwAbYcwWNSUKwWoNPZbrdr6teTeXzTN1LYAxVFtPAF+qGoTKk/SW3bao4+fokTKc
twH0U+khcVJfcaafeOk8RG50QmEdlI7cnb6181afwTasguIXcOIC9OxVSwXSm0fZD3S0wsR2fMy+
KCZqApWv73Xewxe9YTI1CPCC/jIw28c6GWo6aBEEz5kW2XMNeLQuu1el8QF4VI4aL34uPWdid6dH
2rEfZ86VZMtP1+KZnFOWk3AUK4hPlHtFvwIkKh79P5GbrWUwQdvMQnTiNFjibMq+qn31lkRyYaGC
8fzf98NaDvXlVTzp9Vjp5ghyquSp6q4q4XbuOKpshpG1DOb0K2phBpUd7CVcdWAgpQeQiWY+clfv
Kc0XjyNjo0NM+s09mHyomaZELkzqHhiWwzyFI99RytPcrU8AR6EYWsB3duJHEUi4aNnl1bh57sGE
6CmJVbDqQXw2X4fZnmhop+WcNBvP2FDRkE0NffWqbqqMe7RDG46q+D6GM7+/45W28Zjvwdx6w9vm
G/Sxv8tiXEQdKzB1mphqAo7kXtgJvZXetxa4tdG0iFTeWXAkyN5827kLmjKLk7wbLV4ZkKsw40Pl
XExG+a4wDnf6/Bt4/RFIN2B54h574lZ4WRmX8R+1LQFRlsG4oSg6aQNcsqhwp+gUY1pCT/ZJcjca
32deir29TVZiGb/BnHElob8CrSN31ZGyCSY3lM6qpaQMjS1wKzmbx9RKHnNMmZncRK0BeTU6levp
JZvcy7GFJ4A5ppZxrtoaNwc766bXuEofc834TCg+68AyjMl6FAmTTJdqlAG/3/tiF/ta3nE0oab/
cOCsxDAlz5IoqTAaEDNob5p6baTfc/FnkfV2uHCydY7N2IuWSOooauh8nTY+pdUx175cXpPN4LTS
hAkcfd9mg67SRa9mqy16q1i+zct/B6z5LWSw7GJZO4ih2UKK1j8l5T4cH2SBd6rwLMVGhJI0mk69
S/GRmlqlT3bDbr7pHTqCrX4dd6rzZ6ZjwgKRR2OJa8T1OEMPRT48AqnMy+bq5bKYzRR/Fds1Jg7E
xVD0A/gpAR3SYwCx9cNT7+X7d7grh9fnwvMHJgioQpE3IrWianqJcooyRzI5hxVPBBMG5DIu22qC
Myh5/yiJ7b5AspYIEu9qRH+H2aR4xCGqbmh4Y5FYhrkinLq2pZArCcDQ0CV0yG4BKusI9oietcPi
q5iPxUDleGXusqP54/Kq8YQzzqFOlYnwDeHzARnH7m8uE5At+ZfFbNjyNx0Z39DRIqCk9Gjqpbua
eP9H2nXtVo4j0S8SoCzqVeEmX2e32z0vQkdlicrh6/fQPTuWaeJyp/elgYYBnVtksViscCpTzrEq
866Z+/phHTUQq6o2wnbu61W8cQlTN5/bfizZOhJQTK4HuPRnuLivl5BM/wSnWFc3YOzHbMBsBU+I
ogFYEd2q2Te1/Xx5wUQBn3cAnMFzWqSrXougab6Lb16v1WA8rCAAOnQv8RMrhAaVRjjISN2EO7UR
jAm+ESwiSmb3rHGrLn+V68mOVr8dak8iHTuel/aK/YoNSmbVVador3vVn/vbAnPuG3/+BvUbPOXa
BF+dc6zDYvbco4ymUbZznMajD6loshnQJJluHJPeTaasEEEMYRB2oNGZyFvCAYbCiUxAzMbPRXtW
FV+yfMJTq70BcNaPDvPfMji9v+7WYPmZgw7PCTsPlfJX6ZmFpe0ry1//rLld05FzRqYF/bEqUk7v
926m1RqnLBRhXs+7FGUwqNkMo8MMVp5yB4bv8LKwbD8+qMoGjjtplZMOMx1ZMMc8K9FOs66N7kwL
SZJJhsIdt7gzXBq1LL5S7iJ91+m/VJQGJBIU4eHayMIdrr5eemOMmSxx5Y39vTI0IUZKStRDJgt3
uBraxYNr9XgbN091cWdNZ1u9M0bZIRZq+UYY7iBhNNpqzQZgarxq1lMzyBwKtuaXdp6/NEhEykUH
wLhbQiPIduYX66bBy83e0X3yyfpxWdHY5y7BcYeqBVXNODiA6xYrdNxovyj0oM/GFSbNex2CNZfh
hCZws3y8e+Ha3ULBZoAxrMfSS8mdoj8lWmhNGLr9718b2xPLE8fYBEMNuwKSVUuceK7TPJStM3rO
2EtyIRLN+3AF55g/aCsMyP5mOQ+rTb1OuV6q4+WlkxyjV090e3ss4xTRqGPNpHheaqjiKIagnqQZ
YbECgruSVTnboHp+b+mMqVzVNAcOhoU/seFhil9cpcdlpwbFKQ5k8VFRIh/79IbHmQdMnY5bVMLA
PKCHzTmA3TT4Pp8+r/5rWyyq1WStVuIj/AbIWQpalXOuKBBQda5od45sScmNUB9AnoFSKJSRINPx
fgFblBVaJkWOw2gPzbwjybU9fbazp8vqIGguxo3EcrQEuSIEdbh9spqsXbIaCYzo0xjo/nLdfCp9
TNHY6a8E7b2fnZxjupP5gEI13MBy2zUN6TQVCWA7pfF6uzuOK4rJNOfxsnjCTdrAcJtE0jnSkwgF
oLmJshikvZ1IDy9DiGI471aQ2ygSgYWpd4HhPBZPQEL1g35HHqcgOfTI0NgSgyQTibPss5PaKZkA
Z5a218ew7LOsgFG2OZw1N8s4rrIWmzMVh6q4nrTnOrFkbqxQDoyjg2lwUMP2IWe4TrONOY1QPAq+
ZVZ5o0W+/jSDMKs44OG7i3dr5V/eK6Hv94bJG3M816YJdxVs7OtkAIKxCsrePMiYQCWi8aa87Yra
WgrA0OXRWK+NXKJyQtOwEYNz66ax0W1KsD9psnReq5VX2eDGnrKgS97V/8+NetX/zY2xjP/VhvXW
KvzkB7KrGExh/5jRDY0Bsu39/9BpJAjHIq/xj3LwI2Mi0FwtfceU47o9dvvyOj83R/0Q72RtDULH
ZQPEGYjWSVeKWas4vJMRtKtzXgvVjyz9HmPgAisyZH4Z25oPjtIGjzMWVVbk1tACb/LpcQ00b71K
AuOazdlO/4BVH7Z9A8aZirEylypyoScUZc7V+HMwfrhKItEPobHYgPDGwi1J1bEMOAjc3BhOy3BC
W4oERHaiOIcvWxCOX0Ysm9qjVvfoyMbYSb7PpzVHZYlJs0KIhWR7Z42PaSd7i0k0jU9goum8X7oS
IqRNhNr2Gq7yFTUmryGHzpBQhkj2hKf6SrLSWmem1ZF2mFBWs6bXk5RVSuw6vO38axJpYxhiq55J
lMNDKc7O2b4GSWU47eeDi9K/6EfvGXt1R3b1o4yPQSYc28sN7ITibbDRYa/W+UaPX+r6qUjuL98T
wvfFRjLOKuQgrLGiFetHEzBku0aIefUeWYaXZtZAO4tmS0pkQ+LEHuwGlDMNkaaPrR4xHTx1pwWU
1dUOXXOY455+omF3ZlFMUxaxEuXYtiaCZ+fpaZ/r8GQRC/b0E3PT4+sCbdnKiVGaXl5U4b5Zmk10
lJNZBn+PdDroCw0CddGcvVqexuHrLDtjYggCjmW0KkAuzkyYLdWnvMC7sM8+qfF32vpaJQmVCu9e
hG/+huAL7uk8KrZVwP2ayl9t/mVYMZ6if2lMWemiRBSeMbo0Vq0sIxTGuG38Y6EOaH+W731RyyLo
LOL04ULayMMurM1pshrwvuYVlmx2PRbFVkIbdffsXt/HgYyqQSYU99jAi9BpzAlCze0ho4fWvbH/
JKWqqxuBOPOgKVk6dSYE0vf1V1Ybn31Lz2MMNhPEs8PlsCS7y3otPrgbRCb1Zgn7xFi7kUUjysXT
juOuPeeH+FR8c/6yOm9efOvECCT1OpTgyraOMxgdTZVoTrCaxu26c3ZoFzwr96zMQT7jUab1nCeh
2pGjoAsNG0fTT8U8+bHr7tDbjJepbNyi+D21WU7OoVirMlMwlR4PnHsMP7WfM8Tu1aN7vwTZQffK
R5m3LlNKzmhExFpGt4dsq31Qcl9d7hLZNGbh3f8mEp+yrjVl0VwKkbSpekgy7E/q3KQ2GEZjlHKg
/+iyZgivrw0cU5yNQrpzFrV9BIl6N/K6bIfBlYny5NbfJxtFHLHkjS3Tfz5/HZNqQN8uk04DLRkj
Pq4wReJgPzKyecZ/QQM0UQSXZRSlTLfn3OZsyTyky0odCOloHqtwzT8h63c3+w4m2hQ//yhesVlS
3qpQFN+VDM02X9By560RomauxO2QaCKfzVRbaiftgoVc6XzoB+NhmZz7ViF/dBH/c4XZnN3QezRZ
2wausFK/75JT6n5S/qAL6t3mcPYiKc1xKEdI0hQaYrKYtTnOP9GHInkWyBaMMxVu7BqjQ7Arc/NC
jXMcPej298t6Jju6nHUgbu8spguIaV4OeuX445j6o+o+Woq1r5RGcnQlEvHt6OY4K9bMEkQ1CVL3
1zTtYtkEGIlEfN95NS1OWqTYG7drPGs4dePRVmNQWj6Po0ShZVCcc6HqSeagZAYKHZcIJl0N9C+9
us2au8yURMVk68ZZA4ymnoeIXRqzSs6VEodL3gXzMBz/L23g+8pNbdSant2DhVYHTeyDsXzsw7zo
fEtGW8MsygfHDLziLoiZTLziuSOEoVZO2VuQKF+Mm3mNnxsqm4woYANAgGCDwZ2fghSzbsfw/tud
88goCcH4/yPej6c+TA464mJSNlC2D5ek4o5T0idZlbOHtuXVxO+P+emVartA5vp/4ycTquCbiB9e
9pqF7mvMH/JHcAs1zYPRPPb5r179S3MV2ZUkVMINFnfvJsN/hWOTbMoH2y9z9Dw5oALpjozkNIMb
2Hy+rJFid2kDyp2x3Fxp564QsAs1eIFs/lkM0szfYyncQFZML1FL/tFvKNE6GhY2UG2aW6UfQyfJ
JNELXi0Ngr4ZW9NUgsYjzAa1ONW3inaZopFAhN/DmlHb7tcTCnqIF3nNeQ3RxCI52NzWfYDkToJi
q0u0NoCc6/LgFuq1a6WHwZTuFlOBjf7/jWNauqVj4Apat9+7ZnGfpma5AseglZ/DLwwnOsNPwgS2
LEvwlFxjvxnW56zsfiRE9Z0MLMSXNUYoKutr1DTNdpBbev8TMIutm6N16kNM7AlbkodqAia2lIaX
YfjQwm9RNzicyzQPVmGRbMEussan69nLQe4IKsCDeiWrS5GJxK0qQhiVmXeAGuIq8mt3Qf9RsjSB
gtFzkguaKcKHDdxIxTlPdae6baECStGdvZ0tnpJX+0Ed/MnALHGwPtZeO8pAeZaa32tpoqiJseob
rs2ZTdW089qysWf9tNheahmYCZi2xGuJs4R1FAFUn/G+VS1rl8cKup1WDTH6OZm8wXJDa0jReYkx
5P7iYLPxJXQDx+7DoiedZH1EW4HJiGC2chEY+9D7GTUdBmC53RBq6fykx2CY79bqLh4TVWJtOUP0
e0nQ/qUTtG1/7M/tWRerrvZ9mFHD1/r1qqAyZj+RLPYGgjMKcYu6XNce+tAhx5Yqvl36iTr6l8+J
WA7XUsGZb6mYKPn+OMZtT5XaacDHpS57DLO8qqkZXobg74jfa+W4oOV3HNtWeV8CXb4LqPmhtPNt
XHju7Qq2uGyX+1kZqjs9SMJ/GYj7AMitnKnYWmRpALTXA0mvumFfzf8uP/4bwlVhw2wXPaJ8PD0v
8yRWc6cPR7Ap1yebXsXp10pGtSBUgQ0Kd7tOyOKZZgl7nWEEbIvaUgNNzONPyf5w6a4PsnA6oGVV
Mvc6ZBms0UuX4QrtCJ7Vpzu7rHZu0V1pIPnWQDlquemzBJt9+4NB20jImWlMhqgHPYeE+rV7mz6w
xrIoqA70F6ipvX8/3+WDrGzFN8GJbi2VLtPZih5LxOeyXbpPUWqg7+I/KTZ9hQO3AwLC8JHQ8M7B
jS0hQznASe9pDEJ9TNGS3ad8uekHCO5KoHmNCrgYEBrqCAuwGecgu1O+toxh70k1EHeMX4NysqYV
keXYisa5SV2/VGmrAlctOs/Qvs6yNIjQEdsicMe4ide2rhVcO4lztFEXXN2Cj931mu/DF9Nz9zVK
FmVs4nxc58NqclddPI60yTUY3cXxm2fFQ09MQIIhDjSwhcnJ0tnm8Oq/EZEn10/M2U5NZuPdFf46
RY/EPcYBeVUeXD5nks3iefQHsjSJkmOzMKLeI23tKbKqDTGCQWzVYkN3eNaFLB5wAOq1D9PZTW9H
o7ceyFibXy7LIfJ/HNVBGxqquvAv98aplqQrErY96EZ7tKOh3yuqAtNILOW7ivLykGgjnBOTDrIc
MJ9v/Fsz3qA5WzxMax51E6CL84oZEt2N9r19Vctun+5zhIqLXXdEk/IpCi/LrDOd+6gkb8icfUal
jdqrC9PJvXM7ogc7CaJr10Ps8TP5Ep3ycO49AgWN/SLEnAJ/ulU9JUBQJTvRZ5ZKkfUEiLX27Qcx
XdgYUdN1m7ys8YPKJd8pVuphEkUYk+eWSlpuZNvNmU+9a+p6idmaty8EjY31TdHH3th5mf6I/Ojl
dRb6KVvl4ixp5w5J27vw6fqgOrJSqgROin77WmbyP8zyFp+Yt1XkDGhmWP1aaYAb1S7+Sm0TzaO2
TSUvdOFema8DkcBK8IE9zVSdcrQqOoRK3H6r5vRlzZ1f4zQFE9EOlxdQBsXZa9fM7CKJAKXWze08
aH7pmvsxw6S2OJa4X2zjPxyJjVScmS7nKK5qqGCY08jy1nXEpBxroWEcpS+XhRIigRIJ5EK6ozk8
wXzVqevkmM0QEozDcZQ8NJXlPJHm62UY4dptYDjdmyfwCjk1YNThk61dp7bmWZgDvJgyOybUug0Q
p3VNpTVWbAFo0NCeTFiDYRdclkW4ZLYLKiHVBc8PT+tu9MQAG1M1hLSpbwcjvklLfWfm2e4yDPul
H3QAI43RyeCAPYvvSJ7qIq5QyYKdyXWvMR8j57mv77TmxrIWiWkQ2qENFGfwmsbIzMiBZg/R59kI
Ruc+yx4nDLPKpiezaiUhErET4riI0+CxBEYHXruR71zmHguoHMpnRlda+qNnY/yOVweplPqSz6D9
vtne4HiGigGar6ng0AqN2/wmPwx75Dyvcp/EwRS0HmZwfCp8abeSUA83oNxNbhh5giHzAM1I6mW1
eXSbVlZdIHpcgMjxv+voclc2UVHSvg7QECUvHpe6Q6thqWn7xEaBXV+NgU2LH84w3bckasKWZtSz
NUybzcvmB6lod39ZX4XHYhOb4JRoaNa+tZSemccxsKbpGrPRwEs1SQyWeDsxuNTQCAH/zqs7sbmd
Z5AKDwtVhzDt8uyUUMNB/qt8pLZbYJ5Xku0j9NYHhqbT0NWq8RbVMkmgp8gL55OR74aWluHgjE8D
iTRJbFVk5VjjkQ2tVgnWgnMc+lhbEFMBKVAKlp41PcYdPQyrsXfSb5cXW6ReWyTuLspUpZ4dB0gx
/ek65dFcluNlBNF2okfMAiUO6uN1Pl2aDFqN1888hN3S0iQolmqsw1qnSe2Xc1PoEmsnEgjhGdOC
d+VYyMi8X7oZr5LEatnlCnqAojP3TZ5LJBLaHRfV5LqNMwPOOW573KqIO91O0APchvCAwixAMX7p
mYM3hq/EKsHlJWR2jLfgWzxukyYrX7WMAK8ZlmuTmp6en0mT+H0Pym1y3VIvdhWZcRXp4BaUM649
7nM17QDaBnMw3eRhfD9iuDpIt5/ZsOTlEKveQTZySKQsG1DCQjCbM5nbGI3jTADV2qAmrVd2BzQx
SkSTLCfPLIuuzLZs5xQHf9JAxamSOhiX+acZk/RL78btThtK/ZBjBOeu0CpNspkiEUHth2AYOm50
gw8SZ302LI06DOFKr20Qlqv7wpKkWUVnYAPBp6dzw2m0pQREH09BSjHIqJMSL7I7gddJYmpI/YDX
1v1QJ9g4U4rhpPEQOlr8c7JeVsOrF78e0psWdSUOsZpgjZTnqK6DofzUUrK/fCZEXs0Wn63BRlNi
vG6bzIr6kGp24c3N6McF2B8HHW+8tPLQZSQBFC4qYr8miNrg4vLeWldGgzoqOQSeE680Pk+zrBtL
iID4l2YZBMvKx0pVY7UXO4VeGuPklbN66MxV8h4QqT4hrK4TvMou3lTvV21ClrUxSgWhonivmjer
rsEjPGlq7U1R76WVr0Sp5LQJ9f0Nkg/dKNk05g6Fohiqdj31uRsY9vpNK5sm+AONcHV0SIFO2SR8
xmxY1rmcqxIXDYaleUmODkqDIP2fH7siAmtHKjllQsFwySBBh+S/xR/kYli03MJo2NBQ+usyVvaK
lt5WhmyYjEjRwW0KDj0X1Lca/7CC444+fANagT51KzrgoZMuL0gImb1EHpH6bYHYhbA5UcMwt1Gd
YP2c3Np3ehbMUt4Z0ZK5eB668Gl0YvFZFOLoy6yyOyXLdsUA43CoZUzr4ssZCTjDBLWiDbqJ92JE
VRaleQsMc1/cVeAjSl8pEhgj0XSQFZwJ12wDxqzkZs1qPD4QasPmNPS5jGZPy35cVmrhioGl3lER
cbR0vla6acjYq0MxhEsHTptG8SLNuOvN+un/guHrpZss7xSrAMyKY2mC2KhSx1MyyTKk4uWCWwb2
PRNT1Zmub5aLqs5YrCUeM3rsnGmbhnoqS9QJFwwPahMmGpyovJnuc7M0ygySGMpyN1XkoXM6T0WH
xeUFE3pHYOx0QCsJT5B/VFM7dhKNvd2HuUIH8Gdb+a5rutd2f13GEYpjo+FTBXsKq7R4v2JZ21Gz
6HIksu2HqIXnp92RTtY8JhQGbaW2baHgAffCe5DGXdtpUitEvfVTrCRBpX1R8mfdkA3iEQqzweH8
2LXNQbm7AGcyHIytLEyyd/tUA0N5TiSPSKGmbaC4dVubNCkjCrqprMKgmKLy8uTPngHIa5uIeeHW
5knkqxJUksOcIt4c03vUeWPUb2NVgZ0p475ztcXTyfQ56kcaNmo2ho2pfk6HOvXyxZYV4wjudUsD
lz2aNF1dB1X6+x2cchSxFMTtwhHjVqvdeDD2jGLkDxLGgAHbMKR1XY2/8laaTmPXF33YDhYc58Dq
dV+TrStPa8fiLFsU3n2NrWhEcQR0HrMSdgRDzNxdDVZv1iWAISdnBdzeY/g7D2kf2HQ4ND8Hl4+d
KKf27jdwt0hrmfVCZ/yG4bTuupsGQ8URXPKNPRtz/L9wvomKR94hcldJV5fUHhiiuScnivxksVP8
6mrJ0KJV3umH6CZHgXaD6UeJxLMVHMt3yJzyWLOqpvBloMcupp9OPydd9xZZFFJwIN+BsL9vTL+2
IhOVKFAd4t5YZFcRSQpEJgT7++b7pkEnjKBiG0bboHEWn+bROVWIxIEWJT/eycF5SQhwxF2+sm36
qw9eiVUfWSsdppbv6oBKxzIJlw32BXNjCKp1VF4sZayntgUcjGWIPOG5cg1J0FawcoiV6CbRMcsD
dzMH0ZKmoLEBiHbBVABi/kVLekQF6PPlIyWD4RauzVCGPRRQgKVefiiKpfpuvnxeuiiRnV2BMYRA
Fiiu8bq2CD8tInOX1LEx4zHsQuVWDYuAse5Wu2RXXM2YWWyh1af12GHqDtqPy0IKtusdNPv7Rgvb
pgTDdgLoZrmdrCDKPl3+vngR30Tj9kpNSnAYTDHy4IPmjdS5TrvKRwxcsoRiGNew8Ng1UJTBWb/O
tYsS0+NQs6Aey3k/JQ+0fLgsiXiT3iA4c6fns1JMJSBY3WG3z/fr6ZUe8HgZRrwhbzCcbavt1Ugj
dkeXKgbE2cNeqXJZ+FwgCurCdMdVDQ3nn+dIqKs574oGCcoCtGwK+FfjA9M55cF8YvUXOu6Lao/5
jSBUkfFwCc0RkjogkIf7hiIn9ts2CkcUZBNXDbUf5r3xwigJSWA+9ZbHCsboXvuSf768ngLNANcJ
HiS2xuY+8R68kZFubQoUSHSxgxrHbO7MxsOs0+lXabi9JAwu2DyEjbGysH6g0uWdbG1xiNLPdR/G
+kHHAGdrfrksjQyA/X2zel0P5acjACjpfXtRvqTxv51u8erNqEgooz0Ay4URDe8xKFjGZmIDI1+e
ytzY98sRvGmdDiaNVva+Eu4O3onIGuiu+aEkOyN6niOL3YdWoeUHLUqiZpcrcxN7cdRpseTiYO46
FwJEOAypXszOcuAQcmcrWhaCiWct6gD0hyLWH6soir3E7u9K3fbnerpDU44kRiHW9w0mt2N1QyJa
Nah0aFBHrwUNDIcVtiHmlIQtag9kXKZCBdnAcfY2R+NSuVaAa0kcBWgv+wwjIHU2ma27tJDc1dhV
4OMi9FUo5lN0fnyKr02vPjY75fgvSbB/66OFqn3c9irIvzl9zCZQ+vQ2xa4ZzZc4osW+rhEns1nt
wx+crg0SZ+ITqyPtUAJpzYeAkOomdWSE82xlPqzcBoJTQdeJLOr2KMud1NUDX7pf937eoAtM0k8u
1AMMdoCuIyeH0/z+EA8RfKSF3VZW33j5nH2OqSG5EEX5SAs10v9gcK/jBpnseLJxt2Ow8QMbZVRe
0yv7joaV/XdpYnMVff2DLdpgctfHUII0LWOYi7UrU91fR1ViJCQrx08Jc1Hb348aEIrmuhrunPlw
WQK28h80gGgwrY6G6Dzv7FVdqo2Jzl6+02M3dyDlznfleIVKZE+LGokwQvu6AeOsj2LHiubUAGvq
H61ueAZqEGfy67JEQrO6AeFsjrF0C8rDoy6kehzfxmZvtl6B51PvU2Iop6LIkmuzTctnZ4ojWZms
CFxDSNsyENTSMQDpvaIny2zNea7hzFL7lA/RJ7SGHPJZ30cVKumM+Lmf5m+X5RWdYWQ8iKrrKIIB
IcR7yDpLMbauHIdwLL/k+tFB7XbaBIslebmJ9m4Lw0mWu06iog8fsWdQRWIWuzV72b8c5PZqW0E5
gYlmYMqy8d/3oiQ90g/ZOiFaO3xdooeJokHp7vJqCcVAYxIKpQ3MXOJrXoqiQXRbMxF4HB7qBi8Y
q/EMRZMounBP3lD4UhdFnbuhWawhtN0bF7N6GmU/6k9toktwRNYBMcf/SuNym5L2bVr0iT2EJRMj
wgybUkYFIl4wC7zd4PxFPJg3q+uYL6sNUeCI3RSuYnlKSa8JRrdJZOFHRf/efesNiTOmuYlh0VUP
YUzMTq5PCfrh2Gz6+lbG0SLeHdfEDCcEhT9Uy/dL3isTK9oYld067RYLjo/tU1VWoCYyBpDnHxz2
OzbusUYwzriYWBlKNWSYz4G+rWM25YuXJcbo63p3W+SjE3SqJTEJwvAbsuPgTkTSw/5QJW0VEVmH
CFo+7owdJg03+/FADz1GtIJtnfFCuxi89+PyyRL6lltQzrrXVpcRmkFTWI+m7bM5GiCaOLIu23Zf
+LKnFD977Le+bITkrIU2tpFaxcBTDvHNHGjBsnjt0TiwsWP1mYbZ1yXofRBqeKo0kitKk1msJNAw
8CRBfoETdlV6DEMpUP1EPiXg4mR8EOmethjBogfpTlabLdSkDRonalbOsJku0DTnK1l9PJh3LpLO
ho1JB7k/qLLqTeGhR70Rmo7Ab0J4BueFdCrogKG5SVHdRUN708zZbipm2XNEjGMjLscGq30IiJd5
oSWFtgLHDKcQAgUP9bWZgVejX/AGR3u2l5y0o0RRmePM+zwM8G9UPkCukRrxLW3BmDpG5WGG0V0z
edq9tddCRuSxSDxTobnBuwZ2AJkF5Bjem4GcasjaK9g8PUWbR/S0DMfaLQN5YY7wNkA7ooMHPxIZ
fCSyK7UxxvAs3G2lfnLj7ip1zcPltRNB2Cisw/RiGwli3r8Z8lnNK00DRBV7tPiVymYqiTRiC8D2
bmMzxwXkIKhKZvWaKtqKskDVh3syyDwNobEiuoPgHArrMPSbu2yIgwwTZanU7oR53yAFqFH7Ot2B
TiHsMQ9X9kYVrdsGjq/iQLzBiQuC4oCMfJrnW+Pn5W0Ri2NgLBvY1tkkS07HHL1U7CFBufU8eMkR
UwKDem89rHvzlmm1vDVD1PdskQ0g5xYstQKWiAyAPcrbEI/xlZv+xJql4p2M9UJ0frZQ3FbFbjIM
aoutKirDt5XZi9rG08qTI/MNxUCY7gsfBA9VvtQyt1uW+sYmNbAIxqkv14BGmV/Nf5Bkx+I5joFy
cjbs0Hiv5CBlqJfVRekLqa6qdr9Gd5bsZS9UuA0E+/vmHDVR3ZddhDx+G92b0e2SSmKLonO6FYH9
ffP9eCBqGTn4fmU+5M0nXT9HpsROy0Tg3CeSj5lrlNgOJa0fKtP91ktHqwilMFFei4oa1CHxprmO
uqxQDagWSroURI4Qax4k4W0hBHbbdPA2sz/kAka3s92cZFioorrKrPaQ6423zM4fRCLgnP8Dw9nN
qs90izpQqWm5tfKXSGaXxQfeRlUdKwuGgeEsDF1pAtvPqut6q/K0tq33pWoWId4f8C91a967awRT
UBjDVWy5667OCNLMMZivL9s64YLaIMywHKwmKpXfa57m1obeGtA8N1X9ZRnPxlx6bd1JQlZCGIcV
dNiog0DsmYNRFPBUapAXIwYeUme8o+VyzJsx/ANpNjDcvun2SHNqY980A6u1XBf2fGfRUXJtCy0b
cnpoUsDMEQwdeS8MUaJMxSBd9DFFGFAdJwi7DK4/W8oZ0zwlgQLRsXXhIYB7w7DhHvNYidUXbgef
rs/qU7Z0pyz+9e/XzGXpANQAm+ik48xnCd9uAUMljuxyY2VPxL2l1cNlCKEQoKMnqPSEa83npNbG
arNoIkiH6196ckNocPn7bBF4F9R9+z7P0d1EatT0s8sCotkuw5hRt8M4dBuEOk6d+QlI1/Qyur+M
KdLoLSan0WDXaItqgUyt8y1yQsV6KWQFLkI/ZIvBqfNoNHmTzsCwHtfd+DoQgVV9qDs2ZCmVD/KV
ycSpQuzUq9FFwFPvy+fhGZRV4FGMr+vMY55c9VAHylHW8yEMVGyFZMqzufumZqyzOoX+2b3iaY5q
eKk+7kljXVsLCZY0mzE2NQsGp9wvUS+xSxLNfA2Db8Bbm84VHlII2YM9oY8mT51+/H96wt27Rr50
iW6gNBxROKXZN+b3epEIIbJHeO/BVUWcT0fs+f0KRhEhudqjyHSpbsZ110ZlGHUHeUOd8Jm+BeKM
kT7WCmqPAZQctZ2OoQX5nlT/sKSOhuRuksnFuarmYKXxGgMuQj/LPJwq5cWqblR6+IMdels+vs1j
ohNRKGtoiYf622oES1Q/FsYqEUaoabgyXAT+EF14PesbTdOqNpkGVnmOKu1brYtP8MMkMT/h8d1A
cCcpTqumKQlTNWpfd+bk4cV2Zrw6l9dLGA9zwcmMcIaNmBifds+aniar6/Rh9b3+1Z/NMD6h6sjw
3E+IoBz763inSkIbQsk2iJziJfGU/iY7SbRf6Ry0+Yu5PF6WSrg/GwhO2dJsGDKdccNk8+cOBVRE
sv9iO/cGwGcWQJttpE1ng2thWj3Eajw3uo2cytfnRyP9llIQvM6e2v/8v8TiE/5491dzncKkZ/Hq
9eV8xjQBSRJAmCvc6ANPHR/FdZxaFZbO0c4wQq+zo0C/oQVm72unyGsxBD67llW7y9SQp5VrTAwk
bR0saHY0T8gWHjNwEX5nXAq655x6Kd+bsChyKyd3vvSsycy0YSpyHDz9r9H10ht3h6HqmEGSH6PD
9GKFv3vuZBFLpnwfHJyN7rDzsTEetGw0g2pAHnfkxOqT2BAS/SAL5QuPGcpdHVZSi4lz3P2fVz0G
cNYWruLq2Rn27Xw7zJLKSOEx20Dwa0jycuxaQOiD4xXG1wqhycsaL7w1NgjcWnXUbuw0B4La7kr6
NSqXwB5/1Y4sWyRcLOQEkPTAswkhjvd7UsRJqiDai1Ka6KY3/3L7ByP7dlkUMQQuCzyqCTJ5nChD
3WlmnsI7Qb4S8/gw/SNpPbReS94YHAxCNCYbt4XOXoJGlQ/bXo1NOyuNq6BYQTlVzSMe+Key+Xf2
9QMIt/G94g5ocAQIOKtGkJ7oIAVSFMbtL1kzbv9/AyFk+0rx9TEnSRQS2dbioDDbIZ2fT2B5OtF8
bCs8rNf0PkGY0vpOhqguj5aZFAhWp/mERpPemXNyiOO18JaOrr2vp7pue5Nqozqqq1PnhAjQVaMU
hpdX6fRXXaTZnanm+onOboFwZ9vNN62mD9cuireezRFtBYHSleNxRutX5IMNznh0Cse4ixNFq71U
WTUXLfoOeo+7wgVJnK5YYKBF4sdCT7tS9UjpR4W9voBQ2O59svRZHNq0XSMPpCdxtG/XRnPuVJK3
+lntdQyunWIrn3elZrXNGZM2Yv3FcWneBiPq9fJdbqt0OKDBvDL3Blms+0pX6bkqi3S+oeliJH5H
wTJ0eT/4UAe/H3z2dqyolqtIdWKqm7Yzw/lgp8GMRFIVToeplew+O3QbQwkwVkZkwGUHWwbLe78/
lMqK+mGHJqD1noydGqsvC3g5MH70vCTp01zFf10W7qOuvYPjH57oTSii3Iqha+BgBoOR+6l3+lM6
ZiGJNem0D4lwryu9uQXqUW9VTJ3BSp7TGzUcH8vY19ZgNjGBYQRNph4sNCjVYAGvTyCLGwv28b2s
+vulTeKhzUmZKn4fTKH2hGvvkxXWx3mPJlcZVxHP28TvI+8tx05WU1oAbNxVZ/1+CnW/CnCCo6P1
MGLcFwgIT5gY9K+5vX4Ds/QSptu54IDjFCjBwG7aT1Hkx/2ZRpU3lV9TZM0xkvKy5vBvex6Ib3Jz
xi627QVA/yHtunbk1pXgFwlQDq+Kkzd5k18Er4Nyzvr6Wxzf49Fy5aF9zothYIFpkWwWm83uKm50
CQN+4fmH5FCXVnNWJtcz8y87K/5vEU1iioR33g/s0FySjHnScSA7nRyN2zfcNhMYB9bqfsCb2T8m
qDg94CuxmnJ4aKH2Zi1v8uy7Vu6Hv0yXfxgJtUijUAhYQYwErKRWEXWWkIYmoUe6vkZUrEKboSN2
fxyQ6KthRqxCs8PDv8Ei7KZj2A8mqCxSIJdC7mcwoR6hkmYO3rzn0e5mVhF4Y5DjeYB8D+sFdX0n
X1aJjte5eM4kGUIgUEobHBnX+HQfnwjfYMBUE2ZNIRVR8lKXNHwJU+m4D8cDNzDu7qzfJ39fQKJU
qf7Yt/h9o92p2k0nMx5mmAtEhWBtMVcNNIQ5KDWGINXZomYf3Brb8Q5xq+xCuf1x2lSMQf0GG35t
I5Fss8Wo2gInVkyAPiaPqbbyBqW+ciPfkJvNWJnVm8i4X9OZnQ9+SAWzoqb5STBjHgkN+eSooHrV
b2Vbg8ZcdsOSo2ROKgUTMp9zWWOQg4xXDn3Y36rNt4kXzU4EpYeu3jWV6oBOpDLLRtm1PNqzOeiD
9b4tJMLf3UfIwAVU9qCWACwYIEmmoKQrlQo8OzxgOKw8X4u8oOoY9+OP4TUxgU5zA5SzOk8/hEKE
SaiQW/CtWAsthC3PQlE4YCpiZAFXzPAgUP4He+k3eEJ5E+oNJlXkDiVe3dXDoGyvAyLLTeiH96hv
lTqP4SYC5INIdVC7CZ90c7IzCAixdBZZ20CiwBH9QMOsN7A234znTlLQU2/b3QxST0h92hXDFZj2
qAinaORSm33MYOGMruBKdg7V8I1m+Q9E4D3+LL1en07GitEP1yjZzMuagD+nEm7ub4r/PPR/fbdD
1HbxCrqyCs5tTAIBSL7/Ar1CE4ze5iiWjGiG7JIPYffCCoWSnTJ38SRh5kixYe7+aX7ifOJes0MB
49AWUtu0sJP86FEp0UCATrQgj+j4dr3BzcLGo4HXQsDZiexuM3/7b+tFgaSulK3f8JhLVdkL2jEX
7jiWMBLdbkwDsURBYztHger3xEZi5ugyJryhs105PVoxCOsROqpQFSdZQYROXNEdDtAJQ1Mua6Mz
AjmJLPjiBAoMudLiEZ8RPOHt+T7aNPgO5TTcdl/5F8nh980zd5i86/PLMEpX59dDM8WigJA4Rlg3
Fp+RV7R0VJVxHGN45wjnih/RhVdtG1V9JMOP4sJUPd+TbNyst6kLBr3duG/3+T5FwZxilVZ+lJz6
c3TDqrdkBC4yhTWiEovtTJBUARNrkL9mrFeN9SvUZU/KVOjFgUKhSydYiLe9bbyghduen6Nj4KE9
yZqPnBcgLZt7wt+fdkvAkamIbKizeTR8coFq7rXZzaRvBastgIGbdM3CWDRgCElxyY+aA5q7VPE0
s4iRWSYooJmGftDxKI6jJ36c+1Ojgr6Nf7nu7jQJOL3XZQpPZKXiUAYBI63dY5MPXnmYHEKmnkC9
c3KV1OxCcALrjBzJb05xDQSRkqSig4hC675O66xLkZIaaug35nb/ptyLD8FtYPHm9MZ84CWu/HGz
XcxRc1nLlTq2jfYztiRuSBjq/A3RLw5c5iG+vnIXa9SkcnI6q8ag4tJ2N9rIaIHnOXxIrNp5nX8g
QbJRneD5+jqyLFKQnRZBEmY6xtfpD4L/KMaNxfv2dRtrdzZ0CUkqGF6Qb/6g5qGUQ5WXfORDMtkE
ESU0e2a0N36JN7EDQnUGPhJ0p1YMhRoQ/kDbiAq2H8pBImUSaqEMCXT4XglU7Nw/eVAhE3PNDOUY
cdwrjVBzhlWnUWOCQe1TFYqPQ9jgKb6Y7rI6vutRK+5cn8qV5Xo3OMpBwtBvlKzB4MpI2QptuI1b
yUWKn7HLVs1oyECCzAD5Fjp3r80KuqbaFmZE9UEUx73WlzauPQy4XYN5ATQ5v+xQk9jMfIYrB+xA
pTvS7CI1ZdTPx3YAXhJTORqD3bx0NpoGgPasOty1iPmdcWoutRgEPbHcILl9rlsFqfmb76qm+oKr
spV66uP1pRNXTk3YQ+81KufQ6mtQgxX9Jgtx4cdW24325Mg75YY/yUcFoRI2+wtpcpHuBruyy+fq
BV3OtUUkaVkiCmv313efQQ17yPS45it8RuOQTonU5jTTsJBktsFVss9cw2ZRUf5mmS8jp0Cm7oxA
zUqYjH5oSNN4shO7wXHubf+Tv5VN1BBaA5r6ja3PSqmvO/LFMhUKZtAErzsfDuZDZcEsouKoRvqL
0DR/f1NZTCpKr9+HnGku50GOdxnLEGJQ8+kmNEm9PmKllleHo6NQXRNUcL7R1+SkAfv0HEm4ECWb
EWlddBR2Y8y4D617yMUKfVEughIvP4OM5QJD3oncUcAH7c331Yt/c27gObJKlOlX+P9nMn4NjL4t
T0ohVQox2fz/Cb7d4J4XPZJ0uXqWZu42Ycw4lxizKVFhbCPV/ZSEMCrI38AEYqqNN7J65n4zmZcc
DbXd+iJQ+5kkUJofvqdadW6G7qyZral40K+y6gSLaGbP17GGQMmHw2mRGKI2nKz3vsQhHYCC9dPQ
HXo/so26s3iVlZZfB9FFfogCtXSAhkEG8SMIbeEh0CRCS4Un3/aaNbyISDEqscmsnVgf3SUnRU0p
V/sVONYwpcpDb3OmsuFwx8vd+nkqTf2BcJ+ISHPyZsGY1bXY810yjJrWXPKnoEc9nKXEnwXO8uub
TO9NI3yNlK9Ne4rm5yK9S9ONxvKidU+9jJiCMS3vZpVLYLjL9538oNbbWWQlkNZmFfyLqAaAvBRU
OMk3LG/NYdEFPQ+fkT3Bre7rLcgTnMyqIepjN4faFE3uVuBM1l1y1YNAA4BGX4ggkqPxvV2JrwVp
EEpiFyRQGq7qieW7zUt8Lx6Q1b/xWX30q8u4tEgtYzbLrRRPsNiEVnaCZq8FlrfjXCMVmDqoTGUE
U2vnPmG6Jey+Mto8yN8XE5t3aia0eCmxVPlTKD0massC7JVLCqrfLxaopQsLTh/Tqfh5SeG/VEf/
kD4pO+X8KjIFDHNrzri0Rm15sRbSIlcxHr3ybUl6nFK8+iWstwuSH6UhbGmFcosi7ItMCDCmMH+c
SVOe4mTJD0g7cEMCEYQv4fg5lT4pbc4Y3dr1YWmXdo6u1mqw+ALQdsEGOeL94BL+P5YI+7oTLtaM
2tL1MAmF7GMWuU25JS/Svs1vVTycJS+EiO/6ebB2W4eHoKwEtf3ocaEr6epEiDnIdvlWD71GWX4e
u00d3HIRKMS+dMku7d1WffH9/VjuMy0xZe1OKk8xE2Ok1UW9fAZx5MVWMKqwNBKj9i0Ncm9mcE8o
ngpPu5cFZKygNPHAqj1b33sXg+SDFganOJ7GSYTB2ngrK9UEZThralc3n4oOB9QhAVVo7p6MQ7uN
3yckEdKmyPSTCjfhMzgrJ7vesft/V3cfmhFwLwJbMuin349I5rgo1QrcpYXkcRK+YcFyFpcTywS1
Ss2Ua7Ux4pKZtGCybn4Ucmil6bfrLskyQq1MOIViHZObbDifmiazJkiNoGn6uhECEhSIoGVDB58Y
qlkUUGe/n6w+krQpEWTDkrMw2mTh0O7GocpsNWylp7LrfwxcadjXba7t7HdGKXzsu6TKtUxBeVRp
WHnXWH3SexzavkY5q8250r6X0J8oh64DN3D1UnHoUEibl+tfsTK97z6Cgk+um2qu4zByLjuiebtR
nUhiQfTK5npng4JKca5juQ4x0MYhoe284V/rN9nECwY6PMLEFG7/tl+b3BPemaRQ0xi4vOh8mCRs
BmFnEt1B0DagsV98Vm6NT/9iEsECK6LvS8bRTfloyolE7cc3rDly9BLaSO02GFjXrZUDB3SRFyNk
lhcQZUTx1BNeOuSrCHjo258HDuvquLpYCzPUVuC0iTOKAGaCvLsJYmMzcCOjv3HtrvNuKJTnI/Qp
1bCBjcrhf4hO6qqv+qH4Ormk7zjiTf/EvAusoO87k5Sfg7Ig7cQSJqUbks0QNvottJBNwYr3tcd6
QmbNIeXwgSBFohHCH5r0CWS9Oos3nuUKlHdnmh/qwYjfl/Gso2wI93CzZZeJraLiL1cQ6WRF3gRo
d690A0dIIe0LBRWt4CTA2/SUfIoD5GDwMMMzkHgtAlksFGSm3rt536sltLlhNN2KFlLbjzNkBTNP
tuMTyTyVXmGHd6wNvJZ5hlWFiBoTsQaaom3UihyV58jStq66G7xg17mT65syuB1YibV157iYok7N
rgxLue6xeOlQBl6fap01qgGrW3DtuvRuRBQmjVLeD2pMzByaJ0LkbDi+Sxw+sMZj5LI22LqvXEZF
odMk502HLDf2l9w7qX8XZV9GyNL5474RnOtoy1wsCqKUMpJDacRiIRo9IA3s4s32a+8QhZyGdYlZ
P6UXnkFh1cjnmYxk7BmrrBmPLbHtb/OfDzs3zFwzQYYPgcjCGgVTTYQs5Ez8MPrR2vVW2WReqZml
O25aM9lyHkm7hmiKwHWXFZ+ug8plBSnQEgJF8mMBA+1d0eLMHtLpGVJ6ghneqHYIYhzxEH8hVQcZ
Ltss92FtCgrRUmRfW1/GuAf/1og/cdnf512Xu4Hmb+kKNYEAEAY35LEZFKg7nT8nkXvdMYkrXFk8
jYKuKU4LvkxhRNPuNS5zkvRQt6+5yGIBZfmkRkFIPzZFiwp5GFJFU4k+J+KLHp0m/tnXIYgxfIGA
HC/shuohnjbXh8g0TcFKCVEMqSf7vEaBNGF6Du3oOO5Et4BnMsux10/tXz6pUajST02RxOQgxWaI
TMLQiFKlGY26yS30dW0+Y5w+q9EwcloGOt7x2kTnzXtj6DRu0tDnrr2NnK2BU071GDO4jpS/bNBZ
86aXklzzYaO2g9wh6bPZ9G3wsD32G0JeXKYm6opJrRk0ia7bZgyPvhM2wyQhFEdUzMvuWG6SZhew
8jHrAHYZHeWaoh/wItrHED5y0DRU5606BN4UhF4+iE+ZVnpJxxJxWnsUwOa+2KR8Up/AidYLGFZ+
qL7g+nZXopDnLTrDZeCOr0Jl5hYTqtfwUuYh7CSrkvKRP0dAgXEn1AhUZK9sCHvO59mGthPykpGl
48qmIhNaWt2mjECfVnry/fW1XHOjpXkKrhsjD/WObMShrC019M2OA0fml7HSbS1i3Y9Xo4mlNQqf
syrmA1ygyRVOeMFLj0PKDTpoM5qE1z23WOfB6hl/MSjRsWfYTWjYgr4GZrc4ZWioqTQHnYFPpKEm
1hgRxdq+WBqjgJubZm3QasBMw1dOMe9GH9pmKD24vmLMMVF7Q68yUQwTLJmxGd1ok7rGSX8gZaXs
cGz1irUcErUn4ljVqsGArdYWXP0LuTFqGR7Lq87qn0Ss2SBYJeuKek4P0ifg0iqF1zNYYSv8A4DZ
cS+kBkZ8FSIo1eNaDPIyExwLisfbsZNFqDtDzguV2Ny367O8FkksP4Gs9eKaPIFvNNGhGGDl0vdO
2I/cw/Xfv77vkF57//s9hx5j0LRjEYXQ0jPttQuHe7kRXE7KN3wjs44L4nvXppR8z2I8fOCTVwiM
xz+S6HNGNXJrTq7kJDdMKg7W3FGYohdBHfZk+XoXXX+QGfe3iYUO+M1skdx2YCdv1yeTuSUoXNGk
pqmqALPJw0k2woazZm/84Z+PP1aEu3Y0LTyD7mOLcyRnBQ5Hkyi1b71RH9Qg3OPmhT6h1hWj5knN
Eka5+urRtLRJIcuolJMsdJhRUmQEwtAHfTvfj5aA+Wy91DM2f1CvQmDkisecQ7iFx7R1PuDhBWgG
jhjfIzST4iu5+omuDnOszDnjaPggS9lFggAZT+Kgqd2ixwsyDE4+IbdCusQzbAuTdYNeP3lB5wNW
IpRu0SXlSlo3rQ5hBqAM8ZnAQy+3m7isRvH13XAxQ/6+mEcNqTBsBphp50Ou7aVuy3D+9YW6GKCg
CmKlSid0MCB6aFHCdss8/dBbnJc6w77YMKyxhkMBV5FqwVjOsFY5s4vHzF3gaE7oNm6O8gKUym6Z
0fv6sXoZHwVd+lxKo9zDYu9CHOi28+aNvjWsycVq3UBpFq1YrLhhfY9fTFII5kedEPEtTMYgLgii
yCzVu6rz+u4ulD5VKSOzzXJECr2iJMNhQByx9t1Yvu1yRxlEs+lefQh2J0VvFUwlXcYq0uXjvTgl
4nDO16tfx+xFyr9ed5O1Oywy2MhjQ5boI70dpEGUEK3V5ytCF6EjK9sV0WOlMHqKV11jYYZapxQP
kFzXwMw8V9ak3E5zbvmsCs91aFpYodYnycNCFUtY6ZQXsXyuQ4jSJU4qIrXhu2lamEWTm1q6GwhI
Jcfa6M3rs7nqIJcPoFdL4Ot6GHl8QLxFdwFRzoBIHJtac9UpFmaoUyaOBmNuOjLO7iBk+0RlJexX
kWphgPx9AYV4glILn1dxL3aVF2Sj9l9HSz/XP7LzozQDyfntZuGCdE0/n8rD1IgYjf7Z94jgiGST
3pfudeBQDqWiIxEzuE/c1MpK5/p6sSaS/H0xzjSu9Lgkz0Yd8GOnQkQBBTRhvv1vVijcr1Kh0FtQ
iFscd9TKrxKLP3KtghQ8h782sUxBvVGqXJgQf5BSSxDM8UXegb/IQeeSqXmJhZ6CO85SjvkX3i7s
Cc9i5KaaW6xzmrHJ6dL/WZSkdkjxGX0/HUJBPchFb6ZlwjjZWJuMwpJgmGN+yGGm5o5p9lrNO0G8
mULZrKfd0B4SZufqqpeIEtQfwa4BLgZq/ZI0NdRxRiDZu9oL6V+KQA0FJRTNUTzJqtxwVyvWdZdZ
HePCJLWibVtAFLOGyXhLtLvazZ89/q3H4ws71JEtZVWa1QT+CSE7Gjn3815xNE9yxDfWQ+OqdyxM
UcvWCzkvdxwwJUoR+4RPSLSYvvbp+rytB+ALK2RilztazAGNqPuwchBYTi63nyx1p+0DBw8j4ECJ
D39G3swYHH3XqIU8KnGUGpZSHPPI5v1NMjEK8VgmKNDvE9VXQhUjgzzAK8+JThVFT0rG4qdjODt9
m5jzzFfmAje0tFP4g5ilultO6P64vk6swUjvlwmZf4XTURdnZSghzA5FVZoiq72EZYMC927SqpJD
O4jFi54anmrE3Q2jxZxlgvx94W1+XeRxE2GbSvx35MzMGL1NsuEzoorVJLx8cerzG+rCjDqOVTig
AwjJncEh5Fxn4YsX2c0gI2Aw4HX9PIYkBLjbQW37QdyRj2sJnLMSfNkEQedX/U7fVXf+Vi1N/pZ/
kDzBqs3qRg/M+LPGOClXX4PlhW1qzWSj5Yegg+0KrOHxrYpMEop4dxH6++ITrhH28AzaNUbOZd3l
LwOmVlHWC1WTfIT1YvwcCQcIJ1939t+s38UAheYhB+X5Cup9mNHejsF2age7yFLuiq0YmuyMwKpX
IoUKmWIR7xp0Iyg3hvUcFXD8NlWeQhlCHrVG9hjzwreaq1oYosLEGRH9JJEdFlRJ7el8hWIffn5O
RwMP+VEdOJWWhC5XC5qrT3nhFLFa/uC1kRWvrp6Wi++g0KTy68kPwChtSXF9K/sammtnS0FwnFaj
PdSoN0cFmTSMLG9dHT/IIolGgCSDnuv99h9iLRiMsSVJa/J2WyDSgngynmtTjxVbrSd4F7ao49OP
QBcJ0Q0SESju4EBb51xSeNSsLPDAHfAHj7TrfruwSR2mPIadiTqAs7QJBWJuj8/1nsSUuVMemQQa
q5eOizWamQavqZ0SiBihdNM50QbMFbYM1V+iRoOnOfv6nlx1mYUx6jTNICKhjvx5OqONtE+8ZKu6
8e5fQcvCDLVDMghMSVEEM1HeoDiiNrmClXIkzv0h/bcwQTm/FulJ3BDHiJ6Mm59EBfxDdOxQntw9
pN6/YVUR5YU9CqInI/ETCPkgZPyhe6IjbBILPb0QZkFx3x/wZayC88IcDc6zJOpFQcw58adgI5iB
Uz6TaDh2apAJBTYrbbyKnguDFFirvMwX0giDXGA4ejU4kj5uuUJiHLPkZ64tG4UdfD7XE6+SZRuk
kyQnpjSGx17IIPjAfM1j4JRIYYeWy3Mnd8TW0+SgZhetyulbsUVk5zX/IkrFDQnSaboCviqJGpag
Zc0YJSRFVh7jys6bH5nKyCWtzdzSBDWaMhJrLUwl4MQQD1arBrwlCXNv5g3fHpU4zZ3rUPEhrSQh
cJcgOgoSasKfplKbOO+ivOUzDk/0AXraRWvEjUxsbe0zeSapPyc5myqOXjHaJLWpi1blirKDSXg9
oqDKMxqTO4IqCZLD49+G/LQxakcXPdqw5dHPbFl/iYtbsXm4PoH0gtG/T21hKRd4NEXj92s1wrP1
90g6xMNNxEqzfDiuaDvUzoWKYxzlCewUzmSRqk9cZk8tjiuit6UzQn8al2hjlKN3Y1DpYA3KbFEI
do2YuvHMkrsjP7GECNoE5ehVFYYITTGeVEvdLtxUwdd+Rkqz3Y4sHWjWElEnfd6PgVCNkJxSFdco
dpFiBdkdi2rmQ7aBGhBdlWUU05gguIejye65B3+jFI5s8rjJ1F7CumOy9i1dnxUYnKSFYOWyec3q
IRlOcmKJVSgI0tBV4nKvrKCCMYt0nVbBi20fhxifWPqfp3Q2KwUkS7PmxmLPOvbXEAIEvbKqAZxQ
/E4hRBbkg5SqQmmTtjyi5VQMJin3lJwSPQTm9R38gaOIrNzSGgURHWQMDNmHNdFLTpqLMjDQVtpf
Y9s4aVaFmLf2fGe6ax9T5w+KQ+jIkLZOAQiXzrGa5WIJNBxt6dBY/rbc1M5ZSyo0Wc/idABwtmZg
RlGXDvkBldoLUM8C53zLl7bR7WR/0xde3W+vz+cqVKGI6B8b9E5IlHAaClQP2q3NW9UpB1QlHn8j
uqAP+YPjZH1IigaWAWQxP5zK+tglcZFJpV27xsMIpo3onuhg6K+GBXrOL2GGOmvWZmDZpNDL0KdR
nQfYDLiT2B9l+R468Ay/ZNmglqrRqz5EB1Zp83Jlcvk3XvEMhRU+rcEwvP+fyaMfdeRJVaU4hREx
va10zs6rU41qRAXyx6wOqw+MCD9972KLupa0WdJIAlmo+aE+VA4EAVETL4CoKrb1reaUuiW6OEcf
WfeUNeRajpEKceIkN9AmiB3W994QJ6aCpEGZutB0ZKzY2rG5NETBFkjfdVS3YIB6sY/GXZkyjuV1
pFqsFoVUqRQFpaZjJFAwksGWI9jBSfdmO3FCG02bt8MLaEjJG0gL8jubVR1BnJo+spfDIw67yNTJ
rSIFrY7hpf6u0/dcfJcYG8P4VCAdXamspADD/el3H2ReAgEtgbAGGVcs1ZQfQTT5r6Dq4pJUoBOB
vG1Kifsr5uA0p+IuswxHvZlsnKMP3CeGNdaQKNRQfDFSwhDWyIOEvJvt3K4ecxTDW/3uZ+LRiJnJ
AFrGQqa3HYUjGTir9AlqBDhM2216025U9J0KDuiYGcDPcH+aIFnosokvRxgCs6DdTqBRz2qXMYWr
p+VlBygUhuSynA3oOSGDUXdEd7GwlPsJSqnFTW6xOogZ66VQwKHlWaKpMQbUtztpnvCsfhDAZfEf
h0ShBi9EKaeR9TnTdON5WCNMGUSYpbgZ9jOLfog1gxSGVM3cGwJx+cEiFwmCwO3mq7CD9p/H4vZi
eQSFGLEw+0kVwJaAVzFjRMgYWYzZI7NDgxLkQ1UZRAriRzG0xE/1pBsQbMw3qidaGWqoNEf73Duk
NHPYs2pyPqQqyW5a2qOmb+I4qalIsNi7vEUUe+d9yCM4JVuK3wyoD1O+XR/imhcuLVKTaBR+P5YC
QH/K9vq04/WbmEWexxwVOUIX0K6PfDUkP5GpeWo/5dCulm/LCcSVpLQp/tztmTt5zTeWw6KgN0iL
aSrJ5hrdfDvb0xG1dtbwtTmcpdLs1MsY2ZsPHJL00lHwq4o9ipYbTCR5qSCkLYopbBvEIdAI3wSP
zStevB1SgEfengI3PqrO9ZVcvbQtx0xBcRqPal5UGHO8DQ/k1iZtwCZxH23Te5Qxu6zAZy24W5ij
dbJiTe86sYevckjOatO3KZDMtH80+Me4YxUYrgVZS1sUMPtqOGexAlsZksE4Cmzf30X8d05+Zswh
+aErG16nQHluJkiiQAYD+DUiX4XuiAff5XG3yI8soh+Gi+oUMoMWs/bbEaYk/jYa7nTh/vpYGDtb
p7AEWbe06is4ZBq7RnwseFsWGVV9LBMUeCSDnyJqg8eBAM2bofoEJRJpy41dbl8fy+qtb+kAFITk
vBYbk4HBtCA7I43x8iupDiZNduWxzxm4z1oaCj2McTayGuoodgFx+/ZG0RjHJGveKKwQu7JrfALz
Rbrx49YM9X0whKyjnzUKCg/icRhHidyIkF0AGuTu+Kac9E/Gsf8S4+3Ud9SZYZJhkdZ2CVAVhmYm
WFT4eiNM6YYHZfZ1T2BMnUEhwawboQYxCwC79MSHMSpV0KuhP103woAbQ6QOLHke+ZmHEVF2e/8T
p8ymwDkdlGqu22FAKM2GwCsoeTzbScJhF/qiNdWjW7fo3QtUXCSzzXVzq8G6yqs86CslSPXRz9t9
ofdh1mB90A0P3TDfBiUkyizFPQuv1wd2MURNoJIb0VyRQNrnPaHczdxWSY9hcfL1u+tDOvONfATs
iyUKRSF02YIjAUMav/oJBBlIPg87SrzRLB5lWanrb8UHiH/ZhPCy2zS7dMtb/R2bEGjdMS8fQvbG
IsgB+1CX5ARupxhii1agf1Fy1q113S8vNii8neO8zFIeNuoGnVevkoTuXGPfghjk+qz+Bm4vhii4
TYai9VXiKOQuSUpJ6rfG7aBEk7ndhll5tg4bF2sU3GYRqK9FchlXbgiXbeomhaWXpnAiwZK4qQsL
bEOsxCxzjBQI91At13uSGm1dqHC6jQcyuNbUb0hGXbudWekbln9QaFzg8TdVMpiLCocXT3ztDaV3
fdk+sMWfY1ARNUaSxEPAW6fAsZP4XNdlnFuNk50Qg5rowLf9Q2jXN7HLv8ZPEWShSARsvOZOeKd8
G+5YUeF6sL/4Bmrra3UdZUUA7Gwc0qoB/iZHjpGEIDTjilUfA9v4dn3Yq48j6sIkhQE9l1dcE87I
l54gAoAnv3b/8+0qZA5vdRUXpqhdro1lNVQKiQwmVEnGaPnPv4pC+m/ij4UVap+LFRcUMbl26uOx
kx5AxsLY4KxhUPtbxy29EyPiKPFzEe7kpDDDgQHNTE+gtnXZprOG2k5y2pBcbOT0b+JgzfcCaPRi
pwHrfGz+Ne0pvQWoXV0LDZxPOxsNNqrVHWNXxL1ZsQSP3NozN5XNSIDO3n+cUWp7V9DYS0v08djh
7M55ZXHGIQ0Zjr4K/xe3oMOrThxLHgTPpZ1LtxP4O/jsLZ7AcdEnDA6IdWxcWKKAZJy6iR9ryMeR
TdzdZZ8zQCNR6ZMe6yOLA+hD6SK1ZnS4JRTcrKlkUw14bIz2eCK7EfZ1Y5EDgFTcZ7o5Ip/ETrcQ
YPgQPCyGSQEHr2llKucwTFp/VWCVOpyRCoJypvwWuAbr6ZFlkIaPSB7GuYWX/HOu+q1dokJdsmIz
e+g2w7/LKC2GSEFJkmi90jZYSdlLb7u75jGzyn36QwWXHo6A0QxsqEtex2NxNfpb2KTQRZLroeUS
jLIGKbd+Z9y2eLPWXMHUZdsAh1X/HFSm7xJWsxjtFGPv6ODVTLb9l9YzmI1urFPRoHCo8WODS8kq
+0fCvEw4tDILDdYDzvxg15s/GZHDXXjkIRPs3+sWHo9Y+PChvJ52cgqYtKTSRnTckaX3vWI3Ql4E
L8GhzXfIxqKRcZeqVvOs2NfXgrmTKVwaslmsKvJcSt4gSFqKqC3km2Jb2DkzIyuQX/v9hkJd6fsg
WA9KPjMI5PvHcos6e699S/fRDm00h8JDIZo9W9lt7eVWP3osTvTr6CjRdFgo6Y39kYOnIwVmxpML
Si6zQEU5rzJplcg2vTZMKsaR2jzORQHD1B/zLYeu/eq7/Nru4NI7wssWfmeGONeBAyVV7yd27vqh
rmNYHLGVBLN8wJOcqR0Jkz//B93m1+MDiadwKpFBRtsUCOLk7E3iXsbsTedernsmaw4pYDJCscsq
iYBEdjd1ji6mDBhi+SKFQqLUTVWQwgB5mSIdhQMechLcX66PYz3t+gvtoJP9fmmiYUzqhqAd0coj
j0bCm3aC/urTucjSZcLrb7Y0+lUIe7UCFdn3BrOcM4aCw00Cd03rjGj2uI+8bAvfOzLjeYJLH339
lzX63U1XioqXfsbz8LxPqcudqiNhVoCuw6fW6bbto3pKwMEjsTq5WAOln+P0OJ+lpMVAfz4mEVpp
ojpFEunhjpWyWHf5yzipPZ1UdTC05P4+pCdOzsxJuI/9HwxfIfh3bTKpbRzNIFUoUxjxfacWTX/y
Cn+TJZu4clQ0mVf3ecBwT9byUTsZAgplxnPYyb5xO4SRXXBbabQ7tTahjG2H/SfGCMk0XRshta2b
JBh79FWQNasPBqAxtccNkoE7UI+7Iavbdh0WL4tG7XEIXpfyfM4GAhb5x8hJHheJg6x3WYT1LC+h
NrusDzP2OoZXjbWVz8L3tpqddgy/Xp/GdXC8jIus6iKZlDQo9gtJpB8IN8r85husTC1rHBSGhCgo
6jviiNn82GZHo3yYw8i5PojfXAB/jUKlooEiySpjJCmPnyEPOG56R/0GSQPLN9H8n1jNW8uqyP0N
HF+MUleXZFRAhkHe4RqI5JHilWCXHb8KXrUFI+Ar6+7CWCi6wDmsddWIyPbidFS8ffcVltzKal0T
uDb/QXuVgoxCFKZGa2GhcXKEVMUuvIke1W1vNb1JRHrRp3CEqpDHKk9YD6cudingCJqsrRQZ81jk
P7LUEUZ0lvGRmUZP/9FLKMSY5BiOKJwH6Hu5LezVW/9bT552LMjnPAOKOfe6yXOF5xWQUinYEKD1
h7JIjC0h6lmzrWzCB+mtf+i/5ZAGQyUoroOyNX1vnzXkrSa7eRBddQMmplvd5U3wQc2g8ctES3ua
eOaLPHPbUBgTNVCPjwp83XzT2r7Xedl34b6HmmWyJQlYDdWq99cn5Ddx+2WxKbxRo7DKGxLQEsHO
6YQr2rZ6DG0UboRuZKkPwu58VXvsgw0rp81AIrpmtOwGtazJW1gkvHLDU8ah13hk3LsZNuia0bAR
5qAhu7RJn1P9TtU2ncZorfjAJPDzfvdrCumSaanzZbX/+f6PxhdXdlSPd5Kd+Jo53SP+hyI69NN+
046GBz6jxOluRMEybOaFj4FIdCX11PtZWCfwHkJ+/Y9EaMmbEXR/BCf/XLz1rNQ2K1DTKIzigy6E
tDdsDhYP5tfGnN9Iwoh3UfbzyArUPnTZ0jNNIdPMhZrBkUsm77VIMIDz4q5/ro462ASJSGfs+CfS
+ZZ7HMONWGeLRkHVoDVZPWrwI+FBBKFS58Wg9CxeRqtA7B06qPxk7EuW41JAFYMuXdSj88T2drKJ
nPZ5BvOX8UXYBcid5I8BatQYESPLJgU/YxdznEjK48v0kPOPmeqkxeP1ca0Xy1wONY3CGz/r5OB8
bNbnt5fczQ/kgTr4zJ16syYlMjaeDB0hMMnTnfoc3AisQIE1TCoCypS0HeUAU1vPT614M3T7bH67
Pszf5Hx+YQJdIhNyA1fkEjy1/hp+areRU1SmPpgq9H9miNGld+IBb03b61YZA6MfgRI9+/9DU9Bn
Dq/wXmZwrvQ/0q5jO3Ik134Rz6E3W5JJppOvklS14SnX9N7z69+NrDcjKsROTFcvtUkIQQSAAC4u
4nR3XQwzgysxlEfKtJ1a11YK3czl0AeRLY+HWvwr1e7agdqdSLg0HilTywrInllbK5gOBj6VTK37
2bZHlIwwDgLyDPGShK3ybVFrRkkvUDuSQROvO9JJFPZB4ch34ecYM5pswzJGNO/ZmGaCcUoM3EQl
SFSo6775nFn9G9y1iFRpzFQF/wZowHZsdk0v4EZ7+G10C0+9Q20c3zzYlTzuDizSlCkD9ja5eLTZ
pbKr65c/MJI3AfxgcjcHY6hWqI1YBVDxymcrOI/1rmhvw4aQxI7mgzmuJHFpfxAVhTTpE9BO8nNU
u2Fq2KNmYdfKQ9QANalQS4e3m44rgfL7J9qCnTFZXUO1flTsWYH/l4z9IEy7ZR7cDiu2aj3bGY1p
61niiDPFdknpy4XcXNLjLmHVzjRARXdJ3bL9YUlwoQreCHnvGvP06fq3ZMZw7YS5sCs0em5k7Fuy
HDE9WrvRY8NL1ItqO/1dHSzzb6u7WApSgE10+JJscSEGwDwtcSKk3Jf+XeqCowD9O5EYfiBugswF
WqVVW6VbIHRQMGk+NX5lRgRCdBt9s1KMC6xmOxalxSyGZUnSWdqrB7bHo7uhMiTqS3FupBqaRG5N
KGNiC9b8bTJNgFLs1vweijNWMt7XI/Gg2j49RTOwSZetnOA+mRRi9MCUoJlh3fSYjxaJxGszpClv
v899nSDXxizq8fv10tsKuu6N9TqQdADsxn408Dcp3PfRUXXvEg1SWnCNM+9rPIZnBnphE3oi1RDa
bkutlOK+EiajhkIDStmNnxk1TXmTnrRXHfM2LVrlxXe29Wf41oD7V/IFX93PT+jX7K9faeq7cf4f
PCigxm+gsaRNbpzHZ1OlUK5/c53/e6p80zpssi7PMeELq59c9Zm9SMCHE738XmEzjXZR29QF2H6Q
vJ0tjxIMpLBSc+arGBibgQ9qZwJyn5EBiyTYjZTGhYI8MupZai8qDmxjDqgTgTYfnPpQHava1h+v
f7W/CT1vR8r5fgBsZkC/IE88Gt74S7jkCMaxdMWTRCBVt588q5PkvX4F+qSC9Q9n6UYNI9tq763Y
acOfFZiAo9uyeUmEm0FEdFefcXfs66oSBmpxjqUNZkMxFtwRIIr19k4rv13//e0MfaUe71n6WB9z
GY8dtioTw8DZk/pFBV7wUns6xW7mjNTmBNJcOD9jjg3mLZi3ZBPBlVf62YltKWzsDsupKQDAJXJd
8WoW52ZkQRVMjUEO5mNzQH5wZJchvYkdgY03AZDTegzYIdvydwt/fEdG4VmHDpVFmuaQVJ1zOIyS
NUhl/DMZWD7RGfjeiID5MZrb7MEonPz79c973XxUvh0tGF1WDTmMd1AxB5d7tU59TEoCl3Za7diP
BotMUpHsZix9VFNyroO5j7//guDIfp8QRQHSaIPFJesJI3Ye5p3BTlme0fm1Y4/iEmIGf00Y51tS
dbJGVYUwFaXNNjkr2s1g3Ot15Py7T8P5lTnue0FjoIys3oeC1+av/+73Oc9RgA57SQJ4Dr2rd5Ys
uv2gE1nPdpr1HzcMju3330XVhLoWZ3ZUlwZzjAYzm9KiBmMJFwzOrPdyGGMnwA2Qo6eglWO8QUFi
d2jAoowQvAaneY/lzNdPj4jaqsh5jdSSAeFnUTv4OpwBTPHTG+UWD1GU5BtQqYh7KhVhP3jN7jjP
oMumWo4iBM5W54mt5pQYFBunnS7+zOLUHqhVKJvTzsDJ/n/Oql6y9dUzA6+0XB4vgc03b/Sjtg+f
2cy44qZfg5/TsXerW+uBISx0r7oxqOoT9VEvMX4lvs2S3NQZaoD1xvLQZvXhFI+c8VVAfRjVBYqc
6W+eH28Kc24Ey6LlRmWftK3P4mJbwyFtbtXuTlD9sRnsPrtRqMLw9bxdvRzCSsmh1NJ2rBBdx6K9
T1SwTpQtVqaTCx8pOZwzUcpZF9sazkQcHpfIy+eTrBGtZsLRXxKJlSr1pDWxwB5vcYNVVWe5JxIt
SgXOmURlpBUNM8dUeBGSu7m6qZMv1y81pQLnR4JMFMRmhArdoNtZ6UeYk7gugVKC8xqSNldVaEBC
MZ209NPYHKTg+boISgnOTzRdEpY9S56SrnbipEfZisoJWcy+4oo+FK26pBXDBp+CUZFjmzL4MRzx
SfPhCPxGda/rQzkCmcsggtYURolJG7z8lvF3L99TME6XZ/butBKbHNFmlnRNPc4PVGBaHQALRFEa
lKhh44wTQOx26LMssHOA5nkdHgGTeqG6rpci6jXBXGqhlKqAWR0IBgjcU+5mJ7kvj+WN/hP0r82O
7XIwDUSXyqEwTIRZXlp3q7s7THkENl4IzjH3Kxzk1q1U4vpSAfMyp7SSMemCkQ/sDciIdi4MMcmt
4BjOdBwRQfInbdiTryNSKOc0AhnkahorAjLgtIpnbhbBVlVAs2QPlLo7pIePhLky67j2ETknIhdz
nYcWRDLrYQOy6Vf2mGB40rwgH/LEbefp9/S2KieLPV407XOOBKROiTSUPELOn8zhmAq1BH3mI6sT
aJfGJTs/tpMldS2XnFAgMh1+q50ULJYssEynQXN/ea1vq7vhJfV7zzpW+/zMqDpyd9zrhk1BOihl
+a12gSG0S8Ey1nbXneM9Y2fIbwAI32GSdtc9zC9UIYbwNQrna5SxKi1ApiAQFMGoc023VXiwQnJe
jbATntIrM2VhLNgzLDnrRwUFkQ74csUfwbTSfe0+g+py94/ZPC9t6LcEUmH/0+rG12UmaM1vdyYC
hsmQbsEh9A1f388nilmL/HTMx62kFVVR9UEIDbPz4kkgNBBVG/hx3TV88az8Ml+Sz1TpgKgzYWT0
vcwuswyrZ1U0VrAG1+sLa+qzxzrNokSUKVSe/TIz57IVmSzx6+zMu3xX3qrAj08IwBhTBQpnwdba
0bUeGY4hsKNbyQFhmq/f0ntsmQu74uIULovJ9b4oWlak+A8HQPJkYDDQBQ1HaXcYI2Wt9xhLlMKX
f+dcFc4ZpYtc5AsLzZdaKdYcLZ1d7CcUEktv3C/UCCT7uSuK8vRcsSAHVTXC94WDYavCX5FwKBsH
FBL+gBnkXBgdbXy4riJxUVUu29FH00TBBNlO0T612k7sqDjMkohrOnEep0jTrpCYi5s8yWud5gm5
jX6Igdhi2KkCa0P/XY1S5ZewSGoXLBV7yRXmgtZbfBQFahMq4UZVztWEQ6vIUgERav4cLK+69KPF
tpfpx/VvQ6RJKudickkcxYw9cQTlPC2PWroPgy/XRVCKcB6lmISqCBlBoKx+iswHAWDduvHVicpS
KDPjspQAL7VcY9lY48pHBhGSTuFD88JQhYFdPSQTyTtLHR7nNIIuNDKdva6BKtnF2AIFQkFHy+bv
1w+Qei7w4H850ZcmZGhJ6U54YpiZCEP85atwM7vZTnCpbizhC3n0f1TD7AIRH0wopDMu70EvBbdd
TD9XwRvYxPUToZ94/f7ymP9Rkroutdg5xuKu7fV9oeSOEf/V1yjhJbUXZrKjCWg3yIN3XTThDXk+
rrGMl15kuWbGgHPH1F+OuifuqZSIME2NObBVIBfGrhRENigqL7uiPMoZ4WEpNThfMahzukzMAaa9
9Gp91ztfjU6zJPtGvI8FYy9F9e76wRFNFFXjHIdYWNg9bSKOdF510L91T2AZu83+WpzxDOSKIyS2
jpUXznWpxIXTOFeiZJGmtyxWWvlgV/NZn56Gmug7b/YrDDZKr+uGYYJx/v3HqsC7K2TjCI6eu3En
uco+8hiBCtsuX/jUbMHWl1sL477cJKphGWYDqztoXuGlPnsUNz41sLR1cGsx3Neqk3Y0kwg69cth
UTo7Fo6tRGXkW35jLYT7OlZhhlY9Q5dKTULbLATB7eTxC/Y4lgdDHGt7TM3mcN0iNgsMa6Gc15+r
ZW7TAZpZHVYXsXWe2qN0Sj9Lt8Pxwnh7D//hKfdU3kadKOf7RyFPGqEC3mKpMdcq1E6SN3Y1kBVc
Zm18brPWjxnQynWIrW6KSY5DZekhW6G9fLd2g2NhHgrDKD5VKSLU4utgJSi3Gl2HuLn9VaeLneT3
WlAT13gzoK2U4utfSoQFzFIMKQxWlLmoYCxYwADIHSY37fROK5zRsK8bypYLXovkcsTZirtBHiCy
lI9ae9sbxPg8dXCc1xiswOy0Gr8ftl4Q36eym5ELZNj/eMUW+JqWKVUaxiYgowGxvrjL3HDXnfC2
RvMAnomCLlEnxvmMSDKzyBAgbfBAi4Z3mSzY1q7ZKccGkzzzSfhJTfOSdsF5ENNK01Ri3pBhIRU3
8cJfQwJQRX5QdvNeAp6JiiiUt7/Mta/ul1anSYHnCbtfzNtnrpA4+qF120N9pyU2BSdnGlz7hJzb
EARpjBoFbkOvfwTKC8w+1XayQs3BkmpxbqMqpVpPq4taE/DybBeNAe54yx/88InE+xDGz5e3Al1X
hV7Ed2P83LIDElp/ap3xi4kts07nz3vtkL3mL9dvNGUtfGWrT9tSr5T+96djC4KXPZuQRlENF2I+
UReCUpLzIN08Zk2V4UjT7FYRM+x+3SeSRrgpUinOjyCeqVibi6NkbBGsNRDWdv3auyG6sOETFlb+
JE6RsEi+pIVK8hIM6Njh28W3EmbnlsWNfzGm8xnrL4uvmmC3p9CjRoAI76Jw3qWbhakKO4gtxdep
cEtq/IdIrPg6lhipeA02OMfsshIy9eNDe8CYPtEivISqKxear2El6ZJkA1ZH/3/jKDjUKLCqKh6f
zYv4pQOgT9oNN0nohMC02ohs1oEEi2yfpSVhZFCTdGzWep8jdGE+qkWMXLzHhK9ffAHrzh67g49Y
M8T4l5KddfiTN6IhvonkLkNutYqis9Jd1ppOAdSp8Tlov5YA+BkKlS1sX7w3WdyVEKZJb4GaZFHh
NzGZBTwMm0ZffqPtnIKeN2JH9vGzvslkR74KC0UI9OkFla/dBb52Gk7NrjywCdZoRz0ON5v067Pk
rkJSg3QBXMYM2ofmit1+jlFQZnP91JTI9p14U4oLr0LXK3VVQxBLu1pfQDBn69eo1htljlxKHkjd
IPQMzK21L2N6bpNPhMuiDIILomKc64VewSAYgC9yiqcOU3UoFw+7wM4xDVZhZINkJqC04iJqGnSy
ULRMq/LOHPYNxWz9Ny+Z/34dHjSLksu01Aa0ugzUnS+DQ5qBnkbvpj9lO8Y+eGtf3AS7lAikm5Mw
KwPkkbOGMFlpl0E1lgOZuxYLK5+x/8XBSvoTdodgc4i5l/z8k7Vj3Ey5G4G75/onJSyTZ4PSamsZ
yomlK8Lozmq0l1plFyeG3c7lXZl1tyLqGoa8uy71b7KktyPnPEsdmXNmsLacXjkMKFkx5nzdHs+z
J4K8nNr2RWnJOZUIaIxiFC/3rzsoIEln7CQyWW36mxziTS3OoaC0MZY6U2s+Vof+lnVTpoeJMS/t
E9QLKZb+zVrQ2n44v6LG2GAd/XZg8R49KiUB8lr4NntoMH5lbI4Dxpe/UgPMxIXkKZ7MQq5jbYKW
0xA5engbDBRcn5LA+Zm066QsnfC9+uw+7n3DeibsjxLA+ZQOCzczic1iscaF4gZH5TTZzT6UEbcT
G7zabvr9usjrrlPj0bH60Ckox0OliOEJ2xdJ+TKPMpXEMg//99FT42mZrDnI9F78fweNvXaJq39Z
Qrt2jWN303+3MAHJ+LWFQ0KkY9cPVONhs1OxZBqqoXghh6ckuxkE6osxU76mGecxmiWbUp0NcFwG
onb5TbobTvHNj8mRHCiEGmHwOFHdJsJPYbH6+2xEMIJiCWtIZaMNGmgKln3q/+h2DEJNpiPMqq+p
yHmPIjXqIEghTLlrzoqH4Y0dFk8fwc/KGChGV3Tbu+xX8yv0qGIXZZycH7FUPViiCJIz6TYtQlfV
vw0mtZ+IMhEuO4mVrBESZiLSpRsZ/wmo780ZajyKVprlMOojdsOi76p0qttXNfsTKs+1DN5vtDM6
TRbCJWjkRzl0rPKExcLULWa2fMUQeLTsMEWqNoB/8sKUmOd2+gDwQe4PDkZqnFKyRWypIEbyNiEP
K814iKyFF46is9Njg4Aox3hRdzLdFiDk0FlqOzSxmNim7I4wicv1WyX7cxG3QsP4EuvmZyw8YkaL
OErCsC8BeyUgT4PIbLBzw636yRYwy6ZhPrXqVEIM8ZLQLqe7kmMKmima7CEITgpseivavdBKpzmT
vUqxTtGg+kIgf0611kH5lXrREwksVqe991JTstRtydjdGLxZwl62AsA09kpTPcM3vfiOkQBmTkMv
JKI+IOc4REtshCjAfcj/Kg6G1/9CwDnMP9ny9dBpI3s8UTkz9UU5L2LmY94GrP0lygDcLShRhp1X
5BORF1NiuAxkNoZIa9hUp9Dt6+x7pTxEMQXgvZ6VaheemJXRjIueh/UEVdh8Tnps9r+51qhXIXW1
+daCsYgCMkWYR5jZua14gPv4n4Ivxk77itXju+grNem+yTG7ciZ8myGesG18YKOOo8O4fQrUy/X7
BRurhlPtMlLs6WsKmlkKAU9kP5fn1upA1cZI5kTFR2u611I5FdOdYRV23Fd2UHSEgRDBWubykXCK
w8Vg0UwVfTFF+ScEXZPkt9NxGM4d+ubX00fiaaHxLYiwS9NARunuwlMEYiB/2Me+aueHZYcnqkdt
RSRsk0fYClYXgcwO4li6xV5MGiuM+JRtEv6DnwSf9CCUugZiRsUXjMUua504uL+pE/7nTabxfQaz
nAEvY3XCFkRBUmRnboKn5j3GXITcblBeYmM2xYMyOuG9DILc9kUwyGc2pSfnTpKpFvuGcU2og2qH
0m0i/LsnkyZzmcmQ9molzlAzah+0+KCFB8IACY/Itxq0UWuxOAMqjI5hD4e+dNJjDprZaQZnV+7i
PmeOcKJe7pTd872G0JQ0tWQZuHpTHFSn8pb9YHd2l6HBIdr/wyJ3wonwKFphbgqzZr6rcRPQyIDD
1xsuQ4BsgVYDTFMIdpKYfMsTFsKDautSM7KY5XzTfGryV+SLVI4iX88q+X6D2ihp0LBq7m/q1MrD
bPgBNYMj+vTgRvYJe6EU4pKSQATEtS0hrrugwsAn6luPqTM5pj0f5P2/fsTwjYdYs9K5HXGCdVkd
Rkl+CcbkHvimx+uKUXpxCUjUz+M0MPKKan4eQ38cqZcuddE4X6GDwiU3Ohwc1o544k68mb7r9+pB
8S0MbUTH5OZ/KFxRtsF5j0ItZ0yiIo+rzoE/gmkrBYU/oA64YrH7b+80D4VVFTDuZewt37gV9sUV
noSbDGB8B1/cHJkxfr7+zYjiAQ+ELYXAmDL2zZLxVbFkZ6l+SuCs0YeYumSUJHbQqxQkCrsqlJjV
N+4J9AQAxS4vy3c2JqL+YKdZOf13CspEWCSPiQ0TIxwbEx8vCRbMbj5bZbu7fn5UHYTHxOpympc1
g/wPHjbsue1NeiMeMrsFzacZ2lS7ZFMhSRcVVbMsgG25KxZGsmKUrIWYTnttPIskW/V2SrySwN0x
ZRGNTjVwZOzFhH2FXu60o83IUvuDfIo+Yz0jcYSbt3olkbtheWEtecTariYICLTzHNuSUhPWR5wb
n+ir2Tg3DUMDVB06WeLoY/6EcuubnuJNDz617+shVkvmKZKz6Yen5WQ5yoPha6AwCF0qiFAKcbdp
iJqq1xhcKU9frOnZaMj7utluXKnDpfFDrA1CyFAobPzQOIU78OS6LELRVHHbqcxKFtN25RvGLGyt
IYQszZ4x4ZF5+a8WPX5vRuescYzELqn6CjOqD4WklURmlCuJC0YN9FiGxCyY9V2B3V1eJBaTo4Ik
5sVcMvXYaQW6FIFoOBpAhIQ9bs6ZGCv5XHnA0IVRKUp8v3ZnvC73v0kxpn2FjUHYD5OgxXbBnkXY
CmH4rCyNlvZZvcVoNDkPSdkt51PUwAT1CKtvSU95ZrOeU+RhfggLMXZsyoR6PxHXnZ+l64ZUTnoT
EJlYFU5ZUe2iSD4mS068bqgPzHmVKNcUo8GGw/82lhW2YW5POa9t/6/oOirgqoydnJwhzZUYqGYI
OZcpXU/AK4pN0As3uqe+UPnB5tmthHFWM2u5JINHDsKU2gmGT6Ee2cEfrQgzVlI4g9Dx1KxQDYRB
aPuq9wbT7Q0CHU4pwkWZETy/csigj0bzKprnSXowqHW/m/nGSgvOALpQUaWaiQAu3JGH0K91yXP/
JPq/CeGffo05p0PIrvHkuax/ekj96bLlPDlSjCjbTnIli4PUSFpQYG8PZHU/GOZEwlMPADrrgUFA
kofxhbqom3N3Kzvg33uW2I41CFJQHbvtDmD7gFlrD+2BMfJI1LzUZjxbKcdFm7TphxhcGEgCbiZX
sCX70yfj0bgJbPaY3ZPjw5vBbSWOCziqIWFfPFNNu2Mjk9I+vmEjhcouvaMKOZumroLRU1YsUZR0
7rNlelFXutIADd6+CiBzk77o2Z+0GFciuGRgBJZ+mPQOwDX1IQblwXggzHzr61jY2KeKmmZqFp/a
IMcNg0KPWLSSvORHjKkUVmArWVnIN5DeULa3dWiWBTAX+F0YhIxzQVhKjGmIRihRZD7p7Ze2txOJ
Gju8RBo+B1gL4ZxQNySxOochc93hqTgHu/HIWt6Jhz1BWFBouuNN7ps/NcCsxkODnYHKvW4zRq4Y
89hk+rhlkuv/hvNXcz4p4tJD5cZlqPrImU7Z6bLymeS2JE6XX4iQpnoY1jEUL+tHoXrq630RUFU3
9u9eOVze7DtUAmalgDrRge2ZGva9159VEliy5eVXp8YvPtALCVOJM1QB5WMxhraeIm/UdpaV7Ig7
8DFN0nF9JQ0bQFVLNnV2qKuM0Uxk7KxtrBJVG0ZywFjLBGywugx0eBQN0Qa5+HtpXKQvR2mOpDAo
0fEe4A/R6/48Jlg6w7LCxdeOBcDnyiHz9dYmlzxta6pauqrIiiTzBbcp1BWjUPUSQY1Rt5c35if1
Drvo3MoXPk3E7u4NpA7T9E0a54oHaWnNQIQ09oCOfmCCYDwst+V5+YbiszMl7tiBz4E6YOZA3pvn
e6nc16xHbM7KU6N051G/HZT5LutMrICSQNGm3aQDBq2vm89HD/peHvc9x1owm1CGlqm4b/rnkqyN
UQI4jzljpnXMYigUHdgqicKrUYkIzoPDCE2CR+GeekH9jYkiKoiypVs6j6jJq1rDYCkkMgQIGwPC
2ht/OoHNJ+h3tTtisd+8NzHIjfmZF5K+giUEHz/gm3Qu5sVxJBetBem/8+7hJfik3Mwe+Aud+fsc
2qR/pgRyGUo1FbnepCa7/+Muf2SvJLUCsl9yon0HxkTtD7i5mM28qcjdDLkZmzQJITHXbPWo7paT
9Kjf16ji2mzdWuZon64b6UZ38r1E7lYEiS7jIY5DZbBmBSMTIxZR/rJ2xSk/NDZs6wjYHEjwfxJy
qbPlbkcYClKrsbMV9hl6GGAXDNzxS/WXCboFtNZ+kSM2mwKRjyEdUyzLFLlgWw9ZXeYGkjIAW2db
A6JI2BmtLf5g/JflU7BTiKNlJ/fBXN8EfgCumEIGTwuBtXkrL34kfYmp6fxtT7qSwWWaaSGpZibU
rK+gvcrO6LN92RZGbC4VhPv6qXCog/wYfmEwK5HcLTSXIp6MCSLjDEUa+UWvbyajsQf1ibCQTX+9
EsTdvlAKk7bWcH7J4TfHybTvbyIvw4r1n9Ff5UH3hAMmsSQwEFG98413EJRUNezhFk0sgOUJCfoy
D1pRLNm5snmseKdjYTDaNarX+TQj36amK2ncXZCWWhskA/ML7U4DHACJILqJKkDAC4gPZ3d8yi/N
2HEvPl4/Y+ZOPpjoSjAXQbAI0Ug0JrjWPUk76ubDv/t9Pt0209ISBvx+Gup2ggZDpRASNp7I778U
d62DqhOGxcCXYkknFunesWU38ZnxKDEXTW9TZfZ95cx4XgIBaxzSGF01+JHfzFfhzjwYl5IdzYm6
rZ5m6YpkmQpCA/eF5tmqpl7GM0wHOU3gK/vc1w/TQ3q4zGefKBD1pkGwypZiKaJu8BQBSIZNuUOF
zs2rW12q7aWhQGgfHwn4XisJ7D9Y5dRSGQJLpEMCoy7FI9zvdtG+IrEUm15qJYYLa3OYGaG1ZABN
t7Gj6D+V6FNufau6z9cNnNKGu7mpKan5YOaMUJkxYgRoTDISTRINuxm8VurwZjBaIdqSTM6D6LA+
PBgIPyt+9czQBrErE36BOj3u3iaB0HZiy8RFr8WEgT+xc3VRvo/i2Lt+gJuub6UYd30loTGkuoM5
tPFLFZ0s7aaeXtMUmL2utK+LImybfwK38SIV4sycUXYI8rM1fLn++9up1Jsu/PtXCoXaUHKcmna3
eAawGbGfeCgpeNoDW4CFbrXfO39ABvbuQvHP4SrtKjQ1IJX5o8ua5TvTzS4JACZk/jky9r00LigX
VqALOTPEt5Wzuc86us0zg4IIrmgQn42wEJ13GHlumWUDiX26T4XXrj+1eej0mAWKCeWYVX/w7Kvv
x/mMcemDpRDgMwZsgmtRoi7uSnm0y/ymTAaQVRjOdYPZvGWGohiaaaDCYHK2H4DCrR/LFLZfG3aO
/fPCPi4r26iIO7YdRN4EfZjpytUWuCEolv41O+UtuETc5LvxOT3gTXEKyemOjQYJjGQlj8tK8zK2
+qCDYlXqZUDCJp6R213iZKMb3bIZ+oLaX7SZa68ksqC9iiq6ORaF2ULDqH2V1K+heWiEP/GJKxGc
5aeWUEpllyA0TndJ5MtG6oSR3xqUF2GH88EKV3J4e69HOetqHF5yKO4LD7fr8++FlLFnfbpugJse
cSWKM/jQ0stxYg4rsQ7BcqoTotCzeXVXv88uwOqrxJVp6jqzg6x9NbQHoTt0ZWor0S+J2lpLmhwX
IEsjWSZMtrG0QvFaP/dbFJIwJlLswF73ZXm6fnDb74OVZlyAjOZlrg0Jmg2ol4Hu5TjldnVZ8lH5
1Uj4CVIa5yiENJs07HRiyrHHwYK+DEYE8QCKjlQCuHmRUGnXNENF+scjJxHDEhODrSXI63unSEsQ
9NWnucspWg92IT9Y+ZscvotmpnLUoyhduuPxd6wMwTk0gl8gRTpDPVk37dzCq18yZEnR+Rm9zuhz
qY0grBFxe19VkSr1bb/DVxI4exCNcsjygh3bV/WoP9dOeWMhKA7PQAoDI4lR4MM/75fAya5EckbR
xCJ2AJQQKbdnefaz7FdPQoO2reE/B2fwc3qhUvTqXENGopw19Sav7qR/zgm1VsP4UFIcuyUDnSlq
bOPLsgCHjIcHtbFsyw9JkqqLBnbWo6LA+Tl5WiY1n8eSdQyU+ZdqPI9KayvL0RIohPXWiUnoF2Dq
RbOwIYbzQ71SBGYwiLDruLqPzOk5OBl54V53P5v6IF/QDUWUkT1w+liaInStgkeh3Jx1zQ0xh1eL
zpyejYxax0CJ4lx4I9YdNrYj6iUtipAZVsvdi0l/FPtbLaCmCD7mQ4YkSbpmaYZpmbLKnR1iUZ9h
Zd0Ivq7zrHhgjLc7cD9RhNkfvQHEyKhhSYaOfjBfl1uERAkUsC+7RV74Ul07fRkTNEwbI1DvZXAZ
kJpNrRhPkCHOYXMvBmZhN5IF3pRu/BYZ8XCUq0zetVWl2HkcF+c+FYb9dSPZPM2VmlxK1OR11Alj
gLRSDhhN3dI7fTA8yk1/Vqbi+bow6ky55EjULEVJFQiTJ3C75VUc7+RxIRm7PkaN98fK/o11QrGA
bDkUhAHFnvkvDXE+RnbUu9E+A+E4hfP5eJXfC+Nu2TgP6lDN0CkzJnfSG7ctxJ0RxUR0p8RwNyzv
hBABnpljh3pLiS3g2EzfwmCufyEWDt4HXKaNooJNUDFUi3dMEcY/l7CMx0vGUnigjvifWDe2re5N
DBcIQ70T1DaIwKGWqRgnb5TxxppHy04XCXtG6oR61G+f3ps8LgpK4iLK2gh5hnkT5vsBQ+vZ+On6
0W0b939l8Lt0m0XKjCqCDCn9iu1nthX+dV3ARoL37uPw1DnlYNW5nMAGlLsCDIwSQIHFM9skHXv/
PBd6L4pzC/0Ieunkokzvj8VZnyniSnbVrxgavzI3Fhs47oad1pOu2fktFn8BR6ql9vhj2pUejbah
Pg/nFARLrCYVUFI3KrWD0kiIUQ2h1LaV6Zao4PAUILHf+x1wLLZxGZYgdZ9vBQVrHI6RTGTE2xfn
TQTnBjpRr+JWhghBP2DwfOhbOy2+xgEhhtKEi7FZavQVhqNGt20fs2ZnJMc28K9bM6UJ5wIaS6pq
8KEBtFCVXwe92aVmf67y6ZzGIeE7tz/926Fxtz+plToZBIgyutex+BIofxRD//v7fK1fHDp1zLUa
3qz8uVheP6VOhlBjfLp+YsRH4ZmHDRPTflKFb5/1lp0Hz5IQOoJEfHl27B/v5Zsu3MVH1NSqoIYu
VjA/SL2Cxllxp1VIuYsstSUp9QO18K4rRnwfvp2QJWne1BG+zyAbnRMIVbQvk1wgrIA6Ps4BdFUu
TFmK45uL23LaxdWDFf1LQ+AcQC/PrQSGrBHtBNSYNCeaS0dMzgKFHKQOjPMCbTsp5WAW8ALSr0Us
na76dv2LbBRKmAsTFcXSTU0yLrXCVQplTmmqgmt9xMNb91mRerAXn1EpsOItCRjZTNhW0rhPowrS
rBgmDGA+prHDxGFtxIPE5hV/bzS/rt3m8aGgineeBuQlH0ejOexNQNAgrvsetY9qebj++5uubfX7
3B2a89aq+hhmYMjnabiVYskGkk5rKQqFTYteyWExdvWR4kBvh26BHAzs2lP2aSh+RfnzdV0oGdyn
MYMwXmIlx91s60MdiHeVrN5LLUWrTonhbs7S1Xk+F+zIrOCu0aS7um52uRUTF3TTu61OjLs42pII
GhpxODFN8UFP605Tfcrn2QXnxU2SR18tPfh0/QAvvdcPHnUlk4ulkjnVZWLA2hhVGoMozLv6Wd1N
YD1sGhsbEmHllYOsnvIS1Jmyw1iZRyinQ9IsEFzrp3rCskxAAhOSooaSwgVXY9AmqasgxRxkJ+km
t44DR40j9/oxEmL45oQWpgm8KQwEY5e2nIDRNDvW7dN1IRsFukvm9h/PwJPLCW2qmH0D++jc4IHh
5djrUXCy0i1Bazq7jROB8+qftyXeS+X8RYlNlnXMLERLhT32Ze31fvL0cvl3xm9x7qLIDTlP2B2L
cmwumD4pfWaPyfem+pybnwf15fpZEk7W4hxHE4fmZDBpw9ych8E6DHFDRPSNVur7g+O8hpVkc7Cw
OGj0dtza8i7edZ0NaNqPAdx//ZO4L3aVE95RRdXtl9jbnbY4P2IaaScmMQIWA/4AV+yAm6AC2fTg
B4/UQN+25aMkLekKlozyaZ+YA+jXz0xWYtpj/VmfGntuKaapje4fO8s3MZwR6kO0lCiw4h7fWD/Y
fjiUC53eM3+E2GP0P8R8Si3OGpNKGJdcgrzRaUo7vWWnuLzoYHBMvoFewh0+C2SFfzutUbEtVgG5
kCbxJVFD78GTV48s0WB3O/P0L8rNBJymjAYnla9vm+dKGmclAaqUzVhBmuxHA6aM7ciJd4LTf6lf
WxAWA317y9ZY/5HfX4nlAk6MEbqk7SA2kI7hciyVyNaCx+u3m3n1D0FNQ5VcAm8dYL7c7U6LWYzF
Eo7SMubayfWnIPs/0r6kuXFdafYXMYIEwWnLQZRkyW4PPW4YPXKeZ/76L+Fz3xEbZhPv9t144wgl
CygUgEJVpnnMisIuUCXqgF/xTkZJXjyGghi2GVVWuNyKV2pTH8CDiYxpRR2idl5HEnfftM0zwgqC
mzUtUFI9klIcrtPBVqWHzIQWreLP+ddCetaD//55H+tOV4iuUuTbkKj/fZceZ4v0QYx0tkITm90Z
2tGxip9WZ9r7drEfejNlKyDuOGDOPZXqEXYlYe6k6mcadnYZ+Wn+OdAEL7qba3sFxZ0JgqRVjJZB
TcpP1LSm5UtBBblzAQT/Mqjoc6AkIYYtSE9J8hLGvk7/6+ap32aGp1GZqj5sugUQc3qWzEOUCa4J
m76sm4qqqewNiC8EmkY8ACUm7ljp+NRaD9n0sj/hm0NkKqZhEQvayXy3hpnijUlG87kbdxcp/Fw3
Vz0VDNF2QF1hMBtXZ8zC0Kqpa6qBRXEINirHAbsGI1gqHsU1xRsUBJiRFRq3+uWgoil47Qdsu4Pb
3pdfSlApB8+MjUi2o0cxP8r2gXCFyAWDPsyJGnYYwxaUPSjxRbXWFYq7DkHDF2hP76JHehRROWzQ
L/1uJhcSZKO2kqiFmaxsgO0Z/RPYRXymF2O6rH6gPYFywS586QdUa/6mjPB3fC5SzFOXB+PAjAav
IWt7A9VweK28+sLYfIr3VBYc5DZD02qUuXhRJGbVKiMMpoV+7cvwY5HI31qLJE5tkjOUa77vr4zt
h7cbIM+mUhd9qyoZLJTP/9DIgQvee6VG8vaRNtf4Coh74WvnZNHMDpZFg0/iuzAVRFrR73OntjBZ
rKWTYYgpD/fUSE9dJD/umyCYHJ4qBSm/Yiw05g1Tb0e9F1sQF0+cXJ3seAoEm9T2MXQ1YFxAsRRr
MdqCDdjr7Ss7lM482ro7oV3pVW7aEiTt2Qp+sy2uALmYUmUVrIkAaE6akzX5h36YVdRsJfeDLj3v
D6VotrhoMnRTnaoWm6303EeGDQpgwfiJELjQUSpqhvdqICx65Pfa4MWDLnC57QHTVDQ8ogryTXdX
F5ZK00iACMMryDGkWrcLaLVTRWDKH/aWGxDn20taxxHK9Qb0vaKtHSiocgtP7SV0xh+xKxTHYD/3
1hFucNyFpFmQLaEt83OPKX+zRs74MT/nqZ1fSee2B0a1JF/qyA4LG/I+oO73o/eiyqrtCbx9Bef/
ZZ4uaF1tsGlPowfdutMcm+/3vXB7Qd8gOI/XZ72ENDDGtcwnW8HFMtN0zzTbp9Kg7wPaC+BE/sI5
fdImPYiSARfk44H2D0P1PASho4Gfd98u9t17E8j5fpUaOAQZbAL7/uc49p+SRL4ElSLYrIR+yW2P
Sxcm2ZJ3OPOgKA3Nd0fUAKOGkBWlha6ovEDkD9zWKFMoMY4U/iArV9V4IYtgK9weNNPQFELRzqFz
v5+QSmvrrMCg5ZHdD7gZ5F+s4ulvZuZfEINpaq5OiUtnqLPCQIJ59vXlq6aBcTePVQHMHzaPGw63
2zaSPpHMRI207Fen+E45Ft9CP77ghnCcj7lsK4ITvGDwDBZSVnbRUA76gcCuTik1J68saNzV4Uer
6US3RBESF5wiK9KMaSwHV60fAlwNk/yegudjf5r+cNq9jR8XfJRJUtUkAsp0CHz6E8kKrztD9cvp
wD+b2M01+pl/28cUGcb+vxpC8K7VhlRiCEmLw3x5CpPc6ae/Cg1gpzCR3wIZj8qFBnUK41ANYNhQ
tmhd7b6qbXhYFiI4S2xG1hUMFxnMKsqVkJ0lAtoVn7VwUJ2lJ9rJyhXUeuZa6Aaj9WV/ADcDxAqT
W8DSQgI0WyPqTRlq72r6kJuiVxOBWfxp2Uz0gdYTIBbrqoFuYHyc5Ec5+ppnIjY2ERK3gOdZImk2
Y57SpjqA6O6dlUfHWtFsAn04u0Apq8jl2RJ9s2ncho+y/6/8jyTyIs0lbOtwyIicFoLuBiQrWW+8
dBIx9WxuhSswbhUX4wJdR3bEyIJrPVzzabK14Tr3P/4nl6DcMgbnlDKDABYntAwM7jnkk1SR8Ozm
sl1Zwi3beUDJYJLC06UOhJtL5g4FWC+q0tu3RATDnR2GISbJEsASHWJ2dtgq50Brf1VFK7jjiHC4
+KDTORgxbDiYt5dYv6fBOZsEqRIRBBcbanMwtZldqq2Oeq2UH5s29op+8PdHTBAOePltaVECAoku
bBSWdc7y8c7qRSWjryTrO2uGr3ehkVkElQyM5LJ8N74zIcr4fXugJ6a/hA7ep8KTXUaGk/nyf918
hdTEze/ePIZ05hJBBRChKLuUESjx9FOTt/ZE7/Txy5yK4tF2xmmFx4UHvSQ6+D+AZ+GF6Z7RekuQ
+JwPxlXzwUDgzEfR29K2n2g6CFbQVg4V2N8DUlQ2k6TVPS4AGrUL8n4IvKQSERuLQLh1NRoxmOki
HGEz8kEFqVGQIRAd9z1x+5xs3SzhFpVZpXEbj6/nZPbYwngxzEt6YbozxjvNFaBtO/4NjVtfBTrk
KhB/DHjaaU4apMBmiAl+HM6M4qDw6wQEjrZIZVOEye29ZaJkvWLCQkqjK5XoJUlFZzIBBF+GLkUd
erAVmKWgo/IodXJ1lopJ1I8gQuH2XQ0lKkpTD+xK+JxL3zPwCe9PzwalFlu4/07Pq7Os9lkrya1w
zuDW8xlNfgfTj/DEGKZ2+PNlhPMdYi967o49tFMKjx4gZwZl9vS58MBfZ49CakuB/79eJFZfk81y
tlSIjG5fxzYdXuIYjzu/9k0WjSn7/wojyJfEqAzc3GhfHWidH6zcEiwxkRlcrAhbgp09g3OYykve
f5anO0kSXHFEVnCRIpPUQiFspOYotIfs3M9/cwFdOQYXJQy9oxLKpQbXmJ4j1Jppn+ZMsLuzZfh2
v7r5HhcarNBMw9IExFJp6t0yWEjelMHkFcH0tSQWSsyS6oOVqBJeLyNRukA0R1yMGC2EecKiYF/N
dhd9VlB1IYlqz0WxlqcxngtDlhq2awwHLCfFbX0Tz0p2fmG9u2VnV+6+c29ftcGvpkElQrHQxvu7
d5vSaLYISyw5N4H0zDgmLl5LrxaTvHDGo6gTkLnZ2ym8wXGLqY7Q3l3FI25WKMAhhXJGj8B56amt
Ja3gErft8TcoblFNfVXnYw/L2vATxYUnFKyo17nYs4VbUm3c6TNER9nQBf7wqTnhiSWylY/TR8uJ
MrD8zjg8RZ58GfzYNZ9mUbPW9uvHau64JRdKKphJEnwAip0uTUfuo+HTTGVvtMx7xWptPO7fa8py
GazC23cb9st7pnMr0cwptFZNTGMeJg+yIV3mTn8puuXS5aYT1iIG4+21d5tKbu3lJR5dNQNwWRk6
NXpyTO1nrAhsEoDwfR9aH4SDzFZCNT2nYMQq7pZI4DICl+QLVpeoaKWQAGK0ntvhsRP9/h/Cx78D
ZfLH3Djo5anEQBWWXcEfQy93rK/xafIIE1AVjJjIHC52pGOcxhEL+bS9dOkjFfFdiWaECxZhY+Zt
p2C44vo+H45ac2jTl31HFkGw/68297akiaVQQEzNUZcrOzfBciUqiv3DRes2LVykSCoyQS0b06Io
oD+fXMWtnfp9fjXB9Ihi7Gt56vAIQewUNKuim5bIQi5IdINBqGLCQnXUn0Fv6U3x6KtK7+4PpCgY
mVxI6JpB06sEOPM58HufdQGpfgu1k78qi7pFPZ5HoyJqpXULBlNr5HOYFMd0Gd7Xo2in2n69v+Hw
laqDCgpJRYF3oyQixsm1/NUQe8EdmdGCdufhrPnJ0YRy6vgJnU6gzhTdIDckktlZ+1+34atYM9NM
VDphSLMLue+gF6IdQ2/+XDrVnf5Z83oIjtrURgfUobjWR/UleFJ/CGaVLbGdQM9rJNMKnRxVOGG/
xjYHbg+c9b05sfVniIW/irKMH0VR5Q939ZvZXFihdUfmUIbZtTcdJhfi5E7pp1531B8k3/yYOSJE
wRLhi+ACebHwNgPARX7XqvcWymz0/+0wYnFxpiJKQ8cMEFIJ6bIRGomKehDMFRuXvbniosygWJ0l
zcBo3N5jHNuMwVa7x2PdITv/f1TxiIaNiyzzJPWJpQEPWrz3HZ3uAhL2tgK6xczM/HiY3WUgd0aE
w6zc+JmUXmf5RzFmF7OZL0MrqosTRSCLi0CqOppImeF7gitjVw7PxR2TgCx8USUv+6G9geaOI2Mz
BtPCJjNRf4zqo5J76O421E9pi1psQbpRsKUrPCnD1C7zpJQAo4+Bn0M5g7G0967xq4OwpahdlLnI
ny1TeHoGJa+atlgAJsVfWvWQKSX6UbxIlFLa9xyFV0xuaTO3YY6oEmmVn9PpGFsBeoYXb39FiGC4
QJKmI/I4A6xRx4+odqmVX0QXvNpscOQaYBcg1NJQ/2dQXl5p0TPa6RLLDvioXMd4yV6GdmuttTU/
OoKZ84mtP3rEdcdyFZFI85YnrtG5814UqKaaEqDjpoPCZH/Rx4Pc3dEB5Bp+XU2C7M/WgK7huAEN
p17VjQx34Hn8mg2zHYauGohSTFtbDmEUAooiWyjv5laXHtTLwi5ubpxqj2bbPXdCzdptO/6F4JNx
UQ1VvZHAji6WnsOJvi/jwbGs+m8i8sqU1/aD1elyyuXMoAGmZ3noPTzf+IGLR6mzDtVARmEgyp2K
zOK8QQ3yQFoSmEWi+ZRUFIdmxZ0M87i/rDYD7doszg1iC3kWmmOGgi48od7mMMvqySrIIdVlr1Da
89hoV60wz/owCtpaN5+219jMe1ZDOgTaNFoVbGy90QMBKLRYQj84McXf8cL4xM17ERO1aFjZ/1eQ
kWFAS4plfgb9u6JkjkpLu0W35v6oCtz+tQlhhUIyKPuWMQa1Gie8jg1eGwofSdnE8OF9PXjcjk3m
MdSXApb05yVz9HOFqrzubvEhF/4JyQohd79o5Lgd2aB1W5gpAvCcnPrxqo3vaSFyxq1UxNomLlyY
0YLmhuj1mL4c4ifmEsOx9pu7yVEc/VA5hVM9hq5IeFpgGp+oS2Woc8oUQ9kZR6LdZ1lgR1EqiLeb
nScr43hZDmtOkrArgZKcjNhuPxBwj1l41jbBD979QhQ5Rp7liq4+bMjeuomFWI4GG6rw5CEd0ko1
pRlDjV8FcJczoyPXTvsevz2ENxjOO2jY4oE7Aow6HyR6Nc1TFwvChQiCc44yV6WM1IDAc7NntVB/
Jvdx+mnfjq1DEwE313+Gi08cEQ2lSkGIaiV9eK9r9/Pwscif5VnoDOzxZmda+OyRPhVWXyYpC33Y
S+z8i5LbAZ5a9IN87Ki7b5TAB/hMUlMuqARtAJbnC/4YCbLDen4Zgy52Rho8QiR58PXAipyyVxZB
LBRMG08qkiWhrCwhwEf5cwiuanDs1bh17lsoAuF2ErQEzFSKMG1zcN8kD6Q5hvTrPoTIM9gnrGK6
0agJtl/YkVXXLn0/DN+z/mIMgnW0eUVYOyD7jBVM19BgidJXx2Ck/niCw56oPdJDcg4cUXAQDRu3
h+jF0IdWiyWlSL0vhc1RIp0fqJ0orm/vh7dVxUWHrNIjMqTAof7oMaJb9RvjQczwKuKgwPtL4ImE
SkSWccEin41Zn5hldUSPVgV6pn4+KkslcO7tDetfw/i8Uki7/wwgnSentLymMdAE7ZHpQERFyJuJ
x5Vn8BmkydTHdmHxr46YDAKrhcYTRetE7qzaeDJlbIWpK6HadbyULki1BLb+4ah4M5Y7kipaYoDI
GovMCvNDEIH3z0T6c9K+N73lIH8MHnrJKyJIEUb/YxDh26Qh8ZKamgzoNjuVyX1BfKIJbn8Cj+ET
R13a6vnUYHjn/FxIn+rYa4cf+yFEsAz4xFGR08HslAQzOOR2RL9Eqr8PILKBCx6SNGpmQ2BDb9z1
xVMd+lL2bR9C5PFcyNASXUU3KfPC6rtWPfRt7tTSl7w6Rbmob2L7xARKRlmFfhh5I+WQ1nqtg7oF
m3F86j8slq2iYCU8B4eeevG7/vt4QObSq/zA27dxcxhXuNwwNlU6m1GIAiO6fAnyJ6X60Zuf/zcI
bhhHnYJqMmAl3vqnoX2urdSOe0FdlsgMLurm6HEySA0Mk1bnoljYJdwHT/Zh35RNr16NFhdqJVJL
YakBRkdJD32nid7RBb/PV7ZlZVSGk4zfj5Yxu2uXUPa0rhUp6LI5fXMgu1nBF7FJSp/mBivmbujg
SZp6LlvrA6EqOvxFq3Q7kK6wuECqpSg8DDtY1KPpzZ4t2TGX/rKg0TgMIi/vIk8l1f1czRfJmH/u
z5bAKXhep7E2hlCOgF01jxnOYRo5l6Mo7SMCYVO6OsQERjFLkYRw3QSdLVdfq+yXkojOfNszhpo8
cLshu8TXCzXEnAlpWDRdTqqV2EMdO9FwkWOR9OC2NTcgzpqimDLakhiFWEH5Tm+Iq5b6aFNFxCMn
wmH/X41aq2tBo4Bh1C2N3NHHykHVqFsk3/cdYPuEqdzM4aLbaI14vqCA+Ud1QLHTL5JTu/IBeprP
f3UvXIFxca4tiwkdkGySykS7L+X8lFq0P5NyEaVPNzcmBcS6GuR/IPnHlcsVTSFLpoKNSW2Vj1YF
CUNd9Se9/poY8juzUdz9YRTBcWu4VId8ag24OCmg8hzeycVXlEXbRvix7X/uQ20HwJtl6u9+YY5N
GGgGxrDMTkr/U85EXX0iAM7BY0gmJVmGoSuz9rrM/VMaU8Emse3bNxs43zaiPO1TdoCDboI9ze3J
IIUdjI2/P1SiWeF8Ow5nSnq8zblTG7k0fTf00OQORruen+pc8AwoMol9y2q5jmMYhU2ISFokX8wR
VIlfy1AA8Ye1ehs2bgsfytqKKUurGLADBZpI8vnVnTXZ5ak8hA+6tz98bKt+swmiyBnh1GDiWdwa
SpSpndsBmyBLFilHy9Mgwy0LZbg3Z2kFw62dGtyMecQKxqWx1S20kEid3w9V5A9jq33UE7Vb3DIN
x1Rwg2Gj9cY8FeR51DQoKHU5J9QaLavKdkaIqCowb31ckhMOSXYFoiB5OVTBcX80N1nGyAqP80bo
dWphha59cMOiKdEh75NDeU5c09U86cqUIcqHOkVOU/Tyt/2QtQLmXFNX07AHIQubx+5UnCjU5Uqf
nNAze6og9sJS69YpfQieRJlUZtHeCHP+GipWrDUjgEn6bKlfSy3ySOCPJPybcLIykDtz5mNb9/KA
R8ckbj+2eey3bXPWq0jgMJtL/AbDE5rQashGkOewoqXUNorCicLIqQZRLn8z/q5guGVnQUlYTlil
l66cDB11eKIwwnaIN9NCQQkkm9Sw3sjVGPrSd0ReAHDNXsZ7qNEzpbWT8Ut97Y8V+d/msN3g+KyI
MsSz3miASybV1Rf0r2aJW86Tu7++tmFAj6WbRDFMjfPygPSE5KxmoQ07p4SqcC/XzlR3Al/bKqvV
iWFQEH1ZBBIUHE6nqGVPu3xyO3B9IAQnB+0pvOg/wpPlF2c0nouKhbYuvjquvaZOKdr5VZ5OX1El
ItVNPeGIJjus/iE5pH55bY4oH25Rjh86iWe9ayORpRsB8jdcbvmaSxktUwVc6qfs9eU5eq6+RR8Y
H6LmLA7Trk/d6L10B+3m/bncipW/QXMrWlIzE8yZgC5/ScfeQ6vwESdTJl3+AAJq64t6VnHT1z7P
T/vAG060xuVvl71GQquSgNtmP7QR7zL6L3MUMWhshMXfQLgFHvRBFGsjQObCM+PHUXOLubATEdWt
yBZuX22Tpu3LsZpceXjfGY+kfDBFWciNUPWbJdxZtClM9LyYgCgir+l/ZsLbicgG7izaRYkk9QsA
avgA8ZJDKx2DQ3avH9C65sWuCkKuk1A1VITK/r86y9W5RPtyAGqFgo/0kfS+JQuer7b4CX8bOuYk
K4wIjK2SJsMJitI2feoxRVTkAcPA7hzc+kWbisgkLmq14Icu8Cg3ual1P6ceUZ8sKkgwbUfGW5zS
+HjRVnpVz8DQbOUg2aln4g/EmyRfPzaO+SR6rxAFRo2LEmkU17nVAnCA5LEOFqb0LnGDzyGkKMeL
8jVBfyP6uVtRcNrYP9dTx+sPakm8jDOLxy1q8Zim7PQx9RkoqoHu2m8i+hvB1PEkZEERRajegpXy
4qvlR9r4Gvm4H/ZE3shrD8pKqGp60fy/LQbPCA8B0qmTPx7/ouL/t9HjYgbFGTgr2a6yYL4yEPeN
J3n8i2zQbyBc3JD1oeonCyBJ8kXOjzH5mES6HQWiO4RobvhIAX7FWUU1FuglIqcxzgX9FKmCOkER
BhcpdDoqchwAI5+bAwrSbF1dHhe9/d+2Pp2LEOpEtYyyebE0zzJepPQYLt/23UxkCRcgoigvljkG
RNF9UtHsObYvnaiqcvvQQiGxC35NqDxw7pW2XS8RvcVqUWW8hw3qUa7IxarIuU/SAxIPrmaOsyAk
bO/oN1DO3aZYn2VpgmFjlh11rb8zluUe1fhHdQYl/98M4g2Ld7nMnLJcB9bUFXdW3h7AzO9W5t+d
Hm4wnNepeaVPfY2IYBYRNC0/l905qr/um/KHHeMGwvlcGlVznjIQFknRbooGTFs+DZ7JjpbP7XF5
tw/Ifo+7+SAs3PA4B6wXkGQMEfD6pbRzcln6X7P8IYqvkkFO+1Bbte6/YXGbk2XSrpuBB5o000e/
zlmVnbGyGQ9RgnNzdiVP0uDsg2718K5B+dqlIWujKslhoJ7a1LeOHVr/WMYmgxhN5qJG0SlPxUN8
zf3UaQ9NBy303s3fVef0YLjpQdTQ8Yd95d8B56ucTD3tiJniezTzWoA3hnZXtfEL5aWMEruuX5Tl
U4mm0n4QLJKtVNlvA0F+P15JTT9AugbA1G9ecm84xo7mD15gM5VlVeBWQjQu6JAubtSmAdo/BPJ4
ikfxYnBAWs7FK9hxf5KFaFy06edeGYeMDSoSSRakGFJH8csTcRk9ouj2LpxCLt5I0txNowo/pn4A
pe/WRxEySjKrJ3FRoWjNEC7oRF0xWyU7hljFa5Nbcoh9nEPudZAL9hfkOA/L5/3B3N6SIKWlU9AO
vRGaQMqgUmpa4jRi+FbqDOQk194+xHbQuUFwrlhlEQGFFyByVXP6/mlcPtHmAYRrDhHJWvzBNW5Y
nCMGA5VnLcJZoUYNLXqMnekbc476hFL/RxG3wuvqfRtOb2icI8aZ3taaArTWAxmVE9snjCMam+Or
Ck4vemKZguiuAfMrXq+8VCQovW2tpUAMVAURB8iZf1/kcxhr/9zTGJkYC7GD3R8sv0F4FadRNz3l
BsanBpAwk82pY0M7fl1wYG2y4yAqp2AD9mZAVxhcZoC0eiqF7EJTaE+F8nWZHvddUTRiGueLGqTJ
qoZdA4nPLp2lr18YS26IK6flCkuENs9iK3M4b1T6uDfGf/yjOQ2feo8pouWO4cUn8OR/1vz4HUM2
3qkvAjvZL+8NJOeZkt4byxwiaOnX6cAUIiZbfYqx16lO7sp3ojazzfPfylAuRg5xUqcNy4NI9dWU
fo4ozm9DtIN2on1N5IRcgGwTdYh6yKS5WVId+ybzc2uCplUnCFnbgXhlEHcwyxutrVU2fq1x32j6
ocXjiDZMXyCpcMlriP9E4J0rk7tZr+4jPHd1qWaPYWaXivYXz5E6WX0Kd2bD8004LQk+hVT1S6DW
n7VeRPolXBZcIInH1qALW9vhByZi3F5D33yGiB+0jUIcjATOyRbZjnPy+YMSiZ+8ZYk5zUZRkdPa
rPKb2kgfgwZHdN1mn74HxoUUvHymusGuCwsel7p0AAfi8q0pwQVVD58hT57b9dIf9Db9tm+lCJeL
NJbUo7mHJYOS03Bajs3xlb/5KGrYE6w8nQsxk6FSaWQX8KX5pIANMaltMtR2OogqgjZ38Zsb6lxE
sZaZKjKbtLG1nHb82GunafqS1Bct+LE/clsFQfB4qBybqg7qkdfk+Co1mM/ZogfmxBZf3TqVpNpG
Vb6jg/GBEoJwqSMRLhsQU2nQypfXp3347aB9Q+fWm16bbRw1eJ6JlgyqH0vy2KWBY7aqK2eSl9eZ
14Gnfh9zO6yxLVxFq90b0Y8AFVBzMy5I5MWxbncp2CXDTpPdyFD+QmMOg3uD4iKoYuVJqLTyBPbe
+iENqC/3hW/lvSCCbrv/DYYLoPJUTBA0BMxctnfEan0VT8uoS3rQwvkpI8YZb8HHUY0EsFsDqcoK
ZUWSFrTfueWQ4B5bTsaAfU/CXgeqiEmFQGxpCGA29wcVhTWo5TGhQMff66xctaIugpMMpHES2XCt
MrWrIr0jdLgPYmRdTdNpLcsJY9AEBOY7TY/9OkXvWCnyna2FqTK5GEJQFkp40oDc0pau1RV2vKbv
oKd9tEb5XqnaS5Srl7GUBa66NbErOP41U9KVoo8awNUt/VZO3aFPgztJgTBznNtTGbi1tbg5tT7u
r5BNWMXUQeaNWgwQiiHMr2JCIDe9Es+AfW3cuYv99MSaQ9rjPsxmRga0dv/icGGuDqe4KifgsJus
cegKO0JTck5wSGSMN8G99iJAZL/Ib1BrRObSK8uY/A44uAjyFCD6j73yJ+ulXNBby3qgGl8ZbUMU
YEWQXAyo0iKHRjkgoeF1Tu9ipAeUe/k0H6Ij+iruyzsRc/nmAWNtJBcOIE6eRR2bvtlHK9uR7Ye1
yw4YKdIRwiv7ZhRYTSIXwucQQXysYR99rE7Dw4I5LCATzZ5sX5WIPfHtaGvXUAkaEkDXg3XIP1I0
dQkFlbzHCRjSNbXRPC5LclSy5BCR8EusapmdCzU2t50VKx4KLTJr1OZGdcmkIMhD5HrDsDgQTfGp
TlzU1B/a8RudZI9Y1aVJI5fRUdpdPN/RbL4snUhiZesMoq4+gxtuMg31HLCkG1Gku5AGblCpd9iq
j5YlyjRtDrMKHnAqG9DI0rnFUnRqUM0ZJPwiEOg4elZKTqUbpqONS+8kwVg6TRFqdqEWnbu/TjeN
XCFzayZNyDwNSAW5dXKMK2fuPhuKHxgv+yibD//qCoabUrXt2zTLATMcmpMOdhCc/PGIqCJ3hwKp
Q3SuDRtyeIkTfhAmK0WDy8+jRSZ0LcKH49mWnnH8YvyH6PnPndiJY+S8WAycWfZWmCjdXLErs1n4
XwVBsN/NcxgCeopBgxmjCq1S7xVtFAhDCGB4lvdRo1WsxYDJl4csQopyuF+Cn/tTKHAUg7twyKaW
h2qMGZSGd5JUspJyitbqRiQCtr36b2PGU7vrUjjVeQtjyl8s7ZS5qmwPR0jUm7bqkKOZOKKbm2j4
+E04mbqgwcOimy0fo6oBSeB7uSX2/viJQNjmtXKFMC4z7MEAAa/jSZ8CXNqCi2LKAlfYzOvitG1S
vJRBf4rXnkpLVY8NC7eMaCnA7Ca/xJFpK3V7iLXFt6rCCWiILtTOOiiDcSAmEXzA5ia8wufszCNS
xrqFIyQdP8v1y5J/3R/H7TPqCoAN9GogpzxJ8d4DgNbDjmCzWktW6Na66tk8EHsUvi79IXjdhpSL
kVWt1EE2AZFd7BdXsWsfSVA/Qo1neimO+Sl0kAr9GZeuwFTmeG/OUCtTuahJu5TOxgjg/lydqJei
TTT6uKCXnFVohQ8iNehtF73ZyQXKKF6qBGRA7Kn4KCXXtnqorJ/7JrEv3rOIC4i4ocXzEuJG2OB1
swZ9W0GhY3Mh4ZPyF9rzUPYDH4lqUZW8oXMeq6Tq5TTC9o3Li91nugz2rVQXLOtNd1+hcL6hJ30c
twQo4+zJ3UOyCNT2tsPhCoDzAUtqulSNQ3aoZcnw0u8LhyIWypfonDnFJ1HmZdMJNJ1qmmnJ1ht6
HFT6SElCJGjVdpPf5BGCYnOgqSjmbm7KKxgujySZqITtMsAQI3EgW3gGu8zj0ofHMFePWqk8aXVp
CeZqMwODgpd/beMC/RIOjZHSALo7p/AYnwP3+3wA4cRf6bjpayAuCOqTbFQDARBTqWWSrpbxWjLF
UvL0m+WKaok2l9XKMC4mymkdphpaIPDcdZrCSyKnINS9K7SXNBeVxmyeA1ZQnMMrY6O20QKoQfNo
KdlZZNlR816LRO9rW8Qxvw0i5/lJlcfwxP8MIqvHyp3maHyLDpA5vTfO6PgGQbWIolU0klwMpCZJ
SNzBL3N5croBOuF5yujRgkuVNQdF1kXN5aL1xkVELbUCXU+wvjMSxI41L6YbVhkYA9MpPewHXwEU
/9RVI6NfyDFsa5vcnmu8JGbvIPPl76Nsb5c3D3nTXwLlziRiqwxv9KfohTgFhAznxEf9kT+fDL8+
WO9YSnwSNYdtX8dXyFxQwWOwESkpDJzPowfqwwP9rF11mx7QyX4vrItkv/ZmL1uhcdGkCPQIvYKw
s7Hs8KkHp9H8I7PjFwoKm9gVlQdsT55lgrUaZrwl2UJef0xC+EkofajSq06PXfhjf+Y2fV/Hs4Fq
QpPqTSf2QHOQq7L62MZC8UEZMw3I77kpXUu1dzSz+rQPtxlJVnBcJCkSS22kvMCdUDHkQz21nbfI
8bdxSrJjUMcCtM3xQz0AEtFItr3pHGwwppOWZziXRiekFu04czrwEu+bJALhHBCMHvLSRAAJ48gu
pZ96/lD1tWCBbYMYsqEYyNHq/PN4HMhxajXwu145xQRtb+ZZFul0bh5rjH8x+FAR0AXNYxIwsvZk
1c+J9rw/UFs8F7q6AuCuk0lkqr2hAkA+1/eFmz1Esh17gau78cXyMhtJNJQ2yImTXbV3ogrjzcPH
CpybJhLHy9DmiBORBQUE81wNPxsy2FNyohLoL0UFDYIJ47P3cbOUdRYCrloUt9IhqjhqXir/BXki
Vq6sycwyEwnl3y9GQSlrjdphSDv6PiS1TZNDEvUCD9+OsSsUboMspmI0QgvGZHgAjM+9n7+P0fdz
ye5Ldz7Wpej8uxllV3jc/mgUZRFPJfD+qcpGtdvJ8CbH8stD5td/U76/GkO+0A7Jk7EP2A6iWtJh
wAIrFWrrce+YKN2PdDwDoGux67vQDg1yN4RgZNlfGJsL72Yu/wIDnXC5ihR8QBS6dZzatSbyxs2w
u0LgnD9c5C4G+RlU1mu8bqSPpfohmH6aIgrtTadfwXC745KpWGQRDMkhwmGp5K6X1XOsjoJAIoLh
TtpKZUJRhAXDQr70feuQ4ppZtcDpRSDs/6uUQ04WqsUNbDGbH4Z2HodPQuKf/yPtupbj1pXtF7GK
JBhfmSYp2wr2C8tyYAJz5tffBe17PDTEPagt+9VVs9RAd6PZYfU2BPtURdYbZsxBVLG91NpijahD
B5l+N8iHXjQEta1aZwjuvTVrSx91GxA5PZoYBPgAEwn+8PPvc/4nTnMtLDX8fiv5k/xah4kj25Z3
2T42XTcqZaZt6Lpm8r7UJNUSlciIY4pycSLS3MzFbSz9lJSjRh6XoRE4hO1rOcNx6mWPZoG2Dnv0
JgKKacXvpGcxt8r2N/5KKO7yy0wapJmhdJ6GahnS0/fJLj/QB7ZdPfIUQV+rSChOETSzzqOFvb1F
7TXFXpevw/Qj0dZKIk4XsOJbw+ZCQMwZan0Z/RnL41VcyaXAXW6KYmsoAhngB3k386qQMUOVEQFX
Wt0qxoKPtccJg/OXdU4AwteG9cki47IApKTP4APA/tTcoYOgAL2d1zyLwjN/qaClUUeGEicO6Ou7
w7hjn7ydo1O0ycoeGtyeRbWRLclQcrJtXUPjOop8fzq2IVYzXS9QabMi5c42ka3okfApRoFsW0/O
GoZ7cpI5UbqIlbfq4mc7h642nHo9dnRCBI6aqRX/SbYG4h6dVMa+dD2BPLNyHKLHKN5Lw/c2v1qQ
qLisEyKROMdgLGj0zS0UB2n4rW0fo/aICowTZqI2OdENsf9fPT1JuEySqgLHDq/1Hiuz0DsdCpzc
pv9Bn7RlgA7bUDD8zIGgRy402OSqEvnNIUeaOXMbf3pIDvqRUW+1IsBNqVaAXBCZhGMcGmywBrug
uis9yPx8V5y62A0xAt162R0mroPo9QNXtgLlIknQfRVqOAN0aPZpdZiGJ6n8SSRRBLcZIZ9P0+T5
39Hnm2ENKHD+6XwAuaiJ0WbWqz3uGzAYidIelw/T5CngKTZsFVQDnp0+KMbnvveH5Ony0bGjeWdX
v4/O5OnfB7uyG1oCoi1+tMldPuVoxfNjC8wMI6ifBpd0om6HTQNbQXKmbCPvkGEpPGvo+rrMcLqN
7aXZ0zwLtGJbNIvIBHMCssyX3q1YoW20wGXY87OWV85Mf+XkmC6lW9BjnP2IFCJwHdv3dUZkkq9M
mi4zmfoC3jDVsboGjZpR69bDz8s39i82fUbhbLrtknDqFMjFOn7SO8aynMHGWLV7uZ6FDZsioTiL
LrGZXSoqCDUlIPJL3KF5rEXkjZuDwVh98/uuOAvWjVFtU+y9RWax/ka8/jHasTZ3qcVSFdYF07jN
I4rsooGIrcB5BcuX13NVn6qElb6bzk+7u0HEfaduPltnufjaek9jWidMI9R72VXd3I/uyal7nU6g
P96pYLEJFrfFxqH42J6on3nGA3F63zyUn6SP0GQbGpg20ItmE8zU8XYnRw1I11A/bgh1NM8InVmU
XNoMddYY3OMpW6DGbGO0Mw6B/YLVSjvb9uSDdcuoJ6A3z8MX83DZHDavcCUVU9+VzalmOJR2DcSm
/TT3vhWJnPC2va0QOKu2i7SeZQ31/fCRLd5pdyBEcZf7/98cgDVRlwUSniFv3+EUa1ge9r+iNNsc
k6EumCBWZHS7sS9VjkREqCwgfPcQrKTkzLxo9JkYIc5R24HR2k1v2UtwhSYef95rsiCa235JV2ic
vduhTKwxYrdGDN8qyC6kCgqEyIqYy840QK+aSDdFGXlprrj5/CubRN0MomvlN7BrnWXSohlhmujw
Y0wVObrEHba8wABZM3LIohH3zSLlyjj4/SSlGbZNnUHoTv21VAc5l5ypfsLGTHAT3VjkhmCZnlF8
5E06nzS/jF1Lk3TOE4CGynEe9sZ46kSk15svxAqCcyyxbfaFlQIipy0+cDxZMZyoFqQLRSCcZ1mK
Js87ykCk8rGx56Nthp7SzSI7YL9zwQ40zp8UsY31pTK85P+WWoTKiZEt9Vf1FRuMm5/FmVCB7Wmc
h6FEA4kQgWytH99VbKezHORoxDrmwbjv+v3fORienqi3FAtjXoCTj+Ev1rLHFhOOBYg/FpftJiQp
egb/0uI1zr+UVIpjib0MzL9k/nRqQrcPWDGg2lWpJ6LCE10j52DQlGiMhOnk1Pm1cTUvD5cPcfv3
dQV5KpTVkJP/89mRkhj/Z+LrrcwwWfKqixadbAYOSH787/fVP3/fHoz//37Xkueq29Oicwn9mdqn
ShiP/4snPGNx9mtMCbadqAgodUc9Mucf+cl14xNsmkAzkrClYTP+X4nGjnb1YrcS+pQaNtOfFqmr
kMdhPkz4eqrCRuD6/sXhngXjbDmbQUQUpix0bY8tnZxU2+fy6Cjq5745VrLuJNNpsQRsbSLxOGPW
Imq1kQLxei0Yya4hY6D32GIuHOlg1/LeU52l4+IEyc50cKVCuvQqxGgy45O/Ne6WEpNprPlF3lNJ
4Dm2ffAZkbNhqnZZHfdQlKnap91NYbrEerpsV/8SGZwxOMPVZSkpZNabTW7hno5kb97kL50v7agv
3Yni/82eSpZj/H8ze9OglS4WSozPG2bGo4tAAEcYHbsjKlBgARDN9W12T6yxOJeRpkqOyJxJ1rlT
MPv9A/oNH5Nr052D7qbyxy8jrq3ZTaKMlsBXvR35SsjS1qQmynFttfolQlakGL9cvjSBXrw5mBVA
YRVoNqlZniLs7/BQnyw0D8fCaqvIUb1FziuctDbr8K1TOT6MvuzXeLgQsn1nERuYYh5FxWTRuXHu
oyULtQuZqfuCvSfP5APb7PFBdlY+3lNkIWYKMxiwHKMmdFPYAltipnLBQfBl4woc3p0U4+9vwmM7
7WXpJ9UCta+dMXsx8p1qf76sBiLbfeM1Xd2PUeRINTJrkrq3jVZpgP3lrUMxKTsfqp1oiFukdpyr
SLSFDCHLcYfztVpeqcaeVsFlkQQQfNXYyvKlnjRAgPHWWZbXZP6UVILIVnRsfGXYzMKa1ClA5ONw
QML00fTHFxaKyfv8uRT4cKZUF5TibdHt6o6auQmHXsId2do3uZbdhvpLRlFwE/XbCaxH5aIKWrUt
Oj2h3ZGyL9Wr4S8fI5XhrwTJar2Wuxa/P4IiqrfkBzBMOZhUOfydBnBOoLD1KFZZOaAbPxUVtsoH
mK7/Owh2ZStJ0JZYokeW3X9+lGrVoaWPqo4gGBIElG+ZqhVIYqZ4BGqAdGnv2Hhcq89kuNLNz1P4
gd2Ha7/2xnm0hooLQJWAsqTnVj2R7iHJ7//uyDjTryKCbcgybmWgsqsriVf2lbNkk+CrRWAsPIEw
dnoOqjkDRtWCgU2iJU5tB1b387I0Ig9AuNAgQWFhGNCWjQ/AcBe72VHyw6vGbw/pEUXiLwI0QeBI
uG8LKZxtU2d0ROwTV8EcDjpfTJ+xIaJ94FD8FPbeCLzou8xj12RFykpdTDxypewtb7kvZOR22USl
7Kiyk+4MEe2jCJVzEMQqNSkPoYYEMwj9Hc13Wv6R8uf5BSecc5ALRTU1wgQjrT8bqksnI1gW+xBN
H5kyWgULhHMSRh2qWRYCappuaH/U9MYpMkH7gMBlE+6LIhzTcAhnnJgxZr7cNydpUkSPHVPlC+8P
4b4hwLIy6xUBRnoo7vodBnkxKcgWXkoHYc5BhMV5iaKylcVm2ffxyFhC6p1FHMwFslUZxc5oBM7i
7UW7IBqfUURSqiJ1B9GUW2OneFiT7pEgfqld0Kh9Lp41BswGEh1aO9SXPbbtSySzQOn5HKOpUby6
NdQkCZ/l+T5tX2tDMAe2Xaw5az2fUlRKNZ/A1oZa/DF/aG7TAKni6WT77ZdlJwelV+3ix/5ES8Ez
KdBOjQso5sakekXftBOde0NxiIvsI4y4IAo3FAXLNtF6wmmMZCyTHtvIvbN+HVTWsD5a+wE0hxUw
5NMoatnbluk3Hl+AqsMlsosRMg2adt2E4U+JxJ8uu/ttjThDcG+LmjbYONLDCNT+alY+lXkQ94IX
ZTu2OENwD4pGu0TrWPXOrA/tsKc6UvqPqooBo5fLsmy/x2cgTgWkUivGnoXj0zI5vYou2Nu0u6oN
gVsXHRn3cuTwT33OKj4RhaO9ScuTPAhc7eYMzErTTO7pMJJJn7sIZzYF9DPxln0L9mPQf4Bt0grm
E8G+kNKfCoGP+peEx/kEuWekqox8xuLQf9KwRZDvlsiZjlhmgTSsMOkrOkfuPRniNMbqAIC15Eto
Y2mF8lW4lE+Ewb0nMeag7LbBXRkddXqzcUh5Ey4iDtfNrvb1dXGOQWvDWdJUJoqPxfJVoD6xnvbv
E0Y2I/D1teBeXvwyGJ8tXzQfIlIVfqltG6Jsa7EBY+tRY4k+lhWzDtXshgrGBRVwXlWP1E1eL9ua
wDXxC5nKMrTUSQHqSI9Rukvjw+Xf37Rlgl0ujIlBsWXOAMqegvyhwpCI2eheH1+ry0sNGrYoExVw
NzVkBcSpvNaNSWMzisUGfVx4thxVog6VRL2E2/m9FQ6n7VJSt6mtsamXAKsz3OW2OmDZBBquGEGu
BCWRAxV7PUWdfqJz5AygGeQ4rBqwVar5kUonKbql6Q9KPvQyrqTjDCA2q05WGW+XfKw+F15xm7vf
FZ1xLPhgtTl9hOZTO8O9S8waBU0kGYe5gIs3PCnLoZ8EiXqBXry5ytVnKmilZDlnEqE/qI2OciY7
2UeWzxlrObinMYzmOrIi3E6SPdvyo6Y/qLEgHttUAA3LiHS2rAi0qH+mD7S8sGfK9I6amTMbgSFL
roX+GfnbZYPdPK8VDidKWynGkCnYo9J0x3munDAP2uz+7zC4Bx4r2QrdDIGhh8d6uqbRdUwFL++m
X1uJwT3uKAkZWKAHiGW8wWAcdgIJJ2lEEJxrwwXQPrEAUXlYZeYZbn4s3WGv+3NQ3XTuvFcfLh/b
W4rw3afHSijOx1Ga2Cl2gr/13dyGO8xleuNDeqe5mS/56oE+zV730Dyhkeqh2dne8uMyvkhgzvUR
eyrJzM50lKIjpfnnTMo+1MiwEpHzc7FeNXZloItarluntcKTha4YQkTWxPzYpZPk/FyoNkqbMA3U
dtax3WU7PO4HdS9arLid8jmLw8/hJaE6orMIVsuocDV/2hd71vHG+B/EZE+bAfoKjHMRco1RnbAF
WBtGbhEGg9w59rA4jLdvEi2U3W5g0nTTVlRFRpcsd4RlorQNseFYQWfHZIsDJQJvORJMnuGoQbeL
PE1gANuloTMm/14QktN8yIDZBaybhwYx+s6ML+BLZyvwTqHoY3/b6f6WkX88pC4dypR9ZxvZrmle
Uv0Wn9rz+OsjdnVG4VxurC0anncU1ubkaNTXlSJo19526eff59wt5v1ApMHYaQfyZJv3C6vciarw
/+KbziC8wy3MqleNt6uZgtGXnCKYQCqcoBndRDN6/mJe14cCbWaZY2VO+CCKn0VCct4YfGa0RKSJ
8YvJiA9tM96XY23v+yQWPJDMA713HWdBOSfcTKmKlmMA0aRw9OhmzBbQ8byk473UvIbT69/pBudz
jaIuq5aFL61i7GTd8sFEtfs7CN7l0kLSxjeW5CG9ltTpkViJAEJ0OZyvqLHpMWlNdmbdkehfwT2V
aYL4aPv76ewb+CJe1aRjpTF/1AWZ5Ya7fgc+ZHRTpjcg1b1VA3QWeB8hW9FWmJzHrYsonnK2B8um
AQG3LdIujWiqX3B2fCkvha1mFevdx6zkNbzfTaeDUX2yBFe0/bj/Vmu+kIdMW2FbOWDqyAiwoR5P
RmbWzmVVY9p6wXb4ah6dRinDlDOeXezjNbvPluFHxKfDoxYGl5FETwW/RjSfQXvYE4TkIDr2ZJ96
pSu5pjsd356mQFRwFeJxbkFTm1ayJKiCcqt/xwxgAL7BK8KepSBym53IaEXP77tKXzjURcbKO3KF
Kjwaza9JhFKL5SQH6Sk/sEyPuKFX4Pv4mp+OXQ3qCOo/z/w0u+VDjLkRx8Dew+JV91GqYB38SaBI
znINqllBUktkB5wPMaOJZFoH7F56zjPsQvqkGV8FSsMu6YJ+8pVAMueSKjPC8floXuFgsZXVRwbo
QG6q3GlfzJ3uas/iwE0gGl8YtDpkVhvWDRWl+0bfJ/U9JtUviyaSjIsxCDi7wpFJJlf9YdRaf7Gw
JVPP/YJQUfGH/dalU+TiDb0zy0Zm02GM4c1waxDHal5+xWhcbE/UQikyPMIFHkRuQtJaTC+OWuNg
z4WT3Ju+paDqKLOCk5DJ5V+C+t+ukq8HSlKRpwYFImtyBWcYkj/TcfQQc99TV9T+IvDLfEWwNTAd
H7HVEJUZnZZIvVcqU2BZIl/CVwQtCTm6ge0YG+/DrxUGCMsd6rbps3kNchzHeI6C8vmyOgoeAr4+
aBn/816D3TlK9nnIT0l+HRqPk6htXRQXEM5vTLIxWzprRO28+mn2Y3fZh5+71+akOXRxWUSaYBzg
Q+nIc2TAVwmNorPUjg31obh6U6k6GnGmh1QREdYItIPPCpFZjfu0B0wqWV/jiRzUfPQvX5XAc/B1
QCvvstKcoIBG1DiYyK1aTDH87K0vl2EEPpCv+5V2qykTW21R4B0zlwdbumrnp8sYIsvVOF8xS2Vq
LCyaVm6rq38eaazb+sWGs8V7VrYlslUVzPlo7ec3EoOow0wU1gm6lMmurynG9Z+kVJDn+hfbPaNw
0XsTZ2jqblCy6DwlME/US36S6392ARMXnR5eLWr52q4MY8vy/wTjLGoBlXpCM9TnNOr1MyaO5+vI
N7Cv3TVA8boco9KZ/NJrrtOPVOzOwHyJpIj7PpPfxt2Hx7ydPTnVnFgT7sfZfr9+y8fXRIpRi6Sc
Nc/JxngXUR1hvfGwSEizWflNlmK1iitjkXVovc6xjTH4TLQze7sOtRKUe61DhVpKY+Av0LFDEKyR
eGKuaSC5UeaggPhTc7DCLBhPfeE0O0k4VbEd5Z3l597vJku1NmY9d+Ccd0cjUMKTll6lzaldPi2T
4LtDYCUWZ5LpMqFfmrXfkkRzqvhULdckE1Zt2IfY+5DkLBL7K1ZVALvRJwwhw7toO3qXI6LTUINF
lhZJqg/1ZqzujvnTFdQEJva4YJV4vUMDSPKlpoMTyy+XPdm23z/Lw97XFUjbGGxcFwpSK5U7ljVY
iU1B1mj7iT5DcI4ljko6otIKiOZVshuvQf+HaXw2ssc6VbzL4oiwOI9iLpEl5QuwaK07UnmrFo9y
DlrR0jFFH07voIhCTPhjbHCxdVXm96lWPc0GDYv6sH67d7DtMM9ebfsunANb2l0W6p1mc0jcAcpS
n1PQ9QyeqiCFPX/qwBo2iWhH3inCG4gJAhDLsOV3477GmGRUznUUILSHPH7Kmw8Jcf59zjyTfDAz
q8XvF8Vtp7opGlfnQdTDtymErRBbtlB9fzdmhcoxht0rY/BAto60wJXa//zAVawAOH/aGmaG8S4A
NNGDrvsm3U2hoHQqkoFzmnUrL3mnAoJmX1NZc4Tsju9fenbVKyG4q8jHJO3MxBy8rHE66mJVKj52
MNcn383fZbCNXSk+dlAfLp/cu+iPA+UcZ5rqhUFaiJXW2IxRjq4ZjzeplXmgfhR8hmzaiw2GVsag
Zb7ryrJ0Mo5lQQZPqY/K9GrrHmn/M9/Qmzi/MfhOrMlo7VyqNdxSHizJbS2hGtOIIuZtVTiDcFnB
Irb6fsSGH0+X1X0zqSdzpN7laxGcFU+yT+ewRZkYEHP+w+xelDLx6H9m/eHOitNoqg9pL0c4q2Q5
5GPl9uF3KU3cThOEsNsqdj4uTq9RnlBmdVEhy1yggH4wpB+GjLn7+EMWesbhVHks9TlcenYt2HM9
WP0rQdfB5WsRicK9/SWWnnSTDlHy5sZUvsnGfg4fZVX01fe+v4u7GvbIrZ7/iNR0UrF0EE0NGLwJ
o/1E25fWyK8Zv5qDTZJemPSdo5XWr0Qp/KQQjbmJBOXetrFQlzqsIagW1y4llp9N8m5Z0NFmFYKg
X2RNXGwg62WHWBhqOId3KXrnrEk0si9A4D8r0mi2ZwVTRl7Rpy90VpD6Du2/M1j+mwI76sa6kYCR
W59s6UgrcJ385zrfn1phca/cVC4VJsGAUUcvg/LYErDupCJCK6Zaf0TSHAjnFTAhFcdtBJABe5nk
FIXlX2C7DpfrshcEoO+/1t+g8B6oJhrH8AX9p5ZjKCsi3YzYw55NlF+/WHYDep9kRwfzYC+oICz6
8lCZZegWmfpANXpbJcb+skVvO9rz38ApOhqRU91mTnCKToZ8inS/jL/8HQSn4LRXUTiVIGZWVcEY
q+4wlrsQYwb/HQahlWFbJnqV3nXiRc1c1poVDl6bHIjm6vp9Ewsyv1uHtYbg3N9ArTi0FkCM2Sdd
v7WSx9kUQLxP90Ip1hicUki9UecghQCGO/psvUzpWgckYMEoS/3oVsQwsCmSomuaaug2eCQ5uIl0
kbQkUHc9eayHWyVPsFFO5IBEIJySWW1YLGOuwMVhXV/SaWgRvp0MwTMrAuHVjGb9rI4AyUDIZdzG
RHMkkQfacg7W+bR4T4pNgiVifBnhVSo7Bqm9afxJjPuh/9ZIvUgTtt6gNRgXZhl6FoVqCoGkwpmx
YKUKwkNLnPBz8nO5od8apwzQjHxo++CyIYlwOTdrN1JqRApw80pzQ33agcbUQUuAVyqLwGa3Xqa1
iJyzjcJsVLMIz6zVXtnDk7YImiNFojD8VRxRNKQ22wX3VaX6YczSJyu3rywrPmRmEzqXj+2tOYd/
OdbCMAVdgakVoX23MC0/Ig/jJsfmpL+17Yg+8UWnxqReAU1tTVNQjQGoDezuxyhcOiswJYtzCpER
tlZTAUCZJidq7lqJunUj0G+RFJxTWPLexuniuCh4PQcZYwJj7wmuRITB+4RYXozOBkbzPcq9ChNM
aCWMvWjXvtTYsvytucGa0J0AVHB6PB3rQDRs62JKnYBpp7zBtCWWLbvTXj2kszMpOylDelP1MOsv
iCQ3A4qVBvIUreli9V3OLBcU7oGGnoA4qPb2tQY6hvFkCyIHIRrnJ5ooog1lWqJWrnZkhD/aQb21
r0GZCXov0bGKTpVzFZqqFCZNgVapqtNZTgjV1GfR3bG/+YIN20yhVqYVg+IWA3BAqX/J7nBQ9vrD
gsm+9qDtk0DU0rX91p+fE5vzGOkgSwNIb/FkxW7+jWkJvQ3Rkqy6c4KBjMYd98MocFOic+Sch0rS
Ku01YJpmimizx+fVjRn9Zw5JFsWsJOM9iJYQC0uBB69rydeFLgiltTvMfX5IGMsyLYNtcOZprrRK
TfOcfRE06dfRds30UyYHl81587xUFeTNBnZfYqLuT42IusiU8F2N11Dt8bnxtQMDNhUYrgiD07ou
6fqkl4ChWIc5+tEn/pgI2sc2X8KVGJyqTc2UkLScAaG9LsPkYtrCyfsi+Mg3jbXC4dSra8poniK8
uMrt6OtYcWMdlJv5dvDZgEW4CO6fqdE7c12hcWpW1aVCaA20cPpq5rUjYXVvftAl36y/XlaD9/2f
0ADZMJC8M8FFjbnRP/VgqMo+Su2mf2uKaN3sqxmkGMTBQ6+i1nLCBjdsDu7c8jC/aAEay2YQGQm8
08Zr9sefwJzXyjn1WIOq1wb+BGn6FCpPmuJflnFDR/74fU7V8zarigQbn5HXm4JIapzUrlwJtBpq
rgkubsv1gQj77UxtHCj/3aFMbSjncc2Os8Oah6DcjXcGurs6rCa2giQQ8lG+q5AxrBUgF25U1JJn
olU9yj2OcSzwWoWfpyPIWY8fWKvKsGxi6oauybrC81WTqbFyEwu7vU75qemza3dXQlqcTWVYYXDy
LAP2z1VF2aNt0gYFajq7uZWItu+y+Iizrz8E4eKnok0MLc5xaNqONZxmuz6Qdnnwn9lP/zgv0Bz/
qdixpZKwI5BFklF6bhTkRj+ibwrWFxtgEFdl1eb80pj1VRtXkATb0tTYTQ+s7Dzt6UnJd+VBRwej
qLFpU8XXkJxzwrb2ObJsSDW6+IZzWqefnHxXez36tsbYkQ4ixI1nBA8UFM/ApZkQ9s9jzEPSVR1T
u7m7yiMsE0aX3Sj/Zz4pXBbYd03FNlRwAvPD5XaY6Vo/R4MXLbd5fzAzgRd641filW4FwNcw2qYs
ZSmV/jk3ts60/1YE0o3xQ/pZMzpJ4kuH+jR8HztHJNtWTLsW7h3T8dSEyVIAe/pu7dAbea/ejXcF
xfplhpr/51r6n2fJlzkaqyRT3OEsa11zeo0e9e51XkQ7OrdcxfpAOb+uR8M8SzZQJkX6VpTxzhyL
p8tPx6ayrzG4EMaei6KpK2CMVHNNknyzQxI0Q7qT8whkH4Xf6bLbJ8qpUSY3SfNrZS72o0VEysNk
uaQ8zEZWb2SoRCDE7XCBWe73szP7aN/1GDPoEvqTr7sfc/amaeoK1kFgQTrPT5ZpTYKFU5DcTLDy
KcLjmQW5cGnh5h2uUDh3nynhHI05UEKszkTXLr39h+cPw0jUJUfdVU+qsBFqy/2vRePcP6oGEo0Y
qO70v+If87f5hpywVvhzAybD+jb8NPlWoD5TP/ZFTUpbvmwFzU87DF3V0kKOkR3AvKH0oCk/VUvE
KCjC4EK6ULOkQevZzak/R/0m11snnwUZKMG98dMNY1N0ylRCDqnaF91NPIoqvltB2/qgOOPGRLgZ
ydgc66E27yom9fsOBC1pt0/iVPDFL4LibDyRu9C2ZUCNNYacwF44G34vez22FV72JhthvbaWiTPi
RJKaOLUANC0nRY2dIfGrZd5NmWcjWLyMte3yz5alcpGB3rRdm1u4oTBBUFAFkW+7Nka6fv3jLkSB
6OYhYj2mrhBswTP5RVo6qdtG0TKWQv7aZjs9qd0weaTKhwxohcOJVZWGXM5LOnjGfKtGezS4FR+J
N9BqRCwT6ypN+L8/fW2japnd9fC1GqmdtpHdJToMdR5cviDm2d559BUKp3WYoLezUAFKhFHPwfih
1xG0wUHmxG21w2xW3mW87Qs6S8UpXzU2sNmRvSCD6VTL6wBlN4YfciWwpjcXdkkw7obscB6GRQeQ
8bXz8htzn9yw9u3Il7C971r7xOLE9pN1u/iYOvFKkZG9bxxnwcfqYLn4tAWTtZqYIQvulcRZPpun
xLe84YjcmiMjPt11LjiQBN+wm0/KCpR7x2qpsjON6Qw9gM4TXxRjYB/VfSs43E23u4LhXq7KMnur
nQCjVU9yhKV4ny4ryXa8A/NViarj31u6YBVnyLqRZKSH1yhKJ3+K9gXmoWzXUNB2WR8YeZQoWbgt
0RlQ/dPYxsmuTIMB6s2Bpp+kXpCD2vaDK4k4a55pVDd1AgB5Z96CP3sn+W1g3M7oHZf++7DTm+6d
peGMOm/HSVERmGKUu0fLQOXOduaN1ugKrkl0apwxT4Upj3oGoaJkfqj6tHDj+adRFidpKI+VLn0e
FHm/lPRhKNsgTftgWlJvNhc/n+uP+DEMk+toOcXmEotTST0ZUkXOKR5qHXWI/nu6yJ4sX1Vl5XSD
X1Sz4GHbjG7OeHwZIuuLoV2wa8CrFMUd+88amEHC4UlwwJvecoXCxVB0bqKBpEyq+3CH6spx2X9v
A0RSk3tDbwp/PFFddKlM1d85TpAKs/5Woqo657jMMC4NTS+gPG/zV4kPRw3WJHyiYUTeHb4IRBTB
cS6rREPngM3kMHWUjNj2sYC+GjHY1NorDeNX4rB7U2lX8nGaUs81VmxMABy+m05zIPvmGduH85fp
KAe6m/px7VRCSi1m3hcO1eCSB8QYhs5mUg5BuGNCZjtTxr6z8tCAzCG6LVL/786VX+5XLrOkFGr5
Vj9i2aXS7U5Z6qX/LFeuwOzsfQjRUoiCrQaywc/MUmJmWjYnqEr8P70C+Iwe8qt43+xM4eDe9i2e
wbjnXQ+JlI09ArApuwrnu5l85Imzz7/PWYGKFfaTkeD3K7AeaCdbRBq9/SCsADi9l0BinycNAEaX
jTkmvoqOpB3CFTBRtCdV8P5su6uzOJzSJxTUKPMItDm5tqRDK98R0aT5tq/6DcFPvy76XC6FDYgl
/FbMqdMs1zTfL5Go3UVw8/y4a6rni1SowCmwpoYg1/dNoMfbtnoWhIsFGsxf6GMGPdZvscnJacE/
Gu4tR/Z0FzO9wrrDdqR41gSe+XbU7Kwf2d2MR1nZqa7iKSdMsXVHdBfPgG1v0z1SAAIHIdAIfvAV
wzkN+w5Ecqx9zdonswI7nPZ4+ShFKsH+hlUYR0c5KSIDX2NJofhJ/kwa4ixT5S1KcBloq7tdM1dn
yLkDqZkj08ggjaqjapTslRPbnVpf6deLi3DDG/ciAmuRGnIOItPjKMNiCJSojJdeeWqExXKRGnIO
wuqkpshBIeNJkUdKDMqzFX4Yd73H1vH6c4kOB5FKCDWR8xJxpQ+tbjMP7pm2g8+W2G13Ue2oh+ig
vsxe/SP1i0f9s+DyBJLymfVMrewEmWGoYuwCt4tR9kMjSZC4U3kT3UWuuheJKtBMfvI1olExNgSQ
czE7RnYg9GVpezdVI/eycAI14edfzXSWrTBltxh2Tmw/16KlbAI75idfpWEI65mpidxapyn7hsb+
Oyv5WJT22yfyo69gx1FHDSvCwESqBBYipApp3wT12PREVDTKiVL3omPjPEeiLHnZT5AqKWenHbGQ
tni4fDFMl99HZGeJOI8hL0SpUx2+qcU2nFAZnTR8nlN04z2ptHNp+cNoni8jbt0Uek91TKfosmXb
zAxW3jDPstYMNfbJsIBpoDzYICNtJe8yyOan8xqFnewKJcM6BaPF4JU33/d+h02EoVftzWvDgRsM
IiGHzZYhreG4ixrsgrQSFtYhsGy9uLptyLceI4uFKcwkshCZv7A1EndhZmF1IZhc4XBRLWX0UMmB
kbGIdW8zNFsjca5dxrdk26dAkvaMnbtA0lL9Yl6rQYkDFHEZCC+M8/OTKiWWEgJNNl1QUMg+m8pq
9jMI0L6z5BT8k2CUZWsARFsLyPn5bJTyWmcfy+YnMGdeRcfwykK1QXflfS1Q+suHaWPH7p/6aIVN
J1k1xFNuh9Jha93QyeYVv/or2RMT21xUR6BxH8x6vFiRLQGt7clVO1GEGsmtjHwbtakvsLStL9ff
pwgsLk60aIlWHwmnGF5L3xk7c+aWLwuaHlgdLBcmFLdeyTUc5z7aejS7WQWctMdn5BU+GY4sSsSX
+eQbQXNNBD5/ywWv8ThHooRg9801HKUaXS/yt1F9vHx+ot/nPAf4dpMsi/D7Y3Kd2jeG/oFPnvXf
/85f2KivMSue571tfVekK1USiCBUbt5TpFacSyYwyl/GEZRhz5aHTVNq4sAv7URv4lYLNMxWl2Wi
qKij85/0kZz3YTHZPSbrU8emX9Sud0z5W1tariJh1z16zprjIItINf/FXZxxOUXH/IoGtmykEokC
rsYqkB6qU/3C8k/YgPaBit5aRk7LE7UjCeZYeyz+u7em51wRXNm21iF3/X+kXcdy3bgS/SJWkQTB
sGW6QbpKtuSwYdmyzZwzv/4daN74UhB9MaMZL2ahKh012N1odDhtyZZJDZVzfZNuSWFaIGXZ0OAQ
h8Exl4WcMds31W8M/iU8SzLFBkakX/UGlbw8dWLrJjavgrh1DfS2VbdyeFSy58vmtBm8mxiB/r9k
/LuYznWP8Vegkt5e/Hg/nljBofUHbJEoP7MWwWo3i4rYzEjfXspnUE41+h6PoIEVLaM4cUj7YWh/
VfG9QLJtz3cG4XTCmGRlCgLoX/jUe9EX9Be5WCTxucWWDlA0BY5oPPEtgQby5+uj5FyfWs8kzC3U
Nxp3dhY3cth6jnKyl0+5o951x8lhzYjyJ/UqKR3yQyCuSH04x9hVZlkgqkeBCizaZB+fRl/zzSvx
su8/uK/zwXIuMtKjslUxW4P3HubBDbQJhrv5M6OcSzxxqCgwPX4gr4rnWIpYCSSof0ltaLeq5QiO
TgTBxVISdt4bjQSBxnvleQjwfk1cySOncLDVzzADP3gQeWWRBXAOJaySZcxSZuxFhMJeZyfki9qL
OuzYb7lgZ/wTWUFGvpZioKCh81Age9z7jHFYVNj7wxXzWyP4dzFpDF2XQ+AYvU383NMlO/uFXZc+
2sFEtfo/3CtnMM55DMNgykuArxUYn2ieuD3IhrqB2BrojbufCFDtBfuYlqdR3f83PeEfzXES1v8v
99kdmt78dhe5WG633LPsOEYDUhscD4IecZG18W9ooylTkL9B/1lhJUI6x/yi7HRb8xPUcURbS7cD
4fPZck5EMhu5DVV8SLnCwnSrspv8FCq6ncs/BWcpMAB+MfVgxGOphBBrdOBDMI0DjrSreKeBVRn0
aDhIeOjLkMyKLxkDF3UFrWLiwQ7ZEH3bSV6B4fugT43dB5i3kDHFl9mXATfTi6sLgV9MXc1TJ88R
EGuvx9ho4bI2luiWetEDq99IriG4BASOTOO8iqXSQKtk3AFWYBf9UyPMoovCBZ5bXNbG3jRYuFCV
drRT7+tv9TE9VQZbfsV4+7pTwRrPPMFJCu5yvtFfB3XfpLMW0M7tM5uRqFkPY496JlaUgCuQ3qmC
x67gJCnnZPLEKs0cZVQ3QWd1fkeDB4FE7El5QRv5Pp2WJilqe5CouFah+7UTucXe2LH1YaL2jpfI
8Q2WopgGlQ1VU/gnZ6vqYaE0iI5bzIz6t7VdOEiNTn5suDIGCj4iWeEGh+6IFTfarXZo3RzsUfvE
NVGhx4LVY2NXqMVdPoDNA0Z7Enqj0fyt6VwQIReFLLcVVLVXynpXD/F305AHkcdmn+mt5GcUzub7
cNKqOgPKpNhsHI7RZiaJw9bGZjhpcrgs1LazXknFRRJFGlrdBIfiUqyb2RNwkSs3oYTHtrRrdmQU
JjyFgJzF92oodakKwDkHJ167y3cgjZ2f0SzkFsdipwgEFHw1vg18ooZRVCHgQBlgh9MuJoJ7QQTA
ZWKMqiRqMrIDlNVdVJuPU5QKckvsSC7oBN/fbab1UozsXcqCov7U7Zdjz1YIv8eDnFXB4J4fuZph
yrkBzGAd+vK+tL68S9cw+WTImM4w+QIgMee8aBbcoCRUkAM0ShuFYW9u+k+q3PpzrtuNql/Pbfxo
xbI7k+BOwrpKwR+x/b3OfwT7+SpvLOl9rHfsGse4MOovuVdjG0lnP8++iY1Vwjt8M2qAI/tbZvbz
FRwJiTLKrMhaYV4kgHeqEHQ180eBVNtu4wzDOSdjrCusgIX3N09su+Oyb/ajj01mTu7HQu6+P9jw
GY1zUirGdQ064QytfXEgPlvROhM7vGa3wbwXEmqLzpDzUU2hTEokAS5Xir2p1YjxEFBavS04xM14
a/WtONeELu7/qwarrWpPwb2G4DU4BNd1YrcuW25W3csuSoM7UzSC+NLf/9bGfx8p//DpVGkqkgEy
qrvem59yr5KcybSHzqY3jMhyPiBDLttl4vefRHHm5qyMeRacfw2VU15E3YAqVHQ9O801Qe+OHjlI
rexiz/LSa8wRV095gME6TTjoLvi4fOGQ9ktRFAkEN7MPaXJXFT814atSYPNvnkGVgumYERgDWspS
tMrlmuDe3nTRKiaZVNS7LJXPx3eYPAsNdoLMRWd+t2ecDZWYz34zZ7LCYX5g5U6SVCaaNQNnPrLZ
/GkfHugxQWgumhLd/CwrIO4y0JK6mMeINZjng2OhvaBo7Jx8F1jcpttaoXDOOJXibg4CiDM8ow0F
z1MEcCfU/dlbEXTa3mW4TTVYoTGZV4eHni2pqthHytIvuvnYjrHAg4gOjfPCaaEt/aIBQAfnbIZN
bfE+TEWj9yJV45zvnHddotYAKUYszg1bG5NCTfwjyK/l7NGKPiaRKCmzXbpbHRzngGXDMtKmwCWG
Ftv04a+8JPRhfjYRdWMg25kfLn+pza52jEfrimnpmKrgYxGzN/pEZQmu6XZAl53hZlg0ec3G+F6S
vc/xx/AxuzJvQUqBViVRcn77O57RObXsGhLqxozbtOnpvsEk3diYTmIJa9ibyYuVlJxCzppEQPQJ
KZk1z1+xlQcXTuSOd3SHLHb6Qt4g7pr+w+c8i8epaRxVM7blINCbnqVb80mxQQ7lYugis8FkgpeT
6Dm3nW1bycmpbJQsMAiWVsir0G9S3QuC9lS1oIxOqKcriQ9qhENsBkjgEEF1TCgsp7t5JfedxDSp
RDPC88u87tV8B/aU6pfmq3vLFU1/bnuZ8+lyUcRcxjJtQWuLOrd2pLG1S+tJEKlvX9jnA+UZpJCI
7ZQ2BYaGoY8GidLIj75bV/UpcpWH8Xl0sVBlv4z23Nnk7rJpvuU1Z0WDFTb34AmHIDByNknTuFg7
fbCuh89sGcKyz76Tk4ytvZ7qJkdRxnYzNluhsptk5bu7Vg5TrGDCoLp0O5GHKZwdlSxuNx9rs3Xm
TJTEFJimyd1/ZRImZGY52/yp+KyCiily+p9sSVd3lHG+1QPb4SKikd0OrFdSco6nxzBPsLBs5ugs
vuYgyeE2WApv7UDB7b/rabwC47yPDlqwcWRP/8h4mOebVkhCt5UxsjQVrHCYUVNlns2xjco60eoK
KalDc5Bap1O87Gr2GYfH2F6J8jObirmG41Rk0FAWSeuaHZ6+Q/tWvwsOloVdyE5hK1hhUeyw+Y4e
KtGFvJk1XQNzulLMsz4Y5Yucw0E7smU4lhf9Cg+jq3jJETNXosrd1gVlaRRzNjKmFzQ+bRooKqbm
Wojaz3gQ2U32MxdRvfxBqt8YfOK0ohmWqi3AYCsTWINkVNipo70kTaeT5JrCEtOW51xJxedM0SNR
yooERHnZR0GJfXGhIEDbsuo1AqciM5r5rXYEgjLUBzOUrjKQ6RJssi+LUMRhwy41/kW3xuK0Isix
/KGq2Pn50gfqK0itQZ7OsBMDBRh6LP1+P97jJQmOhehR4KSZIG/BLbhqWaUm5ipfu0vSjaFWsYaN
yWeLJ0ondchu8ghaTDNhw8b2dzuDcVfsSOMIbfcY+ohHzVZ00J32o/h1LkLh7lXQOAfZVGHQY8qw
tw7dGV61V3Ls35G+YvAJeQd6VxsCfdm2s9+S8fPjeO3NJogk2Lx8+1xoo2tM3wYDWefLn2tbLc8w
3JVKFAxgkBEwxnAlLW5NnklqJ9LhMsqmMFQFTw7+w7YV9vPVFaoOZpdXTPnLfDerVzN6d0TUpttO
Y4XBhZY0N1XMzECSBavPojtUVcEeF32ybrB7YTfspC9Cr7+p6StETtMHKzKTrIdU2GB3wB7NyI7Q
eAeqDYpxV/rFEjF5bRaUMDP2+xg5bV/ahBRxDhFHR3aSH5qjUzc86m58wMqwFExA9W3sC1M0IjE5
7S9NdVCw3xAeP23tIa+coK13ZVu7bKFiYD02VbrPktYh8bOqtv74rhzKSmx+ELDPwPz64jol6RTp
V53q/yft5FkH8yIvK8quNKkwnRpecaideBKAbEWRayHYKa9MIASZXD7P+HYKKZwuO8XJtZm4U/zZ
0j1tEU3wbIZzazjuCshMNR8kHTI12E/zUk490pvOBrOCF30VRchCNC54hHtRMtmAcMHj/LLZM3Cz
T/qHxQPjryvqrd10WWcr4EkHZ9BxVbQDmFzfYO+0mXrGdNDGp8tKsfl6W58g+zNWH0whTZ0UMk4Q
MkUvc5PDd+lJswu2Q6nbZY4wCbwZtK4E4/xJ10czeDcRzKn5js1pmnfKAqZzD80hbrFLhYa9ea2t
8Dh3EmWWNjYSDrL1xszOBgeb+Tw9QTsK2uZnd7hHgqO2RW0Tm8HJCpVzJ9gRGfQqhZRTO9ogHTaz
3C7kh1nBekqSOZe/4mUR3xBz0VmO45SJ2GSPc/1xHgRW/QfNR7KIkU9jjp6zMzkwaGNpDZQRjdCM
KBXF6Q892Gx6u/xY+q3ivPPaYeRVFqN64if3y6oieU5GyPS5c1nK1zxIjwv65f7JnPsfzOCMxvmt
eCFGgLla5Ek/413opfeJwqrCdIdZYqcARXVli9bYb0cLZ0juTLW4USmGbhit/E2Q3Gipr1LRI3tb
Mc4YnMciYARMGowMu9ppBk95eKXY7WPxne2DrW9r/x+kvrav0TMiFwOFDSpXmgxExqbGqFITNz5V
zLh96yAiW9g2sjMY57zmfjILCWfoxtoU23HbPikoPFThdJja/DorVPeynYnwONdVRAVRDKaTWp/b
dX+b08iLpRNNdkVTCWx6s6nNomfhOL8VKssUpxrAorlw1Ok+DX6WYWQv3c8xewyxPDAbv2jjh1z1
Lgv5B2M/A/Ouq9Mj9NMBeARZ4TfJTr3QWww7t+z8Y+FVJ/SAXUbc1FKdyFhlquJhzVMutFFjJsUE
75JIt6S4s0pBK/i2dZ8B+NBq1uXeUiMALLeTH/1osQvWdM3CJruXuzsSdiRu2vYKkHtvJKGhRSHF
rdrVHzWjcOjozUL6b8GxWZzPCmp5QaNji2oLBmCmWyP/dvmzbL81VlJwHkqammKqKwCwPkNmy5Gr
U6ekjoLZFHBG7BHjxaL7WiQV+/kqIMHlGNJRxdHNKD9gKysx38FGrFkrsTgXpYxqUXQU2pDLe3XY
S+WdrImS4iIpOM+EmdugJjnDyD1tttNvLDgNDvJBJs6ouJgAQ6xTCzIiIlDOPQ1xHzQJi+W6nDyU
BTq0lvfQVa3PjnNK5TDTNFYAEddPvfmEJZSt+VGgdkyt3qRWdF0D+4pFZZ3nDcHIP+haU3h1TGzi
+mfJd/RoWY/RNxWrm0NflOvbPrYzHifTMtM5lCyo+aQ+qp0XipSBfetL8nD+dDLkIIykDm+iFNxb
PfrV68+VcpqrTuC5BUA8N0jTjuhGbnvwlCeIcWdHR4Eib/eNqHT9B3/6+8T4+SGw2A6SYUIi7Wv+
zfDz+8Qd8pet79GePIo7A7evpLNK6JyrW6RG0rEwkXkirAPdZ+50pR0mR8YgZfZT5IGEaJzfM4K8
Sc0K52iBWgskjqGXwmjt0f/LbN+x2wX+6HyaTD9XHm+UNCO1CpymtSB9maoHw8zu+rEQ3ILbd9IZ
hnN7mZHh7pXYJWjupvrDJH+pdeHjbjP8W8nC+b2xGRVTxtAJqCj/Xotj3bDwD72VJ1FvpUjfOX+n
K6rSLwMOTpKfivBGnhe3Lw+68UXgkAQOQuccBLpRxx6U4kzdZ6f4iPABUzypY3zNrxklRLETUUII
NZBzGSOojOQqA6L+kmmo/Hw3hbZ6y1id0bYhuDdEcHwPp1qqQ24whW+98EF3lP1g16PdeIujeNER
RR3BgW6mAM5awtP3FkmWgvIQH66Z/K69V62fvXScNWoHtd+nbpX9SgfkH7LpvwLzfqTS9GFqARx8
ldF+pezBBrfY9J4VqgcRqxn7SBf8Pt9iYRQtdh2lAAvTT3JLndZwWxI7MpZ8Yx1ahy4+XRHxlwhU
1eB8STq2tVIawMymq7Y/qeVB8OkEl7PBeZFGTzPwV8PAkwOG593sVsErGcv/7AXTyoknUacQ8b9u
1x1X6sI5Fb2L6WhJuKBZQpi1xsfYnDxcyZ2rAVZHG1hUOv175rFWbvkN9X3fT/FSwijSBcvWnqPG
ztQPl09T9LU4xzLUKGqSGV9LoQ9BDAL/4dd/A+D8iKGULSlVnBwWfXitnPgKobv/BMF3SuhpnE9G
hGOy6MOs3dW6IIchOCO+xq2aahOoJUTAgJxNok+m6L0ruBf5dYXtmM0LpQAAlYttFp5Jnqv0P5rN
m26HWDK6KYfZSHus/kWtcrDN68YjRxn0O6DlEeCJZOLcgBpkeVmzAC2Lu8/deKOO2XVKRO+Nzbaj
lYnwBS9rSIwGRAIwEfRS9YXb9Teh+hQYT/P0Fblyu9Wfp0CUGWQ6e8Gtmpw3KHOtHWkI2QoltE35
VElXEko2vdpiOXRjT+b1lDeC8xREGvymrSWlqZrrUPLYqJyBeF1b+Ev0U8GCo8vWJAqtTc4lYO60
jiYW6bLdUKxbLfgSPnZgMWTjIuOn/LsAbztgsyzVMnXTQi37dfBppn1tFDnq2DXFSD7BPBomk3/E
B9lXXVTZvP8Ix308Sa4oKFkBx9Ymao5iY/zmpLn1Qd+Pe9HDbjuFpp+F4wLEJsL6nIExN2g7/VeO
Zt7KU47EWU6xK3oY/yGGOmNxHy7X4mwKGmC1HrsYk1toJ9tJxa6n5DSKGi3+oChnPGYmq1cDqeOG
VhlYPNhJKlhAiX1pj4Pzl6IEN6Jepm0L+A3HUxFIsl6nHSPNqWFr04L8P+jEm/p5Gh4uq8im6zII
0SmWsCPxzwKQlVxWFlfSuKCWoUxXZXld04c4+XgZYvNKWUFw3pFiWWM/mminqNT0EGapDY5nwda8
7dzZCoOzq65GPnPQIEba+BOoyK7ZpFnuIIrHsGJ3ZGP/sS9Uws3obIXKmVcl9VZWk5dCkBMujuwV
6A4I0LfsdC886f/AokWHydnYZDQdzVoUurQd4+SZ9mz/DPWeJwfb2K6okFV28+2AfSZYgqqj9Y1f
2gMqdZSYJeCxYJBRKoRHNiX5T7icN3V+BcWZtBzNUmiyBqOw+BXovqonXkMTJySV6AG2+d1WSJwx
B7olg78W321CL7ZkNx8SF00+VmrPcMPyXk4cQ2ADm2b2GxGULK/NrIpHM1FSZAO07htNblUTA+uy
4HIRYXBZ8NJSkyVk9XJ1PBTLSSvsThFE0NvNIis52P22chd1VoeZkUMdAuZjqV3jJeKyF7rk5BIb
QaZHfS/OSIlE47xUZ0qZFLFmikL62o9II38odUFgLYLgvNQS6eXYNfhCxLyV07uo+24Y3mVHuH1p
rU6P/Q2r0xvquu8bii+E2jhWsGQYbLbBS4LpVB39zYpoT9Wmr1jBce4pyQL0GhQ4tTI9quSGirhw
Rb+f80Vzq2tL20AZ4v5aByO/tP+P58V5BCOKpzJuIMAEUrUjVsuBQCMfbe2D7KMe8kkU6l52QFTm
3EJWdGm/sP5eLInYWSWevPSjlpeHHhOx9mXR2F/+Jqo+f5qXUH+lCXocBFnP3Hg9L3YdmbY+7Ysc
aeTq0JRfzCUV4Ak+1UvotsKrh84IKqYKVnCMyD7T3cvyiFT75ecrALXqkDNeADA3qCKEyPVIHqas
MO4O+sLAEcVHTLUunR/nEKoAKyk1pnrd3HgYFLUDBYNDKpJ2y0Oq/7gsnMA1vAQfK9mIMlNaIbR1
w/AUp16RftDe9YJc6QPnGYq5IW1v4Pj6YHAqrJufPkeLMF0sUPCXzM9KEL3qOjXuIEhCHAxGDnaK
EAI+qK8wD5p+lF3t0z9s+GD3wtvvZWANm4E97qbOyQfSLkpaBa9+ggWYbJ43dbIr7KT8R4RF22Ke
wTi/R/NcjfuKpd6N3aAUTpFDCUNXElFUbEed5hmIc4CBlmthyZIlkmKD59+rf2ZYePGMPTk6Wp0S
u3scS4GhMR906SA5lzjQDPNGC2SbBmcoQ2ewvtRoZG+n4yRdLz3rJBMUMv5g2mcpObeINsb/F0zM
U3aHGc2rPrFVxc6x0ANNyodMlMjdNrffeHx6PKjzJIh1nKox+8tiOXm0s4LauWzTmw7RkqlGDUWx
VH52v9RGGLWER0kjkcSuA9mOsBJd4HW3X40rFPZXrAyuHkIzaGegzPeUdXnnKG5ZTv+M3Xl/7YMW
XWHbARqaFRUD/atoZ+E+lhHp4yLPE3sfUD/MPM17eQc9ZN9A07IvnOChrIRksptf7AzKf7FumXJ0
AAF0kb4aoJBP884v5Phw+ZNtm9sKhgtwsW4Gu5MjBoOpLLe9Yfma5nvW4NPZHfbYMUKRUtQyv3nT
rECZZ1t9QjVI81bqZsRssmMGmH89RNWHbD7V8rfL4okOkbvSatVa+jwCkKXqx0RRj+NCXCqJFq5s
K/5vBeFLFnqh1d2y4BBJcVuO+0gSzPKJxGA/X52XPk9pmChoZ1rID3X4shR3JH2+fFKb5AJo+f9b
yQ3OwTcB0QxU2+EhFGwCYQ0LphvcWWhF1j6MeOpXeOyrWELyrlfcCpfz91Q19TEagdtKntpVzpQd
Qkm0uk50gJyHlzqil22BD9Rg7V6kmg6NE1+vpPvLh7h5Sa5k4R1FPitdY0IWefKS3qsa1R7qm7T/
cRlmy2jx3NXQZoZN4Sr2i7zWh0ZVplrHTi+8eYg/fKy/hp6G1lLTzh6qY3HSQvsdBf5XiNxXwmaq
to8NIGb1vTl4XbKn6e6yVBvf6BUE942w8jptuwSHp+fhpzGq3MlQbnu4+MswG7b6Cob7Rtpg5t1o
Ig9O5Lt+uQtFS922KgprAP4ZUqtKOBkTjkrdsZnXaR/49IiRaUe0y3griHiFxPnu0DJaZMuA1B8Z
oUu9m79Mzl9FTMsVspUJvg//GtHmqMzrhamAZdPerp/YpP20lxbsCzJvVfBZw0dIQiIZwfd6CQdW
vq+spbJVWP9vl3yNyKE195f1QSQWw1/9/qQ1htZQ8Pv12CHJfWM4cSpopduGMAxYiQlmML6KTidT
mrMU3icObki+uEnzXFiihgsRCCdHjEV0y6jDfJLuCoyATmNcY8O6wHiYcXCRMpXR/kIImKp0rDZ6
fVjoU47kxYIkg/GoV4+6fi3JX2j+eSxu40J3puT75Y/DbP4NnqpgARcuHw2B5Ws8PQafPqkU5Ki6
Y4bVM+EvaUC5XH4Iu8ieRA969tdfQuPcqhqHStmYQCv1wFna6JPU1na4RIk9ScqXTpEFdeGt4g7O
8Swed5xhvWSyOQNwhAGD7H4H3k35ltFg5v4sCrq2AudXaJyDbeQuz5UeaMmBMSKHXyXZY8vMsJLc
qUoHD/1CFFSIvh/nbK02wW6Y6QWSVXhir7zRwNWO1E+H6FJ2M0+6aw9s++M7Hv9rYfnJ5HgAlxH4
ttB6Pk5+SLNrknduUSuitPcG2c4rHM4H96RNM4XhZNcm2zJ5sk7SToa3jwROZCO2eAXExcxdq8SW
2eEo+1TZYavrUaHWN9XqfzSJsDC36XPPesnPykT91KhBAKHi2c5vKn/YGyByx0J52a/9Zgc65JMq
Yrfa9F+qSTQFJREFa15fm/rUxIlMKe7loIzsasYm1OagpYro9ciO6a2Nn2G4YyRqQ6epgrsnt4uv
evWub29bbA0osRaJfNGr9wQ1K6nIa6mqUQ1IxTpwhvlqGH6oyw22sAtk2taMs0ic51eUqQsSlOrc
odd8pb2qzds2rJxFE+CIvhDnjDVkF1KFjY5Qlo80bSMO7DD/fNnjb4IQPDsJwfixzA+lD1pII1NB
a4TVHhr1No3daBBE6SIIzg+GqbHgHyBy9K7EN339UZkEUmyHZuC0MMHSibuLt6B0sEIj7JZzabuC
wwOzK+vSQ7pgf/nQhHCcCmAHQiLpDQxWPsb7Gl4IlXv1brl/oR3eE0mg1Zv+YSUdpwlJAg5GUkC6
OLwN9QdjEvz+zTBj9fv5izg1NSvBMgLcVNQn+3S3HBmHlJBziFnfG2ewwuHu30me47ZHoyo6VaI7
6qMnzx1BTOCz7yTvzQfr43/8TpzqJUTtwPiDfARI5l/GUYJDtZ+cCdwEcD+Hy2iir8RdvkOvVHUY
4sbQwwNJ90Eu+P2bdnQ+Pb5XPw2qECxY0IKmPcTKVaT7SfiOHgSKh+7fdsS36aeLoeFhiAPrj/ou
vmKpYPQfgNcL7UTRPgMrc5O4l49NJBZ3Q2jRmGU6i3GVEPOuWe1U1ZXWRIJIetNprwTjLgZSlmVa
xBBMA910dmfpftNeR9N7XN0KhanI6nFjyQFao3R8Iq0sG6fNsHrYbEAyupSq6N37ViBd1U3TIBpV
NGLyz958tqppXMzIW2jt62PtLcvidUv5I9D/veK9huJChT6eCK5wQCntp7HwrRKcul8vK8Fb23kN
wSnBHJlL0StB5EkGBho04i2DiPpoEwLTgoasmSb+xzuf2QhiswpjjxR2KcW2WommxDbeF5BiBcG5
m1hTy7yIARGBKGenO2Vtj5Ut3UPZnHEvoiDeuIVew3EOx0CXrjamgCs9tiuMcQAO35sX/u/kq3CC
h33l1877FRrftZvSvMDYJdAGn21niPyW4IIdXVZBwW7Nd+jD+ST56DQelb7OsLLDw6Zav8xMLGrK
/n1N6LVAnM51ZtSF7QidWxpPk/dx/1h1JzPbLfQ6QsmB3o7GLhzHQ9kKrtu3Ho8BU13WQVrOyjev
vcQylnOjSxgEXmhgK4E/yAQMqP/aFTEQC85cI9S0+DzOTK0sGogVeXWHezaYnSEJTqYh6rTfluUM
w3k8TbHQn9EAJs1/lKWXIe4aLf+yMogwuPMaZnVsQgL/08WDnRV+ZYVOKXqpiEC4GCgajTipwVzj
TTEWnmY2ZbkBItA5EQjng0I9Tlt0Wb94Uqykl8qdKRo9EkFwPihdsOpp6gGRDB9A2WJ1T1L9LuM8
f3PO75ijbva9haNaghLFpF9WnQkKMFu+GoTkmmFqrDmPN3/QZ/WzYcDXNGFxUrUWBDSy4FOwo+bd
2RqCs/4hldMxG+BhsAA57e2kMow7MtZYUx6B9nnysxibTf0UBjy+Q50NS8H6T6wA0xBavzb/mNZR
2NQGkM3BJoPqVrXfvsswVyhvEjJNOClLAJRK9lv5qUbuOHr+93a5huDiApI0+bLEUDVKvJH4OvE0
0VltRTlg9NJlS9MUdJtzBoMZ2GbMrAQerHzu0uuu/dINuqslXy5Lsq0M1GKRFKEYeHz9SUJp7KYY
lPC4bu5UybLnZPYWL7b8RdR9uK3Zv5H4z4Ip/6UdFyAp811CHk1FQAW6dWCGfP793DdZJmNma+xi
j2ITqpapjkTvpSm321iUAN9GspCZJhT8HHzmoCPL0k45DCgDWexQfSb5z7ZN3NAUvEm2HJqhWGju
Vg3cYzyry9hZNIzGNvZq40OBfajGUx+8xyJXEJwv6OYxSMMAEAQXclL4BS6YUQSyeV4rEO4FEi1h
s+QNAyk+FuZhoLdSkdjLsrusyqLj4i7kUp07sEABBkbZBMwoB/Ke49KQL5Jlixo6b5S5IcntqOax
l2EJaIh1eDpokecfl+XYqOvpIHQ7o3AX2YTwZcFbJvZUtSwVv1RK6yGis3LI40DKHBqkbMC60SwJ
93RgXpXBNDyFCMA/CP4Q9mH4mwJ0jYqGG89CrpTzQVZUx+pEJ1xGz52b3/S70rE8rB8YP7MBG+sd
FXodDNMm9nFY6H3B8o/Xzgija5NWJGPsdXVxFWbkkIzkms6Ze1muTUVZnS/n8+IGqy61Cuc7LDcF
2Y/LXUYFzmjT2YF54SWxqCK7+FqSMFYU8GZkzHTzI2nrfT2qglhkU4oVBGe6SJovaVoBIqsT9NT0
fmMl1xLtBFa10QIAbVzhcB/FyhG0RxFOK64rxbY05Uol+qFFIxI2RPrqVHlSuWDlEehH6FTtU2rt
DV12W0N3x7AUFLI2XQnr+TJME28IfjcEHrhEbjQSeXn/LVEetfwY1vf99POygjAD4/XeWKFwRxtl
cTqEtRZ5bXFF0/t8CDHL5pcyNl+jSVASMtqz33cJjzvizIglXW2AhywNG9ql16GHbd6za+1mrNYR
tZlt3vmGphNi6jKBK3utnCjg6tgqz+iYKLi5l8cl+qSOvwjBtk3R22IzMWCcsfhkTaouCxrBdWTP
are7tq5iT3KQJSoP5j8YNNj+br8F4/ukk1CujcmCYLoxPeTh+DkeKzDll4e07E+Vhn4zKgvMQ3CW
L5mKVd4rmns5DyCi1xofJmm2KwLGt8nWu8SRs9m7rJfC0+QUJUWGR8G9FHlEdbTjcghxmjMrlrHl
18I+DOak3qrl+Tj5C7UridISoGm79IH1l8SOcQ/2b/ReaO959qzUhDm71TEinbPEzcgEm8y90ujo
RRTNXm+7jrM07OcrCGQcZqXS8aWMMfgimc9DGDlKoO/mOtpf/kybzh9k2LrFSmWEz7cpMW1mJYST
whZ2m3ZPwoBq0/WbCpWpybZd8GmUOMGwgdRBz/9jpLOC4E5LtdKlSGa4JKX42MuerP7QROO7m9a6
gmCmtfog2TK3s7wAoibtfRkGdqfmoOeiN31JddtcsHLIEj3gt5RgHWFwKm1NVrM02YA8pXXbGD/H
CO+D+WYp/csasAVjUUIYGbplKvwHKrA9YrKmOPGsRXEwPWbHY5g4Sio5xJREfcpbLgjvRPQMa5qB
DC8Xa4A1wyTmGGAVSaY5ZXFbD9HeBMVfQ78b07+nn9PZo/Q3GHc1StVcynUAsGZBx4qhHsxFRGKw
pd2gzQIjjYbiLKYWX+sFdrsTsD0SQChgjrWIS4zJwaIj9/I32nSmFsuJawTva+wlf40zhC0iXzQ6
e4k6l3bfdK6UjocqwdYKSbuqx9u2SB4yffaDbt5nZf3xMv6mmIysE0uSULfng12axdlYZRBT1Uav
MQ17hohmOdqXYTZVkbkJVUUru8zT+dW1qRMzMJEqz8EA0BzHurfN+kSp6KrflGcFxKlhMhVGX1UW
Ehbq0bA+lrLuaKWomLWp6ysQTv0KHWl/qQMIKOn8QmkfljDy8yK9m7XpZEypwJNvy6SBZlHVNdSb
OBelTLKR6B1FzqL4mJeeTJ6FXnCzlmFhfPtvDOYmV24wCXRFKhZg5MlxdiZ3OjDCxdk6st0UqS+q
ZohE4qxLj3uKRIwGb9Fet8NgU6wf1wRR+gYGkRWqYBsE3nN4J78WqS9UvH+MHg8sWbXjQdkVcg6U
8XBZtbcseI3DTy40i4YtswNwJAw/HeUT1o47gYyoOUMNXxQ1bwqloQ0azJtEe7M/JA/6IFbCBe+t
jroNIuUuMk69XAm6r0QwnIZXOpJ0dTJDJrVwLBWSmPpxoOW/zy3hdrIovoOOpba8k5VrLaiCEdIs
mnQdRskxqQM3n4hz+RNt2Osahk/6NVY8Gi1RY29M8Ovjp1KP7bbaldgooISi9qRNMIrMMh4cCj4Q
Z61FJWHMWEa6gg4YnVEGh1axje/ptuHjHDXeZdE2PxSF80SiRkNSm/18ZbddhmTjTHGCpV6e/kfa
lezWrSvbLxIgUf1U0m5tx04cO82ESHIS9VRD9V//lvJwj2VuYhP2ycAZGPBSkcVisZpVGDGBrr/m
rtXY4b/BrPZ9A6PXi97qOWC4rwdU+7WUX0Y06VwHkXisYJR9kUVYOZrmCaa6rrLU+q2WkDNJC8Vy
yTfnBUIwc2PS63Od4Lb1yiUkBT1ZdED1XbvX0+pGoyp2B9nugBITzAfId+sXTlHlp6QpvRYx2v8l
g8z3JL0trBpBDZmOWkKx2rociaX5BV4UIwLzZ/9mY37eZbcB5qPwARqL20i4XgcHT3l4ksgLL06U
N18L5yutmOK4SpwFS3cdz0EADP9EV9LsUELYgI4Xr1kr8EHf0ExoS7xtjKfr+ia79GBCEXwwcXLI
RSYo89PEJQvee7l9M/DxE0ni7xD/3hmzm8RNPxSGcY+UFMYi+G3g8vGnRgqFoZUo5PYTRNNUmnkx
GRy7ZxnnjH+zk/1CH7zm3lMxqEhU8RWQsHOxRVvOc8jqI9uG4tbUzEMd1V/Xl1SFItwbhA1a1xCg
MJZo952XmQGniEDMjmpshcRYQB4Trqu3UlCLZpZ2bl7CqcRDOgG/B9FD5uuKm10ujGu4NpqNfVu0
ranp9TZJANHTOkgQ2qDHThsUKyaX4wVEsKxNUc5Tu0b5QLD4J8+Km9rI/rm+KTIdMxA+xRXr63hl
CPGaodFpOyYG1Hx+sumxLM7xyMNqsgPXVERQZEu2hVql3dwTsZZY6DDR16BeGVoOj9ou3hE8Zq5L
JIdB7teEDcKwL8G1q6dyNrt+TnaVifm7yW+z2Sfg+78OIokMIOf5L8jF0XR13WjQBrTDNwSLdU8s
aMDz4O41n0V8eL6OJjN6WzThfNpeYo2eP60ixecaaZauRftt3py9iireEyoo4ZDmo1MkVgsolCoE
sfbQWl1Aku81UyUHZLq9lUlQPA22bZpnrKA+oUapcM5GpZplqdAEW1C4mvho89Ygi14UD2U5Hus6
eSjw//XdUUmyfsZGr32D+oOBOe07HX7+hCvJGhUnR4Ug2AGzbxcjW1UaZRmPec0ejGZS3KuqtRL9
q760tarEWmlGEhjzs2l+tebf71koBE7QD+8hDixgMKew8SssFNpg6FrzhMHSGn+Ph2A4LyiCGzd3
Bd4kGSwa5zOM2JPmZKHJswA5SMWaybflBUmwNE1josfMgkGLKYoJOVg1XFPRU6OAEAeq2RZ4nm0L
wnh2pLP7QmWT5XbsXxHEBD6N/d4bKDTLq+ob0NN8bU09jOc8B+H4dJOW5u0Qf7muBbLkMWznC6Zg
Ymza5sO0nhdj5PcOPbZsP2bHvv6xsH98cDIMWRd6+VcF6mpPhFTBK1TB3nigUoszjs3KMT7QwCjW
le5HC+EgdHawnDWMDFVNmFr3/xrkurkbw9BYWmx0BSCTsX1evOXY2/HXgRp/zM7b99za86q9xyj0
6Lqo0isd9AyGgSefe5GjbianMZK5A6x3yPS9pYORuQ30MgtZrwijSLh84edvsAQRh2LJ3YFw7GUB
3sIl0u/Ss3ei+34/RnpEjvwUI++jihBJT8UGVbC4xpQldsMgoafVYV+xQ62rKt+le+f6eKmjd8zG
++n13qU5i1PXa1Yr8nPyx5AiAprfmctdEZ94wyOimpMgl+kFUDgVA+dmAkOPvHHXZ1HjgKw+t9C7
el03pCigBjV89N4SIoYLk/XFQr0BZh6rhtAhWosyRfGe9CbZQAj2N9E5mUuKm8SxvG+tS0NXSz4N
8TuqkC1jAyMYX/AUeygzgSSe2/2kSbqPSzT6XF8tqTP0giF2dRRZ0vu1CwwcqTnMDf9mMIvfk+f/
qAaMDLoOptgasb1jyQ3Na+CL73rWYCj9ci5La3cdQro1KyusjdiTjrDAa6UerNXyZtiafHgynTOf
vsTp/jqELOKJwuIXDMFXmdlsmf1fX8Ubwsr5zLt7l32uhwejTDE2dq93H9zhe5Yo7Lt09Tawgm+x
VNzW0c6ISEdq/4MinX28qAKSKghBsdO55QVNALEg7tnwc2OkChVY/8LFhbERQtDpJS2Ini64javO
Dev4pLU7m30cNTOox4ehrxTGQKEOIglsbnRxsUwQiCKmxuLl+6Shz7Twf19XCel99CKVKZhS3cyr
uFpw3w9+u+uc7Cs1kdNGbDUl5Ic1xYqoiWIRTcGQGlSv9FSHVCn7UxdPaXrrknPrffc8jgTWt+uy
KXRCpHnKqZ/ProcdczBKL8f0JD+udv8NYv2EjRfR1gntrQryxHq8M5suqFJVKFIuhYmCNnQ8INEo
+Eb+GBvj6OE+rZfsLjNjzMju/lyXQq5rLxCCFKZfVeucATgl2nfOInf5hq6y6xBSa41BvSCBIei9
Eg1oy5siLxkMqOHwwEISe3SORvxR823FMVUBCRqG4iQ3L0zIsmhFQBcaEf7dz5rbYThel0i+aC8S
CfvSaObslS4kovRLS5ZTZw43WfnrOoh8819AhJ0ZF0p4lQGk7lH5WmBISKIqSpVBYIwlwvc6LgZE
ml6rMOd4+HU8Qbat+lygZ1F3VZZTZmM2CKIpMwhrHMdDU4JpZQGz/lBMus7Zve+WYcsV9ky2K4gu
IR/vo6ABPRCvpSmJMxmuhjJxp6P7Np8+1IkWZr3CjEkv0i2McN04nA5sYoAZWi1qpp3lnMZqZ5Qn
jT5m7T7OD6wBY5iKxFElnbhXBHVNzlqkrrdpSPJf/vCd91+uq5zMRBM095pI7yFkIbI1jhgRbtoZ
ytPXpqF6CN3pIVtue8MAU+Tn6R1V14gDvqAJHkmnLRqPbR8FfkUfYcTeYTCPVjN+ui7T3xeBeHmD
J8LU11YI1EwI1xybQdZgmKh2JQcPXI3TMamiKTTC5Zgekj99RANMtzoMfdDvMPQEI4YRl77+CTK7
RDDCHvbHQQG4mIDJuIf6AApBGT03wye/+DgwJDMzVfBTrpobIMEAurmDbl0DQH6+X0fLY+xO6E37
dSpocVA19EuNBzSFoOIcrSZ/P2Zz/9kTRZVX6eEl1v4uCz3QYlViYlXpi51bm0tAtYnMrFgNhzIX
C9Q67hqYxmjE7suMpGw3OoGB0Zgk0QJ/uTPYe94vCIP9Cyocb7czHB0j5pGjQLlp+8l+RwMQiq1s
C2uGTgDEW15bqSGpl6VPGd4u+fQjNasd+il3pjuqni3ScM4GSCxxMDHVVENRPDxvMLh3p+XG39kH
PUK+/nBdvWWWyfKg4GQNa6BU6LVEKY9z3TJz1CDP2rm12l++BY63pPh8HUaq3VscwV7kCIGl1lDg
1r2bwW+JotJb/0CCPGKhaiiR7NqyIA1q4kxDv8jP5tz3MoJmULQsPCaGH2loDCqdB90vAqtT0V3L
zAO8O3D9IPiKAmrBQGms4UaF7n0k3DL/Q1MNetDoE4Y/e50buWaiIv6QC/eCJ1iJObOWlqWIDeXN
81w8WymYjlCj3gyBY6cK0yczElvZBE9pcHstjWvINvUm5tNzDJvsFUF42fJhfqWJon4YoovMs9+O
U+tm2KvK+NYYx4U8JfTRTR6va59s0bYowqJlltVny6oRHh2DKR6CqTnVHSYGd+wwKQszpVluGyWM
JnJZYDcVQ/KZby26jtqK3TCCY7+rIqfSEHxddhxZoCiz6pC2001bLHtGWJDF9FPfzk5wXWbZ5sFC
IQW5htqQUH19sIucaEtllEimtYkZFRb3AzwW5ui/oawrv7lHci0xZt0FypigQcgb+6PtxW9vqrFs
YsLq2hYWVYwa0py3btFj97KOHxoTwy09Fe2czApuIQQFifNsGcwBO5aA4aiajJu4ogcE6t9efQUZ
EDHX0YKB+hHh+siXyo9dxKt3ueYcU8xw5gsDAUSqgJEeqhcY0W9fqsTJMwcwiVb8rMzpmJXtIbHd
cPRVFPJSLdtACeZv7LXKH1on3qXjrTXd1KoZMSpRhI1ZCCiKEdmIcXK/uPEtQ/a5RxvC8M871Hgj
hmDp2qpA6V0FGAflcDNDHaaRKSyddKVsAwl000RCTnTP+2aySZxa8Y66N6n+MKhqz1V/Xzjvc+r1
sQN2qx2fnKhwiqhkqip6FYRw2LPerZp4McGGzdLDEmNKc2Ofrm+E9CBuVklw4FIt85rMJ1il6XsH
kntN72Gwj9dB5HJYFgozdNdFP9Rro+Wi4MNhOna7QP4mmIYeVI+2qhhWBbL+fmMZue2XdtdhP6x4
esCUijtGHcVrVno4YE/+J4fguy0F+NjMBXI0y90wJVHHH5mLjccFd33BpN6bvUESlMuqcoczCmGS
NLlJjH/KDlTypolEH4IOkz3v9WaM/PhrqtObqhsV+Vq5UrzIKehdz0aNg8AJcvZ9SMldR+NQqxQ+
guz5bKPGd2U9hoEWX5rmYmZ5ziYUzzg3uf8Fnn7Uxl/peGuTj917vG7bwbSLNaSPPgThIpjNxi0S
d8EguXmoolSv48iLBz3SMp1H1/dOungvUOJLIm56XoB3G3bBRO6QfXKWB05Vjz2psm9AhGvAKioz
WxaEUhmmni2auXMx6fA9cuAl6aCjAU69oAQ1Um8e0Ye1uOkcL+csP1vt4b9BCMaHjCBwBztXvJtI
s8+N+ghesJt2KBT53XVzxZcxqrn/lUTY/CpPpplokAR+WdacSvDO5WFbfYjtL1V3HibV6ZVvzr94
1sowurFERe1PpWEDzxp+dMbnWH/XzoBhiiCyBvphwQzZjpPXnYNlY/aOmacE855VWSK5Er9AiPbH
GJiRMCgxnnQl/coHVIjGs8LKqUAEDSs8bLVhQQ6y7Ai7zdne1vfXNUwy6QEsw86LIIKKeRytLE4C
K8N3jB+7U7HXds6teTDDMkrLkAYDyE9VD2KVYILCdSNvvUqHYDUepEFWTbfOtHw0StURlT98XqQT
u35Jm6Zt20A662N9yo/L0Q9RkPhMgha9o++JqW6WUgxhDTbI3GdtxmnNxk81Ge/6onhsfVPx+lAs
3l+ZN6enqtED3/PVfqIsIl32Hj/YRBX8k97kroHkPeo+UB4heCRdRbuidOH2OEuKwWwaRqijPj6o
SnoeB0ehhNKbzkW2Gk3DMJpiyMIzemIzC25cVmYP/sSnoBryj8uYfGXleMcc/nG2hs8KxV8luDB6
G1DBkadDx5J0hAfRfcWgDNAPYdDjAC559il/QLMQCH+vA0qN3gZPWFHLnE29SVZ3GEWWk33DF1X7
vlQxNgjrF2wUg/GxzvQRy1gaZ4scOOitCye8LoWEUhv2YgOyfsQGJEaYX+8JxMhu+910W0RVWIb1
Tv8ag1NbzYUv10MPDVy46VCIK1gKmk8azQrc48OIPk9mWwdGkrtxSn/0laGQbTWnFxqBplzQZFhw
HUS+NlPjqGYDxQTeXHtifSYVypvop4WUKMvzFVhSuTZYwl6VZKnJ4Gg4XzE9zphEk89rDgsBQWdU
PL6lireBEnZMdxyf8wFi9bzes8q/4WR5jz+8gVil3SgFSca0IxQQGVgHkrwORszHblQjTaSCIEGA
bJwBXhaxKSSeytyefLwu2qYOZudnQxSbIj1AGwDBJBhgCnSY4yIaghbVKo8QHQ7KTrFWUmO3ATFf
r1WKDtu5SDxcSY4XaMkQzO6Pqt216cHIJlTKfr5+YOUy2eAhRMLf023BEUZn8WCkOuBGG+MAM7c4
Mt0/oTrs13/DEdYuL0ZtqiYo9ETanUPJLdKLH+omV1wVf0OV4iFF+RxBetleuVcFn8gttJLr7ZCB
b3PELOoiylhg0zAfjlYw7GJ4LVkTtNOhviswnEHhkEksBMaPgEXH8Ww0yorWCB3hPC9zlu1SL3cD
0Luh4LJgT5rnhlXcB7reP79xVa01e4omc4OYyPFcPMvGbDS4g7aupneD0jJAUlmBhVyBcqGSr1HE
F1nDMXkn9YHSZr0Txp72rS88chjy6aDb/fxgL+hJ11kWK87b5WXyFxjNZC74jsGSKZwF+B5tk7Uc
LBv3+jnHdYXbJA+nj/SR3pMo39sqt+biNAiAgtmlnaaX0wLANh6jhLRh2SdR0XYKLb3QEwFGMLl9
Wrq47cEe0jPfPy2xpT0hbxGfjcwEgXPOctAV+d+vq4oj3l5/MX0LLx48Oy+YnrrYAfGt3zkR59Vh
8rszM5vPcTZHU2V9vA516VYLWMJhh4Gmk8l6LGMVjM8r663zbQgtAyPhi128txbFuZNv24tsgp5o
JG58xA2cKO1uB7T0u8fGfFLIpMIQVKPu9G6yY2C4TbSO2Ev2yEK7YYERjPNXC/TBWkR3qmH3MkVB
Hgi8VgbxwZkvWDOP1lMfmxXaNkm13DrZUIbMnrQd8zBvSpsK/YCYHVdo58U9it3bggpPvqWY/Lpy
ATonj5Z+U/dvHpvwFwA1Wnh7m/ZFCjex0yZZ5syJptkLe+rvO7i8Gm8VN6lsx5DVQjIfQdPLttcO
pIpMNzCE1p8f+vLouXnAVcS30rXaYAha4SLtooMHGaJ4zm4g88HsS4UVVImx/n7jPDmLx2jllrDx
XRF4/Te3eqCqrKZUDFwg6EBG2e5FH6OBDrI5xrUGgzQ096D0ZH9IqRd/rp8hmSQowAEZJdhScG0J
zrqRG6wBk40dsQEUzueGn5iqk0V6ZYCfCdQHBKxGODSvVwsFPmXeZ5UdxR/mnRGk3+0bGnVB/WyG
ejD89v+5LpLsarRR94ByHxBa+WJzWdnlttOVNhIYRn9oU+sO9ftZgEFqVjmdSzLtkhqNJdcxZcuI
2u3VyUHj+EV6sa1rujgauqu1kuwx8vZm1paDEasG+chhQD8IYgwT86aEKBwv/DLBq9uJvOYHN43A
zp87x3+PLGiuQLoXjZrwY15vF9o0Bx8WDeuXWN99f+jCclxDPnmjIkOVioPgAfgD0M99kc6awDo4
ZTOcGM5iZ5fQefxsJnw4GZRNp+sbdElFCAPngFgLU4gJGkdEs00JwUzxgdhRduvfg3Z3pX3/4tVB
GmpJaIaY8XRq3hwzEzAFq12gDUIba2BaGE9aYVL6kamGkMiWcCuWcH7BHpd3RgIIs4zLm8FGIaLL
ubGLe9Y9KpZQgSXGgBEBZvPMgGU/zmGJAWDhOloPvR1zvQ6N+dqijs7HhGBlIdPqm7x6QLxeRzHY
NGqzg2nOf4G72/FAv/lh88sJqpOxS86Lqv5LJeb6NRvjPtR5pRGu29Eyu1Hi9CFjfhhn9e76ckph
wF6A0AymH4Bs4jXM1FlcpyvDCGqNQlZZh7nXwo6qqKpUMMJtWPRT59WOY0ejG4cYAgZ64zLsi/d4
Rc5GmvUzNotGW7fusxkwunkDThMag2hCO/kNizSqmoQt9WVBZoH5Hbi6Lssp/TkuzSkzAfYRLF9w
/LQPRRegqQWuLPmiCt7KLuItmqAPZaZx6rZAw3CAYjclPmKBGPf3DnVA7RxMIeKpzgWll1bGRaEt
oAcitbl3EzN0qXeYHFX3nEwd3JVcDp45buOLRiMDHPHlUNhRzfhnXuvREJvf6jT+fF25ZU4ybuC/
WTaCAiJBHdxyGe21WiEaO6SoMiPQ54emOvnL9+bNA4RgHLZQ6yNro3mG32TjZADKtubvvjN96nIv
ui6NVOHA3QSqFmKAb0vM66LGtMk4H8EGtDP2UxIkkfuBnKaQYARi5oQquij56r3ACRqHVEGamAxw
DYpCSZoHLckRd7pHE0VQUxUtw2Vi/u8KvsAJlqgqNHARrtIN+/qEmuFTdzaQRWpD9OO+NaK+QqHN
HNQ6Dh5Q4i3cYJ5Qj5lZdtSbCOD/tkYeKLZK5v2tlcKYWANCaFDgv1YHOzaLomt7aN6Z3nVp4Ae4
3n/Sf1JYh3X2a37yn4aduZuP03sujg20mLmyXLzRvJrbUbkkSTiYSxykFPy/fGhUeQOphsCZhjcN
3wl28LWU8zKTqisgpWnlt/n8TVtYNDJcwskYsUzV6CQzGohOgNzHA2XoBV1VrHm637eDHRn5rT3d
VvQ+MRXOhQpCOMVZR1s6aoDQ8ymwre9jzgKrUdIurSdH9CS2kgjr1s5eMkweYMwudA5ro/lw4y4B
fUS2Nkj3yuHHq0N+DU/wAEdvyYqhBF7j8tA0lhvHOsf6j84y9mnFgq5EJbMV/3BUDQeq5RROQdfn
WuENwHWN33w8oXA6yJaviqMmB0G9MgKBKxml8FCojNHWZoKYQf21ONGDfUwwIwozfXdG2AbWDaKB
GFc5fFOgypf0BVUwjrQ322ksUicyk4p/hWtTn9rEScJi0b2fOarU98acYxAF+D6CGSyjkdsuqrpY
qeQETQIWWrUhumAx0wxsWrxlTmRjEhIGVo1l1Nv2DLI4WNHr8sq8D8zyIKiAWBmaxQc6rYahm+0c
4mb5I5JCISdvZmOBUca7fPVCLQw+Et/nfWZa/ZJRO5qHhB9B5k93My3NSF+mTBHHWvXu4jys9Kye
A3p7EDS9tlsjM+zMpxr0UgOTWzmf5n7G6yh76vJ4X1v2zsnpY8H9T9cXUbpfoHw38Zz1EbsWjkNm
5Vrp2vBJaTe5IWoz212+DDxwc67t/hOUGJhHR9OydFYCAvu0O1qkPo56u2OGijtcqhaW76EyGxVg
GEP6eiGN2LMqcJY60eBMEbPbaNbfTMq6qsXKl4pYJ36IdE2OAa7AcUF0mlX3hOzT+BNpv7xjscBf
aoLwYB13IJjHZMjmspgR20/cP6X/aSDf7eI9W7+BELaepulYtAQQvv3cVV+8/FPRf74uxWWjzd+V
ctHHCDlAUyhoNe1Tag0DwoHWgZ7ZPj9MYC3BBOK9KqCw3oLi8UFx4don4qMRhgi7bmeNQbMJwpA6
CYbsa5588LQvDVMkC2TKtbJS+sjZIsIoGoTRzV2j7VzELaouSjX+uSPG8/U1k0pCbFCqIxSDCJBg
QSdEI+0ytfDcaVz7FlXByX1q9X7o51MV8sHDcJTrgDIT4K+kpaiEQPRZ9AsLTNdOu3y2o2nS+z2o
6f1z7phZOKMD4608Gyv/IeqzcXjAuHoxfqmuGPq/6GJFhHZ7o50i6nq72Va9GCW79ApGODysAJtj
XulWhKGZQ34Xqw6n9O/jbl/rWE3zosK5Tss2sRi3IpsTP6Bp5x7W4X9vvxHW5UJqeDVmFyWzNfbL
is0GKGnxOFXao9/Fx2qq9oxnP4t2uZ0afV9UucJMS/QPqC7eIb6DjId4IxhxCgo/s8XiWVOBzq72
4zyUzwViJLVBFCJKVA/k6quNQ3oFEgqnNssHG3l2iJjH9o2+BGai3XWD/fbUClAcx0GmG6NMRCNU
z4tjZGlpYZ5LdcSeHng7ntCOH775HL2CWRd289xGEmrwNbDFR2hC+W0NbvehHmaE8VNdlfOSbdHK
fuiCs9SFMRJMBAIIFhrfMytq6PStWGnD6joG17oZxq32Hqk2WOtZ2EiFpoRxtDiw2u4jmJPQmsuC
oVDRkq0bLZhvayuRcE/kPhkqdNhbkW/ESWC13mHh3TNPx13icrjqb+7hgYojB4I4meGs50jAG3xq
ZCjINyNOyvPQfON1ss9HPyKxwilfTY0omGes71ADLVaGWIa16BbzGExIZE3mh7I2H5fE42DqRYbC
8s+jaexdRp+uK6LMPHmmj3OFgT74Kbw+KJLzptWZJoIkWX6qY8e81/NO9aaXOKw4TC8owmsjpl5R
2nDAcLXHx/7gncY9P72jg3bdKVyG66ws2COR/cn3Wrsl8yoMndNwSLRlNxs12zeN/eZK7hXKxbvF
Q/4ITZOCQ9S0GlgfUKUTuaQLm2IIe/PH9Z2R2bsNgugCD1ns2FXmQRirCtrsc7U8jMuv6xjS3X+R
whV2303qmfcdNE5f4nNhIFKVEYVBlSo1cq86VmltAhZOjzNgt6rRNjE/fv606PQLRmZ9BqH2s9MX
52Wx98vw5k5I7A38u/8v4jUvyhmzpSpHrY3hpNTeyenqsKXzOy4jHyRTNhwstHaKFXkERoinegYa
ejQXYnBEFrNPvGNlHHa6RRVdCrJdWtuM0asI7xhG/LVZxfCmdExagOkYY8ZQhDyBYOi6Ishs6hZC
uI+0iaNzNQGERfiuLsaAIldZEC1iRnpTTW9mYV13iBhrkhcjdC4o/LqyS/ScMzvyM4T6bmKrGz4X
fROnkTZoOQ3m1ssf3yyhDY5wrB+e5+CmFw5sz0rSoBDLipzyplnAU/HQjrf69KXtVGUNku3aIonp
ZVQioXQN1g7JxLDSb2ZX8a6QGYbt4q34m1u2YDbI6D0sXjzc5t195Xwa8p/XF+vvk1G8irA5iDDA
q7NRRPkaA43tBCTZSFWvBru+B3tt1D/1B5SMGSF6ts9k7xx1I+T3RRVShRch1cUXbNHwYQgVZitV
wLa1dr7L2OIf9K5qg6FppxP4nfJQq0f76brE0kVFhmUtsQX3jRgJsCdrruIE1RV1550mAylRDGAG
HcrxOozMG0PgZP23vqZFazhy9DVVBHuns+620pI9TZaAMH6YetUyqqCEIz2isjHBPMc1/dHuvYLe
LXN3Xnr3z0ST/XWppIvn4v5emcL1iyRsYeZ10y+Io+fTUU9+cSMgumq0hORUIab2giFovTmgPSIh
yOzl+bMPlpkmVSZE5RAOWFJ8PGgu+GV6zeSGtQboV6aPJTKCbO/GAaui+KTv2Y4dxioa3lGYCble
QAXXqB1xAfs+1o7qZ4zM7Zqfdae4P6SagIOMIBR8IhCmvD7MvkPRS89woAxyO5Kb1J0CL/nmqgI4
ChgxccNLz8+SATDowpjZT6cbAp+c9UXVQSDVNrDfI66GuqQLOhtUgrT2ULbIPvhJ2LQgO0p79Ofo
iiSbCkYIDCCRwryqhMI1GHSZHKzUDUCv+/Z4CsKPL7KIWxPzpV8okl3oo4vqOLvN3A+IsSp8MLko
SOZhxBbm4YkvmGqqu8xtczuqElLtPZRMhGY204C4aKS6bgqkZwhZ8b+ByMupHxA1mwwGR6JyNbDg
05lhbkCuv92Mohwd8VTcTIhHi5O7jNl10mZAvV2l1wMKLBExRJdrYmFSaOopXCPJ4r26zgUfuQKL
e18vuM7d+bkmxm6I933cvkcg1C+j4A5sJRcFhF7j+QOiklZU5nkZmA3fp51+ABHbl5wPu+tbJDmn
mJu9Wjl4lP5FVYGXtgXpW8+KNC2LXVRH5PaXuqPdCY3yDsaw4WwVb1dzFBKuW4XwDczdeuVvXJYx
83SM/INHXjXdrZbmT3b5q8pjhZrLIshr2QccSmOdOiM+oFNXY3ZBfSuajNtuCPWGBbEXFf3vstu1
2XNifqwzhack0XdUMKNrag1TYiLuqj0byWKS2RiVjLqJKc35znYKd9dO0xi9fcu2KOuWblDMxqfF
EAOF0VM/ZGHZHiurCBZfZY9WeyP4fa/EETaqYCOZ7BxALbo6qDU/TY61M73sGWH0o8MRK7frj1ay
KNRfdsbWWmMflVpoyhUrQ6bR79AmiJvXb/SbFpwyZDB+tQtVNITJNH8LI9y1PWe+5mJsZ4Ryrp9j
ifJ97s5BXGm7amRvv3RtA9zh/spWh/JjQTEMLWWccFTbjZw0ATf0kMcYtWRoYe60CiWULt9KzIPk
HHINYhFczu3ZHjHBLpqXp6nvn7xpDJNiUNCmSFHWSUsYCIOxMKIbgUcnAUcv7qoxTz+g6LXfE96D
7HLqW4W6yw7VOkIB05bWgn0RyW/yxKkJPAlQUkX5ODzjpv92/UTJhAHhA9IznkHQ1CRYdc1PywnD
TXG70y9N8uzNe2VRqeQdg9t2dVFWLuqLZztrae8M9YgYr/GxrY/peCr4BzLfmKkiiiOTZQskWId8
bsBhUU8IuyIi3oFBhe36/vf19ZIdnS2GYBj8kXZ2lgODZbcW6PZppkdd+zOpuSLtIzXiWyTB78qL
QQNLxoDridMeAyz5P23rR7Uxok8K1Ii1kc7BOP8mztwECYibrsspXUvcIIjowRQhePPa0jpOERdJ
hk2bhyfX+k6XB2I8XYeQLSU62jCMCFkG++KZ4eP91+ejAYeian4ucfmnqs2PYHj77rsqKlfZQUJd
+DomyPVQMCDs2qg57jyBSSGqUv7RQ7WO5i6KpnyZlqNEEflAn3gYyygsWFnZnWVnyGQknrfDYKJv
I7ExuIzudcc4tHA33754cGJ1WDvwR15OlXN4TSncmoi0n7o0atN7XEaxp7goZMV86BVZSQBgVHHz
Cn55n012zRgYC7siXKv5kr27y+Zg2nVhe1CN+ZbpHDIzPgjq1joBcZeQ6dRYOc2QiRbfkcp74G2y
bzoVjEzv4KWsQ5HRY3FRtDphBpqHXjI/ov5Oy28LAyxxMQumRMW7LlOJLdD6IRtvRW8xCs1aBj8q
OUaglWe9HgNkgzq275cv19VhNQaiv7KFEhScW5i5U6HTIoqrIozLL0vy2XB/Dd1T2Y8BX/65jibb
KB+K53l4EYDJz3wtWEd66oIhyEdg2b3noC5mlrd3iKpnSQ6Dt806vBoZBkH5lra0ajpXfuRpwyGd
69Bvh8jLVazoUiVHuhiVEARszyBDey2O5ju1po2pjyLPZb/c8kN+8FgwYuhte5jddzwBtmCrqdoo
RWoslcvyzI+y5TGeznP1zbEUjaAyZdhCCKbIqK04aSnkwQYGmBa9jLfZcp+aJ4QgChW5gPSe2qIJ
Wo6nduuxCWiu/2TNn/PxHIM9obuLtR82xrUsNSYaKEISMnOOZvaVfNmDvRWjsnblG0NtQDH0/glc
84HunK4ruAJADL2OTpaZWguAYSSnQreOoJF5vA4h62ODrftXCDHnBL5xm3gl86N+DrtoippP/QGk
hWFa7JddtU/3qkCo9DhtAAWv32OGYecZhLL08zx8WqpdPf24LpQKQjhJOmbVeayGTDipAXVu6+rR
xJTv/wYinqDadqa4A0jNpqOdzCH3tP0yqtIXKlmEUzTpE4pMwCUZZRQOK4qv2x3pfl8XRa5nrgni
NQeU4mK0fcLkunjKcz+ymzwHPQfB4NasVhGjSy48VGisg9eRT8fUBEESe+BF4U4lTmgzQoyH0dT2
xAs6TcXOL9PpV0iCLUjM1sgrWvjR4h6cw3BaC6LzLEpvUfKjHcpIi1Rul2SXXiEKF18RJ9Nkzqsy
aPeJdpPSO8wCVSicrGHjFYjgimt0BhenD7HsYASpOw/js7uzAn2/HlNVB4pKIuHWc+0abt96hqph
CfLhcXLOscq+yYz2VqK/v9/cQjbT8lofAZLVn+n0hFs2SMtfzITzwHeU1YgnszBfVHxmkpvpFazw
2nR4g8CDi4Vki9McMzSCDkEBNvabplvcr0XZO/9H2nUsuY0swS9CBLy5wtMNyfHSBaGRtPDe4+tf
9mh3SfVA7LdS7EGHjWBNNaqqq8tkmnjcdLY6xiMjP/+4somCm4gtVA3rrvhPpSxlzuXUGKYWKE+z
2ewVd/QSO3zivoxu5Bfnwold1rD1x+4hJZKyG02c5TavITLMzM7Wt4PNW4Kd2frJsHo7PoX7yQI0
nc3vWJR077ObPyWElGjKisYxq40haBK7wdXSnGovPiSucOwdxS23kVvsZsFUzdEu7crKPGkL+jY7
dLVv/W72WXOmHyya/C3AnRYwRoZ/6TJGHkthtShgOzNyl0cRSMm2UcQarflgWj8LoS06S0KUwLUx
sQFrkMXP4+Inxjnr3FkUTKyDMEICQ6X3lPLKf7Q8zqIUFUhbml7U+DnttmH86fbdwBJBXddaz2dt
EkBEUp2XwROLxyH2b4tY94nLl6ELxZxYZ5OSQwYGZLkjIOKxxxwfip0emfVecCovs6RvfyiTur4b
KWtQGYZM+cBl1rLPjsNOuJuwUBWYugvEf+a7knj2B1+40pKc9NXHmrleyXSiZRV64cSb+fQlTU7B
0piqILgM9UiKc0sYdQWKc5eUqgE7JM1T3BVme9ABT5BvJEs0Z591W3y8cim7p8LaolUzb0QT9s/d
0UFwwcKddh/vF0t2k239YjDqQkx5VEwb5l6dRSIvfa7vWi8/oJC7weInkJd4gOZxLHkfUiRKPyqQ
iSCyU4uEmIvXbYrNYqdOYKvfhi3W09zlKXQVhoEyBNJUrGItgN0+xAdMkns1y81S/89gNj+rRM8a
opdX6tIClcq0NcXwJVF0M9W824bIiIciFT76QB2LMIMQqTz3IDrBrIzFSYdFH0ylmE0DLA23BTLi
lUjl/ip2i1CSQpTn5sKqJEcFbGTRMZ62DFcWqeBRV1ExLOTomgzDgHlmx3VlhvkxaSSzSL7e1ui9
4HTDl+ki6BRWfN8akNY6s1Od0i131/iETXawwIGDAMn79Vt20B5vyyUmfUssFUKyqAyXmSjZL7w1
5N+Vzo+iY6JVlqpsjDG1lkS0b4v8mOJSNkmFkV7R+l6I4dZKaJNCHyDwrKwxk2egAbuhWzJalCxj
oaJIFJZV0w9QMWlfC8NthMeAY4j4CGxLqURFDr7UZqFX4cjVa3rX2aFfuJGN7xdZssmdRZv3lY3C
+HQsoTTRQRyCOwTtDhjoa/lFtkavPWh3gbtsw325z0/iTvnEulGJOdwwFxphpQvGhDdKfLoi4U15
8VLpa969thIrWSDJ+Uc5AAdHzZRAgFLniZIpX84tzjMzkEAbbunJJ+55cIr7xmOhkf/CHv8VppO9
zas7G6OmYTDnENajJqe5tSfco89rKYD3C23Whvy6NV6EUc+SQkymak5xgk29iYttL7Xo6zAsgyWD
iseJImQ9X0AhQbqPVWwnvqqyxXBilgwqBOtiNjc10aN7RUdcB2PX9MJZTWiOr9yZrOAXFmpmjHbo
L6KkjkIfOpUiEEh+/lRyISv9MnU/oqRgx05uiZLZdWbjC3fSubgrXbK4i0oq4PZuayyvmuRFNBUp
q24eBr2DaKl+5MoXKXi+/fsfea/fY8hFABUWK9BQZQbRrbFVDzyw8yFMzeAx3usPFUKjaM8+6N1G
n2WR6/fcRS4VH0uOFzuMRkIuL7tqkZs9DzgX6WXQSlMSHxharnv2RRrl2UVbDg1mCpFDwrM3BXje
1G8AbxXdzkO1kGUvH1aufz5ThXLtGU/BKeUhDTtnoE555rm9JGPYJ/LiYXIXNFXTfNMycc4ZStKd
bgXJUCjXEDuCwby/A6EOrvDEb7zMYz14f5Ek/3ugCuXscSr0g0j4veezcgy83ksPQ2gKZ9VsNwDG
tVlzyu/Z3MfYfBFIeb6WoMsoa1Cu3WINyAYguCuYtTf4rVVaePV8VhxUq0DWlh3Cb2SEsxsZ6R/D
YmmcNCOO4g7Ei7Ch4TXICgsN1qEBsnEKYO2WMVPyi9vhoi4VcjSND1V9gbDRGmJTshe/8udXweJt
QrjIQiNaz8cu0qgoM8v9VCccDjfFBsrUvqTlX1KI7Z0aGwK8HQepybNuC6aGVODRUTRpgQrww1pF
Swa9ZOp1puJJTnpkdUTX742LglS0wTzDHLUGjjNdfK2/q9vXOmZ8MvITtwyUCjERBn6Usoc+8yiI
tlQAPTcesJxUgFfZjpayBhQNAb9WBNaY7HoVDouzf99PNLt7zwcGakPQToMr4tkgPOiHaiMD31M9
CXdxDNTgtnUin/d7n1WeZlxQNFdxKaoYndUhW1HRmJ3lSrfSMf32Z/FbpcNNmchRssBAAdKLmoNg
Li+yHRwloNAx3/+M6K1SkabNW22siZ8Xe8kFB5/futmdaFYWE+1kPa+9fDdytlcpYFdgsWxOoBV/
BtGqVW/DbYqXlwB8PXB2WgR+hw03z3AFeo5xaJRa0EYI1ZSN3JZmVz+16Svje5HvccMZVCqg6Anm
UhuStsie5EZW8dDtUlRR8o3q8n7IMyIzSyUqlIwNtoB0EV+Mr3dd8pBKTlM+3daIJYIKILhXDfDE
QqHKAFib1ZXPWWrfFsGKiHTTd2x1bWjBmmgLhhn6kq9uOlM9at7iJA5ns0Iiw/joDnDSj2I/EzNX
0S4oon3IfQ6mF1FlDdgwAgTdBQbtAZ+pAzGFM7oDTuqUlhKa0l1rEwtPzsaJWVFj3NQaFS2kKE6U
HPDCdjg76L8sdmGDYAY3aW7KeGLNNunT5Y8GKrG9z/iIDEOhJzSFTF9mhTyP0WXC8wS1FKfwQ4ez
pntUSAGjNSZW+nJbKEtfKo7klQY8YpJvzjGYgF6a8XOt76P6FPP/GRXi58xWI9pfRSzgj0xZTOJw
JHeWzN2ji2clIavLyjIZKnpIVVIuAkkulczN9EdEqNvn9Ysaxr+Bl55SF/u2SWMSeEdLbMxpjwfB
qXjjvpAavY5nAR6SvT+y3nLrSbMmymAn1WSMJ1M3SzRlSqIP0Kuzo0feIc+QaicdVHSOG487sW6y
VVO8EkeZxdR0RqqSpKcynjjhSzxsu4RRgmKJoOwhnXoQB84QoQ9HQ/JAQ9X1LE4MlgzKGpb+n9wt
b94k5TlK8M6Pwt+5Qq7OirpCmlxELYaHIpFxrPPTpFVmNz3eNjuWItQdAkbNpAhISTBvXMlwC2Fb
jZvbItbvkCs9qCxUlZeUB0chaV4MduwLYIMSH0ghFxTn9u+1Zi7S6E4CB/Y2PSsgbXAFQARnbnrI
3jR0fslgmZ6brEoMOaEPacWVPKqMNeEVnxWkXC12X5ZlPwyVk2LIhwMOVhxY5fj99mmui8N4KNwV
45r07jenNXg4cBUcqBkx8pqpX7qu6sx61stN3YF7FwxpImazlt76M8HUBYZ5wS7O+BKzZfI3PT/B
WOboxOGAK0xy/mdgXRLTMeb/j5ZUVEITdolSNUf21CfeEAivRiv4nSCyqiKr5YkrOZQfG7EGdMcF
SiWbapODjXzxlC3Jq0MmTdn6i+hKFuXOuh4XaJgUCPCK2TuSmzqT/b7naasb5RAcOU87C0irQrZP
kG/z0UYvx0l5eSL1KO0aUBOv5t4pTqSDKNw3s4l2pRM+/GfyVurrUQ4vLIGWtMRUau4kzq9BD44d
xpdbj1v/amTQ5ay4z7mhhogUmWIu+KkymwnPyhOJmd04N4PybYzjRCOnwdnCv7I9eb2C8tYJ0QNz
RpsQpbDyX4ZzG5SPjZpW1F0HreLi29Btyvgb8ClM3GAyIKxVgxWYWepRXlaJUZUWxPoV7Nh3x8mP
rXyjHcpNZ8Vu4uWMi3k1hbo4gEHd/fKghnJbQRwnW7Jx32OG9HaIYhkF+f9XmWCc9JyWdPhc4pRs
hwiv/pJ/1sf5T8+NihrSWJRJgbhnR4gasqX4k9/sWpesaY873g+c22qt1/qvDo6KHLkeBEmd4+D0
z9peBZgfLDEhPCnY6wr83ta2iZnbMoCMWU8H1olSgaMoCi5bMsSssturHQEg9Sb5xFCPZYZUuJh1
ociFmHw2D4N+TuzENd5iHSBIQ0t8w/wfI+f5Rc6LPVdJAwwI8Hp+tpNUEqp6jlEWm9zZAYuA272p
34Ap6RIeq+x7y6pMr5/iv/Lo2rvOJ0Y6DDWem0FtjtOjniRWxdod+oWVXKRQwWoMFGBo1xg+I6V2
MKnJf1Vu7oFCxdJN8CSfu229Ke3ozLOG64m5f4ySF8FU1BJREk4EBeqpcWgqPLcBmPgW6Qka2WHp
3TYW1lFSIStpBx2INETJ9CWeKrOo7mKBtTC8HqguCtGBqmgEwF/DIDveVoL9wmocsH6fKHkVpwIt
m3Cx4Pd75E5S8tCwoIPf5+5ufRIqQvGzzKnSRCIUhihE19APebrpJgw+yg0AVLepfhanzv6zb0OF
qW4OijknBhhNIO2ZvyZg4mr5+9tCmGZOhSQ1AX6hQoI8YaIrQxNJzafMzS1Abjk84IqTc+JjJurI
fFis1mAxzv131FCoqIHVhFxUUkQNDajEcf8s8YKLLXIhwNZ684IXDngyeStPa8attv5+AjyziJ0L
bIW9n8iVuRRJkmgaOFoRH5PTeFdbgQ30S7RFbYJ3LTMO+P2B9MF2rsRRB7xEdS90FcS1jnacvWSj
7YfX2kE12MHVbWkFFpCs+USQ80UfK1zGI+MLk3hx6w+gDjpSS54H6+SPQKa4gFawBzN6/tEYLf3b
0lYDykVb+rmYtS0npwOE9eK2UA+z8SUXv9wWsRofr0RQgZkL8kjJhAxPtvK4yH4mH+L5pe9Z2Y9A
zuXGudHDZ2oMnI06hhzpaBx5r9h3oNgF1cpGuC+/jm69H/eDA9wNPG90Rjr+Cxs1sDwPmAVJoBuR
oQpiHkWDc5R/9U7s44FhdebUmGTQmt0vWA2gwO/6RxoVQNNKnLNaIX0t8SxJviIyVp3WjeLy+1T4
nJtyrAwekaxNfb28F8oILs7IhlkyqGgZBZWgViScSPF+Hg5CeTcxx2LXLe+iB+XKVSHFEpgUSC1k
QduoRkdcuZtP+aaBFXCbaNubmFRn5XPr/nuRSvlvp2oy13KQOlqCK9iJyydmbS8Wmdzrd8yJM4Y4
utM4yYvcF6T+C/odJ3dKL0EL3hptUtjGNCToN26787qb/ase3V0M5yAqdTLkL/Cnhn9r2nuV33Sy
ly93/fR9VAuGPPKRPrr1RR7R/zr85/MMdA8YihqgSfy5B8ooHoVJfTeBwRabrbe1Y5gl3WlUEq7p
VRSZgAh1DrK3RvgUG59ui1jPvy/uqxL3vtIoLNJIbkgSNx1bp0HdJfeyN/GBzBYDcdtmtSJYwYlu
LwYBBvVCkej0ebCXfbo1HOmzsB03yPY9YXNbO4bP0W1GY8k6mQfkkS3NJ/COY9ZmgwvVrFiIxOsN
g6tTpAKIkU9VnIiwi2RfZ2Z8H2FFCuwN1S7f66axBauhaFfe8FsTx1diqZgyV3nFDzPELsWxHJ1a
e8pnxvg5ywapAILnQ7Q0JDSW6QOndEjyvzbjf2bLJEWqix50rxGkjboUlERI/ZUz3IoDzzn/etsW
WJZHNxrzRZb7mLw0a2ewZ6ewg426qW3MMduxq7IuYca1SPcYh75pJANZAKYECJVHcmxe5G/dtrdV
N9pKicmdwheGgiR3uRGc6NYiX0fY4pbgWoOrb3MHaxAH3SRDj7FdMy5M5mFSYUPShDwIUqhXO6Oz
YCUhsg1HOYhYCMTe3p9KI0Z6FaTaLtVQPoJm8za+V/xhF2K940f2FG1Zk4frxeEra6QyjrzmgxAt
QJR4DuNzvptc0Zo2rYfxQzPfh6cYbwwUeDA2Z+WMT8gyGiqMDFI+xSLZ0Ksr4OrcTyGjiMr6fSpe
dJzwd689i8VTq8rPvYEC+G0zZFzJ9JD0Mtd/j1LKXoNTG3zJI9Ww3xuOuXwlej66VZW+DUjIHcE8
VJ1GryA8YqDOtto9UAXsxmwOCmcyVxoZAZFu+kRgPB0khXhZj5XGZlOfS8uwlM8KJhZGSC2PHLNp
wDhTnUo79C6WFj2BrvxWcVsv9n5AMzBnzllyqIoOGG2SpTXeLb9H9a/1ijf9FG+1O2SNZDJifOTN
wkq87CApFqsdzRJOhRRtSbhyIplBstG36DD5Kfgo2YP1rO9HxZIlCDgjJCkjAOji4Dt2dUwgFDKc
gJVW6VQMafk5TXLyBqvsbDPZqiX54XkwC1/D/GKWmsxPR0zgRvDXqdChleUETGOotRzFLdn0iA/c
9/a9EB3arLoEUz0qkEilzHdFCPU6PGbI0A6ZVFCcyYr8HBcAqze4GrfA5QjUa4D5AXns5/gfg6xU
jBrcNmXtAnM/lJ5ux6z16+xKAOVgSVLUQkoMXzHxOHNJ4ZtoNAMBRX5hhS5yOB8+1ZUwysukea7C
sCdZadxsxcRLy0e5sIv0IDUYQ1IZC2NM3Si/6nolrGcyvCuf1S0hqk8PHfYhsNb0f6ARMKVR7pUF
4JVtyPggxqmwdt0fOn+yeLe6b9DHZdUB13xZUsC1JQgYEwNW1892IeVITvs4weJ2vkm6k2zg4cd6
hK3a+rUQ6vwquQVngQAh81ncihZO8Chj+sNZMGwt+tmBhVLyEY0H2fC1QOoIo6iJil6FQOXYbQQT
kCgHEu+L7f/RCF8LG9eyqDhV5LMaxAFkcT7pgOPVYhtYRS7MBI7M2sknMYg2/GthVIxqMKQrZX2a
2pKovbZL5onCZBZi5/N689KUMiPbWXv9XYujglTVZWHTtBDHd9i8ac1kNI381AKK4Deix7UgcrNd
pafZiNkJKYQgzuceuk281e0FAwQSOljo3Vq3pTFsni6SLpzMJWKNL9aCMrpVuFM1pmY4spZUWGKo
kGs0pRIORKcQ+5B93J76dNhPysiYil8tlF6dHV0oFdVmrlMN6jSvwXnajE/JBrcX5jH7TzJQ1gqn
3QRHxaqP4451kgz7oPd1ixHw79oCFWvB6xsryg+xet/q5z/7XlT4GNtQSSWeeFjfukLJgY1rNKuC
Be3NClP0qi6gz/BqAXULKttmV2JAuAD0jHRXfyXNgfS18FhvQJaFUKEDL9w2NkIIlAUv4w0rmu1K
M/7Qt95hPq58q6+aKZAyfCQCTSY7ix+4Eybgya49x54LWstBr62RChllr4oAVoI0skfAgeo2exjw
6rOiNxkL/sShOTt6IiMZgaW2f6orFUfqIAiyjnzC7lU/k8dTcJIf9f59/DO0gdL3G5aJhErReAPM
hPRLpp6iPEneb8/oPISfJt4f2MhB5Ar+EPOvhIg/x0YtrhuVL8n3QyecM1srwV7mhiwxVHcY0WDz
ma7ligTg8h+tqJxADPq+AQQzAteX9wmGrZqY/acIa7pk4Vm8Dx9YU4erjnAlkfJwvkWdMdchETgl
UXGopXslfLj9qda9+0oG+Ruu3KCODDUUAQmOwnoHflaztIbaK19nl7cTB8/cYXCYVZe1etL1SVIO
nuQ1l5bC+6ebbGn/A/Kp3BRO9sREIFxr6F7LolKDuO5ksSO2qBybjeQjBwHlo7wLbVbQX0V8uZZE
ufgilOCXMaBV9Ro9tl9AHIAebrFLSzPdkA5Z9cR6m62mPVffjnLrRtJ7LZ/Jt8OIgVrusTkXD4/z
vMtSViry/hK64W70LJ6oV4Goqe92Qvi1Jl9FnzGyZ87UnHyveYFZupk3fQpfGnsA3pHAajgxlKXH
9LK4TvgZwO7oWE+xqVoFRtnmyiS1EUwQ+RiHNUN3x7PmsxleT0/rRfUsLNiqSG2tkAtnGkfNjaaw
ZeRev3BDXQVNuCwAs44yHr4f88ZQ3rUTsLeUb0sr9ci7F9huLkYRMpbAdR+8CKRsZw6TxHhPw4jf
twfV3jgYxkLzjvUoXX24ESTiv1Wj88oxEptsnsnlg1mO4RRuZawXkSprfyy838our4RR2eUwJmCD
jmCmenBSxshU5dhsR9aeCFMn6vIpRzBDgOsyBaWnWW16r7RyS3siuHX/z8Toug1eTpC6ebQ0zgeM
SuC9oS+dKQhZ5GCks3J/6yq4iKGuG2Mc40H74WEE7yjGICx6C3iQki2RAtAojDSBpRZ19eiSMi+C
AZvn02/FiA7Tnwqg7hkBj3ipM3Buohhv5pB3KmV8vn1oLB2o62UMuL+TY1HyJMkb/zNFH3myX9kz
FRcqGbQ+EqkRcNNDqT+H6tdy/HpbBXIKHyP75bNTkUDqO8B4hfgMsl7e5aXgcvr8VCuV1xccQ9R6
BeKiDo3hwoXcABx7yAoOk92aKSrA4SMgOwCfwSrhsHyUBm9pylacsGaYAueEAGZmbjiZ2oypKrKG
1wArL3FuH+T6k/NKOyoqRAHoThYd2jWvBCogP0epJW56e7YDXz9hV8Ts92RgoUlM5dPEsvb1BAQA
3yqBjgarMeVPciNU2YS+ux3/ZTyQHUAAajQv5VftIFjZ/eAF9yNrTIL85AfbuRJJeVinlY2QzNhI
xTC2l4bFWxlnjlqoLuNkSYS7JYdys3nW+qRRcsRbXroTgEBYVNP3ZgLn5lC3Zod5x1DW/S4O3Bxk
sGGFZqEBxAKxtW//IavufqUv5Y5znsaBMOKIqz6/kzPDabWQYUWsI6XcEcxtRjZ3UDUVQsGWIqEz
5ToT7SDLWV271ZTqog2d02kKeNtiAAbYQ3ivy+dp/IwiRdz4fc3Qad0XryRR13I9N2ph4JkBX+zs
wAP1Ohrxb7Vdb+pj8cTKFRlfic7ZEn0JZx2vbTvOPD5bTEFmPisYX4nmPBbVKuI74msVsA+4r4Jd
W+UhtVrAUelmv6m2sctsH5PwccMJ6NWKVsl6KRlwiB1wxBaAnZKsYzmTWha3+b3wefXJyAlcPQwn
YRozoGj/874mA5rafYVcgICWSazsnvXJqEASyRzf8iOkLUeCJ4YKxUY6BCey0ie79dGw47c/8mSD
iigAjVgUKYPAKnL6AKUD8MzclrB6r14dIBUr2kyeC7mEBNB9mLXk9lriNPqurCaGIJYtUhEjqeph
nEhQUqfW6br8VKmgiMKu5x/oIwP1mjIIPitqjiNeJZbmomzCoHbz4KmOJEaQvakPBFHBIk54vVNC
HFyz7MQ5tOTsUUpYD9qbXwdCiLNdmfcAkqhUJTfKVHCJWchDapVh1jgYqm82U17njJ7BTQOHPCqH
b7VaqGcZ8nLhmKSvZcuygveq8i/DAySQv+BKoxJb55kY4/s0tu41trYRNvyWlMaknWot5rATN81O
xohJ+RjdiS6Z3lHvb5sI82+gggY/zXVc89Dyx1Ro7YneBOwFPCXO2F+dgEyDMQqCwY9Rhk8oF9zh
Xf2JFbpY9kPFkmTqlAq88Ci/i+c2rZ0sv6u635ksw2bRj2QLp03FD+Q44G4mRpoZm3rYKLm3VE+3
T5OlBxVAdKVQY7mCiA4YPvFQW/rixknLcGuWYVLRQ2iEOpMX4tZh7GADzTTSt9t6kF/4aJgKYdnS
wQFCc5r0oSJMbVf+KDG2XucTXPDGYzUBVxHlJO0ih3KARFxiQ50hJ34WXMMNdzWajmRuZ3LKPZnb
kXdAM7FuK7f+kS5Cyf+/9jo14xM5rCBUcXnjueGxpcoYVP9FYn+RQRm0IaRRtSSQMbjZowjky+yY
W82u26Kw0ZAh78RkfTOWWpR564PcyUsOkUp9VI2/CsGXyv/MNkHetlffi7JvXg6b3uggQw8P8VKZ
fLet8M/t78M8PMq+6zmMi06AVYyWctQ9MGan29BRHwnQUWf1qFseWSUvxuHRw+qYYYzFUYfIIMkk
v8/G0O/QVgBVt8K6xta991/ToOfUY4kLtLKHqKhe7ge+9hu1ZNxcq8tYV9+JxsBailjmugoyBrfb
ZLbwErn8iZdNzDHaLVL48bGxmkNSWg1r2mn9kr5oR12aRiprYtdAcl/GZpG+iuGmDnMQGTCtZLVN
cLFFelq9jnLAiWFT+h17S/MHv8emr2R1XssYOV3/YKAxA1cp6JLpiaNUClWu5FCV0MPQVINvAsd6
J6xb30UCldkEIF8N9AkS8uxUC/s6PY4FyyTIb3wM6RcZ1IeZomEo0MMnTqV7wn48RK6OHdTRnh+b
Ayuws46Mjuuc3sYVqAGB9JaYYy1/B//b19tRYr29oV0UosJ4bMhGFJCphMYlM9yqFUXmmADBKcK7
LgeGUm9LVgZWBzJuDyJ1GWBKjEi1buyXP4GK8mlndCJwt2HsEo8F4k+aCgpyFSXs5f62sixBVGwH
61gg6mRaRuQKEMKpZwPktZOCEqkyM0SxPh0V4sd0wCQOOVZxPnOpXyesKQ9iaLcMkYrug1o3M8YF
kVuc8/tymx+St0ExNU8B6QZwYOZ7VvOS/MU3BNIVzCwpNFUmYwNpuhW43dQ4VQ2gysLRmic9q63b
n2r1/MCdhrVQBAye5mlT5FwMpwQpYK+6Yn9YWCi8jN+nK0BJHY2qVCH5W7qXWHouh+9/9PfTTbuy
bNOgFWDTYI+xjC7fgRr45baI9drS5Yzoak819DKfFtABSJMnAVXX4Q3Ik/EJYLe2ceJ/q+R5JY4K
fSon9MusQVyqLvV93Kogf0rrehf3wDW8rdpqJEfKLMu6Lisf6BTVSMEEgBGh/y/t9Wqft04dnG+L
WM3Nr0RQQWeUynAYZCJiT9rj+knyjK3oszrV64X/KzlUzAkbbhDLBqVxMr2JcUAz3GKHCbh00ZaF
Kcs6NSrm5DGSrlGDSgI2cObWUodt3rBYatbTyiuFqMBjzFWq9hEUwi6HM2A0r3sRchO4idjYBkzj
EycxNwRWndUwFJDX8eAfpRsafDS1KeoUqPMAoEM4i/XDbVtg/T659K+eMmKlTUYqQSU5PMzCjpv8
27+/uswGGsh/FaBcp2ybvueIAP0pQj5HoHa22n3yLB69bte7MlbNFRZ50Sp+87VQovWVVi3HJ9ir
gNDqq36Q7zq32nSPrTXtWm8ymx2/IRMEQALvMRSoWMm291nvHNa5UrnFkChiJVZE7WUza8+L8lvF
06tzpZw46DKVA40icS7eiv3xST/p+zZEQiZYBJE6Ghzh2+1vydKJ8udmnLD+K8MWx1JvzCxpz0rH
e7dlrO5LXX86ypNBFK8PfAq9GhS8y+e0MfnP4ZcFSw/k6YHuiBzaAJIl7enooDoM6SwVKQ8Hs2xU
jSU51W21kezsIbIrP6hMzD0uz9mZ+zazKsarwfjyHWWqwiqmOV5xJEhqAPmRNnK8FbrJMTRwED/X
kg2iA0bKuaaiDGIBXdc00LPSRfBSWqRBJl+xa3T1XIKxSvHamm9S9/ZZsuRQH1JIolTPOiKnc8CP
5zTLzPhaxN7otOxaE/pjBUbEaRLyQD6cVaurhcVKejR55XmSQMmppE4qFfWn22qt3TQXoRJdEee5
SGtDDmrVirjvAtXLmtAepZERl1liqHp4mFR6AkRVvPFz3tQidZe1nYmVFsZC7qq7XatDxf9MApHl
okBOY88WefnETiqbWuHro8mfZFM3CYhyhGIyWjSFqbAe4etWYugqnsWaykvU9dAbeZplLS5uWcvs
Osp2XcnqYawmi0BABcqKxguyTPcWsJDF68NUk0Zk9EhW3jgHlCTLliyEFRaL8Go17bkWRx1pC+T+
yAADKbhHRfENLTXVDOVSNOu6Nr6AGKh9joop/azXAdLWvpWwPyMsy2ej4wE4c9tYf6G6qkmiCv5b
IEv+fBEKhlh3Yd+SPJlgZsaOopk/+mudJ40mK36ufk3hIo5Y9dW9m4DEeqzUDtlKCCaPcrAw5rJh
qEQs4oPXX8mgLr6eb/N8GCBjCB2C3Df5xS76q/+qAvNQ3CExZ7nIqiteCaSuvdSYp1bhcYbCUT23
uBcInVPz0ruiW7+KrvIOqfeHSlLBU5OAexG3kKmYJHWOLAGwzoNZOflm8uIHVvq8Wu6Twf+MQRbZ
ALMkpWMzpIIQlyiFdW56N4PJb6v4nMV/Ws6dQ0DGeH+0O4uNi7iaHl4LphTtObmb+YWUTcE0a8Z3
mhtuO92t/HIT7UjDKnLat4iRZBAT+WBCV9pSF4deLnWWGnjOzTJ6Y6jJ5fx+4QtTmxiCVhPRK/Xo
270YpVAUU5yr9rCALVRyC1f13te+0FqvAC2oYqe+s4QZhWkC31NYv9OruP4LqItEb5c6KUixeInu
O8Wbx5cmYeWiJKLdOE+ZinjTWKXAQMV5qodqMMvt9BZ66sPwF3owbnH4rQGka5WoO2PuxlbVMIkJ
wNqvZboz5MFsBkaYWXX6i4nIVODMJ6MXUjJOMpXNiZfUUwsGn1KKbYajE8e6dXRUxFTbiucKUlkA
EsbrbDUbccujEins8ifVNg5VbnfPCtyPtW9DTPyWXCqK5guvyZIOuRk2pICy6v3Yj2aVcdcvoKtz
pAJLKgFTMyVtrOI126hbwhkHJrwZQ7MdXJsFs7p6/1xJo6JJV/Z4czXkNGPtqwIsT7NrmRB8qxfQ
lRAqeixtnqhZA5XIEsqwKewczG2VY3jd+xoRkGFu28i6UpLKy6ooGsoHvnFtyLSgb5DmSuemeRP1
xz/7fcoUtFgfuFHF78+j8j1VMBOzJBpDh3V3uuhAmcEwgTuQ65ATjfym5CJz0e0+e72tx3ouK16E
UF+/XKqi0gooAgHYWyMXNUiSnW4Lsij1aISo1ACrCg3A5Fx2pnh/W/z6paLxMq8g0cSELjzuKvdR
cz4fBx15STtv1OFL3rVWyp+UiNUyWD/KixxiLldy5kwvjWJGalDrd5Hit+OL/DvQeTKY7f9RhQpK
72RbHFFlkbI3nevcuq1eK6NidJRYJ0YZXljJGTdUA+5+UTYz+aktQwtNZ47Fb/XxxAAnDXxFUcJ4
hqDS+I4x+FTiqS4yu01aM6t9dRQsefjrv37+n4TQ/d8ka/hU4kChOoy1lYo95s+LOxyb0v3GaMDP
oqgrvSgnqSsW6DMBCL9PTQAMbMUNKIpfpzvyookOrPzwYwj6WSJ1wadKIQkGD4lx+1lP90LG8J2V
N9PPAijnwRhTqI0KTq+3CAwK2aOKD7077tGM9f/sQ1H+U855iRsXojqA9RZYtIk7RzX8dPh2W87K
es/POlFeVOdtI2kVMTsHrGoitk1jUI4Nfwmg3UzdzGJ57fpHwgi4wZPu+XuOfxUYiqAWshpDc/bY
hxshEDwpkhn57EqIJTpdZFAhdixzaS5yyEifDX+wJ7xMaou7S3CtD6Z2MM5olqIFEz+wvhpLOerS
7aM6q6sBgmUQGgacnQ7Ptz/XepD4VzN6Y4lbVEzqaXGGWxApWCZF5iyNfq4IjObL++r0z5nXT0dI
DwOMKS8EiQhNBve1eS0euX3rqFvNj9zUMg4o/Vn8Efs3xYvk4U1gE9y8EtS6f6Yt5dBCzA9Rm+CP
UIVtUk9maGz4/vttGSu538+aUk5dBhMssYaQAn2m1FleMAsYemS4V/RLwfrvE+A/i6MdW+zj/5F2
Xctx68r2i1jFAKZXpgnSSBpFyy8sy9tmzplffxe0z/HQEE3cIz9PFdc00FgAGt2rVYnCyVlR22nr
64dKaFVv2yq6KW1NH7Oq9borEwlirM7Ud1ZWZ9CWeyTy8zRw9pOPF4PfraH/Y7Gay1AfUo3AGpXQ
Yoevs3jT9Yc+I7YJdextm3i+z5zOxKAQzBl5S3g9S61S+TYgPDYKvHPsSr7F7yYx5JGZTTj7Y0IJ
MblpboYnQNRvka3vDE/5qu9o+1cdcj+RY+JpMt/xbgc8MxkOCUolH9UOU9dUXho9lqXdSd/+aiTZ
TIFcHLVAkgEhVCdRuopiV5betiE4TMi+CA6ZJImKQSGaQxTsE42TXsFxcIWlhnA0MvR1BT8F6S4h
ojv2kWsqnZVMPBlbnikMQUxm06AWBaaMLU5koroL0OVre7T+sAv/4nWFYQVpLNTQCGFOg4owWmTw
Hnd5119o7Zzbq3bVxzTEmlVRNgyFrcfStVwy6wE+nuhXpXbMituGd19bN2mBwVBD0g7IsKmBQc9/
phcdM/SkbbzW7Q7Zre5whdnpjH+gvAUeQw+D2v8HD5UG1wRipP5hvh9tXHjp3sRx75VQJFhigcaw
hJ8W8dzNsC48xHf0eGFAZyp1fKdJ7QopvbIVuhp6cHMVXOjy3zKToYeItFodtACmKY/NLtnVLt2p
uGkRHBdh828kWah7gU5f49LM3gbBngKhViqJJzrFQwYW5J3feZDMjUEd0r7vKfMKsmw1cuH1Khrd
8fSM11EQ/ZdQWoH3BmY5V3k9D1riI/GLlHZdaLbe1HY7f9le0aukoV1QmAU9iJFhdqmAW2NkC2S2
OqmwtxF4dtDfF1tvWDYKCkJMBMOR5i8ciOo2vPxanhHMEtbKLK/UiUIo1+aUWH3GSxJev1ItxolZ
tX4hmlHeGTSbG7Uh9J1kGKzeFtHxHNIJvH4yK4F8umwv08Is27xDX4rJhEW9l920/yTH5GQ8plcz
lDcK1PoGCaTpeW79B664gDJLdtBVIhADoPkX1fJ3mTu/WbVk1/t8L3ylVGHXP8If3Obc6yfbi7Hs
ZV8ccnOcW4wtlTcgYCfUyd3UNASI9ue8DqMcd2TTvZWwqeRIoL6i3gvTbKvJodFma9vn1292C5Po
JrBw+mIwcrMiQAkLS9vRfpFUN9M4aE6K1Er/Wt1pXvtEe8PycpfXRxNPs5pm6hqSARl2avRWTesW
K7p2qKx8hXx9q95TPiR4e/a5AdzV/WyBx5haKmo3yxPwaACXoL9zcIwgLI/MMW+44j2Jru/WCzSW
FQfZn/oWrBg9o5RnHx1z0RJLa/A0qol+G/7gZauu+ssCkCFIsYX0pSFjJvX5wdARSEntWOE9K63k
wmG9L1AYkhzkatAnBWYNR+PY7bI9bSGSXNfpfztD7Hi6nSul9r9DMqSZmhhIdQrS9/Q72S3O/VVv
4TUBjpLQNpA2rfYpbdSNvnAWB/XAD0eDhbEMl8r+IDe+Do8JguHk68ahzNqDgbsYnoieIad0ULX6
IdJVxxCEey3PHjn4q9vFAp8hV6Wamtiogd8dkxvJUVHlJNzHUNbv3dmV94pg8Y5hPCdimLVscuQd
6nAisfiZZUiqnq5C4ce2WfRfb4wqe1lq+16U0xEuVGMT7A5JhQzeHMpCAd4Qo+s5bjkct3qzuYwi
e3PCJSDW1QD+g3ZG1jQ+zm3tZZ1m6QPvQs2zjGGYEVKAnWlSRgt3BpbESDLLJ/czmvGJroDnie2B
pO63NZAMxcQpIQ1NSnKSNrITlFPl0X0wfcFx1hZDnm0rJXe/LUP2RjV3SVHpuByCPv1z+JrjkUVw
74PdaF9De/aaSrPyQjscb1QYsiFqLRmlBk8JW2QHvKqC6/O6tnDNYtjF1Oa8LAdg5LXpTFpZO3FX
OTlqQoqu3bWS6aRla/fhj2AOrwQyOdMseE01eiTpdAtKDXbWDfvtiV1f93jRovdJBSeZ3zdlsRG0
OVJ1vNJq+jWEYwHRch5h/rD7/sJgryOdLKJIHYpzv1KEQt+J3rvqivv4Bzfhi4vH7PbppKqVJsAm
Gvakigb+gfacQgs7L37inRDXHediHLMQe+ScofO2BscxYquF2JARlXZv5p+5MegXGGYBNslIcOnH
GBbddYyudV3t9gpvE+I4AysFIefIRGoMFQ9/7mSLqaXi5m/azZcBVWtUuG/gJgmsdJujS/1iF7Pu
Im3WDN/AXL0nGV/Ne3KgYbrwzDsD8uaJWXxJl8lDoWAA/dkVyNdK3esRp4kGb/iYPVxL9Lbzc0Ck
9Tlsv6XD42fWqo6zFYo3JAzb72sV2bR+H+f0AD2pN4Oo3yXN+CkTLhDMMcBM1GxWU1BUOk/XozLd
lhH59ndWMIzT1HLfFwSjhJZmWn5PQk423fos/DKBvTnFehCliYTv52n+rCfGvG9zoeaArG/0FxCG
YqRqkJHUgKnQckO6HfEMZ8lExtXJVML+3hTTMHe2h23dfy+IDM+YmlzlbYyZSSYHUU2rS895x3Ew
nlUMyUiTaBZ9iaEbm8nOsgK9QyCo08h2IMScAeSZQ2dxcRmM51oXYx3mkLm6JVN/7WMrLCPheXvU
/nCJuAwbwy+J341xI8MkKh2henQvIK+0ep+e5dtT+sRrC8EzjOEZtZkTNMICoKl2102Rv5Gw9cRy
/Et3YLhA7GYtq6kDCubtJPwgdWFVvsEB+cPN8jJ6DB1kbUdUkZ6f/5vcm+ziN2QTO1TSsXjh9b+i
f/rjKfMCx1BDZaIZ7IBMfqp+IaqTncZHM7IH85+q5BXTr7o6+vfqOPIYoszKT+tJHrXRiCNmITR2
WnuBANVRRbOrROIM4qpRCyTGIYoiF9pRAtJYnEvlx6RCTttobKLdGwrnYYUumg/jt4BinEJqUH6b
1njtyGJzF6DtoCKInPPi+oJaYDAuofV1EWQNMAY7P3TP0IY9QiP8+4Sy9n6H3fWGG97gTRXjFV2a
ViaJMIDNUb8d3Mk13/o330GgEU2XtSuqc83P4aAf3RhK9ubYjyIa7I4wsxxzG/KftjGiKUqyL2Iv
l67HfDe0PD1tjp3s5VGMc1RiDICskhbvVSFgk1PVVDZaOuy2aXGVpC6TyL7ApZMmVKqGIS3nF13Z
99CuEL9vQ6yH+xYYzGaCtnljIgshfYQYHcGavyQ33c9/nz3ms37uDubZ/w6JEUflJAvzjKOrZLG1
pKEhKZmAcRyzr+i6a+EV9v/RZoOzrNkL49AnqeG3FMXzd/SFhd5S5cGKvcgmt2GExIppn6DP+m3C
izKsB6UXQ8tQSlr4DQSEMX0QidtTYTNl79/Jd/k+OKGyBv2r6p1xb6C/sc2ZU3rI2FoVDMEkxYge
zR2A0SzrmqrbUx1KyYaQMKK23MYi1EO20BiqKUgJWboeQzwdcR4pD6YXe/p9XlsGolKFk93yHs7W
PUcxJdHQcb5m5ffIKNUmcm8xrmi6oSWClYodpMp5VWU8GNZB594nsgq7NPXKUF9K5VXOD9sztb4T
XCyhf2GxBsRkEiHHAIhZqt0wTFFy9YnOYri6GRcMxgsHtCrRpASjJe/0a3nX9hbBWypN08pSGzou
962d3fKytNZJ8gLKeGBakHCochiWzW6sHZX8uRMdo/3n74aP8bwBr1qSQtMGsrndjYbhhYri/R0E
s6ulWpXJMvU1VZys1L8Je5ETs9seKo2tIzTHtNVbH0Z02bOuP8Qo3y1uoownI7W+Sv87I+ir/Lur
yUE3SDn1ZtrYjtho8d3YAg7Yg4NejglaBfNOievxnV+Oh9DV74hdVAzDQAlerK+F0G1z0csJWqgT
3SrMAxHOs3wSmhuhuGt5pVrbSxfVhL9DqzHRBFEDtKJ+r6TSivvILrl5TOsvqwsLGYaYValWzYI6
B17K3sd0r5zo6xG/V98fDnSX+WOoIhm6Zhqor/ffcYmgvWAly0cJRZhasYEGaYnnuxlHrmh9GHUF
OtNEhWQR4zM6hCmK3sBBn0gnQu584rbx98+srwsE4ySzidZNpg+IqfhR9acse9r+/qoJJjq9yoZk
qkjH+d0TcrUO8gn7hBO3+6x/9TE7vGbHHAj2DNo2s1ZOMiDCYCf0P+f+Xs44+8QqR1ysYM+cUhu3
YS0AItJtrT6q0/c0Ouk6L3pJ+fLDTr6AYSZj6kSzISZgiuRYKJ4QFk4qvgnVXdbKVisOHObjDRyz
SkVJmdVSwdFzQpJA91qhLK5zt6efN3DMCh06veyHFCu0yh7K8LXyj7nqFNxmeKvkuhg4auliHw9Q
3z4ONGe4e68KzZ4yXHdQYmBJNpX8Tguv4SnRrB4dFpDU8gVkjgRKNaV3A628kfN7QXvZHrn1kO8C
gNnCOyS1zbWI2YmjXfgqCvfTPFhV+lXsLRmdLZvmPlF3HEzqYFsOyGzoWVeXvUD9fLBHh2ZEoR8q
GkBSSp2uqj0Hjed/DDdMmtbqeYpZK7/TBo20Tx0So9wBpeCnGZQqXqX8vgd02DZMZAtBK03rzUHG
sCbSWY1cEfqo4RFii14kjPa2gRwXIQx9j3LbV0YE+4zkhUx3fcgbQCpJsWULwxeot8wwhrClnls7
NUtnNAL0oJYML6r6veGnr7KRe6LceYLPzTOi/34LnGGPHMdmyNABXMxRaVd146Ni1rY+lVfhINvd
MBzTuLZmQb0Ow3lXKhGHk3mjy1CLapZp7hPgN7mMDqKxm9cT79DGoS/C8AqJS0QbImC0TnJD04uo
j1YQ/g7faA+V4lU4DJ/LEbwsfMIwyzDMfp3SQE5b9XZbpJ6AnK1K1zneuR61XOAwBKMFGnbnAsYh
5a130JMSwosamix3Dn3EQpoBZzQ5y52w5NKMTTDE1K7wqVBv5u6pnXhvqPQbW07JUIqfyoKUUVYm
O+2onXpH8aCrdfBfexQ8hJNl3NJMJlW1g1vuPZyzGlX6+2JHEIOo7dFekWIbqK/tobRLD/fynne5
Wz/ZX2ZOZYhFVRpBN+l217iQ83dib8pxk6AKIdMekmtc3Q7OMlAZnmn7XE5qapl8Hh2Jat+faPp2
YmuQJRmf0YHNipz/vWs67s0LIxl+UUYid6UI0CT/IciQVufGh6gzsM6Ci5gIECKJhJU80dq8TFWj
g0N68WPx0zim11Qvm6Y411dpaCs7YYdUGMnFk+5V8bK9OaythiU4Q1+Gn4X+qAE8kk4ZSmJ7LEHC
CfGtJmotQRj+iqokFVMk6To9qtye/R1qfyz/Ea9VGrpADU68bw5QIsejNdUj5z0lr17PlugMkfVp
J1atAnTt3B70N+owNNmue4i4QTDeaDJcJkEHS8nCHptRPLtlKDgDqiM7w3f+btIYCiN92wuFCovG
6oyXX0O+lngUtratLQeNZbBqRuyGDlqZBPZUqpaBAsK/soI9AtXYt/vep16h7QXwfNdYRczLTuLM
CHv4GYRxUvsZIA2iG43pjvqjYX7dNoQzVqzchRnVuhBWFCO7iaWTmH5ix1rMBWEoKNf0uYkmfF8f
oX5mXHfR10D7xDFmicHwQEykcq4JMBTjIGbfuHcj6vkfSY6oqANApxWDjTsZEWRgwxkrQ/F76MVd
9+qVqWaWLp0AzLlQyusTcgFjNgp9lkgrZSNO8fv0ILo09E1e0welt4Ynmt/rH6Lrzonv52/jSXDi
p+5WvsqfPpOnDZGGXyYz0zbnolL12pAiT+yRDGelvY9lb9vzVg9PSwxm2uS6SJspgKWoUbmOINwR
Opoj3qLaHJUq/j2vq8JqUtwSj2FyRWuEUhRhU+NOP2fHvKp+RCd0Hj4SJ7yhkjXiGxR3Z84GwptP
hsGNUkcbBFzgIX7mVfFNlp3/chgZ3iZd0pSkhXeOX6i4Epp2vhp4suyc2VXc5Jbcb+OtHWSWo8jw
tx8XVdBG1DMgZt30uFo/GtVprp7+DobhcHQ3zrrcAIw/n6LwUKSBU/ZvRt5+5gi/sOc9hrA4coZj
L/ltDKDprKb2u6qLB8UfycquIfnjTFe8PZ3jEO9b/gJQb0U9i+kAVugbpxy6nuNw67vGr6X7fvJd
fF+IwixRCvhDM3dWDuHYTE5sUeLMD281va/uBUwZl4U8ZjCD7Aa3fMzcwjZepXtiIdLhBA9IrHMD
5zMpkMvJYigDr1lSKkWgjFi66cK7CWUy7V8OH8MSUVZKqozWUU453ZToEx7UlixwgtLr1Ie9BGFp
RVOgcfD7PWfu4lTUBNhBq0RoRWB/FZy+0xqRzItPvCKKVY9boDEUNAkxGZV5Qow/8wzzfuh51dCr
LrcAYCgIucadOIcAyMOrUvoWVfsueN3mA54NDO3Umm9WQ4URK8LAGpEuit6on0CQJR0dcQwiauxp
S6zmURmaGhtvNR+EeXjQs4bjW6tGLCCYvR06TK2UKIBopsgxlORKr/93DWQokcuqhGddVTfRseZ3
z8p61ALpAVZ/p8B3T4SX+LNaG7cAYPky0AIyhvRQSitLW0Q4iRve5lcjkkgcenn27eEoPH5man4Z
xVJmGItCl9FbZiHtByJZrdxztoFVD74MG0uaRitmei8CocwfddQw4mBiyeXLthmrQYfl2DGnKiFu
SxI3mByqyJu5CBvZ7TG9CWzUFH6isc9vnvD+Grcg6JyM4jSGMInqf0jiW5F8jXnd13nDxvCYLA2d
Msp02IynTK6sQXMN3sMRD4Nhr7EZZrkXWpy+5dAKjc7yk6+C/5lTzWL+GQYr+pZECXSoHb2pLGF+
UPzrNtIsoeXkza0z/wKI4bFiqGKoumLE/K9QdYN+a7Ijt75n3HbXqNjb816R1xnnsnIYOqgIsvRK
SgeadNblb5nOsYfzfVZpJq6DujJS7JYpyubG8yB+Inl3sWLYckoVlalDMGC4cCC0cxSxh6Ilpxwj
Vh+mlygMLxtI0ylJDZRJaK6TVLC1rLI1Q7LKyL+Oxx9d4LvoAG53c3MIsZS0uPiZiLMbdaL7dxQh
MxSBXCsxx8GNhsvpySBxY4TS+uO/L/K8dnecpfV+F11QROWLYx5QXm3mEzplWjG9ZZodh1t5PsKQ
RJYGxPQT+GA7GYcpFg6+xKuHoG784YZ+WVUywxFo2hYb7fvyNeQ9JA1tQy7dgoh2KE/XQoLUvH72
nUDmia/yTGNoI0FfnySh3GQWX5rmPPCaLfEmiGELM1LMrGyoNxS3REIwy0gsQ+NNEP2XW6PHkMQE
mcZUa4Ey9w9a+CCKP7rwW9ZZevS27d2rd8fLNLFpBmoBJWmJeoKc34XRTkN74zJ/6Edu9uD6vKBu
xVAVSVd0Zl6MqC30NMNBa0IDyfmxsed9fTWflWP2GNi17d/w27Stu+AFkpmqTEeGhqJUdOEOrvLP
6OUH2c72uPd75RUUsyXbxAOD7GVO5HELmNceEjX5As7MYETyLK9z2Jt2drDP3PYFVdmN01znrvjG
k1v9wzHmF5oh/n7GnKXUbFUBaGQnecTF88JuvmkcYUelGD5TLrkwzWAeasykK7L6HWz6KiWSNXXH
YPpn2y857mIw/B+rY2WQAQbNNXqbD5aE7h5/h8DQehCbLeSHgCA0p3r6qvPOL9S7Pi7hy5RQCxdM
PmtdVGUqvK80DkVoWn54DI3XIShtP/XE6HHbmvV1fEFjGD2c80DPSlhTEruUHyrxS27eKNPu71AY
Up8nc4DWM1DUubIbVT4ESYQrbO8I/Fdq6rJb48cQRqxOepKEDQILh2jfoGFaa00eNPVPPN0unqsx
NFEhodBITBhV+c+55oT9fnvQeN9nmMBIDSRaVdTROtNSIOsmBYdtBN7yZ4tsaVZi0sYYK6mzyM7f
lXinNb+1qpUdcrfcabxqhdUk9AUFsE245BrtFkLq3LQ2SLqW9rUPRc3E9R3dpdUgGcLg4XGSXF7i
8fr2+8vP2c5cwYy8BbHAYDZDiga2r5ERWj1POGz9hfFC3mwueN6gDYCswzya35+5+QMCq2jTQlsb
TA62C8eEHmoAnZvwFF/rnKXMM5H604I4gmkYfCOFiYP/kEO60XyIB06EmuOSJsMWkqb0AZFhnyjt
/P6sqJxKUp4JDE8EleGrqO3DBbERj2YpWQauOWU4cYJ2PBiGIsoh1OKSBm/0BJGOsD8OuWo3n9KR
Wzo7QxBBgpJchfqcELhz/2zyZoO7mhiGiBu8ZHU9AMJrUKllvlAJ/8gVkEg/2sVddnh3Oo9wZmnb
C9Bw+ndH06MAgW+CWUJTFJeUlZeQ9K8c7UNvlDIQ1Lp6X67yURMOAjdZjO7Sf94l0Grmdxu6CCmL
HQ0RVj/La1pg1F7JjxmaydualyBwy9Nq2d5nCZsD7g/G0FYdxgwpcLeCRl7CJHHN2bAjzXzZZvVt
7yZs8/UyixSpod4d5Wi9jqfsTJv300g4d0EeDP19QTdm2SE9vIFFcnEnxefK2Bu6t23Je8xha5YY
PpjENmwKHaYkqZXd1F7rGMfkqL1Od9l1jDav+gn5NsgpCjzlIO55GzzPQoYmwnJqOn2ChUR6JdJh
qlSrjf7ZNpGzBRORJYk+pFlnAKGqT91Ntct2JqRHJTfzQvczBawXRiJsSDmPJpLoBcDKQLS1/C3x
D1Ji2iWvmm41XRdiiehrhBunqrOpgkoqFaWa4zad6cm5LVOPFoe3k+CNMtmXueSJQXeQC/ngy4n5
mQP6AptxmjSYlDQccKjBYfNE6vExUtSH7VlbZcAFBOMZAZqKBEYB8+RhtpQM+h06J3dvlS8WCIxb
THWfJ/0Iz/fryPOhLB2ZB1NQrU7j9UBY30UWUMwu0pXNXGsBxqv+bpzpDpKc6XHMz60XBcLZEvpi
hie0JOS8oKyurgssmyAYhpCuGme6tvtvZNqZ9Zs/cUKOPDdkUwONiaAKtwWG0JhPVfi1a4ODOSNJ
tcHFuvTPpVq4aYAeWFLD8RCedcz+EiS+VIsGBrXyH/T0LCs/jfhx2wnpvHwgx8UA0i1uQcCN3ItT
WcM4AgHZ7NjukwOyxD+XX7lYyypdDAucXpfV2KeD+N+mTxUi3fRSpbjliVdNyVlZKrOrBHE1hVOP
cevLVzLdGJW7PWhcl2DYIaoDs8ro9T2/Lm6Ko4/UP+Ek7PoTjwN508NwRJVnYa3T61st3ZQQRhTL
vTwiacQLpKdSftY+Va6wnCeGMnqTpG0rgpToxbdGi8jETg60EZi41w+8RqI81mC7VwxjDtEX6n3R
ZGXPIzLBy9yqXxCfbSH+Bg1jO92JuPMIDg+aQ40ac/yslC4IxwIxTmMSra79XhkhBLi6Q6xx6IPj
i2zBWTZFUlUadBObIf02PcRc6bf1pNDLGtYYmqjlJKxHCkGb1zc30dcMKys7tDfZg8Y5tVN/26AL
jaELyARA33fEyjKq0BL81lLTwcqnxM3Cm4Zw3mHWwVTs/lDjI+jc9jtnhFUjDWGIN/5B9br8vjVu
56C0Jv+kciPE67N0gWLoCXXK2SgIiESP3bFNvqAI41PniQsAQ0lhO3Zm3OFhrDaeRvW2C962KWnd
ny/fZxgphXhJ2IT4fjg9aNVXKX9W0NyyljlmrD+NKRcchpBKIcElhGCg8i+j9+8+/x4c+25YNOUZ
GYj2tmGUcD563AWQISRipE0lyTAsCsMz6dpvpdpcZVNoo2D+JdN8a4xLzpJd33YvkMxZZvJrZJvl
1O8SzRnS2SrNL5GU7rcNW8+cuAwl+1aa5b4fK3Qoa2f2lNsSTUrfg2cvpp2Fzgj6w9nd2QblmMa+
n2aKorSdDtoLFBkFhOYp8NuDMGk8euWsp/fegYvtvhHDuTJzzJoYCTdBqDyg7ztnlrjjx9BDQRI0
TVEwfqqlp3Z23yBqIcYuzcKX/xnQfTs+Do2t8ipKeUuAfSWd2iwcsxa2tY5oV6hhitx+TyUiTcgI
lzvzjrcEeJPGcIcw9TN6qQJQDzJvCEuoJQr7KJEe/s43GAppg1GK1RowQllavii4et8iXMy7KvBc
g2EQTBkRZ5rQ3HaSEyeSN4YyhzP+4BqGgY6fKJAm7CORpqaZ0RZIQEsj1GGZhdXYASbJR6fPwB4h
L4hHP8HhhYfXOfiCyuzDsRZ0atAAdaqUXdumxyIw9xLpr8yged2eq/Vz4QWK8X1hELUkKQFFdog7
naLdfOwO4ZGXI73ueRcYZlvskjZRtBlzVemGVYvp3pQCBy2UOFS47hIXGMbBa5R/zDIBjJ/rtmwi
x70NOBfFPxw1LxiMdxfRpGdSjRGLDxrEBVR0nZXRQc8evg+OioSrhOwbpHyj7kpweDnSvGFkXL6U
yDgrObCT8CwOjwFqk9r6M3XhmnIxkNkodcMPAsgy0ozIL01b2rJ+T2TcVzmHsvVE3wUOszu2al7M
Yg9jaKzpvXINjy8CaDe3kjva59VEmxuFc+5YPwr+Mo59Y4JKhCb5NGU1Gq6D/txrXqDeNYIzBhGH
Ozi+yD4uEfCroVJ6kgrVIjW5MtLqeXvx8iAYnhAwUZmawJggRJxk8o+qLxy2IVaa8yLbD10BZYg/
6qJBmFkK+tBXBFqjEh+y+8QtTsauugnt2BPcxkkeO2+2Z0QHIdiEMrXqSr/jnQDW78iXf8CGZgYR
Klx9ge0kaQ0njNFKdGpHS4uHu5ZUt8WA3TKTz+mIlIQ89rbNX11wC2wmSaCtlEgcU1jfBpkd1c13
CEs4vdFxipnWs/cWOMxM1lLZlpqJm1d3NHbDjWSFYJQAOrKBTfb/j/K/1R1mgcfQvjaGZqnqwNNO
3c8RBcYQZHDQ0z69ip8L9I9RbZx53nhpYevh5QUssw20NXo/FvL7BRNdyZGE5jvyIUJYoN3pB16r
v/Xz1QKN2Q2SNOyQ4okzauuQo0D37g45mPZ3P/E6h5awyIXDiyNyQZntQWyFoojoTMrIYSm/DOhW
nHv+nXIzq9bopm72wAtSrV/bF3Yyu4LkB30nK4CkGULdzXvqJ4p/y/sao/p364HZGwJIxmWlSv1G
flSKYysfy8/IeS8Ihw3lxG2fBRlNVFTqgBwLXXwCB7W7bTtWt4HLkLFRm1EyZ7Wl6avZ6Bi1aguq
KyQ/0rGwasQktrHWN7oFGEMiTSgWJKbzE3yjvSBTr75FawI3v9JVi/ZfEfdzbEXep65oC1iGU8Jm
iBv0WMUx3MxORCiOcaKeS1PmuASHSthIjjl2Q1H2GMpUvMv7GwgX43pxbtGjYHsYWSompqTIkiJB
BezfNrW/B3GiWFDyOhOJnQWnqnyKpgdJ5LzEs/spC8FMVBInAbpIAyI3b01U3qril7+zgZmSSEJo
qOwB0M2CFfaNRYwnA5VUf4fCkHs0y5U/4THMntvzQAZLrl5xOOCAfDgHs4PFcDmaiJNJF2ELVVH1
XXlHiS7blXjwh0oM7SLd4RVUP0Q8bQDW4VhghtYhVp+NagXgpP02Km6uy3ZR34a8vIIPtMriMExe
xHFVjg01ULWCfe4VNjJLJUv2qFIkVyKWZSQWjSHxzNSVpFCAVkHxX3IibI1IEXeSk+r+2wzUd4ur
6JYn9MNbVQyhpySsiq6ArxTzbatG9iztS14Lkw8nONY25gxZES0Iqwm2ycjqQj4/nIRKtNBNf9vz
Oa7BVs8LECMcYhQ6o6n4qamu0nGy4iayzPxpG4czWWxJF5FDqQpnGKRrU2lFjfKW6vUBGU+WqEQv
RNLvt/E4s8QW06uFWE0Bdfle+dFXRzOsLTnytjE45McW1BeRoSk68jfsou0s0U8sM/hnG4E3Owxj
CLPUamNCEeTzXByU/BjWz9r/mnjGOBv72K9JxX94SejRFrFCWY/wNQ8et035EBhiURhySAaosqOx
HrEnHNipRgkuR0fjQKimM8KwkCURHF5RAG/8GIqA4DGGEA3pbZQtWXr2RTF7BHh3ofHMMY4HxJAC
IVOhpRqMG2zz1j9WR8pGuksQEE33hoVM992w5wUn1/0PjechSSnKH5Rrx6Cv/TBQiC2kOnQI5BD5
7UNnONu2ra/cCwrjg2ln6PGUyUgvjr6G4g3uXTYyeizZPxfj922o9UV7gaK/L0LXoqoYBXQBQEbo
Od84RAudIOHpBH7QqP7XES8ojCNqyahIYweDpnOLe1zuEcEaX7TDuNft7CAhvxP3HARTGjyx/bNt
4LqbXKAZf4wRajNyFTOmaQ2kF5+ldrZqUJM0PG4D8SaN8UdFb2dJApqdGkjRvUobJ4iup+aQ6Nxg
A/3U8pWIHU5mq2pTQUWQFVDFzxlZszl6tkMlA6VSeG2t3fTmPS51V++gqcQ712z7ywex22IQDT82
MZyRaAvPRnmW/9cy4d+Ng7IJ45Fm0MZoLQjjlMfcv9N6b3uePtzvWQDmfNtXopBW1BnVBqqETXQT
dYgkyKmXkWKX5OQwqpodqNHOzKvZzpLxKpZ9Tq7SH04b/3XLDwK3RqWjczyK/e1/M1Eyu7fUHcSU
drz+8OsnRFkU8WQuIn2NfZLHe6JQBtIAMvG9NkYj60PmPydYaZX2YsR4MhrOUoxzTqNyYovrA71A
ZgY6VOvclPWO2PGBVsqMe9/TLCo1Erq5zVNPe68N/LAoFmjMhaIbi7KBXhC6qksWOSq3xg6BDVd0
S5yJUXn3KqAveeUUhxlvVwY6p85Pkcfb/Cgxb/0HhrgzTamyJu+JLSaHfLyt6odt3+V9n2FrQQpm
4ouwsUlfkuaLzovSrJLlYgwZnk6isek7s8XaC9EAR/N8iBOLpLHMT92TF0AMKyPTJwnzGobMaWH5
qqPTAlfysj1aq4y8AGEYOQrNkeDFl9hjqdgxLrJdrti1+pIau4AnarHKiwsshpJJD4G4YMAqG8Lz
rJ+V4keKQ/e2Pau0f8HQmSyePJaDqZjgXbj5y+b1nJyU/mkiJ2VyO17t5Yc84neWXIAxNOwLWS3P
JcCGY34gLm2vSp8Vp8HSoMCk2PoZK9kpd53VHPNdwpk6znDqDHX4Zl1NQwL/CJCTX3pptstqd3s0
eRAMX7RxmKFwAgYGXWohtdweIU0Y85o3c1aszjBCQdJ0HhoYokvX8HPlbweKWrk4v6HDiChMEqzQ
cKYRek8zMU9zwvE8Di/oDC9Eg48WmJR3hOLUm4fWeEnlXcljn/VjogxZGIhP6uYHrW9jLAVJ9ZF2
37j6LRQVb6h+MIqB5Lt51/4UPclubaoUWb1NPDXmDyHxf/39FzZbnTtphe9P1B1iVdAtBccCRf/p
+/5BGb708ezERnmt4KHRV/pjpLYuUZpDEwquTGLOm+O6y1z+CbPy2gpxsL6YsGGntwTp2Pp52/E/
iKyxpjKLS2+yIUblE705/R9p17Ukt65rv0hVyuFVucP0TE+094vKHtvKOevr7+L43N0yW26eYz/N
w1T1EkgQAEEA6ydrcj6ZuRViuGNgzw+1LeyTV95Fytc0diDKtXure59Gk1XSwpKTOoCcEBWjluEz
4uJt6TIzjD7fFnTbXl4Wkjp7RTwZ5cyRE45mDlR1qi+zYvdcbrYgFQCP622034Q7FzjqKOrZojXw
AbIl3feO5tag2h4wFoY8OnLM+SZXfXP0JlJHUi8HqQ9KoPWwzyjjs6XSJI9V3SH09Kf2KFm9a3gi
eH8K649uwZdzKlHeW9C7sCw1LOxSKK/ToNwPTWjfXk3iL68jqctiUr67H7il1zuIFy2lHY0POvc+
oc1oPpX5pxLs6SMjIGcpI+W/kShWOF6B6enCr1LuJTIja8/QRTrpl4lCmeYkCq/TfW04PApw0xR1
zYdMPallZN1ePYY0dOpPVOe6CGpIIyTjfcVNj13xt+pOp/uQHRHw0gYzZQwHNfMTMQVZ8VmoUoub
fDk5BGJjju1J5net8fx34lGWQ8iHKR4EiBflnDPEIOrsGYNBfxP+/Kt/MlnhlV+dxCyMDYO4g6Pu
yU6NpujiEIDRPrL5hxZzmVU3OeuWepe7ePlmRXrbsckFnTIlSsfrcc4DvVIfFb60ouAUFwJDSVgg
lAXJhaWdJ7KKTaB+BYGfGWHiW9CWjMrF3yylavCSoQiaalDWQh9izehDhOGdre5lT/kkoPK9fsk9
5TTtSYp9fta8nzVq2pEVU2yfhAs4ZUeMSqzbiQd4ETRvgojYtWHx//zGFF8wKNthBLIhhyUwUKc7
O8NOt9rGJA9NhKMJ1Rgo6pdtJbJIkSv7BXU7yyv+Pzxes35V1XzOqyhOAB8lxyY2yYT58Dw99nZ/
VFAY9T45g8f2AVfVID8d0AWWClN47GgUcy3S/e9JZJMnk9CJLQxaAqWxC5vtBM6fnPoLIBW25GDi
HasIcirTqeWeKrxO3gbY9jkXAMqsZCJvjOoMgGQX+r03+JJn7BuPpZK/CRQuOJRtUTuxbMUaOPw5
PIV+64EE3Q+eZrtDoMDKizDRKFsyLUpmLDHQ4swMzuSNMPXCY/NjcUoXfXIMo3L7vGGc4K/KWJRx
H/E1tIJb3ozqm8SaF7BttC5rRxuTXgvFoIc0WlRZ0ejGi2BH1cttRbgqhqB1m7Ia5bQkA7p1IcVh
cptd/KiSi4g9PqS7bDYHh4z603bBFwYsa/EoQ5IJc9kVOoQjJN3IXO1UVFunnnqsj+0OabP98vk2
ImM1P7KUKy83ZFE3jzkAi+hL39Z46TeH0buNwVLAjwTlCqRotKmQiALmjdn+IKP/So9/WDSYicIp
vrMqSrbf/C/28ON7VnhJkQyCBB4kyxCt9HVx9T00P3mYdq0VuUtuCo2phk45gO1A9lmHm7WilA2Z
c77NZaL/QTsgIG9aPxtKRwlYU78ZturjOrsSMjMwiW2usKgfJdHoLpTQ/ywyxWFZ+Q/ns8IpqrjP
jRLyqC+kSqxypwOfmMJJxaTb3M1qk7V9LMEoAyL1U1cpRDB+L7mkVqN36x37EZ4RlWgfWrQSrJS1
vOzSn1qJuvnw1cis9DQdC3dB+V35jhlgpcm7MMslksX/Ta8PI24AE+avtrLT+0aXyemLkB9X/xH3
46t+Tk+ig74mGxXGszP9UM6oOzwXHmuWMMPUfHzbSvw0D3K8QMPCLdXz0jwmrO6AbcWReEkyDFFR
MVb2V+HSTkPFhgEA2ZM+SXa4H8xGMSVvRFEjt1Mik+V5mIiU5uQSOm9CCUGz9JTsSG9R7hX+4vUf
zUWVx1LUbbu2kpByRbVSYbL/x/PGsfiYh6HbdQIJ0cqJmhHW3DHy9VcX4hUapSx9yBm9KGI9Ufpl
isX3dtpxQupinMhtc72pGCscygehwjceWxk4fckfh6japZzu3obYtJEXCDqPjXtNDKYN3IVnwRO1
o648FjHjuk3W/nq1MPpO0Q1DlmnWYI4rMc14QHFAKpZmkd8NxcHA1SN6zrT/dXbCR6wgXaAotROH
KlXEFtcoqUGhZmXKFatUbntLLgiUogVN0YshGvOtVJueZRDMVlWzu70l2+nPlRSUeolSm8pLgQXT
75IHzV384LnKzeg1fiicEWNCUHiVMMLtbTW4iEVpmtQ1hahpWLihOetcZ43qTspYaQoGCJ13qaSJ
A4kN5OrayC1L1Y/EYa+Jxevt9WPBUJchbeayquGxRTqotiQ5tnq5s+RAtf8OhroCTeXEg7YM0ijL
gxEcZO1Fi/9SEiqAiQs5EPMFuxJqzQEtNi9SUN7JsTz93e7TCRYFszqWmocoAvdPU9khh3YNiVl4
Qhbkhh2g66y0JZHakQNKshts8oKVuIYTH+td5oQuy0SzlICyBCHuw2VMwDIMhIQsTfYkBH+7bpQx
4EVhErIK+6PV5zL81iFS6XjGJW47hL5YA5ppDdRSRhqCQMuKekt4V/c5Hu8Lv5ZMzCqo7Z6Qkpnx
vfo4sWzCdl3ECpkyCh2MQth3OEio0zlrSr4bURc5NkipLNqdKGTWlAZWoGPGbWswfMZ2PHbBpnt4
lggb2MnAFkGa5AWqOUFlEIvdo911PzmYCiFZglU4YJ9y0O749fbZ/o0J1kRB0DVJvCLaCTpDnNSf
1XrgssSgP6Ty7/in+kj6bDV7PLAGbG3r6wWQsiZLO/WgPyIl2MXnQpBMqTzoPONOu12WIV1AKHvC
S3MALh0Uuqhn3SOcPqTzY76PXHU3HMhIFJL2IJUY5KnCsMv/guCeJSfxr6tYV50MuRJIISwvnNXk
MLWPMmt4w1UH2s8o4CIm+YYVxjjXU8HpwCDEp5wp2fo/s7XYqlV6GfqHnhVPsIZHiTxfuuqJPMqw
2i63o4TLF1DWR8TbZdSR8tulzt+USPY0XmTMwyBBwLU1vUBQtqfU+qicUyjMyNXm0olmlob+KDpF
IFhLbBU5y3szzwQVlkxZo41qAqE6tQO58OIYUujrc39oZ1CEVq2fROFe0IqnLpAfwgB6lH7h9Oiz
LJWsN/Dt+4WsKYKB+Rxgl6C+pZuHqUhUBSahGURf4cPWzLWCtys+QYp1ciYjc8RmqSy1Ek1J1kvL
gDv4kpXN4ISpLDF6fFn7TVnKutFajCPB0rT6p1B+67Sa4aF/Yw//3W46O5QZ45hWpJS3w8gGotPo
r0zxpGQpp/KThnsO6gy/l52ZWLMlJxaLuIVxbOm8UZcM/4HXhkMSgm73mEjubZvLgqAsYNyJfFgQ
4yTUd0lxN4dfkoART23nEi8G8EOtVpYhQMsk0nrAGC3Vq2zCKNp78TmKzEWDMw3eyUN71dtMf0IO
/I3T+nG2VsChni5BSEp728hqf8Q+9/Yx5/JZ3S170R3dyA9IMQXrXrx99bpoDWUJy3gUuYJYW9SK
VIs7V0etf52l4zx9u715v7mAX5Aoi4dplFyWxDBH815wSYqhSc7pkZAFjD5v2HzpMAAZ9o/OGaEu
W66SDgHeaMlnkp1tQTcmPygOKWsMfGkvObHbjOipZ724M7WIMj6qxDVpzREtwqsqGtFHJwId3vSm
OLzL37fH0Eqc6jtrnCNLhSgbM/NLGqJLCyvcHqfO57PPAXdXyozG4s1TSEiHNF3WBEGlUJYsDcY2
QD4gVXWz53aieJQmn7F35ChfnYYLCJ10yEjfnCQipO1qWzw3Rwmst+kdLzmaJx4bj7VyDJk06kIo
CpGcFRHgRu6ol0c1LMyE1QKxuTsrkSjrlYIbdUbcgcuNgWpezdXT2W74+0Zn3Tk2Xc0KiIrhUGqS
NRJJ2IQliIESTKJnnKxNm7ECIB+wMlVlKQxTSDanx2N+Pfm1/qMbFjPL3gqVlU3Zfi9dgZGtW4Fp
bSBNWQIwpUO2Q/c0N9z3eIN7N+6ML/Gz7HYvTK5z1lZRpkrSkxodgVhBHuN7UJqczajbr9zI5R+a
2QFHcPCUnASH91kVySw9pEK2eQHLZKoBuOLumuxTke/FjhEV/iYwwhxWSccTqUKXA5Wz0g7agnvT
QJoR7MXHCO/xs+IVj7gl2vWbzArFNu0wiIL+H5A2hiBVSUlxr6XEC55zRDIlbRl3Je8Z/ZFHg9tt
27G9hhc4yj7x1WQkTQ/5+FA1Uz4C/fdT1hQMlG0V+RflKlPV1mIySARFOLfjZ3X8xEmg1v18W5bt
doDL2tGlQVnfZ02sk7XDrCARHgzkIH6+k5z5D3XvIhFln0DDOCJrCagp480wPVV4Xpy4kLFujN2h
WwJHOdIbbcC6RUhZNo9D5gzjH9XjrBaNsk8YfM5VIlm0fh6PQVG+hIp6mEqNtTnEkF47qcuKUaZp
kes8LRvI0rzPlg6rFPd2zmE8JOma6F6MjhlYbJv2CyJlmDBuk9dHDYgdf8rDwIU78RgaxxKKMkF9
pBp6MQNieers/ETqRGYOVeSED6bzep75hMgySHT6atCMOByIQWowMYq3SDq7OsiI0Ran+S/GzLHW
kLIPrYgR0TrJWYWLoxePTfV4ewUZloHOS+WjLnVxR46s8KoOj4ZamG33SctYteqMk0SP/sUbKajA
GqLlrYsSYSvjTr3Conj+jfv9V+MUyiqoqh60DbEKo1XrVrAv7MmfcrPLMYAfj4MWKJ39/m1iFFVv
B9CXI6xQMUw0BaCIKQEr3KNISnJRWvFPXKO0fNrnu9qNC7O0SbEzKxAkm3/jSNOjgKcGc0HaAMox
ap2rR3hqVmTNMjTFWqbCrSZuNpdp9jSFNRSJoZX0WGCjG+uoIrs55q1Zj299a99Wy211ueRDKGMV
12WnNIOKfIjAWZMq7rkM4xQGlv1gwVAWSiqUuk4nGX6RPw8FrsqKgjCRIcv2EbvIQtmoMiuKucBD
osW3khmop1KboZFvNWvE3HaLwyqJRNkKfja0ugdjB7Sf34+W4BZH/hXlkFbzln+KXrUzJgFMDupi
vKxjyLidTLtg0/kcGa1DZZVgwwbD7J3ogdBlR7aGiREYQaDsScc0S/sZm0fncCZytxswFdTKFz+e
ntPWr3RGfen2Aft36+hyH6HvY0NQAGFUhpuEiSWL3Td+io+Drh5l8PnpUvCQxp17W/s3j5eCcFfR
VHDOapQ9CaW2K0E2i9Kp8Is0H1vj6+3f31y51e8T/NUtZWhmdQAwKdCoTEV/rhXUFkTfboNsG+MV
CnWG07jJpqqHFJOr7ltLeIvs4q3wCfdOg7Z9M7NKh1W9vS2ZDKoLTRblK6rhdInEnkN3gaW2r0n4
OU2+5OxmjM0DrVxAKC8jJ3EmzaTtu8Wkkt4JfcGMndxrfEJ5T2pQeLPAEAnz9nqyUCmlKMdlagoI
bdVq43Jh/4ARAns05do8l7zfhtrWv4uAlH6MgSAWHQcB4/Cul09qwAjbWLtEaUagVXHRL2SXFofD
O18envTux20ZtjN4q10i67lS8hTvMnNEhODb8qvYLTjDuZ8b3G5cVKdtc1PtK0eUIq/pAzNPtcwc
+ZphP1iCUqafn8RorGOY/qa4L3mnUxcTpFQMxWDtFnVjneoqbvQIIBV/XKK74X8lPvt4flotJOVW
ZD2R+VrB7xe6H6VnQX5i7BTJV12FMRcAOgbly6gVRxU7NYEYfj5mGlhTvUHFxA39lJXgPQaDEnfg
GkbYxjhQdEjKaXwpoYMXsJGXYX4zF5nwIRNr5NV2dLgSjzIXoy5ykzHAiQyu5CrvoiP4gyk/z27h
Nw53Fu3Z59yQZS428xgrVMpcKAHahtMciypLGChePQT6pzQ98XFiRdBAVf5+exMZmk6HonkgC1Ig
Ay6VBvT770DHbUUZ4xV9G0TTUboDbrMrCvagGw0l6EhUyN218kMUIsb9k14tsJv+B4KOY5RRq3gR
RNIYoOTgVShi9Y3/xiteAKjk7dLEc5uM0AZCC5E69QsZth16HVLvcIx4r/maWQWr+2BbGS6glAqK
0pgmGGeD6oOgOlZF6o3CbMvK7KsSGpSLKsADY+Tc1ohts3TBpBRQxWRbTEOHoJX+rmq7fGSkBhnK
QD9B8TOP2egRlKGRbJFDeddeixjPoCwI8v+VC1FVxO1NBogo8CT1GW8VUflye5WIB7i2fZdVoryU
kqpLLJNVanRM4zwk0w9hwIW1Pkwszd7OXKxUm3JGSSsLRicDSj7Pr2RkhvxM3pYUCwRrpO7Eui0Z
E4/ySwZ4JeecvGmPVqCYgtuf0eewC1wF5ANoto6clNUtxdovylNFwZhNGOOLxdR2qngQylNUubel
YuzXR+n3SiVKET2/4QyVkPD1VXmuxC/crDhS+ThgFvVtrO186mXHRMpWjJWWRbWOFUx2yQMpFyqt
8C7dCa+8z6ov2y7LWmFRJgLdSUVvxIjWWyfwCG2hhsJ1NDSA3nk6GHiFbI/agomDlvKZdXFlrSll
KWLc7xVegJhDiZny0bGqnqruGHIvHSuUYSgITThgyKM2hgaQKjk229SJp8ZMpS+3t227LGm1lJTZ
mAxh0A2i+I3dHMnA0xQ98N/VysRAL793o1ODErfuOx+aGHXohTZ4edzMYl2Ftj2Nir5DCS1NAmph
f7VeSTz2gZ7rpGdce0/9+o6zavAwW/kxOpFSs8LL33KNpbNks64M2gqVOvWBmiVZhzl6qM3n3ltL
8oOdbHL/EDbZj/woK32+GcWt8KgzL4UYZta3BqLT+i4MnyJMHwyPgciIFbePxwXmipl7maZAS7GY
ya52MvTw4S3q63AQJZRZCFbkq35oZU7wyOzbYqznFQHDMAu9pAB4rAIz5JKzEY2pmWKardqIpwws
AkuM2UdS5Gai+CJmlRfl5b5XojNDq4kBuLGxNJW3nLZhWIWBbB1GXHpjv/bCl12hmWjZGTDSd/Ar
Z0AdY+q2hwbZzszTRf/2J2ye3tUeUHYiL6V5mBNsddA9iuOd1D6KwtfbEMx9pq6+VV1oHFjYob53
+Q/yjDr5y6N0BselZE7ncheC4CB7UXY6swCEtdGU1dAUzWjEHsii1x2JewajAmbLY9MxV76wWMz2
rMWkAo+gSDKVV3BOjeSfggNBT2kaHePUsDAoCzQHk6gLM0QyuL0QCaYwWRpoyRhbRrzgLcWkLM7I
xSLyPkAZ94uLBidXCk3lbrEwHMNjzt7dFkkXJAXDQPUrJi10l3Byglodq+9lO8UgdSUWH0Nmi9O2
VbvAUGoYRlyiBmR3luo8RJ5ey2bYPkfSG2PtWOKQ/6/CGcwZN0ZxAE71qXVIW3nyZJzCfXEQ75NH
2dceovMfjWZRL6JRireMGBBfjGQFa4yEUTR3nFgsKCypKL1bmjIWeOKDhkJ0E6XeJ1p8P6t/lN1Z
SUIpXp6nEg4tYNIGfC5ccuwH3gkSlXHrJT9zrd+XBaM8XDuGGPWnA2Ya3pBEEsYfAkZfIHMbyZ8F
TmUcJ7I2N9DoALevtFDhZ7I9Bm/qXPaErpDdsIj7RWn9MMt/3NZA8vG34KgQN0Xmqqo/ws70LQD5
Qu9OoxtmLi+gxyE/LWHu3Abczgtedo0m1JowY3rJiP6RipLIKu71neJkZr3LXSNBveltOIYqfsSK
qwNWyMaEtAjQKs4VDJDv3WusoHbzor0SiLIVqRZ1KeqKSQXVU4LrvNgxrsEMYyRSRiLpykociZEw
DIyTjkdTLlAN0ZvNwIgxNnVPExRkd1Cqd0U2lSlqWM1E97hKeFt64zDGo9WmMXpD2ukxK7rn25uz
uXIrPBLyrDZHbBeux9FCUCc+6PELn/1J8eHq96mARU30OJ0j/H6Xy6+t/m0JDbyzSKyYZXN/VjCU
AojCwMkgE8TLwA/ewgXOW96Gg4SH2U94Mz2WNqoeT2JohgznwYKl1GIMc1AxDsTvincG2EUm9VAp
JyF6v71JmydoJR35jNUmNbLwn8jbKD7X+jHqJHOQGRrOUgTKYXC5NIANBivYGlYrniaWn2XJQHkK
UTDqXp7w+4Pq9/0x61+S2r29TNt2bbVOlJvgmygcAqLM8h2hlmm96ZAdRvcn+2H0chtt02xfwGgW
KQ5vbJUcEDCQHZMhI5IX+cgjebdhtp+0VziUexD7vE0HgtPvB3uyK7d+CV/02DZONVqvyW1D4szl
c+dqO1YXO2tBDco6GEiaRlwH/Y7Q8S074T7wVZN0pyUO5tYx3O72bX0lKWUrNEPN+VGHpEWMIuzw
gEW1qoOWmqSYHq2lGHnTuX8Ui61AKcsxLIjFhhagQvoy66/hHDHEYhwsg7IRqhDPPf9xbe5GExV0
Qeff1hCGETIo6xDGZaOo5HpcZr40P9bJbpoxLExO7Ns42ydY4Xl0fSvyFQsYH0TQhxbvG1H+Tw0i
Uz09ypHCWC0GCP0Qhrxiqxjk9XoRkxOq2R3VKH1c6xmGmwVDHaomSvTZGNHbUFcoYuPl+7RD86HM
ZMDe3vx/14yuxpKDpDbaGeKA/82GTcJsFjP4Fh4lDxMg7eqOVY/MwqOOkDCPUiNykIsvv80oVG9S
hivaTshqF4nIF6x8UdHzZVF0kEgxcdW0IhS4BkcU+dvJ/o94SVZQ1Mkp4qQd549J4sOh4t1eOKIN
7LZOb6+XTkYYgG1A/MiFrKQpMy7NETqQh93+DLoBDGnrn29DEMd5Fd7Dcf4/BOX4Wq5NejUFxNjM
Zj89R8anSKvMDvkhjrE5LCjK/+lD0WQteWtPucHq4i8c9ykVIitonrPkT56eLlLRd6RWVaeYywBV
Fid5+CdACbKRMm5924f035Wjc/8wQbWqClC1PgtNobKDAcy/DAX4jYu7gFAuTkmzgc9jZKoRU9kG
ZnwKZug0hxlshvyB5cw/PvmGMtB3IUUMQ54jaPErOP7AsC7ZtZXfYVSfL+9ml7cFb7EwTdtEDtEv
PNZAqu0HqdW2UaeX17JhQKkrlBG1cQs6DtEo/PmdTBsq9tkdiz6JtYHk/6vTFYWynicFpJVBn3vs
u1H3E6OfrTDOJkaYtAmlo7UbDRKSAAf1K9QcLmmkgxsVw8ifR/1VqF6r/PH2Qd5evBUG5WiLslpE
lPBCnPNgK27maqEpI7UfnSK/uzPs4fNfApLzvlq/OZIkLqghlP4yfIwADGx5F4PS4+eoQ+Zz5WYk
sRKQMlWlkBvZ2AMvOfKWYCt+6KTW/J2zOhM0dbIr+vLj/MZ6d9u0wbqCXVN41cD+/SqlNsT6EA2o
6pK41OTwxjb/yZ16BUApvZhGkz4WsCNB1Z1rRYdzTO7GnL9P+ep5KmT79rZtr+JFHkoVlSYfSp6Q
2FTF5I9Lc7fIM0ao1p6osxjDNg3+SjJKI3MtK3VFx9ItSEtIaEQtEDrXsT0m7lQy43OWYJQ6GsIo
TXUHtOiYv2IMpSPZ0lvkdoeYVJZ/6Y8fHDOM6Hb7VrCSkVbKclRELgEqqR2angWMthrBJG4umHUl
2sNL/3WpzfCe1Wf74cGuTPUKl3KmosTFukIq9IR75R7EXneEiA0DaiNTfQg9GWXE3D5yDJt7GO/n
A2sWwLY9+1eJaHJKkV9QiB1B6rR1a+EQG7uJY5jM39gzHbW9so5mL9q/ckFelyhQITdYyW3PJJCL
S3TD6KA0T5zspWERL5Otul7SCyDla9Uw0GKDAMaomW/VJ16yed3UGtGcQF4cxCXjJP5mDy+AlGlR
0y5fNFKSXTvkXSQ/R7uJdGVN4NbVnPE9O6GxF50/2v6jqZnlMLYPzAWeMjxVGde9EgOeK0wymDHe
yyHetCb0hwsOxnF8ng+EMZljlFyylpkyQF03anW7kCCj/CZwdotn6OhriUmebfigstoTWTJSJijC
nIpCIfXhQlOjstOfR96Sim+ywRpWsX0iLotJWZ9OAa9BgXpnXNnUx0b4yhv1a54LDJVhoVDWJpOK
WJnJljWGFxRfUt5N/yglql8EoQwLJwXaWIDe1CqWBy57EYyHKnq+7YIYUtBsC3qr9XXLYVMWbV8Z
D21lJszSHMbGS9QVOuSHpUTNMHoPosFOes2b2/mLOEyHWBY+3RaHBUXZDS3MkREn1SQdP8H655jU
ho6K8WUpir/bfokyGJrechOPvLwVZrux+KJlp2TY3RaGtTeUUUjano/EAhCzNJyEZjn0vehzQ/mX
xoee0Yfh/mUgjcDhfDJhCq+aVucYTnhGftcOH0jNbYiWhD+RzhARiKOMDs1mlHJHolrxagCtSBJ9
V6fdvT6Ijlpx1h8s4gWGTr5idpbMpypgUskbjIdJt6eeETVuKt0KgtLvuTdyZSDPVhxf2oX4JY5y
a+7OUcBKEG5fCldIlHqPE97/wCxG6s5I41z/XfjEgag8PQc232McMnK8dvz0JXoMzMYa/aA1/24x
KaVfpFGUlYScZBCTc6rdohJXYOX/t6ONlZSU3uvFMo75DBTeK3YifKHmyDbhCiPBhmGzJqSyto8c
w9XdSSsrXGdypK4LzY8stTgWKPYq/k7b6dRrEUeSInFk58pDiIef9rEeftzenM0Qf7VslNsrkkri
MFQNL4+1b7Q7qXsYJcykcxtmFcmmYVohUa7PKPLYqDFGxMoUDm8KGN3RSg4mPf3l0aUshFaXlZTX
EGgCN1mLeaEtl5llwxqqcXv/r8b2L0NX8f3HWxCqDjvtruOOfHNnhH8ljUbTKY4l2GzjHosm6X48
PEvdcQm+3dYAWhLR0ESUt6mY9q7zmPTL/6rJgqQ2nTDg2qq0BQp6e6/N1O9JN8Xm3AfM4kVyDNcx
Oo1GmT3J0IewKIG23Pc/SDnM4GcYpISBVAJmGJCGNeHzbfk2EcmbAq/IBuhCKcRZUnpNGQQd4SoG
jCmK2081o6XhKsv3IdUKgzKx4TJOTZcAo3WUj3HJCwgcSF1ZZcXMqyN9kH6CGbjOK6LEXz2UZFxT
Gkou6iixNfZFrO5h3A+KUdu3140BQ+tFGAR1LXaASaIv84Lw69Oo+LchaONDSUL3B+VFlBRjJ+lW
VBsnQajuqnYpzCjJd2UtgQx1aF9uA/5mo/5dO/rBRDfipsSsXKydHZxFZ/F1u3dz1Bw2VugyMxpk
26+UXbugUZ6Pa6Ol4WrI1zqkbIBUl+u7cEcKYUKXNXDtqkGYXk1yEFYuScbwSUnlsGHLfXVU4OkT
m7MI3R+hMCEXwf+1PZgGJBq0AqwWKeeMGYBcjYLZPsttUUchdqlnf6InaBhCZ4GhwoVQTkqqcj5o
5Fm3xmXXT/tork1M0DeDsrWK+X81uR9SrcAoPyXzC4/QeYE9RC5IyM4NqLlEwbmtiJuHawVCeSm+
bZQI3ILIFaZPhfZN0ka7Cr/fxvjI9l+p3wXk6hGlBH+rWPC6Jf7Tz2b0MHooUTFVW/nHXEIzPgoe
CBPJgzspYJnup3fjgZXzJYt1/QkqMuay9vGw+6uKqHnWpkuOT5CzJzF8D+e7Jnla4tDUc0/tWO0c
26t6QSOubqWQnGAEbUHM8LLEb4Wc2l3U35dhxEiAXMWaP1XkgkPpo1IrsTKp2L1xtiqwKpRW6mHy
gHReLMFpPFARfL29lSzBKJ3sjKXTCwHLqIteMb6Pgyd2DG3ZDAP0i0yURsppKuRLBIig0w8Jj7Gg
avKuG8VuyJXHv5KGvl2JU2ZMek+kqTA6S3gS+Hs+ZhRGb1v6izwG5fYHtc2UXsQeVe/5K9mk/E79
ViYmeqNQtYwpFLdlYiwfXcqCGaqxHmIajzXpL12nmt28S8IzPBgDh6EJBuVSmiHjypTgpB045flI
e+sTblcl4p94/9XyUc5krvqs5QfglMEDh4th/s0Yz7eX7KPT89o4GAomc2DuvaFQxxXkJJwqFhrc
f3I02oNYGigTfClIQD2V5lK43PClnFmHl2z8LVTq8I5RD2LcFqigKTVFC2Th+8KfXUIKxKow2FaK
i4DUscXjMhJYvQod5Ba/kDIzzj/nsWxqccZQi23nr1+gqOOrFANXTAOkGlxCPpQ6pdX4gV058cNH
Q4XHMw7xZuyGrIGqSoYoXmVidEng+4FcGzJhMhO8kXRJY9bpaeCOUsBiadg+zRc02mSkXJ9HmQy0
0sFQc5Lszu4DuyNkZd2JPfiEiUdZj4SL6qHEQEtkt4K7Zif5nR8f0x2ZqxE5rLeg7c1bSUfiyJXf
0qSUVIRDOsIclT5iuKWdW+OD+k6e6mM7s5Tn20dv04qsACkrMtdGpjUfyyk+T7VTtF+10L8NwVxC
yoJIVR0KQgChRDxnY4IH2hzzo2qSUPS/4Ekjt9SrU72SiEi8WkK94MaSz7FhHYeiEV23h2B+kJEI
MEM+cvgcZHDl5NQB73KF+reiUoYM3WN4/cId20KVV7drPXE0k8RqnMDsTp2XfG9Zgc6mYVlJS9mw
cFAHgx8BGOKlq1SfdJDzDP/NcEiySbeWlbJgWsgpc0fOgQ6CI9GSMVmBszSrR93zfMztwmM9ObMA
KTs2R22cFC0Aa+FsaPuuZ0RSV++9H7Hbv0t3lbjBxOFMVHCVt5reymOLZEJD5K1Bl5K+lJ9GO7RK
EXfBaTQZ52HT76yAKZPCJakqqAqAybxj0vVWOT0aG8mjtrZjYJHzS2+bLGi8LiK1I4JE59fTMBhR
0PcJrrltY5JRhJIf2bFXvrdglSzdwvtfp9eTRb3gGTSJ5ZzybSxJuOjGmFwPMZ0pbhgebstkrSGo
5au7QBUTDhCp9DnUnbyukERmVJ1tBvZrEMoQS8KY8CgA0vEor3uYR/XUJrbSWDKy5JIT7YfBwXzo
v9or8Kz+uldVahjprALTiEz9n59FnAbOmFRZg4MiTjb11dYZg3GXwKMHs4Q/vyIWum5IGTcR5ybv
MYzaI+5GcxbQuZKp8KmrPt6WkQVI/r8yznMsGsiVAhCsepZU6wd1Chlh3SaEiplUBoIgAb06v0IU
+jDpKKCCepSRWemnPnD/QIYVAKUaTRsI1TIgBzGNlSPPnStFOaMgcTMOkFcY1MbouhLwDY91ilH/
EvqZG6JiySr87FWwGjN/4mzWxXLTS68hqa3J8Ro9LTMg8x/EKiX3CkpfzjpI88qn2OWeby/iR6bm
yjCtJKTcdNhUA99wWMX0R3WcnQID9RdbMFH74onCxwWatwdPz5n8cpvmYwVMuehuGZs8FQCcKbhz
tqWZyPtEYGwgC4RyyxjyVoXGCCUcgrsaJj7xs4WVat5yIzKZWSfosqjDWP2q6P1o1HnTjsgc7QeE
GohLSVRq8r7BnC57NVfpw6yvsCjvj8YqXgPVG7kqSa7hLgfjJO60lxnlJf9H2nUsx40s2y9CBFzB
bGG7m6bpREncICSNVPDef/07Rd07hIq4XW84G20U0YdZmZWVSHMyPtnX6+SIymrsF9/bx5t03MOF
DYB9m3QjEJMKmcSlflnXJXXmzMqdWjLIMbIR35E51wXPC/vhd8AWWv/BB4hiiMrZR5qPcZ7WAGbL
B9niyi6QQvDbCkLFXQvZwHDay5RuSc0FMLoZuQ35TJbS0U1B7mPXF25AOLW14NySKNYduPZ0S4dT
UQiG7vb91AaA01JfZkPbs8NSzunoWIujeAmampsv+rl9Lm/BPHMigvmxvYhXf4PkW076NFO1rINM
pDsl5YnV5q3Gl7Ab9rKHEiiIbzvJlzW2bHZ2hXRXgQFBLh2ZiO6wQEEa95YkYy6rRovzq1oHEgzP
bBsEW6trxI6EwQc8wthD85FHeHOC3OMSDVXVNwlAG+y5jMdPVFQwEpmFxr0lnQa+SOQ7YNyoBvg9
2u6e8qD/jo6GeUI1LD2kWA9l/nVZYSLDYArdxBb1bDbo2oZYmZYFmX6XKNjbNIaa8ngZ591kyqsz
3Jwf5yGyKTO0RYV0YzD5ksM2jM8nCYuvEq8TeIndj5SttXNuwmhqNbMSYE1ueWyxqiQ/Jzf9iYAe
o3VUR7rLXRENisjwOafRFRa2Eq84x5g+yGqoWJ9r0TSM0EA4vzFFtVVHBTBYPexG9VGEcLAm7br3
MQ1xoN4scBoCmXhSfiJpdoSNkXDqIIgm+llC+zIlAm8rMECekn8dMgObKQEi1yjvjQ8SqZ28/muc
vl42QKaACy+UzjmNVNESWR5gEwqmdNPGXac70BX0zSmLk5NiCUIZkVSct0gYR59SAk2uf0j2y9Ac
bXPExjABjMgk+EWSRler6xLj9Abi0G/6L/ZhLB+noLnWX3dqtKFoSEYkGecwilmSommCZIlVX68L
vWmq4TbvyRU+l/6dy9U5l6EmJBoIg7KUr6t6lITTRSID5/yEOncl1RqcHnnE8G7isGwGFpeBVOxB
+jQlDqpR7oA1UZ8vm6IIlvMVRDK6tV8hl6He6/ZzQx5W4WKIfcuwDQXdCxoSaAb3RUfpil1uPUAW
4iS3LKW9fs6/D0F3rfgFphuTIPI/INYGkbthZj5nOeYa8CwrN5P0k6hPWSPaX7N7dBsM7l6lWF2T
13UHe0fl2pGLNjnkRvRpNKvWuyzNbpCxQeJe46YjaQq2cth5c1WBmkz0sSNUEBN18/KOstnRaGYA
vyY3vjMQw+ALAXlr6cU8jWEeiljsdm/uRiLuOqWT0vWG1Fuulo9OgrJrciXpo1OCVvby0YmAuGuF
0pq0yC2TTJ2xXjNz4zI0pVArRRSy+5/fG5G4mzSX8ZrSHuagPVr3oDxDOxRqlEoohfrVJKxHiYyP
e3/1tmjlwm5xb+1HYzrS9FNfC/IwAgh+UZeerIlcYODdHVZ6Sm3Nb9Y0oGksMG6BhvgFXRm2cw0l
CzU7aXIG81avNHfND1ZxvGwJ+wmLNwWZnE8YBnNd8xQeNnOMT4M/e+t1iZlKTMp55o1TOv0zWPc+
9kZtUDkvUcdttUoJLF0uMVKBTqgVITtq1nEumpkRWaDJuQlNSZV6lnGSjc+WG2Y+9aOnLrBDHQFZ
JXg43rFNvAbRG8F4n9FWWSJRHCf91oJCI/fGw4r+WQyKer3TeTa2uaX3xhUNRGRsIm9l8s6jaLTM
ymCYY6Cf0IvsZ6cizNzaj28ZKXD9U7Th8910EC8r50VI3HbzJOG2DfXqTgRTZMpXgx4L6dh1N1Hn
yeP3SgqysOjdJjD1YJIfoisanYbkPPfnbPoiMGVmNO8CyM3Zc76m77HoXleg6cqfAyVAz37stFe1
j0P32k95+E+JmXj5OW9Doqmp5hy6NhZfau/1FSnMMbgslMAP8KSRjdLFNGePXFO7knTC/p50eLAr
gVPbNR7k/W0k/3VwwsmcKEZOo8yIAdOD0UoHNaNykO+Km/yK3ERnVhnImvCyYLufgBtIniZbBxHk
b0jrhg3LMvrH+Nweepyhw9Z9DaA2FWWD90KGLSYXcg2qBrICG27HXJqbpkHF24hFuY8djWmGYZqm
AXoNsK1wR1ktetri+xYhq9Pkjv2lc9jl1+9QwZxRzf9P7sN0RMn1nYdpi8u3s1pIzq5tB9xk+laR
O11/WEUNdyII7vjQpEVNSrEWqesyhyQBUSsnL75fNgx2Ptwt1nB0KlhnLYLtqZxXSdNYHvUOIPIJ
oePZ9EnIDFD0lbT3LvyBw3kLg1agrrGA039ZA8ZFWrjpZ/UHY9K1PRFLzp61/4HGW4WUDYVO4Cuf
MXpwrcI5j1c/Mld9ZKmB9JTeqA+Xj3Gv1LdF5Jsjq2IatbUGon5Dvy3P6PC4qq+UUP7SHLEjPhBx
FYjOk5+GpV2TJKTFef63QSe7KbHVTApznwZCZmJmBReshKfgk0sk7ouImaJPH+q7zs1jZ/wMviN/
delf+QG729CFMVzNIrJgETAXuTTDIGt0wLGW1XqMieyOs+rPWevL2HIqDZUgw7OXlftDjVz4kplp
aSbIK+E6MLYYVDJDw2uumYcUfX7sXu+3m8eT9OGhkYxhYDdP/mp3n6PEcrr28bJZ7nrHDQb7/803
VVbk/7kH1viSRbfgILa/LSB2uoyy4+f/ODTOh1hTBRzkTWEVgxOXP01hWoeFxZfsj/MeUqdh/CaG
GUS1K2P/AUJm46ifK3h6dF/aXhtclkikG85/ZGqUxgu7zSn6AnRy10d3ef58GUN0hfkaRC6RwUpM
2Bob98ZIDtq0Kje6Zg4Yk23hZbR9iTBwjDEPrKniGUcsfaUxXUuAKTeGcrU0970tEmgnIoQdvGFw
1kZLLJkz1wotWiFCGqzowdx6fciupbAIyk+goRfY3f9wum+AnOFNxpgUpgHAMVjc1WNvPyZu0Vin
oNEtPomoP0RnyFlhNZUyTXWc4VD/KJUMDD+TM8Vf/52iONOzCdXSRQZI0V1npjsp12Ty/xUE3/1I
lWgdeqYnu039jGK53dL4pt4I1CM4Lr5l2pZXCJIBprXVg1xb516XHGJSUflw3zn8bQV8r3Smd3GO
oVQWTbPGbMbZv7o1pqXYBkfhEM6+swMDhY48ooar9KdL1ZcFbMXs8NrAQIqlOTFGJA3shoxXB5ux
HkUfuftP4Bsgd6uSHh8QOotw2+Ze1R6H5rZsMPWaPxWSiAvmfzx/b1jchWoxzlcSiz1/6Ba6HsIZ
JBu6gnWAVfD/iGFEknH3CbS+nZVUQOt8JWAr2OnN8jW5z0CdHZqh5hZeRJ32J5aPiio5QkG5W1br
5qAgfHjNBv8eG1wfZre81dhulfDyddvre4Bf/PtUeXYUPW2GrJjZfTtUi4OvV6e6j8/ag/xYXK9+
4dEzuqTEVb/d47WJauhERg8i39s/zAO1ywaeRHnU78GfdR1jxWPykw3WZ3forlZOLDItvpsf+LzF
Bos3YC6IGjTT7sy8QFYmd/ST5iX3jB3fuC6fWWrE+i4JR8fYHXgXH2wQuUs562pmZhVErePBm3uU
RsB7nEeOZomc2t63O4Sz0Ompm1hXyNcRijhO11IFFHL5i4tebjzbQxXkhW+GCEYwF2femYPAY+86
nQ0oc4GbOG5AjamVKSyomj61KOl/aNbpD7G4QFvtbFPWCMRa7f4Lit53EsmCuh7HjzwKG0k428iz
gaaoBMIo1WujCuTlVhaNue/b/ZuGOGPQ205fIhYVpE3q2cUXrbiq4VW0n3X06/LNZr/03uzekDjX
rDVpnrQsqOrV6748YmnWKh0uQ+xb9hsEE3aj+S5Zaa5XECahs2NPP6mGmnMSduqnyzi7dm3KWGCq
YiWlbNkc0NpEfTnVOXPGjGW9OLWf64M7u/iivM/d4UrUmb13dls8zvlbddY3Ro2zo6AMN+LuPjWW
K0saBOX0vRSxtsXhPL08TkOymkxHnhKAxwnTLLEbrE78aGJHkuL2rpt9jU/F58vneVm8dy3MzWrp
hDI3YfaG5tld+YuO8xi02RwJ4p89C3kTEIuD/rQQY5GTRKHwtlrbnjpdc+slDsvOfM6WKvvA7d1i
cX6o7sfaAI04YhGsY8qLL6PxpTEE8uz5ui0G54mkQu6zXmeGiJ7HzlqP8ywH/045nBPSjThbCLP1
JLst6hvrQIWzoyKtMPvY3FvLatVVqdlJNXFgynFIowNpf1DJ8i7LsvsZuT0v9pdskAyKgreRwdLI
WQnMgJ6WO+PMKBdrTI52gnyryKw5L6E1S9ZSG2I1eF3tRPFmfG5ZTwKRRCbA+QYlKqahYZELI9FD
o+hBrR35SG51rFxMr5YDOVIR+ZoIknMTXZdG+cAiiFXvnEjqnKK4F0jFLiL/WpiagZlzJKoNlc/6
L0a6LtqCNIn9GJ06bCBur3rHcoq7/CTq+GJquADFZ/tro7QqdUZkPRvyp7HsPKNqHsGx9ZWk03Vt
mKJ5wV2zsCxECKA9V0yeiKqMJbWezARf/tJdPQZ9/0CE2xCZb3kn0waDaXBj51JM6nFugCGHk79e
/+YjUJ8q5FeX76IZul2BbN2WTVMHa5LBXV+ti8rGkizTLdNyuI7jOvJyTC6d1HpMHy7bxa7lvZnF
66fKRi51ItRuWbhCjTSsV/s4qG14GWJXmg0E57bzHObQ5TAHqX1q1tGNl6+Iw5zLIOyGvNPPBoTz
2yRu5NFsWdh1JEGJQqTG4mFhLXvf321wODtYU7mp0fjPxk2mX/iYwpZy427EcEu5OvpBdJOEcJwl
mEVZGu0EsXpPZjkmNzra/ozSUumLOypEtsD58kaXdKtmVSUd03eozi0fcd+bs+Pcd0H0HkMt+H2r
umvlh1X7Ogq/dkXGxjnvDEW+pTKA0XsT1nY7XRilDljcvsgBwRAjCKP9OuxN/7L1iVA5/90WfYys
FpyrXv20IxU711WHGol7GUWgH77KY0eyGTUFUHrjh2LepqIFVbsZzc0bwZd1kjKZ+1jC4Y3UM38w
c2OkxgWop75qJ8y6iq/T7rXVNY3tIzJUW+fs22imVe97PHztF/mkBUMYe6z1fvQTH6yjyBUY6KVt
DvkxOwtNZdelb7A5czeXTMpt5jLY3aJo3Gjc2CuviqPmZ2dyvKy7/S+cDRpn/EukTjNln57Jrx60
quBaOxeueiefB28Fv2n9SfSI7Gtzg8hdhWbo0tU0EC3pYX80FbT5pN+ngCVBMLjG1oPEgth5r78I
7Gpv2uSuQTSZNvYpAFFSHPXEMluJAaYqZ/zeg5pFAZ8IG/vSb8F+KqLvYcK88/9v0HxFfGr0lCwL
oPHUOHUXGskzQTdVMZzt6cEqRZ2PuwH2Bo777LHzNF5tlrDALjenw4Qt+l7yCkwcgpLgrmPZ4HBv
Z7RkKZUG4GCl9IB8ZNM/StNH3mfsJsRYJttUwmfqunZVQMiS4h5E5zhvQDb8kAu7EHcF2YBw7yb4
N2q9iDL4/riigVxTciASaPlUhSiCUIDdpHemsIHifIqlRUj7p4CK2ocOrOLzlwmDrhS7dPtEALXr
kTdQnAuRY8PKBkw3uHoZWtrtOgui9l0z2/w+5zSsope1LMPv06F3MujfaI6TcotBAIEgojPjfEWb
KEPSFbCBNiaHoQKjUsyoPXLSemMjPfW59iGjA1GKzca63zVE92VBtNSiUBIcxfJDXm+tORUItW9z
bxjqnzH7ak02Bq2BISunXH5QmxujE7T8775fSKb8Vwwu7Mwxm1aQBBDLq7sbr9DSfRRP2olguNtD
Fq2r4XL+C5PdtD7oBELRqL3owLibUywgQBs1wPT2IapwOeNwwFSX4CXcN+q3M+MuDR7dSNE1nNn4
wxwc41QGWCLyeXRmN30g99j1g3KEuHQmOkLuKkXtOmhy/KqpKNQOTFM2jlAUsYtguIsUy62qVy2O
0K6TsF2T2wKpF3PG0yDVWGKjOHKFxR5lLKoMiFTH/q7Nd5y1DkvUU+AO1W0KKE05rMJttvte4m/N
8f3QUTJ14N3EGSZxdFOj6wLdCeWVbBre3K7HKC/9y6YiOEy+MXrtlKyWTcl0bSp9VmwrcXWan5qu
PpSkCjBTcegUZIht5eky7v5h/p1QULnDLCbDHjQbcip66ugUnaXkSxk/XgbZbRMzNykF+U+VmWVG
ZgXUz8h5V42r+tULeHIkh1avsVL3xOYmJ9kxVsEF3Nfi39LxU6FloWCNGwXu3CNgOZqp7WTjYzVR
Z+wtAdZuWLaRkXPBWaZThagwS2N6yYdTFB8i6aXSr4hZgEdKlATY8yyWTBAzGAbBymVOb31uLIvC
7vigTtcjsd0k0mJXn9T72Ch/Xlbf3tO/weLvQqXm02K3sM2sI6e+iY6dWQqqB3tmuIXggky0L5ip
WUamm0i3unYbVWch07QIgtNPU2Lj0IpyDBpznszGt+RnuRc8kaKD4p7ImlJqJTUOagafLP2aU8E9
2jPn7Slxb2OX1ZbUtDglGvmMrKWenUV7sDMPo+nuv9M5O82Nk7WbzFL6DKIkk+WRqPDlefYuQ4gU
wj2OFgptXVwAwljBYa1nqTOA56GLjb8u44i0wj2HnaKMlpwAh/ZWkJl5MNNEIMqe994qhnsKDVtu
i0qFYmQ1f8prAz4A2fS40Jy1SMOYGtfVoDgjEXlvkWicF2iGeunHCbgwOE3XnBa7hy8f3r6S0MuG
byZbsTXu8ObUztpIh1ebSIAp9FMS/bBt3b8Msi/GGwh3fKkZa2rVsUdIvm2mz3om+LbYzS2iLeRv
Kbhzkk0aY6EbAIyX3puvi5Pkqsfxl+LmPtoIBMawm43YoPHjy81K5KmIYHAsMYcRAG+8Irc9gj62
CLb5LlruuJtv2eJxzpOMEhkn9hZM7oQ9x91DDl6gpQZl5uQt1z0m+oTfGwKN8UPNxYRO0UaCWYC2
/dim9pVRFwJSJ4Hl6ZwzNcvVWqIVUlXq8qQri0/l5kdaJd8v297+Q/q3afCDzN1YKInKTCMvZT+R
ajcdDS8yQTg6lIK7JIJiEm98KjoCzAgVHHgJqbqRFuVoWOt90Uk3ca0JXgqRxfMjzKSqJqlSIFZ6
7EcndtszPY2Fg44v4keo7FmlwOpFFsE5ioEm5VyyICHOP8V956RUVPsSIXBeotbGZSwWIMyqeqjB
G+jUWfnj31kD5ygqLaJtPuHYsA0xUM27Upcx4R47ayawbpGT4LN4s2zFps6QktbpPZDB34CN2M0m
B8M14RzWoWhKerc7buMmeNb2OrYLvWOWrgxOSlxQS08+cpan9oDQvwV9FJpRMKMESvUkEM2UCUyf
cMFX2iazLbPPjNFuiNOaI0hGuuahJ1U4rpGg+CI8W8519Kbc6KAqQ5X0pnluwbYUe7ZrPGZYkJgz
KhOB6Qs8FWGGu7nX0iRPTTnAMPXhk5I+ydGNbgWX7VIoEuc7Umk0k9mESPWX/nXnYxFG192P4T99
+cLWQqYQPrNoKapsmWC7lTWZwwOniKWC3d9k9ZHJb9Huu34u3I567TfGbdcIvPDex9MWjtnP5giz
ZqSmZANukk8ES2Or7C9qfEf/VdR+sURTNruOZCMb56oK2IZtaQCbC8lXl8Gz5vUjJrGB4HyVltN6
kBNA1LJ8oh1xzZV6eSYq7Oxeqw0M566iIq/mOGJaIpnT1XdrpHq9eaUbggBqH4dgbwU4trByhLtQ
mjJMpTEizpSagzkpTpdmTl1hOrYVpcx27xJWfv4XibtLRO+GUceEqksrcKWfY/k89YJCg0gYzrTj
co0kwoJ1LRqfWzN9tHrDxU7HYBrXj3wQbqThzDqXi4FY7INNW0yv0NWjoYoIFHc7rK0NBmfNaapJ
fbTC+0j1cOiwhzKbkQ0w83OmoK+8NL4lxLiT7fZ6KZpftNAeBJ6JRZfvPQWjsCaGbMo6F33avb2s
A3mtvem/Cp+eGo9F1iy1KaIh3NfcGxT3itRqHWFWFFAUE5oTpfeSMgV53fg06UUFvn1DfMPiTF7F
yqMlL4A1uWw3ZPw6ooZ/g8Id3ewpP9QYAHcun+UupsoYPgkWb2LWlvOCcYzFD9h769rzlUkGl5b3
8iLwtPuR4QaEc01kXGsjx6J75OLaa9Rmg8izrs179MdjQFS0r1SIxnkobW16LcbInYv89+iNx+SU
hCUWnnuyl/rUMwRhleAE+bnybugwxiEDLtUV0MGYV8XauAMdBC5kFwaDMLqpEdAL8UNeialaVmng
82fMwAcc6Z+lcXCjQmiEuy/VBofzH4k1lLTMIY51M/n4AA8lv5mcxmO0bGi7eMxd4XJpkWicDdbj
kCsxs0H63IP+G00lXv7ZLJzEHbzqibXdUy/6AEmwZmO6HGvEkMvEx9ifhm+DNs2Q9R5+Mrkepae6
uoPp//O7tYXgjrLpmgJVYQYRP0i1T9fb/gOFeV3W0HL42nZI+Opy1tGirIoa3/3F1zaJykNZjc+U
JqnXjGofxtj7emvoAkfFLhDnfjGWpOJJtAwZnEuc+8VzmSdoNsJH5YkEXZiFUxAfxO0rO65XVxRF
Zj2HxvulwBEptDxb8C4XBUqzSwjGPhszNtEH1pn8gcO5eKNbVB3pbMRmcg+q79mRI82haIKWRtu/
bBHMkvmT24rEefiVzIUhVYCScz131KkHuWyZeTGJMfQ1+ZbaHS8D7lytP2TjYhtUA5dqyAGYKV8l
8PVqc+WXqcA1iRTFXaV6Jm07m2iobEbTSeh4wqzodUkrVzFKAdSOd4I8qOtgUxZGnwjnKnQzr5O8
A9RIQPVqPgqT0DtfBX8AcE9VT7VYVQoASPgkoGBxUjOnwjz6hLXmspI7BOzvl1W09179Acm9V00F
+jwwZMEosP2A7QTAKq4n1kpUePKVyGHs1cW2aIb8p9+z6iGNzRQCdn52y1i9lxfqW8f6aj5N8O9u
c04/iT7F9z4l/wDlPAZ2A+hamQE0urF/yNh+baWO5RlO3rh6YBySoJUEp/pKW/D+qv1tKQZ3q+3W
LOSOyYn5YV+7pvdK4sRLsAbZIXsBg7m7eGvuLWgwDYrHhLVt3Yh3TQjM1eDue2rJ6ozxPfwR+rW5
nBXh5gymrUtScve7NDMlbVRmOyc2I70e6tcOO/F+ml1HorHNiIpqYvyPu+NqtNDGbIjpkgTjo9mT
poNXTf4huArsPN6Js0HhXkwra+2x7QwTwYcV4vv/KnNzp8DId8tCeyFrtUgozpuY4B0q5hFClbGM
qlN3iAki1JGGl8Xaey+VjVScT7H0KVu0CjDZei5Bz2Vg6lUu0A3m1cNNQ19iPAP/DpFzKbFBtRzd
7yZyAL1Lx4cJ32iKdpPZxxUDcx1WVquPlxF3Lf1NRr5gm1pJnqLVHTLWP7r8GawiApH2com6ois2
HImMdlZ+DmHSlX6eJYWVOKSzDRJLE53oqWf89XqVT9RdntAm5n9ArA0od7+mcooXW1IRG9gnOz0b
kiCU2nf+OsGXF3beqTI/4dXlQ9fQBQBpM/+s6u5eHpDBKdvzSImra819vHTXizSepybzy3I8kUJU
zNlV3eZP4Dyl3JSTNPQaboHhN9LREo0fin6fc4KWsShN3DBjLIhrK50/TqIbtv/AbGTg9LREeWHH
JY5RGhy2uZo1OM8F6l/YWPi1dqknYnhRdi/1BpFziNh1E2dtCqnor/5L843RqcaBfEfvu8mJn9Uf
jKZYf8jDAZx/ouyv6EQ5N9nqZVtoA7BV/SlbPkuihvu9BA/u2ptVco5xaJKySyccZ3y0Qs3D7tPr
4siWf5eu6IYJVcd5R2JZVmyxg5xOsrv4nYtH7HPiYpYAXHdJIOLa+x9+5E02zjemtFIHJWN4bhSu
R9CKXGkPRch6qNfnHoQzSBzciTiddjVG8J2JDmBQcvG57d6qa0CyqEs/ReVZ6wXNLLt+BAxf2B5F
WEDBN1UltQIGpUoGwGnGYB16wzO/x+JOxs+SG67IAnctZIPHE9zYNl3kPAVeH1iguavC8mCG9NVC
hNEjc0B8VLDF4qPHtai1hQLLVhxWWmnAhYV8FW43uKnCLhJWV4TScS6RLvFsEXs1XxtPyaEIl/MK
V9IjFSFKMO5rDhODv21D5oeztdWQywLDapjx/B3zgHjrtGC5VOxPzsf0pur4fkciSX83/LauWtlm
IyTLE5wlSzEmn5JrOxwwOiBU3J7Vq6ppvaKpFv9kS2teWQVT3BiUT7E7fSpC69q+UQNWEmuu1IOo
OPE/DvMNkXsHZC2W0PoC8SYX+9xJwHaQKQ/KaWD9fsLoYC9+xJpwnWC4BgUrvl9gpauSrdmMxzvK
nUx2CYj2ok+XI5C9sQ9M7b+BcCINJDVzY50Q4r9YYEK6Y6wb5Rn10+WvLnHkMwknD645GD5/TH8b
aO6NG+Ms7mkK+dYf9nn20q/R8ysDo1cc8wQLZrFKRqjBXZvZYHJvm2RH/dzOEHdy2e6EOsg96utH
3Xl9EM40+ADz0x/ny711lHQIlCUApuutNN1mo+JgFfBlJe5lSLY65N44tUPbgNThICV8+GbplWWd
beWo0b8uw+yb/+bwuLcNm6eiNWY4k7sGq1d61tcfWqgGVTAJOe52Mwkbofh2Ahoj8VjlAGubo9E6
6V3hK1fZTeZioAYbydJvbBiqdkV7cXYjL5XgpbOwgsd+V7LAerdKlZhVzj+Sh/lOv+mv2QNku43X
pY62HFjupMLCwR4dNUcROeiufW7QOVW2BHXx1YC59NpzK32Zs+fLOtw1lc3vcyoscnUlKrvuhTa7
RP1uy19N6XFCd/ZlnF3f9YbDly3qMWuzeAROg5TB6BvSKRfxm4gguHcbS0m0KbcBUctwVFRzUunW
nhb/3wnCvdV9UaWJFQPFWl5qTD5T6bSMot5n5gTehSCb0+K+YWoDvNcZwaeZYXzRYiyz6kJSXNH4
qrFUgWL2dh3rG/u2OIcvLWbcrh3TjIGSo3FnRMGSUCejdxOmhtbMdGI5c8n0cPkcRSJyzl4faw1r
AAA76KBkqMl81szUU6rysc90T0tHQd1MKCfn6Qt86WKHJwAZPS2bDqUhWxfGJlIvS7bvFjfa41y8
1fTpOlRA6vzJ133WHdmfZqQei4B6olYPkdVzDqIxdVXBSBxyncPgqk0Csqpfij6LrGQnKDbB6wt6
ZBW5cJQEYbGb9hV5bMdRoUQH6W7ao1DXhVhk62Z2yBYPJ0JS9J3P3T/gOKNc0mJQlgpwbNz1d80H
3Wri539PLMSlkMxUAMgTaRg9Sl25POlu662B+q3GQgXQvbOd22YFGtpIcIzv0sT4XtIMguV4KHMT
RHCcXPNitOAcUFqvvJaCEZTdBdZhW8fqpkcdkvpJSI/pbRMwZP1Q/7Q9EdElby78H8BduzjOM6PO
1dYbrLtRO1pLEKX/lMSVx+BuGvYrdHmSACMvb5ohbES16XcxKg/AXbBh6NQsKzQAXIP03M38ImRb
WNh8e+fFD9UTvgyDxCN/Xb7YTDlbr8zDclfNjjosRBkBO0ensT5F9vHy77/LTfAA3GNsZ2akzy0O
Tg/zJ8lBq8mLgtzt4+8euIKEwpCbXdsLIvGN3G2lFzaJgdh+GXw7AR2uWR1yxdUfm+N6k/SuZQmX
2byL5Dgxde6h1oZxspOFgaLPDwxaDWqtTn3o0OlXIHI8NL0javJ/t/LgFRNla5DW2kjx8InPtE4W
I26gOxbnqy44c070U3ebnSSfXrNrh4uAD+76Z3OVVvjsuazZXcvZoHNBQ1aOhdR3QFc1+1ojbaA2
otrM7sXeQHAOOh7NuVBaQGS5t+ovdX6btYJeLxEE57yoVk/rYgNCSqRH0Eu8rIgZi8b+evmw3nX7
87rifFQR22gYWV91NYBBjrFNsgQreTHQuzshc0BEF4+PgnlEzmPVY9FEaHxoPeLIbnGrePJ0jEHp
0OWu4dS36sEyHbnyikcRssgwOE/Wq/qcd7aOi5D3jqae5Xn0Lp+mSGmc06rmdtHWEgiGhJ4aKwm1
oXUbqw4uw+z75I39cb5rNrNskaJXpbFushIE1FR3OvR8T6U7YSs7cfuQYi0NRkZE4bJAxtfQbxOc
LO1MsyGCjHUDrmi7CSxiOHROBNUTEQzntzD5GEmTBBGjGWOd3RnNu5JMBSHC/iPwdpCv0eVGGLme
rbnRIIwe0gOGYn9aR+XhdSO734ZE9xSB8fOBOGf7fGSXp1nXLivwLPW0tpkr9bdILGlr4Q6ZaLBZ
KBznQqq6qKNxANjkqqfxlUa2cvPPqLn62Psppljm47vfwmHRPPZ7qqbCD5EuhTQiJ4inpvdKbPVh
O+iyG/loh1WwHER7TPftwzJVNHkZiP+5yzyAT2pcaoDNUu5Y+u1a/pz1xw/dszcQ7j7rcd42tIcR
ZqBGQdN69alDVlVy01/K7Yw96YwSSafOclj+cefI78N8g+aueDOPw9LLCF4Zr2d7Tvx8DIavygm0
PldDeaw+9Nz8DcfHJkM595JM5NZLyFdVndAa87Kilf3yeQp0xsciUmxoZDShM7iNkNgvWZoh+qCW
iJNj39G/CcNFAFVC5ilqgCMNYWre16I8zrs6E6ccPjncKkVWtizEgE58me0vv0pebLe4ZhvTy3vq
EewlFO2uYhp/Fz7i2+k/Fv9utKwy9ExjoOmRbR5qDwQbm+SDqGi3/zy/wTAlblwiazDPZvbRkprH
Lj+2ZRfM6xMRzl+JjIELA7pCoTJ2BbeeTY7pGB0S/ZNVDuFlixNZAuclaFVFoP7DmeWGP0wn/Z/W
v3lD4BxE1mIOHF+fcLHL/TJf9eXDB/5+lKNk9OYQE50Efyoj0pRMUunSekteuXKj/Ehl69tliF09
WDb6MLFqGFuteH1LJZoke9z81Tpm082anWIq8qO7L8MGg9N1VRtFmqvA6Hw0bGGLlWk6xiPL+mNv
8iPYMD4gko3WKGya1tBTwoXn0aI1ZGomRJjwol5Cow6D7S1MbGhFvNj78fMGi3tkWywP0oYSWHPQ
g9wyD2w/OdaH8XWXsen1Ylr63cPcIHIKW2crMQYZiNbLGrCW6vlg+ua9ecJiQF9Us2EG9s7pbMA4
zfXpoGeqNeJNL8/TeDNnv2S1cTACMmqLKBjb8zwoXIKhXdFBaMfXuRfQ7apLazWedv69g3D9PF4Z
152XY5e87EwHTNXeiLzqrgJNXdcw92S+Lpn984rJRU6NyEphm6fsmdW7Y0xzo8ToVsf0SgqRcHtU
RamAPVe+xeSMJmqXwowiYP7OuPUHtt9KnHHb835bGM5SaFeQcSE5bNP+XrM9wJaIMWzPeZgEG9x0
WbHAV8xFKYnWUYK2N/jXbg4zaXhJ7PZQ6amgxiaA4TvQ8jpVlmgEjGlMLqjBvf8j7bqa48aZ7S9i
FSNIvJKc4SQFK1iyX1hyEHPO/PX3QHu/HQriDtba2vK+qIpnGmg0Gh1OVyiws5o/pZBg1nwhDc+a
M/lFXGkTYCZS2gmmuMRmb1fk+2Xr9KEC4Q0GVe9oELBM6wOhcNSrPUai4kxVIUo68Arom28GmjHy
w6ANDk1uawVT8KTXy7BrJ9lEVb+pWDKsPW8UGxmC+UqHrZKuMrItUi/V9kn4Y/5TstI38RZAnHLH
yGjHvtrWbmHku7aNNply25SCptxV1V6AcKpddmqRGQTSqFYX2mrlb5rUFxUai5aMM34qXrXoqcdG
6YpHtIdOuy+HF5JeKaJ3qAiI/X3hc+XZEMvGDGnmmPSOaQTbWa9Q4pZ9LWf5oBfD18u6sHqeFqvH
uS3GSKYqocArCmUzjKYdaPUuFQ7dEInFW4cwLZKaQBP0RH7Rxwd4ADapiy3NXmPy7T+JxFO8GkFd
G1GHvVJawy6GK2o8x/PDZYzVFzUrO0dqWsMkobe4zGKfKmWQrN5Malc+TChv38wYxDk66Uv9woLg
FG7/fwTkNqrqYrMtdQAa9/PWQCAEwTlMkaD2/Kq6yTZ1VIHDuXoHLyTktkzS/LCfZgDWOrGb8Jcx
IzQO0lV1f1my1fN7xuG3q9PAZhN3wEmDR92/aawvl7//IS/4ZoWoqsNtlhGP4HvqzCJTEpSAs+SP
/NrvlV3i6LaFuiEQEgRbUa5pddkWaJylmJqhDy28Cd1cu41J44Eo7ES7aufHlUAlVo/uAokzFV1u
YGJRC7kC6b6fwLQg73oMFb68eiIQTu1Ks8vKxgdIOG5ZZWM/3EiBqEphVQUWknCqlo1tpwwz1qwY
/GslCU56KBpWwj7Be6/mGYKfmAa2NhBAYtw5zivLohIkHljtrshJXvchFzhcsFIb6kSLRjhaBkqp
UC7sgaBNurbcBAy+m8ltnelHIpp8IFA5fnwaBhT7s95DNkk13NLQ7CqbNmP9GEdfLyvDur+ykI57
TtWahlxZCSTmrZY3oZs4xQlxKFvaC1eSrdTHHcOcQ4WdWcXgsJIyH6cCrGTAim87L/OabbUvXPRr
uX9KAPOXhThDMf1cGHOtDvJmQHubW6RPM+DoJ0JqJj1/n3NRpIEYcdtAlL6+artrbXxMtJ1ga9hy
XFouzu4YQ9b6fgQMw0bLMHq8kaA9wpVEU3kHZrLoXwylX7cNZ7E4A5ToZVyEbIei6Crsbmv1yswF
k8jWVfsMwZmfyER6LY4bRFUqa0vCHVFO82S5WSbIMaxboDMOZ4EiPe9lOYIGUBRDon7PUF29MlqB
q/oPVxEqOUzCiCh4cnjwWsVa3EAcRAsR80DJvfrg36jbAGUH+ZWoDHh9f85oLHywUGsDE1jQkQ+n
K5Oui9iTo0fq/76sduv7c4bgDqmPOmPGhYncDKIQjFy5rL8qZmUXuuDd96GO6K8zekbizmhh4WmO
IVNINs0FOZV1Ejj9jLqbPI5yl9ZZs6EY4QfO1jm3Nb3VD3PfSoIfsa4l59/AneM28POEMmlrKTn5
oWabIKa9vKCiPeOO8YQYeO5n8Mcb4ma5l5Tbjj5ehhAuJXduyzouFYNhsPBxdvDd3p4P3V4+itKs
qyUHJj0vGHd89dwsZqvDscKovXk7usXB+GHsCidzfhI78lEki3ptEapoCbmzPE9VETQ1dkmSb1Ny
IO1BETV6rKZdF4LxjRGhVSVaHWMJWZtau082sWu541N+BBffXb6BY4lSIpIJCyrW3x3nFeWJZ5PB
UKo0x4q2z707u8apIljNCRMQNGfK7am1RfReAqXXOCsyj/5sWD6WEywDJz3BaNboXqCQa84ZmmRN
VSMqUrAWt2NZUeqzkRXMLE6Y7jbvg2vZMdnUqNu+tlGY7sybfsPoofTYEb2s1p6mC3DeM5RTomXR
APCoiOwqfMisXVc+5vkxIYVzWdA1zUTIhY1vNjUMkGJ/XxjknpLYHE2CUEWfg7U7L13MD0/tXpUF
QKuO2hKJMyM6KdrEqk2mn+h5Pc67fgcqeg9L+Chy1NaugCUUZ036lHSSjgI7dwiffeO26BWXyje4
FD5hGZc4nC0ZIiUDiYMBf3BWChRtFG5bsuEHlohia10hzrvEaaNPhlqZEiZQNHhJ8lWPkY464Z1q
x5XgjS1QCN6M6EOMSQtvRQf0utf3w3TdpYLn7/rZ+lsa3mBUjTw2UcZ0zqv3HWg8FE/yxAFmkSSc
lQDTNyV1hN3J0sOs7Sbp4Ovefzo9fJ8RahgIZrpDkjb5XlsPUXhXxz8vQ6zZuoWO8XWiU9NKQ9BD
CswkOFakvw2GWSDF6gtxicEZAb/ulNmfmXqB/0lGmXJ06HfGJsVkPAO0sWAR/HVZqHVEBcUR6D3G
O4pncqnmnJpRozNEC3PdjV1+z15uo2P9JFt0e7LChcuQq9qAkRQaSsYowtqcTTDVlmAWH2U2FeOS
4ShlxbcwEE0OEaFwFqGZaFfovYTYhFJ8L6T4SHq6lQMRg/46DEqwDeSGEEHiNqxT8hbDDIPGhfkG
k/yzRV/kUbRH7HzwzzdLPYNwBjtG+WRIS4AgII+C/PnWbJ8Nsu/JL6OPbXN4lMg3VKDYvoi2iy3S
JWBuq8CJGJGpCVHAW+QeuL9DCxyJPzTjOMDgSXDlL2vG6m2xkJPbM0NJ/SpNIKeBOc9DujOGCUMI
trH2dBlHtGmcEY8Lo1RAUNO4Km71nB718b4oPvOcW2wan4wqWoMGeQxh8lN8W2773c/Url/g0zq5
I0oUChaOz0jVdJrKIARWoH5HJUveP05k3xBRxS7b7gvqYHJ2PI4NTbMkwIy0+6Kb0cGoIlceMWZL
0dyxqwXvbsE28fyPSYyBORGDi31/QyyEteUE16CoDGjdHzqrnckM/8LzommJIp0OOIP6UGanTDn2
xU9/uEvIxjDvQ/VGqWWnD0UKIlpNznTkDaUyivJRYu2R19xtfpfH/nU8EpDiJKiWr530MR3sXFxg
zjPGsNfyUjM5c4KmPTD+ZZA3M2VH7a+M9mUmP7vsRQ9fJLTgt1+0QSDs6t25WGLOkICAEm0WDaxx
p+5r9dBInwiiWZqsKqAHIdaHNmMjicYuSXCnZEp/lbSZnaXzXs5ErvOqRi5gOE2Jg3mKusZCRIPe
B+TJt1CfHgncjNUX+FIWTi+KKi4NqQNIVcugJ5IyRxvznd7LyDODQrui7qjONvHRERCG209YxoWA
nGrkbV0G2ghstblrkwe9+tKJUrKiNeRUwW8VX3pbw1ZCV0+N5qhJd+NRYDtWo2nLVeTvknioY0yS
QBzjRA6dFxywjF9UzD6C/fWE1SEiobgbBXR7vQ6qMuSp9r7ize7U2AnK46cBEVbyU/JI6Vo9whmi
KN7quTrvF1+PqY2I1JQ19ksLrhP/augEHXqrNmrxfS5jYWKWMNJGOFcDKX27kWOwxwfoPEdsTW2D
I2anChSQKdiHK4YVmZkaCA9UviekaXMMyWRu2zw+aeFtPQX2iDnnSSXyNdZX7gzE3WUWaH2S3Idk
QfE7VVo7ANLls7Ra/glT9Lcs2vt7ZfDLLgs6H3UiHvGIeey+jE9Ikm2Mr5NqG6ld7RlbhrQXKcX6
pp1xOSsFuv8eY+mBGxuRnaSerBZbQ7r1Fer4ybNAyLVMzFJIzlqNPR1LLQIYe7HMLgF3i3+attY2
uhfJtX7IznJxxilEPoFMJpRdlm9ibTdIN4EwU8K2/ZL+cdZpQmB+mDumf8/6Qd1Unr6n32XE4OON
eSty21Z1EHYBE040UH/zxenDpAw0L/D2klRY2ydjFmzOqiKwk6SooOn8QKAdoOa9kxGLZMHior0u
ulNZ3Sf+C9VdgRasLtsCiVO5gUiYEV6osEPozjnIv/XYDk4pOvHtySUgLW4H0eESIXJ614dNH9YM
kd6jeQwlFsM3gnHrLG+fXony9quatxCP0zwfM7asvAVYpCevmLzuNJJy36rDf11GTvtmMNIPFQUO
8nQsQWyDa2MbeaZHtqUnmia7rn1n7eBuSPCABpqqo9oWkQ07L8AmUm0uqwX7wofDtFg27laceiO1
Uh8I47hNaOboza8huIMLhfD+VSJ9u4y2mlCwznA8n0GPwh4pZyXpg6NsNVeLwP6CZgwP/Zo0QQSl
eUANmISgvCAPycS4IKbFXZKotY9ppgBX6qtrGMTtYPWOH1pXSBt+LZFfIJ3v2+jeEdyVQoHZGVk8
XAjtVeoPON/GDSjI0LipO+ZT8JuihKWL7B7VRuKBHoKjYHGXWkTKpmlZqXysvUr+N2Xu7EkUllzF
ABk5a8jGI4hvAKmNbKZZiyhYXSXHNjKQOGxPUySyISIYbvlQoawRKWEuYho7jbrPs9Ztg/1lrRSB
8Otl6gjcjJAl8E+kPsQYlQ6Giv+GwVnfeYhr3fKZ96klRxRWXk3o0m/qTnTAVm3uYl+YrAt9qypJ
CqcOsuiemrlgXLnCwMjOLvbDQ+YG2z+lUXh7py7gOKtroqS8s0rAVYW2qXyjdsycULslgeB1qqwa
KgOUAxrikqbOUw5kgVRPigzPosmTgYAGKI9iO1c6+jz7Crmdk6K9Kcqie8jbHPOby1ABo1pTeHEs
6zZehNVt0ZRDZkuNoUSbXpfIfGzxTvxGa00u7CzpNEG2edXmnH/xW1h3sRV6NGdVneIXY9LS/5Mx
NHsxAff6M2qBw225VBcm0Xzg5GjrN3cxZnx12+iWEQEGQraw9bPy9za8OdQLoYIGw4TBq8P66HZx
XNmRZg9T8qnDcgbh7li9kP8/+xXXz0T/NkVoQMwEeZVVx2uxavzVSsk4aDlWTUOEIJoP1jjapbxX
0n0lCtEKd4hpymLRRqvVOjCLoqJVVa61ZtwEmg+HL/HisHFUOdqqY/7bzPAM7v2bgqbbEoXxl+3P
qidxFpev0hyKMB3KGeJSDDjX9+kkesyvA5gEuW1wpH7gexrnCH307KKrXst9Y+egJwjd4dbwGD9A
//gveOtWnzXGGZHbwS7Ppb/6ipsNststCkODR3pF7CH7F7VS6xf5Ao3bQxoUmp53kE8OnT6yWVNs
5gFyA+Kk1O56W9mw82YJXvfr5+1vIXmHqcprcKmrLKOF3mwtLG2tTW29DZ3L6vEPKnrG4Rykftbi
tLXgILWu9tPE5lmu9KihESnepI6owmP97J3BuFuddLpWowcFTSC57IRIMYWza6Y7dXy1wof/KBh3
uaMuMJJCk6WdvQKkBGCrhhtNbMUBa0ViS66o6XI9VH1WFJ4Yqpij0kzY0HjDVp4ZvwrooPJXycsP
SA2WAku5nhtcoHHGP++HRJuZfjSb6Fp1qgO4FDcg/WYDlJu9vNMkW/QkFu0ed+ej6T2JiMx8aUxh
KEYvTPZ1fcJsUyV/FGwe25wPbvtCOu4iAIdcXFKmKNHruG2ujaPvkpN6q3nDqXD9zBY9IoXHgLMp
chn23UjeltN8LrcjugI0r0DZKqsIEqqK6HBzNmXuO1MxGLuKBv6M4q4BpbQdEEeOMeuvc8Nde8Um
xsaOiGpLgMuXzFT6aGB6AqScy9JGzXEaPxHfu7x3gvuAcgZFa0e1inUETmb/saT3tag3SbRVfNW0
lJtTaRZYPDYi4S9qGnLb2hXqmbMbQ8BEs1q3ZZ01kR/hUiBIKHeseiX4OoPkyqbbeCs5zVYZMLAo
cemtSBVFe8TWd+EzxAbiQlEJ8ej4pHbfR3XX+6KeP9GlRtmPWIDkRjn2ESqnsYbztprtJnIq0CJM
kj39LH75T+UV+REJ6bxEonEGRAl6K7YCqEYk74rizixvM0Pkjqy/g/6+YvgKhpImc42YHiR7HTbl
LRt8G3i4OjECB721orCnUBl5u9GRKqQBFjLc+x5oAFMMzwIL4EHdGo/ioZnrcATt0AYaPRkH+Pt9
C2u5syJ2qeHdfcJICScYbQomaeppG7m1RSViq2d5AcdtWCNVQZAreOXJln+X0ewqHdvtZXOxqhME
rQ4Km1iHdoH3EtG56yudlTGQBiS9xUYmP4i1+28YnBhaZ9EmK4GhSIcgOcrqqRK9h9knPl5Y55cL
y+suDhQNs6itWPYxKX6rGESL5iFfurHQsXtZlPU7+IzDWVe8E9BqU+BFUVr96JgKeESsPqjtoaxQ
lFhpYK8o5C+XMde17vyGePv7UjhFj7JggnDNQXlmxBWoKrglN/Nm9KKt6Eit6twCjPPb5CzrhmQA
mDT3bhBk9hRp7mWBViFM3TKRxiIYZ8p5F8pcoVisQ3a/yaevKLa/0ipVALGq1gsIzi6gisqqhxoQ
hV+Xr35BukOZpZaTUSX5zIW7gOKciSE0xmnAU9kdtOyQ6sGmCHvRK2FVvc8Y/CvSr9OW6jkwSILZ
xKNrbBnturkhaI6q3HYzbgywWopUYT32s4DltT3QjTJOACsf8ge6TW/8b/p+/mJ4bKDZYBdH47ZG
0jgSRjtE8nIPFTUaeiXsYDFkLarswjS3aDrf6bN1RyRRfezqkV4IySl8S+J8LmVW8tGg0XpyS/Jl
Jj7O9q5IBLfjula+TZPEqKAPUwqlGY1GcpKhFqk8VlplU/Sa9Z8xtuYZgzO2c2MNrdEAI1OuzHlC
R8nXIRVliEWCcCdYUrPSAANDg0G9j5V5QpEYCj8Fpnbd9VtIwp3hMWqtVJMBIu3KvY45ppGXgud8
3rBxR+II21sT0Yc7xMKUCEXGCACNb5yjZZzOrQW89JTvZxevkKfG6d+mALRH8D1uq5Nv+0ewPqKg
PghtYVZ81S6iZQ+cj5QF+Dmt9wNptvwpwdZFV3J8KtXtJ+zu4vucpo9jHUhjnqLsTrnupxtT1N2x
qhWL7zP5FveU36m0oD5+f5+Hk12G+s86px6RdJFmrC8UGgEwZFFVZP6NE1VwWRIdgoxbZWu94Nhe
1Tvz8S8KEJo70Y3oVbBqJDBI8n+I3NYoFLnHqgNiEj/J00OkX6H6zqb9S5h9vbxJ64t4RuI2qQnz
Ya40pgTT6KDgw5EVCdWejSAxt+5ULCTiNqst1ZwOBNrOOh3YMy7eIqa2YfRo4UGUBly15wswJvRC
M+a4LVFxBjBi3dfzPZ3A9GX9QOen4KJcXTxqgPuGKpi/yTeKgEkoTTtWItOYbXvdZYZs5xN41QNS
fqaqboHEmdlJxvtAHXBrjFF9mGcfxasaOYFz4vUT6rDA4SxtT/N6NArchGNW2OlwW/tPmfbjzzGo
jCYiRpiNcR3cNZ/VlZo1Oep94qRzKf3RJLETZKJTy8w1b16pbKBliPFJU56biFRj4o86JNGiR19j
3bUHSm9L48psTzTxt5+R6W80vkMk0y0Qcr/5mCBfPhpGhPnoclrstSTLBUq3elEtJONbRYy8oFoR
xPAAnf5tMnX1m1ElsNIEFcyGohkLa4cJ6m2gLwFbBtqg94cppDi5eTrirZMjqd0cVQxjTaPnUORJ
rFlZCoOHq0iRdTzp3+NUialjNLuC7Mnc1EhikmJU3QldaI+Xt2oVB3qnqhqIddQP1pxMMio58aju
g2vqP9WjKIXJjPMHzVsAcMZ7rvOS6uzVzsiU61vlR+Sx0Wfxsb4KtqJC8DUTRBdgnP2eylHuzQFv
9s6KHbN0k+ixDp8vr9iq8aYq0eEqWODd4qujZjmOytQcWHBd6xy6La4oa0vBgHLGzSEMHK3G1pd4
nCuGQIg/VA3w4j1icCho3xXP/s8WER26F/UVrqr3QjZe7VSzxajEHhkRAhox/amnvtP6d732GQtx
xuHrQ8tpJlOUQKaU/EzbJ3NE4XAm2KhVZVhgcEdVzRM/n0ZgzFGDWXQTSGubbZsNn3hXLLZH5xQ8
iWfDwAQHqIP6oBT7CUOk0ofLKsdW/cMZWkjCqTWI0MDmpWBXdM/3tF3i1RvJw3ix3WWY1bzKUhTO
LSn1oSAxY8tDcjHwWGweAwdcXH+vcohWXTa8QZRXWbU/C9HYJi6cEy0nQQVSImQDOkz7kuqnQUiD
JYJgOr+ACIu5nvQcJluXRpReheH3IQ9dwdKt9S4sl45zFXR0j+m+2b1tEcq6E0/z9C34EYQtNSJp
OGswyXOM0UNsj2pl0+bUiUvvsiwiBM4G1J0aRjWjhIyN31r5dR42l78vOJf8cCZseVrrbKn8zAcT
wgOpkY8RFcyuvRkW+2Fwhx9ln3qkj1imqPwZFK+q9GoZmTtpriHtPyMO4glosrMUhBbeq1c6jolu
dRNidnlhV11hK9HVGLxeBlnfkzMIp8OFNQVSSqDDWXVd1bs5FBz91fc33MK/peD0twyz2jINAEw1
2vVwy0QHxZ42qDlCEqE99Bs2/WbqkWD9a3SWuP1n3cidfwGn2HGTGNaUYR0Jusst7Ql8D3Zl3GUo
dJavtAlrGwlqldZ9RxBsqITAN1Z5HuQOzkIkR8jJMN8k2qEzYhs547HZMs7vKESM7fIurmr+Ao/t
8sISlUmFPWTOVqwTJ5jAIV3aZnh/GWQ1v8VoQ/4nFaeQeUFkBcWJKI2K7GbGfG+nucvd+L59qtzo
IQqOILBgJGIY93wZeVVJ4RKDI8CkWFLOcPhqEGj9hLLaUEa28DYeBYaJKfmHa/D8/bcGpcXy6Wo7
dnKF7yf946g6eFe4Y/UbDe8COVa3aYHD2Q5VifMuIjN873qf1k+hsp+IwC0WQXBOQxxNOYbUQZRW
vta1p6p6KKxcIMaqCVyIwXkNalEkSkeAIVF0KOz6RLur0lQLDhNmEh/nXu9ugraWBZKtoi5ccE7H
EX/XQyUkKInKr7suctJup3SzXRNwYI1fP6FwCyxO0xVZpuMYmPDwMmkjT7lT618uI6z0yphsrjde
YohMkg/P87z3h1auQCWv2dE167xIt/ptn9mg/YMtlN3Rqz3rehQ9a9+SCu91/T0upyBjl07DSGW0
Gzuql+/VTX6fPAbf4frtxoPiSIf8u3/NIrGp45qC8NTHLXyPzSlOXGDmvFUBO8KgkdicbRV3tGsU
YIbJE+fyAn+0Ge+xOHXROowJCFtgFVWHOQhOGP66DPDxpL0H4HREThpDkxO2kM3POP+Vttu8FyjJ
R7v0HoK7nJtY8Q3izx0CbGV0NBCNR2HQGG0TxQhcOTX1l8siifDY/i3sYBO1SOoWwKOl5RhNuK+b
6q6RM5dOw+NlqJXH53vZuFu5R48WDWLoP4iL0UgVOsFB3WMmI0ZiiIa9i3aKuz4CUhMliLFTc7TR
1B0JN3MkqGgRaBvf+z6SljTKDIgsfA67bms1hcCREiFwd0duBWU4KGy9qq1K71JdlP1Z33ydEAPD
VPUPkbyAtn3X92PnNtXPHEXflR/aSovhoqOozI5t7UcT9DcSH8XLx7Lp0RLboaOiSG0SRd+bGpSg
evMkw8qDn6CebDkcfl/WuPUFtBQZcQ1LQ47hvXJrgV5Kfj107lhDudNkn1uydxlifQnPEJxOl3Lt
D3GFJQyUbwl1dSs9KPCJWlC3XwZa1+gzEKfRYRN3URUDqDQzr0/8vR+nGwx7FNjry0umyVz9RSfn
uaVXWLJZ37XmNk5/XBbjo2fObMD/xND4mKcsYQ4hYVsST9c18aoydXwabtS5tivri4msglDLV1cO
qQTGp09kmafNCfsgUNoGEfFcia4NUBbbZBhfk8B6vCza6tKxAUoGUo4gMuGPa1qq8Frjzq0nUEAV
YzHtE70RsZGtXKisPlxF2xpC/agVf6/TQ+C3BUladEL5oY6+8ulZ69XRloLx+xT2pyEwBYdo5TmH
LVvIxbkPudzlZVhHnTt9aTbBLt/qTmZbj3ih+l65DbdaYBOwL+OJ5+Yb1jYhTjutxEnf/wbOjbDw
VMbACvwGONJoe4s25nVwat8ekv5m/Ixlx6AHQsHmr4Lc+v0Sy1JWliQAPYumVvROqfPgNOrFNAt8
6hW9VKGOsmnKGoV4nOlQoqIfGxMwRo0KpwYmZFZPGPUokGal+AM95vjPIFS2oDPsdyyu+AJDArJA
bVEPu5+3+Te8hFGwsEmuMD4bgThEm+14p4KDI1McYYEu2xfO7r/D5tyZeC4naR5g99utdMM6WP1f
Kuh53cFlMYAIxcGih+OKQQYixi+oFvIdaDh+L62mFZUVFUAMyRjaZTWDNqD2AqqckuATNvkdFqco
ShVnZZzBJvvdTZrMu8L8HmJk8mWzsmIx34Fw22dFVTehjgbaOFZgum5vkOO5NiKNgD9v3g/Z11gf
b42M/Hk5DVOb80JyW1ebbVJLIXCz8Xtb7/UwQWfICJLFsrkH1ZngMIi2jbuq0SFO0YYGNL/8oTtp
3m6sdhP0r5fXcsVEv5OJO3JppddoAgZKWV0l4VdZWDW7ru/nReNuaS2YqybWAaAiuk6cyjOv57tg
b3oFSk2qo7Arcu1NuZAIA2Peq3s9qiXtKA53Ntn+FSL6bpjbOqq7eic4zY7sKpUdfrEcUYJ+7VZ4
B8zddigPqZMGM/WQRwh2aOVJ7L6126OE1nTU9rDRbKlDTyy0x4YKy7tUyLu4upm6jPFcqPShaGp8
LzrtJpo3Eu5bakkndSzuprrcfEJfMKGZEpBw64bOaaU8aYbcGmXrxs2DOtxHvcA2r57txfd5fVTL
OBh1fJ8tYr5NvA6k7GJuwtWVWsBwWmlQAh2xGEz/0iReYQiO1epNdv4+H4UPWl8qlR7f77t8k0qd
Y06ym6m6c3k3RDCcyunlqM9tWbVukw7bYGp2Q5tu0pkKNn0d5m8P6y3Su7gvjTqJizboWtCzBPem
hghykcXXUK5WYPNEQNz10RZh1JY+gLK2P44qvffjzBniVhApXjWtZ4+RrwxPjdkIsgYe44iUxQB6
ar0/6I3n+8+Xt0fgmfKdrXM+yFYQ9Ngeadoo9KUOb3TyONWGnfx54THupoVI3LnUkVjs6ASRMLD3
1hjLQzy/XBZGtDfcySQJBrX5TAn6epeRB0V5MCsBxPrhP+sZdyqHKe3qIWPb78e/Vc1/QG1DYUtT
46WT+bU3QmRPZumYmYHgjbcWiMHyWSgTwvqAN4U7SCatwORoYadiOUYiJtkk/n2IkiSjdNIQhq62
6w7VCMlT+eeVhWzjzsjcW6JX5Nmn5YAeSW16Lbv7LAp+oS5KYChW0hbvYbiroa3+J+B8o9xkX0dX
d8ob6bpijYtNZHdofss9TWDM163sWTbuOA9K6Ws0hGxFE/9us9IZK/Ln6YT3gjG1Xdimsc5GS82x
c0b2Le72UwTaD1GUc9VeWCjHRO0sbj6d08uoz00aWHXrEn+wtb6yuzrdqO2z3wgWbIUFDtKckfh7
ozWSPu9rGHRLT480N1xWCqpKhlcEypNMwIWgK0fVTJ2+xf8+ccAX2NwZ8DvMgET/B97RgfK9HqST
nFt3SZfcX4ZZVYoFDKfwjADRUDvA1OnJVL600u7y91ft1OL7nKaro9Hm6NRq3TK4k9OdKT/4IgoW
gT4YnF6bfozZKjkgTMxBivQnJX2t2t2YC+f8st/64bG4kIVT7jKw/LidANRs6nBjvPVQTzdVAX+y
22fb4YfIiV0LK7xTQCb64jjl6Zzq8NgZorYdvvv76WZGQVlzH7ndTjSBR7RV3KUVdYMcRjnAquYH
JQfsGmzRn6eh3x8p7t6iWmqNc4U1bDGyfoM2xNFuZZvllzQLkqWburLN/WUdXMl9vwflLEZjpPlA
w7dljAgIiUDobMt79g4orwNHPYra6QQaSbhHD6azGTLmQWPbxtYzqhtM6boxRtsffwgEEwFxRqIx
Z5Q59BCsdYM73VHsh8KRHPl+dBRHdYtt6o2iDRQYDMIZDEvBjKGMQZZ9c5PSwJMQH6+iFFMQtWNV
jL/1UrbjYXDjoHSCGCHasX/Mjenoy9LdZfFFP4WzLRKlPsEYuRZjEnO7SU6Fmtr/DYEzLUWBGX8B
gbBkdIfioS0eL39fcOR45uogHCzVV3DBVGNw6CbfrbvsZtT+vFT0nf4TzoyUE9jFixFi6KRxlH50
tTk4SCZ1L0vzD+bKMHTQRaHCVuHOWTW0YRQkwMEgdMwTQduq/y2U7d5hNSZp4oqK+NaXDzP+MJ7T
YP/em0fFlAKz6cAYVdaKW7cdhp8xD1H0Dnr73R8N/xmHWz+a1LmpRMBJT3/NDLP25pa1Cc3XEbw1
dzgFGHrbPYU4bsqvy4u6ruRnbM4qz6VZT0kAbMPY02g3Sr8vf3/dF2Ujw0CryKqTuVNUNapeWUPR
vhUGVRvW86ccMaUY47wY4f2/4kVYvUkXmNy5MrJRzacMD3J0QD3094UTuq1tfIluGTWsmLRy1Uwu
4Dg9SaXBlNMSIo7qr1JGm9pLYzR22Io6D1b3aoHD6Yk69f1gTjmcqUGObF/OXiJLE5iklcJVHOYF
CK8QRjMqlAkzODl4p1DIldvtzvjOsg01Hg30lggoakTLx93ZYM/DkAoLiH5sHGZj3ueTYdNGu26s
RPD0Yz/+w0lbCMdZEAlEnGPIlFHRrU2lfAGTl19QN9RB4DVsBZov0EL+mpakJFIHJtfgVF/1VzYj
dEauqEOvq4bmWsyxMx/+IyR3YRMrizWdQkOU+96tXkLMCM2cxJFKZ3IzV1xyvO76nBeUv64TneKx
OeGksamk7T7dShtyAnEBuhtZd+En6hqWykk4Y+LHwTBazCL3VhraIW1QJdqCocYXFe8LBeNMiIaz
Vg0EK5lVqTPPmJJR65s8D1wpm56zHDX2ZvmAITS/60G1nCpoXwOMfnTkINxc3lPB6eDvcEXX0gQ8
nrjDi+t29Kx0R7NfkuVeRmGKf+Fg8Fc4BpQ2GKuDhZUPbEJqvTM8ZKiEniuzhJdgOOMSDH1l6Qgv
upJ+N2j3+nDshONeBVaS8OZErRBRnoChe81Lcs1uUt01vWivOHAarsTkHSKhOKPSJqGsKSbWbizQ
SJxsRh38SfL95Q1al8qwdBAxY2Q331ObR3jISV0MVzyx0G99amYBwLoUZwDuaCG9Vcs0T1pXjVGM
V279QLeVRMTM9w/n6gzDnSsLAT+8ctO3R65qzyfzR3Awa3SZ9ZvAaUI7BxvF/vLSCTGZ6Itnbt3O
aq/XbO1cy0tggsMdq05uUXolS06h2P+CckC0X9xdbekjKY0hgmEEzW8029LT29PpxrJ9e7wmT2I1
FIrJHa5cCfI+VSBmT23zOXRSF0xe1DWvRodlVZJZSG8gEpI7ahmlmdY2QNTaQ9xdUyq4rkU6yZ2s
kWJ2gGnh+5T4tjU9zOPolK2ouFeAwhdnSXOeJBlhUmgbzdr5xZUkuk7WIZCTxwAhE74FJ8gUa5lf
zDARef6tUO8ba291IneDvfo/2ta/MXhSLtRDRYhm4mS9adwuOiByv9c24kv4H1zEMxLnZSBqTuSZ
nWF6H2aOgXHKdKPfZ6du+3+kXddy3Miy/CJEoOHxCjszNKITSekFIQvvPb7+ZnP37oA9WPQRN/Zt
qUBOdVdVu6pM+uKqHUJH4xzFOeN3wdVV1pDRnoEYqchQQTxN39Mpmz4LxOBVxm+fMqnC4l9zdVFB
QbRKWkZgxc/Cp/iQebldHbrfszOApYZ7BcezjMmHc6/ksSgCTQidFMNnEwdvUziuGJ8SwzYhZ4F9
FFcZdjtwzzbSX7XKiG0CJVyNjifYbK2WRHaq+vtJd2unDf4JnCUkiJ2B+ew9QtBmhURKbAxFM46P
YiPOzrjod2JlQqh1Nk0nmD5AtEFZFM6YTDqKBNMYhwmYrUtQpSUfpu8D7v4gtGvXn2KPx+m2NYhr
OCao4ZDD2AW4XVFBrjYZkYXuc851GAeCPULEWjdF+UItyk+5fl11X/dnacv7ViawHfNRKeXKVOP7
xER9V2PEIIkLboeY2Ps4G3qp76aGPSfIkmCmdYGxyq4plX+NjKHeB44J5h9Mj4uSOW/y+FwoPPuY
TU1K0J6BSxtcX3YPQn4jGZ/E4GnfNI6ja3QKV6FkdppU9TW2my2Eh+fSXdSvsxlZARinsKrwxpG6
MJvk1xPGBO5ST7GcFjAou4YIJmUHjRwdvVZQ8PWj59lprO6z6ag46n2ARIlOoUZU9CQpBro43huq
yEuTEgNTiM7Zxiqf69vqWrI1O/NMd5htzRKQrBqL0iBzNXA2n8pAkKKijx86FyqblJO60SZNwgLa
iOqXqqz9TpXAHV34YdL4pWg+ZxEUhpbgoZ5+788vNetyxM/IzPyGZSzMowDkJCleyqjxcF/mqWXs
k0rwBMnESRCv1K3+59KgdLjPuMxMK6E+SyWlq9f7CCW1V9ooO2Xv7hu3+RS+RmG2qYnUZVmR4phL
2/agGO9qX+Kj5HV+6PDevje3DWssZknAk4WRhCIiRTzR7ofMG1NXcMfeGj3ZTq6KFHSsMeFYuB2e
52Fk1gQQ8QtlEwGURA8EnGlF05/GzDiAzRqkXNw8R7c+F95CoKaEwllUKLMJtSjzPi4kxKfkV1Bb
DY5gWzrSW8fQ4d2606m5hIJ2gohOWaKx1f21GleCGCzYUwanRroz9KOs3cfgft13kc0liJxhmAHs
y74SphIwadF8FYv5OgTn8n+DYDKLGkxxkaqAWEJfG55m+fP+97c97x8bdLZKMIoCcYkNAOBk1ByL
N+pVci+hd9OllwLDTYj+H8640fj89+nR2Ur/TsmXOSpmpMu8S61iqcGc3j0FvfqBMxJZ2Sbhd6zW
H7ADRjJafbD+4EpxCq7E8UXi1Y1u7onXIMw6milqUncGQChpn2DlbmmnN4pTHwdf4G72txr2oPL3
/y6ni0zKJdGgzqKJ6VJ8vbfbU4bnkPhEScVjv5tt2ac7usaev3e3lJeGu9JtB/EZn07takgVIYP2
QgZrkzA+1qFqTaN0bxbYJYcDtHIFXCdJvdM3sRuL5lU7BxrHdzaP8usRYNLyNPVRPU10vD3Dn28z
B2dSW/882TgOePpoc02mE3jhrVSwVyPQAxLZ+78iAefoIqKwRrxPoMlyzN3gqDzKt6SyBT/3INTA
Y6vYTF8rRGY16Cdx1qDeiyuZ/Jcp3JT6ZBnmpyDkxeHmAkBlKXFxrONMx7juUIlTpfVT5/R5a6nj
j8kEa7sADirNsKKQd4+6mS1XaIzrtkOTp2ivQSpTwHAZvibVt/1ctmkO1hfRwEWChkfQ976Zo58U
vK2kc+Z0vlrEZoDKHK4c5+oQ1JVb5TEnvWwatMJj0ks9BpDRAyOHs/R+NP8c0p/79mymydX3melp
8qwnaQ5Pj/KvanHM2h9jyykA3U7/KwxmUtSpN0OpwZgNHgROvOoRbMdGYsW+Yk14isGlkhFay5d9
w3gDxySRvO1T3Cth4MwlOXR15qXJn7N/YIu4sovJEhUoIBsENCruNNmfSPJJB4dJUTXH/2YJE6no
TDAWJAc8hQi3bfZd1nh9mDyfZrYY6O2bOoWuLvLY3Jcqme1WU/xEvq3n+ZaIPa/Zgjc1zH5DMiI1
DFtMjWgUB7PPvqU5VBT3B43j1yzBQrIIOqk6YKTtz6F+yaLXKeJtzTjj9ra5X61TIZnHfhowbkJ9
L8zPhnkcJ3+o7Vr/yDXB2dHetgcrIDnTk0qgATTPX8Optdv0oVFe9gds+yiyAmEygdhjH4P7a+ww
vPy294cD8UcH4i9+yGVKohN8sdqtoJiEkPd4qwuoPbTvgJJAjf9T38H2Mr7CYXKAIOlFOCXAiY4g
RQmtGoUI2Xf09ljjU+oFD7w1led0TEIY5zyN8gh4VXirDj978yDUHFfg2sRkg8wwkkWr4XRIp458
XduUbROtUehowyOpz6t1245VCIKi6EdFFwoTq6DG7KMIx1RnGmtLLhJryb/vOx4HgW1kj4wIkmc1
EAScEA2vbjmkZpsbHVnHgo2KJbTGMgMWxHEaxRN2s40uQL4v7U1LTpvqCozeqtXN6p/TKtJV4YzH
ZFMQIAZFV2GC9LqCrtBNRJmntR96Vjj7A7d9KlghMXMTC71ZpnSfHAV+0gR2qlz11eciPVSD17Ro
jP0yVc9x4RGZt2JsO/o/NrKcd9gl9osqALnvdTuH6iIRoDjU8RgIeDDMZitrwfye1DjDGbp8yMGg
tCyg5B+5bPybOFQkFlKIMgEF5/tNXdjM4qRIiNuiwj4OxQyyQE5Fpz3tTxid+Yu0t4Jh0kMtkaKQ
0QyOk+g3onxXwkeUEPXGZ2LcmYro7oNtJ4oVGuP3SYIWYnMGWvp78RZnQVmBVKEQl/yWbZwoPvPu
Q3iDyPg9ATFALGcyDsKFQ9JXdbGz+Me+TfQn7w0g4/BQvBlJJCNV9H3omvmSWXFE7D4wPRwEb9tF
55UGbuaO8xiyuwiyDKNCBoxhKOLhOFHsWvKmPPSUYeBM12YWXCExrl7MlSSPPZBEyCJOpRt0nG4H
zvSwewixXNqip2vhlCSdFfT916bKr+SlfNifIx4Os43Iu0A2RhmpAdwujhR3vjJI12pQPO/DbM+M
DCojU9Px5sTAZEkS5ZOG7qV6yi1F8uZ0sFrjJOnePs62y51x6Lyttl5qas5ZLQGnKSQ3IZodyy9h
VNlRp1tdftgH23aCMxgd2xVYIYVCoCU4kyvSjSIci/jX/ve35+b8fTqoq+9niYnq7QzfT9H7Yo1p
9RBX0rdK5hFB8waNST3S0s1S02DQTOj5Nc9S8V01bse2Ak0ExyLeiDFJJ56EydDpiM3Fna7YavGh
7+syNEbQ6otutfcjpnbVGKotLGln3CdP8YtpFJzyy81JocpUKsjaoYzKDJYsNEIS51jkhvnnHPY2
2uo98mV/4rcXA6oARAxZw+UeEy5NoUHEhB7z8TRbWoo7HSBUf1js9hhCZnS84u2EN8uOyQqQiRtZ
GYRBWLDrotT64w1e4woHx/5AtRVHPRlXzUNj99WJx/iw6Q8rWDrYKw/XFWWcehmwbXkXI5Oq2uP+
SG7O1gqACaHazGdloHZJU+bI4mc0LA7F7OyDbD/XrlAYn0BVZwzpEmqGK90G95MTXrWQ49Qg0bK4
0hdKyFqcihtemQxv9JhoklWt7AianJ1YJ1ZU+bP0bd8wHgCzgOs5qdReA0BQSFd5rHp4wec82fM8
j2WoaSDdGPbUCHQp+IVT+tlLYXiDTbVtKtvAaoHGvqPAWSfoL7/Ympxn7I2vYOV40RxPqk79IjlS
ZSVUbKOAM+H6N52BPRjmOrCI5TkKCsSxnFaJ10yi/BQv6Pkc0MV6GMf669RVspUFJW9/su33IPXX
QZ4k4v35fWAt8qCKuYpE2CenFOem6cFQjvvOsX0DAZ6D/8dgkxSq2URZAIZyL6EOJ3FKW3vSIYkW
f/pQnkAlGJhvoHUrsdJRuLVJFTnGDqXXItzq1+NPpSCcg+ems68wmGgSR0kbNSPCSb1Eyh1fRPN+
f8A252QFwEQTkZLAzLDFckJUEvUg8R/i7pDwFFg5ZrDx1HWG2hEpxPVjMj/MSneVBj8+Ygd0vFRd
hnrcRZ+PIEyiNqCwTDD10isL8YR/NaPvdzrsA22bcgZikneFhiI5kBLMiCL9koVkBueRkXPceHtW
IJxEdFHFXovxYn1MtEaoMF4Zqb/obWGrXfMogIN635btPEdljf7GocauM44K7XYjFaCD8aj5otvf
E9ESbk179oIDZVbSvostl1GJZxz9+wpUijRV1RLqDPKTOl/L5XMU8a5ut2fpbBgzS+nQoCivgWF5
/01VnnXw9u8PnUS/cJFFodCEuxgdzC1sss7wRiSnEfwgfo6etNPkBScquAFmYTBEg+XoFELYoTwq
b92487FA9UB2wO0alwF9e1+2+iVMWtVEOYyyCjkCIsqzLaBqOEHVcAYGhN/o4PD0hPvutzmDK0TG
PXs9iNSFJo0OD3FSeCStbJHyI+v8CoTxzaCdFrNaYNYioHO0fch5DBz/MnDQuJI1kJ5qbEWvNCwG
NK9RniPdG34IwU4n9xXwesl4LXY7O/UG3m3/ttP8g3hR32tUg1EYyLSdsHjjKKOooMYyJfV3JOk5
Hrp5gKIKWH9Zx0qZjF0jBYWMjDhklCnlVu7uslJ2m+q2+tD16wqK8cBII/Ey07JlRbkHH4gVZq/7
0bb9/LdCYDyuzUgZjD1qnFKQof+mpH3LCzQYvkqmNV5T7Y8SdzjWPuiml4OdENlIFHWFJZ1rUUOn
aSkGMBRvWmishcGnpOVcxW86xAqDyVMDiM9AbYwsUmvz1dzpbmeEX4NA8MIu5MTTtruvsJgDASkh
rTq1sCeDMPh9Q0ubUKO83M+vkyv9L9WGdNovUuQKkNm8RHVt5JVOjXOLIy0xLz+rt4NdH7VDdM8r
L9/M+CswZiPTLCVpjZzOVm3aY66cKqnhnLK3KxhNA7yKlG0WR9P3K5cRFglpchPKa/RGPElvmmF8
MWslteegepqT9lrogxF1AyXeiCKJE9BbvvLGVyZDnkhS2eLNReukstexpg35mNpBGLuN1t7VQ/Oz
ITIHa3MfDdfXTciXaeBcZJwlX9RgydCchyK4MaOH/SvTJlBB7+8oF9qfB9oai/GTMAjAASLo0GBd
Zr+f71Hs57Ypx/230iHtO5QhTIHOALYHLxtCVVOKADKeKu6QBhyEW8NKe5x4BJuEvB6prdyxRmPi
OqhyqA8KQCulwqlk0+6b4kpsNG9/5HhGMbOkBllqRhNg+vlQtqnVLD8K9DrqspfxzsRb8bW2iJmk
QFfjsRThfYl4l8u3o/qBLa9EUHZDKGePxtb4NHUzxiJ0Nh1ifI+S0UpBJDbMPPVamgXYlLRGYTYV
SpbXSqJhU9FInZtoP4oytXvyLIa3WjZYUDqsi8P+FG16wsou+vfVbrcmxhB1IBzAu/unQXJD8juN
vvw3CMbZkjSN2lEFhFI9a8OhwLVVzjmHbi7AEhV6k2UTR172hbVockgGUYeO0PHn9S02S6Gb2kVj
CTfFrXSduOYd4Tw3bE/WGZNJtzkligoyYGZiZGvD51B18uopalFmHFjp6yRz8vtmgl3ZyGxj6kkR
olgHXoAb++PS49xl9lJzjGLDcHp5/MhuEJV6eDGUZAWy50z0GnU5m0nUYYfW++NwowevtXaj9c/7
3rH5xCspYOilVMC4vWX2TvgfIMM2QbmxfJo8yLqcQDhQv4IeG3dLmS/yWng2HX4Fx4SYjgU/080G
L8ptulhyV6aWKqAaMQicfcM2kx80u4FFxeLZE1gnJK24mDUqJZTOlUo/l0YrkH+EWmgp0899LPqj
L/IGpAcNCXK4+I8xSupIqA8txjAUu18tXl0FxRg4+83N7QXVN/x/ECZVyKWGt0LQHKKkxTi1f4tm
ocbN+UhBBi1pETF62EywxblZOVdZpeh4E08WdwnrT3iv5hXsbbUyrjEYY8S81+KuNSg5WXDdZLjl
7hoXdP2FtbTZQzNL101qfsqkrzV09fYna8sD19BMPuyWZc5JBmipeVDGQwUmTwi/c2ZrG8QwdEMn
KPNlS0KyQe6Nnj62kvY4g0isBE3DwIulrYwki2cQZtGVh6Dt8XyJQSSfmgpXTaVs9dp0hWsn3nxt
Jds1FP37ap1qYhOlIODY/ruLhFi9O7uFN4HnJfW1R6iV2olVfgqd9orXIrwVXCtothJEnvNIDGk9
LOp4YjSsl34tJJwa2M3pAn8NUTQwrctseYYqBnWDwMPhZ3mR4ivBvF2W132328pHuHvUVQjjQF+Y
fU7O67QmSzBjpQ8DtzTi1ioq7Qr15ofOHLyxxUZzH3DbpjMgk5Rmsa5L9PzBO9CdUIFrsJKh9KqW
3j7MhROCqgCtpAZU4rFS6SKzTGl1JMREhIaH0qCltbSHPkfNhF8Wx32cy4WKAWK8XUJRdN/KAEqO
9e18Mx0k2U2vKTFU6BmfRdPh4NGF711SZ/AYl4fWQivGEvA6r3ezOwJOfuHBuJ491BP/olJC+3gX
0/Ueji0EmSJo14rQoHJE4zbr3YrcQ+BnH+IikhgIZscEqrAuTzNApP11UZ5inbcNvDjSMwDMFgkl
fkYyBRiy4nXyaBtO7hdXCZoWVYhh8joaeANG52+VkkQlBDdNCHmasMh9eSlOcyue8kr7uT9olxcj
jFFMHEWzQHK1hVFVCTZ6yKiRuXFjZbw2KjS5hqldJpMdNpHVDLNVjKU/zoGrxoQTZzxz6d9X5hIB
8jbiCHOr+bbWbXP8Ws0njqkXqzJjKo31FUYvR8Go99BKkjvtZUinwSnQue71FSkgapW8DkNg2kKu
6Y4mCpozRUvu7/8EnpVMNhGCeJDmBYMtxcdkeha664W3veEkrDc1iZWRWqupuP0EhJbHVtz8nGo/
NCanHT4yYRrVSTFFzVRYqds2LoiSh8DJ0ushvxHlyFr6L/vDte2cKxAmCEgaBxV0IBFx6LrujhUi
rrPiY3xHiy7Cj8XcCo6JBTxGtVJBbQr6b3l0VOLW1kNOwF0slNQJVxiMo+OyaSGLDM2JxUgtyFza
uRKh7frUdV5bP3LGb9MZcKtAZAPtNuAxeO/x9ZClajGh1yt8/usSMrdRwhiOdva7sIhNCTANt/lR
JM4+MP3uxeJyxmWzfWjmSSm0SMXziXiVNx3Co+krh55zvbC9aK5wmJSv4O5OKkS6qvgjCGczz3Ci
FxmFA42f2eLDvlGcwWQLAAu1UNNxAFgmfA1yqmYooZwxs/LquA/0L27/z7Sxh9ZYnJsFYkRw+8yG
TE9xlJ3EE+wOjwsl6BSX54Zbps7FZHwf75JK2FSwLjmCStdfDujXc6eTZile4/dXEmcwL+9U3uLg
bCMTByqU7PWSrtbNa+8O14IlH0J3MZ1QQik+pYsMH/OS45bUhj23pDO8yo1mmwcD8lbvCFXhQhnA
7fr2T7fajFlMhieZ0ncLAYQy3/SLq+c/c97O9/J6msFgtopK18gCujJ6kOQpp/4+uCO38r3pS5Z4
+HM5HgaLySC5EZuG0gOrQ3CVoaMuX2uIxbYSJ5Q3V8ZzJLNFEoqZNPmiAKfSj2bj56hGjeSX/bji
BDB7Z2I2SmnWeG+ErvGD0aLiVbCixU15NVrboYTaBeVNwJiwV1tjIWsVIQoVbPorK2XEXnxMFw6R
xdfkZrzft+vy7oRO0gqQcYjUJNUgRDJ08pTG7ZbO7dv2IOfRoQiTQ9YKX1VltFpTOQnJ+JF5W0Ez
/tGjq0VsYtgq18eqdlDCjotkzvF80zd0PEKCMxe0HW+pZBW2hiyGRKGpYgRnYpgdtP7Y56XFGUS6
l7hIDqYCQWS4IXhemYQ0GcVkZDqkf8bZjr9V2GxQwrP6B7gnJ7d0+Hxnm9nINERc+ENyjrBPrOo4
JqI4YDtagKF0LO+XxeWYRA8krEkmxBN1NFFi2FjSkVpXQlQsQ1xIuTE/yR5982whCeCbpw5t7zz9
hE03hOQaCtzAcAyOE2YEB4XMnazogENXWn7qDpS6KDokp5rjdJsRtkZiEnmfL0mCzIRN7tfZDg+9
L7jFQXpUUdbZ+IH9x6KKmJ01HJPUy9qsapQuYN3IvaG5EoYvH5mo1cgxATwmcQ96IQB0dDF8YyHt
TqNnnsARw93lbu6a1uYwMYs+HVGqqDmUaG1xQB94MhxKYChD0407V5tO+I9tqCZ4v+i22VxnYgU0
5V47yc5yUBztE7FVuoP/c0K/dzOFWH4PNqGgq2kygLXLKRZOOu+VZCsVnYdOE6mxq1TU95ERRgTf
F2vdijWnHgpb5tVWbq1TJgFLkKwYYMtk37rJOLUq1LqhCUaeEsmOF9B/tT4xfu173SaMhEZ8JD1p
g38lViZwMcOWppLtQHiZwC81Vm5jEE5q3Ry0FRDj3Z1s5ONSBlgASX+bqNp1VKCQXeHV/PBgGLeW
Q8RpNgBmqWVbzG57BTrFo8QxZnPjChanv4ftgouFYGs+x7j+diBEWsSW0ViK3dqRZ9rZclT96EAz
EK8nct+2CzIWCE3lxkwTRFBchZIXzW74x2/QNHRWdjGu3YDiLNdnQEjgAdOXa6l51TJObTnPDOY8
L+njMBYmNQNk9HOWWon0lKBYb9+xtxbWtSX076sgDWrULIJKr3fq6ClPr0nIOVbzvk+tXH1fUWdo
cjZYfRJyZ5p3mcE5Q/C+z6xutYpinpEG5lj8rEfXwNXK/gDRgLvYF6ymmlnPQnOO6jJEpIjJcVZu
guVrVPiD/Cmrfka8ZMYzhgl+vVfqBLsTLG3qQ1Q/Zn/8fsK4LRP1yazhFkrGYJXB9DCXhRNrKcdr
35TPdsaLvc5AO0yU9HRCoDwxztYQuaIL4nUn9CXoKnwTX0co56J4mLucceLl7SS48rTamNIlDeng
xV9DEd1ZzyGvEJQzP+ythlEFf+9tjAGqwNGVIfCuXXkITNCPOconxhRGKDdy6Cyvi4OmEmytzW8z
cQZU31U+T2R5f2nDdv59hAZKNRu6ggnTyBOJvpdj5EiSrfPun3jTwyQCScCLQ6YCZh5iN63SQyEG
DyHh6Rlvb3fP8frmnys3KKshjmK63W3dNrPa2+VAq6zjY/gUHXK8D/F6cXjDx+SHysgH6BzBLkKa
6yFQLCVU/EpWX8tQcfdTEc85mPTQtkk8S3TVqaRfY/068riReaYw6UHX1UoJSny/Hj6340Ecv0lR
awvaf9vjgKvpvceVZWuQscQULc0xCA5V4Xe8JxKOKez1xTLILZ7cASGlYtZbXSfUt02qyscEPZZf
wkIqOOduOjYXaQ/F4USWUJomsoC1picGOkpw4QkdjRhyLqqveZXPU6nZTq8rHGbnQZKgkY2A4pSW
hAvj+rd2wuM7nDwYbP1Geu0eKr9/+ePKS7pyrGCZvCSoY5tlMmCbsbNDMzq15vcxCXiXM/TIcTGK
kqqCdFTG6YdlJlNGNdOUOBzQKeVoYG+q/eYKN/DLqT/ylWK3z+ArNCZ0l1Zv2jgDmlTe1ZmbR4k9
Y4vaSsewa221N3xZf1YhKbYfxtuZ8GwkE8bJnPdKGwl4aMCtaoyLNX36pFXOPsi2o6yMY4LZlDsl
ykV6kKid5lpxEy/4KT6GnxXH9AsXtblUs8Pmvaht3reaZ1i2/M+AXNnSlBjT4ZXyfmKz72QvtD0x
u+fGAvX1HW/RmQMsgXpN2EAowWkjm1apT4fUTn53Lr2CKv6cRvtt8/TPtOlM5EHYKE1jBWjRbD5p
XXzsct6rPMcz2MKQuEyFsU8BgVInS5mxzRysQOM9zXOCTGcWfPB7aUNSY4oKKFD9pRpTHHRfcuYD
T8Llsm/sbdAMcKMqIAZHTej7VJ+DbieoVeSN1kU0/QjRrSq4BlS7LcMCMwiawfnPM9u5/4zJ2Cd0
YTdqAjBTsbAk0+3DwgqTh2HgZKvt2Trj0L+vdxp5qlQmxUnayM01D1eIdlJ+6Px0BqHGrkDkkYQT
WJrBQAlizOGzpnJ2nDwjmBxIskrVIgPfb4aXsb5V8JYgxzYnF21vXM5GsBkvrKQZ/Fi4c/dmtz7V
9oQnq2tKcNlhOwv19JuasxzzfIDJfmEyiGUdAbGqbjoNslYHdfg8EA7KdraTJTT2yuieuiBoFHGf
j34sBOx4WlAxW/viXQ39tuZNB35/EDcnagXFpJ9lHEDWAb1x9K2e0CogGp8Uyd2H2I7WFQYTrV0q
JnmVAyN9bo6Z47X06AGK89fFpq+M4kvHUy/e9IwVIhOraKhKSG1gy6mj8Le/VzpOpfa2SeeNC/uq
35ZCPyoxAEYwy97QZ290g90qVNUSLY8QTHnaH8PNaTrjscdfPe6GuhOAl2R2qHoCXkWib/sQm769
gmCWvUlSxrKh96p1B6kZtR7tMNNTaBXirSfqy/9oEON3yiDKSy8ikgpVw2IUWINpq6O/b9L2ReHK
JsbzNG1J0oXuL9vZra6bY2s/vVHN4Q7hR/pElyaeEN32QXEFybienJTFGBNkPijwAq94jJwfA7aa
CC+ImkxfOBZublZWcNRxVom8I2AAUGbAFde0K3E6xNe4I8ErJ73a53FrbD9brNCYZSOO2zTUKoyn
9DW4gT6GG7rdFdZd05/81OPt+ugicbERW6Gxi0gINTGxAJoxfA6S1kKHlmBeJWAtmsiRM47UE/aw
mLUEbHra2Azw/nK2syPVBVUXXC7hjRMk368EEjgj7/DDdRVmNWnneZpDaNGhdAaaUof07TpLvmkd
BVJL0WfelQInh7DnY0WN9agPAVfh9qxUZ7ur48MSTN7+UPJgmAAwxFwgKV0j++ZHW0Vujct4gdur
sLnbPPsG+3IbZXgDrUb4PeUqaW9SX7hBVRWtWXF4i/72gW6FxXg9OK3/3megO+aEF9y73ksewBpu
8S6z6NDsOKHEOPxSmLKAVy2cwnP1eoEkBMqe3f3Z2Y4p00Avs442KoWxRQ2MRZpzOjvqYGUNjqXq
z8G47cajkD3sQ21bc4ZirVEHNZ50TFHcZ1ZXd9bMq0rYPo2qZwgmak0yghgBVdtOhHJjK2288BYF
JW/8A31lxdctmM+dDqXBvNjddvIzMBO60PmVlliAbSKoB5IAegMPGo+BjGedylxoTYmi9EIHEDN0
Aj+HREvxkkCmRXdxS+dIDg6kIICdeU0f/5Ll/zFOZXYCRi+NedYAd3g17o0TgdKd5sSDJXlgH+Lq
stA5Ypxepp5oqOA1BQkC4yak17VGjuIByrfo6hPvxPFLRz5DT9hqo+dQEKx9r9yYOVlBDy6K6UC5
oLN9M2VoNgSvR4NDAv16bidU5YyvpdCYnNPJRqDJKpi1QYqmoW+VLfwQ0QCk9k00OJoq3eRZe9/l
z3Wve4sh+GWXcI4MG7H2Do1JuvpSBGagA60lN2N8nUSc89zWhvcdAB3W1T6jRQ+imtBZooxUOdZ9
EU18zgixINB7uJRVpOX5Ic8mJlUlURAtygybxDl2QwPvunnMGTb6Cdb31pPE+F40Jn0W1YCo61/Z
+NxK9lD9aJuI4wtbEfVu9Jg8lQ4zZBwz4Iw2JWmhtyOCHXiUF6rwueUeWy6+topJTsO8LJNmAk04
qI/1b1pHFbrqQ3BIapvgyPW/sMDsYoJdi8lVTVyMtJkUxSxhb03iyahvuN0DuyEFDCYvhYlhzOWE
G6YsU3NLT1Lo6onyb70NZLvISA6fRP/2frrY9RBgMucUc4n0UFyAKeifSfYUlc9TdtJ5pLBbB5Wz
gwCGOaiI05iVAr0zNiHt7LS3xArdFkvZc32tPYoeblaPKu/ZkTdlTM7ADWch6QKO5Ur00tU3oYb3
LOPr/vBxDWPyhm7MatXSxKRaEG3DxW2CJkJ7/mLeo0DEiu6Rf3lF4jw3YfIGyCjBqtMnYBbPx+Mk
PLVFdxQz1DSX5ZGEwtO+hbtZCjPHpBBjzoSlplkqNk3dXXIV8mVpIrj7KFuL5D8hDRQmgZhhNJTK
ApQ5lKxGvq6W2RLbxMaERcKdavzeh7skb0RX9hqPSSHgDCBCTlNIbwc3k5Pemo84zYK+0bS1x8GA
FHhi/Q8dV5xoY685JqkOizjBKlPlszs1xUmo6kNHy04nXkHh1u4KJmoqXqBkiMGxZCqZ1JRqCN5V
BzyR8TfaSwYZvAfzm3wDGTofkgG4byv85Y4zsjQRXi45Z1gmoWSNCmIYASaKJxWUNBEocDqX1kxy
JYu34/uMxOQUWRWlYuqBNJ4gDEpvByLHcMCYFd6N3v+6DmyHwxmUSSplgFbudgGoTCBWoI/hc7dE
vFconmVMUhHavK6IAe9U8sfA+LV015rGY1/6lzX7bAmTRiTTEBo85NFVtHdlr/CGg/SkwDXoc3/5
oY3IGYzJIrWRyTgrA6wjv/XivkSlyWI4RsHbxlHvuvQ+kOoYJqSMdLausUmDapJG5PzkiBpXJ4qs
srChOP7X0fkxUpx9d9/OW//gsbrIS5koTVPjubAqvrT6Ux7c1Y0dKHdVYtpt6++Dbd2bI6TPaMwG
AZd9cia21LreptJ5UBizQUczuQXub3hVVVvXN+/QmEiOtFhrE3B9OtMPLG+IZcMRZL/FsYzevoH2
LvvAtfY7RCaimxQlIQm1T9ScPPMVgfeGtx1Y5wFkoncRFLmXYgQWLTcAE33khf78oxwt3GujXBgP
u7/kY8+lCt5OGmdYJp5TaI63vQAv+UtBsrWXzkrtwaaPedIhwx75I/d974aSie4xUAsZhDL0mnZy
wIru9Qky8V9Xp9JLbzWjte+cvKFlIrwpe2PJKOBgxNYURy8FGnrnjsu2Qr9zEeHQRDNo4bKGIMff
Vwc1TQtksDLRnQLKOIiTnsKr2i79Do/YKJJychCtlT/nK/m4b972Rm+Fy+xQiDkUVQ/ZPQwo8agy
ZzRfSyjGTQ7Dr8aOoVzi8qQ1tiNwhcnsUtD1IoIFF5jkMYViCBTnQnewksguezwCJlf8K+nNWfwH
ERux96NbTPlYChoQ45B4QaJ6oRFYUcPTVOXBMInMnDspIzGWA5U8h5MbgElWGX/uz9hm0K1MYdJX
3HdlAOJTHDnAJ93I9yTiAPCMYLJVZsiQk0sBkJmgFzrW7SHnUjbQb/y7txOWSaZStLLqKmDUkT3b
s9vcUd6awnQmu3mGmpDX8Fa07X3Batyo2asAM8ZCRU0WjmqjLctQrq99PGa6TW0HVu7w60+3p0mD
FiwE0BWF5Y0T5wwvf1OK67H5zkyeFJMXuJtbAukMwGTCcl5qNJABYL5X7mkMTQfxWPz+q+GKp1W/
7RNnMCY7TWGskKzOMV+Kh7qGsf9i8MS0eRBMIloqeYwzKEQ4k+kbYFqR/CRx90OHB8HmnTGR+3QB
RDodtPCHKLliz2MQ5mBcVDxNZoHOXYxUnD3mtLChearC3/t2bPoWmIpAroKCGvS5vHdlWZ71OpqB
MS2eLn/q1JePfF/WTAnkLURiL2yUIG+lpEB0Rhqo7IfSKeOeU6i/OUyQHP1/CCaLmUujR28H1TaP
UBjux2jk00POtnlznCBsA6ovVdIvuJbQ/TNWUoKXs06YrZhMVqz/RwTGaaMZtatERmFpHv9IRef/
SLuy5bhxZflFjABJcHvl0uxu7Zsl+YVhy2Pu+86vvwn5jpsD0Y0zmgi/OaJTBRQKxUJVpkQEy7R9
Va5M4F0201q0TMEEubfJkX0M5n70DGnWwWMNpegqEOz9dpw8IfKsSpJm1RUxYFLwBKp/TD5a99rV
hMpB4YkH6gQ7xGucKEagtnUNsLh6y8KLRs+d86686Wcrazg/k00tL3QdAJS8VjK0h7xOfTwPIVwx
7jj2XaB38HRg+OU1YwOKffUqPbBxpsxJBfsjWjH2/6trDO35yRhOALOSr7nhJLKo7Vu0Yuz/VwC1
EskT1LvQT4KTaVivLL9vss8852ho62XCNibrBvwnSgQy69ykSMjU+CnsKrzae40kGtbZXKsTCF+W
opXSxTOr8RXhRRbcLqJaFLtiP2Qxq9/n0r2hSSU9BDGNW8yTvTSP+YzJSQhUN0+f8bAVEOfFUpjJ
k4IuNreB+DXqeYE7v2JcXD6yApTlEkGblGjdOIfOMAGylBaL/2Xg91J5hK6Pe96kTS9bWcS5cUO0
OSsUQOha5cTZoSUYBwo/c/hXIJwrq2pD65hV0tLqNuouCH3rh78+YQe0V95ZzuDIHITcJCQoWrgY
iIo9ECDdWXPuZQYRzFFtLpdOddQ98S6JCu8/j0ujR0ofse+XyHoC5x2Enx9AbGmft2W7DrNC4TYF
ktjDYI5IkclxulTRmlv8lJ0G6TFmj0T1VHY2PpydFRa3cL1Vj6bFPmMyNEDhA/DYHUsIQlXOuBeW
BNnqnMPiUuUoL+QaGrPIyX5KKBEgVx6eO8ut0fuOl/jr8kFUwxVtF5cuIygn88QKnSTdT+mVVFxE
onZjFiDP2cRlHsXQm5bKvqFZPVreswkTGTPoomrZZihYbRMXp/Uwj4eJvQ+O6TEr95qIiXozhJ5+
n29uMpm8S2vB5bSQeJoOvhySXhryYrfxsvtv7s0P5SxNAp5HVuoY0HesO+2V6Y63jPiA7EPRVIfo
LClcyG7jaLQoWzjW6NSY9rDXPLCi70BKmDqfGECGQNbv8KBw4UEfCEgYWBSqgm9D48dVZQ/Jl/PL
J/BphQsOZqA2gcZ8eqL3VrKbYsVOdUE6LcLggkJtLrVZVcDo9eoyCwpbm6PrKGwE98J2Vr1aLy4g
jGaUlzqrBTSlvbjxRemriUPd8lCizKZ39v+gtsL2+8x55XvEhoWSLmd9JWp9k5teZj2PiW/UV5r1
SPrZK8llXzW2ubzVlUg/a+uM6UShsqKYSHj5FzMtqKIkmJA9KDq5AVlraVeZcT/qwXdoms6Ctd3a
wjUY5/cjxkmokQIsszrbCn066Y4kmufbikqGosvEAK04eGC4qBRl7YAXEQlvgJJLIScZKqrgLtwy
Y4XAp45ygEiRREAgZD9iVMrcd9Hbvz9QawgueyRVJAcLwoQbhddt2Xs9hOjHTNQ9yq4a3u/WKPx+
ZNFsYiYBATySgrt4lqFCYaa1r1nD8jjReXJoHFFBuiIC5eOR0lSLVQB0GSqvnx7pUNnYLkebj5P8
cH4ZNyPt2kIuMKUYKJo1KWCVc4ju7ZKHwC0ugodoj50TaUuK3IILUEExpLIRAKvUE0dfvlKzs/Wm
EjifwL3fn8BXn2AyiEWTpcTyKbI/6k8aFSVfbP3POQWXn+RWM85zDoBwtjGIBWaZ4DEFB7A3ljbB
W0Pha4VzfptYPnIOkstXulZpu4IdKHClWNAB6DoQ9Jg34/ASmrortaJOY9FOcSEiaEu56FmIiLTv
OMMNpEd7kSqEYJ/45AVqqVGlEmCY6oNa+G1yd37NNrv38NiLTxj0dUDTitunJJbGWKcIEaMT3BEQ
NrE6LxMKU4nTeJZPHsn+E+y56hqT26gC9b66nOIRtHWDHc7HvAydQESvuXUlrUG43akqKdFrMxzx
VH4t9fCE8UE39301feok/V5Ak3v3yWU1sUDsP7pU3cXTRSbq39wOdKff52J4kY6FEjUJtL9ASZqb
FiqApdONV7p26IX3+KZLq2DGAx+5puIuxxFbhQWzSPIFlVhkR+mD2tyVSmhXpS9wOXYffDinKxDu
viirIm1ICBCpsMGYQKFMN+3n29qCtlm5ix9E7raZixkrQO6ukIfcImgVYp1mYOtEv8byjDdd6Ut+
0HeNA/2sud8JbNw8tytI7saQlWqolWVgz+WMPhNvnpHdJc50HF3iJl5F7cCZREFdtHvc1VFTqR3V
cMTCKuA0NEEY1lu7iWj/dQO53DaR6RzKNYyLf7LZIva22lygNRbTlej8En15bBY/19vHhajInMcI
TaTso6rD3FT8lSQYvQEhGtqwwodqFFwjQjwuPNVBB9YFhvd3z0G0ay76nbLLvOxKlDxt7pmGNjPW
U6cbvJ5moNd63kUL2nvy2q5iqOqalxUV9b9sBsMVCueOek/wbdASXI1G8yhhspemIMei2mEwyi+f
cf0VFueFilxklprAIqYVoju1nzvmZXyJoqWjoK0zcEQMm5sRcgXIueNSjijCFQCsyps4PloI8bF6
30Z+NIlmZES7xblibnThkupYx7h+mygoeYpX2otqytvxamUQ54BFYUD2XZ2RWKBieWnswAD4I1Ac
qXB10O8W3rjXjZ1g1zbztRUmd11aXYLJ4hiLOB4hJbMvdtZ9eIVem4PkN37oWj/O423GxxOczt2a
xaiVZkgBB8bQMAT7jyp6T95sO8F5+vtk8d+kZqZEKl7lWHkE9rjJDZXsfnQMZ3GIi74TtBBJiMmf
SQdWqNzllnbmkJUyDOusu5JcmMhBz6/c1syZCi1hJppEKC5q7o5uxyVIy1pGlFetIyUUmgAEzEOg
/Z0h/DOWiYPPPnfSqB3GIkGC7aN2wuasK4kum0YA/x+MJz29nbP7nHTOPOwq3Gjn7dwOWSco7tJO
mqjTAgVQXbMn4U9qXk3xPg9fz6NsH+gTChcYY02f5xhjfO5kfi+U3FZrRxcfaLYlHzKe1ZZxITEG
O0RMCmxZArHJYiddJyUoPcmuxJjxGAmOssgkLhyqY9ZqRQiwYop9hSy3fV34uty//beV40JhbZZ1
EPUsFFZfavpsTg/qJKjVbTZir12dC4RSXo352DEfcHVM0yv31Fcc6qR3Vm5j1nfcKaWterSzRbKx
7IfPbRgXDZe277LEBPBcR5iDNG4nkjq5VVyG83BoELN6KRGs52Zj/crYDw2xVtRhUACY41F905+i
g+lTdNyo9/TRuNLfsmt8w0CkWTS5LThnKhdOVMB2SsJgx94ukp2CalqW21Yu6DMQ4XCho4tjKR1T
uKUZXpnTnQZ9vpJeEmlyzvulCIeLGwHBTFg5A8eQDb+PZrst+pc2Di7mFjOt57G2U8XTwVa58LHM
TVlMFIunXy079kiSIteRjyzFD93PPJSsHYSLIqqeEIlmCkpeS+HkeXlQQhHR+x8uzd/xUOWCh5Kr
daKmMChBMcNLfrCJ2cBVDkpv5we6y46F85kxmbVZXCAp69RUDRWQUT87RhW7iyYoRgkiosqFEWih
pPPIjBry18Y4RtIlGHvPe8ImhE4omNggWo8e+n9+OLdVOra50bJH2tdieaCNBT3ol/MY78WeD1Hp
BMJrdFd1GtRQ+cPNX9px1j9K5eyC7O64YCo2SaeLyQTnMdgUiRbtu7C6Tdv2yVwKb+7jgzJOV3Jq
ONWSeGase12zXJZJ/akDsfoTuWgSodzbLBTrwJqn2Zc9BksO4aE+YGpmJwlCymY2sgLjQoqZlyCw
GrEeWujLaW2X6oMVeJIm2yN5Or/2m/nqCoqLKpI69VYWAqqx/KU4NLHgqhP4D6/iGM65UmU9ShRV
kNmFtSPylyz7bz7KM8AHYTFnWQ4b9OVqmS8l+VhF+/PLJDKDCx9xLM8JhAHRdh1fjvFfbdI6CulE
TsYW+9w54CMGpMKDuAIKJAE9pANe5L736Mexjfe13binws8jkatxIaSlw5jkJvwavNI92tjpVXTL
ZmfRUbzHtTLeZmA66ZzuSUQxIVpRLrAMcj3NEKDGgSqrelfJmLAr8z5we9A1C27O81Aa38FeJ6FU
WxqgjPBexcdtle2VQDDNtH1j/j5IGt/4WeQY3oUsNGvMH538mnHoKa8RZNrqnXQrrPyxCPDRU9gT
HsHLI6TJ/xmWjbRIqrkEGr4eXOLJduLS2+Uo+dnREoqFb8eIExjn/GMwzhmGcBCew/u2ofY8/nX+
dDEnO2cN5/da1WAwpQVAaj0nhTNGpScFt5Z6o/aXg1TvzqNtmoPrzKAWHkAxB/nPtSujVsM0HU5Z
Guv20MROOn8mfq8QuOyJomC5LCHbHdCAFFLqjVDRC4zUrvsvGS0FaJvuvULjfAHkRHEnLQh/nXpZ
9yCEbnpHHkSRQoTCOUEoh2OdzLApk7ThZ1PM5o8mi/XIznUqP53foe1C0cokziGU0RqCYcQWNTIi
ri3ZtQPapb01YSorvS1vlb2QAnPbPqi9YH4IHad8VUXVJAgTsNpUOttgW8KhKnaGYUtQIrSnBpIi
76wqD5Vo2l6Ey931Vdjn02QA1zIPqfrcLZ48PJ5fThEE5/A0aqoez9iAyIitVs+NdhGMIuoKEQjn
80M+9X3ZoLhs6hd6fJ1pu7x5OG/HdhLPFHn+f4/Y37B6xRmiNg/x/Aof1IxvmVq2jp4mhh2MULsq
zdq007qYvbhvajds0stCwitM39WKrYUtWm4ytOIO4SDiGt1+RTffRaQh9q3z82dUS6iEgg4SfXza
qm54DBgJqI0ivivqx9u8rldQ3HWtVaDGxCQGbs3uR63fyvm+18BaN9wuUuGdX+3NDUWpXDZNC4LV
/BRON9GgbWRsKBbbVtAp0hkOMXMBymYwXqFwYUVf2g7C0RPyQ+k4GK+G9eVfWqFRQ8YlCakRxWKl
xX+6TFBnQbU0Mrhzzb0ZqnZg7bL0+3mMDza8Y6i6ZuAq/qhCTLqsUjFaGblta9hRUNt6LVgltgr/
uCA5BO5wLX1pVXIHhCQz7Un/utBdSH4KZdc+eBcHw1xifb40hdbQgYncpjPcIPoJHkmZ7HMrs5fU
ECS7LL87ZxK38VWSpFpdAAs8D24fpU4z3GoG+qtUgsfTwo7GK3MRYH6su3EGcveKDHfD8VnAQLDD
UEgSeZL9tXCHC3aNlewfY1LNdxhkFrFniXyEO7hhZJR9MTPk+jFQYoQlQeP5h+P6bppBwOxg4GOd
HweRcpJnRUciN5ivcuJl6HE3RT2GHyMdB8JdVlDvKMNyghVzhX4KsCs80B/D7KhHRupT/OtBBw6N
u7dIlE56XcKkepocDL3acaf4vSyirdo+XKeV4w5XNQUxbRPAQFvPHsa/TPNn1H9v4lJwiEU7xJ2u
bCSFqg1YvB5MAGHiyBNKaanzmVh0MoY7VplEljJkHm6ON6R+VEUlp4+pGbcp3BEaYkyR1/IM7lfF
kV8YsVN4XN4lQoufv57UlPvzJonWjTs6hhSG49TApJq8kvop0NF7eTgP8bFGzVnFfY2aY2pYQwwf
aF6WHclAqKdeSE4/2mje0MECp9jKd3SooONd1Bb3Man5JzRPeWdOUbUoC8wzHsCA4YIf5QEqJV/Z
9EDjzHbyJEL88LXFAXJXIlqv8n6oAagvr5Ddtgmp7GhqdgMk30svGgRrux35fnukxsUMiF13aL0B
3BRDzv44m4+CvWM/8PEmOQFwYSIt83oeenikdjN6YJtDrVr21SMjswld0Ze3wBk1LlhoZhKH1fsN
Uo92BurtcXFGMFidt0m0ZlyooNC3VFIda5bMpdtBjyKp/luc0Lg4UWttnw0LHD6N7vr4UqYP5y3Y
WieFEA0deBri5oc24yHIqi5SIrewDvr00pt7RXo5D7EZilYYfKNxnTfsywkY9C6+VjwZ0h0GKDQW
xzh2TuSJ5H22sqM1HHduWgP1qnICHPTNq+wqUY4VdJibmdhKKjBt60pSiIpxJaRcqsE3L2aTFLdo
JYhcTMZJ0XWcvkFP27VAYCtYwu1tOgFxsXVBvbHIKUXq6iGfdLObEZ9IkI1ND4ENZd8L8CT8EI1h
ijC5WFvKlW5B3AKZnzSCddtP+zs1FtC6CBaQb15MFLMzmwgYc0eRciFpTumlPkU7mYgk6TfvjtVm
8b2FHQblKsgqRmjjQm8QngbAt329QA+ifNIPg2P5zbE17XEvFGjaCnxrYC6ytjSHdCxbyHL2olvq
1A6E6tHYOHtMVHPeL6I+PLYzfKRdA3KRtrJGiJ6V8BYmtdqCYOUXjZeIBPsPB/u3V5pckLUgeJ4O
JQzrIQbAXh+hybOjtoxOq0/xTeBCXJvFR9twmiMqqYiF8gsEKORFcJo/9iJzAFyw7aZBkQoT9lxo
bIYOKkMXqRMQdD0xuh9iV0/hd2svONrb3mFQKPFapvJhvJK0YHulDSI8e7Fio9UFWgwRHFlzP461
iJlmOzqe4Dgbo95IrTEAHNrjvVHZzWFqR/SiGxInykRv4X9Y0RMal4W2YWdSSwaarEOPwm/1yl4g
HR98bapDI/feDP0a6z6mTkQVpzQUp6/vaqHKA/P3j+fh9Fdw0TO2EqPs2DcXPibRgvvYok45PZMf
tLf1F3YCi39NqfTuSSdELnYqMUQac4pyRphdFCqaRRZbNUXzBh/fMv6JwqekUp5IdR3ipksu9aN2
kexSB8RY1wqaimM3+lSo/m0ST72s5kSDrjYWsUqJ3c9P0QQyiNAxDEuQVP0hrJyQuHippBEUIUMs
Hut/ZScC6f6e5QsU3/yW2wqePje/lhVywuPCZR2AlQota3CPhxmz56DTuzAWu9+xzyRDNHW1vWko
QoJXGtHsw5wz0WerkFNsGniB3qkdd2BTpbbms0ndcFc/C+LLVo6KSuxvPC5Iy9kckkQDHuQDjAxE
RKzbnf5QMzcB7/mNgZnaeZ+Uu/8IywVrKU/jMQ9wBxmRvWQOPaKXyMYpuFcNx0kfGXua8G1AZCoX
27QoDZYxgKn56MaLt7hoe98tfiZ5VAaB2v/Lfz+et3QzoK7WlwtxZdEpZJpwK4XWtVJB91m+msrG
NmjvVSL5nc2UbIXFBbJsWpYlNuCpmPux07n4UrXfiBQ+nbdItIxc8FJHjEeYFMvYmLqdz+nXdklF
PcabKcrJEn6uqM5GTZvZXY6aL0ZwnkoQlt0/41VgLGuw1v913iLRoeN7VqcKTMz5Ajjkz/h4Tz3p
evFZwaADt4SIMXM7gK2M4wJYUySdOessUZlt3YcAtJ1FtoSBb3Djp3gU659FOabAMRQuhE2hBqm2
AYg0+6m0NmNlk6mgcsmc68MturKKCyRTFwWGxnL1BHNZyVWCr+mcXMvWz6xyciFZ4GZatEJjFq9q
3HI6Gs3MznKfuQOkTiALC/avyi7AzgVucghNikq/wm3jwsfUDK2ldYBMf/66B3AjhHYBSV8QEc37
/4GIaDMxWRnJxQ4pkOMsW4AI6dYvbEax+K59ZYMlil08BY6QxkdwshU+fphGk6czgnJAfPKTOhmk
dqGjhJaSl/klvmWpkIh9UQTJBZO8LMPRZGdBatn8WyCScxMdbb5ttZsWS15YdWHEbCz1Sp+6ms9Y
Y5nMkKjgI/IRvltVGvXIqHqs4JAtt8uSvtJSuaxL1V5681JKomca1G8mJT8Kq3TztnaSLrtpJpGv
Cs67ykWYWJMkkqlY1aa+MbS7mVxP1df/FjN5CrZQK0qt7IExOnifZVMgaEF+ycFgkoDzXSSYIrgQ
+E5WWqhFUxRAy9LLmD7QILKj7GdZgxOM1HZRSnZFC0FKK4tAuSAzklJrKSQ+3OFtRiNXfCye+9pu
nvtXclMefs13BQ60ClQ7+ipqpxXtIRduxliK8nkE+CSDmN3cFcmBiHpbhaeDizATOrqXUAZI5Zp3
jAk4d4p9dP2/faALTwcXX4iKprAqxOkYHXCQQqa39Aeb3KL7ExetbtiiErkg91K54FJNWjeBQBD1
N/SmycO0n4r8UZYlv8ga6KE3/7p5jH1wneL1B+K4sIq0lB074v8S65VQwtbe+dhjVzRAxPb/zH3L
vxQuFWYAAhbYSJM5/VzZo3U1hS/QfLcFJ10QoykXTRILnXd0Zk7ykrFZJbCxF8/DcfHBnIBPrnC3
vJ5HFLg+5dKVcpjmYmDpSgzFqtRvq7tl9s9DbL7XrPeKS1eGUlXrVIYvZrEd+JHz+IhCg6Pbiyf5
jAVbWA1jdeVz+8UFE42OmaYPAGR0OOMT0giHSWIPV5LQNf5w0KhiqJRqpsnXMsuo0zM0fkD0oPGq
g+pimtjJUcaUfbyvMOtE+l9CRM5HqsAII+hws4vPAWMaCMwVvL7vfkmaak66E73gyNv5poEHIypb
hkK5w50WtTVFWRijXosqprNckNF+Kx0Nmk/WU/fODdl+ry/+ByKH7ZP3G5mvq8i6bnZdCuS4yNAL
+Jq3r0H1tqgP511089gpMkp+KroB9PeC9SrFTTJ0OYS6iUrAWN2Y1mwXi4ilZHvbVhhcRJ4rWUqk
ENu23HQu49UrkwvrnW4bM8ylEzi1qGFk82yvELltg7x3Qa0OiHS5stqLuLzJRQPggoXjPx6VrIzU
qsDC5dpDkF5OhaBT8+OII4vzJxv4z0VTjmlSthby5PAqhRx6N7a2hYGhOTgO9FaLjtkUOpIiml4Q
LB1PqAVevbhU2WapaKxptVt56W2IoYjC/eZXh4K4gSa497n2f35a0dIY4myU8LAMQgfM8x6YVrrl
zD8C1dOOrAglfyberxC5VMcCmWc/MkTTCh06POryZWDuz5+m7cU7WcVlOiirTUaaA0ODWZnidBp2
6em/YXCnCc+n3WwxO5TwQOUfUH9ZAhG78nbKtlos7gDJdR2rZgIv+DXCkrkxheTA+F6O7J/Vfzub
9O7qv5eNn+kJUyNtB+ZzYE2iaeiOoCSruv+2/xb3JBt0pSYvBs5TMvqBhYnGYNcEP87vzXZQOBnC
XVCdVi/GOMIQi9yqyaOlP5//fYF/8e3o9VAZURriUlBTxa+IuZvr2m7rQMAr9YeIfbKD2bm6FTSU
3hJ9YBuCiB3uwVHpqNfBfnGWd/lm0QzTplkYGDNBUw3lFX5wrC7R9x7Fcexa83U6erV2Xy7uJ1bu
BMG7WKJXkLvqcGrGdA9lw6oAHbaoXiQwg/ewerGsUCFR7PbmQxG9FtWtPAkySnbuPuR3KzM4B+t7
RdJUCjOo3x3SY4NXVX2HvOfw31aLy43xuaZA7xeWZENxr2b0sSnVnYLH9/Mwm8dlZQ3nZstQ5JKp
wJ0N+kaNb0S06dthbAXAdmzlx3ESaHAs2GHULuN0Cg7p6JQv2h2YhFBnUohz3qDtZ5wVIHfJxGmo
JYMBi5jMhw4dQy20w8Ovh9RQNAMm8jfutiFKk7bgrsIXTHGRpr5SXRnCJ5TNNHRlEHfbQHumn6GI
xMrIULZU3eAgfVsaW2pt5bXxZpdN7yv3+ff5/vxKilyDu4CGYSZqr2MhleWrClKxWROVls6v3get
klTPpEnLgdC4GHH3Wif8qo+45DJU5MNH2SlYm6poguO9CP7nAyx/GP2qlaSdJnikfhfdLm7vtzXe
o3JfutF2qZfcYOpiONaHwZduTYyW6DajyiyJrXvn13c7xP/eWJlXbuynkUIcgJ29Gq12oOdMUbY0
vBZkAhUam0uQ0wmVNzeTvhUmF1bKAfyC9QzMyWJyh1/k78Hjm3qXXRNX/qvw/zWtEEsrVnBceLEm
aEaabIeldl+Pd6p+YRTfzi/jdjw2VUVTdMWgGncE1cAYhxn8yphkmX4Y0vepGT1tGO2kKPfpbF6C
vvWKGIsgDdhuI1JPsNypnE016wi7MCGY2kNkhVGVFxf9i2E5tLLl92fccd9pTr8fhayu20fzBM4d
TbMlWtan7+CT29yCd8VnFNYLpFMx8X+TuqI31e0Y9BuQ58nJ0qKr6gSAnSw7ltk7SIFt5NWtHrvn
t5Nt18fTeULicsRsHqdyCLGd8lSFtjoFnjqNlwHUa7KAHts2Fjxn/eG+OAFy93lrhMnYWjDNuAG3
EVpCEre6SA/9ITqKKMQE26Zzhy+X67KlWYLDF1+Ww42RCZxS9Pvs/1d37UDRsN4HWLuKRrZVvVXC
Rh62+ud2h7vNadfMmcb8IFLscC/vTdd4QqT2mP7Dv1dAew8ep53hbvIGpfFxVgBG79Jvv4rWoS89
mTeM10I6iJ6otkuFpyOtc5EEO2NEeItGvedndWmhqTz/ilpTKGGqENLO6MNqO3sQTU2I/J2LI9Dl
bruKrehMKzzANU3l1lA23xm9AgVMSsmBtFO2O3/I/pCVnZaWDyDV1BDU1Fj0mvB1gZv3aHiD804F
9PypCvZpXQ2OZCubF6WUIBaGEmz2gJz2Uh73Jf3LFA11b6cTv40yuNAxKVNhxg1w9OFbWO0U6yrS
BdFCBMEFi6KVh7rNmSlQ8YkhTzCYrtaL3qME59jg4kQXp3koS3DEAqnAW/iNieEMe4xtYOSpY0Ge
NXaJ2hVEpnHBQ5NaOZJzBqr+BLVER17H6YfA7USGceHDGIrJakIEQONhim3i9X7iWkjPr5Y79Rhd
dF+l10nwIS2C5IKIMc+DqTKnSK2HPjyajWCzBDcj3/utdND1nt8/nOvYH8xjl97Jk+4OtSAb3xyG
U1aniAsURZUsEnRrkY7fMZ1qFARCO3u2wXGefKkPil050ZOy2CKFlO1QQWVDBxerrpk8dwFVhrSu
IwPFLh8aXJjX0F9rdzkuXueb16IyxHYMXqFx20VVPY+GGGjdDsO5ly0kSzHth+caR/aU/Y92L5Ln
2PSPFSAX9Ns+7dsRDS3uKL9Uxosuqkhs976uALh9GzNTmZcQFlUlMu7FLY/LPvqu2+/6xrvZBZ2W
+NFk0ytXoFx81/W0xbcbW8Y31sOCKaVdTN03NhbP6LtCt/ofxHQ2M/ETKN+CkebyZDaB/uvl6z8I
dbC0YAXDhXnaV5W2DIBREQ6jsnRk0YSwYPX4topp1KYqqIHQ1uiKLh6lTHf64SWrRJf/9uPWyhYu
0leSupRViX0C0XoWefFid+80vfFT6syW3SP+zzbS34fJYzMy1qMgILP76kM+t8Jnp2OVMU5mmcmG
CvzaY76JhrjQDvZMXjzfSQdZUGTe/uJdwXHxX5qThBjIstwktsG5iaEEvD648t0v3Vcxw/e2R0Jw
mT3X4/mQW16tV1OMrgAvTX8aFKFLzr2cgr93BrliYlS3CyE3uhJ+O7+sm1cpRvH/huVWlQZBlJsK
HqbKHHyUTZ1YjxLRIWw7NKJp2D+E5xMWt6QKppSXlsBE6oNS2q2vjGtW7WJNrupr5J83bLtTZmUZ
F57RPFlKC4sr0E1y0T+P8BwcWdkiRorcHiDA7Ef/I5fCH5znZCkXqZtF0fU6w+vBiEbD2lFZsQY0
Ogo6It76y/K18YVv+duXA/rSVBmdrhr/wdaNUdVlOd7yUepH7RJUEY+LX2DsnOxYbSpxlh+CBd78
wKInRM51yoHK+TzhOlLRZ4jzITn6Y/ZFdWp0Hop2c/PTY4XFuU5rGiB1CoEV48OG6HdWK9tDd6dN
kk90EeHI9nf2Co1zHYK51cycgTa9oNRnZ+D2l+81X3HzG1G14g+H4rSKnKvkuVE3eQes5p2ZK8OM
F2uKADWWn/mi70aRk/AXfJxqTc9a3NsOLPL6oe0Fkwnb4eRkDXeZpwbBFESC60jB3EwVXtDoS6OX
9nnP2w6Vv0H4j7SuqcouHbBkep/a1kS8ssoPlRZ4sf4TE89XtJMOWVA751HZ2ny8f06o3F1OGg3j
jBJQ5foxnX1SaXY3IN8D4f84oIFZFpWXRK5hcF9wShbXmpVjManff6l20z687Dw2gcqyok+VP08+
z3/ImVaaLwmb17TmwsnSl1SLbHnYn19Dgf8ZXMiI1ajsJ9bhRNGTU0vF0ZIHQSfEdkJ02iYuUiza
TDqVNQzLSeDo4TGaFVc3ClsZd+dt+UO2fELiosQylNAvV4GUHNjrTe03BxWSb+TvwQ0a2v1zJvBC
0Qpy4aIeg2ZcmBfO2mM05TatHwRmiRC4GBFFFtQK3kPtT/Pru4T1hVR65NBC8F6xlWfQdH4XQLLc
5tzR4qKGBEZ/vWM3STAfjLfFBekc9ANGXCuNS3YK3jSErVrb2eTvzePHeCvwcUk9G5wcHdMHN4IT
HNjEluVnnuSKqC0ES8r3vukJzRCeAJaE38riclF8wQKKALhI0SNHbKcWABqmN3K8vd2xTvnQi52y
2atHxSUXwoRDEOpNtqmrfDyAGFKmsOFkvCq4xQ8majHtO3s6Nl8CGw19u/QTsiTv31OnXWPrsMJc
qJGrKtu15FK6mQ7lFSNkWBwJ/awpiJ5FPet/+MQ/4XHBxBiGPMvZTUOvskN1YIfcvB1fy0sZ8w7V
07gXIQqil8nFlEAGA8SUAbDp1GNTPCba6Gp14y6pJ3AZwZkzuUASK1B4Mjp2uVxJDxlYi0tHP6hX
xlf9htXIJ9H3o8hduLCSwjJtYJfZMD+o5l0HUelSqCz0h8T7tGFcJEFeHNaShJgcXbK+4NYf9uRW
xtwUcTNPTHgiuqL5RhEQgHUS+DSA9849Hh6pO+6Yc4As0RX1jm9bxxjTLFmDvp7CWcdoprXIwidN
ckDIYu8/po3u+Av9hsllSpojGr3etu+EyNdJdKOXW2sG4uiwKTTGbc3a8Zkm47wXpSBCNC7FQmc8
GTD4hlIQHtnb+9ZPfesqu/5VRFbuP3MCVrZxQTMpJcMIMnz6/hrazTCtZVyzfmuQ8uwDcb1w88pZ
4XEBMyu1YmkHWPd3l1zpxFeyz+oXo3CIaTt0rdC4UKmTqo3DGNZ1u6m062t8+Trd/q15f3k1L9Bz
IsjtNkPXCpCLlWpa0zkaYd4k7Qr9pprv5/lCn94EuyZaRS5C9rlRZn3x7pETyAfYXOTfPd3jXvnM
G8rKJi5I9kNLiEFwvBtyXUL1qrAg2SA61qKF4yJj3JAyDxeABOV1G892ox2VJHeYWpRg7Ta/2Ffm
cPFD7oqpVAKsHfXT+2qX+xpOFyuyjnuRUdvf0CcsfvCkR/eDBEI55u0QgHSTHd4nCWa3FQSOQXME
lgm8gp88gX5MG2QN0Dp3ciU79YZ96LcuO1vhLhcM1bBd/5CurkzjAocSGnNUtgCL59KTrV3VXMyQ
5SvCO9O4O28Y25FzUFzMQHl3sAYK33hX5MHLWuPhAWUvnJVg75rncLhoQTrZmnXlHYdVPNJjtdcw
s9qgRHbeIObMH4EYc5OsyrjBuBOlRqnV9QY6xFqd2Kn6Vk5eq8r2ov5IasOuzEiwV5tph3bC4w5X
UJEwaWR09ZTyo6nfBmXtdu0oOFjbJ/gEwp2rBi9r8aKgAXbCJPMCFS3lSaKmbYj4mNku/Hnx1A90
41PWxOnM2uvQkApua1svX85vzx+u4L9NgWob/oRVhi2ZlZnpJiCUO3TZ4yPCvG130T3Lr0chdeX2
Q+Hv3VH5trK0SfC1LmHhQrCC3k1uC3ZzI7fl68h03h+dEJnaW/Hn33mvUAl3rGoQboEyALiD5Ufm
HYZ97Q6Pu4K13I4Tp7XkDlVDZBkFN1YFdpLex7im115Jzlg4eNwK7PHwf6RdWXPcOq/8RaqSqP1V
0mgWj3cnTvKiSpxj7fuuX3+bk/udmTDK4FTy7LLboEAQBIHufnD0E5UcdWyRX1E4i2Vj6Ku+gn2d
eirNTugaZM/sjZfa7T317kqtpnAkS5E+mSrvY88NP1P3c7SxUuLpmvJ8IWwsEDlhWYVtnHEqF67v
G/vE11o/Qs5fS4gURgKmiizma/ZpxqJBc2ozquBU4RIu4b1JlKmoNRNCRjyUQdw02GfFsC3mpxpN
ZDHxhEWsmUhiNypstqF+irtJ9mGZv+hUMW/9bPp3wU4ZwEWoGCLJKpQEJoT9B7sbnQnUA3o5gSVs
coPhccle55hiKfpNWnsGFc7ewAykqS/gCC0IvJjLb+SSW3u9P3r8mvAfLl3UMgqxol1AzGiixQW1
FenZ5v2TCgYc2EtSbHlBLL0PXJL8g/CO0ypcLC0bomExT5NBeHs8XfVuww/sxbifNlzLMAEi1W5L
QfKfX0CqwxAoyanBufg8KrvBbN1sJLIZ8usJkQLzi+rIME4Dbkg3/sqJfRK/+jYrTt55rQfKMrTZ
zxqRcpCoQvCAeoYZhRH3mU300n06veX6xgs4/3/UOvCkZBPbm8QUoslkGqkW8m57qd4bYEJFx3iw
l59j5uTgh3oZ99U2cGWiS/16HoL86udvaMcT5mUSnuzI8c7ujb2hS7uhMN16+qN34/PJLQ401lU0
z/IIqDE9aMPjAFJ+il+BL9GVbEccaexGve1kfoghh3MynTnZ8FK0n7At3GmqNxXVMEdlI+Iwo1qP
6K5tARh8WHxehc4eFCfc5K68tzL3JEN8CFzSVXgA+dVOCzPDigyGbZEOv+qXxoZgNXpHwX1Y9U68
sTeT2x+L9lRF6sk6y3pEOwMKu1AOixytsQC0je9D1IB+n/L+9aPhjCDsOKXsJE3ikzTqPaSm/PQg
PWWdUz4uN/E2P/KwWaWO9MAbs5JtTGnMrYeyM7qw94patbqE57BSIjs4jLKaYQSF2Gu/ybHOKMJm
kzrZzlI+7J3sMeqykzbLdvQaVL756xzJwcZX7IqTiG+eOuTexjjiLY/hptcdjMCaPteZexqQLmce
tInxUOIkm8ylZj8oZOFGUButZcQy7KygW1rZhQNaZL+WfauGOly2v56FrUewfxdVfPJU+8620cQQ
e7l6o0q2C54yJ6kaPOaF3nUkYhOI752DMZj2aTgyt187aBF23/7u73P8i/NUVwY5BSs/uAB6SBCj
0wTyUNcR1h8g9fNiiUd2NP4/hBJuwA+bYYMl3pw4+hcuPNg+tyC+wTGzuQ5L7C5TiB7NLA1Z3aO5
U4cYvRbdjKXhXkegPo0QPRJDKcI5gMdJE6hn9aeANcTH/00l/bx0QohISqtMkh5fh23HTXqaDrA/
8CSSedHB9MjEh9pEQrAwo2BO0C0Qe7K8BTcYb3/i3JfLtpqd6L3/3G34o0HyxfbI0YTVe43BwPUs
m7Yhi6RI9tj1BeP3Gt4/z9zWnXb2RoP22n8q4a8aeoEmuP3Uq00fBig7twf5IM8uZKrAJudON8qd
/FZEbvRx2GA+4SZzY2LDrfrlBbKwGxYzNOaW91y1duXUwT8F+wyFSWLPrbrmBYjg/KglNZM9wryi
CkEh99JERIpMWSH4vs2g+FOaAADfmb0cJfTp6CRZxGqUvbBC8H5F1RJFwSCat7whN03Rpo+hbXQv
H5Ov2dfxE4QUN7FP9R6t77kLVGEP4LRUjNE81WhlIEZglS7xeIV3TsgRgB2PqPytU2Kc8cQKdJgp
YzHlWEp+QOe8IgxSJ958Tr18EN9ME07ITOlaVeLfLF9we7kLukNFTdZSEHyTX5wmo9F2A+O2oDtn
owbeAC3nQid8j3BukeMorkdTxQwkIkXxgA4rRxsjKu4SwUgTwkOSNvOQhdyOZ66oEB4MtDRNG+wl
0ORWBBpljxARuiXSFYnB4cbksJiPjP3JOXXhYEIwmE1Ws9jANorTfyCaCB5Vamb7dI36Je27gBDC
QVNLyzzzPSPtyvf8zvYZmlm1zag5QIWQpnQ7xk6C8WoQKEmJQ0sTUI4nhIo5QpMAs/APBCg5t+Wx
hKyHBGav6yf++nX5wk4hNixVEJd5C79YFM/8xFsupU3g22irC71hk+DAiG6rhEAl/EMkTaomNZ9Z
ju+X14nTjF/SgXg+pACEwDAEllS3nPWn7lXHTG6r8plYt9W743ndRAmUvqzSGjCo8fWQBuXyqsF3
7cV4Zn62gZDEgXq+Wb/1XADyf+giEOmdpJQDf0JMehc0Zaf+MLRYTLpjP9oHtiPbjIiIIcqioAV+
iuoEFgItnHCZbLf2JsFmY46yyVEPdqjRV+J01IWwkejBJDFOpSQxaALEhTObjZNbw2aZiW5Z6kgU
tVIa2xiY3cO44HZ+54VFy3uzni3H5k2eZNMb5Y5CMJGSIMFUFgzT1eW+bpmnat3bdYckwoUuhIsu
Kodet7nH560zJL6Oz9RE1LLxffNrVLRBsCYzk5mGEC2mcVBDDR3vKMny+TJklffFzt4WmLSlbr+/
ySL+xRIv3sucxrOmDsC6H/YKwi7bl8doFx3+rNfGOCMJ0WJSBz3VRyDNyY4z5E038+e59pKvnPpy
3pFdl+s764zHf36xlZXOGqvUwCryOxCUfnfFa4zTWN2kfuDqL9cdY933zmBC3EhVRR1SvoxDt5/S
54JqsVy/DF+sHv8HLqyJI5BPhiYA5G3/Xr5PD9bW9KN7fYYoGpoS7W3/PX8myUops4RY0TBmMbx3
4NJxEm8HyeCHYK9vcONHKah8Dp8pSmsKUMg5qjksQIzBnWQpUBnBjPLm7z6UECSmKV0KpgEAd++g
fKwpqhb++1f2rilEiLbPM72a4XVh9TE2X/TuoLDcYdKX1vavW7Jez71wCSFMRBl0SiLuc9ptwZzo
e4sbR+DFrnkr+8pGfwQ9lYf5Xu86LPGFxM7iOemtsjsZyAowAb93KcV+SiEIgQI3tw4TZFhCqfmU
hMda/+e6BaufCOQqFgTNFUVRRRfoam1qazg1w0NQJPdfZDN4wo0Rz3q2dFv3KXFo8E/+i0tc4Aku
Uce1oU/FjC6rhY1Oadm7Pg0+SJnuzQE6vGzzq25Rh/z60XsBKjiHEk2WYXPBSd65yTYLiiLWMT2O
3g/idOPD9TVd/WZnOPEymhcDyu4GbMyRnoEVNyVuu/zfvbKG4h200jETECUwx5yso9oqbjpOb1L1
D1Q2fF2b9mGreE0lU1uMcJVfeHh1LGGYwayRK3VkDzaK0tMratIDWsGX9+im2laPnNuVmoWmgIXz
RFOnVMpVAOsxyC6XuwUKv9n7ku6snrJx9Zy8+HT8016cLAgglVKC2NWTboLH04Cy94bbnuKWnkRG
j/Vz7AJNOFGWVAk7Q8aHtAwMhFmgAW7dyNuH21LxwhfZ6/BuyJ6uOyf/m9ecRzhUlt4eTF1CQMms
r3n5brB+G0AC6DoIteM0IaygyUaN5QSfLP6Y3mmu4nCtqtpT3nn95z883PP/+ppVQlgxrRZ0cTPw
IsUztj7bvCyO9GTKLia3mnewiPKxyG0yuoSdq9npxRcUIgs04cwpAmuXZ91ylh6wYR60fb4f982W
jGIElniFzdJJ7gsdWNqj6oNxGPnp8iT7Kup3f6SmdDZLVFMyksioOl4SqtMU00cPOYbvdDRAWgvF
J0p8OPFSm9djYw0ajJoLbZfPgxuOBeqh0j2qBNu/+1i6EEdCOxmrrAVWYW0x6OEoeuAEw31lPPby
3WgGjg5pDWunxZRmFLHnxHst5O6CJea7oVjuhgdNfZjSP+n/ufhgQiSZ4zrscvRke007Oro0OMn0
SKweEYXF++vMymI2oTN7IvU+yi5/Xqi3jvZZfjBTh72Z0EqFnvOtTASs9dSO83zItqnZ6Cb9OSYX
/RhDc7HHdeIt+BJ8wJMK77CYdsmr3DvTiFYSndOLedR1cP2rnXGFSGnYTbwMAXAVCXzsTeQaqA/Y
9QdiXSkYIVT2WR9bQQqY5lP5kT3y8rX0pO0hDAUZuA0v9tH6s+sZxNk0IVw2eQNhNB2Yprmf87tm
DEFF8FZ1nRPmj/U4ucrwct1MykoxUGohOAf0DouJae621xyNfQyps2098frXLLELrhwDuzdNgMgo
mQcAGqhRKgpBSMc7abClssPCZdZ+VO/kcn99mX5zcJ5N4AnKRQIyZhG6BUsAjJE7HHVoVuLl8KDe
qlsuUoFRYKJ9gzJIiIm9qmezZmDJmhBiXXO8h4I10c9J2sT/h59silXbknE367lN6s5+0hu3c5QD
pDg3/B10+Eys4nqsOq8i98ZLxMqa5Hbgt8Ft9CC7KHhgyjSvHeNFUzyeDZxkTaXvukcAE25+imWX
wEltsaHC55Mfy5v+MHhc9Af05ZsczRr3eAzFkxT12EZhCgFkkewk6Thms4yvXQwuugUPlmxW/D8y
DlLMhq1ZpiW2USh12mc5Pz85p8d8C7OeqsTVUP8IuMj4jV45RkiqqPzGfc6wgvsERtpYuYxkJLhF
BXBTb827WnI6wILg+B6IlBDVek5yBhS8R7VQqe1KftKxYxKgQ/IfNn23GLHV13feGUU4XhZDzfEK
x81qvtl15rTkoyiPFb8kxRazMXrBQEIqXtiigSmppOF6Mfi86Jf5Bl4m3Mk1/GRjP5gv191j1Z4L
NCGSoHQaqnj2RWiE3m56q1ApzvpzxAWA4Ae6bMuBWiPHSWxHO3COBOVJyR35mTNdN9uOSu4pgwQ3
aPMlrfsWyzcvG9W8axNiwdYd+8IgwQOqylTCogFAG7mzq8QOOpxdadN+7kav3XPtPyqXWg0VF4hC
qJCqpC8Mjijrn4zo0FiVk1NK1hSGkFuoc9qwYuQY1UM8vJq1ayRULkphCNlEwkIpsbhk7uim7BDu
ekyPZjclGrbRpw2tJXARQp54c93BCVDx/iWjx7GVeY6dpIPTQAiyaKEcqu2uoxBeJ1698A5iKnKN
5YtR9A3zr4pNmLEa3c4+IN64Ms02xjDB2pl67Njq12jZFw0mEaO364asTwVeAAkBoZ0YW/TTeu1V
H8oKUDHvoG6E/g+3JipiJJYQG2Krl+K8xKoZt+2m2yu78IMKXh2u/EO9UnL/vRJVxSdDjSH9M2Ku
x2uBgDXL76w+9hWwrIOs6SHU5r0xhe/Xl5LyCSFQ9DXq6HqIT5a2qRPk9zrlE1Rs/YWtWs+rdqyA
EIHfJN2Fh+XOcIKTTKG9p+ZFKQ8UIgRebuJlCvGxTBXPNfVj0gdOmuFaFxMRlgISwoQOqZ9KigGk
9hJE2MxDNEyOGU/vljwReTS1ggafurzI/OYJ3WIGPy1AkRFDj3DZpW7rW5/4pEpI0gMQHmEI95DC
DNKg4MrlxrJP868dJf5EbShDuIdMkpY2eQ5zJl/1e/A0lonXNOgkHLb9zVL41x2cOgpFRrNeipah
nmFPceQ5nrJbTMe85aNzeFOG1mj47S8BhYAxKebUjy0AGdg+TspTbowRaS4Yhoci8jmeODvEvv/I
UgpQYnDv6MtbzdAcM9Of5Tly/8gsQ+NqKYZmyILHQwU9DIIBqnyTr/jmbv56YmDf4WQEc8ohOdQV
cZqs3rSsfwHFK3ekLHmtdYiGnfo0SndpemO3UKUdn9KMOvS5T/8aeM9Qgs/XrT6Bxwe2ceKb4iE/
5Fvztt03j/T2+o0/nrEE92dTaNvzDLOs050DM1JOsWtxdcSJgnoM2WpDLaNwVuJWVYRDBdvAxlrt
zWc+ZRB42SsENUCuJn38oeI4453lM7kVuE9cW1dhKyjSrCWg9UbiDhYVEBhi4BKUPpvIx9MOJxgf
bgt3vFkeuPRWdEvVbNZ3xnml+c8v4uYQJWMSmdiIadZ5MvOVUXLkjGBb/k04O6MIJ+g8Z0k3cSnV
zq/2/OqwIDvgzC3/QYR3/dp1xhKSbEVZOoh7Yj250iI0jP8BOZn6yKf55l35GlI0QtQCCqdpFA6B
nIEk22sKfwxTp4w/mzl1uq2BqCp6yvFOrMmKyEYTxs2UN6OJu9ChNZz6MN3od9DArUswIINxamfu
u8QpttT7OgH7CyVNbkBszABsNN9UU+jI+eCY+eIQUZOCESJLZRZ1XvDm0f+nD31M/7G+g99Z/WKi
0ajYak+oMsyzR8CupScXi6oKQSYwCuibLYDNjuxOihwZEn4bA7Q7EjIH6WuuurwdMvWpHua15OES
Vwg2shxl4FUBbhJ/CKNdQ9VPTtN6YkS5BBAiSqNLTB41ANSbGYSoBdjJmtd4ciFmA0IhC+LF/cup
gfXO9KZ76075fn1lqe/Jf34RU6o+CfKhBr5Vv4XjTgddctk8X8egFlGIKEbNOjUdgJG232IVUj3z
y3WA1TPochWFOFKUtqYbvB13PEDhmjdDWl52g5msF94kRjezrAbJS0AhkijMCpaF07hwCbHmOfBs
ECRZTv0QHcgLG/exay4iJCpLGEl5ElmIWp7iKx5n7E1eeSmRgQM8c8mKMOESYk+GpUDbMe1gW3Ts
N6qvbfC48opCogcL3xpkmdIe5cvrX5DCFMIK2FE1lfF91mA4sjiMnRvku+sQq0zdqsUM1VAM1bJP
TnTh6sqAIALR99CzFYdBYr4A049cuIMTo9DHc9l+3+HB3fbyG+rOvZY3IPrKILHGwBETmQ7nXG8N
aMKGyMcwodg7vew2mFWUnG+n1qthg6HrEWNW0Y18ZDsqiK02T1zCC9GzjZoEvDyAZ7fG1npvETcj
5Ed34OTMHN6wUW1z2bH+ZCroElYInlYN4SazBGzEmDNj9HowXeKbUgsrhM+07WwpCgHBHxAWb7z9
cSqAwmnTbNCi7PESCloM8F3JRHQ1rF18VCF0TnnRG3iKRyf+2/Lpx70odSHmwKHbvXYz7iiGpXVE
vOta6D/TDVFIOZbKWS8KHe+3QRC+1snU7bV8yL3ri0qgiMW7NC+hXBkARWfHkr2ynniAX4/W1r9m
iHU7VGbUVIsAgELGj9ahBk8UIEbGoe4bfrUtWzd+/TujhC2gmWVZyykwm2E7Ze+R9fHv/r7g6xJK
4FmSGHh/hqRBP+yz+et1gHVPPy8a/2oX0UuvQPEytDCgBcfG9L1vkHVZTqeBbtl87tNjBHXj64jk
dxIcXEHfYRPVgOSHXP5Yfgg/yPdchhFf6JuZ0M9X/CP8ctJdOIaQKMT6hDcLA4DRMdChTlX46bY7
8Bs5FFMlUi+HcnQha1Aqs5ZVHRt4sTF2H7/aEXXkrB7dFwYJaQKzA4iTaUCQD8M+Pug3uFU5/G6c
3FRucUs9Y1E+wn9+4SNSPjBZlQHHQJmg7lBn3XJqI6qsSzmGWMALyyXu8grfSdotfrzjXDNF4jYb
LghabeubgPD91ezgvIxiCa9S7bA3NOAFyYFVraPNNSRDiLBEgQgRYimGpg4l7g3svUhGp8JgVYCz
+vqmInxOrN61BUoIPfeIZFEcsy3dhGJDW70qXSyWEChUOdVMmecaeXqQrWPX491Pcoc/UYJGFvW/
s0gs06lqN/YLXy6MbufZ1jJ2UuVfX6v1LPsCQ4gHeQB1eL1GUNV7h7MlTq9G4WoeZ6MuQpfq5KM+
jRgOQlZpcQCLCutDZS5Oln4n7KEQhHCwyPFYBPzgU+7Trx1o0bXPxY2yje6kLTgkkKNQwywUoBAQ
qsxsqmIBYNu+tSxyluTjdZMIAHEMyJzZkmO6BcdeBOGb6nuXUNOIq68FF44masLZeSDLhQIbpvvs
2Ox5gT04gtiD6+mgnXN73SAqtolUG+EgFeXMAMcZ0GPo6vEaQ+01G5D7QlCH6kghzRMShzRTVBt0
eCHKRdrB5GoG23yvuP+x+ZcIcqLSQFBkahEPQOtw/agezFdIomxSN/qav1i+BvrbZEup0lEuImQR
ib4sccg3cTQxp7YPJaP0gBW+M6/kDSL3xlwamYZ+X/DL3Ecvio8R+tvqW/Ecbye3wuC+Cg6JaKMn
jkJdW4lYK0rHWVMRjyFfTglq6/k30H7U5a0yf7ruk9QKCmGjM/WuX7iLsPgxVB4KiyhZUssnRInB
wDNjWvK/3+C6lBdOO7JtkjwEy13fUFdhfpO/8q3EOSBIr0OPh7vD4Ic7+2bZBcdlq8yQaJ53uUmc
toS7i/fuaYE6dZPBsiY54pCqkteOWjzi41hC2hAZtl0OPEmWusFVy9TLpN1fff5fFAUUPckjnm3p
2vdR+ifNPl//+6tT5hcR1uImXqSNYKQt4nkEwAKWra/Sm+S0qD9WO67xLmO82G22ZEmCL4vgBrZi
qTLew3QN1XIBU1rQN6YrSoIwK7sIs1vIllkeu6+Pll/d1tQ7+lpY/wlPiELdoMZZlbMEcnr9xvzE
WTasvXFsveCNsyyY++truhIYfoITMhdwKFVSI8uJxyLI7I73svZd7vcKSZJGLaOYs2A+zK65WVpw
Z7OvEOp2iil1VOuukl2FvczyZ6W+U62vmk60qq5srZ8sFIJSWyXROBuw0GggXj/nmzYCRS0aWQiy
AGolheBUl4uChBkWhuUD5h3UPHEW29UNIgaubOMLcyyRQxjPGsbYg+rR0yM0oH6zxogIRWu77CcE
ocSpWXYXzQ0QBrw3G268iWIfhX7tZcbUJSb2DddMNn/A/vMTqBCdwkRR5Ubi28z0bPNRn3dq8H7d
1ddGwX/CEDIYpslNvQTwhFDD9oIRA/rzijLaB/m0zaXUyaR+J5clrjtUMw711YQoUqQGUwYd5gXB
HVOfFunpum3U3xeihjHaeQdqB5iWvydF44zULrru3ZYsxIk5HZNC4vt37N6MRHWi/iuLblhAcb6Q
3icEigyCrPWS4iMNaFIZHuKDsc/wbH2ik042BtjyKgcjg9eXj7JOiBFTPVVDXHLPwKuMGdybJejy
LC+lkmjqMwkxAgso24WFzySH/6jFJh8+XreDWj2xdWNi6P03uSGF7WS9CwpwCBcOYIN1DRsFdJBF
/ReZHd4H9fszEjXfn8/lYG4ntbWAOuO1gmsXdg7vCizJ04o4Ha3TJeUiA8jVBeQUCdwwazfy7IQ3
vKfB+M4k324cywe/NP3MtJIIXoaN0/90iTnNi9p1HLOHvm3hR/742epPuqWhT11Crp9W1ukDX4Dh
dqAqnYalTMNbZfiOdlQnay3C3dfucjDJ0BkayC2GEfGfP1hZmEPPsgmn8VbHU+50Y3nyPRcM4HSD
1NPxuklnMCH2VaM8p2EHMMM6WtOD2ntF8P2P/P6MIcS/OrSnKlWAkeynY+GV2xRPZfpd9g7BCnSE
ZLcxmaitu8UZUoiIGtqk5nIGZDij5qMCs9nhUYXz8sU+NbdGfjEhLHbtpBf5tPxvi01QgsFFn0+S
Ze5fmyaEQyueKyVnM3IMR3YHlH/szehPG5CjHqgJWMo5hIgIfvPF7mtA2fU+Rl+SckjmLeEcPHf4
NTz9+6VErmOTlZmG2Y8EJB88oUkPgRfe9j4fvppvSJ1jwqJTI8XFDq6WyRwTDRZZXzCh8bXwMKvh
1B5qZ7cmmpcxpkG+D1CQfAEuIFF06rSBe38tPdTV0SruFYMoOvPvcG0NhYgBYSejGwf4X3TqrBx2
CoSP/owu6jIyMSFYtIEV5DL3hxGHl+SAZhOrJ6O7pPTHXeNf94wTI/Q1q4SwkYX9MDXKyD1j3Azf
1dfwUdt3G7bvPwVHTgJj+fk9JwmYt9atcRc8UaXc3xxoZ98Uoki7tElp2PgP9OfuqG2ye05wYt+G
33klKCMFwShPEcIIM7uFgToDfb/625w+mKD3lIbN9VWlMIToMXXh0ho6TGokP6790vwwa3/Q+/eT
mwhhYzFirZYtYAS3k8dn9BcHgpPQetDQtnbdnLWi3SWW2LBmd0Xa55CNwhwCn5Dut9O3+MMSOri0
+nxIDmK1GNfX93LjEsjEplOFvErGTXWQx9NmGDEBAX1SsM4G31OUQi1vcM1tjUIvu5lv2A1pNRE0
xUY2dNbIXRhghe1n46BtONfDj7Ya3itL9TtSx5tIchtVpaWP/Hv+UJtqby1v2XJ2f3mn76liBOGg
qhBjOhaVaE3HBy3bGM/sg6fkFkhWGLEP1obcf3Ic/n9chOUg00w9yvH5atzUnfmdvxMnilvBUfkY
RvaF0xhFG+rVk4eMK0FNFUKKrk6DWoYwb8ye5fFWs96j6FPYU00z5L4QYok2Ysg9XXAktGhpye+0
TXkbHGPQjoLx0T6YBxVdlure3lNRe61L6Kd1FQPMONlDzQ3sPP2NYQYS0j/Gg7y3MVxgIGC339QH
UtuQH3C/rqpt65YmM1kTK7SalmiBwu+l0q6DNuUPsr9lO73/t8a9dR89wwlHulFBEU0bAadJgdtW
6K4cFacyLSq4rW/zM45wrsdyoIBXEB9ReZ5xu+m3QwdJygSiAhjARJln8a7HtHXnPOMJe0+tAjso
E9jVpyGUZr53xgjVLT8pPlzHodZP2HvSbKtpDLoab1I9SfUZDlOVKPj9JmidbRE22lgMgzJzWyTU
7ZElQ6DRCTHx6fRHHbOKVOM0iSdsOHsYwywPgccHujRcs2O3wiVAd6NN+Cfku9hkZ+OETQYiQ1s3
uWO0RTY6LAbljy4Rpdm1TsefQIRjXJ8HWVe5RVm4+VGrMEY3x5XedK376BWM+BiZ5R2PoS+TtxzC
RUTt145NkNgyYeHoRi/on/jRxqPeth5mgxeMSRh+dGipl57fhM1/F9YWDnWrWmzUGGFzUkIciG+5
/EPm40pytDCdh9EozgrxH9hDT+oxVyKYLYSUodWaqcsB3M6u2bvRvscAOb+eQIS59iGx63NPCjZQ
R4ZwIHUqra42Zg0g1oZxV3ZalovDMCwSK8xrO/Eq9Z8+2vXgl4mpUejVfOkCQ/DZQcn0JcyBURxR
BfCDvbpNH2i1xdUYdgEjeO0wJJIhVYCZdWurJfLNnPZesMz3LJ2JFJBYNfHq2sbVIjVKgHDZPSnp
Y6s/xVSXI4+4v7jF2RrxvhpHXT9XAyAq6xAH92FM5OqnpqdrAILfpVZTsCoDQDBYIEI1TcdKzCfJ
GL9NobQDAff7omWfR32cwNQb7cMcV3R98etKPY5S+ThnC+qXxo08le5cln7OrH0xt46h2rZj1ZXm
VInsRTl+Uo2bKtOeFJX5Ya6+qUrg5jZkXQwJ1dBscUdZc6di8SBQctAX+bPepwczjw5G2Kk7ucnu
y2T6uqBva5zlvWy1ilPH3U0Vx8dRXXy7zJ1Rmj7IwQTRS4u5UIt8SPTUt/XRl5fwcxwmrlQruymT
tnJt7XWD+epcPF4/2QgnZ8KJnaV9KksRvE/b8l7edNug1NqRD59rnsdkmRmGiqIxCBp/Tl6hfMLa
RtZx65GOS7NdlIM6bq5bsnr5vcQQDlBFH1KpZsBoN/lXI4c9lT/sQPBZ3NmPPPcPZGI/rZ6hl5DC
GZpExdCpGSDV+8XnE73WkQt+/9Ces/4WTQhISpqUCQiweNJo/RAlxHwjXPdZ2lqvfzSRal8aJwYm
fWAa1NNRMgENwNjgYbX5uEC39/pnW3PACxTx3JQTSbYaGyg9JteLBJwJkIK3B7cfQBzT1s6YJ25h
2kTiSPijeGwGk5pYkKBHbJcOVb0t7XtScHH1wnZpmRCppqzTeqmEZcHkdB6bQUpWePkWBMT5bepm
JvSIC1zYQi+mhAIo64RNPXWQWs5aICuphVCFJLK9jSjBx7VIf2mekHsHStDNWY0lTNSjbd5Jw/66
Y1BG8J9fHPFlOOo68h5IzMv7rn6W0t1A5dxrR++lCULEqKZcS4IBEIb8orWYM1rsXWodqp4wZTVZ
ugQS4oRZzaDsAhjKH1wBDQRFUELT3B/VXKnwdEjw8Pe04LWqHWia/t1KCnEjt3o8Z4wwUwlzd5C+
amkLLpyBQFl9Lbw0UogX9dhJU5QCpn4PtpJT3Zt+7eYu3o+XxmF+6c/fAqpscN0JDbF/IVXmvsLY
E55NisCpWtUx9O31xaMQhAS70UswJOWwqm+/RdZdnBFR/bqbG6LosZJkJZsK/P1UKR0ruCvHwW+k
mkDhn1jMmtAEb8oMItuqLRJb9ksfxkNsooo63mT1zgpjd9G9TPksB6VTMKLbbX3NzmhCaIjCTIvN
EmgYBOh8OW6G+3jUZiJ1+c2Bf4YRIkRq1iwpBsDUG3YY3k71hhuQm1Xu7KGx+I8uHZeLKISLQVv0
wcyBl2fPbfLWNW9y/Xzd29a94WySEChUVhRSGgAiirVm18QMdMbymG6jTPp0HWn93D0jCUFBMePQ
lLhHaDFe8eNNOuwi5XZO7ySIMWr27k9Em5FOnAGF8NDMWWl2CgCtzm/Ku5m6GRBLJ05nNKYVN2mG
TLYtH+YocVjxeSpI2mLCtcWZDGvCKHjPfSD8qKFZ+aV1kI5tEoiQuvph2ZR+EP6RMDqWzlQwxmkq
TBUvVapZN4m1hOmpeRRKvPecv8j6Pt8vB05xl9/3rzg0ys2feMgZVchfkrle8ioHap9MThEcTG0X
B7ZrotluZPeRfJAmwifXF/eMKOQtA6QMhg5khV4ZPlrGXqFo0U+tI7+GwTOAEJiaXOu0OYZJI+jU
Jg+yw4fqhjeiyeT0KWWLEJzKWpWHxgLUHKXmzjR6E+tYUrKj6xnM2SAhJC1VbqB/BSj8yTFyzZtx
o+FJOvxgfynuTtxW/8w35PsKP/OuLaMQpSTJboZSPi3j4mtQXAHR3t1JccUjx8D537qGJcSparSl
uGUSfOJdv28+wet2aOHHwICsOlbkpMfpfdkYr2jhJ45MCliIV5C5MozOBHDIZM+0e5BBl45hoKhW
7uTp6fpeWw9e/35H8VUwDiC9wDiYBjk3u9O+J2Puh1VMFZkpHCGbaXXQ3zIDOMUxvzHQrpN5oJPw
JXB0zr2rgokq9qmFXD9pzrYJcaSY+3CeO3gLVzT+X4mBHvcmvpf46BdmUF+LUxSGOk4UVr1bw37p
VCfNe8dMmfd330sIJIFWG1bdYx1HdlDVnbLspYT6VjzaXfF8VYggs84iqPIAw/jB5n4T4UtZGMkx
t+1D9KgTPRm/KWacv5MQS6YiygKMDuCacM85OSo/vbWO7F7a5miWoF5Nqa/Ff35xuwv1loUhD1zy
FPtzjAmqQyJrXlYfO5nIRlf9j4tpa0zTZcMSNrKsz50J1ivuf9aB80CG+3YP/yNg1tfvjCNWMpa6
Y701AacBp28OXp9utzwajubz9aMUL1Y38gWYsJGtAUQckJWBzp9cGU6XLjvFlj6mCnXBonCEzStL
PdgmW+7o+aGyP1vdIWdUuWL1qLywRTj2xyybUQPCwgW2DK1WaOCO1NMQZYawX1t1yTNj4BAf2OPg
xdD4RfcDH3EbHUyuFx+RAtws5IQWZZmwheNxLCUFl+LTxPCM7i1c87aQWXftrbGbX1O/312PS6v5
wMVSCntYjeR8liZk9GnxoLae9DGvHieKw5paTGHvyiF4LMG1hA0FRmLDiDZRbm+DMPGv20ItnnDy
Z4GEKMuzXhXM1db8GeNA2+sIRGSwhcggga9qthd8nv+dTD16fuiTaf2iqoAVS2Z4BJVFHbylLQxr
nC20Zd3zjuboXrpje+OZ9xfIOyiBm8RUx/oHOuMJdmWLqs1BzN9IpvtqOHTtE/s/0q5sN25d2X6R
AEmkplcNPdltuz3HL4IzaZ5nff1d9L5nd4dWxHMSJAiwsQFVF1msKhar1vIFS8f2+FNwOqvE37bQ
ChynSJHQe25lG2V8UbJTSGXbGKk7Cyv7Sx3h6oUwztnFck5SfYA+bGoKvHsYFmXtxWLcK8HC8ZiW
+hS1ctJiozLrpi12sXy0/uTl8lIXztmptaYm5QgRUXs9yK+y+nMGsNe6XbOTsbY5nLejFoCpSx0y
GuXQkY0FE5v796A6mPFuSAW+ddnl/Gts/ES8ZeQ6ECWYsRHNkVLLbvCEmRc21QWXHdHmcL7NN1vT
DEDR4kpK8FVuAcSRhq9giRXk/YtP6pc7xLm3LkmkNmFytNtyr3rWrerhge9e2cqbeGcdTTCNlttO
iHKzXD+9sHLO35HGaiPFwpGK91a6qe9w8/AMx39QQb3xCNCro49t/LJuKb9JWs67x7kKI7Yw89/A
VNQtY0FIvMKxPOVk4Q0w2AjZ59nXVgyTn5uvk3zoixpLW1t28sxwFgMvOErv1Sv+vY+A/syGltsj
RiFfukBwKkQLzI/UjzTTs0TDAmfoPd/LzowCQDbamJeubUCqfxALT6Lbj8Bq+cH63JDyTDJwPNL0
KSe7Tr8fRZm7SATnUiRidNLM3H1BZDtMMdgpEyATnASmIvAq/BA9oN8Sv5UhhjW+A3o83Q8Y0AEz
6Q7cZBv1VjkM6FQKvnUvwpdPQQAw2Apc3Bb8ugj1NILdhKHvFBnYZ2j4HHTmNom163gITySZNnhh
dppJdGX+eAH/bLMGpbpiqbhDcLLrqLBIV0Pt6WBuy838Vdu1ALV0QUJ1p6MnJL+x7qnLWMurW/oC
wK1j+0MUNH5juucfwfm+oO/TYs4/7madF+yMKzzoueGL/zAxvNlNeBIOHjCjWVOb94JVVgUh+djt
7N0AGbHkyHfVK+OGqLfhD9F98DeO6Kwh5/1que5lg0LD7me5Z5Tf5h3QsTbVfj5K4g5hkXa824sm
S08IpDFbJtfpJnS/zadpM3uMQkf+Q9fzr3Z8fcekrWVk7OzM3+rrD6DGO+VmPmV7yrqzXP9e1Ly0
7BPOArmUCR1hxVxlUFA3S2cO6l2Rwb/rgbfuFJZz9LMY7no4tVlg6iOzEnIlJQAwFBRBRN/nXBu6
vLQw1fD9VH6QpBdjFKSxvwn2ZwW4VCkbs67UYqxTvAcMAOthG7Zljpl8ZTsDfyvaz05xx6YnREd6
cYNU2cTAnK5rhsVpVqoanEqLl8t0epHG2Lbmt0wTZEyLqdmFDE45IzAlS0OrgxtTHUhfij2H6Lof
nsdQUDsSCeJ8pDQ0PqDmIaiP3kbpCgDNEzryhC0VIjGcF4ykNiqaGWKkCPCVMrjWKHjnZSB46IJg
t5ioXKwc5/0qAFfSuYQkhgGn7KLtsAE10050ARUpxDm9zmzzIE0gJgVcMuoqeKQHSOZNnEiC3Edk
bZy/o81EtCCHIAuMhmCCsuvsZ5Pv153BupBPYAKU9pjW0TDamjSbeIzsMDyVvWBjRDI4vyZlRayb
DVsxGtp5kjhTf1ckgivNcjD6d/tN/lG+JIVeJjH6NTLNjpCnql5wkhyj2mAecwNIn6f1hVv0chfi
OF/QttXYdRaU0vqtb/0ITCF+NfPDn6L5hQTOExBcO0wNz+W4QQ+e4qZIpOzWTvboht7kTyLyepE+
bBMv0rW2JdSvUuhjVKewu9MqQX1DuD+cIyjKUrEw24w7p+XRA3BUQN6GAXtpw8hOk80f8PqAH+s/
vtqUOW9gdKTKSwurF7bHMN8P01VdCkxg3ROYMucJ0iRs25HhfcSNv0VUvWqB9aXVOnDmmr88ppwv
0IY5K6QIonSAtEzjqaxqR64f/sqkeeiAOWgL1dCwQ3PwHpunoXlc//5yTe28JzxKQIlxMnOoIKBt
gNY8gA3BhFE7Vop5ITYrJD36olPEFmblEH1Y5YVZA83Hl0MJItOs/jol1i7zk0OnnTqiuK1lbdTU
OIGgVrBdKrOuNbGcd1CGrh4jFvVaHTdWwNml3Y2ezI7i77MsA/zcrSxfhWRwWmtDJVQTA9xpo/dU
+Ql8VFIOTtOYuxZVTr+4DazNpJ5Sw3D1KrarGgObIK9ORL0YAmv+uM5crJRehBSopvCf+ujqPRoe
060+m05FiSCuidaG8zTd2Oa4kmJtIlW5GsnXNs9da9TsJsueG18VSBMaHed3fMBx1j5LC4YDuj/A
3XD7I3IA8TI7MiCX8dLurVu5wJHyYw4hhtk7iTL1qh91DqgoslsXINSI8ztV3ql1N8EZzLedl98l
h/aqtTs3uGMKiWm4RQpxvkeKJ9TBWaQr55uK3Mv6QaCPINDxIw45yIGbNvrYoRkk37iVeDNm5dl0
ue/90SPc2QfxfTm+GZYSySBMM94D/5nSbwkVnH5mwCuH/2Pm/OIkmcRAcY5Z3FQGXhQ8RmnvVPof
vfJdKMK5GDkzjapXIAUoy/kQ2Wa6UYUVheWtoXgcQrZBFb51ajSHbqhKHVlBZzfPAZ7gzL2/m16r
x9qWd6L71bKlnaWxX3OxcETy/Uhm7cOjtc/pq/EHGKPICc7f55ZMC8YyLXNoQ8PRHpPQNqMv67a8
vPVnCUzDCw2mMTUIoK/ZYPG1H+wVqbIzEcPksqM+y+D8J4mmBGS00CJID4X1PM9fxuEYtT/XNflN
vnYWw/lNtI01aeVDFcQeDLs2WzBpvXWu7LJZPBG6yeLOU5MAglAzVHS7/rpuVhJb1jBVGMpAHl34
+4kKrtXL1bizBJ4qYu7J5He0hoQH43Z4/gdVjxFyt57/DUPYB0mQ8H64rU9u4EIid+2JwyjMSqA7
YAFxsbL2yr7/Zm4NlM8lD4E8uQbN6XzPpu6KDTjIxQN3i2PS6sUv4M6TrjZJZXT4BVPp0G25pw6I
ixzJUd60G/XWwnNcENqiIdXFI3AhlDtkUe+bJPQhtGqvfeXKREunf79umyIR3CnTyzZuFYuJKK4K
sFvV+/ZP6K2BBvyvRVLulEVzMCpFChnmE936KCIX4Ow2c5vxbwDTeSsaLxecAModNyuQprEycQLS
8L4jli0rqf13q8bdiGTNmkiDrlSXTjvA283+XVF56yIWU7uLReMyE3+uhzwfIUKOf3Q5OlBTkIFn
1Da18Gej6olAo0X0lstN4twGqTLapzo2KQbBILNuTOlgdli+U7+A6AlYBPsBtfbSMXHSABoHiA7y
oAvKncsNqmeleRKKKjFHX1Gxcx/IFQAHawZbeir2uTfsYs1ZX2GB6fOEFPNgUDOB/bsU1DqW7ubV
tTrOAiEiZ8mzyUqhUQ21j31sN8ENm4oOvBSlh2vjkHqS2+z+i+o+84Yr3pKfdhhMPa0rCSLZKho7
lAlc/fEfUgDh4LfgrGmc/wgDmZDEgix/8iqztkdaCSxTtE2c9wDPix73CfNQw5s/H0JUV5P6Zd0U
liP0heFxLkOJp7iRTAgBLF2LKXLfBRDuNxBy3aUwPREunWjROPdBpm4EcRssb1QDuyo3FpCDBAqJ
bIBzH2XdlUmUY1/oNr7LN8XRcuTOzvbmZtqlovKqSB/Od1jTMI+9hWMbDvSYSPIV8UVDXKId4jtu
6jhDHcCEQipCiHGVHMZdu4tT2zq0WzOwRWTtooDPp+tkjuKMMhf/0XSDocwaPjHctPb0jbGuZqU9
v5Vb/f7v9o1vwTGlvASEA8RK/ibdY4QMvF/ttJM3zAX+ZarI01JgSHwe9ALCSLVPux2lPwTaqOue
SOe8Q9yNKor5OFatO4C4L8WsiHqX7Bkkgu+JMIOXL/PnQ/ypFac2qq6tPqT1bghIp02xNTUHQImW
zXq708QVgp2yc7Tia3XOcSSSGkdhDpm9+d5Um0wa7XK8r3M3J5XdC9nMBMda5zxHr/dhW9cQxx5u
FTc59C/todrrV0Ai/y7YPJZdrqnGuRBcuHq5ZhmI+QQ4EUexi6fE6R31tbazPwU+VTXFRPZEwHQl
c46+JdUotQW8opH2dg/soyj5YQ25PfTHyPg2KD8S65ToucBTLoaXC6ncBholya2yglSNoPXGejRq
0Lsmj4K1XOzguJDC7dugk7JqWCaPNkgnsYCiw6qCNxVQEZTqW5Ydxzy2JWEn3CJK8+WacnuoVpKa
Wzm0+4fW1cclrQIKTC6EuWQKfDKWCwW5EID+8ipqTAgi5lMVBnao1E43607WOkkS7gXLKdg0vrwe
htTX0wbSlM5mKLLjLpRtbBz47VJUI6fr+DD4jvFFeBEVqMmX3Rspm6Jexj5mz/7Wd9JXcKA8TvfG
g+pQgHszRmJky+MVgyVL7xmG0XzqPdlN8Gwmwj8WLQJzvhcFksFS9N6asQiq9VBP903z6nfP6wu9
6N3Ou/rhcS9EpJkvlVUPEX70MmudI5fvpXWlThsJqNV9ICpnL3vwC3lcvEhV1C5qFfIMDIpTB/3w
7I5tHQmAwWKky9nXdf2Ws4oLgZzP6UkeA4GmY/6U0bAWW0N2gmsD1/lhN+aOqDNZKI/zNn0vV8Aj
/pDH0FMBb2IbN7rbuQw/df6jvOxCO87rmINGx5pZqyXfTfTb4AtmPth2rBz6D0SqC/Pw5yyX5BTb
NVZHGnwrBoH5LV+eLhTgvEpuJk0RM/sLnifk5YyrXX8EvlLrjeCGG3aVYeOJet0mBMeKL6HH2czq
wZCZGk9yY2vh7RQI1k1kBnzlnPShBAogyJAP1Y3uVFv/sT8oh3AXH4w7WXCrFinE+Ykql615iGBz
xHps6+u+sbtQBGMiksFVqmTM/ozAuIQMoDe1HXUmMAViUlh0m17Mf84GwSPaDp1RxxXzeey8hg5e
PYEu2+yzjeWKXjeWAUwuZHG+QZ9JIGlMVvaTfBtdFYy4VQGQOHmTXauvs8cAvqy7avd35sd5iEah
EaU+pGrRdavdjvMx0wQgUstllgvNOL8gEaWSx47tloLwmXn+fgxsLcH1UAEF+5wLdk1kHFwS4ith
EpgTxBnzpkyPpbqN6of1VVsEv7tIdHj+9aiZBysIIaPGTUOyQ0c9qA4qjVu1tPNdCvRhNIo+VLfi
UT5R0OKbG+VUirWBiQZ/5YmNVlme9kZdNlcNOCuhXTIDWHG6n3Fsu66nEsRhDN+pI68zUzsnj0og
eksUeHfC+Y0BT+MNeJvgCK9lZDdgDb5td6MzIFqBXxKvo6ILnMBO+BFWqQppMX9cAAhwga1h03f6
VlULgTmKDjYPWSsHcxLKrPzS+L4TdMp1ZuZHrdSP4VzcRp3vAI3elSqgEo/ZsJnTEVw+0bEeM49G
1QmQg89zI/0UGDARbCvnbZJhUNuSJdBslL2b7RzgXcG+fm4eZbtEKit6WxDFIB7ZNhiKOUNRhZ0Y
9AADC1m793faVnXlXeoEL+vqiYyW8zjNOLaJzAJemLyZmtup38NiKwmb1ZlJrp0NztPkFabyZ5Yv
qMfkWXuljrYLb1MMkiTOcIeWESdBFTtAxzgj2rP2DIx8XU+hbfEZi5obBroKWMVDdlrqsIU1APhf
Pk8deI4ZKYRyh8ufqKQoODv8mxyg3huLWD17720AtPdspQej/Mt8krLofJHvqe0QorsEQqams1v9
1UwsQfL1m4xPU6liydSiBjsmFyJqLQA1jlSyZwg2hQ3+k7foGGxR52NoYW/W/o8GVLSzQO7KEYQ0
sYoAtcvOapwAMG+xclRbUevMsi89S+FOt0zLOJpqSImDa73xIhGj0G+C0FkAlzbkEY2sIkSqr24H
j01nhG7mpFds3egu2IjuniJ9uPPcB5JJQ+Rirkl7m6qRrSSCk7Rs0GeFuKNcxqZBYhkS8ERpa8ah
bH4qo6DRVaQFd1jl2pdBFQhjk4YrGn3VRXBGgu/zrIej2ckDrbDrbRdnLkjxspuKSrUoUC97vX+X
yuSOpd6nDRgp2VIdZ8AwMmJmPwfkLsN1SZ3htO7iREpxaUFHyiIxInapNJ+s/Nn6A+JDSz0fSJ74
sJqpoUsZFq3sb5TiShFxvv0m8J2Xiyl44WK6ZpDltoAAetTB9TpfRYBEQNckKsT/xWOcaHO4kx8p
gP4KJUiTdp3Hej/UwVFuOjfcJZu0stX79d1ZDrRn5Tg/MM51nmcpbKGaj4l5Vfnozui82fq5LuY3
hcWzHM4BgJs0JUYKtVhHNRZxV14xQhbMJAvuyiKFOD8w4EGRWBkUipT+2PUnAvy2TH5QW8EMB/vB
n1OHs0KcL8gSVQ9y1tRSSZpdKKMz+ponpyffR5OoCJNjuaHlbOQ8WEZWB+NksjCHTspT8FM/GLvx
hd7lVwwIkfFg1J5/3Xof4/hXomEzwZLy6J91NFGwYUBV2c8eVJI6qmTaU5t+KQzROyRbtZVV5WGy
S9q0SslWVS6/1VJjy3iGlDdoi03Ig5QFwB9+WjdMgXfi54qs3lBBQwO7HCd1mxn6Ri1E11lmcWs6
cf6jIhKQ99jyxdUpmA6AO7aTRnbKed+pd2VL7XWNRLvFOZBuNuIyjKBRPjy0rWNEt0N2O8wixm3R
wrGfceEVceXRpFqFVnn6Fo29YwYi+G1RjmJxPkMpDQBwD2xvNpOXeQUIgN38qsHwKPiIrqjsTAJn
KDjTFuc7lEStDRSwUXio3dI4TePXuvoStblnFbm7vkvLk3QXJ5rzH0Gk+kPLrGLc+NvGIVehS/cV
qtdseMr4qdqRa7nksXgRyF2uiP3Hb2mfIEAH5f/lDkB0U4H3Hxz8DQFfCEg/9wJZ65avyVyiMRsW
yOfYeqrogOtv5x1ONMpG+QurCqjomM6d7kq9H2+7K9FWrqeDGj+SpEtAODV7LK8POwlC1cGrnZ2J
GvcF1w9N5q4fKAvQvDbgl9NroNGDqEe/7gYnfv64NbrN1wnkKAKPJchHNJnzJ1NCehMDV8hH3rra
Du+GbX+l3OuVa21TL/0huvCs+xM0hP960NWqG2k/YxMHwEwb9Z4CDLVqwEpRivLSdecP7KlfJQWy
//+O0sC0lcvgDrItXuiIAZB5h73ToY3CLQG2PpzareQGImAlkbly/iZVJl+lNRa20dX7tKwlWx6n
CY+85Gksqtqr43D2KkqJyBeIziTnd0oYatSxBkTGWkfcyulfyE22J8/hQRTLf1NwOJ9/zu+oWjMA
xAcHgzw0GI0vDvGtdWNeM4ylDpSG0cZ0BiEE4rpj1fj3V5Ikc+fLUFCugdyv1B4mH+0JRhSnrROY
oobj9RwaBOG/GtKUywYZ2ZWA0dgCRWqj3WQYxR9cRh8fi6ocoiX9OLAXoXAIzCQufYhDofp+em/Q
DYZUEP+5b1yGbl+h03dwtC+dINILkmrtI4BeCCaNluoSu8THoCdjBcAIE4oqyn8iIvblbs9/o5X2
4QcvJKWhIpUza7Qkt+01cZsnZT9uZKe5qZwC1xP/Vnbnk8FKLidWKmNWJIgloj3l3JBSZ7UUscZB
BjPTbc19hYo5Y/IqncAVrazA533s+IW6kjYREitQN2Zz2dnJ9N/i6jkQDZyv51AaP68k5XUbV+xS
ZCb7kb5OwZf1RRM4NP69Ne7aqAXJA+pvne6W8gZlVANcG1W0bZrOMUXj2cs9cJqpG4bJ/vD1vris
k6EyPuxxdlFWdIIRCY38HV3IaKgCxvBXkjuiV4DfvE6dpTLLudisLqoka2phGUV4mrWvgWbHReYS
eVtqLojNbdIXdqVQzFfv1pd3Occ4C+aCvxqlVYfyDLpK2gfZyJ0of1X+rFfyYk25aK+QvqYTgRBL
uWmlO0IFr72/SWHOWnAHi4CyZyJMCza7X36wHEbH3gYje/mso/tTe7S+r6/bb26zZ5FcoG/AO6vX
AexkcHpkTvX17Hbb0MWUy87/ONfDdQ5eFaDzeOlRlM/8Jn86S+fCvNJKOWlLSP9P03ilAY6aOWrZ
Dm5DUXgQWQkX3PvKsPrQxPqG/qGUcbE9tn9W+zxrxMV0M8kszG5BRFXp26n55kf1ITX/qODxrxC+
196ncaOVrDmknuD0uy9aZTh4F3MG1bQ1VRHFtmXfeBbHxfB2ksxxYn3wH1zj/zwoji+JQ0qn2Ad4
Sm9kW2Qagq3ie+/VpujAVgyZLbnv0ZNg/lCGv/MZfK/9GGCikxZYRb3qnNGqHYxQHCvzj4Bmzl6D
b7NvYw1ApD3EABXXTuMTnTfrZ1i0VJzXULIwVKcRS5Xm4y7Nja2cF7eYpHleF/ObGsDZDDhXMYUt
et4VKKI8dF4UOYobee1Ob3Fix/fCzfE6ti5RpBjnHSbip12fQWChPhbFey7fqiLgD5Fpcx4hIHVl
6DHTKdxK1l1MHtZVEHk4jfMHZdkPFaoz7Oywp9oQgNXq99GZHXbLL0W9PKIAzLfaq0ks61oLfVCc
PIDW6Yq66isjdRInZmxpPtfS/jUHvsu+i/SmHtgMjjlLW724J9M+Gj15VpxqrGyfCh58BMbAd9fX
pZm03UfprjuEFeDvekdqTYGrEwnh0gg9TZNZY/0gapA7JDe9TBvtRB2261YhsDq+t74LpUKSWCJR
61/r4oXoggxdFNX5dvq8gutU2Avc4MwbVbPra8VV7HAD8ia8qEtOf5A31rFH94mX3Aau8Ga73DN9
tg3OVXTBLPcNgRnKPgRpqaNkxj1e6456b96Oo+6YGETT/SKyRy0RPdgunzkDVG2GQQ0w+rHlv8hC
Q7xzF4QWqOdVrgrO5nmn3Yz34bOBZzVWs/iDzbyQxrlfPQ+LJh0gLamu8A5hh4Govst8xOVJo5YC
7htdRi6vK1CHs8oyC83JbFJEQf1V7Y5qfuUDShZd52pX2en8WvXf1lX6dHvgJXIrSCRKsYeQqARe
+J1NCYdujZeiGjRxFaZ4D6jF3opuD3xlghfKLaRaBV0cNxl1dFVz+rz1hmny5jR5Gons0g48Buta
8oedl8cZaa71ctCpUHIG5msYfik0TBEkomeUT/d1XgwXxbTKTKYGvELO4OhbAsg+9EV77TWrqPnX
44mx7hGHFrg+JygzxwNeMv9WUz7KGZofBRN+QlTcme1tUT7msSBW89GA15KLc5Omow3Kx+blpRo6
shXpmHs1qf8g41ZjK7Umt06elM2j3k6ZYCPZRq2cDz4dbgvFHwNki85clfVOK6sZeZbf4Fe0gROF
de2tG45AV376tO4lKZJiyJsyxWum+y7YtPJ70FlIvh9BgrUuTXAsPmXClWqVYHSlTuN7fnGtB0fa
9nZZRnakiCi9PgUObhv5nHg2cvSV9djGcD95wLLcZE/kJrjuULirdxStmBVat3Vv3IRet6v/5/SF
F8/5nSCLAVTDrKjHMxPrsY+O8TOAJreWK2qt5mMwL4r3NoS0ZDLZmTA2YEeb1Pf1bVv+voVKoAna
UJV/cIkUMx3MOaROTN+L7tD0z+vfX/Ze5++rvwY5vVPLKjVjeMs2tUfMVpXyXum+rAsRKcFFnl4Z
e0kfocRAB7sBr30syOo+lTz+2YazGtyOp7QpgyKGGsotMGrvlI+pEX83O9JJdmPPckUUACKVuH2P
/aLs0iGiTqA+RuGBJk/rS7bsHM4KcVGFRoNfSDGWrI7fJIo+9/gh9rdRv89bw5HD1FsXJ1xALrwY
ViA3ZoQFZBeMcV9tMWSd71rvg7v6qN6L67/LDums4adoElhp0TLLHnJnimubarUtKY8+wqiw5Udk
5lxc0cwUTJ0+tmssjzGYuad9ne7Xl1Aggn8RaSmeKDQCfaRpoxWHYdqkosqewCj4VxBFkvDSw6yc
qPEmbkIvjzetHjsGaby8TexWBKwtMgv+IUSPDTn1O0hkzawGSjQOurK+GqmLm6fT3YaJjaP1uL6Q
n15fuMPMP4J0sgKu6PDjMCftNYB5GCw7wJ+cGkRbQLjLPMlw/2nWEtWLFo+1qVrUMmWLaDpnJ4of
dsQsEuoU/kOvPHaiKLyYY5y/z+O/q+ZMmn7E9+lQefn0EASyV/nHTBc4RJEcrtamA/xpCiQsodW/
hMFVqfmORG1fFc2R8De0j6260IcLH3UX9FE6QB/1g206287bZs8QQkW556eSBC+JiyGtmc8a6SFJ
A9M09aqtvPdv2cvUf9Gxt+iaLrTiokluJJNllUyr0gF5cPrIZh/YhVd5C/ZAQAUbNBsmcQNX9Cgm
sD8e5z0PJqUvBmb6xr1Ov8vCBg6RAC6ujJ1R6BNbxl7un5O2dACKumlmY1t3w15qrP3QJc5soVKm
S7YqR3YA3xKVjdvrkrt+zhcd5sUqcyGnaesKd1L8FIq5Xaq8RYZvW6Kxg2UhFkCmDc2QCd/rMERt
g/HVAmZDf4YasCGb77ImanMQCeEWVcq1IAiqkuWbPW5kGDbYWsBEwwsE8aLb4sq4/d+BBP85D2fF
uNVLlDwp4g6K9XNo9+qX+n+GXeElcAG6w2hnI1NIUGbFpvkXw7yLRHCFy37qrAXnb4k8FTFG/qmT
DZmtx4ntZwdtAmrZ+HPd2ASC+OiM8bMWz2I1sg3pDfyrluxoDbpektO6mOXYZf6rEB+iDX+mST9D
oXjvb3UnfwAAhUtdso3vaztx0y1GX65EXkOkHOeFSTknLUGXpZNaR6rsVCBejeaVVoq6MFjU+HRD
vlCO88GdlVXo36uQDdB71dykRLe1/OgXb11zbIajOdT2JN/1mejB7RN9OGeKH2nKZSkuD81YqqGg
f+zd7ibx/Dv/GiXj/TdqG4d6m+0nFyBwWN5a1Ou57DDPG8rO/oVoE4Q+St1B5zH/Ujd3Uifwgp/m
Fj90s4iKMiORUevkFjXDw2lhRbismsdqVwBUdQKis4EqWX41gLnxSI4+g+35Z/xdFFaXb+oX0pn6
F+qVES3IGHxIj96rZ+U6RPtHeGu6/g6vjmgCQZTblK51yFxJeIlaTi8vpHOLq9FEKmYNt2dyO95Z
8DIH4gYH5d54UjTb2BZuJOwmX9zPC5HsLF0oHGZGNGUSRPrSdZqcpmGz7gEWY8HF9zm/nCuxP+oy
vh8b7756k9DnTIucdRkiHXjPPCtdl+c5vGZZ3qVNf5X1kkCEcGs4zzyEzTxmrKw5brTX4pkNlaix
HTnZdeKDAEreGW7ysq7Wohs7Lx0/LDOUStUWBtRCl6mdteBQKPESWb5PuShgiyRx6XErd5Yf98zu
HgD3pb9lzzOokIJD+DUACexJ/TZ7rF1XNMmwXBC3dN0CCzjFX05uE/S5mhXwY/M37aHyWEMkm9J6
wUFP7ewRL2xCzvZP9D3/+JezTC44tHhzp6hWIM06sTd3lpqTW/2QA1sv2OrIZIHXid+gfzDpTDtR
bPr0jMLL5/wbyldDoGVM/paBCDH/Yu6B5urUdnEron9cPhlnZTl31uiBpYY63FmHBmjzJpIEsyjs
9H6KgBcbyDmsEZOJErrxUSaZ0H0oPSv595bcyG1lF3/gSIgsy3iz0Q1TozJ3AOcmibpICXDI1QN6
vNL+iYigP5f25lIGnxVREtWSiTdE7M3wzEB0pCcFpC+ZG7mpI8IaW/CMvwjjjD8q44GSFgol9NRL
r0O3HarR/p9dyC8yOGOPEjSIJ0yhvsi3w3AcctMxJQC8i4BPhEvHmXUSpGCqV6GNdts9Axli22fI
+NE441QPkisiYFiw61/04uy613M6BQR6mZp+T7Ty3fRHgccXbQ9n2lPe1WVEoJA67QP1TRsle8he
17dHpAYXfHPNmMs0hYywOsbdHZm3699fOJ6/LBP7/xfBPVHaTpYHfD/Gi7jVOoAMA3CwrXWR0/2v
8wjwa5Bl4ITqqg66RG69MtMsaGRgS/z4JZ3vpSLGs9/XdX0W1wulf1QODWKa/FxnqiUaXgBQDlCn
+NDnupcXqiAWLoRCIl+I4E5MTxTJRzc3AoPUO3P0XgSSN9QnOT79nSrceWksUB+qJUJu76ebrmz3
QOvw/k4Ed0istqxH0kCVWseE5cQw4/5OALflgxKnia+wigUeSzLyjaiC8PKpOerDqC52gzsgRMsw
r0AgQT11z35lA+PDaTYjqjRotk3QHCWCKxBtP3di5NIsQSwIgVlx04/PBkiFEj22w150d2T7y0VO
2BmuOJZGDUOlXDjryk4OY/a6Wiquobgfg/2e5QyBB8YS1NSgm4iFZ6lmSGQVrHl4OVM0ne/GVkrg
fPQEx0cLSkcOMIQyKpOX99pNn6h36lx74TQBAsf30P+xw4uLiPZu8fyqBiRT3VJR/v/VH8mpoTWJ
gctjSAM7GU6h/rhukcziPq3qhQDO5OPcNBujRVmjUQ9Tca3oV74o0i1ayIUIzug1bKg2E4ioyBcZ
jddm/GbKbgEQqb9ThTP9XGvbOUNrtEPTgxZusmCbTAIUedFqccYOX5r7Td8gPMTAHkeXq47RQ+t+
XQ/RnnOXszQJMjJq2PO4PTbSoTAEDnsxxl3sB3eQaKWE5dBCiSLFYEh+HCtid83ezI7FLMIEF+w9
3wcY41GYzBL2xPR7u5hKu9C+l/F3q+sFmy9Qiu8CpAH1Qz+EIKJe69W9iet/RvAcGN90jaDFZNEI
qEJ0/KWaydOZWmmnz/2IZmAqHxWsmBndZ+aXdRtYXLcLGZwt1wotQZkKGWaAocz+FQy13lQ/kvB5
XY5IF86gq1KK5bGCnMQqrxvL3IMZek8bUfb5cQ/45GYu9OFsup6LagxSyGHQyyXGkhrwkqIa4Iru
b4t2QNFuZxCCaRN+eBsGV2tWOaIdIbvT1OcgBUiqhn7nFKR9IijG5cU7y+J8ZyONXWKEkCWpRuKC
YPY9Mzrd6eOmcta3adElXGjFfslFWkpSswfvz0DxcA/iZSSKvijULRvcWRfO4IhqptMA/jTHzyLb
71q7Jbjsl70zRf8rGvtHinKhDGdzcyjppc6WjQTv0bztp1tr3P3denHmlqq1hTwC5kbIdRdvG33/
d9/nXGjTjLkG8jR0mak3Zr1TZUEIWLcslZ/InhUrSxoJ32+LoYQSKO+E5izbfh0Jsurla+i/u/Gp
P4iWoWYWDUTFoJXJ3fmrWeK02D2wCROXDPZYCjy1SDf1V1sG/mIq+aA2c9Ab57T5qQemdqK9r2+Q
UC0ucSryMU20Fmr1mxJzkMEBHVxfmw2DZZ126uSui1s/nyo/fy3FiTy0PaQ13dehKO2YvvydAM4B
UEx15jSDQWtadZOZxU7XZoGPEe0L5wH6MbKGUoMOtZTNG4DXA6NPrywP4M+KYLmWbykXRse5gKSj
WqQmkKUx9Mh8I90wWEBjiz5p0LkwTov15RPpxvmDTGm6cVAhLwJyPNkXzT4STXAIdeJ8Ql8qRV4V
sGv5QPYZKLgzD+WwxraeGpC6l08iZjuBTnzpzfg/0q5jyW5cWX4RI0jQYkt7XPuW1NKGIUvvPb/+
JXriTlNozsEbzeLejWI6T4GFQqFQlYlNJFULbAI7lK1CzAAVJBFLtgiDq7itVt5rRsu+k/pzRZfn
2PmGuf63gPC6lTeHG0QzUAWZASKjI3deMV3f/ZBEG2jvOUKVNYuoqoqyGu5yv4edYlrBMhyxDOTm
XF4YZWnkmV6+2LOXe4mfOqKb+G5M0CFNTYllyJSnE50LU6qyGmYZC3vWd1e3c5qf1Ju+xwnEDhkX
9b8lfn09Wd8geRpRkpjykrOsERO3zmi17hLP56waveu7aTdX2MBwS5mYWt62LJmbpS/zrLupnNqT
NHtWLjorBGvI84fm0IerlwVcwEZUP8xlfC9biSAW7br4xhjuoFjnqCPdBGOK+lanzwbkVDThNUhk
B/v3jYuDrXsKZwl2qP1zJh2qQVS2ZgHsXX69sYJZuQFYoaK4zMzZmvimX+5XKGqCZMWeutEm5UM8
CuKpyAO4s8LsC6SJDeASs0WHDzQbB6N4WErNz9tO0Ikm+kDcWaHrpg4WDnwg1uKpTFC7kXLbooPg
+GPh+doK8keErrRThwcGhG8MtRyygJHf9YH5J5nj5kNxpwTmWZIGfPjoq6uPnXyfCF8IBXbwLJ55
iXyqer0qPMTH4mtyKB4KR38sP0GTws5viRt7KSxLPbGAg8DL+cfJIlk7OaPw8lB9MLT7HhoO1wOP
CIBLHWmdFq0K3UCHDOmRVsbNMv/RqWpSBb1eJp7N+GaKJJHjoo3BuprIwVIcsvhRFY1m7+amikUV
GacR1Q2+kpnHpKMVQclUvbN0W/uVnHOfetVLMdrlame+yCayt103gPxgSqJAnnbWAAh1EPo0eeCj
Ky+M/Bxjzc/KQXI0NzlKwQi/UNAR6bHeXJDbBj2ek0WMEHvbeftbuMNDV6qmnFgDK9Ue8/xuih9N
4dgf+xv8Xt5icH4yxsY4VKwInh5flauCwc+eGQmKuK10zyW3UNzxMWp1ZYw6oECrYRfaj7b2r/v8
3pM/BF//9hZ+bjuqy1haGcL4nanqZd74KfezYERzoOUX97WTuCKNkl2jwKCpaURRNZmnyE+sQQVN
CFJZDL7bmZXZpqgRfTdbVjYQ3IGF0eBxilmdJr+w1ChDrpwFtdd6Dbp/qas9Xl/FXa/bwHEHlhRq
kP5qAZeh91bXvlrR16p6+W8Y3EEVLtowZBQYmOgg5DyRX3oqYOYQmcEdUqpmRiTvFwTAPL8fiHke
C/1UlXVw3RL2S9/tn81qcYdU0We6JLMrOmm/pUag6WDWwvxscZfXov6x3dD0BsWnrEOLGKyYgAoj
A9VanywK6CNcS/TYuo+joytfsUyiWpy/EbmrZW2Vcbyzd47CjrvMbqtn3RK8EOwdvwp9w+Ecravr
JVzQ9eroCLJWFoShn7bHOb+L1Nkew/s1+nn9W+27xBsg53VyT61It1Z4nf5iQbfAvC1m/zrEqx7A
e394w+DcDkalXTgAw7jpXbx/gYhNcSHv6YCkEBI061k9z4cpiP2QTeg9Js/dKx0HVA/9+qa4J4f0
wywowou+J+eiYBkZ1x5Ev04xf5FnN8wf2/XOagQbQbC4PMeqgTxaDmuGEsGkcbkB/+RJNhUBzH68
/Xt9eTZVKV4LXZ0Ak2JKFSPGmemAXksRZLgiY7hTsVXZLA7uyI6UW8epsPzEMt3VqgWhVvBl+Ao8
yRuyrBZgeuVXOB9CNMQV9IMFjtjrXikyhy3q5sqT9claFQzHQqNJqH1qsi8GPVzH2A+Ebx+G/YYN
hpHODQlBt4hXpY/DCmL37iJZXke/po2I/VNkDhc4aDouDWbo8NJbDydjmNywVezBpP9x1bhw0Ruj
OvcK8+j8qR1/mdW5NARbcz9jeYuBPGdqnlbscQamkIclmL+PF/MgPWYOnODJfCDQ1w5vRdOUIqfj
woFB5bCLG0Ca4eha0g/0D9hFfJaG439xCI0vzJs0k1WiKCj802OOtly9eML7ot75sqjF9PpBovFz
uzTH/JrJAhzj4MIAMihg44N8+KN0/O9vhVzvdw8f595KexkGrahLzO0aqAo9TEMseHO+/n00nhR1
xKcBORS+T1NQHI1Hpfup1wv6w0SPS68tGf98Vml8KV7t5Y4MOYulR/oi2Z3DksvsZ3ST/pIeylty
eb35Boss2FjXY7jGzwlR2TIb9DngVb2PA9UcD1YtEiXfrWG+JRcaz4aa5zRuUg0fizwYQXTogrSD
DDqGGhffsisfDTDfkta+7vH/AEo1BZwfimzyLSiZqnd1NSJDkw5dbidAtY7lQbszvdFDVz+Sdf2H
AJI53ftv+AbJhfZeK9VaZc9r7cvoRpBDit34m/6gQLAtckVXkf0P9wbGxfjIiuUiKmBfNt6p2SHS
BCOO+2fI29/nAvtsdCNtVxhjtusRNTo36zovC6NDqiVnZMai77V/kLzhcRE+VGkSEfaOszys/nyh
L7jm+5KDauCATnW/PNVO6InS6/2aBn1D5VLECCMRXcZePxiZP97BnOghCTSb6a5Hd42oti6ykQv3
NZq1lJg5iPFgfl9dloImH+Qn6667hHbvZHf0qD5fd0qBm/CdLFZbN8Y4w8CI3FTx4yzSyhL9fa4u
MmoQ44RWLtxk/hQll8kIrv9+wZLxvFVoVsDQMtvGk/pMwu9a4rWdwNNFTsCLQRszaKpiZoOFKavo
UJyqAE8DCdj56lMJLi7vukmCncXTVy1t3g4YxmHtmofaeFTyxUkgXdQPX028YF/HEi0f+/dNJpgO
3bwSFabJLAjGqm3Uz2P48zrI/in59yYyuFBRy+UylytAMNhq92jQzodH2XieRZdUka9xISIneJcC
1zxOY1l+KTXz0lr543VT9tIXIhMLfZMqnqV4eUotrENJbvBtmvVYj+ckghaqR5TDJAWLHtl4nBJ8
IBEg+f0DRVplLl2G8xcUyDaFnFAdfuipa45BNKturnpGpguO/N2jcWuk+jtmpVWyMlrMSM8EbQhT
Jy8xflZ7Zmtbr/p2oQCShVH+ZNwisi+7ccN57CcMiAEx178XUWRb8s9qPaOz386J6mT10/WvuOf1
WzjO69cmXGnJ4OpJdxsDFxIJNwci6hLcbQ/b4nCOX4TLHJVgwUSyWzwW3ngwnqRAgyK56J6w5/lb
IM7zu74Px9bCDjO1X1Q/m6L5AdGCccegGmq9XrcwRA9PZRtk662k+Ne/yW6Gu7WBO/yGcIb+OYGn
d3KQEhv8SBg8G3AHPugQiq69JPhuBtMxfxB1Uexe7DbI74p11JCGqoJ1eD14ST+jpdwNL01APc1W
T8PzWP1hgX2LyZ2LaAVfK3DFY1+X0HE3LiQWDZgJfIJ/ZK61PJsG5nwpHj/I9JSJ6mevwe7KrlW5
OEHkMac16sMgQdHARZL76KkLPyufioA6asBohsvbymdisMO36BP0LwRPqLsH83YR+bCh9KDZmPED
Wj+5/UveKz9nRx2K2PQoKumK1pMLGlGjGbqy4oul66/UepklwdEi2GO86uRSL8QYVxgDRXE6ngzp
ISkEmYwIggsTdd6ukq4DQs6XY7fkR9koz2W8CLayIJqrXLQgel9GEzskqVG4+hjU2UM+XOTkW5ol
tjoJ7uAio7i4gVf6Ips6Fvvm22m8q9IvRipYN1GE4F+fCwypt+YIizpvdKvb7IDYBBkqDUod3ZFg
Fjw+iaKSwCz+1XlaCS0HBWYp4Snv8CLiddpREHIFyYXGJRfSMpl1NMCs+Fg+J6sD7Rg3eUhu2kN4
iJ4bN3nWHZDD3UMsT0xOzg6/K9GDp91cFkyRUfK6prNrfMw8zB5kDpgTTv0vikC/QN3LuBERvQh8
U+NCxtqPkdz22MVlth67DuonKwgMzbZ4qZPyu9TLD3G6iNxnL6PfxCl+JK6pybTOYMBA8WaGeOfi
6ZfGKRz5uPhZ9TppHIIqtgxaVZA9Ch2Xy0DqGBxpi4ZFZqWV/BIdhqAIentsbQau+RkqD3/S5bu1
losy5ZyVRT3C2kk5DdqTll5KUaYv2hxchKGQJo2IBLMwY9hLlW3Q4yJiRN6jLFG3dnCBpYzzKYVo
LsveRtA/NFCsxVcL5kfpZrr06CHIg+KsC/akwFX4nga9joc1MwFKFeVWjYdzE7WRXWIoEEKiy8mq
e1HRgW3yK/uQp9scrEIx5g6IjWc96D7rm9A9jEyxSX+huIngw/Fsm3oz5M3Cyg1985CoT2vz3Rye
r0c10QpyWcmUFGpjJeyzJfmBYsC19ZfiW7z0gVKKrs+CGMY3MZDWGqqQwg+n0fgiJSmEk7RnLeue
274SjQKJlo79++aOVCQJCDVZ5VzWCq+sladQy4JBXUXzZqJbi87FjMY0jUqS8Y2M4jxgtk091CBC
VqCAOGWynei/euvWkAVXMiEqFzVUNderhrUZMK6o0g+Pg4/HIpscRK1qonXkYoccV4SqBoBmclnU
pxCdkUX28t98kAsdsb50isrik5Eabqgvd8kiQZ1lRqpfS4e0WAXP8wKb+CqektR9KS2wiao/rCWI
B+Kk0Y/rNokuaHyr8QzRQGqwbAENuI4MfYLqY/KoeeVd7HafE4KOY/kZHMufRSFRVI/ga3xRAt1b
E8cYirDlUfWXDyADd0ZWfrttnTrIHdHVabeNZxP631X8cNctjAWISzB+N076oQjMzla+qMHosYN6
FLEp7Y7kbhG5vKRYrDlFmQwHtW6zJ5DoQ+MadnnLhGNFBcY92qjtycbz17dj35RzDfO0gFWZO2/x
5JsGhFypCa6G2RshIFbboOv+2XyrRXTrIl/lwstSli0JWS6tjY+TmthljZd7wV1KcAYYXDCZ1azI
KlavUEywacjUG+bsbpJKu0hZn4DhXt8a7ONcOUINLqRYYxOC9ABwvXYpo5v830qpsAZ4IhsERAd4
b9MsLpzkGPqxVvZer4QGCIByNx5aF6qPh+tm7J9mf8PwbSGxUtZxSgmqcL36UK+l31uSndfmB3Mi
n65D7TvBGxRf/lC1YaF4zQZ9809zzmxpPeVzcB1DZA53u1mkqR4iHc+KEOR7UAbojTbZYyaDaK4Y
/ij+vpnD5RyKMsWDwZ6bpeSySm7eXaLQv27NP4TfNwwuQlBMJugDJmjxAJYm9gJN09jRv2VB/Cv+
pATNxfDlQxpMhz9L599w2afc5B1tYs513OJTLf2CFGCWRk+WFLcts/SPbvJvSFxkMMrMHJMRFtbR
N0U/NRqq3dq/llviNhOvtTtY7boyOglnOEW3ySE7FegTNo7JcX0dX8lvRDf5/ejwZhYXHXqMT5GB
bSu5/EmKx2EVZPB7Egjb8EC58BBj1sOYcgC0qMPNFzxUeqlvufKdWtjWhanhsAlBTNiiDjeZtnSO
fFGpe38/sx2L7m8mDfK7k0DRs5wLqII4ieESObZDxVmwra9vgX8oOL6hcCuZa7k8DhD8hKE9HuLQ
BAHRlRpterFL7gd/cKWb8nYMhrP6Q/siphb9hxvhGz630HmqSFmZwUrc4++Tj4yVr2Lsb9qTdZF9
NoPQB+JebMHa8sndohiVqY8arF58U78Z5nM7C3bevov+bRif2kngG9XpiIXtW4Jxuy9Fqgsi5D+k
VG8QXDSWy7gzxxhW5MfpI5O4XqPXXEO/kX0mViqLOleYy70/lN8AuZhcmFNf4TAFIOmdKLlPyUNY
oTHfLwT77x/K0G9IXGRO1U5d1BxI7KrpJWf10B9Q10HZHeyb58wX0g6wn37NNC4kS0qoxc2k48o+
dTcWOuucVR+ToEq9VBl/kcRqnLXoU4dKcQyifAO9LdPKJAzyBtyBRNAYJ1poLmz3BG/IQ4td0UWt
Xau5nctfMS+wRI/mOjrXQ8A/FLTe1poLNONCogrEmGhr6UM3wu2qR7enWnbuIiWu1qcj+uPKrxiU
cBP0kRsDdfuJBrVaeeCfPLV6LvBrkfFcSKqlknTpCuPl7rLEv6zhoS0Xu6SXRBZ1hu7nM2+mc9Gn
VJI+JgNMB0v7x4GmLpTV3WUpn7Ny+G+flKdjzyarj9DtiK4QdfCM5n7WAkK/9jrGL+UXwRcVmGVy
qaCeIj2rMayBV6TJ68HQO9hMYLwK2jPJfBq0HoFCiTisiqK5yUWkaggHZWVGNos9QiBeAZU/66xr
nPYgR55ha37qWYUteuzejeeKqhiyjCkpDO3+flYm1WJAHBGFHL1+DmfdgUS1PRciiW8RCrcrsyEt
yyJHMqWpsm2C4RtVGzUX+Ml+6NvYwm1HzepAs5LhZpIeoS8CosQQLXuLy4aSxIN4u3ttA8bttUFb
jXwES4Ez1PFLmjf+koQYBpUxDFrHfqVigPK6b4rWkNtxSobOHwz/MT4Mw4aYpW9ovWfMq3cd5t0q
Qn4MfqYRgw2FELQj/u4RYRObhsFGxbXAWmxG9Vt7+cfZSw8Z2IVFvbHvuI15OH7H4ajRqQy40Y8O
dY7/Y0Leo1Ob7uD28qtErHWYDqkzeCCZiXzRU+q7KI5fANVkWZd1E1dajX/rJIWVraQtTFR0ZtfN
Ae1XQeLYg6uueDb+/0y0sW+1PTN5SM5TI30c6dgBMj/2R/WAUQE8f2hnUXVx71vCNBXdTqauWZjL
+f1bomiE9v3l1bTJY+Mkr+MjwEKTpy/SdNtHQxOuAuJcousq56GqUSVtXAON5G73Ebd1F/JnTo/x
y++LKx7z5WP16yK+wfHvoDr0k9U8AtwAeTyzdrEMSPfdKRJNyIsM458/5STOtZUtI9qdkOqXvnWU
j/SGcbCKWUTfJae8XdxRoOSEJEOZm9gRRvCXqorpyUeMbgWFL7mKKGzyCRzDg2ugf8zAjcng3z4j
sMtCmIlCqPFmgBbT8Ff/MbqBJ7+xDuzhRTg8uguJFn4CnkEMl/NvkMWgKkWbwMTevYFkjZ+7j5IX
f5QCpv4lTImZl/O7zUJVFlSgmqWZKrfbFmlGB1lmGtjgBhr9s1N0w/bbeJM7omDCB+nXtYQImKVR
aigoBf++4YqpnKO41KEpANZcZTkstVvEoqqBCISzp57aKgTPvuGo46eyPkTKL6kSZJJ7EHjUk00C
HUpwfHEQc5rFA7UUwzG02omNG0VJML0gSgveFZrZcqHYgD9kQPzD4muJ8UxHqwhhCQmsU/GQBYyg
RvNlu3RE/cx7IXcDxdcT9XntW1kFVG8dxvDLkN72s2GrjU8UqFtrp26I/+WBzRnHT5xRrSiXygBi
lp0qEjlSc7usj4LTei8IgvyE6MTQDURdLuZWRWkpdITDyUF+bA4YHcxt3DLdIsjPDbWxhY+5Fz2J
ju3dIEUx4mng1MS8An9JR5F5qRoIUKP6sfp/nSw9BIhnRwrIATWPo8BOvijwupgbPC4opqocK1KF
ENy6s4sLlwcVo9QpocRwZHRG00E/VtT9j6AsjG2qjdU8zOD8gJEo1rcueJTAje5FD6hk6Z0dPUu/
tEPoCIUR94Ljdmm5G3wxTBlEj2GqSZzwCx6ZoL2dBaVpL7kj+yWIdP5obyA/wE6nVEbrGGenYtK2
Mphm3Sk6qIfxkB3jAyZKg+vrufsNNzBccByHOV4mCTBJNF8w7nqM6n9LX/7qJhsILm71uVJPTT4g
BVnurPxWUT4bohL0vutvMLjM38qUIZvRFY/jBOkpYxyCYi7yHOh/4BYgnB579+LI28RtcXNqSTwu
WLbJsR7MxGa6WrFbnvOPxCd2O9tiEdl3VdxXTHYyy5pmmO8Y60YlC0vCVAx7V3mZR3uwHOpXN4Px
ejktIRGqglkC1KyH1h6/5F8VL38Qt2W93j75kxvMtX//DG7XL5AdLwzSmmgHWV9qvOq6EKLvbKvw
6vvuht6GF/Uhfhwf81s9kL4gnDvtiTGB5Q+iVHrXdze/hAsFUxHNio6qId6IIrS9fzIz7w82xwaA
2/VDbSTLZACgVzR/JkUAaWv/OsS+J20wuH1eh0kxZBEz4qhXuNpVAbjT1ltyN3pMuSaEutPtv9X2
4j2J2/S6pFphncKTdAM0oYNbzZ+aVGCY6ONwuz6yJLMOW2CE2dksA1Ieri8c++/fuyFVTFRIZP2d
4GBT9AnSRxaRaeb2oZ9JP6vqOWlvaPvhOhKLHe+QQFWvgLVGU6FA8nskXhqpq1HWhyXSRV8vBZgh
5exMhkCtC5CsfrmOth/KNnBcKBslrYwIg4uPis/KTVmEVkDq9IttoB2v+4Z+lOuQu2nYBpEPZvJU
mmENREVf3dqKPcUCU5uqQ5BT+qql0jHtq2MmF+51WOZlV9aVvyuOI7pQWnbhLvQXk34zxvpQtg6U
6//EE9/M42+K8VKDZoZlDCN0YKsPhSHSv/6HT0ZxkVHhjAZ/w8gHVG7MBJbgotaidmBM9jA56a/w
zvCLJ8u0B5v8W/bA1z1sEkpkVUExhreqt/TeUk1YVauxrbafRzDr16vA9VnwefeJTAN6nsSiiPic
Z8gzJXNhIdbX1ilbbuf4EBuCfbx7kadvGHxtSyooGsrwPxylq89GvotghKjP5KaH9CRKd3Z9bgPG
FV/qJorWqoRBaXjK6shuQRi4dC4VzcvvRr8NDndIqka5DmEBHH28NfuLPggmG0R/nzv6VHQrmsaK
RZul3rbIkxq/XN+c++fSxgL2CzZ59gSaopROQNDtwZsvXRA/ZUH6rXFHLz4UeMnUhKn9bkjfQHJH
IVLsOJ3Yoql36T05rRcFMg792bqYN/RB9ls0HC3f6LEVxAeRT7B/31g6W+jNGEJYmtS5cxfT0h77
b5bmCBZ03zpqUkKwoUyTO0bAK4Rn8YaFu1/qd3Zfqj6yHrkEtybyNKFFGZp1J+NQBqKbxH54AjP4
/5C5EwX1OCWG6hk7UVafKe5Y7vC59V4FrE6hsz5dt3R3PS2V4AasmpjK5z5jZuTlIim16WTaS9ib
CE6xQ3rJTeYf14H2Q8cGiftyUbHgjcYEUuOxrJ/xulVBfQArgF8LGQxFZnHfr5lIWscV3CRSbirp
e1p5YXcZquN1m/Zq7xCKfFs97mONSQfiAQs2tS/Rp/RC70w/ORU3iTdioLg9q7d4OB690E5xGVw+
CauAuxF/A89F/GgYTDNPYSXke5Nb4xRDd4xtQkwDSL7sN/50QP4j4iIQfUm+qx2SefOMjkPToQ0q
rJLlLk16UUfpkVa5a9LqPu5CO8EsdRTjxkXH40wq//rKC38DdzaM5ojS9VDhnhqwp6oqyJzOrcDW
32K8T6SXvRsN3taZ73Nfh4ZqgwSDrcG0Oy1xlOjbSL6uxWJDf1qQ4DGfeXeMb8C40yKpysyoF1g2
qj+tGfxcEiaRhwojBJ9V3U1Ezc3vHk5fc5MNHnd2ECs1h6ZjPuyWxyK3zZchiDK7vot9SCU5ZWcn
9+gBEgtQi1aVCz0LCeMVxFU4Fsdg7HEhfJqVAwIfVUUFekE04HvgB2uuB7MHUnppL8jAoAEn28b9
9/5Eg/zQHTsoF1NUTA/XnVQEywWhArpzSFkYLP3Wa1/17lKqL4WI/kuEwsWgOpHQosWCgGWOUEop
0dP/fQG1bqQsAs9k4eSaZ3LhxopnpalaII1T7cXTz8XEu3D2olYfKyu1LeNbjmHv60u4mzq9OSff
LRUijluLjs1QddjYeM1MV0sAsX/ibjC4UBLSLKIL80Mz84vb2g/vzdv8rD+kt4o3/D80rQVRm2+A
17Vw6sqGLSPY9+jqRiCQEWlLiDC4IBKFXdPINbNpCLT+LleOuYgLZG/dqEwUmd208VbDc6h1hqSQ
ZoEd88v0kbV4REHnMsl4GhAQxIr6pHbCxW9wXJxarFRHXxTglvZ7LGc2GT709WzTPrWXUfT0sPem
/RsaF5zaWoecp8KMyx062EwPpoCBErLA2+xCA/ky3iRPIiU84Zqyzb5Jb5dp7WLSAzb8EH2d2eTM
vfJIUDf/iOEZW7oPRTfTvYP0N0O5IKXATzqFLascMDWA6BQeVoeNC/x/nu2F9nHBSh5jtW41oLXf
ddy+Cy/2lxIaTxj/UPEGodyXoteAnZ3wm31c0BrUqscpCsRejWxTyWzafcuE5BDv9GdxilJUtlRL
RdsHxWPp7x+uiJa2AkMiYPzeHT4qrnLuvliTXd+DbAMKcNlluGQ/+ltWE0pcC93dky3ij91f3c2P
4L4lviRJJVak0e8Un/pMVs+4rA5znTYQd9DuLq2OMQZIxSoW4d+9YxpnpizhxDb1H2RRHUoC2neC
q9jOoYOFfQPhtn1a63rR6AAhARPhsDBJxl65RW3dIhhuv+dmLmsxg5FPbGoSCgh44GYt+NfPs3fD
OsxPEDNlvDQqrFWAC8zKlM5yluBdeHzJbonTPUrfdbzeR6eycwy39TR/yZwEWhkOhnqhPn0dfu+L
bdG5xSzxCj1mLdDr9VzFma3DTuXf9ln9ZSK2gQbhMTTGcTtOAUlUkQ2r4czaYwjBrvohmQQZ3d7F
C8v4Nwbf0jgrZAozshhOfNEelJf2GaoOHe4+oBBzMwJGL/2hc5nnz3hNnc7K8fo67p1FW3guZSAZ
lRB0AF/kzWWdVJdMzVNmhffgx3KLMXm8Drf/2d6sJb8Hl3JExU+NZbzy56e1eVL7Szl8/m8QnF+m
hLQVVfDRsvRTo4xOGBe2NDxcB3k39cK5hsn5HxTWojBqgRJfZvRoouX/XKFZzXruPscfTaQNsj3g
dcMRMb+xv8tlrr+5C7e7VyvJ6qbEAk75k7R+C7UP1w0T/X0++neYX5dn/P26AzW9cjSFiYEIgQvt
o9T28HmsnHEjx04YDHjBzJx6cXqPscbLNq76gk22cxH9bdG4s1onbUPICEgM8x5r2pxUfUAzGrQ0
1CzCLku9Vfq3owu8g3Cxo9P6RtVDtrGKX0t8b/Tef/pQlvz7TrKGSIX4B/5+q1266MeiCjty2F58
52qszo9GSDD88Swcy5JGQ52gaUU6oGXeXw+mR2+YUFnroNVNcDjuBoYNGLdrZxonUDcHGCl/KfPH
DPTdi+X/wZJtMLg9S8ZuJJlCwBs2tHbTP1SDgC9+N9cmGwRud/ZVhF5aQ0ULTo6RJ+qj+kBvTS+7
JM/FPavoJC74O93rZu3VzFFjfftQ3J6NtLZEEz7WbtHt7Kt1YmQpvYLpMXLXoHf3gm51IZnG7i7e
YHK7uKO5Mq8SLG27h75/TBdBerHvDyaSMRVJKOGFQSpKl14bWJyT8TQj5V4zJEGaSKIZmX073nA4
n5hlOQk1ynBO9XG6Td3YDf0WXKuK0zsstRVOjbON+X5bvSFyPmKA+bVeWYRdTqwBkQU/HY1u5CzM
0HZtU2VktFAyNvCHfw8R0EJH5QRjWmgtlhtnCOazcekwvc364OWzcRYXwna/GqrvVGYa5Sr/2KCn
rdEby2xgPuM0hucR0plm/28JJ14j6waEi+bNTFOpyQEykROZK7tDb7ouiTRA2aZ595k0tIATaF+j
JZYLSCShYxzHQLHS0Dah4hOZbkh+jYlofGb33ko2SJwLpnPSW69IkzPifaZzZtBP/8XlCkr/w58E
iw0a537WRMsuSSfDUShe2KDtfVgPqHsPaFlilFGoTfnFNwHmbpK5weQClEFyPG/pI9tk+fP0EN7g
tZoJGgTkGdQnNFBPq8fk0kVXod0NsMHlgtRixGldorfT6ddzpMTg06D2ddP2vQQPxRbBwxO6V3/f
YlaVrvmg4hQOrfGp1GevlIefsTT6eS6716H+wU/esLjcOV41jI0bwGq8ydP9xDM+654erBjuDJ3i
03W03Z0Mtr//Gca5/xg3q6G2ABuGi5UEfXasRBKO+1/nDYLz+2GdyiGPkZWl2aWn96oiiu3sN77f
wm8AnKvr8SgrVYZI23naCXqAdsVaWli4VT1VsyNXtJV3LdLRJScrJjghX6/Mm5pXNqL8ukbwt252
W+tZVr9e/yj7J/0bwOtlcgOg1OpEegag3L3OiHupa5ROeDG/mBCTkg/dp0H0YrRbioE20f+MIpyL
Z9Jc55EKTFm3Vb/0i59zimLM7Cxu5Gif0CmmP183c3cZ0QSumyjG4nLKIY5tGFuVXIJm2mhBEB6f
ZVlEkL97I7B0naKxCtM+vFpkbKZNApJBRAbogVUfZER1ra8xmErtWqc2ETfrsB/NOyPOYiJjpsqS
300eVFJcdHmTAxHjhGjL9pMPEUTAejAj/MmdfgvFHZCypC1WbxTYWO3g1n3iLTgljbq9oCpkg2ZI
ECp2A9MWj7vqDJ0RhivYS5w2ck3WGY23Yw8dmdUNE/WTD72oErp3nmwA+RYuTUlNxWCAaKBwzSw9
l9b6TKPuHKMjFMUMEQvOXjDc4nEOmYZ9FVcU3iKvShDW1T16l49jLAuuqaKFfHfjUimNSQu71rvB
Q0/SmXzuwB7AhouiO1EFbW+XbY3iI3xIpIxO8BK0xpxrCUdyWnjXN/Le6biFYD9hE67qOR2GXoE9
WQe+s+ycZo1tQNoFtevrQPsfiBoaU6cEcTsX6ackl424zxAXs7uQPhLJNVET/AMMzA1ZGIVEGzJ/
I2lNaD/JETAGmbjon/XAT24PI/mPMNyatVmBEZkSa7Zkh6q8SKarEUEOuPvlN5Zwq1WtGjpYLFgy
TV+N6VhYicAGEQCX702Z0WUjhQ2kuW+tyElWkXr2btlU3djApXZ4C+mmMoQN5lN7jMF6Cg6zBNKb
1vPMnsKh9mvdzr9w3mMsLw3Cr9d9QWQgF2GTHJ1WoQoDJzTzRWluS4vw3N27J24t5KIqoXW2GhEw
lKa2Z+vzIB/B5q73hWsgsJaBrIRemIoGynZD69u68mWlpVTUuBxSVPWL1JHm0IYMkyKvtjYlaCe9
voq7u3aDxYXVomqHth/xDXMLLZhNeTdbqVvmIqkntlDvTl6FUtyBMc2MA/j3KDS0UTtFOW4f1fLV
SE8VnvbJ8DUeI7sqZQ8vv7YRPly3bNc/oH1tISSxaMF5Z9khC+jVBvdg46U2H2KRWtHetBxVNwCc
A5ZUVaSFAEB/sk7qobjJMHQyuf1tG4jKCLtfaQPFLV+Heb3UKAAlYeYa+actKQ9WXbnXV2w3td1Y
xDtelRvhOsmA0YL8Xg6gmnpSUHEECT6bSBiD5El0AO5mtltIzv8MOmZ6pgCSPlVfo7N1YuzJpmc9
4SFpeU58EeD+SmK8EX3Nikz5DsVSrZYyqjo4olHbKaZ1IrRNaMIX/33ne4Phom85NamSFC22VedK
U2rnqbA0vAuhQY9LR22EzYX+vqWUJFbADIiEaDn91doZuuFzfVBOioPn9g/68U8GdymoCP5G5HZU
pmZ9rbY1Iq6j+OP9CvnSEQOiyzH+ImrP2P1MGyhubwFGl42hwmfKjrV6oPmpNj2Bt5O9mLTB4DZV
T1YjpGwB17v/4+w7emW3tWZ/kQAlKkwVO3fv7p0nxIkiKVGkEhV+/at9J8/2Ne4BvoEBA/ZudYvS
CrVqVdUXdbDuYe7AcsxJv1Tp459/uNofjuufC68KZZjpKzzoX2tqdq6RMLH/nzmXIHHS5aLLP9li
/2sW+f8/75/7rn3I7IUrnBZbj2Qa0eHviEC8jXed3P/vH/d1Gv8V3f9yqa87/dca0x/tZhC4k5OA
EiYF3h23uWO2pPMuAbmuYft/yVp/ueA/6ubACgdKsa4IMk3ZoqDtq2KYfv3vH/WnA/v673/5Ub1V
LZMjcI01ukGnuqGv//vz/z30EYg2hj7wdUAVf79A10d2wDcU/yqvvvV76HrmMKU+4YXKRkx3/k+R
7y+X+8chBWMTC05Qy5jNyYbRTgb1was/LKr/648C2B1Fngc1IvDd//6jrIk5tpQxtErL4BAfeW6l
2EtMxm8QLgDW86cK7evj/v7kRVCCj2MnRlkBPPofl+N0XcPQ4HJiPGBkVdV1oaa83ezyfx/Wf8ej
v1/nH6GPh1pE84rrhFGpzHPFyoH8QWftX24dDCJjICHY8MQi9z/Xfpd6huyJqVCwfJt/byd+gEzf
Q/+eMljXH+Lbn/ik/0LV/Y/Kioeddz90/otZYQe9+2WkS1LszjIFyMDNm4xmY5XUmDJC6DUCb0Rd
qzb506DxX3grf7v0PwkXw2xoZQtcOoJ1JRRDcq/wsuct6cfECzK7AFfSw9rHl9rLn7dp/6XMwdUd
1/UCEvtfRKu/P6NqqZ3NcyhJfQIrma9tefGAUh979Q5uZsr1O/0jefffnp+/XvIfz+nSxpXc+v9c
8j3Epp142/6UMiHQ8B/ryr++Dh5IY5iTgEfpuf6XJOzff1ntV0uDethJ7ahmqG+0Ddq1ZFUR6CE6
KeYNeQDJySodVrpl2zrG73TWfTJ0w0Ms32JraXdbzEReadnuWixMJU20Pi3E3/eu/Sq9vrq7SwvZ
LWljKweE5NLbRpWQNfwWEPszMM147NcO3gXVwvJhnaLbYAYnM7ISCQk7UK6m9dnpMPtYsVg2DPJo
6g8WLGUsNpZ027CjEWeJmuf9wubvXvCIjP3cx9XZRPF5mKcfVuftqSQQdLTWjAg15oucxyRusIJN
Rm/X+8zsh6aOi94l0417HbmOsu/OVTtNb70regjdxbRvUneO3HLFnXjUq+OrtJac7WGkKfa+sw1H
2wu2YoBLQpNWEZb4vGposzms8Jj6W3dy4p5DYW5s862BzcDoBA9/895WUWPvtdptjv3K29lJ5EB3
a8fAyt2Odq+PnbsET2bxwrwLtjGpO5T0tqoxe/GULCjMEy/MWKfRWIkbVqcWFVBdz/uwV4Xl+n0S
VBvk64cfqhqtfKjHg+DjORiCPRWzlfTtZPYWurqUdZMHr2M3TJx48kq4H8/vTSdAuhgqULtRx+2a
flnTaqjnPmlI3+4aqWQqgy8+bFyNbKcg1fKkQjY+KFP2lEyd27zgBvze+OQnQ2XJBzUTP65a08xG
l3IeV3dMVDQcNW1/r7QbctlHhRerLV/8lidb+yUOFEMVw5u2ou3kT9WE7F5XjtqNyuZJPeBbiwgt
/WIN13aFTtJsXogd7iPLIEgNYTbPXmkFxk62fjr2vnshnAfJJDkeCTJdIDxz7i1+mdfhLKk6+nK7
tJV953Q41zg8KOXdAz5eueedZF3/CCtyCk2TrSgiLI+cGkXKRru/RtEcvHB4dkUHM3OwS2uWDE7z
ZmI2Z4pN390YsSI2R6sGNXJmb17k52BjO3CcsD+xV/u2RrFM1zDmierptW9N2vhDlFW1elSxm02N
2JJNiMxt4T+7rYULPDUl1pYy36TuRN8Z7HeadS5hmVG4XOd6tHSCoegCKKB+qgb1cHh4i53lCN24
Ujcii813D+IA4I4+9QtSri/3CyUfZOwmoM8tZLuFtZvc8RZFVZO4XZvbTns3XXAiIvzeYgF4sBDw
qQW8Q0zsbOR0HVqddy57grjpb5xWnQhDPrjTnaTWB8B+T36lfoZmPM3+uNu4HZcACHMdwbCF2knN
lqvzhT/aY1/gvYXaslvQTtKUtVYZAJpMa6suxyF6C8JNJpNj7l0Q7uwgeNDJ+6RU6MRR84DVvKlo
9JIzsY2F1W857/D5a9SfQmnfps7fcc96n8Lp2+yqF9JYfmYcFiesGw2WDNSbtUWq6MLtTdlBFvTm
wbQLZ0PifsZClxCp3atFXPugzvulK6UJ9tMQl7FXXZvOO4Z0vXTrlA4NeXiTkUmvooOOmnxy2wPn
1oW0kFuJ8eZOZB91Up67WEJ3kvs/ZsnffQeDT+imPDCYKLto25JqEPvGsa/zWJdg+xbBPAzXqG1O
kAXhyWJzq1gGSRM2+ja+2bAeKFm+242sE88lt6D/gDFuDoujb2vNvy9Du+UzTrRwWwf7Gm69JESN
N7Z1b/O8HrgYbo3jiURN4euyskNsyTfW9dfeHqBHanl5RcUBIpk/id8cg3a5D5HM8HrjxQjqBI5h
u4aRb+NQH8JF5NbsHl0RnuYwzMYepI0h2puKZBWzd5HqT50FFeqgulbxcsA+x0vTzftxcp4lGb/7
bMQcWKjCtnhJo/65X607aW3cUfG9ldGZTVE+MH3U01iaVd5J1O5H6l6FYDvg1y96hcr12PlfHTxW
1j0nH4OhTQgIpBlywLldxvPSuPt5BiLZji1NqIkQHKpbpZ1868HKCcVJCijMu+siMuLDJ9ZhThpU
I5qkKZ0c75lZcQbHdZ1YaDI2Fee8hdqHtNStG9gricV7aPU33ekL0Uhd3rh1ydI5iO9jQRiiu+dn
NNYFV3Q61qN7WyZyl/V6RpF3CMf+XS2hzCE2XcbTWoiYlLxqViA7bAfSyPe+gbVdz+EOARWYHqei
27NjfTGygtMat/uOTs/R2OeTL9Jobc59PXyDpkNuON8TUx/gT4N75FiZcemLVKBFzt678dtL5A+Z
44CQubn8o7GcByJOn7gjKiAX4teQyUKchctlhgyWLlyXHTM/pOueK+zjLSt2nUwDJya7e59Vf4st
cvZnOxMx9lf58uqtAwbV/pwEAZQZ/Mg92bObBVH7RBfrzGqiob9E7/bGymawX0jgnSP+VbtHp5nr
u17DLonAXjbO+Dk6y7NreadhdXCABikQ2bPz7g6RZ7fy962l7mRrM0z6Crfq3xqL5lPMchdXdBe8
2ozXl0qSXG7ThE078oBiY5u6njNk3Vj/sKd+F7XLzoHOQWU5pdjcg4mhpsKmIbGQEloNFAV5qg74
T8dMR8EQG8fGCpNmceaiccKrDK0dieYjrczDmsSSR3OVYdD4A9hCDrW/OPGk3Le2+zaG8IeYCVaN
gxIvN2KBuY+bTEVAfrV1uyMbFj7bLh+muNlZ2i2dBsbJ1pqHgu7mQbNUC+ilxdbD0RRyJPw8SSen
lpuHC6JUNXwzXlTUDNubCwCjZOhdKOBy5yym+qsY+KCNvvkSdpNY5UkD5j27JnrdaLDrZn4PlMD5
rx3iFcF32zpg6goFuo9v64XdKVJubgubFG7vfpBokEhK48HyauTE7q3By2viGtJWjmBJbKnDSudf
ozN+W5z+WeNaKnTeiV8X1jp2OTJVk3Q9GdOYL2fMhx9WG+3sOXp1qHeQ/nDvm/reiPohW/w0FT4P
tfdw1/kRVNPzapGfpg3dxMwtSz0djXjzxzWPXLsYm9ouBpgPpqOofwsNid/FommwzekqQbBpBn6K
TP0aBFXuoFxO/A5U1wiDqtBsB6n8fIToR1bb4Sdbpzt0mOAhvUCRbPiSduDIhfQ+d/F1q3WcRJru
Q8+sSVhVuWu8PXfl0zKtVbJSvMn9fK/dNoH6+bMDYfwOj7zuN5K0W//a9BhcUWc8YNa07+o13fia
B4Hcf2moJ0s/nIIKd9JvsHmBWjuBKemPcaGQ2EWo8Kuz27IzOOs7pc1BEe9p0CTncAjhiPprEO2Z
CW7KCfvUjRdkN3rxdVgM+IBRuokMnJJvBorH66c9DHtngfJ7Pc95OAc5Ce084E4hFT+sjOyUcSBK
w6tDVS1vAWvv9TQGiQjga8eWPdw6DnJZTTIYcdI9PGjF2N6RVzPPuBdmuU9tsGQ2d47b1O57vsHt
D6TmZlvmDLVch+8Dc+HOnu9ViNgdg3bFrF+0xWZSbKtnHZAtmQYn7Wv6jSzDiVmkMMwIGFciRUze
Xgzq4DDojyEuq9bJmDeVLuTDYSRSOhsi+BDhSMx+tsHQMO6JfU1zopCfm0YVFH9A6FdO3KiD156U
QWj2uoWl9hilKDqeubZBho5mJA2FNinWZ0vEt6huXutoKswcHp0KWZLZp3UdnjR1dzqeEPKnK4uW
0sxdEY5dWcWqlLR6EnXVpHM1yARl8pNGIbF09c9lY34ilH0ig2qTKrSPnQi+1SPSslfzx2IBja+s
oyejAkF1Z4IZtZ35PbXLK5cbVGBj/mOupk+2oEZrrBsX/ggpqLBU9nymFsqFSbIHXAB+GbWe4yVM
VOPIzO16sMtNdxy8+ApzpWfTx8Vg1bk79O/cqd+YQ4qZdQlb4SYMpweZtKT5oX03N0L/dN321wLC
cFbHkH0bUeU7wzomPmFPwidQwYLfIln8oqn7opHrxZ83H5lDP0Lqo2ihV3uVL6OQ2cQgK0+js5qj
I2nsQywiBEmr/7R6hOGgG3etUvslhDaEYEcl+8IbYgbL6+1qtqbJamju9qv4bCrskYJukve0PTE0
vrFVZb7d3oVffzhKZFPHTkPLU7OIggToWitvzeBuZqVAScso0gWrR7DHLHghxM7B9uQdEne/OO9+
9pOE981cpYHPq2RGHRS3tkrUaO098GEtB/HMX9FGUea+E4tijq+/ddX0XVt0JwRCMtM8A4fhFcti
MF2AflgWOHWwmyV1S02VyfSmH5HwsHIyu0tm7MigmhurkxrVijo2QBK1YjePK8vdN2GA5Gb8Df9z
W6XRiNJlW4Io1U1klyBxj5lwcRhmquMrEKUNm9jNmOAfSFDY0kkWHwHJr3u8N2YKdxQv3G6QcrqP
clsSJZC2pogi44Q27lXVDrvF693TpJdpB+WlphxXdEMROs98DWLnJGGbhaYdC22JDqMxV73GQpoR
9N5t9pLRKvRP8RKjsOojBYRp0SVAwnUfaAsNvyFW6oXi6z5ubgatS3z9mqGlw29dYPhRzTmkd7wU
hxdfRMuvkKYhqMOjb45xmzdJCWiL07ChfVtZ4VV8TGxbQJzbCxD27XnCnoMdrRk0OIYiZhiqDjUb
jmgHLCRIxVPqzQ1kexaWbgN9YxWUNe0+WHZxRLysJrbJ1mrpErdxP4LWfkfr9M1akOuRkWw0+8RL
7DiadsPY6TTkbZ9Nowe2D9L/TsAA6OCtPJmn6FjHIKN72lylkPs5qrKB2jEmoMsF/m2J8ep0qQ0k
nmV0QOS3UodjPXTDurzZ0GJE9rst1VESCEk6BD4dMep8wwGCh1hCh5ZmQtiaQkrhESBAQo/3Ah2u
F4jBp43ZjmIl2cKdJJy846iCYqTR59TLq+cv4HUHZdig6fAaeZkApoyiL1tlHVafHgSFcRFstpLO
ivayGq8YZBzHIMRailsgzKLypR8hgJyx9j6rUf10iN7pVlygjnkMm6FLUI5uRaPs18YF8rBO8qS1
f+QOyu/AWM/M7zOvtndK2A7yyJor1jspBF1/LMR+Un3z1WWfIxMefKt+Wpj3U+jmwAl2+6s2a011
CxY64MSWDbciQuENUXgnatNBuYdFQHOzIwX9giEcPJk+NLQ2PFF9A5A9cG9tFXwPKv0dJU3xBfhQ
bO0p6F/XDi82tRamCb9vLUahPdt3kZ0SMmR+MBbGRDse4MO0jfJZTtP7BIuHrUI/qJuLT6y9yzFE
VWFuqvbSxvBPNN25rrt8tLad3dGUeM53j/CSEfkcKlWE0Yan1UZJR/Io4Fdk5f28BFmtuhdJ6pe2
tfdhRCFaRPNuJKUBeoMWvhn2vsH8g6yJsy279quap8zkcsVj0UTdE1mqcx9a7yDipiP64dX3H4ut
U7SbCTRgf5CZpqFkzxY4W/1Ko4Sq9xYAHcRI9o3dpqEer9ruLs3YrFkj4heKTnmKdbYuoUg6qU9z
2/F0DKaflK6pFdpn23Ezvx5xk60dGAGngZuLL7bv0A88Imr8Cri3JcNsP5FpPUH+44nUNtjdVqbD
9VZv4acYwO9RyMOWebi6PpCwuUbMznQNaKqddvEc5xjlPsJuuUwUUbN3p8PiSZTsuqSOPogqSini
mzXbd8LcHVL3qYeFaxY0HU1sAe5p8MVCYKQufYKFEN5lvZp/NLGN4nPbWY3eMaKf6zq4bN6qk6lV
e8a2JOzNhxc775Mb3ZYeo11Lgb3ghCs005zqJPn4BZ51GbHaYlokmP699V599VQg7Bd00gc0RoAQ
6XDcBgvvo8arFeNf4vAX/u6KwMPSyY1nrBfPZU15Mc71VxHUnBsyl1Ow7FcP2DxZD2Ly0k1YVwuG
Us1GvUTMYVELw5PGMqeNrAVHXJcq+KztOYmxCRe2ZoaMunftKQBC0VxWyyTAH/JtZTsO5Xxjml0k
p71ADo0ZHH7X7jAARfWn8KVq7YwjVicsGN6WbcBPbzGmEOHv1bcuosa6dy/2bsCeQS4D99Y5Ku87
s9WMmhBVa9ftvVDv+FaNCaVQq9xol1Ia3Gb4O0RQFEpqCh26LcxMI+HGxt89slwqNpZ93HygfgNL
XTs/NgMdVjK3N0FdvHLOPWjHnT9GJWX13nVoIS2wBhrvyZ+6MbGo3GtNsBE+DXkPRfQEK+NPIq6f
gs3gnKxTPxmsh8HJPSQZTkikHK3u7H8R5eq9N4ncb+mno8iF2DRBBXIXShT2184336Ch4vc54L4p
iSPMVmuu0tCLOsQiQRIGPiZykDqHaDpDFry5eLqTKbRPesDWCfF3bFx+NW6bD8ItYkglNRY+pFnR
6o0hQUTD8kNBNdK/6K59qFJsraQRR+SNms8W9evSBU++vdyE6i+N5+74LFJGmwxVbNFJcRGxl0C6
SGM+aiMdw4BRt6lx8YbrLZ1RqAbtjLATlDHqJ86woxToHA1z0Qv7yDurYBZ78QXLmzkgyYJd42Tq
bVp6FbuGq36vN521BCoXwJZmgFQyJMfWaXNA9vto/QBg+95G9qeNhsUx4nnoWpQe0d2B84xZ9c+Q
4ATrrs+HwYJchv+bce+hZIDiA54sntyCjATNVbTiZ9xi1X1tsUHTTydetZ9LYNJFi2yd50cbPGbW
H2zm5gsFLhy4UeEP5IgG5ZtamvvkorQbthJSjlXCpz51GvXgmygbH8RcTQHM6XDMydDs6SqwyLKZ
j8il2QBjbb3KM9jRMHaMt7fY3uC5S/EnpqxcYLuVtg+wdrtMor612L9izvrmTg8pMc6NvGNrDUcR
x3nTuYfK8tARwqJp1Fm0YTPMZqVP12TugFyNlJVuhw+N2M8pVJmvRkBNbZtT3cmUwK4wGZiHdXIA
w3rliLPozLf+F23ET9ZVKpPINU1I9i4AYjxF6GPAqLKG583mhyHUh67p8S36Vz5j7S7um4Kg0jKj
ehi/6lLDmmtN4+Pcbwm0RHaYlOyDVpyDaSz4OH2L3PkAZy8Xf9kflyWEu0yfL8gAfWfnbLP3TH9F
JLyt0XS242BPuLhRyMJWUXUEewWIpldSOZVI1DDmELuJBaUIwpK5kJbBE/5h0zrr8PDbTr8DjHey
LHpZeJA3yA8omMqlj9Jhhu4+N4dKYqeu88tpDp9hj3GsmdyvptqHmD2FkXVi2k702gBo5gD951PM
9d6ZNJISCvS1n0865tngtllP+c5fAW5uMRrleT51oX43zNr10jqYDeRfB7Ui7EWPlcYCv2yP3vhV
8kCvMNK7rZ6fBwuOJvH2VEPJKbQIJh8RBGOtJxOgDBF9GhOKfD0qSD21+3bscQ4GSpdyX/stnj4g
hrUH/adlfV15/aqaJbei6jS5y9HDHMGBcapaZI6p3rWJ2D4C4N9CIcrjwU6PmKDNHEc07OyBZcFg
ZyOmEEkwW/dh9oq5lZCe1PCVIHpNxAKPUpf7edDUP8Xw6gPfa0e8VnaHg8Mz4WmW6b492fH221vp
brFBxQ+6vuj8DkMv6+gArHDrLtU0yCOFBRvh7tS6HplfpcrT9wgxG9uIZ9cVv0TtXGXM0RbQfRUM
T46KLvNkJXLtoV08w3uin78581J+IQD2gnrwa2gwNQ/thafat0o8Z7lBuzYLeQFr8JsFbxWBxrMh
bVDWG80mf36H63FizxQ5OqjPAVnK0Fk+lZrejFhK6qu7QZnr1B8SsGCPWmqV1r1Ccd7MsvQX7+TF
ZsRkIYDmKahMmGcybm7K96+dGo6LN+zFgiQMrC1Q8VkyBpdtMu1siVrH8vqTjGM4tNfJ2kJNq56z
zu7eNmjkuGGTy6reGSzdOQwTOdu+yoAmqsan+d4tAr4UbAxdrZu2MVAJHRXzqndwRAF64uDF7gFv
VA5GaPqzUvZhthCxpJPWpv75BcPRoc+pGx/8tf65duO+b4aXEHMHVkH9rrpRYm6jXK44/2fZbh+D
35RhG793dYOkjJ/kbaSww5/hBBMykMIPhCCTeFEez2tmifG5qZwbFCwLC6cvVusMdlzWAOZnsbtb
wk8VWAXGswURyCXsK6Fj8b5qDvB2z6KY5ELVPwjj+7pF6eqqM9ZLU7eCtI7kaMvrrLGmW4M8OlV+
mDXBhLSsX2e+JA2PnvgUZNJrrmtFbu24vRp7eSCNPgEeSfyhvzu9zp2mZckKcFqGutCV9SS0ucVs
VdmiUL3CEQ8LKw3mRbDDkib+NSnvQRwQ4FG+2rK5W0acvbCGmNzq3EZKWWa7c5xu6B/gNVolYSeP
riIHNQLdNMtsdqxD1z9Ip5RblVZswfylS/wQpuhEZTPkRhJMMM6Kmbux0el05IA5VTF1wNApHL82
ZZU05nlfb3sU/Pt6Mo/F81JvFGdthUeBKnlt1E5YIPrCbu82m0+bgBvmo9Lg4ETQdinZYF3R2Twr
VM5Lhzu3xYCEuiv19IXH65MdxJkT+Lnrq0u01lDUYoeOa4XxUfzJ0bDMnZPNen21Ku/JYkPuign+
ukvB/THtQA7vJH5bRLNg9lLCpv0QdL9qZt81oI8tRugcOnXkTX3s0YcgRt9mFSVtpHZ9gPknnhHp
Tfe6aXNjnAyQaumuWK1B0UF9C6Na/RjNfNli50w8qjDijMtOjL9duTwNnpXLILqptcE4aLhVGNsC
cox+BbYFHJCGh27ecgsqtJPws2hsgFzDX6EDHENYjO62Rild669msuxcSJeZ5gVodMn5cm9HZ9ex
CiN0+sGj6SHAi0soWlweo+VeYvlAfZzNtlsIhVEhm0uLOdCOH7r9CAyjXVQ2tBaIbBjPcie3iM7j
sX2uKEfpYUF/lRZ2PF4HhO5xiEe8wNbvrmIA292nmbivW1hnTrxc4qVGjlF2Jn22l+BV1Da72DJ4
2ej6nXi8UPXwwsz87Hb+t0jH98lvgcHML0LxXS94JmvXTxjl96HxUdvGT2i9d5q1e6Hh+MoszBS8
V+02P6BHfOtb1Ne9Hcy7EKOzhi0Xoyi0G63o0POuYKo/tEGcCkaP62QOYz99bCPFRN8kXRTjzcfy
ZN3nYQulKh6W4cr2FbWOFPtLPRvu1F9/US86RhpVIdx4knGzf7SNODZIDkT3mGh7+CNSjBiV4Eb/
Gj3yvcOz5i00R33wOdX9nlvxzsG5Ku2Ua+fi2fRRuvR5zKNDM/i/oY1+9QlG2nR6miYbSjb6aigF
/4Hdul6CCh9B7qmOEoE1zyD2MguVXUQX3El9EZ0LSsOXj7su4gYMc8OiZBBxObbRRer2hxxsDAzd
oay1XRCvPczzsG99hofDCbFn2RSLkXsmWsz/gv55nVE0++4ZBADMZKoyMJjEsvlltCFzJdSU1PjV
W+uigUeV1omX2DQJgR7EvCJKhBUmrEh7LoFVHcprCB8XrRccNg3okixZ45MXKX5tEcaQgKPX1KCB
DHovbzB+XBz7Ytv1k6LDAVzHR2M31wpTA01ntPPYFda/eaDuM9uylquHrMeTF3TZ5LknwmjqM4ja
TlJknJOjbrd7P7IiGElRUT8bTfgRK//Yx2GOMedBhTWgfB5esF6+gMNjAJS6CQYQRzm2JVgahxa9
tMfXEWLdBDFQez/55BwXM5sEc4mPgS8vmvCDg3jO0LkIaeXEXk5iqu5SYx5lOniIKhhANrLwY30z
agYshlJj3UDJNimonXtwARLeteXAtveh4jtRYcxJllTM8W6jZl9N8tijdO68EcsEGH/2/DQwAYvH
GH1Ytxc4vb6On0LZYZtQ7Ttf/oB1CqjeXcYEAdTnDt9N158QWtBZx1g21GH/ofC71xlRAMSxk9/Z
2QYVR1/TZNIRpqf++9aqgkB8FEv9pQHjxem21JmCo62iI4urX7Zb33nLyu7/cXQeO44jSxT9IgI0
SbcVRVFeKt/VG6LMNL3JpOfXv6O3GGAwgy50SWRmxL3nRrQkXpr0P8f0741SO9PlsEjEXlm8SswJ
HwZzY1RZZGjTVhMMquzqD4vLP8UHHrFuB7REWwqysuZAgeLxy/vIJR0pkB44PslDt1BvXpkz+l5Z
EZI0byKqlrBCz/jbKnn0jerX4kRU9oqr4/KgVOOrcLrdFA9/i4Y4jhqOxuSyEkzvjklaIQrojyXO
+6qlTy4M5DWmfjG5YjGMU2pa2zHO73MXHwwEW1MV7zNveimoAkot9Kv4zZq1P01tH0UCy1ImoaQa
Hv3+nHR+0GlyZ7jeWyKmaLT702RbobYytW1tdl088hgt4rbg1AR95p4aZ+FTXYIOhiXxS3Rk1/nW
3XTfx+ow29p1sZq3h5lQa/KWlGJTucNFju7WLod9VvQ/9IzH2ND3xiL2C61mv/T7Ll9urp9Eq1yj
2GmjVU17mpHn1aL0TYqoXdU+5d9HMkTSEU/WkofwrUGsG//UmN3jpLulFktu2nIv+/5mNO4xcdB0
mvVPKbRdPM3fpE0COmJm9Wf4J+5mauO//uh+aDM2VGkEHjJNbCdPns7yvHWlcWwiTy+f6GGejdE5
6rH1OYk2KnXKgSLfSU6Mzjb/weIdGhfVInF3rllHxOLo7cbI9JkRzD28Zj26sdQ3yVo/d0nyUKSP
fipD4Efa8erYNC26xJSiqlOMKP2oDdO+17BeemXR31DHddoWtIeMfoswgeiKhMqak6DH6vRWtXMX
96zbzWF9JCdsn4sfAfEU5/N90LKgKuwXlZagF9qhVN5V0EwvfRXEPr6mKHdpKg9CVE+Gk1xaDsze
XA5Djaw9FFmQYPs4RbcdBjuwJnqrXqomqMzmCUD/rnwMiFllJ7PMd4aH3N4sNHA4RL07h10Zh/my
oIIrnso0/+5oVMx53Mae7Da4bccOoX1krU2Kh2sr4/1B1vCLRJpWHhIzvfgS+c/CfzNdwtSUOpvR
0969uH5ffPk0amx8a1hs5HGMOYv9k7awlXlGvVFXd1+Y3xp7xfpCa7a1SzfIuYXJTPGesslDHPrE
JaqtTUHlaWzbtoddl1ubUjZB3RaXlBmkvWPtCt44nOibKxldTUeYMakBkxD9del/rN4PFw14y+3T
U1sOR21CqNC6P4sxnPxKRxqnK9W+51SFed5cMNQuhp9RKOmAPlMknTSc3ClsKEGLrmTxLZpKl/V7
NhnwFLLsQeRT5HvsAy/mmUYO5W7tvL/lUv6wpC2ywAfjbLg5y78kXY+GBlOm9WHW2VaUNyS0y1yE
iyzDhat0Ukzr1P09tzhmmXkTzpexYPkXFpsK2ijv++uo64dulTunmvatNA741oe5Ho8m2jdp8Ei1
Kuzr6W8TL5E5jVffn0M8o7AvxjOC1d3m8t1MEytYuUufplR8K2AkJYbNaOa7tF03lcQuafJLVgjK
Bz+yi3pToos9FATVjdtJxSHm1bOVl+zjagVerF/xRiTXaeRRjdknuNDddgUOxMQR1gbmuoZlMUWt
3+yYNbEtO7WVMV+goC+jb2oqa2NXXqBVqHMFcTZrNdCk5GnAHSW+t3Oz5WqOD7Qm48AVzO4dppvb
QgFaRr1xs5KSOn+tpb1ntuTWGDgRa7e4NXa2VZ284yfAbNDmdDQnGvdRMcYUOvHOpllKq/XT69R5
lfqb3upbt0mwKvI34Q5H2ISPevU/DOHcGs4BVXdvGYr0WrGhqx8g2tajVosDAAY6V3+0pHrJ/OLW
G+uR2aF3Vq98aVr7pib05do7rCQeJTpqGydbXWhvHh/3qvxXmU122Na09pAcRgt+iGURaKbBK9Wn
V7ODLrecCsNqPSpI4wnZQBr2xXfsMxrnn8lWxUa1w7GO8yqQXvXhzrjtTKnb2wNDctL0AAfwd7TV
f1qnLvY47lZnCTvbPnUssV2dMfQd7WUQy1Fb5aW1ipTaZf11tBR1W2h7b5wOdM57o4djro295WFm
N56zcJWnMeem8DdJi6Srw8XFrvi7aujATgZmWpGZNu4CL0y6UIQjB47OzLJyti5GbBwdTX51qwrT
Jj2kk3/wYL28tJMYs868yYoGMGyQZ2tNjvMgjpYPTtea92QkIZug6jWT+2MtNCKWf5Bq9TdZUoRt
o+21dY0klo7Uh18wXPjQLBTS41PJ9H92JijMZM0vp+/NGWw9A5Vf50NSi3wzSvNvmcpbAzaVTu1n
pqP4ZklziV31lUtj5bifXuvaR4LCm8IH7nzERmNveOVnNjQfZg6ftygMZBYFmbusXL6qjBIFC55Q
Jb1enAXto/0v7QcKOzZ3V5eSKQfmtcnqlxZeVH9s/mySr8Hv39hzdtO44ZWVvDg6AYNphPtpXnNU
30nlIe7koW5T6h/fOJGovLWLLjbubFFWJgHfFadCbkbTnFQXzt5977pOmNdsRi5QPpel50xtrB8/
IR7rLZATY2tHKjVQtibnBlh7S1cUgyqdrjOHRWI157kzePm0U5/wxdfJ3kgXtU1WBlAv1klLxUeV
9y29v3mWib4XUt6FRi0Wm+l3lzGqzhqY4ps1I43/ygNJx7WW3k/ZxNiogEl6oZH8myX3steizPu0
XkZ6n4tSIcO7+Aiudp9L56O1hb41YkZrLbYJOJWM+94oeE75PjNLHGJIHXNezqPiq8yaaE7ba2fR
BHdz/usZ6xVx5ymJXV55bd7E86KCgk0Fm9Gw9xbETZAZlJs5l3YKRtjWqPnOcPf6fjcP8qTH3h21
3QrYUP+8FvLOt/ufYTMhbfQPVcMvgiD6d+jqsLHT38RpX3nkw4HRWbsh0Q8KIEWnjqdl0dir6dRP
KXBqUChxZF3ev6ZK3gF/YLys0sN1qJ96ywG4qll0ldhHMp9XKIwEJUDeUzlzBRvkTEu10y1gQZ82
rdF2OG876HIYPxzIwGvGYpM4ExtINPNaWzEYSGN7AT5ke0GHrs+F3pygjz+NtvpX9nkoZ2vf09gk
lsJwWmiVs9Vla1rT/UWi6ThnqTw8tkjN8bbxIIb7eeh2nqt9aINzWVM4IdF9+zo4tFc0RFJNLyoG
7c1yyrehKPamq31C914Gm6IaTBXlIFZ3d85YndLQ4Fai1X6Snoi45Th3Pc4wtgpqBkxDZ8tHzXpq
vARr9MOicg9zooWx7kXmWO+NzJvDylzhf1XzHbdGMJbZfpIjgxy86ZgI+G1eX+KyI2+Jwlt05+Uy
TGUFuK2fLH1+TZW9TWP1tDT2KSnMsK7FsVrL9zHxvh32gAWJXA5EAw9uZz8XxaptasON8jhHHel6
/MFPX8KpjxC5LFwL9bTZmnq6H+LlaLTyRdkqcvXxrBBLNvkyXApzTQOB0ta13a6V5a8FXOnGIDcp
V4GZtAz/Z1SNrhG3HQ33jx3TEPIlAfvtlEMOk+IeUOWeTtquAqy2XDswF3FMVnfapp78aDXayr4u
IyY//3VNcbOaPGrKIdKRZ9Dm3pO0RGMYiyBRvDEJy1zoqT/9tfi2QXSVKxHVKnsrxTIGthyRd4iy
eIlJB8JQkUXc0wKfWVtvme99teyh0Be/2DRSx0Wdnhatvib++qLX5oUhoF+5sN7mnLUNca+euQRD
zXR2y6z9G+zku1b0+Y1zyZc8PxmC5jzOXmekSJVZSVAM9rTrK3dX5Q63/3A1hcNL3X2nznIUTnac
Gv0pRuVpbSMqZpM9d7WzkTYFquEXn2P3SGlZy5fIl3NZIu3MTvtt0WVvbaPpnnPiLKdFzj+LSNtt
UzdPYKH6tstKROyHupPXIIoblcXnjBEAfKbOEUCl3MxcA2QF3uSSn3zsrzrp/sZy+bALY1M4460d
mpvWeAx7iFFwZyF2tTE9kRU5VTNuNDfVxfTiqzY1r+Ng/J3r9YpHHjFJ+mlo3Rv/zDzpw1tW26/N
YNOzVOM2GZkpPa3vXlYcbAYWz0LdXH22N3RHrzlwKl7yU1ZlNBUGk46YYsahXZ4Wez75aOFTvw6b
xqrx67yHesvrNaclnsIEZuwfHmROjAvoGxItUyRbKC+WiSwukshUiG3epazEVoXiCGu2K1YOa9eq
f5XRf8t0zZCEuc6FXjbH0nTxao1k61vaC6x1tuX5u9SJBBSxniYBfuc09+7hwljmo4/LX6s25ZF7
YCN4kravReB4r2trn1w/3Yui/lPF46eZpsV+rZnTHOvZL9TUdciMQCbqlqUiP2gFh6gd51vgrp4W
eWVPspHvGm94l421W2fra1VpZIFkb2RrfpDYsgKaXblpeBddC/xbaNxEOh42x7aRaXvWCR/XkghG
Fl9Xse575+FVNPfJErd+tm7+WF+7WBEp8cg9ufXVL73/1AoBPdQPZflDmhinvb3ty/FtqfWjg+K+
K9bmo/aX5yQm0eAZFTiaY7Ld12fVYGcmzh71514UHWkGzIIT3+MXOZMnxPWfvI7DTBovbV/hQlov
U9EdVCxQLMXNk+0vVPtxMDm5NVe+llyYm3rhTO76egiWtD/GbXEfFnVuCz8LmK5HmmHSPlliVgWj
B8KpZh4akj6R1ay7xdSw59r8XdnZ01I/UgBi/I8O8L2RxbFb/ENuglCKBbvebPpt+XCraot5/Ybg
Np3uJW+X69T+zlmGegOG2m4WnWouHvQfMjpTUOj5SYHJaWufbc0kTQJ/jiOjUMexXI5gDLv8QVYi
89GZzQdN91+t2azhGrxImepJymJbe/nNdRFQRxrEesgPY5ag/g9PikjQBrn/JZ/kqVU0iHJYwpz2
gWG0P7ahfWZt+2E4fcrFbp600d4wHepV8jySCJzLnT9rO02y1qun9W9XJ7QQ1ep6uOvr/EEbCgY3
p9vE0n/VzHPYOddYuZ9eYUf4oJwaMovY2GMwwlW/JH0FMqzZ+3SeTkjR99GDxerQEuKh4/I0D1Y6
crT2v5OmJ0CnpID0hjnbvTh6ehtmS7MzY+83Y79p4CR64ExtsXWH4sf7/yCwZPYPoFZXZvx9E/5r
GYQBK6t96Uu3X6gpbMqsuyWG/VyK51Jrvc1Uj+JRe4b5tEJvOU/GnHuEGOLDkGbuNqv0l2ExiZ4y
M2arexQrsx8CeO6B8o5+RvQ1BQ7qVvs6yOqfX+BO9gszvGx+dXd17+Q7vhrH/FeNnQM7Az4CIXJI
ujLf9BX+V7wyda6U+2kYX73RPNkPwrB9fJFDg5ybt9USWCCQGz8Ve6IMn2rWz2Xh/SC+WEHldyhQ
WfOAy8vIyOICp2DZtsY4h0pT9bGeCF5SXbvC6AJPy976mUiU113WBKjXWFzsIkUjRIm7FYbM9x4J
M2cyN5NWfjsEOQW9PEGvvcO45bn/oTtjXW7qvMdm0VF08j524w6G8kSxGZgxB79vmx+yWt81nnjZ
2Ae7L6ijANg1qgE+m71ri2sODrjxYiuqy+IO8fK6aqwqt+xjvYAjFMY5l94P0/lCJjXWaJXmuep5
pitvq1YMJ0kPUKfwusWbrSZOV3YeJ/lXVxUnjdpHy43IXkxyrUYIqbPzGvtlKYePtrMjVO+ztEpM
WcxYY35OMwZ3uf574Q+nyiFnA40x+32ol0i/JEiDkUSn2yZfZaJf0ZafE9MNcz+jSMwZWM50uApC
bfW21jRkmxE1GVFo2TdN992l1Yu7WlHlLv/pbnYiUnSa2nqnqgpCljU2RY1zpQ976bEGG/NsarGg
Z/PN1p1rA1NFEPFvNcnfzhcfMIKRmrMn1reF0xxj9zB+h0k5CFfFHgEH8ZUsiVk94H2DuH71wJtB
gz2bUUc6M9CSf+UUw8lp/YHQ5qbOs3MC9pZkmCo8saKMN8Ksj23j7eKO155QSDuhpZgdulxa381c
PzgLNMNKCeBVLFtI9eQy4zRu3Mm6DkmPccNYcBToBK56zWmnez0FaIxPFo5whPuOgFw81231nYsV
70qFVTu9AuK9ydjeGnP2f2p6SKtoqb33xUkObVNEdlIdHK+LUGdvapLhQ/UhIjFtSt08Zj7Jzhgq
g4b7WUBLQ4/9Kdf2knftxQPnJLcROoP5oaGDtgDZhCEFD+z8vtrNifjfiydSdtvW6sXxKjx3T76L
WrzWpGk3jlGGDifSdrb7sGpKmtOJ1p8xBbEbDbUXAdMTjrbuBacQ81KvNQPaNplqi6Bw2LLcZBYJ
rexF07kbFqv6tYeK/Fu6m2P5NfXlbxbH3BwFJGsjnGcNe9RGORnGJfI65JC1fyNuiyuHLO6MQPB+
fiBrcJg9dlUXTD4EcY4cptSgFZGZjZM6P1RcXbO0E7jMCSa4mPdM0fY38pG04edTzlyKSZHOQRCQ
iBBbB+vQfjx4yRSUlU1V1ob52Oz92CiIDjNXecnWTUHreljcioo1R5yOa+BL7OPHMC03/S2GgtjG
dPSGcjuMOUHj7KLD75JGorKpqj+azV7aOf401vwW5+O2K5yzUVrrVi7ONh6UDPKh/cHK2dp6FXQg
Klol3pnyfG4QQddY4bmYeGZW8RyX2q4wpiBeSgwaYX9kavgoE/GUl8OujssLQZUdrCTYDReXMLKo
kx4tFE4JT2GoTAz4QcbXaiBbFGfefqiKHUj+PjGImq7iz2Spl8JfrtyPBKioUAhDnn2NbctNg9Uc
J0OUp9lvttavmV2TuFpQtrpuiGIcJSwTY6PKRkUAtW98g9SlAnKk6etfdrldZicLY+47pXlVgPyP
5hzfsLR/58p6qYykCfqB+84h1ttNW/rEsIq7T8Le80aWy+9QmacRybq11D+9EGzRWJNdW9hb0vWB
ZbUHmQniBAsHrArAclm9NOCZxuepyXalDdE4DEA+qXGLl+rLkNZWtH5gremX7tmhEy8f6ZLfU40x
C6TM3jnYv7vRv5mSl9olMthRMzfC+CB8bnOdyZ1ZDKfaKpu7qTXJXgzWFa3nzaf+zTjVmLYHJpE+
kldalvyWpCcsWe1TE4vT5HWnZrqKUr1IIFJnLZ4mnZrVGeQn+uwRZwY52pJXkSdBacF+iZEy0eZe
WWZ1oR7mrTe1P/5gbIkLwtnykukIuLGxICNL6LRBEDwyf2QBBJ3F6W4ozGMao+8Cd+LkgP5Xc1qf
/DbpNlPi8t9St+WHJjsiFbyp/jnO7Khv9bvdi1vpaBf3oXYJZd80JsqwpWLEL+24+hg4GdmCI6Yn
mJTqSANqpA2jwZTuX9gtyKh2w/SxCzQfCxr1XxuvmZQNc9gr4lXLvlyrSBrdpS7c59JeDmyq37e6
GaTKu2WdvydC+uiM/VfWfBB6JKCgUCLi1hu5r9V1Jgzdx9NLnlTXPGV6PPWkO8fkOZiHVEAoD/Zp
zvyD3ZmBmqk+DDu+67lCFOQI0OeAB2nr5mYS9XAxW2WY/PWhyYbYbC+Lpq3nxMjkhm2v7bb36O/d
mOIecmhv9gzmZaN662COEI3azE0dSjUlONrcQWR1yqZELmcknVviiQt5SKX2Ryg4COqnwZGblYwN
gekXpfONJOj1EDIlbIoWimpet35mHyaftHDfns11SQ7eKg5JMn53dXkpvP7ulPUn43c2pp3SBk9n
mobvNhmvjyobpJ+uzNf2FX5XMQAOpcQ6aiDAmvva1NfbxIrftTAvSC3/Vm29uumC+1A/N/m8m8YE
Lu7hCtS+fhJouY5h3zMG0A5V95IW6VvuYJDPDYVvzUSBfCDutNxNU9vPa77D4wETEdNn1TmEosYI
N/VWdGCRWX2NxRBozE1AAGbnToHD7ZFtQFq9aorBFDK/Znl+rIzymjfWv7XK/rrzGLoD2t0wGcPB
Uv4N+uk408LWhkBhZr+plDuCJLgemGTdrAXoKTTtS5T05R2bgECFMT17i+SlxXRkaJJ8ZFePXWX+
jYU45j0sQMEkHn94b631nljWCyuzNl5mh9OofaqKCVuiAex1P5Qno2wx3lMvocmqNtnYPk9aXAcp
hLzADSaYtk88qPPY+a8eeGT8ZFe7ZUR3ZSI/roE+fivXOHaN85ouxVG3yyerzvfNkOAdrYwTKLZW
QiTBmfFaPVT/WH/R4/mjobCB780JRyL8uVhRiHWn0eHHKr+l/bFuRj2c82aGYTfefSe+p6PxPRQ1
KXOcxJVmXEikGKdrf4XbsYUb+rtk/sRiMyRADsOPo//ETGPrixI7L4tqD/V/LQ4+g3xmkhFxm8LE
VE+eyzC/hpBkPR381dI2qD3MxMCosUVPab5Ux75zK77eYZfYwJrDhAsmR+Y4FWlz6VrPvCgQ1UOe
P+JlXvdw9dpj1RNoNcmt+bVGGlGk3y3xGY8DL/Wy97xBUy18So1FM/+Z9hRmIqYo7A+0m/Z2TPQ3
JB0mjNfeW+uMTzIXQMziaaZ8nKbktlDBmpkXjq3lHe3eSLgUWWCUdz85kdONZi6hZnhfaY7E12bf
Ves+CwsHzpBPdc9+7375a6bjd+Gtp7nl7bJy9ZYm8oWr+r81nd8aSaQuHZBu7FMfyzBvmccgSUDK
Id4XoGv4jBt/bJ41xZxvnYBoZ7i7wYrvyzoGmmj+zlZ2MZbmttjZZfLLf9IpPn2RRYxjeBWDyTg0
4YVuVwZr1YWT3v9apfic0qmLsqE/zom6L5mfw6CbP6JSoazNXWdYUUuIgakxPhFv402P+21BpnPT
kPtuKuNeJfE5adrIU1XopCgLzRT2PalzRATQt/0wdntmAB6FqP+zOvLCln5VeXswJ4GTxHj3mEp5
WfCkljmYUpMMe37ocuNZj8eb7N/TUpyVydAu8LFBwecxyZBNmcm15BJC6O1Z3tbEpLcka5fTmWbX
+3bjh40inO9GTwlT5s9MpWHYRXdgwsqnXNGYRxe1mB2cAW/ct1pQ0pDoXZFtRxffXZQIfvKWG9y1
lvVmTSAsXmb9YYP2QVsdYjfyv9KnjsoqEKwRF9k6Oo2zZ4rDc7eCfOaW+Z31XQ+fM5+GZTounXPR
GsHohuLdU87BMxqGA8zD1dOrt3HMrtojSWLS6g024AqqvEG2Qxq8NFq3oAtbpABy67mX9h+SbsZu
GKoVDDP+apv8WvMOEvWiqhym7VCpY6q1d5jXC+nyjYzNJw6fbRO7P6vOKchS5ZwxWOgEOimCYasD
K84joTemKcLWOedsLr6GLG0CB1RxSJMjaeeod8HeG4s6ezK/rDS5tnxJqKXLsZh1FDDnZfXXCOeM
LyUX+6HmWHD8y6ySgCvjkpXtdtaNH9ERtInndJeTu1y65jAa2amiA1FDUwfeaj9P3nIiOQ04V0UW
+MVMCMP28pc29Q6Tnm0N5X751gMKttz3WGo9kQ31U2JdDJaRbaQ/bUfYCygPihbIMY+yuFBJHlR2
yl8Yn99f3D+9pl09T1eBzVg9/tC8X+3uiSAfFgaFyVyY+8Sx7oK0tmH2US3rX6szoqFjsb0xXFuL
vGm3PBgq59nsROAv4Ktmp02bqjG3doIGWzE8tEqIfifUhdmKyD1ozttStmfkf+wlOjw5k0cYk/8M
h/w585QmqFDP2dYpaZoY2W21k7AX7Fs0/BircnyxMoIklnZIQSnY0/BBg5EzbKim2ke7rmrBDshR
O+gGOy6oM8eGDy+znf8yG9XGH9wXzJtroY+HOCFCb+Rq17Tee/4IR2fsyKDJqinHGBiPNS+t46Ob
L6cMV25tIkJTT8w/CjBEb0VZhEU/9JvOlq+EFkH4UwEnglsE53p12wfnmf0nU05sjccrMd4NxJpg
ICeQkGcs53a7Zi2kAPQp7dYbuYHrwL0MtaNb4Kb19XGq2Um55Yf/JFVz98rB2XiENjDzUL6qkZnR
ZYSMs3daL91a8xKuiHUCzJaJydOWNPM5bhlKgWFLknciL80AB7EpZvXpFECAaDlcBfo+1U0GivC/
1VBGbZu+1tZ6XE25S4b6PV3qm+HoX3qh+M3n9OYY8w58NWxQAUwDIhm2lxJ7fq0ec48Eu2ZG8alV
SBt1Mtwa5bwNDmicnx5mGA0FjB7rNf0es1Hxbhpn4y4E3CZzuVuqZs5LZXl734dbx9oKasWGFKH+
mLadhblBNLt22gOG9qVjxeKhthMNjtEBUaPWmnKAXaWzWap+GV0cXTwQ31SvmHnjJs5tukGvkSQb
iIL28IE+4BVAbbU3Su08Vn7Yud1T760h4cB/adv/ESIBHFk+pgoSFiUvyOvp11x71KpC3gqGxggs
cK9Ve2rjn9HuXh3NfF3s9UMrl5C6LHToVgqz31twTo0LUdgnke/+dcBPixkVTTUVh7nnv8w8gWXs
R522dKSBCQ4WZHNdyLNunl4Ku7wymf4pWflNkt57wqcOB5JboQSvU4676TPtv9oigJfB46Q+c1S0
U2KWT9oyffMpxaFlePuU38NSFLONyfJBR3g86cv03lcgUvCB/AHjM6P4CJScA72ajx2yqjHKj7z7
cinTWNV0jolyL8IJsc7/EqY8QTRcxiIn/G6eXP4yRU74VKiXSnOAoOYfjMhdMU5/auAFjwFGq2LS
EYiMOyJYxzFDIZIchMv3i59K5T4h/+Jn0TW8EybAJSrjmOvWYuMBuh2KqjtkD7SlZVwEo4tI5RDV
tKjlOV4SZ+sZw+Ocgcofio9OdD4Fic/6mTXWg7b1FLsPyz3kPbRbBnIti1dfq18G37nbwn9Z9PFZ
98vz3IhzblR3xkccB8emYyTHys1Wb4ySh9SLX9bWIM0IJqxn8sX0DPIXHqeu6F21tWfV0Up2z+ks
zpygH8wunzaykHvPnH9jqQRlxMIpoVtsT2CY1MZWj6H5q35bRIfPPTXrc9+thGNc5snoZoQMGTTZ
zA8DztZGmpOaGT1R1yMRKoYWMC+l7fV/bVLRY5nmNml8OCHfJKqZxi8MMO9Q2kbvySfu0fEULD6o
QJUDM9ZyPc/GEDUOevBaP8Av7KBxXUK8LQbrrZt2MM+2QZOYzxoj4ij5aeNPBH0kslCZQq/qGwa6
nZY0o09AG5VxN2ITWIfSFzgiY2Edx4QdGFq2BqrBo3GHEdIAY1ricWlO9iWoceoSW7BOkS18xfCk
qjfHbV1g8KyMbt64FZhLhyJDcv+DcVMvwFE3P3/cUvpwXkTG2IKheqXwEYGe54wUVPeKiTyjsbDJ
SZwYJXWlaGLISkY4Z+he3GY6ZAqlrrVxdkaP/BBxeiiA3rCjhe+tkd0pm3jXOMs3EsfeSZa3WK0X
h8EAOuNRfFNgL+Ph1vSiPH9RYU7EKKagTric2cpBoFo79o5zdBsuZr9lcsEw5ydrXr1A70yABd/i
E1m1u6AzBYF8zk3rVtsenbx/S7L/MEJZumup3aNGoA8gzeBOEejIVjA/LAMpMBYz0nK6Kvq8fmsZ
FdCAn2LVlQ3FODPdco+2tfLiN9duxptp6fpr6qbVXtbEpgNtsWjiyi5ofOdfkfdnVta+r7X8LzHN
fe0TCc7S/3F0HsuxIkEU/SIi8FDb9r6lln3aELJA4Slsff2cns0sXsTItKAq8+a9J7dRo48u9Zwe
ulsSAtBCLnUSx15IVRLv7+u3qofpk3XJTxc9GwTQMGssWfizHA3wJD2Rl+HOe3JdtQ+d/MMh0Dvi
VfKyCp20NlZG1y9qHb6S2MT1fBBet7NM9zNzwA4oySyut2kNW2MmBx0+W7VaDYq13VB9fI/RRE1W
zOLodB1BDHsu93XnXuyAdRrDR0zfNuMQWKSWcSQQtLNKmknyP+7kMnO2jnhq0WJS+kDLufN9VcT7
wXebQ+K0ED84JpsLvpDrLKhzomirhmSTjsQqRPGQE1w3Whe6Se/QttHVsAThpxvzXREih40ocUa/
DLHuFXHO0zYfZsN9bCswP0Oz4fP+rUL9lM/lwe6K147TTfodA5fqEgnnk/f4ASsjMvp4c+XkL0sE
fL7a7C6se2ivTwGs6GIdimJelVzLG8MI9RUG3lrZkbo1pfzFc/BolsE5Ed7bjAo/YidTQLPCUL0Z
o3O4e5KCOb1x499GXapNN8N3tOpdYYqD2WueHSTbxjyNDSKMMfUkDS1SE8EHw5S3LkxXxDafajPe
+1mTMtrtVlOcLYc0edGMilooQbmZ3Nk8L7b/mln1paZtx91iMuMiEAWgc2d22aEeUdINi66ppfPu
vIjCjpooSudFng2XseJRaUGVsPvNJQyksfNWc7wai+bcB9NXW2JwgUV4C4r631D3W19F3Ob5utKD
WN1/8XniWhu4FooRU1lxJ+9ARysbsWwMwCiTehJm/Yi7T2MPch56j3PU04xwhEXwOhpWwr5VbXUr
W3E0y7B+L1PUuhYkoK9Xw2gXi9gEejIHo175fvPAaz8ujRIjCy8f/cNxrpIfm3e+l+1z5YkPQrSY
ptL3OsKN1ElzZVrN2tPzrztPdz1p5UgS8NjhzvYcP/Ulfp6Wnq0U7krQsg8jY0MIbhT131WUvvrD
vGz6qedLMUhLmoK8Fk7tyHI+jbL+V5oZPvGwPUSickAmJZd0tObtTIpVl/XWDBoE/6ZlQtMdOO/J
GLpbowIbaM6fc1JeCBQdRtOfQPiC2st9KnciO6wOXjc6+52Kjs5qxKSDp2v2xAsxwPOc2IDTjGhh
WdVLhCY4YtuLVXNO79KqHxEvY4a+Sr32WyJeCiWuKbNLvyjvncrSACWS3R94rygOZir+SRNuC+Sp
KmjXtQ0EThGq9eKzKq3HvjM3grikGigFsZELa8RqR2XuNcYut9J+RQqG3DV8BwSMKMCRVIuz0bFf
g8k1i9zx8LVmd5R4xhroinWJNM5HEHs2imOxTUaifnH3JiPADwgLTIcfcliqCyMON/ruU5bhv4aM
jAMIcBPqIltbKtr45DVGI36ZrXk/EBaCWnGDkruUd4+fnZWfuYeiayvnEvU5IbNuemPAt6XW2AU1
aacox8fW036ErnfSfvWST+HBz/KQUij756X8kHezAL9wHbUf1hQfmonmIzGHd9Vmz0PtrggNLxtC
UthzdsqYGkg48gaoEuxpnJE8a3dRah8Itto8WvrXQ6GgChjR8HvBmEUcVRttx6ZYebNah26IIW9c
RfyAssxyEkkGkvz4x/MjtvGYXwIjQ8UdUueodL/rTM4EJ1L0l/1rLs1nnZUfmjqYEjVjvjBsulKv
Yi99clhoGjODXczpuBvglwxNcRZGeNND/gPbaOvpbDfXTKMsnMrcntEaPsFVBekpspjBERReyHB8
ReGMcWZnwTbHB1FwHyYBc7LQIrjr3IEFSb/tzfCQoPORc9m7evzXZ8UhC/r7BYd9sJS3IZ0R4qo/
v6NsYnRSrY2aNr8S2W0mf8hkQtvX1M++kJk5iwN5URUw3grGzirP82+zVcnZKGIiXraRLKQ48D6w
3yKYzYe4DXhvWii/te//68oSWUZtqzq/lTbPguhorAIhjzYp5WWeCgOT3fxp29PN0q2/yN16OjnK
FfsEB/ALNSL8PZAD57oIETG09x14uOrmCJcXZKanUk0HfTdGVKToF0ykEEFJskX1tHQdc5m5/a2Y
EeelD6GIutEwvBXNeXWfL31Go4+Lcb4CScANSUV1rIXeJW0awq1Lv1XGrHt0knPbRc4qSAEbu8iF
UemtK6PZ2ve/iYsfD97pUqqQUVEGRccN91Xb3OKZUH+HWxa3QL1ivTblJnoc45e2woQXNxPe9AI/
U05IuZMwSCpBADuMGC37NqZpx300eh6FOmmdPcPE58bxWkiZ2TfD2Ginx9G5xU7WngOILcRfZPM8
zaG6TLGPLivr/hgbU0coK4y3mL+RGZxWHuYpi5djapaPTmZEK69jLDrKqQWU0GRL5tmcuFmc4vrN
nK1QuYmzj5kQ4lt27iNcwviQk585qT/UBAMq9eLmVjSRPCEmWOdKVMa/yiEyGPYMB0SbfaS8tQtr
YipkdymOIlJ02wrQE1rYMJ6kyLsX0p3WpeI+3BpxJw6TRatMU/jArXPXcbzpD7dVdIhK1k7X6dBt
eh1CvymEtbG72VhNjgGgk93vP+h5W4/A/Sqhwr5W/NQ/RZDdsI1yzox2GSHg0Q8vhG2Mm7gq+HjA
sS6JwZXwbbgrqoTIUFjnGANn5S1kXHZU9KW7SXi5thjc/twZLSpgkjzRLqiajHmR3dywqe7nKc4t
b3pNkEuWkS+/sY7Wq6zwm/3gdE+Yb6LVWLov8B6pLUnnr8OMRgCzLBGbYqo/inCw9rKRxlNYOe47
3L7yOdJwW8zWs8kzE08aGlmdTLrxRW6PHEWYXgd0FgS+PELVQjP/CZRmd6LrPWubHLvVdDCB9HwI
22E+Ow1eJss2u4tFAbgpjRQZyZEfmYI9VABuTHuUqUCTBDLdCd/9LMmW9sygS1bLkvipp2FRmLIk
CSAoC7Mo+TVwDq2UBTcZ9hTh0QE2SG771q5yqIRCBzUixri1m2yZ4eMpEPvqqTiSnSm2Yy6f0hLu
pAhqjDUytt8LAzhJkhToq8P0Zo5Er1zbqg+azQUX8879MwcorZ3V2PT6+R/j1nmREb2nUNbkF5wY
Pro3TfhFOVxc8g/c/mGNwxUjOlHNkF9lQiYxmcORQHXkPQk1YJM3oEvMOuN/N5zCf5iwXbF+gwEF
BRVYCK9IHgYmF5tc9fDiYtyoi2pyukcexCc/F68a3B7WGhdhU4JtjA3Qnk5hYHKtyOFlrgJdMzB5
NgpnC5/R3bjj1J4ME2NiT7ThIMIi2VuBl1781odlG1cfbdBNO9kLsQpThe8/CMQGmr1YWZn80CnA
KhQLb2kGRcYUI03XCs7esVJYtF3Af6DKZmi5g2aKY3thwzNe2isEvfgsR/dZ3Y1GhSgIQw/L2ch7
BjNMP5kUDgszGM7w0lBnOvPQ6XsEw66mVWgiaPhttzIsGueIiGZHw9PM3S9vlF6xj/yli72dDZks
NjXuy4aMYvfY587J8iXbEYYSIGwdfiUtr6EPh9KYjEPelIfA7i/RUG1toIFp7F+VobY6DVBILfx9
wZx/6rTgcZiPVmnsmi471yL5sJp8Y+RMH3P+yip/x5J+sNqx38gJ3lcdOTztLgG1ydrMA2Nh1ZCo
rtYjfwyupr2bmyc7QMrtNR9gXe98GYUcjyy/aCdefS8BDyh6cfbQ4bEyLL0JV63m+Vinvr+rwgKz
FLPBpWmaFbGl/sfFRL4HtFct61Y+laFBFsfKTWwFo9hSGvOr+PWnrod6AU3pijq5cTsDtumIsqxL
a5u7GOPKCIkkP3ame03K9uD3wVkkictsdiSUw9s9t1+WdKOFN0eXUU9nEgwUPJZnYG2r8rMQwZly
cqB1ggreJQRuwPDHnjjNIfoFGbYLTAY4JgYFe+Ob10Qm/yaV7p2ogeCVoSQZwSOVwb+R3tgokish
FnKBxarKMqaZEYIrRv0X4RLC9XBIyTkwF1NgXUsr+jBpXzDFpMCOvLORk/3s4bCFxb6r5CmgT2VR
AHmd8aV35DmpPBI3Fl99pmJK8QDJ4n3KGTfF8mXALeQrsZoYpRLQUAv8TriOYFVqCV1Y55g9unMd
0+j3xYZE9ZNCWiJ7ev9BKNVxLpfLQo0pRTbtinKmbNemLJPCflbjXksLTr+oWdRZ+WQGQb12+Dfc
QTn4PIbwOINy/BNi2lo2d0Vu8oUo2xmcZ+4Tgt1TV7jBOujmpxQSznKCebHNJK9dmWN/Mb8TztGT
69RHJ3Me5FTdfDcbH+pIFSwxTU6VKh5Sz9nH3nz1yyzetl3xWwEBbrseZa/FKDZQQCAKBcvBaRjJ
jtWWVOUup2/Ak2E96YlxdkdUFguQ+LAz/8stA9yWLSSb7qHznJe5zS8FyTP6cOiFgTp6nf1Y5HR/
KWNhIcKPxGjOajIxsUTtsxq0xNrmvdmN/lfl9tV3iHFbXvFAIKDjPWo51cHhwJSoOSNKyDWiC7ZK
y26Hp8pBGoPOGnht+mrn+SuzoLc+deFG44LLqxqGQal3whmoiOy+W1u0Yc9RIJg8qpwexnP6pT8Z
b21SkuWPOaCZmTxozztLrNHEGg8mPq347iMPc/uHjbr/Wq9Z27jGl+gXxgpY5UM5KXrp0nkConaC
6ijIZUWf5ajSRaAKdMIYaC9CeJVwCwQZ+CM+sKVhjhjkQi7s0AqPRR+8JaH4Dad5N4Mah5aFW4EL
0kRfU3RXSXsKI+s8yOSxAu0HO7V7rER/s0MYcGkOKb4m8FgUDmO75Nmbu3CR6eHYt8iu1bChHSVW
agU1fi4yvjJ3v2KG1cueFcKrNGvJqpDe48waD51V/5oA+5UFGodKl1rcKu8VIzdDOX0jEX5kxnhW
QX5oKlpJPaBBpE21hnPG3xLWj1nUX6qfd4Yt8O7bLxJnxQL71bBtsTXMaT6+Fwzj51kc2x5E2dA+
D5b10DTmkxUPziIkeQIimCPS84F1x2VzSzp5m7riomhnMF4jaQcpU8dYpg+hr5wldd2bafLm9qhX
WPHwa5WJCzWmCS+sxmNJjHxslceELR3R6PUTtvf61OuJ7FojDjLndWuBE9h8OstwonCEIexBJIUs
rB3oIFVJ40EDjEAZe2T7fQzzOH5pnqlagB59hL576n28MDp/FkG4x4/8LR1vzxQpOUoVxEtAgBUM
FAd0Mq5/It1c6FFWnys5D5sSHgBaVzDCD+B4puzJyUVhgx2CVwh1t5lfbEWBSVeZ2qdujt6aDhRr
wPXYxtAB4DCthCqqg8nSFU0MZ8jN1x4QEekzxwGXon59r9l5k2DFsA4J6ZOb83j+gW6O851ome9S
DPT09e5f2KL5axhQi1TCPkrqJyZrW2n0p9ZEDwASrmT3UAXzS8m25FWkgn3kMgZNPJZFxPPWKot/
QqE9OCpGBjQ2Mou8Pbbla1UWNoM01mDw+rFT6ey3s72Pa4h6vGjpUP1UDXMQz3cOBpTJQ6DQEKOC
Z2gqmRfI5s8FprmJCPpLUTAIJXqhbbmzcaYDNEHEuOds+uAwEEUbsdESQ1/kIntocDAYpXMro65b
zi4LHz3vJfCb7y6zmUAXHgQrZBtnYNKdowJA2OqAEPhWvWlKc+vl0b5wsQZ0lvtt2mqvx97n0jIo
Igei+RMGsZa7Hn8yYky3zeP4tbfTfQDJgIcUN+dobeLQWlptt01mQOHBdJsol41weHft+Yt3ek/7
tqvHINvFjTj2JJyXGKv4/ar62gMzwkc0fviszi0rBCFgpi2ObtXjiimx8AIXbemPnbLcIMNSdfyB
D4oXQ1Hc4jY6u5W1G5ks12ramrhVkih8cmvT+p1EyKabkpVvRjBe2eXwWmbqNGPIZAAwuOIRN1AI
c5ajnyQcVLmwXU2NPUHEms5BZN/i8m4iMFEasaY3mtU+RRL/ONEMTbOxCW0SvmXOt2g78aKM9gE4
lcnmptTFnGMl1rZWyZc1y3EV1J5xq+n+14Gb1RB2KeQb/+6+SKIy3qYsi9kLW07LYrRAg8wCebzt
2pVo+j/YZsFDF4P18MJu/udbwbyJpadX5PQZOqAwZWQ4KOLNH8dnDif7tDzpXE0O0JQ6e4wwOS8D
r4Px6Y+vbTCNu5IsNGMymKMDWA182pWCxuG1zsINgEk13fRVDYb1Llp0LTH61bqu2buSZ0RYAlf2
S7OOrUWcu3yPcsqnQ94K5+g5aMJZPRbHWopwn/bKPudzP22w2FjPwWRclZnR//aafrZvR7UWM1Gn
IhV+s55GfiSjG59alX3Dv0NoR2HxcG4uQly0Ue9saN4PnNxfE8MFBi04VhLtuc/MdbpzQVaMYWsH
ECqAsV8S4V3ShdiAv4ryuWLisXMaAT9K3JGLeR8eGhG+RbqlrzBIyuQZzYydZGI9JvOMS12w3GM0
3w2YU7YsGQ+xDqUMsWiEVAheYnwMDigcI6r2nohfQKZtYBXtUjxRnmm8T87Mao5efBELRmMAsFTU
b+lABEAUm0HaD2xODRh7BO2iGXpIrZX53HferdLJNciqg524q0qOUONVsgnYlEx+Wn4x5kL5rSmj
wQCtozB4ZJRhEldmONvaEYMWme79JIYdRLi/mmVNWsC4hhrZYBTzWzV7wSKoBD6+HsYjgX0LalDE
M8D0OCR0lgim3UF8qBmKmz2WYm2eBHgOEgVr08OyxLMHXcpUGz0o8v91vp9xPBxbxQXYUy0acPMW
JuLeY8PDvug8450tHzhWE6Cx8rVzouc5F+Co288GMJdrMJMcYjEuNYofu3ewCZY0uJdysD97M7tk
EVVM0+VHFaqeAN3YL1ppk+UvKNoayQReOk8yarYFwmcs8L76BSGWEVNm2P7GQUtQCWMpE8evAMsU
qnb0ahUu+5KnXTqnaOhIR9gAeBusDBHb+CFsNm3t+14ZSCh3wzp8m0psGjGvbBlwRTHcapJGbktR
fHlDeBMl6QqG24fUCjc28pXDme3N6UfT14BFID95ERPlemkmBX+q9hh13yiLz3mQbslcUf5Vh2qo
j50ULzrWp8T9kkX+2kFxL3w+4xzA+2R0V7vEYT2K7/QeJ1IBkdNm5IS2KTJz1Z0buP1CDf4m9zUc
jezNnqFRVQGum9iFu5EO6THy5p1AnkV4tsAyZcD84CNGGgq7O5DDylL3rYumQ9n1EoKg+1UTGxV+
vmcamSwnS/zilYYS2X0EujwnQ7gtXW+kYRG/hu2s/SrfWK7LZgVIhHtbMeeQrblpYpICvv2atu0V
6ZoFT5h3tctYOud96rOKvIF1mdvuHBMcpua7NBUuhlHiMyHaODs4PjD0gfVdYofbOb27Cxtqec3n
2WBWptNbx2Z/9hAFF71lsK2v7Nb57K1Z+7HC4Xsk9UHUvD4MYnqse9LuTvE793dvf4VnY/bIBJb4
C/PO+pO9fo1ZIgAvkCpGPdZJf01t9wL87art8sWvqo8AK3Xu9qvAsr8L38YDRYK3n7pL55UWGUcH
W15cByeDMUo8eLuoHN7wJv407XTScest0jy9sUXrHR8FaceqIyQ/ip1rWMdBjPDTIqE27OPwDjb4
q3VfTPG7dBvvOcOzwErqQC4r03GXpclPPihJHxsz8omNemAY7BQba4Q10XNgDAGbWoDJn6wsRcj0
+8Uct4wmhf6Jp4JCak62fjevKEeKcxkMjIhZvdak79XdjVE4QPgERgP6coYslkUJgh0d4vyzQbHF
PCPG0Yoivo3ymOkcOTLOr12Xk11sOvc0ZeXJa+49ZXnW3bRKoQ63+fRj9v0mchy2lU8XJYR9dOf+
tWgpDaOp4uCx69eKtVGdO74aKdk7TJsT1p5WFoAEeIwbCia+wYi8EqEs1yTZ/FG1j37aXSaA/jTa
6dfIY0onF6bbIKH7BHg7bCJ3enCAYeq7epckmKmAtw6chRgQokfXH1a05Qh/Mn+3ZbSsC+YrAhmV
S1oeI9N+NbmXk9I6JC70N2SKRcS8a5GTgrlr4mk9McSy6Yzmsx9Pf1GWcMOA0JosHldQ1Kiw6RHR
lYRW/eHnEDkj90jmZwnDPGbPCJ9txoqbYOQ/Y+i/JCAI7aT6lqnxavbme27XQP2LaK0dqi7B9GZG
zCsScq2k0JyY1pYlgEtXye+6EDiWQVGl5buPu7ADj8SqAnulVXjfwtcCRRqzi6iJ6ZqgFDTRZNlH
lD9FgjKgrj1LMMgfX7oqwUk+7jCCYNZq3tEmnwLhXqgqcEoWySFtHWOpw+ax4fUlC6Y/W5SYRXVn
5c5abOfK/OxGfYny9jtIKIzc8B45QvNN1R1U2Tr/wtQ/25I2JRRZjyQ67hpD/2qdMJOM8wffZxQQ
GbQgHppzwmcT2c/UKLgkCnL+8jnIibGSrmnJ11UBFJ422ADxvXqmFS8Lw8yXfjhBJE3fYPIQnlPZ
1QtYLE/nHxXZi00pvx44EypnGFkP5x4ZOtw3UUDBmuKb1d19Tfhp3fktJ3zHvjz3byz0D7nKZaDb
LXsQju7IajE8MgfAqiflFpRIlk9ZZD25VfDkZwWGxzR9MPPxNHFCkLsaKaDqu4+q4EHFe7FLS2OT
DsWV/chHw0YZh5b1XPrkQsbpawrCt7LJ4X+RMmJWbC9DlrOBiHl1lElwzgef6YWfAda2OQH2R1RW
FP6G6RNQ/PDiDcnNdOqfspxPACcRv3py67m/MYnxsu2HJ4kpLDXtdiq818Aq38s771/Lc0NX1Pg0
HN6IGaE6adfYj2X9Mg71oemQTSi6u6nk3m7NX/wc3MCO/Vd22YrRxx4Y1F5W8Tcols3IYrEhlmwI
IKLs1m+olT+dJoWIa0BWfFebuittGQj4m1jP5zxJ0Gu7C5e5PtgsI7EzgRDNeN22qz3rGtv1HDtL
kp34GZsvNouBaxT2exazSc0ZzjK+R33zl1TiGatd7zrWiNR9diEKZTIFbFZRxupRWVUmrU95lEPy
GRkRuI+J1cBZt2rGHHS1QDuvrklcfRa+c0kszNWNYLOm4Xx4qF/kmJZSl+z2xE3dD4RvK9QwO3fW
wEV2Y0DuC4MgHNhnNbPikyPRzaAD6X4zFv1bEvU3J28PLOxaizDa2U0FiZSLrc2Mc8/Pm9rmUhNt
rsil1N3dJQMtJPCTP3ZYvBgufShXxNKZxn9tXz7WcQ8wR+EITIrYu9Uy2UWsoLbZIGU1PPnSIT/n
lC8ol/G6Si24WWP/JpsZugFzgwZgdgWzF3kbVGCltgO9svQwc8xxuewHMLqtGawK5X5P3XhgE8ym
8f1j7dJEm+xpYNUZRiJWtt155bIdLjp03pUJ7dcfHxno7arOXQU+zgwBNc5wKjxr4Q+8r6fAkkvX
7fJlyxuoimlbA0eSzXApmNqz2gZzRRvz2DoNfkE29RCyjZNwHRHfLCz/zZT+msIDfsxEITSQJhof
naoEgDI8GEH/qIgHdvXdRN6cBh1tDDs6WP7w1GXxs5s3/bKkVl/Qf10irdYezWZpN//8ghzjzMAJ
ySRsNJEhv3705X0JZeGvKks9gm7ZOTWkAi4IVoNC6sqMP80OQXIRa9evd/mdxhT2iIIeWCUvugI8
fRjq+JLUGDdqbnKvYfpZs6FAfyoiWKJPULqopANpwpPpdjTBsLzUBdfgtusmBgn05LJuDknMAlRk
OioRWgEAWqpj5SfJjKdmqrm7NMk6D88uETE4580QnSwTPMWkfqJ83LvKPQpyclSIGOYSuxC7tuzY
1KSfAmP8CJD9W51eywTPXcG6wFwdvN7aYCXnRrBI30L/8+G+Q5t8zNv4L0VIqT2cCq3nDM+ZKl4T
fK+LJCi2lVmti2B4MMf4XxI2JEAQh7u5vnArHCvbHo7jzCeeGNW3DRlAg6I3E7EBx8NPW9wyxQyW
1PfKZUM4e7/2TD2P2h6vJKpBNen5MTZZmRHAw03r+qHW1hcOvUugMKWwK0ql7jWtA7AtyTMqAl/S
2bEP/IxLYgSFRXI212PLCLt8CkW61Zb3AxAJ72T+5TrTUdnpt2CrV4ID1UmTj6YLPwLLxYiJBdNP
d3XwVwDkIe/Tn4xIbjJWAnE2UFoX8Q+xA7bbqH2dxKSGmDOiFa0t6gebz29bmOVm9pHfJ+sNV96u
ypNNe/9W2DKWPIcbPhVaTVu/9PPwOszTb9EGaz5Fttij/GO8JvpkMXayM/UFy+WYZ9l21voqIHja
AaxW7RzmzltqVsAUdfju+NW4qpsETERRPqU2RBrDHbYmsgPpdqwEd72+4USVioV6AjNOHU3rOi83
8OBfa8t+JbiQEsBNMcEkED4T6Kg9o8tRG8ais61goR1MJ25t32RIcMlJjrBr4QWoLc43Zj3hLh8g
+mIJKS7twNLGSTRU4SZkgSmD16PRS3HqZ9VywlKyoNtYAxtZZ2Ph7wPpvMuk2zChODNa2pXR5D2N
TvHO5ug3BtEVrjJYfr1r1wdLu0SyFHRWX7g/jlsck1C+e9I+2bQ3hI7eQhCEAeteib2R9aOJnirQ
9Un+NzrRKmZXHfi3I7weTPURi4ZoHRsrWo7osnwoj25MoABGNLFjFnblxNGRBh9kPl9Lv9/fUZiO
Ea7qsGEfRzWc+zLblYz0WHgrcX1BkueBFGyxEEzUV8HofoSu++FB6FtCdj34Tr1rhuQ044PCB3Ig
b8T1koOWKl5rWXyWNZjNeHoP+pRcThLfGNjsIpifSCorlMtL5eXbMfM+3LHBm5I8EY66VQKAcFe8
9QgKd5y+SvKdApq2jFSUbWoMEKOuee+9V5TeR1mSYB7YUMVG37yPThLpgmP50MPWmbXzqiQO8XKu
t16Lc6WZ+pchtC8Nk4nGnPeqm8H4YeUMgRMHWFdUGr4D9zngYz6HcX907xTviPjXfWfaXAGRY4bQ
axKHqme3D9PJE1H2q/aJFjHjWyYkYm1Ju1tarDApZ2vnJ/bGsyWRAX2AHgJCdXyrSA8HXUogo4T6
aC3x8xlLkK7PrKT5QWh+YavKFqDEtkvaVRDlySKjtSJ+Kr6UbawCVX6Fsvx0J+Z/oNc2im2EHeJ2
ZQy/1vwCFHwrs+bAQGAdWpRNMAbQ7v8yr903iYRA6M9sty2StbD1NUqjb5otVLXxMUv0d5gT6QFL
0oW8YY1Hn0+1jJXhyOgSbDGWQO0+THWPOwxqPyK29KNLijF70IwTWLNi2AxMiqL9FT3bG6CRskBo
FaXZlS0oh3qQN5mUr63oZtL14mHkW4WeA5SBq8prxpVfWP8Ygzw5kwVb33iCQYo8EPVn1gbemG+u
lJ+sopGyfI6JtrHNy53uSY/yMNj2VjrYEkJwgebwUtz3W7Zs7MwMrhiyF32P30yeenAQOjVOipkF
/qStNSYsAOIY0Un1HBfpLhSYdghHFdgb0jQjkeW/ED78c7P56hFwYGvrIS3VsU26X8Fj0JXspzSG
D0d7e4NJzKTxGwWI4OquBYUwRVGuh+JbpdEmuRsyQRaEaXoa/egpKPHRhoyPLdHdw6lvSFvkOBlO
8XYu684n7duePG9mpsYwa3AxWvTMD+2Afxmyc5UxbQSfCZm45I9lsyhm7qKP0fFOYVI/uJDVfc++
hLrfJiTdEx8EXelxUrA3PeJD8vtm60wSEChmFpwKTcIazLxnmObccwFVBF21Z5tZsh0RhZ00fZ+Y
mZlNTikUIClie65YzW3Hb+NonQztnMe6apdtFFMbS/DDg3+Zmh+yb+tQ6qMImrc0IQja/iX/b/Hz
Cc7Uu9JrTlE2PYje3WYYnaciXzWePHWY1nKLWYSgA/JNOIHEqLtG3dy4fOhZBoBn8qUa07VDeMar
pvUYIdol01PXjRCJzRUJ84eawSdZkzMIWjoZt1hXNlK4jyFxUbIosZrFq0tJ3lGEEjF7SUF9BQwo
Ur5U1t8hmjw+Sn1NExJcDUMh0LARDK4NJnaKdyyZapC51WYo6DRzzbRAiXEnrPrsa14byr4pqjc9
xPokHd/uOAOSkXDSamQB9nE05Q5eR4pFLLwPjlgamXkLpxnXOVAuhyFafL8jimgbBt1jXirI+e7J
RdfCiP84M1qp0wgJJGJFQYMU3G0regmdiiOrbWiT413c21tqdyhLXkIJA/0RWsoYwD5wbRKAZNDC
SZHfKrep6x+GiS1DkSDVU2ZrbsgPeDVXkIyXAQBwyPK60gIxPVA3Yg870D8sNKg9l22ms4qRTuy1
Uf5H0nksN45sQfSLEAGPwpbekxLlqA1CUkvwvlAwX/8O5q0mYqJ7RiKBMjczT3q/niLHUYmtm+Fq
45TR6zRijvnLULk/psz2zBfJWtLINs705RSWuHvD03B10v7ocjeoSqzddfIXdWIVyfjDmeP8Kn9x
cjK/NIqgoyP8SWSiCZO844gX6am3EYULdHyxKPEVSIpPhVCAiTidVHmHadm66zXzmoFexEGJv8AC
rYFvirTwySnim5WNy2jwTpLwNq2sGxP/J068l8ROTho5f8/ytxE31sXQl5uojpYtEsz8hklKeWj8
OZV0Uk55SDWD/VQxPoHN+111Y7fAg0NA2eS2U+8I913h2Z4Np90EBkzSXmmHEBdv5akHBVHLykd2
VormQZAc/Pb1IRHDKq2bY4T+lkfNXmQlnQ0WVQ02oDEGDWGIWYsrXE2DXFLI+1gFXxklC7nkV4wM
OoemnKIXgks95e+xtwEeuB0N67M37F+i8KcQSnFi+Hcd36LZ+q9RIa+MSfeWCxotHO9KjK/SKd9E
bZ7moZ02lktQOvxPswNoCMrHXFQpB/Uw/qjHcdNL9ykiC570p45j2sogzBsN/XaiyzEFUl+008MB
V520FPhWyUEP/bOZin3Qu5eRlBfz6VdrXglNKY81wzQQdzTN0mX2nDcN2F+qygLlHn1OznpX33RH
OwtJVbNgVLjwLX2thd4pyStzoxTwwiDCedz48a9F3cDKrIx/CZ7lVeNzmopkustb54QIeXbIljYB
dXotUD4xt1XV5Epc4KGoxLt86Itt04TUEMPF2IPM3bqVx0tGtL1IskcHLt9D0Oks422q65zah5QB
RZVtbNes1gF1G8QR42WNVW7RUvmW1PJA5wGPZP5ttsMbhdNbPy8+VKc9IXnc4kJhGOa2IgiM8BMf
vDp6DQJilqaV3aH5f+VAWahn3VZOsyr0ZiPa8CPVzZ9Qedd5EbQ4vI5t8Ry7Xwh1B8se1xgrzyjk
AnnAORoe42qZ/wTkfNG+4faYqX3AcbqLG/pADMYxDUg2MYbTEofutZLqXUZipxksuAEq2Ri0+N1J
X2DdOOh5eNNbJtAE+PrZVjJ5TLv6cdMAL67pDnEBuOnZ8GV5PXsRbY9oU2BZALolB69jHRn9jWyT
g5Xgy0ElEUOyGyig1AGia2TLIz96kqSv8fjj4+vPGcl/yFAHM+eO0k/XAcIVs3tYxG1UnIjwrYvE
OIaFtu6TTqwHs/sZ0ipcNYN9Y+D3Y2MDhHF0SzRmbBTQnWQvvjsV/gu17C1M0gkHLeaMytnlGi8A
YS6/yC6GBvIptlvc1YD6k1jfxxmptACbvMnLUZrOAs10HU7NVaA/IndB5lV7DNI2gGRNXyIsY4u1
rCPCPx0Tw2vYljjUHKYjMYAyqZ8Jwx/mqiYav9dUg65anphwaOlFQtGv1XcIjnY5kdenGYmtNvMf
dh3+RRP5UUt7jqn3ZA686lX3QUKOcRUdxBSbRbz+XslPpievDjcsClA1JKPoWAgesno033sTJpaJ
DzjIycy71DbmNUFwbueWTIHaRIeaggqtQ4F1mXxEcqcX/D4ADJcJaHZHhjsFejFy8+fcVzdZ8k6S
df3Q43tEU2UwR/QabG8Ffnlhs8CUzC4S8Ul56CF3iaC4hcfY2r/V7QgwgUY+7GBkELHPTOw1UfYY
wC6EjJEJWzzSOFimnN8dbrp6bx4ZPFwyeOoC3yN6CaYcjWu9WOYht5x42A5ViB2XBumQfUqkCnaF
9Y9jOsztL49gbctAOKsRhuDzmRNxx4KAtO/vpW3zADSvJpbDgGkLV4Ed4jCuM8s7JPCvU9a1YHKX
3ehte2UQYgYQ23EDHucIZBFiwSIjkskt7tmnppiORoIe43HEaMpZaTZeB3Z4tP59R6cxUHWBOzY8
dsF8ucRlb1tn5mJzTavauZm3Z6pMqiC/pbHuL+gnXCsNc5LmIGXWczutfw8I4SbSek6F9WS3fO2O
villx07t/RO2d08I4GvJtG2B8w/AGfS0fJP+e4BqOw9AA0q4FpaDAZoUFx3EHbuO38Mt8D8YZu4N
ZWE8gHXMHJXgwHLAAOoCfG648gz6rD4Px978r4Crri0K57un3tBXiSjOmXHjiv6pQmbvdAApuyXn
9RpiOC+MbjVg78JF+y2BlmIBoLo12gnChInyLxpM88WU8r1MbvYasAyoGb7tV/q6cMyrysQJxtI+
MF3w1MPaR+lCONvbTNsW0q7wQooDKvs/WvswhA3VgvECxezxlWbTowKW0oX05TXO3mriF5rVmSeH
r+g3NRli7dWNYWYbprl2HDw4pTwGzH9By8hFofOS66196cb6EJNq5qhKS2W9hwd4jIjbDZO9c9j2
E61YD5IDYke7WV6Lj5HbdzRhqDFmrrgn/uXx6C1DUsKT1W6T2n5ymastGCOspqnaK924cGjJFi6P
0abRydgSevmyQFWBRDtGKZ03WqBRyFT9o2HxmPvlOlYUTBlZr6/xqtubbiwxuRBUnC2WxCeXhiNW
5fTi1cHVaSNgbfy2DEgyM/0WYFsmhv1toGG2puZDfRbse4SNe0i+aqMD8EgobHW19pzH2hV/CrlN
Coat2cFolauA3bWU5qdHMoQ6l3vq1qdayTPaA919YfRWkvi0oulSx59tbV80PU6eqSV4DL69THjd
pVtHm1oXVx0nKeydre0HBy+w3vR2xEZ096LpAYkdcnlGAyLDRs7Gi7Z4G6r2H58tHsV7hCnFGv/Z
NAw5HiZqwpwA3XxMA7GUX5XRfdkBbb65mwO0FU9pqf/ZVkM+zF4NajxG2XDBZMycBLQSZuBsdqem
6W2sA22mhW9yvWOYSdTSSgYHBH6akENkLsrB8dA6OpY2w/weiFjZeQ1RO5v+MVrclD2PG95dudJh
05/7LniOVXItQubQoM1klG8CYW3MvrphEd9P4lk63c2gwjyaucTMfnK9XlN7uKaMjFihzmafrfXW
5SAvq00LgwrUCO4k+82xxtPUYyMDNDJAzHCiky/snY+oYqHtSIKKDrNbQWBy6nDnexk9KSbLPEfu
vCBGZXYfTkwUMYGHYfbLporoYVPnBoew0GjjG4guhQFvmMNH5o9r0yclPIbloUGWlc1AMax+g37C
f2FC9FX1g+pjfW9VbP2IYPQDQREwDzTHY+aSj7F4cbFD6RlLXJ81e5kOX11H0TnK9WJU3ac/MdIH
bDqY5iWYuwiIxq7NtoxXw4zWh5bVlYzydeNWZOpkj9OXBoOjS381m35Bmj/mUom6PmZhCdKDc0QK
wtlmdgwHQXcJOfEV2qImsUUnOOLY0DRMN3vEBethZclFEYa3zXr93+ZIhwq4YWzxo84pDvU1jSqu
tOY5LNQlQE/ObOpVJ+S/jBYg5xjSHQVA9a0mXdQ1f4IEJybbc+nq56mW63SsPq3Ye0Un/ha2BVOp
PwyZINua1bhChsj9LPVip6gqYy/gLkNLp9v84+JxCUAWQwddZjXjzUCQz4M7ih0C3r+9kF1OFUlK
sCGOUHAGiG98Cj7SLoX2ryb9cxLRuuhxoibtuONo9ZYGlNOJ5IT9+mjVzj1XFhENd1210Lir4gCp
EEiMtouRo63U2E4BeKhe3L3K29sCeAM5RDkNG5wUL/XMv2EzJwP7XWjdPh2iewfZOne1tdf/YNve
WFyuBBE9xwPST9dKjzMopYaHBXARxs6TDUaHg9Qu6yiT4Fi4yKrnNLC3on4ecP3gyZ0YgeO2X/Xa
BF+CsRKMIjNz/yYzeqraHnlEnoPWf6PX9zAxHDW84c+iRpWsPqaAC+Ujq8EuwKbI3x64lguqY2Ga
PpQ6ariJI2pW8FSG8V0r1dole2diF0gmpAsAjB3YuaYznsEgnIC8Ljjz/uaNOHstXxRBxFNDeoPZ
MWDjubWw3EKzsBU1LgTAl1zFV1Q78PWS9WmoQDTxGerQ+F/CtoC44l1qIKn6i+DNpaWDR2zFyB1d
DJwI37n2o4UlqIN/zoCVBHplOsEXIDCil+C9wfhGDV2ZDgcWGh1L8YTC9jZVFLsC0Ww0rodIgCXO
VbBA3FDIjWdLspEbH3Uz/yrTTwvNK+aJKa3nRgUX3w35UjhQUAJF2IhI3ET0DDAfIaIZ92moe8kW
Vbsehck7rE2L1n2X6p7S2ZQ/99mn1t7KWRJQGixCws+O+AsdDDVJQ7XeS+6SgE7UC5Uek5auFZdW
TIcUFhW3+co7wSlStJYNdHqNxVvZnIomo7yK+hQiv7HVrIhl4RWxkCnT1RhQXhd5W05jh7z7aeWf
CD/itqWfntpgwti0D2JS6zBXvCnrEScFYZ7+kPrvZeKuRvFuYoUGLc5UnJugMui3v5cZm5lbv7qy
pELgXTrGicTmWqd1Q6h0Y/nuMgY2a7DFC7lTtBqZbr8G9beyvOfG9hYOw6Wq7/dpAmQxOXvZQ8iQ
fYRpCHEcXW6akUrI8Vw3Lb3g/j4bzYuTxFjs+uWYcbeGgoixN+Uw8hOHTHGyP8cKN35vkJvAIeVB
nxYlKh6165TrsB3qTbhjfcco/TYgliY6VaPjml/xOCnqV0OcRvlZGysoZYSEGFwS2D31YXCPPBnt
PWe6DFlxhYm+8Wl1hHG0U4lCqiaFy/sUlf5WmdcsOhrqZ+iIc7cXh3aSQb7W/VVH9m6mN49kjS1f
UWLThAunNh0S89cj2B5UV3wgZNxGBMhm3RRv2thc8aKv2wgnxQvlJFudbB3UwEUO585lJ6o6QnfA
Rb3gtTXxo3db2bCRDDv8KlSUFxuNVCyQxh3PA96pf0H8bWEbq7JwMyaQgr23kOkRnc3Mq5ifQYkm
Anatmg8/jV+URf81ynYQHv2E+jrwK06GK47vUzeJFWUkTPvi088OoW68OZgw+nCXMpkp/HppkBZp
eIWl0OCZNyuazhieYu4wj27AnT+7DYRzMqzn0/jXZX+x/CloDi3hFmNeWFatRTiL8umsoBCU1lSX
8wPpvbD7oCl+nRLdtdNvVqYNZit0A1KJgvImlm8ijZsSXjieTWJgJkN/DMM2VfTdb1fgsXPXg5tu
Mi4FpvNNoJ/5/9EYDznMrkrCLdmWYXhGmt+ExO1DVHSbzI/BojRaCEXT3Jl3h3VPQoOghSXoMm9c
LHsVpEvwgdqixxXlj845SDXM7aG/I+63Gf1hqRKefCOumCX2hDgf5M6A5AMra98FalXcEudu77CW
lj3kf6OvFpODFbDmtc+5X2P5hDe36XlGO4oArVL89lPPYIuySK9aGSJe19RkD9V7ovVbx/q17Qrd
Cs4onXGRAbLXHWkfG8CRmHRWiupMquNq6lzbCIHGmCFM49WZCHvmcuOzJGXFh2gjDsvTMsa2lhnZ
Iu8OOd0kTWIvBuQaHatlaVsXa0qOSrde8/ErrsdVjb044dtIuk/PLc+0DwLowLbeC1hz9k+rqLwC
1Z1H2xkAEDf7ym1XGnj4krFXqL/H1S6d0YVssRq4CAzgamjfyoywFsNrp22Ori+gz5+N4Tp0kJL4
1idHP0ngOTnJqIbIeEcxNUt7RA5Ax+VGs8u+nN2jzHoH+vhEzPHQ/SR9DO7aR2+9hHPp37SfEWcJ
UVKnqxd6dIhaj0b5Kyv9QRkM86WH6QHCmhTLbEDMmbT13N4Yx5c6/TcVSIPBKbdfcnEtYK+ZcOEC
KKV1t7OaOTErzqJsd6PDCKsr16X7W/nyaYz2fvFb6lSUtpjXufKk+J5wG221GpxuueyAZ5jqzuRo
YRCvJhzk6vDSP9rqlqCjc5Y5RNhSk/ZvsL+87svX2WkIUZuYPuC4dhaogfBrMLFZei0gULyQSq14
5siA/ZrwcXQKNLqEiAyypZa2XHnYE4aTSeADD1oaWad60ueD5TXVoH84BM/6mkn7RZTJquL9M1W+
MgNiv+HFphSjMwBccQALgSEUHKTKinYDXJSdhgOfkk3HeYsSY5U0r435MrTuIp2rTKo3CDtbL2Xu
ZVjgIY31qI93u/WfNYYORhWdgAOvouKbC15f5GgGzIU5B+X5I40eAti+Ct/mTrNyYNNtvFWifrsM
l7z/brlb6X7kvKsx0oCVE77k+mrFzwpZqeyNz9QedgZEZmsAtU6259U3u82843oGExosI8ULvxiH
XRigc2sJQkfHwIthx67G78McngxwenaokoxhUjUgc03AXklISVHzUdGB2zUB6yIR9O48FSEFFeXO
k4zy+VNkt2kFeg/rd+iEy3TYOeT2eC9HsnncsHDSke33vjobN1p763DMF0G3iY1Pn9A6cfhlaF/c
GgLCC2FtYn7xom/bo9HZrKTTqrHKjctSHWIAyMigFdB5DdEznJnfRjLgcqQ07RzoXxQzk3umzaZi
+Uk4QRm/JOIZTjHVtssNuIiVNGivAcEtCSOyydiHVBw9irmr7q3EZZOxSuv+SMX2e8WrHXAhsqr3
znDWKeD/VUQL/bJNR3OjAaXOaGoM3HYRElXB8kMjCeQfbx5fURQ5x8xMtE4N1diAViu88i/E+5V5
8wGHzrBoPrDlZAOBzSzaCnZxG+5L48OK9VPQsAcFXOk8LdoZIBSzysdTQKjLZazlSP05xZdBDe1t
AKil4zVWpcZDHHw1RrFSDr+EB52yR5humfYM459kjAbt/Jopa6Mia+UUasN5HIVdYmKxwr1ehtse
JXyROHBXLIZ0eKaSwLn16DqEg7ZcncF/t/mz5ZPhM7ONWVGtFo7HxCGd39K4A5n8H5enK/B8Np7C
eNE7i82I6XupsWUbWAlKyph8AUiY4ud5+ERCeDNNw8HA1W7BtQmSXwfqnRvHn5pjU67KomMHl5C3
1Zjyh01nhQaMYuEo42fiE+4df2/09n7EkhlQo550lAXwTHt5e88J52s+wB9aWwlLzXf0A8GDDw5/
+GX7g1sTTitjyOisCSEtEwsN87bEkEix1ofhT89uka1BAT9gx7JDc9FqQOGW7KSDPTwEpF0lK7Js
lXlokQIdJyEP2h5xCW4nz1jpnXdsh5zAnPvTCHwaOulvEE8QyDeR6Fe9Z1KAzfW/Sh66b75PHtZU
H1T12FOC0xzxOVD61jxZyGJMPN8wMTIm0xWmPGhOQ+dgsU4wm1PNkTC+behsIidOi0AXMTxKyVPN
CH2TYH2ptgxrl143MiP01ziUN5Nw14wzHnWTriossrMHs3XTD4N60tidlXf90rq1gVls2hErvGi1
2BkMHs3QX4KGWeHy3YCYIwZdLvW0OsxWZqsOyRUQqqHo+dyM8V3ScZCJnMhEfB3hw/D9rxhPX4fG
3bSpdu0dCJ6G4M+M78aI6ZtTi1lJiIEOdqiIpnr7r8X2jRMZv1C1tRL5VlWIt8KMvthTFxlmZPgO
B632uESVNz6jbQtuqLbxtDEMdvACdaW59eJiqYXVJbfSj9BM954Mrh3E74X0HJIUzQZL5x5azDox
q+NktAcI2eQyWIFCHa/mGBQ4qSLyfHAkZoMguTS/vRLv3aYefY910hy8nJeoqu5h2YCNya94nXfT
JBnQs++2VojwVrPn1NGJJMnWjXR8wwQDdE+tQasdA8gcC69Kfil/usdDsSaYyBuFgdMHo+TgjPQp
0go97RQbjJpTbZ+AF/Wr4DkK3wWA4SBu8Lu6x063MVvz2UwlW39t07viEg4ytgwnTtKgJ41719Sl
b1Xu7UmrnWYBJwv750hQEd7Zq8yI1iiuGI99to1qS0fYsTF0Iu1g0Lr06NEz6AHpIL99jGjMbDxm
ZLg1n5guvxJLQ9AQC33QmSCl2IXVPPV7LzS6rm31wVXr4PJhVnxx9B+udWlu69pD8UteBly5NqQj
xXMaJPqj4zBaaES26uDXT9Qyi8K1kZFJo1RuiDNmkdkhDeQz5TAr32voRfpJlNyK0JvTBQ9Ltj+x
TsRmstbVYCLNy93QWudoiG5BjfukTC8DFV5zDgfxwvscZXmtx3BpymbbZYpcCHBDUi95H9II4Gaw
+ettXRQHo6WlVCRrVu9TYnP8MzjVeRRqJcEZc8CRRXkd8SABI2dOUg1E3rSriyBX9ReNSrte4/Am
OCqVaomBEOdkdY0473Xz0CSz3zBe3q062qGN7DTKe/PWAxlhHs3efcClfCKFuItZjwaGlp7O9D21
M+YaYOQBFKQMGdRI0wt/OY38Y1slZzlixsAzVHqIkiUcbZbOMvmjyHXu9gDs6R1VqJ0jQ/3GyXCl
UwmZjhrQIRzQJ5o7uWz4/4N9V1ayCrsaAaFCUAaeY/YYwqLaPrUaCcC55Ly2PgPLfFUWXqyi2EoR
3GqWcQMTAsCCgaVMvzeC0YY27vH3PPwyeeMHWNsSnC0lSJVAkwiMj5DcFyVzG1XFJ0lDTmPNJmd/
kTUud1RKnfPk0DgzTYak8GC9a2H/wdnsCKfkJTSHo+K+5tntphXjm4pGWkWMfxx1EflwBY9wt6Qi
coSmclSMr3gxJCfB/lhE1myh3Q30e+vg8mNstkaOzsQjdCzzacMKcHP9+EqOaac0jLwtPNlIC+99
2C1LpgC29N49L2day/S2c5+rej7eunRQwDejquklpSzN16ddO5V/E52FUUJABg1qMxcpeoP8ECNJ
EKjyhm/vqpjtrsCe59vWquHLgUlbMCjI6D1zfuf7hMVyzd4yT3+2tlffRd/sRlkwMangVVFbkrty
aaXqRQacTabxaBrJqofbMSKUZiPgfyAm664GHkezFQ2gOIe4bIOo/zH1fD1ByRmws6v5/KcE1FaW
M04OZjOuK4rcpBDgHLITzb+IdKATOW3qgUdKT21IpB4LdGAnYuamrBUpjX08co4XkbsbNXX3JJRd
XUe9ryiWcnm1R1jS/kEm034OfQ6ZcdZcEhyIm3FnMekKNnnZHoXJ6b4GIB2ND7IEK8vmp3O65CO3
sVaB3DpEvn5QvQbPX0RXHUSm01vHsZeHqIjnJtdTl3Q3UbufPdVpcASeawJqsaQFoQLqBJ5ZMAlK
cAM6vXkZEqytzkCUE0+FwPIXxmtqQcmk5vtknlziwC2B/mmmes10/9JmAEcqFEZpkgjXs/2U9ohX
bHSYYvpmthA52w6qL32iD0CiS9uF7st8ieXs2EsfcM3AgAY3cm4cpHI+/ED7AEn8VnMmyBTmhg46
hvrDWE80hIA1aqDElMJ0BvSBREUYse1PX7aGx2gIn4xGrRtH2xRKzbaYGT+IaSH5Z1pEXDL/0tf1
y5S5Z2Nu9calEnFSxKb/ISf5HDjVh+MROago+lsasvrn9j6zZtwI09y2BKX4LuHR+VpyamC36Tql
4kxBI/mlCCMBnJzC4rPlakkG4uZSVZLgfXVr/Mla9ddIdxuSHkkmMp/+UJ+qLN+DFfrLJgK6hk/5
PD7fKHqJWVdNwY3V0rGW2NXajAdM9sGCkqAnnQTuEqlqZUvtN8O7JR1ieyYM2pumle8xlO0Rolpg
2Z9Kky9jjnk4sbWc6AGYqIl+Auw1/yYtfxt6/8UkRFygGtQa5kq3Z+bglScACks76J89Br8IgQ9a
b+jAY9/tzPqXHM2u56zcdkwK8P0ObLLafoIe22btDx6jk3DDcEVxB2chHD+ZNbyFLk3OE/7rjPGM
8O2XGrp1KhRFBHyqAiesDMQaMst5gLQlJu4vMMnCgFGYk1CGNk+HE2trzXVxqb0obbD3WvYXdHIv
dJkAU5vp5810Kt1xi9i37QL+hWtBu6OLPIP6ViFQlgLGfQi7K+ZcZ9v9VYPTyQ55gf94G8boUgl6
Aq3iQhEZFukutDhiEviB1Id3kum/OIz0Bw9d/YwRs1ympb/O6KG2qnQf+to7zvKXcAw2Zhyx+mvf
quoetELg9muoeGOaVqtDZQYz1+67z7R3h6Z41YYbx8khBBQg26Ct+CijlaVo8fWah2Q8u6NyZzMo
xUTYgb1LUDbCUQPI/O4EIO9aGf5YCmuS295EpN8Qcx+osRs/HsgdFFfJEsRd1v3GXkLqtgy9fcdt
MKtIo3tzvifI33Mo/VTWrxxVvQS48q1B+6LFGjO8wKVvuBuHOkGbUHbft4xSUjoPHmJUZOxD7pai
HMgP2VvX8XZ+H36PGZ4IA9HR8Ogdo+x+LBju1dkroe2XNGaELRr1XiU2BSxi0xjuLSr7r7oVd7zb
j3wkndfgskQM6WLE2nLHEgdWEO1i3UIzcprh3MGPGvRu60REAqCaT362BAxzSZhz5YXuQVc3Vtik
wXA3m66f/mV5fKobB8839cW8npZD+N2xnhrX2UnWWdfTN12p34Xe7zPWaZkkBCqurRsT/slfA06x
NAsec33cDWFxZ1byk1MxJAJ189RYgG1vMTl10IA6ThnlskEYDyR9zGgrnCmawSQoRsGV40W/geHv
SzO+9zOpFXBL4OChmW/QvfZbl+nsTDkOSXwANPD/OZaqlxmKrAM2M9DJO+YaeVsdYrPpHWOrY47v
cnNnZyrIu+Qa7ob4tS3btT71uBTdQ09pQ4s7rXDcm5mJWwz1Q+dYNhRopk2xx4zBJ0UAUYY02yX4
22gwXsk2Q+6DgYI+2mNMjOt0o3XyuZUa6364CUrz2cjwsFfNtgXM6niMK9p0nUWgKiQjLisKThbM
7tYJP3stfWKF2lcYBjuWRBJFq6TkiEBzMbMuIghcvPsRXd78hcy51sdinbdqXyr5kej5poeC5bb1
1ZYlYpaP/9fB/1kYm3nQl2QY7eZeYU9xiEaE9UKfrq3x1ov+aoVugOOoe0zGQNfH8JSX3ZlenBu0
kvckJN6A2uEl94goL5Oxuz1pv4OKDkBVLjPBQQsJ8X2F/jcXztzVwQN1X0YDJd7ScJs3KZM2gbc1
RYYP9zGzIHturJo7OJKAc6RB0yUNoA7qy5QjLWplt3PcS2KCI0q0L89tN1prHQ3KSXluPn1DgvvV
sF4o2ENMjMOMyT8dbhsn6Q59/VUH5dEl8FHAFcqBwwaxgpI6fZCKXxCmWbrYpsaqOVl58VnNFmDS
8XbQ7R2t4pMG/ztzVSyvQP77hoLAWGva9WjwOCrbxThmV5785WiBcOUkwg7z1CX1U667R4rFlo6q
161O0N03LzQ43bUWHd3oXlTqHjXR/haBQrXzDl5k7ackpNYKtkEIDrJH0DVcpD1u5qaf3UYr24ls
WuN8teeZ7mWC1WeZYm2y7LMyrwuagMBACA4CUEGo/Pg06Im3srkkpFu4tBBkNEBTxbRO+ZtY536y
uP3wZIEh3+LJocXNEWvhfploeoLCxorxDAlIVGmmXmbWrj2n24ueFiO+EYxLCDBAjMyq2fs0F9R5
/Tf/O8XFBX/LNmoTdC9+AIxjTe6dbe7Bnu4daySv1GsYc3QgW+WzJcyjED74Btwi6Kt6px5Fqa/D
2v5gIniN825fY1mbMGBj5gImnhrPUcf33XS/Gu0vzpAcUu2I8a8ZvB1OmWWXc7nkn8boUMDaf3Pk
/6Bvfi849epNsNZAfhePyPiaQzSJ8TsFKCzWadIP8NMphzT710myagH89mOJIQ/LY/tnGGqfd4oD
xXeNrbgKxMpwjGUo1FLa0GSYKZrVsjM+DGA94VfEHSbXJJHyfQLnaQxpIThH3pvT7/X4palAEmbf
2uwCtR0SwZRkwSNAtdcHf2U2/WzZx6t2b9x1bcDvMx8614aMUltgOubKo6KlcvZRe+rtAtMP2Dpi
cu3X8M9xIn7ibaH2XsHEPXjl4wH7WTZPOgFemcPtUKCKfk0LT6/cWyKhaUTfCjqlIvlkQfDg/k0k
88MkbxIg+Oa7PtxgmYM3TpFHRTCTE3ue0rpSc1F7jSUbIX9I5hq172n6nPjFI60dxtKgQRLtiil/
OTDD7Jy9WT6lpNHHLtxm8z4mqAHqIT21DsOqYJF59FPr5yglAm8iU0wHMmWdnLvCzopXhKkQPDIA
Q2we3atJDmgqV5L/YOUPCE/EeM9UdoOOWSj6JqL3FPIRKdB1q11k9HCBP1SU7FXw7NCkgZ20SEXa
EgpsjTtt6Ot91b+x60fYLJ3xSMnur8Ndyqgftf/WSp2MZbUBiBo0PzlvBYPkPkMjVcmhJYQly/Vo
8Oz17jlgk+qeBqN6bgUVX4IAKL4SHtmoA78f/xMhcB/ssCE6iVu/65046TpG4+E10bcUhi+Bqx30
/pA718J8sTiMRv7MkpGEqp+54hx7xtx5njxKmvqYyWEFMsqD4bCxS2s3ceEqmDNSKoofIVvDjHmJ
zK+SCnevUsxWMyTqEbcsOfm3vHoW+gsldMrc1eB0imPlbPWSvIQFmUutCZ+wTRwnlKvO5TBdv3Xt
wSbKWjxQwjaJnmxqQglZgmmXPZc+lApISEJQFbc103HfNCCugdQwF7ql0BPYcXmA025FiURjbkpy
fd7GjrFnfjLlZwhA9wN82OBrisBTT8+AFZYuFIBSzIJMvJyn+iV+hklwYmgvxqy49uciftGjflmn
dEdTQuI+CWQSjAQL4RoLuwTj4JDJYRenNwRva3FUKIpdMw/zn3v1cMJ/DWpjdZtPhz0+I8QLw7pY
9g8NGdtoeqdshFwyoBkLGx0CEKqWA/wWo47Efk9diB5QY8sl1vtKbKZPwRcMepNqJvrl2hshdTJ6
n5L7dJzIlXIPDdVLDWozAAgOITY/SExrMuPRbrzOtM+KBQCiU+sfKOJpOVRXiXNM6p03fUcdNZrT
h249l/Jalb8k0EtrMYuzlsNkldyiw7pIXCEOqs+JRXdKPrWuRuWFxE/hOqqBQ8RPa3aCq5OTQPK7
Z+y9fbbDAjr55cEJ4ai1T+B04QbdOh+Tx3eb7ov6I0V4DKqfjhMsGzNvNKnXe6WBEeK6svZgdcf/
4+g8lhtHtiD6RYiAB2pL772RtEGIkhq24P3Xz+Fs38RrSSRQdU3mSe6O0Xo15bNGlmIB1pJgASgD
zM/ADPEuHXXnUOko88C4lgQJkJSplpeKW6/i14Hba4l9j2BTRPeEisK+IJOeAFz0nW1sc80m89z5
tivMZ2MLV2BPcUO+CUmiabPNqUILzBvYMFLjOJJtpqH3iO81P5lhO25CANS7IUM5wrsUDE8n3pLG
zb5vrvTXUrlgQWA2CoLNPqF0EOU8aJgZC2IDA3KIavVs+IgILOvEuhnIS3yzmc5hLo4UnlU3IJl9
nIBImBd1ONe8kWgCrGZ9cjT1t4YomTRquNbyf4GLk2CszsjOlgra61irDpAltk4A1stKXsAPZ2XA
wMJ1Pm2kK1GBKiGMlAPetQbVg7atY1okUa1yDqHE+/X9k0VArWfvSnA8fXjzs48YH2MCD9EvkHYG
e0ZjJ4euqIxCfnsFWAWCa7mvZAB5vlgAv0Z+PdG5ILnTLZag3Ge2vul7cmuIKyxvqXlyMnJMKQVy
7ObJh8HWg1EokzsfPvUBjiWmNT1moFaQmGyt+XDz+sJxqMiDCPcDzTILBVPnxB1eZQtkYa02MNr/
TEhI2ROkYd2SAdKzWezRQ/kgUAz3VNXpzUH2ie/woHT/2rGnMWofnseDTSJd7ewdX/LtIhnTdzJN
IN02+LRSZNICbgwsvn4pgncJNPXoDXzOc4oqkyUw6dEQAVZm4a3z9G71bATYtnVEdsPRdIp+7pIq
7TirZiyndn/WOBRrI8Drpq797h50ZAXbXzRKE8lTDb17Wr3TtzgvhcKnDXZvEWEMjY6AbCZF46K1
TqeIIlU/g9K2yaxNCzG3QcYkg35SQNbLwr1HKBB63KkoXyl2d2OmcaUrV4y/HsICt6TyQ1Pslnev
Pkr3X0b+XonR1SyIWNqWpGjxomtBOc/6Y9N+vxNBbKg5abwpbABAJvewNk/jr9jdYe+Fj2EvR+aI
JArK4GHFN80yT0bdrR3WCbazk28kK2SkyD5zLUt9IakeNMlvmu908dfbFKP9ZCw+yb41oz/BKtkX
F0qTZZB+sRCdqBg6qwDZtH8quGNU5pgdEAmEYrywLbe9OR5HqiCV007/hAWHjYHY459CfJCaR58b
gjDkFWaNwqWgM4/I2bL3uF5HUF4Wcb584VC/StZsRM3URowekZNvXIUJ5QqLSltBuWXNOv1IfKfO
ktcc4mWbfphEaWgFyc8HJlCTTAGgY8+NApndQnefQZDOEw5LBzRzVQG0jpcOx7H8X1zaom9AKsXi
zGm3eIPeUdfUroqyEJJaryGCwfzX4/YiztkN2AwwVkG5tkReBPv9q2vlUqkd1MAUXA5mLn9ZWQ7U
CsxtxTqDuhsDsz5n2JOEd3Scc4cmOYRP1GoO98ndDu5mcCTrrowRhhoL4x0ROx5NQeiLHqKH4jLw
P0Oazug3VH3mkjNLxitB3KPrvbuEV86pwFtoC5Zx7K7w8HgeDRB+MqRcQTzyzyrE2vmY2MpnOhzl
qC6klS51WwVgDaoy3njW0eGjNXzKC4e124FuJ4f0NaI4APZVGUfbeFjhby+SjRlde2AZVniyuTnV
dM/KmbS5GUqFiaT9wj00YXcNg2tPUiv0KirHqZ/iZwJVwNbffIbOWVHfGp9LD+BIaR8Jyx/nox12
osMVg2rKe3ukfbI7ZgpoYXOr5teiXY7ROCH1c01DmYlj6u5Gorgwp4f+tWBjr/yZ+a8j3zE8J0N9
dIju3G6l4uyKmm3ggJ3KQIwxqQU5P20rfhIdqVddAw0v1T0PAZHwjKiIcPiyFfUVEIozGic2JcuM
VOCx34b+RgfegXsoyT7J4JtAreRIePjyIcOKEmyi0Hoo5TMfiN7xHjph0vWBFMtAwbJP5Br6xUby
x2/jXhCngNVgLRFTpDkSYqQCn26bT0erWyCulgXr1CO5BgIEVmxZGG8JUXQnjnlRjUNrfuvFWuLQ
9baRyxnFnYzQIAHYJMKvWjI7E4eEyExzTzoiRrjEhdtsXiK6dv7ZiGvccNY66kbMkEGeTB2+kKZh
eDLiyeEnvqtuRtvsPS9WdNRHVqeUhek9G77sjITQzLnqbnNWHHPmed68dxcxTxwZxEYuYTBn64Dv
xmNei0yqYTMPLG1pacGUOHBDT9DoPGpSp5PsowvqY6ZAOOJH3cbhNXocHsgE2OJzd0wqJZkH4bFP
DzLeVRkx6LBmfhhiZoRnN+klV+9pu+GNmBrsgF0VAMAlg0qEnDANmBbAHyp+g3ahqFz85xxFJd0f
+VDIBkjie9uAD8GIsBC8kBq96mFut5/OsEoLTIXlrBXNDMPRQmS0KdZv2J6bjNHgRR0/rOLcQ1AO
iDk0mbk06tGwi1lPEJ/KvtP3F9Gwy9+3a3jXsSqzpy+xt/puCoqaLhMMK45lL7xZaK4bB3PFvxzN
LtT6IKMjL4NpTn+ju8ueY94OcS2AmWURmjW0uOMjH0+Wgr84Z2SEKzIcFyzcJqMWTMpybqCLk3JG
gPYkL54pSkAloq/y1kPdbO34oHo+oK5vXT0DqPdrdxL299Zeme1xDJdusH570MKO+JtfInca99bz
5rK+Q24KRJY6IkBr1g87n9jZjmPK9H60HjGvwUB/mMTUxxiQ7JgCklgfBhzGuml42SoGvvMx+WDZ
glNrxOpyq6Olp+5DBmzxDSk4qMFuYoAM6nF5j5A04h9eEE1mMwPch4qcLxxAsCYLtyBeq16a3b6q
N8qAqvzuONTB0ljm8tRXKE7ytSJnQXwjfDnSrln+ruqhGoUzZXzSPVmj+spoau0atCII01PTMANs
ZlUbTYWNWeCcUNpB5hXtIVTeO+ppah54YwcrW3iiQ5SHXLReUhhW7T3WtqYLx+1UlUxq4he20Sgh
yln9a8prIn5NhPrhXzgiEqDNb6gUbtLbBrxyYFlnBM/574BPizMoQWk+ScJDV10T3mP14nn0Gto2
rFaNQQodpHNCx9u/rP/wAZkFAZzcO7FHiktoL/+ZezO5kAAzFmCZFl1Rooa6VdklzvGzLXSpMEjb
t9xioXnWGnbhHIum/kwTpGQJ1cV7JpMu8ayxdYO468Nm2b3nMvWcddbNL35cvoawLbejuFAQ502P
MqSeqi7tfYabpDYWKi2aS/qvO0DfcJcuL/DAOtlFFcn12BCqk2b3tllG4SPTyUImFaNfq5RCqvLn
918R+ey4hxnkrQuKMQV7XgSfsUc5zeMS9qux+meR0UsQCrkJBobNRj0nEffNe+1x0T2TNuVRAUNQ
+8cwPmPysCvnAP3E6ehUKdEycDsw3qOZatHzwDrS3N+R1FnPRcFq3nW7nHioKt/f5fvvUmJjGhca
jXaOD0O7WHE9H1rSsoZ735DrqJ2L/OT6/2zE2ZJKpfljGhoLLDA6FD6PiSyh2XIj1AXz/omFv4Rx
I0QtXXlp6EUstmG6ySHGsk2GlzdVJ1aBwPOJcUcr41pEey/ZkO67GH1qHfyrvr7OmCP7pyS8OdDM
w+GDf6hJLozZyIOmDY0hZbPWzD99zDHYzjOf5ZWz65sYPeJ+dO4N21vbZdxd6ZSEq5BytaQdG98q
R+/JaCLEpEi5HAFJGjgThlVh6ovKAiet/1gIoVvUhAaO6/7YNmKSoUBNogUNvIInsSeHlA1Ga7xy
mNKhASgLk6JgFCFXFh7UQFfWBlyxwp6VRINwNA4EG6F/iT1/NgSS1tS5Oo2GK//ZKP7EcldYYg+O
t8apH9XWTKemKZpTBUCrlDR/JbEzhxYhWdlcg+gWC3XeYywy1WtCCIKlI7MNdrL/8Uy4EnQ7kgz7
mAtRsDBsFUmw1W9ji0lOWVl15xaDEkModWSK6P9TvZCnAkK3SsrpjyD0iLVC5O49lwQVK/i2s2Yq
VR8vcDLr2cNKH8rsu04mzKb4bsOTQnJDPwLz6JDy8TmFSHQDBo2EBL4Ji2hzD6gIeucsx2jJ1kqL
IDAWZ9FntPqItbG+ob+03UOd37Xh2lEbWwGj8WQFWAC76gLeiS9PJi23NhjkuZcQNdWJqwDxsk4K
V4IPh84YKUkJZwIe9i5TBkImNZuIKf6qnmny0E0Fy6xSvxpYmFABek87xnCG3FLZGfFSYoe0v2p3
qRZPRR4Lm0l6c3Wrf9H4a+en7C2z8meNjkQ3XzsmAX3ZqaDixxFnoyNqrJnUDOyuN+hRcGcOcK0G
kIA9/6MTzA3vK8SqVSV/QXRKVUAKTTevSPdj89whseWqhRbjtf7c8u4dEmIveuY0GWXyikL3f3m3
k659++wU6RKpKWDS2QChteRP9VokvqQ9ZictVmcBRUKJlc6lBe26z5q5TCMYkiMp5TAoam+K9FHn
UOnyh4LuIFCOYgSwOMxyFrAdJELD/GhL99ZaDzv2L3Cxl736dNCwqiSSNbzrno4VfBmjSzALusPt
u6gkM2IJam0mQbH57s4OmTW2e3g5UD8b4a2M9lGQp+GeLeMX10IKZyXNV260UlGD5OTZ+MlKcDMg
CmoKmP/qIeNbCxiRAIIe3tOFc+TchuJkMHE2qEHNSKyq9jnw0nru1FRvSXQ2g41jouRG3ZSjo5U0
wJTWZkOXuXPk7u1Ij9uH1E9ufRiVn7czh3QUjT2syukY1tsh8RGQQHwIUHv4Wy/awAvEaJVPs4zj
hOw5SP5Z8ys4CBN288QeW4vO+CJrCrg9wzKU4OD6Yb2yui6Y9uK30RuGPfHETC/S4ROHtcu2FLz9
2iUHse5+c5nu4rJY2qAjNKwFBgR3y6OPTQ9GgdLKYfXDPt0GbCwPTvsv1FTsJLMAW03uYQ8d6k3q
bX181hJAIL7H7BwVbF7XHn64dBvSXoK2GjoG/khJ42vlnNz+qwWl6COa4ccc+SIk5hzF5gHblIjQ
M3EDysW/jJ32LGEehswv45o3W18SroB+bKdqX1b24UXrIOE0om6J57b8jpscRwBovbnr3HH+MoPX
0I6ae1R6Zbqy2pmNCxz5Oa5Gf1tjjUN9Ja9ev66bh5dfTOxSzcps7kAwCuVQ3bnODWtl61fkowJD
FvCGGSxnlod9yAO7LgCvgxTwF43DyHYW5GhFVwTpyHBKwZGRBZEsPSoA4vcMHSjYRM3Q0z9RfROQ
AHQSa6yxqLODNVzGbE9iN/74mI1NP2FcULGdiuZ1vfMjGHZLLZ8N4TLijRu0hQOBrVsO3bHP5x0O
nPzU9gs33kRwOZHRlvwIkl6sU8PHT6krzCXdBVF/EJt1sKhAbjHass/gT5DfXrTEK46NA4gWkPDq
iN5ZDx+Ri6HrYag8yb6gpFdnhRGuE829y5ZSUQTzEj+lBz03AzgPtQncQ4sQdlKZyabOoW5EjXOp
tIVZrjTRfhORsBRMrBKL+FKkCgj7P/NgDOc5y22DtnLALUNnyp2cLmz7HHm0XcYFY1HBh+kYW5Vr
EaBFPS4azL72zkL2mRUbtxuR5y4FuZoSBFhaL+Swc+x1gT871x6OG83c8dUqDDAi3A4SIOhAz+XM
UzCsWb5NY5WD/W8Um9D56zxIWJjtFeBW+uBuTXmyeKpypaaQP/eWszWdBUthQpl0pIGsKYK1SYqJ
XbADDY70sA3THCZXJlgZlAvZ1ID/I6sfF+6vRzyTjxWa5PCdIYKrdDAgdBbzf5ojTwG+9pPqayW8
92y/vMFZjUQksOUO+qWqfSI/7fj26fda6+17Qu+ooczhtDaiJ5prlr/0uCxganokMnUrfN1ttXQ0
NH/GU/Kpe9Y4MbELlUS59p9AyxF3TfsIxmNfgkKZuWzV3CZCtz4sxgo7BnAOsjSHpF8nhrJCoK2J
P7/yZkgvy/SuQZH01BV8EoVqbFDPKQoDybfcWj9NMlAQoXoTCY9HN+lqNikeNWO8r8KV5EhNfNgt
aj7B4I1Vy53nMZ4fXCWJUT/C9hRjaU/IbujjN0aHp6aPLnpe3RsHUQLlZuHzR+KhCfnRtVjpNOa6
crb8DzPfuyJm1vSvFvnSgcCkYUHEgNDECPAb4tvXGM2Y0UkMBrf6Xf62f1I/shZnXaGs9MCaW5zL
UblEWIP5l5YotjZpcEQFugwpWkFnTArU2agZvLexjeBSBtRq700NpjhiFFel5v/PtWylzbJtMCMh
gM1OVQSuglxf8BK2eQBowxbk6lcguoYfvUX91xGQW/GX/jipd6yAbTVoa8CGESwMjwBiDGfpICYj
u1D6GuSqP0G2SVn2eGw8AlSXjYfEofqOBAFX7qeVoSBg/BCFPm7GD9X11gBrqQXRy+P580d/Y9Ww
hZZoYrc19bNAYZPDpxk4jBKyDg25H2wdgkS5DlO50vwBkB7HX0koNdWYUF6mdnt73TxWPQUFnGdc
FYH4AszDMPOL3fsVtv01CaBU+ABiSlIhHR7p7jpGL23gGMbNZbx3uAXpCP005F+F30sAdLtu/O8I
H04RrEsPWS2UG0P3ZoFQVj5eEcEAy0R+jKawUiaV5S4sfeMTGu9Yh9p56JgN5GwMvlr9D+nYMqck
6YcPG86SrvEP7XrEOwE2sXh8jX4Fjo43qrhWOPFV1ZmI7KhZe7LzKISWSLMIeJzn0lgXFjyxgG+f
+y3kFnE9YxEazswutrk9fztAS17JgpQsxPFIrdi7ltAW4EhhFes9ZmWnQSe3heFJNrDB4SVBCX6s
uZbc8JzzJrrRxoWik6NirTFPgA9OEmP5NuAMnMqW0ixiLvvKCanIXb5Cby4YJOVwVpKApwONgI4h
vaqyV2gzL9QFQYbmuOHlYpUVugg8Pzy4MikUmokDHTZrCfm1sxFVRP8MVecQtyADyQRqkJpmUXt1
nQ59YPhXMFQLrXgtICxVFZcur15wSbpT3ol17L+66AtbB2BuTplzpq8jOkFEQCcFPj1oT7z2Yp5i
0UFTMG/Q2SVMaXPHZ6L8dseRfLksufBH61ciInFFNM/LzWhB+PHJ/RoeiBYmDVp1jdSIsLQuGfgX
tdzV5NYL3MZBfuwcngPvmXFHBRbA+n2Eu9Dh/VRxTOWVtQp6a+82w9ZER6yrLzIR+U7mbBkAUuwT
0lEFfB8yNuCVPBN+w1QcVeYkrVquOrtf2xaFN4BTrT1ZkK1tCguiAkQJ9IvZAjMXnLurElqDKvp5
yTo51+ejQLRN523y+BFJhG/OpVuW7EpMZsqZvm1hp0bx0aZHMnsykz69Hh7OYxRnky5GjfDEnt6S
re6Z94+xf/lMC/hgtWEr65lJJj1Cqgr1Tk72peIy6Cv6DZrqkr5iJILHsJFKuN8xn9A4urcKqYMp
/BWc/w+HWjHtgMo+asaP3qHEmWYQ7qNDwbQFs0rcbXHxYVYrp0BOaq5K5Ttv/3KtnGW8uDE7Q6M/
lfGXSk+mltUqVC/w2kmFn3UudKRvhv4sTm8uGkW0ibFo95oC5lrjx+IpobmAjIDvCHTKTxbPpTvz
WD7hZSGRdO9ZOoXFsDOLmwqOCNzfIg9ZzD/xa01gIgGXmqrpiV6Xiy6b6BUiE8bO/2+le49VRn9l
Wu35NwzLCTbRarhR/4FemGDdJ4BwaoYZN/HGBxnV0Ioryt1ATj2gJ2pYn1K16UyKCG5fclsmFOga
TLCg/HgP5+hcR+5rCZ4qde0VUjSYt2hZOO778asHWJDVX3hJTsz3iTJBSbXR6iUEwMlIIeHJX+ax
rJBb6zt3Xm735RoOPSiXDLIkt11USDyqlqaDXeWxEHwUq1x+dvqlC2+sPlxznVLWS6ZETcCbyBzF
JHPAbLdQZ7T2qUvm3oyZW+8I5W6iAfjDyA5N4DJUXH/qcdCvvY2vyS/mUnzHPHghVQ4WRStmtC0W
uY2Ijqk/XGemHLUCMJUdU1W/tOS7FKsG77DoD9AmqcgkvCoq3gcaHiijcw0nJdkgrIF9u5orb9Uc
8ZYts4S43njNwJSRi4vvy2b44uV7h+2K303DBjB5CkgYr9kIWSV/E+BK0mUx6JfHlCPZgtEiqI7V
ZJNGZ2XY4Q23vAVYjBSvaCThk/wYNCSt17ANRN7CqihmN4mD1OeD0px9w3Kmbt1tBnWjGpEIUaFJ
ZLUWCYUZ4qWNnu6IkZ6k5j8JTj9sLi37NxiJpEV+a9kO+CKACNYwSBmwWcXXvnpqYz5/v2glq3Dj
4HHqioONXVTslICBiDs3S31ZNRoi9EPenoT9GwFnJ6FhUjCPev+lGaZjlxomdbk6w5dW34LuwakW
16+cQC5H3fQc06or5tIsZwVjdImm1M/+Sj6MwamWOcF4DcUqziwVvgvDdAtGMmqjup1oxIuMWjbV
34geg/qft7JCIciJYSXlsVbJkYim/M5Wuo75ChySrkfnEtbVKkJDTIpcFq/JcZ5X2NvU+vKOXa1r
pklX2+hYYt7YdhJtgascwAm/Fsscl/cC5LfrHwPvt4uenfcTR3tbcWYpRhk29VONeR/5k9x+83xE
IYCXtT5W0TOCEUN6k1NcXbZamNeHYttUX7h5pyGJvqoNJwsJQ7HTKSUCAoVcqufuy2eEVIdHXaDP
GC5ghWoEOyrQIHQkxHdPB3ZZTGE08jIghNpUm8JD/3hqMRJ5topy/mVGz97+q0iZSNVrbgJPURF/
6d3KNJeJ/iDLpcHtAYBA5h+DWq0DxkaFWyyJAp7U+XkMf31JQ82MreZbtwOGwHh6HPWf5Jpl1Duy
8Uedgt0uRA18RNyq8qLJQUw7e4YfvOp/0uhLquPGstZ+fhrQcmn/7BaUgkN0rbYG+twlBwsASqGN
tyaH8urb0GIBbtL1sGmhQgDHpv9pnrEc826qZB+SgqJIL+SpRzEh6GCIE+eSMrqIOLD8Uxuc6mJf
5vTJ8p2Rc/blpjfeCSvI3DEl2CPBwT4pPBZasyFfu8FJkf9MbONjcw4He91iLii1/aA+4C2xLjfW
xqAuDVbnVr4oHIEHwLNmRXUuODBHtsg6iK7RI0oM3HR+rs1dkDDxiZBOMfVJzf+FEdMIVZj6llwQ
Zc2p5K4lErHq0pSXEL6Bj5fWLr8DbCLKAInXXuiex1qnW+GgAQt8L4x6pQQ46kMmjVA7POHt7NKd
GV1wDQBft2a9zfpVJq743pzgozJHtksjDfOPZA1TXBs/no3h3RS7QLuzv15o6arxz5CfCxviNj4P
FTptUOKBGnGyceOQfuMy8WHrJS2SftlQiFUG3rAjTKcyNlp65wme4PFFG4h+4gO087pn6VHJP4rE
aWM9++ZTaLCX9wU4W37RcTjIgbNwpCIbE8rcdqJr/VoPFCipwHTZ37qmz+987vT6koccNO/lYtE4
eOZDFJ3ozjnz20KdhgxGciH50LrZiIkkPmvBs1dPIZnvWbITeTBt0fpF2dwZP1X9kfardqQPzJea
ea2VXTSs/WafwmVj+ZxnxuxdyUjGYvj8KnSG/OHq0CIcJe9DW8cuQOhfczzkqIQJE2ZVyGjSfr+b
E0dfa/05du+uSQP1AsLDrv9D8U4Jyz2/nAuYECkqAPZxLcXtoNJaIKj2N6ZAa1CTvsTkDFlOFm9T
qKBsofx62akHy/urKNnqZKkqSNaDf5a9RqcWsGItWBdX5i5hu4OoniW2DsWhWRYDnmuGjSpCoupP
IWkDSXabP023A5drr3pkWyTlQEWoq0sEF90av+weY516gpOEEOcJwnfts30n82We196aUsxu8BA3
m8Q6VsOC9hn1lFsvCSaZFWgSh1vgSRAjF08FFk/8R05j2iHzMGgP/wIUqtpqNKzlUKAtMClsCSas
ClQA6Gu/y4rH9OCDNiZsl6eCTUmDPoUClpOqcleye2guWWpjg+sYRRt010b5yJkju9rJp5Roi0NR
XHlUlPfnB6FCHV6AGZBmwBffDREC1nXncVWSWVrFGvJ0hqmkE6FB5srsomMyMqTzkU+G1oxnBRQF
CzxUVX2xMaoPzJeCO5EFsmu/Umr03v4cnXaStQfLuScs9mBdrBX17EKETKvL0FSgtIjYdm+D+pdS
RA6EPhRttDCtSw9lzAokIMhrgUmuNLPzqHwIPhe3A0U87B3zV4thPSES9j+qaJuZOKuuTbsPK+T+
xS51X57/5yIdwb4pTnHwL0XR2oR3gjinXbFX9HWPtNDqQInfBtYGubFSB2fS8X2iCJ/4cU/w2JaT
jxn2uTYYivnbElFQjqS0JXorLfYto+VC3SeELVDq+bSl0tjh/gDR5NKbGuZNUz/cYl3ldxMSUMuh
7NAnBAaVIz4km8tco2wd7JPqn0NgHqZ5ihF+OsSgQrAyAUWg7gyQzdfGBlH7JO63hTS3UbZSI9gd
CLGG2oT2ST+nPCscqyaCHJn5qJxYNDMabjnarZdFrca4J/ba2aDPCy+mIENQlsIGMP8p3iqiIaxx
BDYO8A6C+0AqjCwTupiF9NVymIUR3OD5eySJKd1mojsTnyK44m+C7yF9bAU0fM8OZZO9ZilIxB/5
YuyFvHOjP2vAtwFlHMLEvvCnFguCkfJ52OjMtAGblN53RM0BlC6lMqIkybsfgQEobcaVGl8V0O+Z
CN4FBQYB3PfeaiT73KCsGfPtQOFpxTsLR0aNpAoYet4xLQwnDbPipgwXARRLae7fv3fd4LBgyNZz
HmYH8ramnrWQysegLf3hHDYbJf5wy4MxNIuE4YlCg4oWTenw1TNrcxBSsbVtSdcb2Tf7jTZNR2tp
pMMMQMNGh/4pkz32KkC3k56IDMhLZfQdMHhJdQxm6acW15jFZzEji7H/K9nzOs3IapZJj8Cx5dHk
YvFIcN/QmGbfhapiUTMZApdb5goKU9wwXOms7c2CFsv7Rd/cI9W10q0CCVYEVAZwqC2GHxqKUtOx
pq4CRlxd2Fm9UENzZkbuuU17AlHDci5pM/1LGWczQqOnhRr8GuXZVy5AQyHJgkuW54rbgkwV2saM
NfoxGCumH5u0uAnhzZ1ae2QYNAr0Pd6P5PxMWX81zvkdo94IdvXaZ0OLlgC001EQFv2uRm1Iqszc
LX5UZLDYYpeCPVlpUHyjMikoJ6OFwaJNDGgRkRumZb3rwmrRRo+CuJpmiHFZBQwR91Lc6ja7GDml
J9PFhn8/vL735WxqB/fRMADxOYwkHVlc/3gS0fKX5WFVRPESMb5uxHCEnzfxh3ifW+zAoWIkztlj
xYE0rMeMlsX9obE+LPXHe7eVvOpa+6D+qIqTrPwlF4/TBUsFIlMsfh1kgpFmLdpsP7wFTdRLJSqX
UmZI6pVZlHcr1Ny4HIt/Xt48hIMyUBq0MAhGFNYB+JoZDOafsWzV5Ug6fZfSVWHbnnDtLQYauRT/
CalhGxyvSGzGm8JgKcS6rVjFrXSzkwDIC5Quxrc06ir7YKDTbgExJRbOPSXUzzH0Hx2WsUr51eQZ
s+v+YTcKORMgPZl2a2hCgmb4E4GyymOimpx+bbKnC5jYjgNFr++Yx9yxG6Zfb6xiaHjLVvYji2S2
TFF9TAwyUbrhHuSsCMKwOapm44LEdu13PtS9LOqrNPJz2bzV+vYxZ5aSFETYIaV+GBA4hYERVjOi
Y1ymsI/KdWvlIxWOzZ2CUVwo6Ehrax5QgdRxvh50m4lEiQjHrnf6IC7jQLpiarb6O3d2n5vaMXM5
tm1mCEUSEo4jqk+CDxaMS4mq5POOk0MQa/Y0kswVcetROAfLHi2x8PJ1TihB2XLx9+LiF8iDEFRW
eJnhkPhMSFo+GbPt5m/jX1p+Wo4FHWpcOhmfsNW/l87UzlSfd7f69ZGyFMTzzEFZ740aABGS/t8q
T2e2Ps4G0NpkM4l5j3LYClLiQROOYVcA4aA4ayXYaoWtbv1ergzGUe3NN4mn++zL9OTYrBwGn3ba
/UldApwGzVjXdIOmav1ZoifIDid/Azun63+LGjEUsw3YA+LdhafZCrvkdGjESyp/9WB/ejhJA7v7
cFMmAsr4T2nCi4d92giwcZPKJ1tmAFaYMgDBzcwKAxca8xwtXENfB7hCLhkz8bZlut4SlZXHxome
nS+yfI2k20uzflnYmQLNZaUdV80McumG2yeee+TYDGWBDKXETUs+TKJxiLMTWSQZSqxUxGQgM6AO
gPCZ7FxFJlfYtGjl9J1VjlhoLAWoPHJGLURglLDee+NlNcExp2T1XqV+F9iZZ70K/TnU2GoWgG/q
LnO2kQ14w6NbJCns1EUkKGsmV2oQVI8EUCYpCZ/GLeTDLbT6pfuMWhxcZly94SXIxSXC7dG04tM1
q+0QZ8to6EjLglfd1uluKBt2cT9tEx7aLL0I+MCN7v5aFSs2OzfnLcb7Wh2eTe1x1Kg7vylJ4Rrt
T4U1H+nUFJ3FPMzcheOyf1QyWtF2rtj/kHxFrEggp2fhzkyZk/oNKKZIY9DrlD4KMURJdvDpiHY2
mpbG6xNOI6PQkNUgHSYCt8dFQJx7wYkafZhKIKdpX9dMnOXTKojJ6UQp51bPT6+YM1EzoxpY++yP
4Yr0Nfuz+t4Yzi1wzMcgWfqFofJVBPrKFMmBnE9UiuNNdyzWkwwbgH1fSojhtqvvBCQzxO4c4PzD
jo9EP7PoZFR7F8rhoev9Hec+sl+yHNnydht1KFgvKw+pEpI9avVD66gfnBLXT1iEF79TZjVaJplb
h9J55lq7I8Tvg7i+RzTiFejllgS175bHN0kk0ypu1cLFnAebHutcaYbftcYJb0UA8Qwbdnc2LVjx
FQ3qVUXi2zW914B+OGzrRSvkyRHuCn3JOgkYLJjm3CjLfYoHIM2sm1TDYqI06qoN9LNwQNCFbOyl
8071tZRDCWu714tvN2pdtmoG+mB+Wq5S3cXFPz36R4/6EERfSna5iakJggsHvvpm0yjxMqB4MLuO
xS7QmfdB0YnCZV0ZU12Mwb9KYSwa+D+s4yW3838cnUlz3Dy2RH8RIwiQAMmtVKOqNI/WhiHbn8EZ
nKdf34e96NebjidLVQRx82aedLAwbVBmcTew+XS8/DDLCRwYCssATQanAyC3tqXr1glTbsbBEHJR
qTB6zy/s5LaQ4vI7GBjZFnIIy3aWQ7upP2UdAQScwRwlOB0buezFyhCKUUcbsRdwY2AgwcteQfWk
Wt/6VGxGMK+KbnhoKddr8/W5plF9GPI3SfI+LObLBHcbP8tE3OmRex7P3uid0jA/4Xy17NkX45/o
F/ttQaDptYQoVP8Z6+52mouzSySvTcKjHoZLVpB2p16AMwOnIQdrV02smMLqa+YWQJfcea2C7zX3
GNkNtozFmXkv6PAJyKV3A+FY73pF1WVuuUh4XMQtSz9S4Z0DTajClFi3XDed8dhX0GdwncfrpNmB
1RqoQLETNJLQFs+bIeSaXbt0KBFsThOBaCa54JSee62IxBCBWve+BFlORlmdIMzMe8M7q4EHpQp8
X2VIIGYqoegbFtxOhOpjPkVBp0pbMVEufnHRzUCpsODqI/ETrPwT+cO7wVNW08RU4w6pcB7DwFnH
+RNfOFHPoeTBX6YGs/SWRMKyDrG2MfnZnUdK5rDShwkMdN0ckwX7EDRm68G7rVmuUoCpDklgFsQt
5ojWfdYaoT2LHIxEM5KTN22UVk2fPDCKCzfoSxOQpFBib+sQi1S6sKVkx9lGvyWreE9UAGhs9bOG
5q2BVTZQxLTSq+60fLuCbcdci2MYZk9Sr48E/AEZFvLgLeGd4VdgzOJzcAYMc9jqw9L9S7fmPx01
L7Jaj0s2xbdcXYFIy0eLi3Ow4qM0xbEfzV2R2tspHdDyIcUJXjXutkb31UFn48OM9aYt6WnOg6Ny
+WQrf7j0s/6D2HcaeeBydM8B615VAdGo+7clRQ1r6mNm/OeYxzCriMvr0cN/hvepU+lji/I9r7g+
5gWibPxUNtFDD7iE7qOrrfO3lL+7v7pIGtnepz4qUuneWeKvwEeanVPgdC3wxhIxrt+gpM56zbYC
3BLdQvItiGRzN8HniP2SNMpaXpYNXWB4qQ5U30I8YzNAOxdBQAizBmdG3jX4aLkTdBSfx9uOM2nt
JczcT9vr8+S4CXae5Y+tkr3m9D5rbgmEyF8DsdyKbbqjVXEXeU68zwo2uGGGVSjRRFBhJrENWAH1
+1sGcKA7aCszNH1ETJ+ZY1fL7LjKGTcvv2LCHsmbqMuuWnUK2+he+PpP4MUfhdS3q7RgIbYkLt8Y
yBh1Bi7JTqo52tieF7gwo/WSW5Ivfxa6r7FLpFdra07X5leSVs/AyaoH0eHdX1OMTHP5UYFrh8Kt
P4hCnNsOgUxl3t24gDY1pHbmAR7JRIQcMNfqn0o18t0Jf+NVv/Ugpo0z9uPZ3nvreOlEBbPc/Cmy
mbzh8E9EzadaGGQdXFuBgTlVpu9TE3JE6b9Tndw5+Ey6hWuy3zu/pGWpE4cnXuYXv0jR43CvWA0j
1/r/xmkc770SCB22SdaY2MTmwhl32Rw/JK7FQMjyR61bJLvE8jMYCGPcj/Vw9rL8ZTH1A6V4tBPU
P2VJWXNKo0I4p7j5WrIQlMH59i70+p8id8mSkpyjK+IgQY3e2IiviM6Osh1R8hBp3b914dGJW+K2
bs1hii1sO5xsc4U1n9KNZ6qfdksbiV0h5D/JPM3dbJeAzvAEr6eR6y/lyBO5v17VH/P4vcKX0oW4
K5P6Evgxw35OKMKX4slBQkK5/BVvKGbK/iA3U2xOTAiri1+pr6DDj03EsxHBm8HzLwL/nKwFK1HO
qgBTR1Y0Jyeoj4bcute4v8q8eRobFLhZU+COouyVdFCO0S4rpmfHS59HWdJJ1lwaLzz2HLhD3ryO
kfPiyxAb7oySln+l3XRthIAZwOvDVvVV0/Sdifqr3rgQgX2YfB8Vv3X2ZDCfNmg8Lb8fNs/vOtQl
6UfnBRl9hNIXFzlyDQnRmsIayeSiiA5a8QAA9L+lgf48SqDEy6G2ocS2kT+lwnuiRvTSMUTN3bwn
6QXmbj3kPsiKluCZKuGrIyEMa7YDCc3hkNYseAiXRf1TBG+TnXX0Ypn+Jxw0TqeIyzkHTYiqm7jM
WvYAmhV9N7wubn9UXXfaUmu9ZNZiW3EE2rafmxTJDxs129mqt8cBsp/Kqgca/N4SnETFABJJBcwE
YfhUphLfhnetyvVcUISzaH2dIvfIHeOETH2gyW3DNd6NLLySrPo9Bd3eAO8ETbJ3qJbxmqsD2nYd
iJMQ7wuK6jhPLqw39XcqoHaYDrO481mP3beiPj6T5TFfsWCO7FIaQmW9M70INlgqyf9aCiGKKIAd
BkIvgsxqxvOELdMdml91FrMHwpuEFWmXNMhHc0CeOHE+s7Z8GcxwT337TYOQNqHdtZ4kPkn/HZ61
JKRXC9gf4KhzPSanIE3vnXU90DF29C0AiUh9e7iWNpZuL9NnIqKvlP5eVcxHKvQbXdKHis1YX3S3
ER2VWEU4KPBuHEfqM2BcfZghP9JA4jIoI+CytPYH79Bp/9Zv2YKVzpHijtMyQzCTf2j6pPRuzDnq
/1YTwQx+yho5hzhhWVnh0WGDXHzgZuZ04U4LeyQEc7tGC014S3jfdSiHfYTIQhgaFbtVMaJbDTbZ
I52BGZ0lcMrLS5SYQQBD1Ts1VQ1OcTO/NTGu6WJ0QzRhn+qgbJqYVRp7WikmP05aSpDqHUPrMpoT
LIp7sfKs0zxNDpaLLNMW18ayClsSWMOTXDz/aFtODVAYLzkzwiFfgn9w1FkMxjn8WLeKUaYMc4AI
q+gM9J8w+tb0sobNW9AqXI9uhuNskT++SSiwKlyOppXdtqwr3j8Gvxd6JrWVJSn/bkIgbHtUvRq/
MH0BM8Vy0IFUrzGNL5B4VJN7qHj1dI06MnkaM5ACaZRr99uNwsfSru++DUEXT9QjysF+pNb5MJD+
2DAnIdwttnkaAp7fJyRaK/MTLcE3aFfv1kOJuSwmfENFgIAbbpmbgBocr3B/3BrgWFxrpEC3xZZZ
hYS/RqDH4RK8tRMg8KQhAkGKgN6eqKS2aPjwFFLk4lds/0uikSoU+O1NcBe3IUgtl/msCcS/LCXM
4Y34zv0ZhzoXBuqBCwTxMdKPtmhYPrjmXU0FHlPljTsjCYLaDvemH2JYpQgEK66b5fB0uZ6w6KJo
S8d/SKd/maIBehsgE8WMCrIs74DwVkf6Bn/rIJCHlL8eYgTvbIZXDop6GnfARP0taL+cx259H4fl
JzF0HFb+wdn27d327OQyxVda+COp/Blk6IKjFd/aH99L/tgaL9vgsUQYTV3vuAP9FYWiC8pvfk0i
p64im9Jd2ybclqraidB+2YSvYoWBB6WJHaH8Tkv7Naxr99BndMDdtkUMizPN9m06U2dBK7Tv4IwS
2szv8xp9gS5FAUv8YVfSq7t3nWJLMAWfcGc/xnRo7vqUS7n2ZfzcrBYGlPQNGrEy5jeVo9hHx2QC
kLtmj85CIVNEwxaQF4ELcKHEvcp9wJZp4O6kxywlx/7FVp29jkmMh9WZneuETxLVXEApHoWzd73m
Z64xEqHq/hVOhDQ2g6/9bxENj17SA3JgJbTWiqlSkU7hD+97+iHVpsYbOM0H4XXuXqUMkiEAybMs
W6gEWowPMK7/ldzjLjSll3iIlhZAqOCgeuzWTN0XSV9cranf04Fegq6mm2fouIjnoqXmxFXDXZgH
r60/4HUqM9DIImTzE0V98p41vB6jccYmW3l/mLqehzDSTHgGLs1MdKRocodHSmNWyfjDI+dXK8Mx
vTZMP/+FQZDftk5UID1blsczcQ/f+u+D7Kd9mRV0BkOG5TFY8K61AhG/y0lTucTO/ApDWB6jsFIT
dQcTRyMFae4yxr4M7K52sYtI59Su2rde05+U0Bl9fMRblIzD/3+p42JhV2VjsOtTCH+st5duszzJ
gN6rNZudT9/ni75Ojbv3QESQaMiaD2Ax5betmDZWb7yUsYmuhVzpWfL4+hif+L2tg9fFS0mj5nN9
l/oZvIGoF5cmQpsuWJeNNG+ex2E+9UX0BYoAv3xBLtsrARhTLDXvVSHwmdYz8LKSpE1U+3Yf1oH7
Vnbo+BDxEsTEML+dY12T+LLNMXcd9oY9ddm7nG5lnCd9ekTqAdc2wzFEnCT3OsfTa7bOZh/SbnoO
pcuc6wtn57ndf/3MnDvJrMKrmiV3mWKI8wcfskfbUI4SJOxGt98kWhPWem0LKEdkhEUxesP2qVnE
5BkAaeLqsLqDUNs3Z0ESvFVxyndKG0YOd/lT4qjG2GzyU78299HMEcazLXaNKPu3pKueOpfzUuip
5bvPP1TU6gMCM4nj2sw8vlhfvZHqcyT5bVPgNofMONUJLBATquExi6Q/vcwL3tg8KQUFKHSJRJmE
0eNj9BLwJcELJUW3K6sGUwPjwq3Km99t4R3KAKRtkKfPYPHU3jXrWTZZcCdGVDf4UvM38LWSjT7I
eaeiTGFGQOWv0/qHzPFmVugtbk9vqdP7YUA1HAcaLpKOSG8ft1C8Nqux0jUS2qIfQTX9txopLoyG
+Xn1ynHXKsAvKz/sMZ6YqMJKktt3R4w2XSlo8oineKeaWB4ywXTXbGWUuagB2kXtUcaY1bI5s7cs
5GWCX3zekCGpeHDKiuixKpn1E3fauULPhykI/f+6Bk9A485gVZy5PDZb35ANEqIYvCNuRVSP8EXj
FdcXqMt59MNDzbdwu+lTeTJ247eXFfUbyhYvqKQH/9PFKDwBt47YIxHgOrSR9NWKvO+qgCppaIsz
Jx/pA94TodEvfu2nRy0VX/Syz5+xN6H+FtTujQq0ZDWgtbWd9zbaRh/DbqGR3WxDD3ulRzOTaGpi
ruttIf6jY/WzMNUvloLdbco7BZun+A+kY7yXpsTzjtaJ1ttBbljL6RCtdbT31pxaDr/BjLNwu+ZT
pG2xSMUNi5IH1E8omQMAZa6UE1UrAbSUjLrMw4jPm7XT5peLpmdAZMlDpluGKbqkAfmPzyUet5sl
Uf+AoTY3vki6m3acgEyGGHj7YGCUHsf6kk4k+anfcy4yLq8dJLlXmqzQVMCv4PvVdLwZ85BnLR2c
9Ci3IWmoLmBX2aPc3PrGWlJZJbaMTuivLilHGENzwMzv1EAYLVBgUgDuLp8WQNxdKt9jXfyra4Dg
NkVFh+Tq3Sdtnd3SnMawujjcgwdBpU3Kr5ZNEaGvjq0Ill32q4kHWERGGVgMw25SKzYDnrD5zTit
waljsGXsSuYvKTt1HGdsUBMi8MFkOEpsOK8fXovXViQ5zllRgCSZa7uv43LcQy+PH5qw8q+5v6p9
rLcJjXvgLVf+hndnSKkNb9ZTY4eYoKVC4GxZixNXwOnJsc8A5IYAY6zA2SL7Pz5lAj/tuHSszXmV
bVTYNMcEO8pX6UiB0Iwm3A/xzESSaai6rl2Pfg+YYjISYqUcavoCXbhzzhwcWLlk+6FESk6qLTCu
M0lVWDwkZxZOw25FcD5UKlxob1PeySdPdcraFpwXt+5jMPbuGXDjTFVaiQrVGGR6x3PFryhSw3lR
nbwdKy0ucR8+27HGEA4jl2cWg+g4sGEPk3y8rYts+GgHn5M+6/Kvofckn1tnj6Lh9V/GBRvzJQ1/
YcLKH9BDmDF40K5tCi4Lvhskg7R+SfoqeS77GaW+4SHPZu9tsGAQojzUj5MTJJQ3trRKZdt0m0b2
SEfk+CA7MDFrYTjRE4KAmTeaI/V0At8sjLu1SdwrYgEr7QZihIMfBd3KHYbfuWeIZIViTPfh2HKd
r5N0ecar+18rSoLtEnC/DlEp6DrY1CWm/DRdAUGwvlBw3iwEVJYXgWTkI9pn8fsEjbovoVvfuZmb
/Cto7aDLPi4utSGHuKw0/Kihyq+CnhhwC4tD1iBpcO8Bg+ct4YjeexlH5VzUCkBmiXO5zzOI0Tec
YMVT3kbVq7vo8dpEXFY5X9xPR6itsrfnuJJ6qW+V9UDVrLOfHjiz7ZGjfd9Zbd7CctHXUVIJkNu8
O6FpDdwg5xfdKGpAVXPoKL846ZV62DGgStpEmmD9ZHAZRBCWTWqnQ9NjpqxtEn5bKatDEDFalwbz
KGjPahea8adpxoReKa84Bs7ItKVUeTXY1vbxiBrjG7PCmVvap35NO15DzoZmS5b1qivpnEbYPfAo
5+H3yLX/b8vPhCjZiXenAIuDb1ycklH+bQMPx3sOCLRtQWegKVKPEQYsEBvJaSd7wVdwAu+f++qK
yYJwS4N7mg+IU8uk4bFCiEWSagGmuCVQzGmQ320N693IprutbSUPeuFe5alJPzrO6pzbERBgDyr8
OZpc7klpWu2q1XXvcktTtovLnVW79mjq7LgyLt175q3ZnS4FbM24Tn6tfRYRqGR2JImDZYJtO5tP
0g4iQtLzYu9fWQAmlSEuHzYA5tCV3E/KUsEzE959MLcMy2XUtxd3SPpTU8XzQ1lXVXcx7CkDGLVd
/pOkMO3/P1GHQfxtg3oGNGgIeDrUMO/k0rR7kQ30CjgYzVu92o9EQadg6qBKuk/xS46r87xyRhP8
SyAvqsDbB36NOaJOM/BJOWxaPpM9OU69c10Z3gKJgJ4e1jhiTAb7IV8snX2Fl9NA25gX4kL5c9ew
TqWXg+bkuFDERiSPyThjV4jz9qQ9BeqeqBAb2L+sYyeYKXQzk0RDUZLxj10pI7Uj7D0j2RqPpbR7
nxsiagAGFZgnLHYEhZKumWhgzUAeTG30WQ8O78yJkGgymfTkUxuUrng6EJLeYvznx2j1E+zHkf7R
bvOPfUNFeM43+8YQDnbjiNBlDN2FhUOCyFDwJ+avnV3zGm9flKFWNwJsOOmACvMbr08+Wo/QWcGG
Epb2R7l25s/S18wky/TfWnA3zfgk4XXIguqJnIjcxPwd5hZUlCGsIEZ6KeapV8/YILAip2O3T3JV
/JV9o2hhQIVW+UwZckNg06mhddUZi1hZkBmpgifMdfWBvinUJgbUG+QoQZureZvl/Fc3uM8t0f2r
CIk0ZWHElUcgSA8hFro4SeRTHpKtmivcHj7I4sLkK8xJegOdCqEjAx/24kR0mekc+/bSiBkbKG8s
ypnpvmrEdBTRsDwlWe+cmnSLavUsd8qQsEZcyvmBLj0F+B3+m1OSY2sWH1Aj233WyMrdh0MSvfRJ
T4cPFbD4vC3VZEWJSzmSibvzGXCY6Tz2dDYqLzaG4jLXSfhrpFiXtizvsytaeddtfJWZixBXa4zV
iz+qM+NDyQJzeAYnyKWowpPY1CZ71UVNEFMW5aMoaCtSTljQXuBjFgLbeEM1OA1WMSbCgNwIGDFq
5+qhap9DyUMvNZGUAnikGagw6BMKKsaFPNkWb0jZQZK4gxfQYPRsJBoAnYXiZBKWIvX2pihC8mRC
cPGJFeFwV+cRaSgPkOuE6jIG5B/aEiOZ5xHxIuQ0chRTvWjyujrwZhWHhrvCrcc35o4CPkQ+/u8+
FZszirQfUKUMU+yKn6zh5nOsXMx13TDSr9es665g3qeYpQb6MGWYJjOSip9+2nwukVf+0ZQO7uu6
ncnsUzE8N6ij/qYAuc12S1VdRpg5fLPj1H4vrqsOkMzX46xKOo0cKAC2wD2+rNWLQFA4E2SEzcHS
83kVfvYVRgqMtyK53GldvWebAN3NjX5YZs859LWpSaFNXL2jcXgBVENyAPkOzDQ3WYoKTPpgRuBn
YgrHr9BbS6qLeVuy0bH7qustm01s5GsteGprUL6yaVyIJFSZ5yVj87gEkrsL8xtpqxri+hLiZNIo
gw2/7joGza1RLuYwbc2ucrbYosnhrXY0YLNPPEnb/oR9eBCDPbswRUfSSAPxGYUCXKXi0ibFa+0m
+04CCVzrbzaSOZ9yqUjB0Cre+0dPILcErnerNTQrLq3ubeWQNqYKj2xj/o8mk+42YM/XNdjR+FDf
ckO+As58zRa1BKhSFd2vBBPXurjfaqEwKwSrMbQ5De1ktplxsNEvK195Say9vBhAeNLhi1Xgq0by
5dGXlynnTOlSHLOgegAPUn2lCLyPQ85CUfcrXMsQfDBRriCrISqoU+tn+ClcvmkmiF7QAnFtRe23
h5myCwpuBz1bcm/b/XoNyVxEpNTx6AdjLl4K8RoCojKmPDvFJmC78Us00cayYrAd2+bQovbEjnio
AyqUsvLMkveR/z+QzzT4Pi8m/FJXwY208T31r09clrjMKApi5rcKps82qp5iOz428XJE8XjsZvy5
4cROrZmgl9NnOlXLHcb0M998zEDYNpAohierszvC4h/uTH1G6LwbDuKgTk/5SDjcF/eb5J3CMObt
ZPFHJqc6He8laym7mOc+B3Y9wr5I1kPYrQ/xRJYVOxNkgGl58zTCWThf/W7Fazp5sAmGXaWLXxFP
J7LBg1sD3E6mS18MrwM4JNnwI6SER8yAmG8c1BSE0rIuB2ZP9KJheAFcASLT7laJ3BPa4r7xeIE6
Tf8l8vhovJjHZK4MpFCFJ9fl1Tkh6rrT+EopzQcR9qfWsS9pCBOMYi8u7O6F2li8ltkxw9wwObzA
9XpJuaBst8hdJlEAyn6jCVaH1OcIgb9OTixAtnAR4xGg6mjnJoS0PIPdTy0fkj4yNMv3diSCQOQX
qgPGjym9sshXN8UaXrgLPvSl3LuJueZTdJJDhz+RiSD1HvCn4vurd5NnnivQGzHx0HaLJMeSJbMf
7RyFHx3tjxLp5q5Zg73QwaNJCFCa4Gjs8r5UIf/KFdpND2PGbR8TTz2wkf1Jg+FzM58IaAqVm13k
CGlla2ny28cpxSVZUQ1YLOF/XP4fFYU+qdvzn4Dv4Gw/mJsfxxq7ksKYySkCuixCJqy88LGt1LWn
6uImdaZvqSNYNEBcnHRCwNMXNj9P7GvP9BcdPAYsL2RQR/S0efwsp8QSOufetdCo2mxLEyq/Km6C
wSGVyMFb9ij3PojoPDQdKR863BzCSrWxZwkc3VsQYgOyUZwn4r4cy0dYR8xT05kLJdz+5TTZ6hq5
lHiuxVlj5fdl97iiX3Q6vU4ZTq5sCg7LygoODJXXVscOVyPFWcRLtrdzg3MZlqgg7e3pjpadCaXB
eNcgxY+6ZMzS5Px+0IKuJuqxjHS8k9O3kMpoHPHRU1K5736evwbTenbZKwKOBt3Z0RU/Pic1OrGZ
WWU2Nr11Syb2KR+eh6W81nK5+tMGq4XhHWdc5RoDUTjpzkoxZHMzODN5/ud48Fi5KNYFUbDRZcPm
5IyOgSQSGZXdtdTYIFMObAgHEMJ68ItqOHYZd40ye5ZYY/wogc9BN97cH5nuCV0S5zAZjXcCPxrm
GPAkNr+rk+alEfnnqog56JCak7x+jW1xmIYZt4279Rb773WW0KUjT7qbXpwqQTkYJ5f6jR+UhnK/
aBeMLcU+iufDUiM1NMBdqnaq6HNg9Rxh4A/89BfuTqAi/SmMk6Ot+QMPqfMyBtRto4HSPH9hO8T+
GeZN0gH50CjQLVi3sLuLSu9v7BHybPv+NLObI7lQnzAjkbgPOhiR01du2l2+jNfWzC0MFuibvU0I
xpiTDPQPJcLUwPXJY6AwKKul+Nf73d2cq2/mpPsoNVdlk2KvZHd1u+FQexQLRVwKTLJ+wBkjZD96
9wXqH0MOrnzvMZwy51RR4XETz+uFDrkPuzXelwVnIIVadd/8qBH++zwmX8x87o3rkNtIyPvbdr6Q
Of8nS1rA6OXuyefVv1RX/KwwKQVIED0Nw6mL5nd3guFIT2aMp4KV3ryW73WCmRUesFTmtlfeUyHj
Y+vQLe/PyVuSE8cfq/a3kzdbEeBnq9Wxq3AYIAUsGPnXl8arT4NIXrww/Sbu8Xdw6cI2OQsDTim6
FD8QguA7BymsZ/lRR6rd1xkrzpyozbjgG07VsVjzlzTx7ya3hSqtd743HzRAF6zeh161nH6mIbU9
Tgc+cbNrnO4JVwquKQ+xMFXx10iXqQMbIphA3dUZKYaF90YjnEusUn8fLcj/XYks1dopuPNxJy+s
qm6yfr4IcKWDhDYS55woMFEuMev5TpT39IsFMFBR4Ry4S16GxurPijpn3G9J6R4wsS5cwhXQNxdy
iLPdr6WM957WR2mhhI0Y610v/yGhc5RcWOsAQmfohvfZuMAzCb+aBUDx6p2RK+DJ2+lcD6APMZiO
E4DhsBxvfOXByWrsnS1hJo3jSlc4sfzod6/Xc8t7FqK/3mHlpT93fspa4kurdxla/x4kAG7wsiYg
5e1x2CGup4cmSO7cOtivpGqs338vFkSIWe45TB/FzF1S9o9ZFqN4UTRqWeqEnns/YoMfu/y9Garv
eeIq7zbeoRo2WUhiRYhwaoTiIbFYJrB8+b74GeOVEkMMRJ5Pmzo+2bQQpMOipyhc7irTHecsImau
uIYsyauZ6qc6BI8PsCoOnD3ffa4awJOE0J9eB485K39VWJ+CxefVzDKzDJ3vgCHWLZJTZLboXe6S
2FD6cR7aQ2fwntZGn5oejnzWP7deQuZ++QrJQA2+OGUuc/LiI1QtJSFD1C8WIZeFwJjTrmd6x9Zb
u8BaNMm14MZHtLgBm4edK5XJS6rkpe7IVc3whYokhpVfnZyKV7ZD3UtCDobJkPs03krWdOXmt2uY
+jL3Yiv22lSZnNMo+5XGAZtMeTe3JWxNwNmJZO83gkfRvb76RXRbtvnvdhSfYug+lmgC7yNoPYnM
gRnp7EUeqChSquAsV34lkaTE60j2m4EFd3JnuEJ1Q7hP6vqA2xrEWs/fB6+JVYT27HrBaMiMRcWj
GcV+VfKLOne0a+9QhM5L4RGcJger0wkHCW+xCdyYM6ZHkMqcGrS8FmV8VB7ApnZ4CE2MfJMhLmOm
D7DdgLrhIo8zBkRTPrJOYiSh0oDG5kIcZdjxCgFtAz1C5cNnUhS/CaKcSlndky75liH+dLy4k9TX
KPhMFn6iQYkIZXhFJz8IBds3pE0ebxr6ffGARPBbtdVnPk97z+v/5lnyvBmiI1ykdB+SopLJeqMB
V0QV+Wulorst8RPEzZ90K22IZP8vDwZEh+y3GYYj3Ot1u2I8kVF/64iuuIF+TJP6v5qOhSUcYHJN
jJIhAVba+7bSB3isNoneleEAWMRVzymsGBIEmj7vPqe3m4ZQvmLbJq+6rRp19vk9nCG5rKV/9cv0
IlKSVb7U6P3mRbva3rL2f3Q33vTYYcvUoj7LFlJ68Ii0+kiHKHiF/lzNwKh9J7wfVkDYff2rweZn
QJ0sATO47HYrr+xMuacugTiSTQt7DDjGXXWBfMlNOOjvs8bFW4iZVvpUnhvPAmybH2Xrn3jl3jUZ
fycWKREhs9GdqAD0aJAeiR4JbzkHbMExj2z8OQ/xm67f/cA9S7rkTfv1OIQLFOXlrmjX+9a4F2mj
L18ATqBvg6124L1XUfhfuHYfXAD4736HvMFdUh2x9F4x0Z5E7hwYqF7dYKP3V0xclZyPOsg/GUue
dNqyEmRdVvPOTCf4uWRLLrYATp1nz2M3RLxjhjfW5zfKhcK1qO+UJkQ4HXQRh/OhBoCNaeE6Jetv
J+E+3sF1Q+FALqshCE+XyXXukAEfKcTgB1Tj77T1n4oB19q67WYjNb3g2P9rOOPCpjzoSfc0Tkzv
4xI/pf5MjBf78siuwFrua1mT/gut/4rh6qMtouUm6btjt9KtZD3QUgzFUfppWsMaiScmCzRMVDxR
1jqHhUV8g+YH5NW9ZVn6bdqVs6LSVzRAYjVL+m0WGlRg3d0ka3j1oPy4VfHlaxKSVXv1w/I2HNgc
h9lKpM4V7/4sPjJl7wMw3u3g3lVIpUWT0HThxcEp2PL9aJPVlqshBIyhs+ja50gVrybgOGiDEE6S
y7s3bik5bqeTTjBhj+q+TX1W3vlLXbKpp77ttMQEV4R+jLzmj6z0u4g6JIq2/o2edUNXIIJRoR5y
l+vSVJ2nmeIJlkLd7PDzzb/ZpWVZx+k57sbjhKY9ZfbCPQtrBIY4Vy/vA+K+a/u3NEreMo+Uh2dY
W9UP0yRcZAeGjg3kO5bNoUDS9sJ1n4/wxWYWPab6Kiey5l3GprYWLzaK/nkSKdkh/C0g9cTNtyZx
BKUhfVxd8utbwycmPGJ8/+Gx3oUZkk+5HJs5ZEhfSAlGszoCRXwmmfDme/bPOgjoztqBQujcBqF7
X+U0eqfT1SE11IPlYkn+UPE85iL+s0yYin3ETKyNOIHpIJg3ZaEFSKiCkm1vdzU8AlEc8L6y9BfY
iqJja5cjHNy7oMN7zTT9b9D2hcHxp+Ff3bAQhQvEOiUIXhwwZfhET4LGmpjr342sIgU4tvgGzPw+
1N6B4+LgmN86Du9ylgIURMHr85974IXAYF+zDOBQu4mZ8i1e9L1SFoxjW76h7/K6y/dBXN77jvfW
0bfoVuWuMYAtqE8mLQgD05ifTvN2LOr1jIgKfaCTX7WN37WX/14GS+XquuN/8b4oNDLi2aIP72gn
xs06VetTqfU7Owhclcu6Fyan6Codv7pQ/zcM4n8cnddy40gWRL8IETCFqsKrSIpOpLzrF4RMNzxQ
8Obr52D2aSNmdlstUcC9NzNP0g8RNh+FnzoH3yVRMk2kUqtkrratY3U3nc9dJVKcunSn0B9qAaXD
IAzECTSlxp/QqBQYikgl91mLgXqQTAiJ3//gAsexmqHR2Nn8nSE23XRNiyFcEUFjAvjWVvw9unly
sluCOF1QzTdFGTP5OBh2YZPT/evRR+V2uNUTrHo76r81YJTqyhT90XLj2/skjW/zEYc8ehjruA94
V0biWy0e/hiPmt1oYgUawfgYK8Tou7pryxwXd2ahtQiqobf+6lyZnJj4Zp8iiaaCkwpLm6qdN525
06lseWySZHlpuFJuacYD8d8t+jYqx6s/ggFLHW6wyDv/uK9Sm9kn7zxCQqhX0bur5t9+sB9t6SQI
7SQrJr6Qm672voeoIFkZaJrUpvG1GtS1TyNv1wkS1fRZuDs5kwOmm+yOdNa0L30LWc+K/taZ82XP
Ot/qwb3XIWSGoITgRnJnywMy3LKILpscovEtbCtWFnL0VLRwUoEM3m+Z/T7ThuVmTp3okNtkypuI
hIAshvs8xUhiMvvgeePbnA3/MGvgXrA44ba8F6myYvmI2vJTEI8iWcpxE+zwg1tNNByTvY6TVAEk
GoATxg1UNFMFUIFQR4qlXi90EY7TLArhQsLqMDi7ab3JwXF7L1MvndMgQ5o5XdJxgop6Um+cRNqS
3yZfQVazYkBv6LMCO1X8Us1gf0OgNU3UgpIJ+N7MAPcoUSqz+1VfpuydbUelfy0imOSgIGmGCxWv
cR5sdTZQOG3XOIkNV5Awnb+0oR4Kl23A2YEG9jD+1AoOcqjc+Frx79/M00pyIDxBRp8jqxYFoqLH
wRuEzIvb1rBCasQL+C/Jlh7xS9fV6aFWg8BIzqtnyAIg4/O3Nhyl3UF6OxFwZVKSjGbsDyzxbCrk
BTyWgWa4hLF4rnromPjXCSvV2TWb/VOYEOvIIrLpxPy3ngSDXRhJ9iEfh1O4fn9YVPlFVRpneVfQ
mqDGbVOoOxMsjOLeTF11Ib7oykObCTDemHm07hMZE8elU/Y09+VLLOvTMiJJmKndTskCz8gamXem
v33LEwjnyLvs6VLIs54Thj09zmbtdCscDTPWwqUdY3kj4K8w+s6kfkCi7Gwnuiy8SOhKbNG1faRO
ZzRP+BzXjqnw3SPuSFxSfS3d1P7D5LBASl0xji74k65u3/EXd8/ZHK4MTqJZc0ZBUMcJuCaGwZjs
xNeg5WQ1G7yPecYtuaXSEs6umi7pOH33AuR1ExAh7WRJnbtVdPczAepzkcTldgkl8VUJabFt3fhi
eledjAF4OClx8fwg2EPMxLPhFKQHcO50c/PUG75G2xdny+AlyQpxYO1zd7D2+V2z21+nsD/jZa4p
zLNeMfOuyLnkvYydH1Rv8HEzQJeUkCqgSgCibPe4/UaL073FYOWBjinWhIr06suclPHv5E3Y3Jeh
fGAP8i6VxW+t6Swe3S5Jgsb3nOvYCf9r9AfrpZRoWcmMkz1SFZszyB7sPOX4mnbwk12cPC9OB2PF
MtPfrE9cqtIwxTV8pbAv6nLjMhTeEjSqnnsgx5RgqvZnSNZS8oY3WGNhs8L/dWlIHW8Wls5nu0px
bc6mOwUzB9rMV/R92apzb7q5f2UOqTd68WqMEgGj8+RPhPMyvyPpC6Euilrwf6leub89CNvY52zP
MoM9y82KQ5BRURlH3oVqWq4OTcZjGp9J9I5LiCAzPZR/qqLC3iuQDk+l4jRZjmX1MDaOZPJrqv5A
nIGFz6/ekH+Ds73EgGRCiiH80Q32dr0A3c3y5slNao1UXU73ZkaqKBSN4fmACxcc1KdMG76drc+b
Nsw4Egs2mFjwnjamkCerLl7jiRi9jtheeRmwOAkM5IU2J0IWzn3s0M09VevppaXC1eve52wmnF5a
ryPe16fRqfPTnHIHZl1bQzKl8zV6tCoN/WLQKRJgMXxweav8zfw4AJ2VePyz+mf2yB1VqElYSAPG
ApE6mBegA/alU2/9ZLhGvEGFlV1qBQossiyCzzDEosKYYzrDnEk5FsghudVeu/fa5ThhbqEoSlFD
pGy0BGRu4Aztkz8DmI+L6MmHwZoGnKXBPn7B7SdTMLTPtjW/231w18/js3S43pYLbF27yj8cktWM
lNzmygZKLXwAbyjn24yJsHdXByoSyA3B8Qfdi/K2pl/etNVLFxDTm2oLE3n22iaU3MsQBZnkkGyC
r97HMsaJlsuqXH5iIiV4Fk208yOPlHzinX1Mo7CAfXLcLExBNj0vEcnELEB2iTvrx7huhQZlbfEP
H3NcL3Zm1dtI8sFXUsI0hkECzvLT02N8q6KEvMAsLtpvAfjK5KIqbnILyWtuEtCsKuycpDExiJhc
/dQpJmHsM5iL5vJldJt5S7rgsEBM6sR4wsad34jiTaRtsU8gmG5bui+mdoAnHg1ig43xiWcowiph
qJt+xlonC3cfO3G0l077y0iNLWK9O/OQ2Sm5fqBGfqQ90+tbYzUk4DpnbxVgFRfsEKANh5dZspeT
61S7yQJiVZC2rok4tUv3Mkb0pDhaYH4KmIlV24kbxybRHLntQxGo276jBYmp748/9h9DUSI0YFqs
aqAcuI4x6xtG7R50T7ly7iuxPHnQJZigxpt6yr+KGMYmKFWgdumWvjTWqj545uKOEWESHulu0tbM
E2rbBLre9nU+EJjtzous78j2oyA7MQwKyH4FS7KZAeflbjSym6t7xsC3MC7eRVC9CccAEKCPLRJU
iroOFFLVmDPh3iOo1392nxDu8e/qMr+6kXPuRfXqGyEPAaU1XgepY0lTvNUL5FlX+1+AOe+sUmL4
wyfBy6GFLqqbcx3iV0i1m0NEIygg18NJ2fAeVprO3t45WvC9wyF4r20jDoxzz2L09jGd5nQhEs1a
UtC+LiAphe+QRWJPNwx1eVh6RlpGW9wum9RIkC9z+iqi8FwogjmxTcdbRalih4fEdE7Ckbr4Vaon
TRg1PzwsnxEaID9jSIskM+mUfaQD7YZh+elmg3vMhm4/tCO83Ka8VvaAHzZi57dhUFjZXOzwvUAo
bOS1trGV98Svb1SnfkMTPqHzMwpUbblLs+69iTQscT19ZQ7XH+5hX1HOX76p6HIM8ouXiOw2s4OP
Riv+etDZbsJuuYSLSs6NDiqIMrDrBop9armKdk1MZK5B+/DcN9fk9d4Cah0m8p9nuR8gDN9KSte9
xXzbMe5jD9KGZoTRdQJnf/XAYFa+Me30FU6M5InV3vkpGmOTrQk8hiu5JOnRW5w3kMjPMU6GLZ5B
59IlGEDCQLxbs0c63AYlKi1y0OPDRGbs4K/ee1OjfaZUqi1Z51K5XsZkoBr7UrXx1SkxmlVh6eG6
dc520XKiSRj7u5T+pfl5rEe4uxFsR3s4B5igbkj04ICJuB1DFnksWvOU9BJKmUOfQ2b7F7/r7F2T
dfXNUgU+PVQoRBMgiLDF+lDoBzsVz0E+EblqIbXGpXqrccru9LIGOdWVrR/DFiFo5bXXhHt5otbm
rgw3teZbRm9xDGnQPvvR2t0za58AdtxRemC/kfwP94nbsWbMGfcwLEsbN48hsszNlq2KgoqE75cX
HScEGP7oBQbyTEtJaQmuv3l08ui443w1wr7IMJ2WlBdDBPH+RGC5bhOLOdvTawYY+w58qYbFSdrQ
g8Zl35kMFZyRsuz+LxTMcv5h8epgprypZYd2bsDS1UwYm3FAeGt98jixNq8plgKO+zCPtFXsc7v6
Hlpy/GoK78DFAOOQ5hpbxOCb4E/CJ44JMvhXp6L57UdqVo1vU83G6MbJS93kHfaCICl3xo4g1U3Q
4P2q5fmmB2uTZyOsp9h/9yVA4rJz4QAy1PIPZ/5Opn7VcnlP+DEUDu5tPrzHZEmeZ0cWp1lC0mxd
d1Nx7uD24iNOdHeDcZyHymF9qT3cetm9RY4E8KF58icmigE3HyL3dHE73TwsFsi2xgbV2kwpYyqV
4BRqhc+jzDHymdH95MBHkLxbo07t36rlSZV0HsEVgzeRIAvh+9HzNnQ3X5TNk0URtmPODP51BcEM
/tSfgZZMkQj3pjfLpxvApikQKhy4667p+m3e0rjp869V6jVAk+CiMrorMIEmcWbmZKYZpBHYsxQW
zU1eBa9EZAn8Qiq+SXsSDfnQ1TubAeymyFOy6tDXtZrAK/ZEZgwDeJPwviqhE3Q53vyhcQiTCUqK
UAAosNIcpHQoNzOzy5cW8adP8gtnP2euMJrsfVOs7SyCXsOp7CAYBO5BefFjN2Cy9xLIPmT8oK/h
TJjjmPV00UcaXJ5FbfSZsiD4CnC0625VqGJe/UallKRR3xmJmMLRcGZ3ikl1+fG4kxPzwaiCQxHi
U4687HFsQHKiv5hNHMWnuuB9H9X1SGRljA5WjJUxBtHnSXo8mCH8EN3VyvhApAP9VrFffJIysvfB
ioQvpvlHlA4Lc/iUuu6VkOHJCYKrbVf3c+Q8JzNrRephobNS2vc89180UhyiIus5TNzo1PV4xvo4
3IWjODouQde6t/5kbv1YDhkKa82Nwm/yU+I3H1mQoYIYfplz/JiezweOlD2FW5TGsZWkF7Rt5KOq
Bl7mnElI0UidvdXCfLIVup8u0kIxJu6ucbx72EOApcekvni2H10w+l/5NfoXAA2AS9Q85iOJHzoQ
nkLc5Xs6w8PHwp9euUTzNUQcRCqvxZqWFnt/5liocvGE83PYlFL1T3x/81fyBdWxz8xLCgphI0NY
P0HtPdSa+cgr4T2WcwkruVs4cvus8ng5M+g/8FpMqECNxrKiH4Ybl7OQkObpgR+0H5lI0uQXlRwC
tWQ+QUOFuxo/xevnL1Q+UCy3ubObiZjQ5JS8LdL8ErlltqtE/N2X+GyUxcGvGJsDHKtmA9PAerRd
v3gz2hymFMiPaK6Tl6/1u170qdYoXgLiijc3c5dbUIXi5dIch7gWtx79mAvDyS707KMbdC1/x+ET
nzXCQFlNxybVd2BSqejtbcpQ7YFe1Gq5TQ2meFVFWKqDgKi3O9IywOzncupPDjLjosiehu/XCrZ1
Uu3tzku2liCAqL38abQZV6dogfuk8ku8CndRrT0sN961mMYTIQD8s3NFmYkxgNyhEZClIFOUDLBJ
4xaBw75z6bppR1pGMqe8143Njy6KqKVz6vdW6EO9DAR3LSRF5Uga50Rz6YRLcVsA7ISDyiEV077p
Z/999lG9ZYIbFcQaqE547Yi22yEaTm4i+QOt4HUC07Ne7ltwUjjx/UFfeE28uNi75myhyXLcjdX6
cOmKn2xM+x1zImcWdyQQh0BwKURFNG9h8Mql+1BbwZlA2ztDMWkN9FQY9OtNb8q+eLm+oYFckcn9
Z8/HAGtAksBcDcs1upijwhvesDkTCzUq9h53GpiqjMslw26zqTAma5Bh27Ktn4H7sMPyOOFMjjMu
7RIAXXGyXLnjpI9jVj+XlXVgp0y3nmIuQl7bZGV1J/OZPoJp3iyBLzegCSWIo/m+kvWD5Yo7D7iH
WCFd4VA3RymsjzST9Ayl06tjW7R4ZFxikqh87qnHCRv03tEO4gV4aaGf/BqqBhgMXsQmUVs3sz4Q
mKDpKr/7oDUJT2zFAyWb2rPvVax7fjTc5Vn6p+55/I7O9CiD/Mke6O5LdYn7l8chnD72Sz3nT0kw
H2zb+pdP/bWc3T9DILxDNuUoJm1mLq1qH4umOjY5ZERHlC8l+SJW/+GkWQdZejwUSOtfFk4vfZrF
F5ABqI98cynMI67WWl+RDHdD0HU3LMgKJBCmz2AKfvyB/4LflmEnD8ngU8aMt5LmXajYmnjdNhr9
+3qNXhdJR5XSWqyz8PZflfe3zCLNp4qhPhifmC0v/gnVieNd2oFkd6u22rEAb7kxcwiapkuMirCt
G9KDDS062A2Ca9safdNa1W0gg1vyCav+4DFYef68E/OCEsErBwVtBDkImIuLYPenrldNL2ZuJ7aL
ObHjvqoTEz/2ZYy2WMB292J9M41kIcxU/MSp9SlCH7emhgsEaexO2NyzMzbiMHkMhJQsR2l8aYIc
d4zbUX7kUdA+DPZ5lrAsUkdynrDYnbkgbMOYtWbEuktLtvwBIPcW1hz1AINkp9mb7hdFmYPXPCRT
+x0o+YzdhIOjik54XNgk54TfNQt4ZuVA1Q6iubiZW75JS8Mls671YyNRsgSPibCbvxyGP1KyQMdi
0tRlydM5yZfdEiwPK0HAt9e/kI1PWmogS5Liuw66MN70je9450HbxH4c+e3lE5XQ3bhfZH/nKP8h
XdJLU2QWbULdrdE9ZlVPHwqz4l4K3RzENPgIoPJkCB/c1AUMBL8cfxJoR8e64wYRuxe7lNmzW1vW
U0GpHPNh9Fj1awsl/9BA8Afk3WJEDMX8k+AhOgRjoM+1xVE6XZhAOmPb9z1hnpeo5vkD6QzWw5JA
fslJkMWxwUDUJsPdkDAhC7u6jAsliGRwv0j0UDs83AY6ucvsdVlMH1Ufvk1IcDdsRJwQNI29g3eH
DR+NqH6oKptOS11f/ApyctBfnBQJtwxkdhsXxRloCWE7tvZljs9+1vyy2hB9T5eAdpD80xLmEDRe
cgh1E7Ix2Y+y8J4rZzg0qYPjqjInm3fpvqmDS1xpzCn1K+nAQy1ngMde8zfrsFQvZN49VP/UmTBI
OBdPD5csK7+dMmGIjNl/WVOE4cAleX1v09i7EozDXUvgebPYHCc6aEJNlblc1QVduzAfSNr3AZ9g
3HiF0/9JDPXMJT50elt1eEVXcijTcTMW5SLlylQQX98Vs+Cn0i519Bz5qCnkJgLxpYym/womAxJx
Z2iGUxyymlczDYgeloa9QXIGzGCXgrcUJWJG3PNXn1Ox6UUIzSEpCHQuyoo/cOBnn/Ywp8cut4kK
eP3QfxvXQTjOsgHvS5mM9oOlbZIW7eBZA+GCqrkyBBteCEVL/XfeF+UTr2w25Kw0TbBlsoJgMWKd
/4gpvqEU3NN/e3K2FdxeJz+k/dB8t0EU3LuT25wDPwyfW/hjD6VQ9luibfNZMcN/VHkIp5w3dqO2
3oJDGOZB2D9O0RTwyzsw88ISJozJZSf7H3uagLzFXAjPDGW3HXMsunyPiB95xQi1gJMTPYGOuu8q
Tb9rLiE37JaiMFgLlY0IH8KKs/e1Df6Ks1AlOCbYHo1qfnEu5pZmzjzL+y/CZyGu42TAFkfzNuf+
bk71lV+MCN+bKQlAzm32aUm3+A5kPrxY428fg2KOBxjovV/ieF7wrI9L8I7FzbspWCTv3SjEckcQ
2ttCb168nZPbU3SZRncaDoGvQMEvWYA3EjOTafZ2Iw3qV2EV8pwUWaZeXK5g8oTY5f/RdTZam5H/
LLuks5BZUeVm2PBuUADMUjPIOW4rioqIjghxMcWqo6d66jQucI/7dlCFzb3VIRNsktZnwSqjrBNH
EpKFjbs5ZJGOnU7pU+ixUfnU1wAy2rbNJGeAN3Ngk9dj1nghKE7gQs5W5QGnGWAzq65hCgocQA54
XmzSRBgLvHGfFM0I1kgAK57amEd0HotW31js68Ft2+p15pwET8i4WeIA+19GR5JOvFhsjCga+bCw
LlBo7VXZn8JNc1zkvejmGyNZXt89Ksg81LEiDHiR2uixzoIivsFVT/k2nR891tFMIxJxvc3qQ9sh
uKA3qhI9tZy8R3uIDWURDiVCJR5DwHSEWLJds1gx5Ig1+MezaWzfM0BegqxKhLux0Vnwlw5ivpY6
HZtf1xrjP3BUOc4nNh8eCqBHazWJ9RC0QqgpXyPORvOEVYda7jhDiNlFWTD8geNn42LVVqS+ZS+m
7iATF+wkQSoF5bSFHgqVvepETQ8f6247Lu10q9A0mRYGTwAsLIZlOix2Wyy7aO4L/OoJ+oSD9j57
xrodIjHBGxm8rrDgwhpJCajJ8g5XUwxu45oY2aJedEI3HCdTopD1eQabyXbhpbVXLxd+zjOXGP6E
loXdXkoTWfTYQxW4j0nDcbh3aj5yfLNxVvhHAARidFEgnJ5cEzJ0mT41Yp70b5nqQj4tYxu5gOMg
YDzrUsbQwMoyq5PPyGpcG2d+XcUfyJ6E8WNQzqw8DvU9ZsebqOifG86f2RPuH50xU5q2XQ1WnFUV
GpAT8eChD8JA4+5WiZMMKD4LqFSUIrn9H+K5Joa8p+phfOqiJJQlCm1tOe8kpPLm0JZWlf2k8Wyi
w1Rly/TGwbexX/K5DdkiTG25cbqrRy/lq8rzoQLT6QwDFsHWW/Tya00VEGOh6xhaP0bikPoE5TUz
TPMhzSK6QajL5VfbUZGLcJq1YedgZ2ajqxmhfI+BjyaJhmqbwV966xk4F575ME8SqAZtODSzBjVo
1yhJPpVM+lvWnlTfvWQy6faNInMKEk5oOf61pdbFh9EqrX4DNO21eHzC4YodYnyOUlTq02I37oh9
IwcvtEd3dmeKKovM3yfeMBR3dmZqsV9/Mh8mFMyD+YIy/zjlNLGQI8ri6mIjL0Sk62ctfq025CYa
WULHZ4noCk5h5saEZTCag0PTAfbYVJgPgr3wGZePTjeEwSa23YiIBNA2BGFS83BxrH4IzxLPwnBo
i3Eatl2ZJ+NeuX2bXq1ax/UtvyjlqRR59SfHXsPpfbGXdIefH4rAzNsb22g7v5v/7a+8RoB9WGF4
LqOw+q6qgjk7khML/ZA6//LarY6Rm/PljuTxFrmWgA+42vEYLMSOynkhEo3cFK27nYMDIND9L/aX
mUKfIIyocM1s+rv0QgtD0UXufZiZ/I0Rq7a3ZeYE/LYnGPZhBQTFvzGtsy8fY8R3wgPsM4uVefUb
LOz+XPjwq+xW3sbg7vaVPf8BVvuciDLF7VQO54V7xqnwo7+tWk59y8GyDfbGg/7NIHcr+vqJa/41
iEekRvwkRRa8on19ZwMQTN+5uFby6DWDu8PzCClE4j5MZM9JwQXyHdLbgY7Bw5sKBtyI8C+H7tjJ
cLlLnJqfRpDS9tIOpAb4FTGHJMJ/SpMrm2fUo79ZDO5k0ust95ZNrHDXDLyOW1Ftc1ldET72RdoA
xqzFH3AHH9z9/nYrazg2Ix+eMLkEtg+bLs7PGI3/8vGNCF2zO4UI/nn8XFemvFu8JQJlrKpzrqyK
uzUkbEc7tI23nkHAofPVRHSWEW60K/nmdekBYAR4yNS/7RQNf13PPb+oNcnWoHwgxb2gSHANVaX/
Wkfp3qYDuGzFNeE9CnPGvXHoZPVTxPIwfmVee+90tjNOeJxyfTdbI1oUvz1mJpOpW+6nqO8RXLq4
2fcZz2wvkvoedcqpNzJrsTUITgd4Kwyf9QcV9G12x/VY7bNBJ1SCmNVPauU5VAaL39Mf3pzztY2y
8Kst9PiVq0F9gzar0PWKlFZ6N0jEmVswzmFnsoMfMXvVuy8KJpHRo14sCiaOFXH8VFpWEh9dz+at
ru9lydWsznfK4BwCB3UdJDFE17nPKa3xF1ynje1vnNo5TNHw4naArn+tmb1WVfYrXSS4QkXEO/LG
bZR482A2oNXnzfwRV4v5waiFIDomnBJl9MQ2tjEGAuDYP8a0fIr/JQICjIKITqTWeqGRIBogVmvC
fWNF05tlli8169/QGjjDeo+YEi5DQIt0XuJKwReguCSHsv6QWXNvGqJDmovp1oqpVywqSlZwgujp
glHuUariFHI7gap/hl9CCBFfRYiq7ACkwDpb/qlziyZ7zjmj2PZ5D9ofFlspqb1rWvIw8z3P3T2j
4xuHr7shnOF9LL8+HmOeV8sjoZWNLJOnUf5TC3ZU/leQUUqx0RWRgIkbvJk7KrCBQYqWo1EfNa/e
VByRvO/FEO5rh7iAHp4LXK6Z9L9dN90NFkzLDKlDwnK0hm4jtXkkrXbRsfume3WIkvwyrX45TSSF
BufFUx9oyd8liFNhyf3IXIICR7vlWj1ARvTG75a/An0HCrt/xuD90gw2+At2zbG7Jfx3GwpKweT8
DwfK2jzy26RYpmxvz3f5inn2K+HYhPF0N/XiGnb2eXDsaz+pX4YB1MViTxiEg6ekKtzrb7lX0gRg
uIOZ9LWbp9dAtk8ibG+yAW2PuE4XolmL+Oq6IMzxJHQd8mLL98hMWHuF/zGFArd8dVfR7Q0DfOvG
1VM1pfeDW+zsRTwAJsS7j9iVl9kjhdB8iIddzBSbst1OFbsy7mijgXqH7OrQdHLLPg5jvW+9sbmV
9nJd1mReR5bSiRmeQcYAYO2XR+LXQJslMTM+AYSItUARVei2fBb3jKdnxMOj7NKdlend2PJhGmex
i/zyZNsu/zc4TcYAdSbAapoeZD199HL8qPS3E6FmcZ5Ju+FPS516zds2glOTT/piDQMAdNDKndw0
vTyCWyaiCTOiwHuom3ijpril+r2kXZV91qcEka1gm9f2mcfVdpiy12Iu36BJXnynOSuULj9ihSdY
m2qQdLVC7mRAqogcdE1J167aI6FtYprkStI7QoiHmjkrKOQh8sON7NNPyxoPCJFX7lq3dZ3sshCx
SJIKajiHbkwTPaHLBxgTKfu1NM/thE9FTtqam3l5yIE9j8N8B5/jNopxALguCUHjERax4fOg0/r9
WXTJx2JbBMPXjh8aHzt/r9Pwyoa2o8P7XcFV5wi7/mx/Zdd+KzUT5QxJcvLZZYJIuONRH3XEHPmt
ggy/AzXCQ/E0I4Y5sYIZQp4mY84aMYa4xT9P0DGHvGTNwyeFpvuZV4mvMcr71Tmdll9d9XvMV3/o
sjrBSQBkDeg94cCPFeeYgjEUXMG3hK7WfXQ8OU32VpV82s3aczlv+dgB1cmxbo7fZjEfqZ1e5sp+
6PiVE9TE+AviwNSeQtA8dZbsedVjTKF4NG3vekv/TcbpLxype7w4f/u88LZDElmISDYEgHwDC5b7
o1rdOXivjfDfHahoGflXo3h3V7DMh+BuIuJVtC4aPAVnCeFeNPORe3eB74se8sDjzNsfidvttXIv
vcjBMrh3Xl6uxz2IQcVwG0b8giTUqRAKlcS4kyk4R8p6ialfIEX5rA0pvhFzEEDDXe9Cp/YJYJv2
dsYhjWf7aCz4Gwqrnhw8Vs5m56nhNBLgoLliY1pApy4vx9E8VhgBJHBTeqVpqomIs8dDfnH4v5tj
HqW5dxoHa2/P4/20lK86cHZR6j0t3S977S0GHpIjLRV2Dj65nlCWfM6ASzQVkIswO/h4XwOEUqR9
sRm5y1tq2RfELvzKOlk2dVz29OtKeWW2YzXV1zpJP5e5uWZ5+Yw7YTdl/TEv8ocFk5uaCqro6BEe
BevQWO1n2muMUcdkTB8YxNEp0vM02K952Zz4a2GgRLvDFRrYHNDy2AYR6iIxxxq/50gyJwzaLR2G
52FcC6zYFG6kW25Xou/6jZtMfiwKGlQ9sOqUQ9GDzilvPqR4bqOsunbUeyQADylB2YmEn0LgnGzR
34x+Hu1HmjVB0J2E3f2olphd1T0oe3zzJFXoLZ1CMd1YUTphIOwPpEqPqUfkYdDNkz/KB6tajh2P
7mMYBhfRKR720WtXpS8JlPuz7N8L5OxkjHZi/PAm8JCGHcP8+kG1j4mIscLiO3LghLZzSbFUr7cq
gjMo3EMmKY+p45dihvkg5IntGsKCfstEBqncX3M0kb933BULC3Uv6x4EYYDFNXehn//AZPycsSPE
vfpn+KlptJJI2WeDQ46CK5xNankGpgBl3ds2mnXEb/v7XnIdMck+jrktu8PTmIhbdkZSDVysRUfj
FPUNE7C6jenFd5LL56rqjy0G455YNOHp8zRqWhHoYglJfiS0Mg0yf+H4e7DS6BCSR25rdzcmDWNn
7Z906EBPzfadX77yDXj3G4Ij4P5usPcC7CPzS6ZKi+7ocVjy0Wg5/RxwuN/aUHmh4Nw6loBaxMxL
fQxmQ75RuBci/+ArknJtd6U15p1ZckfC5IXjMLVEqLY4zZ9yvzv6lEFPy1/ALluoP28Rtz6lIjC/
qbsPO3HhLnFKBvs+qYdDWpjN3IwnpvdNNbRQoDPJcQ5QdilfGgQGHuPjvlvyry506MmI+HpGAatM
Po3avatUg6uZv1SA08gPOAt2EbXuVG+NTMcQg9UEx6nhiLRixt15PFkctadi5NjHtNTkyduY011Q
RcRwFHql7gosJn6PsR8zgBg+c5XCEc4l5uXyViz1nV1LPrJy30MDZJO9C0T4IYgcOwTvHX7ei9c9
8QfcxalDEC5/xa3dMI2P8LnncAMOAGYhr6/JJo/tpAKZO/2ikq/Z2H0TQYNJr8Xib5SbsO6l4xXS
GCJrDOii2o4ZLyRvpIGwOcD6IMppHXGakHrtYJPRJykMGYjB/nITpji/eOmz6WRh7qvop9aB3vVg
YvvR22Jy2TPjA7zWtzqpH2oKfK0QoW0qDqw659a20LBxgCFoOtiQbur/SDuv3tbZc03/lSDHIYbl
ZRvM3gcSRRVLrnI9Ibwae+/89XPxGyCxZcHaySAIUtb6/JjkW55yFy9/GPFh8jnr0Vg75mFw7xdZ
v+jTdI+IxsrC0BKZ2I1KgWFNxgu8VKiL9VKv1XUX1rdYrR6HCgBIBAIfhOmvxB+mTdZF/DXUEdRe
IHKrPlgKekUMrRcj0nzgjhi72fhZMQw+mp325nmdvMma6CE3MGXJASFI/ltXak8l2BsyZ3VdNdPS
lr1dX3qvlFETQDFOxpnBjeCF1Jo3cDs2hiBHtcufhd5aCyswbuuq/aNTXw8DDFPZhpaiRg+mN95Y
RbP2hK0t0ZVBhazfpmP3nhrNjzbp4Mjq1wYKPmWKtLShvuhedT8O5lXbRbDbMbMNq2v6i1cDADeh
Fleo2EHZAzHRUzWY2auHHNkiKiSLl9LseMaV5EVIvNrShHyuT06sAabTt5beHgagkAlSJ0mnb2hP
P2AbtklD411DRGQRkLEijrb1xvDGT4o7+o7rtEluzZaUmzkg0+wcYCoVl1sl72Ofr0rSkcZKr9Hn
29Vt+SCq6HlgVJl6I9NnHeQuysTWbB2FG0wJ+TIrjV3YyhvbVBgCU1d1Y3vXheaPLE/f+woWLEJC
XTWQ4Po/dNjEvTquFZlLxR4ekBxlveKUm9RunBZPCtaOEE44GxVQzvR5rVqqnNoG4VUhot7CeWql
KdtodX30a80d0AifAmUXZJlrySZ8P+/Jjv03Kytgdw+MwdSxXduo/CTRyNFISqvoya6GEjEVtHYV
v9vIiBmAU9IXY5n+tDr9p+fLvydPXXlK8rMY0FSoAcwaMu6PWX6wKjg0pWxdF4F/NOpBvY7DxuHO
y5ZlydRS+MkhRiIrQ0+yl9rVqARrE4XVVlYR7YmndAnDGjaFsqAH8SdEPLbsgMQ03mOcF7+9Qb42
ovKJmvIWqONdMLb3fmo/dhNE+nb0f3jUgmqa39gCYxYLYKzfjAAtzbtKUVyRwEr2xr2ehitFTO+9
pMPZyFgDfqY8RwMMS7VLr1VQt7McPn2I5mqAztui44Lw0PA+BNYdt8JOaRqm6eMOutcmGroXKSIh
tgJEN0fz4Ek+uu3m7z7zSP258KtAekQDx22E9KiG8mNBzY9xYYQCU7bTamBD3STD1a7XQolWYRK4
nckljwwpm/om6poN8Dfkj6ry1rcaKmOQ2umk3mI+smuE/eK30bWBrEXg4zFmFKMT454yACIAuftO
E2IbZ+gjgjpY1KV1Eyb6UpjDCkrxdirMPxX0txiPzgaGzKKqmN8J+SbQQeyWNgMKdCfhRbUO/e5l
DbqzNdSfaVTfZKoBV7f2X1oT7xRYWkqDKeqUru1GXRepfdB9egFZhkxghshqgHxQwarS6mY/SMmq
tWIkAnIHCn26z/S5+VHfVxHsZny5r7hoAbX+dfRb2U1te9e2Ams3UZho6mghjYqMO1QIZUFLtnwp
JNvCuzQNf0ylhWUdlFoygT2sIQmTKZUqMYkPUjFex4N+n2TJUyNaDJTHd6ymXMtXblANeWnzCk/i
nplaUmebIrfow0Yc4hRCW3Vo3/MSVC3Xh5mXr8LsNm3KhQSAknQ2wGuS98a0Z5HIyj7p08GJo9Sp
wavnlnanae0dylx4Fxi7Pv7dRJOxwBJq5SPFlbYgwrSmlJeVNb5JI2d21XprHGlo4MnmMS2831rf
P5d+8RTLzbvl1a+GXx5pqyN7I2cu/W0sBY23ogFYW+XVftB6aMMIOQeSuVXA4AZStTON5rc5m8nA
GC1N/nyahazr6hAGSIibE1KxUbyXTJaX2oBvmY8zHwcXZBGew7R9MQMmwXXTPIDC/MsT1FpqzGKW
ngwuSCdnorJ2K6jWCzk232RfUZwClPECAS50ndJbLo2nEm2mSS9ypxrzYwJDmH5beQ8eXT8g7XNf
F9OvXg+OfBzo5l2OYgzOMNgCUT9fJ7b/y6D0yvL8Wa5qk6OqQivBe6UJwRy8oLfg0e5I0csYdrh3
StizKo8cm5qrFOgdYl1rIg5vSdIxLhCS1akOZbP742NbslCR8aUxttORbIpSf1lk+V0+wNyR0ZAs
QloEKuLLiJFFWBakCw8R4ZL+LHNm+BD9DWOyrRHlu6oI1h6Gm6LX4RuOu7Jttm2IIr2OrEkY9jcT
bt/NKDaKCA7IjKKuDhbWye0KExp4AkXVPlcy3aKpJD/wEWSYyvp6mL0zu1z/Kfzmj6ljBCIZO1Wm
YjHgBIsyu57lGiKoivxIZnowfBMLYR94sWCBrYfaqrA5n3G+EOvVslsNGeQiE0E2Bja/0I3fRql4
sUvlXgawIKfRbZR6oNcnaOT6WwrVi18f9wXll4qjwIIm5i5B/waIOGr+E7yKwLpV1OmW/yTL9EZO
lyTeBkoGey1cZXb2rqmto6AzphrmyraVB07524S54gouzi5PEHWq0isZWNoiGlBVMaN+MzGXpdFS
bIU80PXQBzeuEFCpaBeNJXKyxbDPuevsirZfQ2kXaKjCNsqWedVKdMUhQu5u6DIowsgERFJ8lzTt
1tfIP5sEm9jSRTZlb5A7mKJ7iUR/HQfldV2p29yHlpcp2In9BvOObEFnbYERXpt0GeYcsOqZRem5
AnEfXAWysJxU183Yr2IrHhZVOz13cbiJAFikdfYjgIexKDWxFeROiDdtS6aSpq0fRtV7sE36R2hB
JG2195HlNZn0yc3dlGUPRB6RdIsp3dWNlQ/achD92mgB2k1SuclUJHwkOIr5X5pL4S8jPSoRPGhk
I/yVbzQvqpKDUaM9iO1Svo/raGMJvEA9Kr85UR1JGo06fZXSCRAE20FNb2ECrYbKf8eH7w62u7Gh
0erSz0UWhSw0pB+C42qz17riZoYBK+hzLrR4zsO0/L6MZrNcmUECrc8jJyJWQbX808rwyNFGDt0q
D2h/ocIDBuSxEBpS7EYLgyrZIzSZL02zeygbDv221+ky4L8AB9gBRDUTuNrHwO9pbUwDjRyS7mXL
bzU72i1aDyABznSHZpKuklJ6k+103cT481WyWEaNdwgkHd+Z7NEHzcF4UbNRzJ62GRCJQQxbdJn+
NJr+OzcbJJv9EeMiQEkViLCoBwLpRW9pksMFKZ5F6YEvt4cnzQweElHQwsOe2NTVrV1Z9yHIfhJZ
hqlqt059ajFWN/PzV7nHZ6i2EhiRefijSfvrFC26op9+I6QeoZQNTksJjGPRpy4XNNVkvUXH/aoy
XoPA6zdk7QDjRCs7DGGSdaVWs7gooB08jejRXrXa+EY7FtKPFC1nhQ9dlHd+32zrECRfPJWHxAx+
WHXSrBM62SibHeqx3k1s4MDSbuWpBSzV6a+jEH+MwrqGoKxiNtNNzIfAgddiXWTSbyDSUE7RJi5x
X6zN9yxBDiUD4UNptajz8RgWrce4v1lPQULjO3wfw8p3xFggPNa43DuHwMZBQk8P0wSiGRWfXQVw
De8q4EDYC8m+E6GNX6TBLZkrVQam3wNkRSPvjzTwEWX2NAbb1W0/pPaiVhlO+DUGZ+/6NN425MsM
Kg8W2LtyLlXyN7kx3sFg7nGho0uUHhuTOXUN08oYHnq7RwlCWvUxYqIMr0xUowsXDXh4HNx+whic
nmWFJ0u5soL21ZOLh7wWRxrXu0kwgAdOcmU0uGIU5tGOxl1nQW4txa4cpnfEKJamxu5qY3vVe/1W
KGnlDKJ+BoxPZqLskYc5Nnq90yqEU8m5bpNUv8/ZOKoVrqLBEnj9eodKUW9DD8VCI71mfwCKA1rR
oD9XKsraiOF0qhszCRjJRLtW9589XFQRUUoBZmvecsB6MKcFBFbGv8JhAukD+tZwV8vlUFt3mD6s
Aguh+cm7z5X2zmAAYZU2Nz8VR2gItw6mV0wCd02FVk4G1ndCgKOfqWyZBHmkHn5GeTCflYgLlBh8
BJaj0dwaNcVamm3CEAbSbM7BHag1vASx7+sM7hauX8FUwWEM31XYz0kzvCHG+1qH83Uf3xhJdciL
sXQqTRSLWm43iCK+ATqjY20EklOOyGKM4lmuszUNkwUycEsa0Gssfu25qbPPoT+qcnVv1/Jb0pXP
8jTsRpSwSa+bX90YvKhpu6XlzQpFv0ZCALHX3pQU6oSV3teJfRVM71JYOz5NW30sr2fNVKYJf2DC
3SKUdodAteNpuKChfvKrT71DFk03udcyY/JWVWSu9IL5DMN21NvhHYmm381EXKBVAJ38+GFCinaa
jvpEZzs1tOt8xGSpHI5VHYOJQHYfsNOy9hL6TPzTck2BxTfpFVfyxCOYr20yDmszNw6hbINpn3bU
8Ffk4w6t8l++neOqKa0bGZMNqPODF10hM7GMkvDZqsedN+kuVnfkBcVBalEoNIuVD8Rs0bfWQRMY
p+nR8FqqES0+mnc4DXaht4HXihwLSGx9fO80ipOwuZH0YJmIYGtn0Z3Xyks1o3cHvB9YCuazCWOr
DlTpTEoAzOz7CSl9gQOp2kuunvn5+4iKCl50r6UNigohxgkXP3j4o47Zd5ZgQaS+lTqio3JNTwJl
wso6JCHCGBJbX6ahYKiFiyvnI/6IEOWYWy89H8v6uAyCpeiVY1oO47bLk/dhYCpcFr20TgaIibnf
oTwawMoD0o9QBMa5AGyQAbTaXMdCIs3Xuikx/zIUNMPSuNuXAtX6dpSDNY0KIImj1uykAvVYCaEo
iIS578I0Zvw3Qh4r0Vjb+NgJLfK0BSEiIA+iIoTwQaJlhxz7oo0wQInQ/PGY0bTgkDUDZD2QXzS+
AvlYWYq/tNEs5Ufh51KkperGZU3/VeNE0IbZSicILUQJ0tHRc93eAgbFW8krtIMhmHMzQD+GIVZZ
Wt+M25iB6taX05+Idr9VlILc1m3hDpFkoAKLQv409j1yRDguR8IL+YmY7DCR4JlqSqykrpnqwfCG
5MtNPfSYzfSzplVmq5UbNfJb05v+plTrbhX7bbeQMugw1PqIy42ttiuZHdww+vAWQc7vO1hzmYuW
P8kIeKq5lq1jeXDQtqF/gOgFIqxtsfeLLrnXKr24Cj2lYgmK356RDnekquLB97khw5jdGTQqRaBX
yEdEry2LhCwrD1ktD2hch5nbW2XnwoOltxvyPTBRKZZlow7wI6LCtRoobDZqn7cDJldgVtFHRZqU
JkBtvBc1Gv5ygiMITAB/M3FLOA3QfECEGQRXY9ABtReEWnhJMVxpsKaxAzWx9vD5iEtoF8Lxs6Be
t0MP77ht5ds2K7K7xpRRR01GdH1x3cPynHwEH510gPZbyc2Robi/SU22hK7x9gNGdJvOm1H8VpJc
2/w3Rw5b7ZE0rnwZqqgHuO6b25bzalXmnYeVOhZR8BsYccj4E5iy0fGn0a+0bwHJITSxwh842PZG
5FPJ0KBSkche00h+SmnXMYKS8Hsp6epPmffiW6QStFN85KfGgBGBSUFLSYyxDilgZ/YKfMekfbGN
XF56EgcAqv+Y4WkBqu6RQCELw6+lzv0OEmVsnaJEoTvG9nGV6j0GJXj2wC9Gx5AhHgWaBknWi0sG
YYyRlp2tTdtApSnMgg2pcARidxK8/wpQ6VrTJTD/tB8PTC2km17XO3Jwc9rUMvCG0tNp/BqKtrNl
XEJ12/pReFGMTr/0TL0EQWvClHJChwnZgJcSnQtyXnkzJSXnXKqzUTQYykUOXlofAH/D5gWjhcPC
4IKESlcSNxFd6NmddYZypTCVHhmMZpiG4VNQJSJ7w591urHAxO/UzE4fwjwzKSQzkjR0NAb4CVZ7
LbVW4BplLJhsormBsKi/TmMQvuhaeBAZeoHNvOglELQ+6qfkCvTVxPjgpUK7nTBTcioAWliBZuOP
SqqnexAU6W3gyxV6lPq0Z/IWrkyAcUsKjex3aXnePknGO8kYddeWYKCXSjPROEU5eeLAvWGlgOqS
aFEiUtWuKqGIq0YOf1Okeose3eRji7jjEuQHJBg9wWphYvKznMLCfNBoNiMe0qKBg7x5or8XZkmh
C4fce2sGOkvYprRXTV+VCIklWnVQ0ZKJGEACSNIrJeXHKi1KyAW6IQndqGcUMqx3xEq0Yw48mF4U
o7aYW+PWSPhpMGq628js0RDN2sl3enuUF7Sr5hGA6J/TKX0Yww4Jrynrbtu+x3loPoqRZHDlJNnW
BQWvWhyVLmWCrvG/h5ouh/mmMlxZVIV/Q2Fxp7GPJvjkqlnsdUxmJkyvko4TsInvawbheZG4BfcH
ihD0AwLg30Am9zETSqdiOpnBuFNr+bE06TH7KtIpZW1fI5qz7mYtmS4/1oZEOfYWdfR5M+aFdrf1
m+Yw01jCATa4b41gT5LH0Kh6N6THWqJSX6g9CXS1SylXMOjq53aLNQ11g6SyjLuhXUHxSOton4Nw
d1Gki5C8RlMK6CJTXsmqwg0cDKiu1XxirxDKrFc6RkqgHqHcd4Bel5xN0roS5rppS8Rg0PEV+ClO
5ggYdziyCHcyG1PMdElvUJ/JMrnd/SsBMdAftfvOSq4AT+8BUu1sZggim6dhyYbmGmpdEGBQo1+M
pgEUB5AuPkeKH24jGnlyrv6yahrU8nAwfVgvShT+tMpoHg/elmPrkjCtYiG9eQNetyWqoMYA49CT
6UJk6fCqY8dSW95ByHC4MI+tbYYVRaKuGeBhYYY12FIxrQmldjB1nQ7sU8L+GWynvcVzA9VZUlbk
B+K33sMGNbPFQpXtK/Q1YE7C/hlKY5800k61fc+Zmvbo5YWrSumWwe3NLHY0Ir2rNAoHRP6u+A38
EOThsD1bRQotDRGiBR6Vv4McAk0fj7QlC/M+r/SnEDMaw2gKx5vdWjppHpAOwAZNrnIVtDZS3KIZ
NqI3j2MTHkq9u8kRsY4DMj8T0f+pRz6ggZboPQU26gZ9D98+nB5TVA4o0x7yDpKn4rOAInlAuQqA
CnRa4DXsWTAWCrZVUyi/I9rDKC+T76tKINVcGS6DVhb1pIwbKa2u4NE3C+gEkOU7OdkVcoBRBBCq
hcksdFHH6ZPuy4yzW6wNbeu2SvNtBm9pyVgVU4iofkIxYoeV+6YC5hBU8jLR0F805YPWGqmjhKWC
vwtaQjqMtqucXwQ8BG1/o813ZoTYFu/AFQXCOfYspZagctGo2GpVWn5TFjko7bD4ZagDY3/woJ4Z
/AFFtBYU827T6i9B3FP82y2ZKIkOYOaXFG22QDepuPTsLSrtymUKMC1Mkb6ojcmqxDO+AKs6lXcy
Hq5ojrChQUikgKo8oa+BL24Q/ltpnZGvPCrUVGCCpud0XYTak/lG71kzPckIMN+2hfanqyx5hWZA
VXTFyhtt+JIcO4S6YdLxUEzczr33OKYkhEiNHdoEIB8zJ7M014C2gRKORssvHB8NY3gPol69DvwC
XCpuDWgw7SsPUr4gd9VCz0l8mk4aas11kWFWYWg3TUbzo02QsmVkehXE2ks8JY9JZ+J40zmhPaC/
hU9pWWeAvfUrOw2OsiY2Iy03CreOx8fnaAxavI/CWc+kl0Lw9OGMsrwLzOx6SKXb1tCv9EJ7gqXg
wqa5piJ3c41GWgikT5NXuYzZixeUd70pqZw1irKHTHEoo2GjanBOlOIIthsDm+Ixryn2c226SlRm
FmMhXmnKbmvqeFUN3Cq03LTpN5rsuU0wvzDTv62iWGUy0O8mr3qN0DMAw/nkNeaLZiK1Byl7i77Z
a+IhUU7jEr1QcTerTKLd9Fjo1d3Y9lijU+ugL8W6jC23VWesCcygoDAOQmUeg9UmB0kaYjtY+rdR
r1GkMyVT4NyIiO7gkI3wyWyBPHCBdokxiEcZ8bz9SA2ALrvM8oitzkkgauGMnDkRhFgAQnp6baLd
5Ej4ZTsNpbjbYVeyCRqYDyiZvIxg/qmm8JmGZgw/XFsnIqIvz+OvTWvmoURzxTMtccykBIMqLPEn
IlAc2cbpCRuOWR6o1RsuIuR1QqmA+jNTn0pa3Tr0BO9KVjrkq9VVgyOTY7INFDkcb+h7Uw+0nn5f
102/j/J6NxTVTgKtwihzePWTrETZKdaPZJPasuslUG7QVtwCkD/dT+CEdWHRbQa6R9X297/9r//+
Pz+H/+3/zm/Jg/08+1vWprd5mDX1f/1dUf/+t+L//d/bX//1d1PAhLVNWeiGoluw7Q2bP//5TjfC
n//2P1DkkoAAGwhRrout6fo74ehrRm0LJovLdnEhmvYlmiFrQGs1wzLJGVX5c7QoxgdJQIta6g84
HG7gka7723BPW3slbxiHHL+PJ76GUwzNlhWBRZQw9fnX+fBwiYXK1RjFSMkZ1yptBu3h+5+vn/v5
hqHLKjAdxbDNzz8f7aNA5uJBc7l5HPy1xJI0auc/iGGbTLRhdZiyfPKB7KIQcd+jCsVOp9liI28n
+1dALTffxzn3rlgI6BNquqWZYn7WD++qQYaqpiZXkBbEioeWqAXY4vsQxpnX9THE/OcfQgxRmvec
6AoDbPrXXA0JEKuyLQ+9ae6/DzW/+c/LmubCh6c5+TJDCIsKIjtWTx5mQ82r3T6O4kiLntqsurCq
L7056/NjTX5ZIPhOLA4XoEwIQNPa//5xlPkrf3kejczKUIQtG9bJKlBEN9jwVuWlhaCxo64mV35K
VyhFbHpXuNjyrWR7ofzRlrEjOdG/f0jwNv8V3T7Ztr08+rZCxb6E7eFUt5mLJsNidKdVduc7yYVo
Zx/V1GQeVtMV1vzn15lUng+sRdAPk3QDRDjD5Cx8srsBlWE0dPBfr1RpF3Re4X7/ks/tZhoDhgZF
yFI05eS0sHURUxehoF6QC08BvH6WpZV3F76lem4b2GxlVbYUwUY7eUBhs8ukeEAqurMfbb9mQJQd
5BQsUVmCOMI0BTdXmnFquc97WLKkGiATrlRMbuUSMp6d2wvd1h9KKb0RdasinEZLiAEHIEJvILHU
jgyQdGSSSZYRtYPy5a+/f1VnHkFFDdE0TJaiqVonr0pvA1/C/BbBAfT94C9MXSccSkRIwQBbDOGM
XhA9fx/z3B5QWfqsCa4qssWToHnQKa1toL3ZL/uVDSd8NWwwxF6aO5qaJLMOKeUCuJYLSFG6NS+c
w8q5Z7Z4WlqjmiozRPy8LhVk+qVAIDzbuc0WJuPD+FQv/RU42xRTvYW5RvvM5SOAj7nw4GcWJvLP
/4p88uBVbcXWKBG5XiluuwbWsZJWJBWtayzCXzwxe5DG74WoXzMD41PU+dj7eFpPdcFrIGq09Tf1
urnS7scbcYOx8AqR6+xSOOXrCUcXGBUcVdU1IeSTh8RXAMioNLsugilfFy5N5Gvpt73OOdD023//
2T4FO3m2FIfQCiqqspQ2YmeT9TQLfwvtjePTvnx8zr/6yeFNn0ezNNu0VKgiJ4+W+XiqVDLQWvuB
9NjfZG7ghEt/XyOCu26WxfriWj3z7YhoqqZu6oYm5Pllf/h2wBB1SY8Kvt1+csNNua424XZa4hy/
vHw9nFmen4KdbIy605Eem5O6CbtdoTf3wtefNP31P/hmH5/p5C1Gkq5mLfCKpVhrbnuggLnKruoX
cz2vR9o9F8Kd2e6Ci4BbiFVpod37+RV2JrIaiqcpy2TfOeCQjEO70lxtg7Ic7ZiFsWDCjMSpY1x/
H3heeqeLRSBCC6TT1IVlnSzNGtGSWI7Zdl75KwHF34YX7p85HTkNwDxd5gjTFbLWk7WhAGWvxSC4
5nLEuwUoFgchk5S5hfyekeYuczkAUlID1/z+yZRzWxypOhP4jDBs4/SV0jNhoFMQIQThbK3FCk9Q
BjV/6KE7sfsfbYIP4fSTrMVsDa2Byz0fm946c8IdkOVtteodbTVurPrC0537bhbb2xTK/O/T/Bnv
T6+bpJFozEB+DjDvGF6rJqD5C2/xzHajmLEVXWNhcguepA9TzW0rcGHksTQXixq3W/wE9rcsVkh5
rIp1tO7vvg955tF0rED49jLVmyFOIkpMcJhesyT7pge5boI3G6vy339/umHYQlEVw5CFcpJFe7Y9
KGUD1LxRs2OXBS+zvML3z/FXBvd56VtC5/PgT2zI8436eU/HjD5xJ+PVRVvdjVfTEbT+UlvnRzQf
4gWX6KWA8xL7FFBFKodyF4VuwNOq8img+o/AiJHGNdMS64pC3hRDbu79yqoc6MP9TkRFuvyHGiIF
AzyBv9M5Msa9F36HOcTJr4B/jS1ruqpbwpTn5fThKhg1pOXDxEodMYH+E+2TPSKWZ6F3WmNvFl/K
VebD/rtw87H6IZxRNnIu94Sbbx7dVTbxMtvo6/nmQX39wrN92Qq8UYulorLdZPXLNdewnGRWJ8bN
qfR7bDt53ZbZYfCz1rmwcr4cXX9F4hVSiIMWPW2TxKWhjmOIAmMAq2DS93FSb5t8Y1PxM5VwK4P+
b8cczsZ4K1ClC7W5cmYd8aAWir3kELZyuudVuSzaJIwKZ3Ah2K6HjbIenhCtceoLkb5cDvNzslDx
i+Xq009XS95oUTxavNE0N68RZl1KdPg16xcD5I1nT26eH75/s1/OFgLyQMhN2TLnmXpyzaJQnwLs
n43FkKbrzc6R6rfvI3zd9Z9DaF/ugcRKWpUQ8rpzcOty40ftnntgnzvAONbDhfv13KK0Fa4AlWY+
l9ynPa/8o2ZUjQwZwhUJjUSgPdj53QZIS33/VGfem8X9TfeO3rfOF/u8zwomel6vWIXTApaSb/Xi
/f/v58/7/MM+TnC2HkNp/vlwk1r1KRoufPgzr8nS/jqQNMUQ0B4+B5BHVUcKCcU9qcKHCWpFl2LW
16oXGkFfG5yqwhFBz4TFLCyKi89xct2whrofmHdSNULxoWRrNsWKprobutKlaF+aFyfRTo+/UA+x
rCfa3CkBvshIZuGmK5Q7XPmnoExd1Ft1gdZ4f7G5em5F0E6QhWxohqqcti+aAeJeXInCqQbNSbuH
gA7792vi3Cf7GGH+DT6sCQPkBxQvIljkhrD2p+IpSlb/QQxLaHPH1jTZuZ9joF0c2kWq8RRFvve6
TT8ZS/TdLlwcytlH+RDmJNuAVFwOtY0YXIv+30rZj08BCwO3+rX8Et1X11SCrnXh0b52EFgciLmy
YUER0Z082bO+GphhmUPxTuzFCCPi57iql+VSWoqjX23sw7RE3mOdLP/t/O0k7slehqsnhyGEFkeN
dn26ScWf77/Z18T+JIB28tESze/KigDRlkzb9bb+Vloj2br8H6RU8y97kmDwEnUsMFjotAFPLowm
kjC6yzmYch0rjKV0I1aRa0Fp2cmuzleL1hce7nxAyzZMzZIZc52sSLwAhYJcTuHoD8z4qKXDNTgP
R3ZSegUXs/tzu9iYcwxN08Wc13x+lXUveajD+WC2kTR6aX4lbrquX9WfoyPd6fS24B9cKpTO7YWP
IU/OLFuXG8tQCZlKz51xMPPr5NJhf+mpTt4h7hJ5CEe6ZJa2T+SNN1w6d8/kZ5ZhybSPZIPvYZ+s
wBTYZ4svFxYZbOf2ulzmpJ2jqzrpw6VtfPZ1fQh1cgrie4UmW462T4Bzlp7/jsD52q/fL7pz18jH
xzlZBV1VZa2wiZFsvV29llbaetxX60vZ3vzav+ylD49y8uWRmUXgMyVMAdPGC+48gAGFuGuzvRJs
v3+is/fwx0c6WQKNrWNmXRJLXcfX6FluhJPulSWkcBp8F7fRpfVwcr5bg+WleUu0fmfs8p23LVYc
6yTM/eJSEXLmJaLGRLNNZrsazFM/71iJQr21mMM6XlrQF4IRYJc5tF3s7UZDChE2BXLw/cs8s51Y
5wqzZAXztS8XiZY2mRopVubU01s1/bDUH9///HOPpMjo2uqmbbCpTnYTLjtan/lIogyksLp01cdu
F11F+U+jufo+0pnNZH+MdLKZvIDWtgWC0xlBKP4lJSWWjeZ+H+Tc6yIf4l9UGRaj7s9fCDsWf1Il
2OuNSPEIzvGhuf0+wrnVbSuKoRsmI3XDPi1jwEErihU2EOR3+Da45Tp6RgRwiQrPCheCC0XapWhf
KhpP5IWPkrGT7A1QE0tYCofpHt3YYBOtioN+Ye+ef3//fDjt5P3lhe5XXka4AcCNDDSwfbjw+s7U
tx9fn3aSoRRm35uDCbGExswL2Oorf59vm7vLver5RDs58ebajCKaQTdc15PNqrWiYsCGZ6wRqFcG
WiiAuZwaBaEpu3AlnX1pHyKdnK2YhEN2KYk0IK45Gt0iU6X196/tfAiqG12dW/2nAzErtHO/HdJZ
IvFlyn+Nxu77n38ur7MVyktbV+Y79fQcmFrFV3JUX1hnOOySicCTXExLMNN0GS/EOpNm2cwUaVRR
v4ivZXOMlr82RfMSAHazTHfWdvxpLeYdlK3tCx/nzP36KdjJ9TDKEjZyJcHGXbOlR7WedsjgbC5u
1HPH28eHmn+PDxXTkOgDepch1Ldd54yrdBUhAoPDxYKcf9GtimvWOA2CYvH9yzy3MP4VVpdPOh4Y
F4IM73g8NBXBpIIdaV+/j3DuhvgY4eRImLrQBoZChBa34wpaQwHbK0aDC1Np6KvfB7v0OCeng45Q
dWKn89eS31ofgUP5Yn/v7OpTVJOWl6Io6umITqmntEI4FWbbS+fobr32sWzkCymrau0tp0vXxbnz
jibbP8PNT/xhXWR6IOFXSs6gabPrZLTv/HwbtK1bIA9pecMziLXrdgK+j7PEheRBOfs6PwQ/OQPl
1m8KdeRZsV5M/+CCTAXlYEMC8A8F5O084AWHL134iOe2nKabsqVDfVS/IFgKkhasl8hZcN5Dib3D
nEvq7V2LWRa+P+XBCsM/PTbUAlHJ75fP2WPsQ+hT+Iqfx7pRWHpGC6hzJgdrsE1BTxqPoHVw4Rib
D47T+0UzZPpxyDvRnZv3zYcPy6YrejkmVD2TqlSEKie/vR3Qnke7cyGS4aqxrH+/kwZq5V8xTw6z
yo8FoC4NRyEDClC2hzuOJWF64fudO8o+Rjk9yswq7+tcZE4rXLO7Tu13Izpe+FBzXvn17WmknawS
W5z26qKmKRK/IUblKC42YivP0a6RVVsKF+P2K/s/yaPA+/wz3skdrTJiQleBrwXjyDrME8l5I2jM
YVxA8q53YSGeOzQ/hjtZHJqKXp00EA7xmrbdesFLqD532U+sdS58rEuRTpYEOivD7IKaOVBEFpl3
HJVfo/Wj9PdF8PPCNzt3mmiIa9MZwb1VNU5Okyg0SKUiJaPjaa3B7iO/vUhupOWwREkAQdmFd31p
k51L4j6GPPlsWWWi/5ujEvd/Sbuy7bZxZftFXIsE51cOoiRblofYSfqFK0OH8zzz6++GzzkRBbGJ
G/dLv2S1twooFIqFqr1zDQJkCrRacx0K3oYNVm5OCrRqnYlneHxoKYrOPrxgDrqeNdBNOqkCxhLM
LDWlyXnwXz1YOKB4bqH/Zb8fi36QAogI4YG6eRbwEF6gDdnZ3iQeBLNgkJA3IckHCKipxrKrN49B
xTtLa1eaYqBkhUc3BR+ljB9EoKEfsj5HfD+MTmhHR/Dv7bRdyS1arBmjioqBEiqYGSEWch1iA9BU
zGmPi0SeHzT1AbNaGF7lpDe3244rSsP3tYFXMLQgMhh6kBkmhq0apzHG85CJhySTPm3vyRqEDiuQ
h+JDBBWEazNAzSxifLoAbSNeK2tMNklZxNn2lZueEB1vATI8S0GnABNwIC/tg9QHZrQOGNddUEGB
ugCZp+khr0HvCkSrDttWrXyaUki85aGTkty+Qkij1s9Z22Dl3MmlH8J4Ln3AvJdDXaEeOHFu5W3v
Go6u8uK+9SWQg5do9nVAtV6jY/NFdDEDvtPB3r0fXdoMyAviq/u2MJDZt1qCHo80ANFUZ6iy+Dtz
9LbX8NbBYZP53pi/1usrpmMFuUNQLhO0ybTVV606pKCt+3MQtKvg7kNLJW1buV441ElKUupSDcpx
TCKCoZpSghiuUWAgbRvpNloTYph47yAozqK3lvlUSCYMn8ZmiyvdeJ21XyA8tiJIWxlFwXH3tZ1Z
ApFrk0BBKICfp6mdEh0eQvVDAHXZR0zB1CteAxQJ9901Qt1nZltWHWT7IORVGl/N8s03cN1JnKrY
6ikCxv+A2AKPlsgQdaZA9NFSuqcN1z9UD82CHqhMOEatLRv96kYZDjUqhb3AobUq9WZJakdLHzAR
Jw89xwFWAVBJNPAYjuEPtkyR6qQu9QbC7jm0XscvYIL+lwD0ByyCQDrIqQ/aoNoJSpA9WsEc650F
KmOoSG/v/9rJpDXR/1nCnP3OD0jRBrBEDZ4NkAYXT1H+aRtideuXGMxdbZaSGZt0teLD9AZ6oM9g
SPvaumTXeigvZ5+34dYO5xKNCQOgDsjQkoWlM2Jp9y4cm2fDU1yRuwAfiB/AwgSDiM9rjdyUYXMN
c6lzhvMZksJ/zIck3LWNPj32+ZC50BnS/9w2eDWhLeFoxCDsc2sCliEjAZeP01enYvwugJauQVt8
VHNO64p/y7CJaKZJjyz7ZDcPgYCBFo3i+E+tFNsKJBW2l27l6RgpFaxBGQ6NxGiUuXbxArvUgAEP
ASHMM+i+ETUobMQeAexoBWnAE92Jaonxznb+SwfJ8ryTMx39xQ2kt8Gmr4MHo0hk/zxLtYER9qbt
fkCPGYzpsi8OKacDZu1WxvWFFn0d220g+l//WrCKl74GjiUkAWhYfxIqD0qW5Pyf/kQIk3Szw0s8
Vo7mEpL9xu/MdB7Q61rjbR09RFpmFS0eA4vn7X1YQ0F5CB/bGFxH2sbkhXhyafuxQgNfgWlyqO9C
S050NdT3tmFW2hOIvMShLreIaKHgT0RPgCPsO1fdpbvUd+jQrtu6mJ7aZefojCqb+nMblm7L9ec3
UGXkvbqE5BpE7Neo6IoPRYiAwZF3xlHe/2e2iOy5pV4aVDZw2L2aG1OszBw4qtU7xM6dIvzlO5En
n/4T50yHPBvRVxCd8o4RPSY3yOj/xNUN57wZ2MPHyziSBI7Z77o38F1jfmS042fa98+t/VJf2MJi
vsGHPhVJSbEat3mjjUfN3+13/763CVqPIKfFA1z1zYVtzO6RStcwfYsQkaqY1gbd2hy3+0jhTdYR
smYXPojREIEuhZuBRE2Fji/klWp8VAxu+TO0h7/9r+b3huww4dzYyQlkgOj3lEerf0ZtbybojrSH
73/etUBkmoQpKrp5dUwE4Wcujgh48MQqybrWmbIOojfjXIITCM+WqvBpNsAPc9g+G7erq9PXXYjG
YQZBVm5OPlhkK4g19wij0EPyc/BQQwqKV2S7vY6vUZhzbxaFXI6S3zuo4NvaeFDNzlHTQ11xeiLp
37n2TTT/4zYhaLNCN9JN9l8TPRTmZACdUHKYWnVfoK9ke8HWIQxcv+BDJri2rvfHFzthDEFvAHJi
kGmr5YDXd4H8cXmG2nEBYZwgAY1IqEzRgKj/WscQGna3jVhpvKVTEhh+RLEBpRn24yVtMDkdJUOP
bAy0Qsd+r5xB64FPZ27n4O2xukai/77wZ1/Rm9iEqqFjnOgLMi1RDzv6ggzySu5I0m2kvwZj7jHF
BDF6KAJM6aXkDsWnwDEMEM6B8h09TaWWOHo9YOYrHDVw1agJ55Njzc2Xq8r4RpUqkKfGh4YDVo44
/gaFKsX4lg4GxwVX8pBrMxn30Iu8hjoMFNO0vyT6Ko+uICmzILLtEac6px6335+3rkzy7usmLDNg
mPyCarKtuNHD5Gp2vGv3aEVxkp8oVNjxnjrQn8fDa1uZTL7vWgLufUDX4ggiES/NgMQbeF9JTK5R
2EstHItG6oEy2CP4/SzxlBwFuz/Wdz06eQ60yCNDCLjl7ORqMFkcQ+ZuEyU/QOCk0ndgYa01cgJV
MgfiH5wFI1GgJkDuw37ci2DSHqp8gpDDCxqFXcgTYKQGMjwWugodpNycM7DyKkWX8jce+40/pVLT
CSLwpiPmK63K6/cgCLK7Q8stma4UAq+xmM+HKM2wcZWIbOspvwcF2V3wFznIJ9UbXfrQAa5uLtXD
+hnH1x46o6A5JjLxLCqKSg8wF4w0gRzVHZK81waDC+QQHSbQPeRHML29/DHhA4GdhKAHGuUmjBMx
B77vBVFUqJ/0krnrzGCfDD4nh1x1RUJnnzH8TNs0r+N0C43dfm7wRqSVd2VwqkrOlba6bou/z8TG
QK9BEaxjq8S0fESehbJc9lmfMNUlSV+2bzeeKcxq5S2UbBNQF4GyXgW1Y/ok6B3nbZJnDRMQc1WN
owERw8EUj4WvJwtXz5Pgo+ELApW8J2aePUwIjIhGoHiKrZmL2O5afTeIPScNvB1Cf/ewy/YzARCs
cAHqJTAo7mztSd7pd/09hGcdtGie5qPxRTzIXulSQpPak1ROzFhdTZTQMAlEp5B05kxpZgTW95ZS
DYFDkUhf2kSzZ/GMCTRO3rO6kqAcUdFhraqoD187eVGiAjarOLxF9cMfIZnzAc/Du4SG5w86F80+
qxWmEk3BoEHPQvZa9YsRP2179koVTceL3QWA2aZwbBrMsgJA8Yzj4EGK3po90AtbYFj0dI5T0HPC
ZtNLMOZ2EoQ89EPM1ULd+NuU3I3ZrzR54xhEf/AGhsK09KR52FeaAoz5x7yjHX/z3rRHNElFdtJb
GNrdgXvYno6dzftcX/OFhXVsGa3Nq16cchXWYdRau8t7TojgWcb4WhYoGlRRYJnSg1JN7G3TCPZa
BfrJFgxBXXYO8/rfuZ/CxHBcWAO02OEdQq+AoX64A3ejt71ha0d1uWp0VRfp/AyZ2AqcT+CBUupv
oxF8D8A8DQH52ZrFjBMWVlOXJRgTyMtIH1CWhD3JW3lIUOLEJEuzy9/Izth352AXcraM4/AKE9Un
eWoNAvI/DAKBxRPsf/nPsuYYxXM7JpibRV0JbQO3qPz7grwJwc/tDeIuGhMiGuIreL6jfqcMbpq3
vwTSP8WQZ8sE/cmoO4gjgOG1z1CtFPZZHFstgZZCKOt/XD6+ClXsVLwshlUJTSUUMqTS0cHznxmc
r33OdrGD8FCjzUbwHLcOeHoxwSlboOV9TjPR2V5Rzo6pTJIZV2HbxxMWNJMCh0DLA8P5nFPFi+sq
EyxME9o3JoGnT0ftF9qevfxOOqK/0VbuPtIsfLUz7MOVWbZh2lYwiKSIu+YnIv6SzZcRxG7bC0d4
K0f/fREsEryCSCBGa/HpEaSWiQ5oiJC8gsHXjT/rYLowbbyn73rX2CUv2V3gdJZ/Cs7cLxK6eBt3
jMqEkdY3SjSp4GdgWrU8VMcG6mZOAlZwh1JMyTG3DMGzm4kjogThmZAewWCGcuCjEPP6LG/rvdc7
yAQRcQ6nsREAIEFc7yA7wRESr7UbPIIz5K7Yb28jJ+SrTEAZ/dwHDSTAchHkDBMYnPoXyJLkE+f2
Wv2aW4R7lck30CWZyWBsRPg9gaP8HhK4NjhXnyj9UWCH7v/DMzgRRGOyDzSCNyakLXCbvUQP/kl/
8b0O36viT/NEfuCWuYu49B08SCaahGEgYXARRir1d2gwTRnvWZp3AWhMLJmFGvSL9IahM2N0FDN1
Ctu4p1wa2j73eBVkLh6TdYy6H4+hCbzBphNQlAXIcKQHaFEcMvBHcuf63mdlN86zxoSVEuTemLjS
WwcueYj20MnAi6s12uqRTl5BDxUUj6FnHjR3+yDQU7WFy8QRZcgqlPewdcG8l6NvQYEeGYuoz7PK
aZ1bB0IlEWpH4CJje6h6DFyZswQDpUmoD2hOnWyo6YDoPzX/SpMC+t4qylLbxq2f8gsmE7OGCR+u
pWjgKJjntPzSUfE0/ZkKlW/j8GxjQpdU+U0cmrAN2sygL35U+pd2PGXGKwZWtpH+4VK9mMQErnAM
hNJPAEWLesRurOhJsKHueyyc6IVXp+SiMdGrNDMJdDLvaKKN7nd8ySReZFMep+kzD209ivw27b2+
v7hZA5XUgtBjt7LqYSbfqvFlkmWOR/AwmEg1EqGDuBYw5Pqg+D/Mwm5MTo7Ig2BCVaj7UVsWJiCg
OB5Hz3kIon/yvO0HHM9+j1+LtarB6CvLKb1Wgk5DixM6Gca6VDFukWj7zG9Tzrr9Q0C8bA4Tn6Iw
DhufxokMLCq/ZgeMPJ/Lzw26r/GZ1Hp8vhie772XtxcmyvosmyAbbdFgPmISgAZ887l0aQCOzsLu
360nEylMSGlGE41OkWpYgeZkRAN3uzfyusXWs6jLMjKRQivHNqoF+B+ecaBT/nc5eduG8ACY+KAU
cVcJGgzJtVfDeNNqiRPreO7NhARwB6CruIIFpvENlX4QQz8NLW+KiLf5LPlwZUSFpjRwN3SG5AcF
caeU3ASsw55s13ih7ngJNccslqNlqCG4AGlKfHeND1ru+tUXqPtsbw0PggkMA/p99DbGyvXSYz/8
bOu3bvzxEQjQcdCGFzT1MGkLeM0if2pJ65QqxnXA/iEY6ZcxmDgh7h+254LDRAODzKQERzktKjg0
vTQGC3oOiHY2tOuQq/CqdutefcGjS7uIBXNfT3PdAq+tPpHwYdI5hXyuQcz5T6pKTIUIAGCqSB6g
MmIVnvi1npzsQHnaMO26vVGrL0rg7Py9U0wgKKZKMHSQ3qHoiZcPNzxDuvRtwijLtG94nQpc65ig
0MVzJU8hrEulFPLeIrlTGvNcQNGuKCDV146tFQvzS+BjsKYUdoUE1jVSciob3F/BRI5EE0xjFuGc
qPN6ggXukUfMgvyP5K/lsUK+H9nb1Pb3EhvMh1CbBrKei+9L7HvhJwkUZ3gAddsjGO5RdXMx2OOE
+xokLtBa8NC/zevyocu69QOYZIM2xIwRLbKIMd6IDKLFdlokypEoKmSV37ufi06yhkDhnU96zreQ
mVBTZZIstDGQwYMSWREoYQ1HPUkPqgdlUFf8zqs7/0N6cFlrJvDMXY6IPWCt1ZfOrR7oQ3P4WbPA
32hnTnTmpYrUVbbsY+KPMs4t1EXhSv+ZCdbwkAPNe+5M8HqWdbGKCTuZFkB1LsUyFpA+S7Sdj4wO
qkV5+bodDdZvhgsOE32MoUghrgMcGfojeQZ94leIDWxj8JaMCTjpQGJT8bFDmNk+SvsaQ5UaJvX+
nHGFVnEupjChpjHNOM1qmJJCHynL9krk9aAu3baFFz3Z7sdCEcNRmGGM9kRsvKvtoQZkVfeU1dl4
/ndYbAdkmY5BU9GCH32eooP1jWoPP9RjCipbwnvMW/U4mX4jGxqlVmZChgYlPGJmSEP8NnJ7/zXK
n/NK3vUqT0xi9UaltEVgbgcYS82kBn1vVCm+UtqufBH8ZD8FI2eXVr1axmwt5v8oRTzjcV009FXS
BJCKVAaQnEFXOMesJtQXtzeI/pmbWLCAYTxOkEpRCE0oiEUBIc5UBBD1iYxTpCYYoZJ3ZWPs/h0g
c4+FjdTqUIlvHZT17gzoOY2+vPOj7gim7GOeNh8JDhf72GtsmCDrJOuAk4Tw1RS+o7HxQQiFf7dZ
bNN6UxTQhsmxWVpVQGMI1BFFAPVUThBa9TqFYLqINpvfEAk2dY7xph5fJ3Eb/EAv/K43eM3l6xCq
jiFyTdRu2r7LVtKnhH5hzXX8EAU9RCRbDiPFqmOjEfN/EMztIxYzpAILQESyJ0fnVDzEAu8LaDUQ
LDDob1hkvGFagD2hAUYWQAU6Pasi6OBEK/Tftp15NUcBQzFmJ/HsSNh9R+ezn0Q9blK5/DQ0ISaC
v0x+agmKp5SnUnnZRltfuQsak5foUGI02wZoPjl2OKCBfvQrXvJD87qbgLAwSb5eujLJwJZkzki7
jr6n7n10MdE8pPV4T6uE/qUtJNYRfMh0hdScfqccQQzhpI+5M+4hOea0VnQMd/JfM76I4rtsF+K2
iL0cBBX/bkUZPylBjRLUHX4CxCbL+m4U93H7oUN72TTqqgtXlFtl1nGscAGG+i+lkr736Y9tI9Zf
SVTMauggnUCrOBNSs3qcZrN5T04GdzwkrgHyb2QOtmQHdvrkPxTuNuKqI14A2WdWqHQqRU+/DWJD
+jmQ1AF5x3eMO3Jg6O++cZAFDHOdj+2UyoR+tyb+50k6lMoPVXyIjPPc3WsmNOS40zz0AN0CopEP
qk3orWMpOeNoTEshwV7R8nDz0ODhJzpUh9oie34L7WqMUi9gzM0rS6E6JmTCRWie2+ZUKPjUSO3g
ZXurVgP6AoXxDTGGnXoKlCo5xvpxzDjf/u+1pI01Y2tNRgZd0CgVWwx/KEda2QxcsDCcwFQJJjrT
q+4hSG2B69NNX7O7mXO41mPIxTy28ATZYAIxc6ArHiopRw28DJ2ngm6UsuBrTvzm46kwfYJ00Att
hSZ7gduOvDKxhqR98RuYsCxUIkrvBX4DJV3pd9IutPNdYQd/0xcoyI0506E88S7qfzj0v93nfWUW
caWq+yodcqCGh/6eYOXB93uElPxJeBKd/0+PwGqmuDCTCddk0GPI7eFiIF0G2d2XLH9NxF057fWY
F9DWz6GpgJMPgDI78aJ3mdzgO4kWr8sDuIV3o25V6CfXdumT7sifPnJELmhMhB6g290NMVay0O4S
v7ZaqMtvI7xT+t8ekgsEk8yXUx/VuQSD0sLSz0S1hPN/a/J2+iuEbqurP1UHETyyuOc4d9z64yhE
Df63mkygScM0bWcfUQ1PAegNoLRAseMfNDRaqB7UN9ApGDnhK68vej2+XWCZyAOG2aku6SaaxokY
0B809yGki+SWN3b/DwfwNxL7jVmIY1WA9oMmEr7XPKdn7Wsf41lvtien2uHEH8jezO3S4ewqx01N
5n7qqjbUjQoWUgUAVNnvaOtl9q6tgy9pzjau37kXI5koEw9aEUGmGqlmdO8Hh2p+HGpv2yAehHyd
qgS1JNQkxDrmauZkQ+AV2rxLkoQDw3EMdl5KUHK/GiucNxIok602mHMIu8oWB/WhVnklgVWb6Cyb
iv9g3oGxyTeGRodCEL7U631dHrSmskb/1wfWbYHBRMZJ840gpPXCOv5LTaG66ynJ8zbE6jiKtsCg
di7CfVyoft/q2BuI+mlHDFHYmdd97T8rVgIG6swpbf3xz0fmcbEtMJnAqGVyIoYK1m7IDSi0QmFV
2oezZ+icALx6syxwmOjYgfvGF2bgmGUn7eU873Z6GedWoqchygR4bA4rg9eKRjflJiQbGOqEwgw4
aVjxAsiQ5EPkxx34AD5Dr9gqyLftLVu1agHAhF3IpYxRHwJAmSFMZzzV3ZuQP47Tp0l83UZafxuA
hiCYwtHRi9H8a+dISrMbJFpTUbzmG+0VRB7wV3FAEx1IYbhcYvTI3K7cBY2JRFLSlQPmT3CknOlX
8VyBTt64r8A16woYdfHtkdPbtnqEF9YxR3gwBkMbqNBs0qXWOP2Kk2OCDh/OGtI1urFq4YTMdpl6
Xvo1rfCquJpDO3ZCJ72jrRrRjtcftep6CyjmZsy6Qa512qsXQBtHDMK7WVE55qxDgD1eQv4EBT/G
IzpdSDpZQgEkFvWzPk939czrKuNBMG4QI+ue6xzF1jSWn0qIBFdlzul6Wt15zK4jboNA8mZMvxlk
YywLLJQUGxbBEF4mVnYkc47P6n10QWHThzQcM0zBAKXEy50WHKLsG/G/KQPnluDBMFsyzYOpowkE
h2YKnLg6i6PmdvWpGnn50PrG/F41k9mYfh7UEPrJ+DIwsm8+JoWlMftIDW+xZMyRTEpf730JEDHB
pqRemU1WK37ZPpI8O+i/L668TO8VWad5a6udSbpTOk5cWQ+bCyuo+y0A8lkHj1sLK8Zd+Agu5n1r
mScTcg5UG5HXKsjxZZO5TFUJwt3Je3I1SfdqcDeNcDa12W2v2SoKBvYw6w4VrlsNGLnASz+6mpyx
fxGKfTQcIei+DbHqxwsIxhAigHCiB9enU2ZC/w15SeGNs0RSK6y62KkknxuaVy+cBSKTH1RBnsXa
EOK9+RA8q7vsON4Jdl1DUjJFdO64rXTr77ELQOYuKOK+J34PE98bNNC+ir506Ul3e1vw8iNfwI+3
a8yFELT6pOZ013rzrKp/TcZB5TaIcxaRHcIdh6yO5CaCnIeZll8hgbdTwfSzMxoopKELLnSVrJqc
uTKhzaLl8XEGL7/TZorvlZNYPfut/7TtRxyjWa51M8lF3U9htI5YiLbZuX8uW95g/GoMWSRhTKAS
xXZoZWQsTlP9KHvBEvufH7BiAcAEKVJj63wJWV4zZFYzv44aOqwD3os9dbib5GSBQtdyGamEQkeV
GihSmFmi9MmXB6sQztA8Bk3nVzFr7W2reMvGnPGqr2Wx7NMOKVdni5B6lAJO3XD9EXqR1TELN+DV
sRnb9yxycLU3Kv0Rv+nHxEleeP1PqxELknKgcVGgbcPOuxuF0anzCNcfp8/t0FjpcJ+Lhxbuvr1q
63HjAsSesbQOJjORAdS4oi2hIhfuUvDE2FlhFYfCyb3wzxWTMaWrLSCZrKIaclmZJUDS4qNgabb0
WYghtNR8BW3T/F7aMR1F321buvptY2L4XFbAjY4r9Nof0y4qwnSGf+RKbOni49jOViBXyAH2pl9x
nHF1+xZgTDSedJCpSSHA4sqwNf+nUO4rHAW1UT6SNJtUvRjDulRz6dqqvPELkDpmnSNr48tcQdXE
V163F27dRRYYzMnqs2kyihgYjTu4zXPuJH83X8pvgV1iXDdwgu8cvNUou8Bjdkos4gKdhiBeVc+U
7r3ytAPmaV3lpXN8S3bFfWr7fywQS30SYumotuAdRWGJA4pMrbthQNCdwO0jRPV+yGOOA66bdYFg
okcvoCkjCABR+54/eN28a3zeSygPg/77IujWiiE0Jq0QKB7a3e3hRCmz/569yqFiDeWT+ZU3V/UP
3nExi/EOMJS2aPGAWdKZaoo2oHGJPOGVanDFruDw+rbXLNSpPDK4/EDOy4pnV3kEaYMIcKbwCQM7
0G+87zSdc3zX7pIlCPM5gobnNBHpMorDq1AiuW4J59yuRaMlAnPJS1qXpkaJAKGjuhc0gtV1+8o/
R8L3quE4BW/FGL9rZyNvckJjEWp9XRlFrqJguCgQC45Nazf+0ibG+copSvMxRJwwJz1xEyJjcrfP
X3zBH+wqCP6OSRbb5Sxz4gVvKRkHFMyiFBQTsHXtoqJqx9mT2Os7NZGtZCIc9kTeYrKxqY3nqKfe
Ls5nn7xUwkntP5BkLpeRuTtaCB8WswIIPc89UQTTVJwelYKXYax+Si5xmAxeFgMpC1rg0FP0hT6x
0Ml0tNz758nh09zQbWDzwQUcO+wTpWbejBPghholsfKgSlBf0Cww1HDckLNF71ncIgYqEdLbLIW/
Z1VsRf5bpv6s/5xqEu0zlyj0vrYLDH/KJsmEqp0jta5a3aG9mPelzwlB72F3gTAKGZTLOlgh94aN
3/JSRz6vP5tzYN/faxcYYgxiTikDhnhEx/ApCWzo32R/6w/0VbZ18cpmdSC5VqwOvZbfu490PC0X
kYkX+gwq3aYGPHjcbNMkdqbXP6ocj6dz+LKdU/BWk4kRY4Rv/sGE85WT7AjDdJhncbcNQY/Lln8z
kUHQ6nGUegoxDp/FCVLG0nyXoB0cj7Plc0MkV8x8r/CVz9u465sITXsdrKcmkpjrKx+soPkodOiG
LLJZtgQju0sC8MlLSM+KzE1K8Zi0E68MtR5zf4PqtCNr4TlB6kOop3iv3g+VDUEB9z8F6AxPmKlV
9OhgqB7B5nLi9Z2v9vhTddb/mqszHw9tlec1JjfoeHV7r56VyUIDx13sjHeZnd5lh+pxpM/DqIcJ
Tz7m1Hhhc7V9Y/kDyLXpbeibYIB+N70+5Pe09V07fIr26ChyTND3D05AVbG+JQdlV9vgPTglH9lx
SYL0H0G1/EacoAuUoE3pkKtododKnRpLbAY307S7YPbtyiw90GTy2s5WX/OQdf1GZY6QGQ05xgyB
Othxbyk5ii8O5KW6v8MdnavQ5HsVKlOhFbq8Z+TVvpElNHO0BjI1cTUBunH1+jC5wV1jQzcrdCiw
aKKWZ/0/BIHpRt4c6IXBzD08SKjDjBFaV2lnFW19GD+3FuXATTGyU3wkSVuAMac466qg6Sa8TGRl
ZIXT81w+yC0nd1mtX4CJD6RRRNbRCM4knXoLhl1/oI5ThCdRK469CE1EUN8ElbEnIDghY7gX5tDq
TN/NSDi526FqlbBz+QOYVLQPw14SZ/SgE0/embsYxE+Spx8V7hzHag6wsJS5WkqpaWfoxtAhd90S
hMCZeglD7sp+2yAeDHMm5iAC51cNe7roVEfnAHQPKCp/BEPHeB8EOwhIda/jzazHTSlk+BbJy7Ne
1JaIMYHox7/DYGKar4a51gWoyBS6Yvlzvxtx4w9i+qHlupjC+N/USoFqaCiKj/4T7WowQZkfDpz1
Wr3qpQsI42NDqNYyGhVRCAfHpjxWx8TMvO3l4kEw3jUUglT3MiBm7ZxVp4gnMMz7+4xb6ZMRmwHd
jrHZB+Fbl37Z/v30/7+NbJclYuJppjZR2aRwKUmda4tAnZsMg1XJ6bGQeU8vq0cEIjeorxiqdENI
jUYTXGMV0qJ48CB/lnQukXlxbXW9Lhjsp0XT6LIs1MAgp+Ah2mdPmmpPsjXsukN4LD7nr/4Dr0ON
B8mcSgge/vfjqRFdXd9pyaftLVq/8xY2MUcyybRaaxKa/58HV3Trc/9ZCt5nJwO7fS12wY48cyDp
8btxiwUkczwjP1LbocAyDjblfpDQsOMfFAdTVrZoTfuMc+WteuECji7xIodEf2EYlLQeFosvpgZO
geIxnY8kze1tu6g3b5nFnFYxn3uxpRWjwrTF+IkU30GGZQftJwkvEttQ6yaBffRdgOBG0gkkPE0m
pggMxMR5yhQn1aZzJ+euWLecPoPVzw1ygWKyE0HL837S8RRFkn0qfa+H6GEwjn5QWnLrttKODAon
6vGMY1KUFqHanzQgzoloNYNy9Evp1agmGCd8217Hf/D+39axI1DlkA7tJABrsIs30JDsIxfSWAfx
QLtb8hPZd5yrabWMqV/Wkx2LKYqghfAJEEvaI+SGNvioPfGRdmBTgmHe69h69WWBx5zvkcx5lUIh
GA2gFG04Cc/+PXSrvGKnC9ZHhjTRZkXHDBGJQct/fdZGMY8SiTqmUt4leLEc5yPG+Tne/w82XVCo
By1OdJ93kG8eKQo62xM3ekKXlZO+UX4yobQ+FoIvaMwtljQKFD7pLakN0f0gCLZupi7HD+ku3MaO
CwZzymo/yaKiwi5NR6rRhuK2pz/4e7pLHVc0YTVQyRLtgBI1DQVuZvn6IZV7f8SUmf8YmpmD5x6r
rmt86uy7MeFs1uoFtgBjoq9f1oXWqgDDYK2VoiEhHJ3txVuNUAsExueUIs17occYRx7/pQhfSPZI
/MBStO9EIdDTu8/L3Tbguv8tEBn/06cuVuIYiPJL8Bztq1O9b0Pw9BGH9viJnAi8Gg8XaIz/SanY
lBKYFJwhg/Rk5ucPpSnfxbqMa7pOOZfl6swKKjy/nYPxxED2W02UYFsIBW5Ma5ylApWPzM1Askhl
v8N9+cv0Wlu8q+6Er7xwRffq5hws0JnYbxSJkA85bE2UyWtCclKm1G2FkWMlZ0nZwZwsFJusrTCv
YUyQc2hPIh5mOyE8GOLEcf/1eC+DMUXCI5KisPE+Bu+mXNeAqp3unV8uOAYnupCTQxWWpcO2b64v
4AWOBppFaJRaMVahrINWzTywReN+Kk6q8nUbY/1IXzCY+BEKmFyQS2DIA1SU0cErlZweOh4CEzQw
TJOMqUb3RxgFC7RkqZ1AWmvbDN5SMXEj1ZQ2TDCh5fjQrR3rc4KSrRj+S0uYUDHLhTbqAyzBhPo0
PzYj5+/zjGCCQwe2znymf78vxewO6tqlnYNF4TT52JePrJeBfRcx3W+wo5SinzZSJnbwZHH4VNah
XYv+TkyJtw2zvve/YdgBymQ2qlideoSAFKI0Xjvxumt4AMwnVaAo4dBHAFA8tJ1bzRNlYGwt6Qhl
RXs8UQbtbYvW9+hiEXMmBaP3VbkBYIGSrlP0JMB8d40ms7Dg3YU8KOZo+nUwgtEIe1TV39TpOYg8
TedNB6xivEvQicj0CDsJWipT7wslbgjwt1vRcErm0VJULrXQaoxewDAXkdnqUpX8J3Dmh9qpIwsC
GeiE8nfyU36XHGY3dcGXyas/82CZG0gy82mMe9xAaSpCp+ANtPqWmTz2PE2E9RrlxT72DgpQhTMD
lH7x6QGlp+fo6N9ndCzhzHvK4FjE9rsHRZvIJb3R6ZuUGB5mAXM+TWL5EycWrR6shUWMn3dNHiQj
BRJbDC8ZOeRq+5I3WcYDYTw87OahUjJqTfCYJK+T5P7xYZUhuGtAKBllclVmjIhUPcvNegD3RvK1
Jnu1fsiql22IFROQehvQD4P6lo4Hpus7WpAkQZ/bdnCkUhm8gKSG1wk6b7CSOiqTSl2h0F+xyASU
UU0xid4BBbxCBSZR0tiJBGhZP3RQ25sfq8T88wviCpEGjgXihEw/D4QGiNUpne91/1Hhlqvo8m9Z
xdyntaRm4EkHRnwfPdCA0O6bH3iccTJ8PPOGUdYeMq4sYm5XEIpkWewDDaQfu/Fe3muPsqfsmnPg
8OLOWqIo08Z09BspJhTUGccbaqnt5hBYtLRYv/iDZTZW+BY+yyhEGM/TcyR+ZL8WiIwfmnI3JyVF
7CXyNzg8fmYqqnGYBt12dxqo2S1DxQOjZCb4h9QbmbkhI1kUpqMztkc5/WKKj9WwH8BHVRmnOOSJ
RK3cTvISjbk2SsMXI2ImeCKEEpzmVtk5UPfbBq0E1CsI5ooIzHkY6gQGiU1q+cFL2N+b2WM5HLZh
OJZozNu3YihG1UeAIeWDX7zWxOtqTiRadXDQs0CcDwEPqs+Mg0dgCmzICAz5LGFMNzwrTvIJHw5W
bvM+7bhYzM74bSYNIsXqd9mD7EQuia3hB51cLz0u6+ZajIU0Dia8oF5zSwqNjpPZz5J8BFtp5sgy
1C9C3vfD2ku1TAXuIWsoos34ffZ6Ee86s2xk9DaBDgMfdgqIw4WHGk+3I+T6tJ1y57vtjvd8u1Z6
uMJkNgwpeDpPFFN/6R2I2XmZ7e+lo4xWAIEbk1Y90MTEjCqDPemGwkec2hxBHYtoBsm5kjEIqkK2
t9Q4VVgeDBP51EZK9AjdJU7vW0kCJu3eLiTe8+aaQ0C8UUZ/D/SIb4ad87oTWkGosVnSaEdZsm9F
8c+/XEBIdoFgbtwyMIZpmKoRdbUHygiuCrw7fS3yLBHoSi48TojiIEl7GBEPxNKHH2FyNINfgdpx
QvZaXfzKFOaaHZTEkGoVQIrXHrLEkve0wVdurMbB1bsvT4JsSTy+tbXa0xUq49wGiv5l9H+kXdmS
3DgO/CJFSNT9qqNUV99tt+0Xhd0e675vff0m2zvTKja3uOt9GU9ER1QKJACCIJCYgRofCPKgBEwl
62n1Si9CwaDmGM5wXj9jEiZG5/4XBzBPDbeLy/in3Cy7xVaATlDTTBlDyl2roEOBTluOXO0l/it5
El0NeUHaFpM5SkhoGFFBtZJWximnJADrBArPRcVEAtHYowRCyQgzO3iN3k+1gCy7WlRNyhtfst08
ttG6IWEPPgRghJ/aM7zhjuYnEwcG5ygnM3UNjzK+EGe8MYP2FiMqjob/xq4hGEvEIxS5+BDGnfRr
gsQhwZrS2vTMRwLsMTomNzV4KVsn32fe4qSB/IjnOZHV0MwBG+lsdtNQL82zyqe5TiYg05HW1hHl
asf6FD2n+2WvCirj+J4A/RgIGUGxxl7qirCokUyAz1yzc618N6WTPX8NRRPUqMF9FAg19wraJUEG
wKRKmnLU0k6rcYpWX+XpqxZnjl1+lqP7eBq869EO92SzlHcsZttKo4nJlMN7dj6GKntNILnLPciJ
dm0w7OXH62j80+AdjNkp5DC0Tm4B1kQ3iXXOYkGCmUcsAyV8B2DOgintYNUtNewHzBF1O9DKmI/1
GY8FQX9KMHr883JOwdwWTwIl5Jg63msw1Q73CMW0WX6gBTPNxhpFqBi93ThWYjoLHg3kOXSuLyCP
WEZDnRCmX6KnVVdUxlu26xBOhQYFVJQ3xh76QpA9tL0zusD2o58GqhITTxM8hvDU5AKX8Ziz8jdu
DGIZfafsrWfKBix7bzWQgsXkWNkWjJ23Z2SYNNXTKLJqE1fPJmeQf3XR7bAK1JG3aQpYm1C2otl4
LGCOWy2ssjIa09mrzb3ZvmTJYz09XN8wEQRztirJiMRgBQhN+zpm4K5RUkc34z+wYqyYjRnpNgGJ
gslIMq6oJW0wbdkzbtbEIRig2+6tp9WdDgQVm39yp7iAY6QCiVKMQm7AhbWLQzsIPVyah93qF17+
7Q8SaRdgjMrPivTvODWbB8fCCVajMxelqX0ijL84J8kFFKPlim5ObZxA8Zosvm9SZV/o2UNTpI6K
QeTO0g6BUSyVg/IqNMFYd8usCjaSr/n/7CNbGJFZTacaKT5Aw/PprFj7fJVOYdg+q2n3el0zOb54
Kyv7QraGq13IEaBU1XgN7aJ2iLqKkv4ieZjTJTTktTXoHQOj1TyDEuIF2U3oJZPbnqLz6NMLFGpp
RtGwVs4JSllpMT0VKUX7A/9kNIR1OBlwx8VcOQ3aMmvMxl5GR40+pa2gz4InI3KXlkZ7RnBfY5Sm
iew2zWQLiZY4OxH5MDamE7bzLs386zvG8yUqLQlH/QBI6NjeuCVH60tjxQtGnd7mtuSE+VkVpo14
RyjIJt9RmC1DIjlpizhZcISivnZf7g5Sf6/7oy+jUgYkYn7s75faF12xqRUzMQ9gsYAmbnL4P2YV
20pqe8wrXjzQUvilXDzgRnmq1dmtF9A1zpmbVa3A/XMhbU1XNAt01ipbkEESLdGjRUHcODpxd9fk
e3tKnLJ+KmvE0IXoaYXw9k+TNfB4miDBQZhwGaeOnWSXZET0o7y2B2mXHibfdjqQnWt+ujNv6Qke
YRjKcpK9JDC/0RVHYYMvarHk6ev2Mxh/OhK5JraBz8AbqVvZN2N6E2kxpkiIcoK83Cqalt8FZvZ0
lWXMPVeAJAfSnb5Ljujy9TSH3usqEOiKbnW8/dzAsU87urIsmpkg+Bti4qRa5NTtLta/yQSDNw1/
0okgTKGfz6rsFo8J05fe0IuV3tbTBrxJP0P1azPITt987oZfef8tWX5ct39uELYFZEwzmkq0udP1
7Hf1mWCGTrsfdgryXv9NEMZLRmx3j6XzNOMaJKoqxFOe9LswKHxaz78G+Y8E9G4ahvSJCER5J9JW
PPr3TZoFTfVVldLgHX790yINbUBGLRG8lvHuqRdiUSvdoCigjIsIvTBrweoZrtZi3CZdS8nVMUS8
hqPTXbJPMVVRRC8tMDxC/75BXjCKCqT82D7VxAU9fo6SxyZ7HnTBoStwM4RxM4U5dN0qUy1BKsAw
F7eMQADbTP51beQdsUjAEt0CGZ6GRPalNBKo30isDFCPbnb6uPLa6Klafgy92+ci18lfuXcsZuXK
qFDBGQCsudljkBdoq3AGHkgm4vXhLp2Ca5UMUg4Fj0KXMvVljlk6eInG4GgM4pM+93XurtLsXF85
vh1vYBg77qWsqPtSnlF2iBmiGIwa7mhhEkiJ3dIVpUe4XnEDpl7KlI1SnXYRwOy2ccpub5impxhO
mZxt63ZJBcX6ohVkbLit1lgLFaBpuX40JdUfeuvRskJRtoku0Qffu5GK0b6xTdtorYFjPk0+Tcib
vna3ujpcYbQTLaFIKEb91DYpK7tekaIcTSdKFVDd/zVq1uG6WohQGLs1SWWooDiCQaEyJj212VON
gsrrGCJlYM7+BbW0uW5BksTqzqA59u1E2VW16S5T89om0WEyyCg4JvkHyWavmDBAbaSljFoINhke
QcIVRIZP8LZ+/ct041v5v2hGF0GytDcYYEuUooGc3bH5RW8doL051af81+jTRG/o6s//18Ky1FFt
qUVzOELG1Qoa8hSuN7H1UEWWk+XPGEUmWlLeRRV1DH87KrZcImoqcKolCpZUx/E1BJEf3cwt+C4x
NVTI88uP4zZojAvRmjYjkwrhDNMNA9RO+PpjctAO83H2/5vBodzAaoPHOBGka1IV44Dok4B1RK3B
adrRuV6ixALf4CzdMJC4sy126BDYnsZhLiakf2JMUGpDd0XxSZ4YIl9FP/ejr/oHh2VzRB+HlBv0
pNTQFonW1hfFdNRbSgYtewadcoWu3v2fqOM7JHOQRYk5jno94oTRSmTRQOG9Wocir+5bMzq0o3HQ
M+PTdUjBarIcj13e97FGV3PW/cpqwXqCmjsRj48IhNHEjGhR3YRYykyezuGUe7ltnLVGRDbGexLD
rKb39WM00CJmJUUl1q/10mf1eX6tD4h/d/pjt1u+mD6aBHZN4ry9Gd2bZ1F+jRvubNDpKmwCxawh
rdUNWEqi72z7q5J+6a17JUwEh4FoMZljzZAlPdbVGdkuDQ0c+zr7ooPQ9LpW/IdY530lmVOtJnJn
xglWEpSpO/par0kOfawv7vvA9hZRpCiyNeaAM6SkAWU4XbpkH+GNRkgSRzXsmjEzhxmx5Bhd1tDA
BfWDeGHA9d3yXjVHxutoshO9N13fIltmilHUITRazXwLfB/w6uAlyqucfbm+RdeXzGbTSsguFuYc
Y4dw43I6oz02g/l4HeI/nCB/a4Etk0uNthNDNRdqT5NL32UwH9OLPvV4WgZR+M72lK8CPK4FYY6I
TJDdx72B0bp8aCdDbhDIy0Vgjrc6iu7yH6+vLXlQ6mCx3bRHsN2fTWX3fUmyQxz9vP4B3H3b4DNq
aMs2kpIr8JEytpAUaFSvEc2G5RXCaBruXphGAXJM4y3ftHETi6agI9HW38+V0JNRKEcvErGfuxiE
GXSCuyX97g/av4FkXUY0Yf5bhFynUf3Sor0G6SLXCg896JK0RBDl8BfxXT5mE6GOcTbWxuxZUx+o
aPWR8vVmtsrg+l7xg8WNUMxmzVmORVSxjuNOB/EuCEf2CtIBtd8lYFWjz2kiBy+SjHEitZpnVTIC
sR6mw5rUviU3p7lrBJLRBbqyW2wUjPqpuJAMwITaSUOuL1adob4hSOZizvP1ReRLZFnoPTTQo2Az
B/Ns1WaZTdir0T4s4z5ObuxEII0IgjmTu9aq56EzcVzVnynzNqafOXYieOjkO453OehHbGyq0RoS
px3kUM1DJAcjCsU7xQltUT31f1C6dyDGkjKrrbIlhyVJ+3FwyWd1n3xSb5UHNXY1kOR3P+x70TWW
6+jJOyRVl41s2ogZm7EO2ariWLX7PBY4B35qbQPAGJK9LFI90sXr/P7c+KjeRYKtCkqc948LXgfx
3uNLh9TtXoTLyb0ybKAZi5qVdCpji+rfLnpskLybHGlP29wLvwvm/Rhj3JLdImKjjAHr03Xl576Z
oDfnt/brMntMgwq6Htv2DX2E0Ai5wXeKcRG0fKo5K26L8psyaHfS83XgqyYBXCbMtyswCHUScDO0
HZnVl05G53spKjDn2oSKd2XagITXQAYlsRrQTM1wI0UWOUMVFIO5i41bUxiQchV0A8RECX2Lx7VZ
B1Azfi+TZ6MRKagIgPFSlYyhAFEIgOrXjQxeK9DhYs4ewhDQZ35ekH4TpbT5Zo65kijyVQwUprB6
mc19OOGhxVuCCtVJ9GX+YLvmv+feJ8JUFV8V6QRYgnYK3JQZI69t1LNnaN1EbnFwacxd72LMgvRt
FNRh6AdIQodTizSjKFLlK8k7LmP7mtRUpA1DXP8KvBJYO9OO3GhyjF50oxABMSuaN1NUyBQozXer
/bws9xImUoPI7g9M6591BLPJpbNM+wpVNhXWUaq+dsX3KDpl6Z9Y7waCsatoVfK5lwFRqnh1fJl1
cBcL6tX4Cv/3rihs3C1Xdd2GCyBCZb9Mp3V6uL5K3N/XiKFYGqYCQ8kvV2nAJTqsu2hBwrz3h3A9
WHGzuw7B9XEbCKoPm1MrQxu2ZGkQoZPOSnGjLne1qLNcBMHYDIiLSB6akEJXz20CpZVuVvJHbwsb
ORgDMQZkVhcVIGiwBIWRk9peWoqaBEX7wRjH2nbSVJpYrKL/kRiZ004CnRUAsMyAtRFViT0AoI1H
107hXMxY8IQggmDMYmzCSl4phN0dZ/2mKQUKJfp95pQZlxr7MOH31XDdhXp2zuRKcHOhCvMh8H7f
a7bVrCS9VaH2d/Gq/FeX/NTN0knrzMmkr4OwfJvqzUcsFLCBNRFPVmwMsCikCTGbHeJUN1F9r0W/
lPB2VItDYt5gsLVg8fj5HHRK/Q3HrF5azFJUpYADrax21DBbsz/JP8M9ZW6JfUMQjvMX8h2NObCV
xcYciB7OnvTjk4LSNqmrvVY3Q2cah+PU6KJ+Ba4rQJiBwAmtOeCRv/Q26kTmtCkIIirleZL36Ht0
pkEglELPjg9bhvletqWij1WVGa+pLOUQ2THy29JwWjXikP5u7lRHL87jchdntytKl/+AFAzMgO+Y
jBuNGjJikiwyEgru0usZI9bduP1sDJpA9fmpng0Q40zjuq7BtgPhGj8/ENcAeaiNdGn0jFovJz6K
Sor5CmkgatTwamvh3fZyx9pRqYwsxlOIjpdAWs2v32p3tDIVE5pPoisUXaUPO7cBo75lcxgpHZRf
bgCWkNLJpdXP+g6UilIwq6IxgbzGLQyHeBeM0ZJ27aa2CfHqklgosqQjXxLXrF1aZJnsRH2QXC+y
AWPVA7yNY0Ug2Iq2JD/Mop+JptR+SKbMM1Wwb0sYwu20ergI9IVrcBtgRl0I6ZDY1gFsWwdSPhto
rFJFDzD0xLi2a8zRa6FsphpTYOSHCESu60u/jw6GQ2vcTVHbJVdDTBklesgo6ZrMOBBJNmfMhkCW
QrHuJHIfNTougp2zxKJSUe7CvQO9OZmNKjb1OJmjgQRCPD1V411aJY75Ry9kGwzmKEbkpXapDWdf
R16xBnL5aVler4d3fDU3VVwtCbHAqcYoQFroZSIv8Lh0/ATIoT37UbsjO/o68Cc1hvBMYEcllqGj
VvPSeiUjRGY6x8mfRqB7HcNDYZiju6ath9F3Z1A+Wo5Rkm8CAakDYrUPVz8cJwoqUnGBvkSdkrRE
YSPOsCF9qeYH9LVb0l8G2oobOcX03SDFP1J6qPr7wXbH/Md1eB6jsraFZ1zW1KTEljPAjzuQsr5Q
EnjjHHraff6Eudi7HjW4OUqe2qDqnWhXe4PItfAUdfsBzKr3dSgVZoQP0NZjjui6k55H+6/rUnJz
4ShalTFKBzNVZfYUCNFIs5Z2uuCN1f5Set2nwh0d86He9z46IgI5cpI/InnTUMeJUAj5d9VibR2z
ELRmMmjNKr3aI5tAGRXxOkhDoaOoK57nWDZgrL3jbZXofQSwHMQfhf6iFz/r+lMoCXIkfH15F+rN
Xjd+JVJQrpCC19zrYnfwMfEjGEBQSdkis6BGCoHW/oFbTr5bdsZu2aN49EWwl7yzaCspE2KWqjkP
S4w653FnHNef0r4+1KjwmV9S2Ql3SrC6+aPyndZKmT8F0Fxb3QjP2GqrFVa7SoBGXQXGjO3GFz1y
0l8WCM+1U/xgHkQ1q7zLyFZWxjqXKdMrzOzAaoPhIAnm7PN1iURryRhfC+0cQZCMm8h0iMPB0UaQ
O/aBriE/WpaeLLvX8UTyMHFEW6jFOra0Rt2+a9pvhiVST7r5H7zpZoeY46KyzXkhIwA6n9bOoXDa
UZ6MgLYktSfTl1/RSn/W/WWHqnEHg7u+9n8wzHJr9W9Z8I2BqEppa2CGXry2+toUX6PqcH0JuRH0
VieYEKKLWrOeS6oTPnUrhgsuHMltvBEjG7qn2G8EBsd10O9LytZNL1NJZInumaHcaJnkaFGgDp1A
Mbjn/EYqtraylubRMEKgpAfELK7i4An4re+2Drr99RV8q6S9oiSE8SBjnjRpNwCLPjfr8CLzYXEX
tATibc+vMIwCVejgS/H7oKZVOLvSr2/R3OClgajYnns9MWyQi4CWHVO82ARw3LcdqNrLxRvwKQrg
kZhxpx199x5OogCHm27GzA1Q+YHjxkAV62WsoYVLtY5qQ4MpSjua72rZSW7QRBdQc6g/WY+qyGXy
tGcLyQTXGCEK7tEBVduF401+ezAwfDn0DuVe/oJJCY50EM1H4C7pFpGxD8sC/VofQ0i6u5hsgpFU
EoZh0goMSdz5yPOgGzQ242Vk5VLpRk1f2fNn4ic+Jag6FKhemF3zSGt2zUOz74PpZD5fV2OeL90i
M9H3OpBozmkbcLY+y8vtmP4BSai2BWDMBNSg1aguAFD7Q928jqLss2in2KiM6JMkryoAaGxPyz6i
v2g/+lvRx71Q+XmH91Ycup4bx7ysjRSndgW9OFJO7Xw3n0ZHPqxH7e02Idoeakusk9nCMUdrBg00
wciGFw8tduekubcne18b9e3S4rGgqgfnujpwz4UtIHO2qqXdp0b2pvfkuGKWY3WDpmZ3dYdzsyuD
VfB2wPXYWzzGmRjoZpnVDgLqDt098EEcS3DjEq+8iYP/UzbGi6ALXjfrEXtHGRlyD8O1897RVxBf
DGfVT54ya5e8XMcUGTbjRjKlnseqh3ikepVQXTpGDinczv4rie9L6fU62H/wzKqpgxRa1z5MIOys
ubVrG5tntqHxZHS9/WtSk+Kwxln2pTXD8MYaq3wNSJEp97VuxKuzZNK678POnYf8e9MuPV4QUfeu
+oJP46VH0HX3z6cxdoOXu3qKacNI5S/wqIbbfFJul53qZ3ciomq+S3uHYmxGT1Jptgmab9QSydy4
WY4o6dxfl4d3UcINULEsVD+hHo+6iY0bmHPJxDBQqBKo4No7ey4kF1l30IeRybwf4PAeruPxvRyR
cbjjmDeIyawf0tML5gVAqPxMQ9L1JJcueSowXrUOqpd2EvgB7oG7gWPWsJbLHMwROHBNG9VQgzMk
381BIBN3nzAn07DQTU6j3cs1tO3Krsp+QOJnfhrkU9UKdI67R5vfZ04efbHUZml7mHvyMhU5ZAiS
7tkUsT2KxGBUwZysJbZWiBGB2CZC530nSO5w5djoGrP1Q9dXoaSiv7nsj1X62Yojr5y+GovoQYnr
q2hOEQV/qgLmkcv90JN1sEoFOt0ohyX93K8o76v8Nr4n6d0kfbmu0FwFU0BngU5cw0bUeglWFQsY
tlSsGtL47oSJ3LZSu3qdi3y+AIeleTCNaiiIBSWgV7kSVzn70bQ9843IorqTMHlWvxexenMruzGj
6G/hWM2OO/Cx2TWEm1xyrO9zrzPc4iHeSatD+xrzo+RZjxoNXVFCuU6O/vP64nJVcoPPaD4xwNZT
zBA6XIJkOo7hr+u/z48SNgCMziupoabGAAFBTowCZZylnnmbuYZDc6rljWhALFWGD1HQBo6xgGJc
JAzFAJypfE4r9BakTojq/yV6RLmyqb7U6p+8GKDVXgNLAtz8h/loWgpKPTlC2XptKfdDg7aNLHb7
pf16fSG5pr2BoX/fHCN6p5qY4IpK8gIvt0lkoFAoOVcNWsVXInoQpHvycRHfRWIirWjV80KOgfX7
jgoWLN9+zFwVrFTWKfJEr1h8HXyHo95mK9patpWuAC5WltZRBzMJ1lUrBFKJUBg3IqOZN49y7JOW
Ho3qXPWCc55/7r7vEJsRbYfSgiQjno725ZmSkmaBccb8Er//L0p2BdKwadEpWtWpqgBmWKcsflUw
gPG6vvEjxI04jGdQ6rYciQFLotnk5TslBZC/Gs7i0eJJYyfvNdsTQPKPlX8U4c2XbBShlzTQ+tIt
ys+/ayVz8ACAmiPcUXIf3Y39YU9bKvPgD6YDUb6Mv434bTG2yHJrliptcVGtHnw1UX9XkM+zQAP5
N5gNChMqhU2MwqEOmwa6ZyRfEj/7Kz/1Pn34U0UPf9wniK1IjMPo68JsugSLqd7R3AseWkyn/TFJ
6Jk3A0rlIM1B6io/BXtIfcMV38GySshK0lUa+Ke88Yvp9HBPcPnZp/JH7qTfdZ/OVCdOVToRigAF
gajQABk/khtFpxYZJCaBdqx3VWDB/MAj46DAUEjnzqW+2q4v408kmxAlIRCUkiM2nxcfLdq+9Iji
+dcowFTSQ+7H30THNT9G+UdP2dyo2chmOs/QIJK3TqiGz5n+Ey+Mr9c3kX+IvqMw4d0yrin2keqp
HOONDA0j9SQd49y4aVPrVdakU5//TKVItINc6TZXCSZWmDJ7jAsbN5e6/prWL1l9V6uCWzYf4v0m
Qf3qxtDtwloysiLeKfQvdo0W1fF7u3y5vnx8O99cJxg7z2MV3Xo1QDIU8b61w4Zn+xudlwKWEf86
GDcu2GAxZh5WWh03Bdy0RD43RPLz9MsQn5dx2F3H4R44GxwmJkB2wmzjAjKpobPk3xMhNStX6TYA
jPU27bzq4wJB5ONvRm89WH0wXwTX5eArgIkpLKiqUj9MCJxDTYqnGvzDmDzqphncw5Cfe5ILeD0E
MGwwUFtNOdkYUO/ZJHHG9C6yH+tRUJnI3/p/RGFjgL6MJakfIUqpwlTrxtXs8juJRjdShAQHXLdO
3rGYaCBvQrPH9O7fl6PBLQ/jITpKbo73CvAce2agupiBLOxM4s0/1sCf+Pd2sSGBhmbNtZMgIw4T
j47EouNzyl1Iq9a/9T/KU9s6dgBydJxl0j7+ayoc/SDsbxdJz3gNvRzNfqDk5fmZDmyrvms4T1G0
8DM754pbvlEvozGrdHpTYN5cq0ClhobWQZA5fmBg6+SpiQp6o592eX8fTp/G8j4fYwfpIzePEyef
QsGbJld1N5CM90/TKlbkAVu9ZE+t9aCG97aQv5F7w9hgMOoUGWCTjBZg0HlItEMFUwk+aZhHh/59
J78RNbhxndcGjjlYCB4WLDtCvsKOv7bdLhedKvzQYwPAKEi4on9OWd/k+Z2bNlLHdn8/LZQ3ksC5
iMShO7g5xDSrGiM1pkqhH6Z5F8Vf/8BHbqRhzpR1Ki2SN5BGRxK6HH7GyR79dO7/B8IcKMh84J2S
khuW5KxoN1V/1MP9dQiug9zIwRwp44SRO2UCOfL2kE73UaQ6ZCSImwRnigiHGvFmP0YkmLP0zUhb
c3RqdLF7Rq19bqc0ReNeZO+ui8U3UM0wDQIi8w/jFVW0YLco1kLk2bYe5nCBfUD1ljnzrsPwb4DI
P/2Nw6jBoofZZNHRA3nlWIG5624qd0Wj47+Hzqcnsb/n9uxhFME/mIxWyIRgHoWKwQ1aEO3xQPdg
HOYH25Ue8x8jZutVXv6gp86MmQHHSdTKw78ybcAZfbEitW5U+Q28P+S78H5M3eiT9UyRIxcv5C8Y
7yvy8PRHP1yYNqCM8ihZoabEAqhEIscmnyrre5fnYMr6LhvBokwCXaULeAWOHazVZZhcrPeAm6r4
yzgXjxodjaAvtwkJnyq9FVg531X9s586c5hkSmxkJua4eWZzXNdDXz4KlJSeFB/lsUBCjJkp+IdR
0rYfV6ukAQI6LanCHMkcxC90hhImpK9eLznXAfm2/o7HKGhoVKra0skihqYhEP5BTCTG+nO4KH9k
5e9AjDLKObiQqhpAydj4RImOdZuVTlJZoqwEdwUxiUg3FNlWdJY5rcsjvLn0eMBp0Z5HS5ha2Ulf
sgOdyNH9iEQ0jFyN2MAxG1YUc2ZEOn3GNY8pedD/6K1o8/vMBnWyHY8jHR8AthK9/zkMf11XgLfQ
/YPGbQCYjQF7jwTPiPdJzJ09NmjZNFHeRblXRK/Q/JWi3R/gjLDx8nF5rBitQay8Rj6jjlan6KxA
6yIRQzm1v4/CvGPQb9gcXaQsZKOjBCXK3Qh61S4gkmN+wkxd5KQWUekt13b0dzAmbkFRrNFoNGVS
RkFqPxvm7LTkMOH1SLBFfJV+B2J0bCFZYds0CUWC3+GYbTqvSoD3FB/JjP+9aNIyFETnGKJro+uZ
NSBjzRdFaxHJJOnBmp5TWRCQf3TZ+H0TnTmqgiYu8Mlf7tEaSmY/0XAvMl+MeXTJcN/YRzxUS23u
CVbuY2xBsSgBFVwpVfJLrE6LW92inJ6dDwVHicx8kh7XU+YmBwX03X0g3YeiLkHOGxFA0Xyk4UkR
hX+EOSSGcdYVKUd4PmM6terFu+ivDOyeeHnDdWC/6i5udQI5P2rIJST9+0bvq9jKFg0zZlGcs2Lk
0bqvT7TtWvFrJOtFei8UkLFkqS/tQV+A1oJxjt5f0ef9UwksJ3LzY+RpjwLp6O9dWvWldIxVxyAG
DNsUC9p6VkCLxKobzFG4mzG3tw3iT6L7yMdL6iUcozRpI6+Y04o4Oz2g42lP55cYII0Q+UOeHRDw
I1sgmFFpO8vlnkkkI1m/xsjdNeldHMdBRsz7fs1uBnsMFlMEx5NqC8c4kXyu5WkeE7jfqcWM5fKc
TOphWNS9rBdeoQw3KdJ7c2m9Xt+8j/Eg6Hhg7VRKAjNkdAUjI1DiZ2udl5SLtCdt4skolK4aI98t
RZu66qTlp8jqUkEcIMJldGawtMEKbaPzzNC6BTVionxJh84xanJu2v4QF5GgoIv+4KWSXgrKbGeT
2BEGMAOQ2JaDC+dujaTg+lp+PHAuIZgtlGatlFsdaxnJaHL+pIUgYm7v60ZUZs6JCS6BGBdddEMS
lguA4oNxrO/GPZ1TtJzF6UvOpYwiga8J7Bey+oFKXl1WRdVDFWx2qMaeDEffZzflPjnAd7nLM33p
sAXZBhEke2WojbFrIwWQnd+iRhotGEmQ/ho81S28wcsfyX7YX983uvUfVeMfIdlbg9y0RlnEWM40
Rzaz/ZQ3rWtmAuXg6987CHMEJJiNTWx0lHnTqiZO1uCdymoFnpgjCLgaZN1EP46KFl5GL+qpQf5O
UjpP7ZqTYn1breUnZvYcri8X/RVmuTD7R6UF1oZCwJh76RjHTNbLdW57L6lurfRzBRZ+XB8t+6Ew
E/86FCfTZSsoLEN3nIEUumWxq5aiIbmUazrJnNav5154MLzaJ6h2nvaicnXe8hEQ4suoUlSRB2bs
1+i6UdZyzBjPDRSM2Pq5KcBg02qC9eO4CWULw6xfK3dVGumAmWTJmYcINQiDq6V3KIUUrB5H5y6Q
qBPehB0m+i4TqQOSFiSPkjMEBTrDNAdww0HeWz65Eb0P8RHBEIlSLUXR2KFfcR+FBooBe68wkGG4
k5E6vi4Td49QQ4qOSfut3+1SJASRJGn6HnskaW5jmF6fvyaiAecfz2JonQlOVKTBNcUwaQv7Zt1C
JTVLcCrRdftdWUEpWLPd//44dAnDBKL2pBSV1ABGVc7l8jkzPyvoTLq+Xpws0yUIY0ErSmsU8J/3
iHbVXYEAO3yu9zPqpgmohxPPcjEZ80WASX/zg4fYrB8TVCyRJlVtC8zGX3fEx5BKX3lsfSkg++4k
slpOuHspIdXJzW7F0pRHJkUbjilanMvduI/wGN/DS5B9HjSiS+zHcPcSj6roBk8Bgzmy+8CTj8Yv
cIDsDC93ckywAB64B0V0jiJlZLySZIIOFXyoPcJdEPUi3KXzydKjSBnfrj3XNo1xS4lq4nJOFWVy
TWdFk1IDSvvbclcE0U2h3yYBjq5zsRvJKfVpVdaQfP2D5NDl0rIOayVWnNX4ht/52PgOXL1+jYSH
6i+nTlQJxnXEGzWlK7/ZyFVb9WSxRwyVt/AMNP8i9UM/gaREEHlyXZZFVLBx4kVN1lhryMtEbaeu
90rpTpMO4/ipFNY9cv0uDnwDeUnkz2TGBvJuKuSuHeAWz+qh9n5zk7RotkrO8e1btuh/pxXAZUEz
DYSH6PNHtoBZvCQ3LXVMYXUxCBoKP97Zbjb8m6BBZONU91jdRJO8ZikGLiomy7QEfolFQtth7+kY
dlo6pVUMzzoZwMGGcUGd39VLFCTKKogLefoB9jIbGQrUHissz3hqNU0T2xV4xOqbsT5kKNaaLa/Q
ROkBvnTvOMxSJsWUzqQETqsobleVx34tTqESeXbZ/Jo7TZDgoUb0cTHf4RhdyexYrssYMVWttbrk
jdFqw7xKjB4KVjMcdu1sW8pDZVnl6IxlvYhmGHOX1bYVTJ3DPOkPF2t0RZVm1CF+NMcgqhevaPeN
lruxLXph4RkegjnkmFUEkB9mJVetNadKAcOrywdJyd3CfGyrxbt+2PE2bwvCuE2QjBrqZDS915tS
4SQa2rT7qf4xhmbhpLG2OmhXELWT8qx9q5jMCQTyO6taCRQGZESO2t2ahuiM+5iohXVvVJ85dLoy
MxprAgItxxzBv9Lvp93bhKagE2Dxdgk3S9Oy8SJAZ1pfOpKyHKNRk0pANSRodLTHdf23ahHxffPu
lbi0/IPDBnUVjpYyzAtQmqLgvv1ZPUR+h+FrkzdTYs57aWcfKlMQffFlw8wrXbdUG/+9lE3X7Qw+
BKregZNBtZ1ldHNLWMjKC7dQj62roIAAYbDGhHgLnm06NYGeG+Bw3FGuHN03npYd5UIWEz9wZbIw
btHWTMy1ZvmbVn2w4jmnVpXf0RkPkexJbe3+f1bFBAJakYLPoodVhU3vFJXfY9x0C1JY8P/klcCC
uZqxNWFGA/sJnSuRRMG+0QawdJcYdARz7r1RY4K0NVPcUTR4WuA32NpKjLKTElxucVMK74lyk8qr
byLxrDaDk2c/rq8mb8twSKOLECm+jwMBqybPft+i0c8LzrrwNdYJZnUUX6/D8NzSBobN3ITzWjaD
CZHyaHDKMblRpEqQHRJIwqZq1DSeMVsWBtWqBpJrL6P51ZJEvaYiEMaeSmvIyyiHHFL2rbdNl2Ca
LcJw5/pq8Y7B7Woxp35ar01npjiGl+ZUKKNbZ/tp/hybIgJbkTR01zZRbq8ZVSlbwIksy2mX9aQv
xM3J/17HhRP9XcdYVwf62rJSMsD0xi/LztzYvG1C0XM4z2iQhMT0X8r7rqnMYbvg8bBspQjNPWG+
IxHyaEt4P+hxEC32oUtEisBT6C0c44UGNFlIVQK4iDR+q5JjZnWH/10LMM8S8zNVyyAYjHi5O5o8
L5UqSx0UurmXJt3LUwvUvHq7L9Tu6TrWv0i7jua4dWb7i1jFAKYtwyTNKMuyvGFZDgRzjr/+Hcjf
vUNBvINn2wtvVMUzDXQ3Go3u06uOzrDAMgWuRNlEhus9WBBjAlukU0ReN/VR88ob6unXw+18YEMJ
26fmWb2/jLgWaoJBSwccckF4RnkPmHe1NBkTznZ5OhlI5eqWq0mdZ4GJIn7Qfn/uAEL1BRpnUbmt
m0lZAc02X4f8a9LbjjpMArNdM6clCLdhxUBNzEdLYbazfqXWY7ZpeyNy5bCrBL5uTfuWSOyXLAw3
Su0YhouAJTKuzPGYJJvLmyP6PhfjVaWiUBJhuSrp2Qq+98rny99fXynMYFBkBZz4/J2UREMAZhV8
f5Q3lnGc55sx+JN0oAkGqn8wuDUKkTK2ywQYffzUzpMTBw9BLMqhrS4U0o0yKNoM5As4kFxS23kE
E6c315Y7xdadLBuC4uo1CLzAgXLTwlALi8+bItlcjE1LEASrE8YDJxP17GiWd7+/I0hq4uJloG1X
4UPtmMxNk1QyLrSFfd2azZXZhX6hDIIL5mrWnjXPqgjodYzT5QxRwzEdthrSOOOmq1zMl7yir62v
uPKxdrMbU+BC1/RsicbWdmEnmFiYq4GO3EfWYRK8gm2KakeKiHd58Va95xKHUwNq5V0WE0ilPyT3
5KD6mAPv9QfzhNnzbn1XCpt+1iIEGyNp0IiOIb0W360bKXSoBwjlla1RO0ncVU5qSVcSzV05F2Xu
18HAeGGZ7LWPf9Xp1DacDB1BT5cGTpwrD5IqXTdp7qtW/+PySq4ou6ag5Bp3MUyJsXjSXkMLaScj
AwB7+pxkoWdkyu87aQ2dPbZsYlQ0Sxu9V4lBzvU20LPaS9SX1DpJxXcpFTxgrwmxhOCONoW2chUG
KUoeyNg7UqJV7kADUY/SKooqq4oOITD5ldM51EGr41hWtZdFP21SOJ2QUX7NWJEeOUNwx0CXSoUd
14BgT2wantiip2Cjo2cPyXNXRF+0omUA0/BMA0Yo80ORmRSZmdEaAJOsm9Hw9fm1b1on1UR846s4
hkLQZmkg58qrmJ0XGUkCFCwrheIQCaNstLtGmV0r+32XqqmWKhsYog2G+bfVXTgfs2ttOQ1Bolnj
xTiIysyx7AL3YlvgU1cVYYHDudSpzoq+GoBDpuJ71hQ3USEqK1jxo7AWS2WDGpBM4Ate6t7OSJCO
gyfJ3bHVbmMtckuzFwgiQuHUrW6KIIwqoKQEnK2SG6EOObb93/YwqC9FSZmmMsJTvqrFlo0gC+pm
8ArtboxuQLr5B99HRIsRlAroNvmBP7NO1SEOJiTELE8y7ipb8P21Ny0dZXH/AjB1WKjVXMl1ipHe
g2ec0NJ3N+/yq1J39LcartodnmPRzWp1WxaA7O8LwCqv4iGQsC0ymI7i68ba5dany4u2YpPvZOJ2
nrZZVbYVZFLrY9xdNXPs2eFeVkWZFREOd0lUE6kpQgocM8i8KZC8PBqdmeIENUpB6CHcJ3YBWixb
YQbKXI8DIoAH3Hz32lX4Q7uOayfbg1XvVLzidf/yIor2yX4PGNqSQY0UwlXZtpSQOwdltCoqo78M
QvjxH5pm93OoQhnM5pDoHm3uR1NwuWG/k3uEWCgD4R00aeKumNC5jTnd35R9h/lcRHcMdEBYyQYJ
YHcUNU1d1gqk+94vXA1mEK1nC2cbWwVPOHn7FeQuRjp7f7JBNoIOhPJ4quJCj6Lth65O5cHri5u4
uTLMnd0LtI4p1ce1O0NwokjzXJhRMg/e3NE9m0cUaIljhsQPrNkde2trpPLrZamYv7kEyR0/yB9F
fZlBKstWTynK3dFQJ5BKBMG5PL3uNL3WIVWuWD8kUH05NjgD/k4MzstFeZ+qTQ0xlOSLoRxl0ejU
tTsC1Pq8NZyPm5PMqnoTQpgPrNNQcZSd4Q3Ix+tbUKHj3Vw0Y2ndVM+AvLMLLUwdwzxYz9aoU1bg
ggnvQlU0GGLVeHRcpnHTxj2E5/HMsmAsghEOgUR4ch1nVwJjeCZjWLfgrXx9Ac9I/NS+rIzjmhp4
lRkOIC59jPzMbR0FHBKaW3gxqpdFOT6BaPzsakW2RisiHU5aNL8kw3CYlOBgFdau0FNBrLh+WiyE
4w03tDM5MoClPDQ+Y1gOfeM7cYojHr28cCOag7yqGws4zmipbeR5HbIXrvQYjYc43eWiiThrtwfd
WGBwVluDyeQXBhtFr2+ig+02G+0Axg9X+gPqHmRIFmCc+RYRWBIjGes32zdW8DPJHi+7h7fehg9u
bgHAme/QlxQjfbBiupG4Q2jvakt6qIt8S5t0U5PBnaXUb+p0V6jSXh2CHYbUe804biSqxv7cogm3
l3c2yDrcy79s1Tkufhhn5hI1ZjWbYIBtcVOiV6a5u/x94T5ygUxstlYL54tABp052gYzajekdH5V
WnavIo5ikWZyUcxQ6W1lMKPL5+cg/jakXwpN5LMES8YTrKH0UafTBIkUui3m24AIKmDWHQeGd7C8
Np7cuS2pwnCWQOKH74PMscruU+naVB5MkYWti3GG4TamSasRHp5tDPmkxM+pKnh+/w+ndAbg9qJA
YvNXuKye8AK67bb9Vb0jIKod/WoTbkRbf1keNDC9j8MaSW5VjJvF1pMncG138/1lTWbL/tGE/xEH
RNDvv18Pky6nJvv+dJsGT1Jr4FisXYNQp5YUgVle1gEM1XgPhoBIL+sYYGP0ZOt7xpIgz5sWz19/
IBTGhCA7JyugT+V0bYrCZrA72ItJK68pnibNV/vImcurNP6TSG8BxesbchBxMwGKWLcq+T6L4vCV
nms48QUAp2+tUZAsawEQfZJuzA0bWSQ/zFeG13we3via8lMGbo/ArUUXwxWmnHfQvEtQiwAPNxWg
0+Pgm5iqIDVOckRsgb6vUvRqsB7KnAXl07fKHGR9VgMNz19u/4hR6Xs29HsELVW8K93QEyXXhIic
OmpjELTGAERWB8u6kwt3eAmfwqO2NQ+sYl4tt5cVc/3cWAjJxRhx0GpByXZT3VpbzYsOkj+ioh1j
Kth8jFlE47BqcCaoGgwTjL0fik96FImVE4U3LAYVTPaY+1q/0uRbogiyu6sH1AKHCwQ0tUTjsIZA
IGdT8ia3xuz0LPcuL54IhLNqTJwNy5gJYyehixTwll16YkM0UnA9qgEVMJhtCOoheSLyJsxmu+jr
ARne3su/K07sWZ79RrBYb9Fshh7EzhHIturmF5js74vECBLORcmGeHkJcon6oej/ZIMW3+dCwU5B
2V2j4vskRdF1ulMwcVXPRZeDtep5PM6fl47TA8xVDsoqAwyzYeWIITdPyPh9GjaKq/nFhvrNrhGV
gwpBOb0goTQYZPgfKH1569/MXeIhp/CVoKLd3kl7YVX7+oahQNkyUSuJ0aXvN6yvxjk0tJZJypqY
36hhC+IkKPtGt41n9Rv7VhFc+ddqzrG8Z1DOYUVmn9gzy9Oymrxpdubd9IIKfq/Ymm6ypzt60PYv
3YaxPqkYFOhgbtRlExRJzbkv5KXKgBBITdH0Xo6T01eh93cQnCWkZiLLQwoPmc1fe2QhQ1Fuhh2Y
HyIe7Brot208T/ODmIo6L/WYpYPI1jpou2SrbVnjrahLbj1QPOPwJGNJjpGhmK2Mq7mrbJiGBMXG
+t9Ag6lx0ydRff764bJA5HSy1uUSVfXI2THSw/KGTbWiXwMHmVwv9EQ8tKtHywKM08UyT2ikvonX
tk4ATpQxRe/mJ7kSHZnsV1/Yr7d1XrhGOZFaK42wX4PLJtzkHtrBMUFUBWG6KNj+D1fyr268RQwL
rFErzZYyoX412Keeop8S13xiDKfgmPHwYj7GXj0I4tX1IG+xmJx7Dsug7coZO9f41iE5BPsOd+fW
Me8rL/2qYjqliuro3bTTbq0RFGqXLW71XF2Ac047aiWrm9nrTGEpIAWt7qcMxU5oob4Ms+47zmvL
uWnk+aQwjAETt+hd/qqFonTRGoCp28i/KygP0/mov6ZBMpslzu1w8su95mHa7OsQO+hRBe3TNWbb
eM2raCrKqs0tQbn4P8kx+duMAdrajrENtqyc2PSLDtfB/w+h5NpeLeG420A2y3KaMBmnydgbY30d
6fMmTSbBq+Oq81rg8KF/HsxUVUfgsJOG1fja95Hbu9pB9WS8c2uPl3VjzZks4TjPVdognoko4JTs
JUEOGAXS+fCkgQ7kMo5ARfjS78SUUBIXMbGiU1Kd7FCwbqLvc+fjZIeKpLEwa8Tpi1HzbSJK06y6
iuVSsZ+wcFFxGOizHQHCfJBdyWnc5pR+xyPkHRtrZOqgyUB1zdYcHIpHDu/y8q1rO7p7TGRxcH3n
Q+MgKEFxlFZ49jy0++JQncg+vWq8DHRE9FDHArjV1VygcaKGM2pxDVrishQqG3vsNpisKIBYV/QF
Bud5ZZlq6pBDotqzb0Bwziw426r7HG+hHrjBNyI+GiEi526Rb1EzVL78Mq1sV22t78Qz71iEjLk8
L6KXw9VbLuvI+mfPOL+bdHGHeWrAC36E17Jv/VB2IIxxEcTN7oQOxXAjCg2EasI5RWrrdjROgMyP
4zHfjDt2kU/vY8y/Er9IrHA9o1J1ISDnEyUrlcOELejgWnfJdXlbvQ35qlAE5CAPCOrTyBN3I4uE
5Mk/m8ImicW0s/5WHtnM5QJdEF2KttY3tfEFpicwBr5GS526HOPaoKjajW072X3DrqV7vIZEjn4A
zYOTbEQ1bkIRuRgPfdDokayASTGGT3LKB+r1TvBAd+CcdjXBW5ZIQM53alIaKZOM9ZSbb7PyatBe
4PxFlmBx/oTMJK2DAeIUP+nj7A1b5So6TbfyjQaqaXQ1TbtCRC7EjIsPXhe6yRekWUM61dSGUKhb
9AJpn2nbdrqXtZ9SI7x8rwXKSyzOsXS2XoZWB6wCPW7FkLlWPW6GCIFIlPsRQfCs9X7Z/LA7edcZ
rcCTiraPczNVjnshmbC4kv1Uz/t4FBiA6PucT1FKszSqoMBhIBUbQ03csZAFIqxGIWdHYnGOxJKn
OJZqZmLt5y7/VGaVa+jfMIfqLxXR5pL6OEKTLmsBNN3F+xZTEGOPevWV9gWM+Nf/H4+8GjaeJbO5
+GqqcZR27JSb1EMWfJLB0mkKgyuBrtuct1AyYsvFCBC5u5+058p4kns3GG70/kXgC9lef7Qq20R6
Hw3OHyZOzVRrGiXCCYb3AxevqI3TOCm8ITtmWG+GdcN6+XDYPIju2OsqckbmZKRRVaCpB8hjICGh
+tJksStnjw1Ga12WcX3HzkC8N2xkTQLfE4w5trfZmD0M8nhC//j9ZZj1cNI44zCzW4SThtWoemgC
J4Uippvkqd1JoBAI/cRtvPTa2kxX1jW5rjeioR4iAdnfF8AdCirLOMFKohrUCboTLUJnUp8E4q17
jbN4nE/USluLJ4PtV+r2x24LM9uNh+jEHuy6I5sBipv1ZcxVSPTco46WVVTyleG6GsTzPMMMYvIz
sp6I6l/+/qqZLb7POcIpQikVYReAKXkeEoLyQK+dP/fzl2L8fhmJ+bsPZrZA4vzhUNpkllk2Nwah
fHpTI+ui+Bhs7V2GESwYH0gZ6dhVFvMbhnKjN9eBJiI1XU3rmGdB+NjJmoIplZmu/brNRj5BbdGW
TbMPruRdtZPv4pPIU6zq9wKT8xTI56BXrcPiRdq2wmSc2S3aP0jqL8XifEQPzv85ZrZLtDscKJt5
QseiKqoNFwnCtm9hqHqfKNI4AUXrK2dUsm2m/6SRLtDq1VeXpTDsZyxgZm3qKHr4mE8fPVYKFnvt
64w8qeK2B+2gsXIwkPnqbn4S9fsK9NzinESQkEHNdEBjhjauK9lW2aobshM13ggM1+IipCLJDcUG
8w6K+cejauV3pdoh35Z4QY+7O+ZFCRzR6vvtckk5TzGblYUmKcjV+Z//oX5k5CZ/lDY1LRzFpo3H
iQ/9I1ZKinYuEXmOG2SLflQJ5nWziWTpteyNW3IV3dieaJbcqtdYYHL2lXWqmtAMmC1m91p3+h80
rOhLmTjjmsFYFLYFvt/JudORh2QSGdaqBLb51qdig/GA03g1IsM4johoRzBLmZve/HzZr67q2+L7
nFpHVZ8Hkg4JFDnZS/W8seJhbxV0P/Rkk3XEvQy3RrOIHpWzPJx+E/R1UFl/i9CvswiVtkhgt5gn
FSSOYl6r5NjEmy4RreKqe1qgckqO2SfNVBpAre2bvPap+tKUnkAypksfDsIFBncQgpTCsKkCjOCE
pxy/QH4oObIEb7IJXBF5z3o+44zG3w7AL9nirRb7Jh/mY1DgchD9IF6xn/YYuQPGLMtPt+qziNBK
sI78FcG0JlOTmL4b+bafXjO6DYrny+u4GjwvBONMtsqi0k5YWigOToVxVOJNZb3GxdNlFIFZ8c0m
tJjGNJawWa003wy6fsRsakE1vmit2E9YnFVFlulaTphlVeiWq9NPaTr6pBLyf4tw2N8XOE1Bqay9
+bhNeN0jA8PGeEs+8aI9e4+q3fIkUgNl9TBcbBLnNVKpS8qRZSw6cC+j8RwUeI2bXKNWxZfwqJ5g
EvP9sAdTite0juhZXSQw50JoNUc6Wp5QN68UJ3SFOXGqHSthR4AIhvMZaLROsz6EjDPSvekPc9iN
6f1lLVxP8y7WkfMZthITNVIhCua2HsMUjYKjI992XhQ4eKj3g8IL/MuQa4qPS4eBKcwaek54RvpK
6np0eSG+6Jr4BbTPr2oxPlyGWM0ILjE4zZcraQJvE0IK/YZRFSpXYeWAV+IXxX7zqj9exmMbwTve
JRxnAHYmgRfKxtUgV6S7IVcOQTS6RvYkJaBHnHMvszHx/DLkmm4sITn9j2QrT5oWEoZG74wDdQjY
TTttdxlltZRjCcNrutlocsOKVvpNd2BcrR0o3bVjdGClxCgJG13FjXfy7mnaqF7xIDRzkbJwJqCO
caSaJfAbjOwqbzG0y4vc7hsq6ze2Z/mRJ7rlrfmVpcCcPZS0rySVVVXRePJjWiA72T2OeeknM1Kx
Mug2ZcSmdSZ4dV47cxawPFPAaM2Ukh5ypu3BoIe+x8yJg42hw5f3U6CofBsT+uBNu2QPf6HyaPeH
lnoTelszEOHpjwH5ehlMoKIGd45O0j8qmtXftGJn5qFjihREsF0GF/6G6JGaTXYdCyu8osylk0in
uH9Rs/skekIDp/onwcFyozjPIvVFPzfsZTtJDCcoOwdNdU4X7K1UVBS5vnyY6o3iH7S7vpnm4lQt
2sZWqJTjQlvRzRwrzixv20D01LyuEWcUbpPqbg6tIAAKnexNgeqApIWJd7qvRKlfGtpuai2BtxQJ
xu1Zlw9ZGNlMsG5LpHujfOx+v6FSY+Q0oCHQNQWMZjy1ZF2WoRLTCY8J0xfMN/Qae5uMoqvEh7Xj
QDgfXLVVog+q3KMd/cWe75RgE0a3UXWqyUFpRQ7/Y7zNoXGuWFejGCRCCgjbkU1WXeqGiRPconJE
+kTwLlQ7spM/jbE/CUIE9t13hxuHy7ngAZPcypLMmOwyZs6UbGl7G+XuUO2CoRG4J6GMnPdF31FW
TQ1W1KQODm5UURUhhuNIqOmQTppbbaQtosnff9N7LyJPImjG6Yz5RdCWstmHxWNn3l32hCK5TO5h
I6ZVNxYUa2jcgXIu37NB2MYtBj89GhgMZjgGqH9p5cy/+1b5JheG5aC3D4NfeBfSh3WaoAGu91rF
/CLFFN5xFInGrPWjepwxOAcypbSe6wwYdN/5so9AfDcNzjc2trDegmv4WbCU63gW3tJBUq8gifz+
siGlIJRFoQD4K1kSx0W1v6veVt6vkh/LHwVL+DGUfFvDf/H4a+4gRyCiCNkaeizhl+IJrN2VfoXR
zMNO1Pf5IdzhwDg9qesRk78xMMSTQXIxk3BjFZonWEARBrdhI4kTTLYCBmtWtDf1Q+j3znw9umyS
zPiUu5kosS1C5Bx+PStmFZtAtIzbPgfXoyB4+g/zOu8R+wGLo1JRA7C2MJF0pzyySaChr6Ndwau2
ybZ37e20l50MXQUiHpf1A+CMy066BW44zMTqa+BGve6T+UsC3jXjWGa3ZYJYpxMWVbGt+WhrZzzu
wKlHY1DNYGC6+Gv2e7Y1HpO94tdbci9K8Hw4pjld5M6buFLyTmOK35mfoxqrF+9J8vvtNBwKd7rQ
rjTqiYnEAvz2ll0r6l2wIygQC93mIX4STSJZUUbMuGCl8MQ2EFtxewaqybztogTRR7rRgitJ1Hm3
smxgqFF0xNKg4tPfLtwLnZjiasL4ZNQBW7SPHdDkqSfQyXQOslaae9mUV05mQFkEGW2b2GhWfK9+
A5UyncooA+6icp/OYHJvmqMx2GDSbnaWNv9u1aCG6WRgNSQWZnuhg5qDk01jtKYuZc0Zhd+ANtsW
klh/TEe8YdgyY040GbXpe5HaAMw7pERsOCuocWM5TNzcMaa+89iDeX0KN+bj5UX8cPPiEHkFTKK2
KtUMAXAZfq9HkI/rJNmULTiTunR7GWtVN4yzdNwKJp2ihkUP6cL2m6E9j1rhTK2wSnvFS2Cf/kXh
75KpFGigyWEh/b4Fv+6+2QaeeosW/8kbHsUVZgKh+DuloWRKkuhYwL510TudDc8TVZy/Wjj+KlnV
UzSANBG55jhwjCjwwHd3Vdqpfxnm49vAe2Xgr5NWGFs2iOcgi3kT6ZE/jOD77vLAafVmrw2JL8Xy
Fzsc3GgW8UKKVJ/nDIXbkMD2DGwrceLiV5B4Y4EM3Jm+yciuIBknEHfVfywUhe3swlVl5qTEKUXu
T+2PdXMVmomD9ymd3tuip8t14eAOVcZQCII4DiqOK6OUa3hdw/C0b+yIhp+/wmSB4AHwqHsU5XHY
B7mjEjMIz4DcUWlOhFQE7EeeJkUeWGe/26N+byrSXqAxa8cJWO/QgWqw4ad8Gr9VdaqUMjQTLN3K
NzYywdpLP+LnHokxFIy8lts/k+yMyAU7ZdqZcU6AKCVPlJZOIT9r+de/FIvbL8UMpqJU4OvNh94b
WcXND+WaOOFjea06udvtkGq5DLnqhxcLyW3YHEZWnk0QC7OAnA5d69bjoFBXpz8u43wsr2Q2vgDi
jhgrzJUAo+nxEpe64VcLh0z8ILlD6dhfZjdwugfxlq37lQUmd8gYk5Gpuo3l7OzxJZmyzSBF1Bk1
M3AGOXBUKdiXLbmbdLqXiOQLJF49EBbo3LFTYHJBrGAeBa5Mv8LGZJtetT4bzxr49k6AdtkiVJ4K
gCT1qNUaZA2eQLG803aBlxceGA5ZrjjE7d2+LWOBiCJM7t7UTCD0pilTHukRJUam+iAQin3gozv5
x+jAq/jeVXZaV3Q0AECEbglmDlv5Zvw5++iyxdvqZbDLlqDK3HVpqOZsCNl2gV4ZXGdgfTLVR3sU
RHPMgi9JxLmRxlIxtDkBCoZFesm0a0rMIPrt6od3tqbyUwUyi9RWJEEX2kZxRr1DH7T3d4vFuQ3T
pHoyMWuW51Mz+tYQuyDFR32RLvBPIhXj3EYeYxhPp0OUviodvTKdMn39O1E4J1E3WUEIcxJSX7mh
7MdV5BrxURERja3uvK2BgBZkreiC5vVrwABvakZ4a0CKvBl8WmVOMAjenleXawHCqVdvUkPTMwoQ
O3FK/bOuCzZeJAX7+yJ4wbC/lmLSMG4jduDGqnroq8kx9VHkzliR8wc7WQjCKVgT5Z2p1cBJ4h+D
vAXJOdiCnCS/qQq/CDWnSmUMlRgFPoDt9SVUTtuUwlKHUg/xomhaPgmKg1HlCAu1MHQiEy1ulrHr
UZr1Bwq4EJVTwFgFe088ADQxUTFiBoeQ9H6nyleYzifwPiL14I6khGJWIhmwqpYUOijiMNXny7II
1IPvDJxqc5zLFEoeJYjeFc2ZpFOj+JdBPlZsMv92XjG+vT4rtAq9cxCjKd1Jd8iB1R+0V/M9KNGt
B/uOFT+ICbMEysG3B0plGw6yCtnaWqJ+Etuv8tgiiI6a0FEaxXKMWmluEgMjBy7Lu3oyLcTlPAep
47wJDIg7Nge7QsZLcnXDxSO/wNeKNo9zHsRMi8IO2eaV12X5UERoCBDYtUgUzn30vZSFAQUEsR6I
utWbn01wivqflxdsLXsMBTGQrAbNl/GBEDPRtFlXY1xD6HHcsKmT5n24R0Obl3n5VhQ4MKfw0Wmc
wbggJQ3T3ixtyFQQO98ScB/Itbo1EgwKl9AdEqaT6I1yVT6EeGAwQj8g3tk4O6blaNWYpYFg2pve
+CWSp3zXeSy0TE+i0HJNLRZg/DNNjgq6ssgkvERV3yYE7LWxsWwBcZYIg4skg6oP80wPeq/IAgcv
2E7UD04UCwYDrN6Hl6JwWzUnXT31OURhrxgKEtXls3LPkp6s8BX3EtEz75pqLPE4yzUxe6AdDeAZ
SAkFSMMjcxxfa+2rVH79A5VfQnHGm6J4zowzqER61G0nxCz3/irfBRiT5RVQetF1+GNFNnzwEo+z
5MYwmhRjmOEspH5b4JRU5vxxCK1NbimmIxfm90iX9vkceTGsImkiXw2abWInftJPj1Jq4qk7PrZ1
vb28EGtH3PJ3cYEDre2onRQseYt4tKSjEw/+ZQSRrrJNX4RAZKzaGpS+qO8zdlboKuSqpwI3KVRU
LiaoLLtGiyOkICeVuozdsnAlt/gGXf2GOk9h9bkQkPMoRYz5lD2BAVY6cmCMTDN4ZE4l/qqALaY8
md//ahH5to5KpXPbl1hEEj1H9DB2T6poNLRgn/i+jr6gkjGFTBPqvU225bwTFmqtHWcLZeMnaqdm
PamTDQhdbRwNnQja7Oj5ldSL9EEkC+dIJimo5R6W5qWpa6Ky+NPbTFlX8iVt24Pn6lpHI3OI0qzL
uyRSC74pNmtpbxQFcI1T/zbymBAvwDRgdJ1tSlyTHaFfEUnK/r6wrkhLE8WIgThuknv6KPsNnppJ
tCXOzIrenHp07BdDVAIh8Bp8k0fVS5rdykClqCmKjoXo5BFJxfmMsCyNLGFSDcGcg2t87g9INYBQ
JaeC24QIifMcto6YtJGAZGY3VHrM09CRhx8CtWDHMR/yLPWe8xZ9oUDhB3iL6a75RPzmRD36PBQO
o2UWTnQVSMSXAuhTMUs5RfgrlYYfddohpo/lLCR2E6gAX+LeJZbZSAFkGtzgTsac7dgz9urt6FK0
z8uOvZ9fLq/iOqBG8M9EWS7PSJP2SVTPBeJGq6jdBCPxKuP+MsL6yp0ROF2I4xiV6CpWLs9v4ukH
Oh2dXhdVaojE4HTB6oK4NAYW0qOxZ8+odWK8JaO+Uf1e+3gIAG9FKRqw8B8B8L+S8ffMYra0TtMg
Wf15ctmY8sBLn5FJ9tEf7RHBMq57+TMYH5xOYLBOe0io9qHXJ4WjWdFGA39E1/1uzx4LqhQZ/xNV
s60PDCp1bEVahIrm0ravQmvep/kP0niXtWI1KF2AsA1deNhsSlWlYbW2c+ZKGvpDA90Z4i+YoOmG
aetfBmMq9sFTQLd1yIMHKP6qLjVWVEwmntcko0EsOqfWPp678doaJdsZ0rj8EqpRecykUnRJWt01
FSWWWE6UYfETWMpm7DRTGpAQJ5811Z2t14F8s9LCuSzgOgy4IA0UeykfpqOkgznTrsFqtph7LqFO
msTOHJ4KVRDgr9oy45z8Hw63a2Ve13XAqKRI8SnXyC4MNmmkClRDBML+vlCNXE7yX8ROmtliTn1w
pSWYbyiJhsSuwmhvVM8GG5LFGRToJuMqYfXQU6I5Zt66af3U0dL/g53RCAZ+QQss5HDfCxMVedi1
BIndAaaa2bVj9c/tvO1F1GXr0vyLw09qnWI91DobufCxPunl6NAcg3ZHgZqtGu1ZGJ1bMjsKa0tl
WepWmzdNHTpqkz/WvbmjeM2tg0ZwU1412wWc+n7tGjmsjaCGTL36Q5X3Gt20wde4p86Aqeoadu3y
VjHl/eAlMHUZtcMK6mreLptLvQsySQ5leIki6A/o9r5WaL25DLG+S2cI7izM4jE3tIq989u3EQ2d
PvvZaQIbXT+WMNIBGSdMNlQ+VDkhKzOkFd7bWZGf4UaHeGaNE4yi+JSiXFhw9q4u2wKO+aZ3y2ZJ
/WgCLrKeQ/KTkuc/WLPF97modezbMpAnfL9q7qk1O3VwLZVPlzFEMvD7MishIRowuuHF0n0zEqzR
+hVmIQTnBsKkiVE1xRbpJyj4Du0NOia3+YSpQqxrvHwS3WAEAvHhKijQKpNEyD0mVeyM6HYORI6N
/eIP1nKWiI9UrbbJtFkGQmxWt5qK514Z4z3S8Cpuiy3KyJzOljdhHewu79SqT1jAcj4Bt5eBzAbC
oHy+VScw2CHox3AUZfiimq9hKXiqWHV4CzTuxltVZljVLKws9MAt+huCuvsGw0S0T6UiSD7+h4oQ
AwOGDPDl871xZp6FRKrYE+Bu3ugbZRd8L69GlxHX1afOCV8vL+R/uIkzHlOhhd12RpnnMXPmZNt8
xYDixEkKN/s8+sX3IXeG3R/Gy+C0/UdC5h0XiFaYGBLtYAT622gtkCjujWPnsYauaGP4AvnWTeCM
xvmlQM61zOghX/0ZqVbVUd7aQ1unY0VVk5f6qZBQQwTJuSoQNFgDHQHZ15+pARaK75dlWj0+FgvI
uakKc3SmhFXm6DhuMS2gbdC2I5pHJlQMzlepdfM/xeg3yKH6FFR11NNO5rbANomq3lcjV9AxoEFB
w2sJ36YgDWVImxYRZdroXtv6BdhjCUgOaeleXjsREOc4coyKi+cUDbXVdBOaKKiT7qpyR4zf78Rn
16eFRJzPGLNGTQl46XD8jh5xtV3sJSDzsbdgOMPLoEjN2ec++uHzAnJmnIBnLAwz1n/6OfxUsqTp
YXqRnlrfBGC4aQRuat3/nuE4GzYVPexpxfqSk95RWTNQeWvHhmvp9youHZNoTsa6SZ3xOCsORxuM
K6zdupqCTaHhealJBCKtn2RnCN5qlUhvVQMi6conO1KcriK+pn4l1jaX3aakbpYKd41p26Vd4yy5
KJs4JjEwB5dxszfuuIvQrsA6S8KNqGVdpPqcQcf50KBmFSqi9NSbjbsm/GrH+ybfX7YwwVbxg76U
KaQYeY+tktLH0LgPosfL3/+PE/LfjeIHe0mJEoZvHBfF5E5uFLmMspxu5JfYcq1vIJTfiRjSRSJx
TkNSq4gYBCLJ8m6Qf0iZiIlLsDV8PU7eSaVdMvXu88YzqluqHwgFRz8VBKAiQdjfF0dvHc1KojN2
vaCeT/PUoDU9EjjY9cPpvDu8Z6AhOE41QIzFHg85jlrsUYDkXNYBkRycO6CVNMQR4+doy8Zrs/a6
bURNIv9x/p0F4fyBNip0NhhJjMn6ENCnCoJukAN9LvaFN+1GyUEb399JxXmDLMiUuq8hVVNsjem6
Fg1JFG0N5wCoReUyNbE1Wv3ZGHdS9ySJaqUEG8PnQjVLnSuNMXsmJSo2TGk3hvPfKRifxWtNUgQT
o9HJiusxeiTTxvo/0r5rSW5dCfKLGEECBEG80rQZq5Ed6YVxjgy99/z6TeruXrHR3EZorl4nxOoC
CoVCmcz8f3NhcndNhpa4MGixUEusPSe9eQaXtkKE4sSbUngQ2EUxhzm0sDvTy9EW2difgBnqt2Ph
/09WZUpnvmJjoSUpQqtonhzDfonF/L/ZrZzdnAiaSMthvcUQ2QTanVYqchkqq5KOu67pWjavwNDt
WGFINrqLhr9mxr0M10zptGejSTBXiv0wlnd2eBp7DEFqqpY+lR7SAV84xi6zHnY1DsavMkiQ/FE1
BOz2o23iTjnTOKZdh/wS1iqcnemQW84aVqTfMD+do/26Jc7ih98jX5Vp2PUt7DebvaHrRJ4MMxKt
MtsSVqazAW+rCiXo5R9S1j9vG/P+5c9MUPDqoJdBo9PlDUZtYxyNFawgbxzkz9cST3nUvwo8F571
Q+GP//49DPpqGhuR0q7xLC2raZ2RGQ6gYUFFCb0zvycFrEN1jD4RxSjr/kr+0VDy0ig+IC05YgOt
9NjH93Hmlqp5/l07/KORPB5Wl3bzH/iFPv1ST0+GivFXtUvyQNhULE2Yd1iy1gcEOAchGw2djjut
h9Li2hEp3pmzd9s0FOsmD4gtbQ9+5vVemOfnKh4dGjxRVUupauEkry1StsTtCpXEEXtaI8ZUS/r+
thp7IiiM26YmQZVKNvAuyNtIL4sJ2MSN4U/t2J/sKX3LqM1WimTTrGu1VE8gpZ8xbvLQle+W4XsZ
qsSsn5HfN3jPmyBG5QQQyOuebeLN0gCKuT5lk9fVH9khMmDLCKOMyU2ab/GkojhZT4YsDTU2wwKN
HLFAaXwpreoyElk9SjlNR+/QbHPoLe080PKJ1OkJc7KuMfB7xovPt3fsGr0SDmIjVy668MwOF07g
+4bv1pGD+BDDlj9Q5wH6/ClWtfHt2cdWmFR8iTkvG5OtwprXsfhEVIkL1ffJ5SKmbZMwPcAdBf6/
wAmSsXzMq8z6cHvN9sKfrRbSQTJzG8gpKzRwEt3zOXUo9wbtmI6qLNaeU9jKWbXdGmArYh6EkMMS
0OqMPRAsD4OqbKASIll5YAFQITCxJVb30BHuBPZLRd9Qjd8qIoVALMvqOFplFAClsiPxOoG4TS+W
4+192X31bOVI92tfFz1pV94ZfbC8WAQecP3uJ9p/K4LOTwr9MeRa7YgS8w8NKMms6pgEgSITs8q4
cY6Z5Jy4UdVFuEasIxlOWgvKg9LGJWgPDoPrQAeYIrxUyZP8Rme1Rl9nMJKsnv0p134MAT2Hg3FI
TevMhllxwe/bvrB0IuARiVxg7Fraz4xCPRPweuZhiN14egi/3N7IPSHMNlD8Y8KGC5b2MbK1vsM0
7+xxrvVOvs6YN1PaOcxKqINKumo2au8MMFASgW3HQLOInMDtFzZHLZjkvTAHOjqtnZgSEK0tiqfG
vhh71czi7AocIJmsjM/ZMHllH3iNRg91Np1KXYVzsHeTcCJWZAWOdg35dcbYHFd2XWBaXstAGMTC
4qhhluk8iZn4I6KMhyZJuNPwJnasItIVk1N7Wm7FS14rqlkbVTSfPaMFk9v01Mwf9VoFErBnIVsh
ktcarAmEzSWEaGHgsmq5J1Xm8BLPBUoU9bNdr7KVJXmvtgzG0U6xnsk5e6cLX4CIzzO9/kAOGjr4
dWd+S0ZtK1G2/7oyCj5Bu3wAv+b42NPR5cajXSpU211FShh6OkxuXHE0ZiI0qziAnHb6VlAnN0KH
cU+Lj7eP896tzClcxtqVoBsyVD8XJKCBjeMchx9Z8ZPEih4L1fcllxsES7pQiu9bxlfw1Ub6t9u/
f/dZulVA8rGWaRlhEEBA8T0750/LQ+TGfnpkmAz8Bdw+6lcYRDZ+KKSuwYp8k9grDBy3UVS6ot+w
+0w0GW5Mr4idlfgosR3hWsTlx7WaCrIl1TjYnjlsBUrRUzINLdA4ITDQRqcQQYpnd/ekWbWfj4mq
eU4lTAqiYm7W3OohLF/OpPAqq3c5YBxCFQvMelauVpEYApjva2gtG5/QxiYGi8nsVfP9EkceK+4S
PEt18jxZ7lt2bCNLMsScdnUnYuhkPvY+PRSH4d48J79WbK/oDsNtt8XtruBGmmSVWWlXWQeqR481
d2KAP+fu0j/wVtWYt2v+9h9B8ojBNJhauKxqRWdQm6FiUWDgp3SBsdg4hrs2zAuvPt1Wbu8W2cqU
Xgo05npObGxbaX6k/U9ef6eYxnmDDBNMlpyB2ewKoXLO23Iu4gCcW5FPe5SiJyCmfv7fZEhnCqwb
lt7bYkI4GD/HWXXXp0brRHx+Q4htC84MA6ZOcfFfvhW6LhNJtF5SRpn5gRFFTr5EQEFOzLcs2kaQ
dL3PNEt6w8SdgbBiAh/PvBzmt7RoCh0MPxx4TYYtZ8kjgD3oGeg2vZR8zKYfFEF7FKsKFrv3+laK
tDV2ljCM/kFKdF4O/LCclvcWJth0oLmEnqqVY++O2gqT9ofVVhsUIMnxEh2HhUz3pda/v21qe55O
6Ca10QIvcNlK/mCogoTWejZ7dBzP8ZR/DzTTTbrmHvHzAS1AiofOXpgp9PVuQuMDUj1SkELyVrBq
rmZvLr/rFRIj8wMV98tyys2nGC28SDUp/Ou+gn8kSu51zpYObw9I1O2nMLsftBLgMaFTjY8kNxSy
9pzrVjtpMY2xy2KWNXCuqDcT/XWJhNvV75dZlWXac3SI1S1hoMEaaK+SYYCONa8XgvNkRL5pfBC1
U5qKN9uuCGIwi6JFGEGYpMsyob5hLdXkFeapEO+YdhpUXJS7y/VHhJxFIqIOCDj/Js8OZ4G71ox0
68xNLXhqEyP43tt6pHhmqCRKF0QXjxgzaSExHUrfNMsDjbPPs9EfeNYoLH3fU2y0kzwFFaM5zOCi
9yoPJahTdgBm5zlF2yPaYZTMpbuegtrcJDbnFNB4l55csKUIgCA3eUEfh5hf0MBOETb1x9vOYtcm
/kiRmysrxjqjIniL8g4QTFNVuWYzPUWL+Hlbzu42gZGO6VxAFxlfyhJLRTK8c702qJ2mPdo9P4js
A41UHfe7GEWAEfyvJOliKhfGmRUiK4wU9wGzGa6WFQ826H7SxATPNuJlzGRYOvfIoik8766SDIUr
i3Ow9coVg7gIuJ0Mq+j0V575fAj8vDvrhaqRaHfTNnIkOxSCj03JIUcULzF9YtZBKJmPVTIkfxSY
WD7C1uQ6sCFdMba919iscTt0+xxv28Zu7lls9JG2TCfgnihSyGLPs2+5oS/eg9T7TH3tq6rEt3t3
MCYIJj9WhAH5VIVtbMUt7NBMI6eld5Zxn7TEDWtvmF9vq0XWbZCfHODepQypJN3UhXQzRsDtJqC6
wjad7Ef7aHgYITfc+qk4aE+pOx6i03A3udTF+KlX/Jx+Ck/F+rfehLd+gXRTVv0ytDAN1GHauL2n
Oo3ONk+/LmgfdCuz/yebxYJp3nQ43Fb9mucQ1YSt6tIyI1JI7HGA6uEv5OzOXYzmy9o9RF74Sf9O
Hx+OQFV+UaPl7dbsgFhq4Z+Jx7Iu3QZlZqep6CE3+NT78al4xqX9Vf/wHxRnC1ltRXiwa06AZQfy
HuBs8ay8dNI98sxG0yNjyDsgapXTQA85AnBAosWLs8x5/BITSn/cXt31OFzt6kaotKtxGU0hBZmV
N2aRC+rnX/HcqBgWVIpJG1ij49jqrFVGRBwhzk1wX5AXltYusFq82/rsuk0Or2UiNDGpjK5FhKgQ
IcyTl9OvIXuKeuJOwk9jFXfVvp9BTdJAgLXCbss+bRy1mol+QowVHou2uxsWfgw6/iFnKPODvXcO
8Xyejkb7ObGZIlDZ3bWN8PXvmypOHUxFmDHctNr4YUpfNVXr567DBkMb3Boef7r8WOqYPQK+HKs4
ZImbF5+q5VsSKhKFKhnSxdMvvSEaBquIxUNcfGLCr2xVOkMlQ9qkRfCYNDr06KwYSFG20zd+OSlu
6r1QDoNyOsNDSbfMK3jjrpibruMG7Ns1Dq1THRIvd9mjOKJp9Tk63jbwna2HMFw4mIVYJzCkwzQN
Rj8HMUI5W38cB79VAcoovi9H3bPWkEkImFY1H8zumbDz7d+/c0C5bpgoIoAVBvHbumUb07VYCMjA
Bd83oyB0Fh7Efg2OPox3Mz/h9qjI46rErX/fiEvKKRM8wTHtVtaEZPyZznN9rJPMN+cuVZj07tpt
dJM8uJUXSTYO0C3WfN3+LFQx4Y45X6yd5KxzM4YjK1efM9yJ7jPrDi3/ent79kVwznWC0JbK0zad
nUz/9+SLx7rw5uiTXvu3RexcB9DijwjJebUsafQlXJ1Ll/n1CGqVYHE1Y7kvau1OhMvfFzOhjEF0
TB+s8OPSNT6iqUTPigXhQ/pFmOCJ/8nqzAlB1NQyVTVu1wA2siSfls9TTOYYsso4T/wgB+2ppgW6
IlC43iPQZwNGHdiRDI0kcqAw16A6t5M08ILqfrZrl9gn1qqikeuDcylEsrWmK1LDAFAczqmF2uUx
yX+YzWufqy7S6yW7lCP5swyx8zSTBHKMl9g4IPV329p2LmoIwJS5IHgvrhD0lx5gMGMWtkGI6mjL
/y1J9xMOzqVI7hT060SHY0YXz6T/ZGI49V306bb0Xe3+CJfhuUyyNIAQBDh3A9r72vo3XT7/bwIk
644CmwRxAgFxec+6p7BRuLRdM9goIFk08NHssK+jwKtNu3LT0fjambw+lcmIGlXQjX99O1xslhxV
FTzQAR8Ia0jIr2D+2LLAqZf7sf95e9VUWkkuqCJLiEAbqzaFibtUswMun0NdewGhijyZygDWs7y5
f6rOyupcwPrG5NyUqVMaCve2qwrq/hQdV2SlcLgUYKfoe8nGIvC0iTll/W2cv2Tzx3pQrNj6Oy/f
CdgYE/0McDcr+5Z0ilDvLeswqQKvXU5p+GFIzvHw17MYFyJ+J2M2SxXkKXjYxhKbws82JoH54Q2b
/keF345i831ba/PADLFSGX9vFZObLd+mtnAS+/NtOfsehxELboeh+07OYg9GzEW9TAFYyrz0aQ0H
hUsa0OOspPV/j3+CVdsIk/z0pOvVEIYj4P+N3l3MzK3bZ7Mo/EVToRzsmsBGkmQCk0jKMCqhFsbO
D3O7PCDIu8fb5q8D3AuF5Mpg2SUAA7egUGQbHtD4vdCsFU5NoYkMcdF0Y8fDACKC4p1pPqXd3TQr
tFiX/eq8/FksGXwMTYlVR+IF19qsfUxZ8JpT/aRh9Lsb2L3Ng8Ixlb1qKrWk106NHOHIyAy7A0lv
eoztT3OvOKM7b53L3ZE85xTOw5RkMAK4s3OjgfspPwYnsHW9Up8MB1U6T6XS+vfNmS3mqMiHCTuV
2IufNOVpaLTjlHL/9pHddaLM0tHYREwTbVSXYqi9MKOYsVt1+WtIOQqev+hiO4l2ui1nJ5e1Lt8f
QesP2ehjThMyCiEEdV5sOYPpauO7FYwivCM/usbBkAJ6wUPraDWemNzOcpWE7+uFfW2Yf36B9EZp
+sG0tRG/IP+MBLqTYHr0KFx2jL8WGdCgVJDUqpWV3BPtLRvzArBJq4ocbvxrt8/tgsxI/EOxsqtx
39JL8k5anBZFOkCv8Gl60BymO5OTukBAcPuPAMAs3EQRhe/kBy/2Un4pC9LH0VRDovEMTsXFbZ0M
k9rO4KLLv/VKFHx757aS+6dBAKCcCADKyD2MRTS1vEpwGkj4OgeNU5T3AcsUeu3v2B8h0o6lUdbo
gnSBx3SQdZQuwNzq8muSq5i7diMj0IYKtMMb10R8I0A0dRZDji3g41vbjTJV/WZPBAquzKbofwe9
snSsxTKmPbHDwBP6O9K/hMHHv9+P7fel01z0qEMaOYJjjUVO03ToGmwdYqq6Cva2fStGOrI8z7Ix
SBGtVn1+yqofJK39aVD5QJUUad+TuIvMHtciGgTfl0nqWPVXo/96e8FUGyId0iK14xTjaoE3tOc4
udcHRcfKnu1uVkp+biVo4Az0GN+fq6egfMiEO/fnFEzQt9VYf6bsa7ZipJiboLuE6pomvLkQz7lN
j3ahv8v14jzjNEa6dj8b5Fhouer2WL97JRf5WDxmdTRYylPRFs2wSQbUm3oMeuV+cBYL/I04lmBC
YoqrfnevNsLWv2+uqrLpeFMyCMuKx678MaiquLvfJ2j1EJwDKFt+6o3tUKTA7cfLteicLnzNldu0
WuzVciEE53i1ECRNJWurjCEvU9SQPWqGDkawnVB8KYwnu6m9PnsOZtXY5+4J+iNPfsAkY540IoA8
KxidynAA9OlE098/KI21EYejt8MGHqFke6zpBdgXOg0P/ifOP7aWInDdUQLfN9HAhs5avCslZzOg
qWPp2kLzGi7uaJ+6RW89Bk2tuGX2HkkXciR3M7KadotVad7sDh49RO5yQjbrYPjJiyqI3LupL2RJ
hkDjlpWtvcp6mQ4GOtTdxLM98LIRAHBnvuYpRyR3oixI5DijOmYlQdp3eXjGaAEHoV1riPNmDsaf
9hgfo8+Z5VA399QM7Tt+z2IC5QAdWKXo+pHEGfo4BWXctj5fOnwfUGqRY2RW6SVISbpZYGmKtPqO
B7QsA14OrREGmuokgT0t5npkWeujd6xoQf2WxY96YDTdHTOBnevGhR7/aEPW+gCYrF/MYNK/3PbB
ewYEfjHLRhcuYeholg5CmuaFHiW88bMH+0i95RQ+8GO4lr9dVS5079VzIWvd7o0v1HkeLHgXNH7V
8u9RVLzWRfLTrPgRNH/vMR+WemZlmG4eINcLup1HgQk4J6nqTvFw/T2bLrm0ix+yRsGbH2K2XZoU
EX5I0rzky2uw+BlYtTGXRvhhMB4tdpe33JnDFzsIger5L+sx5dVW6BB8srRfUdCBPecIGhXHNHJM
dncOmTIXJS0nb8+CPtdA2NX5fVfegfG81B7N8DMFs4s+nKleOHV5iop3qDs6GZ+AmJ84ef7YmrGj
lYcMtC+3N3jHEV2oKt0/QVibfAmgascSp6rvBv7BNt7flrFrxhsbkszYClB2MMx1Oc/rGR1O48qm
fVTBpRgqOVKgaHRJ3Ie4T/3+bnldEXGH0qPvl+P4atwhEQ3WZNvVPlQeP4t3qi5R1TpKDr3iMY4w
sxrfHh5acWcDcElJjbfnf7ZnUXLmZhNPI+aTGn/FdopW9Bkv+JjfhT53O796yu6ix/l++np783ZP
JUd4r3MOosGrUmjLwnQiBJrpx9Byyvfp3YrCz45oMfqcHpTYRHsLuREnv/cWDCFXvIM47VT+0u+I
7Roe2C/99pBwL/mH3SEKu1NhFO1ESUBh/a+OMrRoUtaVOa+ehxQ/6yR2QfCkOGfr/ksuBZzhaNuz
kPm4LsjWZhvWSz03flFGDwJtgi6i9KM1MA8g2E9D1f2j2LYdY0EPNiBfCbFtxH+SDxs6MjYAZW38
4aA9m27zbJ/p8XsCRnvjWOGCLF6KT7rioO/MG/ALoZI3MVlatiWD0OBT/LSUQL3LPIS2/xovJeKB
18Zp3Oz49801HKOGKD4aaDjXiTy6Pmk2q2gVN74wnwfhLtrx9lLuGAe+jywEWnzRIyWvZKUH4B4I
QxyAJQYnK/0cJYZqbmwniL6QIS1cl9txNIyQEdPuYJLuZBggMxiHozGnLzbGlEddCbW3YyH4n1Tg
Wufog5Ib66xQy3SN541v9JqbBvZroFept84AurrRqBic9lbRREUaHRWAt73mfgtARlLUmEjqIu5r
DS0cwyhUfea7QgChi1K0tW6X5IUHra/zaYYQ0zBq4AO36bFb0lzx/t2Xgk591LrRWyzHgeizaiI2
8dpfOtP4rA1GhOh6iUYVxPuOK0QW06LojjMAhi5rMxGNJ+jjwJIhR0TM9NWky8laEhXH8Y5vghxh
o9Bt23iRSPczb+q+KccYw2IZsMyWyLYfRTGYz60FUclghG6xhEpfQa49IqSBQZwDFB2lLmmv8ipo
h67rajj64pxVTuqjUnBgR9zUofMWpBh+IU66PFmNWordrOJajMjNukd/avbP255ib8O2Kq0ByiZu
BPlQYk89ZOTiw1KCpSM8k0rhjfY2Cz1pgJNHNfI6ICd6FYy2rVU+PGFzrnue1Y+daRYv1EbFwMfM
X/yQ1nn5/bZqxp63QIoP8C3m2hInv1gjgLVWQ0krv66aQyoiv46GQ5h/BCXwg4jNQ0fHQ1fVTjsE
dzAhNxpL18z6hz43QIoZFHeMaR9u/6Y9p7m2gwEwm+J59PtBullus9NbQU1gCy92V/pBY6UvQAgw
DlmqfxwX9qD1Qeuhbm8Nist8p2MdECkbyZK7Zv1YYcgdm5Cc1/T+iiULw/XRHnu+reLuqm8ESUfT
jIcgjwcIYtXzaCMdYX0zND9WJlX2Hu+ANcI4i46Um32VJ2oosMeDkVT+6NJXw2uPuWt67NvgGz4I
1dz4y9/rhY5ffZ0/wv0jJ41gtDpdcqPyo6qzncj+0Vjt4hJr+Wo0ShrivSNjcUy+YXYf5XW5EJmR
rsX4Pqv8jIrasytzEBifzyKkJ/QyG49aPDhztbSK1N5eNGQLHSD/uCKQ7JHpdGOeUKNd3UFzaIST
Ppl++JK787vwk/bP5JIDiheaq2qX33uxX0iVbLMI8iLLi772jelA7tJT6NteZx70A8Y9lWTne1fh
VkXJPoupKlLNgoq0P/bhXWkrnuK7dil0gf5wZDBxxNe93ZxxK4nrxmxxB6Kpua/clV2F+DFUasCI
CiBlNermnhPfSpQuioWWQZSPRe2nQFnAhXFXCKST2sG7fQJUYqS7gqQW6DvXy33SMIUbJ6empb5J
stNtMfsb9N/1k5ER+2i2GmSrar8F1+6Qn+t4dt8gAYOrqJYhBXwVDfXGosV1gOhBtCOfsE+L9d0K
qaZ6Qe1pYmEQEzP7aI9hckvrkOI0aeZS+XN5b+bPTEVLvXtcuU7ttXSMzkz5HTFGrDN7DTfc6C6H
4QHs7IeROtr71G295Il4+inAUPPfT6jxddgEI1YrfQYGgS8NvKIkEzXHBtnfZpcdwA8IinR61D3z
pOZv3UuRXEiTjJsaATWMBdJAZuaxAzvllmtpTgyI6Mld/O5YuDRx4mftYXlUi9+z+a2uks2zEp1f
9gzpZvFL69+VJHLKdFRdznvu/o8UWMzlis5F2cfNKqX1k48rSdxoIleHjKHD3flA/fIZFf/stHx6
U4YYy8ttEO7Y62iE9OiOa1EUY9nC49vPEfUNzIQm3M07xc2ydxT4OiqORwEheB9cahizpUTJtUGc
2WrfeCK6MyjVY4Xn2As9EGRS3Jec4VUtGSbJeFKXtKx9VjxqS+mm5EGr7gNR+rf9x64cHGzM/nAM
0sqt9gudgLFdLPAf/Fg3Dx17bMPOSbB/t+XsGt9vNlw0oKCDT9KnSNEDa2iQo4FOkgaF5YQaiEmE
oapb7u7O2gO7UqDAGNYfsrmyGAYn9QQvUV/o9aGK44/dXPx7W5ddE8erCcgJCNoA5nQpQtNqwUmN
nvGRvFQY8Zuywp3L57HELaxCpd1dt5VIWNiWgckeyaaJ6DCCk+OKn0Tv9tk/QIFzjfD7GxTaCFnX
dLNmJlrkaVJACDMeLNsvFvCGgEcos75GQsWKtfo4KRWHl6COdCzWb8X9v5RVRnVXi3io/Z7lw1Mi
WuYaZEgc8HHiuVC31jnWp/dpybpPt5XcMwxkPpDoxx2DDZKObY3qqTaPOLZZaD8Aaiw60sVsFRHT
3nFCZRyUyDCLtf//Ujsy5nOMoi+838h8BN8OGbXRLdrM7ZtJ1SO/q9HKNiCQ07GvZnJs0CNF+YxG
iTL4HDI3Ut3Je7aHz+KJYJrI6MiRezI046RRjmfCEqDIexrrl5qqcm+7SuBdi8cPQCuuEtxZwbJY
Q0rWr7L6U0oA6RqqGtR39cC3cXoQX1zNezS1WEgXhrgX4G2iwQ3pd1PVhrMvA4R5gCIwcAtJZi2I
OenjGNX+IArbDWakvfq4qNy2nML3tw15941h4z2lw5+Kazw01sxpMgro0/r1P9UBWGivvWf8HosV
P27L2rVnjifwetkByHtVe+MZGjMAYmlYIRxfHsemd4LhGNjPnQpM8f+j0h856+/YyGnXDDCdIUcf
8m913cI79I9aG4NFSKDjW8cQELlPyQxuruLemlRzv7tGCGI7gkwGQdJPUtNIwOXe2XBKoNM4hhn/
IoSK3lMlQtKwoKMghQ4RyDM7Of9kqSxwr1SECPaPEpLvqSyWZ1oECeIkDPTOrBzKzak1QD8CUkol
e8uuxW/EycFsEdb/uWj7MIgdMRoJ4K7KOys3ev+2Ee4+Q7eaSa6b9mYdhxyarcnK5mOLiffBAVMC
sCFd3VFHyqqlvOqxihlfmQZWAC9vpQFAd52LBuo77UX3mqOqd0NhGlzyHcHSEH1KIK0ADnxPOr9W
zpcTnJ+rW/fPZvH175vzlYwDY7nACurMsV/W6mwElQBHOfk5+qqUaRCVSlLYElvM7oIAUdjwGr9n
MdLLpRs8jIfJ1x/6BzQAH1WlS5XE9e8bDQ29qbXYhEQMRRf1d1PFebYX9G1skEsuokJhJuTrJpEK
U3XTsRrnU2g7JUtckf+jMPi97domdiSLCCnhYLOHMsnZBvX6dOqAoi2O4EF31U2+exHZVphkG1ZK
WDysuXl7WBzkkxDL/opL64nQyG3WNkwaK6Kk3QwuXhwrmyiClytSVh3sdHZe4HVDjuvxyo/GkRwS
J/VUR0spSVJuIFqdD2tAltdF1Xg0CsrIb4esd2qwfL9LtJnbThvZZejrxTQeMK6NrhL8cvQ13d7U
vat0HWQ0EH0CqVpOulKkBhtSIv7Uy3dU/8kjT2u4q+sKMXtueSNGbtBrgkDDPDhuUrsID7xK79gA
6MMhO9/WZu84bMVIFmqbHYb+GLQppvR7z7TlfWsF9B6vpdrpKOBBljCyVIh6O0uIPqh1Dh0ceTvA
ByleQvlYdf5QEn9Ov1QF9Wnyzq6+3lZuz2ouBEmXtZ1U+BVz2flRzZdjN1eRP9RL5nRRGR4wfaK7
SQpkezSdEXdsp9d8DvlbMm5AUAfEFeBxUKCTrnNRI75PCCw3zL6EoW8GR4WSu04G6BF4yaLucMVP
XHQgHAgpBADIwSeu8TH0NRe9/X77I39TKQWTezB8TPGhI1bSpsoN1MbmvvXDif5bCvs1X4rnkU2P
YFn5cVux1dPLdx1qthhLQ3P9ClpzeRMg1RDruYlGQT34kKR3/ZsO8orJZFKIQRXl8vtBN3UdK6zW
N2bqTWw6kfilrbTEa+NUhRq4/tYrXTayJPdVj0sahIQhl5bqgBKaFgcUyYcQ3plq0/3IBubeXrzd
y2AjULq4s2mpxBhDIABT7gCZ9MRLgNOh1olDiSH2xNXLNFPEd7sbtpG5/n1zdWug9AUYt4m+qvlQ
AZwuiVRgprtOcSNBurwjIiyttLFlWndXFWfevQ9GBVzJ7hMGA9hwS0gJIuUvBanTYpfjPEOGfpe9
W/vWO2c+iOOATO4bZmRgfoLqeK9gUlVuGWgMmgeZhgXLtPFgDcMhNZ7qRXy4bQo72wI4RLpCcMA5
4MxebkuRWA1uz2Vl81iOmag+N9mi6OXY2RdEHtSyMOa/Zm2lfdGDwMA8Btasyxna17XuPFX9OeDo
ZX+DLhtBkkPXApGYdQZBYZcByP77rEo7qjSRnE67mE2RJrz17fmR9cco/9momC72LOxitaQXV1QC
eXzpoASp3ABh4XCyHubvk9+51VHV3b2vD+6d33NYnMl+IBgb3Ugouq2DDFRo5jg/tJR9gfepj7e3
Zsfj4N0PhCET1zoHF+ilmQXEKkaCDj1/CcZ7LmK3sUTpZKJ91GnnxhEqIm1XKSYM9p6UK+QdcnW4
6AmRExvIAxbdAGpmv/OMA/VCf56OsTv4gYP30EvdOYsKsHJ/+5DJN9CHCK4kOfNpBmkdxlW3Ooj4
ZJsO+N48yzHcAB36J9UluLt/CB4gb6Wfl2sh+dTQMgFvjV8hoWswYOZjmKZ7w/FFI/5aosBli1b5
y60r26ANbdT3/ZDSY2+ET52lu3G9KCxk7zmOhn9sFMohKB/IniimAEEkAsFDOwEttZ30B5AB9v+a
SdOdzA5JXG3hKEmiYpxNaKZC4joHtvgQQnttUMVlVytrAjKGGUAnMgUACeSKyRhawKVaBPEsUjrt
8sqNr/qsuEyuAl3IwFA9irq4SNbs6+XCdnNNRpoM4J0KWqdFhGudS/YjjVQ0cdcrKwmSdnCsM9vM
cggaXkefHzKvdLvAnb8vruHrJ0t4t8/63tpt9ZJu+qUr4tZuIK4FGmjVOIl1AMW7e1uIcXVxrUoR
dAjibYn2JDly7kRNagtNjt7aqW26/8Z+7iZfVvzAU3MMXFUv3a44IEaY6wwms+Se6YSnEdXnnnpR
e5rKu0Rl/ruLtvm+5CCReOBduH6/yBOPR5i3IdwPiXG4vWy7YgD1Zhv22k8gR+isrgKOLBRsDnOq
YfYZGCWONtuKi/jK2697w0xkktHSy00ZpTWqTSMYJ5N6gSV+2G0bejTGaElEBferpWZeDYphN6rK
7i2mh7cOInYIv6LYKkXaLD2SzMC9nT92BiL3OP3UFaF/exV3jQEygJrPLPPqXimWLBU8gn7M+BWH
YHkJFG/T3W0CZB2CGcR/gFC8dA3B0IUxWiiox5vemwU5l7glR9J/vq2HSsyq5yYm14uoNAMbYuz0
lIgKIHk+SVW1wF0haBZA6ytHEzSV3Fxq64u55OtiTaPTacTjQeXktaWw7KtH1GpzGzHSkgkjbCLR
QAyh6EysnBFQ/3x6jsz7loQKWfsqrW21qNpbV+PYtcEHLaLrw3AIf3R5/oRt+hJkg2I2TSXGutwe
NAkTvTAWHNblibS5qw/HEoxab7AB9O3+P12kmBboW0nI9AmXw4LZAfNTYdlO0P9tDIHN+R1morqt
o8NMEmI0mFvUeAFNCpI6YOP0UqbhfjBUs/h7ngexFzJwxII3kcf5avRBUo0mmKJbyue06Z4DVoSu
3kennraHsBqdYfo/pH1pj9227/UnMuB9eevtLrNmJrMkb4xstWV53+1P/z+aPr+OR9e1nqRFCwQN
4HNJURRFkYeFiCJla50wTMjGq6CMWyEfRqvlAHplhWg+XtgOpKb3sr0c0tkWmMOW11nDcLu1seVc
alrAdPJtHn2NZ9EFWgTA5Fy5gyYb0JepAWCxTml/mxd/sG3WAnD2nKvyUNoFvo/Skaum725JL58j
UxFEkqLl4IwNHQWVKeFK4Tvm9Gsy7MhLpGQBUR6ekvb3zobCMM8REx1RMIeSA5XzOQ3G9lRjCaQJ
POGNOh4MPRJk0bchsDlZwYFycaLFaioVFTg0/ApTbupzXguMSqQs7rppJJj5Sg2IUAyPg/bsKJjx
2goWZEMGNMG87w8uaZL1i4TWCmAkEp6GMHtBbdrH/ZVgpvMhhcYcDFq9QY2HbCB6aT+arhMPUk7R
uumrc6C0k9s2lQeC+KyVBTa8DYTSIySo0WbDXyljUqZNQnK4y+g8p88Oys/6+YcuKmxmNsrLY6Mp
GfkSC+Etn95EAwWm8lkTDsthUh/VDB3JbkSU8ibuIyn2rdYejkoPDh7BUl3y+kCRNjhNHZAOI47i
5au1MjaR6FdBPOGBIR4JCJB+PcQ39Lq4oqf6lVWrJ+fIm+41QcXdliXaSA3gyQglapc8xK1UK3Ol
qn6O3kS3ziR3SuIXQyPBvqlsXoeQFkB4xVj3LypFMDa06THVWkV985TlR8WyyddRMlu8Fplpc2an
Uu2i6z15HfOCOm4x2DrGAhtqBY6KDLcbcDtmsigJvGFYLD+ioQQMgw0A+tGCl0Wflr7GyVVNxrVj
VvcSnnPkMvWLngpO4439CH5f5A0QvDhoYOQ2C22ktKp6+JQmzcHto2pzWLadiETiMvsCp7iC4a9M
NEmN0Z5whzakzHMkyWuM7CWSHiPkszujBWlK4eGFCd3Y5AFX+MPQ/0CPpehnbJjVBx/NXay0eEms
SoVnUNAKoY5zEI+JX7bxcd+qNpdvdRRwUS76LJY8ixHdDvNV1JcuyQfP1k9ITnn7QFuegTWcok8S
PX4XTadOkUdqjaSCTzoQUSVzhEG0MThA0ge5MT8tTiPYlhuCaWs8ZkyroKBNzHpZGgW12QSTM/3c
fs6KK2S5BEfpxjKxeI3lBlnbFZ8gHJPSJA0lqt9qDZ4+ynsZj/vO0ApyLpswNkr3WFEvyEE40++L
PqOW0qm+Dk7gWF5AcHUgii4who0Nhn2Mmj24GDRN8RlvotGls/saG6y8a61v8fKwbwPbUrx/n63Z
ak06mEc+Wfi+mhDXbg+WEar2b7dG4iRwMI1dRXcNmjD5I7UpKiItIwxtwsRj+X6oSDBMlPzJur+j
8KNWSI+7YTvgvKnMDJxjhlPL36LWLCevaZGAC/YVt7kwKzTeGUi9quQNZBoxk2mAEVP6ZR+BGRB/
cK+05nB+QOmHIpPQSe13eZy4aTNeo1gZ05YX6ZiN5QtynEdnztw+oYKTe0M05NZha+iZNdWLB9HK
sqW8TUcsV9QtqH7sMTzQykUK3PA+8Kbv4Sh3SjkZRo/hPFT9zLAfLFL/ihFhkTb9mpPuKh7h6PfV
uWHpH/C4/ZpUM41HBCp+GQGHzu6YOrfLkPn7MFvZxDWOyTU0LN042YizVT9+1s+6Z1ylGJJBDvMP
xYs98yV9+u3XPXY4viuSfyeoywGPFqgW9IfpRe5bT+kftE50P9nSHkoLWEe9aaEfm7uf2E7TyTne
fnDGnwmuXOjqEY1/2jgeUNLLAkY016NQlYPo6DIk8mipvhRpYDh2UdDgDngVc8pwf4k2ZTHB2IuX
CFapym1dIlkl5n1q8NwkDu3W8WiiwwLl0z7MtjzvMNz+TcEyojsJYCwMMFWXQJE1V43OqYgBf2u7
stw/MtdwsRcXFimtWw1FDDhW1SsH3AOi6bWb6nr/Pu9XhxrjFI0W358m7JfDIn/WRSUSAhEcbkU6
s3CcMQcERQekcW/Nf3D1XamId6VSXVXGkhuqr5gHx3oshNOcRAJwtpvrslTVCwRoFD0sndJvdUfg
v5g/5I4DtMH8s8wO+wmrk9pGY6DRF4BQlF9jGUz9vabeWZjlMrdXtioqs1eZm9qDY1axgjOkfsiT
lEnkl8/0wf7UnTBe6ahWrnUTHXsf1LMBWrJO8pXqEmEd3sbZp6MsHs8KmP2jGxrnRIc2q8C0x7bo
gZEQdSAhUtDaLCr32zqDWEEhaoxkzEwyueiHkL5D/T1CBolcj2jky6g3NyeTfAEl/r4z2DSQFRL7
JSt1KtZoNnEJpM54ICBwNpVFYB8b2xRZftAMMJd2OQ1LyuZa0jLwQ1f0qc8Xt63u1HoSxFgb64LR
7W+tX8i9XkwqKXVjNkqFqqA67k79DVuX5JidRY30G9oyUBWDRyws/yUPaq6paCAtkbPAiKcny+qu
IbO/vyAbS/8BgvPOcpklSVvMONC0Kzv+Kat/JVqYka+EftoH2rq8fkDifMPojJijJUGYEUx7c0CP
2pEcSOn2PiO+K25ExdRbhoCkNa4mJisH5KPtmLRdr8iQTGqUb11PbrCSn/uGish+tzQIj8SYd234
JYtzSEOcKPkyM5Oem4d0Sq/ySrmXqHnOY+sevS1/7etxSywdrbfgpAGLPMaPfdxBdK6pWpW4PSJx
PXoUM9Y8cMqooTHi4rUPtSkZG4iLxJyBN1pOModkIJNJABVj6o8rKT1Y5Lqlf+mKfvZ6zPn0Ij0S
edxN+UBeqVtoz0JSif2olYfInY7q0sAuFLXm2pOH0Z6ulAgOwo2YBEnNdxAu6K5rgmtrCZDJ+pZZ
mZfi0dYCKTQ4U/dVKJKGi7bHxkmoyqTpNNNtx+OCuncFDLr7KFsJONZtxmpJFNsBk8JHpZFEVfsi
h60jx2gf0ASOKVMJTl/0KaDzCHyDv+9kcePCSy17rkUHGodnlTLF6yQuEVGNyfQVDbVeu6W/31+E
xLOCOiOHdR4iuOdsXbdHeSQlEpiOZN82SdWjvml82NfdxgqZOC8Mll0AYSSfWTCbajRzvET4Y0fR
gVbE/QnNTuAx1Pou/AMoQwV1EOsKvGCTQu0URqgX8ICghezdHkNkK/zjGnry+9mStysK3uuR+LH5
89yuSKTFI0v8FjruQVNQdqLZORtHEypSkFxFVIKQgS+UIsncT4jFkGVYBl+SykNa0c/76tpwP8ik
4hUCHXuI6VXOExjmQudx6RHQg2RFe42Ga0sHf3p+PZsCpC0bQCsljgoZDfAXGcBeqaJ4XjpcURSY
WVgmt6D72hdm6/jDSc4qn8GMhTZaTpoBrcKJlmBYsXpQXo1QOdJDdK1jALgS1Hfipv63uhMucP2A
x7m4qEvzlk7WjMB1DBZQ2sVn+Uv+Nb+RvPhEPhteHjpoH069WbChtpZtLSjn8lSQGS1Obs/+SB/L
4UHtBzdNMc2gKTA++2lfq/tYeN356PdAaZRjsBqwJrAq+UbRTC4CqfKzhEeOsK8W1SuNPP66D7q9
lMg2sFdKsCHztm9NMhqxYxODwQ9t88a2PV3FT9GxC7pnbIiDaC7eRrQJojMkDNFRjuJ83g1SkHv3
mOM++3GcXvdq7GVVeVI7zXXk0XAx/fVQ2PfzIhrwvnFIAhYjhiEhYx/gFrJN1D6BA2Cjwvs8xGuk
7ca5+dUwaHGQSSTqUtnKGLF7HZ5/GcEanq0+LqYid4USTSpm1p/mQPdq0D47QRfo4XAT+58EFCYb
wq3B+JtV4RhJZrfaDEZkLTp0dtH6tTbnh34ekHVJJBGlzYaL+YDHHWUYCp2ZdW3AUukT6Ic8Qh+y
UpQC2xYKVZZ47lPhOzkf0zWFNJrjMvtg5vWo+WiAZXxSrmzpm2AHsF/LORdIg1G0CNmxD/jG3xmz
UxNkfmdwWFvucKJfc3TAWIfsKF+1goXa2OIfoJjMH+LBpM37AVBxnrhydFvEKRrRaneKXyJbcA5s
6g+lsiy4xr7mYwHdzmqjydlG678NJvq1iV+MN1IieC3ctAUUPeJdxgGPDp/hKyV56IsBvDx1emy1
0Mnv9eyTYIXYbepihXBDRfGMjtCQv/2kREqmPoZ9NyjUHu6zxAWhlsvqptufSeCclNM+4Kbq3vH4
CHRQewmcb8CztJ9Lf0vyL0t3HS+iSHdTdcgfsFJiBwvEWThRUZBGTGX2jQH12aAeXdQehWlEsEJb
Lh4dhxhxgHplNIrw5YKUVuCIMHB6zufoMJ1IMLlMe+ZrCjbY2BfF00I8Fm6trNxYwOCOhlJQzhOX
cRy16J3uMDfEZRXFaeAIKZzYB3n7QPyGuzFmxZgXyd8pdjodJ8fiG6kcRKnqpZqII2frVmKBNQRl
sfAQ6JjjFstYpj4y7Bmjv33ZW3zFrT0pMALrUAQk/G02ZCzUGoyLd7pYLiNEHYs/q+dZOkqTIKbe
MvD197nTyagLDKIZl8V34oeqbtwkvyuNNjSdPNjfSZsr8641/uFkqk1dK3sASfpYBaVZzO4sa6Js
Nvu5F+u/QuHOo6nFwwA4gpe3DFZ7ME8ss9gdRDOlBFoz1Y92De5Na5hrwMRZ7E4EoUQVEKRHJCq4
kV4SoX1cf5NLL5FGcmJbh9oQki2hhQsculOsoPXzz0oQ37PhWcjPClC33JGCghfGswwmFr62xxrG
QasMZUGsm59GczrSpfQx408As3UGrmGYllfeoYnbzo5KwDTGd017NsoT2hg9G5OFNCrysJdsa2+K
fJeJ27UmQZ+GHcMzLD+qU+KBtvB+BvH3gYKvPXKbtzMEBaBudjPn7vJz3/i37QWVYCYLAFHc/FHS
chmzBSyDUOj4raj8OXLJWHu58Cl+Ewf9U8h54zKu8I+FJMfUCZtVK6Ac+XGowR+qFscir3xaktd9
kTZtZAXFbYFcjXSLVgyKXuvkOW9v6G83FLElW0FwWkMr4piaEiCIYaAvykKvNQrdNUngmZgLvfAZ
OHURs7ASbT5A1xaC+s8BM3HN/Fdh3tgYLOx0D07uZ8lPPRKobdPm38H4AF3KpQU1wACL296b+nOv
3w66hazWY2l/2V+hzZuH4lgako4a+qT4uLlGEGGraQ+XezQPmNUR1GCSja6dJ1abBwbFwBCY+aa3
QgE/GsCY60BxwUc7l1QMuI7lYfHLYPbGAHMRQsnCULoqd/Pr0a9D4sd+rAgWcMsU16icH4nTSRvz
BagqK9bAmN5s/qrhXr6vThEK50D0SdVov4xwIPZ41eXINXT5na7UgjzD1hYG+x6Ie5CDRBs1p8Kh
V8ZuSACTyYknRa6efcmq50g04GVTGgSCBiYqsRd57twvHUPJKpOdYOrnAYQ29BEt63+gsHcInjan
jHE1HCpAjM0PgtkRPZqge1mwKlsHPrjV/icHz5bTo2skBe0ZgjFHv44wsk810sfUtGKP9NHZmXu/
U6rPRqz+QT0Sis/egTn/V02WMVUzgM3+SQI1C9L6iSRqVN7eUAqSFDoKfFHvyRndbHWFlS84IovX
8q/8Ng9A/ZC60uIaXycveVAZScoTESl10wZXqMxjrg5mGg3NlFVAtdSfo3Vt1FcaiIL0368ohwbf
ZeNMsKBJU0pgQPUN8GlUh1r3FnLYN8GtoHMFwTPugs9VLSmLMKwkyJNnefm+//3Nu8AagIs3lbHS
EhC5gNn0hDlCAQ2cB/Oa8UmDC/lKO+2jbe/ZfxTG94EuhCwWel4XXxu8SfuKl50uFQi0rTAEKLjW
WAbM++PKpzXYBIpugjx4UCxj6WCiw3Bfik0IFVyPJi67jDj1I0RdDXbdGoAY6bGrkUu93//+1gmL
apl/vs/wV8bbmQNeNTVEzAbSKWWferb2Y0yCRXsca1PgfTY3CgpsUXqPBwmo7CMWxsuYXTpKs7+0
WRCbYTSrYW2hyv+vfZm2cWw87uGNFC8TnM6INQ52t2Tw1uWVNBGIJbsJwThUKwn3kTZXBxmI/yFx
2pv0lCRlwZDmLhxkyZXrTACxacbosgd7AWg/QSfIKQ0UD5rRIk9UtWdZPqZj7w6dwLdsirHC4Pdl
Yaht5wBDw+hDvVevzVr6AzEwfAGdD/i5+JdbE0duUnnWi9mXkkOkzF5Mw2wcvN9fjjUItxykluJi
WkokhhIfVduFiGpxay3W32d/v9osdZ1ZclwyIYbDlHy24jCfHvZF2Aqv1xDMtlcQpCSD3OWAcCrb
M6RPLb21IsPV2syttINuClKEW9t/DcdtyapuUcZCoTEq3TvLs2McJuk1KgxQfQpYI7ZsbI3EnZKo
ysQtg61NozsHqqpHNW4EZixaHu6IbIpWG6MWEInyUskWpiq5STT9N0PmMzM9xhfiGo4FmpVXikNl
zK+rthUYMltl/pK1UhZ/M7XmVE2tAZLk9TctOndG5htOoDSiAl2BxvjMzILbW19OwHGSQzN3LjQG
WiuB2xeBcFufVFUZjeSfXTObQeYIdo1IX9zGj/u0NpQGEDQ9kknDNWDwpPo6sQR9DpuXRDD4s4FD
Mrg0+NQE0a3WkKoO75oe/SYHaHYIbDzBBYA7oMu7czMhm8zmxllBcrLhXaQv7AmQqhNk5a3925Ts
yBusReKcWpXaVZr1+H7dX6fUxMWj8vd92qYB4Iqm42qNJDBvzaMpU4wnwOqgXzpQJNVDmHRycu2w
D7NpBPi8hf5kcCHzmYmyGTPcMWDMaUO9CE19XVmDLbZJ3MG0BcGlAItPTHTODPb1EliSs9zJBb2t
5dmLQM4BWgNBmdIl9w1bIBRCIUqD/nSZM4AeD77xIrUwgAH8S5YTWNKM7PMQkkL+C9V0YRJVnl6S
r4Y8+nmeW4L9y9zmhTNa4XMGIplGaywNDIRx7yjH5mgczLASZok37fyNXFxFzQIaTj+efHUk9zRL
JyxfdGiK40IFke7m9x2EnzAOFEjx0SeiD9TjVTKCHMyK0I99d9w3P9H3uQNOBxe4jgZGuIZZcpVh
cYX8H1v7yEKqAT0HoCi4MPC6seO2sSNcN0ZM/ZG9CQ25KI7bF2MLBFWMaBVludcLOudSmfqsG3Bt
Mpuw0O9yMH5mfxAKrCHY5lrFOGrZ1d1IkNUryrvYSVw1/vIHMijg/Wc1iyiH46KaxC60EmVreAbS
l+t5ibxYjzDZW5Sy2XICNjJPKBZiozP4u1lSOXTWG2NBb1DptSR150n7Zs61a2udIE7bXJUVFO8D
HIqOexsqi2xQVZSO9LUq0Itd53jT3dedSChuG4LnQZopE8pOzbu+lUZXmtpbRsBfUySW98G2xQKf
K6vzxHM7d/FoKpkQp0KmP9crD8huppSfqnkQHNtbUS4SrOAVtOFGL+hABzWOMiNKZT+a7E8TuhLk
uL2XRtq6SVLPbqGJjodNuVaAnC+IjHGasjmXfRvcbLmK8ckU7JOGiJp6y+Ws5eICXkNS56bVqexb
czhZn5ZJYHXb30dHFfKejNiIs4XW7ObR7Ijst4vpD3LplfPk/4EFoKsTLg2dWeAY+egLGB9YatZY
mqU5Zt2Vrr5oo6hfa3v53zG4zVNFSpYlKjD6NH2cJXJwML0Mf/aJPgWGUQtE2tbaOxynNfBkpFmn
QWt0xpj1uc5v22YK/pvaOBeKshV7aQhEivOXvr9Rp0cHFb5/gGHICkqIGGsBT2pF6r5DVAEjbpOT
LJ3i7uQkz/sQm6paQXD7ZMmsMTdAz+rDowWNpR1onvxBpGavILg9QlKkpWcbEKp8g6U3pYdJ/VJH
gjW/8JqYwsHKRjG7BCMBURX10Yz1qqzbFFQooEl6neLiXm2+jXX01HW5IMi98CwcECcOWFLZO8RI
fbLcgdnM050jGURnwMWyfATho9vK7qmaqADRo8GV7fE0JCImDoEcGuf5datE+R8dqE/z2O3GMNXB
M5f83DcvEYj6cVXmVnPSnMmRqpjBh+nYbXTuRa3Jl/E5py3OhdGhy9FRAhRW4TKcipB1Ao0+I+pP
BZGTwMw0tnCryKkaUP+PoTjUH+g1HJlbR6dmvEpE8wBUppgPIT8nElPsCocWhYXqXaxO49Nb01OO
RRWA1tNzwvqJ3GT4k+Yh3HlJb9KTFsxHR3N/mxmQ+wmchwMzZp6nBDtKiTDWTapD01gENyuRmXNh
YglysySOoM1WDqr0bNcv++Z3+d7BycB5hUyjipPkkCF+tg9OuLwM7nDWzqlrXhFfxGAhXDTONTQz
+kYz5ho6FHubqNnQCw+dJiWGfTwxYAx/cZ1D7KXB+D0Bher36FvyCxyZ+0ILlMo/Itl9pXdtBdMp
l/Mk38REkOQTfZ9zHLbcLLWZQKeD/TSoQUm+7f/+yxTPx0Xj340MgogkqaHG5bG4rk79gfa+3vmm
b2DOgn0sEwxN6X77KsGBcj4kLkoQ4zCp9PQ0tFe1/Jdm+Lks4nETKY/9/WpfJ+qQSKSCbLjllR6b
nXJIBik67qtQhMJ5DwsF+Vo2AWWm94MUjCITELh1nXMNMcZuDRgnQv1RvnEiyTWVezL8tS+DwNPq
nG+QkSvI8hlmrJnUnYaDkdyVauyWpsCji3yEzvmIvotKa3IgTHqNspOAnCVvOmPYI7Zp7IvqGC4b
Qjg743xEKmOS/dxCLPAOH5G9vOp/gXcfVa2P7MCqQIa9BHmY/FrG/+YWeNYizEnsa4lZniSFZvKz
np/310ukR4PzC5g/OzdjCYA2eCulQXAPuSbkZdHjci993ocTmLjBRRaJvtQUQ6+oHyUnu7rpRsH3
BSbOP5fNSi7HPYsnFcME02/vqv2LKRrIvg2CvjrkFfGyzCezy8XqG9PsELQ680usL3eTBlYGJE3/
RFfvMEyXK6djZW3hLE4LC2+PbfKjTr7sf/+ybvrNqN8BOH9T5jQtGhkAhsuGcRR+/WSeMKruHsyb
HrkTRSaXdAAcHud/MIpbyXMDeNKVfTN7qBhzURt+zH/9XVvfuN7ksdlQGDYhHF+wbXjvsnJ+KbMG
NRs0rFkBGn5bupGFQYsIgXNIak+duNEbHEWH7lQMrhrE5+po3ZQoSatuu4N0UgWF9iJEzimZqDSI
HITQvl3oejDXwwJqyVwU1G6bCUo5GbM1qg940gg1N0g1RFAdea6uY2Syc++H85V1noO1QThfnP3o
ixB6hcYZ5QKKsmTKe+pnYAcgZ5DehDqy5r/NDsBscQXD2eKIOe1TAYYAv63aqyijt8aiC5pvtg+N
FQZnc+i5TcfRguLm84ierP4gvZrozHIeBm/0yy8gtnXbR3FAu+3S0ZSLxDl7POIfdGSiKJLj5O8B
rf0lvkYwFjaH8vtvFyh82NQ630VYdkO/0JFtanKtpHfdRHG7EpF/basSK/a3ywWlx0dfqNSd1rcT
UEavfgZRSeXbBy1sveW7FDhfY8zysg7drXxMDgIfyQ6kC3NcAXMHVhUvXVZFb8D0W3QTH7NQxQ3u
R/55PM1HUSPQ/o5GF9VHMYu5RDe6CbQ5+WQZr+1vM7Vxi8XwV0dKNA3o9SzxfXDbnQdSoxlydvvo
877SRFJwW5haIK5JTPilYg4t7UnJBX5v28BXi8Jt3qpdxqKlECPrPS3sDxgg4NoFyDCmIAvEZBgi
ebh9bJdUqSsFcKp8KvRDWQvu0/vxBFr1P64KsQheKQjzE9qhG384cWg4v/aXhP3EPTPmjgoSgUt5
aCECsemTps6nerTCIqq/2rPlL2Ds8vbxREt0UeKXKHUs6ZBpCLVQ88tDLrm6i8EjrAXszhTdngUq
fMs1rQx7Si0zntk2tRCWJ8N9PxgI/wQvoZtH07vZvcm8Aulrk5CxAsg7oRDzqaK2H8Fa8al9Q46V
pGNrVWSYS5Ua4DhAeWH7qVjuk0LoWZnn3LGMt2v9SihLL2dMIsRmlTEWEdTRx+JYnmIPuRdfVNDy
LymCf7z4Wx3yCkuZ67iO31bpTgmdK4ZFT8qtcVC8IigO9bH97Vz8R4encJ4iM2i81AnMsJzvaH41
dobbiajgLsunORDOP1BTjdTBwoLhfLB9NViO0bV8lz2zpBH+50PpV56IdUrgk96Ik1eqLJMsr2qb
YZIzjb9V5IdgA4t2FOcxOgnUSZoDu5COS4gu5WC5yj3lFk17CFsaFy/QvvVTgCkQ6u0CsRIK5K4D
cZgjVBFCY3zrk3OrPJDr9hotHaFy3191X/YR2fLvGD/P4heNXdNqKrSYldKprq7lvj+q/aNCnvdx
RJb/loNcSUaiPJ7tBtrs/KX3GIOF5IH/90sfxvdKUH3KbkTjpQXrx5PBg0b9/x1aVrGc2DQAaZmv
zFJUZitaMvb3K8GkVK1QCs3OehXUycvkqoNoD29fQN79Lt8omJOIUpvdt1khTR97yZ35uQF3Qyhj
Y80ymnE88iJYMEHcp3KOQ8oK1EczJ1wbrn7GpAiQAkmtW/tyOJ5oKNrOotW6cCE6JaMOuAaDtIfn
0f6eYKjpvkz/kuj+x/3yj21Z1hQo8mM+4ya5r0p0eqpe/SBbGDet+PTcvUTHCYREbvpNywPFM54Z
d4SIZkEUGfC3k0QftHphm9y+UcL4arkiSNxZB/A2+pIwuX/ZkPnRN/NPcnEijYnC3Fh6Qt0M/qNB
fWOEBRY08vU7G65MPbb35rESEgOK7JZ/q3OMGhxg7NKCjmepd/NvjElmOJapW42+GiJUfRIlKgUh
Cj/dxnHKKJbfjoUxd6P002hdNUPrGglKnqjl5da3ahD18YgwuUsLhhxZUgO+HMyEGF0jxghK/cuU
1m5JW08vQGPfPcpWuG/Lgv3CP+jlKOj623E3w3mhtReDUzQv/H0QgW/T2I9Y+bY0N0ttIEhF2DaI
x3LiWr9NasVZJ+dlxm5CnYBR41qb2WfN6lzwDj1KUyNIlou0xXkXFX0dsiVhhcr2RxFfj/SrrXzf
15XQ2LlLTBRlExYdGEjsMhI1FNa46cvg4ckzqG6SJ1sU8gu3NhehVM08D30MxFTqDzNaFwpQCkSV
HgxjfZXZxiklIyb86NfJIrupotwnUuRVSe3Xzugr9XjMJCucGuOGFJU31iIKfpVpdSe44F/0qqEG
JzC7LmQn1Uu8+EENshDZdfNnjd1Pgsi30BVuhuiR9TC03p/gAZ1765nNi5sEVxem/b3fwuVPFtLn
Q0vwWyQt99t5DOoOKRQShaaWnNDQ6pcdETA9icTnMidFE5F4ZN4v0Vu3TBM3oqUrld+W9HWQX/et
T2DgOu+CMIGtt5jx5d21ot809JiUglq4TWfwnszji7E1RPlshDuWiN7Z8vPcirq8Nt3oCoDTlwJK
capJOBffb5f/P3S1lyNVmM9Z4fC6ysZZzSlwDJClYAS3vxyR0cq+tE+RX1wtiVe5KMG4yRUvL1zt
5/5CbRrFCpxpeeVSFzaNdJkB3pkPQz+i/HpwUZmfzI9ZLViwTZtYQXHee3amOpscQKXGj7n4PpP7
vBS9zm1f/VYgvAPXipJWOUBwxM+NZx6ssPbSO9uPQnrdyV52W4eo2f+PonH+fKLoF1MXoFaz/GXu
USOhtZ+yXBUcG9sVOivpOJ+e43U9GkrY/OgpoeKTwExd441VrEG/kyA8Zaq6cFErMM6dz0o8t2oP
oXrlrCaJm5WNS+RHdYgEQNsR6DsS3zKuFOkQv9VQmTeDzyipQaV7PQQaWE6K329D+bjd+NbxKR+z
qJzw0JAtoVN13jDK3v6e2n5XW8nDeY7EUtpOZUbYDPkxqcF00kj+NL4apL6XDJyBaulNGX3EODo0
9fZhlWmBJLUHKRpdTa+u5kk/DZMdoq7Hm+Yq0Dq0Au3/RqHOOa+jNyp1ogm/cT6z8KA8ON6P+F51
ZbfwREHwdiyyUgjnZeq+buUqebPbwQepjVtTF9G+X56qWzSzP4oe4gSma3GuhrSGhcpvCEeGzOvM
c2Sj1Eu9qUgvWGrBIWRx7iZRom7KFQCpw5NB9TCK1WB/oTYDhZXqONeSZmPTzuyuPVu3pXmdtJNf
yveG9EzMAvMYlf9qF5yLSasONHnsWGXFV4lHQZhTHUFcHHaH2M9f9oUTqY9zMbSKB3NmL5lzdtT0
G9IKvi86Dmyu6Zh0NR5lDQBET+pZDlCWEiDgc7wmGAIDdY1KoB4NQWgniBsuCC7lHDPa2TnH3p2V
qw5MmslRPooeTAXHqc05GUuty8ZhGYooUq7mqPnUDMqxnkQvYKIzx+YcRSPFUZewAlftLvtsheRc
vGQuey6lwqfm7azcu7HbnJ/onXbMZhmqS64HX0NSADUczXfqaahYw+38AJay7/sWKLQQzlW0amqW
UQFIgp60x+pUIPzqqsBEkYDss/MHfLahKXowY0rbOVttzm8oWm5gGi2UOnqTX9wnHrIfX6wA5VKB
3bliSj7RkWRzbqQoGmVBCwQzSvZMWwNW9+in8YAmLC8+2z9/9H5xqwVLfJJ8w99XsmCb25xPUeQ2
UVIWSS/0c90Fs6jzU2ijnB+peiuxuhRO6+8QGvI9qScZyhxffpuI/2P4wNMYYMLMiIZvrNxsohYV
DWx1ckXsT/9JYfzolHqohzZiAYTdXxvjT7kTjXwQOA9+dsq84NVZUwGQtw9GeVyWm+U/LjpflNU2
KmgxbECkzqldXkv5x76Ots/4f4oq+ETiGClp0swFxQzvpyn6RKc5MArNzQZR182/eKV3JO6u3uiW
hOkvQLIel1D3qrA+6IanOD7xhgCE3kc98tpKcO5vnyLvoJx7j9igMIWU6CuIyvtc0zxLGb44Y/U5
dTKvAEGf3VXHAgmDfa1uG8Y7LOft26SuMOkKstZJ7NLooVvOuHAIgoxtf/AOwrl5qkxTXWAuiy91
pzp9aifBdUykO86nJ8jdl82Mepvc9jML9Ba5WyT9oWmfZnKXpqVrUlEuXyQS59CbLB8GpYPeaHbM
rC/j8Ou/rQvnv7tsrohlQWV5+SuKJreZv6mRoD5KtKM4N00qDOgZCdQ26robyWfDPGeVFoDs3dsX
hv3Yy9Pvff05d93Jda7MbEPZ0nyYqyk0MJ0gk5fP5jAEU14JKu3/5a7zDx6f+JtHdR7GCXjpSXpt
D0kIs3DlV0RlKIF3Pu8L9y+XnXc0zl2UzmwnTYOd2waTHx+tY+pLiCecQ3pU3eJQimJc5gl2tMnX
+RdFVvRKAulYwbDpZT4mrVlei/IysFG9LILoVuAg+MyerCZ1hEo9HLXVjWTeye2rQwV2uH3leVcg
5x7aRJJBWgEIfegOIDUGfeboW1X+UHXS2YlaX+2k1/1FE0nFeQwrbZfOYW5vlA9KFMYWdamo1utf
zBDTBBRMTgCxA7eHy2RWKLiy/35oY1duG0z/nnZTnspwPJpysC+TEI/bz7SzzKFbYIj6wQhpkDyq
uNof5zDGhCJrRApYsK23lfguH7etoyatR8eAfLFyyprHynpVRPUB+xBoUcReWKUrRzD1Z4Qd+lb8
IJcPdHrUZ8Hh8S/7939ioOPyI4aMoe2oloPa0PaI/VuEia9+0Ynv3EyBeRyPqohaelMoU8VMEA1c
sRf888WkTTYGTeDMjU03r6+XfnFH84+c4AqFO6Gkzh6l0qJ/uyW8fPj0Rj21fnJUj7GvPghsb/MI
XqFxtt7bVP8/0q6rR26c2f4iAcrhVbHTTE8OfhGcVjln/fp7ON5198dtd+21XxZYjKHqIouHxQqn
ii6GtHQ7H8rD/FGFI2/Vd+UWZys5iL7ux7spsqX3/JlizLsIIGfCOcOfe8HMBAnCy6W1pyroDE/N
RXuy3kQztbP6d8oFz8Rxdt+kggCWX4jLonrfgKJFkhovsSbCNbtsmCc5fJg0tNQwWQTImZwwYH1x
wuAnzuCC4d9hufqcLKS6eLWcSeSOwtIKMWJ3kNj7hq2j6iLxisA8sGdq9UiV2V1+ip9JY7/m7HBj
0hB4nDKcg/Et3zLW+HFjPNevSNDZ0wFFAZv0RiJus8svxzOZnL9bTuBkHaeUNYgu7PL0tQf9GG/a
wHA7wkyII8GPViub2ZjiGaLkEjXmxnKzaNM+SjDaRc+Oyxh6xRw7bWRRSQNqExn8nC2r1CqjjgPB
InoDiFLRmVXvuzfR12A03evvxXrPVpTDGQSWJ3XsIK5MUNDCKqsKJwqWAeVBLH1mbDPKAWJ79C8H
6EwihzW1MkshWDHQY3Rcdv22u0meEc3AiwnlfvR4SfIYcugSFS3YvnsoGOW2eR8GAxxK8S7skVln
1acWWYbHfv81/Th8WaJex0xonIvV+CKYiRsr22p+nOvVVgeytosd6SvC+Ihpm4tqAmoW4Ins1NsC
Xor6rf7rw1p8qpOFuPj4SKlh5Zm8ZpCVyfdW/ailW0n5rUjbyTj4MGnYybDIETLar+p9va39cCvf
icfw0QLPWeJXhO96OVhwJo8DlC4uan0oYIzrgGFKU5DdWJ1t3K630o5Nhsy/CweFeHFQy8j5y1GX
lH2lQcU87O1RO66Z5XQkrThlGByMFGnUTRi3DcWWO13S7Fk+dMpmNXdW972e3VnvHEPYiJhiQrgS
zKe7ZpEcoAhGaWBWBQQvxriJp2+rFSTjk2oGi/4pB66U5WNCXenUvcDHS8UolY3BYmu6HbddkAXW
DauyRUDYEQiHk9o+Dk8GTe2qVIWoLML8rRXkNImbUcOAKCEchqixvnRdDwyJQMApokM2e9ME6qwR
JsLHRjH/W+7KGpqwion6cd2od+JXBvrTRqvt62bBdv2KVfAh0myom7xmspBys9f2NQXdJ3y8lmrU
IBaOj5TGwyJmBtsdUSptIXlKlScp/XpdF0oGhxliXQi6zi4ww3yuo/e+uTWpFlnKoPmmQRSaVsKH
85hv87sBrhWIEw5CwOaIkNkNam+YvmceB6r0sqqsoU/7dcElgheUX9deuZ93k4vis6Dbw/Gnm8Kp
ZeSAQi/LzkzYdRKpw3aUSk8wK28a1u313aK049wNpBlMTJhGmExfpvtSkAURk11Lwam64rlto4Wq
aWHwfc3SOXzohSkZVFRcu6iadWbQP1uaRRwmwjW1OHTAtNwWbBEQ8aPUKQvA0PsfGmmuiwGp3f/a
RR9iOrPGztJJzH+pqLq+YBb/gFfLPlzNFlhnjgdLvDF1wpEnHipgSfpfPcBdkyF7B/vuPMlv/mKJ
SlRuRM/LEVQhyCtXQApXpVyzy2phULKiqBi3xg9qlNM2qpUVsQ9duo9Tye7WlDCDyxEj8Nf9I4Lz
JMB20cUJE8HyaKjTwGA/jPHobUSoXPELNQny8nk9SeNgYkiXcqwtplD9Emf3UXPf5W/Xz+ov3LGT
DA4TsrnWMA2A2ULutkAiKUTuXwiSoPfMN9lGnemGilFR+8ThQ1U2ci994IOBLAq4iH8vf3K2TRwi
SHAwf8TPZe027G9WsoL8ow3r35hzWjYOEIxMmcWUhSoBNx0Grgq29iV2VcWWGDA4MWYnIZBCFgAQ
FsEH6rM4KsADC4BozMfY2EXhzURx+P7i8IJCERSqBkb/cDENDCdI5pmVeDMbTzYIl0/2aIBgQ3KW
N3DT2rFt3KlUMPYy9J2kcpABsgM5Sha0PYi7cdtgQhn67DCM5/89X5JlpzGS9x/lOE9CkJUiGgUo
t5apG+GxE71gAJuTqyW4Xwrn+uG6XFRwJo2DizJLe8XQoNSwKw/6rvaLQEM3R+FYHqvZsIIxiHxl
i/+Ss8ouF5ufyebAw+q60hwwPt6VP/UoFenvjKMYrCiKRMXSe72f7uoXsI6/J+90BOCylZ4WmcOU
Ar3BZhNDdFTuSqV1RPlLH5FYzLbq30fwJIWDER1zdJTFqOHgfkJR8KFz6sdxDwqsrRCsn8Q99RZn
mHFNHIcpTT1IVpminChT06AXwiCVLGeyLESlNMfolMTu24qIvlELyaFMnJh6HipsIVdPjb6H7bb/
jVk6/3sk+MbnIc91owfLzd/psdIvTdu6bVzTVpwxiDcFci/ozbl+NH4BoD9378MdP3OBI0lfsKCQ
uh4XZ/GsEOMiQzdzzMfZm7YJsoGVu2wU6lX0ixv8JJfDmaQohEWsIJeV76lIBpp3UTA7zbYP8oAq
syT27yNSdqakNSVjBuJZFr/ZleA8nV8jCtB+8W45KcRhTF+InTzKH/1iy0v9aG5zRN1s0QX5256K
Bl/27E+yOExBSd1gmR+mgnpxa7/E38zymFGT4C/7BycpHHwM62jUawSNFKn0Z/NVyRfKQb0cMjmJ
4LBjmStTt0Z22ySjF85P8vJqasesOvb9X724TdZDHqvudZOnbgO+A3oxwtGa0WODg9Zuzfv4ZvSt
Nzb5OobddxVG9lZvP/iEFsTXqYZNalV5LGkjEUSvkF5oUVALiDoXzZfrGn5AxRWM/FiBM3sPY5Ca
Y6rAD9dBOiQ7RiEvu/0NmQoh0JjvgzY7U0GQGRsobJqX+gl1uLsW4ytzvKS/zo6Isbq3zROyPmTf
6+We1NO9yjdGT4PYY8oAkxz68k7GdR49Dwina16yz93Yt9AixYhyGjCDKiBaS1yyJJNh1LVl5pyY
YhC1KGGwMn78gmw3bqxn3WYEaJErvV/fVMJuZPb3sz1N1NFaJGY3cXZoh7/W7Ov1719u7zlbUA5U
kH9vjYYh8o/Ky+55/MKGuSZBh/J3gaUoMIJZmWzA2fa6aAKe+ZbpohFmdWBMEqFw1+SJM+FJWmcG
ddVRYjiwiYt4HhOGZ/KN/lHx3L4KtwtmlwCn0Uq/S3zzgW42JNwjvnc6act5akVIHXarv7zkrH/4
qfWYUZr72KPKPqkDycHLoAiKNAg4+skiu7VcHZomuwsT/TG2dHAlz3aFvsbr20dYJl/gWK1NYwkG
NIznvaRt1fX1z77PPYT0tZrMLMH3o7W0C+vbmgV/JoDzRapxLOVigoBE31vjrpWp2ZwUWPEhETFW
EYZhj4AO7Zqyw+qaw63mKe66D93uXQsUjPatb/SH9q21kUDYUGZBuSd83zNGenYx+srhb+nfRvmv
aqydvvlWFveJIttL19oYPmz3xeP4m7n5n3c83wytTGKphayRXg4kX0Z/b/RduSk+XpVpkFBXH3Hc
FM5pUZfVNNQQek4Y8CqhbT4ubesBTAHgpWwDLSUfeOxAXbkE+NEXRq5UqHP8gM1oo2zGjQJfnaWP
r9soBc8K9+7JhnYKxRjLyAZtxmCI1g4ocnBUl7kq7a2OVwKYhnf5DVUES8CmwiGKKOZKGrN7wURG
Ri0NW9Vnd1x+qyjrdP3wIZVwbgslKqGfsmbOCFIusTpq7fOfrSI//0KoNd3UMa7oI7KLto0bBFb8
8BtSn1/BgYjuF5T53CPT8EAlzwiXnS9+DOcwKgsTuNwlr6vwOTRxypHlpZiAic3iqx5zZOjW2YKY
uXoCbcNg/jVQbJyUCM4RwcDBGNyvsIeuCvRpJ5SeqVHvgou3GCZDKxh3LWnAjv91dvIiVsSORaH0
G+lrcat6mmhjuOxOeJmd1avc9nOPopDwtr+hwguXCQNPovnipXZSEgxu/NtCOif1lX3s9ptxJ+F8
KTsZqdXwYX2kzP9yAPhMLnfLaQvy/wOjWhh9PIg/S5lTNHYSDO7qNX6G7HEGz+uPpXJX3xz3ktIb
2MzZx6G+a7esXAvNuvWmGG00crs1JhX3hCd28Sycqcr5zZM1yGHOlnjpU1upb43RFyV3nMmGCEoQ
Z6oYI6qW84A1ZfmP8c4YbWOz7vXazu38c2iXXj3b9Qy3llzXi9fQmYrsEJ1563mWL2O6QPKgoboC
o81v8s6Z3juXWRG20ixsSubFc3kmkrv5kqVpx5kRD8Wl5jT9GITRasvJQHh7Hw+Nf114Z3I4N7qb
a3G2JJhMZDotSg7UyV5Tp3ExZNJD97WFNu8QRAD5fXqDf+BKyM+x/EXZ2JRTc9HxPPsl3JU4hMba
K4w4V2vu2+6x6Z+u3xZMk2uaciiklKJZpSk6g3RdtRO1sbPmTeueJxzMoSDud2L3+HImRDXjcv2Q
Zd0NamW3EoorDDLcRywZX8mUWQji1CuMZD2WW9nrbsbXDHxiM8ZLmHtMiA0oq6QEcgAj9A3eXIw/
ZAyDSdpnwvv1PaK+z2GJ2jdL+EFNlSeBlN1rU0WA1eU8zMnK+F7PzNRiKW6hQXoAdaxbPkazjewc
ozpX/cIXD2CdBjM01ZxPGQSHIOFQWyOoV+Dv6W6R3EWaU4YP19fuchD2TDUOMvoY49pkxk86OSJY
tUs3Rhi29pptvZs21ua6NGqnONzQM9BpLQw3Wn1br8eaHBVKYC7fvWkUNUpfWhzXSftgKIOT/EX/
xlgAJU/d5zdkBSm1RRw+9GtWtANjMDZv6m20x1SgunaXd9VmVG/17fqMWW7aO8UsTEjli5eyYfqb
JDdTKy/XxMMyJUEUFVQ5LiWHc0iycZ46tcNyLk4CArIMUbV5v7wrweS2t/UOiB5QruXlR87JIPki
pnBtQ4zHAqK3lb2gq591JDWRM+510GzgeWNnx3bXIowZ+dQzh23WFbDn20CVTow7mXWa/ijp7tF/
grF1Gyr8S60qOyVnjsHSlH+zK9bNUyJkjjrvTQwBuH7UCL/HYj/iTEhtoT8Ng+qwjGEgC7GbW4Vd
rKXTdgnhDVAQYnEQokqpFFvsQlGDdqtkTlSB65PlqCMH4zjRvbP+GeDzzUmhoXfoUIFAXdvnw21d
/BlMWZxTIRZhuqBoBh7x+loLd2NMfJ8yAA40LME0y6KCnUXitu/32fJoloSIq9uvi3z5UrrM9Sgw
Xj1jDFIx9BSwykq3qpAQci5XmP9zXCGIg4g1TPMKA8BRBoGwVv2EluPS1h7gUN9VdxjbEzq6d92w
2eL/8pBCIOdNIN1QZiVbvAyTp+fUnpOHZREDq/ukFd9CLXGvi7t6ZUEc51zEXbkq8wRxff+Y5Yep
ot65V68sCODQoEhbtDqx0zP66R0jeayelQhcoci6+kXm5A7FA3MV5SCQQ4bITPDaBgU62p3QgIDq
ynXHCujIaBWlGAcL2TLH2sSy9OEnVm+RHvGGBs268dfHU8ChvEzSEjnnopOqTl1ZhceMcIHsFffh
XfRsodNhcbXv8hcKxallZHZ6BrA9ooxzwUBIDcLdP+k1VMkQB+zqAwS7xWNFni6RxbAoF/S7LtN8
RQCVcotKKivZW+tA9ARchSYUHHFlj7kwYA4hC+QnzddkOBYAdGoCHLFwfLmBJJhS1LB9+qeysgXn
zG8mWU/A9HFrne9PqI3hBysupko4UY6agu733DBdMyRZ11SFj/tiuqmVmgoibbl1TNtgTbaVHlyH
n8v7cRLBWVlpRtnYiWjwXHtnRsQcmbGM8PIuW9hJBGdhI2pQB9DKIDhfx58EA5FXodjGefqlEUdP
10XCXSA04oO8ZjObuJywaFOPAQxV6SzD4kzr1+vrRijFB3nLMSlLMcNLoxFBRIjq0xHMNfOzJvok
cROlEHch1ZImFksLhWRtX2TBPB+blGiIpURwl1AFWOtMCSKs8N6YUjtFU9CkOn+2ZNxFNBTtKgop
TK0CPV9nHYQ8sevGD5PDQJFeUPqwv5+dzRk1zxpm4sEG8tSGz20XxrHuqEHXl4Hmp2Gr3AUUDpbR
KCukpNto0wXmdvL/C9BQyjBTPFOmlpUJZaBMzFw6UVQF81i71tAQSHDZETlpwyGBtYztOjU4pi36
6gJN7p+tcVj86zZA6cJhgWQocjZF0MVQXjTxoWhrzIl9ui7jF+H1n5rwY+mirEoxVp0Z2l/WcXWH
B3QH344pijUkTz+yMXyoN7MTQJ5LSL7skpwkc86qgIk8GHCENey87oUFO/rO0W5Vu9nmnozq5zsq
PkBsGj+yLpoNrWtZLmbQ94qyjWZiv6jvc8DQjMXarYx5J08edPVLQY15o77P/n5m29mUZzBufD9M
BSdPrN3Uq0/XN4USwWGBmciNpI4QkchPjfBNGv8MOzUOBTItTVqZMUvI6c4w7XzobCFKfuu1fTIs
DgPQ12GB2QT7XA/e2O3CRnMi+U5RKMpD4nxqHAhoqySFBivtqMNtmNymwp01UCkTSgaHAWLS6+3E
OGGkeG8V28LaxMLD9T0nROicl5kNUd/UPW7nXPAlcKRgqnIff78ug7ArnnNZm4dMT3qoUSk3dXyz
qNvr3/9F2OPnnuvcvZ/LXaQpzHBZZgmz2QKtwPBLNioN/f+vDfEOoNThTjpgZNLAyYpaN/O5TY+Z
SWzJL5KPJ3XYDzg76iaq6axCBjaqN4NnvbH6FOR0EhAodD74bb3kaLaEx3HRDEwEJwxMg5EN/iUa
S7KsxCOsOau/hl1pR4svNJReFzH/TAh3/o0MPAY9K/n6m3LIFxCdYtTyrKeBJkundOKQwChmcF02
0KnvXFM/VKgCpBL8F03hTCMOBMxOyfWCVcxqTfvSap2zTC0VlbhYlXsmgwOBJikmNftRJIHhAhvB
kwIhUDcWPdKD0OZfL85izJVYhWHPx9m3KvujMAp0dSmbeD7gYqbHRFIiOTdg7XprmFltbJK7Uxjb
s6LZ18GBGdW/glSn5eMfn7UMtveyhFKGtRMUoEL6KU82a0EY98cgnmtyOFRY8jQTNbZ4CEIEgp27
EobZ1bZ4p78zwj+wgqKfRdtm6GDVN4lrbJcHOtPN7O3aj+CQI20MZWx72KPQxf5cla5Yjq40qrdj
Le9aw3SVaqTat2VCJjuGZ2ilY/JsIzLFR5810iAvsZHvmI2yutvfq/I9204OQ/rU0osog4bzcULC
u/DMyWZ1KFbQB/8hjU/ZJ4chYi3IRatDuT5Ean1ntq/XrZMd3msbxgGIZozh2rM6YjVI8DDqURnO
wJCKkLGfeU0MhyGhoktN2GLVFH31U9wesl7c1BVK7jHcJVeo7M3lkvfTLvEl7+aSC001Qx5LZSab
ZAcqF/C40IM9if3hK97nsojzsYMgfQ3i+ZCQza3EJcIXtvdt3JgJW7mu/G7kbzICwllOhH0ux0vP
lovDDq1J52hiHU3i/eBpfrEL3fQVj304MKghdKikzWV/6UweBxO5lSRjzKy6xcyo2OmCsHQSR7cx
ofc+cskKo8ttTWfyOIhIhLZVMccMEGHZ4HS1Z3cI7NhPYB3HcbFn0KEuG/Uh/Hz9cFF7x2GFrqhm
3LDJMo34qSzeQjD06TnhOJF7xyFEPa/pkK/MQLww6Oz6GEUOKylnSjWmHfkLWTZC6cWBRlLOhmWx
+mUw3/jFBt7ha/1abtBtAbKY6hjvQo+cwEgdNA5Bpqkphpl5OkJk+UbRgTHXDK5v1+Wq6JOZ8KXr
etQsNcYhggPqwCbtYByUp24/RoodqWIlAhAVzu+wmnLScK6xhMLsDZgJY2dF6qkF1rJHh29sutd1
I7wQfqBXE42JobNIu9EFU/cilICRyk+pdOblp8PZEnJIUo1dYRXMxZaDD6puFF0nOwF1ybqN+sF3
nDLi+qcWkoOSaRHL2mixZ4qke+qoOqEaPicDxs6t0a43Fuq4ERcmX7+uZ3XeZczbYLX7ml9v2Uy/
treVfeWYbuslT+CGcMS92KGQkBqSTR12vp59jJpWTdh1Y35qt6ojfkdJhLM+mI+SAyKv7wVVm3m5
VeFsPzl0AT9T38ms9JZdpGhVsKV9+7pEjuGjUBpJvOyp36FfxhEPLbqqFMG2BDv7ct12iaPP17rX
0pCbfYcl74VjJR+aanv9+5QJcdCSrKuQqzreAFJvuKkeRHgHTC2acVZHDmfCgAjs5HMe6dIm4iBC
mVE5GMtir81DPBNPNmLB+IzHkBuYfBBDoUK9n2Ed8EuvrxiBJnz5ehHNeV8wJ1goj01+N0q5neiJ
jVZsYrUoTTg4qWMhTgVm7/nQg30nPy6Z9BsiNAtRZks2TTCgcZeZuKBhsUgYeVX6mmMk/JAQUcdL
5nUugDOvtMOEi7mAgE5DYBvDsOTkiyTv53KxyWFVFz2rM2F8OZiFPLSUpHUCz2ryRNClxn50M+/Y
Y8hyqcbjS7tzLoy7xBIUwYbCCM3MbC+sGzI3dMnMzr/PXn5nL7u6G0IlEvH9JRydCaQuQnhows8F
tUOUHpyViSmKK2sB9JZhtS+6Yz4/XT8u1PfZ38/0sApVWWUZevTtzTimtqFQPO4X793zpeI83G6W
kbBrISL5q03saDMFqTtiBMl8X1WgIdX3AkbzEShwCcrOZXLubZRPa19ITK1+l1pPvfDaNI9/tnL8
9VOrqxENEGGsfrbemVTCm1w37vTLeaIoOVu3zrOOs5vsWd/3+qDdT67uF0ecGeKyuXiFn68aBwea
qOudpsHY8PaJnQIdCJkjPyK+dUg3KYbFUD7DdeNT+PKvAuMadXOBhmLx2siv6yz+hhnooiwbmgx6
cP1ft43YqlPSA3LU4XOqeE032lNGsYldXLZzKRwWLO2YL0LRAGtqhF2UDYrh4y/DYMe3bN5aZNrz
u0AUwJAyOVzoh1ZN5xwyjUcziGvEIyNPvMtf5twetowylRqveQnwzpXkgKIX0LNRSQy928Yd6tsC
lFxWItvatPn/n6tzQRxcJK2ZTGIHQTJeh0uz6Yu76wIuYcO5AA4b8iU2UHUBAUO+s+JjhXaQ7P66
iEuGfS6Cw4a0jJDYESACxm0ry02W+dcFXLxMzyVw4DBn87CEC/ZfOg4eqxsAw9wNI64u3BLDVa9L
o9ThcEEBPU8/xhBWwpMyx32nE8hDbAmfa19LYQprCQL05lsWflejwq4LyjOkzozG+QTaqMdpPmNX
4i16m73MK571u8SpDtauv7HchaKXo7TicAF4h7f0Cq3CLLSnAbMzW8k2c6r/gtSLwwK9VPqmWaHX
+DW77be5nwVo27/TQCzWB4LbENhDWIPGIcECrsa4aaFWpLwPyp2lE+fz4sV3ZtsahwCYTRFNxQgB
y248hI09v+rb5ajswJC2F21UQOi3LXGeKJ04TGjAdh1hiArQTf+W66lTkgxzv9glVOFJsqKzvf9f
T2tRBE0I6wSXHRoS0DZ1sPzIM90Vd0aMlu/cE1yqlfdiR5Au/pTJZ61CQa00pYfM5X729V2y0V4F
p9zIR/GRWQcyiw90CI6ZGx9QPxfKHbOhVzGRQYLQaad91T4e4/lrglSm6jePiU+BE7WwH1B55sLm
kmJYUZwCPD6hAeThRy/G8G7dGLvfN//TmnKnbcxGq29Hto9LceyT9hEhMuKEkSpxRyxDKkdWGqgU
H5KXMPiggRMdDd1vrJFreNUfrgP8L66Tk1LcketluZtBVsZ8zR9VArFbb6oDq7iOXLL/iQHfNQvh
TpshlkYoJGzHkMRnfe2CA3aTcccS+HXQkDXXl5655xbJXcdTpwhRzI7B6LeH6b7ZhJldvTB2CxAq
13YTeeGj7HdHek4r0+Saptw1LVuZVBgFJEud6kWtk+qmm6jfW6pUhbQYDl3S0ezldYKg6CV6YJMe
2DlPEhR6SF7q0e9r9r0rivFZrCKzujRcPpbU3JW+uWX8tjKZnPtIUl2Tw4GJkcTVpOQfprL61YOx
Ce9nTLs9rrZ5Zzzrx9oub+WvqJ0HLUn+faB8hstX+M9zwae4EPSO5VCFmuFgOPX8PRMrt9KIKAwl
hEOUOCuKSGQ6qqqyrYf1KTVVW5pyoqSZOuQ8MdPUy+EglVBm2Ul+7JTH5CbbslEnjE6cOnTEmZM5
RJFEUxrFDEqtfewqSBwUZW2b6XOqinZItadQK8gDSmxKA2JLOGZybKeZ30S1o1kv10GSEsKhSKM1
gyQqWD5BKHdoDfCVMXyQETT7MzEcZOQT+grnArrU/U4GQ1gZxALxxCItgUMLORSmbGFXNMsUsFBc
cVNudJASj+A0LIjb7LJv9fMM8akrae3gXVVQaEFqbFA6xOEpfQiXg09ZxYPZdUMPEb27VnaTI8oE
BPSW47zY/WfNiXfUQKSLCbmzO4XPWllmU7d43cHkLEiTNlkw3U1+eVsiTkKNwLi8gpakGrIkwp3h
LG8sx0HLZKgH+oBF2qclEZS/fEudvs+ZXNmJTWWuOQBI7Dy1+2S1uZ2JYFqiuCcvH6GTIM7uYlVN
mhLzxtwFbMT9vjCDQvGuH59f+Lw/ZfD8BFEcLsXUQ0b/NY/xNP6Y34dKraWylXvj3gowpYck+SMU
49kKimRCWxeD8DR9qKeXPN9NU0wAw2VEPSnGvKozPzcehmaZiyIBY47lKxOm4kSSW8RflDr319B0
/nAduVspwnhjED5Cpbqy8yfRG4LwPf8Sv/yo12pv0RfqKt+uCyUMkWcwCFcQf1kMx6sazCOaX0W1
myY36vRbUH5aSradZ0sphKIeyjPk9LHhV+NjiDEvTfF0XRni1PITqQUwike5CEOMwZ3W3A+m/2ff
51BBzLQkqiPYQ50e9PE4Nt//7PscKoAOresqFb+/qjyh3ZvF2/XvX/ZZJVkzFQkpLkPl0KDTu1o0
wghx0+d0y7hnimftdg20YAaR0LKhyPEvuqwncXyQyQhVbYnAxo96MsYGUwQJyCLZELQ/U4sPM61h
JOSdCjnSV0xOhn0FUSBkdvliguIzeUSpLRUwuXhszjTjkAF3axRbItPsPnlQMY4sFu2xAO1HeIwc
yHTzYLCj1+L1uqYXDfxMLIcQoZTIsTbgCtSE4RDH6qZdqSr/y7GgMxnsN5yd1FrWdG3KIMPM7ALk
Dv1dF1hedDDu88+iC938P94/DhymMlMUa8Rqjj5a/lD55c0bC0MBk9H5bz3B7CD9641zpiPb3jMd
LRThTqoAgaL6JEUPreU34acmBgHnEmCEKnGNXDYWNM2Cr8wwpY9TeSZNbMERLs1YUSE9RPWDPO2K
MCgmAjwu+0fSSQy3cdoyCZiaBTFiIO/YzLrwED0pDvLyNIfVpTJw/UwWt2Nlv0wz2rVYYJcNjyuC
zm+2oOBwqVrRyxZ/UorbKbXGYyaLIGhII2+aRc/CyNTfOVQnERyq1700YCoJ1m3WvLD8jFgosf+/
gN2TBA7XeymO5zyBhPggop7rUGMcq+BMtT2CDCP7RlfYXgbek0AO56NW1fXaYPa9Y345I55kwEu1
8rNd/vcx+imGD0lo1aKX1seLc2xsvT6IeHQuOZHZuUj8cmZrfFXtMqyqnjBlWrcdMJSL1Rot74i0
CLeC96Oxpg2yO30/vErfrpsGcXL5YERvikolsZdhN2P8+vDcZF/myDdmivKesPKPcv4zhABNaCdG
ITu6xuuIN1soUFRV1FZx4JDXBSaJsJsjTF/T9rEv77SYGvdAWB0fgEiTfunqFRvFGvhL5ESUYPX6
gLouKFU4SFjBVGs0BlQx8LINDcvWhMiR6DphFui6Zt0cLoBpbZxLBj3GUXZUJwGFd2+DjteT99RB
ohCCZ4LucHHoUcrw9CC9mTtwS7rGbblH5cGhAn43hB9ByuMAQrBMuZTZyWUNrzLYMy3HuNHtxe0x
Fwc9Id71c0RsGR+QEMxVlfWPV0Z0k5W7tdjrIQETlAgubKkUumKoDMUFY2smL5nmDVRlPIEGfABC
19OsGtgFG0qzk4u93Yq7vH9ok6/XV+tysOh0u/KU0GY/jeiBw0Hq31i0HpZn60/ZgbWmgY+FwDgK
X3n6ZzFbh24UYQvlAVF648hIWazUkb+1r60n+yXGgcnouo6Ov8fFcQbtfP1sOefm1MpY0WS+WcVt
REU/KDvnS2SbqVtVjYWpWMVqeofpA6iBq/eLryMzFpFNa5SFcJAxA4maBDe9W5bvEuykR3fB+CWU
iQcPAbR8DeyqiUsfKcw+6hqzwVFhLDwmceos6vd1nh0wwkbC23WbvOwx/7zqeabnoU4Uq2Rhecls
7psutOM28nLU3YQiiEH6YptLqXtdJLV5fHVsaUVW1TPraDw9EFFlvO6l29yekHqQN//BqWWPtiuA
z9cuxZapdAq7hYdd8yJ6GUrV10DEPK0CEExFewi84qtmhX6QoyJmpgIu64ytoV91f/3hCnLvxbQT
euvDe+5dEHRjATfhU/euoJ6Npf20OzJ7QzgyKudmGNOkltoKrbpRtYv22FO8lNSysb+feUr6pJd6
xrJuIQj/49iys8ELxefr60YcY5X9/UwIGoNHQVuAGoUUGNUmiwy7F3e6Rj0MLzJenOGfyuGFKeOl
XTH/0ryRHpWv5mKDmNIe99Knzl1Qufk0g9mQzSehckXUFaNyT5J1jYxiZW9SEGIqmHDzMc7DmfE/
O8mjo7WkPM7hqKW4AMMnICt5YZ0SEsbqrsEIYo8e6W6SqJs4yXzgaTZKK5lZ3i3dKr7xmrrmN+m+
2DKjt2p7paJB7BhdAQ4+/iSgLHkuWZ7KeGTj+Bp0TgovcH5/3Nfbmche/iJE8xOMefaQNpVSefqo
v3hGD1t4D1oeh8W8isoOUSOIsVyxR8XySKEclhjqP4+9UbI1yU4Lh80MnTfqU4wKSNUTfXAB+BS9
ASmWQ5RJ0YdKarG2SDS9dbeZh/aa7h2kxDsRedTasd6n30pBS5aqYY6ipKt8akFbS10YVoR5w9YX
0f6RlU6vEjZzGcdOMpgFn0FMVORWL5qQMUU3pQ5qoM/SSHgJv7g/TzK4HcuFbAY/MWRkqGiZbvNH
EdNEEBcFexeCvSrmRRJK/WKzThK5zUrCuRtDi2mFyruP+2a009Zu3nTc2mxY3BDZ8sN1sP4FtJyE
cldC1ltTJHaooW48NqaOteqB1hQ+HjvuFLXbxZmN+plxcHeDoGZDqrSQNvpz7GqDbe4w0cqNMOXT
RvhjcJm3LNrCnYLOrzKgsIayG+7GiOsuNNMaK6wst2N86NrNEBNNdOSCcneDKMzGJE+Qwd7xmbe+
SpHN0Ez3MbLxYX6/vn8XNZJl05IkUBKYPFa3jd6jlAYl6dHweci/rMNnOX26LuKyXZ7J4B6HBYrs
VxCK4EL/a3FYRAzNN2thax4gGr1yRQwehIQqhb98u59J5c54ES9TvbBaeEWy5Z2Kmz1+VPaQa3R2
dOg9BaTFem/nQfVFITSmFpU7+rWWZknUYFHN4ltXeZUY2XlC5LAvy9AVELQYliJ/qH8GYa3YmbXZ
w0yEvLKL6rMkvI4DcdV9hBD/dbVilvM/QnhbVBNBbpCOcMPZjj6bO+tVDiZ0pbMzB8K75KDbA0ri
MY3CfMNoCoeMzDDIuvYDOMdF6rVUwDBaFMcHZsAy28UmBRf6cuzRVD1+incicfwuOp8njfmgal4K
lpJ1EDirD8bk94gzjNFbjoan/yPtOpbjRpbtFyEC3mzhutGGTW+0QQwpEd57fP071bpvCJUwqAnN
RhtFdDILWSez0pzcvhSMz0enVccBa3ZHIqdIXtTeE+J9oDGoBFgiqAtQpaEU59jaZjeJ+i0ZwweB
b3dqn9jbmvzD9f7bSOj06eBPaIGNoEptoMtXc6NDgiAMnb53GbGN+m46ska2GWZBd3a1YlAJIJFC
PDs8hc2DpDAuMMsKyNEuLlckTLKRxTi6PrhP+YdYy82m9rqERUjD0oNyZ0VVqTkI4vGJeDQXcM2Z
F4b/hhMi5bKGkkerfI2j8rFdxR/OvvaUhIyOJ6YJUDgR6tWk9xOENAfsHpE/sfbdKayJQ49r5Jvl
PalNsRLRrG9EQYPe8JGWcHi9JeIjFnbmzVGbvnXyH4VxX4BAJ0/5KFTVbCK3yCmxPxP8GHAbGC4X
LN8cnwzmNsn1uFE0NPTMK5Kg0EOwSRKmSnmdUQWJhGQ3Z/EtPWaeb6IYe0YAwIga11HiSxx1jENT
GQiGYYKCeCplr2oPKWvCaT2kAa2eYfAiFosrlD9M5qzsVDQk2xKGd8jzM9pF1s9pMc7+s/74hTRy
6RaXV8X3GoKxQ5n+Ifqr9bI73Q5AMlo/z05mBy7zMU+M+zcftZBHgUUfcp0wcg2xkOhe+iC7Visr
26UXn6w89ZRD6iRvk0cyPtvIS67ulmAKPbqsSLWggKKc9ulLZqF8FPVLhxW94su2oFUbWWhIYUhX
ZVURo34FZvz0WEeZWeftjVaU9raYVTRciKFQJEszFRU/iJGzH2N6J1Xft3//6om2Doyy9SpQQU+h
wg6j5+6TT83x+/SkuaFv8g54djzVblw5xdK+wEJv/E147C7jbNY739n+OxgGQ/MsFkXQtqOPP6PW
VbdsQAzW7sbIVbIW7W1PTD7sdUT5OleaczEAZ1wyhDhXfpekJiHKKizO6jVrwCINrF68ZRGBrPck
LiRSoccsNXXT+pComPJd7pH+fONGszSreK1OeP4euUdW1+0qsZC6kEmBjKQIcpiIuIb+U+eMdmiF
H7iGkBk/958opBDGOo8llWGyKvn/BdaIUR4mvoFPGUzf0LzcBCzPSv7qDZNVKXDxxRDoTGylO8SP
0T44RGfDksHBJ1nj+V8MFzGuukphSq6JU14QWwlPnSO5yrGSzX6vfucv1Qk0zefuRcLQ/OP2hWAA
mUrhi6TX4Sj0EFrJvcm5svrQdF4uN47e/tiWxHJFKoUxQdMpwRhDlHrmEoyIYXehYzgZmsge/021
nHn3KMiJezXlpQzyepck7OZ98tTuG7fDSHviggaANax4HXHbMBh6S2Ja41FYCRDY+oe5eO2nmyZ5
FnmvzL9zvQRa76dGZjw0ViOxr5unUe97LG+eSl6EyJFHs3vqSIo9tirqbyzgXH/TLyRRuCJ1Ux0E
bY9g5VKkJrcPQkvdkcJKcA4jT39Ib3i7tDhwK7JG9xn3QqPQxUjkHETf0LFKX+bhI86OMquuyMAS
jcISXaxLkEZDhKwNNmogZsNM57K0IP+/gCsJSe15INaYfQZ/8c/dLjn7Jwn9p8hdE8o3ca/eMycH
WEIpSBEbiQ84DhAmXHp7tEt3fA/O+kl96LBpu7aGl+KlYTx6WEdJAcqARu6+lCFSkYVTIQeXLBPs
bSRZz40sbJFCEo0TAP4EKadD8wwW0T1G+hqsZTec8F1GwhVLvjGYjhpfbXfHP2M7XLg7jQKWMOr7
RCUqlsa+jV/miBFcspCLnivoBr+W4hECwtP4QboSSNecv4+fryxsLutJz5RHoUijYf/IFOA8MZJx
UK3EiW3DUW1pJ7qFG1xYQMmwSp2CklhsJYWboV6EBYFpuYeR2nHJGkFjuG+dgo1K4/mwJUoNh9Gd
sFY8ckJbxYJxUg7LHlj5MgYS0/ME6AvtM448fbTqrOmfpeFNU2zn4uu27TP8tU7BiOCLqDXkREzW
W3147P0bn6/MOTqXAeMmr6cWvq4ZPVUgVWhcQrdPZBu5OVi5h7HSO/mWv60+/AthEe32wfu2dkyR
FHoYnIGmHB+RpPittdNbxAaOnlvZa/k5YLqU32u3nWZuy2SdKAUmDYcMr2xAZDVg6rkZrK7od1rS
gmbpmxZ83xbGQEedgg4u4sdiRCO7LUeq6SuJWf4Ju/8CnAz+Vz9TRzMW11eQ0EvfZ0zoFpcOr8Zt
LViAYVCAEYX85PuY9gcNhHhttM12/kk9JZ52AGDYBuPUVgFD4SVN1w1VQM79V52GdhaUQZjxiiqP
gnLmYi/MWJa3ChcLGeTLLfxzEcS8FgY8Xoav6BiRREK7fW6PwUmoTSU19T1/ZOHgKmQsRFJ3WeKi
gg8HiIy4l9J/DFHgbedDzHQn5Gv8Fpcu5FBRQC2MNR9fjw+0DDW2jhkgmUWcA9fIygyuB/kLWdQF
Ji0q/VyRT4Vddyl3jLjbrr1kaWjKhsM1pS0FXl58huFD1j9vW+W1KXlLT+omc3GT6T6RXduz29zr
O9mZzWKXu6jVe/1BREPTYPvYVR465V3kppbCmptjqk/d70TXsHJtwp+Abnc7v5X21353vPXnM7tv
a/tagJ7yV5OtcuzVEWMIC5C+mAR8U+48C+72qa4i1t8fVKfXGQaZOhkqEr72HNy0/DkfvO3fZxyZ
Tq8vLIxQlXMVWpSvpESZu6RPUX+Y0JFb7lihDksbCkk6UTE4H31atg9OZ/+tyO/+ozYUjPiTUFbi
AAFkFoU8jxKrcdE7jWkU+Gx7WxrLACgAGRo/48F8jAwFuJ+MYQJL1mFiPSLWo+2FBVDwkWNxquFL
kDIdWi85iA56YNx+T5LJhpN/8oapm0im7ca37iX/waoKsr4YBShJHEuVQkCy1N7L8cL9CROputCO
Ag0lrqvar/D7fLw3IjcOzlLvbH+mdRM3BBV1fl0UMVj960Xlp5AfejIfED1rIADZZY4PlqGsw05Q
FVnAPwPhhTzKPevDMPpqBXmDNbuz3ViYKnMaW8MCzYjdqLTqXhbSxF+1yyQ1nnMd0mJvtL8JpmAm
mIrisAmAFWOv2vtCEnV7AyVv8qGDJFE++vxe592pZlzgNXPTDB0jchrokxBs/KpMnghS1fAwhzzY
KcJfhvyybQtrKix/nzK3Jgt9VY7RIt1qngTilPx2KP8kbl/KoJxQXeTZUPCQkb8WusV9kDUYoSvc
46Zi2p5DlxzysQwoYpwbXbyv1dqPy0kExumXUPUqsLf9p4Ojq/axNuWB1uHDdMmhVg9pcDZyxpOR
pQNlyNo4yZweQ4eq1Uxd+CG2LCAgJ09HKIsvQ9fr/WEe/KGHEmgcGTszJ7TZYCQCr6uO+RO8TkeL
ZC8mxGV4h+z9hnGIaxrChSuwa1k2DPr1KPZZIPHoLLeHwkESw24qJtatxdE6jx/H/QGdMF1wjIs+
1npygfxvhO8jdzknfWkPqtl4MQZsBNbs1WrBYymQ6LwI3BMunXJsVAIonBXjuiBdOnIOOo2MBE1p
oOxBcwz6GAdr2x5Xp06XcslNX8gNiigJJx9y+cOMwcZs16d266Dbzx32KWtz42r6dSmNcsIjaJt7
Q4A0DODvBBvNaTZnkko/6D9BxUg6gNJ9eMe61v+gpY5drqohqiAF+VXLPgq6dJIgdxZMGZmoYpe+
42ANQiLnsR5Eq45S57+kUTdQrON+CkHdjJ7XwSE9R0lh8bfTtVZmgFtlx/iG5Pfo+7iURzmUvMLa
bLGFdoM1OKSZeN6rtmz+S0dJsH1LGmWpWqDKdUTOUriQoxTwOFDtfN/Y9bErMUIvWJOHZIuNlpdR
Ytx85tFS5joEXDwo5JpUoF3rbsDc+NS9dbYIkrehNQVGCnPNzS0PljLXptW6JDMgrdAfSkLM9Kmo
jHaxf7j4X8ZCueoorFM5IJEhV9m93fwlnSIHBZ7UagpTOcyOegQIWayy42qVZ6ka7cELmat9chPl
HZmOTO7q/YSpKvHIbDxf8xZLSbQfb3TRyEtIGqzelkEhV+zK9yQxo514+blVTyPdPbmlO6lnPG7f
DYax0s03uSahrDsSV6HoZoYmxFi8M7jXDruzpsSc/6iVbaEszaskd1MuZ+RyZJNJCksVouQY9yM5
iRIacCMQtxv7bRXXveHfBkSPNYplJJYSQXBReUz8Qxx/3/791br4UicKXrqybzp9hIARkwNYtzPb
107YF8KZMVn6RQKTXP1DuVVZfp512+nRxkRqwjIiRsrlZvQc3hLgFj0BFfkbyZmOLNao1ebwpaYU
ukyzL+q5Dmvh9qOLJ0d1iEBlUWGal7x/O3sG3WK9K5/uOsY3XNdUEHTVQHeRwtMZ1VxutSIBPw3a
VPPHzAGAozNWAH1GemBnXNb1FBT0h6kyL8kKhTlBro2BXGg/HUbvkyShRaoLBnJMIIsFQyBWG7XP
qRN/a45MjtXV2ErQNRkPE1nAkNSvzlga+VEU0PB57U8n7Ab5i3CTeCTmQMP9W/u2bb9Emd/81UIc
BeJGKBqhPkvk6Z2CsiHgDadIpt5LMW3scHyJNKKMPMq20FXPsRBKnXCaSXoAgivUovr4RysLdyBQ
cgKO1fDEEkOheKaUyIkSMQABV0xqO1I1MPJGDG1WUXShDQXhmpEhoa3iXqhheOvz30YVkVud70pl
fE7Cwenmevefzo/GbVHwp4kvodjowzlJhtnV56hjuPf1sPBLLxqtK6QE26qAlCJDbybqynu+NMPn
6jSd2HlypjQqLFTnqvM14ova66ah4MB7s1WiKxMvGEbXD8Mu6An0emyrtB8gSkPhJJDMqdyX+vP2
J1r3C4vTowNBfZ6xQwCnx3+Tv5UnDsOPxLWD1aF5NbBUFBsq4dVZ3ZIMW6Rnzjt50qfOINc5Oull
aLaEtyk7J9J9VL8NIWsz86p3XShJoQcX1XmJCAaTGAr4UrnKHAzG5VrNTOoLERRWZBE2oEU9RATP
zWftkdQxhkyEm8Ar33Xs6ZWszNVBPZ1awvdwN90zPuNqfLYQT2FIkTY6nwVwPfKOJEYxz+aRTxm7
WDwXYtkogsIX36kc/p7fs6Jfpu4UsuiTFopdBhsiW3yNU/IZgbKKEFKTvrvO7vei1xnYCxHvcTzs
pB/DFdEj6kIzVBM/QLy8Q6vaHlkM3moDwgFsEVpKlE9V1nJkxnHTU+qSCM8XggkMD26ypJNzpF24
Z7OsMOyWnk+P5lbjVQXXJAg/e+VVhZdn2A2Bqw2/KlNhIQcWgSogubL05O+mG/LJSod/na9sE9zj
f5RGgQ0fj6Q1E1+KlKRIMrg6G05v8de2TFZf9GpleHElZSpE8bNZHwrtapZk8x3eLD80SEtvAsS6
gctcDMrCUpmCGXWc55aQJYCQy9hP1ogqBWEx973MylIrO1VkYfKFdf0YboKeX/ebji+FAUYSGl5U
PsXpnusZH44lgkKXeajGfpagmCBabXyXZe5YfmPYBjmcLUukQISfolLvZshQkIsULcOVD7JT7Eib
q/pBAkvCiiOwttgwbhg9+Khw+axqPQ5PEX4Y6p3KsRLgDHCix9Lr3s8jhM/kTUCKLeElfdfO0iF3
woNuSZeQ0YTJwmKFik+CtgiGkBh95YzuiKwn15rxA2fVTr1PPxOPrD/gTvG5PHNgSGTm6Bh4Qqdc
o7yqDNIThysQ3op4AmkO+XaY/0LikzXjwTBLeiUHeoV7sABBVx3DowLounzwQDIXUrG+IAUjECFo
GvFuRW2STd5ogXNVG4lHMnxI6hdM5gRSg9u4CgqFI0Ib15ICohdsUHmR44eoelIjJ0CPgH/KRUsR
7jgusRjXb1VL1AM1DbNGYEkk/79IIRtcwvmiqv58TZKd3aCjuiFLQknxLLCxhm9b4Op1X8ijXAFe
r1FVlQhY+vk2Fh7S6KVI7qOYMbq6aiELKdS3a8F5lWQcTtLI38RQMyv/SdTetjVZf4gvhFCfqy87
re2xBRRPAn0XR2Zrt1iHZdwLN2Nqz4fKI/5mAtV866o3xX5b+mokshBOxZ3cVAkxb+C7/WQZJHxv
3A4EVd62mHVnupBDuQBO4HxJHCHHeBgcAsyc1bkj1puAV5rcAZY9rt6BhTzKHbSTFDcGB/uYhDde
2hntbS3dt8abhqveBg+tdDfJjOfqascfiuL/uwMi3cQCJpty0HTo2LutS0bUpH0L1kbNmVwMjaGZ
jJX0X/U+C4FURSNS2zKRNXifND+X/L4WGC9I1u9TziDpOSPiZByiwp9QpZRYFWSGVYg8hRqo7oY6
ePNI5J97s02aCUo0tU42qXSBU+a/WYXIU6gxoDenEcmB+WdCZhy7iSXtptMfRt6LL0MBh5FWeHH3
UGwcup3eZfsiZ80SbN9ckadhI0iLWq0AG/yhhy7JLvHiPZvebZVabmnVFEI0AQpZKXaZ2VMIZg4S
ggxYUpwf57ufbDEN2glBN2TDjTI+F0tDCjNUaUiSliTt5B1Zd4NdAdfqGavHhCWGgopI0/pmIEbY
u6Rnq993EMM2CdZB0q0zqlAGecZDzmAJ4Gh3g3v/IHAWd68/Vq9cbYKUkrOqx+ERxWXXZz05Weh0
zUwtPPQwi4ZRkceTdIlurlNEL/N9ssNgFuGn+sbZ4dM25hPD+C0M+boD13T3QmA9dkISpdC3y481
95ik8iHjY9PosQwG68i2hW17avGKNAthOtgdlEqAdqH0gwPulh/RnyycWVyE6wEvRGDlqx5zJB1Z
5gHW/p75BMQ4o7OtBwNyr5XChZDQRxPkHOHQclC2KK+xzmgMYRj79Q26+H0pDKVuTqHEKFRWDi5m
VR/etDFzpDEyhzA9SHr0lyy/b2vF+joUhvS5hPnmBJ4xrdMDei0OvWx4ctky6qgEELYsjgIMGFw1
1iQT3hreGOxH2WmSY2rc9tVxZLYxsIRRsDH5RT9pxDmSAr9yGZ7BqbgrLMPSvZRMVn4GlroXUbj9
j3h1fcItPuEcDaKuTDjM2CM0OMmucxssL2WJYXwzul1iDA1DytH8ZPvGQ17sI+W+mBjGyDB2mpq5
6IIkiSd8L33aB6o9RPfbZsfCPLpJKR5mjW9QCrGlDhmjYE/YZ5pz+W6MqFqa4b28r0DTy3Bb62X1
L+CjeUV4AXuuFQWWMXVguixPyXSvlzcGn5hJ+ZbnXuIPlt/9YOhKYqUN46cran40YYJ4IFL/V2KP
XeP+A7Rup8Llblm9A6xPR0UfeW9kYRLiZEXhEoqP0/C8rc71kLbUoSBDHzhJGDWiTu0OTnUjW9K+
AJNFsUus1imPsim66nHCZFe4Hwm9LQblqiNruTNLTQpRBskolCiCmmH8VGevfsKyUJHx1SgUSWIx
aQziJIcDpuMu456sfNTNn5yKnbl9qKz7QFfUZC4I/DLAhevd7jm3qx15ofAPCVZ6AEBeuFvF3pZI
zGDjK9LFNVlBzTBMcX5jmh8DXTE5+THyu0MrsHZeML4U3QHhB6IhVSIOUvYdTr4Ef7Jsd+H96Wpa
3gmpkpDwqZxGc5afg1GwR9ZeedZxESUX0N6HIHQSSBZllkOz448qVlfKP0SN0RnMcF10+SwU5mnI
BqJLJTq95BmhY/SdqYkHvr+LeJkBiKxPQ2FFHbdFBTJW4pYTM21OvL/btjKGq5IorBjCIsl1ghVY
CWLN7Y2SDhYXsci2WK9VmrLZUIpKbHOIqRwdSFTtxNgML+VxQM9Uvetac2R1hDKiNZqxWeb+P8vV
1LVlpKckOvKhM8W3QXwq84eyZ60YWO9B+fJddDFMNeSyVCfoGMku6V0SQJcfW8HOfyh6s78LHdYj
j2EcdCmsrMegRlIRtQHte6N+TKwUHvn2GwhE18DaUS2mIsaVktBUJ3hhP5oSr9rFd79ldBKwNCEO
enF5iyEeO5FEM3P5qIaoXM7MchvDx9PUzPpYpMNIvk7aWf51Gsx/VB9EtBBwu8xNz6zOOZZK5OIt
VNL6VNIkeEA7l39omJplDslup+lEmYIGP5HkfpDxxMfuOYufXvl8J2l3evHIK14lf4ur0CxZY2Dr
3ZYLG6fgYhTirI04CG1twR3uuyfuXnPSvyQLidZja3FewdyixQB2mqp57MKc90lrF2F718LT0Fwm
YTTD5GMbCVkfjAonpCpHP4sI1XL1vhCes47xwmJFEHTBK+3aalYNoghePfJfpHNrtKLHAUMyNSgz
NM9gvBFYqEtXwPIpKcaCvIjDmMce+P0838+xV5SKNeEsG8MtqzMfXozIExInkP6orvhlLHRBrDEU
Ra1JyjB5ls9klqH0kG7DGBK2yUwV2uTDPai2K5MVeTJPmoKTSefCQSV3Tz3LtcmZsyfskR8CTZdV
f5LK0bSfmEkiBlrSJTHZKKRhwJoPJGRfxdTMnOGvxMEIgrOLTsJhsqfH9I6dKVofCVgcMoUzYzAU
UUreLtwea0h7GY1YGZou1VOF/ufG5C/Ioh/yA5iKHNY6tn+wL4OXwSinqCBB/RXjJJ9L+S5Ef6ly
IXxPghkcymNj52aLZY2DyeovXY+9vsRRn1X3y1yXO4wgzlxndtW7jm5rjDKF87cgr8xUZjil9dDo
SxwBjAWCg++7NPScdM+qWAXXPI/tbLbxjz9BnS8h1OfjRy3lBB86xW3scOpsdglvbYv4h+zplwzK
UzS6mialBhnDoXsWEILhbc07pHdm3lWn9ma+a53GK+x8x+K7WcfUL8mUu2gnrtByHZL9+cILn0bD
KDKyfp96Y9YCJ5Uiaa32x2+Z+NBX7vbRXTM1v4dAXwpQTkEIsFNOJFOvGKJLTcUGw/Vz6WKOPXRl
r0YVWsQ8pXgRDgKqcaGTWv/xBOmgMhqTPOIyaGgItdlomo0ma2dbSYad02GkHwuZqF4PsSisinse
k0+e/74tgwUVdCxZy02rFzWBCjMVQY2euuXLeIdlLY+qGx5SK3rZFrgeNfz94ejuqrDU5WAmA+uS
+jHE32Vj36jgDWWxDbDEUBghyn0y1xHEZP2l1m/6dK8Z5+7PkrNfylAgoaat1KQipIxzZSXhd0Jb
HGWxpfWJWYyhOUl/cq8kQ1KQhdVQW6SQNvejQShV0ksi1/d6KNtGnzLCodWTW4igTo4PZCTCKuhU
Ve+GHpt9cm7k0eYamZW5WbXvhSTq9KZRknhfhjIk6ZuAcK44p4IVgZZwsEm1angfYou/37a/1efn
QihRf+E8aq0dYoU0pIE3+/C1gpC1H5IlhgJYZQL7gzJCN7JiNnP6vYAeBPnPCD2wMvdvg6CAVpfr
akyVqzpkyQChF26PvkvKmOGBNfLE+mAU6MqjH0oaMY1Ivxn1fT+955O3/XlWQ4kvfWhYJU+nXO+g
DzerVs5/dhioCpJ3SUNYHCgWP3xsy1tPbC8EUv0GWJvcRI0MgehjOqSXFqE/j9xHeGAFSasucSGI
islakE9FiQhBnfwgt9gX+ieNDYvfp6DBz/1ckDl8nES864yDljiMk2IpQAFDMxrBJBhQAJs6SKcq
5luTyqw4U7YnV7TDAzoRa44FEiypFEhw7cz5sgapwoPgonvuSObOEot/IDtkeTO5iMy1qOST/xZb
LE6SgggpiCYtTnF3ydgpWUHUv0QnkowIbJmBRush4EIWhROlokhlWOCrkUVw3U3pqVa1603fbY/z
/WiJr9EbaRPE1KRhb39P8stbWlLIMYQ42JrYoxyIZpA/8NJtETlC+6MQGEoyPAq93RsEu0IlJERH
hGNKavXZjpfeOxYTynoO5Oss6Xd8Pyhy14T4bq3dYXLXI/wuqmTKpt+Z9bHCMC2mom2VoR0DFOm3
PLi2ymImr5FWSKxYdOJYNEXpaftjMW4B/WLPCmnmuQYfS6rKvZjqZz9nEeqy9KDwQxkbLW5CJAVE
v7k1qtyK0vGQheNuWxOGMfz2GucVgGCCj9QZL0n1A+QA7iy/VVzAMG/WiVG4IcztUA3EzyfZoce7
IBoZnoPhqeiOVDWZ5qIiE7GG7pud8SaNL7qh2WoRWHH9rZYY58b6PBRQDOoIegjy3tBjzxCe0vYk
JO/bn2b9LbC4QBQk6FLb+1dfiKVynwjHdvoj0kHcmQyNDHv/L1QitiWyjIEKKPpU0TmR3Fie31fG
s8Ld1sahThhHt14A+NJLJRnbRczXVn0stMRzXRN8mHoI7fqlQYdBuwufmK3K5EtsACtNKi5MfR6F
hLWgxtx73FvhrYbx3hqBBSEPMRTwMZEG0fyJ2WnOMElV/FXPKRA4zif8Jb07o++Lt8gEfGxzzsiD
0Xw4ERoKw+ZcPTBZDQKr5imLIP+TJYGXaR6ypBR9dN2SjGa/63O8iBt7jlJz21xYQij95DjOUJBA
NUJq95W/b5q9Wr5si1iFjYUeFArOQTLFfgcRXHHJtCd/ZKR+V98Fi98n8hemWIZcBHPE76fgfhdQ
qZ7ccF8yG13Wr/JCDgV/VcH9b/5sqM3Sq+64zMTQw2TOtcm7xPyqlzJn3GamUCpwmqZw8FUyOVLb
ZEEHGH9vGmw6QfUffYDYjJqwph3EVQBZqEmhItbdTGPiQ+K0a+0aLeaNMw6m7ihm/EgIQ2IbcVRg
ThflrvF4FwvD5EvvkBG47IU1j71KcKgv/hgKPjsjRN1HxR/zE2YSB9XUNxl5KPlRuQkRtAaesWut
68DfC3a1+0+snWXX5p/fsGfxJ1CAir2BuVKTKnh+wpMdbfcEA0CujrmyGBRqiIU6UDYIFnbfnYxD
gv2xxTtrFdz6PPDXH0E3haZt1jcjiSRA7YshM/DRYQ2dsgOl34H1zF6H9oUs6vnmS3oVNhoUHtFR
A0oaN5HNyJJBZxR8pMyZUgYA0e2fyjzxMUeON43vC+255J2ZldxmXaLr/y8QohCCNgQh3k8rEggt
sqt6vYWuCXDBaB6TtYCBeNeazUKe1DVi05JZORWMULKFvQZPyZnsUUhRpDARpx2ZLTsERDeslG4I
NSS+F2fSdYq5/pvey+2UQ4+h+jDYtSk8ofDEnHtcfdItzIRCpjkbZYUnyNSA30/FDHD+opIJZGxi
bFiMxUybpEBJ9PkRo0MIN+JT8UzaGUNbf0RPvi2fQoeVJGY4lOsDc/H5ujjwuXKCZumJJNFU7PPB
Nood86KtxhaLE6SQJSGdeLyBbyZjopgUsmLBSlszsXRQTksH3RXN7l29kc8KogxWnLiepfmSTveH
FlIkc9eLN2CEFJTyx3Kv7cheV1aK69outmGbdItoqU+ZinVmyIc/SB54WwEq4hXGIodsLZIv3Ulx
gsIidCICquvYFYxNjWSyQwHeCd6/YDVZbShYKE+FPYXU/28khowI9958VDB982+WiK5PSi4kUdFP
PPNS2JH5i9bWd/yOsFPmtrBP34EI3vAhP3a2bua4NDIK4x4z88KAIrrJtPTBlysSb863oL+q2geu
YD0L1yfTFipSgZHPYR0HR+6LDApzyU2Owkt2CG3s3fLavYwBRsHqdzN2pHKDKbxtB5csbL+GM4vL
KoGfRgLHGKl/l+Brr3Y+ooLRyh4DRGRg2WcEZKzzpIAoFvJuCMmYJl98z7vnoPT+oz5UxFMPvTbn
BOkasJaBeQabEEBWdtfZ4T5DXZtFNrs+Tb74eBQIFS3aqsoA59d/YAXyQcc2hMpqX/Jjaoqv8oU8
6Az7j9qCZVUUDZmXdU2lhDag3ZtGwvM1Fc+C9hhP9p+cIjba8YKkiIrCUyYZZ77RSI2BW4dnm+ik
busjgpmxRg8UKpdmz9rhuGoWC3mUM5RHQZ1APYO3WvHGBZdYcrcVWo2SFr9PmV1vKL7Ktfh9X3yM
q9GU/Tsj2m3LWL9KCyGU6UWykMdKoxNykRYeodlllmqPB8JlRXbZsWKW9YLzQh5lBUkWclyUQp6E
nbnKg6+YJJAAvdT+A7tNfkwX1RydFlRo7e66CYFhJKsPnS/xdEydca00+yXOtE/uhxANjBH6Z8pX
Zhst61zpkSodA2qFoUDPqEbuTLU5+VWU3K5/yPxdis22VdRYUnFfS99rQTArFj8SS0/K13VRnGuy
DwYvIe+tZLKV6tiqr3rHKJasx2iL86Q8HfZmBI1O1NTPg0Po7DQsJBywub2GJ2c9UxkXgg6xsZq7
zCUFH0+pHqW6sxTZzFlLGJgaUSiS8jqntzOExB5Z/e3fyh7/kJ3IfrdhP7B6V1jfifz/wpMZc99q
XOijSjzvW+lpkm6z3A1YOVYGUtF0z/1YNDNmdmD1tdfqb/V4x0CR1XfBwgwoFGmLLGl6EWYQeqT9
ed7PmqmcqxPhokCMsy2NZQY0hOiCWs8ZtFGBUf5n1dwpwce2CJYV0IGy1E+1EBEZZPCekE3odm8V
13H7fxGZktv4W7D8dXx0sIwE+KSEIY5PPMdefJsdOAcsQ8ToMje3WJUWhjXQo1VREAl9L0K3MAqs
cQLJrVEzDIJh1tf8ysKseZAjNG1MROi7VE3NVkitULe1WHH+44ciyi4kqcgVpXoISaMrYP1dcghd
5aZDy2nmKoPJQiAWrNOTVGGQS1I1QRyHMirZnauAQ/t77Rh3YOGyg9zUmWENyzhoiBB7KU5liATV
dGSSaed677fWfCCrNZt3FusD43bR65wVadYKXidXuXXi/vsAT90xrGP9Gbqwdwou9AATkmEAGa2t
QSNhX+8Tj7h71jOUZYcUVMi9MlRNjbOTO2xI6WWgn2BmbeqoafVHqATKLE3CMmed3t9XG/Kg1D1E
aWFuJq3hKNUt15YMKb/dXbByiboKJlDBkCWdTvnoWDxTgLVTsqrCkXI0cX9u3ydyIL8gEfX7lLFF
aH+YRjCDWvKOZFza/c8BFlZx5zcjo8RQoW2OXe/BEEMNYUAIeBtUZ5ljhCask6JsrOEm9MBUEFGA
sa57TlgDqr+nZykdKNsyYmlK9AgCmgmN32T6EPvPy9osvAo8vqwOB3IiGx+Gdki63miNin3eliaE
ZpO+lPVLwX+26rHKWJSGv12aXxWjvVEyNlXdyRAlTYIdTrFZ6Ggekj6kbDa3re335u6rKPTJg+tV
J+wov6J3ieV1ZVto2NL4gS1F8sFwx6PsxY1Vg2eW9A/FdyAgsBCMMe7R7/kLSjJlHpHWR73MQzJ/
x1szmObHY26Pe/H7fBAfOEhN0ETPueJOsaWSpfa6bX6pTZlOX4S5FIFsxBLv9F1zQ/YnJSDH0+4K
T7TJ/gBW09TvEwO/qkvvWlSUvgSRKSRW4FEsH7tdthsDkzvnN/LesAWPnTT5PYSiRJKYceGZhTJq
Cq2FyMYhXP6Zk2K9Y3rUdpUb3jHzqtLq/fj7SHXiRRfSmjkpJxl03tZ8aZ5FCxSRl8TyXeOu80QT
o2msuIPxCem9i4GSGJJBtJMuwT0pQeq2YViR1zs6mt5UJz4x03rr9/JLRfInLVQce7GTmxIiYba7
rFbdpvTNLK3PxlC6jIu5KssA7QcvyCKv0ASHkY8dISrWJVj5a4siJDlQ4aVH7ZN3S2x/AHOXxd4N
veoVFkLJH7VQMFGH1NdmCJXbe78/K/g3ZZDY/d7cRKxyIeP/SLuy5shtXvuLVKWd0qvW3uz2Ovb4
RTXjSbTvu379PfTcpBVaaeabqTwkVa7oNEgQAEHggLE4Bia4BJgljOHWXvqg4MTjcncj/1AflcPg
p+fMRi9EzXvKkDfd6gqVsTZahCZUPQAqLU+Ld7E7tPAZIo5EfF/ahhMfah0T00GKdo7vqMXrRauY
LOGHcJcgTWzuK58X530OZZmVYIyQuoxkHulKQOLOoR4sdEE580V9NDFBKfR4pETbBuGyCGxdWRgY
ZgbiCGzvffIkI2srKhgHYfoiTB75ygvVOcrE1pM1yjQPPdXg1Hjt84dJOfTN4/VTwoNgbI4xpb0I
onSEGCjxie9G4dD0X69DfC5s/NglXZUR82mGyeY8wnDsxxrVjbbsS57kKMfIwet7fZPbKWpRMObP
0l8oG5agWLxcHRebyr86jzVJK1FDCybY5cgjfOGhuWtv6gNVk9YRPfARlWAjkC309jnXxabn4VO0
Y16kZixBXhtg3aYhSC21BxLjJWGJUXNQmSdhkZ8xCjaxQF3PiRg3naQiK6akmOC+Ndgp8aBfHwNF
TEEncU5vFwdNwSAq1H90YM1w6e1EGm2FN7FkK65TVFWTTaKaOmD/ucZpQOYFmX/VrqonGQ9+TRUd
RJAIzfNJSXnx1pYZWoMxyxq1Y2rOUaLa0Z5ynA1HxW/3ucejh9mWiZg6eisApzAws94qqlEHiq21
2bsqDK9VmYDTr8d716w4vdg/XNeWLV+sqBc8xqZnddTMeioodpSeoqS1lpxHKblpu9YQjAHvzSVq
wwwQmDSh+j9bEJMX8hbRQRM7XoMnTyDGNOv5UGQNXvDsrrk3wod+8K4vGGeD2O6AIomVQsdoWxsN
S/eRkn1rmtDtO8OVFOKWmuJeh/v8HgojhjkqKGfTTSJ/mq4pIeFfBEOo2n/xz8x2edT9xTG9+JDD
50g+zRlLNwYGLPKYEKm2sbZkDc5Y6TLLlkIqAd5jAJmuPo6SblXBo9FyGn62vMEah0aoK2tJwKwq
qQpwjOpdrZ9FNF4oVWFdX8pNr71GYYLAusnVIl2AMtrZXvEijDEHMcypsFA8e+an3Dc1UVMNhegY
FCgRZvGqchhzFPOB4rrtrGourJpHb7+5PbpEwCQKknmTfbXLCqVSdREGMO30m2aU34Q+P4eyuosn
XsizKcwKirFLkSosYQieO3vR/lD1XVBwgkve9xk7VOakiwoQwdh5ld3kWvpIjMK/vv9bEJjLIsKw
KjqqRBkILY9BA9PWqo309H1mjLdN8ud1hM0IWSOGRDSTiJrITr1ug27A3XSBR8psA5TEpZ3bSWLH
fv4KyiqnwEQ0bT/w7sRbJmmNyiha1HellgdApc3IqVRYYvmc4j81jNUbn66LuHVS11jMSTWSpsvb
jGIhl5J06MJZfG6Sc8vXaniKkJCoUxWVLV/uJ0UPZ1TZ2n2MNqhqcIO5vo0xUqYQlpswap1EC0sr
VWVeFLN1E9YwbQIOEVnCz+Nz8k6MpnmGlqcenWaPwmV7CK3yVXgjB1qJxktNbZr3NSJzrvo8k2OM
xQTimfJXhkdi9fRdl/LTJ6VD3mjzMKg7LPFEiSBmXqfR5n6uJGYOxSQXeVxQiXtQWwxa48cRzVhl
7et1vdkMENeCMlHAkGLgrBlgTwXk4HYkAp088RIvfh5mZ/gTTHvIVKm/4FbWmEwsQLS2nPMBwgno
9CXiY11ot4ivPI5oHK1h6b/AFitqeQkYWoJCK/uCu+J76NOyLBSi3fSl80uABlyLYcqfWcEX1GIt
y4Lrp4wConBX4uFG3je51biUFjy4JZxD/7noBUEICMj/BqSmdeWf2zbtsrkEYDhb5BydilNZYxI3
7c9Qf0SZRQI3uRUOyYGXK6IfZgOQNTBV3xWwrphTP2qSYvela4TvEzeNuq3/F8mY81eGgyTNAQAa
+TSQm0K4G2vesAGeEMwZS5K5HpMQqzd4og0SI9RBT+gGC7zBBe79vOO1ofGEYs5aOZF5niiggQqy
ZhAsMbDqfM/Rwk8P14xSMKdrIOLcxgaWjtYEyjbKu8/VzvRpGyaP6WAz5XzRg08c4CkJunGkCqj6
xV3rzm7vR2dxtPUTedNfaRYEJbuJ37rL3bjj3ai33dFfOoID908lTEwtJBFuvgA3DtKOEib/l/rW
67sms2PuMRZeA6cmzRuOL5G274uvFTc3yROFcd9ZNtVzRdVdvYHleFBd9Gq/pD7qrcEbT/wCk//o
s7l8DB1eSmQT2pTwjwFbounMSZtDWQ4k5EXtOJ6sLH+dZD8B9414S2JflfZx98jRTxr2fLIdK0Dm
2GUIY4YFQyrxUhDfNhi/FN+oTvfn4uKV4Mx9FNk85Cs05sy19ZLGmHaM5Oi5d8OdtgOV0X2wB4ns
iU4hQ57nB0c++sVr8jHnr5jw0lmHNEsXQcTEF3YZOJQStO2Kd4PdfNdcobInsFCj0+b7dWyOsITp
ZgtLJNSHBtBtEVqLcDIX9zoAR1kIe+RoJE0SAOiIxOpcsQRzvFUmaZ9X06ETezvL9UfkFTimevMI
XjaRvbIldTOnSNqhHsG4rcghTk6h6FyXbPMWqq0wmCPYy+g/blOcA+UMzqszremu32ml5bwHX+Se
mzrmyUT3cuVCTYkY0TQAT37r3fl+cNAQQ/vX4bnRjNV8oSwNvP6bzRvJSkb6m1aYbVumER5HFDsj
z406WVORWMX4LDc3A69Z5XNVJHVDKyzGrhhCWZKKHrzO60B01f85ut0rnTgohFbxffg5Lt0RzyBa
RFusS2fh/uaOMoZmkZpSzTWssPnY7OmAtQ40urSKW0P8h8LkHQdv27Dhwo87Csp1TebgZ2PT9XOF
1aUvInRibIJhbsRFMdJO2De86PY6Gu7P/9xLw8i0olfgMsLb4SS8lHhridHHNjvG91/LmWjmX6Ip
rKsdh9Ds0hmidRK6v2vDn0fezJTt83CBoPKudLOYZmSUdRFuNrgh0w8j+NYUD5wd2gyNVmIwZ3zs
4qzLJKzZfKBpgGm3+NqBvk3x3ep2aLTCYs533s1xavbAwp0KfOku2Lvs6XvmlHjlaOHTRUfzabuv
iu5Hrtejgnz2QZfFZA76EMx9JcnYL+ksHwKQ2eh79YnytPcYqjZyA9ttl3eBY856BZI3KVsgax3k
j4PZPVZx5MqFkaGvNHxRiOgbhDcHdtsVXTCZ060LeSi19LTRGY6UF56Oy6BtcByd+dRi82HHLjhM
ACGGSjbmNT1n1d0kfM3JfjLui+kBLzhNe9ADUJ5o9a85owsoY0oEvYuWUoJwmgWGQPoWL6CtKI0x
vQLGyzUdXh7xX9zf34hsFXlgSF3YlzDXlTO80pcUsKWhH7R3ZkyniT1e7L75+qCLpmiaREFih52F
E8R1bFYNJBzeZ1xZFYTvIgrlaRcsvxNu86KsSzIoDwkK/UCw+0/jMurhUE0CHt/MR2yYiX9oEtB0
hW/6Y/JNsW0ZtxOZkzvdXFNdQs6RVgIRPDT8ExVvqVosqhPc7b7CgNHqERRCBwPvm5kr/odInloU
9tCv4VhNJWM6FtGMJQ3wiDp8C3kju3kAjFaOjdlkYgwAcX5Tgwdj4eT5tlzASgD2DUdN2wAZc6xX
Uz3V0nnMz1H0xDnOHBlY5rxoENQkVYBBGXxEN3VB+PAdU5jQZ4UShWPDn0+35ajXUjGODSw+c6JJ
H4jRgLOs4Cxr7vAneMyQW+NFPbw1ZFycJqOZCF2mCJXTF6U7Vnjj6Lg9szwQusgrXw3r1LU63SjV
F47iIX/Atd8T72ieSzosLh2Bx7umbubw18vIHOE2lTE3V/5YRvNMXiO7OA871UGWi46unffVc2Dz
4mWenIxfI4MRCdEMhdeTQ1l5hnEmPNKbzThhLRdjJNII74gfCtl4yX44SafaD2tLcGNbx8yH6La4
lR20MoHGIPF5QSRPPsZiEL1uw4AaqACTnud+sGQV98aAE3bxjhxjNgo5lgcsIzzociPWDzkifs6h
5hyxT2U4pjkNEj3UBeby9igCkBYr30s2ZQ0mKGC3r+NtLxt6/oiu6Z+78sQKPdyZgVC1nt7kWLGK
WLeMruVIRTf+szm/oDDKNypqTyqJBsTgDVrUb1m+n8ZnMTtl3ErD7fW7QDE6qA9GTsQGMY72OP1M
GYIF5713utv/EFDxVo9RuiglU1LT1SMgH95Ry6Hul8HpdpQDo/QKmBRQ+oUv1/dss/JHx8PVX5vG
aKFqtph7vSw4y/dopbSFnfROWUECJ7bLGHM7dSd8mtAgGLm8WIezkWxoRSK8ok4K3cjqfhBPJLsJ
wX+TNk+5QX5PM9kWvTbWFjGml45AbLxJNzyjbX3RCN3ri8nZwo/gbmX/W3hRI50hUdbXXkYWSxlL
d85MzgngwTC+rFzmbopSSCMNdhs8FNWxK56vS8JTC7YYjUy1SIwAogxeuave0y8/Z7EHzvSgPIj7
7AttuwGFgs2bFcPTCir8ag1nTJrMJgP6WMSBXeb7Pv+O+NuuhNvYuL8u5LYB/lv1P6LjFRTmn0hz
Sq+9RSja9TK6hRlw0hE8CMaCaOISgiIM0ghJYLfyn0XMkYGnC4zVQDVHYFY59qkaUdZagDlnUc5D
PPvXl4oHw1gJ2IdIFKhx0qr7bLjLuoew40S5/3IZ+Xs72L6HGWOfI3HCWtGbK1rxNItOo6U3IPRA
GY/BOfxBKxKGr9dF23zqXVlAtgliMpKlaguogXHzs5k89acHw1HBOmbijTCzpR+/iUj9zkrxtMKQ
9ZBuWoJxpxGuQbNbHsIDsTW0BUxvwp5najfVUJYNFOjBoH7qWMLkBGPSxxG5dyK6Vad485TtOEJt
OssVBv0NK6FkMic9yirhSJ7x0HUovPQP7XY4oHjU4xO3berjCoyxEtLYTrkkAIwE56UHXdVwqDoO
czQNJD4FGrIOhjZdVGWZvRIVg6520gh9NIWbASSc0vBDNlurVhvn+tJt784FiFGHpZAzXQ8AhPuJ
F8ylN8jZ/jrEtpKvhGF8hhKYfdxkwDAaYo2j5OZyZqP9x9PT7H6JIr9Rqtu8M+xpNO1O0ZHH0a05
XnZlxL2ybC6sjogDfYEo/DUZTSFiGvfagJrEOLKj0gKFP2oRrPYm9efMHitLaRDh0wILlOi719dh
s4BFRwUaCHB1VRLZrk69lMRUCZD8jk7yQXEyL96leF7I8Z447IqjgeK60mnv6KhtDRNgrqNvau0K
nAld8zSTQilGumUKv2nkviKvrcQRcFOXVhCMw4nicvnZqiaNCEEUfSfIIgdi+8q50iVm/+JgCPKW
uujGGe8zMJGjtvMn1Y/Vlx+cDv8hMbapNCtQurYr8xKKcjKmaBlB1coMiuHC+Y7xD6ClXB7KfeHa
87HDXJbr28WDZLaryuuAkAUXtIzsiekNwquM9iIe7/52ym8lGbNlpIzVOcw/JANFqUNjb3mvnqNd
dgg9mVNjRD92zagx8ULTzVIcpHA9eIws2y+CtNhh/C1vXoe05ugJ3ZFrUEzMgAqcKdNlLF9QHRUJ
c9G00lrmkBPa8ywbe8ltel0Bh+JHAqQ5UXe67NJnggIfdGeBO+w/NIRtrqGiSJqkaZJhsh12XQdW
b22iKfb76mS484FSe49/pL50PzqBVX2Znf9yX9q2XStc5pW5kZa2ygPkopd34UlG126B4WzFHSUs
jbxip9wPrvmc79XY6sA1xRsDsLmdK3TGSwlTToqCtmwtWXRcpN6bguU2WHjJzs1GUV1BzQUBtQ9B
Jf4/D3owJJFcdNDQDFN/Xou9bMsuzfPTN8reWyJ0aNB2eLLnlSFxkZmzEYDwdilieh8oreiud+n7
ieAqDx0eiGjSZDnQFpj4l5oo1hIzBwVhzmRoVGLDfJmEY9zsp8gf2od44U0S5InIHpZcTQx1wasD
HlAWT/Xrb2j226Ed7IBXlFN7GnwTvXF8673plS57ynZoTXIek3wEbJOLVtCMVl7yApytN8zVIn7m
+yamMBRUsjP1D9KOPMQYaDo8Z78w2hdvX2ssJpgy54GUIcVK0FxTeJFHG7R6TF/mZaA2PdBq3VhP
O0xa3elwDYLg5WLm9PVb21VWLBjOdVe37YRWSIx7requ0wYTSD8f6Vu7fM5x5EzUWMWewXFCH6md
T65hhcZ4VrVPkxLDlHDGT91eOcY36R5n2i58HtcjF4m1JmYQCjVI+v5KgeKlSfbU3X9IxG/ef1Yy
MdYDtYW1QHtaP15QENAiNtHvKje+K71xx3tD4x0oxmQoUlqYUQ2xwvltwJCjlnMZ/0yLS1VcFdEU
qpqmRj5iwFW4Bca9OEFyhIZb6oGAvSO6056UzJ7REaWiD0Xch2Bl8iXbOJWmJX0wlJA7wuF+3hRz
9SsYPelNNUHpMH7FVFVWorxFEcdsbDq1FQCjHqaAqVgYMY001/RiKrsqe5R5Qf/2S8YKg1GMUZaE
OEYe3jZ302t00zj9bFGSTJS+7dS9EYFYWHj7SaTFL3ngrSCrKOakZSFN3EjGs25SUv8v1y0HB4DN
2siZ0KBvCNKlvWw3aWSZEe+9mLNJbIKmmMIsiPGODEYD8VA9ofjfDw+pjWmAeBWfHR2dZDy7wYNk
gh15ktssohVhRtpaU3Wu9NHRePX+20b3ohksd5KRtLUx0PeFAdzz5EintKQnSunb+NkNr/iF7vQn
m7sCoxu5OtE40EI7Y0CWjWZcu0VqJilANC0p+zw9YaKxNVrXFWM7n4d+GA2XbUUVDSZc7cKaSPNk
0JeFn30Goz99B7X4gGAqsPQjLf7P/IXXZrutkBdYZuvCSAilSAesljxjqnXac0wGVy7G+0d6lo9V
YtLwv/EGJ36IQGoYefMdLSSitWaTz29t3L7mrFaT2b6RiKXUiEBtDyDCj63WSjwQUaSW8fizZRmD
575f38FtjbmsJBMTkFolQqxhJVWf0kWa7k/mJt7T/GaQs5KMMfKLPBRyLgGmiE/p8lzXmRMOB3le
ODdFnmIwth6zx7NKWrCCYir+IUZqapsmjypoG0M3TE1Fhkn9NLiHRFUzm2geLoMXebxJNV4D1OZi
gcwcDaayhDPFCDGGQySFMcFiRa2tprt8rnZditntMWe1tt3WColxW1LQ5aaagfQoQaLQM3c0XZZ+
pHm0h8Cj74MFhrSiJQRXIqd8ua569OOfjNUKnHFbE6iPUkWCmHowK5aigilR7O/NrkS2ojxMeMfG
zZNTTb2p7qu0JGM4jKpoqzHB3v0kxMLNDwT8/Jh+2+qvcBj7IS29HqYG0p/jgRJpLrvqSJlQsdCg
A+JZ/e1iq1VCkNlGIxWkOEyRcxxeaaqO3qQ1d/TyPYpW6ahm5/rGbR6AFRyzcZiLKQppBLhQuNXb
g8R7iNpevQsA270mLqA0LmjJGp3UkD/o9vQyPdB69P5c+Dw13AwDCNjXwBWBFlyT2apCDrJqiGCa
5hYVUeBYFRJym1U8OortRbvA0L+vXDMeCWUh6KmhzW9DzPYcAp7Z+JdlQ6+vKaO3m7A9qmW2iLIR
YtmQs3Ul5L3N3Kp2Peh9EGv8wWM12LRS5ILGHCWM5TaHXEOuKAB/UaSrt8mSnPVK87s04rUTbxuq
FRizSV05gU5IQEr/Bhmj8lu2j+5iNLTQC2x3CO/08+iV++q2vyt86e66tm/rx0VOZuPapZPKOMGq
zuJXYj616EUdld11jO2030o+xg0XeQly9w4gymMA0lDpbPiqG7p0HpMvLFbrGY/k0PmFrXzlEzVt
RzsrdMY7pwWReo2KKNIXWflPFfMyI8e0JV9819zpoCFhhDT1w3WhufrK+DlUMTc9CANo28nPpoHa
1u9oIm4+ddzZPzx1ZWzkVBadAC4MXDAy09fV1jJN2Zb62KkC0/lNwRgDmS56GhW0Z2e0P2ZCInkr
uGAvQ6JFcGrONX47/XHZPbbzCXd7KZM+ljFBL2fcusTQXbUEYZkaC7tOy3aqTh7IXDmgzXi6Lird
ok8+fIXNxP+GMouxTE3O0h4idQfCBCtH+lZM72PRuw7FOYdsIxQG/OoThvigCmLJd0lXHNSlsAe9
f/w9GMbSmIgZo54+HqICzU4XfwRZQhLxbPWmMAaqsvG4oKE6m9GQGixtYk5dqFrElqqOVtZ976c/
rouyuTmGqpvgmgJrgcmcr1mORjEMEYTIAbhzdaufo10B0g9QJOQGj96emsFPmrACY86XZrapEtEI
PyDCsSDCl3HgTcHlycMsWj+O2hTHCO5zIURRlOZI5TFVfVl9bxruGGa6z/8uj8b2GPVBN8X1CHmE
3TyDOYMmxIIncDwk31SP8i7onITpdek0ts8o6ipVGgdIN0y3bfCoi6M1hw9Dti9MjuHdVr6/9EJj
u3pzuWqirgfSKLau0r4sQe41Kcdtbtrbv/UBYf4/45126EIJ5UQoAEj2WXNIht4aFrdMeIVy1/UO
7RT/xFmWHFMbKA4mz1tV/yXiMTbz9oWu5ipwU7REyWPQBNuDkDrytIfL8ufEU6bblEeew5OF8cNT
G+Wl2ePAosDrZRnBmWjw6oV5e8/YhEb+S5ox3hu6HRvfzJ6Xy6OR37Wjw5iCJFLQhl9T/QJ9SAqG
6yGxawfva27jq7ll/koCeaVpjFkoWl3u8wpwuvxUVI96/3sH88P/rhRA18YljQR8fyqT2wBkPaqA
cvFFnR5kJXBlAdUs1+32dvHFRSK2lHUqo1RX6AHtK1xUBzypY+BQ9hj73UHTLPNNOdBZfbyZZxzV
+AjXVnIqgyFETQfUpE3ceZrdOO6dMONRhXDO08dldgUzD0Og6ZhOaIvdt0G6U0SMPq7eo/ywSBpn
ITk26CPftoKquwbcqlQzVPU1EHZiheAWHYji8/X94i0c/fsKRq6rYVBpEtSY92Pq9/NtxsufcSzD
RwS/gohNQdAFHZJI2huu3H3ZcJZqWwZEJMixK6AkZ2QQxEKSSspRJ6HRA8xuZmYpvH6PbSEuGIx5
W1S8nGUlMCpjV4cPc8CLhLcNzwWAMW6iXCSkmgFA8wa0fihxjD3BoIfJ5x+X7euLcUFjzFyT5Uo1
SNiT2qVkIyrNEDvKrUYnsJ1/KediSuCCl0SC7kfGnZK6rqQcOXi7met93yvnPEy8X1DjFQTjSccp
K8IY1Rp2MntZfpMKb036P8+qpU+OKwxGzQpp1MuiBkYtnFo0odV7Qbevi7GpZSsIRsv6BXG1SAPR
VrrJpUdpeb3+fbqtn7zb6vuMknXzTFqjhwhmd8CblRVqoLQQnXbU3WLGVV3npCw37eUKj1GzUqpJ
XKDc1+7HOLEbYXHqCUUjbdvvtC5/7RpeMmLTFKwAGX+qKdNgmiUWEASj1rI8GKloVQMnSOCAsP2O
U54Eid5SRZg0t+l0z5hLRxdi9/pmbRfDXIRhC3y1sdIMOcchHbzhRM1CZH+vfeNEJ1MZVmJ9k4/Z
DY+jkqOCKrVTK2utB3WVanQegtJ3rpgUTlzmvxJer+Ri7EGcdnHatnST1MRCV3ZLnsd2VySc9eNt
E2MTTN2IlQjTe21taqxZv83lPwWFo+A8DPr31WqBx7PokpFijMd23FXdgzTsrqsB5wypjE2oW72W
KhrDj3Vmk9Yx9a8j0lzmToh4PoiejivmgS1t02UpMdoAG9O9Lhj+l+PlMHECp8dD7G3r5Cc6WKa4
Sb38u+BEz9fF5OkdYyrmxlBCkd5ZReIsylsffr3+fd5OMZaBlKYwF/T7pLpJlcdeOKQ848MR4VPx
2ozM2TTTnUp2kgpSPo7d4VhvtkotqFs5MEHBZJvt5GtleUoD7WTWOaYnTLovRPeYNPybTo8tW5tj
FTTqGDBgT+a3PD0Oy830S3egiznQGHNgqFLZRWgMQaQ7WEPz0PFaPzhbrzGGoMXq4Axh600RLImp
6hVBeS8Ok/tbGqbRn7GyBYOuzE2PgTx2ovxQyRFDLS1F4hgDnooxxmAR6igSCVSAmOdl+j4oj9dl
oP//FQugMQFCmhXqRHAU7bxcbCE+D8Lgi/XZrDLnOhBPEPa4y2Y+ERAk2nL1pcliS0yergNwbJnG
nHeYknmo6NNYpr7P8yFT9lN3ErqjBFbudnnspZgjEUfLdEpIstp+CTUXStZhaxLhEPbnNnnWO47j
5EEwGetxaNRu+XjuMzBEqq3Lb2MaJvY8Kq/XF2+7vdJE+t0UDdAhsxkwBFEkzul9WjubqGE60DeO
8j48GM74LvyhfjRRzODJFo+8ktLtB50VNNWc1TqGS4nxQtTiUB5EOuZ+dulw6vJ9uc8yFHx+EOH8
MKZfuUSuYJnTq1XT1MoFYKVUuB+l5H4aVSczZPf6ym4fsMvCMgc4HNqq7Gj1j5hhWLHY2Hox2q2q
3wWi8HAdavsEXKCYs0zU8f/rgBKwc/eoFJd82hTLY9rhwTAn2ZzaCU9SWLgk7B2CCkHzLpX2QVFZ
Eca3RqnTTQPnmrR9Di6SMWdbQBEL6IwBuZBnafzSxs/LeH998TgQbOJswUW2yAtcx/tcuK3CpbVE
MvqawOta4OgDmy6LM61WNfouULRPGnla4l3e7ATzj9+Thgnqo7IguU4jbl3zQmFnkJ0pcoJH3oIx
XlxWssEQDQgytpiKGmpWNKYvi5J/vS4Jb70Y6yBPI85lCkkIZhyF1cMQd24zfmuzlKNj24lMEy2p
GN9MJzowSqbL1WJOQg+93os25uOgpCiks6pQSpx7tPNP4E6V3S6GuWCyz6FzogZVUgxYxANt9cXQ
DxeDAizJxhMBOC+5xTfUJ31293/LyPJCll1CpkmHjLSqPjwqR32Pmmm3PPOMxHZ54EoyRgPLVBvS
3gRSDUJBzFk8pnZszx7lEwztzgehDmf/tvXxIhqjj2iTMZeZANCYit0kRpbU5m6f8abmbt/OLjCM
PqLKvVMzs0NuK0M7dv+YqedKOmSVbI08OgAeFJV45Rhnc1QCQYVEvX5My1O03M0ppmER0SEonL5+
zLaLOlb7xfgpbZHUZgRRoa2/zajHqX20kZzJRx/l4i+H+E52KtQ5SGB/DW55e/cvmY/LqrKuS9GM
NAqoqIeIdpLdos8e3ZSYbXRKfaOwRs94NY7RIe04cm8X66zkZrxZoolJU+dA7rxxBnG8sgtLW3kQ
bn1aTEI5ksjX6B634P7I6zvedqQXoRmD01VVqmsZoJN9B3pdOvCS8iL/7lFk2wNnOSWpQA2b8az0
luGjxO8og1mdoPK53EtfGnvepd+v69O22f5bNrbWOpfqbBEWYA6xYWXhqUzfuvGtl7/97zAECVKC
zmlDV9iMmRBELQL7EaKV713uJdqNGh0bgxOG0zPNWs01CmPLJr3p+xa98DZKJcm+Ai2ytWgz76q3
ZcDWKIwB60NFL2UqCymfZs3JituKV/ewec7WGIz1QqWuaOgDJOm88CHegcLqhtxouaWikIkWzkZv
ATpqApdHosKTjTFlQTEja5FAttp8EcsHZTrPC+dldfOJYy0bY8HSoiLRbEI25bEpcZJzFyV+Tho5
o1P+B7Yg7loyNqsWZ8PIQ8jUuoFPn2/C3XhDB5Tlp9qp98A8mI68+59HaONVYi0mY7DmfsoEvQGs
oj5E0ddM5GQ4N+MgTF9RRIJuK/VTp5XchHojaC29CvaHGSWtLR6LAqez+lfzfnHBg+DxBuZtxkFr
TGbvtAlcXR8mqsecJv1AO+lDV7zT/H5fwTrxXii31fEiIrN1uamlrVjDOjXmOUk8STjV1e66Zdrk
VV6LxOzTYuKCN/UIFOZ7414757cjGLTkfbcbRHv+SjsXkoP+ULoZyp4pbxyv5JUnI+Nd0mZM21LG
NkrauxSZlhz5i/xyXcgtD7aSke21Uo1JJQV1nrT5uwe3a+OSA79CnW7HZ/v793ax/VaLJASLDJYY
e0H7PjrG1EM3mWiBSpy6GM+CKLjXxdoMhtZyMQa/0GOpGUSsHW0zHBurK61m398Ezggm9bfZ6Wzw
76PEO7TlF3NfujyiB87esX1YSYQxoS0VuFx2cn8m7SnUOGQyvCMnM64Aab+hIRH2LvxWgXW7to27
GA2UyQNVR4xf4oTnPFWhIq+C2SEPooDQ+FILfRmRlkpym4j3UdNYpvraBzexxktlb7vti9owRqUr
dEE1DECWOkZ8z4aWE2saRoVXdLXteWTNpPw/GvLjzFLqSztKQgl1ad1qP+0zjHaNff1RQOpqfuFl
zzdvVmSFxqykKIdpsygfaCq1lH6BMuRbSkIg7si+drMb3t5t68oKklnJIhKyeuo/IBVcU5edqiB2
rE8KBsQmN8KRZ583lWWFx9hnIxnbtFWBJx4UrwARDs1kgfp3f/2cbx6zFQxjolECOrVi2CBlXFco
tkEPz/QYzCnnirGphisUKuxK802pV2KpAEoU3ZbGDLKj998Sg+1ASWtZljqxxkkO7uL4IJLnJeIE
BdsW8SKEwmSiW73NtLiHEA3mH+g3gZu+aFbvGgfihYdSsMJTXVrFcfYUUCYHtvL0eyIyBnnuxoU2
9mINZcnWhewwG/WzHuU8Lk/eUWZLV4S4TZCdoypx+tkLldpU0UObTg/jpmM4qqEwhgPsF+j1XqDn
sl+cqj0Ne0pk9y1yr3o0/yPueNl2jsorjPEI00KRyhGIivouDBglBhL/8uH6Zm0W+a8slMKYi7If
g0xroZB01quy647Tod3TMmTuXCN6J/oUGazUkjEUqpDls4SqEjSD9O7i9H5yNvahDwKvV1Qd3vzK
rXYtGGMw5siMQxTq0UBkPMZRbWlVfcjE2dPHwbm+iBuqQVBtj8QHOr0IZv7802qUdV32SRFrdhMt
hZX20rsqcrWdB8Isn9QExRT0AFEedQxaT4+SFWFkX/uuHGgCMn40OVJtRHL/kIpZQKUuyzDqEw3j
cgcv6/cC+VPIJIcMwWseCJxa2A1d/wcYY3iNVp4rDVSrdi7da+U+re/LXyhDW0OYzBuggubXqiSA
kNR3IzmmYIVIedQXdKcZHQeGSUw02EpQCGaTQlUeJ1kMVNucMahdeFU1p6u+iBHn/ry9WhcYZmvU
VNDkIQOMFBx6YZdOR6P3rus0D4LZEMkU8SpfCihK7ojVjD9aM7DSlPOQs5XRw2gXVIYqaC5EaojJ
o+R6ZeaGUKEZ4ghSodiaPPqomDiNaAl248oeaJv25T6wcvB1L1//dxHX4PTErZ19NCeZHsH0qd1J
DQ9ai8zX03WILX1A0yTYAokqYqgxow94da7iXqU2L0jsPtyBX8BulGOgcxZy66yucRiFGFQ5HzQC
nET7Pgkose0XC6PmI3IcQk54saUYayhGMUadyEFP7WohO3rwh7jc1h2vi2krbiYrEDYNmk5zOmk0
hljeSzfGkPXMiSKLuMZZPhOM3Usd1Ptf36oP9kb27K4xmbCpytQpzzRg/uxyxXwXX/Ew/XwXHnBD
QFFf62GePH0UUZBYKewRTbD4F34Ij0xse4k11IoQCdPrVfr3lWLms07+j7Tram4baba/CFXIGLwi
khSpnOwXlC3byDnj198z2vuZ0AjL2fU+q0qHPeju6elwOh0CXPx4rrtonHXNsPFhKbvLEm89FVA7
k2F2qqwbnyaUNUykLUqK9FR/wDQAWo1p9ghE+XRUsn4cuJyIXEDG4tIlW/Q8QgktOyqvhlf7ObYa
aifKQZG4mS/8ifWt5GPOMTPUdKabkO1YAw1/azXBl65pbA2DD5yTpPb1SXdA6wVuUFHUPk1IB7NJ
lqREPnO0p/e+iPJUiRZdTBQ8aqjta+/sb8lkzbmVCDz0jcgK3/GMLn/Ul0Xsy0xJZ1qZjK/j3QIS
yNbL0AdCM4B87nVq4ZeEZZy2lM5RGhg0qyk/Y9kZSRyxFy2i3I/qsUxu2oB7vNT0PiEaOnZyK7KM
rDfzIfN6HNuugYCyP+OAIzs+KPf5nq6B/4N0jmGuoJhYDuSBRJUJoNossFDSc6u+8UrCi3e2TWGF
w9wMoRGEY6MDh5zoSEEXWZE3ILcf3OD1fBU+8N4vW6/CD4IxV4SSikbfCwDsnMGZ3cKhWffpKvYX
uDhx3yEbONiiRweABsFqee71vVni0jdk7o1EG4xxot+QDm8JsI381B1MfwCND5c1i6MvbKk+ijJR
qij56nvpHLwVNCXeubqXcjtstq+q84dky/RaMYL5g2J13mwjA+KUfncVHoU72aLPqAChDcfZbJr7
CpEx95bmd/IQZHGdJ3mS055Km8DgW0f2Si90yu8cPPr/Lnw5NkhTC1UeIopXu70rY/pluqqw9U87
ZGiz4A2L8fTUYO6I0QzFvpZxnsJOPWB740OOXbcjLOOd28pu/PEKTcg3mpP4kdte8e7ebcMk8OKK
bCJNyGYVBkRrRkbJDM3d8jocKaNu9F23lMOM0hR/mep7fvjT6a7wGHlVPU9nQQFedsS9RFDT72Ca
gpUeVDt1BVcECxVIr2Yvue9BECsj6PgHWcPNQHX1KxgPO01FKS0Ev4Ly52svuR/ErpBaOiit6fKw
8nv1Jt123sKp1nJPm3G3SSUNpJgl6tkRgLiZM4iWdh0j4keg/KTnf7JnBi/08+dl/K5k1lqPQhqK
3fVuvJbGH5LCs8+Nxp0PEIynFYtlzgnVoMnLr3MXZ7mr9+o/WE62Vf77gMT41KIIMNnSU1q2yJrt
Zq/tQtUKUShGP8R7yUN96a+4/mDT/5yPkB2xQcgYZjUlZNVPGF8HD1x+Qnh1U+5DaEro8GjXqepd
MBC2byCa1CUVGsB1Rb4rhzc9It/rmkc4sRnBrYRinGqo1JM0UW5rcT7N9VtnYPAOydnYj8Vrcb6/
7FKpTV8SiYmgQpKBlzWEEs7Nc6TelNLb5f+/GaGthGF8ytCRMNEpa+T/an0KcvL8Wh9PDMZpKKUY
oaceit40r+Fwt3CJZXmaxniHRk8VGRyef2WyQTzkYCYptie4Q9AcnlCx/4MslEkUlZgyHus6S5XQ
YgdK3QeIbMuu9HWD/KgXbWcIDcfrbb7WVzCMrpVGmmdqB5iq9aX+btGwVmNCaU20haZ3L6vCVpYc
PuIsE6Nr5SSOfaABTLNG3N4tGrVSf7CxFgqLvHhJ3m1bPYMxitdPVTvodI+HIDuG8SgYjip94wi0
rRRnDEbr1EFOFfRPw/2kFt19HLrdbsmtxhU92UHqf19yHPr23aibsiaj4fRTs+kQa2MZDNBCbLwo
BC9WX8bleh5+XZaLg8LGrNOIHzC3QCHpi1lIYK2NrbK5N9WXyzjbn+i3NGy82if6mIolcLRRssT+
lMpH0v7B1Dd6fEF7ZiCtJ6M8Dwe4ymAsRa2pKIvDZ4/XpDy1ph+mtXVZkI0Dg4t7H/tVCGhomHyN
kCak63Lka/I2sxu9t5L6uSSHPOVMdm3FKHQYG2ASuOPwvP8oTJkuUTKP8KbBz+BrsVfQPhQ4uuil
x8WWUfcJGvuyZBvu+wMgE0AMTZvHAt0tlQa5rYidheayMnoqsel+uBEmTyk4NsUDZOKIfCmwVTmT
kdMzDkY7WEKzM6Xv2OiCBYampU8/l4LXULmhhmsZ2YmcSiaLhIFuFEKTg9iWlpE+K7yWFx4GoyHo
ek/rvIZYo/xYgtYnbO+GmTfvsBWEfZCE8eZKkNRZRrlxUc7fL8f02sAa3MipBbxZZk88Sqd5J/Iy
pDzRGK+uTm2uNKGC1JZ0Csd9l7z02tfLWrj1sv0gGOPMGxNtHj1eSHbzOqBhrvVpk33j9pU1IQla
uOhE5WUpNiKKD5CM35CXSEzSBmK1XQ8WodHSW541b7mNlTXr9O8r14TBqTQGJwVaNydPtGW7vIs8
6TpB44L2VUb6A5yDu/xB5UR8vO/F+JAei8vDccBZ9sSJOmxHwghBq/+BR1yLxvgNsMmIgZlBNE3R
bTObaou0lVUl4z5fKt45bgQxHz4V4zMMY1DDIKfGhXxOt89AKFyewtNyLZyS++J9ITo5kWsehydH
Q9hrclbDVkjp/hSQ4e3BLHMNQhvvsuJvPAXWkrE3pIBUa6xkUMKczC9xGzz1en2XRSinzIM/LuUp
GHNOiLGVHfuAyTgRgoyqENfApIN16Q5NnHvVMcD4UfwJicAHKMZ1dIogGQ1VRdWIbhLti0p4VdCt
poIPEIznSOol12vQomJxQrxL77pdun8fSNzxuM22BhI/IDEOw8xQaMWaMAQaDi0ToVxzhREtG7zG
LqJ4J78J7Bz5ossKwv1ajA+ZpAyFQ7oS9K9RoNqPkLVAGUNxowNZOFbNcR1sDZEIwlxX1NDK6UZc
3ECWrER6vSzRVtbtwzkyrsOoalNSBYDMaCNeHB0tvYGTXSFLa5vIPZWvi00sukh2SCzpgZd05xk1
40uKzhAXYcJ5EuWwtJGlRjzGJl4Qx1YUBSlcBvQTUgHVA50Yi0CYD84ji06MmY7EeeJtfjQFfDq6
BDJvlV0V1wWBnICVCBaQHpP+qcittvIvf7PNQ1tBMEpYD6axoEUINV/zKRwfch5p3NbLkUgrAObO
ImIUkDgCgIKtOKi5uOmT6YL72U292PuDZqcPYIwCSopQ9LEAsF40aDiItqTeAqtfgInwMR1HjlFt
3l5oOqAT1NjOyGaZayWq8qSGxqVVagmd20apJZXPertX/oAVEZKdoRgXNRET8WEI01KTQbMMA3SC
wqx3boY+OY5U21oH1lV0nxANpNMfY5texIxSR3cIp/AToBDSZbdvOZpN1YrJXUGcMwbj28el7Yyk
BEayYPg8exHw8poFFMF13jfadkorKObkmkVC3DIBSq+Q3KSZVPVW/LHcGVirgQi0Q9tT6JB7zVEP
5qO5/4PE4wdJGQPry1HVe3qaiem3CA+LK+lPKA0/YDA2VqqtEE00g9sfJqyTzDzjGnvKsJgkR0sh
d3SDRhGfv91vVdQZ/UgqrHNpafI7OPXPlTdcTXeaPzuUhD+4573wtv3TGYxRlEpuI02uAAYCERvk
GzdGFv+87AK3nyhn22ILw22OPiUhh9fIRye/1naCa9gCtls8Ty6lIqCC/dFdtYJktEKrx0mTaPiU
Kb+aMrEEHjXS1rDS2mHojE4MnWzII40uQG0q3w0Ys8HCnxJZffObeWqe9RtCiyPoceV9MS4y44QH
0FHGNd0pg531nnDUv0aPiyNZKAWBHs4W3NYTTuI/4NDevp1Xh8oEAIGe95kqArjXHfjH2W3fr5tS
wjZLw8eYoM9rW+doJ/uOaCq5m7A8F8/A6m5Rb+aM06LHu2CY3AMp5DLt6GqjoTCtTEDmUI3sYugO
bYEFWEq341jCRtFprTQsi3VgGonW0yRVYzw15DCLLgGphHiXa6YVp6WV5Q9xuniXUbfvgt8mzlaG
07DX0pFGCLL5UqUY/VWivVF+m9PCvgzE+1qM0Y2GUCcRNbqkig9zre1It/iXIbZ9iSph+QpyijKe
yB8vz3bJ5TmjZPWLZBGXMqyHO9Sf0WNrZu+55Qi7zDiYmwe4wmRMPZ7MmvLVQUs8GSMNdxgZt8ND
JbkxSsGW4JcITSOfP1S3/YJZATOWXuV5rqZU2NYVbeVIlxgvWIlFF/bxXoOblrCCYmxbDYbKrEvI
2ImNOyqqlVZfc5TyNPnOyLi9UJuackZji5OF0VZgxwFa+rx4ypG2YKWoGBnYripbdHcfL2VFf/6n
O3UFyBj6PBQFaegnnFCcKhTdzbNbYtxoHSa0xjs1H+xZ5c2D8YSk9/wqh0WqbDaKCZh5ZnWOhi7F
yIkc+bZ2ekd0givB4W5d5EEyoUNlFoGqUTI98tQ5YMO26QsqRsc7Dndxcy/0eGWXzWB2dbD0F62E
1IYa2ccKiL3oT7GrkWuNR+nJUU220dIgdTcHNSBq8hCoWFGIkLm+q3RPyu4vW/p2LAuufFQR0CJI
WM78OklLMcgILWXSJhqU4Swd+WKwbeyIE4NM1vxKx7pzB0SF/h/6mTM6Y+5NoBDBoJufgif1ENnd
TXgodthM/97qaRxKJ/aUW8G7LPP2rb6SmbH8NDXKpaCW37rER9nEk2+LHV10RmfRiMuj69lOO/3G
M1lqfSOQwiYfIGWhmYmlCTJoRrPBioTXohp32Oz2DdNXdqrl+zLBi/yytNvq+r8jNtnaMTIocTOZ
ADfVyq/L3Bqy1ooXXtWLc6gmS7JPSgy9xNhbjdq+eTPs6U6m2JZBgo8mWnGX2eHLf5OLMXxj6Zqs
nOlHlOKbFrt3VaO/XYJufxlm242ej4+x9rRYAuwXBsxfC7RS/68FWrzonfeV6N9XTkXAU2uOMvqV
pOVGzEJHVYKXsOOlkLfv9bM0TCzRq7lCUupYluSrIajwKq/Iz6gFr85K7fbz5XPGYeIHIaDracFF
bqNtFvXwXxISZ230lomaV/egEM5fL3+l7VvgjMf4kaROCyy2h1x9/60SH0P5T+K8lQUzHmNE0kIL
GsiTkT2IQMOCV7Wg2nrhwN5dyOr7d23adUhO0yE02ipd+7E/eoE3uKKDDWoer1qxxdVHkAH8f7eP
aZOP+jYFBCRYlHa0PZCvNIcRuui43aV2+Ta/NaGF5ltXAsdScioE//K34nmK9/zeSta8bFKBxJBV
esBScslT3WAvgO//V+8ku+gu8fWny4gcG37/QSvAuIz0UTYAKPuB34OPCxMTe3XHs2GuYIyvyBSj
wWIp4IAH6Jfi0fbe2qH35/tHRMB8WaxtpQfVKRqCFHQGMUYGeoE0QCcS0lDzZHfVg9J9/28ArFWl
C1Exx4pz0zovLb6htuBcRth2e2cRGLuq62UUQdkEBNEnw76Yb9SGV8LafIGqvzHYF/WggKAYLEI0
wz4cezSVV25yj34tp9/9J2E+1edqDeRhLYDi9ruZ3cnYDSUunHiN883Z5zSaxzNRod88qDA3naaH
lkjuZTG28+urA2Nu1lToknhIgDGgj5uudFZv1ccJdRZaRtJ5ZaS/ed+evw9jNZoxlJFMS4yYOIhs
441OMEeeYaeNUx8nF1QSHi/u3L4Gz5DMbUuqWevFVKXpvwpgKZZXT8ICqsag1Zwq0wdO/54sb7r3
MyBz70aJgnY3LEBFxDn/Ku9buiDNHg6R8zZ66IvdD+58pLNb2j7zRT90eCEvT20YV5ErAdpVGzyr
60j7VgrmVV3xTHkTQtMwtWXq8EhsnJm2fZNLtE+srq5I/kXIOZq/6cRX/58e8cqJK8IwC4jGEESX
mtU0mjOH0EetfFryAv2XizUUWKVtVM5la+DBMsagZ8iDVBS2rDpLnXah0NlK7c5IXcXDIanuop43
VsQ7Sfr3laRdGiVi2wMyUY7FdK91vGf6pkdcHSWj/nM96WJVAUCUopM2JVbXpTdJlLl5M53SlDgY
pTwl6XhUCNlfPs5Ny9OIIWOqT1MVliAT5RulKUZAx8nPEhlxNbzWDYzVJpzPtv3mOgOxXn+s1L4F
BxYt9dPBrOWquKIDmpWvcSTa/lq/JWK9fgMS+mgoaYqYSFeR2t/ERetdPjR6z34KDleyMKo/ztiT
FoqQpUwwJCWYfiKblaX2s11r+k2Xkd2UphzM7faxFSij+HE2a1MUAHQ+9M8NZrOmI00JtF/Uh96J
v2SuudceL8vJO0r695XiDxop9Ij2CaWy8jLN1UkbO076ezvBiKUEGliqTdlQGE+YanVtxrRLl7YH
0auGfDFOlOI4dEyOOJu6voJiwqdxQD43pvOIGvHN6Qd2qIkgpOShbIZQuqaZGiGKJLEtrUlYVHDq
GPGMBE807T56UhVOYLPpA3VTVOjuRrr4/uN3UTVzzLsSWe5QekyMt4WcStOeOhWvrQwZ4T02A1mX
NWH76M6IjCZEkplgORfuy0zSQda1VxtQ8LX7fP7+BzioRysYgQfvEtvDYuRouQtESCY0mqWW92Nb
W3O3zzPO+27zBIlsGJqhyZjfoh55pdmtPqVZqSDL9t54dAjxuNO95MArHlHl/eQoVjDMqy4yerqo
Ha+6wBhqq9CLL6om3uKyzixpaOzOmHmBzab2rRBZ16RkVdNEJswpKeTBKUBHmttJPWpfcszHdNZU
VPldaUbtKUfg+lLGpQpPQooIi4NMuTUcMmlGY2HarHaEKJXBa56JyfVSGCS1K1EVRks2+qJy06Ad
r8e4e43VqMmtOSLGr1hpSQXCJbJ8J0kRcnSDJxqj9XE3TkIj45uNsZ0X36pp3/Scu2M71F4dH6Pn
eTGngjIDQ9gVexWkWNWuBddkiHwrvyKw/T5doTH3fi82mQpCZcx3vObPE8baKIsAmHFbJ3jFNN2B
O+9Kv/4lfaRmvlJ7vcHq9BJEAQh7aV1/AgdX59K6/j/aCs9DY1z7IOC3ZXQ9ROvWmUUz2FgLf8q+
iaBlQOXBvew6ttXD1FVDx8YDsO9/lA1lU6UxQb5jp+le1Y+y5poBx+/Sr//5+M4QjHaIgp4oSUW1
o4rsVLKmnFtZ33S05AzBqIQsFbFRCpBi8Jp960/oUgy8cK9i7npGK3V2Wh4MZ7y7fHQ8uRi1mEkg
LzHNplXlOLgGtkc/dILG613dRDEVkSgIKgn42D9+IGlMAlmNcXqiOu3HIHJ7IfUvC7KpAysI5vRi
YQJBkAaD6pWDHl9H4V3A27W4bbQrDOawJLnvF51uJ9NQhw388WRe1w64exywL9vBNa9suHmFrOAY
I+qHOk3U9703aR5ZujF4Vb7oNhFAFdGTexDW2pfPkAfIRElTYMhYBwH5huQYK6BYfB6l0DKy3ZBO
HCj6rz7Z00o2ekuv3NGkB1NWhYAiVWRp7a8JU6lLOVmjhGl1dR8h2L0s2+a1fwZkh0lCM5HSLAGg
VGtoeg/zh84on8wRyd12dpG+wYBdsp+WiZPz2q7qrYCZQGCQsXRiqbGJQva7o25LaBigyxqbHaq+
HgjJUcSnbnjeLV8Km+cZt9iTQJv02/J0JihIot4cSroQKP7VHWVQJxO0yek2hqivQj8+lkfz65BZ
xbNkgxIo5bZsbhm+LOq46BCtShiO+/iZO4QL9TCEqp2noYcNHBZe0/+ebIisIRjDl3W5QKwHiD7q
viyK+lJHmSNnBse/bJ6kDF5yUHapskkIo7FGEcSyIsI9VyjZgINKvNMPdLJwsMI9pY8dHXLTfKPt
ZPxwYcu5rbBZXjJSyqIxzMgZpRKqpLHwLZTHw6S3L5dthAfDqGo/qZLZ083w8ZRbebhH3IVdw5w4
lQfCaKRo9qmktQBRet9I7kKcpXr73+Rg4gEMBWGhDe19mLPGI0F/6OPFSrT54b/BMMqdSIoRGQXu
zjk8xfOhbO6a0rsMsflGXn95RruHzlS1ucdpRXvJo/VxwXTmG8rLOYNKmIdGD4b1yms05oIbRwUr
6gagjQe6VyA8DJZyoulmzU6xM4VLpEEV6hIee8PNOS4B2hgjHjCVCaoZUI+O6G2lxf+at/yZp3jM
7TYocmuOET6XorRWEDwX0uOQc5R78xWxPkHGS4RtqQdFBIkoR0e4K7B1RrkXf2g+eJawup1zqW26
198+6VM3Q7nkaSNTW1qKL7V5X/8BHyI5S/OpYSFMW0Fraqp9Un09hJFDgvq2Egr3spZv3c1rGMYl
LGDYGwIVNYAAzbJF/aLnP/NssucE5ArPZnDd8XqqeefGOAhpHNUko10ncfOsFT+CmJfWvWxIpsi4
BgFvhbTMcXCtO6IzF9R0joG+Y91q9w32MfBed9vyIIVrahIuW7Zpe4iKGgtfII9UnQbRKWfOxcD7
/4w4lSLMST/CdMTsEFUPYvZ6WQE2C0+ydBaAcXOBWgl1Rl9wmG2jyx56kOtnHnYvvA6/aJ925MYt
x3Y2s6prTMbZJSYayyr6KKHzdGiQ+6ZiTZ1pL3bznIE1vbL/iKcE9nQWk/F3TTui/2fAOebFzzJJ
rWR4CubE4hwm/S+fveoZhXF03dhoRkv3G/cHvbHIwXxTnNjN7c4KJEs60A6yei9iKp0bbW5F9Wv5
GO+njFmVDbT3Q7mJrykZB4J5f/huunNl1c7g5o8IYRzxSivs6ctlqTfreitstsogikEZvUtdvc6Y
2UWkbZn37XNwwOYjlDDpFq7Wo+sHxZf+SKsPvNfT5vNw/QuY8GkpW/QN0zfNfJeVFmWmyn3DFR+S
Z0o78Q8At6/P3x+arUA3ivS/viszOqlCso8X1dGVfK8t8o1EOrvUmp/aiIqB2N5JAi9c5ArMuFFd
GuU5ACEfNh5JXnPbop0j8KpfNIWPZhWfFy5s0W+uzYedyMLyVDNr6abZES1g+qHFAEBrdcf46q/l
buFt5dIide+AQH85TG7pCHsMh0kVz8J4B8+4q8rsZSROIDglTafjD+BTPL6P4nJrWttRy/kbM16q
kEchmej6aCU46JMvNjtS+5dNh/6LC/6Czbw3rdSa71ve4+RFI1beP7bKUec1f/AEYbySUotZVNH9
qpF5o2c7Vf/eis5/E4RxP9JcRn3bQT/mRL6KQ2G066y+XZb6bREJRwe2Y5bf34UdFtVKohoJ/S7Z
PkR603RHj25s4M08bn8bzFthEcX7zAG+3SpPkkRiJvYhAokELSxz/FiQN8HsnbLmRCzbN/wZh1Ez
mYhSLFMckE5ZlflijLvL3+ZvIuMzAnP3hYGkR0MBBNmvkF+fdm+Na/rNO0Eub4qNJw2ja9EwK3oY
I6AsOiAlklul7mVxtrX5LA2jaoXWVUpHJ2uD8roAb83cH2LeynPOt2cXQcwh3frZAQPsNVZDdsPU
YUHr9czD2ZyQl6XfwrDbIKTBKJQgxacJc7d71Q/iKcHks+SXo2U+iV7pTC6myXyebm92Pq5xmbi/
zQ1pHmm+IUJTPZ3fpMMYuT/fmqk13Yf7ev8XQSbdUaj8UY7gLDNzdwWK3IchJYkYyzdNuMrlnzFv
V/DfRLVnDCZsLhIj0PsSH5A2LGdO/STYmSV6dASDvnDb3cSx4m2ndAakWrvyFrWetflUQO8VqXAR
Uzv9Ih+XsL0i4+JjxNnNu97qK/3bZWP4m1D6jMt4jzmbWyOJgFvjuVPdGqXVgibavA4wDJh9G4/6
LnIn3hzPdph7BmUcCqmEODQXgCKb5Jho4l+KXdIqaOoH3aDGcV88MMajLEIrYzkFPqWcJV8aoQit
cC6doc+cMU5u08V8uXykHP+iMP5lliK5T2OYRpuF1txa2ShYcslJnfIM/9MklCIEXT3gCGVkgW0s
4xJdjHIehOv2rfjWzBjDAPXBP5gy5vhnlYmUhbYZaTcGvCdYA7ChZ0Tj0+Xz4yEwriWUpRgLZt7P
D/SJmJQDKcVlhO3oVwbXF17WaN82GWMTBVOZctrAn72Oka0iGTztNLRuRwQcyTLGZXitkpsyrQAZ
K+viBvvNDXwtkh300TcJryGHHsqnQHAFwFjULGapMmPsEUwpNGshWekJawK995Yc7w8W2hGMHPw+
PsaislrAigACsDFwUdoa2qM07C9/ok0jWkEwRqQkgaYQmjxdTPVZMzBt10s3s764/wFGA9/cR6+L
SDCKe9pErwyFHUy71FzsXPhyGeTixwcIYzLGTLIp76iL7eDiULDh7SvlATAWM5aDliw0h2R2eDl3
V7XIm9C9+DkgAnPlinlYjTPN9rZwZmF8V/cIBUOeXVK9+VslBgqVc3UHdsOcBxJN/iMH16GzpXaV
en7EBky36QO7GpPDkqjO5Y/Dk4z+fY0pGF0eSlC0eNlLgTcHmaVzX7+8D8SYvxbWY5TQ/gDxTnsL
Dukh9c2n1hFvoG0HzP4faVWg8qNTb/cu9drlLvR4SY7Ne/B/JoXTZVxEmoltPdMZz1Q8hQjbWvnB
zCKr6bwkkjmnuh0frsAYF5ErelbUHY5VvqNLx2tfsMfb8JTeCa58Q8dYcycILeFx3PHYd3kflPEc
E+hSm9aEmF0e+4kEfqgq3/cJryTxKcKXMeuia2C/1FVT196vmJXejIa8oIlbqB2pMrygNNy2Npwg
6XdV1nB84ef3F4PF2EWvIyGthsBqkB+jlYncr/r3Be60lpQM7mWT2BQNJDPgNcJEo6wyJ5iQepzH
VMfQjfxT1R5CI7XS8iTE/n+CYbv51LkNTaVSa6cYwG4dPErGo5kinZv/6zZIenxERpOeJqG7U2Oc
lxSOAuihIE/WNIegbg9tHt5PmXyTBQ3H1X+yMQqFzn1KWIr+DpYYStCFtk/iuHGWVM0ds1V1q567
xk7bRLT0LE2tbFYz798fpKERESVeFZ+L/V6DYix1O0w1WEv1vdagF9zEmpdJDF8iBKKc2GlLOQxU
7RGuYGBKZCVM5qEL8x5g9Vg5S5HuKz1DI6uEmb7s4bJcnywZh7mGoj9lZWJYU6pHizjDxPp+8IR8
wrDHPIO6uRxLzpPyc6sHg8U4x0BvDZCyQizKkF/bLVa7OGZsUVYiYUECnG4QNW+72goRVXc/w4d/
7Z3ffwB6yDSDbgbSmSBhasJUxCYGpNrz+ajKyIKLYwjKDek6UgdfNCSOxNuHe8ZjYgZtVElatMAL
5TshvauEW+nfT0hAJiLCRZo6up4/LVswlx5ZX23BoUZYaD7e5t39EB0TGYRpLboTXqoSZDC8aGtL
sDUo4yzVyOhQBseXjKvMlsKrXsacIrdK+CneZkSjv2Klm1U01IjmIFp2lDxQwqJasPjlHuv0/gFH
/uf3CoPGWEJIClMbA8g02qNL2+1L3KcGtgDQ+F7g0ttt2TghmoSeMTRag1bso3AkMcKRxEPjVMMs
W9hN6BtZfjLN2bQ6uX2+bOWfYiPs6sXWHbS/085xuM2PYLE4VRhkbWtHXPah8JzzskVbh/cBgJFm
AMldqwkAGA/6YdknKOhiBslqvtFCIfq27P8mD/Ot0qjSmirraqfTf9Xhrlb/9RZb5sAYV9Uu0rhU
KuQpjNBqzAcTsdxlET4zRVEI0DMrkoqOT2wp+/hNpjwO1TmGDGCj9vTS1wor03apn79iwaY3oSqO
Ymtrke/Zz+EndwCY/vcPzwAGnTnBBbwdEQmBnh3p8iT5qbanhwQMtHQJfXGX5Bb/gf65W+cdFG3I
GGYBF/x7vmVt0ChiV/k4wldJk10J6Ow27ESOvRprPnyR3KRgk0Rnr6B5nLOm0jDSIhpVaYOtBo4n
toSTaRnyHWoP4LvmWF9PD8sxdiPHtIWfwUP1jeySO+zfqjm9jRtnjHZrURMlWLmusAM8ZlEmsTmn
lUNARG8o+yDsrXTiZSU+h0OKTEAgZRA6HALhPupRoJdSJZph7wwethO4ihfZ/c/4FBxL8EzGoOYM
veyAhzfHBD8LR2FVTULhBQ2E7DAPkTtQQnZG5yiNI3Sy1eh3YcTrfPk8Gyd/RGHU1JQXozdjoIy2
YQ37+NDs8j1ljP/XE+oMEHOKXUsMvDQA1Cxerl632eO/VsGPkjCPtUFHTNtIOqbivHBnvKDL1W++
i7fNX0MGKSaW6f4+6cdlWN5XYp4ZKVnqTKkgVo2tZNpXtJbL0tNliI2XE5XMwKgQ1BBjeEzorxtZ
0MuSCRYlNIpQor0QT+/Oep9hfPrXSb7373QGY26yQlG7ujIARm+y6qjySFQ+L5NiAOiJrnxUUVZl
j3m8DkFq8Zi7yxXdOi/+LG6SG93B1m+UzT2BtodY8Y3mvy+uvhV5rykqxUd/9fFIGbVHJfj/f0S9
fEu0VzD9c26fbadxPkZG3XMtJ5VSQso6kexCX6x8fhn7F7mXLZm3WXVbB89YjOaTOhKMeQJWAR6/
rjm2NR6IEccdbVyn2DYmYuGBisDe/LTxM1XNJATVaOd0r+NzcZzBEIVkE4ZEagn1JAmsuw02f4nf
445zlJv6v0ZmPlbZ9ELQRECOa6xTkT2xdLVqLzTHbvRb4UdWYRO4KWO08mYSdxzbo7lTVlGwT0MC
Qw1ddspmSMxM1mcUxzsHzS07yQpdWmjX/0GhfUsj10CM3UVi3PQdOHedPPpZto4RP1+WhB7SJUFY
s9MFLMlL8f/H9k3FOMVYf1HbnzpvPpQHw3wrTSW9kseA0SZPrby8c+X4Ku05ba68w2KsKwqquCtR
m3aCdD+ppzHmZEC2LGr9MRiLquZaTUrcvk4g3I6JYpXmdw0tZJe/yJaLWIMwV4epj9pMRoAsGvix
zGO+RHZuHKTyZ29wh7s4J/aeOlh53Tqe8wZsDfR2nN0cd6OcWG89MgLyrv7Ou+vp8VzQNZlJAzTz
UBaLCqMZaCE9Ki1BM+xuvhmXB3MQ7awqOEf5Ny7it5m+N+etxMNc4VISaj3y3YLrPz0Qh/IGS27q
FFxe1r9xhWc05kLOh2lRRgI0cqr2ww/0DDxJ9/GJbqwa92C9vX1fabvnPgJlzrkyPqIN0yhHyz8N
1hZPBQ8nLs/9W7kvXGHPo8TceHFSf38WknEYgUz0QQkhZFnd6tFBMQKrjn+Q6pcZl45U/qjkzFLN
J32+z5rJzmVeVYvjSWTGkyAHiSGsBUrURZErdjlIYEDmLZwq5EAvG+K7Pl7SV8adtLERBQs1jtYd
HBXbQ4M9pWXBjsJj82A1L4M9ue5w3f3svibISXKcDccPyIyzyau56aIC6EKLxoH4MR1uAkl2c9Pv
YoNjKNSnXJKU8Tl9W0hCkQFrFvemidqFei9p6DieQpeA2gel3X/NSYBwzxRBFgDGd1UXCeMLZvCu
x5NI1Si4NpEM7DCmbQQTR67PpRoGhprOygFESAS2M30t0eRS/DK96ZjnSBxU4KIHcJhF15ItW/UN
UlsH3kDRxqv7o4iMO2gDqU2mGtitG+6whOAucqT7v7gBp5EThv2Nrp7Pk/EBgggaBNQ1YBaejh5U
yZkxTd2e6DptwVbR3UPZ0kE7fzM7mRvc816lm8oqySLm0Ezku9g0/RTJU1v0uLQq/VmZA4tox7of
LaM6FmnrXrbLzVv4jMXWVsSkIGIWAIuAqFYFt47UP+kB72rcPtEVDKOhchwNURDB0WDbkqT5Sfij
jSfQ5GI7eSZaafNTDQ1LlkLbFF9kubZabBJoDKwamUcrHLF0pP7SoYrchYMzqNieEMacb755d69+
IKPbWZSESz/jHMrSxza8Jn3+P9KubDd2W9l+kQBqll41dre7PWzbe/CLEO9B8zzr6++ik5uWaUVM
9jnACQIE8GpSVcVisWqt/X3eDvUrAMaAZTOJISkJAGiXu3TIa7CSL+DMfZuDymze4+bHdi3qrGCx
lg0EBcl4O19XzlpBs0OOQCTn5A00YQPwrtIBFdOVfhQH1ZdQUoFC4uv+IreN6YrJRNlICY1cKuE3
AzlX+oNe/lQanrbFtnNcMZjo2mbCRFIT6wqDx6R6rpPZqvBooGTPRH/YX852xnPdQzahi0dtrguB
Ho9OcYSqkL1Ygr3cUs3M2ONqGHFW9uZDqy8G8kilG7Q3tMXrQwvNDEcqAVXaAiQnndYBI5yNx6XE
4tUjtipUCpFVHCCigluYweQhWUVqvFMP9AbWHdtLd8jPgdVYhCvUtGEh74CYhEOqSjEzFQCR+mZQ
7hrpQY5lzjm14crvMOg+r/YxbZQcL03A6Konw/g1JpwGTN4aGCsvuiyODRF/PzPvVOJ040vLozDe
MAUFj3hwXghN4mWFCRZNYGq9SFo4Uvi5GVorkvzG/BzqhxlFyn0j33jQRE15hcUcdr1U9NKkAgsL
Gqx5tqjEn5hbOsjSoTZu2KiBeVRFo0KZPTqOB96A4+Z+rn4AY3wgmptJO+IHEO1GTkRHGN1Qyv57
fAefvww5dxSYdbxXvTeKXMr1Jc4BghdhUz40Nee2vHEdW/99to9blgVtihL8/Sz086hyVM1P0A3b
4UhrxsbKJI/z2eiJyWSZ7wCZEzXqumnW6YIgDeIsjnoDth+fqtTHdudOD+IpOkg3gdsgUvUHOPKn
ffzNj3bdT1l6v5+NbBpqn3QIw9MfoB8sNXf6720fMMwVBOMEYzPkgio3gDDnkxSHT7mpPA1oYpmX
mtdQthkzVliME9TxMstFjd0sF7cQ/5CGn/vbRePa3tdibFyHOEALfQBa7Kj9Mo/ByaR/I0PugIHN
2Yf62PArvd83JsamXRU06oy1NOjwlL3CiV+6G4jFod1/sIUHBHa7UiyRt4VbGc6778XE3VJQMUGK
CyTep+gYe3Zn4v3NF54XSNB3dvLS/U6e/g6RicR6DCmZpMJKKbE8vVPGh/CWalCmP9NLihmx6JP8
PDsliomoUdg8/rytC9E7fCaomHlRJXkJfHKK7ukoZHSn3wR4NBZPFHE8PBMoUcce74KwdRtaA7M9
3aSOgzDvAPx2E6PMS+AYWU4JNAO4aQn15B3TZfu4ByIk4xDgszbOhECT4slRue89yet888htgNyo
Bb9bGRNX1KKYBeHPLY0P8YluJuSwnAikuL1HBY+yU/+qgowndTKfd03ZDmoadN9x6mqEFWdIB4zI
FWHVOWlnPKKRwm+z9JAtDcdDt4ONicdjvDUpCts1UQh5tURV3Tlai7b4+euQf98PATwAJgLIY5Kg
QwkAc7lcxlzPwThaftnH2EqO8aWuq2Dcve2lqiqou1MbVKBkET5oDr0cF254x3vqp5700QivYIyn
q0FNak3HiiDbawliag3zpyS4l/PHoDxUoQyuB2t/fTxExrfLqjGDOqV7WNyL6tFIXvueeBH8O4oc
ZIBWyLP9bev7e43scDNmpBR0lcP6OjWxyuyzSZ6q+dv+qj6OK70dDlcQJm2oKqVM+7REkK7s5F4+
RE7xpTho1uiMT9HpgZd2bZ97VzjGnZcasqWlil1U6sWagx8a7k5xZY3Dj/118faOyRWWUojiJcDe
aXFr1anqCRiDT9rc24f5OIDObB/1vNXdoq7DWJhphBi85F46TU7hJB06AGMcNvGxPte4q6WYQ6ft
VvOrAYYdritwnFtnUglRS8p86rGlcgdRtFSEjnRx2F8mbzeZ+DFLeYCpV6wylDp/bEI/DQY3GbLj
Psw/ZAxX62BCSL+0eikVwDEja/FEerZUTgfNXsHXP5PDeMO7amxfdK9BS2fiiAQhwm5qsXnolLiH
pqStSZJT6qJPkuq+SxKvCKXJGuT5MOUzx3h4vsBEFE3I2iYL4Hpmktg6Cu0yCt3EbK2w4ZZqOV+Q
nVwOzUgyhOSv4KyjpwZMuL72LbarzxImPUFFdsMdx9p6slmfCGwZOg+KNjcoKPEXTwW3R3xR3dTX
4RuBheYa6BnVaA/hflSORxhMkOnxLF/nFcxotGmGkjmh+1brskdkKaXXv/5eveRqRiwZJXpwe1Oa
KOKpOVZeelGgRCp5ykHnuAjvOzLxJgyCplY6AC2T6pQt1LMV9Qx1jZd9T+TtIBNTyqASy2qCaaYZ
em3v59rd//ubpq/LUEE2KA+6zITnVGtnnGwzDlMtsYPUF6OnpIjwZMnpVd5OSlZAzH51kdAu0gig
9tcIrWI66Gg8aZhxbD4lp/9MRU4PgxUYu2s6JXgtAabLP6LgCYL0nBxk8+uvAJg4DH7utMsmAORg
LzZ7iDceKuHX/qfhYTAxOBPzRhrlEVFJny2U5PDqSHgS0tsYmm6iSd9EDZxJOsJR0TsFClJIeL0Y
YynkUAacNkX6Mz8kiOjJ/H8IJgZURhCkIwFEZl5a6SQql3S+n0ESW/BaFTcLLyskxpYrcRQF3QQS
ORX3vQ9j9usjvVRH7u8Z2HVRjDUHfTrWHd03c24sM8f7B49RdethBjZ8hWBsGNywuQGeatr3Vhyh
B2L4Gqa6u9bGUKgT+yDshJpOiRl9UPpgFCv0pE/79rcZelY/gLHxDO2g8VQQVNjn2IIynt0KNSed
2Yw+6PSXUU4FGTgrglA0ydxIOUwcRW6oj+i+gRuROuQnJdc5xOObq7lCsTn8YmbgHe9QGxaU9Cik
+iWaMn9/wzadaQXBOFOrlEISjViNLka2OX6P268Nb0qYpiIfvGmFwXjTEquCUA3AoKQGMvq5RwwI
S1wFJ95SGFfKdbUuxAy7FRd+Jz7HrVPz4sL2ibBaCuNDWjwJVV0CQ0PbwYk+vCmJ0yX2/J1WMASF
S1S9fcVaITIuFYri3MQmEEfbeEADB3Fbe3pFWfZXdiuhFf5fCHpvb6SsaeDVhy+z7dMh+hbjIAZ1
iPqoHqUHSnNGSUs1zVVAPTueBx9MTT9+xw6vmEwqbQSp0vYFMDMi2nJcW3L1OeA2htO/8tESryhM
0pziKpI0MywRmkGBn7rDlyGxY0w2xhfMaVDm9kf5V2ANF/M4Nvb+Cred+W9stsoW61mYGj2wNXIQ
u9t4/rz/9//BUq4AjCuDyVpNSIYtNF6CF+1NLI3K1ELb/hQ/EWe48Moo2/cfDBD8ZSgK49hSnZp1
mwIxOgY+yDgPi2/6Evh5eOJcvL1jXJuUg1wuhO6dWR6HQLciU+EkexyjVxjPFpoKk9I51jKZmdXG
F/Sm2XPFoc/ggTDO3DRtJ6r0E6V6ZWclBsUMR9A4OQVvs5gzUBfjaZToVynCP6bueeFx9m2f8mg0
A/0Lxj4xuQIvW5Ut5mFURch7IJF4pPFc93AZPI238Sn2e29y6wpR4k8t+fBt1InHAvTGAf3BjVc/
gPlWSaSB6qTD27ZwaM7pZ8kGaaA7OSI4CwNnoF0QIO5b7Aq/YvE1kGX/GxmyzVNt9SOYbzmUQpaa
JnaBnmqFNxx6rz3yT7XNdGMFw3xNBa2XJohyaPW18iTZlyHs1KF1Ov2xHz42U94VDpO5mxNp2nSk
H7U1nQbzGJng9mV+SMTMKnNeJ+12sWYFx8T7OcnrKcPkgoNuCxGvSuFJdasvnUVbI+O736AVp7er
FR4T+Q0lDJO5A15nPKfjoRAe97ePtyC2RoJRybEVAuzfaBdHKlqVvqR+jOLd6ChnPKRwEl2eE7Ll
kUkSs0DugRc803e5zotv5TvtpB6SO8ORL7ovvsgP1A+lQ+Gmj4HLWS/H/NkyiVxJcQr6Vbxx/qrO
sjfeLjfaU3uJ3mjA6COd7DY29bzoRQmtffDNMGpiaBPiEOALIMzHLKa4C8tcREtbfURbVx6fRZ6I
93b56YrxdvatgpxhFIYwS8AIXmiHqXzQ0CnTWuQ7BgpsGuZKL3JBl0Xs/HV/ddK2K/69vLf3uhV0
bGh409Fxiem+Entxej+hqug+cQuvfM5tNEe2DhUASPEUWDpgnfXIbWS9/ZujOvs/ZvMwWW0Dc8SD
FG+Iy0rCsbh8F9KDWnNqRR8ZOt8c87pY5jBBBSrALgOgdqULlF+olInu0YpbeBk9+Tb/CvkjBHTZ
p6oH9F4cehXUzqPfuWutFsqcKTV6+7U5xqbH+s1S+waPDmw7jl/XyRwXEzEnYxqwzkbAdEJTORhZ
sOMges45gXz7jrJaCXNiCFlSt+UCz6zd9lcHLW/DkZ60O5ACeuY9r1y6HQauy2KOjYZE5jQFcJPi
TKGaw+iJbnLihhtqZx+P/CsOc170U7EIEh4Q/mr4Tl3hVsV1RPBLz3R4/cGc+PIm7LByQHVpglmj
Rm9iFjH16/wT0Th2z/FxthlQLuuix7sxbiJy+Woupo0H4odIqL0kbvy6yf83N347TdYrkupY6UWs
aMKgr5xbVfw7VicSTNRDjgj8Lew8cYdB0bLJ0cIzePktvRgXX4bQosXS36PmR9hYwzH2MOpThmcJ
XIuD/GaqTlJwGgPOnm02ZKwxmGNmnpQgFmIsqXGoznXsQj78BYTFT+Nb70AK2Y6a9i04Na/pfzOb
WEGz2QRqbJjNLgFtvGA65oaGQ8GWL6pPnOokOLwniK3gtIZjro6jFHVi0QNOrB5I6PV5aM+LNydf
9w8T3o6ySUMWhgNuDsChc7F04DxMrdDXb2l5UPIo4TYdjJn9zF94GeeWw62XyJwzcjCilTPska63
vZ2Qxoram0qcHUU6G+bvTDetzdNQ3l+RylpSUjAZUG8YM0tyM0+7V90oe+NHbPxQtDk7u1VHXi+P
OV7SupGX3ARg3kD3WXFBV/M0h/RxzkkfeTfAzY6hNRp7xABoaQnQoiNapXDxLw7lMQRRe+jwumi2
Ws/fbSVzwgwyOhNRNoHN3AV+d584gRMcGnD8o23aAT0b/sk71Hi2wgQXI58FqddbvJMZhtsJmHAm
36bJSaTHsOe4xNZRs95JJsakS5EPQ43VKRGaysCrJedOHPIi2dbpKaItF0MoookuIcY69GIwg5E2
GdNCTQ/SdUxnWPUxsShtDO+dabNlcI3GWEduNmVUZW/13tnFO4CL0xrRM/Yzqz63R2I1z4gxFscD
tmMYmnGhDgtOi7eQujrizAwxM8RgFtKexhPuQI7zUtqGQ+5VSK5ROuKptgSHexehtsAmJmCa+BuW
8XRZM4QwprBG2p3FBXeFcfb0MfJTYXLmFC5YBh5nqdvOfsVkPqeKu8+cEmCONrHDm/Y59lVf88rH
0OG1v2+7whWK+ZaaCoVaVUGLQ9v/EWVQkvsUwR9C6TZqeEFz2xWuUIyjd+DVgHA2ViUpUMgSDxhl
tALN3987+jn2Phfj2qbeY0qY9plF5L6c78OG8/ffhhz3ABiHjoswlxcRAIo/uoKFjh5vOdaX9KcC
NQsqUJKiozr4ClGJG9RZaDf1pz9rZbwgtnkPEPE/qNZquoLmwPdnUF2GulamcPrwc+9O5/RUvFIe
aRo4pRteLXhzX1dgzD0xTjojG2Z6vJpno7oUDSdf3qw1r1fDnN9tmwi1lGA15LSgulL7IWoc0JA/
8aqLm2a4Wgnj0JE09HMfAwjN2z04jSlz7vd9I9y6NK3XwvgviKFjqZSxWVoVdIdFUIczKBwSW4yL
2JKzknhL3kZu2TWyQ0pz5ITK7RUiS4dEgPiRaDEulABBCa+0ibDYnexIRgYJB87Btp3C4qj5C4Wd
BYwGU0nQ+vRnjvCnMhjKJigMNRCQ5fNfcRalMtae1BM0SUe8bueLYDX9Yg2Caw4P+x9uGwSvcVBN
AlcTOwZXtnU4TWBWdPKstSbNBeuWnSuH/w2ECVGaWkfg+ASI0WSWmdwFaWnlvCaKbX+9roQJU1OW
xGksYbs0tT3h/n5TJb8xBKmI4t8Q7BW3zEezMhesoxNLzdGiaLblhXdJ46yDvdgqaUWUasE9emy8
MXxM/rMOLb1nrhbBxLViAnccmkGRfWqvQ/Jo1hxf3Hy1WwMwcS0owNGNsUPskkM7QDGMfNJvB9yH
INmKCmrIZdn7h3Ph+l2YAJdEWQT1T1p6EI/a+DSRE8ncQV6sJvTM9lujfDO0b6Twa5UTw7eIhN5t
JhP3MhMiGyrdTPGRCi7lB9XLT1TqOXAqt7gNQGSFgosH2gJv/qKj8U/gpvYcD2Y5Cso8Az9MhZ8Q
tJ3VLK/m8EczfNt34Lf60IccYGU0TCYjSLMi6DTA9qf8c/E1HDHwiTf0UxPYipOe9YfgTrTDp8Ci
nMu8c38zD16BM+FDDoxJiiWAZ4bmib1ojcriB+CXTsbfKJmuTZeJIWIRKIFcwpBylVhC9RrwxATp
Pu3sIzsGF4xVLvUiPhaJRT8tXDUtHYOkthK8jAKn5YuzbR8UTYhZG1UDLHB4Htsgd7WyvKl742yO
hJO/c2IWO+2WNloZhgWgBKJcOsW8QOva5ZggDRt7W8eElRwce6U5A2O0RU+wUrcE4UBnCRfoB/v9
QeS8nm9XBK5WJzNBJa8MNZ5SWF14OzkQn3AmK7xQXrrmwq0+8PaPCSNgOalMw3xbG9jV/qDFseKm
dYQHyhiBSR7+aNbmhWu1OuYWVM6EVJEISw/Ek5AILolnu/he5HekSqy56J7yFCRXDdr45S/7H5K3
ViaUlHW14BUM+wpf85CaOplkcmyFB8EEjIJUghEr2M6hTI+xVNj9wJOJ5URdVpukCdJo0gR65Ix3
qKYnmFQKSWnvbxXHg9kGm34WzMSkvX9p+0OoBydOn/XiU69IHBzOYtgRNrXS/2rZnJT8ASyUvtgH
XtYPnDSQd06z3TVxO4RlYb6dIuln2mJQ2sp9fAzvMQYIRdD9zeOEWoWJF7WcFIHQwQiUWf5C5NAe
W/m0LIOt1YkrprzxTo7Nsd02RlOjuZH2ouaSb8qXPOMk6ts1qKvHshUv1RiloAsBULrBS3jbHKHp
eKd/CrwUFagEhaDx+C8mKWk2+CHq4kVaA2saxv5Y5gO1VYpYpmQBtL6Nwgz6eTOLUiLiKdzizVJu
3iJXYExQqutxFCIZYMlR9mhbZYNJF4mrJ7c50i+ucNgQpI1xmYe0+ephgrqzIx7Q8Drf02q9cd/R
Jx43uans+UY/pl+iE4+abNPdVvBMeDLn0UwnSvIQGYE1d15kJPaSccx/M3asQJhUJh4QBcsSPVMj
OYrJXaJCANwVgp/7TsZBYUXZQQedpGqAe/8yPaajF4n3iXlfZpz+r83WkNUHM5mrMBHrsexG7Bg5
SaAc02ar+AZuX692Zqg3UPZuCXWg8YyuKMe4/d1S7HU3TebSJEM0J1xiWExyHI7khKlxL3sEY55d
n0H+cCIe7cfi0p9xnM9kQhhJkz5SJOzuaFMOg9aSX5vDAoY3zYseeOOV2+WN1RpphFuVmzMzD/SQ
unp2NvwIes3TocPYDoRiLWL9i2eQzRRkhUfdZIWnBSUpckqqQmu+y5mOCsi+4Gs3hc27Qbzl1Tth
zGQiy4Ie99hogDWfZgzj0gQLFVkQ/4Sf8k8aeNYCaMh0B1rbhDaCLUMguLEJ1k9Hszq7mf30dd9z
OEGAnaVOZLUYgxIWNSJ1EElq9eFrrv4GFcvab5hI0y6JKLf03YJWd+TxV6V91WuOc3KCtskEmqZD
Pc98o3vJS4vI3mKeFAEpV/7SQHMSJauMV8HfQ4TeO6s1NRXxOEoUccZ0GczmIvvmKfd4s2XbN4C/
DJTiMFEHVdOEyBVwKGmCeIi8zqK9IMq/MNDN5qz//1IUiwkwQitHkEGAq8Mg3OmYOfSlJ8E/Q3+w
22P1IDj1ofi92UARyjQERzwGz1hJl7GuSoHosBBKWllRPsfEy0dMJAqR3VjofH6WE4v3srV9alxB
2UjTQS1MH3E2adMd5F3uZgx8pm3hmzMnadp2sisQE2KWoFvmuAaQ3DwpVGu8/WkK/r4jb+aZqx1k
QguyoygccyS1LeRpxuinESx2rJwl7TJHvDo39dePYey6HiZxkUZtrHsTX6tLKztqVWsZTsNUWKSq
rNR8FfLM2l8c70sxAUQiSWmoNEo1fXsX66aTEogIRhHSpiznaYHwvhYTSZCR5TOeXFAmFs65fhsJ
95px2l8PB0Kj9BqrMycTslkCzRyGg9TmkIS6UxaSF+W8ec7ttpCrUbAiNHMClbKph+FR3Yf4dnaF
u+oJFBCu5hS/chyoTupEh8Yu/JJT9XljatqxEY2JJDEZ4dLU5jtvtrXG0r8uZ1JDCx7pnx14+VG0
1ZfBBS0tmi0r9Dco1uyZLj30GrBTxne8VpztgvBqM5g0pimyMq4JflHtEhSEm/vaBkeKoz+kZyqs
G3s8NlPeV2biSy3VmdZ3AJyXu6W9yYO7UeVUCnkQ9L+vDKmQBYyXhbDVqXoSMSpe9J9KnRO9/iEj
+9vdNSa0VEHVQxAN1ipIdtBYCuZ1p0MtWG1m66cC763tF16mxIlmGhNh1EKsJV3F1vWoA7WLW5vn
sb9EwVe59PddcfPCvLIKJrR0eVOE5QSkQtXcxpzsKYmdfQjeR2ICSpIu6liJdDHm49y8NMGtwrMD
zirYgcZmUWthyXEr14ybMH1uJs4ubddMrtukM0lIMfdFXtEPot/pzUH2ej+A76i5X2ICinBHDjkB
X2eiRzphEkagR3MQtEh7z3H0Wey/D9xB9M0cTlEhjQTOOdrE895/+kA1eqXGRP3k9SfDDS7xJ9oj
PR0wMnGaTnTMYHLFCwFFG48danOJK2hmiSrpsyUICixRJXYtfM6gXD/8HCfeYb1pfSscJuxNObj2
TAM4ov4adi9t1FsSj+p+O0SsQJhQF7WSBroDuphLh1yY9tV3VmbJp/kM8QruU9umua/gmLCnjGY7
ZzHg1PohHh76hXOZ2O6NWwGwIU+v0xlvFfRSaPiSLTvma+JAsMitwbiJzCO1FK7Nbyf6K1Am6CVp
PaHQCtACcx+5G+DNbnBx7/P5N1GeUTBRD48KRDMi2H2B96sSclCLQuxiJvZ+5ON9JybydcKsp3oB
GC37LJc3c/O4//c5y2DDnhy3hKgm7KBKzlPwZICRqYp+7GNs5w3Xz8KGPqGoDRnM/bRDPr0Fg5ZV
3IUumo1OoyPa3cPMffPhRAY2+GVdkEPgHKuqSeNFU2yJ7b2Qh1Zt8joJeEhMbJDFNqwbanFNVlqF
1Flp5JP8Lku4wiU0o/2QDq42kQkQBP0E5RJiEylfPxVXCs6YpHKjB16at2kSoGI1wNsmqxC8ex/R
u7AaMuTXyDvN2eqDX/Nynyu8+8j2PXmFwvhPTBJDKGJsXOdNXwO0koNW0FM+lw8gj3eUxzZy1M/i
cwUqnX1j3C5BroAZjyLmOOEkBvDkBX5rV3ftbQHavdjXKHEkshd3PNKOYSjh/czvYjgG5xdsmszf
P0Bmqx5jmOgduPMRepUY5vI4jH/E+nFQvuwvdP8zymzRYwxUMdMLrLNVTrp8N9Q3Yv87uTPOfYim
QaXzg6oYKRWtaxZYil4sx3Y0XWgfHMs8Pe6vhJrCB8tfwbBHCRGlWB8BI5SzvZR3cXUR5cOCST49
s3TeeB31oz00xvzDfKjELAUanmmegwVPxlV52F/QpgVAdVnXiQLhUvaZDrMbYx2pMYrQ4SdBPgLP
SnQ7Xz7tw2zH3RUOkyAFbS+M6Zz8OSWi2U9g9XbFW9lvrD8a8Gc23j7e9s5dl8XEwikzdehfY1lx
Btt+0QxeuWkz11yth/6A1V2tnbKxzE0AlKn4EHaKvUzT2UwNr07BzSj0J12Sz4VWPu2vi/e5qKet
YBfBqPHiCdimqMCUmR2KWbyPFsOfyppzHPO2kDF1RdGFKdYAFXSiq4ap3y48ponNuLDaRMa+qxln
DKhocDZWdhl6avzQ/g5xuLiCYGJ7EyiVIqsRHDZT7aqAlERBXFkROHGBtxImkivdpOl6DfOOF0tt
bTLe1LzN2u7tvS6FbRVtO62JshxLme3Z1j0qaUil8viShpu2DcIwiIPhbRicrO+NTMRDZkGMijZn
gw0fmnx4hDs0Pq+FePv1+YrDDg+LqYQLe4yu+UrGioZjeaJpOXq/joNbHAYXs5gO+cJrjNn8VCtU
5pZYgtwN7fNIXnTzjwlVq+Ugyc/7Xrr9GLzCYKJd3nRFL1AyR7A7VUdMubuLA3lDjMZhjuulg3Tj
5NOJ5M6mFyoehdX2hWcFz0Q/Mi2REOiAL0orvZXs+iRaC9qabPTIFhA0mCOr+Bdv4Nt1hRUuExQV
kPzKU4utxeZaxomWB4dDdTN7sptHFtd+6C5+OB5XcPRLr4KhJOGpuJxgP+oj/o/H/eZGeKaSfYlr
Opq7/025i2PiISKhKdeU7nQ+dWfFXQ6qu5wGl4pKFzbvOX/7+rhaGxsaQ7WOJeqD8ynwTS88dRhn
r4/agT/HxbVWJkbWMR6hMY1Ez+bi+MYI6kj33Zc3+kqnc9HAcKA8i6FXuymxeLPz26kBFFMoBbRo
YCiW+YxkLKtOxhxZ52knlKKOYmhJlTVDJVO0a288kMYOWovzOambfzSeKyqzaLVPk3AQYTz0pTj7
UUBImL7Mpj86n/fmvnlorxbIxNO0MJcoLrDAGoNW0x06J+YJhLUxrzi0/UJwBWLnYeF6hlpQFnrK
84JaAA06tEKvXyirnGbRAm9lB5/yOx7d23ZQ/Xs32SkaLYCK5iwCWSmcGaJBWXwhGKDe/2Y8ECaq
NmU7LZA/gK+bnZUrJyKiW+I3JBIVcbWHTOxcCmVougwr0ea7PDqoyO7K4/46tgtsKwwmTo5jWheV
/GZ7o6uiPkSJceJj91kGDwna8+19vM1MbgXHxMmmkNpGpNTkdf6YCee54zwP8f4+Exkh32csHSWc
NhPDmoTRGkZO8OV9eSZE6HHVkw60UMjlP0FCztCfp5FzEeI6DxMQWmlQ5IKGodYN/MFpQ2u0aTwK
H+TbCplWhX7WvwibeCfZZsKF53JKCwBJR7YNLyUEUpkTruFT+tINn0l3ljrFSvreLjPTmuLz3HKS
ex4i88m6IIiTilZwJN84tX53M3oKhvR5826b3221MOa7KcPUtWqNi/+Mka0ufygiCJCNHHfaNL8V
CPvh5ga6ZrTs31bxYZCQbySCs+9B24f/CoPu5yrVEMe5llBWo5PqtMc0OFZI4WyMJ2CaO7movEcm
zpLYVD8N+1ApaKk10G6E/KjwMsTNE+m6HHYMTJvDzIh0GJwEbmAht43wu6LG1iz+jt+ucJiI3We1
nhGaWSz6UW78qbgfeZK528nuCoMJ2CoZwmAWgUEeencYrJYeeS6Ss9mS7mjqOR8yW3veNwjeB6L/
fWUPmtZ2iUj9RwbftXFJh4hz1m2fEatlUddaIXTRCP1FWg1XQBtH6SxLu7mhbbLtsfGFo8E5I7Yv
Yys8JiI0kdYPekpjEGqRtKMNHWxeekic3K6/mlBToil8YfMezngbyUQIOSXzQlTAitMvOTt13Ckj
HgATHbJOFGU9x5eqvuI+9ATOFcc4ypf+u2YpEOTD5Ni3fdPYPkhWO8nECiWbpDlVgUg7LGlr6XLQ
QY5Om6/UF92ntMXCsUnoxc/Zh+aEW7YTxeiywWxqbKaqvtbZ96mILDPinJMfQ4cGrXRDhc4hkUWV
zfTCQNGEpagLx1BvBMNTxQaH1JPCG/7diLjvcZjQQUgSyTrUTmD/JR5qMo8+Uc/f0STuh47+tL9x
G972Ho0JImnch2InAK2Tbf2rDIrE3Ia6j4obARrlTrHHq/1vVHPeI1K7Xfl3L0Tgf6ixj+iMxfU8
cZq3M1g68FhBPxrFeyAmkBitgeRCxNKi7EVX7rril1F/2d8+HgQTO0wRcvLSDIhUv5/kS5jZS8J7
peFhMIEC529lhgQYuXSSktd28NWO84awwbKGYWUiEUlXdKo0wNjcUo1kjoymgOdOYLMrQGjUwM4t
+c7wKW1mnLqhjyPFHvwGkicO8QafcsfEHu/+v+Vl61/C2GPdKGM/KPglZg8uyx9Z8tjml6krOafM
1qauYVgj1DNDTloYIclOSX9fzzdGytnUTUdeYzD2N/cCieUBSyl/DajSpKfgSXguz4oXnUJn4U3Y
0U/0/lr//hMypohWxnJsZIrWWHScJUFPNm4LEIpQ0U3P9WIeHGOVVTQomNkCnGwRe3ZFq34eLMrP
mR2EI68EtW0UqqLhhkAMyWAOlkzJwwZNJjAK7TWQv6WYO5KM0VZanj4l/dUfN/FvIHYCg/Rl2Vcd
gKIcQtNLIOqWXIfHpskueWBCSkjhzDxvrkwEWTzK/ehWYOeNjVCBGSp94UgZ1KUEo7OFcPoUyf2D
IfBTK2rVH5a3QmM+WtO2fQuuWHq0UJ2z4N68FVp8tdGhHfrFz/KL+GM/QG48McMsV5BMFpLWYSSR
DgscwDslg8e1elUh401FjGjbJDkEduPMh4VXEuItlTGZWE76oM6Bm46DNZqHRPrCWRmNRDubyU4f
a3E/FLr2trLumLr5swk6U9RFZbe7FHZdOv99BPndVrIjyBW0O4xWw9dbpHOUytBfT62ofi76p/2V
cbaOnT8mItiZmmoonFa3h+7nrC2c4MsDYGI8eC7Fsm0B0PU3WvEcKDoHYCOnp1ul6jpSXDgXO+vT
5q3eNCYQejqUImDeGJeI13a0atEBiQAS0fEmsI1nuPT+3lGz+mgUV2C69FVyM0+mGk4EwEYVu/rg
p2ALN/PaLqSHoX4Rky9VyGnC3iiYv18rc8x0KeYqxmosnMCoToo6eGqpXXq9+xHUag09c8OlPHYQ
z/OqJT03VXPcX/Lm15QkTZFlqMiLrNhtL0NAuI7gB4F5u0yzlU+8kvXmYX1FYD0t6RqocActWKBL
v4V6F1zAmF73V7EZ+VcYzONYbXZ6Hej4y6np6LlmS/1DHb6aWW4pkcgxEt56pPdGQpo+VxCWCkeo
jmUKTtv8JPfkfwRhnKxRIeYkq1gQ0hzLlP8Ym9qqUh6ZG28pjL2bU5Gb6oCPHy6HojxGxY1a8roY
N8/I1adhDLyYVHUYadwDWaJbHnoXvZkXekuJn1QXovagQal8XlmAnksfHHkFyqRTYVwNSkntQSMP
EBUY29HpItMiwkWrvyhx6+2b3+Y9TF/hMUcznkrKql6wkdP3FPyo7WU59IWNexh9aGvs5GfGa4Hi
fTrmZBanocC7AhC1+n6QGzubnsUsdPbXxQNhjuEFagM9hhXgsME5NTHBdm558/YbdTAEwOvWsYP9
mlxCt6OAO2XH+JBPdm5LR/2y2PTpPgf/dWC3J95QxPYJswJl4oWUBpU8QpLkbZR7OOapo+gunfCU
bRVvGbMOwu3IxcnG67/ZjvcrZCZ6mMWQzFCDw3MTBvY0W7zpS098UUF2Vvnpf3/Be7+3TBSZZi3C
lDzAzITcSejuCfPkvpGSL/xxrO1zRCO6KZkyHgQYD1CDZBoJCXCBSbSjnBceSTr3d6zxCsGYfNW3
ZBEDE4lH/dBXnmw8djwxo81VoGVT08F1rCpsW5kp6ZkpFAo9jd2BPMVoK/uNNawAmM8/5mNoioH8
f6x9V3PluM7tL1KVJCqQrwo7Ood2u19UHWaUc9avv4ueOmOZrbP5Hfd98oOrtDZIAARBYAFmO/tl
8cAUPzBlIcVmaLvCEHa90Do8VlMLEWD1VsXBe3oVNy/QLG26mIa8+99LU6BmK0DhGJmLVC+LAoAT
n2TVhmetju4QW0sEk22OcJJorVbRrjdhtNXRjl7QaiLZnM2jaiWHcGpow5LXYAzDbPC+cm21ODKC
4lV7OvZ1cLisB9s3qxWWYC95P5VZE0GYMHN6X/VR63IwjsUhurW8t3ODj8EsrnV0g75IoDe9+gpa
sKNwVhr0QfN1dEYU+CCJtzMflpvIaw7mfXFT7rK9qkpsV7Z3wkmSKRGrzQwqkqm7pr3LlFCyd9v5
GtNWVd5Eg+ltAkKkaPmgcK0nHd4/03OEF4DMdgyH7bODfOTI9iL+CycWgSVNO8/FaGP/aO1Esea0
JXMS9GRc3qztdXuHEQ4qLWN62NeAKYvezUbdm8dZcgOQSSK4JKXRS6MKAcG6Myl9uO5E/Z9f2rmD
eJdC8EgNtbqhZNib0Ep3aQdiAUOmYJu2a6kGYSrRdU2sxuni0pyhF4WHLr16ORL1u8UOtfb8ie1Y
oQimkwVWU1WqjsQj+xKGXqBL9mI7MFkBCFqMudTIWDEA2KFXoYkJrECvw7k5I5psdz3mKuIRZgQd
m8N+XZZMsn5iDY5tFbZiU/i+pNWcoT3GBW6dxmsoa+Tkfu23yPxdQPEdRu/NJicaBMyLG1wIY+SG
TVABs2Qfo3Thz2QSNLuqIruM0RHmzfUDiU1HqR/4/ORPsIVAvVcyCept9M0cog0EOBhvrzg56LDh
TEFaZp6MQ/b8vxctfYTjPmOVpdDLbrEqCjgl+Ubs3tGqu4C+/tnScaexwpizZUJqE+b01uahPA/V
Y0BiJyqlyZ7NaGW1eMKh23eBkRUTpOGTtloMVipU5DQXXAz5m9L8IputtPmCtd4t4eQd6nowGdd0
XkE3vI016XwMzZVyDW/67pVkgrNQEqMnpAJQG1tORmwnXGTP7TIIwV0QGBNbDCxeUCRX8dT4rOzd
y5qwfbd9F0PMqnd5NwdDCFWIcInN0abHNOtn2kwuRkH7XT9fTQZ6+cPx1q7DfW3pTpeUv2ixSFyv
xHGIvEcgVcS8aMK1ftSdPr5D6jsF60OHK2M2yRKBMjDBc3RKo+Z1CZknVI7aZu9WNgpabqrxYCOD
dXmB+R797hEJtU0VReumWEUVZGYZjRPCscB8jPunklzX6CvAMRzPzKXdeaJ/XQbktnsJULC4hRS9
RQPoZaN8H6YvUfYYz59K+lnvQglGlueJvcw5ggprMZyue0ymB0v5/mdyCPaVF1PfKR2iCjrfRiRz
Uv1La8vuBNtxJcYgaipDEwN7M4+VJ1TgCVkX4WJr7EHocwyOSXvDK+GbUwwyyplI3h03N8dWbcNi
JrLf4vmoLUGfK62CzVF3NoiuEVnOrUzltm16hSLod6QMQ9/2EGoAJ0d+qPcpj5V5Zdh8VA+J28h4
irbTPJjwhKneIE2wDMFTKUWSVF1PYVGaQxxc4HYtrqWpuwc1seHou/kob1TcXst/McVyNHti6mQl
wKzQoZ2cZuWb1b5c1sFNR/EulliRlmMmhD5kgNAXNyEPveqbRHVVyyeNhL9KtoKmsGc2EqkYMQaT
MvbIHaD42+Nze2uCbaOgXY8L1PSxY/q5A3olohDdhItqtVkMEf8/64ptoaoeXEzq2915ZXJN1gZF
mcEGcJXjPQu8iExxExvN/P7k/19uc5vRL+Yh/wdRcCVGnQUD5VYXxV70NRhe8AoytrJH/s1QZ4Ui
2EBTW2Y150hg/eNKeI2aEb05E4r+CDDbRjeXtXPTAEBSCsJKm7fL8v+vFrKa07iJgrxEQ80tw3N7
F1mOimayyyibQcgKRTxP8qXK7SQrvUXrQNI1xEhcRDIqdZkowoESFNRMM0xP8OIE5AfdsR4Kl4S7
y5JsWvNKEkENiKWpdVpjvVikOhNIhwfc8hS/7J2lHSTH/qbKUQOMNsiWqkiffdwbq+tJZsYlOK/N
aLg1MIfRiTI9uTHKONu3IKz2Lsu2GWas8PgurnQhRy9pq+RF6RGG11OzPBnp4rZIES7K7Jha8DOh
Ix5Iglgi53bGewUsKKEaszyPUBUM//FPXWF40u/4dI94l0gOT9maCppol1lXZRqgwvA6yB/akCL2
uO3Cn5eXclsX37dO0MVqXrLG7AEza5hCTNDX2OwxUlCijDIUQRn7ZDZDmwClbmx3Hiq30fRrK1kO
l4XZjgVW+yN4pbCqmjRpgJPF4LUFt8Q+vg7uQhQmY+x95hd7U1baJ4MUCz5H1FbnowJjDp6tveJE
bniPsQihU/4E26Q/HmJZQTdfq99C3ncZRYqdcghGks6Qccz+ipkbKqkbZ/mh6ME2C+KgrJO4xO2o
cQUoHNaZbk4t6k1LuPpgj6TKrR4cwM6K6TzzAYxC3Sizsm1tweuLRXWdaW+cDSvzrknQ2qRNuOty
ksEpnjBFB9Ri8X6Z3+r97T0GEUl7YWWogpisTDGRQI9LL4nMp4H+7OLmMag+9eJO32UTXGU9xz0j
I2SLA+NeLTEy1p5ee5VJNm3TeyDAt3SbvbWEffSQdmLUhTXD+5fmWWduoX3Ps11MJLeWTT/8jiJe
pwuEjAYcFZYMxM6c6LXf/V+InTd3ZgUjJI6NOCzTCGxznpr/PUIniLkzDIm73Q5JVyDC9usoBK6I
iRXT71NneDVOvAKZJo7lDbYTHBjmt1alK2s72jauFaygDwEqnq1hAizvF+QMtqXbHcKjvsO42KPy
GTe8AhPOzdYue2rxmCDurtIidpvCcGn/92UnvBlCrUD4bq6s1+oDldgEIF36ZE7ozvjM0xkz/unC
N6klrBhKiFgzRwg2ajSm1vddIany2AycVt8XFgmDoOKwYXB3TfW16fV9Ghf7OE93YZsfukB26dr0
5is0YbX0VEnNdgSaglE6KHLOHMwg8LP5FIX3nSILYDb6jHEvUDW8Cdu4vmLk1cfNiTS1qDHKscR7
Gfk572c32Fe7aNePjl1iSjFFZ3oO7sjkGsMdvfJlklz8tnRjDS+srZ6FaothBKWX178iXMzn6edl
5dvySGsAYTmnipZ5o/PlbL4OzYtZpb5GblmZuUoQOn2VOjSXPRnLhOK+eKXw3UypjvoLnI9d7+a2
4ZrFw2WpNl9Y12IJUVrTdQnp9DcvkTyFhwR5BzTRcEprzk0EisInXnsU73TZs8OW610DC4Fb14Ju
bALjmDfZqZOZGH/U307F82XxtiyOahRVxya1DVTvfVzApbcbJchxJi5d8RS27AXM86WDeZWPVYE6
GpO9XMbbFErXdWqBoFCHeB/xrL4egljFiJ7ZzM5lUJwjrXeCkHh/BiOcKAEaFhWVH1slLv6oxm2v
jOJ4GWLz+KDEwkOxYVo47IWly4rBsNRZQ17e5+1isd/9MDD1mb+txY+NLDLb1PQVmmC+Gp2zqOZo
TYxxf9eG7Elyc2NW3+f/X1lSiCEiBovxfUu5U7Xz1PzspRUlfNXF8Hm9YoK1zhjtHAwTMJQDKHuO
5X4JXP1uvOMjgOZDNUh2SCaSYLlGFIH50AZcTs5Kch3zzIjE50mVQDBSdF6SuqHAqN/aO9p98Et5
XlyDvwM9yzrZpWjcBa82CU/GqHUOVP7m9M/cUBY6SLliSu90zTAS+7KGS9ZPfMvt02AgtQ7ZWPIt
VnAfUI+ker6MsXmHW+mEmKg27dk2C4wt8IafeNk6YAHR6Nb4nFMZ5+BOuoTcKi/ooDhd3Ix6VS1a
CGXsecF+cIealf0/TQjtAe8yn4ho1uIJTkJJW9ppBuDSAR0kleJGyeDVcK+FPh3HbPpMfmuNJ7oJ
cIlUEcVyUlI65XgYGQjowUhxedckzkhMCLICDVom4hnP1K8ydjfJytm5I7i0SYKjCNM4NqwSq9Yb
r9aIDHX5HOa3aZPtLsuxGbK8Oz0qeAjNDInFuIfgytDuMYD6yDsspWMPZOsleAm8ZbQGTYGjHNgt
An8McPS7s2Hve1CW597saInHni7LtlkDslYFwVng4bEIOq7pfLgKuh92w7l6jEs3uGo93vs7HzAk
p6qlxEQSYcWbadoY8WQS4BYacwxtuZsr4/WybBLPJD7isiQeVZ2XFegpcj295qpqFzjWQmVrKPEW
4pAaGlp9agyQpfXJ1+nYXht36m1w1flcTZLS1SWZdq5wFxRfvCNULB+neYJhtQTDkubFSe2rRS8d
g85OIBuLKgPjG7k6TVKzSxu15sJVxCca6pfzwQ3Q9gBn72qBrFtQphd8U1dwVlxw6lnAsdaLAtSI
STIiMqUQnEagRt0wp1CKrqZuN8dOPZqeiREVf6Z7os8YAKQXKCCY8xPSxDvUddK08S+DSBwTExwG
2soI6TBmD46JE24Mh+XENU5GUCILKMRJM+CI7BXGA4rax5REvJBxvxTsVPBGxDspQ/llhfuNb7XI
rAwDft+sCW2AV9lucoxj+BfnemWnDo3t7IoPO1UkZ7DEE/5GwDpZ+UJTfiiCEG7yeNNjeCIH5YG5
5r4/ItTwMx9XbilR8OV4l4gTaNKmnknL5eWT3rjX136A4M+x94UffZPu5eVDk6hCqKHBcksrBNro
sttgn/v1X4iljhoI91QPb2nP6jm6lo0+lmgQ7kIfrdq0amJF6huqtjOQLE4866jt2T7fKZ4hcY+X
zQIVuh/BmFoTzcbF7s0syIEewZGG+i5ZZnDbkzDDQjubalhi+X6Wm3Hc8qJqLdgv4+xkxY8ukrzi
bu/WOwbXnZU3LKvAnoIQGCqqcav0Vk9zJzaOcSOrQfovO/SOJOiFrs3LiOo47uZRx88LJvgzeFOh
jn/ap/Km8G0rf8cTNMJKRha2vF4tN52v3KsEsdu6YLx1HRSHgJYN3TFpgVcEWTJItqSCdlSDGqWt
DacZFqcEhI9xlDhl+kqC0rvsnWX6IZw0aB7Jk0gHkBpelwTSqHdoQHU/AWLoTNUNlCOrYiF6iQKA
krbQ9SFVfLrYu1JJMRpV1kGweSq/w4gF6Dncfx4SwMT1FSn2VvmJlDFdfV9I+CyxpWPm1wIfyI6Z
dp/JXMLmXqy+L9jR2BuhHjf4/U352sbEyYevfSexVRmGYEERG6vZTiAD9vzQdSNotlRPa7P95R3f
1N+VKILhFG2uETZz7zY3saNamACg0voYD3CqqYwuf9strNAEa7HsvEiGZcaj4hVmBXrpaTinLqe6
zU6fmdGA3PcKTLCYKmiUqmsB1tKvqDV2K5a4BUv8ywu4+ZC0hhFis2bSSdrx8Nns+KwLPz1h6jM4
ZjF8TfX4BEIum4zDSbZtQqxW4s20aSKcgOjkcBJ2T7KvZjY7qSKL12WmKlzoiqTRtZQf8IyUblbu
I2J+JrZ936a3J4zVoVRNSt2HCdYviiuXEvBeh64+hH/m2cQ35kCPByvl2YO2wAhF61rXF6+M/lQW
wTHMSZbVSg6UxnjAmDUnnx/L8ZdE4SR7rwueIavNvJkIPAMnu1K/4My7rwIP4YJj3ls7tAudccAq
DgaSXAbeDIRWGyW4CqMJqsIygVuqzaPeQUhlctsIUzxq5btOUISRgv4lLn5eht3WQAsUE8SmYFUQ
7GtkZCAZv9ovGcKHCMxejSE5L7Z97TuEYE2JBRqBpOfxZHkXYvheGH5PClk1rgxEsKQqUCq10ACi
N8+DRhwUCjoD+/vyYm0w+3Kn968oYv5Ua5YlWiqgROCrG/Hcp3n1vnop9+hMRjNZ+Sgb9rzBvfYR
UThs52iu05IH47W/7HQfaGDVGp+DX8GO8zapzvzD/GXsk5P08sGt6bfEBdp1bdDJa8wWq8/7JWbx
zLshVm1zMZJOaJujaJuT5RI27Q6vLpiwyZhliFnjZAliozFx1w+yw5wQTHt9zYkTMpnL3d5DCzJR
3bAJGsI+hulKHpVxOODgGn52YLOzdxpuHex79Td11Cv1YHufMrEVoKD/nZ1OGk0nHMsGCi7Amr7I
6lM2lX+FICh/OSUBLhsQSQmu+xRl0+BFbiWPzRIM8SDRSdAPExmRwFX8JWFOlh1BZveZ0+pdEPEc
aRtt6XoNS6XWYBKyqZsY1ZUVy3IxfIt/U+0VjHCQEORQsyoEzFKbTqZck/Q6nyfHrO7IZ+ofUFXx
H20Tj5MunJKmUTlUe6Lt7dBeM504gxp6TRvuL7sn2RYJR8jckFwPZ2DpEeZomLajMHU3qbN/GUa2
evxnrEKKMrSGpW8B04/p96WZ/TgoD0Hb+CkzvkSBKcv1bDqi1RJyz7HCo7MaJEYG7ebl7ZzEsyx3
FPOZcEvzYuqEsuhPtoyCg2hAFxM23JpK/TXIe6cE/Wr5fHkNt2P1lVCCUzAbRlIjwCI2+Y5Ez7bi
xS316vmaktyLjKc2/Jll+7l6ylBp8YfYgrtgvVpUWo1Qo6qT64JZKJIJz3NGfUM3vGLWb2OlcReK
XsVs8Bo7yR090x4lP4IfXBdsUCT/oSzClDwdCwCm1J0FSlGQ5CvPPJFW7JtCElxJtlSk2Cra2jLq
iq/2MjnpoDpEe2KKJDqQgQheZV6MyegMgOT9s2be0vK+TyVOWNuMEt/VRizusKuo1LWI66bpJDG6
Zfqb1h1eqrN6S53Fj69rj3M5RL51kF/5No/oFbjgXwyVqslcQMC4xTja6lAZ15UxOEPz5bJuyHD4
Qq8MPkBVyxBzP5bYx2Y+M2p52nwPRlOJIWzGvit5+O9Y4WhDCWLFGDjV3DhqMrn1LImuZcEGEXyJ
VTDCyhEQ5JbnUlu33mfoG0wx+2L0Csz1CD119i4vn0wswbUoS4MuYAU6onZYuCzzMR3g+BkINKJh
wpYGzlxhh8Z4iQetw01s7naNfhtIt2Y77rXeEYS9IXZWlEEEBP5cAg6Fa6TaMdeX3Ezu6JlvDU0Y
fwTeYdn8sP/imd+RhS1LDb0NZxveEVzYXw0fJS2zp93z9xPlOCjOInGEm8puq2An0JjB0Nr3UQlH
VhhJD84m8Dd8y8bd1IFXnoID8BNEC3QFI9iuXg/V1AWASfNHS/m2fKoyZ/V9QSOCJFGjPoKiG9Z5
Nm7G+aZIJMa06V9XEIJKsNJCjmGBCMncuYXROO1k75f2U+azghH2n3fQD6AOR855fKYBcexA2mS5
efatIAQLrdQgU+yZS3LU0Dla7zGuOvrCKSbngy6Th//e3w7aFZhw2lddGfc933m7QE9K1DjpCHbO
9kTq8xTKujm394hQHRTNlOJ29VGb06DIp2SC75nLO3vcsfxuUL5c9j3bKUH7HUM4Z4meIa9aAoO3
HZLBxW0cnLhvXarUCRwlRplRf5C2O24bqq1bumZgXrBIVjsVC7VKXjjQKK/GcixI7s7Ja7vIiKC2
HZD9L5BYbbFodRJNvEiLz+3ID8thUjHoGV2kZ4zNdJXBvbye21v2DidsWZm1OtoPAVdFZ4aBdby7
+OkyxOaJtJJI2DFLU7JpCgBhd+cmbZ3KYJKjfFMIamjEUEHzYrwRYa+O8tZUx1oZeNZuQeNr4kyT
U1FZvLC9MysUwQOhjn1KewMo/+n4tqKb1tN39MybNCcZffemxq3gBE+EK083pfz1gJm6ExHV0TCB
qJnuMbnjMzqwQhIckp4OdqzUQBq1ExluUrSFhHMg2aNtw12hCJ6IoifIbCssX/MVHYYNyrPQEQL+
sa/tlYXwFY+m39ixlBx8Es0Q7xmpnlp0mQE6192XZc4OYR3sw9GSCCeDEaxoGdvUjPijmDLsR3I3
E3+QVRJt8pPQ9/UTCXyNIsrDwITjw0XbUdCh1qW9VxKcT2Y7fDXNArSwNj0slfW0ZIX3CRtegQtx
CijxiZr3EFBLr+L4Obc+kyVefV8IULQ8jKae57819bG2ZocGaKC0Jbu06YjQ8QzCKdQA2GIxVhBS
yhru6xK8ZGd5AH7q8uHyOm3e0FYQghzFBO+NI4Q/6aSZR5LyEQM6MSTbUIkTtX8pU3YVD/oxI9Hr
ZeAtDWQGCGo0C5GkKvIo8Ax4Gs4UvU/lF1ZPTq7ehLMkFyPBEHkTQpqj1D9nvIHhFFUT6rH2S0Ml
m7RZQLySRKRO6LJJsRTFQvNYpR6HJXgyzXwfmL2vBcNNqfVnUPo+NERxzCAHMajldVV+MpNOctnm
Tk8MnNY/Q/8Yy+R2XmeZiQUd6qOt3Jb0qq++lebD2L6M8dMfbZ54C5irup6zCgs7ZvMuKqLYaS39
nGi5RElkMgnaqZpLmSwaZAIx4818A7Yjt+wC126dUovvm+TXJ8QydfoPp6At3hMnmxbRgKoHkEUt
fkuRnBhjP60W789ghHMZrOZLVAQG2AzY90YxwJ6+W/rjZYytwxjn7L+iCIexksdRk6UQhQznEoPh
09oxctUZpOm5TRtbAQln8VDg7ttoJvp1ixjjgyY/aNluCWVXeJk83I+tIqZsRnv3PEGeIWieFKI8
jEFyKJvMwzPk4RNLhylwFjM0VL2IXlcJumWyW2zPSMPUKYfkmCuFb43ajzlYdpexNldvhSUoeNPQ
eRpGrF4T+c34i+mnUMaAtnkOsxUG/w2rpSNK2NJEwZOsYeUnOpf3rbagc7zed32K3G1xmy9B4Y5R
dy6s9sufyce3dY0dqpHdML30rKjZFeHySqtlb1fJy2WYTe1YiSho+zCMI8nAlO0F5GuPJ327cOzw
uvtMV8B6JQVdZ2y0bLwqlV5f3A3jztSr3cD8RFrexXf9N1e+EkdQ9mgcjaIzIc40/7ToYZwkh/5F
rYOOqx93ZaF9nSN5DucQFs5i41pqOWE7SqL0TSkorjcawSQCW2TkZwVtwmTU4LzZzQT2elWadtuQ
A1Pk0ciq21TnLa0f5cjGcbSNDggG3l7LnP5sA/1+iaxFIokMR9BiO+rCSsmAg1cxuzzW+hdblpDa
0OAPoggaPGpZPraain5BQu+WYHHCYVIdDDQ4x1P492Vr2boY6qqF5kcDu0LRB/lx3diosqm3Jujx
admZeFE2H3ie8o2U05O9T/0XNAtVhEjrWKDV/oiWJgMrGwurF35RXZ0nlcEFOp2U/XA9OlI0HtgL
tqOrtgWmIEs3dVV8cqAGzZI5gcfhmdgWhBzVS3UwHM3lU17MVxkJ8VuK6BKe4MEVaoxWHwOv9bsr
PqTKvml8zlixeK07HWw3+c4byeYf1o2+z29llcJbKXsdjG6aZRicMcMQFMfsgi7PTawu5xDg+CaK
yQsnxND4xQ/dLHXCEkRoEg3aXOUVquAJo1y1s5bvKdhV3va0pD71or95Kft8GAxPk3V8bdHvgPkJ
Q8EgJGo8xOtkFvVl2+UDoqYMpXX2bjqT2Rvc8I53ChifSZ7ohFkqggDGJ5LxFVidXHQq4jgrOvBO
nOLDaGF4YPRSe5zOv9oHD6TzLq/ohosBW7tBoLOYQftbYROlc5G1Qz4hlX6T5Pc1xZvLKGMA2HAy
H0CEXdPtoTB6LZu8Js13qkWPdHAxnWWnBjJq1y2j/wAlGP2UpNwQIU/ra7vpGPvFgs2it8YONSvg
bpe2Omwt4BvbvWpQ0/gtdqdpaqpstEf4NLw0NkfeI495cQXmtu9GD5wx3wo/Lhzl6fK+bRxyBBwr
um3hLot5jIKazHncJ13IRq+Nrqd6H1THy9/fXEhEolB8tG8QMHd91MN5yUc1xJgxpI/DAzqjTmAm
u7bvFRTOh7v8hwRtU5wVmnCJzMJS063IGjGKnqf6OTWffoy8yu+vGgfvVx7uEBJI7qAEB4pT4V1A
YQUzbcD8pAIb1+xmF6O4vfI690NffeVvw9kBPNEeipz2tSTRJpOU/39l30FbDYkyYl2t7LGgN9Tc
X5Zry9ZsUP5ZyO4iwhLnSIR2X1NaYSXjDC3S2jfwC3l2kOPFjEjuK1uv7GQNJZh1P6NYEhQBo1er
1/yhSY1exuhR1V9KmBmddlp4VFRwU07Xo/2zMBtQve/T8aapjyX4+ozYzaJPDAn78JME82/zYphx
MI7eiJHnee0U9jkff1UynrstbowVDkLZj7uoJBhKH8QcB/3onUfdHlQIuH8e9NGZ7/jwUHqo3DBy
ZPV/W1mfD8iCXcZlboElH8jWNW8xqTCTOvkxIIpqnPJW8WTc3HwPRSt532NN7OTq7Swqkxp7rBQU
2Tn4m+Y09a86OoYrPxolhEhbznSNJtikUszGzFoI1yi3GIg+9/sBrSyXDWTrQP+wgoIFRqw3+nmB
SPMp2NvnZDcmmBjdewSBWvOJy8gHMC7xytyzNrRKhQDMqO8YO6v2tz+UhvuDFQBlBMU6MwCW/JYN
+yK+7aqnxDyomJ+77ItmQbf137UlPR+2/Nh6q4T4r2mqZCoT4CYlpmBoHm8txNDIDmS0yQ189kk9
SBu7+fZfUkbB4RC91OZQAWbr88EbnACX3RgIjirgzQeZ7m+9xHzYPMGbRPk0gDgGeKOr7XiMmz+H
f5WYJ+aPu6zFaOzKHXGZyWUayk+7C3KKrUlFvTBb596l9ZO7+Ayyhlf9F1pF95mvGJ6se+ytJvUS
nOBSSsaqUuUhTONxOrBxH92p/kAd3i3Xgg8PpB78NCz89phjtomstGMz1Fip0tv/VyqcJaapZgOW
2cK4woN5rlo8Gfv9brwK3bJw8F6DeVKXzUaivW9edgUZqy1Vmggia8F1Z51CRXIKy74v+JjSHPRm
NLGD/HGD3Vnp18u/X7pmgl+J9AbjBBbuKRtQyjCcAlHlI9B1yqfhBh2Gkv7Trevm2hTeOo1XC4ZH
rQ5dm8Azvtm3KDU6xF/YVwxquFfccG/uVQ+0Csc6wZz6+a2VWdZCzU3tko4K7kZLm0CfC46/p6d2
3x1A1X+S94XL9u03D1MQpVShip1xZSZPSyy7CkmCJu3t/6uFnPSWaUPw5lMwOfh7sQvv1cppX8tn
69j49CsnBApfxkN5ztGvKgk+t+rF1tsolqcP2lCnOd9G3pgdH5qjeUjv9cTBEVh79Bbt0ge7crLr
aj+eTcmV4nJk+hvDptXVEQl5ZDqWpVuWfkFfSx0v6OZ3iW3IgLh7XS2x0qdJi7mMo0efkSb4O0Lq
J+495Xt8bL5H58YNdxiI+yydTCfx2mINu1IuQU01+BTlED/o/nLIXjCXhdOGov5OGgfK0AQPkwyV
Zqfxmx6Rn4sXoeC7eVHRX0N8/UXGC7xFJPBBbwR3My2FpoQWtwtM1bG+gwbuBjkm397rqOvo3Niz
X4u9VEZu1BeMXhwP3Snp2MQGNGa55ZNhtKv0ZBzTU3/dHTBp9Sb8xWsbY6+VJfO2vABFQsSwVQYe
vd9qmDJmjXPZT57aN95oZb45yFpetyLdFYRYvWShEFBrSDt5bIm8qAkPeaf7Cv1EEzJYy/+VROSL
mfQe7ox0k9cFiVNh3u+iPEisjUcH4iatIQRr07OoVYcQi2XfTlDD5UyRcJl31m4+y5KOm4uG7DEx
UIAAPnbhekD7EmM3QvB7DtFDnmJs/c04fbksjgxCMKswDo0YDnLyZvo1TL/E9Ic2SlMPWw4KZX8o
NEXPC1iYhIArnOyka5JgemuebEFAwjmYctf6xZ45L9LwHPi1L4tmtyWzCfJrxNaYJQSzWRAXFbWV
yaut3G1Yj6dzy6lLiZPfNB36L4otXIzbVrNnqwxRC1yq13rRusG0/O8lMISuIITVG7N+zNMGELSz
nUZxxyBDH+Push5serw1iqDWRoSR0UaP5QKrt8YfK5zlpXPCq8yxHM1FeaiXfLv/lOMBmb2BuSUa
3hCEKKdXwNGGNwuANreke2CyWo3NvAVFatmmmEUG/eNKsjoaTdwslGyG5mHqvI/5j29MrJgiotng
1tb81AuRvUe5/W6QXru3Lm9raG4UK+h6USc9J2xC4oI2ju6TQ+gbd7yeN3S7+/hWdnpsauJKVGEt
UVYUj7UNUQ37vCSHXqbpW/aEanTVVNEe+fuo07jNFrw9EchT3rTRY2r/bMbDZSWUQQg6qKL5qCsV
ffL6JoX33hX6YbElkb0MQ/CpSZjWWTkbwOge8sFwSPk3plU5fyaI4FUNXNuNIQKIGqiOQo5F9fdU
ya7NWxu+3hBBtzvMpYgKfjowZTkFdPEMKhspsJl9W2MISjwTa8E0Kwhi8Jwx8cq9OjpIe7Q7Bp12
6sfxgILDP1s8QZHjIdPmBj1gnpG+xMFfwXBi8f4yhGzphGuP3sRNwlKIhUI/FNR012YoWzqZngnH
T2gbVR0QmEtdg9Q3eDWMnzN5vizG1rm62h2x7i4raJySBhh5xW6XrL/S2+lAW+q0yfxnmyIW35Wl
VTQWwYpZk+2gytCh3WlJSv+yQJJ9EUcWGXNn4B4FgSr7UGc/Yu3h8vc3c6FMQ6EEaImN32ensYyl
U9PiwKmWx7Y9h+QUWzd1cLKmQ91pTjlFDlVOqqyO7y1yF4NGRHAmr0LHI4X4upRNrLStIJ89fW96
vY/gccdfkTFK93bBREF2Y6JifHGzhxARfrV/XkBUFtzoZ9khsXkgMtNSdYuAY4aIRQJL0YxV3GNW
p4FBLmAOaL6CPmI3HZjfvw5uo/iayynSMle2tRsP6Mh5oYMfg9FwtSJiRqU0maYqaj+AhmYoHTxA
7fJ9Yzv0anKVvXGYcUWVvT1tZI0+YgquZErHxIjnDgHnTrnlNAnhM2dJs3acIU1WiP27xX8EE5xK
osVhlEwAU9R0j1Zhp9aLfZlH3mUd/t3oP8IIjsWO6zioFsC0Ki6KlnpTgX8dFNh+bg1/XYaSSCRm
TzRNC4eBYstopO2UssYEx+g4W7LXJRmMEOAWbGn7qAFMFqHSSw0wX8hK2+pAO1N2MG84AL56aETC
H9xGxHKDudN7tbMHsPS9la1kjx1KR1KQwea7RZFEAXzDPxr9Ryzu7VYRYBUtUc2wgt5SELeOnsb+
kKPeYKxPObvGaMjLm/W77/yIxld5hZYbYT3NNl/FpE93oLsbz1qUD7vLKNt79b5+QkAw1VWjtAlQ
wuLXiAudHjts+p/Pmo+SCFab1MMYLgMwGl6eEdAIRfNkn+eVZMVksggGq9K8zEFfMXh2dU/tK7O9
ikLJ9XAjgPooi2CtCi72ejuOw9vVl+wiF9OyMcbN9Oed7hkv0klJEi34jYqGms2QVm/6nd8Yburn
+/GOj8dVwNMYeqYny5RLFlEkaCmiydLVHgJqxW0cHUL9SnrHlkEI1wISLl2S1IAgTNnNXfmCzNwB
RMt/uFdUuBoUSagaWgIc+3b2iYdD0bWvF/f/kXZdS3LruvaLVKVApVfFjpPHY/tF5XFQzllffxdn
3+OWOXLznNnl8tNUNQQSAEEQWCuwaMEPJyLH/HhbxYSHsAIRTrfAzOXROKpD7UYKr0a7fVb89la2
0T4QytE0Z2gkgyXhRQkAy2opeSh4uhmUd3E4Tu1HfFdXJXSQYf4bF+8/o9DSCXML4k5gZOWPZXuQ
ZRtl/eshaKPRGj61ksH4bVdPomF0WDjxgELS2XQVP3rrX+HV3zZ3aCWIcd4yl/u6q9oBr1qdk8S6
H6S8hGzTti8i2CO2rlJTjmk81WXJqfLUDopbKdM5S8ZRhJ2/RS6M4k6JqFDkp8a8kcb761uyaWcr
LRgPTdo678IOu04S2ZrUfYTs0lS8RvhxXQ5vtRgPlXI9jYgMOfm4vJJI+Sl0vRXxR41oxnHl5DaY
U67BewrRCd0Viq976I7hHv0SeNiobB69OLWha6IYhxEbLR6XiMZPYHID62XSBEvASTR6AiAaxH3C
xRvdzop1SRfRlIySP4t6K6GVZ4qKenBM6Y2IIUfTZfaLMqhTUGZei+K2bVykMbZhNHkFjpYGGUN4
rtDY1oAKRPvaVbzGEFppfbeQK60Y20ilUJEHHc6q3oo2saVd+Kz6ye6/APmnv3RNEhO4DYE0hPTQ
iBYV413qAlMJzV1WcUNvb+YX/ekjVn9ZQeoVq8xuCutOkxvIC1qgbKVScBpJZuwn06w5cYK3V4zd
y7LSAs0FkvRQd+I+cAJNOtcm0A7MmVOH41ohY/hGogEmXMF+dZ971wBMd+DUThkDrobSYhkczbYj
4GUNmTMjE5ul1Fpo1pW3Zfksq5ypwO3IdPl95qiYYzNLUgm/36YHIwFC01mROI/ZHBFstUdI1GmK
a7jtov7IsnMo3TUGZ5CTs0pslSdJliWuNIiQZCCr3lX187+yZLa+k5Ii7Rfqo738FKSvXXUXLw/X
RVCzueKcbKNwOmLKNs2xEcQErOR+JMgWT+YQ27XEQ7WgNnNNFBMHqlEqUNaBqCQ7tfKuxBzA+BTI
gq2jd2nkwnvzNocJA00qzFM5YHMGvOeDVK4BD2rmBI70kMZWegd4p3tedrJdtLkc7Cw2tVgDHH2o
ceCOFGYXwPb08hL6g1XuKfBNYPMy1m0lL/kj855GiFRXQwCBoFqwavVB5+GEbHvRRQBTbEhUCcC6
MU0e8x99X1iBmNrJ6H7ECC9CmDNPIHIetwHsPAOPop2pxV4zl7ux0G/j2eysKak4jrsduC8CmcMv
6QKzaVtopQm1JcrnXqyteHrJhMm6rtlmunIxiDeDWZ9FgCWqk7dazZ4+4nY71SeevOPBjPL0YWy9
wxU2yGgJIGp25bRXgtqSY/DMPF7XhieGOe80UYw7AMjjJJc1S+2OvRjZorkfNM72bFu1oeoEJVcM
nTCnT6rH0qQYSPKabi+a55FwTp+N11t6JboIYI6ftmx1DLZBgGpVqMh81z1Kcqr9CN3UNs/IXC2Y
ObpWnOvrt+1Mv8Wy1YZcMquoiCfczOVf0RBZDd7tch7X6fYmXYQwHpsZRaNWInQb1B9BmVuGmVm5
DP7Y/x3L9I9FZBnDxizMjFKHoCTOrUEord58VtCjeX3NZOr874+Niz6Mr9aDnApyBTGtSw4iqFhK
O30m++g29a3oJd23TrmntM/koUus3jLvPlSovhiLQa115cNq2s7ZSOspWfVliSVL7lxB4fGTbVe+
DBllVhMzkBJhfCvMiqntOpGaJIKtm6GdGCejCzi9fXGgLWnXl3U7n1zJY/LJtMtQ7h0gb7TpqBw4
wg+GE9si6mwVd6plo4cYtrKSxni0OFeontSQFu3jxA5vKCl5chtUVulr+9imVaPGFb3gcXE7G4+k
3EI2tZJ3VrT6AMbjNTlTl0VcqBX9Q7GT+sC82mkWLfQlP3m3OJ7CbPY5ZfnSzSkUpoXz9JNxGAqL
0oUnnuHkp9ExD/Ju3M8eBeELne7L9d3dDKAXbdnEVBJbta8VaDsUkpVmiS0OhOOXG72if2wpm5xW
gqYEaAynBjQBARrzs72Tgbc38WjKo93OTmejYSB+DFHQ5wjfDKQr/ZiYICpgoalHyC6mY53czKgO
Z5xZk81sdSWC8foMVQZt6ql68V5U7vMEM0vyDzk9GWQ/dr/+3X4x53dDlMYwCghres0mpHY0peLo
w1syJr5EsgJGdwD/4ewJLXF8ytUfWu1fV+MvQQzdLoCtE0XkV3+GyqxRpFjPkYd03vJ5xPRR/dME
x0TUWrTNFRzOHDvYrm2icPofgcwuBUBj1AxaD0xACtLE3wztcUDwaMof8XCjyjdT09hK8Om6mtve
dRHK7JaYdXjeL+hDCMksubkP+p/XBWzv1UUAs1eG0Gp1Qh8SOyUC+dGjrMTgrOQI4W4WcwLUklpX
RgYpxB9OikNnHEOcOWZq9ae3oVQeDD9PLeYQiIWuTpB2DQBHiTFsb4gPTaLp+yEeeE9VfzndLivI
hvsWgSnIsUXRnp6m+a72U3++a0+1lz7yhg84erFFadHQ23KasZCBcKeLGTKue6V3r5vE5j39Yuhs
SbqM50EcYyikDLWTz/fT8KkH3m6jvyQ94VxattPjlTDmPpaUqQiSYGwU8clsqR7CulPt9NyaR0xw
0QbH0M4f9cSP/mUAYZvktUSQxEyGmq1rfpdO6A/dz18AzeIHVn1b/ORZ5PaFfaUpEz+0QZBUPcTW
UTv55/0vPugPxS7fRztKVZy+Xt9HTuyQqS2tkklSLIGeNlBQQDJZNdZQ857RedbIBI9RSrqhAvQq
+l9TN6uBpAEYtUIVOAZJf+Z9QvXbw2QmeiRNjWdG6mFdeqoy3Verm5A8Cyavf4OnDhM01CYDQnJB
g4biVul5Fp0g4lwHeXvCBIsmNzqlMLFiEjIlMugHTW/3/2rbWfzEfq7muaN1gLb1Yv0kpZzyMGeV
WGh2lIHqEE8UqBRmB6k9ls25/N+hBWm+93vDWaCLQQbso6FChK58MjE7HSeFlfGb37fzrosYJoXQ
wRlV44qMvAsgMHlrad/IZCuv4nOEPmTVbzSLnObTEtrxZyHhcvRuzF/9qSUTEAQjzmOthXhJQvez
6EqWtOt2kTc/AyviNTtSkr7qfhat7isfGp4T5BW6y6vgECyAVRQGCO/kn3Vzgy5FObuTm8nXuTGe
474KGyWMKkgyuswVeZC6PRpHmzy08HLCO0t4OjFxwhSUtoRv4T3rW3qjfaPQDajoYRIxxH+K344X
0LPAzQx5DsGEDZBI4sI3Q6wm5W4gyTcy0Mz03uRUqv5yz7uYKxM7sjicwdeG8NQ55NC6s62iUy+5
FWyCJhLxR+s030IQCQRu94WvJGcTCVP97eakClvaw6Tq+844BEJrFaa71DxCmb/c9X5ryT6BdvWQ
jpKJ1aSQvQVaPcJd5oXuYImPvSPZqj1jbi71xt10dz1u/iWRM+iYlYqxDrZfZpiKOYkTlMxG2n+J
MsWyS33TzlFPj+55o87bRnMRxuY90RjNqoDNTIsjyFKsjDxxEbW2W+og4z8aMQFOLYUcs3IzTXF0
6x+NqiOdlEs93kglNb73Z/RFFBPMAHVb6kOKxctQfa7POrqoNC868JZto0uWBs2LHCZuhbEyD7mJ
dVtuVd1Hwm3Xh8QT7OUB/GHJN/EWg9QAmxK4IF7bh8VFMBPFpqUmpOixlnWpHqQksNoQ0OUjcfII
l8AidQyZh0HBtUgmoIlVP0lU4bdCHd2/2g4c1S33dDRXc6/bP88imTBW1aM8TRmElWjayc4m0Hzk
x+si/nIPvCwiE8Jk4GM3IbV61dJ8CptQ+s2xs/7hus583p19O9v6LY4dbUy1HB3PdM/QmWsVpLTS
2ONotLlqQCaCTcpA+GNBfFt96NoqimnQoLVNwBO5emgVvWdglNqZXIoGMedAIOOMnr3dwt453EUw
W/UrAdklGUJEBQf3uHYe2k+LE/TAfErtCvXN0F7Q0IoZKtoa092PR96EGEdztvBn4EQPKhEfEFTt
MVdmIMzMyh6IoTLnXOcJYkJlF5SxrIRY4qS4DY1jCSLJsRw5QrZ9bbWeTKwM0CZlDBKk6GF8mGqA
SwzRoVaz+3JRdm3ZY3S6m5/EsvX0rv5SBpldB7z22s1D1lR1QPeJEkAJGX+PajXCnS1Baj08601j
GcCcqMNjO6cOx2w3PcM0JUz46aoCBMQ/079IM/JJIUKPEbhOxrUblHpOCizCx/GNeF7YK3fKE0fm
5hGxkslEUHlW1CigMkdbPiwOYK78Zgdkby9FBgMUTpTjabPguGsPgcuRvbWywLDT0F1OsMls70Fb
5KmWmdjdwUPVhEIlyXCZ4Uh+dKCJRd1wPnV+ghLy63XBW7a7lkv3YZVmF2OWaH0NuVO3S+NPAhCw
uMxkW3sJMEs85YDhWkQ34p8y4rKSJl1NcRYeVC91o0d6GhKLUmvIVnwL1MWH60ptFm3WEhmPjKS8
NJHToyZ+Ut6owPRdsF9uInRZgeQerxyRm9m8/Hd7KS9qMg7aLYncK1QoCpU6Oo3xeMNDhd2s0awV
Y7ZLGMcyIh1kzPc9uDzKQ+RFnRV4miV7mVuc9TveEcVdS8YT60pq0qJ72714l9/3X/XXJYBDKI0F
sBt/GlzUEZ3kmfeOz7Maxht7RV/SuYGqQ3jswwdNv79uJFvevl5KJpaN3dTWkYnfj4tfUYGpNP05
Ls6L1oMQ4zmW3T7r7OsS6S+yJ+JaIpvAdKBz0+nm5cFdm96QZC+b2LT8rukrjiieckweM/aC1NUh
RBG/AwxE7M8ehXX8SJfzSiO2lNPKaRErTQ5zXL5q/dPykY6b9e8zkcNcxnCSJKjRxQ9t8KkJ77OJ
YwZbafNaBBMqlLoDtjcwlZxArj93RXdTCL2d9LEXG9HrNM1nrcyfrtvBZpa5lslEijgewQYpwKXo
M75gaSAiixz1RkNIlE+px5uz2Ewd1vKYqDHPMhk0DToCosOl7+mRp9703j9zHYQXfOnXXzFztnKj
y2Ewt/Gb7c2uYLVfabUqj6FciAfe6J4X7Xk7yASKZhBi0AJgNXX5u7TcVfppUU5JEh6N+aXC4P71
zeNEeRZ3oAYoUTZReynrm3BJnCL0ypGX/nBin8JEClGSeh09rqhbm6d2ehmMT9eV4J0jChMfwrrp
hCyE48q+aL+lOrZ5o7uZJdzTRuTCVzk2z9GILc8EtSwD0wgaqarbmg+9/I2jEcfq2LLMKIAQAgVy
auO0qSF1Qe33MNjyZ/raGjyIvC4Kjh0QJm7oQyIagkZ9WDkEGGSvFE/tB46xvb3xXPElwkQKISjr
UisLBMDP5U3vp3hCbly9sScbibcfPxOLcrw1voDxrMEbgUeRnUvJvb62vL2jf1/liCNgvNOFOljY
fm+6b2L++frvby8luAoNDVgroskspTbq7Ti3ULLv8WCYhk4qfTcUzsMGTwizkprWiEtlQkhrvgSf
WpRFFJ5T0e98v1kXPZh1whSLMWlDSW+8NMym7rCrjpOtH8gu8z/UtARY8d+rRhVe7UobkDwaeyhU
DpmlFke8OynTbQvAEKNG3xR0VBerLX4ZGHir/Os79pf4cRHOxNwxB0gS6pEQDkjX6mm4DQ/0kiId
tM8dgjzunjuORN7iMulaHYFHoKKLW6NUSLEXaZdicFJ9gMZz0ZO2M7WLekz8XYA4RUIA5DpN8tUU
nFA0bDX4NBZoPRg4dRKeKCYSAzen1nQ0Z+NKnbt4CO2U267t7XB+MQA8dH0R6a783UDfQfFiil5t
SAy1xHKZ7JSU595svs9qFlhKzcMY2b44SLIJmhYdOD0qs2MzMLHFJUHY6D4j5X3oz6E7C1b20jrp
HTDbrdAByFZ15jWWbkarlVhm7+Yk6hUhh9hhTG8VvT13aNX+wDquRDB7lsiYma8JRCSNatWAJBCm
AgTQO6JxktPNarJ8kaQxrxq1NEaJXNDQ+0l4VDycAGflrNyHh9zurN6hF2jxNbjROU85nDVkMSeC
LizGsUadJ9aOJblRF//6AtI9eGeIK7Wos69iFwnEUTA1/P6IqZ25OkV4w8h2aeeopW/IH4n8K2FM
5NfDxuxMEBKibb/yelKHlkw6G5bJeZ/ZPGFWcpjwb3bCBBodWqBTHiLdH5PMklB6v75yPCFM1DeB
6aLUKlYurT4p2qFpH0zCeT/nbQ4T2+PSxD9arhlUohz7osbjljAiw+ln05/7fNwrfYm5kXIgZHdd
u+2b0WoNmZih57GgTiGVjWSG9qBETnMkjma1+843HV47M8/OmVixZHE1kxLiKllzA7FzjZFLzUtt
+ZqtM8ECBOe9bOC0RC2KvpAAGdmPfdo3BFKHHfeYpDfiK9JYUDlpSkJgcNEFzMCHmUOYdpq/Tyhd
Vj5vMG7z+W4VnXT6MSs3nmfdyBYDFi8ehM+ZN7xWkde5sle4hd/+76B8mDq9mIbOxAy8YyidPkGY
nBn9TtWN2K9ArO1Kfc2rnvCOLhbqI64qkG9FWEUVvNClVezB2g2+GB0tGB2ltoNn0y5tgJV2/zvL
yJ9qMlHEqLM+woUSZ4vSWml7F1aGneecc2Uz6ZA0gOmAk0Z9x8qkBURs5JYKmTXXFCdLHO7BAGmb
bWxz0UX+spoXaUxAibRuGrQKl03pkfgwygOav23h5jt1AhWdD8gYPe47LD0Z3zvCRSgTSXKjGgGq
A6GA3AyegDKdWWWcmQ8iqQ070aXan+s494GnXVpJWRS2uhAeP+12JDUNUdMkEJGyNHVqn5p9juZV
h6iiFZBdOj5nhheG97HwK9Ua93rw3MzuZEUGmwUoeN5RRs1i10TFgOcLgpGnidhV2rmV7tW8jtzN
viAZhNWYA9HAvsMCQVVgE2xrovcI0ksJeMLaVz/XD5RQyfgR7FVX9TWv+DreIpZW3CfT7WLWRfq7
mmMxL1JgaPSVRgIKFW2zl/eK/08xK3+5vqabB8RKGBPhqmlSyRhB1Wr0DX0vq5xOdN7vM0ENvt5M
YUOVaV+b6HZUODbB2ysWB7bUhNSIQ5hg51X75g6lP2caLMr2M7wmr5M94x5sodviS/kl9nip+GZL
+spSFCaYKZE6GCGB9PqX4uWuGVphbI2n0jOdf7tTTGJE5kzLUeXsge9wW4m3ZbG/bglcu2OjWCxO
NZ7vsJLo6QjxLljawKE9iTjtYo8H7cCzCyZ6hUvQBaDthN0FtzISSZmfl9AFeRcgV6bN5D6KEQ5G
O0OfNrK1A8UWCn8uN2SPw63eS8+hd8/bIp5EJhNCVhnEQNdDC8AM7jWURUIMHn/oFe6iFltoNJNA
S2MJK6ekz237NYkjWzV/XreFzbi+ksFEhQilWQl0UzAFubFM5Vsp7qby0Ms/R8xbDIbKyfm386yV
PCZKpEtRhoEJneh0As3pgl29l0H2ZKLScl217crOShZzW+q7qiGqBN2yffqwYIpJCIFQIc12dSz3
oU12hS+L7nWhHMMgTJiYu7mMzQkyl/Gl0RpbDg7JyO3kp19+xeAJ/YpVtto3RlPPwVswaneDN53K
+8grdEsBU1d2yH7y+k+2LzOrpWQiRmd2errQ4E65SdJj/4zD8Tzteq/eZ26GsQEew9pmWrcSyESN
IUolNaUHc1DHdiIcKrLrlK8jmAN6Xga52Qa5Cu2ECR+BrkQa0oMenVKLN91qoPtDWwrqctJOQFhs
P4O84ATS3Jrfl8zbSCaOzBqZi5JGrmSvemYNJrLBin5Rypf+JcA8BhcBZHPudqUs28uEyYguqQMs
LB1Ipc8lUmlR9pfQbV7RlYKGDUpfB+KXf5p5U7T3jRXHSXhRgO1nKssA1WUdHzHb9CNS0CZgEMUv
3MpvOXghPNNlBxojFY+uk0oVxs7KNnHDe+Kk+9nRPNmibG/XA8DmcafgWYug1wcJJWO4BbgFNLky
oZp8SLIn0j9e//3NALP6fcZYc7Gts8mA6xfGczJ6Tf09lHnbs+l8KxmMVaLvuSxDDQ1u6i0WzK7P
2hf14Z8iHW3tfnuGuklfJk51a9ssfstV3vGr9bXUVzXWribLzaIoxzaoHKNs/FmdHtugQ2VyiY+x
2bhCHnxBfYBzOl1fW3zIn2E1IuOkBzToJNGDOD+pyUtXPVzfvu1DaaUjcwBm+tA2Soe17Q+qNbsa
iv8GwKQxshxgBCJ2xiPv/rh5mVpJZI/BCoBqC/jPnCBc3Gjwx661hfFrIfOwWXjLx5x9hZb3oVRB
tW65QUGPRA/VwLlkbKeuK2XoN6xOvikRGl0Pae/lnqbh9BgyLAWtUALyh4rjy5vJ0UoYc+qB03gM
ZRXCjL63yfwEVLrJOLXlUxE8aoSj2nZkXkljIocWxGkw1fDswZvddLfstArT86Hr6egwM+8xFWgL
d4adfnLmowbeW157FG/7mMhSLIUZKwm0NdX8nLezRar809xF9nUP4JkjE1yWRurkYYGYqMSsSCPa
mRnaEo6ASuVI4vna251uZSxd2NcTHQF7e0ivH6Y9xe0Zv8D3TsERYJZngfPYwFnCtwC3EhiMtdCN
PQRO8ilWb0jxJWz+VfxX3hxkJSJTjE5KCZZPMPdh/bkcwHLELfTSQPcuvwTHnUqHvXVNY7ws1pZw
DJK3hmfaU0H5XYrdAMToeccbZthesosoxscKsCl0M+2tFstPk/k0ROA973hIRJsd3GCO+a0Q41tm
IOao8KLiSrOeaN+caOSNXS0Bqx8SHYfgBUp5m2XQPNGad7yr3F9M8fIBjHNNYNqTRhVqUqAKzU4P
wYCh7BY8SpkL2GVH2AOD/yOOdhHJOFo2JUOHqgxWVvoSTXdDLVuj+KhGKefU/Mux/VvQu0J9UERJ
Or/pRrNmnC4P6clEa6rgfMzBLqKYEzoF9+2kxXiB0IVztLxq+m5QuJgt2yncRQhzRE/tVBk17bav
KMklcdvnYbdgzHx4gw+unvUvvNC7XV262CdbpVeBOThVFewzVGfJQQ955/S6ID8PIcGoTW7kTmqm
vd2HHbkjbTsAB6oVOfaynfVpyE/BEaO947JvArNaWvoeNxdqvzeXAcXsfhIsSZi+yklVPCo9GLav
2+j2Ul9k0r+votnQRVUgaNC7R4dbPUY7ORb96yL+kjJcZDDBrJPF0ejenrhPmJpG+z1BjZUOfDYf
xIKSwTD9n0VkwhnJh5zUAhRaYleO71rlJH8EVUQmIgEzvSYR8j5LxZzZQnv7GwxlFcdhvP/Igq0E
MPZfzVIaBDOOmNEu9s2+AjFCsdPv6ctb7HHpXemvvTtrVtKY9DRYymkyBaiTnKqT6ZVn8U71aU6H
qyeXQG/T3lbCGHvDlN6Azn6ohtFtZ+q1W6Lx3ui3z5qVDMbexl5rQQ0ChTAJeMIbn937oGGLacdI
+hyell9gPrLRwHxuMFmZvvDnR7evvKsvYIwwy4taCntoOd/TDWz9yBG/hPuFlsid+JF35d08wlfi
mMM1a5CSBCXE6eBXXFonq3tLVjjp8bYbr6QwJ2jdx1MV1VhWEQTOtGdqOppueRr3qTPueEMs9Gy8
ZpTM2Zmr5aBGIOZCmTLcUYC/8eNN5xed2ARVTudayuhlsJQxDzO8BLzJA44ebEJaTHrR6ui+etOj
8Iw9JXngE6jyLI7NSlNzLsW4gSLJ/o0W2gNTuE+fz6g0fc9Lpzhu/PY5q2ODGGUX1tSNu+6zMbzM
MyeP335rWm0MEyfCSiLxSCsg0OeAKg5yRRSOkLFpqIvNTumMnmRjtve/GH7leNMbPfVKNyONgk6o
YHqK/Bomr9HipyPvNZe3fkyAkKY+kDsac6fqvjY/NfmOc4TwBDAhIYhDQevfQsJjtR8e6YPq4uf7
3sv3kl06sQdQv38pko0Pg/n/l3VaUwx8xYknK3AyK93jtofmMkwU8Qoe2z1tBFybBlFUPJMwYUIJ
S1EKY5z2euhUg2WckWy7hZP7MoKt7Ek3g4651BLQe7yizraV/JbM5twDMM3HlraQIEPzJ0Gws6G9
iaqMs6rb+3gRw+TbSVln4SwhFU7UU7LcSgmnOsv7fSbViLoy0MQGOadUqU6Ujn6TKR/K/y6bxObW
QViEWpxiqSoDUFHl7IQCIAk19GbnS2+BJcvLYrDfTLpT9P0xUNFqQJaPNNStvoGuw8qplbxrgk7G
OkaFaMlz4mjkJErcF6/tXOqyXUzqIXUNhr5Fao+Phg9G99vYVu9NX7bokCDPBGmQeH9GXoQxQSRt
y3zK2xCTHVXsxIYbG50lAG0krDklj78c/RdJTDRR87TuMCpML8/1t9wND6De+6whRcQUq7t8uR5I
ttXSwZ5LgJwnsa+uQQJ8xxr92Y4QPqOQGQmfRXC61O51KdsH80UK41gka5dEIICxNqPcyhXyIqfV
AXV9gM/NzkxEVx4KPxLajznDRS7jcIGcV2VcoUe7cygyFsWGi8+Vqx8yoJHy+ty2qx7kIo3J7U0j
qcFLC2koo0q3NVqnHrKsv4/mBBzOBWltMVAEK+iIsJ/Ao2fVhiHss2UG4oNco2cMIc415nzmRLXt
igWl8BQVQzZR5frTHUNBCZRsBDI18UHj6ec+AYW97NHxfR772maEW4livGQpjChpCohqS8kbdOFI
8o5jS1sWi/dJA+9NumoqGrOnQK6YYgXnrROI94kx2omYWmr+Kxu5lZ4tZdaSmP1MQNGsYPIbD0OP
xT7c0ffRkDjEoZM7nf9GD8QrjVDfZqPMWiQTOQmKZvJY4U0G+B9eHT6N9fcmPAnVch7D5+s+ydOO
sYouRb+pRt+B9Rw1wORrPHnXBWxuFHoisUvEBIIFky40JljNh54ACWDpHvTuxUiTG1Q/7VjgvVzQ
T323ahdJbGeZMrRyFAYyksjmHBLJMsN7wJTx3GirMVFdSWGCmDoXSkxG6CNEvjI8jvpgtfOT1GWW
GPdWJpw0Yne8GfxNg1gJZay9V7sIXN1qj5gi+HqZ2os5+IRC0gaAOJALzr2Tt5KMyUtzLDQyXUlx
6X5UbXocm5a2dfDIiTi2wfaXBUEWFBTf1xnF/FAF4z4QYzcEcaOdNDykhLc7xDXzYCx9JoKSViDa
wilg+BnQU2zKyjwdlfPoqHZ+CxQ0n3eubnrXat/oAqxSIA1lAkGdsZCyQqyyNS0he73uXrytYtKE
oszAEN5BK7NrayCw149zMu2EpObMOdGbxPvVA526BHgLdI0yctolr7TEgNkDxNw2h5u53hvtd0l/
zJQn5EP2da22DeMijbnXjHPZzBN1sroB9v/yU9HugYjiYXaC587bnnWRxIQnMo5Z0deQJN+DJxQN
/oDScOi1N0Yd2opPtH7U3JPOKl+uq7h53Vb1/0h+N82lxHpW1yUkDx7qjSfRpQyBIDx0VTdAg7V5
H1i5kxyqs8mtCG4ajSGqhmLokmywXaWRkket0OEGYoi3XfNiqA/z2HJWdtNgVjKYM6wLMlFq6JB8
ET60w7MIes/2kGu2Lg+WuvBupZuOtpLGOHcrK4Na0aF1tTMEe4iG+jiFmuxz9owG93desBLD+LMQ
oJu4HOnVrbdyDPTmZ/KEURrZ63yMwz1xpNEwe00a43O5Oo1qakIaxRmgCLKha96gKu2P6B6MbwWe
PN4iMl4nJnU4yW9jXQfkyrSE6mWdRZwWg2pod7sNQZfJsRKeJTLuZwYxSIHodA3JHhfhKJrfjJrn
aPL1ZWQvNxrq0sBEggw61ys5mSM8mC7aadBwJtxJe86m0U25smnsIDvQkMSG0E0bvPBVR/tVcBCf
ad82VvLWfKaVNPTwpB4Py4OzkuxAe4v+N8y5Qm5f/ShT11zOGu/ZejMqX6yfnWbX+0lfNDpZZmDy
0yC1pYp+IfeWEvy4vogcQ2QbSttwnkdNoLrIh4mc85BT6uT9PhMt5rT//xlTI36chtwaOx6mGG+p
mEDRDUDVS1I6odPtBfETpnisUWmtqef1e/BUYWLEVBOQmvcQVIbnMjqkNa8/bTsIYf5XNSQwe7Ll
vrbM+oWU2AsMNgNaPbk13e4QvRD0TCronK8/8oKvGr/lsUW+dsEgThBCHthL7S4LH6JpAcq/Up8n
qfSu29nmnXgtjEnmw95sRTGBsGQvumdlF/uNG+12icvzzs3HAnDAG6akm7Jusrgjalt3SdRgdrsF
7hPo33eC2+CBfbHpY0GGcVZOYN00wJU8JpZPc7OYLYFmQmM+42XnB17a7Vlf/KYg95xV3AywK1lM
EA+LYjbEHLNao61bQF3Eu9+0Iw4FAhWPvBFJjmJsNFcUPUjCFid9Kd4WvWZp5Vcz9UdBczha8QQx
toG5nm4I6Ow2AXYycrPH5Si4oX/C8CAGOtC9r98dB962bTZFrOyEDeOlpgcVoXNvgR7cZHG5r3PZ
MaTK1/LGK9vmFMMtBmF2xTHkAhxv3m0vG8kGeKkVJ7V+G7U+BIfWDwD8M3poGT7yyKo3k8OVIBrV
VveipiRTGOnYRCUFl4x5iyEjWw8/59pd3B3KoOL4+ebZuBLHxPtFn/M+lSGuqB2xPzfoouSW/Xgy
qDmtVKrEuWwNHRtH/OnU1nblpRiUnH+It4ttfJ58zPk/8ITyZDLBv6s0VRRzmvWW8re0AHZk1JSN
HVURrz2a5wxMOBm7nmhBDe2aLpotVPUnJ5JN054kTJY3yYcO6NWGMREF9RclFCb4XiGcBeVW0jlP
Exx12IGANk7CEHDC8DIFKe0kj6OL+VnTCtrxE8acGk6E3MwJL+qwrf9oaOrVnKpDjBdl8CWjt+Y4
s4JisExB4tydNzOClTAarVeGqCQg8ChogIzL0Jqal6n5dT0ycqxOpRnDSkDeoiVqSnCURUllpwK4
NNQ58QtJ5F0OtjUhCoBvUYJU2Iq1VIK4s+9RSW/M2yR7qAXek/Bm2wrqkr8lME5bF+BjqGaoMnjt
odjTqQzc/tH+UHiln9u6bTyOilWeRCdxw8cGoJfuR9by8gGMB5O6KBqDAnn18rk2CjvLvuvJ63UZ
mwPcay0Z5w36Yg6VGOs4zMRtzHjXSoktCf2hiKOdImW7oWptpTQOeHp46mrhRpu6Y0rwQjDNx7Au
TrXK45nZdsCL3oyD91k59LGOT5LIwzDeaPLPdthFKW+iahPTfqX6u2aTeCKtpEEOUIxnzEn2bn0D
ei879WObPqYth9kZ7zpXRJNQ8pWX9W3if63FMzmEBAbsEo9a9FCQbis04k6Y/KF8x6ndHQe7wzAZ
XjB2C4Bpk0O7K3f/Ba8UlfHuQnqxcbZNJRqXse9AMe7oan9PxsbWYvUeJWwXadRRSDF3VRSHsSuO
bSO6gy49caxvO1z83mq2b0XK2sEYc7wtUnK1cKehiiG49Rmv96CSLdz5KB8jTv16u9a70pnJL8Ku
b+Qwozo/aofWzr/2vnGn28QZP9dPuTe+4AKrOtcV5UQrtoclz7JUCaiphdle/T/SvmzJbR2J8osY
AW4g+UpSpKSSVHuV7RfGLS/c951fPwe+0y4a5hVmytHd0Q+OUFYCmYlkLudoHtX9678vOkcuVg1S
Jie6Bluy8sTVp8g2+2InDabgw2FzvmNts1xIUubQwkwF9OiANrlgRa8/W6hLSo70RfPUI3HB9ndj
PoimtjYb3mu5XJSaSA9UIfasIL+FlzAvDQ7BT7jo2BPFn+0E9N0oufgztFMAphx2WWa076ybbHwu
9WcTmf003bQ0FrzJynYG8Esez6sVDDkYUSgMErwaAMZRb4Yb8g3LuTvltkcw0L/MXvaAop6rH4pP
xCF4huobYPBfopOoiiM66J+P4ur9VlD+sCgLSqhJAOAT21iPKZ46fGp4xfNfPnA/F4BWwuZ0mMs6
wkHT8m5GhtBMua0AOf6vfONnHF5JoVnf1KkJlUydOHmqYfy/2jXCboHABRUurEyKlBUmPqZdK3ia
v3Vk13wEuWvlBDynVlfFbaerUCScyh1wTY41FcFBCu+fCyRLAIalOkFAVs7Dp8Bno87xWf2ieNEN
2X9kTnatEBdNuq7sicZen6C4adLPrfVPi4Tx+u3/R7hHlqgamF+k/LQTqYJcH2YUOxrX+Do8GXv4
sGTX7uyxscXhnN5KBxEawna4f5fJ2UIAmo7EyCFT1W87/VioQsaAbWt7l8D+fWXUXRpJWjxAgoYq
q9te6nPwRE/0sXthWzvxLepGZxFJx39E/3ehnHFMZW6o6Yyxo9FJL+2uOqQ3yIUd81C7yT+VTU7Y
yrgV00WJdOXMxOixkN4w8LUuOBdGb1eF2wsbAaIr416YWKGV3C8/R6owIH6f3jPEG8bgJPlAJ/uc
3At7fJvFU0w9/M8wuWeGVkumjT+v8B6UPzv5xsrt+Fl+GD1sfdwo8k4IWrD9sP2SyPNyB3Ec0Im1
H8rZIVjojxywzudn/dKhzI353WTP5nfR03Sio+hlEVwiT3CktIEOCgScr4rsJKsnO7eOZLYEb6ng
FnmubmKYyBQKSAlN4pip+dYY1ZfrAUWkCPeFO4OHSh4DiNAr+Zz26VMYxT/mEVQOfyeHiyG0j6Yg
bHFZQXMHBJIhf5Ql0V6j6Li4KFIHVVzkrNdbGq9zu5Pib9d12Jx3099t3OQihhJhyMti7bXBo6Dd
AOfOs7QjB0YQAbyRm+heFhRvRBpxsaJXwGwnsfnZ3Ho05GezOlzXiDnlnx9M7y7EhYlSScwyZmPG
85E1QemBeWvjiz4ORWr8ERtqGlADYsYxaeyxbwpPLYnqXlfmPz7+f2nDcxShRggcyAW1p+W2OAV+
77N9YPUcA5pRwSUpXuk134WtZGXjDCkAITCdJ2sqXvjf364+y/tYS1GEyk7Nobkd9l/z07+YN/3N
R6bl1rLY37J6J4uWJBiPYlXQ+GR1O0vS3Ew+BpY/mZLoNLfC61oWFxlSPbKGroSs9Id1K902BxVo
Iok3gUt2OkY/WBYPqvDn0P3I1+VaMLOmlZIkamZMSuEa1epWTx+FXG5bIW/9+3yYyPsmVUrkafrQ
VDZNpcTtci22s96k3nWTZAGB96+1KC5ghFVpNBhsQM1rpK7ckX1pGndWlV3MSlQLFYniQkWoou1m
MVHdeFMbr1H+vVl8XX38O4W4gKEnZVl2DEu+GR8tciJBvgcbkN3rscD8RJfEhQxTqZW4ZrwCwAnd
ybJqt3kCMMT5Ay/s6oL46rgxAHpx0CBmbgM7ABJOEcT+9SPbxB9ay+AChGHFdR2xwqd+Gz0xdlJ9
Hz1WWNbSHrF2XIKtqXG679IhOYuQ17fC+1oyFy40Fd8kLWuaMG4V+Sb1U/AjE+GO/2ZveS2HCxV9
mcVKzRgNWD05BQJPnez+7ZrnEVDH/s40dC4+JEquVlEGG7RUyQtTfUcwODEmQuR4QWDXuTiRJ3lJ
8a2NjvmJACYHE2u3KTgNNK86ipc6Be6rc5Gi7BOiaCyyjwnoQENitzGoLTBDIQTFFHjWH2DnCo21
eYCkvj4VJQBV87PUiWaHRUK4ODGMNTplM4SYtWrX/ejOcWE3VmNf9y2RGC5KSH1eGglrAKmhD65m
Oy28Svp2XYbIunlk877t03BSYQeDx6p14MK9X7B1U3qZ/5FtgpUj8WjmQxaVyZJBn6ib7EHxk1JU
QNjsA61FcDFhjJs0yZivYsb/FAI3L0JRTN2XKI4wvsPaHcHv+FI+0Rsw4HwvhFDMzDuvPImUixVL
A6akhgV2dfxWGQ4R0YILTIJy0UFS59zEvCk29YKLVE12kh2GWFSEE3grD6DSkWEs5BFCxjj4No2S
Q8y5ts3EtLU5FlX42YlcOzEuNMgZ8I8zFhq0++Zg7KEMRaPuk4z6dLabXyXVFvELClI/yuUSaHoW
Xc24XCrsfMXzPiobWwcKZvvZAEy80v+47mGiK+OCRS/PqhoytjGt+NaAyzpArMiXt78TwoUKqndd
nrDqnBznwMlujQeF5vdoFH26LmfzI3HlYPxUV95R0g9ssoTVnKcD2qyv5sFwsLtJTskxcMJXUdTY
Pj+NqjoF1TKa978nzIpRFzLmkthg/HFM0p2eoxQSPFzXa9vkfwn5o71IammSKVbNwVo9VJ8q+Z/W
8sGqKUjIBLr8DMar5L9s4x7Ly9CFLue4q5zA8gLj6boq2yHIJIYMtGt8znPmDcaAIDNqbH8X6o+B
vOXy6/Xf35yAo+RdAGfQYLgNspAJyF+sT9Zb6TNicaBMPkk+QEk80YjRtsnJMtbQYAOwAHaoq0NT
pQKKopTjTh4m7uzqsWvBuI2RFac+lF713cC0mivQcWuAiq5kclEJnCmFUVe4KHJkZIuM5aPb9Yf8
9kPdsrUk7rrkoE7LkWk3gGlBduNd0LkWKHxYI7mUHRH1zGbTYC2Pu70ybIM2YZq1aE2ZwBuWHrI3
NkQNMk4Q+QgMfrOivxbHeW/YGRaIK/+vOEYkYd6xlrGE2wNCqKOA09wW3d5mtx7oMugbY8GFAgXs
d4uJtTifewZ9ZzwyiGgdpKOMBiry+s/mQd1HHhsPVY+6o+yjc37X+XLiCteUNh+21R/BPdWKVrUG
kAQQt/aTR3YqBkUptg1hUhhRkNyP9OfWOnNeorVGogUNxBE5vi1UObLrKXKMJveuu8ZmpFypxXlG
10hZQAgLL8B6opgha6z2rPaJPeuyf13UZrRcieJcIymsJJJiqFQCkwB89PXkMo7660I2w+VKCOcP
aZ3QxQgQ+RsZ1Ij9iOXdf/5OAucC3YAl3rzAiSVoR5facxQLiGK2c/h3HfimdBQDvSRlEqJDhUJW
CQSHDBS7FSB4RfFDcFx8z1ltjI4EJY5LDS9LcZzSr9cPS2BefJtZ0Ule5wZ+H9TBXqgmr71l+D0Y
IeiSCe5FYF58r7mfo8jUE4hawptxBPCb4hv4v+v6/Ee8/RWL+FazSqshqRpIqXfs+ypyEle6hD5I
4pDdiiIfM6U/kumVIXBBoGmnqDVaCPsX+UfaqcCwyT3RoyU6OS4GBFNrqgYD26QpIG4JtTVQpCmF
9LdnxwWAcchjpWLqsIkjsmsdQFExDvBpV+zIxxJNGX+5hX06Dbnm76+GYTXGTGLAXAwluRnIt7DV
9xIRctpsH967GO4TtTB7WclbtAuSQ7wHENSrdUkd67zgNQTWCljNAycQWPq2076LZE/VKoNq2iGS
rI4BoZj72HypRcSR2077/vtM/ur3JaWRA9JDpWW566jfmJdGPneFYNnnPxLBdzGcdQMhZ1TNGZgd
+iMIKhm0VfKIIXq8QYszvbBJ/iER8pyIrouzdUCtGaOmQ2hLy/vGiF0tlXo7xMNqCyKFSBJn7dkU
alPa4JZAdjQ7qmd54S58Vr61wF87MYTPBCx9k4jnSGQb3PsHZFFimgxgRqqPce8TTbR3JFKLe/5G
0ukZHaFWONtDzNZKACCaPALLtrJr1Ied9i7Z4TNf1E0SKMb3y+Jh0dFdxMUtvT8o/8iVwKkERm9x
4aIsymiZWfu66LovKZV81KIjlEoyZwpKgemLZHExIwumTFcD6FJOz0v9uiTnsN8NsSEwQcFV8TxJ
SmlUehihITsuJsbNqdMFZWSr+bD/iKkrsinrOjanFY2ziXIJ08JQISg6jT+qg+YYN1FkKwf6KB+r
f9RddAwuom7z9nfru1C+G5LpyzyVCQoxnbd4MibEpYduHzuMskjZW6717bqS27XIlTzOQCy5HsC/
DSXb3SDbaWZjbfqFZQCoRr4CBcRRDsPRvFXvswvDiyyEoUuoMWc28RIOU92jWDM6DAm5deJjgKYx
ALl9PDUfGhGkK4W5Z6ZLEnNo2YahIrV7gtH0uqWPiSFaYdn+plzJ4Z6bqq5VkIpBTpDa7Qi4tHyX
eMrnoLD1S3iadvFnNlWVv12/z814spLKnGf1yHVovmcVc460ubTBWRKhw4t+n3toMgos0TpHPDGK
YbbVJHoeE3ySXFdi08NXSnBvjLWAQHJgjmdibZHeR9St88N1EdvP9EoG96LUvVW1ITMDaz8fG8U2
vPkZ39f++KmpHetYwtJLQUARqcXFE2X8n8gF0OWY9iBnWRKIEKnFN0qyKpMaM4Nas288gtoclDxA
Ji3QU7D85hi7wYMomxf5L98wCYOqi0Fcx3ozk/e/bweAU2LEd7oUvgifevOVeb84Hoqp14ABl/UQ
F+qlXUo/qvAplE+lKaLtFdwW3yTJZJSqJba01eWfQ/SA4vbTnDwJrJAFmz8+hVbKcEFiwiTJULC8
hp5BG4nF/dzBeLYffwsRa8XfxcxxronjosNCNSnE4gCWtcBybNa9M2FHIYoNN1OBWT62USP4OBKE
C8qFC6p1mAUiuKwpflbj2q6Sl+snKLolLlRkSt+AohEalXKxr6rgUBs9llcX/7oYoZFz4SLJZSjC
0MO7r7PD5prS8xDa0vPs/cwDnFAQx7e/yFeWwQWLUk0VMNTh5P59FfEJ9qbvpJ8UFeOePFxXb9un
dCDE6aos059juutXo2jCorKQuWlW6HfmMR6bXZt9EdLibd/WuxzuFFUyDbWkolaWaXj8lOZSmvlF
Gcm36+r8x9v7Loc7vIYkaV1F0KcBjE9Uaqcx044kXC4GzR/1IHFysN70+HJuasPJjMnWsq/jGJ8z
Eiv2PIjQjH42Zv70u19/D1/6Im0J5CwTeqtxjvdfKRy5Sm70sdzNBXENsM61QeSFDfG1LBW44LbP
v8vmErxE75cwCiC7qDETctHCT4t2jqzMVayPQKJR5V2U8nvyQWsiFbUCUWb5VuqW3RSvtfERFK+1
EC5/SyVNm6sOQhTZz6vnuR4x4HAco2Z33YgEtsqXxIoqsOq6gg0F4IAqjcKlSHnsZU5+XJfzH57+
fmrsD1k5H82GWm8JFPqXLky2l323B37XoXTnvWiHm1n+n5ZoUtPQgZAOloPfhZnyIln/os1i1ar1
AWUA1G3xtOn24b2L4eJ+HYM9NwUuEkiQl8Qtu4zYNGjofixT6UPJ4rso7gUoMKxTE8bBIVVnOh3V
5ZDNgui//Yq9i+DCVjLVddyz4sCSnYzu+5KoAh1EArh4NUajOi4lBCjl9yn/PlYCOLXN+K6CD1vV
DNNU+R3qsB0y2aAjUASz0jaGozYhAqUHIiJY2tRjJYf9+8qU5yKvmmya0ERIQ8kZdWydp6YqeKxE
QjgT7uq8m5R+RstK+hLFmB4tPjCPT1dacMZrWANpuxSnFZPC1uRDaLzVoWCqfNvrV0I4s426YJgb
MBkha1a9ws1uc8fC/jcrhAM2+U0QYzb9cSWNs2BTjqRE1nAxjBuHfRQwbC/18q/zh17kBw+iHsz2
I7ySyRk1tt1BMc00ZEBY1TekTP7gAMbn3rQbm+4jbKMoH5rTeZfJf/40xCwsNYLMxgWWk6u6y368
Y8zhig28UeEsuMAU+U+fSQ0DOQggTgESeq19i6bd9YsT3Bv/sRMTAp7iYECrZA532GaL+tSOdVHx
U6QG96SieWGBBBceFV4YJmF2W3mgzDsAwQfZ7VKCw0VU9tx8hlb3xAUK2gOLUyGQOJZD5CdSmLi9
hiHwJE7zXa3I5U0XN5PTZtVTPUuFoBUp0peLILk1mEtaQzpIKOygfi4XWRDQRfpxIQTD83Ua6/A3
zTeP8t7a/cUzCxYlrDzqCjX4PueYh6U+VwR5pbrc1pjTIYN5wkSIwAq3RxVU07J0TQHIi8m5cqQ2
mkQUmCHg90HJrdvZYQZIUYKNYvOL9dU8MpABDQgjtyx+abeSPz6K53P/I2b++jP4Ynk75N1ALfwZ
4Qs+xLAsU70CHunYHrBethMp/R/x610alzi3alclfQjnVvEhvpM+md9rHxf5lcBmbNMzfLabLpS6
ma6/H7Wl/P6ETlOgBF0LHen94hpeFKAyBZ5CNMWc+VP5pIDoIDpHh1DM5cx++Y/UcCWZiwL10ukx
kSC5OMmeBkytxac2cRv7/6USsT0NsJLGRQBitGPLYDngId2hxOwSq3ssuxC0PUJ8hk3NNJCFA/9U
k01+zTmPjUHpqYzZrK8mmIeTRwp22uiB1VgK4TDRZnBZCeNcf0hlZZlGCGuMxB6l+5oKwrVIAJc5
xFUYaY0GASkIJGc63E1m8HT92dkMXysduHQhmnMsGJsQEZXpTV6k/gzSWFuq6tcq6j2rDQ9ji9NT
RRsn22WWlWAu0BhLPBHdguDEmnZYZwC71/jcK/VuGYltKIafxoB3J1Nvx5Xht6bmNjnMM+3vrx/A
5rurWQCvR4+dKDwBmA7sgDQmQMvNppsufYrTk6SLMsDte3yXwXm6nLSW3Fk/EXmTJwsLB4Dpw8Ku
6dIMaRISFuMorgCKhHJOXqA5LWMlHw9vQPeTPOxLZXGun912mF4dHvsbVl8BeYIAVs1QbPL6FwlL
XW7gll/DAGlYBvppLBJdFyi6LO45tzIV62Q65PVLdDZp8MLqdHUtrAFuhuaVXpxnE7VJxpqBN4eX
Mbc7L0CElu3wGJ7RzwFhxuCweRkx1ir73T8CM7hvVAsZk6nz4/SyHhtm2yy4s1GyK+VrLpVOVqD6
CDC06ye5aR0rSdxJRtnc9WYPSVN71sznUsQULtKEO8FSR1UlymF9jQm46ehQN7pttoe2F/iWSA8u
RFZykoejAj2M+ESwMbkIvhBFv8/Fx6mfaUwJfr/Myq+9ktznaXa4fhXbXqSjFqtj8o6C5vx3L8L8
4gyEVOR29H7esXE5C+iI5QGzRa44H9/c26Xv0ng2Ay1UG3nUIA3JnXYEpFAMxPrakXYdG38Awsmn
6qI76a0o39k+SQvDtwq1oCl3U+EQhikeGrw0ABFssY+spSKQic3wADw3kKRoqkr5ZYDRUhMtn5HH
Dc1+Xnw5uGsiQX1l871cieBSxTgd8QTV0EKeLkqR+4NGbUN+65ZzHr3NfW2HirDttnlyK5nc8wHo
ojSTcqaWZSdPyBVvslvTjU9z5xN8toGUwp2JID5sG+VKKPd8wFjnFJ81yInBTmJ5y1uKEWnzK8uk
LHFGKlKR/fvqITFIDNLbEdLaIznKmIboz0CGWmxqJxfqVX7yXVi0YAr8EWsp6FkRag2F8BwRmiEb
mBusUYyNG+tJ6jv1WEbGVO3Q9ZZeGrMOe3sYMrXfBSMmR3yjxoCmUwyJPtpFOiWRHfTG8toa8hDu
r0eEzeC5+tO44DxUhTSPJf60NO5v1UB+0INXrb1oowgnYhOVhVLLktl/iEY406obgBS2Zcse8OpA
neq2uGPABJNTvfSn8q5CQUB7iF1TYF2bChqMolf+yY/LRbxioeY0Z/hoDpXQzYvcDqyjZr01Qvj+
bTN+l8SHhLzNMjOvUABQwVWtOCDg3ed+B8SS/iBezd1MG1bCuOCQZ7RNAW2ImfcILGHWW2t91xvV
NuglMXbXTUTZ7jSthHFXBw7eBAUTVnjQ9MAuJpxiQbuz1QZgXmoHv1qqY5r1+24wU3suzRRZ/PSi
0uwmBJRromLeKGleuiDwozoP3RItSDvMQJqlZdOzrjZuMGbHOQmPfaDaITpppVXcFTp1QLy9L7ry
GIWLF0bRQUUVnnbzS9/0TpSBeKobkNQuijtaVmTPs/V1VJrWnpfasrF9FqJDbMl2nyXNoZ6sQzUW
R4003kLLY1eR534onKJ/LYLxLY/SXZxJWEHJnYhMe1WS7aau/NkCAqmW9xjY68AoPYJnJU3dgSgy
PhBm7Vgs04+iSU5J3HlNb+Da58irqmU/lJU3p/UeM9DnYiiPClWBVEHDs5aDvXweixeQdhyNmLR2
FFaWUxvmrTkPnpzJ3jwUEbDW6zPpa7+wglOP0bqylx7itPbzfD4iL91N83is9OWxq/rbKRou41Lp
thrFz4B3OFICKqRxMb5oaRE6YZj4Zlg9LmF9TlrMYCWl3yi6V5hxaM8yBZBgWn4KS/Muna2DEi2u
lfUno1J0u+qy2pnGOsFpGJo35ejh9sm+zULV7tP6eZ7Vs9TPYLWnr2pBnltAccZU3w9TtV8W5dVU
5M9dqz3WQ/W5bDBz00iHTu1u+groAk0cfJknIONpxT3qQ7sulvdLEOAvyHNba6lfpWVtGzO1HEKa
24Ukr4uO0X5NC+0xmsZd38f70exv5KHwCI38tB9Du03IZZnIzgq6G7VdbpHAXwjQp7p88ps2rx1V
CltHHlQbmPC7JOq+t3XxJYlHX4uNGJmJ9L2J4lNmDY9mAYPup9E2Au2IIYcfeUMPZpI/DlLiY+ir
90g6g060rh4Nku1NRWmdYspOJh3PAL92VNL9A0rmZ3mCT8wSwEqMcif3Emh2U3sxx8tQBhdLM++y
ZTi0Y+wFCqoJNLBVo4QCeqXZSbcIJiq3QgcQTVC5AJKchdz/9wdQG62kWAxkZRN5JDGWTJvFLaav
o2R6att514PHVhKzFsYn50OsG0sDYXpNdksE4BYzPuhdb0vxAUzHtmxJfjlPgpDFVOAfXADUYykI
A5aI+1zQj+tlCCVKGWJffjBzxdFb6zbtRI/nZshfyeHnKjU1jdRa1dEm3Otfu0MNwmZ9N5Y242sW
lyoFWvEQzGM6SWrUQVrbVaCbap0q6tx0/Ai3+1opLtrLXaI3owEx5XwbYiZfFdjfVgK2/n0u3TPm
yDLaCL8/Z49D/0xNgcltvfjr3+cSPIvGRoXEHfNIILUEdFcojzYKPuX47bppb1Yb14I4R4ot2HU+
QRHNnwFCmR6bve7LTmOLn3uhpXF+tGQI70kMWeGP8ofpaxj7NC4VRjxOQBkR4jptvvhr1bgvKDkC
RLreQJziA2YOxZZhL/vtoQMntOAQRUbNffU2Y6bO5YLbqkp7iu38ofLyFATAMbgdNTQWnfEWeAWI
g4K8UHiiXIzA3GQxaAQqNsCI1b0UjFWWY5zrA3qlnpBSZ+sTYHWgfA8xpqaEBB8RKYvtfweSw13z
tqBtyYAQq2fRuQqcjG8i4n1BqqbhWNPxOZZvqAiBRnBtfA+xkLUunyl+X1ZOkbaPlKPyEbDg9ZFx
cQJhVQpCCxeU4ouoOCfKUzcJKrKiU+JCRTWSYgksaFEbE0EKmwM1JcqIe93GN9/A99eIB5WIqy6J
CXslFJ9BlQ771qv/H1yJecqVR48fiww7K1VDFlc10KQ08l1K75b4lSqvZfKQpYJu5+bn3Pp2uAiR
9aAwyViEoF8w369/lewCBFGmqz4smSsfB8e0qUf29GESlOFElscFjKEy2q5NILhPH+PK06r7TlQ/
2uS1MyyD6ERRVEL40UWjDBUlrqIRyi0eYsORNSYzD/kkttRTR73MKjiwdIe+ja+6qPL8H5HpXTqn
IZ3VPMAyyoi5ivYFZF9e7phP8j12DTFUNQsD4XZoehfHBUK9jhYjNiGucfG8PGi7eCdd5rvkHxk8
zfN+EYHC/hxM/NNQfwnkBxfTIB61fAjHn7g7bDsddO9vEvjXIzf18aVFsRmFpNqtzkFuR5JdfoC8
fHW7fIM7iHWliyIovGBwyarfMCV33eE3O04mIZoJGArw+/IpNiVSmZT4okBr22xsFDqcyKUu4EnQ
g9rTG+T5gtdsyynWArn0oKyxHVhQCIxqANymN0O+OFb47bpaIiGcy8dNRsI5hBAJY15hlZwkrbyY
nZDrmtUuePswiWopqJYRCra53z9QiFQZkjxJLK8yj9hg24cH9kwCYcMV9Q42fW0ti3sBesw0gtsU
slCE8LXvpTPY2Q02LO8GsCHiG/r6CW62/9fi2BGvio90nKyumwKAJD0yks7+YrxVb5o9fwKj3gX/
21XnTsjHtJUQr4VyxhHMVVlWLJqVu34XhjabsYDTAbumjjERyhposWvdaQ/Xld02l/dr5MwlzFKg
2hbQ1TQf2+RGNS9UdH3sdq5ZChcpJaKXMzVwewsoEYznVjTiKFKBC41zlo1z20KFKgHSWUscubCc
zIq8vzopPjmcY7VvxxQBcUoSZ1GcqppQZhcxxYhsnc8JZwt76nIDO1DKb4tk2CEKSXPtLOqXKv2S
p35roCiR3yWEuLXQqbeyk5UR8gnjBF7HVB1xVYof3dGXGhQabI05d+bPrPKu7rKd5etAdCbCB04k
mosnI4pZS08huvqqNbaFeimQCEw3/0Q8TL7s6hOw0VzNSzEjKdqcE4nmwktm1nUQs/BCSuMlqMHR
HFQOilHebJqXNFps8JX6HzAmmRiWJmOjX+PHqkyUdAZNz0Y3lg/ldBx0r20er4vYdLt3EfzIVJ7V
MqZlU9RCx9c47ux+frkuYDNirQRw1e2G1CRAqXh0a9Qm5+hHHSdORXbx8P26nG2XQJUISZ7F2uBc
jMLwvRXrUoFE75wdugNjs+iOCwDYOkdyRd21TWNYCWP/vgr+pKZstLPEI03fMjl1FP0xrT918pcp
i+yEiKintrOQlTwuek1VY0RqCHnlDy0HZSP79Kh2SrgjnxQv24WeaA9AJJEPZGWca01QQKKB5w2G
55vuXKEDYtqdQ24yX0Q1sbloDFys/90fH9I0SujQKri/7LR4mt/fkC/lCxs3rf3YLzARbEeu4bRf
rbPiKWAm+gji2Fo+VysriKVHVIf8qv1kpaHdiHYvt13tXUEudkVVXi15VCHn0hN7oGdtFNGHb/va
uwQuRAXYI0qzBb42aoNNZ1+qQL/+pUYtRuBrm4/p6q7Yv6/MX9IUBR1SGAcG+KmvOaOfYieb3OHV
mUAhanqpG1wmUfbDPPiPFGEllam/ktrOMZ2wmAinU5S9Wr51BQxDCl7rZDx0nSlyum0lGdcbwX8V
fiqwqJR26VtkC2He2gGN/TQb7bl6FZwls6s/tXoXw2lVtqC5DlgELk7DCfU5b7jR8NUErCB8Iopg
6EQ6cUGyTAF7qOKjzS3a+6hqbLl+iVURAMNWkcTEvsj/Do4LjmNE1REb9PDkA8sLGLs1+9z9W124
mDiaFna7ZohpgqNkHJXo2RJtj2677C9N+KmX2KyXUdFxNyQ7tvLNMAhGNTctWpFlTBCq2LXioSp0
0o3LlMNhoyr25fpYGZ/H5HlRblVFZM2bqqxEcbGhNvNMlyuI6qR/pPJlGQ/X7XjTsla/z4WEcMhl
GsrIVRR6o4aVvaQHK/76dzI4V+lSK54xSYX4hlyiTW9G5VsUC0Z1RHpwHtKk5bSUCa4c+PNoi94A
pH0WMZNsxunVWXEOshQp6CkJ9Cjk0K6VMxrLdm3MthWJXFGkDecjaVwTOWwgqSorezCOHz8xTVdN
IqsUo1q/h2VJ0a2yN0w0gXTNltvJBqOfU5K3j9z9uxTueTZJBjeNLaxbKp+z7oesPnXd578TwT3Q
ijovSlbhE3GUn8J5T/LPSyaotW47/LsWnBeSnDYNEAFxVmaPEQS0yNG7le7C6FR3369rs21k76I4
h8wwvqJIsoHvlaId7a6QdrMenhfJ9OcweLkuazv5VhmuLe4fRsB5DanGLDFaCKP31UHZLfvUGY75
QXcaX9w83aw6mitpnP/M4VhIMZhEgEZXHPSnyWMDkM2hx76HscsYiuunCR+hARhfKl+U+m+e60o4
51KJ1WV6xM4VnCJuJL0Oiys1b/UouD6mwx9pwS8xBiG/e1UXxl0Zl9CxCI5Vv8uj24r11FDm1OtL
XuwFF8h+7po4zol7bVIrkzmxhi5h4eW+7IMgZS+m1hKYisEPj5HFVGiqQlLjphfNaVE9AKQ5PmNK
r78RzXZuvnqrU+RcOmsklcQTLisJL4Z0ilJB/Xkzvq5+n/dnLZWRvOH3C+D3jvQuo8ZOFcUlkRKc
J89FVnapjhMzlsugZLbaibBMNvvf7x6FUu3v1pYC92HJE+jR63ZzqIAJkzsD+GF3HTzoQxXu1aFx
wSIcja4hILx2W+sSLaem/jp1gsRqs+ttajLGMU1TMfEy/a6QlWqSEmSsroEJvsAvfrbqJF/bi7qz
m+FgJYh7lzJQ1JuLBkGzNd0GGSagJHoa897O6bITOCn7o/9w0pUszprnzNDCamIZr9u+aLvSnx4Y
/m+E739h32zzs2Qli7PssjGHYFqgFzAoAOOHIXnXunTHn5hbZxHy0WawWwnjLLxRDaUwdChGO8xJ
GXJ8lFPJjdLkc9jnDqbUvkiN7l0/zU2vWsnkTL7IRy0GtjES4pq8GEr41FShe13E5mu/EsEZulSW
uk7ZfSlTAd4Lw44x5whkD7sznL6OnOvSRApxr2JQRNOQGJDWlzcRedO0f67//masW2nDPXzL0Bem
wr63/j9yScGJ/XTr1Sd+UVhh3sm4lHHGaj32KfXDpC22KZ3H4vARdRiiDVZmADPPqSOFESEoGGIm
4d9En8jfJdHc//aVmLppmeCL11XOADBZEViliW5ALt/Ly4sxivL7TeIiU3uXwF06eoSdrLAGbHuc
vOGkutFteMbwJ+DxTp+zB6zbuuMeSJ+v1w9vc2ZgLZc7vTzsE2kMIFd/nFzJ7k5ZhdGiEKhemd29
GPeyU9+BQNgT7WpuG+EvfTUuLWrruMPHNORmZmxr/TkDhurUi1int83wXQr3ehT1XGZdAzNMVWJX
xm3fHMrwOEq5nQpnBDYfEF3XsMljYKrU4IK6OtGw6GWCTwLrLol3enI/VF+V4f+Qdl07kuPI9osE
iPJ6lUulLdNV1eZFaCvvvb7+HtbsdKrYmuTcmgUWu0ADdTLIiCAZijjnhbNhm664gqH/voosIZFL
TVIAI981p9BHmclXH9tPAzjzMXRnBy5PoIQHyOT0guiBaC4AHJb8JUdomcXIyXibzqCpOh6dUPaT
WZEIcSilXK8BkSu620qVr9WG3UiCe3vttt8bKxwmyPSsxA0jkKhcSLHvXcnGzAMYymPXcO6jb60H
GgTQ2tYQosVIL++9wTOSibQsAyFWHQG8iAorrAtLTw9Fz7kvbTr81UJWpzUTU4IPKAQvqnR+kTMV
g72xkxqa1ZHxYWx5j/lNn1/BsfE1KlpTStg4tfqsYz7FFO6r6pyEPLXR7cfGCoi5nWlJo3ToAKIs
aVnkthfiC3aV2OaMKnXqqSCU4LgkzzImmtOkjyU5l/GOCs+ldj9oD6X4oRafb3skxycMJphlBT34
eQazpkkorK7s3EAd7vSSJwrKXT/6Q1ZZI4xLfTFm+IU6ebRVtX3Od4qMz7vVo2QJe/Ppv9lFV3cF
J8dR3uoYjQKdyQQa7NpSw8ma8sf/hsKcyvWYB0FrYPVMXMfS9mclDLYQ/7wNsv2kWrkekzTEYcm0
KgaK9iAiYRB8vgpOaCp2pSOPyZ67TUyOgNx8EicC1q1zCsnq9vFBsMlO+Q6hWLwOeBlpM7NfLWO/
GRvtIlaDgegNBggJGvFBL3j1CI6Ds7TUii4DYqH5KIt9Mv1MlPlQKbzvZTxDmOwgyoleKRlFGVO3
WrAxmCq67QbbEKYk4o4pqzor+9NUhREFA9pSQWzoaovi1XLJSTk8CCZo5mkQMPUCCEVHxxNmyCST
Vx94/db1x8sTQ8Z/m8GETIgpKUWKgWH64ddqP+1N3zjHjw06oNHsZ+w1ZzpkL2i43k8HAZ+VMGL6
F0MpbwaQZywTVWWu1lJO13MWu10RG15faZz13E7hV1uZYNKHbBKFECm8b7+J6U4SI1sTjlyG4e0j
9zcMO3BiDHVYz4SeFEtvmeNLHvyog8xaiD80o3PbCzkmseMmcVwTMrbAmoXQbrQvKp48Y3QkPB1V
Hg4TUGqQJlM2YnfqBTqSkQQGaCH1g7L1w0z3bttEd/qGS7Kthboy5mlSw6ZBxwRwlmGuoNDPuqq7
XWhibi9HI1yV7W6D8jaNuufqgGpmkvRVAdBIzp2lOUjC92aabLlGdZH7lX2zJnsNOlbcVKyaGa8Q
gNEalu7V58qXDxBc8XnlF9620X9fWdWqYBYVDADJ6CHTA6fv9+qCisVwf3v1eFvGZJEZ3OA5ponR
RqiIVrzgg/qvMAX7OSn2aNxdTM45zzOLyRWSZCpVQ9dPK+7F+IyRRCsJLs3IbQXlJCWVyRiZNpWm
CDZetK5UzmyXFyqTFXitN9nov8NFk5cFt5tPr67Bdud0rRRmI+2cH8Fih3klt65xv8A0okL7ZPzl
jAYMe+CpbGw3Ba1g2Xt7G8+D1mNFxwN4vlQvPlAe/nIffKCjL/yJ71ehpBtBzrYaCqD6yQR0waF/
PtjVD7FfeB3kGhU3dCG+9hjv6dOLDuh1FyWyYlAMKK1122np5t36CcyNXmo1kkUCNpeUZ0HFvUrZ
q81jcJrQY1OUu6HklNk2nUmXNIVoCtioXvdgFYxN2SxTZc7Ia2iTGztpV7aDe9skHgSTxQRUIYJu
AYRWXtLwQ91wXpObt7eVCfTfVybUpJKmrljQpakluJGoqHke54UT3ZtU9sYKhclauiaYYVIChdxp
D8ZBxYi+ck8e5zvNavflXfa8fL69bDyzmPQ1NsucyjkAVfmlQ4tDBlYAmbP7mwfMyigmZwlynJJo
xNY05GPQlxbEz23wHvbi50LjZOPtaF5hMWnL6LVJNiiWAtosW/fKnebIu+hi4Lup5mOygeN2m+n/
iscOizRCpI50ntdZjOcYSilz/V1OH3L5sUyf5fFdd54VGpOrMFs/j3VMawwaCgz5gxQsdjruKpHz
CXC7FLoCYi49ej7IzdRhGdOXap+76L+2I+J+h1baEyqgTuBmmT38m8/g1II/MtMKmMlMvZ6baQ6d
cCRHStqKXDRYFZhbUzs79p/mGNsI5gA//Oj/Oya77Y9sqx/A5BFkKrCgtPgB2V6yW4scG1/HA7c6
875GbScsTdR1KLOgtZDZy6QKE2QUWhcwLlL5XMne7cjezPH69e8zWzjncTCqIf6+FKLxCt+cHGyp
F4XEEeRuP2V15ohaZ2XNu3TUjBUys4e6nmlgSMCViB5w3X18GPx4tMEV5lKBzdnPniUQeXFcdvNi
tAJl9k1Opy7LJZirx1Jv64Jsh1VxMYzQXwruCBy14E8vva4tcxhMcd2EAS3SKjsEovLaGzKBCS1/
CnFyh7in3N7Lf0hrV0DmXKgVDUOFJpZ0tDEE52ugqYpoM7iV78d9+oFbfOGtJnMsSHnTR60CPDp9
LLqZs0DlBFdNJz6LdwSNnERBGuAVGreT6dVK5qAw0ilOQViB0f4ugMykryt7oXlsTG+ocBHidaNw
F5U5K8Iy1GK5oot6SCJX9mTfuJcfB7t5IbaQWeBa2t3exu3D9rd9bJFJL2sz6U24TVMFu6lYfGXQ
Qf/LUwvYvklfY4GtNM2RLKEHE7FA7nAwObmPKRrw8X5fDuk9prnPBV+8mOMwLIVrNBdjkbUwDap/
T5RdCOOoPvHTHTnQOVu0XPwLRuXt9TQhI6yaYOhleTSmVK/zwezxcu3B7C2JdluaF6Ia+/ds228Y
tqqhtlKJgxcwY/e10yULQus7KSo4N4nNFTTwfgPznYFpDybkKnCFaH00Irw16CSpDTS6hM8Syg16
n3EoLjbXbQXFxFllGOo4jQNKJ+lhys5ZsVNDTo1w+waxwmCCKyJZVs8jzBFqR9sFkZ1DUtPYgw3d
Wy54GLvZy+TOTyl42G/v1ua5amj4Ag7iZl1lh1vrUYwg5t6gXtN+URd37jhXzO3Fu/59JhULQSO3
c9TiITCIh2mYrG4OD4a6cFI+D4Zxh2nRBUhxwIwYgzDdfZB7YsM5MrchTHAcgXwMEcSc04sU52IW
dShdyJpfLxpKGM3TYpqcxyYPhjmZu75H+g4AozT907xkO3lYfmDQzLu979ttA+hK+Nsc+jtWLzR5
yrMkk4FDrx3LXsPrqdwV34ZvqCBDV2+4lB/Cwgrs+cj7ePAPzn6FZnwiqMNQxGWO3gdCn5LJm6+P
+QYELx5xRR+EUCBqcsMPvIsB9YI/LiIrmxkvQZcWCgk1UpOeJ07bPgeQyRaUs5zvjJTzAOZBMUlD
jJSIxBSqBjk/BjHDu0oSPyW5jE4W1WqrgqdrsHkbWNnGZJBWn4xcK5GlKFt258027Yglx+njDI5p
L76nbXzCAc2w97wUwjGVrUSB9r1PKgnbKUSDJzSUxa67K0vctAbiGVHNaaDezli/vYdtNi9FvY9I
g5XNwdw1xlavZpwQ5CEwb4ERiqF4VFH/jM5z+CjzBt04Ic7qxjVNXweTiZw4lgl6nMrSFYbq0BnZ
0+0Y38QBIzA+OpmiArrKtyFuRpBLDlMcKpP8kpgChmUPYLPmLNZ2EWaFwqyWgQdgA2FXrNZZOkSf
W4zjVsfpoLuzh9LnneDwZid4ZjGJuJ3MScoLmKU1nRUapwH/o/TvObdWVjFpOBNKQ6srgKRgmtSS
zIohUNQIBefc2n5Ar3CYNJynVS2qAlZPnJJDok0PLQa2hz61NXT7yrnqtHFziOp5Fxb5r9vuwd05
Jg8XEBSagww2do5ySHHhgIrAPWjt0D4f2sPz6POkZDcDa2Usk3/7PJ51BQVk0HC3l2jU9qWecRaU
5xxM3l3GVi+mjvp8Pth1KltBJILA8vn20vFQmGQ7yXkz9JCqc0Z53gVzf26D2G7FxrkNs5lZr+vF
Dp8V6ogJ/w4wfXiOu9Dq9YsWX2oZwknm59tQ24fyCotJFkrQ5JFCnUF5KPbZfe6CaF59FC74rmsv
tmorfvZQnNtvvFfsq0raH4fyCpjNH8WUL6EMYPpYF1/6l/SxB/Vearc7wQXL5ncTBMLlU+RDPhzF
ArLPcIq96625+hFMTulbIxurHis9tWiiBKuAoqSnQuO1G2w/olc4TFqZqzoRZwk4HSoFoLNGZSI9
m5hYgZabJ/Bbx2gI31pcJr20sZ4sOfoDnGzBiLqcfgnV6FtIlmM0dO+aL1zZxqSTuAFPzetGlrrm
K8HyYDZcwe3tDALmYVnRIDTD8iEslSIHY4sCchJbEwRemsjKn+Nd63QvgVXTqfAPvOvqdqz/hmTL
EPghRVOPgNSl+7g07LJ2BbSoc8KPYxhbhOj7LjGECChDb03eBHVt9Rv4lB9N3ITx/IOwd2W9q6Zq
Xi1jIq9Q0ZsUl7Qup1QnXEhOvZhyMtgma7yxwmACqw7VRc0ninHOwcTjK6iOCW4S2GAMdQKfknZE
B31f89KKTH/8n55/NY6JtFENImmklekJ6mkq4i26z/bDHv//NNrabrmbvODQ7gJwfGJmvXdmp3Q0
q/qa+MUl3GdgD0/ckHt34a4HE5BC0fZLnuJnDV6w0/3ykRJNQpHpU3lChnvQ7zW32CmcK/OmOtN6
F5jQTFKpHpuUepfiirZkU3EmzcZotgUGtLPqGnei19l4NHtxjMlz0UEy4jJmbDfRrnyBOf6XJpCw
LfgVn6BlHDnEk+z+jM/H94OtPkgeCLagENXHlgwJkMQeOCccL46Zm4FOTEDTe2quRyp4yYJ0OuVq
UZ7IUDaccOZhMfcDcCLXlT5jl3NjPkZTflSjdr8M6ePtrHE7afwxIVhPaVFoNDXJkCoC/4/A8Rve
32fuBHUSCVJJP4oU5l4uD4XG+fv/cBz+HaR/TAKiA7MLCvqZuEHTRPUkO+GBUvjIuG+IluDwuPu3
7DHBAIiyoWwQkSWIERqpAUM13siCEdyTsfGkROXcP7eubGsIxssGLZlnfMxBvsuPXftByu8k4yUW
ntTs6+2938wkayTGx0xIG4m6CCTaGyTt0It5yJzSFmwIWDyArwD8Y8EjL61uxvAKlX3spyQpawPV
UKCad92JoAW+PmDoYwcyaNv8OthRjM2r7OqnvDcuPLpIzuqyb3+wlstVHsDmaRme5wl8UwkkH0pt
P4RmjckM3vFF15A9RNbWMiek3AVpIebAG6vvevcpQtNL/1OTf8zKScSeFt7tPd26ra3hmMOSyE3c
ySoWtxIna5kCS+qPS3LI0pfbOJtxtwZiDke5iyYoygKIUmJCGMSvd4IN4izMprlg5vN4brOVD9d4
zKnXQ9zETOmnB7F4iUSvz74alX/bJh4Ee8Q1oKLGPAHWbjyq4VGe/YarHbp1p1ibwRxgWtSUKemA
0eL7l/aSPkTOklvJC07uQ4Kv/f/RJCaXSIVECommK62MrTm5GNr3hct6Tn3qloszaaSa9aEIU4CQ
7xCtT/HRkjZ0aZZRWoklHfnqdxwnZ5U1ZqiJ4NVMrSpCr07xcUhuPBK3XwbVdN/jE7KqqeiiMhWW
v6fP61CeUhz5pow7HwFFIl53IHl4x2lvgvP3bxjG9WJjFCSNRtOQPvcTNC0Oec4p72579xWC8bwg
hYVigwuFOntlC45J+aUlvFIeD4TxN0gqTIJeAkTSyFGEXI1ilE4bFs7tXdksNazXi3E5jIX97yaW
vLIDBQeMFnuCHXygIrw0/dCuFT5pxPbp/3sN/6imNKQFDQ/My9q93l4qlXebETdD6QrAXJf6cVB1
lXY31XKQPLb4D4Zy0JSop2gUBAcehLkwye8uOqhQ5Sx0hmzmbeGmjZKIKQPJoIJZjJ+A32fSWkoU
UCSnUXWK8IGzd5s+sgJgfUSRy7kRANCAbfc77XUo7eI4HVNb+EK7xqAFzJck3AaFLieRVMXUZOZc
NBo0caUDaFmU6GNeHgvMAyujd9sy+sP/yIPSFYM5ErU+WaqxxDCwmoIsIOutpQ9qK4nyQ9ZBYTWL
bWJm7m3MTbuuieP1Dbv6BjcGSd3nETwyKBMrSFKr6GSr5UobbDrFCoZZPvDUDhCxAUz8C7x6oGrD
2CIm0P3WWX4peObOR+HptmH/cMG4hgK7mjNeo2JNU6In2s0+stND5MiX+KmxwNh5qD/exuMtJP33
1UJq8TLGiga4RNUO9ZLY8awd5qB6xyfgVeKSmUS/yCOpehULObS+GT/V0W4oOM0G3JVjIliDfsqQ
0bqF9PBXN8rysfgY2xpkSPq7GMnEub10m5Nja6OYiM4CU85NA4ckyezerdG5HjjSHvTWaN/AN8P6
P64hk/zToocaRQ/7NM2woFVmzVluq8snjlUcj2CnxHWzkWu1gFUK6Iggx4OvUoNPv21Mbr/vMBI3
cqXetyHxCifoptBBp//WCdGImRNjVvHJqEstc/5mCAdj+HXbLuphf2QpPOv+xmDialArooq0FV2c
75aqtsW8dcRhBzUinlvwkJiQwhe9SjOpHor+oXqi3B+FF+y7A4qR6GfL3OJMeaZ574R/eF5e7WMi
LBirTs4yDfahZTy2nPpF9Xq8LSElVrnBXX7fvIhOZEU4aRq0JvCmKrbfe1d4JvhKUSyiJQU85Y8l
PpWA0aAiyGsYpLv0xy5CNk/GQCDYsthnbD+ZpWJSTqKm/Awy7SHinNKbe7f6+8yzVTWggz63MCOH
PnKxkBO0MAoL59nnaFE4jQ6b8gpUA/BvYxi3D3FnVCS6ZtWn1h3dxWl3Q/cqDdr5YIOz+z1opCBW
HDv6Pa+gs9m7twZn4wHP/qjEEwa9e+FXKsWi+8RBU7492MNsiR75yqf/2rwpIMahoQftZyiSvo3z
CeS+SVHJcJLxYvQ9vjIeK3D+jmqLr9G51Wqc3dzMK1c89t6qSfIyRR1iPmubU5xB/wXyJoYS27dT
yz+s5W+7ZOb62hVkUpQAOLQ+rlzQmnivuNGd+Fna1071YqAxsfz2HzFZT0U5KYoSrKVybl8pxDNi
Lx8HvzmO3gynKSY7eubxeG+H39VQxmMTsZghKQdQoT7H/XnmPda2w+/69xmnXHJlyiM6mqXJ/WzX
Sie54G/JLS2c6Dy7+Z7Lz8o/mEytBLk4VlR0KVKn89xg7laRoYw47G/vFc8NmdScxYFYLrSpeso/
V/WA6/BoZWPHeUtzgktmMnBDpCYqM+zNtIhPqVr4qrCcBVAlRqm+E5N2N5H563sMwzw5hNZ1yWCZ
C40677NBx/otuh/OO0nfixnn+b59qyNXDOaSRVoZghsqMIbv4IO4FB56p7/oX8yHv44XXp1008NX
rzTGJUqhiFJzNml/whOoXo16d3vJeH+f8QVd64awUvEggyzKXW3U93GXO7chNoNo9R5jTBBGfCuK
IrzHyuEubPYCQYs5ecp0rpYBTTF/HMYrIMaWpKkWNBKBT2jwepxeVE4AwlH38qHGyf+ukt4KjHHv
KqsaCDNQCQH1YRCfi+ZHF/JCaPsStQJhnK0vVKEhaDt0BiMi99289JdwlCVHbXuUv1pR37WKqnhS
kwRe2VfmrlYoQSiaaEd/jMMIClARCJXUIY0fxYEQwRqKue32UpIvbiuSakcSdeksLS/RJHJ727c9
S0cxTqKkfSw3JIhG1EGraAEje1SlB+7I22YWk65/n8n9BtSi06jBhaFQvpPAqvAlUOIN1/AwqI2r
12izKG3VUQwx+BgttdWq30nLmw3fjo+rIUx84Ckal0qNa1cpfZa658WULRIM0Ofl3cl51jDxkVMe
RWnGjqiYRCVJ9BnPYMUy4p5zzdnceRlf5TB6AP3cP9jYCn1udYoz9MIpXSAQQaZft51rs+nZvGKw
teckEZa27ZAXOw/t/G4AdUdXPjbfKI9T4zZfGyt3yvtmlz3zVnFzu1bIzOUqjYT/MQtDW6Ax/cno
rUKcbFOSOdc4mkH+SGcrIOZGhaaOCO8nul3ThQw7LTkakP8aQysg7/o6toJiYkmpMppCAJVB0lGA
6m/6POKV2CtWN566qMZ4LE9ujOMkOhNai6guS2RiAzHNcCeg+ycxF849hwfBBFZumFEnKoAwU8FV
jey8dApv3IOHwcQUMZM5Vk2snKaCOI84INGZ7Njt/OoX8q6dJlCveU/z+9r3maNHbojehh0wO424
oTjvIBXs52rogzzvIap5WsE8E5lDCFWyRi5pIq+zD6MAmT2dcI4KXkgx77BOMJpgoQh5HluNYieR
7mQ6Vq/h8WpyYorlRkv1KVgMAQm9HConFgqXoA8sN9RnmcTekKbv6D1e7RQ76xqi77g2aCbsozMR
S1sNf4UTp864mdVlBYpCkGkAmRKzeEJea3VcoLXD0D4l6n6pfiQ86svtDoUrBluDqyYTB3EOjOzU
u92e9nMGoAU3wEWOhivwQ3q5ZyZWH3IcY/MNscJlcq08yY2sJsBN1NhKphczz2zSPwrkpImZRd6h
e4BlRBlHF4kILWJmKWUI5+VJWkxOk95F8l3X2Dkuq7dPrq07HUBQNJdMkBqDZf3tnSJC+BQFuHUo
PfPiBc+Uii26Q1lM+5EdF1u2TYxdo6rpSxY01bmFOfrnmVNlDf/axr660mRTNuXjAHhlEqxcdPvq
uRHPpL9I5o+eXCCN5dw2eCN9vAFk9jCVKnVWimxyJjycSbrTIk7daiOm3wAw56Sqp7EQirBIJ6cw
94PgZ1w/CN1nmacWvJGmMH4hi7JhqhCqZCkq9VYpSrOEJXjQIJQL14xrK1ww7NQEHJu2dmkNxeZc
yMENoQ4oYx4dBIjfxvdN8n28qyC6O+zT8B1TEm9sY7yyxUNwbOMctmlHEB/uhdo2wsa/7QpbO7Wy
is2+MQTmBQ0T606h5Y5hCk5p1PYUgAPbbA7Lj9tgWwMZa5PY5IvcQSpRA5p4iDEJXEJ6Kt/TjkSe
3CHPLMYBZ2XU1HDG2lXxc569iAIGjWJXNu2e8Eo3W/feN0YxN7Wg16OpN+EYoRTYo2wP2Z0Ylg+l
DiXTdDibQU2sVs++KsHo5hJq7QPZZXL/RcOrb4pVzCd9MTXpu8wT8NmiSMQPozQ3OPCgvcVctqos
xNSrXmO1oaYsO5OPF+kemg32v5AdoCmDzWFrLObSBYNbJa2hxij2anKCGnXmNHXXnRpFeeg7kYDj
18SEQVZWB6VNE9echQum6jpOm8DGyfvGZOoXq1Ra10mY9CN+RjuIsyNk8q+Kzi/rRsprtNjKoWuD
mXSgZSE0NY0SSOoxxtdlfAzgBAtvSZn47/Wp0huC7dPvqE7b4nd+Z0WXxBf2PJ3frWml9bqxc+UB
Xu4koFitO7u071C4GE5sp/t+30CgoPR5MyHbifu3b7KUeTP2KZ8VLN/Q+FL40egCNDf+guAw52zf
xjHxGcMEuSLG8986xCxUYTOJzeQkC3qyO8USpR9EOTQDrwi5nXGuQNRfVp6XJHGORgMK1NvFYA17
/RvtF1VdKNC4ZohbGR3ZM6lkCu+r78aVDJt3hWbifNJksY0KQPfTnTp/UItPbXdQUQPLP+rpt9te
ue32VywmzkvNjOqpaifHVO8MczfyhBF5y8gEcNCaS6Bgy1Bv9yuw0WhWnXpCf6eHL7cN2c4UV0OY
+G2JaVZxR/fLPAfJcVnOZun9NwgmgMEKICyGCogmP/X905QfdPPnbQjO1r/ebFdeF8sCpthCbIcM
fasoeJq6n2ijtIfyQ5V2VtBzFo3u7p9Z/veisUOvixhkkk5gUSfc5b1qT6Rw4ryGkFfNqbRwtueV
uW5lWJpNs2jMQFLrT4Lh18IXNITcXjuOK7/Odawg+lDVpGYARNZVu2Ysd9Uk/f8fguvIfB3PW0FE
ip4otYntyVLTS5TyuZ6WY93zlEs2LSH4XgoNblMx2GvVWGpJOYtIprW8WJKy7GQ95OU3mij/2PoV
BnOjMsKyGHswTFIp+lNkVx8iB8PvvWd8aqzUMZ2wfY8HrACZzB1LYR3DLkRPrdmDkLuGeGpNlVMt
2sw3KxQmbQ8QPNDTHu9LgudeVqT7ubCHvHN0M4IoFOcw2nxC4CkLyRxVliX2MSt2XSQGBk5ZfHOe
rSaNShdPX90Kxi5xo1r6jgO/dLNZEOwyI+Gv2/6+1YykmFf4Pw75OGn1qoLDt4fZ/ovSTL+Qi+gV
4BTjDZJvNaK+QWMemVnfBr2W4SrWYRhJQM9C4oSlHTlJiaFXaLacRAsjYKpNfoiPtw3dzB3omDAN
KBegiYA5QyJD04tWD2dnjv28/9yJfq0tnK3cvjGtQJjzw2z6WDUkgNBhU+JkHrr+UgzTtic63qXu
BYfXP8MzizlOVKEzIXgDRC3zJ9JZqXkoiq/vWDoFZDV4NigiYdusDCKoi66akxMYtph+K2M3GZ5u
Q2xG3AqCiThDFVS0xBkoPuRgQwlPFVjYhI/GsBsU3g16o2dYMVdQdEVX6bdVek1VI1ijBuHRyFUP
Glx+3GWpVQkmok5y6ro4hdHkN2PIA988mlfg9CxdgUelgXFeGeDJPvaru+EIPq+P4DnQTvquQSc2
skthR+foID1C+Pb2Gm/1Db2xnAkBKcIzKIVkltOD6QjVrMRJz+0ZY4GXvoKGcL1HyNuhp2EKM/Xe
dbdXEXdQ/lHRwsOA4x+CMG6XyRmNS695AuqCdXDOcVzctnLz2FvhMCG4iOjSp0NnTlSLB1oAKoj8
nvfkCoKJOUiCR/UwwJTCfK6XQx8XVps93DZjq5QLpq2/10tmtQgNsYZmH7pmMGgW+523eKqXPqRn
aZ9CItVRoNxHq44zV9xI2jrSNdwX8F8dkyFMhtb0MSGqgEhskKHpvK7gml9pUx4EyO3pM8fKzd1a
odFfs4qHVAyzykQv7CuHTnqRMZZAwIKwWCrITCDw4gqYiZid/4jK3CLCEbJ8JbVR2c3unFpg4djH
tujJLmTOrdk3HnmD3xuHvIqKJBSvTNSUZTaFCkPRByqZaNyr4PGLdyN4l5r3kCqoGLKEToRuiOja
Z4JMkgqtmbIOVad0r1b4tgq2m1rl9gBu7NobGCbGutpU8kTBDbb7VPodpP4qLwF3WoEWsvhpcTtu
++bWLeUNIhNyMh4uICgAYvMp+FJBdbS0U7uIXmvw/Fy1FXxrOPY7ihQbSU4mrGNk7Io9zZQCxOl9
9BtqaGdWMLZe7xO3whvH57jmxun0BpkJv1DvwdM1wlDM7XXTUQr9XPtGIHHUkcNYFZZU3s0z77Py
VrPUG1QmDIU5wRhSQJ8kJ3owgNXWCk+aRTBYCqFD5x0KoW/gmPhr2qGahBHLmyofpsIR8z1nFekf
YN4lbwCoA6/SCpGCUMhF2JOc0BPipm5pBz8gUutR4S3BeYeEzhs45krRjG0t5Crg1DpMLNIld0Eh
7btc4JxtGy/tNzjs7WEigYpW48nRptiepV+TdBzVbybcgrN+G7fKN0BMHkmyGO1JdP3+qvzVu+ao
uxpo6vDdC4V5cNQ9chDpX7y1Y0xKEUQyx3gd4G5yWLzQT93I0e0ATfC5LV9Gj8oKJw+ho/MoVHiW
MokF8o2BISfAFQrDnqTEMuXsARRRnIsf/fk3zGNfWVqRoiCvA2YEI5jw3ah1uIkrmEc5wVNhWezb
y8mxii2kgvugS0WMXjqiMZyTtPWSLvblMdz9NxgmbSR9NkptjzhWNGvofoaCAwbF2xAcl2c5IPWw
HUyZhla+7Jf6sxp1zpLuBonHE8RbMSZjjKWsZGkMU9rqx6R/1snDEvy8bQrvEGO1RQxTUTFSB1vi
l95VPYJrQPgqptDZArf5ZOtDzzqGVSZZQKZPEKQQFpUozFB5Ya85Zr8oV/i/ODA3E66Gerqsq4qi
i3R5VwlXzBsiQskaGRDUCLqXOaj/KffinmYMDV2dFa+MuukXK0DGurBXoqU1AUhyOytOy/IYpidB
cW5v2aZXrFCYPCiAUURQ8hE1tAwDFlAg6P1I+XAbY6tooIorECb1yXJpVk0GUyiPZObEqTVYTf6a
bBvM7hVnUbd433a2DaOjFOi/RhM23c/VfjVmYeglrUFOxm7E58j0kPEYdjevvNoVgokoNO7IZUwj
t251OwwfdGlPJmsOfwzmfZp+iZSPt9eRZxLjgpGiBs2Y0+jqenucH6YutwyNUwrZdrurUYzbSXGx
pCktrRMz7Z3YkFu7JTkmUkzjZ5zrEiePb56KqzVk/G/JezL29ENV2j3GYMlHQygOqZ2eXIB3e/l4
28V4oVKVyRjogIpA5TCCrWexwcfotKNXzveG/jSV7m1A3n4xJ68IWTHRGAGIIYA0/FWS+1nnPKKp
i/1x6l6Xj+1jEPoujYsYEEQMrKK+B7sk56bEMYItsrdFiRY/+u0jKYx9VJQQUSz2S1xxCtLbR8fK
EuakJahZ5Qnedii0h756XPwJdE0g9AdhiRXfNQkn721NJiEn/fZzg8kPg9YtqTjDz0fbeEj2xDOP
WWEZYIsCKSJBx76f3pF7nUvOyfFCVmSz6RV8G3n9lgRG//ZonImH5wg+maaQKLeL2Xpt1nRGC31s
3A/enOBmmbnb1hjRJI1FljAcLtcN7oJn0n4POl7Jn+c1TBYZBrDbtR1WV+5Ma4qdXJKsoOPEF8/5
mdwhZXFtFjJAZuOTUT+o8+52/G717bzxESZjmKNWtaOB5dLxmVEJ98PwHBmHSjv2/QPRLHU+iP2P
25i8hWNyhllofT/Sj9pScD9nrlJjICr8eRuD4wUs+2BAhP99A557026V+WcDQXRJ6L2uBPfxbax/
OPt/xxlLQtimqjgG9BxePmg7lKIPpZ3bqOKfyv3s/BteIC4ik0lKyNuRJgXiAJa++pB4w7E65qfR
CSxcQz+bzsRpkePsGVv6UsJcStMAe9aN3jjuluJReby9ijwEGgmry8y0xFk7CkDI5x69rT+beLJq
2f9vIPRHrECMaE4TogDEEM9V80EvjyTh1JW3yzDXrGsyeSFT1f9l+eBL7xb3xArd3C586ZOMzt1/
8USge33jfGRr8m3WS6JBnwj6HfEiu4COEbkU4PWkRVDy+fYC8uKKSRf4sk50BRI/jimAEehjM96P
+vfE4BEBbr97VovI5Ai0zEaaSu9Moy3chb4MhmWMTto1hkx43zQ4G0bYIr2WpKWs0Ttn8DyDdKPw
wMXyLO0nW8Ln05hLjHo7pRO2Nl+Dm0qoaEOWJodgkO7GxJXLhseRsl39/L2CYOh56+ptSa1qYJW0
m060JD9UrlZZ5EK/UdWe+FHfy094lPD6drnLydw6QPKK+hY9/XubkqSl9AvVLvAw6oKyXejxSDp5
y8nkjaxB54SaAa4wnwbTJjyVsu2/r5sox4sSURSmltsk05RC7APeoX1SyAdzes/1VkdrOj7fY3aF
7VAnYxXLvYKPClUDqkiF7NRS3N8O2s3UeoVgu9CNNhLxkQpf06baTxrXNF1hcv4bBLNK/0fadSzX
bivbL2IVA0iCU4adlLN0JiyfxJwzv/4tyNfeFEQTz/LEHqgO126gE4Du1X0Nlh9ZxkMXSL3Qq00d
VORj8FC324ZhZv/J1y0k4ZS696WpVE3AsBEYzT7Za3uC/nqRSxDBcCpcFrQocgoY+TRfJl5/SC7N
k3rQv3KfaBKqoZXEogpf4u5XmO8TsdfBqf0OS7VzVXdS7SWkD7ruqiYV7NG6U13gcc5bRi2hLCfA
Uyu8WxXffHIbjC9Fej/Ur5H5rZuvC/kOQye392z92LOA5Xz5HERy0RSANe4GDCBl7xKVG9z+OVpP
1DC47vfOaPxxMSB+kEUj0PodbOpSdTDO4yVz6GOLMroDehQd6qS/RLCrXmKByum/L8uj2jPFNKdr
w7r3icCE189yCwBO83Et0vaDCgCm+fkOPSyP+eHPi7n0lDsmck8RxZFIJs4KGgNE0KPCZNJ/1P2P
MHj4b4rBnxNL3fqfmRH09usH6V4xbfloXVn75lZ+wZ26AI/94M/e429744+GetRreUogUOW1Lu4T
XMy3c8G24pp7DIe+EHmR1fWDWcO5WijUfw+Ui2QzLQKtshJ49nkICldNq9Kpa2UQSLWGwijrQKpi
oAOYJ2vEnaRBmlmGvmfJTaTKkavSNPS2l24dxJBBIK9h2BWf/mdDpKJ7VENyDko+XQItn6j5W4TA
/r5YrJo1FjUDEGJjupul6uAHsuCsuwrBZlcruC1FuzTnh1pQvZGgUJEpaLZa3zT0bXuR1nJj1Bui
+E+VdRD7cPaSSrFaxRq+X0U4IUXhUQNp4VjYtegNYlWQBRC3VkGfkjJnu0GjI8VpU//K1cZSEu6Y
NNEunRQfkjRG6hIUVFEJTkcWPdutpopLHO6oVJtjbQ4MJzwOnrmbD1JjIx1u3MHNweeutWClFUSj
tVxoCcldqLRFqLZJh7XrJ8s22reqLu0Kt0TbqrB6QF/CcKG27gPZxywmdn6Rnf7SQJey8aa8KJbb
uPG9glH0qfDgyUIA796WmJx+UzCXhHkF0QYHPsdN3cBrL5qdiiojyRUd10V7x1dXmJYV5JLKFvIH
iivYqNCHQbO7H6wAZzoY1/UXasKQNGqKgQkW1ARV50cPUQZ91ae4bIb5Gl4UdUdKB4GHYJvPreAH
CE4fKy2s54Cag5tEJxP7VRx7w51zjBnJRRqy4iw+QHF6GKpG0umjMbC3G8X4RvMcPEeXVTGKNHFF
Kz4AcZqIZv+izxrIxAbW5W6O6m5MxTlK+/4qcFURD8mKeX1A43SwKRS9rn1sUpVfmyA2TWY7+QKZ
3xKDf4YPsxmkvj6WrpPvVOVgpbkTzQ/IbAVLJ9gi/v19GuJ+sHTgaHTfd5gt2SSHQO12pFCcbXex
ioTqQO39KPBpSrMVN0UFDtzBNau71H+0+vfeXRoLjppsqz+p9wKGqcoixkZTnEukhkBK0dtD70Xw
RGNjF6CbiMBIM4BofFuuVW1YAHIREXPfyaxkAIQjbNPXdPZQPyrYpXUMA21giLyK+l6svhCKUrNU
9VQa3FC9zIKfY4665uO2GKvrRmQ0YeCl1fo87NNsK7PAu4I7GuN1K1MPk+7cSU0viZxfoZDrorLU
39uQq54I3IBURdcNMDlnF0SdIbW9NbhWJBmPBhrwnbFR69yB4ncPZtMPF1KfRT+3UVcSC+R4MnpS
Wav8ZyrONuusSIWvCDWwFyVtLO+qjhpf0QqDoIhfUaDrPI0jYTOU/JD5CO2ipdSVkmsV8wi2RVHZ
ieuTsi9QOGWvArmNRnCMo5gBI6Ocxsk6N72JGyf5ZTqdqzkYsfsS3YRPxnXiSkfjOnrZ/gVrOQBW
8ywnp/0VpVYR5FjN/rU+yr/i0E5jx7wLLllbBkYuuQGoBwTNPKt6s8BkO7ywhilVMXHXB6ZJnzT9
CnNOdn7/K4iPsZAxZ9XwFlCcitY0bUioA4oGO6VLXL+7lVrRuXrVMy5A2N8X8viWH1SzBRAt7GyQ
gu8Ko76rSLnvqkTwPLuq/MRUFaoS3fg09pHiVQoOX0VYCavC6+Yo3tdaF3kCrVjVywUMp5dNmuh1
YOAYqLUO3ZuoufXdUcYrcHoQc26+N9N9sgI88IHXB0z+nwZ/6QRPe11JYNGX7Mhr7vIdimDjB+ue
lcE+MDvApSyuDsrX8VbzwB9//MI1goHz0F8/gX+KSwxJLvNcA+8ANUCnFAfGAU6hFPjoVW1coPAX
MJhiYIDugOVTh9SPPDN/mEzhzPNVHVmgcJvXmdSgYYflDHwQoJmlm+v5ySfK2zj1j5nl7yPD2qfU
d+a8eUaTymWi6W7fdQ9FIQssfW0A4Id15dzLVBqz2viQGHWeKPSgdjpNdkP3+vwUhb+J+pZHsVPk
qOb7TZoTaeWdj8YU339O0gidMZntR99L9aTG8ouuXUQKBsG0klNXwb1A41dteLFonE/Sakmjfors
hp1LriRbsR+DU/ckec2uUd8ZiYNdOQhSqrXzyYfl4dxTrNW+ElAsD5sY1tjTr+hkXct41ZH22W7w
XZGaryYJCyk5T2VG8jg2AaSMc5g0UWxq/aS1a5FTXu3MbBTIt76oiNKslUsDH8FHx5hZ6EPQ6YyB
RdPopDV5rC0Z/TgZBq4WD9sbKILicvo0t6g/hPBYY0B2pfzY+TsWTapedMJbDV7IczEnw8AlP3+V
hQFQNLQiAGUm7mg70y3M+E5NJyfy/cNomaLUcd2az3jclklaRMJclvFqnuAGMtPtIp0P22v3D2p4
xmAyLwJYHdUqXvwgE3upn4/VXpGdbscmxbLn2Vqypd024vpunQE5xbAQMXs8ZCGMJbOndcYNuBud
sRy9pskElr3uc89QnGJ0XZ1nPn1XjH05/YBjH8h+WxrR+vEszjLrTCYSMFqXTeBrnLTCuWVvXvWe
6hYPJnGrULCCArXQuFBCaKV28wS1mAg6byS/iR10vYWuQDIRDBdLNEvKdSNCvkETeqKy9pxFKMlS
qxejQhNfpxzH2DiZWflWdvHvaLRs9JScdAPzDMB9/h9/CxdLcjVNid9ilcvXycE8IwyS9XMnvTBs
dnsUnrrvopbXVekXiR1nFyVpojBniaqa7/P4sRuft0VaNYPF9zkzKEqzH2uWfIMaeR8U8VOJepJI
rmyN5oKKj1UzQOu3RmQ03H0iNqdlVGV+jEijVl3rpGkWes2k5/ZUNJbA669CmQqaeGVDBQ8Xt2oz
DcYYA6AHd/av6nqf4/4m8EUNKqtbswDhli7FKbtJMJkJRCCHcbCcMDe97c0RicE5jmycuw4M/7iI
UK5n9Umpn2n3extiXQgUsRuyhmTeYD9h4XfjAffKShrhCTdKHL9qLrXEeNqGYIv9KbdGw8dfEEwF
FxB+FpWgYAJEFz8klpuSY568kvje+pKfNUHzpIIpT/k0x6dqcNWq5DFk8W9BQGmB7H2aRe1j6wt2
BmF/X0hjlFOPKXoASfM3KX4cmrvt1Vp7wTRgIISgdRLxnW9r1MqAgkQWfAyNh1dMB91/xC6uutjG
/eqbB3KtfXSjS6L4sXrcWqByysyYj6xWBl1YN1bdrky0wBkNA/RkU1Q6Uqgod4mvkSu9BJ+0Ghpg
iqh7smviWn3dln91fRc/hNP5JJmK0Q8h/gC6J+3GEL4QCyTlL+RxeY0brAIAoBveaW6xr6t9dIkG
XFzHR6JCOoE0fFVM0Q84flRYVrOqQGnvg0mUlqKpXKtu4rxkhIuQU4KB8VEGiQzrVp7Ra/U01CL9
WI0TCwwu8hkZSYJSB8Vb62KagqPYWWJLXu/ktuIU6FhjAzgCNxMFXPbTP/mOBSxnbXIj43SoAJbs
/VPszrId7fWr2WHVLE1rm4/byreeRi3wOHeYlKavGOm78WGE8S+UZBnovZV+qT98EBZML4khuE0R
rSvnHK04VaO4ZNpYtnbcepoUeJ10HANRl5xQNC4mSlLUq8oEJNaVjQAfu1XvlR6bt6PaIIRoC+Fc
TpH2c05Fk+a+iJktz/SImrCECnylSPE5X1FZcpD5I76f+8cGczKz0yj92tYIgQj8I0pnNq1RRoCQ
9QtJuylqb/v7qyJYCkWxgIxyP76XrOvB1x9K4PhRrWuLXKXJQRc9eIogOBUD7X6ltC0gBkT34Vmz
rmcRxHrQWojBKVc2N8NQRaC6Ye+4xX2+S57QRAY2XKfBIS4+yBfh0yjye6u2swDl1CsyMmm2egjm
K51Hw+CUEdrbTYHUHFHM/m8bxena0KJcRMW7o9sUYDu8JulOMQVcWQJ5+PpDjNuWzZBRNxbVhakd
tOQhjpwh+sLTPt4u/la59/K3RQbTTKE2yD5U2qDTCaB4tqUSBgvRUdTRxTbgk/e2UEKigJVLAw30
x1xpVHEkwzh6VHpIlxNGv1NrtCneV9N7X3Wtydx9ZYvOcFywGNKEQgeRmk3BnQbaZ7zbTfjfNsiq
Q1jIxKxtsXqk8keq5JCJpKpN2u7CqmrBleW6wZ7l4Ay2GSojyy2WxyanxH8Oy9AZClHHjAiEt9hY
7ushgRzW+BxkmV1ZnV2K+IfYR7YUgLPQKRg6PzKQ+oeNYkf5S6l1TksvSVXaaSQ4Xq5joYgZpDsg
e+VTrc5KqnakECgszJ9qKIV204SoSqg9WR1/tR35ta0I/+DzzoBc2qXjvNfNLDcZHDZKUbHBHPC9
VjzlztxXu+kw3A2lJyobX9+2MyhnUm3XGp2Vw3hJeNdg2zrjaPSiTp11R3QG4QxJNVs1DyqARMPl
YHwfogtQMCSgit9eQZEs7O8LU0ozvzRatoC0+q6Z39r6Pu6+bUOsP29aZ1E4W6JdlFqNDIz3MfYg
kVUuQFOG4mujdYur9IWCio3aLLkrn7qDeRuS6+T79m8QiclZmpxrs1qzFEJHdb+TBL+iTpAmr/uk
s5CcmYVp1BNTwinDUqdjPEdOaMXethAi6+LCXx8P1ewbWMds+NYltyOVYMF4EDl1huj1SLBefMo1
z2MT60wt5nmXSPfSDNr7l21pBAvGl6z4GAoXjYz+vTeseYd6qfFQUJL+sY0iEoRzEGRGKao0AGUI
7gJjckr5pgmmLxgRulbwukFx3aXyfRFqkvkgL8f7fVxSB/weu7JSDkk177dlWatOZ237eJ9ETZmB
N9KPxopJJUOnoQzxf/VRwUnNHXAJg9kpPNH7QGAzq6eVJRxnNLGZlK2SQyz2HgDGpV3YOMGRvcPW
TpjYqfOFYtEP8nE2lDVhO0s95BtxHrLuVVHVKzMQPhQuBeIMSJO6WFYSCPRnYXp7qD3MyBK2ZKw1
Lyzl4K1HbuoaL6+Qg73nZV5wAr8Y5inZjMqmEpUdiLaJNySUbxrayKrm5odxFx0Ywd4P/WrCcMXW
yfdCOGYxG4uocxaVKU1sRhrgWgxTm7wcjO7lS+XKuHyPXP1tW+XXXN5ix3g2FsmsNIV02DGDPGbV
6KGE6raTBseXZi+pRRNTPumHhkkpCgh3QVIBVkTK2Vc36KU1ShFeU04aZtK2hw78Tf8PcjGWIHxY
Qg6HM6y6UtHqriVMPxgpaXXng8qsca19sUufot2/fr/g4DizkiW1Nhszxuu7fK2Qb0ogysc/5Soc
AGdXRqTE7WBh3UryY468QVZRhY3M+d/m5B9h+OoMpezlUG4hh27dZI2MO1C7jwVO71O84DDYzeUi
H0qiogp7HVujqMle7ZMrUtanRMkErvxT8ONgOCNKhoLSnGnAkPm2FqjIkx+2LeedOHpDyfg+CNNK
+xbeDo+rp/So7XJ3vqC38W6+bBwwvpTfmcmmh9DrLup7dZd6yUNzENItfmKX4+TkstgoNzEpVcKW
4Y7NQ9vE0aR4QAxAq2e1t3g7+h1YxcWk6G4QJoIlFu0k+/tiJ7WaNG3VQf5gvKGGTYtvvbrbXuN1
CBaPDcuUTd47WUoXDKMJCLVJbUK9aEDVvLeN8TmYvC/hGYRbwrRWAkvNU6iKbjPiQ+Yr6t+TW7hi
T7EqEPpyWIMnrifeM/nFmsUdLgqTvEJVQ/bSSbgsmB/a8Me2QKuqv8DgVL+rBx/dMwXK/qKnznjy
8+P290UyMOe7kKEurESzyhLxKZHtHlPJ9MYxdMGZZjVSLITgNiXPQC3bg58B3SDtMTnVh2Fn7Oq9
iMXzc8bHNn+Bw4RdCJPqlTlnCnDSCDxX+g7sqA6SiemV2qorH4QtJ6LN4SJgKxeEGA3wFJBbxQ+j
6HpNKBAX+owQ7TpqCYBmctJHJJUPYWv3NVi7Zg8JxK562dYG9r1PXnCxgFzsCyuwMoYxNHo0Ervr
IjvVLolkOLMuO3n7b5knuN3i4qBelnlLcqier+8m/8fws2zftsURKDdfYqLOdSO1MhAi7S7rj2V3
6f/7MpaPUvA1JX031tRiBhr9Hnf9McObT/td/WkmmB2CW+SDIeqU/kzs8o6IVj00F4OWkHLrllpB
NhWkRrtMWDqWddAKT9Uuw/hRBh0kufGn64gKXPdqyqL+DcnnEiGpIpTONihtle766L7OE6ctrqVE
1Jixrn9nHC6fSHFaG/GwC283t043PmrjRU6onXf3bSK4gfh8EPi4jBbnWausLmuiYxmH2mYto81e
j/FyRio3O1Y7xmbp/+v5Qxwk52xVLY/7vm5hXnVyKpvaNcdQINa6ykM3NEOhaGjgPIZmzVPTVzny
mPiEok+z2oWiBicRBOckTKUFESPzelGZuOA3AFdIDbYVUSnJP2zQWRROz0eCLMegwPGvJo8RJJro
HzRw89U6ESimRNFDIJbBkrNF8MjytKNWB2eBVp2SZPbUHjXRje9qwEA3L9F1w2D29BFD62YjQ38T
EjztVxfrXoOZjNsubz0BWkDwsTayOlOXADHfdB5rKPfxlmEzNoVsZ4res9b3aIHGFnW5aKj3TCQm
EPnGyssYRY3lFQNmjPz54q2IEFd3iWiKYmIuFMj4OaWg6DCpSQrAloJj128dMl9i+LbA360H3jMM
HznMXM6ruerZ3Ye/T7zqKv7en3pPw9VR9iKqGVjVigUY5/UyvURaMwKs6gu0rLqR8rStFCIAztUF
RRRkMu1Yt9b8ipJYb5rSwzbEuiYshOBUG8WiRoHCL6zYVesyrp3Q1QJbPTauumv3BggznW3EVaF0
DcXEBO3dn5qyZZRlh6qKKktTSmyNlNdKodxvQ6wLhZZEy0QDnwJ6+I/q3U2gu9NiVE8OmL3CRqz1
F/ItQfqlePIBXFxv23jMc35Kv85wJueCJlxmYgKEjDw5uO9IgQKH17J86NLeVpUfqcjBrprSAo1T
uyapo8LwIVxSXgeN5emGLVPf3RZJBMKpXitPVev7EGkavhnBEdxtjow5KNsg6ynRQhRO+fQxrnsl
Q6Gmj7IQmSjPSoqU34+eEn20my66skiDQhXdJX74uI0t2jOmpgsPGKR5pQ8NW8U0tCui22Gs2OCG
sIPhtonQwJq/bgN+5kFhWYSBCA/GBgPvulyIb4wOh84E1qx0NqaQKD/YpEEMbD9Wmp1fSE/TbvZq
W70QTQdaNbgFLluJhaTpNEa10gB3MC6GEWynoahNYN3tLiA4e7Nk0pepDAgfzJLWDjX1eBOPkElr
XrTzvVpUWPD5se3jWvKldWmVS8gwWGJry87shk7yzP5b7NEFNN3Czh0HUy7MZ0c6qgLnsppTn2Xl
X38LcISRqEAyaNSJPaCuoU1h8PtZOLNg3QT/1he+2C4jalt2NWQ0wILWRjZSXae4mmOniu3emVwd
lE4Ya2P93NZTgboQ3iaTRpJ7dmbIuwrPPKmL9sWvhIDFEnK21wxtD04BLGFv7Y38MusFD/QiEdjK
LjRe9suEajUC8xTKt7os2Rj58pVDMHpiGP+KbKKi6iOEhbpcK5EB0cw3SfUExlq7FGWd62bFqpl1
TOM2VL6qxTeDOi0otqI5sbnjyiFzJs1u3D/jGOpjv7DzCzhuW2S8+QVSAzi1vQzIbZwI2LU+998y
q10AcIsGHzFTMwSADot5v+ZDNZD0PGLqd+uEF4mb70U5mhCTmfNCFzJiGGFOcVxML1mRs2KbCnhv
5VvlrnNnT7XrX7PoBXvVQyzE5By9oYDYJg2g3jVuE1J6kmowWce7sr/b3q/VELbA4Rw7mdJcTjNm
qbgDNNvXWt9r0Uur7fvkoRwO22DCheR8fGKRPJHABe4mphv+JBgxF+76wE5/z6BlbJ0ywYg54Ugc
wVLy3GHyVEijZAK0/0H34Gz5YzqxZhjJG97y35hpNnrVLn/yvW1ZV68zzgvL008rpLeMXsbCVsPo
RIVqd9J8m8nJjaZFp7ZQ3W249XR1gcclW6aE03gaAG++YcwtICi96+15L93pGCAtHm4nxONcfFT0
ehTqwCP7UbVBx/b9fcAkLihZK2ZUeakjoiUXLSnnW0jvZ63JghmIoHedVYPb4pESqI9+YVnP2+u5
6v4Xy8m7mXwkGE8PLGm67sLbiAhMgf37T+n+4vucSzHzaaRlie9P5bOufxvKR9r/2hZh/TpggcH5
kFhLk0Rjis8m2rU5aqgTZ97P0/vrurA3d10iggwbJIbE4HOaUTMbqUdlrev713L/qNJjLOJ//gel
O2NwSq5gRHxsMYzBAemgk7pti0HNrCYqcNqrYKcKkgCRTJyS93mb5ybDi8sbs72d6EFYRruuaGeR
OKWOu1z23wNmJh/l8lsrmr3wDz73DMBkXAQvCWOrpKBCXv3nDAvfTe78nwNOsmy2fL+PKxsEJALN
W7fUMyan3W06DpJpYt2i1K5/mJGnYyS64VR7chv+pkg8U6f3ZBf9EcIq/vWAdobmlB63EHEfsKy+
i2YPoyvvu7B5yuXo0sRwmrZo8LyZ7gTiitSEC6Imqcnoq8BEP2dq4fkJzFl3gWdivKja2WOI4FYg
LxHN6vpc0/meC51l5cIpqAICQy2wtazsSLoxnPIGI1trXGVjQth0Wd2UzoyzlKDwWyAtX7MzxlpS
Ve8pg/VHpLtR/C0TNfAw/fjkHcGai3mQaBvXeA5VkwTSLEc4WJfhnqiD3fiKY5Sn0Gz2gq1bfXZf
IHFbl2ZGI7c17iiqWT4qZgL6+gt1PnzzqR/a8thU9kjyK0OEu7qGC1hu54LBnJIoQqM/GdtdaAVP
jZo+zVYl0EwBDJ/6aFIu+UMP6eoxvh+CwNhPGcmuG10LRBxh61uG4Ya6ggsz5d11L9wM6hNJQawJ
7j86RsGxyVGg3e6mrhEcMNZFOuNw/lJP49wyfeCY5WMRRk6juYH8fVsrVjHwqK+CyggPbXzuVqha
1swaqnT06LIP95r2mliCvHs9lC0wuFA2q0iDaxkYHc5l7Lnad4fYJi4bIFrvA3cUXrCsRpoFIhfM
yiDXA0UKBxdFkd2zdhmBwb61c/sStSXIEc3jVxaRoAIT1RGE8sOzey3UsmSGgHV7ioqnMNjVviCJ
WtU5FHf+D4L3RPmQSE2lo2YGMzX7XHG0+cosOzu37v+TKHzdYN6TIs1y4FC0vcH12XPc2NARgWqL
xOFUItLKOA0SwGCkhRvptiJPbmw9jC0VAK1fCiwWjlMFyf9r4brSKXDrhWpVKEMXuNoJUfkgOgut
29N5nzibjZGJFuBhwvk5k+3OJ9/66Y+5TB7/2y6xX7HwQCD8D1JSA6XJQMqBqDuY8hUNiLcNs25G
Z2HYLi5gpgga1wSAIf5trn0bUkHtnnBzuAwm1PukyRUAgJ2QHVR9V7tuXvX3VzzLLQQ2JNobLgAa
zTSEKQZMuaWCM+qMZLBGuBWEWREIF+7aiaq6yRxqazS2jn4x66Ehgtu01UTXlBVQNYDRWNEpt255
6PdhXwNkDLzgnk2wDzGisq8d9IxJd6wIKHbmh21lWBNsicmtXpNU5liwOlgijfcDXgD8sjuMqZBf
bC1NwchnzCuQCUiZ+fo5iWhmF40obVNBDSyr0WmYp/3YZY9RjKmcemXjkvU17HSnjafA/YqMZ2zO
evspRZlYh7ICDI17xIy159QPT+gT/4KTXYrIlnphV6El+bTRMnAf6bt+uMRYMLkUqOGa6ZoyxVQG
lO3RT2RwpGyDoEtQVdAXb3H3hy6afCj6PufAjZrWhl9DhMhw6+il6H5t78Q/qPhZAM5vG01Pw6ph
AJPNmN96jFvO9sElvUmfR48N4tAFmy8Sif19sSsjyhliVGpB8RrNDo07Tf6a2Z5l4vZdmctS8zPI
1P6YHOmH4qY78mbNNs1tHRMx671RCB9b1832jMn58LaeKOmYrtF613Q3pnpHdUGrPLN8/ghjKgrF
WDL4o08cfVqPzpT5PeaZqWMG6i7Uyotwnu0SrJ8paCON4V8zmuI4uIDkK7Vwax4MCishnqVvxlTa
VJkcDE+p2tuQPvXxD4EyMmXbkJAfkBWAETjHUGXEW902LVvbJV7g+Y/KXdDb2om9koteIVdvtJYS
cgYW96WezBOT0LL/HBXSn/JnzclQ4Stq32DhYks8ztaivDfDOQZWV/yIij2IthwyXmvhsR9f/+NK
ckbWZ7Q1DB+ZuXYz71RPOfR4gGxcarOBsIFbHQR4At20OJMjCZVacLIhb37u4dVtUIm5jMwcnJX3
KjjubvbKc4tR0haGCW1Di5A5w1Nx1q7nFshGaNiF9WK1r0GJUUndUzrv4+D3Nhr72tYWchlBlahW
HJbYQpx5DcOy0Y2KqtbSHlJRf/Jq0rbUTCb4wk9aqKxJJ9ZxoZZgTrHLI2tmGm4H4sk71RVzgK6W
PSwBuZRqCn3wPetYyfjIksRs35+svWonbiWoKlyNAH87MnBUfZSsNuJuiENIVqhoH1fbuwZVMYID
ySoGmJ51zHDQ4Cu5jQpGUClGLD9MLM/XL0dfoAjr27MA4LanBAs0qQgAGm/w2NysqLLl2+TIBiCH
v+a3bb1bj9MLOG5zTGsODN8EHCvE6y8bXL2Hrnqr3ozggslg0obgonp1AYmhWIaJ9Bcx5+MmRSoh
ak0r5L7mMUouykwQzQTf56uTdN9QukLC97XgPir+ACng9oqtf98Cpxe6QuknGik5ikoas7rmJkdk
nAfb/NfUKCw4gmXLNDCPS/3UeTqSTPOjDI/ttVx7td9ezqWwcnA1Sz9jvNvswgnMZjWFxsyqZNBj
3x6bvXGsvfCgHkR1Hav5ywKIK9/qMLklV1jVIB2eaHflV4/CwRMiCC7U1lY5hz54UtxEPc3tdZPu
ZNFJdwUCrMygJDcs9BKiaPmj0k6jKqcY3AgpJNkZKnIiFIxNVn+7rVvrMJjxpmIcvQb7+AgTdFGR
1hk6I4sisjv6HCFfsZpC4MJW0gUI8zcKXzWqRHTGOCwDj5NV6hmDvM9Ky0uavYbOE6JHzrZMa5nQ
Bzhu7fKgSHx1MlkZRO8yBs3ozt+xiUflXhLc9685zw9YnCpInR5ImQQseUaswTOOUzipbA+Ka/3W
UeRmi2YsrQW3D4hc7lUGEljCKiCazSMqz65QEuI1FL1v5k8SvRbokDOM1iuLytteVoGqaMxNLQx4
HI1M9RlJomlcxVnraMGvsP3Xg6nB96ESvJFSS8ZQIT7YmZKVKX2h4RCn05eBmmDQMXSspZ81gquk
dXHOSFzUU8B3GqUKkILuMsZ0aCv3rC/02XyQhrOuNO8nMjKKbqWdd2nYXYKeZ2e2qGXa3pp1LdTB
sS5T3aDIEz7ujZFbip/kPgzs0LraLvP84/DWg/g59TAI59/HU1xJncF4RVBAdjjrANODy1a9GxvB
qZetCpeZfvg+27mFoqWEGvmkWsiDU/oSmbYvBaVrTD7aupq+c8eISCj5icJDmpayiFyNbfsWOJeE
92FBjLSAcGXt9cofU/576o9SHttjFzk1HfeCnVtJwz8Iy2V3fVglmLUBYTWNelYFsyJBahsK9AVc
2oFhxXYimeikzJxyarx69k9K4F/0U/kqBRif6b/mKhG0JYp+E2caaTC3JGCMDWQOrweqHqWEXo1R
DPo8NGr8V93ljGSwZmnWme4qN3QfXFRXyv2fRQvlKXJFnOUC0fi61r6ezGIwIdqo/FalHzPeLArV
68bv29u66lzOJsLXe8hZIil6BpmsItpXc3iD+m5bIrlAe1YyQygPBdcARZEkuFI/Wso4Zj7JiASY
6belgjpZIMbaQ9wHAPUjQBqrSTmoAFD3xkm5bPb9QbvuT8OuOaoHM7ZFNSXroRsJj6VSmTUDccpg
gPN8HFXsT3ws0SsxHvyDfmKMlDmGWG7v0aqln6H4tB0U5U1mpoAymp/RdD2kuH7yXxrtsu+vZFnx
ttFWndoCjduqQsmiqRsRtYeo020t9oOdia79U4jaoIPvq/KxmqqbNM+UAxmm4XEb/X0m0Ce3toDn
NrIrc0XtSgjLZsOwCrjkW3SV32JDLwgYI6rIxTWRmzqZaQuQWejZQuZCk5qqKPxPIXh4nHfEY4Pb
i9jtnT9rbKXcEV2jrCvtQlYuPoV10AYVk3V8tWrvfeLIzrzPJDt8NnGPYosHaq+a+wKRi1h6ok++
xOZzRWA8Qp3y/KbFSWOHpSmqJFg7PVOUffxlICYXn1qVBH2fI14Md2TP2onGA+qGvsfPrAmr3JNr
XaA6Itm4ACXXGoawdgAMpSt5fNWUfdi9bevIOoTODrfgFEdj40cvU7Qk7tMIEIGC0SL2oN3Hk8BT
/oMBnDG4mGaZhaoGMTCUB+MuP0oKrqHKXbZX7vGml2FkZWprTmyHnu+JqGhXvbTByv4wOEDF5IqP
4jUlaliKCIUmY5bbWqi4OikPX1hBU7FkRAFMYOIL2RXajeDQxGkxJ15PjpV/SgvBSWd1kxYQnFWp
ZlNnNctl58xq7QEK6taqkh+UnuQCqPV0doHFrRgy3KJvGmDJp+iQuvQtzg/kwdqjwXU3Dg6mIW4v
nxCQs6qsUkd/DrF+KRh1ldAOPIqO2uwYHrocZdeih6PVLAREHxouVvECwqcHRe/3uS7NeGvL3jCl
Rg1Q46LfBMoXWgFBJXbG4bz+lPVNXioTrun77HUOzPlQJf4XalkAAtNVGcU5riw+qjcITbIgGFVU
iZG3SNPtsUnwfkME0XrViM4o/PVROBTjUGZA0YcHq+12tSW520qwvil/y/GemiyOHchBg05jbX9Z
fJiMHZUH2592PVhutnGYN/sUENktG2UOweTr96pGi4KejT4c5ujnqFeg0QSTTVnEl1Kie2og6otb
zXMWeJzni2qLkpACb0qOHQYfZgp1TBXvJ+HPsA7degoEW7UegBeInEa0xmD5WoNw2LqD19+C9T5x
eqc6pgeUbznD4f9I+64eu3Gl218kQKIS9aqwQwd3cPaL4DBWzpH69XfR555pNTex+bkPMIAxsKHa
RRaLxQprqSDmpLaBhy9ARdBNZYg8qYC89ZYK09ahSaqnyZyfGFgprm+aSoTgIIY81kygJsJBYBRk
AOb20pyvS5D6150SwiXIPDst6gVxUskONHts0khv/j5RTQkSK1S3PZtgTlw4qR4dJ5biDGXotzXe
t6rEgFyFl+/zRdydoDqx7MngzDV5/8VCuzZg4yzFIZXug4ffzsGSwK0ghNF9U2TwAnyrQZluoKSD
Fu037MNOguAzrWlc+47vtB7PwUxbQDjfN+zndSEqNYSdGPJ2GUsDQqbR6AIn9vQbE1BAn65LkR9E
cLFjs9EZA5ru1xuird4CajaA9rZfnGN2mo5ApF8wiBsYNyRMb1geqCa1pSbwIlHsOuxK3e3tLQVw
c3lj0w81QDaMt6WTd0IEIzC3YWOVwVGVNzSRaydSfwA4cJAtqV9j7u36IkrdNQg8gOsOOCvnT2C5
M2p4m3ZcU4ARF2WBgZSP9laHTfzk0ftlPlwXJQ9DdrIEV71MPcPgI2T9Z4TD4FMpx+EAgj2k8VS1
S9m8NEW/1L+aCdZRTA7NUxvWoZ0sEGgYwD1G3PPoRZafvpvO/EHohakqEOebc3H9vUglQsmUJXPd
DiN0BChPVJy2U96CFo8XgtkpUeHzyM/ZvyqKSGR965rp7EHFKt2ieMZQm1YrKijyF9lOIcFhuHRD
XYVAxvzT/TK96z56AWbNv+A1g9aL/AZdiYqisyxQMfFYQkUFc7Ee5WdwZ5Fr3NjF3CNmWNp/Svuh
LzdAAv0qii/XrZFvv7hRezHClecBDmuCO4c3T8iZsK+s9QAzM5oHZ8PoeWlgYMUt361zqurAlZ24
vWDhJjS7bG6NCj6kp8kpKdpwxrClm33PNXScD8Ov62qqVlM4c9RZEpN5UHNu0yihvZ+Tp9r9mrmK
y1d63PZqCcfNnpK4hieBnbgT/GODdl/HWAa/sh33ZtEAslRNqxaNppGAk4CT5jFm+I7bVoERxx/4
aO9dTNM6HBcD+XCik+j6SijWXWyRMt1BT9YWKwFqJze93dIoHW4TNgbbVIbXRcmuCROEXg7GrgFR
YvNzuzNhvexWayqxFhUIOhnAh63cz1uFO5Xv7IsQ4ZxsE6kcj+GcGBaSMhiFmHHVtmfiPP1vyggH
JZ/YWI0MyujjoXB+FNi0TCFC5sf26yUcCSuu56zsIaIht2P9aJmqvJJKgHAKgKHtpV4KAVltvdc8
JzRmU/GqV+25YP+bvYCIrsJ2rEntF85hM3W/VME8yW343z0XwapcOlhVVfO96PpgQE+Gh2pKTd9N
7H2aqEqxUo1Q7UIzC8Y4AELz2oqNVa+LagKRiN4nka4B+63N/clVlMOkOXHgCFvgY0fGAPDgr8VQ
YGEkaYdiwkSaj+3Q+s6o1341dLeaZTwutPuU0+VTuiVft964TZTs5dJztJMvHNbSIazfUvgFgz6M
WeSlRuR2Ps2d4Po5koY/e0WFAwskhj6tdK7oHziG7ph8XP/MQiK2U7YwSi2eOBR9L7oL+mvB4pmG
BjiNQiurOXrFP4OzKQJHqXXsBAj2ntpVVZQm7J1VHoAij1VjBhZCVMWiyeIpsP39Vw+xjJEwd+xa
fnIHtO+czRPgyG2/Auiqz/u3lMgwCq1c/nN2nrtbitkD9iqyJIbm44V2qJFRt0ZVukf6dNmrJURV
k4Ve8djD6o0ogvoZ4sRh8fXJ956SAKgs9yTxV8VBU1iEmEQdO5YBRA2qLVrUzz8HVYe6dOlM3cTs
HEW/jdhrQxLdJLPLX/j9cNRHO0Qu37dyxVWhkCL22gD6xSxogkR3Pt7Q6pn1Z8tULJT8oL5oImJ7
UkYGtumosHin9ZCcjFMa5p/Nb9W5QRBfq8CIpP4HzWkWSpE2Fk44qW1G0dDF/Y+79r7J7sCxBeyq
MspcJ3zLYdqJEs5saTd9NTcQlaKZp0VtZcmOU4i+jUN5nOvDdWnSnbLR5gJrAECcWPZwtBKuna1o
8drO2rYFyfBUDEThH6SLtxMiLJ42EXvV5gWVARdzpyEpfmT5HfDbFGL4wlw8FnZihIUDn6AXr1wX
3nFrnopjH3Goizf09lHzRYxYvh/qvIkBBY5cc+LT9hu1nlvdVqgifdAhJDUd5LJRW7+o15TIyfQb
suYJ83kZukLR0n6XVmBSN4IkKEKEE57C8uS28CKTb+POrea9ldoTn9xN2/tyfkxdLyL9Gl03OKmD
2ykmRJFlPrMkL1GIqpjp97MHYDSieOVI4y/wNumoRBkg6xFiFRCO9K1Rw9xQ+IgMAuiarP7KauvW
6NygW9hb+sXMnTyu8m7des+cx86YURaoKWh7t1NhTkd7VtHyyM37RS2+fTsxy9IkHoqUvD7E3V12
HEH5gZm541s26EWMYAVkya2BlhCjF6fV/EaTr//b9wUDqMssZ/2A77veoRq/JqPK28hvht1+CO7G
rDBjCOguhCIYWBrv+IBmdswZcISaQ31UDWtIT41jEBPvSBv5ECEYGafO1aaR19HMT532Mx4iuv24
vmQqEeT1zm9xkizNH4XomcQnVIQKVWuIfNF2agiHZgMQQGmb2Jb4njvP+WT5n/E//nicTm/xM46F
Tngd/fAgD3ytTlFM5Tb3KAHMUxrO4zk1LN9bv19fM+md8yJErNWRqQH+MupnIagqCRorne9jNodD
UdyzIj9dlyX1aTtZggloVofZsRU1h84+5MnXxvvwv31f2H9qxOi616ALdRmuzvwjLlTFnsigSjAK
Rw3g3IFb0RMrgtPmsRYbARkfnaf2DCRCf/7MvprfmjtOB+CdVVl66aK5Bq4CzESYplgwG+c6LzV+
EVgJptLQRmgPKlgAqQ3sRAiuzIuZW2U2LrS4iH3NPBnL5CfJbZ8pkqHS87mTI7i0LE7IlhLIMa2f
RfHIkuelUIS7qtUSfBqKDUPMGER4+V2V3DAV3on8gb/TQTiU3TCtXo2mrzBzQ45MXR3TzzZ4GtCx
jnA6V5ibfGfAqmhjEFzXxRLaoLHSmDN4m979UaZfCz3xi/iYp6rOL2koQDG15FLkY6hYOCmIY2pO
O/KHiOez9L4D6kmRf3OTe03VQCTdIZA2gWzJRDu4mBE3mpZ6TOei9MfVeyyV3UNSAR7BkuGUmrYt
3P+N083DnHATqP3Z8/V39ZlE263TYmwOuBDNIT0VB1U0ILcL9IdgOsemAFsW8ku0ikdjS7BT5nvv
IUH5Di0JIPnZIiCWf1WNdEoP0k6Y4EinmYzUA8t5SKbvHbnNMWukq0hVlBoJ3jQrp5h2458hID3A
ZIaf3bQn98iHAFWFJpU+wqXqFClaMCyI0tZ3o3VexqNbRNfvBpkIZOVgyJhtQbwr7A/6lheGOVgE
n/2HDAyeW33cBsu/LkT6HLEcHby7OEoc9un1lW0D97rX144XBecwO3VH59EGnMKjHXnHOlpOaX6s
zPN1oTJ7R5AALHnk/YDyI3gkShYt6XNkNttqgFdKf5DSfL4uQtqRZ2FWAaPXaIKhYqqWLtW4pZwc
cjzQY9v6WTTq/j/FHx56dgYrUYScrf9b1QEujbZsIB0A8tXyKNAwXq9nUmQsbwEY8afIiol6TB/G
HzhFW38s7/+a5BXzLHthgsHnXerWXglhreX4xL1zhs5vDFVLkcyl804inZiei1tdUMlJ12WcaiTL
4glI+Yu9PNigDl2y5q7pncP1fZO5dTQzEu6TAP8kjgHZrB4Jx2cK9eF7pd9jRmKiD32fBfD2CtOX
qQV+SnQv2H9CI+Fun3VntZkBtx6jjSBbnniNjJnRCjd4XadLQZaF2xCnzISLt0UEkaHIZ6Mrsyoy
pvdW8t6i4Fvc6sPIpr++ey1kL4CYj14MBPzi3dvX49gX6PuO0l4LFys765t+0r34xFDSVSh16Z0s
G1BjaOUyTegm0uGAQYgWKZuryOo2f3O+jvm9zebg+spdWsMrIeIV5bIu2zxvrCIvR10idtC8G9nN
tyk+LM6H66IU+ojndsVAxdyN0IeUdrQWRdB5lZ8P8/ENYoiL8SZe8sAuvXYPQ55qcV5bVVT2N5X5
memPyxy/ZWt2MshrGVOFQ9zZZhXZE7osRgx44s8Wf15XRWLWcOAvqgg3x5YROmobxOQD4B2N70ua
R7ZxMpJf1+Vc3hYwApeAd4R6ANsRnxOsBKhk6bEqWpo5BKbqjWVtb9l8ipODgVjEX2KERxZvsmur
qKKpYSd90X47teUDqkuVwJAamecBC9yhtn6BTDIRQAfYRlWBFOHJzh/s8jjECgcqE0GwSgTH0gXm
uODVms3rdcYmnEtUacoxCawUJJTu34ONw3Fish14SDBjS8zEbVqfOhN6tiNDQ9BKHdAve210feOl
quxkcMPYpcVYayesMbiMfvZRJr110zWKmQr9SBI2vtaF/46dnIWsY2X0kOPQ9dy3w2Gk1hMyZQ9O
OfzMcfeUSNqHzqzdNAzlflxOb9ATzpQDCBB0VgjhUJq7Y+4sWxWN7tFxbqdy8qn7dF2G7LCir/G/
MsRg0h4B85M7kLG08QH0hpFFxgCe6OyADfy6KOm27UQJLs7aQM6W9RCVVzTQ29JP6uI+NpgiiFRp
JHi5DVBf9TRBTJN+0SonmGHvW/KQEFUCjT/AXxcfeIxAdRMtjngmif5nToZZ6+sVgpwhMJLqu6Z1
D5r3hdha2GT2Zy81319fQb7hFxIRFhvA/nA9PG5fG6RnL3o2xR0/w7+oft/3jo+mtoAYn+P5WE5f
61YFNCZdTETJCIVwnwMR4LVE5hngRBvgNTy2ha4JfidbP5VsvidNp+hou7zTeR4KGVUUKl105wii
YqOYdNI1YwS2lqCrVn8hYOKt3c8AYAx0b/lyfS3l4tCFyHOSGPsT1lIfLETQ8TBGmXNrowqfJ6GH
8Zy0fMRtr7B87pBe7xtUw1ONB3v0kiKmWnTPm7NtjNb4wRyeNRUzger7YqoozmK25vh+1hjHpB2O
o+o5eHl2X2sguKImzu1G99iIRt4uQqeL71TpwVk/X98TyePslRix0NYSq8F8/DpG43AzMN9GBgcc
3ZzErCz9DmhBvW8zzPBxEnf1lK58GXHTo6kGfHDi3dUbJTE6uoyR7WEyMevT5JhMq6rQJ5ViGxiX
0oGtdwHKvrGG9CaYZqKtcwJdt4/TrKJPvjy1WMadCMEFDno8sT6roIj+GDe1H9uRFh+2XJEElWrC
sXixXBgH/pNC2N2PA9FaVnXdGDFvve2X6kjtOFHErJJ3M3RxUGUBJYt3Cfy7plZNsnYcI4QTzg2e
MA/L4ttR/p2jmaX3KiRt6dIBMdnGuL8BxErhzrc3u0ydDkdpcvuznnRBr4E1pdTOE20VyycVRQ0k
v/CcvQSQbBLi1HprjJG23NbVF6A2+FP/eWxrxRJKt4miFd+hGF24gFjcVofZcQyzNlM90FCQd0l6
un5w5aq8iBAMricAWgF29hilhv5hZgShP8DKyvxDExvH66KknohSJHddTKRehMq1k+eg4dXHiHoU
gx7DuR+zgzZXh+ti5Hb3Ikd8Yo6dncGVQyUCVhvgBvU/wKOYlr5+AK/BkZ28LLwu8VIxXr5GSZH8
ySWLfTr55pgD3hs4TS6mCgCaCwqPpNUAm0vt6LooSXKPy0J4jmVED5rY25JmlWeUNfysjT7YAAB3
gX2bHoDw+DN9x2um5ce/z/O+lihcILazVrRqIdGy37XZBw2AVarsoVwrdOpgOALHCcv4OljBeCPm
Qymu9DFsz/mZU04bJxqa90Pm62EReo8qrSRPBAovjrYNPHcwBCsGLaifoZ7Fhj4yq/RHlq31OdF0
M9CblSERtvwm6Hf4SDqtDduErD4GdcvTsOKhd31DZbaDRLCF5zBOuCfiF1iNMyVFvWHsnBdWh6Cs
mO+qqIKkQnggiHcd5fOdr5e3ZaQsp5H1UZvhEWxNhd/3oJR0jL+OzLCmjo2wGmlSuGIeue2uFZfE
Zc/b/SIXCAy4UJKtOVTewRziYB30v3aOEIZ5SDSOAIf9Iu8yUrNeQQmEDdSqyfBJazRpMDjp9s/1
Hbr0kK/lCB6SrHPT1MvcRyVNiZ/2C7ntjP4fVjp2kBjDpoAZkhvmTi9hs5DAtBbDg14LjjfnGNOi
IljA8z7eKwtGlxcMdEMmHcUCHkk7woY11Uo6m0IWn61xgvxggaPvuQOfGZ9tn/8Bmd2kMHiJe34t
Uwh5O0+bW89Y+4gd67v/4I6a91PI/gBKKJP3vKTyOoDH1YksLaax/lzY/GjsTLJJVnvoSN7jMjAa
vxpBxw6+wDmMSWvjdQ6eCHsFverA2jwsjWY4TImnIhqXWRBCLU4bBzu9jBs7woyCpX2UDaNPyDsg
Wmv9u9loFSdCdsz3cgRLRQCOIRGW9AgeP7ljpMenhini/Mt3LJZzp4pgnGzQzHndoIobF+9tYE/6
buc+57R/l2njY1PRIzGYv9BR8cSUGSo1EGwBsxv9fGJCpXJoao5zBg/m/O5L+k4j0/vrx5yb+oWh
cPZAoImhxUHsqehHC39V1X3ksA8kG302tEHH/nF4HsL9dF2WfKNeZAlHIBnRF5LmTR9t+gbUj3wL
V0pCh3kqujapIAIIS8qz7peJVgBBsj7tsGyjFXVaGhYpvImrCoCkVrETww/A7pDF7WyMpgYALCza
gcb1u22oD70FRsx0vln7LGpyekPUVEHcoC/2jLhI4iCTDAg4IRPggVe6pxvWsQ/nUI+A8H+2ziW4
mNDre1COP0qlmRZqMQA4tVHPeq1l3YFIwB1xvDjQL3dcGuYQnQdwxP4fXrTSndsJE0zEBC+QM3oQ
ljnxTeetxwbLS7JKAc0mvW3wiPlXKSG6c0bmsUHHga7vSKChpprcOGgkMaLqYThdt3rpGUbhG4Nm
eM9cvGZ0pwNefFHgwu4AKNC451T7e3wruCc4evhYDugpTr4Atchj2oagDj3gvmPPd6zp36IFzhOH
zkM1WgQcbDcdA0MWRMRFE8UdqF5WWxUCcC96YdcY7bcNz0ZwKmb82wKxZ1lgw80xflxii4azMyYH
1hlT1IypGSSbVn4s0WkYtFvch97qxr5pD66Pu7wP7blXzWJJ9w5D7qgX6/AjYoJFL/Uu3WLsXZZ+
WHI9tDf9eN06pAa/k8B/wc6HTKinaotbAkQP1pFN7Dsm3g+dsodepojHC3VgfsZDVCwK1nhl2EYZ
Y/ucIKm/e80bXC6KqEDqAB4ZrFDMTppLrDdj5oGycdLaIKYAwivJ7C9W/OOvFwzJfx5SIN+BTRHc
UZVvRF8t0gF1MAUm3U2T5cFbpoWQHqJIsiKuNzj50Ottic3YJKWDi7f4lJwsCwPfRWChO7eu/g+w
WJI72DD4I9DE49bGsPJrYUMZO5tnwcrizKV+MdA8QrYXIenQo01B60a78qvNmRROUGJ6vL6OXLnB
Q32xHIC2x8RzeqRHAVE0LHnQTLdzohp4kBgeSqs6z7mhmHdBOmIPce6BwrSLkuR+NB9AP3vdHPiF
IPiMV98Xzs+Al4htMXw/BxRk2uiBRbcAWLMhbbqjq+fHvB5+XhepUomv6+7Iuuvi1MUwdRGdP1bW
T7DjXf++7HJ6pZMQV9gjSMW7HDqVU9CDnUOL7IhOPgubUAtVHNiSCTLM1SD2w4ly0doh9j+0IAqy
jbTvIufbf0hf0/fgJX5AVyWYy9t75dNEZu07eaK19zoA56Fch4deewbyzQ25Nx/49AhGJoHgHHrf
9EMdpU+qV5982/7VU3SBU9FXk5tDzxjVr3FM/bFSxNKqpfSEl0i8dKRweqgGahUzCa0bjhLvRfp6
8O7JgfhqgjSZUqZugL7R5ZlSMYNU5lM86xhtjSbjq6Y3fvL3+Np4f+jInqABGg9mXVQJnYi9C1T4
qMejp0nYzYBuEqDE/fXQM8/zwg85mE4A7RIPDXZnKh48zWrioYn0bWa/vJhgOgX4BkenTMqP14+X
xO2Z6BHlJAEInxEuvRaVJ6yOaVs3UVEO/pCecufJ6BWuVXaEIQSZUSRoeOee4COGtPfqom4bZBgM
wAw3x2IJOF96jU5lXdW/IjlREIa2NjR8uGgBExZvZY7uVlreRMQrkjPYMMkHYuTJx07vtCpM53L+
thkTVVzEfyrtgutFhZXvmwWwvosmrXFY3MLqsgalGi8Yu4c6ucvrX87YBnO6+iS9m+jTMP26vnsy
XU0kLUB3j3Q67ufXuxfXzCmyJq4jsjS+DrDKhZONxF+3+BdqCeF1YZLLxdwL43+/s8rKZUNajxDW
919o8Wk0qtt2KcKp+qYZ+imLzei6PMlpBnwx55XiqD0ALXktb0B0b28JgF705tiggKgVqmZzfnVc
7Bl6SUEDhnmGi4phM5sgKyVlGzUmIFGSaY5bv8ope8x6wLk5DTGC6ypJ4Dx4Xx38E9AIDaRQhJdW
nRprsVRrG5Gn4pNxgEcMV7/87Hx1Aw41v9x27+tAleaWLuSLULFJZIRZgnYVQtvkOV5v5lZ1vrnb
u1jHnQAhPtRnzMS7FgTox/aONxujxkfO2bn4UEf1sVDpI/NZu0X8k1zcGaLldKAe0bk47VPSsaAE
aIOjsnbVogluZPOKJitSCJm1b/ZyZ03H66YgU8JC2hrvRzyFL9hdt9Fw6mnG9622eNS8JAAJbIB/
/tejlXjY83y8A19IkPt/fYi6qRi3apzbaGtBaceW+76gpg/Op6AmJoah0f9yXS+ZS9oJFLG8irXQ
YteBwLrEy0332+2gOV+98pbZk+I0yY6vBUQjl9g4v7pYaSiKMqX1MLZRnL93Z1T3vJt6AvL5oGp9
UgkSPF9qr+3oEOjUG2DgTZLGY6FR92sHsN7Nzo+2XuS/ry+jzDxsE3CIpmujjV+sTDFCWTMscE2O
MR9txGcuecoXpkgyyBTDdDzmufDs4ffWa+voewaITMNoI200fB275bSnKv/Yaqfr2kjlcBRBAC3a
CAKEe4oVLToQGh2HaT3E5Y2Ox6pVoYlMcaZUYoR9itd+aisX6jjdr9YEEFn5OZs+VeT7W7ThPaUI
mnAJCa7BabsctsbaqKjeU7v12RL1Zhsw7cPfy+Ed5iDxweTjBQVRNWqa43S4APPpqfvHSuJvxkb9
pS0/XZcjszUk1T1QZ6CQhirkaytgjmPXVVxBTpd+0hL3OG75MUN+zf97OUjb48jqlokBL8HaSoDd
EMIgp1vaUKf507rREH0UCmOTPTxQHjAxaMAzIhddb27cJ0TPCyDERfGxPqSHZQwBy7gGeDMevEe0
PhWfr2vGDUu8APcS+WWyu5GogZGr2M5wI8Gbw6umyF7piR4M6bhFswv6hWSL83AayPzzumTZNYUg
F4h8HgbzkJB+LRmok2OaevAT0/RQDTcaBoreIACJH15g5WBSwqbFVe+V+gABC0F7YrG0LZC99FXR
TCNVA2hIsAuKeE/M2QJtz25b/BdZqRFYVnFb9yoyY6lz2IkQ9qi0t7KpKohI4ev65twMhj8MYani
jJTVNpE+eNFFWDFSmE2ekQ4rFiwRJ83NQ3rmeIxozLhXjQHLzq7NU5g27nn7gooJKStmsgqWt+BM
xd343aO6343u83Ur4C7gwsBfxIj4MJuHJ3Gmp1i87p4YpzZ76KzYbyqgljlfr4uS7hOATXgeDnyi
Ym59XvGKXCuviSq9Qg9BP/uzZX2u2hI5udb56yldIIPshAk3RjlvtreZEDba/WmizR3zhvN1faQ7
hHk4DlNP0AcnmIPZNAagxRKY9gquRPcG9Im+Rw7XhUjPD8rKXBmeoRDCvG2dumKZ7DYyrex+resb
pHdUGLf8G6INYNaJexsUdQGrI7gatxnnpTWhyJF3JBTHAkjnaOJTXOJ/rptrcriB7JwpIaM5ZgPk
5Oe+PJiH4QjQAZ89aB/diPvw9BaBss9Oxt+Xl5Fydm08NTGlhrvjtVxqbfriNCly6Y3nd85wbHJV
k7TMFvjcJ1pUCQxczLbYHZDsEKwjQGlMH7NJj/U6nFi1KZZQdh2h+gXcSCQx0WsuBChFCk7vOLMQ
oNT52ZiAhOUBZLDsotWDByrHU5NOT9cNUHZqEUOiCEEx7HCBRpC2Vd5geKSLRno04w89Uh9p1Fiq
20guBpTdDkVUcoFBkDNQp3Vt3EYZ1b8h1jsiTnb8zvyRT8OP6xpJwwgHyHmofBioV4qF5dYkNeIi
RP06ByVJ/5C0eYHxzfHTZzt4Cx8IYjwoBQYg1FowfvPa/pIJueBqwYtwG/JvNtoAvJl8KlojvK6X
dAlfxIgPtCS3yo7TukRk045dq4eaYXaA00zutFXJzEPwmy/OsgtWNtzqSHyI4Yk+dWNto8kl2h44
TMkEKiDvO+CXD80hOyiT6dyuL6Rhmgzs0Ejp6KKH6mMnYwCTaSP6kX7jTB3NvRbEqd/+JocSQ8+N
ItKUeV0HfW4WQXzugoPk9Y653YYcdD4goC3fV9aztgTXt8qQHuSdACFmWRGXMU2DQjxxaoRZRHLf
yX30GKdheztGy10ZlU4AhotQ+xUrnjkShBH+6OCduggsbdfhm7tzxK43TD1B3jYimLOfv2S/0w+c
FzG50c+JFVVn4PIfVXUJqXXuZApLCnCeyZ3AP4EZmWNX/8BmBrV7YGxUnAKpJ97JEVZ2zJIYSSv+
5llBFhX3tyk6sdbE+XR9B1VihDuzyVr0ImZQp6Ufa+8wIwTIVDNgssbZV/vE13S3TzEpus7g+2Q8
JM/D8xCkoRekn5aDEdhB84Dqn8IuVVrxaHEncB6z1KR2g8Wzn5GC8Zvhqc3eklTEmxRVOPQCc6rR
10J00gx9ncD2yzueKO2O3RiC5ifksA/eL9ULTpq/34kTI9yxxKgRpdzwjiUYrihaiLZAu1FbuMxp
uDryHWgPsEDnIZgE9RZkjpoFZ9pCzh48eXmr4v6V7Q9aU5ATg11gFEvYH2dqu2bIEQ2WcXoeypMx
kiAZTIUVSC/IvRgheHbnIcltxsU0ft6HwGPAWxs45m6AmT390IBC/k0ufi9TsAqrnZ3KqCEzq0Ls
E7DuqyA5pp+2YPsEjM+TSqDMH+3kiSNNMxpqvLJBxEbzGexPZVyDYrFJgLg3fMfLQdVEJzWOl50T
sckaVG3meIR6Nvm9ep9XFcuK3DJA2YwolDNDC8bXAaVSM3ok4hxz+mLE9fumsxN/nGdFBZNbmHgT
o5/+XzmCS9qcXM+9asN70XqOi+NMUd/Iv1Dj2aSpwpNL39toj8LAFJB8kFsUrD0HVFiK/DC/9eM/
t34aaoHpBnhwwwJVzxPpCu6kCUY/UPSHmiNia0x4HvKfplcdGFGdLKkZ7IQIVk660cnTGCq5Xai9
d3+ipz3AfNbd+ttkwRqNQXtUdj7IQrXdMlKh78ZMurpiKRQzHrafPFRLD26weD45cE4H1blSaCgG
1z3Ss5m2QMOmLwNndYK+/Xj96lXZBRXCF+Cr0xFNo1DI8I0vGzBbeN8SScI1Iv8X18Q35cLmXzaN
CqFLortpA5Jl2Pwd/TZF5sE7WEeGhtQy1CLeyZF9AJ3EA/JbJxWblmo1+d/vLmSWz/mkVdi7CZgn
C/1eepFiMfmPv1AOD1dKDAwdXeAJZfk6926MA52fm3fdDXe79W/6h/0uC+NnVYlPqtBOnKBQX3i0
zFKk2JesCIaWPpRu8e26SnIRLjXQKcpHiIXnfmXSDVKg0WzUD0VqPWU99fzrMqRuEM+5/8oQTBCB
bO+sDO52MZp3TjX6Lk2faNWcdVqcUSj7cV2c1DdhANvG259PWwpuI55zmnUJQgtd63xtK/wBvFPT
9IahTgo7x0inDvRBlC8FV2EYY+xuLXYn/raGnBd0O/Wfl4N1GJ+0UGUK0mOFdl7QPmCnEFe+tu2B
8xx5NY6VpTfvJjs+6O30e+zrO1sD3MHqHLShf7eNP68vpXTnYOxI2oHp7GKwyHNrmzVsa6Kkb35t
CfJOQO9dnOVZS+L73qrf8E5AevBfcYKh0HlbE/Q1NZjFTU9zV36q3cYvkYxUGKTU6JFeB+4Tan5o
rhAWs6LL5nVTE9Xk5+yNd3ajAjmQ2SBMAm3XLmp9mKV4LWG1Yw20ZzMyqo0WJZl3n4FAEJDVmUIT
uRyH8BQXciZijLstem+X8dhEXT4Wvr45IAFdHkBxH103BNmK8Uas/8oR7vsm7swl4b1YNG1OSVIc
zCr5cF2EVBUwQqDVBbQCF20oGP7nIDmsidzaTX7G6QpuBm8gz/M0zIo6iyycxSnCcqFyiReIsP+G
kfW1nhhYta19LrT0diiHjyixn2ZKf13XSnaC+LQVOuXgJS5aXTSWWINer01kszzK9eWYuG0Ajxit
VIs2Jz1cFydfxH/FiU0u5rSN62xBXEfs9jixrQxGzd3eNWVRKkTJIgsO4AdsGh0Fiotse7pmrNXq
GDYetpiYsHDDVwH9wDCfV71XZUQkBmjpto7WMsxSIqDmiu/u9gq8iNViwqkv+XxjdV81Lz5eXzq5
UbwsnWAUNsFwY9wuMHFrxLyyc6hj+6lK54COf49sBzVejOLPyu6UGWtXY7MN75DVTeC4KB+BTNKm
TBFAqzQSQjGN1kmSLzAG6uTBBGokDQObZTL4Sb59vb54suuJYpZA91AzwLnix2CnUQpwgdxZcVHo
N/ahuCmO9tE65DcqK5CaN4eNxJQ+ShTiLbgATcYmDHW+oWV+sxHwgH/oJ9VdKz2zSEs4uGvgc8TO
hsXUJ8tcaBM543cTiZbCAzceeHvbsFTld6RbhGlk+AcQHF8MArmta7GtRUVxHryQLdRvx+4fVBjC
Wje/X98iaUUJwFz/yhJuV3ckXurUWDxOLWqG6S/3AADHgwE6gDvjyKPY8Zv2mFu+KlEmVRLXLGhu
MfNkiBlUrVj6uklRXtS8j1plBPHWBav+qZtU97rUPHaCBIMfu2lJM75xeQUOgA1DactwJH2t6CaT
pnyQB4MrwiWCQo/gjAymrYAmgZwuwkM0TANm41WVBTbQWD0nUDfkS7wfWgIMhEawR95xIxyvsm0n
C7hCEaXF4C+bTaIUk5kHhYVwCxCfN5gORpabz+3oYlwEQHhncjLERTQDdwNvyyyCYsE4FRKOPAlI
o+sC5WphQB61WhcEDkKUVGlotO30qon6FVhuQ1JO54QO8f8mRWT5Qf3MMq0Rzd15A64VIGitdfOG
oimH2fj/irjC3VHlSbEgRG6iDekxwP+eUZ05XV8rafv4XoZwfFuSkZRskGE9cSiP5IaGfZSe1nst
fMPgFsztRR3B3Jra1JrOQKe6Z/1sm6e4SgK0+ClCV/kp2knh1rG7M8ZJ3yxnxr6kdyRGj5IZxmfj
WQdc0pc1SgL1YITUPQCi9M/gNPqOhWML6kUGnj7c8HP6XGfnajq2qoIKj4MvTtBOBHeFO53WvIi9
nOIE2c2HLX4AVGFgFqfWfsysX51qDkN6fHbChEs3K1F5mzPoY2+P+ZCgDfOjwub4RovqoILIjyYa
TIF7/lqdumg1it4qHNAk+o9D0ILa9uP35ID6W6Bu0pYaBV6y/4+061qOG0m2X4QIePMK347eiHpB
SJQG3nt8/T1F3VGDRahrh4rY2RdFdDKzEllZac4hwxsERo1OJOZCB9p9CaeIdUA2c2aEuaHgJvwp
m4MTiKB1YK3ibjnFWiD1stFgv7qYscAa5/1duBS1OVXRQ1k3rLm/rdMyMBqAeR6UQjBt896W2iLX
0iJl+H7rzFJiBc2BMf1x+cA2lcFuCUZZcVUAiOW9jLzAsykVkIZJy2RKAzCvlysuzKzLUraSPYJN
87YChFyP8jtZn0AdI6BJlOwUzKWkHil6fK5FZKBljjVpDG2jAfZemdIICkGJka/0rXoqqxH36wjy
vMu6bFgMSR7ucDzNwJ9H53rK0vRdNLyNdKn7OhQBs1i3+wB0MgxBH44f6SppdKGBzMMJ6CtcwOqP
NARaanPdfkgequbxsiKs3yf/voo8iV6WS57qAAjKrivtRZlaxql/sBSlAHUcgtzHUa9DgWnwjOyL
JGP7+fayDh8SRUoEFT2x/tLWmQwRHbYl1NTGWq/Z9HdjyHitfHy6UoIoDxbBkzuiypva2bEHkXLq
6IW1XPW27Ip+9siz5nVYpqNjTF4aeVlCHCdP9lCo6AQ5kfHz74xHJVNqb6RqQBws0b1J2anokej9
Pssmhh98DNHvjUc3A5tR0pDwQBvpHgSDvuRjd+e78UisBxh4S2HEtI+NfUoedQnlczWP2MNPbVGz
Zot7ba5DR3N6kPxomQ2iHLSBWH0Zpo5UIJ3GgTf6GTrGT5jkshU/QTdtujO+LpbgNF7HnHFhfL4y
dTsUaS+1UQSBnV0/LXhSxPvIVh8Giyy+dj8zi5V7M3xSpuJFl6IKJ5JTlMvXUreT+FoYv132yE0R
2JPH/4Cb9oF8tYnnRccUITyy9SV1P6S+qDKeYh+e6sQ3ViIoLVAIL9RUgxZlgn1D7PQ0vP5UlcJt
kqVmGMmMhu5bTf9dQkTJIyqvomxWLlVRxFCpdcD9bhpu7AQ3+M9GtyExOwxLBKZoqrxp2F1ijj6z
P0n84NIfQIXIhU+HWsje/oDZka3ayz3hLjMni7AdaTv+7vIRfshnKX2pQBl1Gg+0JohrDLcAqkKR
n7glM5PhscqcdvrUJbk6TipQSkncpEEBcaJm9/FTVD9eVufjI4rShwqSC+iCxEZ7M9/ozFfLIbV+
7Rw2j6xu5GXvF3mqPaRXgYgnFEQFMm8NIsaFe9GKZuaj/UM2RlTCSDUWXzHQigL9e5fM1ViLMc0L
m3kBsuP0qdkpB1DHWeHDbLeJLdwJHmhwHG4XYmrt+bJBN7+/lXDqwPqGKzDZHaT2rAggpDH6ny1/
Pxg/+/7psqBNa6pIA9EDk7QPI69yoiRLExZoImu7kvOF4lCxVhZYIqhPS0slUY9yiKhLgChx4PvE
tkzuX9bj4zghOS5sf2MQntQX6YZr0TXLMvBZBkAos7OX0kStz869kDDXya+znRyATW3JDevWJn/9
h8CxkkvdaIY+5Vijh1xywfT7xVXc3ktszL3EFncqEbTc9BqCGQFk00FWYql7DRAzswAWFxQaMRfa
Bz8xCWtOU+qQPcgejy2GdTfj1UocdR8sWqNMpQ5xwjXw1wAfEb0Ifm5pzhiiWkIub94ProQX44Z1
n25e4CvJxLtWN0Ohdmo3qZDM10+xfi2lrEnAbfc8Ow7lniWaIo3W5kh5LN6S3NRJHnJAVAXAkTBm
Ezv9Dr4MhreynIaKLWOulfVMlBLafRfepOXjCAL6KtYY3skyHhVGUhW0QloC3Wauc+cFzhmyCKdY
jkhFfuyR8klXQUQt7ILuQZuehOZOnJ5yFKQZTsg4KRrNRI2rPDJCiBJvRwy+FG6cmrnVmWAxcoW9
4CSOsRMZ39n2kwaQLYYCnGlM61P+xysTljF7RK/gq+QWqOvrlYmBc6BXlvecLbO8kXy3H8LJShzl
jXqJ4U2jgjjZG+xulzrBbrqVTcFqzGwfuixE602TrsRRjtiFnVQXHcSpfGE2qmhl3SuohhnhY9Pd
V1IoN8TCNsdFRMpcPS31Mz8csL4x9/9c9o/NC3slhfJEsQkFNSM3QCrt0yWx2tSswx89f9MsD7XU
WDNrIZhhPNofU2kWy7SHP2aY5+DMnh+H2h7TqL4Zl1pv/2tznVxwZ/VoTJ15qZV5Fon3z+JjI6dm
0uVHuRR3Rceax2IpJr6PuYI61H3CQ5ShvwpRZXIciJQ+l5SuFKKusCqOMEZMzFeXAfD7axdTYN5l
l9h+V6xkUPfWEMkcdpVKpDc+AVzKXP4U3xZowHDW4hFMjNgO3ebU7xKnsFiPCoZDGlToGBvwZzcC
8Y9dt6u9zieghw2z0vqxAUl5Bh0zgnIUKnJcwSMpHBSucac+yC/haUDnDLtEKPkHd+qd9OOycRlf
NZ0giwSqSCORH1MX3biP01cO6wGsl9Lm/bI6QSp2ZENUNAWJv4B9BvfMld58T2vZ1BJAPFXuZY22
yxMoJEvoPwLSgq5aGlw4BYkMYcK17DU7yQ9sBI7WPpISzK0mMeLi5vW8Ekd5pyEv6Wzo8M5SOtTD
8xKxBDAVolwwDSNNSmcS30+AJRb3MlI3zhpf+OvoirAL/ueqP3FFPJtQjgXew8eNrLDrYoUjJUbJ
zlMRVDdYxhIVRltw0/NWUqj4hDy/baRaRo2lA1BWpFl8Jz+KXOyoQc1Y4WWJooIUPxMAdx4Kdcld
kWHuUUTGUR/FtHMYvkf+6A83/0opyhkEdDHmTlVSu8oA1kaaxJylH6N/fg2asw7qD55xPinKM3iA
fbV5Cxs2X7CAuMtclMV+DNb8RQWJfGZNjCMjP3dJO2LnVRovl4kSYRUFRybxVjEnZoNlJWVkGJF1
WlQ6Y6ihMoSoXNl1Xjuo6DjRmNqqjDU97ZOx4mxAKjDlIFcagS1FSlYlmEAeBABXJmBNM9DUjw7d
o2ELDBtuh4uzRCrBQXYx10aPI1Orp0B9MljJJ+OM6CUlcZlKJW6hkTp8GwH1EFfXXfzKcPPNBBeP
dCwPYQsVoC3vHQEdIEmoVFSduUP8jVxWkR2easnEPhk4hLNT+v2ywG2lfsujk7SiSQyNI/LSzFuS
W0F1hYox680SQRXSSzAmdnmISlE8g2PyTh+yY9OxQO23XfusBxXzlDwu8igndWU0b0LhWkhGN1Jt
XWIos+1kZzlUwJurDjwOAuzVJkgmRL42m3D+8XdnQoW6ItLrOCMtlSge3C5SWxMk2hY6VIwPhnUw
5N9XQUcFBlbRd7DZmPpxP5hl4JYqo7fGkkEFtqXUh6pSISOaE1cKDVuW1UORDv4nTAZuN7xDMcmt
0mhUulYBTjPDt2+Ix6A/VWJpKiGLn3G7JbSSQsW0OcP4v5xLv8rwgl1bIfBMzEb0J+wFAd1ml6FB
xIJU3PTslVAqIoQiWJzaBKoNjZ+2X0X0irPZBhiEedmE20/5syCa3Vmui2ycUghSJjeXDqOWOLjO
PS6pzXD0OO0hH6707hE7p6ewZXWiNr+rlXAqSBRNucRDCtNOYNThDykrTxY2XxsrAVSAGECcl6jY
1kUdS3A5E/nXnrsSDmFtpgAnqnfRFW/jEXzgXsTcnBhpEks7KmrkvBpy4wjtDMmao9REZss6vc2H
wEo/OmiMfFtrxE0am7dmRzBrr+BN6Yg3XXKYb2ZX25d2pTv54EqKddl1WLKpQJICoYjH6Cz62uNz
Ent92lvd/F1u8SzmVPuyrO1K9kpRKqLwcp1mAvkIU3OwFxvAqZOZe7FFCEw61J0IwRQrtdhOB1dC
qcypqXngXhhvX74EENWcgKhqjy1Elu7oDy9hxDDp9qt1JZGKNdw8BUNVvkkkM2o15l10zAeholfb
2RWy0EPyaDwYu5xRR2Hal4o34PSp1TCDYP2rfotFGNWKSZNxuhtdwhBT70o3uY0YWHiMD4QelpQD
ELOoBYTWCnqKVbeT6nLHcBxGIKWnJZdpCKt2Qv6mXS/H+uuC12sIGJ3mQOYZRR97dF7xyCLW2rz/
wG+K1zKBpaJRMaq84tsA5Si7VIunpMhtCSblEpG1FsaSQ30VU9FzSipDOcwrBXlvDulVFzHyhe1D
OutCfQR9yItJB9pze0aFOYjNhPvn8hGxlKB8fs5HzOHxxFhVaKId5xjlYZFZcE3bUrB+hbYlsCsN
KlJWHLidMPOT2vkM1tfcHuEPmsEIUywh5N9XuVWExmEdJSQfDVrFFjgA4iVdJDtKGjfeZav9IS05
K0Sdva7FcRYFkFW95v/8+zbmf+gY4zBQ4OoeWfsQ245wFkg5QrrMWte/9X6j0Cx1X0heL6vEsh7l
CGlZ950y4IhAepcs36tsN053l0UwrUbFuTZepLIPIEO4JrVPAq3CWcJiEuiJxE/vM4tnvB3eAHc+
vPKBAffL8wBA+94puIVLlowclHoaneWtTxP6xj0ZZjLu9GN65L+EPwDfIKBhiOmi3chIxv+Q4p3/
ACrLUrgIFOMSdG6dZqeXwCrhrDQ2++Nw4g/9gdkduuwoWKB5r7AUchXGn9GnnwwzvyIoTs33Jjd5
wURx2UKwes6/s2YDPoKJkCLbyspUsiVGg5Q1I5SMds2OFLMHX/L6XceEy2FpR/599Y2naZ4lbUOm
EAqH539KHGvN8g9px/m8qCiiR10JolhIyI6BlzvtI4jS5mvBGxwJ6O1qaI6fmhlcGY+KJWEbqlVI
3tHzsJyiePqqcLmVFSw8yMsfOCCL35tOiAElEhLHyBfOVEQk3tp3QDeykijiX5c+OCqOcLKiD1MH
VxjcGbtHZGJKf3gFXIkj+tjOvhxRWDpRAWVMxX6WJgiTQ/EgFbXVG/0xDzPnr8TQu5b6AoUyTF3a
S/XAzcc5dZOAMW/GcOy3caaVY/cG31fRiNORkscFI8lGGDFsxYi+mKV77wDg9B7ztoUW/J5glrcm
RjUwPKSa7RETIfbocwydtmewzp799q2tlIozLH4EQBaHLyyubKUO2CO0k7IvgE3G2ktkGZCKDEMa
5sWgQ5Y27AE6b0oxC357MzRgMRU0SuA/JkM97w2YyojlAkfc4PpXVys9ZQD89sESi2ZMeI1X7GW/
29IJ2H/g9gD5lPoBEopbhkHVSGRQpmdgLJr69J/36BC4VxLoAitgV3IRlLsoFIq3bZMDitavWQNd
JLDQEWEtgzJbH/d6PJCp3rn4URb7ScjMcHiu1X/mcmIY7A9H9NtiEuXjAVb5pEVDvlx9aZ3RiX0s
aYHi0ipjs911j+E1a+NxKwKtlaNuPgXsbkqxkESwfJinR7Dz2c2QM4Iqy4KUb3dLmoYVmUUthYey
wHtmX1ST2XPXHceyIImYlw6L6Lv6ZKUeN2Onk35FInY234bgrp9nTC8EpRVUmmjxbV9aCwd2aan6
z8AAb96IXqdBvjGZ7t+qpRyGBgdPCbibXjvK3V5hdRTI9fNBP7BCgmlLBAgKvdBZYRrNSEIB1/uC
qV0RDIOPUmHLzT5eXImTP3FxKCtp1NU+80CGUFRUafrO5aTYGkdXYa4bkR+5pBJ1sXehOKoaByH1
lAdWB6r4614VS+CSNbmXNYX84xNRaaUUdcPnxiIolUjKetJp4r+FyqcmGNdmo671YW5mESANiBh7
4Am9kG9Y3hmn5Y2kN7TAs3zPPbD6gZuef1aLrock4sxneAvjBk6/9tE+k2Or5Aqrkd02Ajq8YU1C
Yl+25GbFaaUoXR/R+VxtKhk1mOBrs4ss4XsA/uPA6l9I4SdzgGR4tZzmg6JY08tfiqYiZVxPZT/I
ULdzezyMCqw1F9/1FwBuxrLd7Q0vxGMh0DAA7jes4e/NgtdabypqisgQC6D54ZEyRnY71HdiNHpg
mfbnNGlNcTBMoW127RDsZU7fdeKwV8v8FAupu9SaVWfR7rI1NqP46uypAKuX8RgOAYwx8qc5qR2N
w3Db8HBZCMvBqNDaBOWkhAAYtRudc4OOt1s+vDbEGXtomVMl/GmR5f0ksqB2NsvwCqBpAGJloFsi
UUEob2cQCQdwsl/47JWbXMvguTYJuGRgNg54DcFao2AB5n9gnCeW+xiczsKp4LSIUiIAUgauVFnJ
EY9Dt7TQAAg6K8OMZOYEd92JNaC7nQWsNKYiVNMaQlgsENqBIlcAEFrpqTevBIYX/dxHheE8THHk
4Fd3Zh2oKZC0cbC8R2DQCncyeQ4rIqrJebLP2QLr+9mO+L+N+mEvK4+AS04qnKlxv1S2woW2ELpy
zayIb38XZ0FU6sY1Qxr1CjTrvmDD1M/cIbGG0BwsQDtg+yXaj+C7d1kFXJZBZSo2abnYDsUEsQQG
eL4SgP7LOeKO9IzUg56brLG4zSLN6hOhd7KChOeMkoPDtE53hMO4nCM/SB55s2Ze/nw5DjA+CXof
K+mNWs8qCMsU2eMCjHZ1qX9ZBNOCVKxJUoK3TS4WYkGgKcKGoSPeVACwcCUUuoBl+5cSqShjaDl2
b3lIHIGTQcAHOc00LECMfMFkjaW88Iy5ZJYVqcAilSkBFYc8RUZZfFgcoR1thk4s96fiyCyA8ddo
IYPckfmdZLcWotdPzCTZ5HZsrnj/b4MJjWmnNGHdGOCDxclJLuh69xOe6qM1WAQJePaz4aQ9MNQk
X/GFGE0jpA9VXUx5hs+N7BVVLvZT7P5Itv7D/443QTL8c2RWqICC/bIaGMfQTo//kfrIXNIdN/eM
c2OER4UKH3UsLZ1Gwv+c23qvmwuoMdvglptY+RvDPz4MZ/LBmFQ1Xpt1NoLaQG7MeC59rEeycBU/
8uhRdiNfw+qKabhAgU5QCZ7wCyvBTUkbvQZtubQXbQwvAbK0ZhUgWAqSf1+J7QNd7NIBx5V0+256
7URPTBltSNZhUXGDm+KkSkRoZkSFKSinUbiflVegKpif8nKAeaKUohsfOKo7Q56kRpxRK/TAsWGN
j8qdeuztyE9dhQUOsq3UWRblgTIn4nEMQEq7nHpLDn/WOe8Y461QPF5WigS5j1/uWQ6VR/dG2Sr8
Ajka2FJLvT+NCTDQy8Bf8vIJwA1Pl8X94Vo5y6PcMMr4borKt0eD7rVXrcdZ6jE8dg6ZIg+uWBMk
2+53Fke5Xz6EkVJHeCYEfP9PbaBwpMnFT62EpzAUI3/4JUNSXsh3HB+EHSQVsRl4kZXflpZu119G
ezwOXmz3PudeFsnSjbq/5Dw2CjJubU/Ssc7v8MaUFcbKNPO4qPurB9xrVEpERiR+qxfjeooXHxSk
uzRWnCnENsUU3YpzZVUiFM0id9F1U4hYpACbxsVcJSGZBhUoXXhWwlYTswFlHTSbn3hVM1uOhfO4
ac2VCOpDiAA6qydgpLVz7YDhG6PCliMn25eP7A9R+OyPVKIvl1EOsCGEkAk0PdqBrGWn++BhAhee
K9qNxx2jn9yOWUbftB+BIf4Vuej2QyY0YQVYWpISzI4KmJzhOzjhDWtwBFAKg4oW3zxDVZZI6p6e
GkHqk4F8DxFv1X3tzSASu2xNlggqRqpaw0VhDBFhk5ooCluy9rnr62w4yiuyHGhgS45wJXevhSAB
NumqClgIEowY/NZ2Wd2RUqENUl9AD2EQTmqp3LXaZE+VulvUxTeUlnEym00V4P3wwIYDNCJoDN/f
yQRw6Ff5jUDSvYFxXitXBIpTPDBH8jfP6CyLromFbQkkQ/JUAX3vNwJ9XFtcbr7KpiqhCocXDIhS
LnvFdrViJZLyPIkbxqIUYc5kp+6Xa95Cbcpdvus3mkMKFool+totlntN0F0+MGQTl/twC6xkUy4Z
jh0vFhES4eQYX5EeWeMrt2SxsgHhDMtvtqPzShrlnTroTo2JFMEGd7B5B4uVhZWiHSdYoSU/hy6L
nGj7MBX0rrBMBO+hbpysMuJi4ZGttgLgnEb9fhzzu8sW3PwWANn5rwjqwhnTBbUEslMRxrI1DDfJ
slO0WxCAmVPC2iQiv/XxsM6yqO9ARmVwbnWo02u1iRzIFFuv06+S+qiEe1lhpgjkOC7Io4suXDcV
c5VAN9FbXN4hRSX5RnEys8acQ/9c+5dNuX2j/VaPBmSrGw0A2UQc5rlPCTfd6iP4EJKEldKRAZhL
alE+LydhHupkQSXZSS55/L32tuh2GIW5rM9m+xnTX//6Bl1jaWdAVwC4iDymwa80mA34qjhHcZKn
5BvB9okc1swUy4Tkg1hHZm0aq0iDxFqIgaYe3fdYbBOU4fayZiwx5N9XYrJwBO1RBzFFe5sVX/CW
NudkNC8L2RyxWZuPylBTsgao9HB3NWlQhJsLN+wrU55bV21CzHJoLojuHFA6flXAiskQzvjWZDp0
NFXeKxlUVO6jm+VLtyuujavOD3z1Pn6Qr0e7QY2nOKGlprFmCIj/XfJPKqQIwB2J8wKZHUl+yLJg
YM83vRv5yV65YaEgsI6SiinDHC3GGJCYUmI8bdT2hsbvgI3AePNu933O3wJdcSnTsBn5AfYMToI7
PdSYCosfo2cRI+RHUlkyXqQdui5sJiviJR+t+TsVp4Exy1nUOiGCNUVxL4jfstgwO8ntytm+7DHb
hjzLobxV7gtJLUMoqPMvrargYV9Zal5Yl6WwtKHcEiORcwruYTTf0dDQUqszBL/rZTOXGWOE25n/
+X3BU15Y6FGbA5MQB/aVpF2oBWKUmb8JeHvak8kwbtce0u/Dy2X9tq/TsxUpd4xjPUtV8nBSQEFm
ziCoVrTcmZsxMothBrnGyFiaYBwb/dIYRGzK6iWOTRiivbSEGMwUtcOizKxhpO1c5Ldm9LiTkfet
EhM/HKNdLD1PssKIl5uuAZhHvDZVLHDSlKCVtPR6paNyFab4jvjHGuT1eXmVVg1D0HbvYCWJumVA
mMn1gQJJpPBN+ALBFeOBtQNobrNfM1YFNg9oJYz8++qu4ZSiivsJworui6E+tNx+YLUpWSLoT7er
hHQiq8xiK1ojeFtboTsAiMO97NubHrDShPp2x4ETyzpDqOV0sHI+9gbjVt5Or1cCqE9WqwyOAxQ1
GQVqSjO96z1ChxT482v8IKCxw8o2WApRH6uK6eyaI3bDNSwHP0r0yf7KYjRh1dAIYhCEJAMAf8C0
8Fdxmr5eFrGdpEkKENzBLYZJN3Ibr/yr13NDj8hnQ6aVW6t9TB87n2xroVFsFrfjd1YzbNvbzgKp
R9AotOAmliBQCe+Gah9Gd8noM5TaTHFXSlFfaBrzfDQMMNzcAYqKDx4bRXpYuuTQ1/VpTkEGUsr7
RFzsQYxnxqH9ITycFaS+2AzFgayLEVLLLP5ZcHxjYdJzsVS+K27qQZvNmoyNBS04TsVW5ny9UqXb
tKri3VCLn1n5A3nM7+Olvu1ZqBQhA908CoKAq9ar22qIGQnbduA9i6C+62Vpa04na6GKajyUyexF
aQfQKhXgnZjeZiQAHwljSV9kpRD1kacC32pdDuv+Is1cfHx14uAsh9yqnPAmtMDldk9e7/VzwDuX
/Wr7gzeAmQ3gS0y50h88aIWNOY8yO2mcWbpKcSt/QgBZricgT/oHor+8buZ2VJLMLsKbbr4uyrvL
v7/57a1+nzJeJzdDqJf4fWG8z4PJbEvAmLOi1mYOsxJCWYmrS9zQAqw0dtVRVttnpQkKs+OTazR8
FjPpa1btcnu66CySDpRipKhRo0Iv7kBGm+RvNe7k+CTvwofkLsS2Ymx/ahkMI4X/nhUN9jcCFTLS
dHJW3PUQKaYhXAcjKzozbEkz/HGB0YIeB0JaJ7jNfRDFu9Uh3wd28EPwZlIb483hpLywKkfbNceV
dlSUbgt1XHrtTXB+lTuTv3jKXjQTJ7P+MyUL+aJXoqhgvfA8QE2IIUEFbVYoC3fqnRIcVLCVgICL
8YVtJwkraVR0bnkjiDQZ0pbQrnYEZa84AE5tsBbscYl2fq0zxha2XxIriVQILpTaUCYR3wP/tcyd
9BvWaeGdHHD3MS8EEoYc8PeinTEJdTbj8kouFZczuQszlYOmBu6cpQGSs6ybWXXHR4w3xPaNB0od
tPkVQ1VoNPdCxgOzJ92lXwkxAI5vUw9UgF7hpPesEvV2DDsLo8wZCUqAJjWE6cJOMXRgbe5CntXO
3RYC/gWgHUjyBzLICblqYvQQ0taF3ff3Y34YK1azTtx6mstnIZTjJ5qiNTGeXDDbL+7zanDj068N
YMwMCyylSOD9UApYyaNcP5+NbAwjOMTc3AXGPTj4Jt7L56MRlGYYegGKOZevm837ciWQOqpREcAA
XUNBqTpV448uY3xarN+nPHwATVkqlvj9ZZqtNsY7XTe8yyr8IV6cD4m6MgdDGAqDyOhsMleVuZjO
IXvwkoUpp5+A42L1JFiuR12fWR8AEh3ISPYUXOtzaIWqU2ssFhiG5d4w61ZZf5AsM0D/yckEGDe6
F1LGq3U79vy22tuS5ur3+Taq88aIcTmiTtPyuwV7xkFxG7QMD9i+p9Bl1jVQ8AHEl2oeTdOoqinJ
mKa3eUU0u6+qJ7L1+D8wc5Pf+vD9rGSR73mlFAZM0mlUAO6o3ROSLcIQO75wt+TVzwIIeFtZvySL
un8BDhAGSQC9yPhPBzRYXPxuPJnNMxmxM7zMqY9kIJNHybA9gGXntt9hSt5lDkpunuRKaSpIZRir
Mpokxe21D5F/6Dt+N2kmf1M8pTedFzjKw/BqPLCKwCypVKgyEhD2TRWkVtyJD3VbXm6y+lsusVpK
21fXSj0qRPFNUYgShzNVAHRBajmLz2H0TgOzduV9qsOzEkbFK90AG00YQJiYYYp2GsxYfBIi1kLr
ZgBZSaEilqIWQR21REr6rM13SXTSWOB3TLNRQarMUzxYSRbV2L9Y0mLwAnam4iU+7/+l2Wj4rG4E
Kr4awBnqAv2+Wz26KmWWI2zejWej0cimQ6gEvdzDaIveezmBeLTbHkF/7s1pbC2pv5vTT9WrVjKp
eGIMfB8nMWSSb3yxydJLcCPbhGdA9mOXVUlkfFMGFVKyTNC6sseZdfk12Pr0uLHSXDeL+J5xZTIc
kMZ+UCJDzGoO54UGzj+C3XsYoS3R6A539S5zkq/GTeoye+vEqy8ETBroNEzFoMQ+DzEmb4W+6vFO
6wV24mL5/sh5qAq4ZIKBfS2wtKUiiDzpc61UEBxmgdOm/a7nZEvReEaSLbKOjwoeTWWIUhf9v7dg
Eg+IMQQ1pu9s0FfamiXZ4a1hvUHY2cYNmFtRA1lkuzywQWW3RzZWnkuFmMUIDQN7Lbjej4Jb9Gbp
aY7UWgaOGJ1kC0beVVelG93W/v+wYbKZNyuqLIJJTBA+kIAv49gqyRscq00GsjC7f6U4o7sAuy+0
WeXK7YLTWRrduZtKgv0+A2I2fIoeZgdQSKeqM4W78aZz2p3sV5ZhG0fjf0k4yBf50ad/K0rPTqdN
YARhAuTUkAusgctOCuFSnPvRHrR+MUE75FdLduRUwwlr9Nel1gX2hYmtclZhijjXpb+EClX1kGVJ
ouIvkfFWDpLXpvsezcd+uc+60vxU+DhrTcUprk7mKoghK9mNDsYu8AVrjnaHESRTwBec3AbO8gnQ
HXAH/utRCpXkiH0IdiWCuas0k2RVAVkwUMpPTamvpFBJjQ4kFHnOIKUzrmVAPoeKLYNTcglY6AV/
uJ7P+lAxCS/koJUmSIpgQtER/Pg03ZGFAtWN9g1rUmE79J6lUZFJU5Vqzsj3OHDfFLW3YtUJQ83q
BJChVTZwca3LHrIdCc/yqOgj1lEzaASFPFe+TOqPehnB4XuHQSSWJ260ETA5JWJwCmSloipSnshz
cmrUMtCLkl2JIliwIyRAxRV7VGYj+3gniPI/KayVTsTC4xtKN2Hdi3ftjvdZ8O1br6V3cigPzJa5
MECDndv5k2ipWG0B4O6RlGlilylr45TeyaJ8sGjBidxLkBU8kqlFxE1LT7DAkB+bg/zQgt2LNNE5
Fkbpxsv2nVjKGeW6N4JcxJnVGP3kX+aYcQ9vNczeCaC8DyOs0gKscyyanFRPxLWbfiWMPMUMoqYI
2W/0k1WM3cgw3kmkkm0VYGERhjJzrPx9i+WrobxJWAwkDAekUSEaIRG4usVhyR555aVeg7uNDc3N
ckCJeq4DfbmU1OBNDgGI7L3uAAajY+MVHqusvBUE12ajkSEWvktK0AFDp9O/kPSFb5yQC7qZx5oj
2kqJ3kmjYkVeG0XFV5AGQmW0IHB72eij/gSk4Gl8kRE3JKd7RLkockaTGYGZdqUCiKGiq7KocBGS
/ZKnxHII37gFuN1ndm3faUoFkSLN5wJQonDH2pb3EqYisYIi43tWbgluYeSUz5fj/cb98k4gFUkW
SZ+4WoRAfnmRW1cxIm9qXtXmmZeeRp01+MMI+vTQrKBw8Sj9+ynk+86Pd4T5JNmz3mN/cBnw4Eqi
AZpammu1qdDnLMbsLZLsSS6vubWVYwrNbF3uFPjBdWCWNri9vmdewbq0t4PKWTgVxoQpCyo9zBEn
VVBynpTU57jXy+e2HYrPIqi4VemtEIkA8baDsH8Ac861kP24LGFrRhKu8VsE3fgDG3SU5A1MSMo3
wH7xMb/tEfR41pQ6Qxe6zqgKXTd3MnTJuAGgloI4+OmUs6oQjEOh232L/O+hjEp5CgLuWVnABtV3
jM4DSwwVq2J57PuB4GRi48NOW1BOTaUDAnSXcTrkd6hXw7vToaJS2enNCCxnpBvZ2/GQVH6UAAil
Y4CUQEJhNuKyyI13yjuJVGxqgA461A0kzk31TSxRZsu5xQIqi89psRtJlf938qjQlHZxW7Ua/A88
x1ah76MSG6HNF018kPuWlY6SH7tkTiq1icRQbeQSwgCLaxJQXun79D215h/5UTfJ4IOWmPydwsSs
ZsmlQoUadk09KZBLtoVRHfPknYJqvsulb5yYGbAkUJjtXjNWw2qrr//uOKkIorQcpnN1SOZld7LB
anca/PEmtZSv+P+dDHCHWmD2oxlfB11uRGQED1cEob2A3dTRzEow+LEOkyWESoQAZSvFYwshg/6o
Ss+ScdWwgCgZIcug3uxDNqZ6NeNbUDM/Vn2Nu7vs+9s54+/YS9cTDbwxx1CFCtgtcSU/BlU4WQpl
TdmxxFBBBADN/dwHb2K6XXuKPcJglDC75SxrUZFDDCouRvqGyyrjroolvdXrkdEU+0NGerYYFS2C
UcL2igIZpOFLGkjGnXTq8SjnD4E1M45nq3C1/nhobC3woc6aHMJwyv30gsFe1dPc9Ja7E1BKCfea
JV/nO8kSThh5cC57Bsu5qYBRJ1wsTxP0lKsf0nTU+keOY00Z/eEddjYmFRvEQohkwLDlNheZwEEh
kLzhXj2K19NtuOOxnTn7nxg9gEUBamGImmh8ICpVwkXlRIJmrIz3yfyUtJJZixkjzG8b7yyEchK1
ABxbHOJybqufYnqYlR8G67X3h8zzLIO6SebMaHktfHusDPaw04S3thfmbUJTcbDPCDQIkkRpimXc
TJzJ2oTeaqq/MyTlIDFX811vwEHaveoBJxwcD50/WPo1D/Dz2P6cP57VpVxFVZs67Ekiyunf6tEv
48d4dC+7/NaCx1olukxca7MapzyOjd8rIPAsveoaOFqHxcPL7x8A5zjqHX8VuiyX/MNn8Fs3ukbM
p0WWBimO0lCxxK5FriSk+yKMvxmTbomTuhMVDUwT9WvGRZOJgTJ7CWqzzWVnlOtv/0falzXHjfNc
/yJVURsl3Urq1d1e48TOjSqrRO379uu/Q883aYXWNN8nmZtUjat0GiQIgARw8JeLILgcagx9i4o1
/oxQ9yC1754xvOzR+M6HVRrb9iHahE/qq+3JiDrXI5TLIggBrYYsdRl3WAQQf/j10LgE5VZadSxa
yUPxf0QkFyTBG+Wpnhd05tuMnkDOjxRgUjiqT8ubxrddDLo7D7NPZVUO6z7wgio4pzA2SJ80QJ2O
M3N5KyJPVVc76xE9pH7iqTv+Np6Hbm647VnmgWWrK1qk0k51wsN4LVX0xxpUVNu0bit3wOQ9kHnj
6nhdjdaD+Iu0gnVqZr0lWQK8tDJvtTrwSgLhqhbpSvKMkQ1/5K0ucIIxmuyM2HYAOF39mbC9pnwO
R4l1eKt3eR+6XzAECxS3da4qBBjtlj3y/mb6WjzE2+HVeey2vPmSU5XhddRPf9iNGz/LHsNWt1BD
Y4ypYUC19WaQF6UrqJRSrLasMz93DmZ67g2QlCA1mhD/+tatOq8FjnA8iibtmMNx4gQ1Zdletcg2
mkPJLU+GIhwH23TMjNIKfthB7hP+v0ftvCU56rIlE7TegcKHGZrA/AxlkyN5NHosWOFlmvUnDn+x
ZoK6l0ED7gAwd/pO/dLBczh3tiJZsHWztcAQdTxpknga+b4c8vsZd6nynrcglvugQ/I43Y/n4YZK
ztW6l1+ACkrPKjN2QgbQdmsc/yGcBNlks+VV+qWHIex/wP7g6BdAsaqti0OtHgoAWmG/VUDOhJNw
nCJFouTrvn6BI1zeZl1v44ivJmbJo3DD2GS35ZaPxxmPmFXjO7vWq3eOL3sdkmikJnjXJGiasjeh
9lbxIYHpyPZUOY7l8/UjLEMRfKmlp8yMYwg3NtW51+abOqd32RRtsiL6dB2Ka907q7hYR8Fa5G1t
2MrM98tO3CZ+qpzNpPqsyNzQACeCIrl/ySQTzEaaYHw8DQCX698L03T1OnE7FIk4Epz1e95CLsF0
0H5imZbBdJgu2t7NrbrHBDMQ47nqpnqKNjJG6nW5KIohOLcE/sEyL4y7YbHR6rsWMclnmn3tE8dV
cthExILXt2v9tVW7AAkKmEbNFMBcYQHH4YA2+yfNJl86NbpNQxMsSmr0GsS8HYdoh7ibJOaE7857
ZbmAC3o5E4uAQxZSttONpj9Nzs52Xq8LKFtIQR9RA1A3Wg75HBQKJWfVegxiEMkNEs/CP3NNEkEP
uwRV+ayAJKaaPTtq86CPsnl2MghBA3Mzd4LBhKrPLaZmhGBflVWErLU1wNhe9kNwW3FtBmkRY7GQ
HL/pjpykzrwJQe8QbnpX60CSkeKF9w9mWAEVrLYWpwwHpeXvup6iJxKXOQhWVD+7rHfL/PG6DvyH
cf+FIF7kjCRqarXHXYI+1IfkqDwmXrMdH53NiPoJtEQep33nWrlbSKzGujG84AqnuEEwrRo8rzwY
3Zd6wLwEleheFVV+3Zm3Rkk2o6o8XRd2/UxdMIUDXQ0RKntLeJQZYw2o9XEMnkZl/3cYwrlFliQB
Ex8P1sjHCHw3BC+q4V/KIRxcVR3DZKyBMaT2MQQ7l0Ham5nJxuKt24fLcgkH12zCuikUwMS0+sYM
e1ckY+r1jX2Xjl+vr9r6Ab5ACQfYYVphTbxSwyHjU67AccTZX0IIBzjp8iFUY0AE0XeiYUSRpFJC
JoIQc9ICpIwtV+iEDZ/nkm3T3JDo1vq96mIOTMEc2KXTB3kFGcpmQ4/lNtq2mFOY70MUjGEw1yY5
qR4F6TSK5PcaKrqlpOqSEyTO8wyq0EkpzxZnHzFI2GeJqwA0O1NfRf492qcb5keyC7nEVFDBVORg
CtJsnoG3Z+VodOzU5+XW6vA4jinQSWpvQ5v5f6WPVLAU6FNqR2UEZJGFmEOBvFr2/HcIgp0odSOa
HLSN+L2BV0iwMqKT+DqC5PhSwUpYGcWkog4I04h+1O6o2bOXJaeilIS1EsUXJ050hjqE7QDFHwcL
vHDQOr3dXhdlVe24HwSxl42uF0HvwzlSGxIhhHDGpzI9R+lToUn2Y/1l8YIh3qbabCzUKYOrbTbk
qN9xrqj2E1Nc/tCFntrz/4HmXCLW23FfRLJW0ZRtzy9Waobng+g4oRCTysZirW7PQi5BlTVlmlNM
+4VDCl6b9GQPkn54bjffhXeL7wuKbOrRFGoT1CxrWrcwK9cMUKBY7ArzwPrv1/Vg/Y69ABN12pyy
eFYgTL9NfpYYYGbuo63lNY5LtsoR8+3864CrZ2iBx3dwsUNDa7UKhsCjbKSHIVDn6EhpG7hpk7ng
gpMcWJk6CE4QwzlASEm5OjTHubvPgnPcy4iZZNrAd3MhkJmPJbFNLKB+N2/z++RoPhKwbLnBHSgH
9/atsqWP15dQumeiY4wIMbTpbc8izef1dhjDdIhS174r7gs/3Mrej2UaKViLdu6VUnOwaXn90kAh
i9rYaAQVs5PbUUltyfrl96IhYinhkJG+7DOAGbscfWvjvnXZAa3V6B0PpZSKEg0R6wmDBozwI7dR
E1jn0TrOkOfMQlmt1PpdZyGTYDLAuOygHx4y8YEa7Cbco8UZHXnh2UInKOjGP4LMLnHND9cVRSac
YEhKK8uTLoJwRbq36ENabNRcYqsk2q/zvy+0v+vyojMnQDjKebA2VST5vsRc6IK5oGycB/3tRU6j
25JF+7waN7OKCurCeLi+WtJNEqzFOHVxriD7hE7d4afm8UGYkW9ueF9acrC3pYfCSznJ4WostlAN
wX4QlKDZjALVQHGMemfvwFj3AJrsTfZC/bJ2eacwcpq2G5/N79clli2uYEcShdVgL4VWjtPomtMN
WuM909xiAKl7Heg/LBbVbUfFEC1wk/yuJhkGL4TJjFx7v4W58tK7/qa+sZ4xWQJEqcp9LqPZX5fs
gidsZdxUBQ1HlC6wcP6UpHPqZf24a/tk71ip5O74H8I5toZmf2QORE7/Xukn3eCVkPwKEUU+aJDQ
OKYd2LRtDtm2+yqlK1k/dRdE4dQpzImK5K1qDNXWo+LZr+QVjDK+duJ2kjcUxcVWsoUyTHELKQWl
Ik+qkc/hl/QDRk+5hde7OcqVX5xdsVV8WX3ruvm6SClsIkiAwgRUzEjjgc+juS2Ve1sWacsghMM3
WJOBR2ToSdA/6+ZujD8p0gCBW9n34dxFDOGUWWrRJT2vQZsdt8SoW3WPKgnDTW3PPP5zsZSRAK5X
7ugXSMFfEwMPDWaJveJ1Qnbq5iBp1e7Ch8zjpkzBboHl7i77Kn9KlmiJeJ3NzL7P1BTCFkW4jVVy
Gkb1cF0T18/2L+HeXV7tMkfECLWIte6kI41s1NPG1uZtXMp0XgYluO0w7DVFybCO5l3wJUFk8GU+
5X60BSlc52IYROdGt+omu+v2fyei4LijeZydoEe63pq2qTYjf527pYGEuYx5ZVVAg1KQklKdgq3y
d7ucJmxWDCVG8KppbjcddZK6avbE/ujKdMERSyK7bo6DecKeFbb2SsHuNWnzHyXvFhjCo0YTD0PQ
cB9jJzRy0w72eJ79kbWSOEGyZmJZpJLi0S6asGYsHLwm3CpO5zvtKS+eryvBqm1ayCMoAetblHdW
kKcvSjT7bzr1lMreb2WyCI6kIH3TDzZk6XGOgvQQzKo39Tsjkyj0elCPSbgY0adbEIo3TSziRHOI
OtQX4fknPc1bazvv85t6gw4uL0HLraxcaz1bvUATVIFFtFVCxstdvMkr763WHW8w/8A4GE/VKdqj
fwdR96109s2q8VvACuYiYqwk/QQhmzzeNX28yZkjWcjVDVtAiEqB21czOJCsHoxNSXzDwDNB8hz9
0aM72keoQ8BgRN7oRRb7ZVjDxCwLouj6KRp/lNVH4sj40VcVfIHBZV1gxMrAQMcLjMTqDr2JCvA+
2OZZsbl+jtZ35SKK4OMxorOppgIwYTOfFW0+sSSW7Mq6elNMSCOOaTuW+LrpjMZkDgO2pTtOcLnU
G2/Kr71HtvqG3cl40Vdv4wswQQeaZMRgX94YOYEyfxo9lGi7ahK5RrZlkax4f3WTFmCChagJ6+OU
V5OmzgH0Fm4b3FrT34LwH7HQhLauW0vjtY9TZx+1cNri3XJHCJOUwa0vnG5baEXBm6cmeLs419p4
yE1wdLSDq1r55OVjAFuQ7E09+4LxopI87fra/cITXzLoMNp2bRipzywQncSp7dp5tyu75vG6hstw
BHMXx5PS2L0OvgzTcHMM3eq+YGyodx1k1fJQC+3MDqHgTBCOUUvntG/BXuSP1qEaDhW6fpx0b3aN
BGf9OrUAsn9XhpTMTLNNANnnHi0bqJBs70CQD4Xwh7t6lyaYfLr5O9kExQD5qEmtiqZ+0GZuNu6n
afa13GWKjJtg1Rb9ks0kghuMdbsG/yeXjZyb/Is1vF4XZF0T/t0k+Inf144YpVYMDIJAJ065gWxS
mce1C3IHKrnSr0piEQuD0/FE9m4qdjp0mBQ1q6mf5LsodtwikXXPyxAE9xAMc65PKhA0rXSVND/Z
Y/p8fbnWC1JAAmkbYJAE87NgStUMvLeZiv0w79qDus92Pe5H3UHeHbIekiyQBDuqxB3cbAik/MRS
DAwrtyOIoqDU3/9Jh+QP8qmoXG3f3TwXmFxbFmbVTtsoDBpg/tuUPWx5y5OshJwfyGswwkZRpW8w
PQtmrnM+oeAWdfJuld8NxT7XjmXYShRvvVV5IZVgiDo9qexBh1QNHun4bKvsh34m28LPcleWKF09
TwsswRbljV1rEYNoaXMMe5zaH0P84boOrjqlBYRge/JBK6MpBURMqAu+A1dVeldNX9opd63oDxgV
HQTg/yq8IRigMY/UcSiApqofO1Dd0e11adYfURcAggVSp3xQLQpf1OpesMOgOo+hpPz/v2Iiq2Qe
cXHaRs+yWeyr7mmBK8Te7aBlpdZzXS8Tt08eCv1biIYe/U9qEhYwgsGwDVQ2Bly8kFaukx5C4y8B
BDsBC1HktIIcsX2gKO6W1TCuqxsiVMLTvqAc/N0mOBHtSYBpwr7qHBX9Y1X/DNWPqk28pJbOOVg/
PRcsYU9StdAda4Y3igYV89q0rR70GwvD8LRpfEBLid8H1LUxY1Wb85soCG4mdTzlKea6Y1ZNZkyH
67q57lAuP0fYO6LQtlJMhGJJsen1gy175FgV11aJSW2iOu/GrOWq3dqahenMSoAg9ikpXyHSdRFW
d+8CYQnHt2B9Q7sWELN9Z5T36fyYNj+d4qbue4mZlQhjCXqSKgglssHhXEN7jeHZsD1nnawHbx0E
RXiaxTn7RaqEuq5sBtoJuF/QaiDYCtpjLhtOsb5kFwzBhEdDXusKwYEq2ZepzxAQvbAOxWoTn4jw
cn17ZPIItjxGTraxOh5+2Z+zdPKT+Vs9S8f58WPzzt/avyQSbTjK+moUcwGFJxM1T3HLp2QHXpxD
dJM8yTygZPnEoWIzYgiza3FoSN26U/GozM8p3Pp4bplEt1ePp205mm0ZDrXEQUNK1tql1cAysWQf
sI+RjOx3fXMu3xfCFKdnYd8Z+L5CfmIwGkHOq+gkN771gHIhBF/ORchltVrQRAzHhhx7pIGS3XiM
9vUOb+GSa9LqaoFXmhqYu2G+m1aTUryyR9WMyMQM0bVfq+meYu7i/rpCr3pVPLXrlFpI24kDC6Ji
iGYrA0owvuL5+EBq6sblF+qMEnFWF84gpkpsqtoIxvnuLRaunCOmT9x/F2YYunOB+i3NsjfVAMa8
obrVhnEDEoGdlZZ+wKSN1WuriaDINpHDMzTyVtO7QK/AT9fHBexqs1G3/VPyUO9xnG7fOJox09yS
Do5cU8YloGiVMjMFRb4CwDJUQc+HiVRTx1Dm04y9LCRbsxdLLMEqDaWZ1AYJeX6Sd403O0Nxv/F+
sWzLOzolGXuJZGLVl1OhEG9qgAaKn6OWgxG/r7Z2H0mc+brCXLZMLPXSMJm7zWtsGYKwffLAy6vx
vrItd7LrzapAmqbZuCTaBB32v2smGPcw6bmDQKG2c7QWmYVHVepu+R6INt1YgAjGqe8bK7T4Hhm7
9qDv7YO5M7aYWypbNRmOYJ+yaegxNBc4g8cHXeR+P/vVWfEYuNxAiwEyAeKD1jXxlJMq79teX0rT
0gyQ/dugqPh9Kcu2LRlLsGd9jNcJELkEt03/47rJkmHwo744ygUddcXJgNH1M4LO8IuCoW+uymLb
/zsgQS/0NtNaJ8ERjo3Hsr3Jm8eilbhEbgXea8VlvQStcIjWIZUCbwLmXa/rzyw4ZBmXaqeRbyGL
JBKtXt5ANPNrfwTtCAfVyEe+P7X/z2AyluzKr9kLnxVc3GF8bu4Ve+egSrymbMsEY6gO9qipHLYa
HyJ0RpjDwVBlzW8yEH4yFnqRq06SFRVAguo51G+VZOc4snh21Y3olOAlCdGsbQrrFwQdcYoc+eK2
xPwwhbm2okkc5aoYCwhhreAuSAE7gcTM/HOwTnnFXIXJOkpXX6uMBYqwWNpoKlrdAoW/HE3PaeRa
sRecaowP19zwheyHT8oHWS08X5132m5Q3SDoBrcdMbFP0B4R9ioCtIGEmPnjYAlZXLmJ0ai7xCJs
40R2vbl+iNfdyAJUuKOaU4MaNhOgYXmf6Z/D7LYfArfvv2TsvkhOSf4yYh+vg64e6wWmYAbjWSeV
FvBIV9uR/kyccx4Xvt6cgjryDEb/RGUWcIJFTFncJ6yAFenNL0Os+SrVvUHKLrWq+0gL4H5t2ZyR
7vfz5ZQduLo6oCRgbo6/mTLtkHxfTKag1bOZi5FH1qx2UU527m1VUsu7Fu3ipZ8aNu+9JFQ4W3ph
UkwNwL7U3aeOaps4Bafd6Ja1KdmR9fO1QBIWK1djNvYTV3XQLTKcsAIFw7o7vDZ+jKiz35WGWxC3
kN0aVq3HBVd8P6AYtR05CXBBx+zlKXx/8qhL9VuyjuLbQWxPWsZqoMzklCBnWMb7MD8zKPf1cyST
Rji7NWXBhJ4PPoSkwpU02mmpuTf0dn8dZlXzUCNjUtXAYDUqbJbesCAPIh5RoBMoP1TZw/Xvr4px
+b64KQQ8QTUqJ7Ep1rfeeW2d0iXSp5ZVISwdj35IUZuOeLtOTJZN6YyiGBIfm+pklK9/IMTi+0Ko
0rS6PqoW/351aqpDjtpVJgkTVv3DAkLwrnOFMsuqHHixUv/KqnRDmtHD/3ErUPRps2zk8uq2LOAE
a+CYGqL+GnCZ+Wp3r5PZYLSt/icqvAARdEszq541UY/+M04Z3keu2oAo4uf1vZHs/ZsPXIQ+tZ0p
tRVDkkj5Som2pU0iKdpfR7DerKZjaOLs3CwbDIfEI+qInHJnM2Vf5JVkpWQQ/O8LIWLCilQNAWF2
u7E4Kpok1l7f7osI/O+L72samqwiG98PO31jaKCw6tA5m4f+9b2QwQjnpEgS2zFawHSMulFMbzId
vDRdLtmQ1Sy6gewlQS8IuqzFd7sJ9+NCN9DgVW16TDnINpWnbNgODUWHwk/uZJfk9ThqgSfYYmTt
M/AmAc9AX5nrzG3uhSjrsYNyj5TQVxNMcm7btKdaZXddJMurrxKSLcXVf9+9ecrYZFDAFyi6cslP
zGL3il36VblFRt9wxw37wEvNkyfnoJy0xz/Y04XsgmqOlVOpBYaK+k5MXF3BTMUQK7C7DrJ+OVug
CAoaR0XZshQo6pPTvWWQ+xv7Q+TzmR3NFrWonIc932V/MsHJWa6toLIBQxLXmgCcHqrbYVfsqI+h
XMG286M9H/OrgWJ4eGBEEiWvHviFvIK5j9vQyC3e5UTN5mhV9s00J5LDyH/5uxvHAkIw8abN9C7A
PQfZvJuofmmj16GZvFmWglgtD1uuoGDlMTEypBEDTrvlfC+5n+Ygsu+PvG6efJLVzf+HpuCKjPQe
xpqJr7btbBaWU8MXG+f61Nyqe/Dmm7UXoPyRT3CI0VJcfOo+6bIrNhfj/XL+wn3nZ5gyDXoFP+P0
+k2cTp4xxFvVxhxODJM4tuBjaTFxxIym7fWjsWpT7QuumKti7VSmGuRl5ktibYduT+ZP1yHWlfEC
IZg3reyrlg6AGNuNat2aMhWRLZ1gv8Y+TthkIg7g7H/NOQEXKi9DkZlpfmau7ZBgqcyJxErHAJMh
E5biBc4O8qM+YriuBsOlS47X+jVnsTGCycrTXGlmlSvirt5OXo2XzQzPjDqYjhp/8nn3g6y/9D/O
2mWnBGvVhWrQV1zEEn1cE0YczTcG5m5YmM0aSddTphaCjRoU3tVXAyxUP1vJ09RLQt7/8GsXaQQL
NeoNQbsxVrDZRPfxPQVnn/7INvahhOnFY8ydPrmcCHtC++yDzK+tawumiCKbTVA2IkjnaDXDtFvE
KmABTjd4Jik8I8ClsTCDYscGOzlkU6Dv/uSkXUAFiedEo32ZTLxdZmj8prd/zGx4+TsMwR4HUZnQ
KiEgJMxmRJLOIQDvwV9BiMTyuVqwKO4hxjjCWUZadLbnXLJU63bv11KJvE25qvcVGK5hb/PiGEzp
bhydu9nS/si8XmAE26f3szKGDUSJw+BIE/U4kOxjQUuJrq874wuMYALbJrYDOkIaTLR9qtAjUKMP
odlpLJPII1FrWzCCWaKRppj4shU6wXDRz6WJuTwgOCqC+geNA8kurcrlwA1bDpK1lpjZtHRnjp0R
ymbWDwX9ZIyl25Y/rTyXWNtVbVjg8N+xuMDMjpM3U6rBhaivQ/8YNoPbV5Lk3urSLTD43xcYZAYb
hRqpwDCJcZPEXpvk86MdfS7MQY08vQoa2bCmVRO7gBTsQV6g3yvVsHxDeyqTB9JLisJl3xdsQd3X
qRE4EKlvj1l8b4eSJVt3SBcBRD6oKC1pTgkE0KuIuKw1t/YcfDBYhzIo5vUa80xq3s15eepby6dl
v8F0Kok1Wu0IxBjqf5VQZPkFwW9VghMITwCcF8ObJvef+U2zW980dB/sDfA98HmwYNjdkj+5Hy3A
BQPitO1UjROWeARLFI71bJXuJF1nshbbLFAE+0FHUJpYPY41ObJ98TnCTKXsMBy0G1NiqFZjNU4e
pjs6qhXert6LQ6DPmZXoJdyiGioHkjv7pNQe88HYxUF9cAZyQoXlhgXJ5rpH4Yr+LnZbwApmK8Qg
6WTmbyxR8nkmjjeXN0r3saObbvhoyEbmrBuTi4z87wsZIytgrcOfKUKQAod25Qf2Hu+U7nWRVili
jIVMgs3K50wJDRUwY3XQMAqIbdpPje5mg/etR65pPCuDK6PrXbfHF9EEG+aE+pTqERcNg4co8/P8
HozEXhp9uy7c+hIiF+I4KhLeoneuQGmSzniYALVUtdUL1LE47XnOjf/V7FNHtcAcbhMTZUDoPvp9
p8xhQtKxalCqop/M8LXMngiVPFC/M5FvEJSqFOy/6HAXdinSFOTR7U73WPfI2l08SjT7/WOVACBs
yWTX5VBlve6129Ynm5xPNthYm3rD51RjOMjh+s7I5BFcSqLmmUIwW84r69ItJjwR7f8OQNiTYciM
nHF5ivJ7yJ6l7xbvLBDWy8bLHrbDsfG8J5xOBGNEZw0eo5eF/fLJGe9dF5IeUF6UmakoOrXFsiiV
hEqt6kz3olO34TM6bL89mjtOSKH4MhbS94X9ApqwLQ1pHb0fYqjZRM91GH4r59hPKN1TZm00q0S7
VmXd9ubkBUruU/3r9U17d14pj8/wUoo2aAJaLGHTaGNONOwq3ZsJKgPTj7N9S4rP1zHWZFyCiLme
rHRyWtKS71z3hXP+tqDDmj/2u9CX5frWTtVvWMKziMOyER34EKg75gcDbCbZmTO9O7sQ4+1BESGL
MbiD/c1BvS0gFNK2sYqmWM2rD0qe1WGme6bbgdGYj9NgeJvMbzklRS4ds7Mun03RGYgpvqisFhx+
VupOMuq17o3baYPZBQ8RmOztJwU2AzzoO1nl/PsYisu3wBMcsNoouVJrwItPce9ySOLBqoPJJzmH
u3ln3zUfiu24S7ayIty3orl3S7uAFg48LdJiLDCSFTlbLzj3zDUePjuu/kZFMOJc7BMUjKnHcfN/
XOrVs4FWYLTB2Tx9LKpS0epz2sFiarvoQ4fZn5GHSk2P7UDGHbjEb89Mqk/v4h2+3AtMMWocoinR
NbSRRGmwS4ax8+YwwvsbQzd8MB6VxNirwSBpv5AJKugUM6ygJzkEddgJg+3M/DaqthIbsHpOFoIJ
eqQNpNbwkI/NfIkP9SEDERTi4mA7bKtDc5eeZdNSZDIJylOzcVAmh+PFLi1dTfuOGmVZJPfuZijs
lhAj1CVz9LwEyPhN4wNMjuDB2Ztw4fyhCsw0GLvs+CZYNCWL+S6aE3CF0KFvaRsyxrUELir2sp/0
aO55iqIpXOOD4fIIAv1Gu+uwMmkFVxWGea8mFVB15bUq72vynCf3mPtUWZLQa93oLJRF8EqZrucx
y4AEosFdt69AMZS9MSR328EP/PST+tBv9A2yrv/zhLHfV1a8tyYTmjbmHsg5ecrrmzw9TuBQuL6O
EtUUr6V1VU9lMwGjzF+19DawnjMiu3+v75VuoskEseu7bIiTK6nBdLhB+jD61Is+cPoJ2O+7/GbY
2q4O/hbnMO1labN1xfwFKyZDSNrrZd7AW+hB+VA33Y9ES9x8Dp5qy5SIuL6KFyjBOud1P2gmhYR1
ZLiKcdfkoLElMk4tGYpgj2Oj0aMhAQrK8QvnOyU+U79cV4eVwBwm/yKIYH2tCkXBtMOadQTtJZ3G
xo1BQX55HUUmiGB/AyOkU1ZBEKd4mBq31u7S0rsO8RYZv3PYC0n4b1jcny1tLFlcAqPfRvfFjfUU
7LJN/BQ+l/vkhJeWlwBccvlZFoPJFlCwwuHQES00AZtUMSj0qTtm/3M11JtZsAjadHT8JyYFMpLV
NC35HrXMI8Fn6hwka8fV9f3aXRAE4xpVXebQGgjz8DToN0r4qKI3zBiexv5DTh+ghq5j3iupRPne
Z6sEyQRTO5Yz0QwFuPVLeGsfu12/NzEuMDhYHp9mXd1hPKbMN/+HovwSVswTZG2VzlaIHTN24Cjd
lt9BWfN2AbYxWR2qUiC6au4UXzZefd0qXnAFmxFRu7FnDbi2Hp0JWo5tcMjYTrKpw2ZbzzJruHaV
5KQR/6qNOJnWiJU+qDIsLvfTnLKUHpptu5k3aBTxZEnAddt7ARPsSDunJsm4jgbBPcsPelO6ecu2
NH25rqoyHMGSjKys6zhHWG7Zu6r6PJiKX2PiXit7spKpptiDQnKKrigDAtHzgIu4ug/PVYy6lhnk
5OVO+UAkj+IywQQ70lokDWMb2pGBecOwTjp9ra3brJW8pL416Vw56jbX0oWZzHWV0MECjrM3n5p6
S03MpaWY5qd4qC/ZIrLZWc/lR2tTboK7GcNBZUxr65fIhV4KxiYw9NiJE6zsqPr02OzGPTmEJ+dM
74wtyEZ2maTMTHoQBCvj6FOBVmiIHB/QIfiM3DteADCLZEvc0JeiSY65SLxG+7o3Ju6HtM/WHSe4
x/Dd785N7I9ugBEUJ7ghl35qGk/2xvb+afd3a+oIBma2TGT++e1cyV1jR7xw/2ZQa7xAWHhBKh+U
g4wZcN37/Tr2IjMbzaMUU+5wHNXYPGRpskdh6B/FDhcIwbIMjZ47mQOpOi35SavuJamaXU5lKdf1
d6KLWjqCZSFsVhlD57IHLtqN6lee85iclF22DbeyVVsPhy4iCaEKQ0NQS1NAxbpvZvsM7GhEovQy
CMGc1Ipl6KEDLUyz3qPajtagZZNR2stUXbAl8ahlVBkAYg2V3xgOhpHWboZSOdU5z2x/3fLLJBLM
xlBGdAh7LBqdrY09ZB7pNkMfba6jyKIDRzAWxM50q+DWaTBd9RvZdDt9y8llLaS2zM/TCzgbigOv
/4gGSQR7fTUNkalorjSVqVwB9bF96utiz8r4cWAVOEnGTW/LHkXW1hMzeahhmGAHMUUHR3uKvvkJ
m6fkrzX5pKbMzTopIQXfFdHdLFEEPcxB/jAhWaJ7ZGfiAU/1g+f8xA1Tsqt85aOCZb1vd4rvSBsv
ZfIJyllSWxmnGMsZlreN8qMab+rwx3VlWduxpXCCSpLEKWrCfXbamZiVo7lzc2AhvIs971m9uw62
6jeXaIJmdjYbgoRbDePz5EX3/5Bl1/suRV/x2xJK7rhrEYmpozMHiTvThE36PVLQU7XHJRq2PQ3G
jT5/RaGDG/bgndJkVYyr67hAEpQEHBtmluDB07OMwSuyfaK+Yh6Ha7VITrYyPp5VvViAiXphmp01
5QCrsiHw4qbUvCHTHHcoZhmjx/taMnjk5RIKCjLqaVyaJZYQHpkcR99AC3CwM/CSG/j5DeZ8+V3p
2k/Dqd11NzIuetn+CfqSxQkCEQbw2v4SBQ9VgJG+7LvZyqSULKjYJtYUs5WPPB1agBlRN2Y3R5xV
SpRxNYhbLKU4NoBpKSsbFShkh9TKBnPDfTRsHeBvfHkiRyaS8PBCA6dsJx06EvZf7BZ7h6Gl6iTj
3ZOovUiFVmBOTISyfdy6nTtjOmb2zzb+1BFfK2XUcTJ5xNims1PWjBwpQDe9DSblaN5UckqJtXBw
uUn8dywuF7SJ+3KqsUnNpj3NH3jCIkHKF2MUQ298Vny6kb1Gryu5jaF2hop6SUdAbCOji02eWO5R
8+dk24H87Oe7pJIZXxmOYKIMu6xZyxPyg5fd5id+JWTHbnCTk3mrnNuP6AM4m4dC2ha8vqIX+QRr
pThmYaY58tr5S30av6cYl+V44YG8NCfQr92FfrWXuBmu2+88NrrW/l1RwWZNtR1NWgHE+Zu94xff
iV97bbc7GDfRRvZusK6ZFzTBSJljS8IJtxav1zV3Gvao74nM1z8RCXyD1Eans22LMV2tZUFuI3Hp
5QViELwK+trgkjs+7jB9lsu0bqtMjfcBoX9RE6dJJXnnDJgnhCVUXfMpPyT7+Em7p60X3pPTtDck
TwerOrKAE3QTea28VmGvvGEmGJSlfUp1U9Knu7pNCwhBDfNizjCFi0NoL+hnc41olzeyFyuZHILm
hZkVEGvCNlXpk2GDJwWNrNc1QYYgaJvSkjSYQFeBW1F9LO3gDCba7XWIVUOBcMnAuxs0ThzPoraW
lqQ9TGCJmoZ0+F6EX8p0NysSg7S+ITaIdTWq4a4g3PUthxWTnuHc5Mrd5IyuYX7vak2yXKuPRaZ5
QRH8YNQ2o8rfFJABb0/T+cO8V28bZE3LvX3Pmwqyg+p5MR9/cYh3KpPI+L6rhodP/4+0K1tuW1e2
X8QqEpxfOUqyJE9x7OSFlTgx53nm198F73siBuYWzkke4qqUqrTUQKPR6GH1Cp55+idCWafzDHji
927jqVaz733MCXTTfeAh0u6WmA/Is0ibgYA1KlWi1SUWLWVQVgtQFX92BSs9BM6r6s9HcfdntnYl
IHN7VfVSaG0HqBH1IjRJRvatQznaE/Rp/EmmYi0XYybKGBz6EgFYGZ4K9ZROHM3fDJmuARgjoZVy
CBpBeBlgcHjVfGLTKErpg/PSnVE6cSjceVdyriveOWBsxhDIZVsrwNRRfB3pi1XGhZWZvHfs9qm+
HATGcAShgrpFncKYzS4Uq6/gVHTDQnabXuH0kXIkYrOY/Rgs4tAAKmoPcbTP2szSh/vrRmr7LXlR
vPczsNLxuAhlU62ojp9omRkNcNB6GspFlLmmw0ve82Ri7Agma4zzYkCmaup3ESltPcp9zCJ2rovF
g2HsRS0qnYjgCSIoVXpTGsJzlQi2qoScy5Bu9gcPabV4rIEAF/wyDli8IJ/wIr4PBz+dX0rtRzUd
+mUn9LyLcVMuDQ27BqH15GyZV5sjGxHLuFOkuUEZt50k6HviqN22rV+BMCepmEcBSweQ0p1e08/a
ic7FKp+UfeEZ+8lOB6t9CbzyuNgyzvH0xfz0B5u3wmeOWEwqAeWQwM8N+LV6tEezjRt2A0dH6OZ8
2DxazAl+Nhm163StV5qvGGCvkKQRRkp9TTsUAYnf/0SOCwBjZoN67ud+hP+sgcOHzPdCHlvpyHH5
CE8MxtYKXdz3ZUtvDpTE1WdQtn+pduNrfNBRqiLYAwZfS25jx06/I+fGST3Tkfbk4bqom8FSDKz4
tZiMzgggucG7DL8CM5XDN6owmB0Y2AhKVdaAZrnQzu7pZZb54TMH+kPvAfUNVtCMuoS6gNoYeksP
3nCkeQ7Zr/edzy965Kw0a49R+JrO6oT97IRTUh4qkxPZ4H0/48mRPg1ELYFCCvJxKj83CUdV6B5c
Ufj3x8pK4U0dreR9iN/fYFbldGrQrN+1e3X4YXZfF4WTXty2VL8U4v3eWYFpSj+XhHpsETL3mShb
RX0X8wfZ89aMfr6CKVCc3+gSZKLavzitnXmlbexje0Fz/HQqTpp7Xd02Tf5F295dnxVgo6mlNKiQ
yzQw6OGLPN1EmPvRmI+Buqvlp5bsruPxTta7a7wC7OpxIARN3XaPkOF0N3nGAZx0Dg0cwvm+FU7Z
WcUkH94cH97+MWZFn4gWTCWUEWVUFhlux7l0JJ5GbjpTq8VkrIYo58qoUUfUVF5jOPBiY6tdas0d
r56OB8TYiN5U2z7qsIjlFKMfZHmSh+jOkNubauaFsP/l+vyl+e/1xKsNU8xSHRJqj6hKSpjqK54w
zNLT7doRvQzcA71Dk4mSG7nBOTryNo5zIt5/3goeLL5Sjiscrg9JnYno7pRJHA9h22lEOANsrSq6
Ktnqbx15KH1S8XpeHicPnJk3ww1B5n72UFKCmVLCp+tnYHP3VnDMITeboh/7mD7Wq5PaYjSziOaO
vTK9XofZVPkVDP18tXJmIY56S2GM0ckQ65LjXc4jEd9+ya5AGKdgrMZFXUKATK9SaZmfWqQB9F3g
LLpVudUbqHsUkESM3BwATzjmPM/hOARiALXokq+Iznfqy8LjEd7aJjRTSmi2VUCR/W7JVuuHu0vU
UjHDIVtOQXYwp8U2mlMY8iYWbWk45YnDxE/8wdX/+z6liYZ+kbZATD5b3KzRvLxrveuqsBm4W2Gw
vSKx0UpFQTEU3/BFt8XrVbBbDNukvAk8/eYIxHK29ZKYIc0AsED1BvGb2L9dl2brzloLwzy6Ri3O
sw5vVLsUBruXPSlQLGI4YzNak+FNCS7oiDcqhCcT8wIbp0YaqwaYWaBbk25YKiKt18XaUum1WIxZ
mI22TdQYEFXvKuKbEXtNxvNrN3X6oms6YxMy0ix92QODfJ1eZQwXgy7AxUR1e+ikx9F5J7a44aYm
N2GRiZdQNE35v5nVq3TErkMZrUqRmVni4mrGW1/ejqp/fQU3rZG2wmGWsC/NOY0U4IDXcfCo216j
yuApf1Kc5Bvqk2zcUbbwhRtZ29SOFS6zrGk6FHh7ATc5NnsltRRURyGcB/Lxyp7eNNRjCU7OeShs
vpTWwtJFX9mndmyKaWqQpEeoo7HIWQYsSD2s0leQQ0fb47l9rb7FNqojHfpiqezkEDrmD86a071j
3fD1z2AsMbKI1azTNddvzcjqnG7f3KYnJCF6u92jIpPbckm/8Bog42UNNJpuZJBbSo5L+0iar5N5
p2kPYz0512XbPJF0iIBJwOQusxzTGCoYmm1K4PoM35LhTRieOl6lxebJWEEwGksDYpncAyKS3ozQ
FpQW14Cd84az8iRhFFSWxkyLJgnXpZreaphbnaezG+szp+VpM8SsrcRhdFKT40hsE4iT9BjZQ0sE
Ec9G2ZRNMKmHd+y2HoBrMEbzuiHP05Sundm8ZMarnBya8XMW9E5V+lXCy39sL6GpYzI3xjKKbHN0
GE4xMQMRO4WKM2mOrFxX7CjnJkY31dv8hcOWWSZL0SpZCxypR1qg8FCh5VbfyV32Nt9Rnh70dz7q
kbXc8UYMks2TvEJmHuxKhofgqCEXhtcfajlauz3FmLAeuoYzHYxb0RMdkE44gZ1amQ1Vsv8LyqVN
S7r6DczdLieNHnQEitq6BHUl+a72lf14N75Idr8X0Vkz8NyvzepSbQXJXE7mmBdVPmHBWxdRyI6O
2jiZLp0zJTrqAXUZ3AquTQdmhcgceiWP2ywKFtzCoXRnpIuliY9KpZ27vrOEwDgJbep2xZ/Um67l
ZGxAqpqhXtHtncNTL/xsltuefLtuMDebS9cYzPk3ayFRJMSqcRGKtmJjWPgNciU+csROHKPEHKtp
VU8BSlFVp//OSwRtu7mrhWUsQj7JojDm0J7Z13wdKX4E7NDbhhARdJWHxlNV5h4SkcCs0CNGa6Bu
m+STtHCepVtXg47ucUMHizammDDC6Jpm6KME86bGo4sWuuMYibtmDs9E42zbliRrJEaSoSgCEi5Y
tjzzU/m1iXhBhE3HbI3AvHE0jIlDNAQI48GwGwddx4uTupFj/JAw1sb0Vbu85Uc4t0zpCpWdFD0V
xiTWNZUrkVwBJNhdXz83YASp8f9W/btVZDnny2msRbGUcUFUyV3Z1zd5wXsi8NaRHQ68VHOSZvQe
D74W+/mAFFq4K7zUb0I8t+Gh+MpOtfmpY46CaIyJBLP9UMDFw52kZaDS7xPPDKf767Zj635dbxZj
FNEeGiY1Fa3M38r0c9I9KAsnIr1pH9YYjAlUikWNZKoQoy2/xjuktMCc+R7mcf6wWkaXZAWPHkOl
o9x+d9BLVdZmVMEh1InXCMbPFrex378stuB32CMe5wXZtBcrOOaMqQkYEiNKK018zPJyUVG1l/cN
CoNQYyB7oy99F9z+y+KrfvjD/PyPXcQPwUwi3k/ZcsxWgrPRBgwoDZeSWi6jeo1MYi/kNNd7OblT
Gk+WvOt6sw2GMcxIeeEZyVZp6kggKnKv0u4zwwqap0KtrDbw1dHvo4dS+xOjDEKP/6BJv+9pNJpD
ozZAU+J9p/pg/nMi2Z/ALnJdqs0Tt8Jh/KBuqJI4EBSYrkF1g6R0tZ641yE2D9wKgjnUpFDnAAQi
EGXpLTO+FTpQ1w376yCbtRO4wH4tGHOsUyHPw45uD/HLc1da7Wdaemfsg12470NfcqlTx5vgueVg
rUGZcx6gSloNY4hWJu2NETYe5hf7SZ3YdS8f0hr00QjN6yMv1cwVlnF/esFMizqhS3rfHVtXwwAm
CTYG0+5eS1x5iCbrdz0nbLR97C8LzLgJZTtotdIDM1ZegvKMMjPwEFUIJPJiR1vPg/WiMubMEKu4
1lu6k/fCLS2tMBxxLzzNGATc+Pqe12/GU0/GnCEzJUfhALisqT11njyhDfeDVHEO2qb7vxKLHYGo
J92SCoTiHKujaSl2eVh2pq3eh58MC3zqDtjGOWeCGgk2grGGZIxIF2sDONUBKfqLR68h+Zzvw3cn
9U8qLMBqI2MIokx0wo5aX7QQA+MnOP1VN3kxiffFKLsCdwrJZjBqjcMoRzKG0iBEwNFOyowo0ODo
HsYpoyIVY59A24EReGDUoXPVJHf4XDoxupAReeZd8JsruxKXURpUydYaoZmc1m0Qh4pd/byA1IJq
aCjZ17dxU0F/Yckf2pqqQCaBhlccDoZVj8/odkvC3d9hMJqSaELTqgmWNVEXJ1bCc1oI6CKROYU/
m7fNShTmtpnMpY4DCcumL6gdJtpu0krONb35NLxoiCwy103UTsgUFRCFUixRuiHdVf3YFR4IwhqD
S+OTxWlBmsoawdPGSyNuWsmVhMw1JEpkHDPMZbCjZbQTkuxGKXjMktKWTW654Obts8Jibp+lDUfZ
7Ojz3pc8HQ2yhtNa5WfBiuzpRg6twWrcxbBplXbxNOjudZXZ3ksZ4wVFEYUkbI32gGtOIAbQjeoG
JChFwbkHtlfy8v3081XY2ayLqTJK+NBtLflNIHpViPf2UvkSqV6ui7J9wi5QzNXWxNVSGRmgmuSY
Sd+n4ufMHWazvVkXDMZwDc0UNMZ7xGJPWelMt/folFVeOwdvVxjD1GBQHurA6K6IpRvGw64Iw/31
1eJsDOt1L2quBF2E1ZLMwqrFnQLf3wTPZju+/h0QY5TUKKxKlG4DSEKIZ0D1q6k76aQ7QsFj8Kar
/+GmxAS8/1dmnTFM9dzO6gKGQpuoiIEE2lGr2vvMLJ/GBn3MmuhpObm/Lh1np9hcVYDXCyahYBmn
YrCmcbGrhEehy4Ogn6+OUDIjrDNUkKrPdiS6U3mzo7fDBKtlYyxQPIytqVWQAfUYXxdPdMuDjrYe
8Yvkx7mdnVFBBwtLOAVZm12BGCH8a7cY09A2miAV9CxFewMRQM3tHFT3eMu+tmkZrv4g9la6x/G6
bzuLF47jGAuWTKbpk8poce3YMEupEFqBvjPrr9d1g4fBGAtDT/WUpjjtsrxJhp9D6RcdJ4XC0w3G
UOhDo2sTxkLaSguK/Ll9kAPh8a+kYHliiqEMIiGBdsjxgHR55DZSdOoH3oBYzmKxpLVZGfdhMNIN
iU+N9C3TPDnl9b1wbB5LBVNqNQGjMEQx63t5flBA96qLlthxXXZqaK4YIoPxXowhX+aWWgXhcXRN
NDQoez21NCu8o4NyEsG6vkXbkSo47BjWZoiwpQyemDWZIdDinfHQu6Cx9Zrn5dzBkQWlgk84V/q2
zl3AGHskiUo1yjqKaRrFnuTTEnC+fzMtqK+kYexRLwlGJSE6b4vdkxGOdjrfm8tTUv6c0k9d9WoM
lo4BqkXG4YrYLOzSZVHDFHj0eStsM5FaNMJQCfA558MAMmAacc7Q8OoTz/DATu7E3znbtlW8uwYk
v1v2JemzdMpxzUvkKJRfBamDs2lLS2OLqFhGeiksvIzn8W0etJWUjK5MUwwSyB6g+oBuw9sQZewN
ZyU3z9kKgtEQWUjDsaDPyF4eCCINJkoKJu1zpiOmMiY5r75x89pfwTH6MmpSDyZGSNS3OgrZd1qf
2L15O8u3TZ1aS11Y1/dt8wCs8JiLK1WLdBwW6Kckvwnpz0p8+bvvZxzZPO6IkIz4frk7LINpdzVv
DChPAuZmGuoqzkYDGxT0T7rwErb+n0igSJKI7L6os0VqiYZQjKAgpBsId7N0bKLd9e/fNnjyLwDW
ezW1QO1AmEajSwidWZlj3MWIF2QPJSow/8hXWIExHmwTTJPWjQBTQ1TJLKI3zdGpyTrOom0fzItM
jDWoQXFYEZoRqsGsmZ/C6Tngca9tH8wLBHP2h8EUQN5Nk4RqbIXhYy1ilEZu1/Ni/+UGMSYgS/J5
bhO6QQhayV6BFvjcJp9Er3CFuz96rq82iDEAemxg+lcDsQTpZ1o9VFJsZ/FplniJye0d0lVFAy+q
KbENSELYTcW8IMyOxNqunuRdkLV+20Z/8jSTLzDM6SRmTSJlovpmpg4Rd0K07MbAjwhvCsK2GbgA
Md4jSC9HEMkBKA/CT0IYHMXl7boebCvcLwQ2XBqi4ixJR6xYFD0J+skIC0saEby8jsLZF5YkWi9R
ri8MQJGDQx3fJYsr8BqNOUulMIdTkGLMbqDhbFk+CuIh4z3HeSIwJzMUh0Q2MdrdrkDgIFbekr0l
f7ndCnMmTQxgq8AEBC+RiHv0bt+3w8gxzDwx6Oert6qmNAuYDLBMqhRZTQxqEin1u5Hz6N6Owl9O
iMLcwNFUa60UQ5Lws3pLy55yv1dt4cm8b1C2KdwJR/nTdRWjZ+6DR79CZO5kMcP48ZpAxdoahbBZ
5ZXpPhFepkXcZ3VmpzknxspbSMYGoNldD9QEeMsyWVL7XEiTTSr3ulA8pWbOf2EM8hyXACHp3aR6
Y8rZJ7ooVxaNJXJuMjVcInqjaSg9MIMnZcSAaXDICNWx/KPCePSE/sc4s4zOAkYdjdkMYSpduzHM
wB9kXiTmX9yOCwZjBWpFXMwUzI0IVxg+cZdd6PeeZP93FUMclWPrSRvS5oWa4SwlkXSK1ebcpPoD
CUWvlKDjC3Gaynz4A4UAz5VkGHgDgWf39+M7a2kYNhUuUslE12YbkW9tEDvXMbYXcQXCmCFZhWuo
B3gcF0fJo62SLeg2KR1kCgojXr5zO8m6QmMsEilDzGdSgTYe8Ef2er+5SU2LUsN39rz7L8cW0IX6
oPkrVMZAtUY3GmJIHS0rPtO5MtT90Rww1lAHyImerq/p5kFewTHWqVHQnlnTEooieRriZ5U3BoL3
/Yw1wlRENcXAV+hFjBTBZFXx63UB/mWbMOMB7QYyHt8MwhiFY4SSDLhwkTVHdrWvvGmnoXHyJsTM
iVeYKCv2BJkbB9x+9CsXYMYGgkS3jBDTh2i3kxfu5F13E3jBJ/1EB9ZWJ7woOZJSG/FRNX4BskYx
Hsc41dDdjrCn5FEbkgtW9s6nGx16i9tMsWmDVUq/o2Mir8kGOpNJBjtkDLjQfFSwlln60sy34/Kq
iN+uS7bp662QmC1s5iFTgwVIutI3LmhK+50SqJoVJEuCydQLb+zgplKu8JidE7pS7zMRpQzapN4a
agm/bHSui7StHRcMNviZqkk4Lilkat3JGfaFs9zAn7FmFDcTq/n5R+dsBce8NGNhNIR0BNxYdBma
h9SvgzpwgjPvndofFHAFwl5inRjlA8G6yYgw1fND1teWkHsGpqen/UHRB4cEltBwItWbDs0Klbla
4OCOyPcCdRG0Q6hPfl2Vx1Ti8UdzlIIdsVkYmPtelljBrPlEMBk8NHjRH6pW15aPuVCWIpYFNOEh
5A5KVErg2biCT3Y8VeCqHnOFCJiXLM3UThgnOkQJqrdLbc3SXt9z3zav9GPbAq82iLlDhIhokRnC
ENaueOiO0n60tQM866dGt4q3em/cpI+8JoLN/m64U/+xTgZjMzCkTsu6DEKS+wG0kC0akeBa+4NV
g/9HdBKXoBuqsnn51W0fZIXL2A6zi8aFYLATreJ3gQuufUqlZKIiNvT+hJhsJSTbo6H2Ziw0uN3w
dqxtdUD9ctNySlk4tpflvE4CCazNAXxFcOQdwJxjB3HyhFkxXqmpf8BtsJaGMR+DmQpzkWDp9Oip
qw+Dgkm23OEzm/7TZX9MxlqYSqvNBb1L0FCLxn9nwhuvtKvnBey5jvwNTRYcS89bQGpXVg9XNdWC
bgoBGJvPcejpCCE1md/m++sXCuc2ZnkazbwlhSbAeKh1tQuV+TwJ6j7VTYQUQRjaSJ+vw3GsocnY
EKkbhYzUkEqUQXEfmOco5L3xtrM1qiFpRFcwQoWdMjwLQiQJCbTbyEbJktXOCafarkh4DNvEauX0
axPlN2H/CYXgN1mpcTZu+165wDMimnrVtAhCQx2Dr4l0XsavS83JVG/rxgWCsYygxVXTsDZxuEho
tdl5auCvhV7Zc07Wv5j8CxBjDds4rwezARC1SrpXg45KcVqvd2hFmumkz9e1gycXYwQjOapqoQKc
Or9mAeZ9oEssdQeVd7a2ra1mKLqoYYSbotE82OpwlZijZ+hqQElqRrd9QLvSjfijdebj9AQ+nh/X
pdpexRUa40Sp9TCZcQE0WtXX+7mvppYO3onAKp1xp7nBz78EZCyiPKpo864BCO7w2UVTbXYXOXIO
UN0vnV55ip0/W1IdJLNEkxDPZ2nLm6Efo4Y6cZ353tSBgVzfl4cWmmLcwHx9ui7idsHmCo45Zf2U
EnVQAJfspdgaQInausMRBVBnDOjFhd3cdEhvB5Tf1q097VY8Jm6/y79f/xmbZ331K5iDqMdao0cS
brlQeC6Gn5r+XRt42kM364N7t8JgzqCO6S1pYgDjn/kHmaONGJQxgtyj88dnHuvRtte1gmPPoKA2
dUfjirT6j7iJp3xJnul4FclNDve6I/MaGDcZWvQLIuuNiBJOaIUR0/bwGtwvcLe6u9penvOT8mN+
1Q/ygTipU3riDSizHlCsYF/fw02js4JnTmeddWSawMSPKdKnPkTP+/hUFXc92n6v42xXkK6AmFNp
hEvYDgaAgqfAj3cK2lwUezzVJ/U8vlKCpPpW+oqBIGBxEx94LG7bNVUrdMaBSVolVnMqJoJctwbW
GWNCv2pgC4338y15oRNlwsji+tPKde1lp3fUUlKlPS2D77z3QhAnuu12mkMrqRcXuVGPJyhvO9nX
UGpKfVJCTnV4Fsx7tDU58vRF4W8n1Ysr55J1ZRKxyEp1ApB2mkyrOc6H+jMl1ow85Uf2OT72TnMj
+doL6gutfhd7Ksdz2/ZzVjvKGJ/MKDttlnBu+oN2iGzQ/uyGg36YTvyEM1d3GSPUD40SjbRLQ4De
Rn5ypFzvqH4+V8/g9uxfsjOoX3GdFb60lx5rXoSAYwNZouiljFMF1cI0vdI5wUHapSfkBl/pe0z/
wjMI14062KJ/dw7QeVM0bQ1ZDSW9b8PkkLXkKdQSTvxhO2f0a/9A3vQ7zpx0QzL02D/lvsc/OhYv
dDFkzesai3iU2YaXbd/2RFaQjAnqyjwhOb01VXT0UaVp7fLU7TAw112e+MPHeCvJ2BxBnUlNwEth
p5gYkSuDL5XBkUwFp6mNB0Nt0MqbUxNxVk2aCu01xQJXi5M0szVlrXvdgF+3LIRlqIymZs5BXYZY
mJzbc/UQZ7lVBec85SgG50JEDOp3eTq964KhBhBIBN7m8wJ7Ob7oD/8MGk5tzGbRfcrZ21utu8iW
MIJN4bqo9JL/d9tGRMa0gOopnxu0dSOkRCPQqS9DQ9D9xTFh25eDoSP2DJISlU0oSeGQNwn4zGwx
f8vacyJydmw7sqhfABjNyDolKsMAcogHAl2nZAy6T0BO/b/Hb/CUAPeaSDBn3MSCMXuWmvpSTR0O
82gPDmU+TBzwEjl0ozBzl5OL/fh+YdCY/amDriBGBLT6TX2lIwRTXz0l8JqwSabD43L+oPjvaLqC
HK8qgzufOcZjsWB4mgh9xEgxWzB+JMmu7VWrFH9c17qPwTcGiNkuMcgDU6c32oAKHXAAeYujuHlq
xafOGlzaeQVi55/mD9XhANPr6zd9Z4CphVlZkLlq1EqgLmjnNUf1R7avUbDjSN8jx3RbLwWbujRb
wSull+JVnVOZrkEzihOmYqRWBVQ0WxoEuc9hxzlkVBeuATC6IhqkawqBWpPhqGmubO412dHlg/6/
s/gzq8g4CUGdFlNH20d74VFUXwduM+4HN4ABoGZrtU1TbxiiSVNH4n3RIyWXu/ShB+4v0Rv3lc+b
NcnRe7ZWaJwTsGJRg4/MAIYEVujFrYrP5qx/UmrT4qjgB5P7u2xsydA4RnGfULDpBbPB3fBhcWjq
Dx1XN4aDWm1KPpI75HtzD1fyL/WfLSYKmjIdygU7F+3JIdp3R7iU4IlvLfU5R/uv+TX5Vg8WjofP
zSrwFpkxLlo54tBTuRVfeTN+wqe0X3tHP2Ruvp8dWE/k4LmjZnmLzRiaogxJmLSQV/naHAcPoUiM
ZVTs6pHOxVEew6OsWtOBvnmjQ8djweCceDY+2SCjZka0N35RHqrsFPQcd4hjzNhaJGQgq7ktsKJa
+UqM2lKGmyk+VeY9nixW3/PG432MGDCayxiYaJ4laeqAN9r0RYuA3W55jv3JhsFECUXs1DfzA+e0
cCwBm53vZT3uWuryNU5GrLHGSIPEE2CrDUxdIxY/+0V4iIztUSLZNEsahpk8moXqz/pN7WtOf6al
FII73dPQWvczf1YwnFK1myeui0HfHVcMOZunN2VDH2bc0OCvGt14F9/TDlTERm551asfX5a/7yhb
uaRmZp80FeyssFs8Ov5CQoM3Qm1oOeBxbXAOg0qXfWXSs7yeE7HBSTTn5qgl7W2dF/Z1ZeFYGNbL
bMH6HncT1i0s3grNHjDsKrqTovvrKDxBGJOiJZoZBPSF3EbTXa3Md1mcc9xZniCMl0LGmUhNCkHq
/olgmJbwlpWJpaHp+Loo9Hs+KJoBijgDwVxcqczDNA2yZtDEGXtS3i5jYqloxlQ4rWibsqwwmH3X
yg7d9rS1JS9Rwe5DCEfTHwoz5Ww+TxbmellIW6slHZDUdLtahFUf98GU/uWCMXuvGkv3T5u7hg6k
LEz9Pk3cammd6/vyMQpDz+Vq0RgFqORO0SUwZMBNzT+DhsoJwS+Hq8ulzw15dga7PRZnsBN4U40R
yrzAyKaKr+Dpnq7OahvoeV4sWMtYt8T8diifrsv3MTzByMfcJElExGh+7zO5Hd1uHx8EWzvS2ddw
vN3+hkcev+kZr+Rh/NUZY3c6iTLK5c2T0Z3qaSfEO6KASD7maCEPib085EhNQe6KK3Lei9mhEj4N
I2K/HaYx9DkH62Nq5PdVfH8Ur7aJ4Kz3Zgst+WdCeo77OD1Ix9bP7djuIsyg6J1oFx1UW9lROkTM
ofiD4CTzIxgbkiRGGwboGUDW4p86ivBQ7Whwm/8a5hzx98fySl4TJDniQLeRlH6bZFZZ74jMMVc8
DMaMiDAjVdEBQ8xid5wkG0wQ1jzlPucEcMzie8xwJUsrKmWYiVg2lBXY8Q7jE2qreg6OoDayRSd3
9C/iTXQSH67D8gzLu4u3gi2KiGQogaIpc7w80GsNLzw8kh+1bz5gOHrnIrDgzDeRj7+W6fBqpHhS
M4ZFVQNFbRSs7tS6kfg96VqLaH5l1JyjwdtFxr6AOy02xwE4cX3X4WJLxluF7K+v5bbzdLEqEmNV
DADgqAPEOFE3bdmJd9R5ovFcbtKVY1feO9pX+zZgTF7VUrtCH4yYQuHltu5ihC0SdpqV3xGL0sLN
fvmdIyNnId/1aYUbaSHGstN+ytFevOBptumol8jRHFF6L2QunfSRKyw1GR/dEoSfMMNPpPxDv18/
wJyLPkbNLy3TRqz8EHj1XgUjZwgjdl3AzSeU8QuK7eabioQYeUF7v+tvcX/UlpdYc9UIg6SnTy2K
3a+jfcwEvBvLCxxjLMdSnAOhBxw4t9zmaIJqL/I0p3WabxgmgqQK7ybnIjLu12BmI8YhAlF6XF7b
xqr2spM8xifsHzJl0YOxm3fc1PL2Mb+IyRhRuqUdCPDwrEh6J2+qo5ynh1qJ3aad/DZQ3EF+EVCX
0yXggwx0YSd1sbNE+CUkeDRGA/SN/zOJHLPyjOdmoNTUqAb8pBhduuSxKf2y5DzHt6OaK2Wih2l1
WBaxVRKZ8ukofvcFzI0vptfa4cFwzJN0kM5oo/FyvOJ4kZXtM3pZbcaohnVnRgUlkx3Txyk/DrJi
FTNHNh4GY1CHdCJBQRW3J18S9asZnaaEl/vjHHudsaeSUAoZSIYRFM7eObmHnfQQ75Mz2Jz/oMaV
0QfGxiR6UvUmJcUl9+RA2aNLDM3ST/mephrB8Mq77+k5u2LT2HLuCQRnxfj/5M2u5MSudle5E4aO
gIzrxA17bV8Xug4yNZ2Ojmcym0QrF9U0R3o1hWfDTd9oFndBfDHc6/cg93wVPbCrcdOO21pygWXM
m240TSyqA6xpF6PBW/cCw5oLHp/Zv7weLjCMTZMDMEe1MmCILx4o54RwVkMrtmsEZMDw94VX28AT
izFnS4YZGgNlhUi776ayy7XEqof/NRH3ro8XmRj71AtoW9cE7Bjxq/fSsdYz/QF0hZwbaPvCu+BQ
WVc2SukjUJfTlyXugv5NeFVANoG+kx1KreOjZrXg+grA0QvSdIxh4ByC7WflBZsxVGPZzX2QQcYp
/FakJ4wwvi4cb5/oqVjJ1ki9noVol7ez9GhACkH+pEafr2NQu/DxHF9kYIxUTelOxRoYqFTHuzX2
kTMCNSg3Bsg7wYx9ime5jAVMyaIZshdiC1Z+CA90vBqdkNG4M5pAUifj+gucLWJDjw1Jx6alY5L6
oJScOezLfTKWknt9ETkbxYYd0YFpmjlEtHGw7Fwf/CZBgck4OtdhPmaFfz9UbMwxj2Stn0ZsVrTX
Dq1d0wl1e7Aac4/VtsPzSyvYyOMYqHEuvA//UvpjH2Os1KgfUzW/b7qW55Lztoh+vtLysh6quafz
M+XH6SXwe7+0O4wtrlwwtxKv840zL3yyuV2mRHtkFIzsFBldrONZigkNB5XT11Z+7MR7beQcq20/
9YLBxjIqlMvFqgQM7auOUlZaPEsfOandueW+v+MP5fg4RYIqxwqRuazSVFxkmUrVvdARhuotwYnO
XeqPy/e1H/r5qWje+zL6G9qrqX7hJxs4K8tGNDokNyRdwHEry3NjfBr1Xfs/D45nxGQur3oYyyAM
KATYbxq88SO5tKSSN7Rhu1JhtZyMWuZLHLXmAJzGocspWdljaut2uS/c8Zn3rOGtG/18dQY69HK2
OqU0zaabLB2tND3KC69edfuBvxKJua+Qf576jvIV0YmCtE4hPpD9jAmCfB9+81CvoJirK5r6Ie1N
QGnZLinPGm/+HVfbmXtLlKtsEGi8qXaD04jY2ZkcyOcU/OvLTncXFE8Ph7FxGktEm0tnx56yy2xe
ZSxXSRhLgvpmc8FEH5qOlV+744iRXuFRRE80BsnzjzhHS9jgxdBWZJSpr1NEZXactQgcIEppEKcu
mpHzQNq8AS4byI5/NNpG6noacVLjY10+zqB+StLGKniUiTyZGN9XXzBoMqd2shvPRfazFJyy57Fa
vUeuPjg54HPTDQJuSo0tUWjKKuhqymrSOcW+cnoXtWE3CFDGtuQLDxgm7+kH2jQ/SjZvWti2fBdo
Rr6B5CRRKDFEK37R+7s6vxVVTtndv2jhBYMxiQMGCitiBgyaxya0v9EK0EvwTwkXr3p3+2RfwBi7
mIZqH2o5wEzVpaRH6afrTg7hrRj9fGUL5UU2BI1u1uDpR9USvPkwohVEv9XwNgKTnJfa6T4+5pgb
nj0PiEFMPtrLucTFZPsEXARlrKU5C+Y4UyaA7NgccZ8eVU99Xm4EO75JD5Fn2s9HalkwZDO3x33t
RYfI/z/Srmu5cV3ZfhGrmMMroyRLsuU888KayJwzv/4ueM62aJibOHfOs6rUbKDRaHRYK7KZg51r
641KpiKgpGngBU+5GN+fx4FXiCcddLduo93ERc72kq+9oRYi6FhlGJKwkkOSS+pSswsBl3OSo6e4
fum03zETsnxtf5fSqDgll8JYFUkybTae2v4XZsyG///4F4IEwDcCEhQDH4Ayoa4fTC7HSQu6d+Ql
BZAtVh6PmtFbJxIyywfUnYX99hKuPW+WAqnrSOpbuSfxlyWEs1mXji4+y9MpTx8GgVWzXT3uS1mU
RSQqOtrB5UwOiH6QjqTk0VuTmyBrnlv6/bZi6+b3vpJ0nicqAFahtxCmS8lz42d30qT/2BaxbhBX
EZRBKBgHKFSiTxGc1PiXH2RmLLGScSw9KD9c61KhJADMsPyT7+UgG0b0A361zi2QIZOeIpcV0jEs
ggYuBQEwFxF8UUsDc09vPA7Fj5K7wT1kKvPT9gJ+xv/9aO6fRvWzpJ14gsaKWHUyFTdBKUX+qdz7
4Hry7daUPFIG4wCH9dLdFC/b0le3T8I5A/wwOk3pSKFXQdlSxYVscclY23rafpf6REKR3e/dbUnr
ei5EUZuYpGWFoZwcBWgEsLwjmMjA34y76a7+rj8mR8Uhg3OE42DkTJ7JoL5qQjJmcxV0fBvy28W1
uJjqSAIQdoPhxOHSYl7mWbYEMwaafjwB7cEabMFhE0Cthi7oZnkXSt1Cla/P8ZtQ9C3nkclbBOBZ
PsiYb8ME1JF3oTju4guSNjcF49Cs7uxCNuVFAcfXdkMdyJbPXzTBivLbQLS2t3S1O22pH+U4EyMI
w6InE5+FGZxHW7LL0BxBTB8BM/ZH6ZD0UOeSeHq6ic+kCs9qll3fVlXQBQM0HeCcpuKNRuHySAtl
i+e/BDHq5IXJ0HF9Ha8SyO8Lw5nkQAD/FSSoJ+EHMNZ6U3yO7msb9BWjzZnlcXDImTXOgE+uCpNT
XPE4BV6AClpgp4wVX+161OXr11AWFdd6aMg1vkb8SlplcxCGJAc0j5r+Q/IIF2L9zYwtcVALmZQl
JUYayxj5BjwEhvfOnFmB3LI1a/AyODn465kVV9aeUlYlzs2UBDLkGQJaDqvGJH1GmmOc/F3vNI+B
lV5YGU7WJlO3MsoTgOnhIHIaua9JnoMZtzG5gPEsW60VXFdSp2e8yiHm5TTD7pEuqmQ3HjPAfkWI
iDmvvw8dVgqaKY++nAHSWYYx2bnanN/Sc/3OeKqOkmd45FnN2rrtndN5ysU3iW6EIOlES7McmCN/
UJjY1GQj6MegroDw2wAvtghK2Y+nURTUpmn7SP4zlvyI+a7KrEGK1R/q3wP6tglZM39fOMMFbCis
w0f+fEs4ZZjAEYljbYxBYLvn3MbpHFIekezgAujYV58Q9hI6InZfwOqyLpSmrFNNY00pgIVqjcLY
7VO/HZxAHx63Hd22ELxVPq6sbkiAxUTUYxUhlKqUY1yKLMyg1WP2rgjAYz/KiGdZlwUJCzjqvjnw
/qHvAFecC4xzxlKFMkMpLQUjaSGmKX4p/BedxZjOUkP6qIYf66rYk6VKOB04TqI9taqFKQp7e0eI
L/9sbnA9ii7C2GlOmqqV5UzLUvhBqTp3am9V4fQqyLkJroPdtqh1ja6iqGuFL/O587kEYaC2mwoM
GJY/DYE1gcASQp1dqQvyVOKgTyd4cn4vjw95f9nWY/1+JO76P2tGHdEeE8Ny10IR3iNE9uAky0zj
7fXYo1wloTgWnpSf20JZelHHU1N9IfUbyDSmsfou6XF8g8oi35g5uBdf/0KWxosSSukA19KoE2Qo
uVq2QwVZXWjLY2rjkNp9OTJc3apKCzHUCQowaWS0OsTIypfI+D0p36L4cVuT1UO6EEEdopSbG0HS
S8SnXWGGvV2z+npZOpAPWARu84wGvzyHALHsFLsFSshF1aPGBXdR723rsibKAG+PquAJhV5pyrK7
vpenfoIoLczPfQo+vK4+tgPP2JXVutRSDmXdEz+mc6xgWwrMUP/OzqUbOKrdOtxTXyNt/Vcktgj+
liIp4x67aJ4LHw/ESdKcMA/3VcBi7VxbPX1hCeT3xUYZ4NTMAw1alVlyw/uhw3OFNTW1s71JLIOj
fFwSxjoXFBAjGN0x8St7ljIG/BhZ/08eW5NU1QCGHyaIKTvglXIU2xEiUkAKFmoPFgbFbJudIN0K
KfzBxOoYXI/wFhIpi9B04MbFDSSSiHK2B3DDZRbgn4DrUR6AFMpQcH2rrgpS1iCCYz32g0ZG4xpG
gLL5WJS9K8SJu71VDDF0x1AzoZdITiEG1IuyYovlKf+ry5VAgSqqIRNe2o9GxwlZkxVSD01UtXXa
IgoPKR81puQXeMLyscp4R66rdJVHWZ8017rRaB1UklH7RzN+gknLdL+9buvZxYVWlAEGmT6MhgIp
/GWy6j3w/Gxxz51QO/kvHoarKukaIjZVwHX7lh1YnFvOUESpECAsRF4smi5zq1kxOKS2dVo9tgsp
1D0haKHWRQ2kBNkNz9+lzE4/8gefDq3BvyE9G6pCp5vDVJUA/vWWlwJb2j0w503Oar6AFtnMD9zd
Xz01F+KoEwu0Kr/iUjjUgQMnUiKBW6faSQLnbC8bsactraiT2oeZVAwlSewBo4r/NqMu3WhPVfa4
LWbVBq7a0Bnm1BibRiJJvajw5O4x5a2mZTSjrRv1QgYV8+jqLPqTCBmNQ9BKxl1902dmtFcOqObv
fBae7rpPRYpQVxT0mIDs76NraLKmNeoet7nxUNqTpR8aT71Tj8aJ5GHzJ6YPX1/DqzzKNTSJ0OkF
j636U+9AScCpnej0VvJAwKrZ4b7bbW/bajOSvtCRchQtH+UtGp5lq1J8qyrOieRy3Guc+mYLpqLo
WAjngbmRZKM+2+RVUcr0NbCIiq0KRVuXTNHPO3+Hji4wFbCHxlYVxANTUDRFEARVp4ymVXJOk2QY
jZAGVuXjOs5+9X1gKuVdrZzS4pzGgMNrv2+vK1k2WsOlVCpuzgyhFgUNUpUoN+fyUPdPeOBKbjHb
24JWjdTgkc0mrNw8qmUfjTTh26qWUmyg9PDH0wM0wpq9aP9mpMzcB/m7z4q9i6Nb8fhWyri5hDi+
jM1c8aSUN7XB1cOvk4LAJngMw58MDYk1fBaJJBJOIHD43xrcF9dLzNUpKHYRBPBedB5/cD8Iv1Hm
yfbgBigfl054JnhFzXfWgVy7ceBu3gVTZpoLslZXBgSnRnvS1MgWRRa01KqdLB4MlIuJ6wg48gFc
TNtVdtTm5gSsBVn7KXF7Y2a8GtbcyzKCp9yLzPFKG+YIEVtwkHBS6IlF5AlTx7BIhhgaT8+XkzJL
DYiRdeThZzxQjL3RPW4bBUsIdarllONErYcHCTHLMRS5OQwPvMA4xOu+47o7BnWKJSGupJzsDn8g
Fw5a/8F913uDybK01avNEGS4DAIkBsjGj6dYF+RBlH0Svv9QvX7f/dJ/lrsUuALw++qZBXS6vnpX
acTwFydqnHIRwKQ4xHN01NGUET+koru9QUyNyDcsZGhSIRddCBnhfkKbWm6HdmZJX8lJzT0WRNDq
SV0sH2XaAdCdfMWHsFL6peaPlepta/PWlPXJBwngG9JIgVShy6NtPAxNT5Bob/xTbyuAok288UDQ
9lIMu5GqIb/jM1MCKcPPv6jfGQvRlBF2eWOExB9bqhpbcnRKErD5yYz33Po1spBCGWBStoGSEUzf
3g3vSD2pQq9rBaDEal9/xeTJX/mi63pSFugbusBxBsTJ/ktZ7oz+SSsZFrhu5FcRlAHWcqJmM9FI
qR57AOzWilmLrFQm0zAoyyuTBCEUkZIewbADOF9C29sfCQPTfM+BNEMhHdDyG14xz4QIYulIRW+y
4nNCEOno+x9aj1Pvx660/ex/3SzqHpTmRpeHlOiYf5nzy9QYLjezVpKlChXHDM3QhT0Yv8DycJqB
IJA8RPJ++xSvX7bvFiFRlY1xzv5jEcDSc7B294EceVMXWkFYHEeFpdFqVXxxciXqkmq5LOvzHOs2
HLIKM6qAFIMPbE39YXTagwj0qMgjCMV4THg+Ckb8DSu8WI3WrqdaonwHwMBj1SfWKXp/XkyzV+3Z
gwYsMZTzGAcxioDaAoiWPSEf63edS+YZWI8VholIlNMYu2TW4xBiGtCYiomdlGDCZtgIOa+fHD1C
c02SFNA+0cQBAxAjQTUGGQUIn8LIG9ovcn7LNw/bpri6Ygsx1MbEZdkbSsORjan32QF0bWheFXes
FVu9FxdiqI0pZs2IRx99GXz/zWjP8XC/rQbr/6kdKZs+LOUO/+9HL0N+jFj5dNZuUD58EAa0AZNl
KrPeqv1LqZ/LvDEFJn8qWYitbafcONemcwiseQh6Ja+o3E1OglfuRosD5gBns9pvVy15sS+U30ZF
gg+kAOsmKPd98jqi6bx/3t4algjKaaM4LipdhqXjFEwziXuV+8p1rbkthGXG5PdFkOcnQJQGkA9m
EAfVq3n/oStqj5vSG8ACWK0R7WJuPg6dzzikqzMQxvv6fapRC6kWdtKM9SvI7DjGcn79wAjVZUbZ
n4VGtb2On0rVosYDK23COgY1IN2Nn5N4rEdGnZolg/IGei0JHZj0yBj4vsSbOjiN/W57p1giKE+Q
RH4jdh1EBCV4Q9qdHvxIe5Y5bLsDZCU+mkNWFTFaFIg5CPGe59WDAjaP/00PoufC4sRYmnU9xHZg
1NYc9R1a8TkEWP+bEMob+GC4ko0C5jUoYXeW2mEyK3Ee9qEaBc62qPVS3sKUKVfAi0IW6yPWbMAb
sziMuwo4SiTnHGOUIXA702YIXEu+Lc8O5RgGUlGedSinnshIVOO1LwKiguKWTTbIMjrKPVQ9uDNy
HpuFGPkSx9FzGgI8I+q+b6u0fUsYb8/4hU101ZyXUwkxfVyYim8mNW8J/sPAvW7LYajz5pUWcuSp
mxtDwFZJ8n0tOkF1qQeGObBEUJ4Aye1ZbYm3qYyXpHXnDkMgKsPbrCJCoDFC5A0JbOSiQplcNsrG
VPUItasaMD/qb9ShLLQaP45WeK+dK/TVE3sAN4iUu9sruJ4VWIimjG+OpTLvCUxdMNi+B9APNzgV
hdm4vCti1orVFfovF8VVVcoCB4kXC16EqkqgeD1SeL7an/SJt5Iweo61wFTb6CXP673YSY6R/xU4
5WKpaaYXTU2DShkhn/Q6BzcpQCIDpzebL41NaFJjJ/7VZH/lvd51VqlnRzalctUR1Gm1bZ/KfrBS
LXogMOjbe7luqlcxlKmGyaBjK8nSZm5p3Om9qbHoV1kiqEsryBVu6AjbYNLed+gOEYanLPiyrca6
87iqQd1ZkygNbTFAjbzdNZzHGedxuvN5xp6wDJ/u4ZJ4oeT6DKrInn+ob0M7sZSLYMVm5g67v7sk
dZXgZQvoQSPrunBUWjbN4kwOuCaGZtmfjRyXSc7whv9ytq5SqFsyyWLwnpGbiz/MRwK7Cj5z3Fuk
9VhhlP6IW/gcnl9FUR4riRth0EicyfVjaHZ+fpdJuR0psyvGWEplMhuBBYm8HsxcZVKuqpH5oupI
jMmhh8OobpqaBaNOnM+WVpRzKuZmSEqS2QtCgKpyD+QlSIa9Ey/f3ZGJXgDo/gA6j8vZLAq+9byV
+K4dnQtR9cxXemQOrOxZQte6DLad0k3d0I4Az1ffiLeTmz2S8df4NN2wQMff0qUbmtOZkTpuo7FP
sbakW0V6qL6pTvCsetVusEi3XuHl36sfPQbuC5PATrPnelb7A0GD9s8RoTMjfeBzfi+TL0iBYp+g
m72x/P0IGJr2gB4qw0Oa+onVFr06+rKUSjm0TuOVSCDMh+EeYyCFMx10jxD75jfRKcN7U77NwGPC
P5YWeMAYZ2jd0V01phxdGXDcXBSwNm0qnaB+8qtXpcSckfyw7VDXU8mLpaW8Dw/uRT4jaa9wr3vB
zXCK3fpmvsxoig5eQRP3wpDHOKgS5YeCoJrQIwR5mPngD8EuhxXjbbDrTb0ztQOM+IHVAc4SSfsj
gW8LLsc+NqNxacT2ax7I9rZaLBGU+xnFPhYjCVopkY6g9pio99sCPlMykY6+xT5R7scAy7PWkidh
6wJkwoUvtXJQblXISk6vXI2TR9CzWclkhiunW7q4IA5zFFmwWyAPFMaboHdqtA3xyR5PYNcfWSHY
egzxbvb01Lgi1F1hBNBSK+c9Nw6HCBi8bTUwtoslhoqGBmGaK56Q7M3aTolf69pKWFyZLJ8lU96j
F32hGwkjLR7Xz5obu9J9AQxwVKJqlKC6PX+jPAqKtW0mq3YogZFQEDW0yNHMo+XgS12pYXQELCpf
tDp57itWk/GqSSxEkE9YhCul3w9V02KsoTCsfm6tcDADsC6PSFime6HrGbHYKkItnj7vKlEOqoF/
GvIOjyz/STwQ2Mrmm3JTwP0m6LgBqvnlR29JB8FJL4GbH/KTbgUuy4Osv/sXH0F5rWiqQaXdYnZg
sIIz7xDyJeQCdxg6BnIm6WeSfm5v5Kr/XwikfFagzXLhK9Aa9ecbvfjV+IUljNOuYQ14sraT8lx9
xQe+UJHnuI7+l/RYTQE4i57LxFONk9axoihi9Z9iiYVelBvTOaFOOQUG2r7OLmeqwEOR9/LtH8KK
acd6Uq4e9H/EaTw9HsP5QctPPcTBbG05jK3M8FTmE524i39VClKoN5zP1yEvdjgSAqjJD0KqIuoF
yhcw5CsewCHq71JBGVhMVbAylkh58JLBmTI/9148dwxkik0PgG+hXNs0h3lpaNjPsD8kCaioJ+Yw
/KZtQgTl2UKxL1TU/0izgH5I7cLDTK5d7xAMuUiHYii2ueF2rKk4ll6U25GSPs4aCXpp+ngeM/25
TVj9y+ux0MJaKFcTGbPANS1kDIj0AKgMsgbZlrzR+e8uV5ZxUk6lKzkhDshUXC9GJmfs+ADvCp0R
SG6eb2wW5Uh4PuV4jYyB5uJs6yUq65WZG45sgKlFsYN8t+23Voen39015FH+pMr4Sm5SyDNCU+lM
5QdpTyg8xQFEz3AHMj5PuwAmyCbMlewMDuskUu6l6GQhaXxIbxxCL5LaMZ7u/C3BNEMsy9CVYZJ0
JrOKkcqMepyDTDx14f3IHDxlGAidwszUYBhDctXW7mQZPxQ3RxjBzSbIh11CbwX0vhOTLYUllHIg
nDiqMcdjCZPf2u1sZ6AhJuebs/TjlFrjbwL80mnmttkwXMrbyVwEFUGcRQA2hdCyFT0DIYUcvtYl
Bs4qZ1sQSzvKjcyCFCVo28b4ftZ4RbgPO9EKMDW8LWU7XtAAJfMxSKo0bdCHGTvX2oUzghZFuCGA
+oI3ueSJzNmswhfLFilfMkeyL4Rkwjzg7hTtLEYuQyPWwlF+BPGkUCgBMfbfHRq6u3PixLZuC158
Dn6SEXaO+fhYf/Nc/TGNjg70Wa2rKrKKP9K9dFvuMTl1CZ6mO+3r5A726JXW8L1inOp/CTgVRdBE
AKRgSuLj3vWqP+W+DKnS7ezqTzVAEu7BUeaQpjgOQ4mtI9vKpbKLfe0MNjgEDI9w07Lgbf7lNrp+
B3UQI8lPQz3EPGyNKnew6zzOyW/80JxccgR9S3rc3uJ1E7rKo671CjNqrS/gOuKMb0p9bySMo7de
yZCuAqizNwl6Z0wBBAi3fWcV5xCVjH7XuAQyOUFnsHZp9uJOP2eMnjyWYtRhNNTYDw0JG6rEbW0q
mlijCZr1TiH2/zkGvCpHHUCpyrO0IkPSylQ7ZRJYqENfhDD7zfeoI5QzEwdvPZK+CqQOZBaVbSb5
0Gq66J7mVk+wSq8HJgpBgQ9s1uQVSz/qXm+HVOHlDpunN6Wd8FYq1HaAhHUkmWgjYPjPdWdz1Y26
xtu5VqeMjGrH5SVLvVR4jCWGQ2OI0Kj2Ml8SUR8UsHx+kT5KnG82hh6aVdl526eKsW706K/iA/a5
iSFHkDSPK16rttuV02GK7o2IEeqt+UsdQ+cok+kKYFVU6gRLoo/pIYI40DhjYboZ+CTqnfwwhhbv
WqREWNwIt6zAfGUhPwilTrU2FFxbkRddF++C3tb4Q1cz1nDtOv0ggzrBCV9klTS8KaYCwKHdSzcE
YwnDRN5bxplNlsHSijrOgwQOF59EQeFeM30vtGod82U8GGGNA1LctwbucGZf+YqtQE0dCTW0PaqC
SJk9bvAxTnj4kMopfk+e7KmHbEd85AxKteCIzgnSD2jYLLIFogzlu5Zy6fKCkHeglo4x4q8WXGIa
DXjcau7r1PHmGPzFXMMHWdTtWicTEKFFAifgn+t0MmPxRpYYWQbGOtLlgjlN2zKsCATD8BICLgqu
ypDcJn4de4YksiNbK0eduE7VezRsQlLTulLcWKMiWrpqDnlphtWT1B/9mdW2s1ac/LCC1IETAlxl
QQKZE3qkMSwKRIHS1EEhT4pP03dpv+3AVm7PD+Kos4dBLV8aJOAkJJI3zXe5wLidV40PEGaaDNxH
WaaxYXTNj0ahyLBZ1T4ynBpUO2J0n4bMtMWqVSwEUTfYDBI5VZIgKDw2z4rbeDpIU9S79EU69Xjh
g1YD/n8HkBhWtz5LMHWsxa6P/a7GhhGsUM7MbdkjXAojuCk00k/BPfFujjmLqmPccatb964x5s0+
RrJjpCe8P0PjaLwf5vwkdH9R84ev+mfzFDrzlcqRMIUEHERT7gP06yfB3aA9bhvguvdfCKEC4VpR
u7ohLgPYwq5066MIV1gZukxN2VRQMSpRitwWyVo46lgLaqrqKTozrIr/0krPc6dZ2wLWr+qFTuQL
Fg/eKcpCziASeC/4xjtTSlKhQJVEVibeES5ZHtjJ2pFZ01y3RUUVAMwLJCa6s6FMADIMWjKSfwUz
qT3vJoc0FAFhFXCWaHLx5MIkMz/tF4bC60t6FUxdqKnWiWEz4gpv7ej8RjB3Ar+6pT74ZmAVD/Fp
Zkkkm/TJN0tXiWQpFktczZwki+QdJ19QLUOljLOm2w7vRmAguKnFemWsvddwFq7yKP8y9WXZRdOb
hgPoWVI8F6MTKdATgpbANhjHgrWglFcRFHDpiCrEpQHv8SqmjWUm19RqFHRViQ6S1TlLuZQEycIP
fzQJBCKx0fleOkm1KVgikL5J0+O2qbCEUhFC5UddVZDnWsTnNifWVjzgaaOPDDGM9dMor8IbxSip
IU4C6IgKbZ9J9v+mBuVD5jIGrghJ3sXDgxa5rXE3FPttEWSLNyxcIyouLLwJ6wFtNkTEPtjhPttL
Xrj7L4iOyFJsyaFCgLabcP+T8BtEIm9kanC+6Hwlbqr2IlaAw9oYylOEY6oqCpGmYdxWxwR4kObW
MAg6a+Rn1dAMwHzqQBIBZAAlKNVbTsxnVGiV8mSUdjmfVObLhSWDckJBVpWZAUYMLB1JSKNtZTBx
TypAq8C4GRA2d9qjfs5Z/Qjr98tCN8oZdfzU/el5CPcSuNIiUwAurX433xd7ycF0xu/4LNrZA4ue
Z61nRge+3/uaUl6pDPUKjSvQN0Ovf2fJ6FlF4mzcATb8oIGsyr+VvOIY3SlWCIJoVpJie7U/BTzx
yOuTGqF9IKwe4+wk6k9xct4+c+vh97uGn0KeoAsGY1DQG4j04GtzFna6jaMwmbPzX8F4rp6GhTjK
TXXjyPkG6XgcAye8gycGwKXZYtbFv1VO/g9COv9Xz8GFSMpztareGrJKuq3ms5je6dypRMcZ/8pY
SBJ9fvIqCzGU9wri2I98cvxACTONKKIcVdCzB3HlBNPNFOJNIz8P+heGVHJ7bEmlfJmUlAGv+5D6
D9Qcv0ci1yR05ayLbG3rMO3yBtiB6TS6c5vLFWmIG+QQlMiZBk8Wn7Z1WbP25f9TZ5xTktLwyTxX
mKKz0svkezW+bItYK+fpSxnUeY5ApzeGE2REz51DeNJIL2xw6E3554B4UbRRWMPCBbescGrtblsI
pnux0ywuEo30O6EF15NQNkRo6iI77DAUJE6etoelHCraSCNtEDO0zVjKbfOMzo5LcdLOvRU8jk5t
kmx0bKKtymNIZZiGSp3qahjzukDHPzJ14d3oIggHPm//ghHu6Q93ii0H5rbMNZKH5VbS2cHKGPO+
rmGOvYu2O3u+aXctSLPBFozalGalZnQXANJW3Q275pCc46Nht65/ZuUTVq+m5YpT5x4VFyltW6w4
AQYyIrO+LfD+GA+qKTjqK28TN8q5ISNTw1px6tzXcZ4POQepmu7x8oOcMvou1sN/PCh0UQPCrUo/
hTFX0ASDDlSD4Nv0VnoObf6LbOK+RWohZjrp1YfcQhxlQaJW6nVHUCEy4THKHwYjdtImRflPMRPx
ftt01hwNAMPfVaMuBC4MG+DIAFrFJ3DoOkr53xTWLM3a/ixl0FZBCFu4CDIG8VGrHvyOkWZav7cX
SlAGoMhhMY4Eeic8zq7iCrvMym8Ub7Iz979A32YtGRVbqiGyvECuJ6X7dK+9YnIL8Ns80LzQIuMX
ZoYKTbdjlQxZQqlgc6x7TfYJ3E8QnnLQdInJ10j8q/B8sY7UreMXGbAgGoKzM8huGWtoKuF22/bG
sgXq0lHDfvDLFnqMXHKMVeS/B5nhDdfc/sLc6N4NPSz9ciihRVypD2g62EtTaw4I1zE1ykz2rN1l
S2HUHTNoWtF2IvSJ94CcOHVO7r+le9LWVJxsP6IdBsDze9WND9MLy9+uG4UCaAOAdWoGzYQtVAHS
rmILtz+P4Gu2M1E0VRZYw/qOGZjCVzUA3NIQmlEM4J1BBvZO1Ps2XxZ78Dmw7szVfI58lUEZXqql
lahFQN0pcEeiBTO+jV98MOCW39BRZ+Yez2p+Xr2pFo8ZnbJDvWkFfyDzaOOPfM9/Kw6Fh8DH5C7q
LQl9ph0qQcyuB6IGHZAshNKITEGAOfAoIQFq+z1MXud5X3HnqDsF/lMflPb2SVub7fjwXqNMkwvG
AYSnkCbc1pGZ3oXomQKf6yV0FUf+AXR0HXAoZNxv2onnEkUv1iKvmuf7K0CmUZuA0xMGgYoPQBom
DI5TdRp01gglSwZ1f8l9yDU+mdj2n7SH2Z0x0mfNZuJFx/ibf9sdeSQEWSHe6olY6EV+X+Rm4i7m
CgzdoV9f/y7H3t9ASn/YOKLz4v/9ie+EQkM8MwCORHxI0E0rs+rJazHGMlKjLjGk4eYeJxun+nlw
wMfoRjugooAEJdh3mHuWDsVda+Uey2OthlJLudQ9xhu94Kuk+dn/2jnVPbmqfTd87h3ebk+czcr2
r5nHUhzlWEIpHzU+xFJyCSaYRtFEhdIss+fto7YagCzFUN6kSmopqogYkCc+o4ThFa+tY3hgx3K0
u785VgthdOYW0Ilho5FptTZLR7OutAFoVB1ntir4VrYVW7P0pSjKhYgN6rlvYAXVvO+nYy8wooG1
q3r5/1SkGwRpXafE0tMytFUN+GRtayIn6PglKyfMsjyN8hTN2PuDrmLZapu7FS3iDfsb/k5DmJg7
5YlVGmRYHp3Arcd/LG+Kd2oCSvBmMKWcxavKOMYa7SqkSWtU8vAry9LkUMj1W7Of7ardF6z2X5ZC
lMcI5U6qWvKabuc2tsYm2hm14GZhwiJWXRckS+h1UTAVTw/NBkID6MkRWbjZP3HaY2fsQxYIx7pd
X0VQumS8gSGhEpPZOcja9fSccqyT8y8u4SqCcnSTxLd9QrSInvM9ZoRuExAvia9/OrhY0lhLRrk5
hBSFypUQ1oHFdwyefIyqZRMzzbAWvwBM5H1nKDeXaKUipRMuPuXWMFHtxsAkqXVL94DM9FKMPsXg
cSQoufGu9FSH1MR5U3/raExfY8arf21yFkmP96+hW1sAoRmKJTBlLf0k7ONj9DzaZHAuQVvNuDMs
9dbfGV+1S3csXFxkjAuUseL04GwB6vCgEyB8yELMzN1I0UujMTRkyaC8YziNeJv3kKH2T3iaVwC8
mb1tB/8vmaPrIlJeMUimQYvIICzA8mwuMqP76CY6lHtSzwic+LsGko7gS3TXke6kA8nfdJj/QKzI
+BCWrlRMledqY5QpvqMCCHcr1LccYADasmHEiywx5PdFaNXWoTHlM5ZUKEozVW8B2mtyJaMrhOFd
6DlYMANVZRVCSFQEZurfoR19e9fWHp1Ly6d8ixxkbW50ECB77T45tLtkj0h+1zDyKqzForxKCaTN
sfCJHvMeaPxSftOwes9ZS0V5FPAzcFKnQgTHPxTTQ8Ak82W4LHrK1UgLgCQ3b/btX2YbEIOgcBR2
6hcN7bSoqLr+TWmllvFYu9t7tIZZu3RP9LxrI+kqThfuGP4w2jhOnnbmTpDIxBZcfcsuzEGm/EQJ
6odERVLKmrz0mJmdE+2qSwyEQ/WuP1SR2aemhL4PlRV8rHbvLAVTzoOflQmkOG/3geBKthsc1CNS
vZZFbjmAtdmMJSXhJv1+XsqjnEQDwJqWM4i17NDH6M67EiSGfxi+WAWetRnfD9tHewpBrY2QGD+5
xUTQEHSev29NYDI8Y+6XQELdMptEGQdOpsKSyVejxKghU77k+/b1D4SjjiXlLp07Ya7qrwjiPqhJ
uRI/A2xpSFyJr4BXVXxsfMY5YJxwmXIioyYOQpDjGIRpbkZyaKocw02xJFA+JI+yRIhiWGEd8GYc
nsqJCRqzbnhouwaVMqp99Ox1nZZgBc9IlqG0SHsh4QMXU+sPmqyxY5g5OTafzfwqjTJzwKqNnUHq
mI0z/RaByq/jRa5ceDcATlFgs97k61Z3FUdZeio3XBei/cnqg3sBLOFKaXZ/AYIIM7vKoCybcFKo
E8FpSCvDjifODqP05Je5xVg68j9bS0eZc9PPcsq3b+mg3iWoaspR2JUvzRfhEn8jZGPaPnlh1Z/+
xdVftaNsPJ78ocQIDHlOVF+CJPb4Pn/kwMdZjgmouuqXcQg8Ic5fxjHnGNnu1d0TBBEPJcKcQ480
DVPI1zpJ5EhlbzURorbEnX2GSbKEUDdMKHUd5jYgpMsCk2vOsf+St6wqG/mTT3u30IS6TTg95suh
JZrcqh45ZaRzcfhP1ZDVLbnGRw9Q2eu6UYdMzTiMHRBO0xw54NfJIQTWONYnPFmc1E1+qcfWERwM
Famo2pJksG99I3n80mNhKq0NT334FOoAVpWftRPZwoor7rQJc4U8h+B09jrxrm75Q26MljQDS2Wo
jmB+RRGwfZCV1AR6jxPGtauGyrEqR5txllajzMUKUWcWLYjTNBf4LG6HkOKlcdDxM9o55m4RWYSm
8aRcptveUV3+xgeJM0M6y+Sok5yWUaOlhACWjPtyZmiRnlbSzcr90jCJPtzUT6w3yOpFslCYOsZ1
o0oBRxA2GlF8rif+2P1dQm0hgrqrRnmaWon0jUzcuatOMQs/dw3qemlLdHIw7+JZ1IgO/IV70D3S
kl6HJpmo0e8Mh4Dd8Xvj9HZxfYm92hrY4SjjHNNjUWkktVo54BNqG73wSLQRgxnumiNphGc1NK2B
n31QmHJNIJPxpTqCNNHT0cRKgDs6mxBFsbHyGfZBZxCHJm0FnZD3du13If+p53uGza+GGVfroHOG
edmovE/YiHPUsQev8Hw3RXxbYgCXGd+u3pQLWZTT0Rsha0sRyhgPvNc5+gFU0ofCCp7UY+c2R+V3
ATy8gZVCWk+LLcRSToUb2qRT/4+06+qRG+m1v0iAcnhV6jjZM2P7RbDXa+Wc9evvYftbj1wjd+36
YoF9MTBslkgWizw8JOMoMez1YxuF4FnP/3LOloLElSuF3STWg/RRSHJIG4+di2H3c3zEppUTiHqw
Klv3cxeUb464Vx85H3LbBVRdMSVsvFAU5iprsaExLFp8yOC5c/UjeJHxKfuPYJt3cH9wAvW2kjRh
g3UlCvbw4RBWNY00GpI2ndBSScBboz+E2S4OvpcmRiiq1+t6bTvAmyTGZtBKsQothKTSkI55m94H
Eo+B+TcG8iaDMZAUM+OlgrkkRA/lY74vd5dd6n81oDPkL6XavmTehDGXjFTV2qgI1BPIZX+pYyy6
5BPjbN+jb0KYayVosbsGBGA/KOaV/bBXdsJO3vNur+0sVHqTw9wtkTgIKDng64S3kk+v1d7vzwMw
fLxqM+8bsQiLIsIK0oqWhmRnc1cfwyMIuW39Y2JX+EbcSLUFJgXE4R/7ZqkyMGU7iVIDi6h0T5L3
ZX3f9w916Yn6OWq+BxPWX0Uv1w2dYxeXA1i5FKiz+zYl+OVi7sakswXhVio4VcJNPPVaLyZINLqV
DzVAEQDtzZ5192NaJ/x7QGiajjN4QAhdBjoJBC9e9ssxyUthZ6Vf1BlDvlC/MjnEewmTxERy2ex4
88O/yWzfPh0TMMCgIgdjRt3em/ll+FbvgG5+7D+qNF+AEZMstZUE7Iv8Be28D8hEkaYwtSqiq7pu
DewynrxBujESxf7/mQkTPrp8kRDlIUXslpt2yf0k7z7pcc+zFJ4HMBFELWOxBh4YuPQiPlTN5AIN
hmYiar6q4MpGfay6ANTeKegduNCc7avs7RMyUcVoFyHLSHZ0psIijVYut8AHAxIf+jyD2cSsrHzi
0vNZGWY8z2lYJjAY+SH9QoMvMSiNTrSAMUIRc7c4Ohb40Fts8AMnei64a/UuBeH3KcNPfS+/cPUL
BrVMtaXBLxAGwO3sQBnaT1i/m5f7stXS3MmzRlJgUm262LoeS5VdT1ZYOEXTam5RmuOXIF7KLxO2
rwU78AILpp1Kiy57UicXfijof/VS2IASE7TAlRvPZvwYJLky2N0gzZJt5k3qjKIahn4jpEWO7N1I
sYR5TBpHGwPj6xAKC9BzSaZgpHVMsscWQxmnCDMhj2Mv108NfrdpYwA9ug+QMNync9OB2jVVhshu
DLP6ct0Ftl0cbCoq5g4ldOMY25w7tUiCDqTWwXMwO2NmAz0Icu3WtzzpVvhsfjR2GihkUH7mTGuQ
C7/7UCvBjGEGSxgUYo7CYhhMj4Ku2FKJKreVnXIArTlKboaTN1lsF0HW5TmXRMjqj3qFtSQpGAoD
18BOUPR0MVX5SAVh7oXOk0rPhZUpmoicc23iaIX9gGIwjYNTE1n4u3VNmyoRyoFXe9zM8FaKUjRY
ibT6vDEuTQsw1Nhac9Z5y3a332srCcytN+lTjbXEUEqtHFqFFByKffVd9Dsn9XkTALwDZDLjbK6s
JRpV1PBH5Qx8416pFqzfrZ3r5sGxRHY97TSP3STIEJPI+bPaVh+HunMFcGLHteReF7XdllgdH3Ox
lUkSlthnjtTgJTvIDqY2jxEe9z2wxxLeMsNN5PEYMnnqMbdckihaV5bkaE1y7hOsXxzzMyqNbhF0
nJPkfTAmmKhyJc9jBOPoqocpu6vmO7HhdIC3cUCrE2TihoawMUwpZDRuB8CAjhHp6WS6f1FVKXrg
sVRyDo9d02pJkVRLAw6vUP82JKDDQaeqfsirp+t2wfFbjQkVbWvqXYmhJKePq1PcmndLWnLQCNv5
6tvBaUxsMKakNLUQqhh386Ml2fmXDtx1F7gu4pJRuKO/eCCx6s+KlzzwouE2UmElngkcspnqYhpB
vNXbKYhahT02QX82H3IdV07qhUfLaf22xABd43Vflu/5IWpt+V89G7cfQKvfwgSWIi2GOCSPV3fp
LRHX5k7yGn3R/RRpyfTp+rflhUyNvGYVlHMryNJ6geadn98qGOwHXwy2NCceH6G83dJdacbEFznL
9FzOYUjZed4Nbndob0BC4mrg8YJ8RzjwniI8f2RH6ZpYmlLwQOCtBU62AKu9c+evYC8df7x+uD3W
zXx2pSATYixpagOlhrj+KDxRhtntQR2AQf4OY6s85eiPXclRNCbWdENZ5UGG01TKaLYVaboXrehQ
GjG6NNLeGPO7istWxsvI2PE6I63FeVxgnPqNulvuCrzRVS/x9YN8CA/Rl/AeAwlu4XBPdrN6Cci8
KeOpbprslJSA5eY/YAjCvjoYp+mEVXo7rC9H/ZKbRWx/xTdZTCzSDeyfaAgJEDzTmjiqqqgH5YE6
NdGRF8O3b6U3YUzkwd4aTbVImJweTetRy92y5NxKmyLeahyXsv7KxecmU1SJtiCkphvgva/5psVp
k5OtvbPFlQhGi7pXmmEQIULFpsN2NwA0tHj8MtSmJrKk4TWAaTlRZ/wrU428KYnTuyk/xeM+HZ/K
6YUTEOmnvlNlJYNxK2XJ53kQUV5V7MElQo78s+ClGHOUnPEDADb76/I4KrE9lTEMukghcZUW24u2
67rHUvt/ymAu8DgNLDgQSglW05ynfLS7Lv6oRymnybr9wH4Lf2xlepLFUV7oTZGc1SPwQofZowwI
bCYPgtfZk9MfJswtBUAM0dYz3bt+lJQrvv9yb69F5uLs0qQAwAKxqbRuhXyPINgEJ6u+H9OH64K2
0aErRemjrjyqNPVMIkI9GimSjyDqx1iRhCVr1mN20u+mY/gBwFGf7lAdsBpezszJx1gIYKrHyxQI
kC6Egqe1rqjxyAd5EpisXJaqPkpJQjg+j5JkSzMPh719M+NzIGiopiGx42Xgf0oakNXTjJR8zO5b
UAWbbu9bGjZSyFiwzTu0bSDbm0DW0aSorKi9QMAX4c441ER1iG68G3oWsJT2+JEYLoDhcK/bynaC
tZLLON+olmCFxZCqk76YQB7Ex+Cs/kXE4LQOmCNr80GwksXcXIkatXKVQlbrLT6hbEEh7xOyTAfh
FdV8h898lBdXQyb4D0ulgz4eUjVETKJoSoHXxlsYq255dzNPQcbFY6kopGqGqGHuHFnaiyVwX+az
vvCqops5wOokGQ8Ppjgr5hiCpDuqTGa+ipns9kxkHXwS5u2H90oakxhnYMaX5hbSxqOOsHkhmTvM
963bHXt3PMt7YCD+YIEcSH5+OuC79qUSKUKVQaaJ4exJy20D4zFTy7kTtl8zKzHMlQ0uzKYH1zkZ
h3w0jxigO4G7FzWm5rHZGQeOA/A+G3N5x5U2DyBzJweoX1S82zCy56Yf/l2bm2OMJlXWV7dA1OVN
MakQNgSLs4S3logxBfVRKl6va7UNJ3o7Q5MJIXnSm3lBbq0+SL7oSXs5sQVf3l3gRLRs4FPqdN7i
5S6Ww9x2trGjx2K7r26kT9d/yjavx+qnMBGmC8xwMuiApSftrsPOewQZorcO3Ox0we7goW5+HD/M
ex5v2fZpm7ppWZauWCLjkUOLh2rVAQeXSh/q6lRqmh1lul0OnOGL7VYnANT/CGKcUZ6bVEBlHRar
xuZBnESwXAiiaqNgChJvM0ld1KvBRmT0uadkICsqAJ6zr5/zbz75249gbmCjxDyUSiPEtFIyfaS6
twlGEUfbGc/DSfOEm+y0ONjDd4zdDKlq5wZfUC+wdW82OL9lMxlYnQfjwXoRR81EgzlScJNWX/Lw
+bquv4l+b7oyTrvIJZDXJCA7JN+E1JH23dfUyQ8V4Cn6Cc/YY3rHGz/YFqrKkgzGY8AbWbxNkQ5x
jDoLceYu8Cmy49Azblt3ADk7BnsByuMiN8hE3yWoK5nM7dUlVSvJKV5JKHCJTnf4AXfrbOkYorQE
RGCzw6aEP3LZlVTGcXqz6gtDRis4/h5+mTClUO+IutF0w13p4JxL3NXzOfHmP8SurkQzrpTrwv+G
jYszsW8O+8CvD8UxhMlybGjz1baSxPhLMSh9CawxsWv1mW342ZOBlwa2/HmhY574zcRNp1jJY5zC
6GSs2FDwKQvjUZTPs8p5sm0/MVYCGKeQZLVJJ9opI/1VwVCKp9RDLZ7W3qFHo9uTpznd7aLaoRvt
FD4fG0c/9m5LGgW8CUR7I911bnWvA2fXvca78Dy68zk4jac/2R9CjFf/OCR7yWlTHs1WCYVbrz3S
2Hjmts/V67IbPApz6PI5vP2YZBRX/NFkL7Opq8oAFTtQYaLsmxl2NX0xItmeZH/ENvDrJrp5f630
Y7LkTrOwApzAaUoZHyxBeBlyBWhbzbcsHg3+9uNqJYsJNFOsjtghhbOk7d8U2rDOBs0wYO8O4x2f
i4FnLEyEqRqjDkRyvjh7ra27iQdC48RNkwkjfaAqGtgtUJDD+EBT382l6QR/QkWytj8mgkxCjZGc
AkJ6Vbd2fSWF50IeosN1K+AdFRM3hEYV6oL2smvJ7CmStet6nRM6tl+6q6/PhI5Rt4A8i6FJ+t16
kmI738eIHbVgYzHbrkOpGA/s6MG8TV+v68a7U1kKkkgv1DElRA6tP1Zeo7taQ92M6D6RM32qAAFq
3PjrdaHbRac3bS0mORaqocXALE4UtGAPQAWXNsDcfvRkHga7z5zqpfUvEcSJHgwXiyF9HmKN80lZ
JhJN7bu6JmicrN8Wy13YPF3XcLttstKQiRxWkozBFEBDoCBuok+0VQlrmJ8ttE0Wr74L/T9q1Ksa
KIktVRV1drqwAdt5GtKoWLnsp+HvoOVotB133/4+E3ejekowEoSEL1Ixvg4InFZgIKOqdpYy3MTy
5F8/wO3w8SaOOT9hSRsQEkMcmox2u3id/kEWOa+GbSN4k0H/vnoLmkuLJekxZCjRszZ9Cxaeb21f
H28CmBgrjBpAQB2+SdwnOCfNbbvKkcDchm2dB4zk70ezPulxawtSse9AUGWqYI/ESBlt8uyNwR50
kxPLeJ+RCcth205SRC8yRTgK6s3UPSlzb9fxp1H4eP0L/iakvWlPP2V1vMEy1VJXQZQOwsHz6CX3
3VNwUA/jvbIbXRO9oOSx45YTeIbDBOumrETUeXHmeg2+QRlzWHZd4DKtWk65iWc9TMSWy7gILxNs
lnivNl6teNfPj/P3WaDAnJrjHBO7broot0GV3QEIvbsu4jdR6ucnYlECcmq2ZZZDhogtBbKn7PMb
rAt0l6NJRO131oHH9MlTiokicW0ZSwagG/abvg7yYEsp52rZrgS8xUGNCRy5CGie1UBCdqg+KHv9
QPQT0Sn3uXUrjitpTPio4sjSJrLv5BDdE+lfum+BHNFd1S7s8n4AzI3guryCMdnV+wT47ZsxQaUY
TF3XjYvY4YBZRkB1CfrFQ17yvhQTKPI6nvKOepxR/zEyn6qQc59sV6VWH4oJD5bei+owQgCIR3cK
IBPavhPt6K46te70UoAopD8lD/PjfOJd/rzIpDExQpxa1FFziKZRbsyc+OVtj/6nipL78nJBPoPW
QuLcNlxnYwJG3LdmnhJh9egM2BSo7mjPW+BqXoomopeh8cTtY5Ai720FRTHDwtyJKDIipVyVsnpB
FlKcBX8Ei4fi1s+65gx2eNBt2saQuvWhdIUDb6fxdhj+KZmdCIh7EDuaVDZB3nDU9PpcN+VdXvBI
lbZv2DcxTCIpT0o9SQHOtE5es+ikpl/b8q6Veftktp3hTQwTtqJcr/KEyjHBcJ7kD6rxcD0Qv/Np
WQGLumlohqWIpshiZg2rMmZhFltsi/mHvyPaJ8f/3LdmxDDmANpLBHt5xiacqD3VS7gL9O4m6tP9
dW3endavYlhwrD53dd9WC/CA0WMkuOP8ev3vv/ckRgDz1VP9HwHYfebS9g1weHwb0KsmxGNzM+7l
x+sSOd+HJdQo8mWS2hHfB6spES7Mw+gLO34r5J01M3oxd1fVVFm0BPg+vXaKESPyxZayfTlwh+7e
xQVGEHN1CaEGzjg8/10sp0MTvHKbM7HkmmgEYD2SFzsleBIvXTPn+kHyTIO5vHpEAbHMJBzkiNXA
rXLGXhxeUsP7WMzNhVGPfkyr/zlTdwaaYaejnTq66PQUeNvSUhha0tKMIBKV/ysInTlZ5lbLe3Uy
DAUKDvVHoX4QxtbWa9Mxa44P8A6SucKCSDBSqYOSQTw/yqNy10Sxe/1bvW8DMrow4SIbEjUfyI+J
vFt9rnfNqfMK2zqGTvfMvR7JuH+5q36Vxua75dzEWF8NjdLMlp36kXpU8U2AXWfasb0X9390gpYs
WehLqbrKbjYXo2WO01pu3Tzt7q1kuRnr1r9+gu+Hr0mnlQzGz7CXrsG+NeiUHIhqqHMXl+g74p3q
ooQ/hSCYpZCVefMp/pocUnDr8+pw7ws8zG9gXE6rhhg0MtAzfelrR3yhnonlKZ87r8QGBqSoI9Is
HtB+23ZWmjNOGFaSLIga/CC1l8simXzXHQukHDIGI7h8G+RV72xnJY3xuiIWhKAi2xl88ygfZVRP
AYq9CY+aV2PKXD7NJ9qTyptEfL8+mDlbxgs1Y5xLdYSW6q76kKCEVr8I4JtFGc01MJgx+6Rv7I72
UfhSvZh+jF1UMScSbIa7le6Ml5pxUfVYEwpI0TE4gsjqQKQUxGty3ZY3A86bGDahE5S0k9IBqgbp
ayd9kHkL1nkWc0GsrMoFTS3LMRZl0p1E74FpLyNFpaHAxONXv7nSmIxOCyyjKzWc2nwUvxNzVOos
O/0vTCYRlx3n1uN8okvpf6UaeFImFJAhLDsATQGoDWZ2dvKp5+Rd7981v5rjJW9ayVELsS6LGUeo
3wwINcuB8FmUF8l+D6IHAt5aLm/mcTNpWRkGE19EQ64SkN20bgTqvHr5UlgnM2mdf9EhoW9yxcsv
6q/UC2trTNuSLAT9dRpTpUEXPNkcQBO5OyTe92OYw2RiSodNh3lHvo2l4LQQHH3XXfKqIn0QXQxR
+zysBM/BmFgSopFh9mSRhohFSvO9WXE8+P28BqMREymKIJZ1M4JGQIAfdVwDBKXDuqZTjF3Sph3t
TT870o63zq2//kn0sERdMzUwZrGc8ToAprkiDq0bljuj/hrz6KTe49kuur0JYE4vjUNDKYOJchXJ
V7EAsBRsWtlOZOY6b1fe9qd6E8YcpKEssT6o0May7szywax310/r3eP5V2XYB5QiKEM9InVEKvR3
NpwqPfS6XuMEJbLf9970Uwm2YTBk2RA0IU7Mao6l6IkTZvWLT2O0q4eRI+o30fZNFhNtp1mM5xrs
pfg6FTIh2kVpftB24Js/z/uFV2jZyiR1EaRshgHcEWq90HwVJ4SsUVRd7IDEAxacJjPNe/WeIoWw
y3094Q86bAWmtUAmzTNVqdWFpP9hfLTbszvN95i/AzTVcnn3/eZhrqUxAdfq+1BoC1hf62UfiG4X
bxsQOyR/ONkEW1xLYxI5Xa7KMZRxmOpuAnQMcyPEvwEGSeKe+xdDI7yPx4TdJpq7ICd5GVYTLA5V
5vJd5cU7RTrKmMn5kz12jIpM7BCauDS6Bgeq7tTvlh97+r15Nt34qN2O91QOFPf5a3Rsvwr3vFfP
e8gIubomWrosE48g2yaPZLRfpiJocS3ru3IfnatDBbhI8bXGcK/pyne0jyF++jGhw8tLtgspK+nM
YQdLbNZWZ+HOeRo9w29vhNvUATF+71K/uXrmZ6tckcxhD2mHxxgprBKlm1PuQCAA5xx9fFw0gxou
7/p2VrRSkonWQ4FFrTowI5dwQMCK8u8BDBfE+EMZUYagkO1463noj76LroapYi+haMn479cYFJuG
sUgyIp4mPQrqYxkldih1jg5cXPWi9eci4BV1Ni+NN4ks+7VeD9ocLZCYRTsLOyfHYJd1pf0HNxMu
azybiVuQXSmsZ4sgWYLSuoIKBvtlB+uxw4FTQ9nUZCWECTlKZGTgPsCQRK6JD5Y1Ol1vnNWu4Nyy
26a4ksNY/wI1A6yaRuZ6MHfxvr8haJ1+VnbxvboP7zru+Pl2lrKSyBj/MldBGczQjJargr3upjmB
jpfaN5gS5aG4tyIp0q2f34oxwWBZlkYVL8KQEoHMC5fuGVObXuSBKsPjDcXRb39n8asaNnPrJoql
lsmC/HWaVb9drF0uaH+Pkb5P5eSjXKYnqyjc69a4maOvLydGxa4ApC8EmARXIW1cxRpmcK/fgwRx
X/qAr7jDJ47ArcfOSiALsRMrOLE2X27D7qA/iE52n+FlYLpmZGtYLU8g1NS0eSMU70c4f72iWKBd
MesWNtohw1AarzhYIFYuTpg9PEwPxq72W98EQIjQdv+Z1f4iF5kUcinMcarMR03l2cLaaWSipVLa
ao6dLGhyNrwp//d4IEYMk0ANilLmrYXYVXv0cLX84Rw56UO+M5zktvKm79GLDLJbPF/ve2fyax5c
Wt4KOTp2MP6jJ5NTGdGiS6WKUqf01LnTucdUWOWVx8C1PGA4/exUZHb7QbYLPKCXbw/ThXKm+++w
JOYcmMgX1Mo0NJQnS/NTWnyKZw5mYTMArfVkQp4iFME8pugwELiXMqvW12E6+p5PCrYVD9aimFg3
FImo6CVELRbmMEEWNH7Iw9bRjFMef8pAC8Bxza1H2VoeEwvMMpr0jlRTejCezy859pc3rxisxsj/
C/FbZg4XbEB/k415K5lszTpv9KIdYpgNIf6HQ/E0nWq0dGOnAdy/B518s2v3eIDeJn/zYACbteW1
bKYJFkR5o9UNbGV0sM0LTBLAEaV76647S6BFRStd82a/P4znEMwAt9Fj8YjSq89tMYucI2CedmUg
inWd4giSw+QKNuY3sWiRUmYu3wPnA7PIjk4KS2POofDg/1iOvJwJJCt4igue+Q/hAYUgBMEYuWvj
iKcRzPr9iVfy/c3r62ekYFEfrSFZaIngV7QIVdR7jNwGg+30tCyQwHOMmne6TFzKhCivQXdHxd1w
fxlqR7mrP5BZXZfEs2Q28shRXZakVpWooGVVZ1saMXfcg9Y86W9aEbjCTm/ssS/964LfA3Z+jXks
3YNpDA3IA+G3VLv/URwF9wJYCv9zE58RxASkOtMrpaSUvBW9BqV65fm6Jpw7hOV2SJVx0GpKwAU1
toNkZ4ZfRot3WhSgr0QclsshraZMxBohcrfurH4X7PnvcRc/dHuodVZezFdhh0fNM7efs5VMrqIN
yyoulVkZNSYSgfr7hRr7WH2NHYKQJKfIsw5cN+MYPrs0uerTrKsq6BkdaAolAFOF7Jf+v+C93S7e
/HRodlWynOsGFtlDknQ3uSKu++Qp3VGZt3nMfe4IE08ak+mg5WCIbY5wKYJMRfOJNUw+pGcKH3xM
8Gbvb/3VmPAxqnFZGD3dwSGe+OpRQVFDcOZv6Tn6Uh/+XVGBE0l0NpLkUt1bVFeUQSuh7M2DsqN7
kHcd/Cb3f/tuTCpT5aEQF3T3Kne0nSgH62jsCDe0ZI+iB++i49w+LI2FpWr9mJEDdO0hE04Lj72O
qw+Tv2Si1GtCjm/VuOBnAUt2/dztDUf00b98DX1eNOTJY2fr56rTs0HHdyIQHEEXQ0+9l4DMbezu
JvR5cztceUy+ouaBkVQyvlcLyF3kSCfrdrmdfdpTZN7W3v/X0wwmMZnCYCkmyo9owp3gme3fKfoc
dJ5RanPNkRP92aJzY4XAL8T4fOKufNEAEgrug2/TvvxIVEJoKmK7FDcH3Cxtrfyb5QcXhyEGDSGM
MkIG6BNvBzYWnPOdDrJYOtrGmfffxMfr9xzHE9gVg1PSNXXT4kNmY78XqvZ2aHkNkM2y6FoxJohM
M0jZjBmnGRtudZa+KUARdKiMJr56MAijDG5AXD4CEdeDYtj4cF1F3sdkYkufj2nYLRSluy+JZDfi
Q85D1/BEMNmI1YrhgLceilyd7OC6cyy1OmsBL2xtNv3WJ8mElWnpotkQIGd0qAqUuenN4FRY1Gc5
k9Mik8x2na9dOsM8+g6OobDFEmkqw0qgnDJI9/Jwow28ChcnSWCrIkK6SJLRks8R5IPeHnsNY/QV
NzvmBS926lBJYgXtMjja6GBWDluTyxvVjW4lLLb6NzA5jnGYTNkla5dgGgwoNnSSnSU+BsvtkMcw
xEklTfp8qzZZkCV5mtIFEMeyPQSfsM6tV+8M61QOHDKrzUrryghN0nclqitnIzbly/HRDh70/2yA
uxxQLNZ4NQXOy3X33S5zSLIpYikzdjSxuOdhydVOM9HpBu4KxRzK56h7lIPl7D8jkOlV8SaKxcUU
gAWL3QW2Vs3QyZDP3dD/PaSGIwndN45em1n4Shhzh1qVooUh9qG62h31a34sgtJta0epHB+3QlH2
3WNjJY65QtV0CgbsRUXXvkrtYOptRfZyzfTammcgm0mjpMuqZsiSarHEJoo8JWlNdUb1IX/UAaCK
b38kx7Ez/wUSL4zByj5x6malww2RFGrfq/kmnAnFoTxZohxD+GLZBtKT8BHpiR2CQMxwZh9PK3/0
rV1zjDxu1rD5HFjpzUbnpMi6sYBoalVTdAZhhOFNDl5xOw2baB2OAXHksSEZ80RgSSZVFUSxyCkw
kGWBn0L3h2c+PG7b7d+0exefzQokHA2k0d0TfSJu3/YTAXZmWsHqmLe88SKuRMZiI7MIFtWARIDh
KmwIogGLwS6+N16GCnLmhX7NYdHbLs2vlGRidScLeNTlpGSDumNxT2uqMEKV29kJhHqApDeO/Gq5
8yPPeDav15VgJn5nSV0r+gjBka6Wdrmop0nLRptjMdsh56dzsKE7qLuwkzNIab3mLDv9jhhjYkc6
Wjt1P+65LWmehTKZnx71bXyxGQLy5ADyCI5yq+xUkONkNzy09va9vjpDJtETLDnsBRMNJOVO8img
gnb9CNpaWlgJiLjgc06Tpx0Takwhw855nYzFMXdYToxK7QQ+e6IaRtbCM02eNCa6iJUxzOBPJmkg
TiP1qn16xjjcnh4GvBoRxx7ZSXIrU1UDe2foXXDbzq9lyuEb5twR7NB4Myt5PPXQJjuEIPfCNmCP
XlY8t+LFEHY23FA6XenpUYUFZ8d4X7jRHZZInWgoPrDHp/HEJWji+Bi7TVIBCWeoppAIgDisEB1F
7HTDW9XaZV5yFFC/33HskHPlWUzskErdrEWSOPg4S0DgbcGJXkkmtjsDKIo5CUc+0f9rHofZdsH3
zecsJhk0TPl/6LnsMIF4Tj8sRyoC8NMXnsEwoSSbRg30MnDuQW/tyJxs0/RCeXYmEAXphpur+yYV
Xc7JUgp2JZmwmIgyZoYmjSFOtnEndzhgInQ/3l+KDkdec5anHxNM5mK2xobcW18mpw4NezLtfrpV
YrcGwlM7jEnlcbTj+TgTUaZsNjpFwpF2fucqKF8mPm4723Qbj4x1PPF2kV6P0ISm+fXpILdBnZr1
5TxDZIYp2O11V3rsPMILja/y43UNt1Pe/113EMdm2EU1SPpCNpMUtpLdWObtrJ5Dlfd0vRqaIYf+
ffUisqrCBBMa1FKxpQ6b1h4iX3ts0UbKvKJ0uP6++aD8x+cgjklSsBbGyAUDav0goCNeIu02wElO
zuwCyfc58HgIqO1O2UomE2MsTdJ1gRIjKsBV99qp20cvVF4Ex/AzN4nnfTgmqkxlsegR1WeN3tYf
wNPlg6b83nimoUCwA4F6Kcb+Ol66wjtXJsQsQy4A4oJzjQbJTnuwcxnLrpzl/6+5MFGliYDV1cgL
Olc+Nih3U99xvi/Pup985lkLTykmrqRDp4wzhbC5+BYquyEJ7Ji3h50ngwkkyzyL/UixOU4PcpLZ
BYgxzJfrvsyRwT7NYfFNEVHqumCnSJ/bo3FU9Q/XZfDi06UUsXLk1hTjUR8ghCAAtJZU+0oVNkJV
9HexX75el3c15mug1P41bmRJn1rzP0kQyIs9Bc12fhLEOzomXlRWZPY6vaOy3gvikybuu/j+uibb
zam3+HDJw1Ynp+ki1lrTybVedx4smwApeP5aTvQiPBAXee6mT9rhulSeYvTvK6GAoVfy0EIohjPr
MLTT8WQOsn1dyG/qTz9vEXZSRdOLpbAUSIkzwHolV7Kn1/E+P4gf+EP+nMB3eZ+uNOqUIY/1CrI0
4YsBFo/igzLtI4EHL+WF8wufw0qOmJm1kFM4DzBcJIGbTL+fHqbLyvP+VPKeLpul3ZVxMPGhaIyq
TvGlcD926CLGu/HSzsAOV14qzJF0aUWs9JqCqCtkegLSNWX46VE9zH6yj448Ro3tbs2bThcU3EoS
hkbCKOlwguZNdegOlOhHrvhEXXTaZkmlZL55XM3YNLBm/mrw4PI1B1GC0EQ7W+VLY3GCLC8Aykyo
iOR/yhAAzrk0eZmZl3xwRF5RfBZcgRdx6Rf/NsOGRkxekXWmGGaXHNQVHRmVOuppU2OPZn14uBhe
lLogB1cfDQB9U15CmEfwuX2RHcvP/OarKNnaI8oEWJdgdO6MddfXAwgnSl2YZldCY1HpMc1EH624
E4QPutDZw8yruV59qeAcmZxCi9NZqqgoHxhOdehBLFp9FXsbMAu3eeahg9/TvVzq5D9DoswkFVpR
1NlIGUxwU7nlC+2RyR31W+QbnvEZbIogbnDar70NSodP1w/zeoUOijKxBCWloVItfEIqKQGInx5z
J9zFz+0nbUcLQoB9vGnQARtLlyOZbP+KqbKYfFEGCHKi2EIFUPL3ZZ87mkePl9LPnv+E30N/CzAK
83gxjAys/XTtpMFtWeR2Uni9yAUOcAKmwkQUSVqCMKL0MMG+MQHepyNgUhLC871tWPBKHya0YDNF
2qc/quPRB2I8p5XNKJnVN5Yj3hkt5lRmt3Yx24oBUDUAyzvPEXm3nsIEm1CuDUW/5At7evCirf9J
/0ADtaVvhjZXHMfxFSY9SeYgQ1kGZ0uVoGiwL6zyCloC8bl4GcA2LO5b0TZ4sGCenTLPmDRI4iwg
w6n+Gp38tvJDrxDtBCBAVIPyu9DlpbG/KQJZuoktElhSza7IGxdZsXJCu+jNgI2vbWLa0zjcNfJ4
npPYqbtpJ6qzU2XN567rHq775XbK9CacUVeMhRA7Kgka0s9Yl3EwpjvT+iqF++tiyDbee/+bGCbA
WqoVlaIJMZXcOUn5MieP1wX8Js98k8AE1ThYkknVcYryTj9aPm1Yyj/Q1mXhz9CT0psoJojWwiQl
gwVRRV68mpXlg4DE56izebNjPFhCzxaEVZdUY3XttUY9zn2i47s8DW5Ie4hPw4WKRrYFLqBrO3FZ
SWNcu23KWFZySKOhVNoYh5rII9jiUVUmehhelXfTGlbiGNe2+kIUqxbiTGk+6WryoGXWgXOAZFHv
LG4lgzHs1iizsYwgI38JsY1F+miB7L96ErzstfNmV3sg1f7FyjaeboyljxXWRVT04YS9uiu94DPN
YEe0Yaxz6kNwqna8es+2ppjutXDhmarKmOMwRvLcLxhEk+Wktoe6+Ry15m0goJotBmAXLCSbc7bb
xvlTIov1LwK9iAwV02LBjX6EuRzV+9Fvz5S3zLbO8ezNe0B+E8bc5HikZkmUQ1hmtnabPy7d10St
OSrxhJDGK3eLjGRs8gVCSjk5jOCwjHsQ8Gkxxyo5n4rF7RugYqrMBgQ0gYwFF+qxmhq/mVJb0l61
quDotB0SVyfHePWY9Ylh1jCMzh3c+IQtkF5nl4dpN+956da21b99JMajscu8DooUorL8s5iKdsCD
ofEEMO6slbHWJwM+UJ/KxyCq9st/pramrHx1WozjWkmbF0sLFUbxrktezYD3juepwNxQetf2sDOo
QMCpxW8ftT3G5Q4gtq5dasir4Hbe/YmnKrqpS5quahir/tWuzSIfYzWwIHN2lI80owHyodAWMzTU
CBrMe5Fu+tFKHvOZBqMq0dMVUGdMvoRWZMfiX9rIea1tylDxdsEmZFPRWCfq2rBspAgyLLF0pXzx
LVNzxGJxOWf3f6S9Z5PcNtM1/ItYRRIM4FeGSZuTdqUvLEm2GMGcf/1zsHpfLwfLe3BZdjlUeUrT
00Cj0ehwDv+tn26QlRy+nyufMGe1mQAcE1OcOzSkACyqREupfpf+yN0h4LhC1m34KCvDy5QTNiwr
5ylTRkxoF9l1aF/H/WM8SIrHm05opZewR2TpG8wqx51vIQ5r8Hz4MsYvy1IGLHckLug943FpDYVD
ZUy0LvMF6ownVAVGjwNgYWQzyPaxl+7M2xz+qAiQGUT1Zfjyv3Xhy5ZUOHeYyOrKtsc+quq3xL42
9RMLv162FZkI4Qq2MW/XODGWtGsrt5t/lnHhapVsxldikOLAi0WWzAgbKJJVf1njVwAAuTS6V/pB
smvbL70PCxEnXCKH2WNqQtB7v/h1FkxXzOtcMLAF3cufoGlZBsZNialhll5MBY5Mbx1rohg6WW4L
60SSP3IXnKLPoJaqU2FvSgpIpmmCCxzSl4QGanFnyWZJuQV9tvJ/RIjtHqzJytQusV5dPR4zwGyX
pnOtxeHNpJFgRrhZyGjVt3NIxodIISpq6ywKY+7Y0bXwCOrN1iVX2nUSKNinIbBv6iM9tMdylz7E
L5dtfbspZCVaiJXyPuqiPsSZTo+8jZpzq7D94JI9H6Np9vLK4rbD+tBVyH1oJsYMbQsClbj12Izh
bnWfFq3bARY+ziWIC5u39Eo7wetPfdHmqgNz7Nmrkz+wUNb0se0rPrThn6+uldBJuqRYsHN2cZe2
XyMld8GmcnmPtocGVloIPn4xZydSUwgxXfrQ6C7DhBrAeKpXem2Cd3i6VQIOhjbxB56fTtKumk0l
TUMFMS8hIKgSlCzMMSQhRTAVDr03s0OM/1BLUgretIuVEEHJSTW6ZVYRUJHacYdo9qzxtqm/xdrN
grzJ5RXdNIuVLOEiS+w4nowZshL7tW/BzCrZsW1d0KJtGyriGrHvSQstY7Bz9BcDntPVl33e2K4F
jAH72OWHy6psJ4HND1mCiS+J0o8kgqw6AKBb9Ej88lsUzPfqHe8QwCW8a27RH76XVrK4Z/jkJ1eC
BaswnHQutASCgdF6VF94+6SBxOX0vdujmvUnO4Z+d40QCpQ18RKjZtvX6PnjT7oHp34ybEkYtWni
q+8X3OCsxkXWjPh+Z3wqDOY61puRvkm2ajPBjNvRACWGCXIp4fKq27ieq9rGOc5J9KiaZeV3GBN2
NRJPXmT2r7Rsyxs7pUE+aUtAadzJgoFtPf/5CWLivlZNmsQMP2HYLRhLxpjm/XLgVSZ7b9+MvrWL
T5b6R3v3IVO43dSsa0fiIIlSRepeq9Mrm8qe4tvX2MfSirl7Uyti016ACcP7zYt7hiRNeB2dqkAv
Xd0F5P7rLCscby+lbXMkGiDtig1xbGIRtUE04Vek7QNNxQivjTcMLWfJJbZVquN4N0hSElSzMEpw
fsn005IB5xZs7I0/JG7xDOf/kHdu/GR7HJllARPETSU94O99p8IBNzH+6Vg2/iGfvNiUjV09FTOA
dMk0IWM5WsQ8JXaBvLIRs9atQ/wfj+qphiKT3k/NfT7GyG1rWq7esV5FedEdsUiemvWnNKqMYxXX
41/DbOdgpbbN+ZCXhIJEK4vSxm2berk1s8o0PEAk9T/GJAI5eGoN2uJPeRp1t33Zjm+xXoyJOwKu
CVxSdZZnXlioVheEc51/z1RGvjWAMYhdpTUwO8jqSrPcaOkGZT9NRd+6obmAQ7PVosQOClsbn4Gq
1z61+dJVrkEzjblLSqcnmobG4AIFA0m4uS2rv4FGq39LuxB/YCKm7bVUnxZ3TjQMMpFyTA2/bQ2O
YzMoxnc2hVYd6KQ3ek+NlLB/MMp2blxmR6RwBzVyMm8iBbH3rGxb2yXdmLJbTbcyBs6erKyux8jq
0CBeVIaWurFlsvGlqLrUb9qoSx7aPGrg0UncNruizHTXatUsDBRLH81dU9TWr1LT88Uv1XT5u2ZD
jEBStVokTW3k7pHPMVjlgS02Mt1IYUa+1xuasqDvtdb2o4hat85ojuN9g56cndaEIZO4hK2IF6g7
hkUMgNNosO5zk+46TS1IRhnG4OvvyVW+S8ALFnKYI96Ebzgo0AASL8bErvNVNpG8cXAhm2IgHZwp
Dqo057InJ27zmjrMH5RTBvgmtPBN+3/v6qlugdAYjg2pKDFkSrOOgdEqKzCvYe7K0zsA152xS09U
4hw2XitUt8HggOyJZuoicJmedQkcX1rgTgH3kIZe4Kly9fm2mEKQ+z1X1e6yZpuLB9JbIPvBExni
OHDZ2tZS0RzN43inRNZ9l8cugJRk9xTfA8H3UKIS1UCmC+xbIohnmVEnHToGMUdkGfx6T/3lMTlS
VwviE+a1ni9rtZVdhTzIQlUWf71/vorjk0HJUcYgCJ/Rg3/k/We8CwIPIGkSbyP2PJMkRBq1StDz
iJZ/xGs9iCUxMxgeya2BWbfOO8nDNB42f1pI6IVThmjUEO0jjucKdVcFd4du/TA7FJ8YEB8dsNCl
stLFlmmQlSghgneKvlswX1z41WjsJpBLGspPLZLhIfEg6bNCFHeuhhQDJcLpZVnD0jnB6dX3v5Ge
tD3vmJZhTm9uk/UhRgirC6QiNbWEmAw81wN6LKOvEpPbOrmGQRwQMtvAHBSbGghg+vohQV6JfuuD
4RpH9g6FOtw/txPwfjog/YRvgMgE2psMaXVLNwA42o4OzGLyCeyw7O2knKyy8BX9emHgOE5t2fmV
iRBsoS8SnfU6gPH0ymOvxAW1HvBHmx+T7Y1vAAXBwKp2f3lBt4CjAMJswRE6eHl9eiMUiWYZeQjX
FN7wdorywdxVR+TjJzf/yQHDp9jLb/EK22eZN9zM18UpeZLNCm31wp39COF4t11sxLUJx2Xc8L4K
FjSLn3zjswS8j6v4zhviemD2LpIV3zp8JshAOSUSdtYS3hajpofm0GBPs+xozxnSKZ6qvVxe4a1N
XckQkTWsmI31zNEOO0X3mHXMBxkM55a3WksQngphrS6NWnKziTJP1ZmXDmAbIJZLhyG4rMxWVoWu
ZQk7lSTNElYKVgxtuogovxc+Uiqda/xl3tTIq/DRHXTeHEa3RPsdfZSNzG0d/7V4wY+1OVLKPbr7
/XEE5rB1HWXfCvNGb051HrnD+HBZW9nW8c9X91tGiqIpLSxsod6H00M6/rj8/VtZZmqaNlFtW9Px
b0EdhDpNsYw8Ljj2wF/PguEQ/+gCziaE8FIS9GxqsxImagOwd7xL+CErf6b6jwEH6rI6W3ZoqZQi
vtFQcBITOMWgN7WdNQjfHNObTe1GD2c3GZo9W0KJqM3QYy1LUEYvVSXpsHocvX7PId+WfXvdYCRc
DkK9VcFB9VDHtQlSL+DcCufLMDR1ifN3WRHou4erfm/9ipFLTPadsTP3BLQpEWg94ofxEAbVWw7W
KVnH5JanWv8G4dzBCJeyonXhR+011Q6ljqCLKZJV3dhAoLKj18oEayBBueDc3kuE34woCHtGwH9e
1aOR7sqine6MpO09YHL2/mWD2XqjO/yB7sBoTAfZnXOBOSmi0uxJ4TuR34ElHZAuPjga/+rCoHzm
pbAR4KkynvKNpUT4QHQbHp9YupgYaHKi41VIuQ8pv4AFzWc9MDVMKlnMrUsNciwbfyPqh6Bz5cDW
qsTlCOVaPgq+DG76jOrzjj/VwtpfPGV2MVcMg5VNAm65FRSR8KBGg6epgSblXLI92VlfZjNOOtrl
4zeOXWA+cBJPICG+yopX29IMrCX2kJiqSIemd3lmV4PNpYV7PgOYqy5pkVoPXRKgFKLtJFazkSh2
9JVAwWvGNqlHZIuxgcCqMjA2HaIG7tLr+Ecx+7yzifnJzqzcpQ90WcSw4UTPZAt+Z1gy4rQKZGtR
4aZ57ZbZo0Q9fpSFWN0B9YZpGrpjmbrYzLS0HS1TDSLKYNoBOwqlJS1y+TQg2wEFQpYk3mq+XMsT
W5nGxS6XTIe8lPxarLuiSlzCrqay83LiM0Cztqq2K5H1uKznxpPE0YGPCTQNG9iv7yn61eU6jTGd
KYHZALsQzKXwpf/bADc3dnE58cBCZGvC0WBVzw9DuiARRBKzRPKWd+zGuyW+Q0NDAMyJ/RhL6jFb
HFBwKlTjnRkgnBA9mhLqFMwtkMb5lxrfus2v1cWri6D+UnbXZNfuu4Nxp2WnPvbxnG0B6//E3+eZ
H95Kd5YfBFF10H8TU4eDJVDzXPWB0IRNplJA9erIaTbMWxMAWUcVEE+g+vwRSTuWt47HWqK42IoO
9gsbEo2b9tf7S/NFNz0+GcQRm43XyDcL77IdbblzE5ezZhFLNZCLOFcyJsm0VCO/GQGzvxvzVDsY
UdHvhqItJQmqLe1Qu0EdAp2vGD4WRJkDdXqw6+EJOC+46q2odfN+7iUKbThUA1chUioYzaUoHAqZ
a93KnS4ZovR9iHABVl385OApxEeqk50sr7dRCjuXxkPu1TnsmBpZk5GkPgqlKtqy9CAD0rVrL27i
/UarS1+QTvUv79rG1X8uVog1pikrUqeBWE4nOAKuCxA7zm2Xc1fO8TY5BEanXbHXy3I/PyDOxIoN
JFo1VX3bY21rXdmbVu/FWuYbZuSW0femxSLjnr4s8bN9Ih62bA1pJBzDT2GASk1gHY4NEJnqA1OD
yM5cdZK17H++MyDERh1KteBLkdc830QFAV3bJXXm22hoc8BQlaB/OfEmDWAKvH1Z1ou4qRTqtJpl
2vB0YoQBdolp1ijkOc5Lnj5NY7DIcn6fDxvy6ipuAESiJkpFwmFjUwyi3W7A7kyq65SJb6ij5Dxv
XH3nMviyrmy/0ZfC7O0+e7+DyCHbkz0HwZODH8mUEfbHxpxfYhAIUudv+XIzyzDzN0p555rwH7DS
xCYA18syrNb/D+zX/Shene/tGx/pBxTDodUPl+3682PBAHiFBr4aFNngqIT9sQdmYypYSf2I+tUQ
GPFhJoBSzhtZuMfX5vwWOxckbJKZl2meKxDEZ6qd0mUgOfqJ0u9fJOBoe7Jbc2ur4H5hdvAUG/2i
xOrNNNNSnzjHXMtdpzP+wCOsJfCVXe2VApJWNR0hQS3uteqkVjd0kCza5uaslBCuEJIxbaYDRCTV
T029NvsvzJldAvD3y0aw5Qf4KjmOgRzip0bUyTKcvg1J6s/WTisOOXlILYlv+xwnYvtXIgTLjgHf
B6JqI/WHfj8q065RH9Vp8ApAQWN3ypL5E5iRL6u1vXwUGhm45T9HcYVuQmea+na879PIXzLN1xc0
eiUyUthNayO6ivEWeLtPrXnZiK7xcoYkDhOOPkA3zN/+QBdkeCmw9OzPFfcwJek0tKiCFmFdIZZH
I2Pa39dOe6fR1JbFLpv6rKQJ0YSp1aQDzk6KlgI+josW13THKRB6vz2SDOyn/avxeFnBjVwQLASF
QYy6OEg/idWarJ9LNWpHhBKn/JpnaOh9krh4CoLXRlau2QrOzoQJh3eiBl2yCMJ4zwRoSQLn0Qa5
g77TwZohY4HcwGs9V004xyqqHaOhQ5oOgHDOO9nOeyUoH9v9AOyuISh99hQG8eLy10wjy/Zunm7k
ZUwHRQAbVY9zR5UVs7pU0YSczFK4tpJhMg+IiGYuM5rPLT7Q0kIjiqZhEz+l4cE7n1mAZkr9KplO
KBS8GmEcMBIf7aG8oiU9KBnrXSNy9tTqJNfYpo4fssX0PNNS0GNh6hDn+7Tklmdkj0muSTSUCRHu
ymgc4ohGEII8sBey/mhp5KqNtCfJSdC3rsqVMvzz1c2SGfYwLS3k5MDnO/J+njL1Y9vnNO7zQWXS
WdHN474SKFhI1anTlJY9nHMx7OCnj1YXSYZGZGsn+P85rPD642uHhJevD0fLAFF1LiPGlknhn69W
DnFm2SgZNwN6T8LB00aAFM+Sa2XbeayWS3Ae85Bgc2IcZ/RFA4kWZJ7MJd94iFb6yjFOg8v2IFNK
8B5pazgdakFQqrgtytHN2a+BSkfh+Ld8is9WSgku32mnpe9AD+9rGvKcaEJBSSh7ZEhZ3QxXoIfs
3eU0BXg1V3vp41Vmf8IrUomVeqgLeCjeps/xdjLTn8HHhPuG8740fy/alaxaub2qeMrZKp5zhAir
aqZ4FpUJDlaSH5kd6MARKCRX2rZaHyKEJc0nFg5tDBHTdO9o32Nnljik7T37ECCsWznFeabjBe6j
82CnDPSYDMnfXbz4da4/5cCPkVj+pkKYb0BziqWih0g4XphdK8xcrXFrzvFrM1Q/bbPK/MvWvvkG
Qn3rHyHC6Sqb0O6WvuJX8+CHzLe+5EgNJ7zdb9nx2pD8Xbd9opHfJ46KZr9PFbxpToe5dxiM4Vd+
/I2boXhN/M4mKedX2l7GD2n885WXWvrIWhim1X0n/5ZqDzaVxNqbZkERJWIM3zTQ+3L+/bHhKLHF
vWBdAZPbenPG6xLT0B1zM/Nf9w7jzl+JEky8tqxeR+0HLwedulUTDCCppOn3yyaxuV4rIYKZF3ap
9YOO2NfMr+f+obdkkwzbNufYeChQ23KQhTxfMWu0lCQt8ND6/e4G1dYzKEyP1lP0tTqBQ9mXMWds
qrQSKFzxURo2RdeoaM2gT3EMuBv9D9YMZQccI8NEd5xYBGziBCR/eZb5g55/WZLxCv1JsqG4LRe6
kiEGXapehlpmxplPCnSKpsewBY86GY6Xd39jpt+wqWYjg6oDGOhT1xNG/Bpl7tIMDiEBiO9OQ9M2
xn/RgndPwFf8P6AI8NUX70IHBSJHoxzMQswQ52oMvr7WhGK/aUaAh5LsAWyv4/KTgZdtWcJalmAJ
HY30xKAGKCan72S5UWUw7Bu9HiiyrZQRgrsYVH1dSaDMP3DkexucG9VrCGYuMCJ75JS6zOdwxVR1
F1k744Z+SLLr+Ano1MRlK9wZqqOaRQNcCX/RQH9TmZ61/JQYCD+dwnadiRBujDlSUCslEIEOKFcB
VKoz/AJQ4C5Da2je/mDj21JPO4L8BskzycNj6+o4Ey44WyQ10tpeKCrAIWDs8109F1/Kcr4p82d0
2Pil85Cj7qeo1Ovio1XtJbrz3fuku4bUHd4cGnpuBc+Vh2ZWolc18/WHEE1f7Z7PNxp39fVv2jzp
w3njzFN1JU80V7BWjOkAa+IYpyhu7ukzJf6Am5IX+vvXofCGnSO50LZcAEooxODFPx0wIoIN9yWx
lxEt4n7U7My74mgEtcc8p3UbtBgcS14olnTUbaUjzkRyu15d0iEa7CeV+4CycXlLg3I7Ra5985uw
TDZtvnVIEHggQYZykWWLvEZZMWVLqPaZT4c7DXhS0gzE5yPCOYMxNorWb0wziOM3jE06ULwZYA2u
VQ9TBgckHjzOqatfyTL+Gw7nTJY4Z5NMqh5mFmTpe+WOHaq7eW+cQEYFvEQzsJ5Gv7w3PePH/5jZ
2dQUpVILdwaasUSakFLF67kYY0zDaPd99VLHNyp5jc23vL8e07u+OOXdbum+Xj6GWzqjJ1c3CbqN
kUW3BC9ghFGSJBPvytov/rdUAQhg9Yr0NofG5VeUc2I7JKKvZ3e8kp3Jz0cSmZ2VbCEGA7j+kE8x
+tuSYk/Vd0X7f910di5CiMAsI+y6lre0JtXfVXFrLZIDzj30uRc7+34xkoC/HEllYPk062fKHko9
9sbhXnUkSYgNP3IuR/CW6J3WNDWEHMJpHZ4Jiuk2hvYxVcNL6Y4vLQJL9kY82L1izi0Akwu/yT30
sXjq93HPpwXD67kGnxfx8qCxPBnIGre2S8spuMvWRrql7dGQSCOwAbfULW2QWDvKTUIjz5qkuYPP
8dL5sgq+sjJi1VwqmId6Ut6qHZA5OOLSHW/rT3b2X5fPmmxJ+ecrx2wSxYgqLiwer4bwJTUrL0wk
DSAb5fRzjYSQoowVB7QqWEFwlQ0+PVkAZx5acIBE96E7P3fB6IOCGA8DWd1Kpp3gSNR86Cu0cqMj
0ojdKnvIku/dIIlZPt8258oJDiPrFWMYBqyg4uS7obf8QprR+RyWnIsQHEbrZK2l1xDR+W0OxDtQ
fgRl7o27ECOJyV3uJT8uW4VEJ5EEhxZ5mlj8ZCdDVbvJBH6hfn77bzIE7zGUcZXHFDKGHB0ABQWi
3etlCZLdp0J0VQLmZlGQ0fE1M9unQDHRK3bAdI5/WYzMD4pcZBnuR6WzoAlHz1xiFzNaLyZ3hMi3
gRaq/yFLzG6EyWcGIRKTRXkWD+hL5X1i9e1wFwHfwXDjW/RIe82LzP9xA77g/8QJuzaKyr6KIYym
p2m8zdmxrxTXmZjbJKfW1r3LyymzPcFZmFPN0rCDsVfVVz15qevg8vfzw3JJHcEnNKya86mBOv1c
+Ub3zc6fUuM4Nm/U+elEQTj8fVneRvvb+WYJDgII3mE89lBo9IxT+Es9ZbfKocB0mHawjmCte+5/
Wm4Qup23oHhfP8thQmU7KPiPWSG12vN4Kh6MoELZQ2FuXN8i9qjYiTWyuGAjaFyHUCLuSVsPNERG
jo/P/KYMGr/2b7/LLRgpvLy6kt0UKW+UyhhpWEE1Yx8deCMhR8HWDzJkaolRiow3KHA6uZPjItGb
zJ3La0Z/XtZDJkAIMlRrSIbQhh6MnXpl10THy9+/7QtNh+fnMSkmli0N3Y7Qi4UZMdv8maemi75B
15DODv0frvBDDFdzFU7QObTVKEXjoQERO3IIK5eO7vx13HEEiQn9z8FEJCawHe5+yOSqr2RaWlxb
aQGZJS7Hjv7s0OY8DbnL8n+dnuUH2TFUTPNhKkxMZBV9WNUk73CM1PuW5W7SPtcyzKBte/6QIdxZ
DsMsN0swV4E+Yyfd69qzUTyS/jQmmUvjl6GW3V4ygYLhId+h62rbIqaeXhV2TCsM3N/FBpi37NJV
w9rtNdlMzLYtfugoGEmDIW6q1hCZFsmpj34tRNnbSiMxi41GtvPtEuxisZWELCq2qwArW+wtV8ZR
O/EWSinBHd+Uz1fKh0LClTWEadeFCyww79+65b7Mb1r9RMu9Ms3ukh9I+hZintrqAGr67U+O9Ydk
4TJDp1Gm1RWWEu2Wrt4tXhojL2jIcKVkOyZcYb3SoSHWxFISZ096AAWilTL98t9U4Ya6Osbgso9n
BLq4Jof8uY0svzHjG4MR/7IYviIX9urdalZi9Llt+q7EAQvhAZXswRmuFv371EYBcLMksiTLJqYT
W9JQzGRxlXBrWNrVSBLXzn9cVkhygN9jxZVCUzsBhGHB3tRpCeKup7i7quiTOXwru/uQPAyt+ScB
mqVTA5UduEOxGIIhs5QmPPhU2xSIFYmbWH/iaD8kiAkM3exsJZ4x0ciS10q7JcZVxiQHZ/PSWIkQ
Xh8TSUibxRBROLjQQXOiRF5bXJf9JHFDmzawEsR9x2p7LLtihsZ1ibMXxzw52VMUf71sATIRggun
7YJrv4aIHEgKc/2tBDFXIpsQ407507lZ6SE47bnX09J2ICSak4PZ9F47y1qrZCK4nqulAhPAaLMU
IobirVx2ZfP039ZJcNMg+h7SETQLPqvu5+RJ6UFe28mYbWSbIXpkhidtQSFkAoKbNd6AqtONBkkG
cTOgX22G4I/teKiKELGC7/Smm04xMMHuEuMxGW/THt25QyU58jKlBN/s5AVxkhnR49Lv+4663eSn
uqy2tX0kLWCQAAmJ48Odbz8qxpMRc888KTunexr7m1697aK/LxvBtpF9SBGWTp3mXMOh5MFHfZV0
+akfpuCyiI0COCIP60OGsFxxXDmAC4IM012ARxOaqOx0B7Rng38Fma4OnC/q7EuEbgYhH0IN3lC4
Oj0lKcqy5pPGvCU8/Yoi6435gLoVn/99+ff9PmcaGoL77JWYhYrF4/zlMI1/291jHv91WSHJRokj
lCaYARorgQhbeSbaXpNB60nMzRC8Zm+SUKsMfP8IlC92msjBpl7fPF/WQiaFa7naFSWZWTmjHcuf
k6OD6dYhfyAJoPutP7rP/jE5kS3CAnivPTHIASASJkNcje6Y+XOxdpfV2XYEH2K4uit1UkxGKXMD
I6t03dVTRDU6dz6P/02K4AkYHsMA28T5mbT71ngqqtRFo6PkYpbZl+AIkqhZCoVCFUYM15pu5jT3
L6ux/QJZHUnBDziIlBLgRfM0XXJob7I95xFH1On/+0n4s+MojqsiJC+Zzuf9zPI57o9JGhimxG9u
tF2fyxCOvNZqirZ0WC/QR3bX9eIlh+xE/ehoce5ItHsvQRqwY3v8DvbK/eWV5Av1Ofj4x+xMIYhy
GrRcpDUMgrXdFxUonnhZ7aqp3o2qfq2k0UtEkwPGciXXnmwDxWFRcyFFMypcLvV4gwdAdazuvdLb
3fwJF9L5Cgu+AqF0mVdcWovJ2PmLHiAbeaxT14zRDItEf+GCovHywkrck8nP++o8RxjaNJQKm0rK
r6QOaLEj+amN/qQgaTmY9wMAICabBSkkTsuIVEjE90rtGg3A/LobAMIH0yAr+PwfV++HKMFBDVqj
EhtIulhDoKHwQdEoaF7JY7/jbGvl0/hDyiG+HYx9iBS8ldbT0VLRzPme/o+9dh+maHFie8xugseK
570420y3z0vv3ze+cYv5EC34sCxWkpZ1MeLAOFCN+7p5vWwe/Kd/Pncf3y84sGghapT0UM2w4gPF
vCFLq2vUrv1sUYIl7CWX2HZd40Mf8XFegjo5raf3pVS9xdfcHBy13YmTQ0d3skr/+9z5Be0+Pc/t
Ae0xFVaPN0oPR0zlxE+J+Up97dtvxASrc3v1vZgd+QRN9nfOvcyz/R9u9Z8lFp/vmtbHysgN1nQd
9Hb0Qf+99WrPZu7P3s8f4VqBpQJGNtwZ/R8d/g/RQgQULWBVN22ITqvKrVE6IkcyvOjV4bIRbccM
H2IEt5YqpVnZCZZ57JOgtmrfKlKvQj7zspjtKvPKeAQvYxpd2xn8HJruGCCUC6JDj0NofWVvnJee
cQY2bzxMst6m7UDiQz/B5cyEAj2FQK6iuZzVJwE/Zn4X3bQJaCuLAH1cnSu78LcT7StlBaczVsQO
W/Sp+OWvZcdPCjBcgxCwCSaaOJM/YXk78zQitynr5kkDCsZv2ASQK2OAzXomwLbSD46vP17eSpnF
CG5Ho2qohw2EUat5IrFxqKs56ONYFp9Jdu69D2l1+8W1RqOQYBGNb2Og+S2aSbrX6AZseZ52U3kA
6wr+k2LvHmklkFZ61MYMio1F5JrlwTJ+9uTlsgyJzxbpTFtqpqaqQKkBiOesOHXd9z4BUG1aeU4m
0Wc7fPjH9N9Rolb6TF1YjLmCxtAYNHGV85Wxr6r5V0FkPEybGwUELUANEt6dKXgqawi1EkyRiD2L
8uSo+dWSysrOm6qsRPCfsFJFb3W0KI6IUexw9ELlYLbEndUnJ/zr8vZs2vZKDv98JWccdZqRGXKq
2nzuWhIAdf0wOrKC5WbEvBIjOCWrcoCa2KJgaWbfjPnNML7S/oYCOye6q/PSnZrR/296CQ7JaUmn
KSX0apUEvYHVw0Lqt65u9v9NjBDxVEoYq0yBGKW+GVDQWW5a9nZZhMwSBO/TaV0Y5iaWLu9OLLuN
7DTInONIye6yHMkWiU02Y647Y1pAFdaaQEGcWk9NgQnToVKUpvdFrj5l6eIWpayfY9NBfJiGOJ5h
WwNAhjiiMMlNy01743qJSj9uwl2D1xXweyROQmLxYhsOmdnUsQzrCbbqw6y2t23d3NZEhrO6fSWu
9BKcREvUOQsZ9OKt+e0tHODBeDZczeNInekLOV7ePplagsOAuf9/Bk8ROumTZ4+Kq8vmDSS2KPbe
JEVnd86EtZst5sVIVodLDNRPr+ilyQq+PJ+i4dXyCR7DsBiJWhTS/e4tfAn3nOEU0PDMARODsQN/
y9UftR6uBAoeg2R1bhkNdMNV7xOSu7NieJEteVPIVlBwGIOT02lMIGXRNa9o7yyzdkdMFhiNtOC8
2feyUkhwHMWAu8vMkJVvwsWLeub1oXqkKJOwpHZBXHYXl5pPxqRyo9T0EnWWWOT249e2AGwDgD0H
GIznd0urUDvSQDLl96dppwblCVPqYKtFb5jdcAp19I9iLPTyMeBm/tlsPmTq5zLnxYp0Dd0+fqTe
zcOTLRv7lColHGvW1lreLBDQ+Oz7/IUF5T7zegIsPeoC3fgmoq7sZbh9tD90Eo52lFVK67RYx6J9
C5OfRXU/jQ//bdn4T1iFAUvZZ/ayQARNx1/dnP49hlKiR770l7ZGONHZMjiDYmPl5gewup36ffY3
uYGjOvERj1hSs5XZgXCah2WK0YwFYVN6Xae3ofVHF//HngjnOLeculx4rJ5oX/vsPtafrVJyfja3
nY8fARhEtak47GAPjZ5FPHImEXkLgbAU631Qt1QiZvP+/RAjJjl6nSkt40FzYqvHJhldWj9U0zF1
nkgiwziXqCSmOIrBmKOugiyaO141Rm7W3GkoEV42ZplGgg9Iwn42Yx1SyMAObXjtNGh+LW7I2HtK
9OuyLJlGgjuIrThsZgubFDU/jOVUWz+6/E9MbbVBwvFHbgsQTxFeaZP6K2p/KlbumzKY181raSVD
OP9kBtbj4OC4xPFLFf6wK+ChhqGbUImfkckRfABunIRWJnTJa9NVwpuomDx1mVx7/PeI28gQrDTi
RrLyaKqJwYyB80fU+ZMa3anR32PC3FTGYSbbf8EPWEnPVPDq4QltvWE+JyO/KvbjsoltXzkrVYSL
nPaGMk0tFi0DE8ZezY6xZ/8o99bziKLDi+rHQeHJmvwlGyXmIsahSikzILPIB/QlPeY99Z0JzCIS
77O9fsDxAiaQAYRRYZuA1FPZoY14yJoV1zI1d0D5CxjiEpcgEyNskxOyudQ4/nrYPhbajzr6Pg6/
Lm/T5o1DPzQRdikEyGXXcAKRpnmYyW3/73nkuEH/8/3i+4zUZa1VNcK5YTKCDrC2I3l0AFTvzN+S
SrIr/Ld+uqpXsoTIbWlGM+v4m3NmVeyStDsCp37fjJiUZOGtlqRPKLl7Vt0Fl9dQJlf03AlNukmF
jga7UsmDRh9G8B3kRzW8U8prR3m6LE6yZeKkhA1gITV+n0wzH9P0ru4kQQi3qkvLKHhu1YyTJbWw
jGYX9OpVYz1OWqBpz8N01DqZw5Mpw4/AyuE5ZaVnoQETJ/WDNTywWFI1k32/4LrnfCxyh2BvCtZf
aRU7akO3u7wf22/mld0J3sAaZwdoWlgw+2kE2L52aEo/BVIHCP901BxI6uadf1km/8pLeyR4hkjN
bGPg0zINUD979gVM9G48P2f2oZtOl0VJnJDI8WqVjFaJzrVrHoh50+u/CJW++iTbJE47UDXXZ5u7
IQ7aOjzlGFYF79ST5fIlVIHu+0fZ8Y89E0ce7Fqp9Or/kXZlzXHjOvcXqUq7xFetvdhub7Fjv6gS
O6N93/Xrv0PP/dIyozTvTR5mqqZc0xBIEABB4BywDDlDoNrx8CJgxqirv11euo93pwvbxE48xOOU
qSE9qpUDBk1M2t7EBx3AzJjBba3K5125eKvIpHVFXGP+mM5xRMqVMr1P88tlfXi/T/++Oqx5KOjl
SKd+Iv0Um7uRN+PIMTXCOANN0Jd4SLApGjAlg+hWLV5ChbMnnJNDGIcwJYMSxXSacQTTWyd6pDlm
wxcl/Drx4OR52jBuoYkwoSwl1LU11415J8b3lfr8dxvCuAFw9JFJSbAhKFQfhxiDc03K8W48LWjw
W+35NOQka6mDLpfdoJ0E8VoLd5e1oEv++1Mii0zTXSb1SidK0CJPdqN5TFDbMcNvYD/gpFOc4yiz
sydxno8kpBOZnfaul26c3Rj1XZPedfJ3GVPe0Yzq2ftovOUxr0+KpyKTIhQGYEa6GatIqsiLlwOI
dSxFeR3q+8tLuX1CdZNgDgmsCWwHG8rSahfQMTmQPNp6d5DEwb4s4TfR7iyCOUDGiPJcQ+doR3tw
aG9I/IqOnsFSH4K32gsfMl6r/LYFngUy52jqpVnp6IxrO4JENFWdqsdsSMjDtOMtHXOWJK36z8R4
PN8J5bGeOJkITw3mIDXNLMcZbTeOglOAi2MpX6k578aw7d1+rhXbwxYEEzppaGMu6MsPc9LtlGbc
NaLuhBg2rVTnsi1wlkxjEu5qKIc6p23ay3Arh37dcTq0txPrszbMqRGAMJiZ9NS0E7B4Xwp99I3k
oIknudiJgy+OPPYfnkJMAK2TWZBbBcuniY45HkzCCaC8w8NyRgD6VxGlAd356l3vGl7mCXZ2/LcI
S6l+eBQqHJtjO9PaJMrLiPZQo56ohw9Ay7OE+I9aN4BK9R+fozEOoUlxx2sD6GRiUlWfrNo2h49Z
agqVOKVWK9jBPa/thrdTjFMwItRk1RxCtXav4Z0qfbps2ryDxHiDHqUEPA/g9xd46q7bLwDkSDrw
oSa9JS3hXzpVjXEOMxooTDnERlFinQy3Byty9PfOWmz02/gj+qfeL+vHsQyWrgCP581M6Kjs1D4G
01fSgXqQB3bNk8G4B6MJOnEMsYZR+VKhMh81bwGvfsGTwbgIIFzlYSpRF4Sy3Lhv0Ekvc0axeSIY
p7Bosy4PJdQIFMPWyEuVLXYx8wClOAat07+v8iyhQ3qgTlBklmWnDLSrbOQNvGwnIT8PKgtnXShC
FQ90fDkzdQB5eFJ2nYzfsuSfy6bFOTo64w8qJa/yik5SGd1XnXgEBZ/qJQYnjVFzQupvaoxnjRgv
UAlyF4sZNOocw9Izq/XTL6ndVHYKblraxFVjQLvhHFaePTCuoSHpmBrUNVT5CaBOQ/WgTM7lJeSJ
YNyBnKIduzcgAujHmJCOrEIDY3YQWpfFcHaKHRGcQLDddy3dKXO2iHgfpKW1dCdFOugKJ8fnmLfB
+gLdAHqDjp2KsquYnESdU6Xg/T7jB9TADElUQJViAMM5WjHV+c+egX4aG9s/pQZAltXoajXNdaLs
43YXJZxYyjmhBuMExrH/z5yjida2kWggy9HcFihvzXB3eet560UtcOVu0oUUkUmNuI++ju3XLOWk
bjzTYpyAoKejVovYb8Cu2cCQAdTJfgBqeHqVl39pWowTELQpDQBRhH2Zblvje8zDHuEtFXPe6ygD
XmVCTXf4qis/Rp7p8paKOezKHMxRD6wqmO5XIhlWvzyF5aEgvqr5lzf9NxfgnybMVuMraUgWpIPU
X0pefxO7mmFp17pFuXwIOm84RrCNQXdODdkuqWFsR6MWIW+045v42FqF7Or7wRa9bCcdzI92ivRU
2ImtvlY+jzSMs7Bsz9SYKA2ui7DxUD1okC5dL7GO4f67yeQNKHNshK3JV9lA+/YgKip6ZwLwSGRO
HDPnxAQWrkgr5aAUKOCdMN+G/UkdjyrvJPGuJ2ynlKhlU6B+ZAgxuvnrm/QQ+uVVbC82YBktAKc5
lw2SpxPjJQpjjCKdulS17SxZ2iWd5gZm5f2dFMZBpJqhJ5oJKUSOrSm7E3vXFHjwbDxVGC8RLMuM
jBqneETTfLOvX2W3tRKP8qvleIukxLsql2JxUygFCAf4uQwKdiY1Fdp5yWHj6IJo3uPqKgxOTcQL
exuEanjCWwmhtr8KFYlOwlguUTHNYzqxPO8TTUJnZWePsQ5khK9jnOx04741vijy6LdghWjawaqN
ewNDzn+wk6tPoeux+pQ4SXIpHKBvL6CxJKqsAGNdrVBxzHLzNK/EMGY5x2aZT/R5PAlO6nzo5i+X
1dj2wysBjEVmYZMKowo9ghRjFouTumlqqS8DwDnzypJ3PHCVTU+4kscY52yakZIskDfnPwTBVhR/
MKp9LV0FS8zx+fSnfinmrkQx0Syf1KDRJqxdO19nwVMxPzSp7qJqN4tvpsAjFuYcAPbBX0pqrZ1o
J3PVSrgC9qdCBEu4KnDyso/JjAtasTMHQAGnZXZohTmcJymtHZIa1tBFbh0kz0GfPc0huCjKELiF
qou+tz2Jml0XgQzUAAKqOuylOvaqYHoO6vjbZWPiLQGT+cZjrEyTgiVotPdOOY3afUeeLovgmA87
oRBqdaIrCTXXWrjRs/5ZzwCVW4E0zZSf6mnk+FKeRozDkQ1DDBoT4oTgkDXPU+6avPZ0nlNjOZTV
XJyair7Zqq/FPj3OPxKveRbf1a+hLYJMChjOkVU/X15Gnl6MW9EXDYAvHfTqu8QS1NKuZxCbxDwK
jg1+aOqwwW8IDkWQV7FZF1HSUY0MyGldxUt38UGwEVbfVVSTKNZl/kAcsiv/SLmzUMYM+6RLy5wK
1YLM0+PuuWlUp14MTha07V7OYpiIlxLMfoS0l7sVd8XyVuBVSh+9OircuLjtMs653zb8szTGEmu0
yBU17ezo4/2MdtkgeZqSB1G7l0EvcNk4tmPOWRQ1nlVok004TR0YIY5Z3gb5PWicLv/+tvGdf58x
PnNIDVr7gaes7qbqMGjHMPEui/hNWDvLoMu50mExWjRtF9BB9k1fccCK4C73ir+4dL6N12DGWzAm
pi1BGLYttYQC+MX1g6b+7Y4wkUzBU/c40s1P6sHre9VNoz/CtjqfVLbtAZfWuZ8C6FAlrd0VX6tC
wnX/jbMtnK1nex2KJJvCjiIHD155Q5niK8kWnuhIbGcLL4GdWkLFTU2pPf0aMX/aAtv6IA0jiCgj
CI0apGmtanXle2XYVc/LCTl2wDLUGhnQBOWMntEQ3cxIgDmVJZ5VE8YJLNKABzT6cFdX73n1XUuv
K8FtlZtKFZ0Y7xt9fKiD54R8DVROINy+P6/sg3EKUSOX6SBiERt6X7/Lb1S7vBueQTbi9leNO7mm
0zqiJzriDgTuCu/ldXuueiWfcRpFk3VTT8F/k/0CFixwKEt49KVAgLE7tUdMtsQWPd2iYS29g2PC
u8JvzyOvvoBxKYnS/WfuicBWM4yzo3r9kNvyY/dcUcRrlMqtEIRcBRcWgHdqGP8i5Mj5pB7brhO7
7u+GaFeMf2tajIuJyjhI8H5K1zfeyanbfBdPePLBuRQ7S0cXGad0/dGq/vtTCS6Czx7aXAZp0uld
Ltl3+xK5juRRSjP6yESGPe/acflo4mXzs7QBlHSRRJMszdgp45vRvF72bJd9jCIyOQdG/tUupY9Y
I8nRmP+qFfs6mK1i4TU9/OYgUrYfTSUE5LOfNdHTqK1AeJqD06S7ktHiVx9qu4k9we0s7TD5zRcB
hJnGXnRyj5azLuupUEV+3baf4tln/SWoNeC6QTyFpULPBRjwpl39JT8IN7GFB0M6SO6QL/oD2ELR
cUjA+geKqFPig7Z5V+8KX9njvzhf9Zs88/xVzPYueqyVUSCDJ9cL/NYuX8H65qPa9vH4OzrzVX8i
Cdg1/yhTOotldr0Jk7laQM3giACn1Rdgnse8OdztQhg5y1A+73eDwNyCWiPHeCfooOfqquomfymD
HX2QUQf1upoxcjK392Yzu2YUnmRJ8gci8GiQt0/Q+TuY2BPMYiTKEd34vruaimUXLjnnwr7t584i
mBiT6YlYiwIVYeR43vQqIwN71h+9Ba8WlIkkgxJoaL+CrRjKuxboKHOcGoGHsLp9OTirwgSLYpn7
pcD7o6O04iHH+2lYiZ7elwfEseu+TPexMnNC9G8ukmeZTJjQoqKOix4yKQnQdeDL7rIzHeO6+CY6
iYvLP+fU8baL8USRMUW9kEKeSG7i5IkEt63Gcau/qXb81IltDjDFZenAC5QD9Ld9AtyqcpV5QHU4
1sg1Ore472x1R2+S0YFXEN5+0T3bic74lK4Z2iWjBt98RdHeQ6JxFznZkUIAjXt191/wLtOQd8G3
6ow7AVRmaxh0QZP95EDeodnlexkZFQ+3YjORRHejroBpWAFlFWOeQbmYQ5Vp2DqfnCgxVvGcWabV
7v8rPumtw7CWxhhmFYN4qQa/gRM/CQ9ozLHTgxyDMyTyWm9sPjAUm6fAytzqi/RyOV5tea21aMZG
wzTqx2KmisbtPi0DX0A34mURW8dgJYIt/Imm3Gsh1S6VD4p51ys/gur5soit7GItgjHFtAKr4zhB
xGQOTqe/mq1k5fU1dziXs1os1kijomuviCBnUcXHIcTFvOcB/FPLYm18rQoTzpD11V01QESkviVq
ZMtSYbXtqzB1fh/w4NA4hvdB5bCqAoQYTtDaXMcRlpLd9B6Q+zQGXl93HxnPqeRe3qTfHCpVNFSV
GPRoMZHaKMek1aX8A7Bgeozd/NpwlUN7W/n9kXsd2UrEZPEsjQlj6qApBnAfoBsuZMNtbUcnA3h9
9HUsP/3vFGwAelsJY/zFrEnBkkoQJqvVIZHjU54VnGO0beOGJoGDjALLMYaRLLEiEur8KNfxcYwS
9TrN03+miLT2WMm8+eNtUz+LY9KZOsTAZthAXAGAd80RsgeONWzb3lkAYw0LaQHaokIA7aOb7fkw
ONKVtOt2xhf9pF3PIPtp7OoLQYc5ZyW3j9hZMmMZzVAvUUOwWZUI4KOytobiPdD2aLBS/6RhQBbP
ohi7CBZ1wmA9wnM3FvZSvizdMVRHuyp/SML95QXdtA9JRGunqmqKxL57VOOEZuIKZ1kSEUDCdzEd
bKE/zTMPeGzTn68EMVE4wr1UiHp4qCQxrRGsiktqi7F3WZvN7EJeSWHMvc3lqUgIpBQl3t3Ub5IV
uqVgDWAdNHzaLxbV3EIYTzPG5qtMqWU9whJmhokSYufHWuvl8uJe1o0nhv595XWDxUhQrjBypzUB
efOmdFd67V8WwTMGxsTlMiRTgTcMRzNPZnAzqIalNJ01cjvsNs/SapsYA68jeUrbxYSBSz+0gVip
8iCnXpyKQIf7kxnytUkwadKULGGnEGyPYUaBrYRytCtLpbLVjHQQTHhDKJv7BAgTXZZNEAcrjG6x
bKJMXky5Q4y90vhDeK3zzHxz+VYiGJXwFxDsgOrdyZLEnqPGGupDUpd20RhWFL9fNgqePkyuZ1Tg
9dMaCGsHwzbVxO+k+TGouj9xr5KqmLIqEQlMQZ/NWy5HaeglmERhmq9KkTl6LLjo17eApOzNoch5
LdkMVGdxbGE+K2shExeCOJ8/VsZR6jjXxu2j9FMdtiQfJ1nchTL9fe0qT76HxqnCW3J69wd7s9KC
caohpn9GPYQU8IBayvDPIB2inoeQshlyV0IYn9rPYt7VmKpySpASkTwEe1Bo96IzFzshvA8xG3RZ
qW15oFI1QcFETI05QKrZqqZEvVAFCLYCA8pKegVMrDhZ7jJKBcqJgJtVLlk6y2NOU1r3c553kPfv
LUp7Lv3qu4GWKL20GmQTAJ67449yblZq12IZg69QWJPlBmIpJ1dzipzUNu6iHXDo/Xp3eUU3axgr
Wex9v1bkYmpNVNSMwiozcAvjRc1rgLUfnOSXCcixpZNykWO3j9jPdWVv+iW6qGOJ3kkEYDW0JAOe
Eyfcb7qm886xN/sW7VHSbCIZjJeTYjzKs5f3nAdingjG+Fs0XsiLhJWThM4yiq86xrHB6M0xeZ4U
JoUoIrE26hRSNEl1g0y/MUrFqgkXhJneaH+5Jq4WjH7HKodoYjJkUYoticzA0hLFGSvdX4LYGbTs
1VDU3JZq1e7L5NhW8pc0BVPKZUvkKcpkGFWbm2qj4gN0oXdEpfiSyIsVAtvxspjN8u7a4BkfUqfR
EqnUMoIvs93sWz9ymp2McfPFzdzQ4x0wnlqMCyHREoCTCTnGoCdWWRzG8SHpni7rxDtOjL8oQszJ
mSFkzNNeDQ6VxrH0zd+XJbx/KLpughP8s23UINjOFBEBWFy6WzKYTk1UTiV6Oz1fyWC2X57jDExL
0GEsjh2BH1IboI+j7Wg/3RXtd9lDoYxbcuQpxtgCqJAx+FsgcRZNxZ863Wt1HpcJTwSz/7nWRJkZ
QC9BuCbtTSJ9vbz32w58tXDM5gvVIgpJDQGNI/RYN/pUCwD17AimMT+womNjCw7vdW87RMmqjm4/
0Plp7Mu7mBG1UueZhqj6BsBovv4g2TQkxl75J/nYShRd4ZVnEquupr3rqJGJxnuYVQ/llHGixfYm
nbVhDFyo5jTSO4gwjPfYTEHY+0febaUEY95owCH1kmK9QvkQVFdzgVHClAfBu+lrVkIYc+5NKUNR
Cfm4kVz1eWoN82JJydtlg+MJYQxaHbNAxyNcjp6L63I4Tc2bzBsY4olgTHoSEkkKU4jo0D5d6H6o
vUk8uCj6G7/Eu59rpbOv4YlZC0tjQoaIp4bslPr5HtQiOx5W7GVVfqG8LDH7NIuDiCJbubyngWmT
Sfiikz+qAKy0kT+fkWAolrAXYV5dLL8b0XQYmy63iqbgbP6vBwUAgoYiEwpZDZRM5iymsjJHSgf2
KsEAylIv20OQ2pftayNAf5ZBl3R13sHDM0jGgrHv9EkjVuAraCVrvXQ/RfbHrArfmdHV+WwLnyUy
hxMN7piuQDMx+HZnV3WnXWe1jgG6eNoOyisW/moRn4Uxh3Q2swigcljCYZKu1Db08lQ8ZjkPgWSD
euWzHOacakSriySEHLMkIVgTRysNokOZZzd9hOGfDBAoYmVaTRX6jabwNvHX4/VZOnOEx6ho25Au
abSfPDpOMsiW5NS+dl8cZ0wAtd7gtvvSkb8ThzcfzllhdtIpzhqjof2BTqX+U0P3GpfEhZeXc04C
22g7VaHWZyCFdgyyeEEj+sDk2HFOArW7C3bJDjGpSLmqmG7h4A1X5jcJ8IbusAOhTXkFRGE7PYFz
cbZCh0cfxTuC7EiTLmS5Vs1YweHt35avDz4N0Hf4NeSGHu9MUJu/pCjjVkge64YhQFEFFb/GfBWT
qy67SfXvAjfPVDiiGO8iV+EMrEiIog3SBh5ig712D0oNjOnknp7Y3FdtjnMxGecyiNI8jDMEJqVl
+rpd+8334rl3Akt8nHf/O6j2p3NnMt5FkpS5zAJIC/OHRtkV5CEbHy+bJc/yGccSZb0YaAZECOap
UXe9fn/59zeuAp91YHyH2Znm0tUQ0DnYppsWVt/tQtdw40fFxgX1jrxzJP7aB/BJ4i8lv3HognKC
RPN6clRb2qm3GqXmOHLZajjmxxb/gBuZD0g1J0d7yPaGV96F7mCVSNct4pfefwHFvOlDaMMB5VPU
VBaTtw3jUU/mAkdLTEIrWQSnHENf0hfgSTbu5XXkyGKBeZuoA9mSXE5AMH3OYsOZtKNJdlPCw57Z
9k9npT5uJ6sUIYEYVFGhVPAavXcn4Z58M3zRoR1wkWuGFu/tl5r0L/5pJY9Jr2IUnKWqhLzZMNx0
vNZb11gyS8C9dLw10/+9+xzmuBJHjWitHuUfGesK7jfK0Tu9CwnvOsJdQcbjShgp7KWAmsUJiH7x
N9pImPopwOpLTASb30NP5xjHZkawUopxvEEJE1ViKGUYfrE8dfqdULgkQQzzNG20pujpsjFuu5GV
QMbxdn3QFuCOxoG+M30NTTC1nTjkGyqblnpFoxiv1MNdVMb5xkSTw0CDxP6weO2NZJU2sYOdhufF
zI09XhMmXbFLVsk4Yq0XEkNqqIKUDKe/BQC2wXvi2XT2q0VkfPEoEi3D8CBMUbsCguYScS2R4zTY
bp6mysIwJXAaoy15M/7p7xIntzsresJjuitblR0/8BKO7ez4rBf7uN0JRJsAskGljm5zGx8qbJPs
ZHc8Vo3tTVJ0EQ0qumKwcMHVIqikSFK4KqMCpMNbqQDUMud5DJ4UxhSUnmT12CZIeefGmvGsXYiF
JQg/Lh+pzTTNPOvCGMMC9BtDXTAJXCT3SRda2fKKkcuc2FnNe1niKMTm8FXbtHnUQ6FMvM3JU0z2
osbBuv2Ng/ipDpvCi0FhhJEBdaSH4gr/vgIJWGGltvClvcJcweufntizRCaOGAFQEeqPUWqj2Sk1
OWZ6e1BHHvDyxrsVDSBnOWwAKZOxXGZoFpVWODrGW2ulLu4OltLgYLWNk93QwYmQS3PG2zYmrChF
jPnpGttmJjsyeEl5Ywz7y0a40fX1WTn6DavoGIMFZ+knKJf0duD34BwT7EbeqdboKG58qgyXI3Db
7A0R1W/ERYkFVpR6PKMmyYevmBwMANBQcpO6uV8dVfRwZi3eAhNXeOHVjjZ9L0F3FtFMVdQ+ws1K
0TrU1TrPauSKSrEfa9ELm4qj26ZqKxHMfulqqU21AOer1uVLVIxHrag8M/4njvJ3KUj+53cE7NxK
GrNzC7Cls2KBQtP80GVfk/T98k7R//+XgLj6fSbiY1IrEcMWvx+kD5VxkNW3IHn8OxFMiG8krRFK
k6oANJviW9BcxzPn/sPbE8aXt0SoYyIjUSoFoKXEmjtW1zJQdAJtV4Ji8+/0YV26VuRlJkMfpS9P
ZNS+xwYytNZ4viyGY8pskE8EWHIVQYy6zJ5S6rZCeGC1G08Sn6yLDeltFSsoHGLdzGv90Dz8O4qy
2P1j7vGwFXnqMH58rkZZa6gVzNFyUI30YeoG//KKbaZFZ1tm5+61XKjyhlpBL98J460C0mhazjfT
0rksiGNubMvuZC6L1FbNBH6n1K8JsUBCYakoUg/HauSEXJ4sxgHoSSSBuQVKKfI/bfemq89ZpFtN
/9Yu3y9rtb1DCkE3iGaYJhvbS0MTw3xEBasuj9N0iv8ALoda21kAYwLFvGS9oGPZytlqn2QbI89H
wQZdlWIrwC3n4+Vsr91ZIBPThSFK6rlA5UAPblPjoVB9cXhOCZC4eYDFG6Ofn3Wji7sKPBjVSZs4
hW6DV+272BJdHSzQuV14yUnDVeN1dMgBnBE781j4E2/uaTvAr5aWsZJBDyMhl7F3ox09ii5GI5+T
59ahODoCQJSty5ayfRVYiWOixhRXJM5UiCui0I8K3RaWGLcCZfbTVr5qk/bbMtVu3C13ktxyzJSr
K9311VJnbdYuyHVR6/J6t9sDk3MnAgvmg7A54vJybTuVsw0xoaUMkjzKVXrWVQB/CbUjYWHzwkqS
jrOq26H4LImJK2bfhCUUmxxCDgJypuSr2jxzNo4esV/D/U8ZbNXOKOYwkukRFHaLp3nSTrmhMzUL
WIqFP8tsz1bCFu7UOtCbsMJGpfpxDg+V5Me8ej9nzdix+TmNp8WcIKJpzF0YoBIej75QyhyHzxPD
OBJFG4VpFGnwSnfGhA6BdJ+oXB/C2xzGh5RoEADuEDandaPbypt2lUtr3vTaIXBnm6k1XbIExmMY
mFlEdYlujgE4ueFxyj2kzJOcW1LzlNaHgNuzzokvLJVA0VbgQ0ggUQe1KUXfjzWZNyFON+KSVoxv
0CRgNIrUDRdX+U1w9+904XAQ7iTX9FIuINvG6N8nt08Y77BMwWCgjoA79z6+V20AqvpAjAAdRwo+
k+IbGhC9zJePoaP9pUUyziKsBrVYeigaaLNTRdJV02p3RqRxct3fZIj/7zAI++aPSWoNNRrIyfZa
adEJ6sHGuNAj7VrhpYiXTxlh598bMQ0mQp2TLg0WTpuXRt+lceCodNmhE3YKPjGB0CDSUDkbQ2Eh
XbQzUrpTR06SbPDs8fKRRufP51hVRbnSCSWEjYf0KdwV3nCMfaBAzA4QeDze7ZdjjkiFP4tbxGjI
Mmr+lGwgOAxX8TFzSlt1BoBPAMHElb8vbvFfjNlul09++noiMu6ETIM89fWH5NGlM7Afp0B9Mez5
6+yAedQht9EdT+HLLoWIdK9XqYChC2BUjCB1zh/a7pTkT38VL4nI+JMsBdGNSPfPaNKj3taZNQmq
k4qqp2a3gbb4fVPbpa57IcBuqlR2ZX3hoexzzyDjZMzYMFF1wEdMHkhRvMgLdgT1cRxBh/f0Sn/q
9/6TsE9f6DEm/UCfz6dTuOxkfbDG6LbB1EpVf+H0qNGluyCKfflKJqHqZhWuMwcWXICemFysrWZG
ZShGOlKIHIfJOfbs+5csV1Ei0TxOEHAlHGY/k1NQKIuZlUk8INfLsZV8ZLArswyCZMpziaYLhw7d
sqCVwMto4/9Rnfx85thi1wj2H+CWQcyoiPuxVB1xlH0jaDkrt33IDEWTMNJmyL+AeYDiN5AUFLxm
7XEiN2P7cPmQbbv9n7/PonUAkg1wCvSVy9RES69fxfouMv6ojHaWwQwnT1IoZEEJGUZ4JMWNwWv3
/RhG/9WazwJoIFhv+TL2i0argnjmJJbwpu2CfeqGbmzD2yNgOpPb2cMP4ZY3Js9bPSbCSBnG/0Fn
httQLYp2W+CpMFyWwkKb1Oz/7xuFDMAwUQnQNP1jDVY6hl2jgi4SOg7jsZa9utkFvFmsLW3WIhhX
ZwSmmMs00VbTXLb0qp0t08iSnTKpxLqszaZbXctiUqguEoBSNsAmWlc99DeZk/8ov5b7wU8jizeb
vOVXV7LYYt4y1kuu65BVKJ0bgO6+NaZ9Oel0gGS+KTrtfs556dRGmzO6jM/7xVb3tGVIE1zVsZiv
4U217/3SD7/Q1FS3sm/kkBz4E99bTn0tkjkGpJsxAzFD5FQrdia+C/lNKU1WNu/y6f3y/m25pbUo
xvBByBEJBS3CCdriZaXpVjLvtZgngv59ZfCjmc9gF4Y1hjm5A4DCUah4NMY8EUzeZLaKnhC6YFn9
oo/PYs8bEuCcKJlJkTA6J8qxCgGaNSm2ekBHoW3eLkf1cfhHssUr9YhW9+fLW8OTSa1ktW6pMQqt
QmWa5Y8yuUmrU2fyuCzo9rIOF/kYLByT1rLCjuILUzvHCyAHnd6e7ey2pNhOmDKrHxMgOgUur0Fy
e5/O4hhT6IZAJ1MDcWRoAaJR7M2ON/awGUMwrIkoq4oiEdmhTeDyy2PR1iMcknACSY+TeB3YjoD+
fkSfCXqtMQztkHfe48m2IzzLZYtCyjzMcyxCbj+9trOP8tOSfhnGyJoWO02eiuwhaB/rlsdiuWkl
K7FMTA6jDtXmGmKz7gAosirZm8X+siHylpStD6l4qjaXFNsm+uJBOKq+4ilO+qq+jC+du7ilVwK7
pvJ56cC2agbRDcVQDZUdujQxvkJCvR2dUn6hcwuNeBJ5eCsf7vuXEyCdhTCxshxVWUgECKH9GPk9
6s2vANuywmPrC7jymW8TzCWw46fqBihnD4HLWVuekkz8FCc1CfMA8gdQ9Nmyq6DhsC1swOb2V4qd
OtUPdILzhG5dqMHq8P8rq9O2xJVrCc2xWIqwGwHTg7gGfJ7SFl80X/DRIsLtDN28T6+lMSaqaUWg
iw1UVB7im9kt78cv4av8El/1zoKC0uQquIXJnZXZZHd5dT8GxH7ZXbycA61eNTWTHSALANKpqMsw
wm/HN2pmpbv8kP+Id60vXrf2sNOvOpfC5wU3cHfgobmOjhQXKfTII+dLNnOX1ZcwEWRI8hSAKPiS
+U73RVtylF39LXlXnPIaWdN+dnM3osD9EnYeONe2eMTQdIVhQatDM5K4q79f/qDNHGP1PUx00etI
DJUE35NostUat0ayK9PbCHdVPTDsy7K2bnJkJYs5Y0u3DHJmjJC1pwhUqd867b7xeT2uH0+Tl3ab
PUsNXhaSEnJqd/FUG1jeViZYEp3lqDz08d5Ez/pD/BhhzGI5GP+2lDvcgdbNIHfWVmEOl1EkyP0F
urKAu4zs7BTWFth0wEW/E3d0KwO74kHqbD7nrJZYYc7YLKFThLRQvXXTmwHX5apya4cyuaVepHNx
SrnymBRVmMKyG9Ff7mRXgb/sg33tgObapv0o/Oae7di6WlImS62MlrRKBu3k7lu5uPPNPo2vdOmx
b2wfyCp2a/JKjrxNZDKVRp7qTO0hsfwnvFG80Se5VXVWdwAKCd4SiruC4vlcPiZbxZX1HtJQsfLK
cxbJybBAZtGYdi5kB5RYraolLjF5DOibL61rWYw76osyNUTqjqbaaQ1nuJJnvLam8EG6E8dWIFnS
QfHxGpjh3k2DO/eYbMag1Z6yDmgKhX5W8QWNQ2NQa6cqWuDwz60KZxf5l9d2M8yupDEuqCu7uDKA
D+2U4XXV75bhG5G9yyJ4JsN4n24EhYBsQkSioUI9ErsLuJQQm/n6WQ2V8S1zJEdFI0NG+pQ90oFb
4YaONeFgWMM1zVP+SiWV8SopWqfllECcrhwU82bmYU1vpwYrfRg3MisakLqpPsvb4oE3ALUeOhNP
sWUrN38M7comjnIbnnh9uNvhD+P2RJEpugvjUQIcLxldFKMTii8ZAKbL6qiJYGMv8/08cMpm27Z3
lsX4knYQSEpUpOh6eSvFnlxdt7wnkm3XcRbBuA49mJdJ6KEOGENsLX/U9StpUNwRzTuXLWKz1ZzI
Z0mM49DkaQBqB5I57QFDkhTGYPguhVZsl1f9VfoWHQTeHZW3fIyjMJp4VloJurWu9FW2VbTTRw4a
JlCC0Xzdq14zO+PY/W/C21lLxl0MddFrRMeW0VsB5nKs2hdcDRB/plf40l/aB+M4pFEQR3Bzj45Z
dFehaHhaQNzWJBwXuO2f/l8nIDN+Di9KgBvqImLnijC3tOJN45EjcFbtF6rzXh7nXI6gCKWjooDt
Bbhr7c6aPd3LXnmFe54+jO+QK9LIpIQ+pNlr3T8Kb96c9/usi1DMRsE0KY5tEvliGLtmwuu1206M
z1vCeIZmzM1WDiEi2eNKjXHj3sMdbMdLjLdrmD8Prcy+KyZ4SVHRRoLEuLGK2Mr/j7Tr6o0baba/
iACbma8Mw4mSRtH2CyGHZc6Zv/6elvfzUC3u9F0t4AcDAlhT3ZW6wikAJ2S/tJ8V8um5O2HiGFsZ
PG7mdN3DX7hjTIUWa8GQUCWSb8tduelfEGo41Y6mloYtL8vIO0rGSsgTNgsrJY6SQhfRN8awQQGM
Wy267jckkTEMmlm3UiDiJOO2siLla6jvVPl51AdXGgaereUdIGMY5jTopEnFATbu5MpO7CiDNb/l
sEovPk08jHOemLDFxGHIgfoTgznpNG4mt79tfun3wo1uSz+IHdj+d2EXiP+RybfYfxH16qHUh7KE
i2sxrk2BVwDofqK1WQMQ8rzuyXVfYki6KpmYSmTxn/Qp6TSt7SAl5DwBWTJ+yqWHz3hI1PgIOh2Q
gZSYWwtD0YgkJaOBrfoDoa0b3qpu/EpbkLKN8KmxfhNlRQVFRQpOxgg+cKBmNclyRPLmayWMVlN+
HYbn6zxRqf7wsF7QYKS+ViVDFlrQiJpjrXoTADjGc49V8sKdn3xO7BfUmANELjApmrLA25IuhKTJ
GsPp9/4DQBgcgdsDtM4bkkMywJno+qr3brEczE5O1AS8zd/kXrMq8SgrB5PsWiTfut31g1z1KcAL
/h8xxiSqxjRgc2wKYiGywgJwu6DS10mse+EFDUYgpEmJehGrcFE3r3fZtrAFu9lUyNB+du7GXBBj
JKMYp2aKUxCbEURnuq3VqiVqnzk1BfEENowRDbm891dUd2UYGFT8sIYRm2rvSP79+pmtmgVFVVS0
tqmKwvZMhUVCgiaHoQ3rUxFhVEn/kofcoJJHhZr7haWrcyDYtrQyUbmDK7qpE2zxzN4mnnymW2n7
b/xnzqq8LRhjTs5PjEJFMz9kAYiciXaXlLxMApXYD6ZhQYENYYqpEUXKlKpL217fR0FmxwaxivA/
3hGjpwAIK+awA6EufVD8e1Fx2+L+v4kBo53xqKdzlYBEEPauPt4KyIaGqW5dp7KuoEDjl+AiZPxj
FHROgbMsRrBv7UZ4UGncZ+t2+Do51LzxepHWH2wLaoyGKmg70Q0VykO72dpHedtvf7TY4kST7uKW
F/StCtyCGmO7ez/NMnECb6FZv+SBepYTXps+/cQHibuQYHMgkZxjkbgBG6p49Q6Zli0NmvnhK4cT
NveRK/KklCbIpClau/Ofusl72FJ9v8YI/fvCHqSh2ZZRSOUAMm3RLlvNSY7ynrYqT1ueIKxan8Wx
MaYAENRyNhPIgdyrTprcDhjYDXhK+taCcY0nxhyIoTkGswEqWC6FxWHEklLL34cYgA9+jfv6meJo
IPi38pvc5cPqrU7WmnQRJboYaYsNw2RdKIGoKSPIH7vnzCXfjcGKbzNb+ek/hNvaI8WRd67r1dEF
TYblLm+zuDJBs3X6wpLsZNs/VEhPkHuYQdq1WXt6bKmo5fEKpKu2d0GZMYll0g+k80FZJc8BGov9
+CfWfW74WwlXZQdz5LqBABMIXMyxCpFOxlKVYEOEyurM45xgrpc3PLyqcAsizDn6HemKDMV7J/CD
x0CRXPSCba+bXh4J5sDEdhbLSgeJEVh7tKQsSt+vU3hbnPFBARZcMD5EDfWKKJJCrdPgRofIDR3/
GL6tr6NCEWGLnurS/Sv1SRWs0EtuedVd3mUx7iUHyleV5Sqq9cWsbUM/bKx2qDPP0JPavs4tjxTj
W1DUy7GwCudZi9gf+hqnOxJxGlx5V8Y4lDLVzBKrAkBiJAomyBt50xm9wGHkbdjwyrWxrWWpZAoN
lpVgFTYqdjvRljc5iuL39+N9caJIrdJdsJtt0YH5dIU7rHM4+TbhhLmr6nwRHbbTLBmwT7qfZARr
cmF10i4v9gRNw636GdAGurfkb3Vml79kYyP4U4MzNaZbP/am8lEeeQU0mk38cKB45qiigVcV9qS8
d25aXoahSrUZsFA3giZmVoQ2xCZSN1kNfN9Sc0mofMW602MhT18+IZamZpqKrsNesQfZNb6aRgVe
+VVRO4nwnBY/9JkHCb4i+wBvxGw+tsAAm5btM5IrpZYEdOphxcJ3TXnoe8km2et1RlaEHzR0LBnU
0KCFPYDvDzEYZUOLE1QEkyi0g+pLHv+6ToAqKHNLgIYEBQP4ujKKIe8J+BlKnAWtzBO988Lk3AKC
G7ZdG0xLz76PAkfC1wYc3tFjbbwwqnOLKbC3tynQWytLKKwS1R7jp/402s2uPydOJGHokRd0U06u
ccocZeFLhq5QyhiIuaHbDCsv8yKb7GlfT8R1zWth9ztOGT/QYUVkLAsQDyXZd+O90n2Vgk0w28Cy
iYaTMG6b0JmTg44fwVvVsmJH3pFmHECYBjERa7Cal+fGtFWiW1gen+nn67KzqgAL2WGMf9u2pVHm
ICOpX4DulZPHMuTJy0qI/I4VxookCokDRYZ8hsfOjbbUg/pA5KRLhPkgKWsDuRpwNkSFjqMZWO30
Xhs0Ka3bcBT6t84NGQt8smOzo1CcPLC8Vb1WKDCaIkPu2Hy82OZVoA7Y8JXkB1k9men2+tWsxaSa
uCDASJ+JnUro2jORUL2Nnn17QMuq7AR7rGKzSrTHWkDCcnPb3PGC4bXw5x1h5ggRkg9134KzwUb8
D4xIrBEwdroNffsWuHSeD4+pVzSJbIrtYBsAhNnzqh1UJj5o+oJ3Ri6DPO5DOlLoKB0V/G9dHVtl
dxOXk4WCi63nB42ncdzzZuS0aeIJkD6QnPAo3JY/e2dy6U7S/IAFtBgyGk90BdT/Y4/gqv2+8Mpm
7Oug0vJWxz3T4xZ+mJu4tBo73Oh2EVkp3ljTtrWrnWrzl0VwjpnN21dGMleTCtJ0jXDjRSi4aBgO
5d3mWrZkKVFvf1+8kjMdy6hJ+cbi4NKxUGMn7VqXIvLqO95wxrrZXhwo4xDhDSNRa0CNonRGB4In
+bCRHnVAdJWefBe9cBR11cAt6DEOsaMzlJEKfYkRdE7ICY6HEhPLb5iMG5lTaOZdGeMDp1EPizoF
c/3G2Cf7yKPHyO/D41i3tyBgcWODoM1zZuo9tht543Q/JpxufB4bjI3p46hrUOzsgaAdbdNbujqT
4i/xbNmqf1tcDWNHBGR/JOxiQgUCRnQ4k/wQ8LpCVz31ggRjNtTQkMuipn6gkbHS6kGRJKtot2PE
OTGeErHPm7GvBbGlyjrtaQdFtPcdEwMs4kZywj0XjpBewBULzMbfxdi38tSBmrgPtkAa3WNSh3ZT
W8EjuhKP6Nk4hafhkHDe3hxjyD5r0rDMRgDR904+1pZA7sXqW5KXljx9S4bYMs1nju5y5JxFyhF7
I6GVEQAVe+mu3GX74iTYlWOeKQ5LiPlgnkSutUstbSELmWNmSaRHVCSTv6Ib0VV+UcDCJrY05Ndo
t7q4kd0CtYSXiIuUzGOWsR1NWvpaXIFZf3pqqvNYPV0/TZ7MMBFLhDRWJVFVGJXQ6pocsLGPYoG+
/8pCQYj3GuCYXYkxIX6DvXUZdSq1A4rYwJs+yDdvSK5W6fE6mDhaLjGGJBXSjgQiAhItQHmxNyyS
hVah7WLuo5vHFmNPurZNCuEt+jqPm/CrvPWd6S6QAKxae4HD61viWRW201nJs7kpDdxZUWP/Bx6Q
jraj4Tmd0gxd7qgER0TYHudAks00E+BXsucZV6Z+12cn87BY2BEdvBpvuwfREa3c46I0czyBTI99
4dCI1qtK1+MCkeGloER0nzEqQ8+GU7tIV9rKIdhwI4OVBAp0XRXxEBE1HU/090RrP9NzQqUmA/pW
ZT7P48sQhNbQECvO9ikZrCC/lYPCvq6H/xABXegyEYnhS1EnGW/MCqldPyKcdDTHf0gP9TNxY7fg
Pc3XLcuFIGNZdAyUZ7WJ2Dmqn6fhRY85GcQ3MfzojgxVxuo7EeVdpou1DpteVuk+ZUz+v0x2clNu
Cq/eRq7gYlfFsKFgueo5culcAob5HMx/oEsDnae7zqrcfNeIXDykdYm6/CRGovJEwxjwpIFncmq1
k0qxARLeVOS63bkQYSRInZpA0qm+tNU5bR/0GUPVd6Py8imBuZBhBMYU83LsCY63dX4H6D1QzH+M
bzszuoNyzyHH44oRF1NVlVpDCtgBYj9ywTSn7mF3NcXmmG3Bi/cm6uvRLc+I/8MT78Im46CKMGx0
IoAuRMZuj8KDv/89IubfotXbrW9aO/d4betrkw+wAheqjKPqBb2c0HBLYwzfK/b+rt9jdYalbAMu
qvN6WH0hxbqpclCntAcpxfP3lafspg1Bje4T5Yl3HDE+Kq1SMgc5RH9ukP1Tf6rZhPGYLxwpWY8F
/zDzAQ7BDLNpzMFMndpYf1BbRmqFdnEeWwu9ygM4az1j2oRb7C77TKl1yaLKGBwM4qhVWlPtRrOl
VmRWnTcYUedgGq7bzQuLjA0RUxmzIdTZN8luFp8i7dt/PEPGfhgDUtx1SAXim/4QP/pP/pnOaQSu
4WQoNvYI6MXCoo/+3JY4as4RRpUxKpLZ5+msgXapRVapbOPmphe3eXPIsLRRzBDw8mDbV+2KSkxd
lLFuDog37/0tmbV8LKld8Y2HXnYD+Ucqe6HOK/qvWn7YKFFD5o92nL0nk0eyVkYkRLUYABedfcod
XbTMezJbI+b+yKtkTRbQlD7Rl6GJgGZWJBQT4AQZq5mofgeEFvRpkTl/rBVt2zU9J3JY5+xCgjGQ
dSmYZt/HIKHUbothKUHA6p9J4ZBZD1AWrDAnWGEeIK5pf1v0HGLYYUNbQCK7xzKBxxlaPRx4UzDr
z64FRcYyxkGlZ8hE08YtBPF7E4iJkv02fXPf27pnIEzYtTb1PLyW+lUdX1BmhNIURjHODFDux9Zt
/N7tIh4Q76qmXUiwllKEppFiBgm6vR6tlrtkR58LvHmvVYO8IMPYxI4IIzC66a2NAvBp7iphq8tf
QtWwwvE0d5zaBJWBDyHfghpjG7s8Q/QzganEFG2hPvT5t854HtXAkWreBP5a08lSt1gQBVMf5KGl
xCZ0WDWYbkaS2dUACDkdWyRe/RueQK5qGnZ567SR2TDfNGTxHhnrHpsRVPo0qJ4z/6/cfzD6n9eN
/6o1XJBg7K8gEEUwZZBIiWaXsmlHRbHpTVcIf1wntB5XLSgxlqn3sVfWoO8cyZs3wYHCm6uuFaE2
Rw0i1OqcepPHYW+t1V0TF1RZYxWngyLPAe2Kq4+zo2+LUxhavUWDSN+Sjto2f+K9l1eVeUGTMVyz
JBSZYIJmIHWPoop2SfkTUG5gS8WOPCBM6RKLPhwOPsBVengXvzqGwATmDeyts3D5PqNXwIv/+/sz
0CbKfZJx3CPv+0zI0RdhB0wf/P6ChPckNq1Uaj4TNi2OiP6EhfKIvp6ahhSh06Of4DZSw1X9kff0
4vHBCHWl+CXAzcGHluzVystl77rW8L7PiG9YyabvF/i+FKDjHwO7Fdedrz89FgfFiKs5EaluG9Bo
4PW6m2gfnEYbFI/hnlcPXe8LWNBiPGyQiIFkqKBV4TGAKZD6NgYOG5YhSpvgsdgFaJ6jQI8iJy++
6pQWZBn3im63SFFDkA2m0lGC2JrrfUI28ZBYxnSnkoAXu6wmdS4EWZCYsZFDMgVwFZhl3PQPwFze
6R4WnT/EHCn/BwP3R1NZ2GB0eqbxRI2N/23+Mm+S+9BGwsOO7LiyqyMaZlFA5w3VvqVNP7jdBXuM
edDFIa6IRIme6LIKYB/a2qncpTvfU+zMrTzTjRBdpG76HWuvMVKkbOl0efvEh03mHgBjSoD2GIV6
ibvFep8v8XH8kj4izevQMU7iuyVqozgA97parmdEFwfAGBdBFzSoPojKqd3uaLuC7uoniuhRbRAJ
8MSJYwZMxsyY+dTNzfDG4+D2j1VihU6LjFZznF0V3d3xL96Y3Vul6NoVM5ZH9qNaxIYcOv8Lksd5
U2J7oY22oUOyI2fNGl3JiR6xAwNAnhb/Wjkay7ZoiNMkYMEwyIcDsWpzb04v2bQ322gjl4dG/H79
Pt8qVR+5BZg/1pLJqsZ2sVFIDRTO0KJduClGNDPXBNcUoVh25q3pqrja+D53hV3ySNxP1ti1P+TZ
2DzAMEyrBRjf+B2b06HGcBu7vMfh6hNgQYaJzXM5zOIIuyVAJtjK4IuS4ZfyqTReOUyVsQ4FVvfq
0ozDVCXNLZPS9VNjh9V9HCXkkWEUf4yD3MDX0f4EMOn+0QheJ150vN4ptDgxRs/lVkcgVGBSJOr9
jV5VViiZoV325iaV1b1AjIepbnJLa1TLH7mFEMrBtYNk1H5o67jtUnAYRxYGT19REcAw/HTbVzCp
sWs6wua6HvCOlFH6VCzksOrpkc43UrAt2/uRW7tat2UXWWfDjbjuhCAEjcHO0dfRuRToGS+pG+Fb
cofhJX5nCf3itWNkgg7Dj+u+yEFR9Iq/1C+hTdBBDwwSWgVobfObCTisxEltXlJ3lVNdUg0N2SYM
mzGcYt+7bgR0rNdPDqZ5l3AXWaxe14IAw1it+rFu6hipDWrZMgY3F8/p+HRdJNb9q45+OSSxiIRC
9/s4uh+nFJgTmPSg+C1aagEjwU5O+lPwNNBpQ3TNkd7lAbav95ctqDKS2GlFp+s1bEgHYAYKmhXs
dTQ0NHal2b6jz5bslcjE15ptuE359oDk4zuvq//iVzA3GKNrtpUHjPg2Lp2l77fE+80yzzKv3+Tl
kJmbBLZzHGgp2I1rJD89Uj5Xs3P9Itel8UKCiYHbMPR1YwQvmpBsI+Q/g5QnKtSwf1C0y3GxUa8v
14YZKBAV/QF7075VmEjt0YnY9FaMPomQR241yF6QY9xZqKixRBJwlEf692B6FULi5Grtkhr7fKXO
TlL1sc+yrZDx5iHW478FacbFzYURmYS6OHRc1pa6ifbiV0AX49XkSAfTaThd9hzxYNu3i6gLNIOK
R6B+lYZ9VX1te04mjSrUtbuj4rN4LmM/TVWU2GjkkNoxh30p3RjNYOXh9j9JIRvJanEsRZEITrKq
PZKu9Ro/4kXL62KIRnoDeJmizubpDIymqoIGey95aE1yG9vfGcfapfu30Y7KqTqvJ431CzXm4Eig
F0apgCPlpOwpaI15o2ROhvSW3FjDl+KRLhg1B6u6RbXZvX6a6znyBXEqOItbG7op6UlWUwPle43d
nOQMyBF0D0p4qD3fVXhb6bnsMoZZKmaxmiM4tcb9DSmZoYJIH0Ct1cGfAljygFE8lEh5hdl1Ab2c
M2OL00GQiTjjVjtBPLembHVy8FCEsZWpM+dY103lhRRjjcWqL3ydjokD1b+fjqgPXb+2dXW+fJ8x
xQbeVkXiQ2TGvrJ8869ZuDMFHsrHarB/EQ0W+zOOKqlSaZxF3xQ02Jc9WgzlZSJ5ZBgjXBRTrCkG
zorkgd2OpqMqmT0OJ7W5Ad55nf/M508Zwz+npzG21ydpUE1U4foisOfWbuP9iKHI61e0nhWj4z4K
IUi9f+ht1CvJryjqEFHum+mkyZFHhidzOKfSi2I4WvSSBIdeerhOdvU0F1QZ3rC5Isp10iI/Rrro
qY302JkAgOT6cyjYozRpCZ3Z6XYNqe5yVZM42aRVwV+QZ55UCWJJAcP3SGuML0H0JPFikHW/uSDA
GMtgkvNJa8CfalW606KXTHD7zDJL2kUCv2PxWilXVW1BkDGQdRGlRq+CI93fpKGnjDcqL9nHOzTG
ImZFkAgBQkUnSg+ttDeS/3gpjOEjhoy5tAFnlpQ3YXc36Zzvr5v0xRkx5q6Lxb4yKdTbsNewkKm+
Fe+l/ewMXrRP7GKwNGIhwrf9lxixN8dZr1r1BW3GFGpj2MTIvCCGy2JbghFMY2wymI+KfHtdsziC
wPYwpsIU+UIOQlr/GqpeJD1r8/11EuvZ7QszbONi1fmG0iJscsLd9DZZSrbgCA9NPJQIlsZF2EvG
x11eg8PVxAVZxmhEc0OSIXtTqh5LptFfVmwnW7LLzfyCkQ27Opn3JcKfybAwLeL/kKz2FHBXpK2X
Rxc/gzEeQVL1MxEQi9SOcEsxRo3dcDfaxL4pNuYdL1WxrnWaLFPoJV1hxzIxLlxP6jjCklTSq1Kn
pRX0My+24xBhHzQgrBcldmo7wetwVq3k9X99MW3mmV6KzDK3QkIv60Mcbvzhi83nG/5gRJgYo3lX
PNG2ZJvZ5F6mwG12yB2h4vHHSE5MTCEpKDar30SOOBbYDsEZReFRYIQi6jo/K7MBbTD54zg86eXT
dZ3jfZ/+fREAq3WmyFECMQAm3KkftZ3Ufq7uv7gSxoeUfRWVFQUvbVwwsUFX/jbaa7sfdWpVj7Ty
/6lQd0GQ8SgY21ZJXYMg9g1bOqZkgVevN5bgcwzWuk28yBrjWZLSz+ekxeXoAgV9FXZVW20UU7Cu
3xH1H9dEmvEvfdIEoS6DHSIfAb9kkSS39eAkKXeadpuO4vY6ufWM1eL4GJ+iVEaUGxQDWIu3nQGs
/d+rhebQ1o7pc9YDrIO+yQxOkfEfQkYM3KM0j8lSdo/BLAaDgR0NNCnQuXT0mLxIKPthZom7TmBd
7C+kmCPNw04MZuqyAdRWljt55vQErkvG5fvsEaoNxu4pJmYhvMjT97q6aXmAD1S4PkrFHxLs+0SL
jcyvKcIiILnsvryNxBARrpuoP4r0X+c2gMiMTIAsyoZk4j/vjcRUtHg3KnXvVBjIiDQnrQ9j/5R3
nBBjJbp9T4e5lTEQp3asGzRSTls6iBvt663wJFKMbUyfb3n55Y+X9J4cc0nJlBeKULe9I8hHP7+X
tYOQfr+uSyuFsXc02MHTMpyNJm2r3lFvDdR2UVO+UTGe3W6lHRINwpnOuwo7CW3K4f7MLYB8lJH3
1JnHJSkGQP8UOND8i3RGj62IFLD5PdyIP9HDj20ktRsD9AQgSsULh2/ql95L53vKjGes+1TuEhki
kx8JQfGl3hk2smI77HHwdHfeT29zWMKJou4pD3S+rn3iAd+uRFTvfwTjPM1x1udeofLkTdiQnaAt
XHUVS9oU6MTV0Snx76Px9wQZbyqJYR2ZKriWm8qqDEcJRUuY3DHmmMqP5us9HcajzuIsJIQqiql/
bzG31Oev1++Piv6162M8qDnFily2UA29B55q+VWXXyV/nyZf2v4+k7Z+xXsEcnSRrfU0PfAGtRwn
1yShV6u6FWTJoal69zpfPDKMhemLuKrCCAdHjNtB3of5zzDiuM+PL7L3d8NYFaGVxkwfQEKTDCvW
T2NUWYp2z0WO4cjAWwPCInJDU9MghyPoiJPsToF/AHzd7jOnReduUdP/iBKGft5IkoICIwjYsRpW
iZ0Wf0n+1+tE/sHqX6gwShOZQjFnVUZHyZHSxhqq0DEe02faL99sJU7IxqXGqE43Vb5eSjmlRq0h
hdHtD4pT7FJX+MqzB1ScPqrRhTVGjQphxHivggMk+degwoKRxsowSkWGGWHpaMcND3Z+Xb4vBBlP
PWZijk4XcDf7T2H1oJW3cvF0/b54JBgVUqZY1/UJJAKyb8ObsHxuI06Gcl2FLlwwKqQFYwdMprR3
8JqzxvEhKDfKSBzN4MQ16yr0h45BC2QLFRJ9YvZFVuK0wtehzKxE5mEwrqQ0qDW4kGA8cCGVpMbD
ECQeAOtEsG2nstMSXQjz2Zzwtqeod9X33OP1H60sLnlPmHHARp2nWiCC8GRPIFygyEbfwq0l/Wix
wm5DW9w6h05gS6IVn0bekpZ/iHwunDPOd8pJpEAcKWKDutFfMEn4QFcRJG7hzTeKBfx2AOzbuW3Y
3Ta57bb/URUMxqyIgFRPphD0w+kQxQdfvW94OTGOerOlfWAo+n4lQU6HQbBKAZn0rSbuYvmVyCIw
VET7uubxyDHWZBIwpV+rMJR5csz1s2reTsGLNqCjpfuimLJ7nRpPORhTIvRSYPopzg/AYF1wmHNO
C/NKh9x7CWUMSa9NWZ8EICCdo1ffG7ziCS0ChwDdl8GuOCnOtAEiDBbdfMkxZVE619lbeW2+J88Y
mcisfJhmKMjvvTolatAlVsRga/kLD5uFc5RsGqwxs0ApfVxc6z8280aKeA+ndZtM6+nI52nY0/Le
kClG0qlFCkM22SVcKNYTOdEpO/WYlfJ/oCfICTaEiw2wHuJfiDIWJiky08gLEBU69CJjO95GcOdD
ecA02NZ/mQ68UsRKXoLe2IUgY1HkIu/LMALB+ov8I78z3uBSDUc9yX9hrQUAU/lIEqsHqxG8e2VR
UTR22C2Pi7wFojuiBfSPm9Nz29T2XHI0YT0muVBhH4mVmExlHSOUA9KT193QNjVlRzO/ylHc8mre
q8K4IMbISlv7yajR0L4cfkWRW5Gn64q1+uZcfJ8RiwAZblqRgMebXoZw3wSRHZCfBiaqC865cS6H
He9JBHNutbSDh+mV0yBgAeUE2U94noxHhh7oIkowZG2uZRlk+qi6IZF0bvL6HM4tt2RKT+ZDtLg4
OfpDFoSioJmmtgahFO3CkptuDKcAIC7KzuI2tXtO3M2TA8abjOIo+eOIe0qKX4ZwNnmdKqveasEN
4z+mTKw7UQQ3gh7cTlLgEfRNTTX6K7rINdPC0Sfj+3XR4yoS41JIVOZTG/c0uP89Yu9/VW8aR/C0
w3DQH69T4x0g40D8cZ7NeAaDWVw6pfZQC5F1nQJH8tgnXojhq2wsQKELvkwBKmHR65jxRnB4RBh7
UPajD2RRyAFBcbwcbibysw5erjOy0mcD030RBhZySAnLuZxNahTe0mAZMLzLFwXwespGOfCX3HCu
hkUcGvMM62KpyhpDdND0/K4f/n339HuO6E9YKKve+EUfVBC1Oe7Qwh/cZmX7rQUMKkcGOGr0AdpU
biQ9auEbZKkAJLIgP9d5O1pYuoQx78k/hfEMjGkl9J3rV8ajy5iHJg9LJAVwYzXasNIG6BuPtXZI
h6MUb+KOU0Jfvy9ALSp0VtPUGVUy40aN6xmHWStHczjK6ufk7w8B9qU31DNWD/VvhmGMgD3eIFpJ
TsFOARA5Shn5iTfis/qEBZzv3xyxA4Zin6RhEQ3Qqkpw5HrXVt6YTlbi8xrKOEdnUKeykMOkjgqM
6kPUQ+GU6uda/9cFSCrnF0aYoIuMzWAgOQOnpPh9545VrhvoEMU+dM7rZj1bawDfRkS3kEzY1ka1
1jQhlfGammxDxVNZfE3OmAuyAVJWSRg1Fbemw0sHrQYrC5qMlJNcHFFbozT9GwNwAlJ5gylos2yd
sUs5GrXunRbEGI84zwMgySgxumGCOMQqUAegRpAOxnDB5ejFf4gmFtQYX6hq8SwnOR4dg2+edK3Z
dUrv1jPZ6DKS77FsjUN0ygUYL0l+rYm0nXXVu25D1rMfhoE5FdFUicp2krZZVZe9gohd8fqjAIju
xJa/z5b/lYLcmQhsZFcerRTvk4YjTdRifOT+QpmqzUItYuL705C/UX7bvbiV6dbuLa97b9V5Yo2C
Joma8RFBO6srFY4G1lnxMT+vfiPAUDWxC5ZzjtQHf+BmQYZR8lYWBRKLIGOcKAhb4xWnyMt27Q3i
a07PBo8jRt/NvhL7ekIivta2gWrF+V3KWwC7ahsX3DB3MwPare8McBO0wUYMdlH71TSwTL5pOUKw
/sbXdJPg3QibwqJ5yHpT9HlGqwqVSTZ+PEo2nnMdMA5VICBNwb0+dsOmS/vUQmtgY5eCiF3yJP9E
VwqsqKnKpiEqgDNhu22ClhhRTZOmVRwVtjop+ibJsTFnwNtih9nth3lSAA6j96ldRmriSB0aMQbZ
6ivSbK4L02piTiZ4SONcsCtKZpxtq81NJKZFhx7CwY13v1fJRV6A/SPRXr/xt7MtY+BUAkac+KLf
8TzjmsNakGfX0khmPdfCWHdOn3yDdMkJx+jwvs/Es7hvMa9ksNf6r1n22viP189vTUGWv5/RxbyP
4sbwy86pze+N+ReRTiovxb7OAgC9ZdjOj/javabMs1a1nRMG6ikckqeyMTintBqRy5iL/B8Nxj3U
gU5QJ+g6pGd9L3fSW4p0qp7pavLswXR4OxtWmuwAGLSgx0jdUJmzPgjgSdjOG/FZs/OHzEu2qWPe
B/ty2wGbMAUUqOjE7nBLsx4YA3av3xyHZ5Xd7AoEtnlKoqaDOyozuzLtHIj6SMVPNkrhMyLBKLF5
ub9VY7cwQUyEUWk90Cdo78TY7smI1sFStiIMQpqiyvESa4IpLSgx4YWqV5M5aDCrg/nSZHu9jGy8
uzhEVs8QC7nQMytJ6scVN3mBDSBzjHdBvAMMDiC0q5OUI2HbOcNOPOi5rX5C35YEqbIsPDnqjwEi
GRBUk29d8kMu79r6iSMYawq3pEGPdkFD1+FcW5qzwhoMpHiscRfs0SlwGzyi8c4uMHnCa1FbD40W
58jIhWqiFK0mIElniRM3Olf77CnwRnt0i42+z930yfzZcRzi6qNuQZQRkaQJg1mnjzoTm2EwSrTx
A7Ib8uKgJeZNak5bf8w417ee5scuSoB4mXB/7EuoQEtvpCSIejFic4bb2yseRa5IsTYmQUMZhqjv
ejA97KrcMu9MrsCu3+2FPmOvK72JlTR+ow8oiY3myUdymANLs5LH+r7GpA3X268GnwuWmRhqGHwS
VTlIUg8rb0pH2o/HCtjDiUdZjbe0tiFjAvn/MXLJY5f+fSnKom6KiEApymR9FL3Jplt+sUIjwMSn
shlv0PTCM6sf5wgR3ND7NYguf1xh0yi9P5kFLW+o0q+a4OUmti7Ra3QlaI5QlbEVV5lV1Zoz6j6n
VLzO7h/a7OR/Xpu+KtEqn1SJD7JB9hXADq5bh9XbNOjCS4LnPHh8f6JkiAUl0GOQiEXTRmuxm02V
rWr9pmkwdRGLtSVh7i80msfrhNdt7eUJx9YXp1D2SyXEwcq3g6tu0k3wi9yrbrLTNvXJuOdlhFcd
yIIcY5IGeRTIoCToXBnU26Qef2TqaPWBueWwteoSF3SYA83zwAj7DCI660/CbbIdX7qvw8Y8A62i
fKYKQlGRc5tbEqff/fCKWtBlQh7THOKwb0BX9AbsENDsbD+3FsBJXR3odNUGWQZjE2GQvc45dpfH
MRP8zN30N+UBoG4Z1goC9S8hdwVv1GW9RHZhka00IsNV9sIMFhu33uCA8ViMnehXBAz7ASBr2CfC
nVvgSA3bcC8VWDiWthDSSdr70V0TP6W8eJhHgjHhYpClgyaCq7I858QS4ofB4MU1q0/sxckxNtvv
laBJaS2/dWDAgMOPhcP9frZnV9qOw3+TB5Mx0mKlA1ItALEoqr1IDLzO0M8oNR6adOZo2+rZXV6e
rEQIgh/7Be13yjC7gj4re2pK5Iv/db/zu/ctKwThmAPqA/V8BztbS2y5iwM3U9LCrqeeOzC8qsam
gbEtEZ1pABF6b4+xxkwzZfEttYMymd3dF+dstIonEy/Yx8bRvojH2q7Qe9c5mcgTEypqH2zIgjhj
QyZDbdOYZrQGW7TRow716reqK27oCpnqU7mYC6eM2TBUVNcVaLQzS/e+VFl1fUdCXt51XUD+EGH7
yIcg+j/Srqs5bp2H/iLNqFDtVW2Ld92d2HnROE6i3rt+/XfoW1ahFfF+yVPuXM8ICxI4BEHgoFfj
GEKM2vBaPdqjuNSZIl7aYR2aLivHjpRPQtkvzH9WLtln990O9u4ZGPdOrmhHQeRxKwZWj+6FTAY4
smBuenN8N5XxhAXsCvAz2jlo8CurB50YYLE5jE+obAwDu8N25lZe2D2vCowaxYbRaAy2xCSu5JKq
rlaFFwBWVFeOdVsxSjuMit328bp61ix0ZrBF08amnNBL5lQJCKpnlHkjz9SGkj1hiuG2qNU9BU8u
pu5hkOzHuXuikWqZUiEXMhyVN9SAuMkdJYkvTr6XvwY4xVMusdaauS5FMkFK3UmiMNcQaepPJHH8
+hiXnBVcvZstZTAIE1d6KmMVkeIBDaqF/DGK9siBzhDBQXojYG4J7UXkX1XWwEURTYlIGBUv6ayL
VFVpqvmE1BUeCPBKhWoazdFuVAw6TpycS6+zvpIXaYxzgMUZwwQqSNOkY9qCYedaH3krSS2btfyl
Rozl570mF1n9l0ZOfkspiJOTYYkOnfIVOLyav7XbwCI3JzOAWTd1HQhl1Tmj7xXhfZTcbRs85/ts
Eyz6bEHES+0d3XjEfM0mHlL8Ik12Sc4y2ctWVeJpVCGhxDMYMOs4YrBE8SSABkbZ6Xa7721qD3iy
fDLcB8UNXd6hs4YfizVUGLMo49TXM7qG09hZs+mpOebmNPuWZxur5rdIQzOmkbZ5ng7U2MUqtvzg
k98fwp5Y2xvGE8KAYVyBbCMwICQuA0C/6mkxEn9l626LWb2pLReN/o7FrVuYwlHpCiyaeiNhHNp8
RY+W+Joea9R1uVeZtRNlKY9BQdCvh2XeQ6/aaU+TLZzAkj5ieDKGSLn1vnuWv8k3sqe88mOSFe5K
msi9WCgDjkmJKsSOih5s00RVcbMDEfE5swNrctHdA7KYyE4OyYlymSSO4LSYqGPYPwpU5/HGgr1f
vT/Ay+K3MNFYEMZCmhjwlgEsV/ltaM9X2R2dcDHiCUPbg+bcDu/iMw9m1sKKSy5bFRknNTviN7KI
XDYmsQTiUzx6YnyKhG+T/rUOvCx4+S3r+idXj3P2Z+tqZPA09S3y1tGP1gm/gTAU/JWmrQAh3ByJ
ct4TzepT/FJBxjeLcM7NKO3xRuNhPPw+dkardIsDcUzwoeJU39XetorrfnrRkPFTERN365xm5uep
dIfwgEJnmySv20LWz/V/3yBUdpzopM+iKIx480iR4sXluPsSey3qVTHM5nkGvwCdxcSPQtcPjYtu
jK+iz75Pixq6ZRhXXZeO0PAmA/FWj3HJvjLkJDTxpOaLj4l/SvPvic/ZoNV+gqVJMK6maGba+iFs
Xi7t2ZsdE4l/41Cd+6vogNSCO2PkUYiTiUZGXHukBv7Rzy9LyJzrcZxlxNAhnDJs6F61660S0wxp
GMFPoa5mrBeqsuW4LeicpWSCtN6TPIMyQeheof01PA7tg/5Njp6FU3QwrOQW8bw3c/yds53vr9qL
w2RS48QsJcjHVdeWQGQn9ujYGLn1KGt526WeDKzkKEjK8hruQBmOujNlTZVAjClf8aokqP1tbN/7
6blQqG+kOUt9KGTMj4KCylYtRDtZdpvL5g1JanfbzTn+9g5uC2l+3khdZ8LfpvBukr/rHWd7eOj4
fitaCKgD9NYEBQRUtZUfaEdPklhg4LTFtwLzLeqn/3Dg8/aKARFZ7pLIkLGE8aG5zh/aff4p3NOZ
CdzQYjVkv4Dkh3R3lTWBlsEqUGk6e7RrCGXIz8lO3QEid34AcrLt/eJZB4MsmS81QRbhsIlAoiH1
z0P3EoaaVVeYhTx825b1i0DtXyR5h7nF3oVmJiQ++u7wXuDFvUVZBiLXB3vOof1BjR/0MryYnuPO
bBXvPPQiuguwoKap3Zam6M1KavkDjxuKJ4YJSpS5HQdhgIUIamiJyRu6JTDPafytgPrf9WMLeQMU
3GfJQK0jMe0kKvFvtk/1gFMQulort8AmtoI3AW1q1lJ7p5Xc6C1xjBcTNWPRbb9DzdD9tlWsR9MX
pZjoo1QTsZgo4KJQM1FuiuSQ+26FCKT/rKSHbVm8baJ/XxigP9axENWQ5aslspQYbiQXVoKs9rYY
DgjKDF4Ukh4ITQ87F8V90B9M3mxh3veZkGMkUZG0NEKU50MXX+e8LmoOKLCzQOVcVerEhJ3VL0F4
kJHbrVXPFO5n8/v2Qq3nsCSTENNQTc3QmA2ZzRyPbDMk0bF89S3mdiWWchU7mmOeDUvB67/oO7yq
kF+EohepzP7kXRyYZMT6kV3zOjulJ10lT6aLZMwzpZfC6F+0RvLGOKzb3kUos2l1T2QBxW4wCpJl
dlj5mZX5eBaI5kzlgPovrmYXWQyqV0oSSwGBrNopcUbmju+UV+kN0oMuDRYzL7yjNT4hDzjWj6+L
XDZU9KuxxTMODPNLfjJ2pUfTdsIrZirfIlzccTdy3RH+lafTg3vhz00jZWNMNzJ/HhEWo1b+AbNG
1cRqXRKB3APcpU7Mez/ibKTOYH3Y+grtfEKBWIc3fSO0ppac6yBxOb5BI8CPgdtFOfr3hXJBkETa
NEA5Sueve/PeR9grejQf6V/zbtW/iLsv0ujWLqTFatOoeghpdISA/gziCU+OLeE6AUPI5HUe+JzQ
nKkcBMdEekzkEX7ydpL+fSE+iVTQjacjLCc9RMFrrXzmrCZPAIM04IRoxQlF9E6JBDIdA+yh4m5X
usT5a4IT3vQ5G8izEwZlqkjTMkIvvEq7L5QHrT8S3pPzOlBfNo3FFPh43SoQIZafMuF+IG5RvkrS
AZdtzpH2i5jgIoqBlKE2zbIXsX4RynVR10Kr9yrJk8DXi4KIXV14f7hhDJZMU51MpgzdxhT5JdlW
nAqZ2OAk3cXXokNJAP8UvthGFUNFf4VKRZKd4k1PgZvYNPMiHRWAZWprT9sqckySLc5KQbOAUTSw
eSU6ZROGhfBSLhw4ZttT4igpy1rBnml3sh3a1U7FWNiXcrLoi+mwF07pn548BgMjZVTq5kQtko6Z
6x+LLyCbuwXj0AvaII7gHAR0IS36tePhxy/uFv/aJ8s4kA2hhGYcCKZk0uNDZfefQeoM2Kot7ap8
0u6394467wY4s9VBZd6CqLsdIE4nlqQckpBYofY5mr9uy+HZCAMi7SDpHWYVdU5BXmL/s8hj4eCA
lMEgyBQrldTSSCEYvhAYhfEp8jlmzgvyDAY6Qr3WzLiEnQ929kob5Ok8dNPOTqfmQAnneeNLeWvG
IMc8+bUqlFizZDwb5Xnm8TNxvv+hqqMUCO521K3GOzk+SdPz9p5z9oSt58jmnBi5ie9Xea87oTj3
VpQr+i7Rxt8pW0a31z/xt8nEGJoyK6jWh9eE83U37YLiJiH7bW04ZxRL/y8kc1opOXZDqno7NGar
D0crnx7z8mzwqtt4O0P/vogi/ELvhWTCypnj1aDcRsnjn+lCd27xfU0XZpX0+H7aHpKotfzyMEZe
0u98lReQUafYABiTcfxISdteTyBqKnynKHxLi4hFsv7Ya9JeTHMr03kVBTy7Y7CgnuSctO/RdDNY
aqVZynzj8xq3eYGEyaABOKDiCqTWNMGbPuJQ34kv7VHZzTbttJ95xX9ccQwY6PI0S6MP88Ozfoe4
RdpHu+IZvnWQnZjLSfuenv71tplsl0PXVnXVIUcD353tSiSWMd5FQWul+pUogPZ/qNA9/BqGnDLZ
7a1DE+fPhkl6JUtUE4kNJB7sXkUjZdx5aMk6bNv/e8PzlnoMXmDEDunEDuqNb+2J2HfV5xZp+uLT
5GIM0jmxDcly8aCDAXb5VbYLDtWhu4k83tMjT1smyKjLFpOGqW8kymM4hNZoXqkyb1L0tgOaIoMl
U5o1mkFVbSflhozgEiwVN83HfeYPV5rQu82YONvLS21xa3UZeMlj3xRjAtcgO+NIyzWCA07IPa/L
kP7yLTEMtMyjWKahDzHVeFaDc/N7hRr/HComy1gqEgyIGCgK++mDED52zcP2Mm3HXqbIIMjcmUOQ
5/j9mMWFRAoI8r6U6nMR/Vb3wuV0ROn+z14lBl2WwuBhAl55ku3+kDrvxfzqrnrErBArcKTbbdU4
ls2+fhE11xTS02swZk4P0ndf/pTzuGs5kGiyT1zBKFapT3P+yg1l4XuvUn6iLbrVDf/xhKcRgxgk
Q2s5oQl4vagsobmWtTe95b6mbd90PgybRg1lFRMDKtUOWgXAMDDvkx2tRJBs+kbPazLheBD7yiU3
uTCINKbJm0fDvDEIB2d532eAYJZnUxMmfD/o0bAmB1abckhMOfcl8z1HughlctAQybWMFRvsEbz7
6lfBpetVHeYzDNvjtlzxVGKCi34MwJyd0R0q0JdDHxXmK/nQuhrYH+MrSpJV7P/MlxiYKJseJHgz
JPrjfoYNJIeUx0H+7iofoFSWaaeooqggAPsZIaI5b6JWxeN/fMAUWbvYGRglJHqyEx55U+XWQ4uF
LLrCix0jmpbmJS3TmI7tATRVnunWLubUHnnUvasuuxDEWJ9SSoKsz1CqDO5H/a15b7ixf2NzFjLY
M6gTJ12YIKMSMdtBi50qKPcl4R3iq1a3EMNYHQbdYslkWpyBMRbdXVpzSu9Xj6LF91kbM5oMo8AR
d8nooRei01RkVt1E+zoJnD9bMOYsKnIFPHYEu59m9bcYbDBTgTaJKf2ds/WiENsgjvi1iVK6YGlt
Or1w9lPZ1eMD0TgB6/o7/kIQE7E2mdFEPliqHOMLbflIjhrIG2zagYmi3/e7AK+2kiuSOYpK1df8
zscSghADlHkYETNa4I0EB0h9XdvTlX/Po6DlmAdh4UGXQ18Cq5gzCqDeQl9X/4CEgcJLeHA1Y6Ah
74mAbjWYIdl54/uregaibw2zAsBOvOcBK8epWGKHtFVTXIKxjoZ2ZZDrVOedTXQjNlCVMOBQyoaf
13SjjDN9RCrO1DC6Ew25cu4QHw7aEQYiQOho1FEKYZL8I4qOxLipDM67GE8EgxIZuKrQII4C1bo7
isWdVNkt4QSO60m2hT8x+KCD8HqacphA45pvlL2/wcGO0aIoEEMKVLamvXbdZNY2KP1Cqqag/RQT
CvCI//OZpKZ45ChoRQKG/NKJL7kX4SG1PUa7FjN72h3qOQL09HGk0q9+tI+LVMaRU1KaA0qnEH6d
0kd1T2tOWze7pWRSv3cWXkQxHhxIvVolEpZVlSQwzconWay8TBk8jkrrSHGRw3hwlkSmWUx0IQ+U
zjNxMQ3UC1zTnt4klNNSeAoeeKV91LS31pE96DsELzFVzm/AduJf1ckeoxiS5qAHv8Omp8gX/RiX
DvJaNggG6jiFeDZJbTfq9478sTkyvlxGkmbEtL4DzTe78LE9Rft5j1zEfj42p8Du7/5DAza1gK1F
ZJw70ZPRzOhzsDxWbpQoliyJtwVafiokCEGICaJxzR2ScJ8VrS0P8rU890+YVPyDY0HrqHxZYQYA
zHw2ZmJA9/ENvZq0ccHObO0RGSjQPRtXtLx2WyL94Ibi7F01VjC9SKC1G+JR8YadgYEWqEXd8aYL
/+Jw+1cx9rpaRXVS17QaabA1sBe0B5wIuNthAHYKXKO3cF5RHFckAzA6qKXzZIbI1kkf45cGxFmY
B+ahWEh0mpvSBjEPZzE5/s9WaRaRKsk1rdIMmh919oyWMatRX0miceSszMtDB4GCrIaiqyr+i3GR
IUrjMgpy7Nrd6LXegFk/KWj4Bdu/FewQ/6L+6l75LvAXlaLJB3tZSGYcJSiivJZiSEaVoQui3T05
iG/lFaVYRWmjrVj6gafter/EQibjFKE+D1raoF9Cfwjuh2vlSveyI7R1o9PB9CJXAMJW6JagDRLE
Q8+El9ykbnwXPPBsatU9L7+EDaznuURdpwTtzbBx4jY+mFq+23ZIzgKzRNSYfanHbQ0RY3fMi+Mw
Pgjj87aIVZ9faME4hlijujfBmAOHKKOtRZKlhuMVMXurV3PMQupOsd/eJwpvWNDHlJVKdMXA9CND
kiRVY59be1Up4zpTA7AHUMoWaY/alPkaVT4oPUh3yddtLT/sFZVmyshgioZK4CSw5MVNWymNZlJ8
PXDm8bPS/siFT9vf/5h8YQQwp72EWQddq0OAvBtcEWTDoTO9UJ4A4rU745rbtf0hYGLkUctZKFTG
+STWoxmghJ9GF9IenYD24FEmC96pwNWNOenFYQ6nQIcss7OCewizwtAqr/D2d23WVuGUO26LL1cm
A2pqn6NURDYCcL78lf6rbN8xnPSd3jHyeDfJD17ALCeDZP34z3JSGiZp3+5VgIe455a3UW/6CTEZ
OQx6RWItkKmDWnhkeZZdaa/ca9Zsg54OE+l5/dof0ONnYSxAFWB6KnMZNhmTBu37bjvlVqh725bP
E8LcFwIFFKa1CI0iFY/aGTiPgwwtsO62lI8FnowuDEwVei5NWQAb1B/Kg7ZTQXzkP4rf1HNxmk6i
FTnqS3fkpTjXdTNBVgPEED9Mbs+U2jfyAQuo1V4Vf9LFQ+NzOAk+3rfeFbvIYIADSds6bzBb5G9D
R00PqhBKq9St3sagT3CM4LVYepl5RMg83ejfFwAyREaa+S3kTopwFUyFZ5SyWwY8MdRPPxr8RT0G
OyQ1i+ZJgpgi3afJudDtLhLBlXqI/JFzieSJYiCjNUCRLtCV7LKHcIytSX9Vxr3W3JO+sbbNcf04
uWjFwEVUpxloKXF45XTE/SFOf+84uQhgcKLEDCckZKCLuCs+Ucopcqu6yt3gUP4U35Y5+RmOMWhM
1W2P8eX1UMHQ26ZymtE1AsEl09sfLRrbjm90TdIKEYQAAD+DJX2nDMpvgdG/y8bOYo9LMshCCxGz
9D1BN1k12YnGLZykNrth0yz/xGQgfZCG1HVQEad7CoC8QqBtuvO9jLu9bNXfA49XnvaLE/GiGwMU
XRgFhhBDKm3Opa8t6JLqvwo25eOv78qzznNdnpoMQgSSnLWqCoEk0Ky0fhzG0RrrNynYb9sFx281
+jsWSGQ2odoPM+RI+tPYhZ5UHo0qdDvjrZN49N7rYSeI8/6GdI0Bia4RxBkz3+kqTj9ACbFHG8yD
vkMJtmceeDeEjw88P4O7xuBEpwftGPjACbKrcclNdpVDk56lzWsJ5ACSxuCFYQYBOn6hliKcdXEn
lRzH4lkfW5cvN9LQGfS4SE/kaHqUY3Q8gpaOzoFGHoKXkP54X/955diSfElCpdRIj95hQn/s6Gh2
872+Us/pJ/WIdgdc7ni1wpwl1JkIw6xlrcgM7FUS1BbBOJK65gxY+djEwSjF3EK0MK8LDIUG/eWe
3M0YXqa9ShZGdrrioXtTMMQTl9ajcMsLYziOrDPI0eqaH+oUeAURfLQjYneh2inFfdGGnHORayYM
ZiRpoijxSDH+CMoV3Ys9zAu/HtDIKTuJV30u3G3s4KnGYIeudaGSaFhR37yVUQadNF+k7qklOU8x
egJuYL7O4Iai47WulKn9N6FrzLk1GW6DJyAh3AXRKZWekVS2+pjzzLBmkwTTmw0dVJ8fp8orZdFo
YinjXAZrToxKi9328q1Gn0TChADFVAlmRDO4QRQdeDgSXO1a2/8i2mDXRI46OBu5hcKv2fat/Iiz
jBNu8MSy8YZSl8iwJgpWs7NHxaYF3hkG2UmBhTl+dyaNeynPB+/xjmrDbuJCWzYCaaZs0HGrDEB8
d5ZwtnTFt7zOHEP6ROTCTrvEIiYnvl873JYiGVRR0aEi+DkWuNCTfRN8rmPJxZ46ba+cyuH/pukH
wCylMQAjVlUgxjEwzOxLF295Zf6sk6Pov1bBtzJ4LsXnbfvhaccgi4YJ45UoUe2qyCuya6EtXLVr
LDM7aty3gDVfXyrHYEvTVTOJJBhNgXtsnNuRX3lD++hjIOy2VquXzaUkBlV8U8JYCQN2It6R2gp7
cFbR5phyH39SMLUdj7AgtvRS+44jlxrDln0yIGNWrez71Btply6SSI5/kG9pfJd5zWdedoC3nExs
EqqgFRwjCPPV1gs6JGvDwBvwZm/wUIZuzJZaDMgonVkUpMTGhe1xar8EAUaDzvd/tnZsgDLGZWIY
YJ3E2Tq+t9ljhE9+VZzQ+nkGb6HMk0ddaUMpNkDxDcMPQmqN/hNiBdkmbnbX7s1zCUpIJ/MEPmvH
6mFwwWo2QGlIWM3gsMX9lnjNJ/SAeqGn3utfhsIiDzL6f9Kd4HFWlSeTAZSwmEWjGCBTeehc8qO9
ydCxFX7Of1Cyjv48fFW+bUvk2Aobq/T6mGRyDoGC2VqBdBOGGMdNOKC8GqYsHFxnoGQMW1EJZ4pb
Lpjkndyh97cSZGCip4A1nzc8hqcUgydCZypmlgOWpeIwj24n21nNUYkngoGOqtWEruqxboH0KDcW
0V973pwRCghbFs8ARpUbkzHqWLQaT586ZpimsnKdCb7dBiEmMqMtOe451sDBKHaQVWJM7RDIEFma
uzwKnUx4Vc1visorteCoxrYJ1mUdRBFoqSkbj/4mnZTP40mwJCtwdbf80buy0z4Fj/1ry294Xgss
F6bItgwOfQZqxBkbp3WY7Cic9OomVb5LxDNnpzW6g9bcGYQTVnKObbaLsDWqthsTqq5/qw+3if4s
TF8jyCwNbrcGxzDZ9sFsGtIQNa8gLTuHt/Pj8N131OvxTr/rTj7t5z6nlTVxewc5JynbO0gwHzbu
aWDS2Z07uY1NHwbFQ3HAbCiH93iwelld7iEDJ1pd5kOqQ8f5QQNH/SckcfFa8d47Eb4KSC6Uu987
vRVVxZQkg2B2BJx1kTSJokwr5kkMnMzvVCvSmsdp/iRglupc8vqWfqHeRRYDX0MLyr+knfGOEFmd
YRs/1D04enbRSb8zFDu6VUHzwlvT9YPnIpPBs06MmqSXIZOMstMYmC+gvW2fNDwJDJyJKfg8FKoV
pkH6+YvOe+vhfZ+JelRjTiTfnLBDQnkivmxlSur+kQosf+Y4G1Wl5TACzXhIdDsg37e/v5otI9K/
u6AwjzuxhmmF7YA1mlM7u6Zm3e+nm+m5Ai9T5PFWjNrsxwPmIo069cKmqyJMhYjuudbez811pLo+
77mFJ4KJZ2p5bjQzkWDKc2UHfWE1vWoRgxM2rW89WHxVE2y+oEH5WZHAHzGCGE2+Tjw+zINHCA/f
1tW4CGC8I6obJRAkbLxgvIptafvFyzTwiJZ+cUu/SGE8ZER2wCxHqDEc/Tslsvzamk/pjXodnZLe
Mo/DA6jBuSciTzfGb4o2HY1WhFRT+hQSxQrTYzJzfP8Xhv2Pahrb1KfUgxIWPeyg+TG5aJfB9Mr5
Wqejga3yzMu/bWv0oaQypiV5Eea/OxkSK9lrELlxf+B4Kl2Vj75zUYjxndoIA6l4zxR5xo6+Duge
ajfR3BTt5mvtoUFj9ujSrEq6K7kUAWvFCAQ08X/ZOx5Lf7Z3NZRHSRiwmiW4RrSjsjdeCJJH+b3M
fUHfdi2N7eEb2t40ogxHbVL8qIL7fOQtJP2tWwtJN3MBQnUX9/IQ0HjlqXEx3FT3Ukd7MU7Ds/FM
SSMUTuy5HuJe1o7BijCahrlU6doFoC/3n/z4qlRFO8s45OK8hWMgg8y6QLIJcub+mCb7XuZcQLgu
xaAF1qwJqxoC6KuY/IkOJMqvJlSkpHf8TB5PGwYkgryUEFVSkBBvZ+E0Trttf+LsClsJGSl93rXv
GSC0GMuJqxaJpWYoWueOGVu9esgYZCwZOsZ6sjnJqOiKMQxxN0zrwZLiR2Ha90jClN213EuW1nPM
7WN/E00RLuQxQIFCyBDRIuQp3Xtay3iZMdJ7cmB23HvvKigtZDG4QMpUl9MAsmiFV+7Rgstwzz8x
VjdrIYYay8Jlk6GOlXaAmCqJrVCu9yrm60oYshxFGsfKV+1uIYpBh3jQw0rRICoSTkp8I5S8zPgq
/CwEMHBghnMjBbQsDi1hpwRxdoh7xOBlj5SkHMkme9vOefowqFBqOnLxNcRJzeOMVw2dx3yxnmpZ
KMTAgl8KaRbSq3Xldm56qzjjfhqsCF1B04lS1nB5pz5S6zIWzmBDZkZ5CVIHmkUFmxFYr/ydhvsf
ItczboE2Hcg5utEbWnIpk/b2eq7flS7qsmnIqNHbOPchvH2bwErV7OavSmaJNyhTouTloeVfZxyb
XEfehUwmSsc0VLRiFthEMtn+TtmjXug+OZVgNM080+ExcvB2lM1DVikBawm9WyMn+KOX8TRLL9fz
nQ4SmBPx4iMKfLZXlWOlOoMjXVhnQkxxpBdu8ulU65+3v78aoC0WkAGQNgTlgE/fZUv/ZhIaC6NF
CvFpWwZPBwY5TG0QY51aZQR+fiJ97wdO5MITwCDHNGl6IFEBZrkn6tekrDm7wLVtBizENiMocabY
dIdjEJYGX8atA0MHz+Jzjcp94ZBwdmb1yXxxXOkMfGCAjh90tBCqIN5Vj9l/wbXihXZ6I2UWhgzv
laPkFg/8JnfeajIgQsLmb5PDfcQaoi9KwEMKarQfAs2L0bE5xzb3s7FNKfTeYEoWik4xlAI1tTO4
NjBXzOO1I/Dclk00mrPcFh2BPDoxVsWcAZRTuOAk/lser8Cbc/azOUbU3IViXUIc2pHsSLqSo6Mg
HrvwajKux+wH5kRv+xc1vq3lZDAiRZ9Ojfm+kDc8zDqq/8hD2M1W1mmWLPKCKBokbQljAAPDCspR
pYcafaiTnMgtbOObhJJh1K6feQwS3J1joKNOS9WU6VIGhj0/++ifNA7tUf/STlZ1oIzpvBOFE5Ma
DJTM2oQWeFoKo1d3PSop0+mejLXVlaBaRPsfOOe29453grGcZWY5+3Jovq/n5KKabpfZxkm7+auN
5P+egPtzfPCBvEzNWwndOUj8TcKTlJNTGLVOn077baV4BskgSCsIUw7aMvh3ktmFbzig0bPKPDtL
o3DEU/Yf4gnLYVb6bWEmtD4wjKziNdlHX1BOMR4HJ/kGB3TMwx96OEtqBlL9Nhtp2J0e/KO0R9i9
07yQS8DEOZxZQjOhniJl1GAbYf5SB1dNdGrIp+2t4olgsCOTRF8jFIqTHE2vgkM03+p4HD08N2an
FM5qaUqBAkXiQ90jrzDvNQdpkmN1SPc4O50/RXyTwY1mFNoxNCAw+1GCzAL8HCBQJJZYYEbcfymv
obCwgYps2jPNzL+vllJqXqP29mgmqCaSTQ/cNLvtHeMuJvW+xZ3PqPoqzmnM+9cs1+jYW/l+ADkk
rZgPECdw5HHiAZbjTBUkOdJoxXd4qrCaJfp7zGtywCSJyaM0Z+otD6a4KjIAkgSin+Ypto/ORgz2
6t6/HQNLPTe4N4VH5SV/29Zxc/skkc2JTiBhEiYBKo4JqLGaG1OHMyiIFEoOMm6uJQQx95WumqbE
bIBUs4r7ugjCEG6oSj32l6YIEfQAX5iH7P9z6+xqcNMIFl74Kys4m+emBwd5Bm4a3rRfnlIMhkzq
IBJ5wupN8mMlPaQlp3h080yGRlT+QqOxnlMCempYQ6/bRq7sMrP9Kg/+Qy20X1FBjf+X3W8bxC9y
RboiKoas6DprEYNYETUxkAudjrRAzz8EB3NHy5dxdvJCgNUdM0xJxXOTbIB+4Gf9gkwKe3PG4096
otzYsSfYBe4WiE9p1lV3lMdt5VbXcyGPsZCWtEGliHiem43orvFBHCjMn5HgBjFKdWcWKFY1eSJX
HWwhkjERUVZbvQfTmaNpPsoenTYePN/0/PbHtmqrpriQw5gKiqBApldjKfNgwEhcpJVNZ1vC6oG5
kMCcLIXchY0+YfF6bY/Gsmj4HCa/hfALGXQ1FwYvBD6qj+KRPipEr8aRdr9jagqmdevHFtX6vAf1
9dvtQh5zokhzK4ACFvJabZ8fZBdsTPea03VWFlmUaqC2/0MHNc/qqZUulOxE30T6Bgs52PHj8Km5
G69KtznptA++hpvxOhJ4psGcKaoaFmKLngSnyBor0J+GyP0jy2CfpAWUesRiDxsfZXJGLhNDl9Tv
mP7EIRviGCD7MD330izGAzVAnFUksNtKt2ZedevqFfZiEezoRnkC25jQQAjt3mh2dKATWm24D56c
PWF7k3u9HPsig7u25KTI+zB82N4SnmUrDB4oYajruoxN/3vIMojG6q/xV+ShKDlT4Zm3hNcVytOJ
AYhqHKVZ7rF0QvaYdqe8+53XrMXWMOBQVWYnTQJUisEcag2J+ElIuX3Pq0rAPg0dPCcowmecJWiT
DtOvaHnFl+iaPmDQmRvNS1JY0/t8au16/ra9VRyJ7B1OS5reUDpIjMPXJtnl5e+cDBeN2CtbUXQC
yVOqEep95zSwCo2zMetRq4mhleiYxQxjlYHRhGAAT1MAAGj2XcPLunltPJZu70oIWpurgVcKsZ47
WAhkIBSjVUe8MEAgLvGO5KA53Yt20k72MmRGeDSR9Nd/iCsXwhiTQE+SrPsJhbewv+218hxoxPPr
yqv92SaV4mzbA2812UaJso+KBhx6VDn9bTzQ56DpVvgie7TmKjxz265WX/Iv+rGvkaI8aENeQt7o
kSPBGYgcgvCk7yj9YcU7jFZA3JAwlUo3CGoGJIVZTBVD7tsSxAnOXAmRHZtGYU9iL9m9VPAWcmXf
DEUSFQLKV9OQ2RcEUEPEeNiXMBAtN6yux5ioEVwlaYOH1oDcN4nIqbBcq51BECtqqi7KEjhZGDeQ
ZykzpcGIgLm0WzNxx6sUvVC6LR3pGYLhrQfe5q3qqEoqOoVAXvkBrkglxkbYkMhR9NrW5MSTWmG2
BFJ4xWTsy5BHnb5mnAaqtUTsoGrqH1w9nOjsZh86BnIc23jfNh9lIUP1fZJIhyTrGzvzm8hWSx+F
1Yj5d3EVosWomrNdP/u95Ve18cxxmBUE/ek3MWjQ6OIo1Sp+k9Ds5KPsRsfgKcL972vp6rvcLW6E
w++8+RmKJhmGoYMyTWf58EE6YsxqC5n6zeBm4Kcybk1bfkgeKctX9zm1g8/bWq4quRBI/76IGnOx
BT+gr0ZIVKFQ4JPcff+z7zOn96SIdd+PeoS2s0eR+NZAIntbwqqtaqoiE82QZInFGSOb2wgTGCMn
DAV3HL9jQK1Fqn2ifSMj58xbd8WFLOamZ5QgliYJZOVvqpVc0wGT1RN5Eb6rd+G14iY34TnlmCFP
Peam10Wj6lc6RLaB6Zrj22w8pNNrKJyCWuCs5FqPMazvspSsMcD6JF2GLNWY7qZ4fhhaxRW1/K6d
i13ZFVfpQK4xU8uNM5GztOt2eBHN2IlZhbWgNhA9xJ/r+t7wnW0rWUeYhW5MmBdNGDg+CRAQH/S3
6prWFE238o3omcd6N/xO0fFPS0m3deFXk6gUTZCakZNppS0134Xs/7+2GCCCM4moykTGkN+fBfhK
g4bVUIQA8hi0L9Lw1KE6YHvR1k7VhQy2AqES/XLqJMjo68oa6qd5qFzwP3GkrF0qlqp86H9qUIOq
qjPG/yTvc031z9lOLK3gpFloMrb6xEp3M+8mQ12VCb9+Esq4cqAmZqBOENody4NggQPhTIkiZa/w
fusJ+CdhjBMnvizIKRUWars6Pv6PtCtrjttmtr+IVSQBLnglOZxFkrVbsl9YthJz33f++nvg3C9D
wcwgkR/iStVU8agbjUaj0X26it8uL9T2zkX5vqZTS2OaOD87aCPUuKMHz8M8U7fPyl1dJ0fMtsgd
Fn9L+sJvB8VF4/aLYsvOLH4M/qLIFbSwsbrEBsEIA3QSD/d5V53CrPUau/Qzrd8RezjZVHmQiMv1
dQlT2F1LNJqzZQKze+t37LWFH873+l2ROfS1AKntInml3dwIKxmFUKDBJXRW6RiDyZnet5l924ff
EhmxGN+xl4QSdrSSx70RljOCrt647iP10UrpUx3n33vbuF7M4jDl7LrMS9m1RyKcWKBYct4gvYEy
R8OP8tdG3U/Sxo/NU+ysQJGmcbSKtI81YGjmYcIU3K7XHRJhfyuPfWNKHIpMIGFrj6RRItZDkV1j
HHTGDinmCvQJ9S9boUwmYVMnS5Yg/wyZorJyCriRsDk0w3NiuZPygfYMmzBON0ypYYGADrazOk6K
ZZpIHFSwDQWl8uG0j6xIckJuaY3i7qSrhBHUyQjml2NssDK2gEj0xmlHzRtqP0xr97LStlFMkL0Q
09IN8TKjsCBOI1bHXt34DYLc7ktvythmNs96itsZw8QZTWUiB3UaMHOZ5h7nlk98HkUPTjoiQ2U7
8xFMbG42SixuMzBcIwpOsGptjQUBEOl+3vnLkY82JclNt5u95oQnc/S8jJJXnG1NnoUUfCAqfjor
wKQ5L2elE8fqbqr9Kih2H1mvM4rg+Urw/Wch+gm9RvVnxXIi+7o1ZZQYW8HfWnuC6Q2hrTWZCpC2
b3Cpi29w/5Qkk/gCiM51BWGo7zdQ30/VnDbQVpFPV7ZS7PpR32P+ppO3g2QjyaCE56ehtGKMgQUU
TTQ/M4PYSWxl11eBlxcyDtNNI9CwXZGSoAyJj/diKYGap1M/wMDGCCwGygvoxHam2ksO3E2RVjB8
AVfup7P6LKEVFsik6b2STk8EcC0Ivt1+6CQeYnsvrcC4zCsw2iVDMDLIZGC07fit/8xTf7Y3+uy+
MsGx+29eTzYtcIUp7F81qiwaTMAM2KPShc5oSWZByBZK2K2RUUdFZSKCQFolcVQznJ1cix1W2PsP
bNiVJMKGTSK10KMYQEShe2PA+7Si75dE1mAnswhhy3ZW0ZVKA5jOxoQbJ+ifSP8cKX/8ljA/5xKv
TKGw0oWBpRenhXId1Ye+eR3L42UIycqLj8Ugqo4s1cTKL21zWyzJKTOoZO238so2eh//t0t1ISCp
AtWMKm7Rg7+UznDktOPaPrilvnlA76NkA23FJWs0wSd0yCzRZIbSzNI+xY12CgnGmMez05SGO/e1
d1mBEkvQuYJXa8QK2HAeQLg2CF34b7MyHFs5JTJuN5lfEPuUsyVYApCp/HWqlyqKkDiJOQ52zFgF
uxDyvo3LjrqMo0+yc3XBNcyJleSdBXVGbHSLrH3VMZJ9GgxJmncbBlPuYSVo3xFrajGLaIrSsOXH
eX9cZtOngemHQXa4vFqbN0U02P2NI9jioJcpHSvg1K2CeRboW0jRsGim+9aerorO9nqyfEGXxS7D
WEkJNvc9vxzCK2zBMqe4GujIGnh2p86c8gfexjEXyXhhD+MXTr9KMI+rx+UADcHSN3n+7UvYgpn2
TbLoWghsdJ5X15wHEw2NbvWjBw9mh/d4WTvMP2z6s6KFY0ydM4pGg5/CslvNJ152WypOjnvPLn7M
3FqWrNne9mc8wU5TtRmp0iHsiIvZWXJU5lmKV6g70u9MlF9JlnLbbZ7RhPOsmAK1oCpX5xEDjW7Z
1fJiE6ccHRzTGSdjcNviOH25jCrbI8LZptaKojQ5RMxQ7dVXILjwe+vhMsZmNmq9QYSTLe9JnRgU
kpFH3XCyI3MWr78JkIcfwVDw1B67vYxy8R9c29/aFB9rLTXr0pkLhj697Ii0MmZg4H1Occni8Lr6
0DWHf1GoItGn+IYLHlC9JiN8AaEPVlI7huHH9tNlfUoMRay5zSujhDqBMVhZhFxet0tHW7ZmPHq/
sLnFZxNqDeWo91izvkNzOfhIrmMTHeaGo03asa50P2jvEiNwUrvwf0880a2wnBqZCvGC7AebHqpS
Es5tqg9XctQdmjp6lAVrLAt8no48PGmOSfilKmWq23QbZwDxYpTibajqDZheiVaYo+oWf7RIhtrH
4qr1+YTE8RjccqZgWQC5vc9WwMI1SRtjVEtEkGzCqxao4GsXk/hQRvA6v40eqLb2yU34/fJibdr7
ClJ/H6p0hqLkOc8LqJQ6RvyUTV+zUhYvbGcfVijCKTeONob12NBovZv5+ES0DUaPzYEns6c9yHUl
Aez2QbPCE0wwVSzdGrhUCogX0dER+fodGbwcPJnzoT1of/yeEoVzLbfTeEHfA79yXpnkKjRiR5ex
Xmw1XoKK5m+zN4TDrALLaG8XkKl47bzFi9ziNkqc9jnwai899tell96OGF5lgA9HVuwusxLhaEvt
yZwDHmdOOMlYf9frkRPJanAl+9oQjjJmh4G1EAhYl+Dst1OvGmzn8kJJDVHwHfNSN0XIk1LscfFB
twEKBwaOZ3ShGSjaB028dxlQojixwiQsFBNDloDXp+2VXeVOG9vHKJYxw8pgBMcBDN3KDMAkGPJB
j3n9VCmSKFkGITiKMtXTLFkA0eah04QjyGD3eM24rC6ZBxTJv4em7MomgaGlP2aXUz3FO/tOfyL3
5ZG3f6HZ4vf8nyl4ijKhpY4Xf2T69SeNfCXFjsjmB0vs2uSaXd0Gh86aBqJwzen3vfZnlki62mXf
FxxDQUp9HgvoLB6/jdbzImNr2A7Fzp5HZPUO7KZKwQcBz8NH0ZYPoK49hM9L7gSRkx4DzCjRDwTj
4r9IjIFvxl9CmBWu4BDCGfQGKj8OZ95mYLrVLX+UjDCoBPV1A0bvlj4yiqFT+3wCr+wRT2bwgquY
eNvczMMYu/ozyzCKzLytNBkZqgREfE6mtV7aUwTbKCmqkxe6VxLrs5a2ksc6bgK/apJg4iCexSn9
2Qe8MkFQTBI7iFCgNQQ3sfkJletOHNwwW1a5/g/79wwkLFmCQzfUCjyPF8yZI7c6Ehz1+ugo38xH
tscwm4fUl40c3LZ/C2UYmBSnozrr/f6KlD6qyoYgGzFddTrmyYZ/XDZEGYCwwbS4xpt/p3Nbe6Xj
YyU7+LZX5yyAcLqqSpLWtQIBlCV2uhzX//imaG/rSnN/TxBhdWqUzDE9gCA2XprqyelzmT3/wwF7
lkXcNVqcLLBCRApv5O0vugTqta/F52WXoXNM1iW51USDqOhvPPGaaARNoWL4FC4DnHAl30V+c+jf
UHftfWjizzss4ZSFM1gmJQFWF+UOVV+n7iEBj/flNZJpULwdRqg4YkULDap73kken1J0rmeIlHnv
HfM+9FyyUqAYmqMJyTC4AiPriEK0JHmsRknoINk/YmtmnY0t3kQgUY4GUHu6q1vvss62vejZCAQP
oBZpzlIOkNnPOb3q+nLfKLLN8w++7YwiuIECdIOtQoEC5iovOKk3qBf29aPpGCfdo98V6YALmViC
X2jMYKYdg9dOlcEl7SHqwAAmpeTaPGWJamJUHDLymiEYQDFl46IncNnBc3Kcd8Hpr4mqmhOHLnNN
zWH347WOqfM6RpF1smfiTRlX6Nx2VidTWzSNWasoTFDrz2iE15WTat1/wDoIxQVWMyxmiM8Z4RCQ
Zv5Zndy8qv11NR9U6+0yxHaItMIQouOktNq+Aq0mbCPY08+YcRHv8hvzOvk2espJe0495YsqS29u
u4oVqrB0BvxQU6qwSF6/znuqGtTh3vRALE4ozAkdVfJss71aZ1UKqzUHtY4ZmRBTi5/r8BgtxyaW
FPFtOouVTMJepjYKyTuL15Iv3dFOm1M7TTvJanG9/BIOrTCEncwas4rwMw70G+M22Pf74MiZi6LP
vF8Hl0BJ9LXtOVZ4wkae7AUsUPxQDDPM24sf/mKwtZ/mt/4a13W3kF7Y+RcvSSic9H05NHquA1E1
X5vgj7KKnTS0HNxEXVNWGS81fvHMn9pAQ6iM6JI5xltzJIfhBbeD8Hp+jR6SQ+qph/4Qv0gWkW+p
CyKKvXBlEjZNrcBQ0D82OLybov+ChnFrT3bKMVSd/z403kCp0XkVxa64tqzDoW+g0+V2Af1jeuqu
OkSb3zmrDE/O1Z0DNo/LUm6GhitMwa/kWmna3QRMYyCuWsaHZLLvxjBx60T7yCG6ghKciZn0Wr0k
3EjHb+p0oulXTfsAl9Y7FQr+Iy3mdgZ1K27bP/s2Wnd6aQ6txytMQUIse/WV+Uci+JKo0ayc2DBM
+4YPW+djQ01PfcQ01p+5BFlJpBRP8CvmGDVtlUO85jW6g0U+Km7+WuA9jTN3lC+TxK/IjENwK7Sb
kgxzkHHZip+n8C61b8Po2yC7hstQRFcCCuQuLLkS2weS3TOGu6O5m9AYeNnUpdoT3EjH6hZjpKE9
JXJmV/2hYdBy8z36DEYNgrFvHxrrtbZGcYJnr9Fs1LmTbNm13u+rUlKOJtGcOF8YnGcNZv9CcwvV
nT79FNHcBaWqJquSleEITsKYq1ltWtiBDvceWdmhtL9ilICT02+Xl0gGJLiIylBilAQByKCTozdf
yfjQ4d6lDjK3tzUj5t3SCI7CKG0T0zKBhBNz8S0dQyT4tADjPvk87EbwJPB07Xj1kabUd7iCx1AZ
hk8qC5aMWq7aOCqqp/EKE/n0iBaaIXKDN76VZRObZHrlv6+CYJNkQ8hUoDbVjdqmDlke6tZwFENy
ZvK//sKRSQWHEaUI3ZQJOAbbq+MJJX9E2V82ERmE4C2S0tYzndtib1zV065GO2+SSPyezFOIL4Bx
qeRqyU9FTIfx/orfzCf9ccB4a/WQuTKaPElIKr4HFv2Yjm3I7/3FgBmN35NMdi5KAlJDyCzoKF3u
lRICRcfBU3eFV4KjK9z3PnJmCEij58uLxNf5gh0YgsMI5kZd2hgChXO6G8OjMT1grLej1o9pKctn
bBsEpqupaEa1bLHNW2sLI2sGEzY3d+7AKo8tx7l9vCzQdhqI/I0ipoHQGtD0yGP8L7BAm/JtcPip
PF82bkbjJvyr9s5YwmL1paJFpIJE4bcWTBIuovmbonPQOfxZO/0kqXMTd7zKPcVbvlyWc/uufoYW
Fi6rFTarCsRU1X3fewRBoN6Ch0x9K4zeqczEm0Jp6Tj/6CV5Ba+v6V09sgKg0XV25FVCmN+NS+bs
8RohWVGSxFzEXFEXmktgmABj2rRPLPCp97NDKT1cVqQMhv++8rigGR5pGlCkpLLHCg3Dyosx7C5D
bHuN81oJTl3tlqFCiIFwpiyvg4Bd6VUvcbYyCMGfz2QgMW4syHvl/kg+pbJtte0nziIIzrwe4jzX
LCxGOFIPjW+elhyMJHFG83s5P1xW18/C1UtmJoR/GinyKI2wrepd/nkanB7VaKlbe/W1hRp7f8CL
z+yNx2Fv3eVX+ous+GLzDEY5PLplVdzFRWaFNlPrINAAH4C5I0j2Af2ekZMun2+8qdQVkKBUEIST
olksvp3Yo3WLltm97iqO9T3dUy8+snzHKXiikyy22TT5Fa6g3ybNYhgLBCwDToX+AFpjz4ok+2r7
aD6jiA/euaX3s5rZyAX4M4Kn3XRI3ckN7xaMR/g3zFaSZRNbneMxKqKSQJvJ9NIXizPR0mHhs654
l81zc6tRiu4l1WIU9vHeYZQmi9XYxgk9x5kPonLXTGXNUzIIwWH08bhkXY3dbLXEhS+/noxQ8lS8
bQNnKQSHoaWL1Y4KjzP6nR1kuzS6HjppmadMEMHCUUOnKjSGIJXm8TImzSn3qds1Tnca/WnHC1Rk
x8Y/2N1ZMsG6taRIMZUaIc3kz3gqBsHZjsdPI676Kka6y7zVdkrvbA9i9mkcMUMFTZ68VxZZrxak
hfku8TqQTobWgecz5Owo26b+t4hi/qkwGzS28Gxvo6H4p05dtihOjB4kur9s69se6gwkRBnFQKZA
mTlQVjr59BSpN010iserTlbALrFHkZypHUuDxD1ftXTIvDpWbb+apsyJ8nrxLwv1M83/y/myWjFu
tasjv8zsxTQZpBp8Tlyf+f03xZlvMg9tskfq6H7jpJ49OPyhjZcCqZK9J9kVYjIqo1WTB1yrS/XU
onKr7D8UBK8kFByIxmaQEkTQZnY9Y9YwRkIABdOkct9GrYYr0ae6FRau0ARfolaaoYQZ5BldDcO2
gXbiDB1/ufz0uvisISvagSmoc+eDNOfMg85Lqyn4mNpq2zKbsP+icJcdf9K9HrPAs1x6q+zTN8Uz
jpfllZmq4GAapQLjsA7lxvOtkvgtiZxRxsggwRATUlHCKm0egZEsfmw1DmjRSxn7iMxziVmphRTp
HHJB7GxXHJGl9DBMb3RqPjbir8xodmM9XVaezD1TwaWkRoEbGr9CZ9f8gpvuwsnJOqf3NddwM2Q8
RqmBbheBng2UCvcWzGHsKfK/PKD8C3M4qMfJ1f0Ms1ylBrl5S1qhCe6lt+0wTVBqjXFeSFj5IShz
W5+c/vIl0sy2DI1b0sqZEVRkJTF3JskRm28XnmxPPWr3E2ZpzgdpzLrtuizc3lXQkTCxljwLMnTM
RbgHdOk1iW+JJUnoyL4v6G6JypbYNr4/l1fx+JiFkjfF7Q4fehZAUJe9BKquoiwX0xsm21VpnjmE
BKGTKws4qjA7nKCOIxmoO1bN5znSd5fNXyaf4JhJYE9Gr8NZzeCFZIHX1LNzGWFrkgP64M8SCt6Y
RZiKEpWQsPzRfjY/L9wjo1ROcc3oZ5e3ttOvlMyRR17bwcIZWHDEdJ4jm8S4VjQx+rvNm0F9Npc7
Y7gm/UfawVYiCh6YYMJHZhdAKubJ0RYwJ1NHIR9Kxf0PBT0G/Nhb7awkScE4YWKtkusZ/YFgpsxv
msNberRLp3Hk/JTbUd3/6w94QjZJVVJ7LC3gLV1RuX06fZmarjkN89i7VjkPkmNbBic44qoGTTrq
DHHJCPdV8TyWvCS5cKisd++yQUIuwfvSOqJKYAOo3dHTaDjFdYUx7+HOeIhe2NcO0QEnfUU1vmQB
L+414Aq+hMSR3Y1cn5n+w6qIw+jvOCsACL6kymkVJjx1NNm3yJ2CZejyVt5cIUPTdYpiRg3MZ+8N
0GhonM8NiHEQG++HKnFLbfFyvdqVnURVfGu+j6HAlcQsMMcxkORQcYhIbYXpZC5L7nVj+ZUZkx+3
7WGMlINhKfupoV6K4+yycBue+D2mYBZ9moOczJyRHK1fZ1N1IvO6T70WUxOr9GXS/YEOTinrNuZL
IgoKIj0C9j7b1G1DsIlUswurMtrca5cbS9/Z5KH+7z3TBltDCFZR0lBTUIyYexp5pt0hl93JfrWK
99/nv6/cUm/awUQtiFAuw2OtxqjfTP4MMCoclI7+5TXa1ha1DM3GNE1dLBZuizBTSNTlntVftf19
wa5z8p+pJ7g0Zwjh0GCJ2hmxBmmI/oeGBIHeeFZ1ZUSp5Fj81Rm8xxGODFQbFDFaCnJvIiHm3ddO
LGVI/fX8ewch9uOrc4qawAqixE3sEnT+WFbhRCR3le66SjqJQNtm8LfixFo2kuK06Ljioql2qbLD
8A5kyvdDK1mgjZqe92IJ5wQKpOKx7KA5MCfn3xYPBOF78jAcBj5ujVdyT9SRt8tsxOzvYQX3MFco
6bFawHb+BAqXQ72P9+Gx94pP/yZrJLF0sU8f9GAg/imhza4xHHW6BxesE02SsEUqk+AaepWNdTZA
pvFk71NQ71BvOXEWt3/D2iETSfATjVUPUxsDDI8DSDGgj1BX3Jq9XXYRG/c5rJOmoZ0AfKgoqhQ8
KmbhVmXNrX5CJZR1hVmNGEcKxsdDtkPlXuJokts336i/ePAVnqBDe9TGxsqAp54MPz3F+27HZ11K
u465WV/CEdSHMaJzifbfHO34A5rsWjfc8bR8iWcHeUJvc600sDjjDEZuUtzMWUa0Qjd7eMGy9fqC
nnQd0/4K2dV00wmuYIStbMwDOn9T0J4sg6uge5q0uXvZHDa90gpB2LWGDhtHuzEOJ2v2+qk9kRbz
rIrkJScyanoZlGB4lh4ETdtBZzT70c57pqhet+xLVfbquY1jU2ZYhgEaVeHkyJSC4MVkylGz3rgD
ql3bGS3hudvInnQ3zw9UXv8/kPhyrTaTpUw9gBoLNWrVn1FwNdnpIbE9lny/vEybwRdO9b+xhNAS
43UDdRiwTsgz3UxtflWnae7oJLw15uZHU6Qe3kQPuGbt4ni+l4Bvb60zuGCGrRlgQjKBoGU6Y6Bb
bj3VfXSn1oWzlPQNo+nvxwlVo2OA98UpPlolOEgDQxLyyrQtWmpG5nhg+COodh+Hpzk7lvEnM9x3
9L8XtnMPeRZXMNSla/tkyhHoFknU306VljqYUGIcUzUsnd9UreAd+exBUA9hXat8uSuCcR9W8bVZ
jMdJ13ZV338Jtfww1nHodHN0OzLt2tZlRc6SDSOOp4qMqmK9jb9BCb6l2lNXHQZ0LdTz58uyymD4
Aq/iYCUdIj1LoNasvG3SJ4LiwCa9i2VZ0q2rEToFQB9m6Yz8Qr5dhl3FR26DKmr8SrU9hhFb6jcF
sxVD35ANAtoUaYUlBMPNiJEyIT+y01B37AI83rpD50+2jF1/87hZ4QguzVKLfil4SGdZz4yCu3zy
KJPsr82z5owhPv82zBr0uYJ7TuqnfEm8OZwlZ812ZKob4Eq0QM1IxZdYu2ymJpsB0XmqWzumm+m7
xcJILeSv+YCy4Cq0nU7zZdW22+o74/JlXFmeiQZY00xwjEbJGOzQ8A8K/3D+s0Zb/v4DNr6SULDx
Gd1MNZhj4aTmAgQk1VWalt/qEqnkrJQd3ZsOcYUlGF+cYNz2aAMrm17IcBeCD6vRvpTNC8H//Z5Y
gv2NI1JdvQKoQbP2tX4cMdihppGjp7Kjhp9jv0RxZ6HEx9mBhGOjcxPJlmt1rl7HxHiIi2+6dmLk
0NgYDFhjXMBiRU7Y2BIHtfG+Ase/AhcO2TjRjblO4QjNr9qRnip/cQbQKFe7aqc0mA3YuFntaB+K
V1aowumqW3WLCa1ALSa/yfy6/Naqd8oksUzJHhDfa00QRlGtwxKG1ZVKcdTcmdUkO834GXxp9YST
UzG0ucp0rF7j8Rkn8a5Qfz5NaSgCj+6Zpz5ctstNoYiBMQsgkzUNXbBLpppzmFtIg6nUN6pDWz2Z
sqTk5i47Q4gGmUa1XaBDBtcKA6+l46eouFsMlFP1nqU9XpZm2/4I09DKx2z0igreA5SU2dwxHddN
9FjwGvo+uULUz2e9qdfoNXKbZB+Nkr29qUP4YmQmLB3zfPjvK+eYVaYap7qBCAQJ3/6mH9yw+8/v
59hXKwjB/1ItQ4NKAIh2OraZT2T9PTIRBL2Z3cTQvW7CtmeXao9NetXIOtVlEIKzJclYT3SGCLkS
eSPqYdP6hPb/j2zSlaIEe67UcekLAkFiFbF1UrtG6Fv5t4+Y2RlFZC6ozYVMNmgOf9L7DreJT7/o
o0u93tN2GfysE4Ii5vkyqER/Iiv+WJMkthToD0tkIM2Wx1/z7gPdge8MzRJcqQqy9h401rmn7w1v
8YdjfB88BY82eFZTP7mRzmbcjP9WmuT+cLV3CKVT1nU/NTnuOPG+Wjulq7jK88LJpp4aFx3AskTi
ZoBL4SEIbrdIPgigWpaGpZ0wBJ3poaWPsTI6KlZstjPftJ2glM0M3V66M57g1OfasEhZAM+IHkBT
lxgotJlfL5vHtutbCcX/iJUml34JSYA3f5wcqMw2/MzvjH35dtftQGi4Dx6sUk6iuBnxrjAFtzRY
HbOqEJgY/9YAMz8ZoYNXG7KPDhW6cPuD9SQ7TvgO/uWEXGEKriqx7bzpGyiz1PctmgTMXWBdTckT
ZrFPTpzKcsH8c5fgBLelUqUmVgoDNZzldfBxbeDTjlv8Yx+b2Qkc/do8RLtalXbwyaxGcGV2rObj
zICcBc81w3hew0e3kyTgkICIVTd6MtFC4/tPbb+rlR9XT53sVVkGIcSEFluGAFMC4ZJDvy+fM9VV
ZRWJMgjRa3VoIhkZIArrUKO8rC9mrxxlVA7bvopRDSEu3sbF1+oIclRBQnPPRqq8IpYTLHdRdlXm
xw9t5TOQII7BpqIYDAKbexw83mOB4soXE/XRNir1oEevfLmMuK2/M6DgEKfBzsJRA2DcPgSxG2p/
KonkcrztnzB/FxlFRjALRzBnsrRZU0ZYI7ofrse99oLxNH2yj93uZ+eSHbhh6o7WR+z7jCqe1CVI
H3ozA6oxPtrpWxrc2IXE8246wRWEYN+sMG1DNRFyFGHdO6MeXAX5B4a+4VxegQgmoSAnWzct5OD8
G7DwOLv7SY/I+6+NH6GrOmzC9eADFBXvcQXLqBNz0dIUuHPr9+QTsTxdtnlllmEJx2OGwrKw5g6C
giUnRjsAmM++2p6R7ea/ul/zx38xFXpzN680yvfE6rzsFpXkag7PN7zxMXo1yqa776Y3ueZbgGIX
XgVr72RPOZunCa5aTKOmZWKi23tQu5mqnAHWG+IIJeJT1++NKHs2g2xyMe5K9UjMJCUb23KeIYUD
rKJ06asGN7xU0+1dW8xXCckMF2VL4Mie+h8f8CQrAYVdHgd5Hmom0LK0izxalc+z0rcupfnviSUe
XGU4JsTuAKTED3Q89sp+tL+n4YfOx7M8YsGoHg2hPqWAmZUMw5pVbL20VA6ZGUkCjU0XvAISNvjQ
ZLi3DgDSxu6xoZkTM+3RymWMN9vWwEAByhlhfhkMFeeYCNxMuCBPeYvpDS8z2NmLpXCqqHc/Ygln
JP6XrPZXU9Z1blGYeh8Ou25sj2Uy7mojPlyG2X6NxSvi/yQSthSz2nAyK0iUz3CN6g47Ch2IFVjg
Y93haRP9JZTRIcm0KOwpy9RLPWVYLDXNX6tGc+0yZ44eRbuhpRLD2HYZZ/mEHQX6dVulGeQrE+YW
4VXXfRpY6BbjM4s/X9bltg3+DfXzCW21ZNGiKUS1sGSxTo6zyfwI/P00knXFSrT3s591BQME1g+9
hltDWN2TMbkaA+YSPHkZxSwpfpVJJOwqAzTKzcKNo8M8ywHj/crbJJSEa5IF+mmgK3Eixc6GtAdG
UpuhMy/tMcUcmTBo3sbMuo9iGde6TCbhuFzGAbUpFOrDiMQDpqQelNF8ULPg/rIxbIY1JmboYmaS
QZDber9/wVtWh2zBY5NFFr+oywOm2EuCs01DWEHw31eam9qln6ZxgiRW6pT1dTQlzmz8YWXfL4si
wxFcRNfNLGAKRBkmc5fm6U6xw5con5yWah85llYiCZ7BLMchV8IRZQ1z7egaLo1G5dTmPiiX/WWh
ZOsj+IWJaq02d1BeY4TLHhP3ql1eU9kopk3VWahgxdsPQZ24gGKPoL2KO9wMgsRIMRG227Vx1Tpq
au/bUsa0LAET/Y/WJwoZFX4N0Z6W0U+QiKHTVRP8uKy5zQ10lkn0PxPrY2rP3CkozA2swmXZI5Hd
d2QggufBc37SNgpAojxqnW4KaofU4fNoy7q5N+1gJY0QoUd2Y3YJv5Wm1lU9tu5iy14dZcsiOByQ
c8YtyyFKqmR7O7oBc74XJ6Ck0WWJOZksgs+ZJzVNkwoG0OePg3qfGpKzVCYJ/33lcBQl1rJkhCSx
MZ8iqp6ogjc4M2rubDRCSLzbtgWYDIObNdX8ZepcZFX9NBP4aTt77Gy/b461rIh5O/ixzhiCQLFd
E8T2wDAcsJyBl2vXqY4NkZAoQNLvU3RS/jOvDy6EK0TBl7ZtZKdqwANiFr8lVjm6SYdkvqku+ZW1
1KoETqZEwZ8aVhTESYeQxO7yfpeaKZ6QEKH4/aDKBkdvGp+NQe4EUzuNX2en2UFRxxaMY2yZuyTN
zu5HSRJEBiHspLyIhrIeYd/KyLzcCG9SPf7IS9FKCmELhZXV2gGBFFZziJpHa5RUdG4uyOr7gsXl
pFGzOML3m+C+tQ0+nsgpWCq5PGwqilmGjrJ1YuG/9xu1StN20doG10hLd7rCOqI69QOWZaoqM1D/
jzI3sQCR9diz7dzysO0m1Ig7d7sxloW6W3KsQYRTIFCSmHU6yk4akjKHKQle5SNZbcEGe4TB1iiC
tvqI6HEeAQVpeDc+zDt2RQ7h/YxRWBXaDBcQOyZoM7wDHce+2feHQPIeJpNSMOvCxEBVpkCVYXwo
rCcdvUP//cReCygYdV+y/y9lT6P7IG93BrkCY5p3GWTrcFiDCJbdB2Myz2nP6+X7+7G2dmra/sHS
ch80smc2GZTgRLsssAdcFHB/VPek3oVmsZ/iP/RgkmyjbRxKUIyHDpBf+IciJWjiIayxMER1lNGf
9RfLrBzCPl9W3ZZTMFULQydV7Nlf+ENCg+bdHGK7tlPhdOZDUmQu+cg7whpEOArMNqjbvgCIqSje
PIMSv/iuWP99wCnfS2dRhIB3YSbNMoqlqfEiWGKEStV+jkHm9VsKE0vFWA5bAx8kzu3gW2L1jlJe
BctHAhATgbuGxh+D6argfEAkq1j5UsL5ZIm7hJ+DET2RstLWTRMjtgV+UAKHLSbYu3nJ86QfsPQQ
IbkKw85h44FospLSTR9DUY+iW6amI3X6/kQoE4zMLHRcrAbdOjR162j1KFmUjSkzWPsVhuDH5koZ
aEaA0XkD3vkKbzqQT0nhoImgAJELkkloMObsqthCaAAxHy4bxaYqDZ0y2yLYsGKusUAcVcU8U4vL
3EM0xqZr0XI/Z/WBTJkkEt7csQYjmGVp63h9EzwQ2BgmO6pxe5z10lFZ41jJqx6GEv/DvyI+nsL0
/kYRtiwLlyGqeGFWSrr9aCjHBk2DmKPySVV5/WUiKwbeNJIVnrB5I9VEC0iPiz7L+xu03D9Ndedf
XiSJ4mz1vR3SOQ96tYLibL28wURNL4vnh7mTzcWWaE4c/xipNLQp7yqwm8zhM4HY4OfKkdmdn4U/
fk8kwU+UpVaG6gCRFqM5MMX2zC7YW80sOV83F8dkpoXOOj7UUngnI0YYaUEIT0GMYpdYIDq1RkVG
nrm5h9DTCY+HY4iJ8zDsRAvznreVBLjT568DqBbM6tQnkuTYphWsYPifsbpILqPdJRjfizIZvJmX
TzMmiX/kTdZcQQg7tGh6UkUqJGEFccfwx6j98X+kXdeS3Lqu/SJVSaLiq2KH6cnJflHZ27Zyzvr6
uzjnHLeGIzfveL9sV+2p6iWAIAiCwMIo/ri88m+pjg8bdAXCbFABfZvZRL0qfWmm9HbpCbTOnUtv
jyDYuYzGUxqzO/taFoae9uII+Y1c3hfBi8kbB7S5bc7ysA0l6igN/TJCHuz9avnZCz8wHMXO2uLv
+mpX68MOSyTz0psqLYkm8ZPePLTBqVE5dzmOwthpGKmpZkXYQ5pU0vZ6UO3rqbyJp/5vXNpKaczR
atahoc86LE3RRLuSvqtm5qgF53DjyUK9w2rHKFWtpyU9CuLpKQI7uoYqDfH7ZQPb7PFZrwn9iBVI
UQZZOtCC7mgw9rIke2M8YllGv0WmrxnSnRqFT4I2eIZePV/G3pTPwExnnN8mjbreQ6uRMpOK9kwJ
oe4lmC1T9IGjFDVnD236txUMo0bRyAdJQG+NQ8T0Rg91VzKHXZobdjwJf2MWKyhGmUj09J3WYMX6
8RtGTbbN41w/XFba5nZdQVBpV+sVSOn4n4BLLK5lBU0TlZWbN0J9Kw68KXGbp4+BUgxD0fGawV73
00qo4kXCHbmoMAe0bhrBlRutdS8LtGmBuAJJKBLSNWQuGDPoyoEkoqllTiuotrxMD2oinIhRggk4
jpG/mj1hEP3ElKwulf6mznANzhhHqjRJK1cAVzENscAbVOuThRfTbRm6rpq4T5pgaVBY/uFEH0BV
aaiZE5DWjXq0YDfxzjQjniY/4mj01UHBPC3aIspqsl0WdJjpY/o2URizvf32LnaHnepiZHJ2T6ef
6V+UlrO96Hn3/jx8D8poUMgVIQ3zKXWWxaszEOWk5H6pvaYN/VL7GkymfdleNoUEpGgShU5YYI7E
mIRK0gsQEiwVbqI2E0gB0KW/4N2FI9lG6xBwzlAskTMSAaI05IAaD4GPMoYM/Di6HdxoV4tdvc3Y
JqPFre+l9v5BoStUJujTUoPo8MkpAowZBfnIf5meierebHm7TMnXtcQxnG2V6pIhoXkNpBf072uf
UmHaj7jIKRLUlTUNSB/CTpdQcS6v3Ed/QtV5hmFcV2ZOqTCiCgCNE7XVoadd+3R+8j0AE/+JSZAT
cwRAkxIbDEdOCoocaYn3l+XgqYuJANtSjhI1B0wrn9KwB0f/E+UkvAyyQQMAYVDtAQYtRTQ+dHtr
Woua/FykZCe2djCPpZ3bmY5Z1qZv7FJuYfKmUDq4e014Ym2jgbnH4BB0nTp10Vo5UhIDSDijL5eF
2gQxRFOGH0KFH0uaO8RFVkhRlzod0b8OJhgAA/EmEdrHyzCbhoYcNSGShJpTlhJHyesx1lPAqHAM
UX6YPl/1gbUBrStekQxifGgBGklVSlO/pE5MjlEm2fnYWov5+fMXtz4shYynFQUF/4w514o5RrrU
QgypuNLUei8bxL2sqY0FkbDiOm1ThDRsTkPSw3kKwwA5jWynSCiRQd/vwvWjG+vxDoXZMKGJoqrA
QP05XqJexefeD+8wP8kbPTzzyhaol37ynsU3Xvm0d5DMKRFKxjJJOiBbVztEtrQzdUvZdy7N5uv7
9EH4vMmt8dgcB1GztB0iAbVohp+pX7uQE/ZtREnvBGJTAaUKFgNSYqXK/l4Ujyb6PcaXWPqmF7Wd
V6dRH+2GfH5Q3ntQ+f3B0CQymWQq1TSGdlf5yqLuooyX5fgYoL9HYQJATWgMDKoOC1BwgV5ytIrp
Ry6kBzH7fD/QeyBqp6tzLhqmOZEX6DDUX5M6snvzSTE+f2V/D0K33Apk6SJ9NlKAZMpVOn7JtXuQ
TvMiE6p4JkZ4Z27MUTqNWT7rHUCWm94lHtmBytQ1HmYHl8W/4Nh/LxHjh9S0JCEGueDppYytGTSI
gfFdCu4veyKOjzAYH4F7TSaECjZskL+0cmR1zefrct6LwbiEuF0yccH4ekcPDkN7VPKQPlu5+cR7
7+WIwmZU+rBF6RR1qkF+lMIrKXu5rCqO02bTKH1F6PxX/H4rPBjise5eC/IvIZiNP5ZCQFKBeuz2
Xiy+her99C8XnCUJDYpORJ81lqMo+us0xqzzOio5KXtqmRe2CTsdIizNLpZlaMqY4wqla7MrFMNx
Mg177Mub1tQ5d5NtT0bNTEN0g/vJ+70fZUmnZmJUOIb5Evc3w3iVZftq4MSffzgLzjDM7hdrQ2gU
ATDToFqKUPwTB/N4WyRD6ZgdWFnyeJCOcwfC9rBMFUuPO455bFv4+QOo3lc+Tm3VKTNTeOy4gBcV
zUNkjhx/sL10ZwjGHzRDoCj9CAhtudHIbV5969CaKrRPc/95Ars3mN+rxjiGtiyNXA0A1ZHenzCJ
ug5CVIjyXlroF380xt8SfbhNZk3azDJVmiodmra/DszsqxALV0sUuHOVvJitwMmGcpTIzgkKZz2q
U3qyVuZ0nYuBEwyhP/UoG06nu3j8fCHNO0Wyc4IqvGm2eBgpnMH0Fw3NxMbn0zUUwcQ8BfTef8wV
BWqnB6h+QQUKmvyHpLaW4mGsOdb9h+DxjMLECWU26EacGXgFdsAqp74drzNqHr8urmyJeK111Me/
celnRMZxiFIc960GuXqMPNZxm1Dn3Bp49Pnb7umMwviNMBiFivSQKyG/ZPlY6Y/p/CL860VivAPJ
FTzC0tbCelQxNsJ0DAzL0QXeDIftY/AsDeMhqhlv3rEEaTS89y3yvRjfqhOvGW7b051BGN9gBplZ
BYZGT6nXWXXThePmeLb2Vqi0cqVTGs2zUkJZ5KHDc1KBQRT9l/E23xN3xiCKkGPb2x7htzxsTrdI
idIKOpQ25x3y7tdToFjN3FtK8mVCZHfZqreUh/IDcMaC5eFj3lPupFkJ07jAbN4rCcPPB86T4qby
VgCsS63wclHVJg7C6Kpz5F+U/EPPLRXsFTd0sFa5OLzs3NYWWiMyyblYm9ouJECU+9IdJycVVSup
QEFmepd1Rw2LPS3WQEwE1rajQeYugevOMTogmKIbJW78TM7ujEh7GYTklqCwM60iTgjDw2UuY3Wl
pqm2QEAiRJgMiRFKsRIeh8HE7PI226ttY1pNpL5IZpu5l0XeNhfQxYNjAMy7LJHsHPZFISYpzCUs
rHh6bXip4y3jN8UzAOMxBm1Gvm0BAJGyL0aNty0tsae4dspO3qdVy1nCLQe1hmN8R5kGNdFSLOEM
9oIeHPJlhp5T5D4vq23bJH9LxXqQMo9FtTOxy+SqsyLlWaFhoOrxw04eEGP7eiJHZNGhPtXSrc6Z
32Z33A+JjZJJ1RfBeon2050U+5fl28qESqZE0P+s4olIYtPTGfjblQaDm94IfiiXQH4KvMkWfNQ0
HzWOEW4KuQKjf1/7Y1HNh6lDDGOK4GUgz0rxXcu+geWas2obLbzaO6mosa6ABgNDCDOC+49qjW4Y
4nEhcOisvHwfvKI5eTe+GJytzRONMf9SHdBmWkOPwbJYwSzZGernGnKqQtnhLBn1Eh+810qLjOmP
aOGZ1QJaLF6zPXhRLenFdMWbwa33pRN7n6eweadL9sYtKEswKj10aVZ3dbRT6r1Y7TgiUYd7QST2
1i0ofTWNMbTXHzS/uG3BMKDss1+DKzqNb/74l2iM+w9DI8wm6oYXzMiRnPxr8DjZoqd4eKTZcWls
6c69JBvj9LMFlhE00N/gxfeVl/vLde8EeOFKHV6idNMpni2DvZKnoDTosLWwv/LQHqajSAw34s2g
3jxJViD0I1Z7K0T1VxWYAKnJcaxPKo/Tf2NawXuDY7xEHHfyIjQ0slFSX8v2mKVk9eNew+vqYB4F
8aZNHpTkSpNco94Fqa0VT83iq8tprDnekScq40ZESRxGTJqHPnv9BpWYXjB/fpbde2EZv9G0cZCY
NKsxIC8HXstG47gLjmMyGW9RgP4XVf8ASIIZlXvfSPlPt9y0hvxXDlDDVBrwaWC8K2Pmqik0mT5h
1XpFtIXIl8DV26Uvyl/QM1CNnYHooq3sbzaTOZhUAE0YYEHsxSm8YdcnVutMv5T+bZKF4PCG/Gzu
LJQsK5QoAZUGzPHcFNpQ1QZuEtFQ2BIaqwu12YcNj7JzO+he4TCuyej1rkrp9c58ECHacDPtFGLV
zgK5gu99Z/3VuYXZFhJtqxU19h0siqS4KlAv75jRk5Y+z8YvQfLBzMI5kTd30gqGMXPNnBWCuRco
ZR7i12FIEUvxLizbS3SWhDH0LMY4PoF2ayaafKsKAq6t2s6QeaXyHEnYUnkMLhiSUYIk5fwYhD7p
OGnVzf1KCEpFCWrLCZu6nciYIg+D4yIqH2PiDeXklJqLygLOimyqa4XDbiNR7ItKQvq2xq69n6Ws
vSlLTKsSljTi9Ght1XqAvvcsE3NkkCEdqq6BH80tYYfCxD3ZRc4/4ZVioQfEyVzsV47npp75w6G7
QmTOkKHPdT1oIZ1cPhvizYK6i0l8ItpRxN79m3AC1QQyPRTRi8j4hjhXjSbJsWLhbFV7FOC6gp28
KFb6CIJRnyfZRo0s/N8KjnERfUoiHXkG7NjQpSWyKqZA/GhcESMGnOL0N8mzNRrj1lFIJRaaBjQ5
/9VOJ4UgfRb/uKzBTVNEHQZo52ibAUv6mY250pGMPohEkj+3siM0uUsCbjEc1cwHozjjsMyfvVnF
UxfAuVLSIsmJXSPBkEJqgsg8fhd5Z8amp1jBMXaRdDXSTyHNoeXjVwm0FXo23V3WHA+CsYUAVfFh
SDNOo/aiD0/a8HlyBxjbSgZm+aNhrHKJkr4tM9iwisyaUMGe5M//TgzGF9UzrTORsDAlSi3RlcFr
Ctr0BispGP8j5OhwI3QlZPHLEnwfpsafxH0E9jol4510HGMmjOdRAzlP0hDG3ETfzO5XND4pf7kq
CgrK0BqMAl8mLpWioZGCDN5NU4edUNZWk6h3WcNr5KQn5sf9coZhDm01CRdKjgJPMxybEHlg1OJX
NGkWW4bxWMVfe9G5bAibhx/Kcf4nGHOGI9OSV4YBweaut2vwu0//UK7tFvxDl4G2LeJ/QOBdgeir
IBLvASANp0B1ugd1/ZS8BlGB5wfFVmLv30ExbsBQkzhUI2ixWiQ7lr7G6a3ayXaQfhUw8O0y1mX9
qWyL3biUojk3ECspjFM0SvsEDTqSXHqFaXCgtjNHv9dKZYfKVTLGwIQq5Grd/1BDd0dyooyz9Mz7
PCEw9UM6BgDIqiGim+b9eqH9nWBeb46gX8Qc+hjp4Qp8UVHlXtbfdvxNe+5oF7asswPlllmIZFBR
4ba0p3NKMyd0ldsOdwvB73zBUe4v471NNXq3xWgDEqa+6SgEx+gelZErSVu8sogasVUr/tZhbvW0
C7zyFB6lXfOi7AebjuhGOa6Te/FNia/AZtyLXy9/hUQ38qWvYHxWoqOLDOTVxC7B7Xir7owvDYpe
tMfxtvdiW/WJm98kNoL22uJlEz64y7cOLPXtSR/vjuxsl7AJ1IJyINhy1Fgl2jSF7BCSb5cF/HBM
vgdhU1hm1mngK4aWJ1PzKiO5auKQYzkfm94ZDGabK3oh52UNjNGun/tr81WyYjesrek+3EffW8w+
l3fqrXkr7iJ//s6ryeOokW3NmUP08pcF0JNRPBpif8Jwcnua+88SRjBCMuFAlVRq1o+A6eRfJY7P
UOZsiI/JHwaBCQWGrtDkGg0tNor5bxU7dXM/O8Zu4HQgEaFZ6dAzbOELb4I2T3/076vzIJuqocAw
AmJjFkLWe2VzV/MGH/KMkNlkYO/okT5CxkLRpWPQ6xgBy8vBfDjVGOWxcYEwd20kQIpxAXWj0aPq
p7DC7tgV17XqX95TPCwmOED9ZxBN1HNl4WJVqGttuqty/kEaL5x4UejHfD4jGBMXlEmCu2pPsz03
wkNwKA+hq8Etjx4KSURH3gkOj1fm8mphtOh7g6jjoUUxNcSL6sqq1N4WNF6k+OGwficUYfl7pUBb
Km0AxKIM7pCNVtTHpznP7WAZOYvFk0Z+L41RZSI4k+Blh+VaK+/KisNrx1kgwgYDpZCTpc6xQJ1T
Pguv9H6vXgceLgx0tmz+oN+an+1HYLTHOAow9iF5Qv1tD2b9ChVoCH5QFMhjftl2DChFxwmFonSW
dk4IBDCJLCbsIB8s02iRia69KuX41c3NBOoXdIOpaNJiA3oVE707IcMBnBbYSGBGT1p7Gky7m8FA
z1usTWNYgTE7N2iyINQigBniLmmvw+blsmf4mO6hS7MCYHZrgmFDRRZgaWQ/8DW7uEGiwhcwc0X2
yjf/3Zy4WZHNdfqNqbD7VWmWKFRiYM4H0VZsvbOmXT5a+RU59FelJ+zJXvuq/uBISvfNh8Bphcoc
+mY4j1NPjw35zvBHH+yyN4u9uCGmBIxHXj6BJyKziYWgWwYFXA12MN1oy2srX6kJhy7ww43v3cop
7DbWtLhYhtjAMdjG9qK5WnnSDTxAa6eqejHMu7r7dVmDPEBmF0u5RiaTnliKHyOXZbroW9hV/KQZ
b6GY8z1HTYSUqMBJrspnmjWLkPkJJGtxE2QfeU+ml7ezIjJH/ZCQdJZKrJTYL5aRho9xXO70YnDL
cfqZNmNnX9bi5R2tiPR7VtEL6m0HvMpAuqVHbeBhWjju/e1545KdMy4jx8hmSVgAgBcCf/Dq58Bu
HJrrnF60WwWRmfmtcTGJ1lN9yRV3n2YiYcyScSim2WI01gJ9DijXKVDxP8j7peusBE2llzW5eSaj
3MMEybeIPk/GTlLMvK3oeAy7LJRdVmh3aYa6gYF4wsLlhvh4g34T6wzGmEnRDGKNshkCXdLHHjrg
NLe7g+lnbuHz2qelLdEMGS1bGGVOUObJKHFJkyYL0UaLrTa74kmGl6zt0p6/6NdjhudvSiajOxmv
LvIPuJphyLIsaR+u1GVtjvMgL8SOM8xxFZ81H4zxKCYTrlPbfCqei/vJl194B8KWszTkMyqj22CQ
G30agCoJhtuU0s9M1A8SKfzP28sahtl5Ep5uo3YGTGHcxCjp0p9HYx/yUkhb+3uNwmw/Eqng1E2p
CjVxj4a2O5IGnGpmnr4Y62g0UNWM44xwqsV742RXdWrVPEqzLW+/kuOt9n7lp4K2iEinAkTJj4Lx
BWtkKUFhB41hR8Zz2Z26jlcYzlEdS64aSu1Qt90E1QnXRfXMHeTI+33mUC50YggjNQBx/hpKV0nt
XTYw3u8zN+65V0CK0uD3l+quE52Zx5W3ue6oGTaRZVI0VIK9Pzoyre7H1Bxw38aCq+aX0fxWD5yo
YtPRgefgNwgVcrXuYgY1aeFIbHLzNsPpYNryg+4TO/cyu+bE0psaW4ExLjxI82rGbQpHfaoiT6Hs
htLkPWhuHfBrgRjvkmpxjtmxwGg8xX+b7IbS4vSgXt8iS27j9HDKh8Dm+bTN7bOSjHE2RFmypU2A
qvjGAdw4vuS3e2SV9pdNbvMyt5aOcTed1KdGQKWLruJrwcK4+ZNgkxMdlC47kWs6vDEUH980cRKu
ERnvI0aVGCoCrDA4hTuyQybZbyxEG05k8ZS4mWFCfzQYDlD+hIEbTMzemW2blmpHE3WDU9yW7uKp
nrQTXNXVLNFL96JjHGOPl2Ha1uoKl/EURp/1ykiAq53oaT+6McbPD5bi4GKJaWYOv2hlcyeoaOXA
oS8TZLXfbzujLauw1Xvs7fSlr18Tg3MF5/w+WyGuZgRjyjL8vhDeJ6KDXrnLhsj7fWalykRvRmXC
78tTh3758g6DmziR7R+s4beO2LaaJp0MQdGAEc/W8M+MtwVb/pk4KDx7IPg/tmYpnvaKcj10Nl+W
btvoz8vDVky1Y7EoagOjT5NIcaIpDTwpV2Q3SXD56sEb5FagT3FUsxswVzdNvaXsa8cQZI0T9PL0
TP++ds/xUszlSPWMYnvM8Vt4Iwk+PqvQ/b0SlfHJI1mQ6jKA0LxKHnHQVW2TEINENQwsS46Fr3Gi
mY/UiQwg46BxEuUodAfgFDrNPrijTzlYVbvY6ahvFtzBbq/wsOINeNTh3dO5C8v4aVk2CmmqAD4f
8uveH47DQfBlK3H/H2ODqNdgb2ZrzTK+OgymTNPpHhkPGubbhm7kpFe4iTmVzUfbDBZWy8g4FAkM
ofWkAmyRIlBSe6V5L6u/ONuCIxFbYFWkadEPAkCMk3aQHuPDcGy9wVVkiw5fXL5w4DgysdU7hdBm
cTgAjtzoKIKnl1pqKDUKkIlPX99wFLgcTBpUXVg0jTkK1Dbqgimnxx0eUDSzdhelOprydNMtxtfQ
HExrzjEdVl/2gxCeMk3EGGGEyn19f/lD6Hpd+g4m+FO0ZhabErJne5oT6Xaqr3hICvqXYXgqZvyL
tAghOBgBk2vHYPKT8qjwWHY4Lox9Hx7K5r9h7KT/BFel1Sacsrw/HN+/DwqN8ShJKAmxPCMoKn+N
rvicu4kn2E2IBi9EfIqXHDK/5zXIcUFZT6JLo6zn0Nzgqa/9desHzvilfNWs/qqxpqfAHXizq7dj
9fMe1xiHYiTGnOjUc5IHTK/eF56xl742GNoJKjmHVxm4aYDgzwU9GViQEI69P3kESa87sSM0ou32
NKIlPiURaTlXgm2hVjjM4pWKNtQIhKiXrPbzdeLkdgieqcDqMcqNF+ltmvsKjFm00DR7IvV4bDHb
u6bYlcmTFPJ4RbkSMctkTuNQzSIkwkgXzziou2En+fRKJe9Cfuy66ZNXIjGOv+xAUpeCEsiO9tqB
OOGhsxpXPSRwySH3/JQ5aOxzfdXq2pwtQJsPxX75J3mMd9IRqKirVCzBVazekZ36CpH0rt7Tdh5e
9+t2vHKWl+1HmdDZjcF4WML012wHfo90sXJLTsSnLxj9jmef1Pw++OEVHHMeVHXZaqDXQniUPi39
r6km6FM+xWJmX3bEnO3G1hYnYqUTwOBqvA/8wptgMiA+2vFGa28645U4jL83liJCLgkwnXgtdd8+
PxeMBner32e8Bg7OvOwmGbYenorulgiuEOwua4q3IozD6DIyJDIVISfVoUOd0VDiQE4aP0xlzunI
0xbjLqphiiQNQ6FtSfkxNq995VwWZfuKs1IX4yrGuUepUw0AWqgV74arFolfEEUndu9ploZe3vGo
3I9HlQPM8YNs50mfiKgbpqU9o3Fd1h5Iqa2BR9dxeZ0+PPuNYz91RQPZxDKzp+SbivtbVfyspx8c
JV72SQr7WK8Z+gI6VwiTXaX3o2/sg114S3kKaZzN65O8bBIKW8YXS/IiG6GKODu61/PrKuWY3OWV
+fDMF6Rhk4Jb/s0PaKJFMtzCNI6voVb10afhxVxH5T/4+JnYEtc9Ekg0MapWlVWosq1JX0bxZyUf
jOXerBXr8gJt1l8ZSGH+D4/qdHWJrRcxXJISeN1/H1OUA/EKL/XjQ27PN2XjDG6D8wp93r66z3gt
p9sqPcMzPikNBgWDr/C6IkX3Y3eTlbcLb6rFtlWcIRif1Et4mtILSDhi0nh7kwXPl1X4h5jiDMB4
oniZMWgHYZqt3gyO6qWusRe+TXZ/1WFIi/54Ge0Pp/wZjXFLXdMqzVxCY+PB8BVXdMHs4xNHOqIZ
fi8+aNbstDf0HQzTzPcdrmG8U56Kc8lCmaBGHoJc0CYqbvloGv9ozX0/P6VLastp5lwW9g8++Lew
7KU2japRFunaKXejK7s1Qt18tOXHNsPAZNgsQl7UlugP7QGd0Rzsbdd1xmbSaBH6LrQJnItIrkqe
vpt2mGl8AqM6XJfp8MascoyUvdpOea7OmHGJ60NeWpJW+0sweRyBaO3Vx4WjHLwYZqZLbDOebiZ6
rLY4/+mtYXxCxsPO9/1jdCB7DtK26s5I9O8rp4KHy1boNYp0R3O2kkXLgRXLsMY9v7NnOzo7gzEe
U9VmtD2GAAMf+IFylbSe4GeHv7qNa2cYuoIrmdC8qc8qJqqC2TCxyHyljEc94ylu2/ufQRh3GCWa
VJP+7bG5vFb84jGyyREBvBtjqcoBaT/ipk6Pwj3e7esPsfsZmnGT0kLiUsAkL+QaZ7vbpyipjn3F
IofJldEez/Mi247/DMc4zSbv1bwyAVdPi0XyZYdmW6uVeaH75r7C5DFkLg36X0ah7TJK4pgiJEi0
1GrTa3X8dO8AjapXCIzemiFP5y4GwpQkdlgf0T5ndyEoFLjcq5sqWyExKlPqXpIaKstUP2Zp6TTa
QxX8vLx1eRjM6ZIYtQCaWg13BE1oLcGQfDGajmWk8B6Yt3M0K2mYYyQqQGFU0bpesEtNDi3jqO3A
yY6TPTvRrrErn2dyl23hQ/NK3SqLOmSQzUxEvxTraznnVYtcVp/KhrtVLY5LTevJNdVr0+9F7U0x
JynDk4LxrUG2yETOoDezcrrkTsIAlssmsB3P/F6ZDx0qmpRFCerJ/xcSZpifRD0BaDK8wi93HDS6
Pz6cSis0xq9KRpjWId0/il85xtfqn/hacd84k8RbYbLUyG73eO/mdmjy9EiXcuXPO6E2jK7W4e/m
Y6zea7xxHLzfZ/yCqJd9mkyQCxlcTx+XQ0v+6ha3Uh3jEHK5EklH0y3tjOlWqV3N35PxqVU5z/ab
Ad8KhvEJ1VzV4VRCEgz+eDVqrbQaM5Yt9IEZTiMNiVUrQeZfNovNg3CFyXgHWZwSM++AGUh34VjZ
YuumoWwPtSdPi93y2Ws5y8XW2GS5mIjzBKNvXZAIPYUHY1/sRgetyHg9UXYwfM4+3o5taXEHyO1V
gjvYewOMFqU1JFpPPB8a2sF0lPfhY+7LYISmzd0FmsEmlP0KPNxtH3XGZQx/kLUao38haeX0jZV/
kxxK80Oua0f0Blu4o9wxvOBpeznPmMxm6AYxqzG7ndi6lDdWZ9SHUcvQf1nHrzmebfLwu9znvD7M
bc9yBmW2x4iShQVjBOBZEtmODdUTk2Yv5aD6mQX3srluR0+rxWT2yFxMRW6MWMwgtWYb63kAseUV
LioOzmo380XeS+22vaKNVTLQ3Ie30ffWUyfgkukk7P3mtdjLLrjeX1IMZFhQBll7KVLZPLvZLGY1
9DMisyWVrhs61NrTi6fiZ4/1ITygodWX4awDB3xle9POrHCwJlfZJXetaPEeiLf90O8PYPvQo9w0
UkKTVvogHohYHIpGdlNUpFpp3udWPEe8BhqezIS5A/biojQSEOz4uX2e3dwtfd2uXui/uO/e0JJT
AdulPRI3wjP1X6UCzyonzFmv9gbI9XTAD82pktxcOEgSxx1se4OzUpnbk1QmOWidABH2oUe0+Saj
AwvFgFcwwrFXwni7YGqkUAgQ7492sc+vdS88pHiWiB9p2X/qhA6PoYUnGOPm4iGusyKCYFX8ZKSu
mR/7nrfreUIxbk0fSwMtVsBo3WZPoxYzt8IrNE/YtGwBl7T75eGyo5HpenwMl87rxTi1vkeGvckB
ibJg0ZYx3RJ3azfBAzyhw3X83K8dHFs/JHd5BkOo35zwwMqJEHmqZX3PrGl1RjPUXXlDsNn1V4P3
MM2DYJ1NQuaUCNjrnTk4vS5ZSjh4GqZbXFYn/ZkL2lSYdjVR6sU+oxGU4lOeU/qQSkk6ecffHy47
v1eNnQlaYxD2rIfAaRzdmuGtY7dULEx2nuxyH1io0fhZJf9SNsZ5hBWe9nNqKQmqFKhsPfIi8t9V
KZx9lMI4kDmekrKLAVMnu6I+DMZDp3AOO44xKIzvIEqVF0IKiLB+1gevj+7TvyveXIlBv2F1Hejz
qqlUerrhAE+faTlLeKc5kh9dC6cR76Z/mQExQB2p0/Qwxp2+R8QzpSpJBQ1x88ha6smKhIdhvLts
4NtR5gqF0V3cBwWg6TXEF1HqhPqj3ehPKKAcvfSxc1GaakVu/8I7q7ffFVa4jD61SB1rjV5/WtVq
wX+LHobFEV6iG3mvFHbrjQ5usKfFRXjtKTv+a/hm8LfCZ1yzWgSLIMoI/kz0BMrLYM/V4yKfMl7C
ZJMEALml38vIOGStiyWSLBBUO4138bf8m2K3dvIQXDW/dGy5Ca1ZcCk2SOR2nKXdPApWyIwbFiuU
h4cVkMHophxML/JCuP9otrRXSn4w7rgFWNRYPrjLFSLjlclYiX1MjSn4mVwNjmzL7vxTcOcfHR0B
VTrRHS9ns7n1fyOi2OX9JpGkqUg0ql1ZLC0TbT7pK/jBOYrcPAVWIEyUR4Kin+UaINRKa3d09bfC
5hTDok2UDuX2gNcGWjKeYIk52JftVGPfLBMMfMSQK2BH+8Wrbns/cSIn9rUrHXF8caJxRGbz4srt
UsuVxIzvIdJcLgX1PdGe3j1piUjv1Xu6EXnBgrwZtq+wGA+UGSQCXTOuRlS7MjYHBig+ZZDScPST
5jTA1hzNGp1kBy4wJ3kybNosR/adxyMV5X4L45XyMBsWhTJaDKEr+q1LHnR8FI2fIkdzgt2Eqv0E
H9ZZxbd+r8FBRvfX32gFKu/AoZvzz1tJY3sdpyVvFjmHVrJKdqXsaxrGh+V6QS8nOAjiMN1z7IyH
x7iptkvmMNOw4trXNrP0G1qdk/uYvHDEWHRHvzNP8S1eZ+h74Y/L0LwtzLgpXPSrYcGEBLutMAWy
l7xMzC1Jb/2/gcHcM6LrGBXHFqQS0VB6qcMLWpRcVeWukg5GwVHitiRnCCaikjC2QtA79GGF6mtE
XLkerTB9vCzG9m45YzA7syISyo1k2lDWE1QYnBoyWGl47PrHaeSIs+3Nz1DMxjTFrM2mBBqT1Bgk
Ct+Gv6tfp7Po/rsmzHZbiDKIDW3Aq+gNutnTyKPYKSF6XgtcmHlsLjyBmDN/iqoimDXozpC/hOND
x5Nne/0NsCnpqohYkDknBDkcRrzBoHFjeiniG5NOgeGsyVue8aNfOGMwNjaoidhoC1RWtlFpm2FZ
OuKEubPgyRntQDa+xGnTX+ukly3Uyw92JLQzJ9zevq0Y529gbDAqoUe0TNLbyn8oqvDq/iTvW+eN
8e+FfCndy0a/vXBnQMYSh9hc2hkPEXY7PMnEy0ceH/12fm4lEmOJZMB7RoiKHkRphr881jYOWbtz
MXPEoskH3qH3h7D7LBFjipiGRemrqESucQjQuaR7tR+1dvQdDTIHPCI78UN/bEZ+n5a5ebCckRlH
b+ZtsqQgy7CFHdLHKE9XEqs7dC6GDca2cRP8U3rjLnuVMKRN5fIB8RaS8fWKbrZjI0HsTPmRTV+L
yb5sKFy9UulX1zRdMCJFnyFdO1soffHin2im35GT+RWjpy1amdF4whW/NpNnQGymoC5KlLyAwAUL
OuL89GgP2gASzBGPlf+fKpvtuPD3MrIZgyYNQjUcgIe8taIco8LrajBDJ5z0H2fBFMbdBAO69kXc
T5FTvU3bvdJxelg5LpPNDmTykAcFLRaKtNjSYtkxBr83eQROPK/JZgjqWi0FiXqsASb/f6Rdx3Lc
SBL9IkSg4Aq4wrVh01OUuSAkSoL3Hl+/rzi702AR6prlHHRSBF9nIV1lZb5U0dTN5klZJUeUQYo+
C+dH4mGZ+lGH/iXktzr/NOXnJnzSqH9ZzUWnxnmPWVYKMGFAnFL+Olc3XZY6wfx8GWOTboZt1gX3
Lra5UplzurncRErIBn7lymH1jiiyrcYZ71pfu2UPX4nXy7bhYZm7AJiFj3chbgXMnWEKInwQWQI4
+Lb85aFUO/CxHrl8fWHGbIb69C8huQPtkiWqpBHj7OFz9qTvs8cIKX7vjgNKb2hQdoTlD5GMnBfG
3sho1C0Atl51yPfEDg7hIfOHzzG4KljkCQ8FVpjiqaRHdwUueDSyI2HP0ra7XB0154+rfAItdYyM
qJ7t6NRjdpbsZY/sc4c86Ne4dMWY00SPsZB6ZFODV8Ccnw4JVdqKQP6x/dGa3iLvKNlf/qjbpfAz
Bv9kOyttMek1hDMqjCSXD/k+8xk/TV/a0316b95Z8M/EkU/Z0XIlHwSQuN7KD5d/hUDQ15v2KiAV
k5blhgJBzVb1TV26CyfLJ/ok8NNMQS/YzGvPxhpmyEEEUAJmUA17Gu/0Gvq7PMaikYrNeLA6Uy71
q5X6vywAYwjuosd8Fsw+i+TgnE4UxJE8Y57bwYIF8Mb60hC6YM7Ha43Ay2wXIFeScF6GaHVjyiW0
o/jSfTHu+2d2y5ec6dgdx0/Yk3JXu/GTlSH9Kz6lLhXk8SK14BwO0nilIq+8IP2nTLrVosSRm8+X
VY8Z73ud0A2wPFsm2JI4467N0cw7FTohD3h26tBGpV6HJHUGxZ/JqZeELVssGbgEyBl1HE//Bcxi
vD2x6X/jYKV25xl4cQZpmEC+bV38Wz7K1f76eSIqFi3hDYgm9rJc57J/+QC3e6mtMwJ3odMlSwlp
hcsWloD7mlP4bCUQlpMiV2czU+Edm9TKdg1Ifhg/r+W2omfRbT05/wJ25Cu7DpcyovGMb4hhVn8B
wQ+boS93g92h87KxEzv6Jqo8baeyK6k5Gw8kKa5MGVKb1+CpaD1a2vk+8S2vwfY40GvaH2y9W0Fy
Zj9U6FV6NYeqPaTFKTcELUoiVeGMXZNijMnnSJjiPP+y1NZtLX+sLW4lA2fSxqgqRjvgU7WjNdl5
rRa3+RTWLpmN5mCA5/B6aevmlLU08k0qBbYlmVgGmufRXanmgrCz/eyw+jV8gtFqaAGJWMZr2Qm2
NLyYx/xI/cwdrjRX33XPVMfCTgwDdDtxeiM6bs7zUD2SukiCBgUVyCrN3gujRBDdRYbB+ZpQDbEb
lnX+N8pdA3+Tyr6ViXp3t1sdz6doci5m6uu+kUagyPfGDmYPwpbKi9kCCkcSFwXYb37vPy1ZpQZV
sCuWMzzJCOQ67157IDDN4BC73sUw9uBJvZnxNouRTDu7NmGWxU4R6ct2QnrG5iwwN2clSPv/Yr8+
UfkY5t1laOtkPSyq4N73BydzxuMs0jJnuUfjEh5uro3r9LvstaBpa67MyFa+MKUUJS7bTxrWGZAz
T4rSXKIPANRpapfJDdHorsMuvqzFk65H6ytlkNwcfUrh18tRZFtTz8CcJRK9waJcdrJNFTrmUNgd
Tf0s+pA9nFE4k1PLusokpjuY/b7BmOguGuY91mGK9EQkDWd3FckGOWBDomzqMTotfncgV8UPdcdW
r3XeP+qOYCd0wS742krXTrEEoi02O6/dG5jhwGjKdYFbfLWfHDZ+xl7BsAlWVC9mKnEJlwv/paIG
XdjiMo9u+lPULntDLhIbjemP9QQm1Mtq8gdf8/cX5EstVRMOytDgZDu/R48pVh4eYlBRsQ2VMV67
LqMJPiNfdxkrpQpqVlHtg9GuwCw9tpjCEY53bgeCs0ycVyFTNyU1+3LzcfSqu8ItHclRDsNxeC68
GOuJiMCvCFwov82eKpWqWBnaNORjiLvsv6LeODsTjXMmRlDJtGLDPmOWGq6GFd/O1OrzXsYq8d3l
LyVyXBrnP6ShiRc0NrK3WCShXngMXsfz/0lZQuSVNc6LFIFKSMq8iBncqPnXpb5trKelQQ4/7RvM
zZcdOq3kxgXhYzEeFdHyC5HBcc5F1wopBOkW7mTWdUqwSeZH3x8bSeAqt5TSws45kONpBoqXnFkn
ZqI3RowDHTGp1cSfW9HywU1TXiMob7P2CptkOp2Nuae/F4yGF4+mOzjqX9Rr8cdGs9ZwXN6AddJJ
Kkvof2Kd4hGWzWJxny/7AS4n/4SuaLMyuMbjrDoo42IKmJF1bgB6Zg2ZyrSX7wZ0Q2SvjCbjXrTP
YvO6vsbk8oV4asNOrYAZfNKOEjbPLj/Mp+ZH6qi75d60s4f5ELtwZZg2eKbCdwtly1+u4TmDj8I0
ksAEzIyQ3rJxJOWb+hI/TL7sJU+Lm3rGVxOLbl5YZycrnKmgpiqWf0BvJlJezhvQpmzjko3hTQ1W
0ejj3RQH/mWPI5KVcwIY9KNyogFCDbvCm2aCBU81qlcYyRL1KImgOIMnSxYvNSNAUeVTS67M5SrM
BFe/zdfK1afjy4DGYum0YyeWlPbwJXxYMM8QYmBy0O3gUfH1fzBJtuXH1pCch6n6uiAR48Wh5mxn
ga8rB934QkVryjbd9RqH8zMYIdJagxnifNRfWLxDq8xJe8Rl4YgWf28RBFeB7r3+nFUxordyktAE
nRpKemy03O6F+cJWprcWiPMsWFKvyHECgfojnh99fR964AzD3B/oHE+yj9ET1OMsdxLx/og+GOdd
5E5q02BmekhOVuAuRWPHqhuo3z5iWTrWIGHtkkUopxdGt2h9xl67qqKyZ9bA0WmuFAlyu82qvoWO
0f/BcGrRaJouxT1gpsxh7HUB9g6l92j/OyXPyQNj2klv2ytsfPEui7etH2dcLg5l0ZJYBXtlo9oD
Tb8UmaDI/YfAcwbg1CMFrVULKmycH0zZHfBgEhwCrFMKD4tTPil27JafB5FubPuoMyinG0ulUhO3
VTw/pftEuorkwzQJynzMo/IXjfUH46JLEmKmMtBYxS2sG1uyyNFoyAPJset8odGeaN21on+6/LE2
88o1KBdJsIAlmnumjOWsabuazLKfdXhlS62fERkpfFfVOFba4fFEm2u77QMM9qXpIsjG/pAsnc+X
CzdNpPbFyLTVepzQahceWx/75O0QuYu4MiWUmos4cUcmpaiBVpxU+JfgwGivQI7mRJ6oq1+gOHzx
yOqVNg8VQKnFV9kCL6d8U6Yfi25/nx5Pu1u2Zl+n7CLHSBuiw1/0t5g9egosm9WkA0c4Wsa81AVt
NTn3ouq52XcjIGuPTZiwlvHglB8MPBOK8oPNN7yVkpqcSwFl16iGzOK1++YggRW63HdudteCqZk9
5hkuijns+4VYp7ZkKASw8CB6rRV9SM7tjPMsgbkKP2JMjujANMzvoyby2SIM9v+r2DrERdyxVnEH
Q2rgbcGGLg3vsPOdcSvd9+giYWsE0A502QeIQDm/M6uxNkUBBNMNvMFieqavy4fKSr9chhEFJJNz
NR3cTKmwfgX6mIP5WvohfU5cy+uOhp0fwjs2zj/hOcVNP18GFgQkk3MtrZFIS7sAVwl0H9R3h3op
/I9AgPVax5gE1fmqjWr1sVQghQVn5Y1iXY8igsxtEc5/nzMAWuO5YGCMH+p0lQ7XwSBo5hP9fU63
I6loWzXB78cqq3uVRPdBHzqXj2g7qTuLwKl2UnVWJo2AMBFLj1Za96g2lamj5y2b3ZqOhFa/L0O+
DypUNjC2oqOPAKQeKuV8FLow4x7znprTvYTfS7AFMzabmbiMnycWJj5COO4rzQueduo2gtn+Bk3B
od8FB7xfty90x+x2ErGJMrt844E56biPphW9US4U0illasvpQe0iexo+ZaKGVhYM3+OYOEAFlzDK
T9Rq8aC3XRSwFqC4+CWFJfpCkrp3U5QP7R5PMPtMp7dxWSZ+3qjm1w99xDM8ly7j5TVe1FqC27gd
4Q7LXXG1OIrPGIs/MA/6eqZnME5j6qmapIZCVq3Irqc4cqW88rNC1Mq6/enOMJymVFUSmLSETCOo
00iws/T72EhsM/y/c2VOHk5HEi1oszICkHnduZVbZzZjnS3BUKh7w+gSLFP4CBs/h8rZuqqHZDAk
oEp7NvPKtoGnv5o9G5AJ7Plp3isC//UuhHGA7LxXcbNQrWYIsKPMWZZkXyogbtGqXUpEo00iGC6C
RWWA16PZYtSB3/P4jlQ/M01wuxYZGxesCNKqwmCawTxI5Q/78MC244o6T0QKyH7G6sD6wlILa4Ge
l2HklBK6LkHMLzsyFVivAId/tKnyecjzCTh1NOHe8FWvr7Tg+1Atghzm/aXwrQbwnbBgtU2sPoUG
4Oo0lHaKLBA7mPL7fAd+88YunocMz9zaXtTq+b4kyQFzHkOqU6pIFiRUHyWsPPNBNvDMoMkV4zyQ
nM6OM594mdee0ju8aO4vu8d3kZuD5zwJtfqKZhUztcRPpLupELRivRbGLnh/vmk2yquwmQwAEBlx
LD/2xW1XHEiD4Sf6dWhezOKmz0X3GYEV8A84+WIO1aSyQw1dFdyjKLWyhbW108h2CgIJa2fcNrkb
PSDjAvPK/z1PyA4VtU3TIhZVsKqMs444LCkJoUxtAz3KH5tatRsRjdumaaxAOEuXYjnUuxrZQhiF
um22869BX25ConlzXYkO9N1tjZOIs/dJq0Y9ipmD7O3hVCECoANMZ40fuPKKju/9VrI3aISfx2zz
UcoHdn7dy+RXBywfRMcSmib2desNnurNe9DjHkXEru+7XV5hdVNBwkdkjeepx5ZPOptshoz1EtS/
h1MEjYnYku0b/Zru4kN/KrCSsBBO7m/GBWw5/B8wF37yQiVayQgCpvlxll6gKtVw/wE7X0HwKpnO
hqSxWUyKNiKQrpm0ELlQ5qneWfoKglPIpM+WokIWiNeN4cR4InSP7ojDiq3i2ZdNv7UC4xRy0KNG
SxhdVJDIJ7NHG1tiuJePjP3eC/LwnYFYNT+PCaOKn/SHOEIiHr3IJLSz+io2sB2lerwMt53+n0Xi
67pUKpQem1vZ+cU3irfsm6sWLBuLh5KkkBlx2y+v0Li4k+aG1JhsHHk0Oqy5UE5k1n6qMu1tq+v8
Ag3AZFlsKc9ezDoWJCnvnxzeWhrloo7VSfPctAAf/O7EunYS30BGyd4bMTj0QzSJLLAvymWxY9iZ
TcioREj4MMuh05ufwnkW6L9AI98tIy46POUzIigzGXKnRWTdSY1ueZe1RCQK5yqSRKZFOTKlTB4i
bafJd9PHXIWlGASkQ6bJN5CpsaWMVWWyy3xzKqnyZQyEfVTsA7+3rTMG90WMuKGJWrMRaX/xCV4+
c3SjyrdsoRPrgBXto/6Dtp/x2LGu8tUkzAcs9KSQCaTkbqOTr1NhubreXnXBsieW+XXOdCfPG+qk
5P9e8P2q7Wdw/pu1S5bUlAlbYxN2/nU2dpeVYjuJ1M4InHeXkeuYnQl76tzoqdbt4gBGbZe1/+TX
LxMm34erwFfvF4fUr3TGl+G3M5EzOuf4NbmQB4tpPlXQPpW8FNHg0vJpFj7CMjEuaQ3n9PW+72fK
xtnRopDYxr3km/f5DaMnmvb6Yhu12/1mNBjg0nu4LOL7Ju6335C/iLSNUVRLD+hRt1lpJt+BKJ0l
6J4Kki7rE5sBUZEaKDc5BvdwURCHvPd7s7jfwFUykixd6MQWWmNR15foZ4vsxMSA6bC3vqORHMut
GfNOgcULdi4kNfhDdPr7I/MlSqKbRZ0xIsFWavdlHrvFmDpU/zTpsVe3pVPG0RUJEldVdKfXqBMN
woU78uXPz7eboffSlGIdjomEzQ+FUAe8dbtFSZ00L7+lWMnW1ZIdEvkpLEWPkptuV1cMixKCccnX
zo6V/4jw/VOVud00wxNM/V3C/aXuBNWWzVuLbhBMeFqKrvNLgAezgXYzHVPV6BmzN54sldiWoKi2
RKzdpPbegK3YNBZtzNzEPXsP/orWzbNRySzv1YvpqM4KWvjao5pUO1xubGItIJPCzF62yB+KZWeV
4pyyMRdpS9Fg5cjSiLFNpye/y25/2XD/cJc4g3DOt0jjrlU6KE1/TJ91N362bonL2oRpaM+ha91X
N6lbiXfeCyIc33AXz6Wa9oyMcvCDHcU2SfAROPML2qls5Wrci97TtrOPs5icD0bbQV82zAf3822r
3czdQXCOInk430tHMAbEFT6W9Wju5OvwiK2Iz8zldNjUlziiitwfUsS/BeL3V9LaDJciAR7bQIDx
6ysLszKMjp896YqZnDYN/GwDOudbh+J/vrVrj3q378lpiQWqKAiT/DZLDMz/133rdBeGtW2U9+r4
nY5Pl7+Usn1XP58cl1xPYzcnPWMJHZ3m1HyRj4xeoXbSa/I53c13SALQXibvax+3M68SVpREkULn
crsqDcNsJsBHf4VxbJ3FTn8tu+S74meg4xDuCNy+dp7F5bxIlBkWGpgAN0NQVt+3wKiEE0ZlR7w+
bFu4cyDg2z4psYI+Y9tZ9FuGNu3HO9yUHB1lkNCNBHndthGs0LhL2pKCEMBkNNzzfXPC3M2t5GDy
9JUOgPUaCAsvm0a+wuNUJ40CY6wZB175e3BZK1juKHfpiRwJ6h6SMC3fNLoVHKcpUtCDuoXtEjMC
L5tPcXDbN4KYuukXVxCcdkxWnKkS62oNaH/I9fI0Tbl/2eA2s9IVBBdhwI5WJXELiB5hLA+uKuWh
iizbVH+XhqD1a9OFrKC4PD+Xy4riZoZqbZo7afWpNDs7sb6ofetclun9YzvLNVdIXDxplrEPc1Ye
SA7X5HF2VB+z+258Tb2d9ak8LV63yxzrpwCV/dV3Cf4KlQsymkYDMiU4yualwxUXk4r5t+5KT21m
Y/Gu/zKXry0941V5JSI9FZzt6xVyleKNYT8oCmOyTMlTrV4V6EuPKqftfwlkFOFwkQYv5HqUT8CZ
7+fI6Vgx9VfzufLIUfMZTafpy2hBE23eEJzsq19bSZcYYa5gyzfehdLW7tLaaePFkYv0Wg+kJyku
vYY2L5clFVg33+g5RWNWZTFUSM5/Zr2nYr6uybx/h8F5EC0oE3VghSRSRadInW+ToHXmPBWYg8CL
vL4erU5PS/QOb9c4PZJ+a7rvwmXdIp1g/7/6+/US5YtR4u/XoMeSc8XRe8meTPkwhKJb1Gayfzax
V8NfQfVaV9cKu8louwB76rt9fIj2yr4W+N33DdNvHchrsX2FE4wE1sT2iEQH8DuxcqatHAy7el2n
Xjgi/RYpG+c5jClVU8KccFNfF8qnLHtMsy//StdeizAricYmJqXGQgntIxdNLrshX5x8/L9XOrw9
uNf0bgUTDXlk5ozFtyRfYzyAS4K3HIEuv1Y6Vn+/xHCOMjGzbKxPFPP8g/T78jkJlPm1G28FULep
mpWUnVOaOK3lqeptqIF9RBLUZASfXOFsP9J6bBCR0BFE8m8zhqWr5Hop/v/h3dfP8felnH8FmKyl
CAuWgsk7RkO/7JVDA0Lbf0Yn/oeE74zGBQdpWuayUYBmXGPeGbxaNLfVbz0aLdCUeJs5ot627TPE
bDLqc4ZqqVyY72mV5aRBR4KkINriJbT6rDaxe1khtjXuDMLZptwvVSdNAInm2lnq3onqT/8Kga/O
yUpoyF0CBKrQ20EadlkgKlb8waH9LQXfIQBmvEJP2FFhFThbhgA2z1usJsGoklX7bAZE3GXxhyzs
jMnl/1k9zToGnNlVjt02jKOBh1Bwmj51dnlYjmxOaN6roy16MBEKy10EQqUoNYt9MtJ4mHgxdjG4
G+JfQ2hH1M0P7N33H2wH27zK6WdxOYsOdKSc8gjU8LnD9QNsZPvlvgchIFtvLYoYQhmZbaz8VCin
DbrSgKY/Dq7qp8cpcfRvqCLeREfqgrHCtfaX1fQP5n0WkIvzaFOsrSDAXVWe0Y6W3WGqAh2FDVZf
YlE5lnjHWHMvgBQYH1+H6uK4WEAShbqN4pTPbANWuct+6NQ2nsDB8R0DtJIjqpZuYhrYRqnL2I8K
2vG3J6sYkxLXrOOvxtb1PjZtS9QVv5nOrhC4g5zqoeu0DF0lYZicguoZiaym/E5RElY9LEz40D18
Bcfdu3oJDEJlB7j4d3RonxmzwbA3TkS3ZbaqcfdvD5Bzy+gXacYAu1udhkx2Hz5UouYR0RfiXPJo
VVDDDF9ITvXvaq2eIiMUaN5maDmfGX+fSsegpJkBCELQxZS2oMwlu4rcXtbv1yj/7sq4guEjZj0r
c2/hqJiLnI/pzfDSg/ZCc7JbRr9WPKsPmGa7jQcMMrBl5CAos1GwFGiI4Dz561WNvt2kYx8snb+V
5FlISbmZta+k5PwxaXN5lJgVs+FcFYxIo9/+gy2Xom/GxFy5xDySlGVmZpXRw2L9AGuJbYpeOUQY
nHOYI8tsaQoMSV3cEryhavYoXKLMDPK9VhiaRmQC0ir+MX6aTKWUBpTDVfpDN2LP7PEuFj0U2WIX
WuRd1sFtic5gnDOqLIvWRgyvHlm0u580K/1umgEmtYdOiwL7MtimpmHc3NQwmacRjbNcfJJ4jEJ0
bUvmsRweWypqhdxM388AfOF9MAuljQgAsHHA7q0TuAmcrD/JsWhuZLuWukLiTLdJFKkZMD2CNl8T
CUYJOqzKwygHKrfiC6JILC6VkuJoIXObaI5p1bas3KPg71rKMdMFvS2C78Ov1u7zvCMYnNScIU6v
WrXdDeHTZQ3Y1O3VsXFGGuckT6UFkkRg1A7BaaeDTyFNZdcwMnBCifq6RAJx9qrkUOpkgEByH95l
SeNa9ENVnJVEnAHNU9dViwwIvT6m5m1b2cr4kWLUCoKP4LU0FHkACFp/SbOrOS3tuRIMYG76gRUG
F7VBnqinYQmMpN1H2XVo7hPRjOf7yUN2HV1hcOYfZMXSmmwkZXRkB42R9nQV7CmIzsVjc9u3jzMW
vxd7qGollSx0mGKajC1W0fevlE6u8XUAYQ5oiPbjCRcQW9RcLjhHnmS/yscuq5k6VOatkqZ2nMp2
PbQfcaTG2WtzGlHUSYiNgQgRSe8V1QtRPl820+1kHx+Lsn+WzF8YQR0S5ujKwSXtmnFkF8j1KdZG
d6/kFpJwvlCIx3m4RJsqYoH0Fi+m0q0OdkHjoF63Lt77PFBFOSLyrU2/sBKPS0kmxIUxaSBeiYU7
8aFtvMvnt+mwV3+fc3OSFpM8Z21ocWTYGRhjTMuJyt2EYYPLQNu9PYxpX8FEPdVkzqZSPapJWqZQ
bi+6Y6Ooya0e2omLnmNvechP8W72+wM2mN9JPyPPOpR70ZrOTY0//wI+V47baKGtgV9gTVdV/WPB
SphOUPbb7h5aYfDR1lxITSSEDRnjLV6GzTpY/s3YSj3tqfPoEatZMOh/q+H5oXJE5WCRgLxuYi6c
KhMELK2byLzPypcqFs2zbbd6rCTkNLKMk7GtMoAkaBlX9+YdyhXVZzSGhYcJ7gqT4LvAi0A30zgC
DWJn9y7dXCFzukpMtU7LDsijgxkzh+6Lw4I9VKWDRlC81mJO3EuO6Qn9WbbkZjvRgLPodNn/r9L2
qGT5QAt42XpUmsDJ28c0fros4+YNBJSCMDNMRFLKuUsFRHuBNRYa3g2YL2OL3jSUvETzKNtN+Csc
PohOZdybLXCsxisxc4MexsTP/NCr9sbj4IFopbFnP8Rugxm3ucsybrvQFTjnCQrsAiShhYPsvrxO
4nilQ735xcSjReJZ///2SBbMz3D8bH9ZpWSuJsiqLndWvVvm2160+XpbNf7+bPxk/1jWc9xpgGh1
+TBq5qHUFncxRGxYm/WYlSScfXcVetfLLsfBqf1JidCvbhGnLY3nok4/6XkF2ECQ0TGFe29zZ8k4
ay+KLqGVjG+lmpM3BaE3z6lvRKGtBfnd0FLvsm5sHuQ5GeJHigzJiDpjQVISZkd5uC8kL+8FV4dt
9VthcHmwvuhZFWRw0eSWTe+DEAtdTy/NM3tsELNYbB7gCo2zaJUOYHxgaEna7tomP1TldMrnybMM
65q0o8C4RHCcYaOMLXdpjgPUKmLY6Dt3Y3VwtHb83LctrmKiZbCb+cNZPINTySlN4jqtkL32Smkv
kstW9tDpKQxEL51M0d4p4gqIU0SthesPTAjGlg+1du1ID+i5Zkwy/4h7RCQXF2siQ1PbjH228Uhv
jU/NF6gKwnjuWN/VmzFzZL/w5CsRn/Om+18JyYWYWJL1utVxmklO3TrIX7SxMWwlSp60Tv5hjvmx
a+ZjlBZEkJ0xcd6frmooMlRCwdKLt7ENg3SLFY4w80Z/CPST0uwu2/UfjO4MwJ1n1s5Tk08ZRtsI
48xAS5esO/NXtlBR2Uefip0oFxJJxB3lPASlPhYAjMufhnIzi/qRRH+f8yIWqTUzYH+/NJdT2llP
qpkInOG2LZ/PjHMdy6QaQTIAQpU6t4tActVH+2HZVUvnmYPILW6jURn8IWxPDE/fopGSgoYBMYzt
tc0f6D48Lg/FZ+qQXfqkuNJhupP24aPoO217/DMspxjhHJWgjakQ09raJh1Stzy0FXp/Wf82IyeW
NP1POE4bSBxQmF3JtOFKTjK7MHap9amXjyZIHw0B2LbvOINxqhFUvdkkNcAKJbLN8UDaO3QjgVxu
f1ko0dFx+hG1qQ6WcuBMynPWXU1hY5eig9tW87MsXDwxza4wsHsBAXk4jfONOgguTBsyUFkGs6dM
ddBo84W8JZkWqWwwhGpIp0Lby/U+X0TD0Ruh4w0Gp2J6Jin9xKavtV36wOh6Alda7N43WZfbt+hT
LohVIpk4ZZt0pZ2DDl58AhfUY1e2v1plULHJxMo+wHXwRjRO1SJwEFQtO74InMBZCcLe4FbqBfos
kofTs5Zie5U1QR6t9aPiYATXcyKA2DCZN3Jwapb2UhPKFj5RKfVuP3/Bxh2vrT21FLR2ikThrx5R
kBTJiPNSirsiQt8H3rzBmnbZLreC3VoavqRHojw3U4bCbnGZm35Ld9PrCzvaiVM78CSBwm3dyd8A
krfhO25ntSgJABu3fK7cBJtg+113lXxuXc03b1kHQ+yKPPdWlfQNKpf7BVIbNi0Tk/GLaxjTUrG7
ZMeIxeX9NAoOdcMRvQHjMpQ5N+SSMrCoP8ry71zEYLM13fcGgPMSxOiaMbH+kuagP6KP0typ7rJf
Qjs8gSUWKoOmcBQXrkK33rPmhX+pNZzbGBWwUhsSkxDbnVhbeOQqPxecp+FXaAOOf1zGEx0o5zqm
Qs4tgzH2BDWIX4LOpfPuMsJWMQxHCvYE7EgwFMo32dGhzfqQPT2Zn+rIqdzxaPWY6zOwNhgjdei9
ROr+fTn+1eclvnptPX29wecUVJ27VitH4CenAsWqepd97v3eZWUG6SAiNth2YWdhOQWVKCh3rRA3
hqahblPdqka9VzAlmE6WwBS2aFTeyMWp6rQMilyzW3J2Ag2jk35nW27CXY2H2OvlOHmlX+xGWYS6
kUO9QeX0s1z6pQ96oHa1251Gp/dYnwtogFn5G8XbBWznfw27CE2DfSjuevIGmtPVZjGKpmGvpY1v
7iZwiaY7gn49zc99S8hE9wdvev6SXLzTMn1UGuUvNIp9ekiFQW3bYDe6fq0dsEd638Aesfn4srls
x6YzLBcDzVxul6mCAoEKAPH8oI+hW4o29m1b/RmEC4BZO0lJM0O2Qf2pyL+ElTCBFfA0ZJUWt0gX
8fczTOOhQCqpdh342BspOCyRbatcyJMq/b/P2sb14DLbzh0d3f0s1Im72ERScY7EmvNm7FNIJedu
3d6aw0mPU1duJ++yCvzBslHiU6DvRLY4G9PjqlqsGu08oNSpf6c3lp+4A4Kq8thKPuuIZRx1pYg0
c1u8MypnXkFYhkRPgDqlaevPUhg74HOT9lph/iz6SPTWvVHlgHRnOM6+1G6pzCB+zcfZhs90p+5Y
FUBY5N72GmcczqDUMpZ7XQUOliD4zEXKXwn8FAun+kFEuL11hq/7N6lmGYbMzy7HRK8YOSNclNLa
YX5D5x9q9TxagkR5y0lgRxwxVA1rPlWenrMOgyKUehVlS7Pz8iDz6jRw0DUnUET2CXiHu4bhjk6n
mVSliQY3UVV2NN4l88tCH5spx5ByLMDaPDmq6JalaZpC+SugqkqagbYRzQks+a5Dx7/SYuFWbmJR
tpV/vWxgWzEMPJN/Y3GRM5umBm8BMsqV1UsS3AeS7tbGS1/vk3jfKB+oqtE1GmfNcxSQGI1T7JUF
xI9j6E1Nur8skOjwONMd2qmosYcRr/id5Mbl5NQjdQv1KheN+G063LUwnNWC/qqdWnNB+wg2oO7A
0ulrhzKxyxOjLm73RFCP2lT01ZfiNNAgDSmXAHAEdSErvS3RS0JUwcVJBMJFw7aiUyNVUL2q7I+D
bvppZzxWRSuoQGwF3dXR8ffBPkiSpWsBM0ZYR/S5CX59RAnA1q5rxMRgCRcLST6XUqlCCcamt03r
Idauui5FFa3yLwNtn9cZiIuDQz0UWpXD+8TVz7Dq7VqLbFKL4oMIhcuk9cFo5EKCOIP5remf88LX
I9GA1rYjOEvCOQLWgVl1aPxzjKwBzVmnJ0456G4Z11dSSfZqqt3ROHT/3fExwVcvyIY8GTQtcXwl
HkvGCVw8A7hLO9Fyz22fYGnYDA9qPHDqvoVptXmYow7O2wCZRS3h2hriopVclyKCoc0oQc9AnPPJ
JEmymgVAfVEOd4aZJh4JOslpK3SkV0mE2kM2druPHOIZlPNDS4TdMj0LTXXf2UE87IvcsOOk/Yiq
m3guw+ohnZo65xpSI6S93huQbQndCdy9pHsgoobmzUoROaPwnsGIpCCcNKAM/uwZTn4MDsqhdU3w
V9S34M14unx2W5nXGo5zFLTUzFFjcMlB9cGcBS4waZdjycRlmE0DXknFuYlkMYOlHQBTaJJTlrpv
Qs8VqMNHYJAJqapqGe/oYqS2mTSswULKRU5y/6OPZTsUrVbfFuWMwan4oNEhrWtoG0UtXx1+9erv
IRHw4rK/8S7ZAqPQ/+TgNFoOEqVWE8ix5ORF1/DOPmbPzZDfFqQTNPL/QeHOWHxYBVma3jDr6Y/W
LRt9y9F7YTxiSvl1/Ec44rQtm0XRlU9AvG5xvpxGUhkbGVQBDyD6Lf3C6EFDLwTptnYb3pEjWx6R
uqLUfxMVabhOGL8a2kneekC8j45N1Ue6U0yGMwbYOaUP34kp75tAFfh0Fij4j4fFEFhKxN5O0QT/
FqrtCYh5NUBhgdkJix0Pei5aN7ilgwojCrBgu3h4Zj9hFTZ6uHKpzMGclhXjgebErgJ1X6ezoMCz
CaPI2NAg43Nhk8NbGDOSwlEvLDw3BuA7mJ/bvrazTJDWbX0ZZQXC/n8lC5XDoi5SgFjhQx9/iaVf
GNVyskBYH2CK9e67KBpCoKzj2HjyQy0P5TGrpde22uIU7LCJ0qdefMqeFZ8NuomGibYFozrVcfdD
wyt3elESY9meTpGDzU1sl53VgUCruxvn3FWj8D+kXddy3biy/SJWMYdXxs0dlGzJsl9Yx/aYYM7x
6++CfMaiIN6NM5pylV9UxbUbaDQaHVY/XLd8uyEqGW+lv9GYZUya1RR7C8dKvUTf1NamY82KR+TT
G3d2yKE8ii7x8qCL7evA+zryisto+6IOxYDSaHjlY/nZWpKbokZvCXhVOUXevNVkzFSf9AtZWqxm
pLlmEq7qbV3fWfXjdWl2z+5mFZk7nujTOEwEKJl8bym3lR5e/z5ntdgmj6oX57JHk7aDukFHAF/C
2P1oBs7tsfsw2+gCS6qkzAQ9+TJQ0rOO3mkJAZUf1j2iHmDo47VzclaMZVfKR71R+hpYdX0/dq6o
EI6C7QIo6CcSLcvSRLZKuBdHoVJFKJi43CbLfRd9/8CWoCxOAimYIiNg89b+rOCdzOK515wV70kT
uYDqcy5x3B96CN6Zng0GczjLfDHaOus0R5q/ELVCatsC+dqFkINW86Lyu1jwTk1dM3H/sCTY4Llv
wK8JrMkQbZT+HuNVtZtJbGyUO9wqxsqJP+0l/UwL5akWBES9/YuDsTHgTYSLUKU9eNML4TetnisP
VkBZGXlVlTu68AaK/n0DJS55rFcFoMwFL/MuCtK049iZvcPzBoPRh1SdhtWIgUHAIZfYklu6Zlg8
p41D5/jwGYF3TMIbPEY3JlkXymwE3mIJp8gSQjBBnSRZ5KggD4ax02Y+N1VMxaqtFWUIhwQnauEx
Duw5k2+EYay02cS6GSdAkUh1xqzlhzpO/c5I7F4yDpk0PvSD4ne5EXRN6maj+ZQT0VmEjGMzeMIy
ZhzDRglqFPAz4jTMpvsh9xVeRxBHFVlWEnC5CF20AqIRnwvrQJJ/HojariQbwRngW45tgzaMslrD
1lyPcZ3eWYSn7rsrBd8Ohs9EtQ0Ls5STvi509k2nYJm+N9F/2nHk7MYL8whj/mCHXkHkt8e2NNDz
k+K1hzdtdZOdwGEYRociVLzUt5zORXrSnU6IuXgYU4oBP0YohLyExh4T8ZvfwDw7MP+4rTszxrND
/qkoZ7Va7Qn9TWifsSQPCrJajp42HMn3WrneoDIGS8IoVsyXAmry9JvYLfqMzGFgYNi6dGME6AO3
ywuGccZfrl9qe+X8b4Dpvm8s5TwgSBHXAG68EXd+7eaY/3fO0OxZfrG+acfR1jzRl9064KVmdxy1
N8iMPVtB8rxMOpDVWbAtmuXHMAYCvkOZ13jC013GpIHFLmlmWhubW7czWs9BEo95VJyF5IEwFi3K
DamH+sKLd5BVfEBPLka7l2CIJzeUHIYc9Qfznz+73qwgY71ksC3XywDIbHos9YuGmHoa/3VdLo5Y
bFZWjDGTuViAEdfTjVyu56JY77R5cK/D7FrJ15PPPrsbIpmptdLVi/2pOaw8LiKOsimMZUn1LCcZ
LawrpV+gPFpj2e7ApsMLX+37OKYOLwZkAJKoMarWxmtUCBHyocJce6m2HkG/QWvF7gq9SjApRvWb
8qhqrSvMlbtGZXB9GXd3awPPKGGXxuivoqd5NZobi+j3RqxcClXjPMV5MIziYYCRGWfooHeW8qQq
fkIeyMx5AO0qxKskbHgT06nn0qTsFFV+R+L7qOO9fTgysE2sYjoIizEjxdt5syt7uYv2TxTC4BF8
g0qAQ3cS/H+1N2y/Q9OYGSEd9ibvNFvX7mra9iA+XwehK//uBt0sG3N7NbJMWisHSK/8MrSzXohu
1YaLetsKZyKFQvTzOh7V52t4dBs310eBcTbySCeBleOxsS65ktuVeataPpprvetQu0d4Ixrd0A2U
0AxtklMTsUpgEkT6EM+wsf+RSY/XcXiKwdxLUYuRcMoKkQahCVJpDDuyeEk/csTZfz9s5GFMRYWW
DXC9QcPpKIDVLUBdhuc3LTJI73nZAp5MjF1YVaFv1AxYg1nb4MqxQRdv5y0v/bbvTWC0Nxp1RQUT
lujv2OxRI496olLukOjbnNjiMTms/urqmB2rhwUSV6CKMi0wKY0XzH36iFHaYDP71vR6XL4MJcqq
v+YyFFTRIdzk3+5CbkCYTbPUrJkVer4a60sZhRXSYxGvcH73TG0wmM0qEPzTZBGLqJapXS5fVP1O
kkCJg/YN3jS6PY4t+iBH1ARTNHX8e7thGRFRmGehUWSOPXRUorda6W3BadwisUG9/pDafPKkPVCI
J0maooDS1FCYRWx7oa5lAQUvqAeYFkwsrI5mqCYu9fBzVCqhh/SR14K7Yz3eYDKLCu71pcDgFGQ2
J2O+N6sCM3R0gZyTvhIxkLudOM8yHh5zRbZtty7gq8VTJq4P9fyzH6sApO8Rr/x9x+Bv5WKZ9TJN
XyuC8ahOX1e3GBdzGuXxdsYYkaFvenvO68ZWhNwVR+3HdTO5LyAGFGHkqwxOSkZzEgFcGtmI1FPX
oo16OcrN4rTC01o8XMfZc6kg4SsQ47qtUoVJhkhtOPq9fsTtCX495UELxDPfTL68Ypnr7A0Wc31a
SZKi1AhYGEF9owYiEquxN57nMLtvT7UXn2dnOveBltupJyKH7Egct2fHvrz5Acx9mnYFGFxoYjLr
KwwKOapT6fVW+c8fDkAxkW5QcORVdt5Sq2BQL5xT9DJYMTplY3eMp18QnlO8shfleYPDXAcowsmy
eQKOcBi85JD77eiT73jSOr2jSw555D1nd0ynJSqI0EoyzBrokt+as75NzVJI6KmTKzct5qAY0rOs
zbeYYwFOlCzhHILd7VJA6K3IioFkP2PJkhQB7dSakCpqD83oistdoR44+r/jCUOmVwzGchXrkAw5
xYgu0q0ejGfMHXbLw+D3vxaXjnflPcx5QjGmq5OGLC1WAHboCJmCYmntzuA9l0XsxLuT9ioV21ov
ykuWVwtAhkEkdqqv3xazONepjOhfemhaZKAE9WzWxvdi4k3z3nO9KN8LiF9wC6kWm3HTKtpkg9Fx
6ONefcQ6wJpenU00amRuwuV92d2/DRjjl2iNFEs9KoacGlyBXY7SHekjx1mFT4B0Je7Ul5TfxuuK
G0JWRR3hlFQ3pfjQWI8xb3L9rrXfQDCKbs7CFLUUYiL5HXqU0BsefbKWzJOxitcVflf9VFNX4SCg
WpXtJkXpzJgUxgLNEC+FdieAd53nYe1vySsEY2VLKRJH3QREY56i5GylHFd0f7Vev8/YvbSc5dRI
Yff0okLB26lUU6fszyUvc7zXeYQkNZLiKNgCnSdLNrfMuTHKBWrRRv9C7qaANt6at8SPzvLnwbeC
MZgOTe3Mvvb1A8EnQMNrRMoNXtxLRHOjdO2qzH0lzdAI65M+eokCh3F5vq4Ku/u0wWBMH2lWLYla
GIk6Ckfhbhw5tnVX1TbfZyxdGaMTu6ggQ1IiOtcsx0ZrK7u2Kl6Dxq5CvAKxSQARhwdtdgCSLfVo
LI3dJtNpFtNgqnnlCzwoxi8TItgHLcKaxdWdnh9i5YslnEEozolYc7bmhbNps/1xHY0kbQCTrndD
clfxCh73bfRmyZirPIlKU1notUdbBLMT7dL4EQ0gCaXzB2fOgeUoAktVjl2JZ7gLtGjgOe4Kpy/d
Yfx5XZn3YvzbE/PucaxI1pLnABHvaYy/A52i+RkNxZ0teNngVGGPnIaU2lZp11wuR56EVG02+yW0
xQDOSizn6CsYN5T6yjk5iuHgdmGJib016KJljue++zSxYJdMU8J1yybMp2gZM21GwZga9KF0sDwN
zRr1R4bzgmnzFYaRzDRIGRP0B2BQ6mRPyo+xfcwHXmpq/826QWEuQGSUMdsNZHWoflNu4ek95aA9
ag+DZWvBiuE7E5fRY/8EWCDQQVJcBqsCY/2aWZ/60cAtkj1RPnO6grWn/ogdOurnI+V2WMZXNMYW
mqjEMZQFaMNxOtZnyTUOyf14SBzhMh4Ht7rLvenAU5E9rcT4aNTPGTo6l9hpTaa8FjkuGNRIWo95
8XNK3Fb+xDl21OCxnuYWg3k/VuLUypkBjMmhwajOmb/0R4zrC2Jf4D149lReEhUEUkBT935CoDQb
c2okKK5Kw/hA345dYIYtZTpzBjeye8yEimDAyKUMeOHlPbsvYWqXDkpEkAOojN1P16GI5LZDedyg
uSraAPPFRozFjngDcnb3bAPErGeZLUXeTi3ePNm3HInZMrEnLbi+aXu3y1YYxvhPmamISwmfORLT
Y2lIR1FaOW4mD4L+fWMQy043yDBDjKT4JSc3asbTBboO7/Rus050HTcAPdpAkzWGDL8552g6EDMp
3SakB6n1ry/Y7qbAD6QNZJYB1/ktWI6uK7kYsPtG3OWqm5S1aKBQRMU8ZaS+OLmTXVWTcWJNEM2p
EjtATo/lNZZ0LJ1ZnPTmxkAMLytHW614vgy1cO+WELElUUWg4j23UNd0UZ5gmrKTgkG3r+3IncST
0Sj2AJY+Xix0V6oNGKMQsxwRM8rwxJmjYzQeVrjuaOtoDZ5Qu1ERGLU/UjGKIahDo8wigNIzKGTQ
fwr6dVsJ6OzE9n+Y2rCrGhs4KvdGDyNE8BKtAtwSVXcNCCzXEmUNCVffeevH3JCT2s0SHb2HgUJl
OIbJUQOxu/nVdDtfOcLDCCTBVh8+wJhibReTuSSrfEgqc8IjNALdTIgntn7K47yzNYXwhkztlYZY
KKj6c8gYyzcVKYFW4EQvRn2uo8ZRlCxIrW/ozfPUVj01zaCDwmxECkwU7esHfNcb2IIzJnGQLFTu
rgDvPO0Z8zYP8bn3Zg9jZ9wBNTHX0ehevTt4MuK6Msb1IqzFOANjY61iTGqccLmuvNqQv5nFatlK
K1mO3I5wehSFR9PBwWQjQmNerKJsNQjKJEKYVIZXrKio09JAWPOTHrcc+qDduLL0asXYIBDYcY2x
imEykyf52IfUHYcrniUYcS4fFF7Idfe62aAxpxCcGVqfaZAuF24L+SlSwus7tuugbsVhj1+KkaWz
AqOsX6TnHjMIBNor4U/+/Os3C8jycB2RJxFz8tCy0Zc5vQX0KfppqP2D3LSH6xC78fitUIweFpMw
IHFCMb6V4WSnGPI0Y7a2YJcuHdebmmDTI66OSbe05pJ4vLwpT0nYOmzMiRTXVMYPoKeOcs/NDzR8
TceJCj+vC8vbQbYau+vkwXzxSCYnBz0tHSVkui+xyZAOTRfuCOcIcHaQLckelVQzBxE6uUbZMU3F
i27yirJ3L59XtWc7tCfaoi22WD9VPkrdqU1DQfl0fd12ITb3G6Mj6jz2ymjg3iny2AfTt91k5V2R
8Q7wrnl6hWFDOLo1STXoU9CBOc+OKGd+1jrFPNvFnPqixnEe92VSNTwi8A/v57d3tjQrE4YvwPEp
5bNUu3URqKL7kWV7hWAus6ZE/3dhAKJov2NMkKN1g2NE1r9EYW6tFgNkYRYQ8+jLr1lybKufwsSx
fLtaDGvz91rRv2/8mzyWrTpTAKHI54EcW3J/faF436d7tfn+WApt1dJAlEjJa0FJX/jxIkz+dZR9
9XqVgrkf6Hi0ytAhhZVKiR2lyW0+6eAArNKTINZYuIJzbPbdNQP0xqphIvHNHBshnwwUX+L6k7Lc
VYX7pH8e+lDmkWPta/IfGNaAjkVjgH0VML22BqXVe2Jk3iimxnOPeDjMiRn7KRemHu5R+Zyfqxvt
QPwkyM4waIMvgWGf8mBJP6/vGQ+TOUIqniZaTmWDY60vQYNRNgbHEOy/gF6Xjzk/mM9ECnOBWFLz
XObflIXYtSY6woTnloVBmhwtfAnbvnP80LwuIeEOs81G9eWqqhEDhztNCQ91p3wZaB0H2pfsYsLf
bG8Qo8TEgv/Swn0fv/Zfr6/pXn+aBfw/v4BxK9QikUsy4xekKCoL1x+SHx2HgBaAL5Jbn+ZjJts6
aOImXl//voe9QWZORN4kWZf3QDYfF0c/gkP90oN1f/Z6TBDjtUPRj11ZaPY6EWNdFwYVYOgwPEqH
3+RQ6fFjDsyrUGzdviU36NqsgTMdf5PSiSGd4EP5qnki7T9sN1jMeZDHXh3KAVi0pFJyc1d4EEF6
1YWUadlwtc/XVWXXgm3gmLMR0RyESvfL0m8n62cVXabxL1J/u47CUws2N9AmBhFJA5jh+JsKTnDE
kNJFFW4Z8LJq+w7nRijmtokqMbNmDWhyUIeKOx/Kg3ZM8cj7H0ju6AK910HVxD9ZRyMYc9QSM1WW
JgdDa3quw+Gmu2AAigNWlqMQ0FTEyjnau+YSJUh/wzHnS2nyuajphIJKzXwrSb15bbx67jk2jANj
0cqD7X29gqdzNgFjRnc9OWsl2scnzsOEh8HcNlYCl4CA0cSRYJxML4++lNIHCsik19WymMNUgcw4
qztsTiYF1tzYpugrZAaj0r/bFbbNPpsMbVoLiJL1D8sUZvF/DB51wK4HtRGF/n2zI6kmxrFOiZoL
Q3tezeWHWJPw+inlbQj9+wZCj+TK7KgUQ3VjkqPYPpfVw7+DoOZoA1HFKHNWMkCMDTqgbgqUcUwD
b+jRXgUtrr8/h4TtylRWlHhYBNsuB8qPOlSf2tvuMp8yNANJgRZQGjftrzq2SxCRXZePt0uMNVBy
Zc4aDfKJsh4ms36chQ+9BjTwGYmKAb4u9jLSO0mZpwpTKAiyj/2tJd3P1eN1KXb96A0Ec2zasSwH
daGDLkBrrCtfZ/FRVTG4NXaj9CPP5w0Uc/9YI04oiQG19s+k/sE9Nvuu0AaAPTdql+RzheLc4Vg8
GZ8Ve31eXcmOj8Nkx4kNxswjBv0GHxjvZUkbWOYs5fKaL8kIuazpixr9NYk3qhpc36VdXdtAMGdJ
X6yU5DrdJe2hsp5ig0NWwvs+1ZLtWTVUhGgjfD9ab+OqtMEKYF+XYNf52EjAnBa5j4Z0mIGgT9+T
MreVFG5VhNHZM3ewNb1M3l3TGyjm3mwKqZGbHmpAKyEKr8Jce7tFUx5GA/slr1CAc37Yfq9CXzSU
9gBMId91PRSFh6S+R2SfZni860tIl+iKXGzPl5mNvWR1WMKqM+wov9H1RxGMVhna89LR1aaFg0f1
9hoeYxqGeZgbgeKt1bdBtWy5u6hq614Xird+jFEYlSJDchjrlxd+gamZs2cgLdYmh77jkYVzlJwl
dym6pVMWE1BZ913oH2PZuS7Kvj//qngKYwgaYiSVOgGgPNcubbpVDv2XNHJGR35ufMQjU87i8XaI
MQutZa5prmKHatI5dfagFT9JLnNO7r5DvxGLMQ4kz1ZzzIBCx5BpJ3K7PtD4sYIRjWtqi5xkKW+X
GEOhJZZFTAlo0RqAw1HXOZW0vO8z1qGOqnKV6TQRsqYHVdXOkWD+u21hewwKocSM8hSeQUwukhLG
6aPJa2PYf/e8bgpbvhALyn8bUaILcjGonOgPdMKLegIHHU8BOIZHZQyB3o8EXii2hITqcSq8Nix9
4Ua8K1ExAU4zw0OAFxPMKAuK9IFCM/RWaRZSayDYYzmfKoMo7dIhZFSRi5n9SJp7cFVy5Ns9RZjH
I4NHDfxzbJ2ZVHZ9syzAIGtrF6KToUmpyj5zjMPuBbhBYc5qB+KqRiBAke9J0LuzWz0ohyJYbwTD
oX5qBbrh5Z43iHFX2zeozNmV1bEoIxH5hKhF0YGoo6Y//5fLxxxYAf2M9UgjiQrKhJYHRQyj7COe
40YK5swSTDOKJAoRo3gm08+FeeDsDn3kvrvrXhHYaxzTrspaa4FgXsyjhFmZ7QkEBkcoN+fVsHuW
dA3Mf7KO6ZwsY6SaqsZiSsghifV6kYbWFhKQEFrZfWpqqOYiJei8efO89y34BpTRPWUuitgS8KAc
/d9jWcaD8DQ7CFsEGCPOK97d1znTEtGFhDwDW8eojotcGgZ0bohuFAx3mNbv13dr/yi9AjDirE3T
tYIAgFz9CS5ekzwtamLz+TX2DcMrDnN4RlBnjwrK+J1R/z4KbtxNNp+XkhrP95r3CsIcn2Tsq9E0
AdK6E2j+Mw8NVLb6ScYsSsvl8fzQg3INjDlI0jiTrk1hhGiraRP0By3Q/cznkQJyNMBgQkqpXKmV
QrOYsv48SAjBT5wc076rZchoiJTxPLZkRpAIFRejJiP9IxzqcLnJ6bg4Zz1WCJ3mx/9hFvGuRK94
rH1QRH0QYpo0U2tncSS/swsUe6435Em3yaG+T3xegemekoOKkHIRojASpglbuXmS9ao2N2MOiwTC
1dM6myie6Q9KFH/TuaNQ9/R8C8VE5wwzizJdgFas0i/DONYYoFTJ3vUzuxuokdE3i6ptlIdbBqPn
cWuklkA7YvQLgYJrdvqZOJ1D3NHufkhH85O02JLT/k+R2z2132Iz2mIgVZgMFYLEf896pTT47Ycq
qzcwbEVOOqO7zUBQ39H7s5BeGtnl3oS7ir/FYPYqtWbJkBYs4/pp8IxnApJP4tZfQJaxuEtIPF7L
zK5uvG6bSc3XRg1Bgy3pKaFp/EI7dYtoj0X6tUuzgKMeu+q+wWHegWRsKsyOxRb1MIOSm2ByWOKM
h9Gh56tFOqny+BF9nnD01G+E6+WptTKaLTTzU5qERRc2A6+iYzcqtd0x+iM2IPKEYIpM8yF0hIxg
d0GGtqPMiQ7pf+gTSnMjr/nX28ZckdKypoWpQ7JOfa7jsyBotqJ84ewZ3RP2NoH5FdFtiYYq40Xy
jWSrgjtYp8Tx0WPvmsg6Ru6IyIRPPYvC1w3UH11H3N+vV0DmQs67dCgFWuHfkkCrPCu+xCrH1eRB
MGZKJLGZjzHqO5o58wRBddGS4cbjR/oDt0vHWCRBkA3URABG7wxH0Ly2HV1dObc83s29wVAoVlBV
dAbqBqgLmSXDaE5EJy0D5AgrOm59qXOF8X5CU1Vyq46nSPaFuLfL6LNsBgs5lkXYred+CZvmtmuO
s/l0fQP3rlHZME0Nsxh03N7Mr8naqZvnQQLdj5TcpeZ0nsX6cB1idwM3EMwGRrnUz2QChNjctcRf
2vti5hQZ8KRgNq9eTLOaZUAsqhkQOfL1IQo/IIUpy6ah0IGNLENwgjrTLG7Agqe1Rua1axbbVRTD
y0BXyAfeb3j6/oFiTMWa6ygHI+A6mdYQ/qHd6T9FXrXl7optMJh9LxthKooZGAaGxs9nhXy6vly7
4ZCtEMyuz2BQLsUK6xVd0LJi0+aBJCjC/AB+NE6ikScLs/vKUkudZUAWLdXOWabY/RB9RMFel+ul
sHpjWIuuKvSMMn8SI7XN+UaL/evrRff0neXeADBeBFEwHrQoIIPZni2xta1ucpT6ryn6eh1nt0Zz
sy8vL9ONJGkVUZsNSVo/vqGzTNaT8RCFGRhTtOMcZKbNIy7ZPf8b0RhHorHqCUktiFYId2ZzFuof
kfJ4XSqOBrwIvREq6Ycc3PEQSlhvIuOxa4Lr3+ftDhVx8305H0dtESFCjgmPTdBlx1H5rszDR27T
zUoxB7+eJqUyqBiN9WnVvaQ7CiNHkfembKEX749xYeujqlQ1tVYBhv5t9qNAwFsQ8zLnQ32KiJ2F
5X+oc8djleOpAGMM1KKTMiIAtFcfSH3o6s8zr/CLt0WMEajEdNTWBVsk99+n6bOmPKvtPcaxcbaI
o2nsI3AgNYYz0SFlXQ26n0Q4tREvXcaDYExBNXQlkehiieIlL8Ns9q8r8/6L5VUF2M5noTFAXQFW
HGfK/ppX62mYMruw1ssiyF4adycRNXqCDN6MKPnRrfIX2UoxlnoCY9lHfoiFiVQaqAY184VNdXOs
GrHOcj3BYor3s0/7iWebljyuzuJiaKvPLe+iK/fOyG7w6Mpv8FBdMY45+kWcorzLLNcwPCKfR+My
DI/C6Hc1joP6uZ84+Q2qeddQGeOxrAgsIqVBRzDTLuL2sPiSJx5478LdmCICL39Wk7EeSLK2VQ82
ChRDzT5tXxrh+f8u8wJRpHt973aP2waM8R/ECGfApKTAI5FaZ5RA7aKPFwP5Y1XgjaPZ7TuXMZkd
/qmGmQbsPIO2VvW8oUyHxi2504PFK93sfgSd0ehNPi0gWNwxSLhBs32r9QrLqIuWoC07pVSYo3Vr
Zl5iPoq8NtH/x016xWCUI8dwjXVB7ggNE/NvN8lNgt+TRHlu0v7LY7OMjII0STnUUwqsFf3fq1v6
INsA53eKUF3ttR4tih0D0c0wIeIjjRrbHWTUBTzYyZzJ1Dor/jKe0vTHdXXkbRVzwayRMSSGhu/r
SeFW8eKnneU0KW/OLQ+GuWTaRRULkmMFp7gNdLPyW1U6JYbMKf6Q6c99ZzJed4qNW9WzIU7geMFy
BW3Y2Y2DsAH+R/8t0lTEQQWNpyu26qq3tLY382OX9l1KXnEruLrXfL++uPuWZfNzmBsp7QcZFJIQ
GyOM6aim9QBXPhBvq7Dyxe/cit/9C/DPmWAjXEI7921GZ2R23uIpbnSkU+vFO+0yuXRofexnPAH3
kk0b9WQZe4woLrsliX9H4cGUdjBvEYV3J1vl5NI5CmQyJoXoQ2WZL15KI9hC9KU2/BnPfc5+8VDo
3zf33GhiZE5KsIDGJxA9wFoSZM+KgDxJDloDMQ49D3hFAv+PU/G6aYxx6Sw8vYURmPrFDFRvPQmY
GK6DKZOWascuLwX+Urpx7YgwFgWkeno0/j1ItXOSIxhbn7RD6oKK5CjcVDcdus8EzMU1UYJsOKad
PiznFwYIP/cKEHZ5xh2GRHjgM8A8YN4O7HoamxPD2KPWGoe8ojtAKRuks3QwQxCjqn71iZe+5O01
Y5L0Ti1BgE7XPYdQiVfFD7X0kRDcqzRsQbKxJBhmTgll1ehG1L7M8mex4BHIc+SwGBtTLtlYmpR4
1ZQCI5PshZy69PP1g8ExLGxF8mxk5WJQnen1UCd3BczZdQCeEMxTd5XGLpVoJKJXEKNMKk8ob/L0
13UQ3j1uMUZE0bTGwHOK2kc1s6MLSCU9yQbfPTpmUaJzaGlXNZhIY0c8NJxYy25D68ZUsunyCbwh
RUzXMMWkpyfJR22V31yEm/JA/QclANV+qB1p9X3uKHZ+4UUTeJeRxRgas7ayrrfoD8BQ1OffZIK6
a0p2+wQamyMPj37uip1hy5kzzBobpAlwBgbl6rKtpZItgytiWjkuzO4zYXPIGJOxLnkN4k7ozksm
+GKB0E/3CVcenooy9iIya1nR6f7VGZ48U+1MY/nQTbxHz/WjBvYa5grS59iMQeXlGNNJTO8i7XD9
EPC+z5gLwRhBeStDjMLAQIubhFeUth8ne33gvDjumzu0aCILDf144KRhG07faCdzmtv0ULVO6ZAL
f9C6TK+sd6q2gZTfrllUGa1kGHjAWcRG0aDpRY+zT876t1SG20UTi5Fbe8ud8i0Lx2MxguYY3Pjh
S2kCGrx4uZ1dhdz8HMaYqa3cqysIMJ3lqPi1Px6koAnVD40qRwL6z7uVDd5pSauPowic4fibY1Vw
4iALl5ehjLwYwK76b8Do3zfbKkYjOPOoZ90M5olosFToS1a4la37ZnKDw1ippFqKpaiA03n9uQfx
hIXB0XQRdbdxsxD8sXZxThyMB3LLGzTjc/vmdg/I5gcw/lGnp2pi0JBlYyjBopFQSD4UrtxAMBZL
bTUhHWkoMU/EIFfaYNVn9N+KnJDlS0zt2rlgTJYsZmOr0NRLetZuMUTJI8Ho06gl8euDbps2zd3m
uS3Dsysxjvu6pdm9AF6lZCN+cm0a8tgBPS4iW619DX5WDs6gMbyOs1+PsQFiTJoVy2KRgScOcaLl
SW7w3gMd3Gjn9rjYUWVTvx2c83b8Sf3GT7xz1IWNCWLc0tjMNPTcm73TD4mXjryj9y7vjpSnqli4
4kAwJkqSxehLbyDx0KMoDgIWN9GREi45L0MDnBnkYuQBpDdDKB/+8XuSxWX0R2rGNqGDRFFsZx7B
aXY0HtGN6/VeeSO7Qjh/lTn+MruYbwFl9vITVGuYkhqCyvXPIjsl+q/rqsKqJPt9RlOUUoz7ZsT3
DeVpQUt/hAGzXeTNPGePNZYsDnMhxSh0MtMIC9d138fo+7xehprLS0h/7PZ0syDMNSOvipxXMYTR
bMpKWPpF0NtgdfzM7wviaKAs0o3bWH/VsppSoAvXu2VY3Ehu92iGktsExO1t3ZYHR/fl7wmP3pi9
2FkRmUtHnZCfBvERFL9FI2yaYf75c9bFTryG+dg515Xj3UucRWOunlGRRkEXX4Scfk1P2SE+Wjhh
kunQpzg/FMzTduamUVZjkcBzi1bSOnYWpXbXgRu65GEwpoMUaY4MH1ZwOC6Ogh4i4is3MP9e/4RX
jj0dlM+cVaS6fU0tGaNRmqtepgUQ9W86DcIF+tcaZfXVZziAAS92zxGPTS+jSESuMU4MS7ie6vii
caszORrIerN6M+crZc50pE+GPbua3znpJ6r0M0Yj2l9pe7sTu9xecB4sY0DypV5N0Kq+NH61rprb
GNLq1L7U2yiR86oQk2LyA4bjHUvnX9qul1OyOepJMRedaADaUtIDERKfjADPhuC6nrz0KF3RE9Z7
bddesyqwoiBUO7t4i5w6uyWoKjMwLKCxx+fRRRuD04HO0sm8PsSJd6mBU5HpUo4kD8dANQ/iaJeI
ROWOzIk38ozBSzp4swxEqdF3R68i9KU1iQMCitv51NurUwte87l3lgOPU+QdyRxjf9gitGWpKhRE
ApLmu4oj1TItIIf0yPPM3oUCWCTG8iSVuBiEIpHQhHNdBZmDHoEAQWIoMy+2wzujjAkyE2tAR7sO
g9DqT6T5Jcbrw3Vd4m4WY3MEq07k7vfKkbv/8meFqm3eFnfU++MFo3nXIevadr2WkdF82SntWX7q
z4jbHuhdIQStTaf+VV8p3et1KTnOy8vLaaORytqAbZAKqVX3OcYoEwWPo0/ywPGReGrIerR9kVSk
n4Fj5e39RIojgkYnKzadTAErRZHbXY9+5B6DbuOaI+I7EhpGMdnEdiFLlWmU0BXzgpmUyF90B+O2
vOuC+FG1S1CAd7cos3ZqBOSp6eW78zxVYjk/qlikU6AhvYmpijbs0kFA4a7+owF1Cs0V8YIF714v
rMiMj7OqKPeSEgBOjuh0N7RzogxFTKXDFNBLeZJvJbgfBbpwP/HMAD0VVyywzPg7phgvWr3gbotv
aIPneFAC68h/RnDO/0v0ZqO3XT9K8oTCTsQdkVgfEAXkVRnx7NlLWnAD0VaiYOUZ1hBNVZJvnYpL
5iRh8pP6bRZ3y3gCMdamN5e0I/SASJhkXiUnYnJixTx52B6NRQf9rUzJpElYNE58AKWjkziiZTeh
7GIeGOcu5gjEtmOLgtrkpAOc1NZg+gTxN7e1jneu2DGcSqpMKiiFqUdj/DBw5SDFdFlhMLWXNBcv
4cwz0QrzOkqEsY9zen+rQbJ6OqwWOkt1N32io4T1T1agPWGwLpdKg57WK2eK7cyOlbImcgkxC/FW
Lh9646TzbjvOPfCS4NsouyCmK2YlY7fk9SIXx7K8y4WbnNeizzEOCmMckhRjXjBGlK4fLTAqgt+N
JrwCNx4M44nM1aiTZsI2iUcKkwWDP4T/vJ+FMbIsoT4YxVOMO8a2TG1mJ0tIG4OW6e76Bc07Roxd
yLIo17KJLhlsj+U2y5fr39/TLXBuG6CFtCwFI7zePsLnSVLnmA7eaDGVuo/Pcmrafeb+OxBm35FK
NKWMEm93RWybuiMYnxZeDoJ6fOwh2Qryf6Rd15LcOBL8IkbQguQrTfueHm/0wpjRjui959dfonWn
pjDcxq4u9uJeFDHZBRYKhUJVJvPR5VIMxIoAw5Q+J4yomqs+LF0NtPVVupFVHsHiYjid47EZ6KAm
ZZoCTzq1rrZCK9lec7U7yQUZlcNj41+MPKpkSgZBy7uEMu7vn6nJh2KoE6CR40/WsFHAiB19YWwx
2nkjWoIDRdYnbi/GUj1IJaD/Bzc70EXG/SIvTiBtJSE/PNHuj2mjOhoavGie9Ce7dgbFXrvjoeon
EUXL8xsPhmW2yro/8DOHxUNjjsPU66oiElFFA07jxKU9yVZK9eDd6Llu1z8PQh7r4tIeVnVRl4lq
iAT84r9/vDKNtVymlnnFszk+RxJvRP9L4xoNRXME+gtm4Vsq8mkQGwU2rTC7goPwJy1fhZsXr3DM
M4YJGCaqndJINTYE713ut0PJmwjjATDBIi/EAsUC2CIJsRUkDxl3GoJtMGJXiwkVmloHqdgCQT3L
39HzwbBEdC7+STI8/yxMjMjNCbIQdK2iLZpN93SeONiI3Ec7+nu/hL6ZfzGbVIlanxQVYLLpdgie
FcjSw61VMIoFPpe1fjEiXMDYa2qV51PYQwbvv/N60oaOK2jrCCWFP0khZ8vHXk4lQWr1hkqtKDKx
U/VhwIj+9YOJ42vstTQkWdeFNBZ0Jhoowtaqlc11BN7WZG+fQVAqijLC2ZKDaCOF+9Zs4m39KKKE
wBsj+tKayzg2e89MhCJD/yqwom18L3+WNmV5Kz7yowCSnfKAR9xV36EVZPQtjpWLp+/MK5ioYDQC
ZAnplhpWER7mUF2DSBzqmsFKulHW+TaYrHPr2T8QbPoyRMFazQSMrB+TKKAeOXzPN8l2dLUDdHLe
9KfGje5R13/9wwv23DWZEJKjrygWfJnSEgxo6gOzniuv6ZtyfOc5lORV2klgjLRirpzm2WGu7Hb2
XioZAfb7WaIXQt/Y8456H21bATlIuusTS7Ao07vpgtGtD63pufbXYH/I8bTG6zJcTB1n35wJOxhJ
HsBZhm+eKztRuw2Eh77hZL+LdaPZOrOX1mZAp8JAFVjVdXSb4cW+XpXbbOc7CScSLKcFF2vY+6rU
9VkOGjtcGkA/o6zQplk4zQbkI5ZnZTv0KAqPnD2zHElViYAcGfTILCt7JwQNuJBwfxB3YJjeQ/YY
HVsamGDljcGrPC89oKgQ1/kfFlP7z6tcHY0aWLi53psrqh2koIFEtipQnHDLTzw0JuEp/BhaIC3Q
gi1teW3Xvvs53Gs7eKFTvnCWcTmGX0yj/z7LfYrSl5SOvudBU+E7iIIn+u3A79y4Rr2pbqjkOG/e
Yjn5ny0nE+6E1jC1lD4R1YFNx/Yox4Bqia/yKnWgcM7zzeWE5WIiE+GkpIsr82cp2qcUYyCFiCHi
0Bx5CQvXMCauxX5GyhStb2hWhn47ROJ0V7mjvYQpPh2Pw+NvzsaLXUx+1JnJoKEwi+MX1FKTv48L
wTKjbZRhZLi02vTQZp+a+taOnCaWxfrofDswoUv2DBJKCYC1B2MtOcJHs01W3e3P1nY4zvf8r7K1
aPrMZXr8m0Dzy2i2f1dIy0oQB2DTbmRl5T1HKwEvJZOd/wW+IW7jGBePue+APHAM4/N797fiML7X
9mQ1G/nUOsW76PCrIsvJ6MU8JtL4ARGkPod5jazXFunFb4Kmu8aob6vS38p18sDZ/8vH0AWQCTZB
4YtlHwIwqCCDqawkK3RTWwZTeNxZ7xhIQvfrn12CLphMzEFtWG/UBvu/8/dTftv4vKyRE0HZxl6h
qFQIVcOoPLF6l75k6q566tDwqG74TQN/k0Jd7GECTC+3st/Rj6Y8eHfDoba1D+Mt+pGBwE46YpIF
MwoT72jnmciEGrWSohqc1zSFKmQ8ipRr4ih33gkPE/8ghvK8hAk1ijL9t74uJCstevVkR0rur3vi
cg58WUQmqISJENKZVyS/Cchbc3FboMhFinI1Ztoq7IZVX6Dj5DomJ5JBtPn3069TNTGofawiJYaR
3fE9QxsNXnl9PGpHN6jlIZso7EC1Ru6M45dWwJ+J9/8MRhfZ79i+r45iRk9BcmwcCTKwyotwE9iU
nAbiHO+eFQG13NDDwz/xkozrHxSVy9/BC5JCo/zcRKGAbSoIV0YD+aaIR2DLg2GiS5gkTdBmsBFT
4FHpqsUx5pUSrycwCtsH1U5enos0N/OL5zZ9SRVexxPPBvrvswzJq+vMj+ih3nfvk7pt429xvr3u
hzRAfL2UXFyBCSCBknkauo4AQTw7UxO7ahMIeJ984+46ECdDUUQmbEiDIQU1zS1Lt3NAIqqCwZg+
zImrMcWIBe+BfBFPQ3+kZlCKGIWlUmt6ranDWkBd+aF3VbcEGBxusHtM+AW7gTestHR8zuDYCw+J
hlJBZ4MGCdudZPZ2OO1881PrQhuTapzgseR4cyxm/0J+T6nKBliDPjl5hT5vveb4xVJM1CSoDaPF
VAWpDfO18OKQp3hIxTlGUPHo7vSihPbMh44Chfpeja1z3TuWLbrAMVFe7bwiFlPAJcVJKgI7E3i6
XTSIs44+N4gJ8oNuJno/ASHa0sSf9uEL64Rb+lq85c9wWI7AUiYj5PeAA+oodO6gT0m1mg+aKnZw
vX6l7+hssA+aNhNtyJol2v1e5pZ1aHS7Yq3OeEg/5VIX6fgVKvqpzpH9rYfsplUeDFRy0JrJ099c
vPDP7WbCOlwyaboGiHEnbWQy3Jb5ZKdlflvH0ZM3gF5wMm7astppTbK+7jzLW12WZYjeGgbIOZlY
31cF5iZN7IfkoL0qaESFaCT4D8DB8YcppDYDo648C8q6llRhSMGqLLdI+ESEP9kLMwAm6sceBpdT
HQBG91T3rpHwlGwWnWMGwMT8XKqC1KcA9Q/RRoazEzC5nh7oXDCmdTe8nHvxtqjhnQSUT5Cklgiz
9fRI8IgwZcBrn0hxo3ibBq0FqfAclXjkg0gspFmy4ofMowBZBlZMsF2DABlCE4xfhIZvNkPp0fd3
nDUkf4+lZJcMgxtJmAMy8kM59HbkpW6j6w+m0fCkTBej2gyfcRV/Ejz8Z0IoNluX/V1R3HMcf+n0
BpfDLwMZV+n7Kk3CHgZG4D0ApabbbcyPbqM+1k69TVcxJpU3/DLRUloyR2X8R4mqrlcDoBrRRjff
SHrye54ACm/pmPOnJCU458GcbfegDibleMToyuv/uXrMoVNXtZYbKsWwW7L3N9kK+S8kVRKLPsBA
ME5eodF8xV/AxeR/voLsjhC1ohtMIKcj2vUpiUS3Se8oJQGaXu3pbhgt9VVE1V9w1JETXhbvjJoq
Q03ShJo2UZmzIfTzNq0mfL6flJR4bMgxFEdLzzQ5wr3jxRSsgBejF4PODJU5H0JoZ8miAFQN86aj
m7r+zigs3e4SPDDQiaOGdwP4MnxIrzlzQ5ntL5NJ1KYGkLUrnOjTRvppZBgZG+z4VrOb0vJXBs9v
l8+imZ3Mnu/R8wPmuzNotR2P8c7YitvBPvMeo5+Z8zEXt8kMjQkAYuglrZ/QrIZ8TwzBqgae4PTi
Zp8hMJu9hhZ1ntNNApnDDY2ZZDLcMBV4lT2eJcyGD4LIzEKoxNpTYge3lOoucCTdOqfszTvtWzCd
lns0Ua/7kifNrGNCwBRKg2YSfC0dbRK1na/DYwNBHYwPo/pMeMV83loy274wjdrvB6AVGNBfgzPV
zktL/gtTJXa1SdHNF92BGI9n5OIhcbGRld5s6jKOxBYrK5DIUuR3vVip8nOS877gUrF7tt1Y3eLY
ywYvomsp7oYDjWj+Vt9RBioeWQPHVVi94jT2xJyoAMpQh0Ws0riXBd4uZvWKMWnbQhENELQPVwaf
c/JguqFtrnMnPvGGLHiBSqMGz1JKjUx6JZT4QrS9rnlITs1GfGgdWgKlXPb6livvw4VkAodv1l3R
9YCkTf/GN/X8Bmps+8KqwXlg/uDXl3lfjQkkwVD4uZ5jScNiX2YHjafLtljVggCBIummqGFWntld
XUSaoIRjINwnj9kbPUsNR7X0yiqd/5XqKTOxsApc0/HeOdnEcij5BX++IM0/YicrpV4BPsit9gd9
Uja25jux/Md623C5AL+MRv883C5wzCmua7UnlLL+84Ynu835Tbm2wdLyQcmo1MiSb+lwkHiobHFy
utz+ozen2YKfN9HM4q7pEn+iFofP0Gla1eji9VbCEZPMmMLhvqXx1pc5zWnHsFd2QJNOE4jZSqCp
jv8ICk7os/DO1b8JAJflZbak6OWVJlE09ViFlgEVWJBAW+DH0HYalYF1Od6zHKQveMx+TAZZTXQC
vOw1ffbWSI9ccqtanatHuJxN6PovT+ML7w12+UC6oDJ7sh7U1PDplvGNaNd62V6ZctdX+ofr1vFg
mLNdraGTrjaAMcRNLmxCKKhGvLN12T1MXQNpN1gXdQYjqaS4CCXjZ8QGV64dfhPs2qERe3zhTRou
G3QBY9KGyNDLQoB4oy3566Jc9+Oqkzht/zwIJpr5GskSkiDvIuPJ8z+lfG9wS7LLTvfLDJYgrRmg
ZlE0wEjQ5hataa0IWs+ZlYKmb01A0yE7huxmR+7uoj/+a9p1AWaCl1BP+pTL54+F2qyNItmngQgi
gXqndHpHs8W9AZkaSjQl3l/3RZ7N1I9mQQvU7rpsdLBZGlbpcAwlwQ2HW33gVTT/5pp1sZGJVwmK
0piLgo3N62jnN7RZVbDxvBPbqgWvXBVP0ZH3trIctogoErT8ipAPZRbWq6tASQMc6+Oug/RyjCDS
7M6TaGt/ZXIyvsUTfQbGLOXQxAr+h6XUzaOWvYrex/VPRXfRFy+Z/X1mBWW/nWTIrWILoHKYg7NB
2Izta6e9VsmeYCWvoy2+t2szOCbkDxqaNUZsa1s5/Zw/0G/oza1zJzcFNyAv61vc4DM4+u8zRzRy
pUHrEuAgASbVN2OyavW76ybxPhAT3vMxx12fFlGa5rFo76Oew9DAXTIm6GY1McqILpn/o3GE7wF2
cm4XH6D4qd4bPOrwtGkXq8yQxjFB4AFRM4nlj1eKOGxq2hNBv5CCxlzKcFNZfMKqxe07R2LWriN6
g5E4IPk/8D5rY/DxA+zrjpRa010y4caWITilwer6F1sKjHNUZkGNxMiLlM56ydJbaOw78bGZ7ieI
TSXCQzG9mhGvA30pHM4BmZOsgORJN5Z0QVXDGqVtE+WO5KeOIvGo6RadZQ7FnGhFSnzVTJGxUll4
c5U4CfRPHiu33DZ2Wbq+M+qcLb2YJM8g2Zw8D3PN9BNANuAQxEHTH0M3to0Dpd8MXdPF4GyOVonI
LVAMwrxzyB0P5Fl9rlHPtrkoClFUjPiizaqgTJzDY4vBJvEvXYOyjYcZEK5cz2LZe241E5d7rW+I
TCf4yJ26k2mh7aCvMUiFgVVebYFrHhOji0qQNci+0bSrc6LO1g6T5TnEGUBnZMffoWLmXt8hi0fc
3DomTPtJ1FQNbXmp8Y4sU1aAo38kKNlikIs7CLAUQedgTJCOhLwaJtrrQoajKbx4JifLW6wEE1mD
npwiKorKPlGQXEIXVAAPDUJLO1EiwBIGpU/aTUf5fA6oN1BuZlw5NIezkMu2XaCZhSS+WAykAfQY
4NsJVubgHcZ/6uxQxmqixQx8WhO3KEszEPZQnxvMrKiXTropx0DVTt46+R6hzKeCqGYERdOOp8z9
N955MZEJ4o0kVUpQAqw8V4Crk+/q982OtmMNn+GKV8RcXlHcPyQZwkEGW1mPwqFN8AqFSpt0qDWn
KzitVzT6f127y9//srHjPlME/P3J24Ugs8rNV3M4tMSziuyF4x30b13DYje2WPpmQZlbvGP+Tiff
wTNl9TnGbSj7zR/GkYtprDM2ldimMeDCZ//+XBk9qo6AmeB/9oi7HEUUmarsIY2Q2WKR0k9qVIXw
jN7OtnjusPNP1BNQ+gWDyDfe7X7RLy5g7DHUmWWihRRM73Z+vVEFThTh/X026+90IqYeAn4tfpvC
wopL89+fpJpEoC0gY4gR/8cWRBtcR4NWNPAora5CYqHFHvMTBCxyGhV7XWOC+q48DJUVpiAJlv+R
2h2NDL97JP0JmHg1JSgH6exUUSCH7RB0pmZHCarzmJHo0Wuc8DjQFyqjkB8WZVMxTB2BijCLqRo1
mioJ0ZD4lT+KrfJfZvcptYZd7xT34r+nVlNwAJgq3sYxrKlAQ5DJ+qawMuVOkSqndvN3eqSN4Lz5
APU65kBszZaegh2GfK9vcNZnWEwm8VOKRGz9Wq4ckoEiGBVZTib7ZfL1J4COgT8NMQ//j885S3yG
fJSrqGvRJJrjjXNEg78FNdhT8VE71TNe/URHzvCq07/kvNBFQ9PcUVhkJurLXVNGBkWuHN3Kb3qM
pHobWk6XLXHPp7ThWsp8PrnKY2+keOj6utFzy/gEzykGNegtoVyJr8NzgrKz/nj9A34lMD57zWWB
mS84iFUhNgJgwc8wJlYCrhvxGOECpjoEsy/DfYJfgBGiYB87wR3vrGMv5+wiM9l815VhFMhARz/1
Pu0jO6nFvTShta9SPyIRpKq+t+FYzPmw7EuWXEE+rByBWbu0azV0w88OLQ7oGA82yZ2hWyKvoMJe
jxgr2TetqBNVX9WbypGa0Y7rW1X9LkytpbQcrYIveSALxBztbeMViDowjfL3KSt/XxyUFWSlPgRX
dfpX7BdhF7mhU9Y2t7LOW1bmqAfjQi/3BcU+xfcp2jI7S36gztvYIC664VFAsXGcNZVGpllgSCWv
jEkDuLh6Fuq9qnzm5tt1T1kObr+2hsbEnjoowtqYAJH6pVX4leXJPHkAnmcwQSZuTM1LW0AoSmip
5FaR7yLzxSg4wYwtCLCLxcQWTypiYtSAqTTZEozHPjpI5akItznmBOPCtMacNynMWzwmrgSSVhh9
AJ8Xxzu9fPDQFHz963xJvlijmNhBolQbuxRGZS2msLJVsPIO/W0qWzLmWjy755TB6Bp9OQ80EeOI
GrpZ9fMtYeZwVZlIWZYP+FRB9Vdb5k962N94Uul0Rrjyic7rr2NT57N5ONFFooKeQ2SLsGqR+0me
YwH71KW9plp0DsmtDGJW+ljFC8VfXj5ZQCZ4CKJSem1fV06wpbWqzEEPJORzzQ/PUZ3Wkez2wTuP
8ZrOH1Ak02NoZi0TPdqOSMkE5XLHq2Krkd5Unj8uf77LcjLxYurHqkCDGQ7zWj/V8VhbgVasJqG1
Y82sbKgjFn+SGxERLOEqmkqN87j2zGG0aFS1XB+xnuaTmZzKiZdOL4bAGQCzxbQxxw4jU+V0zWta
Pqna93AI/8gIVaZswQSduUwMTE1wt6mTWDmRIB6gZWeVvr6+vpEXcwAd+R1uBYYoG8w+TtpCag1d
xfiWYrxMzXSrdso+UYkDnVLLLPI3xQs5kIvB6QLJDuEFAjg4+8xAPIyzyFaiOy9XeWXDha+jYg5U
IQr0z2nf6u8HlFFC+TJv9cJpld0kP9X1azmO//7r/IbBOLWWjW3eFRQj2YT9XdJwgtDC8YS/b+gm
ZApF6cuMsgfiEjGOzMIh9UFoH+PseepKN5UmXiyni8EE19+AmNij1I3hDQmAynPPQ330HNB/ZChu
lqsIRV0u3eKCB6imCJfTaOAhKuN0ppqaQxdi5ZLWrkBf3m3kx+qjxfh8i+dy2QlgpR1EznVXX/KJ
GSqbegotiiETRR3qHdSFB+JIpnsdgmMYm2sOVZMog09dorJHcqi6t+t/n2cC86UmvQ6bqCOFU8e3
ZX1S+o3ZcCAWAsL827BVgn4s5DxBdHaUaiPGrT2Ud6F6Awp/S2oyq2s5cLwVo/8+i9NRrXel3MOi
rv+sjY2nc/7+F14OHKywB+LDkgx5Z5E9CPSoyL2eAEBd924FHoMA6u204qHHILr2b6kOVOxER36T
7tL+nSMzJ0Qqm14RJnAGDWOk5wa0VYMJYN2qX6EN44yb3gd/PrgNeGXhZS+5mGz+vqai3IaT3wE4
HjNrgGh2+tnxBjYWTnTVlAmkmVHIgYQm/Q2z71bLZgBWrLBy8gB04bUVYr4YNBeT5HSTzwlQi/bM
sJg8feziSBpjH3UO4VYTdDtveodUIucldNHxZyjU4plF6gi2m1CGRXr4lI5OLK+kwDKbdyFbKxMv
PVk2yYSQI574icZyipWm2Gh6Y5ROW+4FlIGzZO21vEZmHgiztxQPxRtvAEiNnozuGHbrgqfVsOjj
8sUOxg36ejQwiOqVjijt9OGzgsoZFCjE/3e5GA/IoLkqNBMs6VRo84qvEYQbs4/rsXXpSqOaiiJp
pojCv8lWDfMmDNPIhC3jDlJlTrKqPkSM6quY8/IdLrvbYuCboTGhXC+kdBB0oJ1b+B+1fAPymgiN
7crOQ/U1i8HGsG54M8uLLjFDZfKiLOvSQvEFdFOaO6GAsA5Iz9EwwdmwXx5tzkF3BsN4nkZqCA6H
gOlttN7RvkI0foQ2LUgg2j4Mncur8nC/HuOJYplnvUAh6x1ZZ7fK3ne9xwA1l7W68R2T55FcPMYl
9bAesHD4frSQJTl4ivYt5Z6qsIL15EnjzabyPhwTnUC01BYhuicdcdok4yHL1sLAkefleSRzXrVx
LioZXUGt0kIrwt1eD4sf1zfZYryYOQZzNCVaNOnomCmdJDPsFrc+k5gPYSquMyPkmMNZMXaKs+gw
qZLRFcMtwdJzc+8PkgWf59xmFmFUEUIuJiEYjGM+jJH0QptOSomX10Pnv4XBXgti6/qq8TCYL5Nr
YRr4qBBAUELP9kU0djejUI62VuUgSL6OtezYBIUPAspJtOkwjt3oQtcUkV46qJiiQluuwyfj0EOp
GWoP9zwmiqW6B0LtBY1ZPrMYsx7D3yXSM3/jh7RR38pOwg0ez8F3+bOBPthRHT31w7vnvlnSKMte
febwzMommtJ2pg/4IsE4B5jzj4pvNVaPDC1zhVtu1+TiHpuZy/i/nw7VpHTA6+3BCTeYHjnqKPLj
8S1x45OtcLLfRce5wLGvlmMVmLFQ41t2ykHTWwuzuwaXJ2zp+jhbQ7Y9JhyNXEtCgKhrBQ7Tf4ax
hVVsV7QDIV2hc13lNfrx7GIOz3Aw5HAQsYyCkVla7srGXV88XN8IPAzmqCxksxYaQSuddEgso8BD
V3vfm/IfHZWzT8QclV2ulUbnn1cv3ODR0HPQXdqgcQRZAO4ICqbdeEnAl+6i8/E8w6Smz1Jd8MZ5
mZfCNHFHnyqpnJ4PrW3FDVfa9v9bRSaaKKgJIvvFlxo89EB/Lzt7lJ6uQ/AiFnvFK6nibhxgCdvd
gHaiej3tY9vf0pmNf8DpxAkZ52eg2eKZWtVgKhEWqWtppTjS5jyV3+H9ihaGJR7pAdc6JmToEq2e
SsBrpXztJw0YOStMedeD0+SJHfWGlWATNJN8ILmBPl4JzT88rs7lMD075ZgfYQahFESJSrMdsgte
0e1tY5hq5zm3mktOoENbJ+txr22zI08w/YuExNlZVYLKDR0//8IMYIRZbQj9Gbp+RlvJXW4baFtI
kHKla9PWvhnQVs4xZhus68wC//OWd0pQ474cErNfwGzRvqu1BmTjSJq34QZk05vGJbgU8OZrF88G
DS1khmHoOHyZrgUzjk2vosFaKcJ121c3JJE317fKYkybQTBxM6u8wPBHQBjjWydASk87GGXACWk8
O5jA6WlFQdQCILrm5uQQmo/XjeD9ffrvsw0IUW8h9nr8/T7Z1dK+S3hzKPQHfvnes1ViwqOmgcJe
lwDwv4ksqp+tIyTTnn9/lf/RR8G4i2oQsFyy3ApDrnuS1yNRlaet0OxrYx1nnNrGchDRfmGwyXCt
GuUUKmeTKLcgbivQKf7vUIGTvlz/QMvXvxka48mQlh4meDMNkQ2mvGKod9Tf8y3GeDat1e+4SeTi
rWKGx7i1moGYlfaxO+SO8vxWp/Qz3SSQO697K7+LnG5fuHQkJT9BYOuGUmTUH+FHfgqdgXe2Lu+w
y0Izzq9WXtprIhY6V1orlYrXmmSuIvFM5sEwe4CAhsdUcsBEhLhEbo9ajer5mHIuN1y/YbaCNAlk
Uqjf1HgGpa+8krxR6VQRaqYGeM5y97rrLO/ty/Ix6QIpZKHvA3hOI4NYyhvW6CjkZCQ8CObGASbE
kCQ9nCUGzWSZHLrg+3UbeN+GuVMofjzJYwmAsPJXqd+soe+xVQPFuQ7zpcvtfDBCEE+CJLCG/xhD
pLbpVXSj0Swu3MS77iW2u51yQyxxlYPFr9yTyr4Oubx0F0TWsgSt/8KAVCTuZXsq4m088WTklhfv
AsEkGhlU5DrIvMCoYRsLUPOsnSbkvQ7+TYD6haIyzH1TgHa9XMSJ3tsjrpyY5s8watxAYpb2oEf/
unuU+VRsVzFUV3WipFg4zX9Pil2YPF3/MH+zTy8GMRFQ8UEGOMVYtv48JIExl1sdvbDyih5YvGaF
87Xx6wF5QWOCXG2SyoOIIjycvOQKBIHHuxCKBPnOw2B28KMdTDtrOO7O8T2V/vvs1I+CqTU7HRZ6
fW53nmfHaMbgrCI9l67ZRZ1zhhEIxaRm1K5W3GrKrdKteu9FFDu7SV15eI7E9aC8tSGvcYwHywS9
oclCz28AS0vBE5os6bhHvs3AqMKbWFv2/MvVj52+gnBOWY8JPHHMIFOtJE9+WW2FbAAnCCYkPAwR
6OHaUzJnMnxn6lDYbImreap7fakXv+blZ5zvG7OVHorKkEmAn1ErR9HYVryxtsUwMvv7TAai5oXS
jSnOrWRYNfGdhFvaeH/dhOX4O8Ng9lzWBGNYTMDQBxNdfaNp63il8qygDkdwKRdKezdgziCywCAo
3kilD+nzopBI5JBY7l7JOOrvZiP2Lv6M/3j9x/HsZ86GWuhEs6U1mazeVtqxrY7BH5WLiYrHPx0U
g1+YuUZRiMMpx3uZb2SbALJmqjdxvORvlviCwWx6dfCI3PlR5UzfKRMvlfxSbuLDBIJ/2RE3ic3L
q77MDP4sjVwQ6cLOHFOrpzhQUyD2tnCi07eCvR3u6RQ/vfJ59sCZB1n+UBc8Zu9LbZgEgYlV7NXU
lYrK7TyQDQ48oix6Mn+JbLOPxfiDmuStKauA0TzJDO10SvJTgNaiNxJk5HbKDOMgxHL0Wk1Bwrl7
LFqIPiw03MNRdJbqZexbzajGBI2cwympt3oHBptpfd3dlz/bDIQ5kaS4kXopSmlbsXcnrQSrHCzK
TUoe4kfRiXbatjnyJFJ4hjHOGZR1WknQ1ESLmfkMcVl3Ss3SMtBHwzGO/vgvH29mHOOTHUlzvVez
n43FA4Z43GEDle6TeUf7e8UNr2q81MlMRxh+fTLGKVs/bZsww2p2KzwBPJurMrG8NfgYXNR1O4xT
a+9KAF4bygzE7dfmLSvjqsHUT6RuYW033fSYaogOOY81gf7+awvK5LGoF9ZmXeSASLuVF3+PiLYy
2n3Z/8X5ctQFrgEx2WwcF5Af789fjjafGLsagwwd3kEpL3N/aI48XiWOZYRJbCVhTDGGAp80zIck
eKvkUzztK4H7SLQYTy4ewr6V+42YxWYBw4SNZgknbaW9kDcq5TWCHRVjuGBXobX/fzCpQU/VK0tK
mFPXlFCNGwMg/68449/9FDvuQI/ATZcWU7OZnUxcMcKqr4IQOwHEGgc69RseDItSi4WOxjkJlqvy
mDskMkE7pnRO3WZHT1V6Q99G8EpKWAV2HAj46FhPBVTHvNDFxWJil+IZSuPVwCLHAZMK0iZ5ibcT
rvXBjjc5tzRbo5ozu5jwlddECUT9bJdxF/w1bfEyfxZcF9bpFrRpkHjhTzUvRhHwI2JoyTQNtHPA
jWaLGdRCFHYCPhxm9qxk/O7FmdWT1OJs8MXQfIFhewq9qiLemGO/KZLTvgegYMS0gvDcuHgzqnbx
qn3hPiEubgATspGipiu4gzHxMVWDVh5jPKEH22Lb3Za2YOevtGmkAVOuyYtgiwbO0JhQOSieSAod
BRk68Y/RTtcTLPTPrQs0o5MX09Ee/2RFZ4DMh4OAaCQQgmqo/yPYqjt0iW/CY/CBO9izjKoGb9fR
P/clnFzg2IuIaDZToDeA+ymLSs6DSPza/vKROsNhLiSBLDeT0AEn+55sNarOfFA2geMdUHLY6bbx
V+VSLmvfsPIPzoouHkKzewoTw/poKvKU1vA0jO9BI6C09dTy13jSp4OJoKUq+PwFi046w2TiS51n
U9gK9H7ntiBtyCB+bbrehhbQqVrmdQsX9/oMjAkwERpuhc4AWFM9hpGC1pUPiVsz4oEwORGYooqp
os9+pmc+9m3zEnnFfVMN99dtWTxYZ4k6s9/yyWh9X0KiXpHaGmPTbrsns5Mts5w2YjrdxsXkXEek
8eLLDpghMhtOiGsQu4ZAlMYXrzsm9UtvbkJzE6UcR1z2w19XHZaqaqwjKVIrXK1U77YHi7nHa5Ph
XRfZqZ3CGIoQkqmV0wZ2cfB+SBbEtj9jW1bs8Jbqi6LL0v6/Vs+gG2F2ziRSEWmhQr9XcZemmmtK
p77b9AhXcciBWgxVlw9lMPu4CAbRQ2cWpkG21TZbpdAXpNSSPC3YpaFUtORcvhOzd8UsGeKSAId2
tglWizccaU95FxqrAZFS84O2uMVOu48fpLfrq7mcl8ywma1cgVoiy1pgx2c+QmlDHvMDTZYxfMvx
+7/xFh1zNbpGjC8kypgcKqHNBm+JtuVNexPuzBu5sLRj9ay4xVrWLfn+X/Mt/iwvXDC/uEtcFCm4
mx1xPa2qR8q1FH2Q04RyRrHmtsksF2rJBY51mTzySV+fqxk0paRv1yM6ufhyodzFZJymyPIplWnd
BOkrAn7sRk4Ivsrewowj7XZHXok5L97uWwwpumhqYF1BHzpLATGVgVRghhkD6iFInSBz0TS84ixd
oi/h8QLBtlChyhzUmgCI8wsY2j3iT+8v8bZfKXa+EjdpyStlUBe4BshkChAThiSIAUBc4taoydrS
PjxC0tLtnvjXqeX74q8FPL8rzMJXIeitb0wAk4zUEs2TVriSsVfzwbq+sXk4jCOmEq5tjQgcOX3o
imOY3vTpG5H/6PV19rEYL9SGvDKHFjBNtw7kCSQup/FfyxKd9/AMhIlRgi52aU8/UJ3dauRbrGOQ
g5PRLPs1pv7g1KAVYtkkWrVMmzilYbB4Fj3cA0vRuf5BlkODfoFgEo20BTt/28AKxXgaskeQXFmp
9tBkO7F8bLQH6Es4EW+KdzGHmmEyqQb0nEyBxMCshnYjyJBXCYtNF8Qux7blLfTLNjbTMPOw6Kfi
HPayLSUS9d7IVrXybbcGAevmOtqyUb+KZSxJhtL5UiPqNKRr9Y0p9Rs1nm7lqeS0My+e/pdKhMrk
nyXoKbS6Qd1D3FFWASqcjdI+9/TnWcPcLuNYbtSQVt+U4pRGN02xLzpOQZhXrFUZ18uUNvGLBisW
bafDCJVgl474uyb07kIHcmk++IB9Po3bsldcPhTjfZqZN2lWwjSsIWbW6UUI9NLgVYs2I5fmcHkH
/wJjCwMVqg+kkwBWCPLG1MhGj0yO4/Eg2IMibRPo8wJCx2XOeO6V9z9w7NmVla7n7GwgnR4MgoEr
q6ZvJbLzvJ00cA67RW+bQTDHgo8oa4AGFCwCgnyrVMHLVJcbeQg5k7SLKzWDof8+syQX08yLFZRM
4iqMrCAqN+BG+JcETudTYYZBTZ1hCGHQTVMKjF5a99K+GDhfe3H/z/4+s/8x1IfyFWannSg+DMrW
iLdVt0/qtRlJ/yHty3rjxpmuf5EASdTGW229uL3b2W6ExHG077t+/XvofJOWaT3NbzLAAHMRoI+L
LBZLxapznIU8Nd3oXd7+7afiFSIXCsBnMgZTgf2ffPkXXjf2rM46f5nRSBVhKljUBrd9I1GwLRhI
53Td4vCCHkLJActFpgoNipNyNaU9dCrqyB8GEABN8d1IzG9ZJHsmRB0vG7vtIWdsLiRl7QJqKgur
q493gXSdE8HubX/YrIzjgk/TpV0VYWjDzQ6s5Tr9ljtMpQJSXs/C4u5mynrGotwjQNQtplpUwGJk
lYpLrqzENh9Mx8AwVLOTEu+v0vAVIBeJBhNNpW2AncsCXx2P8fh6eXe2w8Sf3aFcJArjopfpCIPk
4XusVLZl/aCtIEaIMLhQhDHkXK5n2CBD06ZpjnM/O4EhuMRFIFwgopoa1wkDySfiy4PxRKzZbVvr
+fJ6vdWAP3xDrDaE/R2rYISx08oymDt3mdNj9jhyzB8WaPIiPD3NLtOTjh5CJ/GSa5GGwvZBsjRN
1VWFkYq8R45xtEOpQb1YqW4zNKVFooO0eYvTMwC3hG0Cvo8kAcDg673DWA2pE0Fr6UV1IWLlTl8F
S7l9mM543FLGTZEbyvRWAFf8CCTCoddcxThLTA6o/yE6vJsfSivzuDCfWqHWWjHgTCjEF25PX4PF
N/5uZmcFw8XacEqgO8z6LNHi9En10ObglSNk6TW/hrRG6AaiWWSRX3ABloL0iyolAItgOeq09Yq0
9QRbxbaC83rECJ1A7RLjAgbPZdJIxVyRCWn/4Buzrah4KGeXVqVDoxYMOg1ExYtnBWIzrgB4Y9PW
wHzAlUFRbPUFgDu3Oan4ZI8fMEq2q/b9l9FV3f7UOakvi4agNpb0HSoXdaWynuaQ3ZfW7DXzS60J
8j/R73NR16Bjp+Pjs3Fpey93pR0K+0m34hRMQP0NU/AqJoF4N0wGitppipT8pfdKSJY7s2Zro0Od
9gu6DPAdIB1ARhS7mVjAgC3PR285Y3MemSl6aYwmsNGQ7jNxWeXG3DEBbHi/I3AQERZ3+6d6mEdl
BKzBT+7AKHV4SQ+qj8FkX1QD39w0RVVYPRMtmB94Gaap6+sBGbXatd6SFI42mILvNxEEF6LqXNEz
TQZEFu2C4qS2j4LVEgFwXpEG+jAoEgDme8yPHyCkAvE1dNQ5vT95hWf9wDj+v9VpRvoOZrHzunHe
kPZzK+XsMHVgCWxBxwgOYDvTPl82bTNCrVA4PygbMGaoMywbC3BgZUbcO6W+oCgmx+5lpK3sfW0Q
L2ZchZ3ea6xuOWKwdXiaUie4M9z0UB8MSOY50p2Q1XvTyc/GEfbvq6Sj6CiZKgXGIYOHIGKK4Ftd
kWPtx75oKEzgIYQLTVpWV0FQoD6GVNeNQ9WBOI3gNtmG0A2wFLHAxDN0ZNAZDqQSR7Ydw4MClj59
MEWDRtsrdsZgf8NqxSZKZgoSQLZi81vRXE1c05l9DYXlWPTOt3lJKWcw5psrMJ1qUzuyp5VAm/0g
APfM8JyrhdOnin3Z99j5/BBZV0hcgIg6dYyXilUvp1C30VV9pbWmb1bZndSpx5QsT5fxtk/V2TIu
XmRlZfXGALyI7gtyO/QnTTQMvPV+j+N0xuDiw1DOuhrVwJj8OHbYIKJix+jDSx1ll10lltOC5z32
0dyYPpLDZftYVLi0nlzUCJShpjWzDxJv6CBLd/kp2ouVOS4vI8Rn3jtIQKMGc3WACfUven6vNV80
UV37smd8GHG0VGUOK+YZWqLaQZv7TfaZqI8Y4ZsLwafWZXcHtd17a9rYkGON1YC7OYxsvZNOSpYf
poo8ZfIkcMDLGwSJ5PdYSZSNncVeZmne7vJUdSUSElvS6FEeu1NIkPrNmozRjEA0MypaUC6C9JVc
EJU1YS/ZYJeyp6pXIbr9VONXnH+57IUi9+DiRyRNWGQMzoAp8KiAusoAgT1dBKGD/b3/29Utnnxi
0ia5nGeAFNYDWW6LSOAVm0aoKsROMWaLT1TuKGmzkltdL2OKZPYSo3fGxJ/Ufy2T8pZMnFH4u3es
zQX7ARR2YKkfQp17rMC9b9mKB+7xayJih9l6ftUZ4bkBRi4dvFzc5qSgDwwmMv8eIdGcfte+Gmg0
BcGZM76NwS9fL3sDi3cfNmoFyMX4JGsLPZEYoHJKoUs1d3aAttbSk6XruBVO5mye5hUcF+LnedbC
OADc8gIi8k8tGu1SSMTru/BQn0An7/X7cS/iFNoEJSBfBL0ZiOQJd6yLtjSaRMVcTrJglJQuhyr8
lOuT34SyoPdz0+1XSNwxlrNFxR0GpHz6qoFIiNYiyWgRAucgQ5EM9dwCoekOk34k8t9EB2KoOFWE
QBKLS/56WW3zgP1+N/+SujtD8ygREThue/kKhIvpNaa+1SzGDFjrdSewSjlhBUE2Jnmd/mRf95Hh
iLgqN/18Bcn5AKrOJLVGtH1l81WRXGXZaJuS17VXQecluFgunyqhhZwjBFDMigoFy8gEUBcXJAf3
EDQHQ0x7Qn3LjR/TH5cRt/3ivG+cX8wgdsCLLJa0xjRsVu6QRwlsEiFwkYLIcpY0GRBU6VOiHTVt
d9mCrdlHDOufTeBiQwySpzIbAfA7i878tLY7sI2xPFrdDyIv3LxCVnDMY1Z59JKXAYkYH0UI1qro
q4lGzvL5skmiJeNuKakPUC5ghBO6+sPCa8Ty8J9+n+9piZq2HocaKyYNkV2hM0gVfMJvR84/W/L2
GrJaIzIGZY4xa8Sz7FO32Ol4jCqnnQW+K0JR3+9EKBWJ3rOh1yA9ztWDMvxsVfAXi0qXIhguBCRD
oeOzFjBlY7mTah6GML8eaLEPc+P+8sYIfOstPKzWLRmUNHobrE2yU4tPtGg8RUTw1bmZMp799+11
foWhWgV0c9gEqFZ4lW7azfyMb800P86iZxuBG78NBqyQChpbWstuNZ1810ewyb38t9XiDn7RpJKR
swH4Wj6k5UPdXCtCTVrRanGnXaXGLGUEGL/JreLjcGJd/urXwY6+x0+Bndjda+Y0kiBqbtdvVtvE
xQAjbckoo0XRzQjkjUxfkW20bUvf2QOOilML1RXRpAb7yQ853RmS74UnzTLTgjENZckpw6xEk0V2
MvhF/VDP+2Vwgl5437EjegmSSxsGFD+m2oCVoxM9sa7WyDee1Fv2tlJdK4IsS7Smb1RDK4cczMzq
LOb6ut1j0Lq1l32HSbr8ECB5qHaloCVAdJurXOSIQSHW9dMbHvRjH8ZnLGh3ZT7PLxDFukq+dWCB
E+TlQhvZoVzZOC+VkloDHDaepoPVhl4rQf8XGraLbty2+vhgFd+bpPQKTffjZLi1ou7bmBje5aO5
6UoGvkjwHoMONr6BrelkjIflyNd/j1WkmDbQ/Nz/m35aXV7hcMdTkbIcgm3AGR31iD5lG9I5d0w0
RzrKe9Fw3dYkE9AwdANEvFfwrV5GV1IJKtUs02AVTrD37R4MyTY945HRyxxnlm0I+yI2L4UVKpdA
5VI/Ukxgs7e66Cc5ZS/QzDIOpteWmETTTiC9yi07dEVbuO1JK1wuvJatTBKIcbA9LJ5UaB/n1+Ez
hUCE1x+SYyvborfjzYt2BchtZhdLsZzMMNQg92H6YoUPxHLjWBeF1o/3kmHITBoMMyOGbvHDi02y
QKJ1aUY4zeSSE7mqnyUnxlfE9KmAPo/1YAiu3I0U9T0il6nEc26Bc68dsZTJnQLHiaBEn/yiaN9P
XkWfrUI0LuwUWZKa1ARacfqt+1dc9S6kYU8Y7/NEl4YQjQs4faCF9YDSsms+9pjRB18oPspln7DH
u795SXu/kuywrMKb0gTjCOoKhlYdWAsfvWGP8emdthcGF7ZO7y+n91jcwUulCrylaKzCO1Rzqvzi
NgI3o3xLjqWb3BeOaN8+nvP3cNx5S6IwReM1FrJOPhulE+vo2hn2l+OyCIM7Yi1kFMeyBYa6XI/D
rbo0diXKmUQYXOaiSFbe1SGWrSm/puNhDh968nzZjI12qndrxfOZmfoSB1IBjAizMOiGvSayx3ip
pp10MEWR8GMO+B6MS1IWqvY6NerRDc352EMct4ekK2QxwsIOK8EGbUTd92BcqFiyMaysBmB4Bb+V
vQwZ0WCPd5PTHrSrwMtFOQr74y84Oa9eW5e6SpKc4c14KKz8aV+DPeGl8zQ/Oc4iHxdFC5OLFnoT
gBuugAN2frDDKDAqUU7WgPb8txp3WojW82Mm8n49mbeuAgaJtCrVIgAyVbbuaT5CiwEvk8qN8Shd
q7fZFWNaZVQ75lMn4u4UXDQmF0DiAaxdcsOCVXNfyDspFW3eZoSCjjqOrSaj8YkzrgHRXJlpOAbB
84hOv34XfM0d6VlB+sPISIWyjJvOssLjDJJKK1YH5f8tZrqPj+HOQFXb8Oe9qK1+89CtoLhoOOJL
OCE1TItDn+AzVeuJOzaPlnmztLIjCCcfP0PgJCswLix2EA+puxxgbMpZQdkNHZPaoXfZd0gETg9P
gPcx03mPx4VIvbV6KQB/G/CC3eCG+8y3JCDKj8o9rmof3z6J3X8mTwJcgZ38wwTN8xl85dg/vEX9
ivf1rtlHnwaPoIBOD6IBO+Z8HyLLeVH5fgCrlks6mzCyD2QnhSpIbP0kWWb/R5u4gCktwRQ1FWAY
e5bmYCVHB51X2Dt138u29nAZb/NMg+qd4PUS7TV8X8A00VlVEaUhGvgprq6N8vDffp8PkJXSKumA
3++jay1/oOmny7+/tSuKLMsmAS0COOv5y6xLtLEixejmGJertNul+WGKJn23Yu4ag9uSpdMQJQpg
JIdwX/j/zKqIeiVFpnB5bpZHCVWWEvdyHtqKdI33eXcQTqtsbfjaGG5D8opCCiGssGAzqgasuy9N
7RxEy+5L86u5aXYxmroEAUmEySxfXVpS3YM2VMpHl8YgJkwem0nQw7VRmoBawcoNuEgut2DZBG80
uzl6D420LOgFLoUws23qIFRGQLgTtcGJ9osL6QskZUOJAjNNFm+C5huBTL0+y4KIsHVzrE3jgnlb
V0ulMe9r1dqL9P3UmDadjsZSO0X487+dJi6QK00E6fYaLpgVtxr5qtSd3cSCFEZgD5/rom/QUuQK
GKT+slg/zOlnOT5q+BCP/6Lz7p1XmFxwgKSnbmoaoKR2J4MYs/KZRsG0j2S7Jg7+gsxWhdrZArcw
uWjRJTKU+pgranPojuO1nH+19NfL+yRaQy5UgJE6X6oGGNI0PKsV3ZlRfiANBMGH8VTLIr70bTgD
FSKK3OSDKEi/zMNUJQjiwXxrjV+H6NbKBqeKf8qVIfD2jWk6tmdnLM7dtWQq68xMcf+BI091yF7y
ktscozr0vnUx8AFWGF3g9ZtZ/BqTc3uZBlY1dLDPvGW8fKzVeYGy+u/BIFF79XYw/MdATHm/D4Zt
k0yqXrAbtzkY0V0ribLoy7tl8m/XUK8oxt7CCprNcUBdL/kSe5ZbQDvoUz2CE3YAlxUzDkxrgst+
o6K43jxo1r+3LcoqLVSYbfPROBZuudOvhh/NlbJjBIcVup+Nq2In5OfeXFFFJhbkXZhyB3e9GFah
M5IwljJZ+ps8k3lDvw9HijdTw68w1hD/uHz+Nj9rlRUkd98EgRTOloXPTGN2hlPhh57cueYzoyAH
601htz9Et40Qkm376hLN5FnR8TQMyOsBSX2/K68tVwXXQuio++JalO5u5fRrC7lzmGHoKktYNmIt
MkbDXapWTtKdGl1UTGSxis+r10Dc4VMpZAI0CUup4tNBxuxGjJHZ3eSgCOy0t9ku/Xx579gffgGP
v3/MssisVkECpETfTesecitZtpfpq0JPiyIszjKPv4TGXUFWnlU1NOtQPXKD+98DHDHKiTh9tiSc
Cd48+Wev5K8eUpjhDKFYmFZOO/An23J+KmSE7CNEkESBWrBvfKUl6wLV0Kq3fau/Q94ZMqstSnwg
cbTwqRI9//tpe8SWlXEsCqz8Xw/aDtRkwKNGQnaZ3sk2UfvOU4f062UP2SzHKZpCmM4m/mdxvp9S
SBq1VYA06JDfFKgh6dcGHidUNGWJjvVmtrCC4rw/lGNKzFhC5S/9itZHpw9QV6m9ywZtBsgzCD/Q
Y8SKDrnqcHLN5TRlxyT8122I2BpNw1pBX5xCC/n91kyB2qTGSJGOJKVdd831aIR2qCsCM7b3ZeUC
HI4Sd9JczTi6ySHY6fvhqvEm7+2x0xFVy9Wt2tDa3bgIT9Q4hLwVsDpX+SK9dKjOMxE+w61PEqjI
25N+TXe60z0HXuOnvqimwky5FDe4aA8N85kMEbx9TH/K3XU3nMKqERxhUbjg3LzRSZZmCTDSmvik
+NJogx2GP/PwR6I9XvZA4dZxfq6ECwifWB24OC0uazkIDkyjCQ9Ut6Lv6O0UEsdWMaEboX2Q2DFr
MPy1rMDN3jWD4wjameqx2zfe4nTfxwNju1RF1Inba3nG5KJTVJlpPdTAjGbIGdbZc5Bkx2jo0RYe
3QydkFZn80ivbOSPQmfmatKh9NWB/eG3Gm/ppDsNb8VsqGjeizoHtz+xV4jcgZjKwJAggsISc2iu
OMRNj2zo23osbBN6dpEnykC2j8B5SbkjYJE671GrQMlUPUr9XWJcEenhslsyr/t4ys4Q3AlIg0xt
DFbRXr/rN2L+QJbTX8LhvN/UexCKTsAZ/P5ThTcQ+VAemv8PntDtT5nzLvFSEGkvd43Swy9Y92B3
Vzu5E57IUXZlW+wTguXjdSCGsY5NUsGs7DAhCc5303E8qftW8EWznYr+2SWN5Virm79J5drqYpRE
8znws/bKUjEElpxSXUSOJdgmjfus1sKlTXRWe2WPK+E+v0932SfMplwJD9P27WJCL96C5MmHyRGJ
0RrrJivqeOV3FKt8qOUWDtkxsFmUY2yun8omiC2iKB8UmQYrqKim4OSW8WFe7HD06n4Xil6HNo/r
GYXPq3s5rPSuwoVpSn6oXs3E+3n5sG5/Xa4QuFxal+t8GRkCYw1CplEdNA80fvvlRrMpXumh4wNi
tr+6iVeonPelmUktOcXqacVP3bJ7fN2lze6yaZu3xwqDc7wxK8MmGWEZGVOnX55izDdSVIGjxtYV
0VW86eUrMO6qAmfV3KCiiP4Qfzjl3rDH0MGBva+JGoy2rdIUVbdkDdwJXAAnVqRHeWSgbNT4xfTF
HH3Z1LxERrMWFaQy23FPPWNxkXxJ6jRUGrRlxr+03duQracd6i9I05xmJ7qZhGhcPG9mcBnTGpb1
s0cgBx25OdRdwUCr2iEG6XwR4PbZ+mMdH9WlrqxGrYd1kHq6KeZgZ+B9oAlFvVmbScV5Efl4ri8Q
wcCFiPya/pyGzCbV82U/Z7vw4R5cAXBnCaOpRaMVACCxbE/LZIPYbtJuk+JOVhsvT53LcAIH5ON5
GJRaFUsa4NrEI50Xl981HV9ByiH891Qo+ASCaDJ0BnRQnvNfw3GQQbasJAjo1k1V7el0u6S7y9Zs
e90Kgzu49UC0ptXVEWyb5Se00O4HaPuWMb5MMUrhWoLFE8Ixp1xdu5WB4Q1pBFxyYKTH6VV8zD6z
93Hl+7yXni4bt3lHEdNCcZmJT3+gvoQu26w1+IS01K+69TUPOnuhTtYNokDBQukHFzwD8cMCck9L
s1kAxDqgwet5u5j2spv95RNr8NIPqUida/NQrQC5W0tLs0EiCYoJqWJGPpQE0doVlaV7ef02Uc6f
+B86VDVNLsMcdYTa9Ef1NIi6oLY/qlYAXICFOEJC2wFmsHdpsAKj4Tj3UIJ8Kn6VBzaylryK8pbN
aLGC5KJsMBlhXzawydRfh/6utL4vKK7WOwzamlTUu70ZYs9gPMnirATUJCnAcsuV+l8jcXtL4OPb
JdwVBucKpa61ZjMBQ9sNh5YxBcoJeCBKFew7OjhVQOYyCGcpN1PNFSgXc40Q0kbdgOJPN5/6NsX0
yqnp7HS66vubqkhspfXL8Vdm/GvOT1YTOtfQ2DlcRY85ymdTorC11z8T3deGT5cdfjs8rQDYiVgB
1Glazn3K7Hojls3cVHuj8mfquWS0Rc4oOGAWFw3BCNZRawJcW73GaOeXBTU0oT0sQq7sMeJUTfGJ
/dbMgnALxh18u8m3TEpdcsmdYPVEXsHlZumkdl0+whxtZx2VJ9RjXPWRfZNWzyJNgu2Tda4O8obp
NCYdsViLhj/Qr4XkDYmIJ+Z/HK0zCGdPIQ1JVLGwPjrpzeIWLsQIKhviQuilLf3kVSSlIjKKC4dt
qlljFgFvMa+T+scouZAfEdxV2y53tomLf9aodBEBDijVTrTcZ7Lge1fw+zypZ2eNcRR2sKGNIjtG
hXN8uuxlgkXSuXgXxB1tFAUGJBBs8LTMLJ1CbsoHSSlKQbaymT9AbVghOuhHNZ4rP1GHqotaJCuR
EdigbbOt2fBK5c6I/Ms2bZ9T3WJapCgtfhAsKQyiZ5BvRFJ5qx1NTMODimYf3CJ+uz30gAVom0u4
QuP8rAqzedDMGX59VKjdwKEhWlI6BuqMNprPVB9c8lfdTvTptl3tMxSqQsLZVPQP4W4MgjzVlX8q
Y+V1n9jNVbE3d8STDr1pJ9eNYGU33XEFycWJPkqkXkFtx23rBxJc1YboKtxcS1NVMepCLOMDoVqs
tqGaDPgcyGm6N/ThzjQGWzYqgR3bseiMwz+3KItqGm0BHG03ZzajThtM8O24hv0mT+KYd5GIeXaD
bRTX7QqTO2qZLuHJvwVmdGCa0emxuRpBjd/tRA8jm7tkUkVGkdEgHxi5qDHFmtZGk2uVJsiKmnnc
KzkRpbPbW3VG4XwhrwIlCvN4ArX2Y9PuJOtzsLxcPloiCO7GiKZCjyoDhoxEh9rQqGWORcvqbl4K
KnjjFkFxh7hjqmllgMtWybPjkJWPYOfyqtz0Llsk2hruvigIvtYkDRahFNKBdlbXbUUJRa9wm1n5
2QH4pluMvufxMAMlppWtNI+t/Ks0vKD6VkyHOjUEcX1z6UBtQkzQMCgfeKviwYy1WU0m15DvO/01
op9j+fPlZRNBsGVdJV5JrGptHKaTO7Wzoys3JSp8fVcJIvnm5qwMYX/FCqUbhnguZxgSQvVpOeTa
4bIV278PYg9CiCbjInz/+7Qx8jBiPgbW15ulC4+B9e0ywvY6nRG4DwmrDoomVoFArENCv7bN9TI8
XYZgx/rDxzkYX/4xgvtoiJQgTwyWZKtF9C0O0qt2KB6mGrIRZfxwGUpkDbfrI15YJVNi33vZro9M
W1adWvmrrGRlD7fpZdLhNyu2ZJOPsq6k9ajuQkFEOHks2n0uXqakCmlmAGguXiXw1WARBf67XQCw
qIbBAtm0PnANWTSIpoXg3Ot2icRjtmP0QpeQa6swzYBnR9lFtTryRI8/25b9gf0QbqC1J40TYGdI
bQSfU3132Q+2Xe78+9y5IXLbD5nKwlm164ZXNfqeJrdNf38ZZdvbzijc2aGJmlcyCOhBPvpFD0+1
/hI1z/8Ngjs7uqS2c1rjygTLD954EidbFtsqOkFAFu0Hd27a5R83aBH+g+aY54LCwQY3HVKZs6MR
7tCQCE8uSgxDtB0F8Sfo6XaYgbBc1uyhO9Orntnd98Y2riQ3c1RBJ7loo7iDtCSVpMwKNkpLorsl
6r2u118RXPeXN0u0ilzykUOY2TRzBoPxy+kxkQS/v91vsVpELuUojDmJlw4A+CqtDnhydi0XPdaT
x17qRUOz7K/9ELapamm6ainIqzlr0gwSJfgcRikGNZhZV+6VAg+ZQXI30fI+qkRiLyI4zrayTsDB
qwIu7qAbXPmKed+psq3ItzW13MsbtRkeVqZxOdVSGzLJqhxRrz2oaWtP8oOuzq6siT5Otr8r/yCB
aeD9BZ7GU2jEHZBYPQtT+Pvpc3ZVHsZD7rJpvstmbbr5CoyLeoY5Qk9oAJhSKNfZuBwphpqMMBG5
IVue/+0ZlG8Izsuqz3GpIyhdG0cN/P0GZpyTx9QxHTT/zG865ImHl++7fr8IalwiG7mA2OeLhDwb
bmK038ccx0zySGwKwuH2x95qJbl4WFRLXjRsJX/TNRU++M5SNIglD6qd+qEvC/KWbYcELx6eVXU8
NXHRcZGqgo5jBTdRDMf6XiW3rRLahTkK7vvtBjh6BuIiod4RcLZYBU7ZL/Klg35viTk06PjuzJvI
f1Fvk5vAzn3GnWCh9i8qfLAz/NFxzuhcSGn1lshaC/R2yL06qP0urA+x0nha0jtSE9yMpYhM8Y2/
5BImF1eCQa3N6W1p3cUH28gR/C23CGBu8bm7Gr+i1RSNraFLDvSQeNVz+Rj6ImqFbZ89m82Fm3AO
aRd1JRLgDsTu5eDlE1KqZhF01GxH0D8wfK/GGC5WWIyAGehtkB+z4EkDzWaofVpKUbAWWMTP4ESd
PGixho0staupu6Hx9SD6ahBZwyVX8zTmMjSy4Kl5faoaxYHutKeYjVv20n4qRHLr25nw+WTwb70S
pZMpMzzG24cxXq+1GYOj2eDYT78Ur9kZ+J4QnHvROnJxpkNPoxUSrGMeftHnUzc8L0K+PtFCcrGF
jqEGPkK4Bc2lPdpP972SuaQbriCHeJUPVOCFG3z5yPRWC8mFmEoeaGnVWEjzEQfuBCpMr0V5U3LA
gXUgu+4TQVEVfSmCO337Ujp7PxdbqjmapymHma1aPSV9tW+L+AQhh1dI9pymBcq+knaMhOUZ0Q5y
4SUMg2FWFezgmL/I8UtFv+SRaN5AhMHFj0pqaqNLYVqVQCA8/tmoGhgxesGlx3ztQqD88FYqjRAh
ZQsYtp3kzGWb2XFsmYLkQYTC5ShyrZXqbGK9itathldpKAVX3LYfUJPVTcE1yxOignYd9A0GPjQm
vzm0O+jc+kxRSFRL3z5VZxju5PbRNDSLgfrSUMtepQxOViSOMfZf4jG5Waz0y+XUTgTHHeIyikmf
hyg0ZWhVcay63w+W6fT1eIgC664k7eEy3nZCcjaPO8TmEklhTYFHe2qX9TelRXPwuO/+7oUeDTb/
bBd3bI2oH/UR84FuSANnTF8CM7Cl5Odla7YP0BmEO6SalhgR3ndQQ8UjeTx+bfJfLRUUA7Yd+4zB
HdJmWFSrZg6Rmo+D8aWXf1y24X9cUH8A+HaxPiolajAjWmTYru43t8FhsNXb6HMHWXbwlv2AXoIg
Jmy5gSoTRQd9B/6TOS8f0sHUFpmdVnpd0B9FrkB2qrOTpBEAbVq3RuIc3JAmrcsXLF/RQxa7xoDO
UnmdLV1btmo3mMronPxW9OwhMo/z8khOzKzrAZqjhaJun2Ops7PwKYgEb7Jb/rc2jnfyAmqsPfve
NMknKpWgJb9d6kIQ+ETGcE4+VDQq9AlfRkFbfp1zyIkPlU0zTG5pqXvZF9lP8VfF2h7O182hgz6Y
CnvGTHMSPOuFS3Iw8+AgFcbDrJpu0ugCB9leQjChUcU0waTLQRJSlRJiA9rk2pchq+24LG1VODwj
QOFTaEiz0zBlDVdSfT1W38poF3aCD9jNbcLov6orOioafP9sa0lmaekwZJqNxqZzswuS6TUspz2V
4u+X92krJqkrLM4lxoIkdT6jgDyWr1r0rRJpCohs4Talw6ta3FLYUgygM46/WjEGkQdwnVmVwOM2
N+ZsCR/8pB51L5k1qpV9ZoMUrJNGWyai8cft9SIaRhJVzVRk9lesnnP6KqzmckRrg0K/S2nhTKkI
YXvFzgjs31cI6iwXNZGBEAeQHVcPNXwg1V4TESPI5gl9q9pBnZQpj7/HqS0rgpXoAqms26x2KWQ4
yQ/ZOlQpavrkb15E1BUaW9eVVZMZaIVpAc1EI24b/BwSxbPy60ASNXpubxArRv42i9sgFXI6Chmw
fH26l4xjLSJ02uyQWFvC7U9MylheBlgys2mRN2VKcBVQqH7Z9H48ZV7oiwirtl37bBN3OWilOajB
DMhI+jYbvqb/kBbvchzYLByvzeICAVH6iWqsXfW3QHx6X32ev0T71NdyW3RUN2ueazAuKlCjw2d0
BjBpb+0Y8YIMtlPFYUppofCzb/tA/Vk9/qulpywtZh6Rm9MtzQ992Lsz5LHKvxm3XVnF9yIRvPIi
PGCbFOu2Dz4VmiB/FO2Rpb4/RNmMgNTlANC+9R7T0NFDzOFRTOHNwgFl0R5ZXHzoWqj0Wqwzu3rJ
P709JfjB0wAhpIfSnfdU8PojcHGLiw9LEC59BHVUN7Pk66xKD0qq4F1u+ZscAXkJwVsmRB74SYep
meNSZ49lOYKrBuIUfextK/yLF3N1hcLtU7WAzVsKgRKRU2mdEmU3TQJf2FyvFQS3OzTVR7VZAFFJ
17N6M6X7LHi4HBJEENyWxI0MnmW2VkWJchrmG7o439Xh9HgZZvN4rixhf8bqZsibMqGLDhg5MPaT
me0pbe9SMriWHPqXobY+kdf7woXuQYVwmJbj+yiX73XpqCSjPUySHeNJohK4wPY1sTKLi9mQepCL
qANWP5p0V1dp5+o4Tc5ompFDIznbJX2aXClqVdt6EaFfDFI0dq0tllfJS+tklgkWExWicJfXYPN+
XP1dXJynROpLs8ByG4vhhqG+W5pOsMybbyPrdebCuxKYSlWXwBiP1m68WfbBifXAkWvZV115P/1N
jw0E7sBQJGtQuuOHSIg8piY4l/FhLR/b7kg7wcfZtov++X1+doQEZhYVFX7fmhb0zUtOslynNLGX
VvQN8z+WzlTBN46P6Q+M46VepWr7u7u9i1zNa68jsPW2L2pps05TlH5FVdHtY35G5Bwi0uI6Hmp8
0HQdeEoCfS/RKbatQUQmte14ZxzOKcaur+hS4s7vwF016dWhjgbBJfLGxfjhq1P9g8Ff9UUx9FTN
2deMY+y6Q+ZGPmOe7ewCcuX4DvUnUMzo4L3b4anu1rADVA4qpBxTYken6eviNffSnYgFT7SnfF7Q
qLSxCvZXsYSRYFYVjwb0Qfd6N4w9FWODojeDbX89LwN3/3RqTgItAaA2p/fJnDypEE6y2zp7zMdx
fzmebMZUAgZpzMARNB5wcS6vp7FIajQcMN4ZK6X3dR29jH2/hzDzkWrt7jLcprei0Q1n3TBN8rbW
q9vCDAvQIU0jZoGt50j16uIWNcfLENuhe4XBXXzWrC0a+hqQ+RAn2IGNFg+BhWm3UECGLqILMpgb
0Zv1dnFrhcndgkgdMyVJZ6Tfxx7P5WyCH9zZr4Y7QSgjfakwpiviyxAtJXcbdmoaV5o1gZygquyx
seyicInojW4TBL6hoSqjg9yXO/XWWFtzTgewPMXXE/1cpTehaEJnswdaBd8HevMtiilTzgWprhQz
EnrGMdIdyN46ZPgWk47iHuhtY0xLldECzZrh3qcqeqPred2iOT4evxf6dT1dhangqtl8jEZl4Q8G
vytKB837CN3wIDEp7QWMX7MTnWYn3EMy89o45QfIQbHJRbxLY+QJFO5/12ug6pqB9gZFxlyr8t7O
se+KqmLOWC5Tcv9/pH1Hk9w8z+0vUpVy2Cp2nDy2xxuVo6ic46//Dsf3uns4svg+9moWU9UQQPAQ
BIEDkI+Zz7O1WEGfSIIXtj1vx61iyJU8Bq/SvCDpMqO1om4fpnInJo8y+TF1sYOhHtt7e3UFNdRQ
mAaqluAubzUT9LERcwsrGBWtHYFEaG5QQ8HJ33GEsH0A7dileWhCiDlHBylNAyFX0K1bi7x87qog
HeNcVQOtIjI7d3zUO3EKY5B+5LNHxrtGerEKTn5wHQx1jDcH1a6MDmfGH3s5G0czxQaWbnuPfNdx
dsVn6wudVpffZSAc5/G0rSt1Ecjs5jiLM7QKQ2BBHlA4gIZFjTc+YP1ue6UUE/OIIUZ09AoQnuwr
DCWa0FFdebSd9X9hZ1s//6+kMU6XlHrVdxqkxT/FgNyNAfHV/Te9t4GKbvV3LAUoEPr/S8aWzmpg
X5ilAhYcHdGp7jI3d+S9cQ96bJsc/u7kupLGgMVUheXUz5Cm3tOhIGMQe7mj3QhnkLefIwfsjy6v
SIjjIuzcbE0PG0kYITLGC7SGWTKIbuKWUxG6CkpXejE37BDl1Fpt9nhOKK3GH5rR9MdZAyHiPHWf
ikJIgrlRefPbeZ6pMLFHn2hlM1FrCrtqTxn+q13nmbZIWTT/2Y7UzlfB1CiDerpRIKywbjPUppea
J7ScA2017L8yI4Mf41jGwyTCjE39EiPQ6LNP25DO217sc4lmZaFa6dCiNxyM+YLVaK2aCO4CsMNk
XvaDd2PiYaLCwIc1FrKktpBYfdODxdVOdFpM5xnPA2YK0bJNXtfpqhENFFfIuoEwW2e8ohYWEqlC
h+gQNd6SgLet5uO2FVe31JUExhVii+iNMWKZ5PJGNk9t+2lKOMfievrySgbjCsNQRHU4QIYeClIg
q4MzDYpXT5Y3DKorRj8Nob0jSeajGntfN83Ttopc+czJYpRSmVoq5E/+7IHEIKgSTF2lFLWgyOI9
V68vGQZjmDqamAx2RLNWN/JULgD9GT3+8u2MNDpHHepl7y67xm8JLMyLY1MOGPZAM/bFU3hu9g3u
khiGYLqDo34DQ/N0wChjMDRglozLkU2Xaks2A/paXpRSQmVXvaN9or2pS2EnaL42nOhpdjvHwqPV
J8qrsS2YY1UW+Yd5TJBaglxRanwzaYNEEDi6vU4b2dKNAf6oxIBMccK9qPMXf3EVN38o9uEhOo4B
JZdfAiVQP7X7zpH9COQNpYu0gVMEvHE967h2tb7UFlfoPM1y2AwqvkM8lCkorxLfdMXenv0GPRFI
W8Qud7Lg6pl3JZJBgaYyI2mmV8KWjhbsv3SPCYKHzo6eym+YsYARM6UrHi1Xe9peVomGQFs2Z6BB
zaRMkRqsK0j7fcse9tGN6CwnegkWnMwu98nHfF9/18HEanCSRjyXYlBBVip9shToPNWCZ+rgV25z
jkvxzMqcF4vahVIkQ7tEWJwy3gnlx95I7UUJwGqybcl1HL+AAhNr5kJhynFIjyZa2piCJqh1Ot7A
nvXdb4JDH4xHmDjDmAytWeK4KLQVvj0Y3a7uWkfSb7rw+9/ochHDmC1V2wSUPSISFFIn70r0n3pg
TOu/mok+e/8mijGbAh54YmkQReYbdJZE5LkcOMffqp+ZsmRi0CNIc3XWaIKSVha91wizeRqLKYgN
7hAZCrvvttGVDMZiiR5F0qBCRgQHQPdP5Jluh7TcrejysyHrAHUljTFajebZsiohTbNHT7ALF6yT
mGZfn0IbM1kC3siaVa8zNV3SNeQkTLZsM1PajIQNNqqFGMlui+xIYvNAsjmyw5JHIba+Whdh9P9X
4FspOZLVM1IgsZ4ddV33iVlzDvDVrXqlDwO2xDLCXMSJ5uZLctDBWtI2U4DCj7958LkSw0CrHmaj
0kTYrIYi+ItSO7Ulc1ybpwnj2pi7qidtC00ahTiD5VdV5pQjrxN1XYolakhNWRKesN4uSQjm72RS
NRBqZY+1eZrDL02024aBdRe7iGBWvW8Q12uUuXAeKixLMAvGPrUwmVR83hbE04X+/8q9xDKLa5BC
UVLz7mh10q2uE4fMpb8t5g9b9KIQs/hGq4a5UsBm1Sf1INhIBfwojtUHSliYuuYN72LOsx/jCHVW
0lAY9rNq4hVAnmUUgg79wYnycVuzVQMi2WuiI1kG8wuDPdoYhaTHjcW1NNluY9ktCssZQtXbFrNu
wIscttwvsSpMco1MOqUAAYmrg7ur+6q6C4K/AoE1r9KHK48JrEN9nCLNhF7hs4rGueIxdFU3le3Z
LV3iJY605yhIc6vvjgxLg4oqXlRAOv/WE/t+zvQML+Ng+6MPZq1KyZPc+Vu5l8Amnanutjz6c1vi
mBOqSxM1X2o4pEaHdpJWCJ0h6YOpqn/iEbK1C60MtiWue8pFQcZT4l7IQqkBQ+MMDlwj+5HkByHm
dLRwZLC1h3gCExutBwvLnD0K7U8pOyj907Ya60mHy0KxpSvdko7TksNynYvmrcD8Qq9bMS6wkfq6
mw3uoKs/OONv07EEzHUXJUhfU7UqZ8JViDjpZMdBXtq9qzjSGfT3nMNqPf9FUxyiamBGNVtfOXVT
X7UTEASVEmBDa7HfLE8K6IjhyBc48Li2bArCCRUFQZYJaH/r+0SdpyI0cTRWeJRqWzMokgydasrj
9tLxxDAg3KqCXJg13gOs+CQZB5E8CDygpwfT222FimdFkbB/NZSWsIynY1kMYS3lvZuOmR21n4y/
GNfyVgJzNEpRj2E7UtHjNhrv8pvcA5F/jD5eetlHq9YL99X8PTC9FcgsThIlSlfXZY/0BmU2kuzo
3nJoSo+Wn/ESbCu5obfSmDWyOsxDjGaoNzp0Gg1xlp12YwSyixHhHLCQeZoxkFtp4oBFhKzs9Iuz
aThWt2mQHtJz6Ku3r4fzo+VWsCyyvi9JwK1hpaHSlrswKFwM8SjVRta/Ni9XL+V9uO/s/FTdRE6W
2tmZu5jvt8Bb8zIgXHQpClgNqNy55C67K1yaVzDOFnK07an0yX1//AsoeSOTpbkrJ4LWxV9LSofl
xtRjzyAOsF+bvbh9/BybsqR304zKTLmHipMf7Yyd9JG434yzFqh+E1j8MducHa9RJ7uKIKtFLqIo
gbjKMG5bc3BDEnJOTrooG16iUY2vRJRGXHaZTP0U8y9BxuX1PtmBg5UTgqxrouuyBUZ802Ahnyy6
FJlT0mPewx6cGAWPwnb191UR88EwmMzAM+ZbNTQzMSJNhbOX6QdZ3zcIcbbxfYWgHp52JYHBxmKq
rKkikDBg6eV7SuMgYhvBxcsCs8iqG+OLvBNc4ztHLk8zBiLzJMcrn5rCB0obuB9i9Fp8UHIb7Vem
E97OLorRia1wXV1cc4wrfRmwVGqrB+0i5GaIGZcdcTtkJckOBFcc11gpi3lrWQYqBYyMnocIlq1/
mj9BzfsDxVzE79GvaR5TN/SU76po8wpjVv3+Sj0GHTF3wrREgsNUVNV7IU8iZ86LsxJ1X2IJU3/S
xFUr0etHXg0+VebdfruSS7/rar8pepvnHTWrWN4MmNbXgjHKOqQGnny0j9uus4rHF1FsoZySpEWo
xLArqYfp2EUKBstFcel3C+Y3/Jso5kaT93kYhQ1EaeZzk4MHpNtLJe/iydkJbGW8mVs1SmVhOj0G
hW6q+sTiVfevBOBvfJEtiDfAFIgHX8hQbhMNsalk17WtuwtuuY6EqAsvLUXNLc/kOAVbGN+pfdMp
I5yRFOCCLdoyc5RWSJ2clMuL2Oof0zzmWZMnk8GVaUTOo1WAyIou+DCkpB2GunEjndtlwFs3BknS
OdbA2AnnSIa7pvQ03iMKz8+ppldbKhHDMR8V6nzaZCdoRVQFR5y/bns41zMYwFAmtc/mhK7RHmSt
io/7rF191d3exTOY6DbObPMIQ3iGY7BCEJZUNBaI1Jr7uL+VtedtnTiGY2uYMqXW8rnA77coeU5z
w86GL3XFG9/B0cJisCE2wK6N0liEhTjB5G604/RpW4+VC+WbXWsxcZIc9hkhOUSIB80fMaxwQCGn
FSQ70S6ckhPaczYOO1Ud+FAtpQGIaBfFNgxU7pmml8al1+jT3kh5JEQ889H/X3n3bIHwFixLuLQ0
7TmvtZuO5B7Hfpyz3qKOciVjwHyVrm6gUngGS4eN+OL1WlSduW/K7x8v6EopGkgsDdzJ2QRH05p9
NhQ1XSk62OzXY4IRmH7sc69761pdZDFeUQ1SqeZiBdzZN/vCH3aVV+/xfA4qZ479KIK9P9Qvkpjo
MxGmRikraDXddm5+0wfJrRTiSZVOjbEOIp6QRXvc1dwb17orXuQyvkHqolOIAg31Z/NMB74TWBQ0
bfQJu9jRbjvVX1IMI+WW465ehFA8in4JpCJMthtjLpBVacuWXi5RgQ5Ce2lXoj4G7ZGB7jdcRvYV
3kDqN7/lsd0ZrRkjnxQ2vQu6C/M+O9EpQPkziDCL3RJkNwPKZOUdcPh/0ZX6yfvVvchmACydUyEX
dMiefPCcOZk77JSHFiw2XSDsLQ6WrW/3izDGaVPwVBVpRg2rY0RU9b1TH7eddR30LwIYXy2njBg1
iDHd2brrFDchoy2l37ZlrAfXFxmMX8qZEBZRAosN4Vnr92l+wFPL3OzT6T6pvpfql21x69vgIo6B
L2JqnVZoUMnUjpL50M+Vl5t2a33MRg5S8ozHhDJDXLYIQLHRO+sWBC9SHnQy53hZSci+dXUmnInF
dBgs0iGukFAnQYlYUY2L6XvCubqhU8t5N6GV0vq3ApnIBuQXctoZWC0rekABZNt+x4RN24/mQGhP
av0SzaG9vWBckUxkE8soMNcNrJj2mNyhmv8FE4Gc6EXe8ZRbKbV/o5xMD4mro03LtQwFaVCOFp2g
yMctHe1BsCcfzXHYymqC1whbOqg+zXm0pWv66jH2eUjN2RBssX1hgioxp5uOXqbpURTvQTl55BGZ
cDbCa1LyStlkVlDwXMB1wvT7rOzL2LE0RHZxbqPLhreG60f57133avkrYTlJe0ms6RrCsuFB2XVH
FScOOfJnbPLMx+DJXIWaVahYRPAiekZ7N4pnEj6R6L4hhyGP7dz4zwWt8BocbCAml1WMgWD3IAh2
KJ1X7xpRf1Qi8tS1FgdK1vf5lQxm28UY/4ApqJBBO8YGcM3ReZ7NrnaVg+JVQf2Rs+dWj7Erecye
s4rBUCL6fFB7wq3hL7vUifZGEKEfH2krd1vaKlBehLG5h74a5LnooFyPhMrgTtnPiEdWvJ7Ov5LB
nMujUqJVXqQXC9dANRka35wYzKOKFz/ySHDXbxhXsphjGY0xU6Fk0EdEt5ab3anetBPvytajTxWx
z82Jre7kK3nMKV3IjQCiGzyMiAfhU2svBIWXoM5Ds5BDcxCCK7iF9780MvAWjtlqRlzJkWpQL5mf
8/Y2GoJK+LntG9yFo99whRwlaYvGJFBOxjRHbGXkUM1HhOY7Yc99IFhFqStDMid2l5MC7yBYuDTd
0VuAgNGRuLNVX3Bl587PWDceDYc1zA3V2LdGPC8VUaYiHjfbxK7qj2HzVOvcmuB1lS5SGJWMpVum
pYUUOthYVG36BvGZHmDFD26pAk8jBgg7S63BjAxZrSf56AsC17T4kvi0XrRHTSw6a5/D/15VTcH3
oh8DjEaciFXSAO2LnjhmeBZz3jhb6sTvIvorCQwUGvWMcbojXSfwnIvmhyz7znFxuj83JLDvUjo6
gVJxggT9M60vtvz0QN+lQtoP9DoNLuEdx5yVYp+mhhh8jX2H0HR04huwUjj5wXTrAM+pt6GNBrgJ
qRBeWMOxI/s+VdRDE6n0/pnrR63/Gc8fts3I+30GBQ09rds4xO83siPKN/30N/eUix9oVP4VEEVZ
2iaVhN+XpA+1gOsKLakMVRsTv5Y2dlClZmcLb6E421dj0A/NERiRRdMSk6/4uMUGhnVUAjrYfdw1
vEl962nLKxUZsChnTdHKCptp8Gs6jNqdo53lNB4l4mkxiPiuP/ISZPQnt3yfwYx5auUu1+glST6l
2TG0vhvxuZg/bfsGz98ZlJgjWajmBVJEWHE8JLOTxXfbIv5w6v9GIo3BCS2c0bFN/aNxJZ8aLw3E
/YSkSg7yb2u3LY2jkM7cVEYBM+ciC8JQbW0YT3HnWTOPRIOzNOwgmVzWyazqMJrZn/QPKIbJn4aK
U2u//lJ6cTmdiZV6VZtNQhWRbutlF33RD+UBfTjHttkluv0S4hUFJBfcRrf1kOn3YukMWNSJlUQx
gW7THH1HfREIEM2d0WN86SC78tL728vFwSa2XSvqizJFpgFaTn6mYeInJw/AcwcGJgbDCiudZkoF
1YtFRyrvjMHbVuEPgdjFZAw4xItUIN8PHWQNLxrKLg2kz50HkmunOPNShjx7MaggF2kS5w1kZdqD
af1swyeOMqvp3iu3YwAhLzutFGIKCCheqp1pZ3gGngBQR8TZqDxNGFTINL1BEzW1Wn3TlDejwFn5
9ezIRRO2HlWQu9SyEmjSdJ/KoFncZfZip9MfYkyvKqK9IPzYth1HI5bHXaiz3+esq/cvss7pyKcW
2TgRDAYRhNoYjZreZlQQtrTIE4++6ovcZA9ny7BFIEqd9bo1UgQQbqfhg7z4w/CybSmeCGrJq4hB
K5eajPTwrrRndOW7Y6E7S8gJS/5w7hiyqmlopbReUwdXUsZ5iJU+megrNKW0kXbp2XKkg+5XKJDk
bcx1lS7CGJV6ndKTdjNKZwr9PH2fmnHXDrOzbbd1D7gIoR9xpdFMymluRGg0gI6bJsCkAEXj3FoS
mW7y9552kcMgGtGrrI5RX+qmHxY0gIb38rk6zV7l/3odoaNwpQfrnobgVmA8VJ4W0FI80Z/3f+uP
l49hIE8P53mWNXxMp34HefYs3qgFB4vWD/SLCAb0IlVqayvF4rVzcgjR1TRJmpvOYPdHA8X2Eq6f
rxdRDOzVcYsbTQZtevOxqg6a8VWgvHrCoS/225I4SrE5Wz1HIW0500WsFU8xP/f6CZ3Rjhjeb8vh
OCWblU06zIFtBMihF2nkL8ERr/rJgZeD/kOm77fl2LSsVleqPo2QIxyLveqMQR3QhsexRCREk29/
dy27yGMioVQjtUgmyDPqJ226XXhULrz1YRBDzIo6C+lmHsHCm6Z3RrY4OnnpxsP2+qweS7qom2AV
0lA3SG9SV6BRgwZ60EIRcuq7Lg9GbpaNGuIdWlwJYM6lMayLwSwhQKStsPT5NL5HyapjIKXtUd4T
3sqsYu2VQGZlZkkvBHDE4KmlP6TVc9E/EOG/D7tH+uRKBrM6UziRrAP1CdiYD4X8rPWn0HzZXphV
KLgSwaA5hgdXrdlBRDbVtkpiu1tu9fm7grYjHi3f+ua5ksUgeqlgJEsTLnivPITBsi8d4kanxUF9
LwqnMazH2VaN53MMZhdKPhZ9CtWW+KFL7wXtcfv3eR7AAPaSGQMuYPj9EtUp0X4p7sqZcwHjiWCA
WovjeU5ViBg75MKb1B/q7hSNg7utyXqUclkZtnxoWKpEmiLI6XA7JnhMk8fXtCAthpYEmxen8DyB
LSTKUHidzQ09615njSk7WuejnAHfPoZxgVuCk6nh2JGtKlqKRsDceejXG61jjp3fTqqfDWbwj3Zk
QCEXEkEbBMgxbsHDimegyGuOGaptCy+55z0RrmL31aIx6EDCTows3IZdpTrHhi/gtVO6Ewr/H3Vi
EELWu7qoqA+mH8IAEwpvY6c8lai+oXuWV8q4Xh2iq5JkaBKdEM94PGY6liZJhl9ZauqJtEqDFOhx
o3QG8Sl/ynbzkQTms7LfVnQdLn5LZvO8nZxFGiGQLMqBEd+Kxaft3//DJrsIYM7AWElFYYoggPas
oFfKps9cA565wCp15lXpr3v8RRhzHoKWq8XchR5HR2068XI3l8864aATz2KMtyP3SZZyhEK9lbhi
XNqWmHEWZT3pefEHNq+LXtsiRXBKUwE0E67spKPggGEVBG1ODpalyF1ettdpfVtdLMf4u4YL29RS
iWBC9LrmVpr3dT/aROVl8NZzNle6MeehpIVxHFKHSNCw8esmJTm08qlyeFjBWyrmLJzHJomJCaVm
SbtNR/OkFTw2A3rcvY/ALnZjjsM5T1CEvFC7NV+N7LM43arCwxh1NrJfTjVzAkrubmKAQh+Imip0
u6pn61bDowxta5h+1e/yZ5FxthOb0TWLUJQQJeEt1QidyvqaWrrfZ0/bnrfePnFxCDanK09Nb/YU
/JK96Ihe6hmJEwWT0+7DY+xmgYLyAl57G1cogxRCpZWGDofHWaz46TF7fREMFdty6HHcBMJdmNvq
DUdVig3vvQXdj4pqoRdHYhyS5EhYLhOkioF6oCUMaAd/fcv4lVH+qyIG/SKOcU5xUJDtMXDPQdhh
h2HqdNMzpsj9o1KMTwpKmJR5hRM52dPu2zKgUylRyPDK5df9+KsCw4tS7OW6UK1WzWMo1Smy3en3
4cyJcP+wyX6bjb1Wq0hdL4JEJXzS7+nwNeJWx+Kn7E8B8Uxv23zrwHsRxjhilSZjPdCEDwhNTyFp
DsNo2HLyJU/+eyMxvVddJDEHl9nHJBpGOF81wxOKT9O8lwQuvFMX3nBxmWLy9Z1XTUd1prkCMdAP
eMT9PNxGnr5XnyaHtHjHpfkCEfO/ue2b62B1UY85weJpUgUJLI+ujBb6xbgfewk8fjw+lPUj5SKF
Ob1CRYoMvYGzq2Vk5+aXSeQETDx/YCBCz0o9V/HG6jaqR6RvZfp1kp9MsXO33e4PIcZFEQYb4lJR
C02BucheRtNB6g1Hw4vAijl+Q2XfLnvmUabyLMfARNHVWm9ouP1ga/mVPO0ty9xvK8XxPZZsbrZQ
IGZV0ClMLUeWPmvkPM01WN/cWt5ti/rDZe63/RQmrq2lNgIfE2SpZ8w++tV6qp/0R3KD6eJgH+Pt
3j/ETReBDFCUCqnkIoHnjc7kCjZxwhfVbU+1Px5LjnKcrcSSGDWqKmIgNZBCMIN+OKfCWdU4kQxP
BAMTfTeqqF6gSxXeETRvlR+Gfz2YFAYRGrXoVcWCjM4VbkUPra5BtQt3uq36XUCeNc6WWlWJDnSy
wJuFuS2MOMwoILPQ4sooSP1uUkZfV5Aalbl1q6sb6UoOA0FdmBmF2EsAOlCJUvZtNKr7lWi3voRA
EJOSX+fS8vJKq7h0JZXBJSuZMddNg9RUbHyjG4+RmTlpQ3ytnjmGXN9bV7IYbKrHRcIsJFhSs+UD
XTicIHe6+9qcgRZl6WV7L1PkeXdkXYljkKlW1GkgIsSpgYl5RSnlTsQwbV4anbNubLopHgwpBHc1
1k3WvFgg3tQ0/rYmHBdkM0yzkhnjTLMWVk9crQSHX+boAy+KpdC2YS82rxSWaqGmM1whX1CSqKG1
2nJC0JW6IFMOePERz2pM1KJNRVEXOayWRuYxN5NdZsbBttXW36svDmDRb7iKWeYxGmRQKAFaC91C
e191CzIWXybzwRrIjWG1hzCun9MJfOLG4mwL5y0ZgxpaqS+NjMFmroqTqpTTm6nTg7TNOUTRPDMy
oLEsoZUXMt1SQn4vKtYhmngEkjwRDEKUyRhPkQVNiPYzV36OGm+ZOBBkMbAg1qLahnQDtR5od3Q7
32Gy+SNY0Xezv3jKj+TYOPHtv25bBh0wi2kcJRFSjTDd17G5kxteqcz6bfS3A6Ll/a0DqolZz2TA
6siBGUiDvexjr0Qu2uxt6aEDfY2C7rBR8rZdbxv3cB19KzUcBNWMOoVe3GjxzK/nQwzg5UQT65HL
lXZM5FKYVpaQGnLUoMRA3GFHa29pkMmvoVq/u13JYuDC0FqtiEo44fJt9Aw/PiQfe5+WrOLecce7
X/9BmqqC7E+lQyhYaTOeRdsCvtG5MvpBiVOgvli6wUwsv3nmdWmuI8VFGINSWS/UI4jyMJBH1/w2
bnxMJPNUiUfwwBPDAFJXhjIoJaDTgMkyCzgrl5zYcabZ2863jhYXbRhA6qdZlJsK2gijvEe7yh2o
tjiZiXX/vohgAaktzQjJduxc42uRfLG0fd+Vtlknbi8/lwgFRc6GWgeoi0AGoHJhUEylh0BT80vr
ZyUFleUkYcwx3R/io4scBpImedHFkUBO9ym+iY7poXSqj9YZxO5Psg2SZ86Bz/EINg0IEjwlXXp4
hDl+sZLbWryTDU6BFcdybA4wbwl6UwZoFFV3Wuxn6X5QfZX32LF+6QUj8P/br2xlpzLMMSl6OB1e
4AwXHB87wVmCcm99BjuG1535jcY82zEIYWVql0jUJQYS5OGPqPPkeOT5A2cvsaWchZgRWadCQPpx
WnzMKr1PXN1NT90HwKyd+lzgo5/9PgS8GJIBCT0c8lQvIZEexYKNc9hPz4anHSjvWX/kPpDx/INB
izpv+9qkQIs2wNf+dDpv7lMr2GZlgwzSo3Uo81flpfhn2zIggpohKx8mSKY1Nv09JSv+GO/BImsn
3vzxe+ZswyLPXxgIyciAXsEchiXLXSe6RfIo6pxQkAOLLCtppE0NKPmxCZK99nrsg7cdxYzcY5+j
ClsFCnLitrHoZktNR/iG0hSkAbOf4ck4o0TXUbzct9yBt14cR2ErQUGmlhAphdChzzw5/6p1vVPU
N2XFyV/w5DAxTZh0XVvNWCfUKJwUM/diQ7U7tbwh8cTp5eTZkYGQ3hqzWhIgKiFBYvqisePOP3lN
aW/sZ4OJLRS5LKeQwGxyEAbEqW7zoPVbu3bCO9VtvMmj/InhQ+2neJDBPOR/83qDgRN5WMi4UJeM
RdmNDeGuVkp3EEPOonFw0mBQpMB0zloBWRGmOx6H6dQt//j7DFYUpKzA4Qk1Imk8JaMQjIPwj5Zi
8KEGUyzyz1BB0WJ7Vm8U+V4bOQDx+gy15Q1MfNGX3RiX9KKlnwdXdpq78UzpxGzt/hcns4W5EuKR
347FQSa26bboGyGUKyhHufzSQ7dDcavXBLwqAV7YztbltchAK+ZId9Q+DPIdHd+AUjO8rTcoq/1L
aYapS6pEOcGZa5acz11RYroQzsoJk/Jij7jNbjq0+9zPgpbjgutgcRHG4NLQi1Y2LcgSa9MjqR9l
EPuN939zRF1EMHgkGAvo7PEs7Ba5aA/FfU40p4r220LW+UeNixQGkcwsHruohSKTZc8oJpqd2TEP
2pE80Ypy8GS63UHEfDJH/4au4vnba0+Ty3ts/IOrXD6DQSZlWFC8QosROxc9LCcJt2QlqPeUECd2
ee/DvMVj8EnLkePSLDyRhOqnxfiOGiS7if7qNLkoxGCU0kdiAo5mIP18q49eLn/IeGvHU4PBKD0q
E6KluIPXpPBNTdzlSfNsle3ztovwxLAoFRsAC+ohheaNoyc2+1HleOF6YdbFC9kXJYxErPWkx/Lj
bRujBYfcobMFQ7fyBEfGrBmyw+Ak9NPxW7H/kDX5vVDsA5NMiJYrKpxBnjEmOJQRxsR2YUYeCOT9
rho7W6lSJ6lj1Raj5JwNPEboP1wzL1/AYEkTSVWuDzAwHe0podVz2el3cVCDmazwih9/eam4yGOA
JcprNSc15NH6SIWABSqtQfTeYbIO5hfhjnvmJZc5LsQOsutmQV0EWrkIjkJit1HyZQbH39JEnEbM
9cDjohn9jqsEcxbPgrzQSsyMPNTqDVE5qM91FgY5xNwolzZ6NR1eIw2/DsQ7/ZviqDt+VdAfbtEX
bRgIqXthFFT6Bk576mPDTg8NuLroqM3uLLoYLcenXaM/+T4iuYhkIEUbTCGTaNVx9EE89B/ocOpu
R1+GhBsZDa2mXT6JJoZU8169uHuAARkpJlWXDdiFlOq9fCj8PNDO5utMbvnI73xY7z29AA5L0i+H
aiwMdM+1HqrFfXDMIQgnrnpXu0YwnjqwNEY+79zhrajKhCiFUKFfix48ml2DdQ3F0PX9ckRzkWZP
4EhI3eoHb+utX6B+ryhL2y/kGF+WUXgbMyu3LUzUtYpwn4jLdzPpOYnAlcldKH25siqDLMMSFUK/
QNiAlnWCfrRlH97PnoHQL3ey4+QsP+OX8Jh42TN3XBlFyQ3XVZlARlX0VM/oY2Zxaj/8qvlS7T62
aUo64vLWcJDmHYNHmajVSGvMJePBnD6KvNamP7yVXdaNQRohMlpkQyCgTh9z7UmUj0tJZ2RkTiX8
qMizley0hNdQyrMhgzh90htTIlOh9bdQdYVl37bfas10hvbUWJgCGUzzzZDtY/PfYl2VwZ1EqxcM
xILguDqOxocIwXv8YTuM+cPjz8WiDMQgv2SZUQ0ZyX46yZOdfu5uY8+KbMMpZSBN40iyP7cO77yl
v7vhmGzpd640U6kXkEszW/TZu/HIjs99xYNQltijjupiSTVAmtGiCrFWMMG1dAorvhcs8lmJi/sG
7BiYme6XmDkmSbOdp0Zkq73Gq5x4LQ3c0pgJaJQYs6ziEhqPDhor8VxT3QoP9BUxxAt2PNi/brfj
sd41n/mDbLmGYFAokuJ0UkeIz2Ibg8++I8RJcY9BFYcn5G6M8cDcRC0nwGELyY3YWqaM+pY5ouZg
yTAK03TDfrK3fXhVDAaWo8AK5PgqO7FcMgowW6Psxc1z0+/mk9zW7sQNclYd9iKFLaBIh8lQY5M+
MO+rE62LX74PPu3OCPfWFw0crOLd5EzeuMfIF29bwfV74JVs5oRMQU9jkRIpERoHVHfmuMMzZgSW
3vSuC4Zxl4r/ZtJ3RRZoNi40+uzcF2gFnvMHRPsfilnj5Hp4NmV8clksdTQL2JR2tmO4R7AcUL+2
43UqchyErbBIswYE4QPNKNEr4aR7U+m1ww/OItFFeLe/rxaJfsVVmG0Qo2taEcoMPrmrEKqlKK7W
DjievIRjNwr8W6KYY5BUBUksKiomk7fEoV2bWqBN5mMvP4h9ftDnYc/RbjUGvtKOOQTDnhTpQusr
Xl3wJfZA5oJqeeLHTvNTAq0awRhpvNXyfH81pLiSy5yBZp2lWWJAblcY9+B33ycKL8zmiaBeerVw
mRoJYPeDiErI7ArwmEWP29Z7rTv+84Jh7vxbEeOcicYQwgMbNww0u9x1Li3tHo6WU3nTIcY0+OgA
hrpPgwcIey6c+mg+x1+3v2J7G4BE+u1HDKOsEG2Enqp1o8+HWv5gCA/bItZPmd/LBYh4KyPPJ02f
6FYDbAAjEzjEfnB0BBLJLqdDpDmvwxxoBFXdW4G6ERGzXCBQu1VAsdb+yB3lRr7VbQokc+ly9Nve
eZpIfenKV2YhNLNcgDhy6k7zrvTQku5RcsHen/DX3HeHEvnpikuOtw2VGjsCxsTTgbx0WDw6QEXZ
CR4tE+THSzwfYZCl7apMbug2z7NHUu418zHROekInggGSepZ6dGTBxMiTxcscfE8CPqz0jXB9lJt
A5YmMsAhhvmSLhE0qTH2UG4KW0tbW5cfkzSx1ZHLyUv9bGuHMyCCmEPpFwKtWq87dXu4vh9j1IVX
7vFs9diduQ+cHE98vSpdeSJGcPZyga5ed/rU7I1jRWzBaXK7+hj+H2nX1Ry5zWx/EasIBpB8ZZrR
KKddrV9Y2mDmnPnr74F8vx0KoglbfvBWuVQ1hw00Go0Op4/QTii/9TQf+ovkZNzNolPOTvGOsG8B
oRW2rLZjoTJfiM3/lsEPEuEEWM9g80QnMRWgCfTlzQKswOK6DUqzhaDx8Ir5HqHyaxaNQBBBcEaE
TVjAKE7Io6Vf2+Ha0DGWCO/K/6SQb2GQlRxZlU8TOPFYhTa1K3CHw4NrithW4ptIqp19sL+xi5qB
kXdU0U2dO2WtMiZVqLZ/va9kZNAwDyW2TfTA5GAP+1QRs3lG4w4bicauJXP3Fxp7zTEuELF1EkrF
nbJOjieCMWLslNWvjEW28qKbt4eTL04IbmvFb6H4yqNUlhsrUQDWo0lvPPWDk5XP+9u0baTOENyV
XBQNptz2gJAq00GJpx0TX9LRiIju175+3Afbzqyed4kvQKoaBT22JdB01YPisYPLCCGkXxKofxWM
Yhs89a18X0g+sO0bn+XkDtjc92EwR9BG9KWifPAQPrMrevGqk3hA5rY7d8birugANRhLZgJLDx9K
5XJQ7/eXUaQW7O+rc2xGBQlmilWMrGNUeWFz3fUC/14kAncLR/oiKwvTvCl7Dmli9+bTvgwiAM46
NCGdkS3GGmGCjdun84NZgsv9v2FwNqGx8s6aOgiR4m5qysQ2G4FCi3aCswao+K4q8kYf0D9bHVrG
MfxJEB/7G8/9tzbxdUSLNHfmUKILuftRPGlO6kle+5K58Q3SHGDJs7z5xXwcMYeSJTtCt8SAAbT3
CPThb9zq81dwdkJv6VihbArpuPviQvHye9OVL4w/EGhFaXb99VNkmmdDwTPOZYuqWBozS7N1M1Z+
Jt3Rwd/Xju2k0QqDMwllOSQg2gAG6yjrb+pregFLe6W46F8TReC3/ZXz8nEmoTSVsNBZKz4ji2fd
a8hq+P+U4FAoGWcgeqQuAyRumGSyUz6kp/gQX5jojMofP1WVvVpEzlBoGAjdVChPdNmcK0yH8pZk
dNQgEmyWwFzwhP6jCZiSTUYgIfrYosoxYkegDoKzbHDWQiEZbSMTEMkVKvboqfDDE3Uzxi13q99j
uDGaK0QxaLY6H93Ys1pw9kNJQFCLGxF5vaX2NElGZVYDRG0+mb2Ib1+whHx1UY2XcdYwnoEYqcJ8
ajxrMAR5WMES8oVFTSA1Zsz0rhwyu+jwBJ5ze+pNgV0XrBo/SDBC62TYZoCpYtPWUncwHo0qsQNR
kyZb/Z3d4YcJhuCXK9MAOCw4qF5i+u9FggyB6CElcMH46YF1XqG1qsMRInIJttjObjtiy3ro1vrw
pTIHwetXJBVnHAyzzLuAzaf5q92PFfSwx5qob0gEwxmGeFH0OiVvMCxcwBbvn3CGbifkzgbI5BwJ
pYuCZrJwhLTDcNXD8WfMlNo/6K0RnR/OPmid1uoG07oifB370k6Vh30LJDo9nDEoaThEvQyAtDzU
w3HCqINJcA8JNoVPISxRlxsTc+skzG+3o16/yJqhsJOQOkUx+qlh2PmouJqquvuyCXSc78wMJoI0
X4ZdUoKbPMvsvAntUqltkqheE/zcB9uuIjBNguE2KtXQT/reQW4DowiIBFPXeoPLooDpfYmwHLlR
flCUeveXOgKB+VcB6vbinlE5jV+KQB+yGqjqLX1mN+/ial7r5AfNjZDqwlz0+sK6R92jGz+KThtT
vo+m6ozNnQIM+l3MIMD6VpGFyiGT3Mgj9fKlP5aqcReP6PaYZF8gMIsZ74FyJ6JSlyaRZAjM6khZ
vqE7WQdGEWYKYqzbJ+MsHX8y5MJqpRJAhdY5S3fTojLQUMLPeQC/YfhqtyVr6yZUsYjLrXay/PY5
cJeb8FflLU56x+gK89ZZBNZYIBpf5lYVBi1GHZixptmmeTUjA6CrogICgWqqzD1dvRg7YkYNrbCA
2qE/9Sit+atnJXeUi943Dp3NbgEK7tT+MhYcC5GAnJddEC0gtQXoSJccCXTLY3PEkHnB3m0b5/PW
sb+vBIzrstAqhhJUXzr5VRbF5/4m7nMG4EyKvNRJazGTMp5Q9HVcLjtbecxRmJeC0Hk+CE7W9nPh
jMaZEpWAY81i4rASMwVZLjzBO5ug8lY7Ztei2Jlo8TjjYSSJvhAdaPEipff9MC03nZoKzrDAQqmc
sVAQdxxpDlKNOrCO00B+RGPrR6S4MrPiVelBjhNT9Xl/HUW6x9mNvoqjrNZwuLIu8bqKOLSu3STV
3H0Yths7dpAvWlumfpJa+PFujOHF+vSr00AjEw52L3oFsY3YA+Ie4V0xkqYzsFG1/k1OKrcwanuZ
3apxdFXUoLpdgX6+RPkKtVTuQGNUQqrWA00weN8RqCMPqAC6U1HEnx6q2WbT4hJvvEQl/zNGarip
wNHfrg1afQNnPEZ9MdWxfTsHwWFEEa7mlddsuG3rsowvunGehZHCzdNgESrrKvradX4+sGpGIejY
GrgqaEafBtSoLEf9Zr4tvph2ddMdrLtRNBJKBMn+vrJeWmfMVUnxArD6l7Q5jqPgktm2XiuZOOuV
grXJMKWKJQ3jGxb+DBC9GX2MQEXHx6cS5iswznhl1pQYUgwnswtv0CxbxiK/g+36h2OwAuDslRbT
uQvZFJTOHdzm6S2YgrZz0PT48D4O0s/94y1cPc50WRNp54BAI5KL/pVNnURnTmrDTfA6RpQr6vYU
aQNntRSlUeTFAFxLMdj9chYFLQXyUL4WwAhjNU/Y+lkKteeqcCUFrJrN7M7oKB2J5dCAHgsLjGU6
xk9V3WArhSR4ibz54H+/iZSvBUCuknYmhZSlh4IHJXKsF+OyR5dLfoNJPX5zKd8iFneFt8KAiSZX
1O0wI5gewUAncB22R4z+VifKVwzoYVoZfYvl0K6zC+mSvRiSQ3ZVsby6j7kNh9FVnfBZv9YP/0/c
ehDFgfa3nPI1BPI0J+ls4hPmzk+UozJ+2VfhzYtwJSJnYPRsbPu8xGI3GnFIcAnOPWcSUX1v3xgr
FM7KhEVhWJkMlPjPCaXbERhvF1f6GnrdZfaV3BsePFx0mQ3X4S1jce2/imy3SEzO8lQyGIZGFR9g
5r/i+RQqP6P2j/2VZD+xp7ac7Yn0aTISdjg7BCLb0JfUa7WOEaYuBHffhiy4fDSZarpqUY0PPg2a
XGdZFOCunyQbgyHGqHWGTwyTfgfC6YU8q9UcTibruPLH8XpUviTFw/6CieTglCLNlCyYakDEyWMY
n6zw1qSHfw9BCVE0ELOZpsp3GBZLQ0K0GWKpmqsgl2wjPjbCfPbGEVXWIMxlX93RcVJjoo8KkEJ6
mnTUnGmSty/GNoJJCFV1TGXnE+ZyNI6q0sDZGRbFLlXzVRnQALSPsbUblJwxuKtMVYuYTSaC1aVf
q3rCpLxvRSm6wEQg3AVWzEEW6AsThHTOWGMINZjZ5jo87suydY9hS34Lw6fHRz1pe6Ti/6ppo04N
olLq5leKDyfNFaZwNryOd2ic822G5mRgsDvzh1kfa+KPycFwUNLp55jmmhPHeNqXT6APfLJ8bqO0
6mI44KQ5qd2VNQmi9Vs5vXcScd41NZo8GRiVN/OjFozHQ40GGzhpg8cCA/JElXIiedjfVyeoltA3
q86AS8zjMD8sImO29VoAgZypYeSzYcqEcsod98TsEsYDElx3Vyam1g3fS8luvNEN7Om6/x5dS5+Z
N6HgvCoWRZiRmhZ3H1RFhlHTjJkjI8iLtobfN6nAQdlcNxVDnBRiWbpC+VtN63SrZUlmtblouptI
1La/caVBhPPvcyJkVhvWIyvKkEOzsKn2bYmkax0USHYhtT/3dXrTNKywuC0q+7pOI4KXTrdkP5Z4
QQWq0aGVrTEGQZEE+2ruolYQ+4UWEJQgUZ7EE/Hfbp7YquEt91Wr4/JiMlN/jKnuYKbmn+jH/bEv
2uY2rQA59UYfS1pXb/m1Hg2raeGRkFzsQ2x1cLwTii3v+gg1NeibDNgg1rNifa8PhRuHToUOLuaj
gh+fEcGMRwmn1/gpH0VVAJu7txKR08SESk3a9VjTXEeOJcwu07A+DNPs7Yu5bdhXOJxGNpU2YqYG
xGR0HIVLLjEz5lm7ZT3ubWdTAdym/ms6lcFPYCgy/xJp61kOcwM62ed/RgtIms3MzdRLPX/dF2t7
9c44nAch15ZKhwk4E/IAaNnsnxIRdQW7WT8qvSWDzE4hYLvmbl6FJhaNLRxlVasOS6pSWx6U1o4m
CsKM6FYNjZ/T8lzGVHDYtkX7jcvXqOgTXlVgs0UeO2/+0LNKccKpXWxllj9jP7QzEHcJjwG15pFd
+VSeD0YKyoqSHIklcsU2VUJXNIPKlgbLyCmgYdG0kTRQ5+pLWKLrrrcruZlts7Vu1GwQ+TGbnsUK
jTOKedGO4cLmcbFhK8RNvfC+uRxfiFOjgrH9KnLPtlKmCtV1cHFgNpdBPlRya22XIHmDezLS7+tu
nu1WwTvbIKDvkefjrCs+grR/lnnznOmtu38KNu3yCpyzIXnWNoPcAVwuQTxSvqQksicpdNrAL1GP
ug+2aZNXYNw+1qQP2k4CWJqV2WWNZNVNgci6AGVT+xEo1EyZUavxcyszvUFg9o1Zvnkql5dpfE4k
kSRMBz6c7BUGd7uYZFRH9NrA143H24EiyVcV8dGKqu9mGLuSKju1RF/2V2+rjgiKchaMCb66bmJL
VgrI9lcdUfdEjs3l4KhvHVKiSfWiNeTVYuqCgbCrpVfCU1SqfiFLttSLOm1EMJxCgNknkwIDEunl
t2iMkX++CGRh2JpZ8r3N4g50OqVSbXUQpvkx+Qam1oBnr7PTCHc0KjyETc9bZbXv9okz+9Ws1s3c
wCqykeQjKtmGIwY3P3cncppBSCAhRgnOKrDtHPcVRLCafElR2GD8OlizkHU2UMBrFt4Qx/Y4zYLz
tX2Kf6shX1aEqoVU15l4aCPX/DbrG78cxtDfF2bb6zhrO19WNPcZNQuWdGMNZhjVBJKF4aiBd6D2
Y/8TpJLrLePDO/U40zZg57mSu0dkFl11yh6yIPL2hRLtEGc2qniQx7GGvg9J+5UG5vW8FA/ykH77
BAzFqwuOB54SfJO/bEpqFs2AWcKxs0dNPeZWaNjasAg0blMVVkBM3pVFMjt9lqQAUZhW9tT0ZIrm
sYp+nzNDg0yzgEr4/SDwJuN+/gQPNR5w54Xi7E9bxpGSUfx+lCZ+ZyYgsBHNoxOJwBmfeo5pqiWA
mLIrXTlG2ZfP7DVlj1HYf7iZ77eANKnaRZmOh1VXZzdjqlzXdTfZw5KJAjzbkpyROGePSpIZNgaQ
Kj2xDrKaxnZk6qJk++YRwZ78Tx5mzFcqZcWjFmuMDW0YMEwiAoe2tByCWRO84kUwzAlcwYx5KgVT
AJgULcB5fJMNcJJTAbvVtg1bCcOWdIUSB9nS0oqiwOuonTBNGO2dIyYls6KcT7WnKNRQZYtYqoGx
D9xh1OeyDGfGDYqRXCaKVxq/CeafcvaJ7MU7HO5QVphkoVoV9CBbJjuuZT+nt0nwa1+tt0hg3qFw
RzNCdXsiM+rMJnMU1BKO1xPu0Oj7ck9vo2PuG6NdC+pyNhV8tYDcUY0To2x7Cws4aKFN9e91+ygQ
atMTwe7IyO9in3iG7oVKbZ2wbkrlHkRyrErLekAfVuOyhgExMS7biQ+OzwqOUz9Zl+cqZ7M5Fjrc
qlV0rOnQ2Znc22FoHPZl2zxQKyxO+4p8TDCeD1ixXD0FIAhJFXpXLZ8gIkCrAZEtaLhBPsymTNBT
b84FUnNdMb+0tCkP2UT+GMIi9f69PCsgno9EX7K5n3Nklmr1CTPQbdpcW8Gf+xibT781CGdSddIu
moQEAPjEgkf0HEYo0S6/lHP1rVYab4bVy2fFKfXOR3eOyC/e0o41OGdp9bBpqDoB3KAPTfNYxBda
8yQL2xxFMJylhX/QNqCtQYxAuZdI5pgIn2cXqOoQWPTNePNaHk7b62rKJUOCPGxMWu6Vk50/qzcY
ickI8MHWltvKQ3UdfULv16ic3stLlCpDDvHK+Y8yvastMFYtojlmW4fL0pB6RKyWICTGGUN0W4RJ
BOOE2EflkxzzMubJbwfq7+sjM3C8vbA0hFMs+Izmh5lBytJMRmEVUMeuuFExVMpRyv5XOIOFS+8L
zRlCojuBBD9pH3dTRRDrQ3iYokqYT63UmKFXGCpwk0SzLbI4fXAi4y3JRfMxtyy8tQLidLEwY1Np
agCh4mI8NkWl2EqniWayst3YW0Ym7urWz/Vm6qq8hFeZaJND8+61b/VjSTO7HclVo0sCL3xz+Vbb
xmlHFgZKbVHgLajpnMr00LfVy1gjdFVJr/s7ta2IZw3hrsgOVSLNoqO3yCx+plkOksJDJmp2FGFw
z+e0oMQaa4jDKqRMtbwK9MjuU/XhP4nCF9+DRnNUKGuTyqznob8z0seU/vvqBMXSiSbrJjEx65BT
t7boF3VUIUmFzGtOwkMdKyFIahs/zNMfnxBnhcVZv7AqEzqVbNXUX03WeIrxw+g/UdHxTqAPxg7h
7HKAiSVghXDCYMxBBRYkztDNg8AmbDVavsPiTlGb07FcFqiAdsjuMHX4a+QnvnmRO/118ogMxDUr
OsSMieyE86yPoKsKPNGdsmkvdM3UiGEp+gey5CDCpuUTy8XlmeToczW4lGJWw2e27ozCXcTZRKt8
npl1V5MTbZSrqRjc3Mq9fRiRMJw2LqY8yr0CmDL7UusPg8hl37w9dFMxDINSRF+5czsFSlHrLH9t
JaiNCb532TUtn5bhQUeFZimiV2K/9sHIntH449tSpPdKVtVg6todmUq/UOrLtB1Ofdu9lHKNnpru
UKNHf38RN40TJQZRDQRXTL7IodKHNox7uIVBNyy2SfJvehDcgM/s8b/hcJ6hGuB+7lLghN1VrlyS
8i6eBTV/m/pATXBBIO0AJmdeH7S2rwY9gyjpZRp/YY/GfRlEAOzv63tQa7W56NjpTJ9wUYzkef/3
N5/X1koCzhyRbKQId0ICVpdPQcNtPSwPjKWdNRWJOieUzWt9hcYZJKLM2aBRXBisaRhUqGhTrr36
q/ag27LD/r+9nr42ICUmoFnR7OBJvWe1L0Foh48ik7F55a++hb/yY0ufogbfEg+zb4W63VWhF462
0T8J1li0idyNX5hqpRsSkFidjeb0h+5rec26p+K7BmGMmjgib1C0zpwdiecmnvOCqU11r8bf2uAY
lXcyGKdTkTu4fZj/dwI+VN7qZDKHbIb+LCFYAuvFkZfsey6FnmANN3FWbid3mCMLnO0V0xzW7RPh
Mqud0JsT7wd9I2BZnkN3kQSHT4TJHT4ztcKim7CKhhUdUKjwVC2mLSXar33ZNtVjJRr7jNUZn/Vl
mjJMMXKzMPIWTb6XsuTPfYjNfMraa+cOnqEoaCwsgTGfmovlR/3KOvnik4lh80jiMI404qVuCMIj
gfJvr6Gu6QZqinRwHLwXLtcw1qIE3atrdMmNSYr7TA4vimC82BdQAMM3uilx2IBbBjB9gqHbTfJV
CQJbH+TDPsz2Vpkm6hpk/Gdx0syyPip6By00msprYuswpJ/KnVumgqXSUfkp8xUPxCzMNKjgtDHS
dCRtDiiZNGAsJg91eSiDmUSkIptrdwbkSx1aXYu6KYVHqhsXhnocMQG09PfXbQNClXUio85BtywU
s73XginuOnQShbC1+iVuMjUJ7IyIJgVtGL13IJyZLZd5NhChw8JJ2r0R956Kx6oTK/V9ksPuRqOI
EEokFacNWhGaeJnGeC8EuM2IfEy1/DUYFdEGbWjdWjBeuamxWINZYvUmtbELPfaqSJQl2rgM30Fw
5tWsA7BcMFFoJp2y/qJWL4s4uhilUeD8bXUyv0PiPPVSG+J5NtkuQb1v2RApJPzvYmdx2ABJ7eb+
H5SHsN/kHN13mJybZhR5abUGFrBziT/cLpj5gYbtC8zgvBSPrd8KuwMN0R8wJ4KjnHcKja5ITImt
Zeebh+Upc9k4Gt1TbtmMsfJWcsvvnzldZ0CmP6sLREOTSxplMH5F+7I0B63BYJMxc/dBtjzFd2Kx
07BCieYkHtMRYjHfbXFbp3y20P8g+yUig6I8wvbROovE3VfdQlJDnSFSSr6p2nGyBifCYIJ9kbZB
8CxFPNBA1IwDUYdSb4kida4ZX48YJNlpl5L1ax9j+2CdMTjLR+WmUdsBGChjQ0axcxfQoSzNc9tN
3j7S1mgTbNAZirN/8jCDu7AAVEPcrnbpgXHTY5ye9KpfG4fJke+aP5kKYnCqK6rs/hulP4NztlDW
+yrREoC33uJbfuZGjymKydMLCQSGs225i8gqCnaPv7aWpjZIrQNxnjGomox+iRY2VY3+fUZLlfG2
U/FUkKnKz5/TjKJqJNnsXLRqzDBTsT6EzgDm6BfB9m0ZKXhDeEeCdptSfmSDIpvRNIJ/C8UaA14J
IMP+boKsh41KSR9F9M1bhVDqGo19zeo0qxpBVnV5QwOtw1V8ai71w+wmdnISneWtI7CG4q2vlqV1
mwHKysyLAE14hQKKXqo8LRU97i/i1ti7d2JxptCIi7CjBrDCL+Xl6HRXxpENeIxPUwAXqrzQbgub
FRBVB8Z+UF+GX/c/gKk5f9OsZWVKu1rWjtSInxDgnweeMSoaUZnSVqLmnZyc6RogpBw3wGln+620
5z49Vd+bY34RvLBhVqlvfSsFJ2HrwK1l40yZ2mpBRMAW6WYgkAKj2OKRVpDtF+4fZ8OGTqZpPgGD
XTLhJXswKx6YxW6bzmaFS4oLTmx0SZe+jH47yRWlojZvubWQnB1Tg1o2NHYuJIwPAq0E42HVQ3tB
yyT5Imbf3HLtVnB8itRcqqLQWsARjGQyvrfDl3193Dp7sknw9DPRTPah7LeM2iRpIxjJrnmR0xtD
bhwjfMziH/swW2LIiBLKpmGZaDLn1LGVg7joI6Nze1Tb0ta8yqJSdL0xM8EfrTUGp35JMqhBqgOD
bUtrV49S4mTfVczQyU5JbUsXwofRpjKsITltpJWazTMY1FC1v/ish3eYMdPhWn0bYqiyAmOBkyVa
R077ErlCrgMMfi64ftyaTJe1LGKd3zrFK5n4YqcixfDRqbA6l4bRoUipF+o/0+XPfX1ge7GzV2+3
z8oMSm1AUpIABIQVdj0OiJqcanorzzdN1Am8uG0V/617b5u4wiIajQ0SYpMmdCG0Q+7TvKH2hLIX
Ra4WAdj26pnI7RqGguYKTglJUBWBxnyscUkRmrf8MCRXsR4I9GATxkJ1iwLCJ4rw8vtrxEqzqaUB
1i+kw9WFWb30ZDzsb5EIgjuyapujbF2FJBr1M3oaQRY5/NyH2KrNQLpdRlEdEkDKh+RdHY6h1oBn
0+3M8KjharQzHW3F6XCvpUFiZ9LygwwPVbq8WHrwtA++pRZrbHbUVmrRU3OSKszCQHWaYs/mpSKh
bqK+J8JpP1tXPgpEIaiO2sEPCS50Ay890Ma3K6u6q538Ob5H7yZosgb43C0Kk7SrJoULDOpAVEXt
iylC5/w4SVID8NgDHeM0LRCCETxs9dHpEf2IblrVG6Iv+4BbeoMSCgND1y10c/NjTAjCAtXQqujO
al/q9PvYvsz9r38PgatEtfB+RokSz+agRZjmCp1Ck2N+abT3jEBS1b/+Nwwu4FHEkxmRBBihaj5W
tf5diQskpIj/32C47VEDKUQ5JmCU4GtToQkLpjAUHLOtHVkvF+df5125ZFMPjDH/1c6npXs1ewHV
ETssvD1fQ3CHSTXmYKowA9mV0Hbop2Wi+C1auwW6LBKE/X11ZDFBKs6hcKPb0+oqDpebgszHEPQx
+3uyea2vpeFM31RImI0dAyeJ3BGkoZh2j/lV3xnn8NziaRB4AsBNwZgxVxQTLzuVE8w04izpdBmP
7xewevZ/zl6BbmvjQXtCaZXygiFdqGUVPbtEoJyUpVKaQ90DtC5+NaZkD8pBL173JdvUCwzAxiBk
WcUIFs5fieUkRoEO3NdFQYN//mqI+jPZR35QPMSL8dsGml55Ctt8aucOja9YOekPg6C7v5ucPHxA
yOsT16G2AuIkyfvaKHOEOzGsvLpCH8OxbQpMfhgVQcaYuYw7AvENJnrflGGehxNIu6bjIGNuzKuV
EHRoPtb6L1UX0CRt6sBZKr7PJOqlIcAI7hEUDwv4Ha7KXPG6WGB/NmM/uA2g3bjoZfLWlb86t9Jg
zuWEIg+X3LZ/dhfFbeT+UGq3dU0bVYMH8k1U4L6pditAzhx15Syh7R6Asmy2TjHXvVMGqahiUITC
ndpWo6pMWqCkenyZhPm1pgSC965w6bhDqiEFTeMOGEnvBIcefA8W/IbuWByta8zP88NC+MbY1Akd
Zb8qXoXU1DhNj9OsDUszxcOaIpuJwKqFyWu1oGxr28aeUfiH7azhYStHQGGvNdUFNXhrYyqnU3jz
sT5OonXcehyi4fl/QvEjCcsg1jHfPplc8DAGz8FB80JvIR69IofmtfA0VBYIbhHBMurczT6mzZQE
MhCT+HVB311J7vTw17553XSg12JxV/sSl3UVw1Igbcu0Iz8ERzCcHf7BmFrm73ywS6sF5I6UXFao
1Q4gjnZIH3KMjUuvZJ+NqqwcVWCUNm36Coo7V8lQRjIohyZ3oEe1SJxWre2I1TfRzBGsH9uEPam4
44X6c6lYMKQRLHGLP1zEp8FeHsgJTdZYw1qgEZumHelNBRlOqit8hXFXjcWQqACT8erQhuulfkKL
jJ1L10VyijrBCdvWvzMa+5qV0Q3aJciNEWgo8b+cUKBAdep3muXtL+EWQYOqraTizEVBmiJF8TkL
S2Mku4cYyBVC7h4rwEivO7v4Ut2UruIzRfkHubTtc/1byrevW0k55Ets5EnGzAiLwKRe6YAQ59Ci
Ayjz+u8i0uGtOgkVdh1vbkuBR8M/vKumScNZw4UJtmMMlbN+LFetnaAcD2OFbfWP2W1uMi8LHeNi
f5m3mGveAXOaWqj1kieKhVfko3lglVCxFz939uIsX7pD6Io65je1h1JwyqDLiVh8WS2aSiKlVeCG
GDoe5da3JsFQaFgxgVSb589Q0VKF+k8TsYz3SorCs57IDZaTUZlrmGyoNo58axxCR7atb3MjOO8s
+vLhuK/gOCOmd8oYlgnbveWgjX80rWstr4r1HZys+4JtugYG+ggsk+jGB2IraRhlTIPC8qXq7Etz
ftmauSDavpkoR4DpNwZ3wLtEMhdDA4Z0nPzuB+bL+tOxuLSu4yuY5sKLvN7+uS/W9vqdIbmzbmYq
uH5oNLm0xj4FxWEwQxup5KNUISSpSSKlFywjXwk61ikYS0fgseLD5QmjL13LSzJbwryXzEkOxbWo
MG7b4TqvKuXe/R06o0qN7Rxiah7LnKiXwzH6Pt+iSBrlNdadkERdJCTnKIR5GagRiA4gJPiUnPQY
9TarCFCIjTbGq9RNYNME7/Vt92slJnfwIvC6KVoH0MHHABPwxU9H46azjUPhVc8ietTtZOIKjS3B
ykqPS7tUZMGiLp3hZvVykGnhomLl0IfZi5mTG2s2TqM82EOC+zDV/H213TRmK3j29xU8ooyTVVZM
WKUEpQl6c9w0IZjlWwWJAGpzM01Ud+hongNjFAdVk7GuCwrfxQxuovIm1gQ+xHYCbAXA3QOlZiy5
xpyjRsLOhccIA5KQTPe1C4w3AUlw9GpdI6ev3SIfBVfauug+k1cH78dvEZmRWK2mOaSobYlw5ZrS
Xax/XehLICo8F60iZ9oq2iFHhBkh8J3VY6xLPs06gfnc1ImVFJwpI0Y9tqmFdZStx27wy+p+Fo2S
F0jBl2WplVQNmHwJCNW3lAtt/rGv1psFHaud4Jn0FRMxSiMGwF/0DRgTpNnVEdlQd8ht9Z5dAvPR
qGzTQcD3E30qjP7lf2rAE+wPTWIETYfQjloflxkeJrpinvYFFC0gZ6Tgl0uZqkENavTBW92DqYqq
k7ft4EoK9gkrZS7VyKwJ88nZEoJ1FF4rLKFnHKLLWTgTe/vKXqFx1kGWYPtmZh3CL72nXasvbChB
6GmjXVz2fviz8GRXEc6lEai6ypmMVG2CdmQp65Y8hcUpm28bRTQsTYTBGYVIC7RWaiAZ6e3Aa1x6
mkCfTkcnuzQfBy+/AIvfCY1Z+wrCvvyDP7daT85ORHEl950Cycz5mEYXS0TsZLrQRHmqTbdnBcPZ
im7RQkOuoSRIiLlyhJGe/UUxLrZM7ioRReW2SCr8RhREqx+KA5tlMitZZl6d0frzEB6qCszl+p/L
ogliIttbdkbiVH9Jakx5LYDUSoEzShhibrhDLGrv2naokKv5n0CczoM+VJanicEg0IOWYcyhDKcT
Ml++jvnl9eIS3FatQDFEsnEqr7Z6I8/Mi9MiydGs6SClBGmJQHAbb5fZmAZ611A6gdZazltsIlNF
bwNwphdG25ffM8dtcPor+adxMBHblEN7EoRHtti7YXnPoJzDOKGwoFJZTUj4ijHE5Cl5KyAdD4pH
7PxQjxhpThwd7+3QNS+7X9khQt2byAvYDj2tvoIzzn05z1nAqrbkU3Bi064yG9X1KNEVBdK2n74r
JE5R83acy7bFIo8NapkMX0XJVkC9ukTJe+GNx0Gyl5/7hmVbf85LzCltk9NGyliZ1kye6HhN0QDx
qQTjSipORWVlAK+4BKdUqTo7Ti/AKuVoVGCXmQH8aCDPcnBmuTQj2uTs8OntKUSDgKKjAvJZb++W
8NYKZ39/1dhG7KFx5rhvp0waOoY23nTTczEd9n9fqAmcITa0uNUMlEG+PXl1P/Nxcy436E+0FdQl
JtdEcNQ2BbJQDYOyTpAG8s0pehzHXdVMo2vWP1IltqfxaV8iAQDvIvaqrMZzBQBtLG2aXi2ihlG2
Ih+25CwB7yJqSlnKUzcjcbmkkWmTrMkHh7azfL2o0nAJ0kPU28hlMhHQquZ0vlCHtBSwLm8JqWPa
DVGRBALHKfv7ysdaNFLGY9aO7jB+iTpf7QRKvnVYdeRawPaCIm3lA4s4xiBlk4KoTpodsyG2JckT
cuVsvrvQoQQ6FIoSDosP/PWYCVFLOXwAxkPbuIvPiqclp0f5X+q0CHDi+XzSbPKWwIhlO/y+rymb
ur/+AM5emGPQkpaFqv9qxMz89EBdiibIAX0/8pGogit0a9dAbIaOPR3/qHwEsMgnOkwannnLfGPU
IEr5ui/Q1q6tf5/TipzUVG6xcS7CR3P+YMpuGwjeeH+zZmcZODNeKpaZZQYwsqvsiW2YfjOcqN1f
4XY8JAdRgH/zNbGWidsjUHfApI/AG3wM7nHe7NPg6Jg22VxnzvLt36+ggcw6ItHonMLZen+ulFgy
o5m9knU9scvMM5EMpP96wKmmYffRvwmmO0P7UKKVtXE5miZedzS+SBSHzndaLTDrHzQBEARyoDnA
ICid4+SocXRb0FRabqaBYr5ujxie4OvCaOImDFo5GMeApX8I3Su1XuZmNFiuYv4faV+yHDfOdPtE
jOBMYsupZo22JGvDsGyZ8zzz6f8D9f0sFopduHZ70b1QRCUTSCQSOZxzM/SnXD9UPJ6eizNDNUEf
LRBkMC55kTVvdeQt+hwiQqV1p7rZBq1kX990akJnDp0RwRybMZHUeQ474ojN26DuW20v5mhQ4T0O
eJowJ0doqwzs8RBDxulITB/9wRnnWljfj8/FYg5LMfjhHI8QURPAj5HJUifghg4cKRcREF0vFbM7
hkivBrbCEM3RUKl5TZxOS7bDGNmDUXn9nO3n/leMpEyaen+xQQuBzAY1qVEakQqBgvQ0y5Plyz+z
xplHHkrX5cPqQzMMTSJIwDQI+/bQ8aYPywDrFz31jug2G6F0waT7ouMSiq0mtAJHyjnWd5lyYoQy
b49u0ojY+i35KNhkhqdi4hkEaY5YWq2r2GVByw5vRfccKW7kDOKfdycwH8A+OwK9NIWswfLmjU3q
NyI8Ng3n3lg1fvVzZZktzHI9ykHdiobMMHP6anQilE+vW8mq8S9EMOcrDAP0qAxQw9RCMFARP7Jq
kMWeQLaTu9dF8bRhzlk/pr1SJdAGkLKWIW7lsuaECjxljPOLqDf1JPUFGEWrHOX2VLZHiTxcV4L+
xIXbw8Qk+jopRR0biY8aqacuyWHsk2iHMXkdK91DVdr1owlHu/t6Xdy6Rr/FsXG5MCpAd9VK4mSm
tM9KyUtT9c3MeIB+lwEKtWYN4xcq4MDECy4NXRbqpjfhLMR7/ZX2wYxb5WYzGjZ6EGgjDG+icXUZ
F/KYF5pQD74gzBVxDADyk51UPkftywRaxYhzhLiaMZe6QBQBMTM0C+XpmMZDak01ehAiaa93ADjL
tRspmbxIFbbIdViAr/MarXXR6sQxnNWd/K0xYXuFxWAY9ZpA42HeRuNpzELLn9+uW8vqCVvIYLJA
YJZOiGLCWnztgJ4mK/Wfrgu4vm1obT4/YAC2GA1gdsBMCvSHBqnhAllwE8jSKTLeg1nmbN66PhqF
gKTjojpd08WDLRBSMfcLeIzG13eBEbqGyWtzXNfoUwTjlPwQI3/YG+JIAB4LYnS/629J+GNsfmSE
l4JcNQHaWisDXQDvGWZ7AtL0akN9rTa1dqQ0W0HRPMPXNtc3iSeG2aQ21bSwDyAmjh7k/KEob+W/
uZigBpaNmMQES+j5xohzGddGFeDWSPtdS9Q7VeFhgq/t/VIEo0UJvqdkGiJEZcYtibczj03uMmUK
lyfTphK0BRsaYJ7OdchktTT8UTD/X9EK9Y/78ZmC3Yyuj3bQwks3A69OsKoUAU8SRmYgl328x+2E
R0ESY8g4CTa9It6kGfl+ffcva9xUL4KWSQk4TyL+d64XcO4KJe6xN9ItJcuSrNCRv1GgpPbEy4iu
HZ6lKGaPCgk+LZiwhGVzUrRX1fhRS544387j7i+UwrieKAMLFnkAtpw9KakqVhUxEe6ldwBx3min
5A6HyElt7vwe/Wr2il/KYlyCnleKEMS+CaSg0AM9pd2REjOPqC4GIKMUy9cuH6zeR1WzatysGhF7
6pySyOUDHpu4/AbGOH2DGMmQQV9x07nB4aOdbGe8UoypwOFB36xZ5VIYcxnLVatXfgBhXSHv1Za4
bV1yXj9rPmkpgrmFR6USS60xTbx5++3Q1ydgI9/9RSmJLhv64YBmIcoiGhzPbd8nJM/wJjWdxHfL
ZqOMbj9zvCvd/Qvr+BTBRmTKaCQ4YbCOGsUi1U/s1L9rDbuNeJC9q7uyEMSc47jX6wTPe9Npmtxq
2l1ZfL1+qHiaMKe3883GyAdoIqqNSybZCQLfA8mVO83D43VRq1HYYmNYSjBVLYZ81rD/SuWUAOyd
D/XzfCPdCydhQ+mrJV5ZaF052AF6+tAiyZLDhXJgNlUN19Rq737W2bNxSKbRwk3AsYc1H6golCtU
lwG2xGrWRsTP6xrbJGTyd4xk/9BKUHRHwmPYgg8x0LbXV3L1IC3EUatZhER1PIRJMmHTJhUciACD
i/P01NbTn6ay6UFaiKGfsRCTTUk3mQRiApns0s54ENGjKDe89sS1pAh4VmWgpKOFA3AS52KktNUK
KAP4CDH0fF9xpGiwZ6F0IqAhJkbmVcXsXF9A+pPs+V2IZM9vhv77ZAZkOwI+7abI/KPiy5YJ+sVU
3sl1bmEtvxY5rx1rbdsQaUh4WhFNN9lItmr0OAAELbbNlxonGNLMbtW6t6OYpO51Bdf8xlIUc33F
+iRUBbJdTqIbrj8Ld0rA67LgacPcTmkObCS/hDZz6Nu6FIs2uBhtWcB80HVd1g7XUhfmZqoAPZr3
mFkFsF3wDSwBN62qYHTUtIzmp9SKnKTSqlq4O2SKhw3cfialkwGfvWvAB4zoLMTrRkOaGawkD4qg
yZw9Wr3fMYn7WxRzjIOi87Ogk2k8o3j6e+oI7nSXPwmbeqPE3CbqNWe4lEYVX5zmdkr0eAqgmF4H
u7H6FomCnevNrh8UjjfkSWKMLwuKCswhkDS1wMFovkWoRWWnhIcCtmrji+VjDDAJlKgINAWBZ7sL
zCedSwG9GkUvl4yxvAxXIwi1NdMxT4MbUU6nU/SFUjxGDg9LgWd2jBM0tULQixG24JcKBq9DxZrL
cLZAJnh//TStrhoAqolumKgOsUOQsUnqSp4lhC7BMS7vhJBTpV7dfKALKTLI+zBWwuyKkNSJatYF
0g+D+laFzV4EL1Wu9admrEKOZ1jX5VMWsz9zOKpx3WR4gZIut+Zm2KBO8Hx9vXj6MBsTVH5cBxpy
ffBwaC0Uf+aBRLNDTpvoT9dFraqjAYBAhd8xyUf8tDihAZmA8FqlNFmvOG2kOKXAgza8bPrDna4u
ZNBvWMgYZVrlbxNkoNBiSDmHpbfxTUDNGBj8O2Aqo489fud1Z64fpIVUxvfEyLjJ8z9SP0qRTlRZ
pWvs5W369Y/pRBkNGe8TmKDaypEDc/ruoKmRMxaYjC2ADM2dF6FXwUUUsdCKMfWyEmI9GCDpH0bq
yo6LHd5N7uwWXiPY4TuPf5ZnIIy9S0Ki5UYHgbKUOpUWAsrxj7H4P1ZPVRAdoUdOZpM6YLcVGwVu
z+nAGW9hyG6v+u2JiBFnJmXV32mfcph3B1H8HNgkcBOaElikkexJfhrz0rl+otavWHRJqLRrQL4g
uBCjCq2RDcSERw30O3hzbKP39ACYMg+TBbw5BvoauzCIhTTG9OoxNBOxpb6P3LVpbpEe3JrteyfT
tirbUK2g33bKMeUxe6++rFCPADcxtk++QPYeRDXIog67hsGXFz+x6l3ulVjT29GWPbA2JB5v9mx1
/xYSGT+idmEbNQSuV8nkn1FuplYL1is5kziPxlWTX8hhPIduCGqiyNDMyOGbppMsvHBMhCeB2bTY
TPUAMf8/pzg4hHYsYHyut/1b3ZOt3Ebuh7d4q9VS1UR4CcJSdAqx1dLGMDHrnsJQpEcQYNJJak97
wCS1pVv5d8VFc/IDR8v1/fqUyJy3rAwSGRTp1ELUPfAwLVAPKYfglcKUFU6WWx3QlB3eANP62n5K
ZYLpUCwAeRhAqqYLnpIFh7Q33OuarSoGJjwgsKDsLOqME9bBkKHnJbocxq5yal889qZmN+K0uy5m
TRMNoZ4pIl0s45l6fm+mkarUYo0qhCKPezxiwTZUc/J91Huz3oMeYZgDXNUFPEUeFTo46lC4USuM
Umbf5yi2w+lohrFNumzTZbr9Fzp9Cvxoql3EAq0ql7Om0LqifmOSXdj/xdYARRsYawSI3RcNKJox
y3qCyoHTC142UKhmUfqPIui2LVSYuiwDaRASL9mYWSK6B6XioPa8jP2ajYHRRTUoDYR+URhNNL2J
UgPvAFDYW3WBlfraGJxky6oPXwphLvdRbf0ijOgz93Fw5afc853St/s9zY01hyixeU+O1eLHUiIT
2gKvpgc8GCRiQqK2ZNt8AgyULdR2awVfFLRtlLoNtLrNdau7vpgXNdCukMqsApq4o8aPZe1G+lsw
eH8jAvDdBogucKToJyysIsWbOhMkKCYgx+zfzf3PMeQ8C1b9gQmfo4DBSkGa7FwEaYsmnCS814Tm
WWnfpD8GrsJFDm/z+/cZw9YHVRgkE2/oKCgPUaxiZqB7VvN4e32lVm+ipRxmqQKjqrSGvjuRcvO6
J9Udt4ld/jJAM03bEs0bwpHIWzjmuh2JLpKEvqmn8KWKDyTiPQrpD1y4UYKHJ0GDKm5XxlN3pV5q
YoXND8TRLmd1U2j1fTlhTpfIP66v3oopI6+MLlzcCpKBtN65EUxSOPV6H+HIlvey/thgOn3qOe/p
lfVaymBpb0ZZmqfZgIzK7/dpNng+2rj+XA1UpDW4N1OXwXJzrgaJlKpSshk1gJpyBme26U8WQLOu
S6EXMbMvGCJCQQupTwkdnMyJGZOwFxQphxNF77o+51boe9KUWF1TOWbIg8NZi/wNHUBMGroGMMrP
kqMmyHV1tdzAsPflbnysMArje7PtW/09Wgic67qtGQIQKwAtpcnoUGVfTX5BwmkqAhh18xBN96V4
GkpOAEJt6WL5aMJGUcF/gbfZ+SaBDmOYNZ8YjmkIT0GqbolcWU3k7wYZaeQgtYZ81K2yanjP3FXd
FoKZewl5w2EQcgieU/B+yfUmmzUwSgzu9SVcNQ8gVaJXFTSp6Ko610/MwprMmm44iLRQrm6m+0zW
D7mEMRtFAXaqygOVXvETuB4+BTKOSBobvGEKw3CUIgAT8F1av2XdS8/rPVpdPkq3pCFwpG0G53qB
gkPWUngPJy/Fgx9HbkDGxyCXOBa45iZ0guKJBNw2Anz4czFJm1Rh3qqGE+PNKfrWxHsn8QQwD4io
zJXcwMCLU7SeLh5aXlfR6jotFGDWqSoAhiGqiuGMUr2vzebUmenPuQPQ/XU748mhei5ig7Ewwa9Q
Qo85fEjl1iq7N7388+AAPgfn1EA1kAKkn8sIwHjZkxCm5RcHWX6Uhm/XdVgzXVCumSaKRQArYWdM
BqUlDSIE0wm1X350R7SDMe/TmJPO4ElhDn6pBaKkDsivi9oIZPdErq2oB2eYLg9oLBO86zqtnX8U
7BUAr6BrHYfifM0isYqDSJpMp2iOinbq9cQZ85+tBkixsbGvy1qz5aUs5uhjSncezAoXHuK6x1IJ
9lNafb0uYvX+wctHQRSqEExEMAfSmAFiB6xYw6kAoIg4miCerxw6BT9ULp8LfO35QNGsf8tjzifa
T3TBCCEv7GyKvlKcBsEKMJWIDFBgt1+RD+WV19eO0lIkc2SNUUlaLKXhlOHDqJ2C4pZInOY/ngjm
tLb+PDcp1UqTn3zjKEQ7onHMfM0YCMg6QZiAk6qyBZGwKUdNj2TDUbWstYrSSLw+F4a/cDsLKexb
Wy9wv9UJ3FuQT1YWbuVGsvI/5pUC0DNSIUA2pKLw7/wMyQ0yWU0/Go6sGm41ErfTk50kiy7Httdi
kaUcxjPkGClAU/oA9JRdsNWeY9CraM+hALJ7gOa5rT3LHtJphkVZusgdr5qwYhOmiEOFsNuUMeDC
eNdWLLK8CLBhgHd3s0a0e72xzfHHdSUvvR/G9zBpBpA+Gm2x9/Y4F42SC6bkKEJi6dUrQluAtXwp
CS+5sOIpziUxNu73uC/KhEiO+do77U7CIF8dWNg4NwZ7AK/P63LvIA3+CCuHjMVF7zoZ62AoAkNy
1Jz48/3UNP0X01ear804AAair4ZpK4STiqJJP4Q/QFZe+ZyzsLK0sqwi8SSi3xxI/4xrnBVzNmO5
nh2CqM82wl6x+kCIrAxTjZupbHmx0YpvRHeJCoByDS8CvAoYgZjSHVLDKEQAbHlp7wrNLmiO5vR9
Mt+FvnSy2vVTtzbuRN/NeXHtpbXSliACwB9YEpwMcyYTVagr8HyAAAKFUJCJ+OlGSHPgl5UJL7S5
vEJpEw06rAxVN+iD7vz4h7GmBZEZio4+hkaKyoO4yZu+ekdes9KsACkF5HhbkTeUt1JTxKsRGHSG
ibjzEndgkIxpBmYvgJuO4n5yMTfwrD3Mz4KdWrFuaYAvnLZA2yg4mYQVSz4Ty9x4YKMIxSTxZ6eq
PU2YgdYuuWH3deo0SxK2RJCcoNc5pruSM4OuII3AGKoiqhfZBX8EcVHXGzPyJaIdbZUWnbXql+So
3s03mLJzCkcAawznFlzb2KVQRlM/b+YJ3Sqzo1UnKZjstnsWpdHx52mX1ipHxUsMRZSQltKYa13V
EoCntFCRzvY2qZU8+K+U7zS0k3vf8b3hx2xPzjhZij2+lps/RoJmxDPuMNY7pCNqiB/HQ2RieOcx
Vx6v+/bLK/9cQ+agRMjmi9EMEXL7IAI0riy+XxewduiXS8gEmCMuT1XM9RlI044Yv/nEC0WOTayL
wKlDvkGlHub8sNdjhfd4C5uIp8coPnTyU5W+XNdizU+jcPo/ESxnVadkIhoSyAx8sm2WOw1ug2Sb
tJz4S1o9xwsxjHdOSyQhmwaaZONsxcGuA/NCXmz14sk3j37xM6i8RDrO8Rc0mFckdPLR6Yaf+lhb
YqVtRrLPU17b7UpalFrIp+rMicuDsGvDAt807GdP86oNuam32onmj2QL73hbfLi+1qvbiWQ45UQz
0XXGXBNtLWV5mWrYzuEwJ/cz3gymd13E6jWI58hvGUzYZmiJLtUhZNQOxYcBZudm3Gb2dEfJBctN
GTscgXTnznNWWMWFQMZGqzGSSnT8zphAr9Hvm23mDUAEQSIccCuNnPVTxfPjoBRGpDcVRAnzcSSH
BvPu3GbsS5QZ6po+9WEDlzZMMf6uQEiQFN+CbK/UPerS75rxqCW7ufWtTH+P9JnjkFfPx0IqY4vN
VGRtq6po1pkSO2p/thN6zovcksVfaR1bSv5WpbV7fevWZGKOSkQFAriBIpttnJJU90djRpS4aXfV
JtkMnuT+BaEUFhQvFqQxZJlSkjBWP0x+NSNvCajcZgq3Q4gMauMLnLrqmrfHeNJHMA/sf5bOtYjL
McibQgLszLbqdoBGv75Wa6ZHMGeAzKWJ2JotBcl6pSeaiYyeH+c/0qE6mqZgJ5MR2P9NDnMxJrqP
4E7IJKds/S3pfW9UD3WS/IUjWmpDtV3kx6YGSZghhTaJKbjBHDzOgBjrxZlT1li7W1A5AUqKgo2/
uL4K4GonSQxlZvC/jKXgmYneWWrc3QfE+Hp94ahfY9wQyumwAKRGDRUe9lyl3vRTLQAlk5OUg7Cd
tXz6Fk4AVPKA6Or3HukqoG8KZLaGBD6Sc3pXrONMOBMKBKrux2mji84Q514VKj+jpLSyJvtyXcdV
MUD3RaHDwKw465pmScK0aqCITugLNlHAL6kkNtoVOTH3qhgUcTRIQGKTfXubRpzHfi6LwGHx1Pwh
mW+mPyaBw9ABEr1IAQLXGiktZrcCjHvqYTOLjiDkFkpGHshwrUh61LX4j3vQqCQddVbAY0AnJtDN
BhLFehqLzii+Z/ImaQrLkDfX92XtcXQmhDm1g5qHtaZF2H+k5UhkNaP9D84isbV70wpsH/Bo75Fj
crzFWlrhTDCzjkWvlI1ZQzsK/6I4xUZ5mB9UC+waboQMF0fcipM9k8aYuST7U4iBUNHRAAiOHImu
vV5fyJUbCScXm4QGHEO5qLUWQoZm7xLrKO6jbbQPNpNH6Tr+HAoBFUpqgXjhfVCBnfuKSfdnLQNe
nyOPqqMPxJ1D7T7zO86dtHaOkBBAnKdpIDpks0tyUOkAQythFQCvvW1AZv3aRIH40tflzEsLrMoC
NLWBcjiuWLY0FAbJHHUCVDKDe015neY7FQQ713dn7V1M63a/hTBBSimNcRDUEDJ62Q144EGCOR/8
Y2+Ds+obGsBP4y1v8HRdLx13iCYiicRWWVoUjBppgGdttNJKpi91GllT+3hdsVUhOiprBh5ZCO4Y
HxFOmjxoAvCggtK3JD1LLeBo2GKa88qsa/YNYJjfghg/oU6mOUXAjXFycwLr6/CWhZhYU6Z8K5DG
SYbq+wCwtMbkdVCtgKjA4oH3gGFhlF7x9Di3eEH061Jt4dIpllhjp49Z7ESvvkO+GhtKv5y/o6Zw
FByhtIAfeX11125mCdGGTtB2gHcPXZRFsKHQXEpVSzhtwl3SP0vNY9zcoMehKb/oPm+mdyWLoiyE
sSl4WUya2BggbJL2pXGKh6e8Da0+fUoGXoZzzRsuRTFPWqPt5NLHNQ2Oc+MU5gnMs+ZcLKuGiZSb
ikknUwXw8fnSmbEZmajK48Kvb5ui3ySj16bJX1z3MsYRMLSmILXH9jVogR73Mz1ilGRi7I1jhYoS
CRPOy3RNl6UYxnnM7ShIcQ0xBREx8pK8JINkJ+HIyTTwxDCWHnSqWpeaBqc7K64qSLt8/jYT86/W
DN2CqPoRFCkYm0YmP5V7JG2c0mjtQJU9SNy1Xcq5QdYeo2gTpcP9wO2kTaPnBkAAo6xrlQ9zNmtv
ys1Dnr1OgnQSstrpJSQn82ijgVc0r/98RA7z1WBZwfwgOCSR2z6XPIql0nX4MozdvMStatfxSUly
57prWDutMsJZRaaGB0ipcyEgPTE7YxgRtE+nLIisoBGtojmgwZdMvETFymOEjiuZIE1H3eyi8zbR
gPHW9iJCJWByBOPWbL9F8ruvcbZszdstxLAOSGvjUBNR2nL0/E4i9+0IrfRjrYkotaTO0HDMfTUC
XMpjlhAMhYqSEETS+r3kyS7avSur+yacKMc3WozJz+s7tjLlA7swFQPTZdg3g3VJeg2AzzrF+Yp3
/a5CT41lfpmA/is707bX7OvS1g4zIk4FWJuY775oLiYp0j1B2otOpJwG+L8o8VCU5JzltUsZeVxR
NkTY+UXQCUjqrA2KTHEyTHtti1GsXT3TRSvNEv0GCcR7IGSLjxEaoH8poiBwVFy5RehSooGaUtJc
jNKlUJGQNFacdDQrmwyJZmsmtzJ9IQVst4hZUJGDmnDzjPONdaT603iOnDyJdnlp7hWh4ihysVeM
CMbxVnLTzq0+RE7Z+QdzwiTWFKrH1uBNCl9aPCOI6rqIJwDkJKWICSNHve9cIFBvo410PwHbOwG8
AG/QjKcV/ftCWGAOQki6KQL19T2S5GFzIw2c1NJlypZRiHlWqaRN0aMPhSikd/9FA/2L8EROZNNv
1OfglldS+8jrnaVKPuThTSziH40Iz3XKCiFIgIQYIQ3nZk/6vtrHj9FX6Ua7B4WuOxyro2LTBO4f
N4Wfy2UH8tXMJ2WEANiJZvDOFhHg4TD/wMk5rW/Yb+VY+OFJLoTal0RYR/U97N5DYgtd6vyhW2IU
YU5TUzWT1o5QpMveSX5KZHTjDf9RD+Y4teGcTETGJs3AjIx1dzbqnepzYrLLEgijCXOWZsMnWapA
kxhNHuQt9NK3NrCEk2QDTPE2e57uhZ/X1+5frP1zg5gTJQKAV0CpMwLzrL4RXWUruBjqGfGGxAsS
ALn+d47AiyCD0ZE5XgWAXrVOx0qGu9FR7eq1eA0d/Zvxta2tBri89Sb9mpRAdecNRvFMkQmhkn5q
VPR1w96LO3G4zUFo1sWccIO7nDQeWTioCXOwUtLD3oOnIrX6IyXsbLfFi3Ff7JAEuuUyB1PjvuI9
FMZ7TOUkpxo1THFDHjWvQd1gvKdV8QwRAK/nmtrfFWFsxSeuM82XwLjn+MjnJo35EJeVe90+eCKY
AKrJ9CjwB9ijaJRfolDaz4nCEXH5/D43QZVxGJo2NRiRghr9D3Wv2rkDjGv0UwUuBfKm+UGT4D+Z
E3AhB3jaMW5EQVYA4RrMwwy620lMvyAlG3Fu/n+5kX8faZV+xMIGwRaM7pse6k24kc19szF3wVHZ
yF7mYNxwc32/LpOtzGIyDmQcAMc6lZAWYIChs/Od6sYOGv+B6PI2IH/xQsu30WP3zDvPPG+pMp6k
FElhpCEWs3GTm+F77gFMxla/SPfGRrGbx+ZN5ET3HNelMh4kAFd2XVP3XOYA9Y5ui3jr925qgEEb
74rr60o//tpRYxxJKYZgvCghq6lSezJuyBA4LcLgceo59sKzScaDZGPi60jy4jSoDwEQBXkD4RxN
WKLfQQl9SQ3w+0bi/5KUdNtG1W1hlK5azpy3A0cVtulsGPygN1IsmoANKhvZJvPL9W3hXCIsqW/Y
mv2kAFPaKVAGpsOPpPayNvxvW8JWSSSjDYO5hx4zSY4RsiaR33KWiqcI4yQGDfnvhB7bUvbvMnW+
F0D2XEvKf9SE8Q7hoBldPmPzx2BTzC9q9O36ftBjcOWYaKwPQAfAJIlQoxlGO9Z+VNm+antL94lN
9Jc+ebsubt0DIGmKzjtMoLFpGFOK+pyQPnKI8tDrkVUJD/oUAoHpFCu8pfsX//YpjOq+8OMArNLC
MoKwaT/Aj3eb4pTY8k67118CSqaL8WSO01k/P58SGVcgh/+TKJqHSDnGvGbp678PWMlzjeZJUqpW
gUZleSuYNzlv3o2zZBI7VtdWoTzNdH/0V/kfQmw7wTzv/EARQtoNRsk574J/Cfj+t2SApj5XCaC/
s2mWVKUf3S/acROgxccPLe2eYMg/P/FqjOvn9lOeci5vSgUioV8vcrToazj8FOQvQ/V43ci5OjG+
oZ3m1MhC6CRUTtpbqp24/Xbe+JXj3xIKG+gVnM66f4lZPtVi/MSgZx14DSBS3Mh7zYv2gh3sJg88
3Lbg8LrZuQoyXsOX1R64DFhEcWN0VvRAmTow+r1N0XmJKWw+A99lw91HlPSpHxs69GZiDtqHftMe
Uz0UgKKwg6+RK9jldt5TgFFlT5v3hwOPlYRnMowfyeWk67MMskFru6vnwQ7V1hMIr0+Bd7gZ5xF1
uhKLEfImImYSgBoScFw95/fZVK5RDn4vClBDQ/ccceuW49s5y/SRal2426ardT9RYBQNIMJT6aaW
wcjk7zhniyeF8RcCZpeDRoYWFaq0W0qb5jdO9QJ0HLzXwo3y6Nv5hkfmzTP4j78vdBtqfy7lAlKF
rXo/HpO98ZBva5dSGgN2lM9zSb3Q5bX829w//PRCXghys64UsJb5y2RrL5QLPjuZx+GlO7Z2uOfx
C/MWlf59Ia7uCrMRB5ieMRyUyItrT+fx7q5HsZ8aMS5DCeoyIwZWMEj2OrHV+E0DEjtojDlXMO8K
Y9sA0yoN5XaCIDymAA5A+UgPykP6C6zXoofWZmzWyDlZ60HUp26Mg8CTQpUJiLOcThptrX8O+ts5
i6zcKG1fBvUZ7365HkVJH85ysV2DUAP/h3oKIlm9k914giVZXrAvn3+ET+FDfZO604FHl87ZwI8W
/IXQVNDDJKJHYCgVUG0c/dq0wvqH0PNOOMdPsTjgiBwrlIEgSNjmjdtgCxtQyionArDJ0+jKTuTx
8jI8o5EZr9LpfTyaHVXOxvRuu2s247NcWj/SpxnkYIB8O0ncaX+O1chMJDJoYPXMqaEWbnpUcaXt
MQFpG+hD+hIcpX13nF2M3DhI9L0rvDXmyWYiFOTMiywWITv6pW5mFNqqjQrKm3fBNWwRsxIYk7gR
t8ZdeOK9ZnmulJ34KYcwVgQJouNjvjMQqdQHfxvtDAC9i1vwqN5zLgy6dReuFBwh6KNAdzxmfs59
WzDmSZIqI80oBt/rXbfJNsJ39Vb2yn3i8RzpZT2RxikLaYybC0mLtoccL8/eU7zMDb0mt5XNPzSb
QAPj6LZ6JhfSmKgoa8HpUgSQdgiPnZvd0HsC+VLLOAGfwqI5TIGbgvs4C9cWlPF2zRSVY+djQWXM
/ol26TVI+MWWZli+R07KL2q0IAq4JUdjF+PZAOhRj5e7Wr2wFoqT8001EeqKo4BvEMbUjUV5T0BM
5Yfd5voC05+5ourFNElZdhpgHVDaGQBwCm/URTeyuWmH27bHg/8wcOeT/8WA0BsB3hA60sSczBbj
61KoSpGj3FJjnTHsAGQtO7trN932unbri/gpij0Z/ihVKMdAu+LG0Ddq+aXgwUd/OOvLFfyUwZwH
fe5TXfChjn4/Ohgp98w75QDuzGf9LrFrt+kttLVsAw9tWtMbGFkcnr/hKckckcRvjUQSkEAxlftM
+BUqX7pI48QcPBnMiQim0dcB3gRvCiZGVDv1Q8OjAF2/oYD9ASpB9P1ivOHc4jvSqkMvYLN8wx5f
spvSCz21tIa7ca++GE+lndu8R+W6Wp8imUsxE6Ii7DsFT3PxRpoedKBe1sKP6zb4LwbyKYS5BWfw
nnZjCMzT2kt3WWWrth8gbiueZqf0spO6Q1lL9Pzeqr7oP8oGufDQVR+ufwRPUebMVWRO1ZRgbdt6
sOIisbsaozGcZuDVsGaxgfQjFvHTFPpV10VQNEAWusIgrZG4/00N5qyJmaT06YD9UqX7tNgWwEHl
0WGsKmFIlI0c7SVAXzpXIjO6VJEiWLqoZrYuS5bc8NoHVu/rhQjG6kDPOA0tJh2c4lePFx4tyEVH
89a3MKbKvcxWHfxCGGN9Wgf4OjRFYskwMyRtiTt4KrhgeUWeVQNbiGEMTB1Bl9Mm0GnSgV7cumVQ
oPfi6/Xt5+0Na2BZrchZACGAYcPLIHcqXrJ43QkBnQ5T+KpCMBt+vv3GOGhSOULEiOG4FHgdIs7L
s7QRvRqXvvBtzG3es4P+JHuBaGB3wy5QSNWLdlu1L2OzaGLk2X/JGkD/XmL1SQ8BxZU8/fn6AVrQ
QA+kgrZithVMNsMAgJBV7GBcufFaE3MVxmQGznUpq/Ev0Ot0QB6Z4iXuVl6CiSwFOpqDVqIkRr3P
8GKvflN6R7fSG8VuN7ym8zUjX0pkTlRWRtUAqlvsmlodAKD4hNkhVTBP3aCgiy/Y61XzPhg6T9G1
4HQpljlbJIhjAN5B0dYZXKm3O1QYx21v95MlYKISHcZkT0fPeeMQ3BVmTps+dQBwmKCvvMmeqAcR
XP1Igyg0S27+Px6PPEWZgzeQMA8LBYr2gUNuZzBXBXv1DrUtEQ1cj7JXOMO22epfefNoq6Xj5Qqz
Dh9EYGUiQdFuH32nELm6Hbm+E9mTNzhFZNHYm+8zeeoyTkBQkigWBairlacyfOtV0aqVTdzzLgJq
Hxcnf3FQmKhKrqq4wRWEyMCpKns+pk5hE1d7lV8o6rvwd6WI5XIyjwoN3KxmOmM5GxdZ+2hbbQRb
uklhOIhI7viGs+raPhVkYRLrpk5awObhMi1/ZtWDQe6ycq+Gpd1KPCifVRcAzmYgioCb7gKJL67G
Sox1He+lVkytLm9+qnH63Al6ZVe1v8vQdy3FAE9tak7Jf81Y4LRlA7g36NNk4SZlPfX7FlOgjpZk
dlo/hx1w3ibZalHiue5Y164/ChMDtBS0hF6A8RkVSHUbA/GVVs67sZg37TxxXNraNb4UwZw39I33
JA+wivFELFG76/vvPT8vRGMo1u4BigJIJEQMl7B4ktpN+ZAgjIuG7P9Iu67luHVl+0WsYg6vDMOJ
GgVLsvyCkhyYc+bX3wX5Hs8Yoolz7P20q1ylNQ02Go1G91pnpZ12FkFBqtY2SkH8UGqgIj6+yL32
ZOWTa8n53+y7a3zmuJgLKQBnMPCnvYTKYudHeL3qQa7a7DJUo3SOh3wcw0LJ5BqPOSdUs1SMbHzH
030IpDuFXx8gYOd0LkEbUevnJ96LzuIRcY3JHBFlZCi9IgAzq23KZq7i2bE+1CXIoOhLUnf4ZyuZ
QwI9sdDJsIDY7WW/d/td/ilEtI589SyEqLfRUs1fvdNdm8k4bJglpMkNXGxkf/DwKujF/QYK11hX
2a5PguZwz176Ar3mvMzhYBaGTvocZipR4/ThU1q/ZLiuKm6Tv+hRapv5iRib9Z2/uC2vNgxzUNRi
IWYgmUNGRRBN7VY1ihMGf/rBJrHePK+DLb60Xq8pc0pkgyg3AnUdNfNLWk48aV75AxSm1Y52GRu7
dTyOcWwJqi37ossNwBnN3jRvw+ZYTy/rELwdyN7qDL3L40alH+2s78XH2M0c1VbPPfTIY1y3yX9R
wFvsIcRwu4rpFRxJHyYh1SYWta7HR8NzLi790Y2xKXDeCq/RSbsZ98UOmbAT3omxE7ytm7u8or+Q
2b7tChPmHaY0EMUbDClK4bYCK1xS8STiFi9LVxayrdtSSxIL5Oj0TWHw8ELuxmfi6mgN7o70tpT7
Ccc1eYYxgVsjmQXWDQ1BDWw0xvgkij8G9XF98f4QOS+rx0RrqS0w9jEBpP0cvI5u6DQnARVKYwK/
Eo4H7tPM4rGOqxI4g/Afxo8RcK7KJvM85iPpaDJfjI6kb4aQV73jITDhQ9drpUkyIIxJ4GhV95ga
OY92kofBBI00C6us0YGhJ/sZRWOZR/33h+/yn3UCifTv66SnspiBb4tWMpTNvKN72NSOtJG53lO1
2WzgMBHQZfkY6S+ATCkoMawhEwyk51W0xxvEBlvBTnPB1jGgKpG9UXHqZ8sWgtwFsouQCDbYpj5S
6L06FimaY7emL7ndCVwffr8HqcMmA3cjbzctB/orPCZHIMbQTZC2iuHpvUs7wyO/+Upf/BOg8ahk
Fx3E0sBmjqEtJESMg5RJoGIaHWBjfh6KY5lxdGw5f5+9a0jaaBltg78v1VsTTXcdpwFpMc+//H6L
8YZCaAIzrxLQagqabbT7SX6YRdVWivv1+MPDYWKcbNXdPPXAQdMiJccZq8Src18bOeu1GEuv7GHC
3DgMMjgCsV6hrmPiEXJt1T7UJ+ffrGFdDETlOHYxvN43WzyjdY6V+DU40tdRls/aK2OosVcxNK+K
KqtqLBpazFGALD/TolOwV+6tx+I4g2RjvBsKO9xSkiteb8THmV+a3l+BMzkoKMLGtpCwkpXodOn9
GHkm+a7JpRMFu9Ao7SAsPVwAtus2L/kJhG8MEEuCgB2D4L+bnIa6Alr5Es/nGbEHEnptMdl5J9oT
70Rc2lnXSIxHjnImj7NYJK7Y3ps9iNDcdUsW4941AOOKohyhkb0FABpaaBfrNDjF4ETHwZ3ccp+r
dupUvEZWLijjmUUOnjlQzSfUZUxUJI4q3rKDU2HZSYT3GH0jHrhv50t77tpQxk0JyKCFQgem1dn0
sRA9CS8QsnINr/6R31Bpj9yZeC/Ji/55jcr4Z6fJFYh788RN0EvT4xFA3WU72S25ZVjumjKpTGaO
lhyU1FNABwPK3Jshtud765TeF5vUl85RwXEd3oIymQ2JBa2fOwD21cmqn9NitEmo/SMIc3I1Y6OB
FwsgTdrY44yO/nQvCP6/bQL2GtRjrsmoMqBID+WOljkNKEx5Ierloi0fyD3v6kz9m81urryCvRJp
KWmhhke/VXkI8tnOZx6hO12XNQQmbmRJrNdDDQTKYaJszZ3mh9ua63UcH2CpUuQq7PsRb5pgYBvs
EY/HolTbINvinTGcgGswAUMquglqqcCZfFpQyTcCceQXXLB+is+eO7tENze3cYtnHhMzarkXjYSu
YrOvUuhcQUYwQwlcflG+oOEv2VElqumZK15IP87ax2OChiyHetnRUCVsdX/cRXvcWR0T7LK9/5dl
nGtnZAIH6AiRidAtNn/tv/ZHDGo9mN/M0FZtKCV6BVSld5ztRv/imn1M5ACPhZ4NEBxHrjCAHBnE
CHvlkKMA328lsFjVN/1d7GG879M6Lm/XMbFEJ4qgqyFgxfRQyltz+pt72NVKmswtaRp7JRLotq6U
T1ZyCkxe8ZSzq1n2GUseoqmSANCiNUraQdsSPGaY2xYc01VOhp970PA8TAd4DpdPlIfNRJR4ysFd
GgE73kXbDq0T2S7d8unGOL5hsvmI0phhTbdcke2N5kWenXlOnbm80fLXdXfgxBSTiSmqmlVxOANJ
LA6GdqriwiYlxuB4bKWLV71rt2CiSJdIJDcG5ACUZZbyzgWP8VvtUf4AYVfwzhZOzDKZ4GFJJI0y
k/rIWLgELDQh3hGSlBOReShM0NBNMugN/UxleeoSbxb3beKvf5/FEtf1ujFhYlbzSbdo7pQeRWfy
ErSR4pXnWbVNm9jzadjKnMcCnlFMgGhGS9FMAkADzyCVYQvBduRywlAH/hj8oGAGChWogrMlJ8WM
C7nRAAIyx3BXYiC3cIibDSiKNkd0kD/z2kOWd9QFkFnGcLTSpKHLqICu1wmE0tNQwiZz74GNz5/N
/1kwGVcyKLn+MpBZRQjvxkYkZdQBb+rekZuX+i9d4z8YH0bVrNCSGnmGTflRdhobj7eqLThGAnEX
sDE4SPJfuPw6f8iwL6DMrS+Mhbok4C57bzkA97vXP0ePLSBpiUgZHO7lYTkPuAAyITe1hNhKqD8q
53IXOtme7DA8aWefQG3l8OLG8ul4AWMCb4Cehnq28Nki5UVJvT7drW/n5c11+ftMuC2aQU2biq6e
sY1HjOBlPyIIav8bCP0RV7UIXUp0yD0ApCxfulqylcGbxMd/w2ACbAdibQImeKTWSFbQz682bhg9
rWP84d54WS0mvpJkVqMqgCH0tM0fIL9sS/twG97x2nd4n52JDiXk4NDaBaDehMBJdRv/z8z/v4UD
MMD9/klMlVhBomG5xPRHquD2jUQTmlnr67VoBejXaAc+OLoVxnnzIEnB2xAiHpj1s9Zauwmkv+sQ
i8e4JYKdGcUJC3UfxhAtnfU8NwJkdx46jtzES3zlBgrfeNG1XItT/6Z/jD0lrsDYG6nYtjX6qgAm
jdIGBA6OFQnnadRdyPvspxitVaIp23qH1vh1M3nATJAjECKV41SI3bobT6Won1NN8bIw9QR18NHB
uu+beCcrbclb3qVPeG0xE+wqYyz6FhHPbcHOS/aJF3wnR+N9CK729fv0kRdelwLSNSDjM1IsVWNn
AnCMH9VgL7d+onMIZ3g20X+/Ckdlh+mJSCaxK5PGaXrRLwuFkyUtQ6iGAbVSBTr3TKCo+tacEi2C
NlzxkhWPHc+ExVMP4hy/AJgAAR7UriMdtlaDAi6ycZTOCj9x9NbBFRiv0m645927lzLza0hmpwng
AZxVAzZBZiPJHnBxs1vLaVTOdYqzdCxfjiWGo2AZsCxBC58RunVocJyah8BsJqWXpiyRYUipe132
GkBdcX238gCYTSO2dT+2cYzbkhXt0ATuzClPcG4pfbz6GCqzTWJzCrvQhA1mtEU69/4YZ53r8l7E
vWzdmuUd+cvVWGocHdxxs2QBqhof0+k4VHfd+O3fIJgEQTJIOmoBFiyPMhDiPJHgVeDHMt6aMSmC
Kc+F1eQwpPGMr80PZdP50DocbPTl9xhFoQXubSDa4T7ljlUs7x0qVAEa7Y/U/uDFrcq+T3BwhI+Z
eFatp7RBjho8rK/jYncomqZ/4TAm6mNVF7hYYCJ+T4tizX2FW0zkQLJgeG8AQp/jNtzzJGqX/f2C
ykS7pOx1EIUDNbNu9OEu0zjH7h+i3QWAiXYBycG2LgCgg0iy6nTQgyGb6KjbklOgPQ2iXevr+FFb
ij7HXq0jE+ssIZOroQNg4ykb+ioRqTdBsWlLj2xF8DRm50K059iL3sLj8AxaG+PF+rT+G3hGvyej
V8eU2qtllVbYFPEO2iZOV0HCK/Kt0+C2jvps3fLu2X9IpX6tMjvMrxhlqMqYnITR0iZ08g3ZlVvV
BicHWCmrN455HKd5/zXX5gl5hto+0NQ7EZpdqTtvhXv1m3XS9gEK/PlJ5fEBc1eUCZp5U2Kyj7wb
OHjQqdmMz8H7VVHwqwdy8zeVzSsneq+kXFmYF205QDExcTWr+jrlZWBHdbrhLCM9rD6mpJePxoTO
YSjFcQ5TgOApi3ZSznjMMnyaAPBKFssHwQXqQ3DRU1GiuzBtHVO+UZAM1pyWAp5TMJFEHCqwLDfw
eVG/bUu/SHnv4u/MoGvrxYQSogQDhGPoR8F6xd9Mp/EKTzv/5BYh38ofrZ1gvjV7JJvGnb3CxYiy
nfvqjb7J/pvHDOpza7+HiTRJlyhtLeD75Z0TbLHn3PSt7jZUAEPfTNsKpMsD50DnLDI71V81CQEd
M5agw3ik/DQGf9FHceX37+N/V34f4g2hHxR8xFnABJdqbgyxf64nHrsExx3Z+f2mU4YoIoBJg9xO
K1eKKjvh0pdz9hc7sZ9rVoLOaCyWUAbOXHiVtA3bG1npbVO5DbVdKN31Q+0oZs05gxaLDdfLSD/j
1TLm0KQyB7qzxb2CcCxtg5O0H3Yo7nMybt5CMiHEzNJcxIsxkhPlxwhqxVbZ5NHX9Ti1iCFJuqpq
UHRFd8bvxli9FBegm0VWX6BPsbOcDrpQKVfeY3E3XcEwa2Y0LZFBDIw1e29+hiLY9/LQ7zsXjS4+
yA3v162iweLD5r2CY1ZOySLRzDJYZfXjBnLn20oWbJLWp9kSnhLjHLe8niveOjIxWIAaUTXSHFYp
78bWkY3KUUSegtdic7B1ZRcThrOxJVY3AEW+o0RPzZfAaw/Kl/LpZ8967JePvIrXcup6hckE5kZv
xcbq8en0L/WxqW3lMyUBKRzBkc+V4hh3IxSbE26vKW9BmfhbCKGUFu+w4p0ke6J0nER33Us4EOwD
JDjTU3kSYBnJDhH6apre7cKQA7KcvV3Wj32FnKpiHoMCKDR7oykrcU0wmIZb2rrIS214Jsm/b2dT
mlvI3aMQJhZPNXmZjLeq4zz78ByCfXOs+0SPZhEYTZHe93XrtHK0L+fgqZyUg2WQT1JVH8UIbGBF
fYaM7r1ooRU/JTtrTD/FVuwPBuEs8uIN8mqNmfACyYoBb0T4San8o1HODZi5JcWOlB/FxLvy0BVc
CS2svJg6TIbSFHSjt/8/Lxr5XWn3Ds3tog2XE5kTytgHyjgQOzSvw32Cp3wHPVE/uKfZZOAZN7OP
SQdzM3qa0z/m/AcVumprpjLRRu8LYegjmGqepE22pXc7aT+5gROi3UCx//EbMnFGxMBcKVBD9eFL
VB1LE/IPFpZZPIcxJ5vlujATXGJlDAhp4S/DnXkCf8ORjgSMWwk3gVPp0UaO+ZWvVsnZnGzfr6r0
uSjNsDDWnkzjqR8fLev7ekhbvkpddgLb+6tgHq0KYnyz+rO8bzEXrt8OpV16s0P1N9PT/PKPgEzE
qcfStKyRGnUsI1vbZHemK+509CUOIEAPPd5lhx6kK07JKp+NUjNGEPtEb1Ovuq2Icwj/ryZOJRv2
umm8z8UEFTVMUlGb4CSmkoFmsHamGfqpPF06ziaz6K+4yibVAFLZXQmUqv7amzcij/WFZwWTmETQ
qssTmgppgmJ3AzqIoKk+kr/LijHwaYoqGow/CEi2elT1moysv5WPtXRvNjei6Qjmp758AKMt5Svp
g4gTMhZ7HqwrUMb5RmhQlGMOUPVETvUu3/Rvlte4YCOkunFO7PGasWhg+Oh9FyuZdFmfq6y26PuB
UMoPVh/tOjHykkI9GIm5j4LuQNrIEcpps+6Ky05/gWVcUSBNYLW0AjRVtZOOXytMe6f7MeYQwC4f
oxcYxhentq3ySoF1MSiHq/qxlF7L/FsunXqBV8l7p/5bW0nGL7VeBYV2T2+JR4wrecGh/DxuKEFA
f5B301dTeZ9hKh39fn0peTYyh1o9T1U800R9zJtP8VRvuwREb4WKetqQvOaTypuF/kNIvqwqc7Cl
ihFHYghLQ3RcmNGnAlyLY3yj540tDDeydQ6GTZ/thGC00zl3Ce+1dzmDuOAzh12CcUIL3FLo0yF4
ggq3vfWqd24QNo4e3wvht/X1/cMd5RccS5GudZpYYbiF1g/Db53fv2HrS1+Ex2wnYXYfHaBb/b7j
TYMvR9ELKPN0NEtBPyUiQK153FZR/gwtkOd1w3gQTKwxpCZqwCuJ28KculYubZtq5CWXy8H6YgYT
XtQksqApCzPS4+ChbxDF0BBN9+2WyJiGDrfZhgR2xjGME9M0JrgkSmipKNngBJoqy44lSHxMotPP
YmhjsMwOUUUhhzSxONUNXvDWmGgjmo1kljSWliomQuxyB8pFX/PGEORxdv4qutCOdCpO6seJpCzH
ejzoedxR7zSbrzr5DgZ/MqETf2zddW/hhBlWmVxOJkFEdQrZbJ6DxEa5NRP1MBj9Yz3XW/SGcszi
OScTY0ZI+uQ1jTGqVdw1pf6gKD3nDOJBMGGklHCTlQW6clb0AKlT1xA0DgRn0XSmIzjU0FWl0JcV
OTuEJa5x33NxU+JBruO2PnH8gJ1JatNBGEUC5zPQimYFvia+yuZrYvjrbsDZ0Kw4WpQnsqjpgFGk
W3z03jj0GufQ5mxfnYkZQpgJxKLbN8+j57AHKStEPSepu8Wbqm2p5XGce7srVY5lnFNFZ6KGGGWq
AdFevC0WB2I+Nf19IIdOnxxU9WAVvMBIv/xKtsAShxbj0LR5Qf3bJ/v8AQzu97j7KqB7Lv6q0eWS
U+rUc64S8sFM82yiOaXZTRspj51BnFDA1uKHf3MNuhmucMB8WIug74IHiqET5ie0jNu9+jclf0gc
SpjSlSRou/8OAj3UpCZyi8SxvKnbm3g+G+bTuh3LBa4rDCb2tAm4ztQRGJ0zOXRWLNq3hwj1ENrw
zmXLpcfsB0+4QmPCUNKkwTDqQGsmm6aLgqe64VPnii64/N1/hWNDkjFGREhmwJXuz9O4+V4fWptS
nMdfeLeLpaW0RAgZ09ljDGoazOfqBsw5h+NMn5Zp0xwlPcI4KIaqa594AufM4KIxH26aWiMqAxHO
gUpB48cYYvnUfRY3CsTSlNhOP//vjvKbdcynC8JCiANloh3Byc2MlkDrnhwbV/D1bQCG2n9DY6u7
mgKBxcLEWtK6q+SmGMKH8tCJDiFZOx4z3lIyc20bW+Wto6CopRZrKWxT9KDuUiRt9H3j9fW/En1Y
OIx/g2OS0QBdTGmdwzjMnz6hOOelDwOG8Z+yI2VWa/3ye9h7f7OgEsR0DUOXwV7F5GsahLYHpYCJ
P3svYsguuKrbe+ZmOgzE4c0yLrvnFR4TiC0t6XMItKJy8f4KTHbtfnaI3YIBJXB5rdBL91G0N16s
Y7ZelfRSb9VAo+yTtBhY3FHpL3EH7jZQ9Ljt9+p58id/fVEX8oPfUJktSMYuyI1Qfq+aVJqraZ9z
XsFseR1lTVQkXUNYebf86qARx7AguqZhm/vgdIKoaXnAC/p73z94V5y/MEgG7baBQwecWYyT9OMc
zVVVocUu2c3ZZwFt2NC8/wsMKsWu6KgKoy7MHGpFnGpx0eBTdfdhepfrn62cN3S9kB/i718wmPQG
8tWZ2c3AKJVvepVD3HaXgEUpDTTOtqJ+xZxnvwExC5YYdR2YpMZOjohtaSBnDOw8xpCfchvJr+sL
x8NidtQoG7Ol0YUrzBtNeTLq3iND7MnE7UAEuY7FW0BmP+mmCMbAElipoTpa4OsgSBuzxi7kx3Wg
pfrKbyvI7CGzrfQJ+lJ4Jj9PYPeRXHh4a7eQGiV2bWPf8s5NnmnMOSZI+ohpMXyyHr3XdEKNNi0p
W31nnMgZeYgboWmJN3CyHKAuHslmIkEM8WMSw0zt3G6Kp/4IrlI32Cd+64kP2p1wJ3nyIXzkZUAc
n2EvSnPRpaghw9jR8qXuqe1v6/ymGW4avtYj3bcrW4G9LBUgTCQS3XP6icogYCofDWhv2a4G3TA6
bt7QzrfuOnRvrQEygUQujb41QiR3qphjqvxN1N/MVuaA8PyTvSmhMJ7pbQuzKPcqpV1H7/S29HSb
DkJ13LE8jneyVyVxEEvIPgNOSEXbsDaGmXldceprnoL68sGiUIFxzbBw42eKbkmbzINB2TYol5yv
Or2MkWRTcXuHtiaOw47Xi7D8vS6A8u+BvwfRomnJALS0eyMobRK9xrxZosXM6sooxifCepTjsQHG
1AZemViHouGpZNOA9NHtLmawZ0vbJkmhY4iom89ZemvW1Ubr3BzdUlnraLz20eUNfEFjDpg8C0hS
qTBIsvYSImK1Dzo0VjdPUveyvp3+4OkXKOZ8ESZVr1o6Mg5+Fw0kNlDA6BGJoaIC/Qvhh7qNNsXz
Ouayt18gmWOmlqDbkNKBrKy4beZPE4Tuc0OzpYjT9cBbReaQCdAEM410TniQ/bQRHL3I7Uq+qcuT
Fqruuk1LAms40S5GMQcMqBP/3yg6uB4cfvaPFr7hWSCLRsbd3tCgCPb9O/T/8jIfzgZgKfnILLQq
UkYEfKly0B7zRtrkG8dAulFXdgBLx5frEBnQqU82XvY6u5i63sgvwiN9eO9Em3t0Lh8sv9ZTYeJG
A3ZDNYyRlLYbjK1ToshxG8VuaudP9FVcxGyDs27he+xbs5AJI8pYQX7SLOkFbUT7b+JBoRuGbvoD
2VW5M+4lB21TpWPtLL/3g83Ae73mfUb671dZf4nJwSknWOKpeYvTz2rIuV9zYrHChBWkrQ3RKCtF
G6JHN6/8IeoOomDdrS8kD4YJKanclkZLqUwU81Xov1vjl+EvE8iLezAxRCJimzUxvpX4pXXNfXkO
3d7O6/eoRYUOeH2dvDipMMFk6KpJDGkwERqMgwyQVc+cEndOJ57xyAM2LvAmc7IQTvxipdWtIZVQ
bQRknJ+71AvyV/CAQhLQTpKK4/ucT8YOioX9pBIiISQL3QAC2NlukZh339f9greGKpN8iANqzwZ1
DEt2yiMleo835RtljgRrcLGJVe6e5kIyYaQrZmNK6LmdTU7zJDuSXfgi2L+sd/KXYhMlDo+Hi5Mq
sONkmhIbELikVk7P0SDa7XA0i7PSQ4VN8lWLd7PhBEp2pGwIzMbo6E5Q3+80iFrnKQfVAjlLHpQO
7yHJsv4Zeb5C//0qSoVVqQaNAEBJeSqir3WyNUJels+JhKy0ulY1htxS8o04DQ99Op+g2rv5NzOY
CNJaGCaEjgjeDFQQO4l3jejGPe9M+cMNEOU3WvMAGT2TFmgl6ZUmxlWs8UDqhOqwdZMewtAut5qf
HMUNFVImN6bojLzoseyGv5DZzrXeNOu4nICc9IAY060uThgCjR3VDL1SET5ZPajo1teUWvPxBL1g
MhscYl8xyWklydBDpxbIbjCKPdHko1WZbqRnvj5Up1knT+uwf9jlF1xmlwu9pOtVAlvJiXLQga3l
QHkryIOxL0BfxaU2XXbPCx6TKcxBjOd2C3YKh/iTYINk70EL7NZ4b9qjAjh67Bi8D7p8HFxAmexA
tQI5MWCmC5m2uBntIcbENShBjFeLR3CyxHiJbPaCxezxoTHSNMuwoNLD5JRUVXoPA4uT7M1bw0uO
0o+AKiPvjMGWeHt/Ob5csJn0QYrmRhY0urh45VdkL64jpzE5OQrPU5nd3zUQB6giGAhC952ybbeK
L/gxd5qT982YrKHSxroTRPrNIKCWHbP+XE/bctrllcrZesuvGVefjIk0kRJWUD0DFOXD0zU8tElb
4x5tnZ2NN+U9zR/sv9EBuPIThWVNNiZFj2q6jJSjO7vPvBZvRDh8KJXbENoWNDF55x39/H+OMQor
5CZk6EAhMuyEeCtV9k1dOso53icYYQ3v38cdnfgk7dZDzLpTQlzi90OvU8bWTOiHnMzSTtHC2lZP
c/13H1EFP7MEkSgRtf/fYUCFI5RVDQIRWqaUPWhq2bE7ICXLbA0Cn7Uv5PzAstRajfn3CyrjpXEm
5mY2oaYm31G2phaP2s/lNnsMjpRsCDvdL++C0OZzhy6u6hUw47MpxA0LIaMPw97kjbt4k/hWZou3
mj8cRRsKHmDDfOEp2C/uyQsoW5QtiKFbQgHQQTl0BrpBzyYusHX2hKYLTlq9eE5cQTHnoarnrZpi
LNEV1K9NpNiy+eUv3PIKgHHLkBhRnvewpa4g2TA4+fCq1yHHiqX2wGv/YNtVMhPk1H0JFOVh3kRb
1Ytdcps5cey0Hn3n1m5zfsV+Ma+9Mo057lqlghZf8/++gW2+aRvHcnRoXxVu6XTPxdv6Ui6XRq8A
mTMvNtRSF+nH+jn0E+2te/1Ip93Eg/LC4yvneD7bsVJnkyKNtIzdTOcuTuwmfrR4tT2e9zHBRO0b
bVYripE8N9UXSXvgrBjvEzFxQ9HLuploXwflzKcXD/LSbsstXbNkQzKURnmH3GLwv/pGTMAwK5Io
owrEylM+z262paoQ5i6CRjBVvNC37QkqHJxurSVNWfi/pqsGdAGsD9JI7RBWXd+OWMgf782dm+SU
HigXZfiFOzu0HJ0uWEz2Mw+aLmfQL/qPF3rZo17a4zNqsh6kn3ZU41Wxm7eAu7bL7nJBZtwlT8I5
V0sgt27vQocARDjo7N6qZ9qWn38ZbB4Jzscdp1u6JVKpQErro7G3vCDOLH2uZbSN74N7qqEtOLOf
7SAYbvOFMKhr/JY3MGCMeZ0chIlVS4rzU6pS8KId5Qvm8Xd8vIswOMymKOZCS60YRrWp07o6RMnb
N3XXuNXOPFN1Qp4KMc8uZksYQpeiGgY8mvdJ28T/7yQ4P26C3+1ie8S7qe9InwEn3ikbOnuVOflh
2shucuZVUD4ERwaKOTa7pg+NFtO5TtDeG8aXuH8dy1dO7PqwzxgM9uSMWlHIW2CYp+Be9HqXlrRB
Y/VCk9cQu1t08z2/Z4XztTQaUq+KJ4ocFVmiAPYnh3nkJ3B3ccvVkeItIXN6onmkrckAHPULORU3
VEk9cmIwIjRu+jR6Jg417nbm2cYcoHUaD4I5AhME1p7sS59pB1fgQQTQ1/Y0YSg9yCV48jZ1IFfN
+Z4fTgbmezJxs9GJGEcQtnNAfj94RkQZM335Rfqi+epnYpf72jduu/2/uioTVWJxFGvFAqzY6F+y
KD0opeTLQr9bN4/3OZmgkojZFGcSlrbWvZQUdjEdykbkrSHvA9J/v3JOCOBMddkAJdxN6MkAAfNZ
/vH+Iojh8a+63T/V++EgHmvMCPIWkncYsGl5MItVH4QU/DjjTo7L6w00T5FKUMVqnq9+OOvQqClB
1UKyICRrmTLjqnk1KEouloqTRvNdFIP6PJn7t/VvtoihypaFNl6QNrJdGKUy4koe5ohipN718nQ/
hAnHLT5m5tSOKwwmis2aMCdyAQzp3LvN68/Bk5g48dPgmpsSZOrKLeGETp5dTAgjuaVLaQLMMGkc
BblYCbLG9aX7yBnF2MWEr1DvhraMgCF/aTzd00/5DhJ4frgp0ZG0TZzgqN1FnxQwVg3btrPl+3X8
JWf8bV0Z/xjVftLEidoY2ZNTo0IkeJBW201u6kVnnjcu7O7f0JjY1WeB3kYB0OYYL0qF1XoFMU3b
1ERexs5DYsIVKfNI16Ev6Bjn7EdwQ59Vgy+CM912XwnmiLYgbXOVb+uLuRCZYZ2uygY6GaGfykQV
JS+jSTJrFIQasImG0KRUc78R9M1YyO461B++Gza1gn5XqFAz9oVgUs+iqlWc6AkNXsfqVKOw13vC
/j1kORy05Z1wQWOicgoCp6BQG0TlJvSEQNuGiXHo6sbTtB5Te9KhlCp0b6iz35udE0KZtpLTraxn
0PpovfUfs/xlL7+FWeVqEqwxKmB5Vj7pimZr0r5JeE8/HytF7/vyPygf6n21VpdtT9eXEvMbh3wn
uQ0qVKYb17b60IFmSTwMpccr2XC+64eiXyiUaGgqgfuTmSsEM5flRY62z9H3zrub06Vibgpw2IuR
TFANpxIK5lJHj0E6n0x2kl/tWp83ObD+xRSRiaPhoA6SMMCmymgcwUrsMFQd0/y67hfcpWNCqZbn
qkkiWINLemSrHtl9DZ+0vWwnG4Hb7bW81y9LR22+yiDUeWilUQFY0B4z65AYXpzKthn+r6yzjBsy
AbMTp3ioImy8rLufld1Qc0Zwli5xv7kAE0fqph0VtabfBmooPjb2Jn0bndFTzxN8vMRkx/pXon9v
zeWYSGKJga6YJgySy5tG/DSoz1OClrxwa1k/1pHWY5bCklUXcyB0oCeBO2T7JD4qXGkXDgBLtTjm
cmVVDQBay84/o8cQ0sDRaYTWwHfawD4/ov2KlwbxMJkL4yCak9a0wEyPnSd76SYttuVz78yOvon3
heQIt9xyIQ+TiRJyPrblJOOTTZrdTdDNyTfFyXK00hkku3wCk4ENVIOTGXE22LvjXm0wuRDGsKer
q5NjTae0p9nJ+1ei8VrKONHp/bnpCmiIo3GcRAARKYMiatRndq7ooJHqJO4jOW8pmaghTkgolR5Y
qj+l4CN5Lzvd5lvzYfZaX4vt6MzrL6MbamXDvR90V+YFpqGqrYpAZZSfish0Z5BWDpatoM0yiPxQ
4L2ML4dhtACAWB33Dp1t8ZV6EqldhxsHBlIcSgkqHQpneDFQzRafeQnlcv58hcYEyEES27TQgRb8
ME90D2Iu5iY69tvMK3zTzbfFLn5F3oK2pfg7Xln+IsZQ2UDNgHCF+IGrfgCdgKwi41PboxJ+ipJP
63//41snjf9XANShrr5eFYA0qyQACDTkILSpXvDqzBaejBJ7/ue8ES8HWdwQV5iMk2akD4RIxH4P
0E06TbacbaqR9/a9uBOuQJjv1k7g/NNDgAilqxkPGvm2vnKL4UPHDI6Bt0XM+zBZoiIWdaqnmeI0
meVIWuMrECwYRGO2p1blhZD3W/SHTXZBYyn+BwzuQzsTaP1Xotk/KeiI+xZ+Sm8zL96It9M5nR1U
EN0A8gIiKlPY7yAQ4DXvLa7q1e9gjodmKBtDb/E7RAxJymeS3K2v6vLmNlDn0dBVD21dJpWbiNn2
k4JrFX0GF9BEDflg0CIYfkVpR7d/g2biFUTBcwR2ApOckDyyGmkqFEeRbOKXm3BDjinmw2hXau7z
CjOLLmPCXyywbX8cIUwtFdNuOiJlGZm20Jzq8MUQNa9VnjlmLYbkKyDG96tR1At0fdFF7N38Fk9+
5/6cuok/+51LyRKnrfQkgz9WeeEg06P6g59eITMLGuVDG1l1Dwx6jlMmc3Ls961HvXE48I6eZW+5
gmOTvZDoaW1gRS2I32kbzMw4ZKP51ET+cN9yKnuFxmz5UC6zvrRgnHrXu/SZ7v9Iu44luY1l+0WI
AAp+C9tuusdxyOEGQVIivPf4+neqda8GrAa7rvQ2WogRk52FrMysNOcYj1hkca7zLm544e0e8eSx
fYKSxIbU5CPyP2/xVI+uzsjPIdDFaKc45NJMb4e6D/1U5nJHRZ1jyhJmk8RgPQ0OdGOHFp4xSKAA
VQrOJ7INpO1Yed311vz0z5eWaTBa/QAmEUxTM8ASKn7A8mMCzzWgt+3MGn7S6MrnqNuMQithjKfJ
5sRUxhJfU13kAxl7J1Z7X4l5CGTcr8hE2HgkzTIS2Gi0NzEEP/5J56vlp9EhVuP3n3kp4O3sPXOI
THQtazVTzQpWU0eoLUzOsq9ezGNtR4BwjkHtiV2Ug3rIHwm8QOJ3Hq9hshkiVufKOJ+lFGXAYUJ+
m6CwISS+1i3+fTfD+3SMl0mFQKwDGZ+OKOC4Uok7DN/qhQdiw/1yjHeZgnhulQ5fTnxavGHfAnZS
c/ofgys6qTdavM1KnlaMexkVoRmVCeKM+HM6O30boNDV2PePjh7NHQfN9gZQ2RIy0LnhfUf+jApP
aZ9LMEWlWFLlcXhxoh1btI8Hsc+RqEMSgL8UcZeOg7Xo6AganF0MTrRjFyc7ox2FBNDettgkhjWT
3B3H9CIOIoCxs4dWy3dYAuMMMnC+FTvHkxGlajMRyg0oRSrRH4KS4wT/8ao3vcomaLBURTFktFl+
Tc6NrJvVSYFmQlTtdLxP1RCOX+Qa+g2+DCOHcVHKHPRLFE7IFybMjAVvCRYwFs0DZMpQYfQQ3Mby
H/X8474l3iKJM1IZR5WqSicJDaQW0ptAXEUPMOi4B52tNQFLM1IPcf61TP8x7hYjlXFPc1IqQyJT
9+RODgUZMTBpk2I6ScIDOXIDu+U1VDcvwuorMt5KKvNJm3Po2TbPKdoCS4VN98qe55TzWNwaLPjF
XhiHJesiaXQJl5tC1tIB4wWrckCdw6OAl8tuevmVUoyzGjIQh9bo/dmd0lrh9B4l3Fk5jgiWEKCo
jUxLVXqvgdwwOQpwf5MXSqEY/AhtAD5xWQ23H8MfSrErvUuAcnU9QuJ1sMUCtwntuGv7BdAbzXME
yElrfubcAp6WTM5TA3WylDXIDL9Ve9Orri/wyo2euwPdIwZxKc8euWoybqXtok4rCQxywo7vvnAu
wll6lp6anyAnBGgRJg4466Ob3nJ1rox/iQU1RFkROtZyabXS1wRICDIPyG/7MbCSwviTRlfbvMWS
iC1ntuyBx9zRS/evAWpUhnZc8lyuQMaVGMOoL3MPtfpDD7xCCRQnFWXqvaarvLfOdl63Uo9xI3k1
gwkzwVdT/PrcUzR1MNRQqQKmQaLv9GFXvWE6fSda467xuEAq1CpuMoeVfMa5qLmU9tVEP6JrXkSb
1iCwyvCcnxSv+srH3+bdC8bBLFWdEPC4Izo04DnRJzcQiH3/7nHMkt31LUYAKYsBNFLGryr5JC0P
wri7L4KjBbvq27aRLCTU8rGgXRuuIXLyEE5sYXd7A1EHuCmBzadm+27OmHOvlmOdFd+KfOKc1nY6
/GEAbC2yXQqjrDroIr90DiWF0R7n9/DUe+2J9g5z3ktm++xQKMFYBgF3GPMcFfQ6C0zwqdjCFO6y
FBTiYvl6//NsW8CHCMb5mnFRJSJtHKoojbfhi24ktiBy9ix4ejDuVhQrQwln6BECzH2+hDzGmd+E
/Q8t6A9Y1XD1pqyLXIAWLchGlStDVndAOdwTHJVjb79J2j5kMU42zTo1kc2rLO0AfNtduAf/NRYM
eJ0o3qdhnGubx6U0VTi1Xpf31RRmVjjmTiRzN97oN771ax8aMX41CWpRmGgbj8zm90CUT2PeeYFa
7dJh/mpo2Kcgop8CsjjNsdFraspjF05v9+3wN3fr40cwzrUY62JcJvyI0QZKFYjHigi8agqAqiS7
eUo9Xh13+3R1E50FUwO1OONdKynox4o+beelsELdFolmyTzcys23pvm3ELZ+FYRFKGUJnFOn1zF2
0CTRUroa49dyONiCmsVOCdRMi3OUW1KJiPcSpqHxZjIZwynIlHRyJ+J7PkkextG6fXroPmNNmVYh
kQp7Kp2t+B8m4XiCGUNKzSUN8wWCpTzwB0lwYtDv5sbySEJAPIDJ4b6iW25lrSdjMlNmdpEmzMji
8L4myssCCqP7Em5Zya5vpY8PyHjgvp+zpKjwAWkx/tp0AD45lhYPtCQPelfXDx/Cg4ndlfQxOWJn
1AYeKcUx7w+5V9jcDI/Ku72qH7+HcddGJLdpRGci/qpMppjAEPfhY+EiS+akrFsfU1rZLuO0Rykw
FjFGsCPlYxAfwsawsuZbExyUYn//lDlXkQWgbpsijuaQOrpk17VPRI2AsW3ygjfv6Bi/vYypQoYC
n7LBSgLWEZC7hViaxgIQd+iHpxBzAZdpMESVFiBjoliS8ZQOn2P10/1D2x6fWn0f5rJ1Keln9O+p
aaI25/WucaC9IuE5xQPeUX3No/sr/zbn/zBB5tY1ZgEOuRxfa/AK1HPrQ7AvdvQqYK+PC8tIT+qe
vTNeephb1Qhp6biaNXvoQyuSYmcE5toQcK4655uxZcGWlIpAqBEaxdlU94P6pUv/VRr098mx9UBp
rpqqSmAWYzg/F52+E1Ie7TpPC8Y/6HpeTWYJES15ms23Dovjacyb3OMJYT2DOGEsgda31ew0CZIl
kaMJCDCOffOkMDmdoKrIfGn6I+xQwscKE93Gb/0O9BBGZlPstPEocAqp1JzumBs7WKFOVdUVNLdL
9tqBTo7Ee4oX+6+m9T6uLruwJxS61qozDjBNXzoJPFWxlas+5/y2dMGStoKRCUyl38B+ajG4yGUV
0TH4REOXeTEwfk8hTRWneNNexJfkjTLmVnb7uRA4H2/r261lMz4iFWSQJKCrZEvxVzmw4g5BkUsh
whPC+AaQauiDVEOIXADUafoxjp+rpOeEDY4QtgQXhgpJC4JTFOTJmkvsIaYYytJ5YrZTmb8/Flt3
U83BiMIUuvRtfUnK+jLKvAvF04RxDUopl4pWQkQryXuNSO+FPlhlZXDSBo7Zsbyc3YLdmlzBgQ0e
fR7lvuSbvrLjXaHN0tPKxAjjHgrB1KJkgRzypCHw5YfpGO6rb8RK/odNq60wtBZGz3b1vgQSib6k
9C5J2lsrofE1HTPzRPKUY228w2MSh7HOATZvQI7iN/B1gtt79Z7seDiKt5AcSGvX+jC5A0nNoQbt
JyJRBCQj/WV+67EPET+Ijzq2ouXZwvvAC6zcqR54K4Y8S2dcQ1/riZz3ED3JrTX3gAcYuLRQ1JRZ
N75Wj/EM3TKOQSjD1CeQoMW7zNNNwEKJX+h2nPqefr/vaTnGwRbR9KwrQ4E+Q0zjMkTnOUIjXXA0
7fW+mM39nJVWbCUtCoo5UALIqX6MuUsH8UCXck4+K5b+hIULCqIS4gFyXyrHa7DltbpvJbyBIBTu
47swN9oebooOqUpcUj6aNtx+tY9nK+3RrS5Z0dWNYALG2jZfwud8F10qlFbQlbJlN0Fq+c/xxa+X
4EMe87ZbAMAGmbASYTcfAKjkha6UW/qD6Wdu8ifvILft/kMa636TIiRCQ90vAMWXao/On3X/U/3G
QD5E0ANeHWBURXG4tDhA8Wm2h5PsZBR8g+5Bx69YHbHn3fCJO7q8fdc+hDJ+eFCqpJgL6NV5woW4
YALdpVemp387sbJ+8TN+GESjqRb12JCUZy+RUNkwXYH37t0sJq6FMN5D7bNZmAcco4KeG/wj4Pk6
a/QkNzvwHPH27frv4REW8ibRkqbIEY/tOHspRGcoHhPuSNH9awUH8qtVLJXQaEmLD6Ramj+7rYUu
zeNgD65kE0vcKc8cK7xvEIRFtymmgGRag+Nr0lMrHkuxsnRM3WB7MPxSqY0Tys9BdAk0TxPb/X3Z
2+Hz4ziZC9CHWZ/31EPS9fXC63ajtwDnhhfCCI1Rv/dUsJVfj3RWg2YMe6hIOerly+yTAwXuip8Q
RS+pX+wysMSnPsXZN30VNISB26AUbXj/S89224YMoqNNcEWG+/XH6H2epiptgAgTNhhF1ZrGT/Kw
u3+yW8UgNCD+FsJo3AntGJl0EA/ArdYCfiHjBcO+Q/cpDEb7vqjN5uxaFnPJs6WWC5XOfCgAYCN2
79cPwhWtJXxEtodCO+/V95tc8kM7Ju1q66ZbGhMShV18Hs/LcQCi44B6+/8UUret9EMak3yJgRCD
JRkfjPhATsUjs3L1A8EkGucctwpe63NkMq1ZjWaVgJP5uudGC17xgezrU7Kbdzz6k+0U6EMlxmVO
pJIDgxa8AvlJrB7C0R1bP2g49ROOFLZEE5BcRV0NBxemexm4olK0m4vHsnI4B8e5UWydphwxmj2l
VwMUZ1s5YL7c0R7Dh/gkgIwHS8MP/GbvZv9j9bXYGa7cIHM861AOk98YSfASL7eVP7KjZqk/M/Bc
iRw/zTtMxlcWkViPLZ26IEPoKgCPFFE3jHw95pnhtrP82zZY+Pu8X1Rw1cAMM0w+/IzPAzqnppdh
y0I6p9g9AgjT9PCJoAzL21z5zTPnQzTjSQDGKXZgtsANeJn9yVMy6yFzlqN+lh9m0GYT50DhaPhX
j3rD2/jwIZfxJ2beavIYoXOvAfW5TUvL5PHG/CbX+xDBOJGwMUlVANTKDt/ic+CnbvxVewQqx7fJ
FZ7o9HfogWb0/sXgmQzjUKYcOCAKnf5uBKCQNX6UYF83B10J5hrvS+KqxziUyGwq4JBDPbCAZ6fA
1z2M73pkn59Cf7LLPczlgWcunGvPbpjUddSXYN/CU2darAT1l7q8BOIPjmb0w9yxDZ1Jx6Kc9O3Y
wSYXbIgBdspEPlZ0VuyD5RBtueatPf21xNK935fMMUqd5m2r14EQ9GAfN/D1NBQd+3MVPd3/+5x7
zu6tlI0JbFodnyztZEyuK4AER3/yNBbKT0HMHqdMFZ1YbzgV2802yMpv6kxmIkpRUYW0GD0fpC8E
aPktipxYZpwO8oFSiEZAbeU/i7ddiwSGI4kAkeWG+0JU5naZlOsskuwVHtqBlxFFFNoWVH4k5/yx
9lIvswWPN3a4aaUrwcxn1AJdCroa9tOF3xL5W43hwwaLhve/5fb9W0lhooMehrqYmVBPf2lOlIql
AO7U6BGUUCrfBI5+Zmvu/1Mm8yVNYwC/2AyZFDNPfhmc5hXl/l0ZusVP2qcD1+Nn7mjq5nVcKcqE
iLTps5SMOM5eNQ3fCDVUAJS6sqShbiz0uYDY1yu8Us7mVQQwE8FAs6JIMiMUA+j5PNJ80+yeYoyS
Ad3035zlSgITgWJJyLG4BwnJXnloMyvedS+JZzjKJdjJjVWc6Vwlj4tj0zRXQpmYJBtjqCTXvCn7
OSTeqO2WkONktlP1lQwmBpWgTjSmCIpF++AJUcGPfcUhX1SMw2LWx+Ec46Z1rKQxYcgo52SIa5gk
eepd9UL3suNPNAJln3sve6aeRTjxF3M49sEi6MspqEcjoAZgKMWv0i/xxNsg5glggpDU50sU0Lm/
KiiskTgGd/n0lsOEVtc+jk5h/BRJgjiKabIABJMfBMOSwgtdTyOPDVZIhK8VmDdSL/QCVKV4Lx+O
HbKg+Y0Uh5ichHZq/DwOr3L4pLac0ZNNESu3wdwvrY+NuqNVbOBLuyaJ/LA17G4a/PsGuGl/KzHM
jZoIXvcj7TtERPGW2DO7T9qkO+B9DFrOXNvm7huwgv+OaMzNSpRgGUNAidoTuqsN1t9kRzmEZwB3
ganT2A922TgoM6tPA50iQjmj5Dzvtp9Aq1/A3DYRNpkI9BdImNbHLmp4GI7KHuVt/Bo3sYAEv79/
vJsJ7YdAtnKv5oQEJY1yCog46qb9YxLEfTzMOzT6OFsXHINhi/eSQHK9vXZ2SswK5p/l4g1Y/hy3
zxPC3LlUGkVJK3GAtYx2eRbuctAXo17Pc4v079zksKtzY7KDUegAeXBtH4HcZsF+ZOx2Ox1pOQYu
97wxSJ5ZyNSZrRJXc5mjuCnxlYQdXQKt/dSP8Wz875g5b+iWdxHY6NzH4X/utrDTMqeNMPk1ncoD
YLqPyzneG9bixkC8Oak+iosUvc7+N1apSopOsLl3Q/NQh4Ooiyn29oPgswg439jorEV9idB3vC/o
NydrqAb8tHmLEG4uIhZMKOaUiP7HFXPXEfc6iARFwCpWjvZ8X95m1CGGYUoSiDt1tq6iE3XIjAET
HWJ1jrXT0nOc8i1BBo05KwGM/QOQQO3i65yx4o0HOgs87JcdmjoYBnbHR+VCvtAngcDtkm366ZVg
9kKoAcBuacTJSLIDgTNAHUprFDR7zONDMvIWCzfv+UoccyNKMUrEoEdsjYFRIbZfOyytzSOnkc8T
Qv99de0UpZ+DhgbwhXS2bD6RMLBlFPPv28R2t2WlCxNJy97IBIPq0g/fBOnYjIW9CA99l9tZNFlZ
4BmiZhdYwW441sKzRia2Rh3Bg1+BYC1/McLninDCGe/8mHgqlVMcCxr+flJdihHD9aLX5JwbtZ0O
r06PCZmVGWMcm55eArCieFf7zU4CRt1fCzg8x0T/2I3b/0jpWPA9RZ3Ay05XOQQMLcnqvkSzYemO
cnRB6AywpW78q0WtVRbJRui+FKJ2pruK8dvyQvkEsDp+XTIKXmj9LuU+r7ft8UNJNlAHQ9OGC035
RQRqSbBB/2jN4mMahhaAu61qOQviq5DJVqpU3v27sFlBWYlm3Ffdo6YnxhBdlsaBpAlmTHKnH/sX
PCN9UZwegNjEEclVl/Fc0qAvwxjjgKO95CnutAt2pp+gWcyf5dy8ECv1GK9lTKNRp7S+Jow/+/K1
MpFpcnvg9PfesVGWwaqLyX+SBenSnOJdfAAck69Z9f6vK8FLFjbPD+s5uimqoqYArfRXLyn3hRqk
FGikdrtThToQrdj/1abibSxsmcdaFGMe0bh0eVIjWmvJ8ofe5Y4ZV2hTqcKRKKMHiFM/mEYeeB1P
KGMfo54vSkSRyQCFHDzJL8BJEn5QxO7SBjeLZIXEqk8TIKEBf57ZvF78VoK+VpkxmaGeF0MNqHRA
GobzYzb8GdSHHKWZ+zdvyzTXcphYJ7U9xWyAHABehun3oHpNyk/3RfBUof++CqdG02tTNMNQ0A6x
Wkuosc+7vGQCr/Sz5aTXqjBhbYqVtiIJVEm1Fuyrey16M/OjNDld+lABUZS7vrt9dgYhmmJg1pSN
CqJhFmGZ1bhfX5SD8ZY4wxEryofJzVz50KEuE9i8QLSZuMrS3zLZsJDMAQkEKlNEXSbApG63U14p
RB99mQbnfwPosRbHXPJAXRZBLSFORfd7mlJLrznWsZWMyARQbiCWVySksb9aB2hrAkFIcbna8k89
fsoLzvNzM1FYC2CyEVlujJRIUCFtLOJrB4qkaLq5aZV7EavB/6aXIgNlUqHBG0y2jD7AP5rDisJK
CfNL1+iWhNdF/3r/Rm2WmNZCGJ1MWTR6KYeQHL0aJPu6F7tY63BTu/doY2+xW6yPATzRxeyFzRG+
+cVWGjKZF5hVo7geIDw50SmF1qqpZH/AojwdnATnxJ4jcfNmf0hkq4JqbOitrKM93GJnfTnlb1fk
P0x4AcAaM7alI/nFGa3io+lw24109o4Nq6ujZtk2834AxVQCba9UA1ZpN+AcpO9E3kTUJs7bWhIT
5fLMTEmuQUs6gi8c9X3jRI9Xa7Xlo+DWTnYGhZtD64iSXaGOnfm9nfi80i/Z9Ner02YCX6BpY5ku
0BjDjiCUakF40O2iz9kfFCPNxEyd6Mmu+kD/SyHntLOKBkVmFz94lsYxNDajkaLRUNFDRlbY/FCA
xJD59+2K9/eZ2NfVRZjlLf5+FQL1EPx4as0hltpslq2/KRP7xLooy6qBiCC1OoCgv5kYb6i+y+fu
0DsBGDKMy+SqKKWETserifHUYzyRVlZ5jiofGuVzYC/1cJxJwHOuvNvBOCJNiFOpzyAjO9HNVQlV
S9VPACTBux2bs1Hrk2S8TiIBZsegVhntx58U3NR0Wy/2Wy8/gbPIrfyKWySiF+7O1Wd3WJdJ7CWd
2t9oi3b5nB4EOFjhIdk1wLPjle55CrIIbHKiEa3sII1ynHZOgCnnYG+6sh8/wt1YMzdSXRcF7unH
OJxWiQwjqSCx88bZ6jxwBBxoQzfw5HP8MD+CSPgsn6UDfJ81A8BvufRWdOBBHW9mUdjy1w0AzUt4
TfyaAARaCwPSKvyKSXWyWfKSobdFzfDuX/btmLmSw1xFs4pkEKsiDyC+GQGi1hqc2VUAlNMczU8Y
cn1u38kPCYYEBJE9Dxxx06euhDN3MYsUhC8dSsbL8KAC1SIepLNcGwez5z3M6J+6+aorUcyVbFVp
mIccokoZhPJoFoLjKq6fWiwrSpxCz3ZutZLFXErZaMZlbCAr2Y9AjI7dwCGvlDmp8QNbf73/BTf9
2YewKzzB6h0h67WUCxM+4DC99NM54FEZb2YZq7/P5LqqUOsY+ocydDpR3QV75FKnju/J6N+584Gu
h7rSI1LFIchD6DF5w4net/hEMyeKIqz9i0qmvFKJCeVT2JaaMFKbLx5F4tXSWzRz3smc63t1aytt
JlmqyqJE/q5JT0XyKmvHjmtmvBNjXIRYaJGQp1Aj2fffel84k0v2jS70C074/b6RbasDxGUQbUgi
YWd58j5qRlEGyG3axm4mVF4qtIMlhj0P3fk3d+dDEjX31cGJRSUsCYX1pQv2tNMYgfMVg5bYugy9
cvf/U4s5wWlpgDDdIbfMxqM6eElxVGKOg932Ox/6sP7VWNQqjqBPGzSNoxfFVymSWgdVlM4GtKhu
x9jPte6rddv3AL0rMcBAZEimIhvsXdJHrZxGScPsKKWJw5SCA9x6DFgKrQXGXgNzzJQAlT5KeNNI
N96IkcxcrbZSx1rQIHmaz4ZynmJOasX7+4x5GLXUiYuMvy93+4SAN5pzb2kYuPVCwFoWCQAGNfZd
UwYTSVWa/IZifpH0ci8Fo6d1PdC5qt7N6snPzYrTaefJZBIORS2CPovgYb9I9WvUZJ5k9k6RY0ai
UZw/7pvGzfmhlCArH/ox30fMkNDPGvQTxX0kfoqj9/t//zf390MA84H6UTOHVoeA6JTtaUKqvdOl
rXqfARCJh1a97ZY+hDH3NzCxoRCquL99p40W6XrJ6pLJFYPqiaMWPZd7dsFcY6nvlmmZoFb1BQnS
W2svluDKD8oPOlrL55PcfvWuvhOTGYWGOOexCM0mLz23z6aTWtqDeaFbLMYjuaSvkpuDjLEEq6Vy
obVWYuV4+fKSi+3C2up3sGmT3JDcDGGbDdLCKzakg6qrBRAevPWFE6+usJFsGCpRCGUX0EWFLXvJ
qFPmxZDRkHZVFSOGgs+fx96q0v8ih1GrIE2aDzPkED89y054MPBcUsFFze9y3MqiLlEFa5SI1XsN
ze5fI5oWAJZGLw0qi+5oTrsCHZUQe/YCFx3j5j4wohhP0oXzrCoCRKE5YTXdscJcQha+3L8LPCGM
CxG6EFgmMYQYhuxnofpZEqSLXhucduymGE2FI5ZVsOmxa2qDUOZlSWOYuDwUySVunurKva/JjTOk
x7USwRyXPBYjcOF1GDeJH5IQiOyC8Pm+CJ4WzGGZHWCZxRwiTGHxejIdAwKUTqQb98UQ+lN/8U+M
KozbVYpMLiMRcuaDCTIEgLFfFiDG2rEbf6ptyqYqmtbgjsjd6WaF+RpzwdlvMh3mJ9CjWGVuObb8
zDjFTxDNR6Smdo2JjhxPSvm1JZ/uq3uLucbIYtxxhEZQI82QpVyhwWpf2c8ovFU+r9LP+36MH660
MAUtNIwdlDhhAbjTL3HBiy30x977dowzCqturuUFyrRuse8P2T4/U17M0jb+wBEeytflAUQPHIu5
8bTMCdJ/X30tJe7mKtVxvZK96PYYoWrcFvzP3PoNxyrY52mVjlkYR9cvVb3qO0rEXH2uTatPrByd
htQZvwfP0cP4JHGyqtvK0a8aXv3ySkMhmYVYaKk9oicU7lp/soDLdcwsDQNbk88P2jxVGXdCRqkq
tIJ+xzH2CAEqRCpakorBn/6sdpxEmGOY18C90q4dAr0PEXTsZaytHC+KZREtEr/ev2g3qSlzhoxb
yTTSiAK1EhBgWUb5VdV8Jdj10bNandKCh3Zxmzwy4hgX0tZCFQH6l4bKArMd4NjdU7i/v7CNeRUh
roEwTkQUQlNKMMFiN6aVf6Nji6Ut2NPzZCs/ZofOcmf2/ePkKsi4EyEP40yqILI/aNhhig/NUfYp
c1nixg6v53a7tMEcJ+NYChCSD6kKgwTpCainvtFxde19QUHCxuoGsH6yr/133h7hbcrISGU8y1SN
ehT0kEp8EXRUFLcE9a9HAIoj9Mw77sQKJ4qziDyZrohGgJIF2KjJVyyJ7Cn9j2k3odX+oGsi0RP3
YLc9tmHKGJRUgafIqKirWiVKNKUb7eYkgvok3KVuaeswnXzf5QAHUDxylAue+dBs4TZS/C2X3UiL
86oO8wZyg68yqGMNNLrBzSaCGzN/zNzQ4+3ubzqZjzoCy+enTHUQBTR7qbTvLfCalOKS8+zldryW
2suHEDZCyKmitF2JOyE+ta7s9X7T2tpecehErwqSZtQAUQVEx9ZtnMUznu9fSY6KbJSIFakDh40C
Fav3fvoSVceFN+nBisDzCc8ZAhoX9PI1IM7/GmrNxayCcDAUu69/kPKUaV/CjhPNeSKYNHMGvVwf
mhDRTk4b/JlqbjJ/+WcHxWrBhIK8qzSjqHTsbTSGPVXhLlAkOzMS974Y9jazYqimq7gWNZjkKDVo
IqDTmz8EGWc/kM172L/POP1KHnt5yCnXoPmIFgtWukYrTURLHS6F9jAte1J2nGvL+ziM06/G3BRq
gpMjyyVsFKsaLgtv/4QN1KxajKsX01pIqgTHRpbandoXSVSspf6kRaLVYuYG9av7n4knj/GAibEk
AUgcFFsPVcAEYwBMEV/rWt7ndWVXmEyzOnHmmMb2OargXlYI6KlV5hxDtWrJqMmKLVXvi/x1yA9t
/XJfLZ4I5hjHJAETDLZU7aB7JmlnycGj1kUce7jJAv76WB+KMIe3mD1JpxRSKNExzTsikDg0rglG
t9CTOXnw9oX6WxgLkjB3gTYCvEaxE8MPQi8Lv9w/MjYW/qUMGpSmgqc6Sje/Xti0G0qxiWAJc/Gn
nlzy9pCmn2qd80ja1uJDCnNtQQnTt1FD71A5elOk+63O43xh03dWEca8lqpXE01TFPD+fqo1L8em
haAcxOBbXU+c27NtZh/aMGYWEsDOphLODOBntmAchirG8CZv0uEm/2M1YuwsnHOzCUGejha1UdnB
U3nW7PQQOKEvXiSVwrpJbnKQ3u8bxE0CSMXKqJ+bGPPSJN1kglEdJbj/YoNL9FC/0V1h8T0+zV51
7lBeC2xpf1/elmnIEryCid6UinrOrwY4qHraN8OA7ybtF+GUCpzYelNsuOqDLE9HZVLF64PRZ4jQ
Hx/kUbmC8OWHDihkgCAHriBvoPeKhbjO71hJVNV18MtTMeoJJJVudRJdeWfWvo5tlUvsmqElJlbm
YA3i8+jRqnMZWRlm3N6FykpSN/18/1Q3nRSQQg1VlSTkLWzLL8oEbWmmXLHly0h5c+MD8EcsqQE8
R4fJHF5OvfkVV+IY1Qugo4pKAnFzYrwP8fJQjrw1tZsRruvxrmQwlhKKlQR6asjoD8VeO/+F+1w4
ol3sr/jPboHFNcH+AXanJxEp/PxFuFIG8L4zT1fGmRnBZCApzJCDdCfF/CMZODeQ9/cZT1ZKnTJh
HlyxQyojqEHgwAXkoEnrjamuzpJxYW3R/0eG9lDtRzSfO0u5AIcDzO/APHfvGyNPIcaR1ahr55g8
x72QLqL23ew5B3bzBmEsw6ADXauLZ+hGlcslBIx2tsezyu6xZZrAWQIE007eZgc51EV4BHDXuT6K
x+QfFnNY8UyLQJLmIZw0UM6R8o+pdmOhs0Ie/u9WnF7dZ4N5hRhlnMC7FMjUpiMoNK2wRSZKiCPm
mXf/a/EkMf6yqYal1Og1W/TRVspvBDhkyhhaScxJbbbC6FolxmfUmlikrQpBIgoN6KtIWIb+874u
mzF0LYPxGaZkNhopICPWnTZ3RBcQ+47uyk9oM2Lu61t7qrH6nH+/L5Ya9J3bZTAeIu+FCHzekJrt
u7107Hb5HlAwPm+V9mbWjTU8xlMIHbYvU+p1a5SeiZ+fJcEbYsqSjqUSKwBeHu0wVq7gF4fqLY+t
8LHfKzt+rYr3KRl3Ei0lkOoI3FUc491vukERgiWRYy83cxGsuowfaWpT0Cb6MeVL+0aZgJP3FnV2
wSav2sUwrcAiVvRkOv8UDo2RazLupR+kRBsJ5OZx8LCYsR2r+bckAt6tnu/vWw5PR7bdaKRxXjTU
V46ZU+2Rflm045j7AwqpAT4p9dGixUfA4fhok/UvXT433QC5ShHj8fc08AgbeAIYtzIraq+B/BeV
AVBqNG25i0SFk+pRc79z7UzGoYSBtuTSCBGiuJvB16yBdbFoe3vQRUuXOG6SJ4zxLElXla0gQVgh
n7TqmyidZvVzJ79HYe7etwnO5WL5X+pp1uYlg6TJWJ7DNnVEbXDAXsZ5o/HEMM5En2sDhOwQQ8rM
bpCVKl9TjYdUwhPCOIpYFeVJNig76wIoMK2VnXRQX8tYte6f2ebXwYsW7F7oYxvsIFCShIkhKwiX
g7k4DajDJOVn00T7rMzO0jRzEoDtN8ZKHHN7ur6YeolA3HygRHLSTj/TfYrkwG3I0WtyY+MrScw1
6uq2MdqAKgYKbbohk9uxrz78h0LbEzmzltuaaSLgBEysoWGm49fUKgORalnj/4P//DKAlMQs7C5y
jBAfL/tE9Pe42g+8athm+PyQyY6om8HYC9IAmQAbs4Va3elLUFtKLR5jUf5EhHwn9QQW1L/cNxqe
XCaPi5U0zwLAw+Kl2KHXMmD3ut2T4z+e+r/Gk5V+jLUAqidXAeys2CA1REz+ph0qL3CaXXxqZgvU
3f8DduKm912JZMymxE6rrvQQKSk/2u49lzk+6qYbx+rE+F41bsdMrCXUqU6LN79lTuKYbnZMTwAm
dvOLvufhi/E0op5mlfOLM7Zc+ggCy6m0xbHYD8nCKTbzRDBpXJdmoa7OOLRs8M3haxb8vG9vm85Q
03XdMPA81g1GhVABZPmMMGirJSiC88IetcjSBf++lE0tdIlICmamMGzHfPoua4ewwN228wbzo4Fk
F2HHEbGpyEoE8/HH0RCnXICIuDgOSMeMS88bxN1MjBRDwSSRaZhQhAlPYWoW/UgSBPen5QtKGhQQ
nXo/DHac5i/6YfJpp7nhTrZvHR+MGxUUUwbJAls+SuMyS8IxwkcqLmN67JTXf/551n+fObvGjPKJ
KCGSWgU91mw6hJrMCYZbKqgSUBVN3RAJYYNhm1ZCYi4QkYymV8S5Lw/ufSW2POdaAuPR9LgMU32G
hLpqH0B53RxqUbI/L7NAwRaU+P2+OJolsEFwLY4x6SITzCKm4lL6pqnPWW9X0rmQRGeKbHPa3Ze2
Zd0a9l4VAxPFEMuGhaKdSzVBzpKn7RH7ZxYhwMzKeET2PDHMGYakBFxWCwMPDcNCOm7J0UsZcbLW
rZNb68KcnNAFejMs/0fadTXXjTPLX8Qq5vDKeKKyJXlfWLLWSzDn+OtvQ/52Dw1xD9a+5UdXqc+A
mMFgMNMNkLJpwA+8E4YvXXOepLcGMgbQOfuNnbeGYzZ3tkhpUc24F1btTiJfB/3l+qfZLHOuAeii
rk6BssWNIs7wbUZHuJXcHLROAi6htuxnXv/yq+1k9JADJYphgpMe6SN7SVKjPjFkejmrptRZFl8Z
FyfnKcFteesahPlExmB1GlEBgoQMPf9ib9gR2kA4HrsZT3UV9XbdMHVEBerSq5Vb4gWtFwZWrtds
yNOAlJcOGQzHYje+U0rEep/7tOEj5ADTQ5P13RUuO+s/ThH24ADcxMzsXrxNhdhule8jr2D2iUn2
42NdDGSZX5K5T8NexN6jg45UKKF5HDr0kBV/me+UXzJySVAEOu9plWcf48ZLUSn5TNd1rvWgq76a
8bQbk9NscTz5X7b+ZTMyvtUXhpnFAzLkxs2eKLteh1l1DByius/nM98OThcwxs+6rBkbk27KpLwV
50ApjgKveZwHQRd2tSENYy5xdwZEXzxn/T7E9gh5jRY832KSiHnqx8IasSfy6L6EUqulcmpUPCOY
+y1ZzAXDfDAi01p7WR4MqNHW5m/c1NcRgnHdSMlIVJT48hJpHbUT3bJBM3qaeZzget0YTWTqXlOF
YhShOPFsG++aD1bye+EGdJ/n5d4ImocEA97CnxxQepp+ig//xFiNbRxP5hJSgfTiN0PqqT/Trk/t
HrS9tuDyhnQ5LoRe9Z+3nFzIWpHTeC7fJ6jUtlB/jXFhQSc5GpZ4T2SfZnV/Pj1Q6fgZzZqieI6p
Ze2h9xY3Omo7sjcD4qRe96JiwnR2tS/ha0Q5rjmVMd6XZGJFKs9CpLQwtJLuYuk4ind18sT5cFs5
4GVXosHjZ/NGS+6nkhb4tMceDIsFboDxF/GueTFP9MWTLqnplT7x2mP8jYNNP9S1TcPEDt2CRM3Y
YWlHNGZOIAk0nybHtEUXfHpcPtrtk2W1RZkokhooYCn04SJ6o0OOlMES5OgOJMl8sC3St2XPciWO
Y/A+IRNZsjqNo4geZ2LxZ5ztM3Wwe8HlrCP95dfWkYksvSQ0ljDDMvPLx+Ah5niTF8HTT8m35Ua6
tzCnVDnJl4knwfOJUoLxDbaLsE3bKk5ifMDs1D5Hb7TfW/AML9qTb+KfWgD/35UY1KpfRA6ZBWdZ
2QZCSJBA/XGBxZK5S6eDIJ6rgROuqXNdWdSPKLQ62EIpC4lOX4P6/NCkh1HdX/9qvL/PxJW8MPEG
VGPtquhmKo4F4QxV8paI4q9+/6xgWuPjaUABXZJQubMc24n0+v8zgokeNYlwv6cJhhTntlpBxsP8
eh2BZwYTI7QyiUeNxoi480vpWBh+KHrXIf4lMlgy7tq4J5psj9ts5ZEUlSgWDL4ZiPf5W4jwXkCj
xALpfZRj7G448+lKN4u0Ohpo/oZlYoMmLNKEGVRkZ/vZA2EJKBVTvDgmB97E5vatYYXEBIhl0lo5
T2IE2vvpPX/r9t0tVfKI0eiLU/OA+qXq60f+YDL9u5996B8L2TY4InZ51EawsJElZ0wxvmn5ofHN
SILFOmThYzY+cT7l9na5IDK3fmOqMfzSArH1JnR32W3Q4Fn/PECHIn+islX9t2W0ea0Smw/Wq0/J
6gZBOX0orR6w3aup2XOGabAM2mPLTV3ava/cf7DU+ynnAN2O+xdjmRDSzJMa69RYrQDvuWj5aTG/
yQJCitk+gT/Tvr64vLVlIoqoCJoYdqhCTOJkF+Z9vNxp5PE6xnZUvJhEf8MqaoE5ezGaGCbJwmO+
3HRkd/3v/0vyeAFg4km1YOxLqeAK84GO6NffBzt25vfFobKkrcFZMt4XYnKOeVi6WKxgjpWCA7y6
V5UncAc5mRKoOue84u5BJpwMZkjStgaWgXf2xS3QRVCjjyCCeHYXGIfOiX3em8hmK8N63zOBRR50
a04nYI6O5IteeaAyDDNGv2hAQwsU1KXIzccDP3ro1FshUI/FmcfNxfumBnPjaZpinsYZv0K7NTHg
s+xUd/kQlfovSn+cmMZKB2VJohpaiQ1E5Q3RLAhWJAnyhtwnQ44nsEpBUR+FsVHD2+h8hj5BoCgO
MtBIkN14auzsMO9+p2l59THZ5kM1CYsma2AZac6Wfk+qh+u+txk/LqUdtml5MXOhji3UWKKstcf8
OZY79EXtr4NQ//105KxAGP8257SI2gQJt5IPTt495/Vok+qOQOP4OhDPGsa1m2mKU1Q+sOk6y9bT
lwQ09RKPFm4zfqysYXx6zps4aVosmRRmfiWErlia52EZIBky22XGe3//KIpfWT322WTs27QwG6xe
48c3NRSApJN+L/nxYqcHHdSKzUvXgIdggWvnmBOi5TiLd4RzviCrNDBOmUlA70kb9cN7yumIEcFz
ikbYwe7ANpi+lrcZl8x009vwTIV2ZkgMaWz79CxJdYwNioUWGxuaOZPAeZLftuoCQH/A6mAryKSN
XVqihoV3gr46KeVzLd21za+S6P6on15wmAM0jSeQmNFrhTkKNpHfI0hTae2f1/f+dsRdLRfjZQNi
fjvkQKFV2gX6vAWxwUQModVsF+E11OXg0X3+eV9erGKcbdAXzbAK4IG7UHkfnXbXuMW+PiTgKVoC
DP+Bj+NmPA3/hUpi29Ev2IwPVlaErJLeQCjjJ2YOdxgd8cPT/C458AA/CUTunDgPkjlWZzIm6BIF
pJT5s/DdKL8L0TtnSemh+O9LqrNlwmxI8rCiSypbGCu2WrttdLdSzVM/y6cUHh6Xod3rxBdCnXN7
375w/bN9PtFMEL2tl4Zip3b5HD10d5DsRbpAXMMhN8lDeBxu+M3umwf3ClT+2QPDqInmKQFoM2be
KPnt0kPVo7Tl8n4qMLdaDX6ncbz++ofU2eLhYJJ4kHUaVozUTsu3XiV2reyuf0oeCBNa1DzRl5ga
piYH03Qr86ZN/P8fBP0Jq+ill7GStvTVAi3GYM3u8Kha2GbGa8jiWcKEFbJIxbKkgOkr5OcS5uzd
wsVDzJ32RwmHy/f/KdO6Hlx0kQkuBdTh8sUAqgmyHxUiLFr0MdAcHdIgEmzhj9Elx/7U3chcot3r
p4IuMrGl1okkTfRUiMtnSX3uY8OJEtWWC94UM29lmYjSyWMxaSpslGNEz9o30xZyIpzOG86xoH+q
BzaWWFnUnNFJBjQ0S7vc0TyosPwQfOGSCXBiGFsGrCtTh34I8DQwaKa7ZRcFOVUl5XJecb7Th+Gr
/b+UeZgN1DB0zNi9Mtr5ctebia3U6m+llX+fNjpLMdEp4TQTatJc3xn6wVQfYqghXvdmnjVMwGiE
wURjGaLSDHWNYrjTZ90ZTM+MeVfS7fQVfT+mgXb+T7oMpiBqOslhTOPqgSLZoAgvnixQN6t3yUvU
uLRrLvX13a+TMn2kQeg30lVDhCY7+05uplPeTTSf65pdmx6V8k4ZODcNukqfDtALBPskThJBJFoP
l1IgdDpKzyr3rXhze68QmGKWWGgt3tSQjQ8+bTbMg8obMZnfBbxC/mZ0WAExR6MwKTiNP94/5VOU
BXXY2WnK2wy0GnVtvZhqlV6ERhjRWrF6pmLCVKZViuwFYt6qn/vki8L5Ppvn/cooZpejg0/XRjp7
Exm9J09oxs+FfZZXoBKPv6Vq4rSm6aXqGFx3Lt5a0v9fhQpQJ6uUHxplmOYQSucFXN6JdncdY3Pa
E7Jkf29vhTkoB2kq9bnEzkiflb12W+37oIR9SIOVg+TJOx7t/WbEWOExR2SYlmZCMuDpwsnMD5AD
sWXLr1NeAsDbI8x5aJltO80CFi/Za68fnS27ylPxKoiO3p11x6Pa4LkwcyouWmaE8gSz8vFNaR9y
0b3+nTYzi8uysWIBXdylqdnh79fWXUTOSV/ZdfaHTF9iqqPQ/SJ5GxPz2IbBME/LNDaBplmTF2WJ
XSXdSSCyc90ozgZnNUUXYxYEnd795OgpUt7T5GvO3Qe8hWNjRRgrY9rCFPU+QzIBJcxun7k6mNWM
G+OLdB8/pXc/2PzAF3DdPM5WV5mwkYcmUUX6YtupIyiy/+jmzq6Kv+rGu47DM5GJE3IB2bBcAc6C
O15H7C78Iulftcptq3NaPF0H48RClYkXOQHf6UfLRLKPd9KuwYwZrXfzOu14a8eEiUxVpyWhYUJd
JkeBOKlwINNtSzi3qs2ZYrTA4TvoJnr72K5iQTAGNRKxBUWw0xd3Le6OOZSQelf6ljvyfnKqY+OV
MqamqTKF4Kv3JCD7OZh3PIWKbWewTEUHpaEM9cafo/2sNA3WFT2tS1raxPizrGtX4O7J7c93QWE+
X9UpmNSugCIeIny+FCSklH6UW3PeDr8XHOb7LaoRKnJNcf7H3kZv5JRJ9kcjSMiJJNvh9wLHRHu1
Toc4oQ3BBQnm5rVWecfJto9dAJj4PoPXtyYaAEanfA4DPPecFVxJsm/WG7jbPH1HIGjlChAr4u0L
ulKfk51/kNknCZUoU1uLQKYDU034tVE1Z1JfcAiovO647WoKqpb/24Psi4RRVrFACjx/6GfoY4P9
dzhWu2HXftUC3Z+PwtMc8NWx/yUFuaAyOWOfChkGb2Bhf1AP3R2t3qiudJAcZHMuf1Z1u9cETcPQ
Y5XBSsCWpqPGNIRawXtI7UGAdk9O7WyTP4WX8ovhmZljQfSneJZ9NFJyx7c23W8FzRwJk5VOcmQB
mhLkKjsdBLl0MJjnfpswhqKZIghYtU9yTZEqj2YpAGbwaUJHB5no0x3v0W4zSK9gGK+ThNKypAX1
9SErbUuq7Sr0E6LZ3dRz/JtnEON+Yzk1yQcSOpXRpkfpLv8LsfD2K+TFIjbNGurcrDBhiYcr6G9G
i23iQyFf8Imru7O/ePK+dsaA+FFg3s5ugifI5XvBfULYPApWv4K5rS3FpIttj19hKA8G2hJxuckU
TkfgdoVlBcJ4XVdk/9uKBtr1aIElDpZ76QBOT7AYNf71rIFnEZOFTTGY6NQZFlVdoI5e0b0l1Zf/
HwTjWoOgRmRpAFGG0mGZWruUISy9/HUdZfttfLVszDEtG60kxyFglvfS04Ph1IMeMXXM2+xID4Ih
4JebN+ktwGP8tzuzOVdrxWKY06HZbE+nnpYdiIFvFITn6CA4A7oO2xi6b/Qpt/oePfKeTLa+HWhk
dNMAXTPiJbMbs8FqpGQhmjOPXwTLNet7lSdjs3V8ryGYvaj16DJWdEBo842QnofJu/7VtgLV+u8z
228o8hG3afx9Oc3uJHOxoQa2J2rtJaLAgdochMSznyQrkmKAvJIJVSSbpKwOQ/S23NYzLmn2DM6J
MiiOGqQj8K00pwp+VbaB3tdQoNQAK0kaBgp/zh2lsI8GWYF9xQf1CBTpeSR4m19ohcCE+nk0kzgC
Wb+jZb6Otjb57foX2myONg0QSRoYscPMNrPL5mEimQk+VxxZip+jPRpnpEswug3lBij/QdEBcw31
yxw07xE6QzjoW0mWCSJcUcFFwAJ//c8LmAjKNIHMC5plJ/mA++gXZTfhGbJ1Jaf/2n1QK4de/Cg/
cHA3l3WFywQtNenMaiQptXo46c6y0xKnxknT7vVd5Vhue+CJ52zG/bWpTABTZkQSXYOptNK9nOgT
JOUnGfepb3GF1Hn2UcdclbDUBPOzCiQ5nFTKT9aI8azwt2LHagmZvW/OdVVkFKKHyr2yi3vOQbkZ
/lZ/n9n5tSLPbdLg70tx8kpU6U5LQN01yML++l7g4TBxo+j7CI8QwEHLAp5tJC+sT0ZFOPU+zgdh
+yjTfKoTycTXb63hkOvjw5BPnOLRZn4N0gXJAIWcitsEs2JDlmZt2CFWqEG8oy3y0THzE8y3J39R
UtjCE/ZU3rL4Zbb3jzC4AmaWUJ4aUjczgJdeC+Si39dicdSrX1Wa/wGj41HKkk00+jPBIrb6wsxb
A8lM/aQVz1rC2XH/soAXACYqxBjXmwbKlqgG7ZviJn7u1Iltuq0/eKFt7pJDb0v75PQf1C4294d5
gWaigyYMPd7UAQ0teOvRvA+Dyjf3ZgF5dC95nrzCG3dh4V7f+h+va+wdF8O1/6woEyaWxpgiYaIG
Z5AIrPxphwp0tJ+85qEKeAOIPBOZgNHLoWxlmH10zLZ0xvFlMThFpc0ccW0O4wBVFFuSQc2hIliD
LzqyR5UdB5wn9QkyJU4R8E6wzRxxjcns/TnXEdjB8QDMwZ3u5kCFJvDU2dqD1DgqKKbJLrFB13+0
9rWn3FW8T8hZVTawVDKSb2UAfg/NG+E2OqK45LxPtMdLAz165HJb0XmITMag5hU0FS0gklOxn2/Q
9P4VOp3oUQqoYC+6CpSvv6qjxng+25xtadkCeiZAhvNejZ4qzQT5MCd8buaqF1/QmeiSl2YBhSdg
LGnrQtzRIdnoh0lhl7yTcxPJEkVVtzD/a7BdlI1RE2lILThC9l2P/G4q7Mw4LuHuundvHmwrGMa5
wbbe1jKFGRS3nl6VCEyfvOyRfutPAWSFwfh0MRWyOBJgqIhYtGMe6htPVLM1v+XVVqjzXoNinHtu
0yQ1KcN1uyz1riOC7tRN09s90WpHn+vIDhPFsqdI4REEbF8tVlYyPr5IdVFXCayc/GiHJsoPSk/i
4on1NLofarGCff3bbfrYBZF9mU6NSOpLDcbqw1uVH9s2uP73t7PRFQDjxImmZpWIUxYtcdAtdTI/
PkOgwv2htblwkh8uGnPPjMSy19IOdzM6gUnr34JXHNP9DC29iKult71RwBqBngWcbCbztVDDSSZJ
pPzaKqgaradS3+WGU4xfuuVp4pHUb/vyP2AsRV2pNIqyFAAzMvSUYJgDbA59q9lVI6NVPld5XrDJ
dQslg7+tY3nqukmOSUuTPM0ePWvXuemDDk1t0w3dGqLC1g0EHPKPlRWPjY2xwdpuzrxfsR1aLj+C
+Z6zTMrUyHDvLdF+Ypj3RfVu6ZxNQ0PHZ3+/YDDxWBHmsdMHGJrJf1mLL2WWXY29Q5YgGZ6uewPv
I1JvXN2WQkWw6nQRcLxEy4GkxCOj4ou14SaawckxeVYxeV5e65My0gEfDRM4VTXakviUVvsElPqp
NHOiyLZduiWZpmpZKjsVp4lWPoRCrDmiWjlx9GSUjRsL57LYX18/6lGfP9UFhwnNeMgLh8gEDh2o
oFXiDyGPHa/asr3rLjCMY6eJpfdJhpta3PWOJt9Nc4R2V84H4qwZm09phUaWKgWIFi1/YUY1iK3Z
WfJwVzWk4nyf7QsHdFD+94F0JgqPxhwuXYuFQx1/ONGBt8WV7ASTNtLNjOIEylYQI/W6c/GdVwLZ
PmEu0IwLl7Ept8sA6FK/kbMIHQe8B7Tt28XKOsaDs6at9azCnVcOulOFYaboRBX8Ugjt8tJwLhbj
wniqq7JGgTko6GARCzfcTxibLv2Rq5zDWznGhWvQyA3zDKgE2nRKlN1YifU7z57maunoLl1FpL7I
65mEwKDih3KA8SEnPmgP1kPiG14r/1Ci9aWv8S2v6rx9oVlBMyldvkwyho4BrQK2QJVK9swAuRZe
B1Mnm20wPeV70y6gS0o6N7rlzYJtRUgkJoqGI06BjDuzvFM2KXqaIu63TXTI5O4glOSgR+RbNaEI
L2h/XY9dW0FlDces9NyjtmvQsrE8905vTDuoQ9uky/3rMPTPsCFyDcOsahrWRbLUgJFkOY2dWpWa
J1HPm3tRFeTUznUz+R21hDUkE5WhDZml4L/DqZb/VZixY3SxS2Jes81mbreGYaLyWChdJBNYRi/d
3ZNkR96w02+bmyYYjz0nYnK+FpsXD0odzmaC49Oqz2NyM8kHJeFUEbbce2UPS180WFWtFSMg1C6z
k/7ZrH9jrH8NwETeNCxCMH0DQEIlqXqYpj8UwtOw4K0TE3qL0bJI3wKj0cGLUXYx9EwhjZhoEeeD
bDYRrK1hAm8yV6Dmop9fezQDy09uVRfMk+AE/DFb9jvsk5aoUNpGC9k9SzVcTGhey1NknrNwioTv
Wc1pgN9euMvfp/+/CrzyXHdWiY4TZyShFwlxEIemV4xRcD0cbGVMazOYqBNVYN8VTMAIeiUFXWdE
h0aE6rgaFXMQN/PwR9inj1aXtPYkFly6ka1r+xqeiUZKKpRDGCPGFqQ8KDnIQg3tPjQ0LzWKQOvV
x6gxAuSUgVbJnpj9DgH9Gp6JTFHYVnlO7zAyhE4F2SvHwRlV3rWd9ymZwEQg5kuyHig9GdxYGU6Z
iFJuyaNg3LpuXoyR2SmsdpE1sUgAk1lvUf2d9JEda4mthn73pRW/Xd83122SWZImQVFbvNgCLESh
FpMT9gzpc+HhOsgmrcXaJCZCxVXRaGEFFJrP54dhp0IDF9J83Cm5f4kef7sbWD5/drcpHpIyoe4c
/qEeZC8+WN58i/d8EHZ058jnsjxc3/igFP4ZTydkbIWYujcOK5QjHHLbHaB26At7Xp2U96mYSJKK
xTgu9PmeWG8yjl0TIoDj9+tfavusMmQZrfBQm2HvD02fxIqelxq4N3HtSoq7sePJBG2bcYFg9oKE
CwoofwHRx8tLJ5LD2Fq+kUy/FXcvMMxG0MaRSiYCpgEl72hhyOkPLeMcvJurJYm6DtE4tHSzEyXT
1EgZ7gmao6vLo9j1j+VvEWyA+vxvCDY/aTCRaAwmzJCb9yx5SuuvbcmxYjOTBCO4hb4QdDuwnbNL
MVeRVWWI3eNRaYJUR3ei5YT60/WttXmjAv3uPzhMkNaNMNcnGTjJnj4NDbv3Dr1fXVA4PJpcnkVM
oA41QgteQMJ4CYT4Xssefmm+DMsrxyRxKwn/xyS0HPzs/Yo+miqGZHDnTQR0Gi8S3kiMPvebQkhO
+SSogdijkZUkkXTOarNzBZ1wYuvm9cpSJQjbo/yC2w0TFjoLAiVxiksx9KE8qvJl4oE2LJwoUHJb
etDBDyG75a2kuuFiiwF/Tn47uq9+AZN7pIoRTVWJwKSMfqWUDinRwSQHw319O6U34pjYU5zZ15d+
M4qsMJmEI6lbWc5zWF1lYGuZXRnDtEThJFWb73/rtWW27GJ0ktbSFovOLZ9lSLd9PGnKGKPYUXHi
xcu/xj7vWZPdvQqoXFFag0SpaYq6xBaMLF3p1HRRBtfMHsn4vS2/LmTXchuhaQBcXyBZGKZUNOWx
WlajPLiUp4WOUXRQB953OJYbp3LyEKSqv/bJWEAm8I+FMRgCnhZdazr2k2gv5DyoI2dffEoAWBQm
7ldV2glQcKJmjV68Mykj/159NKEpE75UAa+6wSZrLBxz/ktRZHXVAKMW6x2NClAqecXSidFtVr4h
Y7u+glzjGF9HX18mjxGM0/+QG9s8oCP4W/ai2tGT6o+PGPX2rgPyrGM8uw1nQ+kq7BGxzXLH6sM3
aQLvR/paGY/CCJ1goeRskk+8ZOyCMo5dGnkm4eljcDM0Vheu5msvxBf3A4a+EGEdTP2chdFOvvBM
ZQMKi8u4uklQnldrbXB76QB5DCt9XHj1y4984JrLMedSFU5CM8j4fNm+vtF25l23r++NF6o8mrig
MsntCR1yqm+gqFk50S2BleQgniBK7kPj6sCTnWLzF8ZmdiIhK0YjMenmVUDdMkroVtJ4cZoHwUSZ
PqxKCJwBQp/T5zGG6nJm7a9v0m2vwHg03uc0FbzujMuXVdnPoYZlVe+rPXpOwNFHOUPRVw6Oy5hb
Gt6Mzys4xuXzdDDyOIVyT9u/4TbbYdio3Qs9x/U29+MKhf7/qm4wtXHbgsxtcA3ypsVPonAefnU4
8OPzryAY7xaLRVGlCYakoL3o5yDV3ruMU/zimcG4c159NFnBjFZ4icLIVoqgJV+vbwDeB2FcVwp1
WRdm2FEtDYht3LE7l8mXoef0c2xu5dVyMd6bgW26NBaYInWSbRonpeOVPjkIH6ne6ptDVT4PuxEI
43LW08BUnq8v1Kd8hvnirAACCQepj3sEOSVzyF20a+7ABO1ZmOfKFsd8pRU2Yc+LrJuHyGXdZObc
TxWBxIUA0CY8m0rriakHQmq7yV5DJXXCX2YMYY1kwsEcWm1p4qXXpQ/aRmyPQXuWE/TcgXgxvWvQ
faxIeMXhTa5xF5eJC10oDoskA3d0lPcZGqb02W2+E6DWWu7JUbbHI1cSdzOJW60tEyXmUDWiccTa
0iSOznl136JTD0IA2c3RBaz8eX0Dcbz5YwhztUG1fMpVc4CJgnhXLQ9Nukulb9chPj1hsp+PiRhh
YlS4pcIJKrc4Ka8GjIrPulMGMzonb3W/QsfpvOsCYc9786N/+dPxvFpMJo6Y8wjC5BbIQgSdgTSz
K6OywYAkiMfqO8dK3koywUSatKQZSqxk/Nw+d081euTpRoEKinQ/ePh6txaa/66DchyRrSWkbSMq
LfX+MIcIKJRd5NHpOqedboblyVha9zocx0T23WNeykFtC+oPVWdD/HYkzz0vom1HTFXFe7eMf5+G
DSCa2imFDgqMCBPTt0aacu4T9Dt83hMXACZ4gVcvE7IYAHRKOj00aLCXXUwG7a+v1aeBzR+7/oLD
BC2lyudKnrXRFY6gHII7F3vVI4/pOXupUb2cPN1X+fpl9Ndfs44JWcNItKLrgUp7TWn1cvlGZyWy
G/oYy2sQ+DQZwtpIN8wqeoiJlUuoX4xudlpiO34e3NnTnRZjVyB02A9OgZQtfYIaAdI27gJvR8rL
AjPJDhyuqbsUHzI75TdUZGOwxdsFSpw0SeQTkG5v/gscE8XkBKqFfQhbTf2oSV+K8qjwxJJ5e58J
V0vTdLFE6NYkXqLlthXxNB4/TVGyX4yJUkM1VQLJACEcZ6d+owyy4d3kT257k9NRqJfeV187b3rO
3ebc75JdijFfXv7wqXDI/Aq2JU4UlDmZVKyleJB82emD9EzHYM0jXzyVi8XcV/KpIqQSgKXchkH3
OO16n9ygvASaaJ4K7qfKHWsXE1uKuesag/qDeGj8+fBBEV070rGsIZWRomm+vat2iwOCEGgthA+8
hOUj8frs/VCrUyEmhiOV+bpjnmBKNjVHJEo482zDxzEUB+muuC0d/S5Gb03px7ftNxNEyA0VfXA4
QW8z/ECbCK8NKtgKPsnmGVIaSg0WQNjpQXSMD4aXowG2sSkaz9xNj1yBMQFgEVq1XwqATQrI7/VD
bR3IzAnj20u6AmHcXhe1Ap0mAAFPyE16s7h9IJZ+e0McpbMLzM6Ef2r3WHBHPZadk6S2Knn8otT2
Ll79DCY0gDBHbLQBP6M4UZKUOoCyaCC6OjyGlzRtF2wuWBYT1dW47KJ6AdaP9p7oUCM2SEcUE74u
gYjhe72z68cYvUWc3cP5oKyartZIvYmh+dFtPeHWADVQfybuONqdbQSyK7+Mj+OOZ+1mzDVMCS8+
MhUQY45pdbKmYpGs0c3BKV2/lBm3frmZhK4QmCNZzqcGReHwx5GMBsHyfq7tEPtmelDteo/mTnS7
paItizavCZf6+6d4sIJmvmTbFWbSdzBOPGh+5tPZ/P9EKbKZh65wGE8UUWurFhE4YHTyq8dw3+y6
lx81m3A3eBM4Waw/27/+C2ksz0TGP5HOLbVOTUz2km9+l9AcGd8PR1wtKs+0rQNuhwcafuZd84VL
2bJdqFoZzrilIYxKmyxAF3a9J3qFH012c4xPQpB5cWHjAOVE2G0XuWxXuhyrjKsVBjxQ9gCcw8fW
AK1Dq9t5yKM3+5cQ8A8M+2IxQY8ozGXAgHlnL0J8Lr0fXtS72h1dyH8cax/FTL/c8cqX/xLmLrjM
Yd1aZd9M1Btb8H8M+xosJyl6CcUTaIx4DZSb+ePl27ETQ60+CFnfAmt4nVCVxsSB00HHgfbTZh7/
tNq+EJgSpi7BZYQjkrEtirtRIRBQdieMUc/n2GuO2TFCZoDpM3iomx2y77Nhxy+cqLoZ4Va4TFIC
FVMF/SDR5IqBDuL8+KDekW8Ust+TQ+hYO5VTIdzePStEJqZWSpGkQyXQr5i/Sei01b/25w5C7155
mhANlhK7xzpZ/KNrM/9YITOxtqlGpSsNrHHnig6aNB2IYYOy2s6fSr8IjKfrS8tbWTa8CkqhTS3Q
Yrmw1RJvDNrgX4fYLp6sLGJCqxklVomHdmoRal+vlQ8xi5cKrDFa0Ps9MivZbr63R+3rL0/kfCSz
K2QmslokThKLItNksr5RMJEzQMaQIpID7zb3aWiFRWMiqdAUCnpssWdSw1UwB1ntjV0ZYMccYjSL
frS5gxc+3JUnlIPdDq8p8wvv6W/zpF5ZzATXSpCnWTLxG0LId+T5rlHPOD3t3trN9eP178rZOmzl
psrGmswqoBZrL8dBPfB8cDO6XWz5VKsppLIwGgBUpb34FsIb8atdktmU5gIylIHwW84A6TxVNyTQ
RDCLZ+ZTURqKgTQn7f0qw/szOgauL9r28YAU8H8Y7L0xxOt9Lle439S5px9yL9xri508668KBtdz
zpjHR0D+lD2t0JiArS16U6H8O7rSbe+Zh+SJqlpDHMFeDpEnOEqg24tHr1TgwHvhc8tsHvUreCZu
l9C47awFCzqUt/F0r4nnjvcAsp2/rDCYSF32XSyTAgvauHjQedOd4rHb6W7rTl76DqmcHecDbiaK
KzzqFqv0JUqKsus74ImHGHepwo1vuj1BqdSIcPRa93SUhaAHg3+D2na4y9ZhYjWZJ22edaymOZ2l
8EblEdHy/j4TpzsQwZWVhr9vpV+a9ihFnGN8OzZdfj/9/9XKyW1qqjKhW19Gzxil/wQ/tflNkitb
5AWnf9kWJmiVqar2p6kwpYzmohUA1nraO5oSJhssW6jnmbYq2/VtdPtbV3mMoP0NyER/ec5EqbAA
mNfEBleEE4JFNVq+cbbf9iJeYJgYtZjolcsNwGQns7GRr7td6xTf0jNNbAmtdfnjnpYqYsm5Dr3t
zP8gswl1WYMWHroLcObJsmPyZ4oXR7kR/p8oTMRShlwX1Rop7Qi2PuMxDgNc5e3rlmwXfS/fis2b
rYUU0Uy/VfcqOpLbnkdk6bKn7RLfcnRbVlCC1f3oHUmC23LReQvJRKy6aZVQpJ9w8rXXeBd75h2t
MgHXD+lbEggccJfmmLwZtixNUWUNvCISKxzTduKytIJC/cEMRujmdNB1prPsoau7aYwzNT5RZdoY
nIUcaPrJPh1CK2gmYg7j1CWDqtL7rXlv+HUgPWhBu6fsi7xqwWYIW0ExIbIX5iStTFhZD7e6jIr+
M8cW+m2u2cLESGvqBVUPAdDgnYAuH3RHnNbvUJSgDEe8A/xTG+NHTrkyiImZRm4OwkjXjgrYdPsY
jz2zL3mpz8tet1fONFB51cERyzZZx2KhmySZR9dI+qOI87oWF4+zeDwMJh1Q9UJN0nlBHRvcL3SG
llZYimPn0RF5/eU/1AF5iIyrlWjAyKoMVrXQiMJI34H431N0Fshohqf5Iyc52PJsVPfQ9IojB2T+
zNfqw4mAdBrVvwQyehkoTbPvpOY9gPBAmINGzNC5q1nYEv9H2nUs2Y0jwS9iBA3orrTPtm+1pAuj
JY3ovefXb6J3V49Ccx5mWhddFNH1CigkioWqzJk8hdGPDoKYc8CBi83Ece0Jc80YdRyHAhic0NSn
6U7zY4YScXwYvhVH+hoMwjRUNJwZlZThPB6bQ+zxqkSbGH35Be/amBspEufUwFoOnvA9eDCep9ha
nNYO9q1gjZ5++N4cB1s9dPfCvuXkzdeXWHk3gJKVbapBCMuRh+co8bL2VGQcE1uRuXaPOQuN1hGz
oW9xWR1izuVRr3mfTxSKWKhaW2Bifwljra7nt9w/eSpijF6PZ+1O+pr6yj2Q3p9c2RK/8RD43aQk
Ray1Wer4KsvLtVgK0UJM0Z7K00Jaxe/QQlhZ0ZFP5M3bKPr/K2N1mkkpnvPxpiB1ttofB1l06sa/
jlu8hWQwXxfRbB/n2CpFEWxVi51urJwsc/uJR2XAc4fBj05MlWaQcLRVRXO7CAQzWbVThdr7M4dY
BCn/D1N1DmW84KeK1gs5vU94LAM8dxgQyZNJabsICxeLvUX0kxa+mi1Po4tzkFgtH31oxbmVYWTw
0hvQNYG4RrnBBy5N4XaR2+9407k8g0yG2k1RnJIYn0lV8XWav5q8wTS6yVfO7dsBW8X0XGmFNFPg
U6PWbrXHEBWPAa8SRWtpXGojugXXjDEgEUT5knQ6NfYofa7AiLkvIHsj/0BT06k8EUcD2Ic2pSFG
gc65Hoab5eQVVLwxEq08HceoHGva/kDLc7Kb38Q7sERFyMFLSDF5oS2dUycjXJk+3g4yqEEgbNEa
9O0+qr8sxuPCI3X5Gww0RUMjaP9BOvU7LI1dYgQqLfLQF1fQxoNkr9uJ4CUs3PmF14qw7c3FGANP
TSihxJlTY0Z1Ij2EBRqDk8LzTDC4FLSJbuS05jHmu1g5STyJor+JhIsPDCKRMFelIoaBzqlOPSZb
0gdlFzmxb5xidJ+LYCBGf53E6T3bxqeLVQaf4iJttSKEVaF6Sho0nSmfIjm0PxTlv6ywDe1mJw0q
tEJRMPKRiKoehlr26cFwpsN8O6I06xQPnV9/y79dt7tZjsb01f+DkKXbR/1ynKsBdimDHXEhOoal
dHI38rSn1ulPpksHXkH3b/93jL3+Ft3zYnP76rz8BibLSfW5DJQGv6EeYhvCfFbSnmaCQpmhczLW
TSBDp5YsEw3jySztfhtqstw1MhJW0rtLd5ZDLxNOon7KytIOoHzVFQ/XF3gzelYW6aFZoVdaiUFb
zLAoNg+F4phNZmWpe93GZhlLxYMbWNDA0E3YTHQZu0WB2h5FEgzSfVJf/ptNSTYtMPKZJzb7hVVU
B0yCmUhN15gjMYmZltd1PDkQMJ3BFmJJmAMxRqtPrPqzcJ7RJZJNVujxFI62F/OXXfaQdGIwykmP
F76m/ywpt5F0DpXX62u5GYsX19jz0JRZmhZ6BBPRg9Dt5PwhTB6q6f66lU2oXFlhI37O+jwOsYBV
/NzHsWUKPD6lzUiXZQN00oaCwRIGjFPMX0x9nE5OkSU2mZ/14pOiPCnFj2yyG30vapxXZoq971KE
lT0Gm0Olz82ehoRePhnZIW3vsry2xOw2mSqnQxHy+gJuRsLKHBOBYafVDVGSyenFyValb02nW3ry
b6lD3r5SLlZYKYawL9S4hzywI2ajH0jRURpC16gizhjzZjSszLC5otB1/ZDAzNz+FWflrZKmT9eX
azOqVxaYeFNjoyZzgN3pqx9dcY9PFcusbwLh85+ZYfJEcxTloBdgJqnGfd2px1nPb5JSPUbmtLtu
irdm9P9XuIqJ5EQuS6xZXef+2JteF+ccWOWENKExuDIBbQpx0WQa0u30omfJSYynZxNq133cucuM
O7qbOCY3s/rVPjFZmm6a7RBG8MqYbnvlEBLDzslfunoTzZyt2qwZ4h78P0AQFiCWLA2CCaa66qyj
2Jv4y741KjTa3OV20ymWqDxf3zK6XlcggtD1Xq0nmMLaEp8pEwhIVHdJF39pJXcpRO8DZhQoH8A1
VYQ+4e9m2rmYZrmBmVokVqfuA5K4osljJd08UYqm6kTWwXnMSizUKpGNeSpgRQbX91zYqW56Qvkj
C39+xJ1fhtgv1xRttkqflZMzSD+7pbXQ6WaH84/rRjjevL1Hr7amlwIj7lR4o0LxSzcEK1Rf6vSU
JR8qS16Wjf1sLepsRAoEb4wJ3Npt7gzBYGdk5pyjzVBbmWGAaKjNvjHSanK0+ju6Oyyzf+0D3ic+
zwgDQYTWLWQTi7YY0M6tDtN8m3OnUHlG6P+vdkYZgllSSxhJdMHOq3NToUZncBhHNsF0tVw0PFZG
RLAFxngJnRx5+SrHz83oXg+v7TItZQWQadaNtonfDfQ5Rr1C2jc5fJYeJQ8kzLZxl3jNkSBjxJBI
YM3os4X4PJrVP0JK8MZI8D/bzDaZuhomgor2HiGsbLE6teGPGi2LxhhxcpLtNHzlJbNXYdMYfYP3
aod8zfAtijlpyhNInPpz8QrNuX8tdPuWnqzsMduWhuGSprR5kcR7QbAb9Tjxdm7zQsJjvGRASkEW
DWbj2mTqIxJj8TJDfBIizHrHld+VIJAwaitbZF45mv69d3fEyh6zWZWWp9B2RDcPHeuhhfzEG46D
RSzTT47jjsfosxn4K3PMjkWgyR/DGObyQj32Q30zxDyeJfonrnnEbFJFhjGvY3xQCOUtAbldHzz3
9QvnfPH8YC7zmFRG0Zfwo/m8YM6EgEsltXVbPwtn0UnQ5ClwEGP7E3C1csxlrkZCPic9LEqhS37S
+hVVKMNkEogknN4Jf4RfOv8jz494NvgVjUzW34QD5sorepT72jHj1Ok+VpS7mGA7r8C9ZEwGwSem
di7Q402bZVWX9uv8k8EOzraxBNZhAUHHokJsZNlzp36WeEXizWt95QyT9g+tIsWyDGfMsHd6pbKm
Kbsva5RpRW4n9Wa2vLLFIEUmJ3pTGtgb+Z6SH1IK/NYO3dBXEYS0mxpaQnvazsjtteJ5yWJGMFSi
sMBLWv2Y7jpnAMNueC+48515Fj0Zj8aFzXt55AAjOzsy4DoLwCqJE4fJfaF5nA1fEHa6eWdonK9D
DoCwwyLGsmidocBSKhe7aJS9pYzuBDHzr2MILxYZCIkmRSIQQ0ZxdQFfSUisZHi4bmH7uXgVIgxm
BKRa8DGNjQrOoD4yMrQtZ46ApvvIMW2MMtxWn+iQtPYwH9+Ev488/OBtGoMfuSwUdULhPmr2arfv
pM4S8rtYk62F1M51b69vm8QSbGkEMpt1DmflZW+ipzjZFeP+uol3YgxvCcCvBZXe1f26Vm8a2n+e
lFbnYAqPzqSm0A7NjsVP4RztxN3A+/DZfrZYGWVApcyreSho87DspzeKM+GmgTwxpP8amz/VeD0q
JZYUMQpBm03Q3ILvBPJJMo2DPJveH64igx+KMuGrO6PI5Y+YbUndbkfvMvFWw1Rv7kHLgNcFyF1D
Ju8wtGUZ5RDAH5wlDxo5O+Kob0/taOviSnlyrTEpCFkSjUwUq1qXsmcnTnpWwUsLRTtM8Em8yiMv
8BkgSade0ZYGgZ9CNrstEz8tjHNTzhxYvI760Lb4/ZMiilQzLSOYMYEczR2BfkdoWk335Q+jg8EM
uUk76MMjOsLXZm++lL5gp6cazZMxdKTpv7zmfM76sR/8WjSEoU5DHqJ19qzc5dr3dmw53yrXb2so
Nv6+eiDeC4VigVdaHFixgkJJ7+bDfpELpxwPfcdBqu1jrIAZTsLELmHnddNYw7R+ghceeVFehsSA
SGTDKy1wbKgMo2EFkshIamFjNkRv6l+iWOaE3ObYM5Uy/p8bKrNqQToModK+da0o3ogZo9YHk/8Z
rafTQb0hEJbLdvOxfDFaqz/GHi8ytj+jV/YZ6NWmZI7THvZrFwJbjn4i/uIojvQCMl/HsObTfIfK
pJt7IVfqajsqL64z6d2whMWo0E7pMdWsWZU9yvoviKLLOW7bgXmxw4AxCUI9Die42DiLBzA+DEgl
ex/ctBDVavf/FZ+juTiP44+7uXQFVkWQRByaqqhgefge3+RH1SIg4AOBu9UdZo88dTvd1fHKLPiN
b4QW74NqG84ufjMYLWnzvGh0CCJpKjSfY3JeA1eB+qon366v8PYxAV+qKMngHnmbaVu5CdXAtA0U
FA3C5KDh+tE5X4YUD99/717+PoPLBYE8WU2n/3rhVGagqEDdrRRvlQzdQ9Vtl0Z2mjxdd2k7Ni8m
GYiWxFJNWxMupZKynzvUdrLeChXCiU3Oyr0F0GrloK1FBgMzqE4/lMsZNaQvY9u1nOXj+PKWQ6+M
kCyIg4CO2uX4kjagpNxltsb7pNjOg38tGMtrZWTo7J1GLNg0CM4iPxPx05S+yJGfyh8hBlPViykG
N6oilhrIHaJGpcvPw9J2Vqnx2IG2G0NWRhjQEAuw54Qa/Kmh4JXv6Byv9BI58tNky16GcQdzX515
U/y8naL/v9opY5GJikgHXogvUfWYd/sh5D1A8kKOQYWOVKKk0IqiOAnHUBItok6P1w/PJvBoIojm
RBNLyDJZpKoml3KGVFSMZUtVd7VwWILPWf163czmaq3MMJ5Mgkry3kS6RoJ2JxaK1SuCV6sfehfW
CNyBhrKKu/r3TYnVau4WfHo5jR5C+9qwkHTcDVlvf8QbUH8gmVEUkz2luRJEmpIhRyvbxl4SLxpw
NRDOzmxuPuUX+Z8R5raP9TYMTFo5hIrbt0wW9xWJvT/zg1kuULJ2IaEf/cOE747+tl4621B4TJqb
44zqyhPmfKqS3AwdXS5d32sH2jsYDy4qeH7W2CnK/ted2o7oy7oxBzNIw7QRQ1jrBNPuw3udnIcZ
HYP1z+t2tj+/daJopkmJzllNMTKKS1kbI21/X7xu31pgPRatIrJjNL5TRkJNtwYeQ/h2FWVllblg
m7mJpaKe6WxXcyLPsQuKDajzouJ7pg2t1Zt0YXWIXO1B8Iq/ak5L+ubqrswzl21JxtQswglO98+B
uGugyytEExqnOIDBW112kixEmUsWMhgaPMkD3QUeU6TQGpCCFQ/iznR6LqnsJkZdXGOnWwJlkOK5
gsVO8CTZDYzbSdhdj5nNM70ywZxpsdbMCG/TmM4sjxP5Wo68mNxMv1YGmBNNhLSL4hgGwFuuQUZC
hHCFfJBtfCWAqiT5NnuaFzxmrdXZzbnm5Ja8BWTOeaN3i2rICE21+1wUe2N+BF/l9QXkmWAOt1BL
Cely+CeE8vdqnJ+iMNyl+cLBkM3PkNUy0lOwutyFZAadog4zav1Z70dLliOMn+6GBoo0O6J8KEvC
VJWomhqBEi7jlZmMSar1mHkSgiexOQdcynT6ZfouK18ZYP0x5CKVCuzM5NHq+HDEEDKomhO8t/Im
+bZ36OILU//pplnIQwO+VMpJJX4+exnvvXr7Qlm5w2Bg0g9d0nWwMR+6vWTVfrcbPQKeQX6h/2/w
9uIPA3hZ1supqsBWtscjntX7cWr1D6lLX7vMc+DRHBPKEKlFOeTMu3LH63rc/jK9eMtyKBTQXyrb
XARoPKMDHke5fja91tZLJzylJ9p6r70k58QSsJcdV+B0G7J++c8SLKAZLRezAP7HbX0rCLWbIb26
fqi3K5QrDxlYHPKuq7IAx+2/z750PCPGQBCEl7x5x5tg5wQo2wRcDdCa62iAFkV7a0bEU+XhkMsL
56LkrRsDhj3JzD6GcqtDOjQ5hK+qyKu0bjccrJaNgY1AbdOx1+AJLex2d5kH/v4KV+RkR7vyER3U
5hNno7avl0swsDgyaeiboE61PycHzzePCwY0E9gFoxDqoSCD8iS7s7N7PoEZb9tYXGkDqTYaOCtn
hzH6oekPi8b5+ObhisLgipxEpFUHnLTkRPVHlWOwT+3Rq26yA296kK7UFURWGFgh2pBKmHNFmVc9
kfZ2BsVy6qcSL/fmRCHbwlrJXS8N9EoW5wAVZWKlPe+ba7uV8BKGbMcd/BhJr2PVxAM+VuxlR/aq
r2D8mLdmvIAnDE7UMhGzJkMMVIrdv7ZUHtZHu8F3UIBby2vl8z4lODFHmGyqHpq6l0ys3rgUuybF
fATa1QxTcq4fK94m0f9fZRtjX2cDoQBfKKdSm+3e/NAH62qLGKSo+0YKpxiO5IKykztM1wemm5e1
fd2RTUYsdWWHwQe96UOzIW+IJHnNqfuxgAFQ3MdnYsVPoOSzE0yP8IVSeRcI282qS2KQKxVWUNiR
Q7rLHkXw4h1bR/c1L/XC5Q83jMEJpVHrKqenSpEluySlNzc8dUfuUjIAIYsBCBtDLGXnYClBT5fu
lp1pd+53MNdAGomKa4SOxunA2k58fwE8+4qSzfEYZCo8W4rSGjPdapqb0nyVGlcO/Fm/vx4vvNSG
fVGpxAjywXTfKHPBGdP+VuyG6AugnOIadk92MHuKi+UfCSVTtLgCwSqDJkZmJJJAjQ8gqlOc0q9e
whNV9wMjsIVLm+MrJwdna1N6XUUouLydjdENUAYBd+wBL/bPA4SvCO5P1c6d59FbXKm2Cvtjj86X
s6kyKFOF5WAGKtx9G6Sk84ZAT+KABxC3Npd1kLe4LOIEUgx5E1ibD81efi5tNCiiTWB26sd/oHlN
gfjaVjK4M3eqEpMCa9sfFm/aQzTNIU66p+OhqcP/KOCkQWzlp8ymBmy5MJfsp1PrG/u3r49dv7se
MpwcQWVgJhW1eZopMYVRe2rtTsm9UrhtwElUebeqyiBNK4ZlYMrwZrTxYIOKgR0O6MmRv1CvNMGp
fF4sbl54BoibMQNl6ArLM6OKmQFt4QEnT/DmfJeJX68v3LZLKwNMrJejofVDhNKcKlnjbPWf4iPt
65Bv08gJvtNmXG4b2mYIrkwyAV/NqD2XOXxKdfE+lUoXN6EVzCg+6uZTCpY9jCQ6XRe+xEvrJfJg
zzGxO13hXMGbKcvqZzAnAXp1ejiY+BkViayqhnDuqZ85eTLPBpuKi9G4NGaPGuD8VSj2c4NS+4ee
81d+MLGPGpam6DREVPVB1n1R5FzhPB+YoBenWdfLED6Ewp2JkrcQNdYQf78eh9fjnLBNYGFYxoss
wYlQO8ryMRA4wj7bqfevVXo3+VnKsVJELQxQ4mM6DD3gmZzK0/Ja564vFxGZuxIpgW7MBgxpEcZK
g4fUkC0Jh+v6enHOLWH7vVrwnBSSiF0Rff0WlzLab6sjJoVsSv5TnHkdFbz9YWBCi5dUKUR4ZUBD
OGqOlc7DVtp18u5iWm0QXddVai/1mVjhAwLXoFJZWqTi63U8jDXev5L2LkkDNw+mY5Po+zyVOckV
zzkGCfqGSMVIY6OJXgUMQAkZ7y2CFxQMDuBtrIQqC5xTxtZvwmY3VHj0mHnc9JvX4GoNGSgIDUPB
0yWCogIvpgWtkS9TZByzRfLQO/3lDyOQwQWhnItqnrFqVMgE5Kxe6as3lOAi2mWgbORF4HZ58eIc
2+7VTWkTaSPskXvz8/CYOIaTuokTnyu3PmWf6pPkijsdBYnkLB4zn9fHzAmSt4rIKj6FVoiitMYW
LtKdON/IZM9Zz82sd+UfAxzBYKplHsM/M84tuf80FiGUib524VNdgNNUPuTNKdAbNx54PW7b7VIr
0/TGXvk2FH1AGYX/y+s17ZediPao+N5w9PPgKm5xQCLqK5b+fXzhbSsPmN9et1a28UBnTNWImM32
zR66H/50QOeQPVu8mghvAxmAAYVlWC0lnByD0otyYkMWw7u+h5xj/tZ+sfIlmUoTFErwxQD5iuF0
4lOW84CfFyYMlNR1VpO6h40ClbfIru0SwE8Vi8CQyglJ3ooxcBJXU6+JCkw1+uJIxU2tThxv6I+9
AvpvgblaMKLkAgYDsSdzfTeKowUlSShyuaHhaFA2vr45vEhj25JAaxuCUxoHjD7ttP6wa1wdagD/
YNCCs3Bs14PYy3pfv+UAZz2z50/KjtZ98337eXCTBwga+9xjxAkLtlNpwJBymapwjn5FtpD6HXYZ
HrnNg7z7UK3vghZvTCmrTTMUXQsK+skQ5i9G/6SE90b6+fpecQ7Sm2jRykTZdLj1B3gzlpEl63eo
+VlL+XDdCDcgGERAc3nY1AniO9t3+/w+wh6pvuRm97yDxMvWWFG9UoGK01LCUot+VBmsWvF9fo7t
8kS1qcRvvB5JzrGSGYzIZhGUcRqWT1ZBSiN+y0BjoEIcEf23Oq/5husbgxIdbZgSBBgbPHAKql7q
mg89xEbBGB3a2L7AnTkbxzteTOYBloHQDGRYTJLoWA0Yphg+RjN0CXL2KXEhid72Mb0tMCuFCZzu
llbaYrxxCL50UGyqFmUmFu8ccwKffUMM26Je4oUGSi75GUGXCurpesJjbOCZkX+/8A00oujhDDN6
+tWsDmbyaPAaLDibxD4eouoTCG8NHFn2MMxfp+zb9dPL+/v0/1cQEfQZKRoRGxQoyV9ag8dlseBd
GbxlYgBiRPunpmEi2+lnwSIYuSJoVko5n6Y8R5ivj0HRtDR7q8CQ01TeLSWnBrHdH2QQTdchqqnq
bLfOWPZGkOo4Lo0jH0yIKLW28aVy2xNm8KHc4Aa26lzfm+11u1hkwqubs1SsVLxSz+UPUfiLGKml
86Tx/gZ3LkaYpDUPxX5YOhhpIQ0BOlW3ezHAxNXuqdqfrlgf+wC42GMCTq4NeEUQDAaSFJEA6sIP
jU2sdoqJt2QwdZCaUBPnClqUEGbBaGjgy+jur16Kn9hBqzgEN5LbpYAfnlYbb9eYQOxKNcsqEws6
CdKNUTReJCw3utFwHk62L6fLOjKXUzIoCYFKClpC+2/K9N2Udq147HNPhzLLn4UhczMZUTBOio6q
cBq8jPlLTdB4KHL2bHu+e7VnzGUkgZZTEmgYUjkW+dPs9n7uJy+Ln+8NC41Dh/jR5PUzcHaKpfea
lN6cYhlxIsnFMYmTnUgw/i/OHKqqbWT6tVMsxdeoV7JAergmZKcQ7TwhB5l4bjAwkShzMZYLrdoL
rT2POy2YrW7iOLHdqnDZIJ3BiXlaKGUUFou2zFCWcWmn3tA8L7/lZcbbT5ErWwxGREuaDZoGj8jX
+VB/GmHNPGJ01+6s6HXxQV6Nirr9DwxvV34uW8UgRwVyC0JKbBV10jgUjiRaw46SPQbW4AcYOa3s
DAPD1w8YL/h1BjLEQZOgYfVmFlKa3uimu/IM+pVTR68XvCiF3PEjXtAw8KHkqjYNCpZ4Mc1D18x3
pVl+XqLQ5bi2XY+8rCgDHpWULn1H33fpisZo3tHQqyG5/M+pv/kMuVhiEKQ2tClAiQeFn/lxah5H
EfTLbh0+Zih0GX6u32oK50xwINhgJgBn0QzRewjf2nCx6/Ex73d6+EMX90Hxh/DIqjdnct1l2YjT
NyA6UHNxZVxp9D0VbJ2OZKOfZ8cj+eDAlsHAytCBlKuTEZSyYFhjLdpFre040UF3/33h4teesXQv
daKV5TDBBn0R1+z0vkEKUuMxtbmlVDbRa/GAsj/Uc84f6hq9QIzBQAxogwD+9FJrl1tFcofyRph4
m0ZX6Jp3DJrMXa9HBjATsb944U556XYxtGoTK3fGIw80edvFYIjQ6sYiQpgdkuW+0N9U3BDcLo1c
9opBjDKvwbdkIgQ7TXuU0/AoNYLVpeiW7wN7qNrcaqfmJY37XUfEPaY3OcHCc5BBEslMZEOk3fKZ
lHgoAri1xOsLpRBxbcMYCMlMRdGmBSaIj+3apT59kP4HUMUJDJb0RQuFNgMbJ825Az/5bnyR7pvX
0Bah/xY6PIEj3m3Ksr6A0z+qFoGmOd9Ht7d7lzL9Ut+004R3rt6hE7zBDS/R3+6RuhwxkwGQRY67
OuvpEXO7E7iVLHqDa6e3JptHXvhv6vmBi/b/n2fsE3+jRak40Eb9bA/V4gV4QpHEuMuOvRNDKjn+
Qj/S6mNww2su4ESNyUBJOKVdgxIHCnl6gcY9A69Eqi2Zkb+MhYVPXwcCufuQ9B4HPDlXOEsJU+Zi
OUgtPE72ECvt7mgNm+zNm9ROaju9UyHNKo02ryjGs8rgDBGgNWCI2FUxeNHLHWpyVph/vu4azwYD
Nao5KXUywIYiJNaiHtQmtMqYUzDgJQwmAyjLHLQTCm5IgXr9HvrtVpGXeDIKAleeaq8rp32SooFD
SB0yhBwwo6t0BWlMBmmKWq0gukdXUXzqy78UcQYrgmCXg2ZdX8rtWdVf58JgWwKESW3yMXo7hbOr
o6wYOfoNhB+hfkEnMlIHmOOl3zhWryOcwTLFRHiRIKOB2MwhjAiC7/RAEqv9bFg9OJkEh0crzqli
QKQd670qY01NLAciTTPDV4x82vOz8PAmDP+K+Tif6i1c92878zMkkH6CTV+Sme0bc70mlYRmM4IO
Z3HaT+YLaY9D/9yW++uW3kepqho6+pagfqSBWZk1hTapaSjwQeQk6qsWaOBLfYqN21n3s9I3jC9m
o9qF+eO60Xfn73ebbNU2z7TFXDrY7I32ZijQM5hlhyCb7//MDM04VptmTuBvNBWYkZoAIrZCvrgQ
TlQ8E5TjvGPwLiAZl5gAyXs6vzllGZoRjXsqUBfstacBRwC9tEfl7gOOgexWBzs6VInZhwPSGvGk
5jn2rD7XM4QEVXc0nv7MBoNeYw91hUyHQ4nwFRHYziBAbx//zAYT5sUED2UFNspG2iUddCM62Scj
8f/IDBtuWSiRdhmwXBokX/QSI8HFF01p7OtW6I/9DXJpBFw2hX0TWJa41+UMVoiPGa7j/5K7I68v
712a+mbGhLgjJU5R2DJxVJskHvMpcxatdPKwduWh4BR86Na+9+RigollSTcFQQ5gQlByJwxnK4rn
g5R9jSohd8qlPscCgOL66m1CgnqxyZR/6mTJ5zmBzVjcddphWnZVwjk17+5EZuWYPEpT4iwORZjo
4pPZnjHm4dQQaxorTiDwlo+6uoIdQY51vS5hJ6XPEeYYWqnZHwIt8arCPNV4BOvaf812R33TZBXC
wbg0dBbFRa2pITM3I/gk36wfc5MDpe+T/N8NsGcoIPISGWTJqCwxXhBPtKUh9+/MxSqOik+1NPLb
4MZwDU4ZejPcL46xpwpjOEiQSjgm5ZVPy4Mxb5Z0MyxWFphoT4R5acUMni1K5arL4oikdYZOOLRp
5l4Pcp4zTJB3QdFMcwNnhnYfDjut43Xn0T/w7uSufGFCPAiKKjXoatGXidGfjrHdO/QWotLR/Ack
3tIxka4oQRDNKcyNam3p8u1Q5VahupPy+GfrRn/H6kRBMKkTMBuNyzUwa6cOxXRnLHXzh7vDfBVE
Sy3HEu5wJ5jRRNULvhwInGh+/8jHHCPmVjX7BRwL1AYtSEV29RjXVuXOeK2mhKIYXv5COCbpHlwL
CeaOncx8DqsYa5e0IN4YLSVF7/Hr9f3h2GCH8uSiTHSzgA2ivcSxuYurz7Wo764beZ+D/7527Fhe
VxmtYeSwotya39OddIyhalmbaJ/BhIvftjZv6bgWGWgA1XEkViOgoXUpDTElhwx2tKaRWJDo8nkE
7Bx4YKfzikBWZkmiSKQGgmc2mmFp8cR7bts+tCaBKq5qikRjDi2YB4sxpiDUdaZe221ujrteH4z7
uTXJjZGaxl/XN247Oi4GmdMrmkEcGzQ6ukGyoOPp1UvkFELpXDfzvh5E40OXUSQkCv5lWxnQfqEn
USRmjqhaHRTdmhfyQ/lKGdZkK31sefWnzXXUNQXNOaKmy+wn6NJGvVhlCkApEY9dCKnHpLDDMLf7
mPeQ+L749ObaxRYTiGpehK2ewtYE7pDerx9apMkWRnl7a/YgS4qRINOpzsIpexaeri/r5u6t3GTu
rCEHjXojykAs6a4MvupgjIu+XzexGfe6iZYHBYwRIG36Hd6rGHyUQY0AmXBtdd+UgZO88P4+s3r6
hPmRtMffh5ZPH4VWopfWdQ82U76VB8wiCcESzhrNmJf5KC+VZSqndHxStJtRfVDkhBPp25F3WS/q
7+o6XNKuK2sR/iTNvhLumw78AuY3TUo5dt6/yb6F3cUQAxVjmFVqYcIt2adFlgL4t9yU+8ItfB6J
AW+PGJDQ8z5vdRoDhqbtzbw4lXPMyf//BiAu7rAXvA6S0JHGAe0BMD6FrvZFt9E5bTdfQ4/36Lp9
bi7GmJteN41GV0asnWE8lvHObDpr/tdPFnR/DAVSh4pKMHXGONSArCntSyDeEIoPcY2dWWrOrbsZ
aysTjBtZTiYUMqXMqaF7lWbajnTp7ZJCgiSWnq8fos0VW5liMhUkxwoZF5gyhJOpHfT8KPBudLog
75Khiwk2UQnUrNeGGQsGMsUc1BJ6cRzGH6n0XWgHDiRsR9vKFoNqYhmqODz0OjpExO596SVwFr9x
ofyATI9Ppkr/3jXfGJSLC+BAg0lEJ/7UQXCx8MJn87V1MKTup7xyF2er2Exlgtjb1IiwlcTPk+B0
Kb5x/7W80u/BTRiUE6FbYEYhbEj9bEcJUofqZ897CeAFBHV0BaV49FazgJ6gKm7taZCtscKTQB4m
+BIUzsmQ238U44SBOWQ9dWPShTPi/lZMO0uqojtQ73GCj3NqWfqASM00rQX5Bprg7rQGRL4CHh1q
txx4KtFbsI2av4K8S1ZUXWcQKAmRSQoQ+sQgwCFob/Xor+vrtVVUW/99Bn4qTVY6PHHj6i7k3haL
EpNLsbQcolDOvS5rKzda8sWZ5iiyJ7UWONu1+QWwts9gEgKgHUDwCUr/vXEIevQqWMqNcFZ/IqV0
knOPhiheN+u2y4ohUVwHvzQTkpkSjkGg4ytA13u/jH8oqeSYvbLvxi9FgD5xxW+Fj3zAGVBW/L9N
JizTDFTTmM0GypvKj9oIc0sEOUjdBzInMLfj5WKIiZcxm4oup3UqPTjX2WKJ/56gFbCxdoWJGEON
8KpGYAF8k24vda6ZVM71oNxCv7UJJiiQp+RCSQuJeYnaqPq1axQrG7gXCMcMS12hgJRQ7t++m5z4
Ibyh+Vd4Dx6QzjIeQTXp9qIl73jatZvX1sq5dwwWQyFFKq0XyH58o3vLbr7LLFrfa3w+h8PbvAt7
aa2tMZeWCC4feeixlOIh3OE6gVJv7mcvgN7EtkZvcuk50+/6HQZM3fybdMtTaNpCyvUPYDJ3s5TV
yagByJE5W0q3b+R2rxSVIxq8r3vedjL3WSMuQtvR7DNNo9LWu/xn3Q+zVdfp/np4cs6YygBICk53
EfJnuDiDfTl9FmP1zw6xyqKFQueMDRhYWkeqUqsQvl/3gLdUDEpInWlqcg8IzAJfnzO7lm1DEzhe
bBvRZWJKOhru36B/dfVDmCscJa3HKe4Dh0TZ0czwsGsQTgK9+cBqiBc7zL7r6n9I+9LeuHVl218k
QCMlfdXY3R7i2Int5IuQUfNIzb/+LTrv7JZp7ebdzrk4OBcI4NVFFoulYtVamI6uU+DIc9M5iE85
JrOt71NsfkoKWXKirMEIGHL5K0lJJKcFP+s7vn+3v4BziKGYYqLlE3y8JH6hNE46i8hgRIvJuURh
lvVUNDCynbTvRq5fS7Z8SCV8J1z2jH3fPi8m5xmGMqvK2o7Mtz/H/TNR/Mt/f//yPf997vbIl44O
doOl0uhNhwle2jxG63OefsQQmlu2INsgVnAZUmQSd5ugiNQaUwmTVnKI26Ab7v/q7/PzlIM8LItF
8PerKgobRb9u8+jxMsS/XBr/LJvKfevUq7U2kY7tH9TaiYxPdX3byUEU3YMcFq1Kv9LBjxXVaZPr
Qcj2ou5892y8mx+p7Hu5GqYJ9vWBhRmM+NSAToqRSDL9HlHRb9fPwY1sGUjMZMgNvP5eoGQqU0jo
ssNcOWlyXNn/NIIAvp91blCYyZvQhGISraGXgAfYOKFO15jHWSXuslZeMmmaC0m5B2kZjhqt74dF
9eiQXdmWdbcMiiD/3b+fN7+Eux6TxIoipWHZQOP2aHvDKLMCMVWvhBrf6INh5FYOTjH+XwWjdlBE
E0677J6OzQ/goiep8iEbVOwuzZ7a4n4Vac2LNpT9+2apBxnPPtmKA282n2h8WvVAywWvcvsQ6OKB
LI1l4755DVH0UpFb85J7cvyxkZ7NEm1nPy8fwP1V+geCTxXzpV7kdp5zzyBlaK7yHZTPRKF3twht
KWcQzvfB2RrhiX7NoYg3ogeqCmZ8vpYO+WTcNz54bVwIM/6EEmnkT6f66bKB+xFmA84diRw+HhnQ
B8V0XHckGJxuvlNQ1bKXnyJcv/wlGuf2Y55WRpNjy9hYKZvumg9pOLtyUAeSJ2IgF20e5+IjaMHX
jsK00fhg9NcgcRVYw37tmyR7s3acj1tKE5Ujhl689UGxnebIZGBs1xpd9QdTfylCRVRpZdf9JUQu
HaiTyeqUCf5I/czw/8hOtp6OLwl0CUOkq/kGGc+TqFYpdBIuOyjJUikRmtm8/FH2GekeEru70dWf
K186yoJ79e1UDfvS3Cwrlytopd5LZQ607KgE1ClP1hfzvoYiajD6slecmPSvOfh/uZl8NNGXmcrs
qKs3oxeFEB/wVhMapYy2uQ+rECy5lxEF7snz1vdo1lujBmdByYrRK3WyfhqWahGkELtBUleIbNmy
TRS+yVmrOohzxxM+9spglWs3NY6gtBKYstvFstkyvnkqbUolXiPY0ntWKJ9G1EnT05q5subE10Ow
vmQNCGFKDzGqv1tGLoCNaWfJq4F9i+ETS6teS3UnyBt21/DskISPWobVJdYC63T1C0H8L/BcMwgw
RLcA4aIVeiqtqWVeL10tGHptIH6hH7OH/LMNmmbW8Vv4MRxxuhLRCQhiCv9ubRkUXcYlgK3q52oH
i/kIHs8Jn1SX92n30WvrI1zsKvNZWUBkzGIXa/WdwhQZZXnU/PJBSDjBNv1tnITkvSnbKt4/uYCl
TJQsA/PH6Cuoma7qz5JrIuErHKZk2D4Ja4ssJF3C40IWKW2lSm2sYduW12hGL6Pe1bvUjWLiKdbg
kSITxKv96HG2kAtXs9b0jZzLCMlVAa3on3MsIknYRVBl29ZAlmHYvOBPXFlY3BmRI56+xBAxjO4v
OwTbgzdrtvn7nD+MUr2OdB5zb65M1VPGAfcoKiCuNlqjUyuy7tCxFb347x7lDSjnGGtZ60TPYJQO
einSfF3Ua9TaRa6+mxhsUDh3KLpJyjUZKNENhqL9IjDvs+8mWsYUvwsVyRFxAO8e4Q0e5wyg2lHq
OsICournzORmpWiqSQ7W9J5Ye8bh55/KuNAUpYZdCtr15S9gqbvsEoLd4SeeliqzGRcdHCG9b0zJ
MWNXG4T1X/my4/HzTeM6J2uiMR8IF19ylKvmYIBAWEwgJTKHvzdobdMhAVBSfyTy46R6LQZ+/m7J
uGsj18jSzj1OkSpTvN60ARp57sYuP1yGeTuOwpKyzdYzWzffc81Yoc03A07tk1CDqgS6bntnvkqe
kkcwA2MepfiF6pfy8zLufhDSdRUdVaAJ5LmQi0ipGptdGtryUC63UfOfZz1f7DoDcOtXVlpG7BoA
//siGa/YFwl7B6jC+j1frJqiyTLKBmgI487pXORDNJRa7i3m3YoOxXU+TpIu8Ij9wugZhT+lY223
ZtYDRUUGZuQVmt00x4qcebrO9IeuudVG3SlB9PiOrdrAcp+xLc1ss84BWyGI14OvSqJuoN3ztEFQ
X/tg3C6RjcAKV7Mx0mDWp7Ju3NwWiZ3tl4k2ONy5bafFIHYDHOormG5Oweik3jEyARa+bW+eBCsn
sovzwSbTwJHbAi+RH+yIeGuTOO0w+5f35y3NIXP1jVncEa6TnNKR+QVjjMFcpxv71nG9YhOz5WfT
1x2C7zk4feKg51M0bCmykbvt1XxJBnPSsXfT5Lbmt3q4UnIRVy87P29Sio2F3O1eZcOa1BIsnIPu
qB2Y2A89dqFoBn03KOGtFeMAeJu3eBUmSta5rzW0hdXFKR4/ZfOnyzu1u1abbzbO/9CZVFWahOtc
QkeLOepHmti+oqnBZZjdpHUDw/mDspJqTQ3AWNFDTK9b218pBfvrd1P+oon4ikQ2cftvjVVdkw5g
VfZ5VNEK0o1uFR8vW7SbB20s4vbfSpMOHVsAmUaofSAPjwfbs+twme//DohL8PqyTuS+AFCMZ7oE
6s5m5ifdrRn/Z8EvdmY3FnE3RpPp0kRTpBDlfLT6T4kuZFJmQfPNmfkHAfwJr4NqaRZptZowhc20
J652lTBmWSiX10H2WSSevB+DNmjcJaFIXV83NkM7NcfyYD7Vv/qn0ckxXc7qnHHQgauF8f4vVyLF
isseqPKjpkNDC0h9AzqCdGnbVp6sNuFqih5xd2EMxVYw9algwpTzQbRkx7mdAGbCsH78e8w+Rlrt
Xna/3QBEWEHHRI8Q5pJe75nc1h1IyQ0cJlAq9BY9RsV7xuGsDQTn4Ynez40tAaLOMsfC/rRfL9uw
e1ZN1dBUCH4qhsxFn3rQ0oiUFj6Zi9wnWRKq46o6GonDphMqYO1uygaMiz4x+nOMmJi51xjf0vm5
IB5tE8GmvLByvjlJGxBuV8reLnvsy5+0oQIjG/GmoHWjO0huuqMr3bOnHcXXD9lX7W78MoFYJw9E
LGaiZeX2rc7ImkYlfkSt4UJXnpNSwaghuGtX//L+7ReFN+ZyoalWx66wmbksc4bupjMf4hBT1ajl
p4Eoc971+DPYS867+fzIJjRvtTPA1NxU/Q5MJS5VF1F4EqFw0UlqInU2arZ4YJEyrlcRzf++G0K7
EcPnaFTmubjiUaPamCMJMjQ0GxWxZ62RI9kidSURDDNzs1i5bC+tPQCmbq4aqT1IxlMcicpDIhD2
7xsQY4YC2jwj1+osKfXKHnO/tjF1TtPUiy9wtd1MxTyvG3d8s7aXk5hhMVdjqt3RF8N0kif9Dn3G
J3icl/j56o2Z0yFYidB36wWWiuF1w8Ywv8w5el6OZZZT0En0iW45ddcQR51Ny4F4BupTdTN9gRZc
E6qSgWfcDgIBed+qz4IlYDnfm+DCRtLBJ2DrOFevl3tMzIKqFn7E/MMKu8ahoXYPBWH9wwrCefmQ
QDdLlHvsl6Q3mFwsSTKjSaUiZn39SlAepOcJEn7kTnpc3dkv8PSjnNpAOrZPoqGF3SC2AeZWHN33
+tAOAC4K6lZlfuzqvHWGog3sLBHVg3YP/RmMZwNrI8ksGwUr28b0mDX2yVaogHCM/d4Lm8d3N5DI
ilGQhj3ZkalvpCGjUutCoaey+HQJh/tAzlodnFwKcCj07TXcQCDvWEP6Ig2w/mdRB5aabtaN+0qJ
ZmoOEXSEvWp6ipZTkz1L9D05gmWzNjLIp2Ou7rXTy0a7LOqIeEykMSxmaXX0IjkQI7rNK80TnLDd
RHgDxgUZNc1kfVEAFv2aXHKqT+Mhqz00+t+qnnwQLt++251t4w60Webx3DQMrn408o99KvC53ZFY
y9YUHT01Jv6P2x8MdILBIEeChe/tR901DpnXYJbTy2416PlWX6tQFj1p7sZpMJ5YOpr/ZNnilrA3
0tEeqIr68Pw05o2DqWK3Mm+V+CfJPye94P2d7f4bb9+gcSuYk05L5BRos/ltGQsnhbf3w/fLbrG3
TTb6ktBfwpoZ+VeQvKZ2AZIaXHNrYOl37fx4+e/vFpu2ANyaGcizwfQDAONhDcygDaFkcxhPgyd7
fRh7okSKLQq/aFs4btFgSyMbHeDo+K0h+NZCHmyXvycw9cVRcNk29tPfYCkyhkY1i2jg1Xh9fBdD
k4tFY98QxPTlaPmVx9LVOKcuHlFF1cc9Z7DxJUTQxikrNt8pR3rwNEA1HV/kGjpztaOiZq6dLgKL
9ndrA8NF2BjfMXHT4lAZTv2ogZUJrL165Tbo04rd9ReUlSv38iKKDOMWEXeT3q8rDEMzFcE8ol4E
oLbP/UGSO4F1u76+MY79+yali/u8k60axtWWGrTlZ6MvvMvGiBC4gL4YWTySBQgV6uN+YiggSM1U
+T1LpspEI5psWoRX3TNTEKNHzBcSpb1LzBrj/4S2bhenguCwuzcbIC5BimVZNwoVDk7sJy35oo2r
U8Si/rDdNVNNdEWqBs4QT5BXGqnaNgrFt+sYUu2pBO/JOzZlA8Btu1VEhooCAkJCYZ3atTddUyre
UxbBU/w/VnA735BY72MbIGVEXcw8fqAaORVq9XjZlv0Dqsk2XnRQnX3D9t6ryRBPco2mwJDRHVdQ
KXCtF6oOzWeVJUW0Pbs+QJg4Id4mDYv/OlhwGy5dCsPU1lVp40qzi0GB92zRGYT//F2NPh7tGiB5
hOFKKbqmRvMOPgvbUnXEao3YKv8qqoOpoDVaFLX1pQxKJT0O5g0mOj8L9mfvY8qGI2A4AGkC7oXX
MSZRtLEjM/oW5FN/TE9MGMZEMpychMSSu+dmg8TddKVe9QpVgcQkY5noSObZpiNXLvUs8FB37vS9
FrW57zrDBpMLCDUGDxLMb7KP4tJpiuc5xwPfO8akbFnVTMUAK5ZN3lQYy2QGbQtACDWdpfksDasD
OwUut1ffeQXD2WIQdbET+rJ+rL6Dj26vuUIvl9+zzsbjZb/Y2axXYNwX31IVq97XALO0+IgQF46r
KPO5DIHC6WvPq7MhbhYLPTqkjAJ7Kr6psXCCh3kvl/FszDB57grJrO3SYFuzrINjJbEnK7Grzr/K
qvffsWCajDl13ZSR9HBpgUpVOpsYFwIP+Oi1XX1Pavu/v1bbsgYJR03Hf95wQcp6Mq9qhK9JnYB5
Y1JmxZ1J1PltY06CZ/jdvdlAqa/3Ro8yNUn6BO3wlZc3XzNhLWN3YzYA3HLZlFiNYcEWbRrR+GNX
N7I5PdnNEkRa6l3emr0H+FcLx6zd5FHRnC9pWaSF1xnjEHZ5dz0nY+PbrXRTzCqYLSNzvipLffQ0
MmqurnSCW1C0nCxMbX5AWkYyWJ3wA2SpdNW6P86DKdixvYv2lZFcIAc//BgpM1a092ZvRXjAa/Jd
7xQOo2a0v4hKszuR9RUcF82XQbWpbgMObbJTmrmK4aExRJA4itaNC3mzkrVTQeGG9pRc69l4gJ7k
u87t+VBxga7PKQQDLECYyuJ06AGZSyP4O//jswVlneOkX5mzfxivtYN934PLqbuFxoggags25aXl
c+Nncyn3YybBmBpTaZ1Jb1oDwui66L1dcHhfbqoNTFWqpFlU2DNI/lBKzsLKWvbj2ohaZ0RAXJTQ
aYVkmBU85X45rEXlSrnsr2V6VzZqeHmT9l3NBFWUruChkPB+0I0F2uozlARtO1y7OGjSXOAH+7vz
DwQvk8Je3VRbAkSiXxfQJpOzb2t5f9mMvSoTzuUZhHsymZdaBWcwCzXh4I9gh8pa37ztT6iRB71b
4HscE0Ci1GQniXwFyl0XRK2axlBh2RLXP1ZbP+QNeliU2U8wMecVqv6hRT2tlhZXi6ufAouZE2zv
eJS2oDcMNSn8Fy9S/BjwaPRDVXSZ4UqHNQAj6aF013vdsRyMXvj2UVjUZZHtEh5z2o33d0St9aFL
DddUnORTfDCv1gMOgHIfHcwQ/cwQNlmOyDgOkSBU8f7DG8qF3JnIXWsqMDRd7SM+TMNayw4TUo7L
Cyqyjwu6NZ7ls1YGzKDJTrR+je3rPK8dBe+X8vR4GYs/dbxJ3KmTLagqtj2w1li5yU39elJXwR2y
u2qoFeLl31BklKReb5dqDetagf7ETZcPaf91WWdHayvBCdi1YwPC/n3jE1acDfpIclDFZ/JRHUCB
bv9XTs2XpdpAMDs3EHndQYsrhh16nF1TEl2h4CuwYnfnNxCcZ8eVhmbsBhB9VVZOAiFFN1m6X7Dl
MQbnyGHMDREB+Ju0hTfrjVNnjRURZtZXiqp4/TF5yN2qc5JbSMr6yxWU097hchsjOfduiyQppR5b
RaIkcdLSCFdiiz7WRE7H+fUixUULPleAdN+T8S6Xvi5E8BbzJtJzK8fPOyso5LaU7Zby0HsNtIoZ
Ib36qfH/8ETaXv50eeX2jdIxfMAGoFX+1UybiUrXxYZiFWg66mtl/KxU3y5DMA97E1v1MwR3keRt
0cg1eA/dGaLT3RyBUfhebj/M0GO7DCSyhYsKDdHwkDUAyKpve/0mtsNUJPAsguBiwgSi0CXFAJhr
th+77kGNvin63WUr3tQEXnzAwPOzRnA0Nf41RFrjVqvYlujhmjrENb7PYL/9qp2gyXfTRp5wFnA3
RGwAuRChYRgQlPYWnq8caKDcpk9/FF7KG/VOu7Fv2hETPfmHyk0Fvvei4vvGMzbAXJwgcl7kkwlg
6dD+Hvy0AksMk0DVPQPUl+wFLcOYNgFrkfWBBFDwcwZXxKEiXG4udpQkasfaNHW3hW4uwfSSF596
Rwvro/ZNzHS2e6lsTOaCCBiU9WghMLnQCWRzT3izu+w+u6ftDMA3pg8Unwa4NnW3JzRQ40/dPDh1
MoB56uEy0Mtrz4Xd4wdJmt5aVfnluGGAE8Nm7OvUvE7CMZBdxaseMMxNX8SO2XCdZHr6QfRpJNo7
vp5KB4OYUo+jAqGlztP9+KPtQnHbxDx34heuJAgwgs3jXwkWK4OyZITN09anorkzlvDykr6ZyuWO
Pj9IGrV9SawU9kgJKIPQigrVGsmXHl8Sfczllp54gnv/ztl4DIt5myTEWrRhGCpYRf0uDs3AuIp9
9NI16MUvPyH7SaASIuIy3E8RNqBczDHjqJOGBJYuH3svvk/gPZJfHZYfi9f/HwgGd+M2USwID+Bb
EGwGr23sSDNrC8iE3KW+K8jnscMXTLt479m+DQp306XmkBjZDJQu0E/tPT4KPeItgXq0ftReGkQI
MaJprt3jvoHk7jy9Ssk0gQ4Io5encQryVXMXzUuoiPtv947Y4HAXH0jd8rRkH2Sd+blfruTqoEDa
F3e4TwphuzT70W8iCzGQjeD82jo/wqPLZUwWIiEkLw4bDmndT2nsLl+KbyRYHJ26okbc/YOHtx88
mOiKafGvmcZQUNpHQJzcDnJcKJAO7B7Cs8niQT39gNfNSaj2u7t3YIPSMaxENEC/dsq1lZVeo63h
NrL6oJDopmmVQ53ND00rkljYPW/oEpAZx7Ss4EPyNRaU58w8Mqjhag8NDIRqTWj70mfrA/TNvDgQ
VRLfDCKzSAbmEwMTEwCz+c7jpM6nQVsaw43Rm7JW+U9rsh4yLQ70onNNUHG4a16e1By8LJJVO1Yn
0k3ZW9ztD+ADjDZI+RJjcQeaupn2WTehIlUGORHUaNnC8b66xeFyGBVFwFFLgaNXVD/NuXVtaVRx
l6qyWVu3DfEZyToMpYwxoI5QVxByRGZy2UvRp3QYFMCzBzhoYDMBu/pUBJE3VG5/Wl0KTamudkUv
f3tX4dZszp9MSc3wmIn97bXYGe07KBNdtkxgGF9fjaAzXrfMMCr1j1pr924OgnnXSPX6gCK1SH1i
3x48L9tQJrIg3fP6fPQtgSxXjfMBH0Xd82mdRTvFgv9bRzkj8BGUVPPSKlCk+jMECd7j77ZPPSns
Q/v4X0WW/hy/MxgXWuLSyEq5gzlRn/pZoh6WQjrm0MG+vEm7CRgKMP8sG3fKBqOsDVPCLqkfZw/0
oof4l/WguGzApHKFPDp86+WLVRgqAcu6DrlJ/l07V/NGrSxY1eFBhA2f2ffziR7LIBYyEu9+mygb
LO5c240+J3UELOoT0DsOj7oPgkc3OkRo+ZSQIHWgDYJgW8hayNJAv0cN1nvP6m5+A3e4oXNAO7Dr
QMSsdsrHDuWAMiTXegG2FHQGe6IngL0kCZ1JuoY3VctQeUKHOJrR9Vlphos3B3+RfnVp5Evjp/cY
tUHhjMq1qazoDBTDUU8d5pOiYw+2zOq2ObGZpMtoe2mLQtCeiaFMSE7xGXuxUGlsrRn+KVkfKchP
8Ry05o42aw5Ira6jtBd0hO6GrQ0gd8oNq49kq1gMt+2/ybE7kcSf8g+L9HzZrt2kXbFUMDQQfCDL
/CN4r+T20igViqwfysceikaKU96wG32CHAu5YsnmXyJyyW1ud0Od6EBsnmV3ZhmEi35x8ya+YxoV
qJDfiDZv92rd2MjF5KxYsy6mQLQmySkm30xCizTuWCjupLtJdbcWQgIV9jffROkNJrd/apoPqbaW
bF0XEF6eWAVOvyPX1kP03EM0VNQwsZt5bjeSi9TaqMQa6j34YD3i4QGjoQ7mgu+UW/Pr+ru/ZaPQ
UiBKd3eddGMkF7VTTc7WNcflnY3QRW1vSXVNijQUcxaJgLggalWdktVtjSBa692dmVo0cSLVIvft
NJStY8k4uAI/ZRt0aQO58EKmeC1kFetJ6tt0+mhqgoYN4YZxmU8STUs7RrBJXVz9NLj6R3Jqgvkw
fSEw7qH7VmBURKQkJjrvfDo0V5qVDMxN1LBKHdXF13oIgjBn+TH6C+oCqfj22b0Ozl7CPzzXRaan
FQsxKKU+Nc/SAyNQROu0rxKf/iAOU39ORc8V+9tnMFkaNF5BDI7Lw/qs6CGVbbiF8rCO1WGcBsEG
ihC4qGLGsg1ldaQs+PY4xNAKzRLLuxwr993+bAT7CZuKCnQ6s0zOYISaPuVakFLbaWXPkj9fhnlD
cPmSD1lnHC52YDBE0tsVpqBc1P5mDNfTyTp9H0ISquB+KkMayD/oj+WZPKMD5iAKI296cHh8Lo6s
cToqOUEcmXAhpFfxKQrKYw0tH9HnpGjPuDjSJBH0aVoYqkME00ieShJeXsr979XNUnJhY13VNhky
INhkPUiZCZENKcgy6SbPyGHu1Ptxpkc62U6ZYNBPPEiyf++ct5KLKn0xt2nNvg7Mh9TCZEwVSOgo
6RZfDfBi5vx+X24JuSmTELz5mRq3pDry9rbo8dI0nZRA9ZWr+Mb+zEam5EMWGp8uL+/+/p3BuNUd
lDqd9BihBOKbLkYLPtkVFRyGN+Q5f5zxjMGtoEEbOtroqYYzWuF4RCvlnXaYD5JbHWjqsFGwUnZY
on7ZtP0o+Q8sr8oCNgyMJFLA0vqHbF+r9Q1VBF3D+3nQGYIrXkIfIquGHKtn9OANwAlooiBNvy7y
nUR/0fJrWQtqGiKbuCCcRGtaTi++0fwspOeOBEUtYLkSQXBROI2lLLMM5FnmoDhG/lxLhSNpT5f3
hvnw21zgvHBcHEYLoEoTHXszr/EXfak+Vrr5te9Ut6jnj12mipRL9j+Hz4eKn6WL0npAXRuAy0cU
EtGow/gF9Q9qoDqJLzrCIrfgoq/ZTUVWorPNXfAZlZ/+R8QiqvTslw43RnGRwlwNu+wqGJXVDp4I
YBV7HyA9qNb0oAxsbxW8gIp8g4sWkjXqi2wCcDAQgj8kNDBEY237N/TZM7hgMXXG0lkLW7vqsRhP
iZUepujzSiTvsgcK9ojnNm7HHF1tC0xBI4mj0QZc+fddelDMT9p6I1meKQuyG9Fu8RIYFCrUaZUA
kTGKRzfxgYbdU5s5M7rFkkMTGoYg4d7drT+Te7aNiUT275tkp5qVvupXlg9bjUvNJGjQ8U+a6HB5
JUUwnLfPi93LjYkgGJeRk9WlN2X3ai36/tv1i40xnK+Pcd40lH2wtOWvWXtUlh/JLDm5JOot2t+m
DRDn412Kl6pkAZB0yI6zN39SDqYfH+ffjOUNHTICP3zDCfNyO27wOIdviDWWpsbwEod9vsvhGlQQ
U/DHQ+xLboF+T4zXKWjOKfzmRgS/e/+f0fmvF8lW46askCjOK/qYky5cZzm87B/79/8Gg7slk6Fq
hlmFhcX1eM0+yOrH1WMMr2gRU73FW2/yIPLjp8uwAod5uRE23m+v+tR3FVCp/LGJQsWenK5z33cj
2xjmwdMUamf8U9FcpVRVMTvkWmn9YyGxa0sRdXTISl82h/n3mxtzg8Odsqks0AasIw3NzRjq2Alm
cemBrOWPZUwnN88METHA/rE+G8Z+0Gb9oFbR5NkAQNlcbyXVOLVN5snDKPD/fQc8w3DHTdKq3OgS
VFJN5a5Hd9AiyJhE68YdL4vKSzSx14pZQ7ExNbMTxBp/TbLUueg/d+slFuRP/xJA/rGIZ1Sg4ECC
3gcsgkgFWJ7Q+hB/ZmLZyS1T+EUkFl0sLOm74Bp8p1gEXbm0qV6+UNagvU9PcSj/mDwoi3jDVSG4
VN6QXf+JV2fzuBS0sUhE5hRoYzD57EHWfFa8Fmx6OspxySMe2HCgwaJn/rx8APbP8xmXy0tru2ki
MLTh+jQ/S+3JXj+iWqWXx8soe2kB6voQ3kWZHRq0nLsUUjrEfQV3GWfbySe0WiwPA3kqu0PdfB46
aFLMnaAwveswG0w+BiOmrCpdgNn/GDFLUuI5wyxRv8XUgrP+ij2RZNRuMrwF5AJyk8kxhBYBWF1b
oNqeD2jrChU0dWEy2RXdMEI0zmHWvBrVBWP+bnTzUqdyS7c//Giv0TFwkASHby+abC3jnKS0ZxAk
MctGeqLrqRGNFgn3iv2ATVSsynmtDLZXBXIDxWOlvhzdCHKgBzK+JP7WHi6FkxUIy0Yy4CIopjWV
U2Xv6Z3drhh3r+QyJD5U9hqvrR3k6X8p+IodxsS5fKxeSCH5GLWF4W4T09CGRtUAYzzIJ5RRQpRJ
8SSO7jRfCypvvcLUhGN8NE+6E4dLsD5WPgggvwj70kQOwl03Y/W//bNu9MVRffZ11jv97w59vKqn
HiRPtIV79+jWci6iDHM0zROrX80G+lXqG9U6yqUohOzdchsQvjs5LmSaqgkD+UD9FE1brWvfNj6d
nOjYeqOvB8kJgyjRreglSHQg+P4t2crzaDJxujt81SjXuFFR1llPjBCCTb+I5kEE+8fLMq3D0DXz
BLgkqqYHLRp63ySl/HzZXXdT1u16cnGkL0Z9NGas5+QOhVN8yf0E57wonDrMXTRjQ5ZobB1x0/du
tXMLzMWXkmR1Di011FPD8r70o6OOl4v22Lmpp94LjGSB98KZ5Ilcm7abaM26nIprJdD9GTx9nV8f
O/T2/neJK5Y2bA3j4kyvt2aisUgmrx/68rlsPw3jb4FBe10IWwwuyNDeMkuTXd6Q6HxkM9vg6KbP
7Os6O/1nZhLeIC6STHoqaw2rfLdkdIa0vqXokjaFpL6C8KFy4YMuPVFSduHkcSC1nTNnR7BAi5K6
veQKyY6BrzTGesmXx7K6GCyMTKLqglfc5+aoMc1M1zaDEepEvZuA6ez/onsmguWdIm1HTFehR7Ic
Ef0nvLG2hUvpU22Kcp79uHE2kHcNGg+puaJLEi0sQUcLN1VFosX/cnbPGJxHqFANwfwkrNHTn9L6
0FbXaVE7qwQR0Ce9+Li2x6K9zrXOu+z2okXkPKRtOkmiOmBBr+9F2qlRU8gHjwhcreAW/5ew+I+F
fNHMLkwJaoysp1VxuiMNx4OJd8fajYL5VKEFlIkISMLXLGbA2zh1RuXS1UJq/r+XVNd/yqlamBxU
PIb81ToaLFxuUrs47m0Z3Hs4A51yJY2sNXBwCmp/HGv64zLU7qPx5rzx3FD9Yo3DGAFrfCYn4ipX
8yE6QOPMqT3GzSEuSf9LFn5eRO5i6Xp8zIAYFc9oD5BZ81cE+/i4BPhIhPaYKCsQnDZ+SFTvJLUs
JDZoSPsjaHHCxlwOl5dQBMGFjgGFF9UoEbEqJkE65tHo2fY8BpdRRK7HhQ1LUQrJYOOMUFINmDh4
1mdh3qW/1MQ4oufGUyQJVNtg2bmMux/1z7vFhRJlXjS7yLCAkz46CSYca633wSEkOtCiVeRix9pQ
mpvMD5ePtuKx5oXqQ+ShLb71iGOeanCwO8IPQsGi8tJfkVRKE56n8WxxbK86DNM1wXpl3+qeGY4O
Y4Bbw9VdffVgZI796fLC7pYvVLR1g9AUshpgj359yvuyGmgZYUf1G/ND7sw/mNhUHa631Fsxz1Ew
Bl8PybJ3GXd3QzewbCM2wWWE9oW8EDxrTIbsdvHilvrPYfr9dyDsR2xAIj2J6lrDwub1HVjGNOm6
bAV27Of7G0O4czcnsmXEFIb0faifWJ4guWPn5lBUhmyifChCWfDIyv7im/C/QeTOILoY4kKysGNp
Rm9kEgxUdrQoP0z2ew77Bog7dFNfm3rK9qg4Rifl0EE/QfHVK1FzBtvqS/ZwZ47EctaTnrnCYoVD
l3kQFRJYsu9tbEgRZPMm4SuCUxsnVmlj3EVa7nLi6dMD7QURat+KMwR3W8ry1GOxAJF2aGU3Jrdp
RTnbbkOXqpwxuLOqz2jnApkZ0g08jZzMH6i3QDJzvadB5xffINLpvrOaugXlTmplqehLNWEYu5pB
1uZ2T/GRVVOrUxGKqqmijeJObIlm0WZKYKFMZKchYakQJxr+q0rSy6fKZh25M2sZGrXzGCi0OGpa
iIk/oZzZviEYJ5E18GvKvBptbtqRlM+AQLEvzFf5w2o2bjfLglt/9+pQ/oHhE9DOmJd5lhELYAio
hG1/QuGtC0Wp4L5zn2G4jFONFENaGlgzL0/N9FXTn94TqM9/nzs8EB5JScP+vmmFVnRPURIS6Rr+
y+E5Y3CHxySNNBfsrX61Hdt2ZH/8oBwsCHqWpWt9KD+xPFMS9iYK/MDgTk+D5pQ4kmGZTparbm6u
KPhBidEIAtx+Ar1xBP7g9PNMwa+KOtD14K/X1In90YEi18mEVuQfDY2/2zLuDCnSisYHBtho1/Jw
k/XXpvrwdxDcRddnUTwQ1hRDqsQp8Rxcz1dF/PsyiHDluFtOJ2NM7BEoXbC49BtrVyXH/0falS3H
jSvLL2IESXB95dqburVZsv3CsDw2933n19+EfGaahjiNc31iYvyiCKUKLBQKharMBDlf93N2aOrD
5YjcvnusPhZz4hWDJEPuFZDJiZL8xgfdjd9D6n/zoXhobHppmFXSI2+nMSI/gz7BAvPzkcaJ6S50
eM33HH9npV9LaHj0qQwwYUm8NpXtpa68zJg5py0PhgkYkCKJGzDBwzXaty59mNuD0XBi0nb54vqV
WJ3XUYrjsgXpiK1eZreF7lfgZEf1gBf6HY/hnmcOEyWENOwEpMRIIpXUlk1MhEujmxIOQzbnsGCl
XU1BmlWTtvhQsk2az703UXI7OOjO/5DPySBoB+MumALZ4RxhjOR+oOMX5Qw5RSmz0+xrH5+0KuI4
AQ+I2bkT1IwXgfbzQDUPQiqSUt1JRgk+Ab2Y3Sap/rodKTYPwZVdzK4FC6EoTLSvR2/Et7oRvEE3
OMc5B4J9ttBwWggyXTqd/MilUzh5t03Y9LOrCezjREMGHLQlqumJOd9nte5llX5uWtO/DbMdU1c4
zPYEs4NRzwm+TEFsQmzRTbF5ItGqP+t++1mGJgzYg3hJCj0Obvjd+5zc6rZXTXKchSoWDwIdXwek
yGFfiyg3Dse6GrxZgczYbTM5/veuALQCzLpADssIVobmWZLdoFItaDu1+pfbMJvbdrWY9KOuYEpx
xkD0CLuSfYcaY+oTnw408JaP53vU2hVMW2qSRqh758vXXo6sLuR0nmw7n4a5bgxEYnSVsSObot4c
6KzBRGKrIK6Qz1bNJaLcfPOAiNTfKIwZRiHixbYCSnEiHn3LpzrxqCN6/LNuu/y7wmISFAi6BkFJ
34pB6uEJ3vRZt7oT5rAupk0C9MMn1lN8+aPKyQqUiXqSXBlyTA2c0sFq5DelrCDyyzn8eN+KiXVF
lYKfAZ33aKSSLUN1zC6269q97djbJyxKTyIoD2UJs/6/u9w4Q2e8pS6nWrMd7jBJYD/2XrRDWZET
kTbtWSFR5185dxUZ7RiJQNK0gEArakq9FO7oqBVXbmm7IrTCYvx8auvMjOk0knFnfpdRWc5pQ8R7
AxJYpnd/lHGt4BiHV4VBEJMccH37Js5+NHwyuJuKfogPoXWFwTi6EnZKONLQql6MQ+omhSWAN1v8
KzpTru64tU1O3wrvezFOng2hUGgDAEuNNiwmkHz5liS8ci8PhfHyMEoWUy0oilJaST1ZifDUDZzw
vX3xvC4em3+3hp40MfU91apO9RlayXhKLDDuoVjJObRFa3z7o3wSCRhKugZUqthzfsrrqGjo8knt
aNXdbJmZaVfD19v7d3v5rijMKV+2RQndbKBobQYNrJ0GsIhHPPgv2+mKwgSJIowDPaMo0nfjJ23k
6F51EP40eF6TMSWjclr6qSt/dPUrHBMp1CqX+qYEXEv63G6T+mtnDnapC72lp+E+znnU3bxVpD9f
haaatCj41QCMosfUPEJHzWpnznb6IEb4XvFaOQQTJJIOvt7QrhTZzzBiZIKsxsHw1FO1pyJeOoTD
RC+H0kzbuslZdPgVpO2UEPP6BkgRTB1DGr+bqUL7BRzRA85K0wrP9LE08jD090V+0qwF8mFRyk0I
qVEfP+U/kCzBWGUQJasTQMbZYdG/6fldPBS2yq0gUD+/hcNUx4YqlYxa6miCFvhUKEq3O9fA42WO
9kGebulmmnZdR5ZIDGxU05KIANPQL6g3lsBtfqBf4pY5zIaLq0rrh2SkLTdUDJpO6yhewldk2Nxp
CjizZVnUFY1tt4GYKdEXE5aUbouRIypDTVs9c4hjgkXsnjYR0rs2L3/aXMAVLLMVDL2ahTEHbJtN
4I4od2bE0wXa3NIrCOa4jKJ5NjIDECOG7LR5gOS66OZh4fxB/F3BMIdkuyTB0BY9nrDNu3yG+uuD
yasr8haL2bViUxp6SMlmonqXZU9dzIm2H0QF3wPT1QYi/h4W6gRz90UCgH5G7iw55DXyEoQi6Ux8
40L7ykRUW4Yfhc17Ut6MDitkZtfOYxYMYJFHWWx5asPHOTy0wX7mXd44C0iYM3JKzC5qFHwjogyf
cNt+HgLZve0G22n0yhJmw5amOao1taQxLQ08EAG43IrZGlG95NNC8paNGrw6rgRRMGRBph5hal4i
fIqa3i7Db/r4yLGKfvkPYWhlFXMuxkZlRu9RVRTjY6TuWjwFqdOCw8td6ocetFHyz2XkrOV7ZnQL
lYkOpJQrWYywdSnDaFThnJTdxGt22iXYm7bWgzqf0uighrYz3PjFvOelbpvRd2U2EzsKoSh0WcD6
KkZ1kMXsOKiqQ2Lhq1SkXgU2wHEWnLHKvNvLzfNTJpbkatZXuQjYosgOg9we1KG0bkNsZ3Ir05hg
0hGUYIoMewEXf+GyoNOg8IJ9D9bP0prc9r7ivlttHjGqgrFxScYI5YdmwSonkVBK2Bmi9qZmkRvv
UF/b6crsgKSCM3eyGfU1RdUMUQUdCGFcxxxTWSEZrTyE6E/vHTk+NenEWUQeCOMeWt+VJCIAaZTH
WHNS7U1T9re/0+YOX9nBuAJ6Ug1VowR8Spj7JCeOUSmXwQDlrcwj/9q+G62wGJfoh7msJ1pBoaRw
2l1wV9dgZKXVws6K0p15CG300Dm3Ddz09SsoOwgP4qgWkQgG9vKXmXyXBl73OQ3qH4LICoA5Wrpe
kxo9xUfSHtLH4T6BVhJUDi3j8/wUuTwame0jdIVG/5pVRA6qIpLQGkCrUPE58DtntovnX/TEtZM+
t06TIcNOQMPFI7vY3F4rZObgyZJekEgLOxGrLNIfl+pFiA7LvAuV3e1PtkngIa+gmGNH68w2Fwp8
M+ooA14vYh9t525yqDlIPOdgjh2zz/SgpQkJKaMjePb8uPujG9/KFiZQLJDkrbQaEDXUoQPD1cCb
vfi3F4xnBhMnzCUsk5lQHy/PfXjITc4ycYKEwgSJbJm6ERrUyJ7kn0P9JQh+iHOBoDT+b/GO7aPI
A6zURKcui0Z3yjB25llza50r0sRZL7aRotONRDTpN1EeQN/lZZfSHqz882Qb6Jbv/OA88TJfzuZh
x98DLRH7mjpa67YvVJAudrujtBssCC7646lD4FOhNMyT8djML67Ox3b1RoEaCKC4gqG43RUeRI18
kD5wCa855xRb2p1TqSgbFTCVUuzbCBWGWjzW2ujddnNeXGD7K2R9aaeYzmwIE7nAN3ajKlllhxbe
Fi+pSu/HZemEcbRLc+3hNjbPRCZSSGHZVxkNSYN4H0cHoT11KcdJ3hOUGyeJyoSKrGvqXPs1XEpH
Usq7zqEjkSBeG60UJdjcjnfxAV2ijvAgucNd9gmT8qiOoYRjz0fjceKJ7fCMZuJKOw5aPA34rl0a
HfHU4oBT1ksU83/b9ioTXhqIEgumDpghrmx9aK1FQzGO38BPf8+t9WXyjwCSdtJM1xdVN/OC7PCC
aYh9/7AcyaOGG5TkEwlMQ4lb1BZvJ27f265bkS0M50Ko6wkl7pzxHt9cJux9FU977YXfgL6daIGM
FAzHJiWrZgxV4+4/BFjd5/KlGazyrCHgCHZnSYg8z8FnCBNynxQ3neUKykpOVQrYWGcTVcfS+FwT
2cqNM9Rxb+9CnmU6k2wNmhyVGh31a938W30G+WlkNUfpnO/r++UldyrbdFqeSO7m8beyjMm5KinN
kpFSs4VB5kyQwQxe1e6xLDmn7OYZsYJhEqy06ZSpELCAtXAfJA/R8r3qvw2lb/Lk7t87Cz5shBUS
PR9XSSQJmrkfUhgkPqBA3JxUD3zXdGQs97O33pM9EPc9YyKWFhWoYAGPHX7LUggySiC910Gjzt7U
EmVaxE4bIMED1r7yta+hOP0YTq8xl46AfhrW0hUSW3GSB6i7RyKQRL/YU4V16KtjqOu/65LbSiuI
QvAGA8lM3D+ZcCmMiy5P+qTYZnpKsqdJdznez1ZJQFquipoO5li6rz+07w+VMI6tNtVOkO4n7dSG
dzLIXJX+UBXHrr8n8qFcFpsDyi7hO6guoo5v6pL5oZ26WTIBOQRAO4dSHkA94Gnx8QSEvo7Q490R
2YSFBWO3WqibU5yKtVMOb10l2S0GTQkK0+GuwXTG9xKR+bZ5rCuygMymS+pW7/IQgMZXM7P7aW/o
+77aRZxbIhscf8FAO45gvBD8oUxEHkpzaMtEqx2z2U/TKZN9ueCEjw8nDIPBZrV90Q/TYqg1RI8p
6XVkT6+qC+U2J3ziXao/VHfesSB4DRFakygf2jvaImzHBSyPjuJjgh0jJPFd6Ev+4MpO5ZdvOafa
wsVjUiNQAjZTVmD9WkzNx7vUDd3qrcK7C7G7O77i6IdmD9Y+ZitLqii1RQ48tPbHFl1OvOR6Qoin
8MySGos2i4JL3Jd5Z82HBs5fyAqBNKSmkw9tEmHQNWXQ6L+2W2SnbvOmuxCq8eVd/cYLxGzEYsGY
g8CM0ySpe4AZ8aEkpy7hfTf26GQB6L5YnTRaiXtjRQEou7zojr50jJ7oY3hhSXb2ThEL0gFe3soz
i/EWIpY99MqAmi6XNGhA5MfrBuN+JsZBhiIYA2l4/0ySB5kY3K3k++902rrxVZ6O3Gb0gGL63z7B
JMjCXIO6ewJYrx2L7hjKxB67gXO6bH8q6FqCuBvtOWxHXRs3cR+nAUCkgw7O4Dpr3VT/rmUaB2h7
c0EoQSIGCPMRQH53CiFJqwVEQY3zuSnxhkGFVMLUKSk1ijXZ+qEIwcVS/ag5zri5iitYxtn7LJtN
PY8ah0z3OTmP+Sk0nm+fJptraGLyiD56G3j7/t0yfdYhqKKYNS6khi2GsyWhoyXL70nL6e7dtuUf
IPY2gbJVoYUDgIbWLdMXo9nLy+NtWzY30dUWtrkb06VZ3xNAVMuxVlyFR9vB+/3MUa8MIPTKJvz+
aRr3kzT7TS1wDvftY2NlA+NpVVxinQRg0PpHcyGvsWZXxwaUcp1dG1ZoWPnbn6yagTlAHQS2mszE
hSSKFGluhNrJjL1cnaqGUyTY/vDX38+EAjlW4nBIw8YJhm+K7KXlpYs5rZv/smpXDMaLA7PRliWB
DbT8SusPxRPWzXDm3sr3MspUY8DZmtu+8A8im6abAxipdALEJXyUKvQ5TJzyzRaAhAsH1CPQ7WOy
IWcByc+SigSZ82yGVqEs54aknLhGl35916Bn3RqD/g2rs26ciNpStjVHHYTLJC+9PS/taVjyJ6VX
znUO6t+x+5NvtQal/rICncxSiapGrp3wp2rFj3Sat9spldW4k6vtuk+83srNLFNCD6dJIAcofXhl
qyazMqUEVpILHWepfeW+TFDKoPwHS8G7fGzdB1ZorGOUnSmFIgFaR2p07VXqXVynnmj2X6Hyt6tL
WBtmP+pRfpAb04FclpfPmaUktRV2oKyZB0/HK3I8xXdqCW2NtONxO21F/PUfyBQkmmZYjDhYkJjG
+xqtQGZhje3nMeGVxrcd+J9lZ1sLll7PTQgN1c5cx29gBa+tNk0rjgdvBZe1MUy4JEMp5G2Dy1CL
+sOQKl9QjL8rW+Gv2zGS91GZjVJAo0noQRDvyEWCfuOnFnl1UyVWlx8VyC+EbwKPfnZ7a15Xj9kl
qQhtlybELpGmpyRVLVXsnFqAxlf2VIenWRw5173N9HC9kkwGmrRCr0FWqXbqn+FOe28CHULItomQ
bZt3Gueo5n035tAJ4qBueh1og/5YyJ8m8qAMP25/s00/l6AIYmq4v4psbSOK+haT71jBhLwM2l3X
nLJ5Z0yc1sXN77RCYU43TBmq5RwAhUxnrT7rY+Em5mGq/Mbs94r67bZNm8u2QmPOuRDCFbmUAS0u
3Xp4UCKH1Jyu2Q8Fy/dDAeeOpiLzMxR2DEsssrztIjBKkAvOA3s65W7uT9AmA69u65TPg2888sgi
t+26YjLOlxvmNDYJMJea2AsZ76D+iAGz0b+9fNsuYUCVSRPRB0GYaIEivVgNBm4lTfiYp+AE63Jr
TD4RHonptjlXHCZcJOIs9GIPc4TgMCXPcbdPeJQBm9FVxvw2+hNR5FKYFStLDIi3pIJWa5LH1qJP
jxWROWcZD4PZpFqkJNhEdePM0kVIn7j5+ubnIKqBOxWKqqgd/J4JDEsMypSxbJxSPQrN8zw+y/pb
KXy5/dHpX/khyVmhMB9DSHVwmWlAqcPeS9TdWJzyFDJg8+soKpwV27RIQyOzie2jauxsYQ7S2jmd
s8YJoyaymwJEM7HSTw4EFCOnCaB6cdu2D2zUdLNCY4/IIlrpUapjlrCUQuRSEzwt2eePtGIBbteH
xNNAB6MeDPoIR5+JQhtyQSPqQZz9tAlPcGtQVXxA0WRvXHKgNpNUjEggrQFFrvZT5EmYHOh0a8DL
NB1Zj532SP/tjx0vwdg8soimiSaSOskkbFE+aFJ9zFFqQIkt8EHcexBs6ZHgPazxM1/9i7PUW6Xs
FRqb2JlilidmghxgUB9Ld3eHWkN0GAI3iDCm490G29p5aywmR+tBOFDXPSwrC19SLm3BO+15APLv
W6+IGuSpEYzpvs+2cRhiqHVnjoE+oD7zfikH8xqBtvbh2ibGVTOzEicNyo1OnjV+J5sHTZ1tXS0s
osYX/lb80HdEtwY2IrYH/sH/TPQyJaEwavQwwDvSs3jX32m+6plHOicdnFqUta1ssbRj5AbQqeTc
eTeX1ySqbqqSjCs1Y2uokyGV8q6GLEFqaaJD8j/In7Db/wGgf8DqEtVkmZbJAwBGJALz5xYjaSGv
Yrj5wVYY9JRbYZSyOJdyDwyCRh1XaIO5fMilulcOhd7nVhcrd8vUFJyL9dbZqUBGR8YjGN5vFOaz
zbFeTSlIbp0h8OT586zvy27khOnNHAcD15KpEoRphSXcieVML1qd+qJqFacJclxdYUXOklv198mG
Kt7e2BU+V3aT7ir2KFrDMrsuE/Cq0v4KWGDvP6Wu8Ah2nHfxD0PnqiJ/aD6hO2ANx3ihHs7/gevV
KPPiopd8NVRiK5ynBGrTarJLqlp6KBvS20nd6HYQhLzb5tZOwKUbqSTis2Kwz0hlgOS4UVHGGErV
T9XsorU1p1LyYXbnl53/YLDPSIIQG4tSIysOh9Cdms6bW+IuU/xoZtLbgCdOO26Hvzq9+zEYuVeH
2VtSvOIx1GmblhO4N88kxdRw5dBlHa8hNENYbRowK8Vmhzdxx+wtypQ87TJPcNXUos9aeWQRTnaz
GebWgMx+IYYSCC0FBDvbGan6HdqWwfKV+grUQJsXOsCH8tdb7vGucFu5zhqYufmMUqVVZQzgaj4r
5KBIoSXL9sQ75bccaB3pmAU15qDJF7NFKG0WT6xqP1e1z7dP2+2PJoqKKikapL1ZFnlxWhqjroGh
+LMLdrvdpFut17kE06PtK/mLA0f33YcwcIV737crHxlzHWKkRoOK637Y1/YkWqHkTfboULXfedcM
bsVbxe2o+o+F7zWyFWRSpY045bCwlu7qOLaqJrVigVe95qEw8a1rezPR0e7mTNUlS59J/X0MeS9l
PAwmqAVzEtchtaRZTEeMhoMiRk4dqJwy5dbhBzXYv13iPeasFqyIC3kMNXwjhTyP4Y948QTlNVr2
LU8ijAdE7V0B1ZjEUocR9izTUSaDvRSFPRaeMb82scA5W3mOzkYnocMTY6TDql9XBXRGOOGd5As+
VZ+SOEnQ9im7WkMmNEExexlM+qkUfzp5mVPe5YfuNXkZT7k3H5/IyD/ytqLF+rMxQSlpTG2IOkAm
p86BGtAez5xvza5zpZ+aRwnO0zfOZt4801dGMiWZsm1G8GYBcbQlT0HTWuI0u19LGnpckVuOfSwD
S07M1ChboHWO5KVIV+zM9DB/jkJG53bfZKcx3KH0uOzZmy8sq4VlR7Y7ecTQBXXTFgIAkd3epaVN
OzzxJGUHr+PrxDnXNk+X67KyxPHIGCbc3OGphnFO5p+U8UMc701hf/vz8daTiSaimEWDENQoqI3G
d7RJ2Uback6X7Q1ODAN64ApUwZld0AtqolUZrlpi+TI0fouBWH0pbSM8Ijn1b5uzHRyvWIz7N2ku
JKMMLHX0YuEvZbBBNmLdxthesisG4/Bh3EF9eACGUtwP0re82t3+/f8SNv4BYAV5wIPZiJEIABSG
vgV3olugyw/d+8a+wjNo8HnwkaWO4R+Zdb13MHG4qxItGUrcO7Jgcvq4OWgLj3F8e+WuEEwqowm4
AOQRit6oun7N9e64RMYfRfhrvs227ScxpLvCXqa5RbeP3fBrbi+P6X6xiVv5denc/labu3SFRoPj
6vBSmxksTYQgKlSyJWeVk8uoOGkXJW/c20jbee4KitmpwjIqXU7fQ1UrkzH8qNjyZIkpmDes6tiD
DFjehZjCtTCCsW8Lq3y7jU+9+kPOBpV4VCnREodH2d8tnTTSpzGe9BzZb0BKMBx7bzxl3KnzzQ28
gmE2sFokWltF6Ihra28ckIzClCmM7dvG0N9yyxhmC0uQu+rmCcbEM54XzTY+m/0C0u+zphe2OYml
VUndH8UNWVFFgouRhCG931fQQMWpX1pssLDL7oQ6dPuAR8+6/ZF0k5iyKpq43P8OkahlB7YD9Pih
/egswD7d/A4SSMOe4v5hhPSmZYzG3sx5IpibuLjh6uAKwGQlezgOyUIaAgn496aNvymwEOp5kZGH
w2y3WBqNLumAk+zjHdXljV3lHi3yOzQl7+mDdnQoXwk0y1DS4l33Np/RlZWRzOIuUtHEUgVwFUJA
BgiXO7SlKF5x4M++b2/2FRaNpOu40vWmKMTvWNWp22NEx4Lo0C6205Pi9CBFHR1wP3l1x80gN7cG
QUVIkkxDQ6/178ipjng2jRPSOfNpSh8VPPT202eoeIjLX3H3/2X6fa9cXNFYCpA2A7eAQtujofD1
CqkULy9nzzBKTu/Vtt8YsqKjUq6iMeV3ozIlNowRLznwT0rR9t9SZvBgmOCV4iwoInqvVfzA78EE
13uC3/G3wVYlXgFH29/mMN/I7JUmDQTgUA61wsv9YFfvqRoarwd6u7J0RWKb1nqllQ3ZQAm0dSUv
d6cT1Z9aIsisUPmpBs+iXEm07TvaCpOp/Vcx0sh4wceS/dGVXVqvlv8aQTuWesYjb05y87wB6TgY
zhQNA+5MUMYSJ4JBI0qsgF9H0G1ZMvbp0HE44Td31QqGyXxGEhnhkuKdKDZ1N4lVj3TT3ZxMTjmW
GKMQoN3XdxPnlKNe/eGUW4EyXt/EJTLVDKBRn7maWVmpdp+bEGjFS1Qtvtw+UreLrai3yijeYD3Z
5wYlm6M8y2knCnhb0LgBNslU8rt2+hqJMpa2uyRpe8A0xEHpI/lPktcVOLPz6qWH9mdNk9cabNF5
cxf3y5fbBm4mrysIZtORNCyFekbJ3JRJZYX6sE/amfMsdRsDj9u/xylBE8JupLX/3jyFw3On895L
NwE0NOahcIk3U5HZW2oyN+KcRPhI3aOhnlTZu71I25t3BcCc0KncLnNVASD9Ob/rloPspLISSLL7
jR86vN7N7UNZB4G7bBgIh6xm9NT1fb6ouL9WpvUuXurqZ3QjTi5lhubNUGyuHjwbT/VoqFHZmyz6
MQR9wsuk0yk/8+ncSo+c1aMpxIcduwJg3LgbRBKjKlnh5rd4lGdh2umPKqT+fq2enHO2zfbnWgEy
Ti2TJit1iCQ5QfVO8CiO1vwlGh0CKZVxNyVWyaP1+TDJ9n7kXyHZ222rBSGZ0hBf7DPmNCghV+IM
u+6SfwpONajf/czFm/lb8WlyO5vPj7MZ8FfwzA7AFHxdx+gtdebymBsvOu5NCmcXb1/gVxjMJhib
Sitr+hmVwRFnyzgUKP2Z7mAPrtHZ42dqo+DUr7e9h36rG85jMPmpUaf6IJkUFZ3TNAlP97QTgKdo
uHnlRbOBDB0kYnyQXkMroFIHUlA5ugF+LiTaHZSqx/iTxOs53Dy+VkDMmQkdo6Se6ftKpCdWru8l
vFkPX+vyS632nJNyex+sXq2YtQvzOW8g81M5GugFMMftS2cIW6C0l/83vLSbcWSFRn++yu7BNjYW
bQu08UDv8V1pUb7vCGlOIFnVC2VzC1uOiTxMJtFRRiVSQU2E1cxPZvIqcJnCNjfWyigmlNQFuqUG
AoDcOtJCMCQovaWzil3ryJDkayAMLPJqVrzvxpaDTVzHdH0CqPywePGO9t4UO/OBQEoakpD+7Q22
WQNWRTyPKeigQ/8cEztypRS1oED8B5FXeabkxcmbeU4ay3zAeLY1vtb/X/JYGixRMFAJ6i6q8mEI
URFzRYiCFAmBHh8lUh1DyfTmvuA89mx9O4yp4uuh017Gc/XvDqngglRlPQxLpS+dnFmh6Y8q5w7G
w2DOttmsBVlekBmY5SU3CrzzOKrEe+b7l090tYTxQk0YlLrMgBJBKpqKKZR34+RPh+ql9gq/fu06
57ZTcMxiPXBQBHVU6AkalvKdKST+LOagdZg5MFtRd/WF2ApL2DRlEgo4thpFxqF8FIhhaYotFJ9u
m8NbQPbdIUGzWwFpTVpiwRwJ3ldqxZJmJ36voM67Fu/PnJItbwWZ2LtoMSkSA59MkX3S/5har+p5
3Ga85WMirjRkdVs2wDDKEjq4szNKkmD1PbqTdIPXXMYziP58Fd4DuR/HnPqgYrhjC4HSGXbx8ige
CHM6js0iLamK77T08WNrNrmt1mXotAaPcIkHxMSGfJKrIi9gjS47caiDrvioh9//R69jgoOkKHGQ
jgBp3dklTujOoz0ckIeig3J+6y0uQcTmybHeUEygiPUogl1AbPBMKqH3r3uN/Q6k8PJu3Emcl2DO
GrKtk4M5VJpaA6zOX6rpomfHsnq9vYQ8COZskqUS6QsNr2XzIgagiAi9uP95G4Ozi9iJllgU68AQ
6ZoN5ymRLEiQWol6XvSYc9LSz82msquPw/ap90s5aRCFw+xXiZ774iCc9ZA8juJfZRA9R1nICa50
99+CY6JDrxbgUuhhl9KEzqLI9pz0nDEJnr8R+v1WQSEc0yxqQpg0ePT9uHgiOnKjGdS9ld+K3KHG
zTsIZtsUEe2XRPww7q+NWiJXEmyivcFoiPKqt+KoWBa6kvEQZpdvOsfCTedYATIBqZITCRzLAIzz
EAJePztFs9IA+rBFwLu1Ul/+8L1WUExIMuYlrDLqh5TfYtqnrnkmdxpKDLm38Fp6Nkug64VkQhPp
+9jMoFX/Hpqg3OXnePfXv2rWO/ntMbB5vbObO3llHROZllQSO6R7SGGgxpxExCnyMyk/3d7K2/54
RWEr72Qsw14ygSLs6FAgVUFoPZUSp1oCV3Vqcz9jdpyA7V4zPzAkkH5uhbhHlUbJDmGeerrwuUxO
MXHMXHTGnucg9Pt/9I8rHLOf40jHrFqE+viYE2tOEKt2eXORqyc1e/ujZbxCMdta6Aa10jVqmV89
E6f0q+kU43VGdBJXH9yU9+D8L+54BWS2WSLEoSEEqI6HL9m+eKaCj4Jbjhbx6aVHcLo73rVne2Nf
EdndFvcdphxg4iK+5OQggOVLjAyrGQzOvuZ9NmanlQUEz0VayxuXC5lPlMQ4wTcbK1vocs51eHuT
XY1iNlk3xVkVT3ARrToVs6OGXsKbYORAsG8nVRPlY01ba8LhNAY7fdkFxpfb7seDYA79uB1jJQth
hTFfwvTeqJ/xIHMbgi7Ex72EXl5F1THLx148sqYFAXiNFyBNbsH5mhm7SF3ctm53ctFrEISUz9qU
XCqVY9q2111xmRqapCpVMUb0YUZLfMWQWytXtG9aTcBGLHHO/+1lvGIxN5Cp6sNBUrCnythW+9hK
cksSOCnuZo6B18e/15GJSWEgFbpOMbJql8kNxo4j9/aX4q0YtXKVYaiYj4piHQiF/jYkgy1FuEkF
98Ly+Q9wIAmAYrsCZiT2hXgp5WFUuwonh/QjmfD7IVGhEVvpft7G2VyxKw57QqUq+MWzGfsnEgUH
kuVQkPujuscKgtk/UqWEjZrDlLz0++BHMHozV9d0cwOtMBhHJvMS9SSCGbRxUIqs2E0Vy7RVP/Sn
n5QH0ryPHqi8QuSPOx5b0KZPrMAZzx7lPA5bEwYmGGDRH7L8ZwHaFsIbmd16kFZXMIxz94JehWZI
Izcm8KZ9eKiQ2aJ53DU476jbacsKiXHycDbjRqnfV/MX0QXt9A88OlwwH3lXXy4aXd7VljIggFEE
gEM1qcfXQ+dAZ5mfegysII/httLyHJ45aMOMgLizAlrcTHt51OyoT59v7ymePzBHLBn7LMxaQEza
rqicGRe4iHh6/3AbZvv2gUIipqcxQi2zDRfNKEzLLACHduF1UF+Ld8vOtOO9ejd7mtf55p7bHER9
+cNJtcJkbFuyfNbjBodhcEcHmiovdKHshV4Zw1JO4o7rHNuf62oj3fgr54hDMUgk6hytqx3e691O
8KwBT7Ibq7yEns75eNu539VCNqMwy05tFwLEwSsx6jLtwmP9Q7BjEBIX7pQi++NVmbbLgStIJkKm
c2WEaolFlS4gLndz1wxsZY8A5o97yqaGroLbrrN5Fq8AmXAJTSAlQrKJrAkcJab5LMqx1S6cw3jz
2VhdoTBxsZYqAf/BLHqDJE7sqmD6xsALpUQhXEoUjmdq1JNWngKqh3TQqWfSLhpa3VoSu9mh6YnG
yAft3PAmF7n2MWFyWIqpRZ88IHzNRw/NoTjme1pM46ss8j4YGyOLbA4VOuRQGH4evJiKF4VPt33i
X8zRVbQ8mTKdJ/19AXMIkJsmTQapkONwHx+ks+7LjvIWOj3H/7Yj5BWKiSJpHU9iMWBqthPxpbK3
JtkJcWNBI5wDtL1uVyAmfKhLCA4lAiC1x4yaMO6jqrUmbkvJ5qUKT7X/WTq29DjPkiSrOWAWo7W0
/rmWznB8i0x7NeQ9o3LWjjDBIsjRQKX1wMrVYyd6AZFA23IxeQ/Dm4GXgEIJbeIYfmdn/jM8lxW5
Am+Yg9dE7kDRz8lnNj/NCoDZr+DUSyrZBMDSg88UohfROdAXzvff/DCIZkiiQfpMWOqARQC3XURb
63TzzhwwFjFZRf6zA7Eu4ZERbucxKywmqCqZni8ZDQd0RkdCuDOIpTiLrXhQkrvjjQTxLGOCa9KQ
QjVlWDYi6uT3enCvdxdN91OestL2d7ouIfOddLVBp4UAoGKqj5Kago18fkm5XI6bGfxq9eifsQrf
UdIr8khnzaXlPPeuQD6p03dBOTbCuTc0R+cl7TyzmIhK0jQTtQnbSCvvg+JbGnwreJ+IB8EE1DJO
9F7u4BAaCR+UMLPLDl0IpOKSbfF8gQmnSTMGsUSPvsLcCdAVHuOvWXyZo3PKmyPcDD6rr8TE06mA
MA74D5GrL/dC/KjExFqKyGrRgHP7NOKsHcuaLnXiENUm3AEyVzEpvaE+V1Pv3AbZTryu5rC06Xqk
LFCDxxdaTOv/SLuy5bhxZflFjAB38pVbb2rtsmy/MCx7zH3f+fU3IZ9jURCmEVcnYuZJYWYXUCgA
hapM3HSu1D1Y8PLQtb+vbugoDuKeYYtABWNoMnGCJGNXG+1rnBi9bK+C+RXvve4wOT2EteJ9+d3+
pYM67iAwlu8lpmWjdBQNYiyRSZIqkb02mDv6/Ddco2PcdFD29pI/57FTo3tx8Qqvqj11PNiPl7H5
Jv+FZvfHvhqnMHuN9dbB6r435ouanTRb8MZNI9GHu4n6hsLsjKsWl5MdYkchqOgLwT0gKDnjfl/T
QGCJjUT7wFnVjGgXXBrc82XDcMokfta1TLApcudoA8FEpbpEx4xNr3TVus+nLz26EvCENYy7MBf1
OomsYaJTLudhppUVjkbSuhtV2e8j27087VxGW2y9f0eMCUxrv/Y4XwCDKnZobudWbtu50Vm9G/10
Tw/K/bfyTO4vw3K3kg0qE6RS8PhniQ5UqhUv743XphUqVXcZhhui0MNhgxKJ5v2YHXiC9Mk0JSgb
GoejFoNF0UCx6tMnMHRozmsqCIiUD6XEMfphTLNAgIqfpOWKmDs53/1vEEw4iiSkGolUYpdqrgbQ
u9jzQVwawh2rjR3MWEkJ0SMpw9Kx7dVRQtARND+iavUum8J16Q0K/fvmDGGPUawMCSbeiM5VNTj9
JCpxeW1V+BBjNhDU0A1ErOSGVNmAoEm4V4/OPN044plGP5nXVokGadWN3MpLJ1TWvvZI2Vdx5dbH
6Tl0+2+XDRYNKxMuRrvSR73F3K31Qa/8MA06EX2+aEyZMNENhZHZeJzwSiJ7RtFdRVm7v2zFa7nT
pUFlwsRoY1RHaBjgIj16tNkmQsdZ7b823RggeZ+80i9x73XlB93p3QyKwiLFydfqu0u/gQkaHdoG
i6zAb1DwG3TwCMQQvITSAm5y15k7Bek95H7O6FxMU/+y+fyLw5tPsUwd47CQyCaA/qM1HB6q1IOD
eaghOKMaXdiEzA/LG0Bmo8wGKVX1BlGFhuUegsPxAyVpILeza6OVanjJUJcuVPrh7m0bVCbQVNpq
RZYNVPUGVemHOijOlmd+71RnN3hQ7sUUq47qgPTp8vgKFsnrIXCzZIdpLnprAW7e78cJdKrrsdUE
tUfcA87GNibykNZKrNAChlXeS8p+6TxDP/aiih2hpzDRJwI3QiHXiD6dT1ziI4zuWwi3UM2R/Cy6
IfEzoRujmOhSQJx67QnQ4gPVwFae1r11lf+mXZHptepPuGt4l6dKEGzYEtlBkbtKl7EShsVvm+dm
FEyT0POZSNONSSERup82ujMHK84k64m2Ki6/yK26o0f+8ru4gYZ7IEGJsUnQyGd/0J2a47Xqc/q4
TylK5L3tU/pAsdIU/0HgDefDpWlSqLA3cNqvAxxEQ9nC+lK4xeTEPyaP6ojLqSPS8OMvr7/GsXeo
GU35ZkLTHmuWZU6JzDleO7rbiFhEsJD517WNfUwESasqyePXCped9JOWE1q3+Ut/NBwtKIIEUneC
hzD+qn4zjT21ZHmX1inu1VJNHosmix0QyOanmHS3gz2lwWXn/xfnfINjgki1tEo0prjz0gRsEjnq
fj61+J/8Sg60TaKCJppW4wlTgEuH7ePW94bLRJUuz8EiSN+roEDvKC7VncCBBY+LRkD2whck7jPm
ZhKZqNJO1tzZDQb1T+2zfEp2OpZDdvOZRjIdDADEUHQD7fofTi5pkxcyhlPKwtgHzb3typkh0oHi
u/8bChNR5L4dQE0KlLKbg6jJ4fzkTrfizxT2Q99KU1BoaKhsC15fWSoI6HCAliJd99s4/7baufE8
WHl+9xl32EAxEzSEUlMV9Ij7nyLKG+leO1Clndw3JUfUfMFtaQWJ7V/LmGmK2iGZpwZw87iTQ8kZ
pSt1+N2W1wP4XM1v6XrMUTsksJGu3A8uvwFlZm2q9KWW6FX+T+HmekrOcQ86WRol8Yr5Iote3Pix
a4PInC9VfV3jlCLOeONrD2UQe+b19K3zaEGlgf5/QbDk7jlveOyhctIlU8or4P23UW1CFSwS0YLg
wXX/DQxzlLSbdFkGWqfSjwr0hL4m+j6B0tvl6aIucGG2Xo9FmxNc2ayhAt4XbDHS96zQPAUVHrnt
m8uNHYqihsggJuabWjTUEk0e1PlV3jyXyjkUPjELvO/14LWxZwjJnJohMKiQSHHfOepLtusdGnDB
xCIJn9tEzvd6cNgAdjWqfFbQGr46Q+6tz/p9/0xlyVS3RORNtf9xfb1udRvAcG1XdR1g4RK/trxC
HuxlbVGP84etOQrqVATJ3cU2nsjEESnJy3mhE2fvcbJDo9gOwu2LJ+9QthKQVdioRnfjS07JhBCj
1+xqWYG3yi/QrbOXr5edXjhpTMTo1xCiItDXRKkFvaWBxzWFSE+4n93VB99F6Im4kwUWsV1WemLa
VlfgHBCv1/H6MgtfmPlrS0eKFkzi2gcq9ogkqxnGOCpSIu9s32SOChFf1ekmlFf80ettI1eanHo8
CAaTe5Qz3qCp7RuH1KS0sED1gkvgFTqFA2jR+7GHkJ8SRP36i3ns3dhXU0cuRac67nlng0wHZYOc
2BaqlxUYbfQvRP4Ksv5UusuXn6t+UuXIB2t6LyJqEBnL7OB4Xs/khdLayfD9VHXyKg9mEICmuS6w
ToTELLpqlfFNsIh7lfScGq1n2ItTjdCeVR4EE8h3zrcJZJbbgKbKGVra9DKK19XRkdE1F3r1nlDx
JbqzDagae7wMKrKOWYEqHtplk1LNSFLQj7dpgotU3kM25zNdHW8uwnbrg4N96cMeo6ikzz1JHVNL
/GnFkT8RUVPwMwgbKGa/zpteiVoZJtEqGap+bP0CG7tHe9hRa/d8efz4c0aVFzBMKp6d3rt+VvZD
nRGD3p/m6iVr5W/LPBLBJNGJ/xCHTTQKG6ixsCHT9x6kKqK5izUdqRdzBDlbuS8rdd9OulMNcexU
KvgN+krUE821bAPKeGNuTHmkZgBNVe0wmeXT0sjCggLuMcFE2l9B/QUGkYkcphlbRW9j+KoF5PIx
vZY9WZ7Su8pPemhEVll0GOc6/AaR/n0Tq+yI4KRA5T2XPndjpQeLmu50yB+0i+hALIJips3QmnhZ
JUARvXZQdOzN0pNEfjTjLGi75vvH2ygyU1WY45i0OQWS79olcrS5dnQs5ulHpedOOdTuZafnGoYW
HBud5NCrYPvX+3JMGkWXUJ8jTZ6dBtawL6bFXWzBPY3rgrZiGYBCko7NlamjGikl1YYzxps8Pw6D
IFdGJ+DDutp8nxm3eNTKVM/wfWmQDKfOxqtURr5YTk5DszSOVeiCEC8yiIm2ttYV9mSGCE350O00
9EP4utSKyNDoVz6ahRs01WzGsmIWVTUN9TBbClz8GO0p0RZVmxffi/jVdOD/+S8Os5TQ9TIq4Qyc
dFCzzmlbMz8bqjHF/gIKUPTT9aOUOWMnoanYXmYNCtLWNMWOEU/mt07vItu/7JfUsI+G26Zq4qpt
Qarm/dq25EjTJ9RZe9YaerMy7QjOWlr3mUd40JtDT9DGMzgkU97DoJ9UqcC0gIOWue6mCQfxZG0+
w/e/BWESgVkGOu65lpF0iXb5BKLx+J/Lg8Xzki0ADc2bQNgU3QgaVVhBlGNWZA4IIpwBDb+Z6plj
6i7WsVJ+XIbkJkK2mHR9bDCHssp7TQHmMOvfkVEyHbXM3bx6aSfle2jYrkpNJf34kuvKz8vgPOfY
YtO/b7ALXansucGASg15LuUoGNXFj2tRVwtviW9hmEWBtJJqRQpg8vKshPeguBJkPXjBfgvA7CqV
nNv2kmMM9diPsrMRG5427GPlDmJj7ihSm+Um3A1C6yNRVaMTtkunUwwyLJOKO+DNHLyqA/nK5Mg9
yGJnN7qN8ACcKoHoJY0/in9R2Z4dJU+gSDhhFDOkG4mpHMqwFGwu3HPixjKbWcZyoyalLcOy7Asc
wQURRvUU4Z0uv07wgvakiQ5U/+L9b0YxS3pE4ntJKckvzVf1D5GfudWVdOzPIrpF3v5syJT02zJA
csh2TSSGMWuLgfNAo0bQVNor4T+ygY70UVAtxF1SGxwm3hYoaGya1AQOqc4kQpKnMs7LWHiXVy7X
GTYwzK6pNKjS7RbAJOWzpX4pp/3l7wuGi22H0NvK7LQQ368j6RsItzxDbs7YtpwhNQQnJ27Gw5Ap
UymamKGpyEShWWsNu1ct+i5tOhH0Idd9i3Z6FL34hQelHEG9GH+G3uCYaISCU2nsDRvBosZjfwwV
wsa+acpKMILc0gLUjKEwzaSd2WzhHXarsU61tPXsh+lL+EV6SYN+n99YhxKU0v3qGkH10A+e7Y3f
Ls8d10AoHNkmaJQUMEq/j+px1qBec4Gydx0erXQ3VKXTNLMg5HJpdFGg9BeFeuhm7yjVNYSoLMxL
vkx+Xjvf8yBCFsftnSnoDv19BA5d80CLYQbByHJ9H3zIkMLDg5LGVkf1cquUel60nlSeLelYaIfL
48c7AhuapkHGkUD/kH1BAgubFRkTLMM11mmsKxwK3CRGiVT9SwlbkffzEkVbNCZgdImcNk0BNHIc
D90TVX2nGeHiphP4PXfYNmYxIWMq7S6PKVBs9KdIG6+UsgkujxzX8zQTSsgQRcPcMCs5xi0ItztI
FLZJETpmCsGrxrweQ0v0zCECYtawWlhG26clXGBNdmrbHFNieIo53F+2hz9kb/Yw54oFAtaNXsHT
9Hy5srIyqGUQcPxvGMz8x6Uime2MMTPM2sEdwZFFbeb8AAuxONPEnKgWqxinL1FYdwnudJ1fH1Jk
O/fhIXNVyJNdt05/ljxhEoO7hHSQhqJEEm+XbAoIRM39pMwIQc0ECv1J3+fGoe1rz5pLtySidg+u
NyAeKGj1MBWN1QEbetLXyQrPHo0VfeaqY4DVMIsjwVLlw1jwbGhtEIu9ejdqlua9Ae2IHprJdtU6
kXFTgazxsj9w629AgvoXhnGI3mi6PxIVnQ/pROJTsr/RdEyf0qLQ+bLST2WAtphMbDAJ6QaL6naP
axAO2bVUPqR1BJ2xz1AlInPx9zrK7E1TOeNAoeC81xaDF2qgHujmaBIsKa7Db1Hout7sTSnuVFNI
L736g3aEsHUCleHEXX6SQHe7B8n71Ovhxiom7vVa2JNSAt5cBKP12A1+mQqKUnihaGsSE/FiubMl
A+V73hoGevbwKdHH7feZUKfoedOiyADf13qy6wsrdPJaz31kZTJf4OH0t7I5iY23sS9OkDCu1HFc
kCvL8SKkQ9aVzDsTLXQ3squizhMsKMp1FuSu9blI8XdtsWkKywpJO1Oi6Wl6MofICSXUcAuOX7yZ
2lqnvHe+2lamttOwlvR4dI0uPzTG+nh5BEUQzCpK8KoVVjLMKDMzgG6Cj6zg7jIEN5O1NYP+hs0a
yuao1huKEZUna6d6zQ5q6su+OpQ++mNMwZmLBrVLLsGsIKudxqyRMGhlVTs9bkzl4Nfkbph/r923
UX24bJwgkivMYhrnBbqRVAWoH/wIhIgL+mDC35cxuEHIsJDFl8F/b8tsynEpinxMM5oSO8QQlPHz
wPLIzUpQVbx4ipN+D+NAAMk9S24gGbvqNDNy6JDjBXAJIukrKirnCD3DYJweJ18ig5cmIFAyBHPH
d5UNLBM7pgEdMqSm6ZdXpebGjXxa3aV46VFYR0Zd+4OjbLCY3THMFDOb6dR1Pq3Ez3Ekw4l5dhcv
PRVBvlt/CcaUpjwuATJbo9KSNrFXACbDlZqCRBt3Hb2SPQ25BDM76hB+ifPG7+JdHXeCRwyRD7E5
n1gb6mKiia3On1G1mvnZdLD93o/3lVe7RHZHEScbN7S8jS+bAbLtPNMr3B89Xe2vrRTlpJqIzY5/
wtlgMBHS6MOlnRJgTK4F0ZDck4nTohPJoVJLRVCC2hP9kqJDgcgyJmi2a4FrOvVS+gbaBmuAcv9A
Sx3NMRzzt+KI6bz/ZWHohmqCQh+HbwayxAupVKwT4oySfp10/STnzVMq9Vdd2e0mSGX2RXw/KXEA
fs5dm8uCG9/rifSj777hMzG8MEFmZlBpDFpxJLVed0eQ1UuDcV/uRx+KM8htE0j6LM+idfoaQi9B
MwHdXO10JtZIoWdPVxx0G1DdWM1JPdt0ip3ta84IToj2GPtT74C1BPU6JXIF6Hg6iEpc+OsIneCQ
3sHllLAppraQ12Ws8CwzBu2BNmnP+9HRHv50aeeuSM+CxtkPxm/gmDisZeAYnGhe3cZrtKen5UGD
LkldplcZmURPWyIwJvqO3YAXyRi25X3sz93tMn5T1MiRsp+XIyF309wYxUTeFRrHYMEHzkxu5e6h
rG+J+vT/hzBp4S7kmWQTossY182ZIy/Lfo5GOE2kHrvhZsqeWlHw4Y2WSegjIDi2UDvAhPOhaolV
olreM9orLT4ouuKH+eQoo2Df4I3WBoftfY3WsJtTG0uvNPS9ZamLM6JUPVdyXRTX6KCwzmbKNq4f
NFulsOk+tarsOi3pYQaynf1t5vd78oDuqSv6DhE9qI+X54i60yU4JqZoVqE0Lb0F5wtEhKBj2Lfk
WZLQUKw2OxQnC+C446hCWwozhmdVNndRElz6zQnJ4bKXIYcQRNaPeNlfNon+5A8mId+HZ3vwRVis
RLOZSWhStrCf67GXSpUzoonwf0J4fQbZOHacJ2YUjUinqzNaR51cVdvMWZW8F5QUcQOd+WbK6460
AUJT4FInIM30jMyJH5N9ctRS33aj0VHBop9C/oOIHt+4K4rWPCCBb+I/Jv7Mq5Raq2WjRKt9nLLb
Vb6zo4Akn6iENyELYyt4YlYVtr7Ctgcp0zWUCSj1vVn5cbGvR4GrcQyxTBRVUMIQBAeW+8RsYwN8
MUmJNNJLsRyIdhu1j8MouMjznrwsiyATB65WtCiwYk7oLTEK3UrBGywlnr6cdXKQU7DBt7tcWVxZ
v8u0f1ZL1GPFWUdAtbBY0BmhEYP+feMYsWSUiIo5Cm6i/KHHi0ekNc6cCUuAOWvpHQ4d5A1OuKpT
31rAaaTQrYpqPw/oxraM3RpqO5KmOxWU7cSEuqWNcvis+2ZCZFPSH8d28i+vOd5aePdTGMeEVgHR
i7Eo0ReF2kHQNJupa/rSHSXPM736/Iks0Ds8ZoPUzaRoqxl4Wty0zmioYOTQ7nVNxI4mmkpmC1uL
0pDkFUNct+n9gDKFDoJnjVDWnbccNh7zoa0M3I1KQj1GiZLOJSBqUkjUu9JSOqH+/381xR4IUUQk
qQl8lJkqU9VjZdXr0ovtg52dR/Mk5DDhjpqGHDHNEIMOlFkA66qTqjBaKGOYT2F2iu3rUdRTz/e4
DQbj/FVXp7OuACP6Ul9RoaDZydwQ/WOo3S686STyOM5eTLesvzYxw7ZaszL01CaJ/CbZYaj9bjJR
hdv5ORFQVPCKHt5hMd5dg283lQiw1AflqLiqh8vT5BgPYbCCBbB307v0SRZlFrjRZGMg4+qdFRbR
gFZ3zzivAfH1U+pJ7nLb+vS2EF4nwSdKIWElatRViBFiG2BOoEYVE5WQEl7See2ytzOUwPmRqO2c
u7Q2KNTsTZBUxyLUervCvMm9L4GsFDJP0JRzBhE1Aq+g4509jNfHs03A84qFtd4gs39U9/XLz9Vt
HhUHio/+5YDLX2FvY8d4fyIN6apJiH9Gfy9p361ol1mfKFB5Zw/j8THRsmyEuoSn3SF1ALa6EdlC
z3AmDwmRXWsKTOL735tJjNM3QyhHtQV3aNP2ac3M73XbCnxcNGqMi5vRPEArBRDldEqsk928mJMg
usr0G8wBdztqbMJ9JEM4zhVGbWqdBZ05qJTuEZk0pzrQh5Hxt4q0C+X7y7+KWf8EY8jm3BU5TFua
U/JM8P8kz8J9nh8E/84Rq6rTDbUarxkG0FTvw2xn5neW/Y8pl45liZJj/CAIRUSITMuq/UFnujKy
JqvDrvSWFklAB7kUbz4Zh3BPqQxAEb+znqGN5V5eV1wDDRRWqsTCAZjNIiECopuEgpIQ4qL5KVUP
se21xl0hUtfhb2AbKCYwZUUz2XHfI8hDBV1xcUaF3LXT7zWvOYy7vnI/0UhoWRtAujo2kbBQ9CVE
713pydrsFVMR2MsZsomCEeStMQh3o1gEr+BoQmLWGLjce5z8jcIDU5/T5df2Oru5dH95mngpL5yv
/6LoNDu/sWUtImPJSrPARbxUHKp8Y9/kj8Qv0cYlI+/V7uUdFc9cAnS5BtFVcYB2ghfdtEJZAe48
bn8KU8cXg1KxHRr8lOI3VaAoHyCr4XYgFymvFafeic4hvIwu5AoVWvxuYXmwT+NDUualIesFcqvW
3ez1t42LRlffuEluVZ8SPonei7gb2xaRicxVYxT5UmBKx0Dah2frWBzD2um+zv54LT7aCw1kPKiF
ZCMkFLQCXL2jp7i0KyN7AnHb0d6h1BlVaqJFzzsibOxjQ3Y5RXJdRnREUUbeq6j4tHqnnc9WJ7qP
8uLzFonxlVWd4w5Ka4WXLE59BWEyF4QOkqueaX/+jBRtFohWPa94bOsvbMzGA0O8Ghmdva+YuX10
NKHbE/mSO+B0gu7UY3wXOq0rHYSeqnC2Qhty1Kah6bb1QbsnrFO86MhAbsFOLDml1z1JUGfJr0s/
CdRvl0MCN+5swJgTUWHh6RfaBIXXdPcN8dXwKlb2lyH4s/dmD3MgIlbexSE4SL0MmvL6bi0eLn+f
74dv32fWmdJqRj9jsXlR1/j6oHqdrnm2pN3Oax9chuLurtu5YRaZqZcIoRFs0R3rbvGVpwr1hGFg
QS1UcYg37hJh5YbAPPaBTeu7nhAaKC39qzE/TdNjWJ1XIuQwEbgd+6w2JHFYtCaG0XolUO++W7e4
GT7AyR2UZ+qCJp5/iY5/Z82mP2ezFU1KltRyC7jpSPna5f28z1z5KIOjLD5+hmISq/kNjbk0RVP6
H7QxyB/TnbKrrocdnnvc1kd9q2ueV385QLDAF/iLaPKY00pYpE0y9Zi8+BCCi5v43S4ONM/yqq8z
iDwjN7+zP6Mk8M5Y5sRCqgiKPSmGtlNw6RgUXwav3WXDRHbRv29mb1XtLhpX2NVrX2rjXBYHPTn3
Qn0lTrUAzanreB9UbPrq8h5mGdSwSiBjgSc6qiyxnsKAKkskQkoWbhjcADH2NIXcNammgmY0fw6j
X1BAbUF4cHnM+MFjA8IEwsWGBGoWA6T/GS6gAUiRdgG/BmQO1R3lrhrPFvIFov2EG343qEx4TAqr
1dFrje0kfEm7F0l7vmwW/ffszW07R0xIlGOTXtxw7lDNvSl3TtrckPK+lyvHivGWugpfyelavQDI
vlut+WBlTQeDpuMaRGDJSs7y/fRVdlOnPTfPy+6yfaJpY3nNi3iKzFKDE8aH5HpY4InRXt/HD/J9
l7up5dIW5bhxJMFDicAlWbnFNdf6FFVoiMfyHeianbS6NdNEsI6py10aSyYu6saqRmYL25bit03u
ldlv7NIdcTVNhVgig5hYGPcRGTJNxlGjT9wYBevW4uSiHZobmN68nRVarLRxiOQJo6aiE8gkvUNA
yVI1+8lQBEMnMocJGWomD0i8wBx1zP1JzXdZO2VOFRei06/IJCZsQAa9qmobQNpdfTAf8C6ypyQ9
9Yk8dF6M9h0EDrA/CswToTJho4QCZ6jU8Iy0vsvy/WDf6GiA0gUo/GvgZr6Y6NEvbaFnFWCUO3KM
f1FBu2Rn9G7vy37qTy+ivKYgGmrMDbjPKi2zQuBFZeQk+vNkiKrl+fHQsG3wYSlo5GWWlNqGY27p
uKxo6UG1v0nScRkOg7GTwK5ug+/rcnTie+EbGrOoJMWq5DYFWo72e1U/z/PqGNXhMsjrVe5jmHhD
ob9is93LBUjioxGrSnfWQNuFO/NEZUzRQ34YXeks71a3dUooi4IB9elzG9gbOLPQ9MRSU7nEcUYZ
boh1Y6NN/rJ5fFd/A2AWWKjnCUlKWNdAFVqbUOkVzU7cXsdkFLi7CIlZVJWRo2g1x2zF9k6WDqju
KIsFVC9fLxvEd/I3g5hFNfVJEpcqYEj+rKo/olDEXHoRwCaEWUVSloW6FGFK1vDQmFeFIpJHEQEw
N/6xqPRYpgCjeiW3J6kWbK78uGMSNJwrJhKzH/Q3snpNNLLSbAlVii8hgWp4uWN8bXGpT4QJUiEe
c92pVK1M7BZBfA770Em78CbtyZGKXM7pcIyb5LGspWNsVmeV9nBD9XgKhytl+ERXJrr93uxmolM7
ynFfR3QTlp577bsWPl52PW7023yfTuwmUoyWtAxKifiqG8ZtY4THUq5/dRZOuuvqQw/iNovjp8uQ
3BC4gWSCUwINskG3SAFy7eUpHyCkEi9PtSKKEvwguMFh4lA4S80cFcDRTHc5tlf02pp7kOHa56Bt
Mn1z1/6mV7rkcboCV/H+spX8/N4GnolSk2zEjVFi5shdeVDQc5PiGmm75GYJFE/Z2wcRzS43WG0A
mWC1lq2BhQ7AVvGk5FS0X5QI3YafoGl955FMsGpqM6mrDB7TTPfacOiSH3rxQzB2Aq9kCwXKWsut
jo6dfGPsLJfuYHUQB7Y7u7PfPreoV1YCnOJOogSAwDdZDlpUBFmNLSHMwB99Q0PNeWg5cyhsUKaD
9GGDNlU0jivoafwgoSFlYINSBlzC2q/tVX8w3PCY42XEvDYe5vvZ7b9AZMpJHsg+8oQSl3wb/2Kz
97HOKGKtXYCdH9TKWT3zOTwgKbY3nOHKpLrEQQT2kPvLU8p3zjdQZoPQE+h2TDq8ptUy1w6/ldlD
rR77XFgtxE1BvI0sew3TSW5HrQEg0hu7hLRnm6QPYaP6eIILmt5yiyT8PpHyO3IYona+f9k13qxk
orUxdEmmSAAfg+F3gjhjXpuu8VB+kX2yD11R4SR3193YygTvIpeUpKEJinBBxRM4HAxhaZkIggnW
Xayuek9fKZbj5Mueusej0zOeDXzK4to+DXuRKpnIO5moPZgkbUcdgIpyZ5mNK9t+3YnUF4QTxQTn
eg67tKRHyOlYH9rbFKT12PMMh7bRxP7wLLqdCQGZ4Gyuc5qk9B6j3OFE7q8nw0Pp5g5qD27qh76w
PF0QYFQmShdkIOD2pesNtegoVct80Glbh+IJPNAorrH2tPFT2dNm+igQEkHz4/ffdcDe2hqLlBGh
KZ/Wm8HPSDtO0xv9NO71c3vqvPFHc2Melj2yMKL6HhEyE2fmtJ/GKYf7aGirRuE3VNpgbf19iQqn
B3dGkn+9HNhe1QwvhHKNOSkOdlGkEw3ltCNiuFYfZ5QVodoHyg/0sWFEi018o9zqO+pbs5+eWmSg
iJPd5OJHU0GU1Zj4E2pSUpnUy+LDn6KMEWQykFa9g+7ZbqXvYKkfBaIlK4gRGhOGDLnQ0QgDVMk6
GuZ+WASHf9GcMjFoJllkxzQkzNV5mQtn1aegKDIviSufpIOPSj/BvY/X5oJDzpsDM1FIX7QlXhQa
WZXuGMXRMa/T+9DAEU5L3UQ2vD5p8aijuaEhXVn9uFtM1KEq0TGq+xP46PxQyr9Zcfl42dkEwVFj
wlbeR8Oo0hxjb++k5GbIrkxVkL7iQNioIyY2qpUNqFMxg61EyjKHEDDxeiN3bPNbvRzMSRgOOeHp
HQozvhHaCrNQS7FMd9p1H2hHzU+DZNftKshDj1CHKK6wwRyHPRp5PnHGe4fNDGKKak51tIE9xteW
+WUKD8vwz+V54jHwv8OgLr25VpVqWYfEAgYouq+o3nDnpjfjKXPjHzKq5jPUaBTgMrmMylkn70CZ
mA+7RnmcAaoOtqPHO3u9G7MuqLIrJZscLRc9KvHeBLeAbHmKPpohKf5YSQ8HtAdKowmmnbHPd7Yg
CnCizDswJrJDci5pqwbW6cqXpCycTvp2efh4JQTvEJhIHi+lXE0qXB/3jWPmU47Mzktvyhd0uHr0
wbj/J3cH14ocXbCuhSPJBO4Sr1mJTmBcfKgP9qlyC/dn66f3KK1xRbxVvJvpOzuZeK3OeJKZFICF
Z+1I92bJHyBdkjvWTXmf+qWQKYt3+rHRIqeBKkQHgRBbLYU67BoNPhhZlBE/aqBOsLwp+HPawoYk
5J/mbINbuA9+SZR+TeYcxw/kipad2idOaV+NIlUPrke+WaUzHlkb1pjFFWBG9C3RdhW5Lnaf8ckN
BuOTKQr0ZH0CBpW+RnMyVKX6q2FXPKHG0le8/lzjJky9RBRMRGPIeORIWRnJgimTmgPJvqhziaaA
k0WeBAaKcBhnDMtez3F1psenyS9RLIR+ElQWzG52Bmki2DWII6WO6HzM3X82w8rscv0YamHawzpy
bA/DLttFh+YAIR1BmSzdSpiz4TtHZLa5ua260YB4iJdoj30cGOuduh6i8kkVlWeIXJHZ00ajNDMT
DFYgb/tNyBdTRN4m+j6zn9lJSdSJumGV4SZttvs2bnyBJ4gwmO2rkGRdGULMifkwuL3X/aDpOnCa
ulFLm7ixZQqPIQJIlpNurKLQlkeYRWvwJHQUN+fQ64IFNX9gewZdSCHqn6br9YJHsHlstFz+J2Z0
v2kJZ3c27+3zDPkEZR8fRfxc1IsvgTHBI5wzlPhR8/L2bOX3ETI72d3lWeNlWbcu/qHBVhmzxS6B
Mbnpoxpkp/JG8hPfOBgerZRQnOqBXnyIY3uJ+KLJH87XRh8VPLxslaguqYuG18g/0YOGx9jrT11A
k4PlWcS/x/eWNzBmEdTjaJBwAFgLcfZa7tBkJ3rn4M/YGwSzBvDURPpJB4QKnQZoPMf5oc1FlDUC
O9hCUF0dxjzSAFJ2B3W+t0VcKDySAptgg0BRO4itPlD3RiiVjzuzw1v0YUXSPfWKnelTpTfohh0u
+x+v9/EdFuPjjYL7igG1CWyM4W7YzfsuaA4a8qaihlv+GW1jFbMjJujAnKWup4eYyVdx2pV8+Xo9
0nISW5yl5W4dGzQ6iZsbRN1oSq22QEMkzB1Nd6SftETYAs1a/zs/QQDlNwoJnsSFBFwX1AzQTZtE
xv2P2UrQ5F4PqrHgdKh/bcuv1QxyZ8nyLk8b1wU1W0OlmKnZHwg6c3Ss9qqMBH8vnY301FmCjZfv
FhsAZueViBork47Hn7kH46iZOKPtRdFLXUqu3aoQsPg527lTa4Lbs0Kd4EPI3eAyozdAGNCaIIMG
J6nh/PXDfIJkjRPfoDz/GD2VEEMjXuZJXrdPbugeA9L6T6SFIc39NrhMnBpTvOPlDWyfqpOVXKe5
wEjukW3zfSZI9UmolG2C7y9N62UgO7ItT+2gAS5SrhF4CftSgXrTOAllAMXjjsinwhB0gHMvzG+G
sJViZbIiVUMnqxitZxCROymkBpNwDsw6PqStfmxJLoAUmcSEK0MPm1ijkOF0HuxdLSRoEUwOy92w
gBozDanjtx4qWFHykfzTntDHUO+LQ+S2KNaNHqzrXNjHJMKlhm/ilRGNcdJI/0fadS3ZjevaL1KV
qKxXpR07Z7+o2vZYOSdKX38X22fcGlqzecvjV1dtNEgAhBDWgtz8jHrzudtJjPF2cXJQ0dNnvDVA
GJROowiYj9naBX/j58dqk0pawUxEBgo/2We7KYj3YhR+0bVx4SSsJF2p2bXF6td2uSmlH5fjoej0
uLBBCvSq1ZidXkd3NFQxRwG4AMPykQQEl0Vtf4yvrJ4LDz2WlvuY9YkHzGOOBxUBSnoHN8iZNanI
myhr2n5PfkUjvhMxqWbTzGySojT3bQUI9eNsiVQSyOD7DWpax2OfQEZ6SPb6Sx472RNgQjWvZ3hA
V9Z9ejTfsHIuOMnN7PPzJDWuAJAUyRyZJm7NvAl3jGy6cJWb5pD7oOt2RZ+sAhPk+wyRpsxmTNk5
Tu25DOvDJIsK7aJj5DKcptIKs2TdbzP2JfNxKX1LRFknMHS+VzCqYdfrrLM/Le9duTh6egBjgBOH
95fvRqQK+/9VOArjuLQLE6r0+rdiuuvnm5IKPn1EqrD/X4mQ40gBxiDaHvn0YObnKQb12HCeEtEg
y3biuTIzLjhkg1bTmOliXdWHzslQZp1vqoPigZrAE1XHt0vXK2lceFDVPJS7CkYdvTOCM+O2A4lr
ttP96pAc0ELC1GCCorwgpxDdF5dThGG40HmA1M56SI0fWtF5hSECHBDcGF8XbNkHC4bj2Nci9Rb0
RKGgR77GN9hN08H9q+2HfYsV5pfLtihKRvlC4UjleAyjD7kyJj0IuLZ/ksWIPvi31rLXqZ/OpRdd
Py2Rxd6Rzh/QvkkcNm1fP+CrGBjq5o/4ffaqgE3qRkEf9KlzWdGPJbsLrzG/V1xasZEXxoeiJOhQ
Txlfh+fSG65STFzZT5oznamLtOqakeSZB2QiopAsiJI6l4aMfT6kuY2/gAYj1mXLoHLHF5aBL1jf
qY/JjWiwRSSQCzTAvAl7SYXAwUDHeSmUeynORFoJHhqdCzXY+IsWM/3fueYpNn+pYzyCxCVymxvp
IBoR2i7qfMYA/htQkXVrGAdEaUKw3T/7ybNxrAN0dzyyjwN6R7H39RNat/1S/mGDYiWeC0HhJNlx
O0P830VvbKmzkrDl2McqmPaWL0pSRFFP5+JPhdurzI+hxC/Zs4FSAj0A4cIJPcMDqGL6Hn4Dxs9R
VA4UBCS+/tgNtClG9NA8MGE5YAl0E/spxSLTrD9d9kxBeOXLjlGitLQacaKRuhvnr3Pv5sm3yyI+
UBcuOL/BxZ5Q1Y2o6CBD+bIE9JvtATV998UMFgcd3TSQ3Dr0+x/U14HHLC6YsEfwknQud+lNPbFH
lrvI1W0T3WD8w22X+wxovK1oJlf0IBtckCF1VdG6gqYMnba7Zj7xLQdgSL5Pj8LF5s0Ao2MzgRiM
BI7fT2jCLsQ8Deox2o6iSm3tPkpqgWqiOOiMz3Q37wvBg7VpLWyHzzQUxQCm4T8zm1kPe7MrIVIv
wpOU5kA0Lp/xxS96LzbvbCWHs5jc6osJNEt4rUJ9duzIDkqjftQa2+mpjFl1IWkl+8N/M5KVQM5I
uqop0cmAkcxHBkC9ALS0+wA1ZF+nl91hu8u6ksUZSWHrTWtXkFX5+cHaEY8BGNRfMcOKqePUiY8i
iNDtGLaSyD1FYTlJUkQ/tKv25WE8oGB4xdZXm7N5xRYWM294EZVFRbbCPU2hOhFlySG0mJ/K9FFp
7iIsvwnOcmOoE7RYnwbJDGmVaisRpVkHuF2vPH8gJVwph//fXul2ArWSxD09ZtdlmaVAEoP0pTdf
SKCB2xTYpwXoEgDxca0ywI0AYAKuaH5bdJLcE6RPZYEZB4hepPE5bI3K0SIMFuXg8rt8nJs1k08d
+enq2ar/5wWMwljdJ1fZAewwgXACfvN1W8nhwgiVpzEFLOLPsyzQFFJS8JlJPoPprbG2kT2kO/na
+JMviZVULqgYna7qE3sILHOJrgFk14OriKi7OtTVRHCS/+JyoEVSgfSs2Srn5B1CtpHhEfdmTFkq
roYKPZx8L10BYICBpf7Yi4YOti/vUyLn5HKkD41a4k1jpY7uitFOEl85idCWt9840OD+rRnn1zEx
W5DVQE6dOCqbZdxpKCL6llNfsxQs+nrZJpXNZ85AE8/WTZnhz/3TxSV1UUtzRh8nPteH+JWeTF+5
7f0ZXy6kAKI2i1+s0TK49gc2inVl+OLmx7baqz+D8/8Q5O99nWKNJz63ZzbBLQHgMX3/YJsPRP3n
TQdZCeM8vmvTSavxCHpNbgWhHTvyTB17uRlMQalCoBbw5v55ukafzQWlOF1W82NqRVcDUPZUF+iL
QgSMrelJbP//fZdgLv2ntAn3O8sTpGm72f/ghkaYISacX/OKA3v9AKNQOyDlEL267Hp+e+ANgy2o
ahpoQznvSG3JkkqQX3lzFywtpmLoyc7vDD0OKhD4kEQ0KLpttZ/yOC/RSiOvBiYvpHdk2U+NIBMT
/T7nFWOop5XR4ffT5iqKMydqBQK2TfBTAc7eS7MxkbTXUKDCOj4IJ1v7IaV7dRLwDmw+bquL4U0d
YFmdVEOOSV9sBfRXiVuoQuazzeD4KeW3ly0F51CSImj1nuwy3KG4dIw3Q3WQnpu7/L5C6Ojfwo8P
kE60ZLmdO6ykc2Y/t2i8KRUuSwfUmbaT9sZuOhqAkQIGNBalU6c4Z4+zF2HDRvISIko4N68S9SuT
YINO/p2krxyBitFBef0GSGs7hkWELvUdiL5vtJsJsxgdSgWGfzlubxroSij7/1VmlnRLrmsxXH2u
/jK0b3EdXP797aHMlQDOo8dQ7do+gYDey66J1+1IhSeBusTVcY5sf4G9AuVZDMTBfOu3WLJKJLiP
hTQqCnDF4+tklm5L48YAKItigVPh2qhEd7cZtlaiuFNU6sEAWRJEAbAvcqoeszRmhfY0vobyPrxZ
9OFQpZqgFblpLyuh3MmSsorHeILQULszQrTHs/MwPxdz5l2+wk0TWclhf8fKRIxFbzT7I6/Nz4X0
VwN3vCxgM7asBHBBMpJsaswf5VVz/kZaTER28gisRtHczHYddyWIC5azGU7mMCK1TLv0Npvlg9lP
ntWC/25Jayccw8fSyhPHpsVZjUUcV6Jj5CJoYSxjhlUsthg1XtNG2xtpdrh8kAIztLgsIY5ysx0V
WISUIG7KxypNACKbAPXji6oUQIoRfTxu6/QryeSpEzRQv6K0iZBVUdNH8oNpiFlgfdtReZXIckqN
NUrvVEZU7lE7iUfQwar72IuuSjZeGHuJazjdwdhnnlU48ZPoo267KrYSzz0KKQUDRW1CPJtv1fxm
1zwvHnKio/YW7slxvjF3tY/ojOqiWrpq6vwBtje+nX+dMb8Q2VJVL3X2Jko0yPSHQTnL2eNlu9ke
+FrJ4ELliOTSBigw23skgcEolADkgk90LcAGqyhYbqeXqyeBCyh6m9DBZk+CDuxSoGKyr67mSgep
Yebqu+5AMRidedP+jzYQVnK5OJMnUTu1BU5yVJ7D7GskGlratpWVAC6+VGpq1EoLAfgw3zU+jFVF
+aE4poF2Ox7ZOOV4XD7wi/BZhNkhUa1xM5Cu5HMhpicgHgt7yEf2XBt3PcWEoODR2fT4TxF8p76v
sjLRS9xd03+12tdRtFm9/fuGrakaCpemwamQSm2TWtKE8ZcEpzfETm5K/mVrZz/xW16AX/6fCD7J
NBIKsDYDIuxY3lt66xbdeGiBE0yWeGeR7N40qqdF114vi92uNazkcpGk0is5GizInQC57E/XGKs0
0JhN3OzAzCELKg8UILYn7I2wisklhdn/rx5wde6tvospBB+VI+NWVN5YP0116U6cdW3b4OfpcqEk
Cs0WwzbQspoVl4SJTzLAfSTSTnCaIqWYIa2UyhKjSdoSSjX+7NYAaIiObLG5QFtdeREtU2ymkqur
Y0qvhEnDtMgNO8FKi28xXHmki+KGbO5BuW2tUqDb5jO+ksbFx2UB55HFpJUWNicw7RgV11H6bCmt
o5TnSheBv2xqZ8mqCZcA2QnPbh2F+WylPXy6GJ7S/Gyk6EvIuzo/aKJp803XW0niAmQuZVMvhZCU
HsIjRsz85BDvsbYhOMDt2v1KDhdFAOmqSnL9IQfpAvaWbX88JgdwiX6MMI+BqNwmOEI+LObS3JOU
IPJG1Q4oAq4zNY9jfxMCoeyy3YsEcUGkbOe0KzpoZqSHtqld1T4oZLgy6G3a1YIvUpEsLm5YS1Ml
XQRZyYBtrxDTRAP44SK6z6ebUK4PlzXbnmv7vLTflp/nsFvmGNW06FoN9H16M0yO9MS2pOS9cq/f
avcCgZshxAIDnK4RVf2Nm1yO07SNwpF1b0tybZZZDP7E6L4ZlQe7u5emxYXPRPswwdRvV7xEc2g4
cinngivddorPP4Nzd51WUT6PKFmWeX4cy8khqX1tz8nrXMxnpc4eWmW8Agna/rL67Gd/exVW2rPb
X8U0wxz1SE+hvYovhJiCEpmco/Apj75flrMZzVZyOJ8HDaohZwoeBELtIIZKcw4gWL17MvscD0N4
HqRSkKRsvkErkZz713onJ30D1cz5FI6PZXO9DG+XtRJc2sen5ur0aimVMrmFVtS66sNTFb8uoB2V
StSAp1sCZBLZEH1sCbT6SOJXIkEoC3BzplU4V/6iL50jj7Jf1OThsmrbXwMoAIMW3gAzIj8WSfDc
laol4Wmd079G4FOaDbjuLbCgRcTDvvBxHPQbW48OWQ7orKzOBXFnMwdcyefizhhWw1AXYN3SxuW7
lhSxQ0rZu6ykSAaXpqAGV9WZGpWeXVfHyp5OKBb5fyJCY/x7KsPA56xQ7lN1ShkWsdyfs/J9nAQm
uK3Cr9/nTVDJlKpMLPy+FjVO0+r3ZiKi+NmMEfanCO61SXvgRdaFjW/PzvRGGjpDozlt8wMrToIg
uK0MCFFtUFqAAY2LRgN40fRaDZGUN/IJjMWBmYnMatN/7E8RXCCqJK1WMxVmPRqJE5o3pXWq6e7y
nW8f2KcM7s67IpEmsFbjC3A2XJW+yOhhgNnNlUWTgpvx51MZvtSTANd4GWQIorrlA/vNaft3qu1D
/byMVyQFuIZoBEmgmsXZghz2Rm91kFiaBzqfSzBWyJ4uB5cPcDsLWCnGOb/SqZPdZ3DM8rX36kMB
2LX+BOjfVwn8TlGg3F+WJ7A7i4sDgyIrxhBD3NAr95OR3ElN6V0WITo49ies4vaA30/lCgeHGOGW
aJxU5EepXLUaEfjQliAiy+jAAmURi3vMAVaCgApATWNC3Jy7s6FcVeQ0pU92+HxZnc3kmsiaphJw
FYKHkzsyDEvmhamBBa7zWXcwDQD9Z6TOiIX2FEuwxdfuJMKs27qltUjuCKVmSbEwBYLEMbmPQK0j
wqvfCg3r3+dOLlmWbI7qDKROIw2w0L5XpnCXT7nAEkRqsAtcXZCBjmdhKBCTKUkA6hSXYjVacDvs
9Pm0bq0KF0jlUptSJI1gmAH3K/3euOOpPA1e9F1xtL10EPX9RSpxQdVqbSWdE4ibtcCq7qdFtHAt
0oeLqGlYh5YW4+qTd6DdmUFyjHYjyoTxyd7pbr0L/f92gPx2bTUnyxgTCAyfWA+yDrI76RrdaNRL
5gcxUY7gAD9qiiubkKik2JMMb0pSbb+UzVGRIoFK23Hhl8Py1CppX0txzO6oVc3XBNiuZmc9jVQ5
Abnh+388PT44JCQcJLQfAJ49+TpQXguGoIW9gw8gCCHO6/bpmZZhMvRnmX+U7Hppw6WFOD221X3W
KtUunv8AHwtbs59CuCeJZFWayUD49VRs4CtdfG4mkdUxr/zdaz9FcMemG6MajyNE1MR+LGSUJG/6
PgMNOjicm0BwR5uHBrYyjHHIoGfi1xmA0SDprQRhyY/Jl/0GIbz/anga8GO0QNmH96I5GZFA7gB1
Smk4aOxh0mVniEqHiHqUmwF8pRJ3fpmlL1WOqTiv1AynL1PHrk7DIDi4TT9aCWFqrlzVHFVpNk1E
htSQgk65AzRN02L8Bkunl29o0xpWgrjnqFE7GjXsgsw+mY+6TrwoxZOeFA6lRuXq0tgIJG6fnwYi
ZbA1Y0qZezWGgeTVaOoohei1i9wyiOTmFEvJ7rJi27kD1nT+lsM9F22ehXI/4JtlDGYgTtU3zV+F
i70rLHdYp/n0/5iD20qUsQb/SyL3fpAmzuuCMQgBeMeTXovjuG+BcAGEsgpokfMhQaOJzaXZewDr
/bdT5Z+SgqYpZmsNFN6bkwW6QyUE6psIMXXbuX4p+NsDoo5taiwQAoo3txlOBLATl29NYBz8+6HE
Yd0OHyRMIY2dtq29Qe6/kDa6vSxHpAnnxCkJ+xz0XGhf5fsk+kHyXqDIZudxZQwfQ4wrD07jIswJ
VkWwiSdj2BObeCfZz73Iz9zkYN8xMiStd0xhC0akGefQiqRZCUIHClLWLqnPob6/fHKbsAVrxVjo
WikWmc2iVowfSPmiHC1XvRkTR3OJU+1sV73TXvVrG/QcvnWwwfRQY7RVewFIvWg5VOTeChdGirLO
wdfFzvdLfmC0GcVudMZjjgQUCECYmhJtb22OdKwV5wLKbFJgruhQ3NIfE6tz5/wwpu78rcZM0Wi6
2vJXWQmA7Laj86fDcRFFnoD2PlIoSclfFGv5WrmrrH0Vv3WSJjDYj+b+b3nBZ/TiERRCzFP0cgxZ
w3Hwi2uGIMJgtCPMDiNBxTJps2MIS2wQItrJrz9BtTPM9yZe6GceA8O1PRHanSAe8LALTd+h+lnj
zGl4NRrHpQ2aXpD2f/zGJcWVfxo08O+iOE8g4+eqJ8NiLVzAoSc7ei4POiB40VYH83N0NA5sHl0+
l9fo5N4wjsD0mO9KPwto6l92s+0E4NfN89gMTd8AkoxxFEYLcpj4jdIviXZbhqV7WY4gXPBT6VSS
+r6rIKfHMvIo75dItLmzfYV453UMG5rE4gJSKdmjLico7Kkmvgurp4I0rlxTgfluDkQQ8imGC0tz
30RZbkBM56sBPRR3qPzv6Kl9QVkHwx4/UaglL8QkYD7BUqXg8kFu9tzXfwAXkKQkiuRpsfA4HnLw
Qh+yo+0jHh7yZxWxvt3lroEdbNG7v1lBX4vlotIQUbKkJvRmC2bjodmF3jc25y+fhK1O5gi/O8rn
EXPRKMr72KxDiOrLYgSAOOBeie0ZCgFu9JwFch9iaaPXfVpajiRV4M1qp+tYUg6Ck2aP84W/g6dN
JP3UDfGEk86b6aBYjT92WZCEfWDkOGQ7POXl4mqpuisT86nFTqZZ0cAGg87lv0Ng2DyrYqzMoJYu
8Wf08m0y7dP8gYowgra989eJ80yKEpl6IFJCRCVfJdMdTQSj1v/ypn0K4PIgotN2lBhHKE1weZZe
HWmm+JZce3lsHdK5PyZ11Dp5XuO7gAoiLzPNS/fItF9lEiSbSqwOsnskrT+Zu7Q/KbbtGs0XzYyd
ek69yxe2udqw8hWbC0WpOdMk0iAwRmD/2NjwVWw0gcfAm06iL1GReXABKSrCFG0fCBu7JjBRv64y
h4QiYBGRFC7qVC0NQwUsQB41sXmW3WEY2Bmw7S04OTb5+NtVKcQgBJVY/OPsJBlzsGn1yJdBbAP+
4eRYA52K4TuIphs2i/JkJYk3iqajtMggaXJJ0N42u/6UgDyUbYIwBioRhsXmO7sSx5lEl6iNjp4a
wmdcu8S8CjFWmVqv4fAnHxwrOZw1mBNJwSmnst3H4tBMurdYo+gFYm2RS5fE2YItZ6ohA5gFnxwM
qTQE/pvGiArO6VF4TZtvwUof7tmxLAu1WAJ9lm9grgsaDNiUp+UHw4uQPNFc6vbbupLGvTy61KbS
wDg82arlTzy9xjPeGNhyi1wMuAI7MC0J4vv2J8anVH7lnlIVeQozxTH4iQGS4iOj/iBFUN38GAWq
wEg20/2VQK7vZTcpMRubGQloFKX8tRgO+RSEuezQUoTCtRk4VrLYBa+Cb4zNzrZhhh9n+JSx/KIE
QET5ejluiBTiwobUot2VNxBiL5k7x0eij04rP0mZP5P3y6IEjswv2i8YeFRbyr7oo+pNztuTRtF0
DfvHLhJtq27nmquz44IGRkyWsTGh1uRKN8qOjRXbN8k+u7Ov1evhW+93h9Ivd/pBwaAlcPtE7xgz
9wuObnDBJNOWRLUZZ19dOck1cD8P7PNXeaN75aDfoeVcHSqvdnN3jpzvl49ZZDZcjFHCIs5nBarn
9WOcP6rzl6kWJSWb+d3qeLnYoi1tM8kgivjo+plBHmS7+kSPlhPv0RQ5yPeXVRI9OfwgsDE3gCtm
8tJD994c2edf7+TPyS0OGOU60fUJjpAfCm7VOFRNxgJSma+lXTpm+1ynz5d12oTXWT2jPDtVORWR
1bK3YAx+IpBaR+te3tFgOZO9ec+mV2M0TJKdulv85g14u4LoKXB9k4svw9Kjc0tho1EVOVocO2Vz
NU7P5ph4He2cy+qKjpSLM31KQOXEqDJr+71TH+TmytB3/00El5cUqTaFlQ595MWn03ep9KVSEMK2
a4afhm9ycSVtO6JZLS4tPkT3fUBeh+v6JvIZ45Z5N7rRo+z1X8QM2YLQafLhJJzi3FKhWk5ui1R1
kFA6spI7uogwZHNDb22VXPToOllZpgQKyqiQG8fuLjxgw+aBIb4s9/DwymlgKFc6ALyTl/92f1xQ
MVS1XnLmEKr1NS7AQpv7oy2qQoiMnstTMAtIi6pm9Tp03LNlJ4ffKuspNwL7T0DrVifJD+VEEevb
lLD4YdkndeFI1Y85vbt8ZAK74Duehm7a8SDBLhaFOi3msPS2d1R6p42CR0WUaVlcsOjzsY6GDtqA
4+W4eNNTtmMRSg4+lum9KPiztF8HkRtmWFSb72RUWhlPQMGHwP6eTl+kZ2XxZDO4fH7blUWw9v0t
hVNrVA01VjGI4ak3xnE6Wq2TASOLrT2lnsZwqobdeOpBE2+hTC7vjevCe2OkV5ZT4O35uXEvWnvf
DpWffxMXKnNbSyW1ZSbapb7avkgtBtVFXzv/krB/SuGiZUMbqkys+wGtkQe1XnFd+JHf76mMJboF
BbHqRpw/s1/9PS/6lMrFz2acetKEuNWiPBlKEBFBfi76fS5Q2lpV9+EIrUx09OzhabT9yxazRUhv
4wv7l8VwAZIQc5pqDRIUw8NGJda6QoAPpTfJTvPqH2WK9R1MSKKKKZC7nXJ9yuWiY0X1pu4kyG29
2Wf7Eqid3oOo28Um+k13mncCeczyL90UFyi1orXJxGru2m56BkfJzsTkhr1j7CR/WIn5PFS+s5G3
yRQXzOTNbHTkbFfU2MCtvcsqCfyK71TYJpjkcgtC5vDWas7S8DSJMKj/JVH9dUv8fqZhhTPJMpya
+WAcpRdsdbnoO6Go7mAnFMVlYU1bcE18F2IeZbPABB5i0QN2zNWgZtiM7pS7IJJBbiyiAxedIRc1
DKL24Ue8tEB13hVvWnbORZjGIhns/1ffvZOdS3Zo4p4krM9n+iORHxv9x2Vb2I4TlmapsqkqwGP7
p4xiTDDxHmMMM4ziHchbfcsQOND20/xLAl8Cl+ce/WuCsl8FOJipXZxpGLy6LQ6aGf6RYX+K4ooS
epY1GBCBqNg2X+d8OWtzGjlYN3q7fGjkA5b496DwKYl7LlNFInln4tjyxg4wJXUTd+AqReNvqn2p
JS9STfdt0zujpWDgufajMHXt6FlSJD+UNSdpnwcZhagE7HsGmI3HAACfbkmIZzWWZ3To6Mk7A4CN
BTieYtsvk1NlH+PpcQ4rB0NXu9go3anGQE9puY3duViwdRQFxJPS6Cz4onL06qUtH3V79Brdi+lL
HEdumt1Nfe+Ezey1w1ezX5wUDKvp7JrRcqzV0ekS4HhgjoHe6BJ1RgNv/SC5hQaGxxisLtGxkCun
r3cDea3H2uuXGMyTxU62ZK/II2foeuCBtI5qXtEGgJrWF9NC/0o5hOCUIMo+0zVnGPBOKIDmyu47
WoF45z4kBKgGiVPY79FwBbiGXD1FreXn1Juy1LNnsCPPnZ+C5pJMgxtm2C+sdiNAt2lzNFJgsetg
qIwGt5hfChI5Leb+E+2plEtnUSWf0sqZOiWAD7nzSF079RqiOFPxPi210xnXU3+FVYR6uI6hb4aN
H6pcZ/E5n3Q/xwxvQm6n6r1c/Bz7TsuDllzPmjsOT9nwkOmmc9mwNj1eBZSXjrE9EICw2vbK45Ui
HbJpQCF+MUY/GomfR+E7nRVBr14khvOTXBvBYzLDTwq5HK7GVv/a5FPjmHbfCdIQFj5+85OVQpyf
6HMak4x1VKNsP7WDI5Orfowc0n21+mstPSfNIogB213GlUgua9TNsI1QUUDUjDw2bBF7ylv3mt1i
e/5G1GcUHST3CuR0ycxQh3qTtZyjtPXiVD9VlagMs/mttlKJewgGJcvnLMTbZihoVw6n2Ibb5qET
6jeL9fzfTJBLHMtmaNUiZZ3T+S81aQDaejNpiSCJ23x1VgpxuWMyEyvJUmaArXIqbenUaK3g2RGJ
4NJEuzaisl2gBxhngD62n1Xh3JTo9rm30yTd2EYSSzkGZ2TZqBkgG30CXEPoa0H7TICYn3giGNPt
xFsFtBS+B9nUBWfg0hw2I1Hw9sjHZN+/5SBk6VzSO7afgVqpQaOB7YYuovGLbW0/xXK2HilGhN1E
iB0tWQuo3WiupMZxkDRoW1+2QVHKwGlogtxrmdjdAZbGiUnr1OA+kNBo6ESlMpEkTqlexqBUJyFY
TL0CdKLUkdQ9ELz2uihSbN+a8pkxcD5c2hHIaxaY/KwD8i/JPb3xl/l2qUe3NmJA7TyqbTClO7vH
usBfEXbcx+5+TpPDfztazr3Tcu4HjDkjRZLV4zifyuxuACo9nSqBi2+bC7EJkNtN2dA5/wP8jTI3
lK0SKj+k4ZahaIlW/bZrMQDk+1sG54DqMFG91plJBhiSdGSXQaNHfgoMjn0mXUVAREuEw/UCxfhW
WzYDuypli0uK0d2NS+iQPL6lceJdvqjt+PVLNx6tOMEGiTI2OD81a5+zRH9U2l5wRds2+Xl+PLY1
uG3yqMTkuRfl2GF0q3vifJAifNF1hxylI/t+Nz1RuV2kGefdBFDg46zhANv4Pa5u0cz+byfH+bQS
z6OVKdCqz57K7FiKKh8iA+A9WS2m1Mgwh16GBqbpgjZBJKx+XFZiMzCtrobz08y2ppGy6x+TL50R
6B2mTPKjUQkaWKK74B5i00h7A2gGOKvJeDDk8dmwSkEwF4ngAkFYpH0DzNrSi+s3qzxbsiCZFf0+
FwQGA3WoiH2KGbr6MoFkqMlGgQjBjfNtsNIIQRkLV/Fs6agPAcmORiJYzmd/5YVEWeGMKlvMPC7Z
hNaSh6cELW9Hs2f4fvwSxfD9vDqNJPKmJBKtGG/r9uuTQ+EMrdTGIWtGCLZUZK5PRA16EdbB9jDT
Z7rHD0CTuk6zMoQM40o399GeYZyEe8vazR7dgTLDu+w7QnmcycnSHMsly2FndwQ/nkMwENzvs0Nx
uzxFQmBY9muXro4zwKyJzarroZ1cX4MEzafxu92dilJ1Uwo8nExgKdultVX+x5tKHhbWzLapux+z
H7tkn/wF+HWAeBsBFv/uRae5HYk+8z7OQNQk7pbFRuJik3o32T6pIt9G6WHOXy9f2/ZXzqcgLhZJ
lhVaxgS95gqb6Cm6X9ca9WLwknVfLkv6FwP5FMUZSJobCu2YqM5n9JrgMD4sd6gz+CpmIbQ/avmu
LowzkChugEfNIpRlyk5jAHq9PoSJaM9525H/1knjwZCruTakiX0WzJV9N5r1oU31u17JBbFwew7z
lzYaD4Osxq3aqsz8GAwyWodHkHce2mt5/0frxytBXO1gaPo8STsYnja04JpEjlKOw3s4/9H8+koO
l49k0t/+1CzGIe4B7NHl7lDNV6nR/gGKO1mJYm/Zqr6TtRS85wRnN0WLX07LARtEJ5kAy+M/Gbgm
czECU6pWjoUENmqNxgwberN9/UuPVfTWxdCbYDpW4E+azMWIMU1IIw0IuEBiOlcEcxN1YThpJn1p
jfpen+mhwczu3NeuYhZO08/7Tv2jhvbqbLnwocgyUILZxGyUp+QRmH9tACD7CYWS6D0EXopjkFoE
lL35amsK6ERsw9JNPkmPw6rKRramrLTN3khUR5X36fgd5EmOmu+sYt+IJoA2s52VRM4p1GFQSRSV
WHOZUXQov0etf9l0NsPISgDnDZj8XGyNCcijXZFdL/YDFQ0EiHTgvcCoRlSaC2xeD40TD0+D6l3W
YXs6ZaUEZ/4xHRQyjZBQnuNH6iUnAnIpHcM9H4RZvTt4sgemhhsRIt7mW6kBWAQwBUAI4pFfTXwV
LHTBTiMwgAJCv2f2VYm0rcxEDsdu4bec41MQXygeMmJbGcEtTW55oF4B8jz5YDkfTdAgEn7zbhdV
V/K4ijGVTTkdlQ95bP2fOBHGqk3sE817EUDQdjDRUN1i5ECK9htnghxVdaRia7n3aA5Y/25neTpg
nYCy9Fj6yUP7R5WtlUAuG4jSRbJSFRvMQ/V9Gm+U6J2oggvb9qpPnbgUoC1zTbcmgA2o0rGS7gvt
PFPRw7yZh+oM4sSyZcAFcUY/zGFaTiOCEX0dvfCHcWQc5VixUb71X9EVurOvGHF9YTlDJfC3TYde
SebCP7ColkwbYB11Nbpg/0LLaC/w6K0DVBTNQFMEz4shc2FpjomOmVngRMcHdGCeGcpx9ARM7NfJ
i/eM7iF3RQihIpFcmEp0dZokHSLn8HoIv7elLw8/LqslEsFd2RiZaSsxmqFIecwZN9RLLcIA2Czy
rE+OuxzdsrQmmiGjS9HHW+K/FuCVybmN9xmr0Sn2TACBPXtKk1PgM4LSsP8eNkFuoo8JGDXR87JZ
s0OfmShg0tA0m38yrQH01FMro7/wbblNnvVXMwCdgeQavavdJI+qnx7Vt8unvGWea5Hcm9mqembW
gwKRVPU6I36QjUQwQroV+NciOPPMjSgFmRlE2OVNb3/Lkm+NFrt6ImqciORwNmlmbY6aDeQsS3Ml
VWCSyXB4dHGH2viDkLVWibPNLJmwwtiziwISohbvDSV2GhHg3NY331oIZ5yjsXRzacA4h7n6WmA4
cGmxqUqrvUmpm+SyoNy17W+fxsfliH2hK4vKfMGMvhbpt8zEs2IIAfVFl8S9J+VAYrNvCU6ulLXb
TgGK/jQ1i2Om+nCWuuVxrtQ3bCgS11Jp5mRq+dK3toV5RbQ76iZr94UyARKkw/DCgCqg4ONg8xBU
ooMFz8KsLD/+o9lK3jUyRb2CagD5PMcLdQ0RLppIyP+R9mW9ceNM17+IgPblVmt3u73GiZPcCEkm
0b4vlPTrv0PP90zLjNLE69wMBgjQ5aJqY7HqHM7nSiPBXLxJcSNI10crLtwiGw6TLOr1isRwfkfV
eQAmKHRpiw95+qihoBwKwaVtdxRY2RwY53RLYgzEYoio1VkK609qUAKUHfER27p4XD4q9/qp8MkX
5UW0urRrSBvBTPvNdVGbqSRRDdqN8mODBQpijo48FW5vCcZnRcfIuaFO5JpaWGYDct1DXuPZ6avU
dgKz2+1bbY6RRwOOswX1SQkh0S1DSCuC7ANxx0A9gdreXW7s5+tRX3B4PF7nrMRp2dcQp6rZbaNj
hHPIjvr0tcTkyHVJe4WXomq2bSnYIAZM49vPROS80nqYOxzK0wiuNPp5NL5LK7r23yZbdI773+oi
jYsuc1klaMlBWt98mqSnqHlsI8HRiURw1epoDWCVixdUPjT3i6hyZr33dfLr+rFdlwL0/LfHpktT
pigEH2jIyaMWr3dAH70tJsm9LmY3xfz3dUy+XzUZ7ajNOsQQNPaU6qmfPlT0Zx1/bzpdIEqkERf0
OnNq8pGRYy6YdM/v1OqGisaVRSK4gDdEvTbmFkREMyAeJs1pKJop8nuQEC4mbUpcyIvkvkyoDAso
+sfS/lTGd5olMLJ9//yfHZt8iwqs2ppJmJFJ0uNg3WrRPaaPkvrp+tcXnRcX2SyyVnmW4byMOnPM
8aGofzaiCf3r/m9KnP+n2MlSckYFJMflN8lwG2oeFLvzC7MN0YfD1FOyBtfVYufP3/+334cPAhkm
j2iMIGDlL9n81IvaTKKPw0WAUu7GamSUsoOqYAToJRm+NfHzMghSq0AMD9abRbiyrgQ2kBu9P2WH
KPtRyV+y4T1go4pqgdtCwV4xphHehpreMEipxyibqfwog3kUi9uOFAVdLKrP983tIogzt3TM9Gjp
IMhQb7C94GQAkqO2IMzsR7SLEM7eYhVQwSXbV5OrHCmbAGml0vTkII366o/VQD8mefMeCpLtEXIW
V2tak+YUmmHSYbR/jsJ3YpFWnMlphV3SzoJW5Rx9nuIumCaCkqerg0Yjkp/RWOBD+8b33zHyr7pd
Mg2Dxtas5g4UzTWAAsjoRSk4JEUD9/uX3ov98SuOWh9Npg2kcryZqIH5A6zJj9IExlgL9Zw7HoeQ
9q4kGibdjxEX/bhshKmidi5XHKg1BCM9Jek/12PQbqMOXU68WmFYFXK4XFRHw4hHaRxg7yu/FFTD
qu0xQh8guhxI5eYvAnm7zrWRxxTelMNdTfsyiyBPd+oOe+7Rr1fkp3vDMyO/KhyG81R8FL1/7h7j
RioXO2ZpnUfA9eAYSePIIPiMTcGtdHcFaXuQXNSY5zhXxh6KobYf/eEsYzTGsTxkLBymqz+urhF0
H21PhNkiOlAukIxTI0dNzuQOoZV7aMXLg+C1ev/0dFUyZEs1LL76kmcF+zMJLH+OFb/HrM9YiPjd
dv1Yu4jg7FwmHcGgDEREfYqelVYMFPslyiw/tKseOdSaWu+6Je4m/I1EzvB1S7P1WkH2bdR/dAVN
91LD8P95HlQ0zRZHNgWtXdEhsn/fGL5ClCaaV8jT1FOa3lS6wLP27eBygpyJj0lfNIWB31eqT7YG
dqlqdhRdoASL37+VLJtD44y86CfgpTAO8mmV3SWlbtRVTkW/Gv3nBQOQfXTKpi/Xv5NIL86+60rp
R7QikSgLUIZUjk4eiqF8Tzbe6MUlxqa0CB5HIKQvtIOuf1tqrBVUkhMleOmsjtc12u/mbqRxWXJO
ltaQdCYNkwvGJ4YA16zehJct8gjoLux4OADWFzUidh/9lYtYvlCLJX1stJpZSJmrTjET3yTaYZ4B
KLcsziKvTlTiLyrHKVDM4XBdaYH5vz5Obcw/LhJFGgiEzwM5tjE411VNYJwCS3lNdRsRtgkS5dqG
iMY60BXlx2M3PV/XQiSCCxpSleZjxexkKgLZ/lJhHKn7cF2E6KC4OLGAtyYnjCSeGD/W8VsWC6xP
9PtcnNCSuUvqCadUYo2o11JHf1eVubEzLkj0VVfoQwMJ1kLRKgVAG4ju33FIiMqmJasyhtK4oACC
AJvabEmsLeRHLanP2SrqSu6ycyobGVxMoEm8xFXMZnFO3THCoigerDKgUYIX7Tuj+dWC4lRHbJPa
ScUQREyD3yLtRjoXI7pVV5aB7fSNrgbEFxAmH7qb6ZiesFqGjS0wCOLZdhreORu90Ztv8RV07uQp
hWS7U4LJSg/RhJLQjAWvLbuudFGQb+0Vuj7FDRtBsg1Amj7O2TE2BCNigjN8XQDcBAS5jsrVsG10
D1vdmY1/bMnX8ycNK2t2JSrU99XRDVmTEbpBa/o2veeSrhpFhfHSTFMWrCvKZ7kz/azLBEFut1DS
L3I455IijdQdm0OjSeekWFhEggzU/M4kogWO/dO7SOJ8rAOWtm5VGJEuWsVv6IPeK06chpH6I9VW
Qf4VnR7naw2Z41FiIPGdZWueZmk1FimjJCQxsEGuhw72U7871kUtzrGsbLKqOsOH0ppPjX6g1llV
wxKPSMS6Ld815wkEu/+ZBZ9ze1tPNKNjg9NnrOWeSj86RgfjOLl2iHvOT9FivcA6+CxrRwNBpwxj
F1Pnj/13e/1hWqVLu5frZ7hfSmzU4sp1KdayaVTwvfpoeDIs5QuJxrt0WD43lLrqAor3wXJavBqZ
USLiCRTYyusTxcarUzPXSDPhSJHFlGMmr5prRaQM+3gWITgKXOC1JbARBZJK3dYkiOql26r+Wi2V
o6xnNTtVowiJfDctb06Uix9TVbb9xIb4rcVv4i+16JOJLIOLG0of0XRiayJNIvmq2XlNKd8Ccu5O
U0SzmPunhhAoSdhvU0yuSKJpYk7KK+xlXPVuJEXuUA4fpT45JXgznUZRY3D/6C7yuIqJSKkaYfoH
paWk3w2VfFCr2r9u8CIR/NdZqW6AKh4twfRE5w9qKlix3R12w8MTI1PTFQt0OW/Tx1BNKlB1Edar
cxRi5O2DpToVhqbd4gWEMIfsBObNfHC0GwLAOUFE3FVuI5tzZiKtQwQaC9y9U/lrhf9zJLwov+MA
NzI4m4gtyWpntq3cyFhKz0E5E/28LmHX6jYSOCuwzdSOajYOrqpkdJoy/9AgJs0dVdx20kPMA4fX
Be7O022/GW8UVGobQiBRC8mPNnYKT43cGVNNT9qhyv31i0AeO6PfMtdGQ86F02y11CaFCxfH+dy7
JorQyB0/M4YJgIg+0jZ8D6bsVkN25pv4h6S8mAYbR6/HJ3P42YxnfRBpxazrd610W2F8ZHhA5PIx
4OaJZDFqLy2snpfb9cbyEkzdhAb4WlKvEHFK7L9gG//J4zOyRNQ6JybkKeHiamg4foyOmEGrnfhf
QJgQbnb9w+3710Ui59trj2eYVobEJB79QpX9akkF7sVM7coh8lffXCd0qiXk4wnreMbXun0uRJ1i
kQjOg9VFy+xxgRbLeG6lz1bx1RQxj4pEcC6ctVJj9mxolA3desX0lLwHhVTZfHzOZdcsGbWsgAQS
P0nkLtaeiCK41+zHocvX5ry0sousWA12TtkxHWc3Iv/MY4HWyjNCvHfdskSyOP/U09wqschYeat9
miascn/LlqdEvtUGQ2DDf0hQF7W4Ct2as2XNdVgYdSWXYTJLIPs4RoGGjv3ynPgLpuVdgPF+oaL0
JFKSCxDYVBn1qsfY7Q2MQsofjbJwcsCkLMogOE6Bo/KkNlZRD7Os49Ppdmx5VlKcGtA2u9e/mcDI
eSi42JzGPm8hxCAPeiEDiuWfwbQFn0ukCQu6m8CtxEq19EwT7GMFkml6YK4XjBaKRHDxIGqaslxm
2J5sf63t7oRBcEFRJDop9hdslDAjW+qVFUooBd6vu68LyZ1hFLxt7A+GXUICv7RpdOZCWxBhw7Az
sAycMtcI40N+irwJKAySp/xDg+bOOAAvz3+PJYAIwJIktAd4YthlJcmSMNItPf6W6nep+lNbn66L
+IN2Fxmc246UkREXkEGxRckwJjJwrOS5k3jkE9BpMK5rh5kjOfR7b3jXZe8byEU057fVpMlyyZgt
o+Qn7T9PiSiv/iGV/yeBB6U0erufFB0Sxg64dVVQgDTlY3EzAy6sxmOwqxxEa+/7JnmRyKVyK9OI
UU2IRXqFy9PiZOXdLFOB8+4/JRoXKZz3rqk8z2SFlIQExkk+4388cHt1Djah1pB69i8GTi8GZhVp
x7m0NFWjUrAdCrt8HOeADodayKPEfuP3SuWiG+fU2LdJdaoxgzzJAdjs1sPwkmKXR3Yb4KMFYoY+
kVLs3zdRJE+Krm3G18MsHI0cWvqi6aIgIhLCJf2hptJiYDTSA9AOeAfTU+kWNx1ApCdsoy6H0VlC
EXg7+8lrB8nlfmXs9KIcmPET3TGiF80gXtw+dyKADpFqXARp4wEBzIIcq7kh6v1oh8b0868iBY9f
Fw8FhqsqtvSydudCn5/kQfT4JQhGPIBdDvS6blTYB8qfpf5giLBr9+coLj7Ls7OgMopjW4KAKZg8
yUff46jfTW4NZPb4vhbkXsE34Xla0rUaCmwR4MD6UO0fzBTgv9+vfxNR5uARiszeHru2h0IS7kmz
x9iQwS34pYXLLl7PRhrcxDdKJ5YcMAe8CKSLNOTChBxn0wpsPDSEA6TjmwJD2suX9aA9MPha4DKF
veyK6g2WkK54FE/XktC6BO88Fg6TSXdGX7e+z/WDqX+26deRPjSlIDeLVORixmylhm0VCEyp1B5S
0JvPVeTTRLQCIsom/GQzQNG1tGNRPTuOnxSXfmXkYms4egzbNXmKnMFNA9HsocjfuKgxgcPdyAmU
syyvyh7T6ddfGghXXfS0t2U5hwtkskf9+az5ddh8Jyse0aXPmmc49NyFwobwdbV+28+X6zS38xJn
WdSPa/5S0efrar1eMf5sg78t5ptlb7Z5gnP7Hznc1IUxmL1Kf72ZDr2nBG0Qf9A9CvLhcHnJhO0R
Vltc+wO42kNf7VEaWRwbT5h9BxYacZfGUUMtkA6Fm/9dlNH4lUDM77EmE8QtJ+vUf40fh8NgOtK9
/Zgdssf+xj7oHjnWjOrPu37U1/MnyILf1gUrKRlnMU46UkJ9oFh5DJTSbdPGf4ccUzEB+21qqslT
1wNfuadjia5drd90nV+t38f6PhHN4e8a5kYKF0yM1o77ZmYPMsppsh6lQlDhiH6fqzbwDDxWNdNC
yh+0JbAnwfKK6Pe5eJHoeW0oQM/xrKgDLyDe9BPv+nfYn7rZHBEXMepITqhRvl701qB2WA/Dqt3k
g+1Ln1Vfjl37GAeiDqpIqs4tSEh2T03FgGIzaIERrbz5PIax5sQ1RggWb3CN1bO99Z/ryu7mlouu
PA92lCx9mzCpkRTHrty057FXKNBVoyG8Lknw4XQuXqQR1RuQfwB+LP1cFtUNXokFvU2RBO5WUmtR
odcydNHHPjSJHHbrIhjeFIlg/765IzTUGttkgBIReZDV49j95e+zz7X5/QlTlSvB+Lpn5IdExdgN
Xij+7jNw/q92hZJqCYxbkkdnQDgrM9Gz3m7A3NgUFwLAo2HXNXuiUosSKLyVk9uA6+tASSu6DzBn
/y0HbSRxwWCqGqnSBkiax/FQ2f3toBM3q1rUYPRrU8gf60w5XD8/9sdfE8kHhxoLWcUCkVoUu+aY
uFP9a46Pg/aZKh+vi9r3TSxuAvnTUsCF/tYYytZuzCpBylvL81R1rtS95KuoN7JLyKPgceZ/UjiT
rowykSsW7YZgDaqHsXdKvzkSx/5efmw9QO2DtHj5rAXxjybswFDehKIEu3+kl7+AM3pDT/JEzqDn
LJ0xGFosN/MCws7sVyQXAuvfN82LKM76k1bOM62FqMimXt4EdQRuUjac8J571+ZQORdY2kLqsxxy
JuXcNR2myMO6Eljifiy66MIZf2ZNtdowTzaQL3CzUgXm94eMdBHAmfpgWcq49BBgfbRuo7AJ8tbR
GgdAAcfZlzzJWQ76g6jXud+ruxwd31uXMwCDaczqpwDodA/rATTWYCb0qAdMc9/8Upt/ZxN8n33A
CKJmVBBY6Hm4VCTM1uW41qlXL4AZ/SuXfnXGTXzPrC61BhUpKjWCOPq5RMGYCAowgYm/0qRvRBia
QeO2hjp2nrnyBLJ6fXS66Um2RUgqAgPkmeTnoqtjq4Z9dOqDFN3Wf2uAfMfdqjFdnTYQwJ6SUgxe
ORSgpaDsIkDAo6DI8RnFovaud6SNBXJBIi0iNc1YPBrojY7N6CkePNJ8rOxbs3jXO6NpG/++K2g8
lRGYTWTSyowZxpycOvrVS50jK6JGMQsFvyetixTlbSaZ60S2V9S0Xk5iF9eYfjra7aPe363y81I2
AiPft4uLNC5vdfYQx0sKaTVbV4QBDv+8x4suAtgfsDFxbJnq+sCguMviZNeYeDksotF7kQ5cTopi
dRlkxtiTRufRPOjk6boK+/f3zYfnjMyQy1rt2CExWvDuS+tOL/IUpLed/8q5BNL64q5z6nsy+Zk7
BOT5uvzd2sJSZUm2bAYKw8X21FaXucsxZrOU/a2lxW7VpSADEyF+7Hc7L3L4W42eKuDCBoYlugTK
yQzkA96TQOAQkFA56HhIc6+rtVtKbMRxzy6M3A+EN2z8Sm/O+Vwj8y6VT7X4pms0j0SAarsucNez
NgI5z6oXaxqpBYHFpAVG0t8ZinFsZvNWjpagkpYbVTU+XRe5G+AB+KSi7WCbGG1/a/1UAvl20cI0
pb5wGq11GyAYUvI4G+/CDtlI4iqMPilzqWfUpT1Aj3UzxX27Oenxu9bPLds22c6krlucrykyYrxC
MZaXkodyfsY2KFYlRSCJuw69EcL521jYq2RSxIxZP7cFuKinf97zWS5acJ/FAmH4WvbQogMHF8k/
j8bBmEKwuFwXI9KD+yYlUMcqO2MzjHHl2FIcVFErcKLXiue3dLE5Ky444HjiJk5wVvpqliB5lGhx
rHqpBbdYNo5H3FAB+zgbWDAAGnZgNq31oioRc+jE6JxRnrLPK7hEj8mU6ScyLx/BBY51iNnObE9Z
pFoJ5UotwTFjhpTIh+sHtB/Z/vsO/AOOTCpt1Fly0KsvTQGwgRejE6FP7sqwgU1mg6FetX9jHW/M
MusmRDWjChvlo5ncqppgpmG/G7+RwQxhk+QkfTZ7gzEwsOIH+xw+gLPsJIjDJZC82QdlHyhOBvD1
iRCNRMpx7ihnOgEyG5RTm3t7+iSXvdPqfyuEc8cJc9mLxMD8remjZJ6p+tNMBXADIj04h7Stsq0T
Bt0v6el9WeJBo82eVqMR2NuuQ26+E+eQZiypzcwYr8gCKNBvWDEXpBiRHpw3alFd1omOFGPKD8Ad
c1T1WTFEUAb7l72LGjzRQWOaKS4nUCM5LmE14iFPD8oTbnzNzdj79td/36eNThBr9pUzLA2cnbKi
/nb5ikqVxC0uRHKmOWWaO4b+ixbvmbQDZuv/hHBJWiloLps1unaGUv/om/6s6sDBW21ytMGGoefS
8XoI2r/DbgRyFfCqKtY8AFcVvdwJHNyYyAbwV7jcs12wMiC6sO5hNvBbxN4I5ILFnBv/fy1Gw0gS
I0mkAZMkehwXfS3275uYtNA1pVaGr1U19/P4KyanrBE1KF8vqNd04ULDKtlGkqS49cn30mk914+1
05zVoEBLPPqnxDPTGKxu/kU5ZLen6RPjMRfRt4hOk4scEQF0m8RWIFTtRzoXTqvdmcshtU4t8FFq
/SiPAoMRCeRiCM3LuCxUCCzO07k8DTdq2NxBwVBgl6z8vXa07O/YfL+RqoDcyCHHxgzZQuagAjCz
ojQh1oy9vOrDVM+C0rbCsh9PZKwFau7Phl7MlAeyJfHYdn0M++l96rMhsxRJbHYTDwsL9+qpfc6w
ISljVW31EoHuu1XzRjR3M5CXUS+ajlnVCJo3UJ7o0uyuMyaKTOHTqMBNeDpMuU9oH6dQszjGB0wk
3Ke+5Un35dEIMh+o/a5yK1JvN+SokoQFd9PQMarHfdo5BnnoorPy03ud33NSrE84qZvdMQrO/kW0
QLaX9jby+DKrp8WoKD2y0rreVcsPtf123Vb3znD7+9z3QlLAnkaJ3wdzkdm8qEOgi54Sd0usrQwu
LwDFvJJ6tn/E7uDjI0BmMaScPSTGLXHBvPwDOBy3Si47a3x4D87IVjSXIVSlL9UlgXq1GoHqEWPf
ZinyNvYbvLdvZXBJQWvbipgLZChfq6MeJO76kobVLwaHnXvNrSi6iL4YlxwknZpt3DCVzPnYUe0Y
K+opzk2BI++uW2/V4vJD3faoydl1kU0+mIGGtkKLEJLesmEO2fWXgK25FI/ACP5+3SZ3kX1USTVl
E3dV7JFxiWEaZKDrMj4tNfaM0AzoDKRxAqZbiyAnyX7m64Cgf0eJtBXKJQfJKMtMY9s8qXRr2oHR
PJd2IFBsLzFsZXDRY1ExSJeyBehFr4AyWEZAf+3Kz+1aG54NYgaQD2amW9l6djaa6XvURzHqJpjt
9b9jP6j8d758ETrODa3qCEVonM4PeN44L43sXRfBPtHvTnERwcWVaKjNBqyRqHMVwzVAF9PnX/M5
1NXHohZdcn5XB9DV6GcYMjjRwJPHOSDuHHopaXrjUfuDWh/k+eN1XXaCPgQYOsCY8B/NNLjPNgz9
MA4tATkr3u5Wj43/Rp7udz5bGk6D//s0IRNnoe0E6knAKXDmH+uWkiha3HojxaCqCh54gBYpwhWS
3wOJITHYb7S4wGUh80OLQxrbRtW1rac3sTuk6yd5ke9LArLbdxzfVhAXhKtEX/NhaVpseE247iD+
xx+I33skLANrvCtcIXXGrmqvOBRA45Vx3XpbgBXdEuVaVbfIODPwhBzygVVBdUgAMetOvu4q+jEV
Nnt3urA40Y1YLjRPMl10k4kdUByw+0jmDTcNrMQ4AClVkHdEOnLx2Uwm08pSnOq43JtTQOofhah7
vudYW304Q1wywIlaDfTJZ9mX0y5M5dW/bhy/14uGhF6tbpgwRMnkbd3GlJaMZf8Gvc9HmIUenUny
CA49QXDfmZ59K4eL7ivRM7uWhgZbjYtPHP2QBLmPJrmv3oGj7V52FS85YXrvXTQPb0Vz0SPLbKvP
MqjI1kTVQx7mZ/b20IX0IMphO5X/G1k8VogSSfLcWl2DGzGm+b0saDUv92N/Nh0GaHhTHnU3D8op
MHU3lQXfcjdObj4mvzRNDdCrKSak43rcO4mrHqIjdoSiD0rQYTjZupO/XLeePQPdCuQqS22ollWb
8FWV6GFqsI+RCgTsOdlWABe6alvr5bGDAEm67adbSk5rLJhFEngAn73UVpXbJoF5yOV91zhKR71U
9XMhFOROGf7WNpium1spWVO9zAfo0vtykPzAFOud4WlO8sR6nHEAcvCwCUUFuNAmuDBV4S4/dswi
e5+RnOQgVbGOuIc6JDRu4sAWDKeJPhgXsrS1yUmVQMloxDSPZH1a0SAv1Dr4O8PjwkkpD6UyRNAq
M0N9uU9ECH87JfDbj8UFDaVr7LRllk1PtQN6el+/caYDffh3l6q4NQRd3J3l+TcC+RfEashyCxj2
jWd/YHOR7W2DNaDkCdwwgfDlXxSm+HHIvs0itSshjPXRiqBE+/PYYKXA8pQP1KvRdzdu0nu0eN9T
Wm38mZ+OlLHJ1RkxjlVbJa8ixCFTc2ps5XjdPARWyD9cKFRR5rqFGL091rNrSYmjyIKbu8izdK7I
kaqIVt3IdAmzB9krUJMWLyZWt0io3dgPisBCRDpx4QOBw8oNApOPurui/UDLZ3kUNJBFVq9zwSKK
qgl3otdUOeAppvyo1p51XoIWaSvxq1sdF07RaIhQKBcy5FHN6lbBOSbH5KH+lB5aNHa1e4zontlG
BvEsUTHCssbby9FbX+Oih6TgSkfZUWYAIWIOAP42+enfHZ4hjD1J9LaxW5lu7Z4LJzldTU1imbkC
vhwqn+lgPQMHDn3yIRxfRKWpKNXwF8w8qqJ1wcAXgn4BliRPRvUd+1HjLD+SOxBCutUpDZJbSWCi
orjC8+AkCkDXaQ77YT0LggokwwSYq6mOjNWvfynca8mZcM9++svIwtM+d91cresMlWn2Ek/3BdDA
IhEblaDcMbhqJF7JOqYavqJsEVdv2tM65IIjFInggoreUmpkEksDgz9XJ1n9cD0yiiyRRw2nZdHo
BYta/9YD7FaW3/aBDdqz+F54ERSpwwUUeeqniLCsFn9TXPBqPtpPP6IPDCSwwXoBeMzD6+oJgqTB
xZKOTrRuKmhHqjW5weAP9bq1TW5AOx7/ZRQxuCjSS2quNexe8Tq2dwAS4RdZcrFohQnO3Bu/5yJG
sp2BhTdxi++DNOUKtdhp9r5xIsEMHrkcVWR0mG5sl93nJ1dBhWI5jMJOKR1L1OkRWQ8PLw7ImjjT
sFnz6uCSj57xwcKrhhkqeKUXNvvZ9eFKnOYRxvu2ngB0AWnJGcCOr5x5cVifVUDCpkLG452G65vT
NbnLzELtuKQ2pHWja3823PWQPGi4uzWDIwOtWnXx6PBk/MieMtRk8/99mvCtdC622GokD9SCdFNt
byw1erBs1b/uHMzZfjtOtJTR3FIBzC5xFURV2YYqUThHQ4ev4A87yMXHokgf5H54/jtJnNtTU8t0
jUCZKr9XkVH7+zQNB9HDxq6zb/ThnF1t676cZUhRAVQxtj/VkThN8/26Kvtl3kYK5+ZGgwfuRoMU
3Zm8/ICFJckxvkjHwQc5wcHOfFEm2++VbCRyxYKakXHoG3wncEWijQXkrMa3nu3b+CgFA+owBtce
sD3g8rtwLH3X5S6yeTSoKGqqPkkhW783Toq/HnI3PpohjD/AA7QghO5mh40wrkldpxFZowVHG1Hr
h2ajaDDIl+ufT2AjrwFtc+mm9UCwPwp9MiqdMgZPAZBuSe8FF47969tGFc595ZXkis4svpgfsvml
1p9N8CDQ+jnCAabUafLca8tnSn9c108omCsYMolmmkxePxjbXUju5TB7UpwGE+Oiz8Xs7kr8eJ2t
2ZylObWdTVkDA9C0SDzdYfCNIBeOJexfCDZnyUWPTO80o2GBOMdk8K/qqPmpT1wLIf/riooZC8Ce
aL9eZCZcKCGRbTdRA46MKL7NyI1efLArQWdEqBYXSDRi2kpNIYNlb8UF4jfY1ky39VjthUhyFH2v
/Wy9OUgukMTlHJOlxwdb73t/OJan5mVyk7sVD3hEmD8FR/jbQguGXhtpgHpjcgscJ7Q3v2ciuHGB
BfJjVGshtbRn3sxQIcdwusH+8N0QihiPRapwlcAAFMM0Zrm4zU9zc9KUc6kLClXRt+H3V2YJF1Cl
xnGxtwq8jqCSysPBKYGP0YS9YE9rZ+wN1cXFEvgdlinSGmutXm3vpjkqJz0AM8zNkxq2Z0Yavdy8
qxDfCGRHvIkVWPSLYiOHwLw8LNmntfowth8EoU/0mfg4QRdJW5k1aLeDx/COcNsMB8kBJEaQ9K9A
5PbR6B2BWBYLroRBhYsVI8F8jcqaS90PvCggQcuOHGhu+xg/KscxaBNfO2c+vRG1VoUmwwUQi4CU
D6R1rPimvubScGYQ6EBOrgP6Xdg4Fp0uFzx60vfrlOILIi1jO9wvAuJWh9UE4tLo4U3UbT6qjWMJ
7r+icoufncIDymKRFmLZXpzhpqf4NBw0b3bZa2UE9gmBawhqEJWrQeZqbueMxch2PanROS9E2wWi
z8aPScXUUJuMpU160k7M04vAehgD/STfEk80r7Tf+rk4Hs9fJMV5KeUsdlm3i6ui1RT71UsSTNiu
Z1RCuHK76b1QKitvrvgE/+BL4rlVStZVoNgUPsuAfi3d6DwluA4nhwYJexXMjQusU+Xiiz1hbcqI
oOag/Co6n8iao40CGTuo3m+ipsoFGDLFI8hdYIvZcTj2YRn+YDCswNo5XA8pImW4iJIaCs0KA8os
/Zna57b7PESfrov4w6VC1VSwUwN1gwehthKLykndMl3YlP10g9lDRt8QNC+DU/2Kn2UXbYtARakq
WpTfd7GLaK5EnereJG0F0YaF3iopD3oZPwvU268MLjI4e5hKM1OnBa056i545uoddK9bJ3rQHtZw
wnI3K1PTwDy2N2h8inI5s4Pfrf8inLMTIMFG9kIhnPHXYNoT6DRsUIu97r3CQp00zB+I3gP+EFcu
UjmrkaJKmzHUyqTO3viECa0n06+P6qfMIUcRftG+iV6Ecbmnaiu5tzQIs4djUaMvGba14CFWZCZc
wqlStQJ7KszEGs/ZcBfJgpu84Pd5dERiK2uvJvj9nqoY15i+07H4ed0MRSK4ZLLEspbPE0TkerAY
D5UmSFaCr2BxhWlUFlrUWfgKlXWfSD/jdHCKYXavK8E+5RVrtlis35Ru1UwyU1JhzUX/mQwvBf2Z
j89rfQPYEcdaBB/lD/nqP8Oy2JFupE3abAxG/uo7ctClzuIjQXoDGGWwX5Y+qIBVS4PoTkRvLPpS
XLwYbbqqTY8vFSVHE8vPwEMSHCNzv2vHyAWFzmhnAPggqI/SrdZ+tDI1VOpblUqOOUx/GYEsPhaU
naYWLPzNgY3n6tI/xr5EnDRU0LxhFFpR7Jhg+jteNxWRPXJRgTRVSlQJ9jjnH3Pya1luYpHX/uHa
fDEQLiw0RkyMyXwNc2vtqIGaOPVPgrez1cXoeecq32NPtJzxh/vSf0L5sW+plLW+a2Ae1LVChowU
n/BS4k6HCRVN5ExPy0F7un6Wf1DUsEzshpqg2+OCh6K0dj7Or57QHYEfdNJ0FzgUrccG5vCggDY7
UCky57rY/U94kcqFlHgAIbvRQWoaJ25KpYBOGMsyRPddkRguqJQRzeO8hjcY/TlSgqH5YeSP1zX5
w9XhogoXSuZUT21iQBVNBXhVstyVsQqsZEz7xnbY6r0XR7m3SqOrAiOvHtpgJMbJJrOgmtsPLZc/
gwstc5uTdWEtVFJ+lvpQr4LreoqOkgsso0koLdAg9kqsLGoYbSiTUCeiiCKSwkWUKE7UTmfN9fgb
Gz1n91z2hqx5ielJgeI1YfZRVNKITo4LJ1I1LWBwgkwTI/zToYy/Xj85oYVwsSQHl7lVrBCghemT
iUlYdjFan8oz29O3H+qX6/IEZ8jP9GixTVVlhUEOyDLGKoVaW4VRpnrXxfwhh/5ncfw4j6IjDsvs
0Xi+H/3soX9aK2c03DzsMcmTfpat/0falfXIjfPaX2TAlle9equ193Q6nRcjmSTe992//h71zJdy
K57SnQQYIAM04FMUKYqiyMO/+/HAwC8440QCcs6jHqIxydkp2iv7UrvP8n2sCnhetmsKUI79j1vk
a3lmtHeYaQvhrOfkoH8y0a457UfNNT19p3qVIyV2fs/KREQZEJFwnDvJyWBYBXvtl5UDKb4o9WkU
Cce26q8xwkU29hNWwY8+ZlUSsQfdusZVvXpM5MKOC8vJafFnbp6v7JloEE10ANI4JLsSgxe02XCa
QMSzL1ozzmvUsmTMMgEMnW/raB+PLzN5/kNr57xEn0sT5m1BL61ud+fKR0HjhwSzX1DpPTn1QcX8
wfSOup2wUImdUb9oC5ScisLml2E89HtthWZoDFk+wiAeQCH2rXmK7sIb0tvWX7UPxviXWBYobdM8
LoD8Y9xidmArNAYASir8h+rSRLlVmtDP8uJVsKpsq/4qHMsM6KpOdJ58P4gti0rqhFLeXXPovsUe
4/vPCcpEiR37y2+FHYz+8x84TolqOc+NmgLOWqQdpuD81Q7lp1jqRcPRtqOqFRCntLRs0GQTzbAW
vCSh9Ar1EuBvbdHH1B6mG4xu3vciYiX2yStL+ctFcygGY2gAyd7J1H23jw9g2zrqB4HKtu3x5xry
pEq1leqhKQFnuVM/sVKQ3NG+KQ/gjscDT1ILO7Q2j+fLUvK3z1bKMQo7A566nLPyZAqHfokWjg8S
Q6lEkRwAMOHzXA24riwocSkYI2lvG3cdxrCrToYpDTmmStoifr5N37USj/P35ZybKPsFel2dRsWP
6WGZfifFsYLg/H3ZllaVKLD6sj430n1gCEJg5l5/sTwd3US6xjo6eIvIjYHGhpWjQC24ifu7YL5N
09tMqu1MJ95169s0hhUUd/SjccpawDCIKDdCDXvQ28QUTYYRScOZgz7EMkbMAQLlmk6QPpVhbPdy
6ZKytktTsHTbV76VQJz6WxosiaIDLfjMuqSKuwE39dtqL/81M0q+B+2RHuqv1xdxO4e3AuUMIokx
R08JcbllBZPzl8LP8QZYn+luepaQqb+OtnmcrMD4iwPRojomsA7V2gf5SW1eMIaE6oKgdztgW8Hw
McDcNH2VYiG7T6y6tt0F7hT5xgflqOL5gZGrm9/Q5nyggnvXdnS/AubOlMxQegIeR+Y+kg944cQR
1if2dGSZ7eSBuvTD9fUUAnJny5jUsZRSLOjosBdAHcVB3cn0wLiOeSt0tEUR6QabGh4kLhLyaYk0
mNAjEEHC4jz4o2f6y75FDv+u249/Dd7fY+8YV2C9zw7Wo/nturybDnKFziUo0PzZx5gxjR3S+LS/
b9RjIXo2Fpgo3xNJaKdmIfhuMchh3yV3qvo5lf/Sf+ueuRKEcyxtPqfoiQdKM72o8lfDery+UALf
SDlXomcden10LJTRPvbJPclEpSRspa/4eX4yg5ol3TSWECA6gMTCC4/ZiaWlWFWtLngEE8nCOY1u
Jk2QM1kUNBDnuZ1P368v1rZVmRpVNFXGtE/OqoIpK1DyDBcYT6aj5uVTRiGFKRoPsy3HBYY7r2q0
GTSVhavqNCt2OJnHoBwEV1URBGdWhZHm1hBDkqrpHEX7JBmiQ3f7RLwIwRmWpFjxgk5eRJb1UZtu
GX/wLEVOqnRum4jG1m/vxQsYdzYtmQUa8B73rEU5k+Cj3hBbzw5z9d9ZxphTu+BwFqb2STXnNYSy
0o8NuSOyKym/9wi/AuEOpSGNpFFhmQptRz/RU/3dnF1LsUH3hNQqTcAcKzqNRNbAnUaSiklqUYnl
m3xUy3nTiVWoRH5wzj62h+HGShxh28e2W7isJHceVboF1heWjmc1RawjaXhZdqw8pNiJtpPAEg0Z
HmqVuYjnSVt0prSe7Or5U5R/r5tdXn6kqqAgROAe+JaSbpFBlSCVkCl6lcxbXbObXJTuF2FwvgFM
fkuQsWz/YGGQWPBxMP0hLgXR13aW7mKCfPeIPhn9kCtYMhYtzLeJS0O73GWt03jZiXxiOf4QfBSy
XYjmOAp2ssG5DZ1gnDGmB2EnB7uJfBnrz0M2Y14kETxPbotoyJSgm0nTtLfQcGUVidL/c/CNx/CW
NVa9RWCG9HbfVnBtSyM72WU7WXTl3i5vWCFzu00GW5AiqxnM5K/ZCfcFIiN5fMsJ5Wf2Bl8eCOuy
deuT8Lq/udFX0NyuS5e5qCgLyqpQtkmZ7XIt+Z2T5QLB11aSWAnjXoN0Y4rJxqAJxwFz/RTevoms
ILhj2BqMrC9znPPTXefi/cmnj4GfHhYP6+aLrtqCJeP5wVGN2JpaxYKK5DkeD9IgCMCE0nBHsUyT
YU4rLBgmFzQo3Skdyy0/GfbsJihHEsXl20mm1eJxGywD5WfYtIDTQowHUvDcqsh4aQrsqMRAsGK+
S6XZQc+hazJCGam8SQziTKCuWsDDLlDk5mZf/Rb+2AZp6hyzWzMrC8kOxKn85Ak0BPI9/aIcQbPg
SYWDl4BZ1OS4fTtZIXMH+ZDJVaOw+2Xzaf4RnpRTa7MMmH7C7c8Nz4Y9eYUHagni6468/w0CScQR
K3juiA+GqYisHvBBhbtJtOs63xxyX7C8zHJ+Cb1XKJyjQUFko2lsn7DlZWds9BQ/UxC1p/dkL6n2
73VkrAA59zItbVFjWPv/AGNPGx1y0HeK1+yApwjifdHW+aUAM9eDZjEgoPZgHAs3/Wy5WeKkB5ZU
rJxaNA5K4Ar4+ktJ7ZpiBqub28hIE9ypwQ+BwlgkckVhfPllk1J5jhVmFkblpNK3ZXES1pE6f9YT
rwCfP6bpSaKYVrAJ+SrMJTDTwZKgNHU85dGPRfqkt35a/PfRBO9Mni+71CVw0GCkAzJkBJUlf6Gv
2b6+epth3sX4+DLLIq4b05ggh0E+aQ0as+d7I9pl6dfJ/K1n8xUU5z0WlO+NXQo9GUngFZQ48SAi
xRLZGuch+orMvURTXJuXb6l8a4Wv11dLpHXONyRjnqDBAyKo2KMdnk9CglzJwyBFArVsBqyrteJ8
QjZ2RO86ABF5N2jPQZDZbf1yXRgBBk9lE+hy2GvoFnZD4wTKfowKsFtVFBS/zba4sjv5opdALVTS
LkBhCVCCEgNw46bP5bH8jj0a+OwC07uBTWz5lC8YjtLgf2MXTDaF04nepATq07hrgJwnUlhpWNUx
drpg3ygJLrzfQVgqiLVEK8sFJ0ZoBGWzACfpZiegEqhAMWMpJe51BW5ntC9WwjPbtERKLdCb42Kd
ecWBeIlfKE7xEuyNw99dAzl608QV6IITUuMCEKlQuiQACylUau1Qwe8Fh+ADBS+G5pN9/VXYLinC
4xyHsmSD1RDg6faIfDP4H/eSFzvq0fCr/wfHk8CJaJwTCXWdpl2MVaVafYjy2R4QXAk0xyzt2q7g
HAlJjSQ1URzgGjeMtIeVnhn3mt15rE7lv8/wfneI8DMyslZv9LGFQKr5LKFVMe13evlFIJHA5vlS
GNj7VE4sIJd3eLUfQA1RO9Zr5ZlH8+1uVjnxkzAs38yHXDYAn1o0ZQUz1ylAtR2qln3pFvzuo489
4BW7VNgDITgreW6bfBiqKuuApmTO7Ckuiuz35H7Y697iBHaOtnW4rjvDUwWnznYL6EpMzp8kS1Kq
E4u7E0T7WNib4K0lXz7Pe1HZ7HZLxAqL7Y7VDT8PaDzkLBrV73CvAi0oI3FuD2Ax2QssRrAHdM6N
0EmLF8L2AN137uyp7vTVQDE/0llulNqWdx1u2/dr6IzHvBFi8sM5aJFOhcIerTQN785KvoswHbj6
NCeiCpl/yZFckDh3NYfG1CcZS2i5A9jZsblr62y5MepZF48+6Oi0bsCZkghZGbcd1wWYc1zGOARF
2wG4Gm6z9CYqROwQIgDOa1nt1IbmAgDZPKlIs4SaaAzNthe5iMDFPWM3W1NeACFMvlmK7DXpIW1T
wSP99gOm8ROFf2XLpdiSUKzKNDS+7eOms5fAmV50b/BG37LZCPti8EzQeAuCru0nxRU2l4ZJshqz
zFRgK0+IDd7ediLFaX1zF9jVQ7GbRZmzf7m1X6Tloh5MRKADYfbIGu4whHE/oj/IycD3K6ESH2wm
zVHeKwf1KXal0UbiYBHcOAVK5Qery/MyYhQdfsBYfSm717x9SYVd8tvO5CIk57a0vCEk7N6SIjNa
J5GYLBzD/XtyegmeUOe6N/mXS/QFj3NeI1ECY4qZTG+tmq0jhXaK0nH2MDzvjcfrcALnRTmXMhI8
0DUsR1531kmxyA90tthFr75IY2TZ17H+Jdd1EY1zI1OkD71SYylZxM6IpWLNDiRbpW7vj6jPwQBP
ZHoDQWp5y0hM0P8qmMZoWfrbvlmdO1WZDDq1EvjnobSX5mykziSmItsKJdconJlU4TyaTYYLoqSg
04A91yQv08PkgJ7Uzp+oawoecrcUt8bjzMSkbRNOC/C6xTgiXPHNIDjLg+qEnahVgzlfPqRcQ3E2
EtKo1AcFx2kwdt87s0SzjWo+gh5D2odmbblDPny38jT6eN1cts6ENSxnLRgxqPZtDVjMsGv0m74Q
UdaJVMYdOtE89dMYwDCSQ7xH2+kzJuO+ZPbisOhff50EwZZIY9wJpIcakfoaGqtaahsovIvxmizj
ziFMIQlWjs/5x4YuydYIwWKD7guSnUKZCtyUQBieTiEaMBRUWgARZYOTJB/KtnW6zFtERiCwvV/S
/QaZmklhi6bgEVSSqNfk5GOZ9TuFonVRzT+UNN5fNzyBw+D5FQZSzlMaQ7ZSfR2Mm0F5KDBR8zqG
aP04dzHC51ojy47R8i7trJ0eH2qS2mM/uNeBRMJwfgKDTkGoXWAB2/45Tu9p+RFzB65DbPr11U4l
TNiVh1V6A/x5KhZsdFIwXeHRJMKbgVY45ucxRnFJ6ct7mf6WYBhkqVkyAeU6290r0LSdjWxkydlZ
OWrJqR1PpsjHbu+jCwSnpGo2zQzBPXKkaB2IntXfmOvHiLMvAJxypKWRg5klLonkIfdh5/NHfdxd
1862AVwwOOXQWW1NhWXJs9yf5NTulL2cfbqOsb1LLxicq56TRqtTFiOZamybORJsDQZNDBiRPR+H
oHRpXwr2j0g17BettZ8l7UzZ/kmiz3l9E2v/fdACVIOxAVQ28QBMfkltmGaSFwNsWiXnGsMetEhw
HGzq5QLApzXyxOwXguG9LuQw0BI9Jl6dh/2pmpVM4NA2L44rYfhshqFJFIwnDOthADFY5ec3oO51
lNCW79ALuW+fKse4XZ6uW8XmjX8NS94rqanbOLMyrCHVHuHZ7BBDMmcEYdR4Lcd7uf6gjjfBKAiM
NnOXa1TOMWDaaD9JBMJa4C//3BzMPcsXhc8pBXV1e9BOM1gLdqK4XaROzlegAWIpFOYDzQKtlsad
MTd2MnnXV5Tto18isZXNsB+xsvpx1IOQNBCtDYJbU7MOw6Q6bdnup4F+TTRZALctk2ERw9TB/MfX
ZNTKjLlzLMZUzL20PHbZURMNnhNBcPt4kpXGmBmEVn1J1NxWwSte6b8TrJiyhdyMgXGwfFFlUkmy
YkzwQ5k6/8AKZnZaJI6kYjpCKXr22t5rKzBOR0FXt32jU7Affw52KmJmW3vFYBjUD7ByiJlVMbuZ
Mwluwpv+cIXKeXlpqCe1p0DFIBxbWUo0qor6YUQQnJMf02zJUyZYUD/S5cuMd7br1r15iqxk4Gwh
soowGhcATFK/S/Pu+0ArUPEm022Vlz56Sp1OFfFWi4TigvLSijpliSV0Biw3Rfag56KM0FYi2fwp
FJHZG/Nqy/aDhjExFYRifOntrv2eO3A/mc3e4ENFsIIb/kFRMHcGQRExDZVveDSyfNHaUMb0iPBU
GIsdhQ99fGeCr1cTlBVtpSkUIptEw3+aRgm3cFFQNGmLCjtMUwt2eAf3S4c6cWyDlvpGzNmzoaY1
Gl9ZkE9lmKTLUrh6NHtZnfmJ+OVkIyR/h8Hlz+QJ75RkBMbfiZfKBw/CyNroiwZ3QrZ9yX7eR+ey
EBzPm8IpaFLVFRShyPyL/9xopM1MLKUiHVv51OaCi+6Gj1UItERMRVHR28OrqktD1PVAsICA7NS8
jSQwaqcCg9jYvApBgkW1DIzWk99ea1d2jhSSopCRFi5RiFtbpzlD2+t9O/vVkts0e7zuKjZ1tULj
3N20SDQyQwsiFd8HFTHNaDqZ8RoKm1+3gaipyIaCSuNfakirJMxKc4BP0iNbwZhkybo1sjO2hSCg
3VSSdQHiYqVCmohqIE52lVB2wPBgo7/XTuAori/cpq1RA3OodENDVMs58RyLNkVNW7pm/Erlm6EW
9MlvirH6PufDqdnoQ6bh+3T2Q9T8awj++g/XZdjycmSFwdnzohidGRKGUSt2ozkFCPHTH3AKi+gC
uO3lfkLpvPdu1WpYqAkoZCxRi81erYx7liIaD81O1MFyfe10mXNA+qJ3Q9IBLFVfK+PznBa2oQl8
wVZ0rFwWT5c5OzMkM1WnsCvfnryJAzt7al7QZBXs03N5KF3pEE7n/L+nYN+BciF5OCwE9TmQTKfm
oQqfNX26TXpNYNtbodc7GGb8Kx8Uo359bilghk8GSFfm78u+2ocYwXI3gG4WOb2DdAC3ufBlc9NJ
rKyEKXaFm8pR3Wfo0HzjeTZ99vaS3WVfk8b+e9KiBuawJnFL7/o+2HrxeScv5wW7bERlr8LkRUcX
Y3vuXppTZxs4hHM/fBLW94kMlHMesjrm1bwAz7gxjv0uf7bc8KCCRJ6xekTHaDfdi6htREvL+ROr
rySrbQFpLhOmDFM3MRa3T8khknpBqHbdNep8j35MlBzUqtgZfXnSgseieryurq3vY4KkhgZbBSP7
+GMe/UmtiuAMWyxhNTvVITFFxdFbq6UqpkItjATBxAzOEGNMlqtlo4IIxT0GoI9gNDWS54p+/w1J
NIXAexD8w/cKNyMdm1BRYAfqUZIf6kWwUltlCYq6AuCclBVmmmU0WKoMmfnqKXCpY+4YnUC1kwSH
yaZWVlCca9Iro8q1GLJU0UkdC0wVagVB+aZbWkvDfsLKPehtVzRkAIRyZ+1Yccfb4KSbwS5OUYZ7
oeUzIiqMNrmupa1jcg3LGUPfzLMRWFhENKZ7bXnuu+Oi3yntV0O0hlvP3u/0xTmiumqMbM6Yafcg
tJXs2imfjXuM0sUQaVZtfJM5vSO9zjtRi6FIRs4jdXpQ9I0GYGqimmo5DSiOh0btwDDtcvh2fUGF
iuScURAOSVs2UGRyqG97b/ZYIq04sXd9xQvvWX9yfRLt6S2nu1YjF+3oZVZqugkRa/LBUl9odRuI
LiD/st80wzIUauIg4yKPQqkQ1QdqiRIra6eBur/Y12c2iqRwhBOUNoqqYSsXLG5vgwlikpeAsEVk
JUfxkRxmH2w8u3ovUBf7Epcte4fEbW3VJFkfW1DXkv3TyYGixXN8MI8d6EpFJWObvnclF7fLlSjO
aZpqyCSoshNLL6Uy2lJEQNnnC+Riv/uaXNzG7jrkE8IEK4jatLPqsi75zk4PGir7Dby0oJXoOuDb
g9c1QG57txjTq0UhzAO99yiUNH2kZ5712xy1oNqrcpK8FIPuDqVfPU/39F4/WA4KlETubNtRX+yG
2+pJk3bY1exHyMkevd5OHyyClRVBcPtbjzXwfIJa3Y3Uc6k89aKkyfZWvojAbeUgKoaFUbe7ozW6
fZh6Zmb5mjkKxNiE0RVwASrg8lD5grS0kvWoI/AY0fhijYeYRLali+4RG3ktjMu9gHA2UbSZMsc6
NlfrNYf5Jjxa0al1Z7f0s10iytJtvSS8Q+OUX3aLZiTaUrphkTlp9VEZ/aI8FfVOCW/BqG7nWWlj
WwgMn8nwi92vZOTsYRxkqY0toLbyztQ/1k22a4NdjWKL6xuMfecaDmcXiVSUvV5DYYX5PBSyPaOp
s8sddfjSYLC4pL9eh9s084tYfJFaCoKBlLLFnBrMK31px4/Xvy+wP8qdJmD7laa+h2mo2VkxXhN6
rmJBa+/mub8SgTtEWnlQQEvNVmySKtsMgzMqPt1wlJ1otp7aUcgvtHmWrAC5s0Sr8IpLmUwDpvNG
znhT7yRHvuvPhdd2tqggWLSC3FkiTR1m1y7QUBpQr1RAzkB6L5As97qitldRo1TDhYTRacEuV4Hp
goFOCVw7/FH73DSmLfX4v9uAPiWiGaUiJE6gVCaY9avBefflN5LfmuSYZ7OrGn4ht38oFFvblVB5
r0/51Oili3cyJwdLV9e7of5XIDldmwmwNvNDqn5ZQc4LBk04x3KNFdRtY6ehXzI8ygfWK1ocUavn
XVfXtlVcwDgnqFd5rlYVJEOGlQwPxnQq4w/XIZgefvVEFwjO41XZrCdWB3kM6X5WvtHiy/Xvb4fQ
qwXjXZ2WoHJNgiH8r7pxwLDHHJOFTRQx6z9kOzuK53gLpOIZB+agidE3DKky2e+DYyCqMBR9n3N4
iyWj1bLE9wtZukGV8XkMRkewcNsO6Kdm+CGVuhVrqGAGBtnRO9Nn7ic8g8bSSVBR/Fux7EVLPN8A
XEIcTgEzg8E4ZP0BnW+eEqR7uRY1j28ffRex2NKudisNStAgzUBKzBT+Z7TjtrQbsgsbxe7CH7Fw
8stm8LwSjXMP2qiXfT8CUHsYvfjU7owDeWO+YwnCAX1Hf6o4zkUsZqGmpgZAdnIorrIPPZTzYq46
GxcrSpex7XNl/xqci2jx2FjpTLqZ5n6u7YbmJiVP2dcGYZOigyVREEps3/xXy8k5jKhFOd7YsuXc
DaBYpSBPyF76v3pXdv9X7j699iguub4d2KJdk5NzI3ncZEXF/G46f1b7vUp9uQbFfCVICW5VtiHu
/Gme/NDKuclCeVSBQ256L35kYy9Kp9mrN53HXvJl4fAjgWD83EpLVZXIYtZSKjk4snR7WsqHysS/
YBa5vob/ElRfhOOCqCg1QJmcA0vF21YcP1vjB305TOZN3Rzi4LEPnwchqOAMM7mQQ5m6pEbGBnfy
4i6pG9sgod2YjS0QTeAtTc6tYN7AP0FAhDHNKO7FgHLTM+5kPOIWu9/ggIGRYEiZLFPoh6+FHalR
EKU0SzeGb0ZjThp7pf4b72prDE5X5WzJi2Ua0FXkDqZkD6AjF1IdbSvnIginnCicjKzMIIhKvnbK
Fzq9TsG339LMBYPTzDQVchUHEKT2Bpd4qZfurDMbQJv71BWxtYkE4px9EueqlRKASePJ6F8Netda
Ag+4CWEoyI/JhqloFueJ4mSex1jGxUCj9226U0zfLHfX12zTJ1wg+PtaoUpl3mWAKGdjF8i1TYpu
1xjWE0mVpz+D4iKZOsTwV7Cc4ThGFZuenGUQJmXkgxy413GYln/x3yuROHPONCMYZZaaayfMZhzm
fTiLLtUCxfC9QaSV4kJjionoIepum3Jn5IfrUoggOFsGPUTQzBQQRV8fMOn1MCe5U4Cm5M9gOCvW
wQeRVCaDWU55f1NXd7UiiMtF+mAmuArDSD3pNZ50AKGfq/lzVDxeF0H0fS4umSg1UfyJ7w/TqZO/
JINgF25fxAxdlYmsydTSOQBz0agRBLgbdS7GzL3Np0p3hovxs2jYFc1E3Nb7BYwLemStCdR2AVim
W7j+07OaLs4QZKLog+22X3fJBYfzLVKyqGmUwH1NU3w005sysBU1dkxS2kaUO1OQ71uj9aMpECBv
C2iZKliZMW+RL+Zp00Aa9XxGeEVmv8+6LxVZ7JhWgqJFEQxndenYxVHVT+y2OdpNtV8G6kjmLNg+
27Z3EYYzjd7qW/QoAmUcZz81Sz9PZYGHZor4VVEXCM4gyoCWTaYBYlJAeDhHdmvVu6QCC7BMTs0o
f2q18KatY1EH5vbJcMHlDCQcwb1FNehJjzGyHRwxIIl26lA5YiW96zt4iyYN1WM/sfgSvD5TzaKV
IaPyxEZm4vnfsVQ8YbKIGBT6Dv3BRgfr9+ZZElR0C8xE5Q4lQ9KQAiNAxlgkV6WLHUaS1+uNwE42
YVAejIYMyzJ0/sCIwsSIsgCLOdVV5rSh3u8HWZ7dKTNTgb1smuQKiv195W5BsdWHQYX83hgfIzzo
pYLsvEgU9vfV9+XW6hdwI6FUt/+yZIpdFwmYsEVjqjak0E2UkZmIfcDYx6ckSpnWS5mokzsMO2V+
XOJv101O9H31vRSkrbuBTPi+ph21fk9Bcfg7AAhpMLQABXF8DWuQhXordfLkUox6bfLvkfnfHRxW
6CcAv2eQYG1CCdkhzI37HM0/RvI9LR6uy7Ch6ncQ3OaQkrkiWg2ISvrcqF/wTGbLneC2LcLgorWC
Kl0ddDNoxounskTJbxnaY9F51yXZVvdlsTh1N8NsGlECSYawuGkM+alIDIEn2ap+e7da7DesNkY2
YggHnRZg+OUX0098y+17OK/prT7MdKPz/2MiGPvh3OnwDpTbjWlMms4smBVgxuPwrd0Ryc5M0In0
58Ye2CAJ0TxEkcK4g1XvFqtBvnByo6Ad0PGV7emYPixExDazce69k4w7WtMQ9ayZBMn69qxNX4ru
u1y8yqkTJw/h9BT+xsybd3DcMRsh2G4jAu1Rfbb77GnQbxT9QdFFzWWi5eOO1UQJ8C4yQawaj/dx
haRgkDlhJUrACAyep8lapFYrImaMpnYm6hOCfIF/E8jBM2QlWmnq7Mx2TeJOHbED/REMRIJjcyv0
XmuF577SlsKI5DcUFDGd+13kR6wGMR4wACb3QVH1Z05V4/xENE7VMDIriKMe0+CKM2ZNOw0s8I/c
EU+BZdCwU/EMN7m6qp7Sujmno2hYvMgAOMcQqZ0+aTmzs+Y+sJ6H8g9F4NyAtkhkGZgIZlTt4xbd
E5MluClshYXvtM+5AC2jppGWkIFx7Vi7HtSW4y5+iO5af/Csp8nL8D4h7wsxUYbArWqcNzArKU8N
Cjv4m2sl9UqQaf5VfGlszDHYpV//zBw4n0DhAkicAK0OVa9MEmewYsFaCsyB7wgddTXFFYVtVw1P
iGFhoxv0uhAb94W1svg6L9BEUJDmAYGooWuguWCcbvOJ2lMYe9eRBK6HZ7TqMJJX11hopVP0o5m9
E4EXg9JJ4OEEBxD/gl1mWRcsFWAYhUO76/aMbPS3pmy/WzcubCgjDfXrFpQvJZUzR7oXWJZXqt3+
zxaN8wd1p6L5o4E0luFb2tdURdnmy3WIrQfYd6JwPiHpMjQ5sV3TegvGWTduejuiXV9yrDN6gY/S
LvOy3W/c4NA7o6qapetERpfL+7CrnStUaxRkYs/KuuzG5etsCjbPpsGtIDhvEObxYuVIXiLDpKDo
+Wsn3UZRLDC37dVboXBeQG3AThgzFNSfyV7hD3uEj+Yp8amjgMuM7JNHbR94suhuurlxf+JSvg9F
L0inVQFwrfJjEN1YYCIg1YeuE83622opWGmK8j0oqCsPaM6AzKfZY9WZ2n1nDz8acGdWjrhtlWnl
l9DYMExLw+A4SgzO4tXJmnND7eEm+ipEueTkJ2p5mtrMyWNwIqehr6a6d30LMGO7hsntgEZKM1SF
AlMNbgL51I0nDdOhVMwJ6/sf16G2jfIiHmf3tWZUVRx1k5sni0PADTpaoU0M0c1JBMPZfqcbTV3M
kKgwasdcQpdM8UEvTYHvEMFwxl/Faa+QesDCFaETtR8W9SabekE4uW3pP5eMf3FFXpUU2gBZpvoA
T9jmj7l8T4RtUBtVyLDzCwx3bdasuFaapJ3c1B5csJYdm/3sK17q/0au+B0Qee/6UBdPQqQgIQmc
q7obR38qBGGewKD5N1WpK5aZSpCl1T6R2DHqZ0IfdfJK0Oh+3Z43j9vVqnHnoKXjVpRKECY5WEfm
/aZjDacnWrO3F9Nftihyo0jm42UAfu/9ooEkKbTqYoR2fvReecue3SO32mNUZ4YiUzataEQnfeGN
+/5IHsb9b5A5YIzlBZ+TszDoMBATcqpl6RtKds4LcC2mnSAc29xQKxj291U2Ikpo0XQTNpQxWa+k
aPdWLN9Nlfp0XWsiGM7hSWkRtIEGmLb8S5N+qKgD+VNJOEcX9q1kaP0Ew+g+jcNeyjEzvhV0GG8f
vqvl4tzc0pqD1qSwCpRmo4dGPQ374oT+7OV29rvbCsPLLA9NsyJr3OqOeGcNnN/TrJnQZcT6pbQ9
GgmuOFboj1bwfeiG+1BXcK+iKBjvx30r08PQi6bHbu7vi9x8niDou26huPaiZ/exGVN3ru7k6ZzV
D6om8PAiJM4rgkIyNfoedh9LgZ/oFSiVdJ/I47Guvrd54l+3y63iofXC8pmDbrTKMCVY2OAG4zY8
1W93IfExZAtMux7Zq4fiRr59yI6iRlshMOdfsiJSaqsBcHIoAnv5API3p9qnsW2hdDP5gip2t3oG
Q8ieClz1ZryzUiXnWDAYustMHQtcqYvfkt1MfyRKaQ9WZc+q1/UHwQoLtj5PqI1aREuqS+C1HlpF
0P2/y3e6B0HPi1PZeC39/kS/CTA3D4mVjJy7KdQOZMYRMEtPe7CObIqt/DTs1Zf8mTGyL15zzMDM
40yvmSNk9GbH6ZWTg6fY1syKFDLzEWxSku5jgIk72NNje659MMsIRGXaugbGOaSwKIxqZhvTku6r
8DVOXq8vpUh7nOPRMXWsVlp8n9LnbkpRG3kT5V/+CINPOhSpuRgVk0GrUcc+7dUqxuSbPxOEzzu0
ipr1hf7fBBFsLT7jMEqz2i8FzI4Ut/F06DDQohxRIuMZemYjdhWEQtu6B60o3r9UsHZwrpKC6WXE
Ixvum2m0t4YXvI661zWzfRdjvHr/QHCh45S1GcWIA2ykH4PbHdKj5Rb7AXXS0pEN1hYV/W7VA8Id
X/A4r4ihwHgdDyCStqvQm6fuBxB055hNIyLoFq0d+/sq7lkwHxAkXbgWhelwUGrDLxVRTLx5jUAI
R8F7AjIwnvMkaaUkk0Er7bYh8oHJazGC6yzsQOGh7gRqEkDxN5aqtIpOY0GxprO7xBmRolN91ezq
pOxAf2In+9wf9+XX67DbvuGngHyhKGhYaKjJWMMq/Z9vkDKBb9jW0wWDM8B27LomjSGZuSi3c2rc
WnXt/JkYnM31gZxluQoxaKg7oSx5EZL5ZjiLQg32U3911RdROJPT8x6FyhZwRie+Zczp4ZHc1y7d
WfviRkQI8VYfcw2NKW9l4LA9MD7VQJsfeo84WWXLz+n35m44pU7nDR/ZIBIkYL3kliBZHd+zoVaG
J356FBkJdxSbdZ9Y+ttGm57lOLMTcjOrn/9MgyymXMm6dAPNsulvQ/wHQ2iIoi3GHbRLKhlqS4BR
YPxfWBIbjBC20Yz/R9qXLMeNM90+ESMIzthyKFaVZkuyZW8YtrrNeZ759PdA398uGqKJ2+qNN47Q
qUwkEskcTtpKLaLQEqmMe3O1aabUCGHzmQE64Ba828gnDsvLvtL+8E3xyx4tlp9YaS2q1YkUAyJQ
NgfDqLDDc4jd3WzfpnAOmt2hHWvk6RqWlmo61qzDVbz8b8FhgGZocjthaUDuxneij2eB17A4r2F1
g0ob9hC38uz3GggKM1HldPs75aI93mtUKpZssts8VZUtkeeJ3LYtRZbtaybiutgub15eEovzHGVH
B9BCAYt5d+Y5piP1Mtv02SqQ/3xWnOfQg1ZZeubWUXTW7eBMjhgzPJEHpA8PmRfftcd9QxSYu8V5
CGpIlCYsBWGG5MaYQCOjxA+hagpg/vDFdTkxzksMU6MaI8uoyL72MHuKh8anwk797sy2T1dnRq82
I3MuUqhIPs5zmK2apoUJfZrJt7Qu7MS8qkTNrSIMzmXI2qRhYS8wwv9/L7vduXIxQ74JvC9jpU4l
gMwPI1tMOd9iR++xCe3l3J6MR3rGONFB1D8vuMrvJnmLwASzB6yjySWvkWqP5rX3nwyQct4iClsE
gDEg/oXyRGJw7qLR9chsUxhf0WDCdQSTVyHaeP2HYP2XgfMcoyRK6jFi54MtRXcI1r3cD576A7ip
wcXUH0V2LXgR+TXug7EkQW9ApClNnACGnfensfzaJ0I+081MuSXriqWBus9UuZtLItNKGgmpvfnM
mL2HKw30Z5KffDArs0Li7irNlkGJGFJy3YMXxxtB6XJqn+ObuQe9BXFCMMyDaEW7ar+IRmu3r9cK
m7vDumR1ldSzZoKX5YUtATZD27rWv4HG2gHdhI8VFY6oFrvpNy6YfF6vK7KxRdqepQ+wHSX7ETQv
+vTwgeu1wuA+U7MQGWbZAAZtHhrryZCw2PRD7VIrDO4Kz1Gb1ioFBvgmzNrTm0+KKFUoUhV3g62F
tLlBkEBosWPJqL5b6AbuhsHeV9amn1gJwj31fRFjm3yItjl5uGaaSgV9lKK/z6RcBX11MJGhiqCo
PspjGwfzEhAR3/9maLSSgXvQMW2qS/nIDgP7W/Tpk75cyxhTXL5l0s99bW1HRisozjPoMihuMmzR
wCjX7MifsQvHDW/ik+S3j+IZbpEFcM6hp21qTAk7G3Kjxw908ToRqcSmT13Jw/kA2erNNOoBMaiK
3UuNnYJUyqjulKH9b4bGJ93YqjdjkGHOUak8xkv4aJiNu386AmH4lFsVDGTKczi0TF4OBhZe6pny
LW0HJ9KFcyqbHxgXxfGptyhrlD4isLnR+V+IXDoBKInY53WJtKt02BdNcI34pp92IL2ShQwuCA7G
2B+jZfb2IQTWpnOeQLYUKVd1QOT6VZl5Rnydmc4+xBarEtrOVYqVXRSMgDxZn1q0CpVZ57Z8VrCp
sbbwD5ibD2Dlr93Jk7D8MvQ1lCSmz9ZV4Zde9Vz4gUDQbV1efgQzo5VLInKfSHGMfo+UVljS+mmq
BRWPbU1eADgnsVSzpKkpAOZetXOss5XqV0yMf+hCXVA47yCHcR4PAXRZ0i/qnNhq8bh/WtvJ0dVp
cc6hbMIFYyOsb6qebW14WsLelhPFmRWsORmfrPhaRWP8R/ZcrI3k7Wetzgd5jsxaWO94F5z62I+L
l325BMfzlqdY/X26ZIuWdxCrHnM7yBd7KH+mIkKgP7wUv47n7f9XKG25LHqRwQiMm+LEyCuMExjL
npD2siVXNI4tMOm3SH0FFsZ9rC0EYNGifNfC5Ekhmr+vNWZO7zIqF2N4ow1YQZQNHWqJNephzvy2
smJbtwYnLBvsouldYoVYbGaKqt8sitrDZCe5wkyK0ZgJmyVJTtgScwxOGeYWqlsdW9Mk90M5HMvU
wEYONm9UOH4H0xOyDBr78Aul6W6JzBsjb477OlS2I5ULBudjl3BoTZmlwJrMwVyz0x2qazBj+uSv
4hSc2S7e6lj9XBD2R6jhaVhUYrmMJOQGT7+Qe3n7ubz8GE67VpNTtWQ9Eo15JPKr0by04VUS/rUv
83a39EqvnLutpyyocZIsZBqwmVRzcBXu9SMCp2cZV2LwomN66L8Utb183YfevugXATk/LHdp19IF
Aqr1ySyPtD7khuBWiHTIOeGwoPE09xBO70bHVBdXioivhq09ysTbl2b7c3ulSM4dVwNFNyGFOMsr
ezwzN/3WgYhzjtEbhIy6+6FyywWPz9fOQWaMIzu4droro1PeEluaP+SLfx0Rn6dVW20JiQGZ8h61
XjyVmpTahaiRXWSDfH42HtUok1jzQ+eSw+izLdHkyDYxPoXX+YmekWZ0g1vrVjrpAvMX3Hh+ZVdY
jZZCKiBXWetQ/W5Jj8l8bTbXWqgKoqttD33RJedcSl3J25Y5F1Rp7XzyrLB3KFajdPlN3CfeQBWB
RbI/+N49XwA5B5KO0pTJIQwkgPs3etOTl0lwv/7wjF4wOO+h6UVKcxNC/a9okLmhZlOsBm1PxQN1
0y/7d4xdoT2J2GmuHpy+saRiZN05TYsZjhiEup16qJQJ+0Qkx0gVT5exaXihAthNL0JlC/uUsbEC
mw5+h6WRHkvZjK8wooFuPz0Y/RMt/851wXvKfv076VYw7LldSdfSvJc0GRF+PGOI7Bv9npkvnfS3
1X5kWolCEkXFdg+FZxUHp2g7LF0MnEQ7YjT7S2PdZ2MleEw3vfsFhQ8Tw3aKMiuMkOaJEidCbSJ9
qUxRemS7aLVC4Y6mCNGVqZeQJbtmHPfJo3ZSejC/qmjEFG5U3bxQKzDugMIplyNThUjy8i0unxci
8LbbdvbrYPgwMQoWbNsoIMygRw4+Gcb8rkocfRax54rk4DyRNTVkKGcmR4PVA2SyUd/5yNfPSlWc
7xmiRBrTBqIkTRWem0zK7bnJ5Y98ya1QOO/TTUZZlQwl1TB+OYx/w72ipIwGzH2/I7Jlzu+YFQ3m
mR28Wn6Ni0969oXG/j6E6EzY67G6/Jo81CmhgMBo7kFOsIp+rgQPkMi8uACFjHXV6sy8qPpqGXbV
sBXLTt6LRlK2tYXCkIVsAYjAOW1hTynpUXxAYDJg7VJHnKHE8MQgOpTtgItecDiVKZhO6/IlZcl5
eqejU3M4YpzhlTXNNwjeRTuHt8SyIA92e6oWwYqs30+oM2ppYLlS18pdzEjaCxbcSyLdbQq1RuHu
ZmDmoZR2QKGPsqMfYg/ku8unFquou1sF1UhN1DW29eqsAbmbGpZGgfVJzPDixpbaq0C9DyOEXrqH
9KbAAkUq5O6rKqXgZoiBhW9UWXo058LuRKwgWxfJIqCZVoiFs+K3ZA5SjMHyoMCLsNwTw1PohxR2
AeAzpZOuJiZpAKDFxaEfvdb8XiOM6/svhmi6fFsWS8VKC0yqYVcgZ3KqVKkqg+ry61H9Kxz+3nc6
m/3rFtaz/QPAHUhikblomwxXFa3OhlP6s2cgZz7Z8ok+1E+MlD50yV/7qCKpOP+gDNgSPioARUuu
jeVMdjIKYg8RAucZpG5MR5pBbzOmbrX7ZRSUsDbDjrXeOFcaqdM0tBUAMB12X2HqBDMuNnGwDtAX
TWSTraB3hcWX2aVeNiraA0u3y8/6ga3UYeQ2hjtd5V50MD3WNSM/KUfEviISK4Ei+Wq7OoRqiqWz
cA7tc9+9NMPTvimIZOMiKrlR9WxJ8fcVv0Mll30va4f/jzou8818aL3WIee7xy7piMYu0ujITnKv
uomLiCT0Rze9X26isy6Qa/O7aA3IFLt6zuemU0qi422ahuBq7EI/UvPnfjSvikn3aFY5UZG7clfc
N2CSqXLrqI/KB4IjfLyahkyw0ZnwNYloLtBAU9LRHctbY/az6ZM2CvzHpnmsIDgpa5DwDkUICEPP
D+psnPq6EXwUbT4ZKwjOBc5ym4DrBxBtq9pl9tmYJ6TSRVNkm7n0tbI4R2hOjaJhM/CIVGa42LCP
Qz46IQjvsQVk6Nx9q992HyuhOA/YxRVaFA2gDcSuThq4prGREHWwW5ZHFPVTbYcUKzTOGyJIw7J1
7HZ3Y4yu4SqDYbg7ah3aPrVD46PHXpSq3WxdWGuTc4910oyGHANRt7vm1JyKt1WcU+b2r8bj4BEo
FSSrIqZhgTXynNroUSuieoapzMZVGv6VjV/3j01givziRXUpSTcv+PuS9rdJnsMcCx5KUalABMJ5
RDJJTUVSgDTp9YzwsgoPkfrlvwnCeUNVDUhd9AEMQsY+v+6uTEELh+TePsof7E4n1ABvJkE89rsP
1JtUMwPQ9r2xYbSfWDE+d8znxWns/q7w6dM+3tbnDSizfsFxmqv1UBsjkIS7+dLbczDZOr2vFJ8E
xUei2BUQpz5NCyKsQIJc1vCjHrEbI0+cbuoFTmLbmi/isP9fvSByIqnG0kAcfI3YraHbdSba6SDS
GOdbFavSlWEGhIYgbGwKd4CPrcDsHKeCgGnbqi/CcO7VyJSlRK4GH+ry1zF/teDEpVBEPSgC4bzq
KJEh0JkBoM/dnhdPq0Z7mgShJfsj7yIJxTLASQISbosn162bZal72cRDIXVXQ5g4mT77lfTS1rJn
1qI14dsi/ULjY796mtRZqYGm0huZnEL2nUEP+/dGhMFdU6RqBrOmwDD7l8V4mAPNkUqRINumdhGE
u5yDpU8o6rP3db4tzFfNnJCm+Zp+zM4uMNzVLKegCObRGJHOd+ToZijvRc3XIm1x1zIHc2cbp9BW
Oj4b1mda3uai2vT2zb8IwX7C6uYbaJOpU5XpaoyfAl3xlV6UyxAdB3cfF9rNgW5BCnm6K/RTn2B2
97GS/v5vlsVdyCGkUYoF06NLJc1PZvQIN/n1TESkjyJhuPhGG+KpMwfoqzdkG8SAthY9J8O3QP33
FJZYUnw5Fy6qkac5zY0WSguNl1IOnaUHY562CJ7NfQN7x6uiZF1M6g7SsMc5T+61ILOH6vm/nMw7
TpVZzzBDgjVfaF4swet0aik2wOu1QJR9Q8YG7t8NuYwmmpkMZcyqGrz6+ddaDvx9Sba/tH6dCpW5
K9/pINIdEyaKR5DCiL2ss01n8Og5OSMJ+Nc+nOh0uOuvNHJLwxmno1uYf5BDLzAkt5hF+9L2TZry
jVhLMQWKGgFmNMrbYCixbak7jloEzzx5+xJtHhJeMwN5TQvxE3dJlwz8QcrEgsFUQcUBLV8G/Ygd
rCC4C4onLJKTDgFTPc9PxZAdK2K4+1JsnssKgrubedPVhVZAYWBdsvPZ1dq7VP97H2PzUC4Y/PeF
bBV5bEUIzYP5Ll18vTbsrL4aemFRa6u/HTm5f46E/9CgRakiGsORpNV4aObPZXSf6+7QvMbJXZSf
gt6nkUA2gRXwxLnVIodJpUB/iXVjlokdpaJP7O0T0nUZHTwKyo7s/1ev2kyXuW0oojMsPshnf06u
W13kC1io8i44Uy8Y3LMmR3q4qCxm7idlsge8NLXUnxa1d6pxOQxDbtiplJ5JNBy7pfTkUDvsm8i2
N1Itit1rpgGmGM4b0ZiEfd+i9tG9Yj3aOX2QnOnBulOdzJNOovHo7UO7gLH/X6kU/PIzCpIAmzWM
4afzXR0ngnBXKBB3bFNldnOqAUPzw+N8A9JmZzoPXuhgBvtK9EEiEog7PyPRiyBuWNYs+iHLWF4h
SCYJpeGcXZbroLtSIE0W2xAJY9Ghh0Lrcpav00N2I0qEiOThHF9cSNWQ6YAb2qcxuInDj6T4VtbG
eT0rKMKsYYdD4ufJ8PqeIpcu+HTblUGXeZ63KasnuRyBoVqKLaOaEqjP+5dGYXHA+2v7f3YMCO4L
BKu727EpcezDQUbXPgjJpEPndtfBGckxh23KMdwIRTfPvG08yR8fxaty2Uns/QQuVEE3sNnGJn5C
nwe2GqDplHztgxOdb4Lgqylq62dmtofGeQl9qtVCGqBTE5W2UEbbyrkcSztPA4cqoihMBMZ5CWmO
otIkANOxeoIeui6yUyyda6/jRuR/RQfJOQs2t2kGzN7DWwKik9yPkWSkbEm6EwobQtkf21Mi5yza
0Qj0nFlNHNxT6c6Kv0lE4P3Yn9iD4NxF21ap1TN5gjKya4oJsMHJl9Myevs3QCQK5ycCWVf1njly
qc+PCQbIazp4qL0IYDZHXq1//AUuGucvBi3AyuQeOBU22g1vaW5GZZZhX4Lmyq/6A9ja3KCzQ1fI
WCWwQr4dyErLWW0qQBelbfn6wTzWnxdXew7PGlaiKK9y5E7f2SM5CbqdNpsLV0K/JeNXr2TfJUSS
ZCBjA7Q73qLj2ytOipchJx36pt++qGfp3N1gcvoDXGprYN6nRKpqJQXqnB1ZwK5EkVorHTkcBAIK
jOddXwKIZCrKYOJwdLT6VsGIkGy+7lvo5iugKSpWB+iyqvIhaZfOnUZHhPBDndwvBoaySeTuQ2zK
sYLg1KVhWUiusPRdZHShAzqWL4oCu6SS4DN++xasgDjvGxUlNasUQEH6tiI1U+3U6w0nvdFsZI6o
o73MLgibHV0SlkY2PQp6SLDdFjV3k9/vUCvDgrYodEAsymfLuM3aq95I7EITzchun9cvHH7NgzRn
ygynhRhnqY9EwSvTf4QnBSSp/4jC70AxI3OMOgKICK2zaVJ7WZ7YwkENkSCcVXRhYlp5iKalrPO6
qrGnSlRxESFw5pACoJCZqgx8bUlx7xtZIXC8m9HFSlXsJ6xcUGoS0psVLI5tFcrHryo5V8VLNXzX
DWL3pbt/kQQ2prKLtkJT4yQbJNZKZuatekiHrrPHoCz9qiyqQ9omskC67YsLezYtauFR4V7JpAxU
0pYgabKy2Am6wU7D2yLTD/tSbfeqaBcY7pHsM6kmQ1+jhn+enfyWbehloeF8T/zFiY7lQfqa+JVA
l5vP1gqUezEtNS3KVAKo2o02UajTzJ8m5avWLu4s2t22fW7/CEj4SDtJrADTq8Cq85+T/iyVP5XG
o5Egptk/LcIH2xhFi8OOVuia0xI7SL/kEbaUG6Kv/e3i3y/FET731ywzMfQORsEGMKmNBeXJHXtu
FXe2sYxK8NRubUXFusuL7rhLXAxjMKCRH0HuHeY9r9HEdOiO6qfXwQvs7lvhi7a9bj8iumLggTeJ
pRncJYtKEo+98cZMph7kCG0l8ndW4ZQczZZVZ3xZHOPQ3Eiuftq/B5vntwJmVrS63f1Cpj5eYCXa
3H2dwvQUpNl1OwYCGGbY70LfFQx3qWOj0hIyvskXHns0DIyH9iSmsd90visY7lJj1yKG8DLAqMl1
nKZ2r/74b+riLnAdLPUcMnUtiQ6G6C9KPtiFKZrtUDZTdhc5eMa1cNEloyrAtQGCd8ae1D+nfn1j
OOQYYex4cixbcZtbzI152U15J2QPFaiRp15DE1Ft6swFRyfl5+L2PhagfYEhHkBQ4TM+ZCEie3d3
7MPk3uUEvLJxxuz/7Zvdw+CHp3yt8LHX+ZIrYrXc9v14DAlFxIE7x13vfAk1C2uBGS0rOSyn2Avc
sXBeFycAC3x6h7bYW8kVZaO2b9oFlCl9ddN0meZ0HOFTsvqrout2VHeuGoraSUUonCMZ5kZpjRoo
Y/WZhJ+bJrMbLXT2b8G2fVxE4ZzGMhZSj0oJMoWYqc0T2S5Ei102H6/VCXH+ImqslhYLECwq20lS
gpV4vG6s5O+Elod9YTbH1K0VFuc05nkozKWAyhq3utZu2IB/hFRe6reH8szYVVH+PyBNbxde5KmY
6I08UepVdGqcW6Hh0mLVKsRVwqd8OLbJpyj5vC+mAILnYlF12WixPhQPtdQ78lA4eYaVlFIkMI3t
ZjR81ukI5Sl2YXDZt7II5C63oM0AWRpsLNFDuzp2HlrRHtKD5e0LtR0XrNA4v6HiQhWGBjTtgTXt
k2PuvCYZ+HtkN/EkfJsL8Lb91EU6znMMmVrNsg684TC4MpY7R652Sq8Xj9FAiMrqQuk4lwHWgrY2
G6CxvWrYVeHpV+GZehomksiN/EO0xGQ7n73SJrOhlYsqsJqHZC3w2Pid5rSYUG6ODI1xC4vQtp3I
RZWcEwmswBxbZpC6qdgULUPV9PQfT4vzIuEcIzeKGieqDcl977NqQ+OpZxUDtAgbBYmA7Qt2kYdz
Ix34GRqjg/IW6k/pEw1vLOX7vkDbXvECwbmJSTJyTYkAAQZoZyKfSN04WnAMKhFH5B8CkF9IfH4t
VfVYVnMgab5iYRHM8IivTSd/yP3aXWYbvIqH3mWUdlUKku2PPpYXfM6LdC1GsDDrBUnz3u1B6JSP
s9PHoqEfwZm9XYiVwbeNHoYJUyhr8st60L+CI6T6wOIe63Kr+IxaHZft2Bqwwpo8qMWLnH4bc4Ht
ibwuz9cwZcpomQPi0uK6OeVn8OZ5po+qGmhYhQ3AAh/41q67UhqonVo0GwMr+GadQWiPomQHEpfl
s3YlJngV+aS3WG6Fhn6yRaoboDF2yvl7hj0Zysl86E/Nc+aIvs8393Ksz4rzGGOxREPO3pPxPLja
DdayomCE3ACanCXnFeRsCBHrV0aqmz9mvojcfbt0tTIVzodkmNvT5ArwjYuq5XXqhQ8gWT7mXn1j
uf2BUUUkGEWVzrlLwQFzEpdBhD+B8zFRSPSqiKHv/szG53PE4tEBRU3NW8DtO9/np+m8oJFduUo0
O/LVR+qKoiFF8DS8eafVmTcGOpZqDb+horZ0pzganr7coV7p9Lc1mJd0GHf0BSvk4ICS83iluJ1f
+Lq7721Fv4LzQU3YSO0445tkHEu/LmMH7AmCe7vp0A0FK2FNqqo6T+KNFtP/W0dRK1hrjbEKrSGf
FlX61ueiYTl2bu++sC5Q/CclpRY+hHrwhbPKe++nPuMxU44fyiesYDilZWOSWSVbCEVSyx6sB0kt
7dYUMDIL1MZ/LQ5K12gmY33Oek/ufqaksOWG2nkkqIWIcLhorx8NrIRnXLWD1N0E7XzqluJaI9oz
MUU7u7Zf3JXimDWubH4IOykZGHUE2+tQXaN4Z7cOucpv0PLhoHPrbZdufUgPFM5BFEdvvoMrcC7w
S7ROaQoFZJtBZB5brXaJgpBzmk/7N2o7oF3hMIWvhBzbQW3iGQrtXNnBHBE+s3In9ivc58KTvwjT
Csxf7hk9584b7JUZ+gJGn8R2+p2+suJkd0x+UugUn3KZp/v4UDibriCBuK1PA7P3pmEStO/8Lqea
UyMjb0s6yNfG8Iv87+YjvJeW8QuC/54L5zCMZsb/UYP6rmwHmwS3dZ1/xAeuULjrnCxjWw0EKJbk
adOLsKd3+4AuUnDfb1aezRJVRhieNXpd66vmSVeew/gqJsQN558C+2M/9709XOC4C23W7ShlFsQJ
0tIZCejVM/3TXMY+aMKzys+S1rXSxO5NZ0yX533wbWdyweYuOK1MKzQHiNovoWflHeq3mqsMkTdn
xsM+1HbQtDo27j7P5RSFMjs2xf/fLLvl0u/xiQ1ohQfzaR9t+2W5CMZdajUpZUlmzFK9ZRzl+tkq
vzXSI2mu2ujTaJyMTuCVmaL2DpG71HMUx21SQZFGdsySUytabiD6+1wQ1qYxSdNhwhM2K/40tqcq
LP3/pjLOPxSjXGUkYSIszoA5xz5xElDKKrnsjjW4EVP5viK6vQ8qkIufNNeNuCyDHudUy1VhS2X5
I9dFHl7g+HhSTloVWm/JwDDTbxr9qaXXARHco20IhCuqqRFZ5ZuZjUVWAiWFT1/01B8MNM1LKNgp
rSCRtW3VFxjOquNIt5qQwbB4qUW8pPrs+oi+pv7w7l9wOGvWNZKPkYxYd+ht5YxH307uYlsDY6aK
JLi02OXLgKdqfpTd8jAfRZd32ytd4Dljr9u5T9MIYspFi+lKP4ufwAvXCKepmBjvL+0Fh7P4eQAz
W1cDB72Flv7FzH9KqN31Jw2cIftmvl28M35B8bmLMI2LfMkAlbfX2jk/Tkdshb/RnvSH6VN0ax0w
PCAKNLav1gWSeyb1DsvWRmYspXQrtdelqBVOYPN8niIc4M2R2EfAO35ZuqvcQDI6ft3Xm0gG7m2M
g6jFgmFgRIl8tBrMCVXtYR9CcKf4LEWYgk2jIIDQfJY5SP3Ga0/5QcRxINIW+/9VlNkv6QAXDphG
+5TJXwbyUEUv+5JsF2xXRsa5h2lpMFsb4NqyNrDsfjlhw54/fs1Qse1s1TfP8yl1afEhSnVsPvrH
+739rpVsuqoUaj1Ctnk51ePN0F6H8qd92UTq41wCeqYnpU3w3Suj1WOmf8fa9aJ92cfYdDumii9f
k2iWwdNvjkpQRLkJMQb9uWtvleBspldJnguePPZTf/c6pow/jh5+YmgWVn/9bglpYiRksjBMC6ai
49x+LvV7A2mLyrwdR4qpBAH9+XupfodjV2x1OEpp5XWFgrorl43TSTfF9HkY0Pw7/NjX3vur+jsO
Z+BZWvYFpWPv0t4Pw2NdCzKW23/fMCkhrB+B/3wJDDLLS7T0rrUkp7TRnSEWrXfYPplfEPzny2iO
jUl7uUesgwJ3NNzVJMKKyDDJnN5Sf3ZVgXmVeBIckEAwjfPTmqZqQ9RDsDQMrztV8nMqSE1skBWw
s7kIpvxuA2mpF1jyAJZczScHegjPA/jqHlnS0rqLjjmqvzYYIP59zPo7KmfoU2HJRjZCnaR9Mtra
Dq1/39cGBAx1KeguQ3maf4LKpUtymsLmosX8HpZISw557nzArlcYnBSRbmbzEgy9K1nfSPA40c/7
f3/zfq7+Pnc/pzHFghnsf3VnXXfqMrfjDjtQm58WVk/uI20sSGPqUg1DleGrLd7zjEE9doU093gf
0lvtBuW7J1RRUFpmM4Xs4QuxK9S4Qzb5oCKrq/tYze3Ox39fZGM/A0tbqGzg7DROo7NVWlWZ6r1b
qldLfopVYWcWs+d3LhYZDhMdZujYe0fPpnatXE1Kj4oo43xarizV1tzFoWf5iF3Bok7U948TBFrB
cY8TxqSkMGsZXNU6QxDcgAbAIRIRJGY3HcUKhgtXtXLQ6iBVoTfWZRlhDka0U2QjF/abJDzh7kKS
WjdyQLAIgrjEZsXrGJZB/fxAv4qS6lsSmbKMHTesqgan/rtfyssqQr7I6kF2+lBN34QzwBuN8aa8
BuAuF15Y0iZ60LvZCf34V5pD7KywrZNxrfrhaXG0g3zUC0e7koRErpu6XGNzDyKZEw2zesDuHbaO
kNULJptRsCe3qjcfRd5208mv8ZijWT/0qYbSa0xZXGGT1/BTfGQdS6kjPecvmBiVscksffz3qfXf
Fcx9KUqy3vaziROM569VcNXFj1by7xNHv2Nw14vUY1KkOhMM48+aw/obmqv0WjmwBUEihp0td7zW
InfJ5on0cqIBzJJpg5byybKbKA0eCjWMD2C2ir19p7xBy/SbdHxdaR6lZFTYsZHgLiFXc9M7EprA
Z/VgyjeD7rfGD218EYCymIJ3kCsp30qOK1tRg8I0mh622aCcRtzaL1AtvWa0kvJxERFjvP/C+l1C
LvoojUivyhBgRYSandw3yGu2nyuSn81JuVJV1amG+DD15qNAyq1nYC0l517wAYyopwEwK1+gaIrV
bcVxwhot5UhdetxH23oE1mCcq5GbseyNFudYYUAWpZ9StvsMI81q4e8Dvc9a/K5O3q8EXRe0JqQq
F2itbmxzXDAPjtVGysOU/dgHE3hohXMqoVJnY1ZCqmWK3LBIbtEVdvoIBMoSFlWoBh6l3/1Wmeng
nm7CAXRQg91GnyVF8OWwfaUvAJz9qWA9C0xFwpdJWx/m7F4aC1vRJaeRPu1Lsm0CFyDO3uquKwx0
BsDepC+xctUNuV3ros9HkTScnXUl0eS5AQhhNHHUHyk9JOFDOIk4RzYS9szQLuJwhrZ0mR5EcTS4
1vPc2MY598Kz5NUEU6rzKT6I+s1FgnGmhqxfNzQxBMNCswaksBXmlocDETXabnuji1Tci9WYUqgY
ASxa8wNfPaZ+Dz5GMSWdyBa4RysPrQp75nBL5yH2hin8nFhf2nEUhITbvuAiDPda6Wgk7iILKPX4
rZDOvXIA37Wjlvc6lsrsG/dGO89v5sATNUllrKeEvRmjo1O7vW19yw1Db3zjIu4Gbx9u2/H8koyn
5TT0JOskCdZQlM25GbGnI7LcfYg/RGgXDM4xhEmZqDSF55FBHwOGsIXaylA9Eo2Soxl31mM41j/V
qIHnW4zh0FZVeayKYXbAW2PYg1mIqiEbTeDQMfbJKIqFWSOExL/7woHMtJQ0fKizF6u1q0NroLVk
QK29uc1P2KnuFL4KAjORJjatdYXLWWtpBUFSGcCdz7ITh7Z+Fd1RZzyw3vMFyzRTN3qQnvbVv4mJ
LUAgYaJob3pr+lnFIF1YhC3KdL2rBImrK8o5GOkh0EVZvY3UO3S6wuG8slJk1jyHwGHEqGwDjH5Q
r5ofXWg3b+yQ+uiISBG2XecKk1n3SrYyqdp+HIDZuaxpNXOD++bYusjtHKSTJkggbXq0FRhT9ApM
mkkrY99cjxHu20E7BVLntKHqg0klI5ajJq96InIGm756Bcn76nio0VIN+fLkBpwxdtv7RfY65IIH
lanpXZi6guGuQxaR2DAoYMDfVII1QFdEUy0i3XGGn2fppCYLEORzd2IbsljSIzmLellEgnB+ugnn
0WpqwEjtU5r9GI3M2b9Mf7Byja2NMhV8T3NRFGKCQptZio+Nj6BKd1Y/5ZKNyg9ucXpfIo0TqycB
JvOP747nEiDwTDB1XRZUDxEgjA4S8x6WdF8xqmb5UKDNXRVU2P/wfXvx1tydarBaM+sMPNzqnXxG
ucZDStE4DeflU8cYM+5YF1LxkdQO3AcKAqDdUjSear00BlVOR3zfdlp6mkEfFhrh3ZgSd1+Vm2Z4
geHL4CZGIpcyMfHVOZe+Gcf3kjrbk6kepiU/92Z3zNXuHs1Ygkd20wWvYDmjycZJUnMGOxpXlnSc
AlBwzlRgmiIQ7pWltSXlkgoQ9BVgu40tYUuz3Nn7Ctx0SCtJOCdvGkuJZeAAGbocwQkr3GjyvWJl
B6rPAoH+EDf8Mgp+T2VpLbmyNAzs8EYmf5gxg3n839ez9CR9VZ/+m3Ccg4+WCYsWTQPWAfKlc4Ot
v55iVj+6DlFLv1iJQJeiA+OcuxmoetAqEK8q7mjrJjVWSA4i6txNEALOXBklMHz0ca69aSnVNZaZ
I3HzOaKK3amo78dV5e/rbvuwVkCch1ckpZn7iuUY8RRLNoZ03fzZ9KQHFk3FB/J1H08kF+fpUbCW
Q4XBzQWCyEJ/rKq/O1OUAxCg8EmjKM4lmDy0pxkUS7KDMXwZmxrtihhS+H+kXVmTpDiv/UVEYDAY
XoEkl8raq6uXF6KXafZ959ff47ozk7SLL32/utNvUxF5kC1Lsiwd7a4LtHmyLusnpoqiGWM+OwKz
m4dgzcNM1cnVlezLkM/+oMl4QTfl0tD8qDJqaqYY/xp5M7XNBE0PtVNEj3ZxswwSr7UpzwpC0Ici
SRhI0SjM0ag4Y7Er68Dl9dT15+vrxhX4nXNc4QiKMDWsDIwRODF5yaOD3ofOYn4lGCk7pRLvwT3f
FSiRtW/R0sgEYTMOrIXLemftW5D2XpdGBiF4ikIv5rzUANHOGl7bhpM1LRJF4wt/TQrBT2CAdlnR
GHvP1GA6UaXvMzed9daCaeiMl6EY4sSxlnK+K6uuNSVGTyag4EDq0QqitAJ6U982MXEK6cD2TQQd
wwpMhg5EVWQHbFGCHiglzKpWPred7RCpY5IhiIa7mtPeDIGAUQXLfNQNSQi2eXRWEgg2u25zheQZ
bFtGn6zwqCStE4ae1kruM5tGYAUjnFClnRKUokKMdIzH3dCA5mMKy69korF3XatlSMIZzapEoWwC
0kTNm6EJf5fGb6OTTanYjlwvAolMNbo1GEaYAibIds3ZRkdo4rHWifm0aZ9VeIVq9mYgv4VynX13
ola4wqGlCYxOwMM7Xi7IbiKMWoq8n3gLoj5e847sv+9cQ6iso78WQ0B1/OPLvbqIFmm8FAj18OLV
LG6BMthgtp0xWg7Xd21bDS8woppHSccZjLGc7fBM++iXGTkm/aS1Egu+fZwuOKK6ZwXY0TpY8HDZ
h8GTIh2EwNXr/f5cAARFN8qhC80O6xVGoGdsyr1Z93dpUO4KOnxKqmEHbvTPeScjs9loZeL7xEsA
YIvQDfDO1iljXluwdbx9jbfUItM6ou0hvqnRURYceG0nRb+y6R/mw0A9+xjdylJO25t4+Qa++Ctd
acvQBvMMFlfNDmH2gyW32YR5w4Uk97+9hxcYQSU1YoYjpqgh90+MabeUZXdk/Sxr19/09VTjQQsl
Jjhy/hSGRGMwWYqBXkD6pWZ+1t0Z9Q9N8xbpxIlNi3VBEk1JphrGlKZ08PrkqOe3YXDfzxLGzc2d
WUEIVqMwO1qECiDU9pwkPu2qHaZLhYRJPK5MFMHfD8q0TGUDHEKf0vjV7Pe15V+3FJu7vxJFUPS2
yKdmsczBU5JzQe91W7JUst8XlHimgzqmFfYdyuwogWI4vcWk7AWbZmIlhaDDNKpr1daAoj8z2wn2
fNRMd7AezKP2Yj1bmL1MD8Fd6hVucCeL+2SbJNhahSRZPQzAzjT7BN5aP8u6czJSiS5IDpAumNpo
qdAvngGmp9WpmH/lVeSXgeVYSevmVNYQINs2we7qqR0nNUcj+Te8SIJx4td1vZOtmmAPoqHOF9IC
QFPu9Aacsu3nznq9jrH9HnNRC7FaMRtSu1dmgLQ74wsfsBQc8hdQxUAPZFqwfYleYQk2wRjyEF2U
wOKXaN0v/OlzcWPCRRhu9hj60swi34F3nnGFJ9iGLo6WKEpgG2Dl/JbPawfbVbqfH7odp0ILcHXP
C4d55ifLvb6s21uHWkLVJAbyfeLWYWAw5q3iHlUsk9M2rzQpHaX/8f8BAUvpn/5iGrPY0BYG1rDy
PstfIozGkjKFXxfEEDlP8Jha5lYEQdLgIcg/ZygSiJnk+XH7nYP+s1qGSIFWF21vBzYEYc/IyKK6
Ci85T6Nv7wP0QMvILLbj6BWaYM77MWiJOUEkc3ajB+bnj6XLycjaMypLrXvL4aPMiCyqlcIKVl5N
2KKoOoQMvpHYIef6MT0FXuwu7lS7/dE6VHiVk70YbHvhy8ry7V3FR0ld6HM8wHU12uJZZo2JH7gI
Y0S9nXzkurVaVcHER9OQRAVf1TzGHA4ys8OoJt+QYJKcLKmyCEYeFRiqWqLT0Ut6F4QQGOxIj8UN
iMO+gMDoIFvA7ReRlVyCldeK2VRbhm0zb7tz/gTd9HlhzjMm6w2vpT8e1Ed0qV4/2P/BKF+2TTAf
WoUWLSOBjIzAU/PygiZ0wLm5T3ahL2Pf3Q4M/gUTm4pyS+8IDQGmnoJ9v89RylBggq6skWhbFfGy
ZBoo0bFEHsC8zesy6nWYxAKlWvFuKRQ3DHuH9n9JVm/bZl2QBFVsNGaQKgDS4KMj8G45Jn7TOYpb
e/lRd8lfhcuQAtpJULm1fe9sLqiCXpZRhDBxBioGIx6MA7cp+l7Z0xtZD9B2OSp/o/t7JQWVDA1r
1NsMbk3bKz/DO/aTd/FZXuCb99oxPpdnzhCVR052KyN6k0ILiqkb/ywtp1EaGzD4MX8BiUfiWV7B
4Mk7TqARg7evP8kU6D+ED//KLfI8pFrdREPDVxjDvV7TAxhE7uHNiaP+LJ60g8XQZCE7idtB3gVT
CFnqcbYsNcZaZ+dxF4GlEGWOLkwOVEk5Fd/+D0HSdtByQRSCliLXF0ZtSGneJi/9K/HAUvJs7/Tb
9mvrjaAFqZ/BHuyFvtTsbIfPF2TBMRJmDUttArmvEofojZu2R7W8jZijUNnrl8QaMMEbxrFum1WM
UNBe0DbAHlDZ6fb2cZbRkMj2T3CAyhDlsRZh/1I18Hsz2Gd14UlOPl+XKyefifZm0jq68CsoZmXE
d3w8r7LDZBjlNj+C2XTfH1SJr932DyhTwBQiUyeayPIYVENdLgncenG2GkfbxafUjc/B/fwS+x+q
rl9hCTulo1WpRcUydooUTzSf3E43JQHg5iatIIRN0uNWMcoFEGp/boNTEh6v75Ds94UNmsJ+SRYN
G1RbD239kv33Q8KQCVt9v2D6WZ9nbWTi92PyqKY7bXzuZBw3m+dlBSHYfNuIKlsZsUQ9Kz8ZQ+dW
tHeXTj+DdFmiz5vxwApKsPGoKoliU4dykSqBl/6aRo89Jo2wEJzieu7Y5k08SBR602NfIMVLqKYG
6mK2gOzGG9u8z5TP5YdaDFYQgiFnwzTQvANEpqTOsJRuOu6TvpJEpzJBBOMdj13c9QZQDOW2j8Gv
afrgfpU4JYk6i51PzK4xcDOEunV99rOyqBdbMup/GQT/++reYLfTxCID6pZmpzE8LZHkRErUmQon
3pqyvqu5OkfsWOfPyfzadJlTl1+uH/zt7QBdp2XoJqbrCpveRrNZ6DTAcyYbTjYegdX+MJPwcB1l
029yUtC/UYRNLzMtGVkClLGOPTtTHXM+5fPDQNmuKH78/7AEHz3286zHkY0sHtMn106UBDyFoDst
shac0GVUOHEv67TbjEhW8gnKgF7nrsO4R5jnPN+3RvVoE/0+QonlWCe3xFT2y8L862Ju699lSQX9
sNGq09sEYlrlQ1DeDrJyhLd6g3c+eyWT4BIIuE5HfcaegZtidDsfmvhAHnSnwJDx+jbddw4CPNc6
1+hzP7a/mr0smpUpjeAzxmKIlq7AB9A29mKtOhQFSOfq/MwmEETnqkRvZHvI/7460JYa9XOo4Bqb
a4lbx9nvNlIeqVL7RTkcq1rfJZEq6wPcPn3IKVPkwZgtUsCFPQFlig0RWfvYEAzL6V6UQFYBtF3s
jMLfv1HEW0Fb5705RAoWcm+UznjX3w6f9acW7QUZsgJvb5TUaz9Lk5nbJuyCK9gWlphhaZBwBG7p
gELPth3O0pu62c1yQjm75Woe/aFICc22EyArgQVz0054iwPZE3yMwzsCOaFzhMufsed5K1kzu0xK
wd5oKS3rwgBYXLXIr6RD76Zpj6kzgfLatHrrXD/323e8lXCCrTHMoq76FHgNmosx9gg3SzSYP1AH
I7l2SSqlN9nUUdQI2SrFbAJdfDIAFWyvYL4k0t81KBirT6RjbvCxspAVinD66na09KaEBQ2bDBeC
obW9LmCy+WUyWYTAzR4qu09BxOWF6XOh48n8IUgkdnn75nGRRIzUMM397yxmdAz2lT8dwqMNNlY+
tkzWli8RR2Q06A3MbLQTiKOO8WG26W6YzT1NFZlI/Ly8cwUrkYTzpGTNrIKVBKbx94yMYuGbD9Hn
1gMRsJfKBxBsXhZXaMKBolWCGmu0FHoL8ThY5Bu7cXQqFB93+/k4H6L99SMlW0bhRJmEBei945a/
+WUud2n/WEnfkzfd9Uoo/g0r71InQ6zHBBhFhTnvs+I0gSzolYnBDdUKogBn1mhOiAgC23DbNASF
Cyjrg0USmMokEdyyHYDGx4ygDH2TPYxaeTKK9iPFBKvFEoxBUS1BjF3BhTr8zhRYto/ViK0QBEPQ
Tv0UqvwWok6P6bA3CsmD9bbPvQC8KzQ3578vU/Vu3PGSfZ7/M24SX3EHTJTW3R5xqG8+Xdfk7SeU
FazgcgvLzoqugg4kx/LO8Nt95Ot3BIX7b14eTdzqIdhJMCXn1RCsgxFNOlVartqRchja4q62sl2Q
V16Rmg5K9M45qXYNG/y4VU/1MO1aZdiHZf+hU4yiEBOdTpSJ1HCTqaqUNRA9nsHtgRLGpZod3Duc
6+JunzLbMMGnoaF8VrBOkVZXBg0IgqmmPqi2ieo8NHE15GM294IjGKW26Zqo4Djlb3YfHgpf2S1P
BWdfB92xK6um3o72MUMOQ1HwIEtFV9K2k7IkloYD8dhj+pprvNWwYebmod7bSNOPx8FVvyq3nPy9
+YRM5IeqVFYfIGhRr0JjYCNx3bBmx7QKt0hum0RCzcpt0ztHtgIRNq9PrLQI3l4gkqryFKMF4V6z
jCgYJseiRXlbPeihd11hNu0lBjjrVGdYXnFQJg0ssy0TFfEaxlVGwedqkhjk7SeHC4L4PNWl3VSy
HAjWrXkqvMQvPHKwQ6c4LHfxi+6WSLEyr/Mpc6QMhnxb3q/ov9K9RUMrp8P5DabIWJBp8fQvIP94
zu+U5/AA7gg/8Cfmsl23q1A5Uz5jdqsXe+ONLPu6HRCvxBc0Jy8n0KlQfALdN8fFXzzU2Z3iWw2I
pR9NjszgbW+oDWId3dDRUCE4wHFUtZaFOJk6OwzpY5J9JNWHVs1/fl/wfqPWBSVGnkFhZmU+d2OZ
nkAdy9y2K2VPxZvGbAUluMEqaukAGhokMs1PRbzXQAxQyRIJEgyR6qZMlEmNDYgzthhYoVQ7Syld
jP2QnQLJtoj0BmqKYs7AgAWzbmcXpTO4rzjIYbr1l/QlxOCeMHKWr9ePtkw0QfN0TP0IdIaDh/SP
Y7R/9cSp6k/XMbZN1r/aYAkmy0h7QsF5iscu5cFKvqjVazdgRpUWOSTR3OtYMnn4Eq8Oc9/1dKQJ
sAL1KyW3SonGAOm0ik2BeOcJSoeZiZzEnyCxaYGkyEZuFu3AmBuMMeODo7mmW55Qpw3+RAK+83YX
HYpvyAxIBOQh8DtrtcIWQ+QwB7VhjqRqFT7ZeujQ7EdkqW6vSPzM5kKucAQTgRHklhXZwGnm8lsM
+iiSspcpJLIZ9Jsv6iscwVQYKctD9Hdx0zec2/1wyBwUofsfZFlYAQmGAikx8Po2iJeVGSxO4VEL
qDvbLx9QvwuIGDOHxaDodQDNiNov1rKfy0dN1gu/aSRWEEJ8rI4osigjLFirFk6W/xWb++syyAAE
kzDjYmFOJQC0+DEov1bj4/Xf39Ysk2HmsMr5EQRzkA4jKUZe0Vbor0F/vxS/C1PSfSKDEKyAHlUt
rhCAoEv3GoTxMZqyQ9rLeLRkMPzvK2Oz0BZsbiNghspyWXXfTY2vWZLl2g4OwDH6z3oJJx6ks5PZ
FUgmcFICHhpEkZOjlE37EmIQVLEfJC5he/8veMLJD5Wqx/QSHBRi3EfqgVHJ5mxXW60EEo78oKhd
rAQASH9P/hI7ilN42b290567GoPPQCCBiQbXdU4mk3D4Az2naNnCGmL+r2Ng7LA5/L6OINEFsc2y
Ym2Qx1yrI+01tc5VDs4IWfndW6fre+P/79aIDZZsirV6zvjROZu3b4M1b60Rg2VAIejSM8G8pG6P
1ylPNkpmY8YgHr/BbMIs1FXpmhiZmCCos/L8zeONu+DUomAN8w1O2Y+jhXA98plLZmc+Tu7s9Q+x
F3p65cgKIjZXePUN7+xSo2DkNSK9wODV3qiPSVvXRifI9Y3cdO4rGME8qXrWzT0BDC0wnz57G7NN
MuQ8sp+GNUnAZDIJhootbVmN6A1AefmjnnwK7b8UQ8ZbsRkxrAQSrFRoa6QhIQSa4PFI8WWMX8cg
cFgro47lK/NOO1dAoqFiltXrCoDanTbz5gNP75zhMLjRnRl5OcasTbIiys1zvYIUbNVkpJ0RtoBU
yntinAZdEgVtZ6NWAIKtyps2jNFZinS75XL60/5b4mXE5SMatcjj0zQr10gc2cOTTC8Ee5WYfZwN
BcJYigfgvlG8Tj1lmYwfbNsSX6QTeZpGC707GU+ZtCdzr7kxsk6ngrimh8LXt+l4bmXtZEWUEn0U
6Uf0pg8xLxc6r6tIKNyYKG0YnUh7vn6MJZphC9aC6IatsgkbNwezl5LmYNedfx1iY9YYmGk1Siww
ClPbFHmmS1vNWprhHatFo8NwjE/jsDMLtzulJ/spdtE37lf75FPncy0hozszp/8hc21bqrL6CPGx
JkdIm+gxPoK0HlmCXTmajhbKKtu3lnONIkSdmTqYcdzhmbeoXoLJXQppESbfENF6rBGEDatH3Gzq
AQjRmfegFr51VO9NZ8ILzUcG1vKdY8jAgz7LUsWakbBMBqbxOv3EXA5zl/pmr9+USijRkC1fYusU
Zbzo5aaI4P4MEBNYJ3MM+W20flUKAkJLdPWHzjR/tTsZ+TS3RO/Wb4Ul+C29U7Ow4jmXtiOPOZ2+
JuGwjztkkK1YfUp065RVluT2JpNPcF81OHnzzkb2IO3OaVs4c+sbHaJT8quTcuFv6jnyj5oBIhCd
iMlxVqjYSJ5FKPSzVhfOQk9MlZh7GYbgwYJRmxStgtGg6WcjKJ2FHLPy03WrselS7JUggs8qQf3Y
xxFAOEet7mV+9TDeRpjtitqoc4ehqE62/8gz6xpTcGMJo/kYECzeZBKvVYrbMsyOoNyW5P02psHg
XK1kE/xWF9lqSnjVeuOhCO/hf8nCg5N+iD/F7uybYIeLn9MXFDHgLXmSXCw2bdQFXEwiV2FbligF
4yF4NjlNUxHPTuNwf33/3jp03x+0fxVRzBf3tLWaJAOMkbn0pBzGXfMQ/NbPSBs7+W64CW+NXag5
o6ci5ok9dpxvyM5mKDGazya6pDOXSZ7qto/+5YsEM6PoVUD0Gl+UZNOpQvNyZKq3rcFOpYrxXLn1
hGWQVPNun/wLpGBtWuRZo0yDQtnJVyM5V8tTmuRuYXym/S/Jem86htW2CkYmrI1w6GZANZ6O88JT
bJljOsRNH5Wd/fYSmXsYZ+qOIM/GzE1pf5VMr7jVWF3z854VY1fjA4YF1QJGCuJlKrlzb0Ziq4Pz
9hi7wlBTmhrmBAxuFIxzvAuOU+l1Toc0YrM3vkboanSvL6zE2Im0SlVig3fBBKRl3mTzUxL6Riyx
p5tvyGuxBLszN4saVtzuJMfmWJ6yZ4ZZiQ0e43A2fKVw5x/dnnv3TrKeMtkEO0SMjAbRgBNBghlJ
stsuHF04aOf6CkoUQ7zzl3G+5BPXTKtbbscRhSSjvbsOsfkytlpB8co/W7SCs3hTjHFngh7Sws0b
Y3qewj0PjjDBeq/6qBTfR58kyDLpBKuCiZpZovG9Q2bW646Vj0kF4PTFbATdbZ/Twin2MpWUQQpW
Jc/VBmYE28ayb9H8LRuPEpkklvKN7mJ1zOYg6VqL63x0tPbMj594YV34aHnLXr8D24myb/blj/Em
OclK02WicY1dITO8IKUh3nc8lX2J7GfLkLglicaL7NsTCw2z5EZKM1WHtt+CDONXi6fr68ePzRXX
pwmhi1n1uAdwRzP4/wzA4gzpsrLZbWtIiW5iVgslVKxQCKtyCEjB3w/xJBsf8hQJz3Df/eYZLljD
YyO18ZvLt0Lk27faHkqH2rT5C6wSpzdxOh2bwrhZ7Gh3fQG37r72CkbQgoooeajogKmVsxYeOxWV
QaYT2X9dh9m2GiscIZDVQ2tqMgKcwS9f2Rd1R5z4m/k1vA33fFRt9t30o11yq+iOLNKUSSioSEGC
UI04sq0Wn8uSnUZTf4jJ8jgnIAu+LubmmVpJKXgXsix1gK4s3PHVw2SeglRyvZEpheBFwsZABXkG
NYw7LJStfy8SelY1W2b2JDji+7KaZKjZyPluoas6H4+xnTlB9PX6Ym2WFK90T8zhqjVGuKoBUHiI
AU/iK0+ob3D5bIzwXkY0vBkfUsps3AfwOi8W48zMCEzQV+Pmq4+Pdqifxjl12TzvCG0fEj3xrgu3
rQkXOMFXdSlBkpMbjCWr0NHY3/RWIIl4txX7AiH4pgU8N2PQA0JBgt/egWvJmYr9FBSSsGx75Sz0
+3F6b00stoljGpgL5Q+iduvGHXWC+qCD7dpsnbGVzUfeNOj0XzDxygSW1KFuNDzF8JSLcbCOIxju
i5OsxmZ7ey4wQvZobkFwkjPA6M1tQl6kT4rb986VHML+68MU4W0Eiza6GR5BzvGhvbUwP2c4gT45
36du63O7Nx+Wh8kvPsm0ffsAX+QTdCM1uzo2c8iH3EQ7fG3U20L5/RENv0DwJV45KFMrY5Vx3qix
flXtkxIdrv++TAT+99Xvj2k0V5jZCxsU9w74jf0kPwx9vb+Oshl/rfZJ8EtK3GO0KW85y5KnNP/a
oocKU7kNw0GNbxnKLJ5MJsEX9a1egbcY22I4LHOhE6AsK26qHXihXYTMDhhwfFl2Wyah4JMWFfPz
VN5Ja1SRN6I7kGAYwaSFZ0W3nAIlsymTDZSWHWL+99XWxeGIkYO8JCSYPvUkdBVkxjCkqiudotqP
AXM7KRf65qO0fdlI8erDzKyyzQCY5L58jQ/po/ZQ7UYkvAlWNpK+GWy+fK7xBAuSJcGk2LxkO/2t
3EcP1S80zHvG3YwMcfxCdjUm0WmoRpYl17cvsCs5BcMSpb05jbxvYPKV+8krPAx5Kt3F8kFA54wx
ygIbVLU5bQqvI3EEEu19e5NdbysZkrrjz+S6fcRcSScubiPZW7zEMIv3oYKmSUt5+0XQB16ZzL5d
l7vrR34737laQsGyVBi6WLcqVGV+VO4XT0dlp+V1IJ1H+wWe+5Od8vUj82HW2iKYGZrFNaE1f2JC
kVmYH1JVd4vuTIrpI3uE4ay8tcgAB7FgYcJgxj2FYv0mTK3bBX3xK6nm2E2YtLtoMyxYIQl2RS0x
lrxQoA1Lcxjn/VjOXoMG50mtUCUuM9PbseIKTTAp2dBP6EAGGm+a5CRew8E8U1yPs90oHUe3aTIv
YGL4W4y5QrMKYBVJXZUm56W2DmWwVE6jDo5NtBPR+ufrWrl5uFaYgj1hJIp6qmLjaPp7SJ+GYXaK
/OdHMNAWCUYtm9pimeCc1Eo/2riSG+H3ovjSzPez9uM6xH/YqAuGoOmzGaLOib/g/lMctDh8Vmt5
LFFFI+ui2l60C5ig7ZVWpEXe4VhV2sMwP0XaoaQfuXJxmqK/10xQczTo1U3H2eNIaTkIFpya3M29
LOzlq/Iuj7FCEdQ7UaMG9a4QJO8XJ61jR5/PNFjctv98fX8kKybWA05okYpK/lbQkpem2anD59j6
QKcRjMs/K2YImkz7ZVQpJ6+xy6+G+jjJAsPt03n5fcEDzhZ8UJJABG1o7xYK52dGR7tvf1ckWhw8
SD5Y1YfI4tZC6X+GNFaEA5XyUhIDzdrZQ4S8Z+6Sp/yoecU3KdeSRB3EIQ1hGOa5wqubOk910eVL
d8sNe6oax3ICxwIBcuixh48Vpa2FFBxjbjWFuWCis6f3GMM5dSc7yyQJeJlkgnmgKgXLqIp1JIu5
mwtM1BjAzzsPTtPOu4+oumVQDOvFIMa3iHEVrmRjbFUDX0Qzbx067etscBFcONdRtm96IEb7B0a4
B+WxXc8zZ7UNvy+e7aePNXWmz2ivxMSk1h8R2We72bExoTp5VB4WyRPj9nm+oAtbps9z3YKIGYcN
z3r0bg5OvcwCbjv6C4SwZaAwT5AXxZYppXpjpOVhwhhaVtJjloanIlG96wsqk0iw6UNtIR3Jb86L
ER37md5bS+fGAdlfh9lURJPYDAwdjJhi8glccQsGezajV/cVJohn5HuXsU8pmd0uGiQWcRvLoCBX
ppjqLA7iKSjccTQDq8k+aWDibtqHRdvPaSPR+O1LCer//wYSrXufTF2vmgCaMWRIwSS06Ya/eFte
+dO+XVw+ITXtHDN3pCOcNq98K2TB6CtVG4d1D+R2F+yn58wzH3i/EoLBZjd7uNvegTLELX/kN8ZX
2Q1XsrxisySxMFDUroBNh94xq4deidzSeCp6SSiw/QrA0EeDEeS86kNwAqh5Nouo7Eev6t38e/1U
HdVd5k8/qMdgL93Jwhui7Olh80K0whTMS6mbtR5U3eix/mTHnyPZC8rmcVv9vmBAJoPFS2S1oHjr
Tc/MPicMF9n69/XDtmlCViB8B1emWDEx5pE0WLgosZy5f4VldpLUBzn0gaafrmPJBBLsR6GUYTp2
WLA8AWtdDjYCkCSDu+86ytsz57uIjYF5nQ+lx9wAQeFjkrMKDbdQ+FNx5AXjCAn8QnXifbsPEkd7
JidebqEc2x/pfXWbufqv61+weeJWHyCEQbgkB6DLmkavm3wd1JIxc9TFmZxOOSclUrP0cB1ve10v
AgvKX5FkRogKgUel/tIv4d5ATZKmVMfrMJv6bpmqZjG0zWriFJ2l1FP8X+jjND+Dlc3Udtd/f1MM
zjaIEZWMH+M/VdFiISb/TDm8M/ukBX+laOdsnj8AgXnAKjqZCWYYCRrYonM7jxNAJNMzMU+z4rPo
Ix5lBSHcSnSrpZaiZLAKg+1VQb7TkUacb+dclvzfzqutkISbSdDWrWaUEMb6hr7pOz6CSnHBG/Ta
Hnm2Upbf2tx+VK7qJrrNQZ8lbM9QllGVFgm0mn7P63vNlsSf2/fTFYBgiqpFD1ViAICFO17UGeiO
6YFekDd6oHlF2gX+HxbwIpGgDQyvj5jOEkPhDouv7fQDCnIXlEpEB/OQesFOVmmynd5aSSjohsrK
Mqd2NHrFz+rMmXr0H4rbjg7JnfxsOih58xPqxLIpdtvecYUraMqkDqwr0xRlZqfwMD9OPl/eyBsS
zIQHI1KyGztHRjOyoS4IqEyTYuIWxj2bgqxl0ppmG8H1q9XiJhiKVbcyChAZhCBWPyy6FkYwSOnc
eHOPKTiL7KayEcCspXhHJqVXlaZ0kIIoy6GvznqUenoZOtb067+2TH8ACU6rKXTWzDFkqVnuKu0N
uLJr7ek6xtsTneAZ/wARHFPGh1EaGqTRMKSaMzu3fg1bEXsfCI3+ABI90qT26sh3JmrbfddHd8tH
ZtURzLtSLZSeopxX58qxClyqem70vi8QWqLFp8Q43KVxItO7vmIbLukPEMHm0ZwYvVmWMEmVpaVO
PBPyow762A30+APDb//AEsxfbFRL3usQSK1Tp6TEMfIbtCJGcSoJkLaF0pHRNBhFxCysnGroQ00K
aEGm549DuoROUukOM2S8oRuhJQS64AiL1yRdOU9qPXq2/qrkbqDdlerDnfWRmY9/4AgLl4PF05oD
4Gi57UbLU4x+2vzlI4pwkUVwFWpUTZj3DIyCTM6c/4gQwUbodP7/oQg206JDWNgNUEb0urCzvhyk
8xu2nN4fqyUYzWhsLZLbUDPtcfIISmSbH+A3RJmsZWPQAQYzyeKUbXUzbQONLxZGxwuAIHlPbaqM
MKHVy6j5RffUjLvr67YVOkCofzFEM93lDY37BRF3u/vfvtfyU4NmMk6Jkf0la6vnH/zOiq7ABFNd
8IHBhMyjN+D93ohS5B0Lww2i5pNqpvdGY9yH3fjSaYWkqmQrfPhDSsF8t00LKvsCwBqfsDVjArh+
k7vVLnhBCxaKMYLP8lfN7UN8WVnBko+FGuU0w8ouQeZimnqlfV+S27T4anWS+I+bnWvLKpgli81W
zuxh9MIhP+tmexsvvX9dTySqyASLNBUtDdMKC5gF0bFhi5tn4U+SEIkkWy/Bf2yUYJFoqw1qMWPR
lEN1jNwCwWXm527HnO7Ug0iu26cR8o6hLNCTLaFgpUJtxK1TA25e8jeq4yAbGSw9aIKFsknLcsYP
GvIsnHBLuRscDNRcXPvU7W1P1l8u2zDBdmR1MJfasGAhs9IZmufcTh1D1hIhARHfFEO8Z4xVDK3o
6weifBmyUxd+oPkUszlV3bIMTeNDDP+MVkChHVipCYxKI25AfheazDioW8fngiD29imsnYNlwVJl
R81tnfSxOUR3CXpIPlDABFFANY8xRiZ4GYRDFNZ2DSeIc1oz1U2QVgcJ2Tz89YGTugIRTlBA8znp
e4Dg1dzP7N7Rh2RPUOF2HWbTuq1ghAOTDaOeZwlgxr78ESTJfpjth4zYB1YykNu0kuabTU1bwQmn
p+uLNJtquMJivGnANaZ8m2TU9vwn3llRjaFyG6RwqimWQ2d1V3daiwNqDLZjLmCASDKPsBNNo0Oq
/OjJj4+s4AVPsNqGZc2qWQJvor+y8Y4lz2l4o8W7Ujq8i3u3a5IJescSrZpojSPUeb2Fd7fkeXCC
A9vTGOU8uDjvrwvGNewanKCBdAzHqYr5QrbWoVO7Q2m8qAbx9Hj2ryNtWu3VlglKSLIK/Z45BEvG
m9a4axRJp51MEkHrUnPQSKtDkqX5MpCHoQ0dojzrk2TBZGIIJi6uCprkCmCi4HtpeBhQfn2ZNg8P
xX+qrvPOTiESqe0Y0+IGZDkXvdovHbudwgGvUDIqQhmMoNCTWeLKSXF17ecjaW7r+Fuo765LspWP
IepKFP4Nq7srInCqhz0wYsstM0f3MbUKj9ZV7kxuEoOgA2XWH6HP/QNUUOi+TVLNosi+c19aph4r
7sbgeF0y2eIJqrxMStuwCnuU6L877VOWfQ5LCcSmmq3WTtDmkBljqb4lu5OjGv1cktfrImwnSVYA
gh6baE425hoyzBh/ZRyC49v4q/9DkkSyWGJdZNCEGkanQAvA+O422WMeVu44yBofNk//RRzxNSQy
40wJLWz7jFF9jN4zujiD+ZzIXqu2Q8MVkHA7sSrSsJgAqN2V39O3mb/29+QV3Ze75NTIqvhliydY
gzBkU15m2CVluGnnx9m+72tJJl+iaWLBo2IwEk85BLLUcBdF1TGMm4NE2TadGmUWpiUTHWkswdqU
phLprEREYN7yJrP/Ie1KmuPWee0vUpVmkltN3e05Tmwn2agyap5n/fp3mFvvWmbra1Z8F1m54mNA
IACCwEFzm75wgh7Dx0InT9Za/z8+0Sua4Hfmauq1aUK60/m17jDdQXoQJAd2W66+5WZBIUkO9j/S
K57gcpAX0KSIIV2jL9d6ZXt5rD9mpiwj3f9QrzCC17FBeZX1JcSi/U03XxlSZhfZVxJ8TsaIVoCa
kOttTBx8pgPx2S0IPPiMeiBdqrabym+MQvBAYT3Xa79AHnB0fEyjwV+nFnuQCl8nL6qxfNTi4X6s
w29lWEpiuOSDiSQvccsIaQn3fXPtqdmdYqKwockKkPzvP0utXuUTWV0GTacJ4zd9EL6VvmKgJ0DN
b9qm/zEXptuE7YdRK490WIPLp00mneCh1rJEBQ+cct4UgSpEmR3b+pEusjvF/4ju/5ojE1xTYkxr
qvSA6b18OIwoFKIlTfFJ52DAxPrdOiO4HmVGs+/mX0EFR5LUTY97MkBnNXNb85uqHKJ4cDQwbVxW
4t7zOvKIVyTBiXR6qgx5gUOtH/ob3mWBtX/r5+o4gNhmONBTYblTsCTOdKoP0YPqyekZZX6MCX4l
TpbM0vk9Sj+AAotgy4b9c75a3eqhvUqkNwEpnOBfWNkb+dxxu3HXwMTHDE/RAaR6QRUoXiUpHu1+
SGS3GthmbJDcCIefoOFDKVJkBbkRO3VfOwuyXLY4afxy+UPunoZXILEjKZ/qqq8sPAMshIIX+poo
D9r84TLGfslyAyLUSs2WYM2WCZD5sxZoHt/mW3qRn7n6x+JkPaMp4172Ti3FFI55Oqdr0XfQIOtd
c3H4CHxxwHQXKOeSB3arBhWctgxVpk3h0KvF2pUDL90T64e2esX6EMt2ZHEzO3ObG10KR3zI0blr
ttBlQar60LYgq0KhqfCtHD2hKmYL3LZSasnlcf+9YIMqHHeWMiOPuGC9pwXjfeMqxDHukthTgxIN
/orhGZLGyX0HuoEUjndf6ms9KPiAk4tn8hb3I+PYH2t/rMGTVWMVbSQvne7GpA2mcMap3q9VE0FM
TqvNF+zy7brycXUZjJBJTFqakQXPA16FTKgdy/tpNYIMm3Tipr61c9tnFkXtJDxIzuFuBrMRT/Aq
hmLPZUZhO23lWBiTbw664aDfENt2XTtQj/UkCRO7OdkroM1znM0VF2ZTYjiVe5cQrSgo4tmdrLlw
3y9b4MqiKHeBoEsQaoqSWUsIv0AduhVhYD0yt/lRnCLXeIqkfmVfon/RxOta32Alab7i02XmF6P8
qU/Pl7+R7PcLrtKIsjTWDEjT9Y9qdOqKr5d//76Hev37BbcI4v+eprx9q67ubfYct89gAPpvEIIT
nPMq/adjMVladJn2WfRYx1Xs6vNoSOxLJo3gDOsySrosxdeIUtvJpmOIooaRSWKxDETwfeibQfMB
vwHGxq+89kbsUB7eQcaBZWjop0L/sYHxGwEjKeyubVR0PWXlQSk+x9WvMvnxjs9CLRtv/WjvYIZw
FpMCy94tBY1isZ063XpVGnACk+wBgruus/C0QRHsV8GW7xr7WOBivBasL1eISa7uLrcRiJeir4qr
tcHs9y79/s7S1gZaMO2o1uaOtIDW6LdBiZx4/TrKbHs3L9tgCLadsiVbLRN9fRXp3EE7aWYIyuiP
di8r2OxH3A2SYNo2tdQkLCAN+dh/+Yd8Zj3qIA79XaO1rz/IZlpkkgkWaNSTTVsG8wC/5y0ZJ7ea
qgQrUT+wwv70HktkfPsfwzCe2H/J7bA2kho3df2TWpTeGJ9KdN3/NxAhxq4TPlOboWln7hssU3Lz
MUW38X+URIg9Ycdqq7IAMqbKh6i0fNaxHzlVjv9FFkMVjm7YNlZsqrCFMMP4+6e6jBGxf/03DOHg
pka8dr2K748tr/2zEUb9hwUppeKkZEgtycfhxit6CQ23G4tR/k/cjU3CphtKO8ITWPYUKj86XBQv
S7N7fLYIQiYXjo1l9QQI2XN7Gg7RleIOgXXFh75xIX1XWX0LJ1ibhvxkDsMYSUhifhzNGaaWvFjs
82Wp+Bm8pDbB3Ehe97NVAsXQf89Lirb5lyyUXe3/JEwXUMSX8KYuMlVLgbIc1h/FI2F/Lk/scUbX
gvlQPg831mH2NT8L8lvZvVdiGOLUjxVmrK97YGPDa2HeMdntac/Lbb4TFWKERbu4YnmCIJhTBw8H
M4tce3zILFkfn8wAxR0mCOhWMnMk86B9zo7rkc//ZyfrihMARO+q/Gjo5WNommd4lRfc99DUtMLT
NSrhWuyaM2a/QHSo+rR+zx1iC8Q1vEnp7arOotWCXHUaxz+LNm6usFv4GcuIrKeYYGDQblTNpVmB
nvc4PWlW290OWjHcJsxK/cvnYc9awMprmQbDgitbbEZXcjWuQL+FaLx+MO3HMnpPJrv5/YKsdGxJ
W2j4/WOvOaXhzx1ovDWJc98zya0QgqfC/mndJjH/cqNmBmvfd1itUzzYSVR5IUi93cs62/MhWzjB
U5EwywxKIFMxZL6tKX7K+k9JJdssvH8t2+hO8FU0qsYl5jidX8L0/fk6c9PftpM+YiVWMMnyJa4l
0WltxBJ7/wolKSswRvFnmqtC6YOC+VWzuEPzKR0lVyiJ1REhUuYmS/SYW0WLiksZPpidJImWWAQR
nNQ6qiHLGSxitDqnrHp3HJ8G+74svl02hV0fpWLxEPIwtObjRf3tWdaUdoQVIOaHYBtHTRPMhpkT
f9eu+HII87o82O86sK+AXLUb54EV9fOggFnYW7TbdL2NZIuW9o379ffzn29+v2qsC56AuHFXBxJ/
IolbFo+XlSaDEHxCk9dlHfa4AazVl7E66eV9TySlLxmE4BFs0plh30JLLR1uNFv9hqqzo1UyzpN9
GEy8YrGyamPGVVDWTBWa5Vhx0pPT0ESOkuHOJB3Ek6EIxjxEZR8OFngz1DD5OMZNYFjV93GUvXzs
rSDW0JFGLQ3DYyamht9KU+URNlAXSPg0NbsPV3KFnQGBrdBD1GHIldhYj9fqNxP5Pdv0m8ZK7+/N
QgNzHfq6TB1841wNG8vr8w7M5h3I6NOaHqOxPbWIe2lS+Jdh9tzcFkawvjxRqTYk6LUb9OVoG6rf
5FVAkaIVRe6rShJchtv14pt8SWwkU9I0XYiNfGwMOKlLHJTfEwX9KQi5QXmoZK25e651Cyf6B5It
ychTzyi/Kumnhn24LM+eMW5/v/CV8KpJRsXC70cnptuHRqBlGJpLZc3uZ2LACFSLD8hR1UKrknCy
iD2081IN4LdKCPi7iuhhNU2Zxe2CYIWETlA3glCCl6BN0leDrtZ+TMnN0OSnQjdkd4EzfXFB+CIf
sDKqeOwTAgSx5mlk+Vz7Wj8fjCz52mido6rN33ZE/oEhfM6f71sXCdKbptTrMutqP0JHdM/SG5X9
aKR8jOc9PRyGmkgXLQZCBDFHTgej6WjX1n4aPVbUA2NC3I1+ZPoReyqMp16/G0tJiD07r38gQWqJ
pbZQ4p8IvHELFbOmHNdoMMgh3OVz7K1Z/sswxmNbdKcU792X7Zsnb2+yIAFOOD+4uOn1tEKRmXVN
dC+2okAnz6V5ramRuw6fLqPtWiDTEECgUgrP89bntXG/JFMx1n5VkOdhJbOTrrIgtatAMHNhmp9v
xBAfQsvVRr2UNbWfgLFV/Y41oWj9Bn3r97iWGTuPEGfKe4USn0InNadzWEF5ZpPWTkHzwR+n+MnG
OfNUkMpegWrIOI7FmmHFcl5KXC333OfoFGPV2HBnYsXqW2XWZEnHBfuqfGY/Tf33nCR+X77oqcQD
7n+zVxgh/efvP8Q0AZPlYYCZf0fTq3dIgqwEM1/odYf7E8yiWO1qKeMSp7l+biYfpCSFeseUw98b
3xZFyCsIXRlJQSroK0uEFg4QkVImycP2DEIDdwAYaRkMXGzXL3va61OU1j4fmM2u+uMUaJjakFVe
z4MsTu0GR2zaXw3wtPVmgqdNBNniCJ5d90dTOSZe5HJXleSvewdKw/C2Cl4VqmM/21s7I0s/VmEN
vRVjZn3Ev/w7q/L1qY9Y9JiYU/vQZnH/+/LH2jNuDfO/JghWuE0IcbdqjRIqrmvfMn6F4/WaNc6q
+ImUX38vXm1x+N+xcbcIk4uRKsCBe/XWYg3yOL1ZxkjiZmUwwlmlUVYqgw2nhO6T1tG7jJxAQ3/q
ezJ5/01xwtca175o8rXC19KUQ60ojtGtioPNhNdqFWZ/Wxrgdkhw+8f2IbzTiMGKdGTKlB4OsK6t
U16sz2YdujPLJVWVXQvcwHAXtflITVxFZZfDBU3xbTzoTpT8UMOvOuqZaSTjktw9whQva2CEMSxb
DB+VquJJI4P+kvW+yZ5DglWH5XUb5W46e015N8qW9eyaxiugGES0mVAjb2GBE0jND9SKkqtuWRcw
WUsTwF0oZBagfcZWYayMeqtHYyJZ3JRwT0h6DkQZvhsl3vL7tXMu2+BeUqHDndvwGnCkIuNHnEVt
imtG7eu1FmDvORjOpvkFI3SgiS17D5Pxvp7JCrV7cWoLKhj+0PeZQhmCSF/VDuu+UdnWxj2XhKln
quqofJi6+OJat6wHjTWcblj9UGevShpfW54o8vXL2tsTBPsvTfRMGuDoElPotBi1hVpz4U+EutYS
HyK9kbj0c4ozHFwDaQNCLt5TzriyisxA83g1Fb55SB8U9POmXnuNBha0qE146/XMCrSzWKAUkJ+c
a7d6eYeIG3j9rSEqWlePdBwL345aJ1cf81pmgufrCQQJhYsInrQHZO+ASG9A/Nx96z2+zBS7TU7N
Z6TwrvI1Lg/sKvfZSTtdlm43PG+1K/grdJhPNSYBUM++pwcLbYb5d9PR3OHUukkgI8w4r8kJkvJT
v/GOBm6k1YyF3T4n6sJECJKBqcY31Fz+CafrXNajs+dGtuIJMXOduqqMeqg250sEMIoSP4y1JJPa
c/ngYMLOQwt3hTOCtTnNMC4YLoXfDngb61DUbvIea3Zgn2CpJ3EhG67ZO92GhadFC60O2AgiROg0
V9VY0Qds12KZlyHFzQvytWh7d7Dqp8v2sXvAN1CCp9KnodASsNX79pJjJlu7Haf5x2WIffPfYAiu
fmkLEApNfeGrX5vfseVbQe5VbuFaXwcvdDLdsW9ml/dVgC3/cBl7/9P9q0mx4Wlq9XAiBTSZ23mQ
5cn3VF18mnaHiP7Q01ZG4cZ9hXgN2nw4cVBFmzWDsQzabP+0iWb+eOR7i3iXbRTI1nHvZQdbMMFx
VUQjmCeDbP/sj+QJvhm0B5kK98/06+cTibmb1TQmGwscfRMcTf+sEOLr++YY36zClltZG+p5MZQ7
kQ2g4LLiKQfNGqjz/ckFF7KX+dEv48OfvR1e8XLZPiTmL8bRSJmJWnX4YFOIV+91cqw6l5igVBzB
RRljaNpdCHHKGwqfuB77K1TenQyq++u2EUFz/Dhs3C+mpytTjwCFddELtjfPy9WUfr6ssl2Pu/k6
gsfAfEUzDwQY1tL6FbuxR9vNbEnlSfZdBJfRNdho1qf4Llal/Zz0kB2roqglx3VfEtzp+IZNFAj5
zzfaSifM/K4UobFtjxjooZHuNXkXXFbXriQ2KvvgqbFxMxFifxtSOnO6Eh+s+reLqh/L/OdlBK7w
M6ezQeB/wUYMpsWTmsQcYTlS867Kr2zlZ23l2Abp6UshM2f+B5/D8SdrEw/1VEzcU2I1LbPWf0I8
5/+c+nu+lnABtf3wPZ0d5NqXBdz7TlAehvVR90REFKxat8NSs8K19M1yRfj9hm4rzB14l0H2vtMW
RDDrNVmGtcsA0kEEleI1aV6x6fodIBQXeduyNRAdCMZQ52XRlWws/dbQPNqa9wnVJMnKrrJQHMHw
PBj6z55yyng2lIxgJskukHml01S4VFFzp4qiRmLae2kK+BP+hRIc24L1Xq1aWKWfWPQh7YpPlQmP
HY9On1kSqD2pLBW7pmzTAAOFeA8pp0UpZoOWcDg5iA7YY5EvrtnNEkvbMwJLx20EPSgE1q2+PUpl
mzV2mWulb6zhl4ron6dGNsDFjVU8PlsIob5Yj91SNbVa+tRqfEVrHpMYEyVW7LejEbTdLGsy3g3f
qGNCcyrDdVG8ACfRYufo9Cv98jOWQl4VfuSPTpOib54dsLA1kE1o7gq4wRMOEm1VWiUL8Ibotl9v
0B3i5fNXNrtWJ9tNu2sVFhi9sXKLHyghSkSgionNsMOio4w4XZw5bAEdIPt5+dDumTnewv4fRWw9
npslT+N8KP0wGn9Xdu/VicJcaoSYPe0H2WDhrkw4uHi1MnDzFruCIkbHzlggk2a2B5Lo2LQSxX4D
0ln3sli7tr4BEk6vbYGDwKza0l/BdZA8RTKm7V072Px+wWsXqoLYajUYsKkq10zUD9gq0mJ/Lrpm
7fWOrOBruyyQTHOC4UXz1OThCoFGNTtE7W8F7QGOoZfNe3C4d9CwgZvhqeCtk4iotoxjlZV+rGNC
ozQ8xTSCVc8kvmhXfxsYIb3PlDXKqwQw+RIUMxYrDeABtl7G6EcvGz6WQQlhya50MzTbtPTn6Rpl
CrfTIyepglo/oCjkveMrEeQNyLewXU7sdCiT0NZ6cMT5VJ3oHciY9N4BC092ZWLzoP6uT8UMzleD
Eqr4yqwgH2NjDh1GSFew/CR+ntXP75CHYnAH23DQsiBGJiVLNW2y4e7wc2cg1U3UYYYHr3yXYXY/
0QaGn+ZNkkdHkw1ZDZiRPhrkQ680Tqh7ffs17H5fRto9Rhsk/vMNUpQYdGFDhQSiQ0E2tNFVFWRU
VljcdaobFMH7YPMtKbDAFemWhlpKPGOPYWOvIJk2Ouarq15KTtPuLQzPAuAoQDldO3vXw6r0oiE1
bDw23BrFRbRY3SXM4ZOU6VfZWNe+dK9gwtktdMVsbQYwDf2sUUSv12660XojsGtQVV7+XvuW8Yol
HF7WFFOeF8AasfZP05zFcivdW5UDjZgEatc0ULG3CTqFGJzfW9OwC90qV7BA+zOYXZWPOkpusyl5
X9lVHbNxI7P5Jh9VECdSVNAnL4i21RJ5XYIeuLj4TcGZpi9Ulo7vFkctjHEYf7Y0YKvMW4F6M1s0
3AERo67Q3cCro+AyRsUNazVaVz7gvqc/vPgbBG85qCaK5aHWCAdaxIjtduM0FOOnxrdmkA0P7Clw
CyLY3qyuoY6KOnxeFKiqgmj4TcFuKVXXJEdKBiR8KUxeGxPrewCB7jecSs1RmuKxqs1PVpr9NS0g
KhtYAAGHrVuGaoo3p0FvGM0LFAS6ERvotPjj2JGXywdp9+tsIAQXa7ZKouY96lxg/zmsGcVwabIc
0uh9Kblt4/Ua02zYeir24E5lWWGtS1f4Q+3y4Sjdbw5GhFWJvnHgda7YdmUdhrvCbSAFq+jKLouW
AZBFekxKL0mu81wSovbqkZj2J+jws3HDERtqCDqFaFEDQr3iLArZYQjA4i7dls0/g3iBIqDsAy83
ISbKAW/PbLqAjYXVNi+oqAdWhMeoz35etoQ9y95AiBl/HI+RtRILyiLTQ2WOLriu/DVNbxSinC5D
8aT0TBqe7KO4AcosMX2o8yS0lBXFm8iI7xa6uNj487lb52u4wEPVsC9dKts2tatA7JXgBIj4UlS4
5KpN042ZHeMoNf2XvE2xB6xLBveyXHtRiWxABM9KYquxtB4dpOBmvhpI51XtrDo5gpOmz9d1LKPW
kwkl2DdeSpnRpSnKq0nhpk11ZJGsnVQGIfi7LjWW1FYgUrX2hzFqnpYk+XBZa3unFLVvygzYwjnz
4YI+y2LQS172zE5kGh5nsMGzkEpy1j1JtjD855sUD1E8T1UCGKW+rVuwKEm5QmWC8J9vEMAj0aRl
U6EQvQRpeyjnRzr8vqyrvUO6FYL/fAOxzsYKijtAaHmwWrdmPzp17ltM1leyryw0KSAdIdh7KVhy
lRM1r9a68JN0ccwke7D6/ttlUXYhLIz/W2AAIKjTvBWlRysajitmjhLtS6k+1rPk9+95Zor2TYqW
M9Q4xfdE0FfTrNQYyJeSIQxidbUeqdnYATxPCs7sUnNbfe7vxxQtTRiYpN47xONj4XjUQXFNLIGb
ozLOuB3h4EyJN+vWw1SsT5chdqtcuFL+iyGYNEXpNslGiPjPtvf1SEsXF2aCXm/Drw8VrjLLe8SC
SilowbEfQhdcjpWgpTiLQWmlYfNGGdBF0qe1axVoHdVRxcWWALHQniNi10mYIFu0DRfducdCXz9J
1MZ9vRh+KAh9bR56sLKTu/HNIcqxSgZ5QQ4Gq+pDjQFg41uBHdFWMKSHWL1tq8wZzOlwGXTPGlGJ
RAhHio9RfvFAEaKknYIAPtb3Mflgx8c8A7kecyoWO+lInXyVLXXcMw/M1UCHKAXARsTFtTTJ56xu
y8ZvfHu9tVsHpE8eeOPcenxSgx68cbIL+97d4g2kUI7qY0YiWgKyh2TUbU8Q+Dh80U1fD/gQmQxw
x+UCD0UI1KWQzP9RweZTzmO1sK4rGp8QjEHVx26NXSWRFdn+hyZfYYSDFiX5YNczYFpw6dgYurJS
N3FBwhIUHpp0PLVwLpuLTC4hlBRVY61NAcBR+93qbmKHTitlO+exWzgHb5QnBJO2n7REnwCiH7Bq
EZtlKrc/Kk/xIwau0Xk0S14e/4dxvGpROHegG7baoeYf6+PgcyqbwiVu/my42Oklna7dcSRvhBMs
Uc2LeEBDeOMvU+XjnnYFljX/v30kIYJFczgbQw8IaywfkwVnuJgKB8FYkrlIjEHs5xhnZI4G19uo
PsTVyVAPYffxr0WxQY9LTczlYjRFjFZJrqm9WShoGBw7zY/zQnHDFkll1+maJEneSWEARTA4YqC3
+OwpdTTaoe9CijZBVsV+uVitZ02m7q5q8bnuc1MCt3d2bRWNdpZuIGzptuB5u6iMwsyEaH2OGliN
gagu9SAoHCC4LR3VkTaH7/j6N4hCjMwnMln6AET1KsGpwn5U3s8RYmUz7ruscBho9zVXd3Jw4mOj
ZCptT98xGEzkWOiV1LD162zFTpLaHSqaJrrTNfpV0cmHwgQ1ZG0rf//s+gZH8FK1pS2kGoCjGT87
c3Ej2x/ekfG+wRCdVDmMpkIMfDAldXPbPMZW55IIj3iz8nj5EOxc3ziZDy/BYQHh2V2+N7RKbRZA
YRTes5L0g8Ga5nNJ69mz10INhtaoJIW/M0jce4iqo8MYo2fsrJC+JiYSniYlnjG9xJXmtHXrIqHX
s8+abNXmmVEIUEIMq8x47rMWUGMVB2aUXi12dkhK2cLUveO9VaJg/H1N2jYyddje2qMB7YROoGNb
J8EajZKZ6zOBDPrmc/Hwton9mdUsTJ/xuQa9cmL1bp6+LvWXyybx55YgxEiAoHbJ0MFgYPjiLQjJ
lKgvSq32O6ROiWMeFryAOVpQeimIv5VfHZhlFzSC6B5SSF8Cvq/LV3AhhnVxunbhDF1GvyPqEmcO
MEjgRlfqSf9oR97kfUtBoC+DlaEKYS2PJmasPUS2zetZ9dKwxqLUrxqTnDb+x59pFrczTpiE5gOx
C22iQx5VdKn9tb3V+tvZ+pWbqRuWXzABZ+jveL/EKJpm63xeET2CgrFE5bBMMVFr1DltX6U55t4q
v0Un1+VPdmaTILm3YZd4N+ft92LFdrHDWknsvPB7eMXCnI/9sDi9OgaXYc4+kQAjnGUU2pclLHB3
1iYzUJbQQfX4hVaVV8eLxEPJoLjEm1NWZxh/NEdAVf23EE0bWemF612cy9hXZJrjf8cGZw5JZkwR
yjO6Bm7YwlFDZzG/XlbbLgY633gVFdFRfMQeGFr48goYc9a9jFVNHnozjZ0mVxMJ++YuEob00cqA
lAozOm+lwdMoMYidoRLYtOMtC+vItaKld8t27N9jCxsoweHGqtai/wkmVy8aSBTqD6OCjjEwupzQ
qPEfsYRTlDcpdsBWKDhSrDQOxy8j6mhr/ZxnskrqWfbODXwjlGDg6VQWYT1yoabuYGXkto6UT5eN
4Tz0AgIPEhYGPTDgJt6Ok0kbCTjNYAzW87jcLEvQs8lZyG2pyRaPnUuDp3i8t6GipeEyLj4SLLNW
FBOYML1RJffY0Hu0I9W5LM35McW0I4ZiwNCG2SF0KLw1uHEuMfUVAWLBRNAVIod+r9lV6HTL8Msy
YtnK3/O7HKwaj4h8QJDh4iA6urTW9DWOF+BdlZ/Up9zrj2UMltf4OD41L5bkW53PgQtwgj2ggcai
6wA4q9R9O14POZsLJyST06lYMEvyg8VSH+73RIby19+rdiuqoFpml6SrZmDjcbbzklX7SrR+8VW1
GjHnEXuX0c49B8KHaqASjn3K5xQfRhOGWpkNxDOHwlmNZ/T8eWpSS8zl/FYEhW5hBK9Rqo1WqPlI
PC136RM9TIf5WnHz63pxQGJyJ++o3zPQLaDgOmxmroutQK4wPU1grmGhn2Ol2qT4l/W3d9ZsDL0R
NE1S3n389iCwheRta0IwSu2jOYw3bJR14J3zHP9R3r8YInNRRFls5NpEsGrGnTGn8mcCmN0pzz0u
mVe6U91H0gGBff29YgoRRaNDvDbpTDxWVDdKjTlg1cL8iuUUUr5qiQpFMiNaqWtcpRBPTUaPkPhD
NSd/e3MUNChYA0p2hRlWgEitzKnpp8FCx5fsbVamMsFpECMqW4vC5Fo7RlPPzzZ/WfXrvpPUtc4D
CY4SuClMuF2EE5FHxh5ALrpqNb5M9KQo96vxqIxOZcxeO0mQdr2ujSoGHxVhIGEU1AYSsIxOfQ7n
cGv8KB+wxs9vIwd8gj1WWtSHoZI4o33RXvEEDcbLWqtjCbwaXWRlhbtPY92nRv0JhFDoTZEVyc/3
L3Kz2MgnuFpryKoxDTOYxSn5s5dAcxqX3eXo2zWDwVuwThxrAiT3yH1fuEHldrRJPfXaHhWjhZR9
wLdzln/mtMpr06lOfyhzjpc91L772OAJd8qhw3B9w7XaevVJ9xMUr53y2Pt8kKl6qd3Ek5F4SUUU
bpJhZ1WhxUWcPvReeCiD1GPu/JhjSquHSmVXSCme4IV1LOPqxhp40TPKQsfuEHqWX/uzu/pFkLzP
Ob5qVHzdr6uW1aCOJR7eRr9X4+TnfXKbg6E9TWXj6WfX1rcmKuZy5hh2aLrlH299GOcIhJ7MIdon
FauyM8VpZZrchUNDGJ+b4KsbBbdvzH07ZE1JPCWmzhxdD2V3ZI1jo18wvx+Gn5dNczf52KAJWYFe
xkOW6EDrwsnJa81T7dmb4sW9DMPdxpurP9fhBkZwY1GjdIPBANNM41Ed46DuZbeifUl40xnaU22U
Y9+e6blol3FOejhltfAWw8R0CzktyZfLgpyXh7gk6A3U8QhrGWf8RETPSmol8P315/CrfTUcYq9+
yYPQWx60qw4VGkwAZ0550P/6fvkWV3BZZKwss4mBG9t+Ujwmhhc1H/+jbIKb6ouoa4wUGHNgX5We
1TvTN+D4UeNEPvGrU3/Xugu5whZ6iX38edE4MxBQndgEdoJETYgDGutyVqfM9tRDD49su/RQ+YMf
Hb/ykNcZznhVnFbfjT4rXvP9sty7lkOZil5PTbXOOt2JOeN+1RHb09VbnT5P7BCnkuxn91BvIIRj
VlV4OIpWQGRz4zN2KEMspRk/pczr8IxpL7Lxit1EaIMnnDdtmMY87TA9VqUvWF8adZrTr75hSsTa
PdYY3SYgtMU7kph6F0uuF2heRd6YquOBMhJ6I0m/Xf48u1dBrLXGiw4a6vWz9vZ+KUJwuRS4Ci7Z
fVauH1czDKJq9fA//Iw+JKly1Fnn1GUrSRR2LWODLARRNTXDNeVBrepjcljaNfMYNve6EPqv2ba5
X0GLrgkKCh21RPEAFBN2AlcxbhiogaTz4A7l6l1W5P7XeoUQXEgWVSCVYhHxykIPZpZggbwpgeBO
VjzGKDfoGjqNGTiqhOC15H1pxzU+1cjsDwllx9n+hr29z0qFW2dqWA5yBG+0FYlX3vtOaPzBox86
VFC8FxxXEdp6h3YL4hVZR5zRWLFVmcANqxhscy4rcR+KoRHdQof9Gf+OrXTYCsMU2yOGX3YHA+vJ
usM7IMB4wvuIdNxqhUgWsxSbIAsc3rGgpzWhdxmb3JnKKH527xZYB/z/OOIYoGY1Y66vHCcYb9r7
NNDuhh+jzzdRWyft52WhdP4NzkxjgyaYxozNuWvE0bT70Vs96xj54Q284JXu2ljU1b7k1ymYm7Hj
pvgYYtgfPckIBQNGyOVNJHsnYSu54I4nM7NpNHD32D03cMDYuykxExmC4IAj2q3mzODw1fahU3Kn
DR8v6/PcDtEdjhyE8tZqhEzBSLKomJo4sW04pPIxC5ePehHd0k62JnbH+b7BEfcM0khLFpJaUFWp
P1rN8JSP7NpcqgCHH5t1mKeE3YHZUeeEoflyWcbzKIZnIs1GHRV9rThygoz12tEGoxg2qPR/Dsmv
br4jxqdx+nQZZU+TGxSxttOrVmG3MVA0K3Hy9F4rf1EmcVDn5sAfvMCCiECJsq04obXWfUu1GV8L
fc7H1FRPGESTpFC7YmwghFgFfzViNwhPMXKwjcS/QqODNLJZEpkgwiexVWsxZjx0YMisP6bjEKT2
LBHkfLcBHlDADszJwHjnu3jhaiJmxmFjAOOWfAxRqEyu6APfRRf+LI+lgwl8J/X5RBNm6lbJh9o1
uQ224Bn0rrLVdNBsRJL+ZlHGYxpOwdAPdwprg8t2J5VT9BHYBIANHibkPIQH0zde1uvsoJ/Qh++2
DvZK8x0Ege3zdjNFgr1rLJzoiocYUHgJAdOw56iuG4hprqeSfVjZXV1JHNT5KBr/jBsM0SDHvsv0
DBihPWmO1eWWk4PJ2jFZ3dzExVI4S2iUfm0NhpuN4eCGaaL6STXK2nN2bRaPzn9el3iH89ubISiT
QKqBWQpPD6vFo8P8lChVJQnaOxdDiIuUm7fJ4hYh0jdE4MNhxTDYnoXnRad7bD9ZN+ggwDOJeho8
PXFY64ROFcQYP5WcmPPQ+hZa0HSc9GkeKr3tNcvstgPehg0nLRMnzQ9JIvGWuwdkI6agTLzQKUM5
AatPQWGW4MXCqhxSPjeNpPR5GQhcmG+/Wmn0E/QJoLHBSTCe4v5brn9oTUOivF3rwA4ErPGE18E7
wlscNszJUtWj7dWr5SmUuMwavMsnffe0bSC4qJtyI4v/j7TvWo5bZ7p9IlYxh1vGiRplW7phWbbF
nDOf/izI/7eHhmjibO/rqeKaBhoLQKN79YDjgDHANcajhLjffJHrf9v/jCy2BQS1oPOwalNRAcQ8
HHPlPAuHQmFchogX/X6A+x2C8rJUr6UA6i6YEB86jWH32KQ/ZGm6maofbTZLqEGvGTGPT1ODlQSZ
XdwlUMWDux9lVJqNealkUWlHgSui60EvsnTVPp+BKQjKKJTg4skzAISB4/yeNCbM0FTL1EW8bBJt
10ljHAw/rVUKkFo/fMR3WiiGpS1Abj+NzbwerEHfi9JtNrAU+RjjR5/d0G2DV1MEdGwoxinyq9//
3PZr1vepI70/QzJRkGELF7vJcKim79vfZ82OQe3G5ZAIiV9gduaHCamcuRs4kRe+E0Gu3GOq+pGv
/ebgv08NnTGUJ1UwBAnQBov0wwuh0NgfZVvzQNqHardt2+eIF4VGBndBCnwyoH+XgMlpnF+tipGj
J5mdK5yEHXqWv5KKDiTRvfQumgYcfdY9ljV3NO3JtTZlZGi1Kr6Zx9ATE57BrMSVt8aTor2Ui/x5
xEu2LRv6XTOkVpTHx74JdmKEKtpJUc1IV03cCxkJTJ9PHtTQUrzBCbmQ9iKGli9+iONLIO2zZC9k
iRXFeI9oeEsZdkrum930tj2prEGl2ATdLepkmrEgBvUoTG9d/eW/fZ8ijzBRUySb4/tzZEvxOa4Z
6VKf9tzfBk6l91wBBQL5GGHgZAV6SgLKtyGRMbQoYWEAfdoRKSCKOYakUVpcX0ks6E3T7rTyO3O7
YpCHylPkoah+nTdoYYgFJkNfL0I+dvyFiAdmrsFU2GONnPT7alZ9w+jRDLy0offCKxZf3CmJo7fP
2/PPtIkijVhoUqGDCrmtnmeXd4pDv+MaCI9W+/wusFmSQEw4iiTCPK7RFQxwSW3KBwkZsOrL1KG1
COdlkHpk5VKuEgY0iNAvQ0HxOy0coEOattYiwEliY3Y4ZKApzIjGH5Hv22UvuAUC50j62R7T1TW7
AKXcpE7kos0DsiFHKRTP43rctyPf3G2jkJX/iQsXKJR/NLFYcfoAlC4/9tCNV5XiUPmPWZHZMrrH
IwZjbgOuOuQCkPKUIJcDOcSDERIEf041Wt7ITxNedvT6ZRuHNWeUi6QKntLbOYBhVXnTTOkFWZ2m
ESXPcaE5fRvayE20oHL5uA37+UmdMMjCPmL/YvsMM64YwhH2Bd8Et3TjS+1bTQ5Zi+70IaOcWCFn
snT5Wb5CbSySHxdc3xFfCb6l4QDlhB/bZrFmjdpABs0Yc0EDAF+CeAPN4qb9jCz0yuAY/rG+thcD
SO0lszxHuVECarDyvXSaj/Xu++TiFAwi+dfJnb9PFq00oKFkVS+JM3bhTw1FqmI7/rdVTFdbtsOI
xp4SELL6eUTEfP63ad6UBRRLCHLQ+X2N74vJrhgPReDFBQNi3bmgLIGQjIxAOTUhajdxWpdIhT3X
d/GYm3XOqjH8LFFMrMATiSAIH2+dlP+WmtprhS8XiFG0hZk/oqvOITtknmyrpuZxnnEnWOqO9F4V
7//CsRfIlGOjcDlSwkJDvrpxntDWx/9ai54s7rZR1p16AUONYd5qUhWHSmG39ow+HRIeGRJLxqvC
8P8h0UGo7ROnX8FUKkLR1GjSXvCwSYy/tOUhjL6ELD5Yp7kFBnVQklAfh8wMtUCMML5FdMypnjJL
eh2t5LaGtm78M2EcMVlGUY6u54kxcwqMUtNjxEVmWJ8UnfU6wgKhdkNlUIJ0mgGizZGZpbE94A7J
1GBbXVDI95aJ9gxkXMm/WGwRdarLcTqKha37z23uNenXv/K2KwC1B9Ui2h+0EgBINb7wSOqDgtP8
LjmhE//7BJCPtXsFo9ZunpVRWesEbH6N8s4UhHPTs1SV1q9OizGj1uksc8lcxyCh9DTbIeqes7Pm
kG2hPrMUNFf3ugUUtVb7CE2bagUGTeXtKD5VQ24N8j6HwMX2NJHvfF6mBo6VAir/PxUClbpaZL4E
0pM9tFvYJZ7khTt2uvOHEMIWDnHHhbvxMRRn0GO6sIMbvIYRaaCnfDe50Vm4KRGyCKzEDmwdNfik
szU0AKR/m4zx4SBXOyl370I5CuDyIPesO/hFsS9LltDgxwl8y0bK40e+9aEkDfcYLPQzJEpiiVcN
Zv42DWYEEQq0Hdnxx9gSz9hE3HfobpT29myuU8fVSmoZZOj2O80RCFFNmnMWd9aYVhe+aJ1tmD/s
JFccaiFIRYfC0BSjme5HxPHjByIGP30nGZvDUfvBQCOEtzWu1FqYowBvNTWsEr3CREKquw/d2av2
H0dZZrbV6hgisQCKG8gG+aQtNbdTI3SZT+j3tg/RNdm/1efC2raJAUKf+YKi0locmgDSVsfOQGvC
2dhxMUt/lQVDbZBQLx7qLgeMEjy1/E2fGGbdsGhxdSe5DphEbYpplotKTAZsrh8H9LqZgpf/NljU
hlhNEFniDB0A8SkS0WB6NsuelWTHsoL8viCosugSVHkahT3WF0TcTaktGXPOQiCTtUDwu0KGFDfG
aeRcqT1OrNaJ68ehxURQ/FOGfN3FFUyoe+FUQweni9odxs6Ned7rY32fN81Ozo39yA+3Y5Tu9Bhq
JFJamF0tsCqwWNZSVFSkYt1HA/4M142HhlO+yGPtbfuFwHJvioZ0PxUaVAgVyNEpC1P30lNxQxQN
wEWXXPBIusy0q1mv/OuoBtqLQZ0LuSWUZfIsQaYbh1s7F9/zWDC18rnpWIfAdYqFpvX/UCjbhCaL
x7oESuOMUKVM3dBGXchHgI4dyyIf+8SwyLwQUcAmCBAI/901keQpF4FKnN8/1Mm5bfdV1uxaqTKT
yDcD5tMF4Z0tPMpTI42fWn0EXuUnblMk90qe7dRUOGhhc66Ub43Guyhmt4ZTL46s9M9Vz1wYS83f
rM1xkYXwGr6TbvQpvoNI498s9QUENXk8JK9b2QdjcelFETNTE2N72/dXz20LBGpPTMSsMPqIzFgn
Xcp+dBRRsPqyey7y1G7K5Dwr0T7W+X/7kkqOUVdYOh2oUIYCwg0wzK/dtH4wittUf962bHV5LSCo
PYuD9iwWBSzT8NjT36jyd2G424b4XI/xYYZKxJoFqOLT5ZpowIBeRL5Kot++h6csV99LZ9nUTUIY
qSU9MvDWXe6KR35fUH+mRFpQKMDjD7NNinh8zkysgQSLdTQ2i52GR0SD4YTrA3kFpRe1wHHaiKJe
22jOUfEkyyed9aSzzlKo7//fQFILWcn1qKp1hUSWTIjiQ9+q8OR98z3bI/nYZbYhYo0jtXSzrklR
fwuTGod/D39wGMkQu5uJLMVqr7uJHelm8bY9eaxhpNZyEPRKPhmYu9w/9NqBG1FnwnjKZw4jtZqn
MRIDFMDCP7zZ7fdIdbIET/u/JKe/OukYPIJckBtChiS1wIJErYeBM0objD14AVpWQohnZpWRrQ7b
AoU6FaKcMataDmIZFf9aCvdtoqI2iEEVxLs+bSMLDOpgaHCV2iUCLEm1pzb00rT0Yh6nmS5k3JJX
/W4BRK3fcjJKX2thTKTbVXtpg4dtH1t3gAUAtVY5HS8tHLGkdwdntknJTPqldjhP3A07jRFLXT8o
LtCoVSsXSmPoFUeWkQTpFjc6oB7tXvJmp7ZCM30yHrfNW58n6H+Aa0UVin+/0980J0Y61GCJJHko
qwOf3fvSfYIH/W2Y9awB4x8cendCmKsKE8JGg9U5lXlWLTN21X18UXZoUYSb+DvyBqwKmSuBb3es
5JU/TCLROsF/wJWUYqdK5RSo74GdfqVINFbxqu8jy/DkU3hXMXbi9cMvFAf+h0bxUhZVJOoFtN7t
HP0gITMicPiXiqRk2KHThCYCKs72CK+vgysmNZHd2COPtoWbhuEpbX+GTMng9Z35ahXdSboK2sLg
JlgV7xE1xMNLb2pP/IXsk4iF7WRWGgbDIromY0Snvi5EUwC7yThPqoeDGinMszzhoc889c+wyRQX
KmI/IF0bIMlkxo+h1Vg+4iXGk3aHAgnIQLKEvsX1BXcFpIgxq5O2FQbsJ62tex2EKFKT+4qApRd5
7QkNby3JniFzD+n+yVQOJFYuXvr36TSf8ztWgilrWcgUeXK6UPZdTIYYgWAIRblqbuU7zROcaYfn
rpER6WPiUVw6FWkkB+SwBSEqW8Zgx3aLTKVq33uQ02YtQzJ3W3NLcSmHAlE+rz+sI5V5sWvcCDe/
jpLh4e8SkxbLg6KYsK7KukV1L0rXyoPeSNY88bvtNf45V5ccjhcYFLFARQSdrCHwaXPHwTK+K3hA
hp7JmwGJzyIyCYN2DxGitayhZDktRS69AIH/kRy00twVtNHOpW8DpzvMPKH1k8k/i4Ou7AmNIOOL
ADPWNu2+iAIzaxQEpUOLMY4MaqEbS/ATSu+kEfb8kiOuvGH0RrNH7iRvI9qdm3bPStcgU7PhjApN
NGiSJ7TI5raF+DSkRxEBRU2+BPpFCN5rzvcYFjJ8n5bJLFqkM4wZLKxRRE9iFOVbfhytZl976dPM
WNes4aRoJA0yURrIQvMniErsDImRGMf6PkUbY5MIpI4SS6u4VVNQo8o45LEmh2KKKMk4JJABoNa9
qbov6kfff+blWzG4ibKK5X2E4rdcgWKKisvLNiK3vxYavdIpQR9mfq+dyXUzgx5L9vYffYFijXKq
FBn3RLDuAVfq75VnWH5oDoUpgeanexYea7YoskBNcq2hZAinH+lZa2+mkHUlY7AR/X7N+3qSokE9
Wb3qgbS45Kz8KO36nXgreaQ1TDqaEW+ypCnW7IIUGzpbIPAnoeIa07qIFGDWxDAVg8oO4sQU4jOf
qgzPICNDO8YSgXJDtAtupp4DgmJcxuwix63pK5YUV5aAkGmI6If2zPCNNcZdQlK+OGdGkvg87hs1
Eg+Iwkf/JRWwnbSOb0Jc+edwhKH3DNA1clqCUg7pV5GUzZCdxWm8t4nUN2kpX9kGEpY5m2NcqdbW
9hKMckelzqGZr+GC2HSihepJdAtx9d7ldWT0fNM6VvyKYdtHXeLCS5KkTaCeDrhfPaZLNzhoTguB
FjTiubAOcAyX/HgVX4ChoedcTTrAwsqehW+5NJjbU8UCINYuAGbIE3ZtCIBeG84GVNpKwWeQ+9pq
XszPx7VjAdGqXZG2AZxBm2dbDd8NrT35/WCGas7YFBme8HH3XiDpShAOYwVjuBJ6gF+QcGRFw7HB
pQw1+XzJ2FNYQ0fRhdF2I9QOsZh9Kbar/tBnzFQ4FgTFF3gvqhrOwJmitfN9v0fE7cFwFA9JD5Z4
zC1WdGp9ptCHAEIX8udmOENiJFpVxJWNtpJWin1xksxRUk/hoDGO7iwkYvhipvI5jVu9hlN3umAm
fWkp/VNRVGbcDPa2g6/z39UmapbSek6rUQFS3Hly7KH+qIwZxqzeelDg+s+4UdPkI3WtUFVg8B5i
Hze5HT6opVk71V7epbLJ6jSwelFf4lGcroiDn6k88Hqkkim6malWhmQy3s0d/k0o0DmN5RmsUaQI
XetroeENIJahI5dPQnHUsvvtiVr39esgUjTe+Cr6hnIEohq9QBfdvmD2zmaYQYszKVWljpUYVci4
kdzpLByJHpR+iyrQ1plO6aF6GwSr2G0bthotWkzXp7JhYeTGlgcqX5v5npzV67fxLcNDafsuQXw9
T8z4Z//CQF07hC5RKWZPuBpP6SFQhUvnZPeCGducpZ/k7xLePLg969mNNbTk7yxW9Cx0ca0GgIP4
p1spN+gQZvHD122jWCAUbQSBUURNDZA+hHb9dAonRyxZ+sys5UULmHLGhEpvspxru0WyWWONX4Kn
ykYzW6t+ZQsofZaaw6V/OVMUfWRSanR8DKsMTNJjXJjJjWwJZmHpdvYVXUTEy+jIp79Q16ZwKRqR
MlFtypqcRoPSmlKHiwUnk0yOVVOzGvNeGkixh9CXA1eQAVUTs3G4r9qusqKnOsMT3PzOeekBbUtY
gT8GndBJy3Uo92UxARPqw1F/jtPv267I2MHoEka54Oa51PF9UTlK4r06uXJ3F01/Uym5GDqDejCa
Ky0W54iYwXWOhpLMYvqbwDKEfSS0GkAjvE8C0Z0xyAUf4ZDh87vUP0b+4/ZIrc/E9fsUEUG7i5d8
tAy0u+Qhmzw+Ymwc65eq6/cp5kGrjU6oRHy/wCQgWf3sR82pqGcVXS0gSdmCJxIhugmygEHs62x0
BabYKEdDurarAGwoTq69QApYaxmlzasQ6D2FYmNJQDdWalNEH5R+6DScnbn5RyJ/qZvMFGPGjYaB
QV9oBh1dtIYUGOE4/Mo56XtPHlkiTywYypPRXCKTWxUwelCbqjyYGkrodaaWFAuG8rbKn8ohVHAH
6MoW3VxmS9d/FAFLtJiFQvncKLZzPPpAyXXjsZf1R6UX7UlHQHN77bBwKBczjFxS8xGD1hShaXDH
eN6X9bdtDMK+n4ISVx/7OL4sdm5RK4YJL9GVHSm9qeDUX+g7TvZSzpH5+zR63kZbZYMFGrXZSUke
ZFkENM7v0QcGIrgGM4pORn/LImpj41J9NqYQpNkk9de6HT05UpwMCsIZV9/OsuqEgviaN+29ilJ3
tQufZr05QGlvv23qalIyZND/t3o/ql4WIxspWjwkJVlZ+8GJrckqnoMd3ilsqNFZWm2Ou+qs3Fcd
mnbkDuoAjrVibf+F9bOMgBIDKKNDaIQWIOP8qa7DQgK5jyZ3QVnNa2ah7fZs4eCJl8ruyLqcrHvT
FZDa630s8rie8Q4cSbVroHQiTKH70SEh0tfP84AC0UZ5YBi5uhcvjKRYspH7ilcSYIYnpHD0JgkZ
Bk/CTa2YvfNxwv4ZOqnV/002onjFpa8TPeQ5pISTkTrCQ/dYdNoZKifSF4Z1pFrnszf/M6Kfrg+q
GIUZWht9PG2TBBXF0TzSwY5V97D6+rS0h+LOPiuDvJxEgjQ4/Lca7QAfJs5sJzPcxU5rhQ7kkE/l
2UdWnc2wkjGHOsWo3eTLQlrDyvJ7eeItwW5MBY3p8VZbT2hSVe39Y3kO7OBtG5fhrjpFsLk/cUY0
AJZD5whTEiIcwrN7Vewdvst2PVqmxFXECFiuk/p1QsnvC1qYgzEzfA2YWQ1xEqQED6+BwbCLtfB1
imd5qLJGZYe5nA6DIyGrRcaD4lOHF0QkX775FiT9t0eSZRVFurEyJ6oSYxEGioJmnI8TAKuKldrM
chOKXlpcI4wqJSiDaLX5eRKfEy61MqFlOCTLHIpTpraM0Vcd4ycmh1j5pshIS1cNxpgxrKEvEXlR
y1Ukgp2HOfb0UjGV5KVQk1NTsM6q65fMK1fRF4lqyDpu5gElPQxOu0+QLKjxUM+F7JU5v2OJj2gc
Ne1Kzdl2C5Yj0lIp3NQnSZVgIGUPgkwkI0DfI1x+Qts5myRgsELm69G4haUUk8SKr0jcDECwP/Qc
fyHKNomORa7KeqsSt9nZoAikQXJdF3EYV/kc70kZV+ZF5+n7ZKdOfmYllzCc0iC/L5ijD8qaG3uY
huxShzPii4Tmzs3EqllmDiFFHlWUzXVF1vJgCW4JibvxyD8QYbvogpzx3baHkBHa2N/onP6xGuY6
yQCWGTcjcjhmhqQH6/sUZUDHuNVlDoMWBl4nHueM8f8JE2z9f4opqkaN8qiFB8R70rk08TqX81qP
NUx/mBRNRcqvZsiGTBNsMknSMGGcUFACJWoDwvmhLT+GN0SOhyU9/VkDkASHhCsaNWqiMePC3AHN
P+vQAIwOqnJM7km+tm/nO90wUYXbmw26Vp7Q7ebItHZ9VK/41KimwdyOHSH61h4cwU7tfocsQpk8
Bt9nnd1C3+1uclOcSyrkbaJRKCvLf91t/vkDn1JVklIxJgF/oOycWr3rQ9bpcT0ufB1iOkmlGac8
zDQgKGb4KFrJrjkbZKDt6Wv/nO5Ky9gPf3ehvFpF6GzBIOhUM8oTwfSl4Q4nrotUS6epYlUprm9s
VxiKg2cpFouaEEgavxoCAuwPCJbYQ89qqbpOiFccin1btZQVPkEqQhneF4kXd98khZH7wjKF4lyk
z+ZNxsMUyDO1KDmqxhtZucza35QMLBacQnFuK/e9UJKsilhurUJUQlso429qzuojyRoyikZEWeWH
bAKOKOynbldCzV7abzM6C4LiDuTnilJGmKoiSWvddyXxTbWtGYcn8kc/8+517imGKGI+zBPiykK9
E4ITxHKtub6v1QfNUOz/ZBCdkEI67YziAChOrm6qovEyuTLFoLe2YViMQDcIbrOSS6MWOOR9Sv45
7/iXGaV02kHDm+9wNE6px0rZZLi3ShHCnPZ8h2p3jKK+l7l3HtrJ6rk0RsZkMU2jGCGWcwGFUx85
Pb4nIBN1LJ3wotodkkNbizfLJx+3PsbaZTiiStGDFkZjnnHEOPHUJd4ovJT/uvXr7/skXb6n+n2o
9RIgxuJFlW4y7Y1Zg7uqfbCgBpWihkaChAD6BpKdX/c0t/ByDQ+Ws5Ujvati3eMYy0ql+GHS00nn
YvDDDNEI7a6v96l6qbnBLFjSNauqL0u7KJ4w8EapKsTdWzebTP5V+U4qtLDD30Rn8SF8g/LLoX+W
d0SXYHulsYykuIPz61FSQnjj0F268FaBwJZUPujRS6FL7jYU4xxBF0ZwQdFAigVGRsNL1YBBGD7O
OhdqVGBdbepJVCJMWIP+rvvG026E185VEbNJLqnFkmFhOSPdkm0s9RF5Lx8LWXJVK0CDI7NxSdth
dP1i5R0w2InuMtYWqTZNpKqkF342hlVnP8T2wL6jsuaI4gm/4Me6ETCEtUtSNnNohpnaveIQ3Qgk
XKPPF8swBjNp5PfFOWz0ayjMkIOLWqmnqWm/6aV4kqDr7Wx734eWzMYuqVHcEWtzHgVkOZOYXvq1
QZ8tpOVHjo5KBOiwfzQY8930OfyWnIi5tTXsxCPU8xlBr/VH4Otpl45El6PMCzPZrmsD5eK4UaDw
gTOlc4dWChw6FUZ29yb8VXrbApRimKIax7Ehu1vVau8tDy2kVvC2R5g1kxSVKEmWqS0JAhvha4bU
HzlwpEZn8BUDhI40z3gdbPkQs1gk+1F5LapLlTCeGv8QIfrnPEXHmWfVyPmJZJTrpTW7aIRxig6c
hcaitmLpD9met1uPnVnEWHo6df5ou6Kqch8zpGhvfXjRxt1/mh46rhxVjRxOH0eA8SZKbzRoYQ2s
kWPZQNGHGot9h4wsclftbc50XZJsQ+peSMIrtmhGvhnLGcjvC+7gKl4PDFLUk6ju3Lm14uasMkWW
RRRrdByi4pIPp+7j+FFJZttvBsYlgayLDWKiNbShnq2gBzYmfg7EU1QlN4JUoVBQq9CKJ3bbIXIy
yKorHfevRel/P7HpFCeUTdlXPfEIXm8sQUWL7zMkhk1h9lqJER1kzRTFDZ0Ucx03EueW3utiJ5Wx
GbEKmBlbJB1DDvhEH6USzjfq2P+l2pL5ZwPvUXwk2P9pKdEh5LhRcnU04BRJZgdoGjBCInT+G4WI
xZmQDhejO002ijzMkVPdbWX+NLWsHhOsEaOvItEQTxGJ7ETKVxXdHoRKMtv6ue8Z1EMc6ZOHi9D0
gHIiWiZ+RMYX67TjOjyEBggMTvUpK9+HNDH96F7ubprubsoZWRyry2kBRnFQWRthPGUkDu2RQ2Di
DYhCxgeWDMCqRy9gKO6RjLbEfipg7LRjliSmPh7biBkZI6S/NXIU/cwSKomNCiikmld9z5zKQ7rk
j2rf3U47VjnL+slkYRN14ymUKeCqEgHiX+U6fmoiyvMzfWvN6FF1hcEJXJlBDKv8uoCkOMgYKsPw
U548lvH7ORXM1OcZ/Lp+415gUOQzB209lDkGUaudci9BZxpP/5zZa+ZwS9SmScVCio6CzjZLMEz7
KBRfeL3G8UpkBBjN0seDqnjoo/ZvDkNXwz7SLpYIScohjw2G6d2r2uLKdv7LBJ8FBnUsEWVfUyBx
BCt4pLKeJ/9p5Bj0sB5iX2BQPFRUQUxe47Fk0WgXJUBueSKBbvQgPcoX0mpH8Ca3+S66OpRPWQ/u
rGmi+AKZkYpShjCwiX/yxjehZ73UMpiCFrmM2xa+TayTlB03nMrAHf5GnExcDCBFEylU9tJMxirS
a8GLA+OglIMLOX3GDXtVQHGJQxFEWgtcjgSvX3co6VR5UBA7B1hOudvvxoNu185kIz3irjvKbuIW
vFl82V5ULI4SKcLojLbnW7KqUEGOdIyX9gHBwdjkL6opWP6xD6zowkoMXX+6XYwvxSBV7fuVTHyE
0HD+Qzr2O3IdQBWjTS4DrDef1X35CkcL8yGDQOVRaYqDWVs4ksZ9ndD2d6hRPZaUjJokhvfTqsxR
MFZJ68Nz4lFFDfJj17//twmjlflaH6f0uIAx6KkDgfoyNDmriO3vowVRL0ve8Tt/shmYhDA2tk1a
WokP8ihViZ9W7/3/6ZbxtyUChRJmLLn4DKZnHDkkikJ4IdPlPgacKoizmYrl91Di7VqKT9oAeWNO
hhpMcUBS68O2nazJo84g0dDpSTeQZa8M5qTdz6yUKxYAxSsGFHpSRCvwSKbjNmLEKAZlUAqL+2m9
kqFqkQurY+yIDIzqxPvsZt5DteTcHiGifBDdwm3QZJ7kXPWssrJViYoFn0kUmXATVMlHFfbJnn4g
7RoiB6V5ut067XEOzQqNjeVHyUMpjI18KHRucqQXbi+Zk5UgJYwRP2ENNkUyST3hllTgz4zqvvB3
8vA3AkILa2lZE25OfElJcDJW410w6CY8lnEgYR21aCUTZZ6g7ifBBgE1Dh7p0BPd5RfO6iS0Ybdk
NMopLXSZYR2EWLsCLW7SGpHPjw28SPbG0B4fK4Rj1T3K6To7uU2+xo5ht6yQGtnsNkhGpk4tvsin
SEjEcJaKYriT0VW70sjxhF0UN2I4T2bQD6zcccbOQMuYxGKkxn6L8ZWqfWy4BqhF4ndCMrMmkmUc
RS1V0NWSn4FaBnR16l0iUJe6EFazQrs/VCL22tbCkrhltnhiULdMUY42IWnJn2EhSSJqrOQ1qkzE
1W3Ok3fcLXTOU2ubRNfDfdfdlk4n4ZRhmCYVvuM/dc/KZXCmZ8MtH/y9bMeZLb0nLxCkctT7bVjW
TFLUo5SConVkz+j4x3g6xkggSZMvvMLI+WEcPulOxUM31mOZAyYasksqIPVMGfdp5tvb1jC4i84R
adpUaSoyhnX1KESPbc9oNUhGY2Ot0RkiU69PpUG4kYt7MykCU+9fdAVVhOrXeNRNVoyeZQ516ZlC
veqTDnBh2nuGnEO/ldWHe/216up2tG6JEqdCX8UkKAJpgP6RRCp6iBFAt8Qqz6xcQMYJRSEGL2+K
8iTNAzmE8Yd6nxzaneLJrrhjbWEMb1Mo1hhBhxU62eM2bzyE9RdRDHHyYWXuMEeOooh5yGUuEmFM
5fR4vEHNb2ImXmQJB3SmDk2dEaJYzwZfzBThysXgoRpcKhoBeINVn+KX5ll25l3g9U75njwqVoXH
Rf//o9SYdetQKIqou25OGwGj2bvtPrWFt/TNOOemcagttNF5YzVLYK0x6vzBqdxcyEi9sfvxmctO
asOZgz6adSbbA+fyAnPTXqdAaJzrGhqeqPQ7i5iPSdkPWAFEXZhoZFU/Ibq0U28h8WAFeNRPD2Fg
sUT4/zCsV1hqcUN5OBmH+QNWckMrO7S86Z8aW7AUq/3JlUw5lfVVcQWkDgpaoqtNSFa6r36VxpNR
3OQdgx//sIldMagFnnaNJo6kvIX4aLBrH8bdR0IzLlk1ZOuIVkyOdu3brM8yjFrulR8napEDNKli
00jvFHRZEb5uY6xT8dUwarFXMa4ePkla5YMzKKVjhYuZ7kCtbj3GHU0wYIRiDs6vJ+HQ7c3KLvYp
8klZWXR/OCJfDaJW9VBMSTCT+DTJ5wxR3sw7kOLb87cpZM3S+9wZdsz6nPXT3BWTWtpx1alFr+PB
wjc0B/uuZgoNnp5H1Wn0V3mqmPcAsoY+79f/ANJvMa3g59AfwawRbWN0ijvPJqrg9yT1vPzJDM+s
M9cVjUr8iHVlHCUypETkjGyl/otwk6CbIOSNXXJ3TGxjn94Nb6zoNWMB0G80c47XnwiPTjZnPNX9
zThfVFbRMMs/6Z6nRZnI+VQBA03GBFe2Ujs4JD91e7RGp7wvHpiJ/Osn8OtoUlTCj0jHrSUADnj9
DnYpVBoTD9G1A7rtIjmByceMbYDO5Q9nvVIiYmD6tYXOAHSEnOCcurrdfPdPrRMiQqS9jKynFZbP
ULzSKlrAF4QwC/kxFR/4pDWD1hmCHVd/n5hXb5ajUCQjDUE0S+SumITjKSwNT1R6Z8rm3TZZsmAo
bglSaLzwI5Zd7HtIp5lRx87KsmJQiUFRSTMlY9DxoJKQOwfpjYz4Z+hWhjdFrC1tm0M+tRfn1LSt
G8IhshfsisTsvB6N2klfrcI1XiDauT12fzhW/s/vNVqSula6YGxjWNY4k4PjCOB891cjzeHI0kLZ
3tY0uvUprjBtUIkAS1tHmu7j8XHbmm1PQMzl9zOr0UqqNtdwuLjex+GpiJ5DZrRH3GYKtG34HUTS
otrXIoCEp8kS30WHhF2yXYX5QiPon+kx/EZivHjUueR3FbZT6E2y8scY/KjRYnVCG8d9luJPkP0b
qtU4J8v7BiIlAU7mgcvKpN1mK42neCNpwzorCVxUnXrtUYsOeXxqWZ0GmVZRhDFqhlCWHWB6V4Ba
nbQjIsTVV3KS65/Qa51xx2G5I0UcCcTlm4CU7gjlvk4PAisD4A8Buuviomhjbv0s1n0ASJfRJRq1
KW7tOBFoHqSaXBTxXrT/tgJoNYeMT+Z+JiEJNQtMjn9LDNkqVFbfzD8c5zQDZUi8wPN0gAWN2EYU
xuqoIjgHN7qXOfOXHmKGj73lX3hbRCNNU3lhZe2ur+5/QOlwSxXGghB2SHwyQi+XPR5tUvz7bQJZ
3x+vENSZSm5kUR6IlKbWHVMDXaAtoWnMoXqdEydpO3cb7Q/+cYUjm8Hijl0jcbyEUBMiB8/ygeRt
+Lftrt7JCKIif7c+o2HoFwbk+k52haQosm7KdhCIOOkAQYLsvngN3TEzQxez9zAeeJe0g5t2zTFl
JQb8Yae5IlO8WfvzIEwCkMW7zoGanYd2m2fhwNuxE9isiCrLV8jvi5HVykJGI3mA9bzLNbdoNCyI
D9tDyYKgODEeu0g1SkCo/pdm2CX6U16ysmbXTwPXMaMIUUCYT+xHYLSufBDRFTWxOhfl/yZv/mUu
JpoRSmiuJEMIiAJLg6kY8xx6FWWuHUm7a9lvGYy7OmYLCIpxZ6GWkjaGcIpWP1bD46DddzLrBLXK
6gsMmnSnJJE0IjjpJyYK9+zg+P9Iu64euWGd+4sM2JYt269uU3a2ZVs2L0aqe+/+9d/R3nszs4pj
4dsAQV4WMIcUdURR5GELhjV/fg0Ue/g1HlI/CG3h/UGgGV/3UmjqSEJGCROdioPmzBiLggEpI8Y4
XVtOl9n1DyrbiZgNcHU/n7Xlq2FIHnftXIKFCFQGIbp4uuCr0pkGCssN1R8rgsYNdRJR968oq2BI
n6lpVDUVg3/6RRd+2EzjUOAGeKv2pt1lewLe5u39tbKO74SwH3GxhecARAk0ghBatfQew9eQKogT
ET2pSAq3i0uQGatlPxbI/0X2lB2SRODyayD/Tg9uW3UqqIgqCXoMfhQg75F6HU5Hr/PkA6YbH7sd
eIZF8CfSittnuiotuqZBZt3mn4PCvLdm+vRvy8NtMwy7Misjh+HKIYa7d48VNf7/CHtpOf7pluC6
ShXmZpX1Jelu6PJjDATF1Gsh5zsZ3Imv9gZoVpe31Qn3RHKm1pHeyDSVr6iiHfe4gosKXdZe/9/J
5I79urT0sWCmw0wq0INnt/UNcRsMOHI6u3me3SG1i532abqR7a53P5C/fCediwDyOR1RmwfpndJ4
eZfGbqF3L7FiPm47iAAk+FfbjujLMIx9Acavz5ViOVX3HFFFABIiITxI0FYxJba5WEKjQBXd+LVq
RTRKIiEcRvQl7ggKs9iUnGjf+al6J8upu22utfjo3bpwODHJcqh3EuzFJpW1dlz5Gp5Z0CHJyncS
3a0rb1uiACQ0DiSKXA1iWYHtwmo5xiFwKdUFh7HIchxIACB6PQxhucTc1dFewoi3aL+thUAEfyug
k5aYKoEIOpLdrKteJYP3OagEBdYioOAfY/Ges5SdCmuxLg/2bjN1GCSHUP2uwWOD5BqidLJgeXQO
JcpasWgQQTGj9eK+tGMiOmHXrnGXLse/xrZIH6skfQM/4iffMzcoT6Zbfl6c2S3xvuEhZsEoo8b5
tyVjml+c7EtfIXeBiQyuouR7QnCxtzovGy1B9CwyIPOcCzEqGj3CdmaeQaVfmV4elooInG9dBAiz
ZcbhKvPkJakxZlFZd0yTyUYnaSALdGDQwj0pYIXOArg9msWEYrpDgz1at3aBEGWMZSe37jvEsNuL
IpLEbdWQjDG6wVvWwoZqQX1qnK62rjC4+85EcCsQxj72d7WQQXi/NDXIv3UyQS2W5cREcsw+ZxOs
e8HyrGPD/6yn8MlNNZO7egygk5XL9qJ9bYpfKmjGtw33llPZUobbqBPOBqu2oEyl1I5uNQ5Rv8og
m0l2tATl0XiXzZ+X5Ne21JW4/8IxMLCCsyBokMeyhGoS6fdlNP8w8+zY1SBubxpfnUKBH247usIn
PXuq9XnDFiyZtFNR42nJinfbGol8gtuuyzgMcdZAoy459ZVvtbVdz5bXStdp+ijlMd7kYwEQibTi
DvaOKCEoddjKZb5i9rZSidrpRR7IHepdN3Qz6NOxq4zYDkGdPnzKqKCaVCSDwwg1kAe07UNGPyx2
jK6crAhtuf7/10y/czgOH8qMyOg6hBS9flSTzI5xH9t2gG0EUv7IXY6RRaYCYIq8jWNYvhb8MIvS
lsef23IEjvbW4n5xLqDIb+wHhqkDHvpYDT/rlWqEdQJ/ufj9Rp+3gO9CDuam14NeQU7rNYO9uGBP
cs3EJqEdg/ITVeAYlr1fXreVE7j0WxhzIdTEZLIeEx8LNy6vovrYKIKIToA7b0pffH8oST4GAxbJ
UKlTx/OVNcV+NL1qqeVIkohWXoStbxHMhbhKSbPG7OrCLdLoSpbrXRWT+2Iu91WfH3pZcZHDd+pA
26uz6Gq4rqmBGh3d0E2Np/YgXYY9GyEe76abBaSbJXJv0bO+eJMxC3Bo3SPPojgcIkMpR2YDUaGG
8ktN2RGw1IaV7hOSHPo52iGZ6RphK9jS68BxFsuBk0brtipmhH9tkjlliGkfeosH9+/bHimSwsGT
PBWkqSpICWq4SDu5ZfxVpqKJ9OvgcdaFgycrzRYasFyBjPo0LXQW2aPoxNFmEeeUQBBP6BEs0ZyA
ralwF/MoSbkXlLc5kgQpWm//yW48sYdsqFU0BdhpS3Yyhh9j8qToIgbK9Usn1XSQv6tEV/kIKcqp
osUJQaLIYzxrqZeD2ehAdgwQg09EAE6rrmAo4JjSDAXlRZzDxYOaZl0kM1fIPUNHVrQrPO0jxU2K
jrwkNYmFynu+Hj+XipoWKpSiX3TbPBZ+5IZPRHbGO8acGx3jere9VOtmvJDIhYCJlZdTqEGidh/g
Nawo7AHtyyjgRgkaAk+7N/1tiavgdCGQcOFfEHdzMEJgheNENwq7zI5msO/pz6gRFFOvnigXotjf
LyA4N8AhktUaIs2huKvi6X5qem9bm9U9dSGC+c2FiHRIlCntoU00pWBsr93ITJwwPKmtIBkr0oX9
kAtBSaXA3ycIapV9o7wGVJQlYOnCP+4CF5pwHo6BpNWsRzqSXmPvFORTR75h0ncaohc2uw6716a5
6dQfIRXWcaxrhh2sEUpBR8vhX9jHVptRCCYP4VfMJL5Kn8xT5UlfTFu11avxSkRDse6BvwXy0Rom
pLSK3FCczNZTO6F351dfhE6W3WF2gAAJ193jLIrL0eoYH7FkITyQLHf16I1t6+T6waIiSjmBDfmA
zRjNeVpy2LAN/Yb2tlmkAk1WARBQ+99V4qMzucMLkTTBaKH6uakfihhdJaIwWqQF+/uFj49jPdOu
hwyp83TzJhKRg6wvvEk1meCfwTP5mLEalOo84VKNeS75kts6ujjM6qAGqVNmIu69tRpfgPlZHBc+
LGmd9+DfY9E668epHnInQV7cpvbsJnb+kDnaDWiE3W1EEorl9tOUGHIO+iB2MLKpzbo/30zfArf1
q9n+T0q2eNLvjB/bYtfX7reyPNGPkcijYqaQGmcR4KNx21FUg7XugmcR/GYagnSpWfItISfdfNT6
nS5qbxRpwZ2GplL0ad2xxFt4m4aIkkQbdf1qdXYKntYn7Aor6ExIYOXEjBXWTFy9dYar3med86hk
1JOdKHphS/4HtluYlUPx3orWfO6UynH5lZZQweJYn4Pq2jIee3KSrNdBfhrjCvM5PpSgvxDInVYL
yTGXY14QAeb3GSaxy4LHr9V1uvg+d1gZcbnIY4JwbEhbJ1IeqajdaxUqLgRwe3dMSdmNBAK0PLDT
6BhVL/n4kBZOTD+UyrkQxe3Xvqv6cCxhq25CBoTo8h3exf3t3bn+BnAWwr81lFPZULWAkKr1Fr++
wTCP1DG8JvfYfb5xhtIR9TCtnn0XIrnt2lWV3AwpRM49sVPj0Aw/te5+Th63VRO4Av/YUDUgFy8a
iAnk2yZ7UEWJ8lXUuVCDi1erJChIzyw3GV/zahe0st0mrx/RQdfBuGNi3Al/uNbxYC6yjJuZVN2b
+p0SC4i+1nU4f5/Z8OJgTfvUtHoFoLM05XExrcpu58hpF+nHv+nB4UwDbpNmYg8/RDtNzZVRfd3+
vkgPDlaqIgrjJsMhQ7XXPoxtWUptI/i5LWQdoq2ztThwqadiieeBaQH+zmN1MPaJa9PXyAAVf7ZP
/Q89a1/I47CGzFE10AbylPkmne9L7WctOjrXD4CzShzGjFNcY7AYHKya/ADcxhXxOjSI6cttp5T2
kD5j1IEgJ7r+RHdWi68rIm3ZWFUNtXRbxXjvwh1/hp4s4emR4ulxdgNU8IMuTRCn/gXpfqvKlxWF
hWZmhglV41+d2xzKY+DKhleBEjN0+gLlCcq/bd43EpaLzWWURt9mOgQm82iHeXqd14MA49ZaGpEi
OSvFgVAy6DmZYthSM5z4RvXUEHz2bxN1waFCFtfwZl92+86ZX0RkGeswfhbNYUcdhoCPCaLDWLWN
+HUOUFnygipugb+w7/wZo5zlcNihTHJAlBxmHEMfBEOYsqYJJKznOi6syMGHKiUkHA2IkI/jVzAW
+Qs5aJjlqHjNLq+OwkicRYtbKnFA0pOmDjoLydEJ426NfbnLSz96Hjwdg0xrxZk/lHe70I8DEiBi
GscMfgfyfZyIjfyYU2rfBPDIfG1LKw5L0EQ1j7UBrdhsZ1bAb5C95EiTjfnOUCwCUUy125Yp8A2e
YEeN6kkNCyimG4szytTrG9GcGYGb88Q6iaxnSc1gw0pO8vQYDdFRJ/cx/dAd9LxGPL0O5r9WXRfA
enQp7ZpgMgS50+QfdApQYyl4XvuLw5uWZqpUMU2+Y1eaJQyxZFdB+aj7fepO9S5Fz3rwXbVTV5L2
moiHYn2hzgLZjrjAwrysSdoOEJgZWYODpcw0cCUYlM6HbY9YiwTAzkMtFbwLyP9yW5mUOar4esTn
cnA3YbBH+iAJeyDW7gCXMrjtKxf1QGiDlBux1S/VofKT2+CH5KnErkfcpPsTwThi4zRjLtWnbe1E
krmNTEIjjKcU9zUtuBvqxrZo6ZAc87Y6W5lnb1vYGps5kodnW3IbulaNKggbSDNumwOb8seaFuEp
19m3wVHRAlpcR0/NvbhsW6AmP51gqcpKDikET1nlqPPntHhVs3s1OOqm6N4t8Bd+QEE7K0qaZipy
foPpgP4CEx4S0NBWH3BL3Tr7P3dON9moBcsC/zfU0xL7QX1oUsHVd02TSxHceWzmTYbCiRnnsXIs
LD8YHur2H0Wwn3Cxi62IjsYyQEQuX5O0spPsITGE8eH6OXK2FbeFtWSW+kWBlMbFzAgv88OajfQ6
srmH8kvgLAI0FBmO286h3JNoVpnh9McWAcacPUWxiAV2/Rg5K8XtXPAxhK2EWgC3a48dwQtRbtPm
vgl/bu9ZEc5yWzYdG90C3ywORPVTiOluo3iUFvul/DGP0jBiaoBXQ+UbpVIzGMigYHM2LuZeABne
igBeTTcGkx4r7CzswC6OhSPqEFxbpwvBf6QqFPQjjMjEudr0SDGtZkZPeDe42wZczZJeSuGyE2NC
ajwBQEr+K7yRd50b7sEb7pkHtceEqOrX4mEOmmaLet/XFu5SLHdAKkFEqSFB7ECC1lfkuPFC3MQe
t7VbNeEZ0fnZKFMo6YXcQkrWHc3xPmyuYxER4WpscXFqUA7qQpRNWGixQ07htjm1mI8XfmkCh94m
Nyaow2UhR6BIJ2bZC1AyymLsuxIInp2op99Wh9xLXMmJniVvcNqT4lXiOhi2Gn/sgQs7st90IbOJ
QDQa1ZCpoRtHB9eJcQOEcjAlzRFPtV91jQthHB4aTd5obYRwQzcxUhEV/CJqR5EFOQAcq7pOS7Zi
RXBraAdr/tKLTg7Ric7BnxyUUzubLC+b3zbg+ld1W8YY3QxV7svibTv5qr3OAMWXACORXqHDE+qk
4f0S37bB/fb316D8cqtyDmc2Y6A3GhY/L0a/r1TwDbQ7EmPUeCGiphOpwvmZbkkKnVWoUgUHqwNn
GsbUbSuzujAXxuKca1Yy0wCnDbIiReboo18XnyK9B2HQfkmet0WtI8OFLM7PzLQ0rYRAm+TA5ljC
gDsT/bWMGnK+Kj8Qq1BZx4h58HHqlG/9CwtZ0hMFihXBdcG6hndRKYjG/6LQWQbn1chLhGNbQEbw
xM4JVpXR7PvPk5djErUwa7C6TS804s72Ii4NqyaQNjd2ftPvwqOSOMsNtZkBDZDbxW4mHOvyl/Pw
t458tq7L4iogrA6EPoHD9nbxDR/BkeRkKAXBw+HigCAVkoXarkWBF+vHp+t6pbFqvYVc5QGEKQzV
a7QxpSP6Eyavf5z3ogYzgXn5dF2gdIvZ5RCoR15uFZh77Y99K9huQnNyp6PZdHKSV5DCOM8mFFDW
u6CyO8PuXzMoxp5c2m/WYyoatMqc448T6+w8KgdauaZLccu0Sw7dQdn/hzhOFhLHrQPW2Vs4wDJz
SykS5i1NeuqLp3n8GIacBXB4ZQaxpDQZBDCmVzYWXcHo7usFlKRglznoP7Yha10dSwV+mIRguPv7
c76KR32mC3sdw5Am9akR9diu+9z5+5w2kkGjRapwLFa9lthmr13JEbnrq2S/rYdIDoe8mdIROe+h
h0EWnzVBDD3xUqPyt8Wwn/unk53V4fAwpi1pMwPqZNW9Wjphfx00B03EMSBaFA4H+ygcuoVCmQz9
AbJk+fAWd1uR1bw6lX9rwvNeUYwFqZQJMugXRnYdo09dvzISJ4js4gaDwZzoSA6Jl/0U4t5qaHkh
mbt/yEU7DV0DG7JJxczBw9JRbmZf8eR9j5eRl21NBUvGM19JKQUTfMw8cKqddEJqrn8y5N7OqaAy
VySIAz4QQ2lZL0GQVsR2iq6Eke7z7tAFz9sKCbyDH18dNqrSg70bMB6eluSQiSpB3mrpN5ycp7la
GtMaUubk2nWLueOZrxped+xdxm4hHNou0oZZ9eKikedJooPWHd5QfDNnX8++/Zu1OGCo+pmaPWXf
z276+r4REY8LgMfiEKHSLD3v2D7qqsc4/Z6mJ0o/8IZ9uVU5OKDp2Kotw1Apf+31h6a46nNBq9Cm
FprM93ah48Eymwpa4CHWaF6m7MEUcjyIZHD7ng1+iI0YwfH/xkOHxzkBV5BmYyq17OJaWe96O/1Y
UuW/QAfVGBxdOJjajRGZc1hvUfT9nKU+KDWvi8bytv1sc/dDDLf7w2VJu0aDmECOvThOfVlNbyV9
2aXF4m+LWjXk+brMX/9kK6wXouJ6pgZ3efBs0sQeYkHKcPUN+yLJwfPwdmnfzSq7Ng0+nW32ZAii
+U/ky/BGc4fWg33si0qPRIqxv18sVR9UpZSwSt94qT151h0louDlrT8wT/ky7U+5DdWoGFc1sZR4
YqRgA73WysrWFcH1bBXYzqvE9xyoakBiNGCxstF7y3wJtcO2F6y22VysEN9rMGZzo3UNtMiM2yB4
SUfMdsdw6OVWqZ7M/j4oX7PM+IiXXyjFbaZBltQ5YUqlseVkaemqJjhAP0eR6E1c4Ar8FFHUn6Fg
lR2mo5W+VFGLFwvJT5RRUFu+WjNxaUS2ihcuN4JCASkIgFL8/J/5G8Swl0/LUTqyG25y3b0KVm31
1ndhQc7H0xF14L2EVWPcfSzvyrZVD0rfxu6exivRrOj1G/yFPO58DVsyB20FefKuOmjetE+dxvsH
NqLLjcWXGatKKhfxglWz9ENo7k3RlPJVkL1Qhjts6ZQ0asTSEVOEbJRSdw5ZDE8pqbssoSCcEyGg
waEEps0NM+omWO5jbOz0RgMDbuTTw3KcDLC1svtY8En0VCPa1Xw1sRlqSxiiYBHRce/pfruj6OyJ
9slRlI8X2JJ/IR+qJjcLtsNI8gVURE2vOZLpSo2w9oSd63+Ek+dF48eFqoOWzRI793GS4KYx7XVU
XgZ26Yfuh3IAF6K4Q5hMWdlrKYzHWtTJ3jykB8X70ES9Szc3OdCYulAp256JyX9p+oPVf6XdwzZO
sLD0T6MBmUyFKGgb44KlbiH1rCwYTjsFX9Pk805FzVgtfet1gZev4+xZDgfoYVHrOcoj0YdczjZp
QEPcmY6Zf97WRiSFWxejM0Yat5BConBXTiB0Tvvrfpg+EsWylfmv0bh1mReJ5k0Lo+Xyq4bSW6tT
nSz/R4txAF50utnGBnRZrMUdAowCosRFVsDdNtn69jzrwuG2knSDCsYhBHmNYc/kypi+1+pzOf/6
NzHc9QjNVUlmzhCTtgZuxl6mH7TgCzV/bIsROQAH3GUjK4Ex4zGkIr+s8TkAEel8vy1ilaGJXqw+
h9dxNEVDrrPVxyitxZUx7m1AgQo4y5HOba5ajPalezBWOOh30ZCOtLflM+fa2LF8pVaA1HVHa1hy
th7k8SD3/7aH+DKtPCVDTFH846pt71jtPgmpbQaCTnHBOvE1WiizkSa1gZBY2an0ZdY/DaEA2UR2
4rBAm/KhBocMsKDtj5GeOeMgKhT5S1T3e/PwXHdhiOHEWgwZ0jQ+GsZkZ4tuT73+msYhZuC21yRr
vKFanKGJDx2iymipattcOsEmFunKYcVcolAB9wyYsz/F0l4hgjuGaLk4kCDyOGoyWy61AeV6Vtu5
RtGDqf+ja3MggR7tTrGY6+nZk2xlNg1FvEkiRTh8iPvBUmN23On6N1V/iUlsl7Eg9F6XgZcyDVQo
lmxy+DDnWopHAiyGWXxT45s0vw21Lx/BgN8i+KRqOc15qlUlstDBt8R8JbFoBNS6Q50FcGFBOWky
TWIIyPEYoDxp0/O2Asxh/gSx8/e5cKCOWoxZRlcJ2jFu+7G0O2VXa3fVKMqWrOcYlbMgDgXmlkZW
n0BQG+hO0SIV3Dyhzi+c/JzsSbir+zuy3OaDv63fX65DZ7nMwBf3vSlOMH2bRSINcd6IRF5ypwlt
437xuh3GBuqHbYEig3II0EuGmUkBFiwCs2lE8ZSjvDb0pf0ASSuOvrNe7Hdc6BUWSju0EeTIZulV
U++ncXQ71roAvAV7iOfOyqKsHvFahHCh+oFZsZ6sPw+RyMlFNuPAQNXQPSql0KWJ8DxR0n2glhi4
Gztl/7FU2tlsHCaEaj4oEwvmEklyMBfspiOj11rKftsLBG73B3eWNA1EnZgbMEpxDKfbdZWn2YPH
3jzmwBGxqDEL/X0b/8Gh1ST9DCJWBnUz8SK0o1rKMahL26hDhA/HJhdVP6+/+v72P4XPsloziYco
gYLGQ3OSvcJHx2/rgDTV8kafUeurL8N18iScp8gWaEtTDkfKOTByEgFHWJ13u2OvvqynQdSotDZA
4GJ//cGlZaRG2QwE+o3O6E2DTZ3+id6pT5mfXoNK1Z8x7iGwdYzf04+mj2qBu+LJ+rHtRdubT+Hn
BzSRSnC5wW+Yu1OiHcbgmJuCIHr7fFH4mQGjGiaEhnCcQW5fuqG9jqxMEGJu727cbd8j1ZBUet1N
0AIsII45pXd5J+9Maz5opBKER8JtxyFJbMYBHBOy2HCf4Tbzsxb1JOmBYuRzUoqne4p04+Bkicxy
HDPII8NV09uBGfnL9LrUhSAgW88O/A+2/mDdUo1CMjEXDDUWXW/Hyk1ZOtTcKcYuEN3c/xJKn0Vx
EUeB1nYDxAGAkgrT/1Sn39WOjNFdmAWCRxsUxvjkY7nfs0guCNGkrENEAJFN/LXWdPQ53hS6KKYV
bKY3vS8OTDIqo55aWKpujtw5ng5FFIEeVBNkC0QuyHNvaXKkWjoLCTtXwQy3zO1iX7tj6cPcV8K9
6HVdpBb7+4VaNEwKQ05hu8hCs2OWhk4rAyfkJBa44CpSqARPhbJhGprObWNZDxMaSwkAsUxOy5S6
y6TsPoB3FyK43VvTNtbMIGXPQY1fSK9KbdgBOg23payHohdiuE3bg7R8SVRoMvgYKfKQuPXopCdM
4MbZXH6EHoCehfGNH1qIFEXaQKcgQ62/OdsNFbzcrXrAhQRuw06tMlrDAAmkeAWhftuOdieJ4hmR
EG6LSkXcANXY6jsUs5JzZ0LJFYbR4SRU3drcgQ/7RlwnLFoqvvJarRdZWiaIzQ7Bjv6sd/Id2Knr
k+nL35qPMEhfLhV3VciyMMIwRBhSqkJHVq+U+cuoCzKWq4HaxWJx27WPY0ow+wDokMqe0twqLXpO
tENV3ICpZz+LmnSEBuSuCUqxyIqqQ16GIrnyPnC/Bw+Yu2g319onwbZikdcfkdmFahxAtG2oF+gs
ZGcvKogNv94NKAFcjvWBNYG2L6J3fgEgUQ4tMjnMrIb5hjX7hvGY1U/bCq2e7Rf6cDCRtA0rJYbp
CiVy5OGbqb3IJLKHQBYBEts8G5bjX47rOpLiPIAm7BUjxZie7GVAJ9wOLyZ+/lJ839ZLsJX5Z+SA
JFpTMr2iwumnz010NIWH4Gq8cradwcFFGU5zScY3X8BU5MnNXvWryFfvNDup0VPD5teAGxnjhB1R
4C5YNf4d2UimaOkWaKcGHkoDnd78Vcvg80Tn0LYZBe5ncGiRtIrR6QzYjeK6qu6KThA2r150LkzI
IQUa08xRqfH9pKgewIe2M5bxOGTRTg77O6pTm2bKsQ4DwRksQgyDRwxNs8pQxtLpih3swG8v2d8n
J3/ExKgrEW+KyBU5yJA6WaFNDB1j+RBVoNk6yYbggrN+Ub2wIwcTNG+VLKtZynQ3eibYDO3IIVel
o1X2+Jm5It1naKhRRfAkFMzhB8J1Pc5TGLLzwQY+YZj26HV3y5661S8MQUg+ES+5t+5EbKyCrce/
JxMt0dSa4OUlHEPPbI8GPWqYTR/OV3UrOdt7YP2yoFLQ2cm6iqJUzkmlLum7gOXdg+vxub4PDmws
oeJIR9WuHHQMu9vy1v3lLI7zzXFKG0si8BcU+bmaZKHLO/RRQO1ti1k34VkM55ZxaA5Gm0Orlob3
Y9I52lRel6Nm61JzpRum6Ha3jllneZyLhmMXFXIEeVn5WszY2cqvID1JYyVarnXMOgviXLKLK83s
CASNR+lWBl+aAjqD8GTsMLjbdqqdaL0E8vgnsiaY1cEM2Sug8SlaDoYuqOYRfZ8LfRM0/kUISnFx
DA6jelIzQSGmwBH417FU04MmYdkRTA+LyKEESWjUxw64m+28fdh2OoFvE8Jd5OpZNyv2IqLNt5O+
M+MTlUTpEWaPPwON3+vPP5NpLSFLJGE9lO+TK9mKnbjVi3Xd3Kh7UWmfaGk4ZADJQ98oDUzXq/eF
ktnzKJqF8JeT6qwNhwagqC3NfoDFcjAOHiwfAUZidw16TgoPQxvd7fVZ5w44Yx3Pi6tQI0bnEMT1
yFAgpqGOXNulM+w7m2U8MbPsoDid0+xCV3SWiPyQAwhTHtpJZjCr15Lbxkc9A4vjcjWPV9kiyl/I
Ah/hMAKTyhZqtPARmnQou4IX/siia31xTfnZXK706XMlC0IdgevzI6RQKaBQGPatvdEAw/+SHa1E
RL4qEsJhRd2T/1YkqIp8aOQfBt4XclXzBF4iMJ/GRb6LZSR6oDHz6eRgJdnrNE+ZXRqq3Zqg4pSV
xlYV09EX8NVYpUC6SEcOQ1RqdukUQTjijlNBp+suJI9yZfgCJQWbm58aJRGDIHSDPzZgdlxASG2E
9vfGW7yb7tpylcO2OJE0pvVFikvFK8SUZJBGlBuqfUqtx+3vi6zG4chk9JOeq7BaYI120953ZuhE
iWBfCc54jYsp5qRO6Mge0sZpvEHaPXbCdMjsbAqcoRVygIhMxgGGmsxtpjBonDCNhla31PhHm/Eo
AX6/0WKI1KaLN5t3Je08pf60vTDrWlimgY5XPOLz8+Utq07UqqmRqEu12wH0OlUuC3xrfe3PIthP
uPAtNKDWOeY/4NQtb9Lsagy+gitoWwt1fenPMjj/tdKwQscp1JDvle8DOq0sl3rFgbi3mD7psuLI
xE932mN0q7nGDi+f+weUKggPEbYkfx7+55/BuXnZBJR2NX5Gcoj36X23zw/jodqJHsD/cu85y+E8
nQQTnL2AnMWypdswB19C5BYvgT8cBw93nuPkdU75IBzYx8BtSz/O58FmX83IvMPnQQFqZ4Z00GmB
CeOar7aFh0atndSjy6BAcmrQpZ0BdssuWmzTrJ63F3wtMAH7LCP4Zh2WCr/Xg0VVonlWRnApzB5x
ceU7lQc2gGzeiyKDFf99J4pTuoqSsel7dQQJS/Jp1rvCnsbUBqmOIBJee9Z4J4jb8MpiDOGcySNG
p1JkqTAF2R1COz3BuvvMyV+2TbiyZS6l8cQoqB5WY7S9je5cl85i9HbRf237h3kUpGP/ohboOyCO
0D/oSMPJCKsZ3GTu8FlBH/hyhaZVxtrYZDZ7VlYKZ1uxv/jGWSAHOH1KrBjD70YUBnQn1oYZPEpP
/6kLCESP9OtWPMvigafphijWIUuaJ1SKHeWk9rTIRHWpaLDHuhueJXHYggxpVoO4Dt7R75rlk6Lj
Vi66vKzgFxbpLIPDlTLLa71grt4fWSqFNZLm1+z/wGW4qXiRN+JBvkP8LSozFxmS22VDotG8qiC6
0FVbsR6zGHTWyGgXXwXesXLiUUzz0xg7LsY78zX6ZmU2QQ36Wrf73AMw0L9R44Kx3Eyfml/sATHI
bRGCrLU9vJPJRaydUhhSPM8j+uVs1MJ8VTE2sYns0KOuQd0Zw8Zz92Ocye/EcrGqSXOMk5gAKFrx
s0qOLblSg6dU1DS16pgXBuW2myHrVthJC2ic0lNCC1stD6VonsT6olHzjXqQ/EEf1UgVqsFTLBod
vsbdq6U9CLxi5doOU/0WwKOhnHdjVaBq1aXX3Sne1zvyKT20eFaJhQS9b+QX3Cn6ThZ3TYpIhl48
FcuSxTbxs0MNWo4aZTaRHzuWx+aaK8/oEt9RHxPh/crdVnXNlJaqGbJhoF4TZf3vw7FpZCN3Z2kC
tf4VZvYg4/1v3+d8fak6LTN6fN+oPXO4GpWn7e8zIOCtd/n7OaduZ6M21QXfX6rrpPws93s9v5/k
Y4jZYkMnejhaiyxNFIMoiklBe6lqvLniYmrbQZ3wKlt+1Vh+G01tmEvrhF6zn3R7Z+AoUxxGwVE4
qCC/KTzJtQ4/hBjC7Mbp/e6HcHbFgVZZTUcmvP0xZG53+TUrwK8Pw/V4JSp2W/PRd9I4K0d6Z5Q9
U/uNMaOxdbTfe6E35Ta4j0uw3Jo4vDtQuIRI77NwWxSerMW4734BByth2YZlLOMXMH3RK4trsOLG
R3qH8WNo7Vu+VM58JWrgWsGyd0LZ3y/uKrVVJqjHhJHNPHWH8bnJI3uRRWu5sgXfSeGO8qAxFFNh
UpTlpkHT7wc6z999nzvGaUwXrZhgukT6irYJc/Lb5Xl7F64c1+9EcMc1RnMMhKRMhQilluOz1P7E
9EUnF9bJr5FqvJPERcWRFURoW4Uy83Fw4712VMAmitosgumBbD5vcw+eYHvel9+2NVzrGrwUzB8J
BIWsSYESU2yB8gaTDfa9H9+pduwKr1WCra1zGJNNCokKpmLrKT5zdT1HB3/vvg0fuxE1fIp2ls4h
CTGmWQsYkmQn67vsMSbGyMfEdc/w0P5iqyeMcb4T5nZXsnYwJ8EQX7ycYvIZt46LokWxFtEJVaXt
TYtRt9IX6AcEUT8JFo6Z6w+kJLJBNDyYUTymvt/EaabRoutgzlzTbDl9ntJTOLwm2mtV7PFGp1Ve
nP8sQ9G8oVXsOIvl/SUcY2xqSZ6QQb43g09lemp1wRVx5exDG95vzXhHUYypK3AVndxB/z5gpq6J
Sh2S34SaS8nJSn5uG/KtIXLDkLyjyLUyZwMTNzrY6KcEI0KNb4kvOboXuakDion8TsaG0G6ap9Al
d4soKltFmQt9uVPo/0j7riVJdabbJyICIwm4BYoy7e2YG2Is3nue/iz1Pt8Uo2aX9j/Ttx1Ri5RS
qVSalXqTTpmqaP8cjBIx3keeT7F31pMKahu6/4dFTJbe3XgF/bbKws2TBZVupSPEnqqHoLqOpiuD
vTIkzvUr3U6dsJG9WKULLVw7w5K33RBATrKP9iNqQudXsitvFl/fpXh7pS7alVsHTC6n0iuf5HGr
rSQzRCYahgTa4PcWee+mdA5jBRwO2GlrX9x3kRNhCgCiV9eh2/2QczVvvdF/AxTuDw1jUOa0AiDZ
57cVFCs88mlSPKcdSQ6NVDjBHih1k2Zm+YbFudOKu+4w+w5DVMX9+6V8R31nUNKWNdBSDKrAUCY0
Jqj3C/ylzs19+Ur+i+782jqxq9kqisKq/rk8wmXHnSWCYGePKxLk7Cflxt5nu+S1PMJNOzX7bG8f
LluJt2rb91bCZCojpmFoIt0ZjkRRVBR2D8VcX+3I3sEt2NO4PIUJaprBaYEujS8kpa+V1oKkfgZZ
cgKWAbUp7+q+lUS1Nl0r4/wxgms10ThVFkxR9ILmtjKee5kF/hdlOgMIvlWC2appPkPa6Gjt8Q5w
livTLa851wSuTWlEeftSOcMJ50RNFAwzHAAXJ8elOtjlt0E211IqknA+yqSybINj4InzqvnjXnkM
/OiWZ1r1K/kJ2Tavv0QSG/qK1mSB2gCOl+JxR+Cfwm2ZVyVZOVtwqrQemjDYgKmil3Z+QWesW8m4
PP/l8J1lEVypPtZtDFn93wW1C3aNx045Hkr2LvMijxMxtdfLabzWnWiXubKbSiajcD9aaT2lJqp3
Pa38RMYbdfLj6uPl4y05UCIzGtVnnSwFIKboC5n3ShU5lwG24sO4Cs5rKFx+JCyCMJtn+E13ml/5
JYZKNLsSoZcKL2pZmFG2YoJ9wKQRUqr8+NZZ/jEoZt/O6CnJyP6yUDIdF6xEQ2sGjx6rRvbdscD1
BvabPSJwEtsr2xzBOoymQqlaA0YdwyNLyh0JdAmEbMEE4zDoXTIOGHMJ0qBbozxoGNZTSjIElyF0
kSitLzGoM+cGYWYfjfyhjr6ETFL+sP2Y+6Vk7+Y7WxnGHWULMIIbA5djcIS/gXdO5co4q7dqWFbq
jLTq768PhU9bsAPsyegq4W5+BVmrG3jjp2rXe7MHO3C77EpfdbK9LKwgMeS6yJcWTM0ctROs0QzH
Q93ZfvuDPfPoVH+swaIum88mObkY5vq7qHBZWRtx61fv4Jxbp8wPwOffzZhImnv/gd33srrr75r1
tLDoYxWbaH1O0KzQ7/N9pDrWtYbeCGOX+9bj8unyOd6K3P+2m4K96Gm62JaF3Wy8wVNflTvuz/Wf
kLuykAhJEemLpJOeZOdBMB5KECNszyCmOd6m8ecoP0SJ7LG67bXxrn2dEFOjIuHdOIMm/NfNxZNk
locG573x1uoZ7AZfVoi8vZQrREFbgjJKUC+LsIPdO8N1Bdpr1JKRZ+LUxwwxUwsR1GhnScoXt3V0
hcoXex3Ry7UuMwjc8cGvX23cLuTII+wG9q64kd0ufGfeucIrMEFb6hTjwSk/gEWuPC0Jc4cQ8dOB
nJrevEU09btEOzevmRWeoClFnRppskC47mMFdnTwsuyHQwuDo9yiJQBdADNyGMmJHORzNbYD4yts
4e4ZRrCBGBHHxslYPAQirnhQYPSV2CFgvjVRdGG49bXqqWiFsY+W23ko3buR3+nSPRbuKJNlLItt
LHtwE+xHUJybro13Twd94nUglxddssdit9kYZ/YyocPds3XmGPUp1K6r+Kac/FDGUbr9SD4vsThm
KM0jDAM0AdUs3ZUyq1dqHx1Mk7rqPDhjBSoJI/5e6NVBX3qny5rjZUll6yoO/qjaREkqhi1Ornno
td43V5hd4FGcVPlLZ9O4r4QVfNmlpjRWAli9UrltKs0Nhsm7LM+mXV0hCAYoGvWCIPaBaFJ5aw+R
M7YPs8zxk66ZYG+mLLc7gwc2rBt2qnw4GtecmY0nSUJPlq7gZ+yCvWGCvRnmPET/HsDQguaGup+b
R9W8msNToE/OnEqcqO2k0GoBBXNToawinRgWkOz7xQW3/g3bB6cYMzFrb+JzCE+La+M5N3sYPK1I
SwSkayuYnC60/n9E3nwaweNX7y3PipwcT4VmH7iy2XoS4yoymhZ1zKwSfN7eYvycp8PUnIbyW1Df
0AjCLVda619WT5l473rUCtaiAQSA80nzp2Pt5m5xKI/6fxqVwFXjguqILWoGKapsIABLlJvCfIaH
M0z+ELqXZdo6cjrY9mzTsk3zXbI5Gky9DBq8Hlic3YZxB/ZZ85bFw1/CCD63iqYR1rEJwqD7aC53
Peh1iSV7qG4t2VoYwUKFSqIwtgAlu7b2ps8HrmceCNGc3lduNMz9xESSg2xg6pYWrkEFo0VrDEAZ
K4DmfY+HRF895qiqViZael3YYrx74rHJuGJDIrGW/IdFBVkDC4bMVBt0mvYA1ufPDbmzo4e/Uw3B
dpU0YXVu4ffn2f6W6V+nLPlkx6VEMzYP1VoMwWZ18ahgjjRgItuZ0cOg3pSYCJLNbn2c9mCj3V+W
ass7WMMJJmpmzE5Svmpdabh2/Wy3H1Cm6NXshEYnmUJyhbu0RYLfM+TV2Bt0xEMBzGv9rmMv1uhT
wwvKfaSjP1gpnCH/kaZ+1Je7UP12WVTJ2RbjePFcpjgSPG6zJH7Tdqe6Ttwh6CQ7uK2HIHw0LLxT
mJjN0xga73MCmFT9bCvXKT1cFmPrDtW1X78vpu1ya2R6HMHv0A0UWFuq7uvR4qYW+zpVqa+T+KFb
+t1lTIlMYh4vrDFLlwWQCaNIHWXIHSWSVOFsBjzWYgkmsRgbeywrmPWURvdkyZ3OVn309jn9XB3M
8imCVhJI3QZEYjg23dY1NFfb1ZNLT/uQRimgo+vF1645owDIkX3kdnBL/91C8oVeQ8VGY3c82KKW
4QcjzcDdHksgttX8rB+CHdSVwG5phr2a2HKXjumhryxXW/6AmMPSEftitkVQ1Sxm4MaOtnWS4yw3
beIvgfKspKmz2L1E2zelWcEI9inSFSs0B8D0anUqqsTvOubVqSrzZbay/WtxBNNkDJNWL1ycQiMv
lRZ8YzZOFS2z72m3fKWm8a1Ft9V+xFTkrmlkTbMSKcUcHAZ+k1yvgJ6w7/rU7FTLSYz5TxTjvJRi
4m2cc7NmFkDGuXcoWoDL5yCXXJLbZ2kFIhzjeF5YZjGADCEyC+aBDylkOrzsGnRLMl9DtmzCwa1Z
VRXKiHeXrYNYr0JJSH7Qy1xmHzYtLsaAYrCUZmMkqHCiOnRL0XrmdyTYiBzNBwn4YbjmzlTgtX55
TTEgDDOtUi9+kl3P2xKeoQWno9UDMLnwXEOS67uk17zOSg9hluwum6Vtr2MlouB1ECWt7YZCRD6P
h4DgabpCPAQ+Bw7dXlast3mbrMCEM73QbswzFWAtup304s40ZKd5q6JGXyEIpzntokq1hjdxwNT2
zJN2GYa4TV+avSxbvxlXWmGJbkVe/g+r3pl30fW448VXExTkLTW0r+7yPfGGnerlfuLkuWvwuOGp
u1E8GfuwRFnEDGKuT/aYKpC6LG9Z/hobPxcZ9+NmUHQtrXC+GzKbWdhBIRtv8XmrX3xYrhR3ejD2
o8cHuIyHWnIFbL4ozpsptnxRdJ+WLAakeuqO7c0/9H76leym2UyErEUT7ua+Thcz5P5hj8I9G+x+
oIo7qpjMPF2hv9tDw3J04GGR2JelRd94m985xisRBQuTTWOOviPsXOM117obuQiV+fNP3nxyh8al
4Tm71lBbE5/QM3Uor6NH4mPsxiG+DzSUlqKecFeBRkXyNNisZFwviGB8UmKyNhzfvoq/HdFzB50e
DgPKGA0321mwet0+c2VqvGluwWFrUWZh/LJIIIGyu5RWY4uHVpE4fXRjkM9NHfvqcF+nT3kve5Vs
npoVnCBlvITELgLAGXrkJN0V0pNOUzxeNrAyEMG+ziTtYhtNpZ5R3yhG5mYNbAGTNfdsGtaVKIJh
VYPcoF0OlM6eHRZ/DlOJYeVr8U5PVwCCXbVL8IgUCwCGHNPKtcnt9Jd6VrylkwYvJLKIPBGw4PVQ
hLjb0Z900sEtlp7MxxbR3OWtdj1JHVlyett3OUsnsqtXU5IEtgrpOI9ofzOhYDdz0GHhV3tZ1nXT
pq2gBDOqLnWkBayDk96G7lS8mlHl9PYpN38W45WaP6Tjt79SQJFKoqyVJcxBGeAlYe62aeekabwP
MLngMsy2I7ESTDCinQH2l2jign3TT9N1elLc2svRIYWOIXmEVXKsDMFulmq6qFYINLy6d8usO8YY
PMblIrOEfDsu6L0h2Aj65lAYwMFgVooeLDQz7MNjgdgdUkSxL3slbouFji8882H/xBtvrMYAdFxQ
xFH/1NE7SgYn+5PpShbaaihFnyOqm8VkjW30aaZa3O5ln6PmKRw+RrI2521zcYYQtNwqJnMJuxrX
WnVHy0OPFwDyprKztG0pzijCK2BpomjuQSfrdeahyW/aSNZlyH/g/e6fAQSdZjlR4lKFGFYYVnek
DbKTkRTkqhiS8DUYlAdFSz+HDXFZSE1X0fO7rqVf63D+rOeyBP+2apy/RdB4vapKq0vwLdQ6JAMY
8kOvXr5ePsSbxomhblujhkaIaCsSvLiLhptesh+uweK81/btsdvLHC5+571bVl6DaeJlpVuqUPCG
GaqBXXD3gnWZq6FzeFrAUb1T0shdgu+XRdrSEUoMFd28Fgo/xWL+PgiGrpwr5EbaY9RcKcn95d/f
2pbV779Ft1ZxnSgro2musC1VVjqk+jnFumNlL5dBthyjNYiwYH3BOtIkDd5NXewOKSqPs5uy38fI
63bTF0uXwG3eh2s84fiGqREntopFS475I3i1r+wbC4nBZj9Ke9Yl+/NWKbRav9I0EYDROdRSHBsw
rlrlLKmskG2RcIqVNrGpEgAir78PiDRbY+2k5MvlLdqyeOsl4x+xkqMJ8lZNKEAM7RpzDDF56MgM
xV0yWT2MbMGEG2lOxlS3MuhCZcKTJI8k8S9LIgMQPNYuHkD500Cj8+6xGb+R7OHy78u2Q/BVKzOa
qN2+GVUU8Ab7NCjdJMjdyyibb5j1hgge6wIylawxsCHaU3U0rqtjeNW/RD7zkp81iqCrk/phwlNc
Wtq25TGscMWInpYVdd68KfTxrUUK1UPsu33DB8bRT7IXsmSvxMhe3BPFmLjWZel1g4nN0fHvVlEX
LAHaVCm1uTKgA7j5aPSuBoKfyKO3qeaBbB8eebevUL+Cp/Huj6AZsUyDVyKK4wSrOtaXFqSu3hyh
w9/025fIs131Iw4VZrtRdIBNr9VD+7WTcUJvXU/o/foFLCioHlLw5aQA1ovZiaGZZfKZTl/C8Etq
/9FZO0MJSjrHSWtg8BCUlPyotAcllfiv2/rx6/dF/sfMnDvFyCFKRMA+nodOKYufyxCEq6mhVh8Y
HRAKhX01ouVGLWVO8WYF4GpDxBmCBWHd0qZwWMdTdtQbtKL3iOt1J/S9x28VnNFO1gS4baTOCye4
lq26ZAEyU3Bgbcyy/FKDh0z/o2vJRlwZf7wF8Pcbw2xIHKR1gbxX3jrD8DOfPxBZYda2Kp8xhMsC
3ed0SJIS9WZmnxyQO0QeGbM6TrRGkjke1N5L5vDj5YO7vXRnTOH+qDo9iucWco3tV6tcQHeG5H/1
chlks4KYogXsf6snHFKSK5x1iqO4Q+9aJ8x521HTqT2FOvGnDmVfsyxetI1JDZgjdPpRU/RVRi0p
aTzB2pKH5lifFkxTVV54SEx1Uj+T1mjyzRHdZEqZacNH1ogq8h9EehprSvwW1OmcqP0QkY9R8aTI
aBA2X+5rHMHGt7HeVCl9e+MGDwv6zmJY+OgDr+dRv8rMukwo4WDNSWoWGJYNe0Fip25BsFN9gY/u
hX0k8QA2dX+1fNxyrTyyrleXnBlYvoD4QejXzCXwNLLysepK57I2yqCEo9xZCTUwsADOXxR+W0Z9
p1T59Vh0zjLYbq0kkj7BTZu7kkw41UNRzF2CihevXOZ9lpFdo8sMx+YhXkEIh3iKVFy/GbZJRyuN
bvjWVLvIkUnWjR/SSxouHGJFMYhSEqC0TezSaFdHL1btYL2K8EGv95c3SarnwmWb1xgsYnCFaDCM
Q3F442Huqnc6IurFXpG0ikj0XEwOtY1dZLQD2Gwpr2OJ8bqj5ocGeZntxpMIxu/YC8sopn+qZkSd
hg4s3unHK5p5MR5qb1HZKHNvJXphC7bCxGBakLcCaoiv+84vm8IZ1e+X5ZFhCCairUd9Xng0dsa0
lKmokSm0DiSX9TJvuxVM1Q0MPaBoLhD0wZj6CFMKkLHW7sJbPg4OzXBufkSLuqP73KX9I6fiDCgW
8GAwlxYbGQBnzT4Ohe3oUXOfK+nu8vptqt4KRnDJsqkkcYpntYdBihgowQuIM8M+arN5ZZR/UnRC
V2CCQqThgnoQXsBAeuvDqJv+FLVXIZVVK2+avBWMoBPFPGmxxgute8IepyQ/9kH4Jyd2BcE/YXVf
JO3QVHkPSYwZ7aRh5PRhhff7QVMkj6pN/V4B8f+vgQwlZArPpbA5mHbjlEfIqlR0N8aklBVXbd5M
KyzhqsiSJW4wfAFYD80z7V3iqi8YZI7mp9Ef0eLFe65KP3uwPdnTdDOrutYM4QrRsqHUYw5N78ad
vivu0ldejLoc6O1y0tzokIOorX/+owHdyCAajJm6jkmfYoFSoRcIcDfw3cewcUx6E4BBXRbE2NbH
M4Zwc2UxeNn6BRhqtdzkWXJrV6bkGG+ryRlCME9qpJaKTrlTUT0blt8n1834dxBirAKOWFrOHSAm
pA01drOMoHPJni+bo3+xs78EEYMUi90m5ZxzQTJXdRdv/qwdmgXkGMsJXAOPS+qld7IUtmTxxLgF
ZkaWJV4hKBCyv5SVT8vXpZLYCxmEaJKqQdNMHRAzUY9qXe6Win2e2/Bwefm2T/B59QSzNLNKA78y
IjCtRhyCMAS9HZPBJeYjqMUk/phEq8UEvDmHWpwtEClP5heioHnC0rzL4shWTTBIY5QtZcxwcBJN
Q4nscB0nNaiK6lo2VFgmi2B+xtBuipRHcWZG7i2yHPREVq8gk0UwAgpNdFoXgEij1BuT2ZlSy28D
GYxMEsEQDEEadArX5WjI0LZC68khLJZVgvGPfedEnq2mmHYvh7GiVQBhrPQpiW6ZGmJyOmJfw+1o
3Uaj5AmzvXSmphroO7Y1S9idujMHu9Lh+SeldVzKLnOGWDtkHZGk8GQ4whYtJU17hR/Sor4Jl32P
ZJYluWNlEML2BFPdLlYJiKRu7wJS+m3JPpBM8f/k4PxaMfFBgXs8s8uKv8hKcN6ktcPSwkmVj5dR
tn3HM4rgO6KuvYp0E8KEKrsZRpTLV5XbJeQrG2pJ5mxbrc9QgudoBllNap7Crwv6oLLBD+Li5bI0
24ksdsYQbHSXZ3mFugRkiHsMOEHy3q2u6J59BI2pL60ikQnE/7/y60a7XzA+G2tH78ovASJSYPT2
s6sZg4UwDw9vTKmLxT//3ZkFbalhayZDalgUjwW0p1UGxCfe9sirHW0UrJVHzk8EPlD38nJuKscK
ThBw0Zq+rlvALUrqRRoorO3Ah9j31EoeLkNtruUKih+61Vo2CIiRQAXUFO9s+34ani///uahXf2+
cA0xMydd2WMQk8YiJxhudPo9H3/+HYZg46aiwlD7BjKEwYggFJjPdEBJrM9mXSZdSSJYuLbRuqHs
U+7h50gHH7Wr1DVfrDsTTdW8LNP+JOc3kCmCYPIMpaoYaOnwwtSfK/NHl/+wu29W7//V+on9yzFo
pOOAq1tbfm9VVzXup0Diw20bCNOwTaqhFsEWfdPGjlu7ahEgV5usu4oZpc+RXsJhiEvFI0tiYTqI
5Y5NOzuGYkRun+JNYUSdLLa85eUxhCHAD49acyIO0Yj7sJhDhRtD0NZg3A+dQmfoTfTCTM4QHv/v
C7sGEw5XmadLl/N4kR0g7BGFXq7N97ikJV2422f4vLaCga8HYpKYl16wcTQ9K1FaP0p12Sja7aj8
agsFI2gZVpEoNWAaD4bQx6ziEaztnFOgcYoHxVMkpkMmFv//yjSNaHPQEFjhVvDOAoGibEjstmk6
L5uwO8bSByTp8PvJdKUrj+r0FMyPlxVgWwSTaJqGuJduCedXqRN1ZOiQ9qxl3rVdskNLm0THtl99
5i8M0V8xlmGO9AAYH2PLDQ/5GxFjEIFniqF8uEZppSy8xr/6/W14RhR8lyRrJyvUE3j8Jx7N60AB
0B7l0+D/xWaccQS9DuGzGHbAcfZsz8em0dvyOgBrnrzMUZPJJCh3GVRxp1rAAgM8L8Vu3dJtrvRd
+RDuUpc45r4GX95UO8N/YLrfjpiv9lBQ9URpzD7FFE0vfX2r90fCa9lzdn39PzTNbz5AVmCC3nPK
lYoFMcx9X2nICGBuelaBeAWGKTpNYW84yhyXuTOxJni6fB62t9RSLZCN2yDPFudZD4qygCQYV01y
nN4K33ofV7bDOXRlxW+bd+cKSrivUWEXjGYCz6Or2JM+B16u2InTJsQJTVPisG32VtIVmHDQ25ZZ
SjtBrjyYPzTFeGcOw11dg2fRANODWbuYMefn1DwotPpxeU31TdVFGb+FZCnGaInBhHQ0ZovwygDO
nhd7mbs8tbtBdz5znrHorgAl+LIzb3Q0xzzBLCD6bnmTO0G3VEfO5bftJ60+h+/LymxrWT6alD/W
6x3bmx+HY+bHN8uBHFHGskt9Cu5QWeHCppldQQoO4IhJkYqlwJKDF/qQVzqiyd2fPKJWEII2palF
zYDXtqHcKXaTSQ98laWyIkeZIIIaqczIjU7nMSiFKJqrRm3beBWKY58v64wER4xBEBIvczgDZ2T+
Mj8SGQ3Rmzv37oo4L5dY6F+kxqC1NZSg+jhhEGt1P/PItI+xIffM6xpcTQaf2nfTgXbpjeRJdiA3
L3fLNDVbJSgjsAUtVOwuSzIDH6CDP7ffKR9bcFrnbvahRnsD8ds7uRZuW/EVpqCGKTp5olwFJrux
9raf37wxaO/f+halCcJt83YWUFBI00hDVvPyxJm035RMOxYBPanj5BdzkzqX1UW2mIJastIotabG
g3swXueyc2qDuemfkAfQX6tHRM4/MuVdmiYAySrrQAe2o8ZwUrP6eFkWyS6hr1qwT/Biq4Qv3Oiy
xg/2xmE4lBn8WKvEPSRvX7y8eERk/2vArW7UJvCKfnYVc3GiInBK7Y/2yNbA26aCW8UUmw0U1NKh
2Ah1OsQonaJ5ytnXHpw7lxdvU5YViOCRsc4MUlDugV6i3c3FI1V22Z9QP9IVhOCIJaoe55mCa7sI
TrQ6tTomlhuSirDtp8wKhNvH1R1lJBbKmkyAxEiVsdf0FO+nDFN3AsfYqZisBdqKywu3ybC/Fouv
7AqRdQ1m6vX8sRGhKAJEC5iw5Sju4CifS5DdqV+VBwO3o6wKaNPQ27CAqm0bTHvzHVawaRSCCjrh
VmLU9l3InKCUlTFvupM2WDCYzUwk9wWr12HqAxI0SD/qZWo6Y4h8Z5u78YJka9bfcxrqgbHPl5dz
y/gxlVgoV9VQfib2TyxGVluMVxQE0x1/wYf67CJm0TajZN+21m8NJChKbxmgRRyRDleU5pkU6knv
UwnEZv52jSGoxtJ0ZjuglxqzHoL9YDs4wq79dXGM0MlvUnfgo70zKKZ9Sk7Gp79bSOGaXBaS5UMP
7AQxFw1VDCH51rHSGdGLexlpS03WUgpqEgzNshg1X8nkcwg+JvuUEUzJtFFx19yXshnSsn0TbsfE
jFE9wxUk6dQrUO/uKQaJXxZo8y2zju4IF0lsRWFl8MqjenY4bbWyCw7mAyc6/Q++BTd7okO1BhMs
r5IzhBJ446n1MpTO4mFG2Q/+Lu1yBB85+d6f+NRrQP5BK8vRBnYXmyMAcy3fpRqmlVcyzhvuNvwu
E0o7DfD3YAoINUzRcih2WIU0zRBRtz8Ug6vSW2XGaJpPZai66Bh2cioxG/r7VeSIMIWo8kQMkglC
sQXbhRYVVONiGien4+ZLCD6BxdEO8T6/bl4DTAFIMcLIuK93/7QeyqIn723X798gmJRsZEGZpkrv
2XnxIe5qX8Ocdjr2u6afdxIV5Yfq/Qqf5RVMi0mafmktyGvcxV+qI2pT0Fip7DAdpPXC+xoFWLyz
oLwzqHsZmf/wJWDBroDEC4vAF3rRX/W5cubwapSdcRmGYFEwWjVs0wgLOVlHrb1q5l1OJZFV2V4J
ZkTTE7Ue+fol+iuprtBNc1pme6doT3+3XIKDPfZURRktcGb9ea6uJ/sDG39chnhvf7Hi6DQ0QSiE
Lj3REzAp6MeyIcZha77ac+wklbULfBo/mcnrJC3U3YhK/gYnvjBHK6XKVEQDWgkQ0bpKd2gf1j+p
GOnBDWSp76xHWbB1c7POEopvTsPI86DKAdmXiWMVX2bj3lgKpzcVieXfVLwVkGiLkehmSx+CwqL8
FNMPSvlNmWQOo0wYwVIVbR0YdQAMTGm/miq6r6blKs7H59SUNT1uxD5/3yvBInWJGpXjBNXgvL2E
s3i6OYZNhacFM+1+ENC6wC9wrQ+xZ3/q7Ff2eFkzNyJGv+Pz9V5fNei0Y42KjctAKmt/BA/0HQJX
vn7ff+PUG8OPonRljvHm3UOYhU5VAyQY4t1T9DQc5r7E+k7z52zIbw0aBMc6LnamhnFyVnlv1/0u
tmgrUZ73ngkX9gwsmBRVT+0pgiMEmrXpOJXJVW7XsmTb5lmnqk7Aao+YIBMWNAi7rg71FocPHV0q
hgfBB/+IBAQaDpQdJEI9E8mQt8HAGzCwyVR3wzGCiCt4wfjbGYZvK0ODmUVpC8rBY0Bux1l3iZHg
+fGFKH6gJU7UXWfNy2VN2jyYK2DhRph13HYI+kCJ6y959VzSYy+LnMkghO0b+6RQDQUQemB+UpTh
ak7oMTQr/08kMZhpcvI3MB3+fiTQs13XalgMHshf3TZU9nWY+02d/yWMcPKtpklCtcUp6Og3Va+d
qdgv5MPfiSIoY94OYTN2ECWqHmjwUtDKGYlk4zcPFT0vl6BxZdkoQUTzwdPGJ1PDkyKUCMF/4J0/
swIQNGsiZpYlcQXNsnemFXh2elji7wWRNWr8y9k5SyLoV6D1WK8aqzW6ptPexqfmMPrRQcU4Q5kJ
lMkkOB1NACbvTAWUXR9NFNNpSumk2QuITCTO4KatPS8e4cyAK/tuBnm/kBxaNmV25HSN+j1K+och
7V7sxD5UZLkd8+doGW0J7vbFtgIWXmjEJhrNMJfSq0ClhUJYvybg1sRICuPRvg2uO3j4uaebJ4xp
Lb1qLyOd2rYVv/aSCH5CwELDtEzAt1nkUMXLwLYUxYfLx0ui+kSwFLFpFY0F4hmPldPRYtkOWfNP
lyG25TAxqtGmFgKzwjJGJAurdsCVlXXRrhpzLyU9HtTZ/u9ghOVqUkthSBzB5qH6Mjf2E8WY6uAv
ZRGWqzZIOOgVQFr7qcz2FDtDGomx2MgG8gvwvGCCWdXrcWzoAoXnhzg+aAeG5Bfzo5PsCG9v/hlI
sK0hK2wtsrEz1Dqpyt6SBny3bcQZQDCs5lSaC5sAkOi6MxdPRnyXo2sjiRvJWZVJIhjYhZYq3FB+
r9pPs7VLF8meyAQR7GqcIIRBawiCsHIaHyytddT8RokkaUIZjGBTl7RoUoNvCKG5qwevucacOH0s
5o+Xz8r2++qsYiIdyhgPMQg8oGJW6vQ79pPPFBoOs+oTjKHhfFp4X5l/4roylXcDG2CtE+nvUZKV
I66CPaJWem1Yg6vrkXdZrk1Tc4YQCe+ziAYdCztc5CE6wTu4qtVtOcpKmTZ3aYUiGLTK0uZ0qQfY
zMbvxv2cxG5NfsytjNd0U6lXOIJFK+O+auOmh9KFt3X9oBfHy6sl+33BmA12AkpFhfv51DiGRnps
wvJPzuVKBP4Jq7s7bbK00WdsyLhMLkJnXhLXEgh+tN/5VisIwYglMbX0xALENHfHJJ+9heVXVUQf
SDruWtvYXV40nR/1S3iCTSORXTalilXT98G+2BtHPiEzPRgfMCKA+vnn9IXX9oJSP/e6Gg/faRf5
NsLwGCztgIFWmsmV6bxg+qJ4ii1MJ0bcQjf0k9X29SEvwOHV6I2sdHpbYQzbQkKIYWiwAEX7Vjfz
HopvVEN3NZkp5gCx7sflBZaBCKa2DtslWkKA2NrPpEAVZyJL3/Hz+X4Hz2IIVrbPU1UPyhGGSJuY
kwaDH5XhTk/GXWKjm14nbghixk5r/CoznT7rZB+wvWUm0dFQYduaOHZstpW0MAqoUNs4c+bwcrHw
ZI2Yrxoek8fstX7O0QrvDInEAstwBdXt5qxE7wiuF6uID+Zcn9CdeRfQ0b+8g9v28SyeoCbGiDIU
tKthiJM6OUn6KR4irx5OUS2Jx8twBE0JWLaE84wLJeyzYh9iFvERufnZCfRhdLS+kjVwy/AEvYnr
JiHZmyObfFkIJo0Hp65+7PpKYtG2T8Cv9RMv54SNZqqUkCvNPnR95OhElk2TSPL2jFyZZTvVhrph
2KEkezSDXTR8J2bu0EYS/94UxFRR22QhQQMiud+tvwK6gCykEGShqUfS2Ysn2VnaVOkVBP+ElSS1
Uka0niGJRhKnMk9aFoKn07+s0DI5+EesQJLYasKcAoQ2phflOKbB/73+Aj7/Sg6+YyuIsC3qjhBY
cZOVlRdndekjilPehsYiS81tB0yhXrZh6ShjJ4L/YlA9n/sxHbz8Zz+DLLPwE6/6kHwYR6dz8mtl
n/u9nChqU+dWqII3o2iW1kOTsVNW53TdEbxOnqJ+HmVZuk2NsCzVwHggiPiWxFutpFlYYxjmUDpT
u7bS16l/qeLvl/VhU5QVhKB00xD3c1ADQrXvK9Xr5tQZslNpPV+G2fQ0VjCC2hk92rIVHmQeaH1S
64G6FnoSrtqBZj8Hre68KQC9czTJeEu2H6ArYEEZUQEW1m2LcFVJy5fewCi4ZPG7nu2WQXEC0/DM
TGmcycyuJ0P/dlnozbO2whYuDw1F2ybjT6CmP0Xs1AwSm7RRL4GTtgIQbo2smlloUQCEGCvqzruh
4y9srvpR5pTHzq3+H2nftSS3Dmv7RawSKVHhVVKr0+RxGPtF5aics77+LPne7ZY5Os3j8cv2rpoq
rQYJgCAILHxWQtu69e3aBhecJOaWaadwhmTJEEQ8ALoxpJ/yoMVLmjI6PqGH68u4fcO7iCm+oNUj
0800hY7m3wYHA1t22Ely1B96p8dgtQQUlTaTdQJtFMdhbS0N5UK6gQhRpOoIQZLGqgQpq9EDHfqP
Ga/iINfB+0//hLa6rxIRF1V4Fcdd0ESeDsbVoDE15K4Gp7ypcgTh0QljDB+s2/ExOY4YkofqBoRW
7t+TxhggeqKGSXUKFyrOm8hMDB1NFQ1rqyb7qk3sgHxD/dx+qHbXRdzSljWQYIgpz6JoJADqjWPb
7Yzx89B7/wYh2NtM1XEoGo4kZ13alvJ1Am3pKMs3yOQQbE7rZzPW6QISf450dxhruzMfrwuyUSP3
564IppWbvRKoHUBasAnYeDBaGjvdGc1ZqBcOfJs6MeoziVvKiAg3bU3DozhyQCgLQTHKn4c3WCRp
gRkk8FnfLG3XHtVz+9FEfXJqL06Endv/w1ywrTNojSmcQb4xUDBC6EhCWL0dqNwGwy0eXW9iRTYL
T4a0bO7qQGVJ4OdKY+LWMPrxLuj5YHdN3thljBtTRLrv1/dRBrf8fQXXtMGk+RSLSVHMxrPHEJxT
rXKq2JfrOJun3HoFBc2PDcy6byesIG1CwyZB9jUZUMkAsuO9Py+8MnV2NpgFVihoTF9EkoNo2yYu
SiPYxFSaPlNCLGsSoTQkVDG6JkEbbbG/LubWebqWUrAKn5hJhyY2pAeCF0YDuxzeXQeQ7JfY/qmw
WWv6BsvIhs+EHygYSElxnkbJq7REDrFAmbVmVqQUy1XHX/L4Y558uC6G7PtCeGqg2jkgy3agw/Op
UpObGQPwrkPINE6sHwsmRQVhG/Zi9OKH3BsPGmYqW5imLEvUbFQoL77wt3Lpi7QrI8pJVoUoI8Cr
KajGOCammS57Dt1vxiNFhfIsq9fa1gFT5xgvx8GDKNwocvRHGVkN12u2NxZK74z2RunvilwS1Gyb
zAVG2KOcM1ASFzgO9T7bWUbtqKw8lVHpXt8nGYzgzmmnpt0wqri2LuP7zmPg9dGbrPIiibA/Op3C
oegBwYbhJmZ0V0+RTNuWRRfDIyTUf2/KIuZKB7I+GdEFvawWhoCEfeMNmv+klYYThPymz/AvSiYL
ZfqZWfWuyXWJf1vc5zV40Y+neOorG4jY5Weevet1Yofhx055pP0bYuq1oIIjx0hpi9Y+BGX0pI1H
vX7pO4kw297hspaCs25ooVacQBhTLW5nK7rJOlm2X2ZDgqPWSs54XgGiyEI7b1FjQ3/MxtmKWvu6
ektkEW8GVptk6hwDaCw+0fzOSCTmI/u+4Az8YMhMZcL3e4U8Iv+5GwdVYj4SC1UFRxAUcaFki/l0
tWrP9UcrbexR1n4v2RCxiKazepN3ygLSYLIUP3QoQGr89zr7N91Sl/Vc2WlE+tZSKXDU/FNf4s79
/Q37TRlKlkFAYqBY7c/vx0ZvzlEK59wEj8aIQh1Z7mozoYRhKP8hiD3kow7qZ7JEUgaraqdta7Iz
Ws1Cg1SXO5lfNa5SJZmXaFZtWzEFm1hkdrd1Wr3L2zm2Natod6T1P7NoNiXKuOmFqInpKcgnabq4
uF0YVxx6iGIyRYm80EJ1HgcHHOhsLTRjV4l616t16F1f8cUbvHJ9zEJLy1IojhjxzxUPshZki6rS
uyRt9mXwIS8+dObXXHuxps+FKQHbrPlBMu8/NNGep0wbpjJmiIyq9FvFIi+tfYdx7bsVNJ5KxntD
43Ajk212+VPd5JIV3rTF1eYL5q6aNW9ohs0PzBTB2WCbvuVEquwlcfuStcIRbD7tkHogGrw8t617
7ad1Dk7TvQF6edzrDrWD248sitp0ACtEIQ5oWVekoQ/J6g43keQmb39E1e00SJ6DftH3vVKXFY7g
AKgSZn5YwEC5Hb7Tb3GpCmxtl7qxm5/9w/Sggz4ATEhu8TzeRlI+JJmUQpgQ9APrSA4pQabv6ORb
gUebon9oG4mbk+nJ8jtWbk4bee1bYJJzgxKJt+pzPH5hUluQCSOEAiwo0DESQkkGh9yjjR1EI+hY
QEOenX6Y3DvlV886egKv2/u2aCCnBTGMiq4XAXWoQPw2jxacTDp9mobmkA/qDUuJxNI2JlkiqkeL
5n84QhSCIUdNGge4o2h7JM/ZjmN6a2Jz2wwd/YQ5jwfi0M9Lu373XTlUbnMznjqM3Nolz5ar767L
vO1YL79F8HGzNWQ0wgxPXF/NEwYd/SxzfsbL+DszHdy0k9miZInFW2ZZ+hlWGHB59L7s7qpOdeMm
lSzw9rXpssDiJVMfcL9QlgVepqwOd0vTN8gOHpN36Ou0h3P/6foabqesVniCTxuChjao8YOHIR66
KxXUWBfvl01cvJp6q9UuKqyd3JHVWC8e5bXH+b154kWU0rYMWxMKa0QV2usV/fs0j41EQ2RbJri1
MIksWhCAhMET0512uEllG7Zt7hc5lp+w8ilNpoBqz/BhEPrwoJTgARnoV3NMvKwg/yiN4L7KqVPR
EAio2Hrf5aUdMSeWMQ7LxBH8iBqkvJkY1MFS7lj3yYy+ghLRztlHidotB9e17Rf8iD/4QzNgohNm
7sxe9wVq7umlXb10rua1t/EP2Yvjtq/4HYQxQa6kYzSyZgRhfuW/KCQ9a425ZwmxSzU7pSg+lMi3
rd4XPEG+viNQOw142i3KdfelFz0aga27xq2x9+3qGfMwZaUV21HYJdAUY74Irx5pXkM/Qt7vQO0N
vvXkR0KSw+RPd4yGt3jZso1ay50hqx98JmPe3ow5L/hiFIgC8ywKcfdy537O7FqvnGlSnaH0z1Sp
94o+PUS17PFdss5iy1SRDuVcmFjnLnwpovet/+H6Rm57kN/7KF7zYszfzMHNgjg6jk6oVbvrgmE3
TLIp5TIxhDhPHbp2rmNsHUt+5N2TNn+7LsZyFL42t4sYgpdKZvSzTAnEoHpjh2pms/Y+zE5K/zFV
0UJX2Ebx/jqibOEEZ0UtDYPhinBwk9j0aJDahq54NHpLM5K20jnBrkOlyUqlgM5pjX7b0NiJQvJ8
XZLNvUG1qIXLG/gHxEmbtZ7jzXlxicTc1woGnb0lKl19f8FfnSBFq9NG6XFI1agYZQReAlFwQ9+y
HysUQQMatHq3CUdcUfvVA6k/xUR7LIhsuvD2RWIFI2x7XBt0LPLFr99Hus2pre3LY7cnTxb6lKnT
n4aX+oPxaNocU7LlQyc2n381xk0VnaJLJCwsJikr0rZLHNx75n5pGKNfrV9MZPkuTGyZ2W4q+QpN
XNRiSg1aAC1rnkyjsmkxo0Di3XX9k4EIS1qCQ4J2EUDi5tjE36vJC7isGkuGIZhR5VvzNPbwP7WG
djpiOFQpTyYPvOuiSLdHOBaDvGh0grSWq01g+svRyBLsx8fRmXfxGbmR/XU4mVTCBUHvqnGyIkhl
+ffZcKxQad6MEs8qE0ks+B7KicZZDpDRc8Gpasfu0dolR3Q8SSs3tj3Rb+U2hDyHFfuxgcwmUsBV
GN2kg2p+aNpK9hy/nUu7aLUhXAlCquUjTbFJ9J6/ELv+BJ6BZ/37uNB4nMxDj2IDT3aX2773rECF
EzBe2vjMxZSGX8z/CyWy5Tsjpgx8a+8y8BnwNz2ArBAFV5GFvjZENRDTzLxt685Lysb5JwU0BP/A
p4oXHQNEaMyH0I9ctCseE6n1Lh7g1em+kkTwENnY0IBieourtic9/s6Hz311F8X0LTmGFYzgJPo4
m3ueAIZrhdua/DTlmTMrviR2lmm54COGoWNDt1wN9HBwOo6qiTc9tK4EEfwCyawspYtfmAPT3+FB
NHo/+lUkIa6XyCFOVKyDgTGQ+KLipDqM4Tvqy2YwSNybOPVtSrsOHckQIzEVp6apQ7Kf4/iPOiyO
VNTaLO8nHWKE7EPU3ef0MeWS9OO2/l7Sx4Jf63Kt92lOARFFP3WTeZznh74p9lFYyU6gzUh4laoW
nJs5dTnpl3eb5VqGQSMoTftFiH4b/Khcw4m/xHfMI6d0FzwrEjG3cy0rbMHHNWNtoLBkXpJn9fGF
eCNuvvqvBE976g0kzTIPo7r/eq4BMnYrUMHNkTTv6iFCbp7W9SmfrIPVNJhQ30pc3aa2q2yhFzcx
qFukI+iDrAsXIi3XsG7L9N40ZdfbTW1fAQhuQdPjSGPL46TWzU5TchuDIWzcat8SM6xgBN8Qoe1D
NzXAZK1vnbsuD5xOM8IjSTLZc+viL1+57d9QVOQLVOucRHOHnSkK/clKyLPfRseQlTadyieide71
w4jK8AQziyyeDEhOw+3ds8Edb5q9eQw9vov2hpPdgC+LueHOcuVjlqTIgtFZJK2UrAYyfQ57e3qa
MKaX2NbH/oAWPNUGQRjZYb6jK08zbodnq0UWbC4qrdZQ/cW3HAdIuKv2xl0P5gj/hWEUp6yddbu+
ZgUnWFseBDOLlycibZ+ivqY/fNPt8q7dG8frm3ndGl717yShpY2TiRXtxs+gZu/IZyOWOI7rFk0V
IaoIplkPWQqIqgxsI37UZ1kX43bGarVaQkRhURLy2gJEs6Ne6Khn/xjcVMfyFHhU0tcqU37BfcRJ
QWDbgDLj5yH7OPvZjs3PIGbsZA3am6fZSijBgyBNG3ESwKx162PZVo6C16yMfdSVN90+L0C/dHGV
OEhZxibWLy9NmeZwkGNZ5m5Qvl5XNIk0Yp+OluRMq5dKpEb9xPW9qXjJDLYB5U0lISthBBehd7Pa
lTGE0YthD3LQc6LLnua2bQbP8Ght13VNJJWpWGyVmBSO4z6uGzTNt586tBtnua7srq+ZDEiwHDwU
qXROJjgBP3ZC4xRZqAOXpfS2N+YijWA7VJunqNEgDYofbdq4hTV61nwqs1Fysm8/e4N78791E0yH
pGHXtxpqCYrU5i+qG50SEANHx/xu3qGT/hSAsfv6Av4vbvQCKdiQlQ0ajSIIN2pKY/uTBhqZzmmm
3mMcDQQp3qN91QPRA5gpZHSg257iN7Z4odeHKqWZAeypy+xsSHZVltoU8w/HDq2zb+HJ0S6LK97p
WclBIsiBltTfKv25I5oTBzJHK9EV8UZPqyyeMwKQivvGXosCRNf9bGdFMtuTHz1Jdm/75LC4Yagq
OE7FipcahZiJXuLMNe6rL0FgJ5joYDlJZEMwY8/c+lZHeYEEdXvbLqCLUa68oRFbYcNnuN1SoU5T
ffGNryaJbdajrfXbdQG37fsCJdi3EQckU30YRBVl+y5XMfIKArXJqNrXgRbLeh0hXoAEGyfoJ0Bn
1wIUhiBW7Ryamcc+0U+JboEaq3/MtPHndcjNvdNUBSyTioaRa0KQ2ORda9U6aiQmeuTqixLIpu1t
Lt4KQHD0nTWj+cmEo8/VH31xGOiHfny8LoMMQoj5zLCb0CEBGchc2y0kGIufEXv/byBCpJcGIJTB
GxoCSxRbNGcyHxRVEuTJ9mKRc6XSNTNrPdUgxzg9d/rXSsY/Kfu+oMd5bipZ5ONsT6e7prtXFcnL
xgaJPu6eq70W9DdKKXiB9SVCcdIeTebUDk7JE+omXAIi+/kRM0k84vKHKrLBTeCQI6aKXt+lTa+w
+gXC2aVXxthgFAGOYvWR9D+Y/72bRtufJ7vklXsda1vtdDBIoyGLcpFdJKXg5lFqZEq4pWNEXXxK
jek7V2bZlMftA1n7DSSeUCOhCZsHAKFG5CX9jv6ynf69AS/lcqXp3jbIZtnIC6LgFegyoCzGpOhf
mYvcxcx1jvcc3R6OAKS76+u4rZYXMMFDGINhZuq4ZJzqF7y41sbL9e9L9knsCc99tPcQ8FW7uIGf
E1Y988q4y9PmTV7oIsYi5sp6Ua5dxUEFmFH/Cqr5Jnpvygx4O2u+2hfBQ5ixXybq4q0XGvjxGN+b
rn9ovnUgRlQO6qdMciWUrZzgMOrQ+P8dKlHxswgjB83TCdgBrm/PdrYAnMomqswo3luF4I9zUucI
KnDlKJ1lDjSIKd75Hvncn1s7BTmQuiv3/Ki97U59wX3F8haFvTYv3QrmSPYKCV19YodyluVhttX7
t3hi7zuZIfWwZJjmaKdFd/4kiU5k3xfMJx5nf2bL8mVLlSNP5Pnz7UTmaqWEA5b6hqkEFBDcxi59
GfbJ5/5Xj2N3o4OUblE+H5R4EsXY1r7LwgkGFbZUnSZtuViXZzLe1P4dyb9IdG9xZK8iLq6qjLLl
gUDkRQGXZTEFS0YiiUMH/V5upJq2Xysem+N9HmnvzMx3x7z7MGWGV3Rq4F7/AZsyckzoxNwXC3PJ
hZUds6wOwT6DGhp96ei/yQhGrzOJA1zM9LWQFxBhIfveQjKVAURRHovW68tnPJXaevQWB7iSRXBO
wzQilz8ARuszux8nG2WpjaznVrZggksy+mis5wogJQbs9Ud1PtbJ/t/2RIhiVEyOaCYOiCD5WLX3
qYo5CofrENuOfLVWQpxikUJlloE6Fr1EqzwDHQ/9GNwWL0m4o06+y/dMVqqxnXxbQQpuNmsjok1o
AvvFItXts/2MCXFLsWcqLfbcdukXLPEtbJ6UwjQXtZ4ekUQwXhayt9ALfmDyReOaoKhqb1O4DXlC
VqLq4hvZrHRhyUas61iBxL3PY8c31R+YoX6YGlnyd1MVdVRfW3jWQ6gnLGjZlHSMBhRZ+a3m0rmx
G5KfWKt7El1ZHPgr873giHm/IKm5Hpd491P2yR3bzZi1x3cG5lBlnpzba1szV2iLx1yFMVpQBzwv
gNbscB381ROQOORL43J0jUb3ytM/SiccX1XgtxjagFXUteGh66NblVU3KsrWVDPeaRWavhmSjyrh
nZPQ3MMc+vvc6v/WdXGdWpjroFiUGXjUErxKpis9ePnbHC+Srsae49RNfEks9fplQsAQ3Aoxumry
RzTDNLvgAP6W2EsVG0f27OhevIvcrJL4MSmi4GS0edTKoYVUioHACnwct5lTT66FsXYKhkAXH69v
5SvbEwQU7CHPNF6V6iJg+BKmuqPVx7R8atTI+Scc0R50GJ5qTHXuTrr+Ph2Sr0gwHMPRtM1ZVsD0
+kb7p0xiOrwJrSCdFMgUH62XbIdU6H7wTPAXjYdJRXTauWik3feFNx2so3SK96voREAXbIORiICZ
DujkjGkbmIShP3QvCwWwfHDzK2cmQAmBiEpomfoEUEN/P1lPDQMjnSwVJFGQX/fclWsxkkap5xL6
OGmeTj7EMAINgQjILCRRlQxIiEQKozTyLAVQ0L9XI5dgKLMWv4/jb9cVcbGfPxyzsGaC16gpsTBi
G2s21pOTBzeDBToFPtstuTHN3E4SGfHkEqhdAxRcyBz5iWYyABZhbMOuguDTdYleBwmCSILLCI0x
CbURKzfgyVZzQsc/tifFK9zpQLzrWLJNEtyF1uh0tpZNAsOjM0Z44G+jW64gHuGJxPduKDdTFPh1
JKctzNEWlNvS02QkjMFuMrrvo9m2UP1jpaWEMGLL4QIHTwkKBj2rVCQlYHMZqFPGMxfnifkD2TBl
X1pjbgcDhvRWLZp64bjazNYT07KNqAEVUwtSrcCvAi+N++nvHeUfP0dwH9wPNCWP1Myt9W+BT20a
oWTVuht4LTlplq0S9PIPIGF9K0PNmN9rmZuS4WxZgUeiBBM4/OEcBP5+CJVbZqBBFGSsf61Cf+AK
FxvsYOF3iZ65YfXYqeeSRaAtOi9DT6/jbNjdHziCPxl5lejzBPlyY8QTVeDlZiyB2LI8YCD3r6P9
Cq3DgjkoiZlEnUozd3hsXX+f7erWbrz4KXDqvSxy3ZbnN5bYPd36yJBmHFj+dM+iu1hG8b5tb5fv
CzHkME1R3wWwtznM7/Ik9CqV5HYdarJFkwEJGl4zoiuVAkFGMMZRNz8iyNljDN34iBRz89L/IuR6
02G53iuxRSBseTDqJeSzhvNYgJyR3c2ykFS2R8vfV4el2jRzZyjA0IniVo15QFy+u67Wy3Hxymwp
3n4YmjFAsSscJ35WTBg3DQiTBHvm52gc72+GGee+P2ECdV8HEoe0uV0rQOF04Y1SpFoOOyIB5s4R
DA/Uxnva9RJ3JIMRTKnhKioMDcg1RB+zLNtPJrnlnaTcc+Pwx2vZ78UT20Ot1OgspsC5zu3RbLgz
ZV/Qg2sT/6kmql10knoWiUxin2iPLvq0p4s6BCE0XPtQGvG+pDI3tHEo/yGVYFCq6ue6UUOqMGtB
hFxwO650rwDTmG0GsvNpWyZkzE1cn00k4P5U8Smo61YFdzZILe8G/6nVz1Xy9xc7yHOBEEK0KUHf
C/MB0dO7Tv2IWpMi/HTdijYNdQUhWFFqhNkwLBCFXt74JXp6mPqW+GUFIdiNFUdtlnFADGp/24Bv
eNL0B87ftvmXxRLsBsnWbhwxZdbt2fdiRN6GP8YdWMVlk922lew3jtg42KcYtq1FZuZ2FbgaraPR
fy6H9yj2+KeNEXsFUeufWV2HVesq/zbg/sOcjMfrEDJJBHMZ4mhSfAMrZlmnOnrKjc9BwB1FpsXb
geVFAURiGCXiVTuEwBm9lGMwOT1YTvgT556C8s3A/et3H66vrUYs6CBmiFndMeJYzNI4jUVlD0N9
MGIZX5TE/lXB/sOE1UjMQ6ooOebTzTTfTTLKO9kGLX9fnaJGMPUFgi5sEJnsHtN969EjQ+z0RW5f
VwWZMIIb0NBJVTU1tC0Y3ZqB1Tg8S5v6JK5GFfxA7I+oNY0WNQh3CZ7RZck42WoJDiCsoqSfltXi
bf8J47z2uKLVtjGZ9mRG3vX1ksgivr4lYanXvg5Zmj7Z5WV40qtOEge8TkP/qcfi05vfc0yQ7Be/
iSYjHtnZneYsQ1Q7ggIvpwFh6zLqPnUwTZS718Vblup1bPXbx4mjlNoGp0I6Qrw5LFQ70BuXMbSC
59yLgyyymVm+N0d+8GcZa41ED8XxSlWPjJERQmaiz/ssSZ2uUU9BI7u9b8PgcU4DhTgY+JbtXRkW
RmWOCl3kC7RHpOCm8cylDS/b6njBEPzD1Gqo3xxwTujJc1vcJjlK2DpuN+HbApELkOAlYhAdFSwH
UGwq7S5NMGtQ63vFTrVC9hr8uttu0UkMAGcKXsM0sET9uXChSdKSd7Cxwd/llq2dUGC547HTfMu/
pKZj2st05MCT6eOmua1ghZPK1/O4YQpgoxLjY25qWfX45l6tvi+kAFQa6SqP8P0caq5W76ruvp/i
06R8u25XMhxB77I2qetuOZrUwt/PDFVx+qFvnzJDlmWWLZigfKpW9txYgHJK7yZS3yeJjMV300es
1kxQO2tuwmSuAaGxT9N4H0zHPLi1lveN557chfGH60snk0g4ocDWAAr7BrcvXlpukhs2qCEO1yFk
uyMcUNpQzZgyAonMovo5cTxQody+p9PBL/S33CVXiyecVTzhQdEv+xOYD3OOkvuxseu/HnP8p7GK
lVdZGuT/L4QswtEOB88yP5Lqy/U1W5b91UlxEUSsCCZ+lmm+CUEGZuzG/qTUpt2gfE4tznR+uY61
6bVXWIIXyOJQY3qM610Gpui8vp3heDJZFasMRHAFCpzpTCgEYprimElrF/j/Vnu+LopEmw3BEYRm
2dCIQpvbpAeFwndVlwR0mwC436NPEf/VxQ63ePKT0FQUOICA37AxPCNPLYHYXCnQgzETzPVIHAs+
Bj3XpTFqM87q4tZnnoX5koUkJ72pXSsIwcckaEjVtAI3BUzgsFlyVOvnfhydIb/VuaSRdzHuV4q8
ghL8C9ELnlsLVN8V3PVj0LoHEwkcpMFfDOqbDljsU8fIpuQtrmAFLHgdQ48wwJBgpwrG3GLOb5OE
I6y0JDDbCnHZLcHjqAlp2UiwWw3aPIaZ3ZR0kiSVti96F1FeOZwcL981yA3BKD+6S1lI8cPaLUMi
Cg/84IZ73YYk+ie6HlUJqdqmWDjduunrweExhk+VH98AoqkW6hIXFjmxTJZlVWJGBXxO14ML+DMn
u+Vx7J8wxGUz0pGbKJ3KMI7+cWg/Mb7jkSQBt2lIFzHEtfJJGIP+A2IkSCriFWAO923z5E+TXbSy
kshNTUNNiYEA0VIxyOjPGNHEVFQ/p8AixQvmCYa6RJbNY3r1fcFgWjIMaVzCd1bFQ5fuo1qzg+Qp
jGQ0rZv6tcIRLCZCdV2cEsgxdV/j8NNoxo4RyAI1CYh4kSznOQuzESAZz+08ebT8Z1LImqI2d4Qr
poL7jkotsU4Q0a2PUlHYpTbkB+LXLggLZLa/tSuUYvi5jrdKxkU+r6pMtaBJuqVAJHyIDmPipM/R
HuSKGCmfeVqBft3EtR6Gv+aSRJCzwhXTcczsyqhdnuXn7H0wBncGUn88lbk2iXRiNi7JWKHnBqTr
zWPN93FKHQsXuqJ8Q1ywlkYIceo8I367lPLMFWLpd2EvaXLY8gPr76t/2qY+ltQKC3x/0l60/jbL
77u2tyPi+pq0ZG/5reKJusZatHJ1yTbyCrR5Sr9oRH0zuo2duoVjvgvvwkP8+NfEAYIaiMFI1KNI
ftkgvatds2d7Gn/o3xJQryUSwpE8NJvaaFHBkKs7XXtoKzwNSjZoyx+sIQTn6afmZAQBNsiPredZ
rXK7Mdh+MtRKcuhsppfWSIIbbcqq4PpSntPs8GB7iD2UN/Zozkgwe3Nwl7L1cD9gGJAhK6TZirTW
wIJfTfKxMfIAetFXlUtDjAxgXpK9sO5IlVsj/nr9cN3yfSs00cFa9UDLiWBBg9oO2k8klrFRbUY9
awQhJ2KQVlWKAQs5nVDluEt2qoHaKnUPbsh94ErJc1+3m/6p6mJyTlFL4lsDJIqP/r4DLcLgzQ74
jqVMx6+rKQUkwVsYcdVX6KbNEc8tHe+piwtX5Cxcq8xmHy3XeHd9ryReVhM8xjAVWZoy4FnhePD9
8Nwx/l7vK8/MZum2yRRD8BhjnkV1ygGmnGY4p2iHlFniWCMahSiWs3bi92W8uy7gtnXjuZpaeLQG
1fmfLlGx/LJRC6g+S76PZrYzA8Pl/l830P7atguKYNl5MePJvF8MrN1n4IYZSzu23LD7dF2Y7QW8
wAh2zKbGD9UGMCrj7tjrx7iKJPe/6+tliaQjxI+Hoafw6pPvO7kPrwtufGbKKnG2T0XMYTEwHQ03
ZkEVSnXq/aGEBfMBDwbWexK+88Mf1pDY4TS4b1m1C5ZwhvSGwTv0TUDteH9IGUX8KrtRbm/MBULQ
sr7OFD9KIU5g2CzL7DmSJUlkCIKGsTpIFaJBiLY8UHbfSk+nTQCMo9RVi6mGLj4ZBnlJaT7DOM0i
fUjyDlM3/npqzWIlK4jlJ6zCk8ECow2LoL4j+5A1hW2V3lTur2/2pv6uMATF0tHMaegc+mvMuNOn
6nMHftksmD/8G4ygU5Vl8KhPIUqsEmdm2dnsidviteY6zGLQrwK6lTSCXtVxUNTNcnBr++DQ7Jdi
Ys2r9/GbFg07b8FB4jYhnKf6WIGKbh5yNwUFYjx+j5BOTGdZFLK9NRcUIdLu9NZUSAEUUz8X5NDm
PzJZ7mBbiS8QwvHZoWSM02bM3Y5aB21O9mMrmegsE0LQ4dDMG80PgECU5D62VLv1UZbcTMY/4gh6
PM3gQilweXTDAk0/KYq4o8GNilzi7l/3Cv+yycuKCYqcVmoxKM30X0y6jKfERPER70rsBu9Kbmcn
xpviYGRJ/1M3Qat5ZAxhYUG2HjM4qVuBZ43Y6qE+D154yNzSUdyl30DG8b1tTBdYwYV2Rj/laY2t
i48g4jy0h/m0FOPL5qduBtsr6YRDOh7SvCILzDyHDhl+KtE+tJwhurdKjHmc3eseYrMOFLTDpsqX
MlBVTJeFVunHrT5jMUvjy9RijASfHyMj2ZljCUrY6Kn0i11D1G6nmhQsy/UbckMrfDGVpnRqFMY1
FKjLSq/QTQd1DbeK9gFFdW/yUr8lFTNqYQ62g6hRcHyUlUtIsQNT39mMZCPBty38AiO4KQyMiKpp
gkCx+j3qP/lqZGu95Ph43SG7mB0edQ1qagiCxIxdS6ZeLSKYgKXu8qPqzmftO2qbTsoxu61c3WZe
5qU/ZFf2xZhfHScrVMEChnkKexCw46o7of5VSR2ePxDd7jAv/LpWyoAEG9DTGLUni4UPanmDwZFZ
k+/SYLS59Sb/dRFJvGwm3ZAGVQykZjftQJbo9ef0a70DgZsNwoiH1KHfr4u2qR4rQOGsLKo0riqC
I9kYdYcYJ7+anDQ8XgeRrJ944Zw6Jc7Zoh55c+pGNC3NSIQ+j6qEcVImi3Bcjib6DEodsszat1pN
HTz0t8qbjv3VggknZqMEvMQkYigdOhuSAsFxdtbTd9cXbPnIa83GSGcwa1j0Fd9dj5rNYNbhdPvp
oxKlthbKxNhEAGm4gQgJJfdibVDc4noXU4T4INfYt8XCtyOrudjOa6wwBNcz8iJusxpBfrUbdtxL
PeLkZ+s2PJR7y20kz2+bOrYCEzbf6HGiNCXA1BlpYryIW+CWzxswaAW765uzqWYrJFEDZiOm0ZJh
60fzgJh8Hw3KOaKzRCDp8i2/Y3W/mJQ0s1IdW6R/HuALuj0ybJk9eXSnf10imetSLVHKK5XjCgLK
hfsEZFZ/onWTHzAelzCeOLfT5q5ANiMIMzsKBrtp31DRS1dggueuOj0wFAKwjpv3GUEJuR7ZbY5u
uOtCbcZIKxzBcUcoHVbHDDhWYXnjWNk1a55DJfBabp6jtIARk31iDZLzYjsMveCKDeAdSNVa1QTu
cJocZYcLj3Y3py+RQ094zHBZgUeUH7IZQ5IdFJu/kXpAFjGpEFCYwdkcP5m8OA3hbGs+uB00Gb0g
laytyJRctyA+axaFWUY3dXcY5gEVDdkOI6vLc+MuKbD0UQnRYa8ONol3MnE3PdhqjQWDT6e+7lR/
EbeK3bYJjrSxJJa+6VPA8GsaumkySxMsMLaWyoUMt+8ZnbaBOw/f2vx7js7661oqg1n+vjJ07FNe
9WBqdgNyR6J33HrI+/s0/HAdZdNtrYQRDBxNarw2lxbXQD2Hie7g4cv+H9K+Y7lynGn2iRhBA7ot
/XGybdTaMNrSe8+nvwnN/VoUxD74p2cxPQtFME8BhUKhTBY/dMhDYU52rGE4VCnBOK5FZGNQejhK
Tmz+R1HYY61qTSwtEKUAV+sqtk5VenDcnesLxtkWVXy7LaIkRFlE+8dH/evQ4xVJ4NzmQfGvJ15Q
5/l1Y1TGBWvruRF1GrSujJhYSxqDnCSqzqohcZbtD2bptz6rzIVckTYfNOog5WfJU864kN1qssOg
d2nVZflT+TJ/ub6G+0biFZE5pCVa8JMGQ0mdMREtc/SI4AtJgHGgau6bhSMZHBE56qcyd/Ns5usk
0YQDGchpMMrzHJuB0MkcT3P3UazqigzqDDx8XhZ6c2K7FjNyShogz0xXEJ4l+SNYMtDx/1RnvgBm
0uuLuC/UKxr9+wYtGdCsKC1Aqypfb/DAqW+NPuQYoX1z+gpCT8MGBPGy0JDpQ0DMA0NOLCn88d+k
YOyPjHnOtRJSY1rUViXahYhaZs3/byCM+dEFzHWRaX6kDj8q43ocFHca/vX465cD+7pUjPmpQ0EW
hwkgRRbo4Qelv8OQds52SBwVexk9tNmPMkT3XUyT38tRvkiD1f1aXDziQSWoPIt3mC4UI8naWnRW
CC+ytB+EeVVvtpFbj+I6BQMtfGkQXsm2YCVHgiSh5tU+b8wkR+1kxiShhUgKq5RuWOxq/ReSP/2F
QmiiDhJCBf+xTlHUD4bZhLgq0vVmRGCgQPtgX3E2a9fz2oAwQjRr1U45fei03bGKvFn6Jsef5hqR
FonX30CP4Ts3fQPFGNRJkDS5o/UXuvEV/SpgPBNA2mWJk8QxOvtZ4g0SY0qNVAepM80zSXl2qiTU
4LWDi4J+CGUcqqayhCX1UYXsg1vgb07xBpoxeFme9vVE1xMcjMckHZAYnLxo5Ym4q3sbGMbkrUSJ
64XmwU3j6wpiPynhPOF4m8WYPEmSYiRWANDICECXfmSmbpcQyxxGjgbui0IkE9VTpiESxiSVSo0g
FS37mRrKdYCWHpODsC/LbwTWG1rWRpgMSo2RzqchHYOml5AnOEtGyNl8jiisO4QZY2lJKDHGWMlu
q9Z3fWgE143C/nl9lYU5r4kYYwBLBoilQbp+GfJDvjSuPuZOWY7uEo7udbzdC1x7xWMOLWpvljzB
cA3HCFEagwxI0dvyxIkd8kCY85onsimEhIJkJMhCpO3j/JgqIwdm16PbyMKczTgdQDtNDaqMHJ4S
/JPDKzxeDo+nbszZjNsybocQWwSGShetIodK/dbGsWWaf1Ntit7S/x0dlgZAqotET2KsWzR8jcid
JjvXN5+nz4xL0ggkM4cS39fa+utcYpTL1FaP1zF4e88c/3lpQ0wHxGrF5FO69tYAWnVuSp2zJWzL
v1qng5bQq6czbow46OrJFTuQ//AKHHarhtCAa5qSIuP/InM86zKfpZV61/Hhn3oomExyaN3xk4xx
4rnf8zqR9rZoC8icz8LAXAmdAq65aaUgo6l40bW9DZJltDkoEh5D74ku4xk391SVTiK4WfLdILai
cQ7mrhAbCPr3jcOomak8zRPiMUTAKNrxhuhfrivZrlu4FYI5+matiL1sQAhazaXZiYsIq3KhM4zF
IOEN4tp9rG7RGAugq6kaNQrkGb3sgTaupreJr51nW/ANL3Mib+H1o+z63FtI5r7uNLE0Rh2Q3bE8
G/ZkU7LX2Gu/Td9Nn470jO4im84lX/8i67gFZmxEaSKUNjV07/LG1SZUUTZOqzdOJPL8x92o8haK
MRV5LAraVGAT1VtQXL3QKUq+7tN6NcHhdVjso2GWrKGLCsH8N0Zl1LaUVB0ExwgSzg6q5ECoZbrE
Er3SjW55CYc9A4VMtYETpkoImTCBFD3DwBtUwsPSCu4IznMkyC01c6SO90DaPWoamBJB2wHWRJas
qAhHlNnmWMNWbA5JlV2MSuNEyPdcFPkVwmSCT7nWooWaRq6LcbCTAfW0Rfc8Nakr9IsjrhmvhWR/
p3QiEU3XwQXMspFUeZSCNy77p3JiQq5BeMBcXnAIyY4YoDnmui3ZtYcbNOZwF6j7a5o1B9rsiniP
GbIDomiOy7prsBSC/jUZpCOSyhKfSVXSGSCdBP0BWiTspjRba136Ocg6IliDqpinahbn81zGwjFN
uvycTd2HMc5mzjtgT1+2v4MxzcOspIgwo3VqFvCMn9N7XeJ5GdRCsO9CtMpIWFN0pMusSq6Lqa16
D1FlGYcskZ1Z1z9mUWVV+eqMQnI3h7y28b3jBjZgjXKHSiraKt9eOIMxpJqWjmijIU95c5wJCcTk
a5vxqsb2dEUxQDCr02YgjS3n0kd9MoUCONII9oo1vY3E0sbrmnN/7sEQGiIACpKibGmt0bTKrCod
ZZcYnDzqL6IxO71ecN4ee6u2hWFMfaKGlS4IPaSpR6sKrbr/GZexFa29c/2I7SndFogx9FIpm7U2
AwjtIIcsLE+YHe9dh9hdMtTp6DpN5sGHfqsBSyyXZI4aEKnV3yKNWGlePiXh8HAdZU8QaLYBoiSJ
3iL0V2wcGx2VJXAGanRV65GtSQZKuoaVN4OJB8IYpDGbM6T1K4gi+aEiWWPKK3nd9S62cjDeBdEz
AoMOiM6dHYJkGeZYTNZ6U/mYCm0vDngqQMcRPhBUx3Fuk90CnS02o3V6nPXSGJa0sRKE/78wk0Rw
BFeF8xZaSob6nN5egvijxomT77ryW1xGCSckmNQCT6wX6nzBijH+swedsW5P3uxWXomZpxyd5EGy
/VydVhRm1mOZtctih37pxY9pbzXg3Vbs8j5yCK+BbO+qxvgTjYgq+tbQIPdWP41lJXmCMjlnEjCl
2uuQHxy6o9EHicALNO7e0lssqsabsxBOLYkHKf0n6QqnGBmc9jSgipYEpsPLcuyeiY1gzMGr80wj
3QAwMf2ETptO5pjCve8j/IYqPwxo0FXWX1u7gpBUhssRDoOFGVNe1pgcxd/bGxCSKmAkhauGroW3
6xXFUyuVHURIxTy2KqO2p6j6vEq3I8iSG/nbdUu1uz0wg7qJG4QSoDKqgBEUMCRxTN8sdN47elB+
1AEBxzXthmp5hGV75neLxiiDhARHqDUCNL0+p0tl0+lVpfnjukzUMrCOhS4ppoqxuijHZNsyNVIv
S2qgWTZtnvrw0oCq7teSVFaYncvw53WsXYdtA8ae3dnoqq6jlIy1YregmR6DTgFlfn5DZwLwCLt3
uWi2aMz11Vdr/w+HQvvyns0dBNGVh+Wu+04nA2A4bG2tihWWznUp99Qed6YC2j/U1WPOwVudFFoi
xHUbwtEYiE/y8lRU9ffrEFSt320aKnkIxFNRBM9ArHWGHmATmyYpZ2K0lqbGrjqItoy20+tIezqo
b5CYiyUbswaMyUAaYxVDdbvnxejdVTUO12F2owFbHOYiifM2DIkAHOFkPgrfCaIPha9cDFRl2OBz
D1Dtx3E79kzHBpGt4VliqW8ziliIvm5YrdLacfqo4I7mumq7Z+x1EdkkVWjoY2cUVLgalAc9CCoq
Wj0RV+4QOsOgVFZU8OYq7GycAqZ/8EEbGrqtWczUTKO1pNdkGX3VZcPrpp8LSv+vbxsPRH6r6nMb
mWIoAyRSF6crqoNU3xUKj6Z+78p/Iwtjdo26KUVtgnejyHZ5kDG1IXaE1lYxk8IR/MJDWQWv+mjP
eLzBZIyvMAt5RQxgUm9OtLF0iVvZ8oF8p82NqD8MbR7p2N718gaTLvfm9o/UYlqUFZjiMb9TnMov
iFM8gXDKrS/zZLe8IeQ7lkqBBUENKjxvGiB9i6dmo2AMEyaBl6ITtrfdwHOd9nziLQKb5R7brMsS
NaerGPrNEfXO6jOCHMRCwAPOcKw6qT3fJqUFQr7GN/698VLAvYpaTk1FqJl9WRRCUmL2KtAxxT2Z
7ov+OHQcB2TnaKMDTTNUUTJAn8A+kvOpmYeMcv6O5mGNUq/vp6BQv9UoHK4qBMPwUv/3R24LyOhl
uQpRnTe4QrPySJ2CAm8ZPeaA7F3Ub8RiNLFaQNq0amCdaJ3BlUGUv56M8+Ip7hLwKgT2+szfYDE+
XIURmuFUAku1Vo/6vIburt8EN7FXvJoSe/Ear7xgCIXRcczX3q2jILghi7SpE6WxjGGp1i6btA5R
FcqgKH5SnOYCCz1hXomvYoxI64v5ReaFoempYi7vN6DMDg5xuSbmOMFoQklEIbHK1e6rQMFrQsqP
Y4hZQki9XNeaXTXdCMrsZyNr3SIvwJyam1g9TepiLzoYkJFKiPRjzGUt2TXZ25VlNlUw5WlVUV/g
TJoj/iKg+pmDavZHu/0kuWtj8atadu7zN8vK+ETLOgtCsmIvc/VBjINyXe20zsDOdYtoLmc598Uz
VfpU0xC2YCnSq3kyQoUgmDR6irceGh9sJv/0oZGzGKR2y4su7G7gBpBRmhjZH0XUWrgQ4nAu5sWN
q9mai1OrW6K0euhW4XlkVPffqamJlmoVIXewtjDes7nIMZFkIP4j4hqMVqO8tNqlp/+TiFQHGUCw
hKEvTFcNjc4He3sbFZFutpkIQE2zxDG1s8yr4r9IBb4Boeu8uWJDtSsKQ0dIa0zSuy6PBRCIgjrs
+mnbcc/fgDD3artmeSYZkCTMFwsXFIZFo+4AnJsferHieSp05/+8bArbAr9OROqUDmBLmfqxoXhJ
Ij9dl2fHYm3kAV3c20VrpgYp7hUQufbQVR9K1FmtHTpKZnsYXIzcdUPjLxiJiAibbCIgiIAty0gU
ZeYyzwv2CVzgjloUD4mq8yoDdhVO0QxU2oH7CIU1b8USV2UhfY3A84CXYCZ1D02SBkXOG2uzqw0I
gqCgEFMIFDZHNptjY04tbEWtH9YEbNCzLaGa3fx1fZN29WADw1pcvUEVqQYYo0++6x1RnKFWS55V
oB79O23TCBIQEkHGhU256IIhFEOOfckPSaB+Ri8JmSzz4+DEQeYt2vEvXDiCEBLiLSLyPBpbvYE1
bbF01NCKd+PSY7RChNLIT9eXbm+HFBlZRcxH09BUziTjJsQkkpjAT1zKyjZTr9Kly2yalsbtNNzb
pC0Sc5ImddRnOYXHjfizE5W2sfBo/Pbq+jDp/FUY5k0mZT2qJQ0IQzRLnVewYgjWrH2YO78f0WWY
fE6a8lwtvHYmnmSMK1XUWlWtI2Cj1lak3K4qXihiFwGXEdFMCek01tUGnV+c9GKCc9T09lR4Imh0
ruvBnkHAW+E3Av0Fm8shr8ZQVmsgFLrooHcXjEf1yVBnTjXAjqeCc6ppKp3XBN+BuehUnWTzSJ95
0VQNPuZRfRkK3bC7UkBQcV5ML1wI7+DuLt4Gk7n34m6o64w+oYskCKPvaSn8zdqZyC/LmBhpGGy8
IeuqSonVFHHEqryrsvTBUOLbsCYzB2dXEMTVENbABiM9/3aPSJdjUoAOnHWSLbP8qff1v381EoKy
JFQzwBXRXt4rGy2Qw0mWUyEGwnojF98m8qMQeYGT3VO6BWH2oyjSUSYGQNLmIhiFVWSoAs9LW1o+
9Lns1NM3dUJnFV4H/17Ft7jM8mlSVpUm5uLQJ/+YSFY9B8rEa3jaO0cbEPbVH2ti3KwDzhHY0D6Z
6vrdkFGZLdecy2hPFbYwjDFF9jOZzAVrGA+RXUfFBTMoH//TcrHl68LaSKCBwnIRXHMZGBIk8rlO
I+e/oTC2c23COTSkCPEtDAIfPsSIRHKb0Hh7Qhdzo9UpmUTsPPZETT9WYWyJzQdt+DvtQnupCCpU
Bd7OW5ABlf6NWVIjoAbz9F2WbSPl9Xzuvb1wPl9BGEenNlH4akYA6VzJQ+bHCxVrfZgRLaBZmOYb
lwmGi8gY7EUqRdLWQKQDwnWvsXPMjLWnL4ovOrKVoLKcl9zfCwW+EZKxD4qatkoUA7J3JkxESVw9
tWs0clE+HaG0Y/+6Bu4eJaKCsx9sSgCW325cn6VGbPZ67uR9If6swzihidxBbjm29f1S6iL6LJEW
kdGKjPoq5sy2ep6nqpISW7uQI2V8FG5AL3kwUaAG19jjPY7eaT0Dx8g19MjlmRngSHWjZXex5C/S
w79cOgaCPbxxVaMZLacQP+X0ec7c69+nO/3G42a+zxxcrYhxdsuM2I10P+uYV3OflvYidFaDnuqs
+XwdjbtBzBGOSKwsRkrh3ORrEuReYUsPvYUEyY1sLQGvpo+3QcxhLuZM0UdQw9oo0cprRKT0U8Sj
WXofYWSWkDm/ZWqETVYCRL6vwV5Sxxaii65gg9BSv6x2aPV2/LymVvmRVyDJ2zzmGHdZHjdxDGQz
G455t36KDe2IqUBuGk2/lkh6VHstuL6D9Aa/pi/MDZ8Nw2BkMiAlObbm4ULEgyg9Fqa7JgcVUxcz
88t1wHevp7ery76ell4bCHhGEONLDvJs61Vr9XnAZRN8n5FhcBjTMdViBFqBF9OxekmQHAUXbegB
tvGhd8HE9JhflB/XRaOKcWUtTcZ8aEs/pYMI0VCMejMR0ZfV4Vwaih0ZsTvhHXUdjreSjCkZxlKZ
GgIJUd/ihiGGpYz9pzgdVSs0ed3P72PfzHIydgX3i7jM1K5It0NuCVZnR8/Gh9Zd8JRv/d7mM1rJ
724ZCok4i4qQC/55N7wHZxDVOxWxxXvtXn007vtzq9j1ofZSR39Yb1Z/eRI98aw9Yoi3P6JrOcMs
aN6dsK9Im5/BSN5PIekjvSB2+3K3oobIiTJrfnixBP7qtqiVWjmHZN+ubkAZu5poi1kIRkkvvu5T
EtARZ42DYvd7ShghcIXc1dwNHGNXxUrPQwXle7bag7f0mKmW1osWWiBknceXsqu1GyjGumJShRqV
K6DGNbOr5Tj1lyR71sZf1w/He5eI0R7GloY6HKI+Ac7szY6Ekx87ma3dorbNjzzpcB3txbN/d/Q3
UjFmVK9rEDV10FXVklvLcGW/uCmdD5HbBtGhQJ2bYEu+4Le0XwBz6sQTNy9GT/uVX8B25GHYDFgD
QsibHqb7BcekcOeT8BXNA3fAC3gdWbxjwTbmxT0mzuRUQ6mXOxw7NwoGP3TSbz3Kqm3qeHYnnWPx
dq//11VmGQuWQhPVOaKr3M1HI068LB4uolR613eTY3jYqKWWLGURUxi8ssv+YeFFV96TpbzVzXe8
BGKNY5ACgHoY4n10M3xVP4eOdJPJFvHUC14nbuHRpBeY1Hk+Nb2FrikKY1rEKFXijirKcCTHImh8
3TUeJ0dFgj1yeA7b/mmnkyIwu4Egc4ofs3lHjhrGRCxDjTxtfyT9c4JWKlH9mLa8hgUOzksAZYMz
mH2YmLgN7TY5m8Z9nieopvZq+fN1zdi3k7/FeUmEb2CIYcyZWACGiEE//lASt00lh6QPS5NxugT2
df0VinEm8rUAf0+JlVPJDxI+SPKxnThDFvb1/BWCcSBIq4fCgPeInZXqj6lWm2CczeyvDtMrCHN9
VqbSrUIDXZ86xUtDkbqUAzdAtm/9XlEYpdbJUkuqCZQUTYLjByUQbhTczcVBQflN4ih/dz+/4lF9
3ChCItCOoxpLF17oePLqUtjEGQOUjDial3lT5VxXvD84BK+AzLWpjaveRgiQov6ld2gxZOSO1nI7
27RYO/F4iRSeajC35xq36rIoUPSuMECaFn9rperDfxSJsQ1EzTF6he7Z1FrtIbYbO/nZusbt6qaW
HOQ+r+uSfu+94fu9hGycMWrzxDAWLCF0BDl47aCiVCrj09zv4+igiDLRsvWOO21WpjkHExX8Vn8A
byMt/IXL6EZ+9rFxKEtH5WQw7s0pPfJu5f1te4Vmti1ru6mdFPiqhWBipMR616c8Zj0eBLNrVSFp
SRhDunDUrQgU7XnCG/6yb/p+S8HWWq5mrsjaAIi6/tJ0xCpV0EtI3H6wfWP+CsO8EBFOzxIzwXMt
PkyuhEOlBBpy4gvKBIdDe4+KX0cIYl8XuOWCPAEZ294PmP9idhBw7J9ShDFq3SMp53hx9slgjHut
R2NttlAFBQ3SZtNb7cQJHfAQ6N83NjBXEY3ReiCo0WCV40eVR7jGA2CMutEP0jRlNDbRHzv93Bh/
dcW+KgBjxHU1XsOQLpFQ3y+arSy40x2OkeNtNWO3dTyayyGCDOGFFsYZPnGjY2Ir99WB2u2/f8y9
isUYAQTJSAseExiBQvKN6T7Vv6zDuRkfhfLbden2va5XJMYWKFIlDHIOpDQSHqtIPIxK4q0DORSj
8nAd6qX68r31/o3Fxo1iQ+1KY6FYh8W9dLaH+bc2KkssIRBtjINyU9AhtcF8jHz5KTtIrnwyS7v4
fP1ncFTSZGxGHc6YBa9hO5Xx2MyftZ6T7OWoCxtCUkRBjdB3hmte+SkpgTh9TjMOBE8ExjAsfShm
KtV6lOU36WkYODWu+6EisMj+//uPnYZcxIKxti3WSO4yzdETxC/RtNfdlp2RuHPaxfZiovOgmkO8
OOIk9NNheB4N0lmC1qN2tGtnW61n3t34vkqVvrpAoavoSDijpZMRXJU13Fsd4mW9ozzRY9gf+0+R
HbuRw3Of6BF7p6wbKLoHG9PYhmaYdUmCbawje1E8QTsgWScbl5oORF/860q5qzQbNMZOjqXYG8MS
QzDjttYumuK2OQeCmqlrAjGmciRzZioy1i6fS7sTHlfxY2N+lcpfA4+ia9embIShv2SzdLI2r4U0
YelqIt+Vef6Ydhgh1ae1nS+idX3hXnrKronFmEo1FdRBUrFyNDmoPS92f9a9+gCqbSf6mdhhbsMh
zRHyT63kMbeFEy/i/74Vk1FKxoS2KEXPVppyEkpLPpoeSG8rmDU6oyC0Mgxlb63cTTwe7q6P+nuV
dbYMUG+VDrETwKYiCkOjL2L1uIymhZL0HN1O/bGsOaGb/QfMBpGxnLE21JIyY6mHo3m7njPE40db
96szJZv8P4Q5aBXWn7dWZ3OU5jKMqznSrZ3Q/p52SIKV9rTMVl4W1pBgEgyq+OpnbeUJyrOvzGmU
29o0+wLmT4it9TvKtOnLpj/pNjqhdGdxekjL285dC7AxuczxHNoII1rotdG/eDJrejF5RmZfY+hE
RpTt0Kzs23OpZ+C4GDO81oy1cdfhDkQ/PaYv9mVoyXXQLbdSw7mo9i3BKyIjVIpx2TmmysH90yZ7
Db1wuGgiKqfVx+tWgIfDWJxIN1YZZGkw1uVoK8aXSfGGcLFanSPPfkgaZA7/W0LG2qTdsDRhC4GU
WxTCIvIm2J0Halc7tfgHYFcl0PKH3ImEutiX87ixox3myuKej3ALR825yFVPjKKLYK4cofYX7xWG
vekSY8yiBDDN3Lg1rJcYI62n3Ba8vCFPHkb/SNLPfYyR3XaTfJZzXyp/yIJzXRF4EIzCVXIiruoE
WWISW4luWlLzCVXmnEvnfZfTi8l/XTJG30w1abJ4hSQkRJtT/EFycid0QOau30i+ZA8Hw6Pd6XCY
bG7wl7ddjAr2WpTGaQ8ROzf9sBzxgsfkJcHVztp3vBUQfG790ObxDexaxN+m/x3rpr4OfRr2uNLl
4aHUjhmvQpL3ffmtaZKFSVoxewuBJCyiNBbWpPp/oxm/XUf2MV3VSrIqHbYMxfp2n36dKsVWE44d
2le/VxDmKPVRPQ6hTvVC9Lv1ngh4sxMOBQNvqZhTJCuzvDQllkosR4wK7D2wx9j/ba2YU4QGP0NN
VEBUchlM6EIsyuU8p7xuRN5qMadI0o28LkWslriIjq7pVrqWVqX9vC4M/cqfvQjwvr9VrWwkaZ9S
1Vr1wZ9m3aqkX8oy2MiXYlrv38QjNueE8QX1fMV0TFrtJCj9ySS9g7HXsHUDR5n/YIB+Kxr7lCbz
QmqNKtpkj4Of30lW6shf8k+mu3i0ugU5bV/0wG2G6Nf15eSoH/t8brt+EGt0CoFu/qkxPua8ty1H
Kdjnc69jcOpE1TtLZAzGq2wpFm4adeKIcR0GZGZvtUJYkixPasAUi+oK4ZdISr1MdK6vFedxoouM
PRjlpQiXFSjhc3WijczmN5rJTtzYKU/Scb1Jv454v2aOfkc73v+b1dbZnpoQo4fUeoQ2KtUXubpE
vHrcfYfyf1qIho23i9hOYoNxwagoQYy6smqp0K0J3ERKhcDroPkgSQ3qpjioBq8mfP8pgh5ccOMq
GgFBx1tks4qmXDOpob03/NWpveYSOvrF9FVcuvziiv033gaPMSKT1BqrYAoKQlfVjXSr+aaXPZtu
GWjfUfxkv4y/DYbguvrs3vQbUMaYDKJaoQYCoCKsfDe5rWJYFWoTJsm9DrQf73lFYvMqypqPoSoD
Sbu05/KOjuUW8G6uDs0ZvB147fBKcnatyAaQeUqWqBYvRQH7VzQ/TOHcKRyJ6H68M/qb7zP+xLAo
WRlH+P4wCdYY3SS1m+hPJD5NQ+524eH6+nE2SmaMiTQJUYqRS/AtRA0GxYnCoFLBuK9wjNb+82Mj
FmNP2pG0mhHD99Mfq5vClYLCVl3VXxzpwk8g0jN0bQ2pCd08PxRhQkc4oeqnfEnJR1T9uVF6Kxa/
Et6D+0W/3kOBEAwzMERZZ8vIizU2ZlmBISE+Gl3t+rby25Ma4N9vg5fdyZg5k/v1RbvJLyI3gLN7
FRiv4IwVU/NWqktqJYX2aVp9s/yh8kInPAjGXKnqEBdNCIhlEfx5kd25Hk+jNvzVfbMRhTFTQyMR
MaKlyb2HMUUYM4Y27MpeHVo0r5wyn1gDSpdStzoTT/mZPPKCGH+wy69ryZisZtIEeNrYSLUHcQdY
yRyhsMreAmnSYKU3khsfNZMj9R+M829Q1hmaJ4l08gJQ/bHoLNWaUbKfHHV3dFFreFKO8lk7xS5P
Vs6eso7QUKaJPKnY02FIXE276xB8I+LfPCheN5T1hmIFLvFCS2AlM7Py+tiqT8P067r12q+W3oAw
5qsKu7SbQWaH06d4RujS4efdRwHlipMznaOzcNGeKhSgCZw42677sMFlrNmUyhGmuUA44odHumG9
SydS8LIGvI2if9/YMWPG6K60gXiadK8oQdFcFt7jcv8CeNVAxoTMZFGKnJ5vhTw06Y9BOJj9OZ7+
PVscjTtsVoyxIyg608tYgyjr43Kk9YHpowGCQ2sGqSsuAJejGPQWvmKWTcacLHqFXlK6cjS2HoPg
cD3VgXKc/fojD4vu9TUoxnCoSQbmmApQw3Ae25MmPlyX5foOGWy0vEmjUOhFunJhb6nLqQCnQQwK
al7hw35R5e8tQt3zW22bq7Ts2wJAiKXBADa++hAeYIuOk0Ot3xDUGMjHiUddXzyDDZR36QqiCJrS
jLLuEkkDan4lTtTh+iEy2PdSqrdFr9L9qRbjcziY5zgsPDmsOfVsvG1iTIIJOg8jUgFTZ8RK1qM8
38hZYScZt6mMh8RYBSlJ1FiOgSTXtnFPvTUMxelPYJ95MqzIlr8r6C7jZ21468hYilUIy6TTYCnm
7pDUmALUuwbmtl1X9v3wwEYJGTsRLZlWhAZQRF87ooo4mG4o3bp4V/gNBvmBcLpEvFp3yo8a55z9
wUX9nykEQ9Jb/e9JhFZjgnVtncVFstHRUqt2Z5QTF57xoPyV5/2KxpiNeBUHbaKGF721d52QH0lR
ntIUswpr3swPjsKw9amy3IBNmPZq9OqhnM4KJhxNJ2UMrm8dRz/Y8lS1yeZmzrB8a/bc96dO6zC/
gIPx8h75s7E1XvZwcyPOVSsm6gRRyL0ZhPeUvHYGvwMNTdCZrpltSKh2Q57mk2Ij13VAs62tc3aO
JyjjdPRJTfBawm8otNOMLBTa8C2dcFIbnIeF8fLw3UjaZomWdyOWk5K6gRbhCRT5NqIFyNuEAaYP
oM0N7xtrOo9+7Bocm8nxho2Xu2KDPoUCyrco+mpak4uOG0v6rNyMx+gDLdWOn0P3uvJw7oEXR3mD
J5E4BGc/7gHd8JX1Qcl5Al13CAw27KIr2TKY1CGYveSBVkXKt6b/z+uMm+egR/edkpogWUMcmEiY
p/jWkJh6JEng/seldiOcp6PYWqLbIatf2Ma5OH9vP5eB6MWn/Jlf+7F71DfQzC20jnI8tPQZlcR1
ZU1y4U119CMRaqdWTc5h3H1lb7DoOdnsWdq2UjjQEsYIEykV0en03MU8QD2+GbgkBDws5vLRQQKS
NyG2b0LsO5O9tT+nuj/ED2vOOXi7mriRirmA1CkHAU6NzZPr4pBM7YOCZsTrys4ThrloyiYrjEmg
pX+9aS2rX2qntHXFdrLE8Mt1qH0zshGH6upmk3CxNAlIPJBWTKzkhjIB07GQdug8yHcj+tBVtHQN
nzEGwEGrEgd811Ca4NwGNwV4iF9izBtssV3jbomArQ2ZmyvgRk1D1HRn9nUZ93fsFUZ+K2JpqHBb
Z9jjUVUsM76Y3KF6dJHeH+hXBOZAx4s69rEAhPSAGPGpD7JDisZDbhsV3fhrOMzpVY1KSSYJOJ3b
n5NP9OUiWRVmvfjJQTki6QMK0dwVnAG0bdfXcL+HbLNXzGEGeXMSJdTvEgKUiSL4Ijmdrz9guOMx
9rTD9wEkmHhJOyICWtjE48Lj3+QpC3PCpak3tXHBD2izj0k5WFoXLDrPveSpCnO4eymX1IkmuZLs
02Jg1NrT9WXc/76hq+DyhPFnR1+kJpj29BQmsUrWzwV42DUl5bwz9o3Hbwg2ZFR3vUaGHodKzDFU
fvIG42eUPY+avWgfrguz6wSooiyBtRnMerLK2I41TOW0FVuEcF5KRhCz9esg/zW6lOUY1UQcB3xP
AzZw7FCvzCgKvcPtZWvlTTK5aXkyVue6SDwI5onbraW0JB06S0Lt1A93SfpQVZw86u4zeisGY47a
RJb1YYUYnRvfEb8E+Rh12lQXOc570aEdoDzDsXfrbyEZ+6RgqNtqZoDUxfSiJKnX5NVhHiNvSAvO
9bhbyLrFokdgY9QrGfFKje7S6C0uOvhsFPI+0SeSeccjGeaJxdikxjBJPQjYrUS8RPMXTcIV1tzq
EY9La8+8b0ViTI9Axq6paP8eNe/gHgsmTDGQuV2re8ZhC8MYn2lOx3amimHg5MrTvSh8va7de6Zh
C8D4FUNtCvo6AyAmD6rycQWfTVt9GrvS6uvn61C7kestFmMbjAqTNFZ6kjTdzsFQf64PxC2I1VvS
Pfgjb8vmpTks4xaP7j7TN8i6+FYBi8Q00liGlOSCtA660/sgOg8O+u0wiI1XS81RDZ0xGEKnV2tU
QkwC3kVTjKxOrC1FBUUswTyjyTObJ5kX8PuDBaEWV9NBQsByQetZAVKvsid2+ZQmVn6IgukhdzI/
DIzHobLyB+TduVMu93wPcCH9BmUOQZ4k+tjUHTa0krCRxz45d/Kpi3Hdm4tV/D/Srmw5blxZfhEj
uIDbK7fepdZu+YVhaUbc951ffxPyOW4a4jTu8fjVEZ0qsKoAFKoyA54D0TTInnWWeEw0KCYZiriC
kcZJ8nSvAC0tdD2OmMbDoy1v3+cZx0SG0Rl4qAsgRan1T1J4Pwi78K2SEYUyqOy210NjtXViaRkT
Gp0SRQZkX/CS9CAcstoid+VxdqjejLGbzgG4qYmToLCq3gmbGNoOPJ7v1Rra4g9gpStA5FfFVYZP
Se7mW7PDq1Jo9w7elpCtM/Aaz/OW3CJlI14qjvHr8fLLixQmXsyqLrReBHSKVEpFM8wTjNyHnEMQ
D4bZY4Vx7MVBBkwrh7YyePLce/r0XTKf+/Q+VvZh/Gfb3sUwZoudjRFafy0Qp31yX9yhMA7N8+gV
/BuWurvuQOv7xAWK2WFj3dRSPQSU2Jq7dpidOVEer0Osn4MuEMzOGhVGnNcqIJToeyfc6PpDNz9c
h/iHg8IFg0kokRoHRUgxwh0dPIv2/uN4P3maF+9rHqPj+knhgsUkExNUYdC0Q8jF8nMoPMZaZpsa
WJk5bseDYdJIN0X4MAFMMsIptfoxvyVZfDKU+jlAd+n19eN9IiaLJIMcQqcZJklIweAot6F79jAl
4vt1mPUzw6+VI8xuGk1xqIg0DStptDEy2anSSkSvzoxWkNkCpwdPHnwd0BQ1iQodgJjh9+27xeFY
Vencf9EZDvS1XbOCZHNdQARROwhy6ly3b30ZL3BMMJVlMYPcDXAoH0XOYMrEJZDJtLVUU+7+HRQT
VE0hFmZOx/KDBr1WgrqpSmMbi7zD/j8E1sUkJrBIVSlGQ3HIpqcPqaA9S+zgUYP0LU+XaHX1JDCX
6hoe3hSWWD1XGjCl5jhriWp0C5Xk3BqC+a7SK+6jFvWzL8eBBRKT0aMpqERhQGipiWiJ2niYW9Mx
Is1ple6o9emt1o4goWhvG0z0Xf9u1AWuQTMeaZTaXColPTZ3VBQG1OT/7vcZFywaGXr1UEuzayGx
BiG0tZE36cszgXG9qk3+k5gSWcC89QxiOt6TAM8VGK/DpbYFkxg+UBbvdPO1RH9uwivS05X+8iVk
2QAlJzE0ojFmpK3ZqiE9uEgdSBm6jXkvgUlDdRVMB1A9D76qxqrbLRAZq5CHUjwQA1Gcd8rwUQ2x
bWSnuXoQUgj1TQ7YWmMcua87xOpSLkCZ3SrLxoEENLWjTcEK0tRq+sEqBV5dlAfD7Fa+7NdhSkMq
mN0O+tiVeOw677opq9l8YQqzS/k9epyrCBi+eBrIQ5if2/G9Kk6RrtvXkVY7PTEmK4PLXcabKMup
bQZ5Eo7QKcOptncUD2KKjrxLNuiJ2MjQHAwc6fU6Iv32X73xAsjErRBEUZPlPfKC0buQFFPbzhZx
F4oKzqF5NXoXljFuP0AMWJkUWCaLBRiWFUuJgqfrtvAgGD+v5w4SiiIgIIYQFa+Rcnv999d9DZQj
OjEhiMH2jviQ9c20Ea8mENk8lFn4ojep3ebcNlLqT1+/yQWH2SakacQIg48pNtqjghcu/XEA2xi6
9Tz9fqxtYpmbwqPlm9rO7YozXL7uEBdwZqMQ1UwdxBgbr9puotLL8zNo8fOBV0BchVEUvBHSMS3o
tmANFhU2iHB0qhmi5tB7BqX32ZCzfy63cmxpx9qV0NyRb9JgG7xd/4Tr5d4LLltYEarQCHMD5k0b
GmB4scTJYjqnWFNIpHt/0kOnLuCYq2It12h1Dui2WGuBNY66Q7d5qDnEVlymVkBarxDmrZm3HsdQ
zgLrjBPprZAPJaUzwthzfvx88MAqqzfhS7/X8dTS7GgNgidhul64WhjMuE/RdUU1pNR9HujtWNma
rvK9w1AuWMH3vK601YBcgDHJq4L+dqppCJShPUrJSRbQX7LjrONqUllgMHmrS9CV1ut0pLT7LABm
Lp1lQLunfkc109A9Y/Mu/rxPR/9/ERtRrQihECA2lDh2oHqvksEL2j3ow/5kj17YxuzRZArzuE8+
fWRUIKdbYQA/GH271CKutBf1ty9JbYHFbNRVD1XYKgBWfAwfwdl98h+hQtt5A6iAwn3Co/PiuQaT
X/JwVPuqxhoGINGua8FuMbXYg3ro37kHy6SUd31fjgPM0r53bvNMJ00FV36Mn3WQUcZuuuG1VHH8
kSXs9qUxVAYFgI1KrAxKi3lxz7GJfoqvnwpyGCak+nB5ZdwibkCG3NN+Rb1y/KfsB+qHn/yauk1u
kyfiRI/qhB68xMlt3hPtunUXaMZLzEQ2GoUyHk2NeUvm7sEMI85BZL3yrFwwGNdokqQFpTbM6/Yj
ZIOVbS9aykvgmrb5napX+rGdPfBiet0ff4GyJYgmMfxJMgFKclS7CfRYpLM/v1//cpzVY/XhR5zy
o2bA6unTgzB+bwPOrs37fRrji8TU+tlYFiN+X1Xv8xwz9cXTdQN434ZlJDarbtAj2iKV+W5L25o/
ZxRA7S8/NBColNEOBrZBLi09/eRXPJ5QwxeG6bi4VumM9+YcvIIKGBTN4r3q70x7nG4jda/4vEaA
fziHXPyB2VZic2jiLMBSxkdjU56hMYjOKeh3Rf8JLF6/Fs//mD3Fj0NRNWfqGsaPrPLCKbfmjnM+
llcvSpfIIkziaMc+l1ofX2/at7sYb1fBPR3+M+7G3jK91EtsmkKgC4F+HIgs9nfE6dDvSvsX+amE
98cwqWSqIcQGYSwkyihxtEG0Gi2xyvwjVTxZf73utzz/YVKKX3aib7QwvJH2/lw6nfA+lUfN2OEs
bUljblUNl+SAnqSu+CxLR4xQwYD29LnYxU2JZr/WajESWFqylTipzXsk5Cwny0aciWLXdArgjHLw
pFKyY2N0Y5Q2W6P/VpPCu76i63uQCckSTI8aCjsbK+fVf/hW9IhYWjjfmAJYe2TTzWoTuuHEVfPo
7Trk+uUbG95/MZkYEaWpNasY9zuqPko3PRU6C4M1vSYRBrOomEmD+RTOfWu90rlAZYJGH/wyh9oq
Jqrn7354qKbCQouQ5WvPjXoOs5tm2mnNSy4L7nVz1zPCxVomPlq5n+OIbhbt8NDre718z3jj9qv7
BQErMbRnJA2Ce7+nVXXKJSOhzQCDJt4GirnX+5RHTEs/ypcwWGAwqTtCy6uW1sBQdUhCG6aTSTJ6
QlMrbnhCVKs+uYBicnZPpX7rHnUggTQ/pKA9KVPgdLnk5FHryLPhpqHPeUHmQTIuGRXhpEG5kg7K
+vbQKS9RCJG6VNtGk/o0+uURDHC8WwFvRRmHFGWIwlQmjs5SpVpq/5HEbwOekWMxsK97IM89GA8c
od9Uol0EZ+f2mJR3ysg5rqxfRhcfjEnLRRSJuiEAYNpMNpUVGLfGI7FEL8foCK9wwrGGvQk0si53
Bl02PU92iqm7GKX1ri/Y+qmBQN1axy6rQnPp94DCGCDUKmkllzar5ecMbYsSdBp+qq4PrcW7bPzD
Cl4AGZcPpKZLIwrYOj0a9Bs7vDVdWoCilGkapzS+mpEW1jHOrknpfz6XmG8mHLlEqCxlvMsNrbh8
zRcXixjvbqt4CucBdenGTR+HzbgtwckxOdqWP0W/eipY2MP4d1sIod/5WDyyMfaUBEjaoOqy4Y1q
cL2CcfMxhchXItNX1AdcLvxN6WUnE8RXIH0QvQKTh7zZWo5h7NFjiOoiiGYACg+U3Sg6JTthX3Mn
Q+X1TPTrW7FnDtOQo9an/QghOMdHR4EOws+aeAvd48nJt/5eskJHuc+O5qbddNv5YXbp/YBn8Orh
5/IlWVmENgD1uU/fxCuxs8yytgJpp8nP5fQj5z6crB9DFmDMrik1+Sy20qeHCrfkGR3KAc4gxJLf
B3DuO8JuHKyGeyFZTV9o6YW6r0Sb2RknygwlJ52JXElOzUeJd6lsk+uWfKuCqIZO2lVbXn/G6t52
QWQTZlGZsZLrSJhC7mMqoBAOaV+4Kemc1G+2vTkc9YRHZbCaYhaYTD22Cfts6umOUNf5QYvwXtRU
npoNnJ1tPW8ucJibslRpaVBTGYP/EtGRXbSb7Z9MjLyiyVfxSswdQ/r3v9+OJc8ywbSYqD6skjf+
Ztj4O1pWw2wYt3mft3zM/lMZVVVJEYCG7r6SXyoVjQ2cEw936ZgtJ23EpuwnirGXPIKate/RS2KN
Ww3/ksgziNlyaoGo0PSkGaavLCE9Bf4PVeVsa6tZbPF1mB1Haup0UBL4Ql41ziRXVizdSea3aebc
X9bT5QKI2W+IpkdzSFtj/Sfl0TglN+g4PBFHgpc/BeByLrc57jG6jbm6atduTEc5Vw84wVrXTymr
9mogRsQTmaGir+L3Qwqoh330apuUv20+G4X+Io14aOjzj7zErPB1rHXX13HGU/GIJH1RuIxiWegH
OpCZ1hWel725nsBVjUftKThNxV0e1W4oFu51VNZriEkvNATsRjq4HxX2IbDUw2wy1ES16+BY5zc9
yO07Tp8Nm45/QmDGAurKsglt4t8XUdEjRSBBodoR8b1KSXalovDWjv1QLAbj/H3RtIag5ireaoKX
8DH7UAorOWASxqk/phTPwCAuKBwwPnCAebhMQLRC5xdmBdyq8O/jYdimM1QBAmk7y/nz9S/Fg2JC
Qq8iKVOpiWaUW35LrFm+Vapz0/EyPntCYNeScXqINUGZrixVW4Kid2YIOyHFqbyA2FegP0lNyym1
rXvgL/dgnzHnutBViNKpti8ld4YYoR5fDE5a8PqweDjMfjkYKcowFXCmWLbAMihKz1H7cv0bfTm/
MmvHPlUqghqapYaPNN01ePHucCjPaKXwYXRbWzzwXg05PsFWJaQ5lKbKhE26/jQE38AvBC3kD1Ph
0f18EaFi7WJ2yy5ru2TM4RPCdgItGNT1Mjdwo5PsztvEVk94Beif6XiuibdR3pGVZyWTQCYkYDlJ
YKUp0PeAowRS4Uyxsv4vztdjLwOslfQPWdbO07ZSegVfzzjhJf+QH+NHyitAX/NLd/AmL/8IzpVH
+Xe5tTOFucyx2EwmKeTYaKYSRqrS572nPyQ6rqezXd/QpuVuW/HGaHgBwSQUgaR+InX4prmSHANV
RB0S5PMmr/y5mk7AtAX1dokQnR3JCKei0OcZME2ZWGG7zfNdmf1dqp5UcFh+VjeaBRJzUpVjtStQ
W0UmCe5GIoL81+ScB7486nx+pQUE/YoLD4GAbVw0NODE/eTSKzd5zE69ZZnfaSUm34yvs8LDpH/2
8pr/ialgpl9UFRX7NOOVhoKXxNLEFq2hkUp0Ezc5QV1W2mRnevAZMg7eahAs4BhHbCGyrc/ggEY7
NgSip43fvQSqVTS3ynTbVj+akfPVVt1wgce44TClsgnCcBwPtAc/Osv+KY06zjbNw2C2tLxu+673
sYQJ2pyE9sYg74P8xske9A+98p3YS2As5eaYdzBEAxXJHqJbd+hqt9OPyAWtzFHYRI/0dai0m8P/
3hfJ+Aj7lI4eY1y1R2CTO8Urvf7QeVhK5GNecyxnJQ3qrIsAyHCS8/sWKTIsS6uqvBayv2HlXV/K
1UBG36ChqTiYyuzj2xhMgaElEfJwGIDOrboxa+P9OsT6Tr3AYNwuC8Y8AMG1CgI79bbGGCFmX1x6
P5tdsgVDh8vB49nEumApDkYzA49SnxV3IV4Qpbv0QHlBcrTKKuecZ+HqtnmxkC1tdUFV6pOBVew9
yYuPtEEg93ynG6wB52LxPdxiKviccMJg1UEWqMwxq1MCzJ8R2Dk3+0C3u8a0DAw2Xl9NHgjjhUpP
zCQpAaKL+eMsdCDAHF9JF/KOc6t718IYJt2rtaGB3hM4Qu1CJTJ8lG1aefeP5k25rZxsJzyJnhFZ
f1AJ/YzoBTT1p0WgpbNPyrAFdH6sUbBWvWaTvqU4D5j7GjI0fxTXBHOatFVX0z5LGQu40Sda74fI
kP34UiSuT94jgfM8uB4BFwhmMVtxkipBB0SaPCX1N6Jypn14v8+sWGJGcpYoWLFWGq1sHq1A573C
UOf9kuIXq0T9crFKiYlHC9IAonI/O7828hk+AF4a/gf5Ujz66QCX5WK2/TSrlVQmWK5Id9JH8CRi
FrB7jTOn2hVeuuE1NXPxmH0/D0FkodJjRgh5Xu2TAic76bXdT250LnDoFf66HsTrwXUxkMnAxdw0
SWfSxUy2E7pFOu1bFp/19hnTbpx88Q/GGWB9xfQQxmNY4wjSRdnj3FZ2dnmkkpj9diitgEroZp6O
Flb7unFcRMY6oRtINonYKFtPU6GcQFMvcVCIoKIufAH0L2/vP93lYiGzv+ApSMDjKizUTj9f/Ctb
Oyub4cgvnfJsY086JjqbVF8GFugSHglI38Rd9EjJ4EMXx6s/Ogz8Mow92sSTMQkq/XSx6uv2LEGs
UhfUirc/0y3jS2ir4M5Ao6CkoJX799Au8AxEhB7XFCimgrcAHBC6qz10TgBW6nLD489a/1wLOMY9
8qmT6kEDXHykRGGUPJeck123k7k8+qub5QKK8QzNFGYS0gWctEPW70TiSjEntX+pXX56H+r2ikhE
VdJZPjCznAZxoDW+YQ+VEjv1sk2wG45k+0dVnAUQ85kMxezNsM5QnBrAFy72256UUL5oNtfDd33N
LvYwn8ev8bba5IheSa6aQ1CHxnGWjBehz3gUJ//gCRco5vNk5qyH7QyLfAzWm16w7/f5DX0i4Jez
6V/91cd/QbHk61mpETOjixc2pZW2uidU/i5pa8cPFEtu4nPaZZzo5SwkyylVm3ktYNZEtQvyIkDe
bltw29p5EMxhsMqUEnMZgNC+z1607Z7IqyTayob2Vwp4pG4OeGfkzJevnjUubsjysPvosOwrHf7R
JC9CdlOU2+v+t3p2X/w+c5bpi8RXQIKAbBSXD3FVHAWRZOAJmbxWn/6+jvWFlZkJXpa/Qkj82A81
ClY59Ijb2NVJsAP0SHjGK3E0SwLtWPLQvfyvXRI/gVHR0BTdFEX2sY+QaRjFEFkjxcHwIMUBqLvV
Skqf0eU+ca5DNDF88X1N1RQDesCawfo+lFXTZm50FBDnM0r2Tp4fiGDP6k3WfVxfz1XfWCAxN6Bo
TEG10gMp1P4qRoz6Si3nOMOzhfF4RU0wHN0ZmDjKA1vvbbPSrDb78MmWxHf/zhjm0O5ncmUaGYwR
0GqbpOkeOh+czeML592nG2iyLMqKKoNhlcmAUhvoNVpAaRe7rznmA22NIJBoFWz5od3Om85Be+Zz
CBqV2o5Qe/0TC3+hs9fkmXKsjJ+OkUEZFqKYOicFrsbyxTy29aMu20BVIg0P6Gg1TUbJxoOYlY+H
vuWZspoJF0iMX4xxF80VUVGzFr4nNeZETLv3eYooPHMYjxjRGJZP6AZHJ+QQ2lE1Sq5RK7LVBuHf
MbQ2nH/3eZhMGAR114Yp4NQSrVQq0hCROJv9+nl2sW50XRfXusEEF7Q6AGN+F20UpreCrR2lPfFi
dIvwZI14H4mu7wKslWqwBUFpxs7F0bBTP2it3GhbNCMbIce1eVA0jyygoHVhZDiqIxO1G0U6m+aL
/G8/D3NQmqNslPoAEHW/qcz7RHy7/vlp7H9N25foZHJD1hhyGYcIHrKh/VnJZvCEDZ/KkbNSLJdd
BX0wQ/z0AGl2ChMtoqS0lYB7D+XhMHtDldSZnkxIdeQk1pbiOR3qjkHrBLvOoYoEJLPMP6mvX5xb
Y5JCFAoQ3a4AmYLhOcSkfKNY3cCzbN2wX9sry9c7ECLGOd2Sigw6n/Ue6sno++YEKmdn/SRSWviz
mEfZPCcwpZfOofQDEy7WdW/jATDeVupaOWqQgbJLP/yAHsGbNIt/tBv8WiiZyWepZDTjQCEq4qlo
JtFNpxZvdbVyrpvC+SDsoW5M4rqcUQ6xw+kAfWxrTnZDx2u144EwuaypAr0oYnwQse9sNFqnQEtu
+jh+um7M+p5zWTQmkY2t3gUzDZvOPxPjmAimN5WV7Re8URT6Q1/TzQWISWc41rd+V2DVSGzaGu7j
8UEIDU8fTlkXcpxtffFMES0/Ii7NrBSR3kTgDOqxESTljSTXUPQQ0cvXc2JmPYFeUJhPVBVxPBst
EvSo3BPZk+ZzUh9MTGWM6uCEzVnqHq9/q/UYugAy36ohAZlBFoL9DfRp2tOfvRdql99nPlFv9GEZ
zPj9WlAsPziJSbRp+ojzcdY97oLCZALRRM9SRFGM7K+hcAuhtTFibJVk4uzRnOVi+WFHRYxGXQaQ
Kh/T6k3q/+QAr8sqWvThaLhS/n4GKCt1aoIc+SYqp01tqp4/5N71L/6FwO7zAL/AoDYu8rKctYNY
4kyDTVp0O9e0FCe7M+KDfJ5uR7vZ9acIuoNN5aqv0ct17NUgWkDT/19A5xHkyjVQ7No10lx8W4nn
Nn27DvGFa5k1jw2h0RCMrkD2iY/TPj6XYDKpXyhJH+3YTvC2q983DsrWXo6qfIxXtYynPU99+kta
WljJxFStREIc0SuEmaFwA18BM9vo+Br6AQxLz3htj+ttDgs8JsYGvYTwL71IiPvs0HsxZIclK9uI
uT3fS5tqB/bYwea1+fA+JRNydVhEfj3CyLxxVeGgmodu+Pv6p1w/6V8MY895gzJLZKQYlTthLk5D
paM+tBb0u9z4jnfSX80hCzDmsJeAEzQE1TpKDtIxDpwq7Oxmepl73lvDagpZ4Mi/x4CejHE2qzBK
iUprFG/N7Adn2XgITBJBF3+sJDUiINyhsuYlUBU13fmuxON1uxm23Lcojr9rTEIJui5Q0BZIJ1um
e9WifITjC67L+Va6S3aSHR5EK3DEe+VB4RT2aCRdiTS2WRVSjnM203QsGrobFG9zftPUio3atqUL
u+vLyltVJq8UHSkI2O4w06UHj5JY3kVo/L0OwYtkjckcyVAW0K2Bb9AJ9M6ebEpSn6JBJNqkB+NW
cTHFyBsf4wSyxmQPyUdbBRIzgqw4h2rtRBDD5I728RaPyRbpMDXCTBN/mZ9G+W5s/qQt9RJUbFuq
2mh1otM9bTZCS5e3Vfla9wbv83DcjW2OmwOhb5sOLlA7g9vvcodOV/VbgowkOonXu5Mj/z/GuWRO
gH3pU22bOjbpwb33Zg9Ti3tsZp6+pZonnSfYkd1Bmy93ik2E3lU67EEOMtqnfbD9TqCY4AQdJ1Gy
baytP4BB1cQqJA2oYb/1xsMk2ylu4deDYd0vVUrRTAzJZN8iBD+Ny1nE4b6p/u6i86iiu57XQ8rD
YHJxr4ZhmVTA6NtvZvViyM9SyLtrry/XxQ4mG9eGmVYTnrntxOitKn3T6eWreZhrTgjwcJgsbMaN
1EiSjziukx+jUltpM/WWNqlH0/yjBzf9YhNd18U5LsLCoR6KdZtLECwM2UZtascYZk4Hx3rWuMAw
KVfP5E5MBXq/mzNLVN/H4OG6j60H9AWAybdQBPE7VMwxwAj1Pw0iLoH0nIwmnjWsrPm4jsXzNSbP
Qq4lKPUaWJP8GKZ3Qvk88prz113AVAwZ/0SQef3+WQgJQG+WB/TtWARNQuTEArHqcISmT7q9bg39
qa877y8o9iIEGWNUKxp0eMc7qtEZbJIdrYjxGK/XF+0Cwx7KxqzLIwEwcnEjtJ740HFbCdZ94ALB
5IC8S4a4UhE3g03f9lNHLjzJh/BC7Jluu892lH+hHvfF7PCsW29r1C/YTG6o2tqfBAXYjat4+qG/
LZ7qLRUOUuwenCH/uwrfz8vRBZBJEr7aiIlewUPEjbGh4wC5b/d2D5nQaSs88q5762+VC/uYPNE0
/tC1Deyr0Umz/9k6gcHnh/Ggu3Npt+DbMzzpb9NR/7runuuZ42InkzlKDPiXrQq/McXS7TQQvjQR
Zxv8h9vJBYNJHnqqN2Eqwrh4V+40ez70lvwXwegSFXABvfN1i3iRwKSPXBk0qTc+LcrdrjE20hjv
cjXfXIdZTSGGbEjYcmlHL2OUGA2mbrbYrWLhVCSeAdEHTI7Er9dR1tduAcNa00iJjL4kXLYeZk+G
YHlv5Vvjlo6pBtwh6lVnWIAxaREavzqGlABmlPdQsJJ5ojSc32evqdU89oZPa/Zt8CZgEF5ROa7G
+SgsUXTYKursZ3Sb0nq3mrOd7CcP/qjsZrXhzIx+GQL/zBCXxWIfIOYyNuqUPu8mz+qucelYL064
Tv7SQ3IkPsAl3Ou+wFs9NgcWE5g/6Ytukp7n5EUrOXv8auAsDKL4i7MKOAqmqM7x+3nnhiCB0g+J
9PTvTKB/wgJC0IchKGnBW27fyuae21/CCxeNSWeVmspYJQCMEq7Xuhd7eGm/T46iJzuQuODs7Tx3
Y3JABal2nMmBJo7paUygsliou67NPQxmcKDWPw5kUYikQQeLffcwRbWQssykzDbVQSjIIzGgOJrI
vHxDnejLccW44DALWKskqNoQOFCBV6BAj8vbreGkBxUCFzakqrhe/Q9xdEFkFjHv4qAMGsSsuBc/
FCe5q9/oFxMgUhW7QW4ZLk8QkP7iNRuZnNpmA9EUE/sRJpBF9VxP97X0qOWWXPNmTnlfjUmopZwK
oh5jNcGHZfXGXhxym/Dat9fzwq8FZHVWVGWs0yKAOUU2bRsz9eJs4twv6N95ZcVYPRVfGvoOLEfw
vgSjPhBvHPdDrtiSlFsi3lwzeS8UvOIcxxMV5ripNX2TRjnWrtu3UELW7Mg1dvVWdatd5U1bXnXn
H1LHZRmZ9JoQNKUTaqMZQuzI2CuH0EEJNbRHSDqFLq8szPtqTLYN60SelRFweb+flHMw8p56eABM
rh0hHFrSviRbisMfYj8ekppb0OR9IyZbtPEYBCrNSlgzNBjvsn3slG895LHf6WD6tOUyvXM/E5su
2iQUSh85d34fXN2jN6r8eQZDIai2uXPw6/cOw8S7nIRXJoWVCSnNtK1RckE6fABZmUYFZFzBzlqn
8fSNfOTrX61XNsHwgrFSSVd09ggzRuQ/D2fyd5yQCs3Cncfut9Nf2oN+131r6CPFbuak/dWNbAHK
xFrXdnUyVwqqjnCVYEdG6A1UZxAr2Nf3//WG6gUQE2RmNzdTlqEO3Zk3Wn+czI+028/VS9veC8az
OJ2LpHSvY67m4AUkE2iF0uoZblY4qKe+HerKs6qiQ1jktbauu8oCh4m32gyMoKfv3rVDqeApX/rw
+pMovdxkb+OfVLEWcEzoaVINcp4JcL7/IMQYflNjC41xAv+brSaSBRITcb4eyQqhrWrZx+jRGZPk
NIOsJPkkfcHMzikrnODl+kfjOSSzRfelNkw9xRxAg2qKqRVqOzULLbnVONdFnnXMFu2HxSxFBOtI
jNIqpcKuBh4EL6bZonsdR5ky5givRrXKXfUxublHZdikewWjH7UluTVGMaC+cX0R16sKly/HluHT
uhSEHvz+dvSc3EBJ1y5O9RvZGbmlbPRNvI33xmzpDv+lixNzbB2+EXohHDE2bw+hfjQK0lo6arpD
2/Fahr8IQH7ewhYmMgml7oIE4yZA6vZpYZnW7GT78UBeWwvc2+efF2WcuTiXP559TE6BUEqtgKMa
56HmWyu+idODybvK8iCYdBJ34DsS0H9mK7LkRKX2mISxU08h517B9U0mj4iyOM64MKGeBzGAyA0f
NKQtStCgPCfOZOFx8l2+5/jlesyZYDYVMQqNuTUcNxfXQDVq4jAqsasOeJ7BfRajVsrNu2blN5Ss
H4zsj9cBV9aSiKICDiJRMQwUa37HE/y4UOeQ3tOmLVHRmLZpBOffQTDLmDZGpfv0sZo04KbOWlsz
tknF6+PiGcIsnBYSDDzRrqdufBqyH2LqlXPJyRorqReLpRnoMJHAiMkK3OhV34ogx0QRSCssIn5L
pSeifiQYUru+Ymsb5m9ATBApcRuW04QDavBMNu0O07lQo8RotZPfgCCZqyzKs4txgprIpj8KsKtr
3kZVtwYSWZO/EbG5XDds/SNdFpB1hbauxJm+lczRk9CeVfE0Gd51iJX7GBExjwYSQHD3Kiz/v2j2
vpbQGifJ/6pm4vSZ8D7nmMJUGsXzRfKqFDPCiSc/uWrZApbZlSM/y4kgoyge6jt5uqv9l5krviV/
vWr+ZhqzHysG+qIrIaTj/f6m2oOmBrewLMJAK51GLzhDGqtOcbGIJf3XlbTvUwK0WrxRI3ecT0S6
Mf6AjWxpE8v6r6a+Log11q2Jdp28KYfvRbG77hGcT0Posi5Sqi+JaCNGx7rdCG5WPlXNrvXvr0Os
ZO3frGC2Wqhgo1BDABG33zTw+Cju9d/nODVLnWuW/jALCb6FiHeC/k6fX8qqszvc68r3uD/qgsTL
QBxfI3RRF4sWmjI6mTDG8tlFQiWOpMya0fQ2OPTuKk6cPYJnIJMYIihmqKkKuCgPz0kV3MWq+RCo
rY3G6dexAOGCqk+nKak4dvJ8g9k1ZK0L4nHAwuagixb84VTE3U0YFLwHfB4Okx6SoCrkNoV9UnHb
RhLeiZ1c4bb+8NyQSRBqpZSqH1I3PGr70pvBRKa6nTfbvvVJWHDi9aGtb1SXJPFllMpPmsivwDhC
TtWHv8Fsw8E4lq7w/SdlgcQJ5bUz7TLQ2MmqicjprKCwguMRWsQ25a54/ikwXjmGaUn72aWj9ry2
PuoFTI3vN1Qmg0yyOuljCSuxbakQsjNkz/f/qgikGdSIEwmraVeG+Kpiioaos9oB8aBkYJYFR0KI
gqjcHUfzsQSNVl3zemPWykUEZ9hfSEzMTXKDEmIPJP1hcE1vPOSH0aaDn/UGr/6cQOOiMZHW62ok
geOTshXot3Swh0AtzVHuknMKFi3z8XrCXI2EhW1MvKVx3GLmH7YZpf89mfHi1XCZq1dT5AKDibY2
NPys1ZA7KL04bZfF/KI7b6gWW85VTlp7C1h+rc/y0SIhJ8GAk2mE9aMtBlnuZN9FdPTTp4cUL+Dg
mdoUPv+r0d6IL55/sfFzlH2B2ppDnZUEqNO+3OmHcRuBrBoFxU3Ancqkn+QaFBNkrTEG1WhiOZs6
UXZ+Z0q+pYeSeAt+t/5JVUvDUXBdpjMgocKjQFvNzws7mQ08BXlnm9GoI+ohJGj9e8x4ou/rLklw
pzPwLi6yLW+y2ee6WuJgmk6jl9aal4e8aam1qgac5IJB/4bF50I/T5zlFTBGnBCNzXxL9hq6UQzB
KrfZN40ykdxrBz/Dy9H1eOMi0wVeIEupatZ4YEaZ9Fu+QzLZ5jsqJ1aggXf41jn+O84uB9/lHVLX
v9vFYCaHYV4+z4wJsKRWrKm/FcGgW2dv141bTf+LVWVSV5PqnV9pKOWP5SnK92KcWPOMKkpbA5Kr
NUdd7WscXExiU1czdHHR4xsqt9pm3FUbAaKZ8170RAcy4/wQ5+ExaUwgYd1C3YtWwpR3mpgFt3lt
HOOW8uQIDq8+xAkDlkmG+Epbyhq+mDiexPlGUP73+tMyBFjymEjs47TSsXyzse0gjpbVe4FL881x
O5YTTzWzRpoHGAF9yskenWGTPVGnl25ojA27/o5P479GG/KbZUyOarLYrIIQoMapPw4n8yY6YooB
alSRx6uwrZ/rLi5vMIlkqv6PtOtarhtXtl/EKhIkGF4ZdtRWsmXJfmHJ9gxzzvz6uyDf482BaOIc
zatUxbUbaHQDHVabk14wAdW74gvLMCJmnzvyMX9l2aThGSNVts+YEJEzIEWhT2kKUjJ0FNXH4hTf
tQd/V2MmFCsJNG8TwZleS7f8YzU5y2HUqh7KPvRkQO6qPSrn4EL3itdeRDxrf/Dcvw+0yZkPtDEG
wcRy6oPjUzu8D53KQXF8PjlYzZ/sOUWPpqhnX2SQTc6MRGaYYtIvjjXZ5wVC6+gBcIPElrzyEB0H
19x1N7gqu9ZR9wQ7ue7Ir/JyBmWI8x5DEYDcurITHFidee7GuU1vo7eqRP08I22cgNFMEdQ4CWwL
X1BaBkWHyVtY6QpD6dTBphgRLhCObFtniysmpSaJlaJ487CY5uEGp+Cv8ZHuWX1n0DiitRQJxH7N
wqtmWT5XloSl7JTPHeYlpYJ5BQI7xudwkWf3zZpgwcK0t7PRJtK33nS3l0yEwZkSs2u0VkJvpUPK
sxz87CVvQk7uIxiGZlITKUqNjyJ1ml9EQ8zujha5xI3+QHrpQU8tQa3H+vMTXZX/weH2AzMAfDNl
UT42fwf1CW64y8+F47slSi/yE0Y8XD5s+K+onOGPC/BH1DWkk08Yt8jcDAhS2JO+dISPmnWNu2Jx
u6VVGS3A68WI3gwVp7d7SN0EBTo2hgb3np6BIENyQSuwvX/rJuOKyhl/EB6PRU8g4cymt6NTb3B9
o8At60czjjvQIv1LPM74ZxUpg5ACj1qprYIMUEUbZ9LYOoj263mvdIdt+YSKw/mAJqzmoGaAUXLy
H9gsqmJfnn20F5/J3ehVO3mHuoKTqApvLYUFL3ddWM4LaH1oTJTFPqfQYW58PtDHJnAkxIXAbe6R
8zjiTvkBVpp/oHIeQJaqWJsMSBtb6GVSmk+TmT3MYfShqNpVOj76ZAxBZJgxXqeN8uCTc5Hfxang
OilaQT7iFJapnEkscscSMSkOn7Wr9vWhs3AclFc21sV3OtnZ1hfBKeRHNuV5qbUJO4Wh/yoXl0wU
T163yb/Vgm8RJy2tUWyC7w/Dk1zsxjy0C1+QP1iVQZXRdGUSlIHLnBJ0RVDLmoTNMefhBo+0W7W0
BMdKAMHHRIZUL/PsjUi8+DvGiOyoE+w++43v3mJXGfjwBw1yxa9NRvDt+3+hZPGrr2CeVSzXu2L6
ag0VsoAFCCMnKkqUMQO0Bcw7Gh9lHgZFPKKl/nPXvBZp8YI2lr3edLttVVsXERVchok0sMK/x2p5
mv0ggojyiUVSI9DtsJoL4S149ZmJPPN/cLiLU+aPoHKxgGNe5p2B2LSO0lnGha14odcdqLst1uqb
fQHHLWA3zbKlE3Db1vHN7D9Q9VsxJU4WljY1RW+X1dOksoSjYaB/lM+V9HGEGRIjNiulfyn0FLXU
riVRzeJ6AHWBwvkstSaa3+c4T+ULmwfZ7VEkc5vdsLt05Iocx7pWXEXi/FWhd7JZstiwf6mP6iG6
qHtGVCrUCrYN7/X8isP5J1mK8iCZgFO/ZK8tONmTvfINZT+YhHfwPVHsYf2RuVhDzibFQdAGEQvk
hzfRa/4ZZABwhb0tp051BOGhMLG+/va7AvIeygpIPk8m5GM8GZmH8pvSzkHVz9x97Rj32m0jutuI
FIX3WMgTJl0/ALN/QanuwXrsdgm4ehmHOFyVwFOtG6rfG8h7qjDJ5+CNcp7NW62oAseYubOReP2c
CNi+BcfsndNCrE8LY8hVmHl71EgduHM7tc9dXxoCxyKCYo5n8e7CEiqZGgJqalPbVz/5wWNZP21b
qHf7BFZKBWPvUMqKiLBOLe5A+6U1F6k8Fy4jOtOeZjvcpQgmTej+6kGxMIpIW/it4vG4Mz2WI8mD
bCxcPz5k/pe++9Jg5nYjLOnjLT2Pw53pgnZBP6rAwTCRt2bI5Ft/QDEfUhW4CZ4lAduZcB25Q91k
qKnLTeDVGLP5VhL8HO1xrcWY1/RJ9CIXoOmy/E/VaNtEnvQauyafogOmwj8VvVfXdnFkwy1nuFHR
XXB723R+XlunDtVQE4g3prsQL+dcN5wYvARJkgvOMq/1/9w4XeZ8JrValDUrExSE5HYB/pJ5fK2m
VuCZRShMfRZnK8x0olszUJQWM9pQVRolpt23X7dPF+//eVm4E1yZFomGANs0lb5dtYXdZQ8BnHIo
O2NYCkQSbRETeSGS3HRZb4QAUyLZk+hdImPIKdpBRkVwpxZqH2cz8KqiaqxAGULL1k6qG51Ct6en
t6JEr7z0hre9jGyZlv6ZX0bOZuixROS4xGYFQ1+6vqQnO0tRYsH6vXtk8TCcyegSy/cLDWJRe/AY
HTFSqbGjPlY/tGPt/eqXoPq/Mxw6/0Jpy0JTqh7bFh9xY8M1xwcBrXVhbJPRTpQAF6g9/1aJmhBj
IClELIwGbE6zV/XnOn/c3i4RCHfJlpM8zPwWIG382E8oT0DYdY6IYLv4yyG3W29KulD3BOWRecUM
fIy62GrfHlqPlaAJL4ds1zeU7+02t8Ah/VCmM7NHgwPaK48l2K3Y2aPdvDMwKO1t/talqvY0tM1H
VWBAREft7Wq3QAf/2xzrFqTsdxlaTVACJTk1tacf/Rf8ooPVC6yv4Ki9nZEFXo/6MVwJIG1apO5I
hh1alATPWaFMnPkw1CAzExUYjBtId+KdDppIhK9Zt7lU2obghAmM8FuOYiHSMAX1kLENVOX7YX4h
9Bhot1Z0bGLF3lb8dxdtXic5C2LiGZEEzDAOiHMxBgYpAJn56LAk5iG9iChWBRb/bXriQrLQzxuj
SGE6ev8yls+YqJ2gH7OOyL9TCp7DvFerLAga4BTF4DRme0lNKtgkgc3gOXKIH+MS3WGTOj85oJjL
jY3uaEoiHykwGm+Ue4sVGztl1qWOSTKkj2GLS0YR3kdmFdh1gwktHbxZj+6LQho+CVSDXSjemxEK
+44Xv2bxbWNqG9IsJt1V6duzdZsffmm9kjs/BXj8m/aXKl7xuGtUNs6VbFUDMxz6CQ0KnuSRz8OO
mUjLTZ630datxhWMCb9Y1nDK5MwgfeHOVTfv4zRUPym9kQuuAX84XlcY9jMWMCRDOKUvIJOsu/SH
ZIfMQwc2zV3ygnCRMxz+C/u/bj6uoExzF6BxkqWa3AB0fJl39U9WTSKrtpW7/3/d2cex+9Yf5JAP
+VFLxvgjVVdVwpR5gRyaStXGBpBZ7FLJk9LGxImDEonuc+se7jcO35+cD41Ztj1TlfIzrT+1/u1M
EcYcekcuDl2t7beV5V3845dqXvG4+4GFiXRpUsFKsnuWZOuO2tqS06KlRdp3n6aDyOGsm8krHncU
RtSrT5MMvCbNjp2SuX1wr03xoYqF77L1g3CF4g5CMg2RoRsMCjQ4wx48Zk+StvcP1oO+i9y/W+VM
P2+vpgiRPxMjMNsZiJmJmZyPsyY42usW8yoRp/5Np1Zj1OD78TFCWY6FebT/1TWLbfp7+3jF4S4F
YxWNs0zgANh7ndkrMjgJek2kfbvHX7cXTaiC7NAvjtaEIrt5jCGV/EBfGPO+dt9isLv+wipZJFcU
BxZtEncv0KQ2kny0BrmplseO0k/WIRyNVpAYXveh1yXk7IWq1qmvs63qpm+ThXHJnWIrnYgTViAL
35ERDyDLCpApdSvytR2++aIKxT9Y+d9i8Gl0GsZB1ctYLHY9zLx4Nw3Oj+DIqJ3KffOMms/XbW0Q
qDjfmiH1IKse2bvPTDwjvG2qJ73JnJY8GMlLm+xnXURNJFI/jTMTSHq1ePIx9dtPE1oiVbfaR5fW
rogNTg+kIkRkBiIROStBiZ8nGBMLBTyy/EoCkjPms0QB+3fVYZxp55MQ0tjGlj5h78geyYGHaq8G
tvTXtNN3oNsRJY1EmsiZDGJkNIsKCFXQXU+e5OxhWy9E3+eMRJeXdaezUKWkENyqEU0xBB7+3Qga
fr04w6BiKMOA8uZfrrC6ZYSzsduf54P58xd5WvIZ+evT8D07g7/K2ZbvHX82j84ZDF0KA7UdICBj
R6I9mNPf/HBqs/r70IPp/YJ8BKqz6ouw8o0t3oa953MSUznFs58DO3jtXTb2TruPJ1vHcN/BVh/I
jrWK6I/ygxLbviUQXITNXUB0rYj0uAa2Ub/E6efROCBnYPdJ6PTzy/Yai3aYT02UEwmGOgAWq5g3
crBwyA469R9wb1VqZ3TkXeqxhgd9F9sRZq+lgh/wruiD22Q+YaEYetMWIX6Af1FhTqNvMG02I8kY
H39FTDS8UVv0EW8LzjR3a385i6MaZdf6MjQ7L++KELNm1Cdl/lr1J2sq7cyQ7G24PwQVfnsNyt1T
Rn2u0i6FmC3i7yx4V+wz51cfRLATcdEILAPlLY86G1VV4FoSqDF6v+9C4UglgcHm2evmOMCsLR/L
xwo+olOyp3ttJwvHGr4rQOW1gzNA5RCmmsV8n9F/IrnbJJdgPDTRrdVEjh/eT/Eu1UVN0iL3Rzm7
U6hBHncUwlmfyiM9V09o6wtu8i8sANQOaJ36WNjzt3LwvHZ0jsEFx+IyNf2eNvtCyuw6EZR9ChSe
f+BHhZ6jVR9CkfQkg9hO2QepaitUtjt6o4p6PQUmjCe30+YkID5zHMVQ3VUNvdQglh1M3Y0ja19F
oofNKhwmoqNnRJEZwdk/78sRMhlZPCl4ZZAOnF+RXXZ2Q2MPkTWbiJrP1vVjgcYp5VhWQxMGQKOf
TEz1LE7BKXGGncWy/3ALosvR+q1lgcfpY4LJyybJZRxnCeVpo4lyfXQQYn6FjaqAixoZe6ku9m3Y
H2sKqlHTOm4br9WL+298BK7/ubp50M80MoGfIdHbUdwIMWRBZLPWHcEChfN6SWFm0thgVVPm7nGx
dvPGAb+JjlQvK8L2PVbLGeyyD6WLFsDc+5vSrG2CggHfMIrMCtOrpadfc6d8RzQhc/WxvwDjrtaD
NaF41EeEz8QkrX7+VJk36iTtaRa425u27nEWSJyHC7WgVssIYrE56aDdQRl2fS695HO1Gw6zwLqs
epwFGOfeklhSorlja1gdy3BfGd8F0rB1eeevTWophmky1gcOIJPqOgpajUnjf2NpKHAtO/SinBS0
9mGMimj1RHicC1XLorb8CHh+19laLb3U8eT5ZbTrtZ/DODXuNClfULB3EyjZforoUZmRP0Vz8c9t
wdct21VuzrKZRolaKqaceTjdEKUBXZPxEHUPRq7CuqUCUqj1HONimTnThlQEBp7XgGtqGxkjeufv
p9vZTbxsP++15sSOYvskfJetW5irlJyFwzyBwm98WBgrgLKGP/OvysE8IuQ2vXH8Kifi/heXC8Ee
87RKZWJgiF4FYec7jJrDKPLQJffNTkdhFdMpKjCj65eZ6+LydEpDPRihnrNDgleuem4P6j48lOw+
sd9WGsFy8vRJc5U0OmXuUAq9tj5T0zVVAcT6gf+9Y3yjZlJFvkzR5eEq1qFXHkpRkvYP5ssCaZ6J
akiNp5HpcPZMCcU/LInffPlVDC45PgGd4ttr3dtesnV5rnDs/4uIWyX1ceIzH+vrmEUzJX+Tmgje
AOum/wrBmTBLbUfSJCyEaL0OIXGmDBxexaG3dGdblnWbcQXibFephikpZsgCup/ANUxU5Y7Troz+
pvVwaBVJsHR/0OsrHmejaiPNuohFlVFt5tF5sqm6j4NjMT5ryq5Bh36n3UWdsNZTtGWcrYrjjJg0
xXpSu8eT6i3bgov6uGcEHLknHeUYo6Hd7bVdP1pXWTlLVZkNZsewCoUquiR+aFfmYbREfWnsI++c
nUUM0zJVRTf5GiNNyYapMLCBZK+jOLFHMxrZtaCv2ZZl9UmwgGH2caHzKubvSgG71+nTXT7s0uLe
wi6l7U08PMzCAuD1a/MCjjtigwpy8I5dSBpvBBVA5FndDk99kFQec2865OgxFLXMrKrIApI7cnNY
dQ1hkEX+V1x/zxLBSVvVhsX3uZPWBHJvtSNWMIowG8b8K+y/tm3zL0G444UmwajvJoC0Ppr9q+dO
bR3DF9Vnr1knUEEZiooiS6K87d5CGXJlmmYjCOGcMP9bMk4EZRxj9qnLBUq3Gj/HaEfWhKaBTY0f
a23mlRFNYI9x4xtzr7rKWcmP8n10DA/1pWic+q94L2JEWdsmjSpEVlQTVKx8tELVuwS850inl6Zv
p37maUFml4GozHcdBtzPhqpjfCXPsd2mk5WUKnLo4CRN5++tcfall+0ju6bQGH31G4JTuNFsZj2q
EMDWjZcmKezU+rINsPrYXCJw2pZBu0ypAQJqRJwZ0/zmc3kAVy1LbhwEWOxlxdu5JRZnwQnaTytS
Ayu+6TwWZM0cTDE9qg76546iIMvq3XaJxpluTMuWjCnA9uhPreujRzB0TVzv0esLjgJr3++N++Fk
qB9wGAtUPnttjXqnyDV0L+hfwzh0i/GsFyKGJoFa8PzamRarqpkxtWhuuu5zKOLvXr2NLaXg3shk
qpMkY4kTeofaQy/d5aDkfGrRWR/b4UP7oXDpEo9zTQEmQssqwaq1rrJT3QDNjqhUYvMIw5N+K3qU
ry6fjliXpWLOlcI/LqMm1/yR7VErmR4d632YTfuP6PoCgzu5WW1l2ZgBA3Mj7xnfyBR7rKaAZat1
35F2Ajz2vXdna4HHnWNVQhMu+FLZOZadLvdUt3nyjxKorhWHIJRv3soZKGpEHCeipeSONJqY8Uhl
YoaYpKfAQBEquEavWlndVE2FoOrF5GN9RhohNSnhYWCpxCa5uk/G8TkqclG79PoCXnE4SZoq60lS
AkevbzT1wdTHfVWPdvM/8z2yGLdmUEJVIoOwW2VLuvC8MibqYpoYrpRzQbys+ITSVK+YnwX6sLox
CxS2rAuUhoRGFfVA0fbjjeLGu8zxd+n3FCrI4tr0fhY1nq7mlpaCcSqPkURNEk2AVO96d3aJxyon
8l3gyfcjMnklWJkPsWcd3wY1uKrgorEusKmbiBkZaEHg4omSlPXRWFd4BJuvmGzgZpbISokQOKOI
XjMpUeICcVHl4kuxrVS5QNfXvbFJoOoKBYM8/5LviEpjH7kcZOJ1jCOZD5Vkp+cMF+ZyT0RNFEI0
zurKAZ2JgYZN17ywwLZi+8fprkBQO3GF5Clscd7Zp4VkvNb7ZRamHbB6xgnuYljVMyoblT3ZwWQd
wtgT6L8Ij9P/irFNNfobnvqrqhfGULPZXKzhPIpIcFcfO9pCPE7381DtoqEEHOtbwmBYTJKRnO4r
3TOmFuNr/1UgHtuareXkzT3Cpn5dAI8lcH/lF2nAygAbV3Hmi3RsI4FHY/ZvC5Gzj5M2z0qTALEa
kqcEb+25LH+gB/wUjGBxaWIMB0eCSSCmaBe5O1xF5DQP2C7mNzJe/Kh2RGW9bhsozo5Poqap1fN9
3UO+67egIMpqJYDpgwFq9/JIakuQfBBBcEZKyRQzDK0SYe0i2tO5fAgDUf/3+t1tIQZb04Xl9/u6
t3y2Zv8Jc1q3/qFzQXOGIgpR4HzVay7AOBPSalbbzyrTiuCSlK9hGblldxdos0AT1heOUky5IJRg
0MU/hVL63o87M4etQGVC+1ehiEhs1tXbtDAsyUK3jsypd660cTZEEIRoJRuW9D0pG3BlzW6LUEnb
WRhwNglk+oPRuGLy2t2hODPMoQ0NXCX5wgLS5XN0w9r0ygc9s0WUnetvcfM3IN9vM45dmI4NVtHo
bP+pPGbg0G5UG0//m85lMfdzJ3qGrV7fFpCcxo9jnkaSBhmt+kVPH6f2pJcCyySC4BS+McZGKxtA
9MFNECV2amA8zo9tSyTC4PR8GKu8K3tgxCGS9VGzG9QnUkrONsr6abruD+ckO1xCQVwClEA/T+2l
HO4L9W8Z1LjbMAJd57tq0qCO257pHU7rFBi2Rdw0zp2yv4uGb6DlEkj1h3vGVSzOOQ6kTq1OBx5K
mqJbDdMxMRPHghWXXXDnCLRh3VJcwThLUVmWn0wTwHTSHecRxNaBIGvGjuV7T3hF4ExFWcxWYnQ4
Rf2uZeNN9iqKYcSl/iKV46yDSTB8Wxtw3YzBDaF9C3Rvzh63FUEgCd9JM9VKZYHTDtZ7dBl/6CQf
dOvLmB46+UsSfQ2K0d0GFGwO31eTjLVEqQVAfShdRQ8/45klSE2z/d3YHb6nRsopfCtbNi33Iim0
+7k/hP6XrKgdU1gbIjhJhDMLwRxpUDUom5EHDum/ZtKupm7hf9NaTzY+by/eHzz7b8UjbHUXnr0c
KpVOYM12w6M2uHgOs55Qyytr25/AhIk2VNG9VrRfTEcXiIqalxbi6VB16qFqwjYyETODQMsJZxty
KwnVIcMKdsl5Hr/n4aFoQ4G9W6010a5OiHA2IW7LuBtkgLQupvOexpvM68+tYY8n0wbF1COrNElR
xSDAFa0eZyiKpCvkXsXq5eD0bH/mwuAtEeg6ZyL6QQv1nhlWFjZDg9+u/s6uesgy783HD0XVr4vI
RzYri5YYpQazV48oxVAMO+5e/en7to4LLBIf2Yz0qlS0BkvG2miVA6Y44ar/wcrwhUbw0wL9Noh1
g90Z5L0C5h08Rw8VuB9lOxCSyQo0nM9sNxLxSxN91W5vwQQ1oEaiiY0ipN32yoluk3xcqaySOWgI
cMIjK2FOd77r3+Rv6hCffOffWiOVsw21bpFcZ7eI6eFXOYWJ6EHjkl3m5nthcTgrOntn1i0EbCmj
Z8cU9n9aosTXkqZnjzNqy050iE76sXibIC66JK+ZdAoCeEO3dJB0vesZSEN5UOQ2d1WWb1Hvui7C
8/auIH9n0aulPn9g15ZwnP0LjCjvirIDayJyIrJHD8FpQuk1mEFkN38AreCjAHBNHZeAnC2UB0RF
fIPJJ99rg2yjAW1ES2YyOVH6OgauNX02Jy8cjqnsJcVrr56mIhTcCNcM4/I3cIbRKqV0RJIzd6vs
h6neGPGXbSFFe8jZRYMqM4he8f0sPkTp3sp6GwX+dp9NdlmeQcwmkGftzrGQh+8eaNQmrvIJa1pP
9yM4LjLrZi6em6hzzVr0Rli9TS/B+BdV1tX11EG4xps8ehO7KCx/GL3cG86moDdesE98twDV4qzP
akD5REIZaAiOXi0UFnasebGlQNwlyldNVaoVrB6I/Qx6aMinrn/Uy87W20vVvnQgkuvJc97u5lAU
s14/DGh/xkEn4HHhoHU/rhNphIA1pswH8a4Y7gfLd7e1cX0VryDs/4tLVEA7IqWEaaPlGPJTMP3Y
/v66RiiqrCH2jWw+T+8tt0ifjDkWkFXSSs/+UT5qtrQvdsNzKOCbWpVlAcX2ciFLpWdtNcdN7ubS
hXRfNeN/JN9lyRG6+D63IX6lTLSbqtyd51uNdTN0L6Rsne0FW931BQi3IRhXnRrZACFI+2pJLnrv
W+0DzY9LOTjnqEyW7oPUJHdb45iQo6Y/df7nbSlWE9xLDM51yNHU51MKDP0bS9KaGWtyw1D5pnJH
J9TRu5f9EDPvijSA8x+T6XetFLDTGoXnYkBqc0gF+8N+OO/rl4Jx7kGJ4Z90Uueuov2stQxTyh67
1lFRfrW9gqtuYqEHnJuwNAvcizFwzDp1KM3tbnyNm+/GdNJVb4w/8hxYiMUzcRsoe0RgEftljIGt
Srd1LDDXq27oKg/Pw53FWo5Bk2zdqPbYtuou7KmTgYg1ThGiDxMBScbb63ZjnyzOGBTTbLVtClWQ
T5WXH1mWO3iy7OCWVedFXnJpT+VBPeVed4NYk9MdyPePxOyXa8rZC0upSWs1+AlRYZ66hLjmkB22
tUSg8BZnLYI5VAaDWQutOHf6jdIJwkkCa2RxpkKT+xC0ROxAKTdSv7f8lygXWG0RBGcpajBWpcYM
xUCTd1Te5OkpLAXKIFolziz0kmUNhgyICTMD4s/EEIgg+j5nE7ScTn2C6UwuKW7b/BiLdllgCyzO
FuhpmA1ljt8/qKjrT12rOFBMeVB2fr/X5adtlVqN5FzV9l2LzaxrNQ4aQ0O1xuw26ID0XUyzBGd+
tBO1sG/vvsFnxvMg6kjVMrD2xkAnRXzoi8dtgbYttsFXsLaRVaiEuSJD+eKjNBLlkXALdp2/buMI
F4477wYIc2TqQxbMb2BsTfNhNvBaQibZaR/zffG8jSdaOu7sR6pcNXqIs9maxyL6qZKTIWK0EEGw
/y9uVM3czWaRYOki/7YIPrEWtmH80D33t2cwZM4AkFK1YoVd25T6BSpgYEDmFAns2PYJNWTOAhRj
nfgS25qgJw46Y2xddv/dbnA2QLGMworZbkx98JwH1S7I/DNRQsGmrxa4L08nZwuSzGqV0oQkJcU6
SfBoxpmqqVOSl7G56csbSs/KOAikewt+/9mdGnx2LpX8mTbMSmvU1k/oTHOiB8tjk1Hac2rrdvzd
uIB0jU0gQvHJV/m7KHXCdmjrB3AvS2JNUfR2aS3mQ5MgR9Nd/PF2VmZbL0Sl1IoIjLs8kJmYKE+C
Ssqhg6p3d3xGUPaAErmTtLcuCeY7YVyim1/qQXC7FBw4/s0XqN3oVxmWuSvu/emzVcb20H8gCUEV
XTNZjNHEeLN/HurOqPs0jaCpBM1+Ro0wY984ZTDZXdEdAtofP3IwfsPx8Qf0LscpGtKwltFJ0TGj
vXxM5kRwW1638VcQTjv8GUUfZQuQrCscY5S8yGwezbr8VMb/6wSzX6/AKxSnG1YcgXXFxItZ0T2K
B0BpOZMqKi5ZV8ArCOdKutHyQZILeWj6LdNvCIjkpce+f53x7Nzenj94rSsUM50LG0/TpmzSAvJM
IG3MGjvfjc+jhaQKcqDEDU+KaOCXSDbOqahaSYiaAFAqH2pwQvpebxmOgcSeIWqPXj9OV9k415KG
vgLeEyZbAfX2qevXFysSvZ1EKEzgxQpieplWlSqsRR6cA/2+8F/1XhSIEmFw7iUohrEnLSTpje9S
R2wNVBS0FgQ42Ml/b2Ovy8VbhqyMMlOC1tXKTa3c1uZsU+0cql+C8aSMhp2PogoMwbnl2QakSU7M
3MLSVWPqUh/NJJj1naXjoUrIYVvRmR5vCMeTDshBRWU5xgrWBrHHAIM4RX2CIgTOMsyFFHYWM6xw
URbd9+UHCrQWhlvnjAJiTwr8Er5vJp9a4pXp8/YKraYilwCcKUAHmz+HM3ZD+8bmUEYeoxPQjv2J
0c0hl3JOPXEKat0cWBaRTV3VtTdfvDg9XRBKlUJHRIq63E7M1p4sj6SdrUz7sGoEL8H1Y3QF445R
XdVKmegT3gKDgb6VfB+1qhNFpSdYSeZv3ivbFYc7SWqpd51qAce/gFIdRSXtqTiyCQLiMayrR4io
KkUg1dAMk4m8WL+kSHMaG4BC07ITyrNDo9omQ3NQR+VpWyy2Ou+kWkBx5rSti5iY1py71nDWDRMB
48JptJumvS2qhwHv0W241fNEdMMiJnrAFJ6OJ8LFjpYJNMNPo10VyY6iGAKIVYu3gOA0XpMHDFQO
Bmh8Fu1GLfDq2T9IUnpss+Y+yeTnJh1tJQhE+sFMwfuVvIrGbRpm5xp5nwJ3xgUeLGMgkVQv7Vmz
01eMVznpk/vvlpLbOTByJY2fMznL8+xj8wSeg/3eLXk4F0gwPKLLKb5PFAm0VC0oFoPSnkjydVsO
9ju3cLjzqwelXCZMDmnsfxaNhUKq6dWU2KBGIlqzVcOkyoSYOFQK5euBQJEUp1EF9ZsstB9iHHXU
Xtr4vtUP4yhqP1uVa4HFuQ5IocxNBbn05DRND4oUeVV9JwcfKj2nCyDOh6TTPFkBA2IcW82jYoMv
BrMXTDv6Gj98pO1hCcadrnyICAbtwDRVKti8/PiTrkQv2wqxaiMW8nAHSY2ssFRabJLS4v54k5Dv
299fT2QsALiTE/WJRZsGAOqdecI7CXMc2jtGgMkm1xNGBmYdMA+hFt3L1zVC1XV0reCZZnIepGyb
TuqMEpHX2HciC1PDddOeMh+phr8EIq4aI/U3FB/7b6YZxQYp8lr5TfUK0p5Db2v2+DdqW0B1IyrK
Xq3zpQs07qnWhqiA63OgxUclQpWY8Vxgpo8WuQmab1BymWDojajubv2RswDlzhcdtS7PDIAyAppf
naTJHm2DKOAJH0ShilVjuADjzlgNDnwydwAzyN8NdWX6PUk/b+/Zutpft4w7WfqcoeakB0RALnN7
G5kCey76PnesdPjepu+hfaWf77Iq32vTcNgWQbgn3Mlqm35KaQkZwiMbO0MP8yF0pScLY2CCUEiy
J9oUzkNNQ1XlAVM7Un8Jxxsz+Ub6n9sSiRaNc05JLylhrGDRaKrZiQJKXlG0/A/W6LrvnFXo4qRL
/QBSDI6FtOAu8TAqvmc5AcUJwIYToHUNpRbOtmDr8bDfGm3xrFsBGNvAnQFY6eDvFdf47ksHE4lc
ExE/RjMmuer9ENrpXyJrsXo/WwBzxoK29aTmNbOCwb1cfFFkdBXfDdNtPFwU5SHwBdcLwfpafK6g
11PM3NOAl6R29YWRQJqxjS6E0jNt2bX2MaZyBTv1I4N8rjbRkjmLMfUmpgcmgA0wQEV/NhJi6/1u
exPXrzP/UR0Q/OFqtXwnKLWu6zjK7hQ+lImMApZd2JyzFrQ8QSFQmPXDhiixbKgExeDcYWtH30gR
j8vdFEFqrc5R3RTYcyyKkolguANnKGNvjix5RJNvQf91Tp9b0USMdTd8lYQ7cFKX1E3IJAGhmE30
XVdkdjFYdijiRBTIwkdCrMpvioQAqKkizGNDHyzafatGVKG1bqN+y8NHQbrYl0MrwBMftR9h80lv
j9taJlgvnmyxKgpNy2sW0Imex2i2rfpHKn+NiCjgK1ou7sSoqhqSgAWOWqm96D4M0WDeGHMkUGSR
ONyh6ce41CMWV5bIz7kZ7Xr80WbEVgwR0ef66bzuC5N3cTpDNSoGvwLQpFx0ZMCKHC9CDL+spdt4
ygRSiZSASb0Aw3QtNZRYVr9vDrn+jeaCS7Noc7jjnydy7799v227A8IW7oRp5SZaard1TQTDHX+q
jQEm1+P4x+1LkZw7+b6pBKVSom3hjr88G78z+5GdtSbqyl/M6N7UAzuSRD3cAnl4Djg5I0Pks6xT
T270tLXjOrYlUUpXoNE88VsFgy1pLMYXt6eOPmfWo5oeDFIJ9kagYnyzeBvjuYL8NOxA/DPOTv70
+K/2nud8a6NCCVVmZ5LmZzSeYmR8pkYgw2rVOtVkqurISus6T6ITNFSfxyFH1GSPiVLE6fbKM0aO
JWwIrqNgKrcrZB5dXbcFJHc0i5AYURkCkqJUiRVfIMSW7ROwX2svtV3t4m/F9w+s5AKRO6xmFXVa
1RTQuupBySs7rBObaCJXLVxL7rBqesKo2SDYL8atxKv+krzemQqUArJxNK2IM0OIyJ1dS49HCfOm
2ZsPjTUe68/Wj79GTOmHdC+iHV09vdd1/D/Svmu5bpzp9olYBZJgwC3TDsqy5HTDsjVj5pz59GdB
849FQ5yN89lVEy5UtRcb6ASge7XYgjIwhS3w4rjS605NWmOi249C1um5f3jegAj58FIujPRGgXh0
NQdR54A8w8PYhQdkJCt40flAXCIp3NvPiTeY2q/RoosXI3ldx/QUnlVn+JsqTvmp9RcP7UlfOX+L
lrqyV1aJHYiNKcs89Ya6ICNmxmOISzfj4bLWy36f/30TAsd4IkmkYLfU9mziNnuV+Kf90+1m1bi6
bACUIQlzamGn1pfwsIKXvHDzK/o5vsq8KJD1hch0T/Qa8FHgMYOqE+3cK1/Y+pUpEoF24wbVmaXB
caP4VIBQIjShlzzXLrX7ISp8jdzb2V0sHS25L8objuCOslk1cB7BxueJ/jD0yXfdHl5YV8+SHGi/
kGYjkOCQWNMv8VDhPETO6OZyIj/DJHWQwJyH4++o2ptEgh9S+r7J1A4rZ6pf6Pw0MFkB1X94uv9D
wCum0H9UYWzf2hpYs+lhDpJjAV/HfPXrhL7LAq92Mm3bt503OMEJ5X025hbByhlDf5p1dtBYGlxe
s/9wdG8YgtOJmKr0FB19aOBSP5tf6xMmRD2bIInHBPWsgKsjx/m38q9/NQLLKJwpFKttBj2EXI3e
HxITETjMDuMqe/O+rHnAEXxPxMal6Q34HrMyvbkFB5ZywqEvzx7Q/JOx6Nouz6EtcXj7FVwb6QSH
NKxra60lVlQLTeJoeXymND3E3RzUreLrrPLDsbge09wnTPu7HSe3SZifKrNvJOtZT6i36sOhJ4VD
owlcddEhNKzPUx1/kGw9X+Z3bzybDxU8zVQkeVzb+FAeb3DjjqeDzrWfWj8+DnegKEYpvGwCh0yj
BadjpOtCa3430mIAwZKVt+jr8C+LtXuS2EgluJu46pMk5+6GVmWg2ck5Sdr7sNCDZVlcxZaVDEt9
guB1KpMOS5TA64RfZ890MTQGMchyl0D3zU9M2kgqWUGxPtDq07rQQ2yaER266ppkkgJOmdG89hlt
4mkP1r8u5P0D7dS7lFwtdeRN6XXUfWLxDRuO7UociglRl3ftYjQyyGuU36CqpR2P4esN0/opBS1E
pN0bWiQLRRdjK1AEx6Mp89QVYP5Dq/Tk17UT8N55K3LMa4LtWkCPk/MrVtlgb9meCX6ItmxS1Jmr
SHyTVAQAg0TpZW78NbfcrJ+mlS0h/GJzfOnOPZiR+Tyf2MvcdXHB6+rU0iHE+ztmUVSTgNNVFy+4
mlnTc9vE3UZkUYdW12zUnSZ7uqwW/5HdvaEI4UmJQLzMKqDwrrYug0tEOzhPiQuvUtwqlNqXTCxB
RRJLWxq0x8J9kNNoPVWdV1iSCPEfm/UmlKAP08yqITMgFI4Wx/ZL95xRXHyXV3zmkuHOaNtTHBJJ
LIz7vffe/g2UC77RkAyordkCdFDup/y7rhyS1s3HzrGXxunUb5c3TraMYmzJOqKWvBh1solbZJZb
WGDu6n/n9Yy+ySSEE3PNO1TDYLMWGjTZvSal0dq33DcAIZiMtEwSewRAmjhz4hAfihhjVN0Mily8
A5mhU3gZ4qRss2TLJwaVudHMmt9S0uVZK77P3YuNJ/A/2iLxFqwa2jBdQsgWqpFnd9V9YSquhf//
GYyQxFbZGFsRb6VfxueKXTfmy6pJkljJLol3YApr2MByVByiNQCPBmczlxH6yhAEr2DiDnwdubOr
SO2Y9amiks6m/cj0U9Es0SXUzaqWAwDqpv7A2jwYy9ZDwZmj5oYkwstkERzB0o5WnfBaXd0+JtPD
8lslSm9GaQmmn6S44ltCiEJiJJaj+YRU35/i8eWyXsnEEGx/QilRutiAKfJ7isq/6eny70tM0BJM
fzZZW8/2iIsLzPxcH6l2aySyy7pdGTDIiVITpXeWOE15Knq9MVGkgc6A0pnqp1Ga8kgQxMsyMlOV
FjbKkFrd6+mNWkn8PHdE76LKmwQiVUu6tH3fzpAgVc4qKK7b+Z6CfS3MJ8dWr6362pIOOdrdmA2k
kBL08CjNgAXzYvM5M3Bj9aWWdZjJVk0w9ypdK3O2AIEKmtZRGOg41EiycntFwMibLKoySpitiU/g
JlOx3Vox415keVzc7Bt1kUydba/xSGCBwe4WIwYCWe/+XvLxC6wgW2+WrbpiKqFn1i5vFW9uCrc8
rhFKkRiISlu3fG6+XzYlqah8vTe5x1zNuWFZ2QyOWZ6ZUhUDBNUj8+eH0W9vK80LwcDE6akluFwV
BO38RVbB1WWgkjFbE7hjgD5oV78KUzDpdh4N+kOjurILhz3y41/wBNenDLFZtT22lGerJsY9lk/k
BoI+Mjf+huZENwuG4/R99vnOyko4duziF3DBISZhrK3ZxPWp+FvtT1ZZuWknSbj27qh/ARG8YjGZ
cWFO0B5OOatfJ759ijKn/h4G00v0eorirLP/ewrxC6iQDSnp1K12CFAafiDmfVt/xNlDkg3tXBts
McRz9TAUVluoWL1e690VRT4RJnxhzquZgO9MYg87wf4XLCElwtVOW/U13ymNwu0HlhG6WeMZ7PGy
/stk4uaxMbuyRzlACrJPr58WzONJr+MJ06706nGa8a5a6dbxMt6O26So2tEY5olYFP/9FY/OQ6Er
Vjp7FqpRKnV0i2h0L0PsVUj9giG6EtVe5pkBgx6W3Cn8+Uj8zo1888uL+aE5DacCRfMOuZI9GO7x
HPwCLPgS2oN3j0ZYTMz5uJ7A0sTvDlBPiTlpimtgVprlNtd8XAG9a065P6FK1lUlhrBH8vLLRwgO
puqnvJ9tOLRuvVG7m2o66ulnNq4OqAZZcqWHWBJ6PQ6S7FSKK/iWRTc7M12x6nz+OfXB535Wb/kI
H1wS/pYf22iR4GKqKKL/OO01+rYaNya7MWRsCzJFFRwKmdcpNm2uRAiy7GDJODh2XfGbCCJPmU7x
Qkl6Hu+mMEAqjAM9xr/ZUXDZGGQwgh9R0qqxE74rrD+36V2h3qeRpC5DslLviDRTkIl0JbR+0g+m
dr3Okt+X2fOr2W18VGpbuTWrkGG9mwPi473L16+qAyZuc+6a+cBjJXgZb9j/3qC0tSSRRrOam7xP
Q+D2VeFW0Y9Z/7Jqg/dnGyT4jLFMs2nlDnEakoDl9IsVYfjHXBz+DEbwCllnrkPYAqaKP8fGjd0+
UdmdlUzVBAdghchgrRoQudoEYQfGTK31myw7XZZEpm6C7dd2FlbKwHfFRgJzCkPJSu3dJ/6y7YLl
J0NY2r3KM8LeV8KjXT5q1VWqJ24bXVfjMRzcbrypq791LZIko5IVFE9itRKnC1mAnCTHdFoce4wd
RZcECMn6icexaJzNuiVYP7JOfAh4rjQSld7P5d98m0iaOYF8Y40o5LDu/mH4URAJUTvj9rBYPjN+
PignTbJ4MrmEzIIVy6oOBeSa9JtZuS/yh8t6J9scjr/xQnpVsKLnDnsipRPTY211bm/Lag9lKPzv
G5ShUchCZ0ihtg/m1LlajjcwGa/3bnK52R/RGaRjrZthPHslJuutyZe5uq2tD0TWi80N5d3RagMj
OARWKVUchgkcwim/z84t5poqZ3C0/u+tuFt71QWHkOAkTieDL5mF40z6lK6FJIjuPeD9AiG4BFJ1
szL9k9t0H0F6CaqNODCflgBTO75G3iA5aEiUgJJflYCwcSQhP5PO7cOQvUQ4YJDx799RZ8vCjATQ
GeJq6VeMCUl633TAiJXcwdWus6j3oWyMxa6iGdRA862FToXXyL7RZnDnaqYZtUiiME9eNQ7REHvz
ch5KSYqwu2AbHEEFukybxrEDjto1jjIFZdM71JQEBhmIoAQDSS2FGpwB3Si8oQ5WM3WV+XR5W/ZX
zCY65j5pGDLFP2KzYg0dOqaa4FMn5AmFKg61v9WVH8sqiPZleYMRPECICpWVTYAxm8TNzMnR096r
1N+oDKe68QYjeABiNriD7QGzhndG8qRrT6aMCHo/XG8whL1P8yLNqxwYvTe2nhGox+QAAoMeE6JT
31CkzUv89955tQ2eoAZmFtYGCKFxyAsnJyf3kXUfK5/z8FNbX+mTJOjsgvExYKoGS7HEtmslbhQl
ZQBT2Lkpz7T5qtl3WRZUK4azSq4C9q+mLEzFYiq1VYxX/lX3SIwZasmkQfcOg2+isvahuo1djBbH
cK7sJgzQDXbsPhuH5sRvqWRnut34vUEX9lGLonCsTQMqqT6F0XFZPly2rF2V3/y+sG9xrCq2OkO6
ejaOhpHcYgjZj7luJDC7BvwGI/aO6KGmGivR4YpWdKuPbjSbIPzHK+rTZXF2cZimc/JJTDAVZxOu
rdqFmBzH0+DvNInQi3Uo+m9xJPFHu7uygREchdmY5hingJmz5yW5qkKJgu9fG2wABKXrGjuf1lGd
MWDbwUxMJ82vk/6+qW+Z+i1eSicprusid6pZ5ptkkgn6NupTGw0WQZLaD/cqwSBTpZNY1H7esBFO
0Lm5qCZQQmL1MMP4oAft3XhEmXVQ3LcuDqyubNCsRCTxuXZeOmvNFuhePx2U9JhmkhR714TexBH7
FYpkrez81YSGK305xfOpVn4nyG4ghPtI1P43vVpgxdTxXIRHOhwS7dtly5FJIRwU8qxYw7kHRGE8
xAQcJ/P9jMK2yyBcbd9FiY0cfKs2cbxIjcQCOz3uXVCol6v3a3fbmbafqPdmHFyGksnD/76BQneS
hWHTsCBDY0FVaD5rYoflumRn9ooWUTP30+OIj7ZjqhEaVRBpDsZr5UN/ysCtnx0TP/ZMr/k8+nyy
yOynV61LPuWuJrlglCm34CgirezsOYJyW/XDaD1Esrl1+8vIEGYZxk/bIvulUenGNM7wBzpdD0lY
d05G2XNCfusGHAnxvziChufZsKxtD5yCfaiVK7WRnO9lcgjqnRmkHtpuRc69PlN2ZvkxId9/R+Pe
RBCUW0uNemQdRFDRKTJ2nRNNh1FGTSaTQ1DrITayrELPDxrjiqNi9McyDn06U4la7xvqmyxCgCvA
uZ5q+jJ7WfvSDM+6tjhj/NSMtqumkp35j3DwhiWoMLjJWDNOECla/DXgVyNt5ir+hOpJnCQX21E8
WTWtbBWFKIcqUFaPIyCr7EyLzEm6OybtYZSBCGGOGE1s9HyrVn31atCujZ19roZeEn4kWyW+v2l9
DYIlk2+V8imy722wA7EP+XQ3lcfL+r2blFCd8Nmf6DF/N/R+7nMl7tRkwaOwea4x9UXDgw1vrpfH
7L21w+nXRgZHTYopyL9679Yc8QCtKEhL7ec+ulft3DPHjxJ5+IWBGI2ogSmBNmVUfTfovunZNIwD
w4XP9eLXQXGITugUwPhWGXfO/sptkAR9K7FHcAhAUtDGcewOeuQMweounnklHyopRRMUL0wLiyoh
0DiDDvFBk/Y1ORSn/Fh8sCSJ8P4+/VxCMa9fU1LUJgEUrV7y9inVKqdYJDdZu2fZzT6JBbOjjcl+
VQmQzgc1Nnoci5shSJ5Chw+eMiTuiG/FBaUQ28PzJrYJK0McuBJMCMPTZHLdVWBzCEK98DoqI+vf
rQvYCicEpgXFUmqmQrjsB3i5dQdNgG703DvR/fTZdkDx5dmFI6u32MsatqBCqDKtUDFoD1CcKOz6
OV+fJKYl0wv+9032RZrZmBsKAM5JZB7QJspvup+Tw+hWJ1x34npQ5tO5Vl/aOCFkgSQr5w/cM5oy
xlODQbd8ejA5yka2S7VRCFeYrlGOBVf55CMfFNUcFFc7qWdeACTnItoVClNbVRS6WRiyIqxjVbFQ
Uep0gVCgUjkzfwr4QC8ZH9BeDKEbGGHtohqhieTw7Gn02KMkmMzu0pJzHAVExnOtykQS1i81cpt2
NbCij5y8HafY6Mhnt5bfO7SI3pKXCsTFy3EBkfdZkVap72/fRlTBFaua3pmzBnj1jrjEB4PkTXu1
ntk5w2RrmZ3tmsEGjK/FxgzqNKPUMAE28DlQ16Q7sf5/L0p91Q0bxJSY7ys6x97qCmIsiJTrSs5m
FHq1OUoc8L4UFvsXQsjNM1S+saoBhNl81JQf3frJqJ8vO4x9pXiDELxgmpfhYpaAYMt9N1qObdxb
7FTqJwUlGllNnHX5jeGMyDA0HXpv6MymQorR9cwui3TAwS0unTA85ZZk2XZVzVA1pDDEMpBiCMZr
NCyO67BHEvN5ctvTcIi96IZ91YLeLQ+yi8K9TdqCCSacaspkWwnEac1nPTokaux0siWTYQimGw1K
n3U2MJCp0+xQTVco8LysCOpe/DU0DfOe+DDpd9zfGF63mOEIDO3QnuhZ+7YGC8pm+GnadJInpQXF
+YRpy0mQyer6JdAiD3hs2DWriwkXRWnqlup9tCh+Y50M/UtXzU4tu0TcLSjdiGoIGmiqeqOgTpbn
aexOeZnAbj3cqsfCJX8pLfx8FiSde3l5d3dQY7aOG1JEFPEhhQ7RpEaZiXytyd2l+B7Nn+L28TLG
XnKBS5WfGIImNis1wP8MjMoe/FIl15laSExrVwwdPOe45eXMl4K7iEaGA0JjoUyoaO5m2w5YGN5a
6+JflkQGI6RJtaVEC0a/wIATX0tzJ0v8wZLdie25PjBr/ZSFf8QmRmg9hr/QkG/JgR8NeI/3b85D
plsYYVfG0SwxGtvGA80Cj2pes+hm+o0GiV8wBP/QKiXIm2qsV6l8G7SPnSbZj13N2iyVELtjM19T
Y8Tvq/Hjmtzly/HyfvM1EFPI7Rq9C9djooBpBVlru3w1rOKgp2PlNGnhZIQdLmNJZBFPTlXUKFrX
A6vIzyX9XGQPl39fortiXqAnam8sMfZ7Tqgz2B9p/dTpz5cxJOslnpUMq54rYkGGHKTYdv2XUvVO
YrwoVfBnOIK5txYp0acJnDKxT3qZeJOh+MXSuEo1nP4MSjD5sKkZJmti2UIVp6/wkxEeej3xqqKW
eOLX0cwXlE18qgIr7VqPOZC0w+gtvBT3TO/RNOmnQXRTPIMIxptwAzaBw4SfLMLb4pOh4sibBfEf
bqPgGspsyUnU4ktq45GTjei3Vf9ZRQ33ny2t4B2YmtY0mwCTpB8wEmY1vhYUlFWF5EZcppSCk1hD
w9BxYYEDtUacBKPblOSpZ5+Iakp2UGZhorcwWs0iIeQhfeLWmLNR9JiuS7/+0aqJr1cGW6epoxAn
BUkrOWYtmk5WhFVJRJWsmviI1YxUy1Ou90tM3dEAjcX0QumLkcle4ySrJrYclqyYlzbC8Xlh621O
1oOaFaeVyNh5ZPIILmMtqoz1BWCK9Ny3T0tkOyZ1Exl/9O7zzyv7FiiQNZSnCDlcuSx1ElsGovfN
HCBwePpRe67c0whuNMfh85wrL3sqfXYynxVPxnOye3e+hReOZqxojRwHD1TfXPefzXOBVyfF7c/s
6+RhkrUvu/zYXVVKVKrapqm+o3weskjPihi5ykCaY7LkB6UZvRldsOBf+nFZ73fj4xuUSPmMEwJe
njRIZrdf5/xIO8k9H/c279zv5veFjSuMcUq7AqKs01WR3phgMxynb4Z1X5eSgmmZJMIe2R3t2MAl
AeugG1LmaaQM/myxBG1nI7GTku9LYX22mu+VrMpTJoIQFXEnWudkhAi5+VXVDr9VfYtT8r96JQ5x
zLA8Y8nVGL8fhYcqlSRDEr0VqaE0pSksO8HvW9p11g5OWZ05gy0tf2M2Lt0KIsS4fqLFVPCzT9Hh
mfGvFCNjRtmlkmwzhACndXlDixYYJK6o26LP+UA09bdOipstEaJbgQvisOTHkmJ8Rid1Oj7XpsQE
LwvyjrO56DJakBEQ2HWYOJPVdO+Gmp8iMPHteq1Uthomft/E039hHk3zsV4/X7Y8GYZg3F2t4v0y
pLhJV+7XuXMY6p9TKfuPDEWw78iM7E7pIUltVJ6eTAFGtKMNbfojN/KOgHlc17VYbMBMw2OR3KfL
0+XFumyGjHAxN0fdUUG6NPHzNLVCl/RBHtaeMuiocJLVcssWjH/JBinRWFQODQy+qNhdnKf+MOUv
8lHY+7dVGxUT7J3UyqhHOXDmIL7XvQQdbeQ0Beiq8yg4OPF8fYwP+Wn6JHvtkAkoOIHOWvJC5x4t
pPpJS+bTuE7XhfRxWWaigheYwJrUrwk0Yq7ZeSxHb1RK/7JS7L6AvflMJj5gFyQ3bEWFCXHeTRAK
m27aYB17B8OWCld3U3DwVGPwZ26Uvb6iblSkWzTMrSZYwTjrXEoVb6Dt75wQ3rTj9YJ4AxFHdZmZ
/LZN7UY3Be0OWxScEsKjZAX3dwmto3jJJuQdmbnaKdRiMX8t9wYfNbAuGhzd8GkE1YrulufkTjY3
erf5DORFPxEF9SubjNW9jvTacCZ0bGPg14GiJpY3N87ujLkjOKOf2hvZO5VMUEEdZxpq3cwvsabu
+1x+DI3D5ZXcd1A/xRIvZUwS1mlJ8PjbtscB1HLDj7o6dLJCIf6V71PPNxQh9WzADD4gNvGXyvbU
HXClcVh9epRWHchwxNhkl2ljgB7PIw9Icz2MF39Y0XRb3TA3dyZP91c/csdD4pWurOl3/+3jTUHe
TYLrBg1k0ZCRPCh3vPxccV/CAY2Jhff/8ajH49+lFeV6szG0JiySZdYhaef316unOqlXuPMjRjf6
GJx+JXtr2X3D3Ki/eHeDTnd9Ck1IV/3IT4vPT37UxVgYT128SXV6EAESEPiCiZA/9cgOnTItFYNb
ZUYoSOfG1zxkxQye79m3MlSm158um8N+kHlTVCG6JbzrzuKvcmR+7sbT0p9TQwIhsWhTcCTpSKMs
VwFh9CcMb3TyWFZhIVstwWf07TRMGn+v17WPzLohESafoA5rlpzydqtuNjrx7qKmjqsUlw7wTWcC
qg6ugyYsOz5q0hoEvigX1P3dZQ1/Exl5qQMxiWtb17qB+RXpXWsfYzt1DU02mOM/0pyfiiBe2kzL
Otg2B4w+lk+FH/nq/9kYrpY93dVe/xteyS17t/tiu6pC5suauik00A++kgcod905PmiH8oRU62w8
mk+14WSn+LY7oXT8wDzZLZJ0UwXHMoxxkuUWBG8IO7WYrBH1+b2SqsdY+dL2oOshgzd0/anVm2Nu
aqffsD+DUMos28JjqGB/S9m0Gf6EA5L1YhjgKmju6uTlMsaueWwwBAPMK2YYXcSvS/vHtnhewm9p
fIdZ9M5lGFlAsLiv2bjoLMlSW50QWjt/gvrkHk2d5ND79W17iILkuwRur7ZvqzeCj6RqGtE8BZxu
H6bk1iyuVOMmqq7yGrnJ8iEKH/RYNorjtRrnkl0K+1VNQ2FmPCuKT33lIO2DmKGHd//gOw/0caD9
NZ/ZA56vQTvhdEd2/5oqSZuGdvf0LfiKDFysLO0l4ZefaWacykENugTj19l8KqroKFlonkRckllw
rxgpr+QYuckNNHrUfPVo+dFpep09l0hzdklGY/Nd3ygRDo/TVPHIl57+eSttfZi+tBxKEpTELlBc
R6UjGuphd/HghOrkoLRCYg+S0GrzZd1IQogSduYEv1ZYnmV+TZvbWnalL4MQXGcTa+ADsCCFVh2M
7rYEuTvxL+++bKEE91iv7ZpaaEDwFjOYUEMtI0mTnTPEegUrKvsR1bsIPLlj4ogBnq+jemV7GHSP
o02UOOktr5MYjorkPUTmr2zBgZCuwyTjDqvHi2j52UaJMMYsd4ZrznTbSNIg7hkuWJEteI6+6klY
8jijjrmPiRBuPjxG1bFUH5ZeArXLQ7Bxjbbg8YccA5bHFVjaoTpOLk5u/vo9cztv/EQ964CU+SY9
ywqFpesp+Al11e3WSrCeGKoYUDCK8RSdYZbeeIg+yI4fEtUXHw/alIGM1gaYhYkh+tcs8VgiKbuX
CcSEU1yPvLXLFyxjjFPccJiPfAh16BDUJEeBrPddYmhMcBe1pZdWxxOwsPyrTwMWyxgWZACCs2jz
eRwqAytWpsY1jYoPlaFKshmZMTPBWyxzrq+YpY0UIPfKkxXkQeWW31Ne8HwwcAQuTrrb3JWu7K5M
JhvXlo2vbXJqL6UJ2UDgW9h3cSyLgZKwJD4vTF04VUsNwTKUtCLoB9kBnL2e8pj2Tv5DP4cOcp27
Koj9cXLWvy77YG6u712HBU5uG/+8GwFU5grI+ppo8eIEz3C5w8y/49VP2eCR+hjJykr+47buDU7w
iyYobBLEfJjWB/OBH3QmECHaXtk64F58MM6lv+CxThIt9xOaN1DBPbJaQf9Gxhd4Nu6qFN0Ta/PS
YUxFrUwSLd1XljcowTsuuZWHlB9IZz197LvMb7s2uLxj+6+29A1D8IWFhilrLQFGdyZnPdCPlWt6
ybXpLF7vyhtC9r3hTziRQCfNWNjH/Ayl0L/I8LWYPhSLJtmh/QD2hiF4wwr8LHDw0MJR+6GCoMfs
/YV6rQruq2+XV0+yQSKNTsGqWKkjSFMl+T1ZzFvC+g+XIfbvd/49FKHIUPCGudLb3cCLLjBkcwW5
VnbLU4/1KnNr3OzzycrrI/u6uvFVfJZO9d6PLBt0vgIbf1XG1mCXA66NmxhEo7wxycRJCSRB8bE9
kEpeE8/FeedCNoCCgxxLVQu1FuL2L/TAqU1nh92a0MfZxzQgTGy6vLy7O7iBE1xITzAJ3dAAR6of
ZY46ZV2iIrv+eAMguAurz2lSMwCAOw6j6/8pqdSkF6wyGMFV5JTqDbEBMwb2WQcMv+35zdPIRhrB
WxhqzDKNV9mNkRYkFvHbtDtd3pH9MpZ/MXDTIBysKBttjLPiK3bdnsybEWl2dxiPQ+TFCGe216Fb
DYN0j8Mn/ZTe/B4Fq7HBF9xHp1gTaTk+7QNSfsuM2EkjWX33rh/cgAhJlEGmCgSGsKs8urL1T7kR
tCjvvLyS+759AyK4DsvorKSZIMk6ONlth/HhMSaOOPw9cPxouNqVzJqkiIK7GKkyRakOxCl2X7ft
qrxaBofTMBGgtdJZXvuF6xsZBX+hNKtdTrydsfWsF3hHcIgq30BjdSgClAQF8Vl24b4bXTaAgsdY
6nFKBl7MytCr0TW5Y6HS1G6ekuSQzrKHwcv+F8YgGNxq1doUcv/bemrAAs5qZdwOAfo2DnYk7cXb
P4+9CSe+fybjGIVkgXDz4IDm30eTDY6bKW6O0A11r/xtHQx3vJEdyCTGID5/Rm29EgxBRlJgnYhy
NKKb0fIv24IMQrC3CARYmVJjHePwnEx+s9xHsmO6RDFebWMTKhUM2OzmBJpYReTaBmObmS23cZR4
GJ93oETWFi9TjVfL2OAZbWFHVQo880ENiuN8NHwLTJu9S9ClLlPEV47Q/4zLyK0EO1OH3jZrLl3T
OtE33g5DwbEW+cwtroeb8Wh+KD/ybqLEw1R1P8M7nuwTLoZqfIFgeCD6tBgzoJtZfGq6Yz9KAo9U
+YVQnXQgYes5AGqb1UDHsMjQA8X5lXlfvWgvyjn3k0CRyyULeK8vHpuNREWNiTZpqD85A/Zav+It
qpyWOP7R+ySI3CrAvDN0g5NjCEYa2bz6/ervjdELPsZSRmVmPOBpI+5h+sRRnBj4hbvc6ccY76XZ
zegOnoHa7+WIAe8vfKBrjj2Wq9n+687bt7y+wWzWoo7NRO9eE4xgDRQnu+Kk0EbAO1trqHfpm07o
5L72HWXBlz2ExHzF6tnK7KLKyOEhbPapVx3bChQU0KAPlHaSlJ6v5wVTEul4dSPvqjzCev9vXTav
zvoSjhD+UZ2RrWQBDs8JB3TzqAiL2lHOhigL+yIPLxjJ12RFL6vHjnNQPPIGa0SMA4jePfQLSN8U
ZFsl+KK8zsu4I4CbVTV2Lav3+97qnaGifrKyRzSx/04d/0YrBdczVPYEqlysZLcmx6U2bsq+CJKS
+LExyy5wJG5OE7yQ2WLMQjzAC5Ezrx5Q7hZfx/ABBeReOJO3bnxeZd0QMs+nCaeHHtN/lYYfUhbD
qT62J84mx5+LqtThJTSaowX497ss7u9f4GzWVfA8GHIcs7RFUOl8SIlEPw9CL/5OX4+12nE6KrU0
x5Gsr3gDofSzMTJ+nq4Sy53MO9i9xJNI7Fvk762jinUZ72HhL0P/NMr//3TRyaxOvH1gtIyTYYUk
k1ui0gTvEX7yXB+5dy796bss8eVKcMGdiEOGbZb1TcGzNG1Wf2jVUDpRBnKpwgrSJL7P685PMl3W
5itbS+FAYQ6JTm0Na6l3n7XyOQ/PVn9Koy/LGKOe8hRZlns5DMjUQ/AtdLJIGs0AnBvUq+nreexN
mYnzE+SllRTcCYaI90v+z8ZhNZFgz1flkR0qrzw0Eqz9vBd0WWB8QW+q2HqXl2WoJPz50J7vKLtm
fe50spIMGYaQW6+8967nFUi90h5VZtyTfj4bdS6zq10cE/3rqD9gKJMRPCNaw0pzrVElWaMiTg/M
+qGqTpd3f98jbTAET7jiXD5PITjMcNu2gK6m/FC405e/tc92kATdsXR//NaLwAZR8IFgZJgSg1fP
omSGltdU1gjLlemdsv38fVW8TulWandgvESrW9O6WX7qymel/b5MkgL6y5ujigXutO6HRKkAQ2xv
RWPyEB6WIZF4VpksgqY1OtOVtQPIzJhrdy8L+3spO2/pZS+uu25ns2hC6kQxH1yPktc64PgJido3
ftRZvtR4cy2RiH6B78MxC9WKhzL1ZZOWdl3QBlzweZbeJaRTIGWZE8dUE8yvkeQz+5sFekNmGqaN
7njozCbLtplVJTQBUeBUv/Tr42J/G6aPly1pN1qYbxCCEBjq2KvoSIBTWEHST/5aVcWPsuUZQ9RO
9bQ86WvrXUbcV443RC70RqiiwYhRaoPzLtTDYIlA3tbhNa8q3Vg2glYmG/+SDRKejwlZOJ9jidRT
VQZHy4hTxL0zpbWbasmplWZoXLPfW/GbcILvG0J0kJo5ICeXP1lzdaT3tT9d96hYIpL35H0FfAMT
nOCYFUo4q3CCeXiq2W1fSeoTZeonuLyQkbBFrwB8RRaiS8VyM0ygiXTZiW7/bvBNB0WWdl3Xc5gP
Fm0M6pOKQzWuP9E/75qoOF6uK1wQ6n9d1sFdyfBiBrPSiaWJXrAA+6Ga8E6+KcHo7et1RU+xLETt
qsIGQ3CCC0swmzECRh+ogeY3h/qT9lScQI97yN1Q9ty5qwsbNMFVDCGqQRYDaMucHYeSdxTJyPtl
i8Y/YWNO2rwYA+F34QQc9O2SOor6MJqfLu+MTA7BO5h512pjyletSj3QLfpFIp3fLBNE8AthwQay
8HNpem2eqd+4mCd1jD3rUX8Awd518yG6k57dZHIJjqFUyxps1sjKW9X6f6R9WZOcOhPlLyIChNhe
gdq7eu/28kLYbptF7Dv8+jnyN3OLVnNLc+3niqhDSqmUlMo8x2+ayo9tWWCVmSWEg8Qy687mTX5I
DZ+6mXzKOvuMRI2MbkdmihAW5r4dEzXAvkd22nbYESTz273zrfH5DbT+6fiZxCfWiyQvzi2mu1PN
toay4k7h58TV0JCgblAx8S175OWS8Uu4s3aB2+/INt3Xk8srCjjlgbyYcP0GvvgS4dFJn6xw6niL
47gNdvOhebF9Y1NbLnU1TzlmoBiyN0gBqpLbDveOD9vKAlaIJSzISiOI4D0tfSuiZyN7q+evU7lv
Y8lxQOJDYnJcN3OjVGzMbTSczGnHlK9UVg4icR8xH15lhWXaPK2GytJtNM8QsbB214PIekptMV5C
FCGxUheMNzfP7VEhPxjZ1vmXuYj9Ub2n9jmcPrFedu1Zv+cvQIWwoiZpFYYGxq6rXeuOZ2eyFzZ4
cexC3nCLi8lT2m+uGyqbLiGq9F2mDoaB829e7/OAX7XSULKPyaZLiCo5aD7GxgGE4/SbhICeacgk
3v0vIwdqNc1UqWGYYkRp0sCinElCe0Jq2zM9bR980c/9RvfmF+hlS0Zt3aR/4MS2i7JG5YKdAG52
dlPwK5DqW65PywVAiBJWqjoQtoD72eGDE9913XFgz9dnXjZmYn+F1dtpM/EMfHqTH5BV2oajO3xp
fK5qnzM8LTkSRJlRwglDJbFDaw6o6ng6Ms7ZHOH2/XDdLL5GPga6y8jxqVucMea8622VYWqSoHWt
BnrAZe2NqKMB18J1pPV3OesCxe1dQOWkHAeFk740mxIDiGT4OcYDirrVN+VP6Yv7+mnQcnSkRWzc
f4WVWqkKJDwTflaPXX0LHfjBK0+oFEJJcv813xWfrlu33gQDAZL/hycs27gkZaWkwBse2Ku2Dfcm
uPFML0VlkDO7xqaDo7QgVq3eIELsyZo9+b9/nMYLurCgxzGa05ZTzKdT7ZbFZ1apXuXcEftYsk3c
yg6/6675D5x4gch0W4ciPWKUiiLXmlWuE37ODUnmZL2x5zKkIvsjGYx8SGagpDclqnf7k7GpDgb0
J2LpM+56hLoYJOz3VlZnLbFx8ddpe7LCejMVf0TWsLBGWM6a09msjPjWEd/EJoSevo+TZBuWTYuw
mHUwaYapCS+I2uHQRpVPGsiZ5s7+uq/LBktYyH0AGt8WVzrfsrIHZUxPpa3LdijJ8qXC3j5leZhb
ASaEi1uP4Aq2/fYYo2lF26h7TZZNXy97XkyOGC2ytom7FCYZLif6ijztU3sy/eCpuPn9aLBPPLpz
9tKHHl6zdWXdUiFqMFKjbaXBjOkx3aQ93Tjt4Ol565Ok3o7lMQBhrFXhglnIoGW+IkQMOszM1jsc
nmLlXnG24A7RbUk6418O7/+sKkOoWKurBiJQCiYxLdwApKC8IfGJP1g30Nwg0NzgIVH+DLqe37jM
pkjaSaGHw0iFUaW78kARg6HiuHU2XBo92zoIHjIhv385HFwsFeIH6NkiMjmwVOvcbhPvjU/9Xr3X
H3i5fLoJI6mO8L+cuC+IQjhJFTubCY/4FHLzvwtONsYOwmFovry+2rnrX3FRQwgqA7i/TL3G0mDB
DQmbjWP4YXtrs8ilsl5mSWAxhMCSGVpnNS2PX1D/0B5K/em6KbL/F4JKCEHBoeDb1lifi+65kNW0
/ssR5zIpQhgplbDpZ6hg+gW2xQNn+sq89MRufhcASZ/7189uFzQxeETxSLvfaLn9KXS6zdDGmRuT
6uREwfb60EnXshAvEn0Iy4yDzSkUoXjfZLML3rLP1KU/NHQXk1O4raUmyhaWyPbAesPplAIu4TxV
3xr07xcvXIxVB2UAtoJ6pyWb64ZK4qL4MIh6uLCjPGZVYLUGgwCoRXO3kgmCSKZOZOUsrIHWo4LR
HNjTPDNUVj1o6UGNBve6NbIwIXI86IUzzhE/dfALMtcDAfHcbj7LK5Qka8sUwkReOnZP+aEgUeMH
LbpVNakWiAxCCA9zYmZzkgCCd3NZ+9kNfAr2Td7RhYY8L/QVidNLQp/JZ3FxY4mLMCcd3517o342
TKgjoC9p6rVNTssbnBb/0vWE6GHHw6BA9BTbZfmQD1sWMdeK3yQOsfrGftkbRTKHitEeJfEYxHlw
IC0BqrWNM3219JvG2mcscVsKvVNSuZMyy3xRtrSEEDIOI16pOYmQimpMf8Apq43c6A6UOy/D5/71
N0vBvpMcVtf7RC4Gi8mHjkyaUtQY1WajbU2vuuVdAMkdr9yFdixBGWHpKQfrfvwSbv/oDXuBLeQl
ND2N2mwANqo0murzICutlW04YlJCGzurYNy45IaXQc/79MQ7lAyPodz0jwpNF9YIRw6zjmZUtAGM
TXedc5OZEt9cL/hcAAgxpGFmnGcKAPgpPGBo68le25sSxPKZF0We4o0exGvQ3uM2Bxi4naS0LZIQ
IzIgFHM4NhnnCrPsQ02+WezH9eUnifuiEp2GCiij4Dc0K8IOlu2r7kth2xtbkzGqSD1DCCaKkYRF
z7hnHLhgV7cLDvENl07KtnLPkG0zIpvBxByz7DhaeMtZFNh5Pio71ORtZIRJqyEZTZSWboCWXxfp
6RychhpwseM8oD/Omeq2du6m7IkLTbfKz+uTtRavbOTGTQs3Z9TnCP5uJZOihbmBN9HkXBi3hP7U
Y1m/y+o8LUEEn7faDDX4Nh1wwBk2/NVySNxh24FTWtugpFF6013z8CUeN3qxp5Xgv9HiAXjqbsaD
+XQON1aG1hcIlR7yDUQlu5OsMXrN6ZeQwjaaKFbCUMsz+Gb/NYipN9L2qJXqn9w2lzCCx1d9lOqo
6hl8NNiCUARKDRQ6deFXTrYL6d9nzQNLt5SHYs1JQExHwCNNVbxuC05Sxp3WzPmM+St611ChlOPE
rtVJ0rSrC2wJI7iJCRKmwOAwQXGDp6Lxs2UcqPPYKD5VT2m8H21Zt7nMMMFRBjANBXM5AbG50Yd7
LQ/dnEjqiWQYgmcwe1KsoAFG3H1rh9eiPgRUtv+ved9y5AS3yEiga6gqhPc9ELRCR2+gUthTn97N
j6areYWv7nPqSvPPMljxcmYZfTeD8BHxt7+Zt7zKgnfSoyjL77agHkORlPVFtkOvpkyXxgpHrHIK
5kgrgUoh2pv71RnCV89cZKvctYrkPCexUEwCs7jJnbDlLvmzSA4U0av8apXf/nsMXhgk5oCrWQcL
Sw0PsQOwOIEix1bx9jLK3nsljkiF/A3JW0vrMsCU+iuUiF1NvbMt2RqWgQihQi/6uMpbgJCHblPd
QiPPM9/MZ5SB7epderb8QRp6ZZBC2JjTRG9Qp4I5mvf98BooR6lY2EeI3xLv0IB0DGKqv1Oriw1F
Y8TIzAYc49nwzWyoOxg/cyWS+Br32/dJqPcgwmpqo0wfDa3ufdO+Lbq7HqrHTXaMysiLSeT1+s6q
ZV2iMruEpQQfC2eUhva+EuauHXpGCn1V87+/cbwzTOzrURxL0VGC0/t2ciwPyMNuHY9WB2unI88t
e4ddCQ/v0YT7CO6WlhP0mCu6gzqU1+zMA/e+9Di4//3q8x5KWFFRF+BtHqKx/lAlrl4xt5OVV0ut
EdYTDaJZKXOM3XS0j9reuU0ilLD9L18/yXhiVx743hskLKUg6Wgc8ZlqNvoWfWDb4MiVgJrci8Hh
CmYUtH2BMfkUeMpWuZfxUXAHv7IAflfsLFZZp7WZFREMpzY8xcUTYZar5/dJfZ+j3yAod9ej7sdD
4ntbhX25LkPLZjFs1ZQ7UDdg7mQVyysHGg7hODaBqjB4J4RtOVTKWdOzokc7jwM6YWzJByTLQUzy
3/PX74GE0GG1ZY9HPdAimxAIraaycht7fsxG9rVxpkPWD/vrY/dxW3yPJ8SNqDDzIC5LeCW13Ux/
gDSqn2RPiVQcbzVA6RD5tUHLTizxepInZVt1CUYwrAkKom2VDAdoJtPQneop9q9btXJPgVm6aRvU
tijOu0LoCAlDekofISXxg9f/F6gZnb5QEMoQX/kia6lZHcMFmBA8QJ5KqOL0vV8EvRfEn2lJXZMV
rjPIJH5W3ore2yUEEUOf2ymrh95PYhdnaN7XyhsC2ZmiVmB8DU5kbxyuj+XqWl5YJ0SShjVFNmYY
ylibPpnt+FxT/Vgp+bYnnReryd5q1O11yNUFTXWLmDbRICknLIJcifuUKRjQNk19p4Laa+ts/g5C
8PuYlCoJTEDUOXI07EkbJcO2boOlmcRyDJOIIZC0StcFA2YqavPHqg9/Zqb2J3GPXiCEuJdHelqV
DDNTkakBWxPth37TBSOR9Bnw4PYhmhsqLvaWCekXkbsmMFuQCTQqNkeURbk2QxVRoLpG0/uGEn4l
KCv7g7lZ4AkeV3Yz67qKQLuQTKc4N/dFFkqGbjUaLSD474sNKumbGMFVh1Or5z445ZY7lrIbPl+L
14ZNmJ6hRg9BNGg9f8zoXVQFeKNL3rjWZH2kpwFb7/Vhk9kk7FHVCH7GpMGwNeSLDuLjMnoYR1l1
rwxEWJrBmGiZ3cAoTrqH5vpta7k1mPd42qJAuQvbOrmXyW6KqxEWjP46tSDd7ogPUGPhhFmrYLrA
D+lm846mKFIqTkY4SU7uMiAhviYUbyhDCKDZSFzKDmZgQmDnRu1k5aCr4WFhkejjfR6OTAVQx+g+
beJzkRDJ1r4OYYEVzNIsDcP23sdHSI6XdMKyreensn0sB0mEW9+MjH8AxB5cpll9k1oTP2OihOyU
Q33DR9ExCFTbXeBVoIrzZFst/+aPa+oCKezrE572A2eYez/vTeN1AkcNCsemxC/LfIBOvNVvp3GO
3a5UK68ps1/XV9jKszK2X1tDLheijo4j0ierfaukTQ+LjbvccfMeRSKpHz0x6vcel9UL32q3eVJ8
GbnDagRe4AqrziBl37MUuLWJtWU4qee01JtZ+Gmax3Pd25JlIMMTXEer6phREzvLMMfFjB55En9t
pxyKxtG2KCwrvc8dZjmqBFbisWIr9KTFY05nmKnkpnaADgp7SUgjY41cD2EXHxLWuJmbRmVY8CEb
iuCqE7pKATEflAVed5ZVY0zVQRuPozqm2OdqVU6QFhki5WSMhw5nere2yPfrGKummBZUOkwQNVIx
nTvP/aBaJQ4ZIx6Y7eeq26XK499BCIFKM82yDyt+uDVUr5+0c5pNr7VUJ2P9xL4whZu62JGVoNVR
rwNT2hB03pFXPhWeA3k9EBf0t6VU3Hp9di4jJ2zOetMbZWfDrF7FjmIG7mQ//8HAWdTEKQOzo314
ye1ji6QRENTkiBcgpr0mTHKKWc8pLDCEcKhk4WioTofnxzMSqCjeNc4mFDH4U5ZMIoKHmA+RdwFF
3s9PTpRAsQku2ZlzX7aRp++pFaHX60c8vqpWvLk+eKvTs0AT1qgzkDKe+QmTmFs9P9rk5fr/r5RQ
IpIvAAS3ntpc64MMs5MexhvomHzF+s+/B7obo1QneeRcPfYt+hlJ5o6yjsbV6LrAFly9iNqUqWYL
V68MVwMfY1T4cf6lrV6o9eW6nbJxFNw8TKKcGQWg+vZgGSdN1gO6el5amMJNXazaMClsPTLw/yF/
PHBSk/pEayO/n86mob9eN4aPy0cXtFUbfZmgrhJT+I2p07zml9+wCF17OBRh6RmdtN2Ee/I1GGFR
6UHaqn0KmGZTfONcdP33zKvRawAyuqT4A0Is7okXq4SFpcZK2U8m4Bg5hsZTwCQB/F9c/QIgrKV2
0OZc4/YMHmeF4S878Xk+pD7YGEsIisZv447XI5nR9vp8rTvHBVhYY/HIaqbpfCCVHjnpwNO1fEv1
bpuqsgOSzDWEJUWUIcaFEQcWx3qJctTNZFtD+hotA+H2Lpxdz6a0LwzYU0OXoPxmQDbaCAz/+qDJ
QIQVBclcfdAmgMQ09LQmclvUj9Naxq4rgxFOlEMca0Vo86zOkBz4HuJaef5WJJV33RyZDwgnyaTN
CNSTYY4xWj5aCnwrO03Gzz4rNteBJAaJ1dtWC5Jbk58fjPimA7O+qWxNGRvCejT9x6HFSm3TYUnU
hxg0VuxYc2c5r9dtkAyWIYSCQJuHOZjx/1OINsFI3bRo3INc3gZlhJLL4SrU5UbxO+G98OW+ILOt
Uxy1k9bZ9sNtODBvApe4wSQ2rc7LAkiIphOJcs0uAaRNT0WAeUlvSPV0fdxW5wWiDYZtqJaNosP3
C7OoO9NsAmzmlZ0dlTS9nypZK+VKaS+/+l0whGCWgz45qWdgoELpJvKqc+Arjftj9n6XE39CI8R1
m9Yn6ILHx3UxQW0DxmboLuFol52a9L7PE9dU0fcm2R3Wp+cCwz9jAZPpvAJcA8w0fW3Zs1brbtLL
7nUyECGmOYQk2hTgmBpVz8X4PCCJQ8YffzdeQkALUM9VIumPzMCc627fW5OrBs2vWp02RmHfXQdb
PQyDccWh1MYNSHzn740oD3oGp3Zm5tVOu7GnbYo+b6tvXTrf98Pzdbx1B7/gCYEhRz27kUw8MMzt
i5m1nzVdKjkgwxAWEZ6XdBANAoNU6s8mibd5OX1TAzyOl2oeu33Q7NVefYHGqzvET4053xUzinCN
8QnMUZLoJPsW/vvCK7siZGqTYXytvPJtEz3SQRzLUnArLFF8SV9GVVhiRtbkBJIe/KBX3xBQBti+
fWPc8qeUADJ76t56KySGra/qC6Sw3Loa/KvUwnJjEW6DddC9ZWo0ud1glm6Q0j/KQSwsFBaeUeVm
2XSwMI4+W2rh2tRyr3vm+hV0ASGsu7zXgsGJMVXNJnykmxE1vekt+S1Z8kcJ7gWUcJYYx6G3zBlL
3G6/Q7vBDbKHoHy6bs/qynY0W+ed5sYHpmY6ZLqBPR5bSULcfPquBfc23m+m2zo+JjaTBPlVP7+g
ibtw3WlqnDpK59cOOmHrthu2lkUzSd3a+uv1AkbYg4dOqVs9iHpfv+O08tYj7yxWjvLywvUltUAS
AlU/4EW2dICkomiIM+VH/hi6egYGDI7Yvji++SKrXlvdXhagQuSy1CFB2QbmLArOk/KoOJ8c9v26
W6ynpxYYQkRSokAx1RoYzSa67w/pFhREsWed+aUQnQ/k8Toed+UPd9AFnBCa0Cs1IcOKccwGtDsi
bDAvQfnaHRgW7IOmlQWKNlv7FHdZ7eZjIyswWyHwxYsBcpeaqhPKn9HfB+BCNee0rFAWYDIXIsqf
0ZiIpZ1zuYrIVTyuAxx8tiGWhcJAWXviWoxcYgu2ZwoFs5SKSoFhPjv2Pu8dD9QcEAWThK61xbfE
EWJxkIWhamrAqY32pDT2U4+hvj6Nq26zxBACMGnt0TCVFCmL125jbJud9eiguOh3M1jqWc/X4dYW
whJNiMVhXU1KGWHWmBPiaX6T5bZX/3fGj/euIUThbDQbpTIzHEyd7jA1+qlXZK88Eg8Q2+hqw4iH
SkcRzIz+dt1qH5TAeCiJcnKY+d8b3XEIWKw0wQu0LK01o44xQ8r9PLypxV0mSzausK6/xxC9YAx1
pk8IHtMxgI4T+l/3jVuBXDnf887ifJ8drM3s2eAoGvbmxtzhyn/dM9Z8nfCKR5MSR9ct4QtqaOol
lCbIAxrBJ93s7rrxj1IwCwjB+WhnR00XMwxkCXZx3I0UkKcVkvfnNQ8nqENQCR6DNdBzvI9LrLVQ
n4+sut+iEsEag02kUj80/zt9LJ+wC4zgFKB+U2kMxQbfyc+seRhkmbHVuLAEEOYjoLSYmAUAurNB
wc/1mpxb9a46pJuUytuv16f/Yo8wN0oeDopd4JxhvrR++vxbQ2RL7sObFC1l04GBluq6v0kNFKJE
APXoNHRgIM7WBy50RAw0wk5bHV2weFqfZIf5NcfgfS/g8gCvrCbSRgVMHUcoPyNk6Ln5VTPil2LW
wjt7UgeJaTIk/vvibpJFZl6rNlzQyCA0N1qnELtxbJm+ZATXg+DFIsEHO2smk8JgUTG5E4p5b4x9
v9cykLO0IJB6GDco//KS43CSsR+uOctyKAXfTKzWstE7h0vD9EBAZCJjSlk726AVCoUDuqHa1Ob4
iwFkBqV5HiFQ6Cy/Z6GxIbTYqSU9IUmwDXTj2OnZy5BnkuLl9Xm7wArzNgYolKhzbCqMHQa9clP7
lIVfrk/a+tBdMIQ5U+u2Lw0HYTZU70oY0ksoPWU2CFODQteckgR7b1TeJUHlKrPX6F//zgYhVuhG
qwVxgiMLAvAdM6p7PDJv/g5CCA4liLNVqGAjV5PeWNHdLGvDWK1MWbiYqNaZxlXTmB1cDIz0v4Jd
gy3X/NJ7cY9wl/nRMfD+5GK/RBSuWKkz1kqjATE2VUQ35ibOrWVDsun5+tDxGRYvBksc8n7x5GZY
Bk6DoetQvDAz5hXkRoWuBwqU2kiyYiTeLNb9ha2tBYkOmwJIlZt69aA3f3KlX5ojxIJh7NKh4Q5N
tWPHbtPsqdH+ztkcYd0TVDdrFE+9iNVfQmdXJz+uz8j6mvznqkQFZ46KoS+HAofuAToL5XDf1J+H
VJJvXJ+JfzDExw1KSU5MC1cVpTqn+qGUFauuZnGWNwfBfSctihNFAUC1QSmkD8mWY3kattqG7P/k
tr6EEjw4hA526Tjw4KJ4pWyXt98aGTH2+tZ5GS4hIeCUoZlXAUL9SDK/rM+OM3pt8epon69P/Wq6
Q9cIBd21YxuoVX6/GtU+GwMN0t6IM+Bz3gSpq7nhhtzz/EoTuLXLFZQ0GY30agxYoAoRukAux7F6
fpiPBt1javAaR50bjc1Bq82znTuS/NHqcC7wBA+P51FVQ4IrUtHFXgMWVdwutQiqDQ+S4eRe9iG4
XYDE9qI4tkkShTBM2dsgjp335am64eUsIXpV/hJL8HhVKQI1joBFp98ad+wc7Eev/Pb/03UrGcAP
UkEqUvZ6D5cPQVeoGBtFM7yk2JFue92odccwbBv9vUTHa9h7dwzn1Ag0AwHbZI2r6oZbzduo/j6U
vjZKXH816mkXKG7y4hA3WmWUzDaGbyCgkyxp2/idkY0enZxsc92q1buErjm6ZiMX9bGzfWqazCgb
NKZwfRnNjzfBG2copFt135w0yaa3PlcXMGFHYqY5KVHLu2ASKLChKDfNgr2tBO5QZY/XDVuN6gu7
hOmaSxtINW5lTVP75dQcJmkN8Oqz5XLshHkym1pFW+DvexjnE9H2BUQ4493oObt2l/60JQdUmUlC
QGzDTqGZDqXoqEOsUJUy2IZDFkk8QoYiBEBzJiAi4LdnW+/PdR0XbkVkTQgyPxCCXqIMdalm8IPc
6nZInj8Mlt16HWmeQOsT/EF6ZjFLYsILJc0U7BEAK9tPanPIZLypMjcQeaKKfE6VkgAAYqjetGm8
+IEeYjhBtVX8AXyB1z1btmTFgn2t6+c25wmU1lc9AqXjEU7Xug6k3xTflDgdn4qP28Y/S1ZkjUJz
nmZOE1+yhxZ0HuZhgFCp/HFD4hEiZxT02PGwEcOmvjd8GsYbnMpuhwzttmB/k4wfP6FcM0kIDUFt
NvPIPXyEOoCJ9k0Qie2M22HLOQF1SBpKJoz/3zU8IUzkQa1Qwh1QV+4i49ySBxBUSJx8tXpex9Zk
UEJUPCwIW26Xx7Oil4h3LduGt+DUdasdSVz+wvabzoPd4DUFfamykL4aLha4wonTGLqazSZw6Xyc
re00/Lw+W6uDR7AzqQjmtmkLoWKYYlWZ+eC1k+47oe4zQ/Hm9o/m6AIjXmotO9ZrpDo7P4vO0Fct
nLtRVoC0PlL/WOIIM5TNXU87Boi+LG1I8xTKgTGkuf5qvBxhPjqnyJrZwnh1avnYp/OvpCwycBg1
j9dx1qPeYsT4KlscUuaR9STsADR4A2gus018xObn8Syk/R0CipJFtHr8WsDx0V3AdXWiOUNgdn5A
jhlcuexc0/jeQAqjILJ3d4nPibdaGxeSsLAxU4oN4xjbVqAXAlHOTjKEfC4+BIaFTUJgoCDIZmOO
IUzR7wWlRCiKtntyxxmt1JOMLmk1kC/AhNNDZChJmuowylJBN2EYm2RA+1UweYwq58Bodsqgb4tE
qgewGm0XuMJ5og0NEETzDUSB8CUvpI/89hTccIHmYpufqWS/Wr9tL/CEgEFSZqQpAx5qyRAFuUZj
DI0KTqEkG9J1P0HHnKmhuUI1hCEtkIBNogobSTWFB7xCHauw/kFq2RVx3fUvMMII5gko8wOe7g/q
GxT6leyOds9O07qqJSXmWw9SFyxh9OZ8YCAYwBmzO2avyrbZgD5pxx+nCx1NWJyoV/aaIRlE8Xg2
oGK/zWrMF1NuFOYp7Wsv4xaSGCUe0NowaTU7gVGQ4KuGfdkapEWrfF9IsrvrMVHXVZNoFDX0Yl+y
qbZKkPP3zuSm+pXfdzv4uovq9hGkEOMu2vzR2C3whABSoXisbg08Y/TWWPVuXmb5y4zTwSHM1e+S
YMW3pw/BaoElOHvVI4UFIRRe6T5s9BvIrONt1doRP3mQ8TSsHgZ1kzq2BkFG8Li9j/UWqhRSEuD+
a4YMTcTPlEZPSmPu8K76et2q31mPj1ZdoIRtpSDMcNgIqAldUQd7o3duCbbeYqeFv8tq8sfMC26C
+3mnxi7xpz2ViSGs+v/CWP77YmPLAlC9kgRfUE/60erVnVKE6DPSwj+5ey9wBF+Jh7HMnRo4evQy
qn5uJF7JdgM5XB/Rj+YgGPLXV6KCzENzhAASVEoVpXWZ+/XwlBp30fASyJLOKyF+iYHj7vshG8ou
I61a5T5NKFjDnShEOar2DeRQkccqR/WHoZs8u8KGxhoNcp7FgNIACGZKevd54H3vPO+/QzjRBbFV
FVGF78j7z3lUbozqJUXz9Fz8iBt/AAHc9aFdCS/v8fh5YuEq0Rwm9kSAV4MylV/8EgVMmP/rjh1/
RptCsuY/xs33eMI6BMncxGgGvElvbvXCPnWDbG/7uNTfQwjrL9XjOWxTQKSzAcUgGrlzQMC9FYLk
uen/c6b/PZiw1AKoA5IshG8Wunko8+6m7WRbzcrl/D2GsMysOA1V3QRGcsNuLaiyo8/ypgD3ewYa
Vlktz0qOHGgQ6VMhp6gSQ9zZEi1tUBFS58jeBTuQjG/7zHUe1ftgzykclYN6a3xJB5kfcj/74PcL
VNEPw6As2Njm2ApUL97HG7SEMI92vy+a+TmWZTxWY8oCT/BDQmiZt1GT+1H06PSvpbYLDMlSXnnV
fD+SgiM6ahQ4RQWbmiP7NSGN0z832L6ZZzOcVNONci+bPJlVgjfqCaOFkmLu0vTZKlq3hb9ommSu
Pp4d35sluCMobYZsbGFWAY0iG9x84V5R0Euvb67HpnUcE2UHjkURSYWw31dJ0YZanvvKfB8GR4fd
le3tpNzZo4xFQoIkEiO05ViQogASI7toPLLJz4KfTvN96n5dN2k1+un/mCRqlGtBOqLliZvEvqQN
CLjDt+sA/+JzFwRhHQ0hC+s0A0LwwsUplO/Vrk9Q94oalGmbb8rdZLm9jKtRZpawmPoIwZxFRQ4C
mAe1pm7+Bzwf3OcuZglLKdJAZOJUMIvE3Z0RgLIkBt+lNTyY7afrI7i6eyyQhCU0d+rodPywoVuP
pnbqJ3TaDYeISGDWV+rFIGERJWOvBBp37lA7Rrk31JWr2l+um/IvofwCwv1+sblndq8pGWpo/PqH
dZd/njzcxo/jnrxVhUufVPjDdJKFoPUTxWIAhatlVzXEjBWAciEu3qUxDd68+9/zj/mY7+jjdStl
zieEiTY1BoM5cD61PMX2bpZtv5KZEruYrXo2SnTk4kTmPEzqdhz3WSQ5RKxCUJBbOg61EOiEeaoa
LUIiCj7naK9GtBvwLo2kyvVhkmEI00J69f9ihPNdEIMR4jb8sw2PQu7ecPC2bpr8Gxb+NrQ5iyYW
8amHbOlr4bX78dSjZdnZJXu87L/IyvzXjboACqsoh6K2YsUxwoK6N/RD4RwmWQXrqnstbBLmhvVV
XOgtIPpoNzXHSVY9L/t/YV7iykICPsCYscG5axV67CKZ3JUMQlghZk6C0qoB0U1QGxnU4RPInr3r
7rUaNi/DJLJnmK2psaRMsO/otpvqtYt8Eg3Os0Ulp4+VVwlsBQsk4YYUdaSC7AEmxHoCxfgmvZug
9lAiH2K7eKXfpB695VUcVNZjwSf6wwl1gSvsrOiLLQwUTIP22AF1ULcN1ENpnEL023WGKRnN9SP/
AkzYUecRrHB4p8B1dBfuIUtzRr+Zc+bZsuho32pv1ydv/dSwgOMetFi4cddbUVtyJ4e04HROtnhL
z3/1KFmtPUgxJd5858jo1iRr94MYgm4GLa2BiXpZrmZUgLA4+cRLnEEZu8mhovX/Ifgrm0QhYKSo
c7fHAaC8NAH8Cidz1x+KB2hTuzgtTygDatEMJ8+qSZagWM/fVCPpdR6oYlX7ldnjLUQI/OuTKDNN
CCTjnECr3uJzOGteHd3QVnVn5xOYmdyo3f4dlhBR0pGyIoV8PGrCzJ0RIKlL0kPT0K1WaZuykpW7
SYKLLSRnqFnXScRdBSWOvtPv4vAt0N8iIsm1SibJFiNL0RVppAKm7j8nZYxj7H/uhngXumwhhBRZ
WSa2iiAZ2YduxrkPbBGGJCfHp/lKmLKFyFFPNfSlEOf90UCdT3WnJdBeSD+Zg7Jh6r1hS+BkY8Z/
X0SOKUBqheTYW9rmnJCjlO9W4tViiVTH1DIgDeakDKinKZ+HfperL6ijbjvZdV0GJcSGiDmBkZow
xcrd1m++sdvIw1PPwYEwjPYrvGk3/xNak70Tr5+YL9FXJCvuUG6msgJTNo957/Ud6lfqyC2a4nks
Gj+xa2i8NiHoaXtXZc2pmVsfB7AvWiFro5GtMyGETLg75kjD4KAwd642/aD25KbzLjAfrocPSegX
H+Bjuw3GqsRIB8YpDW+c4raUtcdLIMTH91qLSVoMgAAJyL6EuNY8GXc9MSSnEYnPiA/wU0btVjVD
hIwWBPvxOYTOcavf6eXPztj91aCJr/BtkzSlkvPoZL3MjW/SxM3/e6E/D1B4dgTrMzibRH46NcrU
ssvhALSlvk3GT3MsE5Vaj08XCCFglAYkwhiBs6tz7irTYxa/oAHISXfWAL2s7u36oK3PzwWNu8ki
PNmK1uRqw9Em/RBT7aVJs5/QP9/neOEaY5kE5LrXXeCEEFLVWtV2CuZITxOvd0pExdhH5Zt/3ap/
OR5ecLjZC7OSkjHeL/G/i5YGTkvzi4GGRF5slHqaJI3AZ+TjjnIBE6LCqDZo8mkAZhXJ/dDqx3iS
sRvJIITzhFaMIYWGOy7Amfp/SLuy5bhxZflFjOAKkK8km+xubZZkbX5h2LLNfd/59TehOeOmIbpx
R36amHBEpwosFAqFqsyHOOmPQyQa3Rd4wrtrfJz3QSFnyMDKx4VMKtQXLcxldSooJaud3k+7899I
hMclE7Q1JDVMgBekyq4dcmcyLGeooqeyinK763URS93mGhoyCNRNsD6jmvC7T6SKYsW5jFBkhBf6
/CkQ8SOKfp9LXiLcgemo4ffr+WsTjg5JROwXGy+nCD8rE7jcRcp6OpnsLgyKKw9TDZpDIToX+hne
Tc3PYGinvgGajxD6c4pk/z+uByIb2b+v9lU8ZqqZyvgDmmfTrz6BAXoPmqUb8kaGkLuFLyJr3755
rUzmAlSqN0oTpVhVdvNCgnuUR+cTdcpLFcpB9BA4wmLtpmOuELkYJeWxTgvwDLqtNu9Kqf4yG5Au
nmTq5CW0k+Xg9fxG2IyJKzwuVmldMOhaDQs1GttjftdNX7Xi63mMzcRlhcGFqBDKI6XKHEdKLqX8
ikL5kU77XhU9l25Mhv/uoVygQq9+EIcs3f1HAAy9QCChqTxDcfCm/7nIoI6IOpduZ0781O8RW+z/
xygE22nvAvLJWp6FhAYVGv0yrOhi5cFBSnLigvZn2tcEA01JZy/0Og8eUvAqy1Ksuk3fyn6jtql7
ftG3KzGrv4OLOEEwaJMUBPlbkaJ1+h+QTJ1fFP8fOh4JBFh3otZQgTO9HYyrDVoZwVyDZA8Fvy52
usqdaWCHo3fesM0UZWUXF4b6paszucP6dgRS7TNGCdqjpPpWf7OYj53ykeKvoVmqZoIrHYz9v8cc
UKMvJeqmOJiM8jaNZ7vthhelr/3zRm1v+18wfIEuKKySRiw1qeOnRnaHKXUzgmogofbSDYK0eDuO
nsA4z+gyS01RGcMr//JFbzG7Wz38nTXcYdRMeVRUE6xRBtAUJhdFv9j58HNpL6PocB5KZAvnDdYo
DSjEAaqzHir5czTdnv/9bZc+rRV/5sxhPjc1M6U7zGHsGPG+bojgg2wHyBMI+yNW+8bKjVwjM3My
Ob1t0hcidYdSJcc0VQRRQYTE/n2FNLRtFs0sQurpUSVPES5D866IRAqkoq/CnSr9nOl6xVatzi40
GaemUEJItGG4MyWwFDmk7AZZveo+SH+9yFMP6Y/c0b5ot72rXrKx5OgSY71/5w9cPAiLIm8DyIK7
unWfBJ+tsLEt6ftfYfAFNUMfwk5h9TvauuF01EyXElF9l+2L96fUL5fjq2mxrunQnmBf6K2PJPHa
xA1rG9T7OzYiKL3MuiDEbfBmsdP5BMlFBTWQoSaQYumQ4vR20Mou+N5vaWwe+3p2s9m8IF38Kcnx
/7qo/LrdQbYC5+JESCdMc1qwt7PizzGIimyNhHZUNvZg1DtVSSdMPZnO3Ie7KeiecpU8/91H5QJJ
lo7TpOKZAsUhv0ENqw88vX/8OwwujhiyZMilwhxnqa9pgaYWaXpW8uEjhdLVWnJBRJ1BJ5UFOIHT
vkETb+mOfe0mqeGdt+ZtguWcj3JRhHTJHL+9H4KW659O8uBx2St31nX0Exq2brKzXBW8YYsj47/j
hdn+3WY3uSAzzWMWDCG+WUsukuWbbh5KRXBU/iFNO+0KLqBA2hWjPRm+maTYwS1uGV4HhdKodfJn
47p1F4d4ydHqXEV0I/3D5QZiyui6RZ+Rxi1vEejaULO+GvkYHKNPjJLsVe5BpzVjNaOdMdoiMeDt
w/SEyK1n3U8S5ixyPEy03yT1oQ6/hpNgCwit4tZzKoNAV1gTT3AFdj532UtOlTi4oSL5b5yihthh
/HTeUbdPu19mvSteQAd4VgKYlY3BS0SUY5mO7t9BcCkbZDzjQV0AUZf3s/mgJYJlY9/6/VY7mcDF
5qQxpyBBMznIKQ55orqZvthNeFVP31uUmM/bIsLiQ3FfF1RO8YVYGS43LxP5yhwOcrOnqcjHRVBc
0C1TI5kaBcUxrYfATO0GeG5pmso12ycNegvn7RK5ARd9CaHWkEXMLi0AZdfkx7EqeM8RebfOhV6l
75ShLvCdWCOmConrxM1re6JvresKZEMtw7E+/51dbJFXOaMZKmO09MAs02WnWcTXF9GovdAuLjIk
eawNFQFG+BjeyTvFrq+YlIzTuqYdv9RgSXTTDwX3k8tzgaIbo9EgOiCX5mCST5p6KykCqgdBvOOJ
RhI9kWaTQWghKyoSO9e/T2Uo8DsRChcbxqyW5ZrVTqPFC4vF1tuDKdTfEYFwASKc1MxMcpjSNMWT
xvShGqV7WmRpd97ZtovnRIbMHxSPLMi9/O5tmApW03oCEJs6gUytE4xQrpkcRg1qSUIyN7Zh3gW+
FRy3oeSQmH1foLmLojwjZTdDASJJYthtsRcYtrmCKyRuG2m1VeipCcP6yNEjBzxuXvfNctR7/TUo
0P4pu40feqOolXozKq1guZ1VjLEaU9bwp9YX7fzcVKL2UpFd3D6CSmKbp5A7cK0q8Dtd31VdBzX3
TuAYAhi+rCbRfpzKDjBJdRMOL1Z21ETvQyLfe7tErCLdYulmarG2z+V+xnAQprk88/N0xNyiG3vC
Vky28mdcj6+WdW0Xab0Eh6h/kiNjsBy+tXDwK7Bms0K6Xf1IHPNBuiwc0Zu2wCfenrxXdiZtR+cY
00FuH1wT6aBogrgn+n327+vfl8bEKg38vlrG9lzv0w/dQE5O/dZauwLo0wnDSCyFSDXcxJPHAJJQ
C15xBFt22w6QRaBdUqfmOyWEqcSR1CF96MB75OId3Itru6J2Wdrs/vHGVSxVwjR5u+UA3KL/4nLr
Nwdd0pYNcNGb602XlRccXjEzfBc6TFlGlJVv341XcGzrrVaz7LshXUzAMWVwbDBvChzWgJxcSIes
c88v6rbXn2zjAm4YjEafsNMKZMRjcGeGkV1Ell2394oKZxQRP27H9xMcF3UnRaoByQ5H6ChqpVO1
nzAu7BS6KDNjp+z73XwC4uJsH6VyP8UAwlXNY3pA8Y/2WfLVff8k6qkW+gcXcuvYsOSmxgcL5qsC
Xdzg8HG1cidRXIXZEwf4nQVfbTv6/rKOL0mFeTsuaB6Gc6iPffqt6O409f68Ywg2G1+RCs2kziPm
9EkxXw5B+kmKRJQCAt/jO7y0pa0qNF7hxhsYECLrdoFuD90nucAolXxtTf55i7bv9qeNxXd79XIZ
qfry5hMsW28dLfYyxdFa2/BDR7VBvxy66VMp242I1Uz0wbgQQuslXuYe0DR/ibK7qMXjl2gYQ/TF
uLihLGS0ohkYPcYhURO9nUrl7vwSsu35flehWZ1ScIGoOpfbgrO9TvWYpZ0WsVMoOlhNZxfJqznf
K0soiPfbseIExuW47UQSQ2sBJk+qExDL1vqv6vKYYdjtvFUiIO4GXCfQ/A1aHF9B+Z2kqR3qoNHM
PuGlSQC0/YVOFnFekKpFNTQTvpBsXbahTxMR94IIgHOBvh6hXlgCoGXT1KC33RtXU3GQD+Cs2pde
tKukj9AhoZBMTlZxRwgOD3Dasm1V7iawaLS4BMdXxpXll6BfKgW5DIul5zyQO0BqappG2gFsiKNd
gSpFF0OkPQMpEoiy0hgzrO3XkP53MfLfTeROEyiDp3OmwUOqWT7OQ3On97Wgiiv6dNwhooaLFuQK
vN2Qrvr8a6h86IJ9+kz87TeLliaUdaxctNwH5qMEjetEhLFdOFiBcAHCIkmsGAOsaHf6kckLRm7W
oSZM7GkXXYBvzs+e/2rz8rJiaJZQrCwFYoZ6c69f6yFkdQsb8l+CcCT4QAYXJcZEN8N+hA/E+X1o
fp0KQWzdjEIo/Moa6Nl1vLX8nvZNzL+gd8+uvnehnDhBijNCaW0ai87d7YTlBMVf3vohlZSADaXm
UOfBIDum9m/rEORBxaPkNz4xPdG1d/P8WyFyfpERooSIE3i3NQ/R+Ep0h4oIfbcH+FYY3HlRD+Cy
gJgvy5s7lvB9yUEncTd6Fq5v3UO0Cwph7BOZxfkE5AznLg1gljzjSR0yp7oVoW9NxIy9nbmsTOMO
jtmaanPMYBrrpAGrDkIsDt5+OEg/CErp8mXlSK4U7PPS/cDuWgFzB4pmmVY+tpj8NsuLfgkguHFF
4+dI+9hI+wqIO0TiZEFsqmChpL7m2a7RbtIKZIR2kIbuTA7p8Hke7LS/kEWPdNtVhhUyd6IQbTCh
JI9vSCqnQxWogc574Cg+saP98JCku+nl/JqKnIY7TLpSSYLSwO6rys8qVlYxbH0S8dFtZmorq7ho
MiRqmcSYMXRnCTesGn0/1U6rHqZWsUn+kRB8wnrrVFxdWKe5Vrs8AZaM6+mSvEhJ6o70zogFZ/92
hNTx1EkYBRjf+m9B0zqmyYgyQ/MYqQ8LuGnoN7MTpYPb3+cEw30fq5PkMJXYZhvrfYJLapAbfgC0
827wB8c74XCfSJlz0rctzGH8yhru+d2/7wbRMboyPgvg2M+9y5wgKvK/1eOb/ANtmcswAlz8OH0q
DuQRAXIfHo1deqh203H2MAhl5958oX8T8XT9ITSfsLnwj1473SwKYHcuWLjtL+pO2zMmS+PI2lPv
rYOwiCL4iPwAAFXzMex07GqMHFqXxg27l4fHUbILagc342XnzPsSPaPnF1mEyp0HZAnMjJpwHQKJ
6NBTpdvmv2ubIhVdfUbuKGhzcxxL5p3o1LiKqmQvm7VjNdk1JCh3f2cNs3a1r0MjnOLJAJQ1Rs4y
XgbL42gKv9R2pDr5Bhf58UpH47aBb2i2tK8uoeEM2g/i5v7dYAd7w8/uci/00qfztr3lOOe2Axf2
QXFKm8aCcUZrPaB5ydEXFZ29yVMfZrvKQJEvAn2sMu/BI7QXYIvchIsw4AqLq4WZbNhQpGSFiCcQ
bTVoffcWhzHVZKkbxt7HDp7TSnMBpzUbU2nY99SSuyZPHTm6bmgjuOP+IVehFjUIhMw1XsVoXuYh
7lKcBgU4433NjTzjOn0grm73l/oNU3ZpnBgUswJc5vfvv+cJlnOjNBs1NG2CyMhSa6cYAm/SRUNF
f8ibTxicz7R1VEDVHowx0SX46/atXzrGdWYTW/c6J9qJqnx/OCFOeJyfSHJhTcWM7EuNrmo0gBjN
XYl5hSK32+jTbO1S60rTLhpUyupONGUi/I68t3SgeQkGGKt/Ib7qTAdlrxdOehkpznDBFA91L3UT
4lSld357CL4kf1E1orCE2jmA0eaTkdt+FjTbbe++X6vKC12Dca4OagOrOuQeyXO7Kf0FKofnjdi+
CdMTCncbMerQ7HTwibjTc73Hg8Wh8qTrqnQH8FKXn7DFr0TbW7Ru3OEzT+OoDwEQlUC6qtRh38mZ
e96q7QzsZBT7E9Yngt7KC4rPyCoL9cbQun1rpJdl2V0oyiD4SqLNZnCnjwQI3HlgDuutWFz0IDj5
le62l2/CE772oaP7ZBoXP8p2lo1pgWld55uzX4evpXAiQmgTF0Bm2dJJ2TMQV7pZXLggJJUPmT1k
NqQZnMIP/7s6NUsXTmZxIUQPyjGVGiBmkGbUKVQA4fAiz9t+slqhcLEiXgJMSkKA6u1bgXTtIYce
WnKt7QpfE7zsCLycpytt+rmOCAFUodxF6aERlWFEtvCUbosBBvSh+J8twwE8m17sM1bl5AP8tb99
HJ5IfgpLTDTpjHwP7L+dt5iu3ApKwoJgx9PHp6Nu0ViHNeX8WZcSyIV/U6pZEBY2FFV/N4SLC3Wa
JUnPzoo3poi7ZU+vVRT/dMPJnkZv2SHc6XblBztd2Ylez0Wn5DsiHfAnlcUIcD0YXSsLL6q5uBzw
NNwEkl/WY2g3FbnuaYZoXzs07a8lY3w8HxhFO5tw4aOK63pBcR9305+Dxxg6MFEl2fI965RR91Cm
Fpkt2gdcKNHkug50E4BjeEv1L6kserISnWCECx3GuEiByVg+tRuIuyDbiR9Qy61dRqbbONWP0F1e
/nIV+ThCsrANWMxn90QW8/Eaw0KJeaPhfS728LovQBScaPykj1knUh+2QKx3i7eotg41tdzvRzt6
al3FAeOsy6REFFEr5Pb4JhMIpGicMGX+fbXTTJpoMe4AIxLi5/onG2g0vHQ3XFQX3W6+rGwFefIB
1If7xrFehDTdm4Fhhc/lJ6UVhDN0GNiWZfrHtV/+IC8MWvf0C4yjmbt5LzpjN312hcllKGjfBhuR
NqOtsM/sXKvtIX89/z23m9RXEFwkarQmNi0KiNGhdrzXLnCXdMbarn9IjvmZ3ATPZF85EOkMn/qL
zml8Ua1DtK5c2mJAzdeUK6zrLPstXkDGp2wWPBW90Vi/u+usjOSCjSGBEyBvYaR2w8iSw2PYXNPU
CRKwgDYYbTec3KNXzdfBtw5660x4ffmpe8gvnFJxRBf47Y9qqiY0mXDK8xJxcdxEaOqQGQ/Gg6kl
t0ZTPp3/qNtL+guBvxBgrCFX0xhLqpSf0yi2F/IsiZ5ON+MAtKX+ZwV/KeijViOxAYxaVW7IlN+S
Xr+oybLPQlXECSqyh9t6VmaW08S2QUue67izp+we5TFBZGPR+b2PnAzi9lqoBGQ0MnyWhsR2nn2T
OycYLqLwmGjHoBB4pMgibtdBHjmc5AGrlw+X1XQZm/t0FuxsFvrP2cPvq8boraAABGnz3YxxerP4
ucSjXYetQ6qbPnqASuF5v9vOLFZOwe2zvFcXExOnbN48v2ZHejva2Yz7vuKU3rjXhGNR7MufM5I7
1JMmVMjE1vGfblvFziI79WOnPiQX45MoHG+nuiv7uBO+WTol0kuF2dccRj89mof2hQkjNv4seklS
RB+QO9stJSb/BEbd17zuJvHkxK1kG8RLBLMgkPrztJGNurntBb2s3Pzvggh/b1A7jGyYCXPR1PKr
Ojr2pNm1YeKd9xn2hc58Qf72YEiGGuVsSY15suPOCwjGvtrI1ZsnhEnnPJgg9PL3BxAJk4oaCCRy
9qgoV3InuDwIgiJ/echqsHUPJYshBvk20J96O6CleLohier/nSVcACESvsg8A6lranSqLGN/0DtN
NNgrCFP8TSEpxzGR2XolRuSU4+csnuwi/3belO2rwGlX8VcBsNWGU6Kz8A51cN3JvOkidVTwYuAI
9sFB/v08nsgoLmYYedTGmcmcoEhslH7sBiy8Sii6DgjOE/42gMebxIzBMO2S4vtkPEYZplPrZ6n+
Huj7xvr5dzZxsUJfQNC3FHAHs7u0mgtVOoZEcGRtX29On4nP/BWrtsqxQUDovOpgecqFdB1UNv0y
7MDK5ydQDxS+OQjCO+WewUqNhh1h/qd1DsbJkZvmTizZGaTjcGIKW9oFEZeyP2dVrZvLNO67HBbS
9gqMlc7QmRAbug/Jt2JId5bpFh9r2V8tKpd1oCWVKhJL1eJHaMh7yj71X5OvbyPMQlk3QXSiXMwY
ogXdhx2cRM1au8IclPHaTtejiMpnm8ZkZROXeQSmmupLB5vYwZVB1Ki/IhhlDG9NFHPLA/2yOKGj
+RYmYgo/OlJ3Ed1SBVucspVYfchMbYwgVOE3abZP+5eKuIqI0E8EwUURxawgoViyDxfch9m1pkJ2
MhLZIUo4KJdwyEFEY6nGJ5N99WhAnEGh9vhp9qK9vF+MvzsdKRdEpjogRAuwanP9QLRP1BLR+G6e
9RaGdS3DMHSTl/yTJlB7Qt4b6ZOxk9EdrYB3tqtytw5AEdDOu/MxcfvFcgXHbedB6q1IYy+W/6g+
ZPfhW1lSrFQmsovbxF2I8wR63HC3YfRGOj6ifoFqRO5NkeUPqai7aTOLWdnF7eMp0CRaqIALkoPZ
3CyiUsema69+n/37avfIkYLPJLPXVuIvxlGXjpr0ev7bbIaiFQS3QS3MQk0RK+YsVmfTyKfh1QQq
4MwUPIpsm2Io8DeVSYJypvSZmUcquzmm5fVQP2XqrdF+hGHHOkFwprSS2pUTuDXdiXZOSmNfxnQc
2Nj/0hIu3rQVuMuqAZaQ+FmatSuQDdtpMx/Of5dt1zoZw8WbqckmU+5YCEgPC1ge8Dhtn0fY/vIn
BC7IDIZshmPG7Jglewoqb5GLfTUp3hzSH+ehBB+fb+AJI6MKFZY9LPQbWO/x+ntoa+kjQfP0+XmO
TqVSmqnWcQ7IeBXtHmIhVYxgwfjGnGQKm6Rm9bGWXqBdN8EJUKqQLBGN4YpwuCDW1/IcZ+y+N8tX
s2Y6UQmKLdmtEtk9/1m2K7mrJePi12JNhjbK2DGsm0N+ZJ1czT7yyPcIRNm9pz9ryCfri/Qp8cMb
UWPtZlq+AuciAinVRYsmOEWtV05Cr3L1KQ/8oXydYidNn8+bKvJALjbooGIhgQRLQwOMp02614LW
USWRoLNg1/IKDzNUw3NZBYxFj5bmd8KBj+0r2mrVuLhQDWZXqQSr9k/r3bI3Xe26R/MN8ZD6+yJG
CpEvckEib4Kx1CsYhJHcPLkI1UsiOdEs+DrnUd6psqmzFqjSCI/Porj3a2r9wBx/5EwdSe2gmhZB
5PtDPvJv6FN5Dk1VmfoqZtUx+ag6urPs9cPssQX8UEn919fCKOnvB3jckayuQgDFxlOPMlVv5xCV
+4hrm4alGLKG85ULFx0m9pu2r7CJ9buxf6n7IxExLm2nVScILk40cjKbcQwIPdJB0qmOD0YCskzF
OGrRc2ylogrwdteldQLkYkOJZ/kME1usvMcaTEu/ekKzLONwYM0GwXXgzLe1oEd3e++eMLkQMbVm
TKgJgZmgeSjbAxXeMGV87HcFtpVRXOIAcu8F4kYwSvWbtwmn3qNHUDk6Iq/bLhCskLggoQWKFFIJ
pmi9HX0O/N4P3OCS3EDL1lc9jHV6It3N7RrpCpILFJ06xknJBAaTQ36NXlV3ucjcxM2eMG/cX2rX
+SHbhzdV4cSe6D15u9/rhM0XSKWoSeiwwD17w+4w5BzdDwGeQtUbuivxGqna1VUM+gd4zfmdJ/AY
vmKqLFNY1yVwSfUjLtM7Jew+n0dgq3bGZfgyKWuPAfUlPuR81LzeNw+azx7lE/88jMgQLoQYJW5N
0oyPZ8ovca3bk4jH8Q/H1q/NRdhfsLrJQG0wr1soe0GvujtA9e+OODU29fy6OKxmPwknZllkPbdy
XARRuywnOcXKybeKp7i1E+7Id/b8Ye4rX+T929nFyToudOijtmhmC0eQ6wbtxl6Mu5Q5Ckraoo/E
hY86spRAJVhCrTlEaMsoSuG5KILg4oZKl6HBEx828WX4FR2w+8it9sNet8tL3SuOYuoK0cJxUSMi
SbIYTMOzbr+V6W7JfxCR8NJ2bvHr2/DF0sAiDXSKABEbJhQyrhMZnSBGaI/Qfz+/iwTG8DXSrtOg
hx4DKcrU+6FJnS7KrvO62f8dDJdTZHVPaWfB2dC4s1syYhvEdJfIEuhkiKzhYoLZQ8lGYkfwuNxM
w/fS2qupAEL0abigoPRLuLQyLBkhQ1C1vtpWjlqFjt7cn18ygV+/0yCqlkhpJ9hikKtO9Wkg+CTb
z62nE4gvc84hkaKU9eIM3rwjDmgUKrv1/hHDy3zj+3lzROvGRYKpVtJFamFOnrZ2QC70UHWt+jro
BA2LIhfgwoGmtEOP6St4WniVtD7Vc4gd/Dxvi+hk4GudrQxtGSlku+Zg+lCyfIo8pCr3kl/swKrt
KX+5S3kCijiUQNGsAc+SjmnyOjdXrfHlv9oEvhVZVSDEpOqWTlVu7+RVni5FtUy4V6vH+lqBPF7q
pAfGu8I0y0ST5ex7/3bWcXDcPrJQZCdyPU94Rwttoj2hO5yioLtI12okGnd8t5XesHRwUahYJpnX
dKmiUk7TYJhcUi4OtWKvjPTd+eV753a/Q/DVokoiI60gOu6aErqflOcePU/d/Pk8yLs9xIFwD1pJ
nxk4sfsJI5qf0g6aclZpK9muRCX3PJDIGi5cR0NIhkwFkFFh7CAzb8ywdaVyEtjzPgl+M8hER55i
UUU3uKCgqkUXgysQH+Yhu2RZcLjDKTe/lK+sOsCaEMN7chd/O2/d9jKeULkQsdRWiolHuF5ITVuK
UBwoOu3Q6svl3AeC+u6m62k6qNwUXYeV3K4C5WI6aWBscmGqXVaSqzSl4GNt7qQVBPsTVmmqlTdR
kiTZ5Op97IWmZZdh+zpJ8SM48PFyFfofWL0VHPOdFVwTTtUUxLBICTCToOzGdq9MiTP1t+dxNn1w
hcO+4gpHUqRBy6dkgjj6N61v7VT+rjf/9frM/G+FwflfMLeTUTNbosFv40dV+3rehs2vryumqkIj
Wn8nE92lWTNCVwVfv67UlyAjqmkn0ywqRb2/OzM7dENFryMe2d6JtA66WeE6CTug5o075BE07b7+
abkrLTuG0oJnIISTu/O2bX4fvIwQMOhS852mS10itVg65gdJdiz0yI8WAupFKnC37RiBM0mjlmYY
74h6La3EuKIeTniHw2Gx0/Zx7LDmMOmrbtndo2p3fnyfOeg7/4B9xNJkyzTx9sPTn9F5CExrZHqa
w2KT6RAV36NGkKxsbt0VBrd1aaKMkz6ao5smT4Ps9cFdOl8P/WUTv543RgTEbdp+yOKgkwHUmZkd
xXhqfCmn5yK6Kq2X80ibbrEyidu24ZJQyDVh2YqkeAoa6zJvwCGY/ecLBfP4FQy3c2kL9fqgwARC
ZVxOfW7LCXq/BKa8r+gxEGjc6oZpIDfi+Zesfi4Spcb2/XdwNPGgbFblGJRFCcApXekQ+a1ovGPz
eFqhcodvUNfWHJhA1YqbtHiqaOfJ/XUM3ZgPfKkVDnc0WVNMx2mIkbKgrpGj/JU+WpUgq2RH6bss
jxLFVEzkXe9YVuKqojHEW7Fx8x9F4SVl5+jlF1k6Uv2+aUWUhdsr9wvtrYS+OjLkWU9rc8aRUZd+
kVi2Xo7ubN5SqRfcnTa3E7WIgqd4nVi8ZGq3SFWSqPA+dVLdIPg+9RcBVNKb9rGL/nPu/+aEJywu
W1EWZTBzvDS4WXXb9HY8f4pEnbebe3ZljvX7UTsk00jrGeYYNLfN6IuM+dP2P2sU/24Hf4eRLD0K
Cxl2zKMOQel9UkjOkPtx6rWxIXDt93dbBgaXMzRKTePdVLS1VFKSBdhD7U7GYwkKqYdqPzngMvUy
vxR4w+YpvwLjQl5MZzWZEraRsvscDeYZEamPvb9wcvZw4a5MOyMBZ/eEuzobQSh9LWdUnIo/7VRE
oZmCTU+whptOsbKK87uOSFZC8NjpTkt9tMbxCq0ou5YuT+ej0OaeXcFwvhenMqqsKmCk+GEuL0st
trtxJxzMYz/zLhCZlqUaVCXqu/mfepDCPI07SL/rzwnZZUnrNWjglMinLNTsVn6Beu95wzbXzwLt
OSVg74PIwO+bapFMkg9JBa9ILUdHGo4h/cdMh67Rf8dRZBkXW7C00ndNKu1Qz1IVwLI5ux+g6GHG
d+H87TzGVrxbY3AeLtdTrAYWMJLqxeojWyseh84ztedqFJTXtvbSGolbNXkywhCTzrgRgtwmy/LW
Hg1J9Pq4uZ3WKJxvgxa97wqC+620H2ebvVIEbhI43ZFVv9A1fC+LlHM2U/Q1JOfnydxlIQkB2e6G
y3wHbuXLMb5g4+mqnbrRj0SHgILANZgZvNOvMPmiBHqLNEOagBkqLxO5seit1T0m1XWLZFmnn8/7
yJa/r8G44kSegyFVqlBkadu72nDn/MYYPxBo1xAqt6XMpqxJCIiYGODDTGwjNHZ/ZwWXFAVy1yV0
Zksm7+XwxyTftKngYrsV8dZWsC2wylJ6ukxZzlxcorMtGw0Bs1j+GigQjizzSRCFNk/CNRr7bCs0
a7DooFIY9O+rdD35EHLGsTHvB92dBDcakRfwkaIL4kbJAYfHMyfKJS+bqSO3osd9QZjge1ayLtPH
RoYnhHGxHwkkFY3I+4gnUEU2DAssTny7aTYZcSbTBvfOzNhlXf8YyMEus+LHD8AARFcMYqkqX5vM
uqqKcbIifDfUSarBlmjyOlT1/XmYzQVTNKSqhq7JhK+0LQ0hUskqBPPYO+GQ3UhdJSh1bR4SCtUV
zVCIJaucpw0WKl14WJ7cTJPQpoTB3gQcoe0tMW+z/O68OZtutsLi3KwF9aAFLWhk+jMkvIzJmbTp
JuhCQcARwXCnUZ3RYmqNEluV3Fn5YcmOeSJYNREEdxQZvdGniw6IfHoIgx/y4CfDy/nFYovx7hhA
zoOyviVT7V0NcogzK+txLWoxUuqagfYjV4NdqlXfNCkZnfNgm46m6qppoN5u4Or3e7wZJU1OAjSC
unUV20lWunlSC2La5pKtILhjII2tqVdkhEpdvo3Vi1F5XET9sttLdrKCOwZUkknLMgMi1HxZCp1S
Upy2/rwMlWC5NjfNyha2nKvw3GNEqrZq7Mtmrt3SkPZ1GzgmaMzidj4Yxt8uHVvaFRztBm2sc3yd
bMGAlJa/LMq80/NYsD23raJUVXQohyoql+yERZXRHGO3SKquFLD5WXhexM1/eJ26j2wf9ReSxvqX
VgaVc6VnVo8su2zrfRgF3kIzV20k77xXb7ochq3BsCVTw+KFUCGTMie9Yk1uh+PTHNDSlRW+rIrk
AbYT0xMO//CP6ClHs0qR/qa2+aU60H3J+BEgiKHY3Y7NbYTLR3bTCpLbsHGvg+YRlKeulnp6fJzy
n4voI23GhBUEt2HxYG6GiWQiJsTprm+NfROngrxDBMFt2FkDfT5JYQWBtKf6FJUCj97+MpgDQCFf
hbwmXw42SVm0cRngOne1eGyWhtXXl6NpM92pyBfxR2463AqOiwtNKLdlmcOeUQndvOo8yYIo3iCS
ntqMcysYLh7ItMC0Uw8YRf0eQ3M+DlK8VNmUiIZ3toFMHAloKIUEPOdlOknG2azC2Q2q1LYqNueP
SpMvlPbcjDzGCYdztTor01APotmt+m43mfXX1Cy+pjX02fup3IWj/O18YNiqKyhvBQWopOAZk7Nr
sUZ16GW4toxHl/QIgvQdkywUNbttp/EE7x8UHbOoO3KZSBTXsqxEcD/tRnoF5ZOfQtUvIjYGuV3J
FbW5b1a+IVf6C47LSvD01iZzCrjogGPWKTzliXxvkzehNc0Z/OoKN2SU3c8v5uYmXqFyx8Ysg4Ks
VOGNaXjVTHe6JkjnBL/PlyDlwqxQkoFVkhrZs/zz/0i7sua4cV77i1QliRQlvWrpzW5vceIkL6rE
mWjfd/36e5j5ZlqhNc07nqpUXlyl0yABEASBA3WQHBObAKZh6QaeDTRdZJnpg2GI50rFaW4wP27r
vbrIko2bjsFiGl75bMKI2JOkqiMZrRZrxKw7ornGdF9Z/vVt2ISwwS2iojxbo+KVpM2CcS5G2FCS
pzcaGzB/rngJg0risiUwYnaCDGmDlYRLqNPjnC6OYXm9Kk31cIN/E/xehBE7bJrSaMZOBQrLPP5+
2O5DP/k+NKDHBCnty78nkUSmVlvhCQ5owDQ1ZilYvOm1OjI36lzb7zKPE/0s58jPZPSNb5s8BUDh
5GNTOUKvk9nT8Nh7yMCepj0uoMHiFJkyzdj0rivhhFMpTSMwpyhYzLaIHW342SjJfokP9sBcVfaQ
uHlirLC4+qwiuzi1alM34tkzdLAGLHtlQT5hcYZKliXbPtptvGIzy7Lwai341toY9LYLsIJ/pkhC
v3ohd5P759HeHmTlJ9u+fIUnONe4ToneRSnH44V3eLkkjnX7ZzOHDSIqiZ39qtx6awIX+QS32iQz
aTC3AyaATmrU2Hy1feWP4Mhp7S2PeuExfrjjNLGH4mx64Xf2RGSdyFumrquEwCWixEEXUwOmTZUp
6qA3RH0Y0s+V/si6n9ed1uYurjG4Pq30hbXIGNcTMIbXGczynNa4uik/957m57vMVZ7/I56gNdVM
id42wNPuO68DXavianfBIT3ygDBzZYm1X+8F4i6iOM+kKEdgKLoQ7LwMk5RqSLKCrE3bqXvIeKv7
KBH/GvwoDlqDSABj3/3gTpq63t68C7Bg9KUREtDEwRCT5KkkH6ruySbSB66tk3MtnWDtKMQJEkvj
1u4w9P1rkcOVs/F7sCk9gJlth1IF//oObjmYNaSgMGpbGK3JsKA5/RIor0v5QEY/p7Kg5i1bIxz0
GkdQFBTuROlUAIeee1/1QSB20A6BV54VDPbszP/1B4U74yGUBKcyCQVH07XI+1olkI25djNmupV+
aubPlr27vpKbm6erKHAyCRrhRKIXXa+akNoZTC84l5Zva+94FEIJ1d/fF3aqsI3QZPz7dds5Y9Dh
SfJfT7/im7SCEDYJR7YdkiyfPXO6U8pDW9nIxrtm/Z4ShTWOsCVhnpM+C4GTkD8YXklKy52NfaJK
Cts2bXYljuDy8YTGatPAigWof0abdBXbbiwtkeKL8sYlYc8ZxTMn6KREz1Dj9hin0K9af2zsXR08
Nd03VnmzlknSZJvPZ/oKSvAPARrl7bwCVIimjiOnOmluptCxPyaf1F2IeaHyS9C2Vl+kE7QuM5eo
GGY4+J4+12bqGP2X62azvUkXAEHnzFw1IyXjJ5Z939W+kpwCmWVunxqrdRP0retKFjU4fb2hd6oj
nwhvESfccxZ1ghskL7Ll3Xwhzv3rwkl3TFDBnk06eAqBHH5T7nU/80I/dck5jTGbSkc3H3uSJem2
Q4CLsGL9j1EteaqYWNDRNV6pn+wU8M86PEnDe8J7J/gmkXHTwa4Ahdt/oXYspzyuSY7DLX20740d
jzsm1KPdd76FLr65ABGvLAyXKM6vAHMV6qiJ3StE45o53dvhTV49VtnxumgyCCHaCMogbFoLuxeD
p8lsHMzPmwrZ8GSZjvz6+0qQuOqUeuSXsxrzy3iHKUa68ymzysf8SFxwLtwbEpvbDL51glmejGHj
UB/0e5iYTJhKOWjIASzcIHgpTTm6yc8BaZvoVN/IzGBzHVdwgv3pZp2xNOdWoO17NHYmx1JGrSWD
EAwtStPMqCoOoT8u5nPS3Uqnk24W4a5WjQpp9oyRZShHYGC+y+zSk+KM+9q1vCF0piflzCv10w+j
o76nCFcnyKzpGG6h2eI89Kgys57ECAsLO3ZKOn+gVbrvsvTwDm1fwQiuPipajeQZYKzyk47hBIW+
T2U9fdvbdBFFUDzWqHrfcIw8wQj0JbttjNAbexkHyz9s1QVH0LgeyalJ4RnQ0dV2FG1dY3hSXPsb
51fmbtD8UbbunDvMv76Gm8flag1FNZw7TACm3Janj0r80vaSVtLNRMdKF0TvTgrwWeo6BEOryDE/
WV80hNQ4waIb9VDIenEl0oh5Xcx1YMQYsVtDpTlDnTh2R53rC7aZZF0LJKSKihTTHSILKxacYVho
P8/PfOyC4lc+JodTpJEZ6nRky8i/+iZou+zTr0N05XNzlqVRmHLJdsOtxudgHf5k4VMPgau/J3Jf
gQkRIia9hWZPsGdT5w7N7URerq/hplFRTHFE1sZQdbFJEu6hGTSG1AYJzqxVHYseFV2yYpuH/ApD
cA48BlQslRtu+dqhKU7JnaS8w/i/66Jw+3+zL5Qa/J+FBwwhllDHcjQoWMI9GwmvKYEejHRX43JA
SI8h4bXEXLdX7gInKJ82x4FaWdgZXa39dqzcORhQuTHIAvdNdVuJJQQSuRHac8itVrun4KDLdoHX
7sJnzmkvD9llQgnqFsRR0s8R1lDtnvTqq4Whv/+asItfFFfy8J+wMh8tVQeMhgTEEpSHuMh9cJ1R
h3TIwFzXh221u2yQoHZEbUcz5ln4lH7O7KNeW84Y7cNConbbMdhKIOFcUvqlrPFohvPCcIpbdkJt
oqf42pNx7j/zeunkD+nrElflt6pu2pZq4E6nirNXC9VSW9bBokoDMRjl5cx3yuQAzRsPtUTAbZ34
G0w8NmyzC8eQJ+SVxTNCzVHCw6JK81fban5BEaw3MqK2ivmpG39adiaup+HeeMS9A8wvsXS867ar
uIAJtjs28TwZPdbPSFUnqRsnCF+z1oT3Owx9771HDy9gggGnvZmENnfhmfozJc9aR93GvLEMCUHs
trpfYATTrSyEQzHPksXxi9KAuql0aP5lSt71IKTTC5BgwNmSVEnMHR+5j+/4fY1PvFiwhg44Zjzp
exBfnje6jtPJZIifEcAK5kVow/JEbdFD9GusR4EW19ztv3AS2hLTH+uX67u1qRorOCH6M5XBKlW7
RtV+V5/q+IFkx5Dcj/o3TOGSuHa+I6JkSPeh3M9G2s8Ub1IT7oMBevrxJI20c3e2ZHWym55pDSDI
whNOpAQBGo4O9sgJgZrv6g+moZ+xRPFqtO926ffrq7flK9aIQgwL6oiutfitF1lAvcecoKfIkJiT
ZNXEmxSZSDLafNVY/scMn67VkpYrfRuBGHiGpHxMrLBsZWImhclPKPOD+dnaa7fkkLvgsN1Hd6af
73GRdzFfCTe22As9TOR4MY7N7vo6bmZiiH75DcJCgqNRKwiBlN2O7flgcrBh3Rg+78DpQMotG1mx
GUqv8EQnz0KrXloFeAlyg2AgxBRZb7nTHv9kAbeelNHpX6Tn2JZtr1EFp69hHmiFYBp5mBOnXy6Q
b9IfhhNzzJN+CHxZML15A1rjCX6fhV2m1twgGq/8xItAwv1fbM9S2bbOaCR2LRVFBmBoE8ufg3FM
7YKYA2iY8bjlZJ51TJGT+ZacZFNcN1MyayhBLHOoJxKlgMp/YmJUB5ox/H+oQcKlWG4n5bf7BzxL
x2hetJDiyReObRXCFUEZsTAlg9e8cqK22G80tziUR+1cub20ImDTHNnfaGKZQ2SzkpYx0PrsMCqP
WSOxd9n3BSWk5TB3aovvl+iYafPkI5ksSZHltideySDsUJyVTRgkwEhurX3xpXZLN/uu/GE+ojsa
+eP4vnlXJSRZQQphx2TS2er4JnH65eqh/Kr4HZLWIGzIHHCseO+p+CUmhvcZaKJHjkQ4p822IyNa
tgZvaMGCmTkdEubjgEcTKjk2t33jCknwz0utt0sXQd2HHdmhMPY0YY4QQbDIW48CV5VcXzfPtBWc
oO05U1UjKgEXabqjqanXRRh3gqKe6y5fAiPy2ZVaaqQppvlh8uG3oLpN2Xer/XAdYtvLX0QRa8vj
BYJg9OHgzZXLZ90meA1yhl9Faaq3nH7NSXNlExC33cUKVVB+Fk2mbStA1Ss3e+YTyyLPdrPRmzBo
L97Jkvu/zqo3cdUKT9D8Iq6HxtCBp+XxkbHAqTL6PFXWJ1qUuzxL8DheniwrelwSWR5005esoPnf
V56RKVlk5jF0JUEbQv3BkHUicNW+JpoQezO7X2yMBBlAQ3Cvhy4oMxyTJm4zn3LtWUEj5nWF2bpT
ENPQNDCMUuT7BTiDqsEQGDYsTX2x8RJUpt8D/eeSyXC2df+CI1zVE2PQTHsBDlOfsXJUjRwmY3n5
B7dxAREclFEZ9QzaAwx0Tw7Kh8VrQQE7Jk5mOn3vTn6HKc/ky/X1k2IKrqrJ8iQbMWEdTYtT6fA4
LvEU12idwW2P01nxdFm1xLYGXqQUvNUQajhqSkhZ1ORGrX4qeizxIts6+DeC2DEQkykZWQWZej3Y
0ao7mpl9oxrlp5nWTjlikgsddFkTv2wliXBKY7LVSJoCKTblpveV1wh5efOOnHHHwNhWXt1yfee2
roErzSeCz9KGqowGArgyOaRm5eTB5AR4Cqi+RLLxeBLlJ4K7CoYuj4cKUIUdHWdaeX3Ye0VHD9cl
kigGEVxTvNQhRiMpg2fpZu7TeIr3ixLH/nWU7Ujn4jKI4DKURGHG1EP/0hkPXdapuI+8IXH5e3l1
17nKMd1Ja7v5Cr31iheNFNxHnwdo7o8hmvrY+5y6p7uhz+ktr1xDa8FZkdSGbHtF9GeZho6eMLGQ
bOzMIVCicMSQrFfFOGmkci1jTxXp+8bmFQL0C38BCVtmh1HNl2GE9xgzR/e1mzrxNHCp+PwdqtJ2
1/duWxEvcMLW6TRSkxj0j16ZfsjooQgeikiihDIIYadI14yFWUbgsMADTZQVbmsd1ERWkCpDETz9
0C4BywugqNNXdXzM2OeSHq+v1bYTvKwV//vqoF9KdUKrBLYGT0/R04KZT92PyAKveD7saiKzXZlA
glPPjLKL6hE7M4b2XilAvWDOp6Jgkt25qtiGqgqP1KGS5qywub5Vsdcupyqyncn8nPSS69BVcYAj
+PJ8Msmi6MDRgnPT/1gWn7WSml2ZKIL/DutGb+scECTrYseOsk+hjsl9M+p0dIyWuq4M/xDh/k8b
IJDgwqum6Po5g8Jxfn4Q6e6K7xnmiXP3k7jj43W0q6oHMMEr5N2EM72AaCmSMgraEFHUbYRfMDzC
m+wPmvLHdbjtpAmY9zBq9BdJhrBb3WKkNprsB1AQ+2yfHhDB+HXoKWd9px9kLOabwq3AhH0zrKKL
aIzjozEH34hQrZg9tMNzWRvOVL8utmSsCzecNyfHCk7YODNM5rKrINuwYyfjgCHYu/RBnjHZVPgV
jLBlpLNnXFgRtqvFfhhfAxD3yJ7VNhV+BcF/wsoh6UlF+XBFXHqmnak3nK/f1YvHWjZTg//Uaysm
ePC+YEFKbUR/QV7tOts4xcyWmJMMQnDf2siG2qS4RJFMj1xCQgwBMGSFfZsB3mq9BAce11mUJTxO
zvTbHnMvk1eLPFTBh4GQ/yiO4LzHQEUjbwsdM4J9p52WROLqJMoltryy0K7HdsFyNeZhRogQPbXk
PQ77slgiyfXYK3lXtoDQK9SNauNBo8qegAbvuqvZ3ngwOSDvjhY9seu5K3PVTlPsiU36vVpmTlPI
Xsm27xHw1P/DEG8vnbaYFG88/Eam7cwbsNK74xdEb0irF/+fKk5+Zr61lwue4D2j0cypxmXq+6dR
3VPr2Ww1DAPeL+YjDo3dMtymluSE2NYIy8KlnZ/itqBxCUgnU7RaIs1jgpjzZ0NOjf7h+lZtH3lo
9/kTAwQpv/sbe7SKEnOjoHVe9KC7/D6Wu9OTuiO+vClsWzEuYMIiNtkCSr8SYDHehfVbokki+u1b
y0oa4dixy9bIrJFLQ33+UBbtlMVBFWrt8Tf16mP+oXBlLwSbHvtXMzSKKS0qFv2bTRBYC1IfXjO+
KNapaZCXVe7zd9nuCkZw2GmSFFm46IMXpvo5nMvnecxnhwafryvEps6tYASnnbBipHqOdHOqPiIg
SeyHZnGuQ2y6bNvW8J6CJt43A3ys3pyrelZxPzEGBD17hXzVMU17WPbMqiSuaFucC5agECZprWJR
gKXay22XGw4FhfwS/euJyCiGISuRxPhDmQLoBmAqO3NAKAq2nOtrJpODW9YqLGhtEBMqIwCmcD8O
hwg1wrJKv82CybUQ/DesMLQxT5NRA0YSO+CV0n/yJ6H4o+2aZ/s8zY6GeaPlfbh7T0HoGlfQ7AkE
e2qZQLOHeZfF972OrOvxvy2foNW2Poc1436hL38s9JjkoROlkveFTee20gEhEtHYaHegB+YR1akv
P1bT8B/tRjgOxrbs1YXbjdYR0L0i3zkmB9ZZnp1ZL2FjvF5fM4k84lMytVF3N3ZYs8r8jnaWSt9d
//623/zbNMXK0nYJa9rV+P7Y9q6y7KL2Zm5HZ+4O13Ek7ubXCbhSa0zgZLWaAyeIX/r+SNi5mFJM
EPlhRc/XkbaMlILvCakkahDQWP1uQKY1q3gqxkmQ0sdo+d4s9wmRMXpKMMQosRmjlpUzxXO0cgd9
cBiYSlVZdMVVVQx2VoKIceJUhYHazxBEH0y3nfy5+zLre6brThS9dMmn68u2tUFrNMFH590STbUC
kVr9OSofl6V0x752suloZIV3HWvzFkxx9KAplapoORTA7IhFearhih+cu2Pqpx/tyaH3k19iiLIp
C4Q3N2sFJhwL6tIUpcbzCQ25Tanh9MbHJJTUi8kwuBmv1HsoSREPWjx6yXRToK1Z26syB/2rxuGN
Pqzk4L9hhYHukakZRy6Hh9scMiPBKeF8GP5yMF2GHMJXdde5vLOIIVUSerLKY2441/CFE6IIK6UP
G+ArmEHW1IOvgjmlbEsHQ3v2Mcj1aJ36wyhj6t3ygGtdEU6NsaKJns2ArYgfKLtQlnyUfV84MSyz
a1Apie+PGoYo4bVAGSS+bzMgXosguKSFdNRS8NCNZunR193WqffxH6R18lsQk/vKMf9OZXy5W359
BWkIN4o2L1gx881qqgoszZgg13xOu3Ovm5LzUAYk3CZ6DZyeUQCgAA87UxO5FYZEacadob1InAa3
0yv6ZwhOA6X1ES6cQOI1QPXeelC+KWf04vjjIXXCT7KXdoleGILbKPoktdCehTTkNO9Slp2mZnKv
i7QNARZE8DmitFqsPK5GtPkYLAWZdvYcY3TPkko2Z/OCjtv5Xwhi+EBCEqGqCgjNK6JWTwfhSHfg
NATogdgr0vrSbWW4wAnKYC8LMUOQK3lNdzSK2xiM0Kx3lFlyJd88q1ZSCZqwNCXqxCZI1Vevrepr
0ezq5CGZvle4LF3fom3HfpFI0IIwjvR06gBljzfzdOrrc1ocr0Ns3v7Xm8TVZOXY84hoStNg1ejX
zuNzLaNdcZP9XPzMVzxDgibbojenSKmHhgmwAAyftLxJ7czXqk+q9v26VLKF479jJZSKMQbGEgBn
ShJ3KRxV/aTLhn78Qxxx2R3hbFDMtKutEruD91GeaQj97KXy0weMet7Laqc3BdKJDhIicF7Aon4X
KGj0Sm8DvCyPyUulftMjX9UlB8WmXl8gREYoLa3A32UDQsOa9dEf1vg5K/4Ygx14Gd+j1ysowVKt
vGirDL0IXoh3D7M/VWXpVrZ/XQe23c8KRTDURolak/I1wzh5vDl44aG5z/eD6aRgB3rmBIKBbF6F
ZJsswWBpCAo5kgFysT5GnK8j9gcmeejYttiVXILFtsxMJg38Wl74qfd51b7lzT/G3QJul9CTMebI
tIJLvLIkvUpnwwrwXrk0XxLQnSsgq2P2IRtT11w+X9+xzRNpJZhgtXHbVUFYA2tOwGIchTtrGiWh
sgxCsNmB1dNAeIVGY/1IhmLXRK0EQbZgQkRXUQWVfzUQWPFDWWanWjqn6L8Z/X05pt71BfsHFQcF
jgbiPX6M/747Wdd0xsCjEl4/maOifcTt+YFgFAIfyKLc5u8KuPQLoLBFFRL7yYSpdN5g9PuFWm6+
2AdLbx5tu5ecFdu2dIEStkqLNKZ2BXx4h3kOY6/f5lXpGYksDNo8klYSCfsVEcMiaY7LU1Y9D41v
IzHQKQ8DkbZF8Q+9iSBXQIILt+YyrGP2a6+gHBg95HJ+BOsYHJJvgZM4kW97upPgf9l4222l/3sl
xXAcgxfoVBAgj93TrH4yZfXCm98nqmqZGmEqaPJ+10J7imqqNDmWsNMcFcNfYkWi6NsIxNCJxmdQ
iX61jVnalF0xemZ7xnwRh6BJ87opbaoBuSAIMrAoTttxgQxt0IQOcpFeHhl7W2uPuSrjhd7U7BWW
YLU6AdMwxn/iLqthCntUOZ3xOSwkYapsyQRLtdO8tocMAiUj+o2LcBd17zthV4IIJqo2mb2ECQQZ
3QX99ZzXhIFFjaF9sduDNUjiEbavsis8wVYtm/5PDdoGFWmz3zrt2bzrHNo79S3bVSgZn5/eoRdU
JZhaiLZqPGX+rttdvFQVU1HhXGuPQXTKjN7J9P0UyepmN4+NFY4gWr8wuxoocIiOk2Nyayt1M/1c
YjIQrWT9tJsKuAITXBFGaycphnAAzPDL4bluPrcklhjU9tl0AdGFJABqPLMsNACC6oUTr9Hl9bLM
63f1sdyFu/f0toKm86+NEpt0qjC1OiUCnMkrAbT8Zhxsb+ms/X/SB10IKjFKCS9X3Kwy1LEsKGpI
SLWb8g/Veyqr1vIIoWTSFqZdxgCatS+x8VDqn5T44bos25Hkas0Ep9f3eBIhNtYMNc0eH7KuK07n
TG504I888ct1OInWiSXoVZxg3EcOifrmB1VHp2XH0JAVTctABLeXa3OlTyF3e/rPijVuF7ywJZDc
XzZ9K+jccRoRDJIQiWfnOAwTi1fGxsv92N7bkSSGlH1fEIJwnry2QWUDaA8s/YbNkkdy2fcFpzbF
RRzVaAjwqqXx08B8LK1c4qu3/dlliQR/VpDQoBk3RdoGXqNnbpB96ZWzgSnR/af36NUFSvBmSVOl
IRkBVQ37nt3ScE8TyWG6rVV/Q4iNa+E02npbAAKRomPT40hec1lu5B+s8QIi3IqNwmRJPQBkAfv8
7BZgAwhP2hPTbjEYySs+ynIKXIveBKSYbs1AO4DISswxdnEeLgavEcXTq9Nlj1atoVDiA4I5ibls
n9srJMHPZEPRt2OOABQPIOGBh70EbC4/OA1P6FZndpPtZRyh2zt2EY7/fXVvJWM/zSN/dynsHQ1f
9cFlmBB9XfG2jzjwW4PG3cQ4EfHMyeMgptOvCqTZsfbxIX5EVXfSOMa+cXRH7xxMP3+XF0UoYoIC
EkSkYnNeEGeKBSoZBI/so5He0tZ2lPJdKYYViGC9dproytzy1fvcecE+94NjOaK5zN5n/nxDJL5i
UxGZpiK2hyai4fD3vaJNpBsGz6jGDBdL296HbfGzzCp/GgeJZJtuaQUlela9GpmiAipo89u6/K7o
9NCMzDPC6Iiqy+/vUZAVnOBoa6YwEEPigFUKp/tcHMkOD2Y3ih9T394HN9VedtXbNjXwlVNmmRgt
YAsCNuW4KBiRiWoXnE535i7zctcKDrFbOKCCeQYP9pOs+mnT1FaQgpCdrShsygBphbjYVqDRMXLP
6Ebv+mLKYASdZEH7v56GHuWqGW2QXCt3USaLjf9hBU3LQkcIdFHsrBz6ItfMGHkHpXeSwJmO6WOJ
uHV+pbpTHvmEOvso44/Ylu2Cqf9uAaQyC1KVwFxY7g1jdzIy6gYYs3R9CTe1H/W2aEOxwZosVuvP
aVeNo7GgDsIqzrDGvWkUTprcj0rpD1X78TraplArNEGoQVHyLGyBNul/NKBCLQw0xMpY8TZPTcxq
0hlYxKmFecq/L12bKKgkQ+7aa2xk4atdBIWPFSc9/nkHzV/+vVBrOMG+iqZNMqsAXL4c8/Coa59s
WVi+5Q7XEII9DWpmqUkJiKmonKD8oQ2hN0431XsqogyL8hHUBhZOHOMS6wqdSlrjglY91KhWWu5T
68v11do8IdcYwsnfmph0QjpgRKXT3eK+joZhdmxfO1/fZb78FigFFNTB0DE9uB4BGDcOynwQQyUe
AtDciT4NvsY5/yRuibsdMYoyMBwCbzIqZlCIz6gjiccYc70AaKkgfVTPtPuO6hLLyRJUPy/DLmtl
fGVbZryCFN9VyykoLToAElHJKS/sA3gad62CJEzRHO1UNhKZ79FbCS0MLUKxNabzCUvKMnMYGKi+
UNWG14aufK6MrJeEUlu+woAB/4UhmFVdVVMTLMDISeEpoeEoGtrZDUuWlOA+R5QFKUo8pFkqytLF
qSRpbg5Nqvb8xsvDGuSrjtHLn3SQxb6WZcu3pFqjCR6QTcGgzwbQqPY4D+cO/UvMljHHykCERIHR
2noxBADJ7Tt7vm3Le2bsr5vxlo6v5RCsmPYNyFEy7E5G8TCz3NDQdGwM1qi+momOCbjfrsNtHsFr
PEHjZgZFLDger+zPD5wofjiAeLL1lH2+a79HJ1l905aOrxEF/Wuatm1oCEQt8kKwz6tP10XaMlmG
BDncBFg1GBXuqBZaeqYKDeSoSs+fKK71VHstM+2kmp1jLeO7biYrPDHlPypq1EYFDzz5k51XHTHr
AlX9WMOl2fFFxFuDpPj1123nrW39LaMh3F/zWLN0hReU8GzScttikHBxE3nZLndfOwctvG7jqAfD
ha86JO+aEraWWLA1GxVArWUD3WxftPlcxQdNeb2+idtKchFQsLSUqVOszljUtLkr+qdUNjKJK8G1
BRTMDMyD6VjyXHNgo/0ijQbHmH6Oo41SVQtTIFD2udcsDFQv1R//TTDB3miT9oHFH3CCIXcM8jnQ
/esA2w7ksnKCeQXzaOcDAwCdk6O+VE6SfyK55bOa7Uyau6piSjz9tle8IApB1DQ1nV4bQJwxgQwp
gOluflfpzFrlhBsJ5kKFUTsBg53HX83q7Nh/Mc7qjg8UljKEb0qk6ZpNcPWnOL2gPauMRqyNQUUL
PLak5Q0Zfkzjx676en2bZBCCQBZNlDjjD1N9dkrmpzr2qayueCu4ZZjvi4wJXvrfzOyy+7BIgwVm
GlHmE7SN66w5pk190wymROk2CnRMGw/jmm5geqmGURO/r1he1WGchnrrR8TlHrB0FXcGrfCt6ukH
KVcNt/7frZej2bgwYnN4RP07Wla2dkyDsfXZuS9ujFfOYhztbFelT3zEdOTLyBLeuiMA6rbFbCwk
7vvCmZK2IILQy6H15+BDV/mdLFfyVht++76Y9DSMJG5Us2/9JIyPZUNv4onuMKNV9grBz4U3C8cV
mpPJImQV3GofWmXbVDNwjvFBeYl2eNADl/V8pC+yJdugTYJMuPJQW0P6DLeB3zfJaqIcpUdYM06l
NRwLzvi8S3bMK35at+AXxgUhkk1Ofuv8fsMU+xTHIBoqxcI62ubRpPdG98eUusVyjnUXaUrvuglv
XICAZqjUwuRpVFfagg2rlgaaYQ1oywe2V2LcuEowyE2PEM6dP8Q72f1ne0kZxShQDGPEPCZhSRPF
Hkamxx2WdPQ1L/Mir/hufakJHpJ4gSz6pDvPkpUYby4qM1HUoKLN4g3j5mL3XTuqOUZMssneWfsO
E2RYqtV3UdHNftiXxNG6TlaW+8tlvNHVFaywulatDtrYAfZPYTUnPLEjppZ9sZ/mxClu5p3qof30
nJ3DwKN3peTh5m0Yic3lRJbo0rQNjEr/XX3R4V5mTVt2fhd/DJlXKTcs/NgvEFp2q3jrp39HEk7s
uR/NKUDNhW+kXzFVAd1gT4T5vYzJftOHrQQSnCZpcaOoirrzSzv9mgyg4ayHF4lFcDf/Zs+QG4Jz
4WYhzgulk6p0bRQBYyqJT+ZpQndm2t8wCjrYIlUap5ryr63Sxa6CsX5fysbOJWnnTasE560JQjH8
Cp0KsTEGKbfNnIVcb4I9xQSY3MXUUm/8KxaXXDc2smLwoys8IRpumB0tbc7xTsWRe7gRNLuWww++
0JPxuG4dFCj8UZFURDIJjU+/a2VV1jQDsV7nJ8V9gAuh1qAhTUrWv3W+goDT4ARmFG2jwjGhR8qY
Dn0Giz+TzM3vFBBxRjvDH3KfU37NNzLPti3WBZDr7irgUuIk1kowSfpafbRA2pp+wFP/dd2UQQgr
N5VaAHcCCH2+D9GdUX8uZK1VWxBg/DBQNaWqfAzW71KoSqMa9ZBgArCaOIpNvSCJvHGcnX8vCcYZ
Q7VNk6pUjE4VzBuq5xI6UOVuHoQOKJTK4dN/wxCcb8LQ6dZoUGrKWj9Ngh3n6S+YKXGyfEVEf6Ej
z8VQJm5aIG36fcV0MmsmeLE7vx5LP9AslOpR/aZb6IGm2YcyMfe6jipYRCzudfk28h5oxlghC063
7CyNxioWke75M2l+Ts/VTXhr4jkRI0xPxjNmlVyH3PK/a0TB/1KK8XF1w2XtntrgaVoklQz8F79d
S/DKMryOotVbMNoosGKjMxvYUP/BCqk3R/40jH74758Q+cpdcARbReWUlo46cOwwdKOowrF1XKre
6ZPGv75imxIh3csshsD7DWPuMikkKoKq84cpRxUaqk1ArmR9aKK6PkXhQt6j84hVVcrQr/iWizVl
eVtkEGwq83OlJh9GRfNLK/v5DqlQyQIcjCV9w2AQGTWLzRHHfanNL3j/2hVdXTlFmHvZND1fx9ry
SCAc/huLr/DKr6ZTNgQhwQom2ceyJD+qdnYSakmSiJv7tEIRNbtKimRSgYJCNyfKs52iHarwRILX
d0iDrUFSD0egJXL+LSxgvVXAv6YqO2flqN9UUaGCmNRaJIHMVsiLrWG2TgmBRggxxGRBu7q4QEim
8rJR6qsozHfVOjOcMh6cdqpeE31pJfq+uVu8lRn1ThoeDYV1RBewCjbIFpoRL549R/tpqHZ2JaNv
2oRBHA++YcyvfNONFrVKGiEJ1froD/KLmD3qE97z8lHi2yUw4tMJJXDnsYnjwzYj1e8KfXINWpVu
WCz5exbOpHho0LFrb2rzrYnG1dSbgGoPJX85UV+YGUpANrV8BSLYErgLu2aIDNz2NExO7rtUO+S6
iuFFeV/6Curtdte1XYYnaEM+hktCEgjV9sHXZuxPNoacojwqdSKl/PeFBXDqCNstHHvI4oihS1FY
QYcLZ+t3y4QY3Txolsdi4r1DpAuKmCovVSXrkgwoM8kxDGxy0b/vRvrN2P1xHWhT98CHxKnWTQSy
wllYFKSzlIEgzwFS3KaOSn82g8SZWljxdaTN64a+ghKOQ1WfcEQ1gMqOGP+cOsrTcEpyMOBkuI6j
nSI6ytje+BffHPQrRC78yqmXTVq2Sg/EIae+Pib/R9p17daNJNEvIsAcXpluVLJky/YLYWtssplz
+vo9rcVYVN/e27AWmHkycEvVrK6ueE7QZH/PqgZz2IhgbD1ZOsiwISIh6q7vxwPKoYJPxHOxcEEG
sEhQobyYRBqmdgIkOsw7A6k7Ku0qsGLttvZ62Wsn2407UxB/cb+UhrKhBddqApeLMQorQ6kU3B5d
MKw37ZkSdTpeme6XylVAS0HZSEWtVn5uuBHJGIeeJCn4fyHy3/0xKSgNt3gl6x5cEc41zzDwOoKB
w0bXFfWa94ZRpGSepk7qAkKAIhFXxzrXdtfNXSSCMYw079CejCBiSZ/H7neVCjDTRL/POL1+rYq2
Isg7erQ/47rEUyuCjOfbweaYmNym68gEYnHImDH1uS9D+1Dknt1jbGvyXyleboTu9fWxY+/s9tMw
qWGe2La1xpApH8k+O9KSxKsVnERlV96roakoS+LyIEhiYyRiqPEw6rQCk+4T+whGd3eUD/MkSqC4
1xe1fsexKBcPWx4zzERu1gHVuUG17+06cpuBHEgy3duL9XUui6Pk9KK9Lp5XR/UdWyngS1Bsdopm
7pW2lQcHz3w+vqx2d1PIdZBIkQiJgm8hm/oHY+Um6tY2NlEQNp/JLeVNl7z8RAvl0g5mIp4kpCWi
C+tAtImCCxq3qBu/v7hmayXZRGhGn4Fm2grXvXzffYsJ7eQG7QeIfFGx2oijf87mAQFBcrvaoHUJ
kunZWEOixm4mWrLhfquNDMbZkrFKUD+AShbmdAlpgkJT/MLWguv+iGvuGzGMg40qTascG/4oi2Jv
0Z8GNBrIs5GJRhWp37n2hRjXOgL+JOkLqNOno2uablzeFeNT5hyKWqAR/82wZA1DpTQXZUOxWiLt
MI+oE2h3KqgLG4xwE09+kX1wuvmiwhu3yq5ZGohikIki+mMcbt4BgyzSnDbQvxtuC2ZiStVUP4+e
/bTuosMIjH/5TN/GPnUxwyvIEbjufiOdccVmb9U9odLT5kjIPRDRBI++SADjd4fO6lJSQkC3uiT5
4kT/XLc/vqtAO81wdM2xFLaCpS9Vk01jjBce+8dgOp/36OujIYO00SuDZa/fxs/XRXJv1kYi45wa
oi9y40htIGvrLabT7zHgeBdnpSiw5Zo8HhEHMJwawC+ZGyxVkYH6pdW+9u8oViV4fYNmFz3Jj8V5
CMeg/1R7pWeIkgTuJ9vIpf++8U5R0ZRZYZuwCedHkxzH6vf18+PVHDE8+Ecv5iqbU9GofQm9xrA9
aPtxTzsDKsZkrovheqaNGOYz1b2zEhCutoGdlZE3AIvc1aIO9BlO9mAYjQhPkK8VvpQCx4GSBfOE
ZCSanCaL2kAylCkYOjJY/pjISgxYGyzBejPoL7EdqIyR6hmZgb8GOcQgME2uzg4aZhreaNlkFyaK
lZRtNWYYSmrB6tkUnZu39Ytm9Ksr59HD9QPmRiAOqsbgEwAPIBvO68Xi9FUFYcs8ndu8vUkx6g/+
sDSIE+ln3/du3MyC5pJIJmObhe1Iq60SzMohMzfcZcnSLizVHHlf3cyZ9KPTyxFBK9axvlRzmzoC
f8k/4DedWdutHC1rI8gv0EEb4wZ8JahEJQ+TlpUCz8lzM5gUQMKEehtqsIxBaZqsx1EH+63Jd306
6AYlsnm6/gm5b91WCBOJ2EuSSWsPIXRxFenzzbgf3SlUgu5O+lg2tpXGeLQGa3LNatErebOGKnxZ
u9d2q6d5aVB6f79nYDmIj0HSJGMd62JYvtZSXMmloA8D9jyH+NwP2X4ZPoBLATk0IgZiMYaV2HZn
WmXESYy0C6xHYD/TXkaF5AJ8lbO3BuVRTAPLs8GtQOabRWkUj8uKe5fbxa3dDi5qo/t4TvyuzARv
EO8pwLOqwFljx+Zi4LsfkbM7Cs5wlYmrlvqxUptP102Qa+Y6HVvC18LOOX0FN6/N4GA/Ayy6yCmW
56nTwWt7qitR60ckhAlztCWdiWk2XaC2qtfO+ZfBzg6DIQu8E/86bZRhop1YyUkeq5Ajg9IF/In7
yFeftJ3sF77ki8h+uDNf+ps0FsVITQvSYOmqe22hVcd53zX+7IHUEEBtaRpc/07cht1WGuOPYAjl
bFpUt90aGqA6xgJ1BjKF2s0RatHoOIm9whAwGv0PseCatYGdCuw2+mk39mH1WEye5R4JBrh6La8m
uGLYRMdQgfokWwc6bpZ9hIwNl9pGHw85PIqxrPMdAb9oVjaoI9RMH89Gs0yJhzLj8lTpipwGaqFP
T/JYlb/WMUk+DbO53Npj3IvGqXghIDJSBfid8C94ZN8rP2pt245jD4cZe1jK9TNnDp3qd2lPnwSP
Ofec0frQFMB6m6ryGmdvznntlFKuWxUa7wa6j+th3udB9/WX1qV5zykXuBauahbFOMFBA0CRMScn
y1NHqXDC2lr5aV7cDE0eDARh0eD4c4d1IIH90h9kM0hjI5Bxm3O5lMSIIVAZS+T5ZrCW0qFVlV0v
Ze6IrndG6r1tFQ+qXT800fDzunyeC8IrDgMG3Lh6MY3XGNaQKhXevlK+BUo34Af8RAiix3UJho2d
AUCzayi8MwZTRl1iAzybvrA0W5hP6647x2Ajj31Rx4L7ATHfg7E7xUKli/mAyqTLcWIj4DUcEkSa
7lpmdV/otGyYWb/kOPvn+gHynj1jI4/5fmUbWQlJkHaVFsC5S3fVVjcyArkStPF5b95WDnOEvaMs
rYVJqWCNZQ9l3mDNB4Hti1Shf8Lmrjl9La2DhqNrwM5cH4Fp+2DP9/qS/7h+ZFyb2xwZ4zuJQ6J1
XaBK3qBUAuLM4liD3PS6EO5QJPwzrjDM+5IQXFqsAgCoaMYmB+mOPgxkZ2MK8jyFCx6F+pe6t+5j
wW3if6Q3mcyDXmFFZ80KuQuq4neZPg6Ke10p3slhopSWVrE5dTGKULaDWucVeo16rYV9pIVrXwS5
k4TXxfDU2Iph1OhnBcRBmJcLpP64WOfJEryeIjWYeES3yi4tNR0LYKr6KVFicoM8AzzVU54J+gav
dSrWvW5UYYlg9bVCVV+GKub3sfXtY3Sk07iJ37vJDzC/efKACVkQpworaAId2YckUjqjwBdESpgb
vmJ2pzQtAgOx6vVPxRWDKoylgSn+kj4vsqRliiscpVbNu7q8kfPYG4xEcJn4UgANQLt/msYqUzdj
JRUR+lWNcrSAMhU9O6n/EUXeRDB+1HDAdVgUUCQFqo86y64xrMdyzUWxMO99QAsMJU1VV6EQ/feN
k1vnSTVqDZVh57G6VXzVswi2BIpdHXTnNbD3ym/a8/tY3reVy96pcl4qfUJxfUgSLwfoZpPsYm1/
/RC5kf5WCnOzKqvN1p72sNaX9F79AaZ7mvQBWsQltSsmi+TaBe4mDYIB3MY+tlDIUImmYBZh/GnY
gy/X+7YXtZRUrjvaSGFMo8zSFTkFlkhwh33JnV4p4MlD5Dt3ZI+pIjRhaLZehdEn/WUNUlQgxdDG
XE+CkEI2MRmDERl21yO19b5AZIips7A/a/66Vyy3kVzpFhWXACFGCJmaOz1EQfZ8/avyTnkj+WIL
pOwR468yTGcBTn4fR5arKwruuZ2LMmuRKCZ6kpW+ittS74MytkKjLs9yNu8tU4SMR42d9cqUgx4j
y9g/AlnD+0toRR2yelR4glGPMEc1PjiSU7ujpn3BrsE/2CPyzbgQLEfyLv5WJo1+NhffmfVBG2IF
rRoT1AbmKR5kkMQkqEd+UZPkA95sK4zxMmnWallf4pP1E3Bvs+k0W2NYSiK/zLsZWzGMUylre1a7
CmKs7mtKnpNMUFfkmgONnXC1VUy8MUFn3krLaoEgJCijlwi1pB6OZI0+gHVjYdLjTQxVc/Npql7v
rLWAGDXVW1cbhxdJUjD5UUbuYhT6rpOjPHAyPXNltQN+ftGkwSIP92kctQ/X79rlidoYPrGR08Oj
aci23/8poOzMnBJo3AGJb7ThS2b99XuN30cwg8QEp3qRX9ZTj2p8OSCfVXfa8As531j+fVnpvQzG
X05V3Ur5gvRcRsnfMYdPhiQFkT1/5Kg2qjDGMZcdhgB0iMlU55Oife2bTvBYX5ofVQRX3gRpOgCy
mNdsRvWh7MemDdo83bcjue1XgFs6OhGE1bzEZ2t/rDtabc0htdkH0TjfK3qLvSGtTgIpLojXSuUq
iKa4nggzTtjWgClclNCnrJJA2gpxTkF+d6ZzpznZb01qb3Ji7uzWOlw3aa52G3GMOcRIg+aotnp0
nKKv9WDsKz0JV0XbFbopsG6+KMtEdVtDqs8GV5Zhty2h/mItRgwUt/5aGS9rb3hL8/fESDg9IFVh
4QWD4Bd1dKDFJrWR4Dke5KCKMV+3xoLPxA2m6AcCrRhFGGPLXNUYaU3fzhjO2a0vLTYVEz/zbFTQ
KbSzMGG49Dz/NYd/pTGeZ1rMoZYavIlF96LLqOs1otaNUCHGzvvJJpmtTnT4ApBiAOoJrSD/XZ3p
8k4SiGYILm8vVQg7kGhKo0LKdiDUdoolbaYKZUfV8OXpURJ1N0UiGNO207QaphEiZJ2cGruzfLPC
8FZRiUZ/RIIYX5fOrUScGg8tMLAC1UoDNCXCORXtS3NtgGJDvY6yX1SVCXp4RTXAM2jOTV/v9UUQ
SXJ/33FQDtExXIlN9vevm+bIaUok/L5c/5NHlRvJIsYRngSUdhzK7QRsPDZKlgezKdQe1zLC0Fx3
V4v4WQW/z8bCejOoZpzh9/O1DrBfd0pkeXfdX/LcMwUSQgUYjw62Fd8fkq5N1iL1cGLJdDKLx36I
3aa3fH0MF1B4X5fFsysHXUAwMBoIhtnRTLvD0JXadgiEl9PiRDu5bFy4coEn4x7aRgoT+s56Hq1q
CimIa4rmxmw/ECZutWBODNy1QA+qBgwXrvrJyVawL7bqwyq1L9dPS6QHE+42VYIstIMedRma/ehG
8SI4KRpRsInJVhMm4pBVcK6lFjRpKhuI1t0AIH9DPo6pYf7K88ryRiReQR2tPzrNWgXZ++XQlW5i
101W8HDi/mDi773lxWY9Fbadyb68W450k9t+MMIBjdvI7489iuZjQL6prgQIvNoThQmXI0uMdMY5
rOmslasF6cPR3qlB+ThHnnI7hWZo7olv37aiBeeLz8kIZLy3Qkc0BwMCm+lu7e6B/v23t4sRwHjt
WZ2KWlJy2bf08tQ6ym7N5VtzJoLMUqQH/fdN+rJWg5RLLcRg9aPX7hoRlc7llPCrHqBBQJkP0Qg7
TIZaRNovWYl+bZmmh9bUQtCJ+VNZlR64gxwvKZafaEhimk1VH1K7FJWd+Qq+yWf8h5OVRiUtBRRs
M6w+qYCBKvWn63f7sl5PlUSUZRrUD6KB8/4U9VSJHSdPsbwfgvIQc2X2TvObm2LytBvphtw34XL6
+weXEcre99pMhnGG0DrKQzC6HBStEoTfFy7+vQgWe6I1l2kBLgn0as3WHav1cxUnv5TZELgurhy6
MIE8HaP+LAhEK2NFZzHV1V+NztXTW2MCkNDfr4BTbd6ksMyX4FPttbbSVrgo2m5vds6tfjCC7KCH
8r47WQKrECjFcmDmIFqt5VVfASmlB8MY3wNZYwfGPkFDgn/DNmoxrmgl3SIrCw6vjWsPqAtBn0SP
E6ixpqq6a0kbVnl1blZyW+rRl+uGfxFu4EQdWQF4DDbqMSHHPJ7DFDeNGUPFPP/eFqU36zd9+9PK
M1dpRGHsRX7GyGLvWDMrVtsYq5901XetAxZ0uUg7dK0e6tQIruvF+3RbvZirZeMlTQz66WonHNPj
mLlzIsKtoQ783XP9Xh+deTDJIMUrSSGjB5ba4vXnOowOyz/g/gbReHIUZTQ8P7hRic1ojHYGsmUP
cdH0NC4HG3TM18+M/30MjNZp2LmzZOb7mEOSq6mirH6pJmgQ/DLz0ZOWnV09X5dzOVbxenBvgpiP
E2WkdXqsqvoV+iDxnrg/pdvyeX1Qw9b7nDauqCvPN4Y/8l7v3+aJHNUUK+4EigGAp6/2WXtIpw/4
WRTmAf6EFxLvCHOPZLtqjWWEZ2ptoBcRb5FUt4vC6wfH1+NNCPOBjNh0AIEBISYay9WCHCeqsL4q
ghDi+4Q3McznUZemWgwdYrrsy6KctNVrvoIVqZN7gcFdlgReDeGPJHZYSzLarOh0GMLk4f4ciu+0
Nbog5ssfSk+098Y37zdhTITZ5p1RWTXUypJfifVJUj4nkuzFmYgIXiSH8eaYJMpUmXpzzDt7qX3U
+ipI9JMiGmTg+gME68BxxjDnRbI7m3NnDbq1+rF6047/mI7owLgxOcY3/5XApru5rMXNgkwDn+df
ZCcnsLzZo9DKw77aXzdvvjlgbwbTBXR0mq24ltmEwjW174VufQzAv5C8MoG8ZN/uumdJcJ1E8tjg
KGq1dTQWyGt9JcxOWRD56c/5iPm9vXOP/aP/Tz2NMUCrmRNTwty7Px0X75VC+aDdNr6zq/zyRkSH
czn1RO8WgM4AigFIFiT57yPa2u4NMs94bbNeVj6D5wHQL0lmgpFgWMcFZUslQ/N5lkh5GlO7iU4k
Lw0Hw8AtZflL20q04si1180fxNwLMqjYH9LwflXVbVadM1n0Obnv8UYAk3B10VI0QwGNze9DsJ6z
I3Cf90i7vOyeMlOLoPb5+sBWKe4REIkYcUm35MMw4VVJpeMy7pe/3iKjHxCz00hIAC2BBhXzAZdq
ruuxlX1bLn2jqnemswJEO6/PRI6/XLdNri50nNQEhDWQRhhjGfQUqDQWZE3qcErl+QDhv6+L4D5e
GxHM57eNIclAyCP7erkbys8S2N21D6TC6Pr80YI5MTWp1bItB5zYCMT+1joatf1wXQvF5AV9Gxn0
JDexRBGl61Crnew7j7SIPZ6is3yX927x1XQjl6Lddakn72JZ4D1EX4ge70bu0mQYcJ0ht3cOtfVt
TkScrCLF6L9vBFi2Ng862tJ+rNw0UuMVirErOjsAt45//Qw58QWgqHQ0TjCViUYkEyslRJ5Xq29Q
GClaew9//8VJFnIq7RosNyhAu4UkZYJgnXN86OahpUpBxukc6Hvt8qxMolXC8VVZjz6ubwn7nryo
9p0IxjI0Jc8HLKfIvuGCwfSHedT86CA/Jj/wWqLBMQDo2bt+kDwf/04kYxRYmW1TBf7d1x9Uj/Lv
FZ72acGmSnYn2hyjQR+T7LwTxZiHNMszqoPQLgWihLbvsaCmh0CJ3V1XifedFAx3Y6ZMVbFExTii
nHZdJUxd+3ZqA39oTdbjssYiFBOOL8IEFtBsFOxwYBqLiXAXpXF6Y6lQ++vO5oAR0F9EOKNP/Rl7
YArQS0wN1CiqyU6ZTHFt4cVH2So9TwHdnm5PAzjqj3JIVxEk4cQp5/5Cpzd5zAca0xyo0bRMVoNn
Zg4pIXXi6/d1UO7VO4r4PezFEHk8q9gKZa5yhM2lrJEhdATHcqPqdw0AdeJ6Osxy4495dNMNUij1
yct1K1FopnNxuIAcBW6ihkUEmXlMpLizASPmILihRJCzrwfdL/mL7jUYriQ0QE185TdQXILYFyGN
cW3HAGWGogNg0WArXX3XluY6oWinV9Mt0VQvUtawU9eDQEVaPbhQ8U0OW+sqURqM6g6Vu/QwYget
8HrQSmmBLARnECh0UeUabCsBpyr8VmV6a764bf2jBrnEdX24FxtD+MBIoMsNLJrAuFbTYk+wFN34
1ow3RiHa7RcJYE1ixSWsaZlajvowL7LdMCgCHVTeywWE9T9KMK8I7dQnawUZqH8HJvzt2OzSR+Nn
fIxvyhM5LyE+0D4P6ECvujNv40fprGJRPfeU+0Y0aCNSmP775sGuFAN7pgZOVAFR4KgsfiqEtBaJ
YN4XlQyRpC3QF9OPR/kHRtfmveP1Abl3vnRPmV96skgr7jO6PWPGj/VJqlljDJnJeSGH8qCCMMt+
0kw/IyisgfXJj33RWiQv06XYO8B7BDg05qKYyoo9E1AV2miiKI+9T5m048Dx7HN2bg5pIAl9CM9X
A/tcV4BLQxMW5v2pSk1KhmKiqbvpuE5rhpU2BhhZCUvd/PL3Fw+/gokYYPDQ/96bSdbUSzI1K6o5
GmryebtGXlTHoqIHLy7GEJODTEVHQcLWGGs0MSRVj1jB9Cl0ZY5m0I39zf6HApRQ0CkA/DVugZ12
33m6rh73KKGdg1lOm+5Lvlcv1wayGBGqLXahe2MVgTGpnH+YOmao51EVBOG8Sr2tgxAcUJYAznFY
+IG1WEjtFBIOc8g/gbRAc8dBV7zaamPXVNvVRRPp1irNh8QZv2qz9Xhd2Yv7iDwTs1mYXNUA/3yB
fpBhAnfoJTxuQ36q9Z06/XWOzghgThPIfOk6WRoEKA+O9r3qBb36y5ILBKCIbUMBAyOIbJNZ1YY5
n4oZhFYeKOqCxCO4avoBkKp++zkKrh/XhW0wwphgcgLaTwtg+dgnk7LvqgizQGHbRDcRZjmvS7qc
z6aiYBG40ZgGQ8XsvRkCAh3wPJMV+/JD88X+XawekNBDKZB+rQmmw1UXYwlYB91Fn0S+6+L5xqAO
psNMjIrpYJZ5/cs2z4AJVhslzoDpK2NPMMkaVzHCVJMFR8mTogGeHwvPWOvW2ec7nZQYLSQD5F3t
bW+DzFDG//CX14+RY99oIFJyOhDlKOg4vz/FubLXIh8k4BOPZyV9iDGP8v8JoBazOSy9lYzZiSCg
AMrk2mSBOv2+LoFjc+9UYCLiloLkA/sH8WfXumoDZ9s9ZvrXurcFqnC/yOasmCfLaEsMCMqE+JQ/
Xg5T+U4Xof5wRQBtGxwaKLxeGDW+7yzbeUV8g3yW1M9p9lyJ6ikXCQSsF36AXpxXt8bcm7TRu8Uy
oAV9NopjtssOZpghV7n+VXiaYJ4KKCQ0twTO3vvv3tpLk+REIaCn/EfvKndo9qr+121c6ALga6qM
CoxW9iY69drH6mriuFzLxaL7iewKaCOuPHK1wZawrGEP+zJ91UmCCbgG2mDV1I1UzPg3L5r+kbsC
PNR/pbDVf1VtckkzVoKAGpDK00si/W25jp7XRgDzUeJRHqJplIlfo99oJBZ6tYbgklwE7IwI9f13
B5OiUjTxQkDOZ3jrLB/aCbAQdQNCwBo8m/PP62Z2kZYy4hhrrkZjMvoZ4jJ1CVUjwm56isDERCGt
D3u5/xSrg2Do+bIG9CoTwyto1KioMzAubRyqanbiGSnH4NpHZa9/A9khwUQEfWysf64ryPNu2KH+
I4zxbnPjUJjtifjNYHn9FA7VQ92folmEkHWZBTBasd4tMqxKAUCFnxwwtwIa29AJkiLofFASA8Bq
cDGnI6qA8o3lTTkmKkfbbsjTCMpFZQyCqsYdnDvJ/pIrN2Ms+Gr8G/xHFNt56ge9mOoC6jVr6cok
d1XgmykfCLZwwd6kMBfMTtvIBHw3ee1v0fIgZtx6gIC98r99E3GT8B5vRCBoFNDEBnxE7+9aUakF
SRaH+FIaluiq1qn6gfBgK4H5QLVZ1A7YXuDFlcLFoG/gSE143cAV3oO0kcGWXcaBjFGZQIb1KHvq
K0SA/X08F0F143iobz2Ne/WRDngQsNhdl829XG8HyBZi5rnujVaG6EnHcHQ1BG31vIKxT9IkgaTL
fBfXC8jJyCaQ9GqA53r/rVozW4g66AmKS/Zu2qVYYyz32sPkUwKkwRWhw/FMw0EciplskGMB5fu9
uHVx7GkxOny4/rtT3zf209+f3Pb3qfxNWAdWomYARj7xx7Fx++xJsW7bBezoAvd+OSWIY8MSsgo8
fiRgF4DUTdmualfU+EJHitXU7XrZTTEeFoCxIQQZddD9LH/FwjEJnrfYiGURqjUjVzBFDbGUWHHq
3OIhgcz/otqkn2Ivw0JIJdKVfpN39UeqKyaaaTuNCmcum5RGpAUhHPEHmql5ptfsxtOLeZfsa0Cf
iODfeQ4fbUdLQdEfVYoL6NZ+scxhGPrYH19IuSufEtRyIz/e6S/ZsFv83hMzV3GsEqD2uobsCdtC
F7Q1VTS1dTQgPYydJlBWkPet1gcuGmSAEgXYczbYfxjL70DwspYy8t35xcjDGCi7tt/5Bridf2se
3fwX9oRoSMN8t3cSmbswFfraqCYkYuVzdEH7+ZB5A0bu3Nj7GJo0iFK2GlLj3dy9GtUXe5xf5YHA
xiuC6PACz7xTXTHjHc9vwWkpNBfRVFAvMi9abAArKy/xydRdfUbZ31P27c/Mq86Rq7r6s3Aqnf7e
xWFu5NHD3iiXTHmf9Snk6Q8UYYkcix0Bsbh9QpDgXfdhnIfnnWqMpZRw/tmYQ1R6oHhpI1Dg6NiL
qMHG8SXvxDDmEac16AEyiFkRccxnTT7YpSC44RV5UAcEPwquMyD52NbXAFc/97FDizyyF/1Gl3z/
MnvjD/MkRjbgXuKNLCb8nRZAXQAdKfYb82unnEsRj6jo95mIVx4LOTUJfl/P7VC1f5myqHTK/SIU
VQtPCsrPMjNGWhqlRjJFjlFaAY7VcWkP0V+vyNA7aiMlBXGcjQIto4Spt10BxKLYV8jn3ryxgRcU
CbZluedkg64B21cm+CgZ803VrGyIjQKYWt3a9eRaf02++6rDmwDGcDUAiwGmAx9ikO5z52mwRGAt
XMe50YBxZKpWEJNQAdKp9+nCZeRrn/S7NSh8cCYE1287/45spDF2q1aIJeQY57V4kuIboba3feOm
/NL/wHsuDC25jhPvD2JzoI5cIipXg7IQy0pipAKz3/+j5u6wy256dwyGyM2+ihdKeVa9FchkA4OE
XTxgbccoT31TZwDTrY5r518/cIpbKUyQ0taoq1kapFiP9rH008dsp+2qJ+01JBJ1fnkmvhHG1q5T
qbYB+QRh+TIdiCmFXSqa8eZl8yaI2sCVgP8ukZujpVtsY0nB0Xf336mB9Lk4GMAqm4T0dtyQayuL
McFGq+c1VSFredCPEiUK/aweGt+8mxBuZSFIZAQFH67RbyUyfmiMSdE3Gqww+rx47aHbzbD6dnFx
x0BILrpjXBPcnCVjgkuROljaI7jQmnmXW+NNbJn7XjIO142Qk7a9+2SMDWodimR9m0EpfXSdsDYB
w/ZdUkXJ/MU8APzf5uzYclxTIpvvdWijq0VgATokr2zXAY+xo3v1UrutUrsFpi4yIYoV1+7fztFh
gi4Fk3QVoefYw3dMPzqPPJj3dE5bC+xneS9uxwo+nMNEXSNRMqkeITCZT4UaZsutrIu8PS+y2x4n
8141HcbQHBOmSGMU9PPc6sYIaBtq2YsGRfnOF8Q1KkoxqP8bjIUkS7QmUlnDcZzrQ7bHbB2oP5Wj
4hkIyYkQhJD+HBu04qv/K45FHVtktZUnGeJoTV3bOwEd1RITXvO+Elp5hoPNJaT0bMurUMdhWpcZ
rmp6XvvyvlyyDkCVSnj9evGSbnMrh3n420Kz5BlYxX72e2pf4eypVijDHGIN6FLdQWtcIkY75YUD
W7FU/U3oH+lt1RbThAGiR+UrxWQHLgd66J4eAss7bAVa8r7ZVhrji9OsrNOxxWFKAHIs5h926/id
OuGC7+LmKMtPxSII2ITnyjhjR0qrsl4hMq3c9TG+xSUAhGy/x5RahcHwgOaLpSfaxeEV2N59TsYr
28qYRnqHc6XWae/Sw3CksMDjmQLYJv7oddj//UrL19NJNCxAVWJvxvaUmYtIFKzpOPqIUyafzQyV
SiXxZJK5a10fTOG0AM9vvkm7COzbFgP1iQJNlyIGrlDsWsuP63fj+hUEivh7GyWKmTlTjk9o9+dZ
uwPnZTIe/j8RjC82lwXEazFEaDCTvPMxDYj9JoH1cwMDFPBA5Y349BLXXa1LWcFwOHgBAhr25CHi
uBt6t9td7qmfrqvE9cdbaYxOllMZJKK1JvMVcj0PEZ4i8EHPHrF+HP41PTJe7q045qkZmnLN8gni
tHY/lT+iIjTr3XWVqHu4NGwseqD+gfoIW6wDvW/fTDMMOzF/SgtxW5V4yjK6VS8K4egfe0US27mo
CY6OlJC0PER0S4f6RcsjB83ylKOG1oy9utd1+x+f649y7N4MeHYrw1BxfoPhxp/wxnjjaRhc5zv9
YPI+8mbBsDj/Wr0JZOwDKMyjokl4cXp7r6n7qdsrRBTOiWQwRhF3CZDqB8iYjvJuDs0jAH5C7TbD
vvl8pA0a65tw34kX82BJ8V8rYWe0+t5s7Jp+uyLO97K6nhfP7KIzim2vhEi5Ynhl7tReI/2YR5Hj
p379muEw72mi99ivryF8qE6msXiZubiqdDQxPVU/1KsI0fNyIO311r0py7yofeoAKLyDPPl778vI
MfwMNEIWKIS6b8kCIgLbVbGlK6RK4nv9N7nMs9pV0tjFMqy1KX0rfawWgfcSGQ7zfibo98kFXhN/
lXpAQP4mmh3our6/fulUauMXnwskgVhlpZUjtmQkTVZaGUMJ+0RyCFrCx2EXB/ZT+xx/H3F4wxmw
WvvmZwto/dalEdEqBCfnZTzO5k9gNB3iOHaGDH9CiUW11QR1pW36C4jV7GS8qezZtzLlFI15oDgi
JBausW5EM4FCJGVKjrl2eDnNxiZ80DRfi2i36t9VJywKwRPLf/3+SDPYCuCod2OTNhUeiDslpKsC
mRftiwNt7Ii7Hnx3upHGBA1rBhxvUkNacjZ3ypkcyW4Ko/0YYG0kzD1RW1ioHeNN29WcrWrEZ6R7
MUgTUA0GkRddSUD740MlhjejQUQBu96E7a02TyjS4MtNx1daBGWf+C9jAtoRSjfxkWr6VhqTmxSg
0+mSFbr1+ietRuf7UXYEsRH3vmOnHLO1WF66KKwCNzSqxyxHvJygz1d9BRarb+Qv1687PxnYSGEU
aQACqCo2ihgYW98lhyZ3xzOFnCO77qXN3cVPTvVOWO0S6ca8CbrTJ0mZQmr7Yu5UjEy2B5oFZDvp
s0U/GfUrwsVYvmd7O1DmYZiGLMHSMw7UuIsA8rLuiae78X3syS4MxBMcLDfl2Bws8xwURlY7K3Cx
fWVws9w1j9NvOcjByBbtzUf0re5abLBgpmXaCxXlvkQb0Yz/LMt4jXVamEoPQCoGynQD8HH5Xr0z
wSlKCx1F5Qu05bvst7Nl/GbnNMWSJ9A2PZjH+m7c01imuhOnkQLLYbE30jazNZvgmo9J4Y1t4Q94
I6xeVCUS6MPuxab6rOU5/XqUR5kuF1mBgRqRLKwRCb6VzjjJsnLMwjIgSGtrl+Blr2pRV46bI7yZ
A7sCOa1lppAaIiZKmrdTQOpJ27XNrsDsh7QglqZr76K25v9w/39MQmc8C4bhm0Wm1y0n8P+gQd9h
eKfG9EKyr+4+WrfZqMn4lEYrLTuyIS89SyhN7ooAReazCjy183IGjIAgkOdHCm/qMd5EBUsUKDhg
iI4DBo72kfSfzPHQTwAKzu8USRAq0PtzEZWBv0/FqJ9O8Vvfv25q7UxASisx7H1Uwjosdl1oHSkW
w/V7zDUVG5M6wO+ybTCzvBdjT2Nm9l2DaW+TNiLkQxMBw1200sy9wxspzNGRvlOsyIKUpAfLtvN7
jJ8zWwTzxg93NlIYB5zYuTZqNaRQEAvgHPklCecZ9gd+RYwoaKlrq4KvxD0+R8Y8PKaaL4mSsMAB
ZMekxhZFNGCTovwFaNUd6Zvncvl2/UNdLqTQLGcjivEbOqmiLhogSt/Rfsq4jw/dIXUxWCiwc5FO
TFwVpZOFKlmV+FXxH9Kua0lqZdl+kSLkzatcm+nxDMPwooAB5L3X199VzTm0KLQ772HzwMtEdCqr
srKy0qyFWYr6puvnvWE9ZxS706ZRrBTi3EUQtGgcMKGQIvhleGyQVKBgAraKbAYG0AGvIKoSZsE5
XQSzC410GSPX2vcg2049c7S1zzI6uMycBB/acoCQZkoSsBXRes4n6QA9JLYxSAXdJXMYszcwbvZo
0bVeBo81h7eUx91Ywd/kcSZR5kYld/WC2C3/MaUfsvJbRE3TbxgDmLcABQjqBQzf8v18etg2XQI6
MDcTyr3aZk6Qn8YI2GXh5F03cEoSZw6q0bVKYEDSEpn2ZL6EmSdki9P0T9flbIRp0Ai1Yoa/juVj
jnf1bFjMsOlVZnY1Bp9aVxbey/FVynBqv18XtLk7F0E8FlUSRrUeh3BHZV06nfrFwrTqQBEAb0QT
4GpmI3FIBoC3jPN5klxPZaeC/VCUd3H0YtSfrytB/T4XWaadNqahhN9vklOhfi56Ku6iBHDbEdYg
XU5yCABLzy6+WW5SB63fo618NnYMY0N6y//q2FzWjK/uq3IWGGMKkXUN6q7O9ONGu0sQF11fus39
X4nhbnAtEbS8MOB7DLAb9Y/Z4nUtsXqUCM4BFGYRzUsHTUxwQU26Z1XIImjUeMjWxbo2MpnzopqY
zorYQ4z2PLisZS13dNe6LfCcwcveJ19S7LO52AezshiuEVll09S4lcNgWDzJwsDkzY55zHz9gfFI
qj7rHaAqRX8iDADvZi2NW8Sh0qRUkyFNul/87A01KadwkQFzpccFaVNbO4bgfKl22qGi5hA292+l
KLewuR6ktdrDRIQxdZC0tVvjq0WRa2w6vJUQzrF2DYaukhpCpvo2TCsXcLhOUCN8/WpSM16bh3kl
ium78q1GuQRGWWIp0+ohmu5jitViIwT/bavYHbL6fVEU+9zI2ZFSYttKPgQ6Otjb3I6Wp7qL/Cih
pj0phTj3Goop5nokKNT15adojB4H62/aeKEUupLBcYmZMt6FR4IVNZ0QoSD6aXKBx++XTvKVPdyj
m+goELXgTYU0MFyy5kDlj7Fmva6nOBoCtFG14lsG8s5J+XTd7W01G2Ew9iKCszdFj/KszPAiU0Gg
ZHRoTC53qaN9TnuHIaIAgLz3DUKtzeAB4w2gakCs8sf8oia0dTNqKdawMYHION/NoA9LQxG02FT/
+uYKrkRx6glLW8ZhhSncFAM9WfUc/cUALmAlL7pwh4hxnfRtC11Q6fMbyXrV89YBfyYxxEjpwZ2l
sgJOXBVBTI98ft5/WGJqiGfTu+EBhEFivJp1PvgOrTaoJhWGICavTf+gVrfpQNTvNn3bSgS3GWjX
resEqUU3QKio9c+hhXRmItuhfhD/ptkZLNcXfbiNmQc8wVSwfrrTPXuDAbVwFyVOjUE1lieiqyLU
+nE7VGlKragy1i8qbeEnBtlePw0VmvztaA/0EUf7RpxdduH8cfNaaC8AqwIbBeZUROml1zC9g3Pk
Sz4YM1EvR4XQmUAzLO4TR38h5G1k3bCkF3mcioEUSa1kYv/mFOTGoFvK9erTosmYawz7U2nJXmek
N5N2MqqYcBmb9r8Szbn2WhBH02Jud2o/VdWzMVNZOGotudA5GWa91Cc4CrRTsOQU0A86NBaNrvWj
9GP320JsHqUQH0nrWlyFTCGtb4T9JLYZ8INBXk5s2WZwdlk3/lmD9gZBXEqIyRvbvK0OlZ/4KdCE
zseArhxsH4JfFnJ+4a+u/LRNBFWKsIqAwLF74MWCTiRJCF+4VUJe2+H5Zb+SUtSdNoCbCXZ4rA5f
0XhwK78pd4MT3YH/2cYc1N6c3esLua0YkByAxc1mNznTL0a1LYIAN7Fq9h5K2J6izL4QUBB828E7
Lo3/yuHsXJ7HsstqeC2YYfmRgYXlu+CUWyjtsoDaSGzqfbWdB1mJ5Cy/aMd0mXU4rl6cgc+pSJ/0
RgVY3dhFwBzUB9swk9LrUuFdFsEFbYXSpzCYJTubSSbbc/T0p0e7qM+diiQEZIyV4ltGp5BxDgW7
fsSk9sFwZMvOco9hOWLkzFXehJg6KsQW86DHCv5pesMc+EmdnfyL6rROfhvuWN+1gln+Mx0SBYVC
acxPTplGZ+qdhA0f2bzB4n5ud9j8zs4iZ34f3dCZD5UjHBKnKJzrJk2K5p5S8VwPclFA4ea994Jj
f4upyTGxkxktxO0HTFcAH0vYxwB9KN6vi95aagAYmAxuBsQqfJXIwDx+j4gGeewSzSbVqda/Wvrr
dRmbR2kthHuXNgHA02oTQuQ20d2w1W6VDJWUKvWGTD6CL+OmU7pHMRM9vZ8PGfoXWkHxGz15uf4h
m8pidJkh4lmg9OG+Qw5ywxzOmaWoOoCc7KmtihuMN368LmbzHEsrOdx2pl2clkWIGkR0Kg7oDLlP
0f5l7Bih+v+jfrp1X65Xl5OWN8CimRusLpt9rT5gKuegfmvd/pSDcDW8p7IMW9flWhz7nJXL79UF
qBQT7rFy0u7DXNml4kSEAJv7tDJK9gkrEctk6OosQsSINtvc+iHLPzD6bV/fpa0QeK0H+4iVkGIw
MsWSsWxLUtyNpnCQgsQxdcPNF1AL5v8zETSyJWtx3LUlVBWoEluIM5T3rLk3l87Jpg/XVaK2hruy
QoA5TUFwDjFeShRuLMqwqY3hLyhgsEkWExB8v00/sqmA/lYA0MD3OUGzoXYsvMb0qA6SzYfxeum4
q2ieJkZohqULbiW/f4qPzU2MTtuPktMfUheBwJ1GoXxtdXust4sfKA+ySUezLdP0lgG7N/ehZ9wF
h9RJD5OHJsDQCX3pcH37iNXl03dJlfatNDKz124q4ziqT7FA1KgoV6xxzqKMTWEZOqwlECAPDKGR
lez1b7otOdHNvKcmf7ZdIXBkkWPXZGDPcacsLAXgsUw9q76VdwDPvOn26nPvsmkL7Y0aEdhcwJUw
7owVUZInpgBhyL477XBrqk+dSKSOt1dwJYQ7ZHEpgws5hZAgOZajqwLEOPGr1wHtAcXN4smYtKC6
gNh387EYA+P97yJyxy4eYtXKZ4icO8MeqqOM8Hr2huTbdfvbdB8omitAyWUsHZxnR2w51TWrac/L
vSQ+6gVh35seV8bQHuAcLesPiKlwCMZA71CpErR0N6XRQajyvWSlXlfmBxBYETu1rc5FHGfqUhcE
oly0DPbtm5KhYEFhHW6b20UAt171olQxRlLwcJx7y2413ceISmSjW9S5vjHb+38RxDRdXVUoy6kw
OFbimybbwghdoAJa7lgk3nU51Ipxh7VHb12tWlixqrxPg6d6IVIH1IJx51OZDKNuLFbZM6TjrL0V
5XQSYxLnmW3sn8flslzcCdXlUirNGGqMx+Yko33HdOOTtjvPiCIZ8+/WjDubYYikrdVCmCSdaunQ
APXvuoDNNzbjzMEVCBgO0Cz/vvt9rMlJUyPh2Hwy7Nkr/PZ76aQOo20IbO1WeGTlvpzi5tu0uZVU
zrh1OUq6pM3guA3zZtLnxEEpyzH7/NQo1vfrKm7a3UoWZ9+M0rEMLeQqRnM41n2yN5KcMO1N01uJ
YH9fHaFxQZtaKWARFyCpidmNLv1Qe+JypZaMM++mTDrkCyCjCONjOpW2Hmk7M3mJqUY1ShBn4FIa
RX03Y73C+XM0fSvzwenSnd5SURC1L5xty+qYhVYOOeAGsJf4VU3/5vCsdoWL7JpqAWNoDQFLt7O6
m1AiZnEIBfg5zy6b5kbX8PvSsOvKB4FqNtu2Kk0GAwnIGv7AM8x6uUv7JMdGKEDxnXfLKNiiTrQS
UEK4XRiFAth4GoS0yVFST7H8cbH+ah8uenD7IChyPg4KRMTZjZUc5oA4GZsJDkn5JYBvHdC18D8v
4vMsMcYjDvWu2huP4kPks5jGQWIHuFqjsh9JUiH2qv/jOljJ5l79TV8PxmBCucnP7+aX2OsCtDNb
j7qfPxeDd92VbQ1vAsPooinvrfUCIM8BpJ17SJ3Ua14rT3HDI0MFZzOb/X7wz7j7PoW+QBgK324w
KmNQyhZc9phazmB+jjRUISigsu34VwHEu4xwFOhonDkqQdlkcHWI4tAaxq4jAIF7yt3kWLthN+6p
4YhtX3cRx5mmbnRL0wvIMIfji6IezEa0jehgxlSzxqarUFknEPi3FYnHrW4nMBerHfZNVB7b9ihV
ROyz/fuX3BN3n0qpbo5Cju5Apbg35deZKvFv78sq6cQ+YHXDVaY+Nh3QHJB0Yi177U5wwh1gbH42
mwBu/7qhs23+41StxDFjXInTELunSQpxg/xRDeedGrz0/e1S30yT5IQJEctvvyNX4ri7Nc2ULgxj
iLM6p2C1E9d0KzQwfBR2GUYgqKf4VtcokIYu28VdsXNSaKqgo9stOSDnABQOaVcfuh3dpk9qxp2n
qswbIwegIs5TdtB8aa8fwsPiAAobyUKyxLBVOFzrxR2nqke2V+2gV7TkH41K3weztbcy/UsuN3tl
Dry27z4BSONYVAVhMZvu6bKk/FysMtVDJ2pQtFaO83QMpmdJfr5ulJt9qyv1+EFYUQ8TIRchY5FQ
s1A9rKo396gYaIBroY7AP2wd6HbB1yHjf+5mEQRAWWQ1FnM+95pP+/DUu8CaBiyA5VIz0tsO5CKM
u1hkBZ135gBhQXnTJHtT211fO+r3OQeVVGpU6Rp+X0wOmn4sjX/5+0z+ymGksxQufYbHX1x/a8On
ZCGSxpsXBTge/7sZnENKgmpO5Am/v+BCUvbN9FUrnbH/dn2V/sHNXsRwjkhPBEONcoiBv/OGEzCi
XsyTagu3Z4SeN+p5SWnF+aHFCsUmZU9mrQBvg/hJRbq1j3ZxTzSEbCc8V8vHuaE215XCiiBoflxA
jQTcQLve6Q/haUL3kegWR1TjqOoxM9k/75DLWvLOqLDmXNAgk2EagCzG1540D0iMAPULHPHpX+2c
xc+QmmoWj0EDAx8+sSkbaS84hqM8DvANiUdjK10/T0C5+N3e9bob5EiCuBopAa32s5rasuvLZ/EU
T30wyXpRIy0UAXPlCPzdnTjaDEzDZ6VZcT+RdUpKIucjJrMNwnMBTXyUfNA3uMm9/BA8B6j1Y+Dr
+/UNoxaQcxixUCuhrmIBhai4K6v6FmVw57qI7SvpvwaIFqXf96gsw0rRRebz8H5Lw9d2Uj2pfLku
hHAZuBN+l5L1S6/GzHP/nK8Bhsy95TGUackpwFZFtSoS1xLm03+XJ0pRM0cF5LHYheW/qq/Tk7Zj
SBA9mEzt6+qxX/vnQwzwhN+lNbk4hFWBQ5wKpwEvAPVxUL6kGhoy6y/XJZGKcf5ikc3eFCSIij/+
nJOLb8c3DQ+5ZodZVcrTE/bHN+zIfTqEBvMX8gT3pMDeIyf0wDIW2mXrsVkYy6VeO9u1LrweGUUC
nlgat5pdK3RDysbXBr/DtJJ5sCyArTvWS3KnYPgcxa7In6mWmu2waSWVW1gZcHpyvuDxk37Eiw6P
VfFBtdtT7Rc7qg1088hdRPEpmaEOpDFggXxr3QnpY1LddQmVbdjcuZUMzvUaqQkcjRAyGjjG2Ra9
GIEgMH4/VQ1OXXWno5WCPHWb5wAcMzpgQtGMzAPMqJo+BZkiItf0bD1jfBR9a4Ine+zhL76LnxiU
Wexm36kAYdu7XOTyYXWwJH2C4T4Ulq3jGYeC3aKY4fuKCdnDcJf6VD2WGcMfB34lkFvdWgybtmUC
GTyVtE93GiYMmv+dPJgVzPEYB/0pOAxl/v6csqWXukFHoJWF9gIgP6UkPNemmawksNtuFZEKkRaF
ZaZhCsQa3awI7tPWIEKcTWtfieAuzKRa2sYcIUKU9mZXOVH3ri8lcYttbogJViBWU0NnFHd6C2DH
m/0AIUISv8zxbGMie3AqvfbEZPFL/WMkAqLHynfX3fFmaHoRy/MAJMD3LKXaRMAdf9bT/QiOBnT3
DE/XpTCH94e1raRw1iZoemkggYezPGff5CTZzZV61FrTHfTWVaL2YBqVf10kpRhnF0se1oIhwPJU
0MEp1tskfpmj0zgSFwyxbfyIIEKCOREraJaXXjZ+NMxdUJY3Wp0ei7L2kmF0834hXOOmySNSlCVd
xvAbH/CkWtiUs46zW1UYzukkG/Mz1xdv+5JeieCinUAOZ+CUSWwIqa+d7sA4vsJDmDsYwwbdKMXA
uHnCVuK4YAfOA+ynaBZyMbAwWj/i6hCrFOMiJYO7lOW6NWp5gEpidGu0D3p/nC1iYygR3BmO1DLN
4hYiohntwTp6DBsnKSlFNi37slh8SGPEqRpYrYxkalg9VFr0qHTpayhOp7gdief4hkKIBTFZZMho
owLk2u/ONR2FSYmVOnUxo3NAR76n1TFwSinwvQ2DhhgF5PIyaqQokP4uRs/jQgqAHufmwUlv9oJA
uJ8tc/5NAKdHbozzoncQMD92rnlklMG6W/z4OcFHpecobdiirm6k0lT7sLXm1O0UsCWq72pLnc4N
C/hNHf50onSIKwnqtMjdj5HD+pqbV7Hwlc9AqwWcUvisfVATGtSSOU3Oj/8mmDuncTosal5CNUZr
yCYFSyd4UN3yUHixr1O7Ri0kd2Kl2DLrsYa0BvgW3X3sTYkTv8QOw8PT95E3lmTovuHOf1OQO8FT
E42LmU3pOSzqEbkrOwbOSKFpbJ+rXwbP90brfYleoBBiJjFySnTOCqM9k3i8xG7xvdCFChLAUD3v
lnpkkBBBYgN4b2ftut38SuLwsFN6xThM9jkru4+rusNoBJQC8v6u+4C8gqt5zY9z2hYNfhSNELWG
nNPIpK4xzBmHQG4M21QfZOV9INGoKZ04x2EqAYZUAyxh/LH/Ee4ZhRBjqAa1Xg70dXlPheVb87hr
A+SpIRN9KiZVHVM8QOSj6sy39R1D6A93k1MexIP+AMrZQ/EYRnZO8e8Qtm9yXiXCxGSjllhQhqME
wpG9BmaO6EjBlVPO2OScyADi48IAirKrfmbo6IWfvghfgEUA/lzrjXLGhKs0OR+iltKcNAuEzdMX
qXvJk4/d8iiXjX09YKKMkfMb45IG3dJj7cKhd/Sos7vqu9wTjRCEkD+g0etaqWdmG6Oq75vluzYA
NjbPqNuFsHm+IAK+UowxS1iy5DR68U0GqPcjBrS9M/fM17EGcda/WjweBx0QC0aZK1i8CFMTgEuy
IjsIqU7xjSfI+mDxMN7T1I5WWcA7JclnqY0cc/gSjx+wccAC7R2LghairJwnbFYBhD5FzMpHZ8JV
2TrhZ8HJbIbrED9TvpCUxkxn5XsjYYw7lZl550o+oNd3ZucuSBeydFO9uPHr9R0jXIXFuYplSGtL
F7FjLHvQ7lKUqM/X5P66GMrgOU+RJoqahzK0mlSgni3uoAz2PH68LmSrNe83y+BcRNbnmdCyoEaz
Zwco6Czb+l1NbOkJU7XHM3gS8H7zr4TY7WOmAyof4+gW0Ix/37JAxOsumEVmIIyBL3LaXenEu3dm
IdULVebc9oMXadzlbEyNKAjnM6Z8D/rBbqaXYN5P1Kt7K/WJxbzIYVqvDLE0IlXNJ1hG86lzsw8q
iK+ZVvM9KkJPaN7cUYBN/2D6F4ncFd23CLPQ2sXWUd8pKPMPe/HetBkZNYj4CBdM6scdNEsolCRI
oN8g+JMr2P0tUrlvnScCMCN8YNTXZEhAGQp/2IJ6UEGcxA6b4guvmd/dyAfdlj9JHqTdxn8XB1wW
lDt1YSUbdapBRbP5Lszv6XyT63ul89PozdK8AaHH9ZOwfcov8rjzN+ZjECUL5GXJS5TfLvl3dfh+
XQRpJNz9rE1Zii5FJuNkoqOAYTKI9yUYZ2JAwZIRDqERP3fStui/0DPsmGZHH5AKAP7mXvCkz1Jo
jz4aaxy9w4ABGYCzM/xnAP5rIfnRk1LENECtQiyjnTGP7S5w54feB/QO+iYos9x+nF2EcQ5lqtpU
zU2saBXJz0le3GtkQEotI+dLxiSpwfoLfeLCVYsvfe43/dt1w6BEcM4jqeVO6tkjogavdGlmmMfo
nSiQnOtiKPvT2Hes3OJStd1iSpDzs3qImcnXaj85rP4ESMVv16VRSnEOo1e6dglztjXjTVCdwqy0
1fr5uoytatPa0Wucl8Cgq5zpFoTMRxbDm+h3qg8NmmYyOu1AeEC+njaMcRhnBmSJx8GVAHDO0jca
iBNUv9sFXk6k8baqMb/pxnkLtbeSMWWXpbqb0dKQHkMv+MCgLkInewxpDlLi4PLlNHNY/pOe0gCM
nXvLHoRlR+adIg8wF+71nduO3X4dXB5bc8GovNgyU5StB9W4ybqd2oMyWX4MRD/uvUyhSK4Jc9Q5
T9HImaxNbDUT491sc6dvjgPISP6dVpyvWKo0kSSWK0rTY5zeDOpDIZ90iJnbwdbGe1n93xu61zai
c54ji0309LAXn1ncxOPeko4mNWpFLRzvNJZx6QcROuWm/BHjI0fdaP1Ks4ilI0JDnXMXYx//J5tY
gxMqcwCX5cnDnQZWnutbRDlBnXMZg444Wz27DGQPBRuZr1sByRQW8EaeRjTWnBulr9yGPE+31KRB
FrFnbOk1p8XN99YeTfF4jJ0pd0dQUy24idHCCEpVKbPNfQMWbDIHRy0u50pqPTOFCEhawMFzmpOF
ltdhb7UMF8AcnJ/UxvM+fk1uyT4fwnr4yp5YqnGwsHROWz2Eymth3AT6I7GjhHY8lbcyd3OZx9Cu
+6QfAW3uzaodiQDXmDwUYk8SYnDc3s/N+C/vU4PzKUIQhVGQQrkob9081U/xlOz19N0wMd4UaYfF
Eg6mBQqFRPUmESWrwDwQujMRV+yLL1rMg5b1mQL7QiP7GV8dLMSedmyg8f+jwZjw2gbnboah10Bt
iZWW3uPWVh35e+I3XwEbwjrfUmBKMGNmLx4EFPcUSiC1zZwjSgc1AK4GUzXCzKL8kCz3DXr3myKj
XARzAdcWlfNFsYQZOZHd9OHH5aE/pncAXnBBI3cQXvIX/QMmPtApnke2QngL6l1ncL5pUZM+SgLm
zj9Xh0ixY8+608C8E+1Hf8aizq/Ch+sGxHbsmqrcs0fummzS2JNkyj6M5n4kKYzYD1wTwLmezMgV
tWTvODTQsGoNeJ0fBSf62ml28GC6mb04CsAsutoG4lRHdZQR6vEljl7vF7RlwGbm5BbItnYyZe71
Bdya0llfwXx9ow0lc9JGiAAYk+jkd8yxD/viOXABFHZElchR98Zh8TBb4FIVa+oy46sdUqsIuJ4h
XNz1Xgxw5e41+DD6MiLStqPRlanl5OKbPBpmuWclUjaRFGEiCeev9VkEnOMFkTjWgYoT/6EU8StQ
NNknrd4sijoB64/FbRkA9BlfxfCagrSsRFXMwMCq4TBg5+jYlb5IZFmIq4svgphZ0Vgpe5XFyTct
/ybJ/txQc9/UgnKepi76dFEN7F+kPZnTh6j9Rlgn8WjhyxydJLdDUcFjq49IAHuZHyh29tr7vcvy
NqZhU0nZ7WcLGkIkDeh1BpC4f9+wptZzs+9RHzA/D253kPa5Y55Yylk8I9VSpZVNX70Sx93BSq0P
zThBXNOg0mcY+9xs/bw2PTlYHABvuNcXdPMGXInjToAx5RgHb86lWeh2w+g+Wc/o36XSV3I4s28i
TU7R3sgOtrlL94ylaNkpgMGNvMIh3cjm1bqSxl2tcT7GppRDWvcuvZvH6kFxY7QcRq/Krj9Jx2i/
vNBQFNRScrafzJGCcbw+dZeinex+rpzSGLyyV49iMXvp0h0LHR6m1Il2ks0zt1KWu2SrQsu02IKy
tQSGwPshIfzGdip/JYC7U8sYSzlKA07A7QAK39zrvgKCnoWjjGQq9GVbtLMdSca06a9WYrmbtq/C
UQhKmGZxCnatAy6mM8OothMTmyE3NztR8qieUeL48dO4kRzNU1Sz8zB0tpi+59IpT0/x/AOOkwjL
zphaf4QSFwXPf19dBVVoYRxLwbrKu9mZPSCyPus7w+9vMcGHUanj5IQPjFhS8aLjcBvcUX25xAKf
WdzW8jspyaUUhtMHIMRFK7XYBLtqCnfXXcwWGxw4GX550PObciVnjIQsLXNWJIzt0QOILnIx+aPi
g83gvtrH54m+xIvupI+M0Dh/LW4plBBqVznvs8jgdRkBIYiwSXxeDMlNepB4LPB1ZbAbe8r/nK3k
2s5y/ifKZCFZAHOPeo18lxxER/PDJ5Q1MCwpOO2n4AQqVLCYRfvpBdQ21DOO3UjXpHOOKEj0YgZZ
IjuvsiPYGfqJwls25JAcqXw1ZUKc75H6XNOWGYom+q5JHpvwkFGA9NQFLHPuB3N3iRWrUGdGnlL0
WAIerQBgw0KYhmmoO+pdtjXg+pu9co5nmvU4mwDnj8QoC9EAcb6bfRlFKKphaTvcvZwMvkHdmOqp
S0ycjM49T3m54BLp4NwYhWct2tQxIG4KfgR0mAeMtbJrMaxLLxYrzxqow05cggoXvsi5NiaSic3q
k9c2/xh395p0Ww+iY3RPufie5zph7ZQX5SGhRUCsliEzj/FsHoUrH8PzVdEcdNRJzYP6rB3VvXgK
38DStqcm9ag15V2LlIuZzA5bLTxYxVFO/Ovek7QRzpeMutk3OfOeGmi2z8PrnnhvPZ4hRkmeBCJw
UjjXkQjhZMnMIMNZsNvRE5WHRHkzlf11pSgHqXB+I88NeRJiptR9/lT43T49YnRpZ92KD9ota3yc
bzI0Pwp+cBt4FE4DtWWcQwHkpikYAbYMOA6+GQxeU2jErlHHgHMh8xiaoVxBP1Zd7ncd8h1sdJO6
aIjt4iFKrUVrlmyAJu003FSSYU+55aLv904zyg/Xt4yyQ76zYpSnSetMhLedW530o7K3nnq/PLBk
R+obB0IapRnnR4zWShLZgGbyzvoUflnccQcyBoRIqR3cM7ZFAPK9ZZ8pj0zsG09zF2m9VWcoU6Fb
jzU05ztpZ8B5kOqxz79yRfMt4IsppEkvQ07lnpFC3NpJb8WDtStd4YHqUmH2fE0Y50GaBs16U8GU
qio7nRENmJ86ZI8nQPIAaqDQnonNI6IClfMi2TSC0crC5v1sZIJp7kckOtBryXZOeIhelnuZBLNh
T9VranI+JUFjs7KwLmNWDdaQzglBTqvaIq7uCDgYJCjy9h4qhiZJINoAdzq+ZxXWBn1kmdXZMQPN
ygmO6dHyhqMBzzzd/dUwByM2+yWNc1ptbuVxLSCzolmB3TfNTRksbhB33vW92966ixjOcRWxKE0W
q+8swmdwx7rD8lmeZvtfCeGzmFYr5dnYQohizHYjoUQUHCSKjGILWGm9YnwiU+rDpphYoa/xe9hD
AcJDUKTfsjq3AQY/luMbb2Kgd71d1277evm1hHwO08oEWc1ZSqXOEAL1SAIrxPr9gy++iGBHYWV6
aj0qATJtP0cVWDdY88ow71SfMTgsVBafsAk+ZSk3lTlLLB7ufGTx0VH3MyUsfNRROKh9IH+7E1nW
3D7NFxXZR61UXLJQmseffe/gX0cwglZPy5l99bn5KLu4cb5d37V/eGZcBHJOS0S6IaobZi6IxYu3
zB++DnaRoJzI5ovFm2oggiByFzkHIlSR9XMSYwKqROsU94FrOTK4rbudUJHJbvZrf7rHi36cAwmW
TDejhB26ar/oX+fkzjRvFzBiDD+ur+T21X0RxLmQwey72mR5GzP6FAe34vCWSW8BHtzXxRBWyfdt
a/koo38FYsLsNdBPivyhTYiYhxLBpX7nEGyIPcustcutEPtN/DoNxBTs9t38a7H4Lu1yzPpSZAH3
CKLsJpjtsQ+csK/ssnkxkj2SCITvoHTiXEcQ62Zbo0HbrcyXrL+T208LNXhGHSW+S3tO9CqK2M3I
BpoYQ8EkYkQGMIC+fGqccT9REFiEbVtM6ZWzkPUoLno2k8NGt5BlQnsWuDID13BEzHGikVT1zZvI
6/fh139nhJzTADv3oIodNI1D+dim/UFXMBI0jt6/E8N5ikgZ0yZjZbFMm57Htj7EU+uM+uJcF0Pc
XDx+XVCNiom5bDR3mDfq8jD8DfrA+kq2ONeQN7LZgDwV0cV9dRBTO3EBduDnh8BGLdgFZ8ZfAVGt
RMo8tM1k9b1YsoSu/pkRDsSfZ0YE2aHIhrn82s5fry/hP9i+AQ5pSTRV7Q9UbzVMWl2U0FLQo0O1
8jEZO9rRV6Cyl4fSrXbqU0GxFG8f6YtIzgitRBQTmfVqq8LJrF/q5MUo/3eIPqziRQRngCCpSKy5
g1Z9e6rUz2n3V82BKwHc7VTMejhEFQRo9+ax8KdXtbLFh/Awoq4XHdE9t5BB1HaEcdGJM0YrridT
U7Bsw7thM0SR8wyaX54Wr4ElUpUFYpf49uVYREVBYJXLJe2PeTjvu1D9uig6EX1SBsj3K2fN0OvF
gpVkQytA1/QwL1vtGYwo3kFH/Y4qkG47jV/LyGMwq0FXMKoc9AhKYLN8rCmMV+r3uQtL7wBF0bTs
QAGBSI8DPzappxwlgv19dX0Iug44Yh0iqgijMAJIQsaQOED/kPG6LBN3RaWzPodiDRnJYUK3beZb
7wUmwVRgEFlOeEDTj4G5IvHGOGpOtaO62LcvyIt0zkWIRq8tETMKpTSdRfvedbKjJLWtpQfVWP4q
xLgI45xFVAgi8vUQVhqvMfoqlMdcosYpthQC6rcug3MZ5AnnU7DaMkWMx34ZVRQF8ptIcwLVstP0
9CU1qDG6zeqnJKqiBgwsXZL5Z2ShR2pi6bh75Z9zlQxs2I0lFwUVNIehBfFNsWuv/qp8+IubZC1Y
/t0qMfqYiyB7YWUIzc/c6euADmb1Hl0AYI4Vvv3VM28tjzto1iImYmJi2yYQ9VVndKxu3yVOsB88
BpA157Yx2lQKc8strqVyZ28whBqsdtCyDuTbwYpdNKmg75fKOFNiuONnWMMij0yM0QD/pTX2afdh
GUXiSUdJ4Y5ZWsm1rEzwhaJ4O4eJXaUH3SQcPLuW+HfcesH409UbyQQEoP8m17BFZ+xkqrK35RPX
YrgLOZn1ShTYuENq3CzmXV4SS7X9+4ZqgboDjBcqd/u2rS5pfSSjzUzaWWLm5H/DQcHonv8rgb9w
i2xELiuAPUvdUZf8IrwtqLBoe78vIrgHoqb3qtWkUKJdin1Whph67V4mkaJtoMRwnkDNwioGmV3q
CvUHNX5IhAchfie8DfuNP83qogp3+tO5SkOMhSIAk8DHXbiRn5h+5Uk5xjMaNMIJsUtIZBb0h0QJ
OU34cZA3nPN3KxcOAuMmadqOvRLnH4tbwOuoDsNNNB80r3WFnfwu/EiOem7PT9dFb67nSjJn23MQ
qRi1RSlDaZDMArvbCNQ6be7862I2WymllRzOxsEdlyZZDDmaXaMx1C+f0r2yB1AzkkrDkTEX9/4A
HtTy3nKpCc7N83WRzTey4PaIzWqA7GK5m/rQjibCD202966049tXxjIE6m6D/UNBSLbPzYy+gfqF
h25mT3H0wkZyVSKSkcTW8T0rwSgCbKiCWov21NcvqtjYofF4fd+opeOOgtzL0xC1KF/0gnXIZwxg
pfPu34lgn7Cy/SmT5shcmBrWeEQu18NUO+FgqZVif1+JqGOxUKYSIqxawY032d2kAmC4c65rsvne
WJsBd+ehZFHKagQ555H8L+mxOY/gsVsJaRFXosxuM/JbGTZ3/035pEumBbOLDoOLJiK8cKy7dLIF
b0DvrOLVAPFwi52A7n1C000XuZLMuQ0ty4RUZis6nako2YT+/5F2Xc1xI732F7GKObwyTZI0CpZl
+YXlyJwzf/09Le966DY9uJ+3asODq4xBE43uBg7OWR6iO4YDZdqX/9Ealzy0Rh9aIYOfwXPXg4xo
xAj28pihSvgJPVdyIJoIeh6KEkyQmoE+A94n/XFaHo3m+b/5w4NPWllTqqWGPz+agvmz+Kqe84MC
FgDptaOiRLx+uPA4lKrX4mQCT6lbdea+CBCVCVZNrd0IVS0wBfqhUPty255TQSFKusTG4wEprQRJ
KjmE6SY4xpYXQiZP9q4vJmWCSx8hoMrgtsVaFgm6qh04iHIIhKYi4cn22+cS8Qr7HascUlbdVEoq
7IiaLSlOuNf25r3Q2vUH6SjhHZK/Q0nLKRySOZfKKjwQpeiTYsD0CHIw5iqgdI3J3hMmvBhuLnQS
jIuS/WNqTbm80neDIBYLfO2H53Q51lFhG8rT9e+22fJZJUuFSyHzHA0RmAfwmHwACwwYRZRHNjGS
7GX7/6FowP62KzcshUshibgM0VuYWPvBTR/rGUvZ76y7HrxY58lhMxyqn9jludiR6YtI079BUyoE
T9/jA4rH0evuU69odkJoW576pNts5rd7NgoHyTr7SJGAsBPnits8UqUUQacmMewI2GnsFjLFbf7a
mKCyotoORM5UuXt5HwZjn+IfMBIDKuVlbveS4TgSD2AIPqgnTAJTIAciSHl8ilxqeJeFcE3qZD+w
gGvQda+XDOqoozzjEsw4T3pqTfCMJesRUG9Iyzw2nrWTbgN0Yv1235HcB9Rn45JNCnqHMNDYBowC
O+2bO5BlelqTeIk5E4crtYzcnWXWUq0w2MW8s86tMTuiDjHdlNLNoW7IKpdSUqMNWqaDhbYU+mDv
x+fS+dJ4C6Y4mYRJsStfiPRCbHiVSy9V3Y6DFMBg92H2IkDmtbscHTHdKVFkzIG+Ro+lu8VsWuZQ
7w0qtfEP+iQSBWgwwjaD37CmH5OFbd9Gt2KXwugSscK/7Uc1G6ZewgeM8ptJ620R2liRsZdK//qK
EoHCF9NrrW+SmV3C9EX0F2WxNRnjxeJAVIc3Icerc4EvohdDAXqEHP7EYQ/9j+lOtzJfNGq31Dov
0fLDopd+JnSHomqJ1862i6qi65Zh6Ao/Fqb2jaRiaBJ99PJFVl/SESOoQk1suD9Ex8UKt+Na3UCt
hAE+513nsohkyFz5HsSaXvJA1a4ol7h9Z0VhB1pS9O0h2/kqF6mfW6UbmgoxeMOOz9/PmYtP3G6T
AfCHJCx8UnesfSR4DLhNY+y3Y/1ihjvFsaX7VF3gjZJPn8aldQItPddGdDKbavc34f7TFI+pgJZl
X9UpjpcOPIWxH8s3Fol6Ua6vGk+EJ9TibIYTVm3CTMTsdefkLAAbgElrYF7s5pYcPSOigYdYNJZV
tQXgUlDmLmI7Uh02gTKdtLvqe3gz+mVgi6wx9lc1pstSsmVYXZ2HJOj6soWbVdKfWmiahaZ0p4r9
83/7YtxBXWSD2IkqnNPjl7xyWpAhZSkRFX+4jF98YSu88kUoOlTwBkSguGtuND8+sqH8xpOcBk9t
AXOy130i9hXPgxe2mlE0jJFx8JsDVIR2vY9iIMkKyrLAle1rcVnCqJQqSFgVMFgmxzTdMvgeDJqr
t7uefM9QMcilChNV0FJNWaqwPGt6zJRTrxHZiEqxPLiiMtO+bhmmuPaqQ+5BxOdRB7kpG/yR91Ln
Xv9IRFCoPLAiHVvoLjHoC7siJh+Wk/k1BPLmPROrDDvbuicFQK4vosrLHlRhOMUDm+LCm7C5YYdI
7UydLdyFO+O2ju3sDjQNkLClqMH/cI/7N/5VXk2oyNW6HAa4OoJUMH/Uj5U/7cWnDiy8pR8/ZQ6l
BPKHh/fFIpc9im5I4lFkrjoLquIocj0UmBG3IG0sgV+gPsdu+5nad9uX/otRLpeU01x1OTtoKmtf
lF+6mWIL3VLSsiTpYoFLJBg4HNJcgIXk0H6q4JD+TmuhVCj6tR89FI5iC5Gdfr4eqdfPT5XXGBqW
WJIGlk6MEE96+WAkZ3W+l8e/YdxbO8flE2VsITPMhv5S3df7BxNwEoUYxaV2AJdGdHCVWAnbc0Yw
P2jyF7MoTmL0F2qEv3wl7sKhZEYmSwJuAYv43ehOVf9ciN71b3I9xas8276ihpo6skComn6PkxLj
0vqr2WqPdTOdykU8MO3zKB2I9SNCgZ/l78Qai9fAbCtBlDV5N6c30A20Q0i2Xvdv+0MZJnqbGpRg
ecnUqknDso3xbgizJyV9iLrHrvirC8bFBLdbofWnT1bSAGXRfAGhqxuXHyWyK7idEi5GuA0rJlli
jSH8EHfv8/fyewXsBzFYiwcoqTiszE7NqlALx70TyiYSUokVARL5u6g7xvIaUcmV8onbp8OgtUIi
YOHk8HsT+ubfdRcva8Zt0lkfq0INW3yYZS8MvhWUdtep9vUA206lsiQrpoXKOWSVfr2TheMyD4mG
24vV2xlUo32GeLVCW3wdjtknYbbnA1gDd9o7wu7mFlrZlX+1my51EkgzPtB4XD5oPvqnbgCkbWen
B+uWYVOiIwDML4TVzbBYWeXOw8ho9LiWYJUBfHUUNoLXRfLYPICwg1pLZCffys9kE4H9rb/dEKFg
bkD80ZLwn199jQthEmv2VFHOAx6trNWU7sx3g1Mf9FPoU3RJ207+NMe/vsYQfFRlBYxK3n+KtE/G
cjvlRPt0+ypzcYl/fQGG9g+7D+5QOoQRUZJdDFsB6yO7y4DUdJdhkJsI1s0dtzLKxYw5yZWC4hDD
+EznzBAfgnZyr0cItXZcgFhGZUZmABMp2vmV+DhiT5gZUSrZvmKvHGGOrh5CcZyDnzPEF2LAdsn9
UePq/fqQHWmhZZYnrkQfD2pvlk4eQwkuWbVmt8VLIt124WuTfdOXU0FleuoTcXl3MfKpy2N41neP
aeXHy9N/+z5c0tV0Q0pVRjoeWC9942jzbZHv/5sJLu9qg1m3ISOr7KDIEStPIXjc2uHrdSPbz55V
CHA5gaHkMJvKrGBMiOFVwgcwqYGBmI3tgHX2HWGP7Y0/R4HGP7MMIYyGlKEAf5RVwXELbkeMrwGV
sGtFckro+j7S+DdWOivy0Ecwp2g3S6o7DcCHLcVxdD2yAQD7dRvpcRRBuQyRrSZHM7vvitCphfdW
m3pm/rHIPl9fQsolLjXM+rRIjQZrRZ95Yj9DlM3aFTIF0rq+gzSR/fkqNyT9EIQhm9FQhxu9ejdQ
973NK/PPwNN4fbLByscZUEn2duoOoGPdgfQaD3uqdrp9voPmSjQh1Gj+xkCsWJlZpIAwlkth1+ZJ
A1bSnGI7Qf/3+nfZXrCLJW6/FkVQjE3CgONpttcaFWqGhfffTHCbVY7yFHUrgBjNMdnlCeSNIopA
i/CCZxk2EpA4VoyavwNtpx3I4z7TBCJ5Uja4u149zWZeMnLhqjuq7TnXDteX6Q+3gp+fgicThpSw
rE+M41w6m7vhUJzT5+DGaO0ZUzmiLb4oo228u25ze1deTHK7UkgqUxDf8KWQfgQ+rYr3s/j832yw
dV1tSbkFphvySXgu506kxa46+nVGtTY2kxnY4VTdxD+yzBxdGbGCOKt0dvMQl8Kt0twOLdUbRt3X
ZtGNB0DEJ/P9db82SQSh6fbTJnda63UmRiJj5Go9Bo4Ivey+dRZAoMybvEQpnQ0Cg1F7XzxTZe3N
9LCyzJ3jrQi8ayuy1C2U92aPeYlI6iFkFzyOlk4xZG3ft1bWuBSRY64km2XWj/DNneQCLpHbJmr2
up/69Yv8eH1ZN0NyZY3LFqKBcwktfZx9Y3FQ0nA3TPNOAA31fzLDI60ys9QEnTH8laZ1m2Was6Rt
aA+p7F63s5k1Lu7wgCvNqvusYS23fjTtRt6JMzXHzz72b3eTlQXuHJ/GRpIXVjDsG99UKnvRFrsW
PhbJt2Cm6s3b20y1TBmsLLrGKw1FVVToHaPqnMfFNvvzmNpl+WyJt3l7GgyiTrS9dBdjXOKQTEEo
lRDGVGNw+spyp0igJt4oG1zemFGrF2o2bMmetAoGgoZ99rl1e7e6E8E4rB2QFK8HxDYeGVq4/64h
lzaiMgrEkKknZbE9AOXNRt5iJ/sOABKkBtiImO6DV+UARu89NYH0h718Mc5lDgxxBROAtIzRhdF4
FW5+i4aYzZ7S2U6iTjS2V38PzYs1LnM0Td1VGVOU0eApQyOkoRO4aDOeghtt1x0NlA0SSHhUALPk
6o5Y6O1McrHOZRLw3WFkiS30ctZ3mq+c4ufs1L0wYXthVx2xYV7IEgnbbH/2WOcfCig+B03K7oes
HxN1jvrahDjAdb986l/Sl/qF8HETYfkzmDDS+uu5V4pVlyxMkFPdsYnNYa+CuQColr9ElqwscWmm
bUFW07b4lpPPij+JL1hujGBlFFgQn6NeJ9tH3L8fTxe5m0krFagHM3aSbBbftRg4NCdpsNVh8Aaj
+E+JRucfDaM1CDmEKvDGt85z+dCq1D6gooLLMjHKIo3AaGP+ReVMp+bECliZN+6pAtb2PXL1pbgE
Y8RLP9aMzUCvnO4mP4bHoLKtxTYc3WbAzeE5+2aRXSX2Qa5FPpdZMiNuzYU9/BkCvfjKYrGzm++m
Hdi5L9yrxDfbLgGsvORyS1QlcROwAGk9yMKdMte8l+4mh5H2FbftCzWByH7+Nfe4ZILhuHrKFXaO
J0/9PNhyV3m94qnLZ8GYiCPi+qGk832ZuNETOWTDZbJ+L9Z7hWwBUga4rGFODY7UGc4kcurEWXvT
15Sw/Hbz9PJ93k6i1Y1cqhRdRH0cuT+yjacfylS6YkO16Utxyg9sDDrwxDsKfUd8p7ewWZnVAfJQ
BTZiqKqzG1tPc5u+m9vK80SVml2/frrpb/twZUptgh4qdzCVTac2BcDVbOwMl8hKOZqJZFtNbfct
kfCvn2mYzvs138elloixgS+Xy4XdqrMzlh/SgWqiUovIZZAOYPZqsWCljb8H5vu+38mGl7XPSk91
u6ltzM+fmUJdplWNMMluSo/N9qKX4QMv8TC7TMGM6mwRx8rbm271zZpJ18SO3ffm/CnBVbwvLS8B
NVSrUnKBm19Kl1VD1EFNpilsjVeWwrhQzahWMKUsv6slzQ7nUyN8uX78b17HVza4HCibeaJoPWwU
8mSnwFUp4Zeu8QprtPNgcEvh9bq97evjyiCXBRNQl6bCLEO3orHb7yaYNTD3442hB4pt8LtRZTDC
Px6+DtRulmgR/FOlY5DdVwmED9DNjfws34vBh+vObSbFi288YN3IIeCejzC2xI/p+BJTbw0iIHic
utAblTQmKmilrbtcFDxLfZ171bnuxPbhv/KCuzc1wTgEFftCQmHrbGqjAuNa8gIuIx0licZeniOP
Ym7YTBcrm2xlV6GeTkXbFRX7TNlTYRwzMMsLgAd9MylRHuoTcdnP6gAYz0QYstTHsX83lofrq0d9
Ii7vTXOf5ZOGxZtid4jOBgZE47+6t6wWi8sLZh+oySDDhzxyOleBBqvDhJO0wm3dGuQ0A8YW9tfd
ekNU/HZ5Wdnk8oQuJKoRy/BLjSHoo6JUJTj1BN5Q6ZZWT6QWkcsRVRXPZcQ2ramZdhihC2Q+C2NJ
3JGoVMSDz5cqU6JCYT49vL18PoOyOQNPO0i7fGiWUY0F0h53Z6q0Ok1mCfaYAuWPY6rqffScXBPP
9UR1r38zItR5LPqkN6XeVMgWoi68dnnpZeZCRPsmN6N0CQseHxNV1hxpEr6UvBs9pj3YxDZGwN3g
EHcgCmUKjhBFqjDnRb3utk0bFk5b1RRxOHK7YMmzTmyDOXFHdFUzW3hqAJYMDprXu6ovfMwwNnFk
nEOBMz5cX9jN8FxZ5vbClOrSCKU2JEhUSuVoH4oQaxM/XzfCYvy3Dbcywu0BaZwlpZJFBMt8yJJH
y/puCedIb528xBzpZyUiLgLbaf9ikCfz7LV5NFowUL29htjrHCAUnC/32k57zwpZ+l1VUEcNO0qu
OMlzspRSp9UgmU1QF2ZNWAAzjvpBhfiSACGr4vZvhBKklYvskb06ZYJEjEYhgrlkPAnaro1vpplC
726eZCbYbHSQhilgTPrVhh7EcbJk2OTK048BCXlmI2XgDyteQG6T5056D3g81PTIizD7+b+t5so0
d/aY6liqwL/g+vEF9PpO+xwBzrM8oEnq4TpHbkDKHLcB5UQ1QSPNVvMQPrK9X71oHxkfK4aan0nQ
8GaorJzjNp2FG/fYsP3AZvTekP+2FtoxChLsvR4+/RW6bGWP2395F/VVXOE7jkEAiOHoh+VCJOjN
PHIxwZ8/sjSYyljhe4lZ4AWTcQqhSy/Kknc9k2yfOys73LljZk041hgLf9tlQLvscN++h+L4PvUt
l7qjbr/aV9a4TdZg4klVBywcq9i+6ap5IZpnTt+/3R/BrXKsdvnn0rAJN6nlZBG02t3Qe5GkxIKb
/7BV2omvJ/Zgt68/lCRjX0ns5et1qyzsruw5jR3CK6NFroA7soO3+hLdlnPshg1G2EwRDIX1fMBc
wl0Q6LvrNjcP9tUKcykmiSOgHwY4qmqDXUrQ+xupgXEWEtfc4lIJoMOGMA0IzQjXy6QfHU0OPy8D
KE56wL2N4SHTUIo3i3eZkjzEOqV0SH1KLrXoRpFlcQPzhlbtZH08q6Nly0FCjOtRC8nlFCGQo7ZL
8PGk1nCNujgnvUl8q+3qxOpjcXlE7abByHO40h577webqXJnOAumtnPQapDjm4RPPI6hykwlLSLY
054YWzbG2WZ3yG3hGxPpwpxlDVx+93cH+cVLXjY5qZpMzCaE5I9GdrlTD+L9D872eY8pHEoBhcpp
PNJhFGZD69jNofVEhyH4BhGKK4xtaNgJrkQhH4mA1PncggrN3LH9ULVumBi21j1HkuBd39eblaXV
InK5JMvTJIgEGImU7+JwzuP3Qv1tSQjoKOUK+/NVxtLrvCsFbFu8Hm+Vm3g8zer+uh+UBS55QC5D
XMYW28qQv5fh05C8GOn76yaItKtzCSLKekmTAeFzoyp0wkx1LSH35/RBxXB0pjxIw+t1e9Sp9pte
slqpbcNybpwBo820QBj7fHiQ3yWfixl1EdajGPe94V83zBy5koh1Ln1IxhJnGnszyhGAiosnDRgM
FF6kyPRbhaLyIj4cL4pcioHYZy0CsLB2fTDZE0pMJdUGoTIiL4sMAbZc6WRYYbmicBNffNVvVBvz
UKCQqffS1+sruP2wuWwrXg05qKpEUxss4Qywb/Y19xJ/sENgbWBSdsV9NzrUqBLpI5cvmkroxK5D
uLAmrvEZt1Y7eZk/vM1afKNx9SwKrkQJr3+sVUneJROWNC52c/RNSwsnt86lfo6lXax/NJWPxJoS
qcrgkkiog/WqVODf6Ji77B674RxDgXg+62fTZpODIEc2kPY9wi7x5jC41CJnepMX7MTWcLNEC81h
lAjyK8rHqER5dCWKOE35IkOmFL2mh1hYs4dQmaTbSUMsJbXnuDvIIqhFp1RYySEpbTNJ7RGTdKJJ
pBFyE3B5JACmOgB+NsEgk60/sFLJtA/8AnRAO91mHNrmnfxIfCzCNb6iEKl43qcmXANtxk3uRX6B
OgJ6u5Ae1qAXqqPPhWdwQV1GKLPccydO5aGcDZjtBOFGjqCQFpXHVia5VYg7Mq8PIqaYdxPYS5/t
8fqIcpDD5CzNE13solzi0smgobUws8Sci4cyTe3U+KLURCASW5pXB+mhhj1WI9wB1vE4iNFRFlu7
6jBar5LCAsQ25rkqal3UtIZdF2eo+wC+xOaO1LN0nN+keP9rYcTkskaHp9jSsKyRJ3vINL1X3GWf
oTSS70RfvKE52KjbKa9uPLXBWBYa/BP25k53xmfjUbvtPDb9Hp6pfUbkKJPLIHkllWkcw7sRR0z2
aFBJl7iC8NNTimC1Ucge9GiEexEoqLSjmPuJdiu0fyV5KV3Oan50qhxERWzYFVg8BrvUSz+qCRQi
yxvVH25nsoJF7GB+iCqbsjIeRFib687uYm+cUKOIjk0jOw0I38xXBdrv0vCo91Q6Zhv2yoHNc1m0
CpAubQrL3Qf9uEA1DHXeygZ5OONiYMVBlRp+J64IPO4yTDsMxs2wqMbGXtSifTV3R0VU72VT3VsC
xBSkIrGLlrK7eRUyNR0VekUGLQ1/N1lm2ZxByg0k5D/1oBLSb9jvDEmk3jS3OtEe28qVa3vsz1fv
mzmM6iqTYG+ePU3ObE3wEvI5sPX91ka4jDJnRTnGRRBjeujHAFni505zal0L00P9Z/K5S9nj3jtK
VHVBkcJedBg9JpceP6tuevODQzzwyOnQrQS99o/LKbosorsyYxGjQ3NQ3GkfO61bHhIbvXOycL39
xSzLUBRRlGWeDG2a1DmLAz12l0S1FeU2nF8m6tW7OWdrahcj3ONanHojaBMYYSQ/hR8e1fvmcwhd
QHAWHPT9DKEUO/58/QZEOcaFYg7JkkIzYHPsPpfyixruMoG4ZL3x//KZZO0XF4kYjNCidDJgA3Rd
UWyX8nFE7hTOzQHqBGDxjZ2gh77XaD4bxxKT3n9VcVr/Ai42a7xzgqTGL5CeGEcg2jhn8xA7b69i
SHBgmI4iD94EQK9NcuGZtEvV1T0zGbpdjGdAgRDNXspvTE+4ej9+kJzxwChtTM9yde/6V2Urem3F
uat0IojJYCYwLuffBPXGyu+6+kufvrtuhfKR7w6UkVhjuh3B07jTG/JZ+qxDCRdAmf3LFwn1huBl
Prl4ZEU7wvL25v+5VXiytKoDUFce4GCbjb5SvlriZ4jijvnZsEDrDW3v8t6ADl8EvXjTJmxvoZFX
X5ZvWiulJLeNyrYMKFoGQLnSXX7DJFcpvd/NO9raEn+nrnQzE5ml1sPGcVhBR71nDEX6adznfzMl
sLbGp59CnCMlwprqt+ZO1O0UCIrlrvHMM5Tb3OZ2PJGfceteuDbJZZ/JAvtSyfal/oDRBOdfZRwb
6UBxZJtGxlEGuVRU6gqIegusaAGq3uSdEbwngoMKTC7TBK3VFiNUvdHI6r+z2nb4LD2wKansKLh/
g/NbLx+XY/DcWhJxgrEgmB4bvFKjORLtRQ0mN59kKu6pteOSijoZTRGxpCLsq8NwyCColUKxA4RW
toay/XgiL7/EYvKNgs6MxBS9csR/5DAmpMg3POG588AfwGQZ3evfbuv6uVpNvkFQi1Y0mezTVcLo
RJXgqgGu1pZug9fWH4buayUEDh5qRK7+w+3zZy7j+wSVanVBH8Ju7SXvZG/Zp07rt+4IaCi7ylBv
JeIz8n0CVVUhFSDjM+bBjSrfWcVCBIpMLST7BavrrdDFkl5kcEh+AA7rPYC7kq871UHGbAzem4/Q
rsVUQO8zmSjM2zmxO+0CW9u9iWGx9g/1umZp5MpxqHNpxmxEzWhDuDyKB6H/KoISlaJL2qy+r6OH
yyxpL5jxEMNpFTAjCPP5bbhfTpajPRT78iDesE9pQN/m9XrQUq5x+UbrC9WYWdCGi5dkt6G1I7mH
N2Xv165xaSYblba12GGrPlSH1pvc6ZAd3ujwj6nTePkB+rYH/Ul4YGKpgbcQ3SAqYLm8kw/zkGns
66nTuVZ2M8ZOr6/hJnJw5SDfVBjmvjALCRaGN9XZ6jychGfZH3ZmSGNSiLsZ31tIC1ky1RRfTDtP
LiMnFbz+WfBQ63GgQ/eucoxDTJ4UxBryDQYrCMJZqOChrr5Lla8DRXxA/f3cTUUWpibSQW3sTuEn
HVwRwfDt+jcicgr/RC+FLkQcvm2v8o6N3YQHYaeejMN1M9TH4TJFNP2butCfsAeMAPf93Wwe9OzD
dTtvzPxXUhLfJQDyEeWIBh8ku5FiELL3zuDLja29dYBURzgzvo/lhekEdl7gg8rZ6Q/iXgJicIZg
TnUybuP7woufFGIFNge+TV1RRUs2wGD3tlnW2VuO5Sap8K42n/P3wS3DVpe4xciVLT8xMvW3iVEQ
cs17yjTLI7+tycoyuw6sLOdiOFt1DctjjqcDsH1R/6FOFztVP5nL3TCKxL6XWXK8ZpCL2iGblbqS
YbD5MHqC3e/MV8tnGxLTBZ/Dh3437WvXelCczpn30XPqQ2fEN+6l++KW8n0zj698587MNouKudbx
U/T4iP/b1vyQkX1NyggX3aKRZZhtRInGSj71fWkPPVgQa825HtvbF5qVL9xR2AL3LbcZfIlueq87
ZH56qx6CvYbOQ7MzDhQMjvKKOwKzTsnFcoG5QMLIfgf100LwJkNzCbdY+F2LFu4Y7Ja+NFoWLcJ+
8TW/3mmPug0ZGGhWxT5VTqOc4g69ykBuCEwYK+vCLxZjD14epx/1T4RTW/Xl1W5/q92s9pwkBUKr
GLDDOkSplzwJznIHKTkEOprOhLHN7HoJDJ5IrowlvB9UGFueQJ2Vfmpw3KoesgsIZjAqOjvCg3Xs
duRkwObptLLLJRZBnseiKGG3+TL5KK3hfNcxg27s4gMgTn54ph62RCaTucTSluMUhiMMRlLnSM0t
7hdOUd1FQmlDLcYxqQIXES0ylz3KqW2bnDkI9RkzuV+sO/NvBMrXgcLljjSZQstiLg3R7MUDOHDb
qTzmIiVpQ30rLnn08RCYI3MlL09t9MVYiJN38yKxigUuW4yLLoAgGX8/C3hWuxmR1f8f/TX2ia9k
C5nLFlFeCbWZwI4IDgLFT73SMd3slIGFANTBPslCsL2RQQyjYRrPBL/+r4ennMdZH6mQzvtBFtY6
wmN8Ux86QM2ohLv9iS6mONdAdZD08wxTVXuwpE9L/JXIE9uZ9mKAS36ahonafolY25pNvaAHeh7d
xmYFocwpPcLa9ub5aY3HAChKOk25DmvyztwpAPsA4tyOTr5jEEjdB29Y4sQQln+9bpcyyz7oKvNa
JtMJFWHWmO/qcD+Vd9O0u26C+FB8+z8P+ilNFJgwU/Upq9IjIAeECcoLLtPlaM3pzQwTQ3cKGhAL
HLTs8boXm2M0pn75QMzN1UrVYjsHlQUbZWML58WV7GX/mD5Xn5c7jFj7d9UdU0WbqMlnavWY6yuz
WRGmfW+FwE3PiWNpvplaNuHZZil55RmX7Aa1F8ZBgAkki8/tIJ0MPdvlmbgXi/IUC9FhySCjJEOM
OtGpw3gzQRkiVIZlWTIUfgokmBRxUFj8yTvlS3cAh7ujgxJGBgKsAfSFutBsrubKHOfq2PcQGO5g
Tmuam6msHPClEamdpbjfUu7KBJcCIbXZzGkZ44PpeEmr7yKsqRrbqXm0RP/6l6O84VLgPLRNYuYw
tcCAtXwaKgL3vbmvVr5wKVBJ8iJfNCxXmoy7slftIFkOXaEQ23f7rn6xw7dw0kVTegySAF8u2QHq
/oxuXv/KHpzhfYbpCypfEN+Ib9wModjGAq6Bbh76YwqloPFco8lvhW5dSe71j7TdUF05x937pBI1
D2HAV0puqh6EHRowsdAM/Wreq676hC9XPcwn7et1q8SX4+cNS60owCYOo2Z5N0BopCk8JSJsEOHH
j3QY3VI3PcuIdfVeFN9nlGbodjXTUAzJkCxNM3gGhqIzmj7KccQnh/yRnYnao3xQK+DXB+/tID6X
L0JlC8S2+kM4XuxyWSIe5kBfTLxQk0NwzPz8NnwuMRFzZIzBoR/dVtRjdftrXQxyOUOfGmCXB2Tg
sP5aq09WKe1rkRpvooxw2aLvymJuehiRtQ+SdkCCt3udmOrbDomLI1zCyNOhgKoCO0py30wWkAgF
xGlFeME/FXMpyEoJHIRuFXlz8HUGMFkgMvh2x/MSd/wLccjjGExliLvxITtUAEFMe010mEYza7DG
EnEIsnD6/cT4uWi8xK8mguoUeuGxG48Q9go/dOjU16gvx5QEObV23DUJTbq67Sf4VYa3IRC0WvqS
hsSFkto8/CuwDQOApRQYqdEuBgLHzb91e81jfMHyPnsmEeQsfV5bPeb0+oJUWWI0jQg587aSbdbs
bPYD8By3iieeMN/SENmBhfA1e1xyCLO0EZsIAZgdwr20x4jg29ONKhdQZriUkC5TAEFjmEmj2056
1HXDzSBBKIL77zRJsp1pT9dPjE3ks7mKei4/aIqulAYr/kmWjcIIK7lC2vE+yezuKNwmj2zW3/ir
C8Yl9Ll8UQhqnaAGDJvlQ1l66TzZ+kTY2G6sXBzj+SfTLDeakAHrEjSMCz/dpTevCirIlUNB6rbv
FT/d4Rko416HzoaJ2AeJijJ/LzPBTuPChsq8bU0hkTY2NfRMA8eiAvVbVTS57axbaVvVFqwNvnlk
dwrWjegAI6I6l9sJ6mKIZf3VFjPK8p+ntobqWKUdm3Cyx/zBogBD26fHxQ6/lcu0N5oaFworK+0W
KCltfz3GtxPgxQC3d4Wom0AtjBWzksLuwDdZgIYh7QhgJeUGt3UltVEi0URGquWDbN0O6st1L/6Q
Yi9ucDt1rGe9NdhJrt6qu2Cn7AHSO5RffhxPyS2FIttuva4Cjdulozr3PaDNGCI7lO+bAyjZMYNk
2EzHbnLKAwPJVM6473bFrsG/5QuFFvjDHfqnxzzcWRGUUO1j/ILgo+govmTXTgwMm/iFVWRAarkz
Peqw/EPauNjkSiOqHg3Z1CNYGGAQCCsnPC535aHwRhK2SsQlj3JuwLXY5Dnca1XVjqbAE8BFDnYc
4ugi9jEPba7NIo6rBmbG7n0NbJUeeXlS22rzd0fJZem4hCEWMwpLOTZycrP40g1o7hNbPYBFAhCk
3DcOxTcqQjZXEPQmJmRLFFnlxVihsQH5NNb6DZeP8vJBGZ/15fFvtt3FBv9KDTq90gYGhGughLCA
x0FHescOYFDmed++UGl38wqwsscF4LQYVhr+AHP8T0XizXxlqQpQxVBDtfg+wSJCZk6eTRzC5wFd
YFtx69vJNr/WH8ynaA99z9omVR5YivrtFrWyyUVIPEHMXWJNQNCHf+8+qEcFWjPdSfwa7wZAU8Gw
bXc7EBeSPGdbgWKJkiyC71SXocL661k2h3PV5h1a3lqj2RkoCKoZ9MoDsdN+t6KJOJMRjJYqazqP
9emTOhxHQ0/cJrCnyXIS/T7KqYmB328bmohZAQNxralIz9z5b0yJmhmagWNg6HaaeJMJH8Zlstsw
t6OUgL9QtrjvBdjd0lSFiXkTUAhl+YMYfemhLqdNrpJNxMVmw5akSghGRTVUVeObCALqAZGIqXHH
mL4vEJhdnjpLdmJRxtRF8T8/JyFXpoArBMYUXX2r+q6vNn2SD4U2CE6bNU4gfLTqT1FGsTRsHNi/
WuEObNDdhXoSwEqDKYjFjd7wNppnIMIZHzOFIdwonPxqjzuwU0WZWsUcBQcQwnfR13SfHoXH9jZ3
AkD6Zje0bPE0n6iq2sYL4hez/Nu8CpclbMOJmZ3AaALG649QBAN4xACzTl3Y455KkdTK8k/1WRf0
ts7hafDMUCIMnKzd1RYSyA9JgInYB7/nyl9dZK/RVby0wLjWpowvWXUfpuSp+d8rrr/+/dyeFhj4
RE3gT2Q+x+FBil8sasJjIzetQ55/oNdaoQWlBBOLmdptcmdWt316Js7K31/lv/rBfsRqncxqNsfc
wDppZ+FsAKYA+ZYP5v+R9qW9keM8t7/IgC3vX22XXWsqlaSTdH8x0pv3ffevv0d570w5irv0zAww
DQwQoGhKJEVR5DkgHsZDNx/i7PNJSaXBf01Z0vHwyEgzSxMtiJUIw9uL6NH18YaPQjKsod+OFz11
uh8UqXvawvSRK/Lcbd0mdNFQAXIOdgBmz7ooj/VhlmHo84EUZ1Hm3Fp4v8/E3gJPQIGgIh62+jbP
TqK/u71Z6wZx/X5m9eSxBVt5hN/3s1/G+BSFhpUDp/W/CWHOXUUG3wOaDgU7bXVH1jUnDk/T9OO2
kJXKHTWEqyr0aFmYnTkrqTybkDJdyL65oxzl2k/zm2HR+RryL5CUPopj4npUYdqszLHzegiwi2mT
YaiHDukKb4DWuOs3NAYNvIb0z1n8R6FMcDfktFPDEjqa4mgJ04+5Uzd5DEwXjYtAwbEMtvV9GBtV
zDWIAsIp8DwAugUu8eZb5gnPEqbAUG5IXocteeDs4ufk8IOGbA98hw6dAsc9dtEL3sildovn4q56
qB9BaOAYqW101vy7vKO3Tl7ZjbO4bBv8TEJTKmnuoQRuMvW2ibaM8tjMBSfH4fg02/8+1kFRdxJU
1NP4UnXjk+gDU5izjp8fdj+uIxM40tjv5AmsGzZBlYC+qQW76n00kbdqqxnb1e3YdDfTdQV3Mggq
st8aOc35TgDsFZ5MepGzbjyLZMJIYcSdWveQ1BseKEo6ctQ7DqYXTxkmhsh9ilBFrW8ITmJyyPTE
7oNHYr7UBq8ySU+Gj7egjxvExI9UK5OqmCAqeBs24zF1aHuO9oi2JiSGXmrz+nN4VseEjsyYij5r
Ea8CAgyN4TXjQbdyPJftYZeNAtytEQTkqODFmLnog2/l7LsJniDDCACgb7dNnLNXbBs7GhQmOZ/g
roCfN8pfXf49KS96F21IlTm3Ra20JGOzFFEFK6umAjWJ8SYzRB8LiWakNNYMivLG1qVNdFHuY9Cc
zOAor23xpXuRBgv/8SqjXOHMGd3XhdkaPoTjhTzD6OaOFueDk/5FfihfyA6nAL4gtqYDDjnAiHFU
X7XTheqM14VgluxjcUIGgsqH5EQb2XBNsCLrqUXL6IFTxpvbIlctdSGRccKqG1Q1JNC3kvxjh7kB
q6+E3/9NBuN9dSBnhSJDRiq0VlaJdjDzCKPeayefPHyhB+NxpB3aJJWxchNmjWVLO4l3uJPdR88A
JnHpMG5+SCdLmjbEjezsSHE96DDubUXXL2bXr2BfQGbcWRRpohezvfyaPbwPQNniTrr0G9WuL8OW
Z6+rx+hCIFO6qjDC0NQzBEqycVSU1FFI52RluwszXkxbz/kWssjHnC8uhXyOqaxhjwQFOVjo+kcC
bp7MNXfc3gD6azc29H2kYpFhBtKQRoIBo/G/TTaYjra+Q376j7SumdrZ99sbt3raLVRjQs4EEN5k
IrCeoozBqf1bjL4NGm9SbqWz7UNgk5nYYopNMDUpVMKkBXCa9/l9efZBODTbk1OmVrAb8T901OKf
d2N9FMyEFRINTSbW1AHVxCsEY5ulIcf0OXGEpYYYSUgSX8UK6kry2AfV8xSl/+b6tNgkJoxoRG50
qYGIZq5dubfjsdoIFeeg4+nBxJGkT5VmoJZQDvkmTaTNyAPr5khgCSCqrhTSQaBuFO/I9CoVD7dt
eb1Uc10nlvRBFHrNBDctUmuP/KbAxKFr1nbnUp4krbUCh+c96xrJpqpT0niDxeOpK1OftARVgVDb
lLgc4fWDk43+IbD+LYJ9l+qa3o8nHRZMOe3oGF37ogBZnc5joFr5pdn+q/qTchXIBNawCFQd49XY
pVz8JQbx02zyaGq5SjEBNcj7uhIHyPC/dJOV3g9eioNK3+QzJr+IlTyaDm+6kprv56h6VYsmIIuo
GiUIBE0NkWpnfOtVYDYK0l5Qartv+p3fIjQ1xTkYOQnAeni9SqUGtJCqTSAyDXNkj1qyE5LA6vCe
STiPwX84nq5CmOiqS0ZhpBFUE7bpDmgQbrsVfzYoT2Zud+Cif68fT1dpTEjNoq4H3j9UMk7VM22G
SdGfrHuik+7542IrHQg0gF+lMVkaMf20UehtOct/1soxrgxbjzqr6XZ+cPANwcUQlpUMPM6klafZ
j3KZkJvFf7ldvIu24Q80DAB1R7LNZ3HLu9r+IWxddWQibzdLpWhk0LF3g634JdpkqMNZyLfp05g8
2P8ce3+pm8nSGppFXuhoMcKhCEqBDJWlF5RqOaH4tuHjOeyj4Zs6oohMZQDHy/8mv6JAa4/b+SF9
xoXi8s7r5vGe/Hgymagyh6GkpAVk+sKzlp3T1FMzziG50qjwce2YMNK2TTgbtDQWPQP0UrSNBuqV
FJfpAGhnyRMueFw8gC1vXz5rLjkI97xa8Hri+5e1mJ/4DfGqWI7U/7REsZX4RyH9HrTfM5fa5raf
myw5OsgbJnVssJolXpQmkIsiQN+hXOUVyNN4g12cGGaKTFTJRxIFVQtpxAsedHdGP19xpOc2xRPg
YtvdPrdNkYkqgy8MkariUO1d4UeobjTMSElbwxF+CakjOkpoFY+8tyuedbIRZUraShCoht2bMj4V
AMSvNc7b0UoXC8xTFQ08E2CSRCPMURAVydw1cv5eTjUfB6QMoQ2QSgrypl/KjKYNFNmXV6am3/7p
cF2IZXZPSNEvGJQQC7T6s67VXjuGXtqnJ+i818vG6k3/6XaEWT3PFyKZLeym3EyzKRNscR9to329
nVzNLfkzlatusJDDbNvsZ2OXJlANwPs/qCQ0twS7fkPLZ3jbr77fVmvVMlWF1n9AXWqyDTRN2HSZ
2MdI98Zv8fRQB+7t318v8ywEMBmJmKm5bxAIkANMxIg2pScJNoaTATXVtFM0RVDu4m3xOBx4LJ/r
VnLVjTFOHy9YWlZDtN+gtG/4d6U+vYISeieK0zcihW6TVM8cdWk8/myZV5mMZWpqiX7xDDJVS8OQ
HcXPa9yewn8CP2/gIrDQn7sljrHKUJYKCU0ZKH9mv/L6SU5PnZA4PQ8N5Q9+flWLsUpDBLVFWCWC
HUeW+jr/oGwGZWuF3+Pn5L5OrWFHa2YG9yLPW04mVQELKBxdhH4DKBRUlw5TTfc+FlTC65dv88AP
b3qDKrKZioChvk7soOYQlem261vVy5NW4z0lr4ZmdIGI4Hakj7xMsiIYep4pcopr3K4zbLmwNIBS
+I5ul5MVG3Z4RyOLdseboPnDLl7lMgmLPBlV3OpQTz63GPrEEZRhBiB+Bp4kIgxdUtMReZTl62t6
FcpkMIoSCT2gBFD3DE5VfPB5M+FcrZgIQ4ZMSsmI1USl5zTY78AadoZxe91GMdel6QMXs4C3g0xo
KfW8r/IKMltXA4McSMBATQ72ddffdjjQUadzeHW6dVe/riMTWQIhb6ueYPPKxgf30ax6mk6cIFOf
yoBLAsPbNCauKBnRMZcCv0t+Kypq80DOB459oiKFx6SStBG3xXfe+DNPQSbGtAkqKYQaSiiPTjr8
MsJD3zzIvOLWejFg4X1MTJFCIS2FGHsnHAga5p4UuwKSfHkAJnpqxXfxVtxyy9XrcezvzWNfkXIQ
ERSyic0Lj9qJQrCHbo1GjtEeN/lGcHhXPI55so9IfqQoZT5A3Cj9ymRX6zbzwLmZcCyERT7SVa3t
5w67ZQBAWRIUy1B5YZIa2efD7bpoTOSIwljo8xYipPP8Kp2nfX8cvPGgPoyXrrODYwbcf3EbnpKX
f3WIXwUzEQUvHLKs09NuuiQwiXsg5AHhPTiq39I7GiV527Ver76aJMupoPlyNkQ1NPVP7fGdwC2x
UEvE84nqCYCppbMdwEeRufkDL3h+ah5VsrQAjzd1hvZVB6MOLl7Cg3onbMqNdhYjC8+crce7m/CM
hwkvQzPJcVFAqqo8KObPIuaYDu/3mVCiVl2mGjVcvMkeS6DkZJfbFsL7fSaEaIHapuGI78fZZoPr
2jZ6TpGNEwxZ8IQZVBAC3tJRh6IFjfRFCM9KvQ0xG3pbk/Vi0NX0PvEwhqKcpiIETXvzLP6OtpVn
OOK5D9/TEHE7/6u2qYVAJgkBDyrJYswR2WQ+hbWnNHstcv+jUkzkEAHFqNcClBK2xTPwd/btoXET
OJO0iTepxwOZWq8mLHRiAkbR+VHXqJCXHn2v2I+H8Lt5KkBTjyb6bfv1tnYc42NbA7VII8mYQFjZ
qNbQ7fqZQwexXgRdqMOkGn3RVyBWp+FIFTckM1w0EWyjKHyQxsnOsq6x1Ejzcsz0SmnzfFs73vHM
EiiImRDUQQT7yF+Fx2BLgcPofJvaALBNceON8JV3T+ScMyyLApmnukgaLKg/CF4DlLJRdLpQRiv4
bIUYFuQoyDmc2UccOW1IJFLXVi7DJtrSt4jCFr/SJ8maXhJ38V7dcWRSp7pxlLKvOrExzmFAbxzk
Mrtg2MY9Sj2Fd6IT/w8o2Tz7YckVDKU29IxmO2CJvgP62y4ClGW+54/x8RyPHTMSK2ACBzAZ3A+D
O1pTw6o66TMlW/o3YI+02PV3WsDWSjS5LGrZgFpZZHqVjoYZ88ftfeKYhsnEkQoouELTYZsSpXzq
ie70Y3pQSp8z084TQ/++eCUicyjVZg1FhPFFlB/AZicM3n/ThAkhvhqLHSiNEBGDh77bB/qXoeeI
4EUKk8ki2rGuI/3/IsW0J/tpM+/krXafb2PdkYA/Zt5rD/9NKyavyIZalsIM+5Oppa10xyHIbNJw
uvXWZx0WdsZkF6HSSVGXw6hBCzVsZDQnZZ7mtA1mHQpwbNvZEx1cbmJ7/DdpE5ApMe4rGpL+DkC8
sIt6BGadlBS41abBqZ6mp3ronNsruBprryLYvp2xM4SppgVjOXoDeJIBFIoe5BI6pi1FHrDCuoFo
hijiNUEFYBJj51OrVK0QQ5hebfOd7sauflcMVqpTTNg3eZM4piM/3VaQmsCnSLuQyRh+2SvmMPRY
Q7/X7UbY6vnPKTkM832a3SU977BcvVcupDEuEItJpQi0ED5LVkdRnCgWdLAfL40AdIJ0E7jcIdLV
4LEQyfhA2CeYtRAgUgjQPK262m/afNUiP7C01M7fAALtqV95GAU8qYxPiEZq1MmAZY3902RshvxM
eJqt5lVXxdg7ug4CYTWYoJgmPMbVDy3hXBo4KrCX8toISiOle6WqP8b+2QTi7L96kVyowOTWUino
dZxjlQLMtE3Cs4h22JGH9Le6TjpeyVWRmJoh078vosQoimkdT3QrmktBjh2PQ3TdbRcCGLcNJjmY
OhMC2tf5tflNp14yz3enH0JpE5cC1vC2fnVrFhIZp9WzJCIqVs9GQ+qxa7tdJyXnvO63t2MDTwzj
rU0kFUWWQEyW4c0j8iRwswf5l9tCViPsQhfGP4NJnc24gZChiWxCXL95mOZXkgW2PPOQfnkKMV5J
ME/elTNkKcD7xDTooALM6PE/6cN2cQ3NnCWDSM1NbO2iftaUu1QH6S84X1KOh3Ism+3n6ipNaPSw
QgTIGytqQIzV88721YB93R2F8dCul8lct9TSTiamyOZDf8gP4rk60rqS/JVXU+VpRD9n4aulaYC5
m4bNdnwMjDej4GSS630rC32YYKCnUxf4MwToj5KrbOaD4mg/aive5DZvMpJjbCywXoR+uMKgTtoM
b1PwczTvtKq2bhsbb72YQCCNqh6B51ywuyx46ZPAjTXfvS1iveKyWDImCgTGYDapDhlmaAV3tO89
dDGQUb7P3dPoxrvf0o/+lJIsBDIRQdHNkYwg3rDL5FupemopW6V6l0VPtxVb3x/FMCRRlFXMk3y0
NVwoejKBxdrW/dYi6n2a7MOYZ288IYxBoySWhWUEIeJkT5M1HiEE5D1GaCmdRTHcVbv94j+Y/ypy
X3VjzJwgMEQKfUqewDItyp6cAf5Beri9gH84+K5SqPILb52zYojTGFLCwgJoPbHLe/nQbjPJqSnP
dLwtbbTS8waQ1s3jKpWxeQPMCZEYRjCP4RD0Tt2GVgQmdV4r03pVQL/KYey+l8KalDW2rna6TU1h
i06dm9yTLa+6TO2ZtXcVwBmioiMXUt8dcLmMDb17zpjUDQieJZI7U42soTKsWHhRo+da55Rq6SF3
SxxjG7JQELGlA9QU+ZiCMUkeBVXjPhKsmf5SLcY62g7Nvz4duRfnrRyd6yK3ErzB96VTYZIxOY1Z
Cxqdbxk5FEBCmUEIF4eXpBg5IXLNXFRNIRI4nQDVwNKS+76Q9nKjIUSGLwkJbHX6Pkidq8ov/8Ib
FoLYfFzGY7XvDyrOLofSo4h29F63CnY+DpjMyW1ep9vqAl81YxP0phqk3vAhsC4ir5wSJ+mI18Zc
YiJpzWAWcphAGZWBpCkV5IjqayGfG3ETgwG3uGjBJYq+qF1kGebZbLizr2vDk8sFZWKnrPk1xp4g
F6V+S7GlbX2gFXG+qfIWkvEIVP5Gf+whaBZra9b2SRrb8/R62z5WWyOX6jD+UOaVlI4KpPjf1AL6
AEoaZHl4y7VRdUK4FJ12k/5G3z+o3qctCSzenA5V45PjL/aRCZytpAZSO9F9xNia+KTlnEOH9/tM
wAwMJVamHL8fpI9FdyY657zhbRONo4s4aUrdEGUpPLn190K1N6rXtuE8JfBUYC4Iaqb4gk+gghCl
jhklTs4biViNvtdNYB/KBjmoo6CEEv8Qd5465efN1jWVEFOnJbKPiwVEhHEWGgNZ26NErBANO9p9
9ppMrgkkkGE75+5t815fuas8ZnOqvPMBxAN5Yh9tp6x10zHh2Nfq468KwKC/dGJ2ByCdaakUWLtw
p+zNx+KOopAJG/kkefolu6eUoTyfWa3YL2Sy1zmAJKU6DmNcT+0e7qrZ8ZnsdDT54uVjy4vo62fV
3wqyF7qoHmVkAjo8aDK8apB3aib9QluLExclp3a6bodXUUxQl4ZQKVN6LNIG/mt/KLfbae0CuVw/
JoiXkTbHKnVa4qk/KFsKlPMaZ7bNfQZwKd4KcsxQoX9fxAhZ8pMko+415KFFjJNsbm7b+WrSu1SI
CeNzEKRV+O5YIaaQQVzrJpUl3stev6HgJggZXsZJLaiv3vBlhQncUj1rqZBRpciTiNaVITxF6eRM
44uv8C78PBNk4kYW+VKNYS7EJxTx9+o287qv+kO7L44zCKo9yvtU2qnd857ZV6+Zy3VlAojcSnoX
AhrSxtz6ZPdHedu/4Cus4Gly4kPi8nqc6O/dWlQmmMjGrIFkGfJC+b4B7G9NHnK5tFHsd8zC1oXC
uW04HMtksetq2SzKAs8Jtq88xUj0NZ2HpMVbQhZUfTDnpPKpnUjnfGe6qes7JXg5JQzKgF2Ry03E
04gJIQaASWofNSgk+KWllncVMsHba8YxfBbXZxCBKjSlWLMOFM1V5QrgfVdJZKfSOYlz+7Yw7vIx
sWNSUSToaeyYfxjeCJDNEM8ElTMCdsUmB36BiCuQCSUBifOyB1qtrV0oBSB9l6gP47454k0CN2fe
iB/vLFOZOJK3TRKWJeS1Tk4pt10BlHLCad6Qrek0vNIHJ/KrTCQJ6jiaSU2X8xF1rxwMT8EeA1WJ
pZ8oXqPgcEfveObChBANBTfBHKCfalGQN9REweEWXILTeFE9wwoAEBGcJdniUiav3lToI6RBdNgk
OwvUNUI7lDgZHJEAznZuN2J2GDF0p7fKUffrXaf6myjv9knVcox2NVwvJDNbimnUKlBHH4Fy/Nbo
dznZhv5jLjxzXGM1WC7EMHtZ1plUKa3wXgMc0HQnb+cdHbWdMRQ0uB2x4q3uAf4CD3j86fjVOLMQ
zmzrPA5ZHmjQcT53aEDJ8cCMKAocvdzqdv8LO/S6oywkMmdDMBuNJsnYzzSC4Sbb4IJRKFsswEZN
GzV4U/icTXyvRC2Slryf21nrqLgwt6TmMpsHUfnpVxyP5Imh9/yFGKNPOrEPIabWhVPWlLZZBydT
k72w5qGKc7bsfYEXovJmKLW0xZaFyZdWv+Ta422DXM1erxv0HlkXv9+1QVg0BKoUAOvPzrl41KWn
WNmNmVeGl5Y7T8Jx8PekcCFP7zu/7Bvo46MbWt4mJ3phN/f8WuB6ernQjDkTdCnw06qDJPVR8xS7
xKhffcAhBCwI1dYOfPLw9VNoIZEJIfMYmb4yYC1R3+9ftT3tnTc3pLWNx3nTeqlHHm5vHlXhU+a1
EMgEExWALL1BY1YUq2+kyh/CTHSMKXRui3kf5rslh4kbSp2JQ+QjaNHGNc32L/6X9lVyZ6fzClxD
wO/QCVa9GZ/lPTBYgAKKmSC7BA017yWIu6lMPCGSOSXdhC8hIIUmdnIA740dnHpbsyZH24bfeMkt
TyILBDolSgWyCWwqBqDaY7bxYbXIBjfhW3dEsXyX2tX29nL/QSTlnQPSmA4eg4/hhQDbfZgAUu6o
FPkRheUvuW8bu3avg9W7cEBRGwMZl5Mhrj7ooffI1IAgCzhh9sqM1wDFIBmMacTAaCOfTSmwCDmV
0XloX2vza0GeifG7yXnp/B/c5iqYyX7FLpPGJITg1sXIyXsl/aQ55TMlqflfbraryY2hGDIq2Rpq
OozXkMaU1ERSaC7cOlOqbeXmS5G8xsJdKL7e3krqGJ8cZyGKcRyzC2rS0EJeHU2bQmotY9pVXWIF
Wu8QA/xJM+dkWredhUTGQYY0BTaSAdSy2tF/JA+ClTrg1MosGvair9UjH7d29QS5SmTrcF0nlWoF
lhSbCIM1Tp0b+D/1RrdHoImH30hDLDBNc5K11eFSNHb9tYds87pOtDKXZrqHexXjh5fqjYKYh67x
0/wy7/2z/6N5RwcMHF4xfTXmLiQz1hoTqa/FCZL9RrbE0q010W4UTk1pNcFYCGEiwJjVojzWEDLM
Gx9X6iTcTtN9Eb/dNs/1OuBCDnNRa5RiENA9R2tyQDl+Tt3uS2ZTHPjBMb0vb+U3hRdmOB7B9rDH
pM1DhZbOAdRuC+ZBGtBq3d4r+gOIfIYy5BgKb7eYI7kUW6MNSixkIO56eZu1+6o5/MdFZOKJ0QVm
FdFXHeFgnOoj7e3wn9TMiuyCWL5FgGSn3vOwWHiKMZFlTCSTjD28rhBPSnSok73IJZuhVnYjerH9
6lPXCuVA31kwrQoCpHE3b3sQlg0FLoAJsN24pzvH7Nlm9VSRcNg22K3wGL3Rg4COxo5b0zYToGCX
ECse/DteFsWLmWzXeq9NoWmq1Eju/H110u6V3XzXRMgoUhT4Y7TOS7zpm/U3rKvnsf3rZQAOM72D
zGmv7fPjiAvZ7PTILUJnGqxOtigIjLDPwJY6OZQtnceEwtWajTFh2/tJg91tsLeU2MIfLPFRs4jb
et2BHJDGcjBCedvLRJvYjxL0iUBnY5SPUyo/Rrq8FxvJ9XloSKu3psXqUu9Z3DKqEtjadQ3dVAH4
usVjGvOcnob5G75hMoFllEq5LOlLZ4jzDVyfiecflfcJ2f7EH0DgeDvb8F7VRZUOBaRNqjtH5z73
TJnTzLDafL44Uk0mopixOIqg+0FECfHURXnEw8d+Wx7Gi+RJqAO9A3oUL/+ctRcApIutYhIWPTYM
4FVCtbS65LkrAVNA1DiPke+0c3/cLfnTeP+Qq5MoaLC8eFfvUmc+dA/ZnmwqO3T87QA8j2IX2ASQ
YLS6K3/NT7zQdnMD8QFMxUAz52ZOA3xAn5FN15roNQ03lVh7t88inhgmORlL1ReIDjFQ1haKc1sA
Gmj+eVvI7awByjCRI0iDJi8zbBl9yZud3Ekf24PyU3nUL8Slb6IRJhS+coSuFg7+shMIZYJHGzak
zluopgmBLWSzg2a2ON0P8bMhJ+hy3GeARSK8RIy3oPTvi0BiClVtDoQaTvgW6/te+iomT7c1W4+K
BtEMCbw+MvsmlSRiWckBqruqeWqzb2II+PNQBAA/D9B4tQ9LRWX1L0lMohLXxijU9Dwvyh9NnVva
dIkbVzUPBIeNcFTpdbO5v63dH4zlKpQJK1XS+p1hQKj+OKM0j2yPbCKv+gFg6OFIqwXmfdk6vIGW
lX0zZEOSDIDBqrTz7OO+1XoZjVMVAFwD/fAzkvURnUM657K1snMfhDDepjaK7ssphIzaFsP2ZfF1
HAVL4YlZuyB/kMP4mxmkXdHmkCPu9cLKneaX74g/+9+SnW7ji+l0vGi1tmmQqKAKALRJcFAxQXkM
O7Dv5OjcIP5G/zHCxYHAknjkEQeBekkfqjOo0ThH6tpqwgHQvEdUAzhIrMxAimUymInT5ZjFDKzC
SGyU7yy0Rlq3bXLNOBaS2DSzIWYXZQngcrL2Ie9+TXhl4ObOK/mBAR5D9FgQUZMMFh9rjAs1GgUt
cVpXcsFC5TVA4doYluZO2xQPObc1op7LnG8fpDHZSGGWehmLRuLM5Lklj5peWl05OAnwxYKU97BN
ze2WMCaMKGoRzqWhJ075CnB8q7HnF81BDZBSAIWYKuU9Cq1cGT8ox0QQqe584mP80kny32ZQb7Rx
Gxtf5fq7MfwujWx7eylXvW25c4wdlvrQl0UGceqZFt/Cx0G1wRWZ///rQCmgnZRjkGu5+FJFdjhO
GGqpi8Bh40y9Y55HsCqBoNCJfQqThcoNiseBI3FO1HV/+9tCZSZEjklXSoWJbcyMV6UtrNJ4VIod
sCg4yq1721UO9ZTFEVpovpTlNXSTagwHRGe5ikBHwLla0E35YJO6qOmiKou6KBJFJ4xNGgnRdS1t
ZLtK9uB3tMgQ2FJwEY1LgjnuHuihuuzeNpTPSSUjk7HLSkyyYio62cY0vubpruFJDs0oS4wbak/i
WXR7b3D0U7+hyDIpKnK8qa9PW8h8AWOqGFk2FExMyXZptJvQ/2pIz3KGdqo8sW/r+mkPPwpi7VNT
1CAuSQtigOJr44fAA9pUIcceP93ZGBmMPTZTH4dlDRli/ybH+7DY/DcdGDsUelOMygS/Pxh3McpN
sWgF/xgehNGBOanbue2UWoMZ6v5+BoCKHP66rcTnB1VGApMGR9Ikh0aNLU+P4RNuMHh+AUz3G31O
Fbi1zs+xkJFG7WLhu+VQZVlUYc1ah+yrO80OLhThMTpScE5RtPz/uEfMOaaAE7MoG2iH9UvSOw1P
ENH0j49/RikmVkSqAaIjFUoBUd2qckeKH6eJk8xwV44JDl0Ry3FAYAndXrnIbucFm8SeH2gwN9zI
5S0cJ/7JTCRISW4YUYuFoxfc3O23AIhFa4i+u21+dL9vhFm2hzOKw7DVgPuJyu3ZV+7q6WxyGYE5
cYB9h8IFVuiDEdujP0aox0V7ZO9bit9PaUGolfOyXZ5STGAgBYnTJobAqFcUTyimbtPOdWG3ec+d
muNEbIUJEHPWJQZRsIB4IoZP2WAoRWNgfqCNGI1rnt7xir8oD/9t25igkc6gQg9nSJ3rXTg/tMVB
4bY70lW6ZRpMqFCGCcaRQAZwdbc63mV7SzmbeLCkDVi8SuLnYtVHH2YvzeEwTZLUQ9pgyz8IbSZ2
khPC00b5qljFznD7ygr3PPPneJnCRA5QspWNTp063rW7bG/sZK/Z1aeOl4J+qnUw2jHBQ9BSIvfA
TkThXds3eGPvLdkz9zUXjutz4slIYuKGGhUE1Y0a67jHqM1lPmCeTsbIteyNm8LNveA3D4vyc+X7
o0i2fXMufdWsIyiHvv3fxRsGN/YFsqYG/xL0Mw8OcZqdiM5w4sT73OO1CPEiM9vbKZiV7IclQmW4
K3eaPXzBc+VmcKujBoa7+Au3cPXpusToy4SXltQNhsohTwyBgZu70a/8u3akBOcAKomt9MTrFOfE
GLbXU1ZyIO+WsNI2jV6KzHdhtE81oCODPvFuB5Z1hzBAiWbqmiyyLye6L85+Xg/UISitc4taKkjm
+GbKk8OsYakNAhloXqCdorf4WB4NcMAZAx6jNKtFU0+swWqBl2eFm+7Aw1BaX8+rkkzMzkzgUtUT
lOyN1krVoxrPtqS5OQ8k4HMHxrulXAUxYRpnw9D3BQRpl3pnvhTAMqVPCsnXlj9TuG6VV1lMuM5L
Y5JmCStqfMl3YBrazwd0fthZ/97cyT9kJd4WMqkdMFNbJTX/z+23xcXf6Zv6RfzpO+qD7KUPMdi3
zK/+W/FCTryb7udyFrOwTNyWsKZdNULZaR88oPy4l+8Up3wRH2lLN3DKD6ig8bAk17OK6wIzMXwy
pbbpdOg7GZlttv1ujgYvnPPLbQ/8Qzi7ymEiOOAIMzVQoRvlpycbCU+0IliOaJMbfaPlAeDe3kYM
fH+8ERTlAOobeulVPJrVJp7s0a5n3iTvOwPd53TiL7Uk9sEkDYtcqwjkDDbaZL3eaR7owHdiqxf1
FO3F+xAkY/0G6cU+cfwH6b7/yu/1WE1FJSLpBlqRgXvCXklzNdDSfJZRPt75w6GOOcVx3u8zYU1G
wh6puNHZfpzOXpigvcqveN17q4a4UIIJX0LWaJk4jShTxC+KdCBoGOcdA+/3/0+7tZDBRC7D6EEf
O0KR8KifATuL2S4T7GXSS2brG31LYwu6fl3i4FBCW2CKdCNzRUx+RSBQplVDXgpFPfrWB7HhTSvC
2J/wQRitt9RksmvlnE3306Ra1Wzat32Qt8JMaGsUBZhdGcxEME+j/z2KMnusvtyWsXoILVaYCWG9
3xDdT6FQU9z59ZdK8QFsv9WLybkth2eSTNjy00Gd0gFyRLPfyipAaaeZdzfmbQ4bsgStFoue6oLO
g+wBbR47+WHcliiP45AF191wCFHw5N3zOKqxiafeSKOQUG/W5ExurVwpp7esz00udj0NCzeMj80w
ZS2fx6CEIMX7BmZE3MbHPb3YbbmtR6uXrqtVqEwAqeRCa6McK6l96x3AnW5MDJhplo423NLjtsKu
5gySqkmKSWQTz5UfY/9chV0YdtArPeZPBiqeM1pzot0UWRIQ1fjdvu+9tZ8X8iqQ8eLeAKNVP4k0
rFSTleO54R1oJrYyD1QqO4BIeBHCCp7uXWJVCZdBeb3attCY8WxJj8Rq7PEBdA5GwPAvLcs3Lp1a
LT0ezvu6fV61ZVx86FJFy96XN2tsoxWtadSs2969ngktFGLce+yB8geUU9nOC3AKnYqHCirF3xtn
/I3iiovrCFetz8/ONPuSgKGGNz3dQG/xR7OZ6qzNUUtBlRoU3OcA3R6WrEzdVgA7xzGcByDm4/1j
E6uV75pj1VuVnOgeR/HVvIWoJiGGoiro8P34EXKcVXOl46I7XRSQcyQXOsid2ZGnXuoN5YcEUcc2
OAvg2eQNZK7u60I0o3/T5k0fZriPidHoZGNylhruE/FqxWAhg7EdrYqIbtbv9ZBhExyivbLzz/St
kcefxFtHxoDKNIvruMQ6Egy1ylsDTtjs+PeT1SN1oQ9zRFRVi4nqHGJ0+SFsvDDz6ozzer+eOV9l
sJ39pQqGDrOraIm2+3+kfVev3MrO7C8SoBxeFSatmZWT/SI4KuesX3+L4+945LY8va8NHOyHY2DV
dItNstlklSdR0rIJvuU73a72pF3Emz1evwEt8JhscpwkZQgbrEndklpS541u6wp31ia+q6FBEGCQ
AdFP3oDhZMvt9luNFAtwJlJEYqYglYWBdId5Y5ynxzUv2dOh549hkRH85rcXYEzKKedF20UiVmpK
miOI90UQOabytemfIbFnJ7XMc2vrGcXFxTDmD4Jjc5463Jzb9+STsmlsDN4EdoDSsWorh7p0MlBy
izu94xII/sGjXqCZAxGUaM5rNEBrNk3ERJ6GcUUKFMk2O0b3ROyciqXNuyCtV+4WXpU5IZFRTbM/
A7d2/W3olHeznYAstncoiZJe0u3/9yTar26c7ZoQCrTVmSEAQfX1lPe+mwgBJ8n9Q7z9uZlsPakp
pF7Lc2Ak01kXPMT8VKWg9xcBHi+ovCO56swue8g24Q5G27SKCDiq50o3YBvfn4uAvOCzGgEWOMx5
CNN2yDAZpjgFBJM81ck34+fkXNuhSVqMXnLvz+vObQHJ5mrqWFplhVvf4IgOTfCCxSFzWtu/U7xy
69/6nDsQF5AJsEE3DlVcYo2NRxfAYiuCKG3fuNWZDF8p7Ymzq+uFZJSnTd00JF1j83l/bkOlT5D8
lq7wVHj5kaR46QEeGcR7sVUeoYS+l5zaTg8VIiGXlms1HV7gM/48TYvIKGLgG0/mVvWKU2/TQ5V/
rqBFGx4hx+8zL3QAF3iMC1f9aZQKAXiYRCMrSrxktGnAJ/B6O+sws4GSz6b5nG/lG667WY8fl81m
TBja0zOkNgFOkyKzS6Cm2x+IlTXd8lhZ11PGxVIZ65WsIBETDdZrWWoHsV5F2agtqB5iPT1JozfW
vuwmkf4KieZXTUxmjmmtntcFPGPLWqFpgZxhsdL4ZKkf6+n5eja6frFZADApYTL+71NSB+30qUXv
SHtPplvfyHcGRA+srbmBSjDuwMKee1RX3d4CnYmWZgbatk6lizDeHjoc1/JDV9mY+vOP08YHw1oF
niNQDqKP/Wjd866R66ndxZKYgDkZVuVHJTa3iWu7bnS7EEPb0jkNQTwUJjwWUwz7gdqME/eDPfSn
uUOSL3DVe9ePxeVawRyLzEAErnPkkDWUS9WzmJt6Fj0gRTUehdL6mi5gzKkIVNMfIsrhAtGLlLcs
csfk83XLXE9nLqkb20hgzXmjBylSt+A1fm73DRIZDOB4/QEZ1LmuAE21/XVMMvYr2SLbVNApgZl2
IyD1aTfIN0P4ZWjcWvh6HWX9deWyMraY23eGXLYmYPCpvoteirJMB4kjKDTWiFW8cLhaA5ItBf3W
EjpoWUEHsxz7sjfwrcK97GBQ+YB8CSpxkpceeL553SwuUPTviyadJBeLMgOBvzOHmdM1OXj1ayc1
J96SyJZ//04XHMZpTXFhBSM1ZtQuvTRE3iRgxq3DQyZuzm7h8boW1lOKxR4yfqqWJM0YFCwsPT9t
YELJlfBwQ2owmKZ35g8cC1m/RF8WyHgmI+yicsZYJy5o5qHbgvFkT000AWrU15Hoh1/bScY5pZ3Q
TeACRgeSeUiyRxW0uUn/NYe2iMmJNH9IGv63JsxN/GocYpgqEgotqKtulC/tnni2tJvgEG7iN+Ej
OvlI+1vcSR9S1Q45jcLX7VJhn3Bm3fy/bokufoMSgpmIttBwBmXXbww/bURhuYfrrqqHhloyarf6
TiODghd+praMAo9fvBWRg/3tu4H61AJzsgKqTua7iRg41sUa3r5FsGzC+2TcXDeM9cTngsDmtLU6
g1cbPM3Q21Y/h9CfH3vrqNelq8/VXaF0ma0Y4UlT56diVjlZz+r3WmAz+awkmFISqVhdjHf85i6A
eAtPtmLV1S8gmBQ2DaUOUtK0vKl9jPxuP6vajVSFjyHGUThbyflYbBuEmFdVkhMWFAM/lUfqT0Bv
7m5+IKqI/pafoPMWRz9o4YcjtezrQqd6kriP4qfaPGm9YEuQx7i+snMz8xUz1BiHr/da0vkZVjaD
nSx1lH27GSPb2ow71VUelEN08t0BaifErOKhHeo4eiRCrH2Yv8rc3oz1NujFN2XCQhHlKrQ78WvE
h/A52Gm74KCeiYXovRbqNV6zGfDuVz7kL8WuP/GlkHl2y4QJyzSEFMVj3MPKE2QP5uZ72xecPV8v
tyxWycQGUHJYvS4DBLwKx/RY7hXcgKJvX6rCHj3NQa+Ze/0r81bF+JpkFNQ4H7GtmYGGrL63yybx
0IzLgfldgZJulZeF6UyAUPKsMWu1QID4UrrZp+Y2v5sx6B1sUzvVbemBRF/bU/eZFwNlznFhtZB1
acSYW48dbTeTE3+dHLfEgNPsqkjNBBiNPW0CPKl+nB19Q69LhquffIxn/uNG64xPMvxBiSQqNUvV
g14eVbAmZvXT9Y+5GvAVXcZ8AsYUxPNHWLiGODeUIQ2AkSe9PYtgIxqPQqDbWXoXKTUnu/hDELmg
sbY6C2PSUlMfOuxwHqkgYp2ImVznzQzT3vzuiS5IjJGqYibmoQyk4TB4P3pZMRWKFwEVGSGPeWM9
H7zsIluwV6up7OMIaJgXBINsire4aGuA+ocGZLodrwqxHkB+Lu5cf1p8tDbPjFRvkVoIwaMu3nAH
EtZzl8V6GMtTi1wUc2qZle7Ug3hCl8Rrh6l/Gbyg4cNfdYgvwCi7X6ymyKPcUsL/Mwpp1+5+MIDz
mg/X3dZl05ggmOdSiUF1wKTirdF+U+uHXPhy/TCRUV0xOna0Lpnl3O8JYjq0++RQ3rSeDpoEXp1i
PXVe7BgT2KbazDuZ7qXtu77F1PZpRBm1Acu4eh946AREeE13umnzXdIfoC1d1w2MomEG89ePJSlJ
1msmup/kbb2fUHEzNsWhQj9ggz5VspAa/fAtGqt5VvIHm/yJzFb5Vb+J/MwHcvI64zmjOJgfxKfe
A5v7t2HH7cVd94sXNCblhF6kUUGzF2NbHvWCiFt/iybu0Sl3/r7ZoBmxtmVbfgu33GoAD5k5e0oB
VW5tALKw61C4ARPdSyXYOjgcBnAPF/RyuhPxhsKTZFl/BVQuS2bOoWolsTaKAJ7vTFhV+aTGtvAp
2g4b9CKCg9ENNq0Tej4UjO2/OTcXZOZoxooVSUEH5BAzIiXKH8G+wtMtr0l+vbi5WCGTns5zKkNt
ADjqtvA6TyN6Jq97PdfmN8hLlY/+0+hNR/Jzwp5XDeF9WObUWim0IVUdVQrJOvWykylvfjXY1rQF
xy5nQ9cDxGVD6acsXCpql1kSkg2J6S4TPvY8oYPVDElVJFGGho9usDcYY5YKCJ2gcQIh1hu0yq6E
jwLqmC1o0q6bxupKFkiMabSznGWKAKRIfzdr0R59Hu/TuktbQLBW0chzY2Tn96H0ub1P3fZzvQvA
YYtXaGqOMt/HbeIa+/rL/FcDXwtoxiTQpT5GRovV9eh6iTpMKpdfJZ8nj7JeYFzAMOagRPOo69Ro
CXFmkPk09nyT735oQXMpAletfIHFpHhmEiVF4gNL3VLnQoT+hczLKhuz33bxDJ8Jfkvds+55WTvP
JJnAFOmdDmpVfMUpaU7inNyWbem2aX/IA2P3TzbJXkwM0TCKiqCa6ouafshDTv8HZwvZ+0catpgp
l/H3FV178/vJa83GTpL4UUzKHagyNteXs569Xj4Ze89IUc40WnpBO/Mt4bkg8+jhrvpCb2gYBOF9
Ks6Z1plAM8dBVcQR1idYUGKehVMhN3vOmsjMfkvFFmti/IZUVYGPmjC9Ckqbj59TN9qBcmMfbTu8
+yYfnp7wgoUgcB11NcVcgDKeJJkLyRgbgEKkErETXNVuWqixawQJr1+OB8V4jj6vg7IWsIdi85iV
j8Fc2631en05XMNg/IbU9RLkeegsY+wjBEOKed9BXMS3YwRIfvF5NX1ebB/jOuag6uaMOgP6sd0X
El6SxeI5qWovnOtNFMgPvgRynazhfDUeLOM52j4aDTyKUCF6hCQBOjf31PjAu3+sJ7DgLFTQFmBq
6I39NSgLpdFnqoL4X3jzRvQSr7+Z7ke092UQ2OPOIa47kQsak0YK4KCcR5qsjMkVixjwUmD/Fe6l
LUQsouPoYI6Outw5u8ldJnO6Q63MMqsAcONln2gOPDhJj1St0Tfo/OUpxa2fg8symXNeRXGrVwU2
te/1Jy2o7hprsuuy461qPbxccOh3LDKqJp0biEpiVfK2PCav7Z5eYUzXeNFdaGYcwlsJzSsSr0GT
tzrmlM91UybmBFSl3oXlQTW3vcAJZuvvqguzZA55No9FNtPAanzUH35QG2KwfX4coNZco3ihY2G8
ytZ60VK1LEMF0a2istdIPwznsKEEcji4g6dtooONOqKX7VHGxOWR9+i5vo8/4di7YwyhJD2gRl9V
f1f7Nz10w3F73VnyIJjTPU9SItUWUu6h/SSEblG9z6Z7HWJ9tviya2xXWJDmfaBCrxUHGkRmzSvJ
LfjP+a53po2MkTEiSMTj/j0Hlrc05kRrEoY2UyjsocJMvfxoJ/DGnQxf0rnUUlTcWXveB+MZCPtK
PePF4sdlSd1ScSPdICG3nNqT3yUvPPi4lvMoS/5wD7gYCW3D4ojHuZL6an22SauzoTyF1RLBVOqC
Iswpjklh4yqV2tSC2/NOOhedOepRZ7WFJQO9TFFFpKS531AvFdUSwZr3rdVs8Z1awc1HhfOB13Ol
y8IZDxAK9VhNtPDJGPdCrnsFUmdJSXfRgPswhFiseuK8wK7GXE1RJVFXQELFCoeUajbPTabA6STy
rd6b28kY3LHxd2lYu6ZluUFkPIR+MjgcW6Zj+FteuABmcow4MbVajwAc7tvjsO1vwAp9T/f9/6D9
snpuFlhMYhEkI7BaCe0j8KvU2z/vEsc40ZQGyf9BSYM7BLkefS+Y7N1Er8I2sQSRSpD9kc4pHZrm
SLS46ZaXyHMWyF5UBKFR5z7EAv36EQpmlb9Tir9xq4v1MGlMLZRBowQyqn6gcjQemuIu0zi2uO5r
FhiMfwvKRK+0HBhWbtP4dryZEc0/+7v4tnquIRcwt3yhHt7eMYlLp4diY4UwRHXbQmcFDSS79iYA
wQGNjrZO/mI+Rm/XjZ8HSf++cHByPPRtX2Gdvb+pjed4chvp079BMF5MGMIhM8gi0nyjR9up2Q3T
479BMN7KbDNx7E2soqkUO8Eb/ZNV8uoy6xUTTQfRoI5JYpmt5AdqY0JPWqU7ASiIIaOkZLaBWRzq
9ka3yPUVrfv+BRqza4nVQUFIAVq8b3YNhIjh/G+UrXofbywv33WuCgII/ba74c3MrNd8F8jMZgoZ
0pZmAnJT2xaIwM40z6h+HUXF7jF1TzMfNAlbYBI2xyPn9YWvG+RllxlnPMQYFJhaoE+xbI+tum3C
2Rbj6h9hGD9sgglT0UsctTY+ptNRmvfm3807XjaS5SGT0qH2Bx9W2bptBy+CccCdeZ9O6HGgxn1u
mY1M4rc4BkEM8DfiFUZjeZfbnDrafXTK1q7oFI+obwQYaBZJcLzao3vVSV+k++GBZzDkla7BMl9M
Gauh8HvA+nLZOdo8d46ohgrH6a9HscXqmC+mg5oklqRzHzCJ0ceb0A2OBTqnQo/PJbaai/wE09lG
tHicZCR+AKNH6QbEATXa+PiDD9e3TmebztQqL5vYAsysvaYQ14q+Xz9Mf9g0xUA6pUEDm43G8wQT
VMDPA5OQNiGa8HOwRqNXgXhP0pPIe7RZzRr1CxwTmZtQQr+0AlffjjWESlBfELTD0KvQZck91FTc
IVE4S1z1F5jY1FRNkTT0rv4awHxfL/XR11DHnjatJdidbnqzIHOsj4PCHuUxyDNFQyUAjxu5U1XN
56bBOLFi7q9/Lx4Mc2EM/Ko0gx4wGaSiR8NwfNQM1WrkXBp5MMxn8gvZ0OQCMLO5HdRbK37LM05E
Xo+Wl++iMAnU1FTBiK9GSbW/RfvRoT9YW5ov+w+tFrz1MHmTZGX9JFfAUk+dZxIHFcRmy9YOtiMG
zAJn/gYdvs//9qnoNy0TJ3Mw+pn2sA49bXoM9U3HZSlbP04/bVthcgC8TXYYQAZGUtvKc4MRTN2p
ThXe1q1bbKeG22/rUTiuT9x5IbKB3736BZvJAsY2HvS61lFmegpuzzJHW+NFe5g9VCZdXuha94MX
MCaEaAWGjMuSFmq8t92nSvvH48s4iSYttCTI8fcr6ynUOzvKNr7wft0g1qPvzzWwgwFVLehCWBpI
2HT1JY8mR+nKQyDIu0iWvOtQf3DrFyzGT+Sj3g9BjfW0m+TVPKSbbBu/KdvkPvVy7kj86ukCXS0N
OmqKzqYVcWc2hYq+PqcNbsrgQ1rdyxPnMK17iwUGYwBxaFWZ2MHa4n32iEx3ZzgJ3vsx2ePxKhtk
uL8Z9gKKsYUkz8JZiS1cR+TALj80RuWIxs7stlHP6wFbNYmfUGil+9VHSLlWJXWGVRkgQBGMxjYC
y4502TZ5FnH9GxlsIuF3aFEWoOnoJEKPsjfGKMvAiaavHLujH/znvTPY/vVR96e8tGB34sE/EFVI
ckRBmNocOYFw/ZlpsXVM+IjKDNWfzKSpL2pnakCWCN2Eg3QQXaqRcNunVj3QAo8JIeOgwfwgRXau
ZxJFIwayvXrXgp5RJvYMzsAXD46JHmnRiIno40wpypdmAn3wt+tfimcPTOQo5KqHmCn+/gziYMO3
zbiwfc27DsI5tXjj/tW+S1lvTSkECpzQmWAFAfc7tvA/vAOuF2QWH4jxEOZcFkkwA8toDj6uUvQa
PUl2t8lfw0dSZkB7GeeOeN1TQOH31+UN0azIWgFIQbCcsKzsrtmFxvNc3PamZF/fS84HO3fJLtIJ
DUMvUzTgAIfVw9gHtoDrffThOsZ6TeGyh+fvuQBR4h7NexKMfHCoTQ+kIuCkoUFOlJJ3EVpT29fc
s/bCceA9yfE+3zmiLaDraMzltAJ0ALG2p3o/bMdd+qYfwXdu1TboDmzBFXkNv+Qkrrirs5NZgFql
bOYl2Yz4MG6CnbIjnldsbu9U+2KDriHeEwUZ4TVAxosEcRLjnRGAcS6ByRLnAzehWdx3BchxmqT6
VkyKYaeVn7icT8tbKtnXYqlJNXVC0pL9nNNtiLphmoEGvNVNtkkdhLrrgLyVMg7GyNJUDCXgdZr+
MmdJZ6ejKNnz0D5WQTnYfhaf5qp9uI7KOyWMw5mKokhjHaiT9TZXb1r9WfIfr0NwDv35DC02srIi
dcjIUFVIQkb1l2qAhoN/mpMbTef5z/UooIqyjhEtKG8wH63V2mzSDNS6BsOJUrs+NrcNeF0spyjs
IXCVA7XB80LdOhMBOnX/h8p8uiG26hyVL/IC1t0AZpdgJ+0ECClCkHJvzHZw9L/koJk00W2K14h7
blPpehZx+QHMV4whHlHLEZU2RXWjxJjXECsv6Z6V9gV75GLCeptKFTj7O86j1nrevFg6E0R8SVAl
pC/Uh+BvM49mrHo7fDUO9EZqPF+3pPVX9AUaEz/02DDjmQrGU+o23rloBTj0d6r2Wa/vP96G14/m
z+012KzTjwYITwA2tWzMkFNkxli0rX+dbyFUY6EZHNyGG9nucjtweR0tHJM2mJtJESVakYCryBmK
b1N2146cxJD39+Vf/Vxq9c1EQkBOlLtqfadEr9c/Gu/vM3mnn6UYWjdgIX35UARPs/B0/e/zPg7h
L9xLM0uhCLOnKwHIwH3TDZGf4SXZym/7/qMydRw83noYF4NrgajPAtYjycdJeAx6Hj0ibTgT8kxZ
FjVq+lXBO8paWydILRRm6UhNaCeKQOqnnGjGIdmYjzxWnxX//wsYY11KM3VGpMH/w85cs3vUQ8Er
Def6J1rZsl9AGBPThtEYhgErCqYXPXzJeTLLvEUwJiY3YjGEFMSC+WM2eI30TQt4U5dr96dfFsHY
Wa6KaWBRPtCFTh7Z4X1jVxAnlZ8hLZZ/IhJcXsWIwsY1Q2AsDXqMOsglcDcspjvR/yamKBiYx9xv
OZ+Hh8OEL7mMar2iGmnRFNs5funnFG/NglsOu3+zAyZMKfDeSqhiC1NiZYVeXzhylsKzBDYczdnY
duj/c8JZd3rRbS1wR/HkJFc8zi+WwEQhAdrhAShisIwi3PQyLkrJsOmNg5FuEWjNiRcB1oLsEpAd
fMv6WC+zEPvWeA2G3Jut71Zujh4Z6GHwxUbXbha/wDE+offjqRRMrK+imRy0UPr31m2Li2G4K8DZ
a7lc1hGOgzjPGC98uFgNiTHIWKAPNnLVkezgY2tX7vSFZmuTjQ9p5X+yRJnxGKoymeNMO1prXt5B
iyNN7esIHEs8E1wvlgQmdzxUJkCYtPfaOMXSg8Ybv+RBMP6h8bXZSid8pyGS7aJ/aPI7JeFsFNf2
GOcghmYTdCkuYFQs1zZEwlHv1Du6BPGb4Die6Dz5vti0ILNkSYrptucHu8JywCJoh+g7KNT//2rR
LybO+IlZ0ItEmrF1cYSQdzu0nG1bufP88vcZF5GYle7nZ/vqcycQoGQU2kLl9OHdnLv/ZGjsQ9qA
V2t5qOHyZutTOOa2Ntozj06b5xIUxiVApHRshhH7Jd0pwoaqReBf30qGI4QgPIvxCPUfOrvoEF6J
fwqTNhSFatUB5SY05KK48QZEtRvVJsr+aGN6/YfrG8n5Zuz7mlT6U4CwgSHteHB1sdjIbe2ORbop
/OpG6v6mIQo2oooi7qOmouhMQhEMUxnJ6IBBVdlWMAFcbgLPeFRp7j0CqQAVSXkdwevn6wLJeAy5
j3zINwIyVV+N4ZuJeQZjOPGfKsm8f/9yFxzGaVSQKQtEKhPpJwmMMzQGSJMhlUM9ntTfkxx79Me3
29DjzpSux5ILNpNkDEPgy2GANeonFdMUpKX41EIPK3xMntFYjqoYb1fX/fAFkXEmbVFNutrg/UPB
BJbWfTXBxhFNCSegrHUR/WIvjE8xGi2VdAObKt2hkUd2fnTO/qAaFe/iTxbIsEknK3NFLv8fZ4ns
DTjLxXmAxCKiQPJkJZitfGsH7/rx43w39p4bWoE09Dm+WxaPdjl2tqh8uo6wVl1f7qDBOBR/jox8
agFBdN7tvtqGm9bWQLVXb3k52/pqDFVF9y0EJFgetdHQ+joFM5jTiKYraIMLDkvOhv3hRvITg30f
lVJMLgSEQXPT3S3xWSeOso3QaZvgSZn39rZuAxc4JgaM6jRitl+A/UUviroL85vJ5MzkcZfEfCEt
7yxR6mnbUN0hjrECS5JA2XOekrjhcYj+Ia5d1sTkgWIaZW2a+ySD03m0k4AMN7nvtLUtbxSvdobG
4fmLcwfN7+7xgsp4/jzTuiSIAhXtw5DCwMvBR8uebBDcQj7DNmzqajM8CcIqMZrSkXjjv+fhA/cJ
XM3/akX02Rc51zBVuV9BBRoPxfk9jYWrNg2GU0dueupsl3MG1y9Pl7UzoUESGuRdI+BQoExtE3P/
cuVQA76AHkzQeaTu5Oq7AewG5ZbHNMg5lKx+mzbJtTZY+No1GPzr96b7fn1xq2FPEU2wg5nocGPf
9UM0KxQJhT0VtA3U46ZsJXR38Ebc13PyBQ4TcHLZH+REQKYyHIhDYN7hWdWbnR+CKrwXGC4aE3cg
nJSqMb18yh+l1FEPmFs9mK6ZoIdadvlSlqsf6efiflMYQvY/+jM9qeGW7UhKb+sCp0iwVkZG6/L/
vtNv4kJKEFpiPGJF453+QAkKJNx3eg5XgyoyiWckG7y1cErlq+5zAcq4Nl83k7RAIuhkaeIq6GDR
O8FVJV5U4G0f49EgCVxpSQ+Yrroxpo9ywuvjXz3Ai3XQD1j4iyafe1GkC2HtdqgOpMjLLY+6R+sd
yU4Ro3UI7UD/8S9amn75aoyjkms9HGYRwIXw1kjf64ATfHg7x3omETSCImUHerjryy9T++26d+AZ
AJOY+pWSakaC3w+de7s1DSfTv1o8zggeCOMawiEyjUKBa0i0mxksiHpiT+r++kJ4G8U4BN1SBz82
sVFNepDaly5+vv73OR5HYivgmT4hB6SbUXfQt9om3UAlzpsPlNryexK4aExeY86ppYzUczFtdfQm
08tdDnYkKq7xp6/XM5zL8Tn/msXxSQK9KzXypulRg/4DMbGg4r4DS+DoUa8Z70mUYxDn37PAKyLB
VHMDexm1pitm6CTJrJe2rjlugQ7HbynNYlmMVwBdptbC9gATqIE9BsZL13VuV8UOiE45xRXuHtKa
F2vKyjr2ReqkpEdHcj2JI7yOIEDPURhQb5t/cwzngdEF3JApSRzRJxOCaK920hEaKDuOyV9PHUAF
8euSAijiRHgmgfNJ7HEjbi3oghTbGuLA6ZvgpW8qiD2I9ta8Fd94RLs8E2F8RtRrmhWRY5Um67WM
ICAYmaqdW/U/7iPjNxIfBLttBZzavyutt1Hi2AXHL7FlclHwA+QMSC1NAzz4wrhrVZWzBJ7psfQC
iugjeaXUyzyJ30NUqoXH6W7alOiJ7k//ITvnrYnJGqK+VPsQBI4wdZpTbUhY5ETaERamG2sn33Ip
DXiITAIxNUhhhwGIpPDYOPlTCC0/zRtRWZDBxeXf8syPB0j/vjhePVotMZOLLRXHotqCEbKwrSwK
vOsnjGPk7KzZbGmjYFDQGsS9hWlAiGRyBVxpa644wTPl5WIlUwf23ISCb7uhgmV+B8LZGwMU2TQy
XrXc5qg/WCPIPDRFszBGxzjCKBVQI6XLVL8x3sEDNO5G8L/G54IsEQBd38I/RMoLHJMhZW0ga5MA
00CT9CeKlC3aOasI71DoWAXTy3W49UTzgsa4RBXE5qaG2OwEMi6k+B/SpjS9TdvHLHmMeGyP6wHs
gsY4wVqbujGisqHmW46cf+4kY5vJTpxxilDr1n7BYZygnxmSqHZYVRdD4i0yM4z7N/lfSFJiZk1F
2JUxvQbusF/PVAYaaauXMaCs+QdIBejoZ285vYCrn2cBwRiDUmpxFmiAiEBW2UDCQZNt0C3bg3iv
DB8tgcevtXqAF3iMObSaISQ1yZ9ooadC97JAl1MRcq6Gq2F4AcJYwWgKsoliJzk/KAKhHjFs9P9Q
HVyTt/3l+zBW0I1mXYk6cNBOVB5BU+cBjlSrvPi79mC8QNTwIN223ujlXrqdn/I9iAHv6sG+fsQ4
e2oyrSb5lJk91CoR+ZXHACmG/LXhMdBz7J2tHIsWXq4hsItsOsw3oJnb1VHE+Wg8CCaBl1BplXWq
YGl4zxjzW5PLc0VR9nfH/vPQsoXjPgiEbhSBYJ5+qKclzrw1tj/8Hrc8yENjIjBe9NKypPUMWn+y
psYeDprY7wsUDHMlQW3c/6yExb0kl5tZ6TdRnDyXpQDdFkN48L+ZReW0FQqXWuxMPa7ivfnWhH9D
Z4bb+GVLmKg99SmauWnoAzWUbbRLHnBruqlRhaJ703TD25TVg7mAYxya5md9K8LfOX741sxOK1JD
rGeOB0X/YLQykQdcPxo8QMa9RXHaawE96pAnaLaWR/OqfKHDVS+6WBfj1SIl07OR0hKh37aNZFOH
XP+l6nGTAT9QK1WcE89LGQzGw82V4Ce+QMbl6FvVoephexM5wskH1Wp5Ep6vb+Oqh1msj3F0c47+
GAPMw04l7kv1FKCPjVuR4oRu1osZSi8MVgaMrnR0bzjIBxBiOb7boS/UnQ/KCZy5Hn86nAfLuJ2u
jf28rgFbmE91LG+ERLPzMbvreJGWB0T+YpFWqkpYzhKlJmk9fjOzV0PRj2Ia22KTc2I6D4nxPCa6
wISaDrU6CuiXdkKM1nfpUa05NzWOVZiM84gKJTISqoXKdWsL84uOlhJld93y6G9c8dkm6zHG3BiJ
YMKRBf92VK0TMldO4OEtg7Zz8WGmoDYbPcF2zcGnInqaptqWJ27jISccmIyLEAutCtoQKC2Ei0h0
Ob+JoGuHsa3D3zZ/XQ6syfiHNOvy0KesO3/HhBPpHFRb1RVu1a/Vu4ShWfCUNdwnBsozrn0rxkuo
lTSaU0l2h4eTDg8npLwDjmubVzriGDhLUZZpfR7HKV6A5nqnaZ9EObLj6lXOpH+zDIvxDYosFj4U
80B2g3pOBwFCtAH5JacYQR/+yq6xRGVD7CvDlNDjZYCCcmn7mHjQ1cfI2hjlP4YNi/EMsz/i/kyv
MtqdvwVb15OW2doJIzj7ehuf8hNvpIFztFhmslEW40YiixCrxI7zUxsnblt9vO4ieMHQYnzE2OtJ
WFE/TP1evNL8AmpGme1/rVwLwk8R3oM4jo9nf4zHgBBE0CBXhf0JH1vUttPviPS5tOGsiwfDuIw5
8KdZoq/lG47qg+qG+rUsJ9hPFvj/1DvpQE0CpcMdMuX4KovxHpBTHUYfck2O8USqtMrNCNq8zm2e
i79tSFhc1hib1Cat98MEl6hJ3M6K25dPmvrE2clVz7TAYCLVZJZtHMd0Q4KcVHSvRXfwH/ZQ3ReW
5nYWnMi7XPFuoauf7wJqMt4jD/O2K870YgNGM1NjpwavliA9mtrscda3es4WUExuUZR+qU0R9pCU
KKmHpKjsfgeOyMimhFDcgXDsc/J2HZW3PubDNTreIuQSm6pJX+X5Tq1DvEw4gc85bKsZwGJtzLcb
zEnuBgNrM8LHVHoWDM7mrf598OqJqL+JmspOs0qyEJi9iGVU6dbqP6oNV9eaNuI3D39BYB/CukEu
R0EHAkmUo4MOD2H+pnHpqR8PORte79yqMSzgGLsz66hJDI2+i/qlVmpXU27y4uX6t18vIi5AGIsL
tC6UAxkgg/NDxda8110VDT4pptB514+1AV1TXqAxplbIijYUNdB+yBI339TtcB6q8b9CFedjItsg
jrpJGie444Uwjnmce48W2WHVV+PQTYBupftQSnE34FKarR6kxerogy4gUJLQQ6ub4J3uTM2eQaAW
2Y1TbaOXyFE0u4KeBHGH9o98jRKerdBPW0Bbja5NSj8ivYaipZHbevU8abyWs/WOvcUCmUA2BGEN
8Srsobw1wXlTbf1n42VCYxayUIOT4/A2k4ldk2V0UhbAXQjmXkvfE1myJ/0ka51z/QTwdo5JdocY
rFtyCJwqbl2MkdizJR3mhEe4zTE/9jVs1ooh6YgJy5Q+tOKHoPKuL4N3kNmnsKbU6kmcAaA+/CiK
+cfsaNr/kU5iddcM0zIhJImOdlZ7UY+zritJDoDu9/lZzk//UHrQ0HpG2wm6rAS33lxf4WoJ6ALJ
ijGOQVK3UQNIXS8dX7ntlW/gQTQx9COET4NwTNPP1wE5a9QY/6uFRhCopKGex0dz3BbykfvMwYNg
vK811wJUuwBhlQ/z7Jrhi8Tjul5TBDTlxb4xPncyA02Wwp6GK2ziSAvvKbkQ7BEVdctrLAgnIQEG
V3n6KO9yR7pPtzzHsXqWTVmVwGILGjH2Ob2dukCdKzhG1XANeW8GTtsda57I9Pr9YQHDuAxFryao
i2A303eoDoIJttiaz9l7agf3w17kKiWvHukFHOM59F5M6pB0ySurtDsZGbzweN0C1w/1BYL1GqLY
4/2yBUR4BMciCp+CI0PQWsTbLz+GrB6wBRhj72Ncz0YTIYZQjZU0AUg6ruYqEq1vm2YiFcRLucVW
guZKCnVt7mCP8mep+TwaPCGg9YZC84LABMNA9ttBHYEgPXXfDckeJnsGp7W/H0q7wf8bQgagBTnw
X02ALXCZ8Ag9BR2MZsAVp4+VelsWoa3LO45JrCahlmzIuoU812D9fBdao9hkYDz0T0RNrm2knXFr
nGaHelv5/VhrwpCmvMBjXJSgjZVv1sCTMAEIUpUETV/SPtyPKlogMAYEqm7jBQOkeHhGy5QbbgxP
g44QiNSoZ5n3Cr3qSRa/hnFmfjY3PdihkIIrop2G2zppvUB+lP8faVe23DaSbL8IEVgLwCtWkiJF
yVos+wUh223s+46vv6fkuSZcglnd9kRMvziCqSxkZWblcg6vJLptQytB1IpXCVU5D5IQNhBED3l2
MenhAdkktaEbeDhtDboZgNfSONnI5uVYiaUBYyW2aYKsbjWITc3l1hSG21lvHI4FbQadlQzmesgT
ODKMADIWgHUZ9lRaFP6utE1bBV5CuqODxLj2zsQZueV9O+Z6pJmugikJllQXdyXyfPIk67us9K6r
x9OOCQJiqbYRmEjQB9DLpykPd31dntu09/9ODOP8RUGcByx6IhvB4nQX+Uu22MvAGePbIj9YXz52
m7DVmtoIWirlSb4Xzj92ceVPgUdQNELaDSAqDEdzVOPYoMLEAdU0Sikm1D6WyQLahYWt7euHtx2p
LybI7hJGDZgOtAp6ydglXI7xAYsVB/k8OrQzBFrZjxx51Em9e7mv5DFuo8bYVjxRFPDiRb0nmJmP
PHW/aPBYHcDdeLhavAOk/766xDMoZfWAaleo3xIZZfuQFwSoEV/Th3ETUxYFsUiDQAcmkfFW9Iu9
Dj4RVEgd0UPB4KT7mg0cuQde43f7Bb86ScZ5qHPZSbMO49BDx5ScLrZUoO5GjmlXONVXCWFoOVCG
a2qbvDxy+24TiciGYZgiy6BS50rRRb0GBYebobOJ9kXiTY1tn+xPEWxLoluMeVYq7O8aE0DJ5Wci
1iB57y0leSh0ES04HqTwb+74RSJ73dRkzPB4h1IPdL+/8ij3BnFK9JvR4278EJNjGReG/Dcf8iKW
ieuBEo1EGHGWkhZbdVudxiS0RmK6GcKC3BWuXhMvn0wfbxRbjog1psNOqo0bM66OhtCcJSNxI6U8
DbHGceG8b8DcVrzvxhoMOnBAwKYaq+9q3mEJ94OsnrriJlA5l4ljVGxvI5TUhpQRvriWf+qqxopk
f+Q1GrYTecBT/89y2dZGINTA9g6h0njfOeTQY9dRBq+Y9rbdwqOj4p0fc0f7NjDFgaLNzpPojOJJ
VG+7BGTXqV2MiwXMOOu6e+WdIBvYF3CnALSIJhSnMN4NwGPhroPQ33jv8S4HSHVe+dRAmmQlpLD5
hVDaQ/KUKHvwalsVyUHJfn9dn98kfyaGOA0i6yrL1CL0QVgDxgZfK8I6YI8VaSwiCvZXObPJEXoi
8p7AWPPputhtFS9SGRVDqYlnhY7UBXJuF+JdJKNKWWZ2FdwuPBio7U92kcWkL0tUpqI4Q8NB+xIG
hV0Mr1Hw/bo+W2FQEU0TjPaGKuPZ/+snq8NWXDQs49ph+tHUb2VuyYv6AdYm1gIYFxab9SSPdMFP
e9C+4nV8GgDyGL3Gj7TohU4Jx1FsXuK1PMYvxXJGSKZC3nggh9aWsA7Q4aVT73PgLUicbHnrC62F
MUlEpU1GV9Idb703rQwT7SgmG+b++ifiqkT/itW10jC5Fg86ZqRlXz1Q6hzNpaTnlEyBv23DU4nx
S3NH5opuZ9t9E3ttnXxNsqSwZCnldOKp8V6zC8YfVW03zBndXW/qcU8wnjYMj4Mm3hnq4opJvk/G
Y6i/Xj9JnrEzlzdqtTQdZcgUMMQgZEdQ3dh/J4G5soKIrDmacXpS9wJWRTQwOMfGMwZ2ODQ3JJT3
Y0gIX6tHOoqm7ovvNJ9MnfiBt/3LMQYWYKARSZBOdDp/EQ5R9QA/zi0I8kQw/mGUAqKBmgffJC9e
gQ5ll03yWM281wzn0+uMW0jNWPkBkyMKD53wMY856RDHnHXGE6gVJnaJBjWSPRB/DrGvYY9Z3PFW
z7fCz8rhsEPqWt4K8pzCgsviJtUejWlnRIA/MbCZUf5BwrAWxTgCTVC7uTKg0SR8FksUgzG9wrVm
euOueAGd8QLJpIrdRDdnpHP7rHm0dlrdtJ6wWOYTJfGTHWGv3Kkn45bXauReJMYZzEZZVjk9yukr
GNdRoRNsrbVUvG8JqOwr3tz4tjyKNoIzk0yZ3XQnS5AKRoy7pIV6cjeYJN61Zr7YxrhgMLfpVC+a
lGTfdK1hBwM2esqhb2/DJhZtnTQ8mt6t+2DIkkEo5aupvj3+VzFFT3qyRJiGsqf5Y1feTZpz3RG+
tQvYL7sWwFyISJVrc9FM+mXV+/w2Gyy6Mx4/qY/DIbmdX8I7Gr/i8/SJI5ja5TXBTLSsslDMY40i
FjjNcb5HBXZfgJogH+1g13ynoBjCp3ZX8fTdynOwn6BgdwTwUTqbSIV9Ks21gnnzBhVYEUgzhYcJ
QPRtZgedFJ8HdLj9/S7iGLeJBZa2M8MIKBCyZA96Ypupe/0g34rU7EEqK4NlLkiZVWEiUuIPnNz9
4uR497Y2SE2e4v3sRM90nJIuFydIS0Bm4XGrGFSFa/LZWKqGsyRgjQutjrC1KEmhaZMHCYUL2heQ
eNRqm671p7oKy5MwxVKuAvkXRYWxdkXp1GDCEUwDoFY5LcHu+tnyZDFZdw9SLqUAl5CdKd+a5rEZ
e2vSj70UWty54c3SxeUzwj5xzKub3oO7c8oo9GL6nfjGZ3LQbyIvOKoPy2Fw8yOd2ht3Aiccbr7O
1lKZeAv+xQnDZpCaHMUc03TaLnLik3FEX+xruUdl/jN4zjnJF1dVxucYklRPWM3F+7O6N9DXuKNG
o9zK5+K5lRzjoWgo6jAYLnnQRVzJjNMptaU2U0p9QSH/BIsA7xQoHJj1PNHVU3i8xU1jZ/iHr/SW
I1gfNBOmgyUK+tCA5Dkx3HCpT0LKG9ra9OVrGUyUDicwd+Lf6QI+Ihe4ZwHa78SHCcyDPY5Vw/pk
6sxfeCWSzdRwdSMZB9RFeZ+H1AHI0n0se6Q9KDLHTnmnx/iYOOvFCXS+2MhbzormZxGnSrHZ2Mfo
siypoDzQCbtuujRZPqIYC6+CNSiKXATCbLqAT3Hryq+0S0UZUHtU90brB7F16CyckLippKrKkC7L
wKVmvE3SaGoXySiJkBF8AIL+NMrcdS/6Ld4565UMxsugEtNpZg8ZZWN1Tn4LJDmg82Hz2l5uoZp0
L3uDL+6SfzFBuxXwlZVoxtWMc1wl8kJF64M1ZacocEVzr/MQk7dOUTdVRTdF7GUCZfpXPyr2o9AF
AyJuFJuq03YyuQmrMnauR4YtmzdESdaw0iqDBoOx+TkujLruStWexhoA07E16KMbJbzBra3PtRbD
2H2a1nFl1BCTt95YHpbgIGITqOtAGZ/eiAXn0cpRiq3XK53eaJlQqHZo3lbGY937M+GI2IqoK4XY
7YGpLkNMsEBEMt0U83OnLZZePPfphyrv3eufaLMxtpbF2DrB/gAqWrmK2yx54oGirWihpX2mdKgY
7f+Ht2f9NrPKXq61QMbCs7LAY8WAwMGjux6533s6fG5l87JKrmr0EqySBaXRK0kAiqg9E6d2acMq
PCRf+h5znzRRCD1lf/0weaZB/30lUNUjsAsO+G5FcG6H+06+77gsgPR4rh0fEyLjMgHGWAIZkxfd
0eOL7elALDTmwNeT2dzcZytxXX8uJlxqejgnoJqBpzjSE1xuDCc+5vuQNvv4YHRb7m8tjfUYckyK
hkqT75eXH0jXmhvsiQPnQaxoVxywtOCEX65/t00YwLVYxoNgHi4wuxBiWxf9RdkWLLTEbk2g7mHI
ZHY0IFpx+V7kbbelEgPjI9jQ15iLoE/t3JjA94DQAaXjxsvgIB3R1c7NPrqj80MUnlLxs9fQBxzh
5JYOqBd95UAhtvi10m2nc/lzmNvSjDJoRFr8OYLwuW5bKwvucsFZ2gb1sm/Xz5snirknGC1XFjGp
VfxyB9wAvwKadH0U5HsToObXRW1fyYtWzHUZ0k6NUwFaLaWIlupZGwynxVzNdSmb9RBDvIhhbkkQ
o+JrGhAzG+P9QNDXBJLkcuib2klqQCXrFlo/PubTDjrSJ3PI3et/AE9N5t40QyJXaQr5Zf8lTAcr
EEBTcL4uY/tuXnRkLkkfal3aj/hqVKMSO9dpMWIhXfCNxthdF8VRhzDpSR6VTaubUEftFrC1h55G
9OOytJX/d3KYZHLG1F4VG1ApMsTkw5w00T7KlcnqeJui9PK899o/z45QL7uKDERNsjIMoVCoPnb1
V0PlKPKbWHcRwDgTtasCIwkbFal5uWvQ8KWtlfCER6LslU585hU0OFeYBa9eZlI1Sk4NjrxkytOo
umTY5eJDmHIeHb/xzRfNqK2sji5sO9XI6dHRyRP6VgtdArDQDvFgPFIQem7RbTvEXiQyPgOO8H8f
i2IuSY+U6ke6TbFyC2gDVFN5LxquhozzALFkqkYZvp3qGwe6WxmDHLu4oZCedNEhOaFa/Xd2z7iL
QpGCXK1h95n5Kk87vbhVW84k2SbEycolEsZdiHNaYwIb323w0LsEV0qE95PyotoYwcMeU50A6JyO
bOZnuswkOO0N4Ky445ubhb/Vn8G2mDK1jdUmweHW7nPnLOfelUFqbJwmJ97NTxReuMRAemN9rF7N
wx/xkRtr8YyHSYWlGGUFOWjU45tWkqvJg3f9Y/7m7huSLKP1rYEi4dcbYsZlJfQ5Mmr1VH6fHIxH
HXJffmxL3H1wC3tcHCj6g++92UUg480AOmRioDPDlfRowlI4w058MH3seHq858K247yIYvyaWUzj
LE3QjZiF4M9xlh+SAigSnCPkiaH/vnIyddqq4oJWu53tK2fx4l2N5o2OzBozlrDRgovEvx3hLnox
Xk3JAfwRddArrJ+H6UjMkyg/XVeKpxPjxghWjcdShojJfB3rl1LmHNp2/npRgXFbTSHmaaji98dw
sgxyr4SFhQkuNZTtuTbsNudwdvzm5XgRyHitdknMjIzUFk4zsPDiQ/ExB5esfMOrgG5qJkmaZpgE
tRh26i+TFcHsQdFsL1Wn7tpEGlxpGCligKjslyQB7fBUDHaU80hmN/fdUNn9f8lscaGJQKYn0lIG
Kk8ENScAn972L7RJELm8iuSmfaxkMW4javM2BCgTZGVuhgHp6et1+9s08dXvM17CiAvNHKiJy8Ft
BorwRXqs0tC5LmQzKV0JYfxDkM9FvNBqAtaJz0KSNVbYY7hcDDzBEP7keb+SxTgJM551TSnwccTi
RjcLvJAesujbdX1+YwGqaQLMCJur7CRYHYYDIVgDA+1oB2xY8Haf6n0C1u7R4rY1tw/vIou5UH00
LEmIajiaXvJhcYhd+gpaG7obH4Glelt7sdPfLH8wZmRIF6FMXiApvdKBMVwFWs9zQj6Tvrby8NP1
U9w27Z8y2PcDmWUtzqhihlRYQGS0BB6p6WaT5NISxlbRrxFDUaNQVSMqYnCILzmpG6aW2mEsebIl
e0TnPURqk524fSF6bd4F35/NbsVkzq8R5KiWarSEO0e0+9vCi8D7UDuaD6C6p4STxW3npj+lgePk
VzWnWRMMs4eaGAUB3jfd2wic6MviT+DBbXxzX3KW9jcfFiuBjFfCSxpAjCk91zkHo2ZbfmzV6aFM
BbTeZFfNsj+JYit5jJciSZjLOYV2a+HWwQaWCt5Q7pP6Syuc0pjzhN50iSthjLdShLrKEwqPQbSb
Wvimp3uRu6513T5UkfFSQrDIbVHCPlJrAUVz63c3qjW4go+ulsWreG4OdV+ugSpSjVeJU6GPVawn
+FzjodoToNPqoAjL/cWP8X96B8qz4Bh2zN8LoGf1+3uAbvavkse0CSMxgp7599mmdhk54GE9jx54
hbBiwXvw8j4dk+2IYzFIUwVxuplZlXrskoOCLczrfmvb+68MhPEqo1pGukBgIJ2HchGe8IFX7imr
LZ9ea9P5r0QxfmSoslIcDCg01jrKVack7+wSVc5g/sBRimORLIqFmg51sFSwkVLHoyvzzA8axRep
j6onA1+Ei2C8+Ty5aPZ2yCub7OUojXP6qYrj4rTWAlzNaqdjhA2gAbvrum0GmpUoqvpKVCmXkYJR
KIx11NJOKaV9GfMc1LsrppoSWIQA8KupqqHLbKTJRUPq5XjGMI5n3NPnXeuTOwXYu+PLkr2t25uY
Poj2/O0XagLrK8ZKZkykL6qiGxJILo7xTrpBAowgEx1461+sJf4q5t2wSh4urVCnEzKCIrICabTE
xcqX2yLllmlZn/EmSUOdFmvARBVZircwbYdeyA2UMEurxyAHXUJM7QbFdTzzaAOF5zXeFYZZiYw3
TtsW63qKTov8kpfvYjf1f0C50zUbHj829Q7vvtdKPcYZB7FWZ7oEYYv0HExPKYhMqtkKK780ej8g
nGDG2j6rGuOA9WE0mqyHNFnaL+JpNrzrd2vTLFbaMB5XTYWp6kP8vhrJw7Fp5X/qQU5vp6hDKizJ
X69L434pxvXmujjlOVXnx4RY4ZSUre6p3Bu7cSftr0vjfSnmZhGpIOMwQtikgKyrQfsz8DXxSzOX
bi0+ByWnocwGL+ZTsUxhWdtPQq9BXA5OnXDxRdBRVjMnV+TYAzuZgQUgaehVCCmJaBHtAeZoXz+1
d4NYrB6Muw27cZ7KFiKi4xugRGSVdo5RyNHBoIYf0BlMj5dwc8xQpT5l5eIjCbQC4gCZ4gxouB6O
o0hwrx56Xj2Fqx3jK3RZawKxhneSG6/Yy3Zkt/+YLjn3gM4Ax+ubq48FmzeGzbN8lXEbEVGzpp2h
oZFaw4t6GLErpqPh6UwuZdr8W5+oMo6jNKJY6yroGb5SOAG6i6vKeDYt9uTPu6bgWQ39QlfcIkv7
RRZUTYMA+nXYPmocxVN2oIqvv/bOVGNiSakx8Mmzmu0bp5iIMboIkk/mGTN1gNBUDBW1qvY4ag9i
s5Pm++u3gSeCuQyikS5DEENEGD7W+nHs7ofJ/xMRuqKYmEkSdbaGLwtLmuWAPgOIYIWB+aNsfJn/
K5v2jzv9UwZboK8GdUlS8MXh09wDwdIm+tcIrZ7GLQu/1Hg1xO1Du0hjvkvSkgSTbZCG2cYYFRXi
y7aJeXnjLrbRUAJxZwXQuz80+YtY5lt106RPiUxoe67ap7tlJ932zuLSTv6/SDq2Df4ijXFZFW3l
w0vSbnR1wEa/b5ipV0kV5nJHu9MqVyDqLhHz5yqNXE2ZPoxSNFuZUnJKPe+KJOy3ZTxaUIh1M8K0
cNrqIYox0jDd9E/GXrnXD9Xz4koTnjbaJ53zlXkfmf77ymUj/ohNRMVOBDOKbWNVRWAF3cP1y7Gd
mGMN5n+3Q2f8mKpJcdGPuB2DV75SolnjQJPz0O1uFB+T8neBVZ+bA/8Db0fai2AmM5okM661CIKT
5pznX1I9szmqUXt87zIvEphkaFwCWcorSNDPIdAngUWS2vqJzneWvRU+/Jm3vIhj0qGok/SqkyCu
J4NVzF97PbGI+YmjFK1VXVGKxQmvQ0MQQzyy8L0Cf/wcHuY7DZgWTW3912chY/csgKeA2dE4ynDd
Y021+vRWLQyLo8x2BvnzyAzGowyyNAsjtQGATk9OeBPZ2s0wABshTy3BxTBuiEwWtZB4tBoVPJvX
xXNumMF4GJLFGATB/4DRc4qqg1rfVzw2p3dtTfYQGecxilKzIEWmCTmQ6nNHAWoHcXqnoX4zd0A4
w7F6zrVicaLEUJ/MqqfXymytRDxlM88Ct3PJy0djPMYCPL5uTGEXGLZ8KRewf8AlJqjfqsgsLfK1
IpZmL0+Ryw1A1CVcs33GZQx1J2UoWKPB2QN2szL3wwO4lizwSM0oVycLkPJnbz52nyufhyr6m/zy
ojXjTNI+iefJhGzVD2aw20671DZPynfZavzM531Fnltmu3dTIEbVmOAzDl8bFIBSN77HdpodeYYz
2IPbfKDwc8EX/gTdu+odY7Fs9y4KB7DLppAcnMjBBC9dgJIkstpndcdDWubYKjsirHaGOrU09mjC
l0Q6dc3TX11wFls8HM1UKWjC0qkpqKtGR0xLLzZ5c1HverrskTGOpMWol2JKkBOcKP526Qe7ck92
IUZZryvEs0IWdYNkpSB0BiRhzFJGm3CHkogj78MIhMOd3Zz+MgawABxgTK9MeYG8FhAYo/gs8rrU
PBNgnInQk3YIapjAXN1G3c2gcN7zPAf8bskTvGxV20LACBQ2ebF1oHmrTufOuU0PjF+Sfrebw1oD
4yl0cEiGUo0zA2BkaYkHdXbHV0CXOM1uuVfw0QILrioEFNq/EM6JaWxjTRrDuhPpk42yw8+A4HjN
nAD9vNkj2F8FoCOtLnCd4/WvaLANNmVZYqXs36IcuJwxedyCduOti9gfhw+RW5y4qBI8kcwbKJaw
/LEsNBYcC4QetzxFHym9H1pGmMgCkBJ32oXjGQ12b28kgQZILIgEXVFsV15+Up3seXKXU3TgxTqe
eoxLIYsUxx11KcJ4IyY3Tb677kloMvr7UIrhLvz76nURS4CbCUT8PlY50XZCHd57W5XgvL05189g
W2tkqAo0enH9QJGuO0JpFRh9BC/8jCCWf+vPlS9w3k3XkwTjXUtNDdoqjlAoCQRx36nIFMTCXlrR
qqTksOjczsbmK4OIOsYmJN2UFCYpSaolrsYFhaDRbo5YmMdCrnar+YKfIDOoOY3l7fLaShrjXNKk
GkZSmfRNk91B1ufQbfK3nWbz3rAMr/CDV/PbdVvZtMWVTPZho0jlVIUCbBEzWIbbVf9c//3tqHYR
wFZ2haYCEW4LpTqgRk6PdMoyu6EIGhiv/MibGNqO1itpjOeIgOWqyHKAqtY43Ixh6Kpx5Wb9bC+y
8TwMqpMSxYpb0W5b4ctfaso8eMpOzKRJgKbFsdk3Z1r4lc8GFl/wFDjzWlKc78YWfcVoLqImhaLG
JPmmKtp1+Z8b9W/BbnWYjB9pyBRV5QzrH7yh3Wkg9ol92bREkCEAYxFY+N71E9x8fKzk0fi38lst
mGuLbqGmMtZWFe/NxJvmc1ct1nU5m3F0JYfJSwpJKatIhV6a5pryecjcpue4YJ4qjOMo1WYiyYjP
08bSC6DonTBGUtANTmtUvCyI46RUxm1ocaq0y4xjo1lQeVtgC1u901zRK9yqtniGtxlcVofHOAxj
GrM8pvf5BwFl99ZybXxe7rgdXC5y2AVQ9IMmzIhATgKOeAtj9R59lU22gBkRV7QoEsJ1q+DcKBbb
fMmbvpsUfLKoPOXTTW5wquG/8YSqLGH6WNJByPGreRNliOGNICCBf/iRYbQOXYyjyNURzyo2a0nk
Io0xcjFZxrbOIY1Cm2OoATP7GhiZc64nekPcfpdurCQxtl7HpaBVBULI5CkeWJ6qh9BFzyuyRif+
huYhysgUuUIDyHqCGYA/+24XRRnzD/UqDTKNHqv2nFTfuoQTlrcN/vL7jMFrJsCzWmoXNJu6YIDz
XmObqc3lFNkZFC3MUqkscYpENBx1MNFPTqxeN51cHw+SseyvW/tv7tdPtd4S4pWz1at2QQEV8oLP
GORBVRiAH9hZkV+S3b8ZJ/9NZL7IY6Lj2ImtIkSQNx/m5wqXuffIS3XgP5N49vim+UqzVu3VZMog
yXhqSuD7K0dgcAMOI3UDTI5OQDqfbsO96HV4pWVPPKTbbc9/0ZMJmq0+L0D8h7kIAHKbqo9RcaOF
3vBfkQR/xOaLGMaZAOQbPM0Btcr5bEg38cKxenk7SF4EMP5jktty6miCUbuLt5xF+w3x+22ZQvEK
J54sctcdgBz3YfhA92Mi1Dzpxi2PIIf7ORn3MvZdg5zg7f4ZvugOnjpbAP1ywUWM9VdgOaCJgW7w
4IpO+S/Q3rfDAjpugJfH1DsLZVYo8yDPdOpiaQ8SiGSDp+sXcfucL7/P2EsCmMi0CvBYS9oXbbjr
OsVqOw5r5m9Cz0UIYy1R33XtUECITJr9Is9W0QNGSDZu6rzbB0PoV3ls62kFZJFleRSkwqmL0rmu
6PYTm1z+CMaizAibrnOOkywziy7WC6EFiKHayfeKO+9mkydv23Ff5DGGkyhBNZb4ZzunIBnTYGFl
2AnuBHQdalTpddvYq2fyQhFBUGrlYRPyvisTlrA8bM5khnTdTC0Jm+lGYsfD8/Uz5QlhYhMIEZQ+
jZHJqqiwTse5P+QZJ5HgiGB7UnotTAGYUFVbmYXyFJoTWFfbfqArvKacCpwkjCeNeb9p4A0RUwE2
EmHxOk1vJaG2ivbz9VPjXGm2MzWqUV2DmArzivJRS86t9JfXjW0+RWVfhfoCLWZfvadDfMadvKc4
5D04V3idLt7lZrlqAzPPolaFOrQsKNutld43u96prGzHx17inR39gKvgqs151LYddYfKaze5KW8Q
7Dd5yc9bazBeoh1UORnojNGAbBK9J68zPHE/e2+TCKM1jRZv/JenEuMn5jlLBtWESkiyhNrvJM5b
kPuBGFcgZNFCFlrYj/b9s4lnNNyeJX2njoef/vDcLNtdCjo0RCYCdZI9lqyR2JlvwHjdrbzj5ayc
k2PbSaQM6n4e8K3C5qupFZY4fL9+U7fnMy4xg+0iJRKo8eYJR4exEDoYRSlrlFPhpT4WqUYn/Vaj
DhHVFo+YgxM72O7SMnVSq+eQS5P+Fny//7KESv3Z+7fTT2tnWWv7NKpylc7uAYryDWuGtuPqPbBf
uEwBvJvF9pfGZhzqkLo9/aF/pli2hhPu0TQ5oBbngv2X48rpRb2mGuMpQPyXyxWdII06VHO63TB9
GMTCkngjYDwjZBxGRIZISuhUp9Y+NOK5EDmZMO/3GfeA4XYRQ534/TT7KOr7jDgcG9+u31xsgHEP
Wh3FNaEXdvL0F8XBtjvAWDHNZsdO+MBt5/CkMSlDHKhAzivoZ4F7oIBDlZvuKQfjv3FG18/OZHtH
pA1HvaM2UDfPYf3YcGPfdpXj/8/OZKcYpQScWkMCAVXUW1n+mA57uffV/iRnALRV9qpUWm3Pie88
rZinrCII8hLTECVVjyLIKfovHIu47hUwovlrkI2TpulJQwXUDt2yCYG0P0qWccbajc8rVXJ8rMm2
iwTJDKtsgrTWFe14R/z5WcJGCkkwfBHdLq7hdan1L4YRqBa/dxAYcWW0DDCNTeiuQ7Q3/HRXo14+
3/0/k9R482d1ooupMH5iAZSRkb8NDHS7GDB5vG0Ajn81RcZRNGNUV0oCfYpjdjc80K3HwaaD343d
wqPzBiw4aQW4X349P61NxBHw+1ReJ1u6VwL7snVKoIZD4p/WRy/nxziOMpFCkuu4aoP5lGJ9g/fQ
eAeE8aOk8VMAWwETkiitxALnZz4kGkAwADSyn11iZw85OCaIVe+xQHrSGkt9oU99fiXxNw24y1/A
vD7k3NATLcNfsDx0TvKI/rNjYqTe0/zQVylOjRfkFs8ueXbz9p1XKbUZm0KU1ThYkISAcNjNsCiY
IkMcwNIIryxwM4HrkRltzV8NB+gYcwaGA6inB1bX3TRdZGnEsDLzO8eRXQ82WBP7VVKKTYQlBskZ
0jf9K7DZdvQch2e6L8g30OtvR1AB/ips0AWABdBKTTtXDgZf3aDXnWyJeOk8x/2/+dPV98KjXiYz
XWJq3WQAFlu3N14xpu/GmBnLEcU/R+5fRm20D37VjYTT/1ZXWje6y3eLRQe3ChzlgEyRZ5E8+2Ac
S1pkdRrTR3gPXB+1/9LNH9rkKFWhdd08eAfJeJREVRVwhcIOc+GjYZwixbv++9uDdj9fD+ZbaXH1
pTDYnU4LtYgGyEwwQj/5hv+esAMM6LwOc7U28To/B4FjLP1V9vsO8kZojWARaDDQZGwyTZI9L7lF
Ft3Py/9KHcD4zTdQ3JWW4ZACXZ5u8MWaaKnhwwxaFGl+5Jwl5yrLjNOohrJsTJoGCzfEHx4pgH9m
dd/pOA5/GpRjGW/QTSuVWrGJ9ZgWUJq0He251zCsbgCQ6bpO1x955lsJfCWlCRuhWmhEi9sPYp9Z
pTBZyoL+aRlaTTrYVXZYJI5N8jSjd28lk4SxTDBrArsgHyRQlkzD/XWlOJdXZjxFNPRR1dPklAxP
SfswzfvU3Bc8Imhe8vGGHbnSA0MWGCGnV4vcCy9oZgLlc/amZ9kSkSpyRyM5rl1mPIXZAOWhoyYO
lvUDaCsAjU+HkjurLq0GhQ3DXc684sb2rN/Fe7BMk4Kct5VIi6u1a/idA1R8mpPUKAbEGIee3GgX
fqNbfVzBHBth2SanuCFmSkvHnTfbambl7nJDle2dEfEGQLT82MlLQlj6yUoxNUWnz8IR09eS0yKe
DbsOa32mn4E4iny4bqU8FRlvQkgiFXMJcWV6wBMqFf5k9Xf17aj8lXkCgj9eGnqEUnwc5mMdcooC
nCobKLx/FRC0kbSAGIgm37TkCneI+J8jQ634c2GcK60wPiPLg1IYQzpycU+/zXia4OcddIlRAQvt
5Z/YaXd8yk6J4x7Z4Tcjyvo6o/WiwRPBifsGQ4+Rpv3w0bST1+VVtAq7vAltOozxX2ktmZimMClI
bMy6nNHUQCnOmWCHndNygaWpJ7zy/lQYp2JUbTC1NO+OZCuzFcs8A9LWG28zr/oonuPHJAbnRuLq
n3j5Fe+ysTNxmAIJNb2lycF58WhaDMhijLYYloRoyt9n5XhPdu+5XcZsUbHBiGha2Xmf7TOhxVKp
wkmMOfai0gxideewmCJVCt1iTfbUSf8YO5V3vBk/jutgJ9/aopnnjnqqeohtrfkiZfvrvmnzuumS
aCgy5oveAfhX4JVRiIiGs67tE2B5DqemP6Yax0NtG8FKDHNciaLLgUTDC44LrI2YCJoAmTF9UHzT
n/x/MeK8aQYrgYzPxULWOAcx5iK0s+ThnVJYwoc9iEzP+gkrpU52ryQOrwj8Dp7p7SKDLxIcTJIi
E5G5ZEQYzGUESwLiinyQMEGLKYw9FpvLxz/jw2XksUWEVE7FIsUUqG0aX6rmYzU9qenjdfvg6fQW
G1aGjlQErPaDQnVavOLRvKGlq/wlRxmVKlX9wxsY3y6NXE6RLRGIhgwQKBES0bU/KC+yTYGMsKd0
zN3EI5/o1pDqjWdZxh/wb2o/m1d7JZ8xnaZolQp8S1R+s1d2xn702j3A9/3rJ7ttoT+N5V25wCBN
Xzf0YNXHMbnRlceQN4W36fR13dQ0CbDmoI761Un1CskGY8KcP8l9jZzFyW2xaFN9anlkftsZ8koS
E8LmTAxisCZTKxEprJC0Aw2QpRgUpBe7gdwSwWbReCWPuWkYciZijDf122PXoFkj8JX3w/P4EHOv
9faH+nmK7FBA3vfoMmaQNYaRX5Pg0BfNsz5XnIjCO0N2TbWRAGUpYivwbXg8DC1KJ4DN0fJROv3h
o/NygOxYQBwGnRwUWGeQWkdSTwlv7IB3aMwlGhsM3gCPj8KPYF0nVfwUk9RKKXrXL9F2arrSg8l9
Qw2g9W/bMxF6ivpNAHRoYgESDO8kbu+ApxP997UrDIw4BxETreHPSBGpWwoP8Wmwdd88dDawfRze
7vz2ZNpKPyYd7vUxGIuIXuH7wSmx/pRZ7TPgOfYgJHY/fu2+xXi6xADrwPFGrZVXVvvY3EefQX/L
eQVspiKrv4RxJmDBSauGLnKa5XkoD9rCQcXZzkQu14xxIYpSaSO8LhL/DAjf7UuQ3uij4mrh9+sm
w/uKjOtYFLkJIrpvpQSvxfK1Vp+VkvPg266tX86KnRVQ6wzMo9Q9tS6wCBYvILRk6ku+7teKUz8m
u84vnniR8zdZ1s8jZAcI2iyP4laDgZqdL2bWfIohVH0AeUzv02D9pwMYhmrIuqSoOv7z651oZbMa
5BopSIfmHaVhNG/Fs+DnXnDLBbqmSeK7N8xKFnPXzcJYTDmGLDqNX/sjNkYHK3qVMFNeYSXdum4n
26e5Esdcd13J+jTJaXYVOmCXtms7cOZPgMqjWCG5N37kRjWegsxlr7XQANmbRKPoSOc+ad1RAfra
UXKb/yPtupbkNnboF7GKObwyTdidzUl+Ya0lizlnfv09PbpXS/fSA125XOUXVQ0WIPo0GuFgFzxQ
A2bbsd1KQ+5Id7Gl1UEFDfVT9BR8Z04q32mnwQN82vUj7S6bGLISyJ3xskyWTtSgYJjvBek+LA6X
v9nm2V79Pne2u6XCfRBBoWJ+TLJ7SzzF7eNlEZsw9SGCT7MbUjg2NbNZV8iemHZYLhwcrAnUTOq4
uyyK8sBzpLy6cOKqBKEyi+/NE5uRfpiulT24+kesoaluYjaW91tB6Uo75qErieWQy8vAPDDoryXt
aMj3lflCaLUZu61kcJBhVlG6lAW0Qp0scwK8nsO/VNzaPfIte0oh5lEXMINPro9a04eKAYWsKNtl
SX2HzP7dqMXOiI3TtanYQp25hIKEl/OpdstsRqPCWxsKNuAJ+7644w6sPy5WaxkY62XzIdTTkxLJ
IYfVRLpZMOSX5/2k7avwjdBps/dk9dE4qKgtFSM2C3RSd4ztXdo3GLSVvOxIJoQp9+AwokimpQky
BoLHYGdd4QE9+tauAnEPlZqijMahhWigqddkRqvE6y46FSER0WyX5D6MxifVFWynmwRQHyHrkd+g
8od8ZgSMFZzA128lp3hoMJVhetYdlVHcbnNZSWZGXp1jDGQloNbE5zoTXYa2ZJd/GQ81owtwm7PY
5C/zhjLo9hNmJZaDj6xLestgN7SCzR7DIT5a3lf5DZPsv8APsx1krYRxOJIFUtgaJYSJx+yJ5aUz
tB4H141XvdRsDSy2ci0KERQQF4zCXGpl126OpboPILOqT/J4qrVvdGsN4ZZ8tr0R0v8asQM67nRH
socrkIQhGd2647W6T/3f6yxbmZKDj76MgR4/IHlA42m/AykY3jT0/UJdaXyevQqLXOhkHIn5fvLL
G6R0XOuB9YFW75gNJOGfwdIF+OdT610Q9zU2lCMgaCt7LP129itYU7xtBerMUa7BoUlWxkWOda/w
fetWa17T4Nka9gQKM5e+oA6fSxfMpsLrCO4n7KtD/xBj9JCNiYrgUPmlShmhE59MzyVtmiR2xGZF
tePxupkWu2uIDkMKNfhcuhhZKXiGIaU/Lj6Lek03wKQto5VibOWXbUicLj6jXiehIMk9PlOTPBjS
l4YEfeL+UjmIANW1gS5XaJNh8nU8BQfwfd3KPuscUCnLUf7Avt8Kjtqs1/qsgazla/7OLAdiy6Ph
gZULAfwvZNWJBwrPFZoEelUUHYw3vbESWexFvnLDtr6Ut6NNfSnSL7iYIyj/96k6N9DOzyHLCw/h
k+LUPp0Ro+5MfrRcYRWKJmCBhyPiRTSiK691llcwUnuqa+yaG8Y4Q9K/EAGqysNGb/z3USvseyz4
1mFU826xWZ49wsLJHps/pHdQpXc2FTNu1zw/UJ+fOh+rSBsLFtNpKAeKL4Pb+d01KG+c4bXap4fo
oT8kN/0hd0OfYj/YBhZsVFFQesKQLxefyHUc9z0bdRiCkxwdo/olGwmw3D7oHyK4WERP0qGLMuSr
UCSxaxzAgupF2k4+mh8iuAhEiVspHUNoIWCw76bfDfsRA41u9NAc8cWI/BtlMg5XNC2WEiOGMLXI
TnOHACdNrvuWGkr7h6D1QykOU0ANEKRI87GMzuwYvlba2nUN8u1iDxImfz4Yu86bMOQe+8OX34Hm
D8lcFCJWqh4OGjTM09cg2c2/NX26+lwcnig5y/2V+P146cEB9qanvjQQ43b/AFofSnDPl7rN5EVl
n2k8qsf0ajnzOFTvP+JRKub4hwzOhzQOPVqQVM/YGc7aFtJ3w2d70jRv9r32AC4C/4rsTdq+3H7K
4xObQj3iycRma9Vd/ADKtkPvK0fG9I2F0YS/E+eXT2aOqVQb44zzG2B9VI0tMLGQ+Jcdjlnnczj1
oQ0HEWIaWYLIeLASbHc673Dwo31ypIr421PdH47HDz6NWi9PC7Oa9ii9LY+W5KIM98BG9GOn+x5Y
drpr3cEE9eOPHmjqXUaZkoOOUtVjBUugkEcSlF0YJF7TzLvLpqREcKhhqaFioSiHsKqp7Nq6tUpC
AAW2FocOdVQN0xBAicad3AWZ5vw5vq4PmRf6ZFxFacMhBS4nKxsY893EBvDBBOdJ+53laPcG0rJs
3zPJPEdJ5GBj7vIkD5nEvL7ro7tOfLv8ff7hsv/wdQ4pkshA+kbBcVJ3fX1+n8Plr+Rj50u+jDZ8
TMAUV2B9RxVr+IXNm/8QXf1PvsRPRxWdsbToQGEZCQ13Pp7r7XP3KmFcM3waZTewS199/c3eqp9H
T+Jnpqo6XUyT0c+F+WMD5hnjbaK6XAnIl3g6vTItrFRivOyDDwY/hsIFGPyQ38EKKxvBDXESLgcC
Ej8wNWtaH2NnIYJ+c3K17F6I0OFSvRL+chnpJX5QajHMdLBYbMMySIyRKHhCB4GLFicn/1dID0v9
/RXTWF0TTOfKovIwouHPoHx/+5n04XscdMSaVKYLyJ+d4k37qkUYs0lcDNXO9mKCaHF8pFl2L98s
Ej8eZTRxnplsCrq4Zjw6OnpI2HolsiRNacbBRle1smgy3mnztOAYs37dGjRL05nLvnDICiOz1D/f
mBLf4SSizSRM2BiWZs8O24mxgMuX0dx1NmMK7MCMYt2RD0HCmnyfkzGJS5+xmKr7Gt90BxHFd0bU
jG2Mz8Gj6k7O8F76GbqFfmGQePvJ+9N3+P6nWQzMLlJh4eSgvLGzrR4MRsSCbT6/sMyXCBXAnvX3
s2AJaRyqoEU/L/Nd0PYkFHZ1jVPIKGlA6ZGfLK99K8S9diagIZm02M124QOf83erjAKWqyjCLEB+
42qWnesgiAbr6w0a0J+VB9a1mezFfT7s6E5wAtY+9UMllRrFBS4IIXoQpq9y9N7NBBBQIjigyZJg
EhtGbF9o1S6cRk83gWvD5F7Gzst3ucTPTJliEbedDE2y4LnpHobUu/z7lBpcdNKK/RzgSoNLll/y
JLZLebJl8eHfCeGQpcfL2UgqnLm8i/0qs+xeLDEWQNxlRFQnncOWlb+1FZhIF9b1IR6Lu56NG1yb
IDlKvOhIgiUBXnzpdpLiaIBr4zAtB+2NJToYy550j/PcnIcQJ69zaM4Swh34Kq6SWvUAbnB43fSo
j95Qf7v8pajQip+JmqdJrRYsAED8Mcj2ci3ZkQvmz8w2sCAu9Y0Di5J/t3z2Exn5IalEV/ukxv8R
55ys9FGiVg4Qbs6XbkWsQ1FKA6d1Tl7l8HZEhCrFRImOksH+feV+ulEMSq1DxjKrXp++dEVoy7Vo
E1+IuKZlLgDRgjlqO5Z5GJ0i8kRP2cenDiVv4R6pezTSkmQllF4cRESRWSA6ZAI7NGMKk1M0oz+N
rUMoxlDgwnXBT0ZN1lwnYwf76af+++jFe1S6QTUV3v8YB8f6HuOIkUPML1OpD+pUce8Z7CgcKryX
0LjevkXaqaT2m5+P5QXV+OKtWRpgJ2b7J9Sd4qu1HXraDeayr+MMXX/SrkZeFOtRGH2g/JDY8pXg
YqXPZfMSOvKzUao6RbrBojtpmo6J2HqZmbiXRRCOwo9CRaKRjEoAEciuONlyXSp/jUv7L/Vgx2N1
ytA5aOk9C2qs4tZoHntqjxRlJ/bvq9/vulqPakCsU2rFXjAUD00s3mU7USI4oBjzoVIXFgamuCuC
pcFmTKKYcx5WvORwHEiMQi2IGgu9Wi9+SEHEo5+Wt+4alPt4gQFl/eCLfl4LIn3v2GaSyKvdwSse
fr/Sg1UPFqgWEKrwZQkQjXZGxPIR0u3oscpSuuvs6kVB8uMX2rk3b+YPaXwlosJ+rCAbIE2zM9ku
kLt8OPfb3cUnxl4nY/X0YP/K9Pd2tnslmStEhEvRJiMDSpDmuYpsh1chMCw8qhBb2bpv7Bavv9Ov
6EGlTY9aSZb/7rRT3vZi30Ny2XwLkjsljX/n1K0EcKfOEDtlAcc6Qvm6svPM0wZqg+smeFiapIDf
V5fN81Dp6txVy6RUrYACEgbXguo91b/qy8Plc7cdIK5kcHHo0uZm1bFpjKAC+YCyZ7OhomUvHqvG
USUxSiHuUpkzbQYTFi6VWf6ijl+MMrJlilBnu2/lQyM+DC3UJQNcncO1ycUk9oStyNqV+aXyrAjp
iA6L6pMTdV1uVwpWUjlHL00h1GeRlaUtUFJq8bcCPI3mIPqzPj3UqXwaKu3WVPq9ZI02dnkfw2AB
MWF7tCaRCvo3w6HV38K5fjLn+oBqDzvugyu+jCdGH48R9BfWOCwcyEctJY87CWlqlKXYni3eYIK1
8tE871TezNomIi9zqHz79it+pSB3IeWmFVnFACiXdygje+1OeURTiI9hbme8Q6LkmPuY7GCLARqa
KofSlruqhA7JV5lN/ci7LrbndyxbclX0DuUB6LdZJxZ1akiP5m4uwYyU1uggcXTiG+2r4mNhlyvk
du60/uB1rQ32YVLPc/z/6b5cGZmLcds5lbNihFQ02b8YeMGhAyK/n4+sVzv0LDCfRnustEKYvbzI
j7Of35kxWmapZyWBGXwILDZo+sHeZLSE5aUth8exOuXBPYGC1DflgClP2zgR2NBC7aFLAJvCzmu7
ejeLHcYv85vb1z6My0e/Ra6nnYiuH6eSkIMyAvBEFPvLSm1m9VYiOERqlDwEmQcQ6QfXuOApO/bB
qA5gSgwHNqUmjOnAZjGK6/omPYYnbZfs5StKzPZ1/vMuVDiM6Sq5nCQ2UBVWV0ZxI1Ot7RSA862H
rdqk+TJAD7A1YS1jYLMExnLFuF0M7cwY+gu0ZZttv6tvxGFJK1hhljEsYcdKuRrQFjJ5eO2QD9bt
IspKEoch2tx3QsY+0+RHeBGDsVF3hVP47UyFSrb+bgecH1+Lw45FE+SqYxUBtaz3Uj66JdrA51m7
ydvRuezmlCgugFEGdMCoLKYQzNExsz+bbJ/Lj8JMojCBEfyIf9RlYV0xCyqPvVe/68jLs/X24huj
rfnd+PWnCfleRCOpjSZg44px802fXrvKv2y3fwjNPwRw+JAtdVMozHDsAd4epzfWmjodaqd8xnoH
r/HYygUddzi5zm+7S/XDGfmOxEQvCjyMIRqrj73urj1F2LiKhcRuEgJtC7ICRtwhfFOipKSz2gZA
25ilFNDaGd8NIHq9bFBKCBeUVLGqdD2LgvIEaX0V69zuAqzWvCyEOscqhxhJr1uBxkzHBjJ7rN9N
neHIdjyKduzqxJuZAF2+H9FUlTno2E68LjjNxp3QfLusDRXI8cvKVWgym8xmjTujex/zdPvUO9Pk
3peO6Z5D9mif4RWe+9Up/POyeNKYHHa0StuKSM6wQBnD93dsypn1Sgdv4K4HD8plaZQxuRhD6ade
SNlLq8j/SITXJKXCfkIA/8pXImsuOnagxXutB/mmdSVd6RhJQPVu+C8bCBWJU89HjQMRyUyVKp4h
k9EXMHbyaf8V2dCbgYxHieOlcXEGdgjI4VAyScX3Zb6O1e+hRUAiJYKLMZoi1rI+wRcyxkdZC90m
1m29p7KO5/mkC4G1xr7j6lkftaIYp2x2uz+CCephfDcesyfVy28ktz4FbuaruJ0L7DQZvPhb8259
H5ZfmhakQh6Nw5KoqopUArGdM7xhPbyOYrOOkk3sYOmediz9NEJPbPnvToHGrvO18oHa9WODzxjk
O6W/602i4kDdLRoXeuRp0OXyBMzCs6V2pOsWCzUFNPEHCgj6AJI+eQaoc8ehSBpYi5Kc27+w7n66
HndsRUxxtRzBB3EHYqMT2SbAfP2SB3FQMg/zUi+ssS58N3fD7Y8mSPROsSkFmnyben/qLIpdfbM8
UpI6ZRkVMKbtECFgMFg7VX9mgErdz44V6L4X6pQQZ1HngKVWw8YSzjmF+ilLb8PmXtOI242Cf52D
lFwzsLiNvasHkGUz8LfgJ9nDL25cJQJVnUOX2homuWEDLN3X8kXx0yvW3p+/xUe2YEH1wRG1r55T
sjbGDHXBV3QObYJlbPKKvWvme/kIQthHNlHwo3+V8kvqm3F4Eii4DAaGJ52KGTy2kmXEI0N+vHyP
UnbkECQX+nJo2IhTEIxuoYjf9M48yPG467WRAJNzjfWS8TgwaYxeVWrmIQsYsxEkgMtueV3c0gsf
DD/zBQeN6U+dLe1MLNm2E1s5Yn0R+cQmHZVDmC4v/zvVxditVS8+zom97JQjAG2fOR3FZUlhqM7h
yyh1pqazZ2n1Fj5oSOdFoBN7yA8RxpPQiiy44evlb3puMbpgaIODGCzXmRSRGXoUwl3Qzw9KtuxE
WfesrvNlWbPxiNypEVokJCqPv13f/3iNGBzUiEpeFlEP2dIt224n7SUwqf3IJi7oycmfigV5Leqw
/IORTQ0sWoooSSZ3WlJlGXtNxkWVHLQIOWoMATy0PiBVBo4nHp1z+gc3+pDInZzKLDIjrM5XIyY6
sX7cLBwTrfqu7EZHObS1J+KrbgPCh0Du+NQGjqW0QCASl+86KF6vdUf7E0sJPESlC7pBinu6b+If
YtIPqdxpycWuqg1W6FsqEa+8oVY0L54xjy43Jjb9Wsm7KiWancS97GiVZnkz2u5ulrAQ3cv6U+pz
xygXRXPsBDhWpz40lVvN+1rxLougvIifGGiwzEwLI1ShWk/BgjoZL087SGwBU1WyL2We/At4ROjF
jw5UYTYUM3topIsXJ1ed4I0B0bNKfUR+aQpiuD5MWU1bPAZHBFS+5WmoFTa2eEXNiG1fKD/9hR8f
WArE/Sp75Yq5+WUZ9LcFW7unMAD2pETIQVmOu4wTM4iagmlVWMfZuA6jm6C7u+wR7Cc+I+mHNuxP
WAVrpQwB6PVDPsxIbMP0c/37ZQH/8Gz4kMDBiCYPZXhuN4iucSeOnuWXKVqiLCwMqJZzZyxNI05p
xSGJEoqBOLMe8HAsbUE8jdgQflktXgIIBcFLq+NOUSTFUviMfCYETThpJfqVp/2APbHUSoJPJ/Us
AGVcCy1dki7q3IcRF7FL2ypHBdKy4xs2/NjXdrePAsyTRvtqN77GZP8Qn7PkZXKfqhunsFWGbHbr
yGFzCNVj6NUJxmJEcO51DpigoufLZiTV5L5U0FRjqGRQc/DRmu0ar+Wzfle7jF22LezmL4pl51MO
ideRg/uhb4xhzqBj6zUH9d4EWixYURuB1FYGN5PiZOAzFPft1a8kdfgDzQvnIL6tx8RqCmgbpX7X
+yCW1YTd/29RVVQ1BV6jKLppcRY1DVM00iFmFsXW8+vCD73qanDSgwEGgWxHTecwe60BBCr9TRxn
zyDoJFOxotk1yts+ae0l/ZIiOZyh6BjdZ+X7Ze0+teXw4jgLNmWoWcsEca0X7NCVsmOLK1igzUi5
F9BpeIyKrbMZKyW+4h7dO4/GXe5GnpLYJAfWpvKGbKqMrBWbCLlYMIgkLFhLAzQOBB5bQTzu2HrQ
AM957aTflgf9tsIijfqWzvd/glVmCEnVRFE1DRVIxBlCqMxh0oUS7Qoe21Vi+Vic4wfX1qk+sFH9
2FcfLpv+UzzISeSDbs2ctCEp6sllE9kBoxe7ra60neSVj3RDISmNM+08ixjZqCCt9UYvvWJl88EW
ns8Lyh6pAegNNF8b0+Ce9qGIprU8h7BGvY7UQ6ITj1Dq9/nHfFMM3TLg9+c43JuRdZIGmXqYUDLY
v69ucg1bPyU5r6CD9n0xn4SZuvKYR/EnfeVxBncjgUhhUfW+mbAbpztI+xiL6bAVh+Sgp8Rwl1BS
RnjZTdDjf/vvtJ0KMRTLygYU/+2TczCpgr2jWCZo03SHuHiI02e5I0IfSgQHjRn4cJbEhCZVUu3D
WR3tfEmPWBpOhImfnsP8yeSwwFiqfo4auBczWeqVz8lr8q541UlfiLBnC/AkpLlUVElNw+IJY5K2
ljIx7jDxMzxmauQkWMhRZY6qPMXGn0L6jYAcdsg/u9yHOM6C+lwlZZy0k9u5gyvhLhv2KtKI5d0v
NOqwD35JFmdEc6pBGhNBVnJYQPww+fhufon1S9of5cG6x0ikixfZXn++rCMhli/cDiaWdSci/LAP
4sA24+xxLrU7eUkyW8itxTGtJPMui5QJs/LXlmY2SyqakGkVdo/kVHZn7hglVgb7Fq+GE93UrnJU
fR28LxmaQP7f2tYPf/35WfmCrjRWmtgOkN+WmOeNv7YG4TjbJ+9DAIe3rZhilVYEN03i96wL7bnd
CyGZ96LMyCFuHVgNCKjOHjNcG/tpj0sfTV3DqdhRVQPykzGNV+hu1q0OwgQGV2/YBpI/VL4J6rfC
LXfNvvEwtM7G/lPMlrCmMsEV92QCitKWw+U8SbIq1RnI3KMBGntBwmtjp3iskEzK4htdeAfhwFmI
xiasFMhKDmyssT1V8ETdj44kVTb7RhdOPU8zM0lCqmkC7MpauVj2UtlbD+FO7210P55HJURq9xSB
oXwzd6eXSTkPcBtD82rlRqy/KhnGk/UvSnC0rIlAbEJBvswrLmNqVgkUVBXfnG+ShLh82Ge/YEC+
pNuCHRAPGnyqJXzXkOuOvCY9yQORptgOCn4eaL6cqyexqOoJO9D5cgibbCc3sZvVaLZqUF2aDL/D
PEZjyf5lpKSMx+GIKKlSN+T4VAoSn2Hv5cO3ywIIoOKLu8qSVnXEkFgpip2WpwelV3wx0dzLYj51
73AHiq/dzmEzpClz8+UrKyNH39h66/SUvXa4UNGS6WUeShH3NJkdZUEONQR9UDqhhwXFxg/Dx6W+
JjRjn+CS/3FQYYRWg2wc/E8/WbcNmk1RdNhbz5PTg3QF5dsdIY89BS7J40ISUwHDuTlCIfYKYmmZ
9N50B2ygqn2aQ/q8XeqSNC4oKSNV74aQme84exH6TavEnlimZA/wv0ZM5KZ47qou40H22bWt2+0h
xwuwccBSjNIL1de2lT9B3PzzJPLVXSsopE6o8BfN98ptG9qdC6PbMcahg13hl2DAqzOnLe3+emAu
RTZ2nMcYPpmErVDQTRnZN56fQBWtDqv78PAdncFFItuO7/N7PA7REYZ90iiEoP8HJWaqE2ErU6VK
K7mcJ8eqVMdjiWietclL1/mx3E02W1OFHCA4C6g0MymPc2wxNAogD+S1HuO3j5w0tZv98P3Hpg+w
aX657NmbQL7Sj3PsKpWKTItg12Z+NOs/tPkgKMcWwdNlMduJi5UczqVzIWn1NINe4lHYY874CW7t
yIItoim+fGKmpCYOPvWmn9HvQyTPWLC0g1GaNURO/rzrwSTHhgDKZ5BOoFJQ7S0coO4KBLpO55S3
0RG3y0N0bxIX5SbUr/4IFl+tIrhg+J/ecv1ixbfYWlGRbIfENzwnVVYyOk1AT1cFRdnZaJ5aR/rT
uGG0dVi26ijHbI/T4UjEHbYJ8SvFuEuyGCU5LKICeQHhpFWvivZKeAxlOfYHrLSypLEJxu6slb6r
PVZ1xSPXYbCL9P6PITgqBKWU4uLtKcjlsM5xGiIJw2D3VvZyWSnqS7F/X+k0p0a/GAzFRONKDx40
ca+DMkNwL0uhtOAwBHUXc0klWG6xDlV6mgJCCwqkznHHSg0pL8yyY0kn1ppb3rBZvcqTjtqRcZAJ
B+qrbIaBK1fjsENvlMhcGHaAjN1Rp+dGDz2zuddBVZvuNfPFoMgjCNc734Yr/YS+l7vl7AbK9aTs
p8ZXBaJ2SXyj88tvJSKHH2CKFTrl1k3Rfa+ptUPb2SFNw25lw9JV3eDOZweLDbICAYPPygE5Fl/U
BxVsdORU22ZstJLEVF2pUpdBLi0yJLFNjgtCk8DVwUkn+wMKD+SFzJz3cyDwoRd3RJe+slJTPEtj
y+PDPdanvgpOl7MtFAhoWRSgueHtbyUXLMsyUWVBAxbfMtioSpcG+YyLstXsvn7WqpcxIpxiM/3N
1mqBOQTtHua5K3RlykUp5rRNFwjBwWKmjFz5jhXpu13ol/9WGodGTVhWSxxCmrobXypkgdCodJhd
ttOATu1vOfxaNQ6UzDiMFTmSENiMqCzKLyU1gE4ajwtlsqEc6lQUWaoi2OX76LazG698Yp16FhkR
b56vtT4cKDVDYCQYI/0RGAbHH5lxRsZPvT22DaebmoyKmyjxnQcZ2LOXsB2Bft23chjthOL4oARw
51dBTUnpKghQxhvZ2MsUFG2dWBmMbKapGAZ6wrgQCG/pNukSnJx4fA4NyS6DUxJ9a6tTQV1MWzmW
tSSGVKvjo7elXM4iJAnC7SR0dlu9t/ltGPb2lIEcqyBeoVvXxFocD7GzEJitMbHYWbL1OLVz8VVU
OiJ0pqRwnyecKjMzIihV4OPLWMibC7MdN82/FMPh6tyrSQf2SORaxisJEz36gg1QVA6a0oVDnMAs
szxuYbHIfA6mw6iltjj93+MvLPBffxcOarq47gYwG7M3VLAbH+L76oqlOxRHe5738sPlYIvybg51
JGGZh5SBqJlaaD7cF91dKgxe0F8JwuGyqM24a60YhzlR2DZln0Kx7k09Tgj0cT0c4NiMEDM50lRz
xOfia79jPGbDokOeUIFERnlvle/a9PTvlOI7K4colUCpAsdrvTDGXHh6jNB7Yp0arN3DUC0mLPzL
Ejfx7gOP+LKvrsfBsoRM4CRG9qSGHoYciMwlJYODhjhSZmkMICOt0ZI6la6VV+5lNaiPw/6EFdiJ
ajOO4E2D4wnZrh2xBrQcfVmjtm1QmnC4UKtlr0QybgdZnZ+QLthNc0NoQhwhg0OFRZ6UWJ6gCXp4
naY4Beqd3NT+Eu31KSVgjpLFYcNQYOlEVeLDSOIjLganVO7M7iar71Wql4syHAcMIqbixKqEVjmY
rmsZtaKhISI4SgSHB7muLobFvEwS/tDTP42caG1nhudj7RXe8Fs3uzYaxtjC7/egyDAq15Jv5+pL
JxAQSuEaz0RfJHratwVMpdkyMp6WHx5bsL5IDggeAQBUNpNSS/77yZkKNLuVMcRZ82tfHOfmjyD+
I8soVztzvl0yHwcCmZI1kpjCfPH32SkO6ovu5H9Mr6yAF6FvSfiLNZ6xph3ppBwLLwodivWawAiT
OdAKI2q5kgKZ3YTGbM120+nOPMmlgxl5AlMpk3Io0ZdhmbUMxLOkt43gOm6fDM2tyBuQfZpPJkUg
rMiyoSD85kxqCaM8Ko2MWPXWeGNcq1i08ZWlnOEnt1TeYVOplTDOepjr6FulZMIsX5xvq+IgB7cR
1cexeYgV0RJVGTyxBt/SFbRlZ6ojvtHSnIxsJ6UESGwi3sfv85c4mrfMQGYEmxVj2q1ST5ezgxSE
rmSWN2E+/nX5WqLEcdG+YsZJhAXwgD0l9dpWvZKWwGkNwY0lVLDrgNhqvunhK+24s5yU45QECbRT
xtciuy7xOJ/+X67Pczy5ksE5Heib8lLMoFIk3pjRX73+TSQplig9OF+bDVBXJDNkBCfJ7+7Y2Fef
2Nr97J6DIOxayXb/L+czrxd3aNPZWoKceUbfZDdKpl210/fLzkD4Nn+zG2Zh9C27A8O+c60pusd8
LiGCMhx3oS9ik5YgjEAlsLiS4icl3Us68c6jtOBucsME9V/H7BRpiz8u6R+lld3/O0NxN3nThEKa
gUTUzcfQL2T0ryaqf1nE5uP4w4v5y3yMRW3QamhhSl+W8HqyrtQYE1vCvpbus4owGfFV+Bs9bUJW
fMZXEZcCHU1vwtzbhf47QfZKI+7slzXIawILQrrpWx/4HXXbUEpw575bMqVuWZzQVJgQ6g3Q7x4V
5fHyZyGci7+ih0aStWzEZynVoyaecm13+fc3LzEFa9+ROlKxG5g7H0ljWKYyo3K7iJJTh491/VYb
sa0qv/U4XQniTolc9bpetWg2CN+7AeQxjK6wVezxa33N5ovM0A7JuVVKOe7YGGk7NuiBRJJb8KtD
haZ3y0EXAGZ0sVHd0R+tXelD5f1lk277xU+T8s17EwgDhTxEW4pmmF6fKciTSN5ST85lMdth8YdF
+Ya9XjSWuWNyktLW75uDto9AkSw/Ji+TZ/pg3vMuC9x2xQ+9uPOUVGZYzQFcRQE86FdRR9zV21/L
MAwMKZga+Ar/Ho0OfZAuUd0jHsacgB4ddDy/0/apEIjvs63Hhxz2d6yi3rHtpkjp2PeJmvtlaHG3
ycS3oURwp0pAhDNGIVQpC+W6nk23LsNvl7/Gppepkoz/VFkx+QKOIapd3bNH0STLtm45etg65fRy
WciZ9fhTQL2SwhRd2WpSdKy6FIChjCpGu069fBf4mIL8bt4jQQKy+2Ev97b6FXsHQTqa/5ke2IKc
yCv+ohJp7Kx+/ktUXTXB1i7LvLcPYZkqSYL0fXKIQbwKeiEMGdAd4J+GBs9Rj/ohh/fyqFPnkhUi
WKRlgYuk8tJzkYCueWx/wg9R3AWiNYsGzk68iubw1Jj383TVz79z0a604b5fk8R6rppIP05KY3da
5XfyYveG7l72k0+ra3ircWcXHgoGixaqqLs0dsqHFiQk4xf9ECCDhjUrMkYu2d6k0J9zm25D3USO
lZbciU60StGrEb4xZ4HdCpMtLI2T5PvOomrn21WklSjuZJv1UpVdCPcwHtmNUqIJNTjP8zDlqEzE
ZluMvJLGXZpxG1ZSPEPameQKdxj2E19FGJNcjsp3Nkav/U7MtBLI3ZiJvnRGrcBfWvmUy69SQpUr
tm+tDwl86+m8REkRplBJv2frMqoCY5+dnR6qG+xf2wXkwmPikPGtqHOfYq2SBN/oShMUuygHI982
tVT3OuGCfC+qijijbUuImYRjYhzr0HBE8TUTFeJmIe3HgYYgVkm/MH2qt841UVgsHcszr1u3xo7P
akf1Qm/2mK9ckG9G1SNTaEyGh+bJ3I036X12Bw40b5IcxjmiOGDjZ4QxjOptvI288FF5uowt28Bv
YrYESRBR5/fZzBbixoklqf43+sP29NAEGewofbpfNEmTIUPBgCR3sEchM4Q2gufH3YOU3pqN6CRW
6IAgqu7eTSugEJMlOi7J4452kQmzVStQq7JshiQmJq09aZfcjIfcp7yTwfwlYdyxnkBSFugGg2c8
tCIls5WBSmduHoAP+316Py5yHOQLRARm5vaWNwmjrdZPKvVg2XSHlRwugSRjZbqwsEJkUVR2XN8I
M3ZEgfxbvwmVlyq/EzuiRY+wnckFBObU9p2awTGs7krS/CQhEnDbJ3qlEXei5UUIFqWCRgh5d6JX
+AvqQWARml3dR2OHq1A1m81uWXklkam8iurEUFpGBfkE9nLIb/AcY70k4NoB2jMuXoyXg37aGZ4j
L7qn+hUoP+EihVQWOiUtILss+pc0He+Lev5S9fGXMcmJL/eJdOocleholMEjVsN0GucrQaYKGIAU
MDeeYX2uYGMd8h+pE4OZLL1eHJYVHrEr7TJcbX/OlVDOXwyrDePehFDWC57cSa60Dw7FlW5LTn9b
PVNZ6M37zQAyondC1Sy+U6wUDHDBdRleZcahEJ6W4T2l5iy2/WUlg1NJq8VOl5Mcd6iPlWLfRU/7
M0xtAXAlvynevB/dcyXmlhoj3462VoK5o5GKuaIGCgTPP9q6GWm01/qTV3jjnkpRbFqSbVJQTAxv
g2Th76eis6TMigMTytSnKbmPOr9Wd4RzbHr/hwyeaiUG5wXWHVrMOZa30etv2CIgwelRzlJvGYlO
6vd7aiJ9EzJXQrljoFQdshAphA4+iLd3+S5m5F0YW7ys3Ln97NMts5LDuck4x7JaqJCjPI5g4kxf
cN847a67KrEyitGzsiAhxFK07ti75Z24Dzzx3iLXzmx7zerv4LxmttRajP5D2nUs163s2i9iFXOY
Mu4gaSs6TVhOhzlnfv1bLd9r0W164zzfiSaq2iC60QAaDayV4jtmfwGRYBVYK24hpo3hV7SRTw/X
1d6NDxtpnDPVE6EtrYmZTfixrIN8pmyGfe61ZeU8Jjgi/qMOQ8eeMuC2A9TgcWAVrEMIznGPspd9
v7lRiVnxJj5MAHuzDAHQaHIQBivA+tpDctQMu/MXX/HG76WzRPb6dH0dyW3jMrBOCZW1arFtjde7
iINu5OlHKRD90kt86rDv31g3OnL5l1x1uTU3rzrG9/oLELufMeuK0cm5sIfInQBuoh9E2zouAY33
SLgai3M1VVHVcR9DVdG4b9MnVXRT3JSvr+d1GQrP5mpmsjhXNeJQK321tFMaf6hqqivsN9yz1wj7
cxXRlPqrpaRmlBXqDEVYL1V+RA4D9I2osTNUWFU/vdN9sEW4FOgupRrvaPS5WI0KUnUpUNcPKyDz
ZqJwsh/zNppxTkQHPai4YqjLXS+LY9kMWHg8wj4cRmaZ33WvgBr/AnmMffufT7vCk7oCLbmTBhYh
5AeQdZ0BlHmjoNUhcsbgX0hjZ+qaNM63rO1saWUNaThxr2ShxafmJbwf7fCA6bERGD8o2/h66KQU
5jpx3BWRczKpkoi9lLyKlgCVpxyMx/40O/EBkDEHg9pOZojXFOWcy5D1MN4Z2xnfTJ5gAzHPNe+l
ILvv6WG06w5bETnXok21PEkmXIt5O4IGm6GCGo81ZirRYX9ILhQGy/XwjgevX8+gZFhRGTK/+d8L
sgJsjPREYWPsVwLeTgQ/MDVXZSnM+n/kJECN1UC1Gvs/pt20wh4RZNt3klegDlad05NxvO7QKIt5
Ld1uwlISN4Y4xPBozFjDEyYJjuKRcbRUfvqdGq4nfMzrx2yEVUBmkaoSwirldhwxKpUHU9E411Wi
hHBOJskqYVgiJiS8X5ev2vDYjt51EdfTE+W1xLjRY5XHsGyYMVbVOUrPZUztCqUD+/9GgCxXUVox
h9ViV4Ap7wgXxsFrPJbn1wamwaarUvtV+o0tcs5DNvXaSjoI7Tw8XT6DdNdR7hjyQP+dNDvCR75G
io2CZTyJiplDVvROelowxKK4GO8VgGbKYEdCW/zAGKHSE9lbuV/+3WjJOZIktXLZFCF5vegBu742
t3XlivdMrnCKT1lvIxG7bi/XbygKz/YatnjTTgc4yqlancy8WUD3URxn+dN1MYTT4meoytKKkwJ5
M1DlgMe4Vs4aB4n81KyelD5P6Dxo18/XJf7BZjQg1JgihoT5ER21qtQ8kXHY1GDGpG5/yDEDySi/
Lcw/ErL2o/ibLG7njHpQqrrHqZswpYv3Kic6lZCnneZgOlCNOvsn8E0YFwB0o+j1lWV6TYgBg8mW
pOfMpEB+CCH8iPfcSshY11d/qNpLq9q5dJuFH6+vGyWESyfbWWnwCgwh3XwxwOhQfY3jw3URf0js
fq4Wj9gdq1Ii60yGeMrvx6+MEZVB5rMwtjrFB+W03GBM7IUqpP9BrqVIGnvhFl9vzxs3EhlFaM2W
zqLXhKn97hUnIPFMXHPAbuz2wGZKUI/K3hP67mcjb3I5VzmXZhQXHQ506+JZ59F4fT/SL+UdwwOI
PYnYwv0nY/NNHp9pjWIFzCRjckN1OeUpXnUEybbQXNiViROZoVsNiSu1sW3F0mnVxqPedU6YT3fS
LLqLadkaAHdbYXjswsoxUv3YAhp0kk1frItDXjQg8Joe1bA9SUlHNDSzU/l7kvj26dypBdSGPloC
Pr2U3s2pPy9Hy7QFQbX7+DaXKF7X/bjyJo07toBY1bPZgEE0XXmIpn+MMffSbLBTfX5JzeHDdTvY
9+s/pSnir2G61VGe0WPops9HQT6mFkiB/Ha6vS7lD6WDNzHcCc7EMOlzCUp1nuhIrn6agtSd7fLc
uCUKy8OluJCDivte400mdx2M5rRr0wYWzi6hxWEFAWUjoJK9Ot0xPaVO9n4ha2r7A35vZs63GhtC
0ydSDEU146XsnvPmVCT3i5raReIu+m3aHUU1J2LzLmILCpP/9SE8wdiiGOkQRxBqfgKIu6O46ZNy
GNGiwHqcC98KWhsN467lmkRAo5aY/X/jvNIEqFahAuuRxDutOLbSbUO9s/zhfvGmHOeo6kmYl1jG
NipPxd34jLEie/peBPm5uDFjbGbx3IKhKA/ymw5Qt/mpIx5idlFMtqvLea5ijEq9N6Aku0hNQfwk
pnb0oD0qDxjYApKW+CVnKOQAtlRsNbC+EUeH8AcK532idC4SDAzCota7Op9sIbrTi89Kdt8lQY5W
ivaClgaGmCM7avRY1k4cKq6Z3/TkixTzPFf84G80ZZ2Uh0IIMwOhK+NUKo+Wn3waC1t+mp0ZeOAx
emJarMh0sA76I7EOhKfi++ekyVTXla1D8c44Cuf4mQHqrGfzXn8eT+oHhqUm0EVjSirnuPIwQVEu
glQgq6Bo3ASWF+mOeG9eWNlYv1sO6/2/GLLev579NHoe9S5rdTHrSiz1BHDl+bmOA1YuYEh7o3Kq
gKlvudRk2B/u0W8yuVunVqSVELPLk3Jhh6x9Mo8ZKArjQ3f5Fwu7nwq/SePq44ARR0LeY2HZe1j1
yOAajVvk93b9EJF+itpFzk8VitRodY/l1OeLWhe2VX3rR3fQiEThN1KPH3XPN6U4X2XNyVBUA5RK
b1Zfdgy/OKWu5AP+Ft1xhlMd0Zbvy5f1ZAKDrwfkknWUqXNCZCs88VkTW7keafgGNRi/ps/RgfE/
mPf1E6vJgBr7bvKFwGj+BRTfK+X8FQfBA+TlUp6OvY5ltg6rj8fj83zoAP+Xu3qKtDo6YBVecZ+S
oLrN8JTd3WhOH0xfMoRHcPOFjvwed9d/QVFJ+FAeRm+oC3lZf5xiyW9OICJ0kgDcRgF7UGc4CROg
/4sL1V9B2QPf1aSaQ6sWI2JX765+8pjf1Hg3GLzpM9BQXcFbg+VrciN8UvHOhzc+dziwxy/Cb7IM
7sqm8J1OypKbWjvBHob8H6E+SVPQT8HcxXYTB9J4nurnmCz+MK94TSY7/Ju8IJfEEFfPVxvU/NJP
AZmeOcYD8i5PpCpyRFTSOLclhqMl6zlk5Vpqj2hS16cHLT+2pt/3Big6/KgijjnhnPnep07OE2Vm
Jyws74TsYZYO17fsDy+mP90Ij8AH4g30srDMdQbxXQbHLz+IzuqWbhGwv00geJ07e3NrS4Buy0/5
reSlXnSRjtc/hErbeUq1okuUeC2h6egzXgH2EobM5057tVZmsQnpqqkLMV+PqfQilWRmO6xw2Dx2
n5MCDcWhi845P47s4rm4Z9zfdDJLbSuXaHWZklQDK5gv4mGxHpX1A7Ga1Kngbnaa3E/jwjJZhgrH
3sSyk3pcAIyN20hwXRYRBPiyTD4Ytam2ENWqj6pwWMrv83DXCBmG0YJVfn9d2B9KaD/tlcfqGDQD
Q5cStowlSSAfvA2PCrDlc69+IW91lGaca1FDuULzO2T1CKzLCY1lp+QEFr6T+qwetaBxR3SBJH58
O5fEZYdUk/M01qh34lIhvLUQraPbUSlsJVhxBMXDVNjXF5Vwazy52jiAoiZlV6v0J4I6YymgDIW6
XvHcIUtYZIrCyg3R3Yx+bA9kPx/Q3IgGZgmozn2AV6Pn7GgF6Tn1Qqd2qdZiKu3UuZzJELIxWhsc
u2TxzKD2Uz+6TSxbvrAHnKG3qXhB3ZZ1lixsglMXJ1kyT9C48yQ/Pkp+WyNDirzyvECmErSfexTA
8lsdnW+UCRGJiM75mLrVFkksILvH7YkBclbOaEdHAXDaEZgokAGjcwrXJ8W9bk3kKnO+B2XaGEW1
V8GYRrxLPOtOdxnW3/CU+A1xZf5DF8VPh8BPDy+RDMLzlBkvcEcZzcUsgmbNDgE7whreWnt+YYWJ
7pABE5QETaZ2mAcHaeYs70t2VWQ7DOpTsEoCxyxgIIA4rRg7WM6hJwdlQHb5EfvLo4QIQzJpC9tf
SUL7Lgoxl9KPXWO1a6+CP1zs/Jb15///WYy4mwc/97OMkZmoI1SeIiAqi3Y6U5QOlAkZ3I1NsapZ
zhboxpiZwOlx0wBJRrxnycBMPq/JhJ/nGSS6UtXyjKV16dH8Bw8lnuZLB83XzpEXvVS30UuCvWSX
ftYEhO4AH0A2H2sk86jS31LdlERqwE8kD9bShTVqpW4CnhrlMszfrx9P6vc5lzTUkySo7Lwo61fT
Chrz+frv/6Eh5+1Acn7HBCDLPDdQAIQFiV3fMx7ZzEHXN947gAOMGU8/ugz2Ql1GiZTH4NwOEJAr
XbegGEt5GDx7dJKPRlCiO5RqT6PqdHyruRzl62QWkIWr5qPiy6cVKVb6NKXucl8dS084ohkc9z3g
p2MQjYQYJAyW7yqWO7WTCvaQ03l6a483wx1rVUsC8Um7U8Ex1N6BJQpNa2VgkJ3bLOm5ct/im9EB
gGzWOqvMJe8Y9DMSoghjA8ppvsO85x2F3ciqJdekcXlQaZWK3rMqhyjcrXh56bvPKsXSR5wIfsBZ
k0C2LNbQqIyDcbpZJ+pEUEqw/2+zgEyUe2uFEkVuR48RuDkxv3jUUDJnlZnFBeExTcxJCeVynT41
xbg2IbRZ7OwxOrOeTVmxNY/1KLQvr7NwLuW8qLzV5LxLKa56Wy+sCuGrJ8ZTIh4rAJ4ztlXKNKht
4/yMYi1SurALozAGU/uhk14IR0akxXw39tQ3sSGxdPUHy0txh5qsM56bW9ACHxiRV36QzxqGTqO/
I7XaPATwXdrZVJe4v0G2dBm8+SbDtSM/K4HoVmysmkgVCUV5JkwJmH1GzW5wFmhNu0CGXZYfOyXQ
jYs2XozkHbGwxM7xrJiZEnaZzGoOeML4ABZJlxWopo+spyRy1pfylupPo7I0HqJSE8NQNFiE733t
A4NqTr/piPM9COonXzyOXv6Ye/knuhpMqcr+vzn6ayEZRq1iH6P1o4pKbUQ1y1AnzuKcSxbG66pW
UI0Vt1nYWw/1mTVJL6CZu75xhEuxOJdSxWuvZTmU0eND3/8zIvcD3+51GVTqZ3EeBKMYKagtoM8A
fYrHzGO10+nDDErO9ES1ClDJisU5kUaxMhUj0HjOfGF4tjnI4xSAGOiuEoCX0E5PY1A65NWMOnBc
qlI2yiCIrHjdef2NVGBCwXTb0i5wQWOvW4pToUo7oIKpfplA+Uis8HXpEt+WHQMZoNBESBdR0lAd
wKalvuXkyM+UoLbTAy7f6KAcDinc9kCYECWbe+OS1D5N5Qy7y/r6h2A8DHgh6Emu8d27kSUbmgQS
QgtEqL8euyUzDRBC4KJvSpoTK61TLHdq8bnSL/H4QCwns/rfUpSNLO6Iz4Ue9oB5QS3vxMqW7KaC
uqlTgHIivOh+hrdwTBV716VSQrlTL6b53M8LhJqmWy5fdM1bjKdlda9L2T8eG924E2/GfS31TMwI
FkndSX3lrkD461wNlBbiwXTSm9Kh+pT2s+uNVM4F5MIAmGkRUmM8YkguGnXQHnVUHscvCdg0qqPm
iAftmN6xvKIE8E1N+CBqcTmnYLXrlGoR5K/GcYmOMqoGKGeK9dP11d11pxs1OS+QiwIgBXuEQWk+
mwP6ClZvDSmepetCVP6wm4peVB3rOk+qzl7iFJOqlT21hCq7Ye6nKkDy+fW8tXgUkSoTUgYjQkdV
flZ1CoNzf6pxI4NdTDahdDKXVW9S7ApDcRdsxY1eGyh19LSzCxf5ILF70dnI43yIJedLl86Q1+JB
bXUhz8te2E1H8eLMpnrbr3ssAGn/ql0ZRWWTsRbfar2tl/dSF8TtkzC85CWJf0ApxvmOUSzWVpyg
WH5k9bLiJXxmuOqstKwWNtUaut9CvFlHzoegXr90+Qhx4snwh+/SF8Epz/JFQ6eQbLeNXfU2NbBP
GT3nQDSh66xVw2Jq0We5uhGkh3UhHub236s2anFOQo+TYV4HqAU+4xsJIdT8mIp2fWBdDOmpeA9u
3XuKJXrfMVm6rKCQoUuvtEybI9CpgznUa4qJfQNhJUXl2jiOip/HJGPL7kuu9VMS36snjXoUr1WG
zuFkctrxTsgxT5X7U39fmUGmXSJkmBX1DrGnHqZwGG2wqqGBnjPMtZjmssygXiwp56XoTmqbOpqa
uxJ6MP//vncrijPKUZG6OVwSYEqIhmcoX8ZYO/eD6PxvUjg7VJpkEFN0VbnaAmyA8xA/Dj2Rze15
3q0inBl2xTotGRNRd7ex/DD/DVTV9ve5IGXoVTN2A36/KbuHIUGHX6sSR4lQga/gx1qkm0WEvVD0
8tRm4xG83d71jSAsi6/SC2o5R5bKtOhvhgdxDsC8OVKsfLsRarNWfEXeDJVaK1QowiKU6mRepjs/
gN40pyptyzWer6u161u3ErkYNTSVlCtrxCRiCOV19HE+Fw67SUvOHNSBQEnci1NbiWwzNy7IbHPR
SBes5OyXH0rkZwUwbrNb8Qj85UC4ZeQcbN6SujJRG8i5hr5spGLUsLRyB/CEGFwqeeTr61kr/etL
Shkj5xiW2gLF5wRBq3ozSqe/wp3crh/nElTZaDN1wO+3Ruk1YIxM4ymoFXL2ljRGzjEoyxD1rQ5B
aoAy/BRUAXD4b9kzHCv91bfU6y61Q5yjGJUKbOV9DFSU9CWavEJ2I+m8KC/Xt2e36XmzfnzlvTGN
WRlT2B+r8o/H5FQfWFsDPeBF6PNbjT0fitQKsX5mckjEwc4toDeupaNPM+GcqFPMl9RjjDCXi4pT
3LqLJ3sDRhrDZ8ZPBGxI18DtMQ6uryJh5CbnNrSxi0wjxyJWkW92l777dP33dxtrtrvEeQk9j5e2
BoL5a1HKkGzpop80tOiB1vObGnnAITkCV8YXzlQBmto1zk9oTZSGIxOsZk+DdOjArry27xrrmVCQ
WkHOTeQA2pW6GisYfpo8w2dT2YBEC0xcRsAQ8JePrtsV5fyGFVZNtLLYoiWPIciWKVAjSiHOXYRN
qOYdM/dILm21L5zc/JsOfswG42VQlyxJ5ucVoqiV0mpuGEbe06wF8/iZZhpkn8kXY7YyOMMrwzDJ
VUY5nx6VxGYEoDi9p8zJ/2kB73rEjeAdagaB5faKLT8SRrEfG98U5IxPGdZIXIQaVt/a5dF4ao+l
H32qD/V7FZTitup3lwSRMbtQ1aA/eJA3yZw5gmojGgsVkuMjoAI+6Kgoxi4Ty5o9gdBBB+TdOu12
pTmDzAYwtSsGRALMjmUBKR55gQnio5UGEDLUud4tc2/FcfZZFgDeFEJsrHYBzTeDyXBk9ANInnom
x233z8LbanKhbOrLPiuEVyPSbyfwcnZooZUnUNlaAdAdn+jVZJZxxWz5gYMFF1ahzZl2QnSYSzQL
F/1B1hLiPkKcDh7BtIm62RoZNd0a3oqxr6i6oyUP6dr6Y35njl+vn4fdZZQURTcACmXpfFEoU+ox
1RoopUj5t3qSL2ElEoFsd902Iria0JInoCYYAK9cYNS7eB8PKBCa/nU1dkPKRgYXLId60LLCghqG
/L22Dktn2X3zNWl1+7ocShfOdQ2j1YvmAl266EHCqO7waFF8YNSOcA5KsOoqyxkCdomUcM0PgvXu
ug77x3SzWJwjKpoqUcIBixV9RhMGILajIP4s4oVbQCJDyNqrYykbWZwHMmdRX0cRsnp/ResVXhPO
6x0Dfal885Fq+dh3sRtpnAOq5kJWEYRx8flqBp0t3kYn9lqz+PEjWjCAjEK9ylL2wHkhMTf0NsoB
dm0mMiYyg8zM7DAljJvaMB5Sw8jVSh3YIR1O7M4q2ZgFvlOC9CAfqBIntYSv37K5OwqSkXZiD1no
g5gw4RSdkiC5ZZMi47vSq53cmQkw2f1E9G3XXqPYRmRpROmPfGByzKDp7OpzgQfFxFFyV/7avM7I
5E74GUSt/5tner2ebQVL6INIUxw13NGdVspsoK7Z5VASToNcU85rTM2CNu8EcozMD/H4yzr3b9vD
/CBfMqQ7s27Tr2t/WFXdFBVN18HeypnmPGdiPKCmgvfLMFA+qIvH+CVB+P6s4hUR3Hx1gWOY+ZZL
9mTve+OfovliUdkKRi0zPD4Zwy2sKq98yV5zj7a12XSNAJHlA5US7I5JIG/9r8Z8AUkqV1NpR/Ai
Ayu1AqP7ZR5t8wEtzIGK/ABIHGjpMW/MJ9Yn2PjaP2JiKwsGCNhd+28Yu7ffwgW9ybTaYhLwLWl1
yWWvkm9qCqJgP1C8qcvFvFgcQ0svIWJaL0l8miLiXFK7yFltL6RVorNdFARfVO/acbHnxo9bkzge
+z70TQ8u4IGxNGtHDXosaWwX1rtVvCTJQmRVu08B2w3hgp651vEAtA12GfwBtZFfwOOO998Rj/nZ
B4Q/0r3sl3c2BskHP1HIIjOCTAHAL8fV7WwD9Z274kPv1Y/hOfMp700tJRf/+rpLV1NkJjG+DNE/
lRbbI0X0Sq4k51jCaFI7C82/qBuseHFWP+e+gGqm9sBof2XMEebfqTC7X1F6W0m+opQW6ZKAaJjd
LELMBAggpi/t9JFG5SJWkK8o9ZUoRgVbwVUG7Ow57W6EmWpG2M+Jfho8X0rKl3WIgLkHGZH741bW
vg/9/F13I7o06j2lEecmFKUumz6FtE64yTAv3H4ZpP/tBPPNmZIFjoJMR6gp0/kQAtk/Ekq/yshk
kp2X325gsigrFmB6dYyh/FrX1iS9RM8yVAlvw8A4s5GpHF1p2ieMaTisG+ZHw+TfNDGCJu6nWO5U
ZVE4D1oDsU04v0SR5g9xQaR4u758I4I7U6NQJFJtwuya5TaUb9Lq8XoevmsEiqGCvUe0TPSz/bpy
SZmk6wgcEXeQT+J4yOVTpxMvRJQIbpWsslObKYcRaENjL9ndOr5IOgHVvLtMGzW4ZQojdexWAyEp
XADOJ3+T/6ro+iaA9zMJKOfCuAZM8oLn76awdeP79Y3YHYWB5f53J3gHk6p5vqolVNAzOz9GB8Oy
RSc75JfxEL2wcZgRA47OdPPDlKknGmIBeddTGSViRAPpJTDR+yoOYj0h7GC/6LTRkHM4nVGa/SjA
1lj7WOlKZ8HRPPEra10IHXKigDA73vcUdcga5aBRflMeRQ9k9xc2QaW6qm2cesz01G5MoNdQItn/
N9cGOdZy0TJgJKOi+nMtgFBnOhphT6Usu3Fis5BcyhJ1vdZIChZSODDo//Gcv8KD/7tpV0opzkO0
soD3frZr6OU/57XwolpfhZBqLSSNg/MSk1SssdBhuwZAdReJI+OmJ3xmDZXNR/HvXho2K8j5C72N
zbGYIG2OYQ7moVUvQj+AjILqiCXOFd8KrpednjcrBGndcqOO5mMB5D/Cc+zm42/K8B3gWh+KYhdi
hwDk8NrMot5nt5Zhr3e9p/vqIfa02q5Em2r1IyyD7wQv9Xpoxxi6ZfHkNPEhMnERyIkWif0ax0Y7
zmvM6JCochahknfALPLSJ/OGcRsMwBqhsklqs9j/N+e3GVctGRucXy0avBxsR6PREoFql7V34+b5
jm9GpLcsEtQRT+ONYDefYuAeFCBD6QFEqvvLffjEiInlw/Bec8ubdwrVH0kpyTmPCQMzQtqwcLx+
TUR/oXCYqJPM94Bncl2DbhQCWCMFw+GeD+15dKyAdWM3768bP2X7nNuouirThxVbZiixnddHWb+R
s5c+I668lKlz/iINhSrPI+g0ivcArLDX/nFVJuIgX9cFRDK/mt+kp2Iy1ThPtWp6MlxROrW+Krtp
SSR9xBbJfHF/KptSXRjpQxoZwDmzrKdQTcHJUwd9lzlx+gGzR0439h+auf4q9AvYliMiVrIV+zVl
N2SGQ4Zedc008crwq7K1bpSyEC49nFZ/zFBLnGD9bUBNPbD9vyaGs/ai6/NIHdYeJMt968hZKdl9
lNw1ZjqfVqNvvMjqGwfT1pV/3TB/t5hf9ePCZrmmw1hbTHDyksTfYuE+HT9eF7FTRvhVBmf8a6Qt
mc7WkDV4Fwfh/Xwov7CTprwDZtBka8/XBf7uOpg8SzJ1XZHBEMg1CsvaKAlGKGLP5sNQPErTSJyA
/UV7EyD/ahTGKiZmlEi921vH1gIGH9AtFRJclZLCRZSkFSTGUtmjAFofWdUcWN6AZk/BmgMmsefS
GzqHvKKyT//dEN9U42JLpyya2AmvQhc0QBtnhuiqnEC06Za3VLmH2ijucGVtP6TSwtZRvSnR/BmP
VKj83VfBFGRLtTBgo4JCkpOwCmmh9qHMduoyy5+N9lG1fGEgDG5XiqIruq6JkmnyrS511yVhXifo
e2oUuyqt2141gI4Vt5/ToqAQanddxUYYt0NKLVRW2sSDW06xo4q4oCSlpyjaPQgKQHrVOkIVhYTB
727URia3jGMrCEarQsFiSG6Werkty4o6VPsyGGixagBghce0sozKSAwlHdxG1V0raoOqyIK/cAyq
Ah5RlfX/vj45bBIn1ODKUkyxdFmWeGnSemGlE8WxXS1UPFioIINUwMf0q2uIdMxUhkIExOVscqx8
+Cir9bfrWrCf+O2IbkRwsQK9aWC3rKDFpJhgjsWcQv9YZFRNjFKECwxhIpRSXWLLQdUQA/AC2C1f
cjGLlMN1bXbKsTiiuiFboqzrKCtwK2YNs1wNa9hjtIkBqwNCpAHnUnQLKuvX0WURb3fnmYhJu2u4
EcqtYZIKaWvVELrKrqYCW8cTMyJz2F3AjQhuAY1ZiBq9EnoX7fuK8CGyCBV25qZ+XTgurEYSyrz5
BB3QWQH4JYBz+PWX8D4X7dbTbwoMrCT+VLktRWmx6+02irGUaXOK2jYEMgD4zdxxiJ1W0TovM+a7
Nl9OmpU3/v9kHr9lm8OaTlO4QMvZDwMYRyAfV9wZHxlgWAUgafXOfESfFSGVbc5vZwxFLlDwSqg4
8kMQUWutURtDKnt8LEGXM6bOlNpmbY8Ralys73k6iI/Kx/FjqrqE8N0Y/Cacn4swVAWjtkgEkS+Z
geImp2Wy2VCaCpYZACxSExG7Z2EjjkuXBDMzRqmCrmV4myynWH7Ox785CxsRTOONyQxgRNe7BRrp
gMEHqPXXtCi/XF81SgsuW5rSsC91gCy4mX4npY0d1ocY8O3/mxB25jd6qNEKKiABetTS+6FBB3zv
G1ZM7P+uJhv/zp1rvVTbUS4RCBkBpGsWcxoIhiC7YCXJCL4YShR3lI0aIXdmoWQpMl9KS0dVj9Y8
ELWRXU+IzEgSFQsui8cXZG9fmtpkgwuYQQfDBCcjrAhFdq6K7Jd1y5QVxHaRH8Y1RanT5xoy0iOQ
DLzqpdJwYkSfwfeWLxmVV+6r9CaOMwRZjRtTqxAdRwwHTLLsyRKFcUOJYHu3sTXZQkYEoG3sjawZ
93FSWoBm7sxUJmyaksOFwqGZCstKIWesKztaxEuVqs/Xj81uxNhsDhcKRWGe+inC5lQSZhtVeJq5
/afXwdPXWIQhUKK4wyM3WW/NEjZGyoXEnkVVt3WzQj+FJWm4Aagl0YW+u3o67pimAlQalUd3nEst
MtFBBXl9GCyN8SSaFKIcO4S/xaKNCE6lapDXQQsLGAIgZ0vfPA4gbSt8qv2E0oTzBUgmTTnSsUlr
8ZCtd0P08S+MYBMDOHvOR3QrJT0c9BQ/YGzErufbQXyILe+6GCJyK5w593GtSgILnlN1B2YGUdCd
CXD19Rq0FpmcsLj129ZsdOIMe+oKOU0T6ARxABBPvNg1n5UgPqBCdP6LYWH4OAONriZMzVJELsSl
RoL7rAbbHpwFo1g/GpTb8+QzdhfKHHYPkgmXjSQIADT8nGQ0anokZ3ALllbLRwy3GbFdVzUeHwrj
U4t7zvvr+7YbinAvM0QJfhxNX7+6OzG0QKdRIKs01tLrDdOdR8Uz45Ywj/1AsZHD2YdeIpnMJGaG
gP4QgeU8o31Uta0AczA+1UlGKcXZRxaH8WSYEJasQb7mTiN7bd8511duXyVLUlRZNFHw4jvlprIA
3Fq8wK3KitsmKXBT5saOKukISpRTEScnvbTsxNCOsqRcOrUV7FUe/iqNfPsKvmmu6+Q2aiJ8hSy8
N43YVfJAUahb6e6CWqiemKJmSEjNf7WSsDJrRV5RnjJEsKWgr0v2+vjr9fXc9SAbGVw+nKI1XgDG
Qe8W8+VdOdhABBvCxNaoPuZdv76Rw5zLJsArWTMZiYDS6w9CO8Fjfp0uLVPqcF5Dt+ZFnJg66nKr
Wl4TPjZmbjfaRTYID78bQZCBYVswRaGJnLWnwORbC2WEtVs3anxXkzgTu5aOlyeU2URRNeAEf10y
NYVhp9304/C+8iWgJXJEfzQjL6CIfvfU2Qj7rZeirxUrneberZoaRXjrUMXy4bqp7fSFodL1phDf
TbHmWh9P6asN4HnhIQmyI5szjHyqcWK3zLKVxFnbqgu5NEeQxDimGcla6vaivWIK8CD6jNdaKB1c
LSuDSC+pPeOLo3qrhZPYvu7Zj+bv7nvmNC64A/zlPfWO8gc1TU1GIUlWdZ4lUm/HRrBkBTy3Nz9m
o0K3BTG5+S0BoMxy0wchcFaeiV3ctRRJAwQQCMrhh7nYpUiFrCwqqsyTk44YVGLQnklQLrb1uff6
uzYAghXFI7znCdWNTC6O1VbaZsLCKtvFx6LywvWcN8Qj8P7WyYxEzsRpE01OhjGKPQ47tg64s5Wd
HBjKpvqNvdZL3+n5pP2924jj/IduouQYmvAfrOgyBCAsCypA4D1LJ92PT9rRSm3rm/x4ffN2924j
lMuuQX4JlPQBOjb5SY2/rcn3679PLiLns0JDnCVpgBvJckwTAwzllNxKq90D2w/O/j0FQ7drF2/6
8J0cczEmuI5AH23FRGIu3MyTYUfTRHguSgwXJHtNbnHbx16p9Xdt/F4bH9aUApHZ3RoFt1vgdWOg
0+S2xsgmtWhjrNxiiX6igqxOMohmr30Ruoh+JxXPvBonIpRCPV4iBMdJXJ57xbptEuqSsCtCtQwN
7yemhsj4a8wqkdOjpRQXklhtg0Ls/KIrnq/b2O5mbERwm1FqbZklkolH3PoIyGa7lAO1yIg0k9KD
CyBhWeV1pkNIaTaTEwprBcKZyb+uya4QzHvI2Ap27eCSlVhVGq1PtB5z/ZFqq4sl+HO8SkQ5cne9
NlLYV2wyr7mO616rdSDuq043iYG8fDW0xv3fVGEfsREioJe4MyqoMow3mnZORqLXgzlf/u6pbpTg
nHO7iH0UWfh9cXxpRMPXMTOIKy5gYCJi53eXC2dEl3AxE39DBELWpSeg4YEmif6pUArLEdLQV0Lj
4fqKEXL4kzKIS1ku7FEmWwsflCtfB0M+zbn0cl3Mro29qaNwp6XRwYuZt1BHE071nNnSQvUuUYpw
R6XrRzmNNEgIhfHUdNVzb1S2qffEelGKcIdFEQTAQ6/s2FvPofJYdFRpkNKDOydqrfyn3G0a53HE
/b++l7q/qakjUfuvdfEX/yYXddFgbwOdVNp5UR2a8GPZTsRp3D0tGyncaRGGqVum/yPty3rjxrVu
f5EAStT4qqFm2+U4tuO8CInjaJ5n/fq76P46JTPq4j0JcIAGTgCv2uTmFrmHtZgPz9UX2h+0uj2k
mm226va6c4mWjLvDkDGVaJhiTwjFjYn+yNTzmH+7jrG+7/Q94LNPCudeCaJiY1CkSqa+kE4qjXwv
L+vs6TrK+opdUDjvytJIH6wIlewp3tfNUS0sd6QPkzkKoovIGs7JclnN2lCDNZJhenSsTnTqBZuy
fgfTL7awXVvEYnnsrHEogdE5HSRdGmidJFv/XaUK70ZBuYPdGX4LzAswztVIrKFbokFRpavpxhzI
W1eOr2QYb9Qk3OUBVA8lX2Tg+iLilkTx7NZ/YzVrpS4AjwzcO/sZ3dZ7MDNslHMmQckwvDU35IiX
XSNK+Kw7yAWTszNWW52gF4XdnNFQK93Us3Lw/a1ViRjOREDcmbKGoVMiCV86S5cc2voHdegcNVLC
G79Plf11t18/wBeruBthHHSqD0JlxG708gRd5sR1axfyH91tIRXw74Zxr4JI8vuBNoDR2hqj/vJe
S03B52FlbBfJhQsGn5HLksxIOgMY/QYEE0h1hq7ywjRLRgeaU7vAxcvgrxaPn2C1VKmTq/79IurS
JHE05din//s400ezuPBXzSA1pQHMaktiSyO5zU3p4Q/sMAgYEFWQ96I95WO80AbQpmY54gVKytuo
o7tUMsCtNuehIPituvYCiHPtYdTQvDbgDHVlGR61SOtaB6RdGBwnefCM+q933bDVOGFg/WRVseTf
hqrbKk5KKUAFblZDt2nIlozGp7+C4L1O0iK9TAggzGEfdpuEfL/+99mS/BZeLybwPtZ2UZ6A8wMn
p5HtKXcT64lOxKXBQyy9XodajeSmKmO2H0EV+eaPbqCnOpqLE+RYULhG1wn47pR0k87RbFuGdJSy
6mFORG2fqx6xwOS8W2tqM+0l9ERmqURcw0pvBkuvHEX/2bWV4PW7bp+hqRb7bBBeZKcf0wguhq0i
Ze3iPu+UHX3WVO0cNKo3tMhcRfofnV4U6E2NKqqGWv3HNVWHSpKzAacXkzTdJosj6TGqK9G7frU5
ivUB/B8Mr1SJmlWV5iZgWNsQdY3n0AXJLZPHlLYZ8p2lMxzjR1WUMVt1Tgu9f3glmdTk04+NqalG
ICP9OG5KN3l6r9e+qGf1s+T5O+ULy2Nl3y2xRNTqV8syTDROGmhZ4ucjdTVkF0UcijjyiAFd3eaJ
tqIc8lrwQBuHYmHndAI/+Lh1fVlLAcSYO7et042pq47S5HfXT5wIggu8oy4Pw1zpaONoqeJNcm3s
slr/kyfH0hAu6pbBFPR1rKFJU/IddLHZzYwTRmZBcF/blCUMd5UY0RGc+SZgqjK2W7Oza/kQ1qID
tRYwlijcgTLrsi7oDBSqJY5kFS5VzmrSPM2y/vn65gjs4c9U7IdymsfYHBCc9vphnpGRFRwgwf5r
XMQFb2Xhl53auXWpndpiPIGr6i8huAA7d6C7CWpYge0Bu4C6szJR2VdkBf14UBKw3KVUhxW9Np2l
puxsS24e/24z2G9YPGlKqkeZnsOMfHoe+7dBi+w4SuzrIOu+paI5F/UUE8XdjyBdRccu9Y3ONaXg
jNnHQ6jLW/RBzlL04zrS+pJdkDhz5GCWssmCOZjivKM0vAmq6o+O4wWCC19lJk0gwIQxej/b89DY
XV7YibW5bsj6IbmgcBEs1qFfkvcmmt0w5jUl2ictV90+zd3rMCs6l4aioQj679ZwMUwe8jzrYljT
eMZr1Nj+IYRQaXAfQhSw9yIHjP/e+JjsZ69lVKyPwkmRtcuDRkwUY2WLGgpfuhx9rc2jHF8DzY5u
y8hmQl3xRoud6YVJ2fl2fYg27TbdhgfR3Mi6W16guSPcMzIDuQd0YBC7SW6DwLD1Zp/SWLDK6155
AeL8v5bnwlB1AJX+YzUi8MW5d30fRQjs3xfH2GoVMhgl+6YmkifrdCOVRGDEapF5uVOc489hEBRx
jnBEDtEuv5NAGpPtqZfcifioRPvC+f6EJ19RxwAK/UPpb6AvZYfT3qCCCC7yPM710UkWkCzEFy+r
GhBu1hjExigUodExI9YpiJTOManorsw+o/yzQ5NlMAzKmAIEf/zHjcKTik7xhAClghWAMrkgiMrU
QlGZ1VTVAof/yIaVAaHRDMaNX1AuZ8JETun5d4GTQQJM1Ma6WnJdonHf2xmNxS16GIH2yhrKrAbC
MoaXnbStdmAKKMV3sRLY6jzgEpQ7vllTZKnO9q/H3RwmHqVPwQ06Ak46MlXyYNP99TO2GpIvW8cr
qid5ZbZzDbc00GXpkYDEdm6W6K+mSik4a6snYAHFHefJKht/KuElhnXQmns1UBw/+jRLomLc6hFY
4HBHOp9is+/Y59KMD6ke2IkJMVby2lSfc+uO9JHgHrCibYavzQKPO9lDShviJ9gyNos4boKddirv
Aq8+1p6ygbU3zWmGZHvoocHk+uYJobnTrgzSCP557F67Sfd0k7v+PjhlGASR0PmjfwEVvGvt45P4
KLK9unLi+dpwU1vNnJSwudZKD4VJV2/n3XXjRBBcUIknKvdpCNtwBB/1odp0Wfh8HWLd+VF3NmQk
fQg/82agv8HUMtxHsklBAc//1CVgtJ1FyUYRDHPYxXeMJhBY6Ay/c5XgZtQyO8eNILd+/p0t3HIp
0AQFGTBAzBy3XfM+bj5ZIlpxgSHvulELQ8y8HZRAAYY2baL4tps3VS7Y9f+I8b/25P1ut8Roa5q2
kwXPAhf7gIavTb/DwOi7fLWEME8FpeL/iLgXQC7iJkmgymEMo9R7RjqVeNInyxsd046PxM63ovvZ
ultf4LhrkxWaU14GgMvSh8l6K8fP1/3gPz5bFwD2AxYLGJqRNhT/LGD27f3iiZFOj2lS5Hb7VEPz
J6g80Y13RTKMBcELKhd0W9+YFTlnroFGnoYeZDu598/VTXvsIB0I+Y274bu+MTR7OmEK1w1Ejb4i
1+SDsFXmPqbv0JLt+/YwvHRD5VbDj+try8Lp71HvYiQXbtMCnd5BAd8c0lo5KlKqu0meRYchlrWf
Og6fU/WjaKZ5HRRNZlRm6XZ+apaUedsUioRrSE6dtIm2aADezCTd5Um6i6pMcIFcX8gLHLeQElIj
ymxhIXtzOk+qdsKCOigSuteXcv3iLV9wuLXsSd6QsWA4amJXPcTTk8yZinEf03K2DTXeZn19rGoD
c3GGJkAXrSkXkbM+zDEyFPRukOykqADcky8Zdgb2m3L+ct1SERYXmImWJKWMpJorZS8SxFbn2I6q
r8TYkbwQmLV+9pGOIBYxLYK2qo9nv6qToFEK9sDOXHYdkNFt7k0vFeZB2Ut3eB5yO7oTijGwEPnb
uVjAqh9hjdyQadG+v7frfXHoHi1MK0OOZmJquQ/mJDCTueA1OC7WxJMy9T6UuFwdA2165MpzahN0
ogeGIkiLrH8cFpZxp4HMQTNoLC+i2eXpH41x/RwhiWDa4za5+5MGRU3R0CVLdNSg3pmHFrFbo5Gm
lAkORTwlYDoJ3Np/aMMf1x1yffkgE44BFszi87LKY5/4cZrKqMEXEMpov9bR51Y17RoCqNeBVkOJ
8guIb7ekcwJ+GgVARD9S8z6Xnsvy8e8guDeaXNVaj8Q4BrPSr7muOLmxGeifVG4hh/bvgvEkWV0e
JRBoJlgwtfxkjXVmR0HsyEP3cN0Ydkx+9+sLDnd6dQvln2GAMUW6LcLW7oV6aOv+TFkVhMhEQ0nk
40lV5jHStQEplfQ0npAUewNpz6sBf2ad9RlKxpvrJq3W2TUMLaFWi8EiReEBh1lXCnVmj6Pim39A
cuAxccaD7DDO9vxe3Cm96nQLQC60KykJVRniS66V4wmUQMNOL7dTKxoBW7+nLnC4sF7X7dBJFnCU
bbBrsJLWrf552LDxtgEUNN+vr6PAKr79zye9Ipc+0Oh8inLHaG5nNOtfx2Ar85v7XSzie/8ki0a0
auHmOa3foqE9jXKVuYrfbOQU9LVpfy/VIiII+f2NdQ2VfVsWIU/RFdJkNRwEt47aM43uLdDiGLFp
kJxW0b4oreIjwkuBF8Rhdm6rsndaXZGdrKhlDDJWiYP83ez1KI556PgbXUshIORRk8lFyit1STEl
tlpN+HN+WW5qNWwPYQvp7KlDathU2pPaSsXGVwOcgq4cnB7spkNsfu5j9YHQUPFoBPGYJrNUZ9Sm
alO3AIlTxbQbf5C3QaZgmFYPHsamwxdX8dVthe/Tbm5K67MFuqpNBwlF2Q4bvT000BTxmkQrz1bV
GBgpr4vXqulPSmRCWh5tvy+EzJBKnvTkTtH7ralKlT3K8x6sYu1DoGbVTRxMmDTwZ09pTbTH5H1s
02S6owQSZlGEysAQ0s7Wwk56a9rGt6c0g4iVpt/O5gzB0UZ5MSF9/Rwnge4ZYRHbap6izdcih85M
oV/uk2ijpQZUzAs5trGVujtBrsrLI8xASxHkPfIMMlxRFgXQtLWyba+ptZ1JKbmRJ/Wt9dPI7ghS
VVpSf00SxbAJlRW7kKJbdShnD7tdbSctRQiox9weqXovDQE0PbJQd5XJVGwilffhoEZ2kiqJY43F
aA8jOKTCRErtUEnOuUpnQdvzauxFkKcKquI6CM14N9SnJgyRNNKUn5P0SVNfrh+u1Y/u4u9zF4kc
DU2awv4+NbdZntgkiBy/uslkWRRx2SfvtwO1QOIirkGzujVmILWgPmHvv+JmvjW2kOh1RUrmq1EJ
46/G+zUCMz4fFy0oIz9v+qh3oyZ5rDTlVpaCz1NF/mRvLjD8YGNayOM0GQxmPoTJIUsFN/TVhgh0
i/9rB0+Klqt5WyXgjXTJli1ZDh6xdge2WRcDS54FLQ72ZFVF8Xb9tr6A5ULfLFthMYyAbTfd0+RB
yNHxXfIjvPXxSI828VZMIr/qhgZrVEcrhGERzs2h6x2VWZL0LhoHn0kQIBa1X5QSWgooXl73+FXn
WEBxHj+Ecggh7xTZALwGWr06ocfm0ICR8zrMukW6aao66OxAkvTRByk4ozuti8Hyk73MzU6PfsgQ
IVImAXfC+s0JnU7/4nCblbZzjO4V4EwHf9ufY1fCoF6PDC+IPiGDLuIhXo1HCzj+LmhqGFrJAVcY
vW2Vr0TE/CoCYP+++O6Ona9G/ggAOeqdwmw9pRYJKq1uDVrDLEVDPx0IID5CWKSRZ3SRoDRYY2S9
O2bdi5zF9limgpvLqqstgDhXSzDjTecBKZIquE+gipzUn0Pha0ZkDRdXg4DMyIuwt1lBnqIm2NS0
+hpbwz3BteQPfNrCE9DExdlEi93HhaN+qoHPgFXjMU9SoMsyiV0tvZUhpngdaD0Ls0DivKAyy56A
fwgfC5c40Q56rt4/A8Mi8vX1+/ICiXMGLbT8oGY1wum+m2wm9GDupx/tT8ZUBW2q/XXD2Jfnt4/g
Ao3zCEyPg3Q/wgqiPx/aeNk22EvbdvsHlNdIey5wOKdImslvZmZVfkLd5zjbicN0Q6lD7NATDfCu
ujlI/tHmQS0d3bcf3SIFyWCNFm9kAhUFXbe1G876vhpEGepVR1/AcJHOCBJVTSvAhLRBMfBglA9o
lrabSeh9KwbpSGqiRQJfI6rzBiUd8oplBs3L2gV/Gb648zF5tJA6srblIXBTh3wXJarX/PADJmed
Pg40SpjYtf+VTZwy1SSkWl6Jm8ENRTVkkYHcQVYnM6UlAyvrXVR8UtRPhYgKSWgQd4SNKkHDRwkM
RtrRn3TMb/TPqFPv42MU2iKlS5FF7N8Xn425GosBlwgQhmcHGW17RPuptqEgLK144Ic94k5vGFIt
yk1IGadhasuMRHb4Fo97MxElTEVA3PEt60qriA4gEqS3gRHfy2nvQezebqVa0E+8dtv7YBSXmADV
CfV1Jjz9rzh5sTWRSmzcEoLQtRN6wUYWfEdWoiAgcbzQrI93NN+XkbZlKLMc3P+xaCRbCr1OcTF4
LcmzxOH7MmLdnNuUEaLH+wi5EJnYYMjX3fzn7BAXHGPIBVN7frke4oWoXDicYktWjRELihGOJ0aO
GXim27zqtokFVY6WKwsQ173l13JqXOhQZ0OT1QTLSSL/R5+X2yayKidq1c6uiiAS3J9X0jEfFpWL
HXLZ1kpIsKidXmwkDeQ0vQrxLA1z/9Yp7WqnjMzB/cs15YJJnPmzir5zJh8JlVcvvgurLbS3WyhG
515+o882koREUHJau1t/MJULKoVldrESwlR1m3/G2LET3KMPpXJBDuqUCaQrqWAn16PYZSe5ACOP
eWw0KgCN5Ous34fhTaL+793aH2ziQsusGrNEMrZ9tWOm31Lkaq7vFdsK7orzAYCLJ1E4I3M2Y6t0
OthBc1dmouY4EQILL4tYP6aqrkUN/L0eArueduMg6ppfa2DRUebAMABeb2CK41ZJHZW+IDGU1zHY
fNvuKwfakI99YBev9J5do2oncn0vee6RPxNkFVZ9YAHNrV9nVJZGc0AXuIK2qVvSozz1zvVNWg0Z
CxBuCRt9Cint8IFRSt8Fu59t+em5bFDgrETkbgIovjmjlrPaMFNA1RVIgs3Q1StzE/jSd12pPl23
SrB0fI9GhTuH2TCodjp30xbpQ/QZ/h0EF2tzSbXilGJ3qDXfgabLixW/dKRczwRA68umY95GVylq
L1zs6RMdXPkRgILy1lAze+ofjHDnt43guCosXv92XpHO/heIizmVFJtmNGLR/EdQOOy6bXiXutm2
2cZueey/6/se4zepF4S2dKof2SSO5Ipom1a/KYvfwB23yM+Q/JHwG8pgmw9PUIF0VTW0Df9T3/S2
PoqSJiu5SBzvi83cGctyOU+6CXjkgOv9QfJaVIWRubannaiRkf30a8vLnbR2RHuEoWAfh7rud7HR
9o4flC+1TOR9NWmjY0Vz71130rXn89I+vsJpmB2WT4Z9fUYdeXrLm8ip6q9G+WPQd6MGRoBDMAsO
3/rXEvRwMtgOQcvCn74gyQuiT/PwftuCPuMtsuihCx7kboPG9m/qThWt7eqHYIHIHcaxGcYaVZUB
tRTM+7Xdse1E3KSrIWUBwd12qqQm3dzDqF77KYF4Is6fJ0Pw1Wcu8JuLUAvDGng/KwrftGgmUtCW
8TS4Rpc4PvhZrMGy0bl81MFxro3prkSPL7JTokSvCJdzzQJFmZhKwNUIOubmx0Sv74dcejKtbAeS
YYcU+TYaRtFo+PqS/jJXJx8/33mAoaQWzA5uNcpH36T3TTgeFCl/uH4IVmEgtgFaGpkiZ8X+fXFL
qLTBN9UIzqGQvnRlqVQ2c+LXNh0m4eSiCIuLoSpqS0oXKnD9U/SNbnSnDm20SKPZdXDL2/bWPyJt
LviEr5+3hYFc0DRoA7WnEaCMixBVgYd8I3nTmbJAtitm1xQArvXS6Uy+5N8V5aImaFMVNSgBqEGl
23iQYWe1jSqbNaBnTrNhHOst5KXooXCnHRFxF4gWmXPXsuhiKxoAb/U4GbZMPluiYYj1wHkxka9n
074Z0rQBRuh/q423Fu/FAgTu5lMtvyjGPXjWe//tup+uvxcXmNx7sak06pc1MM3HAtOn2jF5Mz+n
P9Hx66BR+q55FrWWrn5tF4Bc2PSRsW5CBYBtdGrSfTq8Umuj53c93Si4aVw3T7BrlAugGiliqybM
uvhBhapPnhzI/HodQ3QUKPtQLM46cnXqPFB5QA4Dz0MItIL7QT3XnrTFyIwbuLP0l1YxqxeAVtNP
mM8GYGN8UcLICbuTWouIBlY/b4t94qLKHKezBumVwUXTw1tODGdKmi/XV060O1wMUeRKoTXz95nU
9tCYdlugB7wtBaFDuEFc6OjKJENCGjjknl0ym63vxs8a2pmZPkLgijr/RGZxoQJyMvGQomnJ7czz
ED/16XOjirqvVi/oIPJBAQlkR1Tnju04zfk4sK9nTRD20u4kTZhxINU9Qa1OsH6r9iywuBMbtX2O
8SLcQqweFJJ2YMo+Ohca3fqRFHnz47pPrN5YNSTnKHwPw+nc4kElqEgkky1evp3ixEZfhD1H0E7w
UlnZXMdadfELFh9vR6uLCn8C1jQqTjGVu9Efd9chVvfJIBiEBfs2+kk4cwxayr0WjbhuNK9aH+70
tD9IY3g7tbrAmNVdAiehaimM8ZtyhynUxrEKRhgzGo9xNdpmt21jQep0dcEWGNxBMsZeqrsCGGFn
gB09/Nwb6iAIbiIMbsVGKkNDqAYGMhBZfmqDt+s7Ilgnvm9Cs7RAknrczGoSe0NXH2UU/uvMF6Tv
VmFMZHHwP03ReaaMpidVoKgDLoBqaTmVOg42GZET1Sr9j2IBKvDgt7YsGfmij5+DPk+jPJM05AWz
ea/O9f0UJF6LHoNS6++vL97a6YSqokkNopuKydemkAYdzKmU8FiQpAhXdBLZdZtlttZE1E3Q9HXb
pYEkYsdbc4klKheAwqHOpNFir9jy5xA3DhUReK9osRooBVzs4u4JVQ9NBl+BXTMoYmLHglR1iUnD
/BQqkOu5K+Q3C5+mEZZeX8/3Tk/+9bUEZqYvPuVDmNTJaDDTwM/PyOX7YwSi5f653Mtu4kWHzLG8
Gu021IlRCyFfNGT/jBjDy8gWiGqcaz67/DHs3xc/xqhmXy00/BhtODbjIWkPwkfzamFuicEC5gIj
hkyRb/XAAIMqBBDkne8G22ivQJAgcJVP15eXxaNrq8vFRM1QZ1MiyETI1jZrvjbRuTUfRoeopw7K
83+HxcVGcKk14zjDMEuynBSkcbqFpohzlp58HQ19ImU60V5xYXLqQzO1GsDVTWmP7e0MmRfd+AOq
kOW5+C2VI5tSNqdAkaRjMR6G2i3OifCWvvrwWTgFL/Q8FKjaJD32KU8aJ8VgBt3P5ZOhPI7W0VBe
VOiao6Z0fb+EoFxUQQkeqUcdZ75RVbtsRy/UrUMuGYNdJ7JXhdCssG7SunbnUXoRYLOQfMUxefGh
0k8UdNtiXbM227ejhXIOCXZtQTcyyKMkS7vvrORE+3Tfh9JbJ03C+VzRL+ACTyHLOcmY/4wNxvkg
pdk3qGaVrWf188HX213cUXuq9Z0q6Rs0mopiuigQ8Cp+Y1p1cVDjByhbxjVXbX1qK3fo7kHPvfYy
C24ua/ewpYdxYScbixiDcEAztY117JpD4kPp5cv1bRWcSV4gugYxtE8KgCBrntFnBelkkbTPWlfm
hxPJhRkNgzdKy2pD6T54p1dvH+KNEdjYLemG1bGrI8QXzVvRzML6N9jEVZagN+U3Jcy0mPOJ9BYe
AdFjbByS9PH62q1v0OXvc3ZV6iBHZQjlwzFBp0v6hYy4wuqvYdF514H+41t/QeIiZ6lDhgv3fvZc
Z/ICIDm8024q6COlN4UAS7BofPXJj+JMK1KEmCEObwiml+YmEHzi/uMc/TKHT3yXaCGP+hYbYzz0
J+rK301XeWjQbb4nu9QRirYI9okfxoqCPkZpA3Ca8to2D2V4p5g/fLkQRef1s3Qxi7uRjQkmqtsM
uxTv87PuNI/tUb6V77N9bSt2eB8+ZkdR86dwKfmYOA95FJbAVLblvtwU2xbCmOh0tjEC5AozqCIL
2b8vbkKDlCbjEAFN3UqvxmbeqedxckcnvA2cCurJ3Q5DkbjnXXf/VZeUIcKgIuNv/CY3C+nKukwr
PH9myR2iY0S/Xf/7qwlFPHp+AXCRNkGJ37QKAIybEBtHccHLn/0d9M7QElw/BmIqu9VHCcY7ZZCj
GuA3Yp+6xULKSilbpYb8xDQbpZ3kGoT8zHwAsb2s/YilPDyPeiNKY67u3gKUuz0o4Wi1bQIzzebr
VH1Vhp+68fn6Uq5v1cUu7ghQU08Hg0FI00ZKKrxIRN0S63egd3o+UzMhxMP5YGb0WTFmBpKx2ms+
oKU2tWf/TPV7tdsm/ZOfnCAxL/BAmQXY3y4/C1DOQ8isxlYv6YPrv42bdt/djG6DNH6xDWWnwVw8
Gr9uuufZg76WsIywum3oE6UK5EmQKuGCv9wlidF0FRpQ5F2hnQtyW4rItlcj5AWCzypZJtiHSQqI
yfyC/9g1etUVkHIWz9fdY/2kLYA4v0+oXELYGUCD0/3sUns8yTvrNj1KX4s9cdVjeyOqUKx65AKR
c3owGVR1WgFRbYONMsa7Xi13AqtYAe4371hgcF5fdkaswttHJIWf/PzNMl+m7j7NPRyy1jiysTVT
xMGzHvgXmMzuRQTR+qkv0/F9Jc17RqIUHcJnY8sWUdz+ym4y1wzkzlzTtCopwhLtBk3qER8zxjqk
ySBB+NLVFQiqJUeLiEgiWLRz3JmjqhGSdAAoO/LO7GsYszNqke6DIoLhHtzTRNFPoGIh6V25Z4da
gUB3hQqdv9HvctQkp/N4KPb9NrgzHZDpDXbiQkXqk8CHBKeccpfJWonUJJff95M4s9uAZs649d3p
3INnrmI6UrtBVFgWmc5FltEskNnTgOlPN1m4UwpB69xqq6xycVI+cRlmPgbXKQCMO/XngKZORMwJ
ZSam5ZhgOAoUIkR8JxKYxScXR6NscpLUCNEe3XwvN/EmbZw2sBt3dnSso/WjFPnqar1maSkXZsbE
kMNygqWNF55ZDyvkOP1dasefAtDwpttJ1Iuw/qparC0XdGLNbKqpfLfS30K6Asxm6Lf0LKcuHes+
QCk0gZjFYIsmMkQxXGXLv4w8RtX3UY5kVOWZWzCub3RohkMQlEk9GWdt//9x71x9+S9s5eJPpklp
bBGEghzT7nQX3ah2tgeekzu6IAm+/tZaYHFhJ1MUPyM9zMMAMVtTO34ooR5HvWknGrsUeg0XexQz
Ckxdf/caeZN58QYK7M2m94Z94qLt+SzSUxOdDC7IjFJUmeiUR3IxnZxsruxhEsUxEQQXUyajCgsC
Uls89jGDzGYYvhufaGOrNgpKIBEZNUeIyQ7Xlc8T37aOjmO5mTHR8J6g7fcgSdrmxwiDQu+l0h/X
I7UgUPPsvWnnVynI0nChKNCM86RixIU+XIcQrCHfn04ao2+nCmsYB1vavRn9y/W/LzKBCx2Fqod0
NJkJeOKTY6zcd+r/LhmNbkG0EZlgXqeo+X4MEomCcaZ6wJb01r6UCruMqf0HRiwQOF8mujH0I/u2
5JE7l6FTjp5M/qSytzSD82a/KLTJjxFkK/3Yx7KNuf2/MoMSrrlLbWaayRbMGPTbKHuhpteLGOXo
6vn4tVSUcLfuDkMNOlrisN/b4YnNFQU4+aXNrjmxaznNFqys23zDWDHBnrZJNtZe2bJR6eldNDO/
sT4XxB7Pojm41WfH4nex3734kvRp3CZpg9UFF7sDzS2naQdvHgsv7VWBXs16qF1gcT4/B1lZxl37
T4xQsQbxhpVx6LbZt1vLTQQvndUjhvomIy8GtS5PQ6C2UPwJDRxhqMBH3hDk/q0Cbgm3guL9/vpB
WF/FCxT3wSJWaWWllOPxNu+l0d9ZBnHAYW/LtWiqhHn7b3F2YRR3qKe6aye9ApK67ffVVt0bGEMK
D7p33aD1J/4ChzvaWVtbmuS/47R7JDs3uqtheH/aiYZZVwPtAog73pXVV+E4ACi3dpH2mrWCFP76
XekCwOuEJNC/0ZUSAPQhuKWbbmviWub4O9A47JjEKFRwRQR6Apt46RC/AnNJE8Dzouq1CqhdiljM
2S5f8QKDO7VyN5CuYos2E92Bbp4dFmdp3CsoQ0vgqL7uCyJruGPb1noSoq0WwzFTD3XvyDbi79cR
/iMy/Do/BvsJiygEAXi/zi1AkANBdIw36jk/yrXt260D5779o6/vwidY6FjgRWBPT1sZeEX9Wsa1
NxtfpEQ08iM6QwYXFQq03PhaCTeoMDMd3CVJaw8RgRyg1+RPWeXi6YD/4+X6Wop2iwsQKfJkvcmi
3mCc42RfiGaxBFHV4AKDPutqpxhYumm8z8Yv3XxK2rfrJogguJDQTcEQRQ0gIGth5x3kEwot20rq
H7WlXLyAF95uI/AUTR1w8uJ+ksybydAcdUxzh4TyaewVEQOeYGv4NhiCCYd/Ujg+/KE8SfP2+rqt
J6QWBnFhYZ5aqiTMrckBV/CvkvP6L/+JcRbV+EXezettB30mzWUNMIVA4vCt7G9TdLCO2S4e74Lu
Z2ocA02QzBB8Zk0uTEBBRcOIGyDHaRP257w9p+ED0QTTxYLgyk8xQSUrqmqGIlHEOqLZBLyZ8S1R
w71JRGltga/z0tdWOahlx3xdLpNjVUlP8zyjlaDPRXPg/+EcFsgIDKIQwjc1630Z6m2NW+64YUxG
5V311mMu1NoWIMuyRe/qdbsuaNxWyeqsGBJ7olHpc9SgNhZ/Q0Oqd93hRSDs3xdhPKZJnI4+Yl2A
s5oQ40hlTNEbluAKse52F1u4OF7VUSQHJVZOR11ULSe3mp7GepP2+78zhwvd1jhaNNSxZq2qO8SI
tn5ToY86EqRX1sPQxRwugkt6no9Rwm4n8j5LU9wYJsGN4T/uXBcILoL31lxaGntRmTedN7vDVt7V
3yOIYvmvTJoqvBH1GbA/+PuF6Bcgn+VUrKiKiQKbsja3A/nJmmenNx/w1vOichc2+7oQBUDBMvIp
TiNpwjJLAQkaKPQcbMNWEO0E3q1y0byAORLqJu/71Hcgn1N3ciyi+1nPD6uXleNud4Na94lhwOlq
dNYZm8bpW1vyXcljc0DTqdrkqC0XjqhpULR6XHyo/MwcZJX5enk3SThWstAy9suv+QQXHfIeqthd
jvVrvMGjbrwpn5V9aoMd0VWQ8RamwARhQuXCRBKX+ZAEwIPm3CZEh4h1GyV29Gh4LbLt9da/lc7+
JxHNrSiuq3zU6CaIf6MeCyEg8OqyYVjf7WI7rm1M46CzBxJ/fxWmVC5+tKQHS48FQFre++qZxntq
eNchRN7BxY9xRmu9xZKk5qi+aSn1wqIRzNOuQmhMcBH1FROCBR+/HXRqW9UKOkDQz0X9RRY1va96
gwYeHgUaLrrBt/DPiZaMfjDgoT7vk/5ORvGjzA5zJqI0X387XYD4923fBpBWSQGkbOVNsos8UHze
NpsZYyr1FkR7nXN9b1bD0gKPW7gmVutZDnpGKBPtmy49DRbo2/p8cx1mfX9+rR//xP1/pF3Xct06
sv0iVoEAA/jKsIOSbTlI9gvLkTlnfv1d8NxjURBnY6xTfpRLS91oNJodVo8kKVveASbFNHU5TVeY
/X9/GUIlieT67KUdhyiF5qwOVKbHrDhYxWue9I2yhJSbCIUmeunMBaTQk0Arv2f99cIU3Av7j+0G
Q/JzS2WFdSoMQPid8mYKfjMxoWaKz8v/JDiYqbABhXHLX7ZT1JeL7uDygJAYTcqeM+Jp166po0gZ
qk5I8m2Fzibswp3hwu3xVPDuITa0Y9MUHy4bwn7BaaNCyaWFC+1nLYMKW3/0ReV3Re9RdQab2ttX
PXwbKMm1jUlcLWMBqHm6W8z7qFUY9e7RWIQa3KKY5pMHekjtLImeIdHMjE8p/VrZ3+L8qEWqjX27
J7OBkTQG7l4rohFgkiX/MDnzKaLsOuWqvo5dL7CBkbRlDtwatBXpab0/Vdg3Xiu+9RRiyHFjXdpV
VI74/VGB6WfM27Hli5Z8v2xeiiORI8XJCp1C5yIwiOeTPdrnkTilu0YssFIVN65KIClonIZ00tsY
55K2t6T5Mvc3vfbjsjgqCMltcrzLYLNDGt8ofs3jwYbm4uV4GWP/Rj4dvFzhbnKtY5awr+hOP0xH
MCNfDTeCHDRSt1QKnbwIFDdYQuCNkzbt2jSbEkYg9j5NP1MfjdG2WFuDjxVyKupAIds+Hjj6DNOx
sRFZwlsM2s3jDAWWaXRr281N3LCbYdDv08S8no3pJuqbt3bDXUzn3Wrp9I7aTPG67p4hchfgxMR+
BKzZfS5y3M8xAn/EcJZ518x3c32w50eFmMI5v1DrBkNy3r1DsctCJIgEmZ4oRKcHa3Kt81K7lrt6
oj0C7vXe+aC/ykCf9CsJV9tpNGgzbGdaClcvz52Jzbuv8xxPIJJ0bWnmhoPIy+ftpzisXCNCdUnl
Zffd3xOI5GXTMmuLFHtk0cuZuuAY5/XD5UPatQPrCUDyr1U0tawthSkuD/jWdHP9nKgm3RUYvxOJ
m+tFQfXKQPEPIdCnFqLF3PAmVa1738XaOiUYZ9S5PDdJo7W1uFWg1j1dG/VNyL86M7rYFdHcfqxt
PcGI89qIworepK0DFq8Rq+nEShh8uaJF7FTdiC+tSveQ4n/NAT0hSr4iMZI0nQsgLlqQTMTV+dt8
UESQ+1b2hCHdF6ws7HqwdiHf3pUgjL/K0c97WQql4qTbMk+IgdtUnM+BHZbbJMDqtvibeRTs3MV7
3fRUxB/7Rvckk3RzxrCeVx5Cpp5g1QDr35Vr5cZ28umyYCrVSfcnGRjJyzBFxn0NhunKUQ3uKMSQ
SxRJxTreCzZIWv7KOuK2HDtIVanh/f7LJ7OWCxNDMnVzXUJZBDzMV4k5tx/armVfxqkva9cZ1ura
rLoYTEKhnWEZgTmtSGysrGxdOiVT5q5MYyCq5J31aGDjAMV3e0cRG3I6YkQeu6neD31LCKYHCv3b
muk6xQJ5En+gY86p1zACmjo9ssNCNbAmjvnSGySZQWXmFtZaIM1kh18Ndl2MJ2f6UuhvO/uKq8pW
+5mYzYMnGcOk12s+iRZd4yhq5tVPzYt/TSCSQhvyScm3umsaT2hyx1XbOFbTiRrw0ny12ZfFDBpu
K77zxF98QX1yo1XbJoWTzMAwwhstOlrVR2qZbjPXrm0/JsbHKFQ1VaukErHTxsPmeWIzw0JgwnU7
xPwCtTxaVOUhjHLnVU5po0EpkK1JH5VVAqzx0J5t7oqVAdYNNo1iXHq8Td6Yr+qX2gBKz8fkmP/0
BSSJiw5Ot2kwYxz7l33SvrPdwAgdb3SolWNEZiEX/bKCWQbz4Fja8rb+ld8xLC5LkLdTaHLXC24A
pQfErvARmOYwk3q4aoo3k4qmbd8owDaGtYgc2xOkBq3EKXoMmMPLztimSyLzUK04K3NRJNx3gwj7
CUbKbPVTtZp2CRjswDlqfeqvRv124uuhK6OT4oz2VfaEJdl5uNoYeGqESIP7e2rsoxasR4TGDTqk
BVdn/G5QNXKo1CjZe9YuTtbrwCzokQ/vCsMbVSX1/XLCRoeSiddL1U+JA4wOncnMB6tR6q3fagxy
Lb6gKqxKN/daVY+gSjLJ4keaNb0Tg7/V6EFaVhe/sFPy3mnT10TLG+EkO69IEzYsFgYS+chIWs7B
JofLhqGSRAqUjJbFa04BYTuhO8faTZpRtxtUNcD9t2rz5Ev2t2TOEFUaArJ/WqyrW+73rsh5JYfX
0MOCzOSf6FxuFRimIc5CUVG35uSUxB2WVPbzoQTnh8IR7WpvAyRZX4xdomPVikh2Bk7vCjYTav5L
EMnYsihz7DqCNCgrsvRDz64iS5GW2nfhG0EkS0st05piG8fTBTBquPDw3D6gu8Jbg/6Yf1QWkcTV
f/HQb/Aks9Pbzmhy8zeeoMjTr1H/Awdmhg5/AoYN88NlK9/1fhs4KSyL2jAcJwvnNK/XTrn666i6
R/tZ8Q2EFIwZU2YbrTBwUf1Du8Oh8vpryzfAaM68/hY82IougX3X94Qos16EWlsOGfv/K9V9FTPi
1bE5ZsfpIF5e/afmq5ond+396eGVM4tmIegUDZjigjEwiwZR13tG8/7yYe0/i0+5IslV6CXGFdA9
gu93502afGb5VTkcykgVqu/b/EYY6XmyFjOjOQjKcGLhcYLm+tP0ecS2ahbUx+FaGbWolCc5i9H4
Jz81YpfceF74mRrHy6pTQUiugvImZIPoETDWKIgZvZom3W0K1Y6bFzDgPMNkqmWahIP31ZQkyZqy
WdATWgQ8AsH3WlZeMY8fur/vHJFwJHGynvX54oxFkKWTt9TmvT2qjO1lWxkwDILSBRF75F/UZass
1Kmz0CJYs8Os35eFDk63A9fv5unY5se5+2ypigwvLe83pgkNirXQL2q1GtPCeWmXIiBXJp50MABb
vnZr3o6BML30aLXeX9rFb0Dw5lLsFsZOItndpnmB5jK9QCNoYh3WxbavrDHsA5Bmc0Wd+8UnnIDS
wdKLRWVglJVdBEj3EJuX0Ccp6kNpNIelXm8YGNS1yjnPRoqx0fcZMxTxrRDg2XsiUCl1LFOsKrWI
5H3rqaR17lhFMNsZFqPZ09kk7yg62/pmLlyryYzgFRpFqZ1AVI5ZF0mjcVZ2JUhzi6CNsO1xtK+N
ZfGsCAngV+AwzIEzLHxzsIv5+bcV05OIOs2Ak6tYoPHuXHXhcVFun37xQAr9bWCkG22YYan1JWCc
/mSFmVeB3+eyILsntEGQ7rIR2axnBRAoe9djrGawP4I0ZYx+VMmHy0j712sDJQUzw5y2rNIBtX4X
LUZ4EtF+D1oon/hp4CiJ2V+8V5LuJFNIwijMUTWB7S2ogBY+9oxd9WPrR/ZfJyskJCmM4Rkq72Yr
/O6wulT71MSdV9evMznsdHA4mDcIl95fa2WWmZUzUJYvxYQlKTgsS3FGu9aASRnQWmLxiikvO8+d
yKhsrD0IeJt4GvvSdthimrtWdmtZx8vmsAfFCXEogz/CgyW5htFigz40Rh7U9hs7fWyiX4w92ho9
R8PhMpK4JLIT2iDJAVlZaVkfxWYemGH+rgWfjm6NiqBv7+XdQsgpgyoreyRC8yCrpzsykt4jnPww
uknhT/dxbNtBtdDQXzBudEa4hK0GnHqc3dXUA05bd86H82WN7cJQbug4FpsSmZN4Low8iXo9Dxp6
xbHAo0YeRFMFeuJWvDiWDYjkeVaL2XNfAKRln2j4s0/P2D3klvZnczqlpvYazW3QJOdjGzE3crDR
BbX1sSwPZfoYza+xsw2E5HCqJYrrBBMlAWvPIEzximxRxAt7Lo0zHWyd4LkmL4KisSrAEGZNebCy
7yU/mQNY+6bHpc0UOLs3ZoMjuRqtM0rDNIc8SBxUGcpkDT10+qk4D14mH+A3YWCguAdjr4N/zx9R
m4CHMCVtHvRotxEz8/OpPYlNdWB4OKgWLuzqbgMmZN5kQ+M0nhNs4c4DWh7H5NpqXCxEcaNJVUXZ
vTsbHMmsB3ucbHMFzlJarhkabkMaL3JUlfu92+MQsOkiyjFBxyQZ21KsYxbNIzhA6JXeHF0235vr
LeoxJQbNLnuDl/wGOKctlvhbNqqrWuYUIz5ggv778IkEyEL8zkWgmcg6z2gPZqjjN+7/0JGxZ4fY
OIYXApO/OpVnFSLbZGtaQpciO5UbHoj+vMqbbVAOONwzQeeg+ZGq1LpnKFtQyVDWnqJ6YzZ5oMU3
PD0bMZgF+ceOfr2sVZVskp3UVZ0j/hX22N8T58rJgsu/f88Ot2IIMbeHRnSEJUiCBUnyfp1+8OXT
2Comy1UQkg1i7wU8Ug1NgUnoXJP5Zq66s1EXf1uXRqUHdJqI6hlHSCKzlaOGkc2DUWGVZR0HiRVe
jVF++GtlWZRaDgctFpY4yyRgU1qvLLTjPMDmXtdAn3tahu/WSPtwGWbvqxbteCBZBhLqF3LQ4zRG
FlISZkE1JkGcZ2dO7WO0TquXzrG7UOeQEf1tSdoHe54fLoOL05DeW2ALFWI1mAN29OcGwZc8ahoW
5YFtf+x45Rb6+5IdiX3Ma1Uz8o5hPIOSHEYUj6BMcCAmOIM+GQm6tUj5rl+q+e/fKSxHMQxbt0x8
ZMqj3VqXJfVqAKdYBhdP+hS+xi5Ai423ScfLLm97HDC/gnnDKQsG83EcWreo4c+VnWA7vtwCPwNB
vdsiKG0JdW6uajumfLDaBkw11afKPsQNtqfqD3ryWPDPSaaobu2dzRZM8gt1P2C3aVhnQTOYQd3W
wUJ5kM1/PYmDS8uIg7Oh4OJ/8SUxDBFiWLvNwAj7fklvxb5FTE2ROHHj4VDoD2T46/VmEqLkt7vI
Jhmfuiywl647z8x4r6dT7y1RU99fvkm7KoQ9cIa8DVZxS9G+mYQ8zVOosDVzl0+PYQx+6OkVti2M
7h8QKQYr0XMx8gZej/LM9puS554xL13wGlEspjv4miBUdkhm2q7RssD0hni9Klr2PuXhAUGsopCx
a+H6Hxj5Eww8lXqajLCGDNu8QKfbXbn16rzjaXoiWRd5mp2/vyzYXrbBYsh3YQ4Wi0ZsU7pUWV8M
w4ity0EXiHkIbPv5OXyeDtbBOMVB6PHX+LwtnnSvJjOJ43oEntnnV5WTBkTTDslUKjS5a3sbsSQv
nq5Y4ZCn+Jjl47cyu+X0Z1j1rzA9CylkZECxKv3F2gknwbChhpbDYCy+mP2dlvy6fDZ71rD5/fKo
yprNPG6sDlmGeLzqGxqUeXzO6Zd+RD8QWufGVbVmdk9rW0TpxiY85fMQIfVUk0PPHzAEmAw/Lwu1
9zVjbTGkC6uFjmZnI7QGWT4wv7odXfBh/gJt6f/QrKwSiD1/Mqw+6ew07QE2uTN/wGy8MhckDFaO
F7bySP606dKiQYtyEfThscwqd+yOCFoP41Apvi/2ApMtkJB18/xpWsGLpIbiZsMri89FhMzGlVn8
dAzFxKtKadIVDfUFbaMOJDJBIcYOcRhgbdRlK1BBSNcTC6mH0V4hCzcfS9p65hrMmuoTc+fT4Zml
SeFVWTG9cSocftFbfq3bN8ugCoh3IVAEMTjy25zJvenjRLAs0WiQR1+/l2ugNYpPh90zF+tNCDdR
45HLEXOJJbUV+rIDCtYSW79jxHad6NCHKV6iV0Q8iOr/YMkXczCytW2AlUUYnTXsHkmm0UM/vKLE
sieTbVBmO2AStpHYlOw4N7KlMsoiCOOHIkfXgQWuw9n9X0pVex50CyXdTcYJstgMUDEZfc3U3CjS
vajAVOHQ9IlLzcZDdu/dZdvecwhYdOI4qJAh7pHZb8cEfNstB2g3hoesWK5zGh2ypDjwwj5ehtqp
VlkAwTpOTE06jjw1ifRfPE0E5lexY6P1Xt8dl7H0Cri5lrrJeJfqusILKSDlR6lfaVmFvMITgehn
5PkPk03HqED3V5teEav5VnbZiSbzr8uS7p6kQwzO0LGOiFgymihfrA7MZvBJCBt0s0IfdIpBN3si
tVv0Tuqh7/88rtX9Zdjds0TKDWUyJPsN+f5VOa+mGdwdyInrd9naHHncXo1r7adj+e0y1O7DaIsJ
F2yzRJgpFwErhm1f8YTChaDM1318+Prm/XDQjuNtGGiKUUEVmtwkaCLGNUNUFwPtFN1FJ/2EVZaR
yzADnQb/Q7eHcB7yK7kR7vcA0+bxcjLutCC0L4LhqsTSnfZ96Lc2Wma0Y3tkkxcqQrN9c/mjy9/S
b+C6uMo7Q+iyQYfY7crIZ4f0zDdtC4k47Qsa7JEBLBL99O/OUK53xu0wJpUJ3BbDpWJ3ZlEdBB0u
4vcTIrZJVex6OfiFwH2rV9nDzZgXmTLotdUydJxMJ6eL/TkePcqrK9Qs/CQrPaMmp5YO5ygyPl0W
eO/9A8U3ckGGZXHckee+fBhS1pVLjWNFpN2SQ52PCpXuRQqcYOwct49YSDE8R8BIc27Va4EXMMs+
dqV1NzX92WlUI7q7gui6yPjo6A6Re/q1ssjLroFbC7PYK4d+cbvQDhW+c88q+QZEXJKNVWLqeDWT
FSATeuGaabkd7OJktm5iLu4M/jtsT1HkBPf81xZR0l6IyVmSaNAec9AWV18v81GbwFCRqGKtfSBY
og56OOyAkQK6RONNW2NSNyjyFSkT54ZYuOmO6WpVr8gI79o8+tn/YAk1b9SYNUvZcBNfKWI6ZnzT
HO2gXlzRfbKcZmVWX3RLy55riyYVYJHyzI1alONLwRZxy5HKXz3tKr1Sdaftm+AfseQ9JpVuVeBQ
BRANH0rNb6tIYX67Pn8jipyQWfKhJ7NwFvHNEIgVnVoQnqbDGrTea5YXwzVt0SRrR/hNjHyCPOk5
PCZ3RrDijWn84lzeg1LwEAaXXZFSOsnWeZTotdXCBPvHJUBTJnENLLa3j9SvP6aBisNyL4rlWMCB
UIRZBOni50ZoFsPYaA48H++xzDsFv/y7xfCQz3MpuCsui7brA/GNgRYX0dVgisu3MXhrTEanFQav
6b/QmWR/nRqF8nav7wZBur5hO2vMHoCAaeggT7VzSKc3ccXcsFVExzuyoCaLrjvsUURDg1ylGFKD
h2Gdwwd2pW9F5Nc4O4HJ42+XVbYj0DMYyfiWRosTQ0vgj8rmQ0zsU2vXb821u61gkorjUWFJhofR
rJprdoruI9JesYjH3twufo2P5qnSVHt298HQKMZ0C4l2+esCifyJ2To8Om/vbbFdhno8It7kWP5l
De64I8yGirwg8u0v+WC7xUzaLs0Q+mZfSPYpx7ajywB7F/YZghB1Y9a0bOgU9tCbSD0KGstpAun2
6ukBOemflRytInklOfJncJKNz4wmoJD8DSdmLdJD85/YTMDN+uGycCrtSW9UnY2siRxoL+UUk37N
gYyGovtkxwNBHgurawi3XjLUDWlXTVMBDzRaYzA2hd+nxMPKuzdoacXIcPNwWaLdi4uaH3aTETQ9
ydwP2PAzOEYlPmuxl6pGCxxlGJkyI4Xi9mp/otVBGDfXQckhTS+1KKD3lRMVAdbyncWTgcTHb9Le
RhFZ7h6RgWIp5wgvsabpufnFxoSPuBieiFRgnkLgp8hzKH6/PIwa2jQPEwYTYNl4mMzouqCqkGH3
TAybw3Oj0wn7RZ6LkJi5GY4iOA7ruwX82NN4jDF3+oqD34BIphxZRWshaEXUoB2q/Fhnj07x7TLE
vivYYEhn0WUrm6xV6GpwMVcbaD06dsA7PB3ikxl52UE18KxClOdBuROzpSGQavLa+X17Lg/FETOh
5v0ciJkeFZ4Q4IXzMUXhEocFBy29EXVkLQUf4HyMuHWJE0xr6qfGKVnf19mhre/1RNWfsWt+G0Tx
8413nafR5BXSTgEbeWBboZ+X+v3lYxMn/1IowwJhF9ZaIdf1HMLBUo20tXFqTr9grWV3Wmh9ajl6
UEbLnVl5ojrzL0PuSYXOANT70A2OBYmSMVozs/tYh3eoiuo2WqbPZTWU3mWMvVuF9KSOSjO4P198
ci5zycmQxYgdTO1YjtYjq39invLTZZSX7tui8NxoUHTYzq5HG4KEU2nGAZm7AFU+1zbSU2m1Z5rX
bgWOrctwLxUHOHRToNyMcPWFATpZiwX3NY0DO2uN/NT1OaFeWo3KGXJrDwmBsWkTnRoOjuq5VaTJ
3Nfh2MdBb5LbdMrfo6oaugSBl5uQzrUtw9OSrnDXwTnrZXkEh/DJmvSrhWinro7O4BV+V5YgXW2i
I9KbdxlaHoeouB0o9QuNBoNhuaVB7sYM85/gcvvaVpbjYrr+vcPC2wg9+2sPZgaTdbdosomAbJ7X
yT6ttXbUltF089py+6q8ndoJ0XuBSqsRfuM9u9M4/vtognSjDumbCrNxoEmdP/Bk+VyKB6kbjiYZ
wI1fIEeAh2PQCrSVNuEJFvsZHernrEKRzli/pDwD27P2o8UucRcrPRUe2Xpx756fpTiBzdW2B7Nn
hjjLLsYe2zL2dPOmTh8HfVEAvbwJz4HEzzdAYTmaMSlZHNA8cyOt/ZTGyFSs+ofLtrnzRf8cRwi8
wZlJD67YAThN7fU3Nlj5Mk+3PYJlDvXR9i+j7dnn9iZIj6bRYL0hKwCGnI9fr+VpXuxXXTYbvp4x
46VjLDRjSZ1ixqeUlh1To/Ziniqk2D+aJwj6XGXZhMB9yhbU6PXRTcvDylZ3bBRy/JeDeUKRnq04
sZa5qCHIFJIDmlAPztyfMBTtrssKTzLd844e7cbwWrreaHxSPDBKfHGWG8NojGEcsx5Son7T3zjX
wjDCDizMyzk7qBbvvXyjYYWo48E44JdfdDGtHcmqNlpjdDGR88oHH83w3sLSI1+609pYjzb+GhSQ
Y8Un8e51fsKVQxErMWKDz3qMV6A8pxVohebqlmU/jUzVsLxrNBsk6cE2sqYeGwZ1cqdxi6Xz2HIi
5sfL90sFIllmOpFsDEuAMOtbN7xB51zEFWnN3bdzI4dkll2Y57QYALEMX7vsrsZ0tO725Sdr/fTv
ZJHsLxkqOkw6TGIRpDvG3WymXqUqqe1JQ5HixveObdMXzUVxQlpq1WMcjLXpJni+4odlPtXFkajE
eRmwieTsHyS5vyjmrahnDXGQWcQdky+T9dZkuL8f0BthTaqYd88QtmgvrM1Ily4Bmm597NBIjh7O
ani4fEB7d2eLIRmbOdjcoREcVNV/KuNDWpx085oiH3cZZu/NoLpIh+j4IrXkptCFZzRKLRhcvbYu
pT8srgDYlWMDIAVNRb0mPVg14c7L/EMxjT4per/V+sktyin4d8LIH1v9QuYihTDWkB5p3V6bTfSK
12mjL0v6iDcyYkS0hTj1+JAsHM8FyLhVNYdd+3rSmZxK1DHDm00T5KBzMLEDbdV9KrsXZgMhmdfQ
gu7bsSEH+qE/Tzp1I/bIkslLUtCZLZ3bDypOhl1nsImexc83L15u807TNGRh+/AdqT6aTrCQgE+H
ZlEc0b5omMbCuCkY4OSpkhghdDtUE6wgtE6EG37LVi8z8e0R2m+xIO000/Z82fD2ZEPbBwieOdJW
ltxF6VR5wzq7SIKEzF4x+jM+PrL2XQ0qZtVo1k4aCa3VT1iyq8PMFK30uAK/81D90GPuaVbyLtU1
v3OsA2hM/basPk9hGJTNqHid9uKILbTk94ZuJGNWCTGx16p1vs9YBhUdWvKRTye0jfa8Uxzlnnfa
AkpWGmfYYG0uJYKjsbtlznJFI5Uv/52geP6t/1yf0pPLI52OQwJ9mu6Kstt8ToLCGw7kURDVJAf9
rycFn8MJkTfXoOjMDnERdJiCfGL9qFXYlP3jsjXuuY+t1sTPNxBrgoYL0wEEpjNOLfk521MwasVf
JxOeCyIc/wYFu6MLnrQ1jMG5xiG5Oqod2WucxlYUyWk0TuGkTYXDqY3YJWXmOtWPkb9drQ+FrWrg
3Y3Jt2DSUwV2GjaSGmCThwSwWOF6VWI9GFYfHFXd8btHhMkthqECinhPkqtoQjCOj1Be0+duor/h
yDPNpuL2qEAkeebVTAe2YOddhq//pf7akqOhCrxUGNKTu/SGxljfwJwz7vZ56erVD3jf19jak7rk
V7epnKlra6irdqg7xSV66j5OmcK7KUSRX11LL40IeQ8cv/HYroeYfCWqUs3uO7GRQ/Jnc03zAh8q
8DDkQxvfkeZQFG6OUeux+OtWV9zODZLk1daGlyxPgWQXn6MmET3CFCvbLjuafd+5QZGcmd1NWbWK
t6j3G+7VHzo3CbgfnRlmAr3CV28/31UgBn1s7KrG9LNcJFzDhBDkIIT3PNo2VoRjj5oF16CTnwX7
elk68ce/eBiesJgU6nVJVehDB6y+WsAylx+M1T5dhtgzOYMwEyTt3HTAmfjch4KlOy3RNocbil7I
q67UFm/ou+mjlmqJIkTZi4rEICUSpSgK0d+sRRt3vVorOoTGVTiD8n2TozKZ0XNWNAGbQcfRII7g
qaW4trv2gSFyZIos0UwgL9eIVzC8kA47D8Tmu3vRKIFd7gzkS9XoEr/8EvmqkvXeoW0RpRsWRQTx
CdhyA7A/BFWHZICj+mR6SfCETqAthnS3KKmmNXFIgvLukLvUszx2PZ/MW0FkEX9yjhi5PKx/za0o
gUpXjVu23S4VVGlV10n5Zo4UcyUqxUmm2FNrYFpJk0BPx0OBNStJ2L/G2nV0lKB5HYPLclPvkmGZ
aJwMiEvs6stQj6e4Xb+VZqiQZPdSPcHIjbyNZaP2jnWBgbaAeHBt36TY01Vpf73Z7PeB/JFGXu5p
r6FV9hNgcpoHBTd98N55o3J75J7HM3SbgvMSLdconjx3EWCHQb6dAYanoZv0v9q69/LiUHXg0OGP
r3BHGyzhQzY+ouxLPSVoygkqE1P4ke4ytGrZaLr+dzBSzGBRe2q4A5FI/MCqyrWR7G+VdCn7Bv1H
cXJZH2MHZTiBhDKwdZ+NP8fp87+SQu6gdqoIHVTrnARlCJKMKHeXfvLM4d1llL30yeb45eVf1GRD
k8c4EpujKARqIyyRNd8y0np2xP1/hyX5tTwOQ8eMIBGykNjogI2AKaZd5/VcTaqtPiqxJG+mhfZs
MAMmELN7tr5NWs1FdNq/6iMFrw8WP4vmc10eY1l1Z22SuYPXHLu7udR9zJ0d20bVZbbrckAYRgiW
KNiYrHh+cQoDm+iHFqFCqD0s5tsxfJ9xhSHsvt8bCOlhw2iZMZc53u/R+E7IacDCvrQ44puhiT+2
yo3uu5dngyaZwhxNhYEUFALuvhM1kTAoGvrjsrmplCbbAEiXaZKKWI6tvt4dSfOIOQFFCKICET/f
uLRmrGEBIogztauCXvfVz7G4vyzHrofe6Er6EC7YWHZgjUsC8Jz5TvSx7B7ZXPp0fsj6D5ehVNJI
j0HUJcaUj4AybN82vpS5H/71qiXxrG2kkd4AkxT/fyrTequj9FX8slX7LXdTWFsM6QEIYyOvzRhi
FHn9drTor44438LEQhU898wi/9VMmouA0uelqrtVYdhyScpeykILfxsdvVnCBu2FqtftJeOo0OBT
pC2Pu4BIou5bivDQaO27zmg9hG3HEWnOlXe4SvnXOKvPSfs1ak3fSNByttDTMqZ3Rf/3bFHP/hK5
42wxJkYqDXquKn5Ix5/rSn2GuaJXGOWTvL/TKpsrRmc0hMWDCIcH+y6JmszV09TFp+5r4roNjuQB
ozDJ87YDzkhQ3AFZ1MFSOdn9D5YNhuT3inrSIpoAgxznx+qOnUKfnofHFXy7hZ/fqqZ5du/zBk5y
gYmNMk+cwqmjhQVtMm+s8rPeKLr1VBiSezLrKK/HFCJF/X0avw2n91mhGLDczZxtTF4ekujncSii
HB8n/Hb0k9N6qq+bG8Fenvgqle30twmjFrwSmNBEM47kA/MQ9DwpOE0xOfafXv/YL6+nwxyY6PVX
tVT8l8v8hCa5w74xaVcbiL+MI5uvdT8/cHT7eNP37G1532Bx8iE74Pv58o36L/p8QpUc5MrNrp90
RGJwD+ERM9cnoh07f0hcMQoSG/5lvH0T+QMnN3RSJzU63gKud25H9CovMfHyv99K/tsvPqFIQdKQ
8DilKVTZ+8QjQe7HfnRbB9qxOIR3qkybLlQkZ2/Qj+igwIP3DHQ3zx9+baVmGIM6KOCz2/tYSXBI
fS2Iv0dXidcHoVuAC0L/TSGl5q3a1+cTtnTlIjLpzrLC7+ZYhKDx+lxaxRVmexSxzX+5Ck840lUo
BcMQFY9Zfxh98wB2jVvytsWS2eIQ+SoKhf/iG5/QpKuwgOslGhg0Kpi0LS8/FJ71YfS4a+EO5F7y
cNko99MsmxOULkHudFWjIdMSrA12lTd31k/ceawj7iqX/dJuF/9/STCqpJQDBCPVw5CKs7PeDSuW
laEB6SQ2VoOKn/qZX3oqF7MbkTyJKe9W6ZN2QlENYgKuRa/bX6/E+n3t/hybKT2bhl1bTbLg2Mrl
0PCbqCPeXCLaal7ntJ6ApLfTiXMKPiZornXc8IjW7bN+3/nNjdg/q+poUpm+THVtha0x0RxgXbBg
qXN1jCJxTLjYrad9dlTfq6pDkryJASaEMeZQorPcYQkDNj4ojF2cwgt3ZaO11MCcIUbeJeVZERs7
UFTCCq7Wg1jcyqC71SMw8shX7R7d194GTYo7LPCugHMDaKLSRQJBvGgHWHhzqPzppCJe3POGYAyw
QUluovVYJvELQ4thLztDkIMtaXFee6vdeXGrSssKZydrcAsjyVTkbe5M+HYJOMHOkeVj3b2Nknve
PA5/vS8YN8pEFtNE/cHBp5LkmMYVlLhDjxvbTvOVZa+gz45vR5oqvvh3BXqCkfOYRudouR0icONW
/sVJlzsrz96ymeWuTbOHIZlnxQ3eOyjsLTBNwzIwqS/LVS1GZcxZjKQM/QmyF9IGg/1dYefCjuVT
smwYOLHQkYi128+f5Tl00J6tZaLaPuLz7mgE1bFM4V8nv0h8sHWdiGrIcO/ubiGld2sS+UYMjyQB
wsqH0S4ONlW5IxWEZBHZmpEOzD+IsbvmTUNTn6a2gtdAASGnM8PGLJLVgRROhVblGJNXbpzm3uXj
EYHJhdOR81jzgpVvmZ7DC03jLW3MK2qub5B5DJTtbfu29scO5LxmlFg4kRpIHF2+tD/UTuQ1qv5D
FYjkVDvGFh3foTDoKb1D+djPC5A/67ai1rrrTjcWJi+pXQm68M0WOJNXfGX+ejL8FbTmgvlJU6+p
VVwhObLtFlJo/0falW3JqWPZX6l136kGgRh6ddUDxDzmnE6/sOy0r5gkxIz4+t4oshzpLFe5h4fU
0hkkIiIBSWfYpy9xtbk+Bj1Yex69uh3SC1Gldl9E7e9erL+7KT7sZv1Ypvmg5juvCxZW/KgAi0Iy
5Pb8Zg383R3+4dUQM5eNFhJ7kPLnH6Vn7fve+c0b7peX8C3EtMEH5f0T2IptyxxFQ/GGA8BZNKXP
sfg/vLORG/7jAvMHeGcLYVNlNFiD8K5J25fM5w85j/fEMxfwSyrUO7C2//6B/d0Xmp+Ad9fzqnYI
8gq/GcI4F4SfcZT7zU/2y2fo3Tf68N83OGAcSYZvVNFVn+Glg7p/v6s+++sH6N1FPv7riwoAAQIX
aZZNFXnYcs8Z7oWLEj0A/9j+bsv9q5X1/X/pw4qQxInwTDfDe0Hejma24v0ZR9PQaB+Befb//P0+
LA1J0AEUrsG1yuYmdp8Q78Xz3229f3MXfDy/I+I1JbWNny83bjL/3rGW/6+77GM6nCfqxJwCfAdk
dJ28etoUTfx/CL5xka8KpGngPf8TRtDYW5UjMx+JJYUdIciHc7Vox8v3+I/X8T/Z9/LmspI1f/8v
0K+lRGQTS9oP5N/P8ru4b+vv39vjF/lf89Afqj8P/Psxfa3Lpvyz/aj10yDM/3b9xZf2y0/EEpj/
rbrtvtfq7nuD7F59AXzSWfN/KvzLdz3Lg5Lf//bHK3L+2nk2lpbijzfR9tvf/pjPC//xfvo32ekL
x7A1vq4ovohvH4d8/9K0f/vDsKy/OkhpI6gqAWwvYBiQP/4yfNcij/zVm0vGoCQORQg/cA3++Iso
6zb52x++/VcKfzRyppHr56LkCkRN2c0iGvzVAzqL7wfuDO7g0T/+8dl++idd/2l/QQ2TmzIVbYPv
Mj8i110JJRa22CYQsmD1Q+Yd0AF+fsmVbqsQQpcNR396KRpW7ZW05X6CLQmJavAbi6pCeVrN1I2p
UttHXSIoJaKT++sYzRtmwVVb96TrrghsbgfR93KDSrUsLEehqtBufXN/6TZ8MveZUGWYs0otL6Qh
zb1nUGhq+l33MqhwPSMaAEi1SKsKhc9h1Qh9U3kH3VCaIPFGd3kFuNIQ8WEhzwtAq+WlWe6sxvcO
Rup3Ee72YaEVq9ZW5U4gWGBLEnfzcZ5WDBQXG90Xd+JqnddpuQAErop6o6sPSHsKBz8NdprSDWn7
HpCbWipl14ZqcOqDUbwpmjMlax8CrUOrdNW13binUqnTRNxDZvZHk6FAazdl8nPsZGdsFpKHkfnu
3psDktvGKj+73fjZK7PsrvX7ej0a8RCxvOd7Y8j8XUGjIOV8rzk5nX4Hmoqb+Z/uIQ+24hnwwbRc
QOp+uIcAD5s1AXCkj25OxhW343aXz03TERyoioS0O4lCOzst0aTupXxSi8BkyO6kvtzphhSmRG1s
VuIgNjPfdTUdlEjDhK2gXXI2miear1LBirNukHNTnEtS4p8g/e2AYybqD3c5jbL0wAfmrQNqHArB
piZkylw4vNv6o0k/Z/UYWqllfqrVkG+awqSrDvEnjy6ZVtnQfVFt7qyTDHBxjPvwWeSoH0X93j/E
QHc8XEnNE0LSNdIsnzV1FV51DUpUH8YpyltmyCD3uFohPxTh136hdiaN8dBd6bniGIk0fRFprbix
1a6X7T9U7Xn8dZDuvdNpA15s29SJTMN1zk3T82PR+As89c65FXkGSDU3b9fZBNQJOfjjNuvNBPlk
QIVQ0/Ddra36tpWOFynECILvuvtrwz0cx66k50k/SlUzRpo3THYV9gnwJlwEyNFIiPaz6FiOh7WP
d23mAHB+bogBXx4KXyehm/ly6Qkvv01QVGs5sk7dUqfzF3762whofRL66e3nI9PSnU3YM0Yg9T9s
VvrR9OKR2sXRInhu3YE1a5rH+7p3li6CAgAElH1mg1T3uZyMjRxYEdksDkLiAkRlsL9UBSlPtBco
F9TM3als+GaKu28XXoA81LS27i3rlqm0vjdtQRfKNOMoxgkeALYDMHqnNkd3rGxrCeBOQFrW9K6q
i/ZoI0PpKcnZp6bgJ+EMPWq1ZS1bc89hx5Tb+Tbv0qOmcIO+W8Pe1on364IOkv74y3jIlHdQPwRL
1Md1ATAHpRr9ojj2qt4AfTc5TF1Y2yjFE7a6zT1LHvrakIcLrbust5/zPK/XDKeBZVYi6cUzHBki
qrQ7VVn3NU8rFo3K/DaWLl5jCBwbDK85s8kObvK+iopAIZbAkMaudnksQt1F+r5HI91tYjNAddtZ
69J9p2CLfoiIGsN6nMbI8Nv6VKqsPvVkaK1wJBnFsYTuu6bqV0hu6c4WFai07c9hBawPNknwPa/G
uAnHzBGHRObGWzc1O3GwpNmszBIY67Jm5W+OGjqx5P3PjVhNZPIh4ggppBS/+IcbMc7aDHAdQ7Az
h8GJOBLydtdGmsYbOZalx8MrrXUA9grmB/WLpmba1F2loyU2VxXd+zCN6kr7ctEGH/b9VWSNaGCz
te2lWxjtoWnzOszyKlsi0Ra5+UNH88OAwuxNCIihftfUPKJG0+QLLcmUDwn10+JNaTSE2Hpuurnw
9Oi5cSrZvo25SlqWpxtDuudET+PpaWZthPEGSyeQaegE5YTVHGjKYV2waadplNSZdprEI0lWeL2j
Gng7tY+kKHcxRZnSShkEQXh+HXpFSre+NYlFZzHyrHua18npyUcOH7Ie1blzbWQUZMGhLgdnYw7Z
WVPGvAjoXpNm029sRsHHpRX3hY/FFTj4CDkHjhc2j+/PoCNixuIhs73dgNKJCzEN5Ib1qG/JCgCm
ekzYN5pnTdawsm14OUwxtWHH7NmOFaAMIKeVPHU+NkWJgc3VTLUxza2LoHTK5NBgT4Ny5vI05ESu
p5L9CXR3Y9dVDOgzcw94MQFy6hsbj+bPkt5B0m6Y0Q5xhsm0tTgbROiWHLG6MAyGgT/4yPKuG39X
Kxf1FzvsR5QxQqkvnwNSB7ucT8HecGWwbxorRpZkZi40eW3q0X9TufKwdwj2dbqdui0KEqoDlYPc
Va6/8Dx/PBSlLfCR5m6rcsNZybg5j1PZ4RVus2QHU/d4EGaTr6XlfK7HOFs7TfVMZRDv83iK9xwG
kzq80qOq3iRXHmoeWZFHg5AW/rQwlcXLyJdjGMiY3yK0MLnvx7hfSdMZwtohW9kTvHiqavhdhTyg
KOn6dO/eH44ZILQU6EfIOsR5ATv6n++TGGmT9hDwbJ0AfzJHLZe9MVlfWZ3S20tjDdaaObWMMsfO
s8iPkdSWO9hHIVi0yCJnoEZYModvLnKz8p6aoSb76xR16odDGXhnzXIA8hUKFFjYWLI8Z43l7OyE
NGc6N01VN2fOqzMfG2eHsvLthfWDn4p45hcjDX/mKbvfAA3V2qZWEp8JrYNzZwovgpPIXmryKlBG
vjKN3jjU8IGcSQ7EDib7e7O3rb1uepuRfTOIjC1018HWqwpH1d0YjT+tNS83sZHKbow+Zi8K6D7L
PBbmRpMlD1Cmryme8K2rgyBNHU3CTV4CoqpI9aQ5MGdMn/oSJum6SV7IKNUGsAcAIppnGyt18Nxv
pkrae4O07T02G4uekPEmsUH5rjEusRaYS61BGG9vEioRtAmhZomesEiOndhqnleMco/68kWopZeG
J7ftwL2jvgBVBl/bASDytDB2nep+WtQxEq8ikQO3gpK0WuvJ0iSzj2qgt1ozIGLpytq58anxeRKE
4u1q0ntTZMOK4bFcDA1z793Rqc+FNe5qlFeqAVeXfvmVrh5qk/rrhMz1hQBYzMp3OHlyku7OnLrs
G4IKHp1ApU+MpsOKYgXfAQ8ouymUUUZaA9+xtwbEYvKFnbtFFHCOvLRinDaN4UwbTSIRDztGoYqv
LsxzzeC332Mr+zoCEOqpdPtpKSwXh6u5wQcBUvwssNPka2ZmOB2kzFzUedpuhVWMYWJg6x9VbtUv
8qkvVhPv8ru4T/O7OkifRVzGe01ZxtTfdFj+ZkjwARhGeeBPt2ZH+X2VsK3RwgvCfKPbjWLyIk2a
uUJNdiurtpwlJ5yTqr3TG1N84/eGuQMSbpX9OeJDWhPp7wsX6V3KL9yNJtu8afYyzYpwoHUso0bI
08i8+qS6qr9PPKpW0hPOQpMEJYpDk1f88kjpB9FPDGuNcGDgY6keWAEf6QRr47rLrS68Pre5gaqr
NUVur8/pvoVz5MZCHOHjTLnYp99QYdqPLLYuMlILW8tkb77JWmX/L8bpOc15ln83br66vsKP6+lP
NsRMnoEa+2Wid34n5FdsIgugipf0mOLYhl0ctxdqSJ3PrTdEWGGtVwao9RBVgfybVhnpLk6tfhUj
x+aJ5vWN1mjG8ptnV/XDWBnOWlUUYUFWkt6TLhMIncQcZdDvvL4vPjnORJe2rB+ndKgA2tKPe6PO
jJWJF9ktzQMTxoXK+eRM7RMZy4qFnwCD3gBeiBqP7giUqMSpzMhIxvE2M2iwMgI+7fU0boesXz1N
5STWdRqsJ5jmeJ2mrK0+Gsw62POCm1Gp/H8zV1Dzt7l8o3yanyHMhdzxeMGzItm5hW0fUVP4Psnx
/OsnGYjf58lw65PpCXoPa/WEcxqNSVi2OaK1giA5VGlmPwK8fgiLwXwjtVSTjTf6YV2Z/VYEDYCa
JpsCQ1+ZRTTxPo3qhPcbWZXtnW6cKbIH/tVBjRdgq9N7itfnzlXtFDJpOPc1Tkf3ZowfsIrLuyGI
0/s65S9ZT6YvfYNCVT7PzZugTsihbvIEiOsQ5EO66Q3Ujp36lG9Kd8zXCFQNPnUBlsNZAZifiPUe
4oNLRXZMydCcgUUaGl5lHpmm4qI5/+ADv8rEy3PA6mXPgqpGMcIBpTxbIxMb7EnxJkdx3NDFOeSL
YRp/yl6Ud0YA71EyDdhU4Wa5zxH7HZhD/mjMTYbIsMq3xb0bZ6BodQRCRXzWCp3ok7BJMnbUwlJV
SRRzv95p0jBEvRjIOi9xWG3IDdYvA0Y00301igrl1mzrixCjXBgQYiNSuc4CAcL156wdF8LN3VfK
hBnysrdvE1LX29hpsS3yRflIMvGiNdxkvLN5eyx9t3+cphT2uy4ln8cfPUaNPzXrR0drJXQgn3+w
Lp1z7jTueeJ+8jiiIinxmHwWUg7HVrhN6MwkVcxel8D2W84Wxue282ABAS7mFgWt64nap9mOuwwq
H4jKfZX566K2Q5H36VEKUm1zVI9yT6ZkYnpCHAtfy6mtj9zK3hqZldY2sdr9lV/Y+MG1xpXXuNPB
NWW/RTRHM6Kg2z/GpwM3gGdo/onXSnyjmxGll5eD2dUoF9G+8Yy4MzbCQ10zraIFAB3hRxP1eK4s
3ZP5V2ByWmchcAzWmsKNn6qiYjCyes/9kKGGYUw++TRxd06HxUMWZXyTZl0VCdNI16PfYf9WGw1d
thkrF1qsFQviwU6AUP2QSMcxQu4bzTGN8w1iSoLLNEY1YNtXtE4Y+ycz6LsbAUst7jH/RGaq+Iki
GR+0LKB5d2NaWXOr5qZXJ3/CJjM3iNffuYDuP1eI3r/JRUfDbnDHdUZycaMbZNC7+5gC73sC1oG0
I6fxrAdgpTR3dBSRO1PS6yy8gPnGS0ZyoymWZD3MIxXWxFkovNJdFEEBdMmZJF5Rbkyc0BfCql5i
hjxZ+PXzNcub8UES40/XkPW3Mq+BUdE3LwFDDDxOH8YBRWvoITcY3oFM5C+Eia1WrQPxHWBt9MHv
PWNVpLm79dOqvUHoiECYFxPfxLrw62yBsCOyIkE+7DwAWyVWWsO5P5MVsdejSMZjWtbjUfeSUeUq
/KFc2WZDdxb3+52BtUarWNW4cirl7WtC4pOcm7jnYlma0kXd2+aNp3ui6nzYzVM4vn7ia5I6ydMI
LLpt38TUhu0bKteZVJkYJ827CABXfZ1JdcxZVQklK9Qj+cLLMf6uLBHmaUxfJ/x0ePvz7H4aLW8l
ZOLvJKq+HEeHZst+rKanH4NaUSKVrqOvMYfjSQ/yYXdfdUlaLPFG+mbXJnnKkKhms1p9Sous3AEJ
Si5Kx1GfAokdcFo09PALNTKr8Z/VhjGxn0oCu9HM90ZX7HjHnqnV1nj1Os3TZHMR1jweXqsMOaxJ
57HQqppFnIvy24iAIBg2RvaMl3a66KRNb+TkZ2vPpNMeNTSL/ShguqWA3fEXMzTnTVYVNymqjPxp
SoTjsdb9OpEY4Td+kd2PxFArGEP6vWPy7kBkFSxRpb1+AJx6FyZ50nxLyiQMSNX86bLm2UxK8jyU
RbcAvmJyzjLHWLliRL3mXK0Ae6w++/TVLEz/E22tcqOyeFwNrFSfM/lNs+Mk+MAexwAFn8apvauC
oFka7tBsrNgUn+rCPMUGq+8a5fJb5KU9SkL5p6DJcEwkPVtpEodqGfY4qJx63leP7pQgRgGje6ZX
HytdNJUQQHY1pyjos3Lf57a4QyINFh5rdHZjJu3n0hnWiEoz72Hn5betMdzRNHeeUb0t2aayA6ay
Jx6BoUR3A5syQG/bRuR4FPEJwArKzmlZ2BvhkO+aauq+c0LRF/3RboAmPGtcG8Tj52cjobAuqW6v
+d7M0vy+SABfZawqM/RU1e6QLKs+yeQbw4v6yW5GdaiKNos0u2MJX5Byand9MahPuXr9l1pT7L3N
lapX20qMJ0ESI7Lrhm1IYXi3zPOTtYvzYkQR2ZZFyBkAgmBC29WFtrjgIatIujPGybutYuHdpqpe
BWSwTsHM6lHN/Ty0XaRlYrIW0puQPuRNcm3hqL1v3b7di8Eu11hA1U2bdHxR4Sl9ii2ahwkgHl5d
BPVjzcDtjhPkUg6198o95Ln1zcZWKUea22gsUrMsTyVn5rb3GrmZsF+7cacuW1A+FJ8Ky3xyEcb2
ZybPFEfuUMTAjh5EwPaCWO3WKM1/6qkf0n+pZ/SAhBin5j6tuufOnaq7nmfkmJQxINGJMl5EBvNt
ywvnVE0yv7WV/z2HVedFEZUsjMJU+7jL2KOygq3Wd1Hie2k3vosnxylf2mLFPMY+S69KNkzgyFn0
pn8PFKOTTdzlSFX+pKbU2DlpWi+aafJeSrN9zYq0vnWsnGJJDKbQJon/MnQDYpQHvzgW8cjvsRe+
rWZ9rHgowKCMaYv6xuITqV6dxHBeeDiWqX8aixb/jpg5iw4xe/ARzLy5ie3U2bO4gs0NlBa6tHnr
NTJIw7ShgDmdeQCN7OywSKd2zdumvcx8HacHExtOTlihZNGSjSNVs782eOe0/5q0Wq/ZT3OjR5RZ
MaOfiiUP0ld/GMwj/opH1F0ns4Uu36uZrIXjRh6p/Y2WslGJZTqpYKWlFNa9VV07YqlJ4mT+xjd8
N0pcUTzil8/2XOQ2dkfzzPM12pK9Xqhq6G4Snu+1qqLOcM/q/KJZiIQ/5jILGZF0FbNcLpyxq+9x
lrAiA6/zjSarpkyOHS2fNEVmjYLWSdh3gbnXvCBpiq1wCuxlpqGVEZBfV7Wq2c1lRNUlK1ahaDH8
NySkQW6eU9O9c+I0+MSBmx8x3Pw3Hhf+OjO6dIcCiOTYqFYuRVPKR+AbI6MYoeffbJwZ9VODrPp3
w7EZm24qs3sbbgS45Y12kktqpd3aRtmj0EgTevDg+0INN3N8In09bFmaGxHA5sYnVOV1Viy32EpL
7ZqOi4yyaaOlvWN4sIZbZK+lsmk/lSKpz2QU49No4g3iNMN9XNnBAzal4WDiBDjHCW0mtxQnVuND
T3LonxE5Yq15bJhLF3vB56zyUCTcq6q9lk6J3DC41ZH1VNd3BCYBzU5Ty9olOU6aehBjQiwnVCIE
mC6mLGElDi2/X7JiLO7yLBG7wTCsUJ82dTNNz52oxjtNjFwA9qsACpY+gDKp3vRTmvA6KvnzmBLU
Z8+T+yEhFZIcEy/ZBgEzl6mQ2KnA5+OcgNpuHoRyo3c8A8vQKTVJG2ltBz/oicyNFtSoLHRobBpp
vtVX5r6Z2G6oEvEwtvTUda1/qu1WPDCJ6FoRq2CthZU5ZdtihLVQS1XO6bZHVHjodEO2T4nrrQqj
vJ86mu01y+jEW0/zrmQc+G15GaaZvxqCqGxzM9QSt3b9QNLBeqnzVm58BPutkABpvTCr3/eZKx+S
UZgHWUxtJJLUeumYaYaVMtWpknF8W5TGsx5uBWMRydxtcIaq+aKUbIhkmxX7fCL2s5m7ywFhnw9j
3do3Kp8e9WLuqZRsrLyETXnW0oP8xs33WvrPg7QWF/h3zG6DNqHOruMDGj+huyupe/Us1T2SsHzj
WtZa69KqxF16Vf73Yz9MpWf4wPOwqiwlb6ow6Fmwp6I360vXH30gOFaSLScuydbFaojkO828iN4N
4LbKIsDDtQvN1M00OFN5vEzYWfGwFqV/J6WxMDPFmFpSePDCJoWHIFTBYJ544k8noK2u8aocYfbi
byzNb5xSbVxWvl75l6FJh2d+8PAes1s+oXhlJ4fTsLM0oYd6doLqFQp+lj4OcDHUvXmbGZ6BL52V
Oxs96WU+myAoQDFyl+YAoqtb3C95YOQn+CEmM5ydRiq2jxdKC3RTtxUAupm9S2fdKx/A3/mJ9843
FE/INoiSxxxXFRc/blSlFaplXy+hu00X9wvHoeniqn0ZjTNNs8rtloQXWl+hL6rihIpfdwPAUcOO
wsPRm0V7x7uxvcub4JzFHpzaM8v2KnZE3tWtlmlWYikJIF8MapPCKqK6884wQPMPA9p5uB7gDo5c
toBfXF4n+XEVN8NmJsNrVZXbDEg+q0wG7bEq4k/pGKebC1WK7ogiI84Yajr1cPuUOWZtZonm6YYj
LmcMJ5MXS2YSHtlifC/W2tU8BN51f51mxufLrJqnZ9AqaeJX+6TIFpr/TkVLG0fZYToE3rJVVoTg
s26fzJ85NmJzDGNYR47+3FCl/pTAnFkH8NkebYSX9QstnSbhR23pVwst0TzX4wRusVkTEQF0pYAI
GF6YWv42eQqUpglHX604sPwJMXPuPmFK3qdlfJjg4jjFfiHvW5FUa8tQyDkEGLeMevkwTTXs9Vo4
evkSoQFsFVBa3rdUDDfwji60UE8WD2UXMXdAWMM8wM+TOZoif9JCPSg2EJBh1J/apC032qsVCA/G
PtcnL6px++0Hj1bf0Atf62qHljan/9B/N0f7D92rmu794F8N8ZrPfe8yt6Yun4PIyO/4Oa14dsAm
rL7VVpjBbW5/wZp8P4U7p29utWrrdbeapSltucHx9VcD9Vx65h8DOTCufjWXnuaH1nV6fVlKq8v0
P881zp/rZ5YeqOf68YX6yf7sV/OecrYx/WBrTU39+Aa/mO9f/Rq/mOt/8QMhaIjvAzf54vblmrbI
LDeQZ3gfB4KvXOawpd5AGj0NbnPxXcs0h5aGE6FWp4faBdiO9nldHkulHjQ1wU91XwuF3H6WdJcd
agWzH6oQJ0mE1TiKYd07ShjTx9AwkRS+IMI+NDnuRi1RXd0cL4K2VTzCthWLmVYvWusfIxFsN63g
NgJa+MwUc+MDNzyfrP5gla55LCx3l5I2uEUkP5oOu3sD8CThlTcW2NNLafGlVtGC2hU2wrwaF9a6
edjcIAxjLwOpjppKfFgLEYaOfBTi3+pBpMVJojCtr1fWWMIHghAhN9I8PbJrOED9c+mvrrzJuQMG
2bHzmThrd5QzqQdNaVfVD0rLjGa4yLTraKYqQcT5Z82Li6sv7lozBMLsQwMokM+pb6eLypj8vVVa
8xkjfSj64D0/z/IwDqb8CES97NRwU0QB8JeXzGqyk27MPMkvPdaWLYACAOz/UTAryzrF7ps6X94N
mPmalAFCIKYkX/xy3lktaACq2eOR0h/kosaKfm/ApVnCYcHDcgrM3dRwvGWFr9wlw4nprau5WYY6
GZHWSltjcpe6e+FqBWbXMeqGBd0G39Bfj/NUqeYBLglGlSZzFj0qD+910xRFsFfE7LrVlQmAENhb
ym6FUh/msE0FXtxhx1Nsp9gUlEtBzSGE4R7ci0zPcukWMcKGEuB4tDgtnGrp4pwJ1JnKrjNvweup
W3eJV4XA+PPcde7xbxLH9c1FPLaq3RmJeexL4rvrkZUcBdBYsLyI2yqPj1O9l4iAIeFl/ipwlo49
enggh/xQkiFdxV5fhN0cfKR5XPG3nuEQwDqXZv4pzwa6qWsr2RCA5cFNzLkDW9iQnEUyBEe3fXnH
SqSXwHk0PnRC0a3WGrmHAb2pYoRkNN6iY8ijcFtUD/HayMzq7sQarIPUZt2lcQrhhw3pSjjqfxJo
Zd8yjrmbFjtiD44Val5ASudoqK2eQ3OuszXUTbbI+n8avCrd5on5aDSmfdQNK41YhdJTX0lqxOt3
PN2tVY8QmTGPNBX8GKZJo/T5ArWYjahrsIH2YJOW8cSOQ44tWO4EwCqYyWuj1Ug2XdSufK/ldIm3
bBe5LWrZSWwEdOANR+zvEtDU3tKdI2+0cBjfhPgFVOix5kvRqOjivyAI5TzP5MXVoUlqTO9Jv/iJ
/DA2htRC0HbY4vnewbc33cNZTKKKdyjbayfTPSHc2ntYo0Mt1byhaPY5QubPmsUm11miigkcXTHG
J4ndnfuh2l71+SBF2GVmub8Md4J2E2c4IrX9C4UB3wpdGHxOvPLKk4v0zwVzJMzHbAR5Fcw9LS1Y
3y3cCf6yhRb3LOOLTDNnnY/jfp4whz8qSsg4dYs8NeyV5RSBj7iCtl9YY5cvLzSjlTpPcpNalN9c
WJ2n3lS084cKnwEY07ZQrCXBCRNZXa/J4PurKkuaQ6bs+tIwu8zCDIcygG0PCWx1FMUA3Mp5noTw
VjmZ4c09xJvGE2oEOQ1TRz8dzK3vZ3VY+LAGZYQ5cN8W9FTC+BBlTZ1+ZYQfylLC9T35+SZlRrMe
iJM/BPFr7+dqrxsn7d56/5J3VQFqw7DySwZAWwMF4u0lbXD4+bhDJBNi1KV9iZHSWzndwPn8jg+v
Al9MCHvdiTI4Zq4vv7AMztmAWPmjRRR2sX3q4t6pxjVRNZIvikbsYexT67Yh9tniMYodxXCt9j0A
Brva5l/gjT4h/+rBtFLjtqstteKipSttmXdjB26Rro+PljcOz97N5bRu4j05uHmPODKc5fWYFo/d
Kp3J65hSGsOzf4JFbAqtXsanrODTgaZI72h53z90Zd/cm7D4z8Slsat7I2XN7E2AvGIkUqQmGxNm
8R1qqAADIpC3zLfb256MLVzk5UZ/0AymbtRvT2ikP5IzNuai6Z1iq0ka1JdBqSraeySgbDQbOSNv
gyycuQ9dlsvQKAjdJ/b4nLQ+u1NpmdxVtJ9WFfI2Fpqnm7Swsghbz3xz5Umv2NnB6B/1qMz3GLzz
5vI60X/z9WXbcuJMs0/EWszDLUXN497ek32j1ba7AYHEIBDD058gy+1y+/N/brTIVIrdXa4CKTMi
kmWOsbPTzI4fi+wwQ9vyGi+ahw89tP6ZdYQSYVoDHq3RI6oRKj0hb5epGKza9EQ2Eu/+GoCCKp56
mauYnIEr1Lx/BDl1LgC4dBmamvwMMrO0wo9juSlFZgKv4gqbiygR4xfl1P1xcDVE/KO8OJIJvD3O
N27/CiJBCRRvI280MGnJm3DQN1T5w5lcc+t1h3Qcnmovb7yzLytvkwHnFjpFmBTK2uUeoKkiayF4
sNSsgvC1Uk75uZZlsUOS8odb8tc+6PH0awGuDUxkRoX1DAhsj2+dyfb+YureCC/GVOwootPXrgXP
obOtOlj1o8Z/+28DZ+HOK/R6kOm21xuIGDt/+8Nbh2c/cpyzvDLZyi8+2nKtkNU9mcYo16P1tzk6
7ZkGA3vY+1UWpXniWaKFBmDZHYcSSDgR/eeB20bIl4M8suGt5iep2GoKdHQOhxM2quU58ya330pp
DKum0OmaJmvXaczEzK3+EEHcgHxG6kd49eX2HIcsEKcAVGDsg9wvfdg6K6Yj/JfabfqMasz3KjXc
L2OEPWSFBMXZFxKAgTwoQRnBAm726AjnlelK9C7QWmlngvkSncsBjWJWP81JpSjhl4rfZznNkunV
Bpqv/Sc4R2nyKR14erRScM7MPAKkdUjXY9hYLz1zs+PE5RyzzrFeQhVUt8gM9jQJQRsU9VUf12Pn
P5NLFPn3xpHFmaywQ8M1LDnK0syTAE9SFMfQ3XeT9WV1CrSCBh9dQjBhNkvneJ+FuDuoKLmJF0OB
V/bYcv/klYUEwqb5i/bnNsB+K734W/RAvpVO9VpKZ8DnAHm6WNKYdcjycPCvVzQlod0wYPs6n0oG
YAl+e/2+S/P2NjChVr4W0VeU/GO0D/G/RwrMAGjwVihZNShu/oyVKMat8GoLKbZxeve1NpGklKo7
yaWGDiDTHgkU/QXFA0C12KRvZl0Mu1yGbOdz5l+ViwJ1OUj9xHyFIidQWTHhq6CbAdkAiR7sHdPO
K5k02wnbvpsMXd2g3u4051wDKdHYRbsxch99mUGNepqRDgS7JpffKqYOnsOc9z9FiMyLLtWsJeoP
yI+Xwzs+ANQmFoMGyod7tkjXddUDIfvfCUqgj9YbLcImKXPu97Gz7McCL0e9s/O5EU9UHm7x9vU8
dlPZHH3Sct6Uy3vGTRk7lCYQ9XwxDbRbS1iOhnz/XeQ4IvqkOvOXRSNA+0bZXuthap88VaunyAdy
qIjQOyTzOH4ITdr+r22USie0ZmB4oSBJ6qzJ1y8m+R730TMwxUjiOeuiT0Gl9pR7qZXJDlkjx2sU
NIUfN2kPKFs1nI0avvuEUTuXcjzdF7EhHK6DE2SnsYQOUtb6+XoalbVXUfa5U22Qrx3LGLdtYSD3
tgTf1/lonbZ2eo5613JnoNTw10JU2pJ8acSNJj3jlcJpSHvrbRTzDggBsaOPg/4nTTMPsAh4NTLp
f9LRIogtNxB3HwVTHPnoI6Bg62fc/fMk21nWPT6rxzpaQveSXxUe6bu8yE+u3fqnrLf8UzpNSNQ+
bLqyK7+K83BqNmSOqYAcHF1Ch0iM3QXbOr0HxuOT6TSoHaGtnb74y1AamZEIidLCRDPkpEEBdAO+
R+RsW1kMlxZt2S731U7wuY6UWoFhZ261aecfbX9TpooAkGzN89zh8yf3jCL0WtVNeI9CFv+1L0oD
ZcDZeDbT8khRmtdyP9vmFLdtWCeZLtVq9n3n5mfCvWkVWadwwtF7cbmLi/xtJLaDKvsz+WmoDXQF
j8ax26ICbK+KvJ83bhX0eHS3BWieI77aeYAq9U9fMQqFHpIYyKfUVGwphIaiLCApVrBoFYZp418W
CuVLk3dmUlrKPKPJl310stFbR7wa3qbSfWsqx/9el+oAUIL4/H+G1gPI9yBTfccRFDnc7kdo6ti/
3lWkgX5bQqvlru3/3rWG4AI4t9XKA+rhZnPXToJWy3VTV9ibLr5qyrtdXRoTijH/+nz0rzhPoHdC
bP9HGMXmzZgYrlFfGh+9iRyRpcexKp7H2Qk2vACpuXSYeRZeZZ1V08wTGDG4jKYhWjmmhGp2z/51
CstEZmwJnzjQj8gFjFuKJt8vq/sSNU8eWUc1obIGIPZy39Lu/YO27A2qOtbRR0rpB3Y08E5VMJv7
MdUHdOuWz2haKp+doWEoa1jRikyasGxzjnunrvfkwx5HPpcQJxnwdIMEgnyu6mA4cAsNN2mOoso0
shK7Lw30XEQITQjTeLbMCI+g5U9FlWQX4Q+bx18Hj33aWmMx3P86LWLuzEAO6abd46+bCs1CrJYf
zCh7yQZ7PtOALrED/nEA7m3GEdn7ZcLGh4B/imCh0OTgTpI5jal5X8KV4e+iOfsEYrh5Vug5bEcy
PUW9A56W9g5zNo8XGvw+Gi95hToBKMVIh/3H7zfp2swLdGxlyEVSOk9yVx8nC+hQyvzlrNdHJvDu
dlJenkYj80/28hzqK9f7xUQD0ygJcvB9KeRPcQ9fi3KDPUdA/C+3o0EvV2EfbMA38y9W2Q+xhyTV
oXX97FM25NWpa8Yv9zzFkqyYl4gUG4UD+X5GQHUi+xSlUbfPMzHEFfhGN1c6Io4yMX9pOsCAbcsu
L2WnjF2jjS5kMUNmPAZCE0RoJwjPQfQ3GWosyytdhb5fXmcTZcCRVaeHi67miv+jm8zZ/eYPh6Zf
Gcx5spsM2G2QclCXrPG8HIZNDSTQ1QY0bDdVpdj6UdusWs8HYNIrvJufDt4t4gbbuCJqVj0yAEYc
oqXkiTXRiUJoAJCQn6U5bO0yBRnHcfbgouEMSwTbfMogF8tzMC+0s+9Lu3ESK2iri4lg8lFYBqRk
0hdNuKJUmu5af58z9fJ7xi1vvswmvuU8mCAEVwHi1qrZfgP5nq0GSDE8RZauNrxy5TnjfbVvmUq3
JlThJz3jgC5c7/uE5+my5ehOj0GUaX8C0i+yN1xdQ+ZAMGiJwP7U3OT29LVToXXQy5CCnC0AvcKl
P80/nEKU9t3EfzSmJzurN0Ep3oLBwa4S6f+jahvZAr4o/R+XUfsZVV8f3PHIgxRDmG7zZlAxw+dl
aVW8hX3qb8PciUALCqPX0CqvQZvqr1GNY6pQxXhrwHw/srDANz6s26/pmubTqPWTYO68Y4WCA6pN
6bQBSmE4adPTp6r7LPWkj9GAXDfejHBpX/2YfIQxY+wSiIOpFYU8Jrh7rmezP5RGzo8ha/kRqEJ+
fJjkgwzhj1kyBZsBhgCEGOnR3OmSiuzfgoa5fWKilUekUtJnVuZ/m1PEDmTNy2kfTApL6vmJPIPW
5jHn0QdN3YM4DnpoQFkmjzW5g2bJQ5siqbXclQZuqT1q5vmFLBPNzi/MqjaPG4EjE+wqbb+LQG07
VDKv7TLQFVp5QXGAK/c+EY6sCeK5+AD2zUairvWvaO4aXAUvuj3ISt9+Wz4pbPUCOYFTv8Tel0Mg
8Ja5IBD/uFsAomrOgQFxUrDYm7yqpgQtW8oNk5F5MqbZPN2vQmH9YqKg9DJmV5FL9+yHqTsn0vzu
ctM6CRSTzjNynHNShZWVeHiRrQmSEymPXeQ8/SCNLTSRkIXvc8bKc4Ej+BbPvYXnMSEX3aNrWq+q
r2TRUAYWm2O6nJgGOszOTpMMjfMjhK64nQmQyedhbVtgcjez+nCNzvtUolHk1IbOk79YOiuD1QCi
zY4m287wQCcfzlKPalXXAk2hsIXgwLaDRo43X7RvPQ+2EgaAzL6+5G4XPI1pHlwbPF/vwREOYcew
KL4VNFnkwRNOLuXWq5pPmuVvRVBaQWwWPdAF1vgOsc7iMC1WJnl0DZW0ThLfAvAppEDZJRrW+Cqn
yX0ZxYjM/OMyd2q3gWQ4+Xr2vmF2hINuB9g8a20N3ikubdcASl96u199NE3hgYXHcSQjO6FoGlgK
IPzdrqWJfExfYduw3IyGAFQZICdQv8A35JAHfXEOQTfZBRMgcIvlGEVxpqt0MSdUMPD+Amk+ycD3
XJHzEaiRXr1H0zqugeRDf7YAoEwsfsTRlcxADo4rPP2agHlHowLvx56hjACKEohF7sbI3PEENZfx
ZFsZvnE/TZlJQwL06vMY8Eh9D4yWaYrxSolWK481HnO9dTmNyN+bkCaJ6ZYlwMGsqa7dPEfXzjZf
fG/WB9+qoisNk+L1CfqQeyAS8Q9OPu2KGtgPvBd+carIfsmQFTro5U5/WgvsbWI4i/LbhSuzTmZw
M16DTL46wm2uzGuNV3Bqz7r35ltdS+xbppwBriViIkj6g/Bjvy/VU6Pddt+MQ7XtA269tLX9nSLA
RDyijCY+MhHptWFVztEXmUKmAWJ7u5ZFamd2JrRqBpCwbYcBM0/2/ZK8LWqKMg6AHL9H/THeDxTS
7VmE98d/A2ceNOsm4h2qU3ze8s77aqiyOtMQ1vrH1cOnVQ+2AvQzHq7fYiPWzFuoeXyl5Tly7KiF
L/d83M62B0A+ix83QZOaixp7iEyo2rp1IAYnqmLFmkxQ0KybCMAb507z18NFV+04QaIFu2P0bVlo
6dWMzxvglW0tmHmjkFQsjwCc7lZk0oQp8EoIDSehmzuT2AqIKQDmJ419zvnNW3R9IPU3XtBDDsi7
ZcCDrUigm2AlZtPVdkzTFOhM9UGOVXjIgvTLlBXNtiRyehA2OzOakKkCVX1aqOkNccuFYBrMpAW6
N2beeOrr7EOhqnT2gI59YXWWJs48iF3DZ/2Sj5O/rUQgE5qVvSPPdsn+okm0EILihZH/ZbXQObAN
n1/dZRhwKMPj36+TxwRdje0kd3zCb5vMaC6LK11lo+GfZrxP6SYQEAF8n27Vz9nWCCA/AHSBd+75
Ry2n9BiWQXr0l4Gu/uT7U8hY9mAW8jn5/y8d+wFcAttelz1kDbpF4AC5aQgc/DTpqidVA5omm2Jo
EEv0Y8ndZ7YaygyWFT8maC03J4hohT1Yf6PjVTGYG9U+0xXQbMIPVqM5C+zZPG7s+rkRR98KxZGu
oHkpkErAYT8AhjuyfJVYZq+TJug9MKplaV/ANFvybqItglONZtnoiyGfJ2t6MVBA/FwElrMeioW3
OsBEMj7uy6gB0U6nR1fkRTKqMXqWs7ftinA+tsvAhZzqPdneYGpU0u1hkw92vg/IpCAr81m9oaD7
Zavkm+MX096yGpQDy5qhDj8UAeAGJo4icyHlrVHi5FUeO46LRa5HHJle75XotavrYy3Cvaq9/g2A
Rb0z8oVgpFz9GQJiODdw868BKNB1Z7bGIVfMecbn/i0qrfkv0VV4V2RjeUOtCe1MVXab0awMXHpb
ytWQmnOSpvx0r5p2S4WUyp28wvYfikYnssif4ogWg7NUrZQTWCvHT8tdWrDpU2Wq+Qi+Lo+FGX3w
fCyugHR4xwkaILFO2+4NyYUc5dtUoAYLs5gjZ9OCBQIMfOmuvHByNiWxsEwo8VZSdDsxZexCProS
wnpP3WiI5wyg4mB59XjL0LhRePXY+FaKQR4efsMJhpPBwi0F1KwZ9toOeey2RvSUMoAKuVtAKRWA
hThUg3UgUm2XZ8UudY3PIJRfXW6g481c5/7JstoVqgxs3uCFkSX2QvuuK6eNzQwEJm/u7NeJAZtB
5mNW67A7kUmzZJod2DZ95Rf8H3AooDs5SLbzDHtOiNQZhlCLBZCI74nyWeXO1zEP26sl++Jd78Zh
rt59yzXWJrbJeLV+mwPgh0h5AuBU8JHcefOQpuhQDDjYA3Dlw5RC3aKOpnqLyinKa1Hn3RUwynSw
E5lyZ31XuMja1sO2c5h3dB+vxPMvzdzbyKMMdFywxVOvzl+B1xpW8+JL03RcPWbpinwVM8CACEB9
LOyK4WO2h9U0zuMm1LVkMfKC/b7N5jw2PAN2+F27lThl7tyeUPm0911vbRhzIRRHPgHuUheLOmrv
MeS0PEjSaQT+5h/agAOzjB89ZLZKo9k6i4xArean0c/6tWDC3JkiyM4ADxXrFHI5KyMt87OvDFTN
oVaYH7oiR4JRtnojhVl+mmXlxybqE18jAz23umz8JwqcczdG6KLTuC5eIfgLDaSFV6hNdjuOIuKZ
21W50l0mE+juTElbF1BBm1DZcbFRPkxlDgSZv7z7QnwjgPJml84Jp8sQCrmDoGCBLh/g8Aw4ZbnG
lXedcR2D7COXvDiQRf5MFv6B4+S6DsbKSerI488AMxTPM4eIjwWB5f0MbadilYcvThkYt1bqS2p6
1i5rLA99lFscnunylyGr3mWEc/PDBZEz7whgWbBQG47l0M1XleHZEnJj2Hpm3vN1Fk5PCloQB77M
UgjOVkjwmRkwCT1wzl0Y7IsUeWrHnkwUxzIT1I35xe2Rmk27DR6WxhM64rKnqILEQ2FbX8giv2hy
dzNVAVtlamb3ME+PemU2Um8pTjeKXTW4zXiYh59cLxV7nglr406s/uBTv6lQYf+aGQylq9ydL0YU
tWewh40VHe8LHcYFvo2fVRUEayedxaEvRX8E9+QjNWwX9MnR+avi5l5R6bSc3VU3WPx7l6MLccma
9M3irpVMgPWgKOH1u1nX7n5ycvtgjM6rctE2Fsl91FrQl4QfOiA9IG671F6iCZmw3229zBvuMl8U
yIPRemCT/XU9MwFZIdSjc6u8hDiVHKVV4MXi98zeti3KS30A9bUwRNPOe7kJEk6ffDCR913T+0Hi
mxqp4cbP46kZAN2zBpH0wjPOPTZkyDJ2FQCbtvPhcmc/GIJ/1w6SXF0qipfWSKdtCkDmXvA5TWoP
h4vAyJaH6DhjJy4880A2XUnUU384yaaBNRlfA89zbUA4nyo3bO/AKbc2q8RAL6dEjqk9JVN4NXEQ
3qNDZAdUxFhA43oZ6IqGyCn7tc8zHVfQj4RQsIWkZR9ka3eRIBjA3brSVafwIJdBuuY2ZAxGUin4
6XuEPWKXewAqEAIq2G8eIk+mmRkyJpuGu535KlwbRffNmyf/0EAXQsa2DvwD2Ra2IwcbH+APJz56
/8Aajc9uUuEKaJcpKYPaStwpG666VcOVrjjS/Cugn9CBZPGljZn6sTSnKe7A19s+Aik6yqpvUhVy
/5sfmaZz42p3m0bzrfLrL8qSHQ7HqfMa1PJLNRZ5HFo927RNpI4pT8dtOZX2FdUxLzGy3HkBngAo
CMGH7aAtc5P2PItD1Be+0JUEkfx+9fDVD5+jApQQDI4nWW09RcV4gYaUeo8Yav06SF1gzmFCjKVa
ZwXnu1Z46h0giiJ2AcW8kOkwgKKK8C3qRH1FAu87rWkdH8+wNvQTCvIgr5ykDI87MpXVfxIA3Gd2
bVw6yNzdOFTMAZNQH2TRIJVkQAI67i41dASFUzc6lMsQoaaIF4vegqSAAj7SXJuI1wvwxLJe3KkL
9qFTFiualZnpXWRqPpF1X3ApQ6VfskhU61ACyeaalnfrAcnZCLCdJ5ZdATICMJlH2xbI/mu9DPac
ZzsL5Mx49CHQGSMHWl8dk497pc0PIaHpQq5GRtG+tJwvflNCadXNi60nmgbwPnO4lJZ1UijgfyKX
ZtMc12GYHaKuzAEnOYE3Utjr0GzUgYalNcMWZ2nIpEh+CNv6fWhNtOOdZ7XqhTHeoCww3SCz9ipr
KwIfCS4a8OJCMywvRY+on766Fc6pRpdnWjQvK2myxvJBsP9ZjnJJmyAXiWMy5xN05J3mSAMkZtsa
LaIhkSfwDw75BswA9abqOOhTTN0DyB0gu6lt4CeJT9B7Bd4sULzAIfRfza3fJnQKrnToGPtBqNwA
dQonjFnljT7R4YPOGbPThHgS+Ro9VpFXq0UR556cbk3QgvQnbSS8fRCHY+mX2dmr5a6bglytK6bf
2xk7onspsZpBGvZKw3n3sXnJ3Np7laCBXyfb+Jvc5oxEIOASznp2x2ltyYwn5pLDl1D72oEs+rkN
J8BrsiXX/5jwy/4zWeSvF41NuqJVISbJmqgYsAyPScigrNKp2/VONRxAjR4OXZr+uLL68Vcz0gMy
9Dx/Dts5iHYGvjjH3G8/snZq9iXT063WL6hh6WtAOzo/Bzxsbma8fqcQbzNfvaha5uYeicd2z5sU
pcjKGTY9QDl4M7n8AJrqHviD9DhYeR13AxtuVc8+QhAtP4CUnLYgpeCH10X5RxbYXVwUIgM1seje
GkA6UDfNP8Iqmo5jlnUALmNVBJ2CRIcA0k559uKwQiSTPerjPFaoeS1X5jI8fA+zbGVUxw8b60NX
2vGMzb6S3bUw6hqv+0Z8UyNf2e40fkEyi6NxcQiwjVlgY4effNlDV48xAA64SvVL0QFZ1wsTaDWa
VZV6Fn4U0yS5rCG/FKUnLgwgJo2MI2+bLUjusn2CVmcX207arMMBJVIaAuAKV+YY4G9OzT8cSNVv
AK69KLMbXqsKsJuRB+hTbzvtgS2yWzX/Pod+8caDKMVrb15wMo3z7sz9sBWOjNadBZH1CAJ2iZ6D
9NZWiWqj6eqrqEDJzJ+sTWF0ctVPIrsFvYTT1Py9GY0KaTwsoMEqXePg+/pp+YeUa8nxLmtbeYhW
wNMZ2bPspmo7iO6vFCCjo9W6WxUuX2sqYdHwc2Kmb3/N/q1ycWywjjNWUGlrLs12p0Pv+/1tX6v6
G/5OsR8sYNRA7Piv2UhkM1xVQwcHrObAaL2ztwx0VYSZh7o2RBkhP+OtymEu55icj0Adil2bAWVJ
/l9C0Gsm2AI7+d3ktnem2V9CoCzfxa0Pgc3HTOqigjLOeMR25dzHSD6bJ2+sd2Plz3uyHD2FVXKf
cFzEoC/qDn1kzT0e+Pw0oVlx21RnMQNPLSwAmhlYwmNMTihP4RJKT+NpzE93iyZyd3qHSAagW5Dv
wja/6P+uimPgN+33LGiRdOLB+BwM1rBlLPf2kxtWV4aHV9KhB/QXJ1B7WlPy5qmoG/zehmFdsuLv
pp80CuVMPxdO+F0il3Ikl4fs6iX0wz1ZE2+GZ+ZDBkhpD/0cRsWfbP8rcLjmk91qtrZQn03I9LGr
jA0H8r15b7On/IwNuvdULNfjII2j1blbY0RTYKfN3wc+BwdPDfjV17pfoW+4d0DNWG08d8ygaWdg
p9o3RxONKo7aalF/LcIrg6TEIaq0hOx2u/HQFGDPRC5WpsXqvQV9wVWlxxlZwZyfzQKE0Gin/Pxt
coN2LZaSJfCz3WlmYZC0IbROgKxhLjTWcYiiYV5OSA/z4UvVdaqL7D5nLVH/Z+hvy5sINc06W/Ip
2TEygksQGSGe4EiAFetp0ePlc1ad6EpWDmr4ZANfVp1wtp6PgTzQJOsioAYfk/e1noNThGf8NYBB
r9PimwVFYGD9pwJ7zTA/ogUDng/Cl+8AW17pFACZvQ+0Xh1fcy4BcE0520OIoDu1gSwSq5z0+5Ti
6Q6luebMJkO/Sy+Nez34rxpSfddeT58pykGrqR0PoEJHpodDdRKCzrMnU6OpRBBY9dMUdGAxTugB
s9wa5dZ243fZTaYQLOPIOu79zuUX2aRo0zdX3is2ZcB81qP8e2xe8Mr0/gn59Nq0YfvR5tA9g3R/
eV9tjqazR/qGX7DN/LG6tXO0VA/SalktSkh65H7szvV7IQV/AVk523uCe5vWwwtJzFAVBXf5a92D
/B802rtY0Jw8o9tLBkAdJhR+kaZMqy8zmopCpbNuD0HYRrtxLMCOKm07aSZXX8teG9sqDUYkAIr6
5EOFfxMBIPIkIuasPM9m70HRfgMKq/k7A+z9rs4DhXYAxJ384KTTIqtSYY/sQ6n9qMdgOBo4QaEQ
PO/J8oDdakC6qXkTP2Lu9n0OqtnjkaaUZUF6JoNAAJn3ILoLq6GPoIaoBPbWy6CYhAG/puziA2wX
5vJMxsOdAZpwyWaoSygR2tvfJih4dLSdjFETrMLlboHXCBPVqDzbtwXXHQoMXe6s8DY5lzz03tKK
q1OegrEzIQ/5VjpNs/MdHSQ0G0HSa13zOdrSbN61YZziOXGkWRWEN7sP7ZuK0Ewvz6piVwT40tTo
OFUoG83Usk3nQZQH0KAsWEcd2KSykPqU1u05gsBVuuqd2r6yCFCQJn/qLStHsgNDAZUMDnXLyz1K
evUTkoPBMZcK5O3ZgCymoRy+p2Bai0PQtMo719087uKgiLUetO0n/gRVNzyKMrnV+PqvUAHszqi1
An+0pJjmoQzXfPbbNYOQwaeAj91tSvUa5Xvo9k0eKmDlENp7CjZw1Ds4EM+Oa8gXnlgNAjX0Mr53
QZPtH3wL2ikvftfHZ0/+x+b5p18MfXuMeLhzC9c60jCrDGWcP5ipy20cekIR3+O8DoL3v1/+svAx
D517ew20nYjp5mYF9ZbGNKPkUY3AscpHc0wuVlRaoGGmc/mjLvFnm0KpWnEvZpBtCncP9n24r/IU
ZV80wo2h0O2cvV5F7XYagy62BoBVLNRyz6ywQPeiSwoq4jGVNpDFbXn0cdADDfyHoF76ZgNf9D/6
eU0F2Tzb9zpQrwq1eQjoPVaSD4T9eVON+OHSRGuiHcMYVda+wm732ufBK6G32kLh9eC5d4vmflo0
t0QS7AuqqfdIYn/+jGxz4a+BsIjWxMnNIC03qXy8Ev/WKYdmEzlZlNCkL4R4higWzd0H/LhWjg25
VKLq+kzrM/PzTzRJa4oAzS5k5MojVN6/4OH6qS8cA8B+9WPA1g5JcnUmtzSYbyIfbZkxZ51aFKqN
s105kBqieagND5sOQAJsne4q3L8kZEiF+xf7lwQNTZEtl1rVXaD7l3m6BN2DxVMqfOwjOkiMIRXV
QK9SNdjsrbiH40xu+RCXQQuRoAqQTaHLKEcXkd6cFmguyt9B53dQW0HFvcBr0J7qmFSE3EV3iKSE
Hib5HgpEhgUwVVlkwYpCKBhoNgbMIJsSonU7wslujvvtTs8jy6y/PVjaVN9Jq+93bULvRzRR0P+z
/jcP7nHn/9EdUVborRAyGKYON3nQBYA2OAEwCbjqizxE7wP/gPYi4vDwD43Xz/Fg99BbN4sxfgQ/
bmAtd1nWIn8igKD498Yy6sPYNZHlFIFgl2H26xWqWSB5L6bsRoAxlysRTeau9Yu/wXQbwdlZfKXs
VsAKZwfJ0nwo4ppl6SXtXfO5lHMZ4xBvH+qmsJ7bZSIzm1O7WBQRupOdlJJBCGtZQANKGnHdo5at
xzJctaUe70kQX9mvRQrB+arOaiAOhK3XZuM0SWiaKF4AqwOtxKjdo0iBFG+Ffi+aNQBmkTbN/RKf
Db8r25C8ze8qNuT8TemG5G18kJlWVQ+iWrdK0VAwgy5khwdL5Swaif9aczj7QwLpe/Q7RcXx/lwp
lbvG0dI70CPkT3Ke6PHZrToAMhN66Pz2DCLfjBLTjlXBC1kIrXe9D3jBlASZXcS/6IDS6nm6OUAs
nSj6TzeF0q0VF5OO7s9KRQ9ECiwWMVFg9w9QODpXrQlOXlBcHgD7xVUtrnsOfTEzYygupoCgJMt5
B3p80Z2mTn2/1/csOe96y/auVN5z8S5JoEqIszja0YBJDRTSvOCRxAScmrReyfNw+24fbTi4A1BH
QigNopv+mk0j3BLqvlj+7c0UHFsyCbhPVzTc4fll2iD7b7XJL762gUyY4VrYD6K/AJTDsBFYqgJk
ZlW5uSf9f5r3GkEAOuw2RX/xmHf4V5tcgz/T4GWugrqIZW9LwIjuPh9EHTdqiwtFZI6bX8A93oNI
wbBrGzl+KyCUYwtMwpt47ZtHxwEli75UP82g7FmiIQa1UoaVXWlwpjS/FilSwlVge5vfJmSZiU3m
oO7128QA9ROkMFDF+HknA+ylOBpdiIP+TG/5qjug4D4fKL0lKA9AeawQExwFmH01fCtt1pxpQGal
vV+RmZr9t8oAHOY3P5nCNZuzy7BXGgYgt/+0vp0qvpoKZHT+H2XXtSQprm2/iAiEEOaV9KZMu5ru
fiFm+szBeyPg6+/SprqUnVM9ce6LQttIUCYTsc1aKBuKNuoY8sMNQWoz5fO3QuRyxyxgPqEpO39m
bvk/e3hhuHUqIZ/ryHswFhv1KUWN1OII/q9zaJlBXfbo9UqnHCn2FhijtsJNoEG0gl/aXmxNdDes
KtIDLHbEOnSWtwxsM6uolzm1+BoOHA0uvy5jCncBuPEZCj6FudMLtF9lR/VOIpuxISsZOuY9eyic
PGnI1ko6yFIX6XlFdlWiaMLkvH4TEWRrpPBd8dq6GgpqMCMdWUPfBuxvvfFlCVqxojkbYWw9tE7P
HtoCjGPB0gBdDBi4G9Pj0CmDBezVOSCZjSw+FJOForgRweMt2WkL2zT5pvVAmUGONExgL50V3M3X
eKlaPEawGRnWHVe53jAcYHa8mfwT66foo+OFn71a5t8qW/g7a5oqlGEl+be5KrcMyRbEIZMUvBoz
crQgCtgXZp0fmirqNlU/GRewyzh/LABAV5iaQMY1AFfMXwa7/DC5KEy1khTcAnmznLyySQLS0RDG
Zv9sA5q2B6TAqmdO+MOXSBKSA5v7rSc8gQYUhJE8iiVVMRq1cF4C+v9PHc0Q+EcsyVAFrSQL5Rh6
4tWRDLrw9W4xOdOuFoKFJwbYOwrXlTpANxd/ynFK0SyNQDMZKYRH4k/bGu3THjn7c2pQ2k7uWk0L
YaP9tO2f+0mzRC6Blwdme6+BUYqOkpiZLljEaBr27j7swvg0oRS12esw6nvrtFWY3u0yMWV4eyFz
33K0uNE0tJNp5yH/AeYjRVWHTtP2SkR2RFqXaGI7O0NcAXWY1Z58yKwdSVwHx3iZx5jvJ8RMEdTG
YEVVss4ALf4P3f/qF6OiC0gZzoG2i3rvP4srvD0qWoqHocPBIaApDTYKCSsGGr/a8YsHracZ6ZY2
xPm7iI6kul9PLn3iAL4f6Usk5HANvZZmki6J41SQp7Z5EXjnQCoMOHfevGwbnuNVAaWBgDDBDIUr
fhXQlAZkFYCxAvDgSlm1/l1n2sZX6R0y611/q7NAERSYCWrhtDOtpRUVZ8VZjD9wCDWNDSBvlkvc
o7c0Bb0TiBFRAjaokrG8Zkt9oin5WHjKb0WDCpxWglwBLbi5eVnNQ1YGaKCtdqop++zKkJ8bi90O
1a8iWe90ehntQi53uhxUdkgtFEAnUtcwQ3SSgwnon9fUWxteW+2AXSADV6FgCIMfowKI603vlY+o
8lBQCqperFms1XCrUz5DJ45dN3kAAVVuSkU70UwZWTyB6qMNnDFDCEiOPgLTmdMnCok2uzSp1b1O
8wgsRQGvVa6Rx+gh7VKgKZiAFzeNGfD9cWUwlO2UgLArpmk+ODz/CyjTsPAWJ2WhhlfPLjbQVBS3
u3UN2V27BLKzQsyj+zOSxUFbT+8AZuafN05WgC86AAbFT0SDPSvMERuFFajnh2WV9U+sd7y35AbY
f1PUA++BWN1f2s4FHK3MhnWW1oYFljglr1OyL04K7jjtb4jhP71I8z1ZSb+6kNxKkFFs1qnaHf0K
/WXy0tM8T8l58N1oG3ngCp1UyGOcfDQRGhTjaJl15iUSeWQZ2hGghioCQiLQGueTl+MorvRVgm4S
IGfuGibFRQ8iFKhWH7M/UAwTHe70vxVR4i4utJRcfKyPUcC2rtd6w3eBH2GhS1YuGWCxE3vE/wBI
0Q9tO6Kc1orb9Al97/42wW9we6NkSD0cc3B8rT4gj0pBbKEgs5FbfIimBq+fWEt6xwAZa5SVh/X7
3GsE8kXIOK3cpvS1DTiu7qq/xW+IS330Rm7n1Eg3dw+HpcLLHKvGBrSH9XTluADwABon8JEVPgMs
SpF1LRNyPrAKnBfLLcmoKvCCashSkAjCTLobM7lPZlQf8nT6TtayQ/VKDTRRwmYqFWgTzVDXOXUo
LlIITcs8txtgLeIizK0ynJrQ6hOQGw2E6IResnLj2Va8zQ2GSlB0hICygxnRhWaLZUUX5LcUeKmy
3Ewrr0xR5kuraIER2V3QmWjXTl00O9iqcULBzawz0i1FEp4ntJ7f6WO1QK+qJ16giSwHbvyvBnLR
a2fkRpAXGOudvpgUdXpEE/J3qvnpTJWGc+RXqg9Co4sEB5fSmdXylTwWqhl68/utjjaIVZURYro3
e9KCOQe6B4D2wHEFODQc+5bPvTlLgBaa/6UuaTCkhPsxk8vejOvkawgEh6BmiC4j8FCieCDedqAm
/WpEkX2Oh85BLCA1vijauFwxEeDlQY0xjkdgHAd3p9v9bXY535G0+rjIK4oNKfTg0EKSkeh/Xa3N
pFs31z5GFnrrZbQuBR7DwUAzP6lE27Nwt17Wn0BZFqxzMubGMB5nsCAbtQsCssgf2IWrWDLNaADb
z3cw8Cx70kun+ul3s+Qf07dFqz8tFb/uqy9z40NX7H3xHakqlNGq27nZ+90l6+ppiCK0KH6yXBRf
Gcb0uWyt6CFGjm7jFVb9Dbg5SKA7TFztqXQ+o8n6SPoyNNCv7k3eFoQ9qAX6LkFrgq5hFFaDtDxR
yCr1tzD1nhsPwLiAc+gezYaB8kfpnW5wN2Et5UV0n3KXg7S+TM0zDV7UmeekmGQR3Mtk0p7anAHk
43WN9ln30DK5uzwBg6Le484c6eveuDdZ5G1idDBsImtywdYCysMo5OU2cjoB1HLoaKgVIaL0mqFc
lSSThagSaRYzcFrdr9Fb2P0AmA4t/35L8gEzC6qJTIRL9Dp9Vb3NzVXpVu58VvPi+OMJibegiAbr
nCvCUhuvWnxD0960wCAqV2JS5UBepfIiuxZp1piK4PTNb11H3iGbtvbQ8SMtI1UHwA28Cr8tIaXb
iRZVduA1NFGECbpahJzUQDOqxKRZJRp21uLqXVPhpl4T0h6r7d5X70dbaVEvdxd+aMY2Qt016kO1
W2Q5yOK7IBWeUU4DlmpES5GKk11yCVOjBtD3yJKLowZSsmRqqgCot0DZJ4WFaPK+tMfvNyv1GtTp
8FfHdf+bnWt0KV5QmsJR4jJ97SOktjq3ecbHuXpATzFKLVo8JgMtl/iQIm6YGHutu/GhHcDWs+5A
Lj6VaNCUhiVEsSy+VUIwoOACeTf8XQxzc/D6Ln9AVg+NQqoJkMSRLUu/RdIxf+AtnvZTcSKBKc3s
ejjekh/avQv0InIDCMj1jGMyzCbKqoC2aXlBD1L3hylBqFqKSWz0jdNsvXu6FxW+8HJ+1Td7c/Nh
iVLKNOlBmq5/orlrmmFbFodZztbVAslPV06yqfcIJ4RbZD/nS9EOFXjq1ZQGFETPl0orSSZLUKd8
unG6W0PiuhCY2K+7kZLzqG6Cm+U32rtN1vURGxCSMcevFqAbD1z19GQLajRosFXRoAAM0GqoiYyz
BYDRjZIce6W7M2gduej945zt+gVdBbXrlSiWwOC0y+uAXuSoR7odMkL9C5qWzCEIm6JafeZiROmG
dgdQ5bTtHZZtLDqnvXtaQz9fhG/zGQ036pxHx7hh+AWiU4tohhMnBO8d+yhLUFy0SOFcZ1T54H/B
wWqaRrLH0XCsAXNatvnqgxhmBprRn940W5fYgPfuAuXd5emr9/2OSdHU895ByyX5eFnRoONPbQmg
6QlNeP0X3xnQGFYylMQmLYCEo9FdQC9a+/HjMoDW18rRYRqD5x34aEW1XMc5EmKPSEuPQK2N5orI
4UD1A+PctRhieJltj1SlHF/WTcjSl2I4l3xSKJHYmK5Bhrr4ZgNtB4BhapdEsfTNeXNKnQkAB2oY
fZ6hMg6V2x1IFvqAlDdT1g0M2hCdM8xEdF6tqarqdXWGNzEAA44CdAJKyadHHPfYhdzI+LpeLdMX
tcGvdgT/84UWrevJ+277sQdGNNgN9igURDa9WGrrDApcPFF+HZBMsM6tiF4NTeH99P73JWRFBZSN
pw6tWee0HdlutVNmXxx3ZAeuvsirvMcXe6e+40mmmR60zqUnAFnWNdok1EazX3uoASoCrX9vG9L9
Dy43l3tvGy8Hyqocsv+S8cb5/el7W9yvNOlpRtpW5mHgyyHHP9PPX8zvf1E3l5QtOmVLr3aDMgfi
Cjqfh7MAoUYO5ELASThvA/pQoNQyec4jwiYBTWk5mRML8P7rdiSTmWb6Enqfm33vrkg+d7q7S7Gh
dveiBcKDuk99C7+9JLmsN0hLbq6uL7f+/HeX6pCpB8aA2dlREnDDbo4gKXYujoo3LOY0nhwhAR4B
SQ88YWiPIpmc+7cV5pjA8uu61dtcEIbfr/ZVQ14uH9fdI6us2gAvCagBCVmyW/+VI4bTD01pqNTh
pFGDRf8jJC90RNJ21NnFOyuXIOWmj4Peo+qTLt6TtmWVcDZ6Ec3WnWjTm/1HFMA4YMHa8MZFLWGK
7BQNjcNeZ/+uY00M4E3y4VP4Py35X7e+87sT/193ebf2TtRbmeDw2ySJaW6dNNoj0I0mZ3MEOFYh
8LQAOHUFmDbwvFsCCNp+it54mpJPBmyq4yL9z0sG0KtgnHOktNViGhwBMuGuA+yT1q27Ihc9gqnK
8ra0lxG5FgiM6Apd+V+EpMptmYDsQZ0eaejU+W6tBMYxrEUdjvU36QZlaFKcebZC/IVjs7ikPEFD
LmKautHXUbHddhlDZJGAEaGM5GFSgLcDhsnVgYHcyEAzQlamVb9uubYRvxnkUC4HLosfwEdBQFcN
LDO7fdc5XwH7Dx4co0Rglwx1KcdkT00Gq5Ybcb6uIXvYXMIGJEdDw+NPiLcap8kYZwUtDPSoWLiH
DKgWBwAmFdcBAatrZDSISeZFgGI7/C+Tjqzoqnt1Id1qlq6f7ULpWAH5+LMB2lW9Ga3RIi1clvqv
Lsu9PekzE0GogaPIW6YuKhS5nw+PAumyoV7qiwnQ9UcPlWSPpI86OV4NoHXf6cloCg+EbAnop/SC
1h0FU1Ct1rZDw8l2dVSbukKczSgGIvCvOSOdLrrLI5Ho2UC5Rc0XgHmRX9K+Ot10t50oyidwEfaH
eKwboANEzcUYfs4mJwJaFMiQPjtNEe7JSn7a5UbX4xjsgUaYT8xGP2tn7C1rDFfR7CPxRAan6gog
iZfznkRt4I19krkVXbXKdNPl6oHSEWnRIKuYd6YAGM1ooECVr6JVNNOGO7/I9hYAfCpH8rlborfR
u+KAEiMBGNdoMqB2cu4Z9Z74mCWgsx5qhwHASIIY3goBSIGyu6ehsXJEHEq5NwbfPmcNCnSsCu1X
AU1pAEcH6lLfBnJENdKrTq+rWhDLtO0Ub0hXGsiKBdqs90Jv9U8L7YP6g+pcJ6cWj4ALDaEqS3C8
/FUkncWtdl/J+b9s5qIFjBpcyKD93tO9Lft33/WKCHvjAauuC+q6Yet3ibcnWPeoqPtrXUY/SCL0
d3SlPDnA8wNCJaDkC7w94k3cjFeg+AxNCM/odl9Xk3/EUD1qGmI604KmSZNTk/bAJsmc5VO+gNfO
zesDKOyyDyH6aZ+S0EI8HB1K34BXyzdd1OG2wKfzxWsBDSBL9i3LvHk/2kCpIje8GQRVNbV/2F0/
oM5qy8QIuu23fh1KNFfJjMAlKWXMf+aSb9LKqBeOtmZhNhtyurH8Y4r3nFPYOdFJgGjlSgN/m1ms
S/oABdPgcI1QdqEMTFp9Dlyqt6lb9CAcqD1z0wPLpA+iFq+aN3aaxuiHOIPUfRNbIu4D0jXRgtMp
uZsNHn6kXNChHlgDqwE8gH1WH3PIl5OQbYM6dzATPviNj0qUxML/qsK7Kkcn2aPKx1kBrki3Al5l
Ig+vaBsgFQ13oFfoEknBt4v21xuErP/Pph4SyOa2Z/Gfo1+gfMuW8kvZ59WlCf0Y5IRqSkPr4FN9
I2fjUF2QM+s34DxGVfqbIxlIrENANOXoV1j7RZxc+ugTVF0jKDhK0f7W/GmIRvinWoHi9c3E0d+1
hGALrdNkdSyVZRaWi3ZsNHZdaTUNHjpPG1TnHxbC2yNH2icF1uSega40WKlIFiIzUcPKcLLkHYJ/
xGtSu+geA9p4iXYg2ImrZDWTvHKfkPvrUtrljSGF/AGp8ZM25V/8HRc4f7kANg9rpzMNthh9tJd0
qLVGYWZW4FelbE5nvjpoV9KBIAGe2meVFckkk0D2WrdDfd7ral9Y3N6tTr/d8+4SWlxvCACG0xmA
mCaYUuSppFdm9XpMMxokvUxrOXszd+oVuqU3YW2mWa72oRlQifByPed/AmKLr/vTMjLqre5Wkahd
0gXUCkY1gGnU7xFcUyUHplUvFyo2oJmbJIhqOTbzD445PNy5ZLMzvpYv8MKSxmbdqFf1DMsw20GX
Ahkt5bHAh5qNAzA0lOnWl64iv3mTSlXTbZALbaFvY54LB7A4ajEp5xQQoomdoLibNifl3c1xUVi7
tgHyQSvKmO/qJAUovA0ujaeic/pz6KeJ/A9p0SaE2nIu0CVpO/m0BYV4b0VPZENd1nBm9uifZqOL
xwJlVEC9OYd1wx8SlEA89DWgcmo0Rq8ELgaqIwHChQGgZcCetawHImtJiN5l9RliHoNWFV9bMhLg
oE7SM/CRA4EQch1w1+ou4GjoLkzNtHhvJp+E5RMYnXiCMloTmb3775k0Hf/IIhcE1+prRn/D3Hwz
FfR9ZImoDrTd5/UXANUXB2ClR1eAY0dXmt2JSY5nbtoPyy5PQtAraB+ahRI5xq1e46PA1Z5noH5g
03XFgDMP1unVEke5Sz0f+16aZ2T6TIA09Mah8+0DSaQf34xaR7P3RMRpAeymze/53Olof30Heu2/
69bbYgM4HbiJAlOUoYBpkqK5FMilMC/KjYAIYj6ShgaKFaflBZ2yy6rWAWBs4oEU5nGsWtQLsPZM
bwlunqAVEjTbgUFvGPpdRL9c3L1r9MgEBnmJQ+XNi8zNm4t+sWm9mF88c08aGqwsB14Z8NzcBC9i
d8HwOC3aU9lk6Nb9TeCdFlCEHt8uCnkV8EH0g+ei+hJOAG+jn9duJJLlTdyuOv37IeubL+n17/RN
r1VgE20P1gCCKIDpmxcrB13vZp02ZtScaCr7/BoDzuY4ue2EniLlObmNMDbA2EepRhP+1Ia1mgIq
w9nwuZLrTrEDANpJFWDRSnAUJ80JkUnFcL+ER7ztpx/BV2wAGzkfjpOqsSbdwPtdVrX5E0lZJ5KH
3AgfSQL1dv0Qj+id92f3Ad3T7gPNbIPPZ1A3Y1fffQDb8avey0c0S7C8AoOyuXE/+NxEakdREBcD
qlulMfdXpkR84360LTd/tsCG9MKEGeStM3xm1hR+imITnApwyvscHDfG9IWW5NKNrixbOF6oYER9
D/BW5dRuyWqHy9Eb0O9fAdlxDFjnuVcgKbhXJ8UbaZKinQECqYXj9LceZBlQBQZkmXDc6aVk0Oto
ZgmjOhaZ+EiSozbVbne+LHNB6mN5x7st7YSdMxskXQ0dGd3SeFgSIMGIBp1ZMcBRS6WiQTKQ3nMU
B+zJF1Cm6BeiKaCGkZ7qOyCvTHvO0/7JS1zARfhx8wEstnE4xJveAG+2MJs/s2hhoJb4UIA9TBy8
2Ov3RQ6EQ3QWzI805EBSAhNahpj3YHXsYMzDfJEVOwN3Xbw4VXuKzLD6CKwZfBgGULEnzouXx+Jp
WNgL+RgoA7wYcwzC9JGJl8nz60NvWyidUjuA/xSFvb0RHk1hPk3Rkp1KlRChAXhVGfDE2NXEc/RI
Kkn5mTsX1PC/riBDLJZr7boDON/e9FYyAtPZQQBSmGOLPsaqFA+eg49YCwCKMbe77QoAQN39vdUf
ndCSVwIB6BQSQN6U3nFG7xJwGRUmACkLDyDntofOeI0MwMvFfagYB89UZR5QDgjC8qRCTTf6H7IL
DbWahXnbWKBwAQWrUxjRpp9QCNX8mF0BhFfkgDxvsXCg9K0LuqaGaEvTVMk0I3Pnxh4oHMmpwqtk
ljMjuFGSk14jmhHEePdyaUefO15WB73v3bWGNvVPTcE3c59V895O5bybMx+HkHxCFzS+F5EPWhOh
0mAnDj6wArVEyOXjPRHTZaj4+V5eTaS9WXAzJRMtFWxud8BAiIOb/W7WdwCEf70gz3cCVAEoGg+X
m6FTj+fJtcYCxeWwvMrv+fzU/buLDZaedf9/9/NDgZqU9ZqAH9j6Fjhy3rsF2rBiQJ7lefiJd26+
z5OCHx3Eu3ZeIsTGxIswCvO8xzoRr5DCsWrTGfOSoZkJWFj9GB/z3C7ghY49atOjGcil0QNE0yzj
aGVLD0IBzide/6FBe8gDSawZkxOeSKgbU8Y3D17Zf0+2XLbo4o4vGomTZqSzUM0DCJ8389gMn9La
xnvj2M8XrwKf2tLbYjOEx6hD5ArNSf0Q0JT1yQNIg8URkMxRcgYrTY/e7rLatoq1ak66AaC0fkCS
HmxFjvVbkQz4HwREZj6iwjBRPVHAoQDI4QSm1o6ji166F6cspgdr7KMzOp5B+CajJ7Muoqe8mayD
LU28BLzpaGaIpATp9fVOXVpevGM5wJGop3LttKx66WyKCR27q0ztmGA6QwWhwhglzynq9rGPMzqA
qYdTKFATjpz0g4XCRODZqukq47IP4vuNOlNUzIkayCHHwd4tLHHSKvIgI+ms2qhBWFkxVJ793JYM
fdPH1zaPXpz0T8S70BnmRf4TX1i4NUK8efvD7ALHVpqbTOb9zs37gaOv3ncfzRpdXlPtX0kiv2RM
0iNAtPwtYOn8Qz+Ny7mxc1zgWBg9kgXd0ph48uHslDPh7ZjiecgVpQYZJOvDjbBDMLbEMUP9b8Mu
NHPQWoJvWTvZaR0ZkrzCXymjkRSFOx362j7b9uSAf6rjz8CWjXznOVrAjRB4Vf4Sxl50IR0YFRwU
mqGDFQGsreuYbDcSqIrrIEBhhQ5D25QEHZqDfBFwAV2BDxF6HPFJnAG98NB6BySbwdG9LPMf4HL7
baLoJkdEPjdyNoHtenO3Epid2TaveASWO8BaoAS5vBpWVu3RppyhcuOnjgwtsCB6FOTDhwaRtNWV
swiVNlN+lDIMm4CHAIGeacrU1K450NcngBqqUquuW/CKTlM9ZKpECxFU1GkpHxL5DLCAwUeBkDdK
O5BenOM7IUo3ODPyTZVH+HO/DRzQVciTv8k04361nIENgENiZ/0012DcSWoujjHj3dkwMWSoaQcw
hTF05xk/3plmq5Ls5EnK2EvQ9bpO75aTU0I7aX/aDp9ybK8vF8V7s0KQPmwzeabkGM3oz0Kz+C0v
qA2/1ZFL5Y3xa17wbokW33XUl3/XHHWev2nsxkNxr8+OhosKlQg8nhv6M9l2U7k7mjZUeaf/oDde
9MckS0sldO/KSP7hv4JMBZXrqX8DRHMavtGyE6O4BOem0+pNhtXnbmGZ7bswdS/SKTqwfYB3IeLR
ETXKE//jTTSyKOk/Gsz+boUtmnWEmSLo6KEizOU+4gsYRhPdEqsclXG4KufEAjTtlCGEE3Z4DGr3
EvgW7SobbQonWrT6W2Nq7z3Z/Fm24aafB9Bdo8N9DLgCwF+nTQ/yBAeYRDnwDE8kGUhWXWcvYyPY
tzElZTrW2cb1ZbidQqPZA6YxH5DDlKGxoaZOauekWYk/315M4MLTBt0Kqq0a4Az0LPVxdN0a+MOg
T52modnFpjc9F8wPEcdHS2AZWkAbc+Y/CDlYdqFAI52CE2YA9WFoYbm2Vf1Th29m9LYO6AchsGEe
2z+8vkUfjwJFmxQ82qgGmpHuTtQuhoW90RGDdZbCUdM7aF3U5dexXV5AhDxcgTYDOknFONLJKfkr
KfrP82hPnx2g++2HMXU3QGyvgHdjfJN41l4AzIiCgLRC9WOqGEJI1gP5zG+ONmh2Aa2STpumqeIP
BxOPlw80dc0l/oCOgxM635EgVlZfqZK2+w+e/EXfVgcc4rn/sXc8UL8hjtZV3EKxU9q6e6DZZ7sm
RtQajxpAba7v22kYbeOuQDsxvV7TmzkOSSBUf30/V6/qq82/oAG/PesTAD389THA7swDt/LmeKdf
cR20393pgWAd7paQbkgOZc8BR+fy0trwqpnPwB2pcYqMlhkwEmWDaLTSkuwo5WonpR6KBOg0q+dq
J1eX1ruzPR2zVmxJRxvN6EwBBanajmTa6OYeyGKK1t7MJuiLEbzvuwXVBip76aji6L7tXmdaF9rF
sPWYYSI1jPd5QH/BB0iehr2hNTdaklcTeTE7xYKwwKETxwtjxz323fH89GA1XntF7cHGMtAYjMQ3
anCa6FSi7ICk1nUNIDY0QD2laW+Ue4NF08UDjU2GgoEr3no8oPfjaERDyplid5vMLYlhmYw8SFvb
vyQZyurVaWk9OCFVhRrVanY3GWpvCgclrsiYNM805J6f7KcS8OBaV1aozi0nlBGb1hOprfqPMfaH
69QBQMRZIm+XgN8DZbGye0AUtHsgA81Ih0zGhDpzD58qeNy5Wf00TSB2GA/SyB/BoOgcItXGkVAv
h4KTnbviIw5+LbZ4X18SBi1XvkC0xwcI/+kk0UAbqT1ID966cVN0g73tjDC6AoOeLWiw9ZF7EPNH
0qEQzOgeaBpWDjjPs/LcDWA8sgvEmWkgsS0BlYJD2F9rpqB0Ucun8hKN06MmvF8r+pSCUgw3Miij
rfMqr760jHaR5YznKPAal+1ohD9y2/laDBl7AYJ7fWlMO9nENTdfRnPyDovbpLvMG77bwLG+lgMQ
/yb2hUs0jZNQA9wN+frwC0kdgLQ+Zmm97N1eIsys3EkXTYYBqJi0O0Zm9dlB1Quo52eQTmasCEIQ
BJ5IJDZFoHMVQZmwVx2BRICb6lWnMSPmSnysMncEsgFD8UsRtZdBYYmOCh/OIShRLZOZLO/p/Gpo
6nWLzJAMfffWuPEJqFSvWbf8vUyWGlzPrhWdbEuChaAzMqAVm9FubNJuu8qN6yYguOYOKIOV3TPQ
1SazJ0t4iLqm4VOMJhC0EsQZP6c0FaqZk2QaVrFVCEw3snIn8WY5MyzniBbUrfYDkS26ctrwY2jY
5o4NyCWtufpfqwPe09mUzi9Tw9x1RdcEVAFw7+hUy3ZpAQPiCxvsk8i8lzhtgg9lQ1NfYfShfQYM
JSQnHi/PnuHxZXfjOnvS3vpAi9n0KQN3S2bKbVOX9ouDMNRuxuvbvgUw1nOEsN8HUFxEQe6jKJq3
XfqBhkIuRtCEjn3QOqOJ6y0HzdSunGN3i/pSH8QeInwSidGgxT3e9U5mPJGKBmBE9TtABABvTUYe
+B2U82yz58oDZB85C78cj7bju8E0NmYA8JrxWqtoX5cbV1Y4wwdWu9XLguirCgn2iwTebmx+cEhy
y/zsl+GXInJ2Nhfzta/UgelmGkVhi/rnIQxazwvPYCRcrow30OGUt1x9NZA7ia00vk3uAMDtN/3N
jute6QAIHlAQoySa9r7bZ/V3gT+xS2WCkJ++rdWfFHTdxTDwp8nR2qd99L3cXNh6BDYZcuL0w+lb
y52sOGTA2US8UT60sztvB3Oy0DCSAe6GlNoClh9rIyiOIXHwlb3F90Ca7J8RjehPncPiABjpzEcN
HJSOlOey4P018av+GS/f/XNX4ImEmvJqSzoaeJEsj3XsrotqhoNmMEmAwUeo/j5ov342QWIcyThI
AJj6rA36Om96tyh/uY4yGCVqmloAY6DhWiKqX4Z/l2A0/pQabD46cTYdFh6PX+be/gwMnuJHMbjv
OqTAbRYeUC3NcpNPo/OfKEG6HqiV0WfHnpNDvEQAPm4ke3JD0L51EzeDOAckhEhULNtDdGpo436f
FN1fJGk9iTTEYY2eC5oiuF5taycEUJLC9QpnV27buDA2htkiSK9xvnzQ2589W6AxHn5aTzPSLdb8
ZFnVfLKrstrgjJHuKZBMwWV056BER4B0aQHqLKmqOGnOVuq8kEoHp9GNXG6Yx5EKU7FqskZVaD51
crOGqycXiAcqDvcrZCeJzdJ+U63cSM/+RPYkGE4t0uxuqdap9W0OoDCtmhI3PMQGUrOKNLmwFqF4
drcr6M9UhOJRyuFeXEF/QnD+kjM9+ux06S8s4R8pG9EqUt86wwHqPkORpPyTzLk8JTbagdYERp/n
SNAaONTMwAdxgACzRgDLMs52+eRVKAPAZywDItS2HPMZvAqo8bHUEHJgqeAID9hjJeriHxKpDEh0
6WF0mvSKCkDzKRYALuwawKySOLsLe6JZOYLCRiC06UY1e/LVUNadjxqkdu78TRInACNG9WuNGgT0
JfPq0nUoh0Sr9GezZNFno5yyx5g1H/G1G68q2VanrAIzHQJc7SYZK2cHonl5nRxwLxK7YpzloNDK
UYupuBpJT0OGKgSwn+E8C5T0My/kEPDElpdprF7+PWFMieVZNbI1dR9vzKrqtjc4KxpOZXZBCOoV
xbIlkBZCV6EhA/LwAafTr1HVlGiIQJh6KWKkmH8Vb3QG4Ikjo+Rb0tGQSZntfU8CFF0dnGWaq9Nz
K3cCPb5oKsFxmQzIxPlPvrkZnRhA/n6XAUYKTFR66JN258cO0C7f9MIAsVXDFTn0BArrO0PbKe6q
AeUcZHDzuD+UhisDv5XNkw046J3jolQqtLIGQPaJ2zyldc72yVgaqw85em7X7NCNPOPRN5sflzLv
N83QLrtWPcTaOjKvLGnRt6Nlmg0TapK7EfSbC5kd04L72xqrjn/ImZd7el30KpuBQqFIBjT1IseG
I4PYZCrubFs2Mgn0mji3g3+MzXkrEC09R7GczvxtRiIZSCeTHsVLWiazXqJ30Dqa9Rl4iEzz7zu1
9r+7oinjeb0VWqGX6RVARP55K3c+JL53j6SzvME5me0Tz3z8oGowx6ENwMTshHgJncwNY2a/Absl
EsbgNvgUlxW+eifWBnVsLp9I19oWgKqMDP2OnflJLoBe7ty53pPRjMo8aEcPmNqGmX/KWPed9en8
p4cDV9AB9OgJ2HwmynCudmGZKOis/1rswThyJmOgMfwcZGgN6DpDJ5vW0Szmo3O07PCH1ke1Gz/Z
tec/InoAcrGjIloIZvRLPRuiD597ORpACTEZMsIWx7R16x2esWxbR71toCWkkEenKoCAodxpIahE
52tbJteSXEinGOcKfNRk6n0p0yI/UqhZR6KTt5i08PAVPFrAH1IRadKTW1pnwGomuagUbLOIPIHj
HbBipz4P0SuIcuLIjMtnGnoA+5553r34s1WsKtLb6oXERqz+GOIhBxBFwBaAaaZ8yVlXPudOOp1l
id8wOnzQYOhO7RnfqCiXR7f5JZ/9v9K5LqqNPaIIVFurGZRkg+vt3LDBsRXkzcB1IupgPfh2mCCl
iVic1sXqty/VV0JVGun2ztCVeBp1dvhCejnxeG83GQog3k4d+nQBGpkMmMZd7mzzBnXv5FNb7rQe
T2aHLfslTL4Nc1xc5gZ0WWDVaNNgiq15FxGpHJkmonfoFYvcqAZ8nK6AqETVe6q+sAEN/+iqwoPS
tSPgNifxA9jghuigDI0IkeBmaR8dtNnLwWfb5U/1/zH2Zctx48CyX8QIgiS4vDZ731uSbckvDNsz
5gLuO/H1N1HUmDqauXHOCwIoFCC7pSaBqqxMA7QToGGf7LVpl+NJRuWOh7UH3bgOJynP4tXaRkoU
rIq2Ia+FLPf5hPvm1JmjvdaRLtg7A0CANMyLSL+yAdSjEJbNt+0ge4gQq3XUWIfO4f31gzlBcBNw
78E3WZEe8FuYbvjuRmtQc4IuQOeXiRXB3+HQ4N8/2t8Dtxj9pOd4cUBdbPWBDpy6xBWetiBeDjiU
Bv5zmoxEHt73CPIFodiaebZ2pu+uVcqvogpcpNKy8sALTX/iRgkKCgk+uClKC99pYlXP2k0dYFUg
A28t/TyiJuzcxjFD2MMA976X4vfdV267ggJOf25tK1yN4MTYel3WnyvXBSZWTcw+jjLSTGe3xdH1
TISaYFrstOK/bNCKA51cBS6C/4Mz/Ug8DtbTGFXHT/+U5UdQT+uAdXWN+m/W9BAejGztJdbHlQnG
wlMyFtmLCS63jdfk+sYAfvZFemF8HnOGU45R2qBvnFY24mvP9s3SV3HsGHtNC8VrUmkAFEOgyUb+
aAuJ3Q92qBEPAEl5OZDjVlp+k1kL0domAo0ghDZ2CLjXe9yRv85D5rb5qZFQTU9k9gsqM6tQSchY
gGWp2Ld3cuIejEelKaGZBn7I7dg43akbRX8CaKOfe4ut9vQiQD4CTAuGAfXhZUY6k7NPzKZKfqcj
2N91DRJaZsuDZ57Yd2iaTd8Hg1VrsnNlR7hztkMx990emKkGBRtjH9TVrtaa7mKrLHzXavGhMUCK
R6rxZEuC8UEeZDJU2h53H21Fk9SEXv+w8B75vMcE/WXLhk7opMKHhRMOYNBz0mZlR0G/1ZMWDJ1V
l+Qb6aHaGsGq5uKpxpwDharbx6B46ezgFJkBVttD3ez6tPqdmYApUSNUL4/jcotSqX6Fui3wPy/T
1PNkHl0K77M5VXyoTaeYnyEzVqw83WVbMpa8ry4ftkrV/qnan/YjH+rNq8NujC4t/7z/KKIIsApo
7MwFCp9I8fgoUKqQjNEOjAMh2LFVEcPneobZ6VO9Aw2hS7SrSsgo0ZI8E4DuRu7BrcDXBUKuMy5o
7BJqkXHpiO2xkV19QLTrltaRBYptNf3eDcIQETLwRMTK/cMacooVvAvawOGOhihQgzJGBvj2H+js
RChZu5TNhrVgXFvwsosP9aghYO0nl09+84aLz39tTdt8WkfDsC+/Q2643HqZYBA8Ha30NHeTqMsQ
zSo93KVL3fF7NTV3G/Wu+2C1KzNAgFw5WEOfnspC9rtcL66L6V/b01RDO89dtecIFWygVdRG84+D
wGoiGYNMwT97Z7HD/TBsan8KtPaUonSvXEVJ2Z2Y66T5lqxIJoSB7/XlsUSR4r4YR16uaIaaD+PZ
k6yJ2iSh/SBOKX0c5qU/j5f5z+s/bOV0oP+yNBCAlHqigb0T4gUiaJqrBqzM1cALn62CSHQrboTR
bpmJlQ8NxWDeasmdA62oS/N9LU0y/a3sUEVJc8tqT2r2CfH9zWKaf5TWZGyP++j3ZYJ+UsBRbBUh
zx8bQFErQqNTar1mJUBT0nUQhlDN+KdXQQ+vWs1ugB5XK5qnMfXiEWQC0RjfliXLNh/c1A8b0x5R
2GV6+ReYbS3Wwi0zn2ZnR5qmMe0z/0uWNR0fUh8QLLzgJKqEPQYEOak1z8LMUPA0EHaL1nZQN2ey
zeLNOkoq9m2W/ExMXu4CUbGLNVjhdnIC52DXbv5shuYvcBvlP7V6UJh+G7hbk7NjHyQgzEKA7IeZ
gAEODlB9xrlQMHYqyhyM9h4w+Zn+S/KJv6RAJD4NPF43jcZfyFQazVqPwOVKIyF1hBLN9EIjR46j
b7q9ONRabeOdXGsbTWu8TaeW4+CUH8JK81sc/Y/0EhciTzd61IG5t4rylz6JbVRf2sDjqHc6B7Pm
E+evNCD/OBt+GVZun+mdP9ZRupEM6mrkgYgyBAJ7Y1zRZnifQsvW8VbIgJffTDdHREiD3h0Sj3wf
o07z0JdFcLUKE8EEfbC/Nlz/q5jG4bd3L8Rg/e56+4cNpuN5LeRayluihfaHtcwd5dpxvHkt/iiD
FRAhiFgq1HOM5PNmCLJws6CeLRuoB1yuM5SBG5AQrZqN5WXTgxa0I+rOk5r/YH0igZ4rvoOoLPoJ
ZRyQoXpj/MCF3MDzJTLB4IGJOnxNmlp7AbWi6TOp18+g/PBOYWn9nQ1KRWNMmtd8KqyzC9T8s25C
OztC4PPdV9mM1l1l3VA90satnrVQInoAHqwNLWA4PdwTUW940Aq/0INgw0vZnR3VDKqYqlAHSeqR
LbBz5k+q9IomEteDKoMVjna7mvvkhbz3YcrG8rDsQ71lbz3i0yFG3hD/4vIcl0iO9nj6xAFCZWmM
qxd1+7QXLdTTx/JMY66cTSMPV0nXAJyshmT71xqaQjUpTlkcIZYPq9Wabuyh0tYae+LdIx4+VK+E
J+qRbWHpY1ZXQtrPef1kJ9//WvrJZqVv6pR6akHkPSCYbiFsBPT7ahAVblCWF0KrwYuhNgKG7Hm8
+JCNRSmu/MBb/W/MakS/1nXeV+RLgy005WNAB3UQvls6kJrZJI5h4kCcT91nqdEK7Tvwkdk5Nd0Q
cE1bHMEQ+u7haOlOt4tK/NChl7MqgBuFcGKZ4HRV2/vlNmKkJgK/NP4zS9cUaFdDAiIyXfz945sO
udatgSTonb65odYieDqyAozrmEwG09qFIk0B/MNDwggGdgWK5tYDhd0opdd5Kfnm+Hv3RdsWh/kZ
gO/xThNVui6YDdFDrT0WsZHxC84Mm6TunV3hyp3nuN6dGt2sQdzVBm/6NL6bTCDebqnVr8gBsmAI
bGh9u/MsDVzcaiX5jpCGgSazVxwKyBjOu02BSEGjbbhIfoGaIHPjbkPFTFSyRBVNHucVToL6ejFR
j9wcKoSisY7H6FwNpSd4hPV2CO6ZsIECXZBsEENOcPsGfxLZqLpG/pmYy0motsa2rGRT21Cujobc
r+wqv3kizG9gsMhvwwCZgzYED73pJJ61KtS0WYKjPM+Tn+SHCC0mtKw2TlobHpa11MtUfY5wd4t5
3gjaxOuMS36mHZefqmnZcwzxO4iD4t+w2CeZNyuTceBD/0xEfSB2WgZVQ2bq2ikTpbcJRZuhrKTW
wLQPG03QcGnIRrNko2GnlZNvhZ3nkw0lWFo9b0PjGjpJ7+NlYYWS7bqtmu1/bQ12pW5TZsw+cAEQ
uVXa7avh6rEfyHR6aWOvQ6w/jB8mDoBbu/bcC6Syc2i9S3CRoIhlH7D6VrDAWZVmn98jxrM7+Fjy
u93YJxNX9zPZOR62G6ghQZCL1Ow8RUsemjoKjqH4uZmNouXNptYBGCNwRIdCmav4B3mKt717RcHU
BHJVYIrVqHQ2wHc6s8YK1Fs38SB/kI7KopnyYfhJf4VmGol4DP7X0GNBhXkB5Ix013GcT6CLEohE
9uXY+CZHsrk3av1KNmosNYt/Tu/YYjaTQw4m5CuoAUBECoaQ1WKbd1N7VBEChQKqmeQL0GLsO8h6
IBIENjRqZOWJctsck4mu2lZSbvsCNwDXLlPQCXfWFdVNiEqFwQ+WgDpZi4V1XewyAPpRmPEvMtEk
+VOvleFPUy1aTORWlObWcWzIKqjQV6aCYHXUh3OPbPjl7AoBCmCapGbxpaFXGt+Mov8LL6L8ILus
gDSfuS70RDyDausI+gD7HCLPdUaktt83jN3JtNipp40TzvHkJzMoeyY2OIFoZgizCiBEtc2yxgnN
fu/o5v+2V1MJVJGC4XataflpxlNKjuIle0peawsprnAMEDbtEze7j+B7NgKwtEwiz+8dKC7vwnGK
LfmVUkdCmfyKjs9+oEXg60CbVCzuHyaMhR0DTzxwYnxiwaiGstoEQQAhRkWjsawjegzQ+j6JALVb
X0MB8GRoNDcjHCtzHekFh5wo6w42HikHF8ITKGdi1o0aqTgzahNp1wqpwPWnCc10fxh6OB3I7rDK
uhUZamk7fHsn88cgNG1XWTjBssFtnoAGbJ90S9RAnvNgRzZqQu3LJELxAL+gABHajj4K+qSisAfZ
qxMdyESfG9mrIYgBw5X/8gW/4Ow7oKANuHrhQQbDyTZ1FzZ7u47Nbw7TX6GyXtxrw2EvUEVFVKY3
v+V1ru1QTA/pk+neDRC94ETsjej2ZWbzBkFDegFkINzJFjIps3Em/iZXarIoQMZ7hPrbPK/JoTvW
eXMyuBmdMwFFyAj1gK9F4PF1FApxKIo4fq2kAo2XzpNuDPGj7cUX8gISKNglDJLKNDSrQoKqrhsu
vRjxTtLS4OCw3AKwpRS7+ZytDtuADl0iHGQvdNZ2LdO9Zm21FUbQQVW6bIt9FebX3BuuYI8G9bld
gdZiOUvWdSX1LR0EBYRdt0z38tVygmyFFpdPKz7pkIEkV0DtVnlo88P/l+GFCF+ICWZxmaCZoA2V
PpPLLPb/8iVbD226oATdOZjXS2adnBYhXnMExThvgAJEoMe59qbpXDmEaFaQKe12UxG7V5qgpmqF
2CPUlMzOy4pWLQP3JoowbCWpi52oofVB6F1xfZKN4euAXKIx4g1qBlDAWApIqFmkgOgofcS4Ghnk
xMncjdBKJOs8hhzk1umm+EC2KivfZ+c15E1GHYq6G4TlEKdX0T3PjpNDXWc3sNFJ/Ui2Pk8OjiGj
44co3dw1FA3ngGzOmhydIkbUVXefDVzi1sLR6gPYfsxvXufdxqJnj75n4tlJytlcOXpzHKwRTBrK
K53Kj4uy0bl5dWY8gracF4VaEa8gQJCl3g48Sj5DWP0NhWvdym4sF2SHQ/mUJNFLI/XyDcJafGMj
3ryXyo1P3QryufojRJJxwul2NNurcOR2AGrzewAG4s3gcAYp8nb4mrPp3e6AvApFvPq6ibh17FTT
Z1B3mHtuxD8O1UT/yfZp+Mfl01b/h+3JBdnaBj9yx5PBulGja7Z1a1uczgSuVftPE6H5V9lV/XUx
QyipOo6180KmDtHQm13tP0l4iFSUuzrnrwsf/MwZv/jVtRIKyYEN2plJ8Eqc8SXZqEuN0fZ9u6Iu
OQ7MmR1b9a1qtL7bSa2NHvj0+dWSzI/x9n6MykS9GNzqIYIet8XkmvED7ylIUv5xFbqFnIxwEVlQ
Nmqm2PJ8XGWKLQ3pp1TT4G6KzsyQVOjT0Ed1a73vbJTbWs2x6e1Tn3TFzh3c8LI0TpVFiJR3uCLK
2PorzFixI1th27gckmNdiG+UvqRUJeU1kwagUr0WEdAJyHzSxKgByeG0KepqYep0Da/hpsRZNanq
CJqiKutpTwAhgzDlgC8DpgMJz2Uv5KbqSxsaayYy9+ypKgXL7d1zFJcdRICHp64o9rltZzeEUfMb
9aYxTW9/LcYwHbJ5RpfeTjbAMi8mcgMK5JfDA+Cm1U7UkMfYIuUMOiEQOaiJZVUcRuMauhbTerHR
P0Ck07Ct2z70l61StVa3jWAfNPzXkHGk0MkZwCL7BLGR/adN5v+A1XWoZBunQ6Mq96Sq5nMNR7v2
lUC5e+FVe1P07r60mpc+AjKUmjD2JA7ZhCntCT9qKWTp4jAZh9GOilRHYIihFsAqxGOA+tweag24
dSa6eJDNNlKlOlO9eixtj0JYvwrlihKU8SICseeNlzyaaEoefeh097beQ3S1C4E7hD1zAqDCE+Fn
TY+YGRBrvTWBUj0qrksxCBWNCPN9LjAfWVx/tSvXfpQ8du6VvFtp1yaAMuBvH3iWL/NwCCp7V5t5
7pNvHeTOo65Dcx2UvbmhIU2gcnZEutRNDybIlgG+Tot10XXsZtqgB267poUUA4ZawdktKtG4QyfX
DUvNNc8hqsMaEHvUqnYiC0ITaUzbBZJFjXGGyvaROTwBu+seYldWkGgSaWasqjhsTsA2jXs21nst
LZsT+E2A8DHUhYXG1JBf645jOS/5r+nFlumPMkMpQgopkC5AXD9AxuwSKnR53rL3XhinIyY6X8tA
MYOCVMwCl4cu+dQQ5sNt2zkYDSCG0Mh6Q2lo9FzG4lsoPefoqSMXlwLVAaiTk6NZX7hjduOKukyN
h4qFvmuKZoOiJMyQETlJZLlUA1YnbQsNMIHSyH9sjaV+CzSOdGTJ8sinAYCWQMb/caNhYkVIosdT
ilshAgclhO9XkkX9OSvq/ky9pVlsoNXLt7HIUBAJSGBupL+BP8DBJGz4aVAN9TS7U0q+JTCBuRlz
VA0Ka8MR4MG5Sk9B56mMc0PjeXkbYYq6NNXiswG/Q1duqD4w1JJdniu6v2pAcQnZGA9QOEJVgZ4q
DaSepXfTMcH31MhQd78gXlwRyy1EDwGgU+gLmlC4+Q0kt5M1q2TqJ2Vs7HHCj55xuQsuwCJfqZa5
YdDXROYE3F3BtAfvVgLYaWyfvBz8p+XI2420TSjhKpuVacCl5xd673sGSrh7r2d3wzFwEY5AoQDG
9Ok7TTh530NtKd61jQuaO6EoeyIE11Eyq7pFzHvnuQYueiXNLsRlPtLAPouAwXFpprhzQY+pSqnI
iGtjvMoZ65FwKYtT6YYfm9aKwdO1GD/5ZGqJ7B0X+HbgXFCNJo8pd6ZjVLUSHDUYLjZod+AToXEh
ilsboVTkv/wWm6gr81C4P8rc6S5tkXcXfZxwnaJxnSDAbtegPs5HZJ9VgzdzfgH9LDD1yYQS9RAI
nTpCE42XnATyUiBlLoHp8N1oF48m7reuN0HiIdaa5x6nBQhOJsOBbECJa0dkqQsUuJWbFEKnF9Fq
EEgyY+hmex1A+J7gerwJBE7fI9Qa62ysr0BgAfzX9emqNZ10r7MAYcXpaQl3UJgClXP10Zbm5VME
hIaVAgCNo76fXMRyKtChILucDcUNtTbDuqkifT1MDn7B3pjwDd77g18XNur8NCs/pJnGn3juhuug
iFNEGGr7iSeh8ZD9Cw3IIQGweyMAvdjUfYUXvAfWPwXXTTKe4TulupFC6Lo4I+wss70vpozXoOZN
ocN7wF1sS/yh1EQCvLjzuCndl9wLxTExsgQAAtQ8QUG8UbQh768lkbsALrj1C72kyM7yaNrHHjSb
9HDAJaYKoCOEqLeY8GiiXpsaP7jZWAeADryN6YGv1eg18YCkKd6LRWb4Rjh8R9y2BAxFjA9mW8PD
4bkJ8sf02jLP3KMucPBz3c62bqNnQCOEA9uB5T04eFpwzOpJ923Le/GcrFcg9p+u5eiveQWKhN7Q
2A7inulTEIsT9ITZOgcfzlqJstwi1UxR098g7IBKOFYzwFRgSzSzPAkN9QN9wg6ZFmSvkwTEyIls
cdHjLH00oSNWkYEzMwhNULWSW+ei0s0PTQstD8gLgofYcurTMkm+LGRBt8oGp4LuQ7ihZ6rnyt96
GiB5rJ6w9HCkZ+tET8zlMft5WnnXwr5avVhDq5TtjNBNrrLIxJV61OCmi1IS0YcbXc2aQw0Uq83z
HZJR46UYsgHnXKCzWvoSCvWFI1nKukYpnMm64FbmmUrvyuBEjTsCOHSgLjSawTevz/ZYeQTLJKqQ
g1MV4nzajclrq5cvVFba4LgNsTsB7dWpCHai69mJSlKpIXsVmJ7voiZ0Q7Zc+dIEalPNg2XXL2Qf
G3Pw1gM2ydQm5LHstGxSuf260r32iRcMRZ4DBAihD6t9iYCwPsd5Ma0yNUQVsnfMNdCHNjyRSGuA
YgfQjFE11LOA3AZRWJJtFlus5+m5QBUGmDL/OJIxG+30XFnTA2ccZ0eTi516lo7HpVajlBlxuc5H
5Xy/BgkHP4sEBa86CBLz0qvBd4OGqqOph+/+b9fV2PaTHX/NQ7vCSQAtTWVJ9+YKI98ta5clsW1u
RobKZqoYCaceN5i82APJNl7I9KEBZdKFPEo32892YKrWyNjX6+VViz8sJIzDqYQwM16/mpZm1kq3
UPjT6cZpgEK1hcTA8P5i1pxkMyiQ9WIasvE7H+P6wEfoPAVs6PZLpSAVGULu932CAuQ0SxO0Ar33
FXPlIRm9oPjXNjThOlkKKEDvQYVJse2YC/syPR1HIuZxK8QYgdEHiYft4NlrCtwVWNccoINuniLp
mSfq4a5l19sSkVWwcdV7stngk6i3HH+ys0+fx/jQENjwqRATkHJ9g/CHs5prLT9VZ5Z5CV1wAX6S
oIyD61h5G8QD+RGqQfgzoWpNqtvMYkuu0gYQUpyankLDKPdmPyGjBxg/1FCjBnjD2DG3NSprD5R2
CEj9lGZJDZXGNPM//T5kKmh23auDTeWMB9TP6Pj2ZNkx/9aj9nbbuXmRbVqAVkpk6C9MCUmTmnTi
mukB+mWAOpJLYIa9rwtAO8kndSCytposBJ/x2vzPdVXtifVQg82S6kVSx2ovacsOc0UIDfEoOszl
IzTEAf0wa0YDrPovZ7WWdgL2dgVe3JVUIW47nfK7juRaJZ3iSiZqsqJyN3rLHZ+GAOdld+oNZfrB
l+xJYULYCkxNjkru0Ec2f97qo6YPOamRDS+1X/SrWT52Gs6u6ldjN2DocTjyXF7wM4Ku4mWaCvYy
VYDnh5oj9zR0oFEFjRoZb2jIgjoA2GhENBdokBeu6eI+DC3UwzEiD1nl0IoMbozXiJ/X8c80Lf0C
b6g32ZfDNkzT9IBfrnwJWPpCDiBAwR3MqLyblV95D47cJclCyRRqQmA0rRSnrSWjMuYZkEgi0Dau
NUbnpCkilMJYABMu4ygAJXnT/UWTmlbh3U7dz+OC1iVFmvujzlfAcYKnmcvhjmrE0o+SNP0ljTeG
R9lfDh5oqyKoQDjJtRCQai96lswCUgAHlA1d0JI0ZGfP0wqBZ2uKshAFpO6pzgtHqijV+I5G1IRU
2LWMLQXPpmGkD+C8R62QT4kf1uN03noWLhH/zhuRbXEb8OBd8kZj7IU7EGij2KbXmnMXyOfpj5Q5
Kg96cD5lYLkf2kH4KB80EDCrIb2ifEjfHPEICBGKB9OL9DyoFLsr08rXG5EdOjU0jcLZsdBLwJOO
fHxccH6NsuZGI4O98dhwd4kQ080MrWhdmqx8G1v34mih9nfu1nvp5s73oo5HH0FSbetBnRr7ge+y
BL3xfkSpHh6hcTzuXYRHV9XEUT9IRkei+EjHcWLKAvhAwclexyx117zr2jtQpN29MnBHyFHalrFm
02jIFqjU6YemE7tRD7RzafSIZrnfSpZ8g+Bk8pq0cY/ES51s8XaJX2OJPLAEhObKszb7GiGpCRx6
/Kq44U8Z4Fw+uaXp1K2Zi+Jpmk28cd+H2omnrrVmMn7gXs7OYEFkZwCAEYWwCa5NhjCNq73yAbcF
HqnzPPkHIIZOcVmC4o0HFS4pzp5IIYGaDkZ8BWmSZv1lmezWWEZ4twuAnF29zS/QzTS/lCVi+zTk
uf5xSLOLs66cl2EUmGKHk6Ncl2PdPpX6OKBmQeoH3dSaJ29AUW9gfac5cAM2T2IIA5DGhZV9tTPE
oeKo2IChtH/hgdmdwh6gVxpGneY9hsz2aRTXvH+JK1AVSFSmIdHVv4xmnPodHjr796wzZzb+2P5k
bqnHKlDpxSCT2KBmaTpB0QnlkSjcRDgBmC8NwnfutMm9oF1FUHS9UFPaVXVBKKD3I9A1rsmm4x98
mVSzDHnOnENuageykwdNfhqiNOcNCroBdJuxL3kse5BvCy61rWzwwX2aoGGQlSDxhDjbCBxpWyZ+
mPP8GsadsdZYIr9lUYS8JA/+dmwI+eG29tOLQ0Tr8qK7TSL+PljVy6RegsTCpqteIcockuRTsSHb
MgFm6wOeUvl5tuv6RqQDO4BXg50kb4E6pu48biLjZOo2INAyVdQccFGmsFKikZ+XfF49VCjJDqr0
SGssFqYbVeLtFw2oJwBy+N4Ak7MVQGbsaRgiid8Hb2FjVHtN14ptanTxd2GH22SIiq+gupiOIP7F
vUrZCy5fwkmrrrGcdjVP2L0KAD6sHCQXda1jdy212Z2DN+Aw5Vzg9vuPjXq4KXcQsLrTSt22cDcs
dBRziHLd1iEkjpOWHRXhyg+cmxA4Awfcswnauy0DXPEM4sbwVEIadmcKUT6y0NH9nOX9WkcZoE8f
DI6Hd1FnyPA6UByrjA7nlcnFK0+NIDeTrj0lMyZJYSwL+2wDTjjU5JAgGXnRfItfE+qBo2ztJla7
7jIzvHapXp/qIAi3yKCEX6vOgiKlYf9lVxInatd8G2vv3TWN6xrCbimOa8qVB+ytFmWzdqu22bSK
BC5VxXhMj8AxkjUmVFZU01l98HEsaZ5cDYNnOwCQb+S4LKHJ2Y+PUFvPkuiLp3l/p1qfP40yZqex
w8XI9UTzY2za7eg55TdQghT70BuV7Kplvcn6O833JuoosRd4sOK+fQnr4OF0svkhoR/gi1rukpy3
KLyRv2xwXB7TMWseRKYZC+PXFNiIwdW1vrP44CJ4HkNXIvFy90jjqNRfDSPp16D0PIimjm7S6btg
7U172QCBPI+mFtDMKc9a/Gni8YG3U30pJvnV0EXw1I55fi6gx+1rhsmujSt/UTSEGi4y/JkaiGQt
AZM4Ndt1iQQqPngA/pUQcEDqv9RtlTYc9fCkL05T+UyDsuzTw8DNL23BrC9TqoFjvjfi38O3lsfN
76TTf1dQsviKhG2E59vkXvqOp8e2lXJXQ0nvEXX4tJiIje9DD0CeWoQKkL2EHMUPfB6FX/Wh/TCD
CHV7uYH0balBrNZyG5QsuahCl+1Y36lx+9g85VDcLryg81ZkQ6FRjKhpVR2awX33A/V7De40UCQs
NnJOggxyv9I5L/a8HHRwjTMwL1RZfaeJodB/yroELAz8AQfeA7ecgHD12WtQuMB5poj69LZaI0v6
pau5sSoB6MXNI8puSSVUMZnU9oBpRLesFsju6E7wtW+tX6ZV6L+ln7uF9jXqGNjZwQqNiFDTPGSb
Agw+ZSeNh82D7IadfzCh5qxEogXc1JRmaCa29voUoo+JMG6BakSkTWeGAJ/HC8tekRtoDhHYs5FN
JD+yzU2KpHGUchvfZ6ydnVMe4X869LtiQCWdZwncicVwrboeAWMbFWhgYWCHIo+fEEl5Ny2TtQ5N
agdUIr40Kw1kvH98WI8QuY4w4a7jGQiWA/E3vaV5h59VZag0pTc4NQLan0CH2fGRhj1oI++6Ya5o
RKsqCHrsUMfxcVWZgcZVQwABXMuxu0MZuLMrmcgPIxJKK8fmzRM1EpkZv6iArej0tJ1tQ71PnNR4
kAOy6tnBkHgC2igxTP1s4qnfGun7gnRK/k5KiM4bVqTI4BQF3IduqegB57Fd66h9Nd/A3yufstbC
fdfR01/REPsoFEBtnt6+RjhH4NWU3o0IykXggysNBMpbSI+rYYw0nI/XueXPX0pSeszUl7Zys02a
g4AN4vTAUNAXl9F0mYAedMxNvxyDAKVc+V96h7MmftnsOtkpu+LPnV0RQei2gS1xB1W22TeP9S+O
W93dhkHjEA8KlGAigVYWzr2MygnZVwMUyX9sXJTprvbCh+HKdjcgqPzNakEK2TnRTxP1fb4V6dYF
DNLmNSwbkEKaTfSzdLVTBSpdP2pb76hVOq4TehPfAkPDd0wekj6NN3jgWMKHGgrUj+wRLFi4cT9l
BWKnQfmo1YAskM+qwZgtUKlb6aUPRQH9yfwtDWv6OzFBHiAie3gBc3a89fDl8gNryoYrc3KwAxdm
t221ITs02jTgbmC9yFgHOL00GKIS/YD6jfh1jqbEHIwhIUd57cyEiQhotGLB9O8x/iNPAQdQxk4c
62yrAKlsSpRj5e1onQ2wo2VeYB5LNXJw7S3X5EPeiYtjoSN/cHx1EZ4xyuo4GX1+aFPUiTkarqFV
XWx0YwRblBpWHap8qEeNno44XxVt75uiKq4sMMH1LWsU4NrutEdEKV8zLzS/QGHy47CNQCuyzEYo
/94k3fSj6+t+NTimeWdxYt0zMYa3EcwDi8lU9qrizwh0jfs2de0Ls83oS5VtK901vsSDiL8U2bZR
A8inyqex/9I0+cnWhHvnsjW+SK2YR0ZvG19ynn4Y/ZnThCleJlRBFEBP1ab2tZxK52YPiL/oIvzW
91F3dFmPQK+aHIqkANlLbG1RVfzT6Fx7DZil9kBN9y/dCafv3NJUFGoIL2S3K/FL9N5Hu/RQ9TeM
3oAHGZJn6kPLw1x7Ath8bUS68WUKnYBGKN7EzUXN/fGkOTUycH79oiMEdpaTu+tHh/mtiwNQCBza
q76v67Z9lV0+nUqwAWNqnF6tVjDQHvAGuHoMkfAQon+VRjyeRC6kH6ZiejU0XFlcFoY7s9FwwYPq
BuqrgBA60Vji7+NUQoQaShRq/sO4NaKXFG8/KPfUb2YsisvS6MB7fBiiIOKtDSM8RP+nHTeqGC8L
aBXSCwsBuB7VxNJEfO6fl9hiW95icgSxsZOPvgU+kLfaU5oTRv1jAH/jpou7+giJeu054sULHbmi
aih83bbTKwisawC8Q3tFE0ak/YSirP5k43M96QEq9gN1hoNe+iYJzHsrgSlsEaq8DB1/bxhK7i9J
jRstykGmbVr/P8K+rLltHVv3r3T182EdEAQx3LrnPlDzZMmyE8d5YWXkPIEzf/39CCWRt7vP7hcU
sQAysSSSwFrfUFrw5zOtmVQcijEgtxPMqdrBEsiqu9sj1Tx2OzrFx4M5vC+Q3jx33xxWicLUdMx+
LaPu813owQjC4NESyNcs6rtTEaPQlYUsBjGJBNtq7qqhDsB2Qc7CjPJItii3hp/NYGzH+YmNBIuj
RT7F8BITcL+aSwSm6YzG5aSR9c0n7D57VG49M+I3sHpiURyuTLfoGgGMoQVGFSPDomddvA1olz4V
Mg8fWE4eQKNLnxSqgk9+0ggvwutyZ2LuFDbHKUg+oxiwdOtQXnsF+GLewbDAqpTzwjNfrwX+io3p
gooPwmowAq/B4k/QLI7gYiKrY0TUltuFOhPFicBjpatWwDHC4HgO3hswWj8EFmXLKIY6v2M54hSJ
RgCQEMnbUZpPBMI3iVj2lQs/BTNsJqZ9/CmDxvEizqb0WENo79AGlK3BrK+vLmRAF6nrxl9c7uwE
K9hPP+vWmlbF13G2ks2rgYAC7XRQXTaAE9MkDrF3ndtd7uqldzRKGxfutre6nzwo8jjxBgK37K6W
mj8ADBKDpol0GyjL3aM/zSCeqazc/cSnx9bGkqgIVLqtpgn6ADObxceDLLFTdjZEFkupejOOEGW9
U13sArZn+N+fw5kMY2bkTuYvbnIOf86/XY3RevNuVMQcBD4UyRZ3GK9loyhWZI5eGwjvbWByu1Mw
lKs7tNccVZCYuc01XStsmy2wF90C/mCgz2C16EV9RJ440viX3u52so0PPSvKj62Y6q0fpOGmlz77
JJVYVAN3v/CgaZdYdwTHCRKyj4HQ2oMEUbDmyNAt6zk7ZTJSppFZvAursNvdU1fNLCpgBk3s3p3n
pkhp7O4hM81cstf2T51h+4dS9szrKCNYz8HLRXi+AMXBBRHM9UIVVJvaTQjWP3NfJVqfYeXKNvDh
bG5dOU83A4WV5dsGHkaeiQlzSjTaFBs7Hry9hExItsPj7KuZaP5Bc4Wm5nSHtOvL/aImnjss37tT
8HS7pol1Ywwti/6MpEj2OSyRvABo6HvLsI7oXN99cpt22GAdkO6GbiweUf9Rnl1F+jtp9nbrVt+Q
qWtBu8vdswO90r0FBR1wyUj3QWT6czBfDBu7Y59N1Sf/bK2NdolRLZmkrLYNcuR31ZM30ttmCp6/
OZA3SM95IVDVXu9ApPLWN0OA8lWLcVLutkrHpwZ/w1U0oX8qBqyXhTWRVygqpQsrF9nJlePwFEJh
1MRHCnhIWGdsCwUw+xVLgMLOsQTV/KxrJM3N872d3wS3p77pQ5jmcxTiTru/Im5vgyJR9qGz5e20
W4wXfF26xD+Wel4TWFa3MJpxRtXNLgR0lZbuyFmFbJJqFqFV4HMz0nLTpN09MCcfjKCcme/naXS0
QrA2Z3zRvbnbAZjYu+49Nug4BF40/SD9DUQQF5nb1OTCyyJ9wFISfnACAi34nrD4+3PUj8GCg6N3
fBevUlo8FCnUEeZBMz8t/cD2zKErIM6k3O42oNlgrTLG7QWw7MlD5LvHzklpvkiqhgI7V9HN4Fbq
qoWNXUxKlrfRErJyy8LNazyjMJpCN/c6ClAX0blFyoGtCqnDlfXFSLv0czHCNLfuALHcm7jcu2Ez
RzhuDfqDKladBTtuvP8P4SwqC4UR8WBZEihxG+pQlgDG0MSyWZ/WHEVB2sIGSeEXOZ9hJpsB080L
ayEgLnNMKgdwGTPQWnG+jGXkgEKCK7M2PY8Nl8eyyghQReU3lvX2NWgZuSYEKqMyFmJjukGo+WMI
jtE8ZhoH6Ow1HGTSJYA69pUoaHl3IXR2QzbpYxNCIxWF0mwufZuIaXyfYQMfivFDgBKbDR1MAl0r
Py67g+VjnWeO4O04LwYpTCQVFIkXJijnOTcttXuf2/SrTUvAzkzZhsL3B/y4YtvDsnoHnzRAWYAH
hqsOijr3xsT+TAtj4BvYYFcrKPFNC9KiyGG80u4eaubIxDQMqUgMlIEJGec148FmurIRfDt18uke
J2UDPDkgOBbJAmhlTuNDD5vKjwMgCzbp/WcJiZ3rgHzhOIczCsYn1kjQGJu7JWjdGznIbmWVgEZF
vtXv9MwvhufMEQxR9jTSWq5Z6pBlNWj3qc9768xDsTE9sL7cp7/ODwUcfs18Mxho7mOVom7zzUnz
/GS+vund54spidZZV8DqZs7I56otBw+AwW+YSzYmljECGY95lDFwDLyWAkwF8SDb6whF3wzdG96D
SPVrGVi4+ybPGQpA8fgrnWfWqW/6t6wA+MwQLZ2nmvHbknUC5CdBYR56qA10ZQCqKXacQRw+cOMu
xI7qr/2mD8sdntLaa2yO8ft8v4uwwHYsvnXm7EBtB9EpYBACmntDiu/Jm5M1qQJHzqQTKu6LSxqD
4z9lEOU0MTNZNdmwJMPQrExskPapAEzv0jR4vRXyAz6g/HEAygKLPetjSypgVQf8EE2XjJD5Tvno
g1uK0TAdOGTd+nA/ZgwA2rEpfynMa4ghYtl/vOvNZ+bx1wXAxymIyL1DF5s13jzoZhU5dj5NN0Cu
IjM/xBBj72vIss9HpvEBi77FhpwMm6gPT/fB/3Xuv5siVTGswzbJAJBRWLu3JcguEam3ZWQjywUB
yGNPcr1OyjK8tgxYrUzl+lOoYVsyNPQHm9lAVQZHZCCQd1Mt7Q0La7pXvYSIDBlfq07ChRtKzlBO
dOrnSFcfSJBEX+MGHmNOrqpL4XfVMY0tvTQDPlYOBcnGVwdGD+va4QXYLXFzP1Mym8BiEVkzXZNq
b7mzfTMJss952ZwbEdQBjEM+gCkL95w8/15T0rzUisfL0C/qi2aNvRkGi+yxH4CSXGjtg0yhoBjn
FDrCITnEPdiQrIYBeBA1/a4MYDVVzmy1KCFoXKfCWwpcNhMzTVo/NzmeI+D7oAzXNo8QlQ5WOho1
1LAiLMBziNOskOT93b+PTy4HIownw4n0QMsIG0+VivYD3DB5vmEoaX2KaXkdi8F/LKGRjB+0fDXh
+6wG0o+fKNNXa0r9Rx6ND2FckW8aWnln7hB1cRdPvq+DjxBKqk5UYa9rdv82cgNLFGfcHemdfpmS
fjo0PfkRgv/5xPwRKZdaDZvYIs0HbinwdZPs27+ZkHE2G6US5NCR5zuOqQT7tkcqI+98qB7MXTPg
9CM5ppl6sUgMUzx/GFcEK3iwlYn7lHWZOEFf/lpPgj1NInefeNVdHILfY2mUogiMurYwxQ3hfCOT
2oOWXAj8GBpmx+GRal9CEHdgy3cDpmummMmd2wIqYfrQ9yj2gQPAaMWhlgxSzSCScK36PH9uUEc/
BBR5vCQR2XPFM/YU2wszZiJZTKHyreL0aGIWCccVzXSIEh/m30+/XW3kztMEuwunzZ7tuO2eoniF
dWNy7MJ6DWmxcZfNG3r82JKjiZsuIAl45GYDGMLg33ReNWf1hpp2Szwn2wXsedjRtoA7v42IOSV4
69fSeQRIrNqamDlvNGlCMWcMTT9VRbR3geo2lzGhcJiF8GDbsCynHGCwyvIh4VcCoU79AhWBMH0c
G6A3W2wTvzs55Ou6/psgbbPIRwBZAgbQ0hT59joIbf1hcpIvFjBS38u6PiD92X3iQ5WtIJmlj6g3
NpAaiC8+x4ZzYjbAqFXSvELrLYUGy6tLVLwdS1TOTDeqw3WMrN7Hrm4YgKngr8XzNKhjfuojkQJ8
OLon6TbBwswHzZTOfmvTgwU62SOQ/t9NXJdwG41pTta2HWOznw+AydRTt4PXxa8jd45BHrHbQRXw
P4268zxzFeKyU1pRiLTM+aw6hydGHA9QzvuTBQNLPoRM273ff23AwTyaSBsD6JPzMjhmTeF4qkyb
SyEadsCuhi/jhLdfX4Xw668NyeQSOx2KpWgBVG4KMrkZZrUCOFVbHyByKTcpbQDTnhokKmN5yMfm
PCJHfjGNG2bsIpNqaYumRL7+dxx3mYPlah9u7zGkkCvovnZs0Wl6KtPx1dD60jR4iQvuPlLUFM/K
sqGiO9P6VN+WIJF3dJ91k/uS0lcTZlkttinl/cp057MzkfJH7ML0uQJz/83ZAv//vap6fUzo9OqW
dv0hFd0aaO3qdShjWCYkHV1bqSpf+7w5QBwhgEw1A95dB9CfmONxbTcL4aBybU4HtRmpWpxexbJ9
czpw9AcILwTPk11jVYzEQWEJaJaQZJOMTvAqtTqw1CVPdUbLhzyqwEie413rFMva8Ye9JXr2qf5q
opkYs71CAmBpupEvQAFQlfMw4XcNJRVoipmMJhw15SkuR0jy4qNeYM0iT9k4be65TDNDC7JxpxGM
B5t5VSFL6ETSC4dS0AHYnhdRsZkMEXflQTL9UudMP+ZurR9NyEeomkOTKH0PjB/AmFqQE0Q/Fgfl
hmAxmMN08vHQtuvXNzEz8U3/dmiibpZouZCjKA5uPXkFA6FCTZx+C9sl6cfoW+xUchGh4v4QQB7p
6GcgBJA6c19rG4L6rabfCl+MnkLR75FnTQOgUB1uQL6ynhu+gM2XBljYjR+BlguwAwScKE0b90sG
EcUxCtxPCUE+J0YhDwCNcNMqO/tASXSFIl75VUko3vuhGi95UfFDwiFDaQbwawkBvP0ihlSDbTbz
h7BGfYwbfApmQprQV8GEfMJ/RO8i3JTruO6sT43d3q6Q+TVf+F02nuAADQFZv9LgxOoHgSfvBjB8
EOddWJxtxhJFRZ6VKXxl5r4boFx464+oom6cuX9bBcLfDID0Acy8tpLgb/nTdO5Jlp7BnbKxgkQZ
4T4AqER6jv3W9nTa/RpgSTmd03ng3RlmIPAFBkptQ4AOlQdzKRk19lJDc2KXUvvDaFn81QaGfgnV
GySkULR5YUDZOFErXtu+1Ju4L6JNlEnx2o3ICcK67aOGQPJeN4osTZxVw6ey8YNrXeXpA8gH3NPl
CF6aZfVb4jBrC8LbuOhlZT9bQtET85NX0/Mbd3gigEPNQ6YpHXXEx0/OVuPYzzlE970iVnAFw0ty
11I5zk/H4WR3Qh24BMR97t30JkEZgCEVeA237l/nMdfqT7A4fanHqXkY+ohto5mnQkDm+WTjJ+xl
uuuPdO6iDOY3CjIT8GoFud8HwnoOA2JRr5CqqramO/TyMeRCr+HS1m0yw6QxmH4ori6wde8PXWb3
xSYqQD/k0BwF+gxbDb885AR4IIL03LUH9wry/6I4YWtu77CVZtu28usHPIPLFdCb6bPL4QfLncn/
XMfWSShAkz09btKyrC/piBQoKIAgRna+vmRKlse+TOrl5IzRV58LrG+i6dWS9q+1d1DHzmX+FMYA
fKkitIEOwedyb4K4Go+lC/xdMeDzHQYQ6nmKX+98yB2Jn16fahSd88azaWs9NnRgO1+BQaoALHih
HCh0qZ2vMVR+M6BpoJrOnluo868oPBaO2gqyY0sntYrDTDyrtMi9YRaP/TlARvmH0mHhUYvDGD0E
AGsorY9p4Fsfwf3r9kWKH5HpwrkGWoZ97KxNN3FaaL9HbbVG3iRdUJL2K0vJ6DW25Jesiv1L3Knp
IuL8u0NZ/Bo3TbUSyLFt8dZAF1Ui0WXxC8UPGb72E1uYs1VfSg8qYf2pFXn7PIhf8xvtNJuhTMja
nG6T9FzhpfOU95pCNAVFM34dkXC8hl3Hrh2MZayu5kfTq4ICNJkJItGma7WYMUgm8cLqwp05a+gF
9MyZxGPh9zWwXldLq4HE+VgLdrv4ALcGnVVrGoaQimPTp3jqx88kyt0F50V3hIIguaa/4+Mcl3/i
83xf+uPnAWj3xdCMv+a3uJNTeCPtsVjXy6Fr4EvGJDS3nd76GOMtsghdFh7y+TuBO98VZf/p0upq
/FhixTVHC4gknUdf3r63Yewe7Bz3sAv1mJdWkgQENAoMALHHj3kMDVbqvFBb+8e4jUBImrtR6QP7
Bc0cOH+jqxXoAP/LSa3jz3rOuLQ5yW15gbdI+e9OQsmDP/m22OZytDadG0L/Ks6sc1cFzqLHC/Bz
Keg6GuL2B5RPP5TtkL20cQTRhSRJT1kRTYc4ZfG6Tmj0QQ1V5Dko9P9InNRrS8tauXmIEoklXKhX
o3Gbjh8B7gIpDRSTxUhTflSBrqqlGSZz3yICUH4A7iJG+Vohv3WddA8+KQCeX9k4rAhgJ1C0TR40
kIiv2oI1VZv1w6V083TrOO4AjH1tP/RFTz3lx48yzfU5E06wg6K9vS2QST1DGTtchiWnnxIbVlJk
rH/2Ngq8Iiu+jTFO9Cltn1DiwhMCSWTPbqFFNNaBDBciHRYTnk0woZq7iYAGXtXC3KLvHl2qi0fo
/hG3fYyStHt0YMJ6yf0AW6+5N8djAjsdp2qwSONbRqR+BlNPP9es2UI8prrcQhPw3RYgXTszGEr4
8wFkJZZmlIkcG0kS/DSDHLyX5+9mAGatGhfIDn7j76Ai2nwM7bzf1lYsZm0XmBz1NdgQzfQlh68t
FEJsf4+NBbsy7IhNXE0Z3A2GIAVekSU7gCyg3NMMz7d8EyGMHDIy/eqWTXfr3rJVoUSlbp7sSqjb
DH2/dFzf36dktI8xbdQqoYP11HCsRFhlg6ef0SV3IJhYKtxoTOvPSsI5wg6LH7CfLrxaYuccMgcS
F7b9YnWWc52pLkcTL9py/Dy2/EXlzF2Lus+WY6qw+Yn55xbeDbAr8xPs+Tu17uFicsDyV0P4HTeR
Q+T4pJqAecwi9DrEBHbvuYKCN226gw2tL5BK5sNmllseM9DLm9Rqva7wX03N6l7CeoPRNiMJIc0S
hNV2Ybr32e8qZKabzZMdGr+d/KbCRusKupNxvTBsN0NoKzuoKs8VdCTFrdpaDuA93vhvZjgo+hae
7DP1LZ/nyHlOb2cwHOZDskBWxpm8MOTqZJqqgTewlYhhhb21f4qJxrA5bG1R7yCYfXkTux02rL8i
K5/s3l8MC1oGmkMeLMy103LsT128smb9fgdCO3BWrX4Y0X7TTA2c3LUMQWRw1E3g38QrGa2KKM4f
7lP7EFY+ZR7znbmYOSFzkM0VqVuuTYzWDEnUDFLy4PdzcB/njwA3lY91EHaawqnUL9KgGWGpNUXL
+/ibk6DE7C4KWTNwA1sH6+vaP5QkzC5MMdcDtaT7yu3y5ED14qPFUXgZIZO1Zbp1PrhlcjETGtA6
PYkH98XPMwjXSN9a1t3PwK7pijqJXA+aoswXExg882lPAFLbm64bMrmwVfyzrMbEK6PY+TCQPDmZ
ro9b5tkeHpH2AVUW1lpLO8rD1ynwaw+KUPxBOD0UGCP7wQdn7LXXJV83lGQb0026HlUSrHyID3vS
24cLL5QgKerbR20+VpaDLIXsmL+Lptid9TIkW0xqNiEyffzfXRtafcNog7ecBylsK3yx4IkNTP8c
M40tqvQcxMm4Dgfle/cBcwaWtskeO9CriftN7nqtzsd1hx3PA3fdPYgj9n6YeyZkjqYMTkVZsTSd
KBuahwiJ0wfT7bPY2pWoB5n4bcafQXwydA0fRUi5/4mZIzMZz7pkqXIIy99j5iitYedq4T+yhDVA
7nGIs24MkpL4kDb2kJYDDFPknuIqOhnw5W0AjFW6Q/nxcSZVukszgsskK5fFgNQqaJ788x///f/+
77fh/wQ/ikuBynqR/yNvs0sBh/H6f/4p6D//gXriHN59/59/utTlNkSpIAXpKMfGpoFg/NuXa5QH
mG3/V4oVbT+ApL6DFkxajDDxg4XqGGq1KfBI9CR1WiTUpXXEyixY1MX0AKq5+jih6nyoR7xWTTcW
TbtpJB9Xt9G8gpZ9SCogNzsgPxTIloWW+jpV4R7MfGB/5x6WafnRVuVH04NHan0d3TJYwfWFrkzM
NHUBmEtRjA+3XTnY5lpn6pJBoCBc/Pue2bCbLTrGsVRQF+Rglx2K1B+z4AZvjOoczMimzw8ySOxH
W8Lq3cAbIcn7Pe0bwMVo/hzCMIT3TXnK4mSjJne4mMZnyXiR2fQq/LLZ3+M8h2SD6PHlc3AtVn//
XTmUv/+yBJFwxpJcCsd2FGV//bIax5o0JXCXhFcUDE8UzQD1hvWOZw4tGHeAiNYE+dEtIn9VFkDu
hHPXxN5PlzHl4DzJMgclP8pRVYKI/PtJ5kxzjY5V4PVatbuYeqaPbCLOdgJfyDYyRyZmmqyPQOI1
hzyMalRAa2cbldnxPsXEnft5pn87Y74qRDtuk/NJ10crA6DDL0E88+v6IcspNvCpVjDZ6vCMNl0z
wrlKTmP603SqWf67nhvTRdqK7RK3R747bG6h+2DSCujSDpC8ucfu5yNfZYPEEYdLM2oGzDVNd6RI
ALkCNhpmoOiQ6GZBjE1VR50lkhhyO5V99zJG8rXoSnXWjS1QAP5pooK2+iSiEupK86QIhRJAols4
ksxdlFJQxAducDl2TO6znooLHXrU4XRFgEcMUJJLRCdWEeCmSyxWxcXMKWuWe1g37zkrxEmmYDZ4
NIHmoNXT861rRho1ipOem6nBMwpA5QX323Z1t7YyTlcCulXFEun6xOszydexrRe5n/SHjPoohpJC
nyagN7pln0H1qZvicmVGTIPM+2ySMM/E45pv3EJ8vsVGR+itTRuYOQK1+0hHgUxZSJ+nmS7agXsj
dQqp77kHHlTs4W9uAcREN7Uq+AJUYbA1XR8Pro0NIMXSdGn76ld9eoaB6YNrO/0BdwrYd6Vm7oZN
yPGEs/5UZ/Snyobd5oDBB/nTeeDNvDZCdlvpCzbZPhysWtDUQok9M2mhtIGM+cp0VQc8SEeYuzVd
28FHmbmMnUw3qMYlWAX9TvVYw6ezyIBpKrMQq7H/OVjhc2tPWHSAFn51Rh1NHyPIuo6pm7bQooYu
htPDWWYZtWBb952Ex1FEvsYh8FddLvS57ftfjR14gJsl53dh6Glhr0Qfhr/OHsoXWgFDYs5P+37G
rMORnsbiRGeQXmxj+4tbKmV9gx/QHDKDQd6OS42KLsQVAeO7DRdhil8ZTmFw/rrN+xWa54yx9Rhq
PKVcFOJMSe5el2Ou7jcC9y2NnC3IdwGWDjb+cgca3ocYr6RwmdoiWtJyuui2Hr06scnVNGRAlrTU
/bQzXR/EtTPk3tawqyPZwvftZtVWY70qXFi0LQY4oVaaDjsmOiS/kueoYdjrt80PFzzfj7bV6xWM
laKTH9v5IdZyXFO3mICo5J/aJF8Ywr5pgL2sz0BKt9hbwOLJxAynP5jNhO8DJmZGzQBq32/PKGAT
ub+xeamqwZ8BrAxgzzR011ASAd1BRDEKDcSeJWW+RESKo6lhm4I31g3LmgwQ9Cmc0lmaWvccm6qC
H4rI1kjOzjiiOQabTZgczL03iMekV97fv52g6fnXtxOUnqCNzByFpJtLIBn07u1kuTHAvgCArIc0
HD1HkvKlCCBIEjbFta2hFuRH0yrOePGSQNvpKLTvePWQly95w4MNxFCTddiFsOSCCSBcQmC9DMbG
C7iJbAf5zRGGd79jShdsF86ftgmBv1pDqi19iVRqrbGPvo2Z8J9zzHX6+aszoT9xMV/rPvVPfN5Y
7kzPcepxm1qQ7rIAQEBNr0k9QrLiKpMuvyro/i/HbEjWpmsGXDFcOrzAj47k+bWkWG/Cr2BremYW
/EmTmXfmwt3z94WmcM4nZ0G2M1P8PHkmtuQbopLqYBpjOdwE8J9qIYmyyHo3W5oBpB+rg6z9EI45
8+ws5BMe96ATzLhSJiNQ4WvoOxogKcNiGCCl8eMNZTqMECuzwwGqBPNkaJBbawqRGvg0N9gCRoDe
127lP7ptopalPY0rE4tb6j+KuJ2Zm5W7M10zAOOwJQAP+mzOyqDP+lAwthVY1K/7LiuX3Wyd2eq2
OgI+dr7lBf50zWAzz0ilc5txyw3Ev7tQ69WPZpoJyYmeWV3WjwNWagCwJXvSA50HBIMCfaJQcgHm
FwSajDjIbagGPuY2ZIIa+f9iY4J1Pz13ZPqcxiMvYYKOXSASLsHEAdeCM1e9+ftbxpHv7xgmXQHe
E2fCpjaz58X5m8V36TrR2Ba0W7eQKV+7+Fuw2/vdhJN1alUU7rPAUZBI7VHfFsG5BiVvkaUpv0L+
P18HcJSFYroDkEYz/HC6JPqIDYMHp7Ae4m5NhuR7C6WKJZ113FWZgMkiHXZUkMdfWplc9z5kbwEV
tF8gtfo9GcQZpg7RVvJueDRNEHwBpqy8oGTdejl+rdu//xDUvzw2mFKCEJdSm2LJy949Nlz8DwQS
LHrtgFpqLbWc8sXYh90+5KwFfywKgR7jGbRL2LTnfeZsw4LgUU3aU1fCRVPzYSNSqMHQ0OH7QciT
Fplzk0JQSB14wCt3mzYLd647yZXVcdiSDH4PJ4ymh/kANH0BUPEXvEg+JIMadxMNfgTc75GMLtQR
e7/XPm7TVRCK7hrLuvSKkS59UcurbS+joQtR7SudIzhabFuH2BJRwFAD7ZzhhHNluUXPLrXkDgY7
n7A3ds40t5HqrIc9ks7FxYaJOvRy0iOcN5tlPZT0XIZFtgOd8nPVDdNJ9GI6uXPjV2WDdHCTeBTb
IS+vfesFUnD4crFy3FfAoHxi9bDpWjxrHezhoPYBhNAc7jWzNw6FHog5STu4Q0hNB5RGrfwFGnkZ
7y0kZmH/ho3Htivd4KmpJs9qCy91LPqapgJO2gxspL//9t9vafDIg8alDX9O6jgMO1D111tAyLQu
an9s1mNMsnU/W+eMfxqe13IxxapdpDRIvZjW8aKI8KLmxht6EDk0oLyKWwKF6t8NDQW+ukF9KytW
wne8TLzc8T82CexwYVcZPky+FTxIxw4eNIvT//Aa5PPP9c2GGn8Q7mgJgyoq8Cp03HkP9+aeblIH
qWjAR9Z6GqDMmtH4ZJowCiDCBSKhhx8aX5vYkLTBQRG+gnpA/lTxUC+rsPXXuhqyJ/AWWpBpoy2p
VTZbq/XHMYfDjYTe3AIQNQWteyVO79byPIt/Yt0LyW8LcvbI1bLolHbfp2iEAj+R8sEctTCORD1V
Arw3D5gGAmPwRhuVgErnfGoYw5Edqvx4TvRu+NB/q1lsIafDxwsWefKAryR47FVbrCG3mXhVl1VP
IJJhA4ofTWd30PBwCmxQ/ZEnS3Nomk4xuA/DiehNbF5RwHkhh8Lc3/+8hPiXb0MSOLIzPMC4iyrz
u2/DB6gexlBpDewUUWcgWeIZB5TNHB/TIHOsV8XE8kUJZNtj10gFm5lhn81/HBnBGBUTKVbcYhA+
xAbU2TI5QqqXL/MQfGDaM3mQTVTDI5njhvajfhWW/oHE5bQlWaQ8CDYsOseFzl28tEBTX8ohzTax
O4jnOA7GTdhg/4Diur0NamV55fysL0ohtqHdfG0Cy3FuMTPgarnsVNsCyIRpFgp8ywTQKSRBoMQZ
gDW6KhJKT6lVditB4PIc4VUHVQDIz0wW6GtI03qo4kULbUOENc+At8+S/jrAf9LDotNZtvB6O/ZV
116bEp4PIoSNKUmy7ZQ1dKVn7Glj+6DnjRyvmAivSy8NaeAp5PEB6mjltIzn32Q6Wq9//0X+m9tK
2lh2UKpcRrir5i/6zW1lwx20RylUrwNZbUAHUgc74FRjASkVlATRbzKtN3jOPFddXG77JIb6aq9T
ICchVwfPv9+HIY313gRLCZ07aOSPSyuGL2TBwNg0R6apLSXWkCI/BSEHD+M20ITuRpXbYmTlJuQl
3QYar9px3geASTGcNShIwH+NqxYIs6NpBltkx76A0TxkhEAsI7uI8q/D2IAtWsx6phYn3TEUaEyX
61UDQ9K9smV2uDeT74DBFYBCiSdd4flO1+wUIHOi9519Re2ZlOqDhoUvvKfQgoBJ87SFopb7H97X
4v37GtknLO7xwpZ4zknXfvdNMDB0rGoKKlT1aLRvgwn5CteHPkgLrUjXksGj78gOm0EXTkaK1zBd
gxC0C6sNBhGCB6v2cbcEYbWCJCXB23kOQlslfSgyDSxW37kL5Eynheta3ZZgqwBnsLpGMceWH7Ad
cuGCm5cRkAv4RG2Z83U3iyLDyCg4i8wuH+asI2RMT6ifFqdsgopLTlH6RYZ3CU/k/plCCvvZEdEe
SVJkq1uer4x2xRutipvyhBGhMNEqxY/J4dHByJywUW9kjQpaGbm/VFJUmCKpbg8vs9GB8My0oSmC
ZZc6eCLksTrfJ/85X2DF4MEebNxAeKi4ZDE5/f1d8y9rK3xXLpHExfcFrInjvFtghoq1MVV8LnOA
yM4VMl32yPrntpiCHRjX/WKau3EQnOCctTXZIDwq6MoaA1gJ68IzUu3DLOROHUBtAcLN9oMCoEcq
UK2bFZSjrScOTdNtFzN/bxoozFj7/8/ZeTVHbqRd+q9M6B6zABI2Yue7AFC+ir7tDYJksxPe+1+/
D0oaSU0pWrs7MQGVY5MFl5nve85zJpHjfrcoewALcR+ECWubCLuXSI0PLXkGB3jEOL8qFrLU2PDH
kmFiuM1Hk8PChKYLMkVZ9tYg7KMTKS2ksH44unb2502Rdi4aqd9fvH4m7EjWwM++i9f547TOJJd1
c336x2sES9oZUNf/fuaPt7Mu/R61VX+IpsRB9cKYhoQUqaRLDnqbYyvWDWJE+04byq0bB9oaym7H
aRGULKs2Dp2ZQ5d1kXddpbC8DLcUl2e/tpjpaSqNKFstwhvAlZ8p8uDCmTv7oFaO9mCltReWxdef
nwWa9TeXLAsMw7Utw7Et3X13GvTNnM125/TbPClC3457se9sPP6bWjin3FQxt2RVSQaXZfiJtkQo
tckDTIb69TpHLp24WTUgT62ljUetjCZue/RX83Z+wOQKQX6uj6QNRccIHOR6F71uYr3st3adfqFQ
NN10FbswhXKGgWKhLLnk3LvWIzeq8ZG0+N7ocIHqk/QGa1rO0HF+21yf5mKkQ77A2m7H9jxbeXtm
UL2LlDjeWVMBc3nMsodJIyUKRGfszYrQjpnmpqg09RckVdOGumW92oDhKwWoT9yDZFa6Z7NZkE9y
IKy9wx0sqzPraK3rCQQL8igXhAQTurwyHYajyNXhAhlop/fVcpTIOQIZajnSELffTENMEGOBBzqK
StQowDUboabnX1+nY7LTjFD6YZ40QR+vk7N1navFytlRm/zQpd2UB/Va83Z7kC8FVNSdVdbC71S9
ob8lilPXtUoJIROlViH18wBSvS7JuphDIPqcj4dcuuGxkKCQBuqZ2Mzz4sgfWHBkwvyouTM2HWYk
MaPeyUgldorG7ppTuj4f7Fkcmo4Gqmm3T1GtfFXCslrNG+1Ts+hNACJy2UkagHj5cNooHOXT2DgU
hluW4H7SNkDE1e6ialbzuLQgbIFROz65LGQCOuOjiveymWT9KC2yWbqoXQ4uvMct4uAAElJ9FOsm
Zp1yvD51x/yeHuVwmUX2TNMT8EVqd09d9LEY5LzlRMUd1iTL2RDmfGZab6MBI8M7soi3lbnOFIFN
mcDy+/kVJf5mWunapuWiazIsOmjrBfen2Qicv4q+7dhu0W9JEnei+WgYxnRUy/q3R9fXKEWtTIuR
HMr0aMGxe+xxOXGbdoPbRa7XWbos+wKb3Mmxsk3IWHC8puvhc0OFrxyFWuv0XbtuP2bGsUJtfqrI
4t4ZZfGEfNU6aiYrSHuMaYmgelmUaq877nLblE4HG4R4xo4E3X+YAQjzr5NqxzRt/seGWfVa1vjT
t6eorTSVY6Ksb+f2tTKWByQvLNXXTdPxHa5P5XQLC0mARZLndqo36tzpu0UO2L/AVu2I4hy9ktTr
S7Su2Sd7cC/Xp9oCdlWB+jkA4DsVkx7oVj1vS7thGtsVzaZOzGRjqMnyFNuYSfvF3ceLGZ9TFhp0
Uih2VGqo+o7/Dwdd+7uv7Zg60lamQBz8H79255SS/j3UERgYw9ZajBHl0xKfE7t5M8jpM4vazy2b
wp4xW76rIAO8buz10aIY3OR1AIAOwsB1+Rpl6gvCVODQBN0ci3DQDt2kOx8WUEuYErhkmRQcu3Ue
qaUZDlxpPQNuSHY6UlmgYWxkxVzq59/SeNdjZP3qODZ9RtUmAtCgE/3jt7QLvQuJuwG2PWnKTmRG
fGOum3oe7N1YM+qHaX+e04ja08Bt6vpUk8R5lo64qcpG9Tm/AfWByfD7YrwfQdveJFIo+9zGZGHS
OTy4C2yisu0cwF9spIhOJkLF0/VZ1c9kLUFL9OKszj+NMJpiVLE3onfRVTVm70Wwuz6MLMRuFvW2
jbcsOp47WoEfo9ZJNnS8GFRjfDhaxa8mRae8iWrPdJC0/Hxnib85JejCapwQgiwr9/19oBSZNBRn
7AjM0eFEFZKIxHVD/hgFOQpP2wJO2bGCbOxBzbB2vAzT0t5UmPZP6oQrwVnJi7jbw2ASg3Nn9LBV
eBPNUHvG8RfuYqHVd4spm7uE9oU3NRwVwyz9Su0/O8nn672vT9tyI4g9wQP+D9/RWCcHPxY0aLWo
LLuo0Kic+e/qc1o9VaPjVNxPqOPt0ANUJo2PevTbHvVt12eI+9cNJEEUhT3f+Y/XiBPVfNXMdF+O
eXYSk6ttOP2YalBNvaxUnqKmHDfEIQSpmzlLTNQCFt4+dUEYAcKOCwALTRhP1Zn+gOuN+qSRB0Wo
jy7nOghlgT9wdfU0VlkEk913m9SCyuPWXb/XVyhNJLN9mdY30gg3iRKa/x/Xi2uxkw2T6pXKDvrx
einTtC+m2cUkjYL3DApGPxslcSptrQ3+aGu3i1LThXSn0s9sS96Y+Pr2XZh/Sm07wqOX91NgirwG
8L7cGia9W0pWeYFkbDCPsZMi93aM+7zC9WROr2VS2Y9T9wH61MxMjNFmIYwW1IP2oU0B9GII6vaO
phzCqN3UcxYGhC1iR4gG7a4Ypy9JbVK/77JXQyvQtTnG25CWN7WO6K2yy6PSfUG759heZvxToe+v
QyaGRFelyuvSq2Ia+uN+WqpCrRqTSswgAarCV7ER3c3It/X0toQL/Yi6/z5KU6ZAhl4emryMjoog
GLnGp9BrZABfPVRG65AhU067sByimyjOohv8Tzeq7L+PemKei7Yf9hHfAcZSyfImAwxnTbly44Bv
2f788r/eC3+8NHBqC0p93Cl1el7vBkI6lXGjL1W7Bfdm+J3hbPDq5McmM8W5LUvnWAL9mai1nTtg
lBTizd82bkbulzCjg2qb+ExyZbqjqz/fNW2sX5T4zO2ALOfZPf+xcXpzQ5u493Vw8apL+nFK4nok
pzOmz6z3rg8hy0w4StmQ6o2VI55oH7EIWhEKuKbleW0Z5WOSHYeqr/1Y9heT6tT+6kBvs9YOer1E
6dwYJT1WKO0NAg8oCRuXSpdXFgJ9Y0vnN+zG9auS56Iq+lEJ7Zy0HMimUS6im1TRyKmoafhG2ijv
9H5Jft00ffSqIfT7hzuUWAfe94dBp7KjG47j8J93h6EneAtCHk6/lN01BWlOOAPprMD/M5D7w6u+
DJ8ju1EwoOvKjWuwTlV650z9CuJAP6EzXJzDwnB3gFz9slCqOV830++PeopLXq3W9sbURXIEn4O0
sk/O47pJmvkJ+VtywVbbg7RpIq8rKLcjhvacsr7/h5Pub76tZjmayvTLpWlyXez9afZl5JHduzMn
8ygWzW8k9q7etUd0z066lae5CMlucvPvs4zu52Jn5vTRkhq538yZoGAYPyQAhqKGAIXGPoxKmd8s
ljUg9uvLQ0uaTDiUhS9zq9/R8qW4Nk6f7CSjh0xknk+jpvGXYXB3rsiTICZClYWimrK2Z0OrqyNR
iEDOGdr3cVw3aPHdrV3iSohZTVw3JYrji1NByF3mNVi3IjV77KA4zzNG+yZ9kERu2qMz3JGvZO0L
Wh5Bua4ZLHfsAqtYPmp6oXjxUlYsNfXhYEUKIURWGa+1U2tT1BSqU2AJ/3CmGX8d7ym4iXWn06dC
1LGOlX/a91XEGtQgdooms76/2sTVxRz3kWVt59LNfLfVaEZZEF+1qXrtbGe4jQUcP8vZQvTNPxXw
rYO61KhbVvZzJUqxTvBoqw3qRVkQvQNWpyeHIcg169azw3kjFXU+DAjY4tAg/Ng9iFkDmzP35Ln3
an8UOBDqoRR7U5mEX0OgE6aLXg5tl8hydo1iBHVjFfthil7/30/FtdNvo2nQ2Cnv6wrkFQ1VVeXN
FrYIfwCh703eP6dGDbZBJ9k7U52zDGVyq4WZ5oMBdHaO6ySPVjv054bcXKkW+2vGWFfV0d7Or9pb
yzq3LuvpZSkqf8THXldW+cFcgKgSMy+DCUynLOaXjkbM/joQ0v7Ojjj65ngWR1uU926G9Zl1ctJ4
pUuGi0gzRMK9xkoSMBNmo3ZXtwRLtRnUjFCnU7bOr8ZZfA1hlW2v9a5hLXrVU5rvwKdc4moSR2Qr
ygbeXuq5tQJOWdfmXTlSKc/BTW96e3YewEo4D0uyaam3MWXWTwNm3gvpONU/TDzMvzaaaGoYmoZo
c73vvZ94uFUyU1hTVqsKmAZzyh9s2XzLJyB8cV9xt45wXhi4hi64ldSDCNVTkxn9vrVNw6O+E9+Z
zfCEj+eM8Ay7fZxvMzSHe3W0xj3hDbTanPqz2ZlpwHi20On8kuiGeCy4SIfCeMlLM76kUr1DsBgH
swORhTHoU0O7+ThkdoJmqOpzwhGwfFcG4XSLpHzo0GiVNWN//mJM6YR7knqHnWrt2Zmle1qK4THC
3nx2KZLYiUEgUJinuNnZ6GAHKRkJJMU65Zmfn8vX3fVuELFp4gg68sxAuVH9eGnTcu1ruvBc2p3F
gpKW16YHWNb39YLInXVIXCtvk1N/KUctYQaesIcHu9tSG8Y0yzHWR/cJzwy35LLWKQN9lFlC23kZ
EPMibdH4eWz/TbU3jE3LjC8Imyb8nLOw8MqlZu0OZVJoU8RozZked5N1W6ftpROwXBqpcVSh1MRN
cvr5FzfX0fGHL07z3dWEKeiSETD0fmLG1VRW08B5ZC3mVivm/jSNZLvUfXbp6jjedpgcfPRCg4/e
l/TmiusTeZRKkz5Og3oCywkUUDym89OC52oHxzPfd1LcdemoeiPWTIIiM1JY9JFoQTdNt4SLbCeb
ZMYam8HNrEzbhPYAwsnY3M59jYiF+2lHr6PGtEP+jOvOr/xC/dO06EEz6T4SnOm1bex7Qo0UuMEz
0pI0HjaRMhaPuenpa8pa4Zj50cC8MCbulmh32K11tAmnkkXX1AiCyBLCXh13oPZUPjU4sI6ILIxj
V6NM/Pk+dv5SMWF1aNnXy9UyufW8W0Ot7rUE/2a2lS7rfaN2L1WouherZ2oVIrX3r0+ZmWhUUxPF
veA0NC46TAo+pcJaROi2PrxuQrPNIFUV4+bX14gE2FTMHv3YTIr7QoevESpmvxXZUNxfX8PLj2OK
VdOG4lB46TXUEIFiEDKdlNiErb5Y7lIXIBTzTvXVkEdI55Tq6sG4czMxBJiDI5BnhPKpneoeh7Fx
j9dH/bTcpo6V7P54Xcc8Bid4/dxstd/1wRhvZ4YQj5SV/BE3jrntcsU9YmztLpEZZZvCXIaPhexf
yq5ND82YYHliCcH4FePIrLS53ygisT/Ow0AAAhrufZOH9kfyb6BHDHp7GaKpPEMo+Og0qqDVVCR+
ptjTscA8jYwpKy+OYR4r19EoKwzlBTJcmu44StU2WVH+Fk1YvKl0j/7hpqL9tVBo0yOzNNtUcc3q
wnk3NYWFXSnCyuPtPBsRQB1sVF2dfYJT0RA/gR9+Zlz/YtUfBHbiZ9fKFxodTXiosBg+KXF41wrR
PBvtAhXW0dWLni831URTL0wiUsnKFhRXbRe+lvfjF8qNT3MjU5SmNUd6tbQ66UI0sGZ+RWMNv0PV
5ZPsMGrbiludNLMLKFVVjxGETSOPa4LoeYadoNy5WgdUfizRlrrc73sgivCljHiTykL1qxVdq1Eu
33NWy01CQKAWV/KJwo/4sD5juZRetBblc63ET4OWvjgTtK1fn41aT+UzZKesbyrT4J5UQbLX9eno
UDOq88F3i1ncuUKGIbOiZ7OPhluZC55hx2080bgxZm8FIgRV+F+pKCYy1o0bJVCrrywUlxKJNyye
s/Q66rzcuSd0q2YZbg5flVg5dZzX33slDKxUcV4Ea2TILayvk7ZVNsjC53MXUpkyQphENkzpdz9O
69y4/niU9O6L0SLfc/Iw2+etpeAEjPFOpYW8a+IY5Skil7PlFvKgIyY9jos7nbin2ztiPPqbGknq
xiRk455rPQtE21cfMpPEg7yfyy/IWF4jNGyv+OAOnA5F5PX88QoeE74oXU1i995Cq34AJ96c0aW+
5G2U5WCQ4ukYa81Ew45H6e+PJgnJ6ed3OM36y/re0VB/Mh2kVqS57nsjSWFFy2AbarjBaD0GZmTi
QI4BeF95pb+STNsYT4/FLImThVJQkKE+QkD8cP3IaM3Roa6dp7am7PvHpl6fuq5oj6iEvD9ev+ZX
mdF/A6quT3UApPWvn7k+/+PTY5XgFdHaLnj3hlq5tgdUdA66FV43/L75IzDn3WuZIvVj1T8NV7pd
TthqQKv7OQv1ZN8QorodkplZQtXdOboePih21txYRqsSysfrJvU+X+SQjMQop5tqZpCThUYeUtnM
38ZBHCet0PFkcU69RkKWu+si/LoZewtQ+PUhelOiKVu9JSySNfo0qdUxbplbrZXlLi06n+gh1CG6
3ZjHlKAVoErkqCxXbeRssHiYWeG12wJQuBfK+WOpu8V5WHHqYVcqpNl3JypTHT5rXuo0wqPnDkJr
Umn6bpgNFwSR2M8Ev38NY/DHqVprd6wA231LeeEgmlq7HZJUBorKjaZO+mcgEe2+jtWP6mBbrAzV
qvAAjKHYsxifs46MnkjGiFRWDFLePDl9aTzjKFeDcOzkfogSzO2ipJ7H9NSmGjdyeXXJht4c4Tqi
a0/XjbrqHEtpT+CTbb09aevm+o5ddOtic30+ZNFxJEhmf31DaxaYO3mB34qd7leRUHwxWaK6iZwY
mk8wUH53t51g2LUsp6aMnGe24qm2NjZetQrPfn2oRWOBEhYnQ57wjpVS0b6+/afPXB9maRxGgZgo
h0+GrDfXF80Ji9fPr8q/Dj+OJhCWUnETtmUxsf1xUstYGeutVN0Niu1lo8EVu9WWoTU8a5KBWugO
TTvqj+/zwRC166G+zWrR74m9QAW7blJlBt2iKEwY4opa4RIyNb4+JGYkyjx0zpRrCVo7Xl+8PppU
tGCLaQeZke1YldHbXDdQJc/sYfmoJmsgZWjqH1VMXQG+uOlOg+29u+6I//WDz629+t5eywqThIy6
d0//56nM+f//Xn/m98/8+BP/s3srb57zt/anH7rEr03Zlt+795/64V/mt//21wXP3fMPTzZFxyVx
378188Nb22fdf/166yf/b9/819v1X3maq7f//PJa9kW3/msyLotffntr9ffpuvjTGbP++7+9uX7N
//zyOMbd8tZkz8W3v/zU23Pb4QBU/224mkGza52+uKyQfvnX+La+Y/7bpfVnuq5uWat4d32H4k8X
/ecXw/43mhMhmFDxQ2th7pd/tWV/fcv8t4Pn0EU4pLPiIOr8l/9++7tfFyW/Hra/dy/SavlR2mDT
ShYWWiRaDwbZV+r7apgg2qnWYl33qIP7JjdjzwHAEZgLjxDw3CzKS9fRUOicEEGAAw40NyLLX0Jw
14N6ExtPUmJqrENaK3HRaL42EQXiWuPF1h8YjHPaennQIIMit4N+c6o635xk+riAMvOM+HEerHA/
la+0pNRNQXfQE53+uR0WStiQvcakpEc9AVyk4FNi51hghWdjgTBT9p7eWO4OjbjwmL/tTaNfLuip
tppJ2d/MDLLPmoI2ez75A9NbPy/gpKK6mra6ooPJI4u3KpQ7IhbNPfICZnv1DHsj7hg+812fYS2V
GuORkipAbkOIZjW9NCp+hB/o+YdiaIcjZRDHK+YMZAIzbgXFcRBFsvFOup52ULm7frvI/IXizy1B
XNNOorYIpsWAUaG/VXWYbSKAamDIn3qLsqtAYG5VqhroAJM9K0veBmN4ZabUgWP4olBNtjq6Pq2t
ktFAno5lxY+j5iibahiNwIBCilIPTJaey2OlpC99XWl7wkU/T5ZS7ZpwPpAZjS0OLFZHRuh2yXTX
N5tsW/ftxympv0RSzChsE2YBszwyQgQsWiO/QzGGIRWerU4eZZo0G9UYC38grmIy0xbjiSdkb59N
+znWB3Gal/hR1jpNuZQFmE2QBuYG4nrbBEN8VmwtBb5lhEd64zprfIwDSHXFE6kjlORFoBga0/aB
C8vXTccbyZe6TfVhD0njJHMqfrNrMaJGL0aTz5tUMx5qAhb8Gm814LutmwuSz7VtrqnYnyTSqKii
OGgQzhCCfd5nOck7Glbtruue1p7BpvANmhCScuHn2jSxRIv2MEAR2joNMRB1UT6SxPPVyYldcyM8
g4aeHpWsLD0JBgJJitreKUNJ04negq6QRUS+Nx5DY9rVttQ9VE+namLFmYXzDSZKinbERlcjyZ3p
RKIIPt1oh0/N2Azjp6pntaeGFFA6jSxYkM/10W31R01UhF5U6k0bWVstMdY4aVRHEno9KkwaHhnR
7Wo6YvYqlBCzFpZIlB9+bDNFiwx505qfmYY/Lgz+p650P6R5Nt1DgXrNF4XOYwRIj+itiNlVANiY
MoAoGlDmFF9ED7Z/ssW9qkDiV+518LIbPIMf6aWHoOzHR2XGOFYVI7mo3ehnAN9HsG57gCOYoFHl
+9ZnNStafxjd1C9waWCJpMHtoBjej4dpQVQb5dopztvYbym10gQti4tuG3stT7dr1Wrj2Ga5CSO5
C4tqvs+L1uVbMfsy9SWIcENz5mgtGN+cLqlvEW/nqzVFTAUPEJyUL6Eqkp1S1WCy8X2l7bA3ugoL
Tvs25V2xkfUkQAwt1VbrmHd1RuRsGoVD2ZAnRFj3HWdax3eWpK4V5SVzPEwAplctMLJ0S/oFQK/Q
6vVdSOtCOHJLLgXBguJbVdHXxfZfntrWwqqqxJZX48vzOio6HoR8boqyoQg9KunGafvDZIcvwmL1
OBhIVB3rQ2KQc2Iq877TlhuTlatvdLQawCKwzzamAmXeDCZyZJ6rHqCRU0vf1sdwY3LLgv4f7zsw
jY1BJh+QP49WtI1sXVRbQ+s/5Un1EvEjh4g5cylvI2WouexdZ2eZ+e2ixm6AkvprKa0y4NYjgLBQ
PHEJnTad0ESH5Udz82C2NXf/lPp5PBWeQpqC2usf6/SYT9l4VBxSeBLphBt3nlC9TKxgep0qkoVg
XSOxnUoF94aRw6Z1rALsXnyzUWpw/6sDYk43dgjBljMs8rJig3fDDFAMq4E9lZ+MPryXqT2SBNFe
tJoFWy63KShC9AJus4sd7S6O82IblfPotcRmBrjNvWyy75pGi3aR+1YBWtpNmlmTTbQ8u6o9bDK3
OTp5RBVeGqnXDNOnItxHc0dvFXlRgBv5WOAvvB0s5Q7/W+uHVYYVoOvx18QxO5+yn52l4YbKMRmD
3bAzGR7DrDqZvOByMkBMMoDnNmvijbVsBC+X0H/9UiFQSxB5ZHcJ5BaWqQW8v7kgq1ABQgt6dli9
M0YDhSvk5KYuDuC7C1wrox/aNBszk7avUE8n/olc6dzuN5GsYpzOk+IlteVSLHmdlRn17nABlqs8
hMX4tQEO5Feij724Ed0jJAGQ065zNhfyPXmPyJMWbyoReyFYaTS6Pn7cLpgqRIFJ2312gP5wW2wD
NWT8bTPlYdCgAHC96wwu+4FQnpBss12agnWIVelNmvGUO21G6nl8sRWAmcbsGttkaAkaUspDbFDN
nVu0wGEpPpaY+YjOaiu4s2OC8LnIIBw6h6QMullchhyUeFZ3nFW5MXsYpDWPduoZA7/q66kT6EnV
+oYVD58FeXV24/ep/UlviM2YEtxATYW0sRHOzYwF2JzWL9aq7hp4WxyUhbjCrDCfl2bcFgYCvggG
bYoOBQZc0IVwQMqUGhyiAxQyjr5TYxmEKw0V++rHqHR0PMG0bB29eaMiQapSjjUwNr8nTXdv2vN+
4LlbFQX+b8YBs1sCjaxxv5tWS5pJKrHLIMXSDnIlH31JEmPflCSr6Y0Ib0pHntRMMB8RtQzkBBha
o/AvbJN8g67boTjsn2YDA7KKjGKLT9g3bM7Xfjp2VR5edGZkjmbkG1JCrR1hM3tdGYct9xpoYZp5
yEuF4nxMMK2cvgzsrrpNN5RWG4+R+MxvplI46hy8sIbXNaqk0KMUhihpeomN7w2Qg2B2gOneJhs5
d7AeLY76ATNr73djfITFTHGSgF/GPUv4FtmSuzzTaCddVCVZB/b6XJsIQZxKv9Dau3PnyPQ0l6gf
emFj65JkY6N+jDRDbIbZ3vdL5HjWOkDm8I5i7kwJCJjajZ/x85RkigEisPW9masvmRNOPkvXVftX
MkOwn81iQW1dpVTAe3ETT+p0hOx3tvSJgNu52sPQrQ9izLmaceqjsMMewAp5xHaUy0nzl1zxk2IC
q6cAQVcAuoMzCCuactOCzHEcuN+jBox2Tt4N3AbQcElZsYY985vvuBa5xVZD4jG1Mm4XcsSwuQZ0
cCtAXa7lZXmZe5luHyy7ix+aTH0aBuWlD43x0GE58uc8C6H5gcUzhvauWoTLDc9i59fkE9rOg10p
0NsWSXNldvlMlN0zx4u9Rszttom4lKL04qZnspOiQ1yWTMXF+I3ExrvM1r7NJJb48+R86sOs2KlF
v02r8bGNq/agl5QYZfbJwOP4KVaGR4MozminrVdphpRdHeadhe2C49m9ajiVajunnGx+qR0cVEMi
glzoN0lsOj7qFAZwSwwbBO2edBcisanxz1wN2NeKJrCQ1NIhPpbliJ9OfjAx9wejxU8Ja5CbuBD7
KovhATJUGuFXiy50oOktRHVL3cwqWO50gpJW42IBXdcDWTN4bQCul1pzCq0075m3wZyWsvVFxRGd
6XNSuEN8bOU7jJaDJ6mnEmtd+ZqmFlhMQHOXmmEQlOGWYIMkyOe4BGaW07CxqDyTSzEHdPmizbIy
WurKfMCqSXRVzx6yyNamCGPKi1gB11Rj75WbzswPROPQuMMsNYxlT8DEeE/nNJAYCU8TeSvKkKub
UCzzPk3EK3UAzsjis2Mpb+j5US00Fbei8lkbauTkbXFLQ3WmFDuf4fu82DXqhAT2diNb3ElT/ez0
SBg04ql2Uz/Dh1ZQDGC3Hxd10/X9cqxxKBS5c1xyKe/qutY3zEru0Sp9XdJh8igqMC5RHA6r5Abr
zOOQlYFhA3MiU4OV12iitGIKTnRWe3Ani+JbL+WeES22jW/rcrFvylNtBM5M+dqwc5VFUs+KRguV
varNF6XqIKcJ8a0mku7G0pgDhfqd1i02ALyYJlWM+zMeR6ZEuvYFYq1EtIXP1RkU288dDNyI2T2n
58tm+0ip7LNU28CWQrLA4W+nF7d1Vk5RP6Z3TanuS3cV4JSIZkOQSyAClg8Np5EcAEAOqgrYLcuC
sIAsNzI49SyaseznLlEQvu7aw5FYcJwJdU2oS/i1MRvw7eRXFObwQvnF2irU4Ilwo+fWY2BLhc6M
IOPfGTD1S8P1434UO0LdokCalLZbQqyL5HvU8UuSEzbl82DXeEsnB6HjUAye7pibxBIAayTLutiu
ARjM7a5pxmPPTO44f5ZJHlFSpgKa2dOnXh2P9nIP5PPZbAzyBlzX4xKtWDcT1C1tT5SahL1X3iLJ
zQ+Yp05Ysfkr2OvATMJtr8edlxfg4Iij+VhyJsdjO3IlKbVfpWPtJdSiPH0Jqb/LGomjRcGAG0Vf
o8EijZXxqboVkxodptDcYmx+cNQIhsvIIoo2T9X0TlBO3VF1QPizmCRVe2c6k+JnWXIEv2V7g+K8
QspXGEnI5aNBeUqq7JsiBxqmJua9rukOc8OJ3mTO3iEumZH7g7SZISAI94cGJ/IEJ9kbxxmMIDun
olzpO51ZBzAlsTWW3CZrRTJ4Nint0ijZlslhNt80JfHh6d0CW0tJ6qUUMu1Mc6QiqShgyeUyMdwl
p74xbssasYATq5+bvH9q4jaFrmczp+qt74rDrcTNrHqTWdHnVVnZFKW6tczpOGbybi4YpVXrYhVu
FADA9I1BM5mqBC7xm/tqVAWn9CnDm3lyocKk+UPrvhUknjbteLDWqqRK48SrOsQURbl8W1kgB6AA
RmBShPJ6w3RY9A+HXv3gDuIbRPbvOTd2fUF+RYjpdwhNYpcIhucIFQKtEchy4+TDCzk7lbotxmHZ
osglynnaYlF1/bFz6Z5Zi4fgX8FZVrfBYGcXg/S+TRkmHVRDYZPImNw69rQvK/kwQu93ze6i18ax
GJRvs6F9EYrz1CPN97RGY+FPvcdr5/BIxXJb5d3rrObPrl75DZdS0mlc2dXXzDTuiFaPd7CqaijU
ZaUEVQSFoW1Oq6fSsxSV4pT7nZV07HUdcV9FiLV0mfON0VePXJffu9aKPDUehkBB+V9gnvGkjTM0
jCl3qtbrGNMULdJPWcMRHmZxY7PMwEJSbxUi6WnXTjtBoiPJauF3mI2vbZ58rceepCPrCfA18bOx
fkit6MA8sdrSACYFLWG2pIjUl1hgNgu4Jb5rajEa9H12G83ZPou5BceIfbDjRNkq1YHd6Q/ZxKK3
APfpQJ2iTQa1Pc8+DhEBGdM4fLPkkgULTTfmQV9Fu0Yn6PV5yntASNLcNi0kIuqECmrec90jRqAe
VlJy5F3tAzqGr43h3MmuuLhKgilF2P+HuTNbjtxIl/SrzAMM2rAEEMBt7juZ3MkbWLGqiH0HAsvT
z4estj5S6RzJZq5GZp1GSio1mQkEIvx3/5y4cSvNFdSmZZNz06TEjTeJ+J7ijN1kVncicHqvCr04
jzlrQuCRtiFGpGhuq2awffk0aGaySSied9pRnMZyXE1Fg9ASeGuHJQEafb6Mwu6pWevZhP2TU5EV
aOs+EFumuagbacjjtI73fa8D0nVr2l6qpynNGuoPVL6BaX2fOvKDx+7PlIQMOpNosD4Fd+U8+gco
DCSvphnArtJFtg8jCjCrhCO3pp3YdsGLxrTZBbTCS9XsBwJ0QLw1h3qIWE9fOlFzyOooJvX7hcos
gzSqvdWaZGGVEs6bDU8+9dRh1P3ykNhaui6D+CjtqiUCBcE5n7I1sPyPUDCOl9FkEU3i85cWcZ7B
9D+n0L8nwyimsnusM8VBbhAZekIxLNoERmkyW+AUSXv6KnDkRnKhmaLgSBB8DTz+owzvVgJmvOnc
7SDEInU5Hoh62oc881dhErECKSQlU68fqsG/96HkraVCdqrs4sviab2NP+nDmg7IfkVrreisZ/Rl
jDmODwgOActUrnmQvBXTh+5djiLZRJpkzZXG1smf4qqdDh6LvczzM7lhp4W4FyZ+v7R1620aSAn3
Aw1mPEwlrpf+q9Xkx5Q7D6HuIvB1jzl66wpdByr0awaEOCmpSRP0qOqyTPmR3AfPr7agc/r7WRta
1INlr0x32BpznizJefj0OuZbjSKAcAhr9ssTNw23W2m7xnJIR2+VE6FhoWPg5GmMiNMAEBbVLEjw
wSHv9cfQdVEt2aH7buSv/KiIOWzWNrll09i1mrhG/WtolWQUy3SDBK6W75z6iyVufOqwua6Mhs6C
NmnmlmaHqtIMIWAM6T104lNeSVTiuOfp0hW0ABP6K0Dld1443JE9DxaiFfaCciHgV3NenprL2dcp
1cr2S1qDpJYtMG3RqIdBfK1mgdAU/brug2hDe9AM+103pZ9uSt32N96gtYtCRkvbbx6mMnwyvOho
Vi2QslwTSyMoMgaREfTJ/N6w8PK5Qc85M663TZ+w1QnKF9evvkPBeZ2MfjOMvU0KnDP6WGQ7Rgln
QonhwowEN7sSZypuo9p9Q/5hZFA9dOC1jVx6y6oqR7S/8N1BUFuYanpgmM7Jcd7suFS/0DbYWWIT
9saHYyBVTblJYXFfreQ0DeyeqbPLQustqa6ccM85fR1POA8Qg9nuMOjlcSm/4FSUSzNw33C4P0Kh
BhmqDdFi0jMqpd1NXRMVKQd9hV+ZHae+mbzmkBvngG7Bu2nITgE4jIWtsuCYNfbFRxQtW6Og/1t+
JZSL6xULmuMSDNeF9joFzca3DX/BMTXaZfVbNrkfosm/laNaKFVREaSp96oDFexllF32Lo9jo2o5
HUr6qJ2fRUv4pqyVzQ4y7Dc0e0pikJ3TXTi2k0nHso/imS1LuycwP1EwOk3NYTKqZj3xPF4IO8w2
lo6y3fdlukyLHsWWlUcZ7rBkn4TrBedx6JlLjTRnM6TqGCj3ISH7teo7tiq98FlrBn42UkR8nOWj
wTDeKMM3o5UnqxLDwiuwxB6rQnHB9u5RG63xTXfatUrjH1XtykddwuIlmNQvatSjBID1is8W+Yvx
K8ay/hMBrRPpWvLM8NO4OikRBvBya7QAOkG3spcvEdajLg949rksafn0EUMOQ1vq74KqxC1ndC8O
ESuetEPEg4Nb3oIruyxiFCVd60CZREwEVPlSpWW/7c3wpYnJfESySR7sJHhu8vpz+NJDuanLNNjp
0XOJ3foEwY1rwwAKPmZugXeoBkETN9fac8KNrauSh1d7BBDxWgPxOWgcBtdEXjc3ustIC3EwtPZa
BIXYwK8Ol1Yj+nNZs7JZtlr5dp/t5DDZa1xV6C8aEroIuuEtw0srougb0OtdL9KfUwPzgaujuVOg
aaeo+sgKY4X0lZ3KxtjgU9yVemZvK8Nvz+llto3AqWgoTc1gUs088zMUm6VV8JbEie8uE6un2wAZ
a1EyR9sRmn+hNWCDv/XcTD6pguInARqfgxnXVe/57iqrDZCsfWOtW09FexlfKAQJmF/1ziGvSRIP
MMbTsPKR6VOxb2bWRf5Nkri6K/sICejbUPj9Bp/9px1bLF1KWxm45hkbwXVLqPUjQTDoHEmanUPO
M+GEJVBrSmOeIRnjF9qNRrK9OEAiNJdmjC6s63jwZIrGHBm0pzomBQ2wC8+dah/TEJlPsnGAyzMs
0ctfRFF/T8pcrLqioJUsRmABXjwtqoR9SjKUl9JnzR2c5MWnVdNSub0HsCY2Ts8aFPklJr/sWgp1
J8v8qeZ2hFVecMQs8vJggYO9EzpU3NI02IK15nOS7mqlfEhlhAbsUvJx8QzOQytceaX/rjSUeE35
VLzDcQG7vhQ5N9PALi0ygC/o4geZYTBasdWz6uUgS+Jp1WXEu1K5h1mTbavYejIzko/ZML1asqyW
1VdilQ+hXV3yLCtYGu1gaSTysy9/xLPwp4HcDPGQSj1/uDmg/Pyix2xtzJNZpA/lkP1Us0elLZj/
dP47fRKgVySjTwszm+70BpH18qnzcHFHEzVJTLFP0FiMhReol4buK6xxZ+edA4hJYbfv/uwMVAUO
ymP+oCr7e+UUbNb9jQ7e2XPGPWGGHc2lwyKvxXcrW0cWDbjt2sKttWhE9i3qxBuX9DgWvLF40Cz7
0uqY2SJVfPNdr4WL6F6Mci08bcX9funa6dMYwxXFy5ciN7pFlvVf6TRQcujcD1N+3zjUWoOJYvqY
Q/bRArDzZEwapjNNosJNquD/JHat3fvzL0mEf2tpNo8OInusRuX0Iv3DoEryBpmykbCZeg+lPh6C
pH1XZbWaYuiprY+4hlR57vhBt/rcpJv1exJY4Vm4zbvu1ekh5IjR9KO30ZzQW7XMhjjZR8UGcsIq
ELhZRBFAnPR8tvGNjTTCu6Sjlx3r2s2PZM8Ekr9fLOkjdA6WKsqVJEvC0UU2Byd2qK2woa41VaWh
fmHxLr7B85g2lVU9xYAIdOK0F3vUmw0Fihw/keUWCe1HW+g+XPg+VUKJOLNddRZxbGnbaY2lrVqH
Ng4/6soO9Tjcjal1FTp7Y529+L7yuvveUe+TuwxbJ17YYQP2Ee/kqrC4MRp7pyZGKqmN6a8tomXR
S59NDSBw0+4Z1AcXMWDGLLRpHVoGkz7bolxa5+hJNO2S68I4FXEVoIBKAs9ak7NVYLeFfrArC91Z
QhPl8nYeaLRNVtRxGZTjMPT24vYQW+2zHvoHNlN0amp5soRio+EHH3aZkho2htRkjwjBX+HGxvgw
shhxP408Go5sBovF0OUmjXLWMu65wumq0ejm8Wnbjc3nDjNsSZ8TAZieGlFIGItqGFaRayanwCR+
3SYDf5ahawXZE5N/ss44V3OKKXTm1/j+sfAE0O9Y9QdT2xRu9hjpaU2JJWf8sjbAJjuuv4ps/XOw
c3KnOTNSxvZyx0Wxs1KNR57mn30NwKXGQsIueyfGzNjM5gI5heWa4KK/aLrqBSzFYxi1T5Mmu5Vt
h5/Ra5W1TFkhyCDWDg0JEc7cafIpTIZDsoyyhRea71Qx7SfWKR/GASPfBvPbYDo/DO0rKXQYSZQD
cpP/MG3vlXkBcQ1t+ugaN1hLy+kWI+yeLmCkE06b0ABumyj7KoZ2a3VDvTLbWONqGNZRFFQfTsx2
sEspqvdU/2PMvooq+emkwzNO/cUkAF+1/reS/QUlod7KqSBoKIAMbDfrLbiTB93njW5oQ9szA3rJ
nPKbPVHjZjXZT0JXh6Kzx4XZYT8Mgevz+/Db6LjcfFMhX8eosFH1iizDKdcKXmo9f0ls+QR0nyUk
MZyFPwx7WVshe8g4pJJNyAVWlWCvxxoPdHBRbRpkd2S6+cx4fPmG9dm58pAkzk9PTGKdtAJOeePu
TI9JIVNHtxPaSsxy/8j7lg8pJYKESTi1rLzEjjkICX03gQwhtJBs4kLjaInYiXkSiVKZXIKT82Qn
oltak4zXhgaLIwiAmNXJWoQDc5EK3mSuNRza4i144Ln4k0KdPGD2X7UJqpW/Z9vs7njTPyipYnAY
G0xnPcaigiF8DwMOe3CxsMwfPSP9Q5yVi3YYvzSv+ixQbBd1x86Xlmfj3Pc2iJfuZ1aYH5XP3jKf
NVePjG2OMmbF0ay/fHa5f0UoOmugEoCiNWh1DP5pP14mZtctpg4mShrtpE7IHSTkhjQa0ayCf9l3
4h99Vg6rTEbfA0kxFeZN7NAiXoQ6+I/bC/suuutJtS0HW6cv2acOV3Z1c6Qi66cZMr+Z6jLmoCSG
dRt1H6Yd7A0ztk6RB/ogMn56ppFudB/QvU0iZSUUIz+tN5JT0jKV1Xt0dOZk7bqHcbaYEnPvf0Rs
lk9VljMy97+xmwFDBi07KOxvemctZEXvYCEAidQDO5PgUlrcr9Gw6u3khbAB68fYvVcORkaFvqRG
6t4zGHwgPHJTxNeGD5zTz30LK+ahLwsaA6Kcbt1KI0HkPghV8MwBLkzKl9XYksEnFMCOk3MdoL9W
IZjanuRIP6nV0DHE7HJ5sZUChdfzh6h3Ac/rRPcmvP+FsoGXeqKY1nSpqF1d3XJAr7iK4sNQQTwr
KXJaMURjLo2rfxELiU5Ue9OKOopoxbl7p+z0CjQTsdOxfuChRTHNgm7T9vGGGTUC+3Auxm7BbJ+F
rqL3NJKKRZ53Dds7b8P4avAoWvhTEuxoaAVUTOGd0bEoezYp7oyHidAfaSJmAs8ea1+BvG5tRaiF
AlDISGqZmfArNaM2kU+C3beU5Mldnb1qw7VAL1Y+pUBhNv7wdXSktGGUDswOH3X2PR61S6VVZ70O
u7UyCEswmLlXOT7ZQOacqZm5diPyDjh+ijOiO27y9KNOAOu6hb+hKu1aWXRKlZZORk2jiFGhxXCN
ckfrvaBWO/gWR7W2FOZDlVkUComI6k9N5eupFP7ST+udo1fq1Z5H+YksmfoFBrvgITmOVGmRwb/n
ePpVQQDfepHwF+jcSFSZZrI+hK9u05qbPp+O2dBRXRf77drErCXjbZuzpvH5vahq1FcdJrslUdzP
zOLQ2Mv0Aw+ctfOn4hl0EG7p+ppUuPCp4NbZBeXfunbUOViO3ya3TU+xPxKy1MtFVK7KSusOkRk3
DMERjMlucawHH7eTqv9gpJJsupaI7AwhMnmm6uYwLWTJyDSkloyCsmwXl4LKolZ/6Ub3J9ZpcZhZ
/OuePBq0qYwq0lVmdEyiM7G3IcOfaUV4F5mNHODLnnQMFJYix/6v1JOYFeQopzaK/h+/HhlPtawg
Cf0IDv/vQVOw0NVMy3xkBok+nXrHwgijDw5pCLz2RxxEPs4Mp9to46LSU/w8YXzXeJw9W2V/2aZx
1tIWl1GdnuDBckaz9aOKLpAtKUNDFAKFkK4qo702nuLzTcddByFrgRuxWf7vws6qqfUYL7UVthxN
eD9yhp1W1z8y3sXn5LyGCRTqQqHe9VqxtGjnktZTjFkcgA3queJiB9PgL5L6HSyct/jfnYwn0JHo
QYGDi2NIOQZznuUyj5Yd27+4R0vX9OC9Q8Kxe4ZKjhZ9Nnr8mLnUz7tzg6HLZ2lF2UGmJK1tTogd
U/VFDLiEh3aAIDxcqSNrD0n+ridD+ss2/W8/7p98pv9xAv8/uIX/RyPwnxzG/5On+P9Ht/DM/vhP
e8hf3MLPqN8/f/yvI90gP4rsT4bh+Q/+2zD8L0mTjYUt2BWWY8qZkvPLMKy5/3IsHc+v4czxSgtI
6n8cw47+L9rYwM4QaHV0bCF/cAx7//IMU+JANkCXOZ5t/d84hm90wj+kHYVtgxiWqKb8bLACfvcL
68qKHKcMsfh1xZcdWlx+Q3sVVrI2ZyseKpIJiWIKiNrxMgDy3IGtyC5sofplqML+UJaF/aLF0afl
T90vn/qfbOp/rGPBCv3nNCY/n0OWl7eNSJxp/YXYx8aMujEO8suwBPDoKEUoz9I5FVrW/Vg6AvAj
05jbt7eXwqSskZnyW0WqCmYER0UGT9qygjfIWsgzwqxz6xn7tg6msyxXgzmVq1hPpo/MS65lam8z
TdUnPrfsqR5JXIepl+9bJe8CeCNB3+h7suQ2lUG6PvMdKOVqUa0XlpZEm4qjUmdH3L5Q81HwmoJt
gPgs7KBlSrbsFbwFM0AvzGiuwJOYh1DXtHjbTG32YnravVM3bBPaxnAoARhZSm4RF3qEx31J5LeY
eg0cOkd7WlWTuyqiYcpVxkcSO3Scly5pGJajo+z5ub3AfjHIkM7LyEozhDpGzB5XKfvUl8xDVDXD
Xq5KDuwbqwKTU4DNOjW9lz31I219dmch7fz63WqHLZrde9D/0u5jlhXvHedt5EBwEN2cSewc7+qp
IFyQXdt4eAs+6ZJGRa+7n0Thv3TRds+uUQIF7dt9KK1oA97vPpCIvfPavwgrK3vKKGR/GhH1gcKF
YyIWtkWpnIJisAf0kW2CPngoqrznQwgeQq8dd0ZohjundZ4wsk/Xik3zMjeCFLWkzDdFn7tbeiHX
ygtob+VAf9/OYJFBcyjjqRiEkwFeejTPP9Hdmx5Ss8RIPX+bOJwRFrAF7syZmONQ4HTn1Nqv7zpd
G9nIshbjp/6FjAd10C+DodO2UGukYfPJRmV4TEwq6pNk5bjT9Bw3U70VIq9WRX/0SFxCwA+au9tL
Pql+2WvR+VdHb8lKAry0KHdZJzEfdVQWjmk/vlGwTMieWQosUPyJ0pBPYuiba0GL330S80C044p9
xuBSfUpdwEhwBCytZu+1oPzZoi8ohvF5j9Utizie+9EP0Dp7v9XdN3xzGZtjHD4Qjx+BJz4msUju
OEiOVk03XtWc+Himg0bMCZgEdXdwpPmizyVfRBSf0UC5ULckrTJtdke+9dQhiu1qucjZ9FTONReE
9ka+0OKeulA4NkJRkJU1rf5QC5aSSIANaMoxWwTRwM4klgggQxLJKwBfBxrklRmFpMs3Ts+lnZ+D
SmvvTTaiZzEyFFyAMl8hgD/gvGyOt88uDeIfTvTM/MAHEcaHmfM3Ylpk9l7XXNyylFS5OucGiOup
m1+8HF8lDThiZRmZdvRDupKjvBlXUKpKrDOER2Igdr2qqyd9iI8Id1gzNF1/hovJeESL429FUd0z
Lwo///B0+fdT+I+LofyNtkHqRDIOkpYtcDdgXP0tkq/Vykv9gDlQqwTnSFXOSjHIsY7WpsPIOvKA
HzZ56GYPcRGuy6aNT0mcjzt8jAYzYiIYkRMd6hm5pkk41p5xMQFcbbpCFY90dIFg1LhJ/cGzNtAe
mkONOw77CyHW27cVIlcsg4Bjr3fy0wR/tzY8lYXmXcKJmGnh4XvFvh1Y+AnJ1OW9NE7srYuymlhM
kWgwUj/ag891qJfJIZwbFka3uxZTjcs11eM9viDnPkF9drsMWaKumH8OWXO9sCLgq5pvg7EW7zW8
SSrPy5IQRBeK/dDG9Nkktbkrbe2d08hw6bryPcT8f6pE/ybnnPMt+nx7kfl4jlrL+Ydcu/nXpxWK
Gw91CwSaJU3zNw6in0CCHmVfL8FCq9MY98UpCE2eDbTFiOEuocPkzjdN+zlQD1ptaS/UTb2WUVFt
jWs3Td5dJTzwb8LrF4IuJySBMsQsMKXfRxk8Jm1hP7vpPDqVyd6HygHtsh/OklTO319qvzcxwLkD
5OTxG0B/8GDm/vaLYFSprKEKSpoV2l1hMvTL+2ozYlM5TZCXt0jo+hJHUXSNDXgYfWod9dGlXKWa
QL8YeQz+v6qYbdk7GZnunhC7cUzs1NpzWXtXrSfa4OD1w3TQb6uwAKSTVdUpTfWRDL7YDYNdnyMq
YqHvNM7GnVxGJtBDT2bO2kgJ4jHwtG4P4WM+HSYUhZArP7Qhmeq/fyfYUf2+A3F0ywCYLv97tqVS
nt07cV4sWZU0bFNVPKmnKkO241mrgIYl9gWz27ubtO6yxbp8R/oQkxLV4EOE4njbb+QUSe9u37pm
NR4jSxtWXmCQkOZRjTWwaB+GOjibAY6ioTW0F8dP20VdaMX59q2Py0QI88UZbYFdIWJUMZXeykdN
axehhOwzkG5ZMkEKNxzZ/2vHFujht6zVD9KEdfyrMM7JxEOQaOJi2a31LHj8ZnW7Yf9avvvGyEzA
oUdOyLHa1pYkEMEZf+gwQY4jmhZ9KOLiamBIeMC0tfbD6vxxJ2ujxnyKh2aASr5KlP+z4uBZo7KV
0Z6iZf94e8m1YdoonsDYu7phQ7TdmX0kcwPO2vTDxywLxBeMWOYBjUHSwrkWSBpxHqfvZG+qRYGU
dZrAG1DBx4CgUxTAKxXldKhyHqL6Mnsgk8/gqPceZlAtRZkP1F2Z67ZXcjXMS2RMdwURMJyBAefK
o6qks+SZTp/ZbVEdgy44eaYEoNuHAkEWMgT+uvRKExH4mAy2QDklKY486z5uAgADslFPnQahhGbT
O111gOtjvD4QgNay1RUhLYR+7EbsJqJQ33o6C+XtW2yI66TUjTu9GLVtWxMCsvrqdBu8SC24Du1X
ocU6iK15Qc1Cg2nc7WeUGSPK0lXlfeHiOR47W38fwxDLBci3o55htMqK/kcivACKUuqfegyY/gJG
vxTB+fbCyvndD9tuoVleu3eHTF0MVi72RW57MHJfrr0w9+5V578x+njR7bh+0QOQjmUcvNuJdlE2
oHYcf3XVFk+RzUfQJ+DDYc991/DOvaEVX/UgdR67vPnAI5evmXX7CP/zxXX7XjXunevo7cK8/X5E
DrQ13Yzlu1ESgS8R9eBty6scm9WtsTWa28JuX7kUAi2zqSYVQJhhA76m2nuJXELGoJHbaYpXOjHB
ZdTBCM6tCDbpUCmUenJhQevqO+rvynetzEjsoPBWVVK/2sHO0rXgJ0bBg0m7jzeWdMNrMgEdy7Oz
G+jdvL2JHdfxHqnZXKgA70UxNOlaA3Nz6XAhrRHC2T2MtM2tEEGYbQcNMbW2TQAIFdpWL8o9jra7
LMFxU3iFfv/rk0miiukZdfXHOECxJsKuMQwJiJ0ZvbUk21jeh6aGzhxFL6OsHrSiDxm16/0LThsm
9VxcoG85HBxrP5c0JXM75aNPL9n8rVO5zlUl8O20KONxjga9MopYO7RJYpzoSsK1lRvxRo9Gltu5
k8yAvIwK8Wy8+2qanS45Fuv4H8LYv8PD5mfMfLY1CNHCkNV/p2WRkVb8D9v1pIzhQWP1FNg6LhM7
n1Ut08/YtvS9Q2fRnQ/AaWVyrFiTmcvWkg3jOml8do3Ash6ACDH0yOQPu8c5Y9TZpRgyJuX8l6Vj
Nw++BXtq8KvyHSrJPmr07sro9RcNM6p8TDhaCwUjcnAeRiHlabpAE077jZoYkaUHZ17cYAfWs/Ke
rm1BjSBJBXrcfLDnf/+4EX/ZQfCmGIZwDek6EO1+J+PgOQI3WzMfxD44EJ+SzXGaX6LJE4fRv79t
8wY/VHvDw6hkgVJaNoyA9kikIc3Zw6GKW/FYM77s0jS6CoYqdq5bz7d/zntIYKU9aK1FICzBdozT
8yrt5r5PquAcZW22MMi0O2orGpkKgqlgArtVQgfvogH+cV/run8up2JNdBZ1GRPy98h37m3aal4s
ggar2LIubWaXR2cwsiPVpdO2gcS3//v3yfpvnsqgll04k2xSTPt3kj9BUN205vcJqpf+OYZYjcaO
MhlOTNFDigwHVqt76b1BXLLRKHn2IvSPcJeIB5ewGnHWekZWHC3+O88gVh3MCySQKpN5ZlXj5FDG
1+DGDtnSqV73ceNteBAHGwFE7Uh7tXMRVYEOJ7hVA7Jlu6Jd9FbWPE/zbpkpkMsWYZ1m5bQJwk49
Unfv8vjqB8j29T/s1uYQ+x+RVfOdJMmju7rgqkEW+g2nhBciTmjVKJY2VPRN0TLx9FtCtU5Krfn8
AiB3NSE2viq3/KFToHzkAhiPqeHJa+2mwBxdb+uTXLTdgAhvN1jE7XxyHA523sCKzmFf+vveyZoT
44F29fcfJpf377+AzYAeGsockZfC/L34a4qcpKM0HpJi7WXbrGOWYZGPtCIDoZSg5xZn43Sq7di4
t2KbDIysGih/enCenMK78A4jRjkqfg7wfBOejc112Pj3iTXCCssspOaWgTOTLk4ubRrvYzRe/B98
gA3eJMICuTV3KIJTAmPGarpqO83btpkJLxeJbpUlgYFKPy6JPo4feZkva1OPHuHScAqp3Y8URea2
B7q96JpDoqnyybM2WXQWqvOuvTZ+z/LUfKvRVnQ9fs/DyOBR17grqyy1vV048dsQfau7SC4Rn/s7
RXklw93ce+mKDgKH0YpFmOaMtNBVlm49cXmXWMizKKtOOuulit3sXlJJtsfKwrtgvNTSPHasva9p
T9CZmnb3HHUwUYCUotRw85gZPqcYbHHYtwUJET8EsevLnQqYNS9ql2QpMT9izrfSS9VpzdlPNlMc
+7upxYDhdiglPI63dWmKPXwm89Rm6bjxwDFeJ4voMiE9b6lk5izFDCEjUmcACskpz7pVGM6ZTONY
5Z35OUYECWIJnjEvOuITRmCtc7Ke99QOWCQ3e1ShMkjPlVAUbbtusCviuLmreiwKoUGgUjhaco+5
XR5k7spNUOeUnxA53AQ509HKI5rnYbzV/ebOSku0F3bqWlK/tNLbj06kPViSYf+vJ3JEWQeLpPEU
W6G7dP2g3/WUEj2VqY8bULO1FUVPR0Cv4p41inodijMxl7j/cGf89Rlpo3xanL8ETanc3L+dw7qK
CIfVDBwoy2YLF4Qt4Ki5p6lW9b6LJuLHPQU3okzd2Wuz1wmrr/CwqJ1smNfGOUZphJnkLbTsdzju
EcHl+t1hv/KK4w6mTjA8kyEa7jBYM/DrABGZHBXs4cPMW8b3XpOvVSYebcX4vi/B0GlUc8aJ0312
BnePS4Z2jxR5Nc1gOgU8jbAFOBhpnTsbXuQuL4Ponxhi9m9kpXm18zzqNnWBBg5tE238j9BRIzUF
C/Z8D9ZAXOIhjo63l6pv/v3Vf/09WxH4USWSyi70iHe39rCKATRcasrbro0RiE2taEPNYo2BG0Ou
tWNiZzF5BBxUnN8P4C8eSSk5TlVTp8E3yu0mskp+s7t964xOTU9DCJWzR2CprIADA+LAMYiwryA2
GHdu2her2izdO7iytOSEw0W6lABkbaT5C+FrIUyAd+VO0e52osjD1t9qADtWIQLow5CwfzskMaHL
UnYvc/EmbkPq6kJ8xlnqPDdWIt86YseA5qPxammFtyG8wRS8rrATlx4XCB56kOzWQY3G2zT1nAbc
wQRW1gErH+6qbm4FYm+81Tzx7XZMCvxcu0b72wnKqsgMGJbWrQ1Mjg+izz5HSteOTm8yRY2YC/+H
EhVwUK1I0AzXatD1U0YfGiAnma4bEG9Phhlc8ChsNbzG3q5LcOmrEtqfrUNeYFc+l6y14yXWtJQs
Lj3GwHWWv6RAN8QKbiKf6hO1Gdss5HyQTwKRGFH0OevraB/o0IpuIh81gdG+tktv+UvA1QuaQ7B7
mI3WbDSha9eCq4EwSEVqwRk/LLTvndmlvC1xGI2HjNDt+fbS94wnhwwbWVMVjPbGkFxJ4bPzMjrO
8VOKL67op4xWvlgt85i5JOOipZxSKmeVCh2uIroLK3fYZ/aYhhjFgFFnRJK4rfTjrWAoskCCEvJQ
qzrukp2XNuwUpIWp060qzOda80D/D1zEobvLCO7/w+7B+g3GyP1EHQuKFY1IEvDl77uHiauykzon
g2ay7SN4gx01SRBSKi98tMuUF+9aD+5a0LOVrLGy5UczqaCka3VymIamubttA8W890DFpbJSEF5W
kC3ATrg5flfjOHXGsztMLjZD5yVR3viBKQwnGjPpU6rr27KM04dC9zcmfStjSjXowhC40QyD0XMx
RUdD2eM/kD7NeaH40+wLBJRhsYNk/mbbf9FTfZxmSdMzaU/illZNKqx4/bUdCn56fZ4/eSUW5mLq
jnqBZSzXfW4BHyFrLu0d4zw/BlPxoeDf3Fe5bj50gb2CfyAXYKbK7e2gEM79b51jfv39lkn8dRH0
DH52PjR4OPz1mxbcaz2hx4aGwn6YvpEIB5aB1X6t9E3L9uMQjjoIiSh0V0ni+9c8Zy/Rhn2+E3RI
bA3QaGyrJF5Kpbcb2YbheWyqp9sFQOmlzUXc64c0sPXD7SszF1TzQWn397exwDCq8Q5GwQNVR9EV
VuGLhvFuVRPUfnVxLiUlXUSNV76MPrfU7d3VIio2J1I6DM5HexdB5DabCS/W8DYygVyzz2+OgGUa
4GF8BUu53/z9e2b99WzF5Q2CybQNqHx/wTMr0UfOaCbprDUGySEK/elgCf010bBy6rgyVwUkzevt
q8ADzBnT1L4x0nGNj8F+sTi1XyT6OyO3/guj+3veYsLO0FYuY0khoFdyTE3b1H5MNX0jwIM8ORYV
oZyr242WkcE3rJqang7nfWMTLbZCAa3Y4ezhdfW94WT1uSzoIfg/hJ3ZbuPKlm1/qAiwC5LxKlG9
ZMly7xfC2Zh93/Pr76C8b1UdZ2EnDiBItnMfWyIjVqw155gG3LXF6Bnx35qZfx4U4HVLNKIQfaUl
tO9XjV/YPsqimEZhpqEq0pdRp4BoCNAtR3nrrKbMiNc3PL4+ROYJsCGYMrgOCzlE8jiG0eutdOoC
2zw1OaemoCctVYQxHBNQvPZ/P8RKGGE28J7//TPkKPztpkWCDkSLm5Zhtfknwo1Cd0Rehcd7yAvL
NQ3VDXzBTihQqmAeS39gNMgWX5W50marfkz3N55bPhH3yREs8Cneg3STiOr/TzPUvgso4VTEQ15p
vLDs0qVUryjO202mOfbVpHmjZNH6tiam5cCaWGcKo2Gz2ki0UF/D0iApw02Voyzz8OsdJhMUutlo
L4DXk2Wr9d6x0gr1URqUosAoVuWA+YfkkJ57Qhws29+O1OG7W99uSOF5UhU22zYc0osWtcHaoAZA
qRLNNtypPaVETjOQjYEompw/nAK5O9CiD7qMGa1AfgxJX3xnNfaPZOjDOwb91Z2oo19N3Z6x/vTX
mNn3imVA7K0yn87Ib3GUJPeOMj2kZhTverzlj6zTziZLtBATYrwZ6jB8EC0luBEYzZbAwUe7Dcsz
bkV1odRWeu+ZMgNrkAcGkhX40X4IrsQrbTxmgYheC5L2orxyPhJN1dd+DZpRugPRnb87QFZpUmXv
AJKePPPpdqXJFvdRC472tpOHhLRxgMZP3VtUbcJWijc41ddK8kE7SdewQQ/B6t+vOef7ujFfchbT
EE1q9v9xOvVzRlSEPiTLXibo4yGQet6wq4eWgwR1EtAjzCVW6a/JxjE/AUbsVSPFd1KipdUnfInQ
6upz3vmkZvuDQ85HXD+K1D/1htxNmkYuPI4V/M2xdq/MJUoSOIjBTBakzrY/iOtwDnqkZiALQjow
ca+5QY3sFQYRjpSqFOuSbXOLGyDdllp18AbKua/ub4FSvcrkuG9nKGWqpY8BS82DlmmrgQSN50Eb
rU2la5/gVuCiJLnyPFFQ7zhjNm4/DyJM+BeTzllPTkF/KKIouII7JkqNPM2PVG255vr4qRIES09O
NK9xCPB2oNJJ2IgLe8fuX2AUd9CUKrF332JGWamadgemK3ZDlBNPZLggVqwG4g/kULzxUO9p3PCg
5daCyO7uEVROcBkuKj7zQ+UQmJsEReWO88vIM8e/NJf+KAz4wDm1WTqjL3h64Pz/84Qh8eH5wlTj
ZaRUzanUw3rjI8haxUNj3rdt/auxSJrDoiAfiZenSZYqO8OcuFQn5Lob1ehVztJtuvMNfkMr1t/T
KYk3vjmRPqtkH2lR2hc2PNzjHgyef79cIWl/r+iY2VrmvNBLQkk5JX07IanaYNVKazLFkf47BpEU
ktqITnV+cLDt7HpkaPA30ujeqGV0X40hWnhNO99+4valohvobtFXxh6cKIvBiFALD1G7cTItuzjU
VTvZ2z9vr0bNI4o5TTey9YrNNFXGXWk+tNPOh+ZzMapXgnU8TFmcKEZJCow4i+qMV+J02yRue8a3
3aOwu3BZqTA4TNWpHkPqKjurdr6ubEKl7Q52O1JyxEFK9wOaTBQP09YY4tF1sKI+M775hRGg+iQ1
pgk9ZZHMkdn2YAtQRrH1HBHflXXsdvxMvdWtzNiI3LHcpL1UPa3Uwpg+lJm2TO/CuKQ1cAyoVeGO
RKIGFQHMwHFipw9puNz7NBlMPaJUxIU7I1bnO3oCT44wxvUnu7zAsXfuo9BwQ7SxjxmMqQPfZMTl
IbnnU/J2VRLuEAQZL3FcPmZ69Bm24cWnAfczq+NLxpngq0D1sbungKKvhpobGynUlZLUwfo2zvDw
jtlB1h4CrQJ82Du0xqagWSlyRirOPK9IduOPIoJ6SEfolXmscDMQQG1cwamuFDyrCBBXaSzMHfPe
eMUyG7tGa3d00SWc3rgnEKI5K30br6qmOioa+hUkNimX4iGJVeswjZP2EKj2b7Uz76kTlyivwmts
WckmlAj5IYBoYLfsYtcUIt6VikC4VeJvbUMMkdYkX3p7PhF3EphjJxhENVF6jgKWWHXw0yuyq2jp
50NBnoKVn5QIg0mGU+IJbA8K38SBEWEF99Tsw64nspNejho/WTLyj3qKyRy1bPzkeL8bHRSSpmsR
Q445+L6xiPG8PRhqq+4KbNMqJuQLliNsUnZefL0c569BNc5XU6obbglSBRlIdWYqrG1sbPwumHnz
2BW9eWQwroa0oyVthjtMiNUdrIL661mGwYgRWNytbt+15x8hkCQDkce2WqrWKfZM8zXKsYd0qhHf
+aOhbRU5Mq1sRL6u1RT3smJZS08P4pcqRWGsR4V4njR5cRSkqZnQ1Y0J1ePkdZB/4vrZjtqjNNri
h2V3PlQ32Z6xZVjHgHvIbdIh/4EEBhiwZ+9Q++euFMF04JQeLK3AUZ6zguV7qFBkp6vWiv1HXwni
a03Yt9731YEoPhxVhQzv0Kdd26LcWDA61p4Hsoi4pGnFbPDYdJX9WJVe9GgVTnDVsHFdSVmNtgMG
InxwvPTkDInE1beAnV3iePAxL0/X1om1h9tDVCXPqKOK0+2VRPW11hRLuGFZPrTelOxVPx2WoaqV
K2CA/V0E/u7rYSwzwD2F3u4J3yBNPKynTRqZ5WM3ELFJmyErUh9ol1G0x6+nLfk/B5vK0g6KYpeX
yi4iHXZkvXlSK6Huyg4GTNX0n3QvCFlSCvVgMl0kd5v4XuCQI2g+RfDoAcVw4wkiWzB567yolbvA
UNV1Xqb1EnUTYY/zgzfcAezElugkH3JGNrZR+clJ4KJmpf/mpQo9YCbjZL9tFbQKblr05P3R3b9r
p2G6sxZpr0bADvVu1c11m4mb71jps4i7w0i7ZGjdNcX4AB05fbR6KFZFS2BpTozvUQZesqgSmoeV
aTUb0PXjk5FVNQsMaBigauPT1GKEjUy1W0NJ+Cwn+8Msay6UNo4WWUOZgUeGJi+3pB5wh8ZK8DSO
l9LQlIuGHUuj7GNiFL0JlIkROrPUi89tj1dsiJ1kiZB7hbUM/qBUl5k+kYOdd7WrF2HIFTSYC7/0
8gWM7Gr2wlF7RuMi5JOTjnetcAr69TPbme3WLQYY34IlNQibla7CPKuSwtr+VGW0jRqn3koDco2R
F+G6xhu5UAg6WdTGBxlWq5LQUDc1rYWugaOS0y4dsw9jCvu1EvkI7oCtAO5BbXHKEoPoVzF8iFHT
6dNl1g41IYrZyTM3majwvOrTCCHBJQeGdbos0HJ20CyihkNLEWdL2skvkmiAVVsHZzMfPtSELpOC
o424xmaR9NRkaFZ5oiANSZ4M/DQbj3lNxn/rEI7KBeEDl3+Z/2rAne9VDgELPPv1amxtHzo3lIc5
WMMnE2chDU4m8mRMACSc2AhhhRDakyut5hZkbi6NK+JPtsh69vrTplp5GGqWRQ7zO2GNX3QSn4Gl
mk+qZJgiVTGte+aYLrz1WPP0rZ9D5mQiQLduOAxm95GWDBYsW7xYY4l7XTPvo6D5zT34Q3Tb1jz3
BiNpY1wj6iAuF40s3JlKW/SeDlIcpX5KZxdfUgLExIxXQ8zoZfb0uIbj7YNmOrZ+GZ2AFCWLEVpR
qNAHxIqzqNgQ3Vp0pxYO/YLebHfM4Ump9BkNQRBjVgP9Tg5FRSOxLhRm871QlsogIPaSJmx5D/A8
nF03sT+Ov616OMRVByPACTdNUH1qfu8tx7I6ejH5lN5McbAIuSs8ZrOTROIbGMaia4znvknhiZvt
PW88W5vWqIvZLKZ6/QHNKmlJNg1EfWiXUkOXYvOJuiUN/nBoWlighAsZPbL+uIveAZSuSondR5Ne
sVQCZuFeRKjZEyb5cQ+6pTm0QiebyJz42yx92WvA7VtkvEvfk++y+SR6MF3miXrNHAxeSWR9NK0z
9xXxabPcG0W078KtZcFoqdBdMjFwmoGmTv47LDkeKhMzphL67hINFsuPo4VLHOXMkOuACkIlBCgq
HnM/+8jgMhRt/FlJY9pO3oXzxZY7LNsmvg6EILZ3lpq/GiAmlpGlrwWFAesFAtmcg2RjGUgortFU
yoVZtPx40y9IOPnBxE1dTtyLrQCqQodyE5WoEcam8glcLYw1wZBIIHM0QZUNpy+pDWw9kNOcESGS
zYqZibF/iGE2BmmrbH1Pd/lILaCOWcaUHfgwWGCjazDvx5+9LDAgVQ1ikiHcQZCDXkvpsLRbBEMj
us480bdUQFxl7UjwuU74B7/yygJb6dhB4prqtO+rDFVaDcS0MoyLU2m7JFBnG+QKWDT8Ndt5DWiv
wJyy92Xqn3UOBouqL7r10PWbdMxHCAXSW061h8k1LkEya0hOPXVvlsX7FG2y1NJXml6y3OsPBNV8
ipYgq2QqXgt1rvQ0WHtJpB58BCcsmhWHPTyYsSWHlay9J0JTXMlW5YZgF1lg9gRjlvuu6GJCDWb8
NTH3XroO0OHSO90Y2INisg4cWCd3cGOXyMtngAP1rq1+RsqaNnxBGCJe+cm0tkabuMNgMl3Oxxcn
AohUyn5t5oW/xQNXEYX4Wpt0lOKJ9dqrD2am9ZvcLsAs9JjSDEnCXWcgaKgqGEq1tVQMjyyfZKoO
gN0wZisPhDs3jIrpLQ4RQ6ucQIdl6ZedC8cFSGJRfnp2KTctR6RlNjq/hrLvgMlaO0w96zHSHnwv
hfZjZJ+xD8yFI1sImFPF/rdrC8dte2/rm85zX+MANgPE3XFQKitvAjPW+MmD7WGxI2naWqV6+ZEL
mMxxCCvPHDIc0yVj85puOvAOj7VILZetpGjT6+dQoz0q0LYO/Qgqcoz9TTIk88whv2+xAAJ92/ip
RVi3Hf6eBuAxQ4WnNUp9/FlKf5ZB8dnk0Tmq6x4AADrLKF4nUn/OZipW42XMrnNqCgWlWtx7rClk
Ha4HpUUI1MZL2cs9tRuQrtz/EY7JiXn0feCNl9gxL9QQjxAjGLT2gmw5Z9c2AEut2t9jVxtYUPwX
L5MfGpAmsAKvmj97Wf1t53gvRc3f2If2k5L7P3ODjQdpqeSWJGpGE9ZPkTnWFlP7r7BsVqKM252O
Tqcp62TnzOnslsD/TnfYGWzaZL7OMssyiNuJj/Rq5cYDiiX1GHgEs6Frj5lo58yItcpc9CxoY93c
t3aDjeqzDou9ZbbjifVeXK2GoVKqAknRmXtapWh3YD2Wgx2+qEa5Gf0IEXixSbsA6lYdnarQO/SM
47VmQ6mmE1qIhivtl6Q3IrWHzZym2nuASQOT8SpUYeeR6FDxt6YRPMS6AXBUwvkrEYCp4W/qS7Fi
FHfWKYSbiV+7MT9tm+qU/kF5GUl9JSNOO1RpxcUmxh86WqM2boetZQZ4Q5WS1J6qg2PKUZBvj2Wy
pg0zblmwNiVWwnJyzKVS2xK9rFjnXgwAjZ7bFikrk4zU3rBdU3Gx8+jkzriFW1r6c1Unb/Yga2zL
tC8jFfNKVL+lDgWHaJuC6Bz2UcdY+kZPmGrfslyAt4qzgI06hUPrQeMcJDCfaNTngv/NNjukai1I
Z2ekN5BqH0qiea5D3iyFLiR1K2RPSL2VPtYgdHN0CXnuf2LZvUK2gM80LbuyMsm8wrGYa8wzoIqP
6yGx7qhGDcTj/pGjp1sCKsOAbmHcJVayB2SjWyxpbSawIHhsX4bQ6X0xLxtC4pYyBo+39yVoWWeN
oQPrKtTPKfffuWWDVS0gQYWzTxSXzMKM5nko2TzM6ew1LtDQKukRs+LHhPstM+Oghb8NcahDu1xa
TrWXLSWr700Gjmdr1YK+hCGakaFilC9M2wiftfjHgY5ttJ1IUIGnB8WLPUedgxFoO9scwxZ29xAq
9JwZ8hx0tftdEeflwD5ajbg2Oi8CYY573izFq5woa4C1vEyeYkALs8NdEdMEq1L1QaBA6RyNqTxZ
mUulTBchIAw3KGHSaNhbV9hMliY5fAe/L1qc2YqGcZOhFf8EG6e+aldADhZ1qOV0ALqKsJbJXkdI
zXy6diht6hohUbHLajyhg5L/9BDM+jXXqDaDiomdx7CYatupFhanWuqeIG4+W0XLFtakbLBcYT1w
HhsSvs8swfbCst5nX4qBuASAK/6CMk6ah0atVHSoWDJvL2EwNw9eyRKW7fJQDe5h7uiPZCggrOqt
8793zKw/5EdE/hmz1N1EXi/l92Fa5KCiTs2e4D5qCRqmofM6BNRAUMTfiHl6p5+H/oP94krSfX6N
CnVRwLK8VF2UX3OTfLc8DeutAZLdarL06IAY3Aibz5ijV3zFU2S51tiZK0+qCk1+MGM3s0kPGG0T
aR5FTqodWcXyfcLGGQkZPQyl9yE4y+OgN67BYNQEfgcbsI6p2/e1tg90q76OUn2sfWJ4qLJ0Wdtv
4AZBtLbEQaRdg23NLK6Dznw1TIlU/Bpt1sgr/VgVDw0bO+CksnC/2kvNZP1EYk92+PxgJ6x0Q101
q1qD3HMbDd76sxDhX5Wo7alC0uBA61tbjnPk2BQPf5vYaX+o/PhgHINwO1pSHIm/58uGMD8C0yro
9Kees8IFYD7Fhr+DYPazqyYGJJpVYU0xfmIVfu/VIFzDCqZpYHcG2xXtNWKF8kL4i9hGgzdGpbEV
NroCWKd/GSaL7+YcaKkm4jv8AzhAxB89Y8+iWM6QbHEPMMrr+Yhvwn8fPNX+9tJ0ZL7pW8whjFC0
o2nLX6I2mzWYqvFwe2igDy3UzH4yhESdW4TlYYpLkHzwYs8TKQBjh7FnmddVdOk7kD+wJ/AkZ8op
Mn2bxmv8eXvlKJpc0MBsGMfr9RlAjbyzjUS7731t10/5PLhaYAzozyKCTG2BhmYYalGSwVI6VcMY
LmOt75bV/DYWOV2BJMk0OmG87C3zKUShc1Kdptkpiv6XYcufFhpbJRcSbyG9d/73XRUMNDtI+zJN
ll9Smr5RDlXGKXkKsD9iVVvGWdJFS6QIuySeYFBP/fjOG7NM0nviz8MV9A8Pruqk7KHRijeR5wdH
BSYs7DZY3aZIgVi3lHH/3OxogUxveqkn8+3fl5X/608hiRZtKmJe1dS//yl6zfFEV8yE+2MWNCST
OZcUhcu9FJzaXE+3ig93sKvgUA79UFwjm7O0VAsUMln9mLeeAhQPs5Yty22dmsrXaDASB/O2Tk0M
Og0Gpdeo5yD3z5gdIO4lA8pCMvVo/MXf9D1j10SjyViCKbpt8dGY5jehaSZ1hLMazE6/E3CvyNx0
Sd8Ij3nf/PYDWA6YYXQsTzwDclK4VdnWbm+h6VOaSb41M+uAaoSeOPyccprSzQQEgFxFtBatCB7a
XNUOJM3tZtX40adKOuF52yBTQ24ya0n00ildaCCFCwVIR180gelX4P1Kaz7HGtWb0eb0jdhkXUSe
1t1EyodLC9PfIWp56PxGvAYpkj5V1DtbOvkzCC363uO7WWlzBiYdq1nBVajJAHI+oXvQ0Qa8PUvm
Zwrn8r9cJn+uHFwbQqDn4GrX7D+mNVaJAFfNWTkmhMTuzQOheqo4ePYsaLbMH6VNwH0we2SzSnkx
BGD8WvHgHjnVYOxFsrqFjedkbi4LvnIyW5o549jll5vCNys5IdPT0/+yb97sbP8hoLFtSXTV7M9m
bQaD+Z9zskKhzWAUhBDEmQ63qyUEs/M2Rplhh5g9vi1FWxFA74zsE9WcfUJcJf9R2GR1021rKd48
uzaAAdHRc2XtZzs1UdYsTmjv0r/Z2rQ/7e63O5ExLtYDZ4bF/+dvDAaQiqtmdSGr2Hwiy+tmHdDv
b890zh0MlKa7pqzUl9DrVTr94XRgjlnf1TYg0yqKw0ONIpPcHh5Go0FIC0x3eY1U0T1jiGNKoarb
sYrvojKli+BwBB2rkk6omuA50Yu9r5J4OEtSOcKIQ9uolIs65E4xEGty+9rUMNPSCE91zRFsYxgw
u+2b+JFfoTrW8PWszc0OUuD/G3rmGVZ5R4/auZ9bJY4/AOaEXKuYQfMyysp3c+lk+6LtujvywLo7
3aiQ/KfG7vbq9nXCD6JNYlcBp1Z0A6oWO/vbTQkkBGNMSQsjRICFxhT8EjOPJRnCNYVvGWyG2dlX
CBNyMrkPruKLfMl9I5mUAOf5WpRC/2rgwFr4hN2sTQSsrkyT/lgT6TwwI9sjx6danIf5idcxaU6j
C5YQ8VAzBnCbIQs3t8pDvyvn1TBWNLHi/CTx79zWBd7sfu/Av6DLPN9BwqJJedNx+qnEFmyx6a5H
vVa3ahdZy2jeMewseW0pPviTItbmtKQPFPpZdxZW6cb4ua7Q9oNrEo1/0a8a3293hsvICYTG9FLO
gXHfbpoML+GQ9gOqs6Q9K11fvmGCaYmUCL07W38uNH/YV1pto2axWAx9cdGLzqRjZU3ghHT7yfa9
5zGqnZ2l07HxZvORWulkIHn73qzXX1scoJDr/CohbivosuJtKqE4C4W3D8a5a4q2WhlWLFdYTMK/
mFj+mJ9T/qiWaaqc8w31zxC6oJqkR9BivIQd9mYOWCWTrnMOvsWMQxXcFjL2aRVkm67rdbeMuQt9
2WoHMP46GcZsZv1w0NtQEINskHs+5vYZTXHr6gp9dKVPjoYvM7Z17W/p3/otl/U/1zQNnQebtolG
TOjfLbz4DHof0wuDxtRpEbKb8fFmlLGe2aaTl44+cTuUW6VJiTYZJOfd0GSanFlu79UE03myuu/t
6AEf4eI2IU5gt16Kus5JaRPZIZSkBXQkIl4L8i42XiIQos4zdS/RBlej3F3yZ9X3oz3ui9iA1xht
DdBVqF89i7tNctxrQHxi3oHfPatqDfzflwFGz2zBGev02NGi3gyTetar0jrp6PtPg975W5k23lGJ
pvpka7hDcoSKYhitA5zm9LFqAaRhA4wMfzhmMQG8WTRNS1p9wykr02MfasYd+QDxfet7665WxGMz
P0gEEGUYQQCpftCQqu9rKxmBewf5xsnxAzFk09c315IIgHgPjk62zwiQp1SDqzH1ySYV+ji336dI
7R6G+UHM/VLwS/ly6u1pG1DBnqP5gSRYxw0Gk+wYEgfq2agzpoYCvRXUIulr3Rlowab61fmWcrSB
Di3BYWCI68qtlyvxCcGkviqIGHmEvDrRQ4NU4WBminq6b1NTHhWvk3sP08XXQ5GkylYZ0yMDHrKJ
SrO6FEVfb2zI5ChPyPUbp7E4T8SyubpXSIiT09YszeQcRv5zI7P2iLEQjiyk9Th6HeNcd0PBoCKI
wQD1eeSWfgCzZxjBwWPxXgv0Tm80RK6hM53peYYuDKJyGVfO75u9Iyc5sau6OeurKrdTO9K4mOjs
YoQQeSQfIHMWb46nW89t4lVLtRjzu3594140GVIfmGX8n+uavr0Z4oLSpEcPwiyJ2+DA0cAdujJe
FRxdt5qViBela55VCBSLoSS25XZoRTmDzsKL0cpKxU9W1SSMOx+x0iEE7R5II99pYba/xVBL3XGz
0rq7iZj/UTLTtevITnTMK2tjd9cUBDiE4fDKaCw5NjU5KpGlPeaJk7tK5FQYUdtym6FoWVZJN77n
sx/Zdya2r5hsLlzTzY6Ykx9xV+fnPAVNDCMkowNVx9vbBQLa2AOtvAAKkK3DmTig+GF/b8zwPtnf
Z3ldxKvGzH8MGUPQ2hijR6Vl7ItQ470rDYpSIy9PUL2vgndjVdeOTRohrH5XqF2FydUv9xySGAPz
CmEMxlN1EDSzyA4U80AYRjX+qsA392hGaV4HEvWrHF9zemP/Xkpq34U/NnpJ6kMMI5ajAwj6JvwZ
faI9+RPNRYFtq/AMzIBkBTbUJviehLMBmsFR3qjuFB1oeo9w8sQgAhX3RN7T1CkJkwpry+X/F+Gp
9l14ygGeQyttLbJSECt/P8jHVOcyYSDEhDJstyB+DxmCkhdhA+/t1DHf+8OM97XSdm+y3X8dzSIC
nEVH0jcMPKv423v1Xf3Nr+RgmaNyRfsOW+jbPozQ07IDjKBUX1wd6DHNuy5rKqK/ABrYU/+o9vVP
VQMOmVSXAYngyVBDYzkl/V9dPrr6vQMFtJSzlTQtxDIWh6z5+z8/rngFakJn/6vzwHiNQ0mvVaEw
UKvhruNz6Nt83TQzmqSaun3l+2TXq/WB6tKc09KttUwC894Byk3bAOkxNAk3DckcD1tZn8qMY8Is
UtRTi1AnU3sXDfHorDPBSuSiPt++aZgYSCmaiGZXgcXgXKm9zniyJ0YKt5eJoj07dj8D2LFSo6LH
sD7NTkivcNadYb38YwbgECYsxNHGTAYoO9JslCznHkRAvnBiH92RgxteTQIuTa1TVrXN6XX+WcZt
PTOLzFnVfVesKtixKzOVS/JHgx+y7WDS4KzcTIlM17lQslUk2rk1RVJoQQatW47cm1+gIiw5zmmM
W3km84CEg5YIQ2K2XoQo70VKziXpYYSferyvX6WirzsPFt3pmQmFkz1CHrTKK7jUX27vEOTugb6P
dhidJNiqNeF2/YTcCdO7mIyG3VTTHh2rvZqcH+8AIWuPTAhoXozpAaug4yKCJ84M9vkaoGW8ST1k
vV5P2qaiNjMhnqCqG75n0jL2UXKjHkK8Sk1C1kyqLrLWr560HOc/M0d5jOJIAyVeeQwWG4S3QjnB
4w/OFWKn9RcUZnLIIO0Txb4EUrqOFRqHKjCNTUczP7Ob30kVmTtP15wLuLJwTwORa46e9DKWI3ig
muSxhWn09WnyoT01fnasnSI7krP3z7Pg2CjBcTJgLC0mj5QdCIj+0bOK6TTkSMlDI0Te15K4xfjs
avpadl3fHul+5FcZQyPqI9wKDfEJWzsY0k0hm/cRV+7Z7EbFbQNh7kGbiH2ZBSVmfGNn+lxZ03Bi
bYZSHIiMFU0KZp+gMG/ee8UrqrUjM2dnjA7O+JpwbWXsG5J6BPhR3YHCoDr6U9VMPro2woBpa8az
crqP2iumwumKALpC4AfBZG7Ofd108zPFHO/HUiVCYL4PNaWhk2H3z4OMXqcCbnwhO5BFc1hKU5X5
SRKVwVAbKEASIhsUpZrRYvU4qyh4ighFmfDnjqK5lPNDTwDXF+zL80Iqzj7uT4OTNvdJIp7D8kHE
o8+EpkQ+JMNCx79sjHfTaA8u2cLxMi7kAXqBBhWLh1ExDTe3yhjjoqnip+ehNdkh03683F6pgiGJ
N590AmBSs20BtaR3d3vGzmHtck8lF9eiI+jJx3iOlBhEG4C3td70m0+6IpOBMRl+TnulqqlyVOPS
OPSZlRzAIXgnxajNpW7n2g9cVWPsdmO/BOceX1L8kdfayBQGSeZ0duq2XXQJpi3vhCivPoBpkGBr
mw7gF7FFvIVpuEPdtilno73uWEQepiNKlZyxsGuWcwJqFPndeiIMDmmyGC5C71RAaux3+Nv8s9e9
2/407kNBIc3cncHI7TUennzRj+2vmzE6lQXnbyMWpyqH5J6YnbhjfwVNkjAotezKWtWmesHMN+5v
FLdOWdc3168oPSLaOHReR8E4tEruM8N8+voelcm7f6tXYb+7VgXOGMI4Wjg9FOveRE8z/7tqMNP7
YbwkM6fDZhi7Di2B8md+GY9ZcKIjlbgVuRWrOFVJDkAkZNa29thVInkos9+jIGGXBCXzvhl+VV44
QmDO63Vb18pPMnU/m7GT54Je4R12xXLtDRCsolmEWoXDeDQK87fmtCjDuOUVb8uRE3lDP1b3uZ0U
Z8Xhyh2v//NVxdGDU8FSXP5gym4urGxOLa61XXZzGMZkdnpmUGwKvGRbIx8gc3r9m+STf8VLs7Bp
xr631UOA1fshFmnowhIcriqJEKtQI1bbU0nmq+KpYDObW+J1k6/0LFU2mdkDXp3wE0zt4ABB6Hpv
bXmy/brvPKImFkYxINGZ70CCLsB85MhIvg7/DcOzPQ3AY1raNBFLh/mJl2cMlmglmP1IieEQk2Zk
6XDCMTzkG03wRg5j+57h4lvKTM5UMB7s/34mTcNklenAvfmZfooS6W9QJGcLwfibk1VTUdOSuKCT
jfTgebq/HZToknJ/H/P5IdYxjOmkLUVVg0yLnfyRFBsgcxyS4fMxuIDlY0XIb5HRfeKYXA6d41xG
xfqUDWApz8/7I82gdkVDgEjK+eXtG7XXPDrMa7YkPHrTogugIjugi6pgVE50YKtlkFLiiBstjSlq
sFE4PiQjBzNyZdqn2nPqZaEZ9flr/8P2pW7/9x9VxmWw6DJAj2Taa6eBRYd48fmp3j4zd1wlU2Qc
1UT4z2Eufzmdb+y+iGENFqmFA1TEbwsNALLypEKiPXueyN3MoWPvW+1TU7XYUESxaZWR6Tkdw565
/bQwEAstld6iMsv8CWd6ytBLLfIfWAPpgqoqEpUoqopz/lmZv4KepkoTdto2qrh5ukkytoYwtoJB
cuog3T7aZmAitYiKeG2WyXQCJKGv1Eb3V3VLeNmoVkz35wU/aKPBHaIafYkdb0OyMl90DxEdUdHO
ITVbB2vQCJ28dFulzPYWdzkt2/95OkqEI6Vqv361Nm5djj41xd5H+M9KXdfk3N9WMxJqAxQ/jlz5
iqg2I+6Exc36czv31Yoxns3io4xS7RlZ47QbG3b04VD7Sn0RGhAfLNrRiuw05sFarvcs3ao5uRkp
IBypkXcnd7Meh2CU2kTBps310f/j6ryWG1e2LftFiIA3r/RepCTK1AuiVNJOeJPw+PoeAKtv3e6H
wyCoOtoSRWTmWmvOMWcMUcxocNNSS5FbNzT1QqURSZ4mbQkyDYMXmEnRAq+Pd7LnozgHee2Y4lm2
C88/0lQjgFp0h2Si8xAop7MmQrSOsVI+SEP/mEO18+m770Mbu3S1XGRBKkv5fJnYNQP9mCjV1ZgQ
NhfjOCNhFJUhviNnFSVWdhBa/DP7jBkPDMf5Wa47/VENkzfyWbST5sj42fQgWU2HuWow4mebq8oj
CWGAFOHYLa7kqvH3RYXScr4MpdPfPG1sdwXjNBIg049SU/8Le3o0j48H8g6G2ITRw1FPEBNr7sWW
9gtqQsc/ljGZXiMHdS2U1kEW6EZaVzn7IVm3hAYMv+qEzJOSHGwl6NzNjKzJkwq2YBoQoDYRbDqz
k7tQN5nvj6J4GfL2y+ul+65h3085xx3mh3h6NoTteyMJTsF+H109X/yUAWE+gg2UTzFJ5VZRDB9O
iIFaDXV09/wrUEJfuX4Oojw8lxrJBrMJuaUZ8YuqAVWCz8YFts/ce1gcNyr96rsY6nsworBikIbU
3hblU1R2e9jIKBDTNH7D77I09ca71dBPdiNpQdsC4PWrj9ufxcA+SabpF6F5AWVzcCuTpNjLQa7x
lGnnwq61c0Lv7TxfRkReL7qk/I3nL3vKwiaDakoeoWWg7pov5y8o1a2cgWKA23dDZ/tLQwzpH1j0
lZbqX2Pf/0isxDNUgyb1m0vp9BylfXnhgGYs0BEDN5/JhUAdynVZ2QZu/FzuChvuez3YKhS6yuAn
H8Z1GXcG/gDYCAoxJXa24RSHfFcCwswcfMJjrh+4UR/1E6cCYu6mXFdfifMLJixz6zs6p/wqb/ei
m/JlhejOeVPU21yo3ZlzVb0NlN7ZxFr/Z+QuI6WXvN+41uXv3AueNO6oO9ElGsI/HRURCcCMVKLX
oFDSVQqqlpbSRG5L7XTVZCqX0+Fs/qpVV+MOWKqyaZiErBEQtNPJHrSm5WtvRNV/E3GjXjRf6m8o
SldmCvJe5n2zk7T8FhOY6OhOFQ7WNPCeVXyYr+bXnT42SjBV/BPr31MXm4NYzf+qVn8L21MP9lCT
OYH5hzhMB4r99OBMDzmhTjaRQDwNVcJB/t/vP3+P0qt+lK4DCjiN++bBX0F6xqrPiSvoJzN9SQoK
UOC/JsthCpewXfspdWL3qkGgm/Xt9Yh4TqnF2g0defOnByvtyX6l3id7p3yOggitWhV8+blFBGJj
rAlEJlZgYi2JtPj7MF9ydOyWda6TEuL4xkXq4PNTVdnDGyGvqS6UIxgdsba0st2yOxt3unyCCjZf
O4qXnjmW5ZfItLtlBJ9unY0laQhRY61xcYm1MI3hV+zYe+6d4W6lxY5pd4NoQTNQxRHlQO6e/e3W
+Fucun63YGCJFHp7b7qEOk1DEktN77FaekckYDf0t8FpZltwF2wRs/LZ17ThIiMxXrJcDhczrRH3
ld51+l+W2Fc7NvpDTgjVW6NVb2boKU8uyIazFOlvH48RKnD72zSj/2QcB/cYcf2mLm2NUJuN5zj9
3WmvZNQU7xkwxguJO6+8tWsVw+dPUVEuTJSK0dWfbCtWN37BIJYkxWYJxKGCBdl5r1aTdCSuxBgL
JkOdoXnJbtB6slecHrUZFXFQFhRMAmlSXKSgbyb9b6cXHybY4m09tcCTiuQrJw7c9Ty1GuEcHIcO
7R+6VRrkad8vRDZAJ0wZjIa9lf6pOwoIeFX3WrH+FIF8D5KYooh+P4VkJ+hApeWLgKfyzIaA7bXs
1C2T0PAX4KGZXzC/TBsSdoEHGcy32rsRi4+u75QnFFjm/cGt0Ogz7VGBmns3D58zuGFPnrKd55sM
nlZa4ldX6DjmAeYpqCOBTAVGq/9M6lD+hmu3Za81qanCLPjktvCJkXNy1vPaW9g54j/Z9TEEhSKD
5hpXv4Oh27ldqb6phFHQUqZ3LIriP2Ep6lPe8A7Mz6A/is1I+/qJYpvXCpUqPIbsAtCMlRVz/O9K
8UDeJs43+kWsYV6pI+WK6x0JJ2fNyIMnI+qxkTgthcBAQI3XcMCkeXuIG76ZmwoFOXYpdtY0copq
YICSFTkR5IgjMeh2jaVF21gi4LcmjUqtrZrWjE51kiRbMy9+81kFoKoFLa2GZBMRHDxpgd7iNMYS
2o/tkeU5eNMdBGGhAfVz/mpRq19dbmUngezRnY7raFbVk+g14pdUJLCxR31ESGO9jfnWdBVCbT3b
8pThGSVs+DKgF1hFdp7uMYhPmIqMUeqWnMh263Yxb3JW++uhGKLt4FrNLoNPce/p1mmUfF+Qdhig
ZkP6pKrDuce1uMESN+7znBQ2UXBoy119kw24yvXRLM6F05vrnq3wxfcC8gwt5SOKg+LiTp+HZPo8
KNPngekgcxFyDXsoIJ5rUglOFGQ9dpRrzaxmCOuIGq7qIW/z/7G9dPfvdDcf8QhiPLYzmrmK8cGV
Uc9UmazJbKk3JHPWQo+OYduaz7qvYDzO41fH1eCchJ7cAvKm1k6yXIe3Y+W7sq9/y8qTr57XJDuT
NW1Llb8LEJE+NV7KeUjLip+AP1nU/JCuS5R16outWVTZps8JvLaVKPlOrZWbTrF/pIhV2JNWnuel
pxFYzSWGbLm0vDh9/7thq+4Zh6DyZA8ZxX1ZUu+Hsf1CgKT/IjztNWW7PjdCac95bioL1z3Bs+jf
lUymJ9uGAlj6Un2jHb+qySGcSdqVn3Yrm8yowUi1lyGon5vKcl+dqD2FqZO8+cTxWEmlPQdlc7Mm
EEqS9vXSN4Z1yejutXWapeu1+bGlvsVkKjGT5rXikxWgJ0dhYupVrMg6a3ZQL8NYZdg3IV5Vxdvl
koBDpI8lrSL6XDClaiscGLZlxWa+NGa6VNuZq6/cLvqzp8cCOr9hYyrMySeF88RndfTWgC7Kc1/W
zYq1lRPxZH/nb9JtFdkAhsrohJFUjEfABarZxvEfBw6UFcHfjAaDOxNc0wKxBQOkZngAw9PE+E7d
tqV5NqqnQqvb/RjK1765RAV2NOb3F5q41V70anngIphfHZuLiAv7TkOAwOOCUBThmcEZQnbxNrL8
Kgnrhl004TouCEthRGm9ax6cCbN0CVMj9hVi6nhCpELwiR5rq8SMvU2GOcBCZNuCrB914x1HPdPV
zFE2kS1RkLf8tlqHqzTSw29cQngA47PA4vk8P3AXkBJqmvnGb4b22btg8/KvWmSv5y2htYvsVkkV
zD35TqHJTj70LoF+hcN378rqjxzAKFXSrndodnqM8u2+gtH0Ww0RM7UGAk9OhohROSvND0htyb4a
Gns9XzJTPfQV3KTG6JhuzqPNXhfXNNE3DVK0F836yy+oVMTn8xQ/VyN5YcSQZEZ3HiWmxKEkfG4e
wYZ2ah3qGeFudW18hr1TLhRO6PvSs6Jn0WXJ4fFjYfMwucVz+EOuDJfBZDov+FiuXFkgNpvJblRs
Ma3N6c5OhzQ+VfDc1A4T04i8kKNpB+a7ic+Pp6YSx+dEg8fidyy3ZYjKXISp/sBqsNQ2q2IoXHN/
0+jrkaI5kmpu6FJZ19MwHKVVcwYrsm8m+v784EWasrb44Zf/XqsBNJ2TIiBTjhYqzXWGAC202ZUV
9uZKTwe5sdhXVyzoNQebqCRDR5fkecmvojaC0xx10JpEnzF1IPlhGvQRMdgxLg7Kbe7iUJmqJSMy
MBaEUbkyjCA7Sc+LaDtS6feGhM1lBv8xB/E5VRDXxlLmv5qVopOAOZAJMWNERt3FFklg32q+rLUx
3gH9B68b+HJjNF3L+LQhRID4zgOGCtb1oc1uRUe2Uh7pJGJK0X5RVZOQptsfMEaqTT2NwbKAcC5r
Km47Poj/66HS22uqIYYfK/UP2Tb+jxr96cL+uWKHOjQyXhUsyseQWLgBdiwpziYaYA2CyGbsB/bn
PidvTAUPWoXNg0/j4vJ+qSv0gwm+TrQEuF9iRcUDYWNzoZk6PwBjvqnVpG5Ohntc8SM/2pt2bIbX
+ZDZWB9W4iTX2pL1UweKnt1PHN35wG93RODO187jaQE+OgZgfRZuTo7poF6aXGsW8VB5h7AhuS5E
DAXXRcCnBVdBdxEuz1NWVlsN0syhqqj65hK3HFTsUJ0Snxh2vQRy8LixT+j+qie0o2RxjK35H+MH
DGRZE5z6pgxPsfS/3ExSkTbVsJaORqL5jvQD/af03BdHUcc7YultrjY/85+PnFX12WVSb08d1+lz
ffMKVtlgZfQR9qdCsY+OV9VfGoy8RSWi5B3cKlG3gxMfuiLNV5HD6GWaOhDYjYYn1Y9tpVMcYBdb
YsWHtePWRP2GLhrIlLqKhKrj3PsliYFBjMJvm2BPP1XZlPwci+BzhLGyTEvDPPrglV9qj/rSFtVN
JZvtlLbiXeP3eOO4zlAXjMt8pY7Lvs/Tt8RXG5h0IGLd5E/getG3n0BTH2LlPSS+em2irccQapUX
CSHSrsLXmXPeleZX6PQDNEXsQHFeWMexBOnqarV/yXy3XZuD1T5nSWFBSRzbt0ilo1lnGdOMxEjW
mNnKo+Ogvp3OgfN+Jq17WWvdXVPVP0rqTaeGkGK2PSNgI6lj+Ibl37O0l/oLxmc68WWXbSsz28oa
BJGZ1MzBHG+KssAhtWzHDkPt9OL8ZaFZ7om0tGZhjjUKxP9Jrpmf5RhZHLcB3VdaSvKNYjRVCuXQ
6WzYVBTTI6wUei7Tq3YXuJuxat5i3S/PmanCJ+nZVGxZ4QmZLucvDKpe9gRbluW5Ki3vkLvJev7q
v38SdwxzZa/cuymueYDNu1cyvJQZZqHr/Jpr9M2ZP+MWzTchMCqCi0gVxZY46ebUTZ70+VlafzL9
qQmd8BgU5K7bnKoEio4yFLhY8FLgcMK6KBjG3xMg/PsqoA1f9Mo38xVMbmHhoE4gvDuz7OCoeHp6
+vcAK0hu+Rffc8NRpOrE0gbuX3bHITf0Y+fYxtIa7CZ+1wOjeeo4NqxqF6z8vJpYeYVzIMcarvbN
vq3CakmosX8Jguh75spkVWTswxgiPgA+aL0o0LbzPtQ0VnzqEh07anOGIJKsbaMJXuiR7TNyAk5y
kvkEQ90DViHPfY5MIaRard7roHd3rX6ozXTKqo7Kz14xr3mfjfwS76wpB+Fgkh+oV15C4vB23UBv
vVeb3yK36l2c+/readp9Z+nOUlI5HKoYymHgMaJQhzpZGlUtP12RoINR7dVoT3YNZSxuboPcazLZ
A1YCP9IBfHf66NxpnvyNRJ97odTEOWLvvVokvuKxNPy9QRzQetZzj1Q/C8NmgvG390sNv24M5nxh
iEMGHdmIaagkEtGDltP4HXEHFbTlwuietAGHuefAspz3zrkBrncuUAoj/6O0incsbPfYRAzY6KBa
R6bLX0lVDkxMuCoIBIKpYJZPWvjbD2V/HWLPWwK3OahT21QOfrGGhcLYsGEoQFR1/qXk/Ipll//Q
3f6vQY1zZ22MNqUFD4j2f3NWzHUpSOvWMW0/SLGjTZMXNQCnn2kfHeqAeXDwpxieek/undLkmFCp
OYg5cH9G0l26qZMxo9M6fEuNgZVFWFmzaoEknKRC8aENZr+08vDe912zfQy7m6QNj7lxaFJpv9UD
unGCRDwSnvQjEnRrj/GSGTjdsSMrG931FC56pROpMP3X/JwNekhpYMcTsm1+LbL+sE/2qMPT4FKh
S1l2QwthMw8mVWK5lnzbjYgs63XqNu+JHkGLNF2Ggx+frYgzn1FthhrRA7CoAn/qZO+j42k+dzrq
tOmrLiFuR6PijMLsXXvJkVp5tRd+eHBm9lGPCYwRhH4IYUytLAxIse3Ed6/r0q1ZpsWe4aR9I8ln
XGQ+QlBbmDssBsROt527DqWrxGvCYp+6VrHWXWO8KxOKzJse5meta0R4g8m+ZYj3hnRjvFXEPF9L
yyAunOilTyULsnWWWCefxtE503zI39ClPz3AXssOdPCxbr3wrkJ+hV6kHWaZwwNNpjr6sGNbMzi6
RcO1DZQr0x7lTZfDZ5/G/l36EeMI0Sx0GxiNZ3PzJEX2t9ALSS5f/jtQzz1HJQv7LdiIe+UOU8BP
pXT7zO5vCAhdqRIVStsaXp3gQDEN/+ZnrV3+alwGV3O7bnQ0cbHVY28rl1nzxmRlEY3BuOBYYJ2K
uN+DQJCrZortCpBbB46W3WpN1fb1NHumPwzpfczujQ0cApnAr64kDkv62ridhe2RUzvnUBvReGUZ
8tteBRBkRj2RlDLMJ3T0tdHkyE3AeimUkmxAV4zlKczUo1v6WA8tmKA7GXmsy4WMT1nNh7qo9Z3d
pv6hohAvJ0PW/DUyquNTUVakoUuC2dvMH1kRVBRSiFoObkUeRu02wTZRMPyxcb66mk8axNz1D11j
XDqPWZmDcD13UrFW3PYjCjRWRPdLGZJnkBxA9w1rT0QUwKWKFJBUFz8Gwv0N8oh+YRXDcFHLGjlC
FBcRZlhh7o2SSLBB5w+kpMHBy2IsTzmnUalo+j5Wg7/VqeOO3fbxUXkkWRACEtJboNwZEhLjjdEQ
qzoiy91kNsSYVOcObRicg3XYzDFEAsrT83RlEO1xffxeDf2Lmy3UW9UTpmGRePuok2jC99s5p6Sz
BeFWOkGVs5TUoK938g3prEyEl0vf53zCQD48wUbDRzTNTfziVcmH7D32qgqRQ5iyPRTGOhiFsveb
6DXp+FhbVUf4rWYc56G6K2jDCPwC+6KIX7NE/hoQOT5pSUQLpFDzq8K4kNKxqnb499OjXdh4v6Vx
UzI9+KhshdKeamFMGCpOdvtZhuVLL1wWdQ0bIii/Cp32qUkl+Mr86CXRgnzvcabaGqmPKorm6Ham
4aoJcXTRxAqsd8U00C9GxMD8HCsANc1HF3bPjy+PKIoTxYWWUjjKgoDiao88+BH1VzvKG652fxvg
CzbxZdgVidLJ3UCpsxeen2xLbVJiTjQdoPslWPJqXCtO7b11PQE5hGq5tY6vXKuuuXoyJwGPkc8L
Ka6tB4MYWYL3qMftzgq2Je/EagRItYpiVewICn9LglC50O6xlko++muFFM2waxkzddE0P8Dx3urI
sFzEThf6GG9qUqXXwlWubtYNB5o6iEW6ovzUofUv5ocgb5x1PceQwCsaaIs9RA9oskBgc/ZZBFM+
1VBa2n6Oj+hI2134zCahWfv0L6Sba2dT2bID5JfK1vcWDcD9LI1l9istkW8VvzEBsqiHefowC0MZ
r8bC41aexhpt2vYQwtxhGyPMWId1Wa5k30M7y1EEGWGw7oRP6hED9UcrpkRCtA+kc6kR/3z4zpDg
q2lXj5sIZXcUmQGYnsJ4D3I6soXi2hucWMMLMQlbU45EIyWANuZRhIrvPswFlqmO5qWSWu+dkkbf
QYISpSUOzimYE85xED5y003NZx5zNFxW4GbVsbIKayVKThFWZden+SFQ1V86IxGO5LDuWFzjeh8a
SO9CH8dzjn8N6xQLYEoY3yyfVCObSOpIsvRpFCjlZByyhmLD9C3hbkvNJ89T8f9I+zbfWn5lsjNm
3VPlrxwL3bjT+FNlNn0gf9wm6r5FBtHW0pQOrbc7QhvAcvb4jAlViRapgZOe3dMgb5mWhNDTZFcl
GKNLlutFTRDacTQKYxdKbC1dP5IqRk22t1SnuikB6pX5UivgzMwpVIEItFNYA7skPGFRyc5+Qxuw
pxlPF7gcVrNdpaIOWSuMB2/0r3TQZLw3heR3itNmy1tTSe/J0VKG6LMqMbHb56b0vP91yR9AeVhf
ujRPaBJx1u0SQgzy1o6Ooyz/mz+hOdIrphodrbEsIk5Fio5QHBcAY34rpctMvzNqfx8N6jqZtDoz
h5CeV7NLw2c2APLxWIeZWBs0+lxATa5O7IzXB94VxvAfmjLbTqBrcbzAOUZF86XbPs6S6dTUCfav
JIH9S1peforaRDwzXN0opfFdW6AeItP4v8K1ODZPTchAM5M6o+YE6wE/NfT2kEzmnF4wkEkzTckY
lFq0aNvktchoyILAt/a9nbWb1Nea97ZP14wc49egypIX+IOYz1A/kFZM82OSTkVxI46POyOdcuea
Djyh4ZLQFEw79d8Dak6/oUwUY290ZGhqE89aaojHRdFH9OqTl86vgy9FTPlzrTGxPdz2EBoW/LBR
f3Mkh7PM80iTdIweXy7H3X8Ps5xhvsw6865MkRaaKMGDTSRUsPnitQGbvA3Llh3fbOxNoLPNOhGk
vhk7OOr5oqpIVpj5g5BavLV0WTFIDSNQIcn0yyBhj3VoEGs6DLuoycNNq2PBnpYkL0itZRZGwToA
vw8uQBYAyaEfovssyimQYaQ0mIbKrBXHIvbzbYXP4TMuX6Wf55s87xOGLeGL5uTKjwEJsKLSXmiZ
ibACoRW9/KlJpfhGpDCBjBARmAAJlFa40JoM7ppJhhBAEHcLjW2jAGMnsCDvwqzOtnpiKve29W5R
bWpoJ7KcAj/wwEVUAruzk5lbyognkr2QfbcmVl5Snca1FbT51rMD87X0P4uqVX9weHz3/NEvCtJh
Tq5Vucyw3t3nZ8TRSroZCK73ll52CzGNUBqbNUiawy1J7fbFqVkirCS+8lFVEEQypBW9/SELT9/N
vrJAT2+IHIb9Q0dWorLgjhdH+JYWHgN9+DXGSEzVXvEAGzTOpbGJpLeDpY5DgP0gUPeAKJVVnEef
AREgxdJ3yw/Xke7JgQUi7QGMlV1gPuE8spmbTqYzOrtOBcZsC25IE3fOBgF7cSXGBr01dYMDdI4Y
DC3BKYhKSxC5JdqoXs+aLQXPwWZ+Jgwn2XQMT5eiHH+1dtOfSzcJt34Qgx6MAkairXzxC/RmQwXZ
l26IcyCoTN8OCannQcagAkuNRh57pN1iHdYmi53h1/q2ggW1rNgt9iEJ8choSFgKe+d3I228Gsz3
n1PPPDtj/kclROMpIr0KwW/M7ZIh+o5Nx9/VjflSj5FyTII2BYTGN1QTL/8wY/knNxl3k0SwDGIn
eA6hiWwZ0B91VIU7gp5KKrzwqifEyYsu+Z69J61t/sbUae16ylhEgOSPKJyLQX/G6Z+4dXfgKeIP
32+Q3PQyPxTE/i4qyxJMf2gM1Nb4u1EJ405dLKhx32PdLwNzocewLOaFfHDJlsoiecXXd27NVr8n
ShytKkNx9gzPU2IAUnPZw2MkT6YpGIUjAFmNhmft7EYOL3SgN3GMqkqHDnvqrKS+hgX8FZXAjzXK
FOOuhGQHp8EHTIzlkHfFZa7tWeAporoXJfvpJjVRqk0/mpPSp20cWsqGssXY/CKSKn5NEpUbsyLC
87H02Y1+n1viZRIRrOWjqJhb4iTmLoHbbTW1bPZNWLtvdjysUYgPv2yBxBJxm7JXGuOPAgiGCbBq
Xm3hypVOzsiRQ1TwavJGEPRyVYUev6dJ+FakUf851jICZhiNL6abVOt2CDd+2xyc1jKhUxi/LJQp
NKHr4MKKGVwaX6spYO18m6k5Li2YNxcF+9lrECNwgP760TeIvlQ2u5XqjRf2ieeyL2kl4Km/pcJF
Hew47bYxrPAlAbBH5XDWib9YDh5BCiJTPmdZ/aNPMBSFCpmnRRrcpOnGHfoLDcV0gwKc7NrGxU4Q
VYSCjH257L3audqYFpfJAOS1TGERpaj/z4YizVsix+/5b5H/z+sdozrIMcTS80YhKpgisdAjHsOo
wyurdSfD9n+bNZ7oxHeNi6qTa6pqYLpSCxFjZrd0+Ph0rDh1omsl36GlvYteBSaBwawwRKP7ERG1
vIxSUlpNG4dCj4lwbQb6uxJojHBCaQcnwJNuP3xYpM61bd7t2rqOtoWuA6hHaHZp6ARFRXop+7Be
dyZOxWHaLIyUVim6bBJDQl3f963+O0hgTOgltyfKwOwDv+EIb+Rds2oTSx2hRp1VZ2/CG+Fc0b7C
uZPlzxry5UVMDv2hzSF6G0VWnSI/vUV+Ja9DVZYnp0mrlYIQd6WUibuOvd46GBTeyz708XnSPN9K
x3TWhVehb7Dtd6105YlmSXXq9SLZMJ0nt9j7mZ0rxmRfSWGRL/j4+Ef4Tj4snC1hk8k6twzc1pHx
hga2uKkJ0Xq67v2xMLHvfIHucO6D/GuLtLqyKVTlNFoF/cne2CZaqdGPpGGktBiCoXpNc4wEpboj
incPX2dEo6sCXHKnasWn65pUa2Btl2mejru5JS8iRLcRjnBBORBOp8Ukl+Z+8Ptu6eZ2v8nHlmV0
6mwSANAsdTfHtRMmVyVwgk+4vWYXE6yiVH+fxNkaU7Z4i5S6eQqA5YDOaaj+EL0RpLzQaCDdoqH+
9NypveUh2RR+5J4ep3LUrlMEhJMvwtI0llK1uo3NGGPTB3nyUnFK9QxxKaYcdyA5xUmOIyfV6VIj
Smw3Mt1eOXtowGUGLyEhOqn3dQSRRNQ2W7Av8pU5PsPP1Mx/DOV5YLNfPvw4j7XIDFnnIsNXT22S
pqsCo+er4eevTsyoAWnJL8cNONTFdGnKEtFEGxcv81uDBG6NIG/P2lndWnpyBJklb0zvjPtoTESz
tuEDp4STjqZutixWaJ5JvXit+OusHcV2N9BqwGDBPDmFBLCbHlyB2TJBSeLv4hFqVmyEaIujrEVw
lFkvSm3tk6rtn4jetF5IEHGYP6uIpCvYozXmhWuemWhs6A6rzPP3QxoOV471GNVby8OqVINmZb/b
Oo7LpN8Geye7Zrg9Rmc++KqVyGV/Jj6rXaJ6kFvOHvaGc/ewnk0WUFX/Xjb12NzH65w1qCUo56KR
+UMwJYpEIosnABteoRQdBB62rnoib/4E9CDFCY6tShSCOpIvLNNZ14u0qVy6YchhdOr0IrYyFiFG
u2NkwI0jq/hhI61oB146E3fIQtU7fm+fSFlfd1DjJAzAKuGAYDGjX4YbnK12ML7ZdM+kiqxMJzdO
c1azXxKLK0f3Ykg8h1k2wBYETT84DO+JzXKfFZXyrbBYHRuxTx9VtUB55OKb5z+YH8wuiG4q/hsE
9mq7zlIT4RPDp7fHswj50ry8a7qMF4XIEU8m0n6OOfA/XJnzz5HAu1nR4xrbkL9dqXXWkdma3Nei
fM1zdd2hVSVCyR5XrHbhdzG2wLjKtjs4BDfT9PRYMNr8Q4efsE5rBrtzl5oT5Orx/jSuSUTRtPNo
kUA2xG5y6DV/I7WyehsRgu7hc1Qcwy19GXawwyO9XNuW8H9kqT8XqvMqiqF8Nb3kmxCj+DeWqO+u
L2H3ad2nYqcHdjfzPRoIUmbUyEy+D6Jl4EQrAIXJrTUCmtiDh0mn7tVtltsWkGSyECcLsB/3yVOL
GpC0bzCOGnvWBsjUf92UfuYF0tx5lQfiNkqvej8i5KfCfnTNVJE1fNhDE7ij374LqnHkkc9yNr24
zbUw3GQR2GPyRjnNO5dl8qkpNbnToxoUaSNXCgfvl9Lz5UEQXb0oJwnf/Jpof5ycBJ3Kct7UMjE3
TPreBJYzHHml8e7pJMiruhKdtDmKqYxTZKAhiM8Q2d7KmoZCUD2G3WNtIcYuOs9Gepf6ewtW5ihy
t0fQwISz6z79RnCwG0YAA0sqlBFCYIH2JdVbOrVarL/0Dt37OOkc4i1pwodwtPFf4zFQJxs7lQ3C
xem9hMj95KJVObZFFazVvNN/tZGzaJok31INo7SfPPKODWa19412Z8zbBHYyIxfG85Dm6tLw23gv
5Au4OePui9BiitWaKyxIzlaKiKo+HOKT6fK7apnT3EzZMUMyi/OYZMrKLwAiLTQ3GQ6Ppz7D4jXt
OkI/YPzLUH6jRoPyW2bbmkwS0GzMaqc1U9WHBtvIxWkK9VIyyt92kJxOjzewcxD1OxHCyxyd8MMZ
ZJXVSdqGuS6mh9lw3YF5VY2dRydm//8J8GNdzdYPneMYDJdUiZHNe7j5/82SaiYeRE8xyZksT2nT
E3TNIRWxP4O7pnpOjYjKqXCbRULOzPHxk5GQsvAnCdLsu6mCEWBFoLYrd25eJyqAW9Lhdl2QOAsB
8OZkmonYxcwyH8/mQgi3S8WJuKhugRtoR53DJfwdQBvz2uZlSLSCYJjalsVhRg/4KhRnIYBNR1qK
2qJsaeXaQK3HwBfgYMZ0QcVkffkI+Tx203tbdB9Q5yEcZcJZz22+ed1pfb1alb3zNVpYRVqrsZ6N
PEmWbpyz15nGJYxUdanaTJByA9OChkyowoVBEspYPBupAfpImwiO/qCIZeYZ3yoI7kMq4noVpVW4
TQxZ0T+Mq1NCXjV1Npkhoa75S765cqmwBnO2psqnuXBUcjv9mZ5k0Cd+hrg+sidl8yv/75cUQO7z
v5n/Me0vxr7kHOaazRsyZvZVBAkdTabia2ScFctDZG2NXOlPeFuQZtGE+uQjhe0XVvmT50bOEz2x
gpmGo3ySvcZhjDi8/PzvwSna/Bw5azd/chVywyLajE/WhIFBqV+dDMJl7qgBA5Js2+CMV8o/1ln+
y6dePs4PUagTSIUeiCRec98GBeat0jf3OGHoRdac3CWShXvsQFqubdZ6hQyr83wJGfjD74mdWEub
4xt5z9mnGfnos5BPDqri75NJNoJDs1kMEfxzs+uMU6Ej9oik2W2TBmKsNyn+q7R9S5rUe5ZdKFep
Wrk7p23eo7HoD7HmRrRLVPUZkg1pZjTN9X79f5g7s+XWkSzL/kpavCMKozvQVpkP4DxJlKj5BSbp
6mKeZ3x9L1ARFRlRltVdD91WZmEMUqJ4SdDhcD9n77VFRaAwFdhkz4CMQZtXMAks9BcUamEsQFK4
VpOlJMa0xTPOeCQ7AC6NQdaUwQAuFkRK0YzXOzOlHu29jUZHPhuaZWNRUtzYdFXx08Eh9zYqPZZt
QrK/baat0HwarxTUUKvJJYzj8hXd1U8v4b30SX+vVkQVBT0mD2yYUJKwj5Vh+jjMD5SOH1+f4PdW
9H3vj6eqRTvcGnU2LLFblc+YiZdX0I7T6GKVVEMCWjepKN/1S1+jjotToAdUSgqjZtBZDQV4zDTr
5nTwvz5uzWJ1qVNdf2zjW6V12qU0GuNcyRFmQTB95qPKfFEo6lnGeb1XABevYSADvqcxvB3UPnEh
IoZMwC2sQo2ydFucEjWY5mhnf5W3LHLJ7Iie1VKWLti28RSWafQchMR4G7SCbL0p0cbm+9Lx4+eC
aES44HBWr8/yyuyj9exsU/QAjU2HwEltvoBcbxrPfygYOQc/7n77UWE090SxeYfEmdhlBqZ/hxMj
Pl6fH0vaA9/esCZgOJI2116IpYbV2kAY0SfE/XF/I4TVIdSB6JTadCVZ98RLc/4ZC8K3vkogflYD
XH6svfTHKdvFFH1ocaI77MuqX3QC1xHA4O6S12h4dKvmVBmq9VX6cb1p5jBZ28AxGKXxuM7a9++O
Yx90gTsWjf0DYLNJJfmrjNB5caj6hxINrturerhVBvQlznyj9AbRw5ZPOQbnVJyxZChG7TZMDbnT
qUkSMoeWo287+RZPIDQhiD5V+jBQ0O20VYobe6+WkLeQrs0aORlJdH9CHMg4p2rU9M7i+hDrHpCN
dNShDTvVOo+S6TAkFAVRH+c0MUQNfKud+BqiJWvgu9yO+rMTZXS5QyoxkJoJtWcmqvQMUyaoxevy
sjb1YBUFAHHMRu+P13vB9aHg0qB36R3Vc+tegxRi+smmce7rUjXYxHDTGcV0EOXeptmzKI2cvY0x
k+VwTN/F+F03VeD3SL9y7XXszvok7LfImui8iLsG7u9J0t3HQIPxx+2rOFhff6gEVbAZFUS9cVE+
qbPovKyiyVWdJFvrRjK4fVPn+9QcsSQnDrt98xQWnbZEv09XxzRm/u7sFOsHWkW1qyMCe40VW25z
HcNZWIgYIlFrTqsOK39pMmU2aSruc3Lt10FVGvva88aT0CvcgpExPQHhftdNRfmqTb4jSeGXgLFP
nSromGdYi3HcPzs5wIk+dW6HVsypwnMz23dgfwxy12DXdbVOoKKHSbQrzHE4R41Ft5VOylgV7JZp
898osICo8ULI0iWpnkYf1ftRkkVBqWhciK5J9mEtCSDrk1VMoeJimHW28QtStditfWhhjB+hpcDW
pKOxnwqzPn9XhgpduN00gYoAOIv9DTpnMz8kXtFZyiQ3No1fULjTu/KAu5mjRwLLFgupuiXHQ13X
uRYsk5BatSfM7ExiSbgqasAuZtxV72Fm7awev19LB2uTkxu9GXt/2KHNEmd1rMNFp4nyB5nTVpWh
LHMS5wgiGfz/EOY7vHv2Rs1G66A197NB/r0aVW85oRk4DCpiqlGfdjU8wYMa054DChq2Rc8FdWgu
uu/fGpkxvHKVGisbXfO8aUZYWO3xEuKlt33ntjR0Pvh8r5HmZ9qR8jaJ42wEfCK+7RC0gU2Is249
UqLycxxLOMkqanKevkh6ghKztsvWvibCU6zp406Hy+Fihx03Wtvl7rUVjT7KOPYIab7z28BCrfvB
z28HiDxhcH+NmqVPxurb65aKFZaYDjr/4XqjIpjFeXm5PpA44fDwaObaL+fuYgpmXeadtvZjfXTN
q6GZ0jctBVSkq3922+rs11o21cD7jFdRhcZzVWj5VqGvzZWYhwZF+EVsOeohKr0jkXgSZS3SWa6N
BL+VO18ZKcuYH9eLMjE56rFUx8wdlbH9Fhi23WwpxK7sitkTe7XCjmPpHTKmAHWG75F+8hSXjnk7
dFO57WSTrBRfeotr916JpXWQEYqU6yHTBYxBsw6WjjkQQTj5s0u9PFbj7TWMFyePccqH8nB9xMaI
HJPOpNf/va6VRmXCSeWvRmLvMfTF+fpqXBcdrjvora+por9du5LBrB1NFMwXhJtglCwMc9NmLdXY
+aqcYCsUSXqpAHzXk1q8hqQVrb3UuWlH0zmOXRRtR9uud5mmlMtS72hVU0Uqy8J/7gQYz9CE5g+c
1r4n4HV1dTyFhr9uu6Y41Ul4VqZBbiNFhejs1c3S1CeaVYEmuAiI/Of3Qxgvc8Od5MSMmHfyEJC3
tgayzKC1Nt9LmlzrLtdCN3EC9gIsYfdd6CbWlg8yhVTZqer0RpUCD+03ZH/dFfhk2BfzISkTElSa
HSMUXkcFeDb12/muTf336M03dNbtjZHUT53j0bmQEc5hx/SBkZfFa6317Duz+LbRa/YaSeUfKLPh
xzImZQmdYZHYQFuHeZuRJmDQcmBlVJOoadskE92SZ19ux0ZpN7XMCYyJs3PYmJlbyNHcYhx6FPbc
mFaagKi/9TdqpsKMloW0Z8c2KUzXaCBKoA6YO9Tt5C0hGRUVXa+0tp+/xWBjGCSroByE6/f+7toD
0BpUhTi3EBBpU66tvqPYe/M0bwGUXC0+Q1u590XjvWveExuZE7Ke6IelN+/4g6PHRIb+hsZSuPy+
pDkTWVtdzTKrZqP6yUl1DnBpPvG6+2bq80VXyuoxGXs4DWolvkwckxI/3UR/c5lxLcTD1YzV4XrT
9fK3e8BwL5QYp03OPsE62WQ2HZ3conDuhDO3cHaAFH331DJAttftrhUX5joOSEHhsPzEc6CdzbyN
8H7Z8jAK4znSfeto6iAHzEkv0Rv1v+XSRXAWMskS9PuwoHKgnK/lzu31BqGPt8Es2Lvp4P32s+sv
RplgmkWYsWiD/o2ZB/26LLNDnA3+zXWzm0sUrJqFybYPl9fe0aDH1l2YYDiexeFl0j/VgWaio3Yo
KzrCOFzvqa31MMJhqVaEPNqHOA/lAl+t9qwnwVdD0sIXu9cFjpJlZk0D7kWsSZGFohHlfk/uie8j
zQqteHH9N42WZIU6AQPEv75qO9onWRZKtAWE+3yXdtqRAM8gSd/y2RXLXgB7TVbrhzIdYFsEKaCR
KT3gLyK49nqXmYzOl7on9sU4dbBiqMXUx6s8rLSzkX2ROazAdpMXIWNB0kAwztEyEnNXPawGtjKm
a2o94UfzTa0Hhxov/4EGYwDgtGmyNTYg6oOtofBNJeQBY3kcU7nuVbW7kUHb7Ilroq5edjfj/KNg
DvvymTWXzWQAVawAiSjVsQy78VjPN12bzDdW7ZawcleDNVZc7WgwZKb1bmpK7uYqV1s/JOZAJVX2
kNcTFx2Fk+qa+ByqCH7Z1p311OwOtODo9c4FnTBuvYVaoc2KKWdcYOa44TyLYAjzj8gk3n3yPNfX
R3/8XNEGMMiadJHo4IYr7Hm7NRrkzRSxjd6XpoNC3fxzIFw6Lir52XEniPgJjnKLS1lKIMC50dP0
XpH+3VUYVHldDU+elQzahJSUz+pFre5CysafA6CShU2V/EbNJqA2nO1GZ+a6i8SvWA2Ojwxn/taa
CEIvSZ1gC/PUuiWMiabp3BLVUUku6o4k9eDK0ItiiybaghQcQIZZz46yhJUXSGNEsaE952iE3EIU
mHzxfxHHVZKTpCEv8Fs2HGKiGlPSrzv0DttAR8uWQ2rkp2u+fKTR2GT87yjbzrlMGu1/6qOPucNc
54UFKrOWCQ/ii3KTye5EG8F7Gtj7AsD0BiT74fqqEbfH6t5PKLJcBYaiz3YZ6WqFM7zUlvCWmpX/
8G2l3MezaqQpY0p6Ywa8yoY86GhKehKKcixoUFxKGbyXmmZ/P9JUBBk21nSKZPwyDsLhhLTr6fro
etMhkbMm0OrXRzLVyNXJyIqyQrhaSTLcFUP5U6N0HUXkQFIGgdNLoVEl9S3rpHMKFARhJSv+N9bD
i2JOUUyVnhvSV5EjKJpbemjRF2SAw0TNqFuasUfjlxxJU5uAuUurXevQzvRpw6osYVxb5qGUr72B
GWYZzfFyjdUL6pIzfy2i/8CERWcvzVB0qdbdNNnqzjSdZ6ylCfY4wvJYevanxk5f0K3be/xX6dqg
3+oOQ+dvxJxEbpdpdZ6aoTq3nfp/Yk3L/4Q2NG3dAUQhTVOFQG7/hZAXDppOIYPBopdjds6DYlfD
KTtV6DbPiXwM557KRBfgoHfJIsril5B4roM92uKUpZ7hppqz7ecc0uukX5CKtcWsZwDh5GetkpDm
Vt3kHkndvkXF9HovNwf6K+hgvx1ZAyDIb4cWIqIJVB/y3naQKSYqDIpmr0QbXenO33X0xOuXhWm6
qLqLjy5P6UyPA/3eLG+p4SNEiuabcUZjSzuWewBZ/6Qn9gRVHCsCoYslh1aWHUVcu5E/tTAfKNcW
rBBnX1rj08ai6mac0wZwVS3R9UfmmWireMVGwvzGF8WDJ1xi1bJVgQashh7xqouyIKLHGx9QRyyb
PjVWdVComwZSzBVK+W+fw//yv3ICr0Y/z+p//DuPP/NirOhmNn95+I+HPOW/f5//5j+e8+e/+Mcp
/KzyOv/Z/JfP2nzlN+/pV/3XJ/3plfnXf3t3y/fm/U8PVoinm/EO5/F4/1W3SXN9F3yO+Zn/t7/8
29f1VR7G4uvvv3zmLVRIXg33bfbLb7/a/fj7L7oFBPPf/vn1f/vl/AH+/svTexN+vmd/W/B+/tOf
fb3XDdxH/VfTIo8XsaNtmlIXICr7r99/A4yfSAHLElLo8pe/YYhvgr//Ymq/Oqo0bdALQmiaMZMk
6xy10W+/UnVGtm5r0gB++cvv7+5P3+If3+rfsjY95+iygFD+BZQsdc0is1VatqEJQwpV/oWfCfdC
9ykjaNgYAKO3d6F55zXvnle6yKnrjCLqRg4Xleqls71dp8W9E97qhr/yAp1eDr3ttFgbvnAVh6DM
6iErn4ziyRofg/5RnW6C8tyio482VEBofFELX4z2ncg/bYlOC/jVvaVd/v8O1P+JY1Cq/9UYJCGx
+cq+/Cr/0wic/+h7BOrqr4atITGjyI9N3GKc/TYAbYamLixVlSR1qCZD/fcBaPxqmaogGICBwR2d
ifyPAYgUgkBqyUbcMBmg/50BCM32z1RZhqBtGKajseHinXB+zPEx/0RN9ZquJ+8liQkxji4K/J9i
iA9q1i0LlUIzSaRSnDRFbqktP9HV2NpBceckaMlT2iWYX3GBn0ojrF2hq7cF4x2fk8pOzKQvqGaP
kCI3ljAyFzXH1rcDwFTtow3BchV2EdZZJXy2g27Vmkrj+rBDm5YVbt8EBR737GZS4CuVk3lptS6j
kKeh8nCADSJSPuRpwcrf2M1hb3kgdaIJ0XKmBZHbnbrsrfgssuGuq9Mvx0HT0BNti/XGOcYT7pE0
RFIi8vfET4hspz5o2+meFgd2f6cAOm7nr1n9Cn7unipoRD0bDSsYi73tp71bxvYrUrh3s6oPlKhe
RJdd6mQbhSkY+vEh151mgaetpIqB99pOo+6VlXCFHh7zStmFR+AYMeq5JDgkYfrsN5lHL9fDVYeX
41YLhnk72tSnxpPF1iuyC1UIj5LYQxDGb0qVPZYOguu4evUdOmutgnnc7DmYAkX9RC98DCnU0YWF
6Yg6tkZ9aI764zgUGkELWJGwT0S3id+jCiM1omXuwKSN1DUdWtdS8DG3OXpevbNfx8Yp1q3j3WvF
BJXCeDLEhxTg3KSZGMuSHNoBlw1fDADcKZiD3xBD8yxtjlwYLDiKcc5CflJp3Bg5XpZkDV1WQQzG
3EP8bdjQKbbqU2APgUtK6TojzY7sgmFYh1a2JPNLLBsPs+30LMi5R4l5DrFoLO2eMMcmHn4Y9ABo
frMKTKxNLeYlW0jbvas1h9bxbVQJFRTC16RoKTkU3vNQNyc6zWtgr5TT0OWaxvTiCNBoJmKUMXlG
h+fyovku92N/F5g/LS129nQdMyBdYhE0gBHpwoKGct4JBT3RfkZfwdq5RhWqiuYHBbRbp6kBY6sD
WhnvRyfSCtvhDNuLm8dyAKoUsv3oksJn75+9TDWgq2B4yON4IQXsjqF8rpj7bRCQwTidnMF7NxLj
ZiwpZtDOxvhf7o2IgG2ShLcRXck2U+APjzo8OwN3ImSHicoloG+i47TPbsrnACzEEDRmEsywK5op
a7/2T1WDmbFMXmyQmi66q3dTnEqHpV9KptLSr+WcKEuqJm+mS6ZLEUSApW2H1gUAQ4o06N/Emxro
5yrmaIYm4v+msD96xv+qafVnooL5Y2wWDpGt8RpO5I9Bc+CHY1iKQ5hGWT582eQvyeBxKu2jV6La
nfXx+EsQei9wfKEeDtcO586Q6s9GTLZI7L1WuvLTn18khGMyBMmGusljJNG1UtoljqkhJr5kGyDE
WRM5fgmdgY1E60c8fqJZLFlO1BcFTr89dpeY3QFF4Het41CNwwWVIbZgNsZmwno8fObgNam2mONM
SIDtdho9aUeFEphl7yh1p7VS6e914CdLhybBoifYQ+/lQwGYQesZ1bHDGA9SjYiZnE/HVmGQzyKn
ppmfUgLFtXKBXmNvqbi0Ox+MQbaXlreSLJPxf20HBO2249+YMejBcoN7dZsks1cUSNdEMrKEosOC
QEFpYBH2zNfnKigoaxrtDQ2j2Fn6+An74qyLcVlH/iN1L/Sy3bFG0mLiedCVYdd52a6T7MSfPNtb
p0Nz5LTeAjnbD5O1nP8SSsjKphiHFnVpVWRAQe/pp/AgtDv62gsT12Gj3GokxRuvpjlu46zaSHKL
+PdNYh2i4mVQsz3lkXMZQiO1NnqbV67Vh+DJzGWQAVkM8X17WJHZ9qjdzrSHrUdwCDkDxAcJrA7Z
1iyY3yigNnGwmo9JW7So0qk3kVZYDM1N29fYnwE7axX1PWcvHWPltxkVXDAxk4EWMDJv6WIeWsU6
JtMIEQ6tW5qenO4ngcCliAh1O8+SL3P07znNl5EFZUnPd2Oeo++TO5Ll2AdKV3Z7EMqMARXPYb+q
Yi4gBTgowmvno+XZwy4ldGz+f6cE723e3yj+qqlfOiwMhMu48J5hd5ropXGIA2sfiE0eSC/2W7Gx
o+c+i45x2a/n4xohVhhIr5mP84jeCFHvEvnPkp3KwgFjrQYVorfbnEqw18ltkRe3ogHyQz/hUKrw
QsfiE40iGexxfgYHdBNk2sEEOVRFJfK3H9OAws47lRZ6rVFJwA2+qBSuA2LMSmYinQukbRWAzPP2
MTeSF6PvHyklvc2PkQa8QLw8U0+/9agNFrly4VtZWJWxrJr01Azp2RziM1a0+wZXWZWUB6cmU5we
jS1u/DZ4mOhz1U62VYvxkSL7TaEbe6SUTDLJuerUfYokKEBxyB75ccT2ETOJJsawzBsQJhgZdASf
kN0fFamftSk4+iDwa5HD3o6YZWDdAcyvQu1Z1TyQDh+VYIg1cMjC+g2n1IfjNcsBLJ2v+XcDBpDo
JcuUOzwmKKPvafUfFHhUozHck9GHg927GCVBFLFyY32GI7K4FrLGMNKtVvdRXS8LaoEGlcjWvKOH
StZ7Rs2QAMp4JCdV3ZZTz3odDGiCWzPdmygb9Lq974ywXCBzXVfGSjUTIGlo0QrUqIWDrKa7n3zE
RI7/5PhzOCKSMz9ae5q6ojFxSKuesEu6YAGukwKsfPalvtpFfI9m/QbdyE6U47tp9vdJcxMWzbsS
B8+6KV6rOi7cPlTPqfoSFMsGUQvewZNEQeNby5zogxG0knKfyuF5tCO299ZRaPVS5OaXx7BL/fwQ
qBpZXwPq1ukQL5CoXxpQqbXQTrbUP5JygLvbLj3AREUxYfgJ8IImdFbbN8Lc8Ka5jq+AZshOYQ5C
i/B3knjm+jRlUwZ30I8bWY+UmyABlsqy6uqbaFJf8p4AmHe92TTTydOZYfGgCWyBKdb1soc8mR+a
EQltMZ4qkqRRnW2S2eRhKYSupjk1nOzUSoY1JXgYve2TBMqH93v4GSfeW5l82GD5Km0Bo3FA3abi
lBzN9gK75c5Xp5di8na9Hql0muROkQkSqi1+iUVbGR/m4G/iSH9oAoXPxDkHeomVcQQoj4vjZLb3
YQBtqbRRoPjgKn2kxGbFagBQQ+MqMv4oi8e5t6jlgHBFf8s0PqEu1y2WHVJfhQQ/+4Gz9esCdRDl
hqKGO3QPAAzcvIYzt33UqvA+bGMQGXNgcMoEydELnJ1a0waJjUPskFwBgXWc4nOfi53SXLiMQYEZ
HoPSpv7B1624iJguXAAfk1p5zEX3aA6cFBlW2PxnHSiXXtOWI1zWKpBHJ5KPTCAXYN93nRwwK/kL
oXuXaLIvgTM+63Z0bnXKa8EENJ8lG3rJoWfuoLICm/0m6YlhzVAGr4rik82KugtL/R1qn+1aTYFy
rExYcsQbrX7QPYkPERSam8/acD84JrMfKbbvEJSSud3KI7LhU93e9e02zoMfwVhmKzJ6qNKJwkZd
aq5JYNAWUEbWzUDuWDSMBzhFOxDdJ/rlHKlpZyXi5KnVNvOtO9XjWXkuSCPwpvVkEwVqVRTsAjKW
OAMHmm2LEU+Ay5pbZQhQznbCCf5kqZMLwFpHGcK9kBWDVGKGANooA4lcqW5JpQE04DrNQKm4PA5d
ghZKVAq17EquYUi4nVUeWVj3Rwge6HAKMOj4K7WlylBCwbLoyBQA/XzUaO4u855I+Mm6LfzytbX8
e7p+BiXuxnP16nEgLtVlC4rahnRqifN4gapua1r9Yy2yE4pfe0NxFbglWsgIGcXaCqJtTmEVVuSK
ktO4RM1VHZuOXZYR3gxA5ta2maRrU0PwpslswcZr1UkuyPRVSIknM4BNRffuiXIdGqzRVeKA1YZ6
tubAig3sdlGgmc91daVm9SdOoo3RmUg5ouymiTlZcXu9VhOyuQlQM661CcMAslXikBJ3Ust3p09Y
VqBEG1rbhrcMlBt85cBFPSHzYKvKfD3Izl6EbdktJs625EM3Qn0FMklbd23Bybjo9PIp8oyfWhd8
ERZIj0sorm47LRNfz3bIkudJxiR6KFBNr5CXeA5ziCrC4KGFNEj6pmmZDyDBmuZnCAUbSHg53fYO
1Ew+CUqSTmqbosC7JKWf8/32K1P2NUZcAa1gyAhMSklepuPnrXWNDj8+US63CJYWKcqRdW21C4N6
87IaCv3WJOGoqKx0Jb2U9Yzs6QEQWWLmnbMCFRiijtEfkk7EC4PPSipbuVKRYh9D7V4UZfyY1xHr
ZzF0Wxwu5gp2JjywdIzXo2KgB8MT4I5eCzg9G9UFs3azSJ0PpWAoGob48ur2gFCzhpAgUipPhs1Q
jwp2nYxFUizFymI54CZ04RdIuWcCPgo1IwCVgbx1qfZN7/bxji/BW89gqVXIaaPJODkWxASujDz+
4UP+XmLYQ1s8Nbt4tMttG9u7Uo/p62t3TqqC87DDeOk7Dvsl+FNd7D9OM6bD6BQ3pQJLfcBh80iA
iGs3yHFm0pkq/GbBjtA4R/T7Ahyg28Yy651X7WJ9bhEzASGtiQfsojRVIhDrGa1ouclSUO5tGuk0
ZbN3BBl70iR7l/I6QnIMa8uyK06sK3+ikUFlVrg0BbtnjGVPojC+OpoC72SrkFrtIMWqhkUzkCQT
eWxQQdv4aznkFr6lcNwkTvjFnDre8m1kbH2cNc4yGAr2vhoFrsKq/u1eAa9op9Hq0Wo75OtXk/VV
gjaapIG0vb7IIuxxHVYM14mU8ZBS5wfSZjBIhnRhzHUVzw+6JyurYHgWOoPE19ZBHXeXKDmL1NYp
kZfjgjL9B4ZW6yKdG0v1FqVDW1+I+FPJyfv0a1iwenUbMDb33YBvxR9V657+AWXI1FdvYwfDe4mG
0S1msh4VrWlrE+AdjvCf64DMrrFVP/0pFUuFHNImJ8c1zTEYpEHkHMYpaPBHmOs5jP0EP6m/Z8e1
H6vU22GFnNZOVr4MjpluI7/E99cWd7b+NclJueOlofwyZ2yboS8p+rCzEViPOaz3QfDc6wW0Bhl8
ZsiEXi1LezIasNclEep1Nz0JI9qNyB0gXvrgWJOAHYq3z8p4CzXpEGKxZSWAVz2vMfpZd3mosEqn
B528BUX6xVrHxXj/RjTmU2GGe07vNd3PTa438G4d7a43TayViDVqBLRddxqDCix8ZW1ReKxkAeOI
eCuR+i6+godaGZ1FCYs5pbfF2siGJd/PWrzcgn/JC+DTtHCOsWMAUjRmkMtJrJDKPhSUiaP6S5vI
yFTNnH+7TZZFCs9y8KkVe0C+XLdDQgytAijHTN5uV106Hi2Hs2ZiSqETb6/7ydmKtxLmOjKjn4qT
v9kI3urphLaqTLofThL+qIrqhQvHykSk5ZtyV1bJJRm23Yic1oPRrFFMQoUNZXH0eVXdf/AmXEFe
dgym5OhHmAOtvH9QKC8sBhr/bjKqbgcyJx3SDzLtNro1rQhBmGeVjQBYcqIYtfIybw8Z4hmqXaLA
VMYRaMoKRZu2V7L2R2tGJzXKdqS0V67m+ffMJluAqW9+BKjAq/E3+NREnIpYiAQRNhfVu1B6D/P/
DU93YaHcJ8mdmYcfwmD5xrrnVHlAWJtSI06Ic3wRh+LGk8mxtmpWSxs63AY2Y+iYXFepdRYfRcGz
JL1jMjpsrXqEo3xsWvlAIebiICXuIZxXjXOyrdu056xxIjrqaeX/9Gx2zRFcbQyRiSDPyJwmKvoN
Z3bI6MmTtyQHp5nClQqwK8QY1lYowj70ydqFNRth34vffATCYHJvyGcKEe9J5MgewL4AIq9Ksq+j
PiYlhR3wpqt64phkaVIsqqx7UFQ7wj5SGKyNA2JkanrbwwgNaSLWNCxL7IVy4akaq2IzuUyts+vU
8BKE8nGE6ldWLYsavow+FMBFkg8j8fD7mBvpZOc4rC5VWr30SbVVfOeHNorXlC8f9ICyb6XJjp1C
p24/DJWy7zhULapMF5/fWuaU9mD6a4Fy6FJzG2ndHaK5SWfMYTQXpEMIQGJunaZHSgSfTs5HGgsE
GL21SvTxp+QZXc+xySyxDutgl2uA47hvT8PsWF7I23Hw1+W4zyBLqHbKxCOoyTXIn0PL2iKgYSdn
vy/tGqaojSlaRdNZsFJso/se2x2k3VUt2lPWGneeJW6aDIkghr/KN91QRZA38F4z3b+JFBlSPr6L
bWOrNXgGAWtzPtvkhLUmXFreaEYEaWfwL5PnDBOSd+1R78BK2G2VxH+ILGbLHic6sBnEBbsohCtQ
agGBcyQHSurBTip2dcZITZglDZw5avzcNOnFMxPK3cPtVJUvvsooy5T0QrDQXZybLGabudZvO5fW
5+B4GvlbDeaqKmJzMsCmoMZLs1eDdZRF9KtneuMgdjGZQqecnFx7+JAh64eGvjqux46oZGLcO/PT
F3JdTBx2EqfK0V4rJkFYWu82SEsWIGRuGjT5BFDhZGYrNQY6VaGBOPGieRnr+KcAibAyjOxpUJNb
6mmbCPITVh8t/qnLdtkr3ankwOOl/0mal+HSWF+qXrRrKt7y2DLPKNaWkAxzqTlfRhvSAiizM17J
j/oDUxGdDYUNo7MPlPDDH2zIscnKbKYnTYfAS7xSpb+qkVznXBwa8uR9xdmXbfYW+vodOIwVYbyr
0mKcjiL+ADchSPnoToe8YRLoQ2OfkFdVwGmNsvkLtcZ7yg0LUGPHrhP4t7NLpZt3XA8vjm/v2hbT
GPEd2cScpubvdg8iizE9zBnl4L9fwE+GGxDcHz+JnzeaiU2BSaRFrN+lDOZEVQjPyTj2fq3f2aYA
AFkAHJ7aV2k/lc9a5uzSnC1HT27nkuVKQg8h/JG0w6azoFDYeDY9/1CNxQumgycTUs4A2bj22KcP
tmSbYuRng52kCPsnSUGhDB13PhgNhdBBSXivcKKHqCpYy1krVMuXqc4uZgsSJsc8kXOKZyTD5cpn
BxjJpZN/NMp+0Q5ou2V4aqJ0H3YKdCwgYlR5U4P9ijT6py74FG0Vr2XNZGz04gHwNHmr9a4jbYrC
WeCiQEFUYHBds7TuqDyMo3mT9/mlQ5RR1go5YmLz7mOux9i1LSlF2PH0lOfJyvDEbh6yhA18jJNG
m5XL5WB1C5vQraKUN4UxpwrYD2FlbubLd+g1GDWtbZ/pd8zxrAcQ86Gq3qU4KsAWnTWCEVyy/dhp
ZecxMGCcNyfRk/FmVszzgz8+sxzmnBS127f1C3mFPzLVp51GcKFRNkvwzPehPp07SGIUJ21grpm1
zpqWFtrSGxgBWWltASTWCwuvG4vRGYtEHdE1qe9QyWKDhVaGDBDFV0kP6yBKRuJBRD5h85MnWTwF
oFHJB/Nn565JBuC2johtz6Hod4iIfRj2MQmteLzRU5P+t6wdqjod5+YqSvpg2euZvmJV9vX/pHX8
r9QLf5JF/EshxP/I/jLp1v9a43D5qj7C9z/3lvmD33rLxq9z9xhNj6X9rlT4j+ayrdna/BspwfyZ
pLT/3l0Wv2qOpptg7onM1GlN/9Fd1n/VDRq1ji0cg1//97rLhuPMAoY/kqDn7jJKLqQSGm1Zlffy
F4FDy7CdoHCWCxRZrak3C7PVB5qt2qGy8xLydIAGsMhwmMTFsmj2Bq6zrZWSag1TeannChwSHD5u
qmdLkcJigeD3wx9LJMmAhHCDpXSgQYaR2QaL539zdB7LlSJREP0iInBVwBael/dmQ8i08J6Cgq+f
wyynp430BFXXZJ7M5Ju/5KwisXafpG/dFfMwRQzEZGHY++AaaSjmsUmfs/ZEqBPNPgh1yhYSFIxe
PgWEkEU+AjfETnO0EuMYDSN2NJfzNy0+103Chwq9jaSvIwMLshjzF2FO0E5j+hevn6n1NFFcsX9T
YUanzTaPMJpuYw1ovLeW31lRp3Yt4Elt9o8B+s1IjSTy4UraGbP2OUnAkBBHs5eJK/iltuU6qDlV
YZf53H1SBuU2jrfYRntXrnRYSp2MvnMPaAbYi3sShATolD1ooZTjAl0VsaF7I9Unnp99sQbHjFiK
Pal3PX3+v6bt7nrD806LDWx2RXa89+v0MxY5MAElswiqld6pFjhmPTsUa25yDUOasaKcFRs9I4N1
3f0jYM84WoE6ZeNU4re4yGG+ABh/CzSBORZ2yvyKBJ3fgt8IMqr4io0+YRogP5nWkIrq6u0yKi8r
I2gWifZfNcWUvmQ16HEUIXxfUJWzFeLHwYnft1G5Op/kAM/CV1ROMCzcFtyMJQGFtoQgKjzqgOi6
A4LIb2IiYcpdYxXKI+JOtnzlweIvz0nX6CGr4C/bZRNBeVVMWMuhG+unUdEgOAP+fZmhH9PxjZqt
o1+qTdh207IuskBjTukrgRsUaCI/Y1gO3aFAe1hTmjPQ2Q8GoHv+hiUNIEHExRl7BgXufNtWVRVu
fy4pc1qH9SPPUWHPFq3IVFu3c/Y3ZPLaNNxPYzR+ZyeFpYQlh+YvSrjV8KKAdwW79XouSD1gkwqH
jjkdAUcD9aYjbmLDv8Gag9V2J5OAj08pBEWd/IL/94rxQER64NbKSUKhqLmFHXQt6+ShFv6tZ/nv
gpKW9h50FkQeRK7QwXtMKQ4SJS+ezl09/dVWetbAI/x2DeiI+JbdSj32JlQ1i5xQa7xF7/TUW5iT
7L8xqb4B5NzBQ30hovi6nYY7x/iScjnOybxEjkjfZDo/LPoiAIMkYniEOvLTJ/ExYeSs8vLGbTNA
G/hHuz0f3tVSd49jl53VdF3F6APx/fLNgkTbMWcEwG49J5LiNFZdlIISCdvSfu/65JEfdWR/eLL9
treZbelnCep/48fxs/dkYFHYmiysr1QiGClO8afP9DU0xgE/5RVbumlHMtSuUQ18/m7+agbnPOIN
z3LrjDUC9gXUTNl/GWyShTt9MPCyQgIu45YjKRDyvm3sc2CsJ2ANDjvJC4AqOntTXafE6vbzBFm0
8K5ss3jFeRn1EjE1jCim/ynKx8bWH1Undzqh7itt5Ua+Lr5PTAApOofxPYOeHvggmAoQeVK3OyCG
T1kp0bQqRlpZWlBwPPQWDDrHplnTgX3uBcGfxABSGGn9xgz9djLrOlRm8ioXtI1l5nyzAgFlwLpj
TAuIlCXhI03+u6Y7e8x/FDBdAiJugqq49SaEMqbw77Ou35n9ym9M00e1zvw9gKWCwifVj4PfHr3n
uqnfshmFCiDiOzdirTRaAx8/9stIeP6nsxI45g1s8GqfZYd1zPt8oBFMbjK3uiCYuJpNvqmSTDk6
F+cmpqcKpHUmEvXX6RsHoBcDsQIpOE0ST0GbxBFMQSYvpnGVBHiCkai8QgP4zmTas93GcmYyr6Bt
eND+d7L9YhnY70NA1Y0udUE3QjBlcmM6klzLUVzjsD6q7WvwMw0lhdd2hEmPueBh8rsrAZ5gz4kK
HUSXjx24DzlB2xbJp5WDioKj5zVIwSXUP5QNjg8Mo6dS/VlWCPFVN+uQfpXE3vVtahHZ0MRAjSPH
MhryzRZMcooe2KTQ8SUZ/gfX+OzxCBo36KJ/40TeuIWDwBtd4AqAswNeGNTyK6uon2FlHmna3huf
9qlc0SBMOWKNLMrAQvvF8jUTwwYpwH3IOJhtbZBBJH0OnYYWTTvBW4pR9qAHp9w5iC2G5Kr1/Gex
MO9v8vq3SFNsxPhFQnYB1/PsczKP8lR06LOAHNGxOAxlFKAjGknQw+Zsh1NOYvAavE+j80f2PLr6
RkZ1DJB3rbANNA8dAnmeDed1EsvdGA+Uw4JxjITfFefG6yRJSZMBSNI58e+XdkunzuzjuoLHGoVX
7rMk++hGl7hs6Y+7Jvn1jTOCJpYMdjbuEKw/8PYScSzrHUlhVYjT41SKYRucUXVbHBB2pUnzjrHn
EUQ9TAXHtyFDWFIwo6Ethy6QRh75g4EhId8acSBdmwGzwAvTXbC5L5Gfd+/Z0GLaC7xP2+qerKl8
0Qz/4WPUUTMRVen3zAyZxKicjabpcNQjzaMVKY9VzC3oZp3cK9IrQ6Ifrzaf5VE7CPm3DCIvY1kz
mcpk5GbjUmaH3MacPtycEcnRLVKw68H2HI43AxAEBk9tHZYpo42fEeukPkwPCVPV6MJC23/eoFmh
tG+abtJO2NjEpbw2bO+xNgRBItlP6TMQ6gYTYOqKf3BE+kz46rdpsAvhrw52gsrAY590crIYqFkM
AaBgNOv3HY7k0SSVtX+EVkjNsQCdRCJ3BYRKR2lgfRF7i75lOaXtSlWQFBZRb9uNGTMnhIXg9uOb
oUvkdMxfoybXdKEOWdVm7XHi2E7kgIsO84ZBYq2aaG0q9hHKfMwhBKJTeKceKkLZpda+nsqLZU3U
fD3xsP7KEol1Yepz5HLjsXlpoB7a9HNrwD0ebLWmdnB4lSbjMUC3JQPrJhl/CLBdAQlsUxPNWjT+
cYf4H9f+WfvWXlkYuosVoF7G/rpbqwtPMfCX5ORqMzvQNHPnkNCMj9jDkdX3xlXel3u7gxcCKADf
VVXs4pFDjMCCqJ9QSKTTcTCX75TZqLHxPvnXmHafW1K2KAimM/ujR0BDsG/BVYnEtGn1EhJY46t+
LdEIMVaHM9Y/gUaKdyRIf7Al9Mr0r0gypkNo2ZLqJ0nFnZcT+BLoZ1IBkBqXOOIXkX56bO4nzzkY
elNJNP0DVfW5rc2K9B/xm2Mra8b2fqhSlq4WgzNSeaPtJqxzfiyWCea/oqleCuRxtYEHVMQM5vzK
3dVOCfy6lj9Bar2mWXkMWvHCk1+EloDYKNv2AQDjc1sJxHVZ1jD26m/Gsvoy6x7JFkP00GcCOzU2
xerCmZVmE3764p4Giseva5JdwSBEy59epAEFfL+fuE0vuWvthwpmc5rNX63J19zP420wdM4JKVSz
swvjWXfr47owFEhX3JRg8JCDiuovj9ub0SvLgy26BcQEy9upP+UUhpZamHoX46cXc1xy+aKDAqkQ
4MuPSnYOLNC4dqtEkDKV23lEyK4LOHDmzHUtZw8M5TDVaMjgztls46t1h7MAs1eOtgtuM+Q5P2AE
bMJ4XHVYYkw4Drr5ydeY+sU6S3A2ceHvzIUCYDR44BfmcX3rVQcGYPVpmFgqjC0izqRB5lazA4/M
2c2P4HZWiI1ofNm3coeQ12bnPUr05CNvGef6ToLCw+DgGOY1OQ3EcpOh0h2tLH6OqeMPlTVAZayz
K1EMFaoiX4TEclETNuWZVNZLtog8kla2HbOUzCkEH7BDByNh4iCt+p/GztXOzo0eNwxKav4IcsdZ
IowDh7P3SA9q7OPq2mxW8jkrhidtc4LCfFDSYMhPAJrvufSKOJqj1UnpIYX6szJBaWPYCHkbHRHv
7r4RJckOkqGVtEFu2lswJUDeyPEIWSJXqZ32YuG/SU3gG2QkRciOn7msfImxQ7c4E/F3XHP2flPV
/hvFcCHdyMDkunzEme1GJfarCfsp/epq7h0oBUvvCXDctUKEBqeu3YsZEjzDwxPxV3HU5rUXBbEJ
D4Xu0MrN28YTH6YkkEDU9ROqnc+2nzn0ypQCZM5JhbSeV9YcIJwXJM8A7Bzv3ZydjIusX/asEY6T
baUXezh5WV/s7XyFzpoikcsfC2KFnhhSPkj4NxfPrGeEMVscEHrgvsa8ZvczcpnmHqkBR4Mef4fA
xUWWepujKt/ZSL01d+yuxddBeBgbf5lDrtdlTN+DmigmV+Xa8xjK80hLpJT6wxzWCfel6x2qBLVo
vHUfVgw1tuZsp/j2D1apTl2a9CdiynOqTOsqrwzEYgjuLjMUeMIPn2KNOtRrmnNiL0+L2QCMyB1e
bmasUqrmymbNHrpdht5Yd19qk9ONk/HIGCJH2kT/uuIstUR+DS+XVi/+Ay/rXZplfk1BQwHmZxZh
ejyY80R+jBUkzdEFwxZWLn8vigA2VD5nsjFAp026vY1C6ty5zUXydBFb2Dfc2zuU6WDphG1zTCW8
9xxMEplaVBaORSyGMMNqeEmDT6T0KNGBPe7ZduNCPClBNp45s8nmVYumkUWb3thbMa6oxkX5AMHp
HijyY1yKAzW+u+usQ98Rf2RVThsyhAWA76OAT9V8Y+SEuEMgAQvjlBuYlpoy0eTLGyaze+fGr9XJ
KzhdCjE811i7sF/KFtVT87co1LeTHeSR0RsHN0PJoGAwhKblnHCNrZEVTHLfpcZrYh/aDHlualK3
LJnfhRCtc2IhyN5C2KfKAlkOWk0mvMhmLJofelrFDpojCQT7b716vAsGc10kWzuiSAaSyHsWn5rN
0OC306GumndsmhTa8BH2jWcxSJiAx45611UllSdwOi/N0RLxdcH65sazUTnRUkdCWnZ0aBy3ASlI
qqHwYBNrxtD8WTtNuNLT3iFyyYomh0/GXBOiNGb4dR5zVVYL3iljZJAD/QMO0lyMkaLT1fWDLqx/
s0Kq0C6aDTdWyZhxKlp1/AyJY3ML9VdD7NyTWT/13nul2z+z4/Wo6mbZtzY+faSoA9OkwypzC+mB
/EBNjCheXKruVQYTjgL4FD3KKGY9BN+2ujyRjcfD19pN1Bpo5Mv0i7KsqWMdFlicwqKNf3IWpm05
v8SuQ41dAtBCYHnvssb5fygx4jItu6zed+y3aXWMU63aJ60c0lvqfYWMC6tCSvq8RA1eajfCE1eG
mYUGgvPwIFv7so75g903//AMe2Zz4qh1IyG6PhITexoVE+6lQMww5CLoC+bd7DMe8NhXjsOrky12
5JSq2Mn5QjzQvzSdDdoOg1bXBJ4ypAwp0pVQnyD5Mv3rKc7xbb6NQZ5yKwUvVjH+LJZFBA3vf9gl
aPTS4XNQfrIjbBbg8q7DxBuaDXgmo8l4yCBvCYlMCNsqNu8H7l5eeSt+U3ZFg2r9mOg//RLdljbN
3yJA9usYPBQU8ZxpYPMs3ulewfzvm5NMOb7YZ6CjQpPmGvwpTwiugpyzSjX1hwrEcapEAYCp9yOS
3D+DrtnN0n70Wdo6nfvhFA/j6r5RpONwSfrfOe9frHIZ2D5kxOMAdWGhy5DzX1aN7x41YVg4OS1M
95QqspnN/G+0yWYtilBs/3KW1j/2QqJCXR4chBgAVhLUgsUMAE78uIlNpWQ+r4vzqLKEJTqlfF7H
p6Yzo7aRZpgLAz5hRxBSMzyRaPNm9qTU/v/7lqr+7l3r3eR8Dz3fP9Smw4mmWDLkKjnpmSLGNlS/
sRlOUIDSqDFKprElUgAnJ3qkdM+MO8Nxi9iFfo4dCMB21Oc8DppwcGgubarsa+DIKnZ2a8YxHydc
rATR1PnYUC8Giqtziy4CVToem3Xs9iuOqF3GA09tCI4oWT+yxadbmARq+bcuhraTuP/LgKBtQ8L0
THXo1g5hS/JtjvKzFc7dDKy4HdRAMz8PO5PzDulTiQ4Q7JmA38OAFdHMAHwYfnwzJXZoiOIno7Ug
iORpna2noEHJN030u4af7WKTqZxWRGRgmd2Z5upf+fnej+0fTDafXcE92qMhC9OYDr5U2cUCAxDW
S0oZJ5ILkB/42Op7kIwOQfSOe7drGQ4Qos6EJRkc0GRc/ZhFRNjN/bmtktuhOZpMJ9d5ZdVjHdrt
/wM0+Y6JTgRV+Aya+5Sa9dHvvCBUenNLAfpopnxgCL/uqIIyam73b+bnILjrgxnGW23nLLyql3Rw
X6qxF9gwEn4hG94NBvthC1k+JNzro/fzD2/5Wsf5HZYNpBPeJLb4YZalDK+ZQM+pfG7M3CQ407po
QzIRtEfmZQlXp2seMoIG6Kt63vI0+CvxnHTDdEkYV8Rrww2V8sNYEKPZ2vnu0r6MbIsjeLJPswUr
mapKRxbQtSBRp3juaE5HFrWAfx7KWr+TyxWC8JaMmbCiWSQaeM5o7xrgqYId7+oMtGnBDDgyrj5G
Qpv9mB6bNMtocKiVFwOhSmK2d2M/3liVcnboSYtRZHsA00bkVWM0FS6RKfhQUIBcQ9ojEUylv/BD
X7EVsO8myg1ZKm4cWvj0LPCjMJhGVmoNV4aaHLhQPmNkxYnTNMQCG7xw4HDvQSfi/KDgMLbBRTux
LehGpNqlfECsNF6s2NnP60oJCvVoC2T8zTVDo1bauKD6Ao1Ha366jXwBDap2VQ8vNUO8BA+VPhvd
F1O57K7sRyq84saM8YqgrkXYWehbJ15AEsTWc+VvpV4TP5gTP/41VreLJjIGLGyfDW8SAb8umLPY
aGDgGBAtIVibAjOOGhRslEuwFnxqKLqFo4lD5ACgxV0M4+QP8Bfb+tb0ki6KyZc78EDt2GmvUWkt
2LqsKsxqhdmrgIGTqepgCO7gwcP5T54UooG62aOkeyvxfZWx+1UGPUMlDiw8dvnHaBVfiYMwQa/G
yyjYh8CGI2XY9xy+dmgpFknqStcfTWU+6AGMG9w3kIAD6mIM3mdOzlfGFZ3vqguRcilRZKABi3Qj
yJhTlFkQwImGoDoV2VPdut8LARmRQPiHKABuqTcZHEprjTquF+UudYLTKMU/J4lLercST01Fr+in
XmTbS33KNbqbdqJ0HjrNFCRtdgu6NZIIJhk2QleHKenAApr9rhj47LECQ0AzfrMuOdZ2TV06MgWw
83rn+IQ2Bj65ocH4nbFZg/J6AmFCG57WCIirBumBktV+Mpe3pZD9hi8MUzEjQYVfimKPvTiyo0hY
7cWuKntXdB9Zpm6KGelRHFc+VbkFj33kYxelCe+u+Y2Nr764h7M/dRhCXLSbFkisElK/SiBaVTX5
cpXM7LD31+zgEF/ECCxY49919W6RHE3nFDFK10E6zjST7oDWyukBC8wp2VylTXtpZiEJTVhsFtwp
Emu0UJ3m/LA+K9aC7LU5PrO0iRQBUbkR3MfG/DLP8rUYzW3HRiA2s5koqyWsvyLXCFyPRUZeLeeK
XqCDgkfXNngrx2mpCLv8JxZpaMYfAzsCs09fHEGQRtU7fzoevy1Q/jxLzc4hOSlME0580+eeSfHS
RmYXEMlEdLVepjeXUpfSwX2YCaVm7srjjRwWrSD+kg6bdkS0rcL+xagkH71z20FUJ2YLh6DUUVdm
BwvVuu+wyYoXpCtd17AUbYc9UWA1LHLkqzQQfi4kEt1LnVnJLumJqUVDfLENuHIqCPZT/xO0y4ev
23xntB568JxpbG7jdnFBHDdiPk+NHLH0VrcczX92WxioZT7JBIdoaTNrXRWuf0Rz7Sh2XFLEryXD
19pO9BaVei669F+xzidd1B+BV4mQgjndty7TFY0ZASdVfF2oB9LGPlqSGE5Lv3g4yDZNQZKHbWpZ
F4lrslpB7gJ/yWfvOk+yz6JWCW0LYNZOjsZRlBRZfpBB4OAttLzKpm+o9IFGcd+4U7FDC2s547Wq
vKe0vKo5tHuTT6ueEclRlXe7lmJqASNDanDGyG756D18W0tdDCw3A+5b2wbvPT8Xa4o3OEPBD1Im
alteul6yxBGV/00Y1HIYZhPCnzvvC8k/jhzivmpRr62re1qN/At+KjAVVf0RtJyG9mox0Bl8/Ghm
smVWdxjdlv7WW9IfBZCHcoJ/Bb75gycbHbpFwo2JN0+BfDzSJaPHm+/aOLhuCZ6h6iNIx2b6wHjc
fgwK1hkErkr0GBCGhh9pBM+9Ckibkgx5QIzarLlkkRyn5MaArLZX7HL3aTnd6FW+Jp1hRTHdO8JS
c78mngo9AeI4dniyBIVtNwzxXhWkZdtyZAa4yp1l+5+xXbx1asrgmvWveWqewJbIyCcEL6TS+CiE
9Q9d8a1D7cVNzP3mMcIGazfvFq5fOrLuItb0TnmVvHA3HuuULkxVqOeYWU22yYTdrDKyurdxp7sf
HbK2gyIn/HjoT7GPP64gK2ef+CsvQkfive9/KvwPNaNDO2GJvTrXqJux9hSqQpwyfSJ5HwgFSEcw
+ghPAWcnDJbxvToPwB5mniQyqOlTw1Etap/H+lEl6XfjoINlBXEIYPiltXNOfXHjBofYGaadbVhU
p2BKQy7KYngHXcu75JXQ35lkDd2UfyZ9Sclvio4YRbc8mHlyJ9HNEIZLXmKR7TVlIuQeZl62Xqo9
2CtUoW57zoh/eeys4AhHb700bnuQlllfmR74+5HX11/tQ2cTo+IWD01cew/Ik5eiPICiuRbr8uhJ
qzrSr4JDow2zvwUH/iFPmXElS8uHt9BJDwZ1yyzz8qDG8RcAHW+PmP3LgssFVqAXZiU2iWWAz5m5
TjgZ8DbTKRmPU9wQ9rjeJqYK6AencRfEgvmk9mJMVUNCFDQy08ozPma/2wGOSgkoHjq4WfmnZAPY
ScLLtJHuK52zp5lKNvvLjJOENniPueAix+E6qWv/mpMxnMQ8QgL3zkghmp3HD2tXzva0RwMGhJ8f
t3yxUIrDo84eW0NKGAFh2Twhu0KQ1LJa7DWmZgxyoUoIUUKmNf2f0g62ut0nJUZXUlTqKO+ddjfn
6lQmS8HIXTgn2FvYRBqmsUp5xlWj7YcimwAqqVKzw9uC1AVuhWAMkl2qKehnCzVXbQMFnU2iZYg7
HDAo8BmrF9r8lTPg2kEZyuCK03xtxdHEHw9CgEEHH8mw+vbBZrO1U079RcbkcKjGnYzdDDOhTPeJ
81r6Eqdpr648YyYsF/tBNnOd+eR67STUVNKQXmt7kFEC3gNDCRCkufTmnR34n630ZwKeaTbGTSCi
FgIXys67KcbsU9oC5BO5397US6y53WddIVAsTAodIYojev9zDyg8XP2ZAK8cdzi8uotTyrfM7OGE
Oke9pt55KkcWHxVmFh/OGmmDFjMIsRydBOm4VzqRpp05Bhjbw20gliSRPXbTMd0iMfh+/wo2ZquC
gkWSWcHmt3ohAHyLCxxp5cea31718PEDfgiWRvxjdxoLSq/e25rs+tRcnzy/gcmZF69Bh0jSNttb
LMzQQOt3ZFLckD4LQTm3DNO6S2eJp3bgR+GsZL3ZdhWJekuImskKWE41UdzYahGDkA70T/B37mJa
7Z1lbItez2yR/peviOfxgGCmtztG7rIz79y+ewVFTh1WeidDrSYDHbJCMh7HWgxgsFa+o4Hx26Hy
+1Pf40rtKpXvDVH6DFG5zibvtfY5cY0Yi52JCHKyDCsEeJTDJNdFXyLhDspzPF7IDnOoQOL8qfKs
a1Mad1ji/vlLtZynALuCI/r3rJx/YvIvRRaXF5ymU0XbEpvHMmXYOuj5EssRd8RwaW3aJo2F5DxC
/K88TEemT3zV0m/Uyq475w1ZYdrg5vSM0o6Aej+QB5JEVIMz7wkeCKsYkJQOcpc2Nk4OzpGxbG8o
u35JO4nn8RJjBfDb/m2U7HYEd32YFcHtIjkMAhdwIHupG6xpX7b0OShm46SCWe1qnX23Y/BbkLGQ
CdyRfbc+NYZzKIV+U5VmBc5bhY2elTTHzW42cQyx/zKyFXMSmaG4FsTGB2QDSIK1Kd2rwpnvZ836
U42CUWu5fqf0qX7DoGVNhvtuzrmHCou8hZGV9eL320sb89KmBXEy/FKh6wRRbi5CclGy68mpfuJu
xItqTQkp5j5yWf8rrq2vCr1r5KimDc03lFzAYo9x0rVn3fMRbdtKlRQn3udtmZleSNppD6d1Lg5r
B2bPz0pGTjOe3U0sOwBj4ca8rUg4iux6jI+BeZg6PEceNhPmoNYXpRHLd3LMw+Wk7YXl68Ju3yP2
pucE7OhFWdvCb4+3VEHMrSb2tt3YB+9W87/bJqqnnIHmsGG3lp0HO3Yw6Ukg/GaMDHzrenW0w7S5
f+4gJ0YmO/LI1jB20YW6JxE/KkR1pAbsNLGTaMHUekMu1077KO8bdTslLhIe+eQ15mnu5/dmrrnw
7OAXktyJa/q0xisCPUHsRrw8qdr6M6kS/Ti/mxyWv0mXERLVvJAHlfLe09VDB7yZJ2skM2bzdlxz
S5K44GgCHnC40GNnryJtKVwLvWeXz47/loTk3yVHPwcTEqBnQNhghYI5Ko0B/tkP2XgUl8WWCKiI
YMsdu7sYr6T6NGevGS+5KBoWtdVyGGkQ89765w3QQha7e5AtgXSWDQ2snfQ+14QKzNso1xidCEia
h9+5oMhaPUKrkIGDh+TzozvGrI4ymEnsoUyMHihKVew9l7ZiUyWlCzj1DpYBWWhPLovKPPmRdv7Z
mkvC0LTGSRdjWEsYRE3oxi8ALl5NrYa9PWXdo8jxz9flPyeoq2+3Wh+9Wpm/olFnr6w/Bu7oh5Ja
ksp5rq/x+OhEm9AIknv2CM0po+vg0fVoQIe2fR0z5+ya/qtd8fguBjlL5lxf+mTJvzqjfNA1Dbts
lUe7OjSHTuPaZmLHTn+9H8v7OjCTK9V130jVdnbpiwtrCO63Jf0HEOacWV5/u8nLYuczLtYpbFba
Ka2mL7/Vb7VnEfHB1DgsOE3huRQmPn/3JZELzUbLZGdYeX+zFrIeJ/IbDDfScHL1bBUNJAcO73PM
G6jjoQD0S+TCyHitX3oGL2u8RIxEcPVb+yQobGaHEDuaRIFnpZ9l1+sH+miqDtJdOlx5rjHyzlWw
UJQyLvFAxKyccYMDXnfPUdM70EOm+r6UEn6dby5Xa8bEziCBZvAmLi83/gWB+afs7nU7yYAfLZvz
1No8qHNSfiMB2Jyp8+ZRZaB9KDbX6rwuYbL5WJEizJuvNcPgSqaA3C1YXr3N+5qZmwuWZmHZfLHd
5pBNsMoOm2d22dyzNjbaHjstI4mfGnttg8122Py2rDBCxqgE0TJUwAVJojnm3AWTLmKlbafLFk9t
Dt4BK2+1eXqR6vBB4PKdN79vgvF3wAC8bk7gbvMEN5iD2epzTuSnbHMNYy9AooSRuNwcxb2sbxwx
v7hYjdEh8pBjPoaTBSPxfz9y/+Ju/uR+cyqPWJbBXX4s4q7enMwE2k1bvXmtMDl31GArpmd8SVDY
Nx90tTmi280brTaTNA7VdXNN+5t/et6c1BmWah9rdbx5rA2utp1MGcMWmwM7Z4ArsGSnmzdbY9Lu
Nre2j2173PzbIDGZz236wARey+bxLjtBB9FPS1gb/WNXIHhRjHd807I5kr0HlYyn0vBgTJtntFt7
c/BuyDwgshF3+YCBvMduXm++8wwDui1xotebJx0dM/oIbOqTOvXqocS6XjFyNEy0QBpTe8GPucPk
jqczUh27jTgmt7ZNnnVxXDZXfFAq/hYD67v03S+EoNZ5dH/yduyRi2JqzbHXQ89i7KdeCMi9D7Df
b19kLKuD9Ir7srXeHDd+2rgaCypSLtxzm65brsZzOgYvk+tfyyWBq8PdUKfPpfsXLOrkrumjmy0v
2kpfsXi9VMACtIETQb8lIARKUAIkbV3H4xPjhrMGNBADHMgBDywACFZABJuNxEjYSnj0E708pQAL
zO1KsflCZ0gGTvXVx489eAMyePfEr+JmCE4p+AND2nuLCd4CFmGpQgEkge7/goOQy+kl9opve2Mp
oAKEhOM4bFp4/7KOljUFvQDI4bFxTkCCBvTB3Jn/k1EGcA2U2c8O+IYRjEMHzmFKTzj8+F6pdzfa
AwOgM53/ew8GQrvqaeVa2g4EFpJQizyQEW35nQOQ4E75kxtRYgYtIUFMIBBh6QB0AgjulcsEu9ho
FA5vSAeeQoOpGMBVtGAr6g1fsZwFMIuN7qJQyOkAFsFR9t+zuDIS550Ehlu3S/ZTm+4Nd0Wnth61
HqPUR+QHPMPmOE43mgYesht/w2tUYeFa9yQafWKXv0ggHA0OmAAox4SxvADS4Xn2dy+tmwGbhwDi
seHu16sWsEdi8icBfWycGQH4Q2xKTUAg2s+ZTOu3GUAIGe8Xvjd3J0GHtCBEBlAiSbsrzfcJvEi3
cUYsgCMx4JEUAEkx3jq4hxDMfFX0ewWYEg9cyfqB8/RfDcJEEcMN0KQEbOLwofAK7n2AJwLwiQ8A
pQGEsgBEWQCjZG1wqQCleABTVsAp3aacwVg9xiTFtsNjYxERHJ+7Ud2srXctx4l0quWU2PM51k6E
cItU324fDw8eRdSoPUrMHp3JekmZZNZVf8y2tfSXCTmdm3BPflJHQGPY2ukX9jQeH0vuTYF9tocq
DYmmiUcm6euTcIhnLK1TB2Eqt+z7oTNeDMnYjc0H///NF8ubTxNm8GPcyDbBch8sHYgn583ihdxe
QLRqd8oe9tIuyHObHm1veasLQDiwNrb/HyCWii9qxCBmdx/iTrnJA4lM98TQPU45ROwiu52K5mwH
6oluJMIAeQ5877q3hif0eI9Al17KMX5YNniYe2ssbKAQ/tamejEK8w3ElYuzzkzMe7NGIF9uaxp5
XerscUn54pfpFh3XbcYmy1HDYeoh/zjpY9oHt2bpf2zHiD9JlhlWuH31WkVlm0GfSh+3kyTwMSrB
PvF2vnyf2/ukL15nUV0SkHF+NOjxZfgjQmLjHiW8GtTB5Xy7NPeDheGv2vvDvahfaGJuZvixPVMn
sAYgjhdGDv1BZ8t/1J3JctzYlmV/5VnNEYbmohvUxDt435HObgIjRQp932NeX1Y/VguMeBYMpV7I
npVlWuZAUoQoEu5w4OLcc/Zeey+Dpauj8Nxj0SykYfsp6gsDwiSVs680x6Kxnkt6ZhZ0ZUVwTzGC
9M/SKR5XkBcXVjNcp2Vu+qfMtu6ZAN20tr0VSEPiTj/gHrkWAI0Y3FwNObgaKMa81nvAD90F3VEx
WBnr4JEJ8rlpzSPJnA+hLQ6iwG/XQNlOz605nFNN+nxjVeVfNUnclIz5r3ScXo89nc+WPiVVWdqB
F0y3WsuYqYuhttzFLjGO4atPlEQ92Ee/Ch600DsmFWs0h9J5B6EBXiM/EslzmMhMet8codLcTR/A
9PMTrTpIrWNo3hUl0Q4d2g2w8WMRBKBISOKowydt8B56A60xT72XwDDwy3d30xWltNahN79NhCY2
zdeaiOIJmGWhsLeThCqwvbL5Z/OB6oiLL8DxTvL81nR7TJPNVbY4VmMcp6/Fwl0X5WvZpGiXg4ch
GB/jbLxMb2oUwZntW6UWjjaMF0aO92HT3KHQff586Mjms6p2lLAMhv2HCc0UmOZzEfhXvVzqWnMe
muwtLfutCYym7FTHB5oNB8+m+zdxtGSpePHHBm0ySBqC0QmVdEl1nl4CQSZrq963ivs83VGcq6PS
KI9t293HjRO24VFVBtB5l0pr77pS4H3F7EeIArMBuIbhunFloBrZ+fOykdvbdPV6eo8HGPkCHVwi
DXZ2Xk85v0/j2F5DSX5EUvNMTDNNh+RMsN8zcg2nD/UVVyYPCNhlg3tTswReU3ObnpOdSJzJnxBx
R+ZhBzi2vW/q4Kp7Hy1LstC8ByHpW0vGXsS3Mfj8fLymkXffyPWxK5ODkkEgI4egL6I3oUUv5aM1
lhd35YburUy+D257otC9m+A/vlsdg46j682N4eFxEvcx2KryAXk22CirvZPV8AmI6FkSxpS00dhA
ucr+ynY3Y9Dm959lyPSyPj9GGzVohSVJQ1mGspbj8wXbffh8nYa6ldp7b5Tf/cK70kCgznuZ3oVR
p0+swBdhbG3Lw+TJWubhihbRk+rLjwkXRdkbqL2bW924GEbGXYdkxl7EVXUTpnoqWbeKacAYDfZd
b8m7xF8hcF9bJd8BpGWmGahG0pXMl4mnE55PBLTBlTbtspbEQL3VefVNIda6Zf9ksKNieOQ9aIm+
alhBPbJbqz5dVWjNMnPG2aK+rZwkGw+mDcBAkg8FtAXd9tYh2LeQmtRkx07qyz4ypXuEFZvEzHaM
P/a6AugCG3aAbb/oosv0ZC/thBDB6pvf5HPSDJzO8B4UCdGUpIiTqxNVnicHzZycLHV27tKnLlTe
m1iiTlJZFvP7XqRvetk/JJr5UXXtKYlPZK9fMdFCSSG5WrT3ocpqG8Fp1yxHZKCJGVoo3lWHzGCk
2sI1zLUJNLIZSLUt+s1gddsAZWUCiw/BOf4zxc7Xlrwwe1peDdwPxEXoWByX7OM24RuQOpnpAD1U
nS8G5JWBO7A2iHlqN3uyGs8aLEXocMQqKgcvq/dDuCnNxkGffZIZ5PXxyj/zkAiONFDXsUuujmHs
gf0saxrVtbwLgN65vo5A9T0PJ6Nge431R+764FQEUBMxNaFNsQxvL7xiB/0bITQMP7lwZBJ4fMQy
Mm1JwJ4osh48jwC7LJnTqTtO8j/XUpnNu/eKywBZTVBL4V2MF2XxwQyV8lJfdB4lDFpPWSbrLACh
iN5i4v5nUb+azvNUUSJLlG1vj659m0142dZmORi2ehsdPWoOS38jhOVqNMG1CYcLZgMkr7lj66xp
DMLb/BSn0dlChIg/jGHOiKrT55V4jBLQScyFgZCo/eZxFakhK1LT3rK6vdMkZJEhkDq7mgTNKl0P
kGYxyw2Hi56SQUr4MPBxSYGT98Oh9YGeChRiJ/M58EzU0/muoLXVG/aHqNKtTm/C0BVnoIGWYUiy
7XeT2JeKGbrHANpyVJazVv4IK2s/qStr0wntg6ojzTH8Td1H85ghJToNWgnk+HAnqlW2lKZXyd8X
TQLVNZkVIdCTvMfJfGmSaF6b/ZpJ8FwBLjq9GA+fSKTeUvgoNY2DBI2uxF7fTOiMed2Knzo3VlGr
riavdzDAUhytrSala18ZDy3NW7eyNpik+mEOQnWpmvAlByxBEZ0Z168WABAX1SkP26UVDIvSHRaC
EY3rTjeuNM97awsEoJwLFYNOu8kS+YRBbDt2yUYrfKcaCkISBhhx8aZWMsCSKwgmMxSmy6hQmSsi
OySfegxXpYovR8OplM47+d1iD65zA7W8Jbfmyf2uIXFFKcB1itQVsKU1gNU5TGeA/5rq5elTSDxB
879cEPi8YKR3xbb/IEUVAA75YENOyZa9bG+DUV/RVQhoiAbXFnydpKUOu/7n1J+2av4licRz6F5D
pExtJrYmLNf+5Jr9GWX/s0vDnF1W3srobFamvNO59ccM2F7V36Ml28NIPreoC3KIqVH+GBfxJgzJ
1OAqgFFwYL0hViX71hm0anQVXY4YLgjkGVKz5Zkmo8ZkHRmgbZgbm5Izyuzt9MCr0WB6g7v0yDwr
Ixr2nbTq3JLwV4br5dWKciY6YXIA5fggOiiiVXAkFgDcXv/NlW0Gy8NW4VXjnBeayYg5YYeuL0qs
LWSJ7e02WuPwwHN7KtzujoHJWYkklkD5oOcdIlVBoB1qVlYnDcfOVJoWHg2OcYXb+NDp+mr6Mk90
ELTWxmx4rGF/SUxWUyg+Aw6MoRM4CNko8P9BAh4U3KOVdqu2FksjXOdCOrAjmYX7zl0mg0eXwz/2
xuigo16WeU98u73mCbSEdbXEJzW5hHAPL+MqXkjJsJj+GljeRjJdh1vzyCy9ZTGYJOfG8DZpKgaE
jPiCnelBCNv6MrQJwfIC2qu+6m2CBun3+Rc6AttBnKZUhCxDwl9Zx0QQM6XkJwLQTqpVOrJrO6F/
lzPBJY5K91Y46JY1DSupunbuaRzYDeq5Q3SxY4zFc655l5zHHikQka/vEXjSQYMPDvQilTyn5EtV
Dp0znRsm3AGDpTXAc9mWC5xTixZhqBaWi0oqHbdvl1pi7A0G410CwyzqlqoUbSxCdJOeqClOgd3h
mR7WRqcvsO095CEfHAVegER+2s2xYwEcZ94x0n8MxmjbwDpW36aLyiqgeyCIBtZi9aCd/cARyFHC
wfgI400nM5zrVXh1+VrptdXn7lDUdx5bmSjWnopc3tWB70gKcHB/IzqSInT6eOp+4FJJ2SRaOJz1
9jXRJRCFTIDK+ADiZ11s5Eg76yoOZKGvNYkVpmlXfGOy7mpMayw7AN8mNdPGTGwnKazNdJrq7+Ex
lpaSyclTQUZps89TzrEqMS5chnL0FhdNSKWgLqYXCdyV5d926DjMuFZeGv5Oi3ynx1JJg3rlliqW
KIoA/gwDd6l2IImz51hzV0ZmbXrJu6hCO1WyWIFsvwRSsy/wHNIhIwPFYIIgQDsLnnE3aUSJ4Q+L
3s/WqGRmzWTJa2RaCflqWpjbpl37AUQwFtWo2H2u1TIfui07Cd29FAA6rfll46OhhW/H2RhC0ORZ
uuoMn3gkruA2cCQTeIfXQc9BoRQ0K9HKu7g2j1EabyO1veWM4aIRDpTabCK2ypj0eVyrO98VKIZt
x1UQ2yhAt4p+NaT6MWY0jlZxyjmCiDa+12XJv0voyASP05UcAeLFY3Ma8/jQ5dLFsKm1BEJalCtV
6e/HlosONAaz6zWKsZni5Tu1elJJ5e3IFEqVfJH4byb7OsgDMajq0CLdLl2hn3boJC2mD7owkW4E
pOfq6Ta+ADp0opiEc2DWujjJkjaBPbYmmYYwdgjuibewBtblIDtugFfNtRawAcjOLE9Iu09ufCiz
7BwEKZighOzj/i6P2PQA8+0De1OKeINedp9IwSLUOBIimxFfZ4y0QuZjAGm+UEdrPaSMTCm5rXFf
D7CQR4zfVYxqSxTiPVZDzUFhlIV5gVQFlpR+LkPiA+LWvWkEkbPDJr565/aWD0YqZ0CcsBNw0dT/
p+BD/ieRQYB6qAAz/jUbZFPFH//Ivv/j8PqX1JQ/vu93RIgkftNky7BkWZ/yHQ1NkGbyOyOEL6Gn
sxVULSoZKapqkTPxByREF7+RVgEbxLI107amoJN/RlDwJVnAYbX4Jlk3DKH8OxEUfyWE6GRZAAYx
NQ0ch6rL/FQIIl/yJ0qtkRDSTneEl5La8GhJ7KIw2+hscb6cm/Pv1JGvaSvTufsCI/k8lCILhDAa
p8KQNZI4vh6qUXFwmBWH6qR4By1uBsYatYAtzt6QOWqQ7IIsdDD/be2ezWgh7ggeI66OZ0pMgKhZ
rCfZvl3IHxEbCD8aHkchrQttpByJdmYennMpZKeZnQxJuv79ixfyX4M6fn/1MCpVQB46gl0DCMzX
Vz/mSdcTeQf/qmjrpSUpp4ayDz4ciDnfdqB9gaoc9shmg/CbKNDSZhaWI5ooY3DtYIHn8SN+rj0B
hceQMFzrRTR07d3A22iYHNAeS+FcthCRmpDNTBQU3cBYg0ZCfgW/R86hPJmkuaMTemulUSIcGFKS
Yxl+eZ7/0qWFMpNkjJxm7u86JViZg70L4/BcDDgzUwMkIPFphX8dEnvntdYOPx9EJHr5Zo6/Vilg
rkUAvfIOTUIdl9tBszFN8dSicmagbQMMi7UPnyoVH7+/M2ln2UxmK0EwIUy0kr4kDODspDIAX4D/
ndN5pTtom69o8Eo2t1PWE+t2DOrEVHo2l8MKZdY2kiWH3M1ng1l46fNSYJLt8sg8EwG6AQK3ChHC
2h4toymyRDHwePjVtm3dSydNtBfhzXqM9omFPchFa2Cqe0kLz74fXpRUWttpvIhUH9BxTK2WndKB
AiKzGNzpFLmIwXB2+45dYp5JYXlX7muE7IRSguhmUiv7CWLgqkugk62Mjtji+rMyqMTmwq/DK/Aa
yCsgT8lS63zhJAjPCUtAGTUewxiVkS7d4wxB1VKfR7U48rhe5HHkjHHHqzF2xegtu9x4tXr/knsZ
XU3cBMqG4EcnVINzHvGO6s5jS515V9cuVh4Tl8APqBMCHESF+uL2hKqw/eqEsqdAQuqUoeFhlnko
OtLS9APbDOSZqAWUsGFU5akJeN96niURKuuGXUIrlEdqUYYWBilj6E/edN+/Y1t/jURHIyWZHGFt
zJjQAlKAptLV9B47FRcsy4u3UqmahS33jlXjH/AxVOJnVIHXVLWjUwnRmqmoq8PcdYII5s6kRuMx
R5IeEkLQW9E0gKTqM8JsVbq1NB+L+nmovG+Z/u6F4/eSvOTSowsrwWAU4yMDRwoaD9xqWwzPRm2t
ETB1syCUkTRN23wDTk0zxkT2cYfaAWkqRaHQaAoxdEi9tlfj9LFO9Z1dI2tuceTYXn5Maopa9NN2
cYSN4MghFwRZtzO5ZnxvZQhJjRfXs5ejMfm3m95g92QhKZyUa1m0yzv3KfM5E3KXPxmiWMuqfZ/x
SdcJABUZV1SmcpunlnVX0Z4uXRJUVaIBBkcaq2cS3AgHSE7NEMKf7TDatctBQeCR5Ec9WhMivPHk
dK5H+mufRw+lb18IE33wFBBjTbHWfRD6VvVkg3xNsFPOk5jj1e46kaWLK9zvMZkdiMaXFp77BrnG
MFpXnRGkGeqvEISpluq9OwOlCh0qsl7rabdgm7tRE68SvIGBmq5SrI+yK9Z9rr+yS+8IpyUHa0+2
+lmu83cETPPcVC9uUq4VT6aoNuEVk3aix49Ffol1Yx230YNEZMbcqqMT0AziX++Ih92UQ+14o6AK
bA7qSLqNC0qE+29scd2jemNOCoAYdxuOoI1dxacoKghEqs4NPIquxqfccN1Jqg88iGkpE6i6Cm4i
SxbAWpyhA37USWezq59Y2F+BE+HBnxMkwratXFtKtU2j6FyNA3al6Exs8dUwyo1kUJrBD6fdVB2T
JNxB0nIQ7MGkG18UWkKDW657V6Jm9G5t5jHiwB5QsGLl/oU99mP1FmskGwEdLhnB1IdYaSgdI8fT
9I8UDVMK1HM2ktWi0cwohqSbF/CxgpF26dh32J2NS8kegb1YfiyL/Oi6xi4nooQEcgTfufk6qPL+
v7aI+wsE7l+R4v4bMuAU4DQUPv+60jtOyXTUed8+3rP0rzi4P773TyAcaWOarQlNNRRTge32e7FH
DJkwhGESHIYwwdRNjvdPIJz6m4bwEVacTV2n29qftZ6Qf7MMWaEKNIVBHJSp/zu1nqJ+Rkz+FQhn
C8WQqb4E4WaIwP5axTT4RVp00bAI7H7ZGh4NvK42MBliGpn6feUZaQXbrvAsC2un5+VtkCyHFCk4
XyEaeNpXeoaXTqonc2zWnBrJf9HVI7FVNx2uTWsyV+gkaWt67pGB7soE8zX0/QKCI2wTxXiyxmJP
1FNN35DObTeZ8Whhuahf3YrgY/Z2ow1RgC5dFoWYKgguko1x2ZjILGIbmJuc1Zsp1QVf1H0XkgUs
u0oGAQK0mafm3UIak4e6Z7aos3LPpBD+RkJoiYv3QRvCSYkSgSpD6ZdTp84Y6KMS7u17c1CQgeFK
LfKDrKvfc9u8ELnUb5N+H2TAEBBEIC+rqfjoR9t6Qe3HjHHmD8gApYawCTZ6jBwEPAfzucuTARGq
nc6wzWP4u4PjhuShd58D0PWwU7rJuTzi5p11ORqBzrdR5X/DqIEL0+gPQYCgGeJX0cf1lMurLCTK
31pF8GHWc6WsTpFE2xs/cArybuaV1lnTSU7LcECakN6jejxAzDqHMMeWQZBPSbz0MqaBQpgyENS0
5sUw21e5o33ndiMWUnhyEVYbBS6oKwqGfTTn2+gUSy9KbT/oPFD8mN+CgPD58q0IvL3sd6D602si
ZT6ZYOmdrhIZPh7AJ1CSld6prRrkNNJehfuehPF3keu7TvOPrWJ69A2YxLE/utcL1SZm45vutg+B
yVRfn+BwUg9jB8ATyX08lCdbBZ+mLKpzwlzfF+JBStNLV8eXuiOERB+Q5qApNo0CYBfaWIU2KIxp
7Ep1mVXAeJMbxr47w2TTzWhnVjMV6rszUHGyAnJ538gjKpG+vkNbMJeiaWjQ4MyuqQL9BGp3Z91B
1VgjwY0aOvdjhFCrhunRUXCxMwh3iUxqjiq3d2kWOEmgvFDCGfO82tID0HE5+mh87TtlZByWukge
gwRbj5ejfW27R3ZDjzgNKN0RWmqG41bYprD8NIECGCvdg4tZm+1z5eF2jgzvVfK1zTipf0PVektT
5ZaYhFARazBj3HIP/grho9zR7YIG5yHlZ3VDyoQY3Rupd9P0VPnEzhmF+CYRrzWr2xTZBSw+ysV5
UOXnDJcbCXW3z6/qtQS5i4pArdgQaJ0NYELTnKZPtlKHxa5J5XeGbzOfzGef4EGION02R9Wfq/Fb
Z1bPstV+R6r+FnD7I8BD+g75tCMkfaNm29RA9CWi5Oxh2UUD3J/0CU2wDU2XSpgnZFmv2FkDYzV4
E6LByaNF3G1wH1cDtcVgD0twhfsuHJeq3l2EWR10zV8pbFH8Tt7mpLPoE9jgIRtNrmE12veDIJ/I
Y8BibUSMgbjqJiAvbD4g7Vqfz5MppSxtQX2osGxnlhdIaFoFgfXqwu20xzbKoTFwcHb1vH3KrHG6
u3My6V0QTrEAilDGlMe9V53UfoJO2TbsAtIISUTCluXYjPrwk2GRabJ2Wdh6NRvRAOQ6GyXArwA6
pP48tuU1NH1jVspsyeJ6m8U+OstGfqB1C4+ad0egoITU/1g19C/HMCbghCBe7Cc3C2+RG8Tf1R6z
OZy3YVaRWZ4QLB9lU8BHBPAWQf/aHMU2NMLvoqDWiZQCyR9D1TrBeQffBLuvIs1L8MN1NXzQA6U3
qZVXEpfYyyQtjIlx1Aeij8JTqtZkr7UpTt60XxpVCkU0l51ojKw5OofHNM9fRqTC7CRJaho73YnY
GnOKXOY4z9iSeJnFM/DMDzSu9qy8gzKV8qIRSFY4XkUFVaHOTgjBj6mFlpTFatd6OtynPvxAX453
Kc/h/vJvJY0bTAnkhzAkdWdUmXhiJZx3oX0ZChqiqMLVZW+s8e+p0PHYOA6Z/DaIFwIjMZjIQzhn
N459o5UQ0mM9ILKKJ0nczPB31g3pgkYHkS6V+iNbelb+VP5wRXSDaHVnju37QDi9Okz+iw59Jk88
LPW8F8VkbbHU6iEZDWWlM5BFZ3uL+W2af2VzKZCh5gRXO68wf7OfIsOKX91WGD6JhTbXu5tRdybl
vG3AtvCR3Vu6qzD2Dp+V4iLzBJjndgC6w3wKEwzFWVKTsw2WEnIaAnWNelvQKNSIy6p05cTDj/mV
jRbS1t6qJgbc06MJgjAKoT6SZqJ1j8Qv7DWLK6Yy9CWK/X3pMk6s5VfJK741/pYW/YdZnNBpP43s
2ZsxWnYWpkEhihdFr/lU9OTRbLp7XY12lfFc6+NDmSfPij2xY+PA5faz5gWUrUjK73M3flcRniIM
RJhsqiUsjD4ANl/uJ3JfoSR7qQSk4dU8QLs230CMuZkIyljrOSNB1WOUa9ZthQAwM6t3oy/wfmby
QtdIRSWLEZCVijWUGYdHh4oxdHpsDRiJo8ID27QRy8USUSq59UoP+hbSfWE/Xd8boiXyC+l1L8Qx
96oIuhds6DYWh2ZIqN9RJy/CCqtXoezikbQOLamNDS3hd+y0ELJnWRDvdDSoia5S6VcavRgb26Qc
NwOpBUgmyww1glLWS1a7E/BFrBFAPjh9/UttyDs8IkAw7iEF8GlJPvJO7dBKJ2+0Lx5GmJmCcXPW
tP2DnagfKdvLuW0lV8JGDix3Dg21viKustIftEy5p6u47bBPSx5APp19m3/PjCnA2KE4tlSxZRS3
8JFNaY2qE8t0Z5QGPaGIgYy5tXoAqLWFkDiyMI7LYX0i8IZLGBe2if8FTJlaE6lpz7lSD/CsHwXD
VseMYKyocMrYNO26qtlWrtiQt76xldGxlIkp9PRZlCU0GyqfXteIRTKVV1merOLQ3Gdx+Z5oaNnk
XCf2xl+5af+tsuK7Qs6f0NC8W0iv6MPj8/leV3oxb3u2xUpenupxgPQZBETR6QctqezZRHS0jfg7
6fU8hS1AFGCG530RorBwWxe7iKJjMiv2JsqToomoIfEu0rFpWWUR5lPlPZVdyrBZwrmZYkuTyqBk
beBZ5t0FjXfuZP0Q56iEa1Jl515LJwjyUGqJZ0mEJ6X2vvPkm4VMUuejmr+5tnLfDflpKhOTwNh0
unHfZ6w9vY4CpIZlYqCinbFIv4UZD3L2CrMoQRTC+1sOcX+TfQ9GBJ4h4vZGtp1Q1UbfeK+D5LEV
OAZrHsyZP36gtGH5Cr1l6lsvqrbqYqZ62VUqKXHzCWPrmrhps0a/jq3YIJBM51aMy8QFJ2zyYFfS
bThRhpGPrauJOywBIO4nErFvwCTGc4SrBUxx1sErzscU5BK1L5RnGkIqtnw85u6zFOKPCkoG960P
fEbQllO1d8XsSvIW4SPHo+2YqJNCtV33sVEvG6o5k908U0jNpKcAGadNgYJ5FezlHB78KEOM1ndR
nCizQiCDkWGfDBO3uaTjZKKCXRTdANM5RqjoddE99kSyAgE/txMBOvdY2e0+v066fgwRIHRQqbxL
PSwIBYQ0UT9OOjGlycg82J+UaRPedAB42qASIRYwvHm++2GCpib+NZ9rOSZ5W3lORq60qCuYqjU8
SKlQyKIJaaJ49nxMxJ2RBwTBTBzsbOrCh/m6VCFkg/p23L05cbM19SL7WTtnBnZqUZ2trYbKgtz0
x9ZjLSdIkHuNxigAJiCVtPFgOmbvhlmV80ZPFnT4pzIG5QPJMiOi/tiB99OslWirBvRPE411WB8I
/dDCAi8zAZlTedrQlJlr4wGHEAUQMyMxDY+kaYzkyFpXrcRnK5opUzWNmzL9HNIrw5dbYPZy+tJS
CShV3quGVAjQGSA5mF1lNMgRjl8ibuyBzBnTGhEq6X7nNJX+rGsjK1LJPVvDZcgF/WwASjJmVfWm
jjwJpKbbJsl1wM4Z1ZNfZmoyi0Y8ESl9YRp3CbA4zALmpwLDlB+XLzW+4QWXFUVHdQe8+Y6ArdlI
tMxcFHwu+CLpAbGg8rBkqq5hZrSzaB7RT1qOJeIXRUbM5Bm8XguPM94vm8CEKNfnhTtIcGGHfhlo
9M3LEA+CTYRxSwAsA0tE65Kx1xqoCw3ptVkg469i1YwUceji9MFtYvLRmp0Om4zbpiQnBWd4EBeb
qGPlbiUQrLkm3bQA5npU8lEKEKtc1H6M4FlDhm81xJe0Mk5wehvOAKoAZdXHSJuW4WUwYsF2qS3b
LqARF7FDwZHumge/C7F36n2+IRlxaU/osEJm3iDXpVhpSktoc2ufsA3t0joMdzWDDZFkPm1bpV4G
wlgGXGgIxYhBJdB1ltUlnKc0uKXGUw7GYDEOyclPhbcUgeadSjZNKQFmO7T2wmiXPiW8k6TsUvIJ
+h0lrbLAS3TpQza/1WSmKAa6oGRIVIu+jG5KlxEaUQFGBrAQOlbKVsVTqvD4+dsYqhCrlBCjAKnQ
kTvBLOrB55lMkEeadE8aujmMvDIJZ+lj4YUw9UKFfZDUzbEv82hLbBrOjUIebJyoBxHDQ0+yQ6ty
R+XmkeDrDToa8qXbvarV8UOldW98tCVG2z5fIUSBTz8UB6suPok44Up2jZXXkk5B8Dg7LXtEdDMM
F6/xSoz4h1SjSV3qYfHuFhdot/lN7YpjGAz23qz1DxgSI03MAN/ELfLC+0DmAV1qrjZvcwXpovRR
FNV9SAsWcjtaf6UpukUTcNN1GtspWcaLjKSrqRtIR5R0jZpCDvIeK8MjLBMIFf6S5toPAbR1/RbG
ypNmZNdaRj5kw5NsC+9SFcm7lgaYVMxrgla9ZnrQh9Wlce32Qm7oSiUMb+Up2Z3uqbeMpZdW2DqS
2dNqxIsD/iMGS5UczwKpUmPhUpnHe9ZwKWtEAibMiiV31KLSCOyheCMXqUV77hsEpg7VUkqkfgmh
8JoWQcklEsrzMDbWqUWZVDZQcWTyy0M308Di6YegJYFaCyEcy7361Pus355WpNR44asVddo2vagD
8B1L1r5LOrFLKdxBtrGmTx2+JFyQdrcXx5NbIwV90K5aszxq8nAwVf0UsBEsVG3LlYcCkYVQz56F
mfOUj4dy1VneW1Rv4qLEc6ra36Ddv6gmAu9BfBuk4llpweuJtPnuSRusEDdssOxntFeAa1BkEDKM
PGsiGr5qR/WRT6shGeibaug+OiWu1mxOUKeespaV34Kqm0hMe8LsHjXGXhvT95YtDjF7U/5wT0Uq
B8/eiLbarhZt6CtsV9NxmdIYoBqA7YsiL22zDGsyIAawK7DPQ4NdpruSmpOeAm3IPIrRLjJXk5yP
RB5M2AyAzHVVRhgL3ZAmj08DafKgK/VdH8t3MFvDWYEafl5a5g5Q+LgwC8DoCg5ht7ZTbMBDtcjC
pFi7rnnTAZiv1A6qlvXut0uBcEYDqEobZshCIgUqyiRT+IAw/EBdJVjrs4DWpJGZYkOg06tLvPw2
kcUeDTJaLc7/PK+H9zaSxh08A2ibLRYEz74PRvmxx+5TpYaG3zRuZ4lRvHpG+X1UzTPUopXijshP
ItbsSgSgvRt3CuNB3kJ6WLOombuGOjsp0oHZSzO/GBaSXi/5q9o3v2Wk10Jgnbk0MjES03IKuvxa
TlACXUEeiXXQTdt7ozFflApeVEaoC5SPhvJPFpuovIuqIr9G+CSB1I2LsSa/L7JZfwa91B04oUAJ
jHdztHPM4+VDKxCeaYRfRpYBBzMDgIExewamiIHUoK/MVv3mDkCcsbzfB37/0gKIWCm1NuEN3XLZ
m/1T7IXN8r92SvDfcABgCk2xYNfSurd0WUWkQeP+X48D/u//iV/T93+g/+CP6ms4zE9/0B+zAeU3
ZgIGz2PNMpgC0Mv/Yzag2L8pNDqZAAjD4jflz7AYQ/4NIJbOuMBQNIJcVL6pypra/9//S7d/02Wh
oiyxZU1TZe3f0oHwc76IM6aXzVQAaw2BNKjIlB/FGXWtNcLXM6w3w6nqnybXuTh8OUc/EYD8/BDE
4rBJZKRhTgqLL1ITmoxAcIdEg7S3cLlxoQT/4gh/VZj88038eQTO49cjkBtQADyGqjzaaFEh/8rs
Z+gGr2rl7u/fC5fDT07Xn0ea3uuX96KlWsr+niOBRQ/Et9R1Gu14D58wwww72fX+/cOZumaCBeLy
sY3p5Xw5nG55uJ2siWnjlJvGAem0kRx1HTp/fxhF/cnb+nIcU/7hOFUrQFFzHPDMS4T6c29pLaqV
7WQrAvrWvzjaz07i16P9IKnRs9pM5InU035L9+UmXSVOvR2ek0P85q5pKp6jRbCAhOWIK6iEvz+4
Or2VL5Ow6YJX4SXpmmFYlqzqP6iR1Np2O90ftEW56JbKAob4nGzUI4TdObRbAQmEaATHeqLsWMe3
X53pn1ypKImQfrEiKJah/nB0b2ibgVNDtwF6o8skwG4JsUbeHPW/uHQ+R3o/vtGvh2K6+PXa8RTL
lgPWvEWFZnc5LuRtsE4XTCEeM3SND0B2FjI6gZl8/Psz/JNPl7doWWKaXHKaf/h05UoXnWjgMU/X
LBD2tbepNrXT/Ooq+tkH+fU40zX95d5IhaFIjY/lTrWOwjqX5roer226lD2gtkubeRDunr9/a9OC
/B8unq/H/GEpC3Xdi72WY1bLlip0AYA9mUFFvzMdRmDrbCfda5u/P+avTucPa1svK6PwMw4JX2BT
OZGD4nb16yXgJ4v0Xz61HxY2cPcINqiZF4ZI6NcAOyJiuv7Fe5kuuf94Sf55afwwhdakolaJloWq
Q+uF1II4RFohdi5RDSHzNFP6xaWo/mRd+8u7+uF2s3M1in3SXTh59hN4+JV01I7xyuaXeUwce1kv
uz2c3cvYzc17YqQc8YuX8Ksr5oe7sBNjxfaP89rG935MYufD/9/lMV0+/4+0K1uu24ixX8Qq7ssr
97tpl2X5hWVbNvd959fPaWWSS7UY9oyTSuVFFeKiG0Cj0cA5Ky+QgLSbYlZCsju05M/Fd+SYCfcg
YERf7m5U+a0Z7vcFbhoKdklHwiQDBYBygQBjDlnR6QQV1p7zBw3PaNLLvgiS3Hy2k5UMyubTYgQY
wQwZijnYmJGwRSv6Wlu5NdwuAJzmD+oBoLXOeABSp5nb0bE5VlbLm8vd/g/Z3LzV76CcAgA9yYTy
vGTHoGPIH4Thdf/7LD0pf+ijjtfxCoKFFC5q8QxcDBDs7otgqUB5AMosQT2LUCHHhH2Gy7rKPe1L
2FQCbS9oTpYx0IS25A8WiPkmFIYiSJiUn+14QbvFmDPyu+24u5JBxfoJVTgOUK3Ej8cvKBddAKJ6
4m56ZCghmm3NDCO7jERhM+6uRFJ2vswFpltViJzU70t8m4QNXn7vZgmopdNbJr8BSNbeX8itLAxz
bteVJHu58uWxDgo1qLCS6KbzRq/00DLpogfBDE6czUott/ODlTTKuOOo6cQkhILqZbLRA+BpLmgC
UHAsD4EvHUMrd0O7PDF0ZFkLZfINUGbqrofU5it6BJ9Ai2GjKGIpXnjQTe2ISUhXYa0rWbdPx85K
U8oHZtCIRRFwEe3ZW1xA8xwj27gJPeD035UuhjAurAyXJZAK+uUyJ3xKlJSH11m0l/J5fxVZi0gF
/abTGq2s8P0WDVblM2rlaXS7L4Lsw86aKdSNAC+m6G+SFKwZxnlCPDEB0ABlvGB+25fDMnqFCh85
x8t9R/xM9mZn9GIH0/BPmoVKtp8cQSDNEMfSi4okKCOiFDNCHDp6bsjdQz8kLsbg7eTLgolVGZ4m
3QF1fV/s9obhdZWXREGTCfXr2rMXTZV6gFEjC0CHHEp1eXgGlsYfyFB4XkOpAYUDjbLysscQfAcO
Crtrbqeo8pbmGXx+jONk+2heSaFMm8cjiCyin9HGXKRX2IufnjI7vsS4L06n6qTfaRaQdu5AvWn1
L9GlQN6Pe8ZJkBgruuliq99BrWglSlUhyPgd+uwU41su/NhfTdIH+tkBrgJ0ygFkcNdoag8Bo4Un
RpsEKv0uua1epBvgh9mBKeIZyZTu+AdWyrhpLCvJlEcAzyQBNg1cL5zRwJ7cNG1vtd3Iuh8Se/jk
4SsxlCdM0sgXfAsFWyfwprvJlVztJJzAYod+u0N+KB7QIwNw7UPNOAO2V1bClBUu4ih6Ef1Xxxxf
C2jNIy6IdwSQlGEkGkPmb3F3Qe0T7d7RH1nKVRx14ghCoEwDif4KKtP8qY5e9y1l2xKv36f8Tkwn
vAiJ+H4m3vXFdxkP0fsCtu3hKoByOTy9KY1Eon0EvF059isOqHxp90dSsCE66oAioGo+7opQjx0w
GUALImJsaAZnp4wHweznvirCli6GwSsGqgOygMrWRyl4pxNArNxJNhBYBRcZx0k5JXb1Agis+Akz
jz/K29BOGKa+WfNBfRVjbpgwJ+I/Sm1GzlgWfSC+DGKTm8wOj4abHsHCZ/I/Z1vx0G1pVrjCp65h
xy8MnYkj0Y62lk4ZIA+qwUYUID05xH53CwgCJFkYWXdJAaZlONfmebqWRq1wMvB1ndaQVpzR2YGS
qK84aMM0RbvxMI7EWNot419Lo2xTxdusOsWQ1mTnYr5dBkbmv20v152jwryqo1KoxSN2rvilqm7Q
gu4mZeUEjA0SqFBf57lclRWUaJ35t+jUXuil59HGJA2yQ40hjfziHWsQqOieVtEYRRmEyV7oFy6p
50R+7rY+w+rId/bkEKVXUTYtpmaKwediRwfBlZ3JL/zygKZ8i20ELJujYwcP3oWBI7uEcf+H0QsO
sh0fgBtskTRAYsTb9+3Y04zY5EqzNkXnfKpgBUmxujsIvnxQvMhvPOWwv4YSyzCouCHwQQQoUEgC
gsXXwSVVVOMRlJBW703+YGMmHjhDqMurd5rTuxIov20AP5jB4+IMHtgwv8x28MK+uhEX3lsAKqCU
LegHkhw/i4/QQVq89H3tYm5Qng+TyMj3GP4nUNEEDaAJ5sxgRYMOzCo0SLQ8GgIHzdxf6a1sSyIT
yahH63/NNn/YU0xADo2xQCVgAoCxyNJOMcJzdmpOo7tY4LF7HE+yH9t4eGZouBHBPkim/CSsEiS0
ESRX02NEoONYjkgOTmq3Pgggf1+ZqxBGxTB2PXlwENzIwuHjxB7Y0UzOA+mOLfz/rwEfxFHeIRuL
CEpfnLCKcZzAsVg+TcyhaIZGtFvomYqKDDQKpNlr0NmuZiUjSjINgrJxse77IQBJno3mKuUWI97u
4PMHsPHc5h643dG7gtULHmI3OQbOvjGyLIKy+RYdYIXYYwUnOLF0Afjo/ve3qlnYIsx86Zj6QgZO
HWp5I8plTUKz6E02Z7YeUH6RFIwumpOt9pFjJkAbXrwWSB9wAzD3+C4kZ0GITrssAgMG7jQK09S3
V+4fxeizDT0JuiYQxdA07YEZBLel/BJboFdzG0+/MV5ZVwmWYpTzjuh7jhegwth8+CKC31mpgB6o
sIIT+cpnD8aNGprhH/pmnaZyCLRA1NiF284G+a5X/ZBNQD07OR4MWPnB9hpehVEZ1RwaXYDNhErd
Q6CdRYHxILF1WOP/vwqgrK+WamDENBAwWpOtHwubVOCkC7o0bWChs9JR4qef1k5AdwGSbw2lDypW
jDg3DDQbQZ37yZWtyIqP4XOVWPItSbBAWPkaedmZVZPeOCElfiWVih4C2pTmuEZCYkRgkpiXb21Z
nHIg4MVRhHGFlGEhm2a4EkdFjAQtWGnZQlwOnkN0T4fLnc4xIuKmXaxkUHZRoqkrKsgdZqmedOP3
mN/vRyXW9ymzaBKAdBhoKQSmDpqYX2RMXv0nAXRFMVILHlwGUEBY3kpM7MwANNuXwNgGupSY9UMX
AjAXgVvgQAVtRlJlAf1xX8i2/1w3QiHRYnWe6xgKwnQ+WSjUTdBC7Kp3gds5goNpBUt725fG2BWF
Sh6iGe+i8QCVYu5R6b4H+tP+9/9FGx2oMqIi67JOXUeUGrAlidzgnEU7BF5I7eCgOK0tup2nHVSH
IW1bnas0au00kP4kHF+/37Qcsnb6AcCKJtoprdyuPIxEMNaPqR+1gJm2oM1fh361AyARJ3VS9Nf/
pR+w0Fm2Qb72Odpd9SP6r2zDCAWQ8gF5ycZ4kBP6OV4a0CAQ+BgOwIJKI7is9ld02+SvAsnf1wKH
qq6BQ416ivAFLeJT3Zkzx4rhLCFUNOVBzMOhZZlcJasD2OC8Gb6FSZ8fmECxAT5uoYtkQrs/a+9Y
q0mF1TSb9DHqiW26g40yr1v+wov9cbTRSnzb+6zGlU01RaA4wReA3CRTEVBqcjnKeOR9Qfsjr85A
oEH1lfGsIm5cyyX+KoSOgnMcL32BZiukSDr6an3xONmqFTvqQfIqv7cjX7wl7pD5AFNBCxIrvdg8
GVfyKX9vB2PiFw3yq+AbOmXm6ZYfMaiLyWLGebL1vvhBU8rXC7Q39sN7Gu0KLnl5G78DGsgG2Htm
qmb8qhwVKzqqjPSGsYl0wCyTMDDyjGxifFCbuwqEkWU9MY4yctZ+cnMRiYssooMMLzofvW5KRZHT
0AuIYZU3sKNl+k2FAqaGVjkgHDNfot/T5j1x1NEfo391BlwxMrajaHFmesy9nxJqluLpD9rTsGdX
xWgX6HNCVQhJcZ+CIuO+VSZMDj1yI8M4tnfpHznvBdtV2ApkPipG0hJaCq9y/SzLD8XA8LStMhF0
QXcvYDdUCf2fHzcJTzfF0oWIWksC5PHA1WIPSOs9+FExaqkHdiyBWDg67sfj7XvrSioVK3N1UFTQ
nxH/Dn2ALth4OjIXX7tpQjP/2p4LZz4BJUG8zD6rW2X7rFvJpswSsLkAr4wge7R0FBfTY3MCLStK
Y5g/tFiZ/fYWXpeXMsoBiqbIsZHOxWfQ4elAu61Yx+lmurBSiDJHodeSVDIgo8XhraJ9K7K1m9gC
0/S5MVM7ejZ8xvZth+d/tDKoUrAwcboYB+8SdQ8VeyR3+VfNk5zKwwnHELa5hGhAB2KMgp5QOlal
AOHqMbX8VyZp3GpuDdAiU3tu3fpMJBpPgDVlHaok7H4KJiuhVIoSVYYAyCZklGRNObOwI9dwQGSK
/CR0S8Z6bm7gShjlg2IA0lHQpKDSUThK9wy4+P0lZH2f9ralm7mCJxk/Jz9rXfNYZazSJGuTKKcC
n3MAnGaIIEwwlcPh/S1irNK2466WSf8Yqrg4H9uYvNm0DkACkGCJhx4vzBJepdjFoPdq/J4FUF4F
iKBYAbzCuwUgPrilV51m973z2Qb/JPONaKsLU8KYwt92rlJOpcmFOGJOCmX0xkQaZ0e3smIJNngb
7mobJXMHHUem6AfO4gC7zapfwHX8um8ojF2km5KlCj4yhNBZArsJ98oJx7Fk2OL2gbNSk0p4BHUG
RGILNRv5QUwa4AD/4iTwsOGNgHN0DZ2L4r2eMk7S7eRgJZW64AgYliqyGVJFL0DEmvzABfkM3l0K
i3XZ2MwdV6Ko0CGWXGXoIkTVGJkaJH+ZnaY7aWlgciWj05o47o6NqlTgQOv+rA/kXTGtz4n4pQQF
iwDowaphxGDiWXtyqADSKFI9asTzMFqW6hhFBvBM/ytZLkr/EPSM84w41p4wKpQoARKSnqwfefpr
vc4f0crdeKynP0ZQVKloolSyzgWkDNLlrs7d58yawbYeOqYoACGLmxIVQIJUFvNl+d+awXzkLXAe
O9wNaU5PyGWetA72PiCjbDizv+/I/xK9/hFOn9DS1GGwWWjJpfD9iu3gtfGptTHTb4kng9mwuG2I
V3EkYVhlqpqYp4CjxwnGt6BHV8BDD0hOHRyijMRR3N61qyAqemQRAP6nCZlHcgjxtkheGTN7MtGQ
aSl+YFcn+dG4LA6epF3ljrcTJ8SIjMR4PNq+nmJO7X+31qCiSdfyIWj/sLoF0GUe8DaBGxuGi0/K
JUALVIRKsWwCAU0gL7sofY8vrBizHaivP4CKMeC57doxhW2VzQJozzkBCDY/OklVHvYNadvzr4Ko
CJOLucbX4Ki0YwEtr/Gx4Q/AmjWH+RZ0FFPPCNOs3aXizBzm/aQZkKap4S2ntHcYzWWEsq3eGhyz
V42o8AJyaVlMYrJ3Z87tbPVY4FlJc5ZjapFCTYnWWlY1gaUWFWoyic/VqoDIsXzLgKhjMMpbrE2i
Is0kjGM9R/i+AnwTsXuGGMDi9/IIDA3Dwuz0vk2Qz30K0LIoAD4ebxVA7v7o7BIofRqAU5OztMOs
zd8BmnXL3rRxAGJreARUUEOgTG8wohAzaBLuiMMRaG1F5mussRCWCMre0G8kSaEIEUIIULlbEI0s
0p9UWlZaUIs1KKWalipEhOkRWHNz8appzv5+sLSgzSvW5QT3eGQ1uSuVL4rudDFDi00LXmlBWdhQ
cGXQ9xAB1DGn0UEFY2S6xDDjbdcEFDIAOIElrtFhNQQwMUiCFRLcl/N8SXDpUm6Ub72t4vxXDhWa
clAU2F+8bc2uMsnfVyfXWBaBwHMyKmHAyhT0DnyrqfffRFCG3HFDLRcLFk/MTkN+wEnJ0GHTABRF
18DSBX8Uqd3py4QHOpaINJBzBCAjRE6pMDrMthOKqwyJup2keaZ0QQsZHSYSNLQFdn7lkwY9DCqf
2P1fTHlURiHq0Vz2gYCMwiPtSwWKGiAHc0DqdpBPoQ20mP1N2gxqK/3Ej3YAONgCz+SQ1w9nHvja
5a84/wHoGS0HYmt2W1asZzgCdvs5jK4k0klEMYaoDJEVRcsUeXMxbgyr9UKn+tGh9At8R6v7BdCY
u+jIOpC2q84r2ZTVT+3UAIoDskFegnEC0h42vHR+/ZO75He8Gdt4IYlftMP+Gm/bKZYStHkYfTWo
WJgp89BVPPw77n5U/YgY8tiEGSOKbDo0YIL/FkJFw6gvxKqLVDQaq2/i+FiHjDvXe9n60/G3EkB5
WyEUYJtToQXpVCLDrSQNVXxAcR1Jr1LmAcwDSQQr5WPIRcT6aKF8HmTLQBre4y+6N97k98EBFC5P
ZDozeyi+hXbtR6gLTIxkd7vs8o++qBN/lAv0xApgiZA7oheZd97Li45xkV0k167AMJHNVIYMfWNy
Ei1u9NxkO2a6LEwIx0sUWPF4VocLypCAlgLrZ3NvsHq0Nu8tK3GUH+DVrO2UEaGZb97ASJaUN1Pn
Gni12zf87drOSg59BGCEYODIPEhvTe6lP5IpHtXSj+SpR6/MnyG5EpJiFkAxn4tj6LLeXIlrfTLa
1Q+gMh3wrM+AVibrGhhg3o7MDlBlANv8KfUVcFqK+GlfY9bCUq7eAmUvjzsYDRDrD2P4VVFGe+oD
k69f9wVtxpSVYpS7q1MQD0EGxWT+VjcacEc9I99ixBSWEMrle8AmywVAzW2hBmkRgGZdEGvv67Hd
7nZVRKbcu47rth8byOhsYLF+T4/6IbWmI5ndjU5gnbE1xhZtP8KsJFKOLRkjilIGMf4KLyEVoHFM
+TCcVHs6GrjATk7mp3bmDah4zw//UVvquFWBdhLkE2Q3duARjUO0sopP4OfEeJloprfMI2/zXFhp
Sx23WSsDKJwk4lL7dVFBJfHQCndl8hLxb5J64kpfBvCljpwm87ruh1F/29eY4YAyFWmiUSkrVOqQ
pM8vMXDh6vE0Gn5Tn0cWkMx2wFYNVSTQGTJPB+yh7rV2QmxFnRwAn0+kHaC25a8ButrBuJAzDHd7
Xa/S6J2sgC7ZyZAGlk5ghv2u0Jm8v3Rbgyloi1OByQ/OJ16TqGDCD41W9wTcgbSyR+fB5p0WKC8k
eDYv2iX5LrsEC4X3a2SGPUP6pn4r4VSA6UQtzVLg+eHyjifJNy1+29eO9X0qtijAT+yAfYoApvFO
V4KaRY+dfRGbwfiqAh1awmqZmigmue2oWUmMpBZIymleukOfMi6K21ntShYVVADBKU18D1kyssr5
Eh7JTWHxq5fya28LznDBXeHQeCA+mD1WUzdLT8oUO1CIYbwTS7k0gK1VbsTeMPnwnLAGi1lyqFCS
AFS6jYmcCch1pf47FgA3/8bJrJbazWNntZbEdFZ30wqE3WkHaCuMtD1HvZOLQFEPf+3bxvYpsBJC
fsRKSNBpA5BjIUT0jDMwaQ8oKnpCYoUX/pC9pAc8r/naQXyIfumMU3Xb8g0ge2nI4QR63ixtoyIO
B7QIyvL0OorTW9kPDBHbsRDDbH/LIFu50g7NrUDOmyDD8HtcIzP0xysOoGjs3AaTts1Yy23DuEqj
AlVT8aTTjGgE428e9Vf+jX9tbaAtOqlbgALYJP1YrKNta9oY1HRgqQNzHNqvaegwflK0WDTQ3906
xQEgIGgBaA4EnyoCq6vZIbE0PP2xcsBOaqHJ4ZK+gJ0LlXHWqb65oYTNT9AkAZx9lO/rSgLKepAf
AEHjNlMqM+oZyR5LAOXgVZmXYUli5dCCR1op7vVWemDsIXHeT5nySgnKuQMZsIbo7iGLKbik+TJq
rQGD9pKFsbDnyJOe9gVuOjmZ6NFQukGnFBX/w0rsiopcDRr9oqeJXXMngVMZhxhDCD3aIFSgCWnI
HHg79+YoAiC8feom7z9pQs81iKMmLVGJnF8WLmD0BtqyZ7TM+j3Z40/7Y0iqhn8NAJNRPlbGEyep
7/HqHtmNLQDpJnhKD5MD9oojq32HfGxPGHX496rQiQXBDdLDrwHo4ZLuF5cdAe4NaE5Wu9z2Hl0V
owxh6iadDzEgYHPGhU9/LuXvLGQ8n5FP7KhDT+sLS4G5Zgm5DKiCnCy477tzITwNk8XJo51xN3n8
R+1l192iG6fLuOLSPIVSwYUUmTgM8JA5YnZPHks1KjTw1SwI2QJB87E7SKfUSw898gzWo8RmBFrp
Q0WHIhBbdIgTqKzFEoNfSlMwPHXzCFkJID9gdWBhVqwCJDD0aEMN/IHHcHm4L4U/atdZSaEOfSB8
6mVDplvE7KjpT2L1pDKbBhj2rFNHrzbxqS6+T9DUbj74dexwrMeVzWrRSg06FoRZtXQT1KjmRxmX
fxHlt+AlVjy+uJMbRnhjbT0VC7JONNCMCWG1CuDpQxq/7ofP7aLsShsqALRiEwCehGy9Ez8QGDaQ
GKDa5spPmJtA5z+gilXwdtmsZuDtJOkqmG4WMPQoRecRjFoR3gd1J9946ED22H3h7e7CarxgWLhB
ZQnRkMQSOLBwYWy/CtVBCwUTfM/iGDA8adv+NLAEoxjLG/RMFdep6RRFyEZyMbBHUNQYNcg35uVP
7r/grftbDGXmEgcErJ5ceAIBbB9V7U1KazMsYzu4XWVQds5lKZ/HJO/RL9UBBCfYHL94MaWbBoYB
Tip79JFh2u2Pe4NR7d7yMNy5FVkheKAoqn8MR92oNsqiAcROweg0r3J2JwPspOTA/i17bQ8msiWZ
nvfV3dJ2LZMKgU0tSTJY30gWHRwF33AkjzwAsuxwy5/XYqgYKIO0fJlrqBaIT3zxneO+7KuxNRcP
qqDr2lGWwYNIMGkj6BEdABtmosXZk53YQavGO7YFgf2M3J8/MVLoFl5qSibvCpbkxKh/Pf4ObdZY
0VYus/45lBH1Y54qXQp9jfZY8l/D+QZ4MmJ2q1asbHOzP2YtigqV4HQt+RR0yDiMi6fZqp3ZmsnY
lItWRhRt5ApooChHmdU33QfaI7OXcjOirX8AFUoTUNPGaoAfMGCqQrBjBw9OvuK1B9K5mf7Y3+jN
t8qVNLpPX0m0OBE4SIsO5RfhXKMlorbVW2wmRjfnE+u+txXY1uKoACrMapmmBIa4Q2tXcqo6V2Ed
rCwRVDZVZllmRDM06uVTGYN+O/sisJovWFYi0rFlAcPKVEII56ue5KYOgVNWXnIvfNacyRrPOM0v
YFXBXR3wcx7rSWTrHFovIxVmZrmeU62B+Fz8Krfg0PF54OxUjLovSwoVZcZeK/iMgG4PBFQ/fdOU
Yz/PlsaqL292uK7VoaINaEu1pEqIIMOU3B5dhqThD73CeBX8rxZIhZJcjpM+J/je2YIG3uRJFn4b
5XeGVxEboy8ra4WoICLnOYjXSXwm8KYiqhn9L87qMKkhnqsLMwdiREe6hyIOmzIqiLTa0R7Juy7p
PsF/XTzPaVZvKwTo8Sf7hrnZ9LJSk26syAAS2xc5TgkyKFt+4R3BD59Vm/um2p3Dn3m//CEyirQM
7wY0/oc7RpcGfM2BsdyuxftlEDEBfD+Mf3RRXytGxZBJADt710Mxztc9BaiZzQn2aPF2A5dmvY6z
VKJiSQ5yzzKUERMV4zlGNZH7ngZPDINkJAwSHTAS0P+BDwoybkVLdIwf4VG1ewwBJ2biJD7vs5B1
NrtdceMH8YJKEAvp23MQgSwAdJnk4eMvdL38psIJWgLjd7pfrBgwguobGUkQnMZCRe9Rd9SLUJn7
im++v6x/BrWTudjEqTKB/SA66JjlrgDOVfzIL+rhp4pXwsJ5jb6IbonOhx5XVsaqb/vldQmojTWQ
CXaqhiWQwFjWCn5eT26aP3AjWEVLa1/R7Q2+yqI2uIySGMc45vq4xpbE20x63P/+v6QlVwHUYVCk
zQReFQgQBBPkjC7o0yrNbDHdgWZwIJqUL/sCmTtHHQqcMYyhhKdrWwK4PYmhtRXYIP3sTP2Qneaf
KGtigkp+qF/mk3RgBdXts++qLnVMGJkCBJUWdlMX5IFVCg1TlK0mZFUz/mVdNZkwhwNPn55JLtHL
REiv/mrJIRNwwVsBigTg1WFcJv6xv6jb15N/hNGzyaIQ6dlUIdSQFnTwJHt/sU2wrifbEe0qhgrS
ShgUZTdDp1R/HPC4CTqdOXb3VdneoKsMyrEB0S/F4QgZ4/B9Ujyx5q2quTGmkOFYLF0oJw7QLKrw
C+TIqM6EEaiLQnC08ow4te2+V20o9635bAL5JaTo6aMQvqYR4y68WaAR+KsAyn2XssQ4fAgBIWiW
lTz1AzlJzH7IvaoG+ZoE8qs+A4yPgAk7TswsUcvB9r3cdLUIsjzMQzThfCtWlbe/i5sGKfAg6yDY
FHCCj8e5NE1l3bYIkROGacl4yf9tYGazFLASQ+VjbYtiZ0uSPkFID9kMdrlR/xKo0fMwg9hJKe+4
WWSs+KbdrERS1zhtStWiJsQulf6cGJMlgNmKixlms505X6XQ17dRiRHCyGWnCx31SEAAwRidWZPT
WcnxTwrIwkoY5daxYDRtHkOYEqRgp/yh6P9tzd5b0VYF5LaUeRALE2sA0rB2LNC/Gg6/9i1u89F4
rQXl0AMy5Ywj2XJy5o/qRXK527+u94Y1u+k5uSFQHrULmlqGrRNb/nQpWC0f5eNcoRqBRK5TCt85
avvDaMYjHxzBiD7ljAvIe6/hnizK3QF2ObaqTpQ8qEfJBO14dehc6YD5RE+2CFITuNUJfNdJfRwc
xent9Ex6P8XH+jzbsSUcJatDrsu6fW1GbQHcVoYiiqJGj+xPXCLrQdNgDQQARVWnPrkDLx44SRmP
N9tx5SqH/I6VJWFwHUfDUP/1pCL4KvAjkWcyn1RYYqjwhbahdhyVCsscfhcTyczq11pQTXU5p/qB
l54n7ifDesmx9nljNVAVgi9KAL7uR8UKLZoKdcICjtZsiZaMK5d8UEGVgYThxEriN2OYKAiqIKsG
doxyeMGo5ESfoV6eHePhPuOdnDUxuZ3/rGRQ53jdq2UCKmJyhyTgiQrgqYGUck+m1fsXFtXO9jG4
kkYtn9SNaRimSOvCL/mN4bYXEVXNwJYeQEKLHh+rMUcdLIrmn0wnAyLtn5WkfD8Iixl8itAyTo8l
nviSZyP0902DtVmUyw+RPjYNBxFdB4bDtx50kQlrkmIzhK3UoNwqDuVkbmvIAO84HrCzA28RTonU
qu2yRA0Y79hO75O5wX3dyPJ8svqVXMrPYmMBIkuDbdNq3ScElFrOesJmiaBSBHTKBZpMlq/OnEU+
ycuPfRW2t0dWDA29ChomCD46rrD0RscVcNx0uhVVVxdAqV4978vYDEfgDcQjAxBRPjGf8WOZG90Y
YT4QhKhy9DWU3Lx81uZvYfiQCAdR16x9gdsVoJVEatVGUD3JLShabUNApSv4TXjlQJ/8Qqolaokx
kBS9SiyKkU01JRKT0HolQ8+PSykqQ7koCnJZsTmHoHLNfwSTm4huM90q3YMSvO0ruWkZK3GU0ddB
IpaKBnFlIltAn7Mm3dmXsGkbKwmUeQtNOwZZRCpAuqdLN5UG2CFG3YylBLVRZRdHelxCRCjzBwXt
u2PTsYxh82xaqUGZOCpm7byQVxr+WNwRzj88Fh0IkQLJJPKX/TXbDEVXYXTtUeHQkDSQl4RQSEGj
/nVuxJuo8LkhBsstb+8LY6weXXUch3KUG2ICff0TbVvcfzSA9+e4Vbqi482nLVIok8mjFYANC1YG
YKZ9JbbfelZLRh1+AVjKGoXsD8Hqqm8IM8pg6WfJ47zGy1BK2ZfHsGq65ljoLacNEpSCxUnZL7y3
9iIjzWOqRIWCaiplQHJApcaeCBATmUm5Cz3DS/zGQp2N8WDOlEfHgmyZaiQQ0OmiHkHghKF5gn7b
4kmQGDnLa7ezo9WWUZFh0pZ6Kg0YXnaezuMlvbQAyxaRqJOaKUs71oZRMWJJCnlUyDMMtwgY4UNH
ayRmwH74E0YgPMfrOKUkRPBPBJLyElfVkkGrKbPAr4p++NZtTr3LeZPHTh42x1PW4qgUU8Pdv0e1
gxiJrpjRK7GSAb2lHHkcIUALHCBq/8T2rxpSroaSRj4IA0QCK/lmCJXjEDxmCcsaibV9SotW60jC
1ipsSECpWxYRp2+gYb4Nb8XHJTeXl/CyHGW3BcJUhDoABzxZ8w+0Q4qhoVcW3cn0g1NdDmWfFKS2
36DNZ2rxOJhYZcOI8JtB9yqFjvD8lCpNQJ56llx5MsTRTfuWsU2bg4nACv5bEzqwz+A3l8cYmlT2
TAY0rPSYPue4E+C57pge4idSY+ZRAWORz21XblaSKaPkF2UKoxSSyaRLfz/5ql2j17lwxh+s7HnT
r1eiaGNMxp7nCiwkLzy16t3YAfScYYqsvaIscQqSpK80xMWAu0tR7lXmr/smt2nqKx2oQN92ervM
5Ljnm3OnqKaiZDYn3pd/9GYj46oLTm50g9NzvhPYayqxxk0DzLO2WoI9nl9sIXNQa8YAAytjIhfo
Tw4s6xgPEkHSLdMgSEYejlORI0yQd+IBgBSYxEVMAkQo5oH2F3D7KFnJoo6usRLLpOQhi+AA46HB
jn+B0+IdB1h5ZYL4sDSjDi6Va4MxKCBtPsYPSNIAUTL+JBUmHFuMOPEvTnxdRercqnOhiBTCNk1c
iTMJjYeIughnCd+41OzQXS2a3J36wBov3hyNFVZLSiW8UdAEwSTGf20fGV6QzNrPDvpvAEC4uaVZ
xgWwOo/pGTUF4PpU1pDYjF3d9ot/dKd5vQeOgHSQo1S5rZ5Q3/Zzj7+TCCIxd08qXoZktj4bB3nb
369iqcqQitHYZiJis+bITye1ZHR7b4es6/ep6FhyWpzJHFYWI4d1d9uop2h83V86lgpUVOSaDgMZ
5MllSZZ7QEiftfRtX8L2E+bVPjTyE1bnc9rpyjITEYSZW/xNHFy39dguLxyMo7fzJ2BiA8RNvGlf
sm9MXIjtxGclnwqaYjZjHkTFKspecofaEypdZWKSlkQCpMX5ocsi4mJFGY2KMt3Y5WlP/J7HHSPG
9FxutS64P9FNxu6c2C4/rBSkokwfqjxeJSANTOTn5dyivaA5TQ0mgEHybhdoz8ushGNkPyyXo8JN
LIztEOtY1boEvkY/mDOA6+rqKAeMM4/lBFR4STXQWDYkiUzx+pzjzVGNv1dK6e5bKUMderAiEKa0
GMgDNJ/6hgBqngjoX+HLPM+MdWOoQ3eE8EsltkkMQZ38pQ1+z8oZBNb7umz6tCLiPVGUZBljZR8d
LpQKOS5Jx0XDoWDtx6x8kfV9yqFzTReXhMP3ucWNugeDhRG3uUSKgvQDOoAmmAqrAx/j2WQe8Aw8
Bw+SGC+mFMjHyRj+pMFcWAmi4iv+NC2RAkEtb0mh2akngWckHCxdqL3gIlHOUKJBfI2e+cmqkntJ
YpguSwS1HX0i1e1i9Mg6+cIENXqp/RgwSrFvU5v+oeDBSgO+qaColBdG0iioORn1nDkCgzxooaOE
T2lkMOSQ73zKBa9y6JNciXqlynjIUQWv719F4SWtn5fZAKa1OesgX9WXw75m212sK5GUuaHgrs1T
ii0i7SD9RTqT/qzYUr7JT5JXACLpHaHeLH5VPxV7PvUs4KLt/ftnaTXKCrOWwHosUFnPQrNQLnhc
NtOxZSzsdtFmpSZliWIxilxAdhCo2XhhAgiz9lD5nZM/YTASnWes+9b2sbQSSNmlLBacMfYYapW9
5kBauMXELFqrQy6avzWgU8isOrFYlDjbx/1KLFnuVbqhVHhgGDm4g3pfO4Cl8JENWpVfOYs1n9Eq
6bDKltvh8Lp/xHVWAoGlDSAoomczWDJQYNJk/K97R53wy9L3FU5cRFySWB9zdDjwd4M/WOVB9dNH
VtsXywmps32ZSjEVYmikiDnwZkwxwNsWL5oJfztgDCcRvIHVFsCILxoVXzogHAhFQHZN481R4J1+
gLPpuQ/CnoixnAz16LM+RAcQMHPeDZOMNMZotyGXhD/q/7oaIn3SA/s/KFNApNgh7yTjm5DPZmFk
zn70YhifTgWPPMY4+ft4/AD+9UY1m4KV6LECh04FDgC6A2CRMAfWTnA/HJZT7MXvvFaERza0WQNL
28nzat2ouJHUc21gnJXEDckl1NtS78agou5uoiNm0oOFYQ6M+Et3Y8zlCPbmBvLqZLGaajQrw3Am
kVUu3H51X+lFxYmqHGdeI3G+dnowbBZ2aXGAQUHLkt3a0QOGaawQZKKM4217+1RRwuyXohhAZaTC
Ey8XWifhyZUsZ4V3agXslorV2hMu48ZhKqyMGa9IgPh0iq9kUgEkaiIQYI3v/RmTLZ1BfO3XHiiw
nxZvsYBg3Fi/o29ybv6Z7awEU2GE46NQyN8hm11Q5B3Io7xs54cF3dWgULT+wPeuwmhUlnHk56Rs
OrzHJ9/q6Wta/8n1f/V9KjGZ0jlEzyViotDV7lwBtbFTbUHiGSFk0/5XYqgQMhVylogD1JhLL8ZF
LqwPbfdrf6m2nVpVdNFArVyXaKiQOCyTovgL+p+widVe5KqHvytvWsHYme1i2Eoc5Wtqq7WtSpaO
MDQWdvGoJGgqzq0Qvb7G79xO7eQZ5HUPf0IEIazkUs7WRIFqcB3kpuVd1kdwNMZb3/ZmXdeR8ixN
J3OkhPa049yocaIiweX79/5mbZ7FKyVoJyoyvs9lKBEqJ0G9GCCR0cKXpvkf0q6rOW6dWf4iVjGH
V6ZNWmXZll9YlgOYc/71t6FzPi8F0cQ9culRVZwdYKaRZrpVDvCurl0XOyynRYCTmRJRyYkg2Tfm
J6F/3vaD930mf7D8mnVLv99hkY+fFIEHrTwDTOYIXY3qvgIDpX8dQWmV4+mp/azsghvaIpPcDDYP
cXhp9Ar2i71mV1hTSkRYpERalDujf7Gc1NaOhc9vPlhfsRYTxKzEud7iwGAh2F6J/HEqyiHq2xp2
90yvlio/PxuHLnZ4KM6J8deDxcLJFMwcIyqFcGYODk3yogjXmsU7dK2fTha+MQjRxOpcJlR5IT7U
h9zFIfOFVHb9j1bBnfzZeNavubI7lALw/br4O3tfYWvhmTWHRpbMGNC02UfCPWmustLRIskOMuII
4Rezxs1TwkVDnlkWNJS+NWYqMqzZs6/4yp4yfjeHlrvlXV/3L/4xyDHrMtE77DZcQQvsLLOjMrfz
2W7C21E8TMKX7fzmoTxb9w2Wn3YG4wKy4Rico9fKebDbe7j4zw178LNb8BC64c9qL3Ab+umm9/1M
4sFKQ1+VDi6bt7uqaCyn1qC0KDQRqbxQ/KAfas/a4ZHswQJL6Lar60hzMcdkoiwm6LPNZjRw1eHV
aKRnReNxlf0BWy42aFougjNv5CFPdNiIr8orzae39I1v3NHdGg7NH3HIkA0R7RiGJrJMU+qs6UOL
Gj7X0ohtDRV6NPOi/8gCszDC4HNW5lYryhPwOd+F4U0x32/PyvqQGbqkgPmJsukz8T5ogSzHlJys
+NVDMVnZ159VNBQGdn+d+Dy9brp3eBdyF2Pscqk2nU4IvUrM4vyhDGOvGIKnSelqO2oqR8uG0P07
915f7xcRoZNK6muqlTsdJZ+2VQT+P7TW/y+9JjobW/4xs6UPRNRmevU33LXgFO12gSs+90c0JrrT
nleasr62LUaTSeAwHqAnhMosPJcqfrYvH4ID+QnmVKf9hosO0DBrbnpG189fDimTyKE+xWVOD5s9
tD5xCPRjX/DyvYGSh+SG99q9ihoLH5mMHpJOaYsJxqraGaeXqOLdCq+u1AsDzCKaVALeXanIWt4d
JWUvJ1c1r6B7/T5vYYPdUotWT1ILNqiO93hF5WIyhxKi6nZ1wBXEDW/7wRs1ZrXUcjPREgEGU2uv
DrtB5KAGb9AY0AgbfepDGgJDtiuM28B4EXJOCxHHBXZhHKVCLoOETnz/VGDvlCYcTnGOD2xPhF5m
DamogUkZnQAsnRZUEeXG4ryerFxemBCSUCSqVaureM1i1qQ06woSmqj0c9NHCc382F9DToJS+Ykv
gcOTAH7v1ltz9P8LwAtUsIORHubS8WSVD6qMAhjOoYHO7luUe2uCSZk8bhQUaei4rQshi9HedORe
DX6G0T6Wji3xM550IM8ekz5K3eByS9Bk8J3h+Un8UcXgmRdv5+DHlNxE6r3EFeh5H3zUQ8jeggtR
lN/JZiVZk5ddpaDIpd0Hwb5J/vMR+M33WbIrTTXUMtBlpH7q6rXo1IYTEpmzP1lpkHtrhTk8SnGW
y1qFCNBu1KPoaX53Dm7l2yC3JZQV1jvlWd7nu8Dh3SC830K/tcusgorWmwlp6ehF32Yzx2Wkg81s
ht16/GmMdpzliK5y76Px91yxgi19iacndYaXr/V317R0IIMMFsSvDtUNKnk50Pf+ZuGtc0w6h8YY
yZCGk91eayS7IRbaP1BXWPelF+q5u+3cSuHJW2tMNs9kHoRCgDXKX0E1vjQ/O/an4izfTrfqzexR
Whow435On+Jd4W1b52SBxeR5lkx52YeYR7F4EISraf6+/X3eUDJ5TeJWnsYR35/K20B5aNt72TqV
I8eLldX37Rgyi2GhxLGAbk3M2Hcq4F3toifi4XF0l91SRfR0x4v/dbyyLCpnrIJSmPErBBGwLkcG
8OpVm+qfXmh5/9/fm6hfFzOMX2KeaLkkIPBl6SgX95VxkHBUnDg3uCsn1LdmqLeLBUXEqVtSeqCv
+USJfTNakmfj3t/JvpR7CO2hIg5mR/u/v0m+sctKkYptZAlyCbuyfG5xodBkEie7/hAZv0dQZwBy
iM2hbcpX6Ah2Ge73M0e/wqO9G6P1LUARoPW4HfE0Xd9j1cUgg4z9NA9lUMOgJN1GE3g1r8nwa9vE
yoHu7bgxpwK1QkEIoWFhPk0oygfBx7kCa7D3qgtz5hFY8TyiGLKMjrapwz7ELA0Yt/5QdLu2P3A8
otOwNWr0NyxsJDnJ56qlNpzeBaU0RLrlw+TnqOjmnanWIe8yQQzkKdqkV/0EU3U2HGoFhETpaHFW
EJ4NBh5qRVYbuvOAWMGujG7GgdfcyZsTBhjA0GDIagUn9LN8Pfrmsb9N/XZfXBlPUg2trHZnHHgt
J+tYfhk4BiWkYR51qjbqxlrm4rhjE7n1ZMHtGtn+u3Bg62sIWNrHIYZ707E+dHh87O3Oz6/l/Ud0
F97kksEARFhqwURodMvZ5DfifDuqOo9slzNbbO1MWatxMVCcy8SDMKd2gU4P6WF7zHg2GEyYldyE
eB5skPhnibtFAUXV6uRsG+HBKVsl2+eF2mZ0v0nzVP6E1+FdbyuNrd1RSslpPxg29zp6da3FBg/C
7KphvRNoFAi6zgV6uupxK0wtUsYyKl9moZWZ8nEneNq05bO6yx1eedBqIi9sM2BB0rgKNdGSUdt8
SsBf1HFOqLzvM0AhoSRWK0t8XyhLu9OvLPEjx5CFAwxQFOEw9HGHwQujp7A9V+FTm3F8WI28hQkG
F8Kym6UpgIlB8bXuRx3tRfHbdtytQs/FBNteNPSNLucBhmkePzfNUSb7sLjuA+5zC2c6FAYMmqon
ZivCFTDs4MINkq1H/WBeNRA0Jg7EBnYG5wqEDv+7dW/hGLNb0MgAQkDwV4Ms1fIN1B7UpdNZN2p2
NvMbMn7aHkZOJrElt8JoBnJWYRgz8HiMwQ81Ok/TaFvqwVKPkUpsqX/ctrgOGAsH6YgvFnboVJhh
BzZ4tyxsyUdJ2Em6h+K823vdYTzjwvvMO9KsdGsB0RcmabwuTYamYJEeXio3I91LoINQvqVcReqJ
pzS4vhNb2GLwIQ7IOOdzQE+mdN9CpYLwfA96FgqGvEPH+mlf1SG3BH4KqHAyGD/MWQumSkJvg/Gu
+ticIc33GX3U5/DT7CS3lN93vJFux1uJk+LreXExzMxiNRVlqUKPxO0QOJb5OeWdgtcT/GKAmbNq
bA3S9gIwXjW9mdxWAWifkycr+MGJRzpE7xPuYoiZMJCdqaRLMIRx54S3Kojq6ObCAC3ybnLD0/+j
o3U9xS8WGYhPlTgRjBghIt/VV7TXKTr3n+tTbNjtMb6mt/jGc/8cn6fdh44ii3BhsD/LxlorRvgq
aD/QwOhFWWGHsuFvD+lqbGgi6mVES9PBmvI23Yw0y2KD4ChMW/36LrLHhNeAubrCLEwwKBkEuTjG
AkwEwlUvvjTafWM+bnvBM8GklqaPc19rMFEM30gQ2pN1UHhMxLyRov9fAFOaKNUsThSYhAxVK7Of
Cbr7d24weaSOSRQFuKZ2ZfFrkbzI2dec191J4/VdBi0mg8kgRMGczBlGqhOJSwov6p8r5bscpq4i
clvmeMaY5MnipFaJAn+EPa1dEcHx3bv0DT3a6VflBB4g3c8eiMsDvHVgX3jJ5E4D+dWspvsmiJuj
Wzt1g9yBTqIT7jMfu01u/SMv/phNVNE3EeYOo9pAtLNG81lQ2tNtdsx2tWd+x/3cPpGchnfxQ3Nz
Yy7Zc1ZExmLIcJPljnHmDL3qKtNDE4l2oUW20KM9M/E08VNapk4j8+T21m+dLkPMnryIVDV1PcDl
1p8h+Jo/0tVTPzRfRjS5eJPbOljQHMsdFc7xcj0PFQNP4Tr0GtiWeFEUNCmn2yCz+ia0L1n/6SNJ
+Pv77G5VNQVCKrohnmuI3jR2WBfOkEu8s9jqwqJdzDDAm5hE7ImEhUXcdZR09T7B7oo+PIZgTBAt
1D7VdnseUHmvfWQ7sLDM4DHYQnVormIADeNpGJ24fdkeQAoh78Py4hkDxgna04tZwW5ABtOvleId
v1FszXiYjS/bhtaz7mKIQWR1ChqV6HBEnL7GzUlq72dhv22CE2wKg8iprKF4kJpIhaPVQsnn6/b3
1xHy4gIDx5Va/ntClfNboSttSfBaqbCjKLdBhMOJOd7EMHAsSVGbixodr/ihqX/oaeNqyc4Ydts+
/QF9DckQRRXN/Wxn/1wJw6RQojlaDV7doZxvr1+l3yhvXuBwKTLWh/BijcH6MJLTPKHEEiSxnDbW
7GEcbTl/HoJnKfzOcW0dci/GGKDvO2LqlQnXhK46mRpKz7pBfTIEiGVA6ksowZuM9oE+B0mNVbi8
Nvj1p2q0x/0zsu/UvWcYzyUV/BJUsQK7YF/KbHJl7FLwiscOGoE/BBUXewxI6WoVQAMe9qLy2giu
EpWTXusZfPk+A0XCmAVlUGDuMu2kBWgu/Jnwtobb4QFJvrfbtnbOurKn5NZlUtg1hOBaYnelZlfz
VShVnLVpPcMu/jCIVOhSkYk1/JG1L6p+q0KLs0PJTcK5QOaZYVCpl8REEumwteF9jtmvFRvvL4X0
tB3tK12LOIsvwo1Bp7TB+9VMU0s8Bk9tZENow80PqodjMtpzWk+4Fg8gZNpnj7TrnHDV7Gnqvl9J
LsPJAFYoaDmZNdhXGnTlHFXFI7qfl5/Dcoduf87c8WKRwZGqVQtiUsbFEffyxk32PeX16a7fbSzG
k0GPKczSTB+RTrSgk7JYkGN6ElF7Fvk8QlGeLbaSLxRnyZpnOnav9yh0X6Fca7vuAAFkThavL5K/
p+n1pyxORq0xtOAWhSldb7xarw+VxJNVW737uozc65KzMBGnk2BKBCZ6K7sTFehb1arThtOVJAS2
mViT3WfKcwPJxe0UWL8B01UUj+K1GBphTAoUpMd+JsSUtb6ROnRrL3jDc4MbsPmIx33fuv3QpfXC
IhP0st4rYkqZFozmi2h6Y8NZw1bjXIcArGHpqvlO+LuNZ2NOJHC4hGPiEB0lElNtB1ydOoqrG7nL
dhEYYkmIFmDG6CNQ6Y9ogQz25an2Bpferqmisz1THEx8nchFhJDASHtUBQF6k+omU3JXRUuOZX3T
C177+OoALmKR/n9hqdQ7FXeiCIkpfhDMvY6GuojH8Mjzhgm7yCzxDE3pFaw0P1Vz6Q5WdpvMhZt1
vKZtzgLJ9gvEUCDTCwXuSIiDAduzpDZc08rBrbyveSpYq2MHAib8SYaEynZm7LoiUNoSpE8Takny
K1nwDR6TH88EM3RZHsqCPmLohsIr218lOh/bX9uxxjPBpCgI5+ugi8DWbA7e1O3j3i15fT+rs7IY
KGY1Knt56FGuhG0L2WmY8yh9UBpiV/FTZyXe37nDLEsEPOFBTJm4IkXfa32F84H4ySx0ToauLhMX
l9jrCqvQ5rkI4JJSH+roRks4hZzr25WFAWa3OmdBpMst/JB3tP8vOpJTjp0KBvBeRSUvJbomKDf7
hao+l9x8DLd/h/a7Z+IwyYOyQlCUOaRFO/MqsUx3e6I4QcE2hEBEMBnFkZqABLRCxL1phJ4WarYk
kaPRD5y4WOlfwv5vMaDMdjY2ykaIKrrqokZB2xe7/NSeppvOrQ65l++yz9Mdr6iIk1oG/f8CXNNc
HcdGoUEi/Srqr0EIuhGF86q6opj01i8GIuJWyahkMxb177SxprlDDxjKFCzcEOI87Cg78ct4/Odt
Oqxs09FuNIhn8hrt1l39vbVg3/P0usNaTPUPsyq1IbYLLqCHQuVcMPA2MCw3bCNPUW8K2E7QN//y
Fi/wZ1BXDn7gT368j7/OoGDnjO8f4ubiGTOJZlOmevPKGDxBDSHzip1yLz/TxzX5gd756p8NlJpy
tmqrW8TLvklhJlXOITaK3RrdcJhHXDGfk4Owi4//nXGBxs7FNwb7Ib86Cj1Vqanj+175Ggk7K+Sc
unmeMNgvd/2gyQM8EY+0Rep/3BG88sT1e5qFKwzuj6ZVZQPdCVJORHAvomxL8FSqnedCwu4jh4SL
MbaRPTCgB6ATRLsu7tTpqE4c9KeD8m6/ufg+A/5m3JJcFOFMK/6axh58IpYjSZCwMo9DkjhSzCHA
Wsfi33Ggym+ByphJJKQW/BHAyJoq3xpzJ7anDHTwmXG3DfuceFDpVnuBiabeNnFH1WBUSOrI+yL8
Ug8/2vwWSjrZ9HOeee82NFO2hpKBfcskRjNEGMpK7u1Eee5V4s2aH8bft/1a3xBchpCBCQjlmZAp
RSqJyinXTxGvdY4DsCqDCB3SGBVAdIqMQ9BjM4s18rDtwvqN3CLsGDhA82lcB5R6+99eKzdNwLgR
OdBMc8iXia+rQeNqa3IYcJhjIo4WBYc0QtZG++hYn8AzvwtBwx1xNzW8UGAgotVGSc81WEvya7HY
qYHkdDj8yryLM85UsXJpKKP+l5ffnG4MPLoU/UMgWZwNKM8IAxEF6cwhonk0D6ckS8AmSOzGiDhW
eLCqMchAkrY0IopE2k0ALedxjwqFs7FrUelG3I/tl37nEKtS001634aUurlprxShsEcQUssc6F6v
XLkEucYAgjzNfWy2NOaupvvqFyV9nV1at6w+jk5+nX5SjrSOD/q7nLHkzRj9/wL5NGXUslqGYRwX
R/1OKK7LiLPYroPQ5TqEma2sN8AASG+WUlwiZbggNsWXbYxYXykuFpS3TijQwM3iAVNUGaUdK63d
4d65Km66oMPG/WHbGM8dZqpI16ixJcOdkJBdI3TQmiu9bRPrmHDxh5mUwuj1oaenArNDWw05iQNx
Uuncds/bdtYn/2KHge+wK/p6ovLcg5LchWryU41B4CqYvGf0dUS92GEgXJQDucI5Axe/4HGB0sBO
v5WupxvlqHjCoYw5o8fzisHvrCkVQ6U6fFre1vYoJBD+M647wmu159lhkBvavUpe0/vfRHqWAAxm
cNPUnD3XH4Dh99Cxl8x1GEXmIGGKlBsqPSvZkCWGPLd5JdEuZ8UZd8Op8MxzCZ5yzsrL8Y+9dNYK
sWxNC9BQBsdavM/Cey2/3w5AOkTvl9qLdww0RPIQQy8UgZEeIjD81dCGR/n8kdfS8IcF42KHAYix
KTOrogChnzsvQpdL6MqH5KCgggK9Y+62Uxw0Yu9Ja6UVzInAqcG8rsu9JKbQrDuk2uNHF/WLX3QK
F+gdVXMtVvRFpWpLt+ydCRxMcfVz2x/u6DEwUUsBIYS+if4ra7an50zxBs8qfnj337vdcfozREhp
WIqpKyxFqVZrmdqquIHpx199eYoFTsitzs7l++wdmanoAqQfoaZnqr4+lraQ+o1e22p6p1gJZ3Fd
xfGFLWY7FFZto1glbAVV4s3pTStUthqoXk8CTsyt75IXpphMkpVE1ysRpqY7vBDhRiB0UY51l9I7
OZCm8XS+VxfBhTkmofQsaxTaHuzK+qnvfhbSy3bM8b5P/78I7Dium0huKN1ddy+0Pxpclm8bkFah
Z+EBkzrxVA1KJCLO6Oud7kw/1dvYt5z4Mzrhbf0KIqcOeO5BaZ47fcDZ7q0i68I2k1BdKBhj1WP0
utoX2uumupND3g0RXeXeQevCBrPmpqZYjhIl79Meoutor5zQ80KfKGfsyH39uw5RUASGK/ywHrkd
KbwcY1bgsS2nqEobWp4CWUdQtoWhDZrak36VHWq7dqhCU4aDm/S8Pam8fKNzvoga8OyHRZxiXNth
N8aNrUPjTHyueSVL64B4GVuWejTrzWCyKtgxz2ia9Ogb8+yYtgzuR9pMvu0UJ1hYAlJzUuWi6RCo
ox7ZZaPfyMFLrBBOwcP6LebCJwZAlBxPiUUCn9LD9Cl0yocCEuXxr+ifwoObaW/82PaLM1ksIWmE
zptgNuGX2T+ZppfrkafNu25I3G07nEQ3GShp0SQ8WFSskNKfKXvaikw1writDhTyNhLuHQGpRnoU
c8KfyjN3klvtrHvlWkUrlu6XOyW2pcO2X5wkMxkQiVVI/wox/ApV1Zmldl+mgZOb7ecOOoJkTriI
yTPIIIoSVEE+U9TSofNQ29IX2aOUoONd681eAqJ9h1LmZTcf4c16sycwGTxBRYJSJxaGVjUmlDBF
x76QOGcUXpYx0KGpalp3dMGRcJvZkV1SPZtyy8F9DiaznBdlIqSBIGEEqwQU1kkBxnpfbnW71b7O
KGTuCs4ix3HKYvYftNyimyaMm6bd6MYn3bwTusftKORkscXARiQlY4MnbTyjtw+xcCrjYy3t86Di
gCBN0o3kYjt7YiEwWrPH9FT6dZw+VObzthu87zMggeq1NG1DuDGFEM6VQfs1z962ifX0QS+UBfJU
1WAZfAN51pRaxqIYqH7fnhrhMJruoJ61T9t21l252GGSZYwHWW6oHU1VXrtcxy9/Z4BJFaJp2D+L
mIu6OdRza5cBT792/XnL+O0D+5SRGcIQ9h1MpCDzzx9A43PdQQUW0tDDodwJP4aTcOLd89Gf/T7E
LjaZZJmIUfXBjHGjAgLNLkFjAfz7gMw2xbKLGSZhYgKlD0kDBryyccIM7bz7ezPMBp3ojU46CyOo
Cx4tyGyLxyG9DcCaa7yUyrkyeC/nfziBXBxjUqhP0AEXUjl0yvA1oyOE3lNcqgL+O7/X23Gk2LfY
62VgQ9IDHeY0CXSftXyVxPnfZSz7ukG6trR6GSYIGW1F3zUaxIbyu8l0pLHnANw6jl5Gj1lcTblr
ogLHRddoH4Sw9Cb9qUXlWB8n/nb2cmBIZeBBiKaiJiYMtamfCIMtTsdC+Kpq93rEscRLKAYndDVR
MqWApSoJbfXXWIDFu9v38808v/TGbRXyCMvXl7vfY8g+cQRFX6o6mLlcFOATEtmkOegRz8h6Dcwl
gTUGJ0gGCY6wghUZuuFoAXKVQ7yrXfq+C1721q5PlQuiEZCoWLv+etoLnJZoTqSwjx/y2LZqKICd
NZx/yFXkFLpwmIfZnjOeNjVvPBkMUbVIq0zKOT+J56p8iuVjM3zajkYe0rMPH6NQkEqkQULvluJn
9HW5hpOdMyf/VRyIo38uXrQfHJv0d28gvcZAB0rI6zKhm4nGSx/x0LIn5x4l61Cj/Xerrj1yLFJQ
37JI53QBVkUYz7mew8sB2qaqk6Bszv4+Oqqf+cQvXratcTKc5V5qhjSZVHr6NlvwEg3BfdHOX8Rx
9Atj9LRA+bZtjrPf0BhAMeqilSKaD2Uc3+qtQhyxyn5t23i95t4aQAZLmjCVgkmHEUha2sOvqfAm
w0HhXh8/7gyjcdKJcx7meMVSL6XzEAlDAoMVJKWnfdN9pLjhgiJsV3DSxFqdU4eypPabObnClNkD
CQ9ik9tpZ3GWMk4q68yuI1SFWo3o8aav6qtEG09Tp3oN4fGf8MwwiAE56SjrJnilWHcyrlPB62dF
srsdDOtGDMPUTFwQg1zsbTIpYl9BHAhFiEXkdK2JB9ldbf3ctkGD9n28XWwwCZulggGaO1qwmYV2
le2n6Usw+3q1r8WXrhE4i/96sF2sMYt/kqF5O49hLRVvi/E6Kw7b3qxz6EEY+H9DxuRoU8h6FUgw
EB/aQ+oHtMMEVMD0Hl93e8faFa4C8vnkodrn548tWBfjTO4aMp7QIwHGiXVdhAdQtqP7zs0UXtvq
H67lfhti38oGI/t3GOlaMp0jrxTt8X5AER69gPE+9HR+GVT2faxLWnSs0zLouD2MBjRfWt/k1UHT
ONuIw1eXFwtH0NddNhB6gm+OvbbLA9xOQwWL8MaOE4HvegmEYoobmlM1eusaiF48b0fgH04Hl7mh
P2DhSKkUUxeLMCDfzYi8BARF4Nj+MriaQ+WHPsTJtpgbBiPMOawTNYG5FjWYaM0WyFnFKWjbKd6g
MSBRT1XXFw2MRFXyhMIdUKCXvD0YzwYDDWVbG0aRIAD6LnOz/qT0PHp1Dpy+vkAvZkZtFb3O6dUH
7fmxfraKH80JZ6S4qclgQErKdlALGl+uiW1zY0s28YKrCZJd7ZlXdsnx6BUNFx5N6GufawrehnFM
h9huBj8SW45L67us3wH9ekxYGCljXVeQ9dggQKU4+ywY6MQu7uWgxbFj4KwPPFvM6t30Y1xJtB5E
7Itza4JewVJ8K+rdNK49EFNyzPHGj1nFh7kfM9WCa7UJyenpqkt6uxd+/lXyvFaQL8bPaGM1SXtM
UgVph+Zmjrjcv+I2dsrUzYWFyNIqdHjDjdk6FELsCfPOiM/57EnWJzE/oSxtTnnM8LyhYyBBjuRk
miPY1KzsWsGTRj9Nuw5FstuDx1kWZAYVsqmQB4uWGJhBZUfYCXfonyeH6L8ryNNLlkuQM/uGEJyx
pUD3DUH0WSndRAhR5XKcolPQ8mKcs+NiSSfQ0FjLWQ1TRDqHybkOzoPwS7B6pzJ2Nd7MtweQM08s
BUU7JUVLqGOdgKI+p61lu415s7TO4GFKsiyZ6MbCne/bCJxVtcrTArtueteXeOmNAB0z6xp9emgN
oCSUUOz0pVuI1W17t36qXhhmVttCVv7d71EJBqia+No1HilFu/R68AFCwPMM2baWpzG4OqgLq/T/
i4Qra5wwjBgrSTrsVOkhrvxsuud4thr5CxtMgk3iVApyhOtTSuoxoUyycoJDdMQU2iiH+qV49MGe
11O3GpsLo0y65WNV1A2t42gzX67RLzNYTpZ7Q5NifyHYVVC6226uAv7CIJN3WdOqsyXAoIRq91o9
VDi5j6bii33vhlW/27bGmzdmccbBWrEKWnKjmTcz5M6GxsuHu7+ywT6Zp2LdWiJ97VXUFyVSr8ri
VxOID9tGVuRAgFeXcWPfyjtBb3WzhRUIDRxEPE/GrnmonhKn87Wj6cde5DZ7Hh36+uZmYZVZnrMe
3XxkxGwpaftFHeKnXtIcWW1tI1V8qfxSR+mjmJHTqGiQh0o8Q8542+vVtW7xExikMVItsxKCn/Aq
rwE5VFAW3qHG48i7duc6y0BLNiV1E9ewZJ4nL3RmO3bbPaUSVyB98qE3mYVbDKLEiiG0kwlj4s48
djtsf3fGkU8jvrrJXphhQCUKtSHNQuA00T5rI/qbOZdJ66efhQEGQNoymvSALm69X+J1SbKjo3qL
+MCg9U8oWXe284ADH+x7OdEa8POHGLZC/YKqwDLUvUIUnKZ+GDrJ37bFGzsGPKZAxTVWibELiKMO
R6l8+qvvs2/mVtWC/jPD98fgmA13OP1uf58DfuwbudaJUHGhtxNF9n0A24woPHclT2GHMyHvXslr
JQ8mCU6UkReaXpFBFPkqTB7igQcENNHfXRhcIo19KLe62ZSVHghICTAoAhZOvzfQcyZA00xwuTrd
PHsMHOhDlENuDKGWXs03OjStQz/a1fQ2Pb9W9yAn4zQT8KaLQQQD4ZDmdEsVNyXqu0yHDJYdTTyV
Lhq1W8PIIEKBwjk9KuBW33eiKwg5sSNTSu22NBWbpCGqOfXOnsP0NsprTukezzYDFnIiKC2hzxNU
OyEBwa501H0+pwhvJJk9RtLVYqTKcDHDU+2ITb3XR7zqdZ4NBhyMrJ0CgeJ37as49ktuQRy0jTpa
/conWqBN3HL1mbf93Q5KTaSr5WIjmlWdBYFGatalJE7FDpr18kF1RVw3TPvqpeVk3TYGaiLzJKiW
USGSGPbEMbjXTdnLRoETFJytDSrJ3voEdZfKCCzYoIlNWXvJXf459KEtMz2PzohizvasPbdcbRn6
3T9ngsayO8G1oosIonHazT4tnVcp8SJVDsVee9dzVS55Y8kACqm1TsGbCNaTJ/TfZdfdrnDUZ+ub
+SD7qTec6h1vk7EdpBr7ntDJCujUaLGJEj3FpLRL8Zz1PLX69frK38CsiQyitCrI4UQF80cfHWlM
4slxRvEHZc5unQm97xrPJv3k1tQxQDKa0yDgbII7V1puls17lT74Yy16ikrtZXsZ5U0bgyZVFgTa
SEGrsDwSXSu4Kdg2QD+w5QwDJcpYVKVMd7iT9BgkO0LAgVTZZXdPxsi2Ms4jOycm2KcEPSVE7+my
FkeiM6rhnTLobmKOf3Uq0tgnBFUcNXADw4ym7XVlcnrzKkq5KcVJYfYRoSLzv2fm8PCPAKR4+EcA
MkK7JO9VhBMI714SsjbRB7pAk2HwsS/0q7z2tkOBs53W2A4blRRKntD9eusOnuFTBnPBI1f1J0qS
NuyVx7+0R6NlsZ7MRAOjLzjgkLuUMT3Bw5npat7oUMITECEftu3xhpCFikGdk15C3jZB5mhd7stp
wjEhc5ZIlpNIyAWtV+hdzeCQa+OqxUJZ+rEb7VrRjiUIR1joxBJtNJzuatyoxGiuFVzeLovnKAMa
4NbVNeF1CyLdjVPC11nnnFa11y6Qxczp01CQ1yJpuhPQHWVfOJi58+gVfnnmno05/rAPDwQlTW3R
Ik4GZ3Io+9y8z3atnR0Uj79/42UB+wKRzrppJrQHp/FoF4K0DzB90h2l/xBPqTPwnrv+MJiqrhmo
UbRMVu03w/tqF0ZgE/inDyw7hg/t0bQDu74b9ryHr3UEvhijoLaYubYsB0GKQ+wDNFMHB2hip9oY
OlHBgeA/bKwuhmimLAzpeO6IAhks8JTxU/UqcBkFh93P+UjbU8WT9cg9w9Cl6v1SdrFIw2hhMQrQ
pBKrEZYyELdRGe8OMt78W4315f9ihkEtTQRF8KBjBPNIO9Rm5KIUfJelqq2YgruNWLzJYhCrC1tT
Gid4lMzEDUyvlkSXVN62kfXsuvjDbGdKM9LjIcBEVVl0XUThi5HWHFj8Q05dbDCIhEfwtEoKhDjV
0gkd7XPmqIf01HrhPj4Kpf23UU5DZREKeliJgi7SgQuUzxkpnGiefglT8+Ovho6tjByU0hqEAWYk
rFbzWRs53RM8aHhXFDmqwRDkr+OmfTHARdhT1lyIHmlOuRuf/84bBhrqSQfJMiUImqL5GJf9KVC5
HcPr6yPI+hVTNEyZ1QSP9KbWLAU2RN2d/QTMXKA4eyy+z04DNBcOPKGbP0Teb4PsjlNDVekcqTBI
z3fFfe5CWudRhbag4jQPxFc49yjr4HAxxxxZw3w0hLqDuQIviEQ6lLVuE/17EnPOrevIcLHDzFUp
9WFv1Ggil+N9YJ706lCrnFsGngkGwIskHMdJgiuGGtvCFNsmuW+1h+2Y4xlhMDtVoyjLaTN8UN7n
OSTk1L2S8h7Q1hHuMlj0RyzQIJIavSoqGBnk5pgYqRcUov13fjBIHbcjCLxNDFaY1sdsLJ0oSk4d
xE+2zfDCi8FqJdBbkhowU83oj1RBeigldmAmD1HJIwt9PSS9X04vo8ZgdlXrU5ZaALfBoaJU0FDa
a2cLG9bSCTkX+bwoYOA662ULvbs01CyU0pqzrdSZN5Uf4nE0f3vE7iOT3phaMaRJU54y66bvOW6s
zo4lQdnBMCVs55jZKdrRgHAI9AOqVP2umLPXi8F9g0a0URc5K+rqiC1MMZOTJmLS9jkW7RRKj9rX
IPNTiZP/q1mzMPF/pF3Hct04lP0iVjGAacv0+JKCZclhw2rZ3cw5gl8/B/JMi4bphyn3xhtX6TwA
N/GGc7lHMUolXaMMEJZVHGjT+7llHm6Ls+AUfPXSsJuxsEuEUjUFHz0oL9vPJP5vx+Brl7mqlN2A
RcdeTmmIXSeh1Yj4CPadzPtVWZw1pkROqlzBVdWJO3hxWIYF6Du70kmP6YPuFo+iqVj2vL/o5gaQ
s81Vmki1mgBwGE45QfnpWqGhdo4vqYE0omjiRCDX/KgvNZcxMzVs/Ci6wi+TKFgWyWmKb51ogF8g
cvysb5pk+SI1kIe8OddYHJgJZEEkb5yVlmxpsKIKslBkFxseTc8/WSLuedHTcEZAISvNmo7t3aJY
xkupY9RflzJ2zMVpyVGdUoHnEd0ZZwl6O2/nZoAogBtsKq6tHNzW0X0/sJE1zg7EuUlyhQIg/mv2
FzSFVNiAjgbTlzQQUbwI3ocvSiYzlsorC95nnP5Sm69qd9VHgeEU6SpfmFyats5nZtY6BKCKh6TT
6rEmlySsvcQvXGH7juCB+CJllGS0yQocqlzCqoidaBARYe9fGwHJu4ntvlgt9HN8YxdoyoxbeOqE
UKe22udpjtyxbf7Ivb3DcNqTkpoOegKYaKx9JT73q3kA1Z00C756RMfhNKiKIrtQM+DYyoueu8Xw
l0UFeegdi0aIAWZ8Ak4cTeE7yEqipF06UMUbV9lTjK+d8le2jI46iVYK71iDn4CYcGxCz5kUUmNH
q+LZS4PppGtsPlt2uKI2ly+tM4oIN3eu7ic4ThLyxW5MOuFc03LOl4Okn5M/oA/9CYKTAkoipD9S
QGRJ4zZG6cgaCgU6TOpTLi45Ms/JObqf0DhZSNRkNOwVaCwlnSBFbH2xLoPPRnuN2BG1t+91Fv4E
xxnTTJvVkYDgxcPqMYMRR7vWsQu1a3VWn94+GlGbk75LwkUUe2Wsn4A5I9tjtB+xkKwwEojO645V
ULsSmuFA7Mzqc/T1D0ztFpAPvUDKZBmzxjQgRz5m1R9K2A6pVQWKJhBIPvrCdNRqYoui4lWN5lrW
fDRBpERGV+CjBPrMB2BTnViDpOM0jHg498sDGz8s3T6wsPOVzR8mp+w6mgLXKzocF4WtdqFbWgbl
TiXLbarl0qtYf5aIGhcENoQPv1Z7sOLVwB3WZn3Gfgwnjqsvxai7VRx/6mXiLnUhCMz3vORP4sEZ
klFtCiVHb81bws5w68MQrgfMnbPECZLunai1VnSVnFVBLqMwFfaANqiI+3vS+oloVkYkI5wpactW
rhbKdJs+rPSSTq1L0iDG5tDbwijC4WxI3S6JXKk4iioTZ0m9BUR1tfk8yZ9v44iujDMZhjTmcsRw
FLZi9YPZupmIYnQv/7gVAz4gW7WukJIRGKxCF58ZL438sLiYww6yv0UmaSdQ+gmMy52tWSevpYQH
KoeLbL5omSA3J7gwPhCbq2RNpArqSrXayZqTQkrMuorY3EUonFEou3Jpe6Y5vfK56c4KuJfGv2+/
/N7Y7k83xUUVE0kKrHADRnYEJ91pCpE/tU/YECoIlplK3PC+NjvrJnpplqiMbDApe+ZyHtV7CcGY
pvg26txUtOJP5AFtzgIUqorUaYvXkQ9LYAYtKDzk+SBhO9fRPmTn1CvcaRQVqdhj3DogZxMiI5bb
NIHbJYf6zOp9TVAerI/zN+Z04+APqOR/ejfONFAQHIyoeSveXHl9iaWPAsEQyR5nEsq41NdUhlzU
Vu9iFflZS/Pvk10lAn97G0flG8G6Ihr7KME51CZQZM1J4iOJRS6B/djfv43Kd3/JxYgd9QxEPr2R
hYflkfEIiN7ktrlW+QawWI10KcpwZzLqENkZpSrsYr5r8QEvUNrboazKd3wVeTNFEgPqPIpOsyKw
jlU4eiyUNY9dcBvtti2Fp/lZc7PEsKjKwju0Dxto6NFKUVJdECurfH+XZmfmnFqAeGPccZVXy1tC
tqvYwjzM7KHNITQf1gcRkanAJ6l8x1c6ZKXd90yJUNHB/ll0qWABY2AfKj8VaqxI0jkDUc4VHcyW
Pdpw0OvQlB9zXfBZvTdVtLEKqsxZhYnaWC4UwcpmF9YGo5ytY+Z9sF3za3bHmgGHyhXIokjmOTsR
zWYEpimcSkKVArs/jzQyj0v8Ma9zwbe8QIn58ltnZ20Us6CLbTZixrUP2uNwGMP/JO58w1ezmgMd
CiYTheTm6vQhq8xPtyHe+j5u2KO3kHnjDOUpiYaCfVsPXhsOgXGQnMStEqcYnOzTdLa89VBfNH94
Ltz4lZHDpq+3f8G+ToNeTLYJUbAH+WednpR1rNFVoXi6ho4KqriobIpkcd8hvmNwspip6JHSypHF
/aw82x4KxZ9c1pSqhhKalibRhPxvYpl3RE4WW7Uf0kYGIsalHUtJv49aF2gkckHA7BWWeqUaTZw0
RhNVkX+/faN7uU2o3r/gPCFab9GJSOy4BVr4Erd1a1fFSgr2ifMHtN8/QXHRrdbb6VAu7GbH2VHX
xLXH+1kXqNu+uXo/D/NBGxkl2rismjnAXOnPWJ/kUPObbMcC6yEC4SLcNUmaqutxEhIHNI+9QXuc
U+U/gjBl2JykrOQyJx2EvYvuV/njkrpUtB1CdA72/xuIRaFjWTLJi5Ce11ZvKf8pEoFh2rd/7w/C
RbU5IbmZEhyDMe71+IrWD4ovpqX7jVN8x+FsQ5mR2a4HnEUflmthZUGfxw9L+ipZ5JQNiSMvRaC1
4WwqD1jCC67EWRBwCFWJsxxxgdHpt19gkg8deodX82jNoVJlTgaSAG14na1Pdpa6lSFIMQmROQsC
joUYtDJMHg8rKBBQenPjA5sBo6Hh3zYYe/2dWy3mO34K05TiOgMWa3xsKZKE+FRxE0//EPvp1XZR
6/V1d/VVR/dXt3MYF7Qi+I4VHZjvCrJWeSpVBUJlqvgB9pmlCgsKuhkrTHwR64NItHhitIgURjRE
zO2AlI3FW1i25f5YtkVDUYMQk5Jfney/csxvhQFdT9qNOe7XGgsH5F5uUaKLP/qYKydLfZ1ALH/7
QffaFPGgYDwybMXEplzOCMSULkadsLsc3OQB9fSnHDH599FLHzSfbdJLHpNrdRDlOvZtzzssZxey
CCwNGnvCuXmZ7Zd1Lp08/iI42/4XxzsIZxRSXV6Mrkfwxb5sKy8/5c9RYGBkrQzoq7BLd//p3tE4
A7CObbnEBeIjciC9oz0RqAYLzRfMeCGBDuLA2avuQGPm2MdJcFTmDX4Vm3dszgTkg5nRuMV1du21
Vj8RImi32g+Y//37fBi7gJDIBC8JnHePDTjp1ZgxHz8eckVgXwRi8ab5G5c0YoeCSRPgKKbla4vl
ZxTNXan+R871/ThcmNCpwxDlE2BaeD6bHJXlfm0FZpld+Y0n4cPlsaUTyGbxJD8IWYdQe/N8oq2G
IhguTujM2ZjSAjBF6pPqm9xc6viq549ltjpz9yUTpVh+89n7fnecwSgKVYsRWv1QqhGFhiyQXBOk
7rlL77FT3lkO+PD1OtG4iUDE3wzZRjTo0BXI7wB3GQ8gdvkT5rytIeQnF2ydlBE18fdp8XeyBFS1
3BZR6mBfiBELxPw3PuX9EjlbIU2lbMYs1ZsdZx9vF2Ag405/ZLkQ21MFnIAi5eWMQ1I3Wt4zpVKH
b3kSXcqkcK0Ene+69icrDLa3yLeYYUY4LQZWHe08NpfZu/YHE85SxU4X80GkxqJr5EcVJLBhpzoL
ktnkAOuxl3XUvCZfQdYA9a4/mEH66XCc2RjLTMvXakZ6cfWl5OPYCj6xBQ/1FnxtRDxd1IoUC/5+
NUieotqHpSg+rm0QddLn265RYDV4lqRRp3KUS0zY29dcfcwT0Owvr2CaM8Gp2zahlBaCQEPgHXnW
pJgNsiYWEBsy+UWNjJwFDh76PZ+uQ36K7C+3D8hc+w3rq3LxRTw1+VAvgFsGNx4O8vfJ8h8b4RTr
frrgXz3+hTBp7qs2oQzmMxNAJUy84VS9sLHZ1BvPovBbFK2pnN2ItJEmpoXwsPeHSxoWwRSmfuna
/vq2bJaNe2iSY3+/fZlCWM6C5M2SU5PZRvUr2kaD7rgeC0Q2po+U9GX0Zi/9kgciz7a3SmerbjyZ
kqzYCYqWQB3Agrwc1yfrccC658ijjYNW6dFb/dIzHOrVgX3ERrvbh94VWFPVZNWyFUvlW2SGOrGX
JUVKzbQGR2n9Uj6oSeOpMxb3YC9LJlKQXZXc4HGOPK5iRUerB8s8DWh/GML/H4H7rhvdwHDumxZS
2xALMFmKBaRjeTJnEfPfvlneYHDKl0rJKpkSMECvcjCDNVTuDAS/A0JfyRM5gd2QcQPGBfnamFqY
y2fv1DaOlT80Xe2uIrYQEQind1SbeiUnAJmrc4elFxR7AwQhtgiC0zENZM66WqMUJxFfItd8DTTp
eFukBW/P97wQndaxHuMUq3TfKaepEYS8giPwzS6akibJwo6QyJ3TD41bLI2nYfPs7WOIYDg3PE2F
YfSsjt0vYUauGZrxRMwLIgguxRdF8Ww0GiAy+2ijwBd3/ixslNgPpd9Fl29sMQ0kMggrhxbHAvvd
q3vgYZWW4UmNW3/sMGiQHeyP4jKsEJgdfxNoWO1QjaUJ4KVwka36XEwOMkfuEoJicvDNU4u7vehQ
1zksBS3I+501m0NzxqFu28iymXEg1/QlOqBpE8wuxdm4Z06zESYaVCYNv0QCGzzOPlB7JorGyqg/
OuhASnKy/fy0nBVQTHVhhyVDy4Fts2tc/SFHld0QtafuV042P4GzHl1UE9KwIyfH6VKiM4t87z3q
VTi64dGAZdtHR3NG7OYtveb6J0RihGzwOdMiN2Xc2EzOBo+cVuAygmZ6Xx7boLqK6pMC1eFbZlRV
6lE8Zu+7HmfQNYz5ZbBeblsAkYfhm5hpi20TKnPOyaX6kVg+6770VfHLIPJFXZGiE3H2Jootw64n
gC3Rdc0U0K+FqihXJcLgDI5WYC/vwExnMZ56s3MsEg7Rh/94a1yIkTRLqRDWHjEF8Qc0zIfEKy/U
YxugxWRh+w0t71LHN8/QaKnAds8E4VDflX59JcfOz0EB0LwoLlo6w0qUIhCKBWdbZtMkhZziFv+P
zGY5p4c3HvJAEtIp/MaS6aaG+F83DMK9WSapdroUKrtO6htu6hvLoQoHv/pA0K6zDJ5omHNfSN4B
ufdr0n4YpwmA9uDn/T0Fy7qImXU/RHiHYD9h4xkM/P1mWDWYikh1anlB2jJ5FoihCIN7JRmbwbOx
xjHk03D5kT9q/Pi6nGZPgSlUvtThbUTRvXEuAOReShotAIxS+UFNwN4uD4coE1ZT2YP/6mreL4+z
81pL8wkbAX+4GnTFgrTMdiPs/2ALOWxvFdRBRPfImfXRTu0Je/OQa1GVO9uO/taiUVBP3a9Om/8e
ia/3xJ1ijlaMq3vLYl5tfw4UFzlscQe44PL4ok5c9zPoV3Aalssx3CyYzuT74PxYntK+ii5vN0Gw
ORhn1PWMpjlIQhBxaReTHhcYp/olbr10EjVE/sYqvd8hZyc6VZqVigKKrSknfnUfeeSoPUqH4UBM
5w/2esLZv6NxRqI0arXHSD6MRPUlKv+i0bXPPv4nfeIX3SR0nq1MUhRPwyJ0vV4cYwgLqfBvo+zt
KMdJUJYilmaDbY2Tb3OyeqNiTS3JkZzQMIZ8Imsaq58lN0Fi1tfcASl1xE6hsA7xmzf7F5sveGS0
UvS4h6tkw7+sch37kjsHM5ylehaWGFnvwy+Gw1INRbYUTdP4wdlRm1rDnpjfOjVHM4hPVRg/MNIh
MY/SrtxvoDgbVRpR0Rk688rSJ2n4i8bB0PdOrjn2NHq3H3DXPm2guPcbQLPaWx1OlWpnU/sqq4V7
G8BgP/bGvfEftLI+W1Y3QhCXJgkUUrtxOn40Y+uirVKEFdzYNpvn3ystfkU28ESMxjMwBFsr1Nd7
zItWxuTLKbYlzrUfF7A8khqsafqyVtq91Sujk6lY9VFr8+xOIDI4SHl87rr+XsUSPKfJycfBnq7r
nDxWU//UN0OYSPlDXdSBXk13aZE+EyphwmrK3abOLs1ID2AcPdXldLEW6mt97Gtt7I2z4WJo0ieZ
epf0SC8ZSX9IzfSxb9XvupZ+G5JhcCq9fl6wKotU2RU56FCtCsWJVvmMybevS2aFeqM8g5rlJUrX
L6tiTj4YJAUaKZAd/vsewdW0yKxbODLOKZ0cTZqcRNedtAx68dex6HE5Cx2rdS43FR639Q3se2Yu
AUQMNWgeFUZyR7AoXnVyNHg65EMssqL7wR3o1YlhWiZMEBczyIbKtvRZ8A8X5fOPtCPSgI/KSXNL
Lzn9UT18A8erZbM0Si6byGLppWfp0pOdL44+RwJ/vhsJbWA4ldR6HZsLdJwqsp7kOTT0V1uUKts3
ne8YfMhQ9Gqu6yMwpuBHbauSneqsH9C8fG1fRfmE/RPZBBlamE+FL7Mq0py15hrBnsnHrjpW1UEf
/iQzZ71DcB410ou8Q8oC2e+ucFLppSo7z7BMgTHbt5bvKOygm8h7bmSQaPRA0chFZq1rYsI+Flj/
ai7fIbjAGx2VmESzcFeseYe45Sl76qFOjd8erQC52YfsVLgiznkmUrdAOUWS5Lg1pgXnKpTxgabJ
YbVjt2ptZ1rjyzKXp0WO/aLqBbZKdFZOoeo+gcWWcNacNbfZH6zlS6y8WMno3PZB+1WKjXRwKjXI
mTHMNoBS6lSzswTxXfpPdIDhCPKD8lV6zkHVZuXB6ndu4otIRn9jp/59U77garQlNsxOuF72yQtW
gqC4Z4Crq7jWuTkYglqyQEr5imsxzWnSqjhtWydOVH20c8FHjUCf39J5GzVIq3rNY4rzmGuQzJEz
9p9qEUWBCIMLyAt7qlarAoa1GMeRlkGXzXcysQ+3RUMEw9mNeZKtaapxV3F/qcZzrf79JzRIhLwL
H19VXaJpkDqmXBgydXW1f5hk6k+VFv63k/CGI7MStWW2KVKOFBNjNMMyQSJk3GH3fsNU8NXUJhvH
qGP2aX2a3e7IKHq70LqwAagaCy1FfJj7fYS2oenElC3DIpzqZgXRV2R3IAcyPigi2txpYErtu/S1
17UHaknfMP9wUYYGO1UWLVza5Nvte901Uu8/gHeVpKdWpNU2jBQGHyLDXSsPnGFOJGqr2sexTVsG
S7Su8r0tY5fUSaUkqpfKRzuoQWtaps4gKprsWnr7HYUzuRo27cxNHatvuYIcWXZWwZTDP/ta2uBw
z9Z346IlOU5jXW2HfRfW7o+VX7lwAHDfur9j8ea1l5KeqgYkHynTEPP3j6g+P6R+BMqM0bM+szJ/
f55Dy5WEraBvGY9f1GGDzXXMx1WdoQ0c2EqPJxtnOUjk9thE9akhybGSnvURXdXE/BIV5FEfFae1
2tZR1ukDCOTPKMUZThJJgSRLaDk0UyfK6tWVG7RC6uP3tWs91Jsf1EZ1mtI+z4PtZUVvuEu2YsPh
YqItMzOctqB3iTRddPB7gaGoeCBoZzS08lEi8j1R1q9yMjkjbcK1f8YsQbDEnWuU6SelRp48TXKn
stPDDPZGtYzuC7MK08X4fFuJ9lwSeK8NQzU09ATwLbNRlQ+JKUGJkrI6YH98mLeKyMnvWaYtBmfK
jSJZ5Q4rq/D96LJsQPSA/W+G6hZo9ai9OexMvxeE6nsfW1tI5l02jjAvDYnKzNPKVPdLIoHpLvKT
rA+KKH6UhvHp9i3uOastHGfiwdlrZKTECTspUFRfsx9m0aCX6KG4SLBQ5CjqOkAkoCY1D2kpGN4R
/X3O/vTSMqQ68lJeWeILsZ9PpBRNZYggONOjlrUtRQNMXELPbXUvixztngndvIIh//zo1FzbVEfF
HBVhtlB1CvMjCbKTyIQKjmFwlsVaqnRaItzUUqSYMi6DhdDgtjz9xrn+6w34QI4YPeZXR2BkxzQs
T6U7OcZ9EjLWZxHb6f4E4cZSMvXd6EpF5DSpVjxLj1zdfGW5uj7AcgblsT7WHsUsU2s6ov6kvUsk
G1D2/xvQojAtCxkhuKH0GlWXLhURKQivkDMBK1lJa0gMAZvPlDj3Ka1CY5D/WbFp3E1pe8mi0S9I
+4CGG8ewU0HYJwgb+CY6E0S4htEBnyBcmLEhtOxnR0ciRv0kEBammrdcHWca6LBggfgIJEaW3ATY
P4FpQhrEvu33aC+rwIxaIwv0/2hHYBp1C5kzGqppxuugMDGdM7+IouM8pUepW8NsKc6zQty2yu50
LfPUNv7n9qlFAsQZkzSb9SYvEMdU+YXMaF7CkojbCHtGfSOifAddTVu9qXpcq0GvFdKF80lXD7ch
9j9A39VA42zJhPUhGfaAw+pSZ/2M4AJroAeK7c+KK51qrzqoQsLwPW+8PRaXGaRjTrWGffP+KBWl
UHfrMrmVk4RyGLmy4Jt3P6O1OSJnXpooUSPDxjUiD/w2AdQ/T47pss6N7FE0Jym8UM6uDESe05IF
66zRMsGcvORWaFMxHAUzqMnhT4qjWL+iqgaK2JrOcw4OAzHrusU29bxBe0ii+53V+6RdPIGcsEfh
FW2LwwUY9WQuhZXk7BJll3UbrZ8M8OmwsfX4STRGtSf4WzDOnhgS6GdXC4cq6weTfptS21UsUc52
T3+3IJzpKPJ4kpMsg3b12p0smd/AiSrQrj27uIXgTMQU9YlNNcgC7TE5aF1nrFTA+hq7vquLe1u0
j3K3UWkDx/fuYNOKnaYE19Z2K/YLJGD87+RTWY/3i5I/ql13rbBpaVBsr9LXS6fiEWXTudfMuya7
lgtop7rOl+LksZaTQ5Pl57iT/dtytHvpCoqBLMMMseXMjSJTeQWhBygs1dwlihr0hYiVlQnHL5K6
geDMSzYS2TQWqLtGH1T6KMW6U5HPhowDizbq7crpBoqzLKsqZYat4zRGPHlxHgVNWh7mshcFY3ue
XN/gcDYFzV/xpKKOj09z6VtxTD9gahN0Vhl1FuwjkE4ZNiClwZ8kC3XFAMWgriv4h9PCvJzzuNIN
pI3aV9J+JcLuhF2bsgHgNDAzQQ+/oqyKNk2nOhIwNIPUdHCipxWLOFBZc/5A9lTNIiq8j2byS/AK
0ifpwvo7lGkMlZpcppKGtyF2W+31DQb3UsUc5Y0l6SgDxBJ4EoeneKRO39t+oZT3haaeE0l6WVPj
OFv9oScl+oyQi5vUu1yvMG08ODQSMcTs6sPmJzEh3gS6crHmi4ysktfGyteywTby3nKGtXWHKDvi
53y5fQW7OrGB4xwF9tOaY48tIR6tyiPRNTc31YdFrQU6IYLhhLOebHPSwI0JJn60poNniSTSPRzU
0+3T7Nor1VRNC3uaVYX/1EoqtUbeAoW9xnpu7VMsSpruavbm73PGSsJYTZEN+PuTdU/jT3mjuxn5
0g2igqjoHJyl0uOIFovMsizVl6R7Gomgd1z09zm5T6S4szCViVQomgXWY5s/3n6H3SBO31wUJ8Wm
svQ0YhXW8TT6w7F9Y/QbPdnr2AYi9zaa6DScDI92pA1ljMxyQbJw6pbLIneiRmoRBifAcd/2q0px
ICzjftQDRMGmI/XOeqKYtGj+Tv7uz0KeSeZdf3GNm0vkDG4ZrSOKiJACtkOyucf3GSb+6yMoHa6S
QCB2v363D8bFPlo1VRZaLNHIZJRXS5vu4slybBoFEVEDLVEO4yS5E5WuNikvUyJMYDCJvnFWk8vF
GONcYAMjJFJ9HLEPFFm/8pq9VhTtDi4jd1K+iD40BLpscrFNlEmT3EjMVgzjaaqLAF1qTkHhyEAG
fFtARVCc2ajluesWND54iXSiaFrpj9GIUtgf9b5tHpGfouqKrmyrEoqwfps8PUAf1TU+rq55QqP7
QTQKJNAIk/3/xlENskos2cChavKpV91RxC6z25G2PQ1nQ3q5UOlc4TTJMXsYgubS/sOoamO/aXzl
IB3Sz9ETZnhhUBRBWVR0NM6gINdjIt2EoyntdZ2+T/MfOd1/3RTfgTZRrKAYFPz9tbkq5qO9hrIV
3Ba5XYerwcISdPUhXuD0mQ5tm9sJ9JlaqGTEmT9S8zDr8+E/wfA5j2Zq5b6TWD4iDxf70bLvc/nD
bYj976T3o/A5D2WOs1GNmHm//PiWrV35mtyzr9r4VHwiDj7WUX7XDpNf+Q1IY2WBfxHcpcapL4ma
NZsJbFNqnqnVutXim6Uo3N0Xdw1UWzIBK5tlcx7Gwr7vuMpxTMZAmH2U/d6hrRMd14N2shuwYskX
rE4N0TEbB8rx9h3vCvwGm/M02GAZk3yEQMYymE8ui6ipZ7ezGR0v2PKm2RiOMThdBtNWg9Uk+HZo
egwjjJGT6S8a8gToCXVI6ebLRam/mYZz+1j7Xo0osqpqhoWECxdHlX3UjakBdsX+tGAX2HgwZgfc
hDl8qByumX8bjunULz4M+gYeZny0yDyHZCppbPEYyP6nBDsL9CRsB+2S6N3sJauGFqMhcwdiOaiY
CZ5vP9zaIHMSuhhJjdYHIDPWnByr6dELz8aFgwbWUdQFs6sOGzDuUvHBlJbEAhjVI7fSsU+b1GdF
FpFZ7dYZ9A0O52C0MkobMwZOTP0ctVQf67QQAimds3Su9nV5a/QnmStqdN1Vhg0uJ6udNGvtTNne
jkj5XNRWsLb9621JET4Y52Ea2yi6lu2FGALdYdwNCCg/pEjCG0Hx+Ce1k+1FcpZlGLWC1jUWncRr
H7KJXWymEkigSCY4A1JrOaHI2WueRAc3arGPZF6udS7qiRXeG1PBTdBhF/HSZRLehmI5J6NEZKtv
TN88FCF2ggvSA4JD8W3pChZctNKEQ1n5qc3vFvUUD6Lvin0ME11FmmLASnEHquas1khlskSthb5b
HKhyplcyYi/titEPdLEtzqq7woF7AS4fb7e6RVd9AW7RSU9z0j71Q38w8qITmeB9bfr3gHyYneV6
UqUWA0KRtV5cM4wxl4bCeulpJ1ZqWjKffhColwiUs4etacVZbAO0fFk8xrSIIqVv+tI1clRHDu2j
KLX4G8F8PyZnFM1iKU2s/lDfBl/ZdmHrgRxHD6Ouh9hTvtw+3+73BHkH4yxjU/3fnaoJssBTelkn
M7RG+w6W6+N/g2JytFG4Fk1TpdngXKgBuala3K9d7Lcz1gupjaDyw8zQL+5Tx0iGrNqyDDaZn6G0
uSV5kkC3rehiWrMrleGghIrUOrrIhe3KBxrR3tpYbIXnYUuzpM9MHd953aKd9S65MyPbu31xTHF/
Pc07BGfh+55oQyXD6I5LGzZSG2i0cs0O5aUsumhp41tx7K2ldrgN+xZx38LlbrFdlnyiPXDT3iAu
BvFc0/gWRy/y6pSdI9WhZIdx81Aup76x3KjQXqdCChvbdNWxvZZmcWlb6++k1r8apL1aCvrKSfwh
WSpHraCpBn0qtOE7BhI8fCA9Ti1yEvog6ifeF4X3y+PcidG2o9RkWNE3pQS7a/y+rbDYMnfy/rHv
RMUyERhnghXs0KbFiBuzzBkzIuUrUelDK0lgBNQf+1K0F5D99hsPxHuVuLFkaeoge7T4R5c7Z5XR
t6Uix4tGI7ty+1ggEbvGQkcnI4JgjOTySYGGoHTWGrhLm4wHzILGTtGal9Ku/H42BM37IizOMC1g
UU2zt42R6XqO49K3JeqnOej1Z9F+qB39sjGpptoEiQZbtrhXy/tBTtIOH2Ws4yU/deA61XwxL44A
hi/S1UUyZ00OGLSah+h2O7Aeoe4grEPv5Pq2x+Fn7KN6UlTKcP6Xfuds+8SRUfNO70XGby+wxuJv
JBZt27ZMwleKKEjlWou1WebUfu2LTg30Mnm2Y+WQjZ1PKzXoohT6Ts17TG1+yCO9dLS4vsZlE5bK
jC5G0Sz5W2cnpxQ//SRO4a3cnIbWwk9iRX8W17UHKXY+KCD/bD3lg4Z5FjmsB8f8ngau6EJ2pPYn
cE6UqAHChj4FOJ0ab4yf5LLBFnsMndkvt42zAIhvODOaNo4aNYYzLTP0+Kxm6ZRrVTo9Rr/rLhHd
6k6Mh3MZKIQj1IEF4Hz3NGrSWpqobkVx4sZEP1Ta4qZx498+1T6MbaAdlBhE4Qt1wzJGWlQjeTBb
3dFcv0drH6SzKJB8c/+/isg7DGdbTHTwmHWHFMJqFk43YHFHbHptOqmunSnXTJeOVNMDtZM90qnP
UTacYtXunbHQAsNEigEkxPlsndKpu860+qepDK+Sp+NMU2fq7G96CeIZXKUjz+NB0abrHKVuXiXB
ED/npPVGajgkY9vDZwXNAQm+Qo3CiefpiB15gg+PfTl5Pyr3cK0S5WWP6pbXqK2n6uPFMhP0Lc1u
tXZfbj/eTiQEGXmHYj9lE9+NcmLFRgwoc/3bxpRJQT7dBhCdhXnfDQCa6trR7CCEndwH/XSps0Nr
TffYWCH40tgF0lFENG34OhS6OaC2zcqOYIKxV0dnyh5nUMsY6nMh4nXa8d+2tcHhvi3mDCXrZECB
li6t36iru0RYMN5OdxqWOY7x6KYZEWiY6Gjcx0VvoTMlNgBpF90LnYxnJCOxiIvELp1FZIUiLE7N
igEr/TQJlVq9udrRczVXQZq8lm3p3ZaLXauxuUZOxq2OyrIxsOeq/iEg0bX/kkQDHzuB3U8vxY66
Eb050q2JNoBY4vmD1BbHpYvva031FzWtHbma//pvR+JEvSuLvK5MTOxqVndJKlSU1O7JmGJBre4t
4f2LJdQNhHJIG8gIgX4+lzbLSgGaUZyrre/npvts5HE4lKNnxgoS1M0pNqVQUrEJlmgvkmaGUkFc
xAKPs77EQUTrQNHzIDftr8bajk7UGyerqp9yrKi2e1SlNGx4iw3rY95IJ/BVPzd6f5d1+cdJHa8D
LT5bKJbdvrldK/R+Ir6MoCmjYc1oa8EqoTs1CWftf0j7siW7cVzbL1KEJkriq6Y95jzZflE4nS7N
86yvv4vZcZxKpnrztqv6pToyakMkARAEsBae/+b3QbiNRia4Bz63PraxGtEO1RBLmx9L0t910yiw
0c1AkXyI4CKYYCj1LAS5oaup5q7InpIssnPNW9rrXjqikcUedZHH20pvQ8E/ZHKKgGsto3LC6kgZ
EFzaXvLkQ/+tRRd27IvKfZvGhAw6stu6goczZ6+tlRqqnCN2acC3rdBfVv89J609Jj8LEevxpmtY
ieLsNszqMA17xMIhOc2lV1jXciJQOJEIzlQTC8x5CSvppKa201DjU3TyO0rKQnApbSr2aimcVqDR
zDD6DKEleKLH8GFM7y8rNtuKL65g9fucBvS9Dgp7hpbuwp+yesril0jdGdb3y1K2sluwHIDzFQu8
mDJfR2mlemhNC/aJLilfBfOqfNu6ls3aOUKhpm3v2Ycw9veV206MQh7TFCFJQQ/xdOxTwSN18/ct
1ESJqcigOuE0GeUgvIhLdJKO0uhiUMrObEVZmE31WongNLhrZ7kwQCABhnj5Oe7qB9OSQYirPl4+
l20xGkWIj4Yni3/aGyq6iBsLYgoMccqvZPl3J4eOQAaLZ76oGB7YmmZoqm7wxDBLyZZSNBiT3ST2
Esgns/jWyekhNqY7EmSvsV65SYJ+dLXE400293ATR4nW/pJhHIcaxYFdlilgTuGTGieYmFHkoVMP
sy+phSOb1JY0+S4xe8DkTSccmrNexuepH0A3oUk3c93vk87AjE6AEpQRYMqpxnhzubCrEHFQZiw2
GrKOWqudAgrYSVjtM1N9Vc36bOjGbRShYDTOj4sh7WiWwE3GUQnSdFU7F7or2KmNjaKWjLOgRAXs
k7PFtk/UVjNm1KnH02JoNineMJFZcBybpriSwrOwIP2KpxaLm+Rddy6P4TE8G3aA0R+MTkBYlN46
/LU0Lqju8yBNpw4hjXLDmHkyv3vVXcYFXBxjX9THxTbogqbxmTHM4ClDgxWP9F1zwPyI91xLchQ9
97eshoK8AqV2olGTJ7GQgtpMywh918qS71V9vMcca6ei1l9Eg1RGdsVEE4sFrqHPbizEnB9NmdBt
POn3Uvw9mXs7nn/9hcrJ0DmNQO90HlMdEfT5mzou5aCzgEG1HGrQK6kc/uI9Cg/wf2J45HQeor4Q
MAgIgQijnr8nYfQytea1Wk2L4MbcutEoDgevZpPoFo+ejkutloKSgQnyh7qWbKLqNqbC2KT6cXnv
RIK4q7mdi5AkI84nkGuvI/GVqiedXZny3ghBLXFZ2BbOhK6XxTkHfZwbXWKoFkZfqHvlTpmBx2CD
C+e9eZh3sgi3sxWvrQTyWOok79rRYmAGFbMHAtAItNMLus6q0M8HfSdY3daVShXdslBmpprCw1oA
/yjrts//U5bF/EwvSx2Q8RU2BlA9N4BtS+dY5C22+oKwpR9CuUs2zWqlsvQM3YHH6Vwd6lNwX3r0
hmUPE99AzdSXds1Jt5vn6NTsxFN1trrHP30AF0SSXDJjimwqUtDhC4Ai+lFzwXQrOyZDZNE7Nnur
fDVM+y9GI3wSzKnuOOTFIGls5dm+LM5J+nz5PNl/zzvi9c5yyjpZRTPQEeihZcacZ7wITRl3N9oH
vk3mSzuIoJcC7eFz7H2R5AggoD0lofsA7/OMiNjRtq6W1Yr49HoyzpVuGO+6wuil0NAPtoTs+Bed
FuuD4Yc+x+i9nEmJlZjDsQcUT1YEl8p/8SN/lJ5PttLQiOYmhIQGNP3xfe4lLqirrpVdeci85klU
l9i8KxULvfS6qrH78vMlNlVlMNc1xKmG3wDapVx1yFdf1jaRDKYeq3g/tDI1DJkMkp4TCaNtgtyu
+0ggZbPEgNkCf5bCPmMlZiz1ppQIxLDp4tbzdG6dWkdA6+hufSj9wrGurdwOwUyN/wskpQifo2yr
+ccHcP4qj0msKxZbJ3iLkjcgPHbUoz+U697tD81VchW/XN5YoUTOQRn50HZZAK1n0E35irF3RC71
+veB06BVw7Q8UXjKFOKr6/hYJO+aAkx4UNP3XdZH1/QBqPR+xY3LaFkTFLOEaHQWRl0SyPmqcQrz
zGDOg1WOdKcFZ13gIwPz/zGedzti+LM2vnyD7imFYl4ptnP6kYd3RW/YGSoqpiJoChIoCp/JLoEh
Jm0FOWHpRdH3QBNNv9giWqEUTxQQlyIixL99toUlDVAOkRFkZXgK2yiLzK5ipIudkWlPst7Na0xC
Vcg/ZRiP9ljHt3rXvFI1eUnn4gAuxp0ylT/lJLuKaf1d7ZLEjnXDv6y97wREX07WMgE8tFCnpHyc
HvZmP+YRos5EyV3Ufq5SY1xskwz3gSWDSlJ7nbJg142ljxrYSbak78Uy/ayj8FFJuu+tGezK1noa
8sCmKdrfm9abq9ql8duMP7ECVWt2IebvJIVDuuzOWApBomHz0lntsvp5l+O4TSKlQwjG6Hw/asei
S2f7SbiSwzlpVR7UQmtYQgOsZBhi6BolYMydp/rqHsWq8vXywWz665U4zl+beQkUYAjl0YefcwQM
XLcftId/J4Nz1rPaaKr2DsUltLELZADsLKicqKf3/04Q55S1tkmULMdiat23lBPR/VQEK96+s1WC
yijgOhYm3HzWg6jvkzicEU4VSr+TVO2H0aT7oK1uIxI8RIp61QeyRxfjWxy1jlZV5y5PKkzKMwUk
N/9FUf58CB9opXEtq0aH+6DDvGX07B8Tl17LmAVRePOL6L7b9JYfq+ZDLlTC+iwxsWqiYFjdlDgL
rG2MXqVYlHjZ9JcrSZydJSQd4DEhSSGeilLS8Puyjoh+n7Mvg+SGPkbYNuhiZJtd+drFgXtZhmi3
OKNKQGw4DCCldVGqwDPeShO7btEgWVrHgfaCC2bbgj/0gLcu2hYpLVk0XN5W+s8GqQkzFV0yohVx
llUP2ZzMLOTG47O2RzyLZn3Zk7C7y7tJ0Dq4fVeolqFSDVOsjC8tLb1eB3mLPFXnFofyGvMBMA80
cy08e38XC4a8ZHhry27mxa5xL3c2xr1gYi4eaE6IR2plC2eHbW/xxwdxcVBIEdLSAMzPrQes+Z5N
AcHY3IdmrwPBh/comhZsUSy0racfMjk/E0thFUYxNiHVT2pxk4nmnr7nXr7cyHgIAFvL4A184ZFY
jWQMyKshCauXdqWre7kJ3XQczi04W3QJuVc1PaAX5bYL270aza9lHFwnVXCWevk2UMxvfUocTL0j
+8vWs7lyVKZQDFVQfv9S34vmMKIYN+02FSb69JmXZpUgx8Fi5a9r/xDBHWg5mnpeMMwWLa9GQM8w
Fs2yrroutWmkOpeX8182mqo6AVGGgYEXn28MZQHsIFMYXPou/RnsJv8/EIHuJXYwz+9e+sHGsEWe
iGPjPbL8usgPuZzNtrIeWTMbQNAVI8jyi8Ab83hvZcsezz6nyqS7Ss56B5fIW1YUd3oa25nSeYqe
YLwOkRK7StCk0pu+ar01bQQ6btMZ1PQ1jpY3LaKRPcTSg1WPThZNb2mqPmpDhtEr4xEpxjPppNI2
W8PrhySylUTrgZmh16QsjktSuXMfHygd7NhYfhg9sYMsOrQWIC9W4ZZ1aCHRpTtWAyF1I70WCRoz
0ul20OK3yjTOU1GdQLhxn1jqo6zpV4tRPEegAEYfM5HdckwXV9LIPe2kwLt8mJueQP/YU+4RllI9
sRINCXtcHCi6tzdBPmJe+XB3Wcy78X05O6IaloLOIJAacLeUZE7qMncMyU+WhwaCXExIfpp7Rfbr
aDgaVL0N5PmhjqLrQhl3Vp8/kzn93k9oy7EmLwGoBs2OuzZq0AU8eVkz32Gc823aY1SUqflD1l4N
cX7KhvKn0VeAiaW1LS2N1wXh/04tRykaeGBNGtHQV/ZZ+0d0XM4xnbAS9JqHivK9GC1BaL55KIQi
oYESoII30GcRmNuAFoiSuecQtIlZ211lcd2gEawQ3OubgnAtWayChsIpd/oUjdS5BbpITAC8n5Sf
EvHzRhArbzq/lQjOM01F2RsBm+7dFzsa3ci94HIV/T63VyNRK93U8ft5da8phzbyL2vu9hYZOgyN
gMmbr8emyMF36jiif5DSGz2Ij2EwAHnbl/ZlOZt9rzhqC9TlgJMCYfD50OWZpqZewxI7d/GlU+81
QNVLXrHXD4zExNqHNyKPunlrrESyvV0lnVq04FZ9DJHZTAGn/9UZd1EbI9q67gpBW9D2Nn6sjv19
JSptKj2tFogKxwxdjwuQ8z9oJOo5EUn5ckMkPcnYnAAa3Q8UFNgmeNs6wUltCjENhBnUtDTc6p+X
smhhRtoEldTZ0O2QUteoErdosp1AIdjD4IvLXFVsOeM04wYuk020SJ+bw/w07JfdcqwPDCKUXAlT
Yxvkd8hjfNSHOTvtAC+QlQSXq4oRXYWf7zogl8dztxMRTm5BiVln95/MCad1Yzcl+sjo2MtmjL1Q
rwGgQEN3ih6utswPPQnckdR2hxKCg0kWu3JWfGlGenfRMKAkfbSotqtMchio8k+vKgJ7ZyryedcB
7wHABy0LKJRrfLGIQf4XZPzxnApKJ0XHrSYRuyseyljg5DcKNEySrqqgkKKyyWev01FPDKgPiGQN
tfbHqNsV1Zjbqdn4fTdcL0bltFr/I5v0xAWlmBMb87Ea+oe8qx0dyIUiaOxqKAXR3Vd/+vmruNOp
DdkaLQqgN17Hu0YBmj38328dJsIEx5ypg7SDz+/VeimZKas2ztVtge79djiWy/1l6/lqpJ9lMONa
+Zt4kQYT6GpUNLtvBKiSKryr5dfLMphJfFWVj3VwHruJhjbC6FxAwiLJQX9THezVZl91PyJ5n7ai
FvON/MjnJXEnYzQAIYBHmRVpw33lT5iJFewHT/OQKz9giZcXt6kHCuIP1VRwTnxaqAKbnZQOaKpC
Ctsfu+hcW5Z7WcT2ij5k8BmfluZFMxaQ8Z8ZfZmLHhkwudkSON5b2RbBIDdNeyWOi9zCUAJYpEcM
KmetnZg7PT7lgDjVg4CgY6PzESe1EsQpXwVEUG5g1igbGOOrDpsuagIl0h8yIX3v5ppQ/0I7sgYM
BT9ZEQ+/bJJktqYF42kb9U6uFtUeAQdQiDT+jW9AhYThNQjF/ffZqCy9kwOF8WnMbX4ASuzesrIn
gU6wQ/hiVHC76E+TTV3nHwq1OgVNhIW4stX4SW89A/2yt9phr6XBOSHzDhAuVwfvp50Ext08TJ7g
A9jhXPoAzszA8lMD9tLBO93F19axBzkUfZqc9kAcNBUJpG1a2Wq1zI2t3FSzVKFa9RAG/qZ7tNEc
4l5E+LepISsR7O8rEeNYTJNs9OgD0EI7nmTMLL2S+8hNOlHE8jWchNqDHgS9PpaiIpb4LAnZFLlp
K0iiOruh3qCAttHuygUI4FagimxjvpzSShZnYiQ1C6RUsHGRekZmXJJ3mYji4Z055ZIMzr/3RJWm
oh/RW9hn19NspXY/hmdVTQHsAVXHsiDuy/RQRhKhRBkovi4W9Ygc1L5u9GMfLV6Ml6tlFVfVGLum
slyXFkZjVcS0G717IPV0zqhhL2X0kmqBbDcZwD4TzfdGL+0iq7vvipfFrH4WtH64rOObmwcySRyW
qVBT51SCJBGZlxQ21qEzk9712m+l/35ZxKZiA8PH8I8YIsWXx0g5AMSfFSjDRB1G/ARuGf/vXdJQ
t5UIzlDNIWikWkUh0hxQE89/ZUN8qqrQvbwQkVJzUtQUyKaZDihGhpWj9LK3ZJ2jZpEPaNKx0UvB
O2mjHPPZiHiPMKHfJNCh2I07eiZoYRiPkHb/i7GXd7Xd7y8vb/OcVnbEqUKj9eYQShA3YFadnmgH
RRNRh/+XJREdzXBASYCj87NfMMooG/q4/T/2ATDFvpre4Mh+YA9XwbWIxXj7xP6I48kjAJZMwrqE
uALEe/B22pEQDBXvO0zDqW8sMgoSQirzA1/9xIdAzu8ZSicZoQRzar4xTuj8qPjIqKO1gHGW06vA
zU69OwExqzjgvNlJZzLaIh6qTZPWP76B84chjaRE1/ANVpl6EWBRiVrvtUEWqItIDOcSkflaujTE
3lqAiNYtcEoSmh+D2r+sldtHaOEfHQVJUDN91pi+HQJwUDEjyNvEtiriLUHgxGMAQsvhCq8z77I8
wlTw6xF+CORev2jI7YrBwtW1dMQ2Q92VOjZmZXKqqURVqHcwiuiYRfEvhcGNq1T1AEJ2lWi5m5Sg
t5VQ3kvGcpLNMLdRL31Gb/8OiaNdpsdun0weyfVnOhW32WTeNzTcjVF7G8bhbaRp10SSFrurySkO
ituWmKdObXwt7K4KzKKsitjv6vzQNJ0fNcsrZgQ5TZA+dBoowQ31Eckpf5SHXbAMT+pCd8Ok2fUs
vWHiFIuQ1NepmnwA3Q4jKZ1Cp8+miftMkx4Xak725V1kvuLSJnJ2PoHdVNJyKEcQtVdj1iDcGEHF
nuBlVOiPl2Vt+60/B6ZzjIyjBcy+VUFDMiW1x86Tp1//TgBn1E1gmbU2QYCS33XqXVc+Xf79bUv6
WABnsD2myiog4cDtNXeniIGGa8NtIlE4K1BsfjC50smZAmVjXR7dQdl3ICJAr9xORLIuOHqduyXH
TornEeMe3aq+yZfeTRPZDrObovvf+SJwPRJiAuYDmJfKZ0lbM6qlsVnY86B3s3q5K6zRJ03/0neS
wAltnhBh+XcE3gw7/tkJ0VKfu37GCc3pSwea27qy5fTbZS14H33yxWbYuCIVVUvty2DjZJSqocsm
xMxlcFKM5FSm2j+gF7lvFMtXJ0wLj2OnL0JfVdrXNo2f6wj32SydMPXqBSSdt52p+rma+cbQ+zE6
VHuru53V6dC24d/4/o9P5QEQSqxo8jDO2I+idDL1lyQ/hnnuXN6Q7bezYbDpZMgyfZl/vDQSNQKt
wg1D5rcwDO6XBp0ZRKJXYWz6ZtV6gPQ4SQFyJpO4QRsKug82DWYVGzOtWD2XCirXUo3xZWCEym77
K+uQHspbdd8KxGwq1yp45cSYGZU6PUbwSoANWlLTHQ3pDHiud3k735X0i36ZYJUGAJviXcZd2Kj7
zHioM8qzIHwEtadXYZK1R3v1buzMf3qWUlXzXb3MO9oPqMmZgDUOfjFrFlDq+RVFs4+tTdK3ekjc
YFYaOwuDt77Ib6mZyQ7s8xjU2o+yJdcYWmcbg36KluC+rsEdFxs/aNq/9W37Da4U5bxKc8Zh8TRL
cqZcP1Z18ywtIM7ou92kdb4eWIKWok2vtFo855VMCTyWEVv80nzL6ZkqJSY448ME+Z7NaGUlhjtL
DbmyCS8BBJw6qCPpj6CR7T45D4Wnqz8vn+em2qDHEw9sVoDg8Sea1S1Tq+I1UvQYvIBMyFAlv1Mz
FLXHbC5pJYeLh4ImjKsCWuIu6XKXydJJWdqDhVGPSZne18rb5VWxX/uipCtpXOBAoAmtSrAqiwYg
ejKuaw2z1gFzqdPlHOf9edJ6QdAuEMkDUNo0Daehwtu+kxtPp54GDrtgfKyz+679HVuPlxe47dU+
VsinvJWlHPVOh7hEMk552zoE1rJo4Fku2oOaG4+Bkuz7svOM3DxVSS3/TWi2ks9FGyGol+MAbCRu
13tt9pOit8g4WUPqXl7ntnoawHuiz0b5MkCmtuSaTCnCAJJYdo+poEXxsAyCzdwUgogciSYFwxf4
ukljIewuYQWuEhIMHXk1wRmpan9jaCsh+udrINXGiQY1Ln8rz27zluyj7lVdBDGmaCXs76u7Jk2y
Th1YcEaVxkvDhwnj/ZRSsJLt5zfVCKDRCDfhND5Lidq8STKQkrhFUVyRIN4VY+TMsbGn8+zoSApW
oL/KButUJwOosPRrU+13VvdXyePVZ3AqaJjtFISpgr7xuNtLbeaD1U4QoWx6rZUI7rLLSDFoxqiq
rhSTQ5nML5g2aYeggy9IeGdhQobAqrbPj7WoYwY8tJ7zW4FqgKlq1sGYREeAG7s9sJuHQQkFLQ5b
1xgGtuApLGsG2hC413A+TRjIqCLmNbJbTULNOX6you+0FjFJb23fWg7n9IHdpXqZQ1HqtrM1Gez2
6EgKH0ogMZAwFuydaFHc3llZAH7PHtFkry3XoEd2pEm7ssZ+j6yeIKbcFqVZhi6jtwKdHJ8NICnz
vLQaaN4w0eOUNfvRIK5pxQ9yixmelz2gSBb7+8qkaZeAZqXDHnZtf5Rk4yYYBqdXyL6LupfLopgL
4m9NrOfPsji1GIpAA0chMyhLPwXz+DhFIqyHaDWcRtRorkmAvMWzLh/QvfakTDJGEyk2KXeX17Jl
SQpL5qIzAAQePHBM1cMRNGGwJBrLXlaOpxlp9S6WBGK2t+xDDOfVx7GJWpMQDD9eVEem5sHMFUHM
uelu10vhtA1QU6p0pQG8YOMbwFyGnnE7OCBlR57CLe6bnQgxvhHKoOICXCvAS1T90sDfYyh1mOoZ
GCkGC+2KMSZIRy5Aa55RVs4cDj4ZlefLx7WhF2uRfOFWzomV5jVENqNiawABtd9VPbKXbnQvC9o4
sE+CuLurM7QWWb8UbUMG8ZGRQc9NKRCxuRYTNOy6jETjl36+omr1JFeZiHLcGQX5oWn97zqvb2HJ
gvtpSzdYMf2PLO4O1FutDDsDsoDJ3Vs16sIWsLiLozmlCw8bu6K2ng27gkBA1WVZNcmXTsJpNjtK
Rgg0C3SvdtcteUsCgTJsnZGFSAyMv5aCdzvnySmmTCPhgG5FOXmxesvO8lRwVwgk8OpWqVabaTMk
FGpqy+ZrEIumOoskcHo2JAAiWjIkSG3rkjI6RukiuMVFIrizV81GAQsWRFTTKdZvU9HI4y09Xh0D
70I1pYrGxcLv6+gBl5byCV2ftrXo+34Q8QVsaRUy84AymCbYljS21NUlV5pGUE0K2kYDzWBcrVdK
Mt2pZuVeNv73Wj93wylrOZwrHcI+1CvWO2rmsqek6LJbcjDsW04eBnbQN9d5GD02RH2Lgq5yGjQK
VNbveKxug1k+KMN40NTeb5fGV40Bf6ZvnQyeEB2stkiQ6RaQrjO63MzAjlPlTMxEs3sTcP2gfJxI
dDJo51ulBKYXYonoAd6TZV+WhmYyFF8pOLf4CkeeZLUUKjitctHQpm4aLvj2j0sW3Ohpg/pi41hm
tauH/kzkqhXY0+b5rYRz13qCOfbYNUAxVPmQTb+mYrcEov6hDXgv8MwrIZxbqIBJQmYHQhj0VX3u
d4xZnbHGGujvUff0VkQHs3UPrgTyJQG0NoBrZIbAdgmRZJqfjEH2m9pyjVhzeiSzmpTcX9bQTZsm
SK1h5ryJhh9OQc1ERt9GgKbJmdzNBgiIYsELcXtNHwKY0a8sLaVF01kLE5D0N+CLecwW3dEWCd2Z
0Vzd630vipBES+KiygWEbaRg4I7UtB6mXjvpRngX6doTJcqdPGQ7vZpD4B/C70k/H1ITpcyyOWq5
fq3HwGtZvyVpOsxLaWcleSBJY8u10dj63NpSMj+bY3NohvC6DabDJPenbjGRScQk09G8SUDgF6eJ
P5DZDubQI8US2WMa1UB0GE7UJM8txfSQJPiBC23fa13kxKZm53P1GCqBwETeB1p/MVCQhAOxhdkH
gBV93vllDg3DkDpGKiYf22f5CGIJydbc6qF0qDf6spu7xFEP2q44kV3oqHYNjoMC8z6oqCWA3QyX
PoVzt11dYIiR1bLOcEY/DECJYx1qV/YBjPyLsRIw29W6OZWeUiNCSQ3rXuaXTLvp5P3YC/KlmzcV
xTuWhVxgBuNERFPVo3YHBEVZ3+tB4gThcZECp6Uitp6ttJsCbMMfSZz5UMB/zMbCBcJmnVaYRh3s
yTHby3bsiyKtrUrOJ1mc4RRVvWA0Ji7FzpX/wSMGZAYYO6+56GosDpbbuhRaAo76V/PYYXo5uc2g
SG+X/ZFoZznHrmhNlsQVwAoYcOKEJHTK4CmOao/GuXdZ0rabQEXBwKsaYF/OPOYw07UpRBN8rkIH
FdmbJlMgYnMxiFn/TwSn9iCUS6IkwxVZEM1NSwJ6/9TOSXfohQyf/+Wy+pDFqaSUBaNuMcQNA1/E
gMOXu+GE4j54ITAi40HyRX0326q5Wh2nmkuk6lWLWoxLNcMLkxRDu4JjMQOQmUW7RAUENAEalJa2
1ICjPr67fHxbrbe4nT8WzGmr0hkGkj1YMApBXryvQTpjXvWuxjR0L2q8Zbv3xYEB9wqJFgCgPGJC
wZ2itGBmcssysQujd1r1Ni5FD+9NN/khha9PdnNOEsy2YgFHc1Ydwynxv+Xe3NUAIxKBD9vWmJU0
7sVQGe2cloyJ2LypPdlh8wzT3fwd3TA7xiUyn/53xDoc80ogW/4qFFB1JVskTHFB8+FVWz1V2W99
euvoPwLFYIb75axMTYPX1ADb0jlLqOSuWmTAKuAyy2sgg1yENfSpdyuQzxQ/qCuC7bIw8JI8zg5S
KU67CUlrV6oP8nBW411FXzUMcR6NyNEw7iJ+vLzCTWVcLZDTfNTSp0kqsY+KclYpUBXnvt39OxGc
G841YoDg431N30AvQNLIDgyBum96x9UyuPC6puChCyegg3ryPYjfygazaK7lQsTSv+nnP8Tw5Hog
XU/TpMBu6fVtB5YQ8nR5q9hufz1+FPvhHcDg954xWWl1JU1hMi/4/dks7XZEwoqi2j9jvkTtS5qg
6P6e6b0kjbtSKrBfZRM7+8adGB0PhnS1ToWoSvN1r96ph/BIrjubjQIuMeysulJ9A6O7RM1622f3
sWjOxlDr7KOU+UOlvSuH73oQOXhf2JUqSmtsu3kkBg1UjEGmw9M8qm0spxYLgIam9mlR7ZHmcJLM
uJP0zjEn3QXs3Veq6kQitJRI474bG+fyCW9q0OoTOL8VTjRMWwsxSdaVx8BadkDLuJdFbO6nhfFk
FggtLZknmlSbBZl2BQFlhgp1Rf2luJ6C60a6vyxm03N8iOFtAROjjTkoISZo8oMyFz5GOfij0QhW
s50b+AjB+SL/mOqhIRktc8Fg5nmftWLZOkaMiLh5thf0543zjtRbGV82WrHRaiw8phinXDdOkPi0
+/43u/YhhHNUeWuMil4gLqaN5ixJetbCyUuJ+W9fSVxHoBHFedfEeLgwOjFpsMOjeQ/6H9/y0TIZ
Csd6bwcAH6fEl1WHqQTQXIe8wbeOeJPtcme6Z3PxNK/aBZ4szPMLTuv9AbI6LRo3MYM8wFVmKqZa
/uiMwU6Gwb58XJvmunoyccdFY0ydLiLoRD09hTKIfjB55LKEzXUAGADEEgo9Cl+/B/wv1eYceRpi
XamYjKjWdii6VkQy2CpXe1X3Q1sjEH2/HZfsbs5+jFSUb9ryOqDQ1dCmKYM4iS/LWgad9FyCjCn8
mdXuVIDMih7mshY40E0nvhbEhRM1SKBmvHKZpml+7i37dB8ei31+0LzSss3D5eMRiuM0YO6CLlHZ
uog9emyO8bSPd7pt7gY8W0VTLLfUbbU2nrXOfM9FsLUV4akiV132fHk1W/EFaFfA16uYAJ3y3Ctp
qHSzOpZ4p0YphtSATqfeDR2MVbmedUFP0ZbSgUmDajJUwtIN7pzA3KwUU9RgjgNAy+XPeT5JrQA0
vLldKxHc2ShFSQMjgYhEOibSYym9Xt4u9t/zAdJqCTx2YomMUNcD/H5XX5VeWO4Ny7Gya1WJbBr6
rajvfoNKBv21H+vh52+SaTYWTPKDt/EY9TBjRloOmZs+VUC2mkfVLm/wejvmgkBQtEz1s3vIJWRJ
iFQhYDg0IFy1QLga7dW9COouOC0+SVLNaR/rE5Rvbm4j9RiLZgVsQcg/bR/n5sBXRAyiQoD11Huq
A/p6N7oZTpWnYVjvjPkHkZftRCa7wVTx+dCYHaycq1YOYw1GfMUFWX3vVQfd6a/SJ+oxFivpihxr
BM6iIrdoK5kzXslUdKkPrBInZhQg2O/fDP3nZc3fNF6NIf5lg2jIGH4WkBYgSV+oJLsSWBnnc1rf
FeHDZRGba1iJ4FIGujzrgV6EzLisvRqD0SPT3H8nglNs9HqhO3SCCL04SdM5n/x/9/sse7A6hnCZ
dOSl8PuD9assvhvGj8u/v1khRwfXn2PgNDrvo0YfFghovfZI7OaQe8OLdj8dJy93xcOnN+9wtNCY
uqxBqfkyXEqNXCtIjDs8OVOrt3UV9CfGbVKJRq1s3kO6ihoRXrkgeOFsppUSqqczU685+Ra3gIST
5WhI8a2KgrNZiSavbGrzShxnLmU8jew5iG6d+rc13qlANS2WiJFAJIStea0MJpUBYMaaovEU978C
ktplJxKyaTSrlXCXar+gQjCgK99djH2m3KuLwCi3F0GAnAM5DRSB0+hOC5Z6VKFwCxixM6hAq527
v2mRQCrtjxBOq/U66VIjYKc/1n6ZE69Z8oPAcjZVGRBL1j0FICCfZB1nPaxqgp6czo+vjWPlp3eR
2+2N8+IEtnzOXTCyfRdVPTaFAobDCAEMmbxfFSsVKGpSjkaJp6oEZ5BONjC4tjW+mK2IM2TTflaC
OIUG0cCUy2ihwODgc9D6UXqVtz+s+rFORM0NG/w0DPPzsSZOraW+TiVlwpq6bxiG4Jgv6R7Xqk/u
2ZVa+tlO9oljvBSOaDM3VX0lmFP1dFSDWUejoktqPF/JWyj/EugIU+Yv4d1KAhc+os24omqGpZGb
wSV+6lWyrR7yc/0o22CbOWlvlwVuGteHPL7LPmm6timYeqDIOthBPe0y9BdHaSBQfsHO8W9xs1Az
uQyZGo6nMnutO4GT2I5TVwvh7tXA7NUiN3A0o2Pt/oPMjo+W22Fwe2cv4GRXMN039EVQ5s0kw0oX
+Sq0ms9Z0HdYGEtqBM+RX72YTnkIHTa2InHSB1HIuh3crVbKuap8xhS1KIFExsmieihAKXbtxFfD
ke4wyOdO3UvCXIpITdjfV16kapde6TPsbhZep/1VJN/Q/vHfaSLnP/LMnNNCw7KUEKOinAm6Pgme
f5slPWpg3JXCsGsWn2xtTEVa1BoJmuw8exhDZ5cOuR6RR5ZPomPa3rEPUZw+jrkhhZaGpJqyTPb/
I+07m+vGka5/EauYw1fmm5RlS/7Cssc2E5gzf/17oH12REHci3c8taF2a6p0boONRqPRfU5nnc2y
tlNeg/F+JWBjEHM2qtIoyhXtBRj97Gl1az/zEzdFicv4jbay8E++0LtJjON1dTKMcQawbhwccKc/
ZmoWzAaPXXg/w9wYxTibFM1Z0kX/5+DVA66cnuBMd9Wh9LJjfMsL6v8Dz0L7Mtr3Ddx1Pzo3QQPP
YNCoTs7msbn/TxcU9MUgApC7sau5f7CMxhuZI/o+dbZ4bJBi6U0acof10tau1T9zS627Z/EGgjmn
2qXPtHnEl8rM6tFMZUcYFXuu86PSz+jR6XlPrbtJhgEhSQ15hgzSzY8rCPFkxYwzvFUr9oj3R+VN
yia+78MINTADPBKak/s8bkRqxKejcgPKuGMUzUld0K7WqRfvtLn36tS4qePlOV1X3+ghHqc0g3f9
2/EMZVxzXPAS02PK0k0acJ+PNwvKLiJBCwD4i68j7W/tjXlMPCxbUVuMAubRwwy+iW4V9W4+ymh3
sA68cstutNqAMRlVlElTD8Y6lClS2U6QY8e95arz6nCM2sVBvwQUo2Xxs6S4OablmNDCxITZAVv0
SrC/2SCQmB0h6G7pgdk6gsuzbi/uo5SMErAFmjRMpTOfTSiNJMpMFLGodsv6RBsBlAAtet+EP+nn
/gDFfDZ96olgtYDKS3fAS2mB46XmJDs0IDGe/wGD+VqlUII/uwaGtDwm2alpiZ1iGEOYHSXTnRhN
eRLopa9/up2QQmkQJbB2W+jmY2vpkgUR5KaSRUQtwAjFw7zGZ8MiJyKON42mcR7P6eb9ZCL4HfG9
AAY97o8RpehmkmD6U3RnEBM1qqcWPH2QvcxNFjGbg24XzELCtI8Q5aTLM7rWxbc8Ct3LdnpfBBYa
YLsz1F/c7isvYO1t6Q+ITE6QdH2GkW0gRrldgngOFIEh5b1Byy2Y5blCqHuZ4gc8JiyLeqnGWQa8
5Az2fO9tnKFwUod8weznG00p/zTd/XCbVWWi8qpnEkaSgFmty8nMcRRkPH7nnSAMs6BcrCOF+0wj
b5UrEYwCtNtSWQaQnA1iNLgPVfxTF8HTct3td81B/7cFcQB0urOvE0nda6QDCbRbG839Oq6nRpo4
V6O9qwt88B2DOa1h4YqmTmyt0UepNnYKzfUtR3z0XiMbw/3gUvhm/KwvvAx1N4psYJm0p6gwL9mV
gKWjLsqJEo8kYRtwn7B3I8ffOJrI1m01NSFkpJEDGg5Kr7m1nHS4aoIEX0n+agrhl1kXULkew6qW
7UVbnF6uz6YheHOSnfuyCpe35yCQbdVmdjDqzFer9jERkFgr83RSU/E5n8TT1A7eYkWP0lycKl35
2cxTUEmVp6lgK2/0gwSdRpT97pRpPEEH4tIR/XHSyF9toX/rBfArx0kS5uliT+DeM1uIYCslZN/1
L32tOr0W5V4/5l9GTbyt+l7x0En6tFTFS9Y0KqY4wOeUpseGJN51B9w5Md+0ctDDjpYvRWGilGpI
sZmCws7NddFuzHNWIuMYOZMvPBAmMMWYiIT/JaIr9w/SeFf3D1rzfN2OvSz7gyFMMFpiDaoPOgzp
Xekl+wn1NCd+pldzjdjrhf/8vxclqELVfxeOCUQyCPuKxoBNnXhoMgh1WF8iOXfK5J/Lx2CmD5xp
poGq1GeuPjJKiRy3BKXD5Pu8PtQ9b+X2LJEVlY6JQcbq08w+ZtW0Mo86HFSWfiPpyTkHGciqFCGI
PsNUSJ7LrnIx/+CraenqGNBtMuRTEchFOy07z0LnJKV4f/1z7m1qCHm8kfwgI2Az/rIpy4HoBlZ3
FH6VcRKgceu5NuRLEuU3+mhxngN3vQeVU7wBGIr+eURekIpYrDDo+pbBocboVcjhIl8LpjMmVVxe
S8zeu90mJkMd92NyEBtWnIBsT3TNUlXxLG3iWbrwG+i12Zgp+bb2ZQeZlOT3mphPIilCiWQ/4zEO
tb5ZvGVYvyx675ixyZPT3vOF97MCidHH3yUu4tiqNGjroPixstIrcn9AT5VeWJyTb/940A0ZjAQ4
admc2RRjvWjNt+OB8lLRiQoVvFS8U2ivmIuVfsehFm9KS5KRVKRogdPjntNAB8QpZlvMbCG2VVd8
sX5Dmvpb/806xD9Qtnavu/H+zWCDzqTSBsRGoGCBXEK7nV3LrwJyMjAFUPipy+ux3k//NljMOS8b
vboYpSq66r2KR/T1JHxB85ONu7EbP/Is23MU+pQFRiGI1H+S8yiGdpCVEgl0mhWnNakn25wLX4DA
DbSqq5RzsdsLB1s0JtjGC7RCRGUQ3TYawanzo1E13EemYCqzm8aoOXW8fdug7AESeMjKs5tTGBZ0
xiuwDRctu4GWu1iV9mIuOIb/xD/AjQoWJszC4D+Md6LZKlnXckXKfpGdBGdW5dQhSGB81DN4eSCN
KeydZ4vF+KJsCpgmTIFVni2bim0WTov6iejy+wp3aid46Xw3i3HFVdKXTuwBpVtOPFZ2jCaL+X6G
PNmYPM8Rj0piN7/YwDGpZlK1Y9Sga90FCechSRQHcks3otZxVpADw84XRH0sgnwJybqovCr9jVbf
1Dqn1EUd+fM3MqhKmAF3YB8j26orMhXnlEvapzU7kpljwttDyDUAZidVwljN5oRwSKv73UNyju5X
t3TJrRaCW9KtPfEv637BaFtyv6JfyuHNvfIMpGu8CcfFaJnJgE5wt49/COS3RX5cj7i73wiVBNrE
IWtYqo9/H5Ny8mRpC7IlIoK0xB2I7OkmTw5vN66Df+hvGOacHHtryMYOMOVbpZ/uW/WwoIeoDv5s
326wmMx2wFC/KvTAii5oxsOrQuLWuEzJLj9G7Ea+DRTjHeMqNZ0gIPKJ8eqYmvRkCoMvxSl4oiWe
rPYuFtJ+CYcHxoLYig+RRqut82h10b19LIUUVTqDHECG5GHIn9NVQgPAJ6/X4Q6mIskQ3GC8TkgH
OVIJsCgJJi3P0WSD3+61G/Y2MEw0zxJ5WNcCML0lfx/SjDhzBTHnuvuqrkXQzeqTVrWcw2rP4WVV
VXEVoUPILDXCWidmXmNqHT0Y7XMei4dZtw6kEDgZ8j4MriASuL0+UxDlci5GXQeY0vqrwpx8Il2U
VHevb94dEWzcdaC78l8U5tzAcTyaNRqx4OozMrXci++JDzHSI2a5ghTqN0LQ2oUfjVQh8Zk3lcGz
kTlGxgkytWSBjZQrI11f8ubSFLyJDA4I2++6ovfJWjIdR2N9Y5Vho5zjhdMJvxdjN6vIVh6t1bIm
mbrEHB1WpbK18vn6d+LZwES/akgHfZYBYDURinDScapkv1lSTtlgb9eir4TyVorIwlg76rrMweRt
IevD3Kcp3hbWrSkkdtFNttofTOlJ7TmIuyuHejCuwRh+Qy3/4+lRLhlptQnXsllVn8DZepzq/k/2
K+iswMZC/83ee6C21SpJgu+vlY3fohEi6amwdcm5QO/xfspQ2/sbh4lFYirI/YKd7KaJhREnEr+O
o/SX0psvK2k9pcu9KRlAEiug58nyirG2MxniKzMkxwYSzmsWTh1ELwh5mKvybp6mL2NDntIpaWxF
XisnmgqMB8i3uvErFjUPIF+XqfYGaXIKI/OsuPTnUWpdCOW9WDVU7JLVsOdY8cZ5isMsmv24bh9p
y4Yl6q/X/XPXcTa2M5+RrCaYplBccAWocbc6OWqgP7RT0jyQTANteQIG1LbTM5TksvA69L4HvS87
E8HUtiIYeMKyD+pRKE8DLw7v3vK235UJUuoUxWZFv2tLR5Uxw9Y4KCeeF19BA4p2uG7N3hktG/SG
rkKyBvNVH/dDHMt9C50sGkmOvXjORfAVzVBkN3ndkbsR5R2Ibb6V8to02xGBv1cfesVdJzwREs6W
2BurkjfWsL3mq9wbltAhnoDL4dBdoEGO6SDdz448bt9dJ9hYw8THsY5Io7SwpmhulMFXS04M2S9X
mTBGQjKDOXjGwSUwJ6JoC0ukAR2ypZ/4iIl0bNHEkK58ElyF4wi7BSsI//yNyPi1LuL2s7ZAHFpb
URzaNJ+4yyuq+hA4MAd0GIImxyXB/HrdA6mHsZkbGM0wTwFxcnBFMMmv3kVLGqMG4fbVvSX+jifD
6UavWBtH04AaHRve4u5+vA0i/eebG4oWq5qeTkCslczGS4Gl8iasdhdTAVmbaSD+m59GrBepGCpV
RNNx50VBUbhpmB8hv/xV8wZ39XQC5efcb36onNNtb5NtYZkjIRWjZNQJGkQzkLMb+RmdeXTg7/oH
270abVEY31xmQvBK/Wbc5PV3FcLTcmsFFW6UvPDEM4hxSs1Q805qQW62pFNgdMYBc6YOJMW86ybt
RcGtRUwUTOMkluoe6zZbmHCovGV8KlXf6J6vw/wPt3hjgqd16Lddv/G8fhBrYkoY5lADxS/98dQ/
JU5Z2oJnOPGT7A+Cm7rE4RWj9xwe7POaiHdG+gDAbDFIwMrQhkgAOw8o5d8Y6/frhr1Fb3YTKzJ4
rlDnokkPgwCSrjYtaTycS/VhEPWL0JX3qQjm2UEvbkHQ7atWE0bZb1Nv/IxkzSmZ9S+4sNmgAjId
Te08q18OQ1eHpay96ElR2ona/La67HYVDXudofUry7dptoB9VX/RF+kvtZztpRfCCdXztpSO2pC6
sZF8x4PXCbz+GGpajlJn2HIxhnGT5jQfu1G0BKpz03I0lixszRT97Nny0mp9qMQQfGrXJbLLFNP8
iO/oetJHMHMMAdGVH+NiHCNj9GRL/NnVvWMJbahnpgB9lOmuiCxX0brvFihV5SI5ErH9NqjoUKkS
sbWjeD6SCgoehfknGx6dYAYubAg0LDFfR2qc3wta25e4D7Ohd/KpcqVWda5/310Heodhr6AkRQVT
rgBTi9m3sm9tuW1//gmEAh0pjE6AwJUJKk1UiPXUIaiIKgio0tqZ45hzxO0GE/VNdgBlHYulz6tI
LhGdBmUyTAfMEwZzLp8oLeR1S3gwdDE3m3zu5jivIuw2sUhtDXSGtfRaG1//HQj9ERsQqUcLr5QB
pFWkm1Fsjsm0hHLdc4oCuxkVAgc680wLl7RP96UVU5CgU0C5UlW+zXFzWZYsSBc1lIwUr+f4P30p
BGMq3kyyMnLcbrfDBoNaIJRBDiqjVM9YKVRTPCQLrWVat8krnR0074idH8A73h3wJOu3gn19YffS
kS0k8/WMedRFVIGReNVgIszA79TO9SWX2odUijJbVb/X63CxNF673m7dVgGXL9qKUVlH1YyxddTM
GQ88WOk8uzP74ampoWGplWJil8LggaXjzsrjH1q2tHYyYLfL3bFYMLxpmOQBVeWHaRqJ07XkplKH
w5hDm2eaGw9KvPf9yBPO288BdGRrqOWo0EpnTkxLq9t1rHABI0ar2RCtvBlBROlAnuogqC3ONP2b
1GEXmxU6zIoB1Iy8Ws7umf3+C9gLxZx1SjHM+AWjdVyqGEIC3iCftYYTl2jc+XSybWCYz0IGzTDE
lt40odSSWPddo9lZd4oiBHruJWmPDlNGWQKDzAaUyD8Nq42gvqsXULC6CVnuoLBzM0Xocljq2Elq
5aUgxU1eo8UR/Sy2XjZnVRScKC9cwVhWuyLtt7V4KlqkY0Z9HOXUmUfFEbPhBtwhF22AznhfQwGu
c+vR6kEmAxY+YTYrWxXIl7aNHzA06aujcZDM4QxRocfrO2s/+4HUrEhFgfVPA3JJG7Vp0cHD//My
ASIKtKXS1uzers6gpbLlE0Siee/Duxt6g8rkxGpE9E6kqPROKIVxoAUS9HR5MLvuuIFhzi+w4xo1
3lLhjpp81yLTEDAivs4Zit5q8tf1leSZxGTFkKzKmwb0C/9hD4HiE51thmR4cB2GZxKzx9d2IOKU
AqaQ1J9ESty4VAIzkl+aNuYMve+eme+rxz68LaYujCM4+KHF0N+pjXqS0R69ilyeRdoq9mk3b3CY
3byIddvkC46zxhodsF5a+msZfa2Ll7a8q5ezaR3yiMdxy7ONqRVECFOr2AFTNl0hv2SdbzSc1w96
KF0zizkn8SYvrVmLklEhHuTkZuRJVu7/fZzBYLyg6RmzbKYqGgmhD1SNGp1HqQxTjVcK3o2zVJL9
/yCYVVp7fTD1GRCG9V0qIUjzZLYHWQuz+vm6V/NsYdaKDOivzsDjiO57AfwkatgLPAlFHgT955vk
DOU7yIqogFCjxy7/0Se853AeAJP96SSd9b7EYiUz1OvnWyP+A/5gdGe9fw4mao6DLKeDAISlJpcl
iVwt0Y5VbXG6tGmk+uS4poTqD0gmIXHNhJgiazOwSvZo9l1SPx2mY2dWQZMJp0pIzou0+lOlcRI8
hXrSFUw21hRtrxurCUx0Y8Y2iHm9vJm+k1RzInXycEmAXApErqrKpD1ESxjneJbViku5RgHoYA5S
uTyaCkQYp0oJ17h9IZkMbnzz0BEwt5RrkI4GNCGaI1TuQjLlP6pcq+1JgSBFhMm00rKrTgUHZMzj
Y94LNJSpk+rx4h2UveZbvabMI21FWvofg1zbpP6ZzjJn+XbbrbYojHPnpS6t+C+EM0FdnG5dz+pk
/qpJ6iSV+NjHlWsIyX0akVsRwgQdZodmabSnrjxqkAOxh6V7bKFKM0eKvei8Bo6d90Vdoa34tJYI
Yl+WQUkXi1muygkkvmD5VJ3Co4SwaG+THoqX2flPr5Qm2PrNclyCmNui9fkTUHhLw+iUrEmGwWQB
rRgNStbOkIRo7hbQU1mPKldo6nOk/IjBnP4rRlFqq12gcoZ+t/T0NrgcozZMbMnRHIgyusSzMHTG
bVPgGcds1qEQ87KuASwGJTq+kUtdktvMN7HC0SOVnMTL0Pr6T6P1B2NNpvfbEuQEJf1VcalfN9Ic
WhbhxKDPac5HCOZwQ++b3CYjvtls/EimOzxcOasctMPk/jtTmBNuSGR9Jh1wlP5Y65e2/cePwrDD
pERVkFgBPxFzKExp3LWqCFm+ef4KfRpHNHhNejtPUxRCRzOChes4NtjHg00iS2G0HZ5vlFs00/tr
ONr9sTi8NSDy6ZbpX/sYqD+iMZGGxJiRU0qgta7kJ470xlWlhNYNAnP0NIapY9xLuDaQezodaCm2
cPqTcZSPP4JZ1cgSpKWZOgWv+WehOVUNj/1id1dt1pQ9aZNan6GcpUABwZnSLylmEPT7P/C8DQQT
lZJGn9SpB4RYowCKm2LGO1TfCrzXvhUTlAQjn0urbrFMF+1W8hWIZJOzYfeH/N5010B/lP3WG15H
B92doDnUb4RX7gvW54P946di4lMx9uWaFvgNNDDS9scxrMPZgXiqP4W8uf3PKdgHMJb3wGjbLo4k
7DatPwrZi2Z9uf7NdqPS+zd7Kxdtckir7aM4XmCMRnwxe0mWE0ktNGxz2hE53seelySr6o6k2GN1
OQcD2jfFqDyKDY/gjmcNEziychLUJIUHjrmvau5kgEV/DaL5n8vIfPwqTMjQZ1UuVA2rZnQhiU4K
r3uTt1xMNEB5ZqrQ1UDPdz9LfGh4SDonjPMgmHigNjrkXCEj5PYS3oYgLp4JXrNmvDSOs1lkJibU
FqlJosISSjth+MRfJttwkN16YqiimhZed2eeVUx8kJdCIdqA7WLEpY05J7lZHBDXcqzaTY02m4aJ
AIqhjiD/glF9c18XT6ToHbV6WYqAxLzmRs7+V5jEhIz/3Z+Gck6zu0l9/lcLxo5tFZNYkAZ8qi5B
9CoLuyd3Mo9QiPNR3m5KmxgDaRFxKiZs/lT3I+shwpRayfFmXsrAlvCbORWFtoIddEgw9zCvijl0
yzEfoXvtIwxcX7WduvSHAMDqFkEnF8yjEeBA2RqAczDQRAzkTi7UxMOZi8bJUBS6wJsFbHNdKPse
aLWrB3QYHdwZF8OjQhCVb93x5Mr3bzfv/q0wsQE1d9IOHfDEQAchLXkUHM0rfcErQ9rpQp9EasiT
JIHgx7cN5y2IE8PZlpR2EpNMojG8yiqnkIVQWA2nzIejlRucfcyDYqKF1NUGviSgcnNxO0N1ykI4
J0Z2lCTh8brH8PYAEzLUTK6VpMIekAqnKL4PjZfwGD33IfCug7s5RmJZ0hhRgMC7UtT4auB1HV+1
5dYcf/6JFe8QNNpvHJGIRmZYUam4ZhZaSkism3rmXJN4VjBH+BoPE25iENdelQQPUL8G8YaMh39n
BnN8R0KtC2gYwEqpvjX6Yn1ZSg7Eftx+Xylmy9ZS2+gxgRnTYgJGP2Ee0r9uxU7zFg1C7xjMNkWp
fMpXDRjjX41uq176Lb4ol4U40S3eY+z6eezd65C8j8Oc5nKuT2ILHmdXqO6V4TR1x3jlbH8eBLMn
JxTw0qaGF9eFds5nw5eFHImcFVy3hLt4zIYctLlqNAuLpwblEyU4aMN2cXQUN2IEt+w54734cgxj
mxuE3tDyWKZ7p/ypG/CHyMF0+HWr9hOTvz3CYmoMc9UuGEaDURIO2da4jN0NkV+l5GVQOeu3aw0d
89bxXAKuQGb54hltfArBERHJr8n4c+78mqfnwYFgSfJljGIO2QCI3LyZi0sn/5KjP3G2dys0Zr10
JAx4WIazjeZzMbwK66Ge/uRSvIFgQqaO1/yhKgGRGyezOBPtH7fmIAhs/j4TL1NNlbM1RcZbRV6V
B5D+0UZOUr1Ti/2IwcTLtpeiqZWBMS0grTP81EN7BJKQMoyeCBKC4UAZxBcoUakP1x16pzXjIzR1
ks2Jo7UDOtzejgPJXo6yozrTL/NgQEbGOo6eggFYXv1xdw9tFpSJqtnQKZlCjZ3HxoVEnRsNxBO6
2c6nl2SN/uS426DRX7O1z5TjcqKfz+wfDOVWbC8qb6vuZjkbCCaiQmHTjHANU6Aeht58PMjXvV1W
p7binEc8HCYkFFIlRhW9tLbqg1x/L2bdWVB/jHtO1rbDQ/LBJ9jJl1Jt80GhQNE3c7bLA60QGh6q
7+JhdfDg9qzblPA78XDB5Lgjx0Z2kqTVFb2YanwuNZjP2RPl84zc6Jy1dufSCX86H72EvH5bunKf
ql7vX1BnYoiWVcrc0y/4xoASUlKo/5+psx0eno8Ly8SSbs3wllJiYWd0Dvtg0k/svrfrE/LvL7Qv
O72dn6eT7l1f1N1UaWMdE12SacwMND+hpmd9XYcvg8hJWvaPesyza+j/VtH7xOwxsZSTWFWQe5fn
/mD8mE9D70LU7k73EbJeDcWWDtct2r+NbhCZLacmqmAV3aC4ySEKsJwoYLeehZEzytPHU4/YPyff
zWP2XT83U1SJI0osYBkyGxdvZDZe7jiHwL7n/43CFiKlJs36toRJffps6MfZ+tq2Th9xUPZ94R2F
OZCLrpLMpIAty/S9nb4M1jfOl9kzQwbdABiZ0P8EbqaP8TYy434hGV5H8sXWAxXV/q6xcyhvGg+m
BJKX8fsbH2qQ8Brv9vbwFpj+sE2gF2tlJDMFpv1B2W0bGgG4eUJeJ/tuZWKLwzg7lHKrtOnwMknF
cqVz6WY+nXeEKMHXf86ziRbzzVoyXm4tKSogA6BGo3dK+EKNvu+cO723W47Y4jAOLk9djssgHgTV
IDoqYfxNxUBncRntv/Tb/gsdFykd3Ys8ciyd4ut1h9nbXBtsNms387U0zQo2gk/ZHsuXanpUyn+J
wTi90MTLUmNaENK8B6UA9c8ayCrH8fc21tYO5ghRZTIl+gQMqzuU+pEknJvHbqImY7ILHQhgqlM0
ZmPVWj5bNT2UxWOMUzHPbQyinKIzOKdsxSFw9ar2rn+b/b38DslsKVCHylZpIq5bfdBV33PjOcdk
gPXrOgrXMmZH9XoiJ2KDKlGKQvlBBaNPfGkcHPt+fBD95i458qrY+x/r3TBmYyV9VaozrS7q5o2W
+knMuZPsO/X732c2VDUK8RjRc34xTFCCtgdBeNQEObi+cPRXslnLxiM+pWmFScefgCLHv7ocGnno
MZ1ewTfsKFYJQcaH63CcRWNTM1FO2mJ5e/tBY6r5ZZm+XP/7u2nn1h5mC3U1MYicU3su5NyfZcj8
lV+rZxAj2rMHqS5nCmldlMdLx/M/ncnKIh00Wp0C/2s8+ajhCaX41Z+yr723uCpSzshpeHXR/3GI
/O0gOl3rzWEF8gvJmOlj8eSIThqSxzSglRFIbIUJx0s4vsiOMceNgTGYElDxcp/Er5gAjhACOZ9u
//B9t4eJFEkmNnFjvtmjvMhfyhcCqZnOHhrbdCGhgOz93N+sv00/uSeOyLmh8xyTiR8tiXQJNFwo
mrVrbM+6atctr1WXt4pMxMhbLc8xw4BV7H1Tmuxsfm0nzlWV/s5r+5mJGv2S5Foc4e6Txvet+n0Y
v0r1nQx5XEG1r38vjjVsz73SyX0nLEAChSIejNF6aPczj6GMB8KcuuMgmmOlACSXj/N8jtpQ5ZWX
dlrRaYb0t98ZbMhYFqvPNZxQ2YFqJMTfRM2RbopD+iralPx+aZ2fAu8pjMaDK9+JnXQdLanD4Bji
FFUYoKTkRbBgogTJLYbVgyFceLdijoMbTLSISTyaywoHb6pTJxShkQicILFbgdouJP2Ym4Bk5NEo
gFKG9ugIt1RqC7I3bv7LdA2HSk33zuJjkB1KBsWP66741plwbTWZ0JGjM2jWUuys4ahr0Iuy85sp
iD3LQds97nMYSu3DBcNCE34GTUTHIPUVTvcExbj2G5gIIgxGgbFpfFFzTi6k0x7jSffavrCbhYTX
7eXtCiaQDPK0NEMMj43mwR4zybZQBDByzqryUJhQEkMudJxN7L2IhH3+klnOCD6O65b8j80HKjTR
BBmlwQ6LqpKQD3NPb6zu9BvTeP4KJpgMZGVYuOJggmFpvEwnHi/VfpR8R2U2g5yJqTzQpFSNGhsT
NfZi3VZCKC6zndUFx8b9dXwHY7bFIEy05RnXZdTE0FJjhtOk2cPMi/z7G/wdhtkDkZSuo5ECps1f
5RyhknN54P19xr/bHCrXhIbJNTkP/W0lLf9ynRivRpeDVmsWDMjNyo+m7qE161BqCGe8hGcH49aj
XkdGv8IOZblp53PLozXaT2P+/g5sM0gql1Gso/UXzVqjDfZlwXwc2yereezWu76909V/6V9sd4hM
lm5RMxg0N8tNJ5Q3SVnf9eb0ytmq9Kz9HODeDZM/hnchttDjQLcqHdmiStrxUTwYaG5YQl5zA2fL
sI0i8jKlVa/SbzQ6VfGA0YOaN2PyP24K7+YwMcC0xmGJa7hb70fB4Alh78YhyDUQe4Rn9Wl2mifi
LSfu2NH+yf+Oy4SDmNSxlNJGG5xVEHyWUClWXZxTKIoXruXyUvfdMidI3v4bYdk+kbGWxHymeOZF
Pxp4Qy2cxs2f6ANqypX22T8E38GYIAEKGT0rDID1uRmus+wtif4kGd391Mffr/vjHhTyNnChoStb
/UQpi5E6LbKgweK2xeh0M8TdDXh+bFcYOb2OtOeNWyQmsnZ6WqtSIqFfbX4cMFsrXOSW88a5e5nb
YjALN1RjN4k5MLID5UIjbuylAe3Aa7namryFY+JspzZCLi2ASqyLuB7RjxIIYm2rIuGs216k3drE
RNoUvTRZ1cuoNlUnsB6UCm/R9i0BdwZ63MEYxo5Jy3VULVUNF9Bitz3U4NCYele8696IcSo/8WJk
eySQfl73h3273mHZQJjprZhHgC3J8yKfq4Zzh9t9C1HkdwAaQjaJdLaWs9Xl1C4o4Ag2KloISxak
x0TwPiX3vOIFzx76zzdwtZ6I+lBirmKqk4cYBy4io3t9yfa30LtFTNCbMgKKALA9oIPxbKT3aequ
Ma+NlWcGs02ntUs1uQNGFEmXSf8+FTEn7+YhsJsUOVAbQ1rUJVpo5Uci8Rx672xQFNHQkAor4Fhg
dkxh5IoxgioGHYuKr3rracSbaRkOLqUIFuo/6sTd4LF3eJDoK0LfYYcWw/OoGrY+fa24g+y7J9AW
hbnEQ8sx6woQCONeuEBjLvesB90dIInVB9kzryy7H0nf15C9zidRJc0RRRv9OOyc/D56Ss+DS3uZ
4+5PItwGi9moeHcgWmXAIcoxGJNbKftyfdvQUMymXNuVY3amptWTOct05WrBbdM2bLrUMYvuC3iq
nRjZ6yBFnCx8P/hsbGK2arcU1mhSn3iXiqLSCj1mNdog9uWH6ybuVk6hRyDqCg5y7RMJsoaRSsOq
Fdp8HgX4Xsc51F8Nr/ciu7X7ZxIYPPWh3XLBFpJZVotYkmBWgKTUS/1jhqbZBiyToPw5Nc9QxnIp
LQD0h5+zIwpA3jjZiuZwS0C7pxeyFzCMqGgRZOddVSuKkrVH2AWLxAw1dPk7pQQXvOVOu4gQ50pf
9dB6lThlit1I/I7KTrxKK8oS/QzUqDFP9bIGZj9fVH31OJ+VHoKfXHeDw2x6uY3quUuAQ9Nr2rq3
Wm58qA7IqUPtp86bUaah9xoccyZXkU71zQBnZaAUvLWMS9k8yvWrMhT+dct2D4GNYcyeRwv7bIwT
RQInY/7Skh9/8PcxTmdI+JeIudGPp/EiEgN9CdjzFbyyfjbUx+t/f/fiA4pHsGJigN+ESPFHAFVQ
q0pocfEReqd3Fb/wNPCP5YF4qA37P6R0Y1BfrIxLv7H7kTbIzAldWZHYyhKQraWzLeOpl+9L9Vus
9HaspC7HzN3YuQFj1lFXoAcmJwCr3cEzgzREjfXSNDbyqMJOKYUm5OHK5xU32a+89vhdH9lgMym2
MFfW0tAOiakSD4lceRAYCK7bx4NgUoVoiVS97AGhSxdRfVB4Ld6cv882dg6ClC0j/fvSGEzSaem+
Xv/9u9EPdL/o9dFV3Xo7hjZJp55M8ZJW6BcYtUPXo1Ii2H1+gkIC54jeP882QNTQDVDbKAaIA/5v
RFpHL8kaCjdpMEIkkHjkl8aJr/vn2QaP2V5yt9aYOwNe/lsNKF1n5QhO8tvyWo/KLcZuw1nJ3Yi+
AWR2lWbMGsnpDLhkfO/jE/pM7Ygno8rDYDaTkCuYvNCBscoPSHTS+NQXPHU0HgazaRLRSteaLpzc
ZlCOSFxBfZJELo8Yjc/sSQHiN5BVgV4L/4P5Pq1hCM2CyxfmZoxbPJv66uuAGeLErg4V2gLzHwOv
QLe3lVRJAbO1rKLOzV5T13kpZJBAI8smoVl+F2JeFZ0HwBx+kixYYJMEgLXe9MI54zF87X2ZrQHM
kdeA8UWB/gIqjLFgC0S+79faBYfr8/WQsHtR2OKwW1Uvc5FydeMxYATXMX0+Mg8qBqhKL/YTDq3u
TgBSKa2JJkMU0pLYodoW6p6KBp4y0EbL+Pyh0d3k2l+GuXAC0M7iqahPoTyBdrbPagREzxZjheyW
OzT+PD8Y8qnhVY/o7mNc+gMEEwFWPCs3MwEEEaM7PAwFcj37qwlKbuuwRPP/I+26mhvHme0vYhWY
yVdGSZacPQ4vrInMOfPX3wPvd8cUzBVqZmufdlzFowYajQbQfc7dn0/TGRwbDLplCA0BcK1Lz3NU
Jdp01TsJGguhp3NeSreS9TM0JizoUOQTwkRU4BTEXhzRykO7/Fkgaw+c6FvtaBYVMKl+Il/JDpIT
ufpe44WmrU3k7Ecwu60x6HoAAVFqMqUf6E/DTtrTdnLocjgw+vHyEG/6pgEGVXBfQhyG5VjqQOGW
5OgacKTcH4RXzUC1TLBvA8P5bzhM4CjiUh8aUDw4hSDZRkSOoS7s2gRNEF3EudSiI/TJR1cmfYoh
hiEIHUwa+6dUfm3a5y49ZelDbe7b6KjGnG14c0lAZxPMFFjHhD1cFVUn9lC4g9eARs4QCleYHV17
KczGKkfezdMWmIydBHLfSGew1s9TjLHWZ3MWBcVRovQwkP6oLsp1rJXHLJSuZrniFRN/jvfQraOa
5qCVofIFzFhC16lU875Q0RGzyxM/Nzhz9TlknX+ficOkSVIQCOH7Y3ecjWOvxKiq/Pqnrke196B7
JKLOFxyXzJjNzTRBVgfvY8XUuIXSOVWvupWuQJiAJ8Lx+SRwDsV4+RgVMUQV6VPcAl0AWXJ7uY+s
UFXeiom8KHpmp0LI40baHEOTUC1HKDlCefjcJ6Q078pYjCFQSmq7lQUXNFr2Isf7y8O4adsHDFv6
SvIwaRfoHDhLMDkqtN9zwbzKwvEwa5VdLoElxOr9ZchN74PsNt04wcfKsvMKhRIJTZNh5vLRacEx
rAiifxni84LCjK0gmJifT0qCAwgGr57bK5ArPfZq4k4iCtvM5a2XCGeP4VnEzFVZhllXZrBIHq6D
YJ+OvNuJjUvJM4PYMkuc6Pu6EjBNqmR3R/MqcQRbkWzTz3apx+Nq3Ha93xPEFlkq0VS28ggwQ0hf
Cg1dFEZlzSW3nZ8u0fOQfm4Us67Q9bo2qj6sjIIwlnPZJd679S+hMUFvyeNGGIpUdcRQPClCtRva
wYljfTdJEIwJx8zHOdMKRsEtVdRRERTwB90+QogMl+6nBmZ1UkEDr4zdKs39CG1xTQri7vLYLKmr
ZIUTNoatyP2pHjo3bydPUr6Fkv46QhpdkUEzNMYSmlJEu4ySybpsHMcB2VJOGbWPpanDAdtx9vNW
ve8q1b0MsR0oPpyCOs3qGJzMxlgpJSBMGgTV+BCU6BoyQKfeBM6i6Ic5zbzLkDyr2LQ0SNIkDAE5
NoUlxS40jv8bAA0jK5v6IpbAWAOAohStcm7v81D7cRmCt5aYSLTIaa31CrwuGG9U3FKY9yVvN+dB
MNGnN0PcFwSAMKdbLfSy6V6UOTOxDaHjBIKcUvukiFaJRVJJATb0AvwJgvitipTXesyeLo/VVtTG
YweowanWhcnGHUGLdaMsKEoYggxi8UVcsBRPU/4tiXn9YlsWrbGY2DNV/SCYC/b0MnoIE7eS/bx+
uGzO5yQcUisrc5iAI6RBXBIKganPpis9uRm1J2HiHEO3Fskahf595cMznNgoO6B0rdtWTylPjZs3
KXQgV9+PyxYkdgW+r9Wao+tvqT75gQBtBq9Iv18eMN6cMOs9GgozaEPMf1UfCvKY91ZPMk6k5GEw
S15HBauWaljyIbkrjNNY3uUGZ0beOzXZnWY9JcyaTwcFhphYkHMfeIVR3/UT5Tpe9nGY/Mra+NR3
MG0YTjXpdm2t+Vo+74pwvlaDxzYCl2h4kxqJW4h1BCnlfLA00HsO2FHKrH404vFqGgc3WrKdXuvX
AemvojD3UfF0mwyzgupV427S+u/iIntSUT63wmLVU/Vi1K2Dy5HZEuMY2xoKlZMSDKX5vs91cL9q
h0BbcqtSmwPOjocGNTh6uDjYTG6UgjyFZfFWyoYVC6YlRLJfl4krCPifWutSJ1KWt8UInuWgvZkL
+f6yX2wUeeLSC/ftMkgPUGctMY4RptE0m3kgOnKPTuD6mta3pE/xCUfoQ/xovGTueGXcm7vLsJ9X
liHKlD1fQygydfaU1PVGEBmtClpxcV+Vt1rB+f5nV6Tfx+lcwhOegfrV85U1VZKRhSa+P09vbZfY
hmAbLecYu5E4AkQSVVHB0OFkyfh7HSZQCU8AUjZWte994xXtCeFe8koP14i8JGvjnuMcjnF9IhW1
KmWAo1c79J6j/FntFEv+FeKxJPN7XhPL1hhq9KFEkSG09IlE0ug6PZabAvqI0S4idxWoyyVOvecW
BD0gmbhIEVEnxGyvZhyqZAkFkD4ZuScbmY0Dp1covEfljZmi2wXKNnCqRXmBxOAIWOChSMq/S/G3
o/pvMLbIVC9DA52+FXKGsbGUCg1H1YMgnebKF9Xxr0LuBxbj52IQK6UqwLBY9yC4a8mmayi8G7bP
s3Q2ejKznxuSmU+NgW0q7dWbJDRsMhFXleO/SIRWk8QWlpoyLmr6ArZMKtR+ujctfEp5+wddI5+3
j4/xYnb0UdDFIB2wDQ5D8xO6YAc8Q+6ipv4VFAhyTXo7Jbp7OdTxRo/+fbXJq6XSiaSCWWHuis2h
RIHN+OcNJOczxARxJR6XJBzhcuX8pBc4Dqm8dxKeFUysS+uhlOSZTk6wr7N71XTTP79YPTeCiW9Z
Cr2ysQVEMUhIGqsrLVF+GVUNbUhD/o/rhgkI+gIy84WuG9VU7CTSDhGRwBW5cLYhTihQyPnca1IQ
5jjxY+7N0jKg7GkMFindqP+e8LpsP++oZ6P36Vo6E/LKRDBwhkq2IeRlVQqnAo460YW1ozBhYCmk
rpx0hAGjTq1E8YfAq6NbWfhzot1zS5jcHqlTksw0WMdjBnXjzJ7D0ipkTlPhpkPLBmpgNUmlpPbn
U5MnQRIsQQNvI4u3BK91U3vcPrz3ip1PY6aoeF0E1TiEE5llo2VjV0gzUDR99gVjuFeSMrMykMhM
SWqNQnwUgmY/F6Ilj3/+MohxXGEz64lePmI/RFCQOs/Enqrj7Zm7N2x6+AqEWUhBKHZ5TTe7Ksos
iJ/5qVruBUP52vV4jtEi5y+C6QccSzMu9lqRE0j7OM0AvZ3xNDallaZ/sxGtQBjXSFUyx4TQaKo9
V2XgiKAuUv7mGnU1OwazmsoaR5BkgGcs5SnqdrFy0sZXtfakzODEOs4UGcx6aqJOmHG6weVcI1ql
AbYOJTt0/bMW9k5WJF8vzxDP5Q1miyURrvrIBDgTGY+p4VVwHrwsnF+KithJLAG/xEsTirQtadA4
6JurejV1zGabENBdlQtGtQ7R6AiepjTSHdG8v2wjD4XZbole50IJ9jsnTyE9EaNeCvn+vHB5muj2
wEQPE8Uj9AFcQpxi0+NAyvNalGTJyY7DsfXN68ZFo7wt7XhV5hvERSjw/EBiKw/xNq1XYw8kWtw8
+pKbObkvPabHaJejMTRyM7/48xuJM0hmlUU9VfOcAVmF96R9kgfdHoa7yxP1/lJ1YQTfqxpWyReJ
+8gIZYCM4GNKd+AzPsievNP2lTvZlALqNfQne3RUO8dTccVLzzfObOfjyqw9dZmiRkaLszN5oqfZ
iaeGFrmdvQQyUPUu8yXOrraRBYA1SYLmvKLg6Y7db0ZRRg/TMiOXMY99fNupvPe6jUbi8/sCZoXV
iTkbAcRL3zvN4mfid0fUnlxJP1I38kJfQalO/lrZ4c1fnX9Xh0XWRydzFER5MqmP4uqK1jaYbu9J
r9MhuTa89KEQOIHzc8IDgqOP0+n7qXLlPGWxqGMkATDIQyuTvknF10En9iConF1to7iGIqnQWlNQ
cfwpTYjrcVG0IJBQ1z1ASry1KZumYlGt3sLnVuHTreV8UZyjsYmBWsSV0ACN8u9TZTflFRUwDq0h
Nx1eVv959zkHYxKEKCZLFrcAy6aHwTgp8myP5HmQnqOK81LIQWJzg6IhSWi2uEyoq8CRJdlaxEMx
fzfGK6hTclzj8zo7s4q9X1LTvo9KHVYp5nVo/Fr618uBi47KhSlis4M0U4auKWFL9i7gkvqjR6PV
X8T9czuY+JRAfLBbJuCU8zs1D2h5bqEhB6qDwFL92QFlncN7AuWNHf37alm1aiDkAR07SbpL5e/V
8nJ57Dbors6NYkJU0NZzEU0A0N5mv8N6klyCSws3dgNnvF1+RbvWkU+dWz7SokIed93n5OAcnUkO
RFSYmhVFN/qnINwpyWAVvAINnqvTv6+GUJ2mUVYqOm3aS1x+h+CVEXROOhz6lnPo41nDxIocxC/p
QGANes/safTEBvpRGecmdTvQ/g5/bD2GXmbjII0wZwr9fi6gvndspcnJw2+XPYNjDFuQoS+V2oPV
AMakohtMu54IJzw22JdRNqqMzzzgE4kwCUxVkAGzPPSNVWOvsvGCDf3M8rsGcRynuU5c3qLayDTO
QWnQX7kEVFb1SUtDtCZEdrMffUWwpFf1bbJnR3alnf6aPnPMpLHhQoxiZZpNs28CkW5a1Yv+UO1z
F2zzUIO2RL9Eb2zn83hlt2fPJDisEyh3sb0RZmlGRpUb2CS7vRA/5tkxkjk28SCYtQv2taBNW5pi
LF5nQKIVnSpvl4dtc+mKkkokXD4ouIw+n6d5SUH8TDffsJPsUr8tysnKglsif5l6wtmlNu694RQr
MCbUqokqDLEOeyTfOLR+5KR2D/UBgqjO20p4dtGhXfnfUOP6Q64wO+34FhpObv4qeitsX9qIszVu
J0sro5hJEkShCrIURrUqnl0qDzw2dqratC+s8QObl8Bsr6wVHrV8ZVkVK1VZFsDrD/LNcOz9yKt2
4V71J7ezI+5K3gyGKzgm4qpSWeaVBgeR65cx2xXQ3pnrU8brhdjeJVc4TGI2jlEVJwodRvT2DTcT
mplbX3CFL/kLOjLBCBSD8UC5qmzQrF/xKoc5Rr7/uNWYju3cJGZEQ6Q6uKNxJXSJLyy7nivCt7mi
P6xkSxmHuhWXwYSVjTM5xS1t1h4s82lCh4m0y2zDLnze3TLPNiYSB2pvpjnKh528lq1wyCxzWCxD
fJB5mcb2RrMyjokl0WxIXZ8BiVKVzl/QAQICCfFaesj3mpccwGaSc9KB7VWumohdtKKWzXvbUBSa
scAuo0e9U3dfBvJ1NJ7IKFoNT/91e+Y+oJhhNPpynJcRUJXy3SxOOnjnSk6m+C9L+wODGcBQ1cKk
zuN/mk3Vq+UKzNBIDKnyWeGrXF2YzcxX/IBjwvEUzmMqFICr5C8lapVqoeBE/H9Z1R8QTBjWOzNd
2jkCO8vD4glU0+KAygNKdQjtaUfZy3dU8qa/ql5aiE+S+8ubG2/OmNA8teCRWlTM2VScRHJIA3+p
OPunuHk0Wg0iE47BBVj3VQILGxyOJH+2k9v0WkPVguCmgiWfAigWoejoCYUXBx5hC28CmdicF32D
9kGELb05kc7PNf/y+P3L3vYxfUxQTpVKT+Yeximn9hdtUEM15LP6hpICZ3zm3ahwZotNh8NcXubS
xGyNWWjh+SFP3rLBuWwRZ8TYXFgdO7XNqUcEaeMEremZHS/z4JnBBIqmUM0soIEiCb4S7XYZFyuL
flw2Y+OClGZSvyeGTXarRZiiugbI0FvGaQBBOG2B8gpi1Y7sDwfiabHFZ6Pe3ks+YOnwrvZJJVHm
QI0BG2m/iAECneTYy66qmJy4wcNhwkYyjBXE4+F3o9AeEiG6VcrKrqFQ1M6/OCO5eWyA4AYa62WR
GKzwySBHQTqisgTHhgHqky366lHAq6BXyHihmgMa50r0X5Lg34Bst2yzkEJdhISSTlR7zV52om5V
u9nTEOU7Hkv5v2wpH2jMtbaUG6KUN0BTQCBVgPZGvQ+PlN2w31N2Q8IjQNp4b6Ge+QHIuH9cTWmr
KBjP4NTs5V13Fe4Fv0Fiyjt/bS/lDyBms6wlFWXeTQqyKr06LobsDdXfRYsPCMbd0eDXKIUAWyZp
/qXr6l2vyM5l/9vePj4gGE8PFFxkCC2soA3ArZ9DCkLw+SIoW3V1Z9PCbIWBVkPkNIIfNN7yMmOb
at8pJAJH+hG2bu901/Q6b/lx2TreHDGbY4Jqg7Smvr6k90txtUyPl7+/nf99jB6zAYZyoDVtTr17
eS1yLylu++bNrG6VjnMl9C+JzAcSsxNmGhQZuhLz1LpE9DtMFYhCrbgHJ3r0pXeomobgJzjI9jvy
Fjo8hcrNTUWS0AGFO3lTYmv7IDWtxAa9GJ3zX1NynxvQKBd5IJuztQJhRjOIu8gMOhz1Bj2xlva+
mNzL00U/8OmKZgXADGKfR9qEwgJsH+JPTXjWjeeu8XPhTQeTGZ8vdDOyf6CxhzplIrWqLtispLvA
Lw+QOPomX5tvBMnLvFtejT+vS0PkW+Exobaoq1YdaPWgUL7K0/eQoEZ2d3kAN/fFFQQTXIN2ScuA
Qiz6V0U6kPB7Lx1jiTNNm6tqhcJE1qYjmVwaQJFa8VdQ1fssK6xSkryhFXeFkHDgtpOZFR71y1VW
IXdlYCo9/A5l7V9UqFGVtom3SbQ9WeQ71fsM7sXXywPJWU8S/fsKckj1/11PRgq6+kfZNY3ZVeo/
l1CiLgENBU3SDV1l1UmWYmz0JoQLdmP3SxhHPy7whCZXj6ZRchoxtyP8CouJ8Eqvx+EkYbNKYlRO
K7Z6zEBWRH5k3xa8KQdWaLeRlRPL5MTg7aH8sJGJ8ahQJJFIY3CTHNvwIZ2fW41jGw+CCUxKnc7z
rGMYW82wgoagSv6qK58uu8T2YWc1gEx0QvH0/84Ggze6xM28+ET2Ld4hc890pPv/hsaedswpigVd
pq6BN1biilZ4aHaDjejkxR436dwO7aivQkOPpKK8/tzfxXSJ6ll/L6ig7FHyLmrtAacsMNuUTvyg
PCenitfqvD1rH5jMsu6GwVQXE5i5aRe0izbGkxBPT5kHQv++WshqmItjgkJ0Jy+vAvOnntHSpctT
Ref9066Fw4GIwdMUVNifQ6RKUyVLo+Nx9X3fj98fP8mO+2RCv3MJhwnuUjfmE1Qa8E54J9kReN6F
e90F95ArPf/VGXVlEusOQpbXXUffLvRdPh8G7YorMri5Va0gmNlXwkao4xoQSe5pw6OMh7qgtZWF
d+DYdIAVDuMAIsibxHDQUBVhPJjxzUJOOi+Kb59pVhhMaAX3b2AEMWwpjjghWu1JAZkxWAKvuD7w
ucQKG8YKiQmmiroUaSQASfLpW0Lud4d6T1+9eR6wfTBcITExVW0CJa8ajJssvgtnodGmsJLnCVcH
xGkfBId3vcNFZOJrMy2iWnZAXG46R/To9bB8P1wNtg7SFvKNN5Ycx2D7HgytFMuuBlwvvabhHpTa
0cDpF9lMlD7GkKXTXppBz0E6LDlidZIFx2gzR607a8H2kXbu5SjEM4eJDhABK2XwJSM5NztUKpaW
2sW2KT38NxQ2MCzhYioJDQz1SYoOufSlNe4uQ2zvs6tRYyLDXOVkNlJgjHZ8TRmMY3fYGUfdB+oT
zwu2k8sVGhMfZtSJkzECWj5b9Nzb7Ou70h6sbLalh+g6gWyA8Mi7eN5+ClmhMhFjKY10Kt4D7IuB
8kWInLmD1XpJZkHk1K38+qrxLg8rzz+YyBGLRlkN1D9EI7NKgoQ2tBNeTdPmAW5lFhM0yFyBEzLH
mjJFzRL0OzI9DeHrqH5rjZ1Ui/ZlkzbKJc+iocxEjFRbwiLPMHfGSdxrJ+GGivyErvYqfFV1i4pm
1s5iowLVmr9B4XIvPF7+ATxXZRsmYrVVZyHCixYV6kzd5Eawk2fZj+A0wX36jYNGHf9CAsD2AHR6
vQTCgikkvtlbILqjlGNQ5X02Jk+zzEN3kkcr4mQ3HL9h2yjKojXkHj3aeB68jrvSkvK7Mf2PGExU
MQO9LktaxzCW19rkV9qVJrqXB29j7FQRDD66DE1QDR0U50laWYvVVE+hBCmF6aqsu7d60DjRfmOk
0HUI0T0TUpOKyUZ7vQ6MAoELI5XuBR1reVfwmrO2LofPMJgor4mt1ERt/s8TqmJrdnkKPAgnODG/
gHUj3wSWqigquMbQhMhEjDkwokqMCsmJ1d6dosw3i8AvphaV8uW1OWfElubaKtPooAWxXYszZzy3
EoKzH8BEEz3vSBeG+AH6g+EPj1SBGuTytP55QElSeMOrNN2IXmd4TDjR4mTOZWpwg/Jg7VoLSrtP
vlTjsZtPup5xPHJrDwAcmNxQ+QwCJpY9MCXJ3BRdTOeS1rVmTv2U2wXqaEUbzFI3psO71JDoOmIC
yBkiswgiM4uLzoxQzCOm8nUk51fQurZJGt1KTRlZ/Sz8JATbn1G5kaiMdhUGTjebd32v/AgM3Z5S
UtliEj7XAUhxM9Ura/CjRYYTlje5cmPyVM62qrfPfjDrgn2SLREdouho3KlefYciaju+k15jG/ws
VpRbVAMKEsxX5Z9XDpwhM77XVslg1FGCGj8wVvX1TxPXgUv+c25eQ65azUaaiKZsSUb9O5qKCdtJ
GmZKLOZ5hm2MHLL8rQoKyxzfSLuvOx6F6WaMWkExuVUOfiepVmAWLnNtaRmtru2s1uB1C/Fg6N9X
p+5Z1vpKXRCmGv2p09yq/zGK938R0FeWML4sVWZdDiMGLdauguB+WDh3Su9X5p8WywqA8T1owlfF
vABgtCdcwMi76ih7/RtlJtLfui8dOlsG1ML5vFXKGzvG85SuH/S+wDaSVldZcNVV18OfS2caZw7H
BLqxbCWxy2BaKCeHRTcgEps6l6eHDv/n0VN1VdY1mXKjnntAis7ooCUdDnP1jvImVYU1ZLty4hTR
b6XvMOUDh5klSQr7pDdb7OvQt6DXIvq3krLkfhcj3GlKVpFaqCvqeHdXm+nECpaZJDCxp+CTBWwP
jS9d3IUxb/PbRFBx3ajqIjgbZMawENLYwdA3OM99b46ik7r1U2pnFnmJb6kUSchV99mMQitAxqSA
mELYzACMheBNUNTdUjQ3JMt3dUfuhSjmJO+bDqJqBDufocpotTx3kFqZ01Cd4SDhlD52oHkJx85u
F9mXO14n8OaKWkGxvogGu1CGDoGjpJ2jaenVGHzrAt5LLQ+FmbC0C0lcU5eIsUEafRRZ7aw6UcoL
fNuBaWUOM1Fjh3KEccHI0bwBrW9e9EgdHxJar+RmsXMqdoA+v73Gu0rjTRkTNiqDjMuQA7jEsW6+
DReoMEMgh/tSwRnJ9+u21e5BhkUN9B44rQveGlfcLXB/2q3V/DJg24C7FCvhuCMPk7nELYZF7Pqx
x3XXNFlqodny/EbSx8tBcXtNm4qpa6opQpfl3OdnoW6TJJwxgNJB0Y/mtL/8/a03HhVVP78B6A9Y
jdwwl8ESBxOOIL/MG9WTNMhVKrcK9IqbA6649o2d4PGZlzdv3X+qogbuGvQGykRiD6ZBUw2gc4Zd
mRDttQGlCmXkEdW4iSUBZRfLcZ6CJyUuj2NUc26LNod0Bc0ciAaxQxUfHdJ5ClG0FXi9xLuY5EEw
sxaWc6ArCQgXYoN4qVZ6Yzl4lyduM/aurGDmTZ578CGoCzLAERf6sSPIuZXW0PKobgNeQfqmp2sa
SDERfI1PXbqjGvZVG9DwIRg4aoOzYKoORde7l03aDBYaVNMgQATaJLa1UyedkEfqgP0rHbw0mGwo
afvBoLmRwrur3pwgPE4p4KxSVLD/nHt9FpJBnpYSa7dJnEYZ0bU67y5bQ2Pqp3RmBcFsIcpCpKQP
KyRly74KvynJtTm8meKrLD0b48/LWDxzmI2kqcYc3MI1jr2yca+KwpUO3YTLENt7yMoeZg8xGih8
aj0wepRij1+LPbrOFCs/dTsduuYOaLEfgmvtmS+XuukWK2BmD+nAEy3D4TBXxY0o2Fm/WFphNd3r
ZQM5MGwRXalkfTIpgOnF19iEnGVkm82XSuA1Vm4uJl3TUNwlGdBZYWLDmPRLHAbAUc0bUX9Msoe6
er5sCg+CiQ04gxhdoWCqcuJW6mFqvWh4vAyxdY8J/ucPM5gVVBOtCVUZGOQQ+DqkwnpPPsg2QX1j
CBfhoNE5/ryYPtCYxZSUsYRaXurgD/UXebB6V7J7X7jOodckn8IcXOjDXVFbogvmO5u302+7xgc6
s7wkY2mgR4wpK3B9MOAilYT3cvFdFb5fNpM3b8wSEwqS1a2CfBqPP0Wwx82gg94Ozlhuxgp0uOOe
joBzgW1wWJbZFIqK3gfquBfTMq8wC16soFvop+laYTBbbJ4N8tAFwFiywZuWyF5mYsld7Atx8qh1
jWn1pX7oteXGCNt7RQluC7HjeOjmpK1+A7PO5imP5xDcNE5SVAgYP6Pith0ficRjz92cNAPbFq49
wTD4HjdXCVSVTwX+HUm8Jsn7JlC/RuN9og2casHt9baCYXwjzMQsnWt6fDzE18Me50dfvRtRJZi4
aGDm+AjPJibkVrqYxyFNpwNw7vXzY1rf4RHZuuzt2xP0e+DYYrqw72UzFpA/NxC+VrPHWJQsMvjJ
+Df5nkkUiV6Y6SJbMYWXunCWDaQVqgGiS0WzwyBwLpuyuaZWEEx4CoZZkpsFpsTS3dw/igbnzmJz
PtCShLcIE/KMbK2N3kSyCD43TD7ZzYJoi5KHf+HMBw+EGrlyZEWNuoWYAKmSwmolT49Spwtqjmtt
O7IJhl6QRYGWU2JiA+rXZp1AmBVHNarfEYPlIrW1x38U/tTib+Cg0wu1Agi1UpWEc6tSWRmHQBXA
meB2EIDE8wf+0x51v0ZRlLr/cz9YgzGLNNYlbWlomSMJZ7QyyNo3MSvdyxibbxySiLJdfE2DQzCB
jeStpiXEhLN13W5U0Q9aFdedXB8LIu20Cgpjgg4WpHEfm61XJbMvlVVsIcH9cfmHbK1frCmFpmZE
1VnCZTmY8UDc0VJ2NYZE4ckwbsLsyK0f2LyvW+MwDmOQQNEHDWVtyb7Zp9eSGx7E68muUH7YvF/Y
xV7A8RqeacwQD6h3m5IRpqktZBnB1QfGwTryy+zPXzHVtWnMkuvB0ifqFGdJjiR8XiIN5zcewzf1
cHYzXoPQdb9a12pslgKe7gGiiLYWxZahJVYxvU7LaYp4t5w8MCYSVijHmxXab5jqiT1mqaVX113p
Kctkabwj8FbAWhvGLO08C2XoXaH2uxcLK2hxXTwv1tzw2Pp4zsAs6iILoQxlwqQy9/P4LoivifkN
/MuXV9O/uDmec1CLD2ojlsF1quI4XGg7BeWs0ezWf+fJoe0bd6S0iFN6gsNledmert+gbEWTZsSC
UVcAFSowR83RTi16W1RTF3Su4cx9INmoRVMlKMYqqmhAfI99HwZLbWb0tFo/mTS7bnqrbPWdlgzO
RDq3IOQQFngXHtVmB2pp3usMnadP62AFzsxjJkitatDWxjiC8qR5s6AfvLwzQwvbD7qXkp30EN82
eB4UnL9agitoJp+SjXwyMdTIEbPFNkfPjO/ydrbNFJzUj5f9iIaMf7dSJXQKVqsdT8R6bWqAasmN
YN62CeeVgfd95tYznYMF2j+orFdDP1WeW+Xr5d+/udp+DxWOKMzv140sAoM/erAy8rOCymmiJMdx
6Hdi0nISw+2ddIXFhvk4kpdBAla0D3xyWnbGD7NwWmd06tsI58hR2l02bjNirQCZeC8oIVWNoG0J
5a+gPJoQF9YGXl7NA2HifSLGUf7eLVprL2nlBc1LknKeunlOwER5Na6bpTJhRxeouxnP/tpAOPGQ
5wdMcE8FyNPGtNWmTlucQWJaWDH9hNSGXyc8kTyuIzChIeq0RRNpD68CSebhtvbVxlZuC7RQdtfl
jeDIsX/ZES7HIqhonXu5gTqZTKB8QAbJrSJ57NQX3XzthAeti6yxHzn5zOYt/0fgVdn3kSjrkDJ2
MJDyKFDR3emqvc/QuznfTg0k7IZ7FHMEbq7/xZlijctEC11ss2GagJuCTHuRKm/JFVtXC46zbB4q
1jhM1CA4Hcum8j6B7VfFxtsPKFNIjwa63IvACssZT84Se/enVZAVUNj/T8+3nAtukkKEai5cM6nd
y17CWWbv5UArmFGMy2Ggx4l2OZTi0Ux5ehb/4vgKdNDwGEMMtqCo09q5jkSMWyRZojfe1zgcLfdo
VO5tKmaYgRjlskn/4okfiGzokCGMtxS0twensfk6TC2QRoLZILYpI1txUDor90LH4MzYdjj5gGXC
Sba06KTTAKsHb01+V3Qo8Ay+GgrP4bcX9gcOE0nCDrJzqYkMJ1tMqxuTXWMGr3MS4XRU/xD6+bVb
2h+Xh3QzhwMf5v/PIRNLqkQr5LwDZJcldptdG+0NJNhsNf3eBPeXobb9/jeUziQXOHnGbd5hFKNI
OrZD7omlfJL7zLkMs+33HzBM1DADSKJJ1KLAfEhjHCm9y9/nmcFEixZPCJlS4PuFIu1yrdxNg2yB
L5LjczwY+TzIi0YVNLjwBEyQWEb0JdfRsWS8XrZlsyaQ0qH+b/p1OpirIDGb0dRCFAxnVYvY+bXo
9CWecDurd2ZnekudkdtSwllLOrV7hbgEBLk0DbZphPZ/pTuEZmxFreYME09bdvOdeG0dEy4gM9ER
g56Qpzl8kCfluUxmS5s1dyyVw7iUV6lY3EtafJpF/W8q3yTckhsQqpdVU2MW1pylQrng9sMZpM6u
SXacZsPRzYCTC2y6yQcMu6iyPAsMdALhKbxKrodaeYxi0VVy3rP3JowiQo2GyKKks9UzctYWQg2G
ZCchImgIC1eTW08Vas7a2ly7KxhmwjLoM85ZjtupHAUL8bXIU3LdjHar7zOBvEnTQW4oN1qjo5gl
wSNx5idiZunRXS7wlMs2q0nxSPx70JhwXuf61NY4yiJvSh7H68xrnkfwzHvTVbPrXNoBi2qxdhc7
UvlXl/BrbMb9xjxSwmwEdl4f4+5V1NCjqnLys+0E4MNANjEcSDFnaNCBgYfB6SgdT21pP4x974Fi
w48Ml1cawUVkgntX4WVyTnB2kB/+nx0lfxqs6It+IFZlq5z4yHH798xxFazakUy50MHAUNwl5qOR
PNU970mX4/NsOqhMogTtcMxUgx0RDAS8Ng6Oz7N5YNjoSUd62LCgry3Hg9p9Wr3hhqaQni9vJrzB
on9fDVaF9krdrAEU4MIzTr/8H2lf1hy3rnP7i1SleXjV3JPHOLbzooqdRPM869ffRe9z0mpau3k/
nyq/uUqrQYIgAAILRvM2dywPkFx7nzIUK5WjLMQw8NA39Lgj0SW44s/WCnaY3dDaIZIvqc2NpvHr
f5OKMhlR0oVZG0Lj9PpuCDiMifgV9RXjst++h1diUaaCG0tJSTUoQesUg4kZVh4ui9KRTeQm44+i
88AyWI+5rA2jbEQccnKN2WZ4cGhdQdppoqexqnI2G0hWdoh+pwN/R59OxAZiIMoRkSNhhsRR/f95
aN8+SJjUpvE8glS62k1KOH0ZG3gWisa50ZwfOD7zriuDyMIg/1/puFHy8ahyCKoK7MqusBM7e4NO
2MlR3pNQRHsgvlN04Cz+F2GVk/1GBUMkq59ve+fOolJHjdcHvJEFEFXlT+J0j8onPH5+KRWE+qb/
rid11ORFLNu2gnqM1R9B8ovqe6HUjCtk2zidMajTBWIPXR1IwpFvH4IWL0GY6prLGEAO5jqdxf5H
fvBn23EGow7ZOKSGzJHE0xj/EUE9rT7pRmouISvy/pfTfAaiDhZXLVIukIwt+uT2GKDkyh/kvyDX
RnOg8DT74ldCKzJmD11T6DejCyJbBd6fUhDzkf3WhftZm1AMzDC921t1xqDiHi4a86oV0Jgndm9R
5RvzCdWCYrnLWKQy/3LJn5Go0CcKBAEM3pBGMcUIzRBk5mIpurHXOZEf1E7ksAJ8lmzUsS6NVOM4
8C3YRspjJh2eFoTKU/kOtJ33KYughCkfdXqHqUw7TgYaJscfiRUpHkOnQQUm2rGcwktOLNorlnjU
SR5qbpg0A4AIVNxRU18beXbbpHPII68+9U/XreS2dTrvH3WohTSRG51QLVRSckKTm5eo8yErBYZC
bod3K62nznOiB6E8k3ZcBYwBsS/4zUFBD25zYjVtb1v9s0DUea6rMo4EwrhR8dJtq4+v4cIxijS2
bdNfCLqAEKz4OoqOiCyjivJEt9SObYPYP7Kv7w0Lh3KgpXxSpAHFAXbAlbW56JFViwO8pjj1soEV
gJN1+Wxwz0JRJkPJUnALggPGDpI9197HIwgFH6XSF6tvTfjNaHKGG8VQPLrSJRfqSUL/MNz14tHA
LK+oPtbL2/UF3MTAO6SqGwpIlOjkuxj1i1bouESyODfDbi9zfoC043WQzQN7BqEDq3Iu5qognNp6
iYE4be8I3EsdPCXNk56qznUshkAfHtzKpUk0EAM0JRZNrEtLqnVnwiiDIgrc6zCbJcAg+/nvwtGx
1NjqXakSDec93cu8xm2OoN91Uqty8t1wqO3ZFZzU/dLZXcFSl0kSZ9FcEC+mW465dAxaBn/mpm1Y
fZ++Opq+HWWktPDkuM+knax85cl09X2yfavtkaRZMqYFyxaH6lMIPqG0nBg2gSUCdT1kg5zmIgmq
cfO5faA7yAAxdp+lZNSVwOljMyzkSpcXsLo0qtlGnsxiM980N6ulou6DwGgTdRohh8C5fPgSoavY
wL3qtTHIGVJTV1g9ZdsvRytE6mIIjT4Imois3Cn5lvr1ibOMn8Le2OMVwv2Sk3cGo0OpBD0HSTHD
KPRd5WJU6ylLfms9a6e2S0lWMNQNUWuLNMzEaBdHAW99iVsdSo+zpAWd8LqJxhdfGM2JxQq/vXeK
RtgkVfXTZK4wbOA0T4R3VMr30hg4k45ypsl4Tgf+EIy8bWRgtJRYdNnbenmGpVRGCjEYdooz8IFX
J34OLEz8sYaAlbYiX/l0DypnFEpNMrkLB2EoUGs09abWdI+BIb5Xin7XBYK5ZL3ZxL+uW9tNuUgv
p6prGPL9KanUxmCHTyGXWsOo9u1RjEe7KGdGWczmPbWCoYzfnKQyl0bYNaEZTT5dfqPX4k4rQe83
TVbBTf51qTadlxUcZQtlLde5mhRT6S26bt/6vrCE4XYYWRXMm/u1wqEMYl5U4iITmthE2yXljzr5
nnKeqj0J6k3S61+561WVB1sIBgaAUvXSwC8Jt2DKFLYKntmtONZeOCteUg2+PqO4tU0ZW7apGWj7
x5hJFaXldEnrgNkgkVbgvjKU0ZqjZN+qrTfPy+sXtmoFQx2spED9qlDDMkpS5vKlZo1Ge7tI3MHI
JIaufxT9fjpeKyzqeIGYu580nrxDB40dLIinSlAalF3gG4O6FxOQ5UjlUy5Mb8mQOxnf223M29wS
egNfO3NTm1wtOnWi3vRpZqlLd5Cjxinawk3rnjX+aFOHzz9WpV5BjVoTc/Tw4Md+6/r6rS+5XZKi
1T8P7es7sLXRYBBX0RGHQkYUL1/qVZLqhRQX5GWoaN74TLYbZbpF3ohxs5MjTi/+GoY6K0tWi4uU
AqbvK1fplPfAwEvldVG2zIwkyCgzwAnRQYx+KYq2lJIITmq4qO1Dn79L6Y+AD61oWUyp/tqyoU5e
lBXEJjx1HDH+iuNkYUK6PAxP0sQdpW75VfIjw5RtL9sZRrwUSR0DqednHuS8eWD1I++owviFkw56
ILSV4AZAvyx1LBY0M2hjLsAdWpDZTTInbrj7pC13X9gcUZbxByoR8C9cSjLIUhbm4BVA5T//IHa/
5tIBN6+jN/2+jETvOtimUq/AKLOSVoEQ6hnC1yH6qYf7ICzMmGfxTrNAqIWbWy4o9RYSGQK6v/H5
FjXPkf6lwjEJMaSKanyNDLi8XDkhQzpNi4gwLwJShOF9ZM+K1WGyIJmwkqCY5vX66m2eoxUgdVaD
pFFUoSB5jHrHc2DV+V4mrT3Lx7zKGdZn041cC0epRcnlc8OJwErgRorOgtYTk1vM+qXcEb7rADVy
Pzj7K1UTa1RKP6SeK42WPKbVaLgTxtlMkU6p9Jol3ebxXa0kpSKgWQxzVCiTDC8KkU6KW7gBbhSz
d8nUq660QvsrD1Er0eicwMQVQtSRBR2MndS7WnEIm8fr+rGZmVxjUMYPBiIr0wHLh9fxP7NTuaXH
Y0qOXe5ge80IDH5fOs9/jwCdFCgHkR96XIlQ/NKMx8ES1LskYD2xkl3/dEedd4v2hmH/8kUjw9fi
4DnqH9Mhs+P4QZjvpzwz4+grN+IKjejOKmLX+LqeRkKbJ7W7IPDHgZFx2HxeWO8SZTeaEUOSCg72
Cd6OJxwFX0msMjFB1uIqVuLoCGOs8Pm6ajAU/qMyby3UNFaSTEyHENl5/60fvl///qbNRWmJoUp4
uxPpxzslTpomKHDFJ81gcaiuqgbVbnvWTDCJmLhPqiCBAA3TvHU8FFIHdx6CCLPlR1Bi8MuNrk+7
jFucqGtOdZJjSuhSmVGPZzxJfFP06XGW2rupaz0xjUMk+5bvWqag9m9ZXsAduw9T7jvaAp+6fjph
XJvVl6k/Ro03V73TyBWY4we0Ygx4YxrC/IXjVZtPuXvF0HdgFrClOcMg2Sr3+qmzAk5hZMe3F/Sv
oLS56PJFKSMeghbRQ1CCuAx82ktfMjyzj6TDp/VEgxw6JDURlz9l5hG2dyWK7bGeHJqC0vCt19U9
Ahq77gfeimdwS8jcQ8aVv9HzbS9S5wXGfNdk1Y3RlKdcjG/TovdakMgo82JpCe8ovMrwtcieXvuN
1KWQdZzeCuWMA6nmpyTpT5M2HnR0QnKydEAB+tPAJ49ZWFeMxdk8M6u1oXRNQHU+BAfLBr8kO1Hq
70GlePeFYyMrvAwWFBUzgyhTULcgJFFS7HJT8E6ey3tOVf1JEr5dhyG7+HkFzzCU49DNS7yo7YAk
Z5TbclEe4hzRXBJ7QbiYZcRKSW8e0pVUlFLNel/w6LzENSRKXjv5Rf97mBSnURiWdPNekFGnq6KX
HV2RVFwByqspLzmsHi/Hj3rD3yRZ7But/Fbnqd/KqjMscctQim3ZzpjU7VAiE9TGpKG4R/Nlm0yO
EqkHdDB5AkL+67u2rX9nKEo5dF7EjMARoUyN2Y7dTdgy3AWWKJRW5Hqs6GWJ78N6gazwqGqp3cuh
Gces7uJNSWBfRB2uMkJa6iQlhT4rQk/8kqVxK6m6GfV2d32xNu3lGYKef5BLRZAlhHe2WOqDGub7
JB69TgsYQdnmmq1gKA+LOI6SwgGGK+47nTPVZbEHnnOahpVX2hbIkAzDgArI9EiRclDlBb27KCBG
p9iQqns1alDB0dxfX7ftrTnDUEoQTy0CfzJvsEpnu0VJdD8L7nWITeujY2QJqOhRS0T3CkdI8IkD
GbcRqZwbLCCGjfkTqJ5OmSGbcamwGhu28GQQYwooaNVAJ0iZBd6YxCUjmZOye8uyCnMP1GCfdIWp
BKz20M0wSQbbnoJgASMd6BiwjQtljFvoQ+sIbnwI/dZaTM2w8xfyHEYmsHmxy8pvbimhLGA5FZAy
GejBvvRQo7HP0p4wnic5781t5nj5cEja2b6+b1vPI+B9QmuIjlY8Hu3mlziqQh4TyhDtp5k5Oxi8
zWEEtnqs6o/Oa543+/z/bl0vEIm2rtzUgRfDuB45sAth7kL6UulOr3tt8H/3rXTDkHlZllEQjZj5
EkWKZNCeTbFgx8J+4Ky2RLaRWX61NcnzAkW8RDG6BHNsaqCI98uL8Ss6FjtkKa3cix3dXm7al/5V
Ng3MKoh+sBiutgLBC2xq5/JFRIVKD+xot7i8g6HOtvFQ+BOocjJnfmbOgyGyUA4GcqKahloBBfPL
6SOn9Y0sg28FvJPfBbdyw3s8CytmvgstDOO+BekvQzM3jOMFHqUnsZpgmB4PPDLdGVOPXfFOfhUL
i0NHkSlYpVt42rifGG+5WxXhF7DUjVwlWTFWA2Cnd1ApYuy9bGWuvjNO4VNwJDzumNDt5Af+uWe4
Alt25gKZMtOiGhlxIAF5cNufeNhw+RFTHsXbxhf2ZJGLk3JXs7IxW2p0gUo5clMA8gCuByrnq57m
Lgd9p9wEkal5Eqq4CqthMXaw9pVy9ZcB+yoPpQCX5zZId0PbmnzzfF15Nm68C6EoZ8SoUU8taRBK
5hyhbExxnlnqyTgONM9/l6p5L/YQQzGJnuBO8FV05ZDUGQYvMzwf1i7R1YNgIBpUgRw+QqoioKZ1
OmBwKylkRTGVJycWC3FzlwQBrTkf9I10jr2O4TMocQMO8rh0MQvKRTe/Hy0VQ+k37nEDVFV/Ycgq
ry4DCUPNNC6oBdShmfGTYai2sry2MfqbJNaA2E2dWEFR9jKru6XJMXECUMdM/Fl0P67r3FbO50IW
ymBFeCEUVA4A6Z/FxcXjBHdS+DG4ujxGPuHnDd8YkKxdooxVUkZdEuqAbJ30Bq3UXmopDgLoZ9lc
rHFXedHTwioD2MbE0ySZK8lr9JsFhhVPEj/ngp0PulknAx54kBjgneuibe/WXxS6aYobhWWqZaAk
tW8k/pIwovIN/wqbhdow+KwaHt8ps5dlUdgURSXY+lzg2e1hDEVLiUXMXWYd3U1DsUKi7F2mLSGa
E3B0xfvqGKIEMrADX7tfnNxmJ9e3/LkLuSjLNwYcPJIGckXHxR12IP24AzvgDSnbCpjNvpuLKAqK
hBFxgvaJsHkoqyhvNQ7Dn4oQJUPPRdFYxYTWgfzndW0gv/qT77ECoq5GATPhEQsAqDiSIlJx94/n
zRqOvtW8bPAoYBdEAa9yn2hDl6lsBtR5wqjfBnt1Dx3f67v6XbppbcEKLaSm94Ej/Lou3LZxX6FS
0nVGX1VakEHXY7Oz/3moGCUTgdM3El9k1vDKQNzaONQx8Ag6wcP+qfakQ2eGoM0hrPsu9hVwOtri
TjtJ95NDOJfaNzAg3vc+K2ckEqeb3sY1LGUhU0Uu+joC7PQSeGSOdWGHN2RKTu6JjwSbN2FSXkij
eOmGj9NoMuQmNv7TD5BkMmwabiyKKy6vG62sow4z0nkUOKpe903xCXW/+Ou9+tndzz6r6mFzY0GG
8184umKYExROCgnc4AquaqX7+Em56eC+kgGRymjWjKBnq5XHwCM8MWgS7DNNhZcZwVAOuNBJK89u
8Q3rNxkGWHmazULaugXWSJTOqhgNbaBigYf7M9jZHZklP32MHnonk8KXn90TKwDZuhHWiJTFDrQo
CvMZi9kPt1x0KmXvunIQO/xJN1ZrR9lpKU/0LE7xfUVsTWm8q/U/cmRX4w9p9nSwdlxH29aNFRyl
ihzqjLK4Bdxo9c5iF/AXMHp1R3Rf9guPRci95WitVo/OncX1VCdKDTieVJrsuuVklKAZ3E0s6pit
54a1DhpU5C0LusRVKnSwdbqjiOJE9Q7t8X1iYv61qx8VTEHEpB47fy4xmNVRvn1NT1AdqUkorMC0
icszjqLycdIqlbdT3kn1P0vPM7ZuW/XPAJQVm7klAcUFAIpgX6Z2IvoSq/RkMwrFDIu/QpDfsPKL
F71tuCkDhvBIqHAjS/KnA1lMztFB5OI2zmLNNiKA2mxLm6Ga2yftDE6dbXB0x60wA1z8IXr6fjxN
aJaTH8v30VXdZB/aIysntI2og4L8gzL54+JYiauqNfif5YC3M+Vdmd/rhnHhbd888hmAOGkrAIPH
eKJaBcC4L3YgeHNSZ/QWE3NbTvqOfzQ8wr6mwEWfTgWaAa8v6KZ0ChwKA9WeikynxqWiwWtJgvVc
VC+KXGl5uf79TYU8f58+25WW5XmM/J6NYrV2+jbz36Xw8TrE9s2ywqBOdSRiUODSAYMEoJqb2YPP
34qYPKzdsUpxN70wYYVFbdYk1klfkhNcHLO7yFIO05u+mx4mi/PmXWWFrrSLfrAM5LZBXqFSdqMT
hYiXhw+DzFuL3WLGZH4aEGOXu8GbD6whetsqucIjWrNSyWLmswqZS3KDYmwajni/X1CF05+Mh/mu
O/CP2U8VNUbLq3LXWJXF9BXIKn667wjXrIKsNqGevcTvEvi/WqfhzPWYcCkhLBEeuv1kya56iF3m
prLgqOtVxOS2CgeUXK8WkZc/kZk8k2YZ3oT8eeAwFJZs1zXxqPuVTzIwOBEjRtKHJDQWRxAfDB8s
RDXWNWWNE9w+hX/Xk64a7UqOi9RIh4nB2NBF+l6MhpVFz/+bWHReOxD/u4zBZIKWbS868KEdw5Jh
upwSlE6sjWOJRR1GLY2yBT1BMF7lvTDeFMYdPzLeeFkQ1MnLUAnfxxIgpEmwDVSDgc7sJix1Bsym
C3RWeJU6cLDO5VI1UHgRHKlTdCvrT5PxPR1YFKnb5v6sCETc1cHWQxB587PB23MemsvcmTErvbm9
YLqBOJXHNU2/G6ZZrIVJguSchGlWGJNehO4osdJZm8EaCDP/C0J5AarMFVrTAqR1+u8offe7PXw3
RMGRoz4wtJolEGWLmiFrU3EAVrTLb7jnxc+emz/CjeZh6oSLYZJO9iIwEkAf1TWfDcRZPsogKVnY
txNZRAw42Nfe4HemsFddNBUz9I5YmmtAlCUSwU+RKxmAEh6+BToq68LtJL/LEVycxsbtx+/Xl5Ox
mjTp6xLBgZtIIjKCH1BpkjmFLXqmRYW1hAzJ6PGmdRyBu4mkVMnLKPhzPcMJne4QesFOtSWPxJ6z
H3YYGWHYzBzG9jH7u38SZZiSYCryqcOyYoCXR+5PDCNPrdji7iUku3Sr8Fh+3FZ/JLIDZ0jKUGFd
I/Af99jJY+8oLlgIb6tD9Kg5rb3A+PImOsoOhs0zFGjTcKkg4dYQ2fMKTQheTSOfc8qAlDKKRKSf
Q3ujqV6lwEtRuN111dlc1BUUZSODTohaLQCUMCWgFLdU/uk6wKZurgDI/1fGca6iuE0zLGEVOyA9
agq7YzWMbfuqKwzacsW5nvNCR7JbIXIS3M2ioTFu+VM4ox+zoiXWilGmq5tLXc9yCCQE3hzqpp6l
1v+2ZJShAgdMPDQG9gRTs1q8CYrZvdCyqgS3I87VolFWSk8mKWkyoBAHv9zzTga/QnoI7MoR3RoB
JxkB1Fi9X7EeBDdz1qCn/I9+qzSlMQgOQdBKdGJCmix3Si9ObBlZpALWo3xmMS1c10A0dV1qIFgd
5NQIgNb1niDepnjfjRnZMRYEZZrqtlfw2gQFbKKfGHmuaZXZf4WUCiPTz6tGGaN6qOO+kiGHCPJJ
6S5Snq+r3fYFuQKgbIGCavaqLgCQIEks+IRzkKTdk73uMJA2XY0VEmUUkBSOl6AC0vgRGrRmvK98
8gA9+4rNwCLL8uk2XmF9Mg5KnKcS9Dz83juo5cFdFXuFXx5l2O7MYz0pXLfdKk+Zh7FTorZPAdej
WQQsYicRbMfgc3goBemplXKG/d6AE1D2YmAOBgafGTJlKzKxGkEViVKvMdH3qh7ZapXsylwy03b+
waUSA25D0S/gKKORxPy81AkK2OblVGZ38dygAyE2r28ZA4TOoldTXyfCApn47FFIvw1lbBr963UM
suuUVqwFUSijUPfw1UMJ9WtcHu+DYUB9V7MLhcYWMA37OtTGhXEBRRmHyFAijifE1315E49OzfIW
yJpfE4WyC8YsKmoiY7n+ObaxRzKuvM86tCwxKOvQFLUENjmIIce+Vt6FCovymQVAGwW8iCmtDjmW
W3kvY+Rn5Kp2fqxtzUOXCCiEjf87v8vFxlCWYVYC1P3UpHW5f5Jkf9RTi6seUu3b9f1n7Q9tERaj
CVNyRJOd4rZe6o1u5PM+K27fyqJdiEOZgsZo5rrqsUE8LvP2e/6AlfRTCzM/j/M7D9dcfG790r8u
3PamYbgzWKYwAOgjybZy7/SqHVHdl4OGeWrNITjOLL6a7YN6BqDUTgqbNEti9OkLuj9y4FLPQfEi
/Eb6k1EFvG11zkCU+qlFhe7iBZIokV0aGCIxulrDKDZjCUNpXBvWeZwmwDBaEMQZZmz8UJPSlDWN
YXO2asugDGdpKKUD21OcVTyQZuS/RUvzl7fBLA7Fs/ztnweZRLWmrzh2F6iUCnJxqiaVAe6BZDc7
JD4U0KJzjHezjeLqHc8aRsxSPuo2KrTMiDg0r6PB3JvahzJ7ua7cW+Wea3k+nr5W2p3HudShyJiM
cOEtzoxAG1e9oegGQcbwjKKE98Xi7fo2jszkd5bY19EZ0tFvJLqOpj9RxRaqLfjqluE0Kv3D/wZB
XU1gZixqcSQ6Lx8X5VD1DH3f8vRFFGpgLKYGkmKVJlIoyPBZvscCtg6ZgZPZmL5ZPI8uKWJDSyGL
xm3DG7qAo+QxxkgdpKRCff2MotwZ18jCNZaRDbtKar6F4DE2ry/ghtG4AKTu3rBGZbyaQ76yl8y2
xUO4htGVgcxQBeY6El1ZKWKtN1IrTxCMJF5UvFQgLJQ/6goar33j3OtSbV0lF2JRthANEfGkVIAj
VxafmYaLvm6XNDNKTuvyLrmPxwPrLtmwjheolHUclXqcBoXsXnYMYepz3ZPlY7ywmLxYOJRtzAMp
KGURm4YCebNTJND6998xbNycRxb9EUs/KIOoD6OkFCOgBPEozIk5lb9TFvvZVtx2sW6UGRxifRJD
8DHYWq3vhjR9BwumI3f9bhE1pIrxTIDs4xioLzGvsvryGWtJP0XOY6UsCEvh3Iq7Ru3NfHzEsCl5
6hgngLGQdJHB2EwRFxtYyCKOUcPQHwtu8FuFOdCKHFjKmV6vpUFZEHHi2igKsJb6acI4KQGRaU6K
LOFS17fsQbQssSj7gahA7ioOYsn5QSyPbXXqEkZuYsP9vJCIMh3GLPNg7oREoFzxUZEE91NwGo/V
NU4+c23hKJMRJDhIIZEk6vxB/qEkLE3bcmkuBKHMA+LntI0wn8IO+9KpDcXLDdWbpsDMFURV5Ru0
/WEp8NSTFqOj5INfpqj0HDq3niJbiQdGkpYlMGVF0jHTJTmC5iuBOXAvTcwUmHW2KOOhRtWMiZBY
0hkzfjgTO2inp+ixKu2w/Kg7r7whQf+uGT8z7D/R8mubSVkUDPkV5dbAUpNad+L3hHuSaSe17rHL
epi+vpDo/76825olLfuCmBD05nfVcxL+uS7N9WXU6PxfHDV1UpbkSM+txQuShXEuZsEZdqOyaAau
+x8aPessKPJQUENAjejsbrBLo/aECNOUG09nkRxeP9dwry6XrcZ0qyEhWIMb+hjbgXndkZ+7rLaj
rfKu1bEDGdwlTqDpUtBFRCaL6EKBpG2HtG3/sPjSTWa2R2FPKOg4T/e5neFf3zuWblBWJZaDXOUH
6Ea23MX6sakZh3hbN0AaKmF8Ow+iu0vhGknvW4GQpVXyUWxvm/5nkJ3q6vG6FNtW/i8KndAaerUz
sg4oSiS6+pxb/VLfh+PCsPT/4iWecaiklhzKUpUSwj7hkZDvSs+cNYABAbMmSQEei6CZJRV1Ver8
KAhjALSh23HIdgt4/Q4y1bq+dltlOtC/s1CUnrdJgic6ETCNLSOxEWMSmHinOaQRBjW1r6x88bbG
neEodZcqDm8vPXjm2vxxkF/mhqELxGh/Nq3n71MaXS0pX2YVYtY+3ddVZuYShnMFv0VMAs3Q0Bez
ujeY60eOwCp06HuMO/mYCEpiWNHKHQGjTsJvZNTJbHI285l92waeBaTuxXAstaAryQI6Et6IIxdF
P5b+OpjL/T8Zfr1FIUtos/JfLHWkbsuST0GJQOgVK+MtjjQrEB+SmUUfwQKh7MUc68miLhAuix2Z
ezdmr+wYj+wMBaTLivQJroswAELCJFXxuU6/XT9QDBHogiJNbzCqkOxPI79ri520YDNmYbBkoExD
F0Z5nowkMaPeBMWr8IX5KWuboFI2YVC1/5htY/D4ZbCGYt8mujmDHX6Wxa9ZIDDT4JWF1zER5PIE
iQoPL3JClmS0SPCd2ZMpvnZouEJLj2vsxIfrG7RVdQDp/uLRWSdJ44yG07B6rWO8V3eYaOGmXpeb
g0WeZBMHvE8HFIwfWKZv++SecanrA/SQpaG3wA3T+mGMuHuuSa2hz372c/EjbkrRZAhKtumzLTwD
UmpiyA3iRw6AtTPY/7TAyq+Fn/0MTDD6PJdv1/G2PaYzHKU1KDqbwyjFPlYdPFotsjO1MhNhsMIs
NLUQpQJ3mv79Oub2aTtjUtdJ0goZGHiAmUejVStomogbU5aerqNsuzFnFPIrVjaer0BVyedEsuq1
k35OPd5twcDap6zbePtgn4GoyyTl9EFRWwBNPKIQLj2UAosOavuCPENQ94fCL6XGd4CYq9SEme1B
CiSXt1G+QwpU0lk8ZP9yP57xqHsjhySaRpRwuVVuo1fkeO3AVhxJQR8/+uoPrHe0f/HSzoCUOcFo
03iJMGUFwdXHRHCkGFBtj6d2yUEZ7u66ZrDQ6NqwLAmiUCRUttlR3+fg/AuPpOVENBsvZI7FZqgH
XR8mzgrIMwTs3cAfQbNkFkVoX5eHYaM+FYHNRSLCmYYCdoLJqbE9CTtV3bX8XVyzxgUyNFGi7EUw
i1KkysDCi4aVq52rtYqzVAtKVnNHrUBVq+kDyyYyjrJEGYxWGLpgUQE675O7CrVM0k1+igL4UMkN
qY/RLSkx5YeB5dkwFYWyIRifwWOeKoBJTQYph09skKLZ6JRAzM8qkWSYxQ9KuJXBCpRSAOkcFCUU
78X0rtIrc0y+/W+qQhmSsmqyZpaAUdX3PagcUDcrql5R/Ikk1sgklt5TNoSb4wh5PEAZzYs+Veac
MWRhrRdlMxKx0YVkweboy6lrvIx/MsLf15eLoXg0v0FYj7FYEC9HECNz7kZ7at1Mf+zlxr4OxNI0
mtuAB5tX2JIQiBhAMCl8GMABzCISyhZY9TiMlZMpH2OuatSMKgDLo0cuFEw+t+JEYIgkMhRApkyF
XLUTj25FcnggkiP53G19Q6oYJh+RyGOLzD/atzor+VFY0u6Rw81C2o+uLyzDNsrkR64O1aSLFfhp
8CMiAR2n0SlM72XdatvAUjHG6DoWwzbSJHcNL6tN0WNZpQ41R+GuTN/kGAVHN0FyZHZa/EsO6u+V
KVNuRw+V6UZylEerOnL+6MhWh47iCvPOtScpN2uwoQZ+YbY7+aBxmN95XViWDlGWZAjEMFQCwPPz
txAjXeN90nyh+n7t9NOFXGKC9tpKQrLX0P0qeBjrm6j05fI10X5Uw28RtKW5y2Ws63TTJUbzu6yg
Qk7VPvUPS6XYFDEoPvm94ma3MUq4E7/yvrSAKxhq/zAhUpnDBjBRt++iV7HfT5N3fY+2o6YVBrVJ
fS1JJWayENYufV8cZyd5r9FwFPjVd+Ppg+D4YHybD6y0w1bxsQhaMkUXwBKqgBvh8tQps95MoMAm
E6+IXmL65V3g17vMCV3WQKqtmt0LLOqEg7//PzL+4zoWbgU5MS7Kik+CN8K+qGjRE01Mr2U9dG/a
lpWU5IisbEvbaqFiyFhdJZTNpHD1sjLJzHU+vCuHX9e3cvO4rbAobVGbEGUJoJCxy+kHJiqaVfW9
ZD3MMreNUhdl4VpjyBVQN7vKC7HTy4ME1qXK4pnjtcmufApzV/JQ3kFQpUvT1tD+yfBrDK3IX66v
F+v7lHMAtrpkRliLtACmRRlSgOpg8Uup5bMMdFaqyZCvmMEhjyzsDC2XUB0cntIj54n+eNAYhXkM
ZaNTVGmgjW0QAGyRRitPcKNOpauOuaXXk1/Xqnt9/Yg+XdkflXIRJq1F2z5ZP0291fWTbHjxdDuz
qhv+xUD9NRR00mrMJQ5jRWAo+D3pXinvUQszgUaFvKE0ZudxO9VJdoml3bFGkzKhKbsRFmGYcBkW
lLwVDbfxHpz2DXIeVueAWA3U7+pN62cvCK5Z7td2KclKcSjDMRXj0GZEcUSPtAwlbtZa8q/o9j1E
naruVk/KLpjt9Pn6ljJMiEqZEBDiJBycPpiQ6lcaxVbL7QVmap1x7lTKhIDEBUX+oLG1x+iUaL0Z
DqwMGUsMynL0szj2LXhE7Z47GrmV839C/f76SrGEoIyHEaXh2HOAGNM9l9zHLF6x7e+DokhTwKap
0FVss1jwQTeA6LmOY2tUbnXW49pWkR4uxTMCdXy1bBEbLgGlc3HUrc4mdWaCn/4O7+HpW9IeXIxO
eyAjACqP9QS2HcqssKnLX0r7AD3AwJ7cwEuRXYkwmqt38ZB9Cl2WUpPd/mSnwJyGDm5wXOo0rYA2
JqGYNdC3nmtOQ5T4jSg3poKurQokRQ/CVyZxgYP5LyBd3BPFUZAImIVuB+FOSF/S3O0nFq/epoqv
MKik8zAJUqeGECruHooxNgvpNRq+ouMrDEpDJmHp5iABRje7c/BQqozS9U0dX32f0oKq1+ZcrvH9
RBBuDKU7LnHJiLdYy0R+wsr/WuJsUIYBWyHOvaVHzS4naaCOReu7xWl3seXkd6xwsn7oUqUFzvCO
SAuVH/VTgy7zP8Gt6s4+dyw7k1WGv3nbr1aPstVy2/JpKgNSrb6nutMgTyPx3zABK6xYGT3WRlEW
20jbIESUiSky41203CYy49rZ9CRWolD2mueKqsIcdIiijyZeqUwMh3SV/H1uWORF2yHxCoqy24WS
9F1Hzmbxoj3qf9D7CIaOBtOZ7zAxNDf14z+tW8pr+MzddcyIjqEoIN+8VJRAjydpjoEvPYLCBV18
YM+wZLuVQLhAyOdCW2TUamwfgf9H2nc1yaks3f4iIrAFvALdtJ3pcdKMXghZvKdwv/6uGp1PjUqo
61ydl/2iHZOdVVmZSZq1DPg9gGjIQFb5XWKqa7NOKDL2cPqUAH42xERv+HY7Gq7PUqpXIfwN1vUg
SwhjANRq9tTPfcUHahGys0TgM0TacPdXj9MMGDGCpHO4jHruDOlpFn7erzc3rurwaTtm5khHGqgz
+fPW2Co70FnvGCYGGwmxhRWo9Xi4kMd5cyUs5KqqIY8e6CbGmLzlBVvDR/kc2If/AJkNX/Xrrvi8
XWukyowojlCJkktap16UJ19M7Hem1egJ7IL98D9jL7DOsWSnAfec84vSBM4QrQEmuO5PG7ayCp7D
+YDRWqAST/+w1wDFrsI4j1gYVVG3A4SVwxuYwEGQ4txWZ934rgK4p5SoWE7smPH1euxEbQ7orAsc
iiBmrXvDqxTuLWWhUYcgOUdYDFIM9z2RKtuQ4LkW8dT8xequgri3FNcVeM5mqGOde6/fZ+B9ki/y
/ueI0CgJDo/9tRumwHfUgjY0SZNCLTUcnVQxN1OfOZFk+dS23cl+UwFMb25uXxi7kFsyuXclkyRS
DUb101TnXtub8yWMvtXlfYmxoduS/uLYfx0m32FrLbnRtXdCstdpctM7fYNGkCdjDe+FOPW+OGR+
LqguCMyRb7SVIBC1GAkjSIIPTXsMx2OnPd1Waz3yX7Xi8ic1ju1KZiR1xUiewNrySuJKcEfCk2Nq
LnKnPusSM+kho/MYd1yMolK3Ux6oh/jhxk+BOz3eVkp0bpyfaGgedxIqu17Vnm11n6m+sIn2l4B4
PTjOVdSZDN69CUrF5Y9+QstzF2Z+HZyDIHOH1qflB1s0Si56YJzfyM2OdEoFkbrf7f9vYVI8sb7u
NkDaRRSUvonNw2yMdKCRniJYMQQE4tY+8qbsyNpQ004OnVJg5eulkIU8zgaNQTfKlAXjoWqdQtdc
6PhqlsaHEdxMMSEHqzNcdca3lmn5pRF7RVW6fdPeyRHgsxrYEQ12ty1o1UUvfhJnstoQtcEMrkrP
SrpDHNBdTlKwpvduSiRB+raesYJh1gYGLcrkfFWPVE1D2wnqZ6cBy4FY7kGxPNzIb90hxYqF7iju
+MhGBIszvmtE5bfVt7KQrv7+OGNNB0k7qjUgVL+b6HPcHzJZdMHsO+8PL72Qwf594QBMpcViUQkZ
rAqhediDAabKhsHYNb5xoUdRAiTSiTOoMcJkbNlBXq0rR23CHsJUvnSJItBLJIYzkrCophTws8gW
8tIhSHw0gMaZb7ctcb0gvzg8zpkNtdWOHeiGvMZjYzFs5yA7soUzVCc3AlkijTinJrdDFerMFKNw
Ez7GO8BsggMlOIEZ8HXcoKuBwVjRZa03bxYKcm4tUUtTaUK4NbbOYb4jn4SbqPTGQ7lvnMZNPeli
uSM46kX7fCJ1ufwIkE1WnhW4wLh/iZsXQB447fBdcKbs598wfh7AXR6KqGsyCOlwfzp4NAZ3xD1i
jmRLLhaWgLUf9bZwzcERgVKITtbksqMkLoeiYSlL55lOtK/21ufaRSVuV5/6A32tT8yI6o/qWdj8
Y17jltKcVyl1k8ZNAslsNJRRAESedtds2j1mNIRp0mpcvBrQH9Q9sdUmeQCrVf1wZ+ys/bC1D+K4
uJprLsRwXqUKSaEBKR2tPuuzPD1Mre0kw0Mw3YXCxH31q2ohihnuwmEWUZJiEA6ifs6mg1PjqO5t
H3YixGURvAGTcy9p20xK2UEUuBdT486uvvaiHHP9a3uhDudW2qbvJYrqhafcVycdo/a1Hzxj+N3J
L6rDQLlvP7n32vkt6+M8StW1MqlZooTED/FGO1KM3NNzfGYMMtJLeJk38V7e9v6ww3byZhCRSYnO
lPMrGpntMYnw5Et533V3SXBXaIKs4S9J2q+sweLqTE0QtVbHfJfqdyfMix2me4KCTAh3mYnr+YII
zu+rN7GqtSGTxlJ4oN7iS7I4aj4DcE8OmTv+j0HP4vxHP8ttZkiwGJbqGsfI67HUPWE9PjmI8GcF
l2VxyQmlmt0w7nOP2pc081ItdiTRZ+r6bekaKAY0ywYAMvcC4tBISFkz6tH6WwWSNDRfrHMLqg2l
w2bVNpwKBzSrbf+tzkV8hOtNzoVs7jUoo4SCKJpBOEvAPKH+FO60HWAaNEelGNbHctw9Pc6X6CB6
h+vvfiGZewejhIcQEdYFes2eUYnd6oVbfm09xh1FHocv/7Qx+Uuewtdes7SN9QYMyl7XPKjDx8Ha
3nYsq6ay+PtcPDXTOsoiilvM7PuG3HfBR9n4J2SIhQzO8tWir8yWQEbjUQwUgGr9YN/1rolxU/Wj
qAkpuCGFX5bUDIvGfY8T+4mfEG4GHYhz1CPb7BCDFlwVVHdXY+hCOy6GYhCjtAZwKmPk414rI9dq
D1Hl5tXXpBTMSqznzQtR7DIXMTSvVVLFFUT1SuR2JhIP0y6cQAW3TaRjKtq15nkD/uud2SovlVUI
1pUET16RucBq9J3RMSpXDCyD1+CUgbitz0G6zkZD6s4RYnKuuuiFvpyLiSRCScWMn321I8geetnp
AYbBdmNaLPb6+j+FoIVEzrHYiorxXhUSk330TXFqtzsOWySVLoK6K8JYXU3yFsI4XyIHlt2PI4QB
w9UNS2yZKW5rz6De20vFJcu/pGAAvP3c12s8V5nv/74woXBso06LcIXGdLHtfTg8q5W9ldpLVN01
5Yk0phthTEUglb3wP7KXhVTOyyit2Qx1A6mkcocPbIpN2uSDk5/mDX3CmvnutrzVJ2loQKLRFNnE
xMDv7yTO0DID/QbGbzDEqRyJ5rYg/M4uBrjvbktafxILUZxviyLLDABnz3wbo71JtuobOTEUM3ln
fCs3Ammr3nohjQvsYDXvtDZBJ67dxMD8SrYAekpQTmF9q9ybPlJnvBeGvNXLWwjlHBw+Q+ZKYyHi
Pdi69ffglP3oN0zF9lgJeXxEl8c5ObmSNXWeoaPq158ZmUP8yb6LTyaKK/I2dLNN9hBu86MIQZz5
rj9MdKEl59v0kaRBNkCsUteqk9vxQWunXd5oD4UUie6RZbK3hHGOre2bsgpYRzXZ93t8OQB+M9+z
rrtoJovdzS1BnD8jNKk7mXlQnZa+kSbbrsgEj219KGdxcpwb0ydSWxnrtDcohYEhb0M2FtgmS59t
A7Pxd9NlTKKNKy60qALb5N1ZMNla3VY4yGzP6kjFnqVkBhbUQXkwfUv3bPupAlx074Oj757udGFd
QPAk32P2wqFGednbdYNfIKvmJsH2UKxlb/lQCPK09Y7D9ZTfHdFCjmxPhZqCU/w9iWKcQqC32sQ+
o7AIEZ3EsVBgOu951kIg8D8LqrJIYc6S6VRmvs/7QQR8Ijo9zrdkzTxZdonT64PPVvgUlT8MITCZ
4GW/g80sFAH+UweSPigyuNFzcNa2BiZaZQmU6VgmYBb6nrzkAHbzBe5aZJ2cT6nSwUQ/BZK7bVU6
GOQ5dDv7hXrtyXDFqJ3rtbGFiXBeBfiwZZyz6RodzD7dt/bz4IM+YpOYjuYzFpz03r70fuXab6JM
TXTEnJvRWoXWhD2CsLho1k7BPqBenw3p8X88UN7VpJ05g6+CXSUbwAdAyS72f7IwDzvRl8RqenY9
zvcmx8JupGrEbPIMYe9xD2CezUbfisdrBE+An5osZb3swe6FJ2CAojt5lZOXShdtrYl0YZa60KU2
o7BLNAiJ9qzPZu3TvYKNdqHFr2bsizPjEhQ7UKOQgKgVJHyMJ5Wx/2l34b5AUYUtoQqnnUXyOP9R
zXki1eyLiH0hELf13wl2Nha6sOlT5sZfbhugwCfyoyGVOssjzSEOoC7E/BAkok9lkT6cxwCVlUbs
lBnDlhEGxRsThEHDlnWVGTe19nxbn/VcC1iN4ObSDdDR/24WmtICJy7G7HQy39X2YzU9xR31ivpO
zbLtbVHrLVHjlyy+aWBgaz3KEvQfQWCKCWqCDeXEQ6jWPbB+13tAJzECEkalK2rHrN/aVTL3OSCb
xX9G4qn20NhP5J9qKAvNuMdlRF1clmire/m816K3sj6XzZPg9EQ6cA9LU+1kVHCNXvwObZ4egmf1
3vpmn+Utoz5oEiHApkgi+/eFy8hrgLDF7L6UXHpQzNoHH4h7WyuRCOYaFyLiFDANUwml5K7epdQ8
2oByuy3iL3nT9fK5F9WVlkqbig29o0cF3+fGD9IdKyL0m2RHduG98k9VkoU5cGG4mokUt2ylhbWG
mQ8s3dwNTywCF2dRv+8vH6BX/bjQW8pSUyGBYp8SzXO+CfZfiRN+Y1lv5v7bDPxCNc5f1ENHe6vH
YQJ6z/hqHbSdkTvtm/2QPWabwpe+3b689bTil258QyCMFNuy2J6fPGWOZKOajJwtl6OnJiv/qfJz
VY1vBxRGK+UNc4U/v2JqjCvEZ8aPwcb+RNt96zH/qhjnMVo7LE2N7QfF9BSNXwd7r1cfb5+dyPD5
JoCV9FabM4VYv7K4YJDRTf35js1eBI71RdyzFAQTi3MYujRnZt/AOOTkaSSJI+XAnVaxQph9UFNB
0XXd7FFX0cG7aGm2xj2yMKYglprxYUvdCfqxklLpBqefeOuiTHDVDhfCuDfWW2MvqxaEFQZxKrRj
VRRbzLdg+nD7ztblaMQCbZ+qajLnDxWUcxsgraFMhkEI65LS86wB0q0lzm05q+ZHrnLY71j63RoE
Ojnb8IxRqFYSrzbAh/BPawwLIdwNKWY36nEHZVrlYBv3E3qxnWBaZTV+LERw9zLLqTJGzPep+lNj
HmUR7uJfrOx6UJy/i/RBz0f2vfFzPC13e+cnoLUIu0WgCV/HGAkS9Pe8uW5PsnGxRHWg9a7I9aj4
MkUcqGYfFvAG6oOyjXczpsPHR4JemQGUqeBOlHKtf4su5HEeDsvThpb//BBg3TmGjwBK1sdg2x3h
VF8b1GUkr/0yCbkRBG+IL1sMkkXTdIJNDMozUYGZ2qROa2+jTsSqtPpJtdCQc3eqHVm2JME2CH3B
nmpYnFLjY26DEnConalssCH0evvZisyRr2T0RVYrFgsbjcfmbVJMnRob9vnLgq9w1IalxX/UDhcK
cl6iqs020NgDZhvo5hYO1gdJxx4J/FkElCQyf85XNGkcZ3RiorTPOtnpsaiqLPB47+a68HhW15Os
YagEOfB8JkvyRrM80iEWhCWR8fH+Ys6NEUDxSMZGjHkFL+mI2pz1pUhE2cpqAfl6N3xtAoOXWSGz
5xXSl5BmjlIfivGrkWFB4azOX2T7MGb+besT6MbXKWzSpxMm/HGEIHkYXsKs8DT6oici0rX1FtVC
N851tDRIMmvCw0pObC+nP84+PWFn+t++CxeCuG+qnk5al7dMo/Iuy54z4/n2iQmM7h1JZmF0hVaC
E4HtbXX697o/l9ZLOH+9LeL9yd94pHxFolRpRIf3NbQH+QOrhzFQs+ZYNI75UD93buECn100YCt4
rirnGbI81KKE9UqS+HM23SezwNTWc9fFzXD+YAyoGVlsy5JBszNHN4OlPPTVewULZ51vXloBI4zI
tapcKiEn2EUMWSGajafN2LAbj/amR8eJkYcLOVGZCd+6Nc5PYJuuzyW24qkxXLgTg3RmHSAMDwOo
VTQNJLIRfoslU4lKJ3Zd/wfxXfr5Q+DF2A0zDwyOAH2ujwK7FJgIDw8XyK0mFSwM27t+W+xZHw8N
oUeyt8/0uXgIhftoAvfE77LE8zRmBvr3HoU7NJTU0ZovqvWsigiNRZkUv8FiWEk540RhKa9sKGE+
BhXDdqD2O5l45quzo4kQ295//Q2D4aHiUtlSw1JiQlFTOA9odCEjxdwh7PTLl+SUY3UnPBTHaJu6
TrhnkzXzD2Tee/uDtE82sZe5zfb2DbMHcesXcd8qOQjnii7DeVsjdZTpKAeaIynPA91E5FLZP25L
Wx99uXoEHkUulVH4b2wEhfCOEfuFm9TV/Gin7iQhsqEgseM/LWFJUVSyZkYk5YB3u9MIdeTqoc/O
wCCcyaUd/mlHb6Ec53waRiRosZZ3mLi2BVArY1NLo6DYJohGGudz4qSfwMMNE4qlUz08F+kh1feC
W1o3ChPQTKpMZMKPLU9GHOh9Yv9smWQnFURKrAVQeKVreaAOfho81dG+B4+iBPIv/vsqmfmjRaxN
kjGZ5RKS53v6g6UN0iYJ3HiPGIi+wyTCSBLK48xfjg1NmuTg54PUQagqAZZB81mbIzuLaP/+4nOu
2nEBN1YiVEA0i7VvlG11UXaS24G2DPCe0TE5tLvg8+2LXPfeV3lc/JXRLyKGgtMM0qdiOOWyd/vv
rz+x69/nDF4356o3cpxe1MYfu5ECrWH8TlySj8+ajigIMpu2poLkfL0DQa5SuRfQzRGYszHL6pEz
RvU019xqu7J2iFd8CDE/88wAl4N3funb2v4lnfklmK9jGnNv2oCcZnNzgV8fEi93O0f6VDgapiKi
TeCKgHUF98cXMyWD0nRk9yclJ9t4UP5tTu56lPwwM7Y4h6KXICBvHAbOF21nujVd6r3zzdSOCA9F
Zbn4n+HmeoRcrj5MalxJzX/eG6OmAIDvZTqwyl+xBZg+Pk5tiJdQmHtVUNSIwIIg3OpbT9uuP4Jz
MuYwFlUS4Ue0m8AHtP1ZwmyL8cB2vkJPlEIJ3sgfeH12YGkNyp+oPbGIx7gkmXcRtmzZW751spxv
iaSkrVFh/Zn5guraie6DU3j4akWoDlmYvped4sV8zkSf5CKnZnFOpqFFZaQ1M9IjYduf5xEoVYqP
tUC8ilhIGvCX78rr7XFOJ5RoZEfsFbIDNY7dLvvP+L1oZnv15kzZMBinuy3zoKdWppVYopPgPZOn
PMaaerXNmh0BLGiXuFqku1UtWlRf920LmdxH81SGpCQjmEetF7qxne3sMdw2tEsYdZzk514EbCSR
7aymFAuh3KPUzbSheBAAnK4sF2iB58muH6qmEnTFRWL4Z9cWUZkoOM+kD3w6S5sxavxZmve33bRI
DB/Si8KeYSPQppj3VZMc5bDaJXIsELMeDRanxj24tinruu+gDnjv6gyNcIoBQHUvf9XOOhrh5fa/
QJNcrRctZHJvTSta0IKNkMkiEBC1d7NvHFiTkO5uHyL78X94k4Ug7pEZNJOiKQEzrVpssh7owuA8
1fQ7opjObUGrbsvUsMqNBWNTl9kjXCR8pIireGK4FnqIEETuOs1Ca+Zi2E+mKHFY1+mXKL44X5WV
UZoWdq+CsnGD8GEOVScjr0Xq31Zp3W9c5XBzCqDnCLQpQ5YXZsFpjEtPCoALq9V+Ubbnoi48WZdO
qTYIah/rdn8Vy7mOZhitXO7hFyf1QVUAOj4+j93bbdXW8+Xrdb0Hg8V1pWpkY7ULZxidRvQfQM3u
yVhqBK0GIMdF42gijTiHMaUFAT0XDlLPv2tgM1O/p6IMdj16LRTivAWxrR4MNFBI99NHtg4afKu9
4Okdbv8cuKIESKQS5zRk8DwigEEcIHecimJCuXirjCfBLYmkcG5CJVHRjTEOzn6aNgU4peW38SjD
X4COZD6D1jd0rBfhyLdIKuczRgzRNwqFAdJkV9BNIH3SRSM6Am/B87oUUpyULTM/qzUdqh5txa/k
z/a0Caevt89Q4Cz4yvwcG3Jf5FAmyt9k7RDnX5pwcBMxR+JqMno1QL4eb9pdOw3MIprX3isflZ3l
9Qf1leEvxUICsNUPioUwzke0pdwpIM9Akhjs1fFpEjWb3o/lz7jxywm95/8L/wDI3BTFAwhIYif+
kVzYPHfhgczRdFK39caN+UBPIRaGGYQpUntB2GImdks85zGwcWDkA8N8GiPDraUXnVFAhKFrdNMx
sw23j9PtbTsRnSjnP2ark8yigp2MZJMrH/T+2+2/vz6Wv7gyzmMQKyzV1kSANJ6qfeTmD6WvtU70
uTwnX9qt7TdO6gWPfQKGLtvr/oUfXJUX4jlXEshzIQGMBf7xPAKJtsU2gHqhcPjlVuzwReGFL98n
0RyCkw7Syg0mrVlKZe1JBCR+ydd3Ynmiy+OSj9ykJTVZgCHd53HuHFkSTDas1+yvx8fX7HWjbXOQ
1cDfv0a9I31lmDX2Y+qGz90BDLU/2LKIIgrSggSEL9rXStaRrIBaylPnNZgTjlDWSmRnfIzPxqcZ
tAYAzEDO+BFWk4oSuvXvs4XKnI/pO3NspYLlIYcRqBLxAdx/PtnKO9F6mOD2+Ap+L9eGNbYQlMq7
Mn/MysfbT08QbPhiPexwGgxmHQOgfInfDN+K+T4tzpoI0kdk9hrnRKyx0+JWhZWweXgGwBFtbbB2
/4SkF/loQZjmS/AG9gJzhWFehfL9aL/V5BtJHm6f3F++jX6FAb72noezrocTjk5GaYe44E0EzPlG
8eVtd9e4DZB243+iCF+YHZd9yJKSqAp7aaFyyPKTnbSOlW+zXqCa6PQ4l6HEQzqOmN7wqgTUtPSe
xLmbDoKgIkg+eGKXom0wtstwZ0LyWpcntXcM8pz2P27fkuD98PUNO9SqARyrcO0K+njacMHS7P5f
RADuGh07oEmbXPRoknRKIguVNjlufDWZ9yNGeW6LWL+Qqwju3rOw1squgReQu8d2OAfDxyz4cFvE
X7z4VQZ36ZlU1Go/vhcMGUwcwx4KAJHTbAYUSiuf3A2u9Hxb5rrz+SWSrzUrOtqEOauq0cm+z2WA
gZiWG2bDc0LTF02xBJ2C9ZBxFcd9s06WIVfFyMQhsa5irxpPkTQ4Q3DXz4+mnbjpZLu3NRSdKl98
Vno1zUMbMu1daHooobBUERBSH41z2nh0i6Y947ESePV1q79qyhW7inkcDEnFAw6KOQVMjnIv2SJQ
DdFpst+wyILlJOl6U4G9mPfVHnXte7pNHvWdaNrwL3HjqgsXN4gSKL3G+nSyP7lscQZd7GfdMf1i
g1qv4KGtO6WrMPbvC6WGSEZpEgPxXmnQz0gwdkpTfSSVtFOKUDB7L3jTfEk5lSaUaFhXTodS9DnU
nCYWZGYiM+DcxlwHepmgHe8lTbQL6vgjMRPBZ/ifWtgA+pCJgeeomDpv33mTKKkdD7IX2V9o9I0Y
p0EyBY/oz0thMnTZAm4ceCp4FqsmtjSrUCAjmPaWeRwC4JvKl6qcHcFj/bPy+LsgzqSlyFbNoYGg
VMsypybzp7EGTNgsb2wD3YUxvgSt4nRBdp/a2ua28D/v6nfZnJlTMmVG3Y8yErFxr1bJWRpNQfFs
pQ70uwzOukvMqsV5Dv3CD70X78Cs4AKe8327BOw8W9EKhujeuMBoNlY92/kke0bwkNPnJAqdGdOg
0u5/OznOypNU0bLBwMlVheRFReCYRS24nJVPfnZypqFiPA18QnwFNx1mI6yGDpYxOdrXaVNd2BR/
cCHfgif5nn1tdGDosT14qf8Co2/9kf2Szhd11TmmgTVBupKWBwyq35fBvM2tfzPBqxguPqZYP7Ly
BmKG5NyVxzwXNLVFavAfTaU5zmzH36vUU5j6mnTKBkEutoK29NtF8bXboMKWlt1DBrZ+FMC/K+Wu
Ne5yv/ZYpNWGnb6T9h3mHrBDLcJIEenHuQ9kaE2Pz23ZG8fas0NghmCsQ+tEFeO/POPrPbHfsQhS
WRCHrWlDju7rP+wt4HzRNxu89PJzJZGK3OKqXgpophUgFGGFhbnNhbxUq4IuY/IYBaeM+ZHxiFJX
9EW9Z7xeGVb6gOQhBBFg1vB7mQs3uZDKWWNop5Oux73saSHgSqotIFkTJ9gCP0jyOx9P7fG2G1k/
1oVAzjytcQZMGBPI9nMZYIkqOf2X7mi61r0CCkg5EITnlSrC7ypyaRpN4pRGESRGxnDQg52d7lVM
w+XuoL0EmOKaLsU8bQRqis6Vs1JzLBsgg0Po4Kr4cK22qJrvyT1joom3osGAleztdxU5W80BfJOn
yfuhMizAZGvLbo9WPTtQJXFEFF3rpqprGFExMaXC8z9SfaRFoc94Gibdl1nl5XqzK2TRyohIDBdI
q7rM5ihUcIYaGAzqcpcn0wYT1Nvbd7UaQDGfRjAsqJtYtfr94RH89dk0EEDlodsaxmtLj0EfOrki
Aj1aTT4Wgjh9Jo0UMzEhaJwBAV19H2MReMZKtQSGAC1k3bYtgv/+rstQdkNJa9xMETvWIfPql9Lv
wR0/bhjcSgZIOlHHf/1Bo+UKEG0Ub/9gkbSnujDKGQNh1lg+WE3jEYU+2pV96Ov8xZDKjS1FfhQn
cJsREH3DfJOP/YtpCLvoq09u8UO4443bMQ6CuGCehRwwBHTPtmyNs3YoQTT2D/NOOOmFNC7tmmif
EWpCbe2eZXm1r+81f3ZZswWeVJCb//kJ/7swLvmKsYs3EQ3Cukk7Sua8QfvqxI5yGrr9VEgCcasP
b6EbZ0Vxb0XD0ELcOAGXK/AxSe3GmWCGY/U16GCy0i2Uhv4gtJpLPQKOFISk5UUDNXP1/fazXml3
4NCuAngCK1PNIr0gEBCcpwebOuVnzNECjyv15X3xA/hRvvTJcuyDio0z8nJb+OoJLmRzYTWy5j4c
JsiWuh0yybrYprrg/Nbf+kIGF0llK8qwDw0ZnVd/iHcM/yd3pe/ZXY0FheS/2I5Zf+oLiVwkJcYQ
04JplVQPVNnJ2lmZt121MasPgfTY577eP+fNQ1ycg0no2tiR/ZGpLIRzEbUr6qQ3OgiXD/Ud24+I
PihuBejs2Pv/r5j9bjnsdhepWGWMlqQyy7EnOXYCA5gylm07TZtv46HctGG2uW0uCjFWo9AiL+K8
l9nmQLplaa2maccii12TDG7YtXuim07fjX5X0KMShvge0nK37NRziw6204zZsamBDgP8YZ9I/anQ
6WMyVaobzvRLlZNjZsxerWp4YPqhNux9E8YvNYovTjkm+7hB8l7P9b6rqgx8iWPt2GlauJGe6VsJ
MxJZVjlWTV1DTrxekoJNbig7oxgPU4XdVykZN6Swv+qGmTuqTD/TQNukTXxOh2R05CR4LOzmuUny
wj03BTYifUIuFBOurqpT5xPauWXv6+38FpNpE2jmRimie6WWYqezpocM3I2FYft5Ru+NRjknVX1R
5PmubfuzMYcfTOmNGGHpBDIdvUDJXxMGkyPphuLSsIwcSqszRfpA9PBHr0jggZy+ml3YO1FdHOdi
/qTP7S7EpYZKODmNpmz7WDlLU5m4Vdu7xfw1Vctta7Z3IPcYnbAyDmFuH2vrrWmqzLFBbNOo8kuZ
5xubSo+Z9GypzUNXpbkja/RsJfYd5uEcMsWvNXAsHCMmx9S2H2K9faYEOAnEVj/FJT004XwkBXko
iiBxVCu8TyzZixUNrJKk7xwDFEBRZh7VuAeNjlw6NLP3Zaz5Voz/nzRT6JAsCzBSoCFtp/Rzrqp3
ER2fokI6jIHyQWozt2wCV23Uyc3AvlzUWGnq4kMUpc9aVn+y01J3Zq34CE6lp7FF/xnzFgCZjZzI
YHyhxA1bQ/PaNnT1VD5HHUwylC9lPZxbNao2UVPeG2a/LxLpc9tYF7tUn/qWgEyCnBpiHFpUYUGz
+qNO0LWsrArrIeFOltqdUSNFxeLlHBE85mwenT7q9qNkYA6jb2W3npPPY92fFLkK3CwHfagyJyEA
yPodpfohrIPKbUjuz5l1l+HQsXASnZp43vfUfE3CFPzBehI6XWFrrkFjr27rs6JU+4DYh5xoh6mO
5yONpx+grtI9mhav1EIjXAe8Tqx/bmLjQKNsM83p1izBDjyZnyxYwqAPOJ1sL5NRd+0sVRy1rwNU
gLunxMpftD44Wp0FOrYqgMrh51ZSFNecwsIZQPYR5NW5qUbwXOTfJS186sfCL1T5MpvPczp/I3Te
05i6ZDDANN771giw5rAJTqqUxk7eKyfaAhpn1r6rw7BLc3kv58lTMLWXKpY385h5bVXvJKvYdFrv
t9Z0NMjgYD77pJvGlz6VX9touFPBMKKX8QfwCjpNIU/eNBFH7eguLsd+M2QwzrZ6Qir5pjYHaWx8
IAO5sRRvo2qwHaw5e7OMoTcjTiuHpk29KwITCXT1NMSAeTYG9Nzl1P5QGtFns6HPem5gisMu9uU0
H5pU2lC12OZgKzZI+BY24YPWzHtVMx1V0u/GIXo0jaDxpqi+pGFhuBp4vQwzfAE1F4ww2kxB/bXq
ux1ptF1Na69LssFFVXMPYvocRBhoDBbtOZeLe7mUPudxdBln2amI6WmF6ph6/iJrsp9KWuZklvV9
HhXJCQpAiuRUUR1ah6kzkPmhqptNPmG0qjG6o9J9II3thfNwb1bpJavG57QuTi0hodMoAKI0lNCd
M5I4YdBt0jn7MkToiCX14M9W6JZ2tZ+q2KeGjIU+I9qobfa9DMDhqSn5dkhVmNWkARarNh4Mpb+Q
DtUTYp+beHyOCv1HmpBNZzXYYZkf5zB7VbL0Q6ADDMKCUU4AhAjq2TFT45Sq9cnC+EFWtV/x1o6G
VnyJlFo+TaH6aEz0rjSnl1azSscMZjhK81zpcPtDU20xPvRUpsYxkaydVueOHeX7OQCiaAHmT6NM
PBnMe4peb+ViKDZB3YKx0zA+NhJQcWv5sY2HbdegxRim0WNfpnCRoXI2gDduEvMh7dSXLIf3qsxm
F7TtoYzVg60AXV2VHk10wjVt9KQ4d8Zx3IxdcVeHkVdQzQXtwb2iaY9o0b/0qvSptqfvraHWjlXo
/iwDtSyPCyc2wL6gJAfFSmBA5tks7SM1Cmzi1WiFl8RTMmByN82ZUrqvB+KlNdW8yW7PfQ1n2+ng
OVXvrFIGObNJ8IaqfTKQh7ajbhF2/oBrVBJyZ+fdj6almIEf5crJsu6pLDKQKUsAF+vIIVXpfi6l
0jON8VMR9v5Uzsde7d8alXyZ+vZsxcrh/5H2XUty40qUX4QIOoDgK225rvb2BaFRSyRB783X76Hu
xlVdqra5oXmamJDELACJRNpzQIbrJpE4U6N/Ay3VJ2YTgQ/Asl2ed0HHzAOzKr8cYsxV1zdGWARc
Y/ZiEpIRL6ZS7lWCdkJS+haZvFQp37N01GyDKl4eZXd5i6dVmapAS/Bkq4U3swIGSpc/FApsZtlW
hzZt75S+9we9f0kbekj6/KOfY7ePgL4bYzkdY0e16Jx+MJ+mCON8SayBdyy9qWt2X2ZxaDfsKU6q
nxhkcSkTDonMN4UY901eYWamqAenzKg7q/SsKqi5FLp4m6uc42qVP7pYudfb8VtksZ0cZ5gp/Y0l
6kMNN6MQ9U4bxJM1TUHWJ4nNlNk1mISBT1GPGFRvBlVxquNPaDvvmqFjvtZVjlZq+9yMkSnIbiTJ
FceqpCtG+k9dAlYsi4Np+jnl6qE3QUDNy5sG8L9Tk3U2UPCclrSBkCOeVBrEsn5qYxTZkvhU6bOn
i/4orBR1gslV1dnVyLybu95Ws/mQF3lhh7xwUyrsnJegerDy1B6qtoG3Vuz6NkTGcDY+KlPxinZ+
y5FOcZK2vql7ep6J/hZqCi6Y+cly+tHWmD9IW4dF1I34cK9lyi6awpOaUrvjxImVcldo1lNdmq7K
+EsjzKcGWqRWBaYEQXdMfup6eaiS8a3r8cpF7DiHsHZUD7250s/qNHuEhycA8HT2pNTBNFa7MDQd
HRDMjcrttKqd5S/xlB6UOT3GSbrriOlm43xIWRI0LQCvs/rRylJ3aIUn9fGxM8uD2pe3VZzuaTO5
3SxvdZIcVChkQ40XU529etR2ejcexFw4uZnuYirwjjFlP1adz7QaDHNC7BUx3w7K0NiqQnqn52EK
w4iyXVSeLELBCqsOn/0svpscL6jV7Sc+vAxRd9PR0R+1bLaLuL6ba6txqCaorVphiFHNzhFNouM6
6HaoJIEWMhd9fZbdFdOxUazELiL9vtHn+zwcT3BKArzA3nInCcF1INkNIeUxb6tXSYyToZmOxZpD
09ObaOgcU4N/SWs4SX171Fh/r0lrR1HrNmqgqVD9g7b9PhHqu9ZGriqt74XKkiMviwOp8/cibUb4
4PST1/l3YWWzy4n+rSstNJXn++Uqwuf5QY3ploZAVV50yeTDuWaRasukwgc5DIbqKp38DCUs4NQb
twNLHmt12V9F3rVtfgg76YVWtpcps6NR9cORvisCmFlt+izzcket8bNSZjul8mc1JN8aY3iLMuYC
HSVouvolZtGeiO5WdOmnydvMLnrjpgwrf2aKL1i+n6o0YG3/valo6rYK7iJyn/tuLv9JBJ74EAzv
TfRdrVlgdfLOMruHpml3ekNLG/1s3yeDRU5n1ndGFQc4QlfCoEcTC/DMu2pTPJphdDTkVNsxMR5Z
3/kpST8zxEdxHLmczt9MId6nPHWUKA1EMx+HCeYqTCsv5OpL3pn/aKIIHQGXjgKJSu363KkRHMhx
2utwUSejc7WaPjUJdTX4VUJicFpJnB4xS2tW+Isz3q2UPdCoPE7V/EFwJZKsdq2xPoJaelf3VZDV
ildH1nuhz8eJ9vfhmHgy7ZC0pO95S0eb43wygIxwmP5uFoEyGTeGFlUIFOYb0JM5Y2GdBqX4LsHj
ZxIDMZ2CQRBEadqEMeqYVvcodyR2YjTEY9ro9gUGXurRm4niJ/lwCOtqb0WhoybR6zCgHxCT7lVc
PhoRBn5qcW4B1evoPfN7Np/GSZwaYZxYYdoF4h+mYWhPIeMHb4HRWnTB0NP7VjNPppE/cWtIna5g
R2LMZ5rPXjknT2EvXJXjUORye7udHvXOULKXRGj30WRyu0jw7EbquJ8V0x6Vyo84d8tslnbbFnhk
8puKtE5aGdhP5g5zvZtis0QdZwqSWHeLuTtnkrpZBy0w6UMFMCoEDzZwxwNRpQ8zGV9zXgWgT3GE
Nt82vfmcqdaPBJYQZWvK7AaMpnGoBEOW7LKs/t7x2Cl09QyAeArTpH+0PKq8YVEHKsSjpbQ/SDUR
G3tTeIyKI4ngnsRdoFojwFvUvQkVNsfWngWVaHqOH2Wt3tFJvsvKeBwT7tKxfmzKFHmQ0DVkiydo
POAqzU5TY1RuhgXMQ/ZSN+3PQSVukYnCzqsJnkbow78MwBrhlAYr7ZZx60Y2S3DEHgitHo0yPpQM
YbNMW8MmcXTuKX8UafQaSah3Qg17GuvbocF111IEOXxpR7HSZZgoHIMwHk4Y5gD+wZifOjLczYXi
FKGiOiwU37SQ2mYfe5JO/4QoeM4Ks63mecBLjAIJAXB2G71RffqWE/EAx+OICq1diP6niOidBnYL
naanXGMP2Yzkj2h8ncL29y170Yl80WT4XnWaV0VsZ0XJC3LDUBpAV9thnuNxhyWSBXIsaG596U1w
WCvJg6xwK/XhqRchDiJ9bLpsN2CjzHkAhE5Gn6PB/BGBLc7OlWFPaflPq9d3sgulnWnoWjBG+aH0
nceqavL1ojl2C/gNU2/jAmZE6w1EAmL+ppLwXMEZtGcl8/WU7+aYHEIr9c1pcCMwkNcyOmtN/ciJ
eaw68Tn0M/Sl9kpYJkWjrzEuvJFEJzo1nqETVx/VN2mMeyBAOXNfg81xyO1yhE9h0U85RrCMbbMr
ieXMo+mGfbwv+Y88gdfQdn4t6/umyoNuGPypTDw91X+kRgnzAzW1a16ndqjDZMtpb7YIoEU2gBKy
wiOXEY7HIG/PIgpvEgtPajnuZNgOsK/U5TCrFK0VaagGYSNucfalYxYJ9oDkz3GJN5OqB2CVnrJs
/iEqHqSNfqbWUNp6nDxHuL3Z3D7WOftuatWTVXeBRbJnQeQe4xMnlpU+Qk93eWn5yFyagzYeSWOl
zfykRCQxtQewswWsabwwNz3alW48zD4r4NkOCnhS0/atUDEPwTV0q2ZJgGkTj+vl/awYn5mBJjUu
XwuFuuAeORlofNZC4oUsOZgEQJoTye0xA1hsXbqqkPeplnVI2pVvHF2jNlJ4j7REF5rRK14lxscw
Goibm6S169m4AyGEV5f0YcoHHJMunCrVXvUweTaG9mNiwh4TTP41YHFE4qCv5xfMUDuLw5o0xV1T
zUDKS+UtQyiXdfJbZYX3pdr5iZJ96JlVQAUwoFAWz3UFjhkMvMUxecjU5CbUYEQ6jCWr8MEsEQZq
BvyaAZGKERofY2ecpyT+nIxc2kWdnTCgfmxh/x1ZKV5jVQEgMN1sqQxjW8UQ72c86O3gjQK5ETw5
fcVtEFntM0yJ1WH+OmiTN9VZuGs78zCnoEvJs89x0I+qNu+FlNjAaZp2KFcGUdk8ay0/Jg3Gfefx
oTN68svCx2niA9N2lyDcyVFhsceSIcymlqPgHMOqrW1ZaQcgt/pzMwQkQ5uGIU6sog9gqPnZ6Jpn
prpLCDnWBvSwI3g89HNB87es1w/h0O8ENz6GWurOFHcHs45eKat2EcrhjjEVsd3HxDEVggejlE7e
dI9FNZY24X1pyylxpxDPnB4L6oGLCVNraWybg/mP6GfVb7phX2emM8TmpzHGP2qd+zlDjq4yLW5H
JZgz06rfLT+EwlvVhTwTJFWNcHQk8hh2aCQ3MpsDkKTe10n4Q5j6Uc70zVLUb1lq3XARP0kWE1vP
jHOl6I8TYOurOvd65AXbBKPnMX+KTBCNcE05mlm2K3B6Y4SLHJf4fILntUzw3ibN41wMPlGUM+m5
myBFaKNU5i+JLppypAeQoh0YD5botYNtE612lloFlxlee6whSC3EPXyxx5gbbpbJ96RNd7it+36i
50Y19iwlfmOUP7gIH5Ac/YkNv1u+XovsGckgkBV8mwr1oSz7V7WvbmXau4Nl7AmykWGiPKCxCac+
xP4E1h0RWd5kxQFn026QZW33nJwy3bq1Mv5hzkhyJDS7Ea3pATL4hvEyBghOZbdqe1en808uMPBH
O9gk8l60fNeI8FnniIwK7d7sTXsm2kH2iVuY8bPJx31tDmj0ThCwDY1mL/EMutyPgCBDz+Do6028
G8C+ehjDEQnBHpEhaKyRfiC7JrTsdkYlclQ8pqAaChIkAt+gzYGCYKY3nUAiFuStz3rRn+msH0w9
DGJKva6dTYfI8KS10yFk/IQoxEcn5uAkc36n1NIr0750TZ6eSMEnv6ypbjOChGQmq3tdmr6R9chU
qTtkQ4+dpkqniy0vn423cm6/K0r+mpSTU2TpbV3etUi3aOOMjkskXZyUhqkrojwIkSDco9fPJnXs
dXp1AKbqbVNqb1PPKt8AndrM8VoW7LUnU4R19HdZwe5N3fgnnNoj6UZus3H2qzHdoaD3OINGqA5H
T/Bmj6SOD2r7kznQZcjpA7OzR0CaeqJOPd6o8K474NwqHW4Oyglq2QdCGcAnU4N2nOjzW4bBU9tE
Hdc0SLqvWGk5ed4+8cw88xGetB6Wip0Q3JCqfJl4Bo+ldHp1HMEmHZ+xW05VJNLOTTVgcFGMaDjW
6bjjSbKPVHYEnCu1DdzORIb+0MEOx8AEtFU1OxRa/DIwg8NnNBAvz08FURI7kqBcs3SX4a+OSuv1
fX2WUfYQzsIDrpvfIyoOtRrXhZhv2D6bSHFEMorZaIb0hIkoV8s+6yz+KSaQQc9V2dmIeT9YjFzV
HHok1ZGv4M+shtGk9XgHZMknSrpzGeXA91ZOY6j/yAEpYBts8DvT2gN/CnniUrWTWgtKPmMyKA2G
UH+azdpXNZgEZNJ9xNmuaUbSRiThW3J2F0r5MjeBLDpFe/g4z0Std9FsHKssOsRTsatr8U2ppo8q
1o7jPD6P0YAI3ky9JNLgVbH2hLnNmyjHbRX5E+KM75YqHlDL2o0ThsrVcceyOkjaj16qXmEAkdBo
AB6jJmeNS2weG08coRFq/o4cxLFKELBxvh9Z43Za+k7V1M9Y6cWG5uQdEmfIUES0P00FZro4+ZGo
TegDzuVBo+BzixXDIaXuJ6oA/Z+B0ai2edTg9A6m5hikRmaLOZracyc2yA0IRrwY3sxGRXururaq
1mc62DnDBg0yU41sFH8rOm7XWuUpo7Q3SnlX21svCnmrWn0XV0ZoDhCFRkdvyka3S5FSLFGSVScH
ddGPrNSdkJk3nRw2yac2iurWqoo4Wk1J5YDKpXE/eQ3caif6xSTUn0HyAaQlZHo2+kK3Kt2rnR3a
MQex1lITDnt/yplNueUV1VYv0J998EtJluqawg0Vaf6VmEar42ImBQ7Qeisqdhs16LMw4N+n2U0q
03uTAbm9irZ6ea/2lFyIXR3mHKXVMCBCQU/J4EVO4qmmjRDQ+YXqFJiff6M7F+JWjRd1qFgoN5bY
zL2GIql6rHdmsMyFbPX7Xz+1/24nWzUb5owClpQh8c1z7ht5eeq15owC1f7rBW2c2pr13VTynhkW
1qN2BdIZQ+1RbbJ5SB3SohVOTJ95kyCnvqWU6tX7/nsj2ao3QpWmIgnFufW+7mPepAEWeL+bbs37
0dPvl/NTdt2rsNyv17sldtUg0SLziCQe1quIO1Gc6vTnmARGvqWV11shfp/eqhWC54We9CPELNh/
yRF014BOWCD+lOMWCdp1ReEmBTQ9RX/X8ucXrRB6HoVWK3G9O2twzYGjv1zYYtqiDLsqhmoAoDIB
twUIj/8Vk1qZmRADvVvR9Bi23J7Mm35r3u6qbbyQsdo1zYqZieQTbKP+pOQnfbr/+vCvt8dcCFjt
VYP56lB0WISWAb1IuUl9cp7ukJzxGYB3bshmW9j11tYLiStzX0Vlbo06lhSabFeQ6CaPjREN0cVB
Sn4sa3ILGNO7kPTneYu9+KqqX4heGeQiVctwEFAMVVVPcTLeIjflgpNk1+f1hhXZErU2wm0GXI0E
+6pL6WQGnC+JRFvjUvny9QluacjK/E5qqo06xZqohZoBfDY+beFBXxVhalzhTAek/5qIEvmZAfWt
FBVH8mqU3zRzywW4ulkXAlaWr7TAmK0vFzaR8pEQ+WkZ3THVMDetbXUtbYlaXdqyZLIIU6wl6mug
84FR8EGWnz2p3K+P5QrUJx7/izWtbq7oR9myGoIyljk1eUdxuJF+MxwrC+UpxD2timrOu7o157Ao
1h8tZxdyVxc6FbJJmwFyESykkVtEOzXeI3mRfW//rhH/Qtay2ReGViogyhgmyEoAANw+NUEWxKeF
xTM/TMetmaHNHV3d3jBpEQ0hG+RWC1pf5oWLY6N8th5CqJtY3fC+rz/HF4tb3eA21sfWYhD3i5Qr
0EE6aeNBBlEwR0t86LRO6ZC7LZKOZRFfHd/qOhM2zagTQKrM3kcLmQ+7mHwEg5X2L9e3Hh2aEfCh
JgZJU2Dc/2eMwvKSQ+SKE4JbgDqiyJPbmxQOG8bk1ylf6IzQSauVywIXwvpxj1kzHCTaNaZffMjt
TehaW7jDW0f5axThQqZmSJYDUHk5ymwGlD2AsUOPnxp/RpM5Wq0W8knkvWN/a2h0a7EraxN13QyE
JQguMBaGzPsW1cr171uMKxQYfX/wx5i9jjlOU+JBC8+ldj9vDdBddXHM399f3YFkHjWim2iplEWK
xrUe5R16VJN897WxvLoMrqtoMaU6/4MxZuDAWRETPPt5oig6lRjR2iIdvrqSCxErU5XMyIzpPdxP
nVQvA+/tmM97QrdY4rdWsrJRecuSkRZYibSspyxXX1m7BfKzJWJ1JhHJAbhTNDCDEv1QLU9vVBFt
zONd79O+2K6VGTJlThpuQEga1RoKvalqmzo8s6TYk3Ye7LYG8Tbg7VEx6B50kQbSaJxUgX9TKaiV
xW9fK8j104N2aFRDVLxGZI71eExGiUbjybJ2BK0BgqruEG2FftcNBf8tZ9n7C0PRo2mw0PRlb3W2
G8bobqk2ysq8s4bI6Ytip9Doez6jh7zI3oyycidRPwBEVrWbLn8aB+R/zfjl67Vfd9EvftTqRQ+N
VNVlix/VeN0LhrKAelh7vScAahr7lrvFxba11+ubUpFCS5e9rqt3MUjAfe6KYgtYafnIH8/cxZpW
94RMqmqUA9ZUS6S4Rwd0aE6WfCTGhmW5Hm1cCFrdltkAAkfdYeqz1jS7apG9bN55PSDHC8QcL4uP
sfVPuUnXt3z1q+Wtro+IulTvDOxhd+D3itffLuFu/VoEsdN6s4e6MmArIy/9C0o2eJ3o6+dArFCp
sgY1Qf9y3PYpgquIoJNR/UfBf+j49LVGXj+830JW7nqoaMXcaxAyWK/R/AgEBgcdqbYAUObXgq7P
CF4sZ/V+NqgHaEL8Go8a0fvpzzukRd4qEA+jQ8jd8r2uW9bf61rffn3SpzLEulLxnCZPNPv+9XKW
U/9TK35/f3WRYzOeeLy8QQsLgJ2ZwIQaWOGZMkG1s3Rn81Xwem/w7uFruddHny+2cXWlBSjMpklA
sPooattwVFt97X/lBJt9ehx/DV1Kr9ttEQRuCl5dcx3RgYii5dVNndnv97qLUZB9fRwfwj26j53M
j3btTRr81bDnxYJXtz5MSDcpS6qwkWAj7mNbSRGFV1szZ5v6ubrnaqROdSGgMdajvNO8eZc4ho12
4f+/cevrlvm/+kNXCVATyZpuGCEtMdVjUc5oYk+OZfzja23ZuAV0NQZmlGaVyhpnNoF0uzwXRvD1
97dWsbIekcaqKdVwp+M5PGixvgdzeqD0m1wKVxOOv3WArmxHalVoVMixW/+ZvcoC4C7+AgvOna1R
xw2DSFeGo9ZLC6hv2DJZjmghaRDbaxiKocmtHIqnr7dvS9bKiHQF6Xg/LUrQJM99mnvxCHxstHza
kmr7r2VtqcLKbkQzmXheQVYTV6dBbXxp9f7XIq5Q7P3Pi7UukgCvItQtBXtXu/neBL08uQXE1CMK
xKiBpwsDNoB1X9BO6G+VZ64+0uhi0QwMkeh/YC+Tuqsa8DPh1HrQJ+SvWXVS0B5YmXtTQecCKuNf
L/Xqyf2Wtw64UzWKMD0CeTTRHrMOYP+l8SPpkyNaiB6/FnXdMF3IWl1iPZToT9Jq7GqUlWgYrwB3
QbwsMuBm9dV5MqdzqqKMi/9ncZc4CTqN0Ma7AWOwscPruLuN5oLLGF7eXDxV2lGCQw7l6PSxMl/K
IXM21rw8Jn88rxdrXl942WWyGSFt/E6+E7u+zfHaZM702f5UHXsB06oew825y82tXl3+sAN1kF5B
LA09DbjkaCBG95qdYJgohtRpB7jhr1d69VpeLHRlAgCbQGttqdjwPPQ7pTkNZXr6WsT1ZNuFjNXV
n0ViodUZqxrwcA/n7JAE44EE/PVvCOxgAZBjwOi/YanmmnE3MRRWziNQepSmc9As+1B1w4YiXntz
MPkONmIdguivEOsiriuUkBBLxWrq5Ju0nkAjZqdov/96z67pH3BQsAzdMCg4faGfF0LUKhnaUi7O
qmx3bV63TlcpH5zWd6lQD6ZA2+a/Erj2B4aKJDM4mFFJQVZr0t81c9dOrV2iUzzdwg64pnMXi1t7
BUWO1mp1SaHx8lg3D4w/fb2Wre9r/7t5adXNWaLg+0LuW+tOG/9GoS8XsLIOc6fHbaFCgBaIgDn6
axwot+g59zBUsgkCu3xsbYouhS2rvVSF1kxMrYAqFD/jM7HR9Xmod5jL65FWzdztK7ShenRtEQBA
JuQy/F03s8RrrQxObKoONwQmgoGdHJINJ27ruFbmoQRHHZ+X5HiCkZawxzjEXG7c2a01LX9+sYc8
681ZALLbzcOjqX3TKowUxZ5CThJd1F8r3xUsRgslv/9eXbqKFxQTvfhdBlm9LwL1tLBwW6Dd0mdg
L6sOjPgR5A/Nv5W6Mhh5bf5fT5jda3mAImhxDzgC1/jeGE6FlLQ8DI/bbs/VlMjFYtd9FEhLtGW3
1FHQ37XPwL4rdsX+V5vNxgleTaddSlp5IRgDGVCVxDUo3zoPTV2TjaZun3jWc3mMgFtvUycBzHvx
unGcG9dv3UmhiIYTrkLudODBfEqBwN7aqc2/L2jhIWgEN+Rdvw0GgAiBdaiDBeR/VRXdi3Salyp9
45lvpV8EuWnjiUGLuVv41l55YA/GJrbEYhH/tDG/ha50ltamCpIaCKW36IFD7Gl5tRfe/S1y/nJB
fgtbqSoo8SYSLqkL9L/um7hwNJlv5Zyvn9p/ZfxC2ru48BHA2Wi2XPjBMQ4LXSpGaf+JHYx4+22A
3u0t//+aP64CmdJkmoUujjWGUirNfiDlUnXWOLPrwXjnXfjYWkgIjptAP8sG/Xlav4WtDCb4qdoI
/wCucBvwABGOm9ykQD9JnNIbPe5jXDjoPRhwZ/t1uK6ev2Wv1LPHFH9mWFiohgbJvDb2oWpsXYHr
2vhbxkob59ESQ5eiUsRutEO7V3cxeG57T0eZlGySYF115y5ObqWNodJHnaZDWNJ/45j549/U9O7r
O70hYg3Ewzk3BVlEaIW0ASdUNg/G/Pi1jKux74UGWiv7mIgpLEMTSrEA2NZ7fadMHvWTg3C/0wnT
yOjCWZhYOIzXj61y+tYClwO9uG2YwJRFDyQGN+oiTI8yt7eAaVSHDxtrvJaGuVzjcusv5ADRhdNy
WWME0JMAzfOeeMJA5BmL3m3lfDZutLVyu4wII92lgkNDdtrtx5/miNeUH2SxSZy5caWslcPFCgyR
63BY3Q4TXSCuXcoybE9vjFv1MLnALQuajcf0KtDo5UauLIiu8aogC5ARqCjedKDzgbFheb9nmzgk
sTlcS3qP+Va78KN7+axtHOTW3q6MCCbqCWp8EG/VHjH2vV76Nag31NDfUJirzwBwVFVNY0zR13k7
pg9tni4daWgzmhx+MI/EK3cGfPXRW2iWtmr0Vy/ChbyV0oihoOPAIc9Qwn0xDF5X8JuWFFsNkFct
5IWclcp0htVWcllX62Ni0V3YfyeJbhKk4A+Yjtryga5q6IW4lbq0qGRm9QhxS/uKCnhFse9Qt0WX
xWJS4tvsH2sjxLqqIRqCX44oG0RiK2uGaeUaY7DIObF5dMSwq6a7Rnyj7G8sM8bo0YeGFk+gNP2v
QdH6smVyyeum1X0OEAqSHpr2X8pYvWYC8G9JsTh0VO9iu2oIcjmks3mz2f2uXT0n3QC4lspUkN+u
1KJnCeb6MIsNr6fFJHeADuod0+3KCb0wACg80PnUAyZUDyH6jYCy5KBv5p2ft4iwr79FF79jpS+C
5h3BvO7ygHee8m3hrdBfhStfxa5Hh1UMxxK07kfxYD59feGvqs2F4NV5MrWkjdlDcCIxKyf9jARo
acGslvS+FnQ1U6deSFqdahbHhuiWBKERYFDdQOQD8vjD6HX7JSbfsitXU2iX4lZeCk9Q4DaWItRw
WPrwAUV0z/fJXjml95u941df2d9LWxPt6LgpmGjEJhY/AUhj6ztDgjMzt8N3edjqw7++j3SJdIA4
RBlbqWw+pogGxn7+1cqtulUQPufH/6RS2MNWKe+qelwIW+mlUpRtlqoQluqRnWQomd7zSHHY+H1D
O66+OxeCVnpozLEsCwpBw6FbvDBPlHaO4qjqoFZ7C/3Y0PurF9+kcCS5AVqBdam+jRUa1nk+uwJl
Q3mm5YY5vvZ9A5jkJgDyNZWt+YEwyBebLEZvmDm9lvyx7zawHLVrD9qlgOUHXHh2aK4v1IzFiLKd
X5jx5/FUP0Z+FXBE2zSg3rJ35CC9+JGdl0h/SxGvxVSXP2ClhxgLV1o5YYUASiNiZyh7YqS2Np1F
dx7zu6h6/lpFtnZ0pYpR0jXNoEEenTBLM4KiY2jcr0UsP3kdJl4uaaWEbdZkVV7Dr0Sei5Q7DOeJ
Kvh3IlZWsEnCuOEDViGAK5REmFIFk09//ndCVrYPI/csKXUIYVqAMVkbTUR5+Pm1jKvppYvNWvME
haXQWzJDyPAfOlg3cjCB6ord4MIaOb+K8LdbZn1DCdbXlijov+sTCI0Mfhr7wuu70dlY2IYWGMvN
u7hZ0sK8iarjZgHV4x4gdO0JCUFnfLUcdjuAzeyQoe9ry327LpSh2qKoDMQdK/etAgJzzZfG8Sj+
xsxTMx65shFD/CKw+0O9MUJgoqdURxvfSr2jNC/6VIuQ5nBZEO2LXeuOp8zrwPq1sCZkQe8oPugZ
j+pOuAspebSTXgHW58IFmuHf3LWLH7O6CDqGdS0tX+4aBRU7gDAKXji0kq9fn+byma/WvLoKLe36
oW4gZlZOIdJYLA+UMLYT7dXU36dytL8Wd1U/NZDa62gHpqqyHPOF7jSq3vTZMuNiWgE1gnJLTba+
vzaC6HANRYXvdynS8rdF/VcL0HXK8TTiOTZWAoyqZl3bQA9lt2vTR6luBNJXF3Dx/ZUOZkk5lsWw
HLuhOHWTn6pC+l+fwdWrdCFipVnKgBE0NccSmrx9n5N2b4gULQYK+/a1nKtLMXRu6VxhgDJfnbXa
mXETmssLDHg0rVdgY4eNSOiqCIBMKSpGIbQ/wNnl0EXIOkAEzwLgRNRb6nS1u9X4LWBdxOxNXqSg
O1jin941Y3vhvDQel7CncNsby/2bHNGlvJWZowbg5ssS9nsCz4eWHSQ7aL3uhkBF/fpwriZsLiWt
rLgeawPPgEGBopL5xhzkej0An98A8fqZvERnYHs5kad7FYYsfpTBVnZ74+DWaRR1AERLG2FfUzmd
Ww5zq6Xu1yu82iV+ucLlN1zYGqBSYYoqxgprw1N+Mry+kQ9QrM/UHn/Gd2C8+avRzkuJK43HNLXI
cwWrIhxgNMR4HQBrSYdk46Ha2ryVDcor2ldqDyVJ5mdTA+JgsWGlN9V+ZYUanqd5uChH8kJuTTjN
mdMCRW83+dN+2gHDhj5tHNa1+OZy61ZGychNnZJlTY03ukt5JXnmbuyMmCtuA0zdfH4tb9miP569
i3u9evYss4hNc1lglZ8J0LakQA7FLZuNKGTjpNbFzL5LZTOMWNU8vhb1myi9r5dxNdi92Lb1ODgp
C95pEgKU+6WDNTmUr/pH/XP0crDbbNPHbpzSunRJ0gGFGqCNuoPwFLi1pR/5+oPMPHnWvdJJN3nt
rr5Vv8+JLT/o4g4jK0V7snhBtfqTWj41H5Nx4zn8f+yhyXQwr+AN+aM+ytO4jij2EP7I/yHtupYk
t5HtFzGCoOcrfVW1d2NeGOoZDb33/Pp70NqdZqMp4q70JkXHVDITiQSQ5pwn0PQF4Ba7yPeTQ/l/
lZYTeHdTWcgL/hbHeDpGb826oqOXoP+9Wp3B7/z5UjrJGeOJtu7DjtdgCLxPuG+D3X7nrWTG6etw
aIZ+hjFVDESKgHh1E3cWLfEuOU0OUIFd9azawHJrLrypjf198FtntngKQDRznVLoPBb3gPDNcl51
di/DtFGNze4Wg1JWKx0161wZ7FmxB3hS6VE9V84UGKXzj3bduzrM2Tl0s1ws1JC9I9rg3bYSNzpH
PrAz3P6Zl0fg2Y7ZAhIwqYZSgGoaMOfb9HFN7o/V2X0CvDvkWw54s8eSGm4xUtutxXCWwDkkrQbF
ALJmdfLrtbQyIIIci9wNvxomkPHMUpFiYg7KNi/6Ffh9uLdV09dxin0deI5hor6k7cxrbN3tKFE2
wpjjcqnNpl01CCuB6buYV2P3SzROcfItk3D1eKnrO13ivKp212wjkjk/pQZIyB0AIR0TuJTrRDzU
xzhHy/4FbiODiSPhPCeKqAuIIItFs6q5k2FatX9t0WZnLSjVVycVSfHIMWzJXy689ylPRSaYhFNZ
LDJ9LBvNXQzowoiTINy/vr3rx9a4FXHMpKSDgN4ZneKBTlQrp9gD25hP6YdoseHYKTkasfVuRagU
pUD21kk6JUAx5URUXlmbJ4IJHGM8tWrXUqOtiT2N0peSwnodq8E1HBMwZOCzDnXyZrjJFUFeJl/6
4Md6piN51SPGWRyOwN3gu1kpqvU2gCxiLJkLBNJHkgKUnTUoL3+Bp2icCw/PgEzgEMJVyACfSgm/
NFcyK08Oa04plDrup6vhRhsmXEwTMJGWCftK8RHaffA9vrVh8li+JLoMR3KYGNGihd8E/Bimj25l
8635YLzUwWy3gerfdf54AaamixYtR7j7C2cqQmnteOXejsXP3wAcexOgQTphn2H6oumaQp9hAKZ3
hj8aAKrisp+KVuQroFcFOCzKeqYDShQLDDB3mcd77+7n3LT3L2B8pzbJorclviA+dciO28llOTcv
Eu4mzR8pAFevw5PmtC6arOzSGgOw5CRWHjS34Q+K5HwJb/5ZFHj/IMbDwlatcnPEBwFFGFwM/rj+
cWx0+gNHNmf8q9VbcZUNCFjGys9a8X7u4wdDlTjnA08M415rsqxJRJdWyG9D5W6uHuvi4ViTvZ2i
yhpKbEQUJcOgcWGz78dWk4BQi1MuPUWBHIwBYAb/H3x4e3t+K4YJmo2WDkNfYkMS8SWNfohL7Bzr
sWeqrQAmYAqpKsjKGK4O5spdXe7PrZBfBoM77bsXJ1V64TEMQCkSFpKpKMpwXUMDcq5mxEmwQ/nt
W2USYJbBsUq7NtuIYrZVI0l9towQVYsvWnWbdJwLzu4ho+qUGREk1rQ94OPaZ90QrkQCEZZOLMNH
C7lbuLS2hnFN2cZzDX11vDm2t2YDdueouqJookEwwCAxV468knuyTjrsd+pPuTdeckd4lNEKgCxL
6NQBkPLOnQN6BEye42R4VhG8QK9zzXvN7N1eN9/BlrONMB5jLYdxp6h8jLRvAgk7UL+ABcs0OZWq
3TL9VhZj57RtpXKu33ROAhQwUbycPM0r7yOHN7Cxuw3ezSsz+yzKQ2Gega7uRGplKTXq9BQhVOCc
OXuvja1CzGarGxPlcgFSDOU+a33S3i/qY7zcau2TiPro8TbYffJupTH7QGhUjJxXMJ96a/iZjj1n
3DW+7hYnyaFnSob3ISBiE4d3jOym0LaSqbU3wbHvu8wYUjhJmV4lyiVN7ob1VpmvZ90jQCONVEcc
/GYEivatYfzbpWTOmG4AzH5ElxJ5cZI/ga0g5xXwd9MmWwWZA6ZO5LoVS5hWuTf8IpgvmS373RUg
4z3+DCvXnMxrB7kbQCInb/sgvStcnJx269I8vGSlLt6ONsdxqLN/ijUGSJCA6IGKI9tF0gnJoghi
iOMz0HzVI4Fgq252olkSsKXwpO1GFDAzobxpENy5mMg25fHc9JOAdKS72CAavNAxUyArW9FV+qL7
pau8Cg7vLr27301VBGQJiLzQ3fXRQ6FdOglxTJw+AntJ+KI16M5XeM2o1A0+GXIjhVEtMiTQl5EE
UgzdH7IZSMdKf5cqILQQQe0zk/LleOl2j753gWzdfdWFYqg6qKXIFFdbAj3P+vWfiED9T0JzvgwL
frQcZgEyDfjjOOaM6zy7bsF1eCxgf2neBTBLE+ZDZWYTBPTCOQRpSHWXCg/HIvbN9C6CWRclrBow
h0OEIj2p8y1uP8e/T/89u+7YOSaaEencCQuKI4vVgkttBCAcNNzLaD8GDrsvBbxn1J6ltmKYAN9H
M6l6gYopAlMKQISjyZyb9G7s2cpgQrncj0QsFioDPPL9ifZxFM9g1jzLGM9LbnntcjyVmOAN/HZU
gTM4cCheC8r1FN5KGSf/tq8Skk66hAycTtgEXGckaL4tM+JISqi7M7CU5xFY7CClk8vpMuupDBaI
pbJbs3oCvrifSbo1pL0noHDH8fXdqyT6LWTRkAGvDoytj7upiMKpy+Uc3+Ib585uS0twyQPNSYfW
eL1c0mtec9uuhTcSGaeZ5y6P1qwgTitndlj0Xh2fFMDhH+8AnhTGbbRszcxwhl6xOl+bGYiPxARY
8GrzdCyHfu3HnYbSt44mPTSl6yrQXj/aj5gA4h6FUHKiNr+TS7yN+8I5FvFZlQ8i2FycOSRyONeG
5IAIJqyvIimyQuP+WAZHDTb9JlRrWVcrZCTV3bT4ncYJeDs+/1EJibFT0YRVGMNO0n23YDhh8GMM
OJnPBuoEaAD0eKFpJ/H8USDj2FKdhrU5QiNaJkjQNURLBGDXC3jTF7zloabd3DVFYdDMvoVmdReA
tibuvJAXBHkiGGdOslYjZWOC7qsxnycy3S4SiNLAknHsBDwxTOwz9CyPTRmaDObjqJzS7orboc/1
A+b0zjqgwjU1ZHQu8YiTe2ln9xil/QuBfAmyL8c60W8+2J8mc5ijS7nTVdB4OUX6ZWgTa65awK6e
+uR/bob56G5MHKjSvm+UEnJa7SGev6895xz8fJPb/r4hih+9bFCKQcScCLxM6y9dVl3IajTgpRqs
kCQ/25Q7p35sOIPt+UtkcPROmI5EhcPWn0Rf85NgDeovy0/MikhPmPTxWx8UwBInUhxHIkNkAkWm
RfkM6jPJycIbOX3MeBnmnUf9R0sygWFOm2pMSggo+ivdiCylxK1YPS+g0EynF0E8l+B0zO+riXev
5GnGBIoFFFm1WAqI46Gvx0/80bPj/Qvgz48+kpGmFyuT+jqwP7oKHKwgXOHcvncuDB/NxwQJlBUX
o1tgPrQgnAHre204zVfVx/8HIFO5478+dz2fAkwj0UkUwnayiWuizYIQyw4SPLZaEnsRi3OpJYFW
tudsLfzjgLHvHxt5jIKz3CyiJGCZ6IWzu0nOCdLxItDI4nPD6TfcXbCNKKr65uhQMSWox3jLO1l9
Q7qbOAO8EEcEz3pM/OvWsJyFOJWd2ViDNmuegXZkA/D0sWjAezzxOtt4GjFhkEIKFcsIjSbzrpQt
vbhRRt57nUaATyH93WpsWyCR61KpQU7jqGF8Wk3pJ9HBAwWCOlQQbYBc2APR+vOq51/xOnqVxnYE
lfx8OnaT3fC4+QgmNVhmNdEmGYp2oJEsyQ+5CINcU73QiNxjSRyTqkxATAVS500ESWlx3ZZgHkLE
aq1jGbuhaaMNExOLPpGaMcQemzqvLO8MhfPk4enAhD6ipBko9/D7yfwMNtBU89IoOFZh/2ax0YF+
w2YzETUhYWvCTusP4sV24o4X40oDgHMaUGSHirOxeA7AhIm6GqtaqiBO0R/X5j6qn/r0qeHhqPMW
hokQBR6jYDSD4XLjJOYPkcDRYv/3FVlE3AaC7ptRN0arTD0ksQ4tJoA4l1epykmh7zRK4LgA4dR/
BbArnyhtUVLmQbCaeaUD9vCgdkFJe1ZvZJ8WrHJbuAK5LfpdhTtegXPf7d6FMy4B2gAAYmkIfoYM
fGpRugVlhi/FNefIoDH0c0B6F8O4whh2gBNMoGMN1ktJmi+g/bQ1ApbORXBVtfJRxnGPvZ23boxf
9Ms4t10NkQ1IwSiIZdXwwuy+g79rxZwcWVs1RddAhHgG2xUaQCRKO+PXQfdVuhUxirEEoL+duBkJ
3qIxRwgmt6KkBBkbkGFUYP6V3vhFfx4vqIs3Du10XAIZA4wiR136qwdryDbJKUka6atBt7OvnSlO
W+c1mL7mlQb/Jkr9tirbK4eHoi5OI1yyB6ahAgYmNB4C2Ge2Bb/whgsPZpWziG+Depv9Da7hsDcF
iNOVU1velnENclEQbHJeP5w1e2u32IgB61Gt9gvWTBtfpzV+TAaACU4NryuJHqpHi8QEkxpvuW6i
G432KStwx/BOvJVQbow8HqgZTyP6941GTbJ0UQWudTCsvfZ1INe9JVd/HG/iHWypD8FRYgLHPLa9
VFYQkoLsgCLvll7yHYAGGO2O7Ohr7Zt31StH5v7t6d0B2cghV8kyqHD0/Cp6UD06TK6BKEPzukc+
vAzPikwMUYdiqZcBCurN9TSfq+iPzPj2LxVi4oUiyHloUKegrBEwpWPetJfOG9BBDHxQXgcxRyO2
/JyZJCUz9Yt6RYMOqlPat4L8OFaJs2ll5m6pYmIX/UmQoUpX5noV5YCMbO8pFeyxHE7MY2vOJJU7
ZaF3WNpCkgHGcfIUJMh4qTieyZjLpdH0Y1tWIMxtiWZ34gjsudXrss471mY/4/d+1ZCZ6CCTXgLf
J9ShHdbjKQGu3uIRV7zwFPqbJ+LvPSQzwQGozigkitBIvqVxiFzMm94qTvEFsN2cay3PF5gQkTXK
ojVYKcdMruLpJtUGOxzPksLL9/B8gQkLBUhQNCmDz0WYfcLA0yADLHA4rcq9lt7jiaP8o5zmZrWY
0JAIchGDcUl2RvFuGQA53lxqhXMs8YzHhAZhXsE/umKdVOB7N6B5r2wjvjJzg3MB5Hg4W/UMybKk
GT3U0/iSD39W4YmYv469m7M+7Gyx3o6NKBCsT5Gj12etPMydnBs9dpdRcGLQMsep+Ye85FwsObo7
D85cduBYnKKsAM2nDL4CGmAxK3EvfqOckaEFwtqAlxLhLJnCBot86kOgR8pOOI1fQ71xlY68ZGCA
K8FSfmzSfVE6Ro0xuyh+6qBLOzETSh15BFOJT1nzh96kxOr73pvXgfP+/ZuI8S6LecTP4dgvA02t
L7LuGk3ul0rs6gq56dfFKoCvBRanxiNtv1p5ovrKwMWj311Hk7ZvmSaaHNhBg5kIAM2MVVoPWX79
1d+QW9nJ9IFIhT51blcF3b+f/GYjj4mRhMTDqovaX4n+/q70QBMvThambO5prj900Rzm92gRE37y
2n92t+NGNF34zd2N1HNcgq9XcgAAYCXtsy4MIGh/OfYenhAmYOrIXIddq0BIc9JVvyTnzPSORex0
+dD74bvXMJsB49RGPNVIRVaYg19cCloN5sUHvGEBdsWjxiR/cx19F8ceoCambScRyQZFUhcLGeTT
WnbBbP5YSfstK3TJasPokiTCQ18AQSFUr/Rw/qa1jStPiodcppVEhWrRl69GlFvBTGKrUgVXlPqL
kpJzP8hutC6uYKyeKsvX/Vw5DYkNS1jNP6uFAFQVL8plBCiEbmKGE/Pd2myWVi3PgwWGazeRxz+G
sYisWgcCAGmvlm56nFXzLkYdJJfSP0VpeamWvrJI310WMfMLAbTpYfmzMid7QmqwjMHG2S7TxQSD
eAKuecDXu2udP0VD9aTMqduiqgbSoosmltfDKnpEN8+mFnnNZKJ3Rr9Sy9rLov4p0tGml0nuEq1W
i6S1bUqdvRjkkWhmkOfdN30xv4ha9qiP4egJpfRFUZLMkjH5eC4V465XddBZKyroqSflWjbJkzRN
l0IB/RTpy9jqIsmNdTm0kj5MLqKoLUht1jdjnwVmC16yRpzwXfNzMlOadBDZd/liz0MeWmky2FKW
+mQaXySj9gpTuerq0etCzRnAEopH/Z/Hfkr94tNW37gps9VruWnr0YSbauTJDL9G1en493em9j7u
A2ZDC/WcLUOMSA1P+9GfOrS6rn50XV2bbnJCDH2heB6wgfw08vivd7f5Rjdmm4/GEmpqShNwmhv1
jlr68sBRj/7EkfmYm5ASR+itbaHdoqieEGvnqU5dkteOZGr3jSr94liTpxJzK8ozs9IGguXKce3H
8Byah5NzH6z3mpX9FC3Mm1+vXJ49jlC2iUFISJG1GZSc7NmJAiBeuUJoi3dAJ6CTe0tQEFu65sL9
clyT7WsYZ9FM9Rm69k76JL4A7A6Av4mvXb2NC87oPeVNGe2MdXxwVpM56qVS0uWaOiudhkzAZgxE
3J/SN+G7IQCOsQY9FyZMvwtALygunWs6EXE5C7x79L77LNvqrlaj3C4GlE5PrUd+RjeUfJseHfLg
NT9WOw5y9FGqp+nCO/U5rsyibBpj0WlSCMmAUXAFUtppC1DPbDnPU+0QHBgcTfcTQr9PLBZrU8Lr
qIFAXKvOGKp1M3cMuh8UEzjyeNx6PAdmYpBS94qY0UaCsmusqbkh6zcp4SWEdpMzgFPWZVFCbZ3l
CRgyIdeMip7A/nhFHOwRd7pbz3GQeZGTvXKsx5HGFtLmIREWaYI0PTzVxilZHtT4oVd9fc2ttsHJ
1Dyu5Z0QPUrzah/L3t2X74qynAGJKTd5mUN0s56N0Jvjn8e/v7tam99nNmFUkVgrSvz+mHuD8GvU
LkT4BxRk2OkbIcz1rByLSVqpEgr4sXNnfR1bYCYQG/vbr141Lig8b72oUTf3Wr1e82UtkeCgPOmK
XSJ5V9glENorp+QO/+9nqjfaURNvpJVyJC35AO1MhGjcPXFPk7+rPkWfl6wp0Fzh6XjN9u+fG4nM
FjPDvJLwLkKiSLZlb8D0H8hSaJtYggIHDon0TDfBzOms2c8bbcQyRzyYukpTpkc8roguuSJB5lMo
xtbnDZOT3Uf8RhJz0q9qnwqz+nY0iDa5omiCNGilt1Jtja/pr8VRbXQq6qf5OvJ4250nnDn2SZWg
jzSE8L+yfT0GxghMyqu58VaRhd0IiwwsvhKSIUIQ3RD0JwHSHJS6AJ2y1/vsCQm5ILQnHvHNDuTg
h83IzkSN9fqfi9pkS2fxXjljMuJcnJPn9FbAtEKMXGB/1jCbLcGXEMV9gRNyqHd+usa9Ly4Lz5Gk
UyoSGk0F+WGZTzlpbb29EweOmP1l/P2Ofxu62WxLrR+SXK3w7hw9NOz6fSD7NGnLI2PeD6DvYhhX
7XItLCvMGDpJeDMOvxawanNxIzgpibftslElEaW6Hmu800cvvqPcCDBZcqpOJa6Dy8Nw5uVtOTqx
NT6j0NAJAyo0Z6YMTKUjJt/7gjPAzJPB5O7HzhRqlUDG0g+2DnLUuOx/kKTknN001H92tt/Lw9b1
mtTMpbbH8izmTQIqC4Vzs+KpwRxthqRUcmTi94UekHTnsrpbeR2THEd+G07erP6QShMuVRBRdFcS
UK/SkzD1jiZc6ykQeMM7NeQ8fHg6MQFQ0gVzDGlGShQWVykSJ1nG5940TsfH2H4c+L00bIUIL/U4
0mqIWccvPZg+uslZ0gd95j2pOOqwVaKR9o4VM+RkwwPR71cRWYSXY1X2m/3eM2lshQj9eF29UF2U
a/02vuuAPQ3MIcyX3jSO+ksJhleZE952hgZpHH83H+N5chJNkYhLvaPdt4CPLe9KvNn0B1AtDA69
e9DhVuGq9HlPl/0U7UYw3XJbfxSruR97BFZNtaKAzpwN36QfxM089U51jg3L8xG6thtZmLKdGolG
omJ18+FOJudKuVsb1T4W8zd3uHdj0u/Yyun0phkX6ES7rXUv9wxHPA3gtqencG7zgMT2XdKgZG26
qH6iTen0Ms9BR48dln5pYtkSxOts4J30PCGMTiXI4NMmhZBcvorSm6G9Lnik8zwRzI0wV5KO1A1E
GMvtOHlGfa/0/6Txynw3FXO+lnqKKoAEEYg/cno7Gpzixt8s/bsAJtotU6m3c4f5h/TqLwzV7ppi
XK32+pJatc1rbOGYjM3vKIIwjp0IfYruz6J6WkwfNJM8d97fNr91YrM5clKVUT8hNpRXUSBeR/ea
I5+VJwxlj4CBXYIuUB7mf2lINp8TjyTuigGGVO7TO8ozHfnGIy33SgCfNR3yb+UxARDYTEYBWlI4
H9D2qbzCbpzOoaDFrc1vr94vMrx7Ipuzmcy1K4QKDd10UEb1OqBR0tFX0x99PGOD44jEW0HqRpuA
RLKVDEpI54xWt5MbC6MS83RfgUnhWA7PHZkgUREZkDgL5MzaT5AXWKPw0mRfj2XsgEzTo+rdHZkw
IaLyMYUZhIzobTSxUrluhT9X38TMMHp3nMGSH82fBSdy8FRjIgcYfo2wTLEJkvG5aC55k1kFj3CL
J4MJHqJWVWm5wAd7uX1IO9rXRW7SuOA8vQ+9gQJLf/SGTpajwihgwHZKckvP8YwZZMFWuuahzH8c
r5a0m5v872pBGHMzz0BrF8or7FYp/Wu2mLZkopYyiA8qmGdjDcQPgiSCm7W3yNT/nPXsqlgkdP5H
7TNG1K1FbG6iTH0wluprKpTX61B79VA39lK3pyzWrCYPCyuP4mupSW7S3qitpdQ4EfBwXaADk9YS
ombRiYB1CZdraQoUcjVO7rGdeCKY8IOZ69DIafgRI/lJEUW3jFd3MHnEeDwxzG1rCqWymBSsxqRE
90QWgXokIUdPuJX3/aTZfzYpTEY/ZBNxwiVJMkODj/2FbZo74yXyKVhJ7+fc8HZ86kIaE3caRZbj
TqcL9J22kXYVShwYDLihebMGiJZJxblJ8uzIxKAsTEgjZYjeaBCXqodZQM9sLHHcji7G59fmuw2Z
kBPKWq+u9LKSRPeJeRvX3rHP8X6fCTfJXCRgQMIaKSA4CzE/x2m/2DMSHR4y8LBQlE+8UUCBBchV
hOt23dSWIgTT2ABzgbMS1AiskbZCqJIbR5skQQ11oPI5/aoWVgWMOSRPH9Hg6U3tUtj6oH/JjeTl
2HLUMkdCGe9etF5s5RlCgZZgZUCebb6MXQdW7wkCR2vVnzPeqDBPJOPiZpIPiSFL0LM3nzA2HFRl
eBqj4lVXcytEkd1LxvKPTuDR7u1eVLYGZlwdfCa53ABc6a2ECJYsXFQw7+MtHj1teX13u2nMrTTG
50W1S6YihbT4NH8dwA56Q4kWIne00l9Nh+nHAl3HvLOdZ1tmI5SNME2AX8JG+A1/p3gityOTZ0o2
R5tPbZlp1JS9Z9zTuU70oN9SQBfKdsSriHKlMScvGjKGPI7fFi4erSRo/PBJeSxfKMFy6K6cCzRn
s7N5WGMBjYmiUN0M3IyiwVaiS8WjBOIJYU7JeWoGeVggRGhPdfLUzs7Ag4nYC4oEnWloGCEGgitj
tame9FGkmcRmxeQFEGJzU+LE3X0t3kUw1wmDGKlmRPQqifSKKdgR+bXwgBhoOPgcod5lMJYa87WJ
8goyuvJmzdC1o1vpYhPpy3Eg3L3ebc3FhN8iHfLBKGCuISJfVWG9jkrx0suGBy6M74TUV0RcrD6q
g1qMv4yY0rG6UPqptYYtpCB0SqVTPJmuMqousE+tadAf1kz5Nee6LTWZIzX9WaoB6ZSL7ioPzlp1
C+eQ5RmKCeV6tqDNSkAoj7tARKOlas3LOTi20m4FamslNniXGTgUaWajdaIHyqxS+eZD49McG+1N
oF2d63c0RUQWn02RpyATv4chXZqCtuXV5IVovtiaVqf50/+OL2JIWxWZwJ00co0+WYiJ1dpPutKd
s5PAqy/vZgu3UphInSp1IZi0DJOewjOxIhfFSlDS0Bc6lweDYzg2o1wVapuC0IUefOWprCzztj/V
t6GjWOSsX6eNvbqFl/s8pD26Hgc7l00wi3MbdWoIsUV9szS51YGgog8tTcZw5crtM6bh7EgaE4vC
ODOUqUScoIOClHp8jsCAOTi0NwhweJx9wAmuLAOaSeJyCkvsA/lx9N6GzC5lgBYIUEpj7MsdXnnp
ZU6oZYcTmrwSNGWAMTNVeDKUyFFFoFHgqcDR7K2IdWRHJoyMExI6NU3Zgz/JkVBfpvekPmiujVPj
mL4CBqy/sNsKoO9NvDG6/Uvw72gvM/GFiCCKjBJIN5LqR9PjHSRnF2VdvotNAzA84i99y11Mnusw
gUVflgbYnrDt3FyL2U3WOip5VjsvBVJG+zWOQOYifkvr53/pQ0ygybUW0/WA2XJKE1tycrubwadz
g/pNkVjqL9WWgn/UQbAJOzITdvJEHNd1gsy8stBE6+lfYi/z53OGxhP9pse1lBJ2pLZ4QaPiiaPw
vg8biJ2UZAyN5NjCmxdOHOtFaPZogVrJG71wmFrtK7bpaDcnilW8ukADDKLXY7H70e+3VDazXOVt
hxllvHAL87Gff/WhYk2Yr20b0z0WtB8T3gUxF66la0iUTzSdp7QPeaT86EHufSyCY0E2l2wkaVtp
NOFVabWljd/S5bbgvVx2GxCxOv9dJrb9bxiRslZ0GAyxDWwuNco+0aXD06UPdHvwsP8tyVoC0VpO
gBj1eN33uzmQrXzmJqbKylCF8CAHOFK/ogCbwjZRS+uBp93bxS2v4YS3bNTmG69MgUFXqxR5R8hu
1excTk//bs2YkLZkRWwsFAinTZ8JOiHkX3L489+JYAKYjCiy6jSRLEnnlKD5LrypUQT/d0KYcJUA
V7lrCujRmNVpGM0rWROemmni5Fr+5mb07n5MlBg6vGHTBuuRnmjfKaXry+ziZHi1zwPrOw4NwMH+
uPRaMZddRD1N62VLUxY761VLqYKq+t+Z5+il8r9KIS/wUVKpFabcUvil3ng1xJcw5WTCd5vQtgKk
jwJqWV6EEfTZTiSgeWmIPLNNnKrKLfCYuu0K0kVRe43S4r4x8l/HjvE37/N35Zgn2mCofSGkVLm3
vsLMFR7KAG8cl54lPPbx4xCIs+yjosakDwIRqLDxRqq/J/2paiWOq+/fXN8VYkJCjomPSKBJUVko
rAjARI3oKeqr3vzM68k5th5PFhMeOrNWtGiAu+sYNsKElbWmjwJamdbrJP12LIpnOiZMEDACR20B
Ua0Ips92dKpEtfticI/FcAI4vPLjEsWROuZdDjmdG/qdXd6mTnupXfILrXPo/Ox5MxZcB2RCBm5R
8TDocP7WWSkoHGVqvRoAWZq62Aic1qbdppbNVnvbipsDI6uWsBNreIfxPLimRed3AWCeIpVYnDQv
PqunhHOFoT79+U7+2x/fQuZGYlSmekkqGHQ1bof6OS6C4xWj9jn6fSZ4AOLEbNIGbffZIN5VWeZV
3ZxZkdxfmnU5qbLgpa35FYfk87FcrimZyCGaYiQgfyW9jVzT2vH8hTbOKBYISDzh1D//k7bE7dox
0cNcdWnIqGtG5NaUE1vRr1Wp4YQPzj57Sw1vlqvXxVkbZGiVZt9DgEuoPySN0ybIObneSssbEUQQ
6jwaIGISkUs2V6vOzNtZ7Gyh5BX0eM7BRI20X6tIpgEq1/9s59AdzUcJzKxJHwjlt7nxMNzLsR/n
CkDe5rk22o1znOUKfSjQNHZxNk7qvQH+GxACcKmJd2fDth7BxA6hzScRM3aoV/q0zyXDwE30HeUW
d3D0s3Ad4q5L4Z/MgNeuzvEStpu0TxRwGAJ+zJH6K6MFJKfDBW/jxI23m/7GjkIxrf1E48ZU+vXy
EHFJl+kF6VPgwLgJJcVQQRLL+AZwiaZF1CEAdQB/vio9BTwSGp3NemgD/Z7YAJSPrR5zuhmKlzzu
ol0LbqQz50zXDWOpFuhIz7tzMp263pcS7zhC7Tr/RgTjHR0wBdeJPg6oJ5ZeH1CIi9bndRbvX9/e
5bAFFTkj4lhTWFPxDCSXgNLcLx698v6jALgRxFxEI83ogR0NmyXVn5lxNdYYjeAOkNHz4rNbqBLl
FzFx7jJWW8reTELAr9MBslMBiCLkxqzQQhHMibjvxV0nRx3jP8LY7KacTWiWAFK9Y5a124KNNjXD
l2Mv4IlgjJaO6mKCiAL7KPshxW7Ng6TfoZPC82CjA3MAd5oWT+UEAZULXKcRVEp0wDEDcOQK5gI5
oNl1+t/TFW1Ta4LyLDg8qj2eksxZnGC0uCQl7Kjn94LqzdxOit0za6Mk/YBNNMLwZqXELZQcPTMo
r/rT5Dd2+E2OrD4F+wR93Yu9JQVZx6mM7PYEb81LA8lGMubR9EmiDxT5dnmpsZfpDLBg63bviiDG
RfOzWzh0ovHYbXgK079vxJqjmZAeUAoAiMBY+vQsanfFkLqSwnn8ve2ng/0mM2E4Vwp9RtsIvUbh
/ptYwDC8hGfJV79K9uCvr4INTtRz6cZueX0j3hIUaokvedJV/j3yWifmPOF5ejNxWW3lFcPq+Bxt
Ud0yvy8yyRPRdZ2+Htt3P/6/73wmzBRzjkqUBjl5+q1UIzfPbihi3rEQ+rEHtmWxWQxCJqWht/2m
ql6BOmBVHQiK8vE86rInzsaf5chLJHL0YrFa+rozJSGGXgWRv6x65IVT8VK0PWdbcDY8i8zSRKGq
1zVdpvKXoZ2KyT+2HG/bfcJiUQFWLFGk5PSkepM/f8FWH74pp9meHGT3Avlb9Cs+mydeBpFnPybQ
VFIMqHgZ+05Nv0fxqagNuxp405s8IfTvm81dFznJcZrCetFXUR3vQv1nKvFiJk8IE0GykUwgHMYS
lfV9ZdpV9TTwvGD/tf4elhUmeABXZlRj2tc4nIs/JFt2CDqGFSvDYx0RWXB4tzae2zHRYVqzciUU
WL8zcKzVxRUA7B6OPY8nggkMTYmMlEn7zYTBX8jPsOfNEHAEsJPPWZRnxKQ1hU46mfq3MDetYw04
C8/ONytC2szR2/jc8BAX15L8i0sK8AZ8fRDZWGDgbinGWaW9hpGZpHbdRQGGMn6qs2kNSfOLgM9r
MrJfYthdJ2ZloQHnPq5RTQ2zB9pF6tal9jiUwH9Y9GtpFi54Hi5q01jKqCX2UsWjPegAwCSdN0uG
aJXR+m3ITRWVPdnK0FqD9qiHuC6cOv+pT9EfSQdwTpO4vSr4szD87IwqQ0/seCWp4ePaducedDpR
g1J5NwD2IOTOzlM//2QOCQ3Zmm7oeMowG1oYh7QUpQFIs7fj1/5UnCM3sYVn7Do7s/szhTjMPC2y
JB7ELb09HglmNvk6xjmJFAjuvejGOE/XoUMegCvvrgFJcVADm+uCgV4nRsNp7oLsZeI4236v2kZ1
JgRU4xJNvdRj69+WQJIsH9XIkm86J775P9KuazluXIl+EauYwPDKOFEaSZZl+YVl2V7mnPn190C7
18ML04Nb2lepapoNNBqNDudEu+QQuNKFD+24/eRZCWX8QEuI3IMdG/PEfe4opuIF5kMVIQev3cv9
pek/hcahV3ntRNuX0kos4xvMaZnqqoKuKsYjKPNlbiedFR/Cc/QXHRJPn8o3Hc99jbPN20nKq2CD
KTYEoiSBJgX6ZnvziwYaIsEtdsVfqpd7oLHj5UTf8bhuWBXL71n2+pxqGcSpIF7AayK1yCnzuuN0
0DH13561V8D5OCAm38lv6m62wB2mJ1b5wpvY2CB+xNtmpbf8vxdl2YEOSS6o3gj5M0DcWcFef8yA
o5JiMCU/d8cMo3mgsjpKaB8EP9vjDFyRNrd4A+zbqZ7VlzAvHAVUoeCap1vvj58VEHgOhqefM7Ad
i6fUoY030Rnp6dfM51H6bd4XK8n0/+tgoW1ykwiQ3Ov5az6gAUbnTkNvRt0rGYz/yqZsqZrw3b7w
fLRArfBzvvS6OyDaQprfx7vxRfmkzc7tm4onlvFeo5goQ9tDbNxWTt+DQrRG/l1u3Kxo3duiti9F
Q6MUogpQwJj9i8Q4inJ03QFs/GIWh3TyCl4/9KY20lUEu1GC2HYCrX1LXbhrxvQFfqnsBqdteBRu
PEnMdg3NXAUtLcZUxjdZ2hULJuvm3DJSXjZ6E9kAOdRfy8bskNmOhWw00IkSUpSPNLMQoZo/HQdr
OmgnSu6meZ0fO/VRv2hu8vyh3qXVBzDXSx+kYdPSkp2gPS/io1w96CHnqb3dvrmSwdwmhmGmaoYO
V4wrqpGdXGTXOItAATE94wzsATd5ys+9N7mdPeJ97Gd3KbIs34fP6q6wKZLSbUvdLmysPoe5ZeJF
ycRKpkEucPfCY+2LBB02CkjnKjiX0tVfeSPB297tl0iZLWYDs6mIBBMrQO5p3by4bzqrfvgb1Khy
lbsBEOGdX0QH4cLz8dsJ+5VsJkE2t1kGcASoGxqhLUVHEo1WgRaR+FF87cenRbNl8UErP1IEWUll
bhZt0PSgoZxgcZVYEa5QZFAdXTctYvy8vZ+bseFKEuN5lqUeTJMm0mUgbRvOEAJion0gc2UZAcd0
qGX8dm+vRLEeqOy6MiFYyr9rH90uP9EgjNeMRX/mlhjG/cTZ0BoGpQTTyFFOjrm5u71i23HWSg/G
64zy2Igjdda0CFx4oWsi2zbtpDu0Xzk1intkbwIxnDcssKnX9RbUmJ3qlarPZgXXEUiSwrCzDKm0
b2vGk8Bs0DzPcoAZFtzlsrYfhGRfT5l3WwR1Vr9tzkoJZnMSQSzFMoeISAeCsh0LxMGsYRf91AK3
5pUSefowG5UA5LjuaHy2pP0lJok3djx3SH/ilj7MBZBFRQHyEIQ/eu+XzejW2Sc1cInJ67LZ9kOr
hWNuAa3TRL1NoMvgJRfaTRl45FA6osU3tO1W+JUsxsWbYhlVoYTZ1tYdSotQcIR9vM/PQKi1u11m
aZbmlfftW7t74HVW894SOvOWiPpI7Hr6dqLNx6m7HJtjgF5n+pYI7ngDMbxV1RnvHpaRoHQito8C
o9Om//AQeLqvAKaMV57iasb49LpMMtLTVxJWFdDoOZheYn+w6Uh0xg1MNt36dQtZmtumjyezbiCs
yJ/LHrO6JEbK4awLblr/W9vUGb+hxNOgzTNWUTwQr7ov0dSoWYbV3VU+r/CwuYoqyDlMkSjgFmWR
kUg1/DNdEO0NX0YiYbxQWQQsOegcd257q82TsJL2WyW7NkMjrTB5MtqGX43W5Ik2ht1SazrSZG92
V7nFsXWmz5mbnXk16M385Vo6Y52UdrQxKJAyBRinRVrjkry1Dm0Y6JA14eErbLnLtTjGQHPFkMwi
gbhyvM+We834xFlNekOxznItgL3BGlGcogarSUNH5Ak8M7SkO+CNAjZvfuODrmwFHGt5jF12KN+P
cgt5FNcNbDk7CbPGH6M5XYth7rTKyEaTolY6qXERh4e0dToiWbfXjv7GraVjrrJKrqNkojOX8hzb
JN8H1TkUes79v+kO15owt9k8j02WlFgwWkfMDxFq9bR6Gdr8KG0zM7eWxVxomEgL1TyFtQk7atyU
RinzIid6wTvbUuzyCcRkL7cXkXugmIttBk/xJBaQmZyKPQUQGcCcNAL052/wpI9Ua+CiRBkEjZKM
hDM2dZUbGXP8zewwktCmpm2UdlVcophHULfl6VUFcBuaQsfQ36PVlZC5LLIag+7o2dOA0ZC/VYpf
A8RNIeDpfr69fptGuBLFbJlujupSBBKqd8JokVSza2M/T7z83vYurcQwu5RF85KDkhp1NBuQ6QcJ
2O40UR37+Z7YxQOvVZonj3XyFakjQ6NqyX7yiU5Ph4clh2FgZtxNvprcMtG26V8VZJuXRpXESUKn
fnPMXTqyHRx6X7jDuPgX87y46i5++lgvycpMWFg8cZEzswshUynvRb2x4piHuva+Tr/5qJVajHvX
4qKeAI0Kcz8E58gfD92J5mfBorQPD7TLI7orv5t+6VTnhtvwvnkMVElTZYWoMuoc/3vWggVkkFOK
s7ZEz8Pgj6ppSXNhZZlbRzxnvHmvrGQx56AYB10MWyhKq78twFj/ZgfijW9su+OVHOYgSLNYyj2F
MKAM9JR5bTj0JwBBOpnNa5HZPgRXWewskdB1YYI3LY10AvS5JR4q2jSzgtF3JHbyzhI+kA2Au/rv
hrGIVb1E/hlGHzzas0IXEV3NXNDVzST9Wg4T1QSlNFQhHmloCzOOaSTeBZnmCUPgzlJ+GAE/MU+z
pxa5bQTgQS+UPeCs75OxPPRL+CZUyXFS5++JZO6jqjzqk2wbqXmWgXpWqP1T1CdeqPUngORyLvzN
PNv6u5nTpESllCV0jr5x8N4HS/u0M98xlLtjuu8RxlQj7/rnnCEW70rO1DHoJ4gUD4A19sg90Ogt
QAzSObbRKdz0XvHp6ANvdm/zXlENIlHeKJOw/lCetWxsUzjgsjxW0lufPmv6w+2raxORSl3JYMwg
HCut1mksSCc5gOtwpM3005GOtUq2tlPQz9k881JR26+VlVRmEyOw64wjRQSJwDltN3uyy/2xwKiZ
6i1nwVEfOVpSLVgXTERFNUzDUMBXzHiMVB1SMxFSyNtrB31X23R0vdwHlroTALrFkUbfHzekseMC
ZiCNRhNAWucMjmBpuDiL4zvmtt9yvAV1qb+JQoyjmZSM9Tf493wUYqHFcXCmuLLV5TEN3HFqd3H6
tQoMS0s55rL1FIIUiUIyaijIMLeJaAhzNoPHBqgGh6p+MpRvt5duy+LXv8/cIGZbZdXw/vvxDsmA
6Emof9yWsOnQ1yIYUzCLNuvVdqGPx8UD6LKXDm6HcmSy686VrVzCl9sCOUvGRlFRKweSrkNeJD42
6L0Ldrd/f8s5rfRhnYQEyhlz0GEByXLXgCGmln+q8m7W9lLs35a0uTmqIaFRQlWQYWAPbVAQtRRa
SCKCp7SNNVXZY9uPH1FoJYZ5nfZdoQ1pATGl/ECW0QrCs5IJdi7/DKPXD2iEsiKAnhSDaBrVePVG
IEa5TG2CjHVK0P8foZlY7l00s3CqFpsLtxLDPFJFzWjkltZK5CoD1bh+Ady5lQiV+++0YQ5nggMb
VSLEzMu+Q5XLvBMmjiabxrzShDmf41zXgkaLXHP5rW9cueD8/mZJi6wEMKcz7wwhBlciXtoPyLT4
tCu6uF+OwIK3RfCQULihBiNlmEHmGPe2X7hKZhOsuRQYophhImo8qIfWIkfQgQd2fOrc9zvwZ5M4
/2q72ByrFIxlY9BaVtTtSFxbYePm4/fbMjajpdV66sz1PoDJhnpsNMzum0/Nff0cOMYP9anaBfc6
SpPzTiWcLeQYO5thzYRwSeUBZSbdeI6T46IBWmd/WyuOFbJ5VVFVCtmk1WUzQmN5LXzrKh5k2eYb
Y71wjGswyloR1Rgy8ka3CsEBG721aK9J72rxG9Gdknwtkh89jxZ5Myxfy2V8hQowr0WgG0aLaIKH
qOwznYh+q/aVl6B/JgTparBLvhmWgXdBB1jmGhkh88ftFeadw99SNESRE4P2QFdfgLGIwopw1wsW
8pKdRYmn0Sm6S86UQyv0Jo5T3rzQVgeR8TFhWIMFjhIwCUW3LwLdGpXRjgEaEYayp6W8vkueMTEe
Z5yNf7q9lzHfNV31XVBSHrYsRwbbCCbmpjELI1ZzVESvVQn4BRNuS99m1HldN7b9Cx19IAFGEyxe
xfqXdEdjThrDi5/+D8AGnizGraQB3voltVJKgCJYtD4k7ml9SNjzKl+bfR5EQ589yC1lVWSBd4qF
hOYoYH6Jylq+oLTs4HH5DD4lvMEiuDPUHJz2hPq8tdMvICixitRK3OCRl7bc3sXrh9D/r6IFMTfS
iQgwzEa+pOWpn3lvW54AxueE6Kxa1AECunanxXfhwGtI3KrKrpeScS7GoLTjQnnjkv3f9EPTMeyd
ZkfwfAW4z1t2KM5SYn2kgLIWywQmZSdKyPxDryBGFiWuTui54oxob85TrWUwXkMiXVxMlFGQ1jQy
J/1K+y0NxZIv/bP5uBzpHF+FAlFdgAjRSuC5KtUCYzHPSKi7+O1BtrJWxp1UiWmCVfp9iWkOTNsT
nyLnc3NgHDnskAq2UalmOtVHkaRxQxxjkBm+aJfU1v351NkFGoeNL8juYJJ1+XH7duCY0W/TKmEW
jho9CFP7JcIYSd+Cneer0f+8LeYPwcuvA8eOqwxkwiOU8g8Fpu7JgemlcmPNZvuYT0i016T6HoI/
K+syp4zUMxkSe9J/ApzQVoyI887mHE12sCVcFtAaawjWKj2weiO6j1NeV8Zme/TKhFXGvzSJKCaF
BHVl/x1fbEfR9RrM0vLySn8Ibq4LyziaIFCXgMSQBNruMN43sq01KGfNnhY8LtK+ib931aXJJ04i
jWc3jPsZ5iAQihBiNQmpRb3akVGxgP9lzW3I2S+qwY1jyI64TKr5D/9nlp6E9qhkTyWv/XZbG0qa
qBggR2YBXtR2GOKGskoYRnnMkMhaZkxAZ6YD6+PxGGyb31UWc98KU6hWYkzDePIolw9c3uDt5br+
PvO0byuMZQQKdOml8BDVMAFNdKo2c26faJ4ajIXPaHCaigyDR4PpK9I3IeR4DJ4a9P+rG3pKg4HS
beESiL4txWcM7iYDJzux7XevK8XYsDwkodxQsPNA+VQWz4CkiYV9Nn6rsrfWfJFU3pVNV/53Q77K
Y+5OUZGLbqTwm9F+QEls2UtW6St3k13u5ZN45MnjrSBzjcrdaIQ6HQmeweSgn0Zjz2Vx4p0b5oac
dElNYzoqPrb6XWLO9122nOUmO5C++nLb3v5wg/xaPTYTayRpCaZlyIr/0vzF6f34q2Ard72JyWoN
MMnGHfnBEclR7933rmyQEnUagklt8GT4eWsVDuXjIHfFznT1r4tdfqKVKmAb3pa7WWVEVhbTTApQ
5HWNWVbIxaub9rHTlpx2AoibdEyetD1tvuyd4SDZxAZB4aW8YKLolRelbz7artLZ7MmoKnFMAkgX
TWQhF6sGd2ZSfg6LB0yUubdV3X6croTR18l6ic1EDN8BoeaH2e5OiqNgjuRMUSsFWzuNjmLXTxkF
Vv1JXjmiqaP97TiuRDOOuCMxkoY5DdE9OkuUoqc+QuuRjG768J6HO7R5GFfCGK8MBI6xL2kbf7R4
dIZuBCDeB9+NKymMUwaAYR2LlKZ2PNAkA8id7cUnh/+nMvKejL61fIyDrscqq0cVsii1AipNKBJa
+hc69wY4ysMs4Vhi8+71M2XnoV1yExf6c/MOWqnLOPCmWlApF/EJFP0FXBVe2jvkrvfafe71L/Wx
45bgqc+8pTTjwktTrCcjhMSma2tLbIGQIpheofV7JejdVgXgTKBzQi2e6TB+fBL0IV4ozFJVfyrK
swRMllx+u30YuLvJuJxuGEnTUZygBsCxqo0E1ZPwqBwTpzrSCmKGTgN0LCWuiWD9xbwk/vzI+QKO
22ETKymYQ3VCbZeylTWnYS/t6p9BZRVPmDXziWvcY+7ckl86oMbPj08gKLYnN0RPZOC2vAnh7Qzy
1bJ+S8DoRdQJFPYxOzWo3M9fEy+1k88tatLLM2Xvvq08x5ANxhUZ0ZyQgRIjDeqjucwWmXnObjP2
WCnE+J8WhaBCoBnqEaUyvKq9XMU0f7ynTccSqMkd3tjQH5aQaCreJhj9ZWEtiqBXIxKDEXU+gAzF
wTww5jsohoCXX8qnwl8wsezcXsbN+1q/imROipS3nRYALRs4UHEI0A7TU0cn5AF28KQwRyWFbQRq
h6dPODvDBHDTXrSb5JyZDSf9vv2KvOrDJgaSJhWALAN9aK8iOUag5ipP2LH7D/WHwQT+u1lsGkBt
YxG4P1Snz/T4p4fq7btmFZbk5vdPH6vPrKQx5l4HgqgnCqTRox7Z47m042fVoS9k42i+8grrfwgy
rtoxxg9E2iTWZ5iiWqHzp/CE0Foec19zyi+9R/FUGjt8inwMdl14LfHbzvsqmrmRAZhctMoE0bpw
DtGwpci+FOrWbbunFvf7rXQVwlzFmhkEvWRASLYf9hiG9tFvTJkr97fFbHupqxjmusVhNosgAgO5
Wt+ViUv0y+3f32wlWVshc7tOYSyXZga7qN3xnRvbvKvQev432wqvkYS3M4yzSMAUIMgptMnF+8wo
rG7KrUYinK3hSWGcRRCN06KUOMLiAkK4obeWxU95PTicjWEBLbR6LsyOkk/3KHuosZ1PA8ez/uFJ
8mvvWUiLVEQSplyoiZ1kjAcgTXeuPKCPo8+HPEh3w2ECeUSBmZIADvHIs7ztx9/VY7BoF0KrKqqc
Qjz1hJlT/1x0lK96J7AylxJgB25XfCjsumrMOI0lm5uooim8Qn6MOjyBugKnl5MT4JgHYdxDJidT
OlTQS0gfg/4llDF2UXi3jxXPOhjvUC9aLqQLDH1ondH8ofUtx8a5u8M4hqbCwHc4QIL4EH/uP9PH
wACiTP1R+Jpe2nv+iAznCmaRC1OlmZpUwrLNwSVdDiXolUNjZ8Y8x8rbHsZHIEHUCoICOUWI0dRP
euHLXDSaP4TeV0NjXESRkVCeZGoDBYD1wYRuG06NZlFyFO5Qz/lK3R/w/F/nHUXg5WN5cOyDRS/s
VAPUFC12L5jdtrtfCMfGeZGgxrzxRRC/4HFBDdAL/O4+dgkQ49CW4SufcfE6ymvKCz633xK/lpRl
gUr7XFaWHBLjFhjaRmPl8XNreOLshf/S97Ijq0E2g0tEhqhRfTDkyFKKb7ePL3f5GB9ByCTlQJ6j
vq/+ZnrhwbTD/XKg0/Cp077wql68W5jtpMrFQutieriCswRI0NJHh1NBG3JPJexwbjh+lnOWNcZ5
GKEZjqBpRCFTWby4/9obnWViJHzIOXZID+uNKEljoosuknMg1EBQt7wIwNkXDDshFynfRTOqmZ84
u7ZZVr/eWBrjOrRSyMMBLJqO0PoKzCIeLU2OnQZv6+V7anzOWsVN0mNZRZz15Nk+406CkJi5RtcT
M59eUPeurE0uugm8OOidceQBVGx7D5OCeoi6TliGzT7Uux5zxwBkUfwuvpdH3lt8e9uuAhj7UCNl
NOs8VZymvJdnP9B9M0eGKf1O6l2fcraNpw1jI43eDoqYQVhYHZXiMvKeIjxlGKsghTjGqYTVSuS/
BsGexGdDfcyTY0ke517lWAJPGcYSEtkcw1aBMlWnWdnsNAGvy4H+wu9H6tfesDl5MyXTOAqQQOEO
lF3qK367F8HEzTlMHE3YRPxcasUclRm2xbDbv5r9eNYSC1z2jvYlPY0nAsYbrkz6CL2lG/3/KjPd
TACWziJslXQPKiUgcebnv2FcmzuZy8m4HWhcF5IJNmMJkA7yjIUkxk41UlsD6Gf0sWjmKoSu8koj
Q1Tarh4gJKo/LcqzYR6amNcexVOECTbbaKi6eaTuAOg7Jb14H9WRNz7HOUUsfvpMSlRyZwgJpude
q+w5FR1RA97aJcgHa+hzzkHiKcV6hVEcpS7Cwsnlj7I6zchiCbykyCYMLGYl/+tI35MYq92pM72V
1AVKAfLrUXYpgHBuWsahtZcdcUEzh7mKZte4uk8xrPsXc1d6qRO4jSMc3pk0f9w+dLyzzXiPzugN
cRzwPVP02AyuaDim+FY3zigdo+wQA7X+trw/vCJ+LQDbXV8aehQaxvsCYJTZiZ5y0CdX7uACVtAv
7MBeeON8fwh1riKZyFSvi0jMEmxsg+kOKjQ8VEfVogN8MTfJtgnqttphdj5xSdtIUWN4sbIIvTid
HrtO9sc6u7Sl4QJbwBWG+jR33esYhJUlFNpzIkhHNczcNBH22lx6nUbcTkNVTJ0suc3cosqsPIu8
pc6tbiY+6QwecdB2eHZdIsYzSUJl5G2KJQrEV0n/qs2Xtj+k2cPtzeecsPelWxl/lsqtWggIWojp
691fJV5c/ettEZsjqevlZ1zTaJrVXIvQJBnlXbOU91qVekUFOLmk+6tIl+ceSEedWjxHUerAM9qC
1hyqprHA0GDnSbG//T08lZm4Jk3DpaxrfE4xPc1ZZqWIEst55p0quj83rrH3lszVymptKgshPVU0
15q7aKS7yJcYM4+UWjj00o4jkHNVy0yEMwlFPOgN1OqEchcVYGiWVff2ym0fW0MGW6yMERaD7Usf
i1JRdRWVW9pGSofcIi84YYTB6/zkzCuHbyKwAbLplzTm2pyAtCx2OLoOYE9NDPKLtoBOAHAl2BGq
Y4kn2MVfM9LI6A30KMB74lfObYU3TWX1BYzlojtpNkJaapXbE9EOk3kHfLvbIrhrypjjXIVoWKM5
+flAAcgSZ7FoHtmiiWReUnzTRlb6MPfpCF7dKSLYP6Jk1jA5evz9tjabTmslgDFC9KZVdVZjyxIA
v8oiGtM+m0vhCPnbbTnbPmUliLkkp1YsJkGEIAquI7q938kWpS+N/fBEwOHrTnep131o3OQqlS2V
Cl2DQGHB+unmg97/TDRH4qa+OHvEVkADU+naJYI9DEQ51/mzWqsfcYArLeT/DUdroYqBrw8tghBV
waK3ZHUXLiYndtt8Dq+kMPeXnNVZ0NbQowmQV0BtNel/ZvN9uxyTjzVFrmQxniLUm6QYVcgah+cp
k6x6eqrQPFOU/m2z4+0N4w+61FjQNISVSyTJ1vXgTMqZU3vkiWDcAe5iuQ4pN4w23BsBXM7nf6cC
4wJ00iH1TU2YRG7Z3Qe8hzzvZBqMC8DsaQw4COxF/lnH8C7tws19yVcvFLip3ZdO9swrP2+vGTEx
UEMA0MAWUQHY2yk58hUY2nOL9k7mgQvxfp85MHLSVHKHwqmz6PWJzOSitCYP94Euy2/hgnHVgTku
UqU0IqAoES4I7UEv294alAk4fBiQaMX6tSkQGk29c9sYtu+3q1Cq+CpGMYyUFFGB6C/qD+PwyQT3
RcxpIuatHXNk8mSKJYFW+5roKCzPTcF7vmxfOVcdmAMDZrK8L2sImMLcjqtjJuq4ehyTxxb6h4v6
Kog5OUqIB0vXwQoGr9hTgmcgnfvSg4khgQyQJP9uZ5hTtIRFG7S0sqhKrxEirPIcGhy+Ea5CzB2a
CFkhtApW7h2A7JIecjDnzJ7sTWc+DT3H1NhSadAoQlA1UEiYdD8BvNRQjbsgLdzb67bdln89R2y9
tOwEyKHJ5vBuAuYeYsX7aqf7aFV74WUOeCoxbqEpzDlNaPXfHO8KuXGK8VUAG+q/VIhxDDqRKkEx
YXZnGSXYFKOL/0DCcCca6PfecEFsTVQCGPCo0ZK56iteivrDZDqUdATV5TPZ57ys2HZ9ZbVVjGso
NVQfKhNbRZDoU23yMuxow5ty6PeVH9zxalMcT0QYRzGLwj/l2FT+0qunruSMT/HOE1scXYZlCMbm
/TxRGJDUDRxMTmHCNAM/t/nptl3wjI9xELEMVghAe+OaTXclpuEFgJByCJK4CjEOwpwM4GXRIJs2
6qJGiQlFcodgjp6mI49Am+PH2WpoFAyKKdK0b9l2lmR60fB56h4NPFRuLxzHDNiiKHqBzIjQhZOK
cy2cY16lYRPCl1zNmq2BDmrQTOZ7YdL+oh5oQjF6Z1aNTxRqFDO//uzzx0l5y8e4CS3KNWLQVoA2
HPYLGMFUfbiXtcZWSh615XZ73EpDusSrsEEZ4lafJsiij694lz3prnTQQFXIo8Ti7RXjIWIhKHKN
dlAEA7FbefG6POadWrowv3s9UzFMGX2lGgtrUy+6AWBizBqMNi03tLbyIoDCBCOdVnMYMd1w2/y2
z+0vcWzlRsinXE5CQEYJza4ivlyfE969tN0zZFxlMNnVfMwzcwQWkoNBzuFE0NRL8czrM0WAeFHv
lbvGlezObgH26Yk553zxFGRuxcmIu3FKIHwuLqJmG9HXaeBFLpt7ZgIjg8iiIprsZD3yMuUsaYjy
aG4NrTuxWz6H/uDOJ9lrDuAS/ljCeiWRcbcgXzINRYVECkdErSQ86C4l3C3+j3HtzbO8Esb43VxT
lCUFGB5mbz9p5KUdK0uTHrUx4GzV9lvtKojNZ4QmKduQIoVQBpvukji5D8dhCf5iS8BNFa2Q355M
w+TfzttKJmOcQPFJxWrAeSvQ0BbZGUJpwFufUx/Yz/cUFSF2WiCcc7sr6O/eksvYZVImuaL00JX2
OLZ3xVNwQvIQyA//B3gV3aBbshhnrJqJvOQJZAXPhk1xfSN7ovyCmTPs9GdwhOUxpjQkl9KnBLbC
CQ227+3VEjP+uYsmUiZ0W6N9tceFev7eexh1o/vJ5RHlbSfjotFgtDQVZRPsg6GwhDb7BohvN9UT
N0pLm/T60wf850o3JoqLxsrQqhG6KUiQiFnlgCnyUzTm3m0x28HpSg7z2iuSqiCCDjkUQ6T/SnPO
nbX4wlk/dL7wunDU4i0j41+60sjLLIO4CaSXkvZzEVwAeltCdZF54DJc82DcSy/riqBN/1XNX3at
YIGY0aVgjATT/jxvTU/W76dBkzWMjWqm8s6otgoXMi1tjRlcR/Cd6GsCNDPGEXAFCX7jh578yNk4
njTGQBLULeRFBA6vfP47+xQ56l6+p11blf8R3gRiXlVjrIRUZpIIFNQ4Uk758CBqnLXbvgmuv8+Y
xaKJiQzIeqQzpBIIhvmpmlpLNeSHThKt2wu3eW+vVGGsoiJjSFAVA47XcBLMoybeyRHnQcER8VsO
wDTrBXS98BWZO2M+vn+swXhyW43NkPGqBvv+H+pW1UwK8Js3ih+hE0sEzOZtEX84QCbwAiWC3qt3
37EyaCnKskVGMtKRH8DfvV92xZFg2o5gTEu/8C6ubYWuwhhnHhZJsPSUDhedZEG/m+rn29pse57r
7zMOXCvFvNMK/H4RPwvhG14uTjJ/lftjPy/2bVFb+6+JiqQoAKGhdFRwFKt168YwL3BkMNzVPLTj
TpAeIl7Pq0yvVtbZrGVQ97CSATrfNg4onw/Fgdc9im2LliXjNGF4t8HINx3hpd0bvY2x1/1RoC0d
u9tqbt3+60+gn7j6hCjKpkZUkML/uzkrRr5Gcvns5zwxjGEowJEDcDs0VYT80kaAsS7SxyjRfy5R
uQsAKRj1xOlj+V9qx9hLKE7thBYVqp3iUeB75b0vhveI2TLL9SIyblwN1WmYF2hX5otdj+4kNc4C
xBK5eUplbiqK+tFbVsP48VxMk7JaoBSorkF/RftRukN+mDBSm1n1Pjo2oHQFgbjPK13wNpFx8Fme
5q1E+XDBkLQDZahPsJpo5OO4LN5qMs59KbIeLJ0QI1WvWnSMy29i/9Qv+yjlPG83cwOrfWOxnrsx
iePFgKT3FoHTcqxAFAj1HngGsnU1rgUxzkSITJJOdDqX1ACMNx+UCONztbPEHI22/O9aDuNQ6ioI
I0Ipn4buOJQvVc6bpuYJYNwFJohCuaMeSxYLqwQSfc25dnkCGEehjlNh5j0EGMu9knxqu5fb/o5z
eEzWI5BBiMUK/q7Td8CBs4LxBXgFk/5JUbxM4GX4efvOOAa5WqasROe/g76RPdqGn8Ia/YFz+SCj
2fa2YpxTYzJeIRIDUxXo1qfVX8HyJRu+DegwWM5celXOxWgyXmAAC32QqXSHyichujeFF0HmDcRt
Ri1rQ2Z8QD/1SaNTbDtzF3/7m8LVtNUevRJgE/Y/Mll9lSaxvHqaWPfjTN9pertfzEvGI4LcBN1e
C2DOf7UkY6yKUIfCICyfUjd/Nk2n/d4DugLe+pUihAxwQiHHKDjrCAaO/73eY2ruHR1RHw+B31qw
9F13IIfGRlObzYv+bt8Pksg4B93sDa2nT3kaS/wXyZ7PcKDQj/7zBSiJjI/QQ2MUaion2dNaTOYJ
d0DKfKTwgP1o0yS2OCLNNqH5W/yiIWgioyU9GQAKlDB/KO/ie+mS3hvcos3tkwHM7P9d7CprSmGq
aTtE8Vcdog8sO6TD59vHfLMBdm1KjEvps0kRFzwbneFLsxfekAaz5XvTj/eCTydvgHPAafLg2hDj
Wcy+LKqZArxOHm0ODN1FcoOL8K0+SW50aGPODcCzIsa/dHIArvoG4gYExK1PcfxoL/PHrmSNaKZo
GqqqMh6m6Pqxbha0fkggkK97y+x/zs2nCceSs2HbVvFLEPuQHIRx7GIK8riYqEDIn6mZpr54IQ80
q5Ycpv+jwPIHh3MVyjgctZqlRpygHUVHpBJHXzpWL+a32av3SC7Y4xuoLHROfWL78r5KZbxNoOaq
rlGAAND8LPOjyoPv5v0+42CWTFSX1sDvj4qnFMeQh/D2B1O/KsB4lkjuh0prsFfyWP6QFeNHHGLA
cmh9M+1CdDktD7kaOHEI1HWDXDBR4DZBy4lQtmOG6zcwXkQK9EiOaNNTpzwu05PWfg3ir6LxeNss
eUvJuJFS0WRBUyClII+TDgwHXtcjTwDjNbQ6aIuhxF6F0y4IDkP/gWyTJl6XiXETozo02UDgbGVN
PahKYzdkslK1Su0qK3gM2DxlGGehEiNY5Bqr1WeHFqAhRcWrRG3mcFf6sCXlOtOiBOwONEQYgHAl
7QwnBnFzute89Ml0htfb+8/zEGxpeWrUNM/f4c9BGU3ZxJU3Y9/oGLiVn9AmtBuPs48xft5KcuUy
PkKto3nSBewbnfNd9uSl/Fm9BU7lUrKzDJXZ3ClUK+R1nG+Wj9bry/iOtuiWOe7fPSLAemzpJQeV
lnKgxVNKu5d6gc1d4+2r7JeNaow7AZ5IE6UUG1b0VV87yLMV7/pz4hh7NCY8Y84YgpWD5E7P/Mc6
59phB3SjOdLkgWJvliGEKuAYNEarIxPnsc5dV8aRDJUgokcTcopT/U1y+mdSOtqpoYR5qqceC/BC
J8Ch44Xsf4iDrmvL+Jc+ycUwoajhc2ONLgWbiJDfqXaqVQKvSLSiB16qjOME2GFdEOeg+50Cj2jy
UUh3OW9InH7x72HtVSPGyeRInYY9xb1uh8Uq1M/C3FmkBAJ8B/oaHqT+H3Ifv6SxAH65OvRKHqNf
BkH0SXmHS8aoH94hvECLoxZLe2D2VSOMFdQKCfliSuTSRL035ppbT6kthyYvXOUYPsuAMJaYnDVp
f/UEB9Pa/XNwkTGLcaSY14n7H9KuqzdupNn+IgIMzfTKPKPRyEqW7RfCYc2cM3/9PS3vesZtmv1d
+WWBhQHVVHdVdbHCOUlppf8oHzWXE05pQrVzeey2iTFpsj6NkPqjjmocaA03ssFc4VQ8l9uuYVyu
jgkrVV+KZiHD9NNDe4q/gYcVmxjhN8AhRwfJXt8jmt1N2HWNPPWJoyZPNJOcCF0R/kC77sFU8Prx
5cyi1fljgMIWeo42phqCRrS0c37LXbalIfq3M8bXuYhGhoylHsblwXzfJVlLP328xZ383BFc3c2t
8I5WrENbfEsx7Uock2FghS6NCopb2gDBPDJ6VxdKzlVu2uqVCMbljZz8CylcjJ8zYbaG+gnLnRbn
0jhS2J1Jw4xDlNqhyGD34FAjmAhJneiW3BlWa8lWaWNyyObI3AyWF81e8Uyu+wrdqg9RApmUsg/0
1S91MKB8g5YGJZEIH5aH5GVf5GacuZLIJBaaXvVNWqG5X+mipQKrSTP8svq8Rrfj4u+L2kzRr0Qx
uURk6hl2E2CIZnJK5oO55pah+YX0/HdiGD9vI1NoRkDAOm2L3bVasPqmvk3E2a2q0d0Xtf3lc6US
taGr+1ImMV6WFPeVq7GVT9hHAd255KvVSbbkQy8GdeqO3aHjgTbx7IRJH+awgt2LkLust+N6UqIP
+4rxroqNGbXeNws+dpxZP0S1v8iSNaiBwtsb5bkYEysioIwi16LmXgmfErn1sqR2MOnP6xhvpz1X
98REDDMkYzSEEERA+vG61XjX3vxwK0yxBGLQ/F2IUhgeelUrddmkEN4SvgjM0yCf5JVTNviD8Slg
eRQJBi8MxvjaZE66hH5ede7wHp0Rdwzkb90rpFt8X3DixObMqyZdpDEmB4b2spQoCVj4HL2n3OmJ
qwHCNKAT3YMjOu0xc0Y/PvLe7W1Tv8hlTFHKxTpKOpqxdqckSa08edy3dZ4AxginRqjCJUNYmofF
jkc9aEuFE/nob/z9Cb7owJhfvIRGK9H2zIx6Vt5YOfL86JCl3spLUOmP3ZHE9uZG00xIY+CWlPll
Eo9N8znNX9TkLu0fBFAz7Z/ctvv+VIvlYO3maCAR7c814iEj50Z9yJP3+yK2P/AvZmcy75PUVyD3
pGVUOlk0+ZErhfZ8T0nfQWnxT+43vEYxvYu9E2ReKUXMCqFRXgup7QHIJKgRy15+5OX321MMV4ox
z9TaxGqdUe8FyMaPTes5kA9gjgKI1xhQ/qjyXKCMQVB+RzED/CR6bRVvClOXG2RCSByZ3bDSFnwh
RzZRJHACfc0HHp/BH8LvRQwTO1S9L8qZIiCnJ3KsPeUGZOYv4jugoH6mrC/dTc+N+PSa9q6RCRvZ
qv0L193CbpIA/LdWr1sYQLVoWVwrrLfADV7FR7bBJ074to5LGh/7U5p9EIldZff7zsCJVCYTRpIl
m4G1ChGlAC68Ojy0oNDh+PT2y//fVclsU09KwqTtUpjlkKVYMMCI52OdBAZgofZ12a5o/bR/meUF
ida6ANgUTG+yV4wMdmg9aYIV3YrfCD6IIrj39EU/VJXDkbt/iDLb26tWPVZkylhnBqsnusWxeM5u
SyQD8HJ3+FJzcc057zTG2WGqV0liXo1dJFBeS/ppjcqBp5jO4IF2FusUwIjgUSvsR2WZ7fNpglRo
IPhAxDQxHNyUn9TBcApjetw/yP2XRmbbdpUOjstKhjE206dRuzO7m7l+xJo5WR5UmWP4PFlM/NDa
WYpVFSo12WOqBhiXtCrhkAi+oN4MhcYzTfqm/Dl2yCITO7QIrG0R7WdMxyK36HqzcdBO5qfFydG6
C939g+TdF5N/KMV/D0GUPWrtJyl7THg0jZs4mJfgBPKLX02QaFHW4HuWfleuXhOEtzWUauweuRsl
SwBhYo4hgR4Vx/hYgKxQ4sAPcy7wtax25QJKsvzb4wWKro6hw5AklhHidQuVgz4Jf3eiLKQZiQrs
19NUdRgUSxM7x+y/atwxVM69vbr9lU4NuunGSKdU5tgthtCOMJkUJxxb3Fz0ubo5dhB1Hmqlz37w
ldBFrPFUuOndiHrtbC8fJb8OwEaFOKL2DjmDNZfzGmzrqIEZBszqpqoyoUsGXN8aDYBV0tNnVfXH
MrYaHub7dkC+yKD/fnWOlaQUZrxARhZ1t6XUHYRB+f8bBJiLsb5jqpKpg8f9VxFSlatFSkp8Q4wP
iQoOWblwYsM4/L8dmSimIoP32VRUg3WysE6LUO5bfPOFE+YZK0dNzovIQx3acKVrKawrFesE0NKl
QXivAPVa4ZOrrax6CjUr1sx/jFx2ScQbCN24ol9kMn1xsS3WPpSgmZgfpe5ciQ9/dXKsKxlm245R
1mHgC/x4iZ+EmaVpb7DlX5RgbFkwF1OYKGF2Rp704oAHsZt4EH2vQKfM0wEhmi5JRAMRJ7u2hrKJ
UPRKjt2/Wfw4dKu1mt1TJYmWma6HFIyAdidMRzlaPVOJ/uki00rbpbYooK6VVcnLHDVAqspvzOyj
2oCgXlm8bsLeRlY63USqg9mEvgSAlWomz7U2HVPNeFelxrtRB/PD+DWZw+ggp+IhEQU71NWPsZh9
HMIBWFyd3Rv9fWpK30miv4iA3Qa1Y4qPqOpTlSenPKltvR/ddg5jR5sma+hEYHI3AzhlFatZx0Cq
8SGiTzcR/pQepp2N0eSndB5spY0bq4SFYBKrP4ym0diJ2ttNqK6W0YSB3KnnRMxHTmjcMkqCx1lT
ZIPA6WjsuoobcRuPlRnjqLs1/dKrsmYVokb+/wGQEBHE54gakqyyiy2G2eRkWWpEjvIbKZ0kB3mS
+X3f+reaSr8IYdKbWNRCYW0gBPCEGDupwJ5Al23FoAr2JW182/4iiElssqStJEGEIIOgE1HVdl8X
n/u0csDGZQ8kedfowL1oQ47YjVfkF7FM+C3DHPu3IcTW5GEikpVTIsBv+6rxZDAZzjQkcz0VkKH1
Honea/2NqHBmJ7ZqEdd6sDNJnbY2adpBhnJn3gEeBJ8sINEh+KY0v7f+FPAmAzk6sYsubQcKvQXA
NA76HLX0nIp3reTtH9sWmAZ0wnOlEGy6gEvmVy/KsiFVsy6hXTHVUwPKg5JhKC4DIyqv5MGVxbz0
WkN0SW4gS0XvWQTIW/WcnAAI6UWO8LSv1/bRXdSi/34VHIShTWSpjnBVq6cLH/TO05YvfyeC8dqy
ACb+2kOboXoXa3eL9mXSPu2LoH+CfU2uL4fx10kZjUluBcmREHdq/WESQTCkPygpDzGBd1yMhy7i
3MwrFkmcuH0yyUEdPzc8GMrNcH1laIyDllO/xloHXbT6XZ89VrzYtlVQgCXTRFUxsOnPrh7J1ZiJ
uQodgHf5pWnam1Qfj12c2a3R3fZpbc95G4RpHVkaiEcbWcZ8R3JrRNU3og82GQu3mGZejZ4e3O83
ePlR8q92SMQYRPUKNRJwQyVBc6ufMVHY2WA3oytDqUtNv/XL2wLdX3ffeqh17MlmXDudsjEnCWRL
5jGVziqWy7PxUYyeU4lXbtu2n4uajGenFZA9ljRF2pODHDe2F8HWBS4XBj2sPYUYp5Ymc8habP69
glIYRw392NiRzsJ96da3PFbBbXu9qMS495ygi5hR98a8lw1MQC+NKs4F8UQw7t3IpZoPBU6t0o3C
ilNCrKaIOV8lf4i6F0UY3yYrBr9HagayXx4o5wCloKf1Nf4G/ivx2N4NMU6utVPUyiE0WhLNE8z4
+zrrkSVSFEU1fjSMzhYT4mZxC4BYAXwH2jkzMFtiSADcWlvXEJGERq3bpoAMnnInwQBWt0r4hgdo
L6kTP6yMk6SpXj3P7jKEvgyCUDntbyW9tmtzeDA7YpspYD4Mckxn9QFAqe/1eBVtXRs5L+dmbEbn
DR/FGFLR2ElogOyNUqOFkpOJpZNNd3HdWx106ZTP+268VT987fH9K4lNO5Z80Lp4gqQfcAqlkwJj
oAeMF6b+HnnjWvSGfrvBi1psziEYNT4vVwijI9B092/wdGBg85CoNmPTlRgmLhp6HcdJhNdgUAGd
MH9PAdfQf1GkQz/y7J8nigmDsbYWYqrT40usJiC+jF2H2ktcwwGZt3I/Ao4K3Eq9YuU+75OTe3VM
XNTEUJVrBbIpjI5gAfv1TgPIwCsItqdxJm+2hgp/MRQ2PvaVgNKEiUM90gZt9kAB7LDMVh1WTPsB
5GsKmgBw1vv2uRn7JZRXsPSraSI7X7S2U6w1DVKtJD00460R3gqT/3cimBCmNZLWtFmMmj1QYNMn
ST6G9cu+iD8c3kUNJnSNfWIuCUonYOGiEAZKoAEcXn9IAGkp2eJT7EbYhdmXuRn/LyfHThi1Wa2P
QJCmnWffFD6shKcTTwBTtykHDSTrMwSsdxTSpvSi+8ZfJrTB6vd0+suILO6cAHWn3wPIz3Nkkdi1
WUuLBPuOjh5bo9ceTI/OmGqokto/zP4N+7Ww+otAxr8HLc0iuYLA16WNgG6+0O0l3mX9wZcvchhf
riItiguqmHhPjoIl3oIt6PP6vQJQmonF4X3T2H5dLsIYVy6nSY/NERavap3V1LXVlQ997hvD+305
2+H+Iof+jqvvpKYwsoLUkNOOys2Yq5aqiqdGrt106s+Yc3/frMkjIujfObSs/ypW1NUkqQycpSQ8
LflHdfrYJE/7mnHviwkaWR+D01zFE/ODRBnf6o58+LHJbjq8RjrP05jogbJdO9RU2Dj4q0CsGGWO
fX3okez4FTtR1M1LmjUtbmrpk5vJPKVJY+n5YyHPTgrSzX1hHHUUJnBElRrWUgh1dMPP+7PEg0De
mia6dtrXZcUru1tXQvS5gwFg8/C4OvShMg7REQwjQKME44gHaDbbPPQf9/XivFUKEyv0UZQrRaef
RFgOyiyp+zzGHM/liWDCRB0mcy/o0IwUj2rfARfb7VHh3deDEx4UJjxMmC4LwxJC1vA5bjVL7U4h
0vmutvfl8IyOCQ9VR+qpBruXkyvme1GPg1WXAAHVYgUjT89N1/AYy7ZrbJdozlIbV3qtFiV62HiG
KVVL4/c31WSXaHPRSREpdXi9B64pMnGixbO/CA10nOzkDKZzgGmVXnwHBqmbzsvPo784lTOIlv5t
/2y3fUxHv0hBIqyw43siANLqespgKFJlpeAqWwpOwZIngbk9M5QNYVXp15h6nuVjp3B2Tret46IB
E8XNZSrQVIEGctlZgH6xAAggTKsly+AgnJz949r2q4sw5prWBm3IRIYwnZxIf1sCdCJ+/3cimCAu
i32INjnOK108AxCD1TmfONGB/srfo/hPLdj5vM4AHPMIxCcnDg9d3FuVdGsmqy0Kxyr+iC9ad1+j
7ThxEcfE8blv5zSv0COpjMcGswy9dtO2DzGX0YBzOeyU3rCUGmozkJM0iiVirms07Y43xcAxZ5MN
3sJQKWmHszOjkyh6GOnlRNVNLa46SowAtcHwX6egTVzlR9UAc7t67prH/RvhyaBKXj18sSwWbdpV
GGUpOmvVdLuLbqaMxxy4XfQBTD5ARVRDkthFgjU3F2kR6UOXlejNKajIgflsWm/NFdxuUe83sS44
Yjs1djRmbidxicS2Fb38AvlXRSWNNPWiIqxKyj9t4snjzcojtd40CNReFFVWJJMYjL+WUVcYoYSQ
oMjA7H9olf//dCRBZ/G/v88665QllTKLNL5Fqb+KvjndFfVbdgh+kcL4aJcbgz6UkEIhmCmKK1Kh
pxqMO/9LX2QzIFypxNxKLnZDb07woSFEl9bWsVRyjlKe+W3f/eXgGEeSYxkDaClUwnpCDvzL+TwI
b3kOrhRh/GgttURMC4gYSYFJNxCAq71XiKv7BnfF+4zGlKjqBgv4PaUqsGh6CR8R+WINFZhNs9Wu
lm/7UjYN+UoK87aFcjr0ogopyhDZkZgdqtrk2PJ2YnUlg3GWVFgqOUdTDE1m41jQMjBwIL9KNiUW
l96td29qXl7ksZvZw5TV6ZRDp0a0w+HJ1Cwx+7B/bJtmdiWC8RxD1mJNTSCiLLxR6q08P0wDj4eT
J4T1GMlYJhKukjPV/yxhYmXtrQlCnb/ThHGYLGzVZi5xOboamO1Dv1qhzvn02fT8q8NiHEZNw4FM
g4hSJIi9Jd18nEMlEASsAxoVb5mU2tJvWc6VLHqmV49cGJrjGINAB7ZWO8qBkk+gh2nF2JH6omPi
UHWjQ3NSsOdZPo+8xb1XQrs96fQkrqRr5aRKSLHgTXddbi1u6R0qW3OE5zDoPhObgrUn9niTvjes
+oEEjwJGb+5WznFvuzTBziXOUpNl5ggylEolo8ERgBrYVTo9EMeSc8zbN3oRwehZ5bUqzgBidLTc
TRsgLk52lLj6Etn7xrldSQGo63+6MHl+Zhq9KMo40EV9nYaNMS8aVRh7oCPTEZfCTNo2n4s8Jhy2
ZmeaBrKa18oNAT1s6mnv1kCwq9TqQc5NAXTkc3eTfDHfgsVJyJWu9LddGY+syGE+tDjUpe0sgUg3
wDnmNIU5psFWchpjFdLEhIg0JLbY95+TljztX9kWsd61GmwBRxMAUBkXOML0oOMYQ7/ApzRGR702
mN5h39ghH4DphDXrHHhWi536qrP/C7bD5s87ZAs8dV5JM/iUJKfNPml67Bjlh5Jwpoo5DsBWc9DK
L2OJPmmR8SGpByuTKi+UiE3Mwt3XZjufvpiFQu/0yixWtJ4TTBfhFbB/NHKio3wQPfCKHngnx9OK
jRxdm6szBgwdQ7Pj5CSmGcbvzhOvrci7ICZ6TGoJOuEVFxQ1CbKaD+FyBqvFm961ixUwkWOQcoxI
C/SGFkeTVEuY3NT8WyFMuIiENNfFCUIU89jndzF4AgGcygmCPKdl4kLSLi3pDAjp6neV+SBM9xwL
o3nE76/Wz6Mi7MZounYzaSGA0g8kAfgOiFV+qT7oPmgi77gMEhx9WEI1LUlLIlP/xHgZvp3i6HFf
H04MJ0zaFAudrK0R1Bm9H/Tl/xse2R/S2suxMZmTvPbFGtJ3Vrud0WHt7Mqm3aYcO0Rp0Ps80i6O
cxImDshq9q+tCcJRMVar775omr9yB2q2VuauAzg7eKq3GDTH6w5z+FC97w+5N99gSeP9Ct6GFWiO
+fMbuJN+EcjEg2FYw0TNcJBi5sfqURy+7xsEJ94QJhSUitz3Eo2gZnG74otTLu7JyGMvp39kz4mY
UDCLZiSO9EOqBo+4Nh0wio2BaxA5ZjfmnB/2NeLZAhMSCrNfMfWMK5qa1SLyS5M8d9LDpCTOX8lh
5z9MgD8rCo1vofSU66ul5r44HpX4674Yztmxkx+JgTXbsoQ62vrRkPwl/KeZz+DXrHh4cRxLUJnQ
kDX6oI8tLmkSXmS9teoKAAOf95XZ2pu5Nmd2cyUB8NiMuhdNgGgPujcwVh3dUsQsDD+9Az2HQ8v6
IMvww0/lM3fUlacjEycWMY/0GEv7+AIKjxQprHDXYLQkPz8raCgUGK8VeeVLrs70R10lKWROqkHK
oLP8iiQaHtYCfBaDM75oT50zOTNmlOWzju+xEVgiaCzvnznPgJgIMlVKCGgk2Gne28NwELNAHxIr
qg9TwmuGcl4vtiyTZlWRVCpEkba1l7Q9SH3j72vDu0EmlHRrtORxBxFZ45X9dxMYB0vGOTHe66Uy
IUQyyNhgdIGmlT+YqTJ8nBZ241QHA1DkvKkCnjy2KDMlkVmG9MO8A0MOvk3d+LH+QnfNzSMJ1I/c
YRDqyjvxmIXL68PFDEuaNS1V9n6U5lOVAsIB2J6pVYW6FYXDPdZfPpTKchOay3tdbPyk5E4Gc3IR
lq6tWlHURwUH+i5We9K9xlcflJv8MfMpDTddrkdEvVngHwKXDIljRhqTn1RkHGtCnz2jfAQMRCAB
xV/veBv21Bh/P2fdJIqk4iuFbY2EwFpS6hLFnXSsXTP+LCmfmrmxDfNBjF0t/7DvGpveh5Eb3ZRk
wJiwtzpFeRdmOUpiC6CC2099znmJeH+feSCURRJKVVoksAGgb5FYXceD/eZJYG4lGQAGY0TQAAOm
Q/al4X1cba/0XB0R/QFXoXgwBCElCwR02ktUPDT9kSxHvfunRRMuIZ+IYY/Km4LilUwm/ANYxBzy
ATLXyFeLd7n6ls/tq7/PxHepxhTsiEV+B3gsxxZLammnH4iGJWIVWu2b2KbbXMmib83V+YXgLBma
HLJa5X0qonE5O5PxcV8G95KYEJ+qUpg0BYTonVNKn7XZmYFJJcwgMhc/tn3hEcEeTcXhiN0Mile6
MUHfVMtaMwSEo96bvdGBjfjCQ2arfv4g3/AGbTmWzgIWYvFab/LXYig659ltWz3sa8P7+0wNviUk
ShQBZ7hGk7saXTDH4mFfxPa30OXAWGzCNctKqe1wYOK95qtedp+BbRwIGG7nxIEckMLiArHRn/1b
QL0SyQQITW3Az6xCLRkbXpkonpSlPWVAwRDTsbDSLvyQAsGvWuZv2C0GR4HwtqLr1S9gIkjbJbmR
0RBFN0eAKubphdV9VH06BqN+5KGXbH7LXEljYkcr6d0ydtCXtIkLQpkUbS6liq1eCPYvk+PYOhNE
jEwmwmJCUF149fpFmFG8e/o7EUzsiKs4GrsGIowo9nshdMoh9ctR9P5ODBM9GlEAb24Jq5TS1J4F
wQqBYqPOHGV4F8MEiylezWWeocysA4XQKIIlR2c4L60hflPL4mIDLFVkKiZZOksQpbaOXHyOlr97
1tkFLSHM2nY18PfjxjyHqRJjUIiHSrKFdAFY+p+5icHkDnUS6YJGcxNM+8+Ohm5P/6IG1bNgE6t9
T+5g1uBkbLzYjW+xZh45vFYeL1oZTOgQRGwodQ1+wegpAP6vfHIYgzD4QVpR3+a29G3fELkSmVBR
6hkZhh4SixidttqjUMnaUxnIHwcMsGHW6Ahu3X2ZHDdmh9fyjhjzPEJkOD70wzcJVSlssO/L2P6e
vbpLJlbMkZQU8mtWexqd+KT5S25RyGLQgICrMbnVbeOx/gyyL6+5K295BTHqvztPgMGEETL3y5S0
MFcZnBfT5156LkCTLSuWugwWCYmzr+12i+FKWyaeSGWZiTGh7oddEYzEWsl96BUH7Lb5PHTC7Y7e
lSwmqoRSjfnbBbLyk+HTnbDM7jzlSEFG+fyh1Px2DpIdoykW0sUizeXSsnlWgImwFBNvumHbHokh
obUrSYrMKKSPdRn3tFxKD+8HmhSGojO7+KD6FB/FODfuyqs2coSyjbyeyIoahSreMqQi05OJV5rL
gbN9eD8VYxt5eVsCD70iSIQ/aMCgVYM1SPzaxY7DV0zbYXOaR1zCE8gG0LAGv14HpfQ26IbbhnAS
gO1FG2Cw/HtVbNdObusojlJotJLOq/r2PKjacy8kYEYyTnJh3Fdq7lR1BGof4hRd5Aur4qZrHBip
cNsJy/O+3/EukZ7H1ZdG24/5ONMDLhRPil9MYoXd978TQX/ClYhqTOpKzHCkYrVYoQqUSfle03hQ
QduZwuVcmWhpVOGoSSukyMPi9+Wnpu29FAl53kmcwQMa+X536IskJjIK+SRpUg5JWvHS9cQyutRe
i+NC7lo99vbPbrtkdWUuTFgc9XEWSnwsO62zuLRkJVceOfTu6ho32Z15GMs3PW0X7ZhQMgkgH05U
aGfkuj13oYvFH/QSeKwvHLtj+32C1mVr2ENMOX2QhtJb6+/LYvr7p8exCbbLN8akMRM4omNMotNV
iZ1rGvrKuReJLUfU9hz95aLYjp/Q101EqF/HB8kTb5F41a54oMtYJIBzu8tRsZK78MxLuHgHyeRb
6ZBW5TpAbmliPPN5CI/D+qaP3J8mwXb91DCPs3jQoNr4nYRWJD3vX9MfKhEXAUyEaEc0yvOW6qCo
tER4HNQ6yEWzthTBDEwjO6bralXr5JctlyKeHtCOOxMmcJSyMAykgXAZdJ/VEfCjNz3YoqsTavgB
MMV4C6NcbZn4kS3TAG5dCIRJANOVMtLPdnfouTSt9A/tacbEjnBMs1FbIMiQniR0a6fknOfgc9Pu
5LXihI3Xia49YUzcWHts8WuoWzqNOzogS7FyZw7qGzDXOeoLODa+DB8HR7INr/fzW+mj6YAbG+7A
S1u3cTAufsi2C/XSWPUCo+EoL9Wn1WmO+FjUAKqpWahw27UVB60NxjORo/+2GxoyEjCdgGuYOesI
c2fa0kL9Ofqs55rdZKeSu2fwmsf9fsgXKewh54O8xvgNTt7MsVWEJ62eT1K/3IeFeJPG78y2uZHK
SbSwcqNZ2K4dwN4yDpZQqI6uL+jO3qqhltpqhhyqnL/2measI3Y6o9HOm26ytEF2x6Rxjck49YNe
uoVBTiBWDEbstXKO7A9p+H/a6CzYqg60urSaoc3riuIJBIe+cu4cOvpd/sMbXdi/IOBB/JqFaM1a
qxFGIx2xPGcZePaG3OoyzsrRH75iLiox6SNafUIeUpVkvz4UIE4UD82htTLHdHgTxn9IDS6yaGC7
yqvKqdIL8NzT46s+47+3hqMAYCU6wM9QJQtNZz9M806QSRU1UwDcWK7DxFFLxaBxVXhC+G1fxvaL
fdGJeQniHi8B+BgkR1AepPpAugBoVi132ognhon5/byQVKGqNC6YgCjEqXAGVagzefWL4uOJs8kN
tsOlw752XPNgQn+z6JU8Z5A7gT8LYGc3lA5ZQkVGcHh74VzvYiKSqGWSIVGDR+ngPvQHH2AxkUU3
K8gp8XirVjzjYCITPlQavUig2RJ5Db49i+k88UgetydjyU/reH1Zryy+CaNEnrAp4IB7Lj4Yvu5F
nzDpktjkY+5gb+T0Cv/vIJ5hqsJWOLbJUfH1cq+kE2NpB6ODin1ttdP3or/veSOdPBFM+OiGtpDG
GgqmcmrNZH6XJ5lbEx5/Bs8OX0PLlSp1kYVzQT/d6Wxs6c2BsDjZSfSwshLElbdv9ZtKqeD41kVi
GGDf+zVOFbGS5CYd1G4UP5++CZWvR2+5misRrD/X5pz2GU2pJMFal/GQRYubEZPTAtxO3a7ksP5r
JKnYRpBD6yxZAO7vgHJ//w8lKt6hMd6biotu6lRSfIjOqgdi3Of6Rj7UrmZR5rn8U+jyuHBo/P4t
ubhSjnHhnnQVpjFoRV9wlPDEvaTNdPTy99leXJmTvCQinYYQzuVwVrIPevkuIpVt5pwPlu2n8UoU
89hXjayNOR3vlB57hwL5VLZgm88ADXZ6O/HeBo6Bj2JZwSKARn4r6mhCpWsGbsv4BOgm0BgLrvl5
AnRQ4UXem6C5roTRe7xy3mZNtawSoRwYmo5aqH8x8jXYd1l61b+bwkUfxmWVMgKJBha38YliHKWg
veldgsSdR8613a64UoX123yWupDms/WHxZ4rq32qD6irNNYaADQAczn+/Nnwsifwq/iyJVoCPqT3
NaUS9jRlPHruRBLG9PM57MabJM88salcIBjU1hRF3IyXeu2eNMarS0VTqpxeXXoIff0m9xJ/RC1/
DrLj/FK78/fsG/06EYkvcILwdjpwddSMd2d1q2VYWUToeiRH1ZNQR03fox1kYxjPe1tuepHGlney
KBfTMHkNX+WhOWPN1h2Re7yyroEu8G3JzpU8xuHDNUlXgRpsfuhRf6GFMhXIa+Yr3UX6/LbJrit5
zEMtFrNZqgBzxQNanGuv8MsAsO5Wikw/Ainovo3y7o4wmT7orhQyCa9mAyAjUA8BJll6WDzK5dF8
MZ844uif27FStt6DFjWea0C4QLnJpQBGNHqWAeWI6P3Srr5w5NHZ/j15TLQx2qXLY1qDRqZ6FF7m
m9FevBK7abxpEInjf2ytpx2nCVkVDhJfzLfSHW3+YCfoBqsGGC4YbfIvQE738gYaJwK4nf8eCHb8
u0dz2QwXCC6kD2b6GKamtX+I24/rRQATWUK1y9Wclh/H+MFIb0ZM8hRIw4U8s9bW4AjbTk4uwphY
UmZZOM0hhK3Rg5Tfl9qHRQn29dlOUS8nxtZxhLWbulnCicUH4a5AqrUolvmJpqi1DzjYfWmc944d
/q51zCR2Fd4hSjzY+Rrqtv8LfTzPkdnZb63VyziiBen4MLlJkAGUiXyTwDGKotgzz+b+IM1QVcM0
NYLRAvjdVaIgq2WuNuaEj+nA8OdDchRElwAJjy4Qxs8rr2G9nT9exDExsVKGNJKqGbG3AmhXsVrK
8jbDu4hgAiFZmnEZ4hGvdTsVVmYs52xtvuqqyIF22TbwixwmxepGkukJgZxVSl0scLlNMVq6Fr0J
slC9yGEiX5VgotVMcEP02cqOITiH3ikP5i1xKEZp5gxf0LVt9De570Uqk3VlRhQmQ4GLappznN9P
xpdm/rrvUNvtkCvN2LxKNVuhUnCC5YfOJd/j173j8mXMnfSFQgpSllvzXZ9aKg8c6g/J/0U9JhTq
RDAksYHo+BR9prWdyM3ssLSKE32/TDCFcHSlfvT7+3URyITDPpO7echwi7JPxc0BppBRcP6quEsg
lLxEjmObbBFET1NdyKlXUxhxcLDjZIXQ1tGDBHuaZSDj6W2xs+OI0/bkhRO2/oEOUJXUAgQTfzwB
fdhTzvH7yVEwoQH8CU4Ssp2X/zzT1x9zFbuWjoir0EHYioXd9Cky/LbxauyxcO6OBqWdu2MrIVNW
yIUgvhqL+TUCUZrg1gHwQiU3PwoOD5P69UNwTxwTWPquSut2hrgJrHeUU5dinpRe8Y/mgOrCL2x0
Sm7UW3xu4f8VO3VLuwsM01Yt4MTety5NMgtnCngAftzLZSKREI+J2FEbptsx9IetQeYjh8AATuLF
nDI5z4SZAKRX+BIRjAFhXHBns7IkwxW1j/s3y5PBBCDSYrdk6BHkWi22pli3piWy9PBhXwrPTJlY
o+ndCN47HFuOInz7PPaTrUVfpEi39+X84Uv54g9MjCl6Qy0XDUeG0mfnxt/0G+OddB6PuYelLqTm
2JixStdAcQg0bgEQu3mOwjnP12m1K4ecta4p4wTnOdm6hTsrnfVFsKlFEm9+oGu6/0Netj0tc3lG
Xo/lSqrcdl3ax5BK2bvbb9kRWFH1C7HAqw1kWuLJQWy4yt+ZDovhusx5V886LjUKQT1jS1ppqULM
OVBOtvRKkHmlGTIMta1pJJhDrxOOhPj7FrM9Fnl1dEyo6cYEuEoNtKA1XgUfxCS18ESMNv3oR5UB
hPY88nPeq//aJL5SapqiuqDI4A65XzF9GrnyZIen7CDeiV5k13b5rD5Nx+GGByXPM04moBRGnY1q
BV01kGsWD6QODB5CMu++mHhS50bdNFS1Qv5YhJ/0lFNbpg688zLITCTR/4+0L1uS21ai/CJGACTA
5ZVksfZe1K1uSS+M1sZ93/n1c6g7465G8RbGuuFwhB2yKwkgASQyT56D+okZB/B0X/fieldw6EzF
6Fk4TO1djJRUqEqOFFmcJIIGVeKndbcEn0vyDRX7bXY2NpXLt9AKdxUQZ9x2SMkEinDBrM2tTuEw
p865HTU4qgLZnpK4gYgWtPSsyNlyRmnWnqP5spi9GSyDt8exeuTroJZjloFUnS6cxLyDtF624OtL
GtrK5PV+CYW9T2koU9Nav5PfLYkJ86mhXRVDAOBPHoY5JbLYmZMeu1PhTkdtf3tY6w/uC2vCa1Hp
otqclv4p8xtIg6DTadyRfbEv3PBRVotf9fULU+rHhykpWrAULXezWvBDq6u6HejzKWWjXZOitNWc
OnUV71VaDxInXHbp1S77x7IqhpVDGjVpWqC3DiUC14qibyad7LxUQFxcO2Hay54G105vqZap60wn
3IIgmrCrdSstqrGYGORW9ce0sBd8erFNv6e/a3A0bGJQ0MiCK5lJwT9baAjqLJiZ27cVmE1AQz5K
Tg6JBbFTIuxNI2TANbsNOQ/F4yx9aSyz8nGVMGsWISbUYrVr2bE+LqIOHsFABkKc5m6JkdXPwcba
LOUv4nX7zAuPtRN4ssLo9d5eDGucmgRSOldyUEh7dkBbMuYmifESJb+Nnv0MsgCdJ4N3e7tdH1Uf
LS1zfHFThnrSGWalAuJrFXs/aA6z3u2BVtzcNrNyI1saIQQU5xZn1zodjT/GUcNhB/H9sW3Paq98
gvDfhg6gKW3Ue8ZnTwN3LcPBzLrxsYzmxB7GfIsuvU9W3nwekuY8T77kMbky0fgsDaV8SBWtqCbQ
oKhaBZ8V4f0/DMhKQcax8++5IUuMrjjrB0vCDtT8ITOGCJZoE5/VtnFqpf33a/nBhLjjYpAURVAY
c02L7FPLP5lThgacRGJmZVdcmhEj8IppcRW3MKNM7YZqv00wNuO01HjkNupdochCfskaibF3E2Va
OI+wx3vdmVrPhFLunP8qZY21K1sB4zJUHMtEvWaCToxsYHGXM3esmi21oGWUza8Zb3eSrXBdZsBW
oGj7ANk0uiTE8ShDy9IaOXKXl5bXZ6M3UvW+86Eptihuplp8aKf4t5rg6R+pkhfv6lxSgwMYqGrX
XK1TRolqlhlzdZXZjABd1Je2YZjA8MmC8FWHfzcl9pv4eTNpsZIyl1nNZuLjzgplQJzVFdNManJd
1wF2FGJh5PWKyOIwkbX82Af6ocuUTZIqkkm7DhPQ0a9pOLdMAkl2sapuKSmEIAaquaBsDNQvo6E6
c+Ul/McUPxv80xRzSWi3Mq4PBoVDmTWBDzFAormz+Zm09756ygzJwbcS1C2Dgh9ohmGoV0n5Lu1T
LSCq5oJ80onZqVJ+1foXP/cGs9tUyk/0fHkW2Nz04Ejix9tbYHV8nFFdQ0CCv4QQLw3jibXFrLlp
fq+PDo/PaSTZZatrdmFCCO0aVQtrGsBETH9X6tEvQYEy3YXGY4ak2gwKTCuT8AnKBqV9vElzgCCz
kE4QUAbFxHgok9eh/3V73lbe0lg0bnDUURCSEFHbuOmUDEUvOIZi7KM6s+vJYchdl5DcgiwsIVA2
8vflFLjDfJcZ50wjJ6WTsVysROgfvkLM/KqMIy5KMbdNdtTG1zp+82vF5vRRK7dDGbta8Van+0gG
/195KFpM5zpXLexCHFTLClzEKkTJO07LTnPDiNgTmniGst4ygoRMHTp1E9h+Ebtq+1QMlpuWW9RO
tuX05fYSrFA6Lh+BBeAaKEUhNP3xI+YSyCsTMi1u1xp2p5ROqL10UGSAlHoTPeZhupnnrxGf7IbO
rqEf9OyJoGjTameLHXv2NAep24PBuOt/Nga4x5Mftz9w1Ud0XUOLompB+VikBQmoHo1W1GquWYU2
MVB0CE5TtJ/7u5FAG61V7BJKB23+RAA0aV5xttod3qiSr1gJEtjlVwj7T+mUQe/9WnN7muz9pgGX
w1MQ1N4w9I7F7i21A6viBhzYdmy9xupjQeZDC3IahW2UctrHxR3AgZIz4U8uS4jnP3yUsHapWaBi
QSrNrSvT4Z3ppBZmBA0Jw6GImVONb7P5qAXZNs4Q7/toMpmdtkA5I3vpo7sgfc7poR82Crp4onYD
QboNj2S5g5UbGt+o41hW4etYw4/+xRNzpLSCkwd1tk+m2KHkQEjuJGjNk6zRsgbCdFg6NC+QPNAt
YonkdtQnZgBVNBCrN5pndh2EIwJvzke7GZ8odG3M6WlOI2io/1TVCfQLsl6NlR4J7CNEQETTqQ5g
mnAPGH2FNkRtBg16FLz2MdScgrOm1jb6l9zYfBqLjYrHOdcOhfrkD3uAK7cKtk5j7qNEdueuYCot
5FIo+MXxN706W1VfgfyzAh7GpfKQ7JozpC2AqazPf4E2+2BJPD9NEkC7voKlcN+ewpMBhmT6hYGb
DE9LECcqTlzbxtnYVh6qWk57lsJPrrMPHz9AmHcypkaQYfLRzNe75mEpivpucsicRc4QqOUddCm3
UB52bjvc1Q0JVhogy6BdBcwe9BoFs5ZRIb6KkbHyjS+W9tZmr1TGg3J17KjYOxo03znQeqB7FiJC
VUnidDT02Y0NkBTn4WZiFa4pZaNAOCCu9kyaWbnar6puqKqxiHuA0RDikB/3a2V2WTrpFizuo096
av8RWnOR7Vuo3sJdeFR31p4dZU50FV0LZoUQ0WpH34Lq/Oya2qNfQHfh6+21kg1LuGt1UAMOBsHv
6/X3DDiKMpscdPA44Bj6117xcQKXL7m41RlTDDUcYYkrb3qAwkD6WucyIqMVvzCgTrGAv1VoL4pv
rokbfoCsyuwm9FllhZ0qj6BBM4pfPY6ZQEbBdx2pLKtzYU64/Rq/9lMr5QgAnoiz9MFDr/6utxno
UNs7uYznVbArmBN8cKKlxsbFHA4UFP5NwMeafb2V0ikuG/TDhSHYEZzO4GNozA2bAccd3dChKM2i
LHUwvXL7rzNgginB/zSzG7lGMKS5CZxJPQbRsQ9re9RkkKtVR79YKsH99BL3bOBjTLyz7LndKfzA
9MSOpt+3N9Tqhr2wI5xMCPn8EjioGSoZ57jYd7JH6nVULszYsgUu9lEYdqD6tTCQeN/v8/sQAqc4
zD3VLrey1O5/8W8kkxkekKYqSr5MeOcMSO/OuCvNLYqwGqDDyssIUIBq018AtkvOiPXJ+8eemEuo
ObKBc2nAG2oLGabszmxS7/b6XMfNf+bv3YZwO1VJlE1G+2dMaBbNnO6tBISmtY1veQSYEBrNgnvZ
uK5vxOWceLcpnBOQHIuahGFcVVe6htbtkIY+x6BfvD22awqXP2MzCSOwp+vitRiYo5lWvg/nG8PM
jvpBdYxudoGOftJptQ10/5mX0wbkRl6YUEebeoi9zd1mnHCNgubjxFLkb8rx3ir1u7SNvjZNv+eJ
jHxlfS++f6bgwkPrN1nb4DPLcNtYL0HJnTk9Bs24uT0f69P+bkeIsSl4SloYm102nQl7bFOU6GLJ
BXoVY32ccpHjU0v0ZqgaZXYzsiH0GboTdmjdtaVvK+Xn28O5zuUItgTX1Us/riBNPbvRS++2+2ob
L63cxX4Rlw2g/CExJ1kmkciTt+UU9h2G1mz60AV7dKyC5Cn+2qGHPPzeeY1/v0CG5MLm/+Xc+Wfh
RBrPIRp4RfEqAxsb/WECzRe77XH+pFZutje9+nMmg7yvHzzvBoUbL0x6JHEtRHd6nriJDwbjWt/d
nk6JM4ptaRpAkHqkLQGkHti8etJbSN7JcujrtwOjKL0g4YYAfPmKi9uBNW3aB1FA3Cmh37S5/kpL
/dWyyk2nsUPf6veADkYO+vHx5Oteh0m1b4/yGkGz+OjFByxOdfEBNI39WK9DvJxT9KxBmvC04PnH
2FFGu3Prt0X9mz8wmZLl6uwyBorUJWOmWcK4g6E0yJRhdlN9E44/cgtt5S+SoS3h1VVYdGFDGBoq
OyQYCGxMjnWPto9dD5L4xrW2DJy20+6vQv8Lc0IkEekBydQB5kILaRNPJxvJeFbDvAsDwjFcKqMW
DCYM1O7oglQ9ObCH0QGua7bjg/IssXaVhfjjGO8rJBzGoTWWbZYh/g9elh65Bv3B5vPCzj1uI+9f
gz8WYxz1b8Z15LzF7ErG8pxOI4IkMqUOXqOONjJZZn31eHy3IQJMoMaalo2P7N+CrdRO/6Ed73cd
grEFS1m4paPsZW/r1YOKcxX6aAx81WIpJGEkrMMUA0OVZFOMvVcqMs7I9XG9mxDcQq/9Rhn+BJip
9oX2054q/VYhgGVaquyKWd223FyyvRQrJR6KIXQfA2Mg2LZ/XjQZOLeo3QORaqArXrUhPLr99zxi
f3zj3aawjbPaqHKthc1wfvIVCLOdJi6pJK0GBRfDErYumhk7P+phomS/KM/sacydND3q7SclkNGi
rXvE+3CE5QK/+KjmE2z5Khoaja/od769c2VrJGzcxmoM0/JnhAGF6eV8N+Afizx0b1u5Ttouy4LD
21IhLQmJSeEEtwYjTssMT/dFGFizu83ShRxt/V0LGEaw0535aLr8sdpn+wX7ydGe48pqmatDvfgG
wTVqveF+lGN3JcaXTPk0lw9SWdX1G/rChuAbVlP2U+5jnG2DYXVg1p3vRgfCDEgBbqUpQNmIBO9I
chAEZ4s1X6vNTaYbqcOtBkUyPD70NtpanEACD7SVFTgNzMmdJn9TG0hMlhN9Sbh2p5iRLG2y+k0I
EghhlOKyFmagGqdyrgzMchP6m0SP9llc7tpZJhgiMyMMHWohIDztYEZNX6xsC8VuTZfUAq8z24vT
XgxF2BvDUKeqxf84bXkaAWSPDsGZQfxLQY5VmYB8hTrSd+z+25tFMjSx3TXLe4MqyuJD/luYPWqg
yKysr7dtrAfh72MTq7dDSa22NGCEPFr3o4syIPoFwAX3e3KXTJDsyv4v9riJ1LHJQN6wDPoicmzK
KZ4Qdi/2Zq97gzI4UuRotgJurXXCjawTe30O380Jex1Ujyxpc5hjdBt3v6zKyWUR4+rRbFhwEI1j
QIYwopwXZJq1hLgpih19uS2Np79ao3cLwiCsNFHGBiQRLv0BFtNThYdSAupdDcoLaA2Wp/bXT6+L
IQl71wjRflAXMJgow+NkwcUJTz9pQeXNU+22AfpA/Sw9sLm96zO6VwcquyjW1+19yMK2nmJSgGcM
kxrrAF4DKq9u5/zt9rzKbAjbOoYWQz00GGVmHJXhVCc73j/fNiHxDRHUSNuYRV0IE2r5M/EPlaz1
Z/X3cZGaAPqA5MIQFqpLmy4rSIRp4m+B/1k3JN+/TPPVY+ji94VloF1CoWGF74/bcTeUzXd1Ss8k
qlP0hdXbYU5jZ0iSRnLwradAFj1KYDUp8CxCCiQpVHCTZilBU1i7NxlkhhIonGbPujf+ClxZS+uq
H1xYE/N2ndZrVQprCS3d3O/sSXsh0+jedoXrNvHlFrkwszw8L06+nmlpxKG/4MYReuyY45vgCG5P
DIXC6Fycwl286Y7KdorQi9xIuHxX/eTC9vLnF7arWG3afoTtKPgyZ8fElDyT1n5fW2C1QCNzrjNh
K2mTn84JXaaw3CrKqeokfQyS3xf7tlkYVN3U4/dr41dFvgyoX0lWZ80JLkYgNmvPVo3zXctgwcXi
kPvcbett4UAfDmWeoN8ibkvvIqmUzaqrX9oVnG/iTUG1DHZBVxfZ0c6ftqFnQLhC99oZ2jmyC1g2
TsELuZpUPotgrwvuC+oF2SmXIa1lJgRn67seqIsGJsbRAgigdhtrss1BKvJ+Bb3EhtIW4CMhAA1e
6YiXekkrk+KOiHqwE9wDBaLWoT1rb373xSBIZJIMum6yhvS1IxHRLDAdQHJDMFB09aHmpWrgddSC
dEhPttb8qGunxnyb522Yy3g9V+fy3ZqYflBHJPIMCmu4bvn4wuovvikje131QRQT2JJSIwt65OPp
oHV9zXmKbF78h+Wk2voPJegrFspE8qpIoum1rQy4LArsgMxqTMxddgpLQiVGvjmNTilUBNovkp28
eLB4Z10aEKKlERllpKBgQGkOSv4lwBFrqCefnM2wdKvgmGj7Pt1F6N0ueOX4VbmVfMBaDgxwSMjJ
asADQ0Dq43Q2g1YlfqOiCHmPXurNfPQ98PGh6gQaFykMYzUVe2lt8aCLo70uaaKGFNa6Q/bGXqi9
NKaz1sn2ymEpGNAHuVGIN69MMnB7HDQQQPtc0a9pbcNA5T/hDd0kL9HE9roK7T9fPw1WQuwArI52
V5Veh9y3VgAHRPpPY10f02R086B2GOUbHWUOO5lKZBxme65qR7G6n1M/O7TOkA1tntCl+TmlgxdO
wLwF7UvHczcbp6NqdW/KOJxVAmW3IfpG2mRT6dMnNngzbTx9Kl/L2d8mao30dLXJaLKx8vBQaGQ3
ZopDQygEUfCembqt6NlGTdvXQA1ep5BDdotsqMK2wQA9M0O3eT9uGEejDQ9ORqodfFoRu2q1jd/U
eGtO31lv2HX1jQ7J52KoH2faPRWqAdHwICc2A8S9NPnWHwCK4uwui1KXqP59pQO7x3niWOhkBDOx
O2jotc+/+n30Jerj72Gp2j0N77QiO5S65mld5CpJuy3LeRMa/S7s5rtkYHes7hxWf82b4hl9VrtB
I/uxr+8UJfmkoOptjZ81Njk+N09jgsobJe5AEL6x/szq+NQj0mG6b/uh6bZU2YIQCN2B1Sbof85k
sinik7DKGidIjF2gVLZfhSAEyO04+1rMDHRSw2sOyC/zhyNksk5zru/01LpPct0BoXwbJj+M8qHi
4QYAKTvSfmYWlJgmlJMVcgLfwOc6Kjx4zXNhBm5ZFXuryrc0SOwxVnYNhA6tqWxt2vmPCdNBpFU+
mEbxaLVPGq9RvSS7qA5ejVxBI8FwGMj0yRgL0Az2mKX6Di+SXWk9+KbS2pHe3FFyQgC0rYbZDobE
9o3INn3uFnXlVAz/opnFZ1bne3+CBkagHZo83Sej9aUqjJ051sfld2Or2ybkGcB3tyhqNwieR730
zAJsZjQEnCaxe+tZg3ZiOyQu80e3iHSXBYMXd9NeSQLHogDWzn3sBqEFvutvPIBjRcwecQRZgAHr
ZuUy1bKjSD1kIJovpniv190mofo3g/Ze2/SHrgiOGnpuC8vaKZpv63rlBePzADCd0WbIfbQOrxUH
MZq7tHAodNx0jXEofUi3hEW1y/waqFFEoLT5FYS1QxvDrpLioajwnUP+YPjlvsZGCgZ2SGZ2QKS1
x9PjPjLHjWaYSOYwO0nhgmp4Ms38bNXdluA3gHyNWbelnO1JOZ0YD9H9w6FT3JUe042nEu+HqZ1P
GeXbqVzkn0q7B8METYoza9BS1p/ipniw9Pmnmqh7lvjblIHOY+JuEsdu07Y9/ptqayLTY03AYvXd
9xxU3gHj6Oz7qgX5zk8I6BzKQz0rtuKzQxRNDvWn02AWTm2krqrAMdVznwR2V3DP4N1uDvHJ/fip
LMKH2TLdUMGuNl66VDNsjv9FGfDI8f3WKSyawXOeaj3eNsoPOkEAyagCJ4hTOyelmw3BMQzwGrbm
p7Fld8Dk7bE57DEPnRlwSyM0fpXI5VtZ6gGn+X0cuVMpltORGFT4GgetZHcXFsox6sqvlZ57WKv7
ptUgjRVvdaV1kkZ/KPnglv33nHXHyUKg4xdeqjW2ZRbbztQ2SMMdEYd/z9j3Ad9v8Okx1AsPAO/K
zhWEYpQNW2MOXLN97mpwOBNjY2Ju0u5X6KPlR1fqE4p6NokNIBiQm02onZnQiev7X0mkbpTFXRVw
OBD8N9O8KUl137X1pi8SFADpOdBNB4D2c9n1O1o358msPkUjdxmndjfFXqOq26p6y1hjkzB7412+
GRhgLRWkVM1+w33+mAwABdX6HZt+lZp+RAfHLov1o99Zr62lnRRLTeHF+dcCpONDCL2/iXk8092E
mx7Lck+bwYNlnlmPJ1WjfyFdbevAJpdw8L4sTwN5ngfEBXP3xLnvSa791cCQGZZFTXSXXDWWGGOr
1m2LTJq67d3+udqle+iqHaLtgh20HPU+eaYbdRd4svfran4S7YVMxYSg840Iz+VgMjuzQs8d3hDT
JkTz1i50ydfw9+hQZCbHX75jOtG9TGxhNQQwVECOAeK/bl+ghRrETYn5BPWPOwSGl2fN5vacrppA
bxPKRgY6g/4kEy9im6CgWaaNI4o47Lsff5ZKSq5CadAv+I8BIVSb0Pim6yPGMHrUYxuUJbag6t+N
IKGAZsm9dWid4F7bZy45ylWtVmP7C+NC5FZaoRJNuJKgDj7tqjl0Ros7GdUkZSrZJArxcF2oaTlo
MNNloZ33dyUAoLeXafkFMeK+nEUhCxUGrDGDARbm5jFGmZzbbXieZKlq2TiEXBRr/VBtWY8iB0s2
3TTacW7tbg9EZkJ42wWQUwN3JwZSJQ+DuSsjSRrmGpa+PFnfl1zstmyJPvbtYqD3iju+63fM5ltl
C8KR/23RVeFIqDjvp6rFztGGyu45sVsZtYTEe0U+E7WNY1UfYKE3dkzZ6fVOz/e3l0NmQshVpLGV
ghpqmS0EPcPJVA7xv6ba+bMg3DAB0kcjs5hp9Ee8TIIE7xjQA2zVGYi5AG/tEjDzUMZ0v75L3k0J
mZ6mTkq0qmLCUAOx84zbdbQfTNWu+evfTNu7IWHa6hCNIGaAMXX1y9A1u7YM7KKXUcGsXXcXSQMR
NYqcaVFNKjBIvgqpRlK7YdYetRiNPzOwh2HvxVr5F9uTISOM9/rS3q0Lp3ULm6PeIwI0qxObaztt
v96eubX9j1uUUAu5Ph3d7R/f0ggMpi438JZujcYOy9juB8m+XI5C8ah8twA2go8WIBZB+FDCQqy+
WNa+DnalvjGiyuHhJDmVl4+9ZUo4AhCCD6yzYCo/1aABXOgnF2VXGY5cNiLBrcH3otf5tIyIQ3wy
+V7nP0PlqVQaW6fO7eW5purHbr2cPcGzWcsinQ1/CrEU+q0I3veL2i/6e4AzUpzqS3inghKo/0Z2
srzpNeeBYFtwvobVQQUCjCXIqlXbROMSOJYtIMOGU+ee6kUy0c0dWf1SOmQhSNDmpqvmAkOuQLgE
DPMxujM8kG46wXZ0+k24S7zgaRF7+P8oA97eDkgNfnTWaAl1J3/ZDsiJp1+jQ7LtAUU17f7tP7zZ
MmTGauHxcoHFSALvV00NMdpFxWhROmlByqV6CwOyDHi3Gvtd2hLiiUaJ8AJb9sfSItYALrkpT/0e
mtjbAiqY2qE99Btl2zzUj8O+PssWdvX41AgyaCpKxugO/Di3A3hp0noBykVVsc3S0R6q/GeAFtOi
zpxYBaoMPKSS7bO6nhc2hfXUQN2VmgtAvSyf8/gOYx7azO7SXRAcqvrRrL5Z5lOFnrwZCtq4NKzw
p+QLVg8L5H0tCpkQQACEDWwlvZ+pBcCIrUu9RUhWcXyvOi+9ah02ErqrXLofdjKecplZYe9OYxXq
ag6zpRrak+nOkW8bkB3rDkPRSg6p1WP3YojCwnZRUihdCFsLG3u3HXfaFp1q0mN3PWl/YUdYTCVv
qVEGsKOnrvVlUcYy9+oznmLMg4ROacuqBGvBGNOWzjj0xakouXx0WNVA14Gv4fxL2reodIj62rX7
2+6xPnXvJoSrZFBJhofsAtbwQRaFjEVVg90te6D+BsWJRkOeLvBum1yNyC+HJXgkikho0tVgE226
hzRuPdQAO2fu9QerGL+Y2nigk5k6TVH/GMJBBqRe35HvIxYcc457LQ17vNzDvHNRF9lWWiUpza4f
NO8mBH9MrdGH6gLWre2fCLD9fvhQNmhoLD43fJMWn2/P5+qAGFk4/1XkLEUesxKeb4C6Cu8O5Suj
dxHd/E+/L7KXIc1NobKL3wc3ztEMg23ZpdvbJlYPi/chGIKjmyjeQFQXp2RdFomjBOqvLE8PHdD1
ozJtulyR1fiWnXoVqF0YFNy+ZCCjRAUOeMsi3EYlsngDsmXZsAmj+W+KbxemBG/XkV0oQIyy9Mr0
3/qi3ZG6erk9fes76sKG4NPWoq6OtgXcq+grVIA3D86Dt2S+ZJHnuq8xkOYtPDeGiDBsszhtMrzX
XYVV+65DsnpUHyWDWT31wE/x/2wIQUJN8mlCIYm4c5UcIzN5LVTNmQdUHVBBmtX5Lh6ac1WYP4JR
R9Z9dPICme1Uq5wRVE3gofqb9wMcXOPYY0tv+8dTmKlRgaJqi/K9mTlKeh8puzA/xO2nisogx+s3
zIUt4Yapom7ya7VbIBFLIxKwuTv2sKTFgMw9s0+SmV6r5i9b9/+NbNmWF7m+MQVToBVgZJX2XAPx
pZN9Nt6VkOy0nEnBhGu5LSfnWd3si7wiphJge0PYECWbSEujEgAtBWSV2bgZDP+FowATBvybMsjA
A6tb/cKcsDeMJix9alRA8rEE2evR5QX4Rr6NJPNuT+fq3uAMXvKH/UqEdXKSaGMYwm9N5alXd8Pf
NMSh8PnP7wtnVpwZSahOGIjv+6hxIqmd35eKaavoYmHf/rexCGs0U/A6tzr2OVX5TqXlNgEQ8baJ
9XVBqX4BaKHtYolMLpzPD1qT5aQHlKSMoI/9uYyfq6Zyzbq2bxtabUxlIJz7v5b+nJ4XllqjaBJu
wNIiT2l4qGC7OsQaxk1tL829/qb/etvi6gl2YVC4ztSkM4miwGDCn5kS22F6V1aSFVp/t+kUFUAL
FQEu4hBVv+dxM40LYK95W/qH50+DN24W5glNdi6tDujClngk69SYjAa2THJuwoMx73Vdcspe8wIt
j/0LG4I/pLXVEmZNKJg74TP1QqdHmgFS9F5KURhQvi3CQ9EJyl+ndluDURI4C1kP0CpS+uIbROxo
CsnPiI0Y55TH3ynrPkNc0qNBswsMcu4my0Z/y85MYofk1O3AMeN3DQTX+ffb/rMOMHmfCzFFSsyQ
+FC4+Y/HNhviILG47YEGRSpggPJZdg/1A9ltsJwfVzHRko9lYLIxr9hsckVpkt7C+YWS1m/DA2+8
E5yqExzKKc+y3M7qJXBhbDkdLvbkrKDxhS4HTIrSYpfYRRI55XzW8I9qRiUnwGo8fmFMuOeGmZZD
wzEynn6rAcGotFcOiVr1y1x9DibZPC67+9Y8CpvFChQr4j6s9Z7mVYENlfJfeY3Hdv5J3ZWyiGx9
a4J/EyynFoSxhJOaalWOpxvOmio6M6UAuuGMxLMjccjVGTTA/oEMrYZ+MuFEM1E/sboC+MI4QBlc
SeYHlPtr24yGp5mou8YnrlVFnxQ/eqpm/c63Rg9H/qGm5HeT0z00TPeWFXqDP4KHSPst+brVOObi
6xbPvnAmq2yTatZyzAEZThnIqLJojp3WohujSr4XTD1B8uIbzrBD3RcPt42vzj+Ya1Tkxw0QPgrH
VkKyiRQRVhs8x0EU2e18r2tvt22sXpXGohkA6cEF7/txfLmhDLEOrAWgCCD/6vxdkg+uT3KXExk3
3epwzIUU26SINMzlzy+m0iAK2K4qTKVFoOyYzV6d003W6o+3R7QaK5mcaTCBzJRI+jMBksPUFrMW
c7S7q4VbNVKs6uL5V/sQeHYdzFiAPor1OGzDAcczottms4gRpi5a7e32sCgg/ifp9TdDejcnOGFW
AEWhtzBnQpVc2VNZGWN9Zd5/X9joLCjaQJtwYhJd2xeQJI94t52VcXd7GKsHM2oxC8WUDocT/Lka
1ZKYBaLzLNtExhOhlU3Ul6Q+DJ0vOZZXneDdlIiBJVExthOHqbwtvIAb20yv3dujWb/RL2wIBxfN
egNIOdgIQ4jZa5ATsOMQjQ3M689oyHOb17+hY2IXFgU/qK25CYGHhNuN93H22OYPtJOoWq1P3ILP
wBsKcF7hPKjUBO0pJV4CY/PYml4aPd2eNdnvCzdYbeopKSbszlzfU34crZfbv7/uY+/fL/hYO9QZ
M5aXDDWgPAIo6mjVv9rA8pifT3Y1ap9u21vdOkgnIL40GVphhUON10YzWzin3bBG1arXAd/Lj0ox
SZxt9Zi+MLP8+cXZWZRamSs5gRk1d2KrdOPiWPf3RI8khtbjwwtLggNoKCqUIPLAU/Cc3THUbDpg
yX76IVSjqLNUbowH5QS1odvT+F820/s8Cn6h6nHI+x4DZI/Um30bLymvcoPnorcXPd5pR7/etiib
UcFR/I63AxlhcEGX5SA6HxS7MCOn+37bzrrD/zMwEfLvU5YWTTfj7J6fu+lVyyUOuJ7XeV8wUdCC
TFRjfoaBQDpgSew06E42vs3OuFGh2ioLriX+rolHkK8nftnBPXjs0ebO0r1EdoGvb+H3GRNuI8sC
wIUSzFgEtmNkrDzNLI/mnGwb2j+Tyt//bwu0LODF1sriqOChgR2MnowOsMxMEsWtZ1AvFkg4IsZm
7jSzwQJxe3IiyIfp+6UfKPn3ygTLM/fCkHhIxDwddR2GgnmXk8ZuuwbyJndhZWxuT5nskBBztUap
1rG1HBKABO9ytzrrP6PPvtdClVU7oHTuAfpGiOSMkOxYTTgiyrKcVD+CX6jVsI1V41TpxiH0tT0A
0H+X2LmYS+F4GIJIGywOr1C/gVzxByoUm+RccAAEkFTcQxrprErquWvDA/mPTtF+AeCnSF5chdGQ
my1WDzRB6K8CUj8mDqlHO20kd/wqbQMnC0McCjvWFdlnrWskZMmf/A5IXZwa6dnDsAVz6yMw+pET
vyztLTrCl5k72rcOVJnFvb9R/4b/5/IzhLOkHcZm+D+kXVeP3Tiz/EUClMOr4tFJk2c8fhGcVjln
/fpbHH+7I3Nk8a4X+7KAgdPTVLNIdqgSM3zQVH4sggVvv+OS94yo2cLftREKTUo5igR+xoeUsidZ
ScxeYWTLtr/b+2JS+GHoUVoONRaz4AJzRnf0rF9KULMlfzQ9tnaFAhJQP0h6msMSPzk5d8VcEgiS
7f2tvYXvaxsUhgRTajSVQbwxmscwNMyoVe/jijUTvP1V8BIUIXoDjntqewV6LCkdsvW2NqFvchEg
qT6zQIp8WfqRhsczulqQL1V5mnanNYQyI0SVECuqoQMHkhru3rCmY0MoAysojLNyfJuRIIGdWJfB
hWDQqJhH0SyUKZwK6m+S2JnhdFKDu2hgPKM2125lhsJBQeWMco5hZsyPse4XI+P3t85fMAAT5SoD
lT26iBKJBKQUFIrCqXtqy+6Ol0KMeMTLLcZEbji1/YMqpgLifF19k72gE0BtXIMya0YKwpATN0XX
uZgoDJc2l2xlgkIaXhVGpSAD06L6qZRq00hYaey3e9yHaFuZoHAGA2LcbMgwgTs56JAmIcUkToRZ
QWlOzEJG0S3SOXuJtNqC6HJqJmGKeQ/MpilowzKWykprHkMxfOtjcg15RMgJWcY4KGZWxVcdBJjm
FDY3GQTfrHGuz237KintX5Ic3bRafYmCCFagYDNrISNDtIkIGhRRQBAtYxaCehBA1DGZUrXCNqpv
K5wTy1Ufv++DzmbErUxQET0YlThkGUxA9cvGbc/mh9jNEzLJ098PWsioB2xOWCgaqpM4bJFao9M3
fCsQdSpEXIh5H58z0SP2Q3Nae7bJAS9YpPkvtBV730umWSoKw3nqIoi84yh6EI+ig+lmzooE56cg
b46WP4h9WKjp5F/3Db/58yE2V/5SsSlEs6w0Q4KD9nlxUc95E28tvcDOTuItfyN4A5IWqDvftSeU
/z6xmuM2d9/KPPn31Q27God6CBaYV+RvqnoeNEYf/maErrYe9fu9WkRKy2PrYYTzNCi4ycyqJUr9
6/4ybrqBiBFFEbsBVNW/uiGWeqCFcYRUKf8tSy5S7O3//uZLDrICfxugaRE0Ps/rAfoZNkYisZxm
lp4xl2wV6AWrH7TxrEaY5ArNXAGjAauUTbbYhxBZ2aaSWVMg5bGew7lU5Y5iNByhbWoRlYqwHp1G
zi645/zJZ1uZpLZDs/QKqlFwtxFFTP7N38VKP4xj+xdjWTfRRcV0M8SIkMmnU9x4ffWJuMDOnC9H
te/dOEudCYXnsoYEC96TEG49GzKkk9Eo0CrpUTNyp9eqB1n5UgTa106cnhR++bT/Z20G7eqvojAP
0D8tUoNNETXNkYsrHAIjJOXEw74ZEpQfv+u781TQVhqYNlIBZjI/PEAa10t91W08VvstY43pSRjM
4tfJLGCNxSZAllq4xRXS0fTYjiWMHMZSxGiD23xUg5nk749KQ3jWopgxQrDA1m4aH/egCyH26P3s
yCqCbe/6d0NUlMZcEcRSBc/yEdKM2VnpGfWK32z7dwsUOreQhEFqHK6QzuXZQR/tsTvFeEiLdvXE
+lCbibb1wtFgqSR5UNawRnp2MTMPgjCPcN9XaJk25xNb03UbWdBKAFoDPGvpsk8GjZEpCEseagXP
nH5fJRiTPSvRTRh9afjB2g/37V31box6vqhQDW14HTUmuf8yda2pR44oMZ7P27G3uq5QH6wr+y7h
EuSYtfipjENzlB4G+RM3PHJahdnc51q4G1VGwG+G4com9dnENP9fXj4Lw4uOAkqRVs/7a8cyQdZ2
dUzrYMBU2xG3sIULT8miOWnwbd/Cb25A73dJ6vMsMXiAwwCx0DqCawxmcBQgvyDdT4j26KDjyYSO
AI5Ny0O+yC8oKOjQcUUjkIrRMGAGga+Va3wra20Zoqki8ednGURN6WjGJToeBEihzwftsWOdpx8C
kbJIwftQjWmkFFB6irUXWeovOcb4xTJkoDvLCoXuOdIBjazDiihOoGngUzPMvsDU9/3vxjBDV9Ni
zCqXUYLlk4TzmN4WEIBKGZeBDwfIr+tlUPcPCAxBFC6GCXRNc6Cm0DGSMxiY+X5K0aSz785HxKWM
UZiupFP/U8epc0dnOqdO4E/3mQmaUje8+ddqGZQxCi04RSqVPsU3KvTZXPLC4sGyXYa3GVpP/6Nf
FEio3YDOrQamgs/5FRogp+FQHMDAYs0P8b+nnqL8ouBiqhatEgR8sVE6qtJVX26zODX3PWIFHoUX
Et+0kGOFjb5zU+j25CEUDgaGkY/tbm+e6AYEaDA6LtKJon4oh0yWWnhi8VZ4AhEoOHfqs+pGx5oR
5tsOvZuiYIETA7mXBJga5vLTXLTPcjg7dcEiWPtw66M8onBhLkoDF1sovCG/gIJD6ingO+cPrIfd
bzbS3+4gJ/UrroL8oc+DCnYInTbJsIV33QF9JB6K7syN9OF8+sUppCN+NdarlTYVE9ZOTUAro7p8
9bIfbSwDFCzwSdt3Eke8iVPobIC+I2HVtkjAfjyI3heMAoOAX1T0IsKHSS2tpFPsLOAf8qgHxQZL
HoER1hgU+3W96pGLFqGDLU45NNNLMk52Lj4My42R3BrzTbLcSdhLYeXvr+J+7EEH6FezGggkq1yp
SewprnSIEXuCw4491kpS0KC0UxVVxLsuc5O8N4vmEmuZw6XP++7s71g0Ff3qTkMIOdMedkSUJhSx
8qXxq8EWgSextRcYFDCUSjxVqoZVa3AtX3xMo7rg/LkzvM4L7mvGteFj2zK1lSh8aI1aC4cFTrXH
3smvuYM+iYP6XbYXyATpp/iGhXusYKQbpbm6aNGlB4uCYJLJV/RIXrknUqOuPBYsMULj7W9Z3faE
fhCgW4ZjkCtibyxCOx9QldEiR55YY/MMyHgDyJWp0tAq9BkBMoJeM6s6AMEN6wXPMkFBRioHvKyN
8CasrDz4nokj4/xjRPhbsKx8GMUiw4Q+fFCxS9tXBTOzPWMTfXx1/hpwbwXllY0ySWIRTCXYrZg9
Jg1zgS2+fgNjmweKpqvMKKUyzdHgsKSG1pBjNvFFyLl6kHhDIZMEd+akkTkyxynfkkg7+5dOMvXK
vKjcCIsKmjCq29ThrgZ6wVo3OGemYDUmSPCOi2TO3n+Cpzea2tXCymocdCLBjXQW7SSYn/gkc/A2
ZV0tSZTt+UchBjc3yrTECJLZq/9663Z7bQ6L8vYBYzdwWBDFiHo6oZRnKE0pOexlBmcN/eIoUsw4
qBhxT6eQIiPjuCXBJ+Pz1K4EFAEa3Qpb+T+aoW4V+qJwklJh/6bCjaY/JsWLxqS0Z5webwX/VRR0
ZT4Zo4HVakErUNjxHedUh+gLOXcNGyLU+zHH+jbk31fWGjXvlVjGwo2daxS3bcrIiDHwm+6p45Wo
5nkdv18phZPywpUHJ5HZVMkXcaxZznwkcv4VmkQKK/pwzJd4hrXBbfzCTlzO4m+7r6ofuJoH5aOL
cDsfQpyULOrUzfhDHQHwzeNGqJJ/Xy0jytPqPJHHOyZfVGNCu845GJnusaxQ7mWFPlRDCCsTRgbI
udtAqUW3wS2JDrHSHQ/CrbgwAoRcVj6Axcoz6s40ZhBy1xfY5CB1PiYgXL5DCtgspkeu+QSJMhY4
kd/bs0ddnnIhCIqUvHuFh94Z8KaXbiq/ckNHu6o3yiWPTcPLnMhhPe233z8rR2lUFPp8QZWcLG56
hZaoBX6A+8GqfRXEcNHT/rZjfEl6WFrSSrFYSEpJz0NzguZh3QumGpSMj8cyQz2zSoUfa6hIINnT
HaWkNivDSqdv+65sXwffF04jgLaK/TkIkb4nW3w+EhHWmuS8D9wlOuA2eL9vaxOtVqbIybYypaC6
w2UZ/Blwma4fMtYDYROtVr9PoWFhqNPckTzIEmXmPFzE/GxAeVwXOsaHYUUbLU1R5Uautxo8UcA4
L9hv3MBe6P/cxiwlQdayUbgRtTnIRMkXkgun7x+1mBUCrHWjQCLRy1ao8OB+yx2ABOe+ciMIYSgp
OGLC74ReOfOEG5URDdtwv/pcFFZISZe1KknHyZ7kQq8EWgTgwHlVeKtyeFdyOD/yoqelMluHKexD
onoHpzQKLhS1aHWVYDEZ30Kq020SqzqQubsCduPS3o/8j+l2crS9+0rPHFZ5GRpzTALmYbDjQ+1p
99y1ObWucJRN6Jc71RPqyQKj4XUbQBQddGKQnwUL+a8bLhQqyCUpM0AxvB+AydFjWzA6ODaDE2w/
gohWRfRxUAs5NPJUhNmIHzcOQ24uBqMladOF99+noVaT0impZuzpBLSB4lMkHOSJYWL7jbKyQeGs
EsdRr6bw4eeLofVSL/YHDNmKJjpBPFZzGmPJaMTtMrARjcQlLn+sKm+ZWGlUlgHqs7eYTBwLGR9c
Tr8t4PAafuxH8/Y3UQUZZHEyhhEpvOBjHU3UHcKqCwuzMfy0lo9L1Hn7Vra9eLdCwUNeyyl4H2Al
B/GDnJ4VI2TA+LYfqNZhbpwMwpF/X51HadHnchhWqAwp4GX2F3C5lYxi4fZJIb/boMC77KtliETY
eCPDus8/dwfFiw5khJv/95MUBGVWxqgPM0Ra0egtSfgJ2YnjtUPKaXddGZmd+q+HNihT1NcpFYmb
swqm5iwweQx+lkdjEe2uY5R4yZ/8AahXLlH4kqd1B5l4sn7Tl5H7pi8PvAGhF9sYGEBG/uAdQx/S
YmBpG0YBDrVZZAoTRGarFzWvQY1xLsDxOz7uRzcrMOjUWKcCAboc9hQTk99nAjr6w2j/7If91x3t
v36ttz9mFekxuiy5sMUq6uGlal/KJbGXKbdUqBIz3CJYubeMFPbI4A5vZOIWqXe0VvsDVKwPnJe7
2mgyOygYG5jOl+liOxiyBrfw0niOrAyvqvJH8DhA1Llwos+Jk3xm2dxGpX/2M50+S/VKKhauJHF/
SAdfmhgvbmZcUIDR5nKVFqRgBPr7I/QXfihX8WaxokNz0W7Tl/3PxdhddK5Mm8GEkKlYQIjlHLoi
vzbZ85hPGNLvTSFpWWDI+l4UaIiKPsQCD3PKg+o1ruqBEtYBm7tqC3eQ3xx90WQL87C+GIUgQTSO
ySiQ2Bcrk4PC2rwEzv4yMkzQKTKFUweIKyDoBd3XtMdFftj/fVZQ0AmyEdNGwUIMDKDTro81pARV
u/40OCSvhHz3vjnGZ6IZiMOC0zNxIdtKeJYGi4tUR61Y4w1vi7KDFHSmrBAmvkJvH0lEE+qL1oI8
zqvUWoPJ+6pZgQaEuNdgOkCzxxNfHPad3Hz0vB8sIvmmK0gUY3XoRZJG5UAQHpZeokmOoN9GrMYQ
VmyQxV7Z0ceoKCHwh/BLD9J0jjXGucX6WDReVEMXhz1+P09yL+NitLkPRyNmncNvwLb3uai7xdSP
XS3O+FzGAZ3h4BANJ3SkmrVdfUkOmMLy5vuCeVVmBj6FGHKTNXUXwzuSTiX9eBglPrRuDzJGCJXw
jMDffpKugoLCiqSK01aX4GT91+jwjnKKbO2++6o5A16GuLHhPSA402U8sAiSt+uA75bp4VRotYjz
LMOy7Alu1puBL78qzlv6ijRi+dEPZhM8I3LocVUFOpRNSapNoGV0wWYMxdDATuzJJMoKRKOKe2Wl
6Ribjp5ZLYJs6CoeJnMtsYrupNSxU6qXPGLcGlmu0beQPK2iOIGddkIC4dgJXqMyjk4WfkkUgLRd
kaGV/g2TZ+AXsk4H0V8ORCMiOJd+6EHGHErLmm28pp3JEqjcziisAobCFalbYmQxEDDxYhziWn1u
9P6ygPcG8ih2Pd+Baw2zKImr14OHifunYu5cJcAgcj7dyHW7mFDQYVGZMrBOorBIDLWibEmpKNQe
Wn0yGy5y9lGbtUPpt6dY5XIaNnCb8BcJ2CeoYEd2eCk/caGbIZWCcVe8q7Qzd8sqhDH3KAVGYqim
FYSviO0KrH2Zq1amluO4mt3GBAQ+gSpQqViYRGJ1B3glCpOGkVOjCddOW0rPunwpBm9YQqvrQAfg
RYZflZ+qAcPy8W2vD7YUPO8vOPn1Heu0VrI+SxF6Dt9wCfd5PFIk9JA0Hqu3+zc5mH/u1TSv3qxW
ZW0sWFvu1L1xeJCPWjkq5ItLF9pW1r5bDICQxV9P5UhIAlkoEKkQF3MxN3o3pKAIlTXGJYOxIWQK
h4yoazHEh9UbOczEaCDaSWvWjmDc4WUKh6DAJiYDwaHWkY9TYjZ24Wtu9iDeGhcVVDixT0ouocsq
mrHOZplCoEIQ8iLk4FzkV/7iZzZhm1YflKNoRk7JglvGNpApbElajUtjYo33osfZyZ3qJr4bkNr4
qtoQgD9COu4hMBNC9YfjUsH8AXfLytwxo5S6BKlFQ0hL8fojvUGEZrsRUKIcXcnK7Uo2+8PIeg6y
vi6FOQkXaKWQwe3WSW6JRe0+dnKv5kwZPCC4eXnSLV7xGBhjhC4L7eghK3nsK3kid6EI3O0YIXHb
p9jTb9Qz4dVJjhNnsgbEGb7SU1eFIU7lYiCSG81XUSsX56uoHVvjr0apGajKgDWFSvmCm0GR+gnO
yR7hgfh7GId1ZGzCDAabQd2oCAaaWn+FGQGszUZJ+hiDUfc6FeQmSyz5AVezyO+2v9bKEoUCiVKV
ZTbAUvapszHTaOH/bJUzK2f+1vrVXWyzlHA2v9bKIrX9Qe4nSOC1wGHP+xJE1nLdmSMwNChfF9ac
9TbUrGxRm78ZqmmaZXg3WhMeHyl2ABFSNbzBC11WzxLZUh+OvJUxapN3/ZS1UwNjChipl8DvSt1Z
us9ydBo7i1NZBBfbMYIeGqh9KTqI336NkcFQyr7NEYpLnlvB1J8yDMX1EotOaNurdzPUiRemcjel
bYGrtzwcpBghCWnDRg2+zqEA7cXcwV/n7x+yv/ls7zap8FcFQU3GHHDZuYsrOtD9c5KXBvAhHjIv
/5OGbsxT/b2O1A5QjDpKxQAOyrHPpyD3vMl6e9+h7ZB/N0GFvCjr04gBKtwa2sya57u5vBgzhpaz
x0l82DdFIvpjEL6boiJe4Nqw6KFPYpfpUapQXhFM3vC7kJXreUsd7Rmion2UI12oJhiCbpI9nFur
nEy3gYzqfXgXoyC7OO0Nkgp+ZQH1HcNeCmvfU1b8UyccSFB5qIriuy1y5/TicG4i7WoIE2uCgRmN
1EW6LKVmEUgpof6LcM4KB9AB1Oiz5e3SnU/MGy2Jt52FpU+zEi8VpUqwsBp5pRDNlfnVuNZ2/ji8
yY/HLqtRYLuX430L0KfapAhlwJP9Fl5FqzVrq7Sqk4YLe3RkXQ8YX02h4ASAEQvqgq8WliddczTh
mCvefmCwFpBCDzTryXFEMk5tnD8EwmyCxp+RkWbsMoXCjKRblDHisWBBdq1jyHZWdpioliG97LvC
Wi0KOKDv0XaNAjuxDv42Tm8g6xw4mRp93bfDWjIKNeJQDlV0YGHCyfBV6Vs9PO///m+uGf/AEk1B
0Y1LW2oVHJnc2eEvtaXe6jYaXyxozJiVZdyOrCLtduJxFdQUPkgLpAiCAj6RMdn6OED6QDpAJvbU
oms5OmBQ7IFnoeL2RX9llMKKNB8aKG/CTzJOw5kQm30xHDKcG5jDpfBY90SWPZUa31kUKV0CsnPn
O5yUuLy1HpQyH4m+g3wA1SgDcz+qX5GC4Lt/KnXp4PRFyicSkGT8U/5BlMwKdziBlAe9iJ01NaSd
2OJP3Lnw/ujtvbJNQQeUARXwYZEg1W+iEpxhDznHuAtsN4GvbFDYUecDrwghbCTn0Wm/DH6Ezrbc
4x+il8VbUB8MzOJOAafWf7zy0FJ68pjNIELDwpKmphz3VA3y7Z9Kv7Q5fxlNZoMnA1no1lVtXCJ1
MQCShea1tWx26bPe/fhvu16lYEWF7tI01HCKF7yC8JPHztJ8apVrLz0nMrKPl1S10so3NEhJZE+i
woBpBqyp1B2lqKFonY2wb0D+MFKrq1L+Uff+KmAolJmgulBAMxvXY9FT6ocQJ3bHmoUgm2rnRkD3
Si1lUKiLmuMUKLlrl2s3yGVeqlrMTQ2tnbERHcUZYzJR8VAMEOETDMaBup0zfneSbqbS0y6YInJ/
7f+aHQhOH4pTgd7c1HrrQQPP3HwIrqykMOvMoHV/8jAwVIlgm/YguNKZFC+Fa28HGDEH8ZITgmxn
P14Z4UI3WDW8gObcHntCSD5H7ZWbGL/PuDXQr3quS+p8zuBQNLod58bytW4u0nC37wXrTNCoywnk
3FQxmoFh6oV05uLQ83MLOWAymu/9P84Egrs74Uk3tRpZVisjbsl4CaCp9bwcOBAi5f7iIJ93ZGpr
s6xRmGK0YSQ0BrwjHZHkNg4heMJwaByTI4gpWFpQzNWkMKRv0iwyamy+n0ThRGQSrVg408msefKD
lSpkxSCFJxgpmMqRxIjeuS2qEWFk7ocHA/jpDlahyZSWI8AfVKdRugrhpQY33L4N1uOQblsdwaks
Ghw+UvOpOqd4VJCpDOmkvsaW4hUnBUepaBfX3C487dHwWdDBWESaj65Yqhyc/ljEOUKffXOrsib6
WFGhkyhdVeczuUAfgAYHI39AkjN1kpsQBDaxz3nDxbDF+/0FZTlEXUvadCwkcLxjPePwmkPHLRU7
e98E676sk79h5VIbGuCoj8miHQG3aKsekalNTMHjoeDKm+PX/NQegi/7VhnRSFPLDIkS5pGOdeS1
U8h9D1p/CL//NxMUYITi0KkBB7/69l4Nj3PqJiy1ou2a7vsBSbOTyJr8v2oXuRarVgJgQrb9krgo
jAcWITYKTPQo3ZZuhJ500WB9O/L9dyBYp1BDXPSk7EjWh+Q5CdMt6reoJINRBB10/VdWEZm8YvbM
Ua8ctZFmOSXlDC3KwMBX3nZS9Yx0tdMbo1sG86uctlagSs7+l2SFKM1ioiV1Lw8logUyIwSOUcKN
zOxFf8WE6KcFHHj1LX8YI5dhdnt1Dd0AYxymvGgxqryTkhjT/uQlSTgSMptcRYqDapJmh/HAyiOT
jfZxdf8xR3eUVnGV6WMMhA6hqq0dOIlxn/xIHvz2iHs3QD3i2qYVmn5+84e3CDajgWO0Ugt8Oslz
6pG62GyLZuKgqc5XIFctfu5PM+uBTg7OPTcpCJWLMgwa0nRsyF9n1SyrL23+ZQmuS/KN8f3IL+1Z
otBTx+xelQhkdxxJOhllG2u5pr5oQ6rZLg/71lhuUTCageEiqGp8vVKQzWk4qtqzKn9rRG9htVZ9
FMWiviMB1xVijxkfzTwxNXuEAxN6gGjHaYE+nKVZ4qdJe0tTgmbjlFm9FYGG4I/m9JX3SKKwtRa7
cuJIj4E434S530HWIBDvE0kx9xd1G3De7VCXMKGqQWRMqplG55TtORtew+JlmJ7LJDNzTTSb8K99
g7+BmneLFKIKwazoUDsh73EdFFdVZAaVqX/vAOUy2PeSH3JoVv9ehJr6ojSw5h0GwSeUkPr2LIDW
EDezPIhNRX5Ul0toiNa+l9un7z9O0v2ncV78L+lQCGeuAnvAX5PAyKiQCNjZe3QHahar1cSL2HuT
8Ncooe8vD60pOsggyN335Tepm3dnKDzBsQMySoLS8XPla6cJjWmJPZxUqMEvTuHwJ9JrwyZRYkUK
3Y+qK+MsjQkiRUJDvmiRhFGEUa3MjdzKyb6Aav5H/rLvK+u7URijQKZ87hWYHFTNzJfBylPFNOT5
T8JDBVEqNMgl2dCoXVfkfcNpHCq1mRSeq7w4lqNqplH8ed+b7QLLyg6118qBW9KSDDZNbuDxPybT
cEJo+bV+6sI/1gvr7fz8EJIrc9QmE4pcDaQB5vgjqeHrdmfOLqgXjpH33xyjn0E1F/WpSgZLSbdA
9xC539QbIsEig5if2ZZJUr07btGPnkWQkoIXYayLvgoBpFBSf64/zcbzkqIlYrqJlfMQa4wQYS0m
/RCCWE8Y5ITfq6geEw1cLfdBck7Q3aYhgZI7Y1Y5y5+RJbx/QZ0+0NU8EtCF+DPLXiPLHjuBrTia
Vzik5Mj4ipv3sZU1arcVYz8qCdFzJL3EkVXcRDaPG6dqChj0E1/+8LW3Mkid6wpEQH7OLlZLbC7N
tyxg3b02z9OVBercjkQjnWWy40SPJPCng+DVfuexxmU3cWplhgKQaSgUbphgZhhfNO4ktzVInhjo
sXnAEBU3GWLFkkR3k8noXukUDTbiFF1rquhoSmemg3AVs5S1nwkQfdxi77aoZdP6rOWyHgOfybk6
g+TpsbtJbD0xw8t8Y1xEV7ESp/kxXPTQZFV6toPw3TS1lIXAgXi8xGzmBHr5+DYNHvejfDtlA3Fi
HpphggCe0l8vk9rCyYVAulcIhR45xgRf8/ujeoS3iPiWMwerPbc+d1mc3Obs6XX/D9j8jiv71C5r
k4WfJ9Kqo6MVVu0DS5Bzy9D/H0TZ28mblSlqf4mGIrSxCFMBiH58sMZ4I2qEC6bWQZjtDk+BVTML
g5tvkJVNKnRyru25hbQ4//1Czy+KM4FnAlK17h+1tKyMUcHSxNpYGiOMccL3sH6uismu0m/734v8
xoe9sLJBHdpZMKa8PuH5NnX8Mcm4xszEwoZaI5SnG2dpwYK/b5AVINSxzUt8uegCnFLaMjPTQLLA
3HUUltGZpZrxRN6+kkDjEP8ZCqhqqCfyki+ZknLYbn/XcXGVPMi2hHbR+cDMaW+79m6NurrmYqG2
3QBrZJAcV8fb0Qv8wSpMCXl7AwVVVMhfWeXU7aN75SO147lqqRtNh9Vgjm5DsGyJKuQTwuYgIaXe
x+OtEqWOLDTnuAn/5FWwMk1tdi382zQ/+7l0rDTRQuWMr/+oR25lh9rpilAZSzLCRaO6GTDCV8WH
gjWCs4nMKxvUzo6ltK/BoolkWAD+zCC4SM38J3XMlQlqP6th3UicBBYIqYuPZRV7Yiq7+7tr80aw
MkFt53Rq+bTUsFKZP/jLKfQ0jxD7sS5Tmyfoygy1iRUcMmNVwIyMJqPqQV0svTwnoWL22v0SsiBj
8/6habwmSirUcelW5DDHaBRYBEmR+74KNNCWX9HuZ++v3BYQ4sSUJVGAIZDP/npwStOiNloClzj5
nOmPovrCFy433OuBzrC0iUorU/SwF3qaciPNYKp1QpCtTOAGBu82bqGo60F4ZN+vrbheG6MgsFq6
LhwjGCub3Bzqqzg+7xvY+jqiJIL9AxArSvRIjqRgwmFqUFmTek8EeYriBA0DZ7aiem2CiuoEAr9z
mcGE7A2+cNCcn0ymrIfeFn6vzVAh0DWNkKZ1hruLoIFJWX5W8xyvn9grcpZwH2PR6Lka3sgXadLg
URjc8tlBzV871puOZYL68Hof8HrXI8uelTck+8RhYkBiTJ8yVoyeo1EKTMNnGWzg4W/q8kM7i4d5
jDEZqjKuDYwQoEdphjgepSnGgk0ghyPKmqNLEnh/0te4CgF6mqartVE0IoRAoxyE4oi6SMUq7G8C
zft+oV86UTPwSZhgzSQe6fLye9sgbc87uhiaYsoadNgOAgVyUah68BrNcQKVK23oyCx3GmB4NuUt
kM3eNX3BGkBg2SGBssphT7mcRylp0em4o46TR3ytCgZPz9aZI0rvrlCnZyR3vBZNWLd46k01Psh1
boVLY0IfrRleNFZ5ZfszvZujMGduc62YAxJwxYVIp6QYii0OoeLqM+MKvn0erDyjcKfqBL3B7OTP
Wyoh7669yFYuZG6LsyUGKRTLGl2XmhOOH2aRrONsVn4Oed/q1LwMR94tbf4rq7Sw2Wq4+mw00Qkn
11HZAihs7qAeIwtitaQFSLaN+8bhcD15o6S+ZpfyFFzF+/2jiekrdSOXdEPBlD+Mk4JuZCmnEvUx
7ul/z7WXfWvbYPhPxNBPb1GrErkgrfQV97lbXHXI7GzKcR2PGUc6Y7O9dVytNltaKyCNHrCpp/Qs
V4rVYSiGmTXe7NtafzjyV6ys9LzQyzkhjZkxToRJogc/sr/l5xciSRodpdf9xdvGd93AmJShGTzd
VJWmcyAEHYBXae5yjDko/K3YP5baITDuJuN7LT7t2/tNaLwbJPemlXtQKJOw8dKfBwpErh/QcGtP
x56QsXkNxzi+tsHr3Rq1mBHUQnstgXuxWLemJvJHQeUeIwHMLiJ3KvvJXSbWuArTRQqU56QahEbB
rM9oCa5g19bwlfcJd0Ljhbb2fX9BN++Z2FB/f0AKnqdYbI2+gofy4hvqY68wrhqb6R5xZYAC5CbF
YzPlkp/le4wjWsEtOChSa7CU4+CNULty9j3afFmvLVK4rIYxjjUZLo2W/jYnWJ06JzokR1aCdfus
+Wft6ALDWMxziHYx3NErCCp0jtpmtpy/yvll4mJGJLJsUddCaK2jBXRG3IfDfdyWpjI+QahPzu1Q
/LK/fowtTdcUlKk0mrpG+CV+58fHn/oDFXN2nGwdOoO1+kp0FWHRgnJWJpiZIaTYXWLVSVh3AVbs
0U1Vs5gXmlLgA4F2wKncxDWu/HdCCkLAQr1vWC/e34Dve0RQeIEBs7JJGnwlMmkcofmTu9fuVZvM
3k5ehKbZZmTEBWsZKbCIi1gy0CWJNJIcf8/z2YVGs8PnrNsvcykpnAhmTldUcsOeUcg919f0SObG
QVwxu1AxfxuN2g9DlmMUblR5rOh6CINigTdK8gzRpIWlqrDZi7MOQgoq9FKMGi7D6hGeP83tzmBL
eAatmxViqAiz2gOSxAu6niVreSpvkh+gi7BYNFQMR+m2Ki5Ugl6U8TdEguZVXGHyA1q7a1ZCgRWb
tELU3GZGNlXE17vg0qF7i4xW6I8Y/jeReHwmnCf7X5ABJAZ1i+vzaAqWAMgve8GxcFNvdFsk3Flv
P9Z5SQu/j/WCNGkJJGmdyRadxMZzLHBbqK7LKA8qj/tebXY6rGLGICfq6gYyykOcRB3W8ScJbXFb
o+enOc03Q2gGB80jEmw9bwqvQcvY65vNDmvTFLxMKZeV9Ug+4ZFQmZSf04v42rqkFtqY1efwpkST
KMNdkofewWmDAphJnKcozrAPZa/ziSxDd8owxA36N3A5KbfK9317ZPX2zFE4Eya6LrQTzIXZQxJC
ZY5Fg8oyQOFKrMyg1RSxhrlgfO2L8jOXGqw12zysZdzCoZQnaDI9HD5JYTerER6hfWQRurzC1j6R
MnlzmGart4t7wrWBIXib1YaziSUrw9SWG+pkCGuSbkn5wlSWsygjqTP+SXlGXFkhIbPaAUIDkdK5
xzf6+Tzr8ewFFQNKJR3OAe7xDwJiZYx8z5WxMdeBzxNcipJXtfEDJpX65vtvZYDaVC2ucGkmkoPG
G9C9W9ih050CP0Xj8BtTgR288UHte7X9vl5ZpbZV0LaGHgSwyh8HH0rWkQvJLK944X20DoOS/A1F
vkYXTGbqV1aFchsyV9apXaYbiSDVIxZ1tJRv8SF2InuWTKifu+SeHDIFAzdBZGWP2nTj1HWyROaO
W4cwr2duxpsoCACiiWy35s/3+8vL2oDUud6nSjgbNTZ5weOtUZ1F9MZArby451iFWEb00PPigjrw
gczhO07taAbSg5q9FhBbgZr8vkcsO9T9f0QZrZli4pH2bRKfGsz6x4gNoWdh1yY+vn8qekQcqZBs
FFI49LP2ioZWnNyahfYewuh0YpWkts+0lT0KTKY5Q1NHiFDk78TIIlrEkSvbyZfBITwGottZsft/
pH3XctxKz+0TsYqpGW4ZJo9G0drSDcuROWc+/Vkt+/NQbZp9fvlml2urimvQDaDRaGCBF5lQdfvj
kJlhMj5FBiMYCVRgdua5SO/aTnBLcDD19SnqHlvZXd86roiMh6mCvvU0+tRinI0tEvsX/T49izjb
bNoKPZxjJ/re8uI9zlFA/nAwGFlPOoAG/laavpb5C/F+cATjrSPjRoLSy8JehK5Ml2w/unQwLG2/
0PbpFhm0wtXvkLKzm9Iy7g1uMLQMTnRTAhM4Mdi+gJjofalRMiBxqx5AnreV3qqv4222azcm3k/B
+7gpd/LuYyER2Md/IbOp2KAavQmT7H6efz6aMQUXrTqVW2NsSYzjwv+yvs7LW3nFY2y/hOFHKuX7
bdtT037zZLfwOA5z+XYwk0l+f8ymXqISTCuh+V4ZhZnJxnsMvuj29OuBU72fPpTQniEyhh+MuSAW
tOSJXs6RbdiY1VtHK+W9mND5tF9fxL+ceddVZIzeTMXUnyij8HhQD1RVi6MGMi5Mc7cDl1vesXzi
XdEYm+8JuPZTup7TRb2rTm+N7GdRsZIf3gWquat59r7st6+AjL1HhipUIq1K7utNID2JwQtn/XgA
rLFnmolkLwAqZ3D8Y+LgARwXgXJfX/zNt2qzDrfYXiHP1IOa/yzuG7zKALEq0vK126Ltp7ZximO4
bGAPx6Sxil3tiKj4G3flTsOlC3OmtirPJqjO/3lMXJeUiSIwXMWL0E4Cj32a/iMbyqOoPgpnShsX
3PGYZzhGznYDoLZB7fWKKox/X8ubMez+P94VqRKsSMT2A2RKinIZj5aNYZyUID5h7IDV+LZpflvf
PY6usFzUUV1iYBDlxU3w/Na++IhU1gF4gjDOo4k6rzZyOA9RPmRNDzKD0mkwPlksG071z3Io+VsJ
WMbpQRA6qUbtBy1XbKVXkNLq9Y9hfOy4ddVUndY2h3EZ3mRmmNgCJC22ejCmDA7I8R/w9oaOohCe
OLsR940rOincBy8iWs5qXM2NneKWe93UV7RPM8mtJrRoXXL1RbqRiIXaUxUJBgVuWcahbic2P2/K
8ZYy41t6vSmNxIBeUqZ02v1qaCc6D4DegvTbqHMVjoLyrI3xLnXfi7AEABLcRFLD3ODJ/Vz4Da/f
e7E3FY2LsoxZJaYqsV0coh5rRRWgeIyecio6Q4tjh6fiyEkmh75LiE7iJk+9Z2N6HvpjeD5s2U6u
8Iyco6AhBUfhg+Q+NrZ1fFOnJw2x7ro5Li4nkTVN0U1FJmxxRFnlfpM20B65vm/HQwOaH227DrFo
HTMIKunsPMjbKpkGExCNvo+rU1U0VtJ/agcQX3c3EWoyvIhXHbHoxWaQjFYGba9nhD65e+3JNJ/9
6mFdpOWk+gyA2Z3KaxHBigD4Of4b4+9QPI+8Qw8+hcztd9zc5aKdzQCZE00Xgr6rqZXLrz76tNDB
uyH30g0Ght3Cr2y4kTJHL9jbcdj1ZSvS+pLpUrvJbYqoS0YGfSNvMLDLibZ0VBPvIF3kS5GvQhIm
XM7Hpi9LylxCG4Yp+epwotnnn/4kwksgJYTndQhwUWkwMdNPPBC3pkfLCGifyvBQbkNQiddO8iVF
qyvYdjaoqX+QOEH0onnPRGWOwTzSB6WhDfxj9s3DsJEMqWe4z5HHwsfbR2opM+GKVMgC04NwpnzK
461YPIYjp06IY2yE/oQZBKqqgnGk9u1PbqO+GoTTqbIc/8/WinEgcRt7v/qQQQ6mou86cMybaSts
s0N7FDYc016MHWdojO9IJfkX+dLPovIC7WeNRTu7jWPBfQLhrR3jR6IgCfIcAysc9Ps4cSNvw4pL
g8RxHYRxHQYYq9KSku5l/412sW+3eLnHkL8NHXLT2MX2Q0TVMzNmydWarAiEngJS50jLIMDpYPsn
SvyCLPO/aR/LrBZJvWh4CrIlQnsQTNBUVw1HIzimqjH+AQUdIwrhaEiMKECx5GRC3LHTZV7pIEcX
NMYloDXPjHV6bxpApYqD/mOzjuYbwzgDtdEEsX0rGvxFyOC9eJsBjdkNRpHzqNl44jBuQcWcVsyA
o1pgumZwEcH+uW6pHNfGsqSZeuRPfYx96dCkIClWkWwVsD2ug3CCF5YKDYNdoqyjjDziQQG/nLen
HX8JtyBlkUp0vjWMI6izBvXeFKe3dYu2kYV3IYr1EoyF5VVd8/wpy4vW1F5aBB12hj670gs6xnEe
CxQH5pvkzPOnHDVgOdB0L4kHidLjTHlzLMTcVWqVU63OE4hlPKsjzFrzaD0nHW2kbGCm4MZPjnSo
afbEe/XnCcS4A09HqICeKvSt+Nvauxer53WN46g1W5iXVoYwZHSGQZecCKjma3Ezmd/XMZa1Gows
pq7pIojD3x/ZpdCVJm7hYGzLw21LwMmgx/GDgQIiSxrNfR0Ep6gyvypCwR35s+xNTaIQXRVNmaX8
iXq50OIEtQW5W46gZ0cXcoIeMeG7Wljywy+auouYc19Y6bn9xyWdXIEZCxsbRWukBsUGYd3aYfBj
aD+F3tkTPpcNJ7Z7K1pfg2JOXK0uJC0H87xTRaJbZOEhisYtYL/70zehf041dEvKvR2gw0boY0vo
zafRyNxCqPDmpRwH3DAnQbxVcZSVUnlMS3BFC76VVOgrm2LLTExbFdRNEBV7f9grqGETsI9D8IXE
vlWNjyHpvmJMlW0opZX4/qZo/iui2g1LjG+Qk40/xrZf4HlGM1yJcN6YF81DMw1V0TRZVdgiC7HW
DDGOIbuetk7u5zdtFN6ta++ys9QVWQeRoSbrhFHfXNWqegK1l9PHMaImVG931WZA+rQZSxc00Fvd
MC0jNzeN7x/ayFA4h8KCjBBMA4GLgXmHpkF1fBbxTp2mpfkgy44XHELfVab/1gVccAFv7ZMKJr4a
6ANn9KcaC7RnYgyMQ/TPWnDoxU9yyUmOLQ32mWOwDTFgvQBnSqTJOHC6t0OAfME0tot0zJ6bg76l
vFvqMb3UxobH9LO4emgO/SUdW2OB2cyGoOMsRGBwg+l97cSJCDmrx/bI6KlgCrmH71f1vm4uJtk0
PKqppRPn3eoxGth5/lSXLTDonZGW9OcEb560Uruy+132Ac72d3B0SWcK50MhqtoHnJJsSBtaXmcl
478pHZsJksq4E6oKGOPotkJg5cSdyg9c5d4JwlhOMHb6oIoAKV0MT0JNMcr19t7mFwMFxw/zFIG5
yfltb/alDjOSolOt3NT+tufNG144zd7JwxwqWdIROaEQ+MeNVBS7irTEUo3ASpvhx7pX4NkN4xV0
b0RPkQCstNl44qbgeW7OcrEpnz4U+1IasDeDMB08T37AOQPCoeLTuhhLubP5mrFZHiFvwyFJgNNP
xecANVymJzkYfuOIPjlUZnGeJkm3BEF70aUR/zO608XRqqJ8u/5DOOvJ1ktIHXq4dWrDUf6ieOBw
Kz7/GwDjJBqtkfOBKseY3yRkW6Q8H04/wMQZ71aScQsg08wkfwJAJ7fbAVXloFW+x3R1UGzV+U4m
yUORE6vohVevbB4qz7TQOvotRyqYcyDyVIf+feafqlpE30qEpfSSyhoJOA3G1Bp1z1lf0KWD/53A
rPvwdYkoeMHHbax3QbWxa8BJR1uaqjM3A0qTjWuLy3gPdVKUvhyBRWvlKA8rAlQQNNjaJjhwayIW
gtN3gjF+RCy1oFI97KTWPk2JZJmTiqb7jRR+k5PSXl9Fnt4zfqTW+7jzqQ/Oa0w8nrI7yePNg1x2
i4qqi4Yq47+MPvRSZEYyur5x6au3SoK0VpQ+lLmxr0zuDX1Z965YjE7UWhJrIQGWDPorgqUrPrVq
xdM8HgqjDU2kZwUkxcT1r62bPfbbCJNK0wx1Dxg7aRM7ftDu9cf1jfqLumsYhW5ImvJHj5ZAEkGU
egWEi0WyyzCP0KzEs1iqD4MJDyn20S1Rp1tpEPDsGNVOIWXqRwxbo0/YuoJ3MLbXo/eDMtYaDJqX
vNde3tYYAavx4kGqb38Y2gyD6uvMeYRoch+NCRh0hHm77dBpXO+rLa8+bnEHZzCMTmq1INVaD5hS
UdEv/aQUX7XsIzHUDIPRRVA3C2pRivBP4k5pfSvI3SjnnCqLrmKGwWhiXcVhNAqQI9Eiq8sOpn5f
qJOld4mF0kmOr1iqLoJjuqogszlN4qu4qsIxeWdpX7vGAc04YAeUbtTL5EpnfoUf/eAf2jADZLZJ
6YoONaDQeaXSnboJT37JpXyjKZo1DGabCOYraH0FoSqHjpJVwcyv3NPxsaLlb3hdbYt6NxOI2S81
GUy/TQGmFC+BsjP0pyZJOGb6l5jquk3s+ZHJXlODkRCTv7xt80BJlNXb8UK75/IHzbd4xf5cQOYQ
KWWt9aMBUol3woO3xTCTXZ/ZFZigfDt/+FCaf66HbMdeOIjgFRUhoIbJDcpNF3zj+FqOTrDMRaGY
emofAaBNhzszRzwI3urbWvPtPk+2alF9mvT4aMaVrZjdrY8qfUmtOLkT3qqyHXyC5GVd2GFV6dsT
OGnf+FMd3Y4+K7hYhhtMNFkXe9H3XpWT9e+R58W5RCQ4k72/i9Ey2KOOvOLS13AFY9yIaYzghS0g
mHcuP8supfpEOEWr+EY0Fo27DzR4vlMXxov4ph5WqQo8vf6vEr8kyTZJ954M0ltOLmox0tGQy0Ay
SpT+aBjpY8FEAQmCKaEoQC7xWVeOlXjXRRzNWHQiqNHQDR3MWn+UzBqGgTqNaUQkIO2NRrRTc1sY
PEaepZdwBSm1/6Gw5bFRjWMllHtcWFBoSYv91caJz41FW5i1Y4EGuu6FX8HEke0tCpqd/4rsdWNl
AjXN3Tw8CoNTE85N6a0M6Q+PP5OMWv8cY9JBBCgBg5ZA0p626Wjeo3Zoh8dklAd6Tmc3Ls15RYen
6KayUGhwmV6iQ/uFV+25rDDXNWYuhUPbq0OcYieroLXiPrJ16S7Xt2PvcUx78SCdicyYnBGQKCSE
iiyCObVErTyvkJu3cYyR1SpYmacMougG2NYvYnWe0vt1/8SDYE7qIS0ls9MBIct3Zvcjml4rboMG
PRvXdIM5oNvaaNSkAIbZSKigG20vvWjRJjLPCkh2RoRx/yYTc1ZXZpsLpBjgc819n36uMmfIn9Yh
eCIxp3OaxIHfRIBQs2OpIzF1EILHrrgpkBpIy4d1MI5Gs/WvpBlzdCVB0QKiXFpvvKlyDTP3cseL
wv061HLe9arUbBnslKWkkXwIJm57V3STDe5BuvuTYqF9NjmZZI4JscWwaOsVOn2CZOhWsBXy6Kmc
fChHvd+6nGduSS3SoKhDiEOKc266QxzbUl9zYngeCOMIwDSfFWoO/e560+rClwxt2e30j+5Gpr9i
JkrWiU05JFSU+mCWgyUE39f3flnNfl9F2XpMsyhrJLtw72n8+0z6EveFFXp3XvTfOsxSPS0OwSsO
Y57hYLTa6OMON95lexkv5PGOpqmFGuFK71Byv58Uf7x6ieVtuuIyNtvFmUoED/LFTQLzeaz753r4
tC4cB4ONooMUj3FyBdmm/mjk9wI5Eo2TdOdsExtHjx342wp6zU7Hi6BeciOxmtpCIe2HvOjv5WJD
Zcz+TiS9hFaXyl0rfIvaU4vp9OvLtdT/NdcFdj6MIEVyV40Qho7f7B7jQ2wHz/qZZhyLLbjIv/kO
b1TkYkR+VT+DUQM/gKUONSBVmbi+gHUUREuUQ7to0eJa+nspInelz31T5aQVWDKDCIQbmMCJ9VSS
7CYK4o00gY5iqk9jMhzlvN2GzehOJuqffHj6Jj7GYnsMPP/gx8LXguh22qEk1ed2ZIuLp/PvfWbJ
D4ShIGOkYD0SzMxUdij9s2l+KN3wrgy8zWZZD5JCLj2P5rrIZcDQU4yreWowrKZ3yBZ3Ihs93zte
r8zyOX0VjgkGRWkwZEOFPTbIkeoZajFGMDEJ/lPaxHZpCCcwTPBqozkKxj7QZ1GeD2EOTBnpNmUX
bxWaP9/yymT+clRfZWMOBHDuSUKXYTnl7YBRX8nG9C3xhXKQyTvzhceGtHzD1EWNiDrGnP9RyI7r
ey7VZYdTDo0I9b20E2y8wrWoctQ2xda45/Fu/wVQxWwMzSDqHzU0SU3CTgOxm2O8Thuwj9CyytNw
wCswRsj6G17SanHbUDLzPzjmFDfkoP0ZpUaDWFmBpz6H2eiOZeca0mCJhemm0jdB4+VFFkMgXSey
jHIHTLSgrySzY33I/DqvAiQI2vLGaHdJwAkel9VkBiC/B/C7NEpRZoRlNPK9EVT/6YPwOTYyW0hR
gaAPRz+S3caPPpHWcIYx23h14667+UXXN/sJjBXWHmlMD5TdTiPVFvElS+4xywktf75UgrRv4sAt
O5oZHrOVtRdGBtpisaagiS82/isdPezddugUmmCJydaMrPjLuozLbwkzUMYcO6EQojjDRlIidZ2O
Wduqzs/2u4DHHMZTGhojzJQGD1mp2fioj6FDeTNn2sVu+J3StmPI8SFytfv4mSMd1ZI/7nAz6Zg7
XNyrepKFkC7Ye2jU9g/aC5qJkbbAOfHCKzl+u2WsoTEhYqXkaetTNEqKEKCAEkXO2/wguwmeCTVH
/hrf4kXI6Y+ZG7mJnfOkpXu1hs/ECKIZtp2sQYHo0yTCElePbOX8s/6k2WZP2s0H8/LXFWbjAz0U
w8pU4c47+V7vTxLhzariCMUe9ATlLUHZQKhoJE4ZDvtYAj+mVuw5qsJRTvaY78QkIhhZi8DqR3Oq
cczjGaWxzDNljY/QJTceuUchD5JxMFOSGelIw246qKd5yLfd0T/7IUiqtM2IOXj+Q8gx98XAYrZb
jIuJwI1lthgg5fQEhEbkVNW3xfQKgu1EtJEJs9bXdPls+n1ImIxvieRxGkcZaJRpKNlQrmAaUnD7
gxaf5JH8JLQoTtJYXnIZ4/d6nT6l/MSJzynU3rtQTriMlxlfVMcrFlsNgzbbsS4i+DCjPGHApxWr
p1YNnfWFW9ymGQhzukZ63keNBBBZkQTHELLvQ6ptpjQHz7twyYh5Qrsjp1p6UTCULYoosTOQ2mec
R9IbbSx7KTLWGDKrnfVy4xucA4ADwfKtm77ZqHkDiFx7NoKvtfBYNj/WV245bjANSTEoCbrK3pOU
yqw1OY2QfJTR1BIfffSYBNEb9Y+xi7mveMt4s62iJ9DsTIvUEjm7BO9Dva0eqj08PajDFDQDoORv
q30k3T8DYxzGKAdeO5S0wDR6MIIdQYWvyOP3XLyozzAYFyEVgdcM9KF1lF/BUANSmkMX0Kby1l7f
qkVtmAHRv89WDh3CYY8hA3C4TY4JMcMulAj4W8zNOgx3h5ioo0kKX5AmCEQbduNjiaTNV/0V141j
ZvMmyS169JlMTLyRFRgbhpkGshMavdUNYDooTY6d8iCYIAMc1X2jY+iQoxlOF/1XGhnHa/OcD+MI
ZLw0pTqtMq50D1Pw7Fb+oU9OiB72JtkFBQ+OLskfQct1ydiuMJTEy21rYMmiAUSUyauoSpaqqXZq
HNSYV5C2fDtDETrKtMHCLr5l+WZKN2DSRzqUCFe8M51diqbO83AvYX42vQ3q33hdLss6foVjNktv
4kAyPVwGZX9wht5zBUl1JCNy13V8WSeuMMyWjUVtDCp9BhS1m2m6tOFl/fvLt4TrsrG5/DCa+i6T
AdDHzwGaMwzdrRHGlpGVGKklevuiuTEzN06DPQd52R39Fo3N7KdtHKoxTbUZr5iddQJhfugK9nRX
nuhM3fShusED+IXLnsBZUTbFP6hDl4Q9BA4//Uz69K1TPCtn4yHYdefREtBSdL8uKkdX2KS/2GHk
AaFX6k48KT1YQ+OLAeKGdZBla9MNBXURooFD8r3TLX0yYMotQCpvsqPQDYVvYlVaPgaFcx/Q/qI1
VzDG86pRqPgkhGkb52yvuv5BFbYY4uvKp/FY88ZKL+/YFYxxveC/q6aQSlaIw7abinuSVBxlXN6h
KwRjzZNQaFlDYz8tdcXh0Il7tdiu789fTqsrBmPKmaDXXk3vyPQOp9nK0buV9xpIedKN2Vs8VqO3
15E/ve9vOPb6lmDKxoD6C8BlxsYg5BtSWo/C0NkoPd2PJD4OemurKgFFiLDRxgwHW3I09OSAYYTo
MMKMPnO4K3P1xhTbm0ABQWUe3EDHnCoNnKzX0cHe3hixtkua4JLo0m02RBuc+5cwzkG1LuyCTHFN
Y7oRcrQwNOIxi1sb45lOY9rtQtMX7EatQQhDvvRpjQ7IMHk1NXE/1ci445dEtbovvNrGFdQpJv1B
FON9JrZ23hQXzE5zwjzfe8iZRlWy7SqcXe1QPWVRepDyYBtL8R3qKnykkzD6w5Nup0yL8Q/5kovF
0ddzp1DaB70K7T5o9lExxBtS5kehIU5MnpLEe/rI3l9jV3YzpLAp4qQN32JX9SCec1uwfUrWYm4N
NHxyndzivWmGx1wzwq6ps8ADXjoieDXfYuVktM3tsI25FH2LxjMDYwLlDkPDi5EEiCvFx8jQLSXy
LKLzZuwuHhczFCZCLpTCqISGilRP5zyJXT+Tn33ZOJORV8zME4g6pFkoUValr6cSoBLJKbxNjMKY
hOMNeBD07zMISVajSYHHwbTn5ixI5HstxU5rFpy3ucVDYbZojJ9Oq85rY+RTnQkh2CQ+y+Ep19xM
Dp085zGH8kRi3LQJu+/Qji07fn/yPdNGkppMCudqsXgWzARiHLUxhmGFxBRKN7TGEoV24wcx5yzg
rRnjp/uhFX1FAIRUnOviSfGfRv97n4pWQzi7syiMcXXRjJVKXptIGHuMuKCR7C6RtgUxOMIsh/xX
CMY2MXCrquoMp0DkSV9loQ6sXlGfkOc4iqJpebF3Erp4t+7teGIxltoodZTqNN9WYcQfetck9fkD
AKYEDiNCVO2PblCp65vEyBNkhfyznL9GxdP695c1+fp9xv6zItVMIcH3heF2UFyF3LX1dh1i2Ztd
IRj79zzSgsMCEGnqWx1afKvwOdE3tfDfOg5PFMYBTGU69Z4PHKNurUBCjFZuVIWX1eKhMKYfi17X
YOAebillYo1oPzY1R1Q/VAAw23bG9sfSnKQqhCyiflNOFiF3+QdIuRVzBsHYPgaH5WGjQRA5Pjb6
A1xYi8FU61uyaB5XDPZaHFdeOg1Ue+UBM7i1cperJke7luPzGQbjWSIvQq8vsn4OkW0N5z+NN3D+
ixhtEW942W7O7rN0KT3YvNKkRvKvQvcwRu+QO2XgrBkPgnEpQoeHiETDmo1xYHXNMVa/ysY/YjBW
P5hBKHU6XbMicEn9LGOiozJ9bGeuyVhmZ+ShCTBtIX+LzJpTeaCMgW+RGSX+4MWBy8t2BWO8v1dn
mDcs050xtCOOG3uo+nMu6ffrGr18tZllmJnticpQCFSaYUa4SWdi/1a4nwEnr8Fi2XlexWJ2qq6i
WA8ywBVeblfTzRS+qHHkiB9hz4c7uALR9Z1FaZVSt6VRZu/C9t8pZ/52LeewZniMtx7FikR6T9eR
WD0MVzwH4DUJQJiBi8Kw5SMu+6KrgIzjHvJRTTFSDSupPsnZY4wr4bpq8AAYn62FSZSldAXlGs3f
RNzlAS/cWFby/70LgGbg/Sb5RhGLREHcWQufyqGxVcNK68Fdl4MHwpgt8uQdQWMyglvzpsn3+rjL
Bk6oxoNgjLUTTAmNuog79WLXaU7cHsyEY6jLhnNdKsZOjcwEiwUNbQ0lvyuqdjvJ/utgiG4ny5v1
BVuamgDbuWIxRlqWRTWZeE9DukMBI6+EQq7sOQD/NnFrR9hGB/pU77mtTfa8MeHLSneFpis9M9tg
0scpp2ImZnEXjNEWdETP6+LxVpKx1MLvxnGkF3pPInZQThvkpU7VlKNOh9fGyJOGsdGyHH3NL3Au
+YM7yZcRRGHrsvzFfV/XizHSjPRRWlHljj9NILItwdus7Rsr3+Pa8Mp70+WJw4RYIonGUg1oiOX/
HM0nR8b//TFNxQsA+IZUXZMMwqxYJUTENGmg6OfeqROk7TCOW0kg2/V1W5DkHQyzbJ7vS5pUwVur
/mYU7vSPTOV+B8AsVR9JnpmqWKo0ifaJ9KwN6Z0oFM66GAt+Z47CxqN+pMdZTcWo8seRKLYRulrg
c84B+lOZbOQ7EMZ/at4QClEOFZPDyZEL8RCM09Ej6UtQSU7ae4+mnIEVqh4+UAv/Dpjxqq1fjKkk
YA3D1PWrExlcT/+/P36/g2C8qtJWqMKrKYSGwiA8sPuyNfASRlRn1xaQKuPMp0VqEQdtA5A8+VRj
Xvb4gJchq9QSu+MOMORpBOM/W0HSa4Fe5+JAtdUcU5Pbwh1SjpW+NZeticT4UFkqxSRIoXij5mAE
PMGFsR19zE9u7Ti41Mm2Cp+GYuJ4O55wjHNo8jJItArCpfqmAAkr7pABJrz+m00xriHOpjjFOHWo
u/YrgwhahH+DYJxDh9q+PqQKIVYgcyN3JHs208/rGEsB6Vy1WS4/FFxIUmYAJDCtxin24hkj265V
F2DKddcROT6VJfZLWjEbcGlBZabivxRG+tClX9cROPuvMw6h7xWMiQ0hkjqe+/aCSKv2OLEPTwjG
IYzRMAQ6PX9IXNuCp9+QkteotBB/vNsYxh1krZB4vQ8p6IVY1o65cQqKh4pX9bCUSHiHw7iCsir6
LikhCm52zck80u03KD0zvY3wNn/5kCCiJKoI42W2oygNkXQz6W2EVnuVZ9ON93RyHY//eVkDrjCM
38kn0wNNKa7gcQsiL3m0xCix9Ghw1hVtqeoXa3fFYTyNXvmxmdUF0ogZmrsHjCsrzz6Y++zxEu/p
G3f3ZN7yrvxLwdw7VMb19EmX0+kAsCDnJ80bym9AqP02H23Da2Hi7RjjhIos6ZWM/NqxekvrADGk
hVsHSH/znyfF75Vky8vGOhpTzYNMkX/f+htZ6Ww8qCN9/Z+GiUVCzSmK4CiIwgQrRpuhNSbGxvUw
LrO9UbPH8mM+4ioS44a0vv21TSauKcrejDhvC0s8HnM9UBgnpAiNIYvmmx7Q5+ZkEzidZTwIW3rr
Ejac2iXekjH+qJlQf2BkQCP5ue7PpulmvAho2auibkzDODADvQnvI6DOK/UmU0uYU7kP1Etmuhx7
pUv+p5ZdARgZeiPutGLCtlMyesECS+6D5tAn2sQNLx9zQlcwuqCzeM4zlbBLqTRNs6uUPQEVA5dG
na7ImkCMo0vDSmiJX+GS+jRiXFsGFdAc/Qlzct0EnP48Z7Acol5FYvxdIPaoNKVwQyRadbJrw9cs
vCTynVw+r2/Vstu5IjE+bpiEsiIxkNS6cnRyINq3wDvWtWL36o1R3oGUjKMcPOVjHF2ST7EmJEA0
8/2Uu1X3si7RX9z2/0TS2CyWlvmemBXQB3UbhjY4a13TnZAF2vd7cSf1Vn+3DrhssFc8xsc1JRlF
Y4Cyl8mtmbjmZJvGp3WI5RjlCsG4uCCv0X3aYs0i5SvCLiuvh02IDviWg8NdO8YzKOpUVePb5rSW
aFN+69zGzL5+A57zV0ytsNfl4uIxjsKTohYeCmvnqZsK9Po0s1WieWgvbIfzKFq8fPdfwvDrSrLO
QgzCtC6hHLR0qH8tafXIKfvsWZUt7nyHN5JzUTckyTBkBXTRJsuwjwulWXoDgj4j0E9h4t8qfnxQ
a2nDWcdFo5rhMAoyFAaqvEdED82mc0bM/0AvDd5DcvQN+beZG25Gz5ZHZx11UStnoIyyBFoVhq0H
4bJqH5PnqHgQNbS5/lhH4S0hoyJy4w9mU+M8lLynuBWteDyGJOQpIv2tfzj4mSyMXnTqpIWGhAU0
A2vYTI5ktd8NvFpb0kF0UBKfWlzd50HS5Z2dW7oyGqjdgmC0WV7FeKThSwPN17coJNuGDq+Mjbdb
zJlSR0Sa5ARwYgsmnENePOnJQ2g8/ttuMedJGkQoJ2voOuaYofUtwrBWXjseT9eZA6ST5CbJdEDU
4rjzYvCnZD5HsxfP36s2sJd1haj5JKDYw+nUrwK59NGTXgV2p91oH2E0UcUZFHN6FGhZV7SYbku8
l+RLWDua9pEDagbBOIdSVhM/ipBC0bTCQtuKkGx73sMlZ1NY5n0x6AJ0LQKDTJtU2sQdJ8XF0V6d
4s+MBTzBedRr2JE4/VHGMYocX9Xq3Hjf/0l9dcYN6G1Zt1IBMYKhcgvpG7Jq+1iQOd6G49J0xvIF
tEepI81pZeklVB6LdMTAEuvfJGHMPVBIoo0eFiwPNKtNvmrkSxH9WMfgbTpj7GERjY3ZQXfj0Wnb
vWJ++rfvM5YuDllXpPTi1fdP9XhbBRxqK87vZyk9jKioqoymLwwfgyH7p3b8si7A8kYTBeSflF2X
7RczBTyeKQ3Cm7xGUmlPhlfF58jAgWAv9FM6KmVJDcM0OjwE5bZeVXbmc64Jyyv1WxD2Ht+Ycau2
BVbKNxNHnpI98YvN+lrxIBgvFSSerpIUkVmI+053N5RP69/nLRQ9jmceRGkq2eypskb6FxKcJMHH
+zbH01LD/TOKuC4TlXGGkej+pGQeZNCFFxDcZj+kzMn7b+uCLMewUKdfWqVQSWcoeSd2vjEBBduw
6b9Pz33jqA/6lhLoo/6905GUWIfkrR2Ve4boDVUWxR0Qu0jeC75vt76x70xeYTIPhvFZ+VDo5kBv
A3KRWLEo7EPlVpF8ziMTb5MYryWJUZ8LNBDSzIcg3zdKbmGeYtJzDHOJERAn+3WbGO8lS4k0hC2k
oaO8xk8qXoOji3fSLMlGE5eNFg8LTLe8ZBWNF1ZUkJ1NMeHGoWC4CdR83+3JF8GmJN/YuKfM5kWU
PEVUmdgl64JKCYQ3CaWNYOUHyk2Z7SYMcxhAb1tyMmNLczfmK6oyLiJrc4LHQexcb4c3/WdKLI7+
vn148J/EB/BLyVa+Qff+t8AtOY6c45xUxnlIUi7Eeg4DMNAPRDxyNKr46z/Z2NtgnJmNYeZMGMU0
M1ubeOroQKiI0ULj+I8ojO8gup+EigoU1PdYpf7JHCcrRxvwuixczWAchg+ikTwK3jSjc6o90giY
zhOhsSkAQaRsFQPaRf7NR6mM82iVodRCEZB1AoMLq32vfY5rdbsuGcdFqYzzwLDcQc3Q04NDcNwm
rb9DsuksGuNH8uZX38F260deXZkGhWl126ycOPoUBxyCvuUHqSsG26UvBFrcThow6OQvFLfa/kHG
7ZNmC2qe5XLsh51bUamlCNYx2M+YolxJym+0vj8UHipPJ13dYez30Ufe21KH6FUV+n2WFiUY6syX
vBzcTgpTa30X/6Kfhk5URSWKZjLK0uRj6CcBZeMyf5UH+m5n/S5I5PfAL+vNFZDRG6nwAl3yAOgP
Q23JJvLHVfmi1x96k5euOMyhI0qgoQ0ClPD9fJPVE5f73rIuChqE3wcDflpHehoBoiGxpfmbWhst
7QMlxHD1/5Pj/5H2XUty40C2X8QIAgQNXmmKVdVGbSWNXhjSaETvPb/+HvbsTrHRvIUdzZtCHVFJ
AJmJRJpzMOPwXogCXFs94NivfH6puBuPvhq/SJRg/6q8yBCuk3hmdQrG0reKrHFO3yqywAf+u9NW
1qwl2zXhBgmr0Fymtc0NLffmYI/ZUylDJ5OJWI1wc4OACgakGxbWU2p3c1za6XTox1liOjIh6983
Qqy2MMJx7RGl+nOsPcXpoddk5imTIdweab6wItAU4gbxXya47qJ7KuWHWLX0Y5x0OXzBA5AJUKhh
AgUbDt1t7+f+cOY+biZH5vtkixEsvwmVgQQVDr6J7tMEF596CBVZwkomRDD7oe4KLVCxmtSiL3mm
gPO88OlCvesmsx86/7NpIsi1NSvdnHIc/jxH90sSOlOtxTYtdLvMwuN/kyV4gFSv0JRTY98Slth1
+xPtel7Y3fWxDDxpvwhx8TVvf9+odM3NCbVKrApx0DrisXZmYKR07RS3jpEn8wS7dyGlhKsa4RSo
e+8tKJzbyAhWM23zs7Y0Ts1lfYgyCYL9VB2pNMx1wkPT8LOxgNKokiGgyEQI5pNXmCFhDKczBKm9
tPcT/Xr9+Hc1erNLgtkYIVVB9L2qGvWNIHKsyq0jmceUrUIwm7hnlbqsM5CN9ldCMpson6+vYr93
4LIMMZOcKOmCqB4SqsyZz2uc1T4Ox9qlP/uv5nm4+60ZYqBe/qNeYt+XanbmOMRva0psTu2ZEpvI
Kvz7G6cb1KBcU5nYEgHI72YeO07cpX7By8VWgl/XN27/+C8C1g/Y2GSusVqrGpCb0dk41Wb6tWvi
48yix/8mRrBFvY2y2sxw0xhL6wzRS9O9WomMNEq2FsEc9aTXlJlhLfn4SpVfVf1nSn9jog+nftkv
wR7NYqqHMIKMIfSo+VCZj3ojG+nbd5QbIYJNAtaxIOC4Jaisj55+yID/H7xU3oq7EKBz0v1vZyMY
ZxCzKe9rnA0iJsTJ65CizP7XXfkQBFBwRAGi07AsMco0ldBEDz2cjKVXjhUicZr7TeapqldnMgyf
fS24yBKiTX1aeBEOkDUuJ6v8HuiwTnTL/caeaZRxizKAuYr01GNs9SrKSX/P27d+/n+Yt1+19cOe
XUSIHi2LSGK1Daq+ymhmdmsWD32yPEaphaoi/3J9Oftv1I0wIQioOqqE44Jm93+aJhVnwpP4DX1B
1hywe0IbYcIJkbzrWLfOUyzWJ4sCTxjAXonkYf9x90B1AvY2joEeRkDC+96vaU3FqRaB88TkZuMO
SkDsLJpDMIbGfjyiaHp9Az/66ffiBLeg8sCo09HA/hndU5iNod2p5vN1GbIlCV6hT+cEvUrAwlLz
xYmX/oYv/Kjq3802k6QsPh7Q+9UIHsEIwiEoJ6yGTAezcvvwaVCO1xdzfcMs8XHbGRENAMWC502Y
HWka+3qlSM7ko9PZruKD08nCZk6XBSL06QbdfbHqFcVNhcYNGQEIXXf+vam+lyQotEIKDjQeKFvE
6UPWtU6iRS6JGg84Rg9d3dudBfxOa3KaAbUDjoxtG57COfSMtLaTAOPU4cko+1PZD2g5Sl5my/Ap
iK+TeDnWDOjCxcOsxok3ktIp6ulc5qrEAcj2Sng157E2hHOEvWrG5dM0jja4Rr61tPEi6NoEjJr/
dvpC1AFiVUXr1w2re8MHr94hQ3/sdRG7K4IH0ECnjrMXO4IyLQZpSmah9qvdtlVv6y0SpOFdri4O
OkIkwnZNcyNMUAAdCD5lO6zanJwzBOpWkdusspwRDObXl7VrmhtJwkGxKgnw6jDxAAX+c0PMUzu2
nwJLZjurhX/QaALHSTjKX7pYUO1pQiNLAU7h0kQHwMY9FGiOrdkf/URv0Wx8s9DkkZSyW3VnvgaG
RNFMr1km1wHn/d5rxxqYU+dxRDqWWLU9Ab83H/uXqATdUpJhcBHUOnF4y4iCAcbucH1ndxCT3wsX
roym5c2gm9MaOEynrGxek1Y7l+noV4lpG8Hshl33kk7GEzHDWyVq/Dlo/TSd79u5PYzadGjKxm2H
4FOdTf6UJ4Pd1+oPlv37lN3771w1fxOys0FR8KH4zpA95rS2o/rBCGWP9V3z2ZyEcNloKa3/JgBK
ww6bPWLkqF6cei6dKtCcNBwk9/WuXm/kCVcO0dUx7BScfLREKK5GdpSB18j8dv2M96VgxpJbuqYB
oPf91um8Rbazm2E9ffQtC4sDj3o/s/qv18XsXm70IkZwb2OgtbxasYb7EANv4BRQ6t+5oTcSBENh
s6Ia6kqQYPaVT0zNM0LltGTARr2+kv0NMznRLWpSTKi+3zBTj5Y26Xs0SC+Dp7bs02hEPsbvJaXi
t4riB38Derr/lSM6UL2jPJkHxDYAVOspCOoLwGCayWvfkVM0jD+CyDhbNX8kaQ3o+emUhyM4nMab
aex9o5+9MFNtc1L9NmvOFa3cMBuOkxI4iVXftUtzl0cqHoQ9tHcGvNzyGoK5U9OAZNPV7WnGe04h
+S1XZq8g7allw2sU4keC4ZgouotdcPPQuImLBFV5Iina7EYPeBmZug50IENkiRnAaNcaa5+d0ZkA
1sA+p+p3q+m9JB/vAcntKUR7/o1j3YgU7CCaqWWgPRehUc5+GQome2LcWLolo+bdeVesvupyroKg
uaRN2+Uwa+D6+WoVeJjRfOrL1OsGoJTVwc1UkJuSDHcLvEqoydpN973YRbxgiJmR60AVhPhwMR3T
4raW6icg/3mEh9/i8d8XLd+vVrBKLR5bvYmhxdpMnM7kvj6090yxJNGTzCiFi0qtUxSGOqwqsX60
/ejGFPj+s6zXeTem0YimE4RPeMwKHrnWCRm7lZtvUUoHc9x2xk5RGh5i+uO6MkoEiQ9dGmkIaVQ4
5ZlYNg1Up1DAblpn98soIy/d3bnLmsScXVED07RZdy6cVVc3DbtSh2MUl871Fe2qHdi+LdM0Geqt
wg1NQZCaRgq8czT4rXGbKIqttl6hgHNeOvm8e9dowCTWVlFEpDFPWJ5NSo5ILTVAlDPUrl73p+vL
2d+1iwhR35ZutBCyoWOszo5jRm7mTPXNKpW11OzKYbiZiQHkd4x6vb9s6thYojFBXgANDc/BYnop
w91ZFqaTGtkBkPsui/m3dMoOGQVzRp4+hF2AlFV5KKvsL5TYfydauHzPhypM2BX1PON7hvZE569a
6fNY0m676/t1Ai43gzFVf4NE3cRyeak1namjQ3XR/tKtbxhxcbTi56BbTl79kUoLfusOfrhmN+KE
qM7SW2NiCa4ahNQHRsJTpuhn2la3LV6VER9fI21+USNZhnH/GtjIFU421cdwytbmydarwFeXHBRH
/ZmfiKceg3/P+AknfJElNptGICdu2DqS2waKl3aBo866nUyZxCh27W4jRoiMOoN1xrw24PfqeDtW
s1tW1fG63e06xo0IIShadENJlRWlTJlKN2qjc2Kh3YA5aijRwv216AxenuAWZKthbrRwHpPFqhqU
MqyAHjJmeiAXlASsO6PF67FcZAhOhGdsUNmK2LIOBEVOf1f81EHsNTiMuNFTckzOyR3ivus7uOuI
N0IFR1wM3Po775x09DnpqZMHFKFj4FShhSYYGYrL/oFd1iiYV1yXxhIjswVGZzzLytqmpD0M3EM2
UrKwXVe5WZhgUDWhmQ7uXBhyPx2U0LqvSYeErS45NcmCxNalPJxZYxRrWliznjmpz0axFomVH3FR
SETtuybLAiU2x4PlrZNoo4N530x1ZiLdXUf6WWuLBiwPnQuOHSdl03MWNLaiDXdIHUt0f3+JF7lC
iNhWFXhNynVGwFp8NlQ3S7n8JG1gl0CVua6Nu4e2iboFl6G0/dCpoPBzjTC8XRYkocO2xRuR/dar
zdBBMqeDXEAVu9r0vozBpooxRjVQT6gfP5q95lkqldyPu0d2ESNqR610Jdqj8YpQqv7Is+RYDdpN
krDbcaqPcds6SxagclEOkoBxpz8VvsTghJk6KCyQpXrvrwDr3U0c3Gsoind3zVLcmTMHS6ix2Iqi
gkmY5eiVUI4BH05pgioauDzGQQeHxHhIUuObmvXHPCyfeYp8TVBKTnnf05lUtzQEZCqI1d9/HRDL
Up7GOOaqrA9GNiLBUB9MRlM7bnoHE6yazdXiGI2NT9vBIVp/yo3+OLJX0ps3YKiV+IpdDd98z/r3
jWXxrK66cr18jQzso7pW3atT/EiD7rwMqQzTf1fHTUMlK6kFnvPae2F00TSqrW1LaUJvrG706sV6
Qj1O8gTavbE2YgSrDaPRKkw9hIaH4xkB5UOcNS/XrXV320BtCTVTQXUnkvcAcKftyxaZgT7SHzql
Ao0vu2tp5y21bMBzd9MuokSs9bjFYFoPkFd3nAub0Fel/95EkmBi11gtDMdq2lv1WtDKpA4VNVox
s8o0/WyGD4YxOlE/n4wk+6UaxWtl5oWndlSGKbLeeR9Czo1cQfumOVLSCulEwNS392lhIPPSnWI+
e/D3Rw08yQr/rctxI1JwD/VUdQFZ4eeqyLKtfnKqTrtd0Ap6XUH2T+2yo8JtH5QttcoAl2MzAEM0
Kh/TJT/WQX76b2LWg92Ybx1FHVs4xEwF9fJW8ZcoA4n9KHl97VrUZdPE+aahGc20eatoN6dQeYpl
nHa75oRiAueaBqBuEQujLIacgJMQ2XUzdyb0ZTTTYvf9TW8+Xt+vnXkQ3A4bSYJvMBWML2QqJKmP
Orejn8AidRWv8qyX6Ry+8LN2tg4YeflyXeyuNmykCvZlJmo1RxakNuShVJ7q+YY1z9dF7HRTv1+Z
YEta0Kp5HiFGyrLyAOogn6Szp9P4eUooMoWhj1L4fVMH94BHPAU5cUhpHamU9emNcOaDTW/WKhjY
OC4FDhhrjW7NT9Zr7y1uAxINOwc113GlCNWc3G1viTcfNIfawDN4lfbI7PozbhgoCakax8PlvVmg
p3hqVBNmYT4DqSiwM6QTbVv/Erl/ovfTnXzNi3/qABswTOlI+b4uX2QLDzNu5RVKb4i+u3iwjeIm
1m4WHSQ5sjrCvk5d5AiX6aAYepmu4fcYm7/UxXITYKPbMWWSCGHX9jd7KVhM32pGaK1NhqE1+0k/
3NSN7BrYadDjKgoIaJahyIqhMeP9eQFgX+kI9NRtgCvVvYA/yS2dwEVhifulO9/QH7L+z91q4kak
6NIWkkaVpUFkcUudyFmO7DQD7Kny29+4W7eCBF0sGtpQZcWcG0CyXBwGYEqBRVaKKbWnDlsxgtoF
C2jrk1Xl28bwtRIAObpyMxEZYMJuOwNVNbBUU50gihPMm+umNphRh6QUAJaLuq+camSuknd3pgFM
nvaQVCh4lsspBD9OT/XQGZXkEJmai3ES0x6Z+nnq+l9GUL+ScPkz48XdPIGyTc2Nx4YaPyaj9Tge
4XSeT2rXn80Y80q6bPxw/UrRSW1XIVzPSzj2cVSidGUs1Zfays4EA7uTVtkL0VDS5ZIS1v7hXDZN
1O/cSgGGA3Gh2XuZEdwVvWYrvSkJfHfvADQzc+RbqQ5kKeGeWUA7ao0qagzRbe+BuRgISaxw4PNW
zvK2k/q6Pd+wlSfcOXzJ9ATPE2yj2nt9izjOrCVP8DfGto9HdVmToHBzzxorW49qnNAFBLqBxk45
t1tkTyLN+Jpa+re8bUFCNnJ70ZSbLqyPuaJ900njZqbuFJWOXrL+1GW1l4e1PyTGS2ZZP69fv3uR
7HYnBIUKQkUvVYLiQZXlxxYgjJofh2cF/FJDq9nz4l4Xt69Ql00RFErtZ2WcJ1ghr5RPqYaMqUrv
AzpKfJdkVWL1hWdduVAL+qRrXl96RvnK559R+4O1j8aY/s6aUExCRY5zaon1d0Vn8994W4EROECc
dJcuXUuCEjFsz/Q3Yta/b0JmaxwG1P2Q/8gSy57C9Laby9P101l3/4PKgtgVmWYkq6hYGFcSzgJe
43SAzXpnmPS1Qqm/07tjPAIA36JOM80vIFWWnNauUmzECldAr5s1cAdgKRjvK6lfjdzJU1m37k7/
Me7qjRQh7iiDtOi0DosjLXjKl+EQF7jRlspOkRsDQp9bI7tBosmba5PYQRgdLGuUtVTuKubmI4RD
1EeSleGq/yMFRnlR2oiy1gJ9kz8b820iq8TsXhcbcaJfbUoliJTVfxfZTd93vr70xzQ3Qju2hs9x
rBn2dQ16y1JdUyHBs05zsAQGg0ftjORurtVfuZUXbqil3sCBhqJVtxapTmZpfjWS9A4NpvectEei
J4mr463hDCx9mss2dkLpTJBsMwSHbPTwx2CnW1NYp7n41WepDfYfG9igdlotEp3et9aLKa2KsLHW
eQzzqVQgzCxyB17PU41FcmvKzEbwpWWZpJ1Ocbim9qsdE0fVP9f0+/Xz3PcIa8hEmMF1sV4eJLWR
8BRtWcDwsNWu9OY5dwKerUyG9mQYxyqv3Cluveti994ilPwjVvTfij7mQKDFrWS29NT1DL1Zql0g
vziE6eG6qP1dvIgSwtxUy9AM02GFND1Vy48wuhllEEq7j/ftcgQHl6OEFCw1ZCQnNP3Z/Z1xAsga
GGdCn/7JDsnZuA8/EUnuY7c+uZUqODyWZXqcq9jE7BQe59cIg2nLeb5t/OwukLy1ZJsouDUj7zOW
xhA1Ja+ghrMX9CABz07iXGRasX7FxqbaiFkDLyCFtd+DwqPZ5JjsJZXhZ+5HowiK0HlAVZOLnQ51
HY7tgF5hIEWojvWrwtunAm2fg/e4p/wRurKJO7rrLJDyp5qKDDOYY98vTE3rNlHWk6r+XMHcej/w
h5cMT0nuBJGtHvBo8ZQ7MHXi35qXeCGwFJNbqcKsCvHBd28+Q/DdKMvOOln3d3TKzyuAI7ET1/qZ
Yen9i3qUzbbu38gbeYJDbgqrsuIRDoz55X3ulT7VHQY3gzUWPv9Zyt6AuxfARp7gk3O0yPWFub4y
gu/NfNuy1s4wpQG+v1ASSO2wriDY2IgSfLOpZXUYcdzz/bk6aW7xHPiRE3u5o3z2qOasqNOxO9q8
sl0qeXjItvVDhwcFbu9Y4hgxnHzKXPKFFg7DGRKv8Scmh+GUqM2bH9qaZQOAhq6HvOR2OcTH5dgd
O9uw6QHYh27hyE5Ruj7Bm1ZU7/twhtqs5rnCeS9A1ma2ieRY4ctgY3Y92+Ug33zFZnFVlRhZvWBx
GZgnLeWRKw+VbFh5t7i20Za3NNNGSDmGQ1sbEAKOnkO+DsfhAQzil9JeyXlCF5W+o3Qb14vtirW/
fdRGKA5sIQHDNipWiPa0IfFQ/Dpqk5KhqVBFObd6HsAc2aI3IxkjL5COT+5nzzZ7K/ibCMnY0WrX
Vxpw2THbate+8Qd3dJ+5+anw5mMuXfTHwf13dikWWYdl6qpwDSw0e3xLNASnGHCx7CjLnu023m/P
VHA2xNADFTMnqxVqB/O4fKntxiWH/qn1rROocH4RLzmPruYkXvaKwFx2++9GbpvNFTxQ2Ezxkq1d
oovpY/DGu4vPgTs4ltu66nN3/DP5ThyASFWOKfN9En8gUtkbJc3a6s3NIpkTnMlRcZIvALt2VJcd
V8zz6wGczNe+ncRWkZOq77UWKx0dJM1xm3jLUbuPXMudHhdgbI+fYjc8JHbkhVIae8kuiyz2sWWV
oba2AuddZo/xs9Fyu9ZuGP2VaM9FdzuPsrS2xCGJJPbtTBvQl0MimZ7rLLfJ5Cr9y/Ut3ZeB1m0M
nFpgdl1PeLOjfFTicsmwlUvAzwQOoKTtoVlkNvL/8eQXOULY2Ib5jCbIt5Mjh3UkODgFR2YrQHoP
D0xyL8oWtf59syglyNKRrAapa69FNdlj5Dd4ml7fud0QFVEc11XcsqoIagaqqNCoV6ivgf2M0sMU
ESASfmOdjAdvN5TRGNPIOgXGxK5StSuWMFlR/EarcgAIamt5bM/abWHcx7Es7t7dOc20DINbnKPO
8X7n5oUFKiBhkEVYqnOk/gwLy6e94Vzful0pjGgq5cj2ErFfLy6HKrASSLHQ17NExs08YTZc5xLH
uC+GmZqFwN5Aq837xZCu1Po8xrXX9V8H4zz0P9RJ0vW1qwQYlPlfEYJaN8vMwjSFiFyb3TQ+d0Q/
sPqsyyK99Xc+3OAbOYJGB1apddRCkFkVX9vOK5vn6yeyn8zZCBAuaE2rZja9RVot/xQEf1R4I4cU
YXPcjofQSjxFiYH7zx6MDm/ZQj13WmUPGHzQ07/At32c8sFVNU1SlNgPlzafJehjN0Va00/IMeWs
sI1udMKm/FlOC1IgPHEZy57RNn42kFkuws5PAgZcg9gFu/MXNk83c5tKEjHSfRLueoM2SR0oa1YP
YI21pzrxsfYzAPHdNcf5MHxXcc0mvhnZsmrgrhvY7IRwyfOJEaKsO2EY/anW6ReF9H+lqQ6MvPoU
F83xukJIbEe82eMSHd/Fmh9WzFdCvdlAYti/LmL3Qr2sSLzMMdvcJK0JEcMbpP/a4lCfsrNs4ySm
I97bZqKESTOuK+FINlulrc/SN6BMhuBpkJwz8gwgBHjeNiem2/oBmApA1MRAl+kTLzrXP2T0Ffue
xyIm40jYWZaQzDKMRqEz+p1ALApJpuXU2VPPZzuS8vntL+4iSXiEKR0m2zDfDM0jGFV7NGXx665m
o1BLVAuzE8CkeO+mQwto2uaMC07jNXq6VOAQGXR+ZFPxMimK13Szd13xdrfuIlDs+8wnowz0EQLj
vHQSw7BZehOhJE3ml+uC9qOejSThkCKS5xVZ7+5eAzOAHlhfW24cC9Ta7R4OlrfZQ04Hx6TkJslB
QkJAC1JJUmm7x7f5BuH41Co0Brw5UempMycigNvXJPu5LwFhkAGOIJyj4KR7TtQ0XH0FR6UKYVAX
1xIJu95Iv0gQvC4DQAGoOnDNclU5cPMX6fip7hrJTr31cHy4ZTdiBE3MaKdXVQEfy8aFO1lefIuH
6oteTl95xB7rVL/pVfLZ6Nr7RukezYCc5zR5bfLwS1TqP7iO9H8xPzZT56vDcOA6OU16/z3NyfOi
sM/DkPnZNB3mYT6ZwdjYMY8eC9L7pGGSkczdDmN08DI0ZQJNHNPC721qKerSVDiIPpnpWD6gcZBg
vK8NuCQo2Tk7pofor+G75tTP8qzNvj1fZAuhxMCiQSdJS9y0KR3Q6B6HafCCFGMzWeZY/e/MRGP2
1DAohq6IJVLYRcjhWjyfyTo4dtSbxEEC/rlnmkQ5dle1ESOuiiZJkNcLcQv6q2XPmpK4vPBK+jpZ
f133GnvKjngSbe/WCiMgFmLGOJ9pzAHJM9X6Ka+rT3oTPQxB9Md1MXtecCNGLLzMTJ9TtkCMSs/z
pNpa9Xnp/mhVSYT8FmWLRqVxijk0i1B07wreYYwyPJjjEm4BHF/VH+1fsd95KrKinY8Wx+PvZPG2
4gRXkUQAFFbGAstCfXdgmcszaif832N1AZYPTYIYeTNUDTAd7w0sSfH+I3h/ofgZ2732ZUi+DJ1s
/HhPE9gKOsXRh88t8enXZUOe0kxR3aZF208/OoH1NOm/M22BZ6VhYHab4JoXDihZqjYeg5S4BBB6
mMfx4qo8JJFslnl3MeTtFbsOiouPvn5uoe9NBgi1kDk5GlzG2Yd3cK5r9Z6ZMmTc8OCjHKGRcC4N
H/sxMjE0EbXNj2LR0Z6nq7cqCR7GMprtetI19zckYuPAy4rRAC5WdHJGx25JQ6SNy5fU/Jqx71l8
Mrunpn29LmjPYNlGkOCBRgA0FuEqiHEVncePAUr6TZnbimxqavekNoIEhainqcpHBYBqnPyyspuB
IOfQfru+mL2YgXFKAKqGGR80VL+3HzaaZpBUkBEH3aErozMN68N/EiEWRxY9poBSi/B2bNQTN2ZX
nWvJc3BX2/iqziq6QjXRdEKdpsQA1ow7GmCbinIgf4xOzjHiyDtnDGWqtvou0ZUyjt0if3Otrwe3
yWtpWVpHbQgNAD29OzR5a1dtPjr1ov5slBSdHmQ61UEsUfA9dcD62Ap/reOVKZhUO1v/M6ui08Su
mvo8lL1DqsG/flx76r0Vs2rMZnFmFKZlbkAj0urXvHxtlc5plfNCZVOpq2aJm7gOpRLkOxnAlYRN
bJWAYrjdIG7Ff/CJo678NAGvpeh/0PKlQCWb4j+vL21P2YEGhFeayYEgKI7i9FUP7U5NKHs7nxOm
uj3Xf0MTNyLEERxF6VU2mBCRTdFtwzVXYfr9zMYRiD7xuYiAFXB9TbtacVkTF542zagjHMJ2ufjp
T6k5HQe62Nr476mD4CA2YoTXS9aUep0PWJcePrDyRVXT/7gOQbvf/LoZQsBCJjsYB3tBk1Am7Qbb
1e7NOgTtRtm0YXkJMXgOOkgZ2hPGJ+f5S6a1v2OuG0mCfidqlqFNXUcApI9uGMV2laUOq34natge
jHgbkWiYYobzX9LhYMZoqsZcDIpU3nU1k5iO2MttLgv6M1qIqbvMwXRJZDNaJxId2H2nAyQMUapp
IA+hCzdeWYfG2IDXzyXN+CeN1MNSoZPGAGa1GUWvIUuOE6+8aOSnuZy9pet8lFKerq901y9pQHVC
MMk5E98xeZy1jbLyi8cT3umZ8aINg1OY6j0HJLAxDm5lWQ/tb3CMwcDg2w3k/JGJF+cagjomTFlB
InirH6u298PF8CpwA11f3e4zYCNHHGYIWQtkXhVy1sSpYqOU/yNHn8vgJE/FWUFjm+RM967mrTzB
Pw3oNjGrdbpNpY9L80zLu7lzYuXrRCX31q4jvGygRt/fW0lqofsvxVBTOX4LkeRpv+eyYaFd57ER
Ifioqa2VacwgAppzNrXJi1T1pAxAkspkV9X+aoDDguYkHcOjgiUkSzco+oTSTM75cR60I9j0fKCn
SCp0u2bNLmKEV1rbYOKiXUm2MOlmt9Z31IGu65tsHUJ8aSmFkU4WBFTFpzFonVk9FEomcbVvIeSH
WOKfZSAwe3/26mRExrIuwyjKyB3r0cf/uEM1OE2efW7yyZ71xrY681w0reyps7tEHcYLTDGOp/X6
903AtHTLpBYxEntlGdjFmPtR92dWymAFd93SRorg5+eu0XRlZZiJLeOYm+bLpI1nZFBvrDx2Bq7c
t5HZghGFPV4/wN0UFnJx/yxP0MQxzvBq6LC8FXBj7aGcfjQtuLEA5uTGp+hIXlHlL8BNZMvMTbax
gnKOnTXPGDpH3V3T7wdjPhta7VRE9SQr3DUCvH5Qm7TWSqhg1lWUNGoUrUaAppgydlYC9MQNfjJ7
dNGt3Pj8QdYVs3+aF5HrJ210Ru30uKjXKc+w/lwqn81otOv8kA9Hlh3mBm2HUnaz1f19MJHNIgUt
bSwWaKhhY4itRB9OiRgRqCmqBsLhdcTMsg4ytjHZrgoKW+n1FIU6BKr1Peu9KvuNqrK+WZCgl5Pa
LfPU4/fz8kbr7jX1NA3H65qxr4CXUxIUcCEdKhMDTqlvf+T6fVEldp7J7Gt/n0y0oq6gfR+gEXnA
6jFc6e1ACojhQjc/ru07mT2t/a+qu4CYTYajJBMpXJUVOIf6qIFhAZCqbL7N01/X9223+1rXL2sS
LEppRmNkOgQohb2UdnfSjzCoU2czmzhI/3Rec48Syx+yPuLdC3ojVzArHlcgj1rJeRNwsaXTnTb9
aUaTbZXEub5CmSDBmtKBpAvo7dYMgApMEOAePhRT7MYyGt39cG2zItGKAtYNM9hO4H0D30SNW3F0
DyjPaFNs/BDN35JwbT8E3wgUzIpXfV6XBAKNR3LA1M5ZPZGzZXdO6nJ0RV7fRunyBAvLw8ZClxCk
jU7vDbeGEz+CPsKdwEi43M3HSNLHsH78Ryd40UshGuFaaM5Id6HLCptX3hPS2XS4KfjtYsmKWBIb
E7NeOlP6ogkhiqsP2vyjC0PJSe07p3/WIvYAIwUVq3zV9Rr9SKl12w2xk+eSDZPo+Zu2bO6pqWJG
gIr62vp2s8T+kj92Y46rSiJGtlmCv2AUnEGkQozRmUDWfpjnJ4meyTZLcAzFWNV6vZoR84dT45r2
7AFW6AtK3B28bGWrL3Nny/gJdsdBNm5Q7PctM0uZy5XicG2TZJ/Jj+6o+9nTyiMqI7yUHZTgJ6gV
hVpZQxuyogeQSGtPUWSX05eCfL2+lfuRy0XtBP+AcsuQTOxtJ9ep4f/rjPpuM69uMGoxlJvR2CXI
CfuKhgnBO3UNyhBBoJU/eGhfh4eVxWQtnv7Nx6p/RzNeZwf3sghtVyU38gXP1LYLWrIXYBlEwzm3
XoNUovK7rmjz+4Iriqd4btUV+2EORjtE3a+ZW89Qzik7gRhOcl3tqr8BtAQVYKIo/QjXVc37IitK
5HSHJjm2uWlHaf80gbjxum7s79lFjKCECsIxoHsD6ohPox2hab8JB8m27XawvyGSGUiSALlLcBUh
CdWkirBv6nmi9uJmbuKS0NYf8xfVLZ9jN3PI7yxrBUH7H5GC86B4aXVtg3R/stzn/KlWZF0Ca7z1
4VraCBCOJ6lGcx1SRecNsdtf1ak6TEeICr3OIx49DjJU/t1z2sgTzsnM616P1sLSOIMY3OfVn9f1
YNdHbH5fsF08h80oMfH7VY2cJGHHbqrdyOiOGm8yuzH6h0xXfa7Knhy7bYpb5RCMlgwB78x8Lcx8
HlzF7v3SSc+WO38a3cDOXfpF3mWxHzBtFisYspWnszG3kKnjXQVyHT/1G087ayD3RuQuUUXJzoqg
pEEZKJqZQZh6jo/gUfZXIJL5KL25JBopdrWVCRgdrZXNrcMARQum6AWvRYzHnOaX+Shrqt2PAi9b
KCKXI4yxUEmDtAbyzMZVvpROfFd52ozngonudFc2PbkqwhWLswQvopGm4MOqKFxDlnce6Ze6VjAe
TovX3MDQ5jDbYDGS+C6J2VmCH8n5lIfm/yPtypbjxpHtFzGCG7i8cqsqVUmyFsuWXxiW3U2C+759
/T1wT1ssiFO4U37pmOiO0akEEolkIvMc9ta6aOyNMHIi4yoEvKZh4IwwwSKYvUrXwpKGRTXjg5Xq
2mtkD49NR98un+1tI94hmOesINSlkTUo7iBWdZPTdl+h+OtcRvjV0/pxc94huM0pYd5IGcWXjqnM
JbCpk39rjtEN3gh3ttt7qDm5xAX9zpc0mI+iPtXNTMp8R+d2SW0GKC3rKFh32oudPXf2U70c9VLw
TihaRi7ka+juHxU0Y3l0yZ1W/0FED/u/3ikurSIX5KlR9bE1oFitt/lhTrRDXoan2FxuyILRsjp3
Y5IGRZcHRpM8VnHlNGZ1MwzlSZ8WX7FbJ6pmFx7louFlb1rV90Ue/dhubqD169gKiHpC9FcklqAe
Ilp+7u6wZCPpTMbzh7FYJ4o+hdLPvn5WcxEtylZyrqKsyXiJVCYnxzuy3Jh5DtpTbzTd7sRURPEK
wqTKWFfeFU4FMPSSYZ4fD1v8o5KkFvMcTmiLt5Ogzb6XkHFSA2O64hH1DIbb8yzt2sIaJd0zys6L
rRDjI7HXWpF/+YRu5K5nMNweLVHZNnUBa5bODaOnwXhOxtPQDY53GWfjkJzhcNc5HtKtuFEj4lnW
cWxfSX+FBM4ZAHd3U4vQKMwAYEoPE2pVdh3oy8sfGcE/uFlZjTa4ARhjUzgq9ckVo2NrIzQu6Bet
UfSdCYBy+hZhwDF/jWfBvcKiERdLziC4s1JlSWhg7AF+Ncqe1RXOUFKvtAQoW6nUGQwX+GujJ6Cp
jLEdxS+V9/om8nEZV+7kE/cajXf7DI6L9PbcLXZeYuHsCcpHQTY9KlpwefM38owzCC7Mm0uTS3qE
hbOVdDfH8V1S4zqzyGdoyuwmc3S1UhYcGtFecTHAGtKkQB8c8bTGh/hLPTwPzefLVokguPNvTFUm
Gw0g1EX20Jfk9JHkx7MoSRMcf407/tqkjoVhYvHS7lHH2VcmETfQZiBT0BOrYNDOBv3jeTJTl2EN
jcKSeNPwhOvMzfqXpe+cYvo6Tfsr1mwFxTnbHBom5g4KhIE09fJcvV2i/FDXRFQWFJnEedxgy6FO
rZx4UpiD6exgmrVbK19DsuznUODdm36wsolztQJN82Nlw6Y+u4msv9G4o5gvf7ZsnKulmp7mswyI
hqQOXq1kuXYghPhnIJyjtWDC0tsSbtApzT6khld2mW/FmvtnMNxtY2iRYQwatmaYY0eimOlLg7zK
BeefLfqHWP17U3T+LXxWl9yONRhDLXuf9fPejv8ayXiPQaXvl+3Z+m5DA9O/x0fnycu6tlpUDPRC
TwWa4oHsp35R+3h3d8Zg9swJL6eiPOqyd0NB+fzAStUyGKYF45Y4cVsQIaVW59j0Z2I9EXLFEO6Z
eVx0aCIt68sE5smGN2rBAr/4sxMEiv1ze3q86TcTeIa9cn427CnQbL8ifxZ6IA9zDtLkWjuDng9p
VI7OazylFy9UeHezLOOS23GxYOwrO89qgLCHKlB63qTEZc84yVE6ZOSPThKUk88tUotC0pQZYP//
m1vo3FxQKNGVA2pi7H4xBcWBBLULQr7yxD5AIf3W/z+ce/O+Wx0nLj5Ak3cyzRRWDb3itSnZRVEi
uIUEEPyrVB5Zg5Vpv4wq/DysI1zduSAsbN8KTH3D0NGKzTMqR+ocNyYksrwmeQWlrTOVkRMaqX9V
8HmH4UJBW2J0K23A2DkX0pFo+stkp0dpHp1Q7h+pnZ1STAm4jQyxFk31Sxt6eFIUlFL8v/chIEpg
AoWJ3hhopD/3RZoQvZzyDEkrbV1qoyg3Zn6tdVft3G8Y/jMisgle3n5dhFnvmEv3CA21x8tLuu0c
7xDch0Sp6WpYY4IOqUMGmiZxNrztGe8A3JZRO5S1lOICDOlfYfdc4/koNp3LRmxiQATRYvovus43
zkXQU6IKy7NIbjukBC2SfMpNw7uMsvUMoZIVDBcdzNzS88rEWmVp0GL8XHKS0QGbhkfdtL5V3NKj
gSgf3rzZV5icp5VRPPS5DI8vS+mGFr2rFsldhfpoG1919f2GInwSoQy6TrMKUP8E2NR+HEVXH1uh
DxfGCoLzNrCVd63CGHdL+bUrLLRrGG6l7UDi4yxQt77mDWy1Y5hwOD+nQzwPmEHHjoXFy9RgRCh1
oym+xvvQNgy6XUP+OGSHcQfINUYp3AKPH2FA0E8mWrdNB19BcJ43qXGFMb4E91I4eXon70i7OBEm
ti97+Kaz6RqyBfxDN/mkgcpLGUUtzqquPTfTI82ftLjzCl0NLuNsBp0VDpc35ItdFX2D8zrL+6hI
bovcFkw+bi7YCoFLFoY+lmmYAWGQHlrzSKbCkUQTgtvZwgqE25VG0mjeT1guZAvGDmQU/3O2sF3A
XEFy4cCeQDgVVizSqa5+U9+wAqauunJgBeICpmAR+cSh6PS8ThTcchWa8csqd2b1Rc4fLvvCNgjm
gZhUzsdhzo42eCyMKb4nMeqWlbbTG2+5coW0EBjP31GYR65eMOJRwxhQggM0KYtnVN8tRBxDVPX7
L7vzjsJsXaEstUmaaUItC7vTnX7vDisvVztRQ99mLF2ZxB0izeiHKAlRkBmo5C/gb2f6mm9kSnbJ
jNctUZOYaJ+4E6V3nTyaDWxrQFJlhLKTyvYzXTrRJctC8ocrApEaI30Y69T556xCb+UJPRjsm6I5
yIuj7MGlVgSg/fLAHx9U3f8uHq7iQYCA/gIShh9GY3MJ9fNh+fWB/p/8pNRE+clmXF1hcFsll33S
JykOUpij0FQ92UYwFQHBwNPls7TtgAY+kZlQxscJ3BKy5Wqi/BMe/n3fQHhgDijvRQ646RErMO5M
aaY8F3MLsNB6WrqnKofYO+ooApPYX/ngDwbe5hh3sKbyr9JISCTaU133TH3xkso6LcrgykuTupIK
PkFd3UuzfqJhUzqKMQeTpeyWsN51NVKKPhS84G2WIlY/hssnMNbajbWiobTbml7TDV4hG65i9u7U
Gbeprv4hHF+MKE1dowxOAivmDAnqyP6eyl9w8ApNMBSyvZnvy8xtplobaLrH0CZ0y59CW8Gwduwr
xTVfiavl4+KjrdfTaE4AKZoK56BzFeVVzRWBy2yeNlMG8RhULhSD57RBy59sjNCkYRUqrblJ5uOg
fzVJcNkxNxfsHYUnspmWah4q3UShWqqdfkHv3TMRta5uP45gk1WmeYA2cS7oYkRI66CKg/fKcX4e
YjvIQYKRhaobDe2tnk7fm9FyDAgcW+Wyn2TqVq3oA2TbzvefwCU5bYbSgZzJsLOlILk099AtO9Zq
vrtmOd9huMRmwJddNoaq7ilysidW7yZxeBtlV7DfqWh0/ndBeWqtRkI4aVucKDkhN2VseLNu+cuS
C5xjM2itYLjvnGLJu1jD5JY3t8nPaOozpyqir1esGGg9ZMYZj4cELjgUqjxVaoi3bFQq8dkBDonr
PjtWEFxQADl8jioITpKWvA49ateFK8WV4LhuOtgKhAsKZIa6oDnAjiLyYcfVFdcVBHf/9lUeUQrG
Hk9Of9rkG57ikviq/GiFwR3VGORS8TIDIwpzt53NY1qX3miJ7sPNG2gFwx3HCcwoSlUBxp4VdySz
jx7q2yzXgr7vPxGVHC472aYjr+D4Y6mPFTVHtjnqaUY7yPh4+e8LNt/ghvh6Qy9DBFndy6ybXHuE
Olk4iHZGYMOH2mRpjSkOkI4SynHAiLH9etmG7Sj9vkh8V0mOl0YKMihsvWn6KNh9kqG5XSHDs8Pa
pVQNILrkljPZtXZ1xNuKr0m2qAtk89Jb/QYuGiyojEPnBBtVk69mtU8jA0lD6ySziMBNtGNcTDDw
QGvUA1bTig56vVebnaFdcxesbOEiQhpGhjWxsJMnt9R+LIsgqb9d3jORT3ARQSJ1EnYWIEx7PIKn
9KCNIv3wbQiM8jJ5A+wqdwdoUwLtq4T1TyjUb8wBe1L4l63Y3ot3CC4d7fVkaCnrMCJQT7SXz0V2
mPHpeRlkO+K8g3CeFUmgToAoqu418edSnf00kZ2uC0ayOGEhuNNEWJxzmeaoMy0d3etp4822fDs2
CXy4AwNF46W99vmyaduH5t00ztEW0PtSnV09iQk+wKeuxxMtCeJRFn2XbW4UFI3RDcZ4nniOg9gG
jUuWGTpaXTEU4qZ+8iTd2S6bjCP4OiuDcQ9DLxsnwuRuCmPA6DNKIri87X00HIz2kCfP10DoNhvX
UCHEwK3f2MUVeGcXXEa0xDNmBp7S4hH/UlDM2zxJIJT6F4Y7rGVczsq0ACaVfQi8R82XPzODeeWq
bJPrcVwlC7I1tcj9GPxVRlt6iSyaORaZwW1II9M5yUbASOOxyW7Jsrtshujvc3e1qsSlUhb4+2PR
4bmoKm8XO7xibAFdxr/3gn+SAq00UaUIIDVxzB9Mu2Tah6c5Qwmy9GJf9Pa/eUJXcHwQjZZJTULA
VbL+qGbkFFb6ccTtWcrk7fLybZ+Xd8u4YBqBAERSJHhZEx2r9MGW96P5cBli2xowC4JOHAUnvvXI
rAi4KxN85Nhls4+s5VARNUhLKN4u9eNlKOZMH8omjMTwP1DMWVY+3Q9KB9kEQI2Lsa+JGTl6Y9yE
yOCNoQvM1N4vrXrVOX3H5MJBCVYi8Fpgs4rwfppnJ8s6QUzbcnHowyOhAkU666o9t8oypbwqrAnX
dtU8Fl38KFXJ98sLJ4Lg3ECNlEEeOkDMpPKMetrB2wVJNTuI/N6sreBu1ISUVS038LTk0B0UpuPi
M3Wq0L9syeb7xBqH84E5721TKoHT+pMXHVMf9A2H4ji57UE/Rp4qakMT2cXtv54sUR0pWLqSyI6d
645RLU4BbUO1uWmswRnab7aIamZr/EddG8ldDl2WxmNIAMoEQMD/5/1qH90xYRx6MneYtdsP17Si
rDG5C0Mf6hpdEMBs5pcohlTr+FpPs8DXhZZx90U1GCV4+oEC6lYdksdJYD4mb+HPZQe5Vkf2IFAV
YDD3stNsuz8+FBkpBhihuUuEJladaAV8Zs6loyFn/jLKV9xThmwZFpMGYMR254c47ZSkbyBP62mx
n3V3Rfl42QT2//94vN7/PrduprmoWtkTBIlIDeaodHVoxzvjaNxnoH/Thc13WxfH2h5uyfACWFZy
BXsS5UdJj/L8olBBv8llk0z+aV6DaFEHLkeUNOlBKW9ssq/TxbHCZ1UWhdhNa/C1Ai5wBR8uPLNN
N4QZdg2rR7O9Mp1S6aYUpY1b1yCaZn5DcEe2JOhqqBZAzPFDhAJmZj6HaeVog2iedzsCrpA4VytS
Uyt6AqT4ZOygkeNEPkawmEoXhHdBsiEaRhQtHud606CYY8lcu1RvldpwzOhBmiLBB9lmvWG9fpzD
RaO2DGSGVa3fZo4ZKMfcpaNLT6On+PK+GvwrDtT7KvJsxVMypYuZ4pM/1IddPyVeLStBBxLmsmjd
iVJBGrF5jazguEu+Ncsom9imJYfhgDL3IT9YEF4XlbYEXmhyF32mF1RKR8CkBMzwbkrR/2Qe805w
dAUuwc8uK1rcUDWHSxjNi9HfUpCUSOHPyxskwuAuepKWWU1CFoGGmxGsFkO+16JrvidXXmeyH7HK
KEnajRhfA4gaolWnMlDRwpdS2QmcbYt7Sl3jcNFhwDS5bRXAKU7doQgU2UEIj79Yr+Q4HOdP9WmB
wB7gWxqknaOIKPu33QK0PEwRQdZ5YiijLpZWqZHEDmUdtDEtnHau9oRqt106ZtfctpAl/ReM27he
LsJiZO8EYHTchUS61Y0quOwbm1fHCoLbNlDUN3Kb4eqw4tupuyutQxUeoxqxdxQYI0LiNi5eFolW
7G2l1yMva4tTP2AD9ek1VN9yjIYL4LY3CkpJUD6wLItvRM90O9cGi92J8m4oDzRboP5+S3MR1dt2
Hqa8A3GBQomV2WpHOCTrcq6CJCCP4afsSxsMvuZXu/JNOoStwLj/EuPfQflvBBSLwrGHdfKDDIKo
IgCd/2cmESpDWVb0lb3ZN2CsTOT8MA7ttLByoCn3xGkOhWeNjvYNbQO+nTjX9A2swTiPVBb1P+up
tV+g2euE+desETVnibyDc0Zlliqjr2ERhnrL6K9exWxr/rAsIqcXbhSXYljNFJlhwz60XSXQXTCV
ePS2DZi4mu1Jz5cPM1uaD6ktvtvRB6GpJr6Cz2NwRydDNzv0/GThZ3NMnTQNwvLLH2F8uO3Dfk6W
Hhj//3fFzc15N8PkbnhqRoOktyiNT21eOHlUfFLset9JoQs9r91lc7axbIjEgbvlI0X8pKdLaS2o
8apG4hbTspvG7qbEyLNUtILEZbNBGNT3v7E4p7P1jMqdBCzG/Ms0hn3Wn9dqTvydMddUbuSJxpi2
6jxrSM79UjSySUuOinne/pDwCtDHqRPWN1J+HPXPynxd7rkykctwM3WIkxb8dV5LnPQuRv2v/Mt4
Zm17XoIeI60QJLub2wdfx7wH0dE5zMVBRW1SahC4ypxFTklftPmvRYpchZoCoC0GAkhkvCNxMTCU
Mkka2GNKcpDiX7XN2I0gJVx49Y5xbkC6/Fh+ZdwbjQvOXO+ym7J9+nCyV+hcUBxTqtsGxvg8KWt3
qnFUpGNoTY5R0x0RiT6J1pRz04SorVQPwKozzAf+SLLaRQsV6O2DyzZtRquVTZxvqi3Ri7JFJLHA
dzAZOYhSoZwo+ZdRtq1BLRAaNAqaZLiYKEdNpE8VerwJKJvnl6V66fQ72l/RH2Vov1H4Xti8l+ye
mmh2y9Xclbsgbk2MWApu/c0vnxUIFxcXKdHnUUEv4iQ99P1JrUyUlo5g/VerOiD1D8m6KmLhEQjy
o7qNxhjO7QybNnZsoDMxVYgr9eFehU63SgtM8DSGk1jkLprtR6mPT2lY3OmSnDmSRr61lnEkUHYT
2L+dh0BlAXUHVfsod2BJudSmicXeyf4hqo5uwsDc4TV9J5JF33TOFRR33M02LMnQAaq3ZFchys4G
w/gix0+XvXMThmgaZCrAOYGh4/Mbmxppb3aURZUxsOc3xTpl+eNliC1lXjAQG9A3AA8SmiW4ExDH
oaq0LRLUoXfyv5uT5lFfcvvX+iuTtx5/vC4uyIP23s/oiwB527rfyHwTXGcWVj3jmHuYw5SeGpBY
DXso/UmfgcgCplO4tleLapTbZZ13gwm3qEVvSoy3C2WW2W00cMWp7nyXBBZ4F29YyRfjOXuBpZtR
ZgWpnu9jCWm8EIUdpBEPxYEe0eof6D/lhrF1uez5ljZO9CbmLBKayt1/YC9mmgLAtffxp+gXTax1
0u9ZASsPQHsmqFYwr/9wDa3M5E6FJmnNAIEMZGbZSaueilz0xbuZr6wAuICTg4mzQHmZVTIV39CS
GzDu7+rCcpOE+m3c+pk8Cq7W7RR9hcndd4ROoDxnmPjrA+pl9c7ytFuMWoJvVDyxJVpC7tYLm7Rt
zB5oc3qXqbuxET3BbqYKK3O4FKzVWllfMIHo0b9nN3lm3xz5TlsctPz3ATRHnv/JT6ZAWBsRmcYF
GlNL6mhmteGYPiZd69iF6GgLEPh+sLFqIL9WY/GS4jU1PFAQXXXFvK8e/4TY631WYWqCOcPkQdrC
NV6VHRSQg6uksNdxme8LwwC+LoesYtZZb6FkgnbWTTvRo9umN0BkV7UQfiDqxLnbVFVDrhS4xxId
8ozG312ZBTmRAjRae6UhkrrZDPgrNM73ZguyTuOCUrCR5J60GKfa/Dl2lYAUZhsFuhg6USwTL+Xn
wdYc8ynUNCT9NK2CXpV8mpZOEn8RxHQWsz8EO+MdhosLedZkpq4jP2WyGOir9uRhb7qggUMvA0K6
1h8uA246t4ErGvKCaKLgO3ZndWyIRjFCI0npIdPo/RLNwWWIbW94h2A/YVWk1QulADcLIAyzgvZB
ULXHGQOJ2vyglpLgi2lzlzAkqBnoP0ZJgruFk74Yy8RCarOM45sUgrXSmPy6X665klYw3M1bxSpd
Fpl9wOvtvkjzHWg7BLf75uW+guAu2T4dO0pZi5uZh5/kQfcVzQzCEJolvXHFuJGxguI2KKEdGnVV
QM1J6LRV79olBgcxmHbZDzZdbQXDnSCjtQv0bjOYtHwAQZmvGbHAkk1XW0Fwp2dWy8Rse0DgtfWO
lJCH6PWbebZ8dWCPlKV/2aItbzMtvDziMwVPx3xdXoZ0wkwIPsBoagV4aDsoYxMkGL2/DLNl1RqG
35+u7nSFUVpgCDoed+hJt8PXLv+rr75eBhLZw+0QuAiHUWKTnM2Yum3yqdZaB//rz0C4PTJVbQ7z
AiBW/V2Tfc08dqkoo9s0BJpJmkJUHU8ZXFJgKaWiQQoPUbQu3dkyj3JLd0o6CDZmCwYDgSZYFwCE
UbDzyNaTQk6QHKD0WVvol8oOU6cFjVChTgTD7b/WMmU1DTANeeuy50jKnE40hLJZJ1zbwu19rNYY
omEzjqNrOuEudscUH2xtkFJnAPuvvCevXSKICJtZMBsYUpjGlQEKxPMFzMeQQlOsR7hGEw7JQa6Z
lrdpOdxJiXGYJBQz5P6pC4mj29THRKRv9sU1bzar38BXUeYada4eyTHkdW96+TaUVIdSL8cA3WW/
3xKjYAJK/xr7q9CwugdpDV2ecRoR0Vu7c3I6QiJvcMhCVDCKmfcqPjYyw76N5miXDhFeTBX857xX
d5kcegmhriGDKqAqRZvA3IdPOcAICWU7A7FM4+stib7Msz5gARhx8OIhaI4Hy9OfyQ6vmm4x+pkr
7FYSYXJBQB+tNjJJi4w3sfe9We5JJGqa2zo1a7NYVF0td1zMZIGUPOs2tLwwaXdV+7MfiuDyrm7F
5jUKl3yqmmX1VQxDZHk4lkYZLHkN/oDpSKCgk4XFFVnoGo47MJKq0irMYBTGah+tRfaNqjs0pfZ2
2arttQOLDBOBQ3zjAtuQ2kuSt4Ch9fSg5kbjNAkyDyX8QxzmJqs9ymuitZQAJ9OGl2yAKFA8fY36
+PMV5iigm0dbPThE+IIX2JQbiARiZNHqkxfoXx6mJDpkS/FyGeZXUevDSVrhcGkhtJQzMNGhUc2e
TbS4Vw/IEXt8Yo2HPK+pM+voy4O8hDP38Q9S17cYzA+MefLNvHsqzNKVSvkYRhX6JWZfVeuvaLBC
skRPKI4/5GDKLfTIXwrjNGTy7DRW5ppkeug005+qAS8sIA5tpP5bZHXupM0ugRCMWc63uh0eepqe
oqXFaxNYEoel2Wek2ynVrLlaL/tQdumdSJ4DZejcCgr0YJHwi7j9w23gvEqrGnwTsm7mWEXIg1pN
NIZPTTP9uLwNvz4vL20D71VRD/FTHThy0d9XsuJXs3W0ot5F7LubNQU5RxZA7ciPxu4pTaeHZMif
86XwQbXtall3wlLeSrUsIpTePFUKSqJM3wszF1xEQjd3rcjazJonH0HQ8mnJfyTGfMWjACivfoNw
AakgfaZ3CW6ZiIY+banqqIUUGPZVdVZ822sG04vCNzGzdnV2m1hp5BE3h2d91m8Mt08diAL5yyNe
z/UgB/kH67xfhLWSzUVcwXI3h2XHdIQzsLdtVC/cGHocBlTgQs9247v2wDRNlNfLDiWC5PZNK0Ml
Rk0Z+6a+jTjCcfMjlibBRbKZC63Xk9u4bIxGw0qA8s88TouHPsuLDvYuD4qdJEDbvLZWq8jdI/ZS
lHo344iAcBgUAVn8SjrjkA9/NyT2L6/eZrl4ZRgvRRw3EHyL2HhGAgUurzukN+HhhwYSwwNrhLZ8
WTBHt9kcswbkigCILFWoMUAm2cJcRHkzPvWvyV3jT37hj3t0KBeCoMPc7kPMgVys/YuzA3pw56eB
pBImBKsamGMMGW6zDxq73tGOlE5adIIs4FdOegmNi3ARBO+HMkLWoeGiQe/qJztJFcfQJmjDLf68
0EPX/qW0xouSR1eUPpgu7r+Gcse+jvquaccGLYq98SL1pQ81StHg6PaBe8fgzri6aBMYt2Fet/R3
epXupVS9UdRM8NLInPzjKlp41UNTnQKPOd8zo6edhCsA1YKaHpMovyvQmFOoaSA34YFGOSqjkyNN
8v7ygdjMfdV3WC5LaJYkGpUISQ+SuXsaDj+W2hacOREE541LZUr9UMIyqeme7FT9JlWtAGLT4TUF
dSPWxIIPm/PFi1Raqm1ZIfzPoHYtYk8fpre8ln2MS/59ecE2v03xif0vFh9B9BCzDbkKrFIxn3NF
/7TUhd9G077p6z3G197KUTkRqjw2cnmbKIbXd+mNlmMKLFMFm7d99Fa/hXOaHhx3uYzf40U9pFZI
AskfitbCPHfDysw827ZqZyq0XZLXt4mQIXhzYzWiyL/K0AY/tNnnYz8WBU5fSea9bkw7bRJ1DG0e
Pg2Ve6bdYX6QCBgkTDqTcsDVMEzBbFku+HZPc5oeLm/q5uHDqYMOlI2yMz93ZkxKmlkmYBYiP/cV
Gp3j8U5Sja9FMvlZCcnt9i9EOAEqu0Q/HPkVKhc4a6sLwZGJSzaZ79TlxpYmF93C4/y4DJ8zKppb
2DwjKzS21KsUqUIeWY4ScrFJN5w5Tnd6Ep1sdXmyonZ3eTk3HWMFxYXMFJxIYHSCYU2jfu/G+LYm
ohLRpmOsILg0CBPpGLOLWBrU3YTjs9ocZqEI6WZeAj5LC11P0Jzm53CKotOsOcbz1L9XN8o+nRP9
lX3Rn6DY7OtHyVs+ocdamM6KkLn0y66GTrdw8XnaPYaMdixtKGIn9JQ7XXO0B8NZ/MyHhqftzaLn
su3Ub2U1F0vDthgNuwY2uWcVmNQf9vEXyA2hX1PyRL2U29H0N9oHTs0Q05dDU2KN9Z0WWLvhOfMm
4E3u7BU3mi9/EbXybvrmCpALmUQ2pUReNBx1dK5rOvqumu+XvX/zoK0QuCu1j6xW7iYsoN5og5MU
bWBVRevkQwX1mEhwBWyegxUYd7liVjbqKWP/spqgIbdaeTR7AcRm+4y9wuDiVDRXUZKz/m711r4H
SehN7lb75Mny5J/m7eLqgbwP3fG4JE61Ew0MbUbmFTYXtcYprTXaYjHZrAu9qfZzwHrKY0HEEi0j
F7GqXJqNnMAryPBVrUBaO5aO0Qq+hrev65UxXNCqZj0D+RYWskJzaKvtQEoY6z+JPgYyKAkL+bCE
j4awM0dkGxdMusbULcgOs2/j7KC7rbN8oZ/zwadufTIwN5S/0dghPy8fAqGtXBjJ20SWbGS7XiHd
zv1fve1r+jdtuY+MTyT5Suefk4hiW3Cyf/2i1QVnN9GYjilWl+i+PD7no+BjQxAZCV8zT5LhP4M3
0l6+IUG76/bLrvcWdC7HvqjfVYjGhRFqFzoep7CA2SlsHNlvdyHmxl3zFsOt+3YRNthu9haujjlf
Z40nfG0sLPDTGOO0aM0O6A500YPP+sVEYnqbNxyqNXgXQ2aHWeHzbKQZ9P8QBTZ0OUxmvzONZjeF
5c4k81EGV/Bld9w8A3jTAf2CwrpUOW8clnKyjd5G1O8xGqrI+zST/NqkfwbDjwagnIdS34zuj4xE
+8T4nqn9IRLNOGz6OeNSNtDNq2q8CKxRtGTRWHeygbnnfpL9oksFkWrzCltBcCEjbzQ5t1iffgPS
rE6RMYcgv5VW5RudLZxBZX/sQxq8AuP2psVXRNgwe4gzeSTI0CKpfIm1fQfXY4KRceSG7nIv5051
Wwvuts21NFWsI3gQZTzWn7uhHaHbyWDtVOZS+WW6nKgiyvJFENzVEilZWhkDQdDvphtrXu5pKSqg
bXr3ygruXkGuqI0tOnW8Rer8tI4eVSXxezzQXz5E27Vs0wZzqoKHmA/Us+qkjOisQy0rOciuGdDH
KogDcFionwamTe6rXyO320VPsuxeRt7MAlbAXCwcUUTGVyCyfTvCNHSW+LEyHDo8pzd1v4uLPtB1
yyvTVFCT2d66d3u55KpLwxkDF7B3CO8bdHZrmag3QITA/vvqzgrncAARCgyL2u+y7qPLxrm8cpsn
ebVynIPrmOxpbBUAxPxRtgVee/w6+6yGoofrbRd8XyrOy/FE3I0SPqLweL6v6SelvrOVp8umbN+I
K1s4N6dxERrVhDpxpMqHFFlTWea7ZKreVEl9U/va7bqXmUh7xYjuRr3ydQppl8u/YXO/MFqGFjWL
oLWYj1UySYqJwsx+QqHumxaJ9msbAO1iYEO2dcXkbBzlVMuMFjbmJdRWI/nLrI+Cdfx4mCwwUaHM
gXEG2UbsO/c5bSKLmUENCYQgw6kIwoO2aw+dcGbyo0ecw3A3fFLqWpHEFL32eeSMGsYm1ddxEGkL
bDjFOQwfGtQ5VeMaMKO7BNYNqPCebF+9z76zNpHWFOz/Rlp7DseFhL6b4lrKAZccoj2T2Wbq9UaA
RH73v3raORAXGYiiT4OUAYgYj3p+b4gkRUXbwwWGZq6UmdBE84oaJM27NnQmKsgiRBBcTLAiDfJx
EkwIVQMi6/Gd2fU+xg0FK/UxfzhfKe7IEDprRWoDpkR7Xfo21xlooMGgTF15QkG0F713MI86z1fO
8bjkyCiNKVxG4LW+tUOD9M5MXP15DmJw2NuvkZAb72MIP8fjYo7dQCFLY57AZn6mE/S7d9U+ehhA
08Eo3xe/DCTIOAg8/WMgWqNqPKNK16eE6BKiRL9804qfuiFoV/v1oPHfl1HjvwCSsJbtYYJZi4KL
1a0wDFpijtC8+zH4YEbywp+DG95bQYGhUDYnQ14vH7DL3okPg/MwaNo9KL074Pfj49D1bptGjmoH
l0E23hvPl5GLF9ac1TE6WDVv3vW+FiA8Se7y2Hr0Z+PKR9uLRGVe0b5xcWMKu3FBty6WtXqOqtMi
CW6Pjc/Ec4u4wKHrkqG2FACjyx40W3fZF0dzV/g0+N+z83MoLoDEeE2hWgWoJj4t6v1ULNc4OaaD
TbQV6VDm4o5WLzVRmy0IgnFzs3SnShGNorBL7oOTvwPw81/Qg5hzAoZwfNv0/j+LpR7YBFa1Ey3W
RnaO1VphcRfuYphD3hYwZsbG1I/dvXLUD8uN4U03po+ymYuSMTjUusS/7OOb8WmFyx0kKdEstHgA
lyqvUwUyM9lwhvFhJqJRbhEQf5aUMjNTC0Bm7Bn0RbW+T6ln2CL9040n+/OF5I5QpHfg8mxSFuDR
bLZ4uZ/ch8/RDb4DfAx9svqj9ioLLsvtRGa1jNy5SukgjVII66wHqMlUQblTnzt/xtR46sUPoqrg
ZvRboXFHyyri/yPtupYrx3XtF6lKObwq7+jUdtv9onIn5Zz19XfRc6Yts9XinZk3V7lK2CCBRRAE
FoYFTPKSXWn3meBEaKZVWAcla7+ogzlWylrSMGQduf3ZiazqRruGx+bUoRVedhsvqk3e5GzpsG+O
G08KH7ePOp/1UC77tINYvBhCbO0VCNNyazguVmBWd9yBY1wTmQZDwcgAmlyeJ4sJij3kjS3lM+cU
J/lluc/PvN1YoFyJfjBfajYa8j8oSveC6QsATZ0gtrf4I3kjGmy811xFJz7qdjGbsTW7oZW8JVH4
E6tJfvtoezchulEMTw9GEMZwk+H5rbH1s1hYvbuACUDFi8Bc2iwXYdgs3S62xHiVVXroqzSXcfDl
5pCnn/aNh+zUDl6rFMTE8aQUGRFRBa+q6GaFrwmnRX6WhMdE8uZGZBxALHkU1JSqJgUtkZeB6TI+
/nWZwL2FkeZieCLNWRdXeC8tCEQP4atW2WDCRkvKwn3fX7wNZqqPBkmByoA6ErylQsx0o9x0aHZe
TIxyDlFDZi2WhPptDvQeDZ4cMmu+35e9bRvgPEe3Guhf6AJAkHA33QJmRkzYdcvsVi9uSoXRz7O9
iO8iKO1wjsuzVoUwP8WfikMT3vAaOoz39WAJoTCzinhOqHqEPG3ziiSvOQleO/7U8de+nI1HPbJX
79pQKKkasyF2JE4U79CanRwEV7IlNwcFau4Vp96uXsVD+cx5uj/6/7yd7KNsCi8nsU8RbUN2rV7n
KHA7/jULalvVJWdfS4ZV0KmONMy0bshgFXJ37oYfWel1ydO+iD/A4K+FNKiwS9P7EXNpcFHCoGK3
NYuHRLBIpDDbqt/A0pntCn+IFN4lUgFXMnC8HIfQSsGAaRFTNlvcmhQPCQ8ztbXDf9SPgkQxEwxO
WqBfZwuu4ZJSUM6KLQkkq5nTfmWN0yGI9xsCayBFAb2qKoLTBv9fZUQVTJ8pQCqHMEhGqlICLzMS
Yow9Y8kgZrOSMQRFNlQLovJCbc2+Hs1aemWs2qblrdSgwKKbhSwTMGQaIUH/RFpnS0t8Uc+TxXky
rn3Sgd1XvwkdK5EUdMhSU+GJA1qJwpEvXqPi+xBaY8AKj0WWHAo5GrD7znoH1YhBNN97L3lowPcA
M7Sih/gSewZmXOumZJUHCdHH6NcI9goZ7QAmi6OE9VMoIOFjkCJVElTu+ZtJq1yUuS3iqe4nBo4w
5NCRVoMi0HwBebddRfcYwRPmoMvF+C/2fLrNeOB9D+mYquENVYHpYA89MIjavCU6IGX7ig4ojI8n
ESzMxw/t6AK6T8brDsMpfouu5rGVtRY6JvOTMX3VjMje9wmWbhSQZG2lB9oM3ab+WY+/qclVJhz5
9Tka7vrwEi6sZD1r1ygoGftiHpQSGqUowCwueYfX8/yoiBLjzN4G5NWuUXgSdnM+8hUERYj+kYKe
Tv1ock/xYbR1lzt0LHpt1lYRxVf4BZqldM4zYGS9WM0Qm8HE4jJl7RWFJfPYl0JODD64xH58lA9o
x3GSI6sKgEDFDtirFJSEky6ORkgUEcFf0N1JxikT72T+SdNtjUUCu20OoBdQVHD+gz/346qFCypY
FbJqqtJaBle5oR5WpjaCnlwF+fq+sYvEmn9X7V0adUjzDSZRVRKkkUbG6KWwFx9BHQ7P0CstyTdC
s/EHa7QJx0raITKu0RVkMgfksX4G5XSGmvJImZQkKRRfeSd1AltzBFStcF7nBY5w2Fd7+/KtvatN
+VzAC0OgBlA7OetecVtD4cGs7eWog5A9d2OXVT7A2lXK9xZhVHJ5hMB8/iKLuSnPLyHm/Y0pI/rf
PtDfFaN8jl/4MFclLKSSv9TjxUiOS+0yFo/YxJ7NUF6XDt3YZB10Gdz61XDDI9psbwyvszAFmkmM
yNwqyvnkcp7HooVGwRcZ5UyZmz4GZ/BuXEOLZJx685/X8iHsX9kGAZ0VbBmVrIOwHwJlL/RJ9VTn
RAiRWaDyBzj+tVX0CJY4Dpu87SAnOWDiARgYF4yQmCzNi/zkKDGOze1L77tWEgUrc6nrCS9j06ID
aljNwCkdQmwpCNYsmd80T7FAbWmLfnBllYgxTFKiICbDM27R5dBz4r5IKkzyLg0fGSbJkkHhRy+C
1rpHCwFyoaWzuPKT5Msvld/a9Zlc6gVQTYMYb18oSyaFITAhkJct0MtIXwP9p65/6f75eLMPpiiR
n7AyxS5YOm2MIELvUkw+AJcXx+p93D5C362QAoxGVMKiJ1qMnatyz1J3LIy7oETmCpONejMCI9z+
sm1HBe8CKfQIl4xr9Qhb1bW+JB0iFvMHa1sovEA1QZdihh7y/MUVjfJRXGNk/Od9HVgyKIjIpSxU
JOK6enqopdoc0XrBSlMxZMhU/YMuTXqVkr2fZtVSyaS2pXF6zOnbV4WxHTKFC92Up32gYrmmZDSL
yQ//VcrrHXhkyv3rpBDnhkQYoXgEwaKpTideL/6bUcmU/2N4C/r7QiyWOsq3mFjhG3r7dX+hWPtB
uftgZOiWIgDK9+cZryzGTZZ82xfBOhJoWgld1ZK0J3aFpwjMmsXjSmqppgFOQpx1oc0KSlgqUb4v
lnEyCQJUarnP3PCE7hS5+W+eIlPevghVridgYrHnTrf7vjnJEeLMLLT3V25TE3DHKyhDkzBnjNr/
YtZiPiSPiqpw0PhXeXrSRoajbG/OSgZlAMawyBjkjXQgufAuyJUEiTmYmWngUZk7sPgXROIXv0VZ
K3FE5RX29xwmg0g13i2Mh8nGlAZTdcYT70XfW5PMP1Erk/S7FFeQJAhos+F9UBuwXozIsu39BspA
IsxGUiYJv0HWrAKJ8glDHDyUh94soMxvrNhmxV6sfaTMhYs5TGInj2IBRnH3GThBs8AMBIYrb79B
r9aWOiO0JNSNsIdeKbqd/3p9M65kVdFvIFw1jySEMoyXSRwWGm7C7UoydXLMEciXMpJdEOT7Wn+K
FX/fEciO/HnHfmtUEvNE6uQcmqn8S13dd2Vuq1NkNuH3fTn7eih0WYw88EWGdkRUM7XlbcFpTj90
jNKbfVtQ6MqXeslSYWohIhGb+3zEUBwtu3b5xLgxbWfGf22JwlPYEVQFx406kXOuDsoZlLD24onP
ggX2Ftv4jyaOLuqPfo1eWLmWBZg4vxyE/C5UYjNc7vd3h6kTBR41nnqHaYFO/DH0Uyf8It4KfurF
Z+lIKIRVmQGOxC/3zI4CCmEEhXBN1lBpPg1iZqUajpK7DlQWSvuyr9tmwLraLgoixg7NIYYAGP7r
epZ6o0ue6f95Ax5C75UYCiL0tKjGkiTf81K9oAr2sWlme18Tlg9RWNAM7f8WTWqfu9KXg8f97zMc
iO40AjEGFy/ER4v0MWy/8MqPMWY4D0MFuteIU7hlSVsY89Ie1O4mZTWRbBcPvG/D26G8OgWDoe17
zYAO1bfJHZ36fijM8ZpgOodATr7J0d3e1k3RbKwkNWd0+O2v4QYD2Qc7ePO01Q8Q6x7M6TiJ3p4R
VDCnaPeShpqF3pasY2Ri7oVhK7b0aV8sa13J/1dStXHEIMKAPHtONh8/ZSGzIJllHDRCoITAKIiE
5IB36LcCUQRnHWoxArNANEFaJVmEHyyZFEoYsTzmM3kRXEBAo54FxS0KxosWAx3eTv7VwnU9mDVE
FfYie92h9VKPPACKPmvoGCMYBJXPxw3iq3HoMgJ4pCICOSkvsVHM4kdX1Z39nhWos8yBQgreqNpQ
IG5WcTdde52Uz/vmxrLyNzdcLVuTRJh6LcIaWnDooTwHhHbW8Fk9DJZxV8O/AhPEyg8iq5hsP75U
6Fx3kffqzGkQOx+HM54f3cjWv8fn+HuCJ2JSA2ju68kwwLeYe6WmIefLkpBSL625W/LCErBXXOjs
C9kOwSQFjMeKpv02JJwPu3jMQjxKjKnPGyeFt3nuCyxlX8ofjvh3MZQFZrqY6eC1IEf8+NpfcsvA
Y7eMKQuY6oY8PWuvth3rXRxlglMliUmovDlW6EuIJSTkKRuPVQK0bem/xNBPmIui1LGWYvHizJ4D
f2HVQTDUoF8ukzJM5X7A95MD6rJQyTS6IMDyWdEDWfzf46F3NcjlbmVogxb2Jai1YQPJ5zY+ok3N
7OonLrnGy4WbGMHXtlW/C6MC2GKIpLIiL9115g18Zk3ptVdYNch/uI++S6GOJFnPxEVP3xCvvnZn
2cqPhIA/cPOLYc3PE55rUHdq5jbOquixxoM66zrKsg2yDqtFnfogV9IUFq9yvdMF5Sk10v/muyp1
QklqD0ZFYh5Kd0zr3FRR+B4Jl8mI3H33Ze0ZFcUWYTLORg5divZQ8s+c9CKx+lpYy0UBRBV1WigU
iFyG6q7ln5WBcclgqUAjAh/oqS5ircIqMTH2yGxjR2ENRWEIoVuVez4IjNyAEll+02K0Z9A+RMGP
/b34Q5D5y7TpOWZDqahDIsK0q2f0y2HYF1iSOhNUSEDT6TjeLlaFmKhALXzwWn/OWdX326fgu3gK
LJSlrNSGvMuTzhn5kcwkaXwNhVIzOkpmn0lmQr63A070LK65KRI5e/OjS/ukYIyGfFs/k7lfmdP7
zHp/hhlqFG7EgoHZzSN2kLDzk+qbIrU4a7CqVzCk4oaN113WMc86G+kZp1JsCKVEDivloTi8Vfzc
9C/gLMIzdoqJAEwdWVZKwUYMVtC/SjhIswlnRlZ5RWbEG8zWVWaLBxcIdyuzEJkllIKQKAw4xchg
NgnfWaNwGOPE4mJWdTzJ/+8ZC4Ui6YwBz29pyOAy2a2JuYguSA8PeFG7sA7N7WJP/d0RKERZknQe
6gag+Ha1hxsonydfvhVOgQ1+54PsDhc9N/Ur2B0t5tT77VKId+k69eDSYzzdkJRvhjrY05nc9Yz7
3pM6kwfTCkZ2Dkd0VViimUZm6KKTrXjLEEkv+2jE2FaaeFceMMxq0PEzOvFJne5AuWsuJeOWxPBJ
nUIcaarkUSF53SzorXB+mMP5392bf+2lTgUlPBfpckCsU7opX2VnORnX8VbhrQZeSHp8Zn9SrOzC
qtllaUahDfjP27HQoJkxnsbuZmblV1nfJ7u3ikEGvaxEjQT3QYNu/ttkZPkbA5x1Ckqivi5ytYAC
yYH0Sow/MIfUCj8lfmyPJ1bdDcvWKAhB10siZaT8swiv6lSZSe6zBwv8Idv+bgoUhCSa3HQheZHF
nPMnHLJg90kd9EbZyiV7AqOpmTjaIXxgpW5YylFoUuZTpUckFdCND3NhgyE7ZTHIbfdZv2MGXbnN
D1WPWQpYwL86Wxb//8v8RLZ9B4bp8m2DizJOfKulk8p7UTTMqE5NgRdRKsjkgmYsnEGhg1CHocBV
WDhMDUMvqB0f44v4olmGV6IyKnJCN7ZZ2E8sbU8/Ci64CRNDSpKwVsLMFnXuoZNbS40MsxSelbKw
9zF2uzt0tW8UTNQNJ+fFAJAltTetmR45pzPrs+CkN6wOedZqkv+vEEPMmihEdT/igeYaR5UtlKdW
CRnXCQYsGRRqCHI2CG1Dzi71qjYHobjfXzDW9ymgUMI0VroA2yPiFTfwo5Lx/e3etNWGUBgxSWC8
DCc4Uu2Er/xTa5GJu+qnBQR7ZBgaD24ndpjIiG0MCiHCEGUJLblcyJ5+FMzEJo8JAtrvkiMrr8EA
Qcw3/WgGoDeRujGArPkouKTSHtwmnBWeb8MfpEIJCTa7+oFhTxOrQ54R1xj0Ux1fGkKdkmJtMtm6
dgYbVEwuRoZ46hlUXaDGCb0WdZYZJpagL+N2egFvl79vPiLZvt/dG8yokgIeWPB6fNQeDNlKI4ot
nOCn4BL+8chGKTzowvD3sbiJ7Iw39Rf9rN3NdocbgsndZpfI478EGHmZ2uA/3P9BfwCA9x9EOUwZ
DUO+DB2pYCddgbk3HOtDAoK00WQlb7cB4F0U5Tv6ZIx9UEMUXyN+zp/rsrX7tHH2NSK2urfClAMl
cZsFjY4V/vtZTMIFUgRV+L4Y1kZSLiNlYovGLyhThIFVhw8Df2kROIziU9I8TgYDFrZh59fS0SWS
A+YJzEFFpC3XPL5VNcYT8/ap+v59AhArbAavTb40RBteO4nNjaYexcjhI4VhbQwLoCsgl2bWeoXs
zai4ilaY0+TzI6tWY1MXQ9Ix1ROTDDDh+KMumFo7zILUoMDz3P9MXjKMROQs/dw05rfebt8oFMvP
C6uslCVV/Ci1y7M+LSJIJWMYVStzDVzQKnN4ex8jnWWazZ1G32BpS777m7mvtKXiBS3ks3LQIPet
+wTDvcmToOIQzoLY1f/VO8VKGhUuiFGj96EIacKDcRN4PTgO58QsUK0ruoNXXVhx+fZpsRJILGpl
mLWs1HxSE4uxgkvnzlZ3KO/QS3xIfoZvXI6dFz3OJ1assn0DX8mlYDEM506S0jcUaV9Fp/aaE0D5
Xv1EegAIwWJzh4yNVfrzHSsNtgVg4G9BpaCMhk+VpjEWNC5OjGUhABaj7BpEnKRVkJmZ3/JFcKGJ
vCSDHIune4y7Juq4MphxL9UOnYDsLorWx+/7ILkFW2sZ1Crq3VCmeQFVcuGSjwdeYVj/Fgivv0+d
KHHbtmUx4Pu17IrhTabc6MZ3QcWF9/OY1Azw2rTFtTTqZOnjQufUBtI4f3Gz7yQ00+24RHUUsngk
cmlAd25mVoP58AzZrM2iTxteDrO85+EGgVPJSMQUN3zGKkjeTP+uFKRzzBjv+j8p2gNKx63em9wB
I2Uzu/usWfp3GcYvWKEl/Gg/NxeZxWS9qSMGIGng7dVllDp8dPWo7JQhQ3uPnbTHQj7L+TleGBnm
TXtZiaBAmovieTJm2PzMY9Zi/zAtl6A78NM1bw+FzjoSCPTS0CytpFHQnEyznEbqRNpDQnSgm0ij
OSHGmCC+bDzju/HCKhrcujuCshRMt5KI8YU0a2rRV41R4YHSbvhrMfyoNJerPufol8JYnX3H3mxG
WYmiTUVFcWKbzDUM8jjY5bVw8x/KKXQ6v//WnnESpA6zcWPrkrIWSdnHvERJWo7QbjxONtpE/ADu
p+ClN2NeUrZN8ddCapSdtLwqDXwO7Zr5QVLvlOw4d4yjlCWCMo447EdBqKANmpTMsL9R48cqY8jY
iknWK0ad1n0BbvhUhwwRJHvli1EdQ3G0urC09q1hUxcMBALRomoYBs3KGql61MR4aLDrFCDI49Ki
6GaVMJyXJYU+TAIul8MQ2khC5al1YTcgwsnkkKHMphOtlKHOFKmrdQksUAgftcc+PaXBfRvep50f
tCzA2yw2ATflr3WjDpREHMNKrCGKXFUyO/7SnbT7zlTN7hVzJG3OxlAJm5UY3rzxSaKsY2gNiDdA
iPoRZ8VK6qSognGXCX+FGV7aPLpwuvoYpqkppZMpYYyTpoWf1Ok2HwpGodxbKctvqKhgyphuYGQo
aC0/ikc4l9ctt4h288xboOO7W07kiInAXt3as4tRuzhiUgx34m3UHnv5531bfbth78mnnCJCvCBy
oSDap9zkrfBEBhiYkl+ibES4K49Itzgk90FawDKvQQ9k9YNz/03zNib//loEYuursDaNJKnidCxC
AhIeORLtsWWRDG9WZq1lUP6i6XlRihVkzHekwa26CZ0K4xMQpxRO+qDe76/rZqi30ohyG15tVQyx
gjRVnaxmKr0WFBT7IrYDsJUMyl+0bmzFGpdY2xDM+HUAtWIO0q0ItfgH1cS0BovwU+FF5TOTMWrz
7FlJpuIvsLMiiOahHWEtjeGrkd2cZrc/8CdWimj7aH2XRVf+zHPDhzxxkPmoPPNO5iJBln1VH2Yb
FE2wx8LrWS8Em+n7la3Qd2Yd5bHNQlaWdD9Pb4MbyA0yvWGlTbYxb6UddbROAfi7xR6S0HuP10X0
DFrlYw6CkjY2RYyp78/1W2ZddRjGw9jC36iiirJWxg6Cs7f3pMXXbXR7Snh/Y10eN6PMlYoUwrSJ
UMZ6DUmFEFnJ5GbNV6P/UeM6Pl/HgXWKbB6LK2kUlMhKYuRSDml5eOHUL730FLMm64ibV9KVDApK
cq6tZamFjNECxQVe40qzB8m7BGMhmUuw6nZmggEj6BSxJHhhfiAlDTXI1FI7xhAa1ngAphVRaCNo
aarpA36Q/gWVIlbuZDfIIaMUT0LbMKFwAwupy0JU1kpT8DN3al33GGdmozDKxITzvLoUE+vZk4Gj
dAw/zkJY1WSpozMmmwceScmKh/GbZmVvM31Cl0nARzLuOyciHcsLsVBjXAxEdmjkaivZFIo7Jfdb
JTK76hymtVmXt0vMKk7ZjE7fjYouNpLSvG3zBjjX9bWZqp/k9iXq7oe4YQR0rIPwt2i+iXkDBOEi
UnOCK+MdmbPEBwGGOjwGV5aRbJsmSdvImJGAU4G6psjyHKJjTQTR703vkL75wFbPkZ24nBU9LRaZ
4IKnDZZHbNrmSioFqxw3xGGAW6E9cuBRv5UKR28Y8fc2CqxkUJFbPpcaajIgI+GLn7k0X9VEsyZO
dhNJ+NqCAoQLRrupdK8Xp3sVWZFam7+XxbGOylOo8KbUT1/aKeQt8LyfpegUtKLTiJrJLaODqbt+
kiYmBzJSTuYPeI66zNN4blvWQbC1UuBVwgxFVYD1/UYJn4i4RhjQokjPfP7KTZgxwnDizUTKSgbd
cILhDjoaMSURj3go0Dxgxqwn3k5nyc8tDX2sujm/8UlFfo4iedYRuwXWa+GUARZq3chaAQUHtzmQ
AuXR5Tx2XxBjHemGlJnPJiXPISarymMeRX4xLk4nKd7+ub2Fh2ttKKOb5ErjwxZi0MfMGbetyEKH
rdN6LYA6reE3Q9IJECBUHYj1VM7Oe8Xmg96UgMWW0IgWajZeRCG8UTD1CVNp3FgDV3lVWkOdH3ot
sFMtesSrnj3XrDvvdmC28jnq17VDNfBjgdvKLHPoBGj4gziL11hYTG0ejlNSHKssus3C0Oc0Fl/F
1tKT2Tt/IxmxgNUlJVxkcQ41yI7ACrkUsZmw5taQY/q3k2clgYorRK3TFoVIKDAwdc5as8y/Vkjo
KJIXZs/7hrRtr5jVyqsq5qfSB2tbT+DeKOCTCfru46cFg2GHu30RmycNIP9vGfRJKldypGkSZEjC
26xi3a6c8JP+AMewCo+F+duO/i6NcvRuliSpJpgfoYSf3IUWrz7IPpNRcCs+WGtFny2tpLS4zWHl
DoE3eoMfHmoUK1UWix5u8+xcS6KcfelQ8DIS3FRM42Z4Huzqe4be/+oUFGZ0hX2QmYbKy787Et4X
knIyPCLqWkCgTOtqM85yJEw9pWC8VWy68lo5yp2WZCpS3H0QGOh+ktz02WwK+p2Mgk7t3MaPOLIr
EBzsWyTD6DXKwYZ6qNuEGD2XnHNRMVEGyPWf/psMKhbv8yYus1jGBYRzSlC+B4FnlI//TQYVendC
wecJh7UzBKTjekvozlHduf9NCHXJ1zCWJhBDBXGiUPjByFvcFB7zunP2xbBQgq6vrVO1CtQYyiAX
G5uau/jKPWFg7K7I+rksFN/C2JXZ0WW0XJVplRJge5Y0sZbKL7lDUT81wWhGXcU4TLdOjLUsCin0
AYm9SIa56XV70jENwKyCiVGqwPKj3wpqZ3WZCh7LJ6NipcD0scZZkDLsmC1YrJWjYEGN0rQVW6yc
USYXvujMVAJLd8dFdjcNj+LMwvPNav318lEIUVfGLEwjBMoe5gda6V1kG1byVB8aq7Lqz0zyNwY6
0CW2c6xyBR6pYIiBkz/hbuRMJ7CrGpq1eCqyMWCcuyfNHgz7J+cSfeqv1aQAQ+3RBIHmVHIfI5f3
1pt85ULIQ3BlZ4AuS0MKNxS9UppphkH2Q+VKEwo3OWQLAo7x0MJ0aQo6hjEeMqOEHPny16VPfQE/
sjmf/z8ezVCKrrUdhaZKBLJtoTbbTauaAchN65F1P98W835RIv9fh38cGnsVcl7FxoNYump8blJv
3xQ2HwNWwTdPnU9CnfV1T0KL2lFMUhAn+cTmMzd0tOt829tQEHXyJZ4D1Ps+NP9N1notnzJFgZ/G
dFYRgIpgitXF4LQsOQMTWctImeCgZMGCLAfSHLzhJlV3DfPK6qT2fn8pyUr97lS/duutrnS1W1qo
KsVELiHLInztexUNlsaTGudXDFBmaLRt7XioF3RFx+2A7ipKwEXS9x3BDQu3Z4yc1m91W0B/OaFK
ZvXbbq7fShhlIiC5qHh5wKnMxV9y5WGWcUtgJTi3A8+VEMoOpMIwIpWDRmR0ePCzsOsfhHhzusMQ
AZs7Vlb6oN0yu7DJ1v+2ZyuplGlw8axPdUoCDk4xE90P5IdERzVsJ5npeNuNrJOThM978iiUUqRB
yoceWjZ2jyo1QO9jeAHF9R2SUmhAY81/2IwG3tWj45x25lqtKaBeoPVOz3MXzmDOa2JYBx3diOjS
4OcCKkVnzMC15sfElQ/anahYZNoWqZtaRgvPqPvOtn1Sr1SjAh25bha+Ih5Aqv0EG2W8KB7GYDak
aMEh77FKwpjyyM6uvFvmNNwt30IRnySUJJ+zpOtf2fbc5g6smHGzCh232L89XKdCn6UWAvTyQb/J
FdwF7/qghIo97Y4/GHekrT67KJ/yr4xFJU62Y56/z4SoFznH+GHAytukKrO/lD8MR37JfpLJsjn4
erhPmdey6pJZcimEEUacpSMJu5blNlXBY5J/ilvwnweZbUTf95VkuLxOAU0Tx3OrxvCJSnF4TCGs
D71wEudrN99HKSu39cZlureiFMCE+twqXArN/mJqay1A6F15qb1QNjOXc8JjAEblt1E75GXR4EzZ
J/PbGrcuTN2Jzjr6QPoTK0PJNGcKiJIcrLlCreHCHZmz1RyU0+Ar1/kmPZCgM7RZ7DmsE4sOmSRu
DIuWXEyyM2nehD1Hdmqlh8jXv7LpBN9Y9nbWnW5SAtdQhxHu2OWUB8XxMGtunWpWIFWHYqxPAz87
WaEc2r77lMrTTZbVT4EY3I5paM8F5gRmWJiiep2qzG644VsWiPd8LFh50/80cuGzkoJ4sagbU+L7
J6U1rkE6msuy2ChCtvmZc+YFm5jFziQhKBSK1mxK3QkjFJ0lqq+iKjni8UI2TUfw8T+ogWEV82zV
UnaDgPKkBUJkDm33NCSY2xsanlHLtsQpjjKXzqiMlzBra7NMqvOcY0rRgPx9OlmdhiaK1MDSqkir
Z7qV6uFprCpn0TW7Hg277QXOFPruczkkx2g0HKUCjLRofZwlJ2mrm0CQ8WgYS9+ySIpAC63/FKK+
NyvxOR6Xwe5k3VJb3SoD3gXwnpe5OSdBfGiX0qr1+oQoDuxusuJX+ngjdZqz77fb54wsKLKiooFP
ofy20IrcKEYdgWr1Pa0safrC14zjmSWCctZ8CPRRXyBiXo7I7+p4D5cZxTd/wHVNQY2WhPLi3x4/
FDT3LjkAgTyFoUrdHnxSLy4fGkewErO7FFbOOiy39folk34MSRvE1witcJbo9RU5h8uSyVbQBwzd
WGKobGjRxYaWi3BxsbjVy7M6Pkyhv28E2wHNuybUqZ+njWJgtAQCmvq2ED/xGePdaPtweP8+dcrn
Y8V1NTK6tiJyidVH1TkeFRN8I69hN576rLcFuNq+TgRqf4eqd5nUSQ/2A6kTyc01OZBq89QjFZXs
16LNgnrMR/7b8uj7SW/0YoMCPtEuncnl/ME2MMQo8Arc9OQDWMSedZuklbNjdMeMZsi+7OlIHfBF
2tbdXEJ2gwkoMqxeP4iHzkFW3jNsZqzGMkQKKviiKDvUOAPDH1RntrRveP6zgpfkcxmbkpfclyBe
GF72d3E7hHlfXQo7RlQm1MEImdP4kJdO0wZOHLhLcOyimGEw2+r9Cg3ppliprqoAjxxIC6TZZShL
X004pwef8b5Gm2WKqxCUZrJVllRbwC5NDLO85k5wCDC5mQcRSGyzSou3feAXuMuUfQRjOvBLAORN
MFdULOoHMc2dOZ88o4rNOQ8O2ZhZmGFmM1TcfFgR3uVSltKUlY6hzpALciRjDsxo+VqU3+Lw1MWh
HUSP02Rr+sRa2G1veJdK2UqgyQke9Axoey4OiExArdwdlTeq18JjxdZ/CPXepVGhXqoObU4e5Oww
w0jV2K/c2NHt5Q7TYxZSBo9Bu/urum2fvwTSI1yVum15fiDH6HThSvTOopozlFlbR6D4d0h5l0Kd
NmM/S1WBAte3C1LlJi6ZmtGAREs334jvWH2axAT35JFNXV0ApVZpNVLNa7f8oY6/i/qPAOOFZlbx
8x8C5Xe9qCMoqQrNAJcbVs+arfZKJqYbTvSKIwFUagKrQ4KlFXX41G3ZZnoDaeXPt5J+3DIVN3UG
DMKtbRBLYjK4lRxz1ohuhr8rxIRWi6m3yf/8nT8GR4kMmzhGPlpEGVnhbVB+X0sKVoSkyRY+gaPN
y3IRhcGVw6+jsnippNlFMjCkbdi9IYNlT1A1TeRBtvBRqdlYpKgPRB5vLwsuOLw9ZHgnk5l8JhuL
90EOpVURZtwsBTyQ+E4+lj8V1PthTE34w0CnY2CGn9KzdpRvRFf1C49ZXLWBXR+EU4gZi9WgKTGU
BBXtUfMTN7DJeFr1mTxHs5oPN/bvgzAKKGOp1rV4hKZ13dhK4hqYOK60Xw3FrTpG8LoVmH+QRcGk
1JRyWTSQVTam6i022sG/RB06K3vb8JRLeShR9zvzjLN8w//WUulSY/TP6gXOYN6WJcUC01uQnJoG
wZh+/48x+YMcCi15oZjlysC2GfqlUZEHdMrA3RdBoIICyA8iKIBEw8aYLyFEVLN80YPic65Wh30R
G+H5BxEUNhb1GGD0BERkOqhBw8eRu4vGc1P3Vpy6Lfe8L43hzyqFjdI88ClXSrw9GYOtheiNGCof
bKsM2BBZC0fhhqDXGRpOBR5XwtlZDoor+JwZ32MqsaO/hJfKSdGRARpSN3qMzOJpuOIv2WTG6Cx1
KViZtIQv6wym+PdQAakzuxOhXAVJ0lFCRwgKaD7tL/FWqf2HHaXgRKsnHtPeoXt/1L4RzZuTetsn
Zu/Kz4Btvz9NBcPlWMtNgUpXB0mc8RCZZI998BoO/9EPKCAZoimP5gHfF6bEQQr3kKUZoxCUsVV0
lZMRKZnUhdgqcfKF4LkevLJrzf2tYcmgEaMe50FDb6VdIHIcEkserJBnZSa2oh2DNEIpoiYruv7W
cLIKBBYu69uqGLEZB1Kpy11Tq/DRbm0hP+v9mybeD9KorZ/7UNK5auYxKu8LdsdshseR1Va4iegr
jajtb3hxCZUQMvheNuvImfs7FG5zkWjv78/WfX6tzFsJ7GrpajHI9WJaePupc6ND9U30dE9zE8xN
RbXzAx4nbGdw+MFkU8puFYB8EE3ZRiNnat63EC1modn9H2lftiS3rWz7RYzgCJKvJGvuqupZLb0w
JEvmAJLgPH39XWjv46bQPIVztcNhv7SDWQkkEokc1kqeo/isW6EfV3u3Db2MMM9MviHHLDHJ/8Va
LMNxbM3lpZHfIyzVNkNz1CG3DWyPX9HR0d1knr3j5WnZGNCqn3A+hAn+MCtUxtQIwsrB8bvBBkMe
lTRHrNvKhwjB+4GsAmAcI2ylGJD5b6Jc9fMU01Q2ttXT53wvMRl+P366ohcqCfbfDnGcuRnk1dsZ
3MtA3MGLiUc4POnvBkzipmQrKByFfExMNJtDnFGkG6fSN5Eh44xae93CFP9dQrGuwFjaqTmDDI5Y
Gh6Rpgj0r/1R82uveAgvMpXWL6yFPMH00xn9LNSEVYxv8VdUAS+5P2w5b68OEMYelRPpZBhfJXHT
LJWgqdUCvbMhpmFKnc1VX1cwEsz8HNkXd9/yqa1TslE2xjflkp0KB4x5LfBEQ1/2ll8Vbtro1sW8
qu2I6eqBma2LSXMVo3C8w7U//dNk0Eksc61f3wVGuWUiQ6mCNEOI7JI2pyBL66Dkm/bGm+aTFzMw
+UjRJvcp6JEVIL5hzDCwg/Isa8OSSueGvHSl1MgNgNao79NVw7E8gNX9zKlHzft5Z3wr9pnHZ2LB
xhl7iEf+6FG11F70a0Vds2iE9uBDBMrdfMr97AuHUK93VurJ5o/XbvalNMGxtUD/wmsHdy7QPT10
gW2cOegwBSJxNvwkfLLbxZYKzk1rurC25/8sKmc2mk9A6D7wi13KgbDmSJcqCY4t7IY4ZD0W0Lqy
C90k1Ctbzzy4L/cTRi/egcD3QO6qB4mSsqUUPByJlYqpeCcE1Hyo8TgFR25D3yQLuSqEqC4AOXA8
dLHDou0LtUn1Ea8e/jYANlzM+aGi87wD58iePWecMVzqdtacN1gjTY0AEt4lpqBaAq6msOQn0tyx
C/qmtngLDJ62a+6UI5/ytQ61LDJffYMvZIqZQ4DupoPLvQ2nzOh+4Xb35weK6Tt6N244tdkIBvWf
kuVddXEfilqCR5+sDsuOWyQwqZf/zROy86nds3MYqAfyxN5GH6mpEyjEd9lZmpxdNdyFcP13z0PG
yo4N5V3jqPGGHdthkTl19HBP4HOqrXtgp/Equ8bWTerfzRUhADTFUmmiQiz6gdL+Z1r6fSujvV+9
mpe7KXhVp59M066wsOHLBLy/bhfHHqpbG+OBUylnv2RtrWvZoqU8rvTCi7tFjvKw2/BsEfXmuPR0
7dV0v8bpwbS3t41GZjOCC807zW5LBaKyu/fL6swhof8PgTbf/k8+dGEegg+NUkdXSxty/gfNm4f3
xZ7DeBc72dS05MRbghMdQ2C2KVypvLsbHMzn/HV70WRGJ3iUsY+LLMcAeBCRU2HtbHap+81tERIT
ENNpMelz1+Qm1+EFlO5N7VQ39yCrdYk0XSI5ueLAvhvppuqY0EbdkaP2xr2G0gA5xPG00s8uLBj2
5qV9kzbSyFQUPEYdAVImNWuYxJFzJWn77AfyNF6y4+12vPKR+Sqg7mSp2LVqoLs4XeL0vsVK1vcW
rIMT5IBp4Yi81HOEtvgCc+i3d1G2tILjKLQ2jGINu9hE8xGjfVuV5OcU/tF2O0nLh8xJiSBsOe3b
osPsK06Ys+P9GHEQvdibJqgv+p5cZMQhMtUEx9EVBMQ/OqwmBz5Hp/r9jKFy9kjGWXISJIeNCJ6j
mZC7GSwIouPs0QKvSxNkKKk0gSNxGkRwGv1QFlPLzYJNng5adHOTn5Pz9NV8crL3UevMl5Xa11VD
oQXdMxqCIkG1aQB662hANWt0fGAaHxN9PGtz/HTbCtcP2ocYQTPDVUJSAvItiGe0qY2aV7gA/4/R
t9CBXSQxdrfFrSZVLPIhT3CPuUHL2gmhVnbgHXLzKdlNW36gZQDXq+vngF1Sc3lUKXZSKWadRAPD
g1JvfiQzUFvsv7TkVaLN6s21ECKsXmIAL1WLYRfWdUSi5p3y0Z+PfPg+23XebWkyjYSlM6maJID1
xesR0Fele+rYIZKiD67aw4dG4t1SFr2FqScIASR4Xby49CHXnkz1Puz/hBHPRYvb/+yQeLfEVAVa
PFBoMECuH6cNwUs0DPov9qYHDPoG2FsbeSgqWUMi3CtNwYxOJ5CZ6t2WGag9g3YWaG+SDqv1t/ZC
N+GlH6Zh1qUj5JAsYK/JHin/vYsR096bH52D6/OuoO6aA2wHl8tOdo2t+t+FdOFqmey01Kwctm8r
X1l6sYvLmO1mQODcNsjV5OxyB/lqL2LRcarTrk8gJ7vjJHbutT0Mk2dtm12HmUOAtIQginSuDsAI
vynSnNGqU3Yck9gukBw/YVxrkZMDaRGHL7HJXrHGB2pl+9saropwNVc1XNUhlpiVagfFVPKIZ6Xq
Q5g/muxw+/urG7X4vrBRlKTA5lPw/dLex027YeZjG11JWAb/nRxho6yEsiydSmyUcUfG7Vht6uyY
kD8KMxbqCPd+FKrG2JZQJ4Vz1wEpxfwS55nntfJt80PW+LB6mBfihCvSMCe9GBi0GjG6iCSaeioH
iQHIRAgOvs0mp7JHaGR2rddbTurlVbo3cKJub5BMjuDbB4q36uxAFUffTellYtdW+XlbxGpdAUgk
/zFmpFp/P62pDoALJ4YuvCk3fkuDHA1ZmOrztLNy+IOJSNy7uq5pjqECIlTYG7B05K2dK7h+kTAi
tPMx19fWf9Cu9JsUYXsYywZFU0K42eJXVj9Z+f0wPdVlIbl519wAKIcJ+l5UTJSK4TMdR7MAvQ4S
CZgENq+ZDI1pbfeX3xfOTTmNVdbOFioWir5XquqY98Z1xtCgRI81d7OUI2zKmJEia2vIYUXqOfVL
qBjehGu2l7i1tSBiKUfYlhAvRlZbkDMVF73djpgbsGnrz+GdFVeb22YtkyWcnFADAk5IbdwCOfEy
M/PyBKMC6rmIEV1OncSRSqSJNWlgkuuUMFiCodexp6fuvuzCLajtd04fHtHzKPE/EssTwatAW96Z
WoaVVK0LnbeuDC1CYnkiZlXWtPOU9dCHuicl0j3T8Wawb93eIuM9jSpmeBCFq45ho6sPXT6/ux6w
Mdh9lWKTwFVxP3RV6CVx+N2N7b+qFsMXqeoe6ZgcZtrtNeocQTl+b+jWJVecY59jUrJpMSalbxQV
+XWibIgeHWq1CaK5uhIbtKhtte3VHrCi6ivGSLy4V66Uki1Aux8ztdxVTHkdYgCrxn2yU3V7D1S3
naZ0ft9Eu5zlu7F2Lp1anJHw8lFoOyELgMbm7t5l4b6tgFoeNuRvY0ByvWun15QWJ5c0hz6kB9BA
nLp8uGhANguyLDxlQ3/fTfHjoGanUAGuut2/hl27jXStQP9TvI+L7qxP/ZM7AI51nME5OPfbHJ3U
eVz7bmjk3hBdzSK/C9McA1RAkZk6L6nqA826wTMpxpY1cm3qzi+LeVvZyUYd0JpWT9vYCBOv6vXz
GHZXOsR3WgGkurYPyIyEephvBvuXEdKT0qJ0kDKArDT5wVLjXdxp/swAdF/ZG2THjq3SbyuAEUxF
6mt9sx9NbaejPdJhyt1cpRhdG5y/naoYgiGevTibgcbZeGZNwftE0Lzmam953Uyek9Pn1HE3SLzv
h0HflSV9imcgrDAUZW2AvTnkzo4q1zO16FJYGGnXaIIx83TwqrmpfNcdMWUUZluH4SOWgaJgVTwl
sbuvUGd17dHTJmObtgC6ovo2c8HCq+cXR82uAJr7Fld4h6n5RrHzb0rfHEq7f9Yq8xkt7C8Foy9O
RiOftbGzmSJ1R+PixFT9Qll87g17Qw308E8zsJCMQ6kYW9fpv1lmuG2L5itg+x9CghdfTzqvwTSU
bkavrAWPS61/yZPsxFJ6ZBPTfDtMzuo4Ui8pm0NkuF7UoMNkGAJK06DRu5eQltfaiQ4O1TGJW93F
irWfWw3YGZafN9/7GoyvjnLI1Gxr1sZ+rtyj2mAsqbSxhUVxnJXUI2Z1r6juhmjKV10ZL6ruXHQg
ZdGw3LSWU3j9EJ+LqJmBwR9+r/Mo8k289kFh+1wk4I8YDcXT6fDdoPVhmOnPCdYZlWCIKbt0r83h
CyuKa86Ir0xfhl6/qiy7Z1NzMOJoY7TpoWGZFSjmxA51leIAgUjaRmX6KakO86Reox4s56Hl62n1
CnhHH6Bhh9mwHxlw10BAeMh0EhgxaGlS3BOW2gC/0vk7HuLMMyvnlFvTxunCx9DV9nqhF17RmmdX
w4BdHOZ+B/jnPIrdXZtoig9FJt+i2iZssPRx+jSN9Bir1NwNKZjwiI63Js5qVxa1lzmooTvzM83C
zdCm+2k2Sq+mhj907knvskucDz/QROUVCuo0xDkkfednirLPahT3nOKc5KBs16rv9YCSeGac0n6E
l8rip3FKnydWbXBSvtUKZjLU3Cu13o+HeU9HA3DzmPam8xc7Tl6aqtz1RXTfZ3j8jvMxLfs9ITRo
mHPGMHrizXgdeENcs6DW4tdSi45482woVS9KyIJWY9twpse+Lr9bqhmwvD7oIWhI5urRTccHdYr3
JeU+DixIPVreMAiqZtmTibdGONubNEreos7c3fb3q+nGpbsX4hnNwaheUTm8fTaq/GTf7cCNAr7i
pg7QjO8nW1mFaY1ziad5/r1g+L29eIkOhTKp0wyJoGbYzXfTS6z4Od4dkYc2O05Jz5lPUdsOoi2i
qvol+lmD8TzaFqkkQFi/UD9+iBD6VJoJHLWRIFTs4m0TlQFAdnfTUGxvL7FMjBD15BhHRAs99DXo
3eT+rYJHCZ1et2Wsxx7/qmIK74WiLFmYgEAhKJRgng6WDGxp9UGCoTwLXU5oJ//ExMBSJzKHCG+E
6O8BDK7lFvCuJThe0gv6g3eyhKBUnP67jZh2RjQ3izTUXbNnNAPsnHvTs3b6dn6RZ/dXN2ihm5AA
sklIpnCCbvOEiknkucRj0h1a7dNZriDfwoXZY6Q8AtICpAw+bxVrwP0Ak1e+czCTbK/urXuAq962
Cm5Zn0K5hWJCKGdmqaozHSItPfYQwhTt2QTs6Hin6A8OsNVlXQ8yeYIvaerWqpQK8lL0BXS7FtNZ
/6fBwVVr11zDxWPVBWua4EEqU3XTucJT8h9UgIIzxn3FkDSKXdWhQle8FIdAJlFwFSoBJow6ubyp
q7wrnq07dibB9BZWgb1DjxUAeGvZtNu6VX4oKbgNJU1Ko2sgslMBhbqfkkBTJe1wqyJ0ohMDz2XE
0oLhG8pMcJ0ayD02x7J5qqrnXlZeWj/JCxmC2dOOVCSqEXC3QfgAs/dnUPvpz+yQbeJN/HLb4GUK
8b8vzlhsq06eq1AoBTKmYrs7pYs2Q+wG/50Ywc7Hzs7Sls/VGC2QbqvS1+bm2CR/wN3iYnP+3R7B
zAG1RBg1oY2jKp6q3bWM+nrzPCeXSftxW6PVRheYAZA1LYJmQluQFdEiUaIZspoNvUSn2Hc1n75w
9kN2mJ5rn8Weg9fCQSKWW9gnD7UQK5yrLAYxJ4AC/8lzgVX6SH+p9+wu9Fo/ph7gxJ9vC1w1kIU8
4VC1lqLSLIc8JQ5Peah5DakehlxGm7Ru9R9yRJybye1mlkaQY+vVoc+RZp9LjEoUxiNrxy8gnNgD
tWFbRkiGK9NGZ6XvJoNklI6v3ae1RQoM7EmmjtF+4TAAm5zSLkFMMITuIcvSzRC1X2KmPVgIdMEF
vZltTbK8/DDfEikcDIvaudUlyB0obr2L3dS3oOkf7OBCK8FQzVaxlSyGVmkfB7oCbtp2PmdUloWX
LZ5gmAoegyaZIIbNtj9krefqe3N460FtF5qvhqJIXMpqNwNZ6CVYpo7X2EQoBHK4Ke2uwe05bM0t
QZ+XLAJf3yXi2K4JrlWUY373kqPmhJUSI+4d2GtYvUzWrz/Zoo/vC9fK4I6IA3gKlvMY5dOhBS5y
l3y9LWR9gz6EcCUXrl5PJsrqEtm2Rsvv7EGZPZNVQaIg8YbO+LT5WVbIT9yWKVs44UTZzeiY1QSZ
CfBRkmtDn29/n9vu5+PzoZNwfKKcNFmr4fvxczP0Xoh8QZdujebaRrI2iVVHaH6IEo4RLXUajgVE
Dcl8jJVkk+TdMSnJw22N1h3hQo5wjirTbOLBhhxu1nOgedoXlDIwIIGq8Yv02bDW4Utwe1maiStM
1wSt5q61gHWeaQgMASm/r1CmtsF7qaFCLRvGWO2OWMoSNGvCsXTTgYKuqLvrutdIBxb4G4lOIWJt
kmyZvr+9lHzzPxmHrbqGZqgEYC2Cbj0AesJhqLUAbOf79mBF5oZExkPEzD+YAQHRpEGAHIgBlne2
pMXJot2MyCPNAWHWv1BQTCutbxQ/2kQSfOrczXxW6EOOYO20yRTTUbBZisap1GHnvnuZf/Qn5EDu
wB16STeFn/oUw69sHx9nlKVlqFNrpwBY4shku0B0NsUAuJ5akAcpGqyTWPuBKIcWWUPbLl5ub51M
jOCr0D0xR2UDMRj+BrIXuk7HIgxCVny7LWfNPy3V4b9jsXOJYwC6FQ2awdQOO2VMzjTOJIHimovC
qBMYQl1TRRJOvKYKlpRuBFUIU38N6QhYwrb9RmPt4mh0qyvZl9sqrS6druN54qLp2RLjUqMy65Qa
UMkqH0y6o/ov3ZI0gKyu2kKEcJBtvXD1zEDoS4tNnD53Mq++6gPthQBhzQbSUIAQQYf4jmCcAhya
+7Txmy2gbcDc6cnKuWuOYiFOjD2ztrQrmAKfhUuB2vWoK+fGfY6Vw+2dWY1YlnKENvVqTHKQREEO
f4UP38vtuJ937s5+TTD2c1uWTCUhYqEmnvzWhBUM4/SkOdlDMUW7jLkPo/oHaHygg/7X4EQoaVrb
U1oO0KqYdGSC8oc5KXdz7QKeqntTysbLYxZJ4gqJkYvQim6aluiphsxU2RVo3jLbgwamn9tryM1Y
dLdLxQTnUEURQbyEqMyw9xV9zX6wv1xfVy+dI4nMZJsl+HXXUpMoBZxzULmV17bNPp51r1erZ2Wk
j7d1khxdETpRqQHaoZQQpdCtU72Y6h9chcs1E1xDGRlWrbewO31iZ7UEipLhHmhrHokhg3pbw5v9
zfAELzHWTR83fLj/HT8UXfwDMvFxoH7NMH6BXn6vHAHDKGtUXPXnH+YuTiuqZWbgEQUNB/VrSjZR
aoCls/KG4gEpI4kFrps54L6I42DuwRQimJS3wsc8FVQw0CU7w3bqQXAwUok/f4/yPlv6hxxh1zo6
aEkfI+YcMVLaoYcamVZQObZfrEuz7TfNIT06uacBB1Hy4pYpKGyhauVjnE9QMOu1M8vd85gV17aV
gniuZmtsHa10ukNAFvpe1Flc9J01hGFv4RbmGlbH5KH+MhkgludUazXPnBgYJd+aktP2v1xkH2KF
OMZsO8Z0C1P+71OBSNGA8dDsPE63W5xZ48uMc/14f8gTXBYhZjJw6KYgjnaWddZGyRW2vl8f3xc8
1VTmrCs5MELZOIe0xEKW6macZXDVq0+F5XYJhp+FalPOBHLUI2fKS47mIUeeGs2kuz/xhx8KCZZP
5xLc7rx0GqGWFxraszKNf90WwW348+H6ECHYuGNj8hfwgLDxdk/nH0y9AtjOi5KTO11J+6CZX27L
W62bLBbvvX13Yeu9YtpRZ/OI8xvHhTX20cb1DRDbjP68yUAQIFtEiVW8A9QvBKJTbox1bnWUnSbl
0Spfk0qilGQR359GCxFGphdlyM8vn9bKAW5VbrKLnKaH29WNvXqvxC7EkLzURnuEGKfKrwm1rl0Z
pZ41GRX+07w6NJQ1+a2eWENH45AD7lAiToZqPUA9G6S5Aj3cZOFzzmS+fXVzFgL03584uWLHUc5T
MOiMDeqvGcZ+eNMqOnNQI+Yz75jllXj11XhmIVJIZ9U5ie0wgsjCMa5jp/gTy3YG0ibwzs8SY18N
0hayBA8Lur5MsVXI4p6i8YcXTJufawAvB8ovcoW9oGQSbtgTSX2pl5ItLf/7wlrsyG1VE0R77z2n
8yHZMMAAjg98cdH4/gI0ho0sYSMTKTjgSFemsOTOZNJLb3IfGbnmjuwWke0fPyULvfS8cvJ2hF4s
C5ToPiy+o6si1f8EJ88FyOW/ti84XyPDfFDbQA6nQOC7x7FATE/dFptkW0myJ+tKucRSbQfVOzHT
NU3IBU0EKBPqxDw1RDdV9dZmZjCjv+y2Ta7v0YckQa25jUCxbEKSGTqeSsJTquZbxZKOL646K9PF
mAkMXLNEt2tbaNiZXeBYDP6wwXSYP+8LQA0SIMFWBwbO2JC3owQyE5SJFRxKm9eDOnP4DI3Fd71h
3iWVfY3bdttS69gN3fb2aq4Hpws1BW/SV2ri9iVul5AAyd4dzoTWz67a3UdD/tbF7JJ0wyFr+qeh
nr7ObrSpyxJpYNZsS9ocrJKho131NCuW3OurnnvxuwTPM06h1jA0ogcAlUTv5Xdd/3Fb81WLXQgQ
3Itlz0mmJVhoYxpjL3dBh+Oqz2nLDmmhe7dlrdqsZRguBk7AKe8IQUpI48atEQsFTnkpikPoXof0
+baI1fX6ECE+nNyGuoAjgIjefbCjsybruFm1y8X3hezKiAkAveh5TiDKPeKcnCjx2+I09z+S0fRv
67J66yxkCWdgmOr/xMGYl4jjS1prgIJ/dNtHkn51ciKRJtkccVDHcbVoaCtYWpr3W2dED1hmneJQ
kVzbsg0SDBp4arrmclzIzmo2pjnu657ub6/bahi3WDfBpGdg52sYpOFTcS1ox/6p2Mm7oVZPzkIM
//viAhtjcwhREUAOtE/PIdLkqdNsAEqxU0Jd5p5kpiBclmh1JSYtETJGr/Y1xNs53Vq2l7wAATJw
MWE9+yDMenfGxfBf2oVw0bhNR6dch5rR8L2J/7Kyp2iW+CCZTQh+AXX3/4hgFtsRMm9BlxDctonb
m4Vd+X2zatpizoXB7Ky8f2xqNL5Ps6+iVg1EncNtUfq6jyDI5RIL5MViSah2HbSyTyPuEkc/F0aP
QVCMmuqHnpStX2bT/aBFT3k5PtjFvFMzv6qLS92MF6vuvpLc2mG213cq6iu0OcVx+Jg75UOiVCfN
iM5ZhWY7Rs9qV6HW+aIlRLJQ6wkvvKYIQYsL/hVOT6vO9hzHuBDUXbcxMIhIv/d3MbjfCGrs23Zj
Ms+K0IAqK/qstrzaC8HCebKbxlB6NKG+I3QZaEmKtzVeYDzKUL1s92eB9UKecKbiMK1LZYCiKUYv
Fa/b/RPdAIf6iUNZNjHAa2Q1/vVn80KocJoyY+r6qYVQ+2n4ew7yTQbsqm4bQqS2yfYlEBluW+Pq
2VoIFM6WwkjdzD0Eump8jMh4cpJMNty16p0+ZBjC4QpjsMRgqhpPsbF6KTTrp0bSo0GrzYCph2aY
9n2VSFLAq7fVQqRwD8fD4KLSAbUME5kblnsJNb1olLUWyE6DIdzBfWxTfUJ9EOHvDEIChL7bqPKQ
tTwCyeWNEwRgvuPJ+Hl702RnwTB+d1cV8gM2C9/PQnw/B9Y+w6jh8JWPA487JBJl4fZq97eNCB/9
SIDZRGLnd4Gp3gxFw8sQw5FdiD/uc6DKIuAoT+3J2nQBpv999pT57IT84qY6OY9yU1310R+/QTSj
vilsavIkgq2/Tn3v5SOKSq+g2pEs7uqRWMgRbAc9HENdoo7Ke5U2ht6DhYcEiYb6r96H20Jhd8x8
bqfqVz4q5zxTN0naXxMbhDXSu2LVjBc/RTAvu1DVFEQ2eMWN56acUOt8rqJYorBMiGBMdtZlRdxB
SJJ+MeonM/0WysBMZUvK/76IhaoMoBQgSMClMV/V7LFkj7f3TKYC//vi+41WlZVi4PsGoK8d1+vR
tqdIa3HrmfTFdghXkEatPs64GhwkUgexK/MVP7lDbLWNpLkCmU7C/VMU1lhWLd+WZPQYDnVivNpy
AjxuQp+yjQudxBvHTA0W8+oHINFAEIdkS+5RP/PcXX0sduzLH2yUq72PSOO/Yg94qgCInTZQSjPK
je2AJBmEHLkiO8Or9rYQIyjVJFFhxSWUCuv70b2o7vNtNWTfF9xhVQGxoODh4tg+hfpdEn/9r74v
DoZYWZlZDW94JUpznEp2TVG9vC1i/Q75WCNTcHN1PBUdpe+VS22rw7yO7T7xbfT+6x5pvUg6QiRZ
NFNwZmOrAooEaFdBa/xq2essI0CSaiQ4MoN0Dgkp9wLXPuChKefDiu7+IUBWDjK4T77Jn07OYgG5
vgunMztWCMhG6MNRBimyhsBXB02l7O6VLZvg29RiBAhHi30q232o3UWKJCe57tUWegheLTE1BpQM
CBjr8VfVTbY3dvpVp7/cWbugURl5JfrS5EWgUrTAZJ3tG6aM9Fa2loKzQ6NX2Oc21lI9cnATuhu2
GDqWTiit+tSFqoJfIK1ipqBQR4apAYVTaHmzduVzoLePFv+xtwxD9A6J1kwTb+VJ9deS/IxG5vV2
42to7Bkmyc23GhQhYcbHDQD0owrWASmqVUXoCq7T72P7t6b3XgMCohFt/7eVWjdDB91jBnCzidh0
V5UtJkJ4M89UPcb6kYYSl7ceSgOc9H8ECMfJ6sLejWrkMNI7+zocw125jbcAAAPfVhNweJP4W/pL
1qK0CrADcox/pQrrBzKxDNcPpDIwfDk7a4uyTXdp/PHE5+TGDYjAgaCLGU9fPckw+Nb37kO2cPAw
DQXw/QnvojGtT0ltbsLwbIWvg5H/kZF8CBJOVzoOwLTkglp6p9iJb6hRUMb7SA7Wy12saPoOnxFF
gkBFM69g+lYKrNdowIwXztUdR+J3DiRQnzj9d44JLyIBdVkzyoU4sWmONFPxDwbKRMcXg+ZBWEQS
9/ie0PikEiobqIGqDmocwq2Slk06Gwpa/JtNfZjfgKl2KZ7p3jna23CXgy94+Go8FK+zr/zNh1/n
1/pIQEUqq4etdo84i98hnI9MY3MWu5jSeK+0ACjSAOOje2kxfAuA15+g1fgly7msuculSOFwmGpZ
GTEfObCat7BAy4h6GbSX235l9fpZChFOwVCRllUh9Oqa8M4s6gxvdQXJK4qx9RHgEv1B08s7zGBs
RqffZ2y+IF79kwr48kcIJ4TjFk8Vn8Q19OroJMq+URXJIVxfTHhOR8M/4Kj4PVzI1GIujNbRwGuz
TafEi8EimAD44vZyrp4I7UOK/rsUl4QmMUZIGRhwlo/jJAkbZVoIp8Hs8nrKVHw/ji5AVdhU7C1J
XYkS2lrGCHhjGqfUs2xdBI02DUMpZzfkEwGoMr0z2Wzwzmq88gvnysZZvJY74xBSsNnIjH7t9l7I
FsGjJyCyGsDg1tFKiikOZTjWtfKTErpLTNM3sriSKCuTJ9iFlhlRSZmCFY3Bq4s59paAvPoxZJWv
pm+3rWN19z7W1RKswwE9/UwB6BTMY+VNkfOQ59dCKSQ1nNUe4+USCkbSuHPSjyHEuOQ1J/Z2VIed
poJbwE4PWha95bPrzWZ3VrPcH0sZF9a6khbQjzQdULNikb1WWrOp0KcTzM6+p+eo2CrD7vY6rj41
kLr/V4YQSKLj0y5chcvoPB6pRMzXIs/4xpE2QTiDafS7RnIRrdsJ6qJoOUONVCQtARRbN2YGTp5W
A27ffJotoMTgaIC3DdwfEqNcXUPj/c7DRA6GtX93I03Ydk0cgmymmp4Tu/YUywKN7by9vYyrx3wh
RbjS5gbM1LoOKR05uQ1q+XsSbhnZZTnoYKQYY//wuny6yjnpM7/HVUwa/a6VMoZggesSoIvMKYb4
1fzVbt2XaW4fEmBM9S6Y6MrxAopGryRhMAPG0qtq9clk1iMA1i6W3u+HCKAmDP3yarfrknrftpnm
5bZzdJpqb+lp0BDnvk7G3tc77RRl6uhjtHkDm7wbmZmCsJvch3Z5zMv8qUytzBuy9I7kxXFMLD9i
zWuElv8KyD7EKh5Ka/b1mj0XOfBKxj4KwH+EoTwN/N5xcTW1eO+W8aMeJzs29S9ZM5/09icj0wuh
83FE6WioTF8pQdJWun7e1Y+2Fn2v2I/cAQy+FTZ+PsWnqANDI6YCvBKINa467JmjoLOnBRVs4Zkl
eQ6r+thG5S430JfbYpRSaaOd6savlup6QO0NNPzPTT9cGPLsWgacReDDkMp9GvQu9xQs2txVR7tT
Na8PzX2cOoanst5z3GoLnlZfq5OgJflOb1HNcbTIR9sP0FfHzrNGICZpZJ+O49ltMH0bW0dmD18K
dd7EKjBeonpvaOC5YfTRyoptH5GDqvRnZSg9DNdu7M7eajnw+NEpemerSWA2A+i0nAANMRs7YtuJ
Vg9UqZ9tMu2jxNqyvvZijR6msQ8K4v5la+NzqoH5HaTUxG/CeV8V2SbRo3Nk4OpObONapjXgdKLX
Sn1yQ1xLrf5azMN2nqbvWtW1vpkB08rO0Odbs8yzjO5UaOqxzuyfeRVZ3sQAKZ5MVeXNaYxx1aQC
X7i6iy2KvNhkfg0Lcp1n43s6Tt801QpmHEa7DTO88pxvttk/VWP4YNvhCUA8P4t8/Kbn+qFOgeaT
NYGV0XtLKZ/1lj05KlhwTRm48dq7HT2D/54o4UJpUx1FFiPVA0U3qR8R7Tx30UGhyB6CGd5JnUPp
hqhYyljFPj+dXB2+DtNFaCdGlCCcZN3WU6ecWkSm9nF2XkjveH2mg+JXxiXx2RH+LkhQcEoADp0n
EFTSF1J+V6pXt/n/nv/iIiykp4nBOVm541/kkbIQrDlVhHqwmqaHqVFAFSwrZhqfPe3vMoT7ShmI
2xY4gkGSpT/jWN/1ff6jJcVr7aZ7PL0fEmsK6qy6VBQoVyoYTp0k9EIaPeQ1CPW6YaOh2lzkzlNq
a0BcG/bD/yPtupbktrXtF7GKGeQrY4fJSSO/sEayxJwzv/4ujM9VszF0wxq56pQfXGd2A9wJO6zV
tNdVJ731ZEZNivjggYfRiepfOlncVkPvsoU0WbClPHAXs9oBO+sh1tV9F/YAYQ88A/A9Uki+6rPE
CSsb0fn8tMwrVJdK2ZzoaWWf0oRXt9NOBBKN6WNz67k/8p5mGx19yDNl/ANL0D88EeegTUhAqQCV
Vu3dzMzhTINqP5XNC2lyz9TyY9tHVyQJb4tx+jFW1X2eQFWldDmWZQ9IuDJ+FcL2ule6vwzguVtB
YdzqObmHvBSEXsRPtOoWQW2nCCCVnquf/Zw9Xw7GH18OJoqv6GvJtMensLSzWgCoYdgbIOWXHM7q
W04+oedrAcxDr0gSEqK/iHqp5kXadZ5yqFe3fML67zN2JDWFlBIVr9V4CZ0623VFYSuz7lQap+qw
ZUxrQYwxiSCZElXamQmKG814aPS/pPkabYYs3pkAabj8WTYd0Eq3mBxprJV8XOiwrTY3Vp/vAiA0
1sHTZSFbJ1orMP0RKxdURhTi/50+Fr16qzFjV5bvsNjkkRqGPEdO3An6b6eY50bDqEMzqjVZ6Ohi
Onwr45dgPpLl9fKxNt6R5zIYlZBlo+4nAhmUErU+aLmt7FK/O9BGOeYpbjB6vjMeMHVj/362fi6Z
0ZGhLSUJeBcol/Zg41PMxpmi0AMNwZ0uLvta6n+/fHoukPF5hjmMWjtAT/Tr4iq+6RtLPdCJlWBf
gwX2Ki0t7CqgU8VFg+EoKLvpIbVqKAaUejWOlkOb9/t2kZDC8ehtt9yTguccPJ4Gpj62fDJVYRMA
hQXD9MqLkt6rGmdiZOPRSi/wJICJ9F0sDp3UQIByS4MGJcgKnigfT3ZIOPsQG0v057KY59UMUEKo
B8ZGAJX1swqMH5W8tJYmTzdG0OhWFzZuJic3mCGsLbEhj7UKEAaAcXSTdkyk/ufUpN+0VvKVSbbz
qN+pev0l6lS3Lfu7UQ5/f9L0/OcyPkge0jrIY1xNL3apJWSKI5MetRAMy6finSL1Pzqx4VWytvXq
9D0Yn9SRVgkmE0JVk7jjmHv6iL1DWeZ8d54Yxg0VJqatyhJilh5gF2hI929p9+VTfshEdMVAKB68
jHHi8WgUPVppqGeJdnAovGVHa8dgIrfxpd8A13DX2IJTfuEB4mynQuYvyWw1K5DTxlRyaBrdT413
rQ0QIayHJDchVg7HnfjAOelWEFZW8pjEXBVqTVZQrH33uOgqzz8ih/IuSnbpAJ8V1JbJgdxx5+ao
cZ6/7KmGno7JGC94JmoBzSl6wYMzu3QFAdyHx/+2xbGxGXgujTHfMQNRIOh/abdy2OcHfa8BrEQF
5g8vs9wo+p9LYiwv6UeSADwaqcZ1t8+cYSdhHTYfrdap95TIrg+t8cithm+MIZ6LZWwPOzFERyuO
fkXlVbqivrA5Lg/id9On9S1SWeaOozjbKcjpCzJ2SKY5nxI0qZz2EO0Hh86Uxm50a+zHOxqt6VgZ
XRTDYCknwdrSWCS9GnqnIgFLIZMjDIkRm22O/kOhP+T5YsWlYleaM6aLc/mI24JOCTbjBIoJGMtm
jPzUUAurEwSrk2+N+UcdF+4fCWIZZpZUbiadgt3n3YxRqC8DcYLhUH2GtOnsycDyyyRx3Q45RXMa
PNGe3+BcfMEdbOOWosGKO2HPa9dyrpAllzECJamFAQKrurRSrbbInFq9rALri9uDoFOprEuhNJmK
Qfe1PxQLxzYimKaGXoiGZlpJVHsRMHVaEh70Jscwv3AEncQ1nr/3WVN9u/wFt5KdtWzGnRklqlaB
BtmS+UzKl4xHx8v7+4wD0wGt35q05zbXxy5rrRnXePkEW2F1fQLGcUVNU2cJVXZTR4FBqSMrI/nV
aC5Pl+VsasTqK7GeKo8EVJtwkoV0bhajRBqUr20/XeedwXtN0Nh1SSPob1m9kuq5/9+tZft49xQf
Yj/fNxh8Bfw9p9a/fSrQNKvUM4nsJhTWBPVMpBCwSVLcYPLU7VGbBTSQJyc5Jxfd6L/CiIGl9D9Z
7EqUrEhNVypo2YdB1Vi6ED0sAeZdW+yxaiiIA+lpEkanEyZ/VgCCK2HteTI4T/dtbTn9BiZrACMW
pvVCAAcLreCOZe9OCvjK6paT68lbQQaFX1QNUW2T0MA5/4J4QAhdM5g465vhqpj2mJ8lFIMxx4ni
pUt5zE1X8ykagwTq7/ERG6B7zU4dc0+c8JYHRrZphatfw+hTtBikW1TcfB6+ytojcB85RsgTwIS2
NpHgMHMIKPuHWdilHU93NvV0dQJ63yuLmDVJxtMDAvRrunWk4eWkI8M0Q0u6Aa5vb3c2Gow2D9KC
dy4mksYIoCP6F7i4HuMPyIF6kVdg3tTI08nYYfMSLNBBRXF8BxVOH5EmFN4Cg4etwrk/hdH7PEX1
TxtwkARl3zEm1pC24IC4jczmz1SBXVQwBzPq5AKSpuTNLG6E9OWyH94YpIIbWV0YE1IKUSiw5W/Q
OeLuCgSYHkrGmCYubbAuuLI37ikYvGw1QMPhZf+8W6TqstLCKanHpA8hWpEN1ZkWQOwN7Us3ARe8
q3jT8pt1gvVBGR8y1aEkJyluUvYn7AXRjWfTjfe6Jx95DmJbCVHyANCYKmJc+vxgcxV0xkJdc5RF
njbXVlYMrlbynveb5oRBQThEE7yRbBpXh10bL8iPnQWVmzBt7CXjleQ3T7ISwSQ0oZxmhkBZfUqs
RU+g7VAw1G5OFUfLeWKYC0uN1kh7PD8dA722EGABYfOVYM3+sq6/m+WHRGB1GkbhpJi2A+kYqWjm
tja2gmUW5hHdR7TlCoDrJNWNrrS7Oa1ogzO3wTfhVk2hOrEq/pVPYbFTFMw09qqNiYx9Oiag2zDd
qTPcaSp2hZxYciA+BUNxMGPzMUPB2U1ReNGHwJ369D5JwyfD4AFmbN4d6uPIZgHYB76/c2UbRVOv
jS7X8A7Sj6NyHdSa04E45PLdbUbglRTGdeNR2WTLDCmp/lpO10rxJIdeU4WuOIHfxvQuS9vU7JM0
tvrRJ+o4VjWkEVCMLIp8lKLgMyq3EsG4cGWqpGQJIaKMf2qla0g36cDxrZv+bSWCNR5gQhcJYF+d
Wvwq6a4cii5BdC0mzlG2XdtKEGM+Td2PIbi1NTAP2N2VeUwcwVZl7A5TpgPe5iFXGmNFuSLOWSRA
WmPspKc6/pH2T92C0QB3FK6D+L6LrgUefCnNeD5Y7uqE1AhWoWIsFJITHWQ6knCfSY/L0th65Jvh
i17tLqseTxL9qCtJgqRXINjGRxNi2QsN46gKII5Qx94vTYzm5Srv49GP8+FoK6fEHE3K5FyJ6Ah9
hsHb/r70TVu1JrexciDs8EfpN+a1EfAVBc1CGWUTALGeH5BIkZ6jrY3SVIpWg4j2Su0bDrYsn2RP
BX05khogwWoc/7Fp0SepbF5mzmoej7RLKWThjSDl4DTiLVxsOsKVCMai5V4zplLA0xU0QzeZKh9C
sd5jgIfzxtssza4ukE3JlnkyuplGEbAG2XLh9n6wnyps7AeWsUP9RLJ5J6Of5KOK/Ppk7NqoIA71
ONb4ZMIwghjgZyhk1qJ8KYLHRDyKzX7gCdx+XK7ukrFx9CwwNEVXIchjsafc9sHV6BlWv6ccRbxK
3gZKy5lKsiR4ShjVckyVo3WNg3xQvHRXeMltgQWC2amRg07Xjc/PP3kKw5g6lmaXiVTvCkPAk/40
dpqVljx2Ap7mM4+5wBD7RQOJKVAzweyNnog25/Zln7UZaFZfi0kB6nwcyoZCMCqABVQAMQBqDqeR
Xmce2OOmc1wJYnxHFKvBUEq4sWWOZkvKxUNU6dd5ooHNeYithjSclv32J9INk043aEhzz53VpJNc
Akg7ms0NCoblm6q8gPD98u39i7KfhDDXlyuLAleBFmyD9VDNK5zpGF4PwEHKXMzmc77V9hWehDFX
iMaYWucxTkQa5WegDm4fSEgjpZ2mkruo6l8vH+69jfvRd/y/PMSZ8xtcwNyDtiQOVwAOIX/IXcCc
evJX0cZQ9E6wiV1fzc70F4V0m3cabwxr23OdpDM+WVH6QtFaSB/J0VCPnTRZFPFieQiXL+LwKIu8
AdhtUzgJZHKuOlSxskzBfTXjm9ICGUy+ao2DiLbn5XvdtuqTHBrVV2mCrObIszMcbBav2/Ru7u4v
/33eORgHnEhdaQxUTdoysKL0SdGfEuVr3ubOZTmXDezDHtqiG/MkU4yHvKlvB9LtinG86kIekiBX
DRlfK6AsLxgzzhPW1YsqAE9QQaOoA4NhMB8SIfTaIUDotNrEHZJd2823UZD5WHA8FsVN1Xu9aT5V
QvmQK2ZpAZXQvXwNm9e9yi8ZP6OmfSo1CXLaJP1L0omVTX+JaoinaMPRm837XglifI0oh0I9pkgv
RQw4BR4IDcrAu3wWngjGw5RpVYD2F7lyE92g72KX7WSF1ZfLQjZbjWB9Bpw/OBJAZMQYQK2TBmQt
ERpudrEXX2gtNnLmu8EWPcWNH1OPl5NsH+skkLGIQERK1wEZ0qmKfKePSFXLCKg1Gicf39QE5WTY
jCaEmRmDQRCKKk7dLu8ytyw9sZ8wt8vDoOb5RkYVggW0ECEFqjdIYovpMakEMPj8MMr9NDxh2HkY
eYGOfpMPsUAVFbBc4avpLFt3GLSqqk9wjtHe7K3uCpkrmvxxbAnXs6OhH/L7OzlI7FYCGasHrTrB
ViQEpt1D12OMCnvI97Xxfcw4FW16V5dOxnw1U+mFQKK70EYkP2BswjNT9Him8lbOSrfKtbfUjDki
N3v868Mx30/qkzlTKfrqy2wrHjGsrLciT3d0bDopwC73Yu/+hWN1mzqzulDGtnUxBlHyP5myaL9P
O82uDujL8LqzdKt6Uz0RyKy7EUzJHLvYfjeeRLME330ijiSgx21d6bUHTORkpakVORQQVrKnmI7k
ecOzecdrHm+G2pVgJodopwKWT8+8iI9Vd0V4ICSbYyGrD0mYnGEki1mUVEvD5XqosIit30jEM8ho
iaD6ndR7NJsxWfuZsVoQ57zbIoCiGQdq1CpZVFr9rhUQEWPc8e/G4O2obb9VV0IYp0mWeShb+sTJ
rgLf8PGS26W2dg1CIHu65uNgbTrPlTjqw1dZUYNGvzjqEIfj7rUlPhgNIBawnwMaaE5P8F/M73R/
jG9JjQVNVWwzO1j6dEXXxIMx89AQ9MFWDbjv6C/52O8um997n/GjmznJZNxMbiAytIAMhgMVD+qh
uMsB26vgatE4ccAxgwJK8kDnwmQLdIvX4R2Idb3Y4Q2p/ovGnn4H43rCLsnmrECXawZwsWqnsH86
ytRc84Luv1j9SRLjcBZ07EiV4paBueAFhwFQuzollXzorME1vNFR3M4n+8v3vBnqT2rEwqiMutZO
MZb/sTzVW8pyVQeLHeZc46B2feFrqoxjMSU67UCNY7Tp5Gjrx+5kFTuawFTXESdcbJoGXRXB2oto
EJ25yN5Mm4J2i5w0eNWqyO5b9AO+5+P3y1en0L/z4VAagSQRvQSNBZYQAQreyYagOvCaCdglWvTE
x26y1SodvCoP32QSfAmUZSdq2HWrzIdE0V11AG9c2+MF3y2xhblKLNAtxBfT4qs6Tl/UuHvtunyv
i8GdbgIAaKxji4STQ0Z93wvYJgazPPYMw9FKEwN74MVenQhIF4NdAlQBq5kUp+7yI4lQc8wn6bmY
ZC/osGJx+fDvi4AfDo99cI2AsgvXzHzRYppkoscoRxSB+bPPeq8D5+NM+v0iBxbKg3Y7Jj+SSb9X
2+y56AUvjeW3oAaLnS4diyq+jkn7Re87N5Elt47EB6nWDouZ8kqIm5q3+p1MxClBaA4ezlRDLJ3R
bsU8KVbVvlAcmsYPHsDDffleNu1pJY4JNbq86G2T4FqkILPD6WvWEKvL/MtCqO+7dPdMqGn0JomF
AUI0ciuBda4iTp1cV8u0r2aOLW1mBKvzMGGmEwCvJg8xejfCi0y+FQGPynnzwlZGxMQWZVH1VjLx
1khGKHnzIMWZvZg/Ll/YdiNlJYWJJqoeZUsiBuo7L0F9P+x6j/ghhiX5YETblgEeeFWmkCkGCwMj
VOEgZBWuLCrz3ZiCSCw2v2I3zG4ach0CVyQuR7fWfg4NHWhpjxo2KuPa+FaSkO606q6UIA8Se1fX
JReTrXZeFbZuTL+/go4Xw+p3MlqkLmKgTDV+53srqz6sWll8ZMLNz7wSxuhRmMdDmogQpud3OkoQ
2YOkcFzSpqquRDCaZILnt10IRMjmYz7NICE3HI4abTqTlQhGjRI86ZIcW7AgaSiBseBmnuCKikP5
TBufJC4vH998a63kMcmHJmABtl1g6KkGcOT8Wg9ftO410O5QebaM8ffRxc81ggmcWVahcxRBXId2
o2RY02SRduB4SM5nYgFpzGIMsLAMIWSwNPJ1EngehSeAiUx11FG6QAhQm9LWpf5aA4z5ZUXYFoG0
yaCsM5gNPE++tSYKqwo7OM4Q5p6xtJ5e8Rb/tw3mJIKJW1C1PgkaeKw4y1NrahobozteVaqfKq/q
J0FMxArBRB/O9CyqBHqCOHXygZdkUsv7EK9WIuh1rt4qetkuIGTHWWYiHWtV+NnVo0dACTCgSX/5
y2y/VVayGEcjAm1UBFgOPP2eUhIBXIAWCnpH9eZ9YFEaFfKV16ff/lao0GECSUQ2yNrNVBhBVKJA
JwbYUyHtwzDoPsgR/758tu1r/CXm/amyusYiI+OoBcg3k+UuHEr0Ja/NwjV63mDfdsGRovD8c573
aLoSlNVZo5Ee56EgnioG1XTQVTgArqaMH878pd7xgAK3DeokkdH2PB9yaRaRBZRSYhtK6yc64cU7
3vUxij4MFTbIK5wKK+R+emMCO60H/qH+RIlgSifayVZx/SnVIJjxNE2MyZss2tdiDEAuC1AhDpXK
Lo2rsQH4t+leVoxN/TtVullC9D5LukgIUOnOJgTxdnLrsbnq1IVTRuGJYQIs1u6aksKGOmLnFc2D
Mll9+vpnJ2ECbCOOqgZUDs3p02SvKMVeLslbOvEC3aYqrLJa5iSdgu2PLsOjAGBCtrSgW6clbmQA
cKMfd5840UoUc6I0mobOoKLMqrYHQIWIV+1k2n8mhMkTEkCwjHjjIZUDZRlGrJYGW5Ilz7Vurnus
jsK4OUPv4YFifBwzeNKUL/38podAtia3yvB3I+0joERGScKRuql0J6Hs7H1VVhkpaLoQjLf1AnoV
qnd/dHsmE83Rt5U7NcUnGsUSgCWevih20XGMZ9PDGXADeBHQSj1zeaBoLkexwfBt0dUeXNHPRfp9
Nmb84ZMIdpQPA6pToieI5Hkk2ZkuWJSrVIqGT2n0r5NozHXVeOgPlAXTCUTiJlXq1/H0Vgra/eWv
Qg3jQ9JgYLMIOE4K6guM4QTNXLZhDTFSM6JY8hipsT3qqdVEPzF7zFGB7cGElTTGgto0xppBgbSB
QhgmoyWhYW92no4pLUqyHqmfmbZYyWPUoW0EMSh7Kq8JnE7KfX2qbTnMOJFh29H9usT3XvEqkqeF
qZlxhkscphtUCtq4t2XzbRJ5HGHbVnqSw+hEWJftACQT1REzYA++GFgOBxjiZYXgnUU+zyJbszb6
rMNZFOnHtPydEWJn1Y+qnp3LcrYr+advw7ILZtI4GVWEb1NMXrHXPMpWm5dXJubOZqftLf6kIO/6
qPNYfaa+nfHpCxytlr4GqTNV32WZowncU9HfsJJR1rWUT7QE0ud+tQce2311VHQne0mBzo7xGx9V
hssXyftgTJRt87FU2wlKMSn5fdo9A/9FQjEME5CN/pntKBOgjlgE0PFv5nCpJtSDNuvwSYbwIkYo
maKlm6XD/hMnWolhTjS0S5cbggZzip7VOrQCI7VVEmF44fmyIPp7Pzg/E34PcBciQdQ+/1hTPwuT
ESFamOKdKLwE8XOY8DYBNiPSSgajdLKOMqWWQEbSHVT1Tuax+GwX3VYCmI8SKXIhGAUEfJyV/uTM
wkoY82nABmpGJl1uyaLnOidWFSGdHyuOSm9b0UoME5XSSMmkKoWl4qWMAnscOHMpONVIAD8G1Nkx
fAyJfgjE5B5EqNdV3BzCybTEKviUwp8UhIlXCYBeNZLiuIo5uQZwz5fUvDdzXnFgWw9RwwTmlqqZ
77XOldNQjCmOjR4mHMf3JdrPVWzJwutndP0kg/HrpBvrTFjwLgPjmLfkV03bWnqacbz6ZjphnqQw
FhWZYh0EBC/MJjWsNhoOplS7empaUWvYxfj7CJvIxVbiGOMieM+CCwMXJ5BvE5b+ysgSy88kYisZ
jH1VU4N+S4iLC6LXXEAtW0YmkXDu7V+s+HRxjGGJBeDMAhUXJ+z+6WoXx3yPAU6AcXxqS211IMa4
iCAFda3g0mryKMg/eu2mkzVb0r5cVjjukRjjKUCsKId4u7xDYSxOhP204GpGLzJyjc/keasjMXle
rEXSMtGiw1Tea9FV0r/1rX/5OBzNZuf9MyUDdh1VA03sXLHOraz6nuAVEz63vHm37TT5dBx2GzOb
MItZ0DyPaN1jGAVe3U6+oFVuVeVO2hd3BgqV+fJj0gcnA2hlxt0JoIbzMTL+Ukd2JWDqlUUX6LcD
d6CTzMUuB5Xo5Qv9Fyd/ksH4iizRmiWlMs47I6Jn/xd+sc1L1UDaCC+L55vMrrLLU6iSgPbY6NtD
XPD2MJy28AB86shO6lXdJ2LHSh77pK4F9Nsq2sVQQGteK1Y8eXPB26bdihxrIcyLQAm6eRTpDGEo
3qf5cRT+anht0E07XstgIoc2ZWo4xjjIZxIM6udYxVsLY5SiEAbFFFWYWa6+huO3NGgAQ5rYWczr
Mm3Z81oQEzqmpJrKtMHNoZANVqMvJrbYiuKnqN9zN7DULWtay2JCiJqXsxakuEHQLLgCsLKsGE/E
bqq91sy/GikyafAkjthD1b8rmupNRvukdXlkTZ303Vxaf6y71yap94YI+nCJcrCDgiUmxzAoCiCC
lF/7STwUWv9cDuq1ao5OUZIHdeoA7dIudp8vvkqq6yHRn0b8v+PZ3NV155YGEGsDYKTp43PcAcdn
Vg8EQ+wK2PfGavJHnXBmnHjqykS5bpLSEl11dKVEROr0ZumeB16Dkquv9MuvsqkeFCXzIlJPTZcH
/+m4gqnyvy0P8k7EBDkF72WzpWEB4ccdi28pJsDl6DMP/7UCMfFtitqgjiLcG8pzGgjnQHXOe/fT
H/rvhvdhrSIulCVXcojIk0cJAPcBUHomjKYDqyErns0q49QZLl8cnmDnX6ktywJMxLC/P6s4nm5N
ERnHNVJI4Ikqwp+Npq9FMO5Kq/OyJgFEzBggSuLCTlPsx/M+/2VfpYiMr1LQbBBHmt5oeWVF4fc8
KzCUMlhj8jpNnHR3Myxjygr9NQIcWZ1lhS2LaOnIjOQDGCtWCY4WJzy8z1SXIDhFgv0fwMXoLX3U
vZNIxogMPRIbUfmXUhDBWO6nZu/Xh2QMSo5MVLxNKjGn9e5q4te7N5fzVzJY9KtZNJq4SiADPBWP
bV9XVt4YkxVny6tS3Jt95/e94Q9ABe+16qiW+T4ApaKQgfcsNEHQ9AZSdauSNa9qwG1JxNc0Vu81
Mz8QuT9GrX6dpigo5UBKCL5NHeggpol4ZddZohhbeRFzOnvbSvjrI7HgDKiJN8LY4E0+ljdEcBoN
kwufGOhHZUnSDVB8SqYJWoNzr1APrYjdvxSsupgji7DQNR2JS5d4FVs9jjsevNEGLuu5PCYgFdXS
BoYKHMniSrQXJ3VDPPOt9Afw9DH0vri9JwIrBGHyTov9y/nvRwd4LpoJU0JaN2kT5YqTtl7QZIB9
dDqu5/iYeZwLYSxL17quzWOczwx9PTrGCSfJ3QAQPRfAGJJIoiUsRwhowNqoAylv2DW0me2Ebncs
dp0bYWMfs2ZfE2Au5g7/NbsxinD2C1gzQxOWAO0Sv4BuL2ux1fogjmyORQR+5MENAZoUPKRfdG79
mgaoc6d1LpcJYFphSssiQy59scvusjOuNF8DYhP/jBxVYdHmzByI2CBHVZxZALz8FL5kfXinDp3z
RxqpM8EsDIJQ6MEQ4OjRXo4HK4wds+HV9nhnYWJZHy5KPVOLk4EaGz8pBEHt4fI5Pr4hzr8M40T0
JajmWoQT6cvIj0i+FzJiL1pldaLIi5Y0h7ikBYwD6cuxriqMHwJ5UD1IcCCpPz1gONnrfP2Bt2q7
8YY9PxnjM6o5UYFmTy/P1w+qO+0qt3MlOmD5XzjAeRrOOI+sbYGPkkEaJfqiLLMBSCwpx6zgCJyH
AcdPscPkIVai+5T6qcjcGVlutR0P5XtjYfPs7th1HzQSzFad8aU0a3R7e7ajOwxx+/q+9UvbcDRX
tyTb8PAcshOsAf32LNu5dMZb9MpsDm1I7xLAIubP4VP8uevQyS79zIMcSCAR/Cd06lihAN2Jn1kC
uk7BDS9wbozfnp+H8RUGoH/KgvoKzN/7FFFhdDuvd8UXunRguu3r6ADY92WYrfGKKgyvs7uxMXL+
Axg/UpV5I5UzfkC2D3zVjg+Ao92Pe5GbI3zMe84FMd6EkCnqQwV6Myb7ZUS21QM0NZYtk3hJ/eOP
PBdhvEkwlmVWTpCFAqAlTo6iSzu5diWw+FwWxPHChHEkYaMIkwbGLydOZatOUAQzUsvseVOoHE9M
GA8yZ1pHmpR+pMGvOxESnEK6inhccBzvwY5/TXiyjBVFA9eGnwC2D6Zvf3Rb7DBtZfTF3Ab4+0R/
qLofk+ku5fNlEbw0xmAcRFxEQVBS90SnAQWr8mo/9pdjFtjK/eCCuGm/dM7Cm8jY1APs6oGgDBzY
HzpPGuhg86GoFGCbZw4m4+8GVfCnlFcL3T7dSg7zFC+BzT+qRolkt7GSq8Vr9qpdOAbAX66K2VUO
lK84cPk7npshbCWXcVMgXzHUSoHcGqyqi0M3S8U7LAu6scfz8BvznHAUK1mMRwpLkk3ihLusTIu2
/iOn+VIcM6vcd66ONVbAT3LaHjS5/pB8rCTSr7uqdKFLWgFdFhKT/XBVecFe8scrdcfbEtyAVDw/
GeOWMBiGFaP4Hzn7xEufgR1l534HojkfQAtAJS2PFbL7ws5s5e/LhrFp2zKt2Zs6VkvZsn0ogxI+
MxO43+57AqbK1Hy6LGA7qTpJYAv1aZT0gt7D8vqD7odHOpM02PPrH6TyK2GMmevFHCmqHENYfB3O
g91Jr4UQW5ePxLkzk7G2GI/afFZwZ43masFRSDl6x70yxqzyMp+DRMMptEfDT3fldWq3TvVCofxD
h7eesVHQper3SwVMetyVmleaEoW9gOPQF96CJf/UV/zyqQFbCi+v4d0cY1GdMIvjTCAqySKQAWKz
SOQBRW8U2M6Pw1jT0IPQbZahb7TGgczFzX3tZrB1C4WfHdnzKLe2Xfzp9phQX6WjURcdjkSi9Dhq
5QEzDHaj8N4mPDFMqI+UWEplHacas8d59o1ksCSD1+7i3h1TbpBFbAYNBIrXuoFfH5Yd9tmLo3hL
I+S8i34UIydRoj/7o4v9/9v7UBYXhUCpwwS3t4BW0xxfwJtnZ6Fntnd1d5wCnSNuAzlsrRwfyuKY
XW1ktEVpPSW9oasVsRs42a3gflcOhTu5mh07444XSC5/vA+VcimJAYUq4Fqj9EoOfsSLl5pfL/sk
3kUyLsNQ9VBJqB+X49cqHi1VeR5Uv8Fm6/AsNbzBEO49Mj5jiAMhkkOIo2guAUUEvEvdyBnBHuph
79ebd/1RfgjwTZ8un5N3lfS/r5xV3HWqUlHXONW3y5g6A9BIMpm76n3ZUSki60RiVB0kmi7Oh8kL
frZAqwmfac1S99K7zs98nhfmnYtxI6lmRGNLiyphk1jp8jprIEHmvmJ5x2K8SNdkoSRUkJLrjhzd
Ee7aGid0KewWURPO/3OH4/3wzps+7dS/0yvwkGI4s95dVgaOvwIF6Lk2LLmGknkPNQTGiIeo4qE8
BPDNfwBV7MKuBE7o365o/wqWynswXekf6atFNiXcoLATboenAmxFlnaj/t17/4A4BG7qLNjKNp1g
4cjmqMj71a9EI61JwT4I1U/IdyE2LTW8M6PvnBv9uB5x5iDfb3wlRCNtIIslbjTb1zc0FZD87AE9
bYebz9Ms6YLrf8/3V5J0kL1qMi3tRXsUNlyU9q71J6Al+5hMfubBiW7gUpyfi/EbgZ6CXmHEueaD
gXqGBHq40g9rS93nr8SPdtEhep5Da/n9VfpzuYwjmQIN2/RUQycglSV6hIlK1Q4rHnASx7DZPYOs
aBMAt0DMYO7NfNfxqBB5f59xHLCxug1b6J4ZPfT6c95zUl56DZeUgUk8eqGv4yCCMkiyq7WHYXyZ
APlqcMqg//JO/pVusJsELdjmC7OFmM4z/O4pPQCD5Up9iveLnd+J0PLMVnmxknN17PRpm4lpX+f4
NMFCALQ5PwMT8+2y1W7W0E5O6b2LtDKlFNzEsdpARN0AQXy5LZfQ1oUA5I623r9clsX5UuxewUyW
EkUNXGG8uHr1LGJ4wQB49O/j3p3ZjUxvdXWkRZYDI9MgpgcRFebj2l1I7i+f5F/e3SdtYHyCoAtq
U9NslyaDy/fJ0TwsqDv6fjkKruJLNkiib0DGh5xQ4qRrnEcXENbOz2earVh1BOejkSs8pgfTlR8p
C2HjK7wqFC8ov/Pari5TyhaigjeavvCaK8mh/Ce5LTzTXkN2re0510pTzQu2/E7OspJmYKKqrxNI
w2iyTx37dNT3za51ZHRt5i8lBxyFZ1+M64gyfa5mWl/QgwAoE9q1Fpuc7gLva7HTqUVpNBguh6aQ
23Cn7JqjpfnJDtgrrsO5vO08nkjYgAPwz4fxkCaZMfJCo+JoT84CYo3E0UIrvk99+W65p0qp2fpR
2BuYUOWxlGwnGCfZjJPXhFZKFJqDjtWN1t8MRWwtPW8Bc1MIbA5rDDrwedk5h17FTlIP7jUnafaF
4vbq94VXDt0UoaqKrhqSqIM28ty2Fl0pUkHF1yrM2zB1lOLO5OJc8WQwd4V8Iib1FCF7uaIWLLv1
dQjmaZv45ECRERMf/+O8XqkmfzCs1bkYTTcjrYsavPOcDERoaWQRbNaEV7XgR3BU1ReZN5N9+Ywa
CwUM9osxaDOcMch0UIeJfhtrtqDzRqI2o9evY4Gv6fxz9WNGOqnD5+oy2QNQ9D7qhLdGk6/iqdvX
PW/LajsJWMljynd5MxtkEnCN4AF1AONlFY8ktFrMh6YW8RsLfJnfRNgc74m36ahWcpkneiSNwO2n
VYAs9uXlru84ORTvczEhM5CTPgpafK5hOUrSmxEek0++71aHoD9i5dzTvjN7gHpQ/0QneujDeDiq
TrnXd+NO8C57Q96JmCAJktFRqgucqJf9Vvi7Uvy2fvwzEayvmNNBJTRxDskxDn9Uyv0Yfr0sgvfd
GVfRtqMe9Qa+uzQfw+gFoxOch+F2Neb/SLuO5raVZvuLUIUctgAIkBRFZcvyBmU5IOeMX//OyPdd
wWNcdn3ySgtVodkzPWd6OpxebQoHDHNcq4WRY51YJcH02DrFQ+BWe+G8nBnfReOXt7nXXiVUWw2x
P/zzuzCbzJBHaIaq6vMgN25pYeKPmhCOGrGA/Ju775IkbdkC9uY5sh4VirdjO4zwvn78y1pE8fgv
MG938b1gR0hjSSAsBC0rWC/HKzJsQSnEIYEYFqkojdgvNqwXCORYmAhmT87o6nCRQk84fSh8vNKQ
w4aqq1qzjbCEjXBXG6eo+pnUBWGGlDVw0LCE1liHMrNCpA8WDApRnnQldi8fJuKyeHvnr/AnLxqp
GWaA91gsTll+XQqQFiqPeeLl/zuNB54gqzXjoCEdVclIe6xZ1ByLQnDayF9Mqrd9+xGyksKhw1K1
UzpUWLXOfbuNMJ8QtxHCqX7soG3fYQVIpTvvzdY2kAe8vJqUIXLAsbQyzha7eiWzutPQCxyNGfHm
Zr//v50WjX9yq6k+VU2ADZv0Vz104vFxGtxO7+3BOhnRp8v6/MfdDkYrEZlnFZ3Uv19PVWjqKZ7D
/15PdrwzX+Jj6I+fWex23rev3f9O7sHs5F0md0tFUSnXtQqZiVK6i6buzVR0lO5/HxL3uxjOHDGG
p9WtCWJ6ffaEITz182j3lkaQfm8fsHdtOHvMjVrrsxSPgFy8VrJHJbiatddci2wLRbTEbjHz+tM2
3mVx5pd3oSrPFsxP9sN9fiyvwdlqfrfuF9FWRGQSLLAb5q6Z23DHtGFvKLa+I37CZhTyffP4srW2
XOpI1fET2NWpePkuRmGteLD82st+/O88Sr9tocF5urMiV6U1Q1gDVUXNFsZ9KWXEK2Ebhv9dVL5Q
bYj6OIlZKC0KDlHysOh2On27vGqEjfDkkIs2gxKqgQhNPOtjaSux7gzJdyH60qpk8IJdhn8YCQaM
KrqhmYrM814nGLSihsk/zg0rAUXUNvV/1Y93fvJDIgrxNzFxJY/9f3XDpEUCFotMkN06+qEJO5Vy
Bzf3Z/V9DqJmFcqXC/SJ+/u6xPPtKAxEvIISwSFSFepBrY9QIa18pFKz2us7YpW2Y0orNTg4qoPK
mswskF0VZzfdLVfyi3Y9oBJn3pfP8v1lg6MU4kCpyBtZQf207IY5rvu0dAfUNqnz8pGjs9KJwyP0
z8naVGPd9MU3jMKepfvIpK4owp55smprsSy1YI8atnDlF4wZByld+7kHM/a8l17i58tLx/b6wvHh
WR7TJusjw4ROEtr2bGWMb1u9eQyr5raShd1lWcTRURnYro7OgDnBYt5B1qLvhvTn1IuEi0kJYGu7
EoDq+U7tGgjotWcLhJUK0W+x/RJ4t4C3VtOVgAEzZ2KdrVbjLqD4hl2/Dnv1ttkJ/uCn7kzFBKjd
4cCgb8MSZMuQVzZeUh2M8dtgXKUT5aK8ReUvWQGHCJ3Q9mHBFg41AQc2tdewZf+NFtGNcLWfrSfr
S3EefAusgiik83IvdMvXy9axXcG3WlwOMowyCmSp/gfJkYOz0QqJLvHBiW+RHXZMUNEQB5oUyQFH
nkVaHbATPR8zVjao7kCkeTCeQr//1h6yo+VahL+76dOslOQwxKozHZcVlNTEH2p3r4fgPe0cOf9a
mA9tcNdE1OufMCGeMM1UxaA32aoa6Ql8ENd9e0gsjOyKqMF0BAjzlGlW0Vk1Aquym0tfxDy31fQU
SVQvJiWEgxDwHwd9swDpC/Ne6n9YymOgfCjO/b5FPC9RXKlTbiLP7VZKizlSmjNY000itu5le6c2
hnMkVBQJiovEznb32mSSbeFZrH8agp+XxRCYyPf0NYIWmB3zV9S2dIRoOgcjxdNDXfYaBx+LvIxT
ZeER9w+XKtrPmqveY80P1kE5XFZo+xG32h8OJzpVb5U5x/50bnGw9v0OOZerAINjOg1BEgZOOg0V
1DJySKEWeieMA47RFFz3yVnV9oRWBDBoHDA0uqYurfnPGjKXKTPt3Ak882A9dTvFKRGnQ5ep4Y53
dIsbIZzv4lPb3pTLghkJnI4WZR2/2L6ptMjGwBO8cN63js/uFFoZSOYCOeiq8Ba394X9gr+FN+0t
Z3GqfeaBuG2fYRhIf6gfhCOC7Xv1fvYvLzaBInxHX4cJx/lUsRM+n4XKjZXYrqiiPuJ4/9HOVytG
VYJKC9wg13l6NhDq0pqnvKE6qyhdOBjR8kIXOxbWN0K/EwzHkgs7jagxZpQU9v+V45PK7Sj3LJ+l
hX7TPOTtwYo/Xd4UasE4EDGGSE70GZvSl7fL9HOJ0e+Okps0r4lbn9KFw49Ejct6Yca+9KDqA8Ni
vzyjTebvfFGdA4y8Awf8kOI8GyjnzF/k4fvl5aK04PAiW5Zw1AVoIQXHRDuU5tNAvRPZT7zgFfLB
j1lBb/FsWbKbJJhHHN2pytnKHsx+t8DGwpHYf0KhP6If+lIVGbuoct2rl8/B4GdU5pcAcT720UkY
AlR2sOJBv277x9oi6/+Y//Hnkqm6IRuKjMm1XAhH7IVo7tBk4FZy4cyV6Re5du7zZ1ld9mpauVoV
HnSLDcYJdpaWenM0fsy8338C7yJZBRjGWCx/bj0z7B0NXMYK5extr+S7EO6l1RjhkIwi9MTktr58
ysqvH7Hu9+9zqNaGcpaPPb4/Kacw6p1U27XhTADBf/gt71I4VBuQZAkLk2lxFI/BUdlriCW+SHfi
Z9mNjrLlXlaKWjQO4fosmoqBharC+U5Q/H5sP4Q57/pwyBZOclSNb7GjWXatrHSlUCLWbNtTeBfB
wZqG5HulsYtgQheZgjLJGEVJyZGKZm8XZGrvcnh46xopbFgOLDkInxW39CcDrQbhadg1GHAADvvb
/Mo6UA0olEXwKcvQFCIMf4RYFu+N96zp2trVLiuFCh8+FO9915FPXCpBpclCCWFDI+/GNN8leXLC
2Grvr8zuTefV3S2jSGOZWPq3LP14GRxN/lCid6UIhwZVpevdXAJyTK1w0Z3kNvHotH1PKLJdXb2S
w6GC3GIgYB/iTmXVT9OhqHcH4Vw9B4faVY4zWuHCm+JL+yrmtvD4d2vIIcWUCEtusjWMwqupvbKo
wQ0ENPB5S0mQ5thiXlybyfYS9rdqHxBp8u0qtdXqcegwTEIjDezoss4nRhZiAO3QHdkfkuNC8SJv
3+b/nt+3rVwZXQMGxTaRIGzQdzFyyd20J12g7UVDEZdpiJpl8bQFo6lnWa+jMViJ4Pp+riyq4Wlb
iX8F8A6QpmJeh96BJAas0vsI1ED9WH6ZrIKozNnEVF3SMC3XwAQNhduY2hhlCYRzLOTbHaR9t38b
vuiTmLrpnKzkcNhdi2KoDAPkDB66ftEOYSw2I2DEfEIfJDHfLx+Z7bIT1NeZoq4hO8OPDqwzo9J6
RtHCogLmJ+21fNJvLWSsMf3xmjXldtexqwAo8o9cgyvB3D2rl4ZlGYztoej0B2HWT2JJDDogdeO2
zOz60loYJ0zwg82vxRPWRU+uE/rT0XQnUD9Y/nQGpT6RuWGf/cO9XGnG7aCqsmZMGUneGTAR9ZE9
xruof4rGF8u6J7Zv0/tfyeJu4L4rCxWRI2aV+VnFmM7hVN8l7oCRlr07gkpWdg28z2PPoEi72f5c
0JK/hHMzq/qQ1SNPQXQsy9dWrd1CDLyF7mhk/vglUZy/XkmVEiYNlJRuBpeFPlBNW5boBc09y12o
pNgmYL0vKX8T9+kij6HGtu/I0gfdTYJC6+KKDTlHhPta3lMBl00AWwnkLmYt1nK5YWXyo7UT5YdQ
P+QqYZLUUeAbdfBiW8zFhAwVrDjzPWrID6jtxkQq+ZCW9rQzMEkWbaIknFG6sf+vbpg0LYNOYewW
MwaQ6qBs078VHytHXi0gByVDM0VZyehHMOvwMSlHkD/Wn7RmIrzqbUKXlRwOT/Ioy7tFgByGlWBp
6Fzhm+rUqPYRX7pX6dzCwWGTveoT42rQc5sqHqZMk0OWLFRERWWAlmSn0LxJm2cCTgjoeit0Wm1X
Z051UTDOk7cQ4x1jMJBvxZvgBFKSswaesPpVOajXH0rXo2Zdw+hmSVH5/GaN/uFcU2Rk7ObnpDgr
FZHP2S7QWglgl+5KryEeRwstvSx0Ou+aW/CfOdVVfa2PDmZCgMNOtoWX4QnpsivxlarP2s5frYRz
59sYRUGIc3CiB9fibGcHhmDGGXOjH4pPxrH0jITOmW16ESuZzJJWCrddUlfSL5njzkDkNjgtzvRG
9RZ6lFluHvKVMO6Q54KYL9hbltkP7bG+HXMF/FBUjoySwp3ysU4FQyuwjEWMwze6eXVYSNKft2vr
j7tmpQt3xvVCjFUphRRWztT7w17xBb/zR/IsU+pwZ1mKLWEIWgiKqj2el2ACcCsEgi4f6E3AWGnD
uQfNnILaRVpklJOfTeU+1fzL399+ir8L4BOXUd8LQgWOVEAiG6dd+7mjnGM0j6OvxiGvZmLN+Oyl
mIqJaIlszU6sY714wLTr+hsrj2ZZYITQ3Nijqm5JFTns0Jdk0esZQn/1JzOyAf2RdXmJe+2WmqRA
SuPAIl+0QMwDSX6LbaiOtp/2xltsI9tlP6iDu10qsdo+DiZSjB/IJh3S4k+KJ7nxMX5KHQ3dwjI6
KEIyr05qxyGFbFawSKSeoB0zl8JjvpV4I3ulKxw+RJi3Uo4DDGFo9Dw1IUwtFc8SC6/Kgt1l+998
FK5EcGihzpi1GVYQIR5ZfvPXo1Cm2YUow+fAQg7Kqu4Z9pnXg6sfez+4lV86W70RfFblIZxo+l/S
Njjs6Mq66lHtKGNSNSNSLP0U1Zw6WGZBT4Xhm6Qtbnr572v5R3ozBdGrmL5BCYqLbxN3sruj4Zdu
9UTF9Lbd4ZUs7kUxSTpSxRnWs/w5+7MT+JhCtcudZj/fNM+1q/0sdoKr3VJ1JcQ28inNDPlFXZVh
Llrva8t9Fl/PZOJ98122Uo0DEHWo+2BRAPnhz/CM5p571iANwl7UGqMzAdx/oKiOPY16NVG7xyHJ
LGWBNsZvJ5uVJOVoGEVb2yEDixh1rimHii8Q71RMDJdUqKh/KQ6R0/vxl+ZZ/A7mK2lXejEme9s0
TdrmS3u1rhyajIuopggB4Qg+YaTudXxfwauqXrtjeUL7OQI0aDo7piCemYh6NuIO1zmM0SNhSIcR
tqpHxzb8ng054SRsR2xXqnHoUov9XIcNVFN9+Vx/+tU8U6A+JPRTuI2KoxwZR7BwoM4hpRoHMX0p
xm0/YyOF2bOUG0UnrJI4b3xoUJBFuQjZ1Z2W5655ntVv6UgRiRHnjc+IxlliibqAxZvikxDtcgsM
b8GpoMZCUFcnnxaNeuR3hzf3F+91V0bDUeJWmD+AhiPtEz0IkIJIvj5cyKxyyhLAcZU5wwujL82/
lA4YniZwVlt3/ef6gEE77nhFQgm1ohyUgBJLnhodVmE+JYdxx8Yi5XcLGraFpxSpJTizP0KPxE3i
xWQwW1q9mNTKqBaNOf7mtXmH0h6ECJXr8gSWYkTPIspvJuDyDxbTVAn1gr3PkkP1WKGexnJUO/iW
u5WjE4Fr4pDxPKZqEWRSzXwuUXsMgq+SRPQfUYeMQw8x0vVQSPB9w9wnyeyoQWdLfe5d9rRI++ew
IhLmdBIyiBnvGrhA+U64F7+rCF0VKLmm+A+2/TrTkFVNtUSJX7O2F0y5Ze+m+diB/BizBXzGPEdF
/v5DqXc53NpFkVrKGijS3yJKEgJyyGQ6ig9/2At2pIlvX2Hv0rgl1OO5KmYGt5rdnDR7dkKUckVe
/ZQ7U24jCv/mTCIxV9wZh8vbR4jm6WHVQGimXIDoUHqU4ght4oGtTL6qeXO8S4Rvl6VtVx8a/2rK
M8WimDYa1BHi1LsKHgIG2oImLnEDt/dm0FeXLwiIu38pk3snRnk4hWOJIz3eqfCX2+vIU+6Xe/Em
OrOuAOHUX4XPl2VuH713NTlfL8or0yyYmSr6q1w9pQ3KVwjvgxLBgXFilDOOHrQSJb9JbrToOvnb
U8DPTM1Rrm8hU/PrzRvvjdfcsfAK1T39lZ6kQinE+XH9khjTEkGhtDtl1ktc3ZAdCG/9kH8EkUxW
WoSol6mp7Des7pJWbaogzt+eMgikvrY7VrSOaQ/P6nc/ipzhJ6tcSRx0Dt8kR4pGalNBU9MsRKp1
jKDljCLN1LJIWh2YEvZu0sMtlaqjWlGzyjdPtGmJiqwiayjzR0wxxlkdRRNHLDmm4q4ce1cq3KQ8
iflObh8uG/p2pclKGne4qrK2rH6EUhnmfl7LRwkEyfIuvcufFowZ/CQ50T5XbJFE6M3LcyWXX0yr
scwoRHUdBpt2lT/0xPHaRqqVAO585dqSNEYHAb1TnRSPMaihvNZR7luX0cN3P0BMv7+8mNsG8r5z
nHUuQxcv4EwCFre9I3TFbZd1YDavGgLzKTncSdMwAVJRULPMiAqTAql5V87/UgT3NgL3nAC3GKoM
eurkMuiVkwlNriHhrm16pKtNYmdhdZ5FqUGkFszLbpA/l8m5DO/rwRnG1rm8MdsP25Uc7oJOcnXq
1QTGwFh8DQ9trK/Vs3jL6DiZlzN17oeYb98l8sTOQtQXCngnWFA9uBqTcqfEHTz+ktCMMAWLi7cE
XaDnAiZmu0Nf2wX4ghu1sOvcIlxR4rTypM5qVJhDHUAbs7TQXaAJz/Kk/KUqHCIEqqSUuQEZPRh7
VD07SvXPPqJ6milNOFgIrFIAuRgsIWuvZ+lKT14umxr1fQ4DxFYG16CCDYnkc58K9hxQwyO344cr
0+KOf1ggWQmiaDgnN4uneYwz3IBvuziimyC6RsUPKRPjoKBcpMqMB4jDxK+ofogMJx4+XV40SgQH
A5WWJWMMLkh3SVunydMXa3oREuq9RlysFgcC6lhJiChAEYyYs6NoZxj3U/qYt6M9G9+nlIA2AnP+
YG9ORr1Xmh6WxpiUfrEpd1eJF/vTHSMBjo7dh2Yo/WsYf/A3J0bRaym7U2PhnAhX9XxlZh+qd1jJ
4PyFSFAUwShg36xENPjJKMQH0W72iyM57c2EhG/lG2DkIF8BIq6CP12//79cYeK/XxVm18zyqGD3
RL86lMdpr13XB0hzPlRltNKQQwhTVKUsFWCMkrkv+p+5UWDo+0OQ3bXy6F22++2ixJUsDi2qUQPv
VQelGGHUcEhuUqezlaPC6IAJCGfWfWn9ONRIJ0vM6oZdtYU/jIUTzMd8eja621jGKAV02ytUIdq2
C2ZpmJmrSqaM1/7vWzb2XT40IUS2u/QsuZkXuPOtcf9tceKXX6y5xbfLC8q++IeSK4kckMSKMgZS
r+IO0UVbVGu7xij4NHTFeZ821AHfRK2VMA5PjLg12qiBMJa/1L5JJ4bEi6+j8EFy4u+Ml4aq52Cb
dEG/t/fRyl+ay6CqWgsrqkVPcXy3WFdG+woqob9axbdynZWUoe+0ZELdgduIkx2ML13yEJqvheEF
5fNlSdvB0Pc15MlZu1mxEr3EGuKN4Yg77TO4An10PT+DlMYb3QRMc5i/GR0/5Kqv5HJoYoitNoAy
EAtp7GPjVjWf4obQjTAPnqQ1lvpCq3WICJcvcn6/yI+mRGzU5pleacF+wmqjCqHs20WAiNQ6m/XZ
1CqnVR9y+aQoNzr6QUuDIhzZdG9WEjkU6QaM8QkUSLRSBdQckj9IVGcwJYKd8ZVS1hIuVcZepEoI
qB+xRRh6ddnstidHrtTgcMIUwzyyOsjITsGdfC/eDSg8k3cZEvUoYdoVOMixw/g6xG/gNjinHhVL
2HbiVr+AAw/F1OPEYFvHmAbCK9Zq0eyHo+WbV6FnHKh92/ZG3uXxJK3iVGRoSYDGSMyi/D1zUVd3
lTrfJiewp3P3oyWumy3rN0TZMHRF10yDbyOXiykEISeiQR3umm5wsqpxetm5vI9bprIWwl3VKuaI
tSVLyfZBC+ab1h/m3r0sYjOHt5bBnbERo/PyKoQiwr46SG7rK16FKUQ4zYfWrQ/qPnTV+9KrrsnJ
R1upjLVk7qzBdZwVM3+L3v1ik5yuAu/XOC4qbbJ1r6xFcWcuMvRR70qIUhUUIy6VLVnnxLqtwog4
eZRZcAcvkPR/EpMR3qulcpWWodNTyLt5uNbqcIerbcqlyxqoU32evOxW2QeueFthyOLsJlfMPyVs
hN0W/LW8ksdXWIC4KlCHFvJkn0XPEm9OruQH1reOOvU7QXMCigGcsHy+lVzQxqzpe0gU5NPYFLaM
yQ6EUluXy1opztMP22FohQIi2h0rPADbywkTYY6RO90vzuzOHqvIRbmKHxboyyeEM4O7tKLc/dxZ
cVU0A4RPkq1lTg3QQuPgLvbnG/Om2om38cH8FjrynmoT2TZQhHhNRQIxJz/yK1dDa8oC3DpJfwyU
5zry2/4DyXNDUkRTlU1DMfkh5+GQF6gLAKLU0uOIFkKW+h3viAXcBI+VEO6gjbomFoKIBcTgPg9M
wc6CbsXlGO0zMgW1Wdq5Vog7bgnmH9R9hwxiFdwk2skArxYaCaJ2dGLLzwfdluOvRUxeadsqwoMS
MXsUpZAcMveBPEsN8x3T5BgH8ku6oBtXVgbbyEZXiFEUXOeeJArHOO2PSPE/XF7iTUuR3sVz8Byh
PzNrEMV3o/paXY5hdD8PRIZ5E5ZXIjhYnoxiEbIe6Y5CqR11fMymBSSUNxbJXLwJJytBnLW0RSMu
UwZBrST4ha7sVJHqzqV04YwkmrPWGnP2NDPAbd4kTh1Xeykp3Uaiwr2ENryvM80oeIsLaGN01QNa
F+6slPI8Nt+2xvuKKcw4V15q2ZkYJ1GyFds1KOFor/Pr2FdtUNY9diCpbZBmpkKXhMEpHCCD6UI2
MwEGJxrPYl7ZS3YFahsC9tlO/wG8K7044K0aKcrjANuUDDpaBlCeHfc3eYvulqa8EefZ6YTE+6uD
pLDtXC0l0snSUsVYykG8VcvclvVvJVlNRNkEBxYRep1+FV3KYI8VrhOqImqzE2JtEBwcmJGsYLoT
Fs68rnDr347n8SnyUH1yo37XUcUWOtkRrPdX3bXgkq8JAgr5HspqztKk6rCE81GCezrtv7WuduzA
VkZFg4ljrHBIwQit57yGEY7L5GTTbSD4+hS5ATXzZrOCY72eHF4opSTjKsZ6qj7z4IRdgBhjgOrp
xg9dqhZ9092QLAsxZkVDNy1n9Zk2amoe4LZUGszm1gy7SgI7EO9l49x2u4+Y+7ss3twVlCeVA65/
sf5U6ehBxUOabO3b5LQzVhpx9q43XVQnHaQ0rnyU2dAolKUwPu3aSTxG9oDa1VPrWnfRpwU53u6J
rsXaPnLvinInohIGs1A6LKo669equeyLgvIBNkWA9dSSZdHEkFYOhfXUWvKe1dKFDeYiaqFXh7F/
ebs2AXElgkNds5faOmLF7uLU22Z8p6Q3anZfDKeyfBRlwjY2T9dKGGeHitA2bBgX46P02+UgyPsh
f5gD4m2+/T5aieFMsBbruhsWGId2E0QOBvv46m1p2b3LBuqGXv5AedWUXpw1Wk00ThYrx8pKDEyv
5FOQ31TZa11SxROUQXA21/ZqG6LRDr61uLdUv64Ol61hG5ZWS8e5ZKkZ9RqmH7L3AarbtX3kpo7y
ZXLqAx7OuPT/UhwHt42IkG8zQNzsDK7hVRFY0Tpbt8NbVvpkfb8sjm3DH5f/SjkOc9NQBA0Dk6aU
nwtcXtNXmYz4MhO+IIMvHVbmUpHCme0QnpXhvnAjT32pdpbPZh6HD1RtHqESX0VcN4E2ifCc8Nh6
CZPU7rtjFT5cXrbNsiTjfd34EmJw6NSBzjyY8JOaYsY4Yoog8EQXsDu/LH7iou3/p5CC1k0C10Do
Uiy2bwH5S2vKwUYeaVZusTpzS7IDP0dFlKkhJ5y5EUSrNqt6HPcVSmDnq1/9RxSVKLXKHKBYbW5I
c4BVrnL5IWu010bqnVTu9pcXmhLD/r/yFMO+nYaSdQX11aexf+yF4yAQB5wAEL5+OEtAS6mwZpkp
QityKe/0sHYva0GJ4CAkqksrGnpokeUeGIdFagrsZlJlbY4caLSWEqUGwyjWbJyBPUi6Qjz7pN5m
mNrRY3Z17BoYLEnO4Nz0olbHgIOPoQrzdGSVxHP+0xLcSD3H4bOmJ07WfL28hNQNxpe9Br3VFvkC
UfXO9LVTvAt/MK5c407CeFG0qVB8htvvvXfd+Ko8UymaSAkh0AIj8EN1qNBhhynqfu9a5wqzkeVT
80TWbxLXpsn5HqGuo9X4zR0AP4PsFK7WOqYbzbb5KPnsSZG7xmiDgaIno38ETJscpLQzWo4N+OCg
huh31mc2C3qwlfP0E/WAbky+YCgINTkEieoqlC32Zm93iTM6jCCiBX7qDivdy6/DJ+k4fUJHBua7
xe5CUUATwMIXyibVVNUDaw7VddOe1XO61E4mUIvK7P8CTJuccxIaaHVqWEF/ERa3YFPfS3V5Uyes
iDTZlfN07NTwbpEzwoMljqXJ4U2iWkOts9sBVLtmnNpj5ln9Lo7uK+HHh46lbqJq1WQcgBwChMmk
CVKH6hDVj4E8KNLY45j4rJU42ecP+kc45Qz5X3l8pCc0Qk3TIlS8lKgD6c6hQuDMtl28f597XxhS
nw5CDVbONrxTw+9Rm9qx2BEhF0oId8qXrJyNkBHDjxjXo6IuSEucNHq5vDXbl867Jtx5FkVl1uuC
aTLtS33fZK+Xv78NVe/f586v0nWJWeXYecH8qo+HyYq9wFxsvftQBmm15Ww1Vz6ALmtFmOdYLUtt
7WFCKkI9WQmhzX/cL+/qcEc1koR6zqS34i3tW7hnnQ7hHbthRE/5mpGEf/8Bf+/yuDOKSpK+FxHE
drvPkyu5/T45NIccfOysXj9B9CN5VeE/gmwQFX7y/eW9o2yD8xfSqM+tPIWycugN7TkcKVjYqN1S
FUVSZQOJFU3iEajO5nZSZ0tyzUEAF9rViFFHYeXECGcXoyfOIEkz74uQOlgbwPebWE4vaQow5qOB
2M5EKgJWD7DwlrL2FwFUNjrFCcE+x8H7b+I48FOlvJWsCeKEDow57YHNcQqSUw42+DY9xc3D5V3b
Kh5by+NLjDN1VGIJQ+VAf2Kiz7pEq1t4KA/oKPWo0skNiPpNFI+Deg6ulczESsZ4TOSGU/fTdVou
LqESg7oLS8jXGRdVaWqTBJWyk3lE/BR8W8a17ClwdGKk2S9L23o2/aYVh4m9NM+JlUIaOhP94hTd
ZrcYu+CCLAq8gBVa03pP8xES8bKnAL2KHwg6/iaeg8w2GsolhdfhtnH0WZITW9ITkG/pkd1Hi2dS
jHTUHnLAOTZBosQhxJlJa8up30q5m32EMuo3pTjgbPVwHvWKGeWw2DOKhYfws6oRBHSUKhxaopK3
EOGpwUzEc18WdhUfR5lqICHQw+LQI+tZVj+DJuJRdtQd42FhrIGmKy32dDd7xb1oR7tltFEuQRgm
gZd8pXLZT1LahRA9IupT3aa75KZCP6F+At0QKkCWXbVbnOSecXuAJxzzvy7L37r9Vpso87NtUWqb
zQo7hmX/VVP2tfkQDTd6/5RXyD9qV0ZwlgFqHRqY5QopQ6q4YatY6Tf5HNxMpYAy7QSmOjrNaXFj
+yZ/0s6qnZ1FO7HHZypIdBm5kU/+3aeI5qDXMgH2JJl3hTDbhvB5qBVbNr4NM+gy1OfL67vhK/2m
Hoc7Ut22QTtDHBqj3bYDeBeSn5iSjbezd1nUVrzyN1kcyOR9nHZ9jK1UxS9LeJ/qx7A76bLXzTdV
7PXSD1N0De3zRA3e2CoK+E0wBzf9kOZKI0PwYB7yLrBB8WqnMNVO80xwKOpP5uKFMXFot88sRhsq
lmIqGl91lstSUWCsDV6tRu83cf2AYcavlractDJ2spy68bdx6F0cv7hSMjUFrkS3q5Ndp9yaWu2q
uehc3kNKCreSRW12ZWKGLGGU2S1Gh+qzLajEmf+Py/BdFw64Y7CYCmYgoFca1cwRYodsNEWKwsT4
Tsfr1I99/cHyq2OhufFD44NbjaJoYqv15+X//gt4VJeVuFY66KklT1N8SHT38jpS3+cB3VCWEblK
PPLb2S506ThnKsGHR4ngXMCpG3tNSLCIZn/S25cMFeiXdSBsga80k2pVijIMknWt8WrS/DY5GcL+
70Rw4Cu2ZZ5MKZapNIVHUMTbohVeiYn2d1bNU/Z0LfgW1RhnJ5x1f0yD1DaX9kZZ+ofL6hCQoP8B
toJl4RGP2Yhm4jSR4aZK54g4P031bRw/XRZG7L/O/r96nOYIGDeLCmGylhwTJXkQg5AQQVkAhwaG
EZmzrmB7MtwfgZfCCaICRlsBZGD3vydR57DACKu8VJmVDR7GrnnWKwbU7Jp9eJA9JJQdwQ3AaTrv
FaIwjlo9DgA6cdTzMoHYeNkb6V3Z+n+3OxwALLUSJGqF3WnTc2SeRzKSQynAHf9Gr0aM/IYAQ42v
6zhwgp4KRBMi+PRZmS+KXhVYo3Yq7Sb8PPY/Li8SYV98wqypuqwGuQ9QsrxaltTupH1kETZMnEk+
X5b0eiHnC2w4kacfdaUf2to8SUp8JUfDJ7UUCKjZfiljILWimSarkuL2ZarDtBUX+CLIwbmMhSm7
qfaGr+zoxpLN/XkXxT/KzTox44a5znom7ZMiv0VPuPuBHVqJ4AA6nGszUzJ4x8nS2DlKtMvkywzv
6rIUdsb/uI1XUjifOMHM97GQYctm9hDld4WMRioxsc2OsIVN33slh8NnDF7XMYMTCzYXpbP0V11y
zEQnMkNHivZaR/QvUlqx7VsBdKsGi94LWLuu99Pqa5vfRPX3Roj+0uIsDqXrFGlnK8XqIc2G2Ezu
M9rwCgXTqUv1K26/1lYryHRe6RRj6EEUY7QYUieSl+/jnbCLnhUftVJ2+tDvRaIolbJwDqUjKcGw
wxbijOIl0wtbo9Bhi5NCVVYKcTitgRij1UosXuWG58DXndaP3NxXzuJnCRX1FRhQi2uqsI1Si8MI
FZUPhWRBrWaw7LiVnsxKv/ubI/VHR7Aq1k3Zm+xIDU+L/NqNuT1kV9FwuCxm+/n87/r90QccGtHS
RjHksNrU5ibcpY74wObKsWEH7Nr+yJT31Y6B8Pl3E1SjVs40BrBjdZtHsjO2fil9KJy7UotDCisT
ZqlmzrWkNHabvZahaVv9YJuDH2OWA7GI7Cf/N/4pIocUuDFKvWIqqdcsjV543V5+nBzZy3YhSVu2
/fpa6cbhRTrkplqZkFacupPpzMfqkCEDwOoe2fa1maPb0b7x65PuVU7hUN3Bl61fETkMCaX/I+26
euTGme0vEqBAKrwqdavD9CTHF8Hj9SrnrF9/D2fvetq0tvlhjAX2xUDXkKo6LBarzrGM2DCwt214
7ttH6Mn/4XZyqGHgXiTnMhbINA/HoNm1+wGlrNemH1fUjnIb5TFp8as7mu2QxQZUZVwVpU4a2hUY
p/XMzmrBqkS7xmFGVqXlkI5YVE+sQ6ybByjLC/yQ/cQNN3wts1yBe7xmfVFgqNnNpsWPMtNNSeik
YfxQmNGxob1rrvULxt8EZgUre82orsyGOobF8whZIMnKJ7BdfyJiHgtBhL2Wrq5syNAHhMgVlqY9
vXY3+A2B+I9d5U4RMJzKRU647RbIAA0mMyPzAyNdORMlTShOLiOQ0UUx5I+5dm7HUbB5myk0bk//
2uGCqSx1vYkMAtrnwlvbg0EftEhUoxXZ4OKpnyjo/kEf4MYmiIsxJ4329n2ZGYJERmSGiyRtkAxp
zmHmf79tbprAEA/RTBlzonzv9VqsuqGkBgpP6V6mrlHsG30nQB+2G79F0ZUNDsz1rF3aMUHFtf1c
7dmsr7yTLqwXev1kefVi94sNkTMM7IsaXzfD98owW/y1j0dradY9Fpe+qhP0+9ZjMC7qFNoM1ysz
nMc1y0LWCZTc7lCahwH8SWQo3oN1VyY4h5Oi2pjiGibIeEmGnZJ+vP2NRG7AeZoxGZhtMRE0aSvb
4Fp2pAkJi1R5t82IdoqD7Lkx9UyadNzPksybJkiaGfnhtonbKyH86wmkvyw9TPDNq9lNm09T5yaZ
IJMUmeCugDPFf6mCVUzK5xzITGq4ciw6e25HDeGzOnmVG7o0sLLOIAtPFsdUekfpjEfwehxkqv3R
pyE8w4uarmRQV/ZppCdSf52jRYDL2zelnz5M+JyOCTrpdQsL8o7xW/dPjCWfegr0qio3i21R9G8X
0q4Msu94Ff5xVMndWMEVCl3fx9BqzzUFjSuqV839rtZC9GJVvplIzqS2yGXTQ1h97knixtS8h/6D
p+jgTtdE4hK3Y4DwyV6TquacZtiGpP1QSedRfbodANsXkKtlc1iRl+VSoG2LXUD0Q3/P+pCT3XTf
e4vbO+VXKEo8Cyyy3P+/AZ7wGd/aSHNf1NjoclK9oTF3SRcF6dR7PTF2GZ7YwHDrqUT2Br362idD
oJL0HE/V4+2/Q7SzHLr0fWOWMYN7ffg2y99kQwAtDARvLJPPBpWui7KMYmNJDvUz41hahlOquw6d
tuH3svx2ezUClOGTQHDALNPCVrOO06cpVH2DTA+5JMqiN9OyN2/h88AkmlRoW2JRWXmv6owvEcwA
kR2tL3+2HO7+iA5TXSISlmMqh5p86+LHSdjpJHCA18i4CvjaBO/FOr56vuLrDgQNWUPJ3XLpKhul
850JDSYRqolsciBTVUm5agZsFn+vPtjE0afWuUzDAtd9h/WLva/idPXFuHSDauVQkgk7CaJVdKvl
aCmBPG3vhTbFSH7uLEIqqdt5FC7KvwIpCSEcHLMksUXytnglGJ3NwPhU7Yod68mTT4wJDIysTv5h
/XLbbbaf0K9Wy2cmmAYYsg62Cbg/YPkcut+Xz/E++19E8gRAxguFhUqhTzlLuPsJbWqVjYw4Wu4U
Axqik0dbL1o/DWgeLt1eQgeGSIV+i+0EFB//JuPktU/xyn8lC5QIaQpf6v3RBRu+l/uwo9b2eNTO
i88YBguFDergzq4JQFyAA681kivbDYUwfQVCdXfKDlG2myTd7vSvSSrInbZdiRLDMkyFxcWvrlT0
sSkv6BRAEtAGTIiq85ug34mIuf8j2Xizo/5qp1Fbo9Vm2Oktuw0y6HaUR8nL7QW8VpWrHkUGt7fv
zR4Hb1OsZrh3wl43XprhQQrv5e5YhqJ3gW20eTPD/v3qK1mxkutRDzMz9QbtiSSicNvOOt8McHDW
t+mkqRUMTNTWvhsVnmsayOWtsrN8rp4phldKFIFlm7nguyL9zTSHa7mZhFPcMtMHNkaVPIA3JpDO
xG93UiALcoX/wJU3axymSTSuozWHNRMzY3gmIN54bDG6Yst+fBRTTok+HAdjalQvyRIi/2zop2g4
pELsYA79e3KCIiU1INOt8M3/WoayS8zOPlL+ZTZoufmQ5E8a+UbUvxbzxVT8qnno+n00/rj92bYX
9tMuPwSQx0MYxVArdik20hp/6JkgD9p+kKBvFjjImFPS6RorHP1TCY7s5tweK2gdmpjHZLUqCHwm
ijMLQmE723szyyHIaFnNIklY2Nicq+RjGAeTBN2f8Bzmz1YnuqxsZ3tv1jj8UKtWT7MKn6+0XpLs
RWYpWDLZt7/Vf6DimxUOPqp0qcec3T2YUJnOKjB70w392ZF26t58lPzb9rbB/s0cBybxlNalNePL
/VN/MQOmNyGuvwiXxSEHKAPaCjW5fzIigu6pykl2sa9A47Dww0cRfaHIMzjoWOq5tcoO5qqqckrj
oC13VZw4cuuF0tnKv9/eROHqOOiAgmgDSWKYm33FNzDSU/0I3dqjWJ26n16ql9v2RAHNPurVETOR
UAujAj7S6O66PHZaLvJCFjk3oIqwBtwrC0YzVaWiAAvD8wJuq+TQH78z2fH+HAn5kwWr4TVYu36l
/dQiik3q0+5uyAX5jOj32Vqv1oJyRg0WPhwjUrtPxwj3JwH8bScWP2OIcMCQWjS1QvQDQ0RWd6ol
DzIV6lWDcWynx9sfXmSJAweSRmiKH7FVSwimNjl9SqvW6yvtNOSFqP9MBOq8lsTUdmPE2pyBRM1H
Rjua7CLMOBYYDQkwyIyEMPkkbvoXABLhgKLJszovWf2R7Kivoa1q8pngpaggLABzwgFEAV5EJTcQ
saAYtvu0uJ9UyGfV9Xv6bd8ORsIBg0RDzK3hVcVNDLudFztS6E5Dh3zeBmb2Z8c84VChJEVuxsxW
mOTHrAV/t6483/Y/wa7xoqtRpqtkkuAS5XBoyKd0yO20rwTgIzLCJRN91UaJybA7IhAgVVHolsk9
GJYEraiCWKIcLMxw7pVWMKN3mCokHTgyc1vTfbNZd3+2axw+SJpl1T1Ys13SPaaNS1rF1oUDyaJd
46DB1I22XQfETRY+tf2dUv7Il89/tg72J1wBKRrKk5REWIcxHYf6A2moLcu5c9uIQjcRgPEMKYYK
amyLD82m08aYdYjFRejQZfqkKKDtnZtTrvRfW9O6m1QdN/3skpqfpLS6WKZmg4T/M6I3shczuRQr
UoqhQWNug6GINN+HGdoBexAu6NNOtejXKldmu03WIEXBUyOz27TZvi1Nu1nMJ6vp9mAW3c0duTet
MLIHa/wb9FGYPlofsmi9s5rUXQsoLa3dk0bbQ5hl/rLQgyavgx2ZplNVuFfGia+31vei7B/NiQRq
ODpDrjqjIl86c3SkvPfaQroUc+GrtPaXivp9iqtNVHtppyWOIq3enCQf51gntpFMaGqYi9ypx8a3
1Okwj+DfrcvejhdzRjfY5KtT6hdt/tCP1WWxul26GDaRGsfodXdJ5QdtbttLaw4fLWs9d7nh5pbl
9+tqJ6YO+a8cYwerZE9FeMHfi8vr8Fc71zs50Z7Wen4EV+KTEut2WiSeEU0PJo64Jmu8RJ0WW1GU
II6yj4uRB0Or7ROa+0Mf7Zc+9zRDsSdlyp0E2keOXOp3/bL4kAN7VLswaGboMajzMyXqZ8Mc7bWo
fLWPnXnW8dDZQFWK+JJe3S0apk3S9D5eaicy08EGVdJOU/TKqQ3k4Xm27sMocox5wCcAd57eET8O
9a+xvHrLUnqrPBbQekRZoZ4vnVr7vbW4SoOqkVWEJ32Q/YZqbkaj0zRPu2k0XX1RbV2Lnvu4/axY
oicw5sO/5Vc6WJk03cCojsadclFZSCZlGdygBtXsE9ONjADV+HYQaWxu4sKVJS6aTOjv5St7Nozz
D70ZurH83JulKGgZhN1aD3fORWuWrxOru9fu8Fp+nPfqfeJYuwi1sGkvmoTYfje6WhV31nWhlfQW
gb0qt2Wv9KU7FRSesUtwf0H5zTZfIr87iLU+tpOiN8N8YizXWbh0mO5HegKtV1BiK3vQPsggkWFy
paA53kG0UvTOuF0JubLKHYntuCxayaqO4QcIekHjttrB65n2q3qqLu+66F5Z405GuZnDJhuxxgIN
eE0cyBF6kgYRcfQ2zP8MAT5rVjS1yzt2/jbSJ9oc6PwY9fsEY3Npc5Lbx7EVzEQKQo5wB+Q6mFaL
h2ekYqCwGAeyI1a4tzR/uuSDaKZi+4Hv6gzj4kFP2yalrAU5PJMz6hG7AbkzIO3DetAOsisf35XP
XhnkAkIOLcbMgxp8ox4qEHOYzXMseu5iO/R7kP97MFP+3T6GSLY5s9HVmZzU8LvZvIOcjGg/F0Fl
zs1Ji7btCPcsV8axlE9dUJBaQO22DYdva+B8G8qMCTi82MuMfI7JxaLHVnsSZDDbnvZmg4HlVZ7U
Jymdeor4YcI29X3u98duF2q2dtYOup8+WG51TKFgMn65bfi1P+vWB+JcHK12upQwcDIgF5ZkyaUd
prNk6KdxaVwch7t4KT8PVHmuDdx5DqQwv89q50RUus9puSfF4JZrFhSt/mAMw7EdqTONqiPFlZOV
nasayiFaOsW9/WdvA8HbdnFp5bisEoZOEJjlOiORc0fJXaEVUikOU4iLz4No0HuLivQXP+NO32U0
uwYKluwRB9w97rKL75kMuwlhEsi+/zAD6Uf7kXXYFS+ibyS0zZ3HrYyhT6rBtvL9nzHCjEmhutod
BmLw/94zX98IZ4IXkD8DCco3AdAhSRdLhm01CRZlj1cEO5wF1ypRgHFARNHxOSQse0+lixRBOqoO
ZElwERFtIv/Mb+IWss4xQyI/3EH70ScfS4jnhM/DF1Yo7V9JCczCXu/FZPaCBfKP/rnaz7plAkGs
9nMo7ZP0gyoaYNm8mr7hIP/gb1VgolFYHMvlcZnOuvl32D5rmOO/HXj/kVb8jLzXsuYVULXGvy1r
yiW5G4P1aD6rr4/ihW8+Ci92DFpvoBP/9G9ALKHvGR1HHDB6sHkfnUpbcSIn9sSEtcK1cahCp7IL
1RnW8lO0N44rFEtm9M2y5kIpEM1GbBeAr74Yhyhj2Rfa3OO8T4MVVweb+qCRvaDYWCU2ek/jA03t
PzbKQwnYKMuS5Wkgb7lj7GepKznhidhNMO7EAlmCpAY0Nb+ea5aV6FLewF70rTiyzgYKKmVoDd91
li3t5nPsiXibBScp/9i/zlLZkAaxphROI3+R2ocxL52sBYWLnP1hNPBP+7EkF1POUoPR7z4Sb93P
Dzr8s3fSg5gm+j9uMD9jj3/MLzRFSglrggQlpYHw64PhzER1whp5vW4nX1hzynD5H64wAgDjJaVM
ZdRGGYy9eN9fwB6HkrUzftKDxKGHyk/waCx+WhVF4ysb8xXShHFSaouC1ZLFeZ3agM5y+rE6rR4j
rhGpY2yv8OfVQuMSsImWtWXksDZVH6tpb2rflV5Q2GW+/juYvZngUi0zxix++9qUreeusd7NyylS
OzsH12A47pbl8V1Q/WaPg7M5ktZhZklSj/4eJk+Ufaj3nctezyzQUgliQbCBfOlfpuagR+w20aIB
WJYsv5Iz1F2EIgGCsgFf7O+NvJQTUKNihugfBZ/mbAZ4aKpeOTgrQe7/H174cxP5oj9G6jFy3mET
2SAg409M/WwXnSwkDMlFxJmynda+GePQsusaRe8TGCO7Puh22U7Dy+q79FiQy76Z4fKtnsjFmLNO
5zXeDfReTz+Q/u8/cz6+7F9aykJz1qXbuuw1UNuPe8j4YSKA7POdEty2Jtg3yl0Ciygkg8UWRNB+
lHlmwB6ACojc3TazfZn9uW98+b9cmtiycKNx226/zJ9JLspRt5O4NwMcCOlyY5ogHmY1mwE8zt0u
auwF88GnFZdA9qBFwTcc+aoAKUTr4oGpBU+oCvIOUK5APeTcQy/i9sYJsIFySJTmIRTgWTdJM6+Y
4ccQAiYB3aG1vty2I0BYyqVUbdkM0AlmfjC5zfKiIJc3oBILYdj8bxOF29vWRNjAiw6lazhPBQN0
BrAEyVToEuhfgwgIhNRCkm/mxDeOD8qBgxr3yiixViD0NR0acMdaXnFielGpUMlxO4d680MOIMwx
lJokw8IyI3W66kByNAElRWBEib3OAq8XeB9Pv2KNfaYuEivqjSeqXfAQLvpOgp3juxPbTooLSYH7
DfpdQ+8NzJxKErpAU7yvgha0vyeLNww/eoE3CryeZ2MpjKaqRvZePOUaeqi+D+Yh195FePeG5TwV
C1XWPukaeEVU3Rf1I7H+TrvHzvi6hn/d9nbRajiQWFqwZIQKVrMm36bisRl2y/QOHtLrg0nncGIu
hv93hTQ8a403z5dJF5AViIKW52FppnlWevZU/A+R99DYkgcF3YfVk/dmxIifb++b4GzSuRsXWZci
sth8zHJgWWx/1HbxXhU2JwiODp1Dh4S2hqGxPGXprMtaZ7sUj4KyclEXUbVGFK8cOFgklTvKui2s
pHNKUjlqNzq39+w/bjo/AYhnZFEbSy8thgmsHLq6ip15oTvs+pfMkT7IrO1fCtAQr9+JMgmBl/NM
LZ0iM+U1LE5antL8odQeVPXD7cWJTKi/XomTyfr/RFlp5EOdpfvMsP7W9OnjbTOCz2RwuURkJpq0
sMMJjPi1nIPPUcQdIHA5g0OELjGWZa7xkar8UyN9lIxnPLPayTCJvEGA3wYHC3EZVUk846O8Dgv4
6x4TzWwSAzJxh1Ik1iVaFfv3q2vnEFdpW1Csqm4eqPxdjj+O2mdLExB+iGDI4GBhWkipVxbMLIf8
mVUOehtimp8jpwYVlKjsI3I5DhzqiLHAsadWKf86YDR7aL5MoCG67XDsR27kJwaHC3JZ60rGEEif
v6bSlzUJbUhKyqfEBxO8wJbAuU2u15AMVWxgrgJ1QShYFo+Z/HJ7LVvc0QTC9zq1IOpIdf5ZqShN
EhvsWan9vvpMJ7M+MYlfVhLswTByMLzF1/3+B3urllwRc8SmD15Z5yAiSmgyS+wurfZt5ypy7nW9
VUNBJjzn4RrcXqvymmH99uWuzHFQEVvjQlf2SGd1U1CtD2ak2zpUtIxJ9swSdFUhktpsBZeAHoTh
4iW95tE1BmVChjaSQ4T+k6a5k+UJM2ag+m8jV5NBL7z8iFTqNHPhpGRwzMw8hGs3QS0mCvoR4gfF
YKcWhsSrYTdrqzs0kzOF4JuP9zp5kYf7wvom94Onpcm9NHymaBrBuJmbzJCCrxa3KuaTFL9oRoh3
OU/NP8dZ59RTfipCjKD0rU8q6Bfn9GDIZG+M95pauJjS8ULjFNUR2idmP0bzzaihlBVdxjnzBwl0
5E1py23rlOFwgFjDnYHH5VyDGKsF1YSm8sNcQdPOaaLTY9xFdkd/QNTBKZsZcEFfGgMHezg7I1nc
Oo0frbpyoB9t9+uXSoVQnTY/a1N/CHvZTcbB0aEGOBGH6kMwhCe0qx2bvvRaSdv1cbovR9R/e+kD
eMS/xQaaKLPZqYtDIxnnnNKD2cjoCYwP2YIpV0vG08JLi46XqpGPYTQFEfqArPwlB9fqkIx2mutu
qKNTLUK/Dp7J6NIfqfRXHq1eLo92RnK/WxO7KVY3otWRROhUWKGJ0Rq2hLJpHfaOuhjnEi1Jcmt6
VTP7ddrbFlgfiRzbSoryI/4+OUq9evimG18LqdlLGQ0KFF/jFj09knyJwb8rAIItDZFfApU7hNK6
NiN5YAXmO+VSYwC5cfTJhgQ3mnkeW9QlxXXYTfC5ChfuOCJGNK4Ve5Ro9b0y3iXrkyAgN6mKrwxw
R5BZYQ5wKWDAuPRBDoleAu5sJI3C8abNc+HKEHcIGUkor2jpQnHL/ASp++FZX3zBWjbP7isT3NGD
3rW1UilMULS+gPzUC+/7Q3eCxLevCs7ULQX6X3yBO4EWWk7xwli02s9D7dSBjrpx56yYLAm/gKr2
Y3NaXI/p9S4uG2ssHVERefPe/LZY/o0xnlYjaVjJWqbH2vJ1U3Kj9ENRnaF3IUqKBGcE/6bYJpR2
rca+HZqn+ufEDioH6sDAiI931Kl3tLYtVzQjsf1odbVC/mRS9VCRGPXx+DncdQi28chIpA00ban2
9CLaUNEiuZNpUos8nxi/ep4oZ0zTBHI47DQ0+a1DK/AeQSzwT40KzZUm7xiQtOZRGouj3jWuXgjb
3gTo8QpoV/llH8qZTlvYkfZlZUd7PIdB7q773uM0cUcPQk/7zhChJPssN0741xa1K6OWVuuayVQb
2H2qD9jDt+QUJ7xssnxT8Jwv+mgcqiSy1a4S6rFubuyk0JeyBzP8tpjPt5Flex8tqqEb2ISIFGcF
DWfzlBYl+C714STP8p6C8uG2iW2XeDPBYVe6YBVNCROdqly0xB3D4SWvOwFDq8gKh1paYekzqNIh
VROfu+Vzlp/64vH2QjZTc+PnQvgORJACp7mkFqDw7oe9OeAR3fjLmCMc9aM/5WswNe+QiwYUv1lk
x8KVw1GtHVQSV5A/kXO3NSe3KEVjaAIHIBwUYag5N9saJrryRZI+EVHHiOj3OewxzGlSYgmbtuB9
HArUhiBMtq+ApmrpBjVU2ZCZY1ztERJ8stQd2JrHz4NHfVCbmn6SvGJp7klBE4vO4s284sogC9wr
g8aC1ug5hkGz3MX616G6r9Crnra9TVevl/7S+49K5t12vc1dNHUwz1BCLSzpV5tylhdGkWIXkQw6
coy291x/1xvdlQ1uIxd5XlTTTEGstmM5RokGg8LJ8SLe3hW+aCRctCBuE5NViYwRbfluIrMMXvVo
0QkYSTYB9Go9HLQlOlEkg+1ZHUKqKAHRi/I32skHYf/CJvRcGeIArjULlCAwLu3Sqj2U9ejF6eo1
UiLwge3E7MoOB3FhGhEMBcDO+J0cmOBH6Gr7eW84JIi85Iyhd3dxBxdvdm57pl8gRbcKQPY1Hfrt
BHz7E/iKQRGN0pDipQGNL7KT7Jud5PWgDdAgHirqhRba4sBPReG/jlDKfrW1eLGzHut9c2LdgaKE
bLtQcbUuDgW7hfYaLq84BoP4BFVqB0UKnzX2NI4EGib4jtPi4oyuCdzMfuiCpEm4VA4kl0qX1PDV
g5De43ncnl+I251KL/FF0kKCqODVDNHNHo+TgpWSjB4VlADHct31g/ohJPHDbdASLotDlIxUWtLN
cFhyHqHvPezML6zDprgXF+63GxOvviAHKEu/0CqO2brO4UMPavgcTVn0bn6gj6h0OElg2rq/7BEU
w1HU3vDaMnQrLDiokaUaB7XCItNHW/sOPMfOupuYVgWa7Tp/dXRfhdUZkQkiLaf1/3CjeQSqKnlQ
mfuquzqY7jBU5CanJhguYiYKkf9wIJSHslWhzoGTKE2duQ8mlEVkPbG1RIA12ycERshQgLQMwg8n
q13SZclaIzGRPat5aQbRM9l/uOebBS7ok7JX6jxqVNd4Yg3B6cW4Y2CmeMWT6LjbPiLeTHEBLqd5
GgLPIMeSqZ5q9Ttkdg4xNMGRJzLDpQkdLsjhVMEMGrH2az8GFSa/9KoU5FwiM1xcF+lIrMyAmaob
j1Lb+cMoQenVUgQAsu1rb7vGxXRHdF0nJuzoaYgBNd0BR6KrhnYPmrrbEfT6fvh7BL+Z4iJ4alKi
1zF8wZyrj7lE/CFtd2VSeW1TBjRd93ToJbz+0MKGIMgxHYrI1lTNM8bFz/vInc3pbEitb1kFQqFv
MKcLEuGpQpOhEVASfag1LbBMSI62SYqpwuzYRsYu0XsPhQ6IHRn3/VJ9qPpGtanaPdEh/4w+64eO
VC61cM5L0aUIqdtHbdCXgLNBO6pp7pJ4PEzoEbLnxtp3VlTZ04AxSFM6DWHtQsbNK/HXkogeJWnA
jKNp7ctQfsR790nVo8wu4+5QhNOCycn+gxzpnYclPkMRMbajNPYaKyycjIjEsrdCG1V/gmYiC3Ux
ncOQfugqTJrXmluaxVkvMh9VX0EkCEzwT5+x1jdK2VbooQv1/VQ3rpGJ6IbYX8m7zNUq+EfOsME9
YI1holcqt1q/9NkhTi/KUnjqjBfw6jkM7dteuolY1yY5xGpaTV+VCiYjE0W50h/38pP8HVV8t9yJ
ikaiHeQgK607JTEb2Crwdpyep/n77cVsBff1WjismshSYBi/hBM06tNQwgkgNWYYi6+Cxuu2qf/Y
N4KuMt3QwOTLRTfGwSIKd9DcuYlP85wFRjoHZTE6Xdd/66fpBBDbT3m566nqN0vj37a/hZem9Wae
O54tque6CrIIt7PulOQ5zvexiECareB3Z3wzwYVUw9gB1gIr1DA1JLe2NJ1qhdjxHMSjAJU3q5dX
y+HrIGtjNLXKPCPPHVY27TDubYeM10/fWztWestFz8mbHfDXNrnLQAwqwVSfYVOmtuJb/trbyt3s
zB7w8cB0RXNHdCkQbClfGVF70ieEQciYQb69a21MNtiD5i7jD7kUNDVvrs+SFcOydJWp0XLRpoOH
JTOaFC7isS5jzDC0n0a70ZAurxjUQJm9sRP1222/3ArBa6NcCKINnixrDaPzVOORT7MNpX6ZI80r
4+UdeHxtiksZSlW25nRKNCh9kydcCs6tIiqWiVbD/v2qLlMoyhhpFlZjtv1DspiXgbSx3TadXWip
SEZlyzkwsAX+b6pbiixz8dZH5YwCNNYjo4yeTRi1TuUAQh2fsrx7NlrjPb2fV/b4N5FWG1V0E2Jx
YftBwuuE+ZSNogNNsKZXFL3aQG0N8zmT0QswGJZH6/2kHPu1dRRoIWfvQf/r9XAnmaWP6mqo2L8Q
z7YFiFnUuIIQseqPvfCNh/0Wj42WoirgcCeqpfFNIvOyrp0OYSJ3Gj50bQqqEfTE/VjRAGrkdjUc
Ihl0qzuIwhrv4e24tswBfxWnvSoPBbzEcobypCbuOgkCa/Pp9toG54nFoJbVWGfAJXTGTY+r29ms
MjQ6eHhm/JEtaAnn1L2NHFvJwZVRvg40FDNtFoItNZL1QWqT4yxbgpR885i5tsFBvoE2fnNssTCy
W7zmIXdnG0xBPRCxC9R9hqFDQZogWhTnk32upaY1wGAka14/VzsVRcM/2zcO5hUA0agSmOiVe7U+
6yT4s99nS7wKYV2ZevQcw+Hoet+Zp5a85+wHjSIFFauiGwY/n5J3eqaPBrI2goYWtywcxigXBta3
AYq7fu8U/wNVOfvQv8fvm00O2GlFOllDS7ob1g5jphq1oPuCUZV72U5cmojq4Owb/G7OtAxkbLIO
rrVf99DoU6nE2BQ7ihev/pJieXKwOqCyQzku/iGcztyEXeXNHvfNFjK3a5zBJ3TDUc/DoUTxKr1I
mNNKDG99kP3SKz+wjrb3FCWsK8PcmaxOoMjJ0ODo5q3qmageJakU6JrotreV/V6b4T5fTOfKyEJg
xaxpFznuL+PYHamlvSu03raRbfOV69fdqi00wQlZVKtHYhpYi7y7HV2ilXBw3lSSlEkZVlLSR8jB
2qG5N2SB+4lscHAuz2w4QYU3rF34pUsir2iqC7VKwW5tmlFVokCCjRBicuAaWbmmKyviWFfnYNH0
Z4gofIFC6MfbO/aal/wWTFd2OExtpkHTzBhbJuegh8bXUTLZJj11JArSaDm0MfnxkGrNbpYqwRJZ
3PxmWlPB8aOZmIsx2RZcOcTaxhlpyw7uHZ6t6jCEAm9gfnvr9zm/VowmWswMv9+aO5Wi406xVe3j
NFvvOZau1sE5dlauDdTecbWzisJR6RpAr0bUzr+JeVc2OM8uw3WYwNICiD23gWSDmcKrj7OT3ike
Y9QWFcxf70639o7z8jkmSrQu2DszWr/LVC1spU4dWqGRt579ccBUbpk8m3V6gULCgz72+8q0XOhv
DnaV1U7RZY9DpdxNUabYqHZdZDKeLDzDZ4rmWFOBolr9kiL7j5vJ04YCjYnGp1EizxWddjOqcqB5
ZQoudxQ9mVJbX/QuP+Vd5Gdh7KoaJmTBAgG1i2DtDHduTSHLp8A3eS1OpVQttIeygoSJq1A0yFAA
G/ZlujwkRnWqre641qAe6L1hbE8qbVs77Ahu9UXjaVH/43aQbmLB28e3OCzQ6z7MyxwfQx2+qWPq
TMPBEDHYMCe98cEtDgeyLBq1rIaNrs/tpvk6gDsqvhimbK+TqK15s9xjXS2IO8F7FSM2egtjbDgF
bDPoDJr8KkBz1Z4KXimEttiXvkKZaAqzeAVvHNgO2oDuw4DYGRMjRmrSCY6GzVaH63VxiNZqWalk
8+u6FHQ4wNh3pnw+72pnOorqf0JrHL61g6VnCvtkk1MGaENy50/KY+9JO3KMXFk0+Lx9j7n6aBzM
tXI7tmYPc6zFMdmzEeHwrwydeCpIG23FKb1pXwz+bdcXfj4O+IpWzcMsgtXOC3fVIQK9IRjFJpcN
iuaiW9P2lQYHK7IbivySco6pKsY8TjlqSI0X37NRx1G26V3rKX+r6KSMfEXYJ7cd228WOfeck6ql
JbPYuijjnrJXbvDeNnGHKoIV4A7KH0FIbJok6E1XNDSq6LykMS0WI1T6FX7TSIfcaNx2LR6VQhVc
fDchlKAnW1MxR0JUPhjSKCcjneEveEiYrNBrFlHD13b2cmWDC4GITNTCsC2CWzpCxsdp0wv60eXM
XWnugiApUf9aDcm97ZPsR3+DSqppGga3WDrLOYnZR3KmrDgb1vZc0HsaP5eab5SDfdvMJqEeSs+G
AVENUNroHOyTOh4I6OMB+w9tMLqsm6M/gtvSk1nxwGFy6pYbC5Km7S29ssodBFTSsiZmYS4f/unK
TnaLPwTyu/TtrpfHbWNYJXPTsBSjjO+r7NBMz711Hxr/R9qXLbetM90+Eas4D7ecREmW5dlObliJ
s8N5HkDy6c+C93ciGuEW6k986yotNtBoNHpYjeG5Z1mDG9E+Xl/PTX1cCcactCacECWkeJEYwGez
Y43LUM+DYFReyEbRjAkgKIsCQqk784fwYO5bL72lVTHIwZq8aZvbynhREuYEDJMVhYIGZTTkm3D6
0qnvnfBkDZywxfZds1o8xvgPypybIKqHYQSD5KEEJZjhCc+tR2uZ0BgUXN8qLhxj9Ykyp2lH3V3t
XHyLAglk18t972Em0THxuRfpZvxiJRzr7KZ5S8iIbWtB0YlucE8lturqYO5pdzKvSJmjI2zi06yL
qVcEiKbPJorrxEASVY4fsgmBYfUglzV0XWOnaRRSH8KvhtUN9eOg3gojJxmyeYFcfp+dmjEQYqlL
gt8XMRltiDu7Fq1gtgbnuhbQZf/NzuqKriKGL6qwtJ89tyVUcqLqDQrp9nA3MPWX0uyjvYhj8bal
ucAwuqYoWV4PBDByPPiSXu8VsfIQaudch5swqH6VLNGCMWeZdxRDHUhZgzQmR1NRO8SHKs1B7flH
IZAVDGPlusFAS10MmLbtnLGc7BD9Yq2YcAzCpoqtYBhLN4/9oKrTiAOaVX6WSod54bp+m6bNFE3Z
ECVUD7NJYbmeczlre5nylCWO6mFunekWb2iGw2sL7lh96o7SD4x0967rHdWr3/RuhcsohBb1o1D1
wJ2X0B8VcpC09EbKTL+3wFBtpZyl3FSMFRxrfUKxzXIKp2lpZuui8KVU8mMd/bwu1WYJpXXBYbPC
phRX6GEDDnFmB1kI5DDDL4XXONU/EvgAH+h4kxR8cwjMgTHihEc45wPohf77uhqgAKS7ieKpz+d5
6HVhwNhm2c0+ut2RtwVnDp4R6HynKRHBGXzKiqy6eIDuPzjTQNbKsSmbemtevoE5HkqdtUhEoYyo
KwJFL+2kbDgI29t5QWBOhqZ0UpG3kHKxzrPc2KQPzI5Xj0qdsGtLydz6tdbBkmgQ499ROHRmjLlf
6CxSX+BSsmza4dWaMXY4aea0NweA0dc6pWuitEP8QTj0WF2TiTl2tYKqrqgAjCTqdi3dkeZrOD2G
8q1h3coK5wrbzuevhGJOXVmRgcRUEeZDnaA/qaOV0gcBlb0HdAXjcSkRm8d7tW1YfqkGm5TL5UWV
lRSYhqDuhqZAqAysKdLgjnLzVZ11jozb9vMCx7wfisqMqrGHJppV6Fn1IDqFDD5wrXhtlJmDtan1
FnIxqqVKEkjTP59toTHTSi1G2S2705ScZWunLW/X7QcPgnmYmJgv1aPZWXajCVzteWdrw8Oo/8nb
eCUHY6PquC+qPoSRnKLumyF1j8YcolvFDK7Lsh1MWeEwdsgspa7HlASqfuaue8i8/rVHIYm871z0
qOzMh/iexxjJWz/GMDUgEtBKEZADkljLm5AfkolXocCVizFMBbqqcZsPsK/IzQk2CiAdFO66qIPb
V/sBue7s0Xq6vpabar5aSsY8pe0Miy5DriyT7aU5NFPjDMbJSjhGl7d+jH0qekk1lwqqISDeIKPW
c8oyNx4K/7o4228fS9UMEXlcEXU3n4+SAgbfWIgmWijfu1GAE+uVx9ajlVT8t8+mbb+AsWUri6YV
Inj7qW3/t15R2tHkPa9XZPPaXcEw5iFTwiWzTIKQBcj5leJI/ixssUJgrAMppKkG5wcq7M3qlJH5
mI4FaoWFh2mqvXmSDpZc/TM32WDHZffl77aMzUiPYKEpqhRbRovDQKMP4gAbc0oOlIMybrj0ttua
+EtD2B7eukXcpJWwaYuQ20Iq2bPxvUx5D9VtFFMUdRN/GluVI6Ea3or1BfexgclgsmKr1jOocLzr
a7etGRcU5lQZShYPpQKUpUT1dGn6ml7u/s8QYOSXVFU2dVmHjnw+UJPZgqGsgU0ahmFvGp2fSn/w
HPoEwZg9cFkOqEaE9uXz49LCfcl4u7HhOwBBNQ3TVHR0AzMXU1i3UaV1UDFxKVFMfhBQYBlGpp2H
L+nIq9Sji864YgAzFVg0SVR0NvlcTUI2TTlaO4QZre+CjsY5+OzVbrRKRwQne/lwfYc2VO0THnN4
Y9moRTDT4mon30RS2UI5I2vIiydsoiAkoomGifHE7BSwptSHSaHvj6jLbSO7IaiKleP/e+sFpjP8
AmEJQUcU/JOsAYiuza7VH00FnXfccRAcUVgm0LlpMi2dcOeVaXceZuk5rnQkU1WBY9k27lZIAz5r
NO+amMPF3K29YOaTlKDBA6oy2BhG4Cl195gbSoIB0oV3XQt4YIwpGAuRkJh2oy0jMoKzsStLwdWM
/iEUjOfrUNvrd5GLuWMnc5zQ0geovjGDymptI1aDWOBVk3Ek+niSr3KPaqGOzTKjsz5RZjdaQidq
Cr8y0LE7Rhwjx5HoowNuBSWOaTjWHaAs3LCT8CZqDyMvR7xpFqALMsqfJVgi+g0rjFpOhLAecUwL
VXk1Ldm38iJoLeGW1NMxHFHKKOb76xvFg2QMa2TBbBVounG7uAAl43BnDkrodCBPwphPu4qbl3gY
J+86qMxDZdS+A49hOqGG3p3C3pXbwa6t5i4lsT/qlp30P+SlO3SZEYizcOzLdi+hTkdeyE1VGXYj
KXfaCGL9BQOZEQoJhLC962T9mBMLr7DyQKzyKRnF0mlizQdDo6cL47HveCUcW7lMWDpRAve+YiHd
xwihVpU2tzLupAKDw9Gdm2DAq53sJBo8k+3MTxtb4+zWphKuIJkTjGvWVA0asZOEwS/Cykdd2b4u
Ko4nvn2sLnrIwPRlA5IPGpCYrICUpVtZsV1WD1GW/dGhugAxZmKxJsvQC+iBlODW7eP5Tmv1k6yO
nCcMR99+qzYZZMzeE2BmB7VzSP+9NwYEAm9Es7X12AQt1c/rCr65T5eDzBaUtIIlJrkCvETeT4O/
1Lc9T6QNvw6PFxl86IgSI4DP+CtdHg59J+IeLJLi0MaSD16tP7lqZQ0RBx2peowN/2yOuiYUdHWB
gsNVcYxEA83tYJO6868vFt3k35whJHoVEX6XYrLpcryP8mKkxoDo6QFDAIO0IccEpZ9pWniGmt7U
RuEYi/RyHXZTyS+wrE506InQZOpIyPlhEkIUn5a72tDsbFw46aJNJPRColkTxXgyy+8smWGYphH1
j6PFravoOMbdsY8iPJliTpiIB8Wc3DhrGqWYYSAi6V5Jfav3iWW3MccMUcv2244hO4+yQgN5IzZB
bymNlKKuEEtnvC4FnDzRH8UTomG2XvH6TDb1fIVF/7+6E4k1ThZBTZBbSJFrmPO5An/cdU3YhFBl
HcXc8P9RnfIZwuxGqcsEPPeaUXzrimaHa96/DrFpEFRwk+uqBRITNtVWLYvZLZOGhuH4KUlRtp24
EncU4ua2rECYzQeJV16NEUBatdzrS7GghXX022TYhbl815TKH4zLBaslKvVk1RBlleVZlpaUGBjh
iYUDn18m566pR0dhNjiZvU0DoYGtxEShLl5NrKkLq0pHfweeZpP21lYWKB6RQI6j0QED4qFT4RM0
2r5BeML5g11bATO6pxpJIWg5gOtm2dcoRqyE1O/LiXNoN2+nFQxVnpWKC5GiT0j9I0GleALxRysJ
xPomL/6J4dEgU+9el2rTRqzg6P9XcKArFedmlCl9z7FrbkYY9gETR9MouI6zqfMg1dJAXWBYMst9
ilZdkaCWG6tXCa61gJVTGe6mnFc6sQmjK5jXCwU30Iz2WZwhJJPaini4l2ps1x3e0J0j8siqN9fs
AsIWFXRN2uZVCRNRa++D4iOTYkfKgyhzNIEHw1qiKikTgYbxTPUJxLHOUN0T5fvcj3+iAitxmHiA
PugCQv3AicCuG5MiGEOMwinDH43FI+3hicQcXrMXTcyxxfbk8j9GUtvyvLiJNdizwLNGWwnYTw45
c45Coez7GkwurvSY7olX3gk2vEravpI41Y2411HWWLnjSwX6FcONvl9X901BV745/f/qWLV1ZsoJ
9ZaaqTq1uelEolrjVIX2rE2cLMpWdu2TqIzSm7mWNXWKDQRlwT+iRby6HXd9F/tZpqPcXz0Iiepl
S70jIDIQGxUJ50xwEJu5UVuLRwu9VdK2/ho2yB3LRdSOJUQXQRyEdMRjsjN24g24xzgmhbPGH8Ws
qzWe4ygvYxq6t1JTRbNB+ZzHxV4SrXcwLt5f389Nu3LZz480whprqeZQjCBUm30ly1ub7oXw5e8g
mLOxoOegtkT6nINjYNws1W5KOC+srWzHp71h7rC2EMvBUCEGcUY3iuzikJ1yUPt6ol/5BGyHHNPC
WzbmEC49acJypIdwkGxr+llXC9q4vl5fuE1PZ7U3zFmLkx5chAOEKsF9X6k5vJ3wAF7KIxhMcNx4
PE6bF/QKjn7OShUSTSnGWsc+iRikI6TEttSvivXY5sehn9xe4Ty/t5cQBdIIECtwSxm1KIoxsqQE
Wi5HmZthzPSMCQlDxLEh22fJEBWE7Q3UwDF3TdinlawTEdHAsLitWnE/E+tFSEdPI39QMwUdvEAx
1023GM00NvA4uuU5S8Golz6kxZ8wJHxCYZZtktVqSBQcpSbp7+oyflXz+E6ZtH0mim9DorpGi/un
jElglAuxl6Q71Gp4rNX60Ofiz+sa+h/n7iIzc+7MEkTlJvWywKUL18RBNXMAFj4MvvMpWZzMq+aS
N/cTMWR44rpo4Y3xWUkFRaoFzEmDknaaYKdq/9jNFhhN+6DMmmdSascFXTQlqXZDNAa1NbntHJ6b
tt0tuXlLdEuwpbk6JaF8GLX5XRyHZwHDevVadwgZHLTf3JZp/jwn0g0o1Br7+nptHrHL17NXiNBP
xZJo+PqsbBF+fIqm+wwzVTqlsZUmtfXm8ToeXf7fnrB47KkIoWCSE5uzGjqSmSAEhrL0LXp2y+/T
0HEcgk0jtYJgjJSEGcbVoOKADXl/gwEnZz1XfkzEeFJK86wtPD94q5MDc3UvIjFWqlbaMpWoSGSa
d2Y2eQZuS1DjS8dEWOzeKm8Wpd8ZrX5ui9csGX9cX9FN/QMzp2FKeA9qbALNMONCUkWE/NNqyG3J
7ENbH4xD2aKhRIl4HtCmjVyhMccrjLUslClX51Qkuh3OxbtGjNsxMZzrUm01CWjiCoi5z/pKTIQ+
g1jDQG5IXJ/qujyWCaj2jdDBYNzvo9E/jtbyqvXD4oEFYJfMP1qlux9rzSed7FVqxO2eEze0FyYb
5wHrbVgmPU2rC6kKdVnrKWettISP5qjdyeN4jMP2p5hnD2Y6BdaSBUYs3qhjxBujsnlyLBUkLWD+
AB8qc280JnjC1AGJkGpIba0K3YqQP3HzVhDMfZFqfaqWFSBAiqQKjzlUacleQ25sadtIr4CYK0Nu
kgbj6wEkWdH3dqC0Y5PT1jOCCckuBSmrOepOFya+KC620sZowGy96wrGW05GkaMO9mkhdDl1kCjH
4EZsFc5ybtrWlZSMCmtFbo1NCR7YSCxtM/8uD/eh9CLGu9i8SWuOa7ZVoYQDc9EP1uwV+ShMGnRT
UKozSG7dukCVZmOArF+RTtVYnS0xdfQCyZ5qdI2q2rdZ9y3tOq+pu9vI6jl+zkcO9TdTjzwCEq2K
KMlsWjrsSmNMrAS5SF8/SO+02yF0pYfkRsZ8R9EtfHJMneTMI9P4D+X6hctmqhcdxTDjDFxEPrxx
X7pTUB97O7orPeFO5fiM23t8AWNOZYfyQ2GJAKaTr+O466TUjY0vfX23zIfG4FnFLesriRK9ORF1
0dm09SJNsTSFIEyIsh9pFtk6ucsxtuX6yeCBUJFXRi5Ui5wYFdQ2TkTMI3mZ8KhYYk5sceuSXkvC
eE1yW0mlWgAkFRbHHJHnmATbJG+z+DBjUsx1ibbO+gqMTVejP0GTqghgkuD3w109cQ46Z8V+T9jI
o0EM3FW5NoPK6k7JdczM4c2r5EnBWGdJUknajJCCKPe6/CrFvCJHnhiMVTbjTshJCjG6PjlmdeFV
SnEvKYN7fTe2HJb1bjCWtxbGOiFoy0T/5MmwfLnCuIt8t0S8yiKeOPT/Kz3u+jZtuhquSq4Vp6nD
iO+5A1rJyWLwYBi7O4itKo0VVq1uRUzaBNNvEd8ZUbS/vmr0QLDWdO16MNLEoKwoVcpKi8EhjqUn
mMoT33SxuA8FgmoprXpORfUfVYLjfh14M9++RmYErMtSy2sLF8voiz8XtwjKx9jFWFvVDs+mX2vu
HzQuaWtAxqFeMmVJJwGimrF2KArzXZ4tV9ATjgnavCjWOKwNqselLyLg0PmvaPbyR8wnVDHjuPQi
tOR4f7eObOIznwpVtWgynPY20GLK8Ev4BK7mYNolmOjNG1+6bS5++apsLjyfBCvrqXT1uJPGl4XX
d8NbPpZZAdNxQB8RQp7e13Ln304DjDqebRm9k/wJ75svgtV2sdnPxhqlUY4hEO2YL7zwMJ6TQ/gj
cQy0bp4jByEFB1xQ8x+ZKyTiTfS46Qqb8BdnQxrRXouHSHczSQ9NnDoWKgZVi3PONvcLhYkymGmR
k2fT8YpepSaqZ3DtjobbT/M+F0X/ugpyIFgNJAVKDgjtrjEjI7Dm4jBbvPnum9YQD1FM3kMtFUp5
PxtdC6kztMRHSBuLjTfrqJSJjWBAke11SbaVD7QF6KBT0XjFNuGPyD6WxITfVd5IfuHl5xDT70CA
AdqYnfGFTxKx+fKT8bqmGTVTYpWvm2PEFHpMMqLd4x2YPTB0A12bxZln/DZTDNIKiW7i6tpKY30G
JTSQpLO+k53ab3bR6V2344fIKdzI5dmlzR1b4TEXSy6bsTIR4AnJQ23d1/K9Sn5e361NvVtBMDcI
kcMhTC1ApF0QVs+Z9Qcpg/WSMUon6+qQ1At+v+m/xv3PtP6GcdDXRdiM8qwxGK94SBYT4QpMRZoP
dOjTGITB4ijgR+XTrfCWi7mXCBIHZrkAarKeCXk1m911WbbeLBdRZJHq+krDzM4UiUx3PFffZQ2+
va/ULyK5x1jFMnm5jrX5ClyDMQ+kcUQtoyEDrExsUO+AO0C5rRyQIb0KzggaXc1pEW58LE8Vxynf
zI6tkRl/uQyl0hRkLCPNwCTHJfi30To98OhxNl2zX+oti4zfjNeaBSJRACVTdMDoYzctDJA91a6G
IYrqojtitbim9I2zstcPLuq+P2+jNZfhbILxxJW/UuYaBcQMqU+QdvXFNwXj3BJk62zeaNOtcRea
JKMACRKh8oQt2ulqAQWiDQy8flp8/YVyycQYRlb/xBxOTJwQduMu3807/TVyecQh2+fiAs1saDIa
UZUJgG4wZimt7+aIS+C0vaYXCGYrSwFNDnoLCOK0N7SXOHXNffecQVXpaR9PWWnzeoj+4y67gDIb
mcVRlI30zhTvF4zlQ9mQWx+jEX5U7yQ+t1OYt4yMwTcTTK3qSYxlbAvi1NG4s0rxoJD2u6CC7Lmo
ZDTXi+PsFEkS5LF0yltUXpe1HafGnarLfku6gzVL+7JW3UyNXywjfYgS00eJ+1vfWpWd6OFrUS73
S1Y/CfNy0mM8vlAZPoUAHLvmQMz2ZupVDFmV78ayfMR03GfSjXZJ58Xq+nNSit/zKLAK1B1n8mRi
/kIDarWUF0/ZPLmqrEgI5oroQmEsYW60dSLT8TcWyAGN4tShMLXKK7uZdpbmSuPzUI3e9WO7qWHw
i8AFj5l9KludM4hiEaq0w0FOQCsb166qvkygJfw7FOaoVB2mr0cSUCT5RY0ey/mr1Dz/HQRzVIhm
TL1QAqLVMV+H5Hutinwt5o2Y2dTW1XoxhyNZ9P/lgNUSVb2Pdc4L6m/ehisA5jgMgwqa1wlJ5qxP
XFEF72X/I5aG5zo3Tkqh7gQ9fLq+clsuHgpSdRPkRyCBQBX7Z8uttqAQlJAzhA0dvChQguKk/qAP
z9yj76Z2x/PxqIPFBA/WgKyejwuaSSN4tu58K/THsLqXVachKc8pp3f5NRjmrq/BHJosAmDkj0Fu
SmDu1TPIZpzZjjlRlw21+CQRo+BRvBiV3oVo4ClOkuDVEyc4wPt9RrurWDfEwYIomrWHD6byouO8
HWHU2mqiWh9CqICVn82lRgvSocz3ZlRyzM1W9ObTQjHqXZuxlJUxFqqQz214FDESPEdm+j7qgjS/
z5SfRHDFEXSooITkhSDob1/TB8bv75qmU8oU2Hp1bMEa37SeEj5cP0wfL71rIIzzH9ezqdcEKznv
rEfMRj33QeL0Hqg0EWTJ3cJpj+bTdAjPlFqFphv61KZsEhLPeeCpDPNC0MyeJCgPQMtxbmAu+b04
8jixtnI8nzaTMRypFZG5iSjErqecj3fzc+qqd9aEl+/iYfpe5RgKGE15B5tq+5U1ZlMqsahFtVhh
I61A39FRl4WD29zRbcWhLgqvsE3hGBK2DVCRx3a0ZMgZmsviILFlK4JxUyypP+lkL5vduRNGjEHq
A9Gqd2KlO1IzO2E8uwkaO/VFCRQFLlQTnUvMdBkNyx468OZpaFnuNU+W71RhfpD66m1KtDu9QEVp
DtqvbHAyDHBX8trkLSBVwmsLyJirAaNeJlHGAo5+FJATJkp7bWDd1kcaRGh30pfkrINmkssAthG2
wAWDyhSaNEaNLqOTxjL2cUkiSjXV7zHbw7U8SnKSHnhhi41b9BMQo5mLufSZHgNoljsHPb1eIddv
mpK9Ijt+l+XNWapUjoneepKvMA32HVvWYESQMDXkg79leI48MGOnL5RPYA4SXlpx05b9WknEnbDD
q0fzpA1tJiUUrL1J4kMj+NYfJEY+ycMoiSkTs1oUgbZ/FbaJ5O1kPLalS6ol4NhM+ku/qeNKGOZ2
M6sG/A4DhCGOcE73H5x+p2EHCuIvy054nqEiPZ5x4gPC0uB/Lx3eCd8KC3ySlbn/Uq0phMTEF8R7
zLv0ksN4lJE1weAI6UDpNPB6DKwn83bmxD6278OV6Mx9mOcZyecKi0wO0zulhihOKInrfONe8sTA
wk3sX1/szWthBchcglK1RGI/ATBVZnvWzUAMp/vrEFsV2J9Wk7kD4UiYudoBQ93FP3Dr+RlY5YTI
Rv1x4hC3DEZQDOZe7Vj76jtqyETelBjuWWQMDWjh1BqPc1js08fE1KAPMid60v34IHNS7ryTyJga
ZTJGQSio6qiI+Max3Uud1/eFc31Rt730y8axpXHyMKPkD5N9QFNqOr0LXflwJ5AiGv73NOeZa45k
H4u8sjFqrJYSMlKQbDFOyaI4cb84tZA/XpeMB8PYGbSEjHq84DJSSe5UcxzMcosaxIHTfrftrawW
kLEyXSZOtdZCHFN3s1sMujnmvuV1rvRzwmhUGXXQw5FHRcUzLB+7ulpDUHukA+kAqp7qG+sxCoqD
4JlPmGoLAqJoPzlx0O5yZ/lyfU2v33/oC/18PaCrQ09RzIRqUxFNN6l+TJval8J0b5IY7L3lbqoV
zjbyTNlHwmwlaqIZVTRpwKzfypvkoQMrUejiVTf4s6u8ZD6PP5Bjydjqk77rpXmhTkyTB1Fyl/LK
8rdiizBjCm5yVAyp4seszJVAY1mgts4ycAGeaY4PF9KjftcJdvxTf5oc06bjyLC6btghQOVU3vUt
3D4WF3TGhIkz6ZUJrI3uGH7L1QIu41ss84prtrKYn2RkrJeVLkOCoimUaQXlvvzS4dJFLj27MTxK
Ayvb8zHDseAnsOhh+/3K/yWdwYS6kiE3dUx6o9nTBQ8jDFl320B1J0fY4arnRt85i8nOqBy7susL
dOa4Rfesl09q4rVxb//VhhmMHTNLORnDARhq/yBHPws5suuR67rzJGGsWNNJkWzNQJkwYrlzysfx
SMvJFkf16wNuVLfyeKOyeZCMc9QJEiF9B0it3sfhUY92Uhj95eLRb1idtX6ZSVzEwGi7E+jAHRU1
+jmPWIMnCOP7aNY0RBJdO2KUwaBrOxT++7I87v9OERj3h9RCgqgtdJug2K+7lXR7lHnGdvMFd7FN
BmMdpByxaZJAlN6fD5NLnSzBsJWjBZIQW7tXkJsVe3Bo2MLdH8W6VtCMyUC0sMfcEUB3ioDhIXjM
zbwcxLZp/2UdWAbHOdaqbs6xgsmMQEo2HoRa865v0n+4iBcM5gWlq+gllhDeQO1pbUdRZ1tZMDRf
u/CbpR7VKbVFVDSOy75KOB441bIrps9k7MQkNGDFKah66G8Tmk7kM9qlFS5n/7YLcJGPMRS1GJFo
QIX4R31K8k3xx7MIGtjlu+A17vyuV3aBEd+ZS8lwOS4x71YxGYshZ5GE8dtQkeGQ36iHGbjF/YT4
6+DL/vgT1IvOHFSvnB3lHG+WN2dpFtUqW6DOuxm1tpI7nFK3fn0v9qg62qkB/91IVf3aVjIGpZrn
qNNnbCWlbKVjiBWQ+8oBL5rB1VXGopgSEecME1MxE+RjQIFT7Syv2CueeOTF5nmLyBiWBiko3MsQ
Ka9Sz+wMHwRYdqmXnDci74QzRqQRBKNoa+xVXd5XM6g/v1xXBs7vs7VFpWAKWipSMazkZM4ITqK7
6TrEf/j2v04YW9IGEuiEmBMwhGCAf1j74V19jrxStMMAzwk3e6LT6sD/0/HiFRwTwta6JaNuqgM6
+N1cKfDu3NcwVVp4J/DSDv/h0xsS2DBEVVZZzoVW1lvDQuwTkRl6oECAvLNudbhpqp97JsJCzvU1
3da+Cx5jOCZLi4daB56pqLZWlM6kVrbC5Vz8DwN1waHfsXY38hoNLD3Ur/EmV/xGnqfv6WMfYCDM
+/xGIy+IS+gOjz2TJx1jLuox1huQCQJ1QTHza5d4U8ehDuBBMJaiTtBubtY0stsPgYiFKwbMjohT
7+/2ibESAiGpWkyQJJRPIJCeOj8bZI5LuH2EL3vEmIiw7NGTUyCGs4jvunxrxjNH2bZP0S8ANg2Z
CeGUpEiJuln93uR0+q4zgaR6BpPI9dXiqRvbZAvOihKJIah15fWu8EhA2ds5yVcTHqKjeQ1U/ND4
wj6X/OvAHG1gR3frYzKjnRe4ddm5KG5om8RLMl4+hrNRKuNpaCjfTDPqu+vVrVC9RuPddSkUHgBj
FRbSL+UQQqmjCYyIZopymy5+twrZSztj30njY5jE9lSkx7LLvg0aKknbwVtSbW+AzcmylsAUhlNT
NKJNYuN7MejnRs2cfkESJ4uPsrp8ba3kS0n650HHU3uZWq9XjKDOtYdMmfZJX+4kNTlk1nyYZ96s
2q2CG7zBL3pId3FljIx5SjGuBOv3/41ssdPdaE/HomAU1v76YvKUnrFBJI4WAUXssLDVsam+TVlo
l4Wdmzx+/q16N9kAUY9IC5UtiSVkaSsNowpFTFWlPkuEerf6aOyoI8ard9uOjF6Q2FjCklamNIRA
outHi/pywRG80clvp514jM7hLe/+3b4XV5DM40FWMiseWkDmN/Gd7KGn2wsD6WDampOheJ5HeLF5
AFSsJvqEP2p1PmuImiRSKlrUFGpeVzwUxdt1pfiPzboAMPZcqsP/ZVR7hTj6cCOnLjH32gAqneYm
LA0v7J6EvuYY4M1H7EosxsJHpE9zneYims6vjfvS+jYNdwTEmgiZ8kzwpim8YLHGPkUtO2YPAatF
d0V7l7sYc6LfJSkqpxcnDeTXpnO648grQuHsHGv5J12s49SE6aoi0+uW5n3s5m+czaP29bdXCO35
pqX6miUy9iOrib6odOKvENv5DXVEY78+1sF0SO6oPvJe55tLucJjTEgVNoucSFB+Y3TMcI+OOa3n
1NNsn+kVBuPH5PHYw1cCRnjK76r7/LHYRTtw7xIfUckbmjBWeZ0V2wmCFSZzCAwSY8x6E1OLJZyz
F8UfdpFnPeh7IcOgwNAmj8Or/nB98zb1Y4XJHIGsb6JC74AZY5RDe9TIn5h7TCnHqEVKCWAwurHI
6RSJDV6Oy3wrTbtOvy0IWIF427WtghcYRiViWRmztgUMcRY/3IEF9WDdJqjIsHa6PwfN6/VV+4+t
uuAx6iFhko+C/BQeQCgkWGSvcHp7ip3Fk4PQKTCXMw7iQ8ZD5UnJKMgoSe2QN2DWG/3pbfbQkYh7
pjhpX7XDuEOPFi8Bt51IXe0eox0RxvFOYFBGsvZGeLfOxmNyWzwoSGbmP+tgcKuncffNPM+ubNcO
75TT3/7dqvxaYjYGhyFJ4HYMscS0uKc49IFwUjGvhRdN3CIBhlpecJir1NDKvtM6yKjuFJ/s0nP4
lDiC3ThgXtfd6qY4YD6uA3onvMrCh97PMAhPQlYJpT7xwUSJBedS2nSQVt8jf75rdTQ+9QnB94yx
7IcLEi9CeTcsgtuhjZajxpv1MCssqnArz2/pyjJRMZfSzeKnfhG8zAALbWJQkv69mQt2YQ338hT7
U9F516G37c5l1en/V8hmFKtTmUPKKTznGNCkDTweNnoYrukPY3mKfBHCqIdshh70whc9kp2s2zXq
KV4wZpr3WKQH/hoaY4CkJdPzkUbI5mkMyJiC2UZ25Fq4qYvQzibylwbPZAyQXOgSxobidFCfU3Xo
oHCMGUS7Js0jRz4vj7x95V62i7E8i9Zqi15APAsxVPUxEk5Vy7NuPJVgjM3QjL1UzNiwdB8FuR/d
Z6c6aD1aVYchcM/mLY9YmHPS2Bhdi9Esmf7Bhrosdq0d1OgfHS0c8/t1Vd921i+njI3TdQmZUXKM
vRIT3Z+IuhtVOdDT5rEY30rdcqVG8QuMpBrIvEfhHtjER1fgTpbgLC8bs8vTqW4ayoNZkdqp4lvJ
+ocjJ8dis02BYxVJC8GEYOSEJF91yEk/DD//jTXEZwu6OXn5S//S1XZ25oWNedIx9mSGs1ZZID52
++SBqO9ixauuo2b3ygG3GHPSwEAtDTUn6v2/M3qj5yyB606vhdzh8QrxxGHMSQtqShD1YilR3XpS
+u5WRCPx9e3iQTAWRDWFuMpAt+0W9TGbDhh5f/33eaeLMRlZlkdoq6P2twObNcbwwSBGUwxuooh3
jXGsk8VYDjXXtEigbko42fl+wphBTOIw3WUHFjkn/jZjgjK/cYhzrBW23jJX4kRIBQUq58pIgRZe
dEDGE/OvwLoPH4EXmt4O4v0yI+CQ+Xxl5kkKtQBZ+P/CDPUerBqo545Oob/8jFArQYKG6x5tB4dW
qIw7EsZWjbnVWNt/L5ocjfqC0x8sNLYNR937G53B6PLPIjZhH1nhDLAi/X+sXdly5biO/CJFkNr1
qu2s3u2yXS+KcneX9n3X10/SfW9ZZqkPZ9wT4TdHHAgkCIAEkLmPkh9SCHy85lr/AozuKuVDb81n
MclQloqeYSWD9FmfrsxgbyXPci4aYb+cgSj8vbjJpabFEx5yAiCRkXKfzjdmfV0jZ5R6A8DRh8uL
J7iUAMf+s1pS0BkFYMhYPUidneIxAvVn5A52NzvUCR1jh0C6E6Xpl8/eb/QTJk3loJIg1DRx5xni
k5Sobq7lIuVEi8m5k4WaQ96wDETdzYzoArOIvgw82b0KJ4x7F87chLJujJHwWJSZXA5sCo9pWIRx
NcmABUQpmzgMbIGNKc1XEm6Yg4eZ+7v4IPvsDhQKe/8FVzCFb7uMkxFgyDIigZb6+pO5M3zg6Xto
KAeNanmA8jl6WgePeoxTVYYHEBgVO3L/HPcUvglTScaA5DML6oFq+UWd3AZ1gdkB/TxJdFc2yXfD
ktxgGW+reNBs1EqGznxQ4swXfMjluwpaIz5bd2tUizY22ITkUF4XfnBQ7upD7haO6EYosOh3v7+6
mgTTUlMQ5iFw5dkxGCwvGQFmXIgaQC7HR4BDfNZn0MnczDLETN1jkGi+hLGnuf2pxH8JFu5y5oKX
mM+CLMlSho5lLgwClPyIj9q1btdnHTfZ4ko0EM2yht/NxTDw5K5ipo9/bwxkDLjngKxzCxlzluXi
dwlxTCrdtnHmYgLq22XltvfqQxxnFGHbl6kuQTepUO1oUfdZ2ABxLPMuixFpxcWlsiyCSA5YvVsG
/Vb8ow0f0hnzHKpNBtFNUqQSZxfEjNEVxG6SZnNdRK9ddrBgGZf12XZoH8vGmYQcGlPase4HNgfD
3nN6vz2A6vdrt9QPOVxEAhX00FKWmHUu9XVQE6UY63QmJ7mXbWJb7iysdG4auw5qWoxvUkp4V00j
UAaVE5KyAXcQw2931n2xHzGHn/vBvSIoDG6m0B/CeN+cV9kMrFOWAVqHWL3OZ4F1i36fy/iCUALy
iYHfb0nlzBIW0dJEcXXT3FY6cCfIRCdskTISlQY83eSbdsqf0IAL8JjuOPuYg3SzJ0r9RbBym85v
JZU7UNqiFsAjRVQxhgdFa225JH4+HIuBCCx9O36uJHHHSYmS0cwVIPpGB/YurOwT37wtTjVeTitP
vzHxukBwH61PIPi5EnHWbte1VtL5g1Zb5dx00LOi+tHs1WM5L49yliFZL/M9UAf2o9adQtp/I4Pk
Xj7kop3lDh+GrecQ85dIpuPqDmSze0mPrtQ0FdAzbbepr3TkLpJN0GhDjiVG2WLx1e/FOXtM95mL
6aXgrFxpd+2B2NXVjNEpMa/t9vVkJZxLC8tIQceYydITlNUkO/WC23jXuvWh24VChnTReWRudZUZ
DEvVpwlzLpI6eXNd+mWROpc3bTPSfOjzbs4rEQVgIMuEpZrBHB4Gy7zSBhzHuOlKO2ySx3HR/csC
t6+VK4mck2lnagUBOyAxSGZv8BLltTtWzghuGm++rb6xB476JHp7EyylzLmduhgmVWX7ptA3VTr2
4etltUS/zzmYup1jUs/YqsLaGe1pyUTTPIJAI7MPWG1UF+bl3zjnNYj2cCUIMcEan0fMmqAu4Ime
t2T2vb/lVatd4hxJP8XK1DJ9ZqD3EE/1mrMGKKz4qU1tsGg6zc/JK7z4Idkn13jOxy0ofBMlxqI1
5RxKaM6GFTIeIkDPOKGxHKSmE1mjSE/OmRRlP0So4/3daTqdW1xhJ5veA0BoV2EEU1RsEfmP9+rQ
ahvBc9ksI9jSkBzLR+oDyepUefQ4uxhCcUULuN2xudpFzoGYBN0vpooVHB1Gm45qk69dh0fD6/3e
1V/YpK7xOPjp2+XDINJSYXerlZZmO4YkjCEXl2evvssQAslt50k7eW8mwsrddrvwh5oK51LkbgZ/
EPOTrae9qN6E2cf2pTywg0EF53wb72Ali3MkTaYsxkwgq0P+ApQ4X/UwXIP4DqwdTIDprwz9gLjD
FTqw/yBut8MtHRtLBQmNUGfO4YAaOjPHCYaUHWSntRkoaGcbu/EgLlluxwhACzHMKUvhGbvnuguW
nj0EyhMopt7m+pyACHb2pVGwuOxA/+50PgRxwbUvZyq17EFJpYDqPqRFbyvAmUqpLbBPZhCXBHHn
Ap2J1dyza1yLdlgFT4wRAZ7q34/r9CtgibKh/1KLryzLWavHaB1jKaG5kz1MrjhDiM4ONgqp34sG
nilbpQvK8Uj1MTUqzWJ1LbIDnJM/nAHM55SOerCu/2BTmBYwD1LfSISV5H+wyQ9FubMhRXJTW+zJ
JFYfJfocAxVDu9GDzm7Gn1OT2la22GX8FFoCu9kOFB9yubMQZH2Tm6x03yVnWhzmTvQoJTBMfr5j
Lsq6aNijtJl9q8bZK5bnliTP4KN6MZXpGcDAjg6UdzRXEhsm7EwD4IizQ6t3dmroP8ta1Iu/nWt/
aMyF5zaMl65YsNJBegw6VkTfS+a3y6dEJIMtysqJ63GgTFMLGdKw0/PzsnjRF9hcP50MLvqijpJK
WgoRynTSY4xdCu4KIsP4zaHEdEzYvnXSVWQ8FuTl8hL9QzL7sQ+cI4n1fkgMVtI1r8hPzc/86dSV
LrnRbfPl/YHWVQ7RnbDL7h8C7C+5fCk5XYA0HSuQW7JskDXAKdegRPbyx9KNPFHT1nbp6cOD8RVl
WhZTnaOK7FbSLDkqOIS11rgxpvw00sWvJuBIdgm19Qm11rqrvFIjaH4A4IlUCPLgbaNEi61l6qYB
6tLPRjmmJTHmAh3eidbsg77d1wEu2iCXFWzsthP9kMMZPxmHSs0Y1I+8oz7r5sUI9P1kh0cGUT26
mpP7xVN01b2KZia2nahBQWiK6wgSDc6ZpWFRVCODB2B9xBi+dpZ9+B/2JJGszcU0ENKpSXVcf7i8
KYwI6UIQfbtJtx+mc0cOZfJ4eSG3+Jlk7NMvGVxMMEpizWWEp8wWsahzGSCABQRSXCp27/nTPkhQ
Oh39/pDCdslp8jBmjpfB+SSCkNlMY1Zfwi0s6RsCSFJoO6COMwKCK99rI6o4gFdUxta5rDc7+L8F
4ZUw5plWzjMdMHtL2bu0NKDLox/v0A5/LeXBoe96dyrpLpmTZ0n0zrrp71ZSudOBLkFTkRe8s9JJ
fzC18V5VC0FjgkgEdzDGpS/1nI2qzsNrg+rUKHDZ265tpQMXE5KsboOSTcorQFWNXnOk89JTeUCy
hHRevr+8TSJtuAAxl4lh9QmE1Yafj3eJGLuLrcclQ+AiBLBns0gJYQjzsXms/GmvHuIz6iHugCqa
4s1705POonaO7dLsxyLy8aGZp76TmCE07uKDNMCrCjtwNa93CZoTUgzrVTtRKWZ7LU1FZ2iesskT
zpClnYd5gcvUgldD9wsq8snbS/lLAA+DplXzf0AN2NPxdCZP4RFt356dXM8vQNkBgBf980sPx8aH
TM5FDnmqFaCKR2OMVpVOnhSlbfQE0M3llZ6LqINFCnK+kuYZmVoG2JdIoH6aO7ttRrvKbo1kErin
rb0CjLpmoWoGQlyewnqaq6LLA13BW+2LpA72iPnvyydrM44xNH1iKBZbQM7wC0DPpMlsKLgo6w2w
p+ke1x5woqFBOvVp514WtxXK8JKhAxyZhRq+DhgBfE0eh0xFt1nuFMYrrc8hnPtlIZurthLC7Y9Z
k1SrKISY0ZVufCvQAn1ZwGY+aTJycUUG5bfGX7WTrAt1q2pU4NzH+753cZsxEzyPphLup6bdowA9
azugr4DWFo19Aumb+mkKzAI0Z7rFJ1eUoiGmaVsVz0Uoov7UkXo0z+hqt1C0KAC2EbqN0EzYUxDv
H82VTC6eVJPSLKkBjc0us4P6Z6d2dh3ea1Vjt9INodEu7kebiDDr5a0AvZbLhZlx0IaM9NB1SORD
NiUuaRQfcLGnGCR3aiGndkayp6nWX5q63/XJcoxL/ZvVkZc2Sp4WWXXnCJlDb0aH2oh2aZBUHlmI
qwIcIpsGPyH1Qxub14olnVQq7fMuctQin+1UaWWBXW4a/2oNuSgWphS7lkMXSXrs2tsyu4mHbwLb
2Mqe1uvFHefeSqK2jSGj9RhsW/SO7tntp7sJzT6Nnd+AGsHpn0UPpgKT5H1+XSYqrUdgVTdp8ij3
9BwNf1zWTCSB8/BVDOLqQYYBVqm8r2YDeJciIlh5e/HgCDVqYhH5nL7RirjQO+B1W1P1IANstjfg
QfQI61a1ti7PR72bj0ux7BZJOi+16U2K9KiC0YyOi50PxiEqrZMxGHhdmBrMa6onucn3ZKA/AG/n
RUGEml6x10ftTS+MzAZN4v7yKm0WBEydgJsXFwJF5+8KAZiblqzA/itjnTtJgffk3NDQoNP7ahjf
gDDBIUOErizLVsPoZgwSvyg7T6Wdo+bNO5dv1SAYALxcr1s3HHO/jMgJxEbAvlnuZ0nJ3i5/8uZM
1fqTOXetacZQ9Q12dvBnb7htd5JT4o3WZh3e4yE5Zo5OBHF186a8lql8zvujOKP5pEJme5z87JaC
hz3dyQ//zbtEdZrNk7/aFWbcq2tGlKsAk59rAMHLhZ1HaWeXaeVMM8iaLy/m5inRcSFlY7sgO+CO
v96TYRxUsAlXFpjk1cDuetFc66YuuNEbiH8GINy4pZMSuZEDKVXdpLmR1KtQ+mEAhPOyGpu3C3Ml
hFuwtEyHFsODLMCyZ/PJwmOsApLLXbRP/Xg+iy6dIqXY/1cbVMvtpIcalJqN20Q7aTCG5O6yTiIR
XAQlbVyjGg4REpLTGR0N8fIMaAvBym0awGrhuHipWL2exxMWLlNu0+R7GYnurptqmFQFkzPRFPiJ
zytFy6ac5gw+kk5+nV1b5C4SYeZve4QPGfy1aArqMQuYDFlSdrLUvPSDeSNZzU5K8cKTZA9GPvwp
z51DGuIZeFuTmtlFi89rXGlfCTurT+HCjtGnppKZ+JS+RgeZpd3pUf6Vdigw1f53SfkRjBLIVQZe
k1g+Z9iyEzkAm5S8KHIYUVPqK92NKFxvPZuZpmoi8UdDFGa3P29iMqZLp8wsDafxXz0pQmfWGi+o
yB9Z3TvUmjwpsV4u2/9mcF3J5LKfqS+URNZh/xWtHUWRXtBecKf2xNNn85ueiYhtNg+CiThoWhp6
nt8LhKsTncaKvgRhyW4aN9l8o49f4IEEv/CHAP48m6QGiSoEDIp1pOl8Jy/aK6jXBNfpTT0silFE
C1wI4Dz7vFVtpKpTl8uAr6zvVHC4tfTt8r5sC0BjJoiZcAnkqWrGXiY5bVWMF4e3QXclKyIAQpEA
+bMGSWpIUlVAwIhEal7g/TLVFPFTbEd0JG7/VYNbp0Qf86gCbCYS39F0NLT4vXerIN21iZt42ZPo
DInUYv9fGRhpenlAwxrDbVUcJQUbTCtCH9wSgbl5FRTasiyDR+iziCaKAtxscP3Xmx9p/UiBiXZ5
77duV2sBnA3nZpvkzQQBySHep8d0txwZ7Lmwm5AtPn97XMvh/A1oxySAAUAOu7EuLrVl3QnYXKLi
sCkc6VAl7mXNNjOItUjO3RhtQJZ60v7G+WAiY801HKqh+I5Hvv2XMG3W8ri4qClN2rcdW0qlO1hh
s0fPCljYqUAvgUnwoCJD0mhdz0xirN5UrbGV4isjuCtFeExSQo0yQTVQcRvru2I9iI1OtDU8Imne
9ItewBW9l05UyVPc8AgA7mbPekFin4pQoURrxrkGIOCDGbGDvEbR7WLO76usFICuiUSw/6+cgRzO
VjWX7BXN+r7I/4uTutkyut4WzheAM0aS5xgSksNwSO9y5w/jrj/MJ0vwsL+piaqDDgHwDwhwXMKj
Az5rqWvAZzb169CeIxEIo+j3uWhQxVbaJn0AVJAchLx140zFIvBqIhHcfmd4J0gTFSro4z3R3zph
n/xmtQy8br8WidvuoQoUcySQIFVhe+jzzjfzzgXI7mFqAVukt+pdnPZuLU0+sdLF1knhZ5NyNuT8
bljAhRgWt3Ke7stpBIzcdB0QkLNWnTfky1Gu46suCOxE6R+oOhybZthf9o2i9eFMKemyJaow/uFG
hWkX/y9bwAUWEozTaLFd/t+L2LqIWBqhug42WCrzV92+BerMnIfImql00mjnJnF2m4DI+guL9SGG
f9mKjdjKSrbVofX3YrVfGrldacLzuOQTvl5ndzal+E6H3G6sRnAitnLvtQTu0DVNUJRVDQlj3Npq
iS7Qdt/ot5FeOUSvDpdXbDMVW0vjzp9Go2oMlgipd9QeJHn6iV6Dx7KbUycgkrPII7xKtR965aDn
+U+j0DEH3IJkphRNAG+rrehEVjXN0t/7Llde2aqDRYXDwTGlso1Jwcey7aH37FtGtB+tr1RrcNn4
JY5LOcxKNpMs/D8ZPTs3vyVSOmGAUUT5nWZ5oCCcnw2MUlLtSVc9NZwOstLsmk40ILF5ulaCOA8n
JeD9oTIEtfWPoZzsuDqAU9IRWAqzu0vqcJ6IGro2zwOkMDAXC2i8YCFCBaWwVR90P8lOhFyz6flW
WnFuCcCNZbJYbPnSe2L+EL+OiARwiW6hD1MetbjkUh1skKjYJclXrlPWSgfOyiia8mf67i3Ca9Lc
BER0KdjWQbEoQQ8ppvW4DCAOw6pJU+ggD2dSXiW56K4mEsB5I2UCQWkfQcAIiAHACYqIXkS/z/mf
UTdZIyd+v5EeI3KFOV2BOxUJYP9f+RVgw1kdOqlgthFo73ZF/Oflc7H9+wDGwgkHxwP/xoa4WcMZ
woFi0MvGy8AeuOqCHGA7CUcG8x8Z/BubnM2znNWQYejB7aLMZ4zzj7venNAxsnwLsuZI0lyxgXi+
G+N+pyjlVYbN+oKiaKkFmqllWr/xky+ZjhGzGXcNFlz1GB2ZwmRwW9GVDO7Mm4MWmUkDGe+kYt9r
lBeAGJihTMtGWAYRtunm3pkUjym4sINMjDs9MuYMZWQleIcADF2mm3ba5e4XVm0lgjs/Q6mqiOf/
WTWWv30xJVmJ4I4QupPkNrWghd6nqOqWe1qIZjqYn/rN92MeU5cxE6zgIfLzIVJbrUNDLvI3q6Z2
XtT30Vj1Np2aB01KXD3vTmUd6l85uRZVLHTS4Y9/UWmbLu7ICKFZVthSMNpU+UoJxlqJ4O0tRmPA
SCCC1Kc0PgOD9l/qwC1c0UxLkcosvRoDt1iC2iZSI8oYN+P/SgsuypixPA3LAC2kBKzESXmL92kn
yhWBA9jMZywVsNkAACJE4eysqAMNgPzs3twZrmIodhjQK/gLN5JELUIbBxNgLNQgqMNZusE3uvTB
TNu2G1R3kRrHjLRduogYNrYKF2sZ/OvMklTlRADA5Vp95QVGtc+N8Dha8zUKE9dNTR9mbblp4tiN
WvWF0S9lqWlLVXOlhIsgt9pYWXyKxpb1PYpwVhJOS59WxoxMZD7FPearwysiPcbpy2Vf9H5iuGP8
SQ5nKLToYz1tIWc0tBu5ma+aUQNdq7IbUelWSPViafVdEOYnQ9L/UkywWPf0Ac359mh9j8zKJ8BH
rPViF8rToyV13hLrd4pJr/SiHe1gJJXdG5inB+SmJN1YqX6HwVnHnPsBl4bKz1LtKkqb3F2y6Xuf
AuCxiM89ZkzVoN3Jef22FORKXqhD1MWLW3M35mBYhYfeWdQEQxI+daROEc5/JgbZ1fmConw0umNn
eohNjtRYiz928qFNpbc+qm7BUXfOUqOylTzyy2Vu0JJVeoVS3EGH2G7D6Qv1tk/ry70rEtNsSZFM
Kk7E1TKiMBONTtn3/uVt3D4cv6yFh6FdennuTQop5lA/oNnBsWrRw9KGR1krwrd+tUZGBpXCUNpy
V4aZI8+R3cYCnPmtqZpPUrjYWBeJVJkLpAAwbcY0XXsfOSAqnQAr4EQ/TTt/VMAebUl2M9mS2wtc
s0hHzp2N9dKUIdo+XEMpbtQSg58GxgWz9o/Lu7UtBn1nJlJ0BXX4z6GzkagkZTjUbpzku3cY5Lk+
VG0mcM7b7ozKhIKAnWEncOpU1djhIjqi1H8g3k3qma86xukcCySQ0bF9017Dt8uKbdQjAGD1IZCZ
6SqxDgHX2sUzBKp5uUPQQEeZPN/mRbqbGvVA1M4FmalHzFlU/9+0/5VgbkXDoCeGbkBwnr9NwKTr
BHOAot/nkoJEkbowjfD7xmCdhqDdG5kpMIpNh79SgXP4U9AuEsX0hzvUBw3QO+gw0ACU1VeiybVN
61sJ4jx+VZOwniYIAvz9/QxIHwdXCSBoDl9I1j5ZA+f6hmIaQWyPRetBZ49HqzF+vGxu25poqmpZ
6OaUeZc0VrQbi5iobpH+MEftClUCsMlKX3gPgx4fYjifNM2GOvYlxHQAI6AYY5xO4RMkga0E8COh
XQpKxjrbgd9i8kogd25NuixGX1NkiEvtWVJ1FabtoQw1zE9qbhOCD7rJbqs83ZW9Yte69NB2QI6K
uvu41V8MTbdj3bidZmobc7QrisQf0vA5o+G5k7qdOelulYyHScJsdFp6QW0cF2Xyp0ICGkk17II8
vAq15WjhLQdsZvgIVHwH7a0N+sWt0GJvpvHjKM2YqwgwbGhMrmGZiV0zOKXSVJw0Lv0pU19Uw9pX
eFoPFnpUe92lnVE5xqhcz0FwMqvaH+roagnBSTCRl0CdD72iHDuauJgatdFseV02DTrA1e8j0e+6
iB6bMhd5yE0LUtHLbADNxkDX4GeHlbTDiCItzsLoNOeFIQzOO2QfaAl3qaNgXhwQg4VtilqAN93J
Six3MpJ+LOQhwclo1AnYWtJLMYjwoQSa8e8D0pgsTVNBs6W5i6pjQG4VIY3Ppsv6UIOfV+vx0iRD
Efb8V4IyPXltn/LdfBv/lbyxKfQaUFSpJh7uFx0PtrqrKKMrJJ4Vuqjv9cflnCJFME6hlzpgiM/s
HNiJQJaNbzLHOGt/XvY4mxu3Opls1VeiO8ka0gpdA24GlETdy6cv/T7aUjTMpaHBkTeMOJeoBs4k
9FpcadVOrgVjRZtWIaPtnVoYR0Dz0OfvR8PhbIwdDC8Jnmhs7KL8D8mo3cuLtNVeD0LcX1L4Sexs
wW0QfQnsVBEH/X+Ocqp7N6jszsDRGrzFez9WGhi5C+ey7M0NWonmnm/MCEDbJIXoOortuHULYbsr
+4XfnPNKAhcNYgnNNnODJRzAlJl79e4dqg84D5i3+NfqcJEADD9BntQQVkmPIA50idyIXCD7iUv6
sBVdmTQw0ABglEGEZlfn5tDuFkyQqA/1mZE9xv70+u82iDtBozzNsVVgg2h1yPrQtgYR/cfWVNYn
8+OSNaWXx2SQoRFDxmOtIwuo016rejc4fWwrnoRIc8Bgvqg6sZ1vr0yDS+Hk1Ghra4Ju5mTLu79B
HSVHlx3ig8HlIXZFXMWC48yHr5oEUYfWV/bKc0Osv+byMAgvsFvlQCwn+oUxb6YD/I7bsWKaC5qV
8HnozHpPf/Irlv7oKPLkPmjWRc3WbJV+N8gPedz2TRFNlITJW/BgMP8h0WxfBt/Jcorz8uGyMW6v
34cobsOatCyNBI3KbqN5GIV2o/hILZFLEi4gl2Rg9DexiIQ7bXY2dypYfWjiWM7g6H8oXrVLdpUk
uMYKJXJuXimjhPQD9Jp3k7+cCze56U7Fc+MxGPmidESWv5kIfJgIX2QvJVAbjBXCloYagFxULjHx
wJNY/alNo+d/tWd8tX2Z5HzIE+hGpOeuv40AeNGBoeaykO0wYiFKmuyO/r7AK6eoqkAfMwI2X1CO
L+jKP2aRKcjyRSI4v5s26OJQ32cKtLus/1FahUCHzTRJ/tCBO7ddmJmkUiuEwlR9bobhBcHRXXT4
wiDzpBKNClU9C3qhtw/Uh0zu7M4xutflEOumFt8y1pHcXMU0/5crx51aC1V0GjcQ0gXpodTyu7qb
vH+3/9yRbU0lUqUaIpbxVGZveip659rMIpCCoW6m4YmXb9PKgLvQtBIETHU32Iq5uAlRD1mrXA+0
2Y0M4QRh8mBJGNVviZuG8ffLGm7u1OoDuDQmRBNiqc6Y+JoGR1auZc1TvzAxAazvDx255CUbo0VR
DTxzUdUx8hRNti6VNYGVbzXWQYqO0IR2N4K3gM/5S5caAMHN0MetV8FLVEQ/55yidbiVHar0bkEH
0DDLNQAzhvJF6omoWW17HX+J510fKZYkkiacMlmBsx3oX6leO6luCR6gNoPih5a811MLIi9EhZby
kIE+ejnViSebT0uiA1S9Elg/W7LfIjCm6Ag18WfyfTemMszloMA4hyj9DsyJzJ6SyI2N7mpqSq/H
q3tYy36hmYJTsekSV3K5U6cja+vrGsNvhOx749xU95dtfvP3P+6rPJMzIbOS6gq7r7Z+Yz4Gyo/L
v79Vqwbs/MdzAuf+QgDHRr0Gi2epEqNvKXsXyTToqko/SoXp33acX8njPCFt6ywJKuR/bPQu92Rg
PJqu0mLOSve7p8xpRUC8m9b+IZAfdVFqUpVLzBJOPIGCbYfOj8UXuGbXi8hPTKRlIbdSi/S9yAen
aabrSrX2ddILGmU3c5aVKlz8pXo1aQmFMaSx5LTEutdHQE0l8Q6P8/NXDtRKFlvWVTpRGh2NdLZs
zeKj8cTpyz8n7SrrfIPIp5g8WKYw6dwMMCuRnCmq6A4xTAuryEbcq4fcMcAUEO1le96LWIREZs+3
AkjAYKlV9orWgKfFNnwMeblpaRMfgQu0laL4LzJCzk00MqRJTDV1eKqDnyG9NkSNLSIRXFBJJjMp
y4WtXvkzIK2bLrFdL2+X3cVlC0T5/LNV1CYty3SBt9D1k1FiJKA4Az/Z1pXMuSxo+2L6yxhQn/ks
qdGsRUPXNisEWS/zBPqI1Kkte3avy9fE24cYUBGIvOxqZcKlF0abyxNmemASk2wP8YvRCzLN7Vv+
SicuuzAw6R9TExKMBxDBglmqoc7749IOAIN4uiBvlpAyYtssdBTtAPqiafzsbBHKpqQXuMlZ07MS
Pw458AVnUX/IZqhHW9d/hXCOSRmGYbFMOAuz/CYZRx0diJEp2aa576R2d9kytrfpQxbnmAo1zdBu
AYX68nYxHmvh5NAG7gSc+YcAzg3pYzPKKfN8ofqak6T3Rs0EAPLo1XHW2IWGOjJ6CWoVCRqplq9c
FFbCufAoj2kdtyNMZGgPbfmUB6+XV+8fHN+HdrwnipS+DVVox/pfx6vpuZds7W5xFNRXNZAJisLv
PxzkD4GcXwrGATdrGQIZbc8727cn3efIMKS7xm4c61XE6/w+Z/lbLvixhjrnpFAEl7Ukg8QsS09l
mN7JVf+NtqhMVulykEPlkMvxQ0kUpNnx9IypKVuNQKUFbEZlHm6zIFHtiizfmo7uVX1C105xP4XD
Qe8XXymTg1HSp24JwMqhfxPsjuC08q18phrPxRK97064TwFw1RC7AC8vOnudd0plFyi5KsBFRKOF
/5CX/domnfN+CgwPEH6QLO/wouqk30PZT55HP70F5Z2jUi8UAaGJdOW8oalGo5QBfNtd+mMU35Td
ngo9LvuNS6bAOabRnAykFZChXxn24vY78xXz792xPiPOu9br8MUkxjKJZcgKmMS4uEUCjAC/N0pY
Ebj84iJyxmx+69CeZKvm5Bmk+tkCBgtM5/acAKIxH0UdIdvO+OML+J004wTIdbgmK4N8B/y6a/Q9
nwHrVWq+RTpRs9A/BLUPcdw2qkmX5HKAG5Cpu2B18QA56RYE8LzOa2VHJ0DG+4rAiW2HgA+R3K6C
QFPBKBM0zFBbyPLQN9JGEKv1zVXUALYEfCigbvMN0RKNKwUuA+lUuIAWO8pfJwnF5YB4c6LeqXOJ
9yjda4zgJGuzlwB/PI7MYwJwE4SO2Vb0v6KJOnrSOHq4vKDVzCvixmvD3pZRP56U6FwBC2jMdDfG
OEwVZm6Vg5dQie5Uq8Rjqzy4LItDg+o3bQz3iZX8YWklrkflmYbTXVM3PvshM1G/pxgxKeLxRRmV
vRyOJ0nrd60yHwI5au2cqFeY9neCtvT7tLbTsbPDKXtKW+0Y17iK16OPcYjIQS/Od5DIOX1hHGKt
c+ZB+b4sMbiSU2+QgqM6L4LKnrG5xgZun5qGkSq0nX/O8cp2znJztmA6dfkt0KunMKkTuzMLHNFc
3o2Z2diqNhzRsuuZceqqmGkjnRLblf60hKWt0vEeq+5WPTD6ksgpTPluULWHJDOfclPzR9J+Axck
frHeF3Cj8mLseoo2QOMcp+iFAJVBFXS7xdA0Z6bpixaRDM0Ky1+KlJzj8q7LUieb5mM0Jw5BE1wR
xadQo2+LupzGIfCGZdx3VvfNCCMn657DezUzH+rS3AXh8J00w7dILt8mAJyVxlOz5P5MLcMeMvMm
0jvHKnQX+dpTEBF3aTvMhyx7YDMfpTJObaPVz5U2PYOC962S6GvfJH/F/fJqmrkvU1Er3uYZRruV
rhmgeVIx/f15I1q8nkQlxVNN6wU7+a8YdM6RCyz42GbgisArB/evcznUbd0kViL5RyhpbAck+BCp
JmAsnKqbpA3PoxrsC2L+eVnUprv4OMp8X4FmRo2lN7jryTU9kUVB+3cqchdbcWYlgvP6rTUBkiGD
CLN8aClAHLXhPMuzTXpd8OC0GTVXkjjvXindFGSsravuu2ddLs/pZHpxgsve5UXbtAmCc4medYPi
qZLLRDW1h68Ztb8TxRa2D3aHCnXW3jdtxu9m3GZ/iYoy29npSiiXnS692eLyAKFo0+nf4cSmk3Zd
/ZT93GVU9wId2WL9lh6sxHF2X0U9eskiiGODGto5/j7s5cfWxYDQDpiOxqNA3GY28iGOT0yluh3w
7gtx2k2wo27m5rvipNvtGWMhaA0Vtb+yr7+gHZ9MGrNuyEMIcbQ9hPoxbv0kxMO9dT3Xu2bu7SwV
pK+b/nylH2eblobumraEwAyXF0LsBEZjSA/T6MnSy+W13D7Tv6xT57KOoNYBljdAVIBGvWY5TqIW
OmZplxaPfcDq/SssZSNrBgVtDF31kLaYRiD0f0j7jua6dSbKX8QqkmDcMt6gq2RZsr1hOTKAJJjT
r59DfTMWDXEuqvQWfounqtsE0N1odDjnBu2p56QkgTlHmOYZpo8UODb7xz1t6bgAI1/S0BKK2ccM
VEzo2T8sYEO/vnf7LuRt77gH7tSamBZfxWQmINrkBYiEqVtqk+ApKxLDOZCKMJuMNnaQ1t29WUy3
eSbdklH7fX01IqXjXEZbFXrDbBWBWqOfan0ENZl67mX7ZMnZJdXoj+vi9os3m0PifMaMu31oFCxL
SaZgBj522pun2J4Qbsl/gPCWOZqkntSxPymGLUq07GGnAloIvdGgjdAw8LVu+kYtG6qqY4sOaS+O
ssyrR6DaFODjVMrmrkA+rtfaEE7NSRDYOvJofWvRDf6RDdh8Aqc+nW2igVWH6Q0k/kTayu2iMWBG
/6mP+kDJmztSJ1+MIY2dufiQhWxkczpVy0YWt4CvwSGb36K2Rjp/QvNjoYvSFrvKiykWzFavXeh8
Rl+rzCbvQCHuNSMGLiLZSxT7ONWit5pIDOdl2qFQAYMFMVFd3BSy7kZN9HUahG31u3LeIu1XzNON
2pCOWXGDpmCvI/aT3EmfjUXNEWTTxGkw7NlbhdOVRtCaVtANWciGPjAVCsdKXFNij20v6urb9d9v
H8QT84AQC22zA0L/ZrRutALwlZloJncvwpRNE2N+GDKRLX7wTsZUVNthlNUr7NiV5bvEtIAA0joZ
2tSvm8T+7r5J4iwimeRUbQYDL+6JgaHmztIRkqkCx7O/Y29CONUvytKa5AlCMkty4770UUEWmPau
CAswOERbWSv50TjdziQQ10NLBno3sLMpKpPth3cbAesHbNUQSLFWignw1y7LxUtAGz4ckA4HhTdQ
xw/XT0W0mvXUNsLazAAj5qvOS/lLJbEj2vhawckLV8QdPaZYrDgysKIpusgJAd1K4kvqRW1PrX7o
W1wMB1LeNCRxYkuIZbBbMNtsJ6cSqpKMNE0gvAE/8FSZp0gtPVtZntOmvckoRtQ0IJl2ReZEle7R
SfQWMXZNDJDaQIQG1AX88r9bbJvDkCPNBZ0sJeY0Uu12pe7QubgzSqV2lBTTTxn7JMu13+jdbV7V
n2JYoG0jLyQ3L0ji+FaVflV1w4sy5CGmGiy9E+CY1F+o6Idt0xz1VllcKekOccXuYzk9U3M6Z1Pp
0kI5pwCpy9X6d7fon8cUTIjzEGaavaDyAN3STIdO5Ewt5aet9a4dpbbD7G52ImsCtKeBNljmIs9z
srPySz02pbN0vQvkxbA1pMdII4EdG2jJnloAbi/HIcueQUJ1zqXa78vyUrLWr5bkLlGHP9oU31lj
fyiGJfyIFr9tscpt8RTNwD7FFhsYQ1L68hTpoht9VZN3oa6F49M1XHg2P6aaY7wituP1Ehp6qKlH
MO64aN8IgGP7VJQv3I2r34Tx86od02dWmlhPi7YuucRQV4qxf3rJQHXXHbLh6/Xt289rb+RxKkoV
4LoOCRYnn+yVMkX1kU1bmX8xnJk5DMMqnmoL/Oh+zWMjlDu0pDWVGPq55lNm34CXW/SLdtRBey87
5qlxS1cnAjgwoUzuRQSIewvzt5DZYeRHcxW0EAWL9WT6c0DcIZQPel0Kib0EqmNyDj2p9NmIOwTf
RTZgAnE8JXrr57KCJNXsjpHy8B9Pk/PpWlFFizqha7NFcsBG1d4kd7pvhrpLvb5zNC0UPdp3bxEb
QKkmAUOKyQ8+jqxNKKaI4ODLIbQNOAt1CK6vateLbkRwd4ic0UkeWiwqXb7Lw+DIDXwpy9FiJ8qv
7BrfRhJ3YdSSMVbFanw5S26yhDmFNR4TCYRvGF52rKYPgWr66/rq9lh5ibwRyj3QmqLL6gboMl5e
jw4g8+8JeALbKfkul6BwYRIWSnpnGPo/o0E/DU11M8idr0iF1w1t6ai9FqZ16ulS49iscZtYhKQn
2n/uRUdGFT7xdSZPrl2rLn/QWb4Dw1PmNKAWvb4bu6Hi22a8vi43QYnVRbE926heAwYzbMfKlab4
NFeJQIzgoF+fkRsxNgPJXKFDTIaaE6lYoCvDiVVgbCDjYxZFLlrKPoAStD3n11BpI5OyARAHFOdM
+9yj0dPc/rm+d7vOBgNACiEYfEOY+u9VWEhlJmNNKBginKL0WU1+RqAQVAC2E2VfrsvS9w/qTRjn
2fqstmsLA5xewSrPRCnHjCIUIIY/cao8VHQ8Gkvuq2lxG+fQ4soOcE+7FYhFzM4657IEQkD9RNX+
OOjZFzvvQMRpV4/xUofM6Pxm6n7VfXlnjwNID9XRGcs6xADSIa/aS14tnpqAAbnLPydK9WRmaWBn
KC7ZNHNkNvhSNzoWA9hL3BbAV4jctDYvcruALZ0tXwiy3MpY/cqk+VZeElfGS6829NNgYNqirF0j
Vx/xcTcDMjTe9V3bc5YKEBzRfq4qBhrR/z0h0isdYUOH57mFskHXBDguQf57Ny+9lcFZa5VYSHDE
PRpapOagadmLiklTbcxcVnXHrIArAYbYnzkDwEdZfAMWz6eCEuIiXR5IBaCfGZrZrq96lfguftro
JXcppcoAPpsBepmO2bGx58e0zB57kj1kSXRjyTHQzAA1NqWz4PGx57cUGakmm7waHhfaJFVhdOiS
wnOtvnTgwSKmMyGoMmMRIKFIEBfOrEyMFZi9YAv1z0W+AYaOUxMAXyi2YCd3n1PbJXEmHiW5Xi82
lgSI9V9ZKv0oajBBmMYJvHefibqW4fLJgfbdNsrwucC4zTSVz9ePc8/yMa9ogo5j/S8/0NiVTTSt
6I9eohoOCEZWwNtbKY8f/5MY/iZoknmxihzxWlPeWQUuQNutjA80jG6Wwl8DtNHsse2xlEgih2R5
Trr8+xKBrgcYZddXsxt+bkVxOtLrbEB/A9KidgLOYzBVlV0aqs2I2EKiqDrIce70cX0r1eqN3sd+
lJd/UIe7NTWGYQjRqMBu0LH9HE6RTJJKkrQOwPcn+TR5mkv99JQEtqt+in0UsXqAMq8cazZxkBD7
j0fL3R20m1SmAH7IkzAezpQYuCD2yuuXCHzhvl3+1dRXV7m5cU0modejhBx5as7gejjQYnGyOEU9
WeR2BUbxOj+7EdVb3TLZHUTp1veltHDz3UxJ7QuUaFUS3pNuT42LT9HbPPXFDCkdDaLfRpge4pP8
VZaDOViei6A9COStHvKaPO6+skiTLnkD+1jr3vohCdoSQ26KC0LmU6MLnNv+FgJWXVFNC+kSbnFW
g2c8QV7eyzG40nwbo5/GIiI729eINxncgmhdJEpkQYYEZFOWFr4y108Y7QgLPRP4lt3lbHoGOFFz
tihwniWUT3kyu3Mro+tYVO4QyOBHSOx0kEdNK5D80AO0iJH4oiQCb7+7Y2/L0Dm/1UjR0iQd+hCs
WgltyXTVIg3p1Ll5m38kOtqI4nzSQCYKNFrsWNacCLuXCoHb2R1i3/ZUcH5HBe1SUurYLjCPPc+3
xYmFc+YkzysrbRX2BwKQgTiQnq5bkeiQ1r9vXIMuy4WdgG0BaMjDPY20b1Ij3+TtEF4XIzqo9e8b
McBNmdGQBTFz953VgWyYQBw4D7g5r8vZLbFtd5Gz0xZIvagxYRe7oDquJKNRYIcxEgy5K5Il2jrO
hhoUCIeuw5qq9DHWbpl8L5uClIlIBBcuo6vTGKgNEcXsDf3vqHfpLApEBTL4voZ+UREiLpCBWRHW
3fXdgYkGNvZFWLpqY+gA4T8X6xKp6WdSAWDVTGcPdEAXcJccosEUmJBIDOcNZANkIQYa/NBdIwOi
BylhOa1vTX38fF3JdjPnwLf6ux7OF2SxpNI+BR1OETXHKbWRitTGYFbpSxynx2ICKAlp7uSFuWXd
fQFrK+70+mgvmm/aSelimPibZPyxtepW6cGKNCj3Zmx6AG39PObTMZ2Ros6k07yAbKyp/KwfnuJm
cAu0HE5l4nej7ZomeyiI5sZd5GtIi86tSfyBWM9ZmR1ru3eNOv4ZW3jNSHlgWfmDPXfhUJnf8iUK
SsBROsq6P2o2Ptn14o6jFRqj4aaNCYSd2jB9i5UPc5wtTjcThHktosLqrCy6A6ZwrwXAq56Z58kY
grqebwfhXO/ryN+7y13VVyCxNYznRwLTVk8Jtdr1cgdqh7ccRl/2y4CGjT96r5AKoLxVD6KgYleF
NmI5m16aWKrRFoBZsEw+tMB9nbrsSBRR0nD15ddWx9m1nae6HitYHcoU3ey17afrGipYhsr1ZpK4
qIG20sCrL1FYy+0vlaGlbekFhrD/4nvbLr5fWi3kqpzsej2lNUyHqqH58xWpATPF5+Xr9VXtXiIb
aZx952Vk4LGBVRXyIdHvJNr4y/gIxiX/uhyR8r2SJm5uq6FsCj21cTz0j4FWr+xn6iceClND4q4k
g9lBxgiT1aI5WoQrt//02ayRjwLsqKLyysc52uy3pS2JEyXaQ1YoD9po+iqSsGWsAzkFVVEgx39Z
CtxyUx5MFXJTAJK9sKX5lKXy/RT1J62cvsNsveu7I9Kt9e+bzYljmaqpgTNXBtfUUlfpAqaKaOmE
iSJOCvoYZCYnMMQOpNDlLx3oywfbr/5kEOhTr7xIv8az6EbfN8u3DBgXpUgSQXf/isJgzqhzArUT
OeyPvCM2STYuPsmsJc9tFesC9p4X952OrI/po6VYVKrbOyZtfalYmiwDuJgTVGHEc0qmBKWPmXlp
Kz0vmg6HXYvaJ3bj1q0gzmVKQ0azpUhXH9A+5z9zj7nNGS1On03U6fAac9rEsSJX1CCw5wy2YjkX
2gxqVUgLxCrmIfuV9/fl5H+IcADtFH93kQ+OdINOOrOxi6NrvTZ9Mlf9WgFrrAvzzx8BStSANaxo
BIyM79rDNKuVZqsB/USkn2vrpmd3tojKZddjb2VwKj7IeZKwATJqHzlq3KsDOOtBqo0IOfU+klvd
CuN0cCkICDs6CMuO3bEOu4MeKn4TigB89swWaVQQEOGsMLbDhWN1ahejvvLT9PGlGoKyEIw6iH5/
/fvG46VzMi0yBaXLaMW3ZR75bRkdrzvV3Qzcdg2cv2vTsjdVMBx62jcMNkTf6O1aBZ4O49dcCWWg
6KSBaFZStCxOFfKpZbFN121bfKu/LEwQjq+nywc5mg22HTDRq2gw4aJ+vWSmTBY8xehYfCun9NGI
44vZxvepKblzZghOaTX4a+K46KBiRUe7FuL0eXJGU/KLzP5qkfQ41oDyrchjP9a3FFMnzvWj23W0
m2Vy2tfMc1wnE3IQXWsdmtTw4ygPlqr3r4vZ9XcbMZwS2lRP6EKxvKV60qzmdmy+2exPVoyCJ6fo
1DhF1NE1w+QWz8GhrwN1GE5SDhK02Pi1tuuoJRHdubs9HgBUBa0oKrV4HXKOPFIazYpyxBOz1P3I
K3pjL8g7K9QO66k5ErPykiX30PIclhjDSwp6T8GSIGljKria9+3h74fwA03yKMlxYeMgAVV0VPX+
W7bijV4/xT0ZOrIbtgaqXvCKcLu7sHSJCIbuPclawp4CGZWpAjvY3dCtDM6utbk3xoJAxkiVuyyy
n+x4QDcoXpra1FykRvo1ISlblvHnATmLsU+/zEwLUlIL7H/3rgF4pAo0N/CRvutIzBdmNbNe4ZVz
6X3V7cP4QXJ/Gs703IWmyIGuZsab/1YYZx9DJpXF0q6B8ysIX+7Fvn3bBlKY+2kQex+giwXXytva
uIOUAWgs6au4NPfN8iTrgmmCXUXZ/D53iGaUAvgEnf4eJWhDTJycCDmzRSK423lkGbOsCiLQ8Xgq
YXKH/CXBZMQNQPWRRAfXSeaJoIbXYPDaKXHB4lr1zBcNxj4ZgCzUWDC2IJcvik94snqpHt9YevTz
usntOc7tSXH+Rc0KgDbrCOqb5jKUX2wU84fiXqsTgfvYtzvQqBuGgi6Hd/2UU640FniSIYgYbjwr
92mVXBrwqtf60jt6lwYSYBzGBQ166QIQT03vqaeb9FAprBD4GeHHqDiITcxiUilfRvP1/TT6ZrBi
sadh69VHBojh2EO3wfVd3gXSB/nQ39Wv9rkRONRTl5cruIiey+dkKUOtpOgDqn6MCR4AyGXdN3If
yHXutf1yF0nli4Qxu7aMH1vwXGit9RnQcT9qqnuYo7m//nGrMb7XOnSdoK8BjL98j6ShT3quGXBE
5Tw8ADfmhI6m+4oOHwEhAe0RaM7BGANyEs6iCp0VC5WhaqnJnMzKkHIRde3uGu1GBGdAC7CpY0vC
UtAZ6duddDLsQuRK1+zQu+3ayOAsxsT9CxpD6E4CWklbHz8NqY8cMe7g4nYyz4pkPmisdlRGBVfX
Xuyx2T+eVQL8GKVCR3ik1rbuF7o8YrzYn6f6LHftAVMHsXddL3YTPVuBXIg6ZCqarBlWKp9I8GUF
GQCElnuMHePXK4gWiH/VQyaotu/6wLft1TjTXFK9qPsMq4zKe5oDpZ75nX07pneWfVyiSWCY+wpD
bFNTkHl/1wJJYyuVAF+4JpTAl9ey743Zf7m+jSIR3F01Mj3vZ6SpvLQER4qZB3lDD9dF7NZ1dEwv
KDKGQcx37WP9PHV9nSL8Jcg7xxl4WBTDtzBjn6XjS5VOXwY5PoKM5JRm/TeNiDKdu0sEs5oG4D10
WvPI/wkeMoSu7GdRlh8KXbrPalkQeKu72r+RwekFaO2VcSRrRkNaDk1iHNox9fPJeKj1ybNG5sSj
4ilp2rlGb/tyr9rOVEluM5huN9fOQrWfmdJ6sTUidh/CGBnsRMHgRJHdLrR/ZOii1630oVdz16L9
BY82QVF5f5M01VLxECfvem+mKk51a80EKWNxz6zOVzE3eF0Pdj05+SuC77sBqq1BmhGVJLtOw4Es
fqb1fr1EAnXbFQOD0UH8BUvlIYhje1FKmSJMiQbVM3spUHX8y7PgA6vZiOEMJ9KarLJiOPMYV1Gi
mDf50Dn4PwKHI1oNdy1NrEsiYw26ABLjMNNG2QewBsYoaGjZPX5N0y0bUFUWQqB/I4CuJSarMlTF
rLY+1Hp8yWRReWbXRDR0buo2JsPeFRLZPGGYl8ELpBiTXCF/c5057gTMhQ8cDAbPEMnJRDd4SIV4
wGALNfDgrawDovtEDftGMGC7m+nX32TwGAoAGZjooECGDsAVysBoIRnV7UhqP9NJkCn1cajiP8ms
1w6bkwMggn8jdef38/gig4lMjdGzn2sn2lmu3tfAt6oFtra72ZsP5C5H0ieS0hUEZIvlOUE/dSc3
Xttdav1sRrUgeF5Dinchx0YW5/vMBl7fjrAZS9SHNhuB5+s1mB1CLf8srUAdtXEpC/nPfzpmHl4t
qvoBTC8KMmATZoqm6DD3yk1blx+5HzeLWw1nExoT2nd2WmBxdQP+MjMNgcPsX1/J6imu7d/qAjYi
6gHYU0YLEaYZOVabfa8sErBWPUCvPl0Xtf+s3yyH81oksjpgE0AvOk8J0kMdavfkMvgJqmK5S359
SBqyyKaF2cJ3hWDTylq8C1d+TEzjqKA/6A7z3RyseWS0Tr9cl6auevZ+H9+kWf/uI0ZEyrYYIU13
VpA/za3D5A6F8sTTjmWQBPKI+ub/yho0qB5UxU+pmwj89b7hvX0EF3+3bbQwmmGDIxBOzvlpHB80
WXcI+zUyRWB4u+UbzHv/v/19VypW7EK3JGgOmgu+zH7izuBT/tE5mHfy5UD1QH0aJg+ilP26j1f2
mS8ck3RWKhJhiWl6kcidWYSm9ZwOxzx1maiJZvde0lEYIJYOf8qj8NqMKHZuwMoNJSyMe5ILXpf7
tvf2+5w9DISkkVW+2t4xq44jIKdZcm5S0YjG/8fw3gSterMx8rlb5FntsJC2YD/pIge5htoAsR9H
VhzqunDqbL4pcnps8yGcqfI9koSgK6LN5AwkX1K1m4r1G1DxR9+JD6x/D2Cvn+2w9OldfxBVxHeD
l83pccZQdCBmtsEE6g2y6phW6sp9frPYQrC53UfvmxweZ6iX0ftfIqh5tfzo1F5oSIBfW2BJ133M
rnWjomis/MWyyV86ua3g+IAw7oEzIWQUc4zUNIH2yurLkJIAcN5pcF3ibnEJzMJ/RXIXELi5ETOt
h9Z4M6YLUz+6jy9rn8Zans0ebG8RmMRrh8Q7+95I5O4jM+/BLIcJbgBVym7itjme1qjTBrY/gOH4
dxYARc2N7/unwqvC6jQ+VSEZhcRmu7qz+QrOMq2i7Ftk4nGm04usvmT5KSGi21B0nJxRDkacZea6
t6M7eMOxdmPscI6rInXnwAiSh9jNfPR8ifz2rr5u1sYZYq9IWimtO7waon6znMsDO87HMhTdRvup
xI0kzgL7vpMGa40tdCl6sNrxdhjMUxt1d/r4G+yrTm6aNzUw2kmZfE7k4Us16A8zUFQESry/0Wu2
BvRuNkaU/vV+aVrWalZaq0p5APEBR6fiUrcNRg877LBP6Cz0qhpDspLgWbvbi6Ibb5K54BTsH1aS
ICWBrVaCMUx9THp50b35qH6aAx1tuWgArEWY+Lu3CipEGnrNkffgIQxRy4zbtkR1ls4HndwZysvC
EIODVehD+/pXEO/41DZqiYTx2VfHt5JnNai4JU4x+Mpt58seuDskx66c9G5knu5dl/4aXrx3FG/S
uVNtQOTdKunaImA7zc1EXONUrp1kQNeaHoZD8mw/pL8wUIqJbxQIPNFM7X7487bNPMC80de9IRVY
fXbT+/m94bbUN46p2/notz4lJ5TekQQUjdXuhj8bqeRfXS7zspyXGKvOk3tbu9TZt6o751pAp/ve
iAR7vO8F37aY8/6tMuYaVbDEnJXhMnRuqZCjGqUCMevPvDtJUwVoi6mBG4NvODIrWacZQ+gsz98K
5XlQRbfYrsfbCOA8ng4m4wljX4jj6tRV2WNnPNrNTdIFyfRzam/i7GkcRE5nd+82MjnfF6uRWU8t
FmV9M/6UwXQoDtGx9kZveTCYozrACyHCufz9QO9NKt911M+ZWpEaUlXcnhNy0rhVvjUH9Ut2wNDT
L4EJriZ25eD4Po0ytZkB1pT1PYd3aXdcG+3UO+tpBFagdledcXe79bH0y1A/mqhEhiInINAcHr04
SdVqKtYPoOlBp6cx+lCqZbOfnLmBf3tEJxw0h+BVt2I66I52WmkDbJeEi9+5Y6C4jZP5sZDhef/2
3MheF78J2gktjcRArcjLj/UZmCPHPuxexnvNUYM6qIS9UPsOdSOPi7xA8jP2RYbN/B9id+lVnhUO
x/hEAf4o3ye3KwBkgWsLIxGhKni5CszltXF+s9hGis2uxEMM/GZAAwE1AzuD8FcQ+oiEcBGXqeZ1
A4o1XMd0eRlo+SUdxqMGjtjrdiG0Qs7fmMAAGSxwxP69GMmL7QN/9x6jh2ftUSBN4N34GmU+zENd
x5Amn1REzOmpOqzxYxq0ImtYtf2KvfMgLhSj3URN/64L0XmYeWn4M7qzgvkgXJjAuk3uhu+sIbYA
Jki8KShuF+BmJkF5GA4V7nQA8j9IXvEi2MrdJM6bCZhcvIa7LmG5sW4lgJFDPWjD5lAweLHZm8I0
EMUQogVy3iXO4KvVNZchkzOTb6VRFKHtRguAMVYIFqWpPGyggnF44E8h/myQcMsqp/RGNTAkB/jG
WNQ66uI0zurGstiNMleUq9mNRDfiuVfUnKBXqTANpKPoi24iQTN9kpr7XJh0fy3evFfMt3Vyhg0s
10E2JwjKjssNOSfe4NCjfCOfhVmMfQ15k8SZdh9ZSwQ6jPUtER8G6lqefsHg4HHNKmrMEzX27jdH
bLaQCyOAej1GQ/x/5dFnJXi1Aw9t+geKkYLyeXj+XwduKmzP3r/d/y6V72ory5I1U4tNlcjPWHYj
cgu2IXN5ZuymUi62fdb7r20nqjrv++g3qZzRI99gReWMBY/1DV4vSwGSgJ8CMxetjDNzLccbiUpY
WX5MD+Q8wR70cPZUB2hJx+uy9k38bTmciY+0rZRUx3IS8iMhT4n0+/rvC0yMrPI396aaFO0yILb1
aEt8k81uORRPstY/21QRhNGrEV0xMrKe3EYUYEWBTjRgKXWNvnyb3huTcrISDe3GqXVulJI5/21t
nPvIbTqCRw7HNKuFX6SYx7srZNsBH6F7XdBqRNdWxrmPop4lrQewyatRt6gTjLg/xd3mItXmfIdR
gl1kUiFmMXyj+gbeEWP+cX0l+6/SN39BOH8RmWY2SqtqTz/j29GnB/Ml9g1vDmpc1OSUABXflY6K
IGu33w7zJpbvvzHMsdcog26slR3NR5LjV30p3NSlxwhRI72LbolThqIEi0D7+eaKMTXUcqwhFgPC
hw61xbqTUG20/rST8ev6zgoM+V3vDaGjLqOHwMs05TiozCGqLoiB9wu7m13knMWcyLFMEixHPgF8
CJd2+lgF7EIv5uf0MwlXbr4YkX8EAAtRVlATrY9zJIBBi0uTYH3ztNxWi9VjPAvJnARUG6QcXKnK
0Ref6qcxAc2dVTyUjSk5C6s/D738SJr8zsq6+7Irb7q5cDABFyrm4wRY4pGVngT8RKc1p1uzSoIk
zgBLxS7ZjDpZXqOf2QiLNjlTAJw6CaseUgbcHrNX7hblrkvan4opu5VuudME4osKHRtp1jqSlLnx
WIT1mKgCtyPaCc7PFRqRMVCBnWDaqdJP0fTrI5pk2ZhwQApZ54dOxoWhqXDlI1DojZ58TTLBlbDv
Zt5+nztJdNtLkmqMuLeBp5aBqm2YszCtWsF1sK+t1loWA6a4jOGjf++DlYnbKkeUI1qfGg7opIDa
ER1iP8X0Vn8zg2XpuJYBpSNaRrMbIhr027X9jXjuEo9k1LDyBeJTZDeV+XdGDgBBcNu6E9wO+0WQ
jSTOLPVUNqJ2xIFhejJ1ppvXcu5X9mXlZopdA+xt9OW6iojWxh2hVaOUV8xYm92AvUr5zHI/lhtH
EdYg1k9/d/NtlsbpOoij0SC51q6S4zosSQ7RPVCGVac+xshOl64sAtjeNa6NwHXlmyCCdpkGDmwI
bMj3Ai1n2dP1ndsNUgC0jH5dDZzY/EyIZUtjtSwT0m4j84ukcbtFWpxcRYp2KB1zUUXMT/ZuMPkm
kQ+TJQtU0nIDc2tV05V1du6a1tWrFpUFtfdmYM4WJnz4MHiU/mbDfEwneouxS9dowN4xaajUN4wG
qW2FpIq9CI8216T5SVMNz9br74WunKOmPfe2/K2ezAAIY6h0a+5SZfeKivI3OlBMvN+siITx0gHz
bQh6E70VTeGMRL4vJLjxFgRDsSW7Kgiez0VU/Cys5UwLIJS2iONN3bXhzYHjdmhLGubZ4lnS4DPN
/BSP8aeiVMAakdpBItHDbNjrDLFnlclFK8tb2xhPZSK/DJ19kao4VLr48yg1X9o2A/xU5yrMOmm5
HM46CF8QduvOUgcaBlflunGSWnqWUT5xGl32arkDYl1Un7WiuOhS95hllWfE7WOlaSdrrB+1ugHU
hIlhFL8rS++64uz3iW7OkXNnRYcKUdvjHBsvCgufhaQPQBb0BY+6o16KnOfuy9yywURvKPjHE5Eu
NrigNTavzROgkXpSfTRsRl75Y77v/NkrvPmH9mJ7CpyoMLG4ez9sRHNhqB1HtDUbiGbJC5oPoBue
MQ6C7dz3YG/r4+LQOmIJ+KogpLOOcowu/UOXjY5ZfezYcPmotm4QDanYfx1KpE6AkR/wAFIURAWp
7Wk5UKe7xgHamNPXF6W+SckhY/m5sFRRQmy9Y965z43w1dttvJmtMgy1Mwj/X8o0cePTSqI8+EYw
n0XZlN1z2wjjfHUxN8xMsQNeGxtuwlD/rlqni+dQYAgiOZyLHrRyLsDUjCi0QmGaoG6pnOfMW3sa
lIf2CGY3L9GcD3VrbFbHvcEAvjd2cGuoXNSdR5SIulQfnjraPguWt3vlbQRx6h/NEwplgMTGY2/2
p8TJPPsWs5FudVti3ssA5ZUgntxPB28kcrZQaAkghgm0ZM3CGSjxd62LOSZXC4ogAUy0K1ihQCv5
x1ibg5rOplghfIu7eGufjXWMDuvzIQ1qgQ0ItIV/gk1qp/fTuCYgKHXg5zH4UU8ipKH9QvrbFvKv
L0ONZbttIWUISFA/0EPqx8yVZq9z2hXOxUkmx6hD6df1rVztl7dvlFgAPaQDGgp49//aN3p8435G
WcLT7bBrz50peDfvbd7m9/mEOkj64hLKgde6NHhJKd2wLPf0SJSE2guKDNkGoQl6rE2bB7MGPCuu
cyvGCESpewpeUSxtnFYpJrDSgQJWIpFI5fdqEmiMW/FJiQruCM4rp1JGm7hHmdqsiGsBBh1sOUFc
TIfEQgqzT926Np6aSr30FKNs1w9td1M3sjmnbFRWFNc9qtZKVwdln7yYKn2oCwQX1+Wsh/9OOTZy
1u/YOP9a7UFANEKOfAJp68n2x0BD1kjU9bXrPrZ7yfljgHdOIxkgZzytuRUWWjeGs748AGYSfsh5
bKVxfrhUgbQarQkkrXssI6A/nbr2WOu3CsKU/CHpc2eOSowahJohunh2rW2zoZxnHqQW7VBrEqn1
AWX/OX0ofq+3KXq53fJUJOgjEaXzRarC2bfUN21nrarSybeMvHRdkI8P17Vk13Wh4R9tUEQH2SWP
/8iK3myKdbihm5UfcwJCuyZunZE1x9K2nNmKD9XIUK9Y2Tyl+Ugl6xLNy5Gy9HGQjAN25fH6F+16
g80HcdvMlHoxNLCOeqnyFcTdWlL4MmZpm1x1m/nLdVm7R7qRxW0wZsjLiESYupGm5SAZhZuDd+O6
CMFyrNUVbcxwnSCrm2Kd7zLTW6rGjrX8SPSnuSrdRDgTt2+MK8EvRsow3sED0sWp3MVqAvMYXdmd
/dbFwNXhJ8NwbBqI+ud2tXMja73nNytDin1e5An2ECvJZZh/DVF+6RRRG5dICueqqc4qZUxwtSr2
pY//VOpDIsLz2NWC/0Pal/VGjiPd/iIB1C69asvF6UyvZVe9CF3lKu27qO3X30PPN201rUleuIHG
dA8MZIhkRDAYyzmrhXAeeamrOZ9KiGgWn2Y/ZenPdRUQ/T7niZc2pZPR4velYZdpjRNWolf+Zg4I
hd+/z51zwmVZ0H6cIKJK9jkAJfS90oG2y9pJYDDST6mNgsttlnhjf5eQ20ZrvetLFCoe55eTmebg
U8AHsPkCVufvfhdu/w5n3D4LMRFEO8r5CORkF9rnkDYADFP2Ml86A62eNaZqAQMwan5aoqh1M2RY
7TDnKupRIzSm0HbGUM+woJJdj3cU2Yuc/rZH/pDE9y3aNvBrjASLm/VAmlNHNaiDNIhhn+vwDx0e
AD3kqNNlWY6J9DBKgUWPkhzvBQcq2OL3vNLKumlJxzZhB6rtwl3pdc8qSILd9MwqyaZX+eNPUbvB
ZofPSon5lsWuzWQzRZYfF2y4A2ajX51Zh9hkOi3qQpjDyQIbr0vH9Ox38AtRuUZkRXzqG4RQQKJh
jmAI2JqbW8ntkElydbDV5Pt6h3TjIMIX2AzTVqfNzmG1z1bXmU3Ing76lDiWfsrHxJkBWWyDN0rx
7eQZ6B+CyFDgUm3OH2lan2EGFPss1ZZblXpAwUBAY1Gj77YGoSgDVHpbs/hZQz1DXD+gGwHNdyAq
VENfL1tRTLa9e3/L4GcNY5plQ6NBhu5YO5s64b2GRt/oh+X1Rw1RKKM2iqGzw60kTFRtVhjAd4mJ
MPA6yugM/efRpa2Obgvgk3pNPD8PCw2WIULSsGvcFPNTYwUa08z0kyW9lUGEYFkLEp+qXw8zpq10
hxoxSNbNC13q24zoXhRTwe4omyeApyHBUBsAxPjO8j5OwtJOMdw9abI3DtWhREoVBBV3atLtknDY
s3lL0lsItRrVyYFpkRnx9zTULx3qalpP9ynQduY2xRxnlD/KunajTyFI47TWCWkJUOoMg02dL3A9
m64WzfCmSXChoS3+n/uq1mDPLRq8B8dOmRyMBrkAlG2mZpel6NiW9fxmsRq8p+NnvRQN4m726hhg
WcAcLmjHFB7IaKqNPBnsTIHdv0kZeCZf++h7Jx1l7RKmz7P+Y4xlgT1uenwT8/cgzcNrVOG5HRSt
bOwul2SUp4lbPBR+5A9OuU8OzaHfla709BVor5VAftrc6LMxrQkETkrnFBH4kDHIUseC0HfTn67F
cDlrnVjp0hUQ838oqp6F8g3rC/KVQNmXt/LhuuZs6ftaHh+RgijSpGxZS1U7afNTjwRRwJa7WQvg
g1FZT0PZggAWBPynE0ML/j8YwLeKNms53KWQ6AsBVSHksMSt5pZedFTeq5XkRpR82eyNWMvivFiZ
5mYhGZAl7bPcyZ9izCiEdxletpbTvGoHdafhsMzvottWdFhcyKouY99mEVhhaL4rlFNZPlxXBvbd
fP7DfKf7MRhNGj+1b2dlN+QpDLmJbwtKnGnyjLoVmO7mIlZCuIPSNcOqcxVCZvRmJU9F+P36Ijbj
6vUquNNZEvQt1REEsOSseurA2peBLQQz9DvJU78kTSMa/jGQi+Nnc+oEM9B2WikeyEGQQoEfQhAP
0BjE8YqXBV8pGSBnDkpC/A96DThHX0r5aFQhVG+2Q7cdvykE2FmiIXX2I5/0YCWEeysM1hg3hNmS
gVYMFBwbKXZ1/aZq72MpFqiDSBbzH6tgTp4iPauYA4pzoJoke6Lsx8Xp0tTNZ1GAzuzj87qg2Iom
K7g2OM0wpDCPiipR4COsnbJ7n9HbFcjcZzv6i3oAEw6A5CoYGdt0gIin/iuUM1oyTAYuZwidj9Mp
O/b77GAflX28u672m7a7EsMphqVKSKinEDPUtzVIL9TCMYY/12VsjsSbKyGcYgCorbcSJQYg3I8G
4wuaHwftzfw2Bo1b7OqbwWUDeJiBu6NO5U+oTXwlgbL+AE5bLK2RF2PEKtXOg/NQllNXCzZy8021
ksGX/zuJ0oHIWOTwqzgjUr1lpWOw4N2xGVkaKAHrgmG52vQZLysSCQxi8yAxDIzo00KKn39RVVOm
SI0V4iKrT2W6NyzgXH7FzyN1aYEmFgL4Pp/YqKxmmHCPNDR/ANkHNAUBgFYINH9zJSZw4NCnjiFN
nlS4so3ObkMig007ADSiXd7JkcCkN0XYsm0RxIEgB+f0AW1rfdoDVQdYTCDs0/pgUoKw/31d7bdv
lA8pfOynzhg711VIwXzZkx6gKuWH++Kgurkf+8K0ibLlpVbSuBCw68ggTyGkxYfyCempXc2wkoHC
2LqJJ5TG4q9PPnEljX3Nyv8medxJTaFgba/UHzDwldxO9+QuOjFaLcxjp/6/3EwuIDTLxgCZN5an
XsId632f9tEthq787iIejd50vqvVccGGrWpz3YxYnbL4M1wV5kbjfWc+k2xnpy944wmMd3PY3QSv
nQweVB3PMc4Nq1aSaEOngiggcZIH4jOqmfpV29WHOoh88yFz5R311G+hpz6ANw1JGfIijE+3Nejj
Izg3DeAtWteUfcSJ/lEx88IgS9T76A4DyjvR828znlutmDNB2Li0VDmELSDX0c6WiINt86lnyWir
1G0UbVF1+aeGpjmQvk1jkb3oz+y2CtADMn96Mc9W6YxB9Kbi1o4umgDwSCiV20OlNytjViBVuTUv
aoAHJuqB6g/pwcRjrDswRhBHFCpsDgiul8rv5QzeUZtAKNCVvil4xKAifu6d5BQ/sFYG801gi1sB
0Ure+1W4Mn6jmaNyriCv+NPsWVBkB2kQvsU/5wtrhdTd4hH4oN8FUrc0Zi2Vc3BgSC1pMkGq8UM7
an52HyNAL/fFafTSm8yzPeG+iiRyTq6NczqYI3wOm/HBgyDAXOs5RDNYvJ9uwaIYiNjKRQI5JydF
cSwTtsS2uSXSfaIdBHu4ZeLrPWQfsDo5WbK0MrEggPFnZ1BOFfneI+b0/fgop04h6AnZDIrW8thF
vJLXMyCGKsNdnh5YqUK+GV4YAFPh1vvmFxuQVxzrlU3l2146usbz9eWyX+cvqbV0LoaWq67VAb8n
gzDqR03PCfzaGFwXIbK9d0jG1QrDYZJyrYMMsqO+HuRBtTPPxonpCGsBkEVWsHXxWrgmVNnCq9Hm
U6FDg+YJ2sBvImExOyiQBIWr3KWzQz3WdBA+iIBYNsOYtURuF+3UqCdKYAVktwRA/dsX7lA4y5HV
J3I3+Xl9Q7dN4GN9nNvOkHBsoKDQmPkxl+9b0Ut46/dlAFOaaEnRtU/YOdqStoZEGZLhqN3QSPIX
qrxcX8KW2q1FcEY2NWBbrTtgMipyFlTLsNNRvkdHqXtdzGYCdS2HMy6iJDQG/DYwiUfjGMUSUAyt
c1t07lz0TzG65+pe3dNWf5o0EdbR9hJ1pI2JYeONyvniOqF5NTHs8rYrd11nnxIJDccZvbu+RJEY
zgE3yzhHmoXDsqfBn6bQD83f6WB/4cEhg1L8v4vhvW6a0FQlWEwRpacwbYMUndRpLyI3ZprLeyOA
OsuaTjRV/gTHgip+JdsRWiBAwfDYSe29PiHzHE/P09Q/KQYRrOq9J+2KPL66WWsT2OdKYKkWWYux
j3kIclqi3Vq+Uxe6rxtth4TNuYzjl3kCD32o7YAi1TjgEJ0dddS9to72iZwea0Kf9a75Y1V17DDA
VKWeMZZjosk83UUWgKeytumcehqeEtof+kgKSGXdh6X+F8BRd/IEXjo5z9y0CZ0O/DpxCB6s1hx2
DGDQpvapBF4JXdSbqB9/J2Mb5FkFArrcDevmiFb0Y1iHezKha1Ijp4wiR5onBxMoNiG8rjrlB4ra
nUJo71iZ8VbIM6A9u6dOrhRHpiCKrpMXNfxZoVBkh9WzNui7shkLgOIg33ZdXbfiIhnZNQsU1sDm
4rNsWlioaTzghMcBuCLHSdsvsuZorSgXumkWKzlckNmVcYonMlgKjfItHmNH0wC2UwpihU11XQmx
/3l1ayNKZV2Pxeh1/0qagiCl1wR9U+11Q9Id5Hv/XN+9zat0tX08Zgk6xc2MAKvNM+fhW2INTqIl
YMeW9mgJzh2g1kUOJsKcBLmNSs2fsyF80hrFz7VEsPTNO+Jj6XyiI0XNpi8ZRizQaF1ax/6YZQIR
giPkAUuaZqryLsFa+/lRH97i/KCJJmD+x37aGszcAJ4OnxIycNPJwwA1YZ0iiyc7mM1Dn6zhhI6x
F5MBbS5JBzGZZSPHjB5dTmG6vJbShBGThKE/dhijVuhuNFrvupps6uVKDHcnYFoiBjE8DmcZ2/3U
zPcYcn7MVfXbUihHXZZSgbz3xN0nP7oSyF0PWd517Riibw9Z7GNRDUfgpOKqCAOrVfx4jk6zkQVF
AZirXkfjSB1kdfat7Au/qexXycjvrJE+EpPs1Hz6o3WAwconMDSBpRv9FllOD6BOdaa5A2aWjUmP
Lr2lan+moe6bcSxK3GwfkgGaaaTWwDbNWfXSSJltAhjIK43s+6jbnVf0+q7SMlFieTNslDGK8X+S
+HxouWhgp4wRnUg3/fsgjZLuWK2LdZ/HyILurqvFps2uxHHah9uOWokMcSSefyZ17epmen9dxHvK
4LMmfCyJU72yVmle16D3YQal4T1T7fQImAFIKmPcxGHp3dodXzD3Os8CLdzW+g/RnBKi9RzTnAqM
q1Drv+wOV4qUTH4HntiqGRxiq4J3jUBPeDgBSzPZfB6WCooGZ8ytm8ky8B8KBisFmyqSxP6+ekBR
JWybjG1qfDKAMpRfypf5LtwPfuhUoGEP3fH+K7mntWpyL5pprpFvS6ArUWwEstn+qaJUOOyx1Vsh
I5eHZgOw/30a7LLkqmlAjIx2VKX269p4kgbpEKJ9zAiLW9WUnS5pg9jCbLxhCtLb27ZnoFkGAHEE
3I3cni4GNJUyBi5WPZcdtXeyHXuTsvqyEQoHTTZtbyWO288QsAmlwRpYqOSnw7esfbmuIyye+WR3
q99nxrFSESMitWwz4vTRSk5j1/9M0wxv0Gxn5cTt9Pmu7pLv10UKt5CLsTAqQJXBxjVT9K0XSaUv
1QCKn0LlT1MVP4ciemVkyphAv+ty8AeUtQucFCqw+k3UFxS9/z5Izl0DOz3M5Ahf0YzG6CgdeWzq
9Js2aD41zCN8+Y010wOZqxe1ohd1slpnsLtbK6K+FilvcSY/SH13p9vLj2LpBWq2ablg61EVTKag
KMT5JCsZizrpRvSPq/0uMnVPXyRHk4WtZ9vq9SGH/X11/BGNeyuSB7h2dfTI0FwW0/6WK80R3GBu
LqU+mXUPl+6THWe+Wuuvs6UcQBzmZ9UkQqURfQtnWVldDkkE/h+wO2tHQrVnEE2IAHeYuXxW94/1
cuZkRZkKwHLwIElZeU6I9trYmVeZjMMmFliW6Ag5y2q6pkCuAssp5DDIchMtSvU+Rux23Zreh78+
LcmEJ7LQeQWQAO7mrGaTYDqaqcrUPPaz9WrqaeTYZPbDUfFK2ruTNnljOx2MUn0by3E/FH0wYPDd
Kua9JUW3iSI/VU27X9rCV5P+WBQA4orsoOv6IKks16bRs1W0t6a9BG1rOIMVWs5odA82XpdgY3bG
qANWx2AddZBVJqHxqoHoc6yU2MGZnk07P7GBKWdC2UDwLNzUmdXiOTuJRnuSzXAGq4ViHhtDOuST
IppBEslgf1/ZCKjO8ZqOF2zwUFwiCxXo5O36GW46YYyuEJCps4IK54pASJgBgwpZEluOT0tqdKCn
oj8s0oLFqcObEE/CxBYBoQiE8nNxMzqjlSGGKYQLRqBnLXwAekjmDFL0IjWlX+elX8ggPm5i9aCS
HPjsxo1WtfvOwHt1qn/XiXYCyPEvGmnfrLwUpFi2M3Afe8ID0+l1qOYzI4ZLigrMOL9yM1SccgKp
uFHsLHV6i+TklUbop6xkEZb7puliYFwDALiOoVHOdE1jyJDIhOk2fes2VDtKZbwjkbm7fuzbivUh
hrsHqTqlBRkgRkpSr8Tcfz/mhy+IsIhqgvMBRVd+KlEzFTpEgK3zaHpIpcpJRA0om1u1EsA5VDWx
5CjtIGCWfA0sZOVwUgoRDcKm114J4c6j0avZAHkW4r3qqVfcnIZ7pUWDMlr9/t12cSeiDWO4KBME
4UK3pVfJ/lJ6abUSztLV2LD7oYEvWZZgViK3yn9Qk4rifsF+8d0RyLnKeixhGVlUPtqS5qdqC3IF
Eiyd6obfZqrdj5qE5gWzORKp91Qjyp1xllyrRtQjhftczgvv+tZuR30fS3/Hhli5UZq2La0yLL31
Jk9GlwEwNnqUVpD0BImbsJizaVwrcdy1aFWxVY0FxEl71gS47KfQxQTgiBwNOuqB7oSsgwg4WrhG
7jrKACiDUW1svAFOVUaqbd1NBA/z0WMS+16wp0zvP139qzWyPVhtKYKZuDNmrHHo95K6G7XRCS1r
j00GkqAQ4n3zwlhJ4+KzuEoaNWe62/6a3f4E9hU39sxz2zvkDhXxQ3anOLVrmY6X/byuOyJ95pxM
WYZIcr+bpVTfddZ8M9glcau4ulQdkj3XhTETvLapnLOx5izUowrLjOpfURw5aRzkNlpVQLwiP1EY
TGYI7FXgQ99fKqtjtPC8W/ICQUwYAzhOsXdm2Llmvgiu1G0xYL9UTIzbf54Xj7IuLJlyLsVFtRwi
P8qZ4EYTieAUUu0UdegjGddNPPnjBDDqtj9GJBFVA7blmArYyxHyAoXon4qfGskY1/KE2DrB5PIc
uQOwfiISfWnHPsRwPgTvnAHMUDgYyd5rJELxDwRDiaAQ9z+cxocUzmnYdAzTOYXCMW5k1mISHZNd
7vxn3tUQddGwI/is3h/SuCPqbTJ0MoW09CAHGWL3HTpFXaMGc9KApgF1csGE+3bdpLbt90MmO86V
giu9UVeYt0aUPi3O0N+0tHOo9LNsf1yXI1ILzk+AFlCRACYB9ZP3qg2qAGo4cShSPuGBcR5iUuRY
MmNoH/je3jl2gMn2NLjIvmJA2Xj4d2viQpJqsuVhYmvqDT9dfo71PhNWM0Tnw0UlUwyrLWPI0J3R
B4ulM8ynsnOlvwzgoKsuxuk1B/hVsGvz6frqtu+UvzWDH30D93LYTyW2cmgA1r/MSODLLjibbrVo
uil16kaG+u26yO3Ej/Uhk3MedMxLPW2w2imQAynID9MJcKEvw431xCyPQQsRPNodTBTFz9dlCxRU
5xwKqFpSpQHujze1tZPnszPEBykWLFBg4TyFUVlleZ9HsDbUnQPA9R37uA2ur2M78PjYQs6JVHOi
zZaBdeB975T92Z79gl4kUMyR2rkuSrRl7O8r3yGhhySn7PU91XvVqAO8CV1SiXJPIinMQlZSbHtM
K5JiQVH8WBIAdw+VM4uKHKKD4fxGJKeNESUQUkSlm8XgcJvIly7gj4PhvMWMFokJSADI+Efxjc0K
2AxkszREDa3bQdKHHM5j1MSWGrmHHAO8xVH3o1SOmnUvGfeF5C3EN0aBTm8XXD+Mli9gq3qt2RWB
QLCAuVk4HjrkdoHMNT3qk+zXNiookzoD/ibZAdjxwbQVP6T1kxSJVF+gKXwpVknp2HQpPmTpLDer
0aFdYLZNyv3ras8U7tM1jQ4gcBpj8oDwbfRZNYRRSaD2Jp0C1C5rG93Ki+3QTgi9yZzOFVH8a1FS
Zj2yWVzfe8P7w8xG7RT4okrQg1tQ9DDb9PgfC+OfgchGKFbeIgqV270x3TcVAXfcQS1PdfaWipo+
t9VmJY1zuKDYy2nOvAcbStVypwDLmW46pm+CEC8hnuR9CdwHmZb/ntz7J61cSQ2gRkJGLHAIoj2y
FQPmjkFkgvS6N2duZGHy/7qqiHaUc8YUPaDzxFIwSXS7JIWj0RHA7j3wfGunBTGMNQveK8Jd5Xxy
CsprUtawARYvsO6HmWJgK8Gs0XjqLhKgYr//uyVy7nkKo2VuWwjUAKczYf5G+d6a92p4juz7IRal
/zY7zddHyDnqtJOHWWFx/3/W17mUetLZ8urYLQDamvp45FqzJ6rriw6Sc976FEVhtUBZZ/0mGi8N
rZw2ezHM7910Yw9P17d004+t1JTz4Iac9F3NXh1KeEbdL4iTe/SdC1RzO1T+kMK3s4da0TQ2W5L+
aKNnX0WDK6Bi1V1zYHMfQlPYhGZfnRzfPGk3sxpTGyfHwC9izJmC8w8t0eW+A6wXUK5UHF6k+MJM
zHb/wmqhvKOJLWnKMwhWH1lD0HABIKx2YI0LujurjubIkE2c8UVS/+0ec+9HU+qakGAYFj5O/8Uy
Xep5fB09jASC7vMr0+nrDeacjdWHhMo5XgJxdTunz0YveA0L1JIfCE0idO10WI6XLc+5/b0y0H4X
iWJKkYErnD/ppVAiXQMpHd5vjHJT6m6MOxpYlZOitzx3J/B9q45ozoJtzpWblm9o7xfZtEEtByWx
d6mcOWYudF3s8XJNBOdD0EliG6rNzLp7kOLaocsla0uvT2IvMoAr108eAQhy/qsdDv/KofDtTxXa
4frYgOSqu5sTUBUuN1IjqnaK7IxvfRqycewyC1KKP9RfTtV96kWaM5/zQEOB3GMjgPZva/HSyv0K
eupK9VXu3VhZQ6y3E0Tr0m2BboB4vBTJ5fomMq975fhUzo1IyMaPMTs+cmTc3cYhOxhBDWq362IE
VvapvQANkvWUQf+l+ayRwUl1gueoqA4huM/4RqeOlrW2tPAVejr7sn5q0Cfd60jCxwAnWoTdToI4
ludOmadc78kAF4wGoOFEMWIXPskP5JF6AF26DMIZAdHyOCcCxIkCeQSc1dyhSdEavXLqDuCb3eVN
DagZ5S6T811u1Y6e5f4SGU5BdF/Ti91C7WOlW4eqT++mzPKVeNQFIdq2p8FMPTEUDQVMLoKREzBB
xxTVU6DU3sxz7dNovv+KDn2I4DwN0IBGkoYQIbWa39bjTZvZbqEWghft9kpQh0WXraWaGhdrmjLQ
V4CThpyeFbpIJB5Qhgi+spIPEdxBtk2M1vcUlfBubtE1XzyY5eKDwFewkncF/GzcH3K4Q2maPg8p
GlswfxPeWLX1XBm1N1naLVrdUIMb/HqcB2ep0fNIo8dIrV+V0f5GpOk5mrI95jROg5ENjiwlQUFk
N7Zyt1ZBQTmMfqdkj2U7986UVQZAGzRfa7SLpsa+3IKOs59+KHZyTrPkz1DHp7A1bmJzOTel9nR9
K7f918cSOaUY67YbOgudDGUy+22e3bZkPLSN5JKivOtR6Yz1+gTIRcEw3Gbcp+CVDKglU1Fk/tGV
zwmQx1kbW6q3PjXNwpHz8SEnIFwYMJeKwROM3jtWHnldOHlqnt9IsXbPIKCaOPK0It2DGXF/fS/Y
cfLHvf4mptmrh6BRtGQgWY1YVJfctF48OsdejwpS2S8ggxd1TDAtvSaOM5QqqtJUURq4o6Zyi7Fy
6sJJYhTkWukLzmW9MM5e5r4t2t6GpLGhhzFSDrI+vV3fu60LCm0J6PAC+gz5BAE6a4DIJQ30CMMn
h4KmaDjRzo3+lbmhtRjuuu1HpcsIWwlRupORd56R6V5e9K6h/GpMSwAltWUca2lcoC4vWVwDXA1t
PqN+No382Er1ORuM45AXR4Uo5witjmDhEVz2Wx50LZbTw5KihRRsEViknp9UartGNwkKLyIRnO6p
QGtNZA0iOjiqNjUcQLoIrEmkEbzS2eo8ljZE6PP8Z7TrPcr7/tDN364r3mbf0Xq3OCed2H03Ng1U
Io2e9cUC9fO0l9vwMkzNvk6Kl2UCL0c77eRuiZ3rskVL5JxnN/XaDPAH1gDZXTorP/W6cZLCWrCT
m+kbMEGjbqoDpwPzJP90TMQsjaEK0THYIuHH8HWzyZEiZwIs/ytqgH58X4seB5svrpVMvtBTLLHW
zBly3703VQ7xC986KJfst41Eo+zqLlgyo4siKHZub+jfC9W5iL1QGt0iIS7cWoXnldOLNleXXtUE
2i9cHOdGZCMxkcfFht6iyRHTCxSUrSA8vE0v6YvZvnebZFbwFWX5WBvnTKTIHupKhkxTepoBZ5hF
N9hegafffG6tj43zHdJg5mnIClba7X8QcbNj9GP+ri6O/sDaWhhq+LwPW3cQoQEze/58nX2sj3Mp
hCxhNLH1ycrJVp+bCtgS85v1JR7h9Qo5v5JjbHRJLchhgOiKnwZaimxNcdAw8W3e2QLbE2kk513i
obFNi5keBgB9iyL5YKMZyv4KZzeLggjRbNDS8h0ly0KLSGHJvb58nfE01gUazzzRp8NZ/T7nQRaw
WdU0x+9r2UsSRU4YKOX3WAF53Ump869o+ocwPoeYyDRUTQk6aEjDUW0LaERyI+WZQMx2DLmSw3kL
MihkUFmJ6T94hUDtbZz4IrkDHFTooBayL7xxD8ab64a8eXeuxHLOIy7SEPl0iM16emgTGmDWe3dd
xLbHX8ngnAWpjRhvY8hYHnuP/NGDzA89jMj1Mwr8VWCnX8vErlTwHdZ1Ff2CitiaUeHGfY2BrvIu
B3eJM/2sXyygMlKvPEdu1Lv291z0LN+0sNVSOb/RZkXed6yZqjT8XL0oAKSpBHHctgiArmH0E08d
HiciNpNYTQbc06r2UCnEH6KXSKgWm7ijivwhhXNM1WgqZhTh4dt7DD4z99IgeWa4o9IOoEFASBFl
J/+HAXxI5JxTqJRzpPdY1xDYF+tIz9kN+MC9+mY6jt70V+kPz2J+bqFULuohs2q2RoJLWqaGi+ru
McuHPeifX8H1diLAt3PyXnqNk3aXRlOwFNOPRB8Pi4aBApJkpzmJ70aSC/z0ewb4s4f72AvOw2Gc
3UpU1pI/gp+J4aukYEYnfukp82660R9MMJEowfJXj69CpjE9GWcCdJ7Moz9FFUW27Vc+hQcbMDp9
GrsEijDGrdOruRMpYHo8FqpfhKJ39CZF6UrreMT0orK0RUODMPCu5X1M4ku6TJhemc5T1wBNeLxH
zut31E5enhVBMpK9JBU7iuRWPYbIRkyv9qLfZUrlA2b+aCulTwzpLtTC504vbkcZJKdjRp00N+4X
C+kiA7soE3cpwVsH2Gm5RTuJvNxl82E2gT2Wl45mK9jzwukytMZNvZenyNGX9ykADsZ8clRtcOhE
nLS1XIvIQalN52ZG4SxEMniufDuNMLeBOsxUOok0gT88cQkULJ3pt2GpD0r5B1Q2zjI9q4yWqrJu
hyj3Oxm/PP6uWbtakb8oaQXSAd2Xq8WZC8XPYpR1lR80ivclZMtGsa968zAT6sc96FjjImja5Kw0
0ksTtfu5B96pXLllBEguU3MSogQ06l7bLHSAlyiT+mBT05Ha0bcqaW9W5qGIgRYBOJgiPPej/WiX
GKJUWsvJG+slMysPMzXHZSbnpkanaCV/m+fusSzjoLITV79rYlfJfcNSLzQCs8VUArVcASJ72h6q
wrxFz4YfpgCZ6Kx9l2BexmxYEd489Za0bxCUDHrpzWZxAH7+SbYS6ttmlAHDGsC9I8VUbB65fTzc
zjKOOrZPeTI6i0H/mup+FNxczMl90n3F0tB2bCgYX+BcUj0OUkzRte7Z0V9kPNn5PRKsbqI+X78g
mTV/EoNRQPSMqIYJeAL8fXVZERlgVGpEQYxmBJJ8GuXU08zBo/qP0Di0wCGtbf+6RMEdwtMEJGVX
RcYM/5KoUJqmdCMVyOp6Lgjgt8VYMjp1NACk8L1g2VAVWcJSm1AEX16Il5KnMBLFF5seCmygxNJk
XfkE0V6lVClJ2KOLbohctWhcEyM6bez2auUUQpSCbZ34kMYFTDJpezrlOKym+UbHC6GdKzd3CSpb
149o+wZeLYuLmuqmXUCqDEELAFPu2UM5D/TQJRfgcyoBaFBAp/kljj4FgPEgGbRYPZm7eJa8slWq
jCADAMBR/7yUd3qSCELOTR5OZaXvXGxR9M1cpClWNr/TXU37cF8dWifzwI0q0MDN8HYlirdgYie2
PsGCQa1yE8bxfqT9V575GNOC6oElwOTBONosTUurAopNNj2HGNkpjDcpyQR7tr2ODyHs7ysXgfRw
ntkqzqWRv9vVPm3ermvbpqUCllVh4ChgPuLOfQSXa1Na+P0WL8KCmMdBr3EvdoL6+qapfojh66dp
phv5KGOvYlt7ivX8L1VJfbCk+L05PQ1T7V1f1XZqRAN7NYFfIBbPwZqUtK7iEfJClThGWx/nOn+V
ACY0Fb1XDOF+nNVj1fa+bve4tJqzaoXOhAcxyYmvo73u+vds7/LH53DB5iTRKMwVUKaOXfRKx50+
JgFNzN/XpWxv8ocU7iwjKa/kYoAUSz1aM7Cz1dmtx7dBoV6XNwLF/B9bbIMdXCFgfOARCTBFPlR1
VauoeTvaMcZYzoC4PfRqPz8DxRU4gHBUL9dXuLmPuqLD14PiArfmP60hS7pStxNYNczSCdHUlobf
mqUS+I7Na3klhbM5e4jV1jIaKOsQXxZa38qTgX4lugdS821qVccZA8WYcA6uL27z+HQdCA+yrgLk
gUsE2HQBS2pdwZ8U4ClWas9UlYNF5daJzGyH/yMYM9l+nq8EcjfaNNWAV8kgsPGtHUbjAgsJ0T26
Wb8zgOEQ5NYCndleIeZbUb4Fdj0/cGxKOcFkDjY20XF0Y/mjicpbIF31umfq7ffr27mtK38L4weN
0yTRpbJuUfOXu2AEMkeo4N/xl3Je+ocY7tRAy6kbYMQEz2fyMzRnJ6sygToydfsUJa4kcMeUgMRQ
bi3smj73qNuArQcx8/W92hRhgMzTwOgx47z5p13BNZXdKA2wK3CD233xEFMRH/3mcaxEcHd/TUzk
LwpcNEYfkH4EB+Whn0ToGpsx2koIU8DVbZlLtFSmBB7QBghArv4Fhu7dXDZ4v4g6gkSSOI8eLUWt
oykIBE3JbZdmDnApD2EOPP9EhCQtksR59cmu8rQecJXJzSUfOyfWftjd27KIULEEB8T3Y6ddhX5M
BsoXNWHmJMroFkXjVaBHE3gBkSDOYjp1UFpFhrJNJrJK9uRGVEfd3PT/lU6/94iudEEJ+zTMIqyn
C++UCa9LTbRj7Iw/GSZggNDuAuxHJG3+qW36/yPtSpbj1pHgFzGCC7hdufWm1mbJkn1hWPYzV3Df
v34SnnluGuI0IuSLL45QdgGFQrFQlWm04A4zcfSrfAoKrW2dopFuqnkOChmRVIstpBT5p+tmbUft
FSp3O82syj6FCAdsjki1PG2PRyaHEp+RATU7sPmFH1rJi51sQ1crWfWJpPQEdnb1a5Peof/yL03i
YoNJpKrsa1zri+JUBzBsQ70YryE6KjNII8DDI+Q3Yj/52tZxgWJAzUSaCVvEenaHaHDMwUqdTMc/
Atu2SKPU1XZxgWKudQPFD9hWyD/IfD/UnyZpdKQCXJuPc3EM6U9lFjWaboZzCI2gfgFaXHwd/7lh
Ur5MTaMD0yiqQ65KJ7IUwXW7RBDcpZT2eavlPStdyOTYx6PftR9RL8W48G8ruONFkAYhjCPEJvYc
0AizDKoOcRjlI2V1C1+8qMNYyjuto6XXe8giK7Ckme5qq9iVcnwwlkRAfLLpcbasYT+AhBzvzz3J
7MZswwVTUVONYuYnw3hLRtGbzjYGWDcgGIInZv6FHQZEZjFbyCDzQ6xiOF6/mdFSfH3nN5M4PO/9
D4R/Up9IapZyDhCU9WotmO3Y643v4fg5n0R+vP0OvMLiFm0YpaxH7RFf8TeTJzmFh+lMqCcMmBQ6
oLnQ624hHXXfp67hXzdyayXxjGloYH7VQI/D/n8V8gp1aEHopkMAnFYPGB56mFC8NEdR5Ns6RWsY
LvClkG6vC3zueHls7aZkOcaaLtiubUtAKaOYEInHT/7TkjDXx7nJkRIt4HMuyS3km+xB0D4swuCu
JDmxKm1kaddca45ify1k2bPp20e25GIItyV1mcVdlyxMMnkfJtA1tdDyHbt/B8JtSI16Pm07JA2Q
33PD+plMJb4fRFJ47K/wt4+G2Yh/94S7fbKl1NQZL1DeBM4lgtlVWTrEpHeKVFCi2qwlrpG42wca
m01sst0fXSWwS6d1cm9WTmzOzp5/6cwv5o3o5Wjbqy/mcRkr+l8MO+wB2hV4eIntIxQyd3+1T/xc
5pBUXW9h6sYzzE9J8Snt7hVQWV/HEOwSP3KpIfOWaAsM1D7wiRqEKO6R6tCBbugjQCYGLvE9gko2
F+XacakiacQNZBSnObwxxnZflD9mWxNcQdv7csFR/wwF+lxOuTGBgS3rp8NiWo5FRe1yvziq3rv2
BYMLN3prk17LgQFKuH3dQVZAb+qgqdNvdiwfqR1BKHzMndpWTqNs7GJNsjzJSvZ22vzT1SM07Ob4
OCbWYUrnQLOnB70f7sy59iUdejll8zlRmxeaZ7u0Ij+XsfequXXBEPNNS5SHOo/xUTl7ZZVN7lKm
58Eo8AaXxKeuU05GLz1e37jNBVVkm2imRtDSxjm6SvKpL0d8yVCpcuxcCkK9PVyH2KyZo778Lwb/
DFtlpC27mX1oStm5CAcfi/uQUsjRTCpotBWnbppzvTTH0co8moeiO3jrul/jc86ZoQNmykNERJKh
F4qRw6U2PRhWfcztFoTJmghw8zJZGcx5aTVJc2jHAOwje9exJ99OCwahQNPm6V7BcI46KHGctQb2
rqjPo/6kNSOapRPw7oaC0y2yhznRKpXICrDv4wUaVTY9aKBTTaxnkomqsdu7BD+0TZDTvlODpHM/
jWPG4jwed6PuuZYeW0N1GLMeLUXEQdtLdwHjLpUyN0EDrTOwKPzeN6pbJfUzdDnwZlwK3g1EUNwJ
6yJNAkUCoKroUbZdhZZeRj43lSSI9dubxGgQDUtFAYlLLnIVVLCqpaJYqGduHttuiy4stf5Il5CG
ROxfGGbuyhfCPK7qPNFQnwLxOCgsfypKe5skk+DaF1nD5RdLlIbFIMEaY6keM3P+JMkpKsmhYNHY
4r+L9StrOD8opKky1RbWEDPfdcR6bO3JKQ00QOGVn1qxo1q1W6mD4O5nf/YaLOcTPbQM56yCdc1Y
B6ERPudh5kta9rCMIJtWepf2S/GhQ/x74/j3Kx18iekI+nVk0aCFzEc/VtJTOlafr0f77QvlAsMF
WxBMx9W4ACZMuv00SGhbCT9Q6l25ID/qRwqIlkA6HEmAekj7+ywVxe/tnFOFTpti6AZ5p1tpGeCb
GdETADY6+k3x+t2yt93OL/ZMdq7b2QcRE8Gmu68AuQgrq3UhDRNBOm3Tl7Caf2iTtOtk0RumCIaL
EUOzJC0GR/C8Fn7KqueyPSsfqcPjbev30nHxIW4Kc0H+hG/rJDuFY3vTVCIRGZEVXGzo7aKEUjH2
v64hTqzqzqIdZeEVoWzGhpUlXGyYdRCZthIWawro7eIhR/Ol29ZJmCgy2BfRgYTnQVB9uNknIsjK
/o8DQj4aNQoZnTXcKTJoIU9URg6aHjDN+kDc7j4NwKVn/yJEJG+MVkoQHzbnNyCM8BuTy1rAFC7X
GX6Np9Npn+iJ2yRdoOsd+qTm4SQV8sFCCgA5lHMoi1i7N6PGCptLZahZoM1qwfdDX71V4Uudi54g
tn3mYhx3wEgoG5CHZwuKBsBY6TtHa6snu5WD6+Hv1zX7LrSvLOGOWCG1A5riYcl/xeXstwS8AoVX
77qX9pk+J277Ct5OpyEO2jLPXvzQn1J/Pn3kmXm9mdwxlO3FsHS2oFlM9t1EDjLNTiQiAnNFy8od
RWOeusKkWNaoewvbr6H2ORbx7m1DgHsRD8oE7VjcXckelI0IbfOYmWsPYYTBtrDZm1BYur5xAhj+
ekzj2IxNKPl4A30Y5sd+cHPwz1zH2Gw4ADH9v7bwg/CKnGdWjHKdh4q9l9+3jnYKD0yqY/ZYB6zu
Qopzfx1TZBd3qnMrbtWY1YY7+SacX5fkGC5v1yG2D+/FKu7wLhQKJAXOlQcdu2OSSTs6iMbuRRDc
8e1qhcZzjZDfWfQM8RvM9n4sBF2sYAu5SmwlksZRAckeT+tiN7F3oGx1r68TO3PvQ8MFgTuThp3n
XdbAiDkfg0ZS/JJ1RqB1HCQTlaiCtUkgo6FaCq1ZE5LSfP9QNk5jlZgUuwK5DQShtyVig63kjgn1
jnutFxygzS1a4XHXZUkgP1EpwOuko15DX7wlguOzuX4rBC4SmOi8tRqGUJMvIb0pMfKtNBmIe0X6
mewPvduo30CKzB7EVq6QpIY+SxRAsXQuyufKOBjqDym6kdpvo/W9skQceteXDjptf+JBv0aXpwF4
LTH9RskfsswWPBGJILgw0NZFiNJUgapwWuyVXHLL8iO8SL8kN1D/wzco39kEkTlwho05io1aoFeo
bp3M/uH6CdoMZkzV438QXBho9Uohs5axHrxnEn9Ow0+p+uk6xPYFvsLg4kBT2rXZhMAIn40dceme
zZCAqs9n80yGkz5qt0xPuJGdAeM46OdG0JapY91OX67/km0vvBjLhQuSmNpEEZG8WpGdzqw9kCC4
Fi2hlGi6NK4w9gHiMFX/fh12+5RdYLkrHS+JSlHqKb4TzX05H6XqrdcPVvlyHUW0k3y0kA1zmSug
jM1bkqNPeMa8gmABRZawBV4dYyqXWau32MkGnA821KnyOsHg1l7qBY9H2xXOi88QLmBIY9ORSAHS
/JAfmkMR6NQB/xLT26WBLOpB2+yfWJ00/nF8qdI61iN4hrSnn6sf0JcpvQim+dLOCkDT9QmthX+1
XYQLH8nc0biTsF0JCoxKfh4T4oTZ69+BcHlEF2KYJRmxigSPCMN5YgNNfxdAfg3xrFyiNPNYMaDw
DpYNiD1Ptl+W+XdQP4lemIVbxEWRNo2XSF0A1PpKYLjaKfaal++Ti+QowMebqFdccJwIFyswbjRP
NAYcaGX2UMG9mUbT77MluL5D7Oy/vxh/xwbCxQa9qzvIBrMTtZwwJetk7depeeyS1OlC4l/H2ryx
iAKechRgdJW/FPMk6Y1OhUnRcBMNLxI4/f4OgPPpXDW6sc5x6xrqLi4Ohvx4/e9vLtbKAM6dw3CO
FZtlEWUjIX4/TG3m5POrbd8SpEfXsbb9bQXG3Yy9nOHSGrBa/x3BpT5Yy0o3fTOc/FaFYp3cC1xB
tD2cg2d2QSSF3U56dFLrc5kI/v6mR68M4jw6QcaPOh/+vpUvb3qreFUTYoxOf76+cKJN4jw6q/JG
q3V4tF68xtm+TKBKN/+j6W/2JMjARAZxN57U9rNVM4MyTfXSTPHCcQpqoUai0BO4Wy/KU7XPEuAo
n2a3QSuakXraV3LQd/jgCBLwDnvXl1BgGN91KVcY6u1S+Pki3+YQ7ljuTe3lOsR2PQx0XDI6WTRN
59uuQ4wWGgVrIP6ve+d4UTtZXuspbpJ46HrzQr8Vefi2Xb8x+e7rZDYVhRQN8i86f2ls+96w6AO0
uQRXEnPkdzH1Yhov1xQNXT/LI2DaHBJgJt56W7/vCyg1iS6J7SN7MYgLeIqOAZm+xyIu83xoQtsH
7b/AmO01Q5eOTYipoO3pz5RrXqyedBKM6QrLUaXpiLcUpxxEnWjba3aB4c4SvgElw8TJRcNb70o2
ulaT/sEiLb47uqfrrieyiDtOyYLBXsjXAwosL9n0pAylTyzrQ2fot0F8AllksayXKQzSkxJvTopj
1ZiE1UWqhdsecIFR/twefbFJSVsYo0ObBRrke2g8fKRDAw0gpk4wf6zxffhyplJjQSHNA5v6L2Fu
bRS1O27u/gqCuxrkgY4Q7gNEP+/nyR0wY1zhYdUWEamwrX13MjH7AE4Em+mlcBd4YgyYvrOBs5jL
zi5Hp9HwEjTEgdoYT3MzHRu6oJpGDtc9bvNKWsGyTVzlqJEsocckxjGNyY3eWv5S/aThl6o+JKng
u4Udk2sGMt9fITVlmg2qCgNjKfH00vamosKbHWJsGe5KrT5ouimYk9/eu8uacnuHMn+cymaFvTOM
/WAuX/qucONUeWjtSrCOmyd3tY5cLOophmc0Fu7y6JRnhWsiTbX1j7xF6jb0BzU8nKBA/ecSQk5H
K8smwQdFa3waabvXShHV2nYlb4XBxe1OXUiR2cAgu/iHvg8PJnrfrFc8PHnmQSgRzH7xe6e4WMR5
fReqCp5F8KnH6Efqx3aX7Rj/M71X9/GHYsUFivP0LMqJniF78OL2pVT+mefFvX6UtpOh1dJxHt5j
fjYPCZaOfYapfh5IrnY7YPnYnEHkieS2to/uxSDOu3GVx5ZWAy6dxqdcqU6o+IJcPg0ajNvVcS24
NbYP0wWO83A84Oc6FJ3wBVPft8NTr/5IMfmKqe7rq7gJAzZUlPQwYkt4RQV8KjddG7FajXTTJOgr
heTd4Kqq4LxuhtsLDJ9HVlVXdoSVa1jBGpN8Bw3EQeIHkc07cAXDnVgtrYyuY4tWUrBXxKDgp4I6
hgiBO6+gE5inWcF6oc1X0Q6J8nh9PzaJX8Dq8O+G/PL6ddzuJzobrESnOzF01sGt0uB1Gipb9603
+Z0b+9bjHDuSp1LnOvRmTF0hcyd2MBqrggo7YyEG8Wqs7qVYCaLGFAQGEQx3bGkDXbeqhyu05kuT
PCX5nRn9+DtLuKMKPouBmC0saYzmaaqMbzMqQgVJBE4tsoQ7olKjm3iqwtcYMYJUfa7HT1RrBOdz
O8qtdoVLh8veimcbb/e/v47SoDslbg7CozKIPFHtVuh/7CSv/E9LmziXZuBBhPyRdUZQ9GLfZjeL
O32OXNnBR+ZjdFfvr++Y4FjxbGapWSc0ZfHBjnelEpT509/9fS4w9LW19FIHj+g6qFeE32XRuRUZ
wMWFcYh0WjTMqycvpI+F/KG4o2M2R4P7mjx19Vyj9UDpJNULZ9Op2ujYFyLJve0YfYHgPa0xa1Mq
ANE0r7IWtFHnNO0uNkBMpAeV9DmNSv/6rmxnP6Cw/tcqztnSetRmQwoBCc5N1cXqPeM9Dn0w5AaT
M4Ljur1Fv8EsrpA/yaEkFVGEyDoHWfIdTdnXrdm+Sm1NB02FDLYoLrCZETocLHb5pOSHYkROrp/j
6kdaiNQMtsPOBYeLbmNN7GxB66mnT6fOfNL0oFeer5uyOdmEAfjftnChDSJRWTqOsAXMT782ZoYK
I/VTL/kn2sl3i7t8Hu/w0CzszhMZxzmhFIdGUqQ4qEz20Trinp0cMD7hea73NHeZnNjv91Jw3dxN
XrO1uZwfQta6aW0KcxkqcatA+m6f6nN2i/v3DvVpt0Uz2PjEJPDAf/lF8fEsCAmTZifq6Nguhl0W
nh9fa0yaoTUWvwRS8f5yKDzljbqZqzxYTnsYduPLInrOEKw4TwdbRNls5D0QzeJLHj6Z4X3Zfbq+
viIILjgWdbEkdotvAcUq0bAUBwSK5aBgEhzwzQx9tXban1dXPWGcaJZgSV3eKvZ3bfwZJr6xxJ5t
2IJcaTuW/D4fOvv/1S0ZWkteKzqgQur14U+7Kf4SgC3pCqC1O5NGHQMw5xOIU/Z9KhJT246+4Eu0
FdUAMSCfaib6TBPKqtas8IomRG/aRztzl+5Tp9qJFDs3BSbBuvobjVuyBRzvCj5qWO0ahIWejRFq
4oCT/Z/i7TsC8k3hzN58UCV37Bz7x3UH3NyuFTa3miVUA5KCvTfZxdmKEpfEhX8dYTtPW0FwUVnP
CmWi7JlYuTOOhmvKjmk65InxOEduNTkG6BBFueHm5/wKk4vSSyX/79mBfVVpp2x30/lMqSd0Beu3
eYBXQFxUnlGP7ewcxlUmOeuSftRaeGSiCsYpRNvEheGpM3P0cQJGS2c3bA/yJJoJ2AwRF0P4PNMq
jcaGK+B1Pfuqkb2F2fZFfpqkl0IoibidSZsGRtxVzbQsfqS6Dhu0yC/AYpfKAmn3CaUql90lcoLZ
RvAG7NRb+94SeOJmGrKC5YKtVlkkizNU4QYFCnsgIZzozyZuXPpy3eO3feJiHhdt9SIvc/T2okAx
3xnFNz3by73AH0SmMH9ZBcGhKyHBw+rNaay9IsH27VwLohxErEklSAG2Xe9iDbN2BVU1fQLlFqwa
HS2onUQ+rRTv7xaMixCZ1jcLXmXY9eQXiw3eTt8qFEFMENnBhQRrmGZMvbD6eXRW51czE2zJdjvM
yr24UFB0bZbJOQDknXFs7sJDjlaY6rbbiVkwRLbw4SAiRmgxAqh+1PwxCYOukXYf2RPbMDDWoIAO
koPow9rQY1b+6rQbc4pA+N84SSoact/O6szfMHxWN7UgvKhiwJAdPqzc5GgHyj7bSf9oOxKkRzP1
1MfrhrFteFfpXSFyH7xxRawuSYAYjT1In3xrfu2lr5r5FOl7RSj+vR0LLvZxMSdTCn2ZBqClYbyr
NMUfjSIwetGr7f+5ZC84XMyZ2jjLul+f8fheZIQLJV6Hvf+KjBsytBJEz6rbEegCyFx0FRaUyTRT
kuBGGowpyJvGk1TQ40EXTC/ln9d3bNvbL1BcBEoHPO6nFGtoWwe9va1EJ1f097nws8iWWVkRTMnI
Q1s/aangKLGjcs3juMijl40MYgVkrGyspQiGfXJoD/hCEjwysT9zDYaLP1lXk1JnVUpb7e8h0RtE
qFcvXXETTta5LUQkrttt/auDxEUIgn6eTMuBx5QQhie0j/vGF8NDD7RbgusagrK7j2Wrvz2BZw+Y
l6jNCvYmNNSG2w+v0I8SfF1szwNdrOJnkOw4avGVDatY5qicbPB2z+i1kPci9VZBZDC4yGCoSWKr
Jmwxw+OogEgLWuUitQrBITW4qJApozRrNjzbABt1n0Z+nAxPpALLbvwhKpHVunHxQC7lWpKZOY39
Pc9x5S1faz0KrkcC0ZpxkSBTmpRm7KQWcrBoENUNd5P2oaGplSVcOJBJYtTqwpxMuZXtR7Btm63g
CfpXNv3urFoaBMgUiz3WciFhlFTMv7JSf3robugje6WrXdDq3mRHaNA60JWnrhGwkalqp5aeqKi8
6RcreC5U9NaEV/AEzUtomthBCczt6ykIberUQkmYzS0Dq5GmK7qt2TwhD8jHoX8Q9viuKCt3zK1d
AalNoxFdgJvBbwXDbZqJzwxIyQEmtTq36Qp/Jkbrzkv62kEXr0IF/UOBYoXIbaFVh4ZqlZgNJPVI
ncmgqasU7d6IpCPymZ8QdPTIEOKLulE/Ddnwev0kbNtrg9tN0TQVrKl/Xr8ZNdK8YSwIhiU9KZl6
C5byU9e3slMMeOdd7N11PEXdzJtsjbHDQGAeIjF/IhaQECxADY6c06Z3lSGfZzXaEU393sk0d+xe
u220aC8vGr5P9cBMTD/S6p9JC4b0PPb1NvalsX0EVe9BrqAf0s3eFILX07LPcYfXlL7e902fOXHd
BDHO9QBqspT0n6O6PSUT5sb0Zm9XUu3hteprjv78yhhQbKWgDJ/L6lkfrA4sftojJTO4Nu1gycYl
MMfFC43qazIpX8rUOKSq9RWKEIsTzdriEiZcL5s73P+fpND6MqTmjUSHJyNOzuAI/DJE9NhO07HK
u6DLkh9yZKDYKtffEyl8wk17H9MXtZGDlNFaGcM92i7u6rrZIzvfa2G4q1MdanpJ0KK/pMrDQFvS
BzmBBkgm/wSZ+32VQwddJ7M3LhAi6BIf4qAu5rrRqg/2fT22bsOp95NluSsz6zCWNpRQpz21P4MZ
6inONKc2obcB8QKtjb0hq+7AmYzBoHi8bTtI0IzkWQL3bLbIJuREQ7DG1/5YSC7potOsWO5AjKdK
l11rzHZ2lT4PUE+IZLoDXc6N2dmfM6k+TxlGc3r9acTcjIJ4WIfDOYnk0EEbmuCRYCsLIwoB8Z2t
Y3CLH0XsqBWhswrfmaaJT6hGd1pDpA26+bWxxuB8OCMUcrkDqwAEWhDWThpA6/vU+HIgHaknoffI
EXWWbIXaNSR3zZdq0uB5CpCo87pSdUhQEO212MFzvOADdzPSrg4oh9SHmFQoZ3TTKdTGsFhxptJy
1CrRrK8Ihos8rbnQgg4MprT2nZmcUQG7SZSPcFdqK2u4fAK9h2NGGsBUI951TSjlLokgpoksYf+/
+oRJrTmaGhWtUoNxZyvPGb1Jhd9/W169NoO7l5J4oU3UofewafPUUUm5N5VekPhvF5BBTUg02ZJB
7M25dWXFSZmkuAxAFvYaniXbQeq6l8AJ3e3H+zlQ/LZ04r160lNHlMZuftyssDmvm3pdyvsS14K1
DMe4xqdmHB+UPA1AZPJqSNHZzkfQD/WSIFxsnStthcu5oTWb0dAMsLk2Tur4kMq7RjnEouk+EQrn
hb0pJ8kcMZT4pyUZropKyELvMOAgSCe2fJHIjJpQBhUFiID+9MWSdLqCwIoqm4r3mVl/g7SjHxmG
IPEUwXDuOILRKMvRquNl7T9hQY4N5JKSIv5A0//aGC41WpbZkjI2Hz9CGKYdtL2J2NeqVOD3ImO4
LDaJZzkaE8CQdDkrZPEnpD50EoWJzU/CtTnch67SDmY7FCqae8Nq1y3LKZww6aaAP9OyBl+pwBdR
30mqco7mj6S1q9uDpwGIjFbuqxEhyujeyoz6tD7H+S6K9s0gYrHfilQrKH6QNYfoc6vJgOpo5act
Zj6hpHg9idxKWtcQ3Gkaw9rKOgUxXcvKr/ZEfGrqTtbYihMVxTmVRYrKm4ERvQVEt0CMY6v8NHhn
Gp0GakhWokCGdYj2mV+6kECqn6sTevmCwieB0TkRBDQcETngZkmOMA0LcEyDIJDXWchpOUaShiLt
6EKxyoPQQg125A5dpZpbHZNA9I64uYErPO5sz4VadanBJlIa2W/U2ZMw6Xd9AzdP3AqCO9gtJGis
pEUyE1M8D5Ec+ff9UqjedZTtA7eC4Q92o+mNzkr19qdwp+0xOuYYznzT7Pq9AGnr9lrvEXe0Q90Y
9JhlZ6z8rO27+8THwNX0lrZguwGmpzo1hEQ7R/pBYwe3m/ClkvXW8JWA1S/g523iWYkSQ8PbB4SD
A2LHd1HkL3VA8Q7bJqmbN/hWkkGB+OO65VsX2xqWSxkM08CHMuNJMPJdS223NNEMYJ9UU9SmJwLi
8oORUGlUU6xwGlOnoYpTyqWXjD+t/vN1izZfFdcmcRlBasYlDZnXsMNOfcY7nB27fePnJ/u8QJIT
Gf59K9xAZsC1DeSC2tCjnXJRANt51UHxEkil4Zij8v5AAnk/C/GYGdfw2BldZa1JrSr5rANP3ZFj
dCo8uhtTp/UWvKYvz+NeJIosCCsmF1b0YTK6hYWx2bKcuR5uwaL2cH3rtsMK0ZC+mtDp4q+ebmjC
ibJbrqi+ZBP4LZavRS36ENu8fNQLCLdPE9Jm3WQgVJUgwljs7JQEpY6ytYoWWKqKKsnq9kZdALmN
Moq0GCo29AFVpoA0i9v3g99rhWNGoDVIYuVULcshp9kubhM/t0JQHqSvraJmeHk3T2GlBpIsuWlX
B+aQ5C6+VTzZABMbRn6kbNzZS/GR4WCyWiNur5Uk1KNmxE/uZVQVlPomI/nz9b3e7K1ZY3B3SNw3
XTjo2Acljs7juLwWcvWwpKWfx/3OKuwzGOPdRNL3cixjIVJICy7UE/yIzairQf8BU2WosvOTlQbR
52FQkdd3khGEiu0nibaT7dSzsw4FEeMTJc1uzM0ntZAE2JvOfoHmA/40GmpU6qBJNXVUQuU020/U
/pYpqqh9bfPgroC4EN+AOagJ4xnZVpwcNEt5hfLRy/V13LaFgFEeKmqoRHJ7KVdkiCsLX7ftgk+J
xyE79YYgNmxbcYHgcgElympDbQChQGq7eJYVUdPotkNqFwQuB6gsKZkoE7FoZ0cLiiAO8pf5bnLH
mw7DMkIa/s0+AXLB46ce7bqWhnwGXoFS6a7fQSf2MDTINXS8mIn47QTLx09qZXU1jL0GMHmWHMWs
TpAoFiRRIgjuhk9mHaThbLwyWu4q5bkfBKSoor/P3es9yqraIuPv06V1++6oaZp73Y03s8DVjrBf
sLpSrbasrcoGwhB0Bzb6NQZsUkr0Dsxc9d3NvYLhLgQy61Wu2oh8sWk+Tk32JdfCR2NB72wBukNT
OWpLI1i7zUtvBckF9GZs5aSG4ofXpvulezJS08kr5ELZkzp+v76I7E9ds46LBbMKBb5KApRc3Y8N
vHk+WM3BQmn7Oo4g5hAuINB0QkMSq6gVzUFqXkb7Rw6Z4OsYIpfjQgLJyJAPMQRKzfkWah3OWIuy
g80+8lUU4BtfwiXWUrWCGR0aNohruOWu2ad38Vt3Unajp/mYMsKh9UTTh9ufpReX4LuaK1Iu9Rwz
l0CKnOyhEx474Q0bdmyc9k7ybFHn+vaGQduM4CMYtX3O7RtNhRoI6IY9awR3Sqo5uXKm1tfrO/br
+em9+11QOE8voWsjKw22jL3b15ObWg49q4fItzz29ai48ck4JV6/t9z5DcqijyL20s2jpkOJxgIN
NUoNnP/ncwaC4y7E4K3cHWK6eFOE6isOnDxD+2u2H68bvOmiKzjuGISgBSxmaiNVaxU/UZf7ziqe
r0Ns34wrDO4YxJGapHQARuvPPtr+3WG/gAZs8btd3Yk/hTfjI2ZEdNzFBtRbOEeZutnM4iElqLP1
QV6Ep0pVb6XE+qbbFoiVhwPmLjAOPvltM8buUNODxmpvUnNQ1eGpUZJTWneBYUtnu9EO19die7kv
v41zr6nSQl1pEoKHynKXZEkwarVg/O//LPcFg/MgolezhZ4q4i3fkYd4ceFUL4OLWOBWXyWhJOd2
IFgtN+dBc4SccOyx3GTXfqsCsN+6ys5wQgcP6GfJE31/bUe8FR7nTdS21XDKgRcfsscmcehj7qHL
3e3AGuYUjgJZoNAZHuR9LagTiyzlY22UlEMfdljYf3lUFDCjuX0wegpcWYOAgOD+EG0lH2T7ukN1
BXRhv04Oah+BXezN5zmQvcyzv4Qi9Q6hhVwOluolFOAH4JEdQnogPVKXvjLCvsKvdsqXWRB8NkO6
AZZoqFVplsw3cMuxWqeVIuHy6qbj1A8/+jw6573x+fqh2y4EQuELbSNMToxvkxnA+C8r1MDjqRYG
VZrtQpp4yQylXz26wRu+R7T+szTYDmTfBenM5oFfQXOnw1KyPlUWHXU5vfMhdHyOE/sjMWUFwR0I
rYo7M5wBQaze18PwrFqVIKZsWoHuXQRTGUvId9/UeTYpNvaQNT0r3W0iaiRiP/Hdrbv6+1xYxLuj
VDRM50tF63aXF29mQ/eNmg9uHcWnuW/uZZW4tbAdRWQXFyrjcokt8IzBAavkUGrlU1sIn+S2uwVW
xnEu0EutTKYeIL+mgA6qm3t30mMMGvQANPW7vHSJIF0XmcV5hGTWdj0ziTYqSw5cH+SNBT4NBadK
sGm8Ms0sZbVeJ0AZ3SUYDtnX8ji9oLCk34aak2CckJG8V5kzOzYaHxU/ElErbIaPy8Ly79VhOkZY
XLawyz7uf0Lmd6AfiVArCC4gFlTSwzQBxJCExxhTRoVe3cj9JHjR2rZEZxwoGN/S37Vh2WZdVJ2G
6sSseF0qnWc7OulN9nR9y0QwzG9WH6hJNcXmMkEoISm6vZJoj5mMvVOq/XWYbfdD6w3qXyquY65i
pJdFCM16hNuprZywLl8gaSHI03/NDbyLGBZUpCFcD8mWd9JLdS8tsoarA016j1X2ZZiW3NHn2jUj
5ZtS9NAXpoFlzb5JZr+WyoNRD25ntKDXRi6NBn3qQDWqRZt54sdtv5uojhs8PYEOxQm70pmWaK9Q
zMpR26FVdpLj6RAltdNbukNiczeZ2j8RmLrHOdvVYDquuuEApV6nK3BtSiDHMHvoulk0/6JbiWOZ
SdDEdu7QsDj2OqRlusYfEnAvxeA4wcf8y/UdYHGLXx0dLLA2q5AaYF/6c6Nj0rZjKRfEk8Cf4lA1
fG7KxNH65dT36f1cL4Idf584qIap//oyU2TAqczzVp5loyAxDHku/4px9WOP4sfgptCBJwFriBIl
Du88jIPj7otOhX5wSFLAlbdV+lRbgs6D949AHAC3gBQtI7IUwR7tTgkUr0gdDCy5YeGEd0iF3BCt
6cjdT6KE711I5WC5qyKcCjtuaSajgmQc0eKPb/j6oO5FLf7vryQOh7sg5khKqWUBR/+Uv2a30A4+
2beGF+5LEKgFuS95kiD0CCzj2/LCvFDykGJB04MetDt80gaMn0Y0mydwDF4jwBzm2QxlOIbRfs67
m9YWlJFFjs7L5yhNlXWFgZVTd+FuvGV6Jn0w+FAq9htX8kTjMSJ7tD/PVSSj9ckKYU9f/pDjezXx
rweK969Lf3qCxn7A6uC2dIRGNgbOQKD4H9K+szeOXOn6FzXQOXztOEkaBcuS/aWxcmDnnH/9e+h9
XquH0xhee7F3gQto0WeKLBaLFU7JT3Mt2CjjnO2++JaKptPAjg4mwahiFVZEQvlBh1f1hLxKEX/J
M+M9q+ZjWVdPqpDvh7nxq6yifX22CCYLc2nsQWm+3P7B23pkIuMioroJVRGXv9dYRDBDhKXoFqmP
9KWtTDqCQfeV9FjpsKq1k+ocW0BtyYUtpStkghPEFDUdDjBjCqqMhgl6a3HBpOEkI6JrleCkhQAB
Lc4LcxsKHZcoExKlq+qt2Mq7WVViHEvlRy++dX1mZ5OnjcHtNdxUKtPUwM2PIaRwb5k1BA98mhuQ
qBEfFPOTNXMOCe/7jE6hDgJdARK+P+f3oeBP06fbv//Kjfm1Ix+/n7lsullqE1TpLK5g/BjjoGz3
7SDzvFvqpFxtO6ZUIbGHQVb43OUiiVGeDbOBvfh3FA0qpH3dRagID2EuJwVd8BtYrHE04q7UVAun
PHyBN+BEjmQP7+gtDtrTdFfgtrm9fptq9iEaayTnwmoNeYhwe0p3CiYSmgrclXE/Jhw92DyrKxzG
edZDIZ3HAWKpAdkpuxj5kP/F5l9nwqg+rHAYfW4bbYiUCThts4A/aVFsPRkt25Aav19yp5atQ9sX
x9xsHHEcT1I+thxt2dTI1S9gNF5V6qzJMyjLlL6og2kL1Y9CGf8jCKP2EiatjZUOkFxJfdNCVrFu
PlvmzNEOniyMb5VOUSUoM7RDFe+U5Gzox8nkPHeoybzWdzTsG5ZMyXwYk5rnjR7NPZwBscucVHgi
2nHsz+34rJCFI811ixSUQ0c3AE4yFuiqfG7ujXJSDIijgyCiXcAeTyy7kob9jJE1tprJrtUPxxja
04Sajy4j12hUzOo0fCLLvllNB63v7EpMXCMDbU057BSVVJxfed0EyfxKZtE7LVcmrcPe0gKy8lAG
6veG2GQv+rINogtMN7bnR15Sd8sO6Bg2p+OqQckMW70gqku4oGIYwUTQt2FOaIcR5DPqt6LoXmx4
IaStPV+BsfUKw6QNgxT3cG3jr0u7X5aTlN41y1eRV5u8dfusgahhX3k0CO6LcpsDaJo7J5uXnbz0
f+ESrCEYwza1XWaiTxoLJ+7GKkArKfyzL83Cew5srxlG/yoGBo5dpbxSc0kFrQEO6OvsQfRrktrp
eF+U92LIcT22Tj3SJciXUPKzq6QJukoGTJ6EX0XKByM6DRjcvPzNvb3GYJS8ttAQa0bAwNO8mp8a
adeOf2FZdHTpqRq62VAty2x+nM1hVmvD4lYZzvJs1wRtMtY+lcDvyav42FS0FRajBSjor8m4AEtf
MMEmK/eoBOKIw4NgbrawJ4s0m4CQSbVX9fIkzJl72xnY3HiM1cL/LKwX6+eUCgmTWp0Wd1BOGDo5
todaer8NsaXGGEsMA4PZxIrIUkFL09Jh5mSzuCKO+1TaC8agRMprVByl8U8D1bCjayi6oOvDX01i
JVKorD53yCWQ/W1RNl/O6K7QVTSRIV/I0rmWhhTpcVwtbtrUuwVFdyiLeBOq/lAObyJZvLn4Fi+y
n2a0qJn4aa75Qm2iuRAVJ7d/Co0FsJeogXsNW2YqusamObuyUHs5kRcQbAdx4yj99y6/i+c3pT+X
ec27oK4q3ejCrtCYs2sO9TAmLdBUsJL0wbCTAiFQd4Sb3zO2dH6NxDgHoNcZpJKICwrbehCH5y6p
K4ysSlIMH/+aL+EunbJ7cUzOlhF6eau5hExek1vvS9OeI1H2+07BgLbm+9yj1yLGfLMxzyVHSbPc
L8WusoWu3qHOX7CNcj7VCTiyVDiJfbgnqvG51lpHbbu7ZMnOubEgS4SuXCVMBztPwdmlkaDX0q+6
3HtVEe3SrHtVov49iUM7mbRAx1vH6tKg69N3KR2CrNPc0RS8sMu9UsKgHLnDf1kX6KtKurvUxITu
rnpdxlm1pbpzepBzpXNzkAoMJMotPbbj0fxqxeS1VohTNpGXCdEZY46/ZlY8221h7gu93RW9/GLl
7bfb+rW5DyDKxTQywxLxHL08SpUKrDTScGrTh3H2LV5PFO/7zANLG/KCtJO6uATdPSA2D4xmDm6L
sH1aP2Rg2aimZm7DZQbG8K3+Z9jXqOSgFSq0MkZ0yzOofjnnZMulApn5/180NvSdmUmRLQYAm/bT
kEp2LD2o8ReScl5W1xlNehxXOMzdY051OE0lcFAS/zAK4HxQxLekjfdCmz0RvXYyEn3VCXHHnDfG
6DopzWAzl5Ju5fVSUxmRJH6q/HDfHWhZfIKZrH8XAFsLyhj0KkkWeCsAyyv4w9ZnBX3KHCXZNG0I
6FromJORh2beVbVEqjyfJKwlqvpHQ3ObyVuaGiy2x3p4NQpPCjFoUn3gwG7q/8qiMudLkCdJHMJl
QchcnO0wQDuRo6Pm32kyxGDpWJbxlefx/4okXF8aFqatodCWDlO9PNRozlL7rJ8hqyjd9cOwF6Lk
ITWy11jU920fLV5U5ec6Qo+YscCtNbXuszUYT3NVoGddHTNPk9E+Fg87IunOGFt+J1oBhjV9kUvh
TMRyp83NTpDS3Vy1gUTQVGnKO71Dm3+juaGCqZO3l3H7wOEjaFhFnIbllwJxc6qiqgZ0h6hzmeqD
padehe72WuCc7E0n5uPEsTUEYqMMpJdhDs0asdDmH1Hww/xRq49Zwqu43nLJMATmt0Iyd62Wg2NM
0aAZg3ifRsidpl97NNLdXjgeCHPNlkVszomCaxbFGU4Zha6cZa5Gov8Iw2j5rIftmKECAm/MF029
y6sv4fD9tiSbB2m1XMxFkhdCWcslIFpTDMCq6xok925DXJcFUpuHyZmyaaJYxGATtFKCarNOhJrN
h2YPu9fahh8fUke7Q3zWGX35e7xfHNmtQA0p3s/82qNNPV/9AMYORiWRBwlD8VxBqIJYMF1EkPdo
FvX1rHWrVLO1sH8AvcKdZIKKpZfAwTKWGPSUHsY8fu2IlXghvHPO7m4eitWvYkxnLsqLRFosS4d0
6GRIHgqzjiArQ0pV+Ra3y5fb27C50ys45mAU/djOJaq4KTnQMKMPTNjdBqDaeGUe0TmEHCbKWUA0
c2keG8pUJ6c4eRIR4Frp3iy2bodrwURfR63oh1BK/0Z7V5DMxoI7oEyJDshenNFHZO67vPFvS7W5
bCsIZpcSMx4Mc4HRb6vhgI4UD+yfnMfIpiIgcqCqqM3FP8y9onWzlbUVvUOFFxIOdpg0/jS81HW6
j8Vvt8XZtFwrLPlyk8ZEQYTKoJary5BhBxDmg4AWN/hvMIwuJLBcKSkgEikWRzAWNDJ9krjeB08Y
ZvsjSUgFuQOKlhPHkt5bRbaLjCPKtru4WjJGA8amSkjcYslGgubhpEXrN2YWaSpYfn5mmnVED7wf
y8qxyDtuvSbdjusz9aEazKE1QrDNSDks10jHtg/OrzJGb1J9I0AjGuZtcrSdt6JUVVchgLpCJfNk
YUXBUmArGWotQJMyVxyF3/aCdUMyUeUC3iQ2bqLG1TxFMeImNXXeCqzs3nSlryKawReyF1xeLHD7
EP/GY3NEkxrLGNsGIiJL/ZkMP4WF50nxJGLTQro0INYQw0z820rQOonbHVXXCszduCs5lnYzaWN8
rB+bSC9zTVa7ButXCDkimhiEWjbnKEndYZjsNlPf6qaSnbJuXC3TfExL42zgppoYoi4h5okHBpuD
0AqE1IgOfFK8dmXq5LStnjd6cXPTLNhEcKqo4ClmbEhVNWbXSRnNhJaB0YOFuzZfbpspenyujtcK
gjEg2oykfRwDQtCQKjAqZIcqu5jj8yzyWmY2ix9QU/RbHMaMGGKhC0YDLGtnPjZ7ZYck+Cnc9e7i
5e585FWFbl0q6IMwkOxHrhpPlsuTbEkz7vs2xUNzmhxFz21tejfak2jtyzHmeDJb6rDCYmu7wSFG
awkTKD+5H8lBrYjThrynJg+EuSWRipfTUQDIPO3gtaI48luucKhZNhcN9U8aukdU1N6x5m8aslbq
CPShfpRNYkeWj1cv8rt3plC4t3VvU54VFuPcC3i9IuBBsQxM5613Uic79fDzNsiWgpsrEEYLhLyS
Qy0FyKgfq/5eCt/y4o00nPyHRD/DniNUXGhYMstEwQej29UwCUU+R3CS0PY/HyYQbWCM1gMiiCjx
sRwwH1GeeQTtwG7m8sJG2wv5AU7XYHVn5WaqxGkWI2ydgmQOkYD0NGY8QsrthfwAYTSjKlHKMmkA
afQeDGzgnpOHu2rKiK00XMoUqsq3lpNRjUaEP7oYWM6pyxHc7LLIbuoSyd6uwCTI4atoxoHSa1+1
sBUxfUs5qgr5/DeK8yEvozjI785a1OC0EbyG+qWyrfYBZOdOBE7620ibhtGkQ2mQ0pZpKcLl/ukV
Jl3mTY200zcknsxD/TjtLCQfbSKjIbf+3gS8Qretl8oakTH7YN6U26kGojq8lOQT5rI5EeYWxZ/g
2NVk8jkCbm/nh4DM6ciNuJmTAXCdi+3aJS7xSFCfaFvIH7dI4altKrKKFAv+BW345VpK5bKU1dhC
c9q9gVnsBifwJm85pCaSN4hp42ZB48QlQDOQzlKmEi43ZjSKXv9Zxdid7pj5lZ/QbinDy/eoBphs
9RS7xkPmgYU2uL2em+cdfG6KLlrIJLE1ZYmZJiEUBvpCI37j9zF+ynipMB4GcwKHwYxSKQZGGD7L
wudBP6JuhKP4PAxmKccwMeTIglqU5UPRHUVjX9ccP23zPvtYKparGZQ2vSWgYtmFpjgI8M0tiAjO
GJpu8t6Vm6Ui5gqK0bweQQFDDgFFmahVB61zaOHfFw8oxH2vPDpCFtwvxI/uelwB3Llwm0dshU7V
dnUHRDXRiUL3Szx0J8mtHfScnijpXvbI5SvaPgK/9Y8ldDYSgnStAEnFQ4zGVm9B097kyJhI5wzo
2eO9XThqojPGSslzsDBS6zEXwdTr9oKkKKqkbp8pnqLQH7Favw6czmZjUpDoLVJ3eY/H309E883u
520gnjT0nl0BZWgnLaMJQPX4UsyhrcmHZRI50nCVkbmta1DljFMHdYh6Daysoyf14velXPZj9VYK
ZTBH1WluZPj6gukbpHZCaXrXBOM4C+pndKjs+oK4v6YtVPmj1GhPmiw8316I7WtPlZEY/rfXgFny
aDCk0bBQntC4ip+DAnY+hG7sKBouvc5JLC+ZuRcf1ZUrx2KFyay+EhVK+KvqIi6JlwgtSrNiji+4
ebeuIJilryYV85RLiIVShkBKwZuTqSgxNQ6kinZtK/3oMR/09lLSX31LKsZYF2IsdSkt9NDQVABy
SFT92PnoG9Hn2zjbbq6qo94L45YN0K1cKi8KvnQ9GhFGSPbifY/GsDc6fs46LjvxQQrMM9lrjyEK
2jExkLt1my72CpsxA8lszCTBEDEkDimxaBpoGM4h7niX62bW11zhMGpZtkmYNWgIopk1R/Qip3xp
A8FBq/l9tGuc8V34izKdNSCjk2AG+j/BNO1nHz3FvJK2TYujWrqKam1U67HR1SbWNKmQYQvAVIqG
9ciZSevmA08JN2E0FOigUdairVuXujGPKJGcCHRjyHu3Uv+piwR0crPLUcFNXf+AYSNZilVHRqpA
1+lLazij/8qV993OQMfg7Ga7/NzuspPJaYncrLBERB/F3BboUZHUuhQusoRFq80C5TLnzk0e0KgO
Zr695qV3NUYPlv5QOsTl+bKbK6orlNdIEi38n0tQMwOnYyUigjG2pxl3RDf8U3OLjzcvvhUIc6xi
kmKkI7IWmKxE/MnsbRCOu5WCXjXYkrR3bm/f9sWEEJCsmKZqwom+lGnWpSwVBixk+XP0YlBhdvsO
JBlO7CS+heZ7kB2+EWc8p370I/d5tfKbtnmFTj2b1eULC2xZ7UzR5bNopp6JrIlWTfeLmp9VafDD
ouOUlG3v4Ye8zB5GFhl0QQURRyTdVzrMh3DW/qroGoQfvxeV2cNC7tI+HCGWXDxM40Os/Kg7zq3G
k4M5AGCJj4u+BYQuH6zylRQOiTmxJ/orr24xw5DQIS7qCt41l5tToIioWEy8rPqY2KgHkBLe9bXp
JK8QGEubz53WjhShzb1qX4FkS3fRMvu/kV5trtgKjPEDBmUQhBg8N24r7QvtzhJ3RcJ5jG6eXVMV
QdmsYaoFy6uVmFVmNrWBs4tepkg4iv27MqeoTEsxJavY3z66m9uzAmPOji5mWiUVAJuEuzRf7F43
/sKNsURVR8+MZaC5iLlBknYGzcJiAgEk3qZ2jK2zVZ8skXDO5NYVssJho7WLNmlirwJHI0+59kpm
5M7CZyEh7u0V20ycoUcBkzFw9yIMzajApEnDFOs6Ipy9eqfKymmq+iCZs2Ouy3a0jIFugiC0zJ+1
xPA42Fu6vsZmfMJGN+ASxtguzc5kO94t6DzzJoc8SIi6LB1PVB4cs3eKHipTkQCu/AmSY5cc9O+D
Q9NZM7cMaetg0dGuKGzXJQ3/XtqJGZn1VKdavywGCmnlU92mTtYOAWcFqWlm7ZFlgMjNgqeOpjpG
JFlIqqmLBeoIjl54wDQzJ/2hukbQ3XcYDpm+38bbFOsD7pcyre6mlFRhWCUhAo6L6bYKfAoyOnnJ
8zZ5MMzqSQYZRT2FVGGq21Yk2W36EiODdVuYzRbo1eL9SheupKmjpKSU5TjLvT07w0kOJF918kPk
y3vNcNRvi1f6xOXN5to+csgMGhrIELSrQeyZKaMPoYV4yX7Ya6/Uscj3siu/8t4Jm0ZkBcScr7rM
ZJJS7RD6wjHloOkfUrFzNB6N/ZbZRWn9b4EYLTSGvhiUhgpkBUuIYe8Rr/1sUxJMRUKToIRuJzbn
I2Kmd1OBUd7Ni4dOnew6+axbsz1q/3B0YqtUEl1Uv4GYJRPTTOylEC+rMG5slMcI7d60nor5VUTv
ixg/tJSFED4SB3ZT41ewzAo2ugB/YwHs9KYf1Glv/lgsX03cb8OhR8gqTv0i+skfj7kNi0o8tBmL
KPanf1+dgKwcxGSRUDWRD+9F9tgpj1367bZoG/c/XGhQWNDCU8yxZc5yJ8rpEBPsXFEKbjMm97UZ
nSvN+DIWhTel+u423FbW/QKPcQG0TJhQWAi8GRax+Z6in8ip0dbaPiTIuvPQ6NcY+3uBRu3zagHF
WSlAXwW0wW/2leJRoq7iSOmrwL4m7rT9bek2DtoFHP37Cq5csokkE+AE82U2P88jx1njfZ/RhxgU
ygg94fv59K6rPyWeM7hxjE1RAv+tauCletVpjvp3aTQ7OBuZFDloUfTCNgvSTn6exL9oLLqAYg5y
KCzLFKMBEGQzsgd+30BHpeBf7Iasmoap094iNpoglyl42jAkCwUWB2vZxwbn+xunE6cepghN+Rgt
+ys4udptEheZpWUWzW+gfuSgx08mr5tsK5J0gcFolCB0ZqqN8DNHJ62dRnGafR+Ebj/aeFc3OoZM
l2d+NnjLKMDK4jGoiIpssM+o3OwaWSIGYqjTa1ofZ612lU61VeGuLTmLuGkQ1lhUJ1er2IdlV02W
Diwk9gQ7csih2imHwisCXjnHr2uINQdrLMaZXobaJKAyx8S2b9YZY3qDPCCBcad9bTzJkbzoEDrR
Xvk7M4QRd0jMIlSNqXOMGTKTRm5wh0BGnyb8WqesfNRqBQj7IIzg8bIrW2ZiDccoTQKVlWbkrFw1
21vtKe05oSx6Nq+X8UMcxgyBISIvZTnE91W9t/V8QtSjLfY5GrTsntSPZZl/MqSYY1y3NAUpU3ri
wLthqexTVejFPg0liPVrDsmpdjACZTf7ug+2aQ7WxtG+gGJuKWGc4lhSCQLF1X0SHk0LAwI5EBub
dAHB6ERpYchfPkao9M1OmnUvEc7dx/s+owRpGodxNmC1dD0JhjH7rKMGwv5jC3shA6MIRdktkzIB
A7bwYE5o/snqr7cheDvBmAepz0BMJmMnlOU4dfeS4Zp/00d7IQZjFpBwLXVjwlZMxd3SRzYIjZ3b
Usi83WCuu3lqUcVpQgwjKR5nVfipk2HfpuZBpXP0iGG9zsbkqv3kGjGB2U0dkgxvETH8pDBfplF6
SwrjR1rVwVSbx6jNdmYx3aPiz+vr0k2n0lXl/o/Zo2U0zK4OnHVpmhtlrqykxLoI4WxriXUY8oqT
uNi64NYYbCAl0qUSL0lgdC78wYfWHlVbcDSPMh2bR7zKCTcZvPWwvMBkfN4l6wlmfwBzdOJ7mp4x
WjACU8JAxck8+ZThJjBc7hyljbfLBSxjVORQrI0qo2qGAh0F2ad4D3Z2J3Z5bu+2smH6mYQKPOOq
RVivxUUfRmt2q6QC5fc5Nh5vq/OGfwBJfgOwcYZOic2sqnEBiNLkWHPe2oqQvTaZ+CwTXQIFXf18
G3CrNBiIhoZ6XcvE+5I5omIxCuJsQaTBr/+RXOWY4RKlFXGJXXxF2kThWLaNK+4Cjzmviqos2hxD
QrkMFDoFGsW5bVyBE/ulnY27yeQ1xm3v2YeAzFmDbaAUMgAsSq2x5Uw5DHrBCVpu2lLaeUczQaCh
ZTGIZIX1jPo7zAsppM6V8GbWeG2Fm4J8gLCknHQeCZmNBJVFdb7DdKazkvD8OB4Ec37LyKrauQKE
0NZuk2BIfCdxchU8COas9mG+VMTCWe2t+0U/SDnH7d14aVniapWY218Rm8wsImxFW+a2mu4MeW+G
j13FuT15YtC/r51rTV7QOAYxUm3e9TnG/w4SRxIeBOMDIGrRYB4wJFGswMjekvjH7aO/qbQqCpN1
kOcgBMKc/KTqMR56xmYrZXPQRgS7Df2UY7TfbZhNMVYwzIEH0bW1lCFymJ3qNcYBY4n+5vsINctI
xKKamFkmMW/GbGqxE2H9oI+ofOWVgG4L8AHAOEroTxiFrIWHYY7DrrbSY4ZRqhyruL0XyCWbyLzq
V91pVdQOVtlhL/DktidF3QmFjFbUcHd7rXgwjNYO8TLplgQYeXyxrN4ZNLC1iByXbHO9NGyGjgc2
+NUYvTKlqch7BSCp8qiCj4Fw/PttL2MFwGjUOGWzGg8AGA/igezaAGPpjafkrH8ffcn5RUxsfSdn
Hs/lVk0UDRb+Foyx8n1nVm2aA1fYCed4J+30feirtgmCSPnI74+nn2Megys45NwuTUwmSiIi5oCj
HGu0pmbEi4xfunN7uww26d/GtZnkVCeM9DwUgdL9eeb4QgzG4KdSKfQpFSOu77X2JA/+X+g0aBlQ
1YUQIcabXS5TTwwSJUuO0F22T4Ud6m0RVrsNsblEOJUGugdwtbC1HtGA+VuRCBdCsBS7AMUNUoYc
A0APxdVm66gYVg0MG0MA71KKNo+krKavMT2snDiZbVnYL3hWShh9OgsCB21TtQzETWS01UvYnku0
JhYrokq4WpI9Ldf6l7K14bMfbl3GOp3VjrnTqIe+KkkbMFxsVFX4y5Fp12kg5ucp9nRV9sJGtkn7
OFe9tyx3s37OhANBAqXZWdn70PFqLq92EL3RIPoUUb5g0mEBjMkg8ThpE3Tfneevob7HNL3bGnLt
RjMArG2QtErOwMeOl4/kIx/pl85gZz+FIPetB4Gj8tcVT5dorCs4ZILR5kSSXPmuzuzlVD1bT2pl
J58rPO/w9AmiO/Fd4cTIrwsMGVRGRzFKxeriBajKefQEeyrs6FlWbPV5flicyaP8mYmjvyCC6sau
UnCulau7i0Fn7Ije622t9UBHh5WWPGaN04U/Obt4dQoZDMZ57CpNMMsJGMM34aQ8S77sNc9DZ0tP
xl2+7zzZn+5BCHfk0XZeR+AYYKq/K3cSXHDxGCWy5ErnHpVX0k5C606AAvED/17hLSRz+Aszr5sC
cXdXFO5L5Vk0MMuWZ86u72hGIGoZVgKV4hxNCYFA3bfBRQ4MvVYWscXEXp6Kn6KveOpr7JYgZ/yP
WsI4H8tYgg0+UyQ3U5+i5jBEsl1GXzhqQtXgwlgzwjHWZMzgE8aRKv1qM8FLw+l/VLvOBk1cUDn9
n9dU/IJDcyacPyQT2RakWFbVmIAuzh2ju2Q6RdkuGjgP2GvfhsFgFLBDV5cpT6i3UoPZ0530MXFB
geG1LrVgoA7hvTSvw1MMIKOF7VJIlagCkE6Oap9gMAMwUesu5nI9EadyMDuDN/6ai8koZTI3eows
37+YqqPswtEebNUe3eZepR6cxxtAf13ywIjJ6OOsVs1k5oBUl11FDsX8PCdvdflDUwNtrD2liO1S
fvkr/fxQGEY/0whpaVPG2jZvvUd29PDJX3BPONmT5oBg1vuPeMzlF4nt2A49xXMxlcGPPeI1Oxpp
xIgAnzxL+9t49HPXx++3eGzfUKzoaBrKAZfs6XRMpJr2Laj0/7iI5HLrrkqZQjM30NgNUwJSWKvE
vDHJRpSqGv+YbZICYSAcwhag6byasBB3uWxOJQzy1B/i5EEt3m6vFz1KV+u1+j6j9nAWyjHv8P1Y
/NKou8Z8tkqO2aWfuAXBqHmDRq5OoBBTeYdm3k4ER2J4T3gd0Jtu3EoSRrGjLjTTeoGXZURBhh5u
LeTWRm3a9hUEo8spcjlFVeHATn70IKKuIf+hKnbjYZ4PrFIvYs777d3Zdh0/ENmieakxyrjMsXa0
aB7jnlFJMdjysxBknvWFd1Y5K3jFBBGbrTz+AlMPcfFPoWmcpwVH2a7IH0qMSS1LukWoPpCe5yaw
uI7oVbz/8sCw77FZXgyphycKwmE3Fp6m2RvHwbZKr65dUECbLSgze5ezTRzFYMcpVIh1oKwNgtFt
Eu/oqEP9RO9HSLiPfV4Wc9uDWqkFXeiVB5WmglH1MdRidFAj2uwjRzlOr4KDweCfZjf3kfN2kkee
fvC2j7EVOWkxfIW+Y5q+tg3Q1qvgduHWetNzesNcsFOhCznPEgxmoH725NMITh5UxzxYAvmh8tQz
pY+Zd8anWLRL7/Y28uRjLEjZFVIa11AdPX1Nzc9ietIGTg5n25da7RxjQpo6loqwgXRqIHqFmz0L
TuvjQgx0Xz4ae4VnQOi768ZqsuOiizSacyGheIvTmT+t9KvZ7Lr8rY1P3WIbylcpB4Eal/2HcyDY
qgEsY4J8CFUVV/KbL7TNrHclJ6ePP+T5uI9e+sC7JSbzAEwitQJHMsSU7zrXPLSo1lHulQCZJDf2
eVmj61bySxujUulXxw/jwYRIESDd4GPK1CE/mAc8Pb3WpvZ5/gI39V73U7d4URzTV49FwMtqciy1
Sv+++gFxapldTLUo7PWnVIo+KyaPE207jvChqSzRsF4IAzgcIGRU2uR18Is90t53aZCOdv0W+uYZ
kc2dwguo8248lTEyoCTsci0FbOciNe8gR3w0UP5uYWQen46It46Ma5KWBXayo5eF+BRl+4VXE8Q7
7uy46QG1OiDZxkZN0BRtp8H/BS3wLnymgRihsnmquen+rjaNMS/jXMSJVGP1kj2dvdHtUprt5gfv
OKaSLSCYytJAUSnkqiz7l2K8DK/RK6beu8sjfcFXAQZB896FPFAmxlSDxH5MaGTLMnZL/CWc75M/
T7ZcHm2NMSRSmXTZ2NGj3XnRFNq9oNhLOAX/6aZhX+1qXiRxT8MsdfOg0cEUtZ9XkXMbhKPcGmsk
lj5M0gggyWh3+qMUf7v9fd520L+vjFBShWYYxVgqAQFcKQbtZHNKeCvFs7UaYw8MTLSMyAApaKaj
AGlBewcakkB1dbs/RX5zpDOOTVqNhjq/bC++L3+cf2NUgjESuqYnep8jXJVVuzr6TEa/677cXkre
VjGeB0gtLUwcxFKa6a5rH1Re6QjPDmmMXTBHQupRgqHDlK9kT1vown0UOiHmsVH7QJ7T19sScZSD
fYdbhmqN6JeUQPN9jDKnlBUHY5U4Gn5dWnq5NewznMhROon0xTI29oI2lcLtTjTmRjwB89nkzMlw
ESde/84LyvLUUmfsRBnpGCozUuTD4JqZXbjTkdJiRz55adFZnO2qYPxmBcRpnMJRMEjQ54Uzt0NW
H8aepfMwtdBAGSB+Q+2Rezrzm3ggscGQvQrB6NIXEpsX9tgO868gGZuS98hSj2B/dbN9vMsfyVdy
F3uma7QgsMaocS/1u6AI8vf8qHzhcQdyDgmbzBvH3KiXFOKSdK/FZzXlJCN5KstYmrZeYkmkrnLV
7abuoUZUOualSaituOGnshM6lwKDnFoqQ9vYxj6NHHp51oH+AK/KetHujTuYtT1eje7EMTE8E6Az
NkZIIlGsdWxdUtodyB9wWs6hq39SAtS3P1H7edsC8BxIds5QmRidpiFT/avIUDtpfvM8ocqw84wD
nQim7mJXzW0OKOe9w84bGueoxxRCLDBleULz9q/CdvpmrAJe3wnPVTUYf0QXp2psqLMl7PLPyJUe
40A+67YQaA7/0cHRToM1OLMUlfEEMLV9T8fHOEcKsXzhrB79yA31ZEvmu1Ka24S+Kwzktyx/2amf
JqdCv0PjVHdcBeGhMcYktuZuBFcc/Lnd7FAy1fIOI+lih+ZKxnceHG8B6d9X7gpm0dRxT71HTG8q
5lPcB/ry9B/XjzUhYTuhcxib9H+puqPgDXSe1+hK1DTyUvW8M80WaILOF/6pQaPdp+xThf3KEU1I
7iWnc1L3f6jh5QTXDMaGGHHRNDP6/V20TaIlxtw3HvIjNj++vmnrEfBWMe5Cvp5VOUIT1bEOYYtF
fzGeNYwz5mwVfaNfqfoKgVE+NU9BjJla1K8s73NkJXJHS+3WXRzdnzF6l+fi0a2/hceo31CXRmpS
vMr8p2keQc6NapEHbmfP9WRX6hKt5GJUMF8KtI5FJjK4AeIgIPMNXcOJbTUYPcXFkGpPmGy83VEK
1cAihsROnP9htOXmPbf6FYzPTKYiVoYQv2JCC6B5N3vNl/gQufppijCY0QZ9FTqN1Nb+Szu5QmZU
FDk8DKRC/BBl2F8LAYN87lvd4+gO9ZZv7SXjTccd2K0FCRiUMhnhwgMmxPoG6NQMjzK3KQEdjILe
fReZDl6N9Hbs97eAMlv6pS3CUAktFKl7kyxb/0qeBLt18gCTLt9k4orobtLf+V2x29f5Cpe57ZR+
UkYFDXkQWj/Ih+qTgHBXftfZ4lnuIW+JSBvhpb9unxrwNl4abREMZhixCWHxArMJqMYqzTYQsVQD
zpbeNgeySP++uh2WxCxjjK//ZQ68zsVTE53Gdmf3LtKHburzPOlNAwduCVNBo58JdqdLvNlqxJJ0
RHaT4hzpX+dwf1uga74eagdWAOzKxTMk0gDQemFQufpT7Rn25OpOFYG1pzkmhj36SODviSPa445b
y78toALeJcyjvx6kW0pT3ohVJLtD85q2bsqbhcT5PpsZ0xF/tYw5ll2p+3+kfdly3TjP7ROpSgM1
3Wrao+fYTnKjSncSzRM16+nPortPtkIrm9/vvvCVq4QNEARBEFjrENoxaHtEp+tmwgCQ93814J/D
VNLSCvUgYBBkp858qhQnTf/Ps1xvq4SApBu69p4S1Y57KZlqnHOldATktQMMZ9FBxxb6XbAiFxFc
QByatuojKmHfotsmAnBTHJBPFDfEYRf7oiRru1lpJY0LjZNUJ63NotPoTrhktO60V0FnqvnzXlj0
3wwOv2RpfCRMiToPZQvjDeydyG1vhlfcfp3cYeQstRvhLgrMcMGMwnbOtZLK7dylo0k+aW+RwjrS
p8jXb8PYkYP5jPdfL75phHeabVf//yuo8UGwLMuwNi3oybA4VBwz9WnCUSO9FIcmkA7SJ0uELCGS
yEXDFlOFrVFCIpFu0YIpWw/Xo9PmAbqyIZO/irZVBiQTPYRP/tOjne000Aqqe9FI1vYOvhiOy7nq
DgDziwYxjW7vl84+NEbnt7Xo8BCJ4VKuNo9jEoWwVlHdNtVz0R504UMC86o/72KA9f1usXxctNKu
oEp4gwKXw8ZwyYG9GsZH0dEkUocPGJY9hqYMdUrQdvTK3gKjUKT51z1AECg0HqQnHUnd6yG2URfg
fAqmfXSwd6lTo1omKpT94Sz85Qf85JycyFqlJNCoPxpoYSv86dW8ZW91mTvgtpn7CfqeapYSQ7oI
5H27THBx9jdLrJxdbXISJwOWrj2yjitlH3rWeQwYeYLkfeiNXpcRfwzwTrzjvc6zesgsimOR9hgJ
BMs7HQq/UXL3+vJtbuCVGM7lFcCWVrOK032WgOL0leaBTcFVrGE4vKbeUH8TIvVv3ihWErkNUEdx
3FYm8plCityyfW3ln1VmOa3qSpYIEXO7sroSxm2BNlTzti1YcvE0Baqr+u0u9v5eHooDuis88EcK
dsNmvMX4ANr7GTo537SSWnMMaml0plJrP2Wf7fTv68u1XShfCeACbhP1Y0hjCFCezCd2Y2DeL7n5
T/pqeOaNfJjfjmiaChTb9pOLYizWrHwf/UvGCHVZWs3eI9mcCgnE5YLtPbbSj/PHqsY70TSi63bU
QcvT7xBO0DFiPkw+cNyFz+8irThfTKaUjlMJreYjG5EwDpgtwmP4hwLxSinOC5VZ7peZGa80D/Lk
KsVJyQTrIzQcU3W1QOGg9HbJVGHwDqobo2CA/NBj7iCumG7v4V/ewDejkLAFZqeiI+Y3Dxr4fjR9
cPowkMdzJ+oDZY717ry82I5vQAGnh5lOIfQyySGRCkeOnWGKBFFQJIS7Y+VGHC92zbxufCbSd1N9
mNVvgp27mb6vFOFSMbSySegphyJAp/9posQnudQvXxQfM+yB8KxiX7tmNi5ODGpY5X0LjVj3RfuI
5qubeh/1romHrMwzv2SihzRB5OO7TKalqFLMoCreMt7m5R49+h+6/6wMyIUGkFe3xVi9GZDVmNsb
vO48DD7G5W5CN3kVLBf72nsDmqqh6QzJjp/VyomuA4faYAFv9ucbVlYEsI7psC0VIr9Iv/b7aXQ+
9DamX8RynghYk7yzABftEf2zlnwBWLTAjNuufhHAueHc5yEDW8TD37jr8s+TchfWT9dtx8LZNdNx
vhfZ5miTHFU1e0j9oUZr41A4ZeGMxUmX79pBWALeDuMXnZjOq9iXtnZXSQ3WCqh2xUv1E1POTvt1
2ksv9KfiUkfZKce3Qun/AIex7fcX2ZxXAiiGaDaFPdsYwlFqWiwByIdIAndI6WZTassMCQqI8BYF
DdGicX3RgnHnE96/9L5iPkHVH2XVuF0NrPVqdkDZrIWaU/eivSxyQu6wShslq3UVC5bVqdPafqRG
zrAIRuv/kPz9Whr+tjCa8yhpbGmoV7yED8meVc0rzJ/cWY7skb2YBETgiPwNYcB0lxSiRsh4OfZ4
DT4w5MtMCKIt1IyLEnVXT9EyIkrMO3TK+GUA+t8DuU/cxWVdIP1JEbx3C3zwrZay2mFRVDa9krMd
1mtBX46vkzELooZIBPv/SoTedKiZAbzEq5ThKbLauzw3vOuBafv+eImub6XxlQyzzeZmSiFjxHt9
tEdhy098/XE6GeCVH3wF9X7GaMAe7emN8Jl5O2u6+CMXKlq1q1GIfJO+BMBPc5S9HcBLvEV3+sR5
K62d83N/EmUDItNyEWQBcoJsptgIRjQ5OmldEonaPUUiuBBSjnTsExak9PRcz39Nom5yQcR462dZ
rZxR6mpijDhTxuypTe/N7MmaBHH2Dyn0r/V5856VjKWTGsVqsT7zcQn0IMeumu+r8+Kj/OjZAmkC
Z+CRQ8eKzAR8jOg5AEAp4DPc2RpdPc+OE0VdP2mD666//epjAP4N8HWWhaez37dXQiU5i8DB9HY/
yHu3eqlu64CMTn1aChSRMfiSgRZJ1EC+6RcXsXwbR1PJ5RwBDhEz2ehzGM7Fx+Y0VxK4Mm6s2nMe
shsxY30ysWrG6OSv7HpqoDEl/RG9XrekSCMu9jbSHHUTM6RhPc3qKVoE31c2T+OVQlyGFvULcEFA
DQ6WbLTkJvuhcgBz5xSZY/sZ88ZHQDdVB82tUHb6WIltJZ2pv9oEVO3lAhw97OLA5r8VAJfTO5Cf
+vQUnfVdutd2k19hcoMGxiNI+a4bd7sovxLPpXJNJ6PuleHekp71O0ZRmu3C0umD3jMQmENXFczE
ilaTi8nZPOqZmkDdqMmcRfWnVvRuI5LABd+6NFBTjrGcRW27upTfon4pOJ23I9fKalz0zaseI18h
60bz22+G2+ww1pvBaiPGJuqdJQJ0fgtO7zL8lTwumMhU0e2EdY0jtz9EL4yCiGCcGChwu/kuPMfx
G+R3vTNu4SEhOmY+VGcDwyBA6EHLq/CzRdpUZ7bKQrVW3RnGAQNo1/2QLcp7BS/f5wzaZW3XymwX
qNV9ZH5C46slnyREyKzeX5e07R4XSZwpy0XpSAu8Ma8tf8YNWKOIoBtyMye9mIqv1YCYSh8NdtCk
B5B8+eFBwRNN93/H/GQPoCsxXBgu8kVKygQbF1gwD/Z4n+Z5gGF3wbr8ITj+Mhfhoq/ayf9G3+il
/5neg2rVjb3FRLOZ4ZhHOQBMT+3u62dRCU8omIvKWgIaWwo+CRaVOzQk9rvqRwa6NNZZYO7QW4AX
Dw3tWqCc9K57yGbqs7Is86BVRFZAZ1bMhJUEuvOg3aUA3ha2szKzXfF3vnoT6UDSBwQBZoQSJz8Y
x34noQV5tB0cNyhPxYJlFDg9Pxs0KirNW7zpeV3+3MSPRASxK9i+hP1/ZTKalmNRsMUiWYSpj7sq
PE7D92R+oqLpKnY+XDMcFyjKLi7RWgDDkeVO0g6F+pJkN5LhXneB7V6hlQ9wUULC7L1uMh8YAvMz
ajdAn9H20bNdu8pPoLH7kac+jntRjvqH0/jXbuOngxbatGkSQ2x/pOj7VVCzRBvksmOncRbo96oA
Gnn7YnvRU+eiCImsJNQxUAOB5GH0VTc74d0SWM82JmMxdSgGShGK5CIKcv5WIkxk61PMHBT+gtug
doP2q4DtZboThRLBfuZnhnqLxhl4kFDPoXtjPHTVbap+qLdhZUcuZliNnKTpjFPFgBVxKTulIFpa
HtDZ707P834W7Oc/JCAXR+HStkRXO32ymE6AttEBDR564Tk7NIfOnffCtj1BtOJHibQ6H/qchY/+
mB5Y/6oeOY3XY1oDveiBqLItWi8umDRGH/YhK9w3gOrqyW1v30n/Z46R309PnQsjZofGq5rCCe0i
DpQ2cnu1Ee2tbauBkkUBFaGu83hgi5GrSd7hij4+GLtsnzyQewYXMp7xIiBM0P7gERdpXGKd9HM2
KiYu7MYNAztqdoUb7dhlmrr/wyZm9nkfhi/S+DUijUwT1sjJXr+Svf6530UPhjd+xuWh8y1HOmKK
15Vv4+dFULbaPgAukrmVk7OwAi8h0qvFOpAS4GaGVzaH4UODwsZFDHcALHkaN7OFxat69KRKzfOS
aAJNREvG10sBg203agkjpgf7M+vkmB4MB/y4bvH0P7Sgs1B+Zcn4WikeK00rXyCNTZZjPtiZTvLB
3JU+670SHJ8C13/TfJUPDHWp9lkL64HgdoeukT0eqNDpmjqyUwLOTCBNE2jG/r+SJo0ljbsamil3
E+pIZVC46pflsfXsI6skTaL3j+0A9cs33k64lbyKKCWoUyBvGYMyPVqqeKBE4OV84TRVzKbGSyxe
YaWHvD1oauEY3TFU9wLTiRaKixpZYeZZCRIITMKNPhDFMGZduPmJ0ZglT6LE+s3FrrkgFzXmZrCn
hTW3W2R4aqToVWFlnZIeqiz6XpSakxkv3VJ/Gs3ao0sRXFdWtGxc5JgNezILtgGS+GCy+m95r5u2
4PIgCIx83TQKRzozQlXWRZ81z2DMcmTpa5LjjYc4pShKCVTiK6h2SEEN10NampaOXFiuJblaK3o9
EgWqd7XTQk7jokHLGYMV0zyAih3kQ+v9U+0wRD2Uf0i+f+2vtxHS1f6ioalLE0hy0OFmP7GG8g7p
VOgpD9an7LD46Lt+DV1rca67x3arzyXkvw2IrMT2cptMSgZjTqgD5i45apgLDT0UV8a/B5dgwAVV
W8STZi8q2oqWkcse25IaWssOgk75MVtnQ/qaSQK//EMJ6WJU9htW2pnKXNeNDRl97FoPMupH0S3D
icjRtlKe9FuQaDNaGeTHNyRocNv4UBoOOhnZJCZAufgROavKiW216OYbisBK7ocmGEX9pMxO7+LL
SgRnx1jPNV2qIWLO9rXZOxmlAifZLO6sJHBWXCpqp6RHQ6SZWzcg0NpLSejm0vjZrMPHBN18izl6
CbgnrvvmpoOsxHJhupLmeAF2ERZPPoLuNFX3sahZWiSCi82FYi14D0SboIRWlbILHWl+0ED2cV0R
0QpxMVjK7WhpWYtsWPoyuderb9e/v70+hBANf6CT4O6zcavZkYGMHF0krMGMgnBHAXOaqBy6/bBp
XuSwc3W1m7ostHOjQhYKoqtv9YGVgFUXcw4YGquxizBUjwbZOnds4I1FgSGKVdtmvIjnMp4y141c
Z0mwHZ2s+VZuP3SfXenH7yRi0R6Y6uxhfX4x95E/4MJXnRVX89l4lhB8jNnr/c69KMTtK6nRtNGO
IY/iFYTVW9D5k7iTax7h6j+EAJKbufBKPW4/jbGNp2EmrgusneY1u/pVfWKuEh/pKHD57dNzJYzb
WUtPY1Ct4q7ZeSZeljC7hxwLzXuBhg7LD1X6VsK4DdaBOTOWWKeH1I/fI4ne0UgR5NvbkeKyVtzV
yFDlCEBOqAaE5XddOmnKF00VpGrbp9VFDb4Q1iqtOpAOaiQ/gQyuf7aBUKJVDmAw92yX0b/qPUaK
LCddHPoS78PBEc/hCzYZXxuLIiUdohixpKge89nLeoGSzMne+zzgz7H2DNSfzQyvYohi9Hk6vXWG
0QYg6LtcP2Zq7Eqlfz0mMv+6JoeLiUo16UDcxMmv5tRru6/58GRFgTmV+6EQ1DxEKnFhMYxIH2eg
lPA08xDF+6T7khuBIv19XaHthbkYjot+ylBGzSRBIVObngA8ccyrRWCzbR+/iODiXwWOU7tusPZ1
eIyy06Bg53YiTgeREPb/lQMMmRkOA7uQlBWAAiTiZPNrLSK4ES0J+/9KiFZ0TT+xRo7C7tFvljtR
Yuw1+hxJ04fiwsVmXJzL47yaxgWLL2nfR4s6bXi0YtGDtchmXHyL7UWLawJ1xuWutiJfSR7ijwHb
mxdNuAhXM2ycqWduXH6ty+YoTaLCu2BP8he3WoutJWIFkmE4xXjELR5t25+rLxU4Cf/TZuHvbiSk
BLd8GIyklifHyZmOsWA/bl/YLvbiL2x92HYmoZCh9I70xLpB+xvJJ8muB3VI5HY/WA90vvtQKXAl
losDLemrImHX0gp9qHZ+oy1f6vbvop4EJty806/kcMFATwdl1mbIUaZTXjxY8b1qxZ483FKwjFa9
8P4rksfFBXUx/i3lykd6yPw0SO8K1/hUoaQbIqF9m5APyF+5m6bedWfZrtDYqFXbqmUCAp3zfCqh
jp0as/o2dtLuHMnv/DNa5neiDHpzH9sg92Jtp7L1dhlfhaXErOzY6hYIalInyzNHMwYnNES3ms37
wEoMFy5on+R608sqsBi/RK82iZ2yvG+NvQwg1lH26CBKnEUCOQPW/dBHQwaBDEZnfGj9CQyqwC9M
wZDosQs2dVAxvGUYPqEvgrcVGJWPKma2dMPUQPiSfVW0wunjXVo+XneRLQUBqIbJAlUDzQlP8j2Y
FUE3cc88hN2wkp0ORgVxy+2WKmsx3LHVK33by8mA62ituaN1KnXZpVRwW9xKJNZCuBMrRe2zmHPo
YnbkHHezg46T/XVziURwDijZoU6qHnoY4avUf2/sh//2fc7fUl1aDHCiq95k/BVWgT38NxPxpCh2
VPXpvOD7WX7M2xNpBJUNgTvZXHKaZVOhD+q/7sRGTJQjY8gVXWgF7mRziamUZXpCe4gplDvSlo5S
/TDKRpAAbT7fr/zpHTPPNJNBLSEleRnOsp/500l/rDESwc6/+a9GEGxESnHnUtONc9VbzHbl02jd
ke5e+kgeDCYjDQD6Mnia3r2dz83cqWRUPdl6Msmd2jxEqv8RD76I4LSQW6KpcQgRKJcX1CdmcP37
m3XdtQ7MjKujxjYqZHr1pOL+zXAcNE/Z10HuZTc2epjIZ+mYOiBUwGVCkDZsZd5ruVwIM7NUG6se
ipEy/2RjgF5JY0/PzU/FEh8EOm6lDGtZXCQbR2KbSQcdASzu9beZj+5VzCho4P7oPWl2Cq++wUvY
PShA3Oiv68K33fCygFyIaxc9bG0NeqrpgUiPofrSaa/XRWx2U6/148IcyDd6EhmQMf3dvzBKcuRf
I0hGmnO673wCzGggFomEbsemX4oZ3AW9BY5Dkw1Ihujf+cEMGlcD54eE0k34qfjcgQgTHCfILI75
4I8n0WDaZtnIBiUuJtJ1kHfx9KcRXtdbpaLYesgC+92wx/0Qk/6MgTfyak9gYBYA+SLBShof5xeF
yGPcQ5q6Yy+21a7cM35h1mWHXswPBcqLbnzUT9vQNEKt/gdjR35mPYX1KX6ZvXzf7UK/jz6yFVfy
mParEFAPXVNHA7TTJ/gK2HDV6DEynvVSMGSwuRWwXKauAG0Ehebf5XQaCcNYLyEn/KRXvlTtVPPT
9ZVi4fD9Ql1EcLvNkhYzSmaIaJpbtX5QRKRFou9zO01bgE49lvh+nx2b6HsePV3//ZtXDObS/9qI
31Wlkam5FDEbqW53bo6pJ7lEBZrEtPsf2mLYHfCKuXi4qFSL+x70uDj4dWd0jaN8E3vojMEcP2rz
1l4scTPqgzAVj1ymaWt8DqApBYkmC66WLDeRdgyln8TKnCl8uW7GTU9biWHLuPJoqo29nckt9uss
OYv+dYzBmTkmgn2z6QwrKdzROcVzPSQUUpRo1ye49gqyV5EW3BFJDaOtLZb95RVu0kZ1bJraL7Pe
/2/G4ralHGk2jkeo0UmKXzbfu7xz9ObrdSGihec2JtV7M1rCDpevMnkGz4hXWss5I6VLUSz4b6K4
PTovwAcz2eIP1m5snjvrVZt3XfjjupTtdPbX6gMS7Xcfkzp5MkkDMemZTRyMN9MJsAOBfgyd/CiG
Zb7uDO8mwAtUPWJVhQFj+5up36ntXToI1mjbn0HyrMk6WNn5aEBrUi0RRRqxZOGJRsvjUBoHgdVE
MrizJipDQ2tyyBiA4Kh9Xg7Rsd4ru+ietf01gSTsV992vItSLASuQkFMBiOVCwgs86+RtUuNGxmN
d9Ljdb1EarH/r6RQ3SLUxvXGS6L5gML7F0vJBXfN7UxdvWjCPGQlY4jAoZhV0KTzMC56KvEwZ9zX
J4LXVEAt794arwMamIIlE6nGRaGh6yKtm+B4dkcel3k8VrJwFnXbuS+qcSEoUxvAraswH0MVbJ3x
OQJ7XI1OyXif7wE5G8g7IlixzU5re2VOLiKRUdeozDyR1aKGM5q8AH5lHDJ3DoxgeBYPH24Obawl
coHJyLO0rU1oSTAnPXmsfV523/rYfflpcecz4FEAiSyfPtJcYqt4SLNlFfPeKid4js3RsEyWvibH
tPvRhjsr+tBD7koIj5w4lFM5Ai9H9Sq/97UgY7M9jxO6gipcH4ngKW3bYX5pxIMoUtKPpaVCowoQ
0vriRM1+skR58dtPfpceXezGE4tNuBprOnBvcW8cfXkXupozo6MXE7LAlWZkjnfT07JX79lVR3N1
UJQwSOvwdnphkPWiBkGRznwkS6tUN9iBM9AH1bDcdsz9rJv865GMbbVrOnORbFFT20wJpGTL1z79
vqQ3RlE5UwSsX1UQWTYV0lRLJ7Zto5rO7fqaGr3U5jAvqSmoHNBmHvdHPbEF/bbMu99ppBkgO7SB
+mzxAP+yURJpMBW27VhN1vbZNK4shFXajJMrMVycnItUquRCRTxpkqNlR/t+Ea3NtsEumnAGS61S
N+QemoDTUyo6vx8NJ0k+fcABVnpwcbFtjCI1cRn2GnKUhpcCc7a2R0u/i75fFyTShotKeWp0WDMY
zGyOeXI3acE0CHTZroxclOEHvuee6ks9QIb80MwOGyGmT5Jf+6Bc8ZYY8ApFYN5/hFDIXgnlqrYy
2NEIaGaBYiffEZD16UGVCRQT2I6H7adGJdtUhV6kOs1FFszDkZayd32B2Epf2Th8T2I02nMk2xCy
zJMzP8p9tVsk+0nTtBuzivysHlXBjWozWVtZjvye4kijlcbgiUauUdO/WpP8MEGbPkbVY60QQWld
JIpZeJVNWXFUZxYyaq8knSfLhmPlQY8rooL6x3UzitaKCwx2mZe6xtwhXO5oWqE04Slx714Xsp3O
rEzHxQZdVio1bTR2VhXfrDc2eOOLAURelh2Wx6h0RNzGbDHeu4cNhAqbIHzy6IK0qPJariFRU+67
9ixEGtpeocv3OWfQiilGvsFWKFP+LlrrWCnFd8UYH+xe1Pz+hzhxkcV5g5FkXaWhzgjc7NptE3A0
S1OQ5BK6SVGmABtv4wx5cRvNjdf20b1VladuyQ+UgqfVmL7H1ehfX8/NHi8USH5Zl/Ma3R6lCDsN
XqNEx8wcAoMaN6o9OEuiJ45dDk7Ra3eN2j7OOZCYonIIhrD20Xzmhio4FKzxttArN9H62LHj6qSo
2U9Fn/e5Dmrh67/1D753+a2c72HQKM+0DtbDNDJDXS121idgeaiH3uvPFEXSUXaWL9eFsm9e8z7u
mKJUNbOkhUzch3VA1kXDvhl+xmjdokL9tnfwRT/upJKo8q8s1uEfnTI/+jqcgJPrU78/kFPVOeWN
6PlKsLv4QflQLiMpraCf3auAK9vbwr4UkQTumIr1rh3CBB5mVQpwr+TuAFjNhySRv2W2py3SIwaH
7ue68VMSusM0UidKdZfG9XnsMu/6aoo2ID9J31hVpA8tfkzrV99UvCXkGC9QHomjuDruELor70U3
QEF84ek25ZTamN5HfNGkO9OUz7F86OosqBQRQMX2Y8VlLxMukjWSSsFVDuX0Jwb01KKhdu4xCQgS
sWPuCslZWQ3lytbgx+fLoUVNr4brsOcuxluWPXT7xH2DS38VQUiLrMjFqZykWZvL0E3p8IQWk2Bo
VKeKc0/tRJBIgi3Pz9EvIG8x80rHgSDfD+ZxBgFzRu5rqwEm3CDIRLYL8as14+LLWLTjAlQPnAiH
+J7gycfw4hdzVwGmt3gVOL9owbj4YtdpZaAcwSo7rL+7cW3GVzS5DBkj8hRB5BSsGN89nMlT2kgl
pOXao1ydwDHvderk9ksmsKEgbPItwpXcUJ0UEJRVp145FdIxTwWP/CJdmGVXWZzcNkNETLi6Ts4q
tRzbvDeVF1sESSjawfxLPylNNbE6qKKhWDSB/2s5WQDbKA6YBBQD6gkcnafYVKKOFqYJ32N8SO1O
OScP6pfcdBgwOyhQMT3nsafHyBOtmCgM61wepKZFFlVAN/Oil+5cenh9ihz9Ub5vPjOoVurmP6xb
IS2AKH/gJ+hLRVcLosK6ylN0Oxz0feoNe3NxpofeYwiC5ugUf13fc4LDj3+L1Gc6AgYJjjN3wVC/
WLbAMTe7Plf5Gz9Dj1pfmoDomB1oo29gkCz0BoeRDv+jUuRJKHaLwAGEluQiiVZVql6wnDy8qQcM
BIAh+0uO6hQFRqx2ZBMcosuuwJD8g2U/gj0xZZt8RCUzPBmm4J62+X2iAXfeVmUbOOa/7/DRLIZl
HNFmoOOqXh7T5vkDjrD6PhdBmiQz9Yq1WiZF5yzRjUxEnS4iDbi6nYI2Okmy0H0SAtpOjuvjpLUf
eVlfKcF+wioMxks85MMMI5lt6i92/zgCw552iUDMZrRdieGigzXraTSksFWWHUbyNGSNq08HGXfa
62uyGf9WcricAjaqwkGCOlID2GGvnDLPaI/66DfEFJxRIpXYT1lZbgQItpEpENWTLxWKnEP13Rp/
xuHjdY1EYrhsQkoao81L5mXKLjEnNx41Z6peTO1jZfiV7bgI0Extk9sWFPoHVLR+sg4YBbqTdumx
P4nizeYJfxHGD+mUA5mrJEdLbUTTc0rjY9HoZ5moghiwffyu5HBBgNZlnjb0TSnWMczeFko8fIFn
Kuhfhd0+bEO+y59X0riQYBZzVwyszVvdMR42cPDuJyc/GeiJwITzvQhAZrPMthLHxQfEn0nXEoiL
x/RWliMXBNgOGv/2ZtcH4M28ldR4f90dRevGxQtVQv9JOEFkns1uM34u6b4Wof5su7yBRz0L9SFw
df2+s/q56emYoeylYjSt1HMXTU2uLD/igUGwh7ef4skvUXyVd5kwkWQqEDXpee3E83gjD+M5rUs/
1cw9rXrA6IM0KjQPpoHw3sRgcFC+jkb88BGzXn4H56Zaa2cVeAhwQaG1YyiB3j+b9bfrMrZTtJWy
nHd2Y7jIKl5LAUrxLxVtBpLoJXLAV/IP3caA3r/QlQTBf9tnLspxbhqi1YWmhIUwHYhUnXEXyfq+
TQoReuT2drjI4XzT0BM5WnLoB6bJt+nTEKw2kV+/dshjrCB+yF0aTEieREMX2w/sK8tyxxvqwbJF
WTRjGDAYrvSLm2gHyAhAOoRnbccmS2jk2p5wYFlkWu68U1ttAtQo8v3ceNHa5aQ1kdfNsn/dc94G
HN7HtYtlubNOXvTM0GtYlj2ETZ9BceMAug0M0Y8dPEfxbZAoKy7ovX37EGeOLlrZ7bh6kc8dgkoL
qhiohSzlCazqvnLK0C1qoMITuWziQ4R8I7IqF4CGRFJ19P6zliPLrRLL0+L40I2z4HlRFH0srhHI
UIAbZEQwawe30c4NaOKTHfEGVz+SffpD2Cwh2CAWF2XqrggVO31z03BnB+w4LHb5qWAMfMAdYUWD
JHPNQy3EEmJb74oDWVzooV3R50MKi8YtJjYe5eLzdQ9lK3Lt+1yI0dGO0RiUbf1K2pE4u29K25Hr
0a8M2x1kzQ3D3ldC6em6WIGjWFzEiYw6XVBpRSE083rjbGc+TQTXQdGasZ+wSjP7VF1CjHrhullq
/rSArEOv70Eu5M+KvJ9J+DRO0+xeV2vDmqAFscBuqmomYEU4mbOGfoFMzjTcQJFQOxFYhWLTz6ef
mFh5pOiYGNPhr+siNyz5m0gukHUNUuixTDVvqYp9mOSfW83wW6kWdH9spBa/ieECWaguyDrw7OHp
MSgUht6vqHE70mLfV8P36xptpZ4EPTMG6IUUBW1c3G5T1GgaYiNkxy16QHw2GVHvW4D7FQHoTQ/X
pW0qthLGbbA4wVwaiSPNG62nYnjE9KQrJ9+okPFiqxXpN624ndarSjJ3c6yhBYnB8FY7DTy7fnYT
BoNvHy3grL1hxx7y1LM//Tcdud2WgN0o0TUJd4Ykeq0b8iXWwsclJx76hb3rojbukb9pye2AuK+N
crGxdrV2L+kYSbBuSvUhWc5dNQtEsV/Nha7fRHGeD5rGzCIpDKos+n6QrJ3ZE+e6NiLn4Lx+sc14
zvAc6dkpvQ9R5qy14TNY0LxOmwT7eCvJ/E0d7qjOjGVIlQ6LVKNl8l7fAwXptfVmT78hh8lNHyuP
Pn+AVvM3mdx5LcuxLqkVZE5x5RQAsJim5zz8wGv8Wgpf/daGOKM5uAe8uLlb0gddfTC6n9cXajMK
XnYxX/fW42ky0Dqh4WFNOoZ55NNw+GoZ3f66mK3EA6rogIzCoClBdez3Q2UaC5onE3xufug8CxC8
lZvLjoU3/3hfHu170Nhcl7it2C+B/HXf7vXUHHIILKWvvYn6oqrt6kIE37NVxFzr9fY0szos7X6x
W82E/YDmvpcbB/g6J+tcngZ/eulApdngNVlUpNuq1/4mlAu9kapYSU4SRMQufdQoObV9BljBugxk
U/kkZXjoV7O9ai+HvsNhgJRy0qmbzbpXlPR50IGzHJWiFRYZnAvTUT3IIGZnznqeAoZHpjjhl2jX
Bp2PWoQb+7YnuuZtR5nLGnPheTAaqe1siOwMMH/UpZOoL8QOyq4QpCfbwRkovDLg+VXd5MJZqqlm
Gkl4agAZoRdJX9vpwU5vsuSbPX7gJoC1vYjiolk9V0XaJAYbovyhF2CU0krH1BTB7tjMt1ZSuO0o
J8ugRDGkMPrGdmcdtB0JxND27Me+P2l+KcNfN3B+Ag6qgBgjvCXVWW8eil52tPo+NxXHHgWlN8Eq
8ZeN0UhD1bSwSu18Z4w3Fe6FeXgvL0E1LwKH2Hb2i2LcDkTfho32SYjSiupsVktQp/pRjQ2BRm94
G+8MaCo2ALo0EATzz+NKTDKVMAOybo7YrR6SzEl2i6P6eO7yB7cBc2/0hu4d73AA3vSvwgk/ljS+
/wmWBWQjSzYB1vh75G7xkK0pA1TtgvrAELbk1ClP81tfatQK7PqGqnlNGm/YPCdUSSFN+Zse8KgH
tEjDTQPlMb5VHrWd5bBXReDAyuAgE42JbuZF5kVTLoKVeoLWjhayzWZwZHkIxnYU3K02/WYlgotY
ZYisfZYhwjb3A4juhzYglgiab/sesJLCfsXqUOrqmmhTCa+pwltpuuukU6rsaPVgDLUjwXi08JXp
prSpI5Fyd/3c3TSixWaNZJ0YMo87EsGDMGjLMqPpCZyMDo4EUexiRYp3PmLphi3LqkUIjziioat4
MEakyoQmiI3xwdDCYCEtOj6NY0rpISntwonH/NzK8XGe0EiWoym0RtmmrdwmX4JYIY9qPryOVD4D
TwAWUt2FDH5VWveyBUbxSX5VlmE/z9VjEzef+nBy4i4+U8n+ZCjKeTB7V+0x6bYstguorJ02TV/l
HCinXfnZSLWnZLC9trX8yMC8Rmp/CxXQhxnmV5OAOq8Lbys7153u/7F2XcuR48ryixhBC5KvtO3k
RtJoNS+MsfQEvfv6m5gTZ8WBeBob2vvcEawuoFAoAFmZS34c0u6YNaVnt8Ohyapvk54FVIsv+WA+
5lT1x1i5S2n63CWqO1jKyzqWl2iZzgCderk9uA3O6QkxHAqhckkuv6wSvUhzFCj5dE7L7ufQtC/A
orzQvgvbKgqkqjqnFBLcUnljKk3QFktoKODQ7SZ6J611YFsx2toVp0utZzsaw2nKRCw82t62QIBw
Ry2oG6rNd1Y2dqrmQ9NoXs5Eg8BQqaztxS4HZxgJ+uorv+qgnVjKjg0G3HZJgmWQ3X4aPEPDnd/U
OURO3CVXHb2qvH7CPac2H5uicOeYOGq0HoDyC+3aCuzMOi0xOcoVDYoqvZSYw9pK/GW1bkDDGcyt
5rdt4qYd0ukku9Uk+deXg7rnq7EJVn4/b5Z8tWUEa+dnYLP218TJAhOpG/uGW7oVoGO5q+O5hokm
ZGjTTtCQZxwT6CwyvndRebG/PN/WDrfxaxKd20xiJ9pyCpNWcudJEbi8m+PePP59tbvJPlValiAD
gceEILaqEhcEpUca4RU4S8fv0gCqMaLY6P9TeJxLpSIaaGSzu8zu88xEqD2ldo1Q89O7yE2Ooj6e
/bS6Mcgl74EAtCqxvMOgT+QrI3+ML/QI1IebPYisabszZRvoZ7XRc2LwdF/5YIygn2UXR8NI/aZd
f4xj5RdFEeKN+VOXECc3zJMW2e6aJ6d8nkCkRsNBKvxlgpaQFB2lBLl+lSBEVtYDXup0Fzj8gPaV
r0t5gHup0Cw7NNKvD0QdCmdBx1VqDaGZLq3b2OORKqafEhNBqnYgS8hzwSvN/uFp4yK32SuVnlRq
BBc7H88nYH4MxkNxHoLobgFoCI/puiM6Uu8eGTYmuT1eNaheRbRCHVMtjpX1DpWOpH3R4ofr615k
h4uV1B6bSRlL3C5O5te2p542Sc+ZksHNwrtuav9svfGJ2+7XdC4higJbrEgsDywubb8Cm4YN1nzr
Vv7IjebGHHN9s75na42ifsSs6Tp1wKvpT+RXTl8jVYRFFY0hd+rqk9hsMwWGlEny2rR25uXOrH8Z
ioiKULTUuBwtr7EWLwSGVhPH5OyT3BNBzbKbEzdjxqVdlaoqJRabojZ3aiNcQcIziR53BOPFdzXO
S6uCrgBuMCwt+Boh/HO2jjW6KtKbxpsL6FHkgQadD0FA7N/QvnnHdzhmVdNN2QDDhRZ/i4kGzL8O
DTNFcwoy35bj5Onx8lnquue0xNu6Iv8whspwLGNx53we3GWcnbmz74xBfpCrXnSm2D3BoGtP02y8
LuCJ/8+ATSdlyey2xlXQRQkY4r93Og8CO2HlirbX/auZN1s8+0pdqhWJZuQXNgdGwCSn2HqsXiSX
PVxazviQWsKsthfABMUwsS3shbig+NNDoAOWrsrxfNI0Ma4iUycmohPv3osz6vk3G9wi6RoLbYPl
7ycaLWBnMuvYO0lg3OrwazjKBxN3e8WNKGH/vqjjt/mtXW725NWerGHAO00GRc/qjuBON3IsNEWK
CJf3ls/GEI8OlHodZAwZDOUAf2h665BcPmpmfTErUZunyCmevmBZGhK1Mmzp4Xyp2LYHMbx/cgOz
dyeydYrbYhNMKOQmYUiL2k9tGR1BY+dCaHB0+n75FpnZo2Az2g9FAloGaOroiMU/Q3EhtBkrCZlO
m4hLKvVMDRP8hVP7V6ytXm3I5whXZ3Gn3amxcqzL0W+tJnVT3L05qYE+x+v/Z39S3/4O+32zWbVy
j314QdSWQ+pHanrRlPSm7pVwtqRf103t5Xgoe/7tObcIaTEPVcd2kYFOQSbhDmqszvIspDzfO/5u
T09sBjYuVRV0DemA05N8itA7B+nQ4+QB8HH+ANUeVvzbMY2byjFtpp50MNSsgFzlTjJ/1XqBxuZ+
uLzZ4OZn7IZW0XLYsNP0pLR5OECX9Pq87D4Qbf3gJsa0u1kdbKp5ZMhwQy+hpVZrHUvpDz0BYZXd
X5aIXKpWukADYnUsdfbW4rMMMrDUBi11ok2e4B+xKvN9TnvzmsulmTa0Vju1rGJDc37lrQdwfI7u
4NEnPLkboAUT9m2IooZLo4OUlbQeYDI7WhCpzEMlbI4qbtEKwYr7fSf5zjlFAyuLpdiKxue2zkyj
SM46QJHS8ZhaZRDF9alJjBMZUCU2C95vIQ9opVDxk/2laFxVilyg8nw9n76WRu2uMgjHI+0FvY0B
wtOJjdI1qfxLb9RzXzXPUQoJKlpA1KK+6aj1bbTa1NVWOZgH4xHg9Uo/y1Lrg9jJiQfzDs0x97VU
PRRGgZs9+YINxalnLaStftTsuXN0vTxYvUjCZDcdKAQXtyZaP02eyIIkFOBZGYkwQ5Ap4AwtMscW
YTXYrL0bazS1qgqSrW7xfa0plJC0gb0EMZhUftKPjBAEpJsHQcDuLtONHS7npHGeWQ2zw9glIFgM
KuP8Z462H+hIuM0jOhmfrlsUGeRyz1Bmej2OMJhoz2BgmkUg5/1yZuMRl3iibjI6m2JjTFsQZYwX
6BJ4iWd++t551a0Wrj7IjL3JERaIu0t/Y5dLRlMzFUXGRpKJCrd368F6Ik+MF4epdOedSwU3zrun
Q7IxyOWaRU9xIQsGS8An6mPiVo+Zlz7XvgwQ3RhKR+HDq2jmuETTy5BCKGUWkqnkLnYX9rmI2Y79
5StRz/ebTnG9GKUEE3btzdVrkwGFlT32mub0duM0RipIabs3P5sx5IE1bSlXUsIMtp5+YiA2kFa+
KqGKJ7P4TvSqKRhAvr0UisINSQmMxcOnkWKjElLv7++IbzHBt5PqUk2iYYaJ6WH+nt6yBR2fLE99
pMchMNlLUiis49mCujZpzO1N2aLalaZXKuKQ5A79nB7sMyg4fVzAHEGmfdJC5JF/QKm1m4U3nnJ5
ZDR7KnUaPFWUnwpOX9Vn2njXU9Xum9U2OrhUUszpJFksOugvKzTu+yA75rf5ITpOr1MwXMzYwd7m
dBfAy78JM7NoWLl8UqTmEE0WjMsP1VH1U7/HAh9fiBcf5QAvQJUz3gB//G9XBJdVzKSMTM1kPgPZ
zZ4mcel+3zusb1c+i05mwnjlcsowV0U8q7DGsAUQ+zuUz3rvQaU0UIMxLBNHw956/ICYGxDWOiR9
QKOPcoYbWpmkShUraIvLUp9IQBigXht/CoJnty7bGOEGsl6KKq4nGEkgBKZAdHVqDoVylNK7zrqz
8ISVQGSRhAKruzlmY5UbUErB+VaX7B3yQEATm/skC9Ow+y0ECB4zKIn2IkWC3ZX4ZpLHAihLmWh5
DEdbMLcmKegfSOTYtYgIZq8Zejtr/Hs1hDFSVWId5TqEvCSHQZz7Q3lEXApvDPb31o1P3Ok6pkvS
qTKe4Fgdj731bvwWHUDP4kAq46YIddHTp2gMWXGxyaGllkDke4a9QQsLcqrUYzIerofGbkW5cYlL
082gqwOeddHPpn/XxnvcqDk4ljnNchrIoc/Pq6T71y0KR5F5vfFqsO2+61lkzN8Xl5Wx0Ep3tVsm
eZz5xbOwBNtdcgAwWwpeH4Hh4EZRN/IsQmGOFoZjdPoPBN4ILQglfugAbQKJC51QHQchLoF0Ua4X
M0NSt9bXobkt8UYbrZ8Eo8di7N2+ajIJN01VZY1/BmuITpdFGdF0ijpWdVkUlm76mxlQPosIFncD
cGOMiw5KcbsrMXZyo+qPxtI4/bR+TXUhXHDvypZs7HAhIbVtPg6MZHE5jaDMlvzk838ag9NAdJ+y
mwo3prjde16yYlVHuERi6Gl2iqMtAhTPfoADQMNOgbgW45/y6op2lWKjha3zlSBq3M7NvGFyuwIn
ftYzniyh6Py0WyJvTHKZKYvqMq1y1v5aSC6RZYieAaE4Nt6UGf6Yx8e5VERu7o7kxia3rjIT+nh1
B5s4T3kQePOt19i3fe3BcuQLWjqdRrSUd8NxY5ELRzK2WW7FGNjaWpxlzNxcfplEQHfRUHKxmM1R
SfMJbinKryoJiTmHNo5t6rMSnSK5dz6ynjc+cfEI9mGrB/7kP02xqgtBSsAEIvBtkiC/E7Ft7laP
G2NchrKg2ZHgRhPrGYiKBBxp0mT4cX3oo0Tglyg4uDrHjvJqoqwTyJjtZ0Ob/tJG+y/B0Ilmiq9q
miWdBuZNcWQ3S055y/JhBhVxg3q52wULKmL1QGqcb0QdY4JQ5B/fisUY5WpBlJRT7pj6zVjfg/5a
UHaLjHBYPHMqLaPJEe/YhIckdfPmsGbfro+iyAaXOQwpw2VBDxvy8JzWlxLN0oV/3YQgFvhbq0GS
IeOCpwmvqc+29iUXikXtPsMBqvjfjPsbXLEpKag9W+ibgBMLnX2pKp5pFDk0R7eZ1f2M0/xCAJgu
a9w9TmaAzzj92vuRSZ2iUE61gWbKdXi+7rQgODU27pu/ZBMDHGkUTkvKD0sFZS991iJ/0npXyU6T
KcAfiIaYyyJa3M42dJAQjkARma8T5AKvu7OfOQxG60ZsU+YfVUtqKFmKjOFJ0cM0Phj0e4Eukr4S
jJrADP+eKoGwAyczFAI0A1BKVRw5OuXFHUny43V/2PC/K6Osv/3hhSxS3BREZjeAsbY5prjjjFJH
/oh6hQ7U9X8HjRcvsqlaq0YKI5F0kK0btXcpPYDE7Lor/6PeeDPDbcQ5lKSaipGjz8HwGTeNQcQE
/EYfkr/oXW2BlzoILO6H25tF9vsmuLVKAfgghmPDqfysBex9YTXd7Nvozj7gfCF6INbH6zZFkcGt
J8WalJwuMFkrn43o1U5sgFGCqpIEgb6LUtpOGreUSDUaa9djNMmNfrKDNoGWXj65Q7D6qrO8tM/g
Enu97hvbdq8FI7ct50WB8leCb2UH2Z9qCcay/jqhwZSmyae4sgQuimaPpa7N7FlaTRezgoeFNARL
0d6oqUjoYBfORizLxFuFrhk6D1HISW1ToEBwmVKaD7amPtQrHqOz4dSYxg95eh2j5HmumsmZ9QbI
VHKohvmrGRGPrrqvZ0CiadZLUayHqUuCttNqR61tb1ASLyqGU2alfoNGF2doW79N2hBItwZkSTra
cHPfrilIAeWnIreOstk7UtEIgnE/e7x5x40gsVNTj2YcIuq58Xolechx62eUowBpsz9Rb2a4AieV
8iRRmBBVTNFGPehemTTB9dATmOBREEovT0trs9yx6H6pjw9Rsgj2pv0rmrdY4F8Io8WWR9S4jK+O
QUnSB7SAo4cfyM3lUIvWLxuT92vp7zEjXD1jmhNt8hbGyuJ2Xe4L4xCRzDflg9xNrhYHuSE4Bwli
gXDZd4mybF4YCxRej49QyLnr7C9WWXr/bp7YPG7W7JyacW4xpqYsC+T+VRUSPYgCgcuvFsT1xhUv
515a/ZhKyZnN++seiMaJy6t4JJKqkhHlaMutIv01l94gYmHcf7jZRBqXSOUWBPH1CifmQLZcxjFW
ugr1ZxcdHmxfmhLB8tl1ClSL6OFQTPRhc6MmpfJSrBG7ESx+lespnl40TWBif0Pa2OAGTokKc44Z
8J8823dmMEGBgnjmQ3FmAp6Jn/0UHbPZB98toY1BbhQhb5yUCuOsGZa7nBFPkacoCSe8TV2PiP3E
YNvQW1LQKwpk959BvSa0jZYONbLaZ2Hdjm4NQgUllp0szc9kQq93Vh7UrnKHRr+jmRVet78b8hvz
XKooDBMKLBa7NJk7fy1WP01ER5/9iNzY4LKDQRbDGth1E262LgzwPDpaaIeqkweTI+K8YhPzfuLe
xpNLElSryrke4FBngGIPe+KPjPb+qqJvJtcIZBLKUQC22Yt/E8odwH9oQFryqIe1l6xqZUxKIMx3
i74FJYbmLvrz9YnaO0ttrPCH7TnrgG+XECd9vbiSCmWmbjhkWhUsfXZb5CkQSyJJ0L3YMDUN17i2
rOkq/wS8qrSUC81gsUH9ci0ufUoF4be3zExDRjc2CDMJpJT/jH6rW7XWmNDOmnaD29t1YEZdALGr
UCs6wRYsMsVF+jh0IDxd0QZSqjSE2hXrOXpsUUgleLC/Ple7EbHxigv4uRsrK+/RNSEN2ZdejZwK
WGB0bAlyx25IsKYz1dSJ/k7vOp6spFdLC0er1nS06qZHP4Guo4UAZ/o8pLWg4NsfQFPH3gLSkneq
12qVqy0x4VWkoavHPMdopFvA+ijsB96NO6DXVB3U9co7lWYQTfSj0o0AMNadgytWl+aip/ndGdqY
YL5uSglLj/NeWmAiRutXV7ua9Ag6NPd6GOzuWubGCstVGyvzmpN56nsGfEkPQGm9qj9UCaC37DY5
yw5IpDJPFwmw787SxiZXlg/ZWMU9gU2rfDHkcIh/TOSujzNB7Al94+vyymzMVsYIMniUFnRuESRe
+1vuKnLIuQoTAdZfEBX8tUhmthOOATBIyDmuLvMHCPF0xi8HPCsxbYN/VCJ9M0uqju+raYRTwCOw
kUk6uRIVVed7O9TWELdDRWsmDUUzoYVfkgLFfmqADlnzI+6G61J0ZbUf59ByJARNo8DM/RmBita1
VBkQDXJ5ktpzl4TNIKhp9wPuzQSXV3tVldZsgole/yHJn3LVcOIRrGX9R3Z2VEkgGiZQ4HynKVsM
mRnJMSZIIotT558sq3Bi5ZZKQRELzjN7ByiG5ZTBS4AmdL6k1Vto0hmzDPAFWNONbHIaspwqojht
86pmAzbfNDm1MRF0h+0O5cYsl5WktLeAcoZZ2g+Oba9hEY1fQVIcjpHydD037QaGpbDdQzOVd0qf
Xd7ZbTVjMHMdSPx2/s3P1GjL8d+Z4WI9myBQ34yIdcDjHuU1eZwBbMV9oCDT7uYGCxJVBJh51hrJ
hXkTdbMmLwyskoU2AVfeWAfXPdmdm40JLszLKM2suoMJqi1PeKd1QV13k41KWNm2wNT+3Lx5w5UP
Q94g8QwrUPVGfrAL+6Qk3Y3d6SKYpGjUuMmR1LyuCZ2xPYH3s5azM9GTIBugrNKtvlYUAanoZZKI
q9IMd1Lzl24p0LqQ39uNImJZ3fXZRnM02qMt8k5sLEWDezoqwGprdfGjQp3eScXPwf52fRJ3K6aN
FW5zLJO6T00KnLapxT/zcvXnxPDAK3OSctOZety+NR+hhcJ2wrr2NVV/J282xMMyNAaQ+HMMzucc
0jX64ObWjSHckveH8M0Slz0gSIObBRN9WCV9bJSzVL5Q4eXCHo7EtFkBqKPt452oUIpMMeK+Ecm+
n77J6+IPC/lkG3HQmPkjtVdPTs2feqn/0uVWUFTvLUBLVpH6NUtW3jGNx+ZMF70ZkP7lz5l0Mxth
XSSOUghWxd4obs1w63zCWRURAjNKIX9ah+Y0DZJXUxF30L4ZA9Q6gK/Y7+h316mDYnCJxJgrT8hc
xz4G3YIlHa7Hu8AKz7zbYhOzkglWhjL5pBMaKFr6HaJEgiy/l0gsGWJwFliBgMjn6tyyAqFWwepc
dnrLp+Z7bFciHNhu/9jWCLd2tahJFrXH2i2I8k0y0tmxYgtU5/K5LGuX1MtTKa/+GEWuYY2CGmd/
HN8c5IrdUskL6NnDwdWuLvYShc1ihmlDP7D/Y09mJB+mAY4nLvEvka20WaIiIauJoxcn0mdubZ77
7PMHwmJjh0v8kTZp+Sgp6A7N4ptOVb/jwhC89O1HRm1jho3q5vijFPbYywXMQEXS0+0kSMbB7aTU
v+7Nbl/Ddti4xNcbpF8hz4LKvcwSkJbQwzKVx2zUb3QU1PGCq3Z59NDMD9IwCcyr8kMpWwdZqcOF
ksMSLU6S2T+u/6ndiNn4zi2JLJPnOsOFkZdQI2zBqQ2RsmM5rYJstVeognmGqY2oGuiKuMDMjMiq
egkV40qMg1Y0d6izLkraPK3NctNn0HZV0PELatYPeKcSFRc2eAjHa/SfM1uimaPNNJglVPGjsXS7
rD6MQGdcN7OLabA0FHUguwCLFX89JINas2jR5IAecqe9SE7nQqcGUj/qneWk95qb+dPhI5LUqEI0
3OXhJAgoK+dcZxk1WLVQ6TXNLYbUVZMQzHpQeLe86+7tps2NIS6j9dWoYUeDobGfg9VWQtIOAhO7
fepbZ7gAscHZ25UmbMid6U5xelPpZgBClNQhBWASq36o19wHi+pxjIZLs5ZBljzQKvkB8N53W1tP
SyN569Ae23n5UBQBHKDqqCZkzeLyQ1qXddvhB2iHyL6y4O5ZoZ5iJ4L8oLK0yV8JWwZOOQpKf0Pn
cRuWnZmNkSM/QCON4fbR9XS3Ov2Tdohe87D2Gcc1vZ+81UefsFc8k0/qQaTDtcfurW/+xLvrCx20
DtmEUNZDSIxBy5rGznogRyZOPHQ+wwwsB/uSXYgfuVVoiAJhNyG9DQIP9sg1q1aLGvbzXySEtvVd
esLLsw7gtuLnj0zYGh2KAqO7JdvGJldLzWtl4AgDm+10Tsy7uf+aNec5FbwQizzjdk0litPBYql2
bm4a436ZH2MRtGgXXrKdPbaUN1tZ1Zhl3rFEVP9VHYt7hmaNvKXGTQc00PMgEjKOCC1yi6OnRrXO
MyxKh/oIJng0zCLF+jVIkmTnH0gTsbl4t0gIW4cQYsZuwtmrSnWd4w6Lsca+iAZPRwdNV7TSJ3TQ
OybTh9DbI85vTiNDiC/qvKIRPfXvhsvmL3D7+EqjhfQzzr1VXD1kURro03AwcssfmvHlA6l3Y4rL
8VOZ22ZUsZjBHomnlZNCdUHws09cG1Auu4/KqCRSgaxTmjSsSBFqw3xqDdNBKJUA3c0ijtTddbDx
iUv1CbGHqVkxg6gcrbxwFBKky/ePjBuQ/ZANQdc/T2MGPpdkzVpEpQ614ZZENw1eoD5gAug6k1GI
WcjYfy61pknmTp7QeGTa5W1ZWXegxBHUFWy1vpuajQkuL5GqWeRpxEk5TqZbHN6/xh87rW5McEkJ
nBrNXIJNHvxt3/HWD2m47rWtP10fqt0Zx2SgONJwWuBfHlVwBVnAGGE2rFuVuuC2sz9Uo7yZ4J8d
ZS3q0zGGCc1+ssxDOX6+7sL+VPztAs+jo3adOqwZvm9bN3ofzDR1rhvYXYYWGyFc6OLSgstr5YhO
4IIxBKmD6RZa78QgfLawHdXOBK6w68Z2MxjrS7FNQwXoi5v1Do+k42w1eM606TFWl0COgLuRWmD0
BsEy2ffrzRS3Ixk9weWjCVNZ0Q5OTE1XjeillzufrPH3Gu9z113bBSpYG9+4gcwrCVf9Cwy2Hmt/
JO58JhczbIIqFInW7Z/1N7bYOG+223ruJMUkiAoC1ki3XbKg1nVXy8CwLBX3cbUe41Tz83wE4kwr
BKfwvVUl467OZoWpCUjLn8aNEReUaplDb6K8X6gv6X/pIvThLiRia4ObvaxaV6NXCrylfhk9vA0G
euYrt8ktE7FRX9beuz55Ipe4uUtq6AQncgZgk565BTiz59nResG47S3lrU/cpEWVVvSGjHEzVQBF
VxnUYtUH3gC3JrhtOzWtuiyZCUObg9EYjpIminORF9y2bXZrb4BXk6GZ+vu66M5kVgVZQmSC26jH
0ei6rCiBh0Eb76DUDrVEJkQBxreeWpVkSpQFGKSY7N9Kk7YZzK6duExrsmjAyyGIsb3ch148G0gR
NBniVenPZaNbmRb3WQUgk3SR42NUQxw6+iys9ndzA4pUDfcOqEFsmYvlToK8ta4jlvuKOjKRvHgs
/QkK7xOIwPJK/kygq05by6uoIdhv/8eovtnmQtwuqCJ3aLb1sLWDTepmtCQnhyRHeyiO0Ogt3SJ7
sPPS1+nx+gLey/Zbp7nBXaPZbMcFTg/mfFcZ8cWCiHwMIQa7BvN8MgrM7eeLNz+5RYCs28voLAKk
qbzHU08+PAxRcN2j/XB5M8EtgmQBJas+wsSKGVO+1ODjLaQXFURu1+2I5ux3PG32Er2GMmFs/54z
V0a3qHxDXcktFtcOLRzdRBytgpn6vY1uzDWkBPVliZlSW2i+6Uo4gfJvlJqjrhDQEZr9LHKQjRRf
zW5i4/cAbCxmJFczWrHYOFUXOYRkYPaUH9ZDGiJM7ltfDaZX1geWvrbhR5rptra5vTJPp65aU9iO
8/IIhRVPMpuwq2p30EW6E4KY/A1I2bhZK7FiTBrmsbXtczWe22k6abi7uh4uIivs942VIe3XNFFg
xVbu+6z2q8kE6n78l1a4PLL0Gl6SCayo6HXQglzxwHH77xzhMoaZ9vVsq5iZsTGgk3FrK3WgSbl7
3cputOsqbkqhAIx7aG7+q0ruI0D0MVyz4lZG4kzqrVT9rNNA1n/+O1NsV93OTEutZWxhSpZk30B9
nWZR0M+GD7TYrTknj9fN7eanjWdcIAB6liixDXNt97SCr54m901yWysfuQSVQRqIXZNBj3iQ5dzH
OaXA8Xk9LkFXs75VRtPt1uoDINWtGfXP0VtThQxdBTNadwAXumwdl0hwQtiPhTdPuFhop2Iumw4m
JF11yvnQd5c196j1tQd++vrk7FZQm0HjYgHtyV3Skg5FGpB1Mmhf01//zgA3+1PZmeMwwJd88Upy
GYtv17+/vyttPOAyQEMG6LhY8ADctO76mw8T9dIpOWQggRbRK4lmhssFOqXG2mTwRoUq0DhFfg7g
mXQv0U99OwlS2+45cRtpXO0wkaZsKhYGGeSBIEniWp4B2qjYzU4irUU2C+92vs0gcjVEahOK5jeY
SpSXGLQ/RXGr1iKEviDWeEUqs6vwdNHCiBaHU3c3WQJc8u72/eYEL0fVo8ct6kZEArUeSRWaC8Qq
+s5Z0udJdfVedarheD34RBa5XFBWYx3jWQhbQ9CDQ17yDSjhtKGoEhINHJcPqlxHQ5oEMyqeOlIr
d5RMkHEE829waUC2uqG2akyNEoVGSgEyuy1sUfvCrhvg1Vd0GXdIuEX6M3MO62J0cdtipVa/2vmL
FXnXZ4Oth3dBvPk+t14MrTdpatdQJdY/SVE4SmdLnpy2vh+jFhTRgn1gP/FszHFrxpaWtlSiBrMC
9WzZx0tGYN6uaMeoT2LBxP3D2ps1/hg6DZFWycDzg4eahVoSQCUYLHyQ7zpcH8VdvixgGf87TfxT
MQW9ZRoXmKbsaAT0S+xHT/Qv6K2Vl9mn3vgseSbxRUyDu4l1Y5RbSdoozXWONmBvGrvJyZXMNYv4
kCXRjSVnNziyhde9FMSixS0pacnNVhthbyTHJLodlY8sqI0/3IIidr1qdY3pspXLDAYwelOngona
fY3dThS3tS6Lbo52gwDUqAH0aX/fz5avyfKhTbA79fIcLAmYudrCp0ni2MVttJJ7ZWpvjSZxYhWH
fK1Qndhqv7bpGsp9H5CVeA06YNG9bgGqq8Wi25TdPLMZFm6zlvVKg+w1hj0Zix9Nnd+s8nJGw7mg
qtnNy1AMNGTZMNF4xY0M9GGmeM0w+lmenuasCcqyO5iKFDbF9zldjhI173Kduh+JqTernHOGVRZt
xvYfJf1kFKkDhNh1A/uL5M0Al0DnRamLnrKCIL3YzclWCkcfH5fUB0W9YAT318ebKS6XMq6wqGN1
oT48z7bklLLAl10DBFdcKuYIcE7ucSq2kWKAQkfh2QVR0jvzNApc2NU/w2MOeJNslbBHsD/3Gzm3
swaUJwi2S++1UKrLG6c90zC+oc9MQHr1y0AKs1PkQyv1TnsVvwXvNq5v/wIXEhE0e1VtwJZUV4Xi
WLSFXohx0HPpth7j2zyvfJqVR5pFB31ubkcc+021v4/Xr3mRHwYyXEoMS7xUhyQZwoR0QUwhdpIO
OIvOjmxlx7X+azb1hwIve00Ekh8p+QZuvmNmwrUWOla6NqAlp/hSRIvogL87g7+bLQGzM2y+zQM9
F3qSdljLS3TRm6fe/Mgt+Ob7XApN1tIqyYjpW1YtoKMczksuADyIXOAipB+aRMoJM/H/4wI3/dVc
5BC1/M/3++hRF6GIRf+fSwjgYGwyq8AqRYg49ro4/ZALVpHIBJcI0hIbcxT//w0RV0UVk7qUtfLP
h4gN8bui8C2KeEoCLZoIXVmVtsjUmaUbtB84tAFTZiXadAQjxT+3W0YV9U3DNp1echPQAUmdKKWJ
nFH/zGhZXBp9a8KZofumta9WKzvoNHAGS/3IVoZHXiie6JYK8MCfhqBOF9tQNPzHC2O/nH0zwIO4
mrlOrC5BYiyO0BA1PKZwUjXgsQb/eO1f3zbZKn4XAhtb3FZDp2ot5AnO6IPp0H4M15S6SfzjupX9
4/rGDDc5oL0coAALl0DvYrlGoBwszyz8/Micij6iwy1vrGl/zpAdAXFcgxHIm6JLvjx+LPtuvs+i
fXNJOOtlt0wFvl9Kn8v6tR+erg/Xbi2z+T6Xeg1TkgrCvq9UT3Z+qWzrVFveCqbcpBM+ErPBuBYB
XB6uUSCvI0UETC7kGbzCowMo3YDAOkbnHIIJhghBtJsLNt5xiblOUg3CrvCOjK+xHGSVYG8UhTSX
lVWsT2VgDg3oVFaQ+HXra7MIIlrkBJcEOiid4dUQTlTLHBRL81edfoh1DwglndFdqAqqdS7M5Ayi
lexAoN1JoKNQAM3rz1FgrI72sAQRuHATP3lWb3Eh/hFqxq1pbgwBTm6Kll2vAZOMxqzBL+rCJ+UI
cPQ8fE402VPrVdRUrO8P6pvD3KAWs171IFfDa10KfUoSL3eaVB7zabzIUQJYvZ0DT5x6VIXAZNWe
jaJ2o74Nsnz6XPTTaYqVL20fHfq0P9Q0v2h5ekjV1jEM9L7mpAgqm9ROT8AeXMovWT/7BEgdbUlC
ueqCPtYMB+v6NEitl0prmA9f7DEJQdcS9l11mez4p1UXjWePBMrRxhp2SnuO0xSNVh3Ug6+ngP0g
/nso+K15odhiMhMbJlm/LNGPWrqdRKAokQku9SeqNMQK25MNEGP3bj3fNUZ43Yv9rQxQT7RLQsZM
5/Gec19MQ1yAZa6TGkfXXnX6YHeqoylPpAuH8UWev/UoOK5b3XVsY5TLaEQqNHTUguTLUKpjbKm+
vDS3+f+Rdl29cSPN9hcRYA6vTJNlBduy/EKs7W+Zc+avv6fkux6qxZ1e2C+GAQE8U93V1dUVTmkV
x0HmwTDHc0nb2ZI6wKTScaqOZnscB/+2JNvPtJUozDms9Uwfy4HWr7EVP8dwasvTz/mhv0u9YS/t
1C+hUznjvtxrdu8lJ/4zjSclcyYx69uotABSmkNyHor8sS1Uzyh1zmJuRwyvkr4rARzDbg5CSErE
6fEeAWMHpm43u50T+zyWfXnT0qzQGN1XwnjscglSRYfoXvfkI/HBZk+BO740nZ09W05+jva5X3/7
LF8sN8N/sbTe7d3d9opWv4LxisB60sQ1nY7ZcMyd4SduuostO8XkU3nPC5RzNpKtGgzHwWgCOhWl
5QnzxTTtReZs4vaqqgpI6EBdCQaNtxfWGFRLpGc/PeP/8qTbdPExbvCf7xP+yu+S8wiVvPRkNEkM
o3KM5qS05U5uORVgdHTf+UQrIFrLFRAu5MFKFNzuc/FDq16W4W9Q4DlFcNeG3JaJ7UUjHgAUwCLB
zaiiPk+NKZMZGXzJXw4YpoYmXrv328Owi13LlQ6/VfgIi/wLktG7YcKVapAqDMKD3oQHqyyQVu88
RR93lRA6KoZva1pYOuok84pXt0PoK3BGSfq2lDrZpEDdYXwo/24/h6cCA4JSp8gRxbAlB6u+r3PO
ncBbZUZ1amuRWqWByNEg+1Jd/SWoy9fbx3n7gF1XlVGaKOn6LtAAocNNwuztUMcwG/Hxz0CYu62Q
lzQbB6yeBl7drDK9FI2HScFbLu4uMZeb1WhJnSQkzMPo1Y80win5hnKmyTFtYhMUYlA98wzi9vm+
riBz242dEQixBuHqksbJe1qDQRP6KYk//9kiMnea2kvq0hKONCsf+uJb0tVnTZD92yj0lfdG5Jc0
bFu0DrZnTGvFEhIZY7vLwRRLVwqvOIqj2QZjPzC+ZdBjETCLMYMCSnWa/uW2IDwExlxgwGsc9COW
S8EM6x6+6P9uf3+zC2llj9j6HiWQusmKIcJ4VBs7PFHjk3HXv2iRoznNDlSSXDJ4nkyMPYhbswy1
hK7eCs/er5VP5XoNOrwxMD7xjtZB4GjDJpXRWkjWPIiKnho5VrFxJXBzZu50El9Ue3Iw4tWunGSn
/eAs6/YtdlVAOm6rW6wBLzbC0LSsIE+aPo7HxSeixuK5dnXbOIqolsD0PC5nMQ+WMR1zEk5VUQN2
Gp4z81sFNlAhjHYgkFMSHssRV3UYkzFoeRHIFcDy0U0+qtR1iatkKO56d3YzD/vYureXlVbt1rFm
jEeNmdnKQqch6P5C0bYefFdHcJpwPBDOZcKmtAcJCXtdBkppYAapTgTFy0HSYw4FEQ+GMR56NkrT
RPTSeit+CUftMoVFaoMf4zea9FfKbzImZJZFPHWpvCVrHqywdAP1UI8z547nCcN4Fuh8A6fHAhCh
KE5RqJ8qsznkXB6KzbsRFQBoGqNZN6LILFqZoglOSiYJxQ2ic8nuaVQsekRal8YT1U8Pofs7jvUa
kVk+K4wEVRFHyS2W5zDBHaw2HK3efH+tIZjFy6c4EDMBQpF5onNkHuRD51HJDvmgt8/QZsv9Go0x
v1UzlaVUQaAl9cGeIP9t+aEnOOqT9Fj9PZAXGO3/y8NvS0XWuPT3lUnM0yJHcxGkbIO7Jr20i6/y
Qmdb1/4agrG6vQLei0YDhLqjKcLprvGEnbrnDQyiFWLN0BqGsbKRtSiCaWEFq+WuEv+aqk+cLeIB
MJbVGrUyn2fIYe0j2a4wLIgs6/hdd0Hye9Ac/iRD3uYwljVQ5iYBe7Xk6snBMh569cdovNyWirM5
78r003gpwCdOm4P+eJDpK69Fadw6oS0GI+oGRIeeqeugNn2rZ8IoSb1aAafzG6zchFCNcUxwzfOQ
tnfpFxDrZGZlH8hCBqAquMjyXcnjQ/oXu3AFYIydrlUzGA9eJakOOqYRJp0to0CgPRPNc8JlsyRT
9l6vr3iMqTPiPqya8efKnQ0/PA54C+fQt9QFx4hzWx227vLVNrGOZyIPWdrUs+RK6t9SKTlC+6ho
HzuLV8D+yoB4SyrG3jVFUgYF6V3nik71EdTsFL7bx59iZ/Cife0bTp/gBpH9DGQj2g+zcG9LujlL
cy0qY/mKPu9y1YKoNCoL/ZxgFqhd4THd0Yjc5TMRM4CE0DWe+Kv8L9b+uqeMSVTbuZkqGdjqbvbQ
tnocTpkfuMtdi7ncMkqRjUP4YeRyOW05omuRGROpheqYJGSJUYR4VkcXfZ12+FU/YELiBR0zbtLa
ipP6ES7t/e3V3rZkV4EZ21mNomj0IQQ24vNk+Un32C5/uqGMiQGnSayF5BPIeKGLXuEHndu1TnXq
vNk9grQG07ijY/1M54YnH8fqsN5p3qt5HJpYWVTGq/DrJ8768b7PGJ0MUQ5RqLB+c3lfzrtW4NWn
kjdz4zyy/qhqjeDWIiszPswO5j2+Pv/EJ3gifoesGi/2+i8u4y+FYEsqWyMfwqiHQLVn7mQM+Rbu
lDvjEafeRSrNTlLMw54qjj/MW0X6+8rZUefOTCXapVLezfJTI365reVcqRiboiezYdLYTFc8Lmdl
P5zaC0XtUzRsS5gK2gk2P0bEE4qxJVKfYy6dRJjpc9lINj/2xUNgzEbaR0LRFtgruXDxkMyTj7eX
jWMcTMY4pHlttgNtyyD4erobQeyics7P5rN4ZfrYGhVT6yVjmBas0kPnhnsYBwz1DfaTQ4/iYscj
zd3kHVrhsSUrgx5MqR5DJs0e3OEQXBZf82PMG60wtdXYBX6zBzmFnz1EF0pW3V7QzdDKGp0xF1U0
V31E5nY8mrvwhNCKnTrBfjmOyB6Ba2nHDeZwvBR23lRTVtC7FPLSfNoCNxpqdI458jbiPnBETlqF
46WwaZUuzUKtiCBeUj1gXGyZFa7eXAJr4nhDr5xjN6yixRiMKsrjyYhJ8x/kwS0OyEj53b5O7Pll
emxdPGNAI4Xo76niZgU4d7XFmJJOwn3ZBVDY0ZH81lMOrdedWxASmS80X3BoEJfLvPmZRx61/SD4
ZZgtxpxkQtlObQdcehCkR8sbfdpEXpCW5wBajFFJzKRuiwg45iU6j97ithif3Dwvro7WCNNt3fAe
PYegXiLipdjlplc5F57FGB0jJJbODFsr7sRjdWhBcpd+KvZjbCPz74Qu98bjbSjjnkRj9kuXpAN6
Q4+VH/kKEgmYGm1nGE4/URvaUeVlLkiQf9dhME29vfSyOs/7VKX7oc1sJf0ggt0y00SnEB4LvXCi
inNoNq25jKeeomF6Myqq3+L1aqKVetBLoK5Boz5o/r3sdypxpRUEs3dy1oVNXQyAQEDBfDB4QcDN
C2/1fWarhL5VrRo8L64hukF+LsVvHPu8qXyyhnmGGuZ8oJLp7RrJSicoZY09WT4kh2AHTXAHO/Dl
D9Q0w8+rb9rLFRxzpgOt01JLgmcsVqdofgzCXRifRTHj7Pz2sl2lYnYe3Rlh2syAAa3hkjzUIHC/
vW6bR2glB7PvbTwpUdJgX6QEj5RjE3m5VThV/DTxKOG3X2grKEYFpEBox9oCFN1n6Sn2ps7WX1T0
9UsOsgTf+m/Rp9Dnhcq2gwtXWDYcIzeRaTa0U/QotXwE733trvetHcot7vXH28u57RSt0Bg3ITZm
fRiX/0eL8ASP3Oz5e+9KXrPr9wsn5L3tHa/gyIdYud9Zkk/LLL/6CJN70Z3DYi8nwdEuuk1R1dA1
fnAE5Cj+6wKsEMu6EZJIwC6Ox9lZ3AK2llLrw17zmtmePMqsl8/Kx9uwnHPAUibUaC2vY9pEffxY
D471O8yL0modGetRoFPMyihWbBl/WenHJngWZe/PRGAshjENy4TtgkveHVFtp0Yvt7+/fUn8MhWv
jtdqY0Q5bMpRJQuLob/6UZF2s7K/DcE9S4y1mPtizDG9hEJM5WecqJ11pzyCRBHhJRH0wxzjt+0r
rnaFsRiVMk7qogBO3aF9CE5MiybsEYUPtm4vHuh/PkWfiEKSN399k2t2pQ6vT5HVWnagr83Qw0bA
ik+uNwq2km/F3th1dxWiWL09v9bNCCdeHyaJ9M61uIr86uOtkGsp0uJGwy5SQp+SPj1apGSur8gx
+681gSsYE00xaj9CwMo4aOaD2Wg0yBiXqA1TybliOIr52ka5wpqzsK+znm7m8VRol6Q7zyUnxbj9
NlwtG9mPFcbURAV4hYBRogfnjLktn5uDcYpc/ZDZxR58BA64Yc/6F6QUHH7wkWOd2ArUXO3iQiix
moPyQzdRhlE0HOPBu1dkxnoEZo/JbAMggq8FRjBJJ90djpRhR3QR7s1vBa1X68n4HeKkDovcAa6x
Lst4b0mokeh8Kf2t3Pr6pDEWJZbHXspKbFztUYQxRWWadlcj/SPsup1xyDltwZvlkGs8xqQIiQUe
PhCaohIufKTQv3hI7mQ78/hryHN42HLTOal1NQ8hG5oqFl9yp++KX/loAW7Q+hDdTR4CB08k5W0r
zTEhLBFlJIR5N9ENTbQV7W7YK7tozydM4hxrhXE9CnOxNKGHilDt+tDakbRv0m+3ReFdOGxBqYw2
KCHRabu+ELtgvUP+1q0+E8kzvwyZdO2G7X1tJl0ZESk08gClFzCKaguqJH9YQHM1PugCJkV3zu/V
Eqx0kR0qr5Rz1Gbk3FvmJ6mN7G5CH+Hj7RXcNE2YeKhaaCbDP7SLK5mUUYxVxWgljJd4zpWngTt6
Z3PRVgCMYUpAZaWmKd6mGPFeHGSvduAM5rZxFxW2fh/vWpe8ezS8g6mPn87ddoBX8IyhGga9EnKl
w01dOc2h8M37ydZd1X45Kw+yj6kBLs/F315RzcQkeAMzJVkHGLQsVW9NQKyzg9h7hs7x6Xnfp7+v
dmwak7gbUnx/DJ+qbC+mnKqf7TOF2UT/CMCohJgjiomOEgrT9N7s5V7kh5fhaO1K1J/zCHu4aIx+
NP3QqWELcYj9+59cq3Ik7ka+yd20SSvRGG0wp7mACwxz0Yd+FX9UQBYWfP+dA3VdPebCqqdQqVCa
BYUT7kX905Rwtp8nAnNBtVUnjUmG70/Jpzz/Sw53KS85wNsT1r1tSzmoDBEYJmLoVK4nPeqgz1eQ
0OPH7blozJPYCmdRWULoWwOyXcHud6gv2pENF+15L/Myspz1Yz3bJJWiucYiukV8TtqL3Iy2wYu0
co4o69G2VaYGikAYmG4TSYZdFRyzve3vXTX5tblkZQVmNSy1vgREB45i1Wkd8IEMKOQs4Kykfrbj
VX9tPghUSwF3myZJOksHoc8jpuZ0teRGaIAzg8hGNM1WklOi/tB0//YR2naMVmCM66BOTRVNTUOB
+Bk8lqqDMj0N5cvyfe+PrnhOD4vH94u2FREjZjUQjIOZRGWOVqIlvbGkgG3ha4Ko0Fdfiv0MEh9Q
UDjp820hN72wKxhLtpUE86BZA8Ao6F8gxdHgkcz3wnhCsaRbY5v2vTjigkcV0Fn2fp7l5WdNs8vr
adreOYz2hqKANx+DON9eTphdVAtDKcHAIvoj4WlcO8JdhkoP7XFwFlz07VOIxkX39lpunrcVKmNz
w1QXhkEEaiN86FS/mA63v7/tRawAGM3A6K2ygWJIboyRIvFeeUYH3AfVDc7UAktlaNmO55htP1mv
mKwRFkJdF+BEI6R10Xc/iY3JXc8vVACnPMYHdKmAQZtKV5TE5uX7th9CK3jGKje6CmZhSoZhYgtm
qIRH/Wzas0s+QM05CpsmeQXFHHd5yrQALigSt/FXXT7F0mdd/y2nRrN02ZIxfttguWaMNlTGeJGB
8URDRlonR9lT45UH8z/0K24ayxUY69PIydi2GPTkTorghNND0F1y6y+9P4bj59uaub10V7GY8xb0
oWjpBcTK50ss+Zpwny+8NuDt1PZKHOZ4KWFvtg2SQ+7c2LktOuhoPv7Pcvov0lF0O7RG8MzI9nm+
SsUcN8XK23ghwDC4r0R3kF9urxqt/7uH3FUgtlJg6aKuQkk1bGJ8DrLnVL9P1e9qwqt92ew8xmS0
f5SOnUSUKFmsQ+/hSR9j0BQHbmfPvu5Hx2h3W6B/sbtXJOYIjZIKPnLMhnAH1cvvqEw2A2WTg4FL
LsX6F49K+kDdsefgbu6UrmDYBEaYaxLLMaQn44KGCoQwiNxTdpAs963H5lQY9nSkQU/jPld5sm5m
8nQLhNoShqabbF1JPkZ9lSYaldRh0JxX7lC1qIR2sC8PyOQdMAaOZ4s39eWKyOpLkBfy3KaEqIpO
Ur9gcBo43eADoWbq9oLykBirW9X4rBWo8AraRwxhNFvLDqt9IXAutO1t+7WE70pHJBOZcQUwZvU5
Nz4VvLazbfd0tWK0hyv3NNRHkFgLAKi+tB69u1FocDI+Tc4ETYw/cPWf9PvdiV7hkcArPBUNSJOo
Ak+zfxY2THvDU20RL/yYmzLcNLp42hsKHGGMzGaMbpQlrZSMUAcdg1by8jGrM6fOH25rAg+EMbqV
pUmxEBgI6EqY8xmm7tAm9jJHnBO8qQkrWRhT2zSiNeUBZBnTYz88TBEn8s4Rg+WQqKpMDwrYQFcq
hb0goPgL+mx0vKkBtBrv9v8qBtvAHC6NWLUwGODH1U9K3bqgU7vTeuVunIO9NBv7stR5oWKq4riF
ydjcdGqCIM6ASbaP7sRwB/pfNzpy61g2Ld5KOuY0qSqq+6sWm2Q9yY7soeDQbU55jCc5hUlid+Hc
j9vHdwXIHKcgamewdUO0WrOpdi9GPVu+m++XCLMESjf2I45/xlMT+vvq/IKeQxcXARJO2nmOS7vs
7Yw7ZJMHQsZ3BVKLXVaFHaQKewVkVrpdZ+d4/HH73G5a8NXSMcah08rJNOmuMIRPpvJkhoMvxhgS
U/p/hsPYhySPgzYxSScUb0Et72Q5Rug33EXjGAi2i2SMRfCPhVg0yzhE81mzvNtycL7PNo/U0oDx
0BHkCLOnUJZsgTstnIfA3Km91laLUMEEtcF5ChHxebotwbabd91ygzEEc2Z2iRoCQN11hxp9wx2i
BvSY57GAb7t5KyTGEKBLstCUBJsBjmkqoav8fFePdvFNf2ldzBVRPPh4uY0Zrj3HMdmOI6ygaZVX
h0frkzApCkBrtvJ9wI0+PKeOpNkg6PQExebl9nmbxhgEMwPVUbVgTaPOswZ0LXHZjThXhsFYAz3V
BmXugJCKkyPKaMX7UOa5PQcBrM+dJPHoB7kryFgG5NDbJaOTNKEfi1L3dYFW79ENEejMLikvRctb
QcZANLklplKBg1Wn92H10FnccSybTpcBF8iS4IfrbFo7mrsswehkuCgXCYnLaf8dNB47Db0LmcN7
EpIf8v6yvWIxuwXLEFojvd/nI9Frd3uqkeXXPWyXlKxkYjapWSS9aDGA2jUzUNIWiFylu8wXHhuM
CcXjbXbD79StLu55aaPtGNMKmdkvQ2ybHhE1VFg+Td/1I/EshZ9ABfQt8KUH68H0xedY+i3je11V
xvvrq65SrBmrOgWXzHgxeGHqbR389X02w122o9YU2Dt3lo5FdjEF97bp5WgFm8pW80FWJhG7NfjT
uUcrpbSrD92F+8ylK+KG9rG57F4uMEHVgBzSh9lTHTSP7XXMekAzwZGLte2lXNeMsfHW3I65NACL
2hgsBNld3O4IVS2P1tcFZSriXvjBHee4CYq3jIrgvkbvqLfWXVEq3QrxR1czUeUDxj3P5FG9bTpG
KwjSldUFgrl8Qmj0ZNGnkzH6be02osedN8hDYe6NsEwGK23oAa3Gp3TIj6CXPYCeQbODttrd1r5t
Y7ESiTFKhWh1aqtD/YRT+3cdOdWBmhqHb/oPTJvu0dMoxujGJ2aNmvP42DxYK2TGTOXN0qVBS8hT
5PZT6qQ8/u9/EU5Bqkc0UTPNPqmKsVH6hKoPpKfpiwD64g8UNk3c3KkVu/8ufK68+kzUqRWv6Gdb
Ga/IjD+1ZHVtaAWQs/pj2+WOkR6yvuQ5NKTS7860eUVhVL4arD6SJ6As3wdX89Nj6mie+IFaYXPf
crmVRTw8Rv8TsILXkgU81En5RC6XXqQ78TB4dKQtjEbcc7STB8gcBTGqFqtPAAjmSQriQz+f8h1G
a8+vHYZ4xPHOw5aZlEXR1EVLMw35HSnFIjVmRedBk3EWxAuGpDm6jCdjhtgjL+mzmaFYozFqMnfj
2JUYNgXjn9+RJ9wdywN1TobccrctjVxDMbqSgH8wFmJYFcP4MPT/aVDq1lUmg4PY0pE7AxsocxXX
dSgj9kcNVijszL3gIO1+lrjd1goODPvcCnQtjJLstdfopx9Ft1jFnZa36eyuxGEZoXTkYFqTWmCI
94fy06WT7oI9ldwILq8olqwde5TXYIwmZPMQTnkowhG17o38MKOCNLmfynul+uv26m2mQsATQxOo
RZ1Gc769xOQ4TSolBVKGBirZA1HxpwCFlvFufOXCbS5x6/whJOMXZsKo1fWCHZuPC86wtA8EW7nL
/h48DfUYxmjn32RONGbrdllLyejihLaBWkggZSOhYqqsL2Ub/uFKqhRdW7kDcTIpQzYCw0CEKd63
F+qXfOndBL71D5fXJ/Mv+vhr41QyXSu4DDz2cqK+pjNHD3DwFaeH3qU3hOXy2i62zcUVjNFHq0/z
kDh73JIoBVI7ip4iHn/cZoxutUkqY5PqIqtA6QCQ5Ny/SgQ2c08BpUDo5Kj45XJE8oRi7q907iKh
ErGC+mXMbDIe6n3gRyLSTNVnjDpyiIvDKnyO+vNg6e+rjSvMoB56HbDybvSCo4IhXpjh9Gg5MeoJ
qIdFx8uM0+zKXVvGsZuXaowHUk5qLMi99lP0VKCJmNo/x5P4zIt+crWTMSuimAhL1gEv/Nx7CD6A
Y1v6SuOjULud2Ly39GbAaq06jElRs2rKrAhwlEFDHeuepmKBX8fhlRpvCyabigoKcSTr2PLSKVPN
MTErID0ED1Sfi+JPJwb5MnSUnzfevNx02QDvvomMDxuQkKQ5FPQZM0YpECedun10J3ngn+B4Vpsq
uYJhtMMyMAw0qQFj5okdjRjqsqsqTpnfJlcKgie/ZGFUoi1SITEEgLTgVj5S5SzNuR0Oy168z7/g
IYjqj8izdqL7H4qGSIJ3F6quSypSCyAYY5+DqWU1aht1MM6RbT4s7vQxPb5Swi53YGh1Ejt5WC78
Auvtc7fCZWwMOod0CxMIUThX2sVhcXNP2ufO96Wxq7sQNCm8zMrmRbfCY4yLPBeTXFIt7YyZWrH+
zUh3HPO1lSTCsFhR0lXRQvEJc5VGZVOYct7Qa150hkN7iXdUUfYfYhR0aN/t2RWJjbV0qmqoQwEk
6QPNUIj/aj62SBSZbuVJj707fabwge7Pe5M3r3h72wwUfJloQLZ0nVlGAbHFXqPG7u6L5ENjwTWF
IiVfOeIyt2OfF9ncPH8rOPb8tZWERjn4llpy7updle71mrNvm73y8gqDOX5jUE+CSbQi6k7OQGu+
+MTOHXrmQfjUnVRXOs5uYqv7CCk42R73CFFzNIechPf7eV1UxkhjxN40lsTwF38ekIKj6ZXdUXsQ
3RxF6zyTtm2oV/IyehpWXRdY9DpVnujOK3x9tNUD5nR+J6ZdkzdmgbOF7DOkCqsUldIQbojcWZXs
fHB69Ij82RKyj5DWiIK0XoAy4YlPt0+3lz/0ru4jacrVytfK4RsbxqaBxrFZkhKsa3jBiXeNSzcr
6h4NG4U/hyJxOuK48uT9aMfEroApsXio8vaR1PLWb2CcwkWdzTAiXpfKnG2lec7nu34+m+aHoOVE
oDbv2qvCGIypHuVBGvUISHTXZqAYpIA8/yratNArGMa0KHEalAVtoWmGKNdKzmJp/aEkjDmpAtUs
W2LzSTDqiCpxiY/vP6QWNi/VlSiMSWkkrTFTosmjYIzsUeModVaEZ+1IQULqdhBPPIXg2WaDMSMN
GORrMxioIje6F0Bmkl8GW31CpyoaA4M73mCdzTTGynAajCEZCyOwCmLhESl+LX+mO0hwvk+O/DR/
gc0EfwrvFt80JiC/kFVFEU1RYZR+MkozjwtAFsmjOu3GrrbrmNeluh1uWqEwCq8agpFqdCNMfvBK
n2WJaNOjiDw690uXY7roN787yCs0Ru/DUAqmRceVWnyh1sD2U7qLfPVArXr6t2zHTe/y1pA5BBNq
Y9XMAJ75qfe+0ggmDPt6MX+k5/S+fcp2nc/VzE1btRKROQ+GpOZyomNBw8/E1NQ9hcfwLDyq7hzb
2o5eCOO+e8n4gcPNm9XUDV1UML5bZcOUmh5W+mzA62vR3hQ5ygkxe1u7aMfS759/i6ZJXqHRr1k9
YBMjHcExgQNIrELpHgWS3oxLiIxlxu0q2DSXKzDmKIjVYijhRGCoBSn2bfvE0cttPbmuHXMKNCu3
5GTpfxY9La5k1w7iUe2I9Rs8chViycF0Z58Du60rV1jmOMx4FugS0c9QOHFxqQ04dTIw5umgLQJf
3s46JE505HmavOVkToWcI1pr5oAVy7t0vld4jULb1tkSJVTuYpIfJpa8VY6mMnOxpCTEzzAp4okI
k9LkMwo1xD4vsLEpzxWOdbvKUUxyk4iCQsWvxZMW/M3Zp02ztQJgwmyFGcdpXmLBiBiBOgeV3F4e
Ow9nC7wfwrngmmWeSMzxioZIbuUIK0hkXblX78DpmSNXryPGAFLDr/pjw1PGzTOwEpI9ZKjAKYPs
/5XROAcpLrpwr3rTXv4xzE71FzhOTrz8EQ+UOXiDMqJ2hIh4mnY/oMZfLy4zL6HJw2BOWay3Ut5b
UI8YZdWm14kPcfpwW0N4EMyJSqulmBZiCEnNwBmH1FmUY82je9h8zSg01xchDENHOurtscpnuTeH
qKWYef6X4VNbOJJDZ9EtjiB6dW+LtJkUWKG9httWFt6sjGXKqF2te52qkKASBiXwJ7zz0YYeP+XP
uveHiMwxW7RWygKdEP3Jp1619KFBORbKT31isIg/8KoStk7ZWkTmlMXJoBRCjStTWO6jarKFLLM5
Mm2ZjjUEc6q0ulVkswfE4M8eMdIFHzUve3WwiAuPV9O/rSPIbaOPRAaRvsG4H9IwNGquA4/Y6Ohx
GLiqK1zI7+DryJbag3TsFxjjhY9JqGmViZOlSZ8jY5dogdNiajdnCbduyTUKo/bm0msmZsqg5MvD
e/cRFdDgv0TvNvpAdD8+oB7BTRE84JUlcoRjmXhnIezM5HUl44Mio6bjQ89LZm/q33X92PZTdQxH
awhh/XQEj632Xsifbq8dD4BR8FGvLEvEUB7XQhV3fm8NH29/n+wa68+vtoYl303GaJKNBVujBp6U
fgxB712DkVRSnD/DITlXtkiZTCnAuHacIuGhEEDXYxaYP/rSzS+3cXh7Tn9f4YBJ3OimCOslFru6
/VopD735h0vGXBV49dfghIMoErqZ4lM4ozLpe9hwNn6zpna9M4wdKNNBSxpqP6+94KG5J6fS8MKz
4QmXnz66htucxzrHWz7GHkiNEZRqCdCw+mH1qChrdwnPGaPTfkvlGGswtosUvlJfyK8Bvfy1OI4f
1+CIwjZHwaWMgow0oaw/mxnolvVnLdjf1rbt0wMaD9Saagpm773VNh3VEVUi4L6zLITRml2pRp6s
73KJF77YFuYKxOgcrHQvZ3qNR34s+7mm3Jch4oVm8BsJdkW6wjA6p9S1Ms0t5GkwGric7+Rc4tgB
niCMggVN0mpjD4TIPCrtPfRLFD/d3pTNx8taCkbB6jYcTasGxvQdvOFE1RtPdvW83C0YBHou/Va0
uVlossPvlRplsqqIATfG629a2Z1xEXrLSIBJc8lRC/GSPE9OeaDCdzm3eU73ZtBHka5wjDkNWjGM
MDTonxLnEiUs7blDtI5fY7St41coRscbxQikCCYPvDHHpTyaaOqWTG+ceC2G/7JtVyBGxxVMlRQz
SkkR4eWro3UwvMrLX+egZ87AuSloiW7tGKPrnSiMsxwDrtO82Ppfy61d3czVrDeJ0fUYVArTOAEh
OWBWn10UqFOMv2IOQbMPDyIGdwhHCkxbh2hnvEj38QdeQn1z62RJQokYRiDBy3trnqxBzVKzsOAd
V+jCPg3VkzIstmiF7u0Tt7mUKxzGSanaOqS0FEztuFzGqXNC1eJAbNqNFYTyVhSxmZKiUwCxmPsB
WwVWN3X5dluMbQ1cgZCcq0Os1rOZDtTGElk23suvlYKDHYEkGXEPcx953DjLptlAdTP4kdGzCbar
t4iYTlg3cSzQ44Le6jkmn5gf69dRJ8ILL7K5rQ6/wFhqjziWazkeAVZlH8qws60M3F3h/zpQP99e
yG19uAIxejdlfVoO6M5AFfBz1N5FCiczsq0M1+8z+jZNQ68JCQSZgl1WHqvsqKdfbouw/Qy77gzb
QV41o5FGGmSgNwvxxVLKWjyQSRcOvGcEb2cYxcOozVaZ6oAqN3706nMT604lOkvzO4TcCrIgloRX
AyqoGZunFWLdq9TOKBt32mCP2WMp2ZyF29wcun4NS0dlPstokXamOJnA/plOQoUlpvbeCzhCaIP3
MZQehbC82ag8SObmkJOkakwVexVoo2tp6r4pLEfgvmE2dMISNUPVLBnT2i0U87w9rVE7jCZqEH+O
I64fUYN4sP76SfmoCZhScnsl35+it2iMbRClphMLIZHdQuz3pdqdwiBwb0O8X7g3EKxFkIVoaWcp
lV1ZPqryHUi7sp7jUtKvfHvNvoVgbMEiF0HfVRmmG4LV8Z8hAvKeFwji7Y3G2oQgSK0pAA5FrIdD
5EwnFSSqxq7woq+8zN5GaO2tVMx1ZIhFVVUi0DA+CdYBobxL9xw7HSjBy5fKyRxe6ebG3USIaK3A
PAbLlNnQYTDofVyFBaZRoqkteqERCSk6EGzliPmeTxY3Y/8vIv4CZKOHZdRaapMC0OiczqU6k/Qk
2RGSpurkE11C84m3rGR+3uvKFZLRFTkJzSIkSHFGdMDI7Va8r9CUoER2XHEIALZP1xWL0ZcB+Q1h
pB0UsjPeUbqyv320thXSlJDIAyGDrr2L40VTLg8Rji961dPP+tE4BYckcdIYvkTpWy/ccC/94ner
twJkrJPcaeFUtgBUd/1nDNGwicQ9+qYcFS8v7N9wXaCQsKoi+DmpiJJsy8pZMpKoWIIEC9g7Awa3
Gb6yNw+U3yjvu98hdHmLxph4SUDPlJa/ml7RCfcYEneM/wdVtCUnsNsP4jOvdn9TP1biMVdlI3ex
FoQAjAeQxkS6PfM0cNP4rhCY/Zp7K18aAcbXmu/HeReq30uVM8vrvV/xdtWYKyRO9bEITezRvCBz
0j8u0nBMMS+mm0LOZcVBYm+SuDLK2oixXK1cuVKIorS89rSp9MSaxynN2RmWOQ6N+KaFClQYJjW0
U/NTzYsbb5u+686wd4kUK0Zt1UAQuvLr0I+HRAjOCMN6mQri1GSJbcOIv0dJ7Ch6eIrj5n6yansM
VX+UkqfbduSVIfv9sf51zlhHNOrqxWpF/Bhi/1vc8TG8mz3xIta2tLe85FlDVVDmhWhgKe5Q9vva
tkU108KBd8duPGjfqJNGO7M68mVuqGkYQ53US3FIDhNK/GliSYgJT3Two9lOd5o3oAY4sKuvxot1
vr0WGzHRtz+AsTmdlHWxQs5EcZadCLkYhAnQCK27i1PZ9T2GMe0Nl5fV4pxTjTE9hqE1cadjA4rl
zsq/1FprdwGP/nNLqXVRRpmQLOnveeBqPV/MiBpd5b73Eqvdx2P/6fbqbTD3wekXNY0qp8X3pFi1
Osdq2uN5WyaLY4nlFzAZuEUoHDLcD0MxuXgcPMVTBns3KH/r0v+R9mXLcfNIs0/ECC4gCd5yafaq
3ZbtG4Zly9z3nU9/EvrOjCiI05jfc+ULhZkNoFBVAKoytR9LZZ2UZP6uLNE3tc+/zEnT2108/4qq
xCVj9pVWskipesuTrH8lZ2RKXqVKPWMmIuOh7p/k8dKWF70UTMZGG+nHyeBMSWvNJW4YTwm5dK70
bTgwJpkRDRWxzzhl26fgOThVF1GKszk6RdUoVXBb8YkkbGnRwJFgidyy/Qpj6pJ7SmO7EJIgbNrT
Ow5/+60OmqaljFyktionn+it1JD76/bE4hPvmAxUtsmahfdDKJh/9AbL3NSmwZr0DVM7FHW+k/X2
S1sGPrHU205K3KgVlTiIILmQaeVyvpQ1IBeqnBujcbWMeqbllGglLSLF07VQcHzZnMfVILkIGqZp
JZdskGF21MmFdoKrjO3vW9TEoZLVqXMHiU5ttaZGTYebZN+z7LGA4Pf1Vdq4KoahY4n+hcDtpygI
52BhTYg1egnACGNjtbr6Ri9cbf4ly7uZXtLp3JjCiwCWrX+2j3dgboe14AiNiwrAvQ6JbNYI2yRQ
+LEgkBA+ivi6ta2zw3qYnJfOorQwxgY0FeGE8uUlO6RdjPsA09Hy6ZSW8W7KyUEtjENTaDtV/17X
cmPP4CDp2glMXPIlj3NHn0FcLnWOMua3Ch0f42KQ3UXubms1PCMl8NuQOk1CbaOZznVU3C764tOh
OCZKfLCMZZeNECSJ6Ytq5Ke6rt0+SQ/X13PTgayWk9t1pJVUabYwTkq+zZM79QO6IfeD1Yjshi3P
teXj9poCctlg+qfXrDsTZwGDUHSLhn4IOZJTYKMaYSc6wog2A7fZ6nao82phpmrWdqTdB2hxuD57
AgS+u7NHIRjpmU3OQ3enhtZ+yeNf/xsEd4gdoxzESwzC6F5ocpqLH9e/L1gXwo6BqySMlGVr1ez7
pdLbFiQg5+daGIQ3WvE+eA2+i3NpjUxvKphZmh7M6FSk54jcjpPftee5PSrVQy56et7oLPsIyTkq
o61xbdeztcGBMn+QPeuR6cNXjzNaEw6jOx4mH+pJ9+qpcESWJ9hV/GE2XOJJ1zNgS/rvMSicXtql
KQibRV3Tm4tHDJOY1DQ+d9MvRgbGIg03lVX+g4C+Ir5MsaBD703u49PG1WV8h+qIzW+ecmUgai1V
OmHUieHcpfbUFg9WoPcuaE4MJ1KiXdnOXibfW3p0NBHP0n7wc9OKnL77atZoK+qnSx6lu9Kir3or
v5oDgbBeUvlaLZ+b0PTDufL61HTQu+xrtNo3ZuKpBBduqeoFoWxbafkz1WN06KXL3UzMSHDU3JzD
1fg4x6TB/lNpRGpDpdaZa0jSZM9qNAtQNuMJoxfBZRtRNV6XEWzhrZRSrFSKY55Rnig4uGS6j3Er
VTaGwC0xx/Z5yd7BuOBl6FLWzshpXCOAI89l46uuRjc49+2DNHQ6Uj5pRnNIgml33Zdsmv1qkFww
0QxpqhIC3Doa95K5HPE2cNKj2s4V6dt1qO2Ee4XFLZs1RrQoB0xoOIODJqHorI9Mt6/Gg9zpxxm8
r3agEdWmYe9oiu5OZnJYmuJ7Uw1OE+sUZ24YFyrJb+NR9J6+GRZ0E2cj9MHIyFc/+tQknmjcVqGK
El1UKZr6QR5MQSK5aU9QQUVxAPiBZb7Rf+pDKQ1QvYFjTdfYraEf5p78aYbGnabAKXL94fp8b+6S
FR4XJkAUgYPqhNvAfuqhPfdnKl5bsxFsEhEIN28N6YOuqgCimPVBj9DRqSQ+VWPB3G0uz2osXGSI
cUxrcO2jujR6TOQLHV6vz9X29zVQsONxx0RD7Mflj43BkqDzimp3o7xJkvq2J//3Ah4ENxiWwdih
cRnM7TR1iomhRhGGELZ2bj302ZfFqv9qOd5BuC3WQVIonXS8ixYN+haTYU9yyYvr4i+uztdj4aYr
VKpsyAh2C/KDgyXlTiEkUNtekX+PhC/dRMyZmrbGdPWzdQ9dwUeiLN71Rd/ekO8QXJ5Wqao6gLcY
168t2LHC2l+6cq8WqMlOqptkbgTcDZsjMmW8vYJI5zPjAI26cG5jcBBVy0mnN8v4dH04ou9zIcSs
dGO0IkTFUc/8ybAOdTO5fwOBYKhj9VX97YlqlVgEfZzqSCIQErUKMJ0j6YJJ2lwT8x2BDXKFAIl1
pVYaIFjq71l7Uom0X+Yfo36gVPT0+VZa8SnmrrCYb1thle3SZgljgK5SahNr+aHk5jdDq71W6b91
pPelQLkoSuqXg36cJuMeTNHoKcqejJru+2V6NMjitTIOi0R/QYHgfTg9xEvljYr+p+xaP0zaxsbl
u4fSQdwbKIOd6fNJivLjRNs7dMOiPlV2Jg2i5qi6XuJ51yRlYefEOHSyeehRpYM7Qb8Yehz18qek
RImhMnTPulXmdhiTY5bg7rPHKtDlcH2hN936amo4W5KGJhlpiLRAMrKdAaWDWVH3RpwIsg8RDOcT
iRqM2WRhBbL4nDa/oxZ9MWCJvT6WzYdTwzQNE1QHqNTmi6AW0msS5GuRd3w1fMZUJCNjBFuceZF8
fforGgC4+hUgF3nTqGg6yihBlU4Fx86Mw0zXnOs43V8f2fZmeR8YF3ytISVJx8gf5Sh1lwn6Smps
L8bNTH4Lu6q3vcs7Frcx5bqepZiRPybV9xLiUbQT7PzNNxdUhSgy641BgQUXVKZB6jvU2EIxBEVQ
7viVOIqtvYBbILTLCDLUymvkiU597JufXMA7Jv9opQ5NquLeDHVEWXcYBogDR92DYsW7OI1OclU7
8bh8V3tRKrxp9ytYLvKkQ7XUekdgkbpst7S24xS0IjMRWP5mcr+C4exQzszFHClmFLHzJ0lBJliR
3FYisLammSC737TFFRZni8RU8sBk9JZBl7wupblTpNyLE72yAzmCWG/0N6GIEp1oULSDxXCuI8kX
A5Rx8FB59zDR78EgMkc2OZ9N4x2AS6UmcI0lQYSUsJ5MJ5bNXdnlR0uSvxbFdCOV9FQV3Rkkjo4V
9PsmW17CoBXxRGxuOsZhrOPYhJFyk5rpuboojAl6IGezf1VC0VOLCIDb1UEPISUaw/67yCuSp2h6
uu6hNvSo4QpXI+BibK73SzIxACbpavjD2dxPEBWzblIL9FwUJKTKKzpkIWI7ix7UNu+9UZdAQVVk
4UmNT+pnKWnjSdIX9NrNHgRg4PIr8J8zVkERweTWhl5B8aUyWlWGatYZiys1rpLUdkAOY3J/fS5F
GJzTMLMeKsYpMAbTcDoz9TQTBEyKKXpi3TL89Vg4r1EEUtsMC3DGDFQhmht7uQMTH46Mn6T70ooI
1Tcd/xqQs3IVauk5IVgniTxUwZeh9qf4jLv7orvpwQWapG4GoV6oPcQHMp3E2vBs4vidvsbnNoFZ
hE09GsD/VztK7Z7VHdlnzu/rK7iZiayRuN2QLlk+tSWmNrj8Y5ExagfBn9x4kt/4krITze1WfFsD
cnlcJnVFriUArIvXuurtHuTxMjo7rOml1OyEWMI+COYWP02mYcrY9QbYzvgoHppd2yVLIbvG9CMx
H/Lqi0FvLf0o619GUczZns93MD58G20YSpKZy28NAxWoGlKPTad6y5TntdEWUctscIhYSE/+PTq+
8mRGu/+goHIMulnlQw7iswrMXGBfD2wkX7fZxUBlq+hqarOObA3KbciuGCur7UrwqUFRk5E9oRD5
jrjJTbYf98IKC7bbriwgH3MaqqatHmIBGRlMfGJlhg18drurD9URjTOiFGzTra2mlNt90ijhOjwA
XtefEhWUida9qotYREQg3MaLTS0pJgNTOEm3FfyzWd20sei9c3OzmRo1qSXjQoqve+4tkqh1mMko
v/uHeOi/E85kE/JpgVYw3J62uliSUw02aFQ3RnubzE/XvZTo+1xmNZIqpqmFYUzBsZofuvBw/fvb
/n41AC6zUs1oQjdoIsPfYp5c6GfQ39kpPf9D05GiLeEsopfYfM0C7em/14at3eqsH2Zz2EgVBrV0
ntqDgWRn9LcEarFq/GCp7I5hzkTcIJtG947JV2BMzTyOaNqTXbN+ktGHJnffZrBOXJ9NEQiXFYzz
qKSTlaJ/Ojuqk1/SgzIJbvs2i65Wk8eLsoHrrcktDQNhxElv1Crosw9tydEXu0XllQqmRxraHVhq
BKPbthWLicDjFKbjLevjutEuqmu8RckQmGI84amX3Hb72DF9DfSZ+a5wRDX3mzEFBJ14hUOZlIwX
gY+I/WC2jVRoy5voswwi5foSQR4xRUpQ7mj+V0X+azxuOycWXTIU2SAn6FOvl4uLHotUYrdi8hqC
29HZVFfDAilrtw4fE+sSWmdWUK1Mv+ZUt2Pz+3WL3My713Dc/g6HbCAVBZzsgyrzsJwWP31S7X+I
xK5jbfmqNRS3rQsZDLwoVUOKDyYGcgnlh+vf34y9KwA+sa+NspKHCQAVK4CHNaSouvS7t3wN13Mv
ArjPpJwIHe/G9za1KzeV6jTq0wj52nxU3oRrFl8/JnbqCvlvRUjqRzNfchXqqWzmwhumY73swwvT
iGsuojLxLQe1HhK3g9u5WMCHT1BnGPhmcBq7fSd0UFs5yxqDmclq2ow8t5qJWdxMdtTPvTRFHSoq
6pqv/S/GMFH5i6jDTWgZnJ8ws7An+ghM+Zj97v3cN1ECO8ZQImYk1yJRboGhv7no1QhJofQ9NYE2
WaYzB76MTOlvbE9TwR8P1T6T8O+Tyhw3apOpi0svFaoupBvzUh9YHbGQVHpzuVZInO21cUSkNMZg
WJ9v5ORHEHWlDrsO0Jzy0RqFml3bLmmFyBkhTat4jHMgMt12dgWc3Aa7eceas/+qdpyusDhjnK1s
TkcWQCzIzv5ZXEbOilB5iS27dpkSbLzTBRUfW5dva0jeFvOMNommgBwvA1+cfugr3dGqOy3/WYrU
PzeTgTUWF6/yKNTaboGZ9MdlZ+6WffFSOoMdHkLfhAOp/G60LaHOhSqyGS6GpWFdtMYM2ORAMpvJ
UEBxAAymFBSf4Mc5DFD11UEcGd6SXfkoucaNWMx4g0gV7nm1tFxkMxvctkPOHUu7Z7zX/YXeMeGZ
Zl/+YKek4dTvqG0dyV6Casqj+X1+Fp2WNmuk1j+Bi3hRJwelZLKlLm3rl7mbTrhm9ai73Ae39Fxl
NvN2pjvfBxBvEaGLVoE/cKPzodabHrat3Fp7/ZEcNTc80nPoxfC6zAXmBwvqtvVB8UCSeKr+i3iy
6Qnf14A/gitFaISWBUNoxucye1GooB5327GvAHjvpE66EcgAYOqp+QMT7wrPrKEB5OJHKrhmFo2G
c0yLmWW1pWBCDXWw0/Lcq38Ebp39XP64uDIYvmUDJWjLoBMMR0clmBfi8pUepsrp3cXrb8XE5Zvh
fjV7nCuC7lmOGyA2oOL33ONl6os1eoIhiTA4F5SNePYyFAxJuV1AMxZCNAO9nr/HX9XpHxcEhopJ
kNWyfXVtGjn/k+SyGhAWs1gXK+u7GUGWLmYVFg2N8zBzqY1VV7DVMn1JgkwX3oWkSBTqBc5U55wI
CtFzI1OBYu3jGw0KU5IDasfbxWEcY4zu9/qCCYycl1pu6spaUG2BC15pJ6eZnS6/rgOI9iwvCWYE
NKYScwrZ+Z+gFJyzNwFLcFWKafUE02dwHmKop6HNKqCxTmPZK1ya2BayP1BEgMA789WH68MTzR/7
Pavkb5yJ1akJ21PRRQtq2xiFnO5bd+ArL2Gwn7CCmBJlHmiKIc1HioYuvNHs0VeMg4fYGgQ7iefk
V7K07sCDuOCajO3cbq/7kBPZic4dm3e16yFxXgIHfHVKZ8za8Mu035wEouRDeO7xltz4oy3Sphat
EuchxkHFUbQBXiFPdtai9EO2RBtXhMG5h9YwpyhnGNmZ/KmQfOFJy6sPjTd5IVM3vYi2rijl4Xlg
p7IsNfQxQ/HiTzzj+mf2VLT+Ea/0m33rWn5xyp7Hu9Y1IaY2g4BIOkyC5Fa0uXlu2GhJ+35grlf1
mX5E64C1/sQIWcpduBPpFwrRuAs1qqfVrL2ZDTYCzkHgvXWyBGNluskkcURXXIIl5cn5zXJeeq3C
6Mb8UYF0eps8XfcezM6vRC6+tDXK6NIWLFqmVeME4KpbRlstb/Xqy3Uc0YbjifeXpWnkaABQ11Z2
g/rWPGjvoJvikGjYWyT+Zo36NyIVz1043ptgJlfDp54ableGz3mXC5zmZiTV39TQUIxj8A9RUVup
6VIgUS6Mn0Z3sYxTIonKLbfz4XcQPh+eZ20c5xIgySHep+DuaZ0I/M/tzvieeqFXJ27ywjrUNU99
GUYnwzt3nTjT311GrH4HZ7RVDuLdrsXvGB3qs8bY6lFyWDYOppIvorujTYNagXHhL7dMks3WgkHr
57Yq7Fr/EieHQtpftyfBAvIPUaoKIsKQAiaub9TgoTUeBvr1f4Nge3MV9dpAMsM4xbTV81MY4SGv
uKAOXuC0t6fLQOW6ispyma9UmUiINkh9QvajB3aaeXhrdmjoh6EgQ926BLDQO6yCJETTZb7coet1
HYIDHZ4JZQhBD+lz2rfHRp2ftXTO7LaKRM8CWwuEVJEx1GqKgsLpj7PXp1phVH3zz0shapn25TFx
g4MKDgjL7w+Nk/zQBGNk8Y33ZWtINterBcvjeujmoAZdstHuqDrcmGjcsSPoXA09iNdpcTtJhehA
uJXuWRq0pjS8BsjK24vBCrSSA2muQvQBDgp96JTJC6rZVprClnpvbP6kcY/mactES43iSG2Boq74
Aj5s/7qtbi7v6ldwtqqoDW2DFL9C679JyT0xEntUPDU9kuz+OtJmCLRQbYQnfJOC5IjzJlM96WUj
jzK8yeB2B/CIHKvT9MbVi/syQXjftKIVGOdNFHPQ0DM54Um9qtwibvaRkfmhkXqCQW2azgqHS6KN
IajHyMCg0OfKhD/15/qmB7Vy1NnjTvJLNzoy/avqR7irXAE2W5tPZrvC5tYurVUZ/XrAbr3qoB5V
3NhEt+qd/FieA7vE65lQpkOEyO3NpC/0ZoxnvLFq5WFBMU0+icLA5kvZ2ky4zRgHeoQKZ4wqiaGU
yXL5yP1l/pic2e0gYyS6fNoeEqWybugqqPK4QytRJCuhOvybHL9m6UGWX66v0maqa6Ev//8D8MFc
0SBBPpCevTX2P1undnJ2r2mnD8Wb+IFy//YCaI/f/1Gm1TvXerr+E7Zt9P0XcBtPSdJqXJQWLhwE
ySN5DoonSf+VKrrdNT8XdCVehxPMKM9yUpNEQ8M0Bpwbu9Q8T+Hj9e9vRb71hHJbbqqpvnQWVizT
amdAK29uXRTkQKlog237xvd5YwNdeeggyuJ+CDFvI3TVB2SfFsr07WAYzmlkPUi9+nx9YNs+6x2P
212dZAxg1cHEJdLPuHjQg7slEbGhCs2R215DlSlZxNrPiU/+oER+Z8V2dRvtoKZ6kaHVwlhWNKfz
Y3fwqy+JV3wRsYf+hx3+Pk4276t5VeZICrUKPyGF0tubMjjETTVf3mETQhZKtMNF9sK2xwrOymlK
U5Mto9XtVPLYajfBrLtVeLi+fJs0NmvD5FxJXMVVT0esHwLcmfhMa6d/xfX1HpoxdxZI3DSngEzH
V1YoCrLCB/Uvbn0t5IME2RqcGZ8SLgWBKGEPzxnrqde0eNJYzP31MdLNzb3C4CbTtOSlnkuMMS6y
J10z97E+PqQ1+dW0rdPOpqu3pZfWta0Z40O0aHt5Br/4HESO1FSh3eN/FqpxRm7lhsZ4UpP0Ty1J
B7TnLM4sob41iva1FVZ2XqtHvSU305j+6ePka9yqNzKOWsWy2JGpHAlNjrMSt2gLDndLqR5nCSeU
XPWqMfgRq/0hGtuXuk8OSQ0NXcPonLrJjkFmeEke+VqnemDTdvKMJHZWz0eQk7tBKM323NKzHiRO
six3sbT4UZ8v9tQlox2Wya+l6JyyUd2wVj0lUfZyKKFYtthXlN7I0fy9KRbPYGTdctzb0yIdQRft
BHHzFW/wKHeNagdSyftkSi440dozyUe77qqdagUXdFn5KRHlQZsvO2uj4Iwyr+ekywNstvgnOaZ7
61T66gFPhzfBjl3M0kcmG4O3nbvxWRXVSm8GnndjeSMOWu28hlLdVC0YpBVK9oKTateclvCypK8U
1aKziFt103+inRIh1STohuQCQzjrao8uS8S53Anp1wA8hp2gY1QEwYUEmik5yVC84bbFnRn6mvGU
/oUCtCVbq2FwYUBfAhyDE4bhZU/w0O4EIdzlpnWpDSFVpmLnab+vb+tt16WjRAQsplCUe7uRWK1U
N5MuambUYhGf+pJNX6vH/GuHth+XIGOxbmKnbT3DDuzOL17nDpeCIi+9ObOrX8DNrFpOmlEsqD+k
RXZj6PIlwkaHiJR7faQiGG5y28WQ2izHQJVQ9ruq3TVZeyI1EZS7b8YcHVyuOvwwWGm5XTeSdFKK
COWneQih3cwfZ/ga8tWU/oa0wHoH4qsByYAGj7RkQNElqR+L9NANgoPbZhq0guDSx3mIFt1oMWVD
Mv5K++K2K6g9VgUOPB0IvoJc1NK+fVJcIXKHt8IImlRuUVc74tnAAg+cfFiOEICGUI3llt51i2BL
8ekUpcNFoj2Mtepz2Ug4yYOWx7hvSA6BjzwPcpjWG3/6dZhtw3uH4QKnRANF6TNkIaQIPVycgu8s
qo5EGoTPcGx2rg2Isz0tgWjjuGBA0YHpDOr7BGndcl+C5iS+FfEjCYbFP8IVVpogrYLP1Y3Irqbz
nP8opIfrU7dZrmm9LxH/DpfTPKtAToNjZ1AeJNWQ3XCRPbNODjmIueLYvGu0OvGUgvyEaNjzlJWe
nkJYXs68wJIFW1s0Ys44zUSxFipjIQtLtYeptStFske1Eziq7V33b3sxuGBWN2EbaDpWMUj0Uz7J
djWjdbHOHMh87edBRHW9nSes5pjzv1aowQE3bFjfpm/VAbSeeIqJ0figo/Kid4tT5wW27pBTf0pf
BOsrsFj+7Q5dzWWHclIU63+zbtmJ3/genMfd9LVzxLUugv1ucAcgaS7JbKaYWPZQqL09uf83Qr4i
M+Hcit4knWRWOKXOenuU6+BLn8j+NA9/Y42GikSKGIjdKvsZq8DdmvKCvgpk1Yr2tZFOzfCl1X5e
X57NWLaC4CZsDPuFJCkso6wtJwZdTaugzLeenEhEcbU5Zyskbs6WdExTExokbmceiuik6i96/eX6
YLYhDBVcCVDPNfnK79CSxs6MYGqUPk6l4VjRZOuRqOpRhMJtJn1JzSIugBJZtzgxyChjlzLBrhFh
sL+vVl6pZAsNPEgTl6LwS8U6ZyQ7ZekiOFRu9jhA4/7fM8Yvf5BUha4BRxuSH6pV+lNAj3KX/Qry
5mQivWnk6aWumn0CToLri7Vtee/QnD1kkh4i3cZWHePRIVXvGeGDKrkkLgRAbD0+hUzDwmGEKOhs
5wOMnIdSHkwwvFh6buNX1RK13G6HsBUCFzVCjRY6KFqY14mIo3rhsdlnJ8NWHN1Rd/3tvBdpP2wG
kBUiF0ACK1ZRVAcbDBLrvs7pfT2qoz2XoVsQ+ZDqpBFErP9gKe+zyFk9neuhoBOWS9bC+yKChLJc
7JN4+aJE+slKG3DBGn5fdaeGiug0t1PG1Wi53dBDbsDSY4y29SBT7UBq3O32i18f8h0MRrAntu3y
faDclqjNMddlFQNtzL2ynM3h95g89FCeu27+ohXkzF9v5qmiBDCL9tCX3tRkNkGnpTGfZ+N/xeLS
00xKCQG1E1yvhRqI6Kc5/JjV1xxBPxUcoTcvBVYrxaWn+VgUWc78ScXOkfX3qjxaqeUM04tUOkT7
C1ZDMOP8a2fzVR7ZmDQpSCwRH9tvRiejD3BPIgEb+mYd+BqEOyGZiRaVucHswWVvQBmeK0HrCdML
d3/T/bWG4vwIWmsCi2rwI4HxDc+kthr8nPDPdcNjm+WKO+RrO5De1p0pwRgsJfGWyPoeF7rfgcfo
b3DwymugBUuR8fb/MYTFVSnn8oTnJGVa/F6dH02tsHXai7rZNjcSBaGwqaFXD3ejH3EUIzVaOWcP
ZWXj1KYTqo8tSA8iCRQ4zSCIJduuiEK8QNMUVUeT1Ue0oqrxsistzBUpO/PEyqjlRx1C9qxyOn75
i6VagXE+t5mVLhlaTCHJyHONKSxpsqva9ut1mM0ACcpHEDJrhAkNfxwTXlIVa14UROL8eax+gN5I
YAqbLnUFwPkfGsRmUNcAKKs/NYRWwJxd/caznHN9HNtxGO4AYR6cWWCF+TgQvQejg5GQt9dFdtOl
2OUXcojPjJsb5TSncCeS8NueundEbmTmVE6J1GqyW0uMweGFDoKp2zq6KTJa48FiA+kl2N3HMbXW
gEYodsXL3oGJv+zGm+wOBQOehJtrvK9rqIOUd6CIewndTDShKj7O+YoP4JwB9oFSjKGKA0jrzR4I
OXbmg4GeW9YvoN0pB8HyidC4nRyD5FDLWdEEayNnnjb9YrhMKSnf4W7oSYC2YZQfxsbFebCBWjSJ
4DeyM/Pr8kU5Ra71AE3E+E1tPd6VL/Gj6H1sw2A+oHImqrSlQqEIhQBJEq9NzF1vxO71kW04+A8Q
nE3iMmVsET1wpRc+aOi/n3AN6l+H0FjQu2YYnHNPy2CixQSMLgcBh5baNYkuRWxp0OdFcYJSXYpe
/25M+UHvK9cak1NeyKdY0/fGtNwGC14j2jJx2p5876rkFPXTgxoUs20a8a2hNE8mCR7qwTwMKX3V
iHQAxeYfEha7oELhedtCajT6fX1IglnjyQNrfW4qLYHxkST3QW+6iyPdj+P6/166sl4cvk4mlYrK
6kOsfy89dqbp6Nqxa3TRvv28PCCZNVQ4cwWPdiDV+Og0TDnJhnnuweJUOc1B27MCwznDWQQS7sIi
i88zx8Cg6gOCVZWCeu0jWJSStGqDioHdZVBZVPH8iabG68uzkYZ9RGHOY3UiLgql7PWyVlwTdBZH
vHQ5kIebUUFM9+KOlM+79CMY53QbFA+rNASYoRzL8HcmqnJg8/9x+3z8PsNfDWbUpLKlKr4v1VCX
Dc5zlqOperZp8c00wCcp8KyfXd1HON6xZrI6Z2yF4mX2q8UEn2jvqGrlB1XlXV8nkTFwXtWieTPI
BFCFntl18y0ydwOdBMYgAuGcqCFVo2SMmL44C+1GcpsytQcRreTbi/q1ReI20RxbRoxjLxP76E1H
PUIR+Jj65E66oWf09k/YTsONWLVqe7FAK2spKrhf+bzZnOdxpkEDQ6eHGYd6fT5Uw+1gvV5fqP8w
vH/jaDJng3lXglOyw/BMqJbmXuIOpwyClejqsfMn9dfsqhAGyhxRyrS9eO+4nLtIO70f1bwFheZo
2BXO1ZQ+WFTE9bahW8Ns/h2G8xdaYw61mmEao7OyI06e2tKD6SlHlHw6AUqsGTn8fIiOuoue/Gew
YgqmVzRMzoW0NR21sQC+bi87bUc8VDa48536jfH+gKjKkYStlht9th/HzLmVGvy3sVZgajscVQ0w
X+RoRAjABYBG6fYwXDJfO4hLcEQjZX9fObNgDKclrDBSlO2buLtIOshmiE6t2x75fTk5v7LQKaRj
DWuNB9kp50cpnQRBUzQMzqlUvSoZYYvtXnXfxmGwtSKyo1h0eSzcdpxXadJoJpHEvApeKILeDV+j
Z3AuQwkrQB9uc6E3khv5KA0TEUWwlOyzO3ufQS5lywMrUGQU/LvqkN8iO3Do8uY269c6r/0m1X8W
VujPsXp/fScI5pVXz2ilMq00thFJ97MsJVulOJzPlSAkbHSSfLB9nopgqmtzKSPAMNsnzPZ94w4k
/Dbj9QpRdyZuMN84b37E5HxMCdBUMtjQ/PSBfm2/RG7yHN1oTmJDyUDxEk9UzC6aTM6rQB5CmtMG
iIN0MaLfpgZpOUtE8C8C4dyIWWRzpSrMUrTvM4W0gAntOktUPyTyVnwvgIV2m7RPADPsRhwuYy+9
pF60k++Wo7GD2OtpxsqJpLQ2ztMf14x3JIUV58TCDKKrCf126MtFHnmibu3GB8kbcns6hnehA83h
h+X7KLyiYAt0ZRcSzsuMGhOGGuDHtMf5yHTwggPq4jS788gu32UX6/f/tvs4d0NJm6mSieFa1sVI
X3QVqkOCZgeRuXCOxQpIbsghhjRDVxAVu0FUQGFRdIctCAB8pfXYasNcsf0d12dN3ZeaSOVn42rv
g2XoXGJiTNZULRLsMTljV+0UiKqDncXVHVz1CutWBZPG11EndRCjXB1gpMcdooWUvKIOyGN315ef
mdMVc+Or5pKlC1Gfjlmr+lOV3EOqD+J8yQzts1GAJAgvPGeAVXYFaPeBlB3Q3rxjlTaE7eL99QFt
mgG4e3Xc7hGCa7GPyQbJzTzs6xmLtExHPHzt06ryr0NsLs0KgvMQRAnUWammt1TDjczY08fYg5ad
6GGBbb1Pa7PC4VyBEVU1tM4wFPKjh0Yn8bRdgccFRXYGHGtLPG1FF91pHLFwkWgSOacgxSodCwMj
bMLxthqKvdIugngsguCcAu6GliSWATFk1T4oxkMaiw4S21cCpqVTUybQ29E4W8jCrkKZMRxPi6nT
3Gg3S7b0Y/AKb96Dzea6VWwP6B2Mswo5mxopYWCd7nXaj0b6ff3721b3/n3OGuoWjXhBNkD4TvIo
3rLKGOzKQh+3GX5WU8at/IieB1yjAWXaBT7eUXfFS5uAkE9xQtSeWnfRKJi2zWFRTYYYksqESjmn
ShuoRCkJ7CBp7vOgw5UNygter0/dppNbYXBpWGJVYS1FwEiVJ1N+Geg+UGZnpMfU6AXDYav8ac+u
oNj8rs46+hgGM9VHQFXJQepl30wK2yRDb0d6JXB1oqljFrnGqsBGrdUY1iQ/mumfSvVLVaQws1Eb
jKC3GhD7ESsQCXoV1ZwBRLdnR9+Z34pd+drsVbyayIfOW5DDsid22WZlwZZb/Lq+dJu7agXP7Sqr
WaxFbwBPWBHIgoc0WRa48+24vsLgdpZaBFSeVGAEP2QMsfXp78pbnP7w1lr9N8nQCozbYK2kWxnY
GJE7L8NjgcZt6/+R9mXLceNMs0/ECO4gb7n2olZrsxbfMGyPh/u+8+lPQnPGomEO8f32tUJdBFBI
FFBVmYt0bc3F2Z83+jN7fsjAa5WrQVksMCNphb3o+p3eBXaUoudG0NEL0Z/Gktu7S7fRrzZ1VTNM
1GvibeVnV8GdQIhKqaRwK+Gkik+lbdr6O28y4iNO6dtGHxF1zB/W2Nx+aYLnSIS999QTAd8M7RKm
ZfKhXV5Dp3zZn9DtzfZhjsGpQgmjZKzwbhkmkj+As9Mk6WHIeB1a2/7+YYaBqkgmclLgLdsZoyMQ
ZORpt29D4cfvM/jUdKoI/XbM2izcmImXj+h1UURb1689FCr2p2z7yr1aIgag8jFYUrOHsbyxJk+0
BasH76kEnxdtsJ8ekR2yZ9GaeQzlvLViMCtNFRUtO7Dbid4gV9DSuU24D05cB2SgaSrCSRkULFXf
4H6q2q0FDu3wYDitM7li/D8QOW2/J6wmlEGqzJhyM6E+r4VOc9QOE+6l4VH0iDvZkwvyizMvnP4P
cPxwGAav9CxPNbnDKJdv0PrwKDFedchfe4eWzaYiJyrchq0PawyEBEikZ3qGAQoxqFHKxg0j5bHp
8fpFUjvpM7unb1IcN+XgFpvZkyNtHtFy8545okyO5BDiYVSVEWRP/m/mjj4Wkc3wFYIAZTMJMzqn
p2T5mrePnPFwJtFgMKQJ2roXRExi6wa+dg7d8c24M24KD+XckO5Ei2cBouPQkaHbIvj7xjlbz2Dw
pdblNioN2AZrqpregjo64nVa8kwwqFLMkdiOKkxAdtSqhWe1eJpHTo0fzwaDIBkKeI0wh40wHb0c
XAyKMdh4Uua4HnXnnRPTYCGkkpNxWmBG9cvb9GS6CuW48Hm0VTyHYGBDlqUyJAnM4D3NydTZ7jRy
QBbuLu9NF6kkX1HnP5xABjamWo8XVYPJufaG4Tk1j4bAKyCjs7M3ewxYiKMADg01x+zldwZSRfO3
vL8XG55mNedIZpus+rFpqn7Afh10ty/vc27qetvZTANtf6hVRNvsz3HTNEIUNkIPrCOJd3kcg0hp
sHP9ty7cxocVZkWGUYuGhqaswwRNr7o3y1/2t/5/HIgfFpj1CFq1KWoDONqA0Yu+18qJpbk9Jbmy
Y0e44YlYcOaNTRxoadeYrYgRaealAKdccGdoHDjbXvsfQ2KTBskwl3lD3biUX0fzkzC/7s8Z7/cZ
qJ4DYx4LCtXScKKlEUVY2vsWeJPEALIZ1uEQ07KIargNA8nu0vOcCxwjvGHQv68uiXVSkmnJYaQj
B618yRJOUcx/3EI/1oHBY3CC1G1HnXdWus42m95p0/im10EpnQ0eSXS3mRMIC0p3kQbZJ7xWtdlS
W0uhQdQQNQCj1NlNW107UlqCuqBvnUASwiRvKt46/2zCGUwPatIGuYld0M7XoC+tsLqaw9Of2WAQ
Qy3FSR/pogrzZA3zjaZXKLA67BuhP/IrvH7MOQMYZtG0UtDDiFxGFonf+vyLUmW2qePWwGt73oby
D1sMdGRGEUgjdaBYvtD+f1l6nKo7QRTd/TFxdgObJEB6wIQ6GT2WSjePOytX3LD+vQPjx2DYPEGD
FO4/V8VJfNB7PEIf9wexnSL+gHI2NxBKta7MdPmNz5GfHTWve0Svnq2hR1uyqaYWOYGjlEtjyJs8
BkpqFIOMNd2EQftVrj41VWIF07f9sfFssEiSdoaWG7Chtg/JfCNI99rEwXSOr2n0E1ZgVYx6W+cS
TXkImS1lT7k821N+qg3OJv2Pq9OHHzBIAJ8mpaRgLDXeQ+h5GDnZS+/RPJ555NF/cHYr28g81ZAb
HwMYG6p7Da1MqX6IzaPQjY6QPeyv0XZiduV/DDLISqSrcY4ZbBz9HtmIJ+WQol80PKqOeO1cSoUK
Ukte382G7h998fmYTwYkSpIZXZVhiJREm3J2tqfiKFhgS7/OyAnPV+KDrd1LVK6eFPW6HShk+5zD
XtIgCgZMV+LZbpWvUcvL9dBv37PAPC/lQZ3MWkL93q+eKFdumdnCQ3Wev5m+bGWn8ZC9tm57MC6B
q7uc9eRsOpZ7WKskFOPS9xIauKF9ChfFDE//GfjZaG21HlqFzyOB5dlkwKSLZxQ5U8Qf9dpSx9MU
/y319/sD49lgwARyUFWSDPQoDh+r6iWtjvyMCc8G/fsKTcp0adSa2tCiT3OITk+wzlUBrxeShyVs
33IeK2jEHDBd4ik+VFdatwXeK5qU+R/4anljYsKLjEQDmn5hjJjHpXoxJ6fmyexxQFhnIGSe2k4Y
aGANQg630hZcScfHTK0eorz4uu8F//EM+QM32HdpMyKBmM6AK1pRVXgRUoH0uOwsoqGQv3nvMtd4
4E/9d2dDs8/TSVZnSqRS/wZY0cfBzKOsv7jZHQuczTrnvs1zEMIACLgRpACUaLRYhgr6UQkJ4ZbK
ZxRu9YlXJMPBQ5ZfeJLrLgnpKa1nJxFkaA2nb297yUCOqYALR9FMVjBrySqtSzRc7c3IKmJwK0I2
zgtd7UG7n0GtZEcPpTeeeRVwm8NaWWUO7LzqFsjR46ZvCO4snhOdc43Z3Fer32f21UzQRBCIGQIC
NANlw+1SPGc5xxF4NpiNFcpoP28qzJxsOI15RrYnkHnx5+bmXY2DOYjDSRvFcIaN6ptm6afCS679
23COE4fWw4T2colOEm4kvE6+7YT+h+H3HuQV2C56KTSg5KIHFc1OJ54U2LUT3Up4zyxUZx83OKN8
/5iVMbWdlDmJYQyd74MCssvBTvsDgb7fvh26Ir8gxWpQzBtAUJpNWYawk4zaUYlAEtlmvtDg+UQZ
kJgx3HkqRo5Njqe/P+WsxiYoYCmuWthMJ3eZj/H4vD8m7krRD1gZQB9mPyUEBjqvfaaKPpo7/Q22
AJvP/b8Z+a7mjzmByZTCKWjKTA9AHNfi5b71TTTay6eAhO7+uHjzxiCEDJ2atDVSZLTarzl4HRZu
kEtxes8bGIxIEOJWU4TRZDf03FAOwTG1Rw+kRJf+sD8YDlS8x9urNZKDuUHjB+Co7YjdaI2vq61X
giNv3wxvzhi0kGSipeCKotUXg68UqGKWeVLZHBMs1ZxZTGGqJzARDDcoqrd6Q7b3B7F95/nwsvcX
qtVkjcIiLEuIdQku4SFCBtMKUK2PdxfVKqz8rrxWdvJJzS2eWiBnkd4ZPVd2w1AkKelhN1SnI/pw
HxvwNySC+WfHBksBp8tzHfY9fGHIa2uG9kPttVxd0e0X4tUkMqggh0sTCAHWiZJApyAYQtEwaWxy
T+m95oNWWROvgIVrk07wagJHvezHifqG8thDqqj1c1u77WAXhKeyIxw7HgMuB49kBiO6WkMNxAKD
2vjS9tdhhMRFiDsczYbpzr5b8hyfQQu5KIY+17BspvIg4d1M40k38www4UQN/Xm9pgeFJt0GyB7W
zf+dww63+pVPMPBgalDbfj+KNLwcxE8lym+4ActmMP5hg21lEswubPTi3e9kiGCOfnCkDN3ZLZUi
DJ3fqj9YmWNicX0xBnUMsCrK+FjLGhQc3T7l3G05C6MwUYOcBoGkpMCFJXtKNTdMn/7Is1geg1YV
GzOnXoxeVC8Fn1pSJp/2TfCifIWOcbU1sylXSGnAxgw4IF7mhJ/jUyJarZcfdU88pF/HzlIf9q1y
wi22KHTohGQYcyxOEamf24U8ZpNxR0wYrzJvUdtD15LHfZOcSFJhEEGa2iZraLysYJca91WN1nHZ
jURe7zjnrGATiY1YlFUkwU4wOm3wUExOq3AeqrZNQPtEN0E2gKP75yUjIMCTRlrj1QsvejtY7XDb
ypy4ZPsuC52Af40w87VMQxYa1C+Sm+JIvPpiusL3zo0OlZ9ceA+nXGsMhpbZKFZlgRccqrxFGVcb
pIZcWtrY+ePX30parsbGAKohVHUJDmXcz6LD3B/m3Dbll3132/bwj+ljEBWUnQnUhgANqniZkzt1
vqTqS7KgHPWm+7/zkFH0/mGLrZ0pVTSLpbR2pta8qbsls9v8XqXfygYDp4MZmGWTYsqUR6gC0J4Y
POE8KJfxtTwOfuiVnBJNnkewBTR6EplVGWJQ5mHyYoQMgi3dgqL8XYWXF7tuF3WthkcPrxUKSjrR
ZhLDGi3XQfMFyNjFxxGin7oHAnabON3bvn9w9vA7y/fKIC5mmdLTKAwTa5c9WNer1IqC530r2znb
1bgYqFDNpA7TBG4onrrj+J02EFOJr/DSWe0NWH98Kq7aXimr6+yDV5KzC+T36plfr1IfvsnASKPL
EArAu5gzam+DWlvh3IJ7Fd2ummglJPbjUPfjILTnKneKRXsM0a5nCQhDArF4LjTZGsfKXqQ+tarI
OCnD4Mr5bOlRficUia0rr0FUPwsgNy+iwUJO9NRLM2QJhpt+vpiR7uo11H8q5agLhh/WwTWtBtCF
d46eRlauRVanJHhhhbK0WOPfA2gejU5EcjRAhnauoeaoyakezUVNe4/MnZVlVyVJbLlaXFGKr9rQ
2UkCYuZ4eo6yWnPKpvCruDxnpD8mpuIWWXeTdThZldlBq7MVJKUlBveSUfsEhT95qlppsJxwZUba
xAwmq8jMq5glf89t7U3ThUiGVRb35TRe0ha1HGaKJ9NacCbysCzkRNCQNISVK0EdRy/fWmEOLU1J
nTbOj7Wiv0E+yq468MJGX+Io9cYK2UnMQE6G76A/R+c4QNcq2sKWRMUvyv4kV2j+bNrbSoh8ra7s
kURObarXOdCsOoDHQCPBbovltTFSfI3cuXo2djY6v/yh6SYPNHADOHbQGNHPkDTItNyuq8AJKmJ3
cu6U5HsmEj9JytpKB/2KSiFbxIpPpvpZrfMbKR0zS6sHxcqL4TZKM3wEeNzRxBk6olE9LXl/Ixi9
b8ztTR6Brh1c8YYwPohqeWr0zonKpQFHa4WSg0QvraTtjyaZjkMHJu1w0B3VSE+i/DmdhXOmjr6k
9Vcy67d9K4R2WGlPxAiccE4OpvBpUqVX1J1YKt64tG8L1i4F/VbYlNdFD57CuHc0tXyQM8VRp8qa
w1qx9Kl/XLTwCbcdSzFlFK2hulcWvwYDvkVVQ9xYiSuH0nkYQqsLJifKe1+OQ6jcS7Y6trYOyhW9
185T1rljDHbCKvcSPfsMEUxbSSXfEDq7L+abwFg+KdJ8VoN7Y0K6GSJFQhR91urwFczDhjWNyinR
IntoyLVIp9OsQbgl6/6e1O6GLF/03PDRIXHSobhstpAWJtljBU8UxOxea1q3jPujpOmHOnmTSHpO
6sRqzNhPi9LrGtHu6xobQPg7U7KDIGSXNFPdYTEeJbD+ZgQ6wZnsgXRpsTR5eazz8FLXi2cquT33
SJ5BYqAlstVPhZcrgVUF6auofwFXqBvPqHGQRZs0uBB0sV1m+Z24FGC6JkdFK7zQRPo2i85KK1tk
eWlkrFNm3lQTdjw+cyljK+6gJBiiImUuDkteOH2EInGD19S0D97K+2myAu98aQcwYwJVh/oiDZCG
79xK4cSr23eLf4ETrC0/n0gjRL6ilr6+T9knaH5F43H/aNgPUMAA9/PvZ+DwjzNaAQuVh6k3XN04
Gt2lIK+z0Vu9yCuB4p5ETIQXEhF8sB0OgtalhdqSFR8yDy1U5LZAY316CY/1jeyI58wuXSi2QWh7
4By57880e2cRE/aJc9SNY/R+yBun8RNY2s4B3o2Qqr4NDjRvXfnGg+bMKOCu0EuKVisH5RX7086N
NJjAEMztcqYamPd2Uh8B645ZaLZBXrShf1tG0+8Czc814c1YvkuZcZ83NbII40mIRc7llU74zmyw
JZXNINRqQ8twJuPaiLe1qmH3vGU9scr6Nxj5fgpRTSZ8lMIEgjc0RJWuA1jDIru0m6/mpULPEq1K
/LM5Npl7OSnURNcHDK0/kSttJhrOSWeh9fBu/kbJ2KpLJnkcm7zpZCLILhX1oqCYQBtvIrwZI1N2
az5AyuRzdl5Q7011XOvOGmJ/3/I+UIA/9+eNjJNtGURa7Z1AwEWMfD3UeD67jxWyyWCRtGQ4OGiw
2nmUhGY5C6CfSSIL8QXCDR/FaI/KG2IFK30hf+2Pbh9qZZOBqbqPmqUQYLofPwUS0lufzILzGMEz
wSCTYJJCwFkBJMwf1ek0aWd54oyC5xwM8iBZp6QTLWUPYhmBAELN/CEPTkL0Wla8enY6I3v7mgGY
EW9F/1ylZXj++CTVva02fhSUzp+sjCIy1ESFhngvrTAmUZxsvTPdpjTt1uRJgL3nE/97PArbnBpB
nR0K1lie5Lg4glVfwH8CPT+R27W+7wdohf15I/W61JWQlkHmucwgnBRbuiB5SdC7+/NG9+PeeBig
SCFRpeY0uWQut0n/TJbX/d/nThj9gFV0Ei1BoJoCxtE5iKW85UwrEHAT8X+vL+nH7VJhKwQ6RW/V
nj5ElRHkaemTwFA6BA0UVFBvFK3fKnlY2WPAoKygJDbRNwEp9E3xS8WjF9zmHVkZYKBAnYWuBcUh
fYbCdVLzah/MP556NB+k2+5UDlbhFpcxtFR/epMPvBaR/Z2rsISAUliWNaF35WV57sO/e/UOKQwo
kCYcD+TEIKjv+NlDxAEEDXWPeUxQt5q6E/hVcjt7UfzAQpMgOFLdP3vuUN59duWTptg1QyUDxqsZ
CgmRNVR3tdRxzinOzmKLBZZ5bOKBIkUTmdi45FbrDV5z/j6Sg17456lbAlMVKtpwaEoPXXMD2R9h
vgSytfBXiQLBDlCw9QFTE+lCTHuspmsPSvXIls76nXbpHQgZIUjlPVz/R5Lu48bBOH8rZGjlGDE0
GsGIl8zRoXL90rhJa1GSOUGxCoGzYlybzMFYluC30+iO7px/2GRLn9x24NnC5dkDuyjnVZED8e/7
f+WGuSGHKikxRK3vjsnYe/FUOgn5LVKADxj5JRWOtgforcFMMPYoRkysRYGYY1Zz9vHWaGRRlEUQ
eoKGkG2MQVdvP6ka6Gmy2Nchyy4EjVWXPNDdQqW1FcbjtUmIey2AFU3/1s4hGMluo/46Vr9x312b
YY5FITCIalJavF59CpO7Jv57/1jc2rjr32dORah0DbksowBxlHxQ4FgFMuu5fJNVN3k1Ofu2eAtD
/75yMwM6eFpBSYoazS2X10k8TPHz75hQdMja6qDZYSF8UlH81efgCOmih7b8VISXidfgsvkEL4s/
bLCgbTRLZcoL2FSSm8FZHMoXpD79U448csUytsB7bYy5IUYFqUHcAmNE+SvEO2hr8OoZt24xawuM
IysTUsIJoeQwU+KlHShBdDD4VUZ0n07pl0oVHkxz+aYIwS2Q1y0a1e7F3DfM8NAp1T1ZwDKFV1Vh
wB0OdZGcvbyJhOuvY/xfLvDyhWc6FOMeorv4UIMYT3eyDIUtKrKwJpe2fntbfywusx/GMtQzfYa9
VoasOyQyyTPJUejJe3XZ3gsfdpi9kHbQ+uszkLFEde2IZe7XRfzSTzVHtH7bDAHflKEYYLFnQhqh
DTKSg6sJorI9th10LMr8kLU8gqHNth/w1v9rh821zWKXBFVNQ9DHAUcWvegromXedofJXmy8k4NO
IZts01k4davb6/VhmNkfVQJlVRmqzo6QX0l/W+iyXWvHSOXJAGwWBMjQgpBESA0QwjL+FYHaFroB
8KJhABUhIw/Zi/HXAHKD+Tgf5gf9gSd+ubl4K5N07Cu87IoO0gYKTC6DX1aFVRonrfj0G4C5ssFE
N6Eog06NHmMhdOJTSIMUr/HvNE5B10AxZKKLqsqyCsxDUSVTqAD3pbuhuxPNT9y88iZMrkwwICZN
7/xNErbTJLtyvzSW2kBkYH+uNn1tZYTBoiYehx6KnDCiDm46JXbVICED6muByxK9fcisbDE41Crh
MpIec4YSdNOCQpLdhhbEBV/rIHLEbLwosfwQV7Md1qU3T3gXXoScAx688TIY1ZMAHW8ZvmFeVCsc
v0wxtIbNh6T5vj+vvMVj/BzCxl0+lrDT6a6W3ynB33/2+4yPVwlqY6sAvy9IeJfrn/EauG9g8wiF
h0kGUVQZ3Ic/b1RDLs1REgDmbdd/T8XQB8HA51jNDrGYIOu6QJSOi7j0HYm9BlFWsv9vk20XrWak
hwcTLEqkOSj9U1NVViV3VgMW0Liw43q08vJoRE/7I91cqpVVBm57o5vGtgfvnyESOzaXey0p3vZN
bEakKxPMVlZHs17UASamtLWDpbJGZN6m51F9aKbDvql3ev+9SWR3dIOsAwgmsMtiwQUHpGvOqIiU
5MMYDGBRKlwErGexqw96pODyNSV+BW3uJvrWtfWxHwxrmUGwbkL/M1PegkadrVATM0sUAjduvuTG
6MqTfDeEht0bxls/I0+d2H2n2Qr6OEYrGXEHCpur2bWm1ZuCPZH2oidfogIcCPP3oUnfsnBywyqA
gnl403aGbmd96xddgaBrskk0obpSeEKV5X0+g3NRnp5yIXU0krVW3jXPY5vc1vLggB7kKewk2wxN
3yQ8heRtpyA61BoMiJkZDE4Yw1IFiwJc1IIcZ0hzoyozp7Zr8/UOCj8aBOTx2q2wNc6lOCC1XALg
s2N3RNULXtMku7H4JJ3byItIyTR05N5+UUg2l6obpBijyUpLotznZxkPXaYtvxpeeuVx3G5i7Ic1
Nt1UdrpYLSGsVelghdlzIsgOiU8CNMI5vr6FFytDzM6NWlURRlyWwd51MaYTuFUtsX2cdF6H+XbE
vjLE7l+wHYjpqOHG2qA5SrCa6/Q1cGiclJyr/0FzYLP8XV4ZZDbxDNolVaPwPizahCxdLttaE4K0
c0bjdONVQec1c+D2U/C4KG+LKF5bkEJPg/DJJKM3a82hl43n/dl+r0H9BVkQ6xBR0yTpF/nTXsj7
WY+BLATVH+M8Vlaf5OdEXbw4A016tJwgLHWZ0XbQJflXtNPcKjPxBLGxktg8FbNg1/J0VyZolS+U
R7UWPufyYhlomFr68XM05pD3NZdLqNbnRosh5Bkd9T7BtTf1+mAG54Sq3wrp8jVTAl7ESBfwl6ER
WdGg7gX6RfZOIXe6WkQ6qlQNZXjM2vpUD6GjZcl916sXFY9+fT/ZmdKC9yLzajCQFbNq1a3wipPj
EE/VpYsKFDWlp6ro3CHpnA6FEiQdvi5zepAFaCebzXWE95TQUg6MwIp70JELYFQCd4EjGMm16k2r
q9VjMS64rcb+0KHDS+hucrm4mIHiC0T9UmogU49lL+6FQxlgOy2d4iRK4fXjgFAanQpNXR3rRLip
m8lro4HL3bW1tRWJiJB9FiXyC+cgieOu1bPkn75YJFsP7SX3cUv+e3YayNXjMMClVuKcnpvdTSur
bHOnPg1SN5XvVutb1JL4VGtSRtZecLhPo1vAv7bFYMocV2MX9bBFRa+Wm8IpffNWPQ52faw9FKs8
8pgO5a1IS5FFVZfARkQl7OGbqyvRNClRUwmwSJnyk7eItpLiCTjzer/8ZLqt3R3Bw+7ozuzld8Pn
1Mt8yU2d/qx3aBTnFdNvhSrrr2GgLiXjskwxWq4kRf6SlwFqtEM3U4i9CJkPAeTXfVCh5+gvG2+F
KdThVoMXjY6yGwBTBhmhQpq53aIeSlnnnLU8M0y4PHV5riUdIsuEpFYPtYOpu4lSzpPz9jG7Ggxd
6dVg9Fzo41RZcCn0tCtdNRXCA3grKG4hS3zglSZtrZSMNxCQbsuq+Yu6MoSh8xKpWVylwxHlSb3f
BDMaE6TzAuK0adB5kh9be1/WaBm6ahrGL7q9XREUaRPCXpIDlNXDovX2NPU2+a37+8oQ44L5pJuA
eVw9BlU+FKp5Z6qaOxaLv+9628u1ssMcsmk/z8pAiWhbV7gueOBZzvNbZpV0o3/SjvvWtnBlPXv0
7yvfCMISOuikR6wCMQXx3PC0trdQZP37TMCqtW1VAfWRoNXIczaPL33U2bJiHOW4+STU498KqTjP
rJubSjN0SVVVXQUp/s9DkqS8EcwCQcpYBq+yLFhxKaoQ+lz+0A6zrSqljpXOkHE4z4cpPNfJYNXi
1/3l4Y2Fue7qddxoagcbCzE+x3oKse3qSECPtG9mew/9O2UmW0mhF9AML3SE/K3gJsb9qAVWAgbu
glcZsultuixqooqX5l9EWNO6DAa5BRIZyptWfyt/i2sW15YfBhjcjsMcwkYj3K14pfwHOkhhKI1K
5U7u6Cm29InfeLy5RCuTjLsVUhstGeX6zuTWMvXPAzJuasI5KGTezDHONgxapJSUgLtFz+kk61+l
OTwoVXeE9OtNskQeYtsvk5beL3N3EqX+YozZtynL7EidroIO3k+k5RZB/5RAVLCuUBqmk3MTo9o3
j9IbeNWt1rV//d+9an1mM0CWj3I4Cz1tkza1h1gLnmdNsbKlOimoaubcubbmR8GLkEhp/k2Rzbw3
LUiWxBiP06JyNpNDyNMBfc+YshHB2gCD/hOZ6jQa8byvoH6wogWE4Pl14nvBDm9GJzkgErFRKO/M
aA+JnYlHkL9911u5GYMEpt5Xw0wZw0cbV2W79UO3O1DFLtnL3CC0eMw8PIO/RLc56QkJYZDGf4uT
uyGUd4hdoicPPREHXsv7e28xO8GrrUuYeDMcs3kxJ4RcyTE+TFTt537BQKHQdKle4u+IOF/Hm9BO
QC+PXhUQEoUON6Kni7j3Dcwix0Qoetzd6Zj/mWTa8jOCq6vx+wOvB4yu2J4xZnuIvdoEYgBjqt/g
naU7/GOIV9OzHU98eA6hW2d1xBNwvlfyP56Dhbxp7fCkovG1PJaO+JVnbfO81zXV0BVTlX4RvjZS
JciXAidJTyoLEl5ZWqOtgSDRXfnaOPjo9bT2UeY/HPXDJDM+sUyDUWlgknbuieCsShzztkXnlGKX
TnHh9YVtIQ1Orh8jZCIaNE/obWXCXCxe8+E+EZ73x7PtFoYpy4oOvXK22jABo3whKLjz/8NT9L+6
xWaYjie3f80wro7M+qw29GkhNiRLbh/G/m2i76Qz6op4fIvbGb2VMcbV9Q6nkaniJBg8CbxLpY/s
gPgYvFVnqmFTe/NLMdotjyhm+2T+GCLjGDFYHntQFCEZESFnU1I2AwIF1f3l4hlh3YFUNETD0Azp
WC1fAwW1ebXOMcLzCSasURtZL0F6hzCwNL3UNPHMJfhLrrvTIp/mprOFUTnOc/2yP7bNsHC1bExo
E5jgjB3Q9eO02Vd9vgrq57q7lGg32TfDGx0T25BiIkkmwIzsd8fCox4vQxOKB028laKfscJBWdOT
IXxfqfHzonRO0sp2AUjaHwxnztiSlSUPJjMlGEwv+RFYNJIJZOvFV0FoObO2WUMpf6wOG/IEebwk
cgqnSCClhSIAbCskOaYQorOiR6tt0eRY/k7N9dqo/PMkhrJgKhnadvAO01qpEFkiol4x4dYAbKPs
j737DvqrxRob6IUu1OM1UO+jsJc+PkGCqH4VvfwmOqSIscSH/ZXj+Mf7fK9MtrOca8aIlYt03dNU
9ME19VlLOfDOGxiDF6rRo+vQBCgVyee2R6cibxgcYGfbqmQ8kLdqimFkIRQ9wgbkUcN9rmaeKAeo
pOwf92eN64YMSJAuqlODvsxFeClGvbdsd1eIBOMF2UZv37vu9h/uZJayiERxH2cTnEPQ0Z5fkgeU
1h3HkNfFw1sqFjAaVGSJFP5qVEF1hpNLX/bnjmOArdKMO3MJJcoEF7Sfp6C2Ym7vwqZPfyQQWNJD
VdCrVqLQWsaHqG+tZjqmXAb+7Qjzw8ovVwXRhBjDgHGM9xo68xVnOXdn8wsiTC/7/nsXk5U15qKg
tfFkSJRJaoBgcmTn96iHqw6NSxuc8seotHkWN5dpZZDBvDJeplSlJChVfc3JQSac4g/e7zPRETLI
ehPS5qZY8YfwYqicI4m7PvQDVsg2iXUsEgqmnVOhhYWyulbn+Ch7nS84EqdMjDcaBuCMrG5mWYfL
Fd3ytiztIZZCb3/fbHIAQwPpR16MHsKrAbWl3I465ZVrXXG2miNSEt8DBw12X8zPBhSSGzs5mcfY
SWzepW3zeF9ZZtAO1SdCONIK/1m+B5d+G0yQEyysTGodzhh588hERWpmQuineS+Gf6cOtevvOvI9
2e3gF3YPrWJeaQ1naGxhIU4NRVnoxaMsvg/F6xKjNbpw1UKy90fGs8Ps30VNm7KbYUdOupu5Fj2U
1lgtaAR6deBMIgf+WAqPBHIEWUIPCsk46VJt9Y0rSLzmRJ4RZvsWZEFXMdVGqpNjkT4ZwTXgcr3T
3/jlreDD7ViyjlRTlaouMBBwZIC+DPS16HIazsWhd2ioTHh8abw1YjZxFSskzOntUAQtwdQ+DtNx
zN8wffuusH0xXI2LfsdqI/eVrkxqBju01FO181PgEHs6f6PyRP2xA60Lr9Jzu7xlZZLZwWpX6yO0
q9E/M3kR8Sf9q5IuXqlDTP2xVJCF+9aP3zjDpCfE3vIxe3kGcU0101C9/HuEZnB7AbV2YsMZIV1N
3niFLtslwqshMoHLVAwCdMlgLrsxfOUmc8A5fJGfUn/0Wm9wQxvdNKdYtLS/OOOkW3dnnGyJTT7o
VapRyqYBuqEE7fXVy3LfO7qXegP3RXTbmEbADQwqCMLyXA1xkk/pFONFtrOrI0gicEXI5j+Q6wLP
1Q9jzAo2lRaRYoSxTg6fcyl1Mt047M/eNuB/mGBWTZXrZUxTmCC54pC0PRNz5vWlb+PIDxusWA5a
QopW6EPUIEc2Je0VL6WNF2zB+jdU5xWsbYPjh0EG7GMQgphjgetOEgqHUIHy7mJ4s8JLOnPmTmVC
tDmZQ7S1Rngg0bK/tIC0tpKjf3J/gbZB8WMsDNDnelIag4LJS4iKmiHwmiz+2Lhx+ztkiCtnU+lo
V6ioCIrWdTNG0461W48gsBFB8kN+g+xzbYXBeJB7gOoogZUOOpalAR6mQbRCsbH3Z43nAQzEG2kN
oRIVbj2D8GhObzvyWAfen9lgMH2AcEGeybCR609Sv1jLgupc3jWANxAGAjJZD2q5w3yNMujaMg0K
XaZjyJ3zZ2NhYEBQ0TOijTAT/T/SvmzJbV3J9lc69ju7wZm80ec8cBA1lGoe/cKwXWWC8zx+/V1Q
ebtkWFvoqPNSURRJpQAkEolE5lpViwhSCQahdqUm2aeyQj4sGp/VTOqxQWoW+ky5YYAYDBnLN33G
8dy/ioNvggnKs+EsGpUkpGlAWrRCLrOYPo0N8Z9Lz6/JybPhLN0YI9wGQ5M28RphnEsjNPddlzhj
XW/lJQrOj5LAFuicLeirCXmBiHsxaJQSmcIL8CpHbH0zoGOlpnr/GWk2Y8e2bNTFcFNVVRaz7TPs
qTTlZRiuGxsEfmDUE7KXn0xpU8wPQdxkRTmfLIc6W4MUV9vW219ragbUxU+tDZZiGMg0xtGqyfVh
RUJZT2yUF8/KtkPoskbGYCswcmy2/KEWRzI4UxqlVmvFDIglachWTsbHhs6oyu5XSnNvtdpVE6v3
lhp/JjXkSCo3XjXOO8yRIVPYvQ5FnNZ5mVwTrd2cV4uTFglZG+BMVwHDxpffJlna03BCKZjCsOzS
e1kF4Nh0c17I6R78EMItrZ3e5oXKmMxGdqJHZb81geBObk31i0p6R07upEGQjnJyLh+1i1OMaJgn
I24gsiJ3S/5cN88lyDrGHxoVpFWc7EBbsU1k12qWbnLrhkxDSa8YHhOAk+txM/wf2nLS8B2J4FYN
vTF+gpRYar41rSgwIO78CJ0WgYRyIiPtCVlnv7sLMjVbHaAAxGvK3itLbatMoaCjRCI4u6BVamOZ
Fcx3pSqO2r029WdWcPujDdxIdLQq4yJi60ONitNiBcJyZ8gERvv0cH8I4cZCouk40RxLa6XiaGRx
SANQvELgJZ48jz5K1eWXhmKYZ6JVWBoYvDn5qq4lv/aWrexK2xypwULk2lNjcyyP3T/yFuNSkpWU
ouuSRnbsHsQblrRRU/3RttOriiyPM+y9gwg9CmUUPyLJLs+j614ZHlQ9vD+viidDjcc/htNFhaYR
LVW2LgbmMwLBSFFpPeM5cpGzgXDceWmnxvNYGKeVcGCNxhqwWo265fSoQ0AGe/UpQvtjKZxqgmev
jysdTcouug39jjQYYE8tLrgYbuKVaE0Uag+no90wlV2bYDR1BxCXG8ONfMkn15pnBwCKSB3RWYpI
ezh3M1crGg0lczeJfLmMhtNnohOpk17FUQ/yxGmWac1xxzaBLKWhvXnvQdQU3X4OQulYFLffTPI5
bvOZTb6xcW04FUqYOBoRVRycWhSPxXCLItL9BuA0YZQOLULuTuczQj8hvpFAww1uJUzGIrOaChre
b2dXXRWe/A1O2SoNlDuswpGLCFnhgDDh/Lw6eaZ33DzOpJBmHJLMgFJMkadtNaR+AeMbfMFO9jiD
2adyC+Ehi6ilnOGQC8UurQgtbY0dAuvJclXpAl/wULLAO4PHzeLsRWt38gz6jveTIyvAjPasBBxg
QH33baTSsawyyVMdAC4/lKvYK7+d71fBXDM4S4Kwo1aTDG20s9YF7AUqpwUr3Mno5nETOfNBO0tu
2xoiALv8mpeaFy1ACbBnZ1aGoBqkIDWb20QtN3b1cL5xrPP+6FxkbiPlX7MBCsIZkoY0tbz0DB5g
xvZxyfw0tAF0QajTj4t/XtZJZVFMMINh6VIUnuYSh42Fbo/IWqflS0zXSbpdps15EWws/mzOhwiu
Ixs7HCuVdtgJRa1LswcrfJulm4SBwmqiaPtpo3/UHr7vzKrJZNYelvIfrVfg0vLIy/xsrNzuQUR9
cFpHPqTx5lgCPUAPMnMEftptll/Y5X0oJ15fb8rwITdQV1pemSK2UMGIHcqDj5yU2dSWbO7RnUMX
9NWqQkla+p8pBc9fGY2tnRYMv0RLRle1keJcA9PJFlV3ChSDN8llXFVavKD3ZJp59riKitwZpc6R
xm+hInC7hUPFGeJMNYpoNlsIy+QnK6VBbsgo5vs2puTSKAswCUbAxiq7Z6PNBB75aVfuSE3YkB4N
mbrQhY4FGmrtZ7919KcBzpy8bS4BBrMR1XeJ9IMzzQYOtxCRgrBxancIrfiSHu8UIjq+FYnhLHCo
RWrVsP4s7K9zdVEMi5NEb+ctx8njF3AWokobxpAYCtdxrWn3RciImZML/QoMdatpV+8BbnwfrpFH
8hVQ1q5hOq2w8upk447kcn1Y6I0SajLkFsbt3L1URSCForadlvEzz96ybc4h6exWKQuKDmy85J6V
hxvXQLpbmZem6Q5+6ORebjmJiITvtAf5d3o/xHLzoEOOZRezxSXKfSvQ/GSFzOzBO9RECeNSQmnc
AGZK0jTY8TI/QUa6Kqu/Sr4CtDfIXONBoCyiDuUGDUfhZJEHWK3RNYIwwEYm2s4vCCKiRt1NnHld
r2ewjPnnxZ70RI76k5sHJhBadRTNYrHWbvvwNcwEQaPTHuSRAG75lGYkgbQ5BFhfep8BIAOw1yPX
/QpOD7LpQbn9cr5FJ2vTfxVoQEW4NVRr9Q4cWBi0w1HyfnYb5JJOa/Ly3UC5QHnBAFuN2/NCzw4e
yqY4BFq5CS1dYnSrRA7i5NHo1pkpGCk2/n/4IX93JERwG5ouGxpk2mPCqXa+r0FJsJAK1dYEDN+p
IOzGeuicKG5TUyZRSQsNPahqP+xs33cv9WK4uTwiqXQzzK23UGHyvkgmZ0+IlCMRnYGudW251SJU
E2fVdSS3G2K0XlyAbMAu94qcr6Zw9Kcs/Q5K2KAdGwAaqm7WdZegQ7iIKBAOqVz6UZYL+uTsREH3
c4ZHrzSzGRkoYKa9tdXNPK7Oa9DpVfZofJmKHa2yYTpJVtNAAHZbjOYoWRWLN15Le22lvn2OlOzX
LEF7OHMTVcOk1g0zN9WjnD5TGWTYgaBJJz2koyZxxqVthrDVZzQJILUoX9WCGdgUDOTVupjc0MnW
k48TeyEYsGgyciZHK6MZidcQK7V+nlyO7TqaBOfn7CvOzRDOxhQoODWsBSLaofK68NqYiW8BmLfF
FmRHRAe0At07OIdHqqEUUW5WMqT1o36lKCx2Jzo3F5a1cfNvAZWJFrXQh2SjBOwcsPDM0Gt26p6t
5vMKkUsXCDnrASBHXrQShoaYTTnTo3zSdQTrWcch00d3KIF3LK8Nz9y3F4yRO159KmD4oZmHdKSj
Hm16qbINxlg9mBtwckw4kU6kt/PqLxo1boaRNo0aLWLOQ3RhtQEB1vB5AadXBBNhbEvDoRm/lRoo
NSZrGKHn2eB0HUBANNsZ8ssmi7zzkv7BOH2I4laEwWqKAYBybE2dfzD+Xu2eoctEbHCuRD7JP6zg
H9I4XcyTKVlICmmNl38dNjV8hhyG420Jeo941m5+onv1XsRtKWwkZ+JzVDQMVY+th3IwV23Q7Drf
B5bF6k6EZHvaRH20kDP2sxyXNZ2BVaBK39Ts2apemiR2/8NB4xSw18ICpOkQ0nhWsGxqN9wUSI+e
fIS07kTVcP/gK380iTf2lMSSpUEbrb2x7YN0321nVFozvGZRiaio9zgDry42ochtw7oiq/5ojbsi
BwFUk23Od6BofnFGnvShEccpWjSHeQrwc6I6Uvw2depl0rSP52Wddn9+9R6fOZ9GBFAFM3SPxZFB
KrVRg2QtjiMLeo6vrUVKjFoWNXouzu6k+SLXEDQQQU/+g8v/0RbOWFhFaac2w62YVsbWcGM/d1H0
1OGohKlDE8gvwql7cj3GuadpApxPNxVuqGTaSf3UzO8+v73KsCsMVy0qs41NjHIKlzGD1OCWA0d3
LaqEOh2b+RDO08naYIUIywTCk4tqo6+tTbgCtSIy6kUIJydH70gQtwUAM1tTaxM6lhDUdK2GYreI
/IDTtvdIBjd4aZ+q0sSAE4wbedVfymvWk9LsVev32Qy8Q+l1XEffzuv/yQRgYFv9PYIHcK+jFbnI
1CrsF8hlvqIGdCEAUKxwbBNfzCvw0XnJftwJC0NPq+qRVM7kF82S0GSA1NbXcUqZXNmAh1hudUY/
4NKbzBVmHYvGkN0/ameq5GGqEUhMNogIeeo3ieBg1AwYtDLdM/ZKCYRPgs5lg/aHc3XUTG4l0Ox0
kWYZQueA3jPfyrxl/tx8AcLjQORbCecDtxLEakuk7n0oWUXGsI43yG8Gu5LoVEzUl9w6EOVgpM0W
TDxL2VYqMCC7m9gQ1OSIZHCWhUyLVqcVui5VA9o8yaRwaCZCuRWYLz4bNw81uHEdM19gNJXofbpc
Ed12puo6DO/z8nMR3Q994POFrLQC+kcJeUrwzqKUlN4E1AprRW+K0RHp3+nNxZE8zqho2TirsYFO
1B0G3y47yarZRTfztX2p783L/tkOwLvpZHvaeeZ1KKqQZbP4jPprnD8ZLnU5Wwf1z+86emWpD4L5
dVqApstA5lM0wiMNpSPDnJOwetOouZ4soOb12UuXlUDnpKAYRFxtkR+LNAG75ELuJA0EVbruTE12
P8/TJ1LOwF/367dwk8JWgaStaNhI2dJKBkGMmd4ZWe2cb/HpWfEhhJsVoRmHJg7fMPOkpwZCihkU
i6mI4eS0T/mrLeAW+N1YFp2a15TCAxtB6gP6aife6pfzylg1e2GwginBn0ryd5OQQvW7LDIWM06O
MIYMWA8hmFVD4LNkDrD22em6Z4sO18/3IXL3fheYtGCLjDL04UzWy5w4Q3+rirtQ1CxO95cxqizC
fOUW8XJ20E097UVz3vms0arX84pxehN1NGRsqhytb8UyqogsHRzZ8pI+v6d42DcIvN6FlyKH6CRL
0oey/5EP2yp1bmhsy2btEeX12trpdrVXo5QBGHCg10XFSRVQzat9kJtFnij7QzSE3LpqqWk76QrE
p0XsgKgysZ9IsvoPe5RbTqPYxCLHjAviZ4/tTXg9X0fUG5F+gerGt6pwBfLOGzNg7/8+gpU1Z1qW
QmMapHwwGJUIJAKoG+pXUtBeM9gd+VOgTUdKw5kTMrShlFKIjEIUAq51pDedbxQbiDOTm4+gdX3U
tRWbBf2yifNdLcVOK19OkkD7BfpwsGdHym/FfVu1NoZKtdbUutfmXRILqmpPpwh89NVhAh7JANTl
1EcEMlp/gJ2SQQHi4PgXq3fjtFfRSlTG+w8CWTKHiQRtzWCNPhJIbRJaLcNCqkGXSnzgMGFHFaSB
HJg/tHXog6b5/GCdVsAPgdysai2lLUD8iRqeLkhtXw8F6T+nz2UB3AOCBBmJI7ypj5Qmry12LmuQ
3qez5udttx1T+pyN9bahy6puAcQ0dfvEtAKCfBkdLCxV+zBmyWM+SG6fmjd2OmiCdp/u6aPfxa0I
eYaNQceYQ1BL7NPvtukMDmB8L0JHcbIbySOiU5eT+nokkFscavDLSVEPgVV0qYWvTfdNr0WtEsng
FoREJkY9s0ZJ9hYR5bl9odrTeYUBAvKp+X3UEE5HZ7PIR71CrDW3ayerQYw926mjToaTjeY6tSlw
H+kQLE25buzBty3lyuoQlKBJ+w2ZUru+AtGunO7k2ryV5mV2Cg211qEBMvfBrN0BIIilNiTIracP
Cl3cJCN+SZt1G2J3k9leqC6XqkFfmqp5AbO55eSteR9V82tqJH6C8zr9+2S8lGRxbArS+KZQNhPy
sQgKn+PZ3Hax/mjk5EKLSOTFgEk169YLB1Bc6H19YSzGYzwCGn0qJsAqkGi/5NFbr7W32rhcKXQO
1LJaAcLfq6Zlq6pJoFBDdkZbvS9iIwBFzX1rmLeJOfpdNm8qqhSO0hvg6i7e9KpY2dr4SMvuLoqs
YFzMCzImutPX6puJkmlQ1mdX2qBkwFKdnrWwuRmkcD23071kFZua9IUD5HHdy+PhC9IFV3Es7RYs
EHqWeYM1PtsNyPUUABo0c3zV1d3aKMku75ZbWVdqnNWBFg9kYfu2S64VXcq9piluFT36kVvJ5ZLo
Xzq1sd1ez1CeqOm7oZ1Bk9ykt0pfXqOc8HpAtpSrqpPqyOh+lcQ7Q5X9padeLC9gcCnviPxktHnr
DmnjGHXypquVU0f6Rp/Th7wxIsdeAH7Yj+PLYqtf8S1+h6QyMKwj8KFWANGZrfvFTkE3rzxgwjgR
0M6dQkFGnZq1D6rc1w7CxlupG1fDnF4kJHS1yH6YwMtkpsQn0sNij7smalaWagwOSbvWCcN8PxrS
pWpKvRPWUqBH2dYebH/O23011gFt1W2U6W40Vl8lHefVFZKL7FRxc12+THKQ7tkgJAf0f7eEbpVG
iUua6kUwq05OKlB6MfB/1JXzR4QlysKU7v0gPQyM2hmeyEvtsdxIrGv7bq8LlraTluJIHufoSHKY
Sj2bxHYKdnt1FSGZqpcE7o1ICOfdzIrVS3LHhEj7LNuX9f0Qf/8PO45zZ2alGlCpA5NHbowgXdf7
1P1uXIHYiiWUuqKMqZPL5Ue38b4NzYaxGA1IM6cnYn3N9UDQHNbvfzhPRwK4nVEd0TqXDpCaiBYw
FNVmN+F0blwxqnKUALnRleWGewAlnRd8smHgGmPVLODp5LftRQKA96RAw+qQgPysDxLEPc+LOB12
PJLBrU4FtVK5ZYkbLO7e3CUA8XAM6oyrd/86XvW76GkUhchOKuGRVG650uyxUaoYUgtrbUm1W7cV
pAqxs5i/8MfAHYnhHKk4UjVpSCCm8QYPuTduHUyOAVCwwo8/d6R1JIybvQWhep8xYTVtXMUGJTdQ
ULNWsBs6qYtHUrjp2wFXgB6aNKO6l1q3DQ5lDO17bAZRJLB/okHiZvEyUTOLUbTshXlQaA8aEqTG
t/Pqdzow9tEcvvbWzvUmNpmMCTgJLD/Q8PJNclWsSzeHT88gGhIfVdn2ResjNrw+L17QQp2b2A1p
ZzNh7l+DhBaQxmk7OvnnRZzceB01kHNp9aqt7ZzNL2X29ebO1npXSe97OROYdYGt4GutUngT5cJm
1CwHODAHvpWo6F+geTpnKSS1ssKU4f5SFAg2zeTFs+3obQeaIHjmQygwfqfGRlNNxdIJSHEIfx6S
KbQkcqqili9bJfNFoWx7URLLydOPYxlckyabpjriiMSbt6N/BeyHVUGcbMc4zZvgBq6RSOFO7nCQ
q6DbIGk3WYjy972kOs8mkNQgMdnA+0VsYXjSLxliF+hi77JAlOV7MoB4LI8zF9Y8dKHM5IWgxli3
2LVON/qNuc38cS0JTJOwcZzBwI7DSoBAi4y8Q7bosJHXlpfaTg6k5OZBvY6fzs8t9n1/mPejTQ9n
3ks1/+lmZBsViZXDATdYXLF/OqR3JIcbNFQTqtLSQvO1QF0hi8U0Hc1rgTfUBcnD3AmPC05H9Y4E
cqNW6ouKqBfKY1nhJCCu3eiGoWzTykvdvEDqueIlW0CIN0Hot4Cq+Ha+X0+XBx3J5wYSFG8zGWY0
eFjt1VV3MV7WLhgAr4FnY16y3DXZBft6AKja8MEenbWI5EUwsLxH19QdvEdmaphT8jcgNBHioJ60
aB/N5KNVUydJdUIgpqpu2saVrZckucvAlBMlAmN20jrrFupzDMs0dR59UA27BQAWwCGiOrqvNu9t
SRdk5J2c6siBMmzVMGQYGE5LzZlSFbTNiCFeKgBlj79U68KBYdmyzOnzCnLKNqsfDjGPwpCNkQI6
SuwhpHYtTbd96w3CMB9bGPnJfWS5/jgSlA2QZfQwJsx3Y/CGiQc3ZE1Wikd98xM7L5x8MFAJS1Z1
vkGFaYO1tjCIV+VXfeuU/U0pCtWfUrZjEZyxwsmGlOQaRODI1msBSNpbuqOSakta5YuEXJTzQ3Ta
GB81iVOHcNJKMjJ58hV4ktiRo9c8ZY/Iqj9UIIsgQk8ayeP2cTarqZK4liadePody3OX13Gg73HE
7qGu0PvMlu9YGGeg0r4eekuGsEHV3DhutoB1vTnfgaem7JEI3gYBDyEbJoO1x9709mucjAKbcGoS
HQvgnE89T+JcHzFAdoVqIm26mRczkLNFEcg5aRiOBbGZdhS/jkaAi6QxBOngAdnaB3gwUBaTlbVO
hWXbolaxmMqRsDFrBgt81sQDTDa1Q5ydrLLeEjVJJIVz3Ei55EsP7hNvdpWtvDLcet+tyZV5w7JI
QrdB8apoyyrsRvabjlqGKg5wy4HsHRjgXndhrhnrRV97g6944tNYUQM5a6FYGZ1G1o202qj9Y5H5
S/h6XsHZV/xhYD8MxOGQ4Kg9OXKpu6WGCA3gJcN0UTP61jGINFEepqgtnGXQ6ik0Sw2DBeh2JwJj
lB66hiYoEBS1hrMIk4y8hEjH6FQygoO123Yj4kFfJENwdiIw44cN7VGvhTklZWNDThjR51hC+QVt
94pa7pH196VWx09k3xzNXZ57zk7MkBoz+g4LU40UA/1GFVERCYZH4cxDVVtRMphokZFfy4af9jf9
Z1DJjlvBGQWz140yYhqgzfuxv0ojf1JX57VZYK4PtEFH47LMpZ6ME7R5ajYk+RYm9+e//5RLetwE
bvZPRNHKsTKxcauz71ECz5vUiWMW5nVqDplDFclyy5wEg9Z/ovDmWDJnCuxIjSOwWRIc3fpafjGI
os6ilnGOAoJ/i46jBeKRLXAVDuSN5hYctwKYNZGacVZAkdUI1YxohhT5ZflVoYEQHPa0CBPFPIAZ
woBwK2qRRapdWBBRMa5V1ATLYN20NYGvyH7on3bzQwo3X4he66puwjFd6syn2a0S5j7gJFEaJn0Z
Q80zrM/sHjQAuv3dLm76zChtqFocyHn6spOWK30Kzuu2qN/41XRKSa6GrN/yeh+SGFDHxX2cJf55
Maen6Ecz2M84mqKA4p+SEshunl1oP+Qu3vdjtzkv4h+80A8Z3GSR8zAyjFjBIu0vq0O2z0q9ZYkb
XWBvRFnXogZxMwcuYoeSHTRoLlKU89cXUd8JlhvR0HCzZlrUKkM+AJjKJNnRbDAGmjhN7LRPRA+P
NYxbPWM5DGmIEzBvzLZZjWND0bgwFT0zafg4L4pDkd4JnvI/4Fa1AzOCGFLvtD/wSxH40G5vJHEx
ssBXNa1qJchbzSnppSXEoyaChnHWoKmKEcwwrOdc4vaXy7ramYHqp1eiipnTGzpDQ/KihTwUMKb/
Pn1USiStL2YmCefY9wbQocl15+jbZkv95EHo77Jf/seQmYi+EhPpAMTirCmhyjK0KeRlvRsGLI1Z
JUBqZixr8xP2RM5npu6RPK4nO5uGJZTkvX2M7szO39M/NsU2EiLQnO7OI3GcUU3mJh2jYoHDgGAl
YxFunsILORg9xSPr8kkUqzypj0fiOBs7NrJsgFuSeKWxU7P9kGwTJRjT5091oqXLBvSEwG34XUl6
w5DCCnTjXlEC1Bj5or50y4jQRy9+Ad7IWiCO6dyfOvIhjhszOa06u5kgDvUYqx7keOBodayXEvza
WzYNqn3oLnfz2nw9L/ik5TU/5HKDJy9dBxJIzDpqbZLpe6Pdnf/+k2b36Pu50erTNk+iCt+PkN24
BIh7lu37ovs/36f/F72V1++91P77f3H9vazmJo5ox13++6p6K+665u2t23+t/pe9+uvRf/9+iTd/
frP3tfv624VfdHE33/RvzXz7BvDT7iATv4E9+X+9+V9vh2+5n6u3f/31veyLjn1bFJfFXz9vbV7/
9ZeKdeF/jr/+573Lrzlec78WX1+/8s+/fW27f/0l6cp/G4qtm4AGMFVQ77CY9/h2uCUzR60om47+
6y9L/W9ZI5alqXAG8R/DrmnLnt3S5P82TMCjEt0w2A39r79/yW+d/dH5/1X0+TXAErv2X3/J1gEp
40N3dVWxZYOYhGFFaja+lBtjMpaZoliDspr6FBauN/qN3LXR9agvqPSVTeVr2jaob06yN0NP3lKt
6x8SDVz3dZ13O7wt7y3AkXqSNY/PS1ZcAtrndVlGnFeGcedhtYufZBCy+9VM8vXhUjNbpFwNZrs/
XKpIzC0sS7qr5FG+1Rbz/SnaavWFNhqaMxhThgUsXzbt/CWSe+NBtqbhugdUq2qR6mlq8nCjjpbk
JrlRPlGpyn01I+n6cLca4idFukMiE71LUF55J0tX3TTS28MnXV3RlTwtkU+1vChdg7zfJFOdr2k0
jY6tZCBE/fVnqqYnJCUWgZUO6QWyqpP3m6D+HVvn4/pw+/CaElaV06mR6dd6qTuabC+Xhd3iQMOi
5cM457mbL7r1CFoWxdHnbHnWFNQ+V0bUfkE60XcgHxTfsKm665c2fa2qcEdJGP8Y22qlkCmhTm4S
x4q0AnlpuZtOJH/sSNY4obKMT5bZ7+o6628js5RuezXbHD4elhIVCZP0SPT2YhiGsQx0Y5n2GWhn
NuyzYhkMLAJJNSChv0xXfR9IlRx+t8IQZXTZktxkNLXXyZxFayya/a1Vq8SRMTivshxESf7Ho9aE
6kyQNE/u4XldAUTyb8+bNEnev1qJLWut0O7nV//2aKJG+n3UW9/jpSEXNO9nn/Sm+iAV6o/Sro03
fXzMyFC8loC1d5CghwpHog9OtcQPE1Vtx0bZ4KaJuvS+1LU+iBcVoXVwTtwPWUUuJUW6Alnx3IIv
nK5bKaquK70vXUWr86Cd+vZqlMaLEnvR3eHKlOmsO1U1XBh5pwamHr5kmUQe5Wn6qkuR9GagYMBq
qPa9aMAm0TZ9fKcltbXqSW5uaZlMe92IkQ/EXlrwkslemprKAaL0z5fGaDC8DEiQzqyW9C4drNuw
Uov9+1VsFxubLtb7zd+fUFKl3cdSfT2rknyRKcM+L4aBur8uzVrrqUu7Srkw+mlPFDq1HqkUabgs
Y7m60ZJukINeGvKVXtcm5gYxrkLDWHaDmV8cPsrUoTGdJWtn3wDurBv3knEVsT+HhwsTGprlGd3M
Y9aagMZqoq0CorO0V8KbmP0ZrXJL9MjYHz6SpFC+ojA+h3uHj7SIxtvWKpBj+OslebY1v4l61Tt8
RrrMSycVKRJtvydaCIAE9ufwH1DaDcy9VnV7o5TXkzx2zsESxF2E/OnJxM6oauidpdD6Ro17lvRI
3w1GxjhPbJv0q8MLkVVXN6F8/MThO/Ky1P0h/6LA2t5bES229WQgXfdw2XX51TC1Vy1UtHdt6ve1
nt4f7mlG+tBLdnl5uDKbBcXZdN7gsLq+7pMq9EmEc7li7MbUNbOqcxqpUjbv113xoi+pdT1rUnKb
9NqySwb95f3ex7uHu8CMSW8/3j98Ji3xfJWkmgP2ZHeeLePbWOInJ2PU3HZpXAddKlXbZVHTy6Ir
YKFVpX9aav3xoKAzXiK/XspVUt+GmR30DGm4VvL80qik3RCF2u3hD7I4S2+RCtvP9L65lIFd/kit
xO372rhrp5o+Go7Rz+ljTiVyhxo4V2WPAOusu1m0dnt4gZAmuzKwTpS2ktwtYZzehVY1OwkSN7eH
y0q3rF1Tpa+Hq4k9Mepl7iRtHe0SPfYYsumqw/H8etKz+CYZFmRMmrX5XU82B1s0AXbMURt9uC0W
Bdtl9qjRG/T90bKsrO/2su67NHW00Lxr40R9KKqC+kVl9UGXK8pDIc8UeCNyH9S/7n5c5lL728Ps
XdWq9lkcGbtmiAwnVyXlRVXD1IUJRkA1rpCPVuTXh88leRr9xiqSTVfb7YuNvFT0rU/KEtQ/fZO4
9Uybr1MprStJU37U+hy0KdG/tmktOQWOXG8nu0El7ZQoO3PopF0/lYkfR9k6DvVsrRdEfdCsEBUF
I83XSlOoD2SoRoQT5593szwdAShGC4+ESoo9fz15NaARH6YiT3EMOhxf2uyyIZbyUOrdz7sfl4d3
Ky3r78oKi+NIrZ2q5uoeybejZ800fImHOojqcX4dSvNtDjPzPrSpsYrLMtsOTaNemb00ocbHVr4l
49vhSSWrZ5C7ShjBMlQDu20nt9GqejspcekCuhdQM+zy8FmU0p//nf+sWjJniSakGI+W4cq5SWEq
ZTsC5yr+tXSjdsdiQjZEO6F4l2bx/vDf4U8ed41vzh02VCNpb3tFuTRIUT6PtVSt5UUf/K6Sy2ez
tMC2W5fWPs+b+BFQl87hscgCgHfWDpaLtOKXubQ76W6sK3ml91XtmIo+feli03IkiYyXSkXK68ON
MSrnLyRTUcyJoo33G0aOko2iVn7e+HjjcMMG1Fi6aPkNBUT+rQ7yKrhu1uXhKkT5xDqMQKFxuDz8
kdruEa7j4wwz7zQ0/2HUlXYJA6ldZmaovv8ZLfpS2328+fi8jdPr0pTKFTbyki8RU7kvrLp0MmIY
bxSJW2X4puvIaY4Hzbon0jD5arzS8hLIcoOtuV1BpedRt2/lfjR/2NMrAGOkV+DwZE6DvnqQJjPy
e6svLktVnzaKErmWVvVbPS/yPbYnFnzSfHluLflilELjlYzVnWSV6VMYw/zKqBxWaZU6ZlkV35eh
XHdgWWcr2L7SxhJkvul4jVz48AuoEYDDlpb1Q6lZgzfDH7nOpzFDXEp5ak2tvD78aQYwmpkgwXM/
Pjv8B3Ifb8lHe//x+aT3so8IJ/XqX+8f7mrxbkYg56ocoOuOvMi2G7aZA29fcWWp6sE/YmffcjKq
O83sl9swnrO9pMU3i2ost4ePyER6HH1Gw+pwebhRxwCLGWb1WmaPNUlrrHVNDp1WpUPuWrBDeZ/B
p03INRnteWeHfeglsVl8o/dUL4Zv8RTrnqRaJjIG6+p61DTNGRdl+EZGYz+FBvn/lH1Zc6Q40O0v
IoJ9eQVqoxa77Lbb7heip7sHCSQEYpHg19+D3N+4Z+4ScV8USEpRGyXlcvJkIdnQ7/267MrMKq3p
/HHZ2H59lEt3DmyKmRJq5jneGnNlBM3Vx7QllvmcMDfuUo9VzbGy2vPkh9OuTUh0tUgfZQsLkMrY
dDPZffbBQoJ8/ogulz5ifsqBbrhMIqy/MpQE8VqWPLXJYj8PvbvD2Vd/tSZSXaOZ6NR0UbQ3OKiB
DbsWns2v3sApion07snMup73bazp/GAmI2Q0e9qCdlNvqdONl9p2TF/awdag1LPEYwPN7bBot7kg
2YYVI/ylRzZ31nWqw2Dn2Mv4xFdiZ73P9dfZruvUXobuh+W3x1oD1JIyZAZEHXJsHYc/uIvTfQ85
06km1H+hgyVyOOCixzVInL2llH1ZV9tDDdSYnPDLTddaQIkXAw/vNQlRUs1LTv3UA+NRk+FScXu4
mKvPJiqjfi8T7BhDAsq53CcDkrJp3eYz7C1EeKDvfvS7yRa3yQiZwZ6JNpfbICyG8TIgvbmykR2m
Sjt6skkSPs06+k65giGDUvBPa+TN5yZo/jY904yDBCokKPuTka9bOt5Kj33IWxYqvKqqqfMu1PTQ
imjM4rjTxVD3S273tiha25/fguHYoNz8+wBM6CnRY7tD/k7/Xgv6PRG6vUc1F9mog2VfOm2TwnYQ
785WHHAKPVroXidvdEijbXidAvu0xB2q0ZmuPf5dzeX8OK+Wh11J/oyhGryHE6c7PdTzCWmG4n0O
doBW2m+tJ0WxkT3kZliWI0/9OXIe7Mle7qJRb81kDzDcYnWJvQX+I6RAHjlM8bdyI7mTbfeCv9d4
5U0CNQlxqjcVxTx3I6GLuSHh26JyFlfirZ9tcY6XCjk92/BQNgxFFOP1Qht4EXVrsV0ZqeBV47B/
7fqpuodr/2CGfBLVFxe2VWq68VrWx5aI6mMBHSgov3H0H82skQvXrj8MUT8ic2V9o4Toc61dPF9b
0/Rt2lZbck5Do3s4je2NOMnhU6CTY3SKOlOg5H8WlfMo90s885w1NnQZRzdQ2Z25gocQdzGLo4b/
LSZUOTc9M058mbfuJPPR91nukVC1CEsLdQlhQk8p6BKd3cKYSv3Q1W2ejOV8cVp4HfYxo0cnAFW0
GVudcrE+Ls2ash5g/W/S5m7mStEETgZYMDTW02PFa5EuFlHfvIDTDB+a3IAzKR9bxwdV5zYRUTxk
kWMt12kg8z1Zx789odS3mHeAQCPd9SrjzrpL6v71caNp06z581TtGInX29z64S6qrc1HoNebpN3s
puay7sbXVtnt6Y+xyuJB4cbV2axdglaHSC7zSA6uHD83yypvjveJHBL8HxN5d8DT6gycPHRqkfd/
huwgqh4CZLHezbhd/ZYyQ2swOJnbR/OhDAIBdXxwUndY41MSs+5Z2gE7ey5SxuLIqbtMBuLVsYLy
8iEctcPRnZYxi8jUdNm4uDlef340s7yLUOFR9M2OeKN45qRmTwDcf4jyUf1FF/UVxWS7j1fmnpxu
Pg0u5oXNHaTofr+Zjxs6SPM1b8Z0TSNq+ccbAkvacAQAe8zMS5o7/ftNTdF0qUZk25GkeSyJYI+1
7UN5gDtrpit7/ByfBkdlIy+7/edETJb+RkUMhASWm3HGbBR79GI3XbctsXdBpjNbMYMRg26yBvxa
yvpJDHQGylVC7YQ/iB7NLBAK5QMf653vj2fRKmC+WOulq2M3u6AppX/ivdQ7UqOU5bRCSy8FoXuE
TeXdNJqVLO97pKd/jrEE9QtrTthekBAZkQvbSV/LPXLuBnCYus99VNGfKNn2ZaloC+9KNe1RbF4W
SYy8Zko86NWbhMIH6oT9wxkClQXuOD0kLpwcoaB0T0PXehW19yhrRX8i0+drAK/ky8xsbx9yKffI
DXzsxUbLEXRdXk3bxkmDR1eR8pf0AGVqR/1dhaTPXKgUd4f15WFhfDmZRXU5dTlz1/WNYVErdPlr
Hrt9NPTLH4u4R8uD2ha1DiUPYE3t8npb9M8rRQtFys+4+Ox9SBZn51oN0lVd/Nd7BV16pA3/oapk
9/+WWCAh/2/3KInDfpCm/LgH6D7zNazYtezfNbP4o2lc3rePfUkRkGnccYf6knGMM2MiDxCr1wn6
vpHjhCdZJNO4qUdUsdJx7ouRvVqM07S1HOdXzQre+t7fgRN/HQNRfg1Wm+XaX5CHtgC26lj9fDKr
o39WJ9tq22buP6uT2PsaLHB7YPtbj+MEtuoyLpdvbUclNiOPPTpVsN7MRL2q5VunUfd9BiKNd8w+
WBOSIEmE9KmRub2Xu08DTXnXuHsSDM3RdsbmPY5fjMkiNRQY0bIGenfUvId/Dv9L2tgxRrpWTpiq
oX9Hdn/gn7Cftpdxa3xhkd2AYk+YFfLobEnBUYXtA/pdw56cevAOgW6DQ79ZqKsjfkQ2dvAZaa4v
fi//6LnoNVNS3eRm6W6SpkfkpH+01nMCU+TB85zuJZlktsKG+FpVjXtek0V8dCfFmt3i1PpoZi2/
eWmQkvwIZvDg2Z3aw4zsy6/Uc5aic/swQwoV/JY6dDK1vd/KVcODV7LfjY1QyHF0PLDRORZU3s4L
h4++EaSbtNu1wwUs6tCAq6mG+5AFcHAl9d1eRB6jgPCzGQqXRaRS8O5cbxI2n1dkof5rQRXwXDk6
eK4CIne1OzR5L8IVGqG9XqqSzDdk1yOrcXuuR/6sPBZ817a15uPYr5e2H+YbHgCcGIS/q2BRRwIL
5xluiyUfPBTdNS5LN+H1fUB+dr10ODE/Z2PbpbsQZFIHZKgAqMkmfZhGr3vrJ/XFTrCvaW5b9zgq
H7XfdW+1HSaH2bKCnZFyYR6l81zq2+A3a8q6WZ7BQpSbybANrJMdxX0+bHcENhkBgMmCV2TrIrkf
Nyt6ZxOHl7DolPjd9FCe2vSz74jw94yMfViAvcd3MP6j4nNdO5AYHiF9c9tpTHv4zk4JKl8/zbCA
7gl/KrWST2aEiVge20jUmemaiZVUW/Vt6h7NmGlasS8XGM5BMy8pj6clU7wXW7knZGSDOKFLK6eh
d9MoJC1dVNs/1HHVVfASDQoMsqgOZ7pOMok9a1yRoSZdkHs0mDPHpb5O6y4B/cHW9KKdruti6wMA
TD/NEEKs4/UPuais6Vn01c7IGhEGX86pRqp6LVByG5bi2sJmLuPCNPE/V/+dMeKA/LEswHmYGWkz
Zq4+pBc6eYcqiguvEvRcVZqezdX/qfv/NZbUs5UuUVDnn/drVQu699J+sviirqaBS0JdRRura+fh
w/E23n1OJv+ImbHFhgnLrDAz8mZlNVf1kppLW/X1hQuZGlmzVAUVOBJ1S1bAUSvwW2rwz1/G0bcv
lbeW+SQJySZKnUs4UCBXIzqvU2q5Dq6NAPyD1YeA33szXNFejPIXbYlfUuNxo7bV3P3hqarjuMni
0ean0g7t1PWb6LLxWnaVSA50GbxdPEUg8LHoinLpibqCFYB+LcvzgD/mGyp41hfhbs5K0tG3WdQx
3FwtOZluiVw1Zvn20zSx/q4a5zngI38d/G+lp9UDbxGXQX6DezDdoHPqMC0n643GtnMyYxFoPR+S
rUFhqpOFMMfZ9My4Jg2/efGSWn3ifaW0J2dkay6Z6U4yjlEvMA6OUFQ9hCDtL4kbxY+iOToCAEZn
YfFtmoXyUu6r8iTb4Um6AouWSVNQjbeF64MSwocRgmNDrc6Zh559vjdy/jrNVnBePFU9rXap7uuI
FJC4emopq55EPZEz/Fc/zbzahPqpYfs5jvH9bxJmgtS3xLl3dfQCj2X3GLuqehX6udkimO6QtLfB
FgzeXXQXexTHpUOUyHSTzRFBGi84me52iyi0530bqWRHe0fk/uQ7b1ajP7SndVB7z1rm7xogxyyg
q7iXQOkdYILpE3U9+oDM09+LSjZ/LBKL/ljkwa3TQvPaDgBzYvCZ5Mjr5XfT85ii+cipg3gozpQg
Bhul7bMuNQvMWCvpHwuWSj6OkfJBJOTzl7Gqf3C7Wb/Jppyz0B3ra+VPwR2urJ/d5qlESsqYzdbY
XufBt+8T8X4ZeXd0kHDuIby1ttV87+O6Ss0Ese0u6/Sgrw4qs9ydcCLpSkv/Sto42Ttwl19M0+rq
lkQT4ozx/HvIjJvuEAg1p/PSjrnDQ539R4a6VtnnpYr6IuTxzqzjjRxOC0XteNDjx85fyzq+2trn
b5MKN78RNOXeccQRTM32iVOL36qIwMhzahTZmUiTxms8/BptKMi+//e/V0fSJx+rCTABf6yex0qm
sDrAy7n5W9ymFzfql+IGDlQ3sxIol/M0I6PcuGP6Efw1o+f8GJMpyZa+jB4oDP2jzyN1hMKEkLpH
cE67Q/cl0WBYi/Wp1wru2FVeGEmcdxSaTbJ1XBEIjKLfC8m0zI9JDbNVx4k4C9YMmYT33knJQvBO
ovWu4II+feh+diQ/xqZt7EM/xDd8N10zyRAmOlWo2bML211P4+gxDKVC4hP9szfFudW38WOj+XDn
W4ORxZu+Dop2D8Ly6gfYFjz1Krm8wTWHijUhGOBNdyrtUwfP+7MRK5FAmQrfX95KvwHVRi8AmA3d
l4DjuyXeoi4mDOL9u2tm4bJUF9201c71JpwA3H9d7K55QbwXmqU/wAHV1uRL13o/xjXkP7heX73e
/S3gWmG8W6mH0jbVcO8Ry3pcxudQOvL+OTKTZz1U+PhmHj0zNTgTagsrkBTENIJ4CMcQnUl7ZNs3
Edjz77GOdu3RdMt/5MyYS214r/qbUnX8RCdWqA7Bb9PTcWMdpaY4AkdPtVmg4ve15PxiZt1o6NKh
deHODeclGzbNebYX52S6RpE2XRJh9rNrZttw73pD0Fw9z30MiDs8NHiZcySn49DL4cEMmSuSSOvM
K5TPkBREs63qsVXX5IjarPRIUUD3S+KIbxMh7Q/B4vd2TNYvRsBWhB7nXi5fYOZ9CDCnfO9j9VvA
3IEot0nLsWwv/7uUtnpyhNX5+zYRXserFv7jn9t8Cpg3AjLeb67Hu2dYVsjvHaxAwle7lmcvbGCZ
uQHwGiHUr7MZbLS779qgP/1n3EyasY9lpl/G7mFtXTc8TNxx7g4fgysJoZt4eojeu4RGKXd1c0tm
mzxBtXxTcMn/AV36DRj6EyDk2kn8bxRY4EdJ4kSo8OOhaGwAxNF/wLfUTlqkWnbBCWfdeiRirlDs
0uFtAeJHa/m4ZPgZEDPZRuE4nU8olZY67lTtfYEotqP75MtAyi02sgIhYIc+nHsYI2MrLoPu2hSh
quQLSrHitGmCYkJ6+JzxdHKb+IuRpCs9R07bPrqb4DDGbYpcCn4xk43lBohMxf7RdBE7sXZwSlk7
I0w3ZF5cxe9Rb/lZKZbwSxAuMF1GeNlNF7Q3/C4tcEPPEiHGTcLBmx0FYc+mR9vmdQ60uJneQEAI
RV2/LqZpoZkDVzlKlST6pOHYykkN5NGkgFJKatHn+IrUUY9RCJYhnNtirZOPWbdKwkzSqTsZ4bXz
kHrbhangLobGdXyZW45aqbTjCDijm9hRs8P7Ygdoa+ML8BnVnqiJ782sy5CvIrjqYfdA2PKs8qCr
Rudg3qLpumh2hNevvkZbA125vq6hnRQLSoebXszd3+NG7HMMxmECuiKYE3Ekfk3CFlfThFR0H1ef
Y47jPmoQFR4/h+BwEtd1a8wYKoGse4U9CA6Mf02YWWspqcZxLQu4MYLTx1jZqyypRuQYBc0zdYb2
ihSHUqXIVXX3Xs3b1Az+MfPZRxH4N/DZVcfPoT/kPC6jI+DEj45226uZWEW8ZDCAm727cvtpAfNX
74sn02mw2R0W4iPbbpuzt4aF/Q9nBvjCDJm4mwiaezAv9seitsaPuJIt6L6NjSMhj2Lu8g4PGLyd
D+HIaxSsUeoJ7ih2Wvnop6ZrmsZ3gS6SET1FUaSewhAGHar1/iExVB4/WDjLM7MAgGn1RGn3K9Br
fzZDKNAlbn0wF6Zn7qN7oXZRVKNCzvbKYlzgIu6CZM/Feo3qZb1y2k1PRAby0nn+i+mBQBQwr2YA
jWYrKngAIWGaYG1P81DNN9ND/SpEChv5l5E3Q62TdDm+61evUQga2fHwbfZ/Wmry3rRVrUdB+Jhy
0pd42t0xH/rYfmGR9nLtuCSfYv4tkMICPVrfHiLR6KzlU5fNA5kyZ3UeqYKmYHkrvGWjtN9nh16d
mCfPNPKqDJ/o+2pxVHHwA4ArCGpPogL3fNR6IKdyaPmZ6bGAD+GqR10f7bYKr1VQ1gcNpXpXx3N0
k4n3IlAl7hCPMDESvInEGdhpCHWwS9QQn5Xkhz70h4vVXpVkfDO3EpTZRCxJjCo8OgwlWr2uOdZ9
UB96wcR7XC1pt6wUuVMkvNslAWTRtnTREoqIZOy89pEev1s8wf7S+fats/oAoJoKelDcVQdUIXJ2
o2b+Q8PXrFvc6sk0qD5ln1aAHHDz/xkD0rLZyS6QgGD+z5hKRJcSi5Unv6XkY201eHAxMPZoxGxA
2S6Ibj98LrJ7S2HvKafsc1GzSOxbTlQfzNjSBvWlJMl59oHRSL1h6QuERPvioy825IXpmya0Amtf
LfalnxGgST9at227wonApdZYs2PvTN+d/a4wVzCJIbpu84NZZUZ/L7VB71pyxH/MSWQOqaoueWEa
M/bZ/Rz7j1xtzjIz/XH5Of95C/xZo98H3sclByPkaXbSYC1FoYfxd0MrF8G/ramjgLDU9M20GTRX
n2OfEw2VlKWf0/+9xefq35LzJA+9J1FQqaepqoL4brnj+EzZfOLN9BPwQZCJz6D88+fKzQeAfPYz
8oSeV8a7FBXD6a/A/9VVGqAHRXmGXZzcsQ/6xy4ZuuPaEf8+K16mgo7NT/BV1Z5T/+o5+HVsq+TP
1tgNB+Ew/+RZzH1oVscD7CIavtdLlK92Io5BQie4a2SVB0u7nr21Yy9eQ0/BZMXvYC+j+7iSQP2p
UO2wAPHiqq5enAn/zGmo/xoRB3xxZ76LfO4h3MnG92ZFEanJt17UsPZHagXpqCN1DuWizmSd2Vn6
O5ePyylhoM3zZ3g84KgE2X4ok2Pgtie61t5pqsIgB4asP3eh97aBHszGXm9+xxiGYF6+4PRcDjwc
wzSyHPpeSwTs8IU+1bQ7gjc0vMFtWqfaZ2OBze/Qdqo+xHzNF2scdj1H9HzuRp5PAJcdvKqyEQAD
YhrPTXNarDDKIzUBVGvH7ISVT5Z0pqO/QMMpQTwKyGwU/jVjUS0QjCeaqMvU9NEDzhWUw1EAzCzR
r7Wq735i+Ygh1Jmvmhe2KvIdJtauruIBVeAlu4muUreyTRCSg2H4XcTWuaRT+xq2XBxRoFIc1ggm
/AwgWyIRV4/p9KMDJgHmrJzv4H6JT2yp9b4uHesViINbo5L+4jLEVHnZgoAA2tOZK8Le7GWHXdDJ
Vo4HphZjkgdkXvPeFYeh1+2ZxQhmR6DnhK2I6pdjxbLB9XxUUPXEw+z4Sa5R6yEJu1wNoXeYqJ/c
Qtd+A+5vRBBdxmkft+GpRrgsI5X7Mwp1U4xJ2rDRf46xjUWNaAvwg7mp1dkbpq7qTsLz4rNvow4I
YkWgUrR44aveyYawSxPKxjxx2z4XrF1vUUhZEUKhq22dWmOfJnYI3JiOy69T39XpyJPouT5R6JXO
asPPLxMoJwGHu5cC+mnH3mGplxdv6tvn9hQoep/HkO/5DEXXoG8I/E77sJFQ5VFxayc5tLDFfWDT
ZBWlNyC6wzWgfR3/zrnHwCddx0Vty8tU67sb1nIf3q1R0HRBeXNs9810ce2sKlFL4teECiT7gcA1
YZoe9XDyZVzTRSAhs6u6seg7lU09T44MsJYjkl730mduuAubfsq6OXy3IRC57QEg+WdoQiMyx7Qo
TOMmtPu4Ml2rC0WRbI3pVklTYxv/R/o/0wweOsT8VerBpizkSpMCph2YPE0fZL9/keCvqA/wHJAo
Y9XkFoIzt1h9EsBEh37LyEszdmUKwPI3e/XTpsQuAlAw64tk0cmamUugnl9Cl3R70mmvUHXoFdHi
qxy0MBr4t1PZ0ARpcDM8JEoeac2tAw0QYk+TGHcQssvqesKpL4Eh7uN0ELWVLZHNsqSd1gx7PIBG
2N69GmFqze+hQkoq/ia2uzRgBAtbJ9OMv0Y8Eh/vIE52YWJ3p2V86btWF0mldGFtTYLUmh7JO7GY
26LcGnPWmCtp2eQwLXBhpmFlIQFHkbmwazUVcAJNH1dzMP/opPhCwGCa9naDb6Dfjlh45YLDghMh
sWyJx1yV+5U2N66YVcglLj+akgqKomE+3P7NEJyH5RRQfDDz+zl+/xoAzbsb4WYp1LK2BRSgCSXG
isFt/ZMfAOAROhw2WoRo3uxN7Q4MCksBJleQ5Cb8myeGYNfayDA7tmJE7ba+fa2cRBb4l97E9sX6
2jojQRHA1QVlyJPoYD4YAXNr1nYc+A/qrgXtx7VAhultgft8HwVxV8Bf0RfQ1uNDVFMoJK1dNOUC
PzmKWH98Tb9vhK/JXDHUOvq4amImT6MHu69UDgMc3+VZJWJgSG257ocQxAKCzzmrEtQpsshQmCa2
+6GYGuIcFoniDQhiQXcXICcdUTGb0/KbFuUd5c5t/MH6MatdUAKR/hzLKQVp9tkJdFFR/lT3QKF5
wIGc5koWfQu3vBMF7xLJatdaz2s21u1d1FyfR9/5q8J5kjqDOnOEa9NBVzQjYQtK4SgmeQhIQmOP
T30zVHkYQiOSyJDdU6nhFW0iRF5734fLbO8DvPi6IDl7PzNZ504SyV0V9G5uUVXB8kNBeKvDH84H
6VsZf28sOMCDcHxeRKdz3VUxliSgEnFdMDmuI9sTWPbh6qtnEiG6qpcZKPTNAbYFV5sgZHsZxTIF
rm5nldG4J24dpQtw9/sxcHfO3KCYVQN4ZQKzKsefKkEISgZHYJHt/ZCMUA6CWO5IQnBI8DtAnzT3
bDVnVqWDIxKQHpIqtyT4eEsX/wmnbPWhnYCVbQLt7lAIz89rsm68fw4Yej0kB6wuPuUEXQZeJl4+
sqZCjT+WWIeKskew847HOBwvYWmF5wYsIzXOrIKW9DDxesRXOUdZWCZsz0JUeZflwHdyFesOaSKo
Fm1Vt4byLmuktHfYW8NdyzVgXhF7DarS3oU1kotqq6fZoqvwTgn45hK3y0LGURAhrl65Pw17hcBP
FY0aFSrDB/yH5Lkl836K5st2rKbRlLzbWoPJGCGdrI09YEegdedIWEW00nG+zTFHiYpRkgLA7SyQ
4ZL7zcCO80ybXTSNU55U/U0SemqJB4RA4j/MA0OykEh8ZNkwN4sHQMknNhzw/+yzaRB3V3TIUJDD
Dj/WegxjsMmycN5p5Q7IgvFB06cTPNQ8PAeE4ne16vppRYWGzPVOK5yHexgTt037vwwUDnG2aHFy
PCCpyGwjVgmVvFkXQPcnHPSIbGSqk1ss3ldnZtO/62VCccm5LAtggIGK8ZsciL5yhwgVLwDVtdOp
weGXqIeqWaI0sFaddkC/X9j0OKyoXW93+Pzj0vwMur7dObHlXa0g6FN4YP5O/BrkY0y+wJg6r4O7
gE5kKHcqth9qcBGlXbIeXCu5+oyIrHHGpAgcQN47p1tuTR3vm8RqbmNy1ZVTpbNL6HPU6hLmD0PN
L2uOcviQAqT8jI+1H4MHAfaZGyZJ4VCaSbI5spOyvLLQAcMsXGS3vpfWwxosXQporyv6pbDYtB58
q/smhOOmMdTiR6VeBGMs6xTrDlD4nB30KJVJGVxCRoJjEK1TZjnyh16grlC4Rs44jW41C1AuWj80
NZTjYASjtAyi+hwyG+Fxco2SeUBIsLnIuYsfiLaxPcmxPowKiCQPPvi0Lpvo2q82dv11CvNG+c6O
gdgoVTOP8yrhbjZOXpc6AMDtdQcmTKBxn5Bx5AAlL/I54dF2cAcbVz74bWe2pFUvgwyurTziwOwh
8coCC3mwvan6Rub2EQGXPrWqEmWb3cHD143nhIcITVoNrRDqi8LdtBYW4PKZFGG29jHJrNVHbJ8g
uOzGcMs5PsoLdcnr0rg4om1AGqq126vQ+eYi3StHFZ4Y5wdQoaKj7EFoYA2Bh84q0O7j9VrA/NsA
tXkI4AgjlGlU6YEze1GRLhR3Ht1qknuO4/mBJy2yKgJkDOEQII9VJV6qJrzM7XKb4F6+rWAQPFor
An0dWJLjObn7wXxgC86fnvfeDoSfUSp7yh8Wa/HSRIONfe2hirZ9uOylLZ4B/EfBFq+fcmFN35uW
j/sQUNc95UBceNUQ5Q2RVeb5GqhAWE74IWDsl6utgFUSTSY7qtJBIdewiV9W4Vtfktp6BE767HYs
vML1Me9du4YBFA7qhvp5exSFcs5k600jVbeQe+pmW1VQhN2K4ggtJCgB2hk7RMaQ8blyCwlKiXuj
ZHVvHNlr+QAGj8x0sWkXeqmHx0AMGrj1tX+rfOCrx64f3rpOqXTypulND3iXYB+f3+DTnQGcrPRb
hTM7RR4jsiFhkaQ0nuw3B6URAXdAcDNZmwmA1tl7G6ZwTLcH+s3n8CIh2SJ6A1xqSJGEG79B/YD1
05Wo7To6+gTbEZmAQPu/wd7BEyVH52s9rAC9ej75OlMOhbzk82tHCMuiRsUvkloAdtpHJaf+JWyp
zkZ7DL6QqfWyQFfdF8qxKy8h4mZRUrZHPQxtzlQYPCEFDhag71dAYFzdGtBgRwKhHTiAla0ych+S
UPX7ykU2KLIRq4OmcrkmNfUPNRuXi4ikOoJsB5l2AGmdxmhwionMvLC6OTjFAA8gvyouj9bCyGUM
a3ZcVO8VI8CUO85BBVYH0Ql5hFHueD7eko1tEYWr2W6kNsxYOt3ZYh9ENfBHILTlcVRJueV/BDcE
W7/IhoBNYe2+iopKkJgtdib8JmWtfw6pf5lJ78AKcn7Mg/cK1O7fbWjB8QLl33b7UwP9ASBgnuse
2RQahvhE8Adfyf/i7LyW41a2JPpFiIA3r+19N61IvSBEHQneF+zXz0K1rqhz7tyJmXkQAuVAEuoG
aufOzN3/OnSJcsj5XRbG6HorMqcnywuHbe2Mr4Kqg5TLsufn3mBuol506zLNqiPRySLOkVdojjbs
ct1zl9jsIbM39GE5dnW3dOZQIraMfm/22aPpvbuOihxLGX+EHZE51bbSUNm1ShBf6zQnmPCcNx95
4qK0rPbFDVB++VAHtl1dbeIASFepdWjnikEw3ohLF/XuJvByfeHYo72YEwSdfsp0siGWH6jsY5I3
Df74CqfjveWBrRsdD9QoC8NNZlAEqfWix5F0+0JLw9fSaRAeLIye0o1GeygjRduFSvTAi2vVmzHe
oqOIF7pa/yzGJSaQBdwQ8RNAtudtLmC5qVG0sHCTOmST1q2nvM2XXlMfQ91JtoWvvdF7GxJKXyug
QJainFIn3Vgl/EmFTeA9a9PPUWNavAAAEFIa4gQg6AKBUvSqS6Otbr7rRWZseD4+V12eL/Us7s8t
H3jSjkawyrpx67R1cswMiKp92aOStPuXIa3sbeD7YlPPxSCaAkjBzNaTTeWNdPC7cwQ0YPtNs2xQ
va7J0r9nlkAPZLQvgT9GMDwW6YTOr6198JGIN5NSlutCaM46dXjxV+2PhIz5Gg4q2Y7CDp8bd1Ol
SbQs1M67EvsTqpmXqWzJ69rRIQ696Vawk7bj7ruit3wT3cTeB35LtQjnKdM/BgfQjFw4O86hfX9w
wtT9y0OTFit5AJMV4UQeHPxGSxA6DfGSb6X3YFeZfRD6iCFBbmyTfr4hkVtfR+fMI6OJAD21YbwG
XqRv+nxqDo0wB0hzWk0AAVaQVU0PVAREkdVLkdhDfVV1lQ945BF3lCMhR16ahQmhut2zEe62oxyW
IzWiJ31dNjHzZcf9An+MyavomXowo2zc2s7PpPLrfdcq5E1qd6kiQzkYYx4uoBpAwS5Ve1fZ/bJE
nb4s/eCghbG9NcZ1QhLrMfTtS9pZ7TISLTSuvGyWA+nHF6SrHmUv0CzlyboXSMOVJOdhCVsI/Gar
5LaDSxi5fz+veREU08qeCjB8v32aoihDt+hS0JkiFxAQ+2NJ2b+2a2+k16jNYQs0qBoEU9vAi23K
DOghpYmQTKzDYB8GSU2Y63NXErNaqEhN12aWZOsRTlAekhAtUt5XaXlRRnM/erbYlaZlrFSz9lfY
/Dy3meItdWqudJ320qbPKqycVRIH9aUt+h8mOd9tN1XxrlJD0mca77cJalNZJ2ukmsayGKA54Fd6
8T2vhErTvER+TWbO/+n32EapfveN+K7dshPfjAHeWKHNd7Esk4vdGM1ekMJaera97nz1nTg8XLoZ
xmat4xPsNu5XbcrT3aQo/dKIO1JHhj8tssoJFmWY8LmqXxPTDoifmh91j0erE0/PVplskvytKkLz
m1+Js11X6iLE/isbvwRZViyM0IoW5lg8tnrZbpzIeTSG9At1gLd21LxTZ/vFb8WPPGWf2gbf1Gj8
6UY13rmG15I5CALycpF6xDj26lnRvqnarWq307cqesc1KV+aeopTPf8XhQBKUXKt2miVIdaxlaPD
j/4SHcxDgjJx7rtqgKyTxpAFq2yZe/1ai5pmpegH8ghZ4sN4tvyfzczNshyEBHGCAq1rQd745EYO
jlkpHNTYFWiQ2X10UDa8CTtqo/W/qqI3VqU1uos2m76m3Bgt8YlH2ltRGd5myMrwhiusBWPuUnj2
KiJwfnOaYW/Zvb8wEc5tzWl6Udwsus4y0m3sK7yihLcDjva2vHi/KU5GDR8j2Oe+XzwGdfIda8dh
4Wp1etAN5fjh8IBg++AUh4BU3yLw83IxeV26dAce8Dt23ck+ScxL77LzKoDUlkWLGqCEz78LVYOv
xOAtK6PMV5HSZzz+Cagi+DebCchlheWbgbGNOVzkmSGAWx3ka2pfoCvx6w4JTx09+Gm+D5rS2dm2
rSyLuKTOTMGf6nj2xkq5kcWQGpcqGq0zaal8wQZJefVGCHMWDj3zfkl5NSYVuXpgpzvdasKbEhcx
QtPQPiuBl2pXaNENuIoHrB3EU722R6rlFBn5tSeYBEuyJ+1JBD45nmTComksIAV1AWl0oWUJ1PYu
POOY3y7MKU1Pbmwj4UHKuiycyT+j2V8JO4wA0Pv4h4pQjN16CPanBQW1itzIRFBYFWCBIwkp8Atl
ITwKFkmyTh1k9XFMUDNJRXPhudWx1SnnI5k9agxQ/TlZjsomG8qlFRfTMgXInRPDnc2Xt85WkRr2
m2zwvautFb8OvY/fAayVz27d0JStOsEcE9PkXbv5IOfXimlDbEa2opX4KqutTqoQpJAHJHp09A7j
W2NoP0mtudexRpdYj9hCzN1ylu2yhaigIslZLmHWdWos91G3urPsttlDOh6ZvwSNXD1rPdjtwYjq
q+ScJsmR3Sdxp1OrybmAJSsHIaM3D7JrngFchA+EbM7XMBJ9j2Q/5FVtOTd50LMfVRwRSiKtVRYq
/ycwBqLD54TMMeLVRNiFDeAIScVM3WEbDlqAkcO8hMRqceowmZBL8nIqV3ackEiy4zd2VeNTKcb6
oAK7rPlsTd80/1zXY/fVCcdmUxlTuNesYHwx7e4sx8NR7YGFVPOca424OqJ3FnIAEcmbWzbndoDQ
MXoVcrImIT8JwXmrePGXrvPC7RSrJIkGGJN+HuavRlS/Nbli/RVHsPgms3svdLZaKIjbU+rDLVXR
4+AqsLTtFkVmrHcJ6QCxSVPTucjRoGjrs5U250T32wQxkU9pPGrFL4fZn8HUwuQCi+e5U+2VAj3z
sZqZU4WGfHZuSV3B3MKPS3+UCoTfM39xrOyV6Sb4SAvjahICAV2E+jGoHMpnTZaAo5oZ2nHUtXz3
q3Me1+bD5/R4sKN9pFobGyXUEbYuLlyRlteLwcibLRD6kxxAf1iAMc5zAh3LogU1NZCDD9HEHqvq
XefkOgn2MJqTL8OmNo7A8JV1MP7VHNFXjAvb2TT1znFc7+bnPXRSfdKW3tyUB2RqyWEssh+fXUHk
jbNufIkTh6ng1MLcUABi1WUGWfNfK4dGDRdu3lp7Mun+TQX5v00uSF3kzQXQ5nlyIBl7l1gYGOZb
bCACKcNseEiySD/3UydWGQjqSg/r+KppWkwBNc6GyDC3ujtWi38MjPaUnxIr3cj+fprL/snThhi8
ou7tSV5E1F1rLvxuojaYGkTAa1z086DYqliV6EcWbTv8UOym+JIPk7Uu3Y6iFDPXdxj1YVGhwDnL
0SrEJNhRuudiatQHt40v0TwrAe8/BF0NMQbGLlGcN64L9PkbygXUm07v1VeRA51GlsKeb26q6O4W
vmlFZ9nk/pz0Vm0fZGvk9Wj3rxpVaB8qaCOysxF1caY6bQUV3lNfCYj6vdGEwaodYvU1HPMOkI8M
m+na3/EhzZ6zpqv4D4W/gtFU9pyEYwZ/xlxMemk3oCnGW1HA15VzVXcCTWojdyPnWhT4vS/tqjC/
LyW0/LW066z70ngosmdHWDYpZMfZ3OeCmiCEr0lCzknjymm1Z9MPkqvnDtdibnllpD1P2drOrOje
yHL1hUdUepFDHJplgTBkLxfrLZSqsRfqWo5GeZgc0DQqFHNGiRcAEV4do7n0VZ++ZZkWQv8VLl+I
QJygM9brcRq6LyWfNBdLj7/+PtV29V9TO9Wt/jG1H9uLVl6qZBeFJfS5Nqhu8Ohs6ELFX+oQVSDt
Y7AmBh73fYsQrP2ZUdn5veywv8rZ06zkJLnY7+vqhsbVvllm+sdidKbjXk6riUOt6M/V8po6CvCF
XG3Vc8XDKqH+3QBJrVEwBNEi37u5odIue5/8cjXpWxuk+8egGxdvKqL3GneHWVvTXFXDjhZeIcij
OGicVKqT7Yap15eyOVJJ7BE75PsgzxHrqUv6YdEEEzruQCGFG1Pu9jVJr0jOmivlHqqdGajUYfZ1
qh/KTmQmqLp8QiAjLZv7xLE2jRk14B2OyHERtHl0qnsve1Z6ajWKWChr2cwbDb1yAAtGj4fsGTMa
98lF/jA35ASzBKUj33ca86Y5WKpKfI2C6E0EbLyb2tQP8gVtI3FuhPjCm6SCiCf0m0p0n2uTcoGw
b7zEXfzK20xBuUtrHjNzX7lE0GD3VZY0qyCxFvzzf1TT9K4Pms/W3vBB9zuTN1iqHsZmCreZ4pqP
1phQyFJpm+8GDxktb25l0xvVRx8PN9NZBTx1E0oSrsKe1CSJZuDa7H6idHNPSSrk3+aovRNvSuEl
e8Xp1V3XAL03s8oto8L5Tq3KuchgXh7vP8q07Y4Hys/aACTq5+/qZAYfqOaCs+zKXZJCwCVw/OZB
3Va1w5DaEypsFswCpkfcehZ2Fi4UgLuvkTbL4rMmP3mJCG5Nljpg4GHzMbQuRiph+lpYrUvBTs/a
2sIrX/MsP4NpNh+NAw0gNxX32qR1dRIEyKvK9Npj3iEFkEKZPJm6XaOlj12bgZA75c/eoqSWXlc/
VfCyv5/Mc2TPwEnvIBdXAmzwHN+jqGVpiX0xb8BI/a2qEgs8oZJTSKCILeTHYOxiexX3YbuXzb9P
Q372a9rQvOmR96UXVh+u1SFJgPknXMGGHqxEIQL+zeKXZ44InJVJ5dSlhqXDiuxBvTcr31slaa4/
/OOMX+9Xn5H35dH1wvQWKMFmIu56bGZnornVGGrxiLRER16uQ8VuIdiE7HOUbTyZzjObHuuQQjpY
FbP6IqzHUxbCu5G0beH6yi6FgHnT9FosIyUB1e4mOCotYtszkNAmUMP8Fql9ckoo8JScKQdXbKIx
A/cX6Mu2zchzB+cHlE95KSJIFnD6oGsIdaf0A6FO6JJiH+CbnzCOihekpe1yHC8CmQ/0N87kgbhm
2NglbiPm777P0aFB06gSkm1lX+mCx8sLGENnn43o1HSGjjNJjytEFESP2VSOR2HvzEqAFtc9yWr4
zt2Cr6d/KXXdv4ggtw7Qa06ySx6oVU3pIaWML7U5jYfPufJMnaZhNc5ve9mEyuTtWqegomDh+g+5
0Wy0ngCwnVsRGe9Ly2ZSjskDghUKHtgAYZ99cKtybA05yFVywAWyWah5VuFJwpWwfkivTpev3b4A
4+qMK3+B+jhhs7UXZUcCMyzUbNm0LTFX3Sv7rqi0x9TE5gdDnp2QoyEK8XWmK+p6Rp+z5Xy9RA+7
K0Xp9VTBh6FrnROc2qsyTA66hdx5SDUFXTDVNRayKQeG2i9Z6MdrK21FvFRC31uYIWr7QKQtSUzT
x67EHE5ytjdfy35ICXDvl4zyyFiimkg2SESVQjiX3uz41ljJf26x94G8AJYi3x2RMkanovCGYpso
TrhqCkwzGvaEVETAqWHlYFJDXrGoz5nuV/fDkIklb9nu+NnfkwHoVmXpkn/3jIJbw2RRjCQ0Ptf5
Zu1sy0z/+tklz+6Xide2uQnrOrgJ/cdnfCZ77OzHPTxrmyC4ZdnPVDr0TbmlAUkEFvnh3lfEWtfw
+rHCXlnZeobUZyLa6w1/l1HsF9xeN76Yiag2jTmGW9lMIqrUikirLqWmB19GdzPEpfHFQDVzsgan
3o4CUw9p3cUL+/n+IICfz08MrEFcstR9yQrdPlWmHT5ZljXuu5QCu5URhU8wDvjug1atNDOIniag
61Uc9Nk2mrW9UW1GN+L8dSTFvPbs1YIq6deoUcXxzecTKuemKa43nWe0fygcoVtROy1ApCEVjs0s
c5Rn8iCf7XX2ngWjs1bAug+DZuhnkboKOiuMNLMs/Cp1SwKuDvu07nvSdyADkW8/xuBmWyzijqKJ
KcvC0/3JxChyPwRQ1ZJZAj3MSjdhLHNogk+yBxw/X9pEv/tswvmjCIxXAL0+GIeP2BgwR+XvOzc5
Zj41yXrScrNchH2hE4x/TOjEpFAclWyRWo/iscF3YplbJrhpEHTJPru0yJGvk2sSPMJC+J4AKKP9
CL/iqliuwZy6I2KKcKUMnnfxMQtid6LVTxiWWztvskntjpr9MrbWYzkNyckVxOCxVII7bTc7i6lb
c1aQy8N/NyD7MguXRTLk9sbNPfw1DVUsQnWcw2Sask+eyQMlstVTGpgqRPOcpz3JrNd45qM7ttU8
ykOiakuljKJbq6bicehacYgc2FxyUPY5FX411kwrVxz/PTCN8avfpZe6CftnJciiI6q1YYXgcPoa
Vvm9350JIkmj/Op3mS/m+fbcn839Me6p+8wRWFl41DGDBOZcykSpX830C6IZ40vYRxYOARiyOqmC
PlTvgk2CO9/Wmpvq4D2oJcbYr2Ae9sprwCjBocMnT6+Cpx8MU4la1CDnokWhuIdN40GMUQYRkNV1
7ROiuAlUr8Sw1tK/FQ5+A3WTOX/0i0y990cq6/sOXrqd21dFeBS6dhL13VXak9xd6xQIiP2g/0oF
Tcxh9KK/ma3a7Ua7VnaGXZwTz7H46QYuMRQab64wvOxD5loX09R7CzIMtqUGxgeyj8QbG2ijKXG6
UBPKU5ml8pfBJ0s8O4awHvWeTVrbiru6FGKGehxVJV7K8DTN/HpTT63JvSIOJfWH81yeZifZdDJ3
o1m1d1aE+aTxXTw1pRevFOGEH1g6sHMiJZsnpJQwUCTRVPTBi1o4D25SRR+qTpl21Rmsq5YW0S+l
GAqvcRfowlgTBDmr2ukAXtTULBd4wih7TXXjR3movZOlGtCn6iJ5bD2/PNpa9yGHZJfliDnVgeSk
i93sFuoY53hAmTxhhuwm+8YEeRGimg9Nq1y0J1iueAlGvNEwgmbgstKfXVIRpTr6u3vfVKAVCKPo
UKjonoNEsx4+z6asdFfhUFoPAVvY1YSf8iEes0ukWRmmKd6wLnUnXiHOzm+xnvw6eEgCSiWwL7J/
tqRd6l7tY9jFjjSKE+1h7DAtCFOj2vgmsmdvJsbPT5zPGWkw/JphFLX5JSmK+wydJMuiaNRjl+Ww
raVi3P7jSCTdbzQvS6Ayt+qpXI+No4Ja+QGRuDEG+6Dt3uvJMi44a5qXOC8ZSJXpB9Yx7a6KhLED
yPiBP0x3bpJmLWxDKdaponRLlygKtwIdG8t5/yi0WFtoGd6HcY1izDGMmxnF5k2fD6M/bJW45LUs
IsUnvcSbt271GkUG8+QhEpW/ocYJZjDzCtnnK4OJcj0/pKYPDRI7CsJLH6h3686ehKBP/LaKoyyy
UfVPsk/6FErbwrIZxBpoelzKPt1kq5LZZvWRdOKbG2nJixJxP9J+fAvwDsPgK/NXsqmQsQaMMnm2
WyEGtZNSHBo95CWDMdwSgUOOn17TE8f6ATmHIcROrqtIClSdu7sP18O4iLDiy9Bno6XWvbXcIyhx
1zx89n2itsU8r+lmWqmEbadhdrCY2597C7muK2t3JVTNvclnl+YpF4vyamdzfpIVXm+ipaTq2v1p
NlrhVY7KuWFYmjvhC3xnoSnATyEBW3r1KTTRAstDNjcTGHhLjDD71efAYGfNfYrWDdO6a3EH6PW+
xRprXLez6VSYKKQQ7o/MsIrIHTfspY0pIOXplcSUhWFv0FA6K2OOx0krVOexbt7bOZBv5kM2V4Fq
mhIHP+aHmmYgB7S3sd4qqHfg/YcYE9ymKf11JvviuW+Y++LeKjYDFMTvVQMnuPGG8GBVXvhE+FKd
IKC/Z9UQPjmWuPSWqiynvueZ6fEcOKskGrpeCfio+TBAURVvpM+r5rg2VivhsJGmsJ9NaQqLxN9Z
jwN5TU+gt+iUZEF2ontoZ6dhoinMljDZWcmmdBrGMoBMR4rB2iyVNwibptfahHXhiXRqF6XBl8qC
87YiUaWd5ItYvpJtw2SYvP8Ptp7OApztW6RN7rVSwuQFgtPdHMGySweCGOWXvdk6oSXxt6Y2CdnO
2SshrYb7IqG1/6dFY5Brx66e/8AKwxe5twygEu1lUxq/KkPyqylHw/FvzaRygRfmtYmuwIwK4teM
v3pVungmZrNG2y6aRRrV06uqWA76JHgnyhBlG1Obgn2mEF16pVE/FgMAjebhvGpOQfBREGLyislt
QhJiGBPbPKt49EZ2Bt484CFeVWoFVgWg/ITf80UNtTf5GxbdpF6cCRE5EoUX/MD/OYbS/S2shwxC
qUMy02rIvpSIEs0yR6ovN/N9GEBynzp1L0235Jwujf/7PndO5MgpYWeLbdfDcwxXU6ThxpxVVzAO
92rNWSh5lkSA2HkMN+8fA2mSnlvMSY6f/QVMs6M5xrsMzwyJpUoE1TKaA467pBVm2DZOYJbh8t3v
JFAb6267g8djLOWCUWm1azYahylPygOO3v1SSxPs0e0g3FuKsJ5yX9f2xC34y5FwfioK23rC6bRU
swprIHp4b3/EEPcCfAk+InsJKzH7HvbYgKpR7p1JcKfnNO6rlZOTRxHy8y907vG8l7XLKjqT2cS2
i5bcysp+kaj3ftk1yK/r3/vkNLnq9zXk3B5m1f1C2Ois4eHcYNfC3I3y7z1h+GKwRE3isw+OfDan
dWYq1fs8o3ON6x0TqzWxRpU2nOUhKurhHMwH2QT73sYW9PMBDujChESOCeKhbDIYKbPjXjc/D31Y
cmE/3szZcE920+NmzngT8/C/eozK3WLOAEyMzIkdUgvz746/qGVp7BxkmQsJz0gURh4Gy0eqE7cH
f/S+aP0YHksTQC+PvMvn+0SnFKtPcvwiXx/yQFJolVrNry459ffCe7g6Nxu9OQi9hpiWKcNtqKvx
pjcF8kA4FRvZZ/faeEN2gPwmEYRz87x72taBWWOo7C/0+mMYqR0RhWzYK1V7IUNTHIirorXEoOZ+
rc1/9SdOGq1RWE9f/z5f9mfs8m9w5OJFEqonkYbm0xB02lkZ4c1L1NtWTBz6PCc9YQCnv6hsLO+g
eU0OG7ObYSNR8KkC91JSFbNh6JSiwvFs1TUHyFrh5d6yxIwL2niKK/NeyK3Sx/ujulHFC67H6gOW
mcrqjzOQcIzNq/WgSURy7JfToKlvUZq/a7Ee/7S7d7VNZ4oHNLk8jY1vvQ6DIx0s+7lpC2VVdJ5/
URS4esPkxTPTwCCfGlRw0zuIJC5K15/8MQnxWmEn52aihqrTadZr6MX+hjIWiOJlU02Slde6zV6O
mr2D13Lm6ueqLKzXmfteZrX32Lmh/twJfSEXqaqTXbPA+irXoH+aDmrZtUsL3cbFC/FqdDL/QihL
KdC+wVVfp5AWWgU6VYGDe5zUV9mSB7z8/Is8c43hWMWdcvjsN4dMJyENT6KGK29BG99EeczzLrK8
qzwLQmMRjQR9n/2WMJydN+rxQvZBD/Wu2nyQF6ncmlxGEN2Ap8eKbeDMPVHSdPdpNZypx2R01ePg
atUWP/+3unYx6hp7sz7FSoqkolPa+tQG3n046UlKrmSfGSPY3QSwOVbj2JXYh6x6XTUPreIDRMad
mhzvp+l82ndecpRn8mD1UJqX93YwTHyD50n3XqoTaE5tHvzJ5tedvGP128cRGlzcONHDv/fcXznl
zy4a44exDcnrM1m25FtFvoL+83KFZP0uSgQFGpo6vHophrTxROZWNmtFCwEVGUBEUx5iE16OOVnB
jrTIYsowss+nPkOYJdcWSQNpSJ+2n8vkQKriS2mH2dLPgwEiujrc5MEIQZ97HKLE/Jz47LfaYE/y
wzkFysz4CAIcIj+XyslyqRMnr3LVOD+K5NnvpZTkYSdeJvhEyqWu0MZ9wTeObZ1nAIkrDlmDON7f
m4pWXP0iIifOoCU085HfHEMpTw1IspbmI2UwzUeqJrQlu3Q5y4U6RwWEUF/KMTkLBt8TEgH3JFsq
HvRHVW+hMM6r5arEGn9mKCSBHsx9L232agdtnsDGSNonAUmmT/hHyTHZQ7EKZED/n/lp1/sobKNh
50DYWdt9b2302ezG9t0RUUv5Z/NzVE6Wo+o82Z0nf45+rtXmegGKq8NHqgxrY01Cf/nH2s/m588N
A5jSle5s4xmtrlKVGFBoi0bC0c7o5BshkFoWvTlmUPP9U+M17tmd7RTM2LIOCYbbC0OC1aVXxUvs
d8Zdj/vug+l8GEae7zSXjJR0jNTGr3gcKW9tEvzZHYXf2ixX3j5nSzfKIPz2j9mye+i+obzw77PN
0DXWeBjyiZ59nmO3+IJG57EqvdmdKKpeAvQBsttuE/2M7Wu1EG1ZfoEb7mxH32soPdQWX5QstJf3
a2RfnToO9yamVjFWGnzahYnSwhJmfKFcBxUjes16MSd2rZjdFz+s9Em6fOaa/tIFYf1WRQl4d9kn
NwUEdlcDCO+d36u136vtcsh/uMNTnhbmz3l1jBnZGzW/2HCWTnLLkK3t+s75tTrQkDn6onzSrJ56
OX4Ih9Hxh3dHowiTqas/qBfG3Sd0WgwUjZq02vuLJ9lXBd/QNzFQ6KhXIfr0FkmMBqDropm5ssUF
3TsIE06WExvTNjQNcVUJs1aNSNLnZPziQTNbxJqI/8JFYAHpVfnmREqwmlHPS97p5lF1zXadlGHx
Zrri6DY+dEOKVeFRNTxjaVNuK4uESjpSTiSGTQAVMon3NjRrcnZleIwTypHMTKdUixyq/zr6bThE
XgprafQE3Xr5HDpTcbz3YcvbLaeGL4scva808TUpesxDErmuGlAX2QF+lsrZVSLza+BpP+VJapj3
EzgpPzVVNb7OJ//rOfPyaV71t+v8+/Lfc9QxW3dGGDxavtPhrha+aXFPzIxH5XNDlIWFd/woW3aC
Sih27Pxg6nH+DILMtgG52Mr1h+4M4TxZGQklmuYiIYXbtU++g0hzfiLEpO2efo+RbL6PSS6eHNNY
J1u/12G/AT9liIqjlVXJNveBkGBTmC/21FxkUDaVfrgsqSxxTUivnAtsypYBXoQfKu4jYDPNK5Zl
i2lWH6bFAN+iAHyN5zPYs7/OZJ8clfOwPfgfRj+vAqiDeCkcxX5ENI4nh/beeQ6AqR7VOzPqtffG
eKhiVbyFoWLu/ZGfLGdVY/vFIs0NLqF3lyBFhij7Sdw0uFjW+knPuLUCfVbveRFOUbX26PW6t7CL
trlZeq1gO5irlDZQy/eg1HAFob5TU3TKGpveae21Zb2TOWbyHfu+BmjtqCpwrboqu6eiQ6h192ky
Yz1PY5ttPE025XNqDE/u0yYPc+jEzZaqEhozDbPYFng9/+ez/3mem2rq0fT9pdMYxRYs439/pUY1
3HWISRG2gc21oa7IssFtbVOIhtJaKQrFRTNSz0JSLIIw67by79dDcVM6pXpM+7S9Ya744WquOBkV
eU5DbbQTWt0PmeCRSZxAtfehZiAZnHM+5axsNWCYbGS6B/PGdhFCttoiVYCqaar5RqbZJFtVnsG+
Li7IfGzqYbR/jgoSXRc5T2vM9djhLjyX0vI0C9RYsZLhLNuOAgagohPbpE4BIEr9ql1qesFZHgp/
Cs5AJUs18HCk+d3fA3DvNKMmsxE1p2nejFZyX1rEu07R7KPskgdNdJ1YtEINVk4hBux9oJpSpK1+
MjXuGTAGfnuVXt60NhTIS2rnQ0H80s01ULrxSc/1R3lfUQ+DjXnxeL/NkaVdCefax6KDUoRY4Hul
69Mit9tZBgZf2tt85uCbWJ/rEGk/ZeJd5txVVP/6wlfrZFnZBZzZ8l9J/M85Oc/JfCy8k0zVU8iv
WflqYm8tv3vRW8d4nepaX8NxdI5ByaOojxqDxLquvEFDO3Z5lH3TXKxDS5Q72DxmS6uwmqvbR874
LJ6tqscVJfTZCJu2GmwbLEeX0jJQmgfKvrTKh2U3hhtk/u1JHafCOiddhYhUpndwRUDyRkSwM6as
ZkvvGTd56P26vU4mzn5o9O/9+KK+5vrgoqMvzPssdd51GgWUss++RsTuriDZXVQ/peedqvd83I3E
Cndh2JQoKTHIM+aDHJYD0UwnV9FYLUusMreyrlfT6tpON6C/jzPTVPaVXsfrMdJI00iqKvzjW+Z4
1klOiSjZdu0drEPmBVQUgnouiUS404nrPbwfpxrKhtnH02sV7WuReM2my5NxPzX5mipDHZaNE4GK
0E4ZoohTjTnzaUzRkmqt90zFrH6LmnFoFrJPTrElvSKr/Wg3tM7TKEEaXXH0g2uM2H7MTtaelRgH
y+6v3QzLVDqlcGItwSZmOTheuJR3Yr5jPkazd9NA2SXv1dzvVZiPfXb9nv/P/gj2og0cvKQmBnfd
75rpkviz1I5f4ndr/h2GQYkX1AHqcYOCiqPdJGITR+Rn/4u181pyW+fS9hWxijmcKscO7uwTliNz
zrz6eQC1W7397flnpuo/oQlggZLaEgms9YYxpJBhY6f3p0UVoFlHhcjOs2S5tW30CJQuwxdKNLMs
bY8AS46XT676E4SL0N9LzW7M0e4usIVM788yB9NpcAJCUmG7XGYRPd+kRtA6/e4dMCDGWw2Mk8zP
8F+FlH5fh8IaqDjbYQvRUp6O8ZysXKMHySdGnLIvzvLsepB9AI9VjzSaCFLhPG/ef+RN6L3Jzss1
UVRB3drFw0B2/nU52fTES6iduQxJmB6vYVNX1fsI+kO01RR9McWaehhsfdT3wqBinRc6le67HO0r
8rEf/w48CER7ev/3Y9xF/w1xHN6PviNV7V6Q6n0GSjLKcm91AaKTFHB2faBhAyzWeDIQ2X3v7LXm
+gJnD8RAAARnouxxjuUKzptNIaWsYXyFuu4SF0x7BaRGH77Zevo10p1h0+ltf2zHpD/C1qx8pOKy
EnpQiWuM0AtWhX6wPLseFJ/Cqu3gBSwi/tswORUAUA8ubIovSCSJJNILn1s72NqlbF4PeT61PBui
9bVLQpdQbvBv0qaAClPHSEEBaeoC094jaQHKwed/ITY9a2lWEOrsybecld5Sv2u93ylAPGMRznW4
djNFXWXdiEkR0nWqMdq3vajnz0ahHtR8ThZyUPZ5iQl5xXXDrWxWk/qKh5VLfXr2uuGCUdUDf235
0GwsQ81xHkK3QKbhuhAwWYZK+Dk3cAYM3PIUDkNFYkwBo2zgZucHk7+wbMfaygdygCL0rpqTl+uD
+vo8/ufgtb8a6o1P4evQQ868MEQMRNvOOl4Z7/wRUmpnOaqKLS1p7s+jnWhe58pRNIwe5qBsv+lY
ZECfhHMul1+svkmbBdOXUaG6HETxz3jCqLbuh/EYjGwdTv0QJzcWboJLVop7r8D+U218iKXR+NYJ
+K2rOwa+hxAggsZvd2rczndWDrzAUEP1q5jkD/1R08hAy/zq4DvzeQwVWMYiC/KRmg3d9Pvoo5Qk
u+QhiMVSOpsxtTHK4SbxMMgu8VelQvlOSxkoq1gWfiNybTDqCiYQjVvcGE5zCZOfMhjiAKng+T/C
lHLUbioBuPTRpXTGe/nIicdEGJr5P2VLHhJSruuuFIrIwqxS9mEmDTZQ1bPDu+OluS5N7GN8KOqX
VLL8EHGYv2Rxph9CmR3KMEBbzy4J7OvnjCNDORUmqn/iT2LWk7fyFcddyWc4DLhbIBKYD/KTvzyw
cw96kUv+dSMj5FO7MKNwBwrHuDzmZd+gsSisEXi8rgj01i3RRtR0qs+1lszbHrmSG/AZ1LPSHmxL
DCwrmXpvm1buL/lg6PppV1NmP8rWZR3QxuOnPrkMgP1ZLweTTcV9DbEQAsTCMGsXT6HB3k82TzSe
tf2LWzTo4AMI+LcIPOz6F4grnyKaRuiIWi1KXWJZE8WKeyo0dW9ECUsa+THzOd41KRrc149ZZuCU
vA5I57UPbky4tRwfOxix9El41u1nN4Y3rLTfhyGvn/SJDDtMc8ohXVPfUrsF44f1A1m0aQE/a/w5
NS7fMLuF3YSBK+k3197xJx3vW/7DLiHCMVPNvR/y0oOui6KDCzfBsINFkUSvmY6gI1527aHmB3mw
q6DZODiIIs2X9Y992I/HDE+uRRXP/WON9vaXOcACtYj8dumn7anR2um2sRIPcr46rWyTb1sQm+l9
Dcft0GmAU/JYrWBatjtZJ0KG/j2iFRHN/y4i6bIKHYPu0zW8uWzXKk5xSzAXydbV4nSZ23BcAMv6
9a0Sv3WTAyMumaDF+mFs7i6jHWzqlVklm0wvSOO1pvGioBS6jAM7Oulear6YFJ+yqeieJqDpt2TT
fsioIii9rWV0TOIj8NGmIw6JLOmKAB8BeWr3Cl97bJ7guAhvAbQzNn0kuOlCbFwtFG/VBSXCL6J5
xS9LFfJUszwErhJzeR2oO4TKLZJmK9/xspU3wBBOU2PvWIMHoBsUCWTnPGDdiBkOJGUhCIIZDpaL
u9jIzSdD6/o9GhkI1jtB+TLkIG+KKZ12Yd6VL2oMLk6LDPVGjoYW9M15eIa36N72pv3auRE+NZgf
LNQKn1BbCb1vlq8fTCvDSzUb3iYvTX832vyKyZz1OrdRx8rTbL+EbGA2AGnDs5tr9t7NVXUX9cMA
hcRIVyosgxify410y5ImWXqac1cVfWgfsEbMg+a9PYiangyUfTZ2E5d5ss+3B/QkdL3bSKhEm4JJ
0VuLhbTj+qc5mv3TVOnBCjqtskQowu7Z7WbKSQ5nOmriSI8uJ9X9ihKcc3s91FadrOwBCxfZ53bs
rMAvhCeM4bXjNQ4V8/mYxy1ic8xPUztcFL47Nzo2jaiSBGofnzu7XFdkZW4RPbJu5dkw1MmWXawr
RObe+7xS7w91bP2cImupIyH9RDYDF5E5MtGr8sbXbkIi1ewtdW8KnXYPFUGEvx7ewTuiUizrx7Kw
bMT6lp9CcCdblhapK7xivI0sKtcjiPFMiX/LkjQWjt+ojjlnTRzkmdqqr37mtbuQ/F+7ZYce7tTG
+x457XtEq1bTBqku9p5eM+wStpAsGAdIFnYxUc0etG0EJvN8aaItT962KOqVjMlLp7mz6xZnnQzr
7Nx3eAIjUDeGdvaWT5mF4ME8HutksJ/LERXNpMneINFOu3lAzMfUMdSg/DQuoOs0u9lg6iRl35Eh
rS9tMpV8jXzdeDB97W0yLf15zOcnp9Htn1ofH/kBBm9J4uurBHDI2RpT5zj7uU71BpUt1TNMDw9S
u1LAko1dtRpDLJmL1jh0eW0AwoLWe+I2kayDzqDsLWNMvbZPMGeGLbfCGZqAihySbkYQvYtH1o3v
2YtrvoKUc4K+H2Dpk68+ThbKYU68RmGr39spv6Pt7KgRSIkE2xqzcM6XTugQmIoTs0mgCC3KqhvO
0sRj4CdqGvULsIPoJunInMvuUoU4pvVOv5FNOSnUmnpp9aO7lJun3KkU11uM/J9syLZ1+znVHlJu
8Q9pzR+mMJFDEQDdr3ZlPEy4Q37qb8Rz+p/xMzvhVdp7l/4JtaI43+qJD7lf7nJTsQfOPw6of4ut
rzzC3IDwgtnGBn4acrt2/9RBWTn4aI6t5Etprb8fnHl4QqGy+tQv4kNqIgI73Zzzmk274Zv3luOG
D6U57eWdvTU9qHOdA2iUGv4L+tE9e052GXaZJvfvICu04kERaVYKNwsHmTYCUK2YDmo6aUNBawAs
e8H8yWF5sNPcAiif6dV3v3T8fYX2wcrJsmHrCYGDOcSnfKotcKGJA3+qdNP7BH/J1uig/omuVKso
krH2kfEqWs16XR5SEgWnv58xso0wm0YCqEZt01fijao3ynKIav0G/VAkF7WYtLRlADBRumEHnRZb
57G2HlKrHb/4Lr8qGjPE+UOi6j9yxwzOUVc0y6nGYVA2r4eE4v9ZNvG3RdMDbOMWZacBooDLX8Ji
a76pqCTtqcm8OGOU8kOp4q0tYHO5AsNF9Rw2MgIDXCj6987uVHTxgXxIkOj1UKctiI3a+XbtkmcY
5IxntDfGs22kqBia5iUCJZCH0LTxcyuzfas109sIK24FtNg9N13PNlNDTT/K1ezZN9VXTOTsn1Ss
KGyEJ11pXjRDab5UY91SWgx+F0GcHmVXgaXbbTvmm1kEyC7b8tVNnCjZKg87A8m6oVkHY5ngKmEF
S4mHLWcV17l4svd4VDWnCJEDd2HkPxXEwrVac+7Zejj7KnK6zTw2+DKm5VEi14GTdQtbFAeQcOMO
G4Q3Sd5AEg2Mp1rVEc2jZVCxv7SQd/phhEj1jP6E4JYE/DTsZhejGh/DUNe/TBEwXzfXBa4YtBpq
mPsaAS2AxTSjsYtWWupGB/kDEJOsyUKtwnTRGx5CgHuzZxdHNlSni0MwWS/eaRiekOXJbjuZ4Ru0
DVKRQteOv578C+mOPy0NTxm31z+rVY5AlN35TnYh9hMcggS5w6mJK1K3oHZynEdATlvVepic8k1p
5jdPMdr7sNb0W4cnwUL2o52IPrgftoc2tvPXpj87Q1m9Oe5jr+NxHabJ9JoavHUFksgZuq//hDzW
pd9KKnNPjQGNhthZjYVa3+Qj+NhneVsJEKeQ6AclKhy2achfgIKQPRIZEWuat5mnOFz+NZCXKCz1
tVrv5IDu+cHOt3zzoKOvNgbVk6zfWOkynGjIfTEj6F1WT0hSzjeaBtxFZL5t814LXHyq+OkV28HA
paTRKu2uqapUqOlmv2qsHrLA/K0qw5PNN+91RG8F2Uk9vfPQatq1hmns8QiIb4YU2xdMOpTbMUeT
ykIZ40xhtTmVQ/XE9hBRVsUM/dXc1Na6xxbvizxoZBXsJLbPWd4hkun64c6NLD05g+TQtmbm3kPX
UG/lNzJO7Xu+fiq5Vr6DYky2gLx5X2ZtXgdDtqkt7vyTo2A5PLK21JLcPuSoQ210M8yfIC39HPzM
/ilCB7PJlkWY2NV3DH6SfU8q7KbQ4merKoNLC9dXKgaifxQHqw6ffeqFe9mfACPWFnbyszbMl9qb
HFIxHAyeobAoxekAaHEKVP7OPEDloJv23QzASa1WOp6pqwKtms0FjnSh4TlJ/YyberWKPJZA8j/S
aafPzeuoLOgZ2PEt+zE46XnCx/3HNwiVbmMFeBfVoH8O5Hp503tBfbz2N7lbH8U1vKkuNtWMqV3f
WcZ5FIesLhWUTWMKFikckk99l5jGyXbBpLzJAXlI5Ax5iixEvsxjp1x3df9+wWiLOTmooNCw5u9O
Z5k7XygchX2DwqT4OUahgzmUp8JaadzwSQ2nrewnfU/RCg+vjWyi1HWI86R+xIMgPcvptRM8XwQE
vDI4q4MeOm9T6MEH4YJ4Lx8TvyyObNEDpItcFaBv3wFFYKUegV5lvCV9UC7k6af2ZcKnMc9V9YVh
lMUOSU331lHaO/m9TMLOvQXydqdhwnga4yFDvA8xuywry3Mz5uyE6nrpVpb1iLNmc186MwrhUDSm
KlAPNim1peGq5YuPIvC6xeJhKyd1v/UOcMF8lBjmWPesuyqBDOn3lHi7ybr7GAv8wr60uAI7Ei28
GUqoo22tJAfk0w0SD9oBFLiFzu0YfImz7CYV3WiVz3vDB6rsdXNz51YoO5gznnavCpqnDYqCN/5s
jXexnfXcwsM3xUymO9l16U+6bcOW8BxSULv081HjFXd78kEIgJwvNZpwyA9a7+8w9lJerTlJ13Ee
FycPQdQzCvXlyqTY/M0yEcgNM6AELbw5z+CdshtxdzwOta1hKbhGZC7KaqYe/XRdZcfqyt9flkGt
Y3hrFnP+oc3Dh3ZC/W+t96gvGWZb7j5tVSNys6N5nFs2Rody1GGCWrl1MmLEqDU1vpG3KGp08Ukt
phd5i5JdhapBgiLXermTaXZcnYeuOdWxviPBZry1c9SRuGqCG7fw6iOzMdiB8PiM+eGb3Ah8hFag
Z1FRj95DG98PNqORhM9ozV9Dvb5yTrOR/JIrIgyqg8uyyDGVG1j4zu66UpLLpcnWoKdMCez6D8ZK
qTxWgZ/cSg6LZK3UjlGvnckrQOnCaylz7UZRWndX+zqQOSeokGrGkGkdNg64uXJQ+gPSR1+ngf/V
MOz6h8nX4wcX+GBm94AMwv5BPFuX6Ry5W9n0EhVnwSn4JltyTlM0z1M8xWc5ycv8FrG5LF5RzlSx
j5nVNXnp4NzOcFzIWuDeKUqu8iAH5Blpu/BkZxmMrsmbFr4V6z/7dSDWWWZcIfrXG+59acJhdT1A
VLOKJV2asiwyhzxdJzUodVyFHmEIBT/+cYKZRyh72GlcTtyycl6sNNuWHd7s3G2s+8RtgQfitb4e
/Db8XsPj7VocFCzq/hZLioNuIa7ameMvOS4n2uhjLctGT28R6t07rA2/OMHQPWhCOlX+/meehSW2
MAtFyI10s4B8dYgVyNEiRd7UbjNuAGMUPRWquW5z8EiQ8NB1CLd1j0euMbTemx5eulVkWLdqkr53
Ez0rPkZtvjYgg/bUiDsHe4XukYZUQJCNyERJMzaeehgaYkTy0f80Ar9GmhKvovsLz9zqCoB0NoQc
bFK/uimCCwk7nBtH51YGABCQLlqbj27T/kYgefpmaT4ZmPGlwUxpN1M9PBdIIhTbib6Ox1FC8vxx
ApsEYzIszhKlJpvoNhdniVKba8TF5Ch7U33TxUm2Mi3smwZd7Y4OnrIPWazcVbym8hjV3aWpJc74
VYYV3nd1BgMzl2jMiuQr/1VvVHi1xyjqsVrUu3gX1irijX477mxTG/FaZ1sodhTykHqJtdIrq9zU
gl+LcPRElvc9ojZh4OYiIrenEqVGZoVO9Yjec35vmGiTNEbUnFlvxY+2i9SwEAvBYcXcNF3abpsZ
LEloWxuXVc+T5vTdKc5q5Ot6u0FrSCSUC127AcMWPiQmewDfR57rYsQ7NcoqqDGFkaORGA0URqWH
b2q4wcPcBOu5spO7yW7yfeKT836mUp/swhSxGEPFreACSS0Q+6NmQduRtCXZRj71T3vuzVU3o9IM
F9wFAAkXNygVtE4zlJ1kU0IgLeyO8Bl4kD2ZVyJoKeJjEW9p2EJc42WI2/5rvJHlySIKsQOthYVr
7xj6SsmbmYSFN/WbC4a6SIaItKio8WqRcprTfDrhFij3t7nqpbuSytYyEttdo3VyeBnOSe6A5Z7X
yWdcSar0TsZbmAWyYDHtnY207ZGC8hsCSwJDrFaPcYWXrVeAoEWiscGDcUrqda5q89JuWMtd3oKe
2TM0DFYpMsOIjhOMOQQAuOOtArbwyHlp9b2LCMlNnzoC2sb7Vvzo0pSDMkxGKJm1qmFKb2ujhrsv
FpZjjSGFl5nGOoo8cjMf60t5xq8oP/qeCZeddedlyXmZNjV7PZltKnxNhPwYf812CqANz824MVFE
p5xN36dDMaAClnvNJeQ6MI0oXC34/hsnMzW/+xm1blkTKaygvcAgukhDvF8MyJq/k0MYhcNJp+NH
wyVaVkvksCeKp3LA0zDZ+lW4aYXTMZY3tyiAmNvBgvog/8Na7HVv4iK6g+/ioG7plBuUBK3Lf50C
snOZhVO5H5IxuJtCTESGafoZqgoy62INH6Hob6z0PEOs+SWKwUp9B5M4wbRgkx/yBVnFKkXkv/IA
FxapHG6oKV6Gr8kBGV1ls7p0kRm7bA+mUKmPPY9N+bKfdgy4srAiiBC/kW/FNReNbcTYyiMK7OaV
sjFthOXQVRVbbGf8Ae6JzS7mnpoFRzmo7GcUZ4L1mDbxfkCEcB0L3R0JyUpTNziDuV0NVYkCg2wq
Sr2SESlgf9fNhHZsZN7Iw1D1v3PSF7trlwo26iaYwngPtfJV9ueZBofAroWhb3B2qyw8yzPEvea1
mSEcde2TA6ZuRcuyLKdNmgfZUY/61+t3usmQrUMI7jUSP4QInXJIqpKTDWGGX6/Su0eULRPq6QVF
IB/t3ZHd/C8bcfFi9H9FFpQ8dXCTp8HIrbVeGM1J1YCKNqY3Y7OOJoBmTAhauHZ8wYx5yEad57h+
loAyCSPzcU/LctQ8IMqOi7Qr7U3+gAB+CNa36G6zIfpumpFYqofpHqWMfiWbLUidVR6U7k42HV/5
6bhTdCtb+cPsWXgRyrTI3CMM1doI82SGjvmZ0E2ai8JAX+7OMIakXlZCOynT+uggdZYoI+bLLtQ3
qoCOSbaCZDTIs8uhsnDRVqJH2X8NU3S/Xht5VUPwKpobPO3Xl0LGX800qHeD6WXLPmuCB24o8ZKS
wfQV6bzz1IQNpNchXDjApn7Nxvg75afxgnF6AdFViSjwtM4WcdP2YCSeiX8aTml6qWQbe6h/pV3u
pXs7I3WaWPW3Xp/G4dsMMB6FKNiRAl3BMvL9cG0W0USiWLZzf8JVhB3Gv8XJPr1bo6AQnOV9yhY3
KyjnOjfA0l3IG9P1BiZHZTPwAn2NGcR7yHWgsVAP0czboJqKtQ9VdoUSbX7hPMuzOLpVIqe8vXZz
G/ocqszE/wntrLT6FNqm0R0Y0BtMUaf7pFfUzeBa+UmZh+kQqq3PcxtLhK4t9BUl3v6p74duMbMi
+95yi7+Qi3xLWxh2XqJwO/5w8Zd7qYfKXHa1i1sASUE8HSp7GYIv+K4gzJEOJCFrwIcbP+r9vV7o
5hc2xeypRQR8ph+o5A8PiVd2e8+fEYDWO+O1M6mNiIAJAyVIHmN5gw6efnZs7mXAyZWTy03zrAig
0fXQtW9dM2Wna488+xQKq2uF79i4vPaRpVo51ATvoropN50HWMWy8/mhx9vxzkOjEzjz/DCozvRQ
NlbPzlMbD7Jpl0q411nbgAoM22pp9M+aPtRf5KAp9iJjSrZbNlm1cYObre+XUL9Fp1OBfyQHa4c1
WZsFRwC9mFeS8LpBwgth5yhu0QfGvxpuKklv0Zq1iIMIieeh281J8lP2Xw5yFoY5xXKeE5NVlZof
CjBTC7tgC+jqXnfb8YtcwbDpXxCzBoUUWL/TZGkpav4bFXLEY/z52fNMnURQbd4A08PXPVb79SX9
NZOOzP1VIpysvKFyEWYHbRt73vRKQR7ReJw5j3EXTa9uvM5E1ORguX6JEt0mmZJ/RilRpXy+1kfU
3CPlLa/15xXrKFz5GTxHZVq5GdK58xibX7oijrfoJUM5EM0ZsNCXHqY6jrDzOep7Ws6EsZpmlws8
a2CLK3iY44Gr6/tADIfB0N9ofXuQ8y8zigYTn24aNilKlsyYVkOPB86FRz0WoF7KHtOcZBzJ4cfk
e4T0e4Glu1wCA91HnwYlbjmciuHQD9+HyfjAohSz3Qmjm1iv7nusXDWE7lpolQMlyb9qAeB9j7bd
Wvu/Hu3XWgA2I8cy1629XC/IsCpWhsOIos6/lS0Szbibe1vd1biBDQsZAuwFFwW5Yf8YlgN6XBTY
fIiKiBxFqPIyeSIh/GcGvqsosbMzR6s2Oc4BOt2XU9kuRac8695wnVQO8txUwvTSays58dcoOfxX
jGwGSg+5LU3essyrLx9t6PNfRowqOPXB9/TDv31kkaVQ0z6/TJIf5JqvkBOGLEcH2plQgiwD4c6k
uqASgmLfRXp4BBD1fsCeg1FkH4Jwc+2t3UrDt1aEXgLkkFCMyRwMP43S2jYCCLXs5vxZNQsblHbr
3E9JxMFHbZzF4qUR8b2NXetwCffHIN8jU42mvYiPxUFtDFJXbaSv5Aw5EARKvnTEy/SV0u/8UhHG
OeAWhOOB3hydvMUixu19pKFdowXjI3ozOwlwalG89d8jloyHZEENaFj5SVPetolRgQmJsx81pf88
LvWvA5Cr9RxnLnQESqce0OJ9YeiLSvXieyxNDUBG2Ett3tf3yvAN+YLkxU/6ct8LCxMpcaPiM+8E
Y7aoKHNs8sHxwdTUmbPTp/Qwlz21UM211lOU4D43YmtW1tjbFbbNF9aRC7+245s4uMg+8EA3FsJE
RCQSWLgmmERCyyZ3EPs6q7NqLXMHcoTGdeRP2J85cABJgSS5QfmqF9zQdlxI7K6kU1cTfNEhQojc
NwU8Y/yIkcOSiW3r+X/MQ4IE63CjefBJ6T3agfOqT3X2w5sK9N6r5jHrqV+AofK2RVMEC6sAsUfd
KzqA0cMOrp3clym3eO6QI8jRx1i4tjXc/88RnZU9NXXcYnHZNbcXDZ8R/lLfgwpxtRAQs5T+EX2I
6iqnv+JU0Zdj1L4N1YbNPej9Ta6VwSlUxuLEotpZ90mtPBoGPBLsz/1fFk7emvHLGF1UOrVKfUzF
nCmcgxNaPMXJH0wHqLTvP8KWeJ/Tnf6aI1/HG/CcjN3oWeMGfwajqq3R78DgUxQButGjCIBurkGu
k/Y85L/CMWFvJlo+AiPTQs5jM5+fpgLzmI9Y2X8JMf3hBhXQvef2O03r7J+Jbr0VCAGhuamFm6ZS
q2NnDCHeAKA0qNWabyK0yud54afZbypzXoPzstO3W5RdpzVPa+wmNJR0uCvWD3Ftfcs1N/xe4i6/
GEatvMdqdzgGqDOuZDou0u4oDVhf48Z4i+LeBLekTTvVR1gmEg9FXM9K0hg4KSDRFD/mHvlDJW72
geqYUFIpv/HEQgq+0ZxqZYcVS1F7Mp/bDiw0yG+UCYsAXcV0yhBXBHeYrBKdrPkcKej/MtB2VnIS
jm3L2S2tY6iZD43hR18G6H63pPFxb0HF/20IMeyp/Knby6Zdvvk6ebKgytFET5Ga5I4SvoUDSU3X
MppzFLvGIz45W9mPRh33wcRjEy0uJl7EBQW1QDTd3tVF7x/lwXZTH1Fo871ZTTEMn07HXOsjpAa1
Ea3ccVwMvPP1VPrdQ8Ot49COOMnJpj7rPQs5vGKCRLkBs9I/aEWZYUGHmY4cxC6IpJxlL+WgnJT0
eoClmFLsfbNjB2NWI1+lGYM8p3e+KNWQ7KFXhNuwSppnu2YLUuXNU+/qw6ER7nVCzrAUB9f2owM3
jJRHhWvfy4FcVcCIe+hZaL7exMtQiBQi+hJuL+3M1X4mReccfClnKOYh3rw021i9lVdB8Uy/GeJi
MyhdsemhyR5wk/rZRkn2A8eB59Av8iezr7Rta3PniOPZf6iN4t8CqjHrdnlPZlJzkk1qYgsLze9X
5PvgJz2wkGbvw+RPje/RAPa9CyL9aWiwYQ0yvhAxz61t2eY60h9jfEJeHa6IMTT3M2RzwGq6/oJO
yk/ECoabUlR85P047Lu1EXvdRU/UmgbUE4buPh6f0NSPsPrRC5DVqfvS2/ZefiiYKOyEU+SQ+xxn
EVZn+UkVKAQXdlKhhsadbOWV5e3dyEYcXwwC5mi/INAwLscyVLfXPswC/55lGXqzkBNkmDXa+AGx
fvlvZ/U5JR0IwY2Ak1JAvs64tMVr1FN35G7hnwBHhg9D4c0by4Mxow4pC0Y8r/gxOXz12A+ACInV
TUguhQWsgISMjJLJC+4bbT2QkHyxevYdoTrglNR5p9BF1KoXSlJzqlIUM9IER0tuEAZhRhqOn8Jk
vwzrMiQfqN5OrxUAWRkWaMn71caPqzniarIpwkrw5osZePHZN9nDp7ICyQPjxaZgtBkdRLTA47EV
UEJhw+sGtxr2BU++ni5lv5X0zXFCUGiZhKzy23bSVvpUFns5OvJhKtQqv9jTaN7b/ggshovpMXVX
SF/BWjbLmXq44tb+UTaD/jeetRX4Fd6QH1grRNDsRR2jxjwHWfyKmhrSDmb9PCGsdoMod4tUYBW9
1iPitXlfTFvkJKJX3U3eNMXs75zcpV5UJnvZ3WrVtM9GnFzkpCoY4RKW/niUo/+8thoXLNnFazaZ
9fnayOy/dU7b3yVtMfzbtXXxDvpZ8BQ/rt3lr+pAjs0wTrNjhCi0cFDV9v3MKLmPOIYiRczCm2zM
8WyUgShk+KvUSBD2E9EIrDIiZ49u2uyjrruHeRvdmFrbaSs5BU7QQhlC8zSYlbVDyPU5QvUTmU8l
pXyIXFKv1hbeQm2Z75SiZPfvt9pKxlie5Z71U4cRe3Y0NPcNzyzkHsR0eUg+zszZTldkXvLMHDe5
kF4KXdYuvRPeO+ag3Zup8sDuGV2ksEEmocQlSUI6qa39FSUnyygVdXt0UB1zmXLPOrhV/TMfrPib
OCn/nJikCmSPPJnD7qc80f6ciOD/U8z/9BLygqBLz/xNWSIqaGEpQzntWACMr0U+7tK8jR67TFSg
tKhcyH4Z5hsIDdgsnl55uOxCP40fwan9R5gnribD1L77FFb1CpumEFnp69U+XnSaUKsf/3k111Pb
tXxRizLXqlSwLw4jjMiSCX6DLGTJpmW2ykmWuVJuL5dRKbdwHZVCDpNi/3+dK9+GfCF5Zeriyun6
utc3eX1dOTp8vI0pavstvEJnmVgumAnPO1vxYN6qim3eyrO4wQvFT8wRoxYx0HeRs6g8XV3kcztu
ZaAuO5u6WqV23Zyvk/+3FxWvFhSpeXu9cJsnGNnK1/y48KXv/3JROT8FWHd5t58uqoEkVp3w87sN
DRQHAkO5/AkusX9//I+/i7yoa6vjVr7x62f+f1340+vnvp2tjW4lBfD7MHnpyljFthD5PcXFQ5ds
Z7iVTchwAD6yGufKQcjxla1/X0bUR4QSn4wo9PDTdOw+/2O6W+Wfpzd2sZQX+5iOA8m8KONGPQcd
SUxbgJwT41s2T9EPqqRsY1GkRjPShU6IgeO29PvkIaDs/C+hid28h442fBwZOmnVr2QYlqYTpU9G
YZrrdIb6gRerewT4B/wUt7rHWeTe6noa2JEsWm72vwr0oOjJsm3L8mihibLGLA5G2ftLfTAxFxN1
EKvu4c6hBmji9Pogw2S/E1jY7Cg6JdMeu5YOVdajPLseDDwQqDm67yHXgb+CZdN3jXKZOWABqQIP
58SvYTwE3ncUhhuEUf40Y+DcBfhVB7+/XpnXBRUFNERSEENRPgk7yOHA4tF68FESAyqHA7cpxNwQ
kEy/kJSHjPwbjcT4EQpw+1grz3LbLRul8iw35AUqtf8cSaZPYX/PkWgAvn//OUcuNE3TaB7V5kVe
2s4Dd+MpDrr30/P/ZeK/vif8wfRlOOLkqapdsZRPJwwLlCWy/uZBPsMQ82RB1r8AQ8tOnjvx7RRs
hbA0P0dp2hlObf/C9uU9Sp3r72k756Dg1AgBy1Hbe6pvPcSD/0pBKfzeqUC2ZmNwUTqFzD7NiPdJ
8du4+DWqbvF1FBPhY2r7BvGDBzd0X+U4SJbPE+OgQg9HXLHPf8uJAyjYTWQ8N7PVH5rEx8wcbSVw
MxrEKotH5ug/y2+wEnk/2zJInikRVGvdHZIzuyUsOv9lTjU+S2uKjzm9mNOGeXIeqyI7Oq0xb/Ri
15iKvmHRUeEm5OIrlPWmkE9Azr3mNxZSVXtLVaRcoKAEC69elGXhi+/Ta4mewCs28+ayV7vs3pjj
ZDsn+CAbmRBfBcuL8rg6e+vZFL6Q45jcNs6oUQQf4h+luZdILiVK42UUj9Mdy35v36Eru8mwd3qy
y/9i7LyW2waWdf1EqEIOt8wUqSzZsm9Qjsg54+nPh6aWaXt7r7NvUJiZHlABBGa6/+C9SYRm6feF
AVKz7L4o+WQ8JAvTbS4xZMMKgOItLekvwgJjgpnXaqm2LNMVfCZ3Zqr5axmWg60aVO8z5bGWkDj+
ONoYewOKiG+NprCPVR+oB0od053lmenWdeLmpZmwxQlB7X1BeOi2qJf9WcI+3jTVn2UxfXD6JP40
TVq9TkH2PwUG/802czEr6fp6J99tOeR2OSI0y1fdKb5aUd6eSxTYjioLiFVAUqJ9niZU/717pSeV
9xV50gKV+oXHK7q2cdztI82dT44wfVHDK3dOFyv4YM7mHWVlDaXWKDjFNeDIqWtf6wCIZOLo4yFG
0ezZcLUfCGQUD0GSTOtC79dQWynv/XlWmBMKQEHS4Rm7nP05ynKRPjaR76N/xhVqw+PJxS91mfV3
bMisWOb/ec2/P/F/iwvKc+YEavUVgHUK0cVUn3ibI7LXDCPqxjRtK+vuxwKf+xQ70LVfzf02Yk29
HZqENl5p+4ZN4L0ED1WAZpdKYrGuEu0Joa5sbyC0ui2psSCM+IXknrctEqM/hllYvuqzdQvDpvli
uQkC88hW3drwER/we+pWMpBmPGyn0e4ec3xRz6WN9blcSXHKIyjwBj3y0jq0ldnvmtQxPpvmpq0A
8aEZU+1Hm3cOJL5XMrBIKKTVd4HE56Hm7IvMmrfCGLGbIFz2d+lZ8PPLpAbEVBFS1UM2amY1djkL
yhp+dEzfKH0BWNbfRhOnoW7jauDs9HGr1m4D5AfcOo4Ex3n2bTwDKGLDRkZxpvGrZ7zJMMapfuR2
Yn/TAuW2qhqe8JXJV6w3QClMQFzj1GMpEah4SsWn0ShBgfi2t8YPsr6z5gDMPgmsbWcb1afSDPd5
FjvfZl2BMuGU85Mzo1rMPkrbx1pdveDl/cOaY//BCTNkjmNYHbpufW2CmryzV7svfqCn26Fqyjtd
DdKj7irBcbDHjp2pHW2tXI9erdLARpY/yTdl9rHrHKhoL1dq0nx+F3+PMOBAVa1J1rrR2ySqxvCu
CCd0MM3R/mKx9XV5ZH6gSt4drHnEDjFonLeQcpR58LJbgd4OY2m8ePatqAVLAxibjMwIqi0jv4Vl
twLQHd9H/pijQ8aEIcYTMRnRRimtbkupRf9EWn0j7IyhrsJ1hYXnw/8/Yo6K/ASyvg5bhKNW+MNi
FpJjGB1glTnwN0EQY+dy6bcJLsQuGeA1abnZAmXMxktEWg0ntQrLjxVm9jtSbB0rtlF7UgwlfY8o
7Mc2L91X7Me7fdKSNdVq0392g/zb5UO6+VMbzsOLRjH30ABS3COM7qythT0IyO8hM5zwKXDS5rE1
hhdqt+WbqiElRnKCt+nS1ODrrYY88e4yN7ReahK80l/olXMcFK2FQWKVb6gWUEJijXaWUe+tQM/v
rdMAg1QqLvGh6xVvnSVyde14lDnQyXb6oFQvbBPLe8VFUxhb6+y10EYT0mSBbPYjb9FtgYcl/qec
zfrAWZjbv/XFSYMde4lU3LVQh+91ucmKiUfFr9KYFL6kaY9FeO66Fw1q0rnSZ5J4efbSjSWElaUL
MHNL3WU5vYZcm3LmKjhZd/DaNn8NpGoxoK2OyTZGt/BC8qocT4hYj6cmCcaT5cI2vHRGdbauNN09
ysA1RGZc4mTEkSnX8Ws4yFEXSYdg2Px2bTn10sRbobg4baJKs048VKyTnF0P174kjF9J3FJHtGoc
Df8Vcu1rGv8/Ma0VXOZN4/i9hb/5VmPJVeFr+LlIM/W+NB9jZQRfUxrmMUcK8wLTmrsMA/okwx8M
iNe1lCtn0rdE2KCuzlLPlX45vHsH/Gf0OvB32dh7eGdtWr6RHskJGRele1wuseRpXXVz7evgD0F6
V77ovwTxZbDRdt6oJBdlfemBL5TwQG7a49wvAsJkbneNi4o1NKk+3VPSqlaXdjSFxZ3m1PBUfo1I
H2z0QMOlUC/uZE5sYj956Qxh+W7jDo113GXu/aYL31xniLdqi9TF2HUDbmwJ5GEwTB8t33oQ1Dp8
33sElN5D22TAmSMkoe3AEf1HaK0p9pq9LrzZxdAk1ofm3gota+3EuMVfhZ4v+s6kvMgVMHAN/mtA
LpAW8bxu+ilBRB+0ouB8BqBh63kAdws3EGSidF7hipbejGs7qABS/gPgKH3XK1yvKnChwZnGE3vE
jVmm3T4fAZ5qrp0/wfPJnxJot/i3KTbvsqx4cpM+f6rnr40deA/SqAbPuqkyLC0cS0deX6e4DnQ+
dLdD2SnJmkr+s50Zw1kuFwHuvIMOt5OWXOD6qSlw923VQzq/KviLtP+16RULxs8z4/VV2l9GG1Qo
s8zvbkKv9mDbCmO97q1veG+kxzYw7JWXp9pOtH077F0umr9W0Jh7ZJXK1VX0V84ucd2tpQ7JJfTa
bYJtXVGekpfdCEh1nUwaRtqLsZk0vbptjvKSNIf5ffTajJbgJleto6MvSz+/xgIlHH+Ae/qaGm3y
FmWOtp7mzHz0tHbBrZIO8Gu3vdF9vIBDrAbRpLJNfNG68hWXw2E1T2Pxdaox2NRgEq/KmrJBGuHn
I1D2HliA0/Qv6Vx2W73LkBJpgh7QOsUHaPrUqJZRDR7cQ6fUfHUZvEwgKd75zXSZrlXBQIESJmcW
htmDrsClqfIKJWd7hMZX4GxZ5/4BXM68libwOO1Wt7RP0ur0sntuXTIZRAaJpr0URo+esarfX6IT
4LO530830TKod2G1rZvR3EZUBERCwcIlYV06bX0jTSwhHg3VCx4xCspeY2fmPYbuQtXH821XUDkZ
hxlT07iy9t4c9tue98fZGOqfeQiESg5G4bbHMWPb2KMycO1Pf0VIn4wiXIqtpur723queC79miED
fzWv0wDRkZyH0b/5K05Crh/k2CBvVtmoffKhAuyvP8v1w68XlUtdmg3okrxBpnv5kf/7R1jLb9vB
ZEPStMPPDjRIo9T2Szbl9rozJu3QN4pFYkWtdzr2N1sV9upLECn6MedZsJYmXH33VtHtN2nhzmg/
Jb26kpntMl0NQNEHbvUoAYrvg1gy7ekczRb6gSV/jUqZ6lsg61sM+zBanLLwoVsOCYCrzWyG2kaa
MiAh+tzvTBes3nVCqEG9ptQKuW25yOUwIoNWt3mLCUqcH6RPrlT85wN1J9z2FxeDMWnPiExF60u5
1HMxY6OqNG4v7dLjLcS62jtc66eNqp1BhCNotlRTySxkj8gIXOJzBb25KtafpTgrAUGDfh5pemRK
LV25g2K0Zm9cnwXYim7yIulN9uOmrdyLeLeM6m2PdqKcXmLk9FegQGNrmXwZWMC0QYK/hjMH5qYf
zbjcgTpAuaENbgwjwDS3KYPp1JlzVO7kFOjudAoVDRI94mMk1BAk3UH13BeuC71rUngmoLhi2VjM
FwiZVPGqgFYbIVQChL1v0ce89o0IN15Hr2f/l7j+H3OX6w0BCAyxSA4SHbVVtm1BWWif/jormkT/
NKpmtpor/X+MjkvfvIz+9zgZJWHxHvfXZ1w/9++4CA22AiH+JVcpOiCj1W6wNYios5OvxHs92cDq
RrtyaTZ5A/unczC3D7usXi/BTq6Hj6Iqcg2Wy0FRfg+WUb39zIKreyg186jj6/0hrofxDubGt9Kd
mg8R3ncn1Z7QJFoGI1zwjqrmppA9GU3txKEkrzlbGc09C9u+zEYMYAnuxnnBBITlDUvK+kMeKyA8
1THgsb2Mxu2TiSbvg7SGJofibY3Poee0r+B1pLfIW/vRRzWnm1wPHi1SNopRRzslj7ozBdrshLEZ
DkkUKp/UqGBPY7TGZ3R2To4xmD+Nrt/maNN+hUSPtRN5p2fT6qJtEzwtYnlYmAf5OdfQIFlauoKI
CvgC+MfSjie9paI7xdtLc1FQkbNhVJybJjL2l+xSoAzTpp0GBOMGDeYe2tF46nV3ZjQj0zmj6xit
3dB49pzFS9zXqnBH+oBlqKy1fGX+mamad8Nap12xz0xO4kBiqUWxq4e53kozaJUeq9Dh54zTBpQm
66Rlfvks3iXzdG9D0P5ieywdoqq0X+PMGDeNZ1j3Ydma8D0160YpuuBshWD1W90soGVV7rotnPFj
lfo/BuRzvzdBsXa9xZpBc4a9X7b2yzCwpHbdCd7NVBwlj+Kl+gMCtuMjyqXl85zrh7BDnmB23QGa
A7BZycXIpBxn4qQGdluvwyrFub1sYHi3unPbTYF7e20WbrXyE7s9z5VizuAaiaviINgmljGs6zAf
tkmhuisMy+qzH6jfjSjAuW+cMb332Q+fbTmdbL3EODmttqnDz1GPzi0AHz5tOSvqoJ+XPzDvGi9o
oFPTaaspL5ywgVbuceMinuCsfdf+bLfVeBM2s/9YUDm5GxoTtFWlPEpX2HvOYYY6sTIDxX+UASft
vI0eNOy3lz45lJVdrRIfGNxIXSdeDBM3WRXX9wHS2+tM5S6vJxKZQfmjwaN21dm9/aolWG1XVZvc
GWhFHuPGYgMXkp/dhO5cvbml82q5bv6zrwG/H5UYyiYqgzP6FepIPhUtsdLCLk+z4vCx8WMsqcgm
ID0FsBi02DXUSQOFr2msHLKkD/Ei/U8oVzUUN32JzHlaJYU/7KICP6Z+rDMVil20Ronk2caiDQMT
td7qlTbdttRYkDrrrD2gWYO3bmKtfZ9UL6TXR3hU5k8F4WE/Utrv6UJJSfKy2jeV1m3wJ6vYx7f2
wandGhIslveSvsk0+0l1+G2vEQEyK79FWKb71PLPes0HnaUbviD733hCVAXge7BLRPcR3wbSwh9z
zTGQIKqUTRumeEKNmfXS9RHfq0XjEZlU45bb45wt+o/S1RiKtkFCfR1qXrCFEjk+GUU9PYWKQtrB
sW6lC3Rld3KN9js3YpGhaYW6k+16zV5iJQQVdq3ltS6NIJ6qg6Gj8S9NOSjgVlFoxFheJnl9Hd87
2DJcI/IazqpZxeHl59A792O8ACSAlfagge30ztKU6q6BnbjurSj6GvjKUUUb4gM0CHtf9Ja+59UX
fExdIK1LgMwcfMDBrTquPL7x/1U1Fd0iaz3bfrWRODn8Jr5KWtU46+Xeb21lB24TZ+I8+s1ptMTL
BqHAorsRmeoGga4DBEh1LYyiBj+dpxi+RRZQAOqB8aHkhIwK0i4A9HEm3+tLs8SddOvzPOGRhqzK
dVS0A2QUFRvStb+CpZlkTbEnGYolr1vcuuqsf19OctC2chIEWfCcJza5t1XEhsO2NkU3ux8M06a2
jjLm7exG9RmUTrztoyb+1ICHGBTY9WOMe7qjUftsdd/Yg0KxD2WdJ092j9mdhLArxaN9dl5ynbWN
YejuJqL28NHwHGMzBdZ0kObUQubpIGLeStMz2y3PXfW50PXq2TMb/kua8mHG+/E2xvd9JU3f7JuD
XLI2+PO+69hGhjucbQgLYAHV7tFOs/aUDS7OjR2q8ooOFlZXPlvIjGzjQYnIZFb5s2l4X0sEGd5S
/BrQtu7eYlztKTWp7cOwHDqrRoLRLU/XfjOvc9bOsQ61glg59GPk3ifF7tojZ2MaI5dYwfG8DqSU
RG70uXzLO33a8Mdu13qgOXO+SmsN+5M6AM6PRztWHqEZ7QukvIdpBy7VWokSMEIp0ylwildpTVrc
PP7ZVS82MsowX6Kk9edEPSbNvv41SVmcCKdyVO+y+N3RGlm9p3zS/aOIzF41Z11v9jdVhkSQDDRF
ibNfagOnS53w7+Ays/W7bP4ShyTcDfV0EQSQlxkAuTrbsCRNkKrZJe7wE081+6S7nnWql7OmBrG6
+u1UhqJhsE8+1cFDYTa30hUoQEatgdVMmKjY+0ZddkQdAOGYmGZg86pRP5DVt5+lY267AE1KbOmG
MWPhgXfbGG7MuixWJjarp4TNO6oQf5xhbf3eB8Dmf4xeZwR+imSjOoHO/UfcUD70tRlReiTgv4fK
B17j/vpx5AMDw3pD2GC8KfxGuZVD5SFfpCnthP0qsJLrwKUZjqwYkwKA5a8Zf8XxOsXjUr+9dmM0
7qxrnM54QlR1rAAvKCsKtVN1krM4mEs8D5f25fQ6jhlCuzZiy7jMkQE3JUG8klM5THrkHqJCO7Tz
7N2XvVnfwWRYhXA0s22K6+Fuiga8mRc7PAmRs3BE7BMJVuNwHWiS7jK3X6507ZeLlE6dr/8ayPoa
bNRyERmQq1d9StYCRWtnVj9VDlaJcdaUh6QOy60YKc6JUqybOFJPIkznWdkmVFL7xTBh0P9jkkT5
DvAXvr3/66TAqs3H0nZ/UEfBpsD1UC+hmjNiQf45hl2x8WynutXV0TjX6NrwzQu1T8bo7dS5i7+H
NQ+OPsIHQEMc/JCoDoLi8DmeSiMBSao5DToh2XzsBixbhuURWTeZeZ+j474a9XmRMepvu8BOP6h6
6QMD9/S91fbTB8uzTxLQBlm4TrOou6/CyT6repGxyE6qr8gVrXI+9DNldmU7QXE5asMYPPO4/CEz
rYVKaFWz+tT2Bc6tY2uhX530n01keySCZFeN1iWDML3RCSrCl3i0Lg4YuRaNB03H+qVaQHSzjtuW
7sLBsgc1fOkS8yD9EjYZ+FhZC1RPdTVQdx3uM77tBHK1v8JE0lhbrvZnmJ5mbyxOMYVm93KfTAjL
qdXYb3ASg34hSeVrpySVJRd9HTAAtCPmR876mqT2YkykswoyvKmiestXZdoXVm3sqzS0P0adsSXd
P39RfNSbOghbZ1VRykcrzIpV2EzqF6pACBIUKOR2uomGMYi4jcyYOtzd+U6+UZysULe5iRzLR8HE
1l8hVXiXpsh4XZsXZSiDXZdnef5FC3ts4uamH54b3L1WXexmD3Y65Q/z4pYMpvs1Sevp5tpv4JJ4
kFj+rejHjX/EXfo63XiPGbJqgkJmRFt/tMDdq1BxCt4952szxnRPml7k8KZdDsmYNY/c3GszrbN7
iNTOIwt261hOUKSstIOllZI53lleXm2CNu3i9VwAGcT5odxf2kqlf1EG/DARj3AeWXA5jxkWvGMV
hg9yQdjm1R2ySXsZ03gSbYug8veF1u7Vopx/Lidjal1O+v+c/M8h6VF7YzuPQ/Sb+3oWjsWRfd0X
uSFmcUP41Sd3D4aiuHfzGb/FSfDQOtxCXvF/6AeaAuTDc+pL8UJqD5HuL69i7UFqEpftt5Q2UogV
R1+fH+yeEveqXnQaZmUcdkFfaOt+yKaV6mBolFph+hrGJcpswNjFELlGLuZiiGzr6nYM/Rv7RvYr
FVaVm9521Fu/09pbDEnYmkZd+K0+In/Xrt5fHgUshEMMgKdYeVGWnYD+LJXJqEWHZOkMkj47yQFL
5/czaf42/Nv0a7ithfPObIDEhZNyi0I1LzHsIJXb2SPtEuSlspMR18bSYOMsIrBBBmdBYi7hMl74
hnZL5Vwalx7DXQUIojz4KFQhqePcCQEhBIh6sq3u25WTUKPevOFv1e0kYg7G8sbtsju9RCMJvXx0
K5YyBipo/2ku5Lcsmt+bgra7NgUh91vwr7n5Yjil5maO2mmUkumEOpRWMBrLYp7SjRb5BRYBfAd3
eOHpq6Si9NOCSbOP5pSXZwrBCZD4OfB2SFh8vTT1ZQR9p9Q+ovuG5oCf7x23cnZREFmvzuxTAQKD
kenda1+7zmvshfYONJFxhPudPkb891bxgufI4Td6oAi+BG2DDk6rZbca9EUUmcZxE6Br/LkdmzU9
9rdyanGt97X8sRoy/egao7ObS2s8Di2UkKrLP9skDr7bbXEYbN/+VCuIUziQndAaVctT05EKQzjT
e/0VCtDpEtqZ5r9DDb+8XDW03kObJbQb1Perlvb421VTUlXsQUA6FPN4dhDzObACeEJU1cs30dIn
A3IY1XI8o9o6njPb2GrNCFNm6dKDBHrl36dTsrheRtm4kcn/utZlosuu9YAdzhp1O2zn+9XkBuli
NGi8pvibsGXsknO/uBZfR8XgWEbLzkjObCLeg0e/jDe9g9rd8kVTQD4CHEvN7OQv30bpzM1hXDkl
m8BrXyJfThmWg4z8Ne+3GPDy/Qo/+7A7uqVu7MsFNpVAoNm7Wc3isTPVp8vBBKxnt/NZWnhBKKfG
SD5fQFlTDwSw07VpL6Mo5xdPiEzKxaQnzTOETKtMWSPeoWYgENPX+s+rVVztAum6Xk0uUHYTxPR4
HQv+q2BjvWvdRzcZ6n1dVO1DWqNdEUXu+GEy4OZ6YWV8i6t220oR0A7tjW1VwXfNx4i1LnXrgxoW
KeLsqvqQ5062txK1P5WGV54oE9T71rFhfowFBoZsNe7lUKWTg/Nsn2+vfUHphPeFp7h7O0Y8+a8B
7iad5yvb6F8XkQnS1Lz0ObRt/ygt6W+n8FAAqbnJEvsxhJbSrLsqOOgR4J6xQgxkblOTXZBXHWAj
Ry+ersTH2bHLtYx2vlM96nPLhr2OXyJlil78SXnLIrsAGEp8PPHDY3RW72Sws9zxpJf83ElnNhih
hQA0u/75Mgh6GY6Pr8I3ZWpn6sFet6k4S9PpURBGoe9RWnUYfUoW4faIitXOT9P5cSLvsEEcF21x
UsYrG5GEz6yVX9DgmX84mrcGpgSnKAujlZYO/s+0q+/LMtO/zJVZrQoEcT7gmKaDP/enJ9ae49ZT
a+MOCw4bOXNU9mp3nm8G1tmHwfOd22D55NiA49QnIftDhSKn0ZfOHZLp5r4yzA5DO1K+Zg9o0mwt
8zYrzHiH7Xv/2IdxunGbTnttkwS9fberPjvF/Bo0c/fDL3NkeAN+1nb8nnhKFKwU1bybtNL+gj4q
Cxs9CT/G4B7WZazpT/LJRQbiVdEyfdORGzM2JStzJDx4QapNd6pbL3yweorHypD4FMyN4JMZFTaZ
GTjqedn2wPfng4VT8qdMKVR0YAq0VpawHGkwVbWqp77Ou3vowSwyl34wWs4m02P16CyzRou7WrM/
tgupzdBC8EppZ6yFtzYVCF5N2qCfitDO32xchheam+P1xUnrS2MtJDiJ6iEiQkfKizcLA99fUdTM
jLWw2a5Rci03uzDowBYW4OeJQo9S3YfdmHJPAgfJK9VaF7HF/2ZZbsuhX1ZN9kS27jogwcEy4zow
yVJMOst/XCaGHXyCz/8guwnbSpzV4OCNAZQw+VAgJyL9fmc7x8b2B1TDsQxB1LHFsDfoX0yP/apn
ZE8wivuXIQshu6qqdpJBRwc8GriWthMoAEpt/RGtSyQqlqm1mbX3pp3fymBQKMoBhRxtzfLOueS9
ctPv9n7tzFtJg40pD/XU16ajNGtF/1H1iXUnLSMtVkoTZizkVOdxhrArCbah6sJzGZpIrhU21f3K
sVh+5W1YvWrxq0/1LVgN4XTfolj3WcM7et02tfakQRzYNWY5nDWkAG9Q5lX3/ILtg9HO8aZmefDR
6IPvTpblbw7pLRxyyCSh4b4mmTM3/crV1XbTxzCi7GCKVkrhdajgRdmO8lJxdhAAOpGwdXY1XhRP
M+47VNBKBVHe8sbTTfOno8dIGrrtVy5qrbyuVLbObKtwo0t3l5WktWXHQlECm4mxyA5VE5tn2Z3I
gMQ5KO5c4grZvExzfgh1C07fsouRfU89Yvydh+6x7TEkEZUxR0TIal4Ku392dnXsri5BEn+NHGpu
EE/J25scQuB9h2bhn7YXeoF4A+KpZHcXKwwDSbmbOB4+RdinHtyerV1XGcgF1nH0PM/TuY+88k66
as14jwjNRRgjqtRzY07vo0boBYdet82TE0YW7k2J9iHriv5QWwap/dJQP+RTpW4j3Gr2MtqF5NMd
w+xvZDSLyp+oQ7R3MljieRPERvBsJMjqRsqPyxWKJmOPUTxfWhovcbQk+DSVepxTY9GOHEh/o3hZ
upY09rUpaWxH49NkVNLYvzUlyf2PuVnM90+S3L8FhypL6+VSyTIqH5Rj470P+VGcLLRPuUJ5Qqpz
GS4CW/C7yUFKelqcfUkax7tX1Sp6dWpWHYvGvuuVbP3CONgBKjI/9rFzAhA7UHQZyyd1XLybRuOj
H5W4bAVuvrGo/Xx0XCdBmN/0j20d3WBrCtVQNY6ObTVPsMLbpzQP450/JxrcVfrkYJvBJzVSvZO0
VMtGYJlJac6XMC+6B8X1p88vrZ6On0NlQOjQMOr9lKWn2S7wT8cxBHWr1nqx8QJaVdbo/eBthNrZ
lA75yioD5yWCY7dN8jk9o26dnBc1Q3ea76fU6bZZCURlEEs8aZchEkGXTWkZ++k+ScNybdv5I07k
3Z2IHA4FRshTy7NYmlbstcfcU9K1iOzl2Ho++ra+LWPe8Cgtlo+Jt1CPTUw33V8Ol1evy3kBWmgC
zghmQ9u6loOi1bVTTsljkSqW05yV4SXoeg1HxUfAxEAb8c5iO8al8VHnwbj2C3U+STNKiw2SQtbL
UKJArvblJytKzI+uapQHL/AO0+Q+U5W8iReeiFgbyVk0T/sw7urba3+mAjzxjLr+zRWpNFV/59cK
nLVlvhxgVJjnPi5u3AwrtjBeUjiLfiUVHXPjhLaxE1E5s0Oqs5m8b5nrwtVCew4rEGiJUhq6xspU
daZgt8TKoHSFKMoFrm3ce0Y1PVywHcnUemdJIpiZZ+/nuWlWl39xaGvvbRnuDCB8qDJ9F9V4aGbp
lupMddH8Th0IvKvajp9rXv83je7QDLM0OmvYqsmMKrK8+7qoIdw1Zn3o32ovV2D4DP4jBRbtxJvn
bShc/xHUmP/YI6+5g/tqraVPYgEHocZZ2Ple+uSA3t5r4LUhggVcaApV49H/HAaI714k19GUSdZh
V/FPqbWBBQFnxeQO+3g5Q53m/Uz6rqNgeWLEKBPn5LdsvJq5brdk/J2HGhuDBweXCOravc6Cnj5q
6gxUanQbVMVRuhABaRVeXHh0d7p6d4lYYo0Spp1rzc3x2lea9YhZOE9jjP1wVoUMHde3mWFVmDyo
NXIJS5vimX7Ts5H9rU9iKompgvjF1VG8lL66KppxdYkMCtfcXK9rGbhuV0ghqR1bY1NJlXtvZMfY
DlX2zceQL+lU61OZZzhP/SNCGbATGSL7EtGo3AEhi87Hros/eZGufKhsPNu8OEeGG1bTzaQHwOH1
rniuDGiuXoFhhIe8SDY5P6pKZ582HFdaaboXSwJRijdqlp5K7cLDkftKOj011laWZc0QwpCfl3tK
Bi6zL7fcdaaMS+R1dqO7PcJDfv1BD7JNhazSx1Rzo2PjYzjcefEiDyWypWxjSuh6IaI2LYDVzRSb
+Rl8NRljNCJXTV4hZyqdv41LPHZTpFSqYG/a+nCUkEt0YwGJT6wQNKXTnuRgjvBZVrMdm+VKOjIV
UWXbWEyspdOWgEvY5TwopvZkDkl3+n1MJkdsQ8pCD46/x0dFh8oZKJH2NNRsfBeVo41AthNgOSik
I+3lgOcWULf0C4i76dV9BqTl9Fe/RGgmmkHLTBm8Tm9HrDEUy/seeJ12MhJMpOTsX03pU0qHUq6c
lonnbeKQG0TmKemAw9DkP/Dm7U8jb5NTCyTvciZ9zTJwHf1Xn6Y7WG0U4+6vWBWdE50c1ljZZIjV
9pDMoKpZW+b3nTkYB51V49lye/eMOmHh78oWxFKGy9faaq0Q5Ut7mI44blpkAvIp+pG5aoz4nv4m
dEredWus7LJv1rxgwfgyPQHohsVozsNNXc/uLVw0d4OtRc73yMw3pWfFT3OL/ZA/V+publiRr8si
eFIaY+ZHSDE/xODkvirhmi6xctCCwT6AV7ZW0sSB2d2EPeB+FC55Bo/1PUgM47Wyhmc25/W9vix6
ljFpyRgMy99av8YkcplnVs5t348pAExjuL1yFq78BkRhfgSzOsKrIUIOV706aS4RbQ0Pn6Siv0t0
NzimTnPH40d/rVUV45ygvquXpFM0l/nDr7EyceIz9gDQLkjSWjqOxJ3qFFT3WtRXpTN3cuVWr5Ny
P5K3hCVD8zpgSV5XxYXNanI07Bm8dMlpEwXsqI+i3zTomzKy2i/dPE7b0HbqGw/rjidlUH/IuJct
As9Bbj8GMDdPeBJG23KA7IOLhbl2UCE8ja6Lpnjc3MsB68jmXvrZnpwuylwy8KtPIq4TKgVOFhIn
GKQg2JpjfPpWaejyeJXdcoPSdBz7mEQqMLYg0x5KdDeGEGPDVg30vROPHsrQRKH2vWybOm4xPYYY
rX4mk4YwSd7qJ7m0jTz3oRu7eWMtBdKiN06AQMxTZXo4SyxdHvpdN67uI2RDlxy6pT5aB2qP55FC
Kf9XLBlkdW2yzV6BYi22caAAwYyixZKstT7NmfGSpdb0s64+sKGjfFfN1oF1qvV1CDNquu3UfhiH
YEmFue6DYfKaGIo+OxdNWN+UDtAfirDanVy77KNoPdlhPj6OTtjeI7PpHwIMZrYDT8TPZMzXVFW1
j9wj/qFUHLZ6ujV+VuiPizq5RZrtrWsxumqWg5zJwemVVZe6yo0YYEnXaHYqiqNUxqZaTXfy24cI
kXus4m7ll5e/XelXwzGKhm/ShZ+QiuqElWrrMomUrXTKwbSmcWVH2asBFPC+boKN66TpbbRoKUsX
VgkA0Sb/gEKl6Wx6a3iA+MmGgK2nAzQ4GvaKBuqPlG2Nu+IuGgcLk2KVLE3WDp88alX4S76hCxLd
NKaP5nSm9J8aI/yujYPyoKo1qhV1x+p+CUcpM904UxCdUGQ3P9j2tEY7e/hE/sbcz+g37WR6ETY3
eq12L2alGGdIVNVapiNj+/8oO68duZFlXT8RAXpzW950tVe3pBtCo9HQe8+n3x+jeql66czB2QcD
EMzMSFb1iEVmRvyGZxr2X5eiU6IX3cd4drmsfCkld2e0022dWwxrsEVreY0rGt5ci4KTHGCWzthH
Poup0hjnyiGJElwUfgf826TZuU6SKD9WcPRw849JciHHmSk396zodS9+V3B0PDdxXz2ziPuVFlnz
o+scHM07TX3AscO9eNz064ad0Y846Z9Ttale4Ygnp7KK+q1MsOafig9wGQhYsI96LTsAnm/e8y7d
yTwrjMaNis7EOWzhms9oOB7ElRINa5sSQWxR+vovu8pq5aDL8jjFTXV3LRnjx4mv4/LyVZdD7Phn
DyDsSVqB6jp3DYpYYR6z1vFyZzsNAT5QS7OW1XWW2j86T9WO0scjzHtwdT29mGm7la5pWSaxnWWT
PRs4eikIQMmXlIOkD+xuenYSRTnJt73+BUFQHBJEAw2EAtLQ/CKUmSLwg4ffrXouwoeosr8I2UZa
eAtcW0M2hxI5g/7AL67K0XjVG4XKb6FP6IkU5ldJV3V1BYKdAtOd5LL82NM2nonsp4xa1HAPLRbm
10xXia3DvV0CR15IMnIg99hmTvKSdXNwtouwX7Wggki9Keyi+gKFvpK0kgxIEyBE9ZI43cU0Jl7i
s1q/2GMdUguFFSKDEpbsS4SyEbHjCnZQtJvZwx9Lwp0inu69Zry7XU8+sogp3ynozQ5RmD0aCVnu
ITdnxLIT71VLrPwYx7jTSXOR475Dx5rM/DJqjpX72OjlQVpy8My9Y+GZJw1qpffIUs8P0rJsp8Uw
q2Z1tUy29Cna+G0HSHJpygdP494yv/Zujkz3rCbqvi/wzVhw74Ao61jdO1DLt+YY12usf02WW4WN
IE6jnPhpU72AmFQggJbheNM1yDe0sMSUqoGZ2lcZxiBecR4WfB0v8EdfddxHR2vztxrOd1oob8Vk
wY8cra/S6rO5OBlWr6+l2XXh4phK9u0au1wwGus7ZPX6+z6cy/tcwRYTca9m29oxEMc4x1IwNEYE
9jl4ZdjtLKyskFuLpkerjaaLTpGP+hErHQgA5DYAr/AQoAn976MpqaKuVv6PphlpH8F/zJVgGe3z
2MLQzay3bG2zC3q66aXxrfTi1rV5N6kb6Zae21i3BEgf932y0zBtX8noH9e4xQFwy9Ab7vXdH3GD
2oDGV4Z9FipOz1rZjmcofFOzbzWKJFL2v+Zfbp2fwCd6aDd7Kvzz8gDtQrbEyBYIo6PsHB/vkO1g
+eFlmLMWo7qPVj6qtbQq1UsQ1hi3JdKtFwhd7sZxrPnrkM931lJuTXPtpaua6D13vWHr1lp8VyjZ
tGlc81e/WK+5ujlssTeHY7Q0xdgojuvnJnesO+kyoLpdgtC4lzHPDbEDEredpujeGwWsa4cP2ux4
6lsBlf9CwTlddfqgvpVVRuZM0cy1jHaNYS33Vbizg1p7q1QDQ9PGUQ4yWoYzb+HZne/G5VKzljwE
XuY9ymCWHLy0d7/8/rgeViGP9FPmegG6iEP53v3y9EF5Sye/fyCj9MNcRPtnC1PGWG27jTSVydRg
TZcg3luteHe64ZdjKc6RcrayLcfU3jjFQOlxNnMEoTvNZrk3lf0qRN6WTSd+hDgrko0NAnujd0eD
vB5Q/wwi0YAJxtmKOuhCQTyyN1lOHa/FdKUlk+Z5GgWyUn8Xc9areSuY1noL290mibF8ngyNSLmz
QFRK/FftRR27s+72kltwJ9we7SIN1p+yB3Iqh4nswZmV90pahorexV5OE6X6awJdeL2KdH3KTlDc
AsZz1S22efhsWjx0n9TRNZ+6DDPkTFf1XZk24MbtJifP7yXO8drOnPTUtbN2kei+KxsYBeugBuW8
dsoJMbPCuVxD8xY4TNlSR5ZYOSB5Vew8Ky8w5eTT7Mz9C/WSH6PXkqgJ8UVHuecSe2nH8i/ktagG
mX7QusR9lJDANYJtxFfEy9dyHoPlsBBaDkNt4ou6XEUGOnf2FwvK7a1L+rWQhenWpzL13k5xtYMz
EPLnVPMTDp3DSgvQ+g3z9CQRWVxVO36PwQmAw/yUqBi4kFvP/38iwgx2QpSx4bZcjXtXdTapowFs
uR4nM4qOlqK9fEK7XE/5JeyL3AjOV7SLwFhSu0dCyoRPphQ7Hvvpq22ARrOQfvrVRqS4C/9XW1go
pDd594W1KfAen9w9YmXaua6tYhcUcfbKM/tjko04bGv6v7wa9lqZqZiOs7vaBpU53w2l9jFJV6zs
bMEkuTL1kdMqdxkJ6htH/08ev7bQ/4Xvj79mVq8S5Pn5BSp3PNXqjR+W1lvXQ4k2DSX4pSOVzP9k
8uQAKO6qsna/u56irCYvKF/ynrcFIBzU6VIfiX13CA7YoDoPciX4QHiPBK16igEon8pQ+1EOU/0k
7OZ06UJQ5dolVt4StXRJS0KlS++wpmq4laVryvK/8hH3SRgiO0lU5ZLs6i1F3+bc39SdWMBdO+ck
+h6nrXO85b6Gkr+0zdNd4NWnwvb1AQCgHQH5vGpz4K2WHDAz3mtpP//gvRvhvN7Pd1Fm6o/OAM1V
BqIkCiH6+8mz20TklmrVQPqCGamP0znE0q/ZgLpZDpH5UE929N6yU9DQoFq1TRFjfm70j/XcH4V1
2i/U0wJnHtLYL9JjV9VLSinvXnioU4JOCHTq+iSD1YAQQJWZzk4mRp0THfBbByy6EGJ5+rpnM0Nx
TeYix5FvHS/GVi12fzaREh2vaevflP+0tT71X9+DjaFf+654OoFZ8sT42U7za65AZHLaMLzIIYqU
r1VVWPtbF8uo8DIlGoIneQFyBj0AMBVq4aFTfrOLKwxlZ3VtdkoWQznp753il+3zOBtmV93OheZt
UFiJn+WQtTzskiSOT86S3ZG+1DhYTdA+SWMKtPQcDtbP25zJHL440DvCfxJUElaDmHQppfauQTR8
ifSUCgH0GgTRShZwplUCeOx4TJlq+AIP1cDMNunI/C2j6VRBJjFs1CQoe7Zid8taLgNyWbiorIyo
0zq99Xdq3FWLIdBY9cGqtTrzi+pEwxaUgHOnunB59CLodlnYAraM/Hs04/RNGtfTTh87+EddnTzY
M1CypSWHIk2MVddR4ZCmY8TeCYZjuZKmzNJs/VFpEuciXb0Vdnu3csHbLxdR2qjGdu04+d38PGt2
/eKqFembUt92gT7txXUyd61HP1OGp3ROKiqN80FcJ/02GU9aS8FKmlUKV69epGv/n5PcFK7etJSJ
bpNyqs68qnRtXaGzj0su+Adxn0YBLToOepoDgq/xpvaa5gXStj2jhPNn7ND00XFGJXEd4JTw0oWW
xMaxSRrIs3kSIt6qbFRQe1X+CETR3cboL+5gU/Q8fPFKSVwMQ/bO4p2SGniJp7V9/JNvJG3qj9lO
gea5ssOWSuOfQXzrU9GQD/Uz6z+XvX2WWmPWabijqmTbWgEm4LBPP1zx7kb2pZ9D+7EckCf1jWQn
3ZZbxOfMD8e1wODTKfY3dgPZ4fcktdYxE80xqNPm+M9JEuWmqGbJpMistHWq9uM5dADQayOCr9ie
kMovk5d64edleWYcDEqtTz2MY9ZUhCC7sNIobP7lqYOxbjATfij0iOe3XuQ7A4bVW997XwYlaP7m
3UzurpvevRGD36Ru9HMZGZjUgn/axPgV/Vg+mKpcd3BKXuhOlsBh8spsa2nq+Db1CcYDFUBtfcyR
yLOxeMkatT/J6NyjAGRGgX+R0UoNTo2nu08yaO/LaWyR+a6TZ9biRwkxqya5D2O0tpzl8nPWaKfc
Z8smU+TDw07V15WZH0w3Nb6XPnLqiymla3W/EgrLXwo3R8XFd4xTp+A/FUO43fwOHabW+dsn1CFr
8q+hTq5+uurv0HjoPq6q9MOik2d/umqO9q+uJ+UzRhbFTm9zZU9WEg9rUKt6GJVvYKmMM7bqBkaD
Q/UtSzqyumGY3qOJk71wEz9I/G16OBCGGv2/Tq/t8WO6YVqpTJfL+p4D1yqBEt4Um7wdPzRGRDjE
MzoXI8/0RVqN7psGSBZCosqAtdENZxlo7RmS0li0eFBP/AJ7aX8E4siHasLLp8ky5/cV/vhIHVfS
TQAa7vpdzAzq30zFfxWPM9X0yGxR1/vzNBmLYYUVrbmR8UxTgrOczbr+cXbr+zRbhj0XTYGP9xW4
2U3l5tN94gceNszaVlq3gwVE/h42brlNbWPiCUUsWGF+Q3LqVLAnrSk8cj9N95+mxT7CHu5Aphmo
lLyH/RGNGg+liZ00ZUBQ6xjSfx64vpfzhr2Jl8Iw+rRflU43Mv3d7bJyCXe59v9iQIIjnnKjlynn
TPeri5KyQipD/SQtOeRqQXl1GZRDMwU9NmmqufljIDfV6iJ9CRc+IKn8gkwU9di2gGmzksl9gdXK
5MaoLS5Vr9vhVv8a7IIy1619i4F5irR0GNfXyUpdNTuY2kjHLFa0sppAPmkx8VkWFlnOv1JthCQ8
ZAEinbniZPB16gbbay31rzN7v0hO5tDvINs2lOnwhRFzmKsFjA81K1Sz8ORUfabfyfDVTOY6XpfR
fQfFGvewVA+B+ucxG88I0wyDzOYZoJZnr/2OXhmqkCgpY9weuq7ygYMs4RKok6s8FmO9ssahtXeS
XTeVBrVPpA52knEHHT11K6eJVGDPS+L9FpT2NkFh7hQ49tY/0kpJkKkxMCuLPXbDc6t/uTVF2lqa
mQeJUV84LbdRkba+Na/+rlEIaj0nj4KkZpG7z1Bb0zf32baH5k3LnO45bqt9acbNG3n4GOts7+t1
TLWXL2Kq/BkMzugnHFNqIiSumNkEBuiEcWSVtIyWIxkXRR/6vYyWicuzz5lYOiyjuYEJUBj63Z2M
wiZ5Qz6xR2CMwUWCXr5YbBTeca6V4UOUS2qwUdcgtxn5yfbaXIS5PjS6lhGnND9GykgDBcpf+tH5
p5DXbUQKv3K1f72QjMxkOddXzywlhnmPq7Wp//BU92mybaAwtVtujAldSWnCSTIfs8ZyDzFKNCtj
acqAmqod3P6f0riFYoX6BnzVOUnXOFuYJ9p4zFhk+A5Ae/2zPbj+WbdKBBSNeAAeQRIMYvqIEfLS
h+rnUbXKv1F/WQuQR1Vy5czmDvGXBcCTzoh3Oj2bOyR6jPfcHv8qLc14aNW2/LJMGqq2WdtjW75Y
pbrx3bH4UYFVXmsIuy2LB2B5VIh3OnvSVzV2wxW2Pe6iwEHIZHfkTHFzwf+3eYapw64SUcoIZvm2
qIb+0E8YzjcIJHVhmb7XvRKf49gON9Iv0xMYNLkT64g3N4vicjgGyFBbyK1he4uYmZPOb75n2/d9
pZ9itdA4AeznD1py0KIEerukb3+P+qDKXtDqTQ7zMirBgTU2LD1GWryQwziG4vSm1AP8f06uPQyF
zdLzOWYAKL3tUwUnkkwZH0nWpJRAfA14NOQR9vWwvpI5/tqF6vjoVn7mr2rQ6bGhxxfpsypKF8Bf
zj15ua3jGyoLmP9UGa/FMhOVTxa3x1t/zBPjAlESI2DKkLd+x+82E1iiGUv2oEOuK0vMZNcG7N7T
fKxQf1HnVbNAWv4lYrFRfPLxsbhFaCZK4Hoaagj7ZtWlr9E++E0MFcJn4hf+Fm0j/couvbFDrTj4
qUbtdBQSqfRTuZ+AxeThfWwWf0e9Pv9g4wqBqqyKRyPolbsgVpw1daz5hz8MxzEpR/SXMXgxjNTb
1ZZTf3P1cSUBSoiddRnV4ZlUi/qsBfFDJ3s2kDYgtKuqe9H86odIFUBmb1jiK9lTGVMG80206NpF
w2BQnhMn1L/rZuBty370jkiZ768+9qlB/Zyy07BGciL9lnVA+EWZmWyhWZreP1adfe0zs/natAhI
ZGR3npDYSMC0WbDc9c4+xyp2MZ3n2VeF53JM0HgtZrQXKTm/5KNebxQrsXfhsh81kRZ7rFRRba4u
aTy0286yDnCYu3Dtjf58cZARgaII9w+6zb823VbfDbxmviSARREk9uc9AJjke46UVIIJN+nRlKU1
mp/Szc0YUvf5/kf0co9SYX1RIKCuh6x+UK0Q//PR7zygHTzUr23TZC+GGVZ/uAEw4qDY6jjBPUhX
M1rBZblApsbKKlF0de9NevYYLG6fQNZe3Y6fbKo1+bUr0fv+4A4oxPljTkWSX2cCdAJVneVFH5MC
xIlG2UrzNiDNCAU4NLI8bTeUTfgQs7hZYVsE9VinUGBkQJmk6Va4ZCuJPt3hRWG8Z+bfM9mGNy/X
trYdWA1iQJGG3Dv0yXFKgJxgr7OXpqX2H3350ucvIVGjbnVyfZthcb5tB8WHe4W+gJtY5ov0ISta
K437LD314PIgLdglWkX4qPV9eAcXrD7ZwM2QjCin75Ydn9p4CPeNSZXvrRlQkNBVfF8BMUx7hGwj
NGB1dT0bcf8trJPHNAvMf8Y4Wuuh5//0xw59riY0XyulHLe+DdPEcMxonTctHp1meR+rNi5jlCaS
VeAbzdlzwv4laE3rMFRqsfZLkNHrAfjoANr+Kc3s/gXqp7HxLAfGXwgbZQjRCVku5eMlvhp8uJA3
8kBkB+4WN5phLcQAGbgyDSbb2QbOyK+Jd/gl88Y1Suq8tpoM0iXEd//8qV2rPmUFO9lLnxys0sMr
K+EG0Uv/wZstHqedVZ5Ca/4eWMn06PQlD1x30HYhaaeLRFzDanYscZq7WM0SN9iRvo9NFc9iPejP
To9K9XI/ym0ot2dsso5J9MQhgf+fWxPMWXfOmvxBIm79bqypqxhk7/XOloHBtJLzpB+8SDuRVw8u
lb7YT2aLOu0IAo9yrN4NR/L8J+mTQ7KM/lvIQK3wDkQ6S8WYcr1a3F85LBryUXfg9FZ9F/4FQUfb
lZFeLoo4wRdk5z38jUjQxog1v/bTwg7K7bdwaVGNTJ9daEkyJvH6+NNEC/ulCQfl1ZnShxxd/wcZ
chqkDnIddWYJV03q7faQewD+uZaqQWO1F1E+GZ3sLDy4mVNulJFM5IegyDzVIcpJOYYNCl4sm1jt
g00F1fiC4r9xPSCYgr+d4mb3+FBMRxnwG9W43OLcENCsUamna+xtbtAW+za3zlJAVUuVNJDj8+BZ
KrLOGO/rrAWVoToOj1wT2DXdY9Tql7nvi5U0Z7SZD1GHzYA00xGwpjLmOSCNTLu3bLA1ftUWK1nf
s8xFniYlDzjZEJ+vzdsC/1P70/7gego3CNdg3TpjGZXcycFMo6lZuWNFIahtETyTtgzNvJGodPau
ua1ix9x7WgpZDte/s9hthRGMJdA+8UqagwMPENFy59if3HmcMfZOzPs4LwNjVeCoAlCJ9410BjEj
Nbv5e6AVxeVqmj2S2mEPVPoOJm7OU7hICU9LLUHOYqklSPt6Kr216AOD2x/3yxydUt3mg6kchyEI
C553OSafbzXKIXvHL71tujRxYU43/pRVx4kf8RsG8flSp5ov0uwbvOhASz2XLqIQXoMn6DJpsuvq
IYjC7xIEzR4t9OUDQkThjgVI550HHAjbkSq/6A3KseuoqS2YAN27IOuUwSo3feR3hx7WGaov/kfz
NlrUencAHBqs86TiZTB5tX2QhV2k36Gpoj9cl3XDoAVrfoD1XtZwHws5pz9YddetZEK/LAdlgKmx
lRj8nJbVHziAYF3OSQ2LrCqQqWH1ffBJ5K4cWTG6PJUepumc2zUPsr6hGot7OU6B3cbKpmQvZuam
PrjkR8AjGGJnTv0D/4Ui2DpqGjC1jw4LfxmD0OUj5Fvk/9RQaB+vH2IUZMsdC0tz+ZryhW+zrl8U
Y1Aelj/5XZbXv0Oigt62KMCG5vUvl+mUxqKDZzVPqdkdY4hIvLAXGTxRxBPJO/wYVgmUt7sCnv1/
9PGWQDb3yiZS3GFtgGU5RE5nkE0tFUTBojSAgmYo5bFZcJG3pvxz5Z1jXkcFJ3lryugt2OYV+u76
7vfOqxw0Opqdb5nYaxhWsiuH2f8LHCPrOWBEEMnhD9W22dyjTBsd9cqNj0U3VPd66OJVEJvea9A6
QKVxrzvqfgoW2oY5biZufBHoqG+rCU+4NLkIWlRGpTkv2IvAYfQWbAXqE8RJbL8b6wHB9vqJbeJ3
2fW0ZCoAbQTZ0R7K6ttgn6jj8W5DAXTYSFeJ9+bKsGP7qCupu9U6py/28Lswwc0oe7Npn5jjwx2c
anxr5MaSuyAdNkjWxh+3Ac42LoWnfP50GyuggNmUMU2rg22oFnDPQd9n4caqnOSQTGDheY3ryGqx
fkE6bB54aFY6aBrUkhDE6+5qU7+Admh3EQj9625GjVKggOTSoZj6lX+4tuO8i+7BipPQBWV57ZOJ
cJPO0fQjWwQsRMpiMrr3qQNUKi0g1c1TFlTv+RhX56schlODRFuavqKlR8ThVAA7CM0A7m7dTaaU
6koQA3+CB0Aeocfjdsa8dQdUSKO6OrRhASrcr7ElyXRF3fYo2D0nja8+OxB2NbfHO2RpDSVPMMXQ
UfIrgIus27DuVjyplWNAEeQ5yk3nfrlejhX9xhkGHD02eCcAcEsc9ZHNAZwxrX+VAxTYXR+r3qO0
HNPSV0rsqidpBpNqbc228rfSzOuqO83GzG/YC4dXvWmaXTw05knHFO6B9W+wHkMy3UDDEjDO9MkB
wKK+LSJ1WGuaFj80sY3bCsvM4dhH3bv03YIDRenus5q3uWXzTh+SB2DV4+k6ifyAdpdgeyeoon4c
zVNhKcGVNSbwIGleQUaN/Xm0+e9mtzRLNJPXueGUd4mvJfMb9Uxti8Id73rFJ7eC7s6iZuQ7u3LR
XLodukWgKQFjswNQ1vPuYlRRa0r8cmoOqn2x7j/1SLfMkmuqE3wdbaC4AZkZPFCW+JcotL0LFlU6
DiYVdXEZkc5UUQiqE6QwIIWdjXJuVX5OhLdROGyAECnAbnrvcruOjJoqS1feyOiQEfvpUnJa+W21
Ch0yxNKUuVPZHGzFaPbm5MGocxpkIakj2GabHRvL9jf1YrTkD+B3BhQWTrrZsmebxuj6rL8+wNO2
W/MP1d3LL18OauIN/CzKcXd9j0Ve0PF4pXobhfn7h4w+2yDrUppatgaTmx+6BaQkB0iVJH/mpzTv
2uekcgrE9nX42UtAQsXurup6l5LoHB6ryVKerbZNllxQ9jNQ9McZfN+bVeTxvkA4O809d69EbXOJ
2Qdvp9Q2wWFY9qKc0v+wm+50fU7rMZ7IWdj83eDEAnuXa4StuvjUG81Dl/LjGhKV2oOtYHvvoIpV
JTFWxSrWwanXgQ+1XChkdeqeMgoS+27w1Se4eC3erV72fTCii+ygWjQsCpO8iKWDCwMz+E0d2mar
JAF/m5NNF1f3hkNgzvXdDDxn7urd1GYGa2LQ4kvB5HomTRn4o6/0bQXtK/6BbgOVUvv8yy9XkHkU
lWnfLnu79lDysb6ZHm6DchlNHdST0/xTBhgbZ4vjcbe4G8+91+6zaUAH97/6+2BkPSkhhZ8tcoPZ
qxMH0cXs0/44k6FmSUiJRfrkULAfvMhZGnsGloPDN2l9iruFKAPV1ESt0Eb54zK3a1mB52xsvS/I
2/HBt4E/mtrUGuvOUcrNbUANhmhtJpm5oSrhgwSI0FHHRwjNCx3VAt0zTzIgBxWWAkL4cpQOawmU
M54wxblCLtud7DU87X5tqWygC+zHAQosKjo3jQ45+78Ldcgwsn8f0h+3ebcppL6jdRmCSbWrcm0W
3OtBg2boQucLSP4+mc4xVhI0X2eoepFl5mct9n9IS/pDXVV3OvJ+G+mTw5yl7RqYyASQletIXwZv
UC6NJV+wclxACtPOsnz3BIugPvslpWB9ZjPAts68F58rDzAPliLJsLNkhLR9dDfrKoDVc2dhd1LF
92ZJCuCKL87Vf8axYzW7sOxTXR9gQPvtFZms+c58yHRMWGSUUm5xr3vKdWa8cPij/qJFlrHpy8Ld
4NfV39u21d+jdjncm7H5y3Gt/CBd5tJ/HVzC0nJb2lpwjbxN7FngHNSx/CpX0Hz+W8kkn9Lfxs7m
ZHO7htK9YZ3Cin7ZQ60npUQgxMCyOLfQC8kb/6BNGhiQQm1Ivxru2jCeZCHZF+aaDXDyIlsGn5tS
Wn6vuCtTC0z+F496W60DNIchuwyjdz2ljo/GlvReT5tY17eqV6NofIuizNicWXpOB6M3ivUNht7l
er/LsVVYGxkgh9uAnmOuFJbVpQ27l16DbydlxaF1oNlMcFbVUL9Kp936tcrw7pRIu/ZLMVAKib/7
pautRxReSyBtt1Jtz7rXgaqDG1jm39/6p55qClCdcXvrkxAdjRrAPcq3W7/nkiDCuUTjd7XgY9GZ
15FNy5NvtodPcla746XUHPNszoqx9dNxRqU0fTPJIv69hC5gn0+hg59YZyCaH6FokL2VhWFLaACy
escvo+zfMNyLK624E6yZINLg0+xHp7Iv/91lKiwRBHkm/ZbqXaNuXb8n3kBqS5dMnFPsVMK6L7fT
CBx1NSljdRxV9f5mgQLQeLyIgpj0eYldHTtr4m6mTnydJadyqKqoPo7+cF8vmmK3/gR7jDM8wI1S
66m68os+vJ/ZdW1ao+w+d7rLiKuY4SHq07+v0QjtLC7KizCX38LnJsIDQnQfRimCojJhObRe+lVj
GXy49cd+1u/KJSswdkFxmdsSdJNSrKeG9PpG+rwkXkw/gSqsG6uKUAUg8NqZ1bxwVsWEqKnKpEDP
02Qv43IYApDuEG/QU4eXe7kNfMw2K++QDz7Um2CdREFyId+cXMo+HKn8/m7HLiZjECSKVeuVyUUG
RiuEoSCnfZcvclowtK4T6yVoypO83ejLrwjpgqOfwgm6XtKVU6VZ/s7/+lh0H+qsqE89hejzpM7Z
uZvC7CxNOZM+lijoQf1bDN4Z5M+NFtwzF4hGgzg5vV1BdzUXeXczp9hlI1g+D9pZ7ZvuvkjhOA5Z
mvzVAC91Gz/628o9Gw0ftXyiTtIcSeTme1sv9NfISf+WCDv3z6WeJV+RIkeJhjWQ5DzGRa8KWRx8
uthT6//dVJcmKIyPUc9wP4INu+6PKIXq/IYjV4+3Gqjzk4sY1r7MywF4XkqVLTKC7+rgXCyLlHTU
KmsbvbGfbaKN+Ifn5WuFYfl26lLvTp8qgALX6zVGXa57FaCqmy67qRgNXZHalT42VBU6DstOc1xi
lIr2VZd3CWxqUALSl0uMzCF9hFX6VWzVojy5Tr0mVDbUJPUViEBlpy+7n8iv2BstZxP6h9vEj9yP
QAO50YOqTz9Z5H+ESJxaNPol6jNggFZvrqRPDjG71azt87O0olmHftqk9rZtodWNYKruuihivVG0
R+xgMHX53SURMogxSUZZ/DljzbPLPMvczCN5hrXZofxpauNTubBuxqZbDBPAVEId/w79SF9HTlA9
Vi1emoOK8IHfNdiWRJGzDtLI/UYKFZG9wP8FWm8TJNNdPis1Tt0QU8OiHi9dX6FgKCzWGK2uqMyb
5Uf3nz4JlIMy6G8y98Z4vc69XiZDCGW5sjqX3G2wy9aCwxDExpBUH/hP6WPH4LB6hz8HmuMG6bg1
5Uz9HPUJ2XELQ/vudh35jChBJjUa9HnrSdFsBM9/ZMdis9vgD+7UcJ2QBDxL6/Z3gLKdT3Caf0bm
XaTrxVtT9dGjmTfvWewW7wn58mMAYGYDwrZ4t5tRAYmbQ5Bemp3VxCudfcm9NJ3wwuIoprzmKCs0
WZHCsyJrL1pN2mRhGVHbzzzDlQe/zP6R7h424278HYUs0acobYg/RdktWeDI86avvAAvYJI/rtUZ
wT+i/3S9lj6qu9LwMSuqjOy1wJh1Y2ZhvG+9KkOBzA9PUVa4AMoZ7bvKefIwYZTBYOlK3fbNdcjh
lNWvFpjFvkjyYd/BBH9tzDlY9Yty+TSGaM7E2lfI6uV2nqvwrtCCCMhYy/8oe5x+QFu4hiIVgGJo
kptPU28CA+0an4Xashhz4z5dVUvdC7YmYOoQ8dwpxafVzVEKLv4J0FnEWbV/KpIw3I6D93E2/z67
jd7OkCgankZQ7dv/RVwxgYLgNbz3M7PU390xXlMVmsAygv1WkYBYx+gZfeu17PmKk/eq/eyM/T/5
0HyvFczY9NB3wVUE7mOJ3ju+2dBIsQaI0C3kOoWiViszW2x6W8w5VnUPjPehs1+uReaeHbJldi2q
oUlz13ld8wV5oR0re4w7B7Pb92at71zgcd8W0FJbecFrhDb1xa59il1Lv5rOvNWnqgJOWwxHA9uU
p3nK7/Sist4MN1LvUGRfBIYN8u5TMRzQNQUdvDSx+YT1ohTGXoKnaqBKa+PYIqNBOT7nfdg9yqCp
7zr+4d+avsCuyg1fkZVW78x+cgtWAv1x7B1eRLmn3tmGOXeUyEH7znWtVO2mgLw0/R0kY70NVPVQ
1Lm+aw3YfKmHpRYEMG0VJU72amvW+Fzl2UoGRRoHGswPKyDDKl2aB+6wngN24Gaw68um+pqxdXPr
fvoODpelhK9bZ3IjzUMzTmy3XD/YGRBNtlcCzpiSZCaZ+nLTEhF6Tmn1lNx/64uQGNvlCCGePguG
SKDVZ8M66VMD+xwLpNxykHl+6rOGobBqsUvHxnRTDI31atiach6stMSUwrJe87qZH5ELPEhLiejC
fLqIuvlFetQsflVxAgU0zpCuIZbi2GFxkmtpPenIGt/AnTTlk9owgu6ElR0VxTi31e1Eufhm0pTg
6Zmx4QI7V2TpvIPuVt8Bo3IRTlvUgfDOXerFy/jo1qiEL50SFCtwZHbq0pZOvYs/Yq5zbpF5apPo
mZM93nrJOe31vqXizekccD8CCtSOel/GB1PJacqIHLzcMr2DZurOQaU4H1bdfIbjgcG4nEJJhtmn
9fhox1l9/HP4U+T1dIgchdfjNK2ubX8w5jNaDZOyllO/wv4CE69jbv22vTSGvAg3xf+Qdl7LbWNb
u30iVCGHW+YsKlu+QckJOWc8/T+waDfc2u1dfc6+QWEFLFAUSQBzfnN8cYnYrVIh6k0pL7KsuX8z
0hRtsbnNFLtlS+GaXo3hQhTaiD6Yp3a1AV3wqyDCo4r7pkFrpHDc2UP0WSjFPoBD1EoexOBNWzaP
/jUwy8/mQT+xh10cpp9vVpJiYTHPkVRMXZKazwE0K/RB3PbLDfxP4mdStLarmO9O1Zy1XtHv5Noz
7qhUSwk+5ZfbDNWKvA2W78NynmIrhX43LwXtYInMYmWMCY/0vRocdGIMC2eQ2iers+JrmI17MSi6
mj5b245Z3Rfh2D45ngkmxqGwSgwOXdKvM/gFm6aXu0urUnimmxM+zIn8tUh145+aXZC+EkyY9oz4
5PUBZT9Lr0+tO+Gy0jrIYrp8cACFwQcT9iuek8NZVB11d5siBhZO0nSHnzYQg+Ur+xYzY0EdCyMC
6pkX2UvR1MyoX4WZV95G5Ta+uman3GeBpN7r+VR7Y/3iO7s+kIcJxai3Ppijie8smu1YDxjxURja
UewPZxsUtJ+uBQr6NnWg/AUh/vDJ9kF1aorhEotk2ocVp2l4IA2fZrB0rgAB0kKT7xuU9aSTirNu
aMYjtl4RRdZkj0SZRdsAxoQScxv0pmoK0+5e8iYvz2KCmI8GEAHtVJYBwkC/OGN3BslsPIouZSBw
4ij+ospY2p90Fny3hyulhDpMPSg67qTEEBtdVqx9EwXf5y6xB+9oVemNexYtsUbOmZaGNVVfTKuJ
Adz3rL1RSd9El5j21+HaQGD+dmKgyJmSlzcZM+AnE34hNaFCkHzTIc9qZjmPitOgvv6mTJ4FztEk
dQZoA0HfLZPt7dhZ6xwlJGBzPhhIpIj6RukpUEblmOUORJJ4CgsrzjGausS48AJ1shEdvGgzKNvF
xii/cMlQjrdkmWuXTx+ajUYR6W206NKnRrOifdxr6n3VUIWTT2J4kVvMCz5dlRX8rVlStyNSjWKy
GBWpxnKaLI6FRug+yAoWyIjbEFiQUIPaEASfpxAKlRehfparXhlWg1mn3B17BU/wjEjA7ofF7Zik
cpdQcBURdrkdk3BntfSTEgjwPg+yRxFBitqGAp04Cje3uuq5LWJRYo7YS82hXPLUFfycKNriQDE8
R64oo0bwJkJHZkx0NrdJBt3wQwJH5MqGfXIVOz0Ai9pEAljUOfLDVNK70wSWSDdwV7sdB4ttj3Dv
IEI7IpgTV7VGfWTe7OZwTxH2P/t8I+SxUzGnT1fjNztJn9rVX+ONYtKe1/jYvtU5JkDETN/RNrnB
DVJe2y9ug8+s2PhEwy+SZFuXQfXvKl0pD1jTwUFNkL9dBoxW1rZCfFpMFn1ir8oIrgb9dj5c7N3W
rYC38KhYbqKCoCKKFU4mTg2d7KV1mrukk/XOX1V5rmFUZ3g5Ab84O/Lfyo5ib94UruP/HP4wpzRL
RrxWiQ7tBFmcVpinaAEmaWoVn8S1ab5ANbX1KMtetv/NGVmMTgMaQZz9T5H1JNz+awBnuF9HzEtJ
iCLEEeK6CHcg25UqwsEuU1xcyaMA3+Umfh4LGFHE0S5WA4t/jGX1ASu6pdL6CsZw6X6K0D6JmUVF
fDAak3vRQonzmvR5eTsOQxE44WBkjmIQA6gOsg7MRrFqY/jWym6BCohRqQBg70y6KNFUdejQkQ5x
NxMvKCgAXqklT4dTU7zccoS67NsjzKcgPVHvhNIIHFt4bFyNUoPEHX912FX/xaWscPPbJMWVw+Ot
fZvpuFxxl1ihhcS45GJpqal+KupeP+kxxnwBSZxsaimSwp+FfvrXrpijor+HG10Ha9GcDx6qPGgX
c6cTFkvEBt5RdN1G59mSjNRPchQ+/ltrIEjpYL928i25BR7ntre9uU+vSuqZrBij6DDF6+2PE8XB
enskwYeD0bRSB2hkP0jVAK2/ASxlGHufIP8AFiLCl8Ewu9vmr1FX4TJGjoqBUExECXqkIv3ED4RW
bYCFVlS1ZP6jbX5Rs1C5F/LcXGnSjUzl5kqMiY2Tf5WnCaIBG/bnBDHfU9pn0yfaW6+mGvHF/FfX
eLGs9CbBF256O1DZAj2e3wox0Z7+MrE3qvZChW9wmPtvR8xtpfNWpZdED51pK8POGdpiX6fjfStN
tW9adYmHMvkUJzgDBornnCzLq092nZXrbMTLMgdE1sLGWWr4jp9z2zAe2sF8BOBsvZFq9dDEjPa+
o97/FYOqRTWO1luSNf02IVOC7oBpJro6J8XspkkU5UCNNCb107QgUz5nBvRJeLcEMlVIR2I+pZwh
pMWoO2OfsxoMNOCtGxxvpTW/7Ta94y9zCViO6LxJ69A3h79PvfVyA9Svo06WdpqOkWBHHcJGm5Lm
klz/sGXVvVP80nogRnS2naa8ryxop2fPDlwqaRLzNCaoG5B7USE/9OFjFaT2QnPkbI0x4pgeZLyF
Nzd1QusOZL967VVWFwOFla+hFYWQinCzJeCqvWp1YW8alKqErml6ndYtTAV3oC40SKlxcV8PoTbV
3RPS9Rsb66kQEBj2cjZG7t4iynm/BofwAkCvRVWUJafTvXXbaOGdY8XeLiR1c1B82zii34u2Llrx
qcqkXAHftJ4BdNQQl02J2rDUWFEYbXAv0hI9LRSiXyBccAQTu2ITVmrBM5IbrOY+cUxgOdqiKOxm
6WIUfe0iRb20/BLNalmx18muv+rwkOTZ/peMtlUK9dIBqRZds2RWGsLgt7mwgfV9gf5gJ/hzXoZj
suMPpxlYNwQT2U5vcNkZQM3jWt+a8kqMB4WLJNK3fnxg3IlmPIbJOhlKHFhnOYgQfzgQ9ZZovJu1
aIrNbc7Q+NkkDXyvzUpvCeQgJvFNdelO8o24QCwd8gwtAKVik77GqStf5w4D6cpQtBIRDXCogngK
4GFc+q483I7TJyYqQkdzo/ptQ00NTdGX6HFxjCzpUXSJQ6k3/JzoIViixEM17tvSSweGfjMOTbUR
zUZFZ120EBhE066UZy1xg6toOQ8Al/WXyC2aa6I0j6XRSC9h1TsHsR6wFGhlPlD9qLsfq1b+Ou1k
mXfb6f+j57/M8bqq/hQQQxttDwZ/WLyYCADXGuXyp9jo0pMdBejDEGM9V7b/tXPA+GvULkMCL740
KWnxUXM9bI1aygm9Ud25VQMBOJOqpQ6b+T3nk+0XUfM9KN3PpZ02F61BdT3YPISHtpq8u1R8Y+6k
GXeSyVOUHFiIRjACfJc989lFPw/hqoVHYU/mO2Wcvg+BvuqRkr2aZBd3BhrZbQHt4U03rmLBUpKt
tT6m3R5ad/8c+hS3TSfKZc2DflI2eCAW/b3pIMl2QEQ9RV6/r03N3Pm+WS2GuOdRtmpQ+zSSvhb/
TvGZEP9dHro3adjo59v/evqsGEHXAMrr1d3cV/qRt9YHsvCyWK78a3ljHEn0uMH+5j805xrDjiov
e1S2InM499/SjNNoNxBoFaNeo98hu8pWlSfn5yH2+3UYZ/qTlWHnJ6uh9y0hwsgPkv5jrOKrlzvN
m6bq8jLl5umeXAXKZ74ih8bUo2WkKeqdbrjJwm91+8lD3bMOnTE5JUUSnIDdSGtbttSnzC7IAheF
9d1bgTFKnqGdXJwpaOhO0cSxhlsVEFxc23VMDNG1E+U2AlGdtiVmNhMMZZo0H0icqKWWstC3E9Zn
Ts0Njhnt616maom025xry8ecVNY8T4zMc0QTA9hfybw5wydGUhJyCwQPb11fe0shvhAyjISv0Gqw
U5/vqEF1XZrl+IVDnjuIOULNUUQyGk0zuoquPqiq80BQDsc8CzMVrjc7Lj8efhB5tJV0pbikmZy2
36RQUj9ridqusVT0qcYatKvY5NRtntUk3ZYg5G5doj+2hkPBHd4pmGjaosvUMVLGewJ02XS4GCic
qN6KJfkpwzyEOjSvdy17kdvdmoh4fQZwlVyHievfDW61aYm1LpugT67zwN/nikFZQxzoYs6yFNOU
NqVcUYrGE5DFqWbE/JZN9JxO0nOgclK7Tf223WtVX1wjm6B7DHnwQbaUx7YrnUPpVGq6sAqHooaq
t9y1XMu/dsWEW6+YcJtbEwwlQRq2K9EpJhWuWxpLrMCzfQz2pfYj5HtKYbin3H6krso5447mnHsP
r9yVNsFVB4WLfmrluEWUfdHtRq34JCY6JKeRYEwL9KV99Mo6wHhvmhcPXbA2NN4kMWekkJLrV9of
JCOVNyUlrdNNSveWtgFs0DD52oPDggmeJlcLHgR+pJ64jbnNEOI501J+n5GjCV5oyOB9qw0+BZbe
TERt54x1b/diOzAZ6OZCDztcgW9n107wyW2NYVU4fbMXo4aq7flsFY9N3MjXRg8/ZVkQfMKlS9nm
lk3ptoER408goxIcO6vy7spCjU522dsrnSfh9xatnQAySZS68VTsU+fJ78daeOOVTYBcN7Qu/NH4
KoXea9OhhVWmCmTZiD6M1VJtXf7bcXhzdBuFe3EcAK3s4uveXe0FNvG7PruYapJdRL/Y+/uglzg+
sqBpyjQANsfe19NR86FdlSi7vo/frBQSTafk4NxRRziTJsLXQmytpj2gqVTmVb6z+jAgJgdd1myx
QooW8xHzKtPfd4qS73MPH4hWIcgcP4xlne8hqGWrvHSzPc6NQDKjaLzzq1TdjlUeHvOhrY+RnDfb
Hl9wmIdAcGX+kmc5xGLbHtruPQ/TMzYkE072pcBcw1uURnSXp7L3jjGdujBRwD+1OvUtaJN5Ji4X
reoqd7dNJat3+MoNK0lt9NWHgQgFOCUVxFMCydFMisum2Xa41jr0e7c+r3W1kw2FFcKpemfJIzYF
kVQGO3Em0TloyVf0OPkS8TQSNCmImovL66pT/XLril0bIEcV56sw8EbsWGgChB+ARcOB4/Y4HpCH
TWIaRXW/IgVX+a2fWl3G09x8wcNK4qsWoWUSXeKA+UIY6vGr7UXFVoTtfU39ESiYDYsWAUDui8Xu
vPkI1wrT6mfmzqofygkDZGA9mcWB+Z6YMlEPyejudds2tgN01b05NtYFAWzFM6Bdfupq6R53KBer
bFffe4ih0qprv0qws6cHoOJJdTBAbDGhOslOqx6wl6LCJHbre4Ls0BiAJr55SQoWUNd+hLgAAN9+
iMtePXfCfqINlMWHZlX46daR1YSIAkD1kPD8rp5+0sXvcjiZUlaK/ix+4Oef9XmuGJjnQnt6Fq25
X8yNAnwk7QDvpbPigk+CDoAvTeKPS6ugjEo0LWUMTpXlfRetgSqwR6rXH+pQHs6tm7aPmpGEW4vy
cMjyDLZm2j+E3m3MphZqOSL53EqxZt5hDLaa+bhuZVAxOZjOkhy/HFMXMjn6lZF8KPqyfhjbl8Hw
60s0esCGdTfYEbbFp9hXEc1NffOAyQ3PoizKn331tFekWrDzcfxezJO5WNhu1J+EdKnJDBMXH+/z
TfH0Qc4khE3V6PGf892b/mkQ+ikCEGvuJ9OFyLpLZiRRjTlGiyFLLUi8TznChEeDvN6T12Fj6oyh
fBRTez1yKFaQlKncR11jFWusxT/FlNsXyxzbg2iJDQIYZeea/FXzv3iQNk41eBAEDK4e+98EiehQ
qaJVEHPdVIt+BDlroU0yRaFlVKzeCvdEKC2MOLrxUOiJvLSBQW7hQuAdZEEUTpSyv1LRXT/IuR4c
asvjWxXJNJ1Bv8tdaBhBjeBqFsaJb+oovsdGXRUbshsd9iV/fa9vt69iSBxpKCCrI4NSwSlpLI/N
j96ou5PIEIOtLdehrWe3BHMZZdGR8lqKsqZ8c5kBv1LcYxab0T0poFWDGxqqICt2V0nqI1n6Sxs7
q2Tj4aHPVOMsJLMElvxtKzhj3MpqCsVc8WRJIop9k5Pq1uOj6JBiOVo2dgXmdhp3g4D7m2m6Ct2J
kvcpET1dlqxpU9R2CuNyHUe9cdaHjGuW6BKbGA/nqV80PHycb9KB0uHblHvDcd6MbU7hWKj1x6xs
soLSQdpmVwLtzrODmCe65iPEntPLZJLyS1dpwbGx/AIdKPDxBsUUljCp/8lPk8+Iwzre55/lU7pV
PvR60r359lSB53rRQ18Ow6ZVfODydRMca6fd1YWuLzA5BzY0bWKKZi5Sa7mbMsiV24DoE6OZYQ+X
BuehAE/mleiqHYPIGJn4baY76Y7SICy2jKq8z1wdp+OOvPUtdSLaUZn/aodllx5E2ypQUC2Tab5o
V1OVUqG3OI1UXrEZZFIoutG6b5WdA/OExxjG7cEhg/C5ryYuCbjsa5+NCj52GCpL+hhc/35QP5Ef
p4MSYnqfx+kg5x8O6qFzY5UQ1pBJiYCXqqReiNQtixz/E1lNCduHPEQCYfDOFC7xTDhtGidGsG16
0W7u85AnAiwqu5XoEwsYlGjtW4Oq7mJ6nhR9SjpZjFokESosFCikZSP2xMZLNCwbzYIrhiL/HFB6
T0bO8KtJTHEiD3eT0wvHigExZV4lN5J4UesIO+e+D6vkVQdYJK+p8/+18LyI5XU2ZbSnuUesM7/W
opSifaCN1w/9UcfD/5iH4b6Y/qO6OYlSqHW5/b9tt/+9qfEw03VlcxFzG/X7oHXxPaLE9pBTALu4
+WW6Jsy6QG8taifx2zTVvrxqUr+8+V921BRuOr2yVrOBJqVcB0CJ+YWHafmBZ5m9lsXG/iaREOKJ
mwKjWGWgiG7KirIrCRU4ym5UAhhTiaMsQqVWsZKth8u8GTttuGTWunCy4CKmijHRPaIV2oYFxSLz
/ADrQxXBOcsFToI+Zjp+HhYr9P5GLDd3i71MKX9f7sPJ5iVR5V/5ToSHW2YptB1rLwXaw4fslMhF
IQZ9iMWEKbs1p6eaSJfWnu8kyzmdNY/eslVzW6TGgmm21rjSWpxIjFrlEui3e5VM94sZd8rhlmub
8KOkwL+KLpHSE5upq64wYLpl6ABo3JqzoJuyYclSromXenejZPnPesfTKZl+6xgoWfAclRg7a1TI
7MWoFY7F2gtLfSOaOLOT++kVYyUmKyOJbMkqs6UY7SggQ4LFx9WblmrLTkJ3YZBOplX4sfKYG5/F
0G0xHFWckWuOaBV69SBeVaygZidA+drz6aKIp/C/6Vono9aYmnjYBqfbLvZM7EIuPIk9WJTBCRhI
TRwbwWRmfFF8zTxQTvxzo01NY2yKFAEunbIjmaBe7fxnuyu98j93xdTbUWKBf2zPZxJzFKQpS7DP
LUGIXy/BEicWbcsaZKwgy0Utud4pqshZO3rvn+ZmMPXl4xBRDKj211bp7O2HKSQd42pxmyOWEMdY
vRbixoI1yLS0OEQMflha9M0DYh6Roi+RZmubuT8nWFvdXmWetOPGVhIYoihpDiFGiAex90/N/6Xv
w8r/fSn/Ty8jrnw3Wswv8L8vEyUd15N/mvPHV+OoOVWnw3AVR91Od1uGMoC/nfr3sX9a7uNL/X3+
b2Pi0NsZfusVZ7+dERcxKntFx3+8pn9/3t/PLpYRh1ZRg5/BvPY8Mvd9fFW/r/Q/nD+JET18/Af9
1v7ttL/tipf1z+1SHfm9styCR9IgPeTTRux1hpF8bP7TFDFv0pMdxN4fj52nzPM+nO2PS/2LYz8s
Nb/S+Wx/XP7Dsf/ibP/vS/3xfWkk6R5AN9Dz6a3/46udB/7nVyvhphJRqfC3//S/+KP/+J7i7kcE
7N++J/My83vyT8f+f74ff1zqj2f7x/djfpXzO//Hpf84ZR748HbPS5kwyYLIA+rSYHtnLwZuIC4D
T89Lo6vwHkVXriA7pNOf1DFtQ7l9lCXOWkwUffNo14bUOkyj88BtBZSsjGgGittpGWDNPxcUTQ9S
zxLUHm4SY45jRVWuCq2Xz5KX9qco8yTwE9bwZpPgrtNAfXYwGEY+J2t37bRxAtM+hbEF+Z6W2ASU
sfPQnwzb1AsnqlIlmbcjvAExW6Q3ym22mCgOIQZBVjLLD/MCptR5d6CcP6zraCMEtRgfULd3vJeq
UsxF2o3Nseg0/4UUcEE+OTVPYV/4L6Y9fIXWjKfQ1EpDYA6UHd6JFjp4yIEUFIlWro1EoGAGiVW9
+FHunGCRwSfY5GUxGU0Bwzr8tqu7Xqkue+RDP3vbeVfMJfxRAZMLAcYE6AoRhxtwmqFMrGzTlbbu
J89utJcEM2fyQvljK0fea1/b9sH3Q3zgSw2QkcvjtdYn9UaMVnnfLoNIUg5iVO2D556E2tV0TfQX
JDWVKR2agXhdJKjb3yls+wp8SXnw5RCKuh9MXghp926l/ZLURLBNSjywXK3v7iwItneYMByCNtWP
jpyrwVqTQAuAmrnMM3LAMJdKeRc9JhNMcM6tc6xrDFGndfJ24ggT6t5h6eGcCUy+uMggcJWSuycX
MJCUBU8WkQdM7k4EG6yNjun5nenoaPdqOHojARnLz8xnjM5UYI1dgkEgTdMkHA0mClHR1Cx8290i
O1dXoOWNZ9PAJhODFvfnKFzJ7ehFKUVBTNZ6OLoJKty1mJwO1MqAUDJ+jg5jsQnbPtiIyelI+YAC
oWUjJuu6rq2hGKi3UWSozVpxWg8krMzKshKvYxAgWzE5ywpnpQ+yshV/gkZQCz8lyduJlWPVqVY8
Nlc7cayuoc3OWkPbmRKuXUbhE/Hn5eLb1KannHjCq2Pi2mLzmDmmkfToSAYWiVO3r+fnUO/J2Y5j
+Kp1VbAzoiJei1Ffxmpegj6/F6Mg9L5RbeNe9Czvzk7tXuS2D1eWrbgYgEvlU0Ox5s7WOsA7UzPT
auWSJvZV6ofySWvK6qkdkqUXZtFDWEovOlKzI2Vq41bPomzZ1nqPE12HLXmbdofIMVMsx5KvsACj
hxqZ+DaZxPOxmlO1FwxduEHjD2fFMZTXNoKNNKpJeRLNRtOxbeCSqE8eOu6QPWXUkuYWAu+8krIn
Q44ghgJBOMQRlVl8X9xNkfUm0j/tMsSlDotI1e81NL771gSuJPp8SozvLdlrN4UHo1v0iU2WwKOq
I4eA0HSsmKcWROVJjseAbFlKDKilc1e1rXwKnNCfHM4eRq0DbaFQdRFZB7UJ+Di7Zk9w2cnYWtD+
j2IjhgK+urdmLSfvQ4UtmY8wKRgxTzTCwn9Eos3Tn1U1L3GfkfrA9PJz1mRvYJYA9QwGDjxVVq9r
Tx82ZBYKqmYO80aNqgr/6qmzdqufIy5x6kXUwI/rtay8eO23xm+jM67ub33pJFuzhJw2Bq6OAlRd
+WB4FFs9Yfg4XkOjXwWNGe/ioSq3VlZ79zz6G0tVyvVrFsuXlLrTlY8ue9vG5qHUK8ps0Ukstaga
d42dHWK9tu7N0rDupQg5szoS9xV9SqaDwuQnZ1H5Q3ivKNY2hDN4TniD+y529zAkJXB4bErdK7aS
5SULKArS2TLMdtOHTbVAdVXX8LapUbntZhlZ5rxto3UNGeTUTNUuYk/MsYkRr2s5jZatTzxJQfSQ
dvpdkgbyVfQQYpgMTXwLNRwTxEDpyD0QQujSok+3lIj0XIp5xZQR7/WvKbaQl9n23qzxFQvQvKxE
n9ikqZNeNesZX/XoziaNdU21ZYpJ+JMd6U8hOIRLEdflczfJQA0K0s5S5ZXPsPSo9KYGCGQQD+du
5mX3jlJm9zx2bIdQMs82SAO0AOAU+dI9TADIh9wa1ZWVy9LKn7KBY96n+8hDg6H7QTPhfhdICcu1
W9rm0va87mjX4SEuevu+sZ2eaglfXbtVEL+1UvSpLqTu3h9K3krApWRBy2ShSBIZo1QbIFIO73rn
NlsDscwDOWBfl1etN5rfbcm8Yt8DfiOZMoalBsZe1ft9bBOC0OswfRR9aLvOrVpAQ8y5BsZRlu60
oBhP8iDpW9IioeOj5UgM7dqUWbaCjRi8WFVXLXCqq1DuVOfW6rRFaasdiZDBOomNXOERODfFnp5Z
yY6o9GNaNGDQRV9rTIk/U+tXsWZYmwFXsiUF1cNpsPH69hwVR0hLiT/hybR0IildArS1dlFhKs94
j4WrTgOo4emSce/G0hKTqPHQmtM7VOIGty6kOFlITfg8+FOUmvSuWvb9D2Oo3zWzUV8zz0FvV8fB
DmxLujERDJv9HVao/Z3P/dder+seQ3VfWWV5pC1N6PVnLSndw1ABrB/VEyBfYCh2/hjI+rqVKnQL
g/lZb7X4ZIxEKl0P2yEry9NzT5Hiumu78VWqsXNQtlxJVGmRpppztVaR0ZtXsU9VrHMtDOWaSb2J
jpaW55bMCXVngaJY3859Q2nla0+plJU4Sgwo4SjvegW65dwHIS9fUfb4lss8KecIs57dOP4eB43y
3XDKxZg1FenPzllQipI+NAGQ096R8XpXicRlrUQJX+TgpJqmbynmnbkT6teWbMjVjq3vg62kb3Wj
eGtVb7u9XrZkD/KanzM3o6C3TR9qy9CfysZGW4X6zWrt+lJzWwF0GzWd0QXUm0d1thKjqYubuT8W
6lbq6visFr2xaJFuVjqITbM9KEpdXWMAQk9jRtWmGRg92iTL3vld4a1tFCGrXq7Nux6O5FYewwyX
YsfEpY0io7qvdkpXZVuryJJ7n9JCYG6p9zXxzEORts1rFJfE8hK928tpMjzYHT+PYoYcDPeG1znP
sl9j+kJR0S5Qcu8JNPCX2AGrZyXtcMFyPlzHVRMeFaMy72vb4m4TiN2XpOq+O3pnPbR4wnA3CYS8
lM3iPc03Fg5pCwUnwyetG86e0ymfFCNVVsOoGWc+9dkRdFK6sdMA4bwPMs/LsLrKs36ZVFb0JaWk
ZyIrVFc7hMZh9eUxj+uMYH7YbPJWqR5MX8uBTdXW2+Cb17HyKRRIzLNiJuGP0ai+UPmlvo6W7a06
Uj/XUMV/3qokeQuxDYBGAKfRJ/kiNRHF7JqC/EwrL1DL8x+tNuHpZRBqgwGlKk8eFbk0vxuRsbYs
TXnPnK5Y4hiV3MtmGO5kwyr2eabG6yZvomXt8kFVG0PfTRVI16BstGWtpBVWUj3iCMRp3PJBqI3L
N/6XwSrwnBoP7LLcNy2roTWkSKA0Cr709xGIsSeqHy3wBwFAuKLO1gosiDs1G1xo/pl98lLqHBP+
c4eUwnh+cAtUpp13hV2NXF3haSnE3fquiIxh4wTg4z3XLLeFW3pnS82THQbvztHJonBv+r59KPLg
h2mCjZF76TRpXaEpqIDf82IvWqJfbLppxjyt8c33KNLa7dw1T/O9tlk7Uc9FtrKMp0RNl8WYdA/p
1MJ78l3z1eHcGQ1GVr5aLjVkYHvRtAf5SDrvy6jqyQVvt/yKB4q3bLIq2YpmLDX5NVbRt5o6IfZp
hugSg2T00QxKjYsoIS7QGAMkSgOvXRVDVy+iSrNPXdB2z63+2Ddh9YMCvCUXJMQkwZuS2YLCBT6C
DN51DOsvaaegjXK0bw30bCupYV2Hxl1SDdes852D110MCvOXcmg+ZLaHuSB5QXvZYi4/yd7QKydT
722XS8WwTLwx3+B12uwNDXlB1tvFi2o5cC80lLmi6fRpu+4rnpl91eoXFncV9ypFFvc2hXWLVjGG
/dyXjdGXpreswzi43b3oj3T/3jDLjOoMLtLLrrd2MYTBsxjEe/cbuN4EaW0KeL6r2pcYMMihh3S4
xOG44gk+fO7aGJd2d3h2rSxd2X71WUgjIZwpwJokbCREW2wQqNGZ+9429zVM6Zki+oXWEttGe684
zbmQG/+oSai1JZffXu5q+oWhtt3FylPpwR3MO77TyVvWQP7F7ga5y9R0Gmftclea6SfJTALupsJ+
2I+B94CVRXryne9ZEobHNtTTU2+UVyXMq3PqKRYepwq16or8LJdOfNdk5VNuggzp7Pw6dvmn1hqU
c2ZkypniV2MdSlK5bDw/vHcj7SEvZOXYTS2xCYeYv89uD0JuZWNnhhX3pOPK4+ZgKCqGtEZG3UJs
8f/Ektgy+MbXUXctsa3/ouR2sPAw/rhL3eZTE2jmZkibns9ArL8OcYWf4uAcXSNI10XhHnQ96ncR
Tw7HzDCsbVVjINdHxAIs8kd5Ylsrr012Tu3ch1nm/EDi08oGJYdeR80FxZVfe1vjyRoZ0KtJJeCy
Jce0NTkPyhCYuIqrN1/01HyVShBdoPYXaZ6ByvXwC1GVZny3XPmu4gfywXZc0FIGV9gFdF8knkPh
LdtspHY3I6g4kSbWkm1WSDQGnOg0uTx6mUtaNCicT6OGI666SbOg/SG13Trl+dNbSNm7Ht9Rp20c
xabrA/OITzU/RGFx33cgzMe685cq1SVfo0RbRe6gvnlmfjbhzPPsBeiemn93O8a2+YoMhgLstnw3
c4sndQXL3KIZtIehKL9QOOruuJdTdn5WLWK3Db7hcNEt2iD3NoEa8H42RfvY9+XnOCgRkaK0fHRH
VYI/hfUvvzV7amLcHV5T2QUj1nyNLgaEWBVeNbmAD6D6w6uWIFF0tMp5a4ryW43u50sStvfBaFHH
VCTqRQ6wr3GKQLq0Zp2AYou/ZVFtvGlBUPKw7TqHCB+Bq+X7TzZMYhz6lJfSN5U75H0volV0RcXN
R1wvcjWbMorl3awlCmRgqEGVhpsh4a5ZHnCnSnz5Kdd7eyEHTn1sMO9Y1alr4FKTuZu0ooQjw8hu
BfGr30xp2n02pTidbz3WyfdQL11Dsy6ZZzqLiFjWxkktblr4qa7u5k5jarp+Y65Ii+YLE6Qf9mNQ
9Cicwn26Ad3bIl+Ti+4zylHzHc3FbWfq+Wsos0bj73PkqP8/xs5rSVJky6JfhBlavAaETBUpq7te
sBJdaK35+lk41UnenLpj84K5giDA3XE/5+y9zW8WjeGjGV00G/L7UR3DHeOtIHbEtK5Zpf8YOr/6
W5bjcB+ozXgWUlaA9M0aJrOd3oe6x1/AwqMRHYXQde+fQ6QJHuoRgBDkfeH3kF1hMVXOq+mYFbB3
PTtWke18yRwQ900dfceAprvoavV3NciNuvYE47CgIRYpwUIsaYN5mxdvn4q3piyeXDjSoLjvo50T
LnoeaoCJpp+a/biIltuZFdE10/Q8JXJ2VbMqvyaRgdpuUn0TLdjhLtD30CZaEXhifgi0AHwGwkFX
v1IVjJdzdQxzZ3r2qxrp+oW2bERVUM2m4jsLTUCiWM+HufgyORi4HCvC7mYF5ZdEzWLPD0r9LGp1
uXuTmpbtZ5TGb+nwKEp9taruExuOYb8riPuAcqM9Oy1Ra6Boc6/PNMApC4cmMAz9B1GdLAR5pZPE
h0vypfTIjRZP4lBr+nHqY+Ve5HI1ag5ISJ/SEDkwxzDpiojvfVWDkySF7bfZUAk/0xTlbIS+81Im
/QNk5+03otdGF3DLcGdPgXU7T1nkBXab/G0VwUEENqsKGCuFQCFU/DSL0QU97X+2mA266BAVxgXw
4asqReoN2EnNK7Qm/J5KXwAEDF81PZL2AFDNM/SO+b6OOmNXA59ks5Ybbo+M9XMBDeLjBC2sLrXG
c2e1LOm15ptWGAQEqnW1z6QckDP/cjdpAH3KVC5ZC9jwdQmQb5M0h6oJLwoMCfez4zRvpRneEJIy
PrJVb98y/SEP8urVwsj5zAgDVEGpqSb+w+xPz2XOUwjMtPfUYKwQnZezctcqUnHs7cq4QZs5B/+J
BBRolCdxUByoKpoYmizWhn3i2kA1vaAa04M5I44p2lSDTVyjDM/XctowKd11uUjYI9+OhiUSDO94
LEMmIHK2u4BHBEZLHIiqiy9+4vy9SnJ05oNUxAVw5JBHLhnRlyjxkcqAsPWLKMtVNK0/pURtXpgf
20kFOJ/CznfqJP0VCdVGrdZvJGeIHwjHNLBdJvE+BElx0BbSgnmIw7ulLREasVuqQ3IwBNpjW7MI
cIiVsgCLGt12RYUkq5gKWMpJo0d0Xv8kUhaW3TXlvKf+VAtj8p0lhkgfyCwdrZ0JN+HPLMdoJ/uJ
+Qxvd3acSjZwpamjeDtDimHNUfF9aQviXGdfuCh0SEBgtE4nxlzTiLjuzPkB+uGBeRVWo8GAxkpf
Kur/rBBnqJH8EPfxW2i1BBVFsfYawR12FNkmU9VX9jvqsSrwpoMX9GbUqy8SMbRXqQ1LtyiV+Gf6
j1Fq+g8D9ARq8mw72jlSLxGReQfb0uQ3P5mfpAC6Js0fXvOZ6aJp9R5el67Z+5n9GlWyVYKQDJE0
l2QtucvzOLzX0rJ54N10Z6kOvvayT04ULYeArcI5sqOvoigLq/IU6qgL0C8ZmEH5A7mC6C5RIv1G
zYsOW+V1MLvxLhJQWyBp4x2aN+SJHrlA5GtmDLZjiHAWRG7Y0msQta7SskE8MHnMl4loyX4BjEQq
JNB66VTPlhL1RzVAISgDvH+Nl6A6ewJeNEhTDmkBkzcwQfW1VHvLG3JdOQoltAnKYk+20OUWWmei
dlway0vjemncNITIq8kYPTiF31ybQD2NVgPRycJ4mo0+WrBp+hjV0JnSYxfNqsq6iEqingnHbfAc
iNp2cPLL3JSwbC2nOj1eHBhq3cbvtdesl9JDmzYpih28dYgXs8Mc1OW+MNIdKpnMV05n3IC1RCFz
yYo5TJaCA1zcw1UUZUHfeElo00mthXumABokK3HzKPe6x8dOvd+Y9JaiIEi1+9JyhmsSJK5sgizF
VJO/jKzVHmMN6VsRdayl/pvU2vKdvsQd63RAr2y08CiyoxklF3GqNMI8l4Ou3YUgiLAWz8mtrOmw
C2/5TGtnj3gc6A+W6q0i0rISwAg02rKFVkcTx9ONgQHt1VCYhOFExnahZQig4vAsrTL8OQe/FKuQ
/kkBD2q5hERc2xITqwX1nTZFwU1qEYllNGH5nBUJTtLZDH42w6+2KeG9+/ccPZuzPZre9Z1cF9o5
Sh5736kf2daVLrowzXGd6UVecYiIa5dqR7dGliXz6GnNlHmybkYHEYEqDjjtoFdq5N9lIrZUtBuI
ujrMy+sQ7fyCraWqNQYDDN+pK0nEguZ+W7wEOvGnIhW9p7ZaacAroccyplWwdO3Q2Q+lUTisnoL+
e6pbGBMa9S1uwU/NXVSwhDbr1672MbnTYLQQ0oMjMHgck6HAMoQu3mREGp+9g2ig++oEM1wuXXTr
ZVpktUGB4+DQzmgZZmtGFOObiE9aoeNkWlptTVtdt3dxVKZHUQFPPqp9KbqYpWYhHiI9ifWqeNC8
TvtG64GlLs9VlIuiqLGe1kcvsgYtRKW+SII7fmvd+KAaEs26FWuhyNHDi+8ojiuyqtUU+wYig5NY
BGkjGtL6BAZU1Nrdr0wPlFelcubr1BnPWSr159yJQH6nA6xjoAoKrO1oBvvvqayVcbzU2o0oF4et
mchmcQIBUpNX7lYBJWR61KI53Qki3KDz+zscnLtVEFWUCU5cvpUR/m+ojkXZVmGHGNtMIubdrQyj
rXwe4vhbAa+n4uzk1n7QW6wrIhRdRKiLgPUIoN4Fvch7USQqRblIDUAroO8BBvKB/vn9DNEkU4tQ
222tq6W1uJbW54d6ga8J3sXRT6uLBl30RukoyhOhzwX3GvHfoNmI+yRQFuPuT/gF5uOIRuux04Px
i97Nx9UsSci5G0SJcZd3tX5vaR1R7aWCjpEV3M5Ekb3J4RyfnBlgoN47BxZI8k3UFfYpnwb5RuqD
/5ViC22f/tQuMILbVnyrJ6imxkcW33D2FLdSAR+SWJBYi1/CNyb/LBYkZlTqp8BXGlfUDpIF+5wz
PiC+ZcNlxreC5SSg+CUrPh1ACDv2mGTFh2XM495tGmQWtDSMFggK4f8SsstwucW34ieMSJYOqcPc
Imo1p0qvkZwd9TLQHwycYSsD6qTfhW2j3P4mQCUrEeNwKyrVFArwCY61I5aC5qlzWsBVqRPCpkYW
Bqf2qUgecezVj6Ikadvlew67vaiTsgyiWseEai5FFTjV/27w4Rf7Xl02IXYWnAXoPzdn6aBEeQci
FQeJlfgwibe69qWIQljQov6lkjUA5kb/pfUr7Ys1LASDqRbvg45Wdd12WBQHrfq+ftIxrctQHESd
/7gW55r2kFXq9LVim+r5mVPdzB3y12EVX+XCuKl+87imC3+BMTv5veJ30rGyJvMQ4wT+aqMDOaAx
bY6ldsim21XdMO5Rh+kgNovrzLh1QKh6RRw7r4UO61HHDaAQ/iKIlVCKwheix2tuqRM51Wi11/eW
gmRpy/1bpyqGjkQMJEJCgUmbzNEdM4Q0K91EgLIrrPuuhtRqYRoXh4HV6u8WIDiRqIT/p2v0tYU4
abuGOMGSoO95v8aU6Np1VPEeKsAFAAwlFylWlJc6aua9L435AQOIAlvEVJ0JDWlcUWuWY3Lf9/5r
mNBWRh/xRbH2oko0b+vyQe6t9GFtrcBNo8HVfJF9NwgXXiL0FnetNaYnS9gXKgNorNLJzcFYAHja
cqgWNushtMcbFlSuyFULhfWaWipFM+x44w0g+t8tlvKkirpdlCOFO0Wl7VZhBRu9jNRebxEwMNn1
N2jl5jsjyOXTNDgv3ZTKd6LIAq0wekYYO1DtxQbzzQR0peoXg0H5iDrMBFSxlOXsTgyAeSqkW1ZY
j6L/iyIY3+AuVfH7bIPmDyfhFlnHkGjlIHm59+Wx3as5pln3/zoh9OfmafuV7ZffT7KSoj81FRNQ
n+XlRQcJemnMvryIrCarSE7nUePiTtARax5ZIDZTvjfpeZ6Betq+DGESwVDrFsArs/3ACNxZjdaf
1HFULYyR0XwvOf+sOU2fslt76M8yRrhDoGbc/vJFF19v8fE3IiXbVVnNw36vGIehu++ZMEQLPYVA
KTKd+NDh27qO4xgc6GyKO8t4NeopC6+iYtKMKyqt0Y0yOdF9keF376foajexdHZkCBEjjeXxuJQ1
ePMVJ3PcHgYet1Kbwr7ArYDvLSvaQyDDJ+vFmi/fZQuEJCriG4tFBFQOWr4zAvbqXipX2m0jQ/sL
Ws3vEeMb/i6Ymm51wMeeGaT4j0sIfPAhWFhwk+peHCQEKNdU26pHKwBjqE726ILEru+n3MCiEvpA
ZKISokiL7ZwHeKu+bwM0cwAjQWLdS7MXjnX1rDYVMs++XL5Kqha7ga7XXwqDnSAL3fYuSaPQDVuE
GWLC3gj96OjI+oTkuw29J4YjnEn+1wnBIG/QlfJNKlFTqJofvuHPV63V5aMNUcaBkDZ7Z896d5c4
1nNiAiBuxrI85piIvLxJ3DAoJjCTHJJMGQ9yhOi5KEN4anzK/PElLWIZnxQyqxVA3EiKiTWU27p5
YG1fBrGV75F/6PaRLSVeJWnsNv0oXg9h7RxGq/dvJx/tc8NBn0uGRf0iDikBxPB1ZsVdAO7Pk7ts
hInHcN4qTCE7JamzOzXI/bdYyY4QrQYgG5mCfSf0RKtAx7LSg3bcaQXij4EyFue+mIq1VgewgwpT
PLJ84Bp1otg7axirXaamqmspWX4JIKu/wDf1O7WViYq4WMDZotpSCaUjhonm4iBabiduZVsTkYJa
Pyck0Zr2ndp/nbTRxNQWcZWiMv8ziReKW7EjomvnJXpa5EVTkRJl0tQC9H0FctweVScqL0419mez
LV8031EP2+1HSTi69QQvVVsQhDhKN7q6SHwRvnAZlkB/bQkFN2fjZ6GYJcEbobFzjEBymSzaZcZo
L1VjY+Tb8nFjQkmR59l5INQBMy8KgrWMD1vAA8RFh1mNm7+U5dJ44vAat8SgXEplum/w6BNeWu1r
PewgXevikxWzrosLYj9cY87BDJhBCfIXaYF8fSPi0YlHLA5rI79VeSVrWhSL9ltT9oXmaZRQDUv6
PDs1S5zypBhZdhIPsGBqbYFV8gKGDqcvoqbLY4cjIkfVKteq66TdDVGHj2Ap3x6/eJmibH1FW/VW
s5WJ1HYQ72XLfmrXRTLvvA1N/6RDy4CGBe58XvDWTBK9QuQ7ooqm9aZTIj8nF89OBStN2hPDyh1v
h+3eRVnQdfbvE0VePJmttUh9OuVT9sMf385T+pqbR46QnWsyvsS6Zs970QNaS01ntwfX70GrgRWq
NcZ0L14Xxu78sr3oLSvKtje6ZSWpJCBte+Gi5vN5ju14eQlkKgrUgrgauZRxsbYF9B8canx09OdM
amZXFDATtb+TekZoM8osL1OPWXAsLgZz96XGfU/nXJLigPJs9TGfRVBCdy10pOL9bI/rwzBfk+vT
zWtz3zv+3lJ/TDaL/T7gq70c4uV5aMvv/Cn7pzJxhqgQp21ZUYZF7Pel5AHnsCwNv/rEuV1HqhiT
4tAtE4FIWQK0I/JiIP+pzZ/KoJLgtWw1n39B1IjLrr8wZcQG1lXsEmmHFWj529s7FYNYvNhPZVtW
pD6d9qey/3qp7fKfTgsdq8JkE/S7aJkjIxnNyd/JJd8vPUjMmR9qSjbVKdwWVE1ZRlKcKvLrRcSV
3k+fCLdAze29UKTUvpqPTZeexMUrGEO9WdtL0F2u41kMUzF1bR+FT2XbSN7a/amsUBbkhuiKouF2
GVG2ZbfLiC69ZUVqHfFb4aef2i7zp1/qFRXGwOA11VrYmJev6Tr7fU6Kcz8Url/iz6WiwYdWIrk1
CqOqn9eJfBBz7IffEq0+X5WVV37u/R/bpGEsQWFbNlkmFjG7iDKRFan/bztxrjgt0VNvjtXmtE6r
262v07q4v/+VFO8jEjO5SAaEOhHA8217EOJTI/p2p6D8o/WA3+UgoDOLKSzFodbeiElC5DPCFpcA
yvcprkJppGtft6lVXOuP0+3yod4Gmmjyqd02xkRFHDgS/u1JXj/yn8bxp3P9TMKKJV/WmzfzH1Mp
F+dl8T67kIfAaDfguFDn9KBjaCGNiv2/i7UPy4NQLDDEjWwHcddWEKMqru1NnBsH8TC2mV9kP5Wp
4ikSvSYWZ00YynsxZnORtAmPPulYv47SqH+dCGyfXbHaQkVIAu63jHrR3He6lyGEVTVq7A9r0PXu
xXtsekX6vdRMxQJ0fadiASqSa2fe3nSDLK/kd+ZJdBrI+lJPmvMJ8tD3JyL+8foqReGH/PtrJJ5P
q+fxvHWmtY+9r3nF5cXPbr1VpESZqP1TVpT96VKp2ujQpnj6srcXNyeatknxV0A0LHuGylunW61i
hwexgEMUL1u4pJ920Kf80y2rOzETiRSqER+zRZhlezNTfgWaWl2SDiskkXnVxYdR8+RHWBru+sqG
fSfEB6NIM5wJfXX68EljVczXbftKik/jWMTJ7A5FAcgVP8KO6IMf24MRKXFoDKL/tbw9NOpDF4Pe
377REoHMByIV70VDaTQUD91e9kHAqbn08lVOiSo8NUCdYOQi1hihhCgyn6rGAUo+Vkcx58x1ylKm
AEG+73lkoveKke0YHR+j2TTZ53fB3xKsdUhwltmuaxrDE02UBm5/aBD5AK8Hveb321HxxJMUB9ZC
cGdYZ3GX4s2sU9WEQC6sefazKKviyNlhYrmaxvQzBFVz5rxPLyYdpAyf+E8xxNMi3Ctx33IjjiuP
6kUMk9rpTkmHiWiexxsWShlWORX1zeI7X4xkj7kRNvnldW/3JxH3vIfk4ht6SK8Ed0j7BsmI2W2R
oTjHMuY6NMHSHVS2f4+Oo+2NZqouLPT0PR3gL3HzH3Z168L6Q+k61MRye+vfQ2NXS6gEloX3Ndv2
FBUrwTPSticxvNZHtuwtRd8WF/k0B63jWxR+OqWUcNuGJfSI7MUnxJ6QvBELUz8/FDrs0Khj4TtE
XIpJHvTXLhvs7jCN5aPe69iBiBIFtn8yhuwRx9lOgcsmC/xbM07cbG4fzexaRI61F7+aQOm5eBx3
0KUfgpJ9Nz2IzrIMLmildoZRItynnqSiYXuS6mc9rLV1k7ruYteVhRiIYpxvi4NPZZrYLYg2a/JT
vcj+9wXGeo7oBrhvD3JS+McmGg6gyKx1u/RfVx+mVsO7nTfHdaLVeIzpX3UbGsetr+am7hIzNJxE
ER51vidiTlmTolTkRUoczECiUYCCBevH4aCrM+Qb6PnojbHfJo51GSx67/uSWy3M+pzUY4E+LdaP
dzuE6CZjbAa7DmlvUDPphwG4zaJiUK7rGWeW4xNzCuZFw3WycDyJHkkAzATUQHUhmvCPipIexPAT
bxxP207tI/skul4792sD8dspRjcvL+p5XSqKO/v0u38qCztncc1Gt23Pl9ktR1M+EMX1sE5n9dAf
4K68itsWVzOboDhm7W9ziriiNTYyJqTwqxrmyry3pBlvfnqc4UkW9R++8OK+1w/lOnrEV20dTuIf
GkoTXeZns9a9tpaK02b5yHpN9bpZyXcfFsSyigJmqev52q0/dMEPSXHzepIXXtBqnblrYIE7FZnF
R4KYg0Ma0wvFN17sfxsVm5qENzsoowO4y/Yc98/VHJnHtNEPWm6xNhW9yWrSEOBNC3V6+92vFw2S
qlJhm1921mJEiB9GpnLG8UMw3tb9RMf63EWboXvKCt9DnvY01+GCvPvXavXhCa5PdPn4i5R4ijKB
3rtmbNHPfZ+29K6YvKKKmPbeVwpEI116PfvCTI8tCIa1ZUlk5GZ0GgkoQD+SWVjsQdekWOiNemji
bliu8SE5+yVGgsqPEPKLTjqMlp5oLXpwGFQ8WpFvIZFfUG/rEkf83odJZxv1Ncs9LxsDdX1I4tE0
YdR6Za5Cby129QaGhKlKzj1oudnVY3U8qDiwxXDVsvbZ0GMCYdZv/4AJAW2Krx+WXBPha/ukg/0L
m/Nkug6OYEy9asPDMFEEW/7h70fVfWvnGoZcsQYV3VI8Zu7qEsK9vygKON1xe/6OgiMpXr53W9m6
lm2X/wU5orraQHKl+mnA571PsbOd8+xBdAnRGyRnmhnWgzvMgIRO6LcQDcSMJH7ZHK1oH1owPX4Y
NSK5Hgpjl6qVdcqWHoNFztlXqN+cS+iLlwWsVMtHTQEMNE6Y3ZGd19e9v2FloClDmVXZMsmJ1yFS
ag0rI4T17zPpelOibu00SiLPe5EUheIg3ppIafiyXf8fu82sx7IrPDzgf6OSpK6bOjvSc8LVpHIg
KFT3Ud8a/rXZWV0rHRur7FR3gIpSPJl1ZSfmI70icP0kkquhUrz8NTnaTXAx9O+tnw7nba+H4gEL
Md2sdp82gVPrQ8o6p7BoKvMz+M9sH6TTLjUzwu4wKYXyLz18GXF4nqajsbxHqH0IIhD9RExb6yu2
iMPdJTedvpgfxBpwsaOmyyFfDjMkePsoSN9EkTjo1U2PGsBZNM/Dq+Nwy+myCh6XEWm2NWIT2as8
f+vD27F+UIGAenF+6Ev9oW81Ilsk3KqWRWxEo4yuYgJzYbEQpNVJJx4c2s1wp9d0HhNH357NVreT
agXtTKIJHzTbTB66WdPO8Kxeg0WJK4rz+ehL0U+C2Uwvl3rJcyrYgAMCkzDmWw2u9qB4gTvVcFu9
/p0tS5xZcBFpbhQYHrj89BJ3dnjSNE06mn6UAa/FUVHMtvbYlXXJ9zLCgbpkUdr5EqlGfVDnaIdI
qH+dp5dZQysvJ+7vmqWEO8lOZqHGg/utlyYuSGCec4iALD4n06+GuOlr2Zfm1WjpK1Jad0C3I5ia
7ch5a4CwekTdysxw0m7VA60Cny41gUOVAqCY7XSLTvVNzuahkSFXUWEBiCRZJ07BuLfj2eFGvcgZ
w/3caScpqOOvpf5l1kL5iOyv6SWD9KQkARxxErgZrfHyvNS+mOHfPcihZlkPo6CEVMDi1ETWFsf/
r2bIjtBfgvXu618asnKSGyssbYm09Aj4nD0ozQK3SuPKm6eDkqjzRbbjt6gbATVlSCLB5y7v6rgY
Dqaux7e9gnL1oumTSyZjtTDv8yDYlROTY2fakPkbcXtUkEb00rjUEC4O8nM+Ky/cj3YZCSu4OD6u
R8Zf4fcgMDNxJBROAhdkOAis1fyeACOKw5ASmFzNau+ayxXEZSzR2m5/zjlIBSTb01en+DaWAHMm
Z7Beo6Z6M9QW/GgbZw/tMBIhGc72vTlMuatHRrPfPvDrNgoS/MSbQT+4HeSqVlfm93C5uUPAQ0D5
90ZdXqm2EFYEVph64rvd6b7jZqY2uWbnjPdpqPiuD12kZy9ZWZOvoBNKQnzUs5ShBY/qIe6uSJ32
iPyobpMAywK60BFNXCoHNYdDcka2oTrmTrpL7U5BLzPpTlnZQ0EfjYkXdInpWXMNzFSOdij4Bvfb
oQN7dXHyjCA13m6l4zNjf7pgzu4m31CQ4YHLrZfqR4QgwPHVo4ZMmQt7d+SqjhHuWtt8dLo8vsG7
4u8IyyWSWurBI1hNgm370W+VGHTHGEOHeN8ORNuuh0k3UYstrnGqGihtRW9tnyKc3ZbGrrKzc2Il
iAAEFrqoKJQQVi+F93YZtI+zXrePTVzv+x5SOpHT8lG5zQbtnJV1cpssh9SCFr+ernMBnEd3RmJx
g3+IDckf5zk51YU1XsZE2f9jwClKQJl9jtVeu4EQvzpBtr8bx6pwgQSHCDAbfIPw3Bwmmw5lQ47h
6X457qRqNu6Nuj+aVtac66EgqIwP341IbYfSj0AKacne7NBOHcZxZ0NWefXJtb6se7VlFPDx2i8F
YkFEMqT3jlHUbm3DrmvMiXNSKrnxoCAE2mhkwSXUejcobelHUjgXG+XRCcqOVm79HxDcJ4Qg1GBm
iqnVj3EcH7WiAKVrdPZfcRI9KwUamtIc9KjWNTj1LLgGBiQsIFgu5V1bhVCJLyT4Ul4aJzT4cFXB
5Oe2RR7grJsgIIxK1CpNKbikXeDm+fy1bhV/l6aAC8IB6tJKf9aNunwBDwso3QGEWvIas84M9pbv
a7uy6772foGaUZp8lep4L5tjBQVHhFkg6SL+tnNbxt03PSoiGDN8lGV8+pJp4nOPcvM8VhAL00WL
c5KpDTJFzlOYtQ9TN7WnDpCfOyBxcAvK7anqcUJLkrOL8fPfm4os7bKOqFhQvQstAPM0VhPZNRCC
bRPJchOT4kjD8VmDyG3/aZXMVdjwgU4jXCz27WO7rAMaqIRxLSwQCYIgTnYFBM4h3gVWPMQ89RZJ
yETWvDIId04M5afSWYCGls5IHGi3UyHtdQm9d3ZzFTxVajcdnaytd2ZBLIuKFm6SWwZOcR6fkmev
xNRnUMujfGd4bZa0qEKNj5haR90y7xrdh6mwAdADp3a0U1VjdA2d4LMmu7O0uHwLpfaHApztxiev
v7L85V7R4Kv4u5XPZFa3EtyzjTQQJQ5WKlADf5/kO9wCu1zSjb3Qgp61fzWie5CKnTrCoFA3bp/o
7AKT0uuGHoNpVjBlJ4XldhKwbwlAQJ9W6k6XFeOqBOYXx9GNi9RUxhW18V+9HDcHy9TRNUxcrYr0
U51hTYijnwOMzMhjZF/MaqhPxnTNdFs56CiQuLi/GKZEPO9AHGmXUp1Vt5WvaVm2LtOhfZt2yveo
n2CD6GKC1/wm3Rd1Eb+as89+A/c/dgwFh5iilbeKiX51qthnwlixWWhTcLFAY93KilQhIQ/TsdID
V5qBtWSYhVTlaVrobLquvh+LSnnKx6C+EJr7K4EgojDcEfjVsTOleyX7VtWm/Aqx7nQOs6LyTEUa
jomC8dFoe/POWg653j3WXXVT+KF6buoQVEeiTsT0yd/LMrCA8SjavstxtkPauZPrBEc5QXI3RgMN
hCHFhG7WkVuhee+mGkStWpE7LmMZRK5hfgsN83vhB+khcXJl7yj2cNDi9jSbZeEavR6CxRtGgj3a
yrOz0TlndXlsalZlNSA+dmInCVr3Wxarvhur0zU1xxZF7KRDL1xx9nIMQwow6/bWYiSeKsl8bfuq
ejRDCbPQqHopMJu9NKDuNbfqlwTxVr5sE7GTOpFuWp00e/pBfRlaMzkFubZXsYxKgaHunVR9LsZ+
vlERhdqlxig/pgF+Vr9Qb/MagQdjlgZ6GKJ3aTmEF0v9CR2xdN8aqc++UYZ7I5FHvgL9F2CzYHoj
+0JoORoI74fYLueapSeFkwNnEtcBVD6/5NGbP0z9Tmti+ZD5gXZrTKiyNtOQuXZyJ4eNc537x1In
JrcB5kBwLVYbRCe8vuINzaPWHVhSpPnUQmivoZGGtvAB6BU+OwPVqT60n23WroWEQTRqoJdRtde0
R7C96wf7vMheesQTSHTi9Fxo8r1UW7WXVlK5M1DK4e0Ep0h2x5phNyOA5imldmPIobEnrMcF34/s
Z21FxwKvV9cUI9AE5dfgDPoh7TrpgjjU5CmRDZVos0yzsZrtMucrARJuo+d4StC797Ie/WC5YkYc
i/qMVgjoJjS6WB2dEpTE3NQonpUmnrwMy6zlVN9jRYdGCJDKzin7Owm9sFrzwQqb1ZdUl3FC5+lt
XTb2HZJ3NspWSXsIG7hx0O0inFIeSuKe9lVAmNsUZHf2WAOwrvWhvEyD9mrUYc+d6CNQf7O8n4kx
PoeTRQi9kTXPimLWzwnrXjlT4wdR1LNeg54b+WNR2ZfJ8OQbkPyEPUwNTiy5QWOPmKg408im+U5S
6id97OpnYp+0vTMFrKgcQBqBkieHopTQNEGGoho7/8yMxg8TKb/E40s33TDK903sE9RvV9BT8fo8
0ViUaYpnjppDMCgoNIiSH7VWqs+2UeL1bVMeudG0EHBUcei1Qf19NHP4tUcnuzer3pJ3oxwghVHE
Tx/KRNJK0/mihcVF5MRpDHI0mszpFlktXBf90B8BOshPptyOT5Yn0uJgBA08ugOmu62sUsy/usCP
bx1iuJ6qSB6hHx1etwZD3wZeWkPAtZWZ3eEnUukEj/fEwNuy7F9UJ/kHIobgiUCo4KlDFfuQgMf2
tjKtrgCvNQTu5WoaEQlW28fBt5t7ccZcaPM9a62jyIlD2wxYlSdVp7/awZNp255q5dG1r6HjUE0t
OatgXJ4KP9XuOnN6EDlxaAy4bStQByeRlfN4uh9nbnJpr6pV8Nx2gBZQYLaOogw0QfcAhOHIKn5p
QbOpQkkJDG6xtqiUrL42Ogpm6zVoQQB25+kDWt+iLM2lysszyd9X3a9S6qwnAKHWk9P1497Oogax
d/RmiMgf0deRwkfRJMpg5s35YLtyqxJjTvztbZOzzDWJdHtSmwFnDvpnO9F4PQzDQiKe+6cyAHNd
dNrzoKK3zCKgd60lO1pZ9FzGR3kwteeE9cyzPNeBixRGdxYNBjZR53iWEO9e2osmsKckvsOGNxj1
c2aq0ZNUOvlFmaA/SJM6eoqXQ7mEltZ6VmCpIisOdsgOtSKs8oJFrEyQlYFKA8B9L+uFS0Ch/lIi
3uJmmsqKsc61FxZzw95QUAAVtTwg57RA693CmbWXIDGLu2Isf4i2SByNT34VrnXJ8FPmsUxzWCHp
bSa3eRv/SmBsACBdh5fat5oHXFzq8xiH2T4EyJoifOLGU9k9N8aQPEgWG/4lJw5Osahm+uWwlvmB
rgFgZe/hq+iR2cuhVYsD2O/4up6FONKeCXrai0oZWd5rhc77dsnOyc0d8aTKWZSh6jVdwoXdX5wg
yvwegH8IgmttYeMeyJGp3IvsqEfl4+iDdlvuMkc68yGTopPaObFrQp937hRdfi5bQuJljY1ZbSfK
MyYv5Xl06Fu91j6KIjMyEVqfzewoTvBHs7/ttfE7iyLlWRSlsXOnlwwMkbNV638YO4/lyJFlTb/K
tbMe2ECLsbmzSEkymSSLotQG1l3VBa01nn4+ONhMFo+YWXQY3MPDkazOBCJc/L9NAZPS70WMbP6x
1KrfV0V8Vem1dvbMZng0hxGkj1L/xstxeJRhdmOYYaxWW16Yr7rSc7dzoUUPq8VUuOQVqLM3yAUc
YwcAurCDolrT/PAvoz8LYkoxqX/SmG185h/A3SlmntyZlQXEX6hpR9qw209KC8tc0ere96kKr815
Ln/BXH0z5kp0Hrz4h79gMXtss2+dZbArx99UdBXfGwZ5k6oqmqeujL9NpcI/W2DMfMtzoDgqe6d4
UbjLaU2+SzYSIghrUDxGLasOqmLWG9PKlCu33uajflf1GmBydeRdOU9dl+095Tt1iuY9dIs1CVoa
zUdbKz43pnfNbzM4OL5SbRyAHfpce3RcACraH00KpdMAShfg0A7hj9D9lPeAv5ieUQINHXhX6pe8
oXA4UHcTpMlP/OmHWrOjh4Ln45zojxR4Tjuabz2Ojt54tuZK2yeTBVLIHG/d0Ei+98lgH4Y6JtxQ
5KRfLWcPq7IGiSMx13YMzZNBr6hRR38Nna7eBKXzw22S01x40V6fZzpo9Cr9EthH1dXZ20GWVRAF
3npxpX5WU0c5hHHkkPPNkvs2Un7S8QiaTBWB9OdQYxn+4Lehfy788cHsqhdTy6bnokkVuBSrP8sx
U6+ThQSC8yQsm7BIXmtOC2QZ0GhsRjt9EydJ/JDTMkbNtur/4Q03vm0D9dCn2TpoEAdXygiuWFTO
G9lOp0adQ49BujAa5+fBBNfQgfw1GfP4Ds6dmB2ine+1VmsOV4CMRj8dwD22ahnZ9zkgGUsC2Gbb
Vv40pnD83EzOY2JZwU8tiz/nlgu9VAb+F60lZB7MKjxp1ejfOH2dXtXmWN4B1V6QQQGGk31o8KRl
Vr6NKAD+5jnKi9OX8y8N4BlnYT7K/ZS0M9gEsLtPmyEu0xe3mszdHIXNFUgC2sbiaAAha9XUN0AP
sjULVEhJkhJOwdDvH7q+a59b326fp6VFzM76R5FSPedIGqrzScRR18p9qZfdQcQB8rDrlA6BTdfm
3XNiLy80+kcv3qpcOSS6Yz2IvRY5NhS1VglWH7eyzCQ7hEM87kX06B89wa/B2XGZDWte/ZY1gV2E
JAM8Y3euORBCW1TYt/QIAFAvot0OtORR074TESqc+TYggv/qzcnM5Q0mc/L5rNL5Mtu5fpbP7g92
vOtJvq8WU1ZzCvcmohTLrQreF3eplb+I1PZTsAvNJN0Ekx/e9zCr3VO0kGyyuM2JOqCTIe59badN
ASUfta3sJrrp4TVUg3vIgcHcB0H1XlGV/MapzIcPehFDOlGtfp5u+5YgwUZ0Qd+yU6Gw/SDrB3I/
1Nh78b7rK+9uGiv1WI/EHRvD4QstShngltv0Kj/si4oAoXdXUFC/bcfYWR3IrEwYNMZfp2n/FVb6
O7Uuew5WemGQQQ/tuzacnidXna/f6SZ6lA6caAEcWExyvbbvtCZkiUNxg8O++3YVOZ3AVJQN4dXy
+iEJ1FhbyjoqTl/LGqMp+jvi+SLIAPgPk0CSQDA3tSRcRJYpfZqyU0RHkp7p9p25DKsriouzzaBr
zlGUHfh89Kc3/SGu0vkOpFv9hm41KE6RRKXX+lXQW/PDGE7XtFhW4OwM5gst++yDOnWVoPM7suvz
P7WhZ74kVnyoZrt4FMtay/ZzOs6rFE3Vrolmb5VKKnFhqyqexBIm8E0919NT5JfWS6dzcDQ7b51L
65+6z+F09iz3BBxQ+VJm2sEJR+1TOrjFi0IvdpfEzb3MAUEKRhnc2ec6LbODmZBuMN36sYDrt7c2
kU6domG71HYqSUMagAR1Gji7qC+f4hlWuyacjUdq2jkxxOoS+pzqK6Aq8i14/3z/+eqlHO6u9J64
ytRrwcZwIToyyqK69rqJV6Ch2g90IGm31ticjaV/Opnc4GYYwe4UUSsKHVgZm82aRZlHDLngCFDN
FmRFdxdSOnpMgDE7KtP3Oq6jHwH7vy04Zc2DB7Lghn7+BBBCpzzyA/rsNmAKFkqc70tt7rZ5tjS3
5PmppF8ctCWwQeKnSuusH3w/rjlUWS+9SUwhoD82TBPlCwX+9PnBVTqPXR4RU5428Z2ru2aw6WGI
rF1d/StRlLPnG/WPzIu/VgJDNsGb1WTQ9RFYNa4gxvoBecmjFegRqMNVQo2AltwHhm+cvZIv9qKK
l0GuXDU2jjSCxBufTi9QlfwnOrg2yth4R9is5+exaB96ryr+iMkl0hGTaRsDcKWtkyotaHpae6vr
tbObDQfQYqeaqBpUIqLz9RfH9u4z/2hnSU1FDEMEqRS9SbsiVxRIt4x8G/bZUzrR7FKU0I+nZnfo
NLfcZzz7tkE/DFdqHjjb0o51gEOK+lCPkNYOuR++5H2iXdk67fv21CeQZVTHNOuivW1cl+VQPwMs
xTumA7QSiNVPIrWe/7lTxvbOduz0ZYqAhaIbiYbtRUyUsNua2jhdjxMRyDbg6Tmk6hc/6Y1jPmfd
iw6Yx74xbIvayMF+SoDUJdixnJhratT7T1mkp8/6GETHwOnTvZ02h3/81//8P//7x/i/gr8KsFmn
oMj/K++W2qC8bf77H4b5j/8qV/X1z//+h8Uu3qQT1TEgl3Q01dGX+R9/PEZ5gLX2P8gz02sRh9FV
50xfUtW+ESjTalZd/gX10d/wcikgzV3kMQjz28VGj4pvgTXzXisr7VPAg39XZLO6XomuMDOfMgpm
Q/j2+D8J66jYAVYIJjC9zivazrRg7JTg33I0s7IrwdeRgc0Dm46seRSLxrU3//kP1wz3t7+cUKfB
f47qmKrn2K5p6b//5bQJLqRhoHCXsdndaol7RZa3AUpnYWRfSOzt0g5AklpkR8jqCzrO96FZvSrF
SKZDdRxebcCVG16XwxJck868FruL/uMNxGvrx9DgfriruL2Yy9Xb5yzJhFAjE8VU/rq/yMZ5z6mq
TUBHVGQPFc+9M4CZZz8++9+btKKWDtyTGFNTHb3nqHKngxVEr6YqWeVdZiT+d87ne+FtVWIK3zN2
zjNUSIBV5w/hAimT9JzigJtfri/a3IrN1VImMq3JH1I20X9b9qrC9+di5SseCH1kd8H+KsN0r+Rx
uZ2MInySwdLDcwH8IjENVLY191ezbherRWiq4VOl0OP5u0VBImI572XELP55Vu6QD9REbP+Fd1lb
mH12piCEWg7lxXQG8DMCLZluPIOUgKqEwaNDIoeGuwAoR9hGNqGX7+d+ck9A9SUHP+L5KqKblO6p
GAOioyK/u6QBM4p2dRtTxZICXrqsHm3f1z7J5TpEEOMS4It2Inb/j2++oTvax6++5WmWqnuOrumW
5poffvRD6hZNknnlkwm24o1vFRB5thMZk7DNz16c6PcydFox3+aefQhtS79fzbRSAUOcgsSNEfdF
sh8dMGF6nq07WeL73eti2roIejpNd3VxKLPLjSgQ+6cbBaDZuW/LZZHcTPUXcrjlQ9X2n3FX97e0
io9nUErZ2JVhcUoGfScqGaIp4zgglxqg9DIrtqICpxAWUZHfZt+tMOZ43o28xLdWQJIFdHsC0XJZ
uUC4giUJjusyuGzozdUoUyf1qILYeZkFojLPwaAr7ZuWdzIt6suaVSvLJxu0RXKzf/tM5uIloA/u
OHRBcZZhGsHNtWYTemUV1Jx1horhgJSxdyUmnRgL/IfIpRr8NZhUWNoAhQzg2p36AB6EDzy4y2Qb
R9lJ9DrggDuDtORhgG+WzKJHc8uYl18MCis2wwh+koiZGxO0rrznsfWKT2yUHwxXLb8QJ+bIN4Ta
VqzEhzI06uojBsL6nQ/SxdukNcAOc5TzGChh3e6MsR43NVse4t0MU+ont2Ua1vvQoh7+opN0tF21
08K6jo3IMg3eibn1oQalgCOvyd3TpzR2Nhg1Ml2++f7gTERZEi+3+uDVlFuJzbuhNvdOaqib0iYK
LX8xKPvfIrLt94Gl6J95VMo/S8yu+i6oKdAVo1n1tSu1McHyr/UMHMFw4ZVyvwdzn3+z/DTYNmTe
nlX4mneEa5OHEORLSjPjhl5nw7oONTehs6IGzaQJ+0NZg9BuAMJCmXnevkBfpvOFT+rvgAM+AyZk
/xW0EEKniRduRgoJXKOLfnmV/kQY6jYKVPBQu7F9zOKguUpq+MijrqXBvc9oqOQHFl/3Kvj7llOB
Fp7tRZAFUd83V21O17PoZKD44UdCFik5x6MDzhlsTDsBtQpNygMrr5lWyKuSbfk7kZOSc6AfNjv2
/tA8+2X+Rxsl2Q8/d78aNfT0VlFR4Tq6ydXvBkP5baQY/1S705JGWHhSLMIFZyP+851KSE7GKQJI
iiTqwYr/7IMgoYCHGPZ5mv6U+VgvoVUGBu4gzwOeC15TFef1KbI8XeBKRiny35PrsyIb/Pj1KcKE
T5vLuurynJFFJSA2C5TfTa8nynyIZtBISO4qzYbanfzWigCDtSnTrPKBGg+ZSBYbmc1VOnVBn7XZ
gZD8Af+ATrx8rlLaG1k3tyA9n+XSBfxvS/3DwTEVfjcKGdOcf9pNBjjbr71nN9mvfoSh3pry+SUG
Dw94pCw7p1AV37hVDO5HZk6PGv/ggNAZ4T0paSDbOJbeAgDc6FZ/G8xmDjhLp9m3oq95IO1qrYKY
GCjsateXw17LYLsslRhAPd3Rm9NlIEL+Ks6VOpOxS+0dbDNUwIvNv1zzbv7dpdjbHQVVhgMwp5P+
MpScdvQKaoKTCrRjdDCUMD0pfp+cRCmD6JqwrZ2tXIJ6ymU7hfeuqdU8Wb3wUJJtyEuvvp0IYwKR
moBgsgFlkerofEsZfUvfvehWo7Bhmpb84LS8CicR1/l1vetGCrngkZKSrLl9P+MV5Xwz5OnWG6fq
FIM7XG4AlWf85+tmdokBB31ZnbzaABROj65c1alOA53XJTx+KeTsMp3G+bGJo/7G1SKPb3XhZrtE
g8QApkPj7PIUOQ+V7fClXWS1Kx8LNQqvG68Z62NeGP0pDbpdCvLUtHHKygA2abkMS8fYR57lbVY5
Fq23GHgluLW+TVF2NYbhlmjfcN/VzXAvV5C/q8TxkvYooseryQbANf8VuJN/JXaT6SsWe8LpgRO4
drOaiDX58MNcpuPtxZ/olaVoYiLU/nabNuP9VpU/Ilvv391drz2Ah535WNkjdSMgd24AGrWe4hQO
T+phHswFkJBCW/OpCwEVj2v7LAbRoNn7XA2nvYiFoxd3dVg9iKkserMXVQqm6R5w+HEvk2K/+Lfn
IQU8Oy2eJiV49Z28+RbbGvQLdtokeP/UlRi0a43ag9BTxmO1wDzKMAQ93OCDd14lKinv7NrgMYqB
s+BDgstIHKEEBf2y6N85qorMO8uq4W9HbGftndFBotqRX9XGEZymhXZXhkVFpg0+4oV4VTDPFlVZ
ecATTeZPHnZ8ugX7LFYVmjSwFKO3xRd/xlTtO6OjekkOBiVxGY9KiIMcFmSoGuBbXL9aVeALZ+tx
w1YLKLKdYOI0DIT8Bg7eDNDB4iCeLuupkwDGabHLppKjhvhTrBLm2wXtCNL611te1onJ4kq8rCcU
cSMf7YPd4gqSoJehMO8oRupPTgI3bwe0gl9M/clNdZfqgr4g9ef7SncySGhTibhcrlpZJPKyEjjY
7HqdeLfo1QuVNGqqRCcB9OWrCYOUn5Lkhfsg5ODxt6zqw2RtmgpIjwQgOyAjfOe4KkOL+pLMnE+U
jL1QE9jdTGWl3IN45t/XxLROgzvf1rXi35fLIFepy0ae37Oy+zARa/UVJBP97cXWBV3u2uicP8TU
nDTH2XS6DuWx4lYHuY2eqxyJypgwucobpM3j4VauOrsZ+HBwLbk9ILYyYekA6a2G66VZ8GAzYyM6
yJqmG85Ja6tX9eLm4kuuPugms4XGaXEd+Vu177Zk6odvppONNH868cnNvewBxg8+WBjmP6Ih2ae/
W9iFT4EP2bFbddYGQnqZ87MMnvzYb34YCRGmAOptnkRldg2asXnMJtd5rGMLEL4F6vdv06px8q3e
H1qvpld/E7agUjYWSc6m/ZPaO6o2Wi04e1Ea3Xlww9BjPWU/fjOwciU46wBPA7enwr8c947O0yKZ
v4ITWBPoD38WZukcSkMZjS9lmMCbETkHl+6vbEfMp9lNBZVDYuz7Zt9SVP26TgxFypaX3uimf8/2
l8vFY5Y602GI98Chgk9aZvMCokopGRmdxCnvRZCBmFiwhaOuOQaL1Wrq0WI7hPDBrXbdCDwfhC4P
hC7fXIm5FnUAI6dzc3WxXCAajnlLFje10sYHOzv37xp4XWRt1fU1bD0pEL9uo/fXfUQ9qDF0Np2h
ZXmSgdDK69XsuSkcGm8zH6b7WXtYdurHD3oRP669eL34E53vpROoolAIK7lz5vlCpTZ7MurAdNLy
4VD1/DYiZI1KlqNH+81mlU1CGne+E3KaXsxHxzAempDH/uJCJBkubla3atK8uukMxSZk31ob1QuM
lz6YtrT05E/6IrW/SVSpbW2zz58oaNdfEjCexFKkZZ3TN09j0/dXYWPywG6j+SxXPiju55iQOz8u
6A9kQnQyK4NSswK0cG/XthU8QW8OPtjlAd0E5ugMBMNZcRnEQe+WRJbyL3aysCP6uX7VWEX2aA1q
9kgRzdayvfRBVHFP4VbcaecSLJwytmEcM937esFkU82kOtJ/BSbUAspWLyhs7Hf3tgm0oqguFrJA
dG8+LhZk3F99vFmIj391F7H4j3cpFww5vaAjrOzU4s7pwm9maOpXIvVdz5GmXiasvydqorbXbqe7
h2LuVMrvVTqPL8eS9TjStKlKzo6m5PVgYsX9pnCjOINRvI7dI8mSI5wVmT1eFWa8mwGb2iuZFXxz
RvuQuJS52dSnnAE7VpYfWfjNDytjO+b+eOonO/8Cot5GX/SU4pfXCnWE63INDJlNTRnRvTGb9ifH
7V7ELbR7YDunHWx9y6q3uxB9Ts9ggVM4vdy9N2ggmX+7i+jlLhye97pHmVqRfSNSnjxCFpA8wiiu
7DuOsDsR14kZvH/yC+q16PSJMi5IQG5b94fuh9aDaMcu0QGDzL6FxByJ6735WeUxoLYkrEr12qaU
cq940P0kTfiQge3/nLdddGOTUN/zdM3/iDXIP6hH+walYH8kZjofO98wvzYQ24mB2g7V3pstWoGK
rnu2vOyTRXfWHwSC5m3WlSU0m9rIdxw0NJmYlJ7mYFc1H6Cbi88mxGYGdYsb6MbzP37/GBoBtb3o
l4+xxLgp1h9oYyUBFadgKjj8b3uyvKHd5bEJD5GIgxqeAOGESm0RXWf22Zc+hU5sPYqmjs14m2QV
vUeLQZOYGjCw8bAVsUwik5ZkCHiWSRkmy4k3qurAC2ltrAG+SGMZ5Erpfk4ejcsisL99Ves0qd4p
Y3xvT4N5fdGLmQxNr9I7Yg/xUWw/rFe0Ud9GdKADh8etxMHFTsnYs0+KC8vg2x37cKSLRdE67+jY
+q/LjS4mCr9HqLbS6/XThfakrn+OkpL8jo4Xy6jy+3Pj36xb3Clv6CcpKUmpzC7c5m+yCVOcX7Ta
CDShwm5NSR3t0C8EdXXtdvQz9mO41TR6XEUpgwk0m3aAk9CgNBQGr2QkCWEbnxVKyAcg3r77jslB
ctE7v+kDF73YN1C4bMeJyM6yKF9wNh17GklWNOO1m7erM9FfFr3dJOfsdkop0j1GXtE+mEZ53Vi2
dks1astXEtXoN9WeE2MLda3yqhtCiAjGgOd8POserfvYReVEKq/WvdWTGIMjxC55gpIucV3AbcXr
co8wodVkXbY4pQ+Rin8n5x7iahm8WgW3z+q2orIAreLrU1DVrw72VyPs/zJbhcSE1XufOtt+KqjX
+lqGznwwSvKnyoxVVnTncAC4XR9n7TzCRecl4GTK87vJAK/rwBLeapNG3qCo6nPUOsmdPMk/zoZT
+XG2XyokyadQAP/mGciHWzMv0ltv6Nq9NtMg28du9kChUv4gVxFEO34Q3nfR+KquevW9qVhR1RLs
09mhD8BrVdjWpig9G0BfDFR3WJ9MtlVXdtukZ6/N5ug4whZ2ck1igovdO2MnmiFPy+kQYr9w0hxi
M/QCjVAWEVe4tgJtZ+XtRDTBaJvTu8teiX/2I99MAkokUoHwvlWrQjuoNi2vBYc/uH/QjVPrt6vs
+lmb7xLb/Bxn1QTA/TIdRc1tcF06neXsMvNH2xrDuZ4t486YOvNOc6bmNKSQ2Q0wqSSN516xFxse
2mUY+YYdQ9UOtiLKBKmsnK/Z5qKRK4+IL20voX68TOB2oK+Wt4PNw/XYJmbEuzPdaTn9k7BPxRt+
TU28CZNdSw87QEv6QZubFI1FwCDV1BCG5mnnFkMabJIMtF671f+qk/IWdIriZ1qan6pecf8sxvwr
ld/jH0Xt/GUOdf7d1kagVHvD49vYEd8OJnDhlcQ/UL4TP7uwpwgivEhzCE7GAhf/Nifx04v0NrdY
/v+tq6MI/NC8OZFuApN3DicVZJBI+WQo2Q+SktP3kIPWtsrs4Dznhi/6pPde9WWQhP9W704Aj7/5
sUzaCH73I/61wOuB6I+PtKPdC5iyNXUxP9UIDFpbf3EW6fe5wAvuBcBfLBfpsi6h3EBAl/XJih+W
uXQcjFvNHbvtXKvalpaS5EudDPlCNFr/yeP6BBYnECRdSPMHiNAUQNiEpzONKof8V2PO1VfeeuVW
UazhCb4fQmNp82AM0aOhte5XcB68rZJBO2CYlEUZ+TRdtzQE3g2k1nZgWcyU5eV/2bx3fhXbyA/7
X1ab/eKk3n0G+dyBBzLN7oJPfN3ZfI2QW6pRBFhjodtfGnv6Y3lY/2rojhS6vDTpPs1WZ3wDe7Ta
OjBAPM59TeGO6WW3dZD47D+M937oeHe+ePA6/+2HFhuyDRXRGM3p9MMctfNV2LW0U7SO8w0OBUAr
lqt40QVj6X67zF6u/rPdh9l/60/sgkS39/Tn1FAmut0mLrz0thpK4wXE7ffiZbamRvKlrgEyEWMR
L7NKNdFKn7j+Nprj1L0mbl/fVHW6W0+/DblYu0342pP2Pwr3rAwE/F/yIVdOIk1J5Hyyu3NAjxEP
5EWw9Y4+ovm0SrXlfMoqJbpuIpOOcLN1Pq0Tgabtg1ohy72skolCBVBAbifMtzLR9+lLl/j+O3eR
cyu3kzW1HfRn0xrXj9N6tnWtAT21MUbNvFe/BXzP7l2tMu9F4UIlQzuk9WcNf4izGnU53z+S+bSO
hCACgb5R/AKBP7ke2xrg/1cfzkxdKTWNr+tX08vSQTF2tj231/xFyUkGcwmc2xJOp+c0OYl8mZ5B
IC82/kgdNz0GVzJxsaP2xL1p4Ghd3K2mHywunuTq4l2cfND1Ax0Cftv2D3ZY7SQAw5c62gAnOz5H
g2NBKB1XN4Hp5vfkVpxtOo/tHyGNAxKByVqLSidnHp6LJBp25JqhuR7oZoVdItnJZTplyW2VB2QO
aZdfp0Uns21nJbdy1QUjicSLHEbaTU6KQwkU7WsO1MJ6FRjl6xVgx6Q8gXj6KldiJ7PTovtgd/GS
gww79O5Px6U3PMt0ne24wrtXojO+BHTMAJr0bqCkWuI2a5SH5EkB9wMJV0crYGxoaXIqMpN2v0UU
nVma9l0UvYimMj13VasVKL8ZIAhbmaCgawcpbHOWNV5KOBPu1Fc/sgpWEGfxIwKU8c9UAozPyifb
Cvy/htQB7oieCqhmFDAzR/oCqQxVTmqmhYc0MKfnksK+Te9p2l/Kp3Ic3q+pR9qw/VxrAEOdYWai
6KOsewqSaRq9FnHmJXw7uzyzp6XAo/591qVjEl7u9H5YOCeMDCIXN9RO5Kv6cNu1fGcWsVw41WTI
1fmdShY1WGmqqdIWSC/Om1XV9u9Vv/uiKzs9VFTW7+hEutNpynihdbV6qIjmiMSGe5W05ZXn5vUq
Wbn60fJtncy9WZLxcXexXgR3wPE+qFRyPzutVZ9CP2ugvc/m74sewODo2aPtLnTD9DgWRn5XKM3r
MHUkpYnGQvU+BIq6uczYSyE3fZH99qK7LFaaSNurVpytszIR1IbHiaokLps2NN5erHkmvN6vr5Xh
MHm/3QlS0+Y699WnlfJCB7E+GmNrv4rt6N/JlRnRqQSh8Y8PehFL3sd0sZm38DzQX1N645U/W+ND
bMKg3EVKuxGRB9D0IFcp5D79rN6LhoLeCaBgvg4NoODHi+mkCGwby8Xk3QQ7VAr29qpnmF69pVfk
JdaHBtbygWZWIn93hZV7N+Gio3gPnYWudumzLpSUyLzpp839m86uM1oTY+27pSveOQrGk2NbzaMM
rQeulzfAS3TRGWbx2U3zgqD5kov/bZGodM14XdTwPTg1QGFV7a4gGb3NS6oE+J+jm7frpQOq0a7K
8h72nzdlNEXGfqCklYruxryN3gZlTj7pad5cibHmRK+TH0QNboLroAQqfPEpy9e7fXB3uXmk08y8
Ect3n0NuQPrnk8cpkCZSiKrVfUC94U1WWdZOMWzvILREhaYWN2Xa8E+7FN1CypA8Jh5licJoRJX/
147erLPQHRnWbO0mZ36/dIIodF2adN38kHTNz95Uyfg6Tf/sOpO+S+gRh2cJsVN76gHNZiKkjWj4
oUoBuP5JJBnU/A8fyPQnSpyYZ1+7uTjLK/PVWbywQv0rZ5o9EwZWFI53MwU5s2ZRpcA3Az5WKssq
X/XOIqcmGUzL9aHzpjP1fJmQq0IBwmuSztbL4tnScOE0hEucwDutHsVZp1FsMzjgH/tOHRDiKb+Y
09Rod6UVudtUyTOK+FyK8mxzTs6GW3BpLpdmZD5GejRcNQM1ODuZbqn8PfOiNk8WqBYiBYNm9AJi
Q/W2Xm1K1UvOYlyGWU3ro6oT0o1pDl1vs95hrgbg8zkNUopb1Ddzluj9Ta2q5nUXWNeXe633ZitE
F3kHVEKc+7Bt19a9XtbTrR6rRQcOnjrdWlr4OsiMukw72c+OFPepr3Ne0KKSSbG9iJRyQNpac8yl
yB3Di6vOmR+DwgFY2Cgy2j8BnDEXFDkZ4mBIwaFwb0vVtk4XlUIu8jjY00xyH4vLAr9xH8029m4u
KuDP1as4hMixBwbznV+Ys7+XcRrd+CDtLEyeQ3s96NMvfbl9APiJS/c0eICm5YKFmw9QNaVseW+6
vP0q7sWffAA3CIDtGqmnFFEmslKPTpM7fQK3Bleic1uag8HrN44XB1nQKCcvtk5ta9NQNKVw9izJ
YiqjedJG5naNhfmxHt13vJB53PC4ldlFFFtJF9tusC5YLUScPHO1EDPxcXH55sMapudE99XPg0Hs
tG/MEK53cBOgKFcfmnxUDoS7g9sib3rwoPv8yooH805P2nwPDKTzRC6eWALNaN+sOHhRVEglkywp
aFdqaHeGw/BhWFIvYUnfpRZMJDUlH9MVpOCtnJbmKgTVgmbrM+y62e06q0GJuhUPg1grBatLpUxJ
23LqMqbROJB4be7fDTq7+QX86BB4M+nbafxqu9WwnQEDokKI0AqfpbsVUa5EV9veudCD6Sr1Arel
vAe79VIMx2VxD1/PlVrlj5dl70yyphxOdIlsGvK0BIqoL1MbtXhQk1bbhJ0T/qnWFojwM8+sxMuu
47rtDn1b9d+0INxWarGrqsj71Fdh/jx0dAi6JJ9NT82eo8y0CYFpxZVMZlNrXE10zGzjsciezSkM
H4wMhyItC96Wiz0UcsCyVQkcg4TeCcJThFvFlNErkftIhsB9iGPjsz5rydewjbUjzfYK/XWIkU4t
XZJX+V1PtTotYnTrLPqCKo6T4RC1lu06rMzxsNFD7mAkVg3cAhTHPGkf+rrqqXtK3HOg2MGt6Iqc
xookDIhENkT9RZSJSeH5BMTC92yxGBUaKOs0/q4shZ5SzAlwYEnBqJSN6vNk3/D4rwH3WAzEKkiH
mnIlYmGwFzfmVpQyvS6aqAXx9qsb8XgxkCsZKnH6r++STwZxC6AgkvMoxU0wfJ6mZYiDMToNb2La
O/bO1+EMk4lYieJTFRdA1qzWkf33ZULUmQar8ovjxu5V4SQUCmd28UUP7G7XVUTPo0UkkwN4XtPd
l4UXfMk/K3Q6fQn6MOK8Ef8lK5RAdd45yOnE3jWLA5mdVGd1EJgt0JjJHGxnL6FGSumoglJGHWBJ
z/nUBYB9NMsgszJ80K0rZIYvEMeOi+WqXHzVFHRf9OsSJzFvaMRxj0ADtTaNwKCOAD04hifLIOo5
l6O2X5VVQd7skE49UIJi8H7Fei3q1cIdoZFVTQdKyso4veouzmX6vXb1TqVmeBIvqwyp0qssn6Zp
DWISi8279WIussysC0Upq3256fondLYKKWFGICyMiX72mTI+dKE6PriTbp8mf7xzVBX2ZtH5VsDW
VzNPq66ZQm8HapoDlg7LZO2/WzbkjXkSC7EFmoMuKPgod+JYBo9WtdNozXcXldgud5XlcKmrp6QM
12eiPPokBC1PvtatjoYK+PgHvUxKkFquZIFVWvPBcqJwDVlfJmTtRbysjVswlOIyOc557r0+di/3
vrhPeJJdU95MTdTfT/F1hRh/+GiJ3blkQQlOXhz8K6eiM6F3PgEW/uHT+Q3cSe/+DLlF7VTNriRD
uL5MQNc6NJRT3bZLCmIOovHeta/W/AL1QrDreH5Hq6aT7Evp8ZlyY+BtTqtbwazkLC4msq40gf+w
GgvAvOXlFY451QBuMh5FlEHedD5sf6BoJYTkl7df4VjOqc8Br9Ds4d72gvkmt2GfvAyuElOiEar+
8aKTq8kGsZTaCmN/mRj6NL/X/i9r57EcN7J16ydCBLyZlmGRVfQylDRBSOrT8N7j6e+HDUpg8+j0
P7kaZOQ2mSiKRSCxzVozfXEj/MV7/g7zdSsxlB0veZ49TLt3K1KqViinzj+908+qad2CwA7xCZ9J
9lAGnu87O34y56C8F9UcXYxySB/MoKzvBsc/pH7nP2Su5dP4xszv2ulIolCBLAzczCOA+B/4iWd6
5n75lU01X8AVuw2NFzNt59E5Vw1RQDtsw3EHzhIUlb8H+vpi+vtT+oldTmcnsWheBwEiRRJ+Zr06
h4UVkJReqC3FJejhV5J1Irpz97McrAC8liaC27NY2MRARlJhQLztuY1bN6bdF7ci21mr7Clf1PbU
9y4ANL8MnaaweJPF7DU6FEOGui+DuUsP1ETlB8suMzjAPGKIfjOR1aEY69LNheZdy1QGLzLUm7gh
Hbg4toqPo0w3F5lRn/ZrC6NPKsDFlt1k2NzNQcESRwCvebV5I9bV+81y0c48N6KrbfnqNS6fQZTT
rNLbafOkEcftEgrlpN61yOtPFXCk0aiXO2XgjF4U2JV4eR1t+yKDosbuOdVfxFhHXU0rEH+UIDEt
Lg2U86/T1ZaqfgGNvP63mK0eaI6DTOcF+zznF2TESXVrLcPyYrIOHUdGNwJ3452+oib7jdu6YNGN
lNHSiw7suOje7UnP7F3X+cm1S9/4Ba464wLmFe924ewZFxuYo5GY6FkMMmx+ItKrD0jDn8xmCgTd
PNXVXqyy37r1n/bZfLa9ar7PKUET4Dn/8ane7CK7il2WZRQMHGYtvTUDiq37dJg4K9LvTp/keI66
aPqiVy+NUqQvcVh3IF7UKX0QqHNde/Vy+LO9nRVz2Dcu52WrbsKvQVIOu8DQ+ns/c+oPTkFOdtGb
Xe6DWpVEJ3EDBeHWcsrpQxIM1X1KUAqITGpG0gmGuiTJ5rMTduqXRF/VVa1E597yx4N4ORUoGJFr
lvvR76u95lkA8U3Dp9nP6azp4/a2WgbRy5CG7VtRdAvWwbi8j29u/9PXrvTwUrcLOx+XkkGuINf6
k67PgSbt5vjpf2757iMVo6odCRr2u82gmnF+yFKOv/OH0qcXKujBvpSh7n3utd0QX2SWjY1xDeHw
lRj9BSJz8wWzvC0og0f5btnm827J5hcrZvO6eNQS49oC+ntbtvlt28cTha1KP4HqqHrnfqi9s8ym
RZRZzV0x34m8Tt/ZZY0DDuab1SphpF1Mz//hnUGcdYOTOvR9vy4oPu/E9VL/2/2N3RmLkhhIQFM5
ncFHYghk9JsAbGLpKxhlVDraDkQL6NfrbLX/Uc6XnVrQnnarUyI9DYHWcSlZIPt5RW+dB/s6VUD6
PDggzHVNqd/YjZVzbPHn4K51B97UfltWR7HogKrwDhfP6xrRyaCKIc39hXMDGvm4HaergKfqjs7L
yD1pSnFTtfQCtl5v0Mxq+v9ldmBYbOEOuTcSsFQAOu6vouV0s51pqCaI9lMMCMWmk1kOHeaeNlt1
NaRtQ/A3Ml2fO21lXBVB0VzsOAwPcRh8qazKfyLeRb1KmvFArxYW1UUUg0MRy94vbffKShR0i4En
wDdIzOqLSKJvwAIFJOZJhDiZzFu98h/GWqEza86B80jLGajzZbW4qKrRHnQfJk8RQUIAXR920X1s
qg+wkzf3Kx9yY/XHIbHdo5AVm0Fm3PE2+WEjUP7tXyzdFAAovvUniK3fgSr3QTaTLRZ/B2bie5HE
Xzf4ZafDegmgY3W5xJSUWb2Htf4htqaGSGvn01HSuqCuJQZVVsOsXWSYg0y/EIgd9q2S2fvN8Max
qQ24QMX0RrstUukLXxjK6V6KADVJ61KZiMUCp9zWvXHXA6QEnIdX0hhkGXebQUSyvDZIrB9EEP/N
S2Z+OIZXfE8MnhL+z7mGV1nSh5JdlKGRnOKWhsyW3KTjj+fSU8zrLQu5+m3rCjBlVWdyQGdtaUCo
FHJ0NsVHFMOMSX95Mx2NsTqECdxNHM/6ixpNqXUrq9RyHvcE/hMirqWuc5yCIu9ilZ5/IQAwRweZ
auGjk0TpRYxmqqDf/GRG7xIFFr/XsqBs+G9rc9BtiLCOQAYI6a9a3md53dwAoWWRifUy+jNhxBwM
I73NdbuFoaR7O4vaqFt1we/ZO7/pn2sHYGEBeO2/g1FQHpTMADjOV4k8AohWHlRA2t7Ktb0EjtKc
oj3xj3qwVotbzwn7D6VDiLUmiyiSUo1kuRYAtFV0LKKDc3uIVdujaiQKqPYs0u4mCLv+A1Bz+hlk
3hZgEkRZMdXJOTV4W/ADVJHCuVO2E49B7dbt0szuPxQzaOODw/9OtbDmUlT0paarGxD0fKE58Gow
rtNKPU6/qXrFAPDNFX0r9i3xSu9BVL/Xi7Tptz3E0IJ+RW96MZBq8caqP2/ttGkezM2uLLLP4WDV
J2l+fdcbK6IYtmWiW1ZNatCc3unftOOKn+Oodz1FVteyCTwsn/UarFmxrb4y3XYBTXc8ZA1wFG+b
5NJUX2p7ghtpgZPhTVOdyO77brm1c26zyWzZKIcn92btqFt9nKU/L6XV1KObV/nw7/ATjvG+Bd/V
VV3VyJc6qm55/4W7kVbaQJVg+PxKjw5mxzHwtL/LGjKyZULo0/wWG+bfRHStj2CxTgdrsvIb3h2M
53A0sx1lxtnPtq4fghGkrbm1qytlqE9VVcKR6pjBnQw1h14IlsP+Vbaj2j60YVruEy0KV5/Ne9Nt
fn4wFUeNu/YeHOhu17See1W1bn5vghirAfDM1DEXug+tf7VQNkFfnhj0rLiPasCRIxMgYQs04zhx
so8Jt9lbe7R+hoskqqJ6qT3dAyIRjZ7RzqEHlXMWkQ4aQGH54zwWGrzlRV8E1+nSTFaVTnPVTvTO
URlA41ewAFOU9XDUdbMlXebWd//+m7Ot//rNOZZOTzEwy65HcmXBFXmLmBI5RUySu39SCt29HRQS
M8ZQlldZbTgvZabQFEQjj5E0AFQCV0h7WWEnd5bjUg7cOM8h1flUDIOMc6GS9bmTGgV9DtxLbzVP
YaIHj15I6bnM9HqmI0NaqSLeN91lEINF3ZMZzWS4icnufCCorgYH4DYx2u2U8D9RRS8WKCfk4xbR
AFP4XNmAyC+bOF1D6GjmOE6h+vgIXkh7cnrAt11LIeRXOqHzEPc3YgSaeXoErH96VAtrYZuJoMsS
N1nWDPxCgGcA7ziMGvvBgfZ72XNbqy/LrLxqr52+ZPe6Lbz/A9RCc97/WnR6aHRbVTUGeux19Z+/
Fm9UgeoxjfAppUoCVpOuhe4nyeOzpZqfyiRWH1adq7rhCUh6EjARVVXHNkzUgxPb2iHXouHGTbgv
xVeRmU57ixqIRzrf7Qe4vOCj1vKjB8LwUYEAbjWKR7GwZxv+QBKt51m6LJLB8Cv/Oo0ryI8X3Qy5
JRE1lXqibIqq682xLjPj1jeMk58t17D5dkOGvEAn6snej4v8cxCA9ArWe/GZs0O8zyje+RyGXrQf
YWD6PE7JX55RH6RqRapZaC8sD1YwKXSYUhEjBtHRIakcFbgPwj2tYOXB1GsaKuQ7ONTh6xpxlzqY
Tfdun6A2laP4QT5l7Xs7q452no13VWF7+86BBxBgJip9t6EYxlUUl1C3oBFcVoiLrJ2HgvfkttVe
d/CcxB7e7CMLCbv9YyH45+BELJv7jRLsFWhxmuhUZbXDWZ5DuenROjaA3viQwyH9AJdwzjB612ZT
/SV6GUQflsXELV+9SXXFNXdgika3mub9J9QA+qa0Kr42E10l01Sr9wUIgfduERkXP55BIfuHXkTf
5Eekhgr89mWBDO3vWaBrPO1V/6IOQElTuR7taAfyyf2Hk0IbbuFehW7VQDGRIy5D5miYKW9V7lat
TN+YaqlVixznSpQDgOO7YqB/TllAiZuKmmSSG+PZyAbtuXf79L6fyIgDI53tIR+AaNDjkLLKNijx
LeS6j7J2GGGmqygzBAA00Z55Xtbnf7+tOva726qu6+TGVcNzTNfW3fdwTMRseLfKM+vRmqaR2oWe
RoVb6cL2/LY56FqY01lIx3ZR6xYN8Hm89nSLrgc9NlfaBKIqY2JxDMe6NnLulDZeaSduIachPD/+
lHZf0cuMhxSJHdUP6dybbcgCJgq4qTTilVcjj3ZVxcOPN2+x68utvBa7ywFBZjKsL7ybvPnkKaRp
VAORYlbix3npyYsU5V6PquRRW6QASWy61RqfFDt80CM1Xm2L1JimdXIdOLqUxPa4RykDcCK1cW9n
8D7Utjl+zHNH33EHbL8XVnVLLBZEVCqlgXjq/+bd4sXIKUYHJ7zdt1XSPSuan1zNY6ncalEdX//7
79L0/vt3CYy0bXvq8s9x3kFr8W5JRAbcrKfc7ji97MKRTuOx146+G3eUv6bOTRZ4Ne28ef2QlhDw
wPeefvYsJd15XlP+pbndvqeSHvA9ChmKMZq+hwW4ono92h8oxdWOGkC3jkNniOrGvIXCFkkSN+64
7UyDfcufT1NBABHyrYBY27TBgqMiNLNvVyfKG3tSZ5SAKoP3HXIigJjT4iuMRpCHxa1/9nSlAaJu
6dtVQJcrk7E/jBHdxzug1IM7t5rH2yq8WlXZctgynM///r9o6P/9SDMdYucGP4ejGup7mCYvWCCk
ajN6asCKIlFKsr1zwHEusupMxL99oMNkvDTp/HOy25+WbRp/U21TcGTM4p+tG8Qvpc9bl282APZV
qndtZ6p/DVsWKO/gZx9s+vlfBpby3+3tHKIV177q/lQsvfuqhR7HRCAfb6ra0b/03lVnF93XdCjC
G6+vuqN4Jen4qR309DmNdRrjdXpTstEe7wMzhMS4UMH47aPykHtl/hGCu/a+LLunBm6Fj0Y8Zh8r
Vz22owKYzSLZKSA0U210N93i4XFLPjmw9xxkgQLbyP1QNE+ymSxwLIjrC+Jm1LRz33Z8g16hor6H
W8biRAW25qKi0oo+k7DMD0PhqgfRbQaF6OGywI1O08Ttzras5ImTQfKUpOph5OlPj5s7ws6UJI9x
aka3YoQJIHnKgEMEJE+DcNVPcVG82AdRvXRP8WIWH9vpQ0hu4AoxGqD594E7N8fId5eaUXzkcrpL
kMD1DOAdZR937p1rPyyIlS4+csFJrf0z755f1k8Tzm1512T1TT924+NrIVkChh00EgAEACHuXwDZ
BNTB8u9h6/IvotqGP+nWtb+X+aCtXkgK+GAcq+pVYSvODoYh71NU9BDHlETQR9e4UYl9HdrJGb9E
U03IzerqO3ErQ6I0iz4EkPqG8mG+Etl47ngY3baAKN+OlO1QZp24xcF0chDileG7WCltaG0wn6Pk
RpnKlyLS/3I49T0BdJjdaWaxkELRF7foDXqG/6TPoNz5k953qKiFqJGC4d/5btWIqF0Okoc1t00E
jNBYX/I7qTiRkQStvet5KcxaZUllK1m08026UladE4YFhDl1dGgS/S8agpQvOf0p9LoW/1GU+Z6i
m+FLFi+sNFbrAuPkhpdIsyDAiyr1YzAC0kk5SfO50fVvHRXun7y0K3Y1GO8/Bzc6jNIlUjUh/VqR
9z2AoWA3Z1PyMU3M4VhD6nHXqg0J8N4frz1Ifx/ilBJ/d7CLG9IUX7J8tC+AotiXeMk/yUx0wBK6
h2qABWQz2BmVcdTUsGSdiqfIb/aZQCKyJ7vkLvvbsa6i+ExWcx9nVlbTUKtZl7rx89epyG1OU2ZS
wGKUqnUeHhrVfCF33wKPNFvnsXOtc1Sl9llEABrBSdvkWNGQ+8Vp9fy9JhSLKDeziK3V5jut+dpo
OQxQTlC+UOT7E3jS/MFYpL+i1M9eqDQvHzyPF7dFpw8G4DhRMx6GYS5ejMSdDmZrKNdidVlPdCZ7
XT/ZZv5ixWP54BfJT9g7TJs+F+oggcmEArtszzKYqqXBP1MFr3Kij+05LwuUYi/feW4r35k3g2wh
4rbtXPjT/t+fRDw/353OHICQAE/WbEr+PFtzjHdP9GyCHy2nyfhFUfphF1mcEmkFkCJ3vX4j/LJI
wTtCYmjhJ37Pxqd6enUbE/3YOGG1c7u0eGwzjp16tNT0623KsyqJTxmIQh+oMszFKhLIc+GHQive
eiRNv3qIUdwGY0oPC+3CuodcocgMDkZXQLY5l3HBWyxhMO2uBKRxnYZVcIoMI7vJMmekPtIdnT0I
4yq82L553XszVZGx3qV72PJABgSu6LoVuVfAUfaap9Qb6othFUvyhuaQIO/Kl6H0vdNkVfVRvjMR
0PB7LbDSs1ipYn6eFCrsc7gI9/lCaeMUHvw4YZHeBJnmfCirIKMKo6GAbbEOxNGfFTqXFptovIKw
dVmEw3kA1OCDG3E93eLdCdje9GGKyysDWs4zGIH1WampsqIxd5FpIf/vqZhqbajPMpsiq+Zrucjr
lPstIOqyi0xlV5qxqn3STN6hhy6cssNZJeBcmI/VMgDcOvDoMbiVesajDFlGA2NlOkdYzgqilino
/oEb3hRpVNx5xUQkx/DJKYLKQ7ArHz8V3qDtuFb3bai7j+UYev8h6QyIYE0ve2lS0dD1D5EdNE9O
rQFS1ARUNNbjg0h10XBacPRaVJR+vnoZXtncGix8p/q90NRbg/z51NKemvdHtamyW2I9IMeZmndo
5qH/onUUNi+IqomtPJNvyl4212pxzdPBO4TUgtDzE/H+ljp/0Rb9HOcuOSZ9fiz7rLmjzrG+062M
8rq0/S7Spm+KvO0PlBkP9hytrupcQjaVL0vFz0zHv8fcq08j9ETjrrcmqBv7LrnqQZ3c27np3dvl
ADhe6cUHkKD7Hy24Ok1Ut9+ISelHa7K7c55l0bMXzzkdEHn/ww7rL0qeFx/BtvKv3aJzrsy29V6K
UjuJw7Z3n9h8MOqB/n3vSul58Uyj/GoumuKqjcHF6c0sfehc4OqJaXaHgGz9D3vYK5qZ/sg8IpRz
PHgXNwPuOUkgi+1UP7rP/QlgLkCoz9lc6mewe19nopOhnyor2/3JB5a87mauhwc38/Wj6uTWhxQY
wPtqsJ6GJrA/iKpptae6BzgDIDvrg6oRGG4jUz+KWNl5eO+NDlE6jEUJst9g+/duE6ndjjDGvppS
ne6PwCsOwLxywDHge3Oifl7NGeQt51UUs5bCSU26xKXjC4voVvO6B6DUzbUSKcEPrWgPM5/tm+Wp
hBNajS521QPDibDMIem04WupFfCOQeSq+ANMp8UIOQv8GCdoU+drXoC7587NCN4tLv/cTW2U9q4J
VJgDkgTQ5s7qvzZkv5KqH0jOheUJEOPrmY1+cMCd9jx8/TuV2T2osOW+HsboR8xxpu+IQkeARJ3m
zBpP3qzf2q2n3TUGtQkTNFwVlUXBvq9pw0/86NonM/oUu2r+1M5Z8GBm2t7R6ldVbOTNI2FTsRNw
5H7WDddvjhWw6tgXOVDIAOdJtQefOqaBwbfeGES0POenHkbDKXJa5y7pKFKKwUA8aIrh3BnLAAhx
R0PGMr2bqc6+E08xbU6y0E+m7NAtJFzrGnG0QGRvqvZlskC0M/vyR2xB7FmmtvsQpq51M0xRDt67
apIHsik3sHP7r7S3V9+AqNcb38iGWoP6tYc8LKBlAepWBm7AIxibCyLlZIACu1hFJ9Zow6vsczuA
9Stb164IMSsujFj8sVwtYEeeTXWgJJXX9XMVOhWcfKYPt/cyTRWl1ACNxiSDmihVultdeU9Y/Tfz
G/fVM1C86th0pcmzF6xRwQpVMyCBHSttzyImBS3gka2+QROt0yY/uVVg77t6It1u0PJohFCL6A3P
1dTV3a/pQlVuOkl76yZ59BEAqDsoZpKvBng/I7RK3GkJyNO+9AkI/YuhKfY3kyDkwQ+H4jJr0DhB
HPlB9FrMMxmMFiDFgj5+biv1p7X4q0Ab7h1KUu98dwBzEGConV6O9rdhiAyqoTg5jrEbP8B8Y+7K
0Xku8+LG7SswT5SgvFEn/RIbIKBQu+PfOoXq326izESXmCfbAxxSvGS1zGTYvCp7ek4Ctb4WvVeQ
j7KzGb4cc9zHTR39oBTluqq74iWCvOtkmSPwv6o3fXZC/xxloFsGxsk2si77Gb/4FXleoCDikadO
eEx6AimKAvp84LndNziaRs9Kv+vqCIFxZMY3nOKyz0lV34BVmH233RAKnerOSYafeZPzQVrNfKbW
HaiLsYf+OLSe22UIJoKHEC+FV6TWySgvb6S0fikXZXmjlAEAHpQyDZUmPmaVDfPdb/N7x0jcwaqv
ae2ufsYQ0+96HfZZSNNIKOSJpvO3DUh8qFTkISoAWYjeUIlCRuIo3pSz/vKe+0w/KVrg7IoyhJbC
eLDuoyks7vkQHvQwHONEhES2uG/cBWe2I4/83jIvZvGpQTfhhFg/yFonK1OV8+c/9oL+ItB2sqTs
OaOJ56rktm/seHx7N37TXi283T9VheZta5yW9gTNOme5YhwN6s2/cle8krSfePiOlZGEL24pr2if
yx7KLTdWghsNiNln1WqVJ3CZjdwirMJTARbjaoj2YvzTgmlZADcRjwj1biRADl5Ue5sDxnk7z4Dk
Vp4R70QUgwzVwmS5+cksXVZoKT1CNjVBnMZ/7SKGTRxc26CcejFrVnHRAC693vbb/GRZq3cg3QDA
Ulvqo1u6w2sduuPzPTaKwFiLyeniAwJt5p5Sz3N/tJM4vvay2n2xfDpH4Cl71Hhx/xjA4ulrnvOS
mYlKfowyeGfxcisYiUsX2jGxRmF78cPEfK7nQH9SvPnRbAz1s2a5GT1vlnUhh/s6lH37F3Cr7VUH
/PKqV92ed2Dxy3OFLKV484GJXpvVX6Eztlfq5H/I9A6UE2rpuhvxgJELek4vLF5dZBvDsOnZonQ4
mCZCmY7xrYxy8xKSurkNBZ2XTA7RzVQfDuMA7cQYZJAqhG73I454mIuVshACpEP5raiH17XrdqtV
VnSF+0CDb3wyu3E4a5Ee3PTQU4skw+BF41lmcWYP6+xPunCxisvMu0sGOU/WHTS9HXaipOU4znZB
VGFa5zDenquutq+BOZxvgcdXb10t/GzrgXkSadPri/Gdrg7A+DCiHobbxSrO/RJg2pZtOnuiERIM
Kx0a8P/TuUgAV3J0wzqI87uLT20JzEqtX4X+wuXa0Q9EMqGCZWBO77JOVZ8HzftE4juBcM3uif/0
zpnIoflYpvOe4Hl6Y6TmD63h/MSx9FUsrZSO4noJ+eq/dCb99TSwhnrzYJnzuuxPOhpnaDZbloKA
wpmaV/cr2xmaY1Kk7fp3MtXVxFsaP7oaRuc1hCXxMBrEPjpqGly2RgxZWve0fW46XyGGN3IKkUVF
1VqnBB576AUL5Ri7dnsq6cR6mc0x4iZruvcA+5efu+ZLvahdqnRuI4P6PLuOjJdtkYjkid4tYp3u
Vdr5TYbF1fIwuukr86+xtCkLlTLDLeOyZWFIeFHE77Xj4V26ZnNeF0t5oqR91sWmVx7bLIYPGBqx
fWkm1nUxNNbHXAMy1mtz9RjGlvXRiPzpxjQo1RWxjELjzgncr+KrNbr2XEOoK9LqAIWIn0XD07oZ
yGw72+S/Q8T/H5cCU4/uQG1NGUoecE0oShqxDyG/ApT8jep3etEg/njotTY+yKptEGcr4byZucFl
0wNSSD5S5KiM1403q8xk6c8M6PJ9CXURKWJV0WmJBPkpmAsPIm8IdBcwqA6OQ+BDluk8u+N+KGgS
Fr91CaFt71bxAqoCWSt+MgRxYt7blJaAlwEy3jtDX09vriG+xJRf12/XEUPQtt8CvY3vyVA6u4Y2
9Nv1y6r/7QMD/plmv/jB6b1g/dKCTjOeTJ8efPHiYfKnRQHZwxsq/f5Tj5xko6UZXJtM884xx5eo
tvqPo0P3uANpmVHHq1APzY8uM1I4+TDBZVEcYmIwJxF1gmLXstdq7bt1L5FkQ/ZKwTX6KNfKkv5H
74IfHILI5s9lZZ3JZZxUg1uz6yzJdeuQNrrykU4XbhTh0NyUbZd8ojkzOGrKnJ4yI0xglKrtK1jp
yiMsafEnh3e8636ge1FE1e36ixaHwOUsViV0yvsu715kKY3w/RNRxSuRSEkFn8Yr8ZMLkR68Gssa
Ki87Os9QrjyaHQQPrQpvkFtoT7FDdZtXQMa2qERPJXd41p2AUOpvN24G6gmoILDYFl1iFcNdDlFt
MRHdnqllOZbLCQnSPviEdP1SlkBhi6prCwjMg/iz2GSQRW5UOEcR+Y43zyFd7hHwdXcTqam7qCNE
7+1it5j3fa7xTm8H0V6QuUTkk9D4HMUAsS5W102ivWB6+bF2/++hWbLk/8y1Epl1NFsHtsU0Ncs0
3uda6wQ+xjQe6s9RUE/AkPc7Hv/dF9KG43WRj/VVsaABlrz7O4bTffEVewAcpqqvYjWZv9n4d7/9
N/0//atln35JubQ8v9/5y/6/ryv7e6bx6r/s75ROstBijDdFVue3YVxSSWYHxZdyyRwNqTfS/znn
X0arPMUgEX/MbNrUak9dQNfQ+5DwXMUZrRWySp/L786gV499aRcfQro5qFcvvhgUhlzTaBwcRVQs
slXjUHq8JhbdC8lmWRyGE8evYKy5X7B1OY31gQO+ejVZmnvm4KXcyVCVhX1JGqqsfqsUMnDzTmRI
R7/B4dhci/TGoPOLOM5aW+67xHjdiko2bW/lvBMEqsph1ZrL67k3shdLJVJT+110TzAuf+Fllzeg
efyU2o392GtA9C/qhYfuPBGuIPc/5S8gks1gPgXzSfYg/Es7ShYmd2Ktk+SQmH8lda9d3lTnrdV6
O0cpsnttViHCMKlJQnCkOg+6beNg7iLDT+8BiK+Nw58WlB3RqKo2/6a7vgX8ICG1bA/gFkbkqigM
MXgdK3xT36VQXj6GmeVwUPeDO71ub0QVdy5+FAeA1ZNp96s4dVC+D7XKC/cUKrvJa51H8Zb9y95u
j5tuu4ZsL35UhoZ3UV/dbCpZsFwnmgftfv1463UGoBO2j+c43bTP2/o+JgiVLjjYwYKPLQwPncBg
i5zaE8idMSmQ6xDHzWdbIrrV+fc2XZhE16pargve7Lf55VQ9nN0eFpywmN293tTDAbojDiwLUHUA
RDGISXQfXmTIFzTrVewzLG/kxWd1l5XiZC57jLl65Sm9ef1OLx4zryCHf78faeY7WjXHtRz+VGCq
sVzLtlzvXaYoskK4hUda8RvVswHOcYv4hzXXDsd60gCSGYgmRT2WJsSGW2rAKzXvPCnj500ls1L/
j8c3iGLEX0kEmxYXiJGWHS2PUNZrlVBM6/kJbsgc2jmqhLKucsEu9Q4rFUNkF9nOH9z+QoYLIog/
OFPWejCFtyEFsf2Nc57fmB1FYQQQSV/8BpGKKj0588x81UmBXG1Sg9SlLbCDS93dO52IYpC14if7
/Um3rZVrUHcBhxsFw4eOeviLFpr7aYlTFhK4jJe4psiUN0LfS4LkKCIwHSaMVl6zLnnjnZpDO8Nw
grtHGc6RaBp1OOGy0T+vIHuvC99dYd1ClPoSOZV1bLOXJb2vftP97odBixVt4nlz2/ZUySdLTYYM
6lKYUcy2cuV4xkR5DoZUL0JjnXZjta6wJx+8BLMrglO8tPTyR01Tz7IhCLw6zY/L/t4QBqdtn3Wz
eujuo6UTum6u08rjpWwBA5cBYPxbqyrre5HEQ1fMV49qgRDvCay888i65v+oAzfe173x98L/sa2Z
tmkDJEUE8591q7M7RHFXNs4n2/P/Y2VW29OXOzqXqiQHDUpEQaOGZhdHJXGcSz0UzkXMQCIYxA82
T9XZ++00XEwv7OqdGKbFusqyULZYZUIoJDWIYO3W64gpsoFsAW/w1zUoLvh7cjuYLypVDw/bJ6gn
9dc1Nm81JIdRayCrEgypd5yRopupsNeq/j91C2w6X5naXVsX83Gr+8/7qLqaew4BBL7Ui/970PsG
SieR6V3m/Lj4bGaZmYo+K/tQKdULp1XQtZV0GOgjknlYVHeh5funVekNxrxuL/7hMKdn03cPjpGY
d+lYujuL18CvdUaHklbU6m1Wq8bHVo9uxjzvvs4kiq5SI+1OIsZ5cxx01/tUh4oBP3V0S1DncVTn
7AJIxmNhdMWpmyvY16YwuygDWeOd3aWMogVxCeZvp5nNV8Ubmzg0y1qr1IGSDhzloHt1ElP/zl5y
DTLebLXJ26VkJj5iFfHNjg1ZKMuf8/2/+23L3l1DDKJbfwS5kiiDMiHh6zR/i7RaZbr+aG8Uq4Pj
Z/us7/yrOAFexG6d79TilIfez+pbfSb8Z+rpsBt71/lOtuK7Xur5hynLq3Njw/HB62F2WwVhfVLG
5IfdgbomZZ7CVakoRXETGRTzim4zdGn+Iw59oAGW9gEpDnUd+KxSFaTgjY1GDMu+XmGlO31yQQDY
IEI7MvcQntwJEGgcl+1j5UMAZ1mwPRJdhCUm8r6IP5h1zpNHIO1Eb3ezlwViKH1OADYp+OO2r9Hn
LTnwfLjp+6x90ECzNEo9vXMX7Get7YxTpM3ftEW16QnhZG9EermBHc9LiNt/+4nz4Lj6sJOt6C3f
c4+hkGFx2fzECO9ScuyHidvsof47oc2SHK4Fjlc/OQ+hC5pV1TXBdVQTcMrEyuvIY+7Fw51rm+7z
RA/cjd4BPSTOMlAMDIu72wFnuGzgz6N1mfv2pywAQ8Z91imKBATSbG7EA2gg5S42+rttj2b2dI6T
kXZSHPaIJhMMX8ffbx5mHrgHXgtjKM0M9SnQbrMQzILU8NtzE/GHu9tkmW3D/+EjZvFe99nkd1ts
osz+p59mpF+0tPeOf3KD9O/1U89K9EOpHfOqUBTzVgZFKy3K6YIU4odFOSrtSxdOxumdS1C3tHyE
Ot7NrDQ3NECQr/61y7bVO52aTNXenDoVJupfznLJTdzWmtWXQed9Wa6yqddLi8zfr3sMa+P1w26O
idI1e7iailOuNCl4/kl50nugMwHjfRXB29eIFlTTLov99KHuZuA4DMW5/X+UfUeTpDoX5X+ZPREg
/GI26X1Vlmm3IdpiBQgPv36OLtWlfNn9vhezUaDrRFVmgsy957RVsaIeyYXI7P/IUDfu05pxfqT7
YAzGDFF3HdP17kpMkFtjYaezHF/zIvH2wJV8qLjNPiNxdgR5Yl5cA8G7rc4B69y6JogcIl2XP5rh
xcNh+gKLTfM7AMSWIBy2flmZtdTD7zyz+NEyV3aNnLcg5vwYpR1OdcYQ58R0SUIyu+tqXYtnPQlJ
rbxJpgEoT0YG1c+0rNuwWwqZAkVNB/bXaOVKnlrwLkftJvSMaSPa4RuywDC9Jo0yn22UcLSma5F1
+pZMJg6kpsaocJZYVM8RYLAP8+6z3IemLWwpZ2C+RMoGRNTQNva7vRLR1buc4lCId7mKk9Me+dg0
z4kckyzIlrykHFSw/IAqn2HJHHDN4cWfgwQEjQbAsPnqTpbEoDddpJmGduQRjCwT54gTA2oDCVPN
QSLoWE5v/n/vz7YUm6KQved3/t7CTOc2/Pstkck8pJT5vCzXweAjdTEsgNsVadHcoOCxKLDHg35S
hr8vlT73QaXZgY9YiRqApB3vwpD2TtZS0Jjl/5U/6Dt/rApdAxNSh2GbymC6eV/uyCvDaqNJMs1w
px2Dl3FiSGwDnzkAwArQZzYVmDe7rnttg7HcaUaepVuSpU3fb4vK/z7VQrwZB2kisXLM4VUDk92O
AkRu5OHkB5QcXR3Y2ARF4uEywxp4UzEGfNm0Rh60vCqNONtFOKxZ1EUJQxKS2rUSfNI+SI+k8X0Y
sptdfHvIdk0EcwMF5gcBpOWkD0wUIIFm0QC9/LTQzO9paoynGxGZeDiW3MY46gG5S2GdSaZ8SRbW
KfKsQe+9Voo5KPV5/qPwgG85i4p2QhYgcnrfomIOWi6dgJfHAKvvrafjdMK36uih16xy1Yhs+jQE
waOQ+MtGLzbIxhu/AipPLFnQVNeqjoPtVLFx72Txm1OKTNxPLPAeATf2Pc3MdG/Ko0akLwQAZD0p
VtCejhdJ6UUTkD2Akb2kLtn0WuSctEEeX3YeiFp4HlWrzhvARGGVYIEIgGTwdgli1vpIQi3D6Rpd
KRkSh9ZOqOdgIoIS+Pb1ka7mWNT/4/LOlCK6rbjUJsibb1zUUGIMQzDed2KLsoQSiYxOiS0rnEDE
uYc3dNCVF0xBJxD2RoItLK53G+FZmbEgc9LjbwPVazNg4zJ0r02oVWCDbVIdZyZOeGGh7aywN2Mu
A2CDIzfJA4JZgLyfuRvGWXSpnWw18tE9Um921hrAUAjQNdEGft9aHlBi/Ap1crLsPh5FvoviUIhw
zbtwnxMKp9/IDYEqBewg9cMBK/7ECZwVS8DevFT93kgrfG1qfRV2w5dkyKqnWGsZcCKZsSRmh76p
vyDZtnrqyowBUx0fso6ywi950N7YY3VyY69P4ucb4bOOXUTHFJia2C6Seaz4PLrtWwPqHAEkWNnv
td5dxwUDHLjs3hmqLnMbFIhUOKK7s0tLA0g9ZDg0QDnHbhhfz8KbYUivDxUqRrsm2KhbUSMoGfY5
kf5nvQaTzje5V1WPocYqzPLTYu+XYQLwsrieZaSNs+wSAMYU2G0TCmzqLGs2VYqzMLID/GjjIyVk
X3qAyZhNGj/FBz4y1ILLyEGApkFu91kDmWloJO4OGEvA0WlLe1m25fjFr81PqLXWnwJuAjUU2JbL
ECVwJNd0D5C1OeTK3oU92KSn2b7F73SJdEpRWvUl15zgQ5HufCR6fJzSHt+wOAMJlTyxBUhBucG3
CtRMjrA+IvkU7yXQAb07kZUTOm9OOerYdqXGmp0kippqK8Ey3rIfSjP2PgNrrV4WQJW7poCh2uh6
NeJ1F9pHrLjZpk00/iR8vQSjWeB9DsSwt7UG6ZaFA8rWIvwCmHwPiVYQZRxbIDh6D9eu7Jq9nz+I
JD5mkaOtnAZ1OLleVGfOAnHuGrPbuKNVLfpYi7sVCe1EIGegF8YOTGHfJq/19nyUVeS0+Evk4k8t
FOfVIhZ/ZKcWhWQrhuDWlrRyUWm9L0Bnd9PK92RL61EV/H2ximcgxtfe7YDvgP57PFqkquJFZUcW
lUDdXAMMtjXVulETGk52Augd1cWRZK6GmwvhaokXruF/tVIeeYnqOOzBoVruf0agiE6AjRT85zHV
wlIXBN5m/wrO2+FIe5q0u6lEVGcsu65t9se5El52e+mguuQ/Fyn/m69h9MnCzJoU53BF4e1iN+vO
IMfDIkhLnmJUTz4ZOODZokjaWFKXFEhFTpeWg5MKklEDMpENH3AqPIt+B1JO/xpoKJFf1STmT5ww
6ocCSAYXbGpjo8xPvC+AeF/rRuv88OvmV96CGcFEktcmdhNjNo2i9MZUS4LZFDAqt6bZ2LoXgIKE
QFod76KSaYBsUKBt4wbiOK52eAf0QAHA1J+WAxOPQAReA3uLlghpbtvuklYGN6uHm8XG3y8pXlHi
K65CzcsSWqZQPK4ua1TOLMwSDzqb4f8aFBNSNAf7mRrMyz+0yMwHoWtmP3PPSTaTiaNlUvLcMS92
BJ6ud/spqT74ZVyfk723t2RxTlolryiXbB4BCeBhafgRp8HlRwc5oZfAwzY/GXl1xneNa6XrSFZj
VL0Zruy28/aDLOjxnPw107FDE6HOGqQNn8hn6kEMRiFasMbtayOotk3Itq7ZW78av9lhq3H4iuTv
cAnaVuupLrpxw3hj4kC58rAnP7QbPS+0J61GzfnUuvbXCu7+b/cgSlDH+k9305uMTd4CqkfD/gXQ
4oKDYQig2ue1V+wqMGeirhXEYbPw3aaVcJ5OhjRHsqurFqw58aJsFkT5mePbexlcA3kzKC9G+d10
6UsLjGmg/CSd7M2WvJl11DMZjsNDFj1kDtDjZU7kTRLkEHr8JBUko1xGZcIAwHnyMBcQ2MKf0ynJ
jCxICRQqANKbFnLHiVHBbfDyQfKBCd5Y5KOhpJd99oYOaUKYZxKpSFZ91yM/+ZEVeA+hfrh67kyL
bfBPiI6tpRXnzB/zNfI4bnzK5lsm6vRHIn3arsAZ7Uye28fR9AgqJeD5WFG+yeS3r3c6Dl5046OX
2tYzibAHipyoxr/08hsIxtkMSSvFm30TZLN9jBz4VR9MbG3qyBDWRPpChWJgMAoPrQD1M1X5+KzL
UWThxjvS2vjagcLI0s6kbfsftsjZ63sIktpYqh8w0wiW5GNUbr6OhhpHiXnxDD42ba+gp3IcBa36
FAnR7eBjHXCHR1WjxgEFLO6O5ARkRb7UcANMFQLpcndyZRuzHiXADOjmasR5HOrL6CgYcXedNeq7
sBzFi157yxSbNtFCXoVVCjD9f15pugTYlzIcur9d6SaqTdq+/YLkhjeCOpxt1EdQAWJBYEjhfEnS
vkNJ6ExWp5X90i50EKRKc2pUiL+7kJGuafUxi0FlKwQXu5D19QP+2PpBOOCKLPy0WuAovH7osLR4
oCulIDvyUIqOF28eKhQSpP0tKZTx3RjKWIWiwdW4pgGYA5ZY9XE01kz+erPWTV77207XrQk2ACW1
pCFEAW61ySt8CGygkB34KI304QmI6VA8ACSwsenNg6+lxSWb7OISONzYj8342AJR9qLkdAWs1B95
XXb7FGv0cBX6rXGkxuxKwK5ZgaWvi7LOFzg+edPc28zm/1SPbfVkFQaANr4Xg5PsI9FMh+S9GYd0
Oth9DYy0etgiy7XhC9KS3dxnMXtzIWulvgtDdn8PMVhTyxfKnUypC3TneI26wRa8zSHgMnAItc3c
VLvW3A6uHksvRaknKMlGLxqM+rFuc9SfwyCXDZLgf4QoWMq+gh7hggdHjV1YfOOIJIZ4ZYqEhZib
DuaOFCQjrVLc8Mq4gfVmPRD3DFmSsAwsc0ddFdtM40cA5+ChVwEpG+mZE4ByR/dcycYMLfBzOhPS
tAr3THLkPqAahvogtEgBFQk4ZTK+Udc+OOylH8nK5hfoJ/ovhm5s7KT0P3HkRq87vTVl1iB71KvU
mRGrgP6x4aXr3VjYcf0fFhTDzAABEQ+YZVYWdnjKKTokfu4dLLv3Dh2z366mNgDSieqTmgzvZEHe
jzloM+BNDXu/Cgupof58SXpUFllLr4n48mbYKEbl3E3//TZuZGRDIW6GvLnNm+HU3dAV3XEgOrHJ
MpC10B96N6Kyu4moV2utQeYrmG4KFAb2qTg34CYYFr7mdAfhuxuSBSjgRpJyK87YC3AXnZuPy94d
jbPte6DVtgsD2mQpusw/kryVyh4bAuMiBp7tAfPJQ5QmOL4n4/kyBCL22gYuwuIuFnWp4QUgoAqc
UAD2TkaUDUWggc1cWwpd43t7akW+8LLWOVDTTmO3HjhoHY3IdPCZ885a0qWySZE5ZOxIaEqjm37h
eaBn8ABMgM9RBp3jdzHWhmC1rLKrWznVzPErcqu6BlwSyaTuaab9lXQnDcru2qZ1gTGCHsmlVf2n
iByJ8WQmNYGVcnwPP4tQibTvCqQpoCxTv6QBSLkwPeoAyh4aF91F7eYChZkg6knWqCPPLpOV6WyR
Sy2g15EAPaYgACYhuVAYr+JgzLYtgIvDdY4yGbzfG379Qr5zGDLWsfBGAVxabG6GQz2Yc0aO6Swi
FwrfAltx3YKrbCmMqQXriGmDIjMvD42mYyHYdGOG81GgfR102cx9s7N+X5KK+uRFXWqQK8GRr9GP
KPvCZ+fS518h9ypfpCAZX7mj3syf/ViFEM6qW7Pba4pBDaBkYD376PgNzF8npSfZzZDUH3xjXJk1
4CZU5rsTRfnJBbsdiUIqN7KAqsa4hykI4UXkgPxac2brK5+qk4zR5CeAHJ9meAlUYWSnLsN0Dbi1
PVJqXe2RVzy8tqkWbJwUED0ko8bqkBhriOQX9QppBt5p95xhu5GclCmzvuSg4HlQlk0ePpk2AFOV
pdBCtgi8vNyRGSl0/B5WdC8UnxRTxLV/vZcq7jSk6lXTfB81y8Jwvmfcg2WEwyngnrnTkwZgDaUH
YOcW9cjW0got++DIZnICqOgSFJiltWwy4ALfOJBq7ucoQUV6Jv9IspGCzpr7ULOOpKq5GYrGn2+F
7oqMbgalm6iqKgWsWvqxDqJ8ZQyx+NyMqOwI8LB5AKcG3viN/0ryTHTTugUi+a4G9ujnPP81iHL6
GIrKOfhhnq8m6d1Jbxv8b7O3wbRXMu9rY8Kc7skYg3zZOOB8RQF20x8rutQDJndI0C9TbI7wroF+
lEKl8TOLbfmoX25cmhjQTktlc+89B8r86Cde0NmG1DTMrFB9Z4wrPAvkiGrY9xFv7lSMUb0OWqPE
qZiJc4cWyFljh6/Yggks5nFItyVZLgGmlQl1VaNMSiHgq/p3NiLxB8ClJdjKlgGp8fUWKNNzSyMo
lYpjA31lnYRRvQV7ZIsEWI5DpChnqBv160iT6NPBajDNZDXrTcNIwFMB0jMPXosowgY+iqewYmSY
ALKoghZEyQ914jQWivLH3cQw452dM+Q4+yjs2wP7qyxwPODipM5CJdVRcLtdORrKIGYhKvZg0HkC
6OYlGc8uc6vbLY82s2XT1/FRT/sfJmfeOh2w00nNHGG2+dNrjjDLKULnrNLOMw63w986zzcx3xDd
cYrlxQoMsxNKgBo84TaE7Dhpbn6OJxwWxIP8AtTp5y4J2sMN9mMyWOuhqgCuRGiRFS9yWdWwjcYR
ZZnSw+2bGP/TDNWfa7CT41ynSfg6TFE2PIFa7kSNh131k6zkPInKQyYuXc4aaa1VGYqM+7hvbnxI
bTRd1yxmd2kZ1bD8eyAZnXzm4LqfzXcByBFzPQPAxgVAdyivEFmB1sWVDXWj3t04OIFAYh4SGklE
DWMm3wDCPgIz2m9bUpBdXTobrPytIypYfvreFKB2F/PvKPbdM105jjDw9ATjrlIwmrszAc4HlkR7
7FVinl7LWfx8ST5jjR8uCYXUDB7fCS3uted6SJJzZSQ7QmeZdMe45mGEIwXQkYKq27gyEe8I0yVA
Hd3VQo+gW8IEPalTfu+W734et4+ofAXnSQkuOCSk2QdqbK99uxq4b93IykhP8wUJyaZ1U2Nd45Bq
yVwTpOk60BPOeYAKS6wfsCZDj0TV1LxdKRmeeR89w0t2WhfVoJeHxZ1ZCy7WFZKCB9QbQXszxFQW
n6oC9XHGomqsJwsw7QvAtvgvsaGN2GwCVwNIDv3LYHoa3lOm9sXUy3lrV9lmFZ9wkuGPs21u9CDA
c4887upH0STaoStbfR0EefnZ602Ujk38O2Bm/cX/tCi80V8AReDfYyiLuHEwCa970L33qLDAkkRj
+M+BE0VIXm3qhlijLjqrY68tUPfutY2OLTNlXMmuMiat6lLkCjhHr46Oihrlm/6YfM426mdA33ZU
4dV49fP553H3A7JjSQsqinx79wuq46gBWmV6ATQkCHbjvSPrFUKefDNT3ux0KmWQXe42zS5yfBRZ
2CPgMqS2kxjEDpUzSBMhyxfuZORmE4pxz7th4QBDckOgCiN2JzdmMIEWDwCJ9qEdUWWol0CjmXEY
smQ1eLX/jP1Ib1UMqbOjEzBkD734zPUe6yQJXxIbRb/y+KwC/P/RnJAmRN1/cwISnr3GRhg4RKwu
f3axgU5bNgJ0p891OC5xGoIa76JDDpdha9Gydxy80qwY2KCjFZxF6rjTojCGZmfo/WeSUaNMAGCn
nYexAwWOnR5nB2UH8HdkgQo+rZRM+ep8DPb64J5mt8nUsn3N/QcTxV+nuAR7HuAnoxN1Z1mGg0yg
vYFWRJooBV0p47/5IpfkWmi5tf1XV/JSMSkcEsW97WC2j38NKW+CzP7mmtrAtk7w5FkrrbpFrXHq
laMX9TYRtbUyncTZ6jIzzbIHa9W2nj0nqpGWuoYEvVJdSmNTxv9fvlkeOweuZT9z003rn7nD2IEP
lceR1lwhc2yydzeyGiWWSG/Eq2DCGURhHroO9akNsm3gFsVluBxRCLEEBFMzfR6xTzDFyTkIXTas
GhPTKI5M9U2ud/o5cZC8tujHTD9T30uBFmRh14VEbu9Os5y63M+wx2DP5q0PpJL5kpRT5vZ7s3DO
f/OkQFU8NhuJlwTeGxBtRGbjrKhW/qaMnsrjVaNK8EvQ0aF4vkVNVAywub+ZzGGiYWD7XGDXgQ3T
WQ9znL8j1XiV1lX0kABbE0m50SGfeo6tEymbUmCR+OBDWVeaET2QjBrwmDhbkLUXWIS/W2sm/iVR
hx3ELHDCXWp1T2FbRQflRlG82gUbN+Plus47Y9VhIwXJzgA9L0ewZ4xlfKEegaVHAqnM1C2cwtrj
Rxcua7MFp+ZgNlfedSvDa11kTdY4AP+nazl21ZZsuza8dUW9Y0uupHwfeay06OL1ef6CbaZ2decO
sh6QZ8uRTeleDajmfx/Zb4W7STX+pfPS8UiNFbdvV9QtmDsc72TUNQb23Z6scvOvrmFQyrSu98gq
fBXE4j9y1cz7VDVPB7C77zm+rzMAlv4BdTfFJbPBjV29TgIch9PomvsoDFBJ9RuJx8ATdsbkIVmY
T7PFDLWj7OhNQVrMJI4zBA/JyCSWiD0dmJ72MlXnjYuhjfCXkvrGnCx97KusZarBUoVQcUgGvtBs
bQIqdnmnmGOpCPd/gLwTciETrJPeIvxtJDJRg5BbQyegIV6dY8GuXTMG2C8zz36is6srGxOY8nsD
8EmLsq1fYuHIMsMUWR42zurxlitQmvpAPZDEtSdg6zwDdA1H9W1k95vazvhKOWQYDtDGZrAjD1L8
SxAyALeWt8ODvd8iq6zbDjW4CGy5cGNygUeNCDPviJfv1v2nnMyAnAwIO+TgKPs4EOlDjprlxZRY
1U4pyAF18fkqskrQub+HI4Ua3ywBKZFYRbkhBdm5Bgp85E10gOW3gNQlF6kcc+lMDk52aiA1OAAO
Yg1TEGBa0ZjKhq5An91tcVjRovgFfzPSD5PDhOXyFhDcNeaoYcsOfVG4HEyJ8rUi+zjjZSBnRDMY
9ugfsRWLS2/K96j8WzQ6c1C3Si0ZKXMDTNfLaASQ2yj5YcJcs7eVbjxSj2PZjG1WqYjz1q4WdEkN
yu7MHWDz9jeKRJLLKJMkj4IjyVJy7uOA7UeAv/QyoLLLwCP2FvreBQhi1iEBOQC5zGHIkcJmYG/+
7fg+dNUz9+jejJGH+QgqOxYO4AYesVVJmNPdGLaLwcxDTHt/Z81gV6TwsW819vsRlFWR1nTJM5BE
2kXYROGmS7Pcn80pjwYZHNiXRY20OThmeRkAv+h5WnicTIDKuBlgIgyr0UDM4nr5STORbrOiy1lq
aN2lbp1y51RTfhp5l2erm8tCVMBXBXzibZBKRiIjCkRXSobaMbBCIRf3RqTCWmYYYrn9fm/kzB3x
6E1OuPcjICIhnwHZsOBJDgFmf7wRxZQqWwrzDCIKvsnC0ljkQ8jGFXlQ0zMnWwBhNtsG0tBILbCU
NcCJcqvWBCxMap4SzFjmK0DXPQVay8Fp/luUBsjPXJV5DqY877PnmWtdSz3s7tvutR+xpcqNjC+o
O029d9UtlJSNk5+vSEaN3zvDMqi6cqtkXl5/EWlUHa1OAxTo2AH/2RvrR7JwMiCGla69V/ZtYxd7
YxpAaCaHpsbuG4atiNJaqXvCzni6rEA5vSOT0AEjVBBaJwEspSOftHaXON6OeoUU2cNglguzT1uk
so/NkTTUmKShy9FJrHJBl2TkFSbSD3BksiZHpVDd+xDUp+ZmWHwrmp08NLwZyy3z6D/exCiB/Ce0
gWcwGxDyrmf6ng98Z936Z2nkYOOgqWSCPbfAMVpjKfvYdWPwAwusXSxCwPZ3EzaVUWwcI7V/H7JE
TxZDe3Fds4gXqchXgKAPfjkJcJG9iv0oc3YF/mb/zay6b4bFygtQZH4WfZNfdIAvYTkOqoSadeG2
CFCN7aVd/oTD0vypCspp4Qsh9rrOiydStMM2QgH2de4gGeXAPGxpKyfHwwwpLrNikyJdemG3pblL
WxZcK0t8zWyvPLIeyU/LNNyFmHNcZx1z6lOijU8GngFAsYwBVggXo9ORBF/wdlk6k5ssI9fWll3Q
sE0j+eSw0ahdBS++Om4mjn1V5Ru9L6tVLH3/jI+jh6d5bI+5b3Ed9izY5D6SiwpPo9MY8q5zCUWd
Ah8YBCl5kIDKeh/Y8kTCMYG5plsdCrjd6LVorXoFotlgGxkFQILDMd9UJo4EqQvI+HbXe+BbGIUR
vw7CBHRk4DAstGEctpiD6pP2SdNlb8i6qz6CQ0fqqPEuDehfXug6EM+NVfBDO5THeOyHLcDnrEMj
G1sUwBqcMsyW7QofZsvx7CdNUU2BucShBPRp31X6jnRIhbUPrOS1B0YYBJgv06n7ihxsfz3Hmy1/
j6b8bob0dBaDAZ6GJzGyzLP/+mUw849fhmMBjdk2TNArgDfjvmi4AixcP4n+2XVe3ThzEzC5y/cE
KkIWZerFJ2oG1N/jjSH7N5fOkCWnLveK4+g/WtSRMPc4CviLnxmWz2MBwIhGa5M56l/t5vhWIgB1
gdhLMqLggCAH6+qsZ5rADQGxBOiizvChxkxx1xuBeaJkUa3Vq1Njjw+UNUr17/5v0ZwcSt3a6x+I
nIbMSATg2weVb/rPOGTq+WIObVeFBRwhQ3LEYD/v0qT4DSMJyzuAmeob9ZypHq9JnGNFOWqojawS
gBQNdlpv/bipUWwoPYqh2Fc18DvqVEcuwmTY7t7U+LMD1kRtW7jTDhl6/XGokRqLHJksXAGVWcO2
ShRcEq0eUeOd4BXthfpDZFb6gzCTep1HYTjLlKJgA1+WZtZtSIbSygFf61HO3PCOUOSAdKVkRZN9
DTvMMJRI2SoZkRDOPIMtwwMVAFwtSO35W2TA3vDjfwBEmMYf310f9FkOvrSWbVl/PNVTwSzMFET5
PG9WYnJ5jMbaOmHtYJ3oCmCit11SoID0a9sC/3HuSVvJV4hixnffQgMuXyZQ5/UuuguXAIUSGLiG
w9d674CMSYbRww67OmFhYfKdBedI5J+aWrNfWo35TzYYR3Xwrr1gCm2/oNJt48R1cSWRbyEHOTbE
cKJuhlLYZYVE/R11sYvRbIAb0a9rrXJe9Hyw9qEAxDdF6mwz3jSBPmh87bLYAdouNsxj2dAVNVqL
DXPUXNgHFNxjr5wulYauSEaGyo/C4MGY5QsVQvndhQHWpFjj2CGe46tYjCKQn9G4QLsCC++ZqA2z
HFtPAyY0c28ErYYTtWxD3aZP+cUUQNOXpIqh5ENsrCbBXlU0HInusMEjHTVeQOwlrV+K565xpr0j
k06Mzvxac9C7DaNmjQsv7LJxlX5kOTCdyIAacNeyMybjYBw1+mJn1donko9NBSedWqvPC9A9452l
/OiK/OgKO5n/9Wx23Pvvt6mblscsoB/btsXuWVtQtQ4QVMesn0d7chfgm/SRelMG57zPpmPeoSAz
0P2zktMVNfoAju3Ss/Otkik7v5T8n5qTzDGVQhm7kb6eeFYdaUAlpxGnyi9XjlXisSPv6c4/YO10
rHs2K5W/utnSALJ26oz/4+4GZL7f/MXKlwaTd+eUKPdW46ub6OKpXGk2OORJRq7qLgDsMR2nwViR
aBAa5jaY8WWR/3WPY133q+uUwxopvwAudtz0uSu6b1M3el/1jLeL3NFcELSBu8WzADbuTnW3ctxq
WLtu2AwbFIlaKyQy+YvUKor4uz8BiVSbhn1P70WfjfFpthTyFdmW0VqEobt3dMvIPpJMi+t+EZRe
vXZ7cGh9H2PgIrkoAlsgt6LSrjifqtb6WDpY1NhiV4fVt0ED/lJdTPzSyoa6Y4QFIGZFVyUieTP4
/NIEqXuoa3tHImzSAjGXLv3Mz09G0C2pdxeyrrF+Cus16VRYZRX2HyMkrAAODRXleVX1YE62xrMv
2vEc4Md0jksNyNidyDaimKpyS5ohbH7qgz1tA61HLXYdc/AJpWx88MCzvCeTrIknFKmV+QCqm3Gt
9ShCdX2v/G1tlZhngzgpibMK6C8sd9f/8aqZf2tgygyLfP/j//4fy/VczJN8S06RLBuFp3criMgJ
9Br54c0Ho0MKXd+l3hGwkx9ROB1uowz7LQEDFuy30RicbRhHj17N7CVyPKp1bOnRMygD0ovbDWfq
DWYBVJgGu2MgEBl2JPOkBUqvZgvDCuNn/I0AswI3Gyh89OL4BoM0LjHT8i6BcH/VwJP+iEeiueM1
zhKoi1PiGsTUrdgDHRX1CWn/BZWCxoORevYH4S1J6rDGu4zMmCOkYBfduS6OH0hJEbyJi31WAnSw
Rt3PfFbVBTi+Fwl3kXItj7Koz43OnbcJWwZ8474NzXWFKrVFLUlF8ZEcuan1H81YgCkjajG5SRL3
imLcNwtuoFDdZPHVrPVDK5l0rBHboKwUv1iZYC6DmfSqDAGnqAUSkdkeI7a0fQnpIqFHB9mUeWXu
y6S592Ace34zeNTU+GKr5Yb20PlaedJTvq8qLXighuQN0H6B7a3pyNqAYiyFNmsDOZ9PivCk5B5y
bw/YE/ikS6u269jSSzhH8bvItp2dOMucueLJTFPxpIOnBwkbur1Hnqt4EvG4YEFhXMZM44+o1HRR
kJC02yA3UJvBRf6IQgYAXDvRiSyUvEkHF1TQot2SWdYOJhDWbXClI7V+ldQMSIRFCQ7kJsrBi+E7
n6q+2Xe+l/wYgV+9GKcmfgF1w7RtLIm7GCf+FYsmHM1Kk9RPlmHg1F8pGuM1HuxszE6AoMrXuYxW
IloKVM8fZu0DqqqI4pfM1gCmzsUPw6y/dFqePQzTZHyI8RXhMdeei9oMXybDWhYtNz6E/onVA3ao
XZQmxiO+gbLpZZP3Enw6Rmkp9Ybcu2iT92aRsjQBbkmb7WYtyvzAiR3idLOMkfxGAUgTa9ELElG9
QyIxvhiydPQB8PrUo6aMO8zV0soEwrsTagsAWgOswAZDpxGnsq/ZxWnkwWnuvofxa8s9z7Igq7xF
69jmVoWt8gDn3Y62ZYCdv4YBSg6RK6p/jdN842qh9nOKkmveifFT3SdiJbomfGjwItrjSexLKKp7
J14MwU8nyq6NNaKss3IMZ5uM+a+6NKs9weCHHeAw8fIl/HtqBhfFaEONh0rc4hB96eI7t0ixM4Yv
ZLbx88x6wAdkPdR5nh0Da7oAYtB6ELVjzvIBBAqbhoXNUilICwxKAKNngXYThBRNY+/GTqYkvgdH
erB9QtbVhgxUoF4AyVfrBrZQtmRiFJYBeO/BXd8pAqN58oAcip/e79vE82y42N7Xu9h6hMdXEqMO
H7xHwGIndVS1wwogiLIu+bc//fmT8H5WZpXt7+R6skPSFbbx381LLc4ORs0/KBFFAKdUvw5dz7/5
R5GicwCx1VnC2SqP+Y/0ulWc9eKs/kbQW7BjkaDgXP7vlNysQh1VXGF2E5xiAOMnW4qinu4/hYnr
R6/kxlEF4b5McSmqlfpPAZM92YjMS5eAZmBnL/C/6i12dHgVYZpLsqg3cFl9Qr1LfyZJH9XsPFvY
FfARAHPwiWTYkmZnhnPjcTWVerFidhevZn9yJP2/DqRCBK80GAnme5A3R1c0YGW6n1TAoWwl83uE
x55fpmcR41R5kRsfIl/yL0qRicIR0O91wLQuneacIgcIPOtxmJ55F2HvlNmYPRlgZF7cqEhPjYvf
+aJKbX2NwgMgXCsNXXVueESVHSZWNDI2zAGZSRrT4CbeYvXcywJ/iSSUn45vZVt66NOLYBq8tYHc
FNCw4z2Qd0VxtB5FNYlDKcrPSao1j4lfvDW6PT3mXtkgqeu3fOjMFHXlLg6RyEwqMl8zHzgA3aWk
D1HKOMomKMH25MfIAlYKGqmwq89qEHKQI7XhhJHeBw99sAz2ciSKRooI5I2bqEDWXASEMscvpqcs
9scnJHAPazMIQextY/ucZGE07H1sul6ol+Ms5wCEOL6gLjVDaHNMj1qxIy+PBf21dK/KAMmw4RZQ
YuFKyZBu9NFo4+JEIq0CmAAvwFz3/zj7ku24cWXbf3njy7VIgA04eJPsW2WqsSVrwmW7XCTBvm++
/m0EZVHO8nGddydYQEQgwJQySSIQsbe6DLqgPATGMYKnqE9RMmqkQLZ2isxoGrWWxXYo6kCW8fus
rkDRlZsGyYFkkef4l551WxpRM3/G+XM77bAP4/bjZ0xwdPDhM3qWniy5axQ7mqUlRX+Pm/a8cG4w
f6tFQfDhM/ZS//AZWWCyU9HuQY9TOA2YF79bzqPNkK9JlIrIB8fpV6lIGWeKRRqWUT+GqyR7MsDW
fUTtMo6yJmsybOBvx3hlRWfLGJ8qZAsNOJ+4BrTHxu8MpYoouqGha4/6JdbCXYLa/UdPbcXxNAQl
ObfyAw1dhHn3cW2bC2TsuflST5y1kUf5VfOxZddBuAOcAQa0cjWX3Ik82pGSViB3Tft2QVWHfAiC
4PFtcDA4QexvCYdnQukJ34Xd0LbB2vDbN6MJ6T5qrGKRTZWaRjsATOiuE2awTRW1qpN27r7W693M
Yk/y6FcCezITqPi8kcfKB02gBvEneHOLD2Zg5wGzK02jJaLmjAwsbegAVR5i/yiEPBAVcSb1cWfa
ebukISKdxgO+soQ4SpIYOAMLD1zGh7wvgTPqIhx0Yx+mD2RKTWjmgKBR/n9n7xUgaoa9qTBLJ/8B
2OzoeoQdyJOQ8qGRpod4d2xYS9vMUWEKJAsHyfUf+kgO9Q7UdMo4spphUYTNqMIBv50wydMAlPE0
7aPd7GxaKNAd+JDUAs3zGx6DqFl2EKdAhIcdLVXnx6qATY3+3iMZacnuZsjdrFhIbqBQUc34nR0p
/rwGYCofhiKqt7RsZQ1msaBp/8VlkF1eAV0kztl+/hi/W/F3Mlqi1pGzXcvDf/EhZpMyj/FrmD6y
5OMudnGI+O9/S9/PNkyvi/2ocD8N1VQdsDx9tdFFquah9viwIxEpb8xIUQ0K2XOeC6baYgsUkqdJ
++5u9kI9WmI2md170q0Xacmq9aQl93+eTL5MHanyenKZr+TmauclqGeiDHU1jJXYhEawBcUqgJ4U
5DvQV4ojM/K/PuC7s7ZY4eih28wyXvvbCOkKv5uUFYm21CzpLGIEmc6pakxL685ZDVBxwwSLlhoB
VaI/s240uxU3q13Hxk8Ae5JXqWfyCpzQPOkKnDNHxX3kpvo1RH2MGpA4H7r4vjiW7yYkrbulm3H3
SnY8H4uN1eLZZPLGXjeBOS6Id5qaSN3ifFak1ep36oLZP5mrHcnlxh9xTmTbodiIKumfx6DaG05m
fKvl4IHnfhSXcZDasQoya1VXaf6tjhdk0OkA/U5dUYO8kZcXpEQjW1uz9G+DjWiOUSQvOZ6XgGS1
6n2feMkjqsL/pplhlHyLmWc94szR39PaqWZ2tLbN+T/WTvvQWgFLYF4bILRva4M0pLxUyHZaGnUV
XhwHFVo+GH195Ap81QoDhyNl3V5icNUfTCMFrE+VZk92B5JdPwLMhtGxyRaANRy44+GbreZY5bLV
vQdK1vRa4O+OYeTsaBjjhHCV+RUgeMaafSLtPByqAGkh78bzXCTSt3fguPZARpSBxNtN/ddeB+aW
4AzI4HYMeulYIIcfcg5c7UWV6uWdEKK9b7Xke6HkuJ2D9xQEF0fs+5NPQB9DUALywq3FupWBtYtx
AP0F2TUkNsFJuUXGBI70bOAPALyuWMrRtO5cQBatwJ4MLpSwse6qtEv5Alnz5TlD3uc0JE2srE2O
QtdI0zVkKSpD0jRAJzimrnEgh2Q3aT0TiLWewY0t2JFyAa4YR+wQW/o6+SpTMDEMdvlU1AyBfh/b
vj43/GO+FAZCLk0d1g9GHVq7tsrdBQ2pAcSYt2j9iO1cvTBXiXTYqnYDtq/aYFjSPyYDAcG+UUNK
qp2H9H+iYe0nH417Dwwj81zSzsbkirSlWui/mFv58aprA/OeIdFm11lCbhFSql7a3lsloCX7CoiW
aGUFvX4agwzhI8DfI7MLCs3Kn53edh97Kzb3OfDp1izOnNdwQOkA9FnHw7UXdz4ip2nyIHu+zkL/
DqCEw6tuOXgZHyoOwFkW3TtpBdochQmVpVGKU9jwTcFiZKmQovb9dJohfEShOEo3wc/Gcx6AJELn
YMHDUSz1qGF12a/yOsOZ57sCEfZ/2E3GUf93WBju5InMfudzsnWPodsHJ7LyqgzJaSSfG8CgaVvg
UD2ZoVujWgLHZiZSdx2UrXeA/faMXVojGXqhR417CbMhWVtdma/K0HIv1ET4oV9Gjd93Y+4cZnnl
Fcax1dsTiWg69eJUx7fLaBkO9OSlLjvc2Jyi0BcaiL33zE7daGk15wJAnoiCyvQB0BZg/2Q4AZyG
Smb7DcfxxeiuZ1mHt0CnK5qTpdJJrDwJL6jv28wGvhYCYUa24DTH2eUeiXH+0rSK/oir91CsItmX
2g7Am+iDC7XKWHO1qxppR71hfAlzI1khwCeP0jDyz6mnrUiuj6bcDkGebnM1v8QGXPPT7nMSptoh
bjmQUpXcQTEravLBawYKCxNQnXq2yCRq7HkJypV4BOB1lgzZxWhS9+iDOnuNMAx/tSwL2Mdl8v1/
Z2EoH/wXH3V/XxdIYyIqz8gqkcMdEzk4sXea/vhFOJa10RW1py7iv//lnOAfR3Y69vTc0QFMybkN
gNebY4I8MTlA/azosan4JkGO9ZL1af/Z1nxzE8RZsLGQmfc5q3DG4QFPf0fa1gTDSBkbeDlVWs8r
XjJAGl5ImY1s5Q1+95iNnfdkJ/5iEncVtu0yv9KUEY/TU6r1YIfNRfcgsO9B9QWIrqPCRKS5Nw54
mAaP1BRm0S693IrA4geZa4YMyBzjZEGTHCSDLzXcaXaD7/ar1shBDfvrDqlR7OnIFB02s4I2PAiU
Z9VqVpf0wkDbpW70k/XoY1uju1FxrP2mOLaqoWHu5jk4KgbranIj384m1JvtaBrJusYOd9rADrPt
jRnOKeGT1GLgVzxI3hzPdm/LqsswnWIjnMbZATwY1SvzQnTNkW6Hm5yF4wV11eMlMPAsBLh/trH1
sJHrQMt+dHEpceuFyWw39gB2MsvhxGLPWdad7q1B6FpiK6gZyWnAYcPYdNamAO7ZiRozEA/Y+CjS
AN9ahgqVAntncdBcS9/yKD0OWaOZ4BID1gQiTokH1hTYdARVQdLUwEHQ4tYAR10J35GUJvSIrldt
Yj+WvArPSHj7mqIU6skszPjJBQVTr/v5A4myBj8xHFQnOPAp4ye/EGAaAywY70RwNVSTO0GN0HFZ
L7u+D67U+F0aXrVQ3Gdj6AGGyEgFGFvb4IDk2C83Zigv0MBz0Vz+/HMEUfHtCbpwgQmuo1xOOC5C
Ozc/R5GPuoaCPP8xrWW7C1s9OjpNiaZCnepy6qrxrLGkxEk/YBhJOctpaLrI1lnM01CbgTGiO2in
/qyblsiMMVpKrnvL2dXHWWRvqUv4vRcu3DjckAHgWOxtqJXTJyhy3dwLHMIlI/NQOdwm91HYfo3i
qPjSdF2yZiXP9zQM2u3o4ewBwGXpQe80JEEoK+RDRgvFAHbxSzOeZ8uCIalFzS6dWgP6q98d/NwF
52jgg4dehRenuGHtAzh1EBIFggg+zgqckIBuPjVOszzjZrHOardakYwarRzxegqY7sJIDHBgKSfT
Oi6wk2a7uMcZbTJaWOc9FEraVK/2AjTWp1leqHVwE65Wcyy0BWgjrSOFwDp0nf1oGYsBWU3TOqDx
RU55cecbhbOg0/6QOY8BwjbA246qfWIi+VI3RPJaye+kr0EDujS84R4c19P5ra+OeasyYUsmdGtL
Z7qRz8BNDgs6ziVRoSzwlX2z0HQfW9O62fVjNC4iS+CcnxIzefMDSwzXKS2zs7Apc4c7kxI9RTxo
W0u2VBiuTfmeZuJjL5pq2WbK1VQJm7XG/paDxg+UfEnyn24nCW/VoXl/R2mfJEpRDTi5nvNBZ9ez
n19dk9wL8e6AhEBBLOU2teBTGRocEKKYrw73wJUyTpNoUjco6TtRAwDC4NQVexrkIDpYaE7C1g6A
Q09dly+CEC9fAAuLTpNI9SxS/kbmJQCZcSucRf+0mieRzGxalBJSl5qhzOtDgpQ8pBa4gGDo9Ney
7w8gZCxf8wZslG2i8WsMhtEdkrfqvdABaexjs7vK9DB+AfzYkzHkzlZPkamFY9l423Ug2cFZsv1p
rDJ7kzSRvk5E4ADRkjUbpEV4k7aysImugUO20TwYM01a6zI39Q3NBTkmjiutrl9ZgLoAOMYbE0MN
2HdEFHOwK5BwrAHdWzUobuEB8Hxnw6KMYEjjRnhbZDZEByJ0mE2mnprWOcjG5on1OCvJXY2aijcn
lQtQFV4um+8DMl7XNdLnL7qsPCQIpMZzNqba3u5afqEmAlf8JcoWkwHZNinSUkbH/MpxWm0vyGyM
TdR6d6h0+SCsG2DHa0EV7cgG3t1zzNMV4OZRJZv6/SF20vQTb7VDp9jkgBkpVoWSZ4Oefkpc98B1
UxyTos5WblWNK0CnuMcs8OxrFTGk7imyeb8fX3S81j8i0VPfm8DhBk9Mk7y6bTAZ0MwRn3qaqQ0g
oautMPxWyv4FeXlimhkA+W4TMtwf1EwyoJl5I5uNib0DCnwjAchL7W+ry/N9A3T2KzU8T7Wjg4dp
WYGwfM25HmBfjROV2YR6KXC+feBI3OHGCk9VFaTbAWUhSCYfsemfbDL9Wwne3n2rHsIkiou4O9a2
dybRdBUxyEaXtYskmdkORZvRxW1NgEzu7Axb7xJkStrSroV+LI0YFHAAGy0WeLHQC5AIQUBS0ttA
EopY1+xn0WR9O55mk5RcxGn80KiQKokA6e6vY5vjYEHh9HHVFHYulgNSPAAU+VNGuHvU/E5GgHy1
dI+l73jbCbmP7GjG7BTFmsVylv3ZH2ln4xt/NARy4kuEp9IpzyVyX0Y7NpC+IfQToFzlIUlc8BFh
RHLeDfqkJJmuFNRrDBkdwKew9qx+EQYbEePAMU8H/9hHUTD1SGYrBfWY64XZ4kb9uyk3MsfuZAak
LVEAnNMwlqQmj+RrdHS5slQlBoDw6yM1rioPQZwJ8CzzmMpB5uFs7QPTb2kLGa1onmUb/JBj7/Vq
cPc7D4LuseIefgnGOCLQinAfalZALGqWx8I1UaIRx71K7LAf7FIzt3KMYpRMePxqCrDWyKxrv/ca
oEyBikumdZR8NHWc3JxMozi4NWVRhU+A1P2EKc4W7oW4q6Mklw9+eKEeiIDlWuszbXmjQH4qMLAK
54lssSNDdS+ZMPcZwRfvPImGsLtDGut46BGW+7ACmc4rJE39tsKsoBXiwX2aRfN1YRWGreuZdI4V
pyjr+/UzJFXgL70UdRObIsdxca2JM8oIgkOgIFh1B0Tzg2qo58XOpJxFsxlqHSclmc5ysv3VLSkB
4Z7dUe9dWQrFeD9PfXc5i6hHU9WscQAQXKun7sEorOSEh15+RP5MvaKgU2c6F7uuoqfKCYujMB08
flWUKmXuJQc4/nkIbHdJuz1fip8bv9sxbes+bAxpLDxHX5sIZSBC+HNDOu//SDZtFIXdRHvTksB0
aZn+ieaVJZMLHLDKEPTNwTcfmQagaa1Dr1/R60yvuMN9Q1vGVWgcpvcfehWatU4V6s1CuO5kM71C
Ve9vR+QhErW2BTSmQDJZUG16mfPnNKPE5rAAfg4D1nq77oxRPoeiwv8CiRkLshIo1d/+bhJpgej8
u0memsTUSqOJ9/ZGdN16PiaoUCJ1sL1s3dOBJyk8Q50akMZy07VUEYMICZxg0wMx9h7UL7u4svGi
BZq6A/WoqSINP8N5TD2pDMGBCI0vRyCpSmdL8ybZhy6Z37hMWA9Kphu/03hqJy/z1KoSDKjjNzNm
fRSIEEg0qbsiRo+Ss6uWg4VmovYgGfbBFm6ZPJlMSDYpYis+9ll/mEV9ddASHJ/qplV7y9Fh7THL
mZcv6hz8AsBJRHq173fHgoSk75VRDJZYb0kqI0itFRuC9o4n3TYNMmDN4HQKmywNVGFAtFzil4I0
PROUdcxjTogo+VUEGUD0LeT7RMCdWOS+7e290EsOo2V9bH4nAxR3ekg7482OhvM0UtzIXLz9oLCx
ipc3Cpp2s8ZsMq2RsZOnWdoG0e/yIJksD9wfK5SyqvHUrQKnOGR4gQBEjTKYTWk4y4DpH+lLUuuB
Lt+6kxOyunXywYq17rbLNOvYjI5/Bfhctq+RkbBo6B1LyUgRcYknAc6VtiW92ymF0PLiTg+NhU3v
bLVSJNxCdU6NUxhyABQJKRbdOB78AEnlfqz1C0eI4iKH/IKdvfHFKtmAWJyW3Nd1327LJO4P+hDF
50zzxrWRDcOTdGzcO9LU+o5jKzzUHOeLqXePrPX/riIudn0N8OEIeJvWIqmt72Pcyv00JA2yOr7K
dCg+ylCL/qW00n4v3W60FgQ37IrqWaDoaU+zSBRiZ3ep4+rTaJXa23ySuW3zWAHF4EC21CCVoEIa
Cb8vgZUzycFO9C/MWiaRXH7I08YO3uYGcyyEYV302Q2zlrSTzkKkv3xwWrNZRAAavuvxFnxXORpO
NFHiv2rV0Orzmq0Amh1vnB45gyaq25EEr1SkL5AABggo4xt5MIusYSs3MUzgDQb7SAByevLdpSYw
aRI3dOW666wfoDYz73RmXh1gfhyYGmmKJ57kdZYAcVgMgKAgknrSkE3O7CsTAAyZFCTz2rrf2iN+
v5nTKNrSn66b7HMTclcmZ6ME67VtRF8GN7fXWVmOh1KE8j6LBn0xghTvux/KgxOG7BlsIcjHNz1j
75h28YCqg2yyyAb/intL9rm0ebr1zFhiM8bqbZyb+8HBfhHA8cjff280lcmv5REaFi5l39tHUpJc
UFY+jkDas7s2zTLpVyQni1a6xtEBwtmoVUim5T0odXvLW4ihahBZBaNSRTxKDhCmtq3ro4JFCefb
JvXc8LVqY3uiVpoZmchTmozN5sa+APDKjrxNS5La1r/MTnDe+Ek3vCehsNViB9yxTnApul6cbSWZ
xXE7ilWQ1f7qg0zZk91QTZPIAzWGQnEbRC1WUk0imcmjl3pI4z0pSYSJKLQVZxog010cojA70ohW
9MvMX5F5wz2g/ZGm5Ler0TXRaur3Mq1GpqT4eYngq+p2np9EUbQTPmKg7/AZUSq+JcC5xws4wDRc
v8nvkVQ6AV8oSecDTl72BQrB1ZCavHadlWEAvf4/+QkzJ7uUITbh+VYbHXEG/1B7Zxl2c4fISntX
lHq9Z7Xz2KAYF5hYSkuNUYJjMjKBGU92eAD/VBu6i/tdYAUotPjpK6grRCiFiAGSn4sjslwV/3bt
ynJl+FE1DcEIDxS/RPFqkxo5atjnA1ZyQ8OW1JlST12SUmPH6UfLD44Mve33wgQUoVqQGlqAfLdN
1W98zuKtqPkrvcVhS5XgnGCKepHk5lWQXgpJVuJ+/W5K4vmNMPMjka0SF8wlP4JRGnjh7LNaPzlx
tOYgs7r47ggoetUAd8Y6yThcdx7rrYWblyjEABTakhQVfu8tUACD9VAVfzli1I+tYoQo9DQ9ZLbz
QiO3yRyx4C77khXPCN08m0XZP2libJ7iJfWZEoRZ8GzEgzgbttc9eVViLcFGOOzSItrl2HFeTPAk
n3WZXFkGwvilgyNbpCNE5sZKkJ9WSSTBDdmBMwApkGRAIds2QC7jkoaFMgAV2xfQQIQnEjED7M0s
CZ6dYOSobzUbc9mysdmStg8NY81Rt7NMhBZsuYcDbA8p8mcXePRnRzU0tIMaEJ6g9lRIYdYO2So+
HsTvarKZPdwoPngw9fjeCH2gaLnhVy4USbVKM3U6JEqDWDPf0DBUstICQDbI16990iOLtgW8gxv1
fEFKkiUFMnNqmfV7DYG1hR8DdSNuYhSmqaYLm7eeVfWK+f59PNvId+t5SmMASmDyc6OebWYP4JzO
D2Mv2XpwUI4lMi/GG45eL33En4NlUMTJx3FVVsm2iQE87JlKP48Bg17em1Ve3c8+WsVsXvEi2oDA
Sqy1uN2NYK/6hOQbBAtaMa5Gz0xfwxE0TmZcPyaxUZ7MpOFLkuOy/taQSXXvp668K10NTCnKHomo
oOtC2OjCmaNdnKIpwJiVZq8D/g9L0brdWY9t4Bww/6sZdOnpz6dOwKG/4SgUDAdOto1DJ6GD3dO8
PQU27KLrfDtuHvqyQjzXcbRDrpqemR6Kb2nc+MMOEEWbxB20A4nModDSxe14mjPppv5gRf5xNqNe
3ArMnfS0VANCwdn/zZTJGy1Ks2/HpKE5/1ydvCMN4Wtj9/VG4yOSwLzSX2gC9A1e7jBQZFM3SXOw
jakuNY2boYDEND+HJUMo0VTJnAbACf0zdWs7w8wgke52TFDrpebFeeOX99PsHOchg91ueixbLdpi
LxLeH+skGZLvP0clRx0AdvKvVhMml9ZJjHXtutmO++Xw0jflIS8z/bG2eXZpA/wISE5m5bvZoFUH
FonxEa9DH804A92TriNGQXfRyPS3hlvkJ1PdbKW6zwaq0TptQ3Ikj1XgAgOuOX3zswjp5RyoW4va
sPHDoDGQFsE3Tj+UeUzm9MswWP42h4akIFkYWP6Cfkuzb/JFQ1IUCZJdhu4HY0BotLCrfAzLJrsH
CsWi5XaSLYOu1ldgSwD4t8oCiJQWgO6LioXQSqWlub6DsG9UACiGFf4jB//DbuiRT0hDjzEfx2TV
MattPNSVRT8Ezc7pWL4kJcmcNrxLLK6dSeSWprXD00tOPkBptOwlskwTI13mTto/h2bP1n4jja2f
G/0zsoQRQ4tlc2faVfmAL886G/09T/XoJUiyeMNknx7cMgSifjKO+K/iK/HfWcS+HeyGStNPKU7/
IsAwvYAzLlizvHVPgRTVqWtj4BqKon0OM/3eZInzl4izyTQ0qmCd9vFHU9yzJ9M84zaZNi3SKHjz
XGrc2Nh2CY7EMB1M1Pf/Og76DIAWQX7Q8HK2BKg/u2cgwtr6zBnBBi6iS5MlySqWafQFEbJzbjvm
j5a1+4I1xSsbTHMJ2oPwKjXu7prKanZGaPGr7ot2WfEs+RoLsSnLOtnZBkAkfGAonwJmBTVKH4wc
LJ3JjmSW3YKKU2m56tFQNwDCsiAhNXbrf+OD5m7IhEQAC4oXo9W2O2QQqHpHTe4JSIPQN3oPYPuT
jL7+85jUZEgyp08jJMoJcQ6dBrvedWvpgAzpPPUVqOMLsqb4I3fsPVO/aV86xS7T8hFnZm7/gtOt
ZNF34QczU5l5wCX4YBYCkn5RD+Hax4NzN+g60iy443xyzMza2Qx781EHl1fY6epP0vcr8AuJT7UW
G1u8G3qrYgBZmF5rctvkWbWmuXoU6Rurau01zU3BWLTxWjzwSZtkeA2pAMmwobmWjVdbkKrmW9Ka
o2+vhq5ypmEJcBAAhBY1srXBjcBzIPTUskb83wzVaZo6CmCG/rObo0w/W7jqRCDTDKSYe9qOzMlw
mnM7ncbSt629rKsFYvCoDpmgyxReWayakPN0g8AfykYVLBrJkG3ivAGb0Ziasq6qhW2NLb7lqGrm
abcB1YhxoRGSWJpt0TXuMup7VCYqbf2u7ZUW6WbukowDdYKehWA/7SP2YT7SgdwlAiK4L717j7nw
H6uo+zj/1/XJW2iG1ibPTrrI9G1QBc1z0AISHhgwGoLoY/1cxGfL96rPSTEOl6TXvpK0Njtrx6SN
kmplxHVNrnIu7f00JxwfemB9Xse0sp9MoOmS58hFXXTtV1m0T1DOjgTb6JTm5VuTVRLhYIeBAuVd
gX0gnmU01to6i1Zk3rPszTJxAtS1vZvTkExmmV9YAISJ8Uo0lOaXsAmHl4QhX1cmXrqloRDNQ9aU
3j1Sf6yrsmrjbnhxff2jVWBXk9UQCOsKVtnJF1kJicBA6LrDy7vVu69e+aIVyYqG/7SiyakILv3Q
be3cffs+0feHvl6/k7VJ0K54CTaS+ctGX9Lp+0pCEB/gqzvrgf7VrLwGzxZyO1mGMY83gwRrUKc7
wyNIlR8AHsLPWaCPj06NvxbQ48B+ppT16FjXNh1XQZNXxTL3G32BkqbkQNouQMoJtlv+sgvUqSSP
CiQ3xMhxUq6syMlXqDhNtmRcRJZ1Suzuy+RKLVvlkXm27PQ/LzsplUWDaOKHpZ1UVHtvAFvGdCXq
YtXybYYUTiuPmgNN/d01tPn4hSahumacP77oAA+b+ch47qMW+EKoL6NepYZ/lnVBg6iX2adrmvb/
Nfd3a+QVfgd5BLbRm8XtQhM5Yq24ogLA3QsJ9ORj5YAD1nPq8Io4WfCAIMBjYgr7ZdRTHfHiMd/2
mTA3ZZFG2Nq6HNiIuIXq2Jw+UOPFeJcDXbDc1aHEKWVVBAc+2HikApH4oQxccWcisbZUIxIhCoQ9
YeSZC5ofg7RkZ8d5uHL9XSptlNZbIHcGho/zPW/rH1lg1y9DUmWI24rhUXNxHWmcFhdeW8B6G8vx
2Bl1f+hHu97VOMC9EzYeHE1cJw+VhT1zk5TOZ9nr4K4AwO63sXdPpRcLf/Fv62UgyHwMkzBag+MD
qG1W068HlWvpVSNue9SNhfxumRIV4baTH6khOfV4Gvy0m9XUc96tJ18VD/t1DqRuZuHNw8iC+Goz
1A8AQtEAXHGXX5uUs2VTZNVrDGI9PO3cH1kxgnnB7L8AM0VbBoBqvOATRnt97ADipgf+tuzSDU6U
kIqtGgC9upfW0tgaUDgO3pt+UYxR+NoNhgOsz5/ysvO8068+PBWEDFzw0nYKdzdOeXceVE/E7rjN
G/MvkLyj1IZkZAKi13Grx85fcefJAcWjP6dVgIE8WJW/p6nKgnRNW8Bs9u4i2Ycc01qzPOyHCEcv
797VlZBJ6gCDbfV+PTQjpbVnD+/TIq/MFxa2vQOS7LCQugx3AJo7iIjePtDkL9KBHoICF2cJYBL3
AFyT57yOtKsuLe/qtF1+8Z0GyTkYkRzfWu/KgJLrGr59ZprraAvsWEIkmzC2JztqbNzXllxPqw0K
emADCKdigw2Ds5xtwm4Y9/2oycWg/JOCIe3+7HruZhqRf4byQkP29YUWp8sAe8mzJUf/OJmJatiZ
ulsCYQ/YzuAV8+K71HxAqUeM74j/sdH6dN8IgA/dyEWEe0guOd6v1ITUanSQdziAL8pa10W2508v
5BTpBvam9EPww70rmlDrtnXimefRQPremJryLtZNVMlnkbaUdcS/6eZfrll6r4BqyIAt6iVHzREM
BRqSLYbOYN+QS3aSVWt9jnuebD2ByoMmQzGRztsvgfIArJgA+Zix/+j1gF3RvazbmHUbv8hYAQ4X
f2NT8sBDaV4BpWJeZQtQ0bFi48ZXQ5L1vTFs4xGBkLa3zCsZa0bRngsZbWnELWSUgVIiXduqkjPP
krdmcLkFiiU1Jo35rqYhKwcfjPAmmGJ/mYZMtP/gZQwTOCQ3H7qTM5RIpIhs/TKVND1Nom7S+/cS
+V0bstN59kOMcb/2vaE9uOACOziq6TLwqi6oC551dEkvqUtWNCY99ebpk82snq0/aCafH1aaV6aZ
twvN7qhn8/GHW3u2pyrbATwLYiD/TE0tOtTRdTVoZKwM3AYkTN/VLHMBFxeZrn+ebT4IAyP/o35e
iHrkg7+vM2uNURgbs5TmsqiRDZwP+PYhWz3Yx5kht1zqyWeAEF2lL1FA9ieLQRvjyWLIy08mHkG7
InKzVTRU7avhuA9MtO2j9Gvv6Pquv8KZZfvKx+pzZeriASnl1Qklc9aS5HkUvw6VBH5Om4lTZWv9
kvyMdvVXZjn8PvIKELoYqCqZ/GdWsGiSNL4fjPGLFocJyAn18kCN8977ncxJzQbfH2UTRfn3f4kE
Gre4s8CJsgXApIQBZhRcGUN++vevKLT2q//7f4z/kVUfut7QuPd4G6hPwNCUZ0c11PP78K2HyvqH
mCNDneT/0Yxl3+Oh1I5kEOscSGEiYfJMjrK4rA41SiZpNMtvvBn5GG+zyvh7MsvLuluQyTzNAM7t
Kk3TdnmjmIfUM9S3NwlGff3hWuoU+VnI1shXomf5lhdgy9Z7F3s/lDOsZa8e6KzuH2IJiAzDOlJj
+Fq3B93P2lB1OSSKqXaHulFiJeVifFehbq0+hsYKdM/AuK9yfzjGddrhm6K61ACnAhX/hvY0tvmb
iOSFZ24DywgPJd5LemRmWWCaQGEiMtyyaUSiXkO5wCrHW9050ssfeMo329iQ5Zm0VaOX/YLGHMhk
Cs8I5TvksM8icCyAvOrkDfn3oU7ySxsn2fOOE904HncX6bHvxMdsglRvDwxIEAMqZcFBmwFc7GBP
w5I//vnLaN6iCTLd0RGMBnyZAwRk/RbBLCvsEdyOibgX0onHz20ttAOx4BCVTanhtQLbsGw7y/zE
VYheAJefNG+cN34GLGHBzighMxBYb4dXBDu7hWV646UHuYCqLfuHAsCj5U6WZY5NEyK/H4h81RDQ
roj+Up36jZr52MEXJnuZ5QXv/XVR5cG+U6zCRC2c4ygFJQS9vqVh5xrl5s9/P+sWKRd/P24xw3Ud
xzUt3b35LVt5Z4edOZr3tu/eR/hOgPQ2SI522fw/yr5syVGc6/aJiAAkQNziecp0zsMNUSOSEIOY
4en/hVxdzsrur/ucGwJJW7LTaQPaew0ocnlAPqn5cm0OrYPPTaSxghI3aJcOo85zH7RfrAJaUDGe
RpiTUKgDdiSC0j5/sOqYrd3Ohg+pJ4ZTkDWoZVKLbj/g2D4SlcjsrmLwaVe4msG5BSDibEVOYE80
E5qucRN1E+CriQc/lGIAfA0YgDiR+YHxUp6K0tIrz1XyOW/FD9HQ+IdVPnFJ6+9NBlE+5BxH8ITK
ac0kNhf//sFiQ/CJpeM6JHDC+asZEmazzxrEiot8qACCufP1cydleoPHA70XPECCrETKN61AJg/A
bPtqdePCCGqpJH6uddm+sAE5v8BOgVgG6iBKwcg9UmEjzx3netyknno3febwIeZyqu231pseYhAv
UF+DBiRvY2wnLOcZNA2+LXy/3qCQxF7aLgM0fJaBHLBzwWNJfMxpE9yywIVjX0ZmIb1ik6bQgV1I
Lxj3LJnGPSn0uJ9tQLqtP7dNpzlg48rWeOhFlYLkv6YUwtMZZEoR2GZxhavlvFBQ16W7CHs4cuDr
B/J029aHvGpuNPGtWweOcoB/N0Rg/5B38PXw4mxVZQ5KZDBchQYYCmDI957bsC+2AEXW0SUEzgV9
pBMQScw6JsbRMdiwoAK2WQMf3mTWYrJjOHyXchQLhxFoqs4HM3CJKeywj6iO6/V1+BpjziqYkoge
ItGf+k0zHJpsX/X+zqxpusxBGVkq20/sVakH2Mn+ft1rjDnDQ80UIXFYXN5A1fXODrqx3xnImcus
b7xTIyvINk2Q50QRv3iEA0sRSSju/ajoLhBZ+10CZgjlN2jxF86QW2ox2YAvopxoD1GrEkjNFT2D
wmdMuiWvgV2JddmcSlNSn5piEZZTc0pSEOqhaAlrMEWHp7iHjN7egjrakTv7S2tKi+9C8DcdihRM
HheyEaEcb+sSloVxN4g7YetgGRLLvudDnSKP5ZWPIvS6hXLi5BnesGHEq3A6WV7nr0crbjZt7pJj
RZxxO6CseyjG0N9BmyfcQS0+O0hfzpsM9SNxO7h2THEBG9y/Dqjvl/ueZ4MN7MZfnfj6y2J7bZsz
EFhQgDenZtKn4WsfteBFcXmdnMZSRdehzwt9CP1w+mHW5fTztOuCH9755fQ69OH9Xt/qh1f5cCrN
32umfnjBDwEfTs1a11dJq0n8+qiunR9e+sPMD3/WP76h68oguLHdv19ecW/6fHklUIAIPJuEDirT
7ucbV0hHjsKM7O64SGaHIO132JcpDRUNZ6mHPv4Bw5HHJgvCl0mn41JOnrULGneTTFUCmhMOlOl3
mHyl8Il0f3WZfq8GCrV2e7hd/Dmg2hKW3vF0/6mf0YTfVnG6HCC1djRrNMJeEe5uUZu1UeMCtjLO
4/LVZWW77lGehzImmmkwvIRODZ15Itv7PLBveFjp146joDWpbFqZJiyuYNOJf8yN2ybdE4SxFqa/
znW2H9s0h266p1/1AA5TWpb+wYx6clGSMHhpWt4eOYFgohTTlC8FGyDfLuVmcMc0hM4RlPZk1kF2
vS3PWQjytTm0BHYvvtP2W+0XCkaMTh/uOpV/NaOXPh7Qd1aVYn9pplTWW4A/m0jNa10XVJAGCHSR
bh1mP4rOB4KAW/fCp9WpSeEEK3sVvFkCSYUyAB8QaZjxLpXeF+Jy9pYA6ApNYs/bQ9G/fmZggepp
Ct4UAcOYxbOrUtYvrs93TTIUN+ahLlG48/jObPAz910HTLAZ7ZCk3JiBTwvg7p1FmRTIkOA5Zyfc
6aaZkev4jB2Y5IHyZ5qXsw7CxWloF9Asnal/86g51L/PTHNQw7B1afFcr1Lu5Pe9nPS91UO9KJ4f
SRnk29ViaHuoZ9mZu7m0vaxbsLyVZxMNKFa3hURGi5qrWgIyVhxpQFDuhJ7pwUkqb3tpdg0tjhVL
MWKCTNuchbHCPZdpAsSGRv3TdF4iudNOW11ymHkQx1rFXPWvUDHfmNpzOjlupHnH77SW3X6SdgWJ
VRBKwWbCf1BawQ2Uch1sJlJ3QZJUfGWDgogwUJpIycNoDXXebTjk6hkOE0cTMHVJBqKO/XEm/HDk
A/DAMiqSBKxVwn86df2adyp+jVVXLZB6I/dV4LMV6mndiTSs2tnQutlhy0tPFOoEqwb8xYcuGKHy
0Wv9Job6WXei+0nCRxjFj5uCS7YDfmbptVP+CmlKezOV1bgB0rx+TZFV95jdfulwm4XtN4R8bV45
qNAjFVBl7ZehmMD1B5ZpkUEafwHDX2gzzoCCRpbcXTIKK86wKvs9oH570UF8+oBHPkhmIDk7j4la
JxBpocM5YEDZeRw0vUhWVogEm8iQYrVuJw6hni4L80VP3PamduPhps4ABMPDmfslsMZzHrvWI/SC
yl03Ffnas0L7PZBHy6vdL5KhOhnD0BAIFjC48bs6yPkQdDJZVa6qIw6SZXs2I6pLnOHdjyt5SDmM
caMuz/0tmRw8Hg2+v+ibeN97Tr1xBrDwkFMI6v3YCKv+bnPfi6zOixetkzZgLrbKfzDjPkNSC2qy
2bmeoOyQIWnvDwI1Del5EPqfvpeKqRMezvxHYFKGRZmwdHcZRBFihQJouGLF6D86hGW7vK4g9DQH
e8IqTlA5/2amgnGf3vugYpmZpguly39/JRbiam/Wsv/XK5nVRFKW/+uVLgHQ0bz+TVPff/cAmYar
pL12YWN2oPPBAormchbLdCyh8I+2OVza16AJMPIP4cW4aEcIo10XMGcfomDCu4B6tp+eZOU9+oD7
rCDzM753ogQANk2eGx0k+z/7lSAW/GRq/k/9tS9RLyqhiuxUyTd8Ra2I+5ouLBZj1dh6LWBxcB/W
YjjKuT+d+vE9rsUbeOzjP/XzsRvua4ARLvGtTO8c5POB/LA5TRZw+a4iYQP71La5D2K0m6i1AzWq
6NJ2+rY9tj2kepbmNJG0PeJxV4F3AFs400dymIRdhtXkYxGvEvRQQ4L+Ou8yYMLNoSLQStUjzIzN
iqbvEoMc9F+vmE38C0njdHN5Lyay8rTEiyUN2+R1fH+pYuPOBK16Dv+JueZt+sxBzRXya/NDnxKb
pLfqHSSx7y0N1Hchq10eh/UrgwfZ5LkTENua3uDKB+vMuZ82GVkxV8ttZlfNa1gFJ0ABnfumqbsz
ikRfkMxpXgsXJcHYoTGchzBJd9OrGkYfRq9uee+M/i2cBQWgqU2+LiSMFsyByX7c9vhJmBbXqDLA
hBDAwgF6CEC8legwvWCFo816uAxcQ3MdgqvfWenyMslEMlJ31sIE4S5ezk69s05kztS7MzklnGl6
BzvbItuAVkWSVdeVxULZebY2w9dDnk7hohlrOIvCUTZZJQWsQGVTdqCf1V6y6rGHXhRlVi3jOWWe
AmC00XBsYyih0lVYpf2eWJrTlRkGTwLIe+tzb6fK5NEEmAlsCCxAcqZmFTeht7GDuruzA/rTwXPa
u1JJBXUoqzkZfl6bV8WyR9F26XNW3Y5D8K691noGuETsWV37C9NswFxaoRIGmC5n1nNLQLmKCwoW
1BzsTQrK7Xl2N8JT4YmKW28OMgvmifduWmZBz879hWm6KD1dFjRNq4TwRQtlFLOo6ZoXLQDmvhuG
LnzK6Y155T/fZR/iqc0s+uldmmblJ/LDu7QJMM5A5FwWpNik6zJ5+fNdCj7Fi1RkXeQzBSfCvPnW
p5AhN8KsRrzV9F9VXf9336A/T73G4ppLF6HnWSsrLEbw7QC6bB2NRGw7ADM+JhQON0D+XUct1VtN
FGfSWi5o3pVvPTwRdrqOg6VOK/0m2/InKrW4G4txPMsSSSIVlm9lq8IlHgzJzjS3uDT+mtrFEqT8
eSq2Az/hyDGcQd3vdwI+rFt8AM7+epgAh4MOMrxwV6YTP0lYmJhT3kDK+vEaCrNNtY6bAbgcSJOB
XFYvQtgX72oBkQSo/RYO3A7ZOPBDWuNncMTVnx+qwXaSdaKAlNZjmG+GPKhuQXbJt8kATayYB70X
oYBU35Y609tegQ/I3b6GoL3CSDF4zRYQ5vRXp5ltoiX4FLgYQ4XOBJolBhgag3bF4R3Xq/FQpu6d
ykv90kM+yyRMBQTdV9KmasdG90O/nAAEQGVR7fy5f6oBPguS8V3N/SYemkd6jyotu4jMNoDuCdci
u4va7G+Rpg86tL9DjAgTjBabI1ENnhwiAMpjjevymDsbgB39JZMOW+JZqDk3nDRnMHTq0ywpEocC
BvNmgDU1FIczx94qUkNORTgwjg5qyJuJoTw2WZHhDjWfdtBi33e+XF366JhjGDKMavkhksfjEekT
KNvOw9B8LY9m9HN0x1QLtaUiXyY5sqORGf9waiaZ6U6BhNzofqVW4wEKMY4LOo3t1jSnYCyRAfHs
yDTzwvceEvbuB15z/ykeT9Peg90Fv+KRJhEL4FA1zL4mv012Khyn2ySlEEEj/BbamtOt6TIHRoH/
YoAmR9c+EzK5PurNpEGueJ5/nYarYxzhawvRu99LZfPZkDtPbQdR3+tKzVDYty4of6PlJDfXhSrh
M5ind6trlzlLAqJ2jSLfr0ubfjgmpuvJgWiTaU4CIJTI5bgcj4M3XlYxI+YFSTdX1Rrabk2fWcu8
w3IUuyB1k+N1eWZn1g3H7uvPv0VB+24v6PjhkzJLW3EJWlyRTSAxgk5kV0m4l5lC3RzY1y/+5Oy6
XgzY4vTZoq2T6Tt8ZERELGRpncDSMNoEhY3Dh2/T1xaEQTraH2u30WvupsC+sV4vCi2mN7sl97oe
+yQCOw7gdAGerI9Mryz9V5BnRiTyHO+uk4W79vvAOthlxw/hUMK4ABXT81ClYpljq+WUdNhkXVLe
UKj2QX9xPq2HDKLoCpLu1750HhhDqCmVOT2YsGpmyZv+tlElzBXlATvTaREyPjy7XjOCnlRbb47y
3uOhcb5Nst4XwTglUJaXkY3nHRHJ5GeDdCP4vlDTiv3M+xZ3+XuIjdt7AyUSADa5e1OBFmPP/LPA
yiGoWkN8ujHsMdOZzqw127FvrBTy8wEATjfefGgL2/sPSmbw2aXNpSBBUOrgZ+S65G+SeL7Hk4kG
aXPHtPXUGHCZ23SHej6080GJBNYN9uitzKhhOl/j/qnvOjekaXWIMyAri+8VarBPA6vi0+9WN7es
NPuu+5JcxuZWVtVjRGcrsaS06IMLQMhyZB1ZG2VsiOq2RwAovk0pHppmmtS2aB1yS+WYLhong/fU
GA/smIw6WNXzm/9QibzWIC+dwknsReqU1krGfrsYYis98T7w7iZafM/t3rkr8iCN8LRTHkfkWFYN
6flT5+L209S4xfL3FsqpP8qsLSOpwfa1aSXWtXRhipxl7D88x/zPgmkuDQIPxRjbgwuCA2O9PwvW
oM4KmAp25V19sc0BpM5+qDvnncsJbj7MfoNcnfPo4e/Y9Hknt07G+8d/C8BeQd6MNtFH2Jbh8yPw
BTQ3VjnfXc3tktAGiPeUNetrn0YCf1fq9pz5AG7mGcwStJDkKcdWLoI9SgHuh+temtdRSB5Ac9IZ
53Rcc7as40AtGIMLW94zeAzsMu6VYFihaQbgguIv4YtJVtc+qy++kkbrg+mKmwpEbih4cg4pyRDe
Xod+ED68NnAW2xM629/t63BVN/c85wC78qb5D99DSv5WL/NQKPN9L4DGRej87RfFGyqlM+nunNrI
0rozL7hsUYKJCw1BoNZOGQoDYssb0h0a3frB8jocq4mTqBG1c0TqYunJnsGrpeyXMB7oHnjvq/vR
eUPOqnto4xyGe/gkF16VdlvTdJzBO7h1CAL8POrD9vEBWmjQxuLhycxKi5KtZW0/i6KTcDXHQkWe
Zfeu92oa5nXGevi4KsetdakcEGW5whelaBrdRDU2VrBlTqqjOZPzSJil99JL441pXeLMFNM2cUFf
vhe8q3CVtcZ1qaAeUyJz8+YSWHtoVb84vGz3dWaPy2Zkzltijd88p1J3RHN9O05ITtC+dd7k0JNF
5dXWAdQx9ZSSfGvWMcvagAxu4g7uJVBuTa1pLSHHexwlhaO2BUd0GCPuakgyOCfTZw45Nni4E8zc
tDn4Ms+MmMl5QWDKPc/O07DdXYZLmQfbKShxs1fDG6CS4utYNG2E9Jp1hgGGdygS/BfNAMu+JhPQ
lq6o+ZrkHtmFVJKHf5hYw7rh4I0Nsv8l6d/D/hv463CancSNgVLqWfwW9aVwCw8QARzcX/BKMwBx
NUgnKfxaPw38uYgZ9MMWvqx/LlIRLz0ULH0n2KgNYFW8tBMAtXiYRkJrRhPM/d3c38/97I/+azxK
wR/i3Z7aL+VErK0VKGuluvCyzjXerO9nlONtZ/0y9rwyWyY03+CaMELTAVfFteH+st8jnPbjzlB6
06aDGllLkEpPjlDoLF/qgY/rQRF3l/OS32cJzF/E4EHK9q+IMACy3ETESOTc5870KwJSF0dkFf9l
jYLIJRyLjzIOg525RAJe+etimQ35MwCFwa53LNhfzE34zQS7oe/B7jXBn/rMRfX3tMJSEIJg2Imv
YjxHTQBueDxdQimTMTyAwTtRAge5SoYYjF9l6exW03tDAh7TPD+3YsjO8RzG5zDVDN4JyhAJVpTh
iOpyM96MRdhYDzr3ky1oWSF2V1Np7dmfB8rgqKWSenPtpzkKr9DySECXBPVp72sFFaZ6zw1j0KiE
GdxIPJMDfaNIZjpN25yx4gRXEP80yG1MnPSmmjxyI/GsRyIrTOgycKsUiqvoNAeU2TEi2MbrqvQm
kRBqMP3xLNlgJijSbbtW6IvJynVPfvFS+ZuvSuZZcIAJ+mD173v4sYS2VNWBb8cdNYOCoQi7nIjt
L2QntAe1JrS11fkL3LWsCCg36Oqx6gS+WgfXXmaxlZsWbnRpm6FuHKuTOcO1sD2wcFgIE20GIBz5
a9Q0AVm+r/wY6I8UwnVi/uHPh5x0M+kg7u0FIKvx0nQSvxA3XRniIKMej4m4/nsqEhKPXjBiAo0q
RfZMD5CndiaagyhTNBvTtGuIT7v4CUY85sN9TE5xrJoKehbg+10PSM7rZR576SKxfg83qgEnUE/Y
bZpI076cTXReI88erS6pNiG0bvaj6/ROgRx7cEjxLz3aY+PieUNAyducIplXLAvtTAu3abB1+jBe
FQQWO4DFRWXc2asP48Ad/DW/UOI+4GO+/TBsJn5oowoZ9RCSPCjPAKvntwAWoHt5M+YVIejd7pOQ
our6e+nLu+ygGrcJev/t0wzTLM0fgoJmsnJziHqPtRZr6E+7EVQ+nVtzIHYbI8NNo2Yo3UuX6U8D
N9npDHud60A1h/hNXaymAswmBpFvH8hjdAYQ5I/E2AFZMK8MQLOO/r0cHfwNhuYzOySEeq7vw3vj
MyRyUH7q1mXZnsG5Bbgel51b4sFqB2L3PTaSfnWj8wl607SWz/AxE7hb5vaPJDhYwFn+HLv2BVuN
5NV1Zqn8FlfAhPB0oVKUhujYqJOchbAGAhXPOny2B9bctEOAH+Xc7fVQM0fyqlibppkkfvwS7Kp3
et5AjAGkqWGEfobPCbm2zBjv6stYwRy+xkMVQIioVNyaQ1i7b3gs6HaCFP4+brLhgHQzpEDBHkXN
poVArw+xn3R2UCyKH4Djll+dgYaLIC/HGzGFI4DrZFy1QWy94Pt8NLaMVlJ947blP7ZkfBwh3z7c
AVfe7zxnhNaWYO0iZpkDuOFkw4YvtI+fmpCImbb//i90P28SqB8w7A0YFM5dRl2jwfMB1Ro7A77i
eK54HMC/gmalc+R9D0Fh0g/rNpzASRiEfrMbskpy23ny21EdCWj3C6tDWAAP3Ugp6Z7G0AaZE9O9
ctoFQ+bqr3ZS4Vl2AFQ/GMiyo537lNEjBN/qN2Ac9iijlE/hIPq9yn22pJPD/uP76bif96vYAQGJ
FngUBH4nJPYnBaHe8vykiNvkMSirFWnFY8uIADc6bx4Sm2yRJA1eWmgo7N2WChAEh+AlgQLcsoHG
9N6MCiZ2ohr1w1ADk2yDk2OiqqmZtmMMwY3HFiIc55pM2THx4CNsC5t/JcEUFRmlb0GR6DXQvPVu
SABYsoR+NgGFjRQJATD8DLHcbAn7WH9dwg7CtrPinjA/v68VT7ZBYReLax8SC3Lh2125NSFmYOzk
IqSOOruKVxse1M6iw9kBqrXfTECh8hFk18KJQi7qY8i0gCe3LIc15Abh/dmLvol83b9Aky+DOSTz
3yCYs8JjL0pgNrRuA1e1O68a2bNvg5079+cdnVYsbFr4uXhqr/kAttywT+cf5jgVEl8HJFNMM3Cq
fB2OpdoYhTqd1NAC8kExh9+8/wywkocb9MsIANzBxR8bD+lXYDaTcsUJ5VE8i3QJP/7Wh2mObVh9
Fg7kVzyIQ0RlmdqP9WSxZQcV9tsK4PyNxYNw305iOiRIE2wCOJeendQ6JC7p9kml5bEfl63tdcfW
r/ujOQPM+deZ6QPBBqlz6kJJM8waEMMgPvrvPzo4DX+C8VAIfzEy48ltXDgDM/7hV1cPqhmLIuOP
gHlkh1x57ikg7Rb+1tATMM1RQtqHxy2HAqQkp6xuttmQ1XcpQH238HRaJInozkXGYHBd0O6cpPif
mTPT92G09vlSVh1E8N0sfFBFs6IzRhnqueNxGgGXg/UOnl9BH9/UopJrM9rWY7nQARSEzCgMmg5Z
RrN7IM4BIBipt4kzZ18L17mpoJz/oNI+3ZZF2y180vIHXuXj0dfsa6zzSMGf6CluK/9OOckRBRTr
ObVLfkwtD07oc1N5dbtxIZGyMs0K5SKg8wQsYeZRLvofGrZAkOFEa14RQthsf4E+9yXyuXel1cbN
rohn6R4Y3pk7Alxh0wXzJnbwzTesrxe9n2dP/SgCeHn48KDBtxUKFNhdz5M8p4FBmbaaXR30ND0B
vPKQU4iDJTEU29JR6j32UWINb4fi1cHPn4xwuyhsFyAnZDMJg6v1azEBlGXHfb22WQeku4e9yQGI
au/gdAIJhnoqSnDQoaMXO2HGl9fxIne+ubKUUeWEHbzaE29D5we/dP6vhyKo7oKUfXGyADLxv7vi
wfsCfgYer40YQW65l6aZZMJ+d40DBUrVFM/HnEHMruzGXVkkBXC2eAUTPCU5mGhjBg76/IIFpd66
hd7AGkY9EFFm3ffQ8nQ01mnyZAPttCpQMTi1CW/3qKANG8hW53dVDNMdSQV7S1t1w7LS+Qn2EABY
PP+WZvEUBZkVQ2sZaTSKfQ6wRYM65LhMrycAJ+69QAMeg+/vl9n4JJU0eOF+vsd/mZ54o7xTWwY4
m5uDncNEGTI8K9MHX26NrVbv4IGZrfyJOK/+IOEt7Ugyi9/198PPMkYtHdLq3ncIyCwm0vtfKu25
kFugwy2sjcQeb85ap6ixP5rYnEsd6cCFVEZPq6M9H8qKwTqzs1qkM3AxqmC4sDGtS8gEVEOfJ+lw
FzMCEGjSuushI+3S/FLM78NtYNJTaXYGFVPfNeb7BiH56ddWDQyxVTyp7nTdq0EJolqDi9MvzK5N
jzey98js+JW8cA0t8fnLSFMUBt3QKqDFXEJqqIblkouva75hia7Wl9fxPGHvgi6FrH4CzmEDhaVl
otV0n6G2Ry39aO7Uir6VLLs2QKrXj+bBCWFmJA9IffSzbP7BiDB4D617CB9AprLm0AAfJv2TUmyw
JzBpwyB/9rK2/eJVLkSbUqneVPwMy0/STP4i1Gm59WNw6oesiteORkzfyum5cES7LODgftvDeWzr
wMFibxWWOKEWwFaii5uHtqjjCCYH4kuN1Pj87So7ld6Vc3qRqwzKQ3+1RjvdF1loQ6h8wt1hTli6
EJxZsTjhSzE3yVwDvA5MTPEl7ieoGHbzjv0abQLNFAWui5B6WPWoAu7zgkNnbz5LdFfBTReSZCYN
kc06ZCb5YA6XrERrH/w0cw+XLuXmC/yBsN3scUnv2j7Z9Ulgv/0MWT+9DXYvdq7O+pXFS+ctVfpu
IoV4qJmwTxB7A5N8DlZVwhfeWAwnJMbUAy4M53COJy1uDkyVaRSkibdULUog3OXlYprAQ6qHZ8vL
/e/wAe4iRyfJQw9rrU3XjcXOx14rL+zmYEmqoFKeBKdEAuFmzkxfP/eJuc+cmT7BPNhJJMXd/0Ps
v69p9frjK5r1LGk9ZxmHC9WsXeeLsb8VU/OrNUvgUa7dbZq3cGOfI8wBSht86cwM8msf8sZnko70
2MO2aenkooR6HaovAx0eY2wTtw2xkq2bkukxa8K3utfZt/8MUACsgp4Z+bkrvyNju+MaNSnImQBj
5ATp0QUt82QnOl+OUjZfrFEiQZbJ70GFWuaEp6y7vOjBSYcn0GbICvEYZmDE1YTT2ya2vcipGg8b
D1QrRZYXTzlPCC6XNN2Zpq0Gf6kgvLFBsaJ8ylQscfFWydqM0syfNp4Xuksz6sfQr++QxF3kAqTt
IvNjVFNxKyzxTI3f3DCiID8UX6FYGXVx5n9veAvRkjj1HwpgdTdwGfd3JjZMoWwaAKv7KbbMB/9B
z7HdHBuGOvgPKs/fXJqQPicepEI9hzEfvjmzfteHR6m2cYQd8tZ9uNzbUM3elDIN1rbXcvjKQTcZ
irnpj1F+07KvvkEAGR94Tou7IY2HLcAi/dbWg76TupGLoA2ab6x6v0yZefbMS60HL2vA6Rm8ek9w
67ihbEqXoqnkO+vqrYm1xvx2xI/26yDgGsAqVj04g+PBZduCo6wDMWmo+tmQgPwC+fPHznHyx7jk
4S7ENnFl+l2I8sBY50vfjhx3wrzbtWFwhCgiP/TxQFdQNZJni1a/zlC1oqseNmHnPKV0Nc5nSfxW
uARwjMaVKyMYgu8ubKRAt0Hp0KOPblbDUgS6IqJHdtWETdxu/+PxNvxzT+k5IQ0oROBtbC2JjS3Y
J3aVizIyxLSL4ewQvkPJ3t+DVufvzZnz++za1+AtQHgo3/5T7DXsOv//qw/gapQNILWbdKU+SLhc
llE4jPpg2sF81kr1OOZNvP7UbyJM32WaaTPA7cvInF7HzTK9DwBlNC/WpXYMMdq/XkSZFzVt1SZf
vVA2DQTucjtZ5iiO78s/DymeGPZ9zQCimQeaevKwZ/odY0ZAxvR3Q/N07f40ywyYPnMGVDPNomv7
f867hjCwBSPZwPTKJFJTltYrCVWuRTEkyLP62ot4AOpcXmX/IbvnuoYndtX+9bAvcl08/BDkJlzH
tz/zyOgwuaygVXDOHYJ07rDMOy/7LvM4wTN9oiH4p7wtCe10O8Rece/6wGmDyYVrFC5umc6+j1MH
nTN6MgDRBEZ8QBu39jnD2I2IOWTbZuQoWHwAGSn5a0BZ0Ow2A7zEAIeV+RmlgqlGwTZL7R1kLmoo
cGS1jXJLEZy9YQrOFNbmW16BjnXt01VjncQ4rYB+b63IxMH8ZU1dRU6mZQ4BHA0id9QO6AZxcDbz
FTjbq4m3bGlCyPwSpLWCy0uYPhPXBd1dMus/TspZp5bDHpKEW+ew4oBID+SlS51g21ugIZmmtPi0
yIMh3pvm3yeNQsKUV7FvV+U5OCWNQeqdlWzUsQi6V2haA94MVRKkZ5H+0Xg2W2oKDC1ICsFrqhew
LtNvI2QKwLwbxMokj0isvwFzFJ6LOMtQyC1mn0IklczsWU8BnC9Cl1Wox1PhWQCq5qV8InjgjDIf
kOseJhygtdOfrArv/CaVb5MD1zQAl+gZrlZ00+ks27cs+TUdec9f06egupdpduI5KjQQnriD3Gxy
N4hAPckUbgZzt2i68YT6UxVdNr5EeBs9gX5nRqsgoRB5dau9GW3i5o7Ma3R/rQEUUBSLPiQQjvFB
WyWtDZO9DvhINytu8CwGikOmg+Km1yW+NFQnSw/oig24fp31YDk5VIcgxZsG2SOfDwMAl9EwkuZY
kzZ7JKE10yZUvjYhCqnyQ4ZLFfyzEAyafPPgYnMzN0y8Tgpkh93K3sXmBWrK+nUrh/SSxws6SMmF
NbDTWgVH18rh/Dn/KwIPtrkwbLGO/dRPj/hLduYfDDZfslFSpxuTFZynU7ujN7wY9oY/cuEby7nS
BAjF8so44bHI4TnxYj6Gag4gmunLp3IhohhCMsvpr6l9BWqgP9XdzvLSAbw4HFzK872esl3rt7+6
TH8/N1Mu8Hn7DdizFLl90J2mjfkgnDzrUAQEq8R8JFVl8TsK9RzTMhE0Hu5sNjQ3pmWmZyIcL9Oz
ru12FbYTUci61cTCfdYW8Lpv6+Y21dDc15yMr6UFpAHQ4GrrleX4CheUQ16y9qEALeWWazjZAs4y
vWbwSvmfYf9H2pV1yYkz2V/EOaxCvCa5k1m7XXa/cNrdNovYQWy/fq6CclHOzz3TM/Oio1gU4O5K
QIqIe6M6FsB7wvJGRcN2I5vCEH9JsRXl+5JHZeDIuuZ+GlZoudSHqAI+Fqa3cmsncbWhBcsUnxaf
hJysJciio5Wi6kHDQ9MPi0hmBdBAGJB5JoddZwZkczTh8r3bIQfnqIFmZgW8btaV/DwaApTaP/XA
KAUxUzdFnZ+3YbojP+SskYuhdegSGa+WSkgg+ugm0JMLyTaarrcSOR3UZmBLuE1EXAJWfhwPYZj/
vcJR1wmOiADjB9w+9WFPhkHqxaZuTXEmHQ3teLDyrH9chDBMg3+KI6O/uzlsXl1zxu9c041A8Kr5
3IbxFsUH9VdVYnYU3pjvHSXinPne7rTkGe2Yxd1QoDd+mNzq67qc4yvxGXwCh0gW33PhTqj0B3NZ
FQ0ojZ9yAc40E6nVVaYZ+agVYKuZ9+RHemEwtgH04LQdTGQXhBaGzzTrqkZbZs37rIpFfJpDBsym
SBRo0G/rA75QrFf84RyII4t5pumj60W/jtXM7+Q8Z8DSwnm1U9sXS7YCddw8X1YCG9V6jcXLOAJL
RN39zb9jFclqTiDwHNHQms2VeUapunn2EsBG+WVT4MMjE8gczn2Y4GwO9kXphDZM5GuokuFFflvw
HoZbKQC8xu5vgjohXJUGWfsNoELb/Qp/QgArN6KM0wfbBWWbhg6VUQLsgIYWAA/LjERptqCInPrr
jf7G11Z9RTEaG/fotPq4njetfXTqvnsY2qn0hTNYwLMW4YvVhgd6jHYyzA+8keGenrZeYaImmMkX
4KWn1xxUNctTeF2euOCHRbPTIQ7BCW6MT1Tz5uK7QKuyT63KZv0UqFIOgkCZ2aefbqjC+jJWfIfS
ER2g3vxz5k75o4GqlCccA0ygakI/NIk0VNrU+LzLQpXr7Z5Ih0Ujw/EGyqqRlxvs0O+rBCf/afy5
1If4GV1J4oIuduhdE0flmdVtI3zFA/gU1TKXBjyLLZ6BIHRGFrfaRmZU+ZoS9SlR9Wb8HtyOcCEd
+dlt9oucm68hNsABeVDQJZwKf6NbrgawmAooNZ7YzCXTjsiTTAENjZiBLrLKJqGNrLJmTG+eE0o5
9wmbv5Nx1S8RvLD0cSz9J3KzYJwqZPfUd6Aon9DZsfFSpzyTKHW3fLCT0ieJBnA41IebVRZr/xAx
avD1zYAXOUo1RCIODMmyHYp23U1dJMK5M6xhn2jjcNa6ppvOyMDvAOlSPaas4M+qaQXpFevTu2T2
zFwkACLjX/xRWm3/u3WlrHVknTTPl7qZfHFBpxVb/WuXGvk1i11krpW6Rcn8Dv0DoFVUojN7TyBY
ko/YOfVPTHRX8sJHKz/qTqchCQMvwKYkqBSIG2RiltC2XvWvtha+hUY7Y/ZsatMYTCzv7gY1gJQx
3Oioq9lnUa0b+DJXb/Ket3clmB9qIypPikvJPHgd0luNm17JY3EOo0wGk+ftixnV5dtlbT27OGw3
EjBwxbqJ+uURuMGGZvqZnA1cQMWm6xeD+3bp5QrvFySXfGhQz1hb2gGffYcoihgO6PLksY6HZwd0
KWh65t7RM0JnOxmt/TpYve5XIKI4g+TIeq2AmUeLQOCWPBa9CQTFLwz7gqPRuUeXZ+g91YFbEfTY
eC8DfjFgTS/mGV2pShnRlNXmBRUy6GinNav7bYxFLsLY8+1kHH3ypJg0s7IcZdLr8tXyflfLBVcX
mn247GJvercLdDRsetmdF9raYQUAShRwEEEF3ejIcKN7X197BVuwhcgN5d9PEU8Bw+ha1gMfq8rn
0osOJJqobnkoI1YiOYraVNLRYKRTcfW85IgsH2DWSBdx82SaOb+MLv4IN16ZvYWiKDUIEQJ02zw6
XmntZQwohT6K08e+rhN0l+O0A1l8VJEaRvLYqsHLmR2gUmDxIL1Cmr+zM/zHVotoIH2S/FXPkXO/
qvtEu9iDN15WVaWDngyFhOgRUeHJMMkCuBVpXB3W6+pV7WzBW1TuPJ7UkW+p+3Vm1Mysseh+8atT
COw/70QMqROkCXtc/1l96aJVr0P7ZNq9htWQfTUlWvPM2EKCUolMVr4eD/NnoyrtoEN9l8+Vvuo6
vkFWaLw62Ge8VAhBejF34lADXWNPy+NqAKQleDvRSORiI8bsDenRp8t8O7KHU9WHG80ah3sNx4n3
6MVu/JjX+T4cOHTvhg5gZxujr7UDGbiy0qwarE9OAd681Zf0CUNeBFwXlxs9iH2AkuHdrepoTuRV
2oq8CbexXFfdCx4pUeDV3Z05mvJqWt7GdYwMsJjtx4F0riK4JQO3trIY7OB3ruVvVvIJFRWS1/s1
7OqGTm2jvb3qgHzIoYlnbOt+uZsbcaK1FDVHSmwL3iuGalTc+zi3ICRH881o580JFb3pRsb6+EBD
l2vjwwz8AnBvTHerXm/Qwo9G2xk/DPiCZnd8EEj73q7PbWR6AI5RAJfXYJcYdWZolZlEtB+MTG6i
aapwJmI27GK/D2OU1z1q5o3TCGyGExlo9eK9yH2NBrBu+EbY0drsWU84pyCB8KPbxml2JjqGdqRr
x8p+yrLFgTSFnIEPb2r6jvxtPJOfarSSK3jqSu8YNuqi25TdCB4jHopjMoIv29abDM8zNLHURouv
X5RQgHcIQ6786rlBAn/Qqj3pWoZyRezTsDhSi0GQARmnqQmgRE3s8jctqi/tMBfBOpi/imTwwl4E
dcu+SBm1+1W1rjJCD+0oym3V0ewfw9GK1ZnWxh3oVlyJutFWL/DF06M8IbTb/iBdAJJi14D6hF4D
1ATwPAu/cNrmsS1sgPe/60gkA+m6Zp9m5bFJ3OsM9suzoYYytIDbTlMarFEASzSx6vC8TFfT4lq4
EcOmb+JvAT54TbNsDio8rcFT3DxKvd3njo1mNbxT8VfrWBcUeuHgjaZVkrBqWyfaI77Dq6PhJqhR
4naEVBhNlXs0AeCEIVF6ToHn7vQZrCn2IHtzwPED9eLR0MUcHFGSHxuTARKSdEL18VFH368upCeV
C2KLg5GwJ0+LsQmaZgPZ9NoA5CFEmpVKpNnvxH+xzBpzIwcWy/Aqw/K5Lyzj2GGzdsf5oG0bQ68+
ocoPzxEQe/xlWg3eGiX+EPs0P8zVNH7TOOpaJ6c3XgbHLXeGBGaqJ/MKHDItP05aoS+R0IxZfQK5
E5rCsxIMij1eLgDhty9VN74NgKowd0nrThvSkdVFsVu1JblQjh1QbjbNlDl7HVyu6K1NXRv1OjWv
tsAcBOB4e79IZKAQY1slcPw1+KLUQHp6RDUQgNZRW2Hq266K9EucR32gtT+KAh0CG1LRoHdlCszY
eG9oeGAnYaVfSL/4CSWHHrDqNzEy6N4YzWfSOaBzSs7kKXCMEsJ6Ameu3chz0sXY+6KxfThjMw4M
EafoumMLTsgzqlNCC+wBk3JQtv/QkkLO0jUCcljDrP4D2PEMnzwBySv8iSOjLe2iBXaL1yxDP5h3
3Ywuzhs9iRmOoQow1l1Xf9I7TtpduC39Gz2JIOZDiiqxnhYJAG6bsrcB3+7jE7+4xtrcjYACQyXX
SSunPkBn3j1qH4dDmFZ9wNVAM6tBHzwY0zX5USY7AO7vW4mGQkdPqtAnd3KkgBHSn6G/BiILaC48
gGP/XOhlgB7akM8ypZXkyQ232xdu1i1vgBC09g3a+O/oVTDLuDnObADwigUiBHofOLYWtNaU+0MI
3scwkv1zVOXioE11jSKxuH/O4mp+mvD3CRrG50WT4RMxsVtgwCgH8GSmF1TD/00SymbgVtVIt+Mj
aZFQw7sEJBFn/2OARsgvfQjeFJQxxYe64MPVKXIcpqmBRBqGCOgjXLmMaCMcQKAOx7oE/gpZRoHv
4WkAmyA2lj9DrAvX2Kt1vcAaYRzVo2CJrcKQz6QuvUYQuvFl7EA8TqhBfEzC44ivLAIDouEGIIjg
g8g3HoFap3xXFS0gkWbkRuK77xpS4Gd3fjtCZRK4y2XSvuDUB3WMM49RiBN6wWiH1bPrVi8FAYe8
60tjqkBY0b64pgNkmDFGfyhDQp7Npd9V9qFpsYVBqA7s7pjZg5D4k9bMarPKNFuUZF/XkDhPVg0g
Ph3YDu/ByMBAuPIWp1IWMi/KVSYluQtrNI5cM5d7WvW3t0N3u4RxRvwqdM+yvcZPjdrAHEjyBCy5
UiOTDnV0fqjX+omkdfiAXknKNrV+glKu8uq+AlqqgK0cmK/pXzQ82D97k7fL9cL56vahta+13DiQ
mIBqJi9t67XV8ujsdEAiIP1kZp9nfIc+tXoagfsTuwrSF0UJQBXwpFy5a5hPcRm9mE7KvrocBRKt
elcMhnHHgWJ0V82RcZd0+t+VU/THCM9BF/XWhXG2QD3HlMeik8zu0DlcTNj9M90E/8zPCKlvhPH8
5mYXpr6bmYYzM7UWR4fIYdG0Q59AkxrgBx5wHreh66LabgJPj/xrRlrmTuodr0bkydxLrzlJkACr
N5iEWQGD6F0mZZGW+PqkKQ1kXjxJxo6i9tNkUuUf/zbGGsiKcLJm6SieL8A/K2dt2giciu1Q+Fb6
qA4JgX07oMuDMfPrUOCTLWx16yqEZ02AFoj1IAFnAnnUc2lfaUYuNOun/C0UiTQU1WNifqZOzK5v
76p4yq7UuVm1ZnyP3qMd2Wio8fY6FtMY+auunSTzuziOD6vu10AAOx6uRsEOqHgDwphA6goFzMHQ
eyJgPXI3Pk2lFk7lhqZk57IRweyhdM6Zcm875Y6Og7zh4/C/0iEh8baWlnXnaQrx7n+P+C+CVWAY
yVF2hpugaDrH/rsp+mvndnJfxglaxkTIHrtQyk2Sop23bgXwrpzhNS8LuWehbgKjy8D5lwm6QdBK
x+ekjfoXEYbFPgKr3y5pHIhllKD3uB43ZNUBP/Togf52BAbMCw0AkD0h65A+kL9uNCg1M7GXJqOD
z4QlGvipu1OUh0CeKzqAPrkARghmDXRiNFtFFBBI0HolyY50pmu2ga6GQr5kok6u7eSA4VcNDCxD
yKE/VbxDbo5UTZptsGtll0XXi+aEVhfr7FkVvu54gUYs10gCQvT9AOE7goMWmDdn0pcKmX01xgUH
uGjrGX6i4Qcu3fhbKybQIUZtcc+zsb4WaKLz8bxMvgHpaleAbPaLLAq8p5kAFizH8WsspjtycBNs
iGhliErexNPra6VQAsoeZFrtkP2Jb1GwuU9xeTepmWuV0+ktFYzqH0fbdFICaYRwndT/jQs+/QHA
BPheefGyyTvMtngmSUug6ghF6oPjMPHKj6y5334whd1YH9MyfSpVIpqGNEKh5tg67EDJ6dVAs95o
vnPeiOMiKRjBZZWeVXdW6/7ZaUIuxlSpnFoYYCFD6r5l04SXZuqdC8dtX3rHchXaKttNdd++oOQ+
RFoonjZkzYAf/IhHDdjYs7nzUYN5xyszvQ+LsnsBs/HoW6PLj+SrO1l/qFFzvEVSEmcudXyKUJZb
b+Y2NgOiHbyV48bNTjj435N19ZudDi9iUi6DVwElgon4Epa6wHu168sXU9SqYwQUr6ql7boOOQBs
FlHisDVgIE4m46q/9e2BatcL+5Db+HP4ndu/uJbdISMJtCFQEM7OuLHnOtmtKNq/ReAm5Y0PibWK
YKoI5KJV9J8RkFKoLxxB05bozatAOgPIosz1Lm3bAyC5cJDxb/MdwJ1t8A7OWXhZpoDKCS8kCwPM
PFrinT2OL+ctLX5z5/N3kCuKwyJSxMWsFtPM4LHl11FdbimgGxrVRQd2j2cO5QadOyLosO0qgYOG
h7UpnTQgpaEsEzmRksyZM383SuGqjh88/n8b4kO0ZUq+SYSHAfqZsz2Y+D5Tq0sdmx5apOv8EneF
9lS17WehOpL7fPyt/jf+FKd8j5NZc3OqgdAJnq9xqzIOn9Bq5CCXNGxnL7JWyVBSPs2LDZAib9Kv
61A5cRNlXads2UFronmNul5RWVdfdf1VerfRvbkoFOnNoog2cVVvLaHJTdrWbojWvDoPpBoMp0jT
fTcBR33U5zygGZeZg9aBdydwQk4AUpivjAxuC+iMzequA9IIbbJjueXd0F5Lq5d7gZoCVHXn7ZV0
NBtb1l5p1k5RE2gNNoJqAVMDzdwarLHLMr2eAws0CadFt0ahWQP2W5xsoYHyxrBeg27DzT2k7dVt
rAZaQdd8v43GA2RcX0m0Ls26fTZap9aPNLVo6knPPqNztnrTkon1WoJqM6exz242olSNps6sN8D7
BHSCP5Z89GkpbzQHrBEqyhJQ54bYoKPWAexKXDz0XOTHvJl6sOZW6AInJbp+Ad2nAQEHQFwPpMLj
+M2PRBrIGjeAZeBmHKx6iulxiZhGWyzryap8c2TZgnDGpUmF/eHP6yvfsAdPOJCu3/zW9azysqPh
GP2Grroa3n1X/RpT4IG9MxVrkbYxhdnsBuqUN5wOfwCFW+36pZE+VCcDH+RJpU3GLNyibGSHf84U
2ImcApot4jiD/We1aMYAbp0alNaj5M5Z1Bk7J2og8Xc6chns6ZOu6YBTePe9WUoirScXETF5AIaa
J9OTqKJsowFqDHsvduVFE6PkJv44fNANXnSKLb542OkMrgxQOeHZjF+nYznPZV7qD0A+3lH3Ng3c
LMWmSQozWHRDD04PfKKggxn93hrx4aEvs+ZarvrXmysSiyZYklAabqruEvGMYt/w22qvKrCCvYHL
TKFmb4e4KO8LUGsd2NjICzfT5pSIJjzxXrMCI+3sw2QAdLkHwvGu9Mrh0exN1AYUufsSJxzgnnzo
v5S2SIASk8pvUy/uumkwf3TgyjPdcUTd4fCZaYo/TY/yszHo41+1Nn7TuTt8BVe3tSmAawFIQdfz
Y9zDU1xN3W69LVT9KTggt15uy7CRsWrt7O222rDgKD400cMErKZTLhr2ZBuql34wL2ADYU9dYrGn
WvGgGBU6GrMcj20njczHPH0hG3mlOB/ZCYDW7ciBDHY9boEamz6QR4ROqaNml61PFyFd7AyfzBZN
MeSPb1l+nl3UMlAM8pDokNuwEQxeJHYSpH8JTlfXqzgFj7ZhmYAWRt3uZDTmo2c+Ixk+od1gAjYG
QIPjV3MKsQ9P9cdYoVzoMXCH+xCJdrzzAfGhgff73cOWfeaj88zbDzzrUaNuzw2Oz9HPQrMSRGAo
66g1n0Tk59vFsPpJtOX9D9BGBurJf+mgRH2wi6J/VAlbNowMhUu/lv3jr87hOjYID42TgvcVDeYm
z4ZNH2fZnyD1eJhBovuD1QBUnlMeo05w3ppennwPXf1LX2f6V2Qb+ab2pPXiNv28lbPdPORAKkKB
PJrSRDwh1wRS05PJfVGn8ZEKIFGnukmrLHl1kzQPsphFW9I3DfgqDMHsu6mJ+6csyZ6p0kcvQ3dn
tCaIPHCYlDNQU9pzPn310MDZ4bjwmwTy/FZDQTV+71N5P6ZO4jfKkJtzgHKx+XMBREDslfSzkQHs
B4UkDKnUrrh3Nes+1Qr2wse6e+lzP1MCaXo7vuA4N7wvW9d58ZL2SQ7zZqjj4oXpUXaXldUzSVKp
zMncIrfbPOJZkL8MIkFFBovNU2N1xcucZd1BR5/7lha4opn26dQkQTY75V1mWwNqip18x/Dxb209
TZR3EVDa/EwprXz+s+TFj1bYcS43OQC8Nv3Uaxu9a/SjSbVJzqlGK+xTpeqO7NBix7Su+EZXlUo0
kL9TzPqx02PUMtVBZeTlUz7jUGVCCtDJXR9dhylKjQWO5RQAMQ0kRkIBEKN6AnvRxsS06KcfspTo
PFSOszKQ9WbdP4pLKFpG8dAL/cPTv0tDocmBNc90SvdseBr7MKw65MwZ8B7/Oxda+y/8/oULB3LL
ARvYy7/wXS/bznhtbxb51zu9CVMPFxBfWmfXACoWoJK7gGY0CGaC1UkNNCNdNdnePmvzT6vqZulq
uFlKfnjd47B1jexEgHtxjb/7JI0VGC5aOxR+XKwGmv1/dE3lbS3DzU+12/1HOCfPGOC602FnuPrg
NzL2/uh7fPWUY/hdsviu9JryK0fv+bYf5Xhvj0Z+wuO1OmZ6wh6KSd7lQ3sRTr9vXBPwW0mFyuda
U/BM8dGbNQYsuxh/71JpYFu8rHDYVzWQ4a2MBcAjK/4GkOlTFsX9t9qZ/pzwwPvDK+JsgzpD8YSv
lnEfIkV/XQcXFEtXLqLkOn690a4izaSWaf6Ax9iWx108bmhlXDrRuHlbDzA06G0g3vqiaw2GxMQQ
sx2AK9FmB5S7M/UZ9cUTw4bhFTiO9UXH96lPavLiNv+BL1y29KIZbsT90EInhVCNa2hWDrc9/o8f
nLarPmkjQASEnXs7ZC3LT4brGgcJtIllbVuytz42WgsY7DQAHQvo+NRaw8OpUmi7OO9QawGEkeDB
yP4o5sL7yzace9DdJa/CibP9jCbKM067OJ6udgVsFpv/ZUz7KSrEX7Ifwcre9c5d1ergIQN46xZn
XT5enCNeq0CT9XS8d3Bw6j0gP5jfxTzerarQg16pmkLkd+RFxlCXQr18x9Oq0yTKAb0MHxHgDPUe
yC+v8VZmJit88qNwCis/8Er2si7lKase4vTgCP5Xx3HiaeK4BduWcb72nm3jg28e2h2+j0CToZQ0
SK0Yxm1XOwDgLUN8KdQ5nlG8H/DB72Zyf+sJfNWXmHnGcXFEe8S2QU9OQH428HKvZqXbx95xmDpa
74Zy68TbGJ3aX+y0xx+v2UmQJTSKbRosVlkiRUAiy7ceK+MvuhW7wVRWEtWWFfg/GgaUkaQX53ZA
gzDe5yX6M0MByCS0rdq47aibrD8L4F77zPHk/eoLWqk3X4D+Ga9tbJwWkAU0caXbNgNFrada3U1U
w59HFCCLqz5Vl5EPfyYCH8NCDW7RvQ19pH0UyUp+5PI7kQzkwjThnBL04I4SoAMAgQvFpWfYKPPi
c66Q0zMc+iJzrqaNIgonj6wYgbyOMuHR9YD0tNG4lz7GoZtuvYFHVxqYAFbc1rD0am/zHvVn7dRF
h6oW4SnuW46KqjJ3UDYpACFodn2AhsA6BBwEpnwlZf4gVyU3d7qLe6VFixPZP8hozpZIrc5Ikhlm
06MtQrgXGaM/zMrR6fFB6dmdeyGz1psd+Ppikx24G5onw/SeqdoYW5DuqXbR+dSE0thJetejEv8q
0X17JZfIG6aLWmDRh8PqTNZJwxdq0RjntQ58EDUOegVAtlKjDD8QdlKVOPktNJxVWo6bukc9acOZ
j3x+GVSq+WIdSGdSA8bvzOjve/MOXWlt0nJGc7KKsDoj2xEM+Lw+3Ohvg+bq6h+WJXq+z4ZBPBQd
MPT70v5RYaINtvXDBuwA/s8vk3iE5t1HmQaXGa85cLXces97m2+Wisq++ZEKG6hJKykjGW5KKm8q
L9/XRuCyxe72Z9HmhyhI7qP8DlsO486etfqMg4ExoKGyxBhkqfUmTqCwx2Y33t3oSaQF5HsjrpEa
cILUGzKDp9Afe00/kRU5iLdLkPg73erCqsmPTFaeW/VbSyUgx1IXJfMkFupHOPUJEOZIXqZjbfww
667fk04fzSNvk+EY9+gr7an3E1UzdUAyzQByUQf/qDOBaRO4n37nuS5sLE/uRuZ0eGygf2FtURAg
mdh1iq7yxkDiqgMQz65NIwsnF7+s10SKF3iiotRoP1qirGuRMmqOI887EJrxITN8lLKB11UY7WWq
QnNvheF3Uq0DYMbayyrSzFEL2kqLd2gXQE27CrIaVvFm7YxqDQB2RmiWUwHosqsz6UhcDRF2UhvA
08ldUdTaNpWze27QV3oyBtHvzbju8RHSBE7vZn81OXYjQFfkj7IAyVrIPbnHRrB/NcGi3qouf/JA
Yf1wfPsBGQV4dd4LhqlUeKka/seC4Z4KiG/qjqmKmMqQWxE3O8Cd8iDsIw/c7ZUXkOiCFKnZrJYQ
53+nAWhNqwutoAEFzcWh9EAliONa5psGODS61MN392QYO/TkOK/4p1wt20z+br3xWweajJcYzSkH
2yqG04Qd9GNmZ6jTVR629l2iCPEbjh5Cn3U4qEmGNjybUd9vyyLOP02Vqx1Nz7B9ElPAMgZt6piA
89azT6YA3+VURX+TsZmG7KHlyGCplV7UJc/SYoBu7PJPpCqB5pxZQBHQgKEuWPji4LzymqhWRrsa
8RUyZPmhU02QPPe0U2wIINQr65ADSojNvY/XIJibVGUiaPeifY809XapURx6+SZT6SEQYFokn/kf
byiZHkfxF3WPIZk4HidkA3EU8LOjTGvR6qC5obsnHQ1stO9ROhJeSErivL4vufahDe0mELmJUoQf
Ag34+nMWYhCg0BQoLi/mTWKK4gEkAR42vSy8H/q0CRYRp0gh6izrN5/G7HGcq3wcLweMf0V4n03f
v07ZMH0Z0PePOtPspWx0524WI6qglL4t9XanTe0MGgSI0083EHI6d7Ec/8Bpdh9UUsdnlqjLu8QO
sa/PU+ucjc6J9HYsEhDHCO+1bdMskKwQAFksQWCo+mdTxzX3ed93C3AUaB5TXwA+fAGOalJxqgDS
9uSNon4ujPxAfbQ9WgQBPtV6S9MtxYgTs9uPw1y+Wp5I/dSz47OB5jN85Zb5doVQYUY7HIpGfg5D
GwdSBJ+yQL7S1KiAZzOhvj7OQP0SItf1QAM4PQHBDyBpW0wPsYOB1LZTg+Sgw2nCB1d0Ux7QwJPg
ZOunn4kc9L1tL4tI7TjAvm284c6tZnlpQUymJVN3Bv6dvJAK/0vw18/xE0i5hwc4yTiRmA96V3wm
6cZv1ZGBQgmtT/yic3C6quLZ0QjKHzIv03WNJ8VyC//hs16GLq+l2WeKvdwX3eIaJnZfABJcxyFq
natC3xtJ8ZDotbjmcuyeunSKr5NjP/R6hvYnNYTRUO/KpGl3JDLmtE95XD04dvS2yES92zVm5rKo
SYEQzbze2wzqJJ4GRx3H06zCOW9ggFfNGjTzQPpIs1LQk5HLCB7WZV0M9JJfpu+L1oghb+PNNIT4
+lNhPywhn9VxoLh0CSEYqoxy6/BBt0zJHQ26uJl1pUQiHRn/EEl70Z2wnUc3liUs38DmcxHB5mOB
OQpWS+X6SFyt5Px/XAtIIhe9buXRRKnObqRcSKqgjNDaAHhUpVwggglKOGtb9H+gdW23IhCvBvKO
1WLS/aOhUp0U7QxQtASpugYdaAMKMXfURppfTTS7ALiLtbtGE/rZkUX/ZOHoEE2sSfIt4lq6QbUz
jidavJ+dJn5fOGaG+2dSRt2ysESz+IPV8hddO6RlK692iRaMIXWjYUtyP8WHqctByatHSGejFVei
olxNzTb+OwHZLHoMlS7zNFC9qhDpmKMXMumL3eK4KN+DGzNQcvvWbXy61nrV1a9ANSs69/HPKWcd
l1JnPAc2eN8lGN0CGiwvRLV/KvpqJ1JkDBsmdCSWQBESOGSiqRkDe2ffASA86QDNvYi0Hg1Hs+av
8digY9enl1W1YyjH3ZBlUa5OPWpogw9BvCTBIpxJHUocBh3J8cN1yZ2Uep32+2Gc/xhjZAdNVRNG
M5kgAbjqTJSgzK4pTqRa9avYq/Wr+DsX0v0LP7oLdcXSkf9xxbyKSiSM1dUckCf40onTHfpI9SvL
vzboplhAny2Fo0+iAbQUMI144ABU1tVAizz7y6phha6ZYA9qfTC0oZcz7oDkkNongu+jgdD63HdI
v1V340IiWly2ZuVay3qJsvIFCHD1FZUjwTTee0d0fIMh1JifGiQMrrqOF2NmaeZXMMnFPtAipyuv
Z+2plckT6efcqXdiaJrTlEcawPgPpOb10B/dDnBPOWoFvgKELUiwY3gRkdtf8JeIc3mK2shhgxO1
6J7jjOhxTi1UNuFqOFxFZw5zB3RiN8krmp4Wfz6G3QFE8GjTUWF14NQh+5V+FnOYoV++zbZziZ+z
5lSAfxRNvp+qRNvyyS2eQ7tBhbi9CKNRlM92Fw/bRqvtPTnE+ES8R4vasbXn8plUwgS3RCE1fiTR
SMVwcS32lSQaCkX3wdGuE1DIebb4qXSAOErWchzqh6rEF2TmfS04IKVnAmGJW4DRg42l2i+ym6AR
LTcbIKyaBbISXYWvFhw9PRLGSgf8ZTG68T2BrUQKhBggqytMiwrO9Gk+k530QoBwRxUS70m3ILyo
i5io+vFXHV0Ij8dthsNSp0JHgwjnMABcUBiQ2BkzAzMTjWRa7MwTO63RZ2BG/Fxzs5BE0+qmg+5E
L303IZuoBvDPOTisQRkL4DTaHQNg8ZsuslNgaC92SxVtS617pYV67NloxyI7+E+mjadJb9vmg33m
eLMsw4zu/nOOvUgB7DJMyUI+XgnYzEX5wf5hmoCfxvLXUBxkXegDYK+xbvMti1GW2uT3djNmqOl0
s+usBpqtoo5rAvAOtUvkV/XMAoW5WhID6YzrYX5eDFp47GuQhqzh1iA0Q6Ef+AakuNfTLF8uk/Bn
M/KKy43nzTXJfw1LsxQIu2PRYOvEWTdvWm9yUTUy2EfkfT+R5Nilex0c3UbmMR9/hAzfOm7Wyzdn
MnPgb9KKxbkR0xVfgYBp6J5QSlJtKHmb6c5V1hn/XMSOvddjKU/kUUUgmaG97LuHXUz23i3Njx60
H8bnwDVNbfc2hq4hf+qMBzqzz1yTbd1Gb08kggdta9hz+6mOUufKFGQ36cH/xNCDzwF4rPYbegZG
i1/deqX3bBz8/5ObraLRcor260WHMeqWiwIb8O2i671RcHVRcms0JBUsDl4E0WbjJjTK6TGdjBhA
rhV+pE7tvrqOd+oSkeO0HIeAY+aBJvrdg2XAbqrziG+pULkxCyBRMBzu/RdpX7bkNq5s+0WMIMH5
ldQs1eAq22X7hdHt3c0RnAkOX38WknJBVlfvc0/cByOAzARIqWQSw8q1FAJ5Ytglh5w2eCClFA0V
EZjO9dJcnqnXPEFmZdSzbyqA46v6XwaaWIHc8B7UfzbzliPXdcnNBx00RxZDHibC7V7JIiZehpoG
hkhSQVPxJHxGIUa1xoveOCdxsRzyZeilvIm56fAJ/hDVH/RbcYAkCVMI+j7+S4DGtTlMrPYa4GDB
XYEHxm9GAAdwJPBi2iDO6UHP+rPylpPTtdqbFy/aNrcr46SXVfu8cAihUgSkB8J5yKMXKBc/F2aW
XWoT7Ed0x/RRtKzaC0yQn8kEBC4EzYHw2SURJJVinP9v3RyZtJHLrXMygF4d/Ja/2mSkwrTHCAzI
gxEoG9W0Xnah6kf9IAtiYzYJYUkQCkC7EwgU9rc/de2BJLdW3S0py+VzLTtyZ/xGJuB95UG9C1Uu
17D/xkqhPZBQ16rZFddlTsGsgBQMpjjxjp7akK/AM1892W/aVQuZ6yx9pBfE+ojvuPvPF8TIIJdl
j/6pNswQzOPJo4J1OXOeIAnVNUHioP3Chck4cGTFyEqQtraCkiGO3Bq8/cMBb0r9sYuga5E5Y7oz
2qQGhbY75A+lP+3iUXSn1Zb1yLzvoMg45uBaWG3AYxc7DUthQMbM5/9On40zUEnq+Bs7nG96hq6b
ru8yXffved2tpAeB1dTHT0IAmFi6mgjyCpgwzhy+7eW+PzdjTds5YDPFi8NnoavNoKCC3N8IIBjT
LmuV/LZlAQaZ2CJcjT7DtH3SvLKitOQ9wQQIEqCwAv8KHRhGO93gLDcPVY+7AVYowt1Yfgt5XMtL
HmLk7uNNvfDvdzXLFOX3pMPWdwnpgHtv15SvU1oWO6Yl2llbrAjwkboVu6YS0ZmMtVYDfpDHAXmV
nZpUWMb01DWcPbMZCpX58mNs/GRv9Y65tzXf++5aW+z+2MGcdFiGWTVymSV0jPBjSfkCUhfjhSym
g6kgSIGxPScDuAfVwzzhZkDYtFEKj1jD8Jc9xyloM4satLeT7oYaDoC3ZGx4mz6B8zN9wvGhsU8A
mcWDGLY1umiL9EHvhpBsk+9jM6rIQQcEFM0jFciptsIFNP5bwGNqFmC7/+pB4iW2TN3hvJCDonW/
m4951b6uNvzp5kfqgT20KEQimLu5H8YDLUKR50DCJA2URLW6O4BOOX4Ufn0tWizsoqHDwSssaYwl
KU6gUZXr0kBu7G3qOjkmObDymBh/yfpmPOFgxdvgLHz+YU3uSe/06gt4zcZTOoIPkJSQpF34mCF3
OP7fk8idZyHZGDuo+glnoVDK1CuwIo4gtCJvHbfRp4qNgW5H2gtDwoZejuwY9e68cWM9DZ0aWQi7
LAVhiIMJEJ2OJUadjoFZtiYIM3ok58qkid4bcaE6jaCAHmvdoVgGHmoFt4+J1DifhnQEL0TX76g5
G/FyYC7+rNXY2Z+ZPo8X5AIDkSWboFMsP02avsZqKfoX8xB0ONd9oYCRZd9ErUcPNBhditc9dL90
94HU46iY/XjJNgMOfB17kyP/NuzAYPAEpEL/5DGcOIFj5UQmnY3QStLAEniGAN9qsxMG2mdZVNDj
O+Oo4USmcsATbupTfoh8PSS5PJ4DYqXPhfFUx8aMTMCl3IJB1oEYLKQbHNfSA2MskDsFWN1bJMzl
4kgifLcEiflSgkXeAPKxCj1zuvHa0kt99Ql6k+DOn97wdS8XYgpXfb2RjXjrWizQjLLI98iyBfGY
8N2tHTGc4vSS0IoKbPdWD1U1V0AeY/eMvHFtpfvUsUGbkSXL3i1T0FJpmf414vbJlXktOpL5woQ1
46MeTcixS9sppEyYuTMOzjSXb0PPOVDwYtmta5NULljoVUSFVWjAsXWQfdmavXx80tLFNOdHFzLW
BxsHaUfADB9UYs7sMJxZUxqODrGmI4CIq1el59RjnkNgzfLjh0ae0C4JfjzDACKGDmnhT6Z8eFCt
blIcpcdi59pFaa1ecgzIQI48IL1ULNkjowURjIO8Y2qqIqlKC4RtuITcdT4mFXj8okX0rAo1BvKy
jqQiZDFW+g68Rc5RIKnlIkhRQtprox1LEHygyl0utjbXlkDF+CQuodrAvUEwl2k9VB8MPGQgyfdq
2im2mpkOrgu0qLDs/s+u85YLkMKYAkb2sivT9j/JwL+4qcBb1ulSHQs8Kim9FjbNxHmc3uXgeBvK
6OJp+AVkZjl9MZDGhV0FffqCc6VrbZG2HqDVU58zb6cS41SeXBFPC+gwZEqdcgtzACf1pOFvKR03
uXV2BDa0a7jqiWR3/BQstl2MFEo5GSTGljQR26yE/E2xdA1DPps0Snez5D/AhekcyJRbJh7kyKYu
LklkbVQY1SJkCRgZLih/L1R0vH2tx6o9ZNI00MOLHOpX+B6y/tbUb4/iRuS7tIMAi3PpshMkO9iJ
y9owaA6HahWqnaqSv09yE+eO/Qf+JSXtIjnKTXUd62ZYNUzFy6c4dbTd/ZVuulM0uL1PAgMdot/l
g0hDCDJQ+mVw5y+A/jt7ZaIaFaQ3RF1X7zzexyYzaEDshC+7WgMVMQDuGURySxz+5D86EAR9YeM4
POM7+0xWHKj60PvkMei1nOqtWaxim3pNcSCv7kIMfESCOnZzAS33/RcGNbogwXQB61ssi2mBvC6G
wVz+PLkZFAbkEpq8Ko7ZC1YeSEqBim6Zb5OsxSOI095s9FQSV0nzexNydHLnNnpiGTIiQxncu04R
QD3Vzh/qDChpJ0or7xjjOYCTJafYXhUEIXORLJKhLRxnSC0TbweRehCNB2l4J1bSbVlW4bFG7isH
CBgVMRJcZKRCUX8om26PXjAaZbdd5b7V4GsbKce346xGGgjzXKS42Tj5nu08BuJi1k6t62oAYKBG
tjZL37Ta6oE3hB3ncdeIiVlRCWKPf3az5kYrATxE5E1Vja3GEH2b4H85yWnjvYTMKTnhBIhumxnz
eCzLXgfCWc5HVbEaWe686HHe7s1k6AIzmeutouS7499TDsXJ91HI2AFalWNvMR1ATNhp9mfNEOVl
ymcODV40eZb4z3Xq7muoQImwEH8BQV+/6vYMpLQVf01b8PdTZDdbKc65NSify44Q3mm2ICte8M5o
nc9mlncH28riTZEt81PuJMd0msGNAMje+JDqOUCTaVrv5hK8p6MsgN7KZhxUoNrmeJ2Rm6KpcDqR
IW3c+BJD5vbs6thGBbme8SVyzT/cjoEzwh732mRnP1jW1RsA7etHv8JGQOP1bw0Us2USrIPsDdRU
cWMzZz8cczsO7diy74Nv4t4HAJ/s7VAfXWN2Ivz3U5f7KEYNDU28n9d0kbZCvi6+D2hhy3UGTvjr
MBuH8YF7Pf+UnlZtnToGBcCS/IgGVm8nMLycRdXbT5YB8WbTbJERqeV12A8gWC0ktypSVdhh7jiU
VCXdqiyoRsXiZXMXqDZ1Y4YNGOOvHh91u7PVWfycg2/qKeZjeW4gQBgyp7HewHMUbyO31A8aRCbe
2pl/NcfcwLaGVn2Gwhpuv0ueBsgH7HNJYOkVLpgxZY2KDsxKm8lkYuXIXKkwie5SMV2qfqt70PZs
coHhex/qhlFTL5wUeyLIk0nG+dlLzwMgo5/qcW4//bJQw+7q7lOPc1gZQ5ZRBs7XXtQgs89dFfPb
OH7mffGF1cZMrjrwZs8H/4kkY0ex1OfZnR8NaVJ2CPCyTVTW1mbAKhvZA7H/ULG4h2zO4oDp3jKP
PmbLgJCDUJEOTanpI8MBK0hkQfazXq5eOnAlr1NAXJq8GfK8ah+0NVJVOpvq4ugYiReuCwYgXI5N
N4OkLnOL5asGAu8NCCHsJzYZ1lpYLPmETGPIFrzbfagPPlh1ElKUsk996e/zOQdjmeyuHNmQ2OGc
dua280rnwCrtWx+ZLNm5UZudPV7Z/MvksDYElSLuhdp1UZTh7EZlnh8gDtAg2VUfTpNnuUVgpCA1
HIuo2k6xA9iYHcUB6LdAWjxpyTFqbQCObVCKRfmUvI09xHbN2BQbTzYZHjXbqmRIOXKz5C2rQV/k
VQl/oKY24VENuNerCe3o1xFSuC0kLFLjc2Ig5x80cIJtqgywzpYj/VgINwl9uf/fToa/HHp5HiC3
xDEDaTNvS1XcmGOuUeRfQ8mV0a4/Va3Y5YFnWel2lv0H7IV5Wxqa3AnYaoDoqrNt5IyY2DXlHJ8T
qMo44X3VowC/cOPzWm0A7Dq6OPv/OJJZ2ps/p25lvmjxVIL3IQF0qYyx+bnoQgsxFa/yTe8yM0Sq
pnmu9Ze5S8CItZjOkwMlrx8jptTYu2wWbHrozQ56LP2FQankhNzhZR9hPfqsc0gK8ngZ37Rc/NQB
8PoL4zi8AcTV3fQppKtSyAkaEjEgWyPAk6o1sxzpb6Ao0WUqTIpTmwPuEUTBsknZMlAasQLkoqVH
sllAT33yILbZ1cbTgv2nAjNCnI4neI9XnamdqFjb5LppDxYQ6MHqs5jDQpHj10ZRPXbQzipe2ai7
clSQXz56eQK6gl0ZgfWy0I1dJ7UCmZcNWzOBuvKi2eLrB/YxEtGTG+fNPidQaiLhpfMS2Weww9ln
at54qL2Uu56DgobC0qh8na0YmUrv8WT/sOev7gM2Rm4uYBvjSwcRY8eFCnSiB2D+di6xWdF/YMhK
+bpdg5cCRtte9lDN8Y9syiwok+VOfDK0ckdZ0HUthv3cmI+O4V0To0F0x89UVEvtVAHFkZuM1KQa
2ZIJEqr4W6AP5UVTjQpP2EnoTk2ZbNqpBHNw4LdztsmmLD1T0YzdtXZniyYnOUM6DkfnTVWjvAsn
f8F0oM/tCOTqcpybwLWn32bfKmTESvGB2fOh4cAxo0d63J10uJFPxS7xpnF1qEf/WGd/p9kEPUcp
Qo48Tf+J88V4kGNwbTj1WYsZkGRbwG57+9B1UTthRxdtEOFtrA4vtBsbxZDXHL0qXFIo6vYVxOiD
fmzQkfxC84qDaxZvFDgzaAzjIOAPBa+dCLa7DOUEcpDn2BgqnKtJPK8KIXyuh733FclLTWVbu+D/
y67veXoEN/EdPokMK/CorSPvNPn3iCfCErHI/RPkOj+R8uqdqSic/lq7t6WaDeoGZIyruPL34H/v
S8Pr4oQnOBLoZOsu1p79YhtH1bA+Neh/+PpkWJ8S9P+eyweKQc8WCmh3oyb8k3ocUACF3j5b1vrd
I8WNoUfVFjgnBQMs9r4pCXutOhZDLmJpHcnm5zxDhgMlbtO36gnAcUqH/YQ26Lz3ONQnlbhXputN
aGDTY+8s0AQjR1I4BxN6eI9kShbHfyij9oRdB5GHNAjEUsPahBabKUUxkQAN9fTci/ajxCWCcV6e
uhrOA3nBfQbpmF588bTBeuam9hJLQKRhQYtgzj3kJXpNtq0yM46HJ82GMAhtRIpk/Nk02PKijUcf
kiw22Hf6GxuF0UaktPcdNs+UiWrvdooiExVybBWvOpUMG2RpezIdYe/oPPvuUJuOravZXS6+u787
aSefOuZunD7ZYW0HAvnfj+VVHDl85DgHdMHYSNOj1blf8c/4nOWVtcVUIt05shkjdRsUsWMdkrdL
rO7RmMEX7A7GZwHZws8zpFlkJFkmx3mGmKv/SJ35MKfhDFnOY+L1+nNnQEOqSfAGGvRxSwmsGeDB
Fy+LISmINWsX9h34FiP9ldJZuyHDKVrTQK9RZsJicyzb2bw9ZU6tb1dM6arf54AXPuCJPYPQEMnt
uD/7QSFSE2tcHQRA9Ru7Pha6Kc/zI4i0JY227YsRaTleH23ImOgu+EupOmRWBNIHRDYQhltrC44M
ta3y3AxERrDDT8ex9VZdBiXOoHQj7myV47eb2gMlPTlKuTCiGhU6LYxUm5QdAMK47UJedyicjQdC
h42btaV3tKIBULeYgW9fymKWEtxfp4zbDzilrXeYDORBQ1qZ5HdsB1srAo/Y1aWD4AxMA7LrWM2+
saNelTbnwdp2pF6xFeO4Yc4B6sU6Jz67NNUDRRumeqrNfGzbBKuPzBQwQfTvrP8A7M45xTRxVP0c
2XntRh0g6fYXQBjpLo4gR7mjB46gp0yafTK4bZ18An7eOCw9qsO2dvku801xTvoYdMDT0L5S4efp
l8IW/IFa3ex5+66NzJCaTIYJ7EYZ5uJ+IhMEkJNt1yALUetTHERB4fkJAgw7ci6Gg71MYAuDIWH1
kWx0UR3bxEzMuxg7jtjxTazpMke+Y+1s4SDf1MKuXJ97Fraq4SmTUis3cZ9B5kEHrZe03TiaYUCy
sJHMl7KOBgh3JO2GbG0R47Qs8wIXsPVv0Kh99is/femnVnzilnhF7kv1De8TZ99r4HvK+VJipmDi
v1Ykmkdt6vUvVTJi6oLeVePPkO4F2QY1scLDQiFZkvPaTNogTb36a17M9kM0IXeLRoutGWf9cVwe
qClvAUh5aOW687KLLQdZhrIo6xHJRwKp9tB8c1aHhs0DnJsUSITuHJzlyZDMsUwWrNFmVm+qKpqw
FM1gVOMsnRHY+pQ8uLxg69Dk5HEpdpChcoOhdzN3g6R143HQ+Ou8jAaeD7JFQ9ldVx6XKn2jC5GD
hmLQ3ZzZ8FRZw7aJ0uzBrPG3NmQRIeX0NBXaJzKNkBaHhqUHiGOPd8lGxVHNGqo/RWvMxxRMq08D
9pCfQOMtHhkwFBSg7FrvL/sx6YCXkbFqoAzCnaEXJcZOBZP3/eaSaHqckAl8MCPWnkG/eC2why8R
Ru9tqqkYY8LmnwdhAWVSsWTD4dTteHdx5L2z0QBx4+FPhxRAaCf/GuCjOMu2xbFqoa4okz+0zra3
uZCQTNr6Ve11oxgEiDYUx3OI9Er+auoDnax/2Ciux2xro2Wi+0TBNJbqO79fT9n++3gZMJEhTjCR
5gVtaIfdyGiRoJZjm/U5nqIdCWcRYdsqLEaOzNJ2a5hUHFMKXAKav6qX6kq13500pOHFh6n165M6
TazKEcJhpY5t8t9PGDFjagbwkUGPrTbYQXnXE0dqIyH8tjOrBdKOyCP7AX/EDjjWa4cN2ZzY/RuK
tl0DssLMfxhTt4FAmYjA4yMJBjJJJkC1tNahPYiHFEi/b+3kpIJ7GZgC7ropNw1FnckWIYEpiKIe
0KL3a6hgR15cNU0iIaD2v14eaUraiKMwFXXTSw11dxsfXbz3Jh+Z0wxA899vQwW7y2RAm/D3O79r
qjs1/Px5yathr8ajWPVtkINsFX2L/+rO5Z/Bwp+BeixgwMDSrQssAfrFXq4fzXQCfSm1NdZboO6U
Vipu2gZFrbFaO+ghn80uZBYO/ZCgHl07rG1Hjh1lGqhS125kcCenTnZUVRfHtK6ZpOSo7LKOvnaZ
rQbr0nlytxHHj9ctl8cmW8Rn0/DmEESDLn6TaM45EtMYa6BuKJt5wboLNFpSkFVp4rOV+tkrNuLJ
R4UcrBU9xKxA3QSO3XGWtA1DZX6iYnGiNx2g47MyZVJ1246zJ23WzE+j0zTPGftb+V3MgzBvLZ6V
qe219rj0fg/uI/06MgP37A7LLiSsyXEoGFxgYsNHz8fhJe6AHJbnOQGoB8SBbBA/aCDtSDuNPhRJ
Z6TINNjzS6E15+FVvbaHMrXOZmRhAwwMa02g2mRMmTDPfjJp8BSbuqq7842JQqgw5AhUW4MpaJlj
a3/dLzJ83wzi6qvdLj4meBXmHcBTQINlsieAK6vRCBxos22xfPcuVu5U9ckDL8YOlBoxsqqYwV8L
Y+2tL+C/1CB0sQFdHUjlZ4j8XBK8VS9ez7wtHySngaZdbcpbjjwTAQXG8QIuB9cEJAawKRFQUAZs
Q72xfFFdgFynEVZvi7T4wLQmZzvQHFZ4+Cx6LCAsLmevNLsFAUIjMbKOGSBRkW+NHuly65yZ/FGf
JkfMNB7rooqejR6njm3N15Y1LNHz3OER3OgMCXkyggrTALLG8DHPVrbcZ8gTbSwjpG6e6/nPrjbl
JzZmf5GJYi2Bn73NtHBtyStQLe7zrSM4+/Urhu6SF6j3HJ/Axzv0mMjSa4/ec+5kxKGh4Vmg3pv2
uy2dIbggct/GsaptQ7iycyDIlZZtQG0zNVCdbO3il3KCQU3yCJktobXMDHxgCHdOMZfPAsqtSKPq
3R2OcIFWtGoBGv9dmTHju22OTeikRvfijEa3W+aqu/j2YJ7qutb3etvpRyBw59CZ9D3hclZwTsPt
cOGmjmxYYHWgONk9GdVyE5FiBzycZAR1eI+IOycP+wVM1grK4bAxBq5LIj8IDuLrUQrUTz7uKOaK
/JBAkZvIzIxADGvNj2ocrGImSGtT5jWII1hoQJrq7I3LtbCnHPSlqj27bDgDqE1h5nvsTS8Tp+1a
ShqlE9C626G3oGqQpsaltyGuqfPpRCYqIGQAvIAsNMsFIoviaggKHmtDnG5saxVcnnw/1gD8fsKi
7Q9aAfMKYmc8no8ufsf2A9l+d8RFnPYvk2QLk8Fg9YDG5YC/WacjOc0eky1EBCDQ6rb9kXqui3ED
6E3hQzHkJt8T4BysItMeCFAXeiBrtujgQ++z5P6EfONFQ5Koq4uLjxzH82gkv9niaryQN+ojgYcE
CqotkKhEdpE1bqgJuUf8cVVgk3yZq7a61JNbDxsfs6MgS6HDq0nGnQKLSUgcjRAiM2L9ISptOVmq
9R1Y1RxIURvpI3NNF+86r/hZt3v832j/RBp0Dw3M2d5XrE8xEOi2a0w3Z8ghNWDeNup9BiwVkIBg
5SZvXIHIOpiREnyAztRLSk18g1c3xSAv2wBDV2xtyOFDAONwBTJgyQK4saTBcgGxOFJ19CZscWFj
agoSBi7stU2uHKBNjoV7DwG4btjFosygoI0iwk8e1NNWV0EUG9VhaCIHZyNcPw66E5A7igocfbXy
hb5WVc/5KbJBD0IAw7Jxx0sRba9AQ4k5dDq7BKBCOuYcD16Xd7dgxF8O6r5SekxR0YG/sDH3CRAq
jldEZwMEKjsW8yxIEh8oazK2Eqdw344WABXIk8fYDKI+1FQO1fnOto41mta8SWzW1ssrUq6kikxb
vfoJ29luzk9pOvsX2+ibFkkEqBorxa6UGqgZ2954INLCRDAYzrLV9Z5BS9FMm7V/bGK6NXTIHpRD
UMGxER247lBtaTN/3b1fN+5ps3+t/sOnGVG0x7dz+keQnK0ZxTTjtE1Wl9Y8STzxQaE4fPldqSaW
ohYI1rFlSw5M8vFNE/DYrhtUKZLaK0JE9q5Sx4Lq3MLCO4cK5i6YEewrwI20HkAG+aeVY3GhMQOg
t1sAHPlzPf055WAbvvWTp4SsL/aScOxIT2jXxZGRORvf1gfy+tS+A+jR87yxuzesoMe9ekqr5/yd
zc+NcHQFDsMKnCB3bAQ3Q2PUm7GN2zIgIxX/17YuWeVU9/9tDENyzVEQ3UI+1gfs/2FpEmnDWamg
3GmqkPf/wTbwbg7rPDNWURYSWFHdqPZ/suH9fR1v1WaR6jC84Nj37e0jbX+qzdI5Al1l7dn9VjnA
bPVrQ/XDzVPaW733WFMD2al2mHdeKYqjn9fe2ZVF42juTfGRLU2BDUQWHniD/i34v48nvHQnWrcD
EfSvi00QJpk4a/4cy/ylkUJIlSyo5jLwfFKt9hnExS3mhsqGlHKoH90F6gXQnyKKj2SngsYzSFOJ
2pA5aY5QMTypoahWgIt+1w7FgARzULV3bJPKI9nSbjFfu2EG8vD+Gds82xbkoaC1SoqOOcdm+m28
HCR976QGuhl47QOIPLIvE2C5nHQp8FoED3sHOpPfVMFSKRBWF/5y1Q6jNomCieqtnDjoI6S62Nrv
pvphP/JTZ3spZztU4mLgiBpOUFhCAvu8SX2g+Il0nOjGV+rw1pfM5GSgYiTGcUAWBWQmqE5m6gbK
Nm07Ts5PMhHpONnXaBW3joz0wSTdKes/xnSK7NGrcOSs7onGVF0m+dJ91uQJMJZoOPulatyY5bVK
bSqAL4AgCXkisNeeqR1PurYtp/TnXVxZMTDOKCMH1+j+ykpimNazC4aQp6FPvccO6qey0Vg+iPWo
5vFoNwosHchh+I7uBlmBwz+3gPASGXkELSCjX+wO/08cqwbrewVen7gWG7q5rHbjZLd+JL8FCj+g
21U3pD4S1W4+8foRKTznEwN8FINSEAds8Tr1djk2kDWRnwU0FiAFn3bIWrZyvBORhb169Kmb+gtZ
KdLSkuI8p2BdDckIwRoAyaEut7RIeIY88njmVjRDNRlTOD9p8b+HJmlOHA37qoDw+2pUUzya+jV8
ckB/l/nb+47Ubrw/+q5aLlpVNOGCFMdNijyv8yTPdnPPFthRf29TjQpzaKG944MIWTpVQd0W2ffO
ppqlM5VbCIQiXfI9DlrcOOFye0B7HV2IbZHpDgfMtwHo1C28NxBGlOKZJoBIJOqBQ6ilSA/W5ZSW
nzWWBUE4aGtjzgZeTzJ6aZSf84yBQGawsc+e5qDXxcHFGphRIBmxbQgmltm8Bg6Q1d5GMwQKPRDE
HqCg/HyTvjLK7DBFEvd7iLJTDx3HHGOAHOBun+Wbpen596UUp6oynf8Am/mVlcb4VRi5vRWWw84g
MdcfEjHrm9kHwTVySct1rVXhDLlCwtSMPbKWH9X6a7IG/WJga0UvyvaSxIxtLGTNfS2S4m8GAMnf
dQNuejC74Xv80WmjeOND2W7yoRdP/VQamPiDW7RdeAKho2oTTwKqex+Ig4GQenxocH4disSQwnxY
DCO755eAGHVpmDOu7nvHu9BXzbUxpIvQgB9eSV5E3cd64fcBqEmj0H1QcxUlW29BBpbyIsq9jiB1
zNRY6j7oVlVfCiGbClHeu89FF0rlV6Yc91d7/07UyGq8Nfj9A1NTeWlQ0Psbx8XBQvH9U6mLrX+G
hj7b+4Vu/jZqLHWrN9+WGkh9WDBDQ8aolWSn74wcMbAlyEQDglaacsWgsZJpEN/GWl19a12Aj/rK
tEH97shBwNSCEz0HCDnQpjwsApKmQH8j6VCSGDSCNWJHbZsyg36P+YebImPfezDkOGsXsiH/EymM
NObvMUDTRWcXgkaQMPHX9JA1H2REzlExv0wMC2+VIbJIcxfVbM+dgQf3eSZFy0GAl7vYOaL+JnSi
dX0Gh4XZ+BNIA+oCUxxwaK/3c/PBqEoFBTUcMBa6tzjLkBFFVXIPPH/RoV+ziwwk8NmSWpnJGT3V
7mxaZvcAJcoYEMsO+97uATpDS8VRE0Cx61DU/P+xWZDk3LTYecIyc7pikkFNq52S+U+yrJBjTTpV
RAsSle6mR1wAOZN3kBSI45YDiP+Ob8YZe3K5GcPMoFAx1vheTSn+1KZts/en5JMnIimrItWj1iq5
b6yjQCIv3pORtvVBVRykYmsB9v2U1KDqiGPOrcCt6u818s2PZCMvFVHEqo2DZNPNnSNb+unAsScV
qGCqaabMUbpewQC9ceY5TZ18mni6bIkPVYsh5xYUlf9Tx27WjmxT5w7nQbKtUu3OBqJn9Fj7eTWk
kKfZwpGEP2P/vR2BNJoBBd9S27XNaL90Yki2SwGpo3v/fVt0Q7lbOhZ/iZYu2rrG0ByssW6+g0EY
EiIzSCIqvT6XSAwLS2E236EQMiKPydQf2xnSlaBJfcHBovfoes00zjttrICQxi6guy8Li58z29/o
2Cg/UqsEdxCQNtIxcySojzZzq2B1SeMojeQhGw47IsyLHH06DPGwX5vk0cqmPGss/9WbOt6MroEq
1kV+HMZcrBq65o0Lwqe70QsNWzx0tXVk8qd0zTWU7m6p8Hhcuphv14vIMW+GX7uqe6ag9c7Wjygv
qj6h/D4yTK+P6xCJmeJ8vcMERRM98MMriSiR/RaST9TP/RSQ7qTakYcKckDYDisd7ibg1ZNkpMrd
cScNauhh7dYY8rRZ9K1pTXen9oCpRju+AJnjMRV1eHa97xirreCbveMqnfGTUi4KV73vHOoCHw0b
Qa8sqPV42ug+dCWV+CO4/f9qTFPbkv1eQ1LFkfuur2pSjcQqqSYHXeQD4M6ulCxVLNlwqF2DlCIe
GtCC4/5UP7L5evbajlV88XLbeoXCQQNoQVvvR0q/5LZxNnkJKuQ2L1qJVdniv6l/EpHxyQBa/EFP
mi0y5LVq2w1gWPLjBCsW4lNwlmZ1J1KZhwouRXFUnCaApgqAVRaQFGtDY04Wo/0jB/+kD5Ku0/os
yLzl9aYJIalXaFTgMEtLIbAOumBhgbAwUKTBK6cwBIlhvecXXtvQFzp6pV8eFMUx1Sxe/RDIcENe
HvJRB2QY/FqygSYt2qReNm7u1nK2pT8XbNFOyg42EPMcJZgHyO5N2rQ7JoCmiTmOCA3abTblxjPj
43Rqs1ey6ySogNR1JwPdKdDVPIamxRjJnCmWa5sCajwhZUolVTs9UG1NqUpaSfgq3ZRsdZNntSZf
/d6bErCoN3kTt+DhddmqtaLeaSb0RZtlegRBQf/syIJpVb0R9TxsDQtJD0HMIL0HoisgJbL+mQoK
jlJwAXaG6I7KkbvCAiy9sOQhIfpSYJx6oHjQwTzjYEOEdkVkMVkW2NAzsPSRTZvmDitg808/NZqT
BwbpQ9IAKw1Q0gyAWg990povAfY/QHHp9NVzCnkWSWzp2VoZgYQl0wMBWixICiCiiAQoL4eJ7dMM
PKxkm2Ij3po6QOQmgFsPqdu7Dx50CLau5FaYwYu6QPfDBitRiz9fl2X1pU4KNPXeqcIRPCEPWpYH
M1jA0wCJ+NeatI3QCnvG3zrDIhE0xz1pbsYjL7AwRVsV/uS0LkicYST3giSXgMUe3yjbh9Feiscp
KGXb01wwbQMU6Lhn4Oz9Qk3M3sa9IRzwLUov0lanmyZ5zXlpv9Q/1eC5zGCmm+BuxMOlK731xhJ8
lZgLy3ukmLs745TeTB0//JxjD2FVSF9M65JLTetpxTB6eKOC4Pn5o/UD2coI6lBQP3/+WH35V/91
5eCCB2gZ/ePAe/dRmKb7aBFHHqQVwl42yUZe38vaB+AtArKrDtT0wTQmd921HTliuxMm6Gq4cbDt
9D93wTTmGONQIh/BECsvPVfY+vHB9b0Xc9rgOQThN4sDIontquQRZ7uFHkSyqvvIzq6rr0laJI+2
6VsjAMhAR9ZLfiSbj7yHawfMi63QamZ7Q0bXX3pjo4bmmJ6FmN2UIX3HtEBav5UxrsFuIfy3uy9/
XU6R14OXvm61rlLBRpdUoMPW1ggKqyVpcFKzC1SC3DM0ciDVpoMyOQEEL5YF1YTR67uSpfjPKr1G
X4+PKk4HY05Y9LUPTAAc1EN5/aQ6mZhynsiuBh7ybtkZGRdIjzKRXAwxRJLEJnHs9YhEnt+unADU
fo+7sd1U196/xqJhsqVCNgZ17prrRap8xAnVPE8dC/vSzQ9trYGfN/P4cy8LqoGe63sUZ8WJWsjs
Lp8tIK4PrEkhcv8eRo5xar5rM150QzrxZzLVfgqKaRm7GPXnaHbi4/oU/x/Kvmw7blzJ9lfOOs/N
1ZyHXt33IedZKcm25HrhUtkuzhM4Al9/N4KykM52nXvuCwoxgVnOFAkiIvZWLbQTQ+1lW3nWWj0J
6IZOA93fycXoYlsyaIzzw4IM5fxAGSN0X4ny3fyulFcgd3UBEukqeKo/iNp/yDQNGyzTBwh/OAbV
YpZj0GGcs9oyxaLSwAlVV+4x1Rk80ZYKCBNp9s0mBkyd1a1IJMMcYvVjdnTKbnO7GF0nsZCu5jET
25vVuDegbyH4K6n/oJ3Mzbaqpp0ObX9sy0Ivy83+h3xJjrwQP6zh242Lk+IQqkEdKPqT8k7HSe5U
u4vMx9lvRXf8VD4bYjmMEzgw0q7aglQPuHEfepqRTreiBx3pch3Fof4pSDtzmUhg2UgO/QCcmcxm
BaCvIVrI1t4YmIfXc9LRMIBq6YF5Y7VTBlqFYpWh1FAvPMfdrU/egGR8HcMMBLKAhY9W3chsVKJh
ADe9DVxWqzy2+v8y9oDnO7ZyIF+8PaI6mWSy6MgFLIB2k23IrByV6FUeQpRMMxo0j/VrYUftvKAy
KOc5OAr4d3DhOOvRC8WBBvzbjzhalTIAv4cCkDggnB49E1MrMYX8cn46vJvgautNuxgYmjlvzHNQ
Py8t42lVFUTLKfHm8mSZw+8vf+ff0wejUBq8cAO08/oQSg5Lb2a+RCHOIZB8mTeyY+bTFvR9x1nn
37lTOMXQjMw0UwY7A0kastFYF5saYEzQdNaqINS5o1PRNj+pora0CqJlWaEamFNh3N+Xsc12Kowb
hcMOZTPid426OApRBXO/LaAbafHK8XqAi+ZHAE+88BoPTNSoDCddsj8T0zMNRPdMMzKEgJU5sIYv
7/S/86Xlhtj0V6DA0RZ/u+Zd7MfHASlEeUIXaaf1QOjL/OSEk+1x2tDUnvL01BbWCaxJ3c5NyjGR
va7JUm8FXwkUQ4I1VcZwY2yRzpPuHnIJ6Wo0ohyAXUEKYCpLaI9qOSfA7xk8IoukMBpjb4+WsUCZ
awhslxHnayjis1ZejcaBWb67BcXGp9y0vNPNfYvuShSGNjVrqW5cNAPBnneeZ/Hnm1DlRqGtXlgo
U4DvfFm6Gc7Xfr+i+iCzBzKPOKjAg0PDzXTZxFw7l155O4xjah9cwXZK7/RxKBYkM2d8xFtCvf9d
KOs0Y8US4aK855c1yRmIJpZaOP/w4AnqGBaWpz9qaNHZq9D5sp1cNGn620VPDP0POIg0gWmTu6Z5
QMedeZgMNAqidxDT2VREPTByHKv11hyvGjuvKdam77QW4NPgRGaa3cT4U68HR2Wa/dFBu4iaNg4a
MFAbFvosIhCQR3hhOjbOsAZ8TIXqRQxN55cXEj+M5Kr0NCMjEL3Wd3pag4x4kMzGu3ANbGaLye8Z
qky9RWYFyTXu/OipBCP9yXX4g55U8dOsElW35VoL3gHpQYOWTAIvEEBURFLw3S9xjSuPDQts0nBr
s6y+Bsa4UEGZwcP9mGZ4obdYli2B01avzZYXAIb5uYjZ42mNNh9nT3FkMGJv4ZlVeh2GQce9JCvH
AbTdsugRJZSnQZIHaDjL2pV6+UgSb/Pa2pDVIlaBxm7b5RinLc6tf4Y42jD4Z8ufNhYaFfez4xzT
+Um54sxpNm0YgaWicLyrgR7+a9WhnQYUWu2adLOhGYud5mAfrHSVbaYAVUj3SjUFnQd8DQeNnJO4
kJ5UJiBaQT1nsX0kL+MB8coYgbMnfxn6OOW4KXTTNipAnrJQrQ6mtCBZNm3J8cbscP2XGF0TEdp9
PrSdXPiuq4KsajW6zLwkWYwCr5g37RdyBfJRq/70rvAp6VM7hj6B1e3Xvg0ZeLti3S18LWpRqfQB
eIYjGpB6455M0GXKAORr61yaOIX4FSGNRDRVP6PxKNyTVIkRZ+WAsEMdIhD816TMtFLs2rmG3cx7
BzCwEfa9dnUJOtc/2BIqDxX0I8imRTPrSgdEIQvUs81+dpMGB4qi4Td6Un2sS/6kUuuSbhbpioBL
BIrSEadj1RG8i/oDDQGqyR/6Dc2NsHvXWuDAOvrBdFGOZDSHuN8CbxvHGB8rCBnljr3A08QwV3eG
Fp1quA+lfKtWpwgNh341gEePyHA3Z9b5K25V8bPQatS7Vf14ILHVAftbDOP32NbjZ1IBjRJlcJp5
65EX4jsZQQUUPbcmCmZoDYqKWeUcPzzIjVXxtUO3aA0QkAEYcHsnx72IhiY032dKlwwsBmYHSnRI
13643DlXTVhu6qQCAu3HempR0dmSqDsBorWH2k6KVUspPxWLVPnNxxPT9PJe658nUb8H0DyeFfTA
kEMqBzBCAFqMlODBxrMmrFHkCF75WSKDgzI2PPU/AtU6lXxGkYF0N4u1al3kERtreedKQTdO84UK
7yFhoJQDNa910NFGcYjrnzOlMwAxsmJGD14e6aIMzO2DYlaS5c78/6VTq1JYNkThv7W0ASaBUYtR
RFwDhCNBPXSchF/swu321aDr68JpL13d1CfwppwIG8fzx+n6IQHMcZYIRieOcJ/OC9TJmclYVfu5
Dxa4QUd3MJN9AJI5Ut20z9at9ZaBIrLJjgnejFFkhvtcpAN8qtaqPUnqiUwPY8MeHJSiNyhZ+/lk
Vw/6DyOp7sL/dlk9FHv8nWrdPoyCdmsLjq4gORgD+oOEHEhMo+nHFOfGmiQdRwyznkRyowAS/w1d
ZOcNEFXk8u8XsiBToFpHXd10sD0RQAYCwdOE2h1QhgR5HgLXxzbiFZe6TrfAj4Q8hXekgbt9tQ3a
4rNSoZ7RjFfzCjRVpqxEQ5KIer5Suhv3kXGj29B1ULa+aiwfZ9M6IN6zBIU5M2wJYZAo7JIbnJI7
qBPlo0JoNgThrrS8akcepLoLJR3BnjR3UCkq5Lc+H0uT9e4TsN5Fx65lvxF8i2cN2FjSlIYS2FMe
T04kVLVfD+iedd3TPO0txlZTie4wFUGz+2US0FRWeM9RbvcexgSegt8tRZdrHPFcSdK9NqizM+8H
JF1F9LVGs06ytWyRAf4QgxnzeGUOerSqcKBzDnJjArKvX/ERNAMILLzpKzNRikfeKo6MSvealNh7
kfJmHZJD0XMweGEnsaw8uzmMLNHclxx0ulUWiFMS497Bna7/LCwkJ5EoDn8A9Q9vIvmPPPHbhRMH
+ada+NWmBYAzKuz1bhtNiQB2opajhQfgUGvw9ORAui5MwB514BoHBu6bW9mAAkO5PBgdIuatZ1l6
h06KOl27SldF1oYX1MmHF5olWopmKxSwbUjXVrUD9s0a+7CyAqSgcpwtPYCuCtZfmFxgVtEKGvIx
m1mmZfmIHSOtMCvVOglfg1kP/M3yc9CFEg6w9FXNgq2rt8kJVGktKMzRrGYAceQ0JS/3r6H0Bpmh
tRBZp8kGAu6IV1r1CtqbvMQ7Y8wXHovQRiF3FrQX6Kt2m2ET80AqHGaJbaZ7zlJtL2Kg2+RlC/pb
uZUgD7UGRck1UulBEvNLoAHLqxiW5BcUyKDdFcClfWIcTKCYkJ5K56gwjgbl+6ub8sAbcwYwJDRw
9MEAbC2wOm9QutGj2zlxBDp7J3+ja1YDsCpnGnc5cEO2Ze3sXC6MAw3tJIJplnWrRnVh1/oGAFiT
BEgKH17Kn8w3nvOU7GRSnjQLrLH2j0ppNXiuACMp8raR6e4oxBK2u3AboPqq3I/PS96dlKwSWwA0
QvknWeasUcvrbJ0bKO+Y00RDAZ7rgYUrgAjiRMMrwosaaqQSzil/JQ0vS/T/8gl18GbXaFtSti5o
jBZ9CspKoMeFizAqLn1YHlwJ6kgDErnujXin63I8Yv+1C0XwtAOyo1r1bhkS7Y9rDmHO9lrtzQF/
u3weobGITRVYhuSJH/hk7AOTH4hEEzuzcqEsNCMzOZJIQyKDlUhWFLUgWDnexekDTrIHR/9Dedwt
xbiOE0L1aZz2zbFwBEcVuqqryjXMRc5RzTF3X81NV+3UuFvTa75Tve6sm+0tQ5EzEz0Yk6iXqwNs
AiiCkE+uCRhl0HqGo74qBsxQhSOGEY2fK1LaKX7pG+SnwCIuqVNTLfeMjSebSmcvigJOnbe48Z/X
6xu+yUxsp8cauA9ApC7QJobsU141wyWWuSkSDVMHdTb2iGvSkVX5WXr3lLSmAEvoz1Ca8QKgJr0R
zUsqI62hLtgzN0IlYlVswQTqnoYsL4MNSz0fjKx8K7K0b1boxHFP89StM7FoeGKtjcm16ssoAdZ0
kF+HMZ9Qn4F71cLoQEtNMbQkSzq0oPPh6ear61Nh+Gv1Jd/8pm5MTpB8dYVA9VKD59qSvvR5kbsf
xU3M/AOrHEBQGxEPVkyipdh5CdgVl7Mfju96m1kki+tm04lmoYRZITGPCjzMqhxEJB86cmEFXr/m
FaMEUDJN8gd5GMDT7dFHjiupiKZDn1UX6pNW4HGml3tdIujEuOt0qdYd5t8J/Q4Ah43WyBSWFkVo
h5ufCZchJGf4OOsYRNsheBvRyKh30RK1MMmW87BdIgcMWUM6YQ/MI7CPk2wmzJAZ/KfRCNpoORhj
fylDZxVZVvposTZ9HKM4fWQp/pdq4zomrI+ABqlvAYaun8lGrro/voaTHh5mj37QOZ7ZOt/RGjSg
qB0J36CdNvO1GN4h1gzFEvPFNHwTlzAOFmZtgiEKvQ44OfUYyuUicBFKnde1MEiRZqSrGxx8cIsf
79zIqMuoLren7Zjpf/7tGmTIRhEuEl2/OGnR499BQ+WeNSXVSssmcAneyTzPvvtJL06T2/TXVtRn
U2KZCilNjGFrB3bINjRmm8ti/ZThXxTUlUa/zXL8OfcBfrBbzxcseMhbA6VsEcgCNC5kO699QsG4
v8M+F9jvoUT9pgFlPvpJhGm+CUfwBIMSgi2sprZ2AVWJABo631qAs1lqJAO2u3sorBcvmYBZ7bo4
+xxi+1NR+Wyt6HCnZkIP0jQ8kMoxE/eU42CTJOLVLc3J3lh9h3cJyatLg+s4Hu4ILioITAObDp7X
mx51dddOlkwlo95hjw2RdCiMiq7F4D0X8YgHvtSTqrfB+Ri5xidynVXSWKFeYWlpAx6LbZD5C+E7
4UO2JIdhmuKrpiX5OU3YurPM6uD19Vmv8bu1gvx2CNOIbQaAwi7uDIb0MwIA9CbA8lorKxlIBP3N
i2WZ4Y4W9ievu1m9s8/M0fXzvVp+GFC/nC0XFI45ms95lnjgZO68R6AkbQb0/l5I0gshHkLw2gKV
pkuXSRghC9tr38nfZY732BtDtMWLnsyLIJwMXQdS2Dob+02Jo/8Uf9pgTuK5nh4oBHwJeG9wPWcd
pgOen7bVOAcaJj8G9qsQDvBnMSMdq/2/UOU1rU3lhj4lYLdLPxVGs7vYO5Fc1DIq9m+X8vXcxzt8
kQEcN2gAtUgtNmoYx2EJ0oR+n2QV+qfJEJSOHeyoLcfFyWa1IK1N06pFMbbZl1+iEfXKZZugmUk2
b8/d2jSlgeGIMQ2R36IublLhFbE64wW/WfXoQlk0aD4K+NaK0LiMp1fSfPX6CUhQOnCIW6HXX4Oi
/gFEGOMqcKe8jkX4F6kN3XFXUT+6e6ey8q/DOvD1Yo9qFtROgFRmVbFS0rTY1guA6c/OILKnoOHG
k9VVxy5srJcsYwkoVgEz63hV8zkAKaJwc+PEc18/oaNSn2ek8zJzROHjN2UzQ9asg8AwQNHUllez
fkFZNPh2ZK1iKDCYltOuJ4HbGelowPvND0uMzrYGGNc+5gNYLuwIb50Y0EACehglT+U4u4CXCIbs
w/E3LkpFs9RI4jOLh/eVaaURveWiBogJABY6OfQSS8Eh1AWS56k7sr8Yk/SS1MnbS3oO8lQxpCuR
q5Scz9c5NgLwNEpKqrVlMuC+Chu7lTZAe4OJvxhgvHO3vmQB8AqAwEwuhvRzkX9Z403RXGuyZhFg
GYXxXDadPqyL6kAbdsDCTDhUFcW26KbbvX4MosGtGPVpMW/0b7b3NCX3oS4XejA9akCoADclsH81
LwA/sTluCQSYVAm6xjd1KtoViWRo8+xbj4OvNW95vB6sqt30WWm8AOPuYHJWfMvHAek14VmPRZyG
+/+3B0BmqqWtG2JrZ7ZxpEG0sTnP/rWuF8kzkv7NTagRat9szdcBh5u8d0392mCF1/gv5jBMX/gQ
2mtwSVvHyDd+zC2yQegkh7GRXcgmgArxLuWe1IC2L3yHnOMoZ0JXwUm0oDqH6s4DyNm3OmtMUK8T
teW2j/UJeCPadOWAQ9m2keMuOimSAXQb5RXoFCREWlOFqMBAVrWMg3QHtPFPyAo+mx9o4oNTuSj1
0NDj/qGjWTzaSPyZmgMY95/Q4zTry25ZgcrpDO4sAEN7TQAcyTy5DiSKMF5YDIXriYir0wQI4lPp
dBUyAvEqkyrSowypzFc3U7xmeQsdpJSroAtgIte0zjSANrkGA1vDgELAGECHvYT0nmfy1n8jSkOT
h/HKa21/dq6YAKgheTtNlaJK4NclmBRJ5+smIGt7ueTg2gGI6OT0RtvQUipAL4Cq8Q5S5IbA7qSz
vfnc8W/hk9U54d3RojoT1CpsoDMtbJa/cx6ZufT7vHltU2QmgtZ4CXLbHVdVksSbIgpHIAvV/HhH
Q8Eyge7VEpTF6BlygsUsk6do0Am+Qe5HgFtX5wfTzb8HBQ+fUYDf7XRuG9vWj4vPQ1h9SaO0+Ia+
+u/JFP69A1oMgDacO9syHLaD06MHxzbS+NQOJpps5CyK/AylRR8yKXUGPtfMs/r1nWFKuhjwsBjI
b6IVSR4yvF+gcng7tG2/G2L/4I86zuYaMCXPKf1ZpsT+nL2nbL7W6J21pCmSBcBboOlcHTBPZQao
02VNwRw2dKjvGA09xBblI2Ce9kZn7PoixPYn6odn4CEClwOk9CCVB/ZkKwaQnGf2mozu1FgPgeVs
yRjF8C8zG9y1+M0fSFcGhrevWt/C0QmsLrZcZh2vb96pwxRv4sJFxckJN1wDxDd+/DkeNsQtQEJf
bYh34KdFlxjuPwWyuAJYC2UCzkWv7NCwhOo+jLVnWIAJRxYmCgCmQm1O1OCU4+g43Q9Dm60rYYUL
Az1AIIIDiW+9EN7zIJAHc9A2s3AkPjeJXCKE9zxGnk1aaeg+ZspAfkGfA1T8X4fQ+okd71lZDajw
jPhr6mc4kGXVJUHq9dL6KFwATElpH6UBIKFImTegu5zNI14qjzkMGZgdtnUQZQsPSLNHK/9Bba6q
63VGDlJoQz/dbsCFyEhhhD9EIg4HBrma5S1rbJ3O98UaveBnje9/lx7SpK3xbpJOKjhCfuzspQfK
OYEc8JvoUgCmSpwMBWlRpt3a0a1ir1QK5SLITdnSVfEBvDe/hJGOBY6+1APLBjBcM06xRFRgj0LC
RFp9/Tb2qPD1cM4dL92ovRVT0b8ZXLhgncLvYfnh3JSAqAThCFPxtZklj2GOLq/E3A8BwJV511d/
mNaPuPfiP7kA27SZNN6xR8HLtddRO1xZbfznGEZfY2AuPNs4q98Hjw0belRmgXes6NL0auLAOMed
5plUmjD+cqoWZCtS1aEtazMiWYCCQogawJSVP3kkvX3j32p6uHFCVIX54FE6jg1v194UvYyDx05t
ZuhPwmvLU1Jkr5UT8GLZW7WzDFGUsjWi2HiKgb/whJwE2UY7AWyU7LSnSBoAif5iucG0rPxm58nu
JxBJG0eaKVHnEboGbcNZ3xmUqJzHJK8OMRicqBIc5yAcmdJPqemBGOOnxMp6qlB6Iv8sonpJWJpU
0qHqOtLIXrgWwLVVRYlyi5i1GNpcl2QDHCQPQPAWIngY5GACSAHQx9rBlbAJpJ9w/nsMTe1IKqVv
Ij0EB1s/rkgXcFffChCFTo+ZHpgH9It568TI9YMPPLbrZIb2ohNu8S104y3Tq/bs97hlzzQL4Dnu
VqELFlgiSyAuhd9RK5BVufDSEMsuQ/WYQgWKCAaI5M7GN43DdQm7ZGreqm9N8Ot+0JUqVCClm5GD
lOyn7nucAgiiGTByZR3hoO8d5qTXKOg2ItWHZxyND88CcEwSmTncT1Ln+qg4dzJXLGar1CVTt7VB
JPtAqsJEoTv2Q9OaxLxjDm7DrN51MQ6o21B/omEIWLcBZ9y46uJKL5al0VxqdDieh6oxnnrbAsK0
zZKbiCYwi6UBRKsdLYAXqfhRrskdYSxbX/8a+aO58mJLOybhmF2dqXAXI9ok/tTCGOk6u/2iFSk2
DKJOdoCkNz6nVXclB9AAikWsN/a1tIP+2OYiWpe6H//ZotFWrkBL8ykJVlPbC/w7/anlSXKd7y1R
8Pa3UhK8NXmXXHkf4x6FOMPq/vSB1rBpa7BpAsK1wkmU3BSRTIPLw8k/AVTlIgrH2pKu6Tsq4WTr
NrTLl3z8RBzfkRWLQ+xaCcBVAv7qeV6+7EuvPU1glH+x/RuvxPHh1Sf81YzRHaa8uvozqVF1yw+1
Haezlyizd68iAHuRpxebyRADKJATtKs3U/wcmpZ5qXt+0L0oj1eNRLbHqye9hM6vrYNe8K3e52/q
FfX+RZdcRFTduNC7K8i0sb/TolMsCS+Qn8EZRv5AQi3ZL4waRK1IsQKfTjoog1636DLDWcc283LD
W4Rps0jR9sgrlM4Yw1rVBt+V/wr08aLFffp6V0JMARm6NHGpFM1rJHtFEQCQcoqALg1E48XdWjfu
moiXOGRzDxSn1kYiplyhGQ7b0bweF07UJ1eAiflIX/fNkrt2+ga6o5dWFPVzWIBlqzRcA+UM0Ge8
2qaD73zxUWqxM4HJs8nBjP0m+qUvBv0PIO85m0736h1oiKwXnJKsyA5GwGSt4ZD4MJQs+zT63ROt
Z0cFwGOHojiXzHav2qhhvyMvZOotepwjJ7miefZQFgNAngQS105d89eia901EEeTXWBn4tVr9KMp
wvq56ezpAX3RyG/H1rsbZ2OyI/FXNz13Hm1WrLAH2OBQ0vnUT3F9wYFBP3PYJyHyp9FYRnv6idpw
A62ogSLcoVrZiaU9uyX7EpfCeas9kCsHdm49jO1YnHmAWykZnDjfdaxLX/xGBNsCmOZbDqDZl2iy
1+SQ1kmGHshanACs0l7tCglkzjPnDVW+bwkarJ9NK20PrYt0OuldtCKiOOctKjR3XTu1t+/sRnt2
pu5LiER7XOJpPoGJ7qmzxbSsfZSlJx8E9zzLjvoIDgRSdWXcX2rckNLUBI9GyZAMH/D9LjPQH2dI
3GOBAgTGNwvglOzfWYCWD7uuvSR2vmklBnXSYV9d+PyIqvTq3EsV6UmkIW3QDtp5U7VUOpopPy5y
dpp0cPeylR+G40FtMkG17lUr2m/S8OHiEbeqS2yranf64YNzvOlQ2fFfUebi2PZjI05b8oQ4fWhP
TntwMiuRZrOP2sFHeZgsB2+KV8qR4mw3BO3WnP8xNUAaeCX6hSO/bdax7KixZUdNKmeONHgaGKfI
QDqyKsMoG2xIpwwo4niPiBJPlnqmGd7KWrtC4R81CJlW5i1T0B0eMo35V9Zm6G6VZ0rmhBOeUTNe
syoO1r/ziF22rdEI+2ppLjqYE42twtA2t+CA2Y9tJkAyPITaKvNjbx0DR7PAnrheFZ4fX1mTGU9D
VSZ73jaoGyFvlEI2qOXpq0PU2/pTpKXTRa4V8RJ5rLpsN748rFXHufOZbmpaG2PCyXX4YfXiDohG
ypE75cXtUe9GKt8e02U54UDUtZGiTyRZKc1s/Hg6ZIyUGsQNqOhoi4Kveuy2lxM6iASyJT/DEIEO
OuSYJKUpKJXRTkvGYWLvEUxayEwGtxCv768P2LcbK3wf9oUQklBzY61iR8tWeD3+CZtEkEjIvrAE
GMLkNmMqZdLZd7J8RcqbCDhzJ8xnZ2NM0st7Q3TR7LvW7Ld4A8fGLRVXv7CDv7rxzfMjRxYZD2t0
W0/fgfb05viG9srQ+LwsujH6FGGbB3pxVzw4eYKXiL520O+dtQcdVA47YdZogyiYvx6yatg4TYHk
aWaAPkRyiADIyt/XWrhWKtLTMNne1C1u5G4QeIgWZ6Ui5GWKjXW0haHibUJLOarso1xPLvjk+ede
y8AW5Yyvk5a2e89m7qqf2PiqA+0ZMNCpOOvgHfrsT0i1SrfCc8BClPqgidCK6bXyA7QgajbD+R06
3fahW4XLCqgL57RCkaye4GbXtwZQqVD76+dltg91hrYOcqFBSyMc/jeZtWzd1h62FAd8TXlzd/VV
PJqXyg6+NDHu936Pp6Ype5lzgXsriYbsdFYiWSvpHEpnXTrfxZI1zrIVMFuQya09wD/MY4yql5/z
0a0+5gXYO1zdRC1M0BtHGix59KtEpbuNI+1H8HyN/2Unp5ThlYfH2TEuI+tsTAPOD/Uo3gYGAFCw
K4KSBl9C4OYojuyMWaG0VHKR1SA1yZG8B5XvbyK70cPZJzrN8bD8uSSVdBR4+eaorgdtuwPIM7qM
ckE3cbKObLT9jE5YLT2g5yGrAOaOvI6Hh1QOY49sfhABw5gMNKDjZ3goM6CIx7Xf7+4iEp6+pnjs
7+8CIqTG/RIvxmoNmmkj24QJH08ktSkSm4vEyxYujgQuyrc0DVQIoQKnSyRqvhxwRgaIXuxnZ5F0
YV5InF6pJPONNzZwnQc6+g+2rEgPShBIIndI5Flk6M3guR9idiIVuq/TVZBEwKdhrre2bCSTAMpT
nZEXwc2Upmowen1r5Fp1UCqaefIePOtS/XYVMgTSmpW7BGc4T0E44G9fY8gIyxc7vL8M+6LAXgZ0
miDjCYJhZaCd80rvfjoO79du7IEdACSuz7YRlQ+FCPbx0INt9m4pvW6G/VCZwaKb8OdRZKa7Ldpw
hxqg+Bkki/Gz3bk4xgFfz7axXZT7t0XykGv+7MGjr+iEc3NgT4UhgPxqcIaB/CYEbpPuonS+0sMT
yWWO768PomFNogmGVG1DZo5N8ApHu82SRL+MEejJQBXtVdM329bYTpUkUjFjYJr49rKq2uJhiuKU
otPT7eihK4dXsTaXK7YRWLOqMX9NuhzPiiG37Ave+eyLExR/oaCs3ZGk9MUwJXv8NXzVjda+mHII
wQt7jhqv+FJ5/ZcMSS+UAS0m4sasfOszw87gNew0sTTNhD8COCPA/1wojn3qjOAKKLUNQ+Qj2ozx
vssr67Wc2i9THDdynYFN7lehmc90pIB6hJfGHsMNSWpQzI6kq4PSnSki71yaLriPd1Gd2gNSlV7l
XCSexsX8usdSbVEylJaQRb0C4pDOW4YggpE0HO2DaaMc0sG5mGJWQ3OqcQI18bYwAVmhscLfzrQQ
HP3xEVhaV4BYHz65PDPOacFf9SoJuyWeILlbfiI2CVR3APGlqs8UFwjr98sMvuSSYkG+97J23CVG
LLbIPbHPZs/AH5ohb6ClP4zMdp9nB3fAY8TFEZ9upVsjYN+I592j8hAihSe2dxrI8uFHqhbFYStR
MAdPg6ZqYlBupPbVkkNp8B82AHj2o2dZV9KHfeWv6kRoK6XjFR6ZgYVvFocHWrjQi1C/+uhjRtDo
2dDYnXGzkO8AZ3PCDgLM0Kbw1p1IgsNoOv6BZuw3onIhP0BQvkeosCptFyy29L3y9Ub2grxts8Hr
uI5i218vofzoikqk2d2noNg7vwkEcAtrYNXSlQCLXYssVlH67saWInjTxnkgK+mUC74z4N0wiQio
HBMOvExagULaTrR7fLEgI5l8seNazfc6c1BfEnTDug10ENnZ2MVYVh7/6aXmrvciUNfaAertfMP5
Bupk8DZNnvW5wSddBXmgXWglQIfyfT6koKoIymFtovjtEsR5saM7vxsGKYq/xWe689NQ2bzeOFXI
VjODoidLmUFTjpI0Jx6z5RRbC0tLqit5W22ZqQWMFHBrGnCGHQ0AV24H+jv8T8clH88rgteg4Qbw
JKq9P8w+9y6ZFhlPoG7vGyt+pqHGa+DaSW1znaKc6Rl70PahLt+qMnexG8W+Z9WFQJWfZe4AlH0C
XNMBvKGwAztxwTM3fPCTRHvkHj6F3wn0/TfhY9qb4aNfgXu3tJCVIZEMgSjEKm+dYE1RNvPSB/RI
6ijJQ941PoWBlx/xOnyyKqd9aKf+fah8J18HRbaJ+so4eY3PV0OQ+m/T+NiOTfEtANA7PnHZXwI7
BA2Dic9exKgNNLy82Uyej9u8G+AFNfSYu1Tla4AXQy6ZatJoKFGYEQjO9o0YrXcDuG2LuRLOHLmx
wdfxRW9M7CNM74h+D1nolXfe0cWHGvalC1Rqkm1wj6x4b7TLqkUl8jCgrdML/6itDGceQtYREk0f
zRhoVvfAMTtHefodxMrsczOEbKMJ7uO4vAaW3tjkK9eLxj/KfNhoaeh+l66O7TazazJUAjViqXNA
Zmu4jCkwCVwAv77Uk55tg4yXm1yY1osIcIIiRJWeyYpvsygD94sKynSnugpRx2hEloB7wJ0L6kVv
dsMR50CnAoiaqNj/0HUSrm+Wb/3n+QQEg2NcgBPP8plzGvE3tkxSUXxrss8e9803U2DLXiXldBpT
Y7rkwMRaNoCp3+hZDLhimRMKJKS5M1T4ECSHMltEM9CLggB8MqalMviUUVIyze6XqJuIbwzRfMO/
SoymdMDoqIF0gQTBjdrcX+EZ/G4lQ6onj/HQxTvDTznS/r2DpA4QSU49r0E51aDqgHTYN70baCbI
m6YVx1OlcDIwjg8JgMKaEvlLyRyPHAl7lJWos86W/PJKh61xuu8MF+ks5UPmyi+0i1NGqGoKp2dg
NvFNPYZIbGZZetYavwFjk5Z8Sd30B5M9J5r5abC19nuNHrQFarH4Mwh5+MacyvKYZcgro7b/s6mN
7Zkj8ac+Wh6Xs0p9MlLVrr8PsG27/PMf//l//vvb9F/Rj+pa5Tyqyn+UfXHF19u1//NPQ/f/+Y96
1u+//88/UcoIXh478Hz81wIFuC3t396ekjKS7v8R54yVZVdZlwKVr1uC2iFYHcPKN7qBHkelIuQd
Jc7oOwl4WnAv33hZl8yAPP+Xsy9rbhxXmv1FjCC445XUvnpt2/3C6J6eA+77/uu/RNFjajRz+ty4
LwygUIBkSyKBqqxM8rgj++k4B8ErMzSg+/z4ZFrgOQiRWfTwOI1PiDHjY6YmRBxi4MLgQ126QOoi
9tpYfQxHw/By5Ct/QKPcw7/f+jVCP8hNC6V4UZCD2qi1mRy0dGyuuhHjnqCB/o2kfxQT0X2c9cRu
VtSjPk6WYpdQ9nLpzwp82Mn4rrDCYEfieKO/nvhqfv5FIo42haKq0IwoAEikfiX7o5Wa/QpgaeUU
4+aGosvHzHG0xzCAFHo12lfq6Wk4XLum9WyBhIHXgdLtiLLxl8Vf72NzB51FlHyTS1oH6Sa1/HxF
C9AFGkPRShuGelN/vY4KQXNXC2yxn5cOM+MJJGfJiZZWmRFeeh6CoYoHz5Rf6Mr8kmAne6ZeVKgM
aj9IXdh+n3u//6bZ6j++aECXOsALWNywmaZbf/+iVYkpxljw6aLamjiSjpJVDUUwiy/N6ko5qvvC
EOGVeRjKM0cw6Wbt3A86lgerv/uoU+HXG9Rk4u5GFIYqHq/7ZmyE649a+kCMhjQQN8MfoA7T90gX
QK5pDNl6xJdqowg3jUb7ZyYfZFpjFOcA0vVnznS8FwAvAW80NzPHtxm04cUq9/mAkqyt0MFMJ2rH
WDVgD9/o4DVCtVcZKR5lm8AKCkg6pZYqI4Gi6JherQRplrkHPuFpW4mkPEE4tLw0GsCCdJiTp7dc
z0oPIqPNfHz78lBHluZeEtQYNcLPUWF+//1HhZ/+/WcFgR/cDHQAPjiYR205fnNT6DplyFPDGS6A
ZfreMDknm2vKs1bWzmlyjMIrOsE+cAjVXZTuFpdWj4snS1Neye4HSrSecn3aI0qovQfKwehb9oGS
vn43hpq/Ji8Lx0+rTOy1aOtmZyRFfc2AO1nLRKtH3YhP9TWQlzbWbwcKVOad2wkZ5IpFXiSfuD6U
79aZKMRujAr9rQ/BS8gBtslqq3hVW3A1Sq+xGhRoxWCS307vTNQNSoNjwKdU3HdWil5xj7a8OXcQ
gQ14uqqZc/KZ2n+0reJ7td3r19Cpgj0U5/Dvx2n2gbEStWPlNH3Pg3BfyJt/npknY8zWkRJgvHfq
J24FsZs7DTtQl/HRuA5ph8Ao8Ohe5aRii2IWH5JOhbJXIhsR81B7Hws/+ikb4OONf4Zo9NIiG2T5
GsrUafHB0JZlSXmk0+JyoXMjIhH2Cso9uUcDOm41m99/ewzbuP/26JYFhAJkFHQNTxV65Nx8e0Yt
tmMRmNFFAeLOKy3HOJvaiJ8Uh/Zyo7NfgyxIIhMNkp26WaSmRz1Q13d26tIl6LtmZbe5Mq/7b34N
i/eDioqSXL7yMpVeYRwgEmTH7O3OTu/BzpzuEBVia7aRc9DlRU2RG0Plj2UfBmVAk4bmJlmpTy1w
TDiHxXbvQ8stw9RCseFOoLp3l/TBM35O2ubz9f7rUjdvYlnrbun7VyZHenfz6uS+vO8UBLOpfO3F
fuO3vMqyzGIblPDV6pp64+OjO/A4hiAcNekSQTvpgOOdelhs1LqzIbs+gFFBLkGXmz4tMfftMgRD
U4Mw1L+t8W82ehmAAbFLvxsOQFLnlkqVbRgHvoHl/p/A3CEdyadvTVKBj8Io+rM1TPYBcExo+tlK
+Iw0AHgSgRj4Q0qnJI3h/8kK9gO8qdM3y+n/miQ3KWUxdJumsM/YwyfgImVJ5tlZPaH+BQE7JVOC
S9ybZ0b381GO5m38OZp2RUijyBQHzzRhaoPb+eQRYr6KhNymd+JwMwBWcbI1PfHyDtTZVYin+KDF
kN9irfbStjogR0X5gf1huI111Gz3o118aJm1swbGXmj66ADbYEq3ZTrH30zTkcUKILKMc90MtGOK
ylcQFcff+oWxmzF3NOIwbVPaWbvqjDx5V+vuYtea9QuJ1kemxP2bAWKedZ8ZDTilM+eU6nqwTmst
eedDs7iWESQrmsB5dcrCuPDaBiFPA95P2UtsXwfR0oRgoTUy1QMovlyTH43QBeVjqEnHjDv7BK1x
Tx2raa31wOIro2jmLNeSOVsSXL1lYkeaYlMik2Rz/oz8Oh1IvNaPPufSjLvkmJyLJwwEOJRgS1KB
caqgcJKaHdJrjctMsa6bMDqQLS84St9ooLAnZY/nhgVtlokXAN7IiuLSLNmBWqbsUmsZaGX9cUf1
x9Qkb4PKhskJpdSoIF5mtmVSuCOvAbDmU7ex0+YPU+66StZ/XqYuhKoS9VXE+Cq3leKXy/iQJ0A2
pMDHZLKCgi61LI2oqN6C+gMga67mq9Y6lvCVxREVhMpeIPA+/8X0x4cONjcWbhyzVmIq/yHzP41F
nyP0nwIehXlRI1FhXZsfsyb5vJQ+B7P00qfhUZNgVTJSH+Iu2hobwdCdR/5/1phXs+pqEymqHp+d
tEgQNgYRrcI5f0CstD8w7E/XIwOYA0iNLQGoyaPEb+VBc0DHQx4qCDTdosrSFZAB5gmUq/ued+2e
enTh0r50UUzYHkpRAeeKSsHCEDnqQ9RhPeptWbrEdWKF7Xic+9QMSjMrNtSkS4o8t1rm+gbksW2+
JxutRq3QLyRkXK5ugtwXYVarOWU1DuVRDazMI40sr0NzEKauAPDrlcirepbvCWY5gkJgX9rQECeU
Jtn6TW366jO1TRWnO3J3JME5aqBu3UXd1Z7lJ4UH2mhuaW7bdb8mpuOVsF/fUoliOIF+jLpMIp31
2kjXjRydZJdGtSjJt1TBOKZ+Cm5y7TdzF2ea65jaIReJ41Yo8z3G8ntmICIP9Whk8VHxI61qMWVI
jaEO0aN+gupK1HPJIbpEWtqte2EiSSg9ydZnoYg31KdFF+95it93q99vzZjK7rdmhoMqQE2zoNvI
uG7JrdvN1sxWA8VCWEI7A74VNXvnQ43edbv0FnTpHSh1AZv+VxfkhpW9XCTQ8KttfGgH+90VsaX8
3KlJg/pnh59i3j+m7dA8kanVinxttnW7pi4N/MukzB8fyYEutZxky0nLQl+TeqMrXWzYk/nYVxhg
n8sT5yed/1IoSYA2fQoCF/fhck9GpuGmHw1dh+K41FHE+h8yHnjacNwvDz2JehAcPiMkPDU16Kpt
bCMq8EDLkK+LnV9GYWNHkI9vuQCNggZOkEcdJN+bWLTiVIOTEPqYjbGNJt28dji7A8TKrFcxjBVS
cL3zs7VALo0gsgDC3nF5v+U4YRxRJgiB1iUXmUQxXxk1TohBborBXRKUc7/RkPOVE0OIb//+C8T/
cTA0HMuwHNVSmY3aF+0uWhT5eVPip9udBQfpj9BR4euWU4ma1zzxdF2gq5QpVKhtJwPtFypOwPRd
QEgtSY0VGemi4JepIrw0+SsIt9aenzN9bZv6hE0SePxcSmBFLTiU22yaPOpC9hWYIXkh72UA/4Tm
Si7LAPnRjGWpQEp3qYWZfffrHElPVKI896ECeWUnhNCYZaGACkVZnq+aqD9L38GIUOxMpO28WoZf
2y/JFGqRDXUm8dZS8meSUlns/+Z745L42qbru8mNxjH0xjpVT4VlON9q/U9L4v4SaJMeMhsZu2a0
h3fyqoJePaEQh38zsz8N6VWOgMwJEwk58sJRTNKaYi3ywlpkXrxoEq3FwLV1+v03gxnm/a0FqWKL
6cw2bAd69OwuZqCBMLINuNGejal2vEkya9MliBgkBS1w5Cw2aqXj4IGCJboEgw+ZCfJjeMrd+OEE
lj7Y1YiAVB1dWicU+741ajcvkvQZv3VKs1P63MFJ2gu1yNqSDdh89WR30fc58z5Z1ZtS6cqJfBsG
Cp4EH/+KfKusLJ+z0+zZB4J7bVXp8zottninOmo+nBgASm8M03fHBms0raO22rQttUYBy41drfLR
qPc16NIBbGZ8P9pK/A1xlm1eauP3vg1u7QXKo8jOi+zWLv0jNZ6++8n4oZj1c2MaF5SeN084h/oP
DsvfQoSL3q3azreSfXCTsKZ814Vx/gRFRboB2Jj4lYO04Uy4G9mbhPDPBMr5GjOnRnv96hEk56v3
NQ8Ugjer0Jpf88C24J+pl4lofoU0BrBTCIBY5VL/bXIC99+9PXqzX2+BPL/e3uTU3pC1KAhLbFPK
zmuFDcFYR7kqXZ9CidksngVOVQjdNcVzplqftmV0aZGf0tX6//gt8PtQpwyqO6ZtM9wqEf4w734K
bQ9wvkj75FzYqBhjTYdtPmWg5rQUqMu2mtFMEEL4Kz+l8xJZcnM4KVOFDASqTzyQZlkviiLiM35Z
f4rINF+M0fEfG2tY2SyxXri8oKwbmhxj+kQO3C7/iFSrPM+9AUXnXdvke3JF6hOYxoCJDXWZFo9r
zeg/wFOSuGAz1B/brNUfq7pOt0OgAFYrbXRpgpKv4spu14tNaf3YGwPb3pqm+ekHiO8vreXmodVt
BJoBad0mviguNCuts/QxxzZIvgpZEIkrzwBtHpcV9C4Rh+UdxaYZAKIgssOkohQ0r2vzAaV2vYyV
RoiGZ9OPsQV+r/aTNx6F4a7qwnxbFqr2nviqRw5QydZWg4mqgwGhlifdwdeGBmhJ2/EUJUAg2s38
xN7/j7uifn9X1Jhmqapm6IZhoDZAlV+Vmw1X2YVigAiTcgpMsKkvRSQmsnwmcj2zYPViX4pJ7myQ
525WjiNQwoIqNjdIxXRD57oU8wQ5xAlUbozz6DJAnLFaCkkEmrsM6ADhMJdGzDBpUAZaPzSEXM5V
IJ/iCFipWjYNoFs33BCjS8MKgozxlpqQm977mhAHvLfuoHLsB9JcKd4LcEB5eWhmm7ztLjlu3b+E
Wd015NAQFfWvaWruhgZYJjn0Nx/kRBJXN4dyV60tXhZXomt1aOdQrsgyd8herRm26de/WYBYi9xa
lcCFnDdeJkvfU8l1RZdsstgpAtNRQ2xWiMuCmSS2tZ9lrti7Gz85zQbIed2xoPUmB2hkVlVs3Yco
gtLH/cJjExZF27hEj0S8NstFVndOfbHpJF7AL6rg2eyhp4ftHWCusgfFip2POA9+ya2FclQoMycJ
pAx7YPgrl5p0yaSRWo4zgfQiaq31/UA3Pv/+C27pd099jdm4wZkWKteYrpv3mQKrnsDmZwMMkIkc
ESIUtL/2ufFeRJpVe09QoUpeQnAivbQZQy2tGZnHRm/TlzgqgHaMShN8J+iqChQpgMFMAXiyUFjR
csmI2SCoECUqBxwkLreUxKELZNnjU1BGR9rHU5qH7GqR71HIEA+PahL5WzNslaaQVDrrQPk1NLgt
4e73Q5gR0rtAH6Nw8atLoziw/2i+ksTxXx5zPpg8wEL8GOLMN+dhwAvEgM5ESokyN46esVPPk7eB
Yn6d3jKojnWfo1EzsFOL0ZKj5Ob3nwIi6//4GDh+01xjjDPwH/8juWbppoMtPyIlXWxMKEMEM/nk
ibirA/AiqiUqdIQ5/FGOanSpcKR+1pJ0Da5WyPoAgvSsFIGOo1jbIftSYusSsmmdc+E8RRlq5ofM
1iFRUDtPcaF0pxibKdBfdpk38TKCGiLXduScqaAdBNPProvLIfOqbkxXRSb8zeSr9lOR6OYGUG1b
/TGFmfpoTF2zAQFeu5tCH7tZkGfUyF9+D4KiQSh6QGS86sd31JK5Cc5os33xTxDjWex/96d1sjb+
1TsQ0KB6VhVaw1sDkSHPpFrWpU/DWQrGPrPTfOj4DsVJRLiYYwZBqcnCJVL6fZ4nWzLR4OKmJbhp
AvENPy1E8bbTOvEx700VaEZcdBTTXNpcfSmqvNv3SVRszUzHMVWIqXF5otYnh5pDk0Tbdqx+zF1o
PD3mUyk2YwJqf1dBROGQTVw94LiAlsFhpP5N88Z1bt44zNPkAstS81QaCeoWAi8lUJNFyY5h2H50
Y6BvmqgBj5M2KrjSCMCQ7HjTn93lHGpVOmgaety41nOXps+LQKAUtFyF+/uvvnX/gAWjnWE6SE/Y
2HIZqnb3gAW0oWNmgnqHasiCCYhJ1OBBNa2Ayi8zXqOvVj4Gn7al9V/9csPAZxP63WPmv+DckHxM
KWryeNhpm3jqx+9O+ZpbQ/LBpDlEunujBHp57uIMjO658KGz5uC0URjNN6NTAc1CUaDfBeGB4ZCw
imQloVY5P53Q1OJzopbj1Zxw+/SED8lLWxHVWaQQqOas1R98cNBfOnAKINOJl+Z5ASJqkNM/tCjU
uhmgGdDi+pwxGqA0pRlAVaeu6DAwgfVnnuFD5/57EkVYCumN338mOrvfAFscP3p8LrrFEOl07Ltc
v+oDiaCUE+Sz9R6lWwt6iRBOYcxiaJVG7Qx4qjWgnmYoEw3POCeaxJiuZgCWAeBEfZrpAIAGGPQX
IgpIjdBrEIRZ+bpQj4688F6fjtTFRguRIWqSkYZj/GhXVgaVOLJZOocPNZeJd+ssk7mhlAAOJgJ4
kPEln4DEcOlA24Y6Ajlh3O2oiwKe7GGIRyhdwK8kPysZswfy60GwuJuN5ANA68t8EA4Rg/GcvoBI
gT/+h06Dg15XnsZEc0aJJh5vcT/bx3D4tE8MahzSn06VoKS4tUt/HFO/B34a76wiY2elGtiZWhJr
ew7aNR/G9MYMGugJWJKQd/sgrS7kKhQfrKK6/YA93ONghYONDXnjXFMcpFY2YEYr6tKlaOt0J5Tx
CBGF7GWwummV522yZVGPrmb4+4j73A1KPYWyTakDk2V6lvSlCdhIv6ZBbp2X6XHpJFvyH5NA2aMw
8HM6C/xx7SA3sW+rDqw0LahpUFGxSpO2PqoIu43AyUTGOazMBkhJ443cuoErELiPGWTudVAOebYO
eguaTJcbJ2iczYuRjdZa/GhVp9TeyM5Uu94rwjipXc4gb6ko0JH8uuhR0dx0TeqqQ7kvfG21uFGL
fGcPOf9uKrncvwb5BLVw1mYWB26XaWrhLhMb6tdKBCstTENjCOk4UN88ZGHRPsWxoyNuqnZu6ajt
Uy0v4AjLPdWe4h11aSBvQVHTBE80SVKm7Ard9N1JE91sAw2QgVsLRPLIXzFBJ2HW85hTIvwS2fpF
r1UbJE91/SPW9INvGpVwHTX2WMbbX0LFMacFR803oZkDMAthdw1Lnu+mAEc8vO2dsBp+wWZIxl9y
5bsKxMXEWutXXvj/4ZrvvKRVOm2yuJaUfHDtdUfxrNLyvwOauWbSFRohbuNEhwrM/a+AkY0XtXLe
O6PTXq0Y5eF9p78vYwM330vV0V4VrQCO6S/Pf5knPZVcQRKoDrbCNoazbofjOUIdIjKGqGUh2zJg
ylHqOqijBouoD0Q6Uj6IpsjJrVCcdVlV1VphqbPBxtM+lBBzQm4TuWoV8MlvdcN+NHXh/9mGhRvE
hvEHRxkPorF5+Ozr1jXr+tfAQUmeOyptfaALhF7qQzgMY+LeN2kcWa36ENP4PKkUzTxzmX7jQ80Q
OLvfP07M+6eJrRqGpSHuzC1mA1pyl7ToRguS8ZFTnxpwMAJjFhwy1obuDOSjfj4Nf/XLVA0OhRwf
JYUJoff0JBx2yD+7laaLOQXvKCO0JisbdK8JEvQGyOXBjcGhzxj2HBUyCnLNXmOYG2IPmRNVOAm7
MUTwjpSoSv0oRDFF3K9oVBhT/oCCvE3SWGc9qvZzydBduREYRUboQOvFHLV3lkKkJYrvgysTdJD1
vo4M9fj7/6XN7w4KtmrauqnrzLJVUAmxuyezBigqQ7VLevosnmAxQNbzM8wR+OllPPU3gDRxqfsL
aKcDraSbRxeIsQ9WbwPDdiVks+8E/inGAw2i9cBXCS2ON2NR51sarbkOcCZoeS4jCLa//XNSCgQs
JH2GfAfN4urR14Dw6BWR7wsJ0yWbWSvQN5I2U2J1aUDof/Nr5dzF1iDqALw9dBEzoA+cZmPbw5vN
RfqEA5S4ZOXguAL/nw/IJmOjpjsQEOJN+dSX0zeyt2lirgKwDh7MOs3feFt4fetbH6yWf5jWJ1vq
qurktbkZvvFALQ8hNl4rmi5fTk1Z8tTFQTC/HPlXCajY6OVSH4fc33+wnMtP7hbIa2k646pjIzdj
Msux7lIzjal2vW7l43lMgKjWhg4aTVXo5Ee6jHFSQAUUl6ThEU6wsjmydj1k0LAkFyVti6MFXc3P
eTf92VtOIc+lW/t+szF8JXBTyXkeAku3zu0yv0YDy6/UamzII+eBn6zuBibwDW+CAlkLGohllIZa
II1GcRLSH0hp/7VUItcLRj88RPrwvKxOHtw081OmT5ubNeRMCwmLS5tuF3dahuZUfealkKtZiSFm
xygbhktZpCGQPjmiA1YKnLy0JVqdaC42OCWK5lAGkDJAf/J01H8NZuhWkWFA6DJ7VvvOei9MoJIh
CTc8DD1KXWvIL6+Z8I/A2NX6qqry71Hfg0PHwqlv+y9doFrGHRTuEY0D2NdTRih+BmnBtgPXVDwO
LDwtZ1qdpodQEGStt62ugUQRu3sA/a+zB9ja2LYtJtVNB59f5wmSn8eSsyannbYNKGAv00z5pOt/
2MQaAJEspN9Glq0IwA3ND2QuCeNN/WV4hocnemttFETCWxc85BNI40FBD1o/nq8c4iKYZzl2eSwA
SPuo0457GuqqzrYGyDxQP9WqC6fhZ6utqD6slQ6qdEhTbA9ZJJwjVdlA2tveoDoWgYhBoumX+pu5
KGeC1jyKB4HSk8VLdLlxDL6GF+FccJNjnchIQEkEoVovkxgTIYI3JZggw0Q9Y4JJXloC48wuIMDY
aSK58kG3n5IqCyELiELSMUMwBE/Rcj2U/bQe+8h5IhdtetMRMnFD09jhrmw++46hrOocRasl2BOf
AwDMTn1RfwdpKdTbsw5wsyxsV1FpWchmgSQhTEB4DBqs6YA99AOZAg4tR7dI7eZgcPaI4+YE7JQN
pt6o5U/LLGqNLXY3XRK/3NnbGjpuoFx4vVkSBE8osG2cb/SiBYmWVrjh7NskeyfbvIh8XxCH7PZq
bHyYgQCDZ10DFm2w8kcnGRsWN1RvJXvH8H/ykottArEo15QoqlpyCEDBClwFig+Qt2J5d3byIFsc
jpnXcfBm20RHQMZAUhx0DLLkci4534zOk63mcx450zTA021sIfIM/CzhwcI9/qcuTAh4pa362gTd
sAKURrn2Qztshy5Kj2OOvAHoXMttBNTZwyCGemU0vvhWOj3kVrOC/UwsbQfixTBw2zJy46RX/uSZ
/h73IX8fMxzQrDgtLyCfAFU2lD1yX6v27ai/kUoHXchOrZGnGxXQjBP1utqHmkIFoldPyZpqvVTL
zsNGW+1t33yb/cj2tUrWdp+rmPGmKLeWBB6qOPWDtcP2565tOvwyoZ6KBg2CJpbWrYdVZf5FxO1+
wSIqXx5k+/salSxFLrTilwn1NuSL4iNqrgB9QIWZGutgO0jtZLZR6ZndDTqiiA1OAd3ogJhccoX3
urZGlXJyUJyUnXiTTO3nsC/JwuVwOoCvNIEqi2qnZ1Z3LRgSUy3EKQk5N1J8Sytorke1dSIKkdyH
enSvhBFCgKAfoQsNRBqEYwIBUOTU9wAefDKR/GXM6TegZdAlkuT1M2P9ErvvVf9Nr0dwhixqCX8J
IyCzxzPnLRzMCofeHEz3NG/mvx8xkcmJszfKqVIXYr+g2OvC4KmJwYRdBtlLKy92yd6CSMMJAiG/
l8YAkEJRe1Qq6032UrEkPaisAQ2X9G2SNngqmxBlNRikCX+froQoXw0FSiKxjVn7IHrctc4wvoOh
cpO0g/rit2p9wVOgARUq7Ey6OdKtl926Mjchj9UXsNh4qZ70J/Cdg7RJVcZ35F0SyeTLd0ESzytG
csXC8j9XJDu9MLkpKRDuCXj3kZLsXqIwkLQ+xRtTTHGOkaFxDVsUb5rwq63ddtaaunapd54fAZdL
XSfmZ2zztUdaI0/Fiswjtn/nVK6hfa0R5kg5VIq1KpNcQY01sj2U92lzsKThoT+bFjuSn7rHfNDT
kG3OBQ0pSgZMM3mbu1NgrUurh+YFsr3XQt+nvtldsspWlRUkuy5OPGkHobbIySuWlVzHBt9lEGoM
W60GunOV5H0EgpxOrLGvgBJe0IIHubPFlS4aeGV2Ra0kbolYiL9y0hH/SW3XOf2nB69TkNtksfUD
jLtiP3dpLuRs2Qp4bDxkpXcXpsG8aKS0/b7DTZ7cFjt1p+Y/sYFQCRuhHV6hXnYLsUtsR4QdgCOk
Vl460B1cfCXOL/MAj7rC6zQHQEHUbSVUvNVaAwrZAQz22wIs04sNpZcx4L4o+BrJh4Zo4pc39bS6
PFaO7xz4WgcL/w1lEP08P614eNXXgX61HLIVfXGd+YDod22toPQLPv3QfBV1rqyqxkKBIcoFx8AN
a6MFaHnQdw4L2/OYSRSagiAeJZH0qO08C3Q7m5hQYxmrZ58l2QSy52mLpBcknGTdYixLG+/Eh3Kn
P4KAskJkBx7LpQFMXNbIHoZyeETlPuKH4Hx4itoYgqnoda05vvRmdPaTuL+SyWo04alDJYDrxaCP
ipw1tmrWmkanqAI2rMl+FWacg2Iw7j7qbsRe21TFERE3/q0zc68xx+4jQjxi2wCttyG3yBEn3JPF
S2y1yRlgxHh2U3gdekPTFYio+9ZznIFHHFEzpLJs+xAnUfskSvbajSpoMVEP/4QDp3a2VfuU4Kbz
lMmLUpbqOu/McL3YNK1+0oRpnsgjcVCxm9XpgHqbY6+p5utgq82Lwz6o04HG+TlAkSb1THwmz6jj
gVJNYL2GAfOfgKVfzZ5O3T3hjoRftm+9IPJexuBTC1H3WSgh0gEIFkNYRgO7DsXtYxXgOIFb2LWx
lek6phAm83PdecWp4pXYsuiSixhPIyJ47W0opfg7ouCCClSDTS8r9S3AqJML5u8H4Byzb1HOIkA6
UBdUjqbyZDZN7BLWN/atBx1FLd8EGHRnj2JMxHPZlP/PHvJVfFPlRy1Wi/UIugAXahvqNoxqSDt2
DagXg6HfmPEgwBCBh/gKoJ1x3QVD9GAEKeggAid6aPdD3ShXstIlz7i+VjVsuj8Xkv5jBBX6sIQg
juzNfpFvbhXoP7gtfj35eoysj6RNggMtO/tZUX7omfU2exRhortpr0C+Cwwon2+xrzpQvMsFQOf2
+RbnvnLI21C5LssBK6qvq0EFEIsmKFazzeWb0pJBrERnl1sl777bDI+qIoz0V9lTy/KmFwdKfalT
TXs1zGEeq/1Of82N+t/mfY2BKTN3w0jZt6aN71zT/4x4hzOA7GkA9ewcH3w71B3M/FvqAJ5TjevM
R3J0lEydXZ1D08avim0nKWBGc8TviCsvnPBjVTD9jOu0OjVyMBLJ54LzaG+sQ25goULtvQxE3Fur
wH0ktsaZ2X3heHfqCBvnIjwRCzzZSx38WWquButW0sOTbeqS4ahY/QO5Lfav6YmvgPghLfqNM/Sx
awDy+NFP2mdrsd21iikQ3yew9s4znKq+2ml9bKbCOPfDqH1DfTT0wJThKU9wZs4RfqkS7Zt89D8U
gfrcSh+QOurHBDxrrmVF2TlBwGWNerrqKdeGE2RLjDdIANv7MRA4kUo9CWVykhXzAY2nLnonKxra
p7TqQH0CTRRDDQvfQ3Sjg/xPMvivomsA5wwc35sr1is9i3ejDSJzpAVRkas2Z0u+sV7lgL9bwZNl
FMpr1G7JGgWVCfY45Uq9Groqp0AHnxJ1ESJXdwVuyCvqNiJla/zzER+SC2ZmAVRJWKgH26ycnWLh
kAn+Qk13UTSKDUUNYq0B4ikcjDrTAFJE5HqoW+kDvwQa/zOM+bDDPQ/17hCSO3QcVKZ9VfdXHRw3
1wiUGdtCFRAfl7ZlYMRHuB5Q6estNmolZV+vGIjXV3cDjtpX3ug0yYYGllHd6KQqBoIJ9JI0QK8G
tNRPHrflnuyhZU9nh0/T2hw/fIDj8d22sxO1aqjqNi41RYuRgAPM4hrIQnls4iPURWCkYbpENEzN
LjWRDM06ZaWrOUp4IExSO6W5o57oxxg8mvLeTX19sPlRTMIN5QCNJubE/gd4XvtH7BRpQJx2HdU0
uclRq34XYbMdHhh9MYZntcoHd0au99ASxwYv2yw49SaHzFGp9heCqY+guJDqqN8Xh/S/TAJ829o0
ACRCtEmkKz8BYcqibYJYCdBGwR+LhVqLqw81IcclNx78YdeFhzjvShu14CoaW7wUDuj/pwEsTFzP
ghfgg1TkRUakGOToZHD/GUBbOUQGEO4jtKHUxoHcVadOcE+L8OdKd6ib8UuJUDf1aJbSRueOTwmQ
szpzexEJiEfhK2/2mX+ooP7zWkM3foUDcrhrZBfy72C5MUBmTM4Mebadno2mR91BBbIzlHtJci5q
rbxOWfQw+9bA7KYQjsMNRPRem+ApBtzaE73MxNJXU/H7C7l2DL9ZPPbjI61jBZZbgyUPUOnJ32mS
pw6PVLEa/96lUWD3tXlUqexbZ9AA3Xb/bW6J3E0Xd/mu8lVs7SG5+Cz60jzy0EbyVBnqR2ky08A8
xjhVPJK9ULXZxJt6lRUx6sc1Gwy7oErj115oXujI3Xnc8uskL8iEQfpscP5DDosdZ7UO0jB+uqGB
eZGv+YtzgAQcNHTUds5hmA6gzXEffV+SHqjmPyh1lV8p54FUGorVErNBlgOk6uQPiOp36pVVxB71
BkQOMg5nEVcQVVMTL5DfoUYvQS4ArCwy+kZOWcP4psPZB4H0IL2abSG/OPn4vQa/NP597XgFi3V6
bZKQuZnEUTcIis4DNCOEoNDNjNA3RpQH/B9l57XcNtK16ytCFXI4ZaYoiqKoYPkE5TCDnDOu/n+6
qTFtz+yZb5+g2AmUSAJYvdYbMpscXKhupdcB6Q2CLe/ZCPEva/OfGn+NyGmVspPT/lozNtETuE4P
T0Pod5M1GG9aPBV3VUICSJofsiEodrrRWMkxntVP8vEvIwMUWDaKrfon2cqheK/lQTblgJghQwAZ
JMAG1cjyULeSTfkKUSNYHDJo+HE6+Q5IN3+cTk6O+KGfXJ/7hsWVbIc9V2WoufuutVOqWrP77MTV
fMyM8YtsGX2GbrepzjglOP4+UqbouVd6lQBLgKZF00yy8hQSXORlBzcjmaNjSvXyZICBeVYCvVxN
WTZs+0qJnucar64YQZOFXGokWX4/TeMK+d/iEITAtKtywHVOiUvZnHydLIuS59n23+sfmkQa/lL/
cGxH80AiIuOngz75DQhklHGpkb3gIR0o5Z2hs3VxS+W75ysbhTJuuECnfuzgegjtGER8TBSeZgOW
PBvib9wevpiKF3w2TX5f4Ims10aNyTTkinWZemVe5WDbz2XVB5vSbbqHePRnLJPsmId31e2Dag7u
NM/sD7hxxbt+VE12n3m3mRSleIR0FKyNOmyX0MBAcxJuLp167N9cKGNgkfXyq5UGR7Top2BRdE9q
W0ZoOw/BuvIyHK1s+LKGCLk0XwguOM0LMMNilfhTcZ7aPt9EVTkfqTdru3DUKO42A5p286htzSBW
kGGkEKEnRN1pawR727L0A7o63kLza/3VHJ1o5xitQmxFc1Qh0yXdaG1lMy9AEeGf2hxk0/OMV7Os
9JNsxW63QOHdfLbrPrnUYbyR3YFRlw8zeh/XNxgK7Q5fd7P6alkmknOLVkdHGpgfdaYuQRpLEBE6
L7YWhT1XBwn8b340h5C0K0nGi+9n527Mxrd0HKAOdzPUYSdy73XsINewYJJPFAceZFWfBNcZqOnw
5rMrWPfI7d+jG+bc21GqrQxBuRnqYatnVf44JWr2aEBBhtI63feGTR4A5ZXsUfHQtjfwptvKppz8
Y15sVN1WVfwIs9V4XCs5GCrdwi1RNk3ky+CVwz28jUoqoqvWaCYqUXIvnzuhqSyNoAwvstURpt5a
9hysSpwLqTWrJoyY5GqHkJg87dgAu9idDPn92Bj2ahyz/Iuq/c8z4tLtESMpvX86R6yC2vqPS1N1
fitNUpNE1tJzNcuAwPI3jaGkr2zTgVh+79XDYvbM5YfmTqxHp5GmVOiRlXrv/9FFTXx5FeaRM8Q5
ZHlfrqSoH5/EDNkaKnDhlKAPfLXFHVrkyUan+vgJOfedzTX5zVDxVrDdoDrHY82MohGaXvknO1TP
c1g156GMsFzQw52sacO8VgEUzLxjXCL1jo0EBppmspdNVNR+WqQF8a4wFGUBW77dxL5AZP96aDS4
SAvZiXl0trPa4fhP8259lZofAWea9mcSIsMiEl43sW0auyqfP8nWjYCvObjhhGIQONgnPCGKB9l1
myZXzgxe+33jPFKwWLjdg7TbcOdO4GCV+oFMj3Gvlsa4qlDE+Don1wkNcOdlaFf1Q+hAnPm3CbZf
lfvZ81YR1Ag12/37r+pv9W7H0JATsqTOiGka1m9IhpxYop1cLTxgvENuZzFE/V3WJdprazoLN1a7
Zycp5osf66uwNNTXYcKMVa/yr35cqa9tPXokznN0UMQaL4MF6jpJjdksc6cq81e8Q7y7ntGC2axa
84jlDmvFTVD1ffX04+1U31kZI2anN5B6VIzzykNHeX3rSz3dPqHOJntuuPVU1X+eKgfk1GZYyqxj
PyDSaJnQULl8SqxRchN3x75UG3i35Mjtynxve+AV8cD/QpJI9qIyYT4EPfuiAS+ON6Dc2m7W0HWW
o+mvpygd7XqKThvlKTRx4shUP04h16iNo15PEYhM/e2vSNz6z1n1g/2tNgdd7lF3bQpUsmh3K+eF
np6CmzExMhf1v9uAHib/ERS4v2MiHCBDLmh4w9NsXQUqzI3pJ/aNXYWmPZdzc0fsAw9EhPOdePig
78ODRsT+za9NsBEfo1auGj9Nbmrzq6ciBhSXZr5uVTXdBL5nXTzFR+LfTN6gcFsXZPKIitkHOVaL
FKTowmbzY74cTIDvHuM2epOtH/NzEFAP1xNW9YBF0IRed2F3Gv4EfrSTRBY9VSgcjsbnFi2XUy0O
st+o80b2y9ZgpeWD10dLo3XzjTPoyaWaQVomsQ5XiuoBoGT/z2xCN0TFdsXvhflMljgXXUncdWL3
PCY7R70jWdhtM5wQxO0QURd7it+NbHrKMRT8s0k/h0Wc/TFyE15YRhO/pvBnV6mHvBfWbsE+tB3l
EauLT22pOKgM+PFGjVRnW/Sj8ymFkabkY/IcxLbyH1+58TshxdVgoJqOaem27v0dD56Mg6nNOdkS
t3cJSSbl2GmwFNKwVddT7ir4dtJ3O/id0Hgzo++3LvlKYfu50iFOrIZieh3wNfqj93x8d0lCL7yy
WbWx7X+fau2zH7Thuz4CngJLY17mCJOxpmuSU6241rbvxvQQtmV8mEIjYyNK+b74j3shIe5vT1jo
tobq8AM0oN+C6/rth55YRk94XtQHE9bgPVQNZ9eBsNi3QRE8jK4lgINa+6x47CrQ6Im/qpjWVVXZ
EaOV8Yr8jfItz6AN6Q21bd1Q1JXaNdUpt8t6N02uiyGPUx3h1Jlk2rv5MnLHXESZTtg8EzvJM4Ud
uEbcuf+YiyxEqcdyX6fAKlcGH/Gjqg/OVu/j/o7AUIf7FmUbu+msJz/BGMwHnPHZdbSTlVlIt+nK
Y+/64Z9emn0NQ9V6w2bMX8pTROjy1yeuxB57h3HaFrCdlzfLMUWv/qWvEa5kcrKcV0YZ4A8LuzNo
/u6yqkOy++NQP1Evt+ZaP/tmUj/Z3Mr3iYpPqhwLx8l9SEciMr7K8jVk1w1cZ+q/8Bmcqp4a5ELz
XnwtcvidTKR0G7f/jtrwF7/idwLSN1q65Cwe0MqPl2EWfb7h2oqmJxmuJ58lyk3C2n7tyhPqoAVy
/tsgrJdFpfJb/PVVbCTQG8eigvyj8eqn0TWQUuoyej00TxLhKloIfv/UkmMS75oX89oUMyXe9ce6
RqBfxZhcJ8dKWv/buh9n+bFOngUqg7f3OmNc19E0HRxNGQ9lrqaLuSv1a18AGRZ71b8Oct6tKV/J
vj5F0Js9xm7AYKcC/sb5inRMkero9fV13lR9d1Vn2qvOmD85EM+2URg2S9nsZy9/SlAZXIbu3O5k
Xyv6uAQWnp6Vj7IL6Hp5iMzmm2x1QQwqTdXULQp3ILUD7DQEqF4edImjly8b0l3bjj0L2E8BwU9n
9ajKYdnutBDo1NREeCkI7P3tHPJVkMCOQ6Ap2prQzvZs82A6gEs52pCcDmicW3dWHV75gEWfBNO+
7Up1U07oFySegUuT05b7ySgQGgvc9Njl5SU08X9IDTe43GbIvkzMANxykfPlgfvOP54jdooHAPkv
nRVFXw2jWTnxaH7C/tvaDK5p7cpaS15KPz/LCSEOaYtRYwOZxw5agkobrTDYDb9WWruCpmZ+yiLd
Bm6JegzBB4zIoPM3sAEKokiamhlEl4w6gFtnwKFEF3fFjxlyUPb9OkOeYzKtYgUQqn6oVfsCfgF1
DS2C3RC39WNMbWdpjob7FXcu0NMI/7oNfGN4OiXma+PH3HIKrfuxzXZRWo/LySEmN9N2pxSB8kdp
mqAW/Oq99dpwNebWdGrASe7JSFU73StxyhOLBrGohdyGD2T7ZAO+4YtJkudCyfZqblufejv1t4k1
hpsa/gPiifPnaVYctM3t8uwq5pvshhqnUF/H+gFjqZOXDsvUqJyzHiv2uS0s564srO81yoMx4hU1
2DG0RH03dvchDLT3BKcUHfWvzJz3mgZSJsWc4l2t9e9FWhqPStk3QJl7wPhiGvLr1spA+nEPszBi
cT4n/du/R/Oa+TvI20WUxuLa9BxLR5rmd9FA3/LxKdS1+NB6vYG0gzYIJ4owXWNuhiAKKZS1G47u
Nzvxk0VtNvqr2kL4D7RkfDS8EFadYTYHf+45gK/eCiPux9ZMsQ2YSfnoWfNidiSrUI7PlwAemxen
n/sDuVB1kYhm5QALqa0hXnh50L60ajc+EHe/yaVu3uaPhRsc5UrFtJSz33owKFnYqaF7yYfvLZmF
VROGzqocjQLUI4duDspDHw1g8m9tPYvA2N7aitXeq3Yy1AhahL227IXqRReN2WNr69kWVJqykH23
g57Ud0Ybl+Q1mCsPP83FdP2hSpV33LO8RVxHwE2zVg83YRL7CzJo6kRYOSmrq4UcwuDGoeJ+K13h
pCzkzWJANuVhhvR1UCCX37rkgt/mymkW7qora0xVZeHXmvs4acaxKbTi3iV2UDCLwyEJaJyLdopo
26S719w3po81jt8pu0pJ8K/p+DsXQVFqR+hCG3my6xo2h8vAMaYHTw28RzmAynO0UKPcoED4ZLZg
21SZKR8gl7T28HR1q5N9OcjOlZWh2fdTZzcMUIJthcyByK2LnDswsuvaW5fsr3xh6x07+n+o5Mod
yc9ZTJc4jgAWVWCddObfBJoG0NmB0U7xwckyONAVPBfYLRn71LBCCzWPnjpBFC8UYfecIx0XevPq
SnrGTp0V/35dmr/voGBWaui/qh7ZVRUP2N8CyziyrBLsPspFjpreT6Tb+alykK9uzayohNFVCfpf
jHKn6TaeW9akeif8FCCRP9RYZMvW7eDa3TmLQuyqxSx5iKGsLuuYVGKUGZBgBsUudzn410XU45yS
VB7JxFTo0NXtqO+8BKJmCVFzI3G/0gdVvrqBfU1T/WuK0PCXoz8dRN8QGk///rmJD+e3kNxzUEiy
IVtorkU4+vsn1zT+COa1re5ym/jX4l5qrX1bHY6NgCywOwkWstkKlIJRI0Ns2DB6WgFTyLFWXiRw
QVc1DPsF4mnhsYhbksZGdnDzOjzKLriBoIlk286UJzUZ3XNY+t520vt8XVud8qqrE4oOWMnvZVNx
1GSRmBMscDGa4nNSem79XDXl/ISe9s4OXQWihgrOsuDOKJtu9E3Fym9nhnW6jBvAejZS0aeCEsHk
NED3aqt/5iJbRmGnnOWEoC8bzF2q/iAHoQGjhpu240aOzlqigRbO0JXIlQVg+eINjLi/qUk0bySA
z/HtfNnF3MzlKHuHu6hM66cgyc2LmTtrievjdoZZpEiI4AZsHELA+kv0KhTzG5zM7/FQ4nThYYo2
SUJ+/Rantf0ksa4GIiLr3kfkt+qMld2mocC0vAa2oVOXy8PHsBgIpiYjeC9ycI0TBdk9RfLwXYH+
r/dZ/Nb0kXYoa11byuVkDsJlkdURAVmXvoCH2OB3KDaGSrDrB5/LdaA4Yg44IcxK5u+6aEhREEeL
+ipPpjXJuzuV2d0Vd4bkZ7SIbTde1IpXbgFKTiS4zbOKZeuTOgX6o9KOn2U3lmX9xoxSMMqCZ9xn
9tmIgoiglVlhN34exGInM/uNPFcXTlsfPgx7LIEEblJzqQiz8VD4kevtyjT5MckGKtnpyhz6eiub
SjPlRyAXL4lq41E0dsqXYTDae19YnXeaurZsVLXnKWZ3LGQdqjIqHuxYe0LokKvfd5VVD5P0nAhF
CNUr5P5n3ntDDnS1KfvtNOB4ErnTg2IpOXrt0Wii4ju8+rM1PsqDgi3kY5HYO3yV3PvrtCwyAGu1
4bROR/yPCiOyooDgv3p12O9uch+jKOx17fehjv4ovDg5Y6yCqwg4zIU5Ns67qaIsGZgwtlsjbS9u
1DziJOi8R76GOFPtd/tsjHrkmF/kaaK48LaKYY8b2QwMPn1Pc19aCpuHxDHxw5hAUYfcKBckDzyN
THDlbQYv/3ZtBm0Z4jmJdEyxaINW22tdCDo8DSce0Zr2bHS9t4t8f17iqao9u02oHvXCe5ctc/Ta
S1i+KDEzZQ+X3T2OGPpJLrbM1FqkeTXfXadnVo2lXr804X+uVSzjn0oB29MARNao1h9ll2oH432u
Fs+kw1QEqRMtWMsFnl1hN+mYr8Fk9QuyBrxLkEenUp+h06XoNcgBpwiM0wT15KQ2xs8DulihKJhR
/bbiNlCLUyVC4qGJy7Xu1WG3xwhqGyaOuwnKuHgoCvVvr+Ifo6Od9nzYhZ0cJyBAS0J4cvx+8woK
DoetSkcOKamDAzl7QM6kNfmCE42dUhl+d5Q/IBb5f4TUBfo++VhjFBDwIQ0GBHG1iR9qwxrLVbEM
M29rkjb51k+Nfzf4pIdbF6YZrHpnr7i1DR4Zg9VGmKa0bohggj2+3WaYZWCf1cj/fUZtzf0arNaf
9YgvEWBXTDws02k3XUNSxNGmC9Vj7ZQAwDx2do0zTGep703QcOfpyuE4sSu6GP78qPQ5eut+Pq1t
vGR24UDTW+GsM77rihHvXQ1oiVzM5uuMTnpwGZTxcYAkvkkbowP76tmXQOMrrxzL+G6nR/kxpQ1F
U2IF6yXzQjzChpE9XKi2B3hyq2mcdjW/HvZ3ZEF7cWiwOMO41XqUXV5XFSsgIc1WZjopiE6HyUEL
wxq0b47nxGuTSvbiyoUpjN1oQ1mQPBlVI93hkJvcXWkzPjob0N12locaIKAxlKF+WIFc210wCuSI
cA7BzRJ0rTGkm7adG/6eIZ5fwf3DzBYlO8V/0jBZfZbqoLlx0bvpoxHVF3+ohTOaqldfy2YwKhyL
nHR+jbqifM0zsKRWZ4RHUN7GW10gIReYr31ujQ92j9Sn7HZQWkEEK8k2gzGM/NUh3iIGtzi7nKaH
LNf0FZDreCWbpuiTr+ShNafHIfG8vZpGwgtHjIZu5t/VQXR37auBV+8t+Co7zbc0ol/20lGoP7fU
Cp47ZcioEHjdRm1jAMA2AoFiQoMV+MqBqXNfgNx87OGXjGPM01ipusuQDd0azDQb5c4fd5ruRELd
cbgHCKniVdcW56pRsDPAF+kV+eCM5zxG7bMAi8dNjrkcpUjXzOI/g1R5VRDtfjfTOF1maUH0NY0+
eg4EDVFSDsSDirKDQd8/qw0cjEFJrJUcRS8yx3E+ShZyNFEq7ynoSWyJpb04hI7x2AdUONCIGvCX
JYvbcds6Jql1SPs6eZqEPbCpQLKoGphtsnkdcHE5lwtknzzoM3pZ1IAeZGtMcSF0tSFaULdETRdu
Ncn8oHpONRMdIsgOfjnrOycvcKIVZAdTa/8orDcttPyLm9veOkMh6J5ElH/HxgGf7FqzztT+66VZ
FM3nOO/u8X8x/9TAbHZ1Fn4bAIwtFDMw77TI/mYprXVxvhaEuBf52guGdAn8LNs7YqiPxmEftQW6
mqJZDmq3VDtlRFkGD6/B0ftlWbIPvQXBMuA16w5nNhcl2yCHaxOUUJbwXv54FdE3AH+A+xwD8ZCv
bvN+HY3M2lyYYd9snaoxd22qnG7ePvKV9PGRtj6oGRr72rF2QYZtWlTX4AnGGvxyYmS/tHu/cdaN
wXt72K3O3tGF9nD0BnbdUIeCo53MRbOKUKDZ17ZzxEvkm+bH9dtozc9GqxaXgs/7kBC4ra7CQPxK
1IHb/dxq1GEzLVxhCRvvBxjSS/j2gcfPoAg/mx3kjZex0r/Mjt+2F4SycXXyugwhG4jFRjC1u7l0
jQWWBiC5OgMZCZxoDNQnGb6mam990jxIrpFz5CncCBO0QBiRV7ENLEwgnLyKKrRhAWozXCvc2bjQ
rWo/Mw9Zu8qE11Ep7miduIH91pQDt75yBFKRa/2+wcsdPfBBefEAJkkNJKtB7LiPjOBuQO7i1u9P
SCTf+t0w38mP7Dbfs6DlNtya0Zg8SSHVwIfE6VbDXnZJWdUf/SMF2L3s0hFD2qgip4RyWEzyoQ0w
4NGTs2bpX/p4qt4x7UvXdRrU+0RmnZrNkGJfQUyc3bmKOq9GMYtNcrwYQaDWNbr7Vq2VpLu15LFL
4y9kwhByrdlcqBJkMbbGQsvC/iCxW3JUNvlSkH8Wk2+jqZg8ibWGwIPJ5uDX7dLn+1jKwDRuGsRo
k5BqmIhTZ+otBxmYymahgoKy91eBM4Rj00WRZ94hDUjG1QVk3KiClIiyrXWYxUE25aHMq3LRTt68
ToEb1IvbiJwol6QBj9w4K0wiQ6NUa/ZcGM6+WYgSHBVPWTgI1azsjJBRYhNgGxzNKI6hZATGk21T
DBcYhT5q4juhT7CSs2DyVqsyrh5x28nG8zVUSlRX2HPN+bEkTb4GR68/oy3RLlSl9751Ybq0eZr9
aSAdoZbm+N522GaOjRWfKbuPWyCUHUbRxRe8ki0S5XgeoG2BRdx0b6tT9LWKpmFFtUJolkclnj9/
TWjK+yge4q+z2fwyQU+extnmruJ5OYTLIn8Ok/4kf5WqgY/AP/RrPVRZfjfFAYBjJufLX72mNN0q
dHnSFL47NzrwZje6H5ThQPYZ+XlR8JGVINFlpAVUMekB9aM5C+WIxGq8h6sSXZd1+XH0M7Yw1FK/
Ivu9UIV6CCSZFsGSrrh0ijJsYTV1e68M8t0UZDZMLqu2sdxrNdO6K9385ye7ng6bvFH1w+1hL5/9
CRsg5KmLV9lvBMZfj31oHfqSR3m6lmfKnbTiBmxOC3n/ceee8A7H0vWtcvRbn7wR2T/myaac/Hsf
ISYcZ7g3BboM+7lSvhCINqcrPzITfZPh/mPfILi/N4JlXBXq1jcufc4vp3e9+GtLoIoMh/3dmkbo
2uPsXQK7TbZmIkD9tm6e8AiYl5Zb7q3eMh4zcDyrfKraR/g4PEXtBLovWrd3QHgUtqRTclJSUHIF
OMVnCOkOyuNT+7kt9HMdiRBasz5ikrwJDp3Zx1+7if8sDAfnZZzT19E3Eeca024r4VphiwtFg7PP
VkaGsilHZWx4a0owVxN7H5P/v9bezizf6LY2/PXPkO/LR+g+XAPPhqQhIMYG5riATQCtwM3S1Mf8
CIz5NyTFFXIxktlZIhA1riQqwwP7cpjMdtc0ivU8a6TMqq48z9ZkPcPejsEheuN9JwbjGfp5387q
TjbR8uYmPZbjWk72+sDcm36J/p9Yqw2Zd0xb7uCi1ca5+5T640KulG8lLJoHuCIf3sO28+yJ7Xxg
sZOXr9zU/lL2Znrn9CW7fkutlXVSKd7Sl1kA20imI+Z6m6ZXrTtwS9Yysxpw6CLyyhzDhkCSF0fF
bqLXgb+qB/38iZScvU8Te3X99HjYn5tpsMGjBtwMDcex70Kfd0j0Ob7kRRssB9eJ1kXplj2JTGam
3tG0ofiVwbjF7iJ5xPykWWEdmr9SpSsE67L6htrzZgCEAqixi1YO+jjfC29EczHUk7e4UvDXxa/2
cXT6cCuKFodBM6KDPKfb4+vdKJ5zn/sJfB+brNPodvpeq8jkUGmfL+ikVdBFuWA0bDJDvRjOmTf7
S6vVDg600QezwslN18sSDTpyX9LFTR40E4NVgUxWwrJ68RJ7X/dBfpaMqEFFpBC071myngbNvI4h
oF1tohZ8IUqVwTq1rewwB6Z+tm0jX8giXe2538HS+k9GE5R3jjNQTXbb8oui4edA+U9tAIvC8D4b
RatdLynYjcShoil/+LI5TSpN8fi9NeUlhQKiu1LDttoUMabZQgNGOiNWkX32DWQzbz6JPJtAg07h
/dWdUUwVXRooVwgo3sdC0SUXkjIsT7UWvXQKYHPbrodwqTdFvGVP9ks74i6xUHqqZ0q8zZuJ/Fs+
fbz40fPzC6VQvZiQGUqaOR9JweJEo4MEU9TgQf658q+RXeSBHwIZQ/oaM0Tz9j+i5UfCyw086n4o
YswV+sBkMp0VBpb2ug0Qpp8HDds5PZ1XpGSs4brYFKo4TVyv56Afru8oTyq6avhR11k/uuTC2wcU
RtVadoXia6oUFSGealyy3TLeeERgeUh2cCebCCa8kMWzH32cHiGTpBvZjd1EdFilqPmdWlsTf23y
NAOMe5q4t+4AA7nCgjN5kocUYddlh3Dg5taHGthjFOYOikSsysO4OGkjaRAuA3SZQl1ZjhQStlk1
hhcPe9wT+qkiTYb6m8z5dEV6hu3DD34um10muBSSUNE540ffjXJhxDXJqVEKRTaEOoaC+c9MgpYS
R/3exo8yDVWPmXXtzsa0fod7JLvlbJJ5rkwBqFBrIk373gjOTVdiYazWzUEJlOwLYgAeqbJpRO6j
4btjF34sPS+884oo25mRPZ8qR+1XJuqwr42AUPWKZT/oavIn2GDzYUIghoSY72xls898jAsCRVH3
+uBezInqnhyQh9k301WaqM9u4c1nr06WKNgnbDTRi4YZUXl31x2kNnjb3rLc65YR2clgdc2EsJ/Z
SOCsljjezsaSF24GMBl5sNP5o0/CbSVGN8zrjz7ZJOeNxn3ShbtaNS3wiRT9K8+Kn+TBV+MVQjXq
6dpSEHBoQvMsW1jfJU/tQIp2HFDtvPUZOVzmissgpSq6ieIWa15xgEr18aqHABZE1jEyQe5A2GRQ
B8C9dT2McG5zUy9iuC8pBOTiVJYZj8t0SEUkK6Q18jwd72PUC6UCx9QYA+b0TfklNqtgL6U0mqJk
Xhbm6tqJQObJziSZ7E1vVdrOc6J4Z5YELdqs1he3L+rLiG+7UcLvTtkuXYyILZhPsm4tByvHh2Wr
Kms5KBcBQI6WVmNEezkDASEDLWQRvfw4Zeb6r/qI1JYt3kARb8rXc19UOfwUPVIXDsS1VRW2tbOs
SJEfnCbo2ntDCdODm+P/SjWVXnmQnXKRUZQAwR0/T5IdSBJ1n6IXn4HIT6NNHWXtOjIxUp1Nao+J
5f9RZtabZaogSa3RXillHDy0gYoqRu+Q4XKV/snNQoCGLfkMeyiXnVCjMyfnTW/z4q2qgKrLRbm5
s0mOTgaCkQ3OaI/xSC1CHtSO665QUY+iR46Z7CrXWQob2yVp8NNUDSlZv6i1h9spwjTw1qEzoJ4p
5vqBBUhay/AMAsx8KXrEmQQCdEzHn1o/xiQcdNLN74RBRPUdl0+T9PozvJoZmfEpPo7YHd7NSoFs
h6kMZ6uIuqWW1fnnTNPvCzXQ/lRBKUASsL6qCFUu4MAAlIvSdDNXcYEdRd8dgm4wNnEHkHKs3XDp
mfrwpbHKne/Y8wuONG9O73bLoib2IvdsXcwiju9Q7UUGRjTloU3OrqfoT7Jxmx+UinnRxfxIIzsh
R2fDuzS6mh1BU6/nJvFPplB5sQoAE1oaYr4qmlLIpaJ+M2CIfZJdfgrIrImzkFqG8Bz9h9FKjF79
7cTZm7mnkl80X1LStps6ARSa1dMnL5v173jt3JVks98LgC0LFwjNwqDsuaudHh2cvH5JMt94DJQq
ea4D/EFFd4P9+UHx+2Fp15Hx5oa2vyLXZ/E4gHdDrakiVAGC/AaxgKyCVg/caXN3J43trPRTUQ7O
W63k2h0XEyhO4XdXDZjLZ63bnLhbmmcw0G+2VX7Cg/3NM5P5U2FDSMBv5KnzgVVAEfpeYdv1yRud
DJ9YGD99ETaLNDPazdw/ZHpoP8m7K8Ve+L5mre9kM3OCEMOC2VwMRmhdisK2LszPhw017eqY6MSw
d02fZqukaeKFnoLBlf+kWsJWUACCbeVHUJIQXVRdrj5Y1qC+RvOD7KaK6cOFZxHqghuHB+gwbbz5
nh31Y6X3MFgQSckfTbOaFg7boF2KRgN6fi4kLDFHcCKWGKpYVwH1SIltdCLVYXuDpPNhuIcu/AC0
B/pY7q+Fmdqu+UWAs0DdIfo6xwo6i4FSPJUepbrMpIwlM8zBQvHz4GuqcPWiP67fkcqsn+TCQKfe
6OR5tG9qt356IqNPNUrUpQDSGDuoYqBsZRXKrAZv0RJX7Wxrts5WuLFEsFOaJck0vz9e83GiWZjT
cJS72dnuzFU5zxOCtFmBPyAH+YrNcrKMjMhY3/oqINI/jVpOQeJHrLgNyMlyrSNG5YA8UGD4mHcb
vZ1ZtcO90ZNEiYrhk6t3XEF+jAleYAKjius4ujR+Ndwnpbk0a61bKJlZXwHp2WyaC4R/qE4IfLpT
u2jHiFF575LN26ic/D+sRQoKfNmtihpyc+9SEGuu3HGFsGiXAzDpjSyvynmd6yr7Ac9k2cI1KcFl
rjnHuXBRKvMM5cDZHZdXK2RXheGaYPNVz5bxkBeUfdJOwRGqyZy/2C6S+DJ2lPjcgsq/Mlr+uB8L
p4a2U/RkacY4eZVIpiabW8zbwSzKptcV/HrL1j1oaJ1dEU+NnmH8m7bTTtdqdLfb8r3Uc7xh8Dda
2K5WPsmiMhLzxgKsDiqmIpWHHr698QZCXTnKZbOPGkopUnbKMfRulWMbs5S6U7LPF4JT8uCKV5Ft
xrvGMc7TVPmkbjy0/Ur71PmZx4YNss+tv+r1qt/ITl8di03ia8n8OurFqcsrH1lADAqMgPtj6Wv3
OluBi1vjCYxtGwxA06SkECgWnBY/Okq2CIKz2dYRYCnJCLkxSMqmuhPX573lVPnOdPto8VuCWOaQ
ZV/hup+obsXbW275NndsLSCFJC9XYLv70xA6Hwlvn3D8VPNtXK83hxDJ2thx55ATQNzfKvGiqkv1
ZUrK7tzWanluhvZVdpcktFdwIXZxNyHdorZGdmncoH/0inRjS827OERHsZgcW9Raed5xV9zWdtSu
tI5dIoJljuXsP2WQ1V/qIibG4X4cZd6IS3JmoCtJs824FY6IXx//j7H3Wo4baaJ1nwgR8Oa2LdvQ
DiVRukHIzMB7j6c/H7I1BEfn3zv2DQKVlQWKVDeqMnPlWhplD1jW4JZJiiq6L9ViW2ojTMRqmQWP
nu4oD6U/fXKB85xWE6Q8waPvOP2OL+qwEzeZlQljmDl4a8MnE8gOSJPFWVwGOuzlx4gvyI2ATCkX
ggZr09mpBRMqw9uyZhkXy8wH4/s/Uh6a89HraPa2k9K9lLbiXOa0dS7PcrsaZfi/bH+4mJat86WE
aWKdcN8fvdr+eB4n9PGOqP4a9Y6/geXO/E27d8s4paqZQdbu7SWndLPd0k3iH0aGeZu6GaW7R9ZQ
r98LD99tzZqxWn8Oqe7pAJmkumn6UeMUMwRHGg7sF16RdOWUdfcTtBqZJc6VNu2wajWjmebDo9UW
uXEfNVoGdpJzYV2VwRdaw+4UbbaA/ZXpa6bHO4E8zVnq35u8gjYyrCfDu4szctEyHKs22Ve9RzCz
4KPyPptI9MT2NalD5xygZ7wPIOq4yMVVIbcMnCyBXJ+JwQ5oaRXj7fbmlKak/eXWGafqAs/67+W3
abfTDvpYBDs2X5OWqH8DJ6ftkh2NQvNBwiSZ6PTmpYEW+iqmMAlMoL/2dl3UDhyA5EGzGT5HQFGu
sisGMUkMGDyyrWIuNax13Em9SsZlWlAQQ+zmgeBlJwnisO6mo9jXfLH4woSUbeXRfzxfamJuHZMD
p1x/JDOrET1U9SFUaByCb93STrPi/TPW1fR0szUOtC6hksLUCgZBLpM1P4SL5G5cl7C0p3K1rDHZ
JpnX7ofOMu5vRl5usL0vFz1rtyEp6IuMbgtvjjqipb3mfpdREAEKMbI+2LY56ZH7BmndTR241j6z
nSjcR7092tbOVGHH+y+wQMAEOTv4eVBrqAyo0X1wyXWluCss7R9gztMRWTL/WPPS/oxAwjnonPCH
StPwNtSr4UH1x+DBmPpx6yVV9IO6+B3M5PmXIiticjbek635IWcgSAuQcfGeDCWiwjJ4r2Ka+ru2
8JJXsThJ9gBAYHqUKcDg3aYfMvUik5ZKVJ0lqBjKbGPZ9QHS3Xkvs1qDXE4FJ89WZiteUFekrsPN
7cHGCchE6TvP8zgq+9HOmitdLogYBeZT2ZfjhQZieu0XhtTRXXSMZdxXPK5eCpdsh8dESYCtoIqr
wgnC2FWJaq3CKA2o6cjdGXSdb2pS+6fJ7azPOTyZG4UPOUAWhnHf3eWBOr4o/Md84j+LEyzmOoqn
R2cs3kgWWp8Tr/HOXQwaTSbDMEuPZdVaexlGXVfugkhNTm4IrUkSx4SLanJIUI/ZCyalRbbgAW5H
8C3gVYKlpc8Pp8912y0SHFV3MaMGvci0uHegvruXO7kQJW4BUtaX1W6HQpmyOFdZmOxnkNecs/9d
m/VWeTLU8dKDDKd6E3XT79ueznUKhWN7B4zsJKOWTuXidPPhlHq5pbGNuRsPgR00z76bxMe27Ang
m4Bk5joGHWE8+J6xVZbKuZTP5ZIZaXxGaP24ltXF3qWWvy37wN/NJBweWzDN5kDstY1QLT0HJry7
Saf7z3Jxdd/YF01p7qJ3W5iSgu+bWr0TF5loq/Ac9zNV+sUtjgv7rsvav+FP2Aedqb7IRQmIrBHq
zQBRuHO2nRT/OFK2e5BZv7K8k6Ml/WZd0aaAy6Bmh1evSrSXYaIJdyi6fRzo8SWKtU9yJltbrj90
W4uR99LVyeLm7g8/q7PcPXiPaqMWHukb3R2rXa2k+nZl+AOAx0ynO283oHWB2OmpMj330VnYleso
JM6fzWFrLUOxyazrhv/QIgh/+budxB39P7G3FQc2W8ob6vgAq4ZGnJqXD7nSpOehVltC8DZ5sRMo
AMeym3+oU7jLi9H/28umT56WW49DPxlbCdzkYKgDLdvFZg+BuQq0dJ04hZRnn6bKu2oATkhQedad
2Q7mA6pr3m5y8/5TSsF5M8Ih8lODswPgLnIMcPkcqbI3PzpFR8O7y8ZXpYuQna5pLDRjq0GsMJzh
8+HYFcOiI0hbq+SvCTfDLZUA1T70s1CIbEHwjFQIQJkPJ90v1fzsqka3dTWOXh28gPkZCSv22oEK
ujq+ySBkh7oOTeRsqoxUDkxKegvIHPXZvOxbgovc77ZZGwNIWoxjRYflTl1v66FwLnIRI30Wd34V
KXdiuj1Nbm8Lb7cBCTE9mu9tSI/qzYeHWRnypN0Y1jt9ycJCJtJvA3ayvaRixSZ3UYZsqD6O21Zy
t7eUbZ3+1GMd3kKrG/bO2Exf3S6ArS3Mf7I/BNsyddMn0H/J5X94jE4abPVkTJ+WpsuLr8/2Vq/a
/GGEcOGprlOFTc0IQE8xlIs6dg0Rk/GiR7F5M4l97v2Nrnnkm9/tJN3HDR0S3Z14VEXyoCeLXNpC
kjom95Y6JDeyVLHIxU1ne1MptXaw+Sx6O8jMjCOlm3Iz5/no7dps/HYLemIIK+mKKTlhmdxJAUQJ
/sfY7id/fzuQdIRwu6T1P01sB7etBVn6MtvddpnMg2Vv7H6FKmLcPYQHG03lfAnU6MRX1zhzPqqN
ncTpvNNO6mLTlDnQNmtWQMeZN5dxXoP9WVyWFfKUyMgq45ZHeH/yGvb/90m3H2EodJHq/OiizNC1
Z9fXQebA+hKmD8aA8iG0cc1t16fH6axWvfU5hOv7qPadfvT6NPrSO8mpm1yEa/Tq2fBt/SFKsrdb
crIf9IfYiD+McvbBiareneEFPT2+FbyYsRk2exWxz02t2/QHJKVRXaf88YZ7GB1r60czx0rRQUt5
X9zGyE8hQNW9z98wEXDF/PYXxAQNT8WTrz+4hrkw2cpV4mMJl80w947QSr6KqevqeU95JOdPAg1Y
BOgUzgoqC/IPWW0yFMiF2OAwRqbnHaNhtbaxEZv8A9a1TtMhAyVKgTMKV+cWBbljkkbDQWJEkPHf
stkFAM8v9hKU3nM2pWCUb8iMQifMroEeSD9CRdrzjkbApacP0Jg2a/oDqOLnYRmJaVJ+Ba6vvMiA
lzzYpLkob+0PaZiYu7DOkqOySEbUWn9155j0PRxOHzYICH+s+xjNY9kH1o0j8JC4sgfeYn9MtM1L
DL3XwL7zUpip/Ty65lPo9NEbI9Tx/IlUSutFb3ZhsQHnjXtdWNm+ZEjVRdFbpTTaNWp16mTLmj5q
aWOIAvVOZinps3PyZL98vdXRWmcwk3uneUNSVjmivKy9Wkb/FShb9pOvybcBoMjrTIvrHUJmM+zP
3fd8OYFpflpsxpboWw5kHVWYxNHMF0Bgzms3kehfTm2WT9d2ErlfZU3Ee+Y8OHNzO7XpVRgejdZz
b6c2MmtQUZV6eeL1G3D86+i1gomODzUIg27gXDAGpDDbBauQRXnyAJfk534Z+SlERHqSwlis5MvZ
qDpGZhE+y2QKTdmmKOr6KsOEdPh2QGb1Th5kOMqwSFnQiZYXyO+moELkdahz3N4Eo4MOw/vLleY1
9aC4VJPWt6hRhfU14n8fRJb5tNqdwqXG2lj3YpK3dNMbzo49vrgP5+p7FufGEdxBcc8xKEmIeeF9
HnXzi3j4cu4UDfiRQHHHqcrZhn363Sc4OPoyIY5y6RPC3iB2vkBbBpPV7QniE4TF99BJG1LCGXDm
IKPZXzen/FT5gNXBuy5Bm2/mzwNtksjVLnHiaKbPNcgdjvOU1F2PorRXuRcYN9GdbxaN2NstgIFy
r4wjK7qgQIKLSycSsqvPpCPF7ETsXW6fXmpXnR/hLPeOXpZld0WT1q+eM32HADT7GRrzWz21qBuD
ul+AAx8chKYGwsw3P03zl8HLkn3umJA7Lxe5m+jp5K2nReE9HYXxlPVXmqsCmHB/UT8gE52Pb1qu
VHvXBy9qanx+CqdMdoqW6t89OgPKUot/ocwOwtMrtWeSA8nJLlRoQXOlJJOg/KN7nf8U+SALPSf4
HMCq9ReQ4/RqtRCQqrEOIx5Ra4IcZgN9E++vwRrPFAIfxIYiDkqz7xenG65RVyFH+m4St9ZTmp1X
QDApEwY0PTRTHG2zqxA8yJOfafS9h/X4l1Yt37LRj/9SNGoUARTPJ43yxxMMyAgaueCsK7u/R/Gh
/IuO+5O3vDRyyMZPOgwCOxmSdq8RnfP1iwyr/nsc99PnHI6De59betBYRJMB7NsQtx/FC5WqL7bR
a09hYnOAcOYv/kK+qvhKB1MOd1Qc+tsdxA9fBtU1DmK3hKl1dfFgwC83SjH1lywckksXoX0YZOVd
JeSJimpYGzrE/zPOSSvsoh7ocTeYtPn3nrYRTGdohPPFshY0/AIPXYcCDxVnma2ywOCcE32S/vYY
kt6Y4xohLU3lyQA5oF+Qe5dJuYT/esjIRCgK3QT1t0eYtt1dMsbAj4L5h5tUw8WxreZFCXvzQY2s
Y6em7YuYgALUh6q0291qWxaVnb3rmy/6Qn3bm91XUjjpE4399mvW5EjVQ4GbKjnahpCzb5XWNL6Y
dM7t9XCkQzLUnGNcjM2Bb2YBk0wbHjQVKa6bnExAuwa814t1yUyAQMZJBKHlLqbPwIaW+ljHKIuM
aCl+hv5nPqLoO+xlWCyv5Cqz2pMM7Qq8AwJT08PN2Z02IdnwV7oeopepU86a3wdfaiKQK68va+P5
851W9T99I1Hgl6b/sZs8dacUnn+UhsdeiWDVkuHSDinDcdaMzayrqJJcyip9WQ9ccge5JgzcgzUf
5ABnim7OOhOROqA2TjEnrcP80BW5dkGEYZ6D4bvt++Oet0p7LmIYSLw0+kcOa6YBHZ8aBe4zYrXR
BWGKeJ/3HNRr2K9dsg5qrH7urEx7UBB5pWbmGV9sSvLHwc2p2wlopkyg554G/ypDFtl96R4iv6FV
YInIlFAxHmLYj2S0Bmn+onZcWByZbralsBZrI10jVBB9qP1OdmCxlwu4Y0h2JkTCt+YA21PyrW4H
4amrvpdIWR1LqPrvFbX2ZxjquSVf3m77uk/3XWIo0NFj0wsDBvOSut8dHANffg+XmdVHcZK9nXXD
Bfmm4OA6QU+7Wgc5v1eS6ZRblRQWMGwu/TLzv2xDR8UhNaeXP3xLeYoY/exaVrULNB+9cEiPKYtM
Ktn1LE6uto6KTqyfkSimA9KqUP/oHesa60n+VObDpsqH6UFGqZiUQt/bVhnsxNZ605JF6tkKO/K2
RRNUl1EStetYjEkw8zvJ7c0pqo0tb5cWGDxrAo2Wnw3Iwt/PEGOVHKpsGh/LzlE2ZdFkHyqoup5U
V0oyZwnLJQ4nkTZADOp4G9nsEaDK0S26rpu3mNdhF3T5LoCrartO3Pb7EOKlf8HNnplH+65Sxz8B
5dECRF8vN9D5DWUu+POkLvlALAvB+po5dbM+jPcpAbZTbJzBmqDqS6L9xwOrnFr7BBxknbrRXobr
xYGDRHF6/6LCOOBssiS3zmoZv8xhUt9Djk+sCzM5Ee745GntL21y3NPKad4qcFCnDjKg4gZGf3pK
GtOBovv3ynmw+5MJzMs7aoWbfA3sgoThHBX7JOAY4/jhlzxztSMQAvvoD475WfHTsyAXMw5gW0AP
kMLbY/IwjYg8CCGJmiQnDr7zXgnj5OjGfXvpjFndtpMzvoUNB12a8obLoOj9G8TBllK8wg99LPVo
ePJG+l+X1tpEIbOaD+CGpR939rSnociLl0Ujgq06nXkfokf5WfHaHxCStUdYD+qjEN1eTbsbvtmL
Ua+a+igkt1/FmI3QwFc+/bXaYLX3dEQrdMqBdYAaqeHwC8AnHNv6k92qhxvoAWLS46BGxm1Y5cXF
6er4L/pvbjWEjKgHzi3zLBWD2K78Z+dhLS+MjdmfOWLE4KbZhbd0HqAtVrj1XvwbwxzRpBdZhYgK
EMTK9nkm4bsWSOVujQelkCrDaknxhMgtCkZs/ZE6H7kd4CIVVDOVD5lY8GH+AhQTE2l+7dEKwt26
SCBm8qAelt+dLkDXxCUmqsKhST4jrR280PJx27vDeTrE4AUfZduuK6M7OkHgbW97+rLZx/8HDzkJ
VGORXjk0XG9w4xx97tKbnrpJT1+mJHsWs00F6dgimHIYCjgvlu71nRB4TIsGMK0uRgdNex8DKhHL
vBCbKA28y2LL2LxzV1Pvk2D8HCzNmq4fRfu8yvSTCnTzrevv545Wz1oJu7sSmdSDDAurv1ZJHr3q
E8IaXmbRxbys7kAD0/Oi1g8dp6iX5all+DWv2wxJdF7Rh1Kpy7s2cDhf0u13FO2gzulVdBehp5Kh
ORbls97CF1869G4DM3pxIZR+EGWh1movgzSTIGVoQC8On7btueOpiAkSLZ2tN9WndF8tQ/g5pove
xfVGZrVKjV9KgjOZlEsdQ6tD5P4oIz4I4GkhztJnQ7t2bTpdUsc3HtyqJOUWVnRfFfE/YrL0GTSC
LRNW9hUlrvA0wTEP17DyGgRRUX2ij7va+seyK6dvgK+r49CZ3dFIjO6bfwzYRb9Ry6qOswrdnVhJ
aAX93zOau3bpeM2haCPnmW5edCr9OniK06K8s6ICWKHKn78j1rjC7MQRfkyCQ9Oo9AsuE73dDFe5
A3BAz4GMb7eVXZ9TR49Ptj4EiGAvq9c1sFoY2cKWO4Sx86x2xi9B1DiJn29cN4CUzK3zC+/ZYC8Y
HMs9GO5QfAc8re1jyyjODQDSc28hAYykMUqjC4C8i4lCoqr+Mbb6SKNS6j9O5miefGioj3TNGH+J
b9k9+B16Rr5qwaybZO5Vy2zkorJhC430eLXgrbgay8WekZ09NK7fboD2Ac1prbB5SD2USLSQ401v
9WMPhwWNaaqHfooyp/qVM7sN5YICEsBpLhzwEY2QCaOcmou1XPzaOEfkJ4+RT/Zr6/p1fCmUWXOR
3uDW8sMWLsw6qe+aHoZWNL0u5Kght5Fby0s7Nq+5bk+UQj9k7w3N6dC71De3NH6yaPaEWklGX27f
p/+U6pFxSs9iFsxQkHlmeAcc4i0zrApS7X8vRLnNuJHx5FG2TXsqNlb/0QWhwfq2omqnbOvGnC0/
LFufRQ9WdsioI3ROCn9bDCAYEjiA4EaFOJaZFCcB2XSSWU69LL8TRzH6C3z4BtFZvFXVzU/GkqmW
WbkMQ5ff1dDHbGRCD61TDdD7PKlq/zAsFzcwYjLqpbdPIfB4WCfkzg+Lc9IQrcpkGCrI6yxurarY
F0uBg2EZiV38Zdhp7FFzAAmVDGXCrUK+liFtfjWIt0d6/D/DdQzTXlOHj3IRe27RHF3CZQ9W7r8T
qlrcWUmJ5N4yIc5yZ8Rl9mDlDzn6IeZtUuzOlN/R74lQTmrc/ZHHlRAi7dS3lIrEnYzkssYcXTC9
IcniHseSDMKr6UXZ9pZJQavs2W2cZBfMVvSgJGVwTVy/3JMSm9/4mp/dxo9+aR0hE2DR4pUiKiI7
cROjVz7pz5036htxgQSULIw2f5enkYitt+3sF8cicLQd7EvKJ22OUcFsuvhXFVpbWqOp0LTAqNBe
M76bGSD4yjaUv+CcQBG9qCcSIqpxUkaPrbE0ssdULeYFvngKQs57ca65F2kJaSeBCkYfh51bA0NZ
YjVxpo3v43CutXFTpVZ/hhpL2wYWfWJImGylWwXgIfGN1YWvth9ExwAYzJnXQ3TWA6qL05hRDuq6
i2UjlmYsF7lztT67pDNBfp4MD1XX/7bLZN0Z6aFWqV3IcJ2V9YEGb0BDLfqwzq5Pef+BNeFmx7n8
L9uG7rxx2u6ULBQvdQ2LRTJ8ydjGL37X2FsxW7wrOEN49T0dwdYrcJOjtVDAeCPs6ADBQXUtq90U
WvxWDV+aCq4L00HLy1ncrAKyBHcKHyUfIsmNNTPy/2ATl1yflZNT2jAak0q55UmG7jmcY41KGm0k
VsMHuhjPVHQWediYMyNngPTwRzJZL9xtknba/WrPU0j2luqknOADSzlQvKvOcxJ31c5NaueuCN37
PkkBmdOPSl9UvfRF5R18ilZajoebp27ZcNiNUGDAljk9VXb7TDKnvUhrl1zyPE/2Ojpyu7Xnixpy
djV9uGOWRbdGr4Kl5rJUbOtSDd35XZzwDiA++71MZle/5ae2anlXQjlzkZ660g+hpo2T8l6G9ftQ
Go8SL/k9K8MPs0vPsDC7r2vFWc3s4l66lFbnRCu7/axO/HaLTp3LkVjpw723iNFZuw+D8IiGACKV
bkyJjsQD4Xtiapf1Mjeh/nHIvwKEwLtPVpAyQor05ywT6txHu7ypHBoCVWoUz6E++meTDuYdPCDT
tzgY7tUOoukmruujhKp/RK4S/IYLkklm5WI3WbpvWw/WtfeJXkLldSyOsritDShiQNtCVAnpQL1o
fiCh4t8RRNA7wkjsIgAiw9WjN9rnaQTzsFknxE+Zdf+ut8bnD+Ih4lJNiIeFqXMiG/QqaHV7wa2z
3fHFaJKWRBxDMrZIoTnVq4zkAjUjpZEZ0UZZ1RZteL88Y/WQZ8AL8vsZ4rE8Y/0p6zPWn7I8g+YU
5zKV5t9qrgWvXup+sgFB3KNQEr5GFQ32Uz9XB5mMwMpeNB06C5kVmwJSs6C28SImjyh3O6fRfOqX
9TXsd2TMgOXKbBUWzVO1CPAsk7Kc3pBjY9EeuHRpozzsW3n4DzQR1J2Q0/ysxppJkbpVHwplKgm7
vAmQUTk/8mWkEutl2pd4nr96pAzPJlQg1Y8moMkwpdptOF/cwiS9hVjst8qgij9PCYqfcJ62cwyb
2DxA1YPdUXzsaYOwOLQgfKThDNAMPz8IJiyN6fs0NA0VN8GYkQf7z1jmXXvwtoItM/PgJTSdeAea
BYkQv8rG81QGz6Zf8MXpo55XXOk/8TuonwYnJVKubWObNnX0w/Ys3vu9/UVB1uuYDl1xl8VW+JlI
9l4cWsD9WyJhpDBGbbo39eDktHSouPw33XchYhmQYzn71PXqz248fxmm1vnVGfYpNovmq6N0085f
XDU7my8TctSrq3CF/teVLTM6d+Q+Cj6UV7doy73ql9rbQBNEorXxL9cxArqOu/wV8rnh6PpzdKLL
yHwGoQMT0uJSJu4mDZ3xez5bKcefIXzgIBiSK3przDzfUscBrGf1xTelCb0LZN3jS6a65X1YKY8W
O/+LmBTkGHalY0eHfxfkeyB46qPMglyEWqYAfl70ak4EN1rKhuqrcSfTpmHnxB/fb0sVTwtBVrnK
ViaDFk6Vhhr1AZb96K6b9QxUgRY/NnXPOyFJe/XaNjBoLzbEH3rzNq0icEzyIEdSr4kU3oV8hEOj
N489pKK/faJMVTntVXyk1oXyY5Qeag7FK+5CiOmurqrSLkyG6WRPCbTlg0ZcvmSXktYsd1WOFr3i
L6jDXOW86gIv96sgf/RLxGxir2ifYHwK+bp43UmGE91MT5Dk6EdYXQFfy3Dxk4kE3UWFXhpUpRa3
xR6oEby0GZ0nsevSkKjyAbrmjnWWBTe/vgHd2OQu4Pq+89JDNbn+WVNn/9zBCkUX/DKGN/1+SOuG
08m7LTKq347iLX4fpisqh8peptZL4RuqtfWaJF++QCk9OREn+zJxVFQYdcs924HeJ9eQTjKfD/mR
lz0yqKQwSESw0W8nPaa1XDGce7mLNNuHhWn+a7WnJqqwVJRb575FMW+Tpdl4tJPcmHfxYtS06bZE
Rh8mBsUNN5bnD0eZkScOHZGQXVDHJnkWQ4yyzYqxQ4sU4fubJc2N4TYG4pE7HWqtzKXiLXNy6YEw
MifrVqs7dyXxordv3RTCU8WiyIps6UurVAHEQAejoCMJ4Bz0wX6gRHQpL2NF7f8q69G+iq8Kw9Cl
GJ3vTQjxx5ZAYwI32rTHeNhJJkfyN2hXuUfDTpDIXFhbyxn6wQ2MII9T27UXcWmX3I/Vte4xy0P1
A52rPGXxbcv0ty9N7Bd+F+9+bJNmY+h2cpZ/jG4N2gOVnFPc+OqLmAaLjjN2HZPuQn61AY6UF9Ma
d4ldIgu1mAIHQIkLpHWzrqIM+7Mxf+XtTAFHT/3nugnfvHZSv5Lc8HfWYMNiNnXFWxZ/KvpA+9o3
Gu/UhuYkBJC0ryQ5IFtMq9d8LOcrQsntVlb7RkGdhF65hzztHkcXNgbEboWWlFwtH8zAcc+E0MpG
W3pbaKP8PRTNn3Uos6uzCAQ5EXo8aT3TjFnOxjFLW5XSdAfim96x74rZ7NkJ/b+VeILcfM7fyiCA
NGRIqb4lvXUaYUnZFjNAiZlY5dwjy30fJfQZB73lvNpp0WwS3Yt/QRmwcczC/CeOtSdnUKqvueZp
26oLFBqqHPXoeHDjO1ZDP74TdGd2PuUUpGb7510CXu/c14Fy+r/7cVwqDgM0UyhHavUzLMh09/0Y
BdTZogLMICzL8Z7zvsGJP2gsA/IqmIrBfJ1vRa/btWnda4f83gc8k/Xe/aQl/rVcVqwB7Q0PtUyk
7DgHL/WW/y2/DD/Rt3gI0er9Jw0R96LC/d2Cm3jbW1310haRfVBDq7nQLJtf80rJDhq5rb9m37U2
qkmGaVnugH3eU3HKD6pN08cvFD5fbPQoitmzTnbuTzT0MUwhuNykFAIeON3V0Gov+OKlSrZetKH7
K2iRHhZTmZr+IfNMd+sEoDwsoHy3Q/k6lOO+DKskjO6FdmAdfpilCH0vp3+Z7Qv1n9+9sI2jUO92
Ms/f567pnZ2UNpY7uU2X8TCNcFDIrZ/F7m+vAN6cc1ISLMXG/DwgRpLTtI1tsEL/DGjDPhTD8Jcz
zJA3LBdzTDjky61qur+N67TYBsX4qpetjpDHv8taO6JL3wzS8bnmVHKGBwQNLW9uL2PS2o+VktIC
PlrZz8ghSFAr88Fz9B/AcLVH11SggHRpOrNpTrQBs2IcBkK3ILHdQz2W+qPY5GLNwYNrE5NbVcn3
ph4V/cG2n8WrfXeFiZjGYXP+tq6WydZyKC9W9kvRIRT9DvtKWjRU8qRFAnyBm8lw8ciQGGwLyG/o
0wIBulwk2rwFnn6aU0jr44PYVpe8pDK2WcdQQ9PvRSfPXhwrSLApEU8elGA+uEg3LcyzrtJp6OZF
th8Sv4ZWPon3q3Ii2BHvsZ/nc17mygVeIRpyYo+wxNQCkzZLXr9/Zyg4DYLhDv2yrDbDAt+Wy4fx
h1uZcgq9OI8L7dMIbMcbhl1h+vGPRUeiV4CmWC54SqQPKrpSk+aEOF9+HDVdezX7/pd4OA4dQZDF
v+UgUvZ5WehkPvPuwdE0ZavpHPUVSwGY5qT5lh638kpze/3FThaFJzq0jEE7xxl/CRn+/70i2gje
oEr97RUtVLLiRV2uuoI5lmeJ2R8s7YzaSAihPo9evaruKaWN7ZREQ/yiALBC6kALf7g5AByb6jpn
1Gg+wyDS7vuktb7Xn9QgiX4YRgI9sG64Z3Pe1RHRPu23tMU5cUe/3tJ5J5dIaWnMThVvv9rIsdGh
t3iLDYpecIniGPepjy584hzHwv/0f+Q2z3sVqLdP/+HKay53ELkG9zeG9KiCM0Z84gVV1A1BfTGg
TYfcKTUGYELkp8MDcu/xIvdFftqULLUYQkljRyU4divmQKzCiHBpJWOdLMnr2wJH12ipjXUdGHWV
61dIBI9K36l3Wq1PQGqXdDkEUeTIO1BncCXVcDTWln1Hdxnnm3F6YyOKTzPskkjGQlDoLTroUZun
D/DBjg9j45GjMPpjOEB/L5whQgmy2lauktbyf/uJizivfmITZ7FNBAlk/xaw2OqzPn99VjzY47bM
Wp1iIvxF0hgmPWRzosW7NqdFW4YycWseq3RVvY9+rK5m5Web0QqyQzcR7tL2FdsXFyEOdGqtdm8D
Eb6ITe7koqKX1Rzk1og0vn6re6DnRb2RKc0L026hVPubY0p1CJfKuVwSqZTLLSR0LJ8WTjcQn69s
GtXxT5+68fFZl8udLJG793W3xxIE/P4xTjb+LEa2DqJAPr/yUYYUyzkv+AP5iIvpNuvcULfLB58O
Cuec0fh0+9zf5vliNWTh0atxjLa59D0JgI+3o208l5GXH3U4gy7iY4RZoV/lVgvt7ByM0cxhY3Jq
j79KmKHp2uvhdYha2HXe71zOwQqtdKc/7LGsWP3WtbHH57YallTi+1NWPyUg5wgdy3/IKvIZKpCF
vEJNmy46xIrjHfRGeSneCS0+cF3AF4U7geC47WWHDPlG7P7s0OkQiLqQ+7715kiDTiLAy05DL2MA
8LoXo4scxf43ezut6+W2UWgzaIM+v5NCJWyF1jFEghqJPOqcQzGl9yQif1hz1r8GpR+/EhPKlFyU
SvviDbN5LyN5VuQrr6qrGfuuj5UvdlVsY5Dm3+iajg8jmrO7FDwmQhT6kWZTaxMtQWcYz2B6Y6JR
Xlrqg9j6JSRVQELswiUajSQanZdoNCMaTSDsRTFzCXbLTusAz+It66b3R3vs4EgSWCd91MxHufAL
2Juy7/mgLDZHq8zHuQ2sR88396ZXwUHw7ptCs3FpzfGymuTOSEmBOX1Xb2UIRKZEOMvqd3ThAZEE
8aVv4YGbdnDyjPdyaePAQnpW64mI9WgjdPBUqfs7A2AyGQFk6foMrdrYHqeTDGPT+zJ2WfAUOXHz
WSnO4aJOV7tZB/LOqaJvthuRa8zgZp4Sirm90YNp9zpOambrsN9ymer4nyFKjbOMxF5O3jbJXaK4
ZRFsgM4DGYd9Y1ktemI63SuhVkBrtiyXBdSMx0OkQ7soK9y2p2iZhBahf9qH1anO4QfbjDFdmXK5
jQ36yS2FDnIglXm6k5nbbTKHBSfsyjxYVfgrQViSIGWxRTgdzDLX2bXglgAEsORbhe010K1q18SQ
p622Ve1A+GHFpVpcZjvjM+aOLyHZs3Ps0oUqlN7gEj+BU0n/Coo5vGaIGELlCD/3uz11oNn6H3ZY
tsJr2CYP5RjAqubQrNu5+l7IYFeC2AZB2oG/GyVYRMeROS7Z9xQQ8MFx9ZTVPofwHc0DLrkglVha
ejI9cJN6uzVzvjesBGMrHD10G1CxSM0fYhOenl5IfmofbK856Ve7rvRdXE7mGRmBn0Xgld9Dq7zd
xP/evE8tN2iBVd/Folv5N8v5VvrDfbsgFNO6bv8/5s5rOW6kTdO30tHHix54szH9H5QvsqpoRap5
gqBICt57XP0+SLBVFH9Nz07syUYoIKRBliEKmfl9r7meSgLNmP5U+tGWQM9cunxP+xmooKX9dwl1
fHxIJ2WvLESNdgj1rwLLENgmHpvpTqgthiqSi0BrmnJikGO/e9X9EFf8u1r0Eb1FB8L9onffdcRP
/30A0bPqwSdYWfq9jEZWrjoURFvP453c5rhwKMNwKc50jGixzxJ9cJuIpaWortJI32WdBF2F7ioX
EymJcVvFbu99wA8Xik7nw3l0UQfBDjHS5Ovg1uVFgBroSiTT6kAFZFggod3g0XinyvlR1Pt9IoER
inxuEXJuumYdKhchfHb/7ak0e/L4U33kteVKG4v6AqFk6eurqNR83jFJ7i3K8CHERRa2rKWxsjDY
h0yglsdM/SKq0wFKSAT9ef684o3OH0yczl/L+YPMX42CcP/S0vhAolOLMtNaKap0kXRBVy/GTi8P
WljZykZzii/SUMpb2w+qQ5yzOzFRzmedv0EFxbjTDM24kzXHWoCeMfYYOut3QwlBPbXMfCla6wCC
Q5OvCeibTrlEkAoB8MOAwPhBMVx96bqVsSw1GdXgHw3nYpx6Y7XAWWXcWZ5y4UleZi7zdPAu/+nU
RjQfNHMXZgtw/uPF2KxFlTnVizMxhDgrVIRP0ehEGmhEk/ud/1IFGxB00kFkGkUGMtBac4+WOIbb
HVss0dBqNrKTXq6t58osCq/1vMbQFjRusUKhd5GGGHHj0zQihaEvfISbr8Kx/8ZH9/ZVH8dXxXQw
+CldKXKJnoLh2WtRtGoDrHaGj8k6AsxHosIiBzyEGq7Auvvy6WLSCiaYHPQeIwD8C9Eqhil6Zyne
gagiZLNHz0I+aI7qX2qZOdlYKNdtnynuwnb1VSO5/qkWxTgd42Ue5fE2S1z5WkcE8RoJKXy2M3Z+
7XSduDhObfeEnM57lbg2z+vn2OryC9FNHGziH2t4JMrqXEc+dX4XoGQmzpTz0FclWr2Olm7DKWtT
opsQ50+iFsOVH7WaqWZPkYyur6ht8mDqO6qtdJOmbbmoMgReqr5Tn/K2PNaWB5YhQ7gfN9nkrQ1A
IYBCdR/SBnP4MLSlq8BsHbzumvLCL2XrYKkluAucB+7ESHrFijJu46IKQMyCpPanlEmETc1Gl+z4
nu1NPFnDGK91Ni7TZjSeO4mVgpOE/VU1ie4GYfut7tkolqaKIqpuguLTgvwmzhrEjwIUrqaEIK4r
SLtNPUTxRw9REhd1kSavqjS4rjBFmR8NueQ+6PWY3PDz626CyJ8fDWqNN0IZyMZGbJT73HzQMRC/
CYCHfuqFcpWB+xHuC0kYsxqbnuV+4t0qUVqh1UJJVGnTY53kyW3TuuWH+qRFAavqMBvoJlPBYfDM
btWZTX9EX7g/OgkarmlgEvBEcXKNy1DvY7Bn3TSels37k/MG5MOGJEwMXJPEZmQ+TaLJrIW09sKJ
sKwe4L5flzZxOxkC3VrIiOpRSwSZuXbSGdVxa0ckwR+3OKj261RTjF03aXWH/bPS99pjYI/ahdkq
GQAo/OR8kznEjuqcBKJi3QQ6AJ/JT66ODFACnXSvmeArNOJEN5E6KfnYhACVxHNvZD7yrHsao1Dk
jq+ILrz3DJ34vSfKQsBXdaKOAnOCQ4Vdy6/VuFIJNxxn3sNMcVAeOrNKj3ipwYwQTIiZ/6A8+G6Q
4oKCQx6ie0eBKZD1pzCziiubvYS7yO2CeYL11naGKEiNZ4C3muJ2s1ZtGEpb5D5BYThmfBDsJfD4
uFMRvLgN9FjZJ2Y3bmCUJY8Eaw5mbrDnFCFxVA2IC2bZYwKh+AChQ77lRsgObWY9eoIQjxmLsUQe
odqKVtOQx9tXcSoOBGwLEFSRtWyriNRFJBePhGlgQpbSIdQBXCyibkyXuPaMa0eKslPrNNayk9tJ
WINcb0og5xq2o39SND1YirVfVI/vDSrZjlPH2nmpl3qAKeykJ5sVqO+nrnJHpiZfIENtvdYdQf8s
rr9JMOiWbZCQgfR8fZ8pY7YNWOutYGWOKyXtuktd7vOVeLzoUXGjepp1J+pr9jcEfUg4/6gHY3lE
Wax8sfU4fcyzVkr3tUWSypLr9AhYGuG0Sc6PSFx67EtwYCJt0A4LA+GYE0AR91JieStwXJ/hXlOj
Z8M6n4gwZ6RX0Dn5BYoSCQpX627iVskVKVktdXKMUNNw1+exuau0Cl4w0nNoyJDruSvdHHmvrldO
lm2ax1wjNSrVkH8xYtwaTdY8YmfRbks0kKZ7p3qwNCCt2ZhegzvoFu0QZyu47TpQdVN5VIqXapTR
qnMqY5d4/UAWj6KGphIBY/smm0SkSrctFkofAAafrq4ChIkMqDDvpN0AEgoUlWY3R1llI30vz6Rf
Ht/v5Q/9VU1udmrSacu+zgcEIUOwGEDSV62K9pzVZN4mskpzM2C4+aCFCmkIZuK9aCXGEKHcnhpH
0WqF+k5ro/w26SwToe2d6ATpyrpWiuJKlDQzGMBU+2T9pvGTtiTGGqO9m8KLaAyrwbbBSe7kFwCq
7V07HfQUeUsVnaqtKLalPYLMzp5ESVxiV8GjpcseLmr0B8LUbkNkFldB5mg73L/Igk55uELLoE9E
frEU+TpRJ/JwnWMCWUAj/lwvSb6ymUKgsy2j6Cta0wjg7dRXVKWxC+a2GNj8850vQc5/KdJ+wJgV
PAMew+FcNAM8ocgc9CDyU/dk5NWDSEGQoXRPtpQ/iHSF7TuOaBPZCmPqadFToI9+cd00iujpZhBX
DfJjm0BOtmL5KBaNroRivWX64UEsM33X97ZO2vcr0cqqNL4etcdOxVJ4ElIWhxxZ66OrdNtzwM9E
j09UzfE+vCAcrMzbrVs6KNhEWbyL1ezRnZhpsa93u7buQ1CQ8NYMHwh55SslkU+KEGTXehW096ke
tNcGlhJF8BeLH/fN7t4ioBuviYTbkj8a+R12eNomAMd+yQYIpTfPmJwr4urBNfMXJxzGle2Z1RJZ
8Az4Ku6toaqYW0uIzoAf/6ks2uOpvYlVfsIFdJG/6a9j2WYLQcgr/Ka6xUOFp08+HEVVKWXIK4bq
nSDwiYM3ZV4JQ6ILO/H85sP/8KLcJ9nYCzau7F852cjbSUJrHVaNvbeF3oHa2PXqnaHbAuLeWKHD
7i6rC4Arg/TFgEMt4r+mbep7VHWGVTWwZsGMIRgfSh90YExgaCXkT4Q83Sy81w4rcrS4LZuasYVJ
f2fqmXUMAge+zXQGb4pDwcPfz+th/alBdOnIs+DfZK1EKU1wqYt7RELiQTfXPvJsa0GgEP7Cjr5B
cKQC4QPfQsmVXUW68ELBMG1YnCFiferuHS8PLgToaxSt4lRAyQgDAO7vf2qdR5haxHViqM4K5bWO
7SurfYtJSpbA8ltFm6gHrX3pmdwRkSfyycqCxbwmTqdAaa1kSAGyyagAbSqLyoMenrSDuppvJlHu
HU1dZQC45e25fb6Zuqg9zYIXSe/APVEQ8vDaWroMR0XeNJHu3cp4j8LF1aq/Os2+DYVqNN9flBny
d9dq/5KRJv4a+yn87jLwbmLs87Z9Z3W73lBfxr65qwWSqjIrzEUozr9DI1SNy0bt7oJcWo61OusI
zHjQnu9rwd+SZ6vYZ9lSGJxwrp03XHNdHGHZwmqnRGBcA3zpVfdd38uPzYrnp/ZIsk7FMyNtgJQ4
2iMmuPIm0CptI1pLG5st3TeAjRgNGG09R1OhcQKU43TsBia7aV0Z/EuzxjlW/PVFXVuG4UIzgcmL
oiZb711EURzEKFugxN1OGeVI3pa++TQ6ffaOeuWTKMS/omURJf2qiBGyQqO69raCBC4O55ZznTjr
BEVcnCoNBgmIHUNjCpQLtbP2oQ8Xy7K1N1WSD1Fheq9pBAQGBidIs+hbG0vqk1mkaAy0afRX6UGF
H2tQY0oF1AjGWPjguUj59QS277tcdZZmE0PVVFluxDE7qtHnsZjk/UlxjOREAoz0a+npz3Frb+Nk
QvNBxA+aUn5uHdblalKZtwCX+k3BG77MBp7xZklKWFie1VIT7SW13wk9MlElDsnkHnQ2RZv7TmZC
ol+na8m+jaOd0DQTVYU0PPid3UKdadq7AapsE2E77UzWjhCeorXru6AEpiKM8vAq9tsLlzQCwlug
pkklS8ROE7O9Q8+v3LvKlFSeRsqJgrBP1CaXDyCvyg+g6xny6hWWWixCMHgb3U7/OsNexdmHfhH3
VY34xvhAxESbdniObwEilfwbsaWLWuTy4KtxO0w7QlGnIlyp2qN/I6q4UZEYTJj6ROOAoPoBgu0D
kqrpfWClI2EnePNtwHxlq7jZDqxZBB8qxZllCUai2GuOnNwH4F+3/aglK0nupI1amNkykzwng/cV
KAckdjfu6HkXc50bl3dp22lX1iLX9Azhn8TAQsMkHTit4UxN+Z4WWQe6URuvO8N4E9Vkyxye0pa6
19LMv2+LYvvJhtgIFJg23giHd8pbiwNyOO2p9yNscY33KlGf5J66aUotXvLHb4GoTRY1FjGjg5AB
m921bLnEYYYw21KohHlGwFPcTNNFg7gD+XOY9XlWHpvR8q55CvrX5XTQs8BZ6gbgAtEg6kRrALZe
ntAdU38xhOnJPCA0cPyfxogy+VufOcpeXCgaNbX7giSftlNa4sWZjYOfyMvMh8T4KMcWmZUFsMTa
f+jxQ3ntXNcZ6vfSvYUynO7mHZ7iR+M29Xp7MSPMlX4IrlN9ZWI0Vq3RiEEAcurdWtX23bJTYwMD
7jo17rrKM+8C/2tdud2tqInTrgddUXU70eblQ3oh5TaBcA+E5byHAvs8bs6QjzQYuP3PZQH1+AAO
qav0gaSTtz13UXvslrG+iffCEA8dSAMo+h1itujVeJmHJZ8vH0Rb6lr9asjHaitaAxvV+sAfkNsF
OH4vGXJxGgJlvrQclHKRVBMWuvf0JToSKcmbyZPFJKaxT+zozUcXo1oTygGQH0rH+TvEOHMdj2ib
lplikn8GwBODebzOvbw8hbDWz3AeUS/zSeCg0ddBFeRDXyIhH/q6kznuue+Q99+BeAM/RmJKy05w
sfutNEgZy0NCuoqbvFReX1yXetjcgqO8EtVBGb73ErgHdcw/9tLUK1Htk6VwEb1b+UWlIevTOxeq
iwcpy1sN/EReLYl4509epR+SCOO+uu1WmiqFL35mj/w4Av8+iRp7jRdhtiwH1CVRs61vTVQb937j
VJPVRHUrDj2TK6uOVt7CGcFrNbQhRqJ8fR1OaPbGNPU532aGbMRDfRx3Iukm8mciB9cAXO3R7zpX
j7rr4Y/cPopO5/ossOK1gnnV6tzQYrX9d1KzqFwIcXlmr1xQFUsUkDBA7PBYmM+UYDjhEHsbG8jl
nutFo8o+5NLlNvf1yYFB1IlDaMMZbSz1O3vb5iq1QCrmJqwu4kyPvdyOl4RnoiUeHPlj0aMLakoB
ZhtmlT3CkLMXVqwnB9HqjfrGUYbwponR5DRWceZGaxGiGTv/1fALdy/4H4JTMsK+3BiWYyznO9L2
JPMIb2O+QHSJe5yXJWSLMTvGTCo1XesozgIps4+dp6DfFI72cZjOCDzYH1tD/YF4k7fEpF7/ihLJ
SvjduKxVV17Z24deKdQr2yVyL+jmvYQxYKlEXzobNwy3qo2NB0R7aba1tQdHpy89qXK3rscEybRQ
HzqslMXcKubMIBi/oESXHkVJm/yXlR5eoZhftcmdmXcg2sTBxvAKeJZwNekiwu+l4W/btNFu6ulg
2k6KQbZs7r2RGXRZJfqhAu57nIuOtCcN6F6LvkbG5OEa3UZcngHtvBlz37s0lP7be/dg8rMmbLlU
mprtATGpYa2UyEa7wzR6LLnyUrwDcbVZtI+DpmJAMaUoEwJkS6vOvfU5OylykufiuYttRQQ+RQtQ
GzIBIt9pK5WyGsZCnYJsrVY8+nF3wxqBiHQ5XGCinX8flfq5zns0kArdRZY/0hEByyesAn6cgVkk
pF8hlKSplt9C8S2WeWOBknKygzJ2JU6DhHlNFlXGdhyszxntocuCVeTxEBS/qfMB7so928TiQlSJ
X6rl8W1q7quoIcGDiKFXYuqnjk62EJWlJa06x0UMS+thXaWj6+zauDxqkw4icq5Fu5hP52YNU8qW
+wFVkKk7DHKydCGK2V5u+Vfa6JcLScrVrYaA41WHTp++GAcUrUJNwj1uqpw7Tmca2d8LSU1vPnQW
p5WB0OMY1cdzX8uWjF1lW18EpElAmMLEs5cdOedlKiBPCHyFl6JZHGZYk0A4na/5AIs6d58rxZii
e1Ih380He8ZB+NUU+/iAqC8Kvv2rPO3yQzQuEWki1nDqsQ8RDXO/6O9+djEGO03uX7sf8sA1N8tR
IXF+lALtVQfSuBWNodAWFqdDoMaHupYX576frrd8LK+MPMUt7MfAQ+jvFXT2DpXVSlc4mIhn1Jmf
1vhFv8gNN9+dGypWF9sc3MJC1DWWM14V0VHc6xlsEuy8hluXDK1xoZUSRaW5LXFvzramnyqH33/7
j3/950v/v7237DqLmfDT39Imuc4Qr6/+/N00fv8tn6v3r3/+bqiOzXbGMlQVNS1b11WZ9pfnWxRy
6K38L0DRfRZ4aXwBtjtZG0EEhc7mRz7FRkUEXUTONRi6hKvVux6nl0qN+3uV2XuPa5i9xmZ9fBYH
0pX2mhCFsg/Tcrh3jBJ5nYnSqigxCv/5cFJc8OFl1yONq4fyM+qnt33fqDs1Gk34bB20hgv08/QL
BO0uc4u4Hvblk6sAPuELrOndjZnKkorVX+odUIfckNImjYQ77hyh83oXu4ACBriSBi1YiakYxMgt
yThFWJkRLglFhDhWcIgG9NGBlcVb4A7RXBcMwdGUuP9Fj6wYzVOP8/H5IhCkyU4MFMc4z//zX8NW
f/5raLLsIM1OtMawDU3h7/HzXyOONMIu4C4u4gicz2B45XVslyUJQ6Va4babr0WdOOAfoRzzKpyr
0JGDtdUAv1b1KlyRcUXfJS66K/g07XzAkCMFK5ox7wKsRtwl9jtQyo2yHYKuCtZ1Vbyi27t6l/nI
7co+SXXvLX2Z6DKiWNAbz2USDWSwRq+6Kqcz0aAWxAdEnZ1aABGaGm89UTlfnRu1imLANjY0Fyoy
G8Z5i5mimDFm7xtOqWaujxXtfcOJXGAI6qi8EF3FRYNesen0G+1CTIFwKqr9eci5jiHj0jGvRUkM
2WR9uBFF9PzCKxSL5j2rGFcMCVZam19GDOmokovGG5telR/Q7p//1JqsffpbK45l8ZMjTKwZIMfl
T788SbI1zMZSfxfksnLRxzZx+wp3CDVGAxgHA3tV+wN4HjcjXCfKQxObcGPu1CE0To2eY5hX4Z+7
RNKqXM9lJ5Cqg4OwmxU0f/cpK/4KfYherpbm1skH/b0rlaQjkh4594MTPWGTN75oY3KPiZLzZUCk
bKNJTbsfC8+84VnPM8xu5BevruEG+NVfrk+mcCQieYmVjovwQ4Vx59iNL8jN1d0QvJiu6SyTsklP
qtvjNM79DsXGKKEUQvLTebXIq8yFY3TS9RilMaL0SHvoTnyHNKp3oUGGuxIHuSTc4KdRhTjpaMOh
hb4l6kRrrwbNpmk0b1m2bT3ZHnKdnxGNwNfuONel/cS8bFV173V9u4q6KGD2j9G4dtWaOBS3Pvx0
1HDEQSWmUJlsa0VptLr+aBr95Vnw2kA6D39lnt7zIL1NmrliEbE+D2JkaGAAQQjngeOiKPbEwBLc
BEOF4CBOBzzeFdJIoZKfkhhfoi5Sc2xPivyUT3U1bHSmOdt88+sg3M29RYteh4+u1QALEddOV4jL
RBFG7pXUAeQTVfMg4lTJrL3S1hpEFY2BRZ0YxVG1h8wMtkYbhpftCGCh/3FQzQxJAxTlwRKTRv/U
IIq+V8OiKYAVi6K44txPNyVtn6Bb+6n+XGxQOrMc3Mx+dXlnDrDGEgCQ4gKrUceV7yNZe6Z5yaW1
siU/ufSQoyVRLghiE21sanCnhnPVTCozjonNFlJ+krKkf26CwlhUVd5fKXqsH8vCbpeiYUzGE+L0
6RfLGIt9WMcRenJ58oxwpmjHIL5ZKLm2kxEdORGErE9Wb3EA/L7WQeUvjaloA4jQEaEnpS0DnNgY
HsjylbhGLtIrDa/svW7bqrIQ3Y2AHTkop2k4UTG3uUVp7nWzvp47iTHwIkg3sDnthejdwt/esTEm
+k9EN7zL252lYryXN+qhIsaMkr+t30QaAkJKMBdCovZHrYn3oqmZOpktPz4SfQnuZxRFnc7+i9Qi
bGRRFA36pOiMl0ZMaJt+ok4l+oGLfZfO44lBc8VjmTZBdqZXF327EKSaV9+U2miARNbGY+4hPGUC
ARmIWvqSippDA9UOv9kRC9uw0K5aV9auxFmR6OPCVO1hGyBLZwIFodmRs001WPphrrOksD7ELOBF
41zXVSQoIN0CGxIvIJoqo1chEeP+IIofXiUmONJH5UU/vbCoT8YO3mg7+bI5AHam+jwbiAe2/utc
B7zz+M9ThGo7n6YIFa6gg1+bZTic6sa0XPiwOON5r1oAmLUtxh8T4is2lXjTV3qTf3X3YV90F8hw
ude6hBhp3RXJiy7L2wJro6+lzlRSZOPHHoR6+q95golZWioOzwMS6EXbo8FuV3CBJ1be6NfNUrQK
0WnROjYwhY1U1j50diwUfflpXdujVG+qoAuYiWwo4NGQT89YG/2YoldvwunQawCiQry6d6LOD8qH
oCvVy942v0XQOS+QNFZv5oMsbXFgD0+iJLqLMzGOEtU00APBHfOaVW5+qUxa75rjN+ViDNGKLiRl
mhNRfa8Gmcr5dCp7MQyaX7ag0uiM6scOU38x8jgNLy4SRXEm6kSxYe25dl0Py5ofr4BSBvPshxf7
r8Yy1O6GFIK8PY83v7vpgo9v/vw5Mj+tdrWmXJ7f1nzJuYt4X3ES7tUEiF/omO6RbZK26BUr+cvG
i24J26a7BJFoPQwOSHIW9qjLDP1GmagpQmXpg/bSrLrEEw6F4GmLdz4g66ctB8Mu2PNDZBEN5yF6
B3WKzacWo63w32w8a9nA7782W+0FVQt3P6g5rm+QYEqMslR5aUmTC9yox8SjknqB7F+b1fZXYiL5
bgjlfoNiFcJd7VvUSNZcbXdRujIL090mSqe1izGJcPL1e8k5BF2RbdqJ/CGK4VQnzuaeZp67h1oh
X9iYpX4pZpbKKhCX95XtPM8IvrHRqMDIA1V9cwe5f2+ZJhrRJzC0alk2BpJ9rLu2Wm3ht6qF8aNp
W9tmyPRn07HsJbaH3hErXe+6CIkK57iQPruwTDvUb+5qo8cSAau8tajnV+o1XflsYIK19ovU2Mea
Ht1HUoJf4uitx5L0ENvgiZgeYZUne00FRgOptLnS5pd12aJ5I+pwVtdPteaydRoC2VnwKKxgZ1Ip
movQAWPiAMtf6PN/fdBE27yU3Etbq8KLqMiITbRySaYvLTdATKMbHvj5CtxH9SVrEg17CDV6MpPi
AcwSZh99vMLmr7/sffxRG0lSTmaqki/vM5Zyjqye5rqELeki6Np9yNP/sm6K94ZyOtNTTOQhN3L3
iX6iUlxHJunFC3AdKRrfO4XhQTjUeiiJy67hn9SJ6wZmVtqIIjBGKEplFmxHntcn4VzrM1Pv3dBr
pbs5MK84eg2kp7oWYMk+kspVFKbVpcYl91O9QC6J+rDKrsWj/j9+2odXYl/+kuWk3z2//lT81/Yt
Oz0nb9V/Tlf96PXzNf+6zxL+/WOXY/BSZlX2vf7c66dxefX3d7d6rp9/KqzTOqiHm+YNpYi3qonr
v+MJU8//28bf3sQo90P+9ufvL1mT1tNoXpClv783TfEHVTY/zInT+O+N0zfx5+93z0QtfrsO3sry
7bfn9PW3Y1A0b/Evxnh7ruo/f8cp+Q/mSZ1UmQpSWjdlZtTu7e8mXWZrjVy0gvsZcRAYXrX/5++6
9Yei0+SYlmJqsm1wTZU1osn8wzJkS7dMWyb2Lpvq739/F++xlfmP+OtYC4yZz/O56hiGbMqKIyuK
ZTuf5nMdhqofIL6NWnOar7F0P1ld8MjrbooqOVhBDSofAVLcyarFOLmN5n5zTIaAqEUbABdBAwvt
kOIo59WILFN8aSrDPY5a3lrKaziGHZ2YldY6zJWFGuDhHqinEWLTAqPspySWZWAR7bEHMd8b2srr
U3nVyg4hkj5EJVDdd47+YPsZgUfdIq1rN1BnoeHAz3X88cFRcmeZ6cOdgrQ6cfVVFfr5Uu+9b3We
bx1fxhlufI3lCmi7zqax1axvvPobUiPS2hvjkxv2IBLJdLiGKq2Q35ZQWW/Wiq7c8NWcND19ilC5
d9XX0rdk2KzZMWSCnQLuFUohQN4H+6XXqjvw1NlK6jR53csRk8VApgTc6bHsAQGZqustXKu+DtT8
IWleM9vYyM141KMSK22j+BrnyZPT76W4XKaKe1E3WrUA8XYxtBb6hcBbkzr6BvD81bW8G9DlbxjU
ejCGPWkVEPrOFq5JJ+yYvlsaEf03m6g3qn/5Mgu9L4501efa9Tja0bq1s6duME+d1ePMLX2v6uDV
d+17dEjNrdlYF1D3ViMWkavUJE7fdep26FLiNgA5cOiUoNgWU4TKZmGNo2bf2dVCtZpVrqCZCYkE
LzGEDaJvEEXIL9ZWzzsLEKeMkz2a0N8s3bix24uqQg6V/FK/IF/7rRut/Yig2KQuu5SBpK/II09u
k98r1zxVY7IuYeRodQ0AJo2vJWd8HFk+L1WD28IC1aukC6NpblqiTGMhrwGeTs6bfHq3I/EMPfnU
Nojo8iUzC9TcMAX+RxmmRLXNWlFKYaKNNpZ73hGOPkhL1Il4H5G/KhHcRXUBVZY4RaEwC77VLpRW
3R/6hS3FRBzgLqpWve59p1+XVfHkZ6RCqzLhm9fBEo1vuLhuSpmkWqBMkAS5+qLV6WsdB+kCZHp5
cicR4RAH37TXgI+sBtVsL2LsK2r2MCurKvVV5Jv9Gs23cpH2zLBJeKeM5nYYJ7hJylvFAOna0GhS
S8hIWauscArrV6nrQdbkO06B+KwPADvA1A7xrekkN5VJPEC+THX3IvaibyqhOagIWz8sTwBpN62D
1mMY53c+tpqB5Nw4vnddyrkN3qFYxB1eoP4oXeQ9TwUvBzj6poUs37kPdCV9GnPSkakBdlF1Ib85
O6Q8FnFYXltyLy9gAj/0gwVGIXr68CT+VeT487PMRlRO1lUCloDmDIUH+ce9CXHYTPcay9vaMTcF
EdHtEJqIo07oUz3+b8LUivKrV4MCYugqrwp+6edXaxt47hJC5FsLTaWF7FwbOpZ4fK0In52a4GXs
8DiQo6vQygDkV1//+bMqn+OybM2YSyzZNGzFUP9tI5YmCgtlQ/Xwuo++gUS1lx7qdb2x3Eo8ngEg
Tn+LBHcfN4a+nRyk0dr881uwfvEFKLJsyNO8Iduf4/Q6hulJYSiw5NoWEavk4PnmvigwTtPjNdnR
/+YLt6fo44e8gMYntlTimrKiyhZGP58i0akmI+bE82+rAUxG7gRj1giZGp4kKB2HCxnEmOGPexDb
5I6N7sGqlJtUa1aF6l809tNQ6eglppfZQ1MEbDCNp6S5LML2wc7sDSvFnZYXJ0nSAQbFPIriemWh
BIRAub2Y0pbpgIjOCB6r0MNvlRJcePlTNnrfENXuiawFGK1hGMPa5amPJfyB0QoeiqxcBsN4SvPk
C2JLCAOQEfP97rnQnPsE52meFEG90PkTroPGRkIzqJaJ6mKgtbCK8issrZRniFahF6xgGGSs0Ew5
6khdxk4ZbGMPlHk2jA9qYd97tvqAgM09TxqnNu6HIsgWQWmfkFkalkpk7XEm3UhMYTHs14xHO0Yg
8VLcEf+jNeP/y3Lwp1Xmf7X4/P9xzThlRX7kuP5tzfglDeq319/u6uf6rfpprTld975ONM0/+DWz
RHTwm1PIf/29TAT8+Yfu6BaLQXJjKlGVH+tES/mDH5mlmfw2lGn9+L5IVOw/AH4aeHkqKILwq7H+
J4tETZl+Wedfnm7Cz1YJ5yhI7aPraqv2z4+6SSs4VbrIeAOpfhRxlx6A4yr3R6Tvp5hNp0NlTcbS
2YpW2ZYgOk2tImYjWuM4em/91bXnzr+6VnGeA6RyV177w+v2bGMrKoWNrTC0PfcRdaHwUZgryUOY
ad3vvMkl9HyIJ+fQczEA0HCZRTtngpd6eZwcNNPxwMlSLIZUXnd4URP/LfRHZv7XKK27K68fFwoL
g8wqQ7JNUNuMvFiiROs8krbcGE7I4oV466h/QD4LDLSJT8klMzUaLucyuF3tom2REh5kVC0tdyAH
rEF7tifZnT5WrGKjTBo9ouybzZWUufK3PCIwD4E3PSB5kB1QSsgOvttby1hGY+dTgyiKgxnA8ony
CDq3OCUzPKE1RVvc47bqTQhRzwOj0GujfQp5DG/QE7BP/nSGIWu/KB0jYw2IuKdWPThyIV3XcQZ3
VfIx48pbqD7TwZ1IP66FuC9J625R1+iN5ws9MRP8+jyHKEV9UpDyO3k5VFPwz6AaWqw+YEQZd76X
d2AAqi8YL7orsEpGextFYXWBzZOAuwtoPJ+jhY7GoviMg59+KwsnCJFZnLDx5qh6t/90kRgILeGd
VmaoSQhpHSMAnd79UNYRZ6KO5V//oUHUtXr+5f1vbmungSCtrkANLScmoIs2yLbSTWVZTqBQfBcV
NIGqHn+Qrt4WUa1dKoraXOQWGgO2UgSE3UMT5acxu1V7W1saUuQ/RrHF4rx32ss8LeRVppK/Drsq
fBBn8Y+zqpOCue58hrO8ytbEN9fKpCSugBxkp+RCExHlLm2NLbw0Mu7KgBDf6IPtqzr/zuqjdAcv
odh5vWzf5hVMzHbSCvL7bl0XfvKExLSy8rEiOpJVdQ+gbPWVWw/uJmt0A6E0F6AECWdjwU2fbQRk
wh/87CRwFKh7wH3C6GPRO2W+EQ2lgL6LZslHA9Eu8hcL0iEZ8qc5opI75Oen4hxRySyWpVqTgYjW
+UA/ipCgy5tq3CukFC9n1VqB5g3TOPJWdZT9H8quaztuHMh+Ec9hAkG+dg5qtdRy27JeeEa2hwCY
c/j6vaj2iJJmdmb3hWYhUJa6SQJVNzRrGKtXN43bW7+qrVcPq4sdT5lc50KXGzpD+Vtm/DBgJ3mi
PBXA9RBP58n0FdpDkCstYdcDYfwI1m4WK0Zs7qAnPCMtgOTEDPm+RWM987KatgQfG5JhObj2uAWZ
WT7mIaBUxOKTfbQbVDt8Y3V1z7NyG8PB+EgHAA9DiNXjOUIhhNjxMJljfIDncMpQ1aosBbkUKz2J
Cjs1vG6m5yg074ivKOT05EIw/FvqBz2c7UJ1l09VegK79PfQLpvA4kvzb+9ehf+waLesj1Vn1wvM
wHYD5rmB5+GFZX5a13Erla0W0PwVezLZS0ghJws7kAWAql5+aGIbMZ1+jj8PfRf/7fTz3HqcYrDi
QL/W6Y1rCw3GksE7J5USIoNA36dwJ0edO1yTGgId4KDo4hkGo+0saW7tKaU7qdfXMwajQr1cj5un
vc2Y22/6CzTjv39GmVWA4vTZ0+hXMbzocxB8bbgGhmBQrZjXFJCE6KCR40Rf08CQqN6F6Saq/OKP
7tjIKP6jTvN608gc1HI4uX01jBS0nhjQluZpiED7M7yGXVLkdSDf0z7Du0PsJuSe4JnbtDBmA68w
hSLjOWV1tKsibi2Br4MhWjUKcN3qcQk8x3DXZf74lMblA9fttT+ItZlO4b6ULPs2tUii6/Y2UHwz
NsrehmksXqzmDPU6/hyOmbGDLIu7puaoc/eNKuQ1CvwGOi5TvAr7SL44tlr9x7fvE74F3z7OIWli
6wQdVjj4Kn5c20zK8WvP9OTP34qGeHWR6I1rwtK2H22sGYrQubSTj1d5Pr6YSeABstnUd1M9Ohfk
UL6NuGE3oP6oFQkfVMhF3+QO6IzaYD3zEGdTtCMZhLmdzobWG+oFjZu7lQfosFPhL/4Pl6M2cEFB
t20fOYSq1kML2z6zSdldXPngc2Br8tx46sxruG2wUFOcXfMbDbVBhrsN7Sb73dCcgz0LpMIDDAus
b1445mtQo3QSpImQw0K+Z8JW32/7PW7JTa9cmIrqMxMKcTDyacXvs4+9n8cZg9wMcY4ZH8flfg2+
SwUsqq8V1sjAdT7A+HCvHK+CDuj0vnMeG4eFiY0upnosv2uGNNxJ0M/axTxknkttLM/Odp8MO5pK
ndT+eVoamBCPs/vVkMdgUSQjRKaFWlq+VT17YyOBRfD716hoTlMcCUgpxxAEkLClXqQStmQsqC4W
VHmXBsuulhrUmSiWbxHRKKUsr3aXqjMRJ3UfRUS/fBv5f5o36Z/wdpX550X4CRS99c0/T/fN0dvP
YyB77ONCtgvSmfMLgPBB/QI7WGvRURudzQcSqVPQH116FlKIc8enwWKAMvu/38lM51vebVKwd3L0
Nsm2mQkIIXhyH2/kAkUtjm+v/9OIEgvK0QwY6DXtP3LUzUAI+kIBvLR7VhhfCunlT3L8o0s5gOMq
OnlehQrNW1iQ1SPMom+9geTVYxCNKxNPKgAwQN5zk2hXF6Z9B0m7aAeVl99n1Db3QsIWFeS3cXTW
y/5iZZO86zlwgty1h80MXiO0GnXkMOO4gdeojYZMeDwvqaNgCQBtBHWzdCNdZh4YxGOw+Pe/Mf+Y
8oGerIM/MhRzHc9yA72x/Pg3HoQ0bFE5xk+pzKdmqvxHnyt1gnNtd5MKw7LrR5uBFo7lpUQ29a92
H+31W3s3IV2Sl/aol2k/Bi6Dd+Op3Yn4jyT8Q1bBJSANxdm7i27UkJ4RWmfRnGBlqKTnLgJRm+1i
7qYxdEfTGQ3ECgQOATfFOhJypIv7VghX6AnmXURSLhPYFGVdkB2Jn5zmjrkVJvwQKTQzP3lsIBJI
UU5COUDeo2CR5kfJXqYmgU3QCFm+soFOkg1h90bG6Y8SH5EKveElxVZkPY/w2M+QHerO9/bw8wUw
zPJQGpzjwvmPFZf3908ROhTYH+pEqY+M2qfMZcQ6aZiDcH6yDDC8WoIgRiwxOni1xF+RThtoQODt
FyH1LuvD3ITSL9LQsnPWk2TuPVnMxzXYIY6oT2Qu/856XiEZGIyWu/zUQbPg8IGdrQ2gJxln5xMY
Ivdm3kEWyU6fy0Fae5az+lzDPP4MtJ6WKkmfc9cbd7exsXLjs9vGx87t7OsEh5QHzuWx6gvn6iAd
9qD7SiQv575aR6CafsnxdFnntlHu676Aq5M+U/34+wxKor/P5t75LAKr9xhDkmL773eY/7enGLNR
iGIQ70FF0GbOpztMq+kqcP/DH5AeW6FiBzmUdiqxZzGxcfEsPz1SWDIIlTH4o67yCavkBXV/Gqh8
AWvm23AaNOhr0Mh5OF2SQrqkX7BzYjsQxdfkG0lkGsg+t/fFkVpAyR3vY2rmwEhsoh5+jQluQZTM
9QzqRx6rhWBxEm8nzdm5df++ioV99aKqUrbOo3UBxWxYkRkQ3LVUDo4nndKhNpLwmMJTTHeaWrPq
3eB52Kh7BITuj0aylkWBy1HT7TSEMsKm4Q4U1TX5rs6ycVNgFYOiUfeercew10KhSo/xe35XmGO1
94Q2rJ6penQmoCt+uwKFQcGCw79/ASznb98Ax4cuh4u8vhkgH+h+AuEKLsJEjWb1M26yqXbXvAg2
AJ8ZcOMuHwpj6PYU3Zo4HJYXVQZHiMjxg2Vyi/Vo6lexHA89CLBj5hsnJxWs245B/u4y1EFjpWe7
qyaHRFhYVApsu8n4zuzskoM5BDLLXQQXCvwbOQ+DnZUvfVhEy6TJzCdTTJDfyY3wVBYmcD4yK/e+
J5xTjFXT2upVBQhtpuB+LqIXfUVIxJj6iqCJxRffEdX2H+BiskvD9WTw93CxpPL6+0SBq93QQ0s/
nwa3Ne84PbT6EsqizImAAXzrmQfmdpusHJCkl1nv1I9gbi+A5gIfXIsJ2X1rr2Tg1xtqexvRDGW8
sobwUuoEAgMDcGOHIaBlOqQ2mfAUSnBY/HNKOQBo9TvOsFV/pIHUZgRwDpssVT9Sx3ytm+hJZsNS
oDaag1uKNUnAfBKDKVjGjlYZrT+101jq1DO5VhWiJjojyfVKz3y77NxOw2w53C47q7PP0z9etobT
xX98291Pm39usgCFBtr/4wvqUNHnHZ4wCiYQMovGeIU68xp+11oJpvLLlZWjgknviPld4nfBcO+/
UIPMCgyld8qYOiVcYKbf46mNZk5yGu67H/gi6atqL7rbtT5e//ZDpeJ/cjzA4iGtHyEEWD92/CIg
IP9wW/np5R+24HNL5KfxQ6Hu3BbcVTyFHuMmYU+B0QEbAMH+bQT9qqds8tTRK8Gnpd7BGtiTngCp
7fo2ARlXTOghU1HXUDbViEcjgP8F3hD5jkKwrtqVDXOsHeEhRfhXL2Xe517KvFOvqQd/mmvFZnbN
0z7dT+Ctkv8vGTvTwYi6n1MRW3uKqLP1EyCg7OpP8gtOTACdByCz8ZukedZCUz5adXpVo6D1BJ+O
kZ1LYP6OvGbFmtVh9ALV+iWsqZznaQpXUVTm23BooXteVOKpg0PjkxUP6wA0RBigoGmQYBMJsxCr
HurN+6rt7XXQtNlGGLK7SUiQKB+38uBcsAi+QqDI7Em8jzqGOICUrTEtKZrb6SJtow0+3cAHMRnz
kSucFo4Jf557GbrTsatKZDdirMlVkT+YhveD/HbHLgfh2GLjFpg8iJG3+dlr/f4SC/Ef9wH/CKvV
6GvHBOLHZRZH2cbxPuXA2j70Kxi6Da+g6WJzrwv9GRArAzthnfaYszQsQFR0/wTyKzhOCqYgSNvW
O0jN90sK6dAVX7xsKi8U2AAuQZ+WhxsKhQU5pEgBdq1nQ6kdVE8Z/hknZXuEsF5x8zOlrNU4Gmt4
Axg3n9NbrgpmRGIjoNEAJn7xO7vlkN1p0ALWG7CVAcKWXoTBp8CAaGVirmjdBTzl+xBu8emq4cUG
ZS92cpL8iZL7dCji9AGCmcU9RSFoz9Az52BwUzVAVd48PrdG2GFjgXpw1eCs6Cz1BuBYxgpEReRp
qN0dY/cQNMC3NH7xud3pTbwNlQSGxzKj8D9WchbTVTEsGUFv0zgy/Zl6wHs5gHGBUgMO1afP1C/t
uhlrL3+tx94HGiOsYC/d3qthhMoMaQtHefVbZTiHFt/eq+p77DVqdqDBOkwJ6hk4l8RM+CnIZboD
FUYcGpAgTlxN3prD7uwJ66hgUUmZ/sHT4RiTkgsssaEKF9s/+TgqeA6xexs5wROS+BkyXP6IuhJe
SCWZw3jJmD1kPAa3aNq2aQgGdQcs1C8blc1VNop0SbKh88ETUAwl2dC5DXCjhWkNkHayA2sd4O3e
XHLIamZhtUttCPI5SuTg/rtsDxEg51vj+XehDSmzFgb1F9WERzwC468FP3M+xXf4r8R3dEYHf6rG
eqFgiJ3XibWjtiroUCGyI3N729Kh8PQF5PgQNHxkiWjXR/vGOaQ22hO+jb0N0xM8o4BvWdfsa60g
Ox8mLS8LZ6EdpM3hhkuasnPvLeYCBSsvnPZM9dClBlO4zdLy5OiImhq8dY5mM5wowjPmd3uXm3ID
EHG/nNtoCGo4L1Y71tseOd7qVTkmkEnN4EF9w8P2qxij76mTATAF5TLIsKTZN6tSt/Y8DPP9KBR4
H8hIfXfyGrkozwrObpp5j5bbXD3dzrB538TBEG4zg2coIo0CYgZhCVOyYzf03hPYG/LagL8nTGyZ
AHrQAeWPXOGLtwCsQ6Rqu3fDIrkBgFes/321AHOov91SeDZy2+OgiJrM8/Qt9261MMDjpQiyyXlN
ATzfQ1rNv6ODAYYmrKySZjG3uaIZu4WNRPhtTJYk0M9B6fFtFo39FNJ4Zo4ZcFb4lXjZPAljGg+q
C5AY1QdobC1dFyuRucmTtbkYwTnalXbu3oYJGDBtoLzhL6nN6WNrxcoADnwwpoYcQ53uraEMvpSe
Ya49YE82FBaTW+3iBiJxFALFhnpgDolRCoERsc6dCes3PTUWU/4lYreJ1AL+4i5Uij9EgfyhzDQ7
ph6Szq07hAsqgREo+VMbgY/jj+PmNoOhcn2rtX2a1zr+eGS9HS8mI/rexmn8FTx+mIDZAq+UMQpP
MGWGyBCLze/mFO1Nq/V+fhwac7x9XD2UlR1U2AED3foAWqLyAlS0rw+liXSuCb1XIRNx77ES5C/q
pbj3h3us9d29UdkJJNr0mKAD3roCY3bpiDFbv5tXwoBum/jAAZRCJKCcNy+Tlg9UHpZpborEDYVV
0btbrpGAFIJcLNfwtA63t8FJCHOJpKuOFEZG+cyZaM/wpYaCJ2iBvsN+tSGoHq7WTx4hJncqPOuZ
3mLUhNrcEdsbeeZ5wIHLcy83yyRad1sp0LaFhYzgvFCfF/XUa5dIC35arkPmIN8PloSD1RTi6dO0
ozqU0t2LwUwhQuejIgi/DjK2jrTRNYVTDv/mughWcxOdzf7XFNLBbDjcaEOr3qLqLhcqav2tHXJn
nedSPnvQ+ltIoF5PcR+FX4PxLHgnnwF2D+ESk2VLCm2oxa64Z6ZwoUJvDjhWB7zrRVXqe1h7f8TW
yFeRFw6HQOTptRHJ8aYCqtulbrdd8x/bOR5RB2k404LKoQOksdYUUk2UqqHUMZdN57Z2anYQztwb
temcQlOAnWHHJoreCOdD8BbCjTxdsNKVW+qNsPWFd4Durkp4PMI+MSxK56QCVWpUZbZ2Jsc/DdiF
LaK+L79j3zgtpfBCeLH14bWAUBlpZ7ox0GfKhvzZTXHTdk9AcLVPvqvN1/T0ScszfZqetsaK2rFU
ckGXV3eyhC3iDH9wcsDEVMqdA7VhJWCd68nC5wAwxJjxBkRZrBL9NorPvL1KYqiT/qRAsXE1SKNa
d1qnktqYBwdFm1+DNgeRfR6Wsee4x85nIQrgRd3xMiG5B3G0IDNWse3IDSlcmfBp0J2lxj6EnXf+
jzeETo/Nay7mAogIbViU9IDJcU3EH18Q/Yi/BOj58W4MK1MxiEwsBxTAtwXP4z08Nviln1Cmhxxh
+qNv44cucauv84jQgIQx2P8D3BbD4jDaNko5w4DfQ4jpFaSj6I7E4JiZlode984CcVHTvwJtG92R
rNw8P+tZnC9jy3o1++O//7oEefz467om0kW257ug3eHz/fjrYqGWjm3kRRBOC4xm7xSoWIJYAri2
FZzsCDorJYjwVCKgwgC1d3i5ZVQ7wEN/PED0ZTzkJm8WTmQ725szsBMZH+K5n2Si/eqGHPxANnkv
+gDI6odPDnUbZBqBbfPw+TGPAQ7w8VfhqZGVXdYV8DRwYbyIhTO0/yVIUjefnNs5ueN0vDCXtvDc
JfTG3gZQ1+1QsQKGiBD4Q9W63HbAjN/qQIUOfTxU1rRXDnOv2OZGDU0ijWHzuvx3r+rS/DHAM5aA
JwREobO2bq8Vb+V+bp8xLP1fnTSewCzzsMDsr2qqLzlM2KYsltdYDWvepdOzbQEZLyBSjNRUBZ+k
fhoWAZLz93HQ34YBuNudUridLWmlimWhuQkZ/Jnm0sa8hP1UJpkHf1oHfwrnK2OBIRcUzhe1h+6u
cZR/DgbQiXVBOZX9IwQl+29uBSsXVyXNHQSdA20ABEEGaG0+1051L2vU11r6ZmZRE11CLIIWVtGU
Zxcc6qfeNuHAjl8aSs7prh4rlOt0SMNsYNDu4LqSLXLISt+MLOeHEDxxrl0xmIfbU8jxCii+Qrj0
nZElOVwKL79Cktc80FQ6zGNJNvf2tDNYfrueyoGdriFcsyQBDpQQrNVQs2D9Tm4jlS9T6sJsQit2
hL3lP4TxMwU0R/AQCnlNAKqMHvBP1xnAsvyPtTHTcM93jz59A0G3COk0oMM0Kv3zsyAe4joNRV68
NMJOQV3OxIk8TYAwgxY3do0rVrOshocPjE7+qZs6moJ9r6Hqob3cuqcmOLde1F0oiKuqXtnAMG8p
NIbWOpnhcLllJ2BM8KvMeXQHHWS2Gy0wb8NhgOC1Ctpo5ZRFvuqr0YNVUftNYs+6zqUA8mqagjNz
tedCOznf/MyFQoFu83SeRo0GCnwhvCh1NI1uq0GSAKX1XYFXV57XLkTDA/fRF9Oa/lOpjZSRGXti
TWkObdb8CAQCXF2j/pb0qFzYY+RZku9pQgmi1aHXGToKLSdxwVCQ/RYegtld4Q6rBsvce68YUdwo
G2iLWcLs11ELJyzht5m3oq7aMF+Cwnd3YxBNyyiKxC4fsw58psG6CF534NQk1iWKx2416DOl2/LQ
t08G7bd4bEHjzdWan4l4YMJGvUsfav0Ap3bs1h8ogqTXGgCE4AhbCf4wGd13enTUeTRtusJIt1bV
R8e2Ud5eZBCRSIb6RFjDxs7ivQgq6OdpsUo6GGn4GMe8PlE0jyCsIs16uwaNkFAABxULkKz5uUgP
OxsESOhc//zUTCHvbHFCjpGC+ZFJz0fqC9ubltI8uXRPXe1X3r1eZRQwS75zUCo/YMMPFJNikFOw
cqCcfNhOdlxI/FGZ+toKcGzTpsz/KNPmIYA555/wv4LEHJyBDatY54B+/qwb60Vzm77DZDJaZihU
HAobmZDZZ5gcgSWrc6wYYHhKbsJkMUwdmf/kCSzeO9MAIwAvfLXMOvAw5pzqkCWbPIBgcyQe/Ui4
P95OkkjdWtRfJ7qrsfjZEF189MwEMm+ibqdFXyEn3DIDyji6MbAAvV2VTVhssp7LR6kYOxSQ5VyI
toFqX+2yCNKfcbChVR2ePtWjGs9gImxLoA/v5ucfx19jg4V6urw9+rr60gjfWHML+NhexskXjId6
odu+ttKDvpeFIg2oLfWBm7BCKeES9cKhsEoj8taSq6aq4lPatvzeC91iGZdQCDWgwL8GoYMdC6Qc
jpU+UDgfqtLc9k4i9nNT68X99iYVbVV1u0Vdbo2sKdizUrkPA1Z9D1AMhi/lMPFtx12I4eS+6jai
9MwldUPK232AVKbCljFCZbpUW18mMGvonGALxfXpYKVZdpfEjbVprQpfHtd1lzUL+beSsx/DxLJf
BfhCPAD+Et68484oq+EV1CmwF9s6XI2oZiz8Lq+ectDCAniUPSY1nIFyBfkis43jDXU6suHn0Ag2
1ElNkZUZiwaZ5D2FBtSVjwyKpvDlgSkFEmzJNVFOcprKIlsVDEBqUDDNdC1TVG1Fghqw6Xoo9dIp
NdIB1Ov0eDszQYiDUwBqxPMYCvG49bZQeTcOMXRy+GJwK3kQUj0P+RCcYc0dnDt9VtoS1kpxMa6p
o4/zYRdWEfyR04kv41DisaLNHW0bFS8I2hWdDd+CAXKUGXJzUMJQ01cImcB3mtnqQofIuLZhGWoN
2/jSsGw4WmP1Mvc7leuv+2KwV9QGLas/fKgiYaHAgQzcJqNEQTcq/mhY6q0C+MKAPm/ye/h690ta
xf/DiCIyrU1fuM8O9tWXCIlrRyewKFIsehfpPqw0gBXQI3PLWM+R7hs9L/4Fo5IQ/gitemgBdrzd
b2WCas2AFPZtn0WI8azujqELpGVYpPdjYxlfmQ8OfgUvvtCou4tpZfskyY2vbsaGu9JJrEWvR6mi
51tVimJNvYkS9UrAf2eBtGMA8mzSXOw8SR4sCGHMu7qu7/JtFWKPQ20qctJtE8UKOim+A/Ea+9Km
HBY/2SiTdeehRGuBq3mhA+qc90ORM6jh12dGaJiqRiFfQFXnZmZ6a0xGlm87EPVWYaTwCoMM2Vra
MZRUnS4Dhtnoz1Cbo5a5eR4qLJaC8YrxSWoNeqjJDcgQFCC17GRu2qBNgucKWHDyC5ZMg5WHv3jq
Q5/Za5orSwJwLax2uhsKC3bEBiQCllgkGqsbQiiRh8CbOli28gpScf67dndw1Cmf8leQUJ0LXj5L
MwHjilJkuR8uA9kXF4pUyJ+tLgxvCTUb2etl15b5gTq7CILHwAskkLtEuk06HozWJbdXdDVvhMAj
tw2+gCBCvemsXCEXHaDGG1bsznRREqtA7170cEF6xb332FlxdHUdvMAKO3U2pszL06hLk0iDbOvK
kD954qSgxSbtE8SajW0LddsdoE3dJZnAnqYhKkaaDPCdF5Aw8Yl0AqhDO+3+o3jh/sNikpucWz42
0x503z7txhwAciMrKJIXCakqryvbB0srxkJ7PT4UdVwuAH5qLtRWgGeHh37Sbimkjgkq159mDYa1
g7hGYzwxr1tk09IfghQuHdB6+esEmIj00TEje4004l8moVxr4YeQh9pAlv6PSYvnZ6Sjb3OI5pv6
QEModLMG8+iUGunwbg5dZxir7/++D7cIlJG/q/XYHO8h0LYAYAek+G9/r7oya9GnTv/d7rJ0A6UT
yHgZDj+B88tPdFbA0nVaSLO5VPCF3FOb5A0/9SVDBwo49ZYbjlpQYxtLH/KksJWLO44tENxOTO5Z
509nnZ3Yt7bh7ez/P663q03DomlLBWYGJDek8ZERpW0xhZGr4iNVlCmM3UG9C6l3HjzPbfIOYlAf
B89hVMMABWZ+4dKEGAyc7/L87I/xLtWoDDpESKMt08Bxtsici6dkCrKzx6GQaJvlaxWPxgLg8uYR
BBt7V8TYRArfjbEvcBxoEnTeT/Dwa3zaPz3osizSZFCHwsIj2SvqYuEPSfYcwRZhbYjB2lKYDRya
qTx7zGxUUQH5u3cCJ32WSV7vhAG/x1uoJig+9eF46lU3fnWyXyqdsucepuBHx/X1NxuXBkVErnLf
rOFyjd7RNZaByKqrlOaA7QT+B3QxM5XRhv4HtxAc4tzvssc2yMpL3bH7NBJszZiS+xa41lU1cIZa
VBE+SKXBzXEpX3FzfJd+7jw5pnL2noT5c81U9eLzV/L9+TQxbK1v//79B+H50+bT4Z4Hai5ELGzT
dn0CNb0rzEDEpC2NwEu/egPWIl9dCEluaqG8cRMlq7Zr4X3kOeFRdOWjiCJ3SxG1oyTKIROreykG
DQolE+D3dn3vpvvRU9jjCTdPl9xurQUPpxoSV2y4lKVXPOReu4yqZLxQU5YP3QbGTM2KQupw7eAJ
9tTabAOTOFhVdzBFuFJEhyG0CrDykFXpgNWG7zcIZ3yq+TZvQyQDFfCXWGRCrMVskjuQyd1vgwSc
xE/HKyCQ0b5UXC1F17FGw5impe1yf0U38e2Wp1tZNvnWdatj1Jo2BOSidKuCqT67qFbeDkUM1Rk3
YdD4fusQ+oxmcD2DBmeF92o5IWwSg6IoILbfoqoYxOWxeTurqIdiVOh9H1xn/mMoAiD19UBjMO8b
03v4lAegcG6DtNAE9NkdteR4Hb1LGTR2VKI8GkK6zM/EAdQd42ukwhcXz/4zRW1zTtzcv4LLnD7C
TOOMeqHx1W7FcASBHzIE8A3/CnaZ3HrIkdc9IK8XMKeyC57V6rHGByJikz0ZCodS9LCEK1R5pLa0
CLZ5k47bUBXd0QiN9mjkY3cMEtsvFnNMZ/MYyEtgdaYP2PbdC1QH7M4adrdNnEDy4iDC4kr4F0K8
0Jkr2nIBFwBQBMYCm70INYB5HMtB3YNv8oTlAQyJLQl3NO2EsXZ0SAdT+xNnbgGXrIodRpJcbro4
PIHIvvg0TJXQ9r/RGuHE7R5j+J2d6ZANVXzvjw8UIBuIegFKAl9zqA/us6mHqjL1cKmrhq6FfLue
GuDLdPQbBRcdU12GGi6eeZ88UFR4Mej6yENSRIc0QW1yagClmtvcQmAtX/jLNO7ECQK6P+uwc66x
V/gUFVI5V2VApVz3UYRi6S2qU9u+xnH4rq8Dm22F1Gu6igpvOjChTLDocdb0w3Q7ozYQaJ2F2Sdg
VrRJeeDMLw6wyApRJ+UtjE5u5xZo81s4GmYL6KHae78cx/2Qtsmd7YcgUhpwsGr7dFobKFhf8hTS
6G4mmmvGSr4IexSchk7+ggSH+sEyC1/noQF1Q6qF20FxF4stUPDjKIV3QdLepaXhv3qi/jP0oPuV
BTAKdAsrveZacib0wSL79wfq3yjXvgMoHDaPeKjiYYruTyjQ2AtF1pc1v4omNCHsAVxYX7TQNutV
cqD09WCAYlyYZnKgVy/1prL+3Wta0Gmh3nku9dps2Ld2Xjz+0/x5grABDWdVZY/HrIRqR9YIOMh+
5H14LXD82Ax39uKWxPJV0N+5NkQMsF/ur0UVVsso8Pqri017C5CqYdhn15XFN5ixTgeI6ehSOkJk
Cs21HzkjHpIIvYhrex+YSk1wQfrGWL4sxzLZtqwJ1lEjvB1IWyUUQm3vCjfOC20Ex2YSCx9I9SfV
M7arI7PcRo3iV6NzLhIct13EBIzghvJg1nn2HYZZ5gqi09bJdTL7KAKbrQPozX+FwQ20I5Dlfhua
1lAloqG8C63bUD8YvuV9YaxAdeUn1weBfGUlIL2pvD020P9D+maM/JON2vnJaXr/1U6ni4eb8tV0
yl9cDN53p0jbRZCG0zfQDcWy8LzuOsByAGseu32C7864KlskKUwDmqZ+KVwg1wyorXM4IYZVYUI/
0m3uvN7lO9sYgkPg8/TgGDns3PrePPplme9GDyzOQEJprB0gtVsoZqw9f5weIM4ToXbbt5dM5clK
Sb/5Ulc29vJ21sPhgzmLNh2sZ8kN6FQUvfHCp+kZv0n1AwuAE59K/ov16cZtc3GIULTZlT1+nc7N
kjNMgcrHrChfB+VY363IhatpZJWHuAaD1Uqg9aTboSnKtxVAiZsh4uZ3AS9LkfjiS9+eB9zc+ykY
1a4Axx0UtxrOX3UX/3DLdiHKuP01ln4Ehby2uMowiTY2M5xjU2bRydeWbIlZRt/i3vvaB1P7y4gV
NHmZu/FyZe9G7GmWuRO3lzQPnY3Tmt2RA3SPB2JUbCD0WTzVsD1bJMJJX1k5bayiao6wGIDXY1z4
RyA2+O1AoYcyKtYgTKyow+JWXy3o1EwVTmnQ7TTQ050GVhXQNJ8vQ2e+hOcTN/NkbxtBvRp6E9pA
prQPLVTqNhHgpl+AVM3wwnGzX4743k9i+gGte+goV5n5aJdTtjOU6+9cI7IfDIESXVTy8rWOqiXN
yXz/z9Y282uRuvGmxVfvyBxQ6g0r42AaiAHp6MrEa1GlBzwNnyStPvTB0asUaq/a6QmQ3d9NczvK
yU8U9aENTlIi69s1/tc2ugj9hKFLnlMH+A5P+mwFBlL0pYXPI/SG/QfbUOILNXmsOdRAB5xN3eQH
VQrmqzS31KmYnwIHiGIAhYE9Ih/nbV1uKkj3D90avMh7J5mas9cYzVMjJKQ1Y6SxrC7ZlRZzoIqF
rBY472rR2QGczmHm9GS3sKF+G9aOgMimwTcn5uOuQJouDXqQDaC8Ut0NDKBDOlCYxiM+P8ayFdJH
zkNo5RHMVA7gVCNfSU1Gz14cM2h+t00ebnTgN8o19WKVUfxXodj+BDCFUis0e6FzALki37Es81Nh
vIQzwpSrzL6i/olizAbP2uLQT/7WQ97tkVzjpyDYgm/7O9J9c6T7aCS5zQ8fRv59Ho2s9eLg7Se8
zZOQMdz2VTYtwi5EOSVse5RXgjuz7gB29b3xnlroMALlBheUBBoSHztqL8EugDwFfT81V0GVHUTM
wEDQJTfc4Pk9g4EnRXSAvSPUd+F7tbSY6GNAR/122QVQ7RWZtZwAOAN5sw3OfIQJrnTUIxzZUHHS
TXRmSJRr2miC3NpbB7Jb1SZLo/FeBfXaTSf7IdKr1jEti5UXGyXwQjBlEpYyj1g/xNA6s18r5Hm/
SMv/NTW2uFZW129G+NcerDBm95ARFIB6R/W+yPtgjWwUKGENu/AiLZ7iIoMMM2xrvKxXd6xFbvDm
YgOgKZ5arNmQT8042XJpWAcvL9p7I8nSFXJSMAmccth7WT2D53C1hgQeMLz1/5B2XsuRIlvbviIi
8Oa0vJVKrtWaE6It3psErv5/yOrp0mjvmW92/CcEaSmVCshc6zWKMqvotuse5dECQbHpC+xOsRiT
vl0TmXZfulJ/NEi2fst6UihDAZUDTJe9Sw0y6f+lB9HNYtX6mr6FgaUhKd6S1NCz7MweuMRkTs0+
8S77jh6w/0PX37q2ay4plHBz5892NrpZWkRvUusi0gKxWCIla8gS1me1VDbhYGXfNAVbJ9mDT68e
Zs4nhpekr5rSbJZhlrAEn7HahNS7ZVqzV9ZL0EmAhSNs4o5XbKMfdsEpGofToAZVQIgAGzcFIbxF
E1tIrgj9Z6CZuHc6yNjhZL/owTC/uiVWBSxKk+exj7SVzx9zSSMP3TYw/2crzMbd0IJBGqM+PKLD
VewKhKXOhBvTTVyj5cB/DDUNg4Ty1euMNfh0NiocQwu9MPaBqoyfk4F3QDl4xMz9+jxAk8J/inrT
x0jaCAe6zU+koRredVMTFMOl6aaCszJ2kNavbkkCNz/xfvJqT15NvkLUL+q3AJ2KdWq74amNq/ou
1fCVDODHftWQjAlU+1ukqsVyahOSsIGnH5q2jjalrVevSZHdZXZif8vS9EeuiPrZqary/1r6Wh8o
ITyqPDA8ukY4DQQPPMW/IkHaIdEcoDbjCzAr77FG/tHoePCic3Kweg+qx+zmnUVxubCVtrvvRYUn
lq6hiUJ9MqFxOIpVCF1saZRDspcbEVmMcIx+V5StdtEeq6h88CYXfS4tEpuwHsrHtE7q5UC0483I
podIAqo9d19aTvWzscsvxpi6rwq80WUmtGxP8udn2zbqUVEbkjddOf4ROvljg9TTUz3Xh/iP4TJg
jH/0pyr2i3uhEnqXO/oimdSNmApMLeY3q9z+k+AazmhFWns7dcx2axVqvqgsI946KVKGYFjxRB3d
vP4VTHeEtgLm3p+cOA9YIKmDOMmyHxTiFAxWR1ZiiD82yC52aTNEdmy9GqVJd3hpTfsiIaASNIo8
AUY0VCmwPR7C0knRBkEvEU6zenadtlo76rwZUtUS7ZZo+N5G0GH1wPrpuNVj7LvKZ5QgsA6Pa+0y
oTLA818jFvd7eOQD9pPD+eauw20L58k66h8nYwzuO9MXOyca8vsGPgiKoXb+uUY6beM6Ns7CdZN/
Dh37rfNNcYkw23ny4OLK6tHL3R2qF2gzzYPykd2fqdf+yQzV9jUqdqbhZ5+9orSPZIlrzAgpDsr4
BE3wXuru5jV2x7FVPQeiTY9IV/crWR/kwT1oyOrZaHHD8CZtoablxmxbluCs5E+g/t8fbnVArcTa
LFD+lF1uDbIIxFesoVY6q1w042rQs/TBq3JvzXJD5UUZ9ajIZ9UpqMZin7AsPGQgF44GN+jOiLsO
cZdM26hBD9clRjpzzOLhMcUpclm6CCMnLa6gg6Z1n9WwQRszHo0vuj/ngMviB5rCmzHxfeQwra1r
ASIGKYc1Iv5SwUItSMKgYfqtC6Ino5/y+GcPmGIvM2ZDQ17A75IHdc6mFW6EGaedPMg2MjrXNsNq
37XJnNx/jvOSOlz1ItevtA/PjGzQwF64k9BZSM3GoShDOKQz8boNHGVjirQEo8wvsnvy1GDPMj74
CcNwH/pF9EYsRONBMSR4gqS4TaBJtMli3Xlya7LYqMx2P2J7yd3vfK+1Sl1Meq48urNXfMti4DAE
6FwFFevNSk/Ht6IKjpGXtmeUHY2tQyRvQeAz+AlWOMtN4yeit28FyeVXp0vKVeV2073hlONuMvRy
b/iduUmUNDwicRNt0rDRjkatRWe1rdI1oK/k1RDpJwQcuh+gXGaT3vDLmCC4UuI7cYHRwpOmwp4l
qHvjwQmxxaxG3frqiD9YMsfj4qr8Lfkl9lCK45yfvLlNgAgaruLgWOAOCFMU00IdLfvSi/atLr3h
c++O48bJTWKNMxCr1TCG6BQMWVJRnSCkRUu1NaPPXREDV+PnsZNFb8KBE1/xx9pv2wdckp/0uZdX
GOkua0fUhOYiwTsin0r4LbdEd0c+ga+ihEV2A0lN0eiQaY6I5c+rOHkYu36loBV2L0tO7kS7Og23
5AqMY5oMMGUChM3NsuHJoKbKqtG67hldWcwt6l780QblAzKmRHZKZZ0kSREu8rjE5LdHIHjSUAsI
IvNFne6uCwMl+caD+pM/W4aXrTbtOsxw1rLoeT1eyQp32rWVP0vkgX33z3Ef+z/efbZhECBGlNFB
kfk/qPmamOC225XyLLxcA9tkIGlfTf29KrLk0Ija38DqLp595DV5jGXO9xJcYNByE9/6jtCv92Ny
x7KA7lGZP5dVmC7KwrBv3TMVKTE5NVaLs5r63Hee2pppQI2P3O+VYZ9PHVyIND22syF63eIL1BXJ
H23Tm8uojfMLGsb6rmDfsQsKLb4EkNuXtlIEf2QQ6AMW5XJQL/C0KwZwGhO4CX1+EpRWFj07QbzQ
5+x8iFLZczKb885PENn2uzQm08e2eRwoF+f/0AMCMvfXTIYLYwvlUl49wOlUNHE+QGoJ3/gmcELn
GT9NvLC7MSlfU8tfADFLtgDFmqOrCijk8rTuSEe28+Hakpujt5SVIm3IRE4jsqyZBZLUns4S5yLh
MPLsAybmQ1EIa0SSorXNHSw3RJ26vmcB3rtPjqaz6HT77qgplXNqE7tfN+h1vKAxEyzmXdCPrDyh
hWJ9l4MyJWKQE3cb1WDPLwc1ScBtGbrGi4OIcWCl97peht87Idau3nCXVEGxtEfAMNAyvzitPX32
tBZRZSg7j+qYwN5PIvvcxqaCE1Ci7hM1Cc8WcIGNOQnl4IXmp9AnoJYCsjkRovOO4EPjjYJpyXMO
mZF3pRh/+ODSW5MfCHg88B59/CISD+8Tr/41iEB4dB3EtrX6PWiUSIEajbU61aProHi+0rxtul7J
1xXxrPo2KRIAQNve9LJ1DrAz+oQf6RfIfNpJGEl8mMrYY7FLlLHxWcs2wxDszDkGWRlqsbCq0bvG
INEFW8z7zZcytVYC/29grpr9uex/NrP3Q9u1w6YmnoKNb+zM1dhKFZfATD5je+ija4ekQNPor+hP
+neySh5k0cvSDYH3+PSh3mx0fdllol7n42PSGeMxnJUryYCgeTCf3Q6yLgn6cpfkJ55Qbs++TX3K
kxlwnPrWSZsjyA4O5wsMT+2TPiOeZevYqdap9p7wDW3w6EiM12TyNiTp7Cd1cMKHOhRP6czeK8zG
22lZYq+USTfWCi6zm6Ks850g/r6Sd63mjvnOG9Fol0XZmtkl9tvj1irbn9a8NcPBBqUoYFxUUVRi
7VyB/3z0i+/G6Cinxhuds1zghtomctTqfF3z6q7d4rjX6/2K4DTLmQRZPqHGyN41IehqRDfZZQYr
ZAbCUxmH2ZM1xe/rJ3Z9Q25lT3N/q8u8N1PHfxxqRtZCjk46hL3lJ4qycs/S311h3KHu7MniH5CF
0yJrW/fcJmHxorTBWu4zx7wr9xnx4aVI9O5pHMJyW7oYxclEoZ/gQoHxh3dK+Mpe8/hSqtr4CfTZ
8xUEA9bLWE2GgkVdXDuHzO/wMO5btpdxW3222uQSzLHOPi4PdpZbbyIZYoDiXnRf+ZG/95QGH+XA
Mx/TPNUXLliV7zixm0nzM4ek8pYXjwSDC9iff54oysea90056IUYy85bn7xqnTcVVqZMOYB9mXNE
DuHW+eeUN6SM9EgLNrK1h99aFeNX18FVjL26z79zCQekvUsjJzl1VhEhmtc4b11Wr5u01b5lRacu
PC2ZHlIWSQABbXeTRsJ7ydr+Wfaos4gNa5S+tGVabTs3j/Za2lWP3Rx8kz0c/IVKqx/PJc+0VTsL
xdTzQaiwoNQw01auFo7s6+2YSsc2MHxx4pdsiO4MPa0u8uVTUGJAeZG/27ntVmqN4F3p9zjf54f4
z29/T3X+8/0/w23I/Ggk6v5TYAl/kEYJ1AELBe9QKzh67aMMTJLnmf2qL2L7KIkR8izofDZAJuS0
Vdz4Cliy3t90OVpCsIoQUCA2caxMxCVxDnxOnMRb2zyqtiN2bRvbRyxbgoklyDiePRPbAtGjCqZh
hFLS0ebJ+skxvU+5m+j3sqQGA3Z98XMSEbXR7Nw/8NyuV0HuWG9Q5b+jk5k9lF6j3CVTP+Dohs3a
6CkVMYjhIWz7BtZm991CYvitJrIGdqEfX2Oji5ZRnV6SMRB3RYx8QOS6xV3tOf4u1kSzr9mdZuwh
12NX9U+Drk6nNOr+0Ca9fxqrXF9iih1sbI+sQsm77rtnNwtcSrVdosXKrvLbr2ONgF9mZiXfR2Cs
hObVXzTu9lwvnVdzNP0tPO58a1dl9xDa5Rn1ff0tzYyVzCupLbJg2OyGFyeuHjADiPfDENlHP7es
64HXJwjFokInbyZ4zYS4/qfQed+SoYkq73NY+CikGmp9dJ2xvSclxqsUk/C1YQ3Vpk58877m6bQU
fuVuXAGiYAHdHimoLnEesXLAla2bvmgAZhZFWeQ4SeARxOJiU6jua2jl/VfXRe67EjXeupggbu1a
1ZY8AcSrZ9vRojbD/luAjkEdVCJcdMZzn5veT6tXHtgU71qy86vRgbEwJvqybbV2IbLQ3SZm6x2L
oRl2tqsc/KnI19qI/EDa9AsVdPXrlHfDpgcXtyn8jh143t7rJfi9BtDh1y4RF5dk6w9STsRsHG8Z
+KG7gafUzjYIQLmhadLhTz5nPk49tIX0NARh/CAPVaVqRyUBwjdXJYqCnHqGOVppFdpZOCP8A1F+
HtzyUtl5+Qwq91mrvfQe9Sv1pVC0T0WgOVjvlM15tOoLRAAg/Rm2gpH3I1a7/KRGwaMHIX8fOFlk
wqAvzJNCANpbT6GdvQmbqHHZqfVGFhVM3N2S7aGt9+Kus9sBr9I8fzOVOFrVahceda87A9N0wT8j
TSYZNKHHWYXYVoJx9TYbxa962ZgQxCRcM3eRZSTM/lCcIl/1/vhCZiS/r9L4hdVJczcOMXfSJLSD
EE3/SXV5UgMNRwQ/6r/z3hUPmdsb52FwdlZqhtESPTsCeiYQ9LlRHX3cvQbHOZRT8pUcIz0E0hZ7
L0Ls7FqOkDJejNBdF/6Q9+tycKtPLGO6NdB7Xmtz0TZw0VQ9rdvnCGtvIq8cl6JtFFSqbCM/Xk8d
s2ObxIoLR+a5Ngl4Qbm6sgzFXSlCDyvd8VLhGHrvZu2W3efa9IzvhdBY4cXtV2Fa/WVqsdDQC7fe
1NHbVEPXi9npjF3c/BTmk3Ad8dIkoXeqcHteOFUKrSLpIJHEPNLRXvR3qsDdsuR2vmRKV17y+cwx
tUvGQ/8oq2RjXzTZVgj8OmURcFN2p2j114SUcNE41nOdqP1eNDai+XPRiYKJyFvyJVZy+xlRaPGY
dQWWY5TKAqptFPQdFjADDoPzATTZrzOcdPttH9pfblW3bre+HlRwUhtc/fdIx26OoHh/Vn7pHoaq
ifdu53tweYdsF5lacBZR1GzD2kjuSCWOG6M0qvvJrZ21l6HJIkRw8Xgz74qsyI4ISbeYcpjerosK
92QgcbvRR3W6HzBFWfuAP9A6TdAMN4X6XKYPdW2BOnCn7AFB8njXm3W9jwOvvR+jLiLuldZvup+f
1Yo7PUnBFmh580dcd8YSpF52MUi77gBSqbu+7JJlVeA0ohFF3eNRHaPEqMyvDFEtXcfQvthsLHS1
tn+4ZYajj5UtG6KCF2Eoa1Rhyp8mpLKQZ+Fb0PMJ8XYpLlYedbt6xNeSW2mb6K7YDjgeXFTHJbZg
h/qrajVfdTuLf+b2GZQmxuzczBeb3PObE8KYrHqteUSnp9tUaVuc3KE+ejE5QT9QmgsMI9wHGzIB
VYFhTlGnP9SQbZaXsyaBlZlvoBcWx2kyrDM+ZKhfe0L7bIrxTAwEMwYU+nlkbxrVrr5EoTWthatW
B8KUzmPeiB9wK3hQkrVnR9zga9t08dGIAuQBs368y7x5+2JZX2OtDKBltONOww1xawcskVBWe+jG
PPjmAZNbaHk2Po6ZKUCYYw5d5333SniCBAk9onnh7FZF9qCLpgAH0Oyw/kz3zuTZe22KixP/y2Q7
qq1975mVt8KhDpmpIfZ2Ix5zp7wEjj9Env9smWZzcerhkEApFoZYGBXp3mBo03OE/uWWDHK7luCu
gO9yZYuo2kvoV4ciPUgRt72TrU3nLjrEaJ9xgs4fVb8gZNpaR6vu06Vh9mLfdRqGcq6Wv0HE+EHW
ZbhUHtSOwgi/R/Mz10q8Rdkr5TLSicOOnmrv+6gft0Of5I+BPtvPFV3zDYtKVFg77YdCyqJSI+el
UqH4alry5o51uSpyw7tk8wFlBLHQY36oWCnpyoJAkLaaaqdch37tXWRHz7PNrTv7pN/qUGSD32Lx
YJlnkd1Sa7Av7nXu62S4ZG4DUA29mF5HJQjXblHmZyUgAAg/kPVzb6QnL/b+cBLDO0cG++uweZoM
I1rqk47SsIc8Qe0fHM/FYBuCynIaMfm1WtwMvLTR93mfjvflfIh2+ZjlGzbH0a5kp7Ay7U5/Raf2
i1EPw0/ycxNIZRYq7LZrJcVXtfWKtSD2zeMyDaaDkvKgNhXrYeA5slNHJV6lla292HHg7PxEydFI
zblftfQzmBnMolysrw21HE+TD3okMyxnE9vGgJBTUmxcdXRORdV1PRJY3ZNVONlO1t0OWuP+2aVx
deJqDvAvViNISTbNq9sI3EEdM/rUo8a/6jPLuCReyBYVLAR47m1sTFAEICSA70GHVeiVWExRexa1
wRaQCNVTRp5pUenmsJd1WmbglzphigmD6xIbkfODXBT2FcvWD9zHwGCVHOnqF1VRxgPI0+lgKvDF
Fz6i19E4hyYqRbAQTD4rTZS+CTUEsA4caAYuuwTAwwOo9B6dRsNeJoNbr20w9FYYkZAMsuiklkO+
jyb8pNxSVVaVM+mk9jz/cXTEI1zuM9zoIETVSSHAknRbX6uLB+JpUJJxS4fH1sL3t1k1QamtX+xi
jM8DcQ1CIW39kpSFe+cl5jO/H/t5mm2skPv5k9rvzDI/NypYxS5uVfUkgCWNXzbEVePfteU3WbDD
UF0XjkhWjlNPlwRNs4WhtQPMBGO6XOuQadnqqQv2Yu4iG9gtIG6jIN5DTSniZKlaOQvgWcoRH87q
1HXpr7PUKJM1ep8W+myiacnD0ud6ypOI31Wq9hu8DtAztNAKVVSo3Znm+Wd54Gfg7TuYVgaiMGer
tnkBZPFDWykJtz+PRVawzoM2YS7n883srdpyHmRd6xYHPWmmXRG7OspgMLtwMicLPyBaqeLUXlQj
fua+cVHHERkBPwweQj71dnTGdKewtaz0YIKNNs4hhHsQrKveUk1e0yA3vVKHixObbz2kvnPYf0ck
gERrN5YbzyVwW0aJc2j8hrXYfKYl6B5dK2VZHlrnjizvuOm7CHcxWyVFUcKEFEr65idh8gcuELOU
jdJ+4nmvLdvYD57AokRrM679e1vlRxElX9hckYDvasD7ncWrZS7Kg/B0ULWWR3QAXhtN+uDYh1ys
FJHqF6N5jMwGYqNqo5nj8wWjZYHkterV6d63dQF/Q8NNrJyIB5iJhWHbpBgP8lCFUAJZbXUbLVB/
1dVt15Gw0av9kNbmtZ/QtDsSevYJu2ZvUyIaveoczTy0EZEWD/HxZy20m0fRiIWKsu6z6fRrL1GV
h3mh7neN9mqAWD0RIPCvRavMMlzfRLzJ9DLGK63HuqTEt2GLdlZKLrb45vpxcYxzIQ7caxE7ZnN4
sJBAWY5eOm0tz3ePSa18CuMieRQwJM2ubp6DcawxPXIhPbXaXRko9bNnCGvZIy7OE5Yi9jn+VusJ
zfitf2cVgKqgbvl3eWx/16Ypfg2yuN5HakhGyAuSVxu2zNoUTbSTrTAi0NwMzRL0Cq34gyAynShP
2Eqqj7w/gLFQPTg9vMWwsBc2G82jo0wABnvL2GH0mq6Qf7FhTCXNLgPAtIIHbr9khBIwHnHVFXF9
WkdV25YFr3clcSxCLCG6m8BE13Ks7vXBttTKbn0d2wE6421PnG/uzAqv2RQTyHjZmvTE/sxxqq5F
YFq8sMZB3cjOuUjJbw4mqqvzddUgydd1R2DsOnYY/JVDQnsrOxt9q6/q0PWvranddAiTZNXuOjYS
JN56UkLyT0imUFmSYU22uCjtLMfr73s8CzZZNJUnNzmCPomelWbZa6p4VjSnf87q4RMsKu9cmPmw
q3rIm4oxiPuuRTsw6j24QwpmYrKu1b5UE0J416oesYI7rEwWvloiUByzYwZoHh5c4Yp72T+voxSx
mjzauvmwzJxcsMSL0KlR4/QYBBC/Yb19ywlOfSnLUF+A8rDuM9+Kd9HgHtp2yi6dlbx0ahK8wkfW
D4mpIaPtDcFrnbTthlj7uJGtgAeaJTlCD/9kWguzfsqaor8EkWt86r40VRbs9LBQV6WwaqRe7HrV
wFvdNjFJTsxIUPnwSmxd1rHl/Hmazqc4xFX68l2Hd6dmppWbZCR8EFiPPiTMTzZ/3pNnAuMdvOCT
wa/twU+LgywpljDv42B8lKV4ylEhzcU3War5o6FvRxXp1ir8NNWIPrkDOTo5a9xOxsYHmbKKbcW4
H33118FU9o4igvtbNQv+Em/E4EV2utWnZqetw5FM8YeGIogxHPRhC9w6yy7EI9jrIEAnfl/O79kw
WrWmvcCH30SiHd/cyfZXUwuoedRy9azqhLvATq9cRHrgv9fhMprta+QBQ6xfZ6lhudzeOe9wB0sb
2ar9PkuLzFsPPYSSDw2ys2wVnRK8a4Xsg2+OLRqiEsRer7M2jbtImwngXgepmADLOOUHdN5+HWKW
Cod0PsizW8Ot363hQ79/0eU2/QQgPlnI+W/jZPHW53alf9Hlw1S3sX/7Kf/2ardPcOvyYfommIF5
H5o/XOk2ze3DfJjm1uV/+z7+dpp/vpIcJj+l1o/Vpgujx9ufIOtvxb+9xN92uTV8+CL+96luf8aH
qW5f2P90tQ+f4H8a+8/fy99O9c+fFHmHmtWhUSwRCGFph9tjfpCHfyi/ayIVxag8dX+NupY7Mymu
s1zL1wHvhv3XK8hKOdX7UX//iW5XvfVRyTtP61vL+5n+f6/PZoattzBjVue3K15nvV7ndt33tf+/
171e8f1fIq/ewoGwKtFvble9faoPdbfixw/6t0Nkw7uPfptCtqTzv/xDnWz4F3X/osv/PhWY+m41
Ys20MOOxueuG0FnXIOKXshj2s2SAmTcgd2gFo2Ut1cr1V4rbFPo2baoSypTHinJulh2HMQATB3jl
BEm9PuhFO5gr2Rz0a9NMvTOYXxh0sqqfvPRYeawCS73Ut/poOCuTpNIS3t+SNAPQy9ln7+rCJw35
pAMfnD2cfq9mfMOUKEt5Kg+682vgrerm4ef7Row8dZN+8aNG2ZtodS/zLEu25KSIR6lZ8Qgqc2dW
eXuH2FL+qBB9OVlee5FtslfFnbvx7HpYQQvPH2U3PUFcLiTYcpBddF9liZSzNGVW2SEtCzBcZgxY
cL6IbPiXV9fd/uJYuk8Q9b9c2RtRXtL9r0FuEIHLXXGeQGKNCxvtj7Ms4xIaLofU+9V8azB/d7FN
hS7FQJdC/Bomx8qD7Of9nsXCK3tTmJB3tRJGi1HHZAHkqTwQJURd9lZ+1ylx3TPoy3H7bgzI0z+7
v6stQi11l4OhCvQV0d7Hs8++67XIuZNnKaYjfZ93+Kj/pZ4FUbRifcpv6K8N6dCGpz4JUGv4cw7Z
Qx5KtreoQNn99lYnz8LU6XfQIH98qJeTlI17rMvJPshGWeWkYpOpo9hXmrDATJInxIHL4itylrld
e9d62Sjr5dntALzOPsriJAXw5KlLMsWvMdmWJTmsMSN/FRl1i1ldNmyAAPTLKJ50b4G+XnNZVBpB
EtyoFH61QKgJ29nDJvaK9iICtb3UWukcnN59llW3euS3nq2sddlr0FUeMuDIG9sM+uU4j5R112vI
mW6V8jquE4zX68gGtZw+Z0XdbCVNV54h8/Twi6/7gbqLCJ9XLq5t13PJ2ZXsXfR8QTu0Kw9B1ZAc
7kFtDSNFkL7KmoNSKTbnvqLWfzlvNaNWl7K739b9cGw13V4ETZ+tmtj4xZ1OlM5ziW7Ajr4djLJB
ZZVovqx61+Uj81q2B7ELHftdV0PxhRwuidjIFywi7EhwvCNmbRoQpZvUtY/hDIrA2lP9IytQBxIV
FIffPUJb01B7FtlS338A/SQZ4PONrHRmm1f4rxYBkFXxGxuEptExtwMyR3MEkDvlMSKLiuIoQp7y
gJJ+hiFg219F80opBD73a8mGXfsBtRBrVE8apOPK5mFWKNhEbR2vQjT6wyVIwRw4SBavhO/VD6UY
6wdZp811HaRufIyI0W5kWTZ/mGdQ4/um84N9bzfi1KtWf/IEGeKFLMfYBxxd/a7oiiFfXRsIPoEH
GJzua4grEYl7vUc4OyhXtxm6PP4114e6cJ7P1+8+VNtqpGwVfXjoftu7vnuv/LJ/rf1pSQxBe/eG
kS+Wf3gjXV8ywo/UZQDoaQnDD2FjhYxplkavAl7YNi9rzCTnQ/r7bARu36Dj/WeLbO5Fch3xoV4W
2UH3W5D/nxvRudOCwCesKQ8Sc2ZGyvl2yP3mV9EM2kUHTOQkG2X9dWwPG2cZTPW0vg0jqu6v+rLS
lleZYhPCITQogRigaUQRIGCtWitO82aMXRYc2twRpzzO2ZhGDY5KU1rtEyN11UdhETtQBzdfyj71
3DGRVIXRAxndkXUjDnknq9xQL5YsRgXyII2mZktPtxGaHpxpx2tOu4fMqt/LswwDV32KuvOtXsdz
75TpFtpFdPVUQLULbSitrcPHhuJH5e1AWI+/BNT3KlJQH782R6aHVOXvq8nezXzJoVBIyXC12wcI
67w59bjLy17v6vO0Ah2DoaGY9P2URtWWOLX65HUZQpWKb3/XcR0Ku0x8ddtcLGtI/Rf/d9/IcKYP
fYXzueYyaYUQdqCRAugaxNFSryGclAc7A70mcW2u7IiIJEiHX3UFxKpiqHDGmUdcB8t5RDgH9arQ
XTRzS42OmbaSM9pDuJNdPg6Z54ZaGyHXzwjZWljVKtUdZ7Dvwazna7dBIZp/nf3dDuGJaEn1JbRj
dD2sJr2v6gTTZlwoNxY8l2fZV8q1/LWv2k8WaRqgD4peKwtH45UkOQMNdhWQYRKKM4xYNdBVk62S
bSBbHRegg2yVY4uOPKTqGaZXL33mWZrkyRf1bARGvJ4IfAV+6laUrdVsISZbswLzq9oE0NRoyDN7
3cL0U4g6JFPv5dmt4VYXzq0gOLStHcNWkP3kQSCjfW2Au/F9IsM3CUES9TZAXuLDTPISI2onSHkz
sex8u3Y6fyjQV825AtZkOGa5tkfgeJE9xG/woHCtUt8CvgCShREa0aLT3ipLA2RVjk9jIeDnKUlK
JjzQ3pxcdUh+qv45SCcV50p+sPNwOWve5vV+IN7772b1Bx1tDEXBhozF494SrrXV/B5mNvisBfph
/SnSo+A1LKd9UBHtb914ei6qYjnMwmjw54o7vcPuKZh7QVpk7WxjDiRbvUSv+FOYUrbKKWHliZNs
jUz13ZT5mJMoZg63Lb6TUkjJMHgFCHqne1RRit93bmhvMKmyPylTdCffw7ceKcDPfRk51iZsLNSy
TdSpxKKerGor18lTHBlH08mXH9bKkCpZgU+qahyt+FfrrzrZEjX1u5Zx4PWzuC7VSfjsjKJ5SrQo
xPQkRUXHbA6tKhRx97tIUjQ4y8OUO3vI0eXZVrCTZKJi12hu9CgPHgCPMgGLJ0toW+jnymyPRm/i
3JON2bDNOtHzkGXAxP3/6GRpu5x9s7YFUnS4+7TqoWw75yy7jLov7mx32t4G6PaU7HiCwqqXA6Ay
W8sW3ftrn+t1p+S+LIrwOomBvON9OJL4lJ/CAYa/QxncWsi+8gBqOl2BbRIbc55+UtxyOWBn8aSk
KzXGwqboGvE0BrW+jASOxbJuAHF7AhX13Zv1XmVVVZhIBWXq2ZmrBOj0TVLbrCLnYsmm79GwPss2
2d2M4ZF6GZSdVvXNw5j5b2iHiKMXBOI4+gModHkqDzzeFQVDkt8dPvaqfrfIPrLoF21QLWQZqbNo
rVtTf53z1icr4tFf3kbLea16/PU5rlPIcpk5z6qog+2HLnaj8kYNvJfQqrHA6Tzz4PZKBHZwUjmV
h1tZtsuestlBKutXT1m2bz2vTbIrCYlxqQXojMhOcg55drskphKKsfyvV5M92aOGqA6CTFT1Zrh3
EBhcxYOWrGWx90LqemO4793JWQg0KDYfGnyRfg/Jt+w/1hfDISwz7VjndWrjg8Mkg/ukj6W4C/Sg
BZyUORuPneUDbgT1wq8nsZdFeUg691E1+/gkS1Ucaw+dNaxynJ/ui7nkmUHwADHzNqRChePcddbO
H5spWnpdi8qAl33RoH9Hy/9H25ctN8o02z4REUAx3kogWZNlWW7b7Ruip495Lobi6feqxG1sd3//
f07E3jcElZlVqN0SUJkr1wLHy4SfiA6yP5ouLzwa0bBp4xw4pbpZA94zXBpbja5oBACuMrjSgSUW
B4LIDPaZtDktgKrTpECVRw5Rre/ORajva8N9naD3gDCYEAAkE1rRct+eetDGynhgb4tjX9r/LPFo
DQS8y4IqnQyo+1qswz4SNzSceNUBjGbFaxoqTsbui+oxT7PXq4EVqUb60rJ3LOMpUDclQ9LGkfKK
4BJN8C9LQg8U6xBWlLa4NAEiXsbGjqFRDiILCAhkAEXRkA4sthLgaMrQ++RYhhDdMTaRaQEj+Mg0
BwJHgoXQuHFQbJLE/SaAjx4f2mlDVP2BE0cXNXZWiajyP7w014CWEsVmzAmvNB/N/Z/nU0QEcto5
YrnC2/XJuawBUDC4fAFCd6HRsDEjcHilDZQ+Vxaad06Own10ZoQgEjCHHw1Pwn0iMdYriu6s2F6L
iI13dOBgTT1VQQtaey7uCgtNHnkS5Fv6TKCYhpaG2cxKBamDMlqrmOMqpT/Hm5c+Xf4Xb4aU2Lu5
nZw7sDK6Fmpq3qBWHaLDKUPrTVo1e8AFwS0FAOz9GK2zWBb8paVUE3dvjcU/5JqDmqDzs9qJ/WVO
OJTZSvTh6zrkAJnx/+E6y7XH//55un5S18wEQ1mdmexYtvq2T3RzxwOG962s79lR1FgGr14ZO2YW
S/YjWoAL6SDTQN45hsJrNOX4GnfRSyKnUCStTUNlnFRABEIQPvG0Fj4ZyT1fkcJHNCH5aL5qVrET
p6936UoA57OqDCZuIGbiqwaUX9ZIahj7uM5NQLdxz+chHnnQBsHYpfs7+ZHLEY5f1ZzfvL7XBGO8
Q5ZPucUPJDw7XeZsxpIzcB3/tqnSAeFCdOY0+mwvwLwDBWYZAun55143qx3NJxNN0PD18fBNAS2K
nE+Ooc+do6ULZZPkI/o5huoIrER9nDSzOv5tSA4KEWC1tpoJrbX/PZZWyuLwm22BEa2xrpXClDWd
GQCtzGeFtFWZAtXGN+9/joOOqwJUMJKZTuZ/4saioQ4Yr1LEAMzK9zgy0aGJ+vCdfnoGaEEWMNC2
5eFJs0M0n6G+bBg5MM6jwQBgTq5MmoO8S/cCe+k1Dc0arffgSFIAYJ7KJ11DEh5ZIBCOymC80c9r
THinuUvs6BqiWekJhxQ/WwPvMVC4sHII9W3Lyr5vAwuit8sQvPO7PgShyVZp3dkbgqzskliGeQRF
+Hg3gSbFFKw7gARN3AUGDm2sgAW7jnXP7ivcvMbESo+T8zqBZtHBYdk8lUY0fzTTxLcBpfEqp86Q
6+zEttRidqnQaOV3FfJkhmlCC1HaoNPC11VptXMIOQQWWIGZrdhXuvjVhaa2R2qYXUBquleTSD1p
HXfidfkk0Ct24dIlOq6cNGu84cx2Y6hz52KfKvo/c6SBZi2g041yTddcPkwWgus7ASymAob9QPaM
u3xdQ+JjOy+1fBhy0wdM7Gz+IMty5ZPmpvauSPQQhAnY2M3qKrHS3wDqj74tBVv61WLUxATcLe0X
KRyYb0QKHWyzcku6LLE4FtuyDGSaktWE36kCDYxHpNCe0FCpPPBSmNuyM6obnjfZgzKBswzAxx8f
A8YYghdNiLRMDoa/Uajok2Eg8iL6PzWymGfV+fuhIYcUTF4KXobk/TS3tABP58BYr4fOZKc8BR5o
DJxn4Fu1YB9qoEtHEw9YvppKEUjTJMYJuV12ouh25F7asOFQ8n+y0jT2ESieDugkxX9VrUBgFJ2h
ZQMSMVgdhqISUkLkFTKEzujQtGiSmj2fx1bM2d7qf0CLzkJftIyj5WiMJFKHVuh6n4gQdO1h2udo
g8aBTVqk3Iw1EvYTniPr3qwL558sM/ID0MAVUp9xnh9aIKLWqR1oa5rUOpnrx12HrjigYBXjBI1l
dK0PAh2AKvKrcgjWKHF2o6CL1lAzm72m2jeXCdIAJzTgPWHXWT53eTKttDIOnroOcCStL8VTUMfm
yuVt8RTY0Issy9CFikKrrBQTPbsdQ0cTygbuXoOI9tynbSRJMA81onoAW8274eKlvrr/17lZFsZr
e8CWnMvuT9YBHsOaWMO7gmufLMl2gvIZUOwCNcPDENY+2UZALidvdsspeV9qfiNXMNDQ5bua3vhO
o1Q3oE9x/BRtu1/1NHls0WJwUftaPw95na3IXuS94eUqYOSuBPWi/RmvZtpzMNV8jz9AC6WSPP2K
7rZ21YZucAss4HRfKfxC9lDP600WGCYSY7hI3PJNZwBOxMGz+RS/sCgZfw5TCLkC3NYufcWnG6if
1DeqkYf32A4CQ28V1s/4RefgP6FI0JuJi5WAFub1zRp8k+h8ghinBwqLDD1QGbJGJO1ERrQaZL4Q
dnYCGs8+F7WirJXQxNPs7SwskColW/x2tnjns2QsT10Bcqw4tC4R3l53+C6yWzqgid24NZMAcpuQ
fFx9ctBQJMGlqnJnR7FLBHjekQkzgTnts/Ae5H7FVWuyxA9UwP7LFo1jiVJVa7O3sx98TNaTIcaX
ELJw/tSk7yNaWSL5jxHEE5Ul8TqPI8jAhgoaPgpQbW7BbpPjV6So0TmQG442cm3PVMEJZkUcWu8R
bU5suQ0hfxCiv0GJzYMLztDOc6WDvG7m4EeTNSehVA2aQuSe5t00uTZqwOOhbU5caiTrPRK+rHar
ewFg4m5wFH0zTpXyiAzWHMHQ9LPKBYiHrAQtUQXqw5rkW4eY9zeUnrUDmHX5PXgUxS24z29YgY+9
VktRbkyhDx7F0oGp2TdQ2GkHGtVdPKGnsr8Bn3t7h83lup8alCUDqPCRwjFvkYcrGbIjU8vFF1sv
PGqBBj0qtsOQU/Goy9nRbW3lWJZ6QoPiOou0XrnGgRA+WPdLC50yoMWlQ2Sp6l4x5QFY8xx3EZwC
W2voaCnovue4N6JSID0ULnva/+20CKHe2aAdFn2vtRgvsbxfg+zLRA0nM7GtR+NC8WsKeLFZtFgn
4G4hy1hD5FHYN2T/LNdKIUXCxkMmImM1gYXDo0ByLEvRWZi22+RtqU9hqXNWXC1v42084hHs8dz0
OLeKO7PKIG5npMm20XnmtXqMnaaaoXG+UyEQazTfhyp3N3qvTpAigLA4iY6Tjbv9tB6Vsb2Q419t
qpyLDj+0pi4xNCVr2mHdiVHzqPC4EETPZct3dcwI6kWbYBi+UNVyds/c0X+ez+VNg0FLcOac7srO
2vRl98WJPZBfrkx9zE6z+FyqoNXTLv4YkgJdMSBDl/V8S6O3UI7XzXc6ddJOK1IU3eQo4i2e7IYU
SPq4DoW6L1YNAqZKslbToawCy2/7ZlotNjqT/JknvXRBY0sxpgNeQvTrv87jzoCmIIoc0jo8jUNq
+2Wdvo9ZVuQgXtuiGvUTygfWvq7N2/nvQUOwXqEtOnz9vPQxUWWbw8juFDbu529T5yF5PtmQ8f0W
hE290vRB9VuOOxuxC1Qt+wlAfX8OAS0GhlVbEQdBG9b50TDAE0pRNMkOe7AvSCrzPyfxNj29lkq0
WINEu1Gg3a1KBTSkoKu9SitrPNE4hDzOphcoJZJNkTHvA9F17eNuZc+zyY2csIbKIvJvwF4zEA8l
vwxU3nZKIdgdHSbe2549tKG/2Bq016GEqIarvFANbIv70BukSBgdkK0G32qDnHcxBmBwlFJhkZUy
qIi/UMA7c9drG9DZ5muyLWsgJwfcU2vb8xrksArSUMSrprxU93Y9oICyzTQZw2cH3jl+oPTa75bF
axc/g8ro8OVz9RswKIESRkuQazOhz8T0En3WtnFuC6O5QNWzucgAMlEAHRL7vYlC5USAlc154se1
luU/riVK/uzGibZ39GhlW2Z7T4dEK41tqAXdq64NL0GKpE+useuk7kzf5+5dn0cyRwUtmSGEMG6g
InoeI3GFWnyhvUbbaMe5K7GV+Ry9XI9mqHJ9sgljdO9GrE+jrtKe4jx6GtPYvowDXvfqlEU7GlLr
jjvZB3ShtSfq4ckTN7wk2oEGFBSBmR69jMZDLPt+yI7oYJv2QE01JprB1h2k8zytxS+HZlAMOpBf
L7UsJS9lI4kLvXR8GI2X0SVo0Ocn11DReXUccJnclZUtNSg2oRoBZAGc/l2U97fNlIkDmehQgdVp
CzVzHWSOCEPmEVzyCeJUsxOHVLHrfT0aiQ0JaOil39BWIqVHHJ3SARyOgcc1TVvRNoVstC2hs8W2
zPhkowUMVP1WqlN2foQGUECG2DAzguEJhuITmkXtXaNmUGKQdGJod30lDCtF45umDorMHuKCGwX9
k5tGFkintMo3aDNIN7Wspi5eEeo/Rg0IGpT04jX6lGz/E0yehuStUHKcvQtMnuD0qNJG89xPjnkp
6U0nfJOhbYjsFrqIoGn0OFVg6go0MPo7vWY+Bp3+AkGm4kzOjusrkOTpD3XeuPdChzKsnBPlEOJj
A/pwRz22HsdSbXeFWqUeec2wVfzQTVBHk8EBRKvnC8xLjvanC6CY+O4CsdM6G1CZAvWKNhd+NKN0
jSHSLjTMTQD6hKavs7Tfg8DTOXaBiL3WjOPvNRo5Jh38pxCCMzaDXlogtSjTL6PSXCgAAEobZBch
Oy8zIQ8Yfa81bILdwHjOptzcQNwFXysTrPXZmIMfJsbXrpdgl+VAtgLCK6C3LbaL3Y2bYVMDKIk8
F8TBPk2loUJgSjkXfbrQi3pbWNwnMb5MZhc21aqT+hR0sMoOiSo6bRJAsLg8LG6yiSmMvGlAIogc
n5eY16kaFIqRhfaY3ljH5TB0fbvvK0CX3uwh0EhHNoJoz/t9ipbDfmrfxZQ8Hrcpd7/34VjegitZ
PzXKhgagho7QgoHX8dle51uyk4XOuJwzpK1+wrvNYg4hKAlOOxRZPyz6br3F/mHREIJYfdHGjr3W
0Tkl9xS0ATEDx9qOY/oyb1GocCIPn/YfaBR+hugX8LTSCXyZvomTEdnij7G2XK2O4pd5B0TeeT/T
14MHgJNzSFheI6VTNNc2QwOfqkxoRslrGzzCtf0gLHSmg7DmH0jYOV803D+Rw9OC45Q0zUFnAEJC
v4hd8TcfVpHC1Z8KP5POl5xj1vrrnEBTgmMbxtBUT0vha4NYi7zErhgZ7ReO+/OqB4nLuWl70Hmo
IXZfUT69tDa4H8AXKdZZCy5HexClh4pKcgb0eNxZjlC2ut2WF0dza+x80IfFXNAtS/IwEQ93Y9/q
z58mabxRwLZqlBfegPfAEbq9MwZX5FCdwAsk+oMae5OaBXtMm/E2E072I2UpOinx9nYPfs0GPaaI
iBSVPTZDf0v5s79FvK3xrxFoYnPWBbqAPadLv4CXIr8joEPnq6huPZqibdAAFj0QoKKMVGs/gmNr
hjnkFQPUE2oYGzaCvaoD3+62YkW/LksDMukSCZEU8bwozeceLSqAlqRFCUOBxk57XrTTROcnEC0B
tBivKao93IVqXRyhbYAdCMTJ5iF66NsL8cZqMCF3AoYVaSK7NDWJWhxpibd1yARBz7WdKBr+zKDv
twB6ROMVSD7C42Tp6bmVQnpdFBU/OrlP5677IiY18DJstOYIk6v9KgJIxwXSbmO1CRqo3vKpoANo
z2WVaXBARk5Q/nQxmuDBhsylAt1smo2iTb3SwfkgH8ih5ZXjhPSayPNzXoFLlATpuzoZAaj609FY
CvYS0hEiozbPSHsX32LpCJPKOOoMPMSnEamqvGzV9vqa3xmYnW9GFKhJ784LeqF+4+kTlELzH8j0
qevYFdOtBnzTEQ3soAh7DSj62G8yBXg+JXG2gncbU+X2wRKBaXtIl6SbAkSKQBlp8eyOFd0+xPj3
gH4IepUZWu92mY4mdvqXAWbtM6D/n7oRTB+LHdw4vpGl0dNf4i1p12O3BLKxBRdZCXqPLG3wK5U5
SRqrTtisUDY2IWiH3IVbaePKsHIOydiaPbWovDQcSUgkB26jpqtWxLIJnhVQWingO6ShYRn/eVKt
GQDnFeKEJFUJ+lt5UMBTCXgh9DP49NsmHQlkyqAIMwD2pFq+ALtxpTn1MWmFuETyUIym31Yl2N3l
iA4A/Btxi5dOaXHzTj13qBXTCJSO4OMAsg+SyOFhMSVjkx+GXv1KJjpYnVvuHBXi8TRs4ybaFY35
CxI93QHcn5Ax6sa0hzho2a1BhG6ixjRUyLdLI3koks7mcBobYf6ryFQVeJl0PGLLpPn11A8rwlpq
A7pv8F4OD40phs7oAJY08Bakx8UM+t6kW1Vd9zqhaSGxXU/qOdVtSBkp3LVxT1Z0/OW6JvBFHTpe
kjLx0PYR8qime9FVYLmisQJ7qKUpB3JOg6qioRJC6+R1QP90A9HqYE1eB4+akyXsb+gsFg8muKCv
kAMom6bp1mWjnOsB3GIUWZrozq5Foe5oHb3BT6c1B+GTV2+7Ya+h3xVsmPhEwHEkd4le7WlZigAS
EoR9Sn1Po7gAESW2nPWRVkPOqgOJfS1Ao2VBb9SAHp6p9diGTZH+JUAzKwoeMWiioER6M+CLvGOg
0T2hKxu35iasHmqQY6zUAcpsJf5oARI+IeSCWk8Nk/GmCwsALmROFdtpbR3HUQ1WPAxzvYzYCmiG
9ISHEvhaKgPNNophewlPtHUW5B8CIxsiAEGdb9SihgqwLMEpsgQXyNJchhyQ24/8lkzktFoQ2Kiu
MWwoghxWByInmk+2ZRHN7IDRzbtbsqutMkCSBppZ6NfXjk1XFzdVFFyCSTFA/UWUVmGug8hKA0fq
FCQ/cjzLQa4iPVHr4hRaMOnGgnbwiozgbkY4nc6hoK4s/K5DWQry1J7rPkUlF+clBSAUA20BQazc
UOKAHHFrjBDCbhsPN1h2R45Mb1HzLrUnEGRke7ssC9z4XH1r5J17W3HoGuRmDEGFYJrWamMnT3xw
ypU95cG32qlvhwEJ+dU4vVTY8OGvWnJ0kPT1r9TIH80hLV46Bf+16F8WX7AfyL2oyNpL15dICBim
dnKicboRod3ta9UdoMqr/3HlcjTeX9mUV1ai6rYSJfIsZfaCov37K/dd+phUubpOCqM/T3GxAYkZ
2LgnQ9kapVC+sQHfc7dLdZBhN44Pin/3iJ7/fo86urZlQ6LepSA0W9ttXT2bbfckQduY/w+ojVDp
nNJviqaoT2Fvp56OH/1dmAXKFv3byT5Ok/Y08mTyTXcqH+woAGF0ZGjfIaTx+jE0fAwlCMPvHUMS
8NPHEJP7x8eIDaf88DEavNicGN6T192I33M9QL4CRYj8AVSw5YVx3FbkyHBVHIDlK2xR3JIJb1ut
57as29KQpkcTsEo05Gycp6Ov227XcioaA9BjDqJjezJir2eReQ1KLb9gqwVgAjev0BMwr30okzAQ
QTqQrQlDifqVXFcgOb4CYZRfrOB1OiTBUE+MTWQTjE49dtx4PbTyLAX83VJ6oEvlyIr7CbmVjCFx
Kj0g54Fqj6buVLBUeqTrYGjILqAEMh3BBgtNPfUHmaEuCqkYGUU6NRRVTEIcq1q94L0lWMdVBT5M
MRjNsZcMKnTQed/j/Rhk0DHoH3eLA9IIiFbfosXY+CUPbiDX2a0Z8mc7Kt5lKbivwDDhgAwVOGvy
gvPa3VHhL9cnyPE6oJe1gsCfgQPTEEWrIBicbRlrDfNIzl2TRmgqOFvSeyexeDojrw4WtxWX3poD
O9MNHKrrIAk7TxF70ImlVo6EpT4QhS355GjxyUj1LfLjPAgMz5EVaxgayQALCwZT+CkHhxK9As5v
g2Qc4wo6IfJlkUrldJijDc7Q5YsK+3JwhSJ8UeHtd4ism8RQGEAKsXgBsMurMjd9EnFTodUPduKm
TWMXTBZ1NtsdIRnGnEC8SPsSr+nGL7y+DbiHIfcySsZ2OvBUR7fI0MVIt8G2eEMZl9t8AtiBdotF
lke3oYYHF+cDOi2EPT67bhB6I8v1PVV37PJumkT79ClqsBNZW9xn2MFfFPyndcxC4cKJbcNziggF
TinMOrB2vNQC/6VU1uh17NmovDYyxb5khsquYNnxFTxvoJlidkclw36NlGr0TMPrnB6hiUjq2ED2
pQA0PWoP5OWZuRegrbgPw8igNcjcQ1r0GOVYg5ZkyIMBj5TmqzwqUyhYddG1EnUN+h0AlWoWR9cS
xP0ga3HW0wj22XXNemgaBoG9qQ3r1ZtiW01TyfS3+TKCnDYa7HwTmjToHWhsXsl/SjsTmNulUR/x
T2lnznLVjJojeSdZGScvquMIjsBvvnjp10TDyNbfz/1bMP3WcFdLj8OhiO1xXViu8qCE4o8zMeqv
tuHt7FOckkDLfWybcdsWKTtEowPSHfmlBQ7iXlSjuJo9Z4eqExlUDfHlbED3zbB7eWenL3PwO35I
wAU69eVgqX5l2UgQgcTkMLWRfhA6tzxIwrMV2RbH34bIJej1iuYtblZMlscjKGR/cmhy/QxPXI87
DBJfihad6ZCX2QP6V20gHn+b6Ay8bu4anPKZX5JeJhmrpAVtiuWAAu1jdBwB7J5Z3xczE2G8XCG3
y9cr2CawW5I1zl3rYZT5NGMJtpT8Gg75TlHAsonupWRV52Oy4VD5hJaco+/4pNa3qqz0KlHuHtQO
EANZ6cWTtr1vkXOCzEIN3VYZQY68NXYaesjmSWgv7rwW4mZCm4JbyJHylZK51VdeoRxp6nl0yIO+
eoIe2WxvBFSKIEhk+HXa1F8rvKtqWlnesyIAW1EugDSW9l5ORwdUuEyvIbl6Da3uESIXpQftvfQ6
qEi30BnZBmkT0kZn/ztxSon0QqGCa3ocI23tsgl0+/KOZm6nXvBnQ4/EQajALJM1zXJtPQ64o1QR
g36F300gwXYhwqOAIG/TtIm2JaGLyWa3plaq92k+pndxq/8kM0U5saNuC8MQzzJKde0ty4GHKRXj
infN4qCZuAmgHm9eyVZGkTeiyfHCTGZeEwg1ezZQ11uKoAmGQLpTCsBeySYn9BbYW+c8gKOHMUB8
qQ/W7ugJcOlmF/SN7kcy9WXDbnLzvb3EtuhFxv/NPkwZ1GfrYBWNUXebFoOzSfW+9Msiyr+AxpDd
QJfSXUcBz78MUYOmZTu0V4qLYTIFSEpUoMekYI2Bz6fPh1typlUy3acgIQvx6jRAZ8vLw1J/0Lsh
vgw2H2761HJUpOEsvq/wsMxWgxYGO4NtNbNt+5/kUErQXR1yfeT7ORyyfdCbgQgV0FM1WFimarw1
4rJ74p41GsOTqrQcglNjtqJhWHWSYVKBDKz0QpW0grgCWllomI9QMAvN4YrKtHtxOutEZvx1wVAU
AuRepQ2WdKCClkMI5oa8tiZeAkPwTZphf7c8bpEdycQqRoYEWgDvHsP0tF0evsHoy6bedwHki6iY
AucEmZf5WU0TdeSgY5AhHQ2wu2MPqQ2bXlbZ8m7k9/EUbHgXhWcydaoDveOo+Uk+Mi2TFtvHSXyc
6oPWDT8p/v93UtwBLQa2B3y0rnWQJ7XHs5uEgHpU7cDq76IJD0qCt81rEfDyoUiDfzT51lXbTbxy
8DJ5Ap0gm4fWxyF5l2BkrNrTMhxSdJxpWVh7rrILDNlZPDJnusMopD7j/q8jZhfFasis+h6QEH1t
5pF+cXRNbCAr3RxBBNfvhxZiOa7ttGfkl5mnADDxZaohpCHKuvnu1NGu1YC3XZWAc4OfAEKhOfsO
5Z3o2dJtfZ2i3DYv2SuS9tEuXpccJgCWusF8XRIt5ccQ392Yt8OzUuo9qBlxJtCDt4LOwfBctLgm
nQ3S9te4kk2giXVBWLoeeR5tSBssQFrlZNmguKhBnOzTsOkaCIVDkZOUwkgzrMp1+/RmJ2kxCwkM
PIzTBO+CJ6eAbPAKJ0aA588KUh3zyXvXf4hRAfjZ91PMNmHHOi+a7GAXu654tmMwLg9l9dhqZXLK
wBC9GqHr8UxhcZwqO3AEQ2fTsFeV3rs3SaoH2wjNih4akw0/Hir8X1fZ1HmszKD7QWPBjQ60Iobh
jxAVgi6oNflMtbfAMv0MTBHuiLceoCt+prM3+2Ii+2RqczxR3JPJlICREXY8VcMd2clEzv9q/7Q+
vuPvPs/H9elzuoToeFt70M2Ni662jaZYBr6Qvw89iGyF3p27IgXvez04KF0UyfeG2UHqA9uO/E/T
gWRETphj2JRA6CWxoQqT4C7951KL5W25eXoCSl9rzKEQLtUQjNKU36K2Wruak23IRtoJHZhPb4dM
XbFeBy82HqXMCLUdSqPqjBsbnMxYma3TnWywzH+Ja/b6AE6q17AZRibDXF52J7CGWF/S32ETH/9Y
7WMYTS+DEP/FFr79bMLGGApMZ16Z0KRntX2J29i4AO05oH8YX/RSPWYczBYU2RqM31gWc8CVqGNT
IuObKQbVYdSA65ZihGJaq6YFmk5HjWWOkVcA+7L57gqqN4dnQzAdQRtxR9G07OjivsXm4pDajvvR
BmrFCJT8JoMO5qNaoSQR2EF4oiGo/rZNzuOrAkW6ay6YJ2SPa5oxHV1Pbbmi4TRp7AZkzOrszcYI
QJixKG7IS0tGENw40VAuKTJw8tGSBeh1si7kJzMMQIuiuEhWRGud8iby0DY5YOKQgztSLqULqwma
eHG4oaGWRsNBV6FZ1NdR8RCibnQ1sjmVQgFNDcrnZXrb1uratTtf4wwqhWHiXsYarWq6VAuthh60
EzYH0Ljrwf7wZ8Tg8EMz4lH/KQLIKaTFZcnjL2vY2L97Y8ygD493llz3gcRBSsViBo6TpN3vE2VD
RPqzbfaDVB8k+3UDFlizULStWRuoSuhgNUUdrD7aNETJZB4SwoYwNdFgzqYFU/M2idA6FPVmohGF
vk3U0Y5wjEK0Uid6ee6y9AD5QfsKaLB9tXX9EW1czQkksTYky2vHR3579MnJbcU9CaSsuHSSqSiy
29LOdLDSYnYam4mPlvpmQ9MdtdWwE22+z7PlJEhpbAHvj+/IpDo9XqpA/LylTzD2TneIoAe8Ii+t
oaMGV6h6fyHTUCnoIBrs9IY+AtS1672pWyoAIL8/EUh/oPql3JOFqzlUn6bvQRL3O0rAtSDI3U51
V80JvCFm/BYP2gs56UuGaixE35PoQl+wKOVo+/g4vc2ryossHfTNRersYjwHgN11dtyt8wdTT4qH
HO9JbEzHc1gzfMdN3QBwMGpvyAmE9HTDQJSwpglv03G/ykHiKmzfscrklrErgSZ0PIQ8QHonsO+A
7z6tUVRuhjH+Dhrcb1YHfR8Qjbi7PIIao51l2gsmkp8mikpxPDMBaKbwFDXRd6aE4GtKLW5QFtck
9KK9oC5sroKqyTYOWAsGyCA9d2nMwHaaoYKRSSUpKeUi7UDW6u/sH+NRMzzpbhN1O7Quj4CwpkAq
yMzfpxxgZcfVmsUoaCyOd8nChjKB9gBWzSLGPbzvS3BpDMEFKl7BxdJQZcHrsbvtIWN7AUcAcv4W
Wr8Gxz1ShB4k2t3YfZuEaSbrzI0sSR/+K7AHK1mbkh24kUtSLK1BS5p1A80+eYW615G87aDeHfRo
epM7O9yXLMj4hXxHw0ZXvQissF9i7Dzw2vJnGD0qehMK2m7O/xpWy9UIyPwWJvcx82pkp4sqndEu
F6XVuh6Myn06ADgBYbItn9L0AF2w7JBrirEVQCGco6EEjL3UnGsXIHVd62b5VY+jr3E0VL/qBHp3
qT1GKzYCAt1E5a/Orb8KJSq+5nWRQBonta9Cx4+5UqLsDIGK16vU2vj+KpYRJz7qYA3oj19qpr6y
xkBpejgAs0UcMe/M0IacaWX+ZqNJkoLDCTVIbLiOnyH3doVITLk3UbKBMI9pXMkWts98MPr7QcPj
wDUhO9xM4MJa4iF9BUhjq+IttdGay3x46vkE0dLSuDPFaO2ZfFm1gN3YaKlIUMae2jOK7SPQrh+N
s3g8GZmMTHxjP7aO87NM1aMKlpPlxLa02eL+PvkQUyaueIx5/ULvyPS2TC/KoofYfBuoO7IPrnOO
mAPsQzZ97ULIDizpXUoDS7uhQ+zcsMINdR6I4bEKoVQBqQjNi1FnhORcMt2yoFXXFGC6jymvjXVU
oFm9acNs3U5quJli07hVgLidD5qrR0e3Nfw+D5DeIgeFDJBbWhf4kW3I1qP/z1PNOIQwXdee+wF0
IdxMx01ZtPj71aWCBGQr9nhpFM9gz7UhUWkq+04OdX1Tu6P9VIGW5mA6UO+LpHa0lk/2umtB4T/Z
SgEmrOpXJZjyIk+ctHo90cCPm7YQBDE1VBcLLdMea4dzL+pa4zxo0BZImzjfo2AARodgcv1KhypC
ogXFOqtAvhNKebpCnnUO0N4A8mCsaij6JaOq+f8eQ4F0SBKwnUQyelmMzqL8W1FwF9stdqQtZ19G
052uTEeSIUsTXdxJH+0wydfo+LbIzemb7z/NAx8KWO5H46WBLMMKxEfRNWKBsxEOMDYDaAxPeuLG
fle32mOpdN/ycoSaeQwePLzV/QDdM1uNcpKi/54E8O14QkNPAmZNRX2cxnGeBFnVeVJTIqEFuIkS
9Okhrk1lnU1DskbOKT2EwQiSdvLwIBGvp+SaUhUJFDOf9mxEAa2QbZWlgkbwWIPwOrTA4qMbgEFD
ydvmXjGSal1WbfQi8uFsm+j1WvXDt751+C+0TP0TOabzaGcMPMzOaJxTW02h+9RGe/xlq1MqmO63
hmNf9aR9ioNwO8n6ER2GUrjA1kToG6dxxlAuTs1xr1EF6l3MmztyIrGnEVehOM+FO20JElSO0Cnv
G2T0ZoSQhA+BkuXvttYCAwWJUlMwxY1vcwl1ROtR3L+uZzZ4R3dSfgT/BtpTVFvxlgxLb6gPYEkH
5kYmaQoDoMDStEBVJtHR8kCTAmg7+YttStxbTXmpse3ex45bYZesKiP+hqE3D8cht85iyBN07sYu
0gUgTorlgRxgsgtW7H9Y+7IlS3VlyS/CjFGC1zXPOVdW1gtWwy5mMQoBX9+uIHeSp07dvtZm/YKh
UEislbkAKcLD3RPx/pM3VsubZsz76+LscU3snVVPn9wg5J5sB69owAX+CoKY4NqWleesOsQDjoET
vla2Hd7GFvuWDeD3O+aAZ2x2Qc3VtEqT0MDTZSw2wBNB1GB5Pg12XoHMeksPpo7s7ijdm8i7YqO0
M/WEOTJwK7MFQDBtZ+c/Hn40e2E7FsgWUZau2Q6ZpkeMbIG6TDo1ifhw6SKjslIXqD5gM/QQ0sD7
5Bf3VhlvyNFLLJQHORV3jrarZts8gzNWhwYybW68KqoCchOW5d4n2VQfvKTLj8LxxrsJQpDQiEvr
twFyj9yIjH98VR9YafNvHS+GNQ0qWFofVG6BeSSQ452DKedBhcmu9ERwRXdAjIjNg0Lg2u6DdNza
UOhbFbpSgelKBTpUQ71G0Cq4Oq6ygKvRW3twbcSgv0LpAQgZ3/2wawJzSVvVwJsj5LP6GGyWidpD
Hw3yxkjn3AEzPNwVmaqvNoNCfWsXDOI7oEAxk2Y8lYH5QC2mTXQG3pL8IJkuT9BDaRLqEEaU7cwK
8DseNuJ9liDPu40tEUlNLD9MtsLFRnPIbBASLpdCbgmfBgiaA802jOkhTNP21oJUYev7KtnSHVXq
28pMxBOU3OwLtZow6K6iluD9Qx8dgtpUWwbExTYtg3cbKlcfwtLw53sRVbXiWk3OHfnTrQjy+HYb
xareLhOpsL13IFt8pXkQHAb9xshTBJlAqVJp/isrS363KuX3Xg/x7jYEaz3ZW+bxtdVY9rmJxPBi
p/G+G33rLVcWlKxFM+7JLUMKPbewsW+m3j79T9NOtlGtmAINF01bhEqcHIIFNoZ0DqgaDLeFN3U7
YiGjZorY+qdmrJtEWWY2dbhdekOFoIQpfkd4Lbz00BQ6tRm+JTXdGNHykvkoRNC9qac5IuMKuETd
NFNgD1tN009NpAySa1Z12dyMRmVeo8r4Z54JGY9bGonv1Ipaz7v1nfmFT9P00om2uzOgI0Z9seXE
900e3KhvAHLxvhkdcAbgimDUqB+wwDqEIFh5SYzJAKZo3FFf0dvWIwNhII2Tnmyexi5ZU181Rckz
K35X+OXtVQqsuwxF/6QKkYGWK+/PTJM7ATbsHFLbraClA76o2QXVNLXjeQ/USkVuAwOYWDtq9hYw
3CILbtSiQQIL9BUCBP2ZmjQl9+UDz9LnUdOe5H2TPRo6aiuq2N1jgdFD7iaujgNq92/kgqRMfIMG
xXEZ0BWtuUchABAUehI6yCJp50miou6PDqDLKzBMBEhlV2yV1gHQzJXrGivb8GKIbLXBxpVTeF/l
ZXiPasn8kEDeaGWST22jzE5U8ka9dCDn8SSCiN3PTlmDh0uD38A8bxaAKcn0suiwDFquJfRlrBQU
tkEmvA0KroAhCSLTPnv443ysBQqVAK1N7U9v/yEZ863kCIJXnblPZd4fGKqFnqLY+xWnU/FTmAEy
B7x8KUCX9jeHrOEvwVhWswNevP2hGrHp0jPk2Cw9cvDIrBIGTXthRdWV54bzare7KSyS16oe6tuQ
RMBpa7MUKt5nAI7vkIxyXpdB702s1lNEsqapPM9vxsEOcI8kcYnyPsgjfTrIEIC3uB+h8ouORr9b
6Qwy7/yGDU/iDMGGLIFtY52TleU+zAXU8Dw3gKxr3m691k5f2gJLwaSLul8lYlWG7bq/W6SxKj6m
b16HoEYOfDZ22hLbQyy/T1bVoNhODw8hdjMPn3yzeUHKo9+mOVb7jcZCMI2PaBsXr0sub9TiJtgU
pi5r19ZoAd+he6Wv3nujCOXytVcCMaWHfowP/EHszAAMpgkorBELQCF8r2tUcge0KrhBnpC398EV
hb1Az23zm1TP1B+C221jO8F0poG5HthRccs0PNd5Mp64LquoO1/cPH1GzYiFuE/D/mJN0NoGCwf4
GetSXciNPCYjKvedBFnsEeAjufa9okbGczTm2oAwT8tVYpnq3ur96gbsiwE0K1KnTFUlfp+VFif9
d4QTZcEDCAHBYZ67P3nrt2d6OckmCW6QQdt3Md7068aO+h2Y9JrNstTTA5jKuzOZFGj6dqbvACSN
8GibsuFbmFdHEO8Y/1iedYFw6fTWgllgzVHvfwfeLOPgSbM/oLwUqE09iHuoW0zN+jgNcXk3ha5Y
ZaOIr7muSs0SwKMVJIHm1ofdaz3RbgpVnIQDLsWFZAawUOj6GJKDXdUUJ+rI8fPalrmLHL8dQslV
muO1BkPaq/xdKUu+RvYQgSMXrGhBHTivLfi/dqmlhh05gbX1fYzNavfV+ulG+UHVInmQtRM/2YUD
YHxugr6qSZOnvC2bC544b9Q5xXF1BUX1VQwsvzhjlm+gjAuBRd0MJN6AKzqlQ2ikeITpnnHI0MMh
3KmFetiWjL33A5C4/MEdeX3LgR9ddX1gfo2bwdiUtS2O1MyQsYA6pnrJLL0FA852FYMZ5muY1gOw
FaZ/5LGfnlF1ytZYDq1k1rZfpiKKr6YxBiDQBQwAQrLdxij96FTqpnZrtZsZ1fEV8UpookUNkmFA
YW1AZROfqPnhZunZABYDNxqBCqbmByo7wLBVld8Dhpi6jpinZqOAtJL+bQhEeUFFHNt8eCAlgRKA
VKk10x5hB0p58oAmUfk9qt/nIA8DinPgIgJHMh5I5mOHZNp2qlEDMpS19YhSeusxb4NdgyjlHXkU
SeoAcRAMK0SnwLPLUzat8LQZj+TsOijMbscGmCsMpRGNnhPhyGbrlmoq1hUzdkPvvdnQ1DpmoGNa
dZoZxpvC6kxNiNQ4L55s35vRMCa7BKXKm6Fu2aESEAyjvTrDtz60pUo2tJGnXmrSbn1xdjsVnhHU
SVeU1ercDlTBqeh3SeMbACkX8tS6jn82gdqas2NZCEquARlWGkB2Sp0145DsR2CA5pmWAX/OiUgR
VAk3WYxlj50D6BYXfXYfZHijDRN/qEMBEzAE58H2vy2mPmWQRHALtY66XKZrHhftJjW6bDe3q2jS
nOWJc5zbVoiXb12KG01RFiy7HweJ/aEeDLzdPH+OEluQ1A2nPDkXkcouWO28HyY/Bdjnz3ZcVv25
aM5kpxFdGDigUTWJasa5cQ02n/oQgsEctZROaNgrsnm6A//+ci0AitouNCB0hjA60qhA2sVJ8TR5
o/c8tIDJjMmdbA3vmSyOMR1BHyHvW23qHbNepZXkZ/IQyEhsmhZKaI3RMKyoUCrZ1uCQoqExpGRP
KMYKVtRESax1+1+uxJ1a3ieAuDTIwgcy91ApPdXFudOHZHDQlmNcADM0FWc6o+7SlQPIiZ0BvI0f
YyJyp37yrKYKfD5/nlK/0fT1FlJayd7No2xDuuHHQleHVfidbOzGVFcJAP7Vy/Nsk5u2cx5Y+U8b
ZvJiKfl+iFJXXsjGfPDreW5+ps5Je0iwNSCO9uFCPQMq6EDpDF61wnhY0lRTz+OzOdZv7UdluYs0
A5koTUUHowNFpfaiFrnSwCnu5oFzRuvfuZbp/3Musn9ccZnL/veKNLMthHNGLTYen3gY1RkqbwnB
6380sd2xX9IOj5WlF8uJz03qRUI8zu3m6nqGug52Gx7xajt1dgrEDtnmUx8AlWNqWSey0UGwCvXM
+oAyA5CUvsYddhDg7Wr5+GIAfu+nxmvV1eUP4fivPn4IP0AFPZ8ATzqf/EeXGQ78C6QyTrpb6JH/
yxT/330gAYYqL/B3bz3peZd6YO6KiB6KOI93DXRqZ3YIh0PZpapM79bhK3+x/edksp3Xvw0KfbuZ
2SH+e9CQVs5r5LjJRQkUX8rCGO7p0CU8h1bmerFMCMTds0QvyLNYi76ams1SVNbeSrBHZcoaPw3N
5doI6zKcp+wtcHWYgw5K6CvomN59HcbWPgtBBEs2FxnKVdNxAWpQUW171NQfQ97mX0Zj2ovaBqhV
200nCxa7isp3Owdj27EGvu6LV2IP+WFf/P/TXtaoX6Ps1Zz40tkrUF5Ck3mck2U1aGsvMmiel/xZ
3tv1vvf8Yb3kzxRSmIjCJv5uSYpJN3rLI3c4k2m2x+syREUZ5dwmI8wusVM9L5eWeODs6zoe18s0
Tdh/npo6Riufp6aJTFA530tmrycLFYItmxAYzAFJueUVY2ujaQvUAQzhbe7BE2o8oq7lpdA28mvs
EAqKQJDsaYZ5LE3wMYsCuw8KmvSkHwcsT+eZFtMyZ51ke7xv+Jk6gQN7TL1cXnqU8W+GgmPFrRcy
88oDL75qdJGa1SYfPNOHMh9B1aWbtFzxRIRcmwqzM9mYD4IDgMLvqHN20/MypMJ3i03Yv5dpjdH/
PC0NCgwEs1LVZthHYRlE0/ZgtKZOOnQf04YttgpjhVXV0BneseqwsqP1jB8BB0FNWs9Qk/m9QiES
UhNLk3pRy4b7Jbv4EXY9PSqI9+EwfQ86bIkibvYXEIpjjUdtro10RockFJCIzZo9DQ3Bso7Xhh5C
7WWGsATBv9M3j3/Y55k/XWTMg2TFfaF2CHH0x4FHT7bbm984hFiD0Et+FjLt182Q+jcI/nYX0Hig
nHAsg+9WfSUHD6rE65KDU74equoqoCOyoQ62d6Ax9QPKzvWG1Sq5BnFU3OIJ2AOktpKfzH7uK2v6
7qAofQMdW6GXzeEeKWLEHloId+KdO34rTLddJZkT3QvB3Bt1YAuA2grdYaDEbu6oDPAvhzbqKIb6
xK0Y1IqehkANrXokm+o8oOzGfnysERncOZGh7sI8tu+sxnxo9aI2RSqJWqoz4p0BxnwoAkPkMeLc
PiGqcqSilqXQhZpQd/ZOID+fO8mf7HQYkVo6eQk7/GnX04Id2jiVVnf45K/tdIFsMuIzCnLmzj+G
o3oX+WNTzR9vqbchN0AixXmq8v0yrQ1M/TX11bo22uHKGBI6AzD5d32I1zUKzZLHNgsA+y2h2DA0
gVhbrlW98rZBGZ9q8m++DxSAUuJnkIE8STD5W7pik2UFh37oI5JBKXYpebuuAif8jdQZYNx59mNI
fqFGr35xpRy3MR6Nl9oU5dlCdnU3+S4WlSAfWEWF3/107GhtTHnxGxzcX6Q3uq+BMSC4j8j7jRmm
eSxdlO5z7MkeUuH3a9WZ1rfR7Y+KWflvk08nOQb1N4A2IdAF9kMu21Ws+unJtEW6D906O9W8ze5c
P442VtCrb0DS78cqy/8xx/irzNPxS6+GEbtPS1wCS7oX3Nnllve8fOUS4UDt6nTTMeF+fK6bxFtX
USpBge2158S3pqeutZ7A0+F9g0Yz1JxCt7tAP6x6BE3bD7LjyyAq09fqKkBb99C0MYDUib8xAhTX
gQAzuhmFSK61FWOz7zj9j8bbsjQRPwGugUyWdrBbNu5RQxlvUzsT9yh+EfdliAIvBBwqxOu94t6C
9pq/qgp84im/IxNquAxkplXgxKvBKA+R0aU7pUEf+FcbD7afJyuEjdXJ0e+9uSNEtcAUlvfUillY
Xgs7vi6D8hJv/TFOQOL5MZFAwniDmyndGQQRwYL6fWLy4bHVrgq/+Ulkb5Pm46wyOZ67YiU8Tfk2
E7/NR/Khw6d2NUTTuQXWVVr+CRI2K4+BxaPMnduMWZggjYHgQLojjEMk7PaKAo0v1EkmFltX2+nf
/Vsg3JEmi7yz0fjemugo3LL5Wiau9WgjaHb5i72vxWd7andfvbx9968BAFoTewV+N1+DMLUfhwjV
VHMkS4R9+87viiTIhTNwgxImgUrVCvAvdE0H7onQvccfpnzpIcl06FDCvetGx/o64cEbSR7/wCsM
9CltZlxG6U13UKn2QZSBgmQ9Ejnd8mXQI9sSgaGIVfNIcvBCFIHRSAeIijuZQnSc/zuSrmlyQBRp
pBf75tcW4CNywEoPtRfRtoga9xEI8XSHf0ZwUVkCvmGIVx+c1qmQF4gdqIVLE3rUDuhVHTv7Cemi
3VjxKUJNYrwFR5f1M3VRWQjEbPrFm0y1CWxl35UqMvb91HcnVnfjBXl2iI/zsn6s8ZhHeV4v3rCM
eA4zgHtX8eMkGzCGVbzSqiLuW2uYYv23zzZJ578+W1SZnz5bYhgQ2dW1X1S6FQ9tsW6duDvNxVm6
CdR8d6Kyr9Y2HlFH0h4rlWVqhcgqKOQoXOc3vN46CRgDZiND2nbrD7GxQhpbYNfa8d0AMbN1PIT4
q5OxLRO8oyPvMmkVr0EfhDT5ro0gds6rYe8MXJwMQEKuisnhSmd0kGkJhrKQsc3SUdfhj6Q1w1XR
8GHnpJFz9HkVP/qjLmkbQfUL5MkFJZ7VK3mMrmMjv+m8oPpHraHHHp0GPEqcJa3/KcY/n5LTBCdK
AfA08XZqiLHtBxvdiOCux33UoIT5ttaw4tZpu5XVARnYAxb0zDxApN1s+kpuoQmaU6+qEIHrsddI
kq67ddqtj1DLp4f/zW3Anb8XgCJCxorLl6Yo9ijlRl4Pd97O9uJpX+imyqt1Ct2Q10zU5imzGWTH
jcl8M73hnzEN/Hskmoc7sGmjYl37O1bA1q3kyFzpaQsp9uQ/pvx92hJx48NUoLId1Npg2N35wIyt
kV1MjrS1pWZlpulx3vjqXlRsJJ+aiGUmx7Q2kYmuUV3qE3A1Srx+ZVm9tw1EYF48QrviJdGzHcoz
7t+vCHWac9QhTpNPdndBkQnoJQoQVV8g0Bnau6hCUXnJB7WjfjoYPPmessreD8KWqGHBIRFRfy3b
ukQpf+6BQcZnw4qMSdm++zhMynXVtsj+am/qkDwawH8JpYWsQvIWWuvyKlUIMCH0pdZdCYlGlQHN
j9Q9TrHy6nZgfOtWPkKTw4qMje6hMx9ImWNZ87vFXlk2qD/mXulsrApAwwErAw+v8XNLNxpuofja
ZS7uOTqN/afKyVMonCFuTgfkqHKFkO6/7Q78QgK8/mT5NJLaU5ZY0Cxf01zLGAgJIRSvD3bBna07
5Cy/gR6s25ngAr9VVuhcTfliabgXHchMZ1OsnDVLR7FNsFLh2IOE/mWKijW5ZGQbA9FAvyd2t8sM
TWK+YHcSg6bPl2JlQJXsFOgDnUWZ1wkwKTAYsZ8LtmTtpsYFfFd7edyF0nk7HsiHTK5X/juaplza
5EPNsiw8d730MIuXG4tBULJRSBgpkbwfUkQjG9TLo50Pfg3Coeif2ZZTD7l7DS93fWH8pgjkpyBl
liRQ+YlBnt4BzX7B3vFzNPOP4CYN9r3oxUiML0BBO1fbAD+gcuIRSvFjeq3HXIB7SRoPKEKz13UX
24jx5NEKjJHi1xBlW4AUBbAfCYRrvDD+R6b1jzJi3ddmRN7eYLH5iAWPD+7J1sT/scyOeGn1YMFp
UM3Psy3DyxX3gyfwt0jVeJlPDUcaJ6vBmkpkNSqJdA8dmAIyawQt3oDdYJfYKNoDHcYbgJcPEOts
nvypCi4oFmzWZDckyBfLJq7vstCZ7gNvwPpFD4jBFYCMUemdXdQXP/sl5HSVKV6icmpWAxj5LnQY
lVFcTH1YbNSUSrZrL7d35QRAuBLttWVR+RIABfvY+uHatJsYuJZNw0T+4g1d+YLIK+CNlXwkx6jM
b0BJ+XfUatLm1yDqcZ4EenWgVc1j3Id6zlJvaPEgUkdq5pM3bYAFcvfU7PwK6UEEuHfUHJOwxW6s
8TeOvii4QpMjshvOmnqRiTdOdQl6C+r1WZ9cuw4rVOo1B7u5Q8jggTqxdE1WlTeah8IwnAlsy1mD
gozm1GFxgFBSkYVX/LbCK50ZqvoKvmx1sK3Sm1Z2HfYIwI9ggrcKbAwLKDPrMzpEUAU4hQkOS/Nv
fsswGkEuNGxp/r9PtVzyj6n++ATLNf7wow7eKnnsracwhsiyAZWQckWnywHEH96mdKphBaGE/Lx0
8ASU9HVZ/DuE2ku3r2dcmnT25wXyDhlJi4Pl8P8+TVx/fDC6Cn2S2bhclYysqd1yxVzrYZIJ9m76
QyxDqDm70CkNqar0Fcqb9dFwkvK+gzSkh1TQRWjGTjpUowcUiBFW69F23m2KztJsZ0DU6DrqOwDY
aNnuGpmhVuJjLI0oU6DlBm5fF/tkonZ7yvEkoqsuHSPodRRT2U34MVbmMu7ZNquSYD1f8WNiRKlQ
uA0Ob0XXzqXALrm20s08FQ2O5VvOVXw3T5VLq9rGiVHPLoER3ByQEO3BMCFPTJryNJ/xvH8/+4uN
XAbf5TlubIyjg/g4W2xMT7PMSh2LrQZL6Dp1cceD3i14rHoObqoYTOrUDL0seJQ2JLRVZt/F2qOG
vNoh7rx+TZ216wePJeItRa3M6zxISSgFoogHkS9ARIVsxZ3vODfQpNS/qsm7GcysfrmS32KOEwGL
H6bthSc5uJkCMzzyZnghQDrB0CONRUckYLYvJvIge1FPd6gyX5kjNgS5l96DQM99SJOU3/BA2lKL
DsYENufc6X71Y5Qh09cBkVcFdbv2WQgWA15E5yZ39X6+Zm/dx1mWWu82Outzl73F8ZivzLLgb3Nv
tDet4CmTMnvwPC97AO81u7TddCYTxCGyhw5A/LsQzzKo5g3Rmtz6/iEGGdM9edGha9pD5pTqSq0h
SbOHRpSvJRdg0tAzk2lowVnBDDs6Lra+dJq1n5rZnlyoI5cFii5KFPGQjeaMa8iJRp2bbZarRlw6
+2wAA/UyX+Tk9pFbA/Balo8PnJaTf3ZZ90DD6CsBF1FDqbT6NLtVg4Y3nT/C8hUy7CgV2L9ui0mE
zf0Q8PiyfDLJw2RlgSYRNan4g5Fvy5pwZRiMf/pWtR0CRmqDropc6BBM4ABprdaavxVNyvsAontF
IdfLZc1O+AejBm59+aZ90xsn01dflz8cAqTg/Zf5cfl0g/CCuzJ6o7nm/2EwVDrqOt7NzalyT2DY
ULqYRh25DZEEoyyG72nbPdt5kT2nkGw8cdMEQlfboWfnGGV3m7AOB/jTb3cdqIyOflG5LxJEd+Rk
Mttad8xsronjGRvDK4uVhADfUz9YX1Q3iqvSLVYF0w5YETAn14H11LChufdBetX5mfVEpt4CtVdU
RMmZbEMfVYciKc31PMCzo6fB2oVSWmDiBEQP6+o+PdLk4MTNToiKWCtq0oAAPxaDWcMDmfoJocR8
6Js9TY5qk+KSOuIf6qSPayTWGSnc6G6+eucooM0StqXJfJ6pm+lWN/KnQ5Cm38uMWxdqDVge7kNu
96ATwReajCF6AFJlQ51kKiGRuXKbcDhRM5sq58ATBOvIhT6CQmWcOT2RweDQeAnqyTzQBwCth3mK
5ICtJPZUKnk1E6d/mFwu76tJ/QpVEHyFtPu4hSLgeIgGNGNpbEC6BYxmGgSXqimgwIcK6q/gKXRB
iVt056pPAF2zH2ZzDwU+WdfgC0GMZv2+4waF2mHG6S3Y/Aypj3MvqtUnoJ6TthATt5xHAx+7isJX
yl9HpvghW1k+V0iyHWQLiR9EaYNn7UCpbawBf7jtNwNBzh+pBwBkptzfmZPfdflov8m0G6EHaosH
5iT93q/t4RTWLEOcIjPBGugOz9kIZVwBgc6fejg0St3fCYbzAsFg/ETDXejk+GnkJkoSdB154htg
trAyFJ/l8fAFGhXgcoZ9cVO6+jwPONKICKjNbgy19+SG6oj32UbttsyWpD9DIjqA5PEImm+Udxir
YvxV8Bjo0sB+hexwDVCiVRzaocu+1L174ZUV/0A9T76uAI++SW6b19IakVpzxuTHx0iVQ4yCRpYs
AmzbccyNkaZIEEUi/0JnImLZfKb+YvubX2RaJp6bVf4pz2YwZzyDGezwKas359i88cnwJnak9Nrc
y5El23pGjTKTjxwdOdMsed0eyD6k+UpMSOzeqr6q9gz0A692Uc18Viz3rW3m+M0RKCSI8+blzGeF
tTTsaQcCbTswvmh/H3EyVKkBpuCNJXiU7UrZW42dX8csAA92HWf/Q1utU7kKExmegwyyI4DKZOWt
mDwkXCy1oQ7kCctbAg1BZ5NOwwYYqvC8uIWjF+/GKOfrwUU1pwJQ4yyLvn+OlS22YCkbdnNzAhGb
yxp8JJv3z1JZEwhc8wt10kFxEIahqOuBWjTbkFnvs7mWep8tcoxo10vRIeLl29mKOLMgP3RRvtXc
qNWaeXtIg6JZU5MOCPKCmDNqb24dALCpPVoQiK1dLSVCtr/MMXvoAf85x9+u4tTQfq16cE/Go1s9
GZl1Jm6GEOqkhwy1VttB3xTQ6Et0LFrd1RDtfnLVdDYh/rrFw5Gf4zaK150/uZc2K50vJujSZ9o6
KcoTWCirTQTU3FdyC/PavVhmtPftskdRPftBd0zbQriiRszioTPN7txFvb8xoyz5IYtrWTvBtz4D
7erUTcnJLHLxpAdSf5OV0NCxARdykowdsxzzsNZmvyIEfOK4Uz+QLVXr3g3i+8y3LIi5TmAZdcoJ
IsrZu68HRRYJOUaxsZA87cHQC+4P19wMdOZgq6qE9BEuwNncq8+c+LvXDVBx91EmpA8gxZTRvgWg
d+91LpKyEk+iDssI8PvzaR/gOfNQc6TWNV/a/M+Iu3HTMgRd6X+Zx336AGU5rcF17wWm9y0H1y7E
FNU3exrMtcxSBS29SB061hsHE5nOO4WS8DXyctNbPQwX4tAOBNg7k1J9M+sccpCovzBUWjwLlN6j
dBtnUVNBNhSP5Gcjle+2pZfOhGm2WyUaMAO5eFCiRKM40UcOWZ5fWN18nz+x/iqsAtkXeRSxPECx
IH0JiupSlkbwnILw6YQnir4L1fhN23MTbws7jt0T46BK+U/7hETGqrTa+oDH33DFgn+4Th5T0Id2
y31mV8mqNgeIEFAPj5Np1dVevC/VCF0zAzoIfqCDWrq52HiWjwdg25qHXh9aEOsjewEbNaljsZUt
b3d1aPdrQrkR3g174AfusvBI+LbFbvB02pvADq9yomldlK0Cp3lAbq3dComnR2RY9p3IPGOb6LOI
je9nZPtbL4CloM8BVnKf4tdz8pE62LUTr16aRvxyEGX8ldTtDoE49c0qwmwD/NR4k76PyJ5VtjuR
c7a2xWSsQr+wLj4xIlCgmNoeInJY50QnMtGB6ygynSFNAS3XaoIQLcCru5RLVCvrgjsCcZENBADQ
v3HYFYGc8hbox6+Q9ps9deYhdT08kitjyI6uaeAtUWfQQO/byIWYjpX+CnFX+DbzvldBnG4szytu
QWb653gq2+0ghUStN+rFoeb5y22L32PZd89+nHT7MCyLY1R4UErTk5HH5EBxPWm97wjtp5uQT2LD
TX88gEKQMOp0CISotyH37C01FYr3Htm7g+t4e1YUgIuP3dMkQpT2Z0lxRE4DBYZQeHiAMsi7reZX
I0yPImbbv2lWhA5etbpz0ql4LmJzA8iiMp4QXcNfQSVRtaHa/wypqwNyvTZeYVB5ApFi8xAjGDPb
qEkdQLd3B2dtcBAg9G5vv6AMvD+5dqW5qX2EDxtIQyxNBgJF/F2da+pEQEj7LFhnmmEcUq1fWNtE
T9zr8ks/ZuGaGL3Zv3ZZOvmldLQ8EyLwW3D55hAlrFa4ba0f4NuQwPzb+T2XbATXC/4RuZf0T6bf
gHBIP2rH+N23j8Fo7NgyfowtkFfLEIks7A2nb64JZZ5Bjq+Qi3m3ExADHJmznfwnkYbbyJhQY9B1
2cFVSbxDkgN5PX/CcxG5crDboCgky/ODlRXdV/KIu8TdpxDnW2GxVaxn6vnOMIf9X9tEPI98Gapk
PD842AzUcDFroX5Gf1LZfG5SLyL+6kh//zpR/9X7x9jFuddT1b4h91M0ndSIpCuk0OvzgAjATjSW
8yQACYPMsZh+leFdNajwH2eqfzue77/I3MLOMhrCC1DgzTxGFpWxFSMqleh+M0e32adGXCL2pNdA
Ui94lD7kweSsTfP7UjO91FVXIJM4FjXEfVxUXitWtBAoHuV7JfbiB00GrM374sU1WxO/U9WAm6Zw
drkHcHGS1dUVRfBiC9hT/aXh1k8qbTTYTzy2sl/LGDOZ4o0Rem+S4Z9JVWtAGNe7pRm0Q72DPHK8
y3kUXbwRpVfe8Ero97LsIU0Xh+PNd311sSU2MkkdWt/bbHZwhidzsFbIFtRAiOCWKLHCRFjYrS4k
Q1Popqeb1Ov0qO2kXuwV7Rfq/dvYjMXIXBQCBKqGuGGZgHUlBGjtevDPtTSx1NR21TAQBozdWy39
0vktM+4/Qo92A4bbqHiII13AIJMLmLo996dADfEGtBrunVFB9W80ePYS5WWztcG3c0XJV35iVcb2
U1U6905aeeveY/Fbb4vHIi/d3yjsB74xkL/i+t/hPJaAb/SZDSJ/vCvAjxAgFBMUF6/rQ6AHhi90
+5PddgXb86qZ1YeC0S7uUdt9FgLCSIsgUVHF3d6TMchwJwgSLR1W5ULww7gHgw2YqCqg9hFcWdVe
os7U7MbyvUmlh3g7fO4d/7NJvamJ8rD/cWw5AaNTi2IDatuL13JxDP4PY1+2JDeuLPkr187z0Abg
CozNnYdM5r7UrlLphaalxX0H168fR7D6ZEnd02fa2mgEEAApFpMAIsLd9QIL2YhQZBN1Hl2oTAdt
EpRzcUhSLz5zLD6JzyDphj8Cp4zu3WG0H9mcXokMwSoGa4e00WRLVlM+/wGUXniPte1iRdXmZMFq
zGClV67/Hgv8FYtV0VbuthOttYGHEgnCY8NeYwvccPhdBw9F1IKPGx//CzAyiEEFfQSny2BdZqSK
QxyxtR5V2ap1yYvxcyKtr7300j/MWqG7jkM5WY2tEkt/uBJCq2PoMAiyhfhNhy24UYYJYZKex5eA
G18zI7CXBWWf8vxcJtFXWqbRBkEA5boSVp8eabEmbbyDAMNXG2LzIl6vbgyyi9FgqtDMX1Svxg7Q
Dl1vD2J9M6V6yHRmmBhkvQJh77wDaCZ/9SAvXnARfcsDwKA9cLFdkywargIAaqQaqOhbAmkAh4F7
w/TiYPdrz5TH832RW68FVjYXUDAVF6x6iwt2IMneGY1Pworjk5XE29DM66csS/p7N/WQ0DJAGXSE
z2XdBIztqdXoHXUOQ/FlaWWT+6MF+OOExRF2La5tQPISHjKypQOI67bOUBh3VIpr6fr/+q//+X/+
9/fxf4V/lPdIIw3L4r+KLr8v40K1//0vl/3rv6ql+vDjv/9lS2EJx7HBYeFIsI+4rkD796+PCILD
mv+PSIFvDGpE5pPdlu2TMn0IEOQ/kiIIgU0La7hupb23pGZVAJL+UaUTYLhd5/1A6Bzh8+J7b/jL
PjYcovQExMoupRXW4Dj9HqlmTnZ15yjfCeKVg1yqvYqmOt4tKoNprH4pA0d8jZAIc1tmJKmT+IjG
5BAIATMRHcI0+FhHxnWe+Qzv+BHyxMie1QenyMeLpQ9jopptiY8eGJn+bM2a7jPI9PO90zOs2J3c
bZCPJPrFhPqSMQ0ANQW2+udHb5t/ffSua7t4sxwHMWjX/vXRgx6vNIbWc5/UEE97BIFDZE3xeZPb
Rv3WpAia6OXEMAMHXQu7uScLF5gnQLUZ0sT+3qopAuOYR+LDOAPTNBvW2EGs2Dg6Thu9ZXFj+omV
DhcPkpinugJPxoTY1KcZpM94vO4PbQr+aeR4a1MWQGkkzKYz/cx4M911UWIdbdvENxeQBu8/vJfS
+v3h2AxeXzwdG6khruM6vz6cQaS1QOp88bQs0t3KAS6/tD8hQlE+QFG2fwBU/4U+h3FbGFv65FFR
WyFdq3iYKmgVm5H8Ch9wt3GdvABrGj5MUdFCrMFx1Gezay6eXiNiUnwsEla+OkYFyaBqgOlU2qfW
u4+MsrlHov0WAXvnqdRs+jW4bUF3kAYnqgNlWLpTFfgfqZU6NPG4dTQvP7xmUK1tYhu4PStfwzmV
HGavAGt/UADyOAbgzLCGtFm3AVCEkXqCdr3z9Jutze9b1zwIKHf8trQnhTmzc+RRN5L83NyHQCcN
cHpg+cvO3I7/aAaZPyt9gKewapwEBGAo5LHbr3pAD4+5rIpns+PN1uBzuaFW6j0M2dK7BHnv3eJv
tCuTbUxbpR/I5Xvl6a8yV1tqqE0W/Yc3wpa/vBEOY4LjfweK2R5gyJ6lf04fvlT4spgTqGTCJwdT
FOTj2HgdOOiVCWcY15+4bM2vtAizjX48h04wXo1IYolmNJCCTNILqcouKrEkHrvIw9JpI6uqWimt
9hYjCRDaO3UCcZm0PlEnaqDi/7NuGSxkabBrW4Esm8kS2d4bZn5ituAnOrPH1KpXRTwh2wqBIra3
RXK4Nf/FZqmwm273H749v3729cMEAZRrM1dIE0R00v31YaZRw3iWs+DRG9sJodhcrjjwC/dmbEgk
fed802eyeCuZs6G1Llk0TQSU3mAPYLgF8SzCiJUA9riv9i3iDPo72+iv64cDQEaXvoOWGwyoGhof
cDrxCO60cC7WTcpB72qy/IHLNF6Rs4UaWG68NyA6E8NLAFp3w+6KdVJV4LIJZPbgIs/ln5+K9P7y
ilm2xxyPm6DcZbb121PBisoOC5W5jwxyuRdLC2aA2iRFCptWuSVO1NBNEn+sHmJ3zvwP1MslBA2I
LpnqwJ8HYKwAlTxRKwfehDy40VV+2yQGuLjzdk2pgKUDeg5IIYcnR2cMJuHO6yrv9WbVushO8xik
GwftGqqCBKQYsRHuqdjpukEAoRRN1l/qyK7SrqbFWNtR3dQKLLVt463R9N4rL5ztJ3yGoStihgmY
utz6QC1xDY2toIEMF7V+sJZ220Ig15bnqDP1KzB9wetUbROznfeFg0QVXc/K0cU3Ak5FsKZgxw/C
foFkfEes+laOT6YGkFQAIiN0i52SLum2YYKCUqbgloNEWBQWoHceeHCAuHd17VQMmvlZBSeRe5+z
olOPVFVi6vIzxDC2VKQGngFCxfjXf35HTOcvPx0JvQ3JIS4gHRu7cN3+4Ts0SYbpbrLqxyji2utc
vCZtE38rBiQdBqPL7hH5iZGehwRg8OtF3yowYiC+H7xVCCttoZsKlgzPjZ9/7SmbnmEDM51lbsTA
uIKLxR2SBj4p0NVSUcTzJqq6+amPPLCKhMU21op4VWmUF9DEItVUF7HDUHvhaZYbXcwbkI/Wwhn3
VATQ6H1IKkIKeRMj1WwjLLzlhAiKA7PdxLOrPkCvgRbHyqhpFuAQHFXzIbMBdVug104OIgkogfEF
eg21ufIusJwP0OsqHNtNN+Tdcgm6zgRgDvK+zdR7M02ve3BNGd6lPfCvI0A8b1ZnQimcsfyMDAXv
mYf1IYgq/gZWEbXFNzXYkVmSgP+8QqxrUAL5Tj12EFTv2urrbVgrnOEB1t1p2KorQ7jiq3Pb2TPy
RiHdONV99AzOdRv5OfDWNV57mFpEBAAr8NZgv4h/YPlUrPK5Dl7Sfjb9wBizuwK5ofuu7M0DjeQo
RABvIw0sDx9lNQKcDJ2sPhjXJkTj4JwGNlnoA9U7jZo2rWN1a+7O73XUQHYjelmMWcsYIt5BxKq9
EyE8KIXd5V9AAH8kZUiVqJMzzvINSYzuOvGmCPgJyKd6quH7MYbDnpuWhTsQ+RcRt8c2KF4AZkjv
GD6HDxM2RtC8gMC1U/bPiHOFkLMLy+cyn1vIBFT9jopunXWHtkfiOBUhwmzdty3bJp1VPsDDzv2S
Zd6jWZfZHau9HZ9G75GqxjhQfmAG89bSdaZdt1DuWMyDISuuZlUcyFkL0SCwG2bugRxGEUXIdJ0a
PeRG9wyAcCyWBKjb3oyCP8SNA6de2R6soKl/9mb61UpmAcxrG6yxTbfva261OztrDeQDzaBrAIpz
W8Vd+fh342TpYcyregeHRb+pe0jiFXH1WGk0CtIgoZKsgSiFUUK0sc0K/KRQRwcHwgFk6874Som4
Rkx+nD6LsvTnqZxekhQADVG7HLEW7NixurUB0CgxkWpyQyerfACLxuPQqAYRuKEf0kublPW65Uw+
gJ802lmiiqE4U07n1IR3HimJ3pNrIlDglpH4BkzVJstD+2fYyVOvEJGh7kgHkA92GMU7JDTN23/+
Elq/z5ZYNdjMYpgYXM45vim/fgjhhqqVORo9BOM5XKxDgPASQQZAN3Uvo47vQRUGjwjV9dCOilT/
PCu3huANWPJdr+IPSV9gPTDU+fcSbyWSy+zXmwVy+EMEqoN472mKFeJZ6UCyiv1PLzdEqtJpAVs6
g4QjhHHXYdvmyzrCQvbxurOn9NpFyrynBoYIyP0/Pwb++7pUPwaHYd2g/3Nd2mF/mA+8cUSet2Dd
9T2n3ZMaSYqfPIPyMUi84AawzBl8mbcffRZavj1a9e8fA+pRZUjyp19/VIHPDpGyZP3Pt2zz39Y5
HhdcCPzlBD4e9l92nkCacggNxsl1WdDPgdeACT2Mv8AnnGmnPNh20l0tA7b7s5rm+IYjleqv1SF4
G5dqZnXxF0ht3KzbRHm+E9cFOJo25ObMPRm/mA64XMpsM0UtiIMR8vCLlEePRli/n0EIwfaHDjCP
IuS2P+mzm10Bibz/sB3nFmInvz4Xh5nCw7rYMuEosIX43RnCIA5benHU7rIutY8dVKfXSDhBItTg
hJ/jXIJJDfnLwmsAuLPHGMAf1CORxNuC0g9xzLiIPksQ7UIzx3GvHK7rlxzhNTIrSqc4hRF271Qs
HbAbt8nAwA0YY9E1quqIwMs35OwkP/PqirUHPmxFaCGwEYg3zVi7hoOpe7SDTG1zVtdnlfXeEbHI
Yacae74HxDf08UUwX/U4vQrin/P8Po5pgDDQRUyqqq48jPAdAhFhf0W+9kWEaXk08ZJw7WXoQGQU
dpfZeGlA33AlK6qm4tTV8x4g2q9UT1XUSIeprwOfY/W4Xq5Ala0esuVjv+qKItxR3YeLCU/tuilp
Tx/q8r7Iz4rVvjPUkC2kLnQpBxiinZk1+cc6sjGcptRSWj32vX+9aygaY2shmNxhwq4PIQOZXgYA
EsQAOWB+Iit8gMZM55xUJry+KQ/AttYZ/YnKpSjDtQp5jEXStMmC1oU415xOa/Dw4sPkqvzJ6yLv
MtvBnWtHKOmqLgv4qlXMgeSEkyMMENonw85/3iwGh/0El7KHL4SdYtmBnojneAflQa2XxpB6IPBv
A/veOReysLM63cPFCj+mbqQ6K7U38IBE98uVcjlt82ma/WWMGAunZE7uvGYXtykIx3Q/sxXFhkvu
bZYRyqB+sCCTeBvU43PsAy9Y7WhUe66Ca5yFR+Ewp1wDVQZhgyqY9hlbrqPCwD5DAeSVzGmcEdHh
lQIf45GKQSRsDf5AeqC+BTrUIWgZMtc8U69QhMa+qfA3obuiOstEVjtCpleyj+0YHA8Bj3x6NtMY
fLHKNj4LUIzdNXW/NSPbfgRfoP1ozWBUgiyB3CjXiYr1CCF7CH/kD2SCULUFJBRELWPTLDdmYqud
7EFKC8n4bMiy7Tjb8cE2zOpTNgeYx7zsKxLpWt9VpXmCeOX4aPT9N14H6Vek12BGKhS/ilCmd1jk
uCtqKNzxZ197xkMclOl5blXm0wXgYD0JnRVX9tMVjG9gQx/xp6CLZMFzCbAxSDzHbJdVg9y1tlF9
hoLzemJNsDWzFghFiWiAoU5DUsOF3cGntMbXJTnw1GOA6uKRwYHFVtUYs3od4CMW8LB4oFbuxr3v
YgO5o2JkSKTFQL9zGarBO1xjq38VsmNP0FWIt4EJfxAV66Jhd0DG7RdbNQLmC8b5chu01ncazas8
YwetVmeNzRx/Mg2ENnLrRG1LTYGE+hyJU8utCkMVRyx9odih79zKsEwHFwXQJy0EseDWe79n7VpL
EPPZ0X10JbPPll283/PgijtkpRbLPevXYQuIfLmhq2YOEqFnz0NAVl9AH+i+4bYclvv6p3umTmNr
/OWew7QB7zvCN3eqGLeDkTq7rpGHCiEeQJm6CvkBRo8Zik6nrGuQ/QjXehV7zl5SizBKgN6KDOpg
i6UCNiBxRAjxL51eoMcYkJi7DWLxmloR9IipjoGlMjrT6VJb9SZbIWMrKIzUj2JMAFb6lLQ1YAEN
yMIAWs6eAN/LnuocwoaDfCADxJ6tDQMiZ0PFiqXmIzqTIXWBkJTwh2gotlTXCsQcu3gNRc3pUPbZ
+r0bxm0jhfSOrgZ9s9lnT5C5V3cTd3c3i7yeOvwzu3JPY3Wzkhc8Eei611V1Ijvq2oQjVL3Y2B6o
rhjZcJ7s5G2u5+4grDrz4SBMdrYanSNLi/wSjg0WfKMfFNVBpCVUkliRr7Komv6I5m1WeO3PKZu/
YyNmfhIlfNRJExRILQZ/2tza2J+YKnwYA9CRFL2ZfzG5QMgRnZB3iQWzMr8mjgU+dzXnj3TlcSqd
Y5KM7gEMc7tKuGCpMWfvpJLoD2swa0TbDHAkusK5xJg1tnYVcoCyoLw8pbVcswChc6Pd1Db4HTIE
67+KkF3BxKyjaNj8ixEPOUG8OYrN8ofRhd9rCIR+dkeWru1hCp5a0Bz6YPNnQA/M79cGGLw6/nbd
uAvFA9Lqgb6KouETkk2Bk+UITP9yPSg9AxZWttVWThWIsEGivW1AJeEHGZRYip5j3Tb1/CvwXaug
N9s32QKxHYF8bM+wJf4kbfdY53rURvK1mKGXY409vyviFCEB6gmXVhDV01MgeXX0oEm8oQ55sZvN
RHwBQiGDzsrQHpDtLZ5n6d5T++wmcA3yerhGFby8AMlBNltfKZch+KJs7xk/O3UYWZRua7MJvgTN
duloiX5jdnN55AyOEmjFfV5uBMmXK6PAg0uxrryYCAOsSz0g8l+OZdwVn2YRTXsTiOJtrrruLa2m
FRkYFmBekIDLT+DwqR+lgIYRXap1gAFusWq4DxFKP7sgUvSpwXDarcRX87UTlr0TYLzcRelovJY2
/vL6mmBKq/05EhkigUgcgdRuvTyuEvrcK6RNhI+uAaGTQGvRUo8mQeII/BFvanbD3ThXzR5iFtOn
uYRch37QaQ54PngU84s7GxKZXIm5mjElvSDm8VJPEIKIEZbel2EK9aklfoogqgMIPtwiLiJgmk+E
GnjoPRkjNB71bNoYifNY6YPIsLarrcTY0PQZyx4N4nvkju0yoVZ5PO9K0MesqRNZ9UgCnbCcvFDJ
HTsJ8YYB03BZmjssc/kRQJyVh+SKl8w2jIc0rE486MPX0SvxcIAZXFxaTcORLcPycUOtbh5mvoEI
0IF8WEhI/JlVgl2ppEc0EYx/KfSIYDkDPzfcYE6N6/6JOc4iyBYCW3BGCqM4d06P1Wlfj+Z+8Lo7
UzcAMgUs0odmY6z2+Oi7h7lKIIWG9B5xDhzzz9MpciHWMo8/Qv5lsENwRnd9Dl+KtNJ15EVqLTBH
7mqL2ekaqn47sxfWtQVs4XFuWHSxcnb3blwYiBuNXe4vZRNuJwD9agXBFD1YW0DOkiUPWSyzR0RY
4TeO5B+dm6HN7ES+MVWL14wu1Nrl965SfIOEZrZB2qwFQic3ec1Cw93khiyhj4JiPYDZO4jS6kzF
0TL3SGXCKqoMnKdirjblVKSvYdTAIa61obCQTl9Bui92DQveW5NsTH0Q/0wHau2Z99Uuo+aOuhrh
ZrYYEt+zurrHHv6FrpMXdn2km8r1+EAe//1NUWsOJxbdlAGiSCwW0noXTDM7U7LgkjaoiwXiqKsA
O5kFc04mCxr9Q4JhaATw02ojjzDpt4EWIxoz1kZOns9+rcLNNI9rZLckT0gnmF8sJE2nCiBTKrGh
xBINpN5UEtw6WDNLl1JWTWcrLId7aguUvAPtk7ijkhmypxoMhUsJyXmv3ejxK7UVYf6NR068kE8z
CJXDxW4Pl+USrMlW+G0EZ6KYBk9nsyrkhLwCfXNBVwL6zjNxotYC8/yK5zbc/dQKGXH8pjIkbHYh
e3E9ma1zdlFukx4QYSmfZ9dLdqnBuE/FMGPqIprgs8fcGG8x5C7DCaRV1MgULlVarTwWrVE+j2lf
bosEnl5qHQIrP7cTvmhLXwW6DZE9k2legPEa/l4s3PVFo27oNxAOyBDExUASQP4jksizZmivmQWG
+izNuY8wbXt1asjFIrcDp0mEUP0E4v/tUllHEk1Qt7hP8t4+mGExQVlMj8GQT5Bb+edmiA7jjFRn
cOwVT1wO+bWOoyuDknyJnMMZGzZuQZVGtzpxq07BhMSlIK/LJ6qDXtIXJzeRz6OrYjlAe1xvhCYa
YOJIfjfLFl9f9B85MnCCCBqBVKQeZrWN0p49Ug2PsNabnCzdUls0pcN910+LOVkMI3STu8pJ91QU
8J6B/71/nL3xCxhX1JmqlYHsOLyg/ZGKYVvbAKwg65yKdBga89lSWXahK8kZWfoxZi8gX3CjdGCO
DwkHHy9Kdj/YI9tYrOs3+NLU20KVnk8d+5Ibj8Mfy7+2reXsT8AsI7sLo8yJZd6lWbIzo6l4InOn
QHzPZLP5fvsitLEHcl5lCtmiNWCHgHWHawgEgSDas6z71NMJvoY43qroLB29LRLCxguVliroNiD6
NI474DLfu4Mu3kIG8tSvAZg/RNXobTIb6fITkinv+0TkyyFohebtD46yK8FWkrdgTRvH4t3Okt2w
7Tzow8moiv0hDfkFYVF1QUJZ7qdjFn0PDuStvLUzu//HduqPqTnH5i8rtwiWeH6NSMOpU4B4k8j2
rUhcLLciEChgMdHGQLvBGMvvl1sr9W2R3ec3ko0HgUDIXWvxnxRZdEUEpq+mcXcUWcSq7TKBz/5R
YRVKVkHivUwDaG/DfJDbRYrH5C99F6sHacv6IbOyT5RQUSWh2HpVJbcdpk5E9laTC3QesKrl7kbX
lBlNfo6wbUnTOKqQTPKnCVE1pWNU+2BUGTfTUKbTypPFPejzkgPl2Sx1lG3jjqr1F40wSEcjz6Aa
QaTtMoGHBj7eaLaR+VkAfwH6OOuFWqFUBZ1cyANk6RBuxxB+usoYQMrIzZJdolRuOIIs95Y+TCBR
uA/z6ttkNumRSlQvOvO9K9XRgbnG6E/YtN05FihzY3Acnyav7Z+dtGs3qo7a7aCLtsG9g5uE8Zpa
SzuRd3VjH6mRqqq+96XF+AOVILsCltcpL0+Q8v44GuPbOGzcBwguq0cjvXRmMTxwraI95IjEykCx
FbVRnRsaUEOKBziEtD3VyfSims4890l+vXV0p5GtqPhbR6twEF1FJ8CKBrgp5vcrUYckL4J9aQqR
XQusE4Dd53Bhhd7eMArzVASD+5czrPC33AuQRKTgPYInDV4KncyOKPNQ986ZSt1oOCfoK3ylEh2Q
OT6tEwhm76x8AN9zL8LHHv5U3ZmGCWJl6F937PdtCvJmPaKKHOc8DEb06EbItckKSAnOn0z6JyVg
R/btyBVg0sTjo0PSNKfMsowLlaYBcMxx4J+o1HhDf25KMe8yBGDOcRhBmFAf0n+fObHsdiqt38gi
4/W7BRWnLFs7dpVA3c5WYDIFlmSG8ulKgnT5OtSZvGO6IdcNpY2cSPCKAu1dDvIOmNX3HgBN/pwr
E6gPJzv0OtJt8dl+sEGiOJvtY66j3R4+7fu2ghuFDKhu0JwyBlIql05tadgPntwW3sV1xrWbmjFy
bgv7SodBjlDzghTrtocuDzb0aIiEzpeddIsNGNxowaVGdtSKHLXnHuJeeyJoKqQLZQ1XnIifSXJQ
ta+ogcq61QjC70gdBIw7giRNIQfz6XYWGlPkV7rOCNFqp/Jj681uLJ0zNFO+RcNQv8E5O64G/Pmv
CN+ZjzWCWlTfQMocbrO22rMxrt8ibJPysXI/9R0WPGByxJZb19+6FxA7OTXI8L1XJohPZsgBvWIj
AR5tfdboOjqjOmolu6Fvot9bhRze+5ZN0KzlEJk7Y7aAtVIRuHZA6H5EHsOGqm71dFa6Krx0wm53
0knnZzsLLga0Hn7oE2TeDXQCbfGlxmsgCLsoWgf4S3RJFx2Nht9nAfYQMf3l6LSVMzRfxDTAQYK/
qasP1GDNZnSUf/YQ+JdeF0SJB/0PpApYs2+Wo9oNoubP+FMauyELC5+KWYuEVQdumxUV2zHFNg0r
hbCJzW5tGeZ2GJIEKSjoKpEot6rxyzsZyuLPNHCT1HCs6mLkYmBZwNcewMMLutlJ3IOnalNF5niV
GmOSjlCaZE7o9wDPICIaKNt6BfEUmPHSvFpzmdmvhlvAW2sUNeBStfXaVO3b5FjZfQj/5/PfdDL4
xPyiNN1LAXVmw0hSrJX8METyHn4xfkwnw+xjxnL3ruU629wwi92EVGH4xzH5UtFqbeys9ORLRQVZ
zvWcR/XDNGX20cyksQab0PSZgXtn3XdOfobLpX9FalNhg3qfrKLKNoBakuNnKcD9Ct6g/Gz1BllR
57+zsgxACgruRvCGpP2rbVxohEp175el4m+XhVWbDeW2NgbuT6aZX2+HxAKtWMUut5qcYx5fIbVn
3TROdaYGiFQUV2CouzMDP+znIsdvGfPMC8Sm3H0+1c42tZnzuW9aP9OpL4kHLvywUuKcgFD0buyh
nL3kxKBn0CTpS1ar9548yJeeZJD9u2dt5tbSk5JmoFT4MJVqH0Py4Gtb7EbwHv1sIGi4qqvefXFA
9rAp+yG+NLWRnhpjNLfSccsneFoQ2/J6+3s3dyvqlZbTWxfN8auCM95HclJ0jeygOnIH/jtgKdPH
pA2idZhn9bd4ECALQOQsDTCjGlX7eY5lDeqPNroD62B/EE35hkV/7tejDV8U9HtAGzSJL1hwIjWz
i39qvYwU4Km3IufeOiid+J6rwNwLkbr70uIIEiGNG2qvw/hmuyXUUDC3Quf9Dfx414478hrUvHzu
kYm+riA1seeyLJ8ZQlVADcp5XdlR9TxMA7tTEN3D7658JgtnFPtwnrJ7qnIb2a4TIaID2c9h7+zq
nGc+tcKJr65g2XqgS1GViEYfii3dA5VUZEnAViCHQWPHcWNsXUjzgmEUN+OGVolcyuoL2Y5l3lzz
2AFwODYsaLLE+TNcV9c+K8ovVoxUWxvMMMdGCKRozsAGQHX9yxRMIIXsbLwUkIT4XLFvZG5wpLiM
Agt7KgLe75VqeCutrt5DoK3dUjXkMH1lJzlS8nPzUJpRvaFBe8M5lvgxPruFArLLsg9IRUof09KG
/IuNHOHW6yFzVPYBpsIaczW8yY+VQrJKNPXAChVDunbDptuDDMpAgFSX/z87L0Ppq/3tADyEmGSi
SpB4aOC/AkActAgvCQenVccrZ0X1BR9nvwoHazFrivGDmRLZRzMXi6UDwzr5MsWkLI0g4o84VXLV
ehy0+2q2XxkEXAvQCn9iTEZ3rltHq1l/RLE+6HcSKf4bKrq146xSOArOVAyslz501afIauzrmIcp
wpgYrHcdYFI7MOUl/crNp+47QNE+Mws4J5Afc0q4lF9sC6JkUOBjj+D86LdjqoxTIOvuBIyw2Fpx
ZTwkE3jDIkCFvzh9dzWp/5yCTWiImx9VAaWD0VMDiD4hYVsFsrh61dQdwIY87ZOgVXf5ZICcFooW
nxAg+iNP+uhnyPaOaeE+am6+iEyMEDXBb8/QWKUkqfkOCebdUUUzRD/7wtnEoJB8ZvpDgd37+M1w
W1AiwycG2cF+n1os2E9GE/qqNa2XIlZiX9VwQlBxQmbSPjXSZClCK9Pam7JNl+IQ4leaQ0HLZ2Vi
v2RsRLTcKgrMrygqJxlRdMvF2EO4el9Dj29pdZtQ7T14hJa+UelhnZdFUKzTfSsX0ZN24lAR1HcF
lEgO9TGjX1pzB3jETjCQGepWKat4H3JjWlozGRi7sOdsaZ2zJNghxI6cfj1y4yEQAmVpa2l1OASD
HRO81TRUFDNrxxToOKmIuY3v5q4F+l33LcZh3plOAO0NfV3em+MOKmBA/EztoRWV2gdT8QIJm3Fc
AazXXuiAP+/7WWLdee08nn+3ILMIyMkVAnnZjoptBa3aInKgvaNVCHPbFBc5K6SrVMEdJl/LA8eG
G2/rEByaVEl2dAjL5JsXI0GRStToGqAx7PJhm+j+N9Mkgy8qSxALu9XRmTLZs1lAGfM2dguBz5OI
nGMbB5jxyCxIAN2sQbni08A8x8dnFQOEnAOse7pdLCihYlEb5X2KDfmH6wMJ0IIrp0g2ZHu7mGem
B0e01flW34VGfgQF8ie68m3suDDFGo4xvozhPQUeB+JQq3bQwYgh2BFJiC1PGpz0Z3WWRY5aUdmE
4sK/Tx2E0kADAuS6ZeQ+Q4LFeTklU1VlxipSkHWjln8YTmXxzgxChBb0JSc9jht22BVR2Z4MAaYK
aW54IrA2A52qHLg81CHeciq6Tuph3xSVF+bI8FMDKTCq56OwDnXDsIwdpvkzb4EocltkzSJZ1n7J
4Q2g+jSX42GORmDMaHCouyBGgvQ0+ECwoOUIBdChUok8N/pARaWcessC4I2pbqhrBKkR469WzGQ2
PFOJd0k85V3SrPU7ac0nTMI2fGO6wQ28fgPHF+aVtMA6mwyphcdQ/9PWke57q6czGfD3blRc+jah
c7RLUHd+q7N2N02mcUZKQybs/EKHyY7Be6QPdEZ1MQJGPtJpm/VvDWCsBo5N9yXjxOh3E6vK42/1
ZEFdESYPtg2Wy8sV/+5i1Jc38hsciNozB9dvNgTTlmmVvZuOO+m9V6TDlwGdcHBDtmmoeLMZrJCt
mTSGndl6ycrhTgxd4iY8eFWe7YYozD7FQfpAyIS5DRK8FuqjhURO8z9bBEat/GlWYBmVIKKUnYLz
SoXF2WTexrYg2Xqr8rIEGPtb+dajMdNub5X1BSiL/Ez1i7E3Mc/vcwijOV2n7kFZDoCEDeGHEb4T
iXBf4+2hblSu6slR90tlVbS7wTQ1HyjqSn1omyzeYI/NfBpmaeAeZEhSkDLPTKsBaYmg0ZjYOsuC
bn2rS0TkeUu5JAmgWxPnYOVcUU+q/NBO5bYFpcJvw/2t4ajvgFroQCO6XLzX3Yr41WFiJxtRQI4d
6hjAMfkSEZdxVYVTdRkh6ofITlmzUw2IA7MiFKmlC1qz80PVAKKHv/KWKt3G1doS0/+l7DyWW8e5
LfxErGIOUypLtuR87J6wTmqCAcz56e9HuLvd1fVP7oQlABQtyyYIrL2ClW6zBgtNa2yf6kRnLjET
7+QHGXDJ2GSPpv+uxlQPxMX06IE8br76XIc4iKRAlGVkTvMk4Ao8lU/qdHXIrYBlu+57nz9D9dlC
T/GeEO3RLP3xaEgdDoyU+T1gXH7fgn0cBWYCdVQaI/+7Pkc1os5JpqmD1jtgB7yerQaQ4Bn7crBw
npK5eS6dbGhfIklurFOTqBb48bN0kunDkFCfG0d21KFrss3yGIJEQZD6XKPNZuEYP+DHSM6fhpAv
Y+scjtKef6HX3qBlGOMw70e4RlYAZ8lGl54n/YsWUcQbrAYHCA8HZz3P0pO2rruQwJQ7a5qnl6qF
k5y4GLQbfnb6vBJ5mYArEb6BPbdfLotrtEi8OLvqYjkmdVxvziuqQ3+31St1aJO2PNqthWdQHN+7
/xyA1pBQT0xrMvHNg+63H2rwq/8/5y5TLVZu2/+8xtdbReYPZ6LdduraX/3q1VffUvnJXYL78voJ
/vOTvvrUh8kWHHx9wuz+OdUv7ORQuwV+TbHT3uMvSt65F1v7yZftrkkXaODyMfDQA2pl579UhflQ
keJz0ymkvrS9sYSL1+WXYZTByxL17RbcxeM7YNRuR3dvsfzfmWszWCNZFw0KjrpSOjQG8SPiuxp0
cJx5irhdWHPfNZlTkeYVc6sT4c0xWl1RqUDBZVBt9RK37fEMo3WVD0zBq4yIi86n8apaKAKfZaGP
t8+WsAG2/Onhs+V6R7mU+qNqBRkIiYv8vLC8b9CYUZ+O3XJTBxMi7K6ILB2KAn1Fbf810MCoJLnD
93ed7vQuQvF1BG+OMGaGOn5doUZufktjcSjyhEzzf66MxjrYFRbsy4AsR1Qz0t5hYeU+dJBuHuzS
S4+z7SFQGiqoJevBAhW5lySYmxG7EVal9PVWfLCaZWJ5Skudmya2GTZuguqZlJiHnuydVJvu9GQe
txJk6wdmLrXh/mgwbNvqmTTvLK3yrvNAWU0N1IiWiX/UP4bRQQq4EFYvNf8wt115lnj+4yX39TJ1
oOBS1m2XTRqb5bkzXCKgJi06kQwA5owuz3Wa6kUMeUnFrGhOgHvVi2SBc2hIVN6qUYlG7b4Z5Rtg
dN5t+nEJ/T5pn6q1qIpZyRI6HmGAQxzgLY/QhnSKvtDPrREtn4esGP/d/KEtrsQvVosvoELIG9ZX
0VKKfzXVwH/68vW8yi9IMlVvMZZux9ziHBvoQJMQVDxmKXae0BvElUn6aDgNgoq6rX+0g/sSTLr1
kvWTfcw8O9rn1RB902CjT1BpftQLzpXFMHfXVJfW/US1c1M3U3GbEqG3hzhG0FTA8sJWYYxORpsR
Odia0YO5Htg11ddx1UOlwP07OLAs0tuR8BEG1Wk8on8DX6dndQ11EG4CCTzeo26ElybshYhsHPFs
a/7DqioMGymkEy7Up4dkgBEeDY64ptgBXMtaYB3aRi5IBM2vAbE2pd1BfbLI8vka0Fynvtcgbnp1
gQFr0XrvVhxh2Ssa7+KiT/029j/ctTsiSujUr+AgVYI6hMEcHw0kkxgpjRohm652hwbV3o2xpPCz
Dqg+NeoYbHPx/OYc6LD1Biu7UJOLdws6GOK+Zyc/9Dl/autae6mgdh3bxTb3eV1o74WjbdQJM0HN
277O7Dv1zqiAqqMSPEireJKGTn33r0SBzsl52mXWLXUd8wYiOe5jqRFE8U+fetWkot6scMZ+DuYB
KRo7o2GefP4xea86OE1uXoPyRTWskgkilJD+TlPp/fKauc92rLvznY0QbPv1rnp9f2xVQ9jOkXdQ
A+qjRHAfSIKJ8Spfw5U9FN1a34q3mejw21AZcUhBH8C5WeaDV7feTp3mR5QIXDvgubuO/r/f5QxJ
/dqT4aNZ5vCAx83wgBoBxwiLuF0qSXdf/X1SUCheFp/tIKepgSzX9Tsg1pN6k+rn98U7oBtXiMuz
blS7QdhH3/2mO/q78mZJgwPyde+3Fre4wBt+9ea1mrsdAvh1Viy6U0vw0BFmlnVzqvavd/ONvsMe
/tOK+99cLr7/tItTRnLe6nAiHMKAkohcyC+HOTXQDdOtyDN9a+YGZODWv58NzLmUsVE6mIdYT/x7
1VL9a5c6K1hEdPgs/JpFCeHPdsVzNZvRoyafIAmLZ3VYSPbZpvWU7FUTuuiaxlvPhzpd8Ef0+7vW
6Oabs0j8EKm6b1DmLCc1mHjTvCfMt9ipUWJTp4ssiHNRo43EGGqGx6UGVRdKC6i29nxTLScCY4ja
u4jtTWFu19jifE1lGCCUbnMI6RvV/Io9/sxLUe1pPaettW6jopF1z5+Q2Brzs+/j/mhq5GGy5F2e
NV2um4npdV5bqks3zTfcRvN7dX7Lv+yBtHGeOusZPjSix0HYAPhcLEBMgVcDTDGTNBYzuZKyxBJw
Yvap8sdZd1k92sk9dSl9ywcaH3FHM1nYhsybj1MzVJArzWwzy5nYNm3AbL5/jzsneMjOLpPNo4dE
OJ9nqq259A426Pre9wJ3b5f5e5VWGiR9V9sIypNHyrEn/GSTxyBicjeQuv3hA3TbHUa/hmlbWCXY
01W90hzoRnWFD6Dp8mdNtVGSAl6t3rnBBvyJpzRQLMgZj+RRjwjNbSN765cmKG62MsmP3vQ4B+uK
KMAhNubn46Qwl2fLbJbNq5kgFsaF4cz9P4XQ2H6WOLU9VboVn2JffgRD/F2kcXCIEiM4ZpEGtsV2
mKdkwn/R8uokc35wVzaD306ntKn4XbFh8RPSbm0nnHEleqgQtO0F6vksgn1eGy+9ZfwRGKYf6jDC
tnYfgXZqXthYFIj0GeLPGPebYeTuASUoiC7qSH/CekJ/CAIdF23qhCS5CwRAFCJ2kJ499IvV1G6p
dOzGsee5rOfpZYK2GIqyu++B42MQ+1+ZU+BUWlvdLi6Nel91mgxHG4KpmQ8b7AkhOiUfhtsv37u6
PxCDd2oX52ZVjX4JWritPJyGXZA0RWgk859R/70pMPFl7/sbR2W+i/YDs7pDGhTfBgmZxKx6FJ3l
kwlbLRwbMspN7VtcZBunqXms1B0pVsL+nhfv2EftLb6ZIiB7bfLa3zrLhK1jv6EGqM9QjtmdkBkS
2ukAZKBp48ZcihyClfOHmZgLhG/WlEFSig0nfKBJ3FUFD9hZkllUV9k1cWFWLzF1OyfD6n4q+wNs
0e/aWBQvffRnjRProW7aVw10lHXCcq0mACSZrL5FU87DY/G2umFe4WPymyw15j7AC1Akx995GjdX
Y7bI1Mpf+mEwXi3vPMCg3GiReDHQhWxLBPLbiTkAxNM+kVJ9tZfpXAqdQKdMXseO6CADicxuyfhj
UOgdDgl80nMSn4K623kmGXxR2ZC0Yo+PvZE0LD67+pC4eNcNQ/8A9WNrN/MIC9k+G6WvhXqSSJh2
/bO3lBQs53LZ9lHRnEU6npoebi6OPZRmoa9rvX4cRzRmpV1AfIXXhfs51f7EI4mjokzU9YSODZj7
J5F79T1ozoSviL52D12fYMGY6BsXBqRAwX9cFnQMNkkyoREVxpltub8Ze42le9ScwLBDm5ArWBz6
OQ0EMuO6TsxdPdftuc/w376plzW6tzz819hi6nQUpTscWr0/lRVAF+xI3qWuYqjhzwvERM2kkRnK
aRkPiD0KRLN2E5IYPmHHsLRnESTm3un1m25W9Rki+cIdlvikbrA/3rYzJJPenH/zrHKRySzBYytW
U3JWBiFPv/jsmmj0i3gTVR5RRrn/64lYoI/UZwNHZnsSFuYP0/WeRdSHJjW9U4zkceelw8+q5c8j
guWhsl18YCssgKnAl8XqtTwEtybPEmxoye90xUuRLPUu7yEiN/1v6WF9AVHXw32zqnaLlvi3oYlO
cvG15wif2GhOLobVvxZOV+4xwPjoilzbeVHLHw9/QExkhnvdFQMlfArVRls+t8nwR9zYHYZ4iXvI
XAoq1djvo6EpNnze7CLldAgSvhBZYf1hSme4r0u+LCMXL3Kkrm/WbF0icchSuV8AlI+uaO+kLHGI
ycrXsdI3Yo0YIe6QtCGit6hoZvuujO6aCnOCjJtRN4aHKjLeE9MDqmmbi85+Y9Mvw7BDueicNVMT
YPaZfcoFXglNV/8pjLIMiTa29OZPzF7ScLJTEq7bnNzN+LErLOOI0WsT984WI93Sa5/1XLzVtp6E
gTWx9fXlNfHceN9YIza1MdzUJpAn02CRkPnZe9cES9hn/rzx2ruqy0Pfnd1QBAW54bLy9yXlnmsP
ZbGJ2+5aOD1oLq4WeHKhw+qEjrVh27+C6aehGJx3q4xRZAE53YQeHMcc6wy/PZfa/DvwsFFygg9n
lKRIWuOpoPIUJoJyMQ/naTM70PlKM/A3wNDTkZ1XTnUNU5Rc1pd07JiD/cnek8Fghv0aGGnlxhu6
4AnuanNnz36wTauBCIYMcaoY04s6DMJJL1RHL7ls3DMUKAmNd3j2MwQWIEuhdLWw75o/U8t5c8b5
Z2N21MAS+w4y9qVChejN4Ii269db5PTfWjIrd16Rv+BO7VwnHvdh1+TNsYpb+SBneHha0j+Kfgnt
XuY7yaJuayLMwlspJSjKGOHSSnfTGwT01qaw8JXxs2Mj/fiOdJMI0xgruSyBdE4RK7WzSDLjnI4W
Cs2kWC5lmo3HAi/dO6jh1sEQYr4fEhmzmEXWCj2m3g8j+XrUmoxdlWbeg+ziZBc393WPrMcWLsVU
cgSxYGBJXNTE5SV4yG5WFuSmy3Tq5jaUeEcI58W1AlLnFlG/tu1x0Fxs64vUf+0o2m8az+kxbU+w
qu2hAVkzyT44revflpqdk1EP5btWUxMNsm46VY7tbJG8tmHHdPk+OSh9yHV335EVd5CT4T7AUyU8
rhfWOw8wAvqQar1Pbt8TBSt0IhodYhjARd5jfDVCpvXxHTydDVtWD+9GEA2hhCX1Hjg46jiL37zH
JVMEdnj1OxKyCW9mnMJizTqTW2desTEMACS8aKuaqVjMa6GhIpqS96XLqg26JBtOd9zta3viIWvb
58RlTxzF9nAlaX28tvyul8lv9hDO2CvzANpWgURqmXvOPWttEKXgQVsa7aXL+MpGezO4fEqcajIc
oacRq128RfrYWlFQTGGgRkH7jQlicyfb2LhQxve6rrXkb7Tf/SGnxIzFBFLx8pmazrwfsKXYwhRy
N4QqWeFgWPmtdkYvnEVm7TIg4NByhoNZZgHR1um4X6rrkNXzsW/T6Lrwu2ipewdn8TVPIvEAkNqH
WBvxyGo0/YajNsZwxfLg2jMP7LKZNwAJsOswgKYwxU5WH9J+g5ih21trlmZfpBtcEbKbO/blKVgI
7MQhkCiPavmj7EviKsrlUBPutpur4A1y8LZvxhThC/d/tMD4nWtf8Ku4cEPIre0W2Nqeu4uyJA6j
HKC1bbBTEbzcpymSIRFhFWWM+YOrZVdznbrjHODKlX2z7bGg1LDz4sEtED4ACGDpGTmbPpBeqMuS
QiSPhy6N3KexCgDVHblve6sKxxJQowxif5uRIxa2VJZ3bVK529lvhjN+D+59KgyS17MF3kILXGbY
TKgFS+ibV6Z3hVVD0rXuZhzOdoMzpxe0HfWBhb/DJ7thv1UfDYwXhNZGl45bFY+h6qftLT15XsI5
DjiaJEkKhDx7xq7rovJQxiLf2Olr6xr1QzxPZgii9gezNxXmUcznwgmHeajCpI21m1u1/XVyJy0s
KNfft2IUG6x/+cX14JyQ4FCUwDxZ1zyAdkNu6CH+lA1GhoVDDrNnGBicY50Y4m3q60Z2Rd64519i
unYt1UbS+IJzHPkEb0r/Hj/wwxBreTj4+s0G0NlZ7jyHRqedu6B8FcL17opO+91M/KEmx7Du7aou
du2c/Wot+DsN3tQEsDyUfZPe5cM4hVo6e+GEWX3Hc99Deh4GuivP5EFHuzkihEYMKKX7KCK7CwcI
4Wm/7ckeL3YEfWuqkk3ST86mFfyf9JUpz5oYkIBaAKPzVJ78eSBgwi/rO6yrrnrDlsqCKmKRrGeS
3ABZlhWZkO6lmQKCQSYWT0YztAdEtrtk0pCs1WI5SidvoVZWL11bPmo6hDd8mtuD17YfhsjNjdUY
NndYzs0X2Leln1DJLfHJjwm/WTHRfkiyHa7CrOBjY97q7D6qIBFnNEo61avlj7a14MqxLNhyU6Ch
IK57s0wTITZ98JFHhR123gDWgdvPlGMx3Lo3SqXTdYJkiPVNu8/9+M3D82Q3BSahmCLfLVPsshke
+IKGQezdONJ3wsvfyJWZtjWQ2Q7nTn2XJ7AJSy3Gr8Os7ooJW6U24hElXdsKPZzF9lpKJH0n024j
ouQABpefMxxcXd10L6zx78hM7HDDTh8sw9AOFTdSGM0POQSOUabisWU/GzsUmi2fuolAV9LVLTtW
vTFZ6bOzq6x4OsjKNbYpBJtQ+LiSprdYTA7Lm3bYSBiSW8fLHpNAXFzHb3YdTqvUraW+H5DjHRdP
D1D84pXBHI6UZsjkvsc/fOndEleoFEt/bLn30azvWs9vQuTK+T4KHGaSSMQ7zII+DOxbdnXfjs+G
BBaSqG9q0yQxKgiIvrTwj6qjdNqSIfjMn8oHY/G/A3/me6ERmDBbWy+HIxMDysHW9xqCMRp80cxI
QvOZxFsCPoPOdaPBDYTU3jWbgSXFvnYwwq5xgoAdXnZPdY6Ey6IQGFDzbyYY9Plkz6HOStruSZhi
/vmBzcJ4EWn+qEX1shl0I7oXrfXh2tThl6E6p30mTsXMdG1r0LlKqhmVd/HYZSI9vRDhujUIM9vU
tYGxThkhnYvgKWXtuTMLSF5TjjVgXIcRPp0HXWPPMtRO83lwFlgQdilJ2HGdxyjIlj0aTTIVMgSp
/aKxU59kChEgqE8kJ/bnaRTDWb36OsSu3Z9lCnUKTQ1Pag+4HX77YS5y/8AftzpbuV6dXfCufbeU
1xnP2DPOOss5lWzaAnRJG3U1v6MY0OfToabAiEPZBfTCD4H6r8IImnNWF2+NLwFQCntsjksi2SIH
qJr9fMbdtp/Po9Vjie21RKq6hpSh4xQhX4J9GrQ1V606TPNSnHmKFGyCpmjn9OWbm8AK6Ia45PpA
LS1xrdIuN1pSJuyl/OisDixfWYcm2dUBdt9Hmt6cl77Bdml0Dg3T4bnRM7iLCcvSsG7KlzTrfrZd
0X9+V+qV+pqSxcFCe44WPwR4FIdoDTVU+wz1yl+ba8Ibf+9tUxUTH5qDO0Xj2Y1fETVVTHQ7A8d4
dhdUZQMvfbOKuDA2rV5np65bKLgvW2PMHg0tSAlF5xej+ObgZogTBCv4to2iDZPU+gHq21C210xj
usCJdZNkcyTDRI+iw5LXx7GtMVYoCNdLk9PYoUvUWKxBg52ss/oEmHlQF/aWV8p2FbEHlr9s1MvW
SCq2v5EVJh0kSqxCkH+/lEXA1mq0wWvINTpDdDDPAo35pvLQsdU//CX/Ae7i881GWJENpuOzO6ZN
lBJpmok4qb9VZU7luVkPqqkONmYe/Juvf8r/NRyRZ/6vs0cvaPfzKAAXi4NRjRsyez/YnPSb1sZc
bOdqNgYjRXYcahlQ1OGEuCJGuvRTPLfnsAka+JnCq6HccRhg/O3nX4JoAiqAk6F1d1HeJ6dck7iC
33rS5vZ9MjwWUXWXMQ+cMVsmaKuS33EliwHKW2RaPVGli3lrsRgHDtf8nZc1WggxmnJCnC5PUS0L
5u5F7o0xfvSoikXymfju10b3rcOwwgS648jzFOM22DTmZTZISDkgRPCe+4Z7OBh8+JKyfAmUDBIX
+yJGSDmMJ610M24df76KGV8vx9NaVk3gjAHmDfWQnyNdYO/caSyrEGNd+GpOeMFoTrhQdQ61CZKW
b5lhFsT2My6SRVVl56BcfvHHJuYE0urJHgsiGs202yaUyMyxC66jWKwDoHKFamyTsoXYOk1b3nSJ
qHFgG7UReZWGfR6XNyel4owfEt7vxQGh/bKlChNwFr7B1oRBKlEppr9k77D+m0tUpPaGZN1i22pL
fZdhnGEZpfZWMc3uvanxTznxNo9EMFKTdpbu55SJg7d0RJh39rPnifLALVAcI3D0t7KIcExIte99
ZFcbXE4HGKMiv2o6+542GHZVnojvcZW8giRtCHK2P4ZYPOKr6f2WAjyN54JZaO4tj1i+FHFah41O
+pfduj9A5n2wAOYoT+/6I2DJE6VBNC59jdAKtGRbxm12MjEu33rSXo6YYS6HhdLBFpamtV20rt2x
fNyW1Zge9HrFOwIQqQKktRO9e4XoT+qdGJ4K9CRWWiYfkVa5KMEpJpjPWaWXq3gl2emWuzy1o/7R
tcZ7MXY1JtcIJqn2U4ch8iP10wAfoLHYYt2bPYo0k4hbs5lJatfNMr/UshovzorezVB9R6upj8HQ
aK8kKO9EYAGpotjbRn2+m+I0foUp+EOQV3RvN6b2YumORgqDPu78XsJsdMpknzeT/9GAXzeBD7e+
jeYLwGe8zW3slAYqyEeM3bc+huDf22C0Nl7mGTd2ANapqZL20KI9e07sDtU7lfDfDS60TpD+asi1
ZT1tWI9BmVdrhIV9DKxBPFp1BLShieJnXv3GViChRppU4dK4wTNs42gfJx6C4XohqmnJlhsQw6/Z
7E7LLLrnse38xx5ji6SAz0xecXPAUJrpSNW/cz7sWdW8M2ppefjV/hxWZ6pO1VYHdfrXu7/6/ucl
1LC7RGqej0ypnWKQT9Qfazbu58tyJDVXtdUr9bwZEp2TVPtfL7/Gv05Xferwnz51HdU3G12xtfRq
Ctnb5XkIJbjiobq+1D2WMMCpf/dag82CYB3PNSi7O2K9/mp/vvXzKGbKgJqj7eNM1Gd1qNbH7GiX
mI+ptt3Of7cxQWYVOaR35WzGT46hczv40tpAIoqfVF8lXWb31B4Pqk8ddLTpejJGd59d0s0eYqax
rzd1BACebEzhP/vUQNEuDfWd1TJ3vfhnX6q1axK8fvrqY8e5wRPdupV2buwSv4oPToVjdanVzlWv
bP0aySDh0Td13xvfeJMQkZ9NXZvOSyTkziXH5rGcF7ZP8Rzid19+JDAuDik5gkcKI6iWUSeS1bY1
zGDYDk0OlhIV9245tHd2mh98nrEXAiFZIi1ZfkI5dsjY8l8KnD8PmLu8Fk3uXZEf6juNbRfTSuze
j92UssLX77OpO2OGIi+EwAqSWSByw6JadlZguGRnSPzjyuW78HAv5IsOngH074uu0T/wWyu2YnSL
nb4YD5Sbe7aYPW5/ZTZtWkzyDnZTUunRMWQyTIRyLL232TDor7U3QhjtslVNAZKUEzNEklFsvafV
L6vtW3bKEBr72HlbRrvaSrRzT3mCSUE1lT/A8ueL6mpis78GuTypljogFI73LdLvrTpf9XW9+Ro4
Q3OnWkNSLlSYpvuumwN4ap3YljIbnwoRFchgk3GnxeP4pPqSksUu5KiragWEO16SWv7GhuavE5YJ
x2NQSTgo6zXUQZp/JqMjHtVlgmpJTjoJeOHXCUNPaoCtNflJ9dXct3edFl2Dlhr+XG4n1LsPxiJ1
siCzee/58QpPMG2rvthJHmVBBVV1OeUA6zYvf6p5XXUl4zJv9MowD6qZzm35NIOKf16hIEnZhKik
OK+K5Aod9CGtUu+YtsyvWLb8Tbr9PKVdWJ8b0bev/v+eB8RfQIe0zL263teJg5E8T1Tj2NnIcYOD
U3mPZaB9sqbVP6dOplD1qcNQ6uV9tx7iVIPOac7L6vmENOefga+TjWzxjpWpP3x1qVdzHpX3X31+
Kn/rQcPqp0mC0G/a9L40KRkLMl8/X331uVoHiaAJzuoMjQrT52lFXOdHzYQM05mYV6eVTaaGLrvX
GCBoF7Fm2KumIUqJqX6P7tpz2lcRRSvJZ8UK15OTUchjKgSk6rU5ir4ieBaeCVZN7L2E+2oFOfy2
0gZhXps2RfWj2cLc78befZ2KZjwKjRWbGs2nNjt2TTVvYxut/NC53jlqWJS4GeicrhkCk7TcffGG
gi1YIN5Uy5FG9rzWCVQr8SP3xbIdXJI6+ai6yj5mNSGr5U41YUzZG6IAP2p8HrbmVAcvTjJoWIIl
2s4JAv/FYGl01AsWdapZYvWC/xqLHHWyxXTxgILhogYjGB0v30z+rYfNOFvcV1X1oK8XzTqWu10Q
FHfqRNJtWdPNPQE75N+Fqm/kybMTLS5UAfv7IKkGRDQ88ib1YFPPJt/0IuDOtYzTDchFNpZrLkcv
b/fCG3K4n3FyKHALeYnHx6pq5D7QyBfOx9X3cnSfAQkcir9GvythZb1q2QA6levf+jjj6T4X8tUx
ppl1PrMc2SM5a3HLuywJcmdvbQ7aRLEliN5wFSbJYcJDOOjtg2rV1di8eNaJ2THZuUQierCCzp5p
Bsi3MhyNi0i8thNIVl5TkkJGYx6NIvY2gprAivJ5mwGmyy7J7X4PjLViYz7Lefk891axsU0ZHwNz
664qVHeNFVEHMz9atnaziuZbb2okuvj1fONDY8NRTuDVOXsXzUIWmVI83sRuhdTQxEMQ16zye1cM
D1FU6y8E4inGTdjYQfQswbWymrW6rtV8P7MBu2g9qFdiXWO4pX0fF3H+2WVMUXImuf0pbfOfletb
x5Y0hKtw8IebWeJeZC3fWXu3P31bXIdJGr9Ja9hnQeuwWbq18xKyIC+oYXcddAknCwM8er/FK/9a
FE0YE7HwaqftKYHI+9OQGMNpDzlpGE+mW14weC32pQFOW2hpsfPHtKLonXxj0VcfBh8hg+gCgc15
1j3YQ9kABLjJz0Z81+PFPQStsbLzC38762CERSpK8pd9QFsdZqy7mI9LOhYvY5+u6sJcnFUzr/Eb
hTRxh/LefYj6mTpUP9ZoNazpIWnsVV+WtntYwemxrfEIcbTiSGoQWQC52xwB/ZqdvcrK2ZlbTyz9
+fELNUgKFFtIULtUo9BPUSsPU7NLAG/c0DYfCa97ihdmIIupdh9HZklodAHrSzOqV9PrSBuSxaPD
bu11WHzjsWvNvRrD+jS49EQxh5P7q2dyfrWFFzzLCpd3khZeB8eaCWMmy3cdmzCCA2smHHNt6fgt
PtUDyP3aGigWPxUEuqrW3MjqqQ2yvYgq57UrazJbC3lQY33g6I9e1Bw/W5VdP3bjQn5hpmNrYR6z
Ol+ucj10+nhZ0s4ErqFV9e2wH3zNxcvIdK+TaXjseWcZgujgGaA6rXUkdXjGzLO8SLNxr/poMBrN
3bKzk2TAsHZtqyF1oIBJWtBwVY3PS8m6dSiqlsCochTHcZDAkq0gd8t3GoFgCOcw1SzXH0ARwOXd
K+2ZqgV0IppTZ3L24uvLqRfzy2dTjRhNNZwTJ7vKfHi3y7Q8SRCv6zDUfx1wwPR2xJPVm/8MjHow
3Zt8lK9zO8szrLCdjDqEQI61yHqVpAMMmswUwwA7im9W5k97MSCmNHI9vnEnIRJwh2W+W6NwVJ86
zydh5qaafm0/oLgDZVjf/9W/1C32RY2r4csYNyzlImMr5kigOOVQpF0BwRiJ5ZhXFJHXvsRm9sQI
KIbO4XYv0ileq6gWV9UKgjlaqZUEW6+DY5dqB210UzbSRf+iu4V57xIfAWOkg/TCGTW0VDbHz6oh
GmpM2J4vd6ppdFA5EOPlB9Ws5iI9RWMAc3h9Jzae8raMyecPVl2uM2+SJo+fVMuRIxDriCeKaiZE
iO9cewWi17cL16nOaDHcUDVz03MeGiS4qqU+Xxebx9yVzYP67HLleU1OqhHLuH7ulVg0m0a1U82K
jHL+NQlrV83AldggpRhBreeqqyXR8JBXQLwUlimtOUahb7S6bc4uxQKA5LlmrrbL9qi7VIZiMiRf
vamcwzSOve8QiC8Nr4g2435qneVPcIu3GST0o+qRi1CUF8/ERfOoZ2kYEvVYXWFw5MeqdKNzZy3i
EkVacqQOWRxLTDxvpkzfcuzZfnWz92TPxH57fvWrkKVLcm82nY2KbFw/hX0D9pP8OlGIb0Hw2RgY
sZ9e86lIYeLE8YUS6SGdlhd3KawQO07oG1Xu3ndLXy6hrA3+vblTh1ze1EFz3fwGGkowc/Tdw+Fx
M2Qo0P2x/j/GzmvJVlxL109EBAh/O71Lb5a5IWo5vPc8/fkQtTfZeao6+oZAQjAzQQhpjN+QT/PL
DsAV0HM4dCoamy0sFrcZroDlp3NVlz9wX1TOppaOr2Zb0u2GRw1b8Xfsu35mk7MlQX/XjYV3CKzg
d9mm8UMYhejWJrZygKavvhdmpDFpbQ6aI6y3wDqSEku+6NPUH3QljPaOklx9xf3JdF29GFX42wjz
H+0QGKR3SvukgRgly+bgv4TQ2FBFCQpMkB/cQI+/9ySJktF0gCKVJCttXuy4HNydCEgvlQABnvP8
SEQ+IuWHd3aTRXiIoE5MlkD7Uk6+ezJdMp8A35N9GSCPadiAlXqw8HXdeTfzuwPr+77PtGddrS8Q
0csNWSj/oOZExEzkLgm8DMR7Vebmla0/DMN3gXGG/pQ3lnMa0xb5wwGAcrUlzqicNIW8Gpym8gB3
XiAP4umXn0A91PuECNgOfSVrl1nZbEc6nfk8IrFp+d/K1KleJsFHmyrxYJO4B9xtB0RM2SjGENwG
N/o5Znj3DT3auTj2/ZmgwRSNcDGV8+ut2QXNE8lb7WhiPHzxzYyofFg4Oz9T9XeQnz96Myr+GKhg
kgv6HbZtCfk7IFifF4hD9E27URGpO2MA12ODo4WPJSgVWZKb0my0A8R5gmNzC7nxCgHSZXCvHmSV
Z2RUNGB/0QlsxD5C0v+h0wz1ZSS1uncFuW5ZNBFSvE8j906WOtCFL70OGXuwupus0mEfHO3QKne1
E2svbqc3oDwBEM0lWaXpJoJvTRJf5Anz1+es82Vm7hKecs2b1T6L9mX0gLQaYfEkS1gb+fvE8XBi
mQ8OrGzIVzcXWXKF1r6ESgJCwO7GpU5gNXHu3MyCRcMJcsOk5MCrgUvlfILvKOM+LmMVNAItmFVH
j60g+zAfVObN0BP4UyANnGULQt39xctRgVov6TvJBfHVePmb07DPt6E7vowR4Y7R1MRL7eGwlVXB
JUkDvnR5E/2xGgtdaeZOz3ZgPSf9rwJr1VdimttRNwccLjL9tRiKn0GM0IQ8RohW3SJO6Z5AjBqv
loYtntK5/V62zXThX0rcTrbyaK+S6cHF2zx6xiPf+wIwTDWmFzdgBgEVLXyWG8RR8n0Ze/k+/m+d
GENc1ksX8W5LhM+jP4Dy8ly0v41jEoT6i5O3+ks8KQz6YFrOshgpbnvWJuAhsonWW/oLH7DRTsOl
fYatwHZApfVkzaeXfnUA7u4hiA63rVRa+1lu4qhmtKv74Wz7kf3coI1+P0QKNHMBAC03fNjRGJsc
ZWMigsETWnKsabwm24L6rffcoGEPsPnv61XtnzxVvD3MfoBRuG88w6UTOKXV7VKUdY1R7SqN75ks
4YWZH6cSgN1SFB5nTenRA7jxIKsGfSKd10Yq7hCl/yLrxsm7aBkvhixVjdKdGrPKacGPyk1njQ8F
4JC7pQoWJMZIvbvR7Sx8tB1e8wbtLGsUxobcLplivfef5cZVg6Oa69O9LA2eU9+HlXPMRRLG26me
o8BVaW/k0TzkK5+YgtBZHUeHtU5349+uqvLR64r6SQthlf22sagcavVZbuhHKHh0ZKvXOs/o36pQ
HW4o+qjPONRHt0qzvq4NYtYpKG/U9XGtc3C9aoblonXXI1iBjNDWHKzxJsLosRnc9J5vYHpPCv3S
QYK4yBJ+i5a6kbtuEjxrjdGcP9TJ08w6/1E1nr/TijIF5JPZT3LjVEQJbQgBMNSpK1QFkC65mKrf
xXBUX6rIK168uCC85kbhUdalYUasMgJiHmR5sR1LT93Q972zbGzoWH3mqBTrBvCfQsVVKWGY3ftt
WL1UU/HcECi8Q++1esljRG6NQPG2KnRQvB76q90aHTeAgwHwqR2JVJBSmlW9qGMVPdSRc5YHZRV2
VRrB+9o9a2Nf3I/GcLWqoON59vpbbfTFxR2qFlTQ6Kd3lV/ss2KvqH2xq2u72mmmPwE88nBsV3T7
rouhaESdF88uVnvswL7UupfDh+9uXtHdmZ2PYntATgpewg+vjQ5mgOBBbLLSyZkBuIVWnobQ+jU5
GQi26qx2PswJJQDTrXZi1zAH2dbMPjIXmxqRbiZQwtshVCCSenzNZbYPfAzsegMMuqr0FxATb1pl
h0efDwIBbhVIOiDlrhNXdUJrrtEUneQC7CRHOSaDeGfdxWADemFX6Op92iZnPI2VW9kW0GO73jmn
HQQ4XX+L6j5i+eewTgbtmXaB8zKlpnYZyWgT72gIJur5Js3GBs7URh0wZEWdmPTtiBuAW3Txppn4
RrIYvlO7Jy2o3cdZhG+ExGCNpQHv0ddvRh2pBwXH000evk/T9EpGaBc2WnHIrca5dqk+Yss1766b
sUcB3tLLK6JlX0BYDJiZNd2hsAPsQIXw7rvsF5cJLsit6Bt0n/utbehkbnNFu6XMVVNzUJ/0hCv3
ZTpdTQRn/QCQSKrg3BcLOHljfKq1vrpUrVftcSHsd7Vt+7fEqaad2ogv/oB/AIipdu9PUDTUqXgy
gX88lcJ4U6KwPKWoNd6QSQRXwjdln9R2cyvynCiJ6OFvTd7WL8fuBpDg1FYIMjZVvM2q4uimg3vO
9LHcJcwbWFoZwUbHlGlbde3JLGdEoN9qe6O34gMA4R9INf01e1KeDLLkW+5WtwUO125RZyOCR7+x
agW4Xtw0V40tOgnAtdCSYMXe6nztdQu2jfqjjMUIr86orj1Ag7MyBzz0+knOqLV5Ws0UhW7UkgdJ
AoRZshjJiLBv1DeR/tVZyn2SwPNFHGWbRE+gl/9Mjl5eyL+pfAnjCs019TLmpfZswPAw6Pake62q
j8Hf2OVWz4Lw1malf/EHZhipxvs7BvkWemeB3F4/994iJWRld2hS2OEbfq9MMGNiqFZZVcfAGn84
hurcBidutoQCm4BQ6AJ2wKKL3JJln/0uwBHCh0yjZXhf5dUcKfkCESDb9lH4q04LzJZD48S3vItB
rCBvVR24oX+qBIuYgTA82QdMOZrSfCQwIjYR6LKdF9UvrlPDMXNqTMRUPT8HFeNgpBjbqe/qbdES
E6iyRzRN1VsXhtqtmTe2ge+hDQkzyTaB8L290YLUCzTBCkWxW8Zes977cexsAWUdwtz/pZB5QIkh
RFGIUMbPzuyL9wZZcz7apzbDDc124DQJnxyIOkBPdZke3/k1QJ7piRVJsyXvWRbGPe7Y6QY3gLck
UgN+3jZnCPVuhFz8MLgE2CvRjmSF/WeEVfh8NiUIJU9tweEb0W0AebnBfYlZBYvCNlbh8BgNwesp
8Q+WO6vPlt0v3/FSBMp04I2OSAAxGBnAQ+8YTDj+CQjzm1aDytT87iENhsB+97ULnK+ybKLO9sbI
GnWL0HS+V/MWhHKrYMCiqQrykejF+L5HYqFwXsZyfB4Cq74Raky3UzsiipY2D7CXn4k01xsTPfmz
OwpQoMIzz7blXBSvcy9K7DkXc8bplFH7V+24tyJkmDVqhWEsKcvThMISTpzfe4Cox7Jtv+N9oMMJ
tvy9UsTjXY9X0c0meJzPBGI/ES+J7VzBP4zMsgePO9h/H1i1E93wgS9F0V7orbepc0gUaVQSqGh8
g6xbYZ5Kp8w3Zmw1R6DrOaA41wR0w8fgAJn5YmckpUSO5hbSsS+F2TpEeXJtF0fRsRgb49hVpfs1
cV/hMrVq4/2crGoH551vqTtDZJSfod5tMzP1LwJf+a0o1XrHSt09dQDPjiY4UHAnpKQUj8VbC+He
NnOCHqqxY8545w5m/5j0aBTZlBCTifeN4b9mqWJd103Z5/ZStJj5n60Kilg1mfemx9zR7U1wjE4K
0LN03YPne+42cFFf0xj6tiyZN0L1eRU9Q79OVUTalNnHryQT+8yPxwv276cWoagnLfJ/m7NDFFSd
G7rFsjOyOuNDPG9m8RwjG7SbalTNU981430TzSM3Jbfwm6cqZKpbVsmx8G012CY2jxFM2FlpWH+0
XcLMwwzf40Sgc2jkj6Y+WIchC1l/zxvPuZvcFh5ao0X7un1K7Dq+BCwPLolnhzs9hwAAGzu8mpbx
JHwd9oY70KNwDexBXBHfi/a9Uj1N+BwS2GNx1s4CZ1p6khgwa85IQxUGlmiYs9cVCMz/bpSWfFGH
tmnuYpehB0hqeQVIjSF1G8Is+DXYyJ7PiQBlEnvh4Q6K4RYcCTwlXTjWfgcaa/T7kRWnx7mERm4I
Sp/pqPm1NsZHNZgGqB2etRtQpdmOcxGZgnHbGTwsI3EAmtlBAq+kRXpy0kAXuUZ+BZFx6kcYKcCV
7lujfVIa/J8yI4p3Ai/GaSsxc8FM4DfBn+3tfszgFEzO/ZBoGlPBNn1wSc1dorp8n4AbveG1Adow
/yvow+RNzXCJcZtfTu7RuWWUwJ5DBdUkWOkkdCjbdbQ7uRn5hAGwcpWdJ1ujAe4zqZRbBbCnB1Jg
rDLjIi+D+eFrWPnZOY0KhuyhtXf4PgMPIaUACC6ftjmKaaGdW7wX1tZgyLvrNSi9FUABpQVYFdf8
HpIj3l1EgPUUT8F7gBQc4qOH0feKnW0PENxnvBEA7V2s8XTR/00U1LeqP6xrmmvTp8dqqPhMggqM
bZyR1RiSUAOPs6rOdvAtzwr9CxLyKHIOzyL2zVPSK88TQYCZ3qoeS2M2Hoi+q61+itwhIFu/c6PJ
PQeheR+RStsmAlmlRs0Q/tNBjFtXxxDjTUui10FllYqVPDKKAZTh2aSp9NC1iWt+DyjQ+6IA4adV
e7BIeIPlKqxFOCIZ/7S9rb0A23WQxlZGFgIG47Q24+qzpKt3eWK5j7AA7Ad1fJ1A8D3qgBGszK8P
ZRR/KZgYIF8ZAq0sSKbK4pSIlDkfPvZRpijHuHUC5k96AvzF3GV+q2/LIu9OsCPy19ao6tMAW2Qr
iyK2a/DGlYntpFLfMV3m/2laaycK/9doKeMxj5LpivDHYzcB9jYcK37wkXJ58GutIjOMFKbd2cne
rKzyWEAD133YGUqMxFzKnzczNZweqWA7IMmY+xt7GtI9q+gHnTgHo/guTfF7Byz2V2a9YlrWnNMZ
M1PMuLoAhMXZsB/CGTda6aN6BhgRzEhSuRlF+K4oureP/lsl62XzdH7tqkvhc1/dBjrdJs0TthLo
WQuQ01pV+jvvMGIseDKD16gGKeC9DLWfHHzovFajwy3qhxeEylE3xPNu0dWQGCGJG0oNFgxOZKPk
PQtuyAOtl0CSHH6MTu1fwGWZ057JKn+J3JVvtFnCJTvJ3XgiggQLi3+vr3LQvk4jUBAqlOM4QwqZ
y6aXvANu7dd4PXibWNHmOAK1PlisPVmVb7aS7WLVx2j1l9H1oJjnG1fPV5R7Kz7R0mJ12kuooqwc
pnRMT7JlaDfcGWQR/b/Pb+aLyFZaoI4by06TnfwrY7SmScAifDa7+h39Wj1KhRHb3UJy789gOH+2
8/MbjNA+ZahRyxyw3MTy/svdiCUyKS2M72QxTctjUCgC/5n5b8rAffp4Z5zkT8o/AwPfICx7xEm6
co+f+i95XjL4cMznx7g8YVkp8VKZR9bFnEmja91QiPaI1AqeTIA+Fuyv7A3QbslQD2My7FVR/SXx
wHLTA6NuK/h1xFORHEnL3sKMqLQTxnin3suk94LzClT/ewdzce/WAU/UQkL00MT1i3z2Vuw89MR9
DlOlM6ybfYjeHlN30lv5JbFZ/jUBmm3rQwM7LIBQ1/5OPi75NORegVVqvJG7sheYgfDIK7cbN++y
C76OLugzuTtvICLQN5RjiWU4Y0sfTwARgDnjWGtM+w+78mwbRwqQyI6eXZbdKelAQ1nhSf7eUNfE
qOtd1MRfpkFc5J1b7hLU0k1uJuNO3mt5V+ImZ/3faIivzBgA+UzkGXJP1i3dQZblRk9wDKnbAIgm
oo99+ywf/NI15a1Ze4M8UhH53JRg2HfyVsg/UnQV96fxc7Elgs4s1yx/NLNtCHKXy/01MrubAF7p
h5TZAL3uRSuzBqZtcMgmiM6NGJ/FPHTIz3YaWfZx8ieQwNjxbVTonCjh1ugJmXGW/38//OFvkLvY
XkF2F4FYWi5PDzWZDKSJLnZyCJDf9xa58ZMFIGt4TuDyLjd3gVN8eGs+gCo+30GdNF4ewpqc6oMe
ZNq0j5zgu9Km6n69wwyCF2E7ULrXwUXtHlNMLA/yb+m88iGxJvWARmM3bes0uDW9UIB5zOPQ/FrL
M+Xev9a5bTEhHBDEO9kTuig5MIVh6TJ3BDEg7WTAsV67z9zAKicaGAK/en88yR48tGZ/GjOTZUm5
z+we4yNnBlf+6+9aeXL2ArDCbqYDV5gBKWvfm6I7R8wARj23qlnehuFtHpZlT5LFtS4n+jOPSKaY
7L1nlz2YleTR9hXGSNlebta39UMXXXbl8al0+5NbG1vZE5ZTsBU4Ku9NTYJAjoUs2OsjCt3n9Q1f
+7Ksk0V/7oVq1x1qQHrHwA4P8pghO7tssZ7/uQvKsnxqcm85R5aX3U/HZfFT3dJti9Ky/h56sJUj
wZ8YZx+u3CYBHpMngNw6C4Tz/OEQLkRTX7BQHcUBHwry9MwL5BPvLYExqP2QTc2TzdyA9eFNELGY
1Byr5vgpA5TSV+3VnLGq01A8Zb3THgxjYipRC3Wn+jmxmw6BmQ0J3oPkHYzZbBdpTH2188PiwU7L
Dw9e/qrsB8vrtJZl5dpN1r4im+R90pw67AdlZ5Sbah6u5Z6IoS8ZEZwnefflRXLwjCOYFbpd50Gr
38q3BFY7tXL3Q23v6F8zExEluW4ZcQ3eQ6r7ZkkuRcANayMlORMHhxoSzfiGIRZvYQfcHRmTvbzH
ciMfezRPTxDKZY08Jj+yUVzcSE8P6jRcY6NAoMxtT3KQ0Ri1Gzi7Beq5uyD3ly+A3vyClJ+e5QXl
k5d7jPTNzIaxwv7X1LuPmMU5C2bZi60XD8+zQyZ7xDoYqJpqnzlv/ftEM2i7boR4v97FIrUZSeP5
M5M6qbnzTOhCklQCL+AruGSdmbiL/KhsQm4NyomOLsqgmftFx0xOtsDrlsfRsc8jwBzyuUfokWgU
h9Y2xTFsmV0tq6hQ83NybkJbBmG41PeVHusHeX35d3lWOJwb8TDpWXNQDf1JPtX10cq9rG1/RvoY
boY8R+kfCvnfC7R14FDkt1+Wl4kdy9MCRxqWD2D891pqZbDzm6y/Q5DdOAFNKy+StdOHbXmhL/wp
gjRdnq98EusYsz4YPtC/E+iZxuhWOxOCNLIYto7DSc5L4DCC71AI3BfcMvlkZLf2VWKPJvBgL8c3
5L+DuWywjujrk1w69DzerzdhPSr3ZJP//VLM1QbYS3fyfZIzBfnHyOIyF1/Lcm+pnEJsP5jQIswg
J7pKa51UPBZlE/mzy5RL7uKwyau27JLX/htWv3wo5d/5YZaxnFtkzhZYwI2EIPYYfOjl/JXkCKFr
+ZpMOXIwW380vqO1Qjw56OJTXgeBupfNl11v/oKGgEFaP1nmcbKnyhndulnrxikl5aChFKkBE5sn
YfLfWTcLSlKWP8xll7++mAaYOHdDjq5bx34NPP1gkaWatuj15iShfjjyDzGqi3CEepY3W07q5N56
79c6EkFoXvsQQNbG8tfX4nqu3Fsf43pgvd6nc8PsrUWogzGMMVMOnC1AgOwky/LN447HLOPn48sf
PxVavgmVXv0wjZSPcOl5018+RPuz7K4hSrqApudnELQtkhuyp/zzrjx7GaoA5dQnp0h2n6kgPkyR
dQn3iRMiCR7y6HpgXQPKA3KztpPF3vvZa1V2Xv76uScvZI/1nVnmM0tnlrWuyFryJ/997+Te0kru
fi7Lk5arfmj1+Qc+n6VoJDYa61WbkJqV48o6e5Dn/lPd2kQeXebZcnfdyOexFuWePO9fr/phOSNb
y4affuqf6j5d9dMv+fOAj9Fc1QYw+uZXHA9nchXltKxV5QsvN4RSIGdCI2LxPofZ1s1aN6V4gkK/
o03Z6OwujeRwKy++Nv1wRO56hg9CiBT80qPly7K+8Z9eqvUFWl80WbeeJs/417pPp/3T5ZfXdcpm
cn8egfYbdg4ObUxr57mw/HCtm2Ulu5Y/xCr+qfmnumU9MV92+QV5nU9tll/oY/emKf0ftXWDrRwa
5BpU7q3faDmGrEW5t07I1saf6j4VZTuvQzCg+6lVSCLEuQWRj5eT3DvTW9mFl11ZK8sToWyW1WmZ
HoSbv6zDO2AqaONrWZlmGrksy5GfuZBPRMlMTWcJHXm+2UxbOTwQ/UeStUYZ+G+62jJoWCoxBDm6
5MUECRPxt518knKzDreyKLuCLRf9a5u1G6x1n7rQepnBrxNCFg5Mr16djF1ri2TayvVvDMCAcFE8
vPpNHx6WN17elHWzDKtrWd6ufy3KA+urK4s+gZS/h29Z/nQFWTelMdgJLeY1Wgf7ZWK9HJfPZz2z
xquExVt6NgmM6HOE5MPKcW0mz5UbOTFYi3LvUzs5iK51H/5xeeTTKb1bKvtJvwMV+FhBpcA1QLYg
Uq5rIDnmD1eBI17zIocuL43T9CTvTBF3WXqaVHtTp7Z5kk94faLLu/8hmPlhqrA2lXvy4Yd5R0Rv
abQEuTIb0RM9CpFJEWhl95NbkI5BzUUb7+UrusQpZQ8YJhHVX+WL/HdUq1L9PdbZpE5qkoNZlp5j
JIJhiUNak5uqJlu5Wcue6SvonwXmpph1h+3JxICMAXmNfJhC84+G8K6Ss22SAAhVtGvkXZXPpUqh
Mokyfy0ieCaSTy7mBzw1iO40Szzz0+2XN/XDI1qWrstdl2sWubu85iHJyck1xr28y/Jn1438A9ai
vLGf6pZVnTzymcy5tpSH139JBIHYWljrbbAxxCrOz7z3No+Go44Q4F7AmKUI9QwB0vyMzyRHTUHu
TLeR6ZmPui4wTxHHeDdV/kuopUdtvoYaV+ld4VfNRraa2nQ4KVNh7NQuBaTX9/mmDnnV5cZNHWNr
uQA8NTBFtyR2DmoYmNkeySAMl1nZ74lKghoe7XMt/PoBTha5ZkRjIZ6nNu5FkXpLvOF1RrQ/+8jA
PsO/qXaoxg2oclCUdSmCR2lMeqIaUIGIrDJ5jlwbZUGjvRsjtBBsYAsHQW7/6Jre9JiU9U/4jqfO
0Ir3ITNw1Uq871nBlLzCB/7i+SpI8bR+7dzJ/MslWk9m1/NJOGgN6jh9v/HrqvpSTWB6WZIXb0JN
rC2KOsCrQmS71Hy2BTAIJU+ZWaLfpKq7EolglKEKcNwYMZb3w3yEUBJmAj2OAkGsHevcKu6nMS7v
5Z7cpHluo3uWZQgLE4Q388jfFSXyQ97YfzNInh0bdZbyS9VSx44EJY7dHADeOB4rtyiPUL1WIXzq
HkaiKgqGuybNwQS5Tc96uM6dC0gN0msuwfYG1a+xG8PHft5AdAkfPTX+jqymcpZVRYpJN7qLqHLl
CJ/pJtka23+sUcN+VMmEPiaKpm3HYfBZQXAgslygVYnFvcywFMVDdjP2fXuvxa37MM2bKgW2Z9G3
YFfTYj0QiDTZaoWNK1pPdsYYMZsbBoEujPd7jMPpfimB5kD516bPreeXoek+oDITbsug2aB7qu9t
zTR241hnaLwBps91zbhYNlBnYK3aTlgibjZYwSODgQN44QbFrYRqd6vnzVqkfx7jnBhqj7SRBTet
EJdsMhJ9qxm6dpGbfPT/U5l3pbIdXVjubpAQbEbU4LXzAIw61tB9i/vsq04qHVw4dH/eLQM+M8hE
0Ap5iUpMN/0m3fklyGLxbaxj0AoI4rz6QwrsGh2sh0kjl2yOsXktnay7iC5qTkkS5fc8Ag3Kf6M+
14NC50oT407Vu9cK1aA7J4wfequsob4q1XPUkTiyEXvcy6I8QCr0Dfn1bF8Nmw7jjs04N4+0BFO+
CCzXfB4ZbKpsBdotY8buw8lm9t1OJuMqL1XVhnZvu8EJchhOnSmyaAc+OOVu/QsaP/4TBFO8XLfS
p+ahbpt9piJrs/WwWO789AWjwomgfV6zVraMK0SL+hnueXdP6PgsSxjtNs+Y1kGGSgfEmuYWss7W
i88nxc6r6qDHhWsgQG1oP0Qs5l0FBt0N/bTuVvWElYsEtRN5wEbJ4owMZgyajVshDKU5IrapbWVR
3p40UedPlQ0mbL4/1jAAdCnniV50tIY/y7+TxJl3tPIKztl8/1CdBpGXji7+9PSZoTdQTpG7clP6
Ewz3tSx729AgIfmhUh6WR1rIHbv+AeAMCDy/34DrwlKhKBmURPW1qvzg1Fm9j8Z7UH4vioM8HvVB
dUgEqk3lpNgErBUHt3DigefaD/1bO2/6GN0TR/eOHw50XYKdzLvvWdEeCkN0LYYUD8N5I/dkncEq
G8sGC0W1SAtr/Ab/paE8ZWm9nt0OmAP+X05JnB58haodP1+maXNEbp+G+0IlGrj99NfJ1vJHxrwQ
9S1pZh4FaUfDbGDAokh5F86bDIGJO1kcPQ/FwtDrIa+rEcH1+XCholy+WRvJPRz0rnz4WvLInBw5
RFWConTxxBgV5WK/m0DxUZaSRz+dKovyhxtUR082QuDLqfLXPpyRCmPfFgA0Ph+Y/6qxiCA7Pk25
9TXBnhTk0uQk12Ysk6szhABONJQ325Q8o0q2Yh/ngfaiFkF/c0T1Iws09aW3cvVFBNV9ywB7T24a
pguig3z9Oh39L7tqxNUCWvLupFyKZE5xl6Bm8B6Wyhf4yP6DPGgU/p2XR9ajPAZSeJ9AqHvO5pZD
9R73mvGqeWH+psVn2YRvTvqi1jX0y/ugSsZb52vJ3TBvEPcT/caIK3atetowZoPGm4uyDURTEjme
81uNe9xLHWKXMJeS99St0NHW9GYri3pX9ycd19RdYZgo4m8ss+2esbFCusgcxD6EUPled9giqPD1
jjO/8h0oWLGzUs84DVhmPhbW8AqEpv1mFn9NTu18MRWnuaRFiHSSJdpv9QSQQrXN7BERHbR0g+6P
b1vNNyBbYjdFuIhbtfeqAT5Dw7bpwXuyFwXNfsIaFr7wf6qgRf598FOdMG1Qsel0K3q32uPXVqAw
Z+evqWJalzppRzS3u/xVwJh+xvp9Iw8qwNheQWB8gcmr3skqy6vJLzh9cZTFATWJs+aO8VYWq8gx
HieydLIkr9j26p2K1puAEX31xwlcQm4G+rVCKwZadOWhwmZldwTdo3YHFg9ZT6Rl96XX2xd5pGs8
d29ovUm/w+1k8hh5EIwJ3zu17LZwfMKLLNqhagFTCLurLFoYEeEDKbybLE7K+JfDN/9elsYufWS8
zh71CHyPN/inIOyVpyRt1LvQg0YceNhV9Vn5CNBnj+xE91S4zVscNeoVsEL/JETDqxKhKl/Gzk02
kPXoIh4KpUrvZZXcGKgchRYEhqoVGK7muMemlv8km0fQ0R4z46mu84PTOiWGhdUeGfPiao12fg1b
yHKzWHBxVVQ2dVs6yMyq4y5yO0THrbB+CDQbK/DRfEUhLPmmmqW7RzezOMkiHB0g9SJ/L4wBSUq9
A0swN9O60dug6QeqJhtwV1YbgOJl8g0UdXqEjm8fBLmPb5apXzNHMV+MILXvitgEYDE3a0b19wha
8synTbtjWqfhRsSeM28mLfG2RPBq8Lv/qVubyD1TaX6XndCO/3S+aADAtFb0UA1TfT8oJXDp3EH6
DlSXwZfod6Z6b8bQW++1PaAPlIn8lga6hbJxmYCI66cvXek8yaaDntyqUHe/VnWm7pwqMu+SwsWA
papQS0EX9g060k8F8at9lG8dYEM3teClcobor1YDIGbqTv3gGq1/USw7PoZJoL6gqlJt5OXt6ata
uPXPlrwRMCIjQodx1E/EbAtUdwvzybXQHOd1txG21LJNnFY5yrhoVN0KxtSbVQS7zhPRpUKc/O8D
Sxt5uFhr4ZEAfkbGf6dOvhrt5PEA3ONNXi2yHSqtEjphaRvnpSgPC1eLhwOvdri09DXxZBqxeVSt
Hu72egnTNq4W8PKLHZjKPtFygS1Vb59M8L5nvG7qm6Yb9sGK0/FxxMdl1zVq/cbbqAL9cezvzJ2f
0OZR/tTuq9PHTEmH3Dw8vVhNbvyEk4hYpME4T+/jpU1jG5KKP+2rsqzuI9FUJ0Mv+0voNCbuvl6B
LUFro48FWJWBD2amKJDF8jrvW+QPb3FoKL8VkJbLD6WZhlRcbv4ak/6vQFHsr5pVp6gda9NLYKEN
zhTFf4BC7RzTWVRcVbzk2iWReSQckDw4UIHAONcm8TMGMsubgm8MwN8hHyq/hI8PMugkZthMwmPf
MX6nKCOLtnv1seaom+euBbOMTnH96jasCduu1B7AbbTAc3BYgndl7wiued5JCB0PqsGeJQ3UBLc4
rU2vcs+2K1KASCDctTGyLvjXPGt2775miftVGyPlzuhcl3uAfG8VJNVFFlsd5bnMjtqziDqEqTTm
Zee2AOqW14775kNI35R9oN51ZeG9hdX0TZi+uJelaUaA28J8kE1dzb6Gmuk9ylLQ+ccmKZJnIxfe
mzeRS8zN+qXQbfvNOw5ean+L+FQem0FtjnbT+99zcaz6yvpegMjCMqesTr3f51+xudt2Zug8s468
YfKQ31eegni+D3mj7QJts9TNB8KcjDPOujOTZTgidjTyEiG8pof6b2l3aCKmFth++7Y2qPVK35VW
ax56LAXv23lDxxh3Nd7IO1mUB0jY5vf1hNsWltVXwE78st+WoBswHN0Qu8vv9XljIcV7dRT9LrPL
6ZkowNe2CMfvYzgDPRr4HOhAIbmXiK/R1I/fhyo0t8NcH871/7O9g+TS2t5zPK4DPG1b+w6Cb/+5
/lr/b9f/n+3l74qyh7ntGnsjM6Ntz4L9qejH6knYhjhacx1yGdWTPJCx+F3qZBOEIuunYq77dC5f
TuSsFPcYCb6JcmPObEu3rNUDPSP9u07FPtrNjMPaTB4cItfdVBV8A794UNLGhDAJ52vQqt7f27zr
uw4dm106aPmD3AwGzyvv3sVGq8u9CGL15v8/xs5juVYuSaNPRARm46bA8UbSldeEkLnCe8/T9wJV
lf6u6EFPCNxxHEzuzPzWVyHE4ya1LkBol8/tMlkXDU1CdP+znFVez3AN1uO/t67rfxfXV6zrYNud
8oiGtt9VP+/0u5xy05tH66bkcL332H9AJLNfE/RMnFRlfrB9tKTqaP6ZjN5+1wDQkS20hxvdsjAc
TeCtFKkcUX1FTYzw+NCU0lZT7fkZIsOw63jXFXj6hCzrsH5GmNHO11etfsEJ2776nUKha3lvzCtu
VI7aI30jOq4DmrZVm3Y8qnUIs3sx3FkddX7MdfSwQJzL4GvdsE56WN0biyYrlOi9eRCpKIHrtP5d
ZibSHYDozlP3NjZiyTzDdNFgxwAhN4VDCIIuJh7rnVRl/Y7BH1h87bsS7RuIkeE5inGCT7q2v4ma
XtnLcZsd/DEV1zBQ8cSQyvkpDdNvmg6zb14cYgd/lISAjoX17x1+Mjtt7IJrVTTNXbFMNJnwMCzA
JS47aOoiRWpo2dDb8qqk6OJBJsubwS6667r/uhsGTxtMIycM0IDTJIsnOy3zeMn2yV0ArANftSa9
BTqEQYSOMZrWyeMWH7T6qgddsquQ1lySDFGFNor5bFp0FqOON05mNkSHApTxyRaRfiDtURztaR6O
WTWOB0mOylOmFRj7+H10ThofxNNgWueknPB6rUmSRF3ib+O2lXFgkOutZRcjQlegywCg+lvqE+Um
jc3uzof2BDeY3kHuOHQDVX1/P3dY/WDuPD5EOnjkTjh9F5KUCgr5saEG7YajrD2NlgXLG+7pM94z
vVNF03jx8aECQZ2nXjWFESQs+HE8mxB8+On8kTTWxseP7IXqdQPXJlq09nN0Ty/pd2TI84eUaB8k
fpGX6wGJ8sBSt1nLw9kfxK5f3sGK8e+gD6zE4mFkQGVMQDppMfko6EtUO/Fu02vAEDAbTrBRx9sa
I/WFxj8DXasvtj51oJC5AhgZlfusUQDJAO8brzG0FoLycZ8LKXrwJdu8mgpq2tUIPhQ9kjvdH/Z9
OkwvwmDspCjBg1VwpShTXoANkMeXiAbATVAO/X59lRonh1oblGNuKoNHLrE4ogiKGaouncG6jSGH
3zo/q8QEEHHdZZ37x0pj2bKu/O8tv7uP2con5AN+32ddV1UWOjQKeG6GY+BVL1usHFupe+owsDyO
vpyBr+CQZPC2yVsOKD2WRYh29mZqC3wul0VVTIiWhF4c1kU/rRUHdWLsYPKASM4wGRQsEzUP8Xsq
xVSeRjupcLBgbp387rPOretwGmfvRqVFacjpxvp/vG4GGFUiUP9f770u/uOjTXwEDkRCzj/W/b5k
/fwxKudjlr40Uxg+cM/1nSI29YPqo63oc+1etk1/pw2h5M45f7NpF/GtURX7dWl9kdDs+7bL7Iuu
S3vQRfPV7hokhW3ePvejWTnaYAbvbSA9ICiyv4SibHOL2wEccDdQcjViB6C8XRZ/k8y4gQ4Sf1RR
HfPYadqXxe7eTfSuvJDnPslA3C8IBapLrlThFpzp7CRCri6/G9atBFj/2k9gyVO0pit3T7TI4Ny8
vMP6knXH38XeGE3HHGpqlv/5kP96a2lM0Aup/lNKjyrAzOVDft9gXUwHeU/xKz561iCZ524MMCDC
OhTHF6kPkZCo5q2A5HibGsvdVynoMBCh9bMOpS+WSqm1N0kVXEwZ45JYBvX/s7isw6l7uETLZF1H
C6aywReNKsiy9XfDut+6rqrlbCsGXAHWxdbQ8k0EFsbr4on0flV/RAgX7EKuX5VgQv7Wl9OTWTJo
r6fGv8/nvPdoFevv1C6GhmmO2Y2lAVWJgbhdJr0f9gVdtRAcI3r2sa066KkNE2S5iw+mHF3zVK62
GWPdWxnWLhkDstepXksk1ovskW8XuuS8refEgICiz0K84Sn64jep8Vnq/lEmkRlAwkHXlNQJofRj
UbYG+D6SDBQ0uu9xss9+nhefWhO/S4IsNXdLGujpGtL1HjcsAWpBB+mZzdnw6NdDA9OcAcS6dTTD
8hRmSAHXrTkWnme/nxtn3RqnYYbnJUy5devUGum1lsRbsrwTFY/8Jq2r+3VbLCxyToCWiMmjm7KV
pWuMkxDzgT5HN+vcOpGz4HVW5erwu2qdww019GJ8fH5e9btVNjNzF1OIctZ1ZhOCm7QadKfAQd3f
/X4/Rx6ySyMK4+jPKvvOMa5UKJHux8QuKRH5FE+UVDnZVqecZHRUaNYjZZfOoGLWDetktKAGudKy
Ty1JU7X9fY3iS5/lXEK2+8/b/GMX3YzRkK1v/vtuPTYdbm9OpffzvutmP435iH/sORuS5GKHJTzN
sBGCLW8vDTUSQRSs/3jhuuHnI9cvGGayv7WFePpZp63f4PfDJzvhFPTNTj40Yev9n7/pd+9/va/y
lQVwG36+w3IU1rl/fNnly/18p3XLz4d2ZXYTA3ZFKr7TW0s+Fctu6w6+qEnzrLPrlnUyrYd/nRVW
B7ph+LCpCF2kbtgSbWCnNjaXJokqt8bAIoiQmgVN/q4XzQRDj57GXj4YoT/vTLv7S1vu5KWAFeXo
s1cTrCOFgR+FDR/MHrpDmLZfdebbW2KmkwXCNKrUyFOMaUHZ2p+GhEV23DlSzY0c0KwAh2/Z5Bgb
3K2sOnlinLlHhPcomt52ei47uB7TQ+1XNBd3j0ow8mbI/CBiJ9debs5mjP6youuJhM4mJbtVCPU9
LIazRNVzKrBEnEAwlEvBr5AoOiTofffoiBmm2skpkpS7uk2kWzlmyFviZ3Rb+SdBLIK93LJqGHtk
Umly+VmnYOLizMWQHX5fFZDJ87Ia5BK+qdLtugEN2ns7o7iq2h4p53zfVPdNKobbgUCoNWtY6DlD
8mGmZQR4WcwXCR6lEpMVHHKwPag6E7JDOzojUlNh02+op9deGXEAWyZT6t/VAzr+rDiZwaDT9c+k
IFvsojEbt2oBa2xdl0Ng2M24rJEw/fe6biaQAGmq7ipc9ApL92+yZQKOwi7N6rY1wDWlLVyckRjm
dl4mUaqVe2syJ2dd5A6i3cbQKBAMNT+rftc3hniO9FY7rqssqVLhko0zdqFNsVnXrRNN9VXKRDAb
113+sQFinjY1Px+8rtbVgvruVOSH9YPXdX44OIbdal471VSsly+5bowSOT/pBgDCZZVOWv1qmpI3
BGF8V5SbAkHwbaso0R018+8xqvzDoGgXQOTpecSs6nadWDOsf7BW+vZ3XTr1OSZukPkTWYolJI2+
hud1d0z0RL8l2a//vLaLjM1c+LgfhW2Di5bFoM1P8Ria9dLa/SzjkFRt6yIVLn2+bA9LXT0twXPc
WDezTXTQzxW1oqoTt7adSDd6dAqWBS2K/zUZ9fq1I2t5nES6DAvR++D+R2PG735jAuUonbn1rm9k
yoWBd0V0i+Fddy2Lyfs5o+YyCug1bh2oyM1NUWfBnSBJdqfGxX3pB+Np3W2dEJKpDrZA5X5dXPdV
oKx7ekXn+PqqdR2KihRJQnJhDDe6thzYt2mu2bdwueejpnVvgV9DCVnWq2bW4yQVO35sofxfd4OA
eaByH17WPYj8buVI0U7RzPlXTFG7lwLbuEUsat7iIFZtlNDCy2Cczdt1g9IC95RLijPr4roBYIq4
VikBI84bEuTYsKWUrGluH3H/TXr9/LtvSO4UM7PG3KVqFW+tiY4JcJbhXYkawsOeJdloJmQ012wr
f6vZGuRw+C13oJ6jO9E2aEO1hPzBSD7U0lJMhRYvk3VC7DLjloWbpzqPRBtlgB2ehFmIv5D6fMDD
/5pbFuHrPectXn54a9j03y3WKj7m0Md1DrvmjPr1sV1UQt3SwrjOrZNhbZRcJgxqaZxcV4Ku7Xa2
SsV7jAG+FNND+NN4tfR5y4Td9YuszqRZWkaxi/Dhd0KMjNRhXc5W1UMvsmexCI+6RUlTL18BbyKU
R8aqP9IrwG7QIEkKwN09rhO1ascZg6N64W/8Z1ZN7c8oUWFgNDnYx3Vz388oRNfZGOwMyP8kpswB
OJ+iHZS9nyNmTViQJHBGYsughLgexZ/NwF5OS1ZmB/sEuwMUZsgXxEaaNAmJXfd36sSXDy0iLard
iP2Xpyv3Ab6Ox6LrX0wO6ynCDmzbKuItnIS9GZeu2oS3KewTd5xss/7e36O9zq3/ADWscCMCjpWE
S9pJ7lSvTgKxbzFqOxpaUR4MBglJFdeOJHe7QRiPKb9a10cU+og6ZP5hTgGlJia3ANLPku7FNSLm
RZSWLx3X5vJnrXMZ0IZNBRaE526vHBvIFkFlUOjSSkh8STqe/3FgkChz3Ay7AaFoKq4kZT75fhJu
Vah/iiyUNpp+LoZ6PDahMfxMNBGNR19djlw2vWWKWh2R/FZHO6+Ajq+zuWX3ymadXa1X17l1kph+
RbeTDQ1j6Z0vFjuWUqsQ6BB0/J8nVmmb+SHKAAEsGtHlZ66T9Qf/LnaZBllGwTfTXzRM89KjuB6O
YtWcrrPtTMIrz8zJ+/1n1vP0d3Gds5UBeysEvNy8CziBTLSl7e93onci3HVCPyVL7/16HqyTaFkc
KHFs56g5r6tKX8fcIbCIRlZbg351NDCknv+3L4o/qdLUuI9qORqwRTX2M2t26nBIgHwhkueYLnyI
SmBjsE7WxTiCQqxE0ndNSDmcMIZsnbkxe1xRpHg8mVbhadh0tcU4OUGGtW6IP7UnWxWjGFX2d+R+
vux0fFDKBaxLPIJvbIHhHFL6idL5Rs16dKPJJSuq0IFRRqF0LsOzQS/MJfA7l3p74wxTds0UHhG5
XemeDWX1JFetyy2jpIROZrGsugO4gWVoO8t3qO/V/TzgIGRYeNKaz23d5ltBEYYu9q7Hi6UJtlGL
EaXIHanPqI/QJujxwOWmEd8IVTHcSZmkjS+12ML06hb2P3i6+VET6SEvS/J3WBJFjXithgrPwind
gl+KNjpCv6LtzmFQyw4PR5TJYVF4DYKMsDsDfqWfJKakK8mUXoOYpApaKhcoW7QdqsUjutXowiVF
QXHanUt1wN/YarwSREVjkWvsx+/G5MBYvY1VCq+fe/scTEnsRhhs+XkswzXFojRSSFf3MuBbLYaO
j2lm1X/HPopsmU4qd5x1a+fDupHKdt+qIQcBDl0kDI60CNGKN4OgL2Z4sq0ldYkRJPFY82Xy6F7u
LYoCO8Y0Dnmy06QJIbBEv383SDsiitml/vhG8BxurAn9fikZCWwi2nSsmdhToM2xwKPRvskPD3J7
2ifW3QgCaU/FUz7TTIt7hoUDg5zzR5eodNHMdwHAYCuwZLy2OgFzCtVTKH23Pt4y9XhZziA1NtpL
Gs5/dTa6ecODsmKQLZn+tVC7zyqDjqRyibrK0GPWNA3UG0MTxxw5Fh4J0XORNDjgGujEUHB7KekE
TSAKnxM5dY12QYrAWnZGtX32eV54UF4dfJnxB80o4Vh8llHZEUyIuXfpypkgeumXrpK2WdD4dxPE
9bmyPsoUV71ADt6nXtq2FgPBQem9JQDsDS080Su31e3wS4LD6hQj3sTKOL/YFQkLEpCK9NfEIhGu
kRYdNIVMnh3LdxAXLFebUs8P+4dJsbYY4dI+EtKKJQmZaisjJCn5TCql287V2HlTmJZbyXoKpTx3
9DjzN3Wak5/p861uSMV5DnnDoSUzGCnKTTDGLWjK6dDJ74z8Q9eezH7T1fdNglVrjV8X+fyNYZev
StuDZwGQZGmYHrf9Ex25GrCjOHRx8cwcokHFneGvOjaGqU47jZkTm+FeF5Ls9CC7jFg8ARKrBE2S
YL5S4qNK9vIY9xULYqisdHtFC3S2Tc+B3b/7QVUDdSq+4vllVhPga2n4SXNu5jXqIxaKjz39klRd
oKUOJxtk6lLbaMfO8si1jVNnkjKjCdjw1W/SNyBMjNd40K/FSNE+tc9CZbdMGS6aTPTPPT3e9LgO
t2Vz9ucOA9l82mHPa+Aum4f76QPnbPLVD0nevSkdhvJyO92KmMi/mxdcb0EiEGt0Cn2CO3QOZLKj
ZxiwYcA54dZFBxAsfu85SE5dYgosadKhHAmyQqFUbrvj2MteapLwx1LgpJXbOtP9O7wN2w2lndgd
K/PRGDNPyztuBBIY2jR9weM+9RSbgndTt5HTNNkz/aKIHFvG0GMS4ZdE96ZRYyS8+MTSGT1uGil9
AuZ/BzrNcprn3oBAV0UJuvvhYEXqVyElX1mkfjaVhllgDZlfZgxFhnuXD920tTKKBZFCL7uV0kcU
TsGLQhZ0zID9DVNxL8fVtVoSVfm0FGL/ao2J9cLAFw5plW164cC9qzejZCxy5/KmD2MnKgyyJUuj
bhWMh0LhoZDRI2QA74P1wl3TCNxYOdRZdGPSiOGUaXHNkuI708xDVRnvTcTAaxS3oZVmnpDTPY0q
5IP8Fr+WwUdXbw3HFjezAFS1V9GBvum0GCLP0CeeIeFGr0rt5Eh6Pnq+Jn1akI1Cv6cRPdI2AlMp
tTWN3TTWD9i8UYbOxI4swE6fyWSG+WM+yluBq/fWCg36h+lZiXROM6l4seUiPvZuEFoLQ+xPr4XQ
xtOnaW5TD/7MQ1jPn8VoPKvFdNcbrpoZ1dYIxssMmjMxIM81+E8qhnEpwFhbRQNnsFCpqInmkPg+
bdrGbogkz4rwun+dovLNDtIHo+zOo0FPozw8hW26b+jBSUbOibhttiDZQNP05xBwIA1tgNHqVPeS
khG4VHtazfUJVV5P91VTDCRxJ5hx8KGBBuBdEehvUzu+4U2dOWYqPTYWIJs2Ul+bLPkcwOlp1fiK
vuwvbbv0xWq7uY8OncgeJmTkbioXf8oOeHkEh6lP6KjmeNwLTMR2BWUAev40ckfNvKMACUytOQRd
d4enER6CFvnxoTX/NqIBTcETFo9trN5zAfIXgLIjiQHLSzkH25Se1Ta/S0DzOMo86Bth27vRsA+v
WQOgD9rQoRj1Ft5+QrP8RHtEiI8mbuwnTDGKK7phWvhMsOkqV2Tpk9khK9zqn3LWnhN5eOn4Ugz9
niOaMCB9pk92LZ24893TXFY6XWdy6IOrgjN9oau7Nh72Y+Fvm30z5NuGw8JNgpE/tcPRobYXEf8P
oIDN8hqRpdq3+KnJDcZio31OClifnZZQT8m3Q8TVO1j+3zTFQjmhPy0f62eja8+q3d52Vuri53BX
tsGbnjFuREKGdcOQvppo6uGTFr1LaQaXB4H158y5QUUAbHxO2FArAxHNuLE0mQbjbicYZxxsRstF
dsV6tCYOiGRyVVwu3bPRklSeU2t04PDcpPHYOJUJEVAWNBxpWfBQGOnfsh1rJ2vTwavsDsdIRId1
KB962f5jagSRUwg5Ow/6k9YQZZed/9a1XHdzp24NYN5m0180sneQUxIPxJ0hpVRDKx+UKL1TIHef
YRDS6BSQQtPIHda9xkE2OYxYnszc0JXM61TTRvBvWU4fD5mX3TcZjKg+keStqsFsaOroDwbwrQ/b
ngcckeSd/SWPXXdWAJExGtP3lt8+SGICu2l3b6KFND5JEX0v3Vvd2NugBynaRHgU24ntpaQIagoc
KY3xXi5LXDwEYZWI3SogI9DJckbGOtlnc28dMJl8NiPgPTzBu778Ulpi42ng8izg68TRWUgFDnMD
DMWY06WK/ijcfjzUSXQ14d8zR9U5iIpvTEZDRygdZSXt0W8sjEryDwVynTXXqCQUHMH8yMKfM790
QXUyCBaDNr/2NkVD/EVAXV0QED0Raz9ZFC1cPVi8ItTxc9IZASRWP14tm0eNMXmJ1S0OgzzNDQyk
4gaOavWcqBVXx+Aa9Szf6H02EoyniSMsYjAjpW8jiL578tntSS8WQpY+wnsbh0e9GDaKqo8EVphm
RCZsB6O7lYaxPERScqsFBOR40uaqnu80MlNVNQ8EtGG/Q6StNUbmkRB6NMLgA74V7NSEnr1QqbgC
OGmkb5J+71GRHHxDG3EGbqlWXrMSjBmIe+GkdNvuZz2ovQYipj3Ebjzrl7qz6U3t/urSEavlc4Qx
a04SGuAjvXdJuUHKeBv3QmzlvHoFsnDs8hnic7Egmt8qgXH1aCuI9YvwsRQmkRA9UBZJAqeSA+LO
IgIzSQt6bu1oWtKxhjQHNzYQ9xgTqhD9Pe5AQPbDhGe7oW6FNj2osnGuYq7AkCOcCEwlqEr+1U2/
99IW4nC2CRVjFxnj2zwe6Zx5TOlIdfAFqTaZwnHCSvyKEoO2kZnxuoFWqZ2WFLz+LEHmW3rbXOgh
L2pzkpStgeGRY+vSvSjEtgdwu9ykCgcOKlKoiQbq3UKXw/0j4cYmaSfQga99qH2ohjRtfbUHloyE
FKIhw9M0BW9HRKjbnP2FhHaAwATbxBD9CjF+G4UwkhLtWzPa3DFG0v061CTum6QQdfCCqnwXWbIK
Vc70ElxOHcnmLDF19Z2Ey188lMtTn1C1VincT1gVJaryB2Bf5tEqg4BSUzw5KfTlBZuIHLGnqhT2
rWQndLi0yjjuTaW3iAPi0gU110BPaV9ipQJH3Z6kiLOtqIXTpOVjnObIkYwjYExvLoifh9bG1Zck
hWOk4W7AcRxq53w1aGEvxdek2J9lNscejWwlp2l3Z+bDq9kMn5BE9/M0uYaqvBVjpENLHkD0Ir7w
x1qHTzLkLnUQuRT3fWLedY2FLCPOLr3VUUCpZArZ9mustzjaZ9qD3/7phAyqG4YoDmI47sim741h
fkl1cRaKwaUbtPg5UceoZfOmZNTRF/nghZF8i+HIo9rjiml3+TYIpz+hr/f0App3FFQwcIl9mM3z
i2X/sQyJJhF1YfFl7ei2bUyATYAJvi7wYrXwJii22Jw7fd1Rbwh3Uplf8vQRbJ5NsdPfc066dRlq
mzFWGIn1CruqUb6RVENzrWMTAOwk6UfvAt7gdkfPSW5uhkp+kdKUUkun7vwR5t7oY4aXgkGrzM4N
+vYzrGi917UD8UWTpwQYg+noRJWMvoYbOTkQSetQh1NcqiLbVYre4GPwQ0htyfXpzc0rTXEtK/6a
zPAlpE45TV3mSj1swNhWp4M5PRciSje+uksFBekcHSoa1GBj4ANTiO4lyYMlQ83I34/512yjdnkg
UCupFTKt+NVJuxgR6WQkj+PI01vH1XtbDoQcvdFSJmwoD4eYRNumDUP5q/TxyEjC8toG4VbDSGRr
T+OpTNSPVEKwG8aQ3xfeUNV+0pH0SEG82Er0qDgVV/zGlkzGhjaX0jA013za2lCAp4l0O/1clecn
AXS2AllghRIhpaoVN2j/Up9cSBR9FX56lk0JqHlc4izk65SeomYfAthwaFoynbpQvwYN7FT6qBhm
vgsK5c1UpL05j+RPbLp5tPKrKECdwuv+gjfzTkQ9bCs1vM4ghyH7JomLGywUgvmmDrFwvR15mnIp
IjjM32mJofW7/8bf8urbWCxH3KMUjM6z3nyylfE01cBI4MzhJa/VN30t3nP+LJAod1FiqztpsVwO
y+mc6jLU9yjvtlHEOE0m9i/L4YlrlDYQmuqX26GxqYNpx+uogncB4NvwgK3QY6KokocD1u4JIanv
DJVP99CXPT5XlvZMbvvBzDqiTRpT9ZmOM6yrkU6c0sRmmMotytcIeLk2abIl11vVtNe8yob6Vin0
UmX0TJCw/VNw8Jx80O6kNCFlKLSXnrqlEgy9h/vPwlOxg3Ooi4dgNvZKSoAuAkz5uDsRAUDaYwxr
qbBbq06j0RiSMAmrWzsM7sq/3Hh9Kj8Dysox7O9SwUjNqNHTxAO2KEJ+CWuMGia1wA9qeABAmm7p
4bqNzf5MWQGhn5ReRRq0HoPA87CQWyftXnkPcuvd7JqnRubETPQnvC/uVSP3RIBPIRbAUMAxkp2O
Tc3VgqyLDvF9o8kvXat/SGZPXplOt0bDuy6WScbEPP/NOdJQTPSHqrsmFRxwbgC0wS3wZuXVXwav
lhScZ0iFILXPiWrMJO6az7Iat5UpPaVYEjtmqA3uUBB4yzrdDD5nC1FMlxc2UnEhO7pIj4XffuQC
CUXYzUApaX+qu3szFSctMxpXlTpiqpz2exlA9RhLkicWf97OVjZIwbGij4vPMAv3gCuOdRRu5UT/
Cq2aPFVNFRAnVawUo506ldfEwFC0rtJD2WOZ2snlhq7w90RpaBdVcejWo02cUHiOW/rf/BxwsL7h
K5y68MaMcpqEh3MuKfCdDCV0ED36g/bHb5FQ+P73nEsPKlZCo1GED1LyBjMx12fVlQKZbqxBvU6w
xzytVT7Nrj2odnRfDFTWUQB+tf5ysMP0bVL65yRHV43bAvSrgt8cDdcpGS5FTHueH7wTQrxjrBo6
ZtFv9XJ668pFlyfzIJcym47AuYA9rtJtR2y+ZCrHHVW80NMmUrNypGIAr5JNCN9sHUeKpMnPWYqd
UqH/yaxBUEGXXudgOMsVCGk7v6jcwoVp7dqisNxsAHKXt5toiF6itBbud6WXn7qWfvhlSa+lWtxl
0BpbM+PmYtS4LekteLzTnA8bH/94upzQaivlCZ3RvSr1NKej/EVlsZ8GsIQh3qBxLJPU6/Kes5Ge
81lonkxNFQZXgBYkH1zZbecxxikxSrZzYJ5QUL4bonpL5/mmh/NFWc24cIU8Gwm0Nqnz7LygB9MK
dmodu+bQ0XAs4RYVz1fES0eotfOu0rWNDt6A54+CH2XqWipXVz/L/R5PByj6tIGPVgdknR9Vavaf
0SR5Y5JPcTQiOs7i/KKlT51IPAxUb+uwfQl7SuDLKThPWEzRWCJvA4MTBf3EdU79HRnxF99sr2Ru
b3xA+YwS0KGllbLBheiUiuy+DdXXbDQEA72QsBY9lWVDeRItD8Y8ul9bBQKZpAzJ43LPaOweU+2X
so0/Gf0+oAJtD2Dz8VSefQ/dy4tenuvSfyU8oB8jJETxSdSfJQo5tYLZSjfpycbK1D1dRqT14kkj
ZKgC/CGlc2GW0pWx5vOYkdudO3OLX3buFboxMKYf7W02g6KZRZrs8/qSFxIFAt5gYyXSJ+NeZ0IL
ISLf2o+zhG4yA1mJSVYwWsGxjwYGjZATqO1Lbhnr2BZP+m5qMuUopVSwKpQIVCJMBmpWKCPPUHbT
ZFcH5HGRU094MI2Klv2RpgZovJk0u3XxZx0Y+pjrskl9z0TCAYi/VHlWtZiNm1mBl8Hi/jS+WCIC
xo2BhWGOk1vZ06EwkaQjcnozyCMrgv5TU+ukPb9nOysEqp3wyfQBsWdo8zSndbPridDrgWdYX5OA
jNp7/IXfuzZdlF08fWZpOAilt3em/23i2elOqfJOHxnPmoZ2t1gWAT7H6avUAVQtNEJ7Y1D++rnF
RUOEnfn+hxaLziVFZHlgA4StAXGWc36TwW3Jqo7RsIRsoXQKTXr4fPMztNXPvqF9e+Im7Hf+ARIz
gHQyVq2tPtsJ0G99W07SpVo+LloqMJpB+9QA+d62nuDngT3McZaYc7ef4vMsG3+y8qaMRe/E6XCf
B1SfU8s61KUgpWneJCpqctP6qkcdiH9Q3U56ehcvpQNbykgbjvVJyMHgNrXGFWHjAo+q7Ig/Ru5V
QTVSw289guuBy1o75L3AUEdn9LbXglAAm6CzQzYgEihmCRM10UwIjUG9ifXypo77lzFbjBbHuN/5
WvY9RHNzaSFtBKS3ZZ2RshbYPGAnjfqApm3sUH6JJvNiB99qo1GTrfFDsxhwlpGVc3uM77Phydci
6EIWY7Qw0AIHibUztrAcxmJ0LTtm7Gzqg0NNdRdHsvKc2NytYccyuiXFMmb4QynRSXRkX4xeXBlj
Pxhy9txkVrqRahHRaBG8wBhBwm6pO9RMskujB7fBpenQxHaIzCFJqs5d0p6bXkWsrvIfq0u1dZYw
htSTZIeRKa9STxq1sK1sGe8zSv5sIFXp9xRXQKggcafiPrQjYzgJ3yUrTy03MQwFRVP/oKQAAWUN
5EtflLRVkbDSy68krmC/5MM+ncgzK6luH1RxaLO2c6aAwlQzk3wyzeS9I8nH06aQnJymhyYtwkMQ
90sArb7qSFwcspUBuJOxvpWzjMKKqn8US+nJf6vIsLhKIhG7tueGnCVtsvUxQBrYEYzc+QZnZV6Q
7OxkdCf9tUdf59KjUm7sXIeSPlH2MBbHmq4i4xfN3UC9jBMGMkKyq0MoFYR3zlgn3V2FZ7rXYG+0
APlP5OUvgV65aUfeZoSooQykNYmlykPcVxA/eCKElfDdqovkSzvI24yY0plMlNPRjGO5kG/sUmg7
IXfVFkLkYa5i0zGSfBOqGLbMAQ+HIBDNaSDfnlg0uMfJ+GTkNJnK7SNVM/7/fKb1h4ysHzXxMS1I
qzNuhVMbG1iv9FtYDFAkqjw6tyb106omaV9qo4QoFh5kamebudV4GA/NC4ieTa4v8WeBNG7uD3rC
nTSNiqfcmLX9/1B2XktuK9mafpUd+3rQB95MnN0XJEFT9GUl3SCqVCV47/H08yFLWyWp+/TMKBQI
pEGSRYKJzLV+Y6k5aGY9H2/0es4JVcBpsN8Aw2fFFevaBD9xuBuuHnBbSL0OAbsmEMgPjW2WaTym
SZUuLSXzlkiuZGA5Yb0W0RLLtgwBqPkneU4GXiIe+QlrSWUsdV2f/RTKg6FHT43JZ+spjbmNwhgA
Ez97aD6PlclfXBq8JHwiIjG+ybRGSsa0uyfDMQAWx+kBqc9h7+dXmRAKd1S28PhW3CCukfuuK7Z7
vLZSjGuMRjqyzqyyLHI9rmkX+TLyu63Oxh174RSL1VbPNiSLNTRi1k53zAPMW+DKPsum3tymqud2
0fik9bAuO6t7qD24nsCAqk2GEQ1TdHMewolO0jcdlyDCOv5LoZntyrLbG58cKoFDR0UYxR8Jm5vF
K/rNfERjdOnkVsJ82oYB09nYbmQQE8oCPK1KhE7FbKTFYTPjTjY85Nb4IcH6L4762DDdDJm6Q6gk
n1hWGNxzeqG8Dr7xLKvfumF6RXoGcwuEwo3yMtWmjDKORxzae0Z8i6t11VzLCQwKUoao19SQTIh7
SH136skxm7j4REHn1oH02al0222VCsO1MM6PZP4sN5ls3PF0cjqkvZaywkqHfQ7kXlas7Gs3CPvo
SzQx4hWP7V2keeON6cnkNtj66BmQHMvPh7WEFjw45LtGSuR1ZV/QuGBhKI+P3aBsp1omKjxUD01H
RsTsm6XqZ/Vy6B2FhWIy8e79Y1A3nxOTFJn2Te3Ci81un00wT8WuG4AasR1oBxLQgSOxZt9W8MbP
Pn4kUo6ZNeZOq76WXqu8+6z5+Hol3jFuwVbq7WtvE9AvIkLwoCvvG4IC+L056P5mJsEP7aHz2B5G
qDe4EHSepZm9FljjfrCwLkij6CrpBer5xsgtNxX5IgeKslI69nzWrIlfF9mbrPUvTSezYjH7rcLc
s5lFt/s8eQG7gXsl6qfke9kZq1Z1y18UcVcFEeEXI9kESOACNlzFUrRNZQydK0+7lLUT3eQ197ZW
rnw+5MVYOMADSYIrpWO4QdP3p8J2NdCzK3vQcdton8cxP/OEjVgFawu9gD5X5Rk4kGI9RjNht2Hf
gWkbAPmpeI0gWbFViO5U2fGWQUnoNciNkDMCJ4mft+fMhJkrfSXW3n+R/C3ZVxlpJ/3U1aTZpiH7
almzNovO1qiqAdZ1fCuKPG18Z6rP4XwwiL6lIGlvRJWZlFgZEXkoYpO/tp4taLxhmwJ/BJOrMpdi
rG5LDir+VTeuipJ52CuU+6gNI+4D+alGXmKlqKq19LWtbZrGSp+cJz8MdFhuxLTzOu3dymMjk/bw
IKJFNeTlrhzq+84qpo0aaaHbVclpADJG7pjsnFYl5YYfD8bGdhujIzyQqyUTxxKOORaWPjIVRIdd
rarbU1fYt0nGB5pNySItlOrUOE2Bh/fa5qFvF2iyNKQ3UB07V95IkJ8wYxMML32roCJukZaPWuVR
M0EWFvWXokTJBUYXS6HUdSrrnJIRWxWTXi9ZtLoe1MGOFCuaObPRRv8WVePKM7sG+8KbuGqHNcLf
IBe9kzP5R99kr8K2bB2rRbDspZh4jNLfKPgPsMgZ3phyEY+y7IuiVdeyjQnDmP5jMpL/1Hku+ShI
V9L4bcA/OPI05RQaWrdqstRfSwnOCKVif7MMMJpp8zg0nbfQkUFeWqO8tOqR+VmbXvXB3lYaNtnR
N8vkBp3S5Gs5wK2VrYa1n4SJUTb6+14rHqoYMEXDzaXW9/A49k4Fwsf3AtcLK1Q8WnVhOfrXmXHC
Qhx1ktpRtaWnWgcV5HVC/sXtfHPnAPm5gaj4oMw2434hkW3P+QAs/bVOIFvCI8oJvq4Hz0bUJkru
HZM8tWrhUYQWyI2Zj+dOI3tg6N7n4AIChVll6fWT26pA97vqOLZxsgGWsRs774xdCNQXYhGxMgDV
sRjTH8enNDPeqmk46np7ZpWKbHGwjz16cHdKAILqday33N3z6ow8ytmMAp3lbJ0SOdG2pdHslAEf
9HS4k8ZJObZggVRwwOs83KYVS9zG0d7UWGsXmVk/SXkzEeeKeRjwuakwM0tAT5Ud7BtyacTcnlW9
aQ4KZrFRYI9rqWmcVT3lS0cPuFvCa4Iyw9Jnrs+rDbJKOzCTPMpjWYXfX3xJTOzEvEHDcVp68432
Odbjl6YKJu5+ddOXfC96iHkhfutrc6q/+BpByCia6fQRGTQNjyc1t/2ljkQZEQYytgYfc1d1a4BP
zLA3URM98P3fWi9VUTkrn3gBYVqC/rUjL6SebZXhvw31cFur1luRNE/2WN+RhfCWaiShk29hnOWg
KFV6bAd0ZUbvkEeVcA02dSDZWB7YizadSrb8Mllny9P2CKW9KF5vL8sMnNiczcoa6Pns1JIVtju7
bjARf7gZtXFj8QvK/HyTMnF7pvRJa8NviJtlRJ7LYZPLwNqgvwfVW2bVT/hMEY3O8nOprxWPJydz
OurKzjbVO9SPsxc1tsGmD25rh0DqZL3AlwHeaTHbz0gjADtPebXUNxKathtMznEAkrbKFKQRgF6H
pQym1wluBmNSFlEYHItcwrVSSw8mbLU4K9NNMxqyC2zOYHXRL9vM3Cj94KM2VpRYsJS3KgOjsMbP
P9ZvKjalPoxO3B0DiNdO2TDDb8YiegvychadanZaJvF348qpm0RxWN6yCZs90Mb+UZkCZ09kYznU
eI/bRqi4g5XdB0V10VqMIJCp5m2Eqz4F62oTLYfvbRzNmK1QSbp8GY4yxlVafEBT7wr8G9G/oSBj
NZDEGDB3Ajm1KRupcPvi3Eyyss/Sbt1nkr8qYxZlRb3NM4V1KzHhMAv59obMtYPpGKZMQF5QZq5c
NDe+jXG7L2O7AOJIcaTadRIJunL3KRkqt+pqlgCNf5EUFv19lr/6JPTKCDNKx5fClTSqz2ZTnnW5
2aZOMrqNwno3aWKTeJAGWShBkcXrL42vvRT63teYNfEJtEiHfXPAOOS6Ac29c97wSHkm+KWX9iMZ
lM2ADRyclr3GpjTwWUYMvnqGsHIOevkc9i1oD2VX+Em6VggPmKl5GVRnhvKwHC1KjBRHsK5FpT7V
Q3gPwpLlKDpURtNB1MjMUzZpd54W3erMKWvbajdxNW2cQrnxeJJDFl22OQkyrCndKCIaiWNnFFYL
tRy0FTBKSrbPYqcAF1OnRM3hcod5sBk7ZW01DasSgo0OngWLQkoO+lC9elH3GtfkKqJpoZS3Sdm2
/Gig/Hn5JzUwX8PBeGu7HL1+daXJSbFB/J582YiwQsmu3QxeCMmSsC+yiuCZdNby6T4wrMfIGray
qu3KgKWq1KgH5Hege+hgdFoeiEZtt4vDN0WX3FIueGAgDdE5+tooecLK/UuVIRsYv+iajg9bvCOo
ezUtInFJkz9NnrOqxknfBI3y4ODDWpbO56CdEfFhcJB6gBQA7XCBSIeDkeJ7mqsEuFP7QUbFrfXy
M4JHHcir7q7siMU0PmTY3DKPEMcwtPOK2xQiw8KZxkPWOqtwMnBRogsZk4OGTgppVntt2NWtZqTP
VY1XmSRbaO0DSJO7e0cnvKw50AoM+65vFBZsxooplww0GgnAcPWHGINO6CbIixla9ZzJ7UoCpVri
GjqE6tlULDxD0Q2MiLm3hbedH3nkBZ6mLDYWepDBTYfq45XGtdTqk1EN9pJcI9tuTOsWUqldktas
3QxMT2+DfByavdqSDfZJp1TSV5QcsHoktrroKxQkwaWqFl9tT748SRT2pdaOEDxzY6gUPNemTau0
j6lMCAxVpJmRvpEgdteOyaKEhWIPW2VOA6InFSI7IfsjwQFWv179pbSVdVvph9ay0EMpcIaMmbMR
tLByApptc+wLvTkqedgeCUBMpPV6aQt8pF/UUjHs0lovbiNdim/ZVs/noiKv4T+iU8Rj0/TQgvQC
X1lWhlxvvjfTURo6F1vD8iyqgAOQhzD0zx+DRL0fMY/bg2tMdXFLHKa8BS52V8iId4gqDXvXU+nI
2/cOc68EA9M17zZYfQxEIB2Wfq9KO9EPsPVwHUrs6+dRxQFuyTaAUEnamncm6mqzbpYg7AxkXP6u
S0J7qSDqcxY90O4aQbtEBLSNuD/rQ/f9wN7uautZf/Nbvc7aACmdnoTW3/2V0kTFQj+QJ1VPH9UJ
1monH4SRGFTUJ/mI9VRgXNiLrAu19C4Rnp73pQdwKi/65kYUTSePZw+4yQ2HqL13Kj/ZqyWxxMzv
W54cjX3FA2GZQL9plpk1HHuZyVdcOlZOvfQB6+1EMUqcaAOxQV+9D+x7/QGvQoJm88tWCapzsfLe
VbyU7RRPZF30o3ilPsSycfJsn4AE3fu2TLdsp6WlKIYwT4+9oz6kpcT7kOWzVir1nRhH4UpCGVV5
EAMZGaC+MnO8tWhtImM5gumFVZPkV3EwkrJaxxU/LaSygmDZmjlaF31aL0UziOb8yguG2woPZmbx
uU8aTgGoK5JaH+PE9TiwH8g2BCnUddNo4ZkQe7DO+yG5kIKfkQNFcUWizlrlftjdxkhqrmpUFe7G
qjSXHuybe9Ze1dLvzeSxIfrG787on4IJPTsrMaxP2WBki0Rq8y96VbxhKgtdssqe7C5Kvw5FBm0w
0l6zCSB7YuffmoEVRUpOhQxHvuzkgoljki/ewIpmUR2IVgHJTVGh0c0I+AHWxCx3OnpP+SYgF/JG
ImKvNVP5mlTW1QLh/xL20Wc7C6pnmT0Bq7fa+aySu13EUTKuw8LHGsVRyitm8uhqJhZT0Gy4LOr8
uIBSOUksfrqyvIoGxVcsJgmvcEVRNFQhwaHITySWOwz13q/wB9cEYrYSxWYeILdU2+0GG0W9H6+B
13MOfJo8mtGXebCcKkteS5qCCvHcR4zvkBPcDKXRvb9V0ZDVXrvJanJaoosYf5BkcP5dQL4/L8Gz
wUjfTl2MXSQp0DNuQem2LY0IS9AiOPIzk9xGGqI7RAzCZaUYzZc0kU6qUfQ+OeLrZHvBtzI1ngF4
O0+9qdpYIDfQZnsrIarilHspy7W9pfb2ms1rx+8/VcmLa92n3us+GTlSLoHhwh7gC5ri6ZpZhfl5
MNV86fv9dOsoYb52zBS5nbTubkD32xtcm70ztqb1Sitj+RFEYYRgUnAp5fg2m1T1pBUpQgua2ZOa
IBfYxkF54sYhUeTn8Slm67TR0Fo4xrGebNoSlZQkI8GVxv14jA2t2WgZqIJMJ/nf6kp6VNpR3aBs
4x8VRzU3/FCsQxxDBMiZcPmV3WSATjYF1P6tZkTBldUISzrFMr/6yQ26EuZrwz58UTf+eCu6hsYk
EZX5u+vQ1b911aA538p4fG+6xmD2beM70FPRAe+zTe+hbYraMuEMUUfAc9OVRR+4PXahq6KSyfp5
/TVVa5yVI29y1XDqr+KAvay11JCTWIuiMvdTOpi4vlYYm4KpDePuiFg2qj7+Tg3L4f26ICKobKte
dUMS/HXCzQ+hKiL9YP0vTeEgewNPid2gvc1xUQFj2UMGhpdw1VAVXgHaGVxR1+e2d2V1D0YfxU1y
QvQTdVavrfoReSZR6gMvPSFRthUlMRD8NGcb4Z4HnJkxxMHQDQ/jZn5DH3XgOStSuaa6a3/0I/+x
UpG2O4uqwrEzJN2qbV5hoT4kSbOS1R50BQGUZi1FOt8ddpCBCxsRPqY0xcSy1Pps8VgACDBXEpuM
l+/luqwQ4COO+95TFBHOJ9Q0Hz6GEA254Tdnk5Q6mtM2MjB9fVa8Ud6KwH0mJbwJbsz/odI3THkr
KYT4xYWioziIBniopIPni6epAD4eO+bOnzegZVBpp474z9lPS2AtqAZ+IWpYk+Qx8otaIFRhTPBx
8paEo2Zlb5maO9fQh3jjlMTTRX1qOXfIfch3zrzcLUtoMVLQ0j/L93mBKpQx4jbtjVnpivo2YEfU
t8UTWRwLcaIBe9WI1GVqYDmrBL20ry3upoU4bUacS7OhQ8rckPaiqopiWkX5/VTUfrR3DsS1JJW+
/VYvir/VGaqt7NIydnubGCq+V+M+UMfvB1mur2HL3zrp4MXTwDI+KRHkA7mIiy8k7V4NvTCfJSt7
bBSl2emmpm9sJQpcJ9VQ/UAD/lHPFdJnMDwy1WY+9RV0maokfMLxElNjJkxQGZJba+PeRmXLGyNt
BSqc+S8bTmNZpm9jgahnW6uffKOWQZDmNjv2Xrrpn7aq0iErKpO6X8i95m+9NGNr3UDtstX0uXCU
z/iTS7cIZuf7TEVmMLQmAAlDuy7TInnqZJJoo5QoawkK1xfTWzJA6rZPXeUXN0pZJWsZgtgub/30
0R7HHcHI7FnptRzWk+ft06CLbj3d/yZeblJtvsFyyM9WnnYnzyfLMMwXzO8DBCU5rQhsYGb6+gY5
yZcISdKjOGjZ0B5LvQVea9hIHEjs0ksAkkdNDfVhIfrA5ZxPgWnDgdP334s/hhDd06J4StMk334M
nWjAgnWpa9y2hBowDNMO3RbnJEpZDAHN6pC9F8WoAsUCPHXX2/XJIiHY7GoiIKDD5HCZl1L1NHbk
VaNMLz9bE3nrcEjq5zxJn4B59F+xaD62rEff6s6EkpX5ONjn0yK3oQksJDbyczja8eG3pAMIGdvX
Z7p9Ck+8gac8i8vlVonCnKoUixBr6Y0ofjTEiZTigwzOsiPcfQ4fpQ4bcQ1B6oNtBqWzrgsgvv1g
1rtAa29ESRxEF2PuJ4rlzC7Se594WWNdw0GWdpkNryuFpc4uvUNEQYV8tQrnZtGnkjx5mSTERCvD
oA+P1a9s6aWb90tUJVlWqm+c3zvzPZ0UnCWMyrCuEIYY5MdrvF/fe2nFncVr1EAK9kPR9OtlAw77
1o/T7NabtxyhXIHV+VFn122zigmBAd1BEg7minqpZNs+lGpUHeCyPLEnNu5laFXojZmXoraQlI3A
k1vciAfRaKBqvwIHUmzlApxg02nFJrPAuyaN5j+EXm65RYc4ghoN8Kigd2Ke00F1G1LzfkpA2Ti5
L72tya95b1nHklSrGuM+ZSwXgGx8GAwtWBVRAoEIpMAd0Ux3YKyLZmjG3VR5BE4tlR0mJDv25oi6
a3oTLUSrpZHpHBvLO5CeR2A0DJNTUZvVyQKxRgq9Cl9KK72pssh4rLTCglPhIwcypeFTIRFAmDtY
v15JLrUmqG4HL+BF3q80mbGWxVirF3JLRNytMrnvExhKCHiG18jz0I1SmpwUSWJt+tFU9xHPCOAw
aUtGO8oPzG/NZkxl66Tz+bhWHGvXPMH+LpQl636YJYvQ412UpW5v6tabxkU6ezC01qgcSXUmBC5R
3ZqrMhD8x2I+vPdrKj3H20L6foVoacYRh+Re97AghNxOjtsFkdjemlob3BUmmhUhQm+uKIoDHXTL
bG9Z2c8sIISHPjqIOjooOuFAIiD9znNaHWfazt+bWVId+6BP3ThNmkc1jL6Kr1rRvoVGH7xG3KsE
00eMLuZrbKSK9vp8TWIRU6givX6ctDl90HtvevZ+TeYkykK10+/XlCa4lDjJ9lCqnL3SjM6elCf5
rV4lIVFGmb+OeTZUuGHTlImm309ZBGsrqQ3XyVCmLSYFOjw+XHUXNX89Ks/4qI8+IgwLQ7Y5ZnPF
x6FJQgyAQb3eTxBp3XbAcb0OB+2QZ2rshkYkPUGSP/fcha9G2F30utee4C1kpMXrf+nqpe1ZLF31
YLgUTvi962+j6pOMx3pexoQRn9Uq0x5kryru/e6nQtg9K52pvrcozk8tv19TOEW/qSsPEMpUdjiL
1/LAMxbGPwlRWXfFaawgCBDOh8KJUJi0zzK6Xfsqnvdr4jRDg1bCU/XXWlFGGb66mTRC1s4o3WSG
v4cyom8SUsU3ZOWlG1EP8Z3gqahU0sFGF3nuTdLPyRaiV2sqrbEVHWpRK07FobQNcmVWGy0KlDO+
9xcto+J/aZ0q2I/M8xefn8Y2GQjMKWmZXbxMyS7ijFXoY0My9eajfvB8ZWtrJO7Fpb/2BW36vW+D
du8CjYMW2WHbP4qDgdAn91Gqu1aZol3StHC/xelHn3ok3fF7H9FsygZiLR3GMiEwQ/9eQvx9n2WN
THx6PlUlEF/iTBxqn2cX8KRg8VHXqfZYHj/KsTnF6yhFx0xcDMURpabfxiFcSZKmrk2mK5sc2U9j
sHCyltk4yOBrCrhayPV1TnhByCC7+HKQXcpktOCIe9rKGdX054Zt0yHg91FbaJq1ItOqrcSF4oC0
cnapt9XcU1TUPfgwkyXHBp5GitPM00S68YgZQrkQRahM+abWUFoSRVWHMirB1TyIYmiGKx6Q6n3h
qOolTvV7Ud2HaLc2Oh5y0ZiNT7VCqpcthLUTrZIhn3HSnK4YZet3dTa9D+0kervvo7ZAT4mLyHiM
LrpC7Efnt6UkqAnmhqSdenyVnlQPZ5J/fbf6/G5ZhgVrMknD08e7FUPGvNu0RqC5hKW/EUroKY+L
dZP74KJnsfR3dfRZT/2jWNYBTDQHCI1oFQ3TkDCzi3IiZ58TJcm2ojSm5Z6pEopPorhOxFoXWmAY
XtB2G1Y18Wx3qK0RKFOQLj2ECk45SyGskzyD9EOFfJbo/X6hpQVgp0t79vUIL4ZUhxfwZj5bi/4a
439xQEB+30qD/SSrvPzoDLCOHOdSdvFDPVdnDjybKiad3rSx/TQ0WrQkEB8eRGtjRnhijPGjr4Ce
bnQsdoZesp8qSGPrrIqGtbhKVXvCkW0UnRwpcR6n6CBe0pY6+YDSKxnA+aW8KCKRW2XSRhTHePw8
4TuLhlVd3Ne+54qXdBpyY8qE83XbJeqjDmssDu1jk2hkPGQZcjFGVkecsq1jXxrkXiLF9MCF6nfj
mOjIDf1oHiQwDB+XTNM0MokisW/waNUMWCdBd+cHbXeH0RKhwwRwqOdTRPIGA5l+fP7oobTeQx9p
yVH0x/Wk3mgdREtRrOYB5yzuPJa4pq9SY4mmiLNxNGPTtGN1HjL49iwAgNpXEr9WGZHMVjP91+Da
Bl3+iodTCk7Qn70GdNi2U2ND9O+jB8OsXxxNyl5jTwX+YpafNNUo3QZlwgPRSPNYTEqJB5JjfYmk
ciW6ljZ5PrWX7dspwRtulEOeJEbV306F0y3E65mQFJPOLJ+9AqiiVA4sxqTY2NeQKt08NO0ngANH
0bWJ1M+dLcNBVE2FN0VER/wNudeXS4t91N9/Q8we6v1vyFPWVOJvqGANPYRZ+QJ8t1t7ZayvEzme
toAD0pWKsMeDKHZVnK3UQFYf9Kb+3jo5vvZTUY7VckvSKF3DdiZPoknRo4xP+koe5eoEGL7flUpc
b5FNRkdUCpOVhW7ep3HsnoBA69/sel8n0vTWlEwTiJBHEMq5enK86lQTz8xbBBd6LXvu0zLYoJeV
In+X9MWByByWUfPZb8UWkWdshvVmyT6A3mXZj7AjsIH2mtQ8JYrmeoMUHkgb2cuEuKsr6ktbBQsE
0Tk7aEbu5k2PZYTfcoXmhBi/OIP9PkC/0ywdVy1lttezLPmg62BB51IZ+aB48mp8b+yqQHGrqkOR
YG4QXUSr06n5ngQCKvoRCSqUwNZJ5RtHnfjm0ZwPohgkvbmfMJcUJVEveigp+SOSPhbK1FkE9X2+
ts/xOAqMdB3gerMUAuwwXR8KhP7vQh/AZK2AsxBC6NZUP5iOHd+RTg/e64vEWraKWn9BbQO2efeK
2jjPMOAvV7/Qva2PdNDGDpLsLu5JcjSS3L1qvbxEALp9llFtWiHjqJyQTsUBrU3C9VBK9WMlKw9+
FfdI6mCUNWbOkxHhoRIpVnxoi7LHA0QbUe0f/Qt7DMjYmX+FVt4fNLUxr8Z80FVwi0Z+HaPQnBXF
2iMQzD38P7CWlR5XO3ViWfHRv63rcC03bNlEnbisC0Dhj2GbbkRRNMhh9YZsvXHz0c0CSWXVeXqG
vGlek9Krz3YnLT86oCzD0iwav34MU2tWuWkmSH3iItHQtuGwipPAg3LBQKJOabIBs+sw3Ylil3vm
OgsL0BAy3jiObzzZbOn2vQMIQBTrcQxclGrkrShacf7QkO66QKby7mCor+umNZ6K0YfA5twqQ6Qf
SV0gwe/L34BhyZuoKtjSiDpxCMOsPsC5grZMX3nKtbU3VcWu6bLPYIGhnjueulJkO7rtx8y46OpL
S2wB4gx2FTtkzKC8zo15lce3sh7KK5nskCvq3hu84rM2qspelJBSNC5O9iK6i5rQUOQdi9afx4mS
XAYV0UhuZXUdRNKm/uzDoXofg80FcO1y+gz5xV5WDpnpiNS/Mk9AIXqvdx8lz3sviblqQOXio637
pfTjOjHJ/egpriPn1N+pPbnqeQL80fP99ea2WXDn31znDD7oR7/f+f0YH2E2xkcj9m7bdOy2yLHE
x496cfZeVw4kzHqQDXT/qM4qZvqFKNdT9zXxAebjz3D0UiM/ijNxqMsRTRU1aTEQ+7vBU+Rw+Kms
W+E2l/30JurxoXwf5mOErpZGV4lm7b55fHEQY7Eo6BZ//vFf//zvr8P/9t/yS56Mfp79AVvxkqOn
Vf/1p6n8+UfxXr17/etPC3SjYzq6rWqyDInUUEzavz7fhplPb+V/ZXITeNFQOF/lSDXML4M3wFeY
t17dqiob+cEA1/0wQkDjXGzWiIs5w1k1Y5jiQC8+e/OSOZiX0em8oIZmdu8Q+ruJxVo7U7uOBwzw
WtFFHOy0tJdZBd63XEhh77BQwSQgWftRrJ+qydDeD+mknHSm1htyw3zWqCXpJ1D5xUZS/Hbx0U80
kHPDQDMPkUwuQoKiRrYtM7s/Glk6HMWZ9uNs7oFySsYyDtxpwNbk6KnKrgnb/FqEQGk9ffyp5GTy
zgiccf2fP3nD+f2Tt3TNNHXbMTTbUjXb/vWTD40RHJ8fWq8VNq5HU03zU9/KyQl3i/kc9nZNfmOu
KV1jxJkM2MaAdMh8+F4dVQ6ygWXtHSWSm6tUlw0Eb4b66oRWhYQCdYNnGsBJ5S6A1fd3uWirr2VS
tbjPBI8lcP1zSDb8UVYfk7hpHzRIU7cxWG5Ra7dNdFQ8KIaimCgkVQZNQjx/vsaAe+D6SV1B3m+N
R7AWyXKysmQvWrM8/mn8ofhpfEmTd31bQbT0FFxPPa9BrKPujkSf//MH7Wj/8kGbisx9bum2AuVL
13/9oFs7s1mw+tkbEZEevRg+P/EJ+6nDh2ogZQGxD7U88Rl/NPc5sqh1lt289wvqFqYwOqI3gT5V
B8I68GFjbrjUHFtMM+fKzp7xw+LU8/T51FK/9yoM860rWXeVfuHs0KzS3M5upuemWYw18fAJg5i1
nKrtrk11+97wlItoT9nlEDFXC5icnnmqkDde1p09PXt1fD8QY75nDvhtwAT4wa3saAANl0OCbulk
DJfOsoJD2xdHUUIkcLx8r+8u+DyjwNcVmbfoNJQfgbloK0//6MKljZ69X6pKerWaWJ9s8wiUR4B0
CBL24XAre+X9OCgKBm8dsSS7mf8WX/pkWe7YGvJnGfX/LWAh871ojuEpg8N6p9mYBIW5kWKYytX/
btT58kpDC0HcGv/1y/RXi+nwa16MVegHzW/Ff27e8tNz+lb/93zVj16/XvPP+zzl/3/scgy/VnkN
kuD3Xr+My6t/f3er5+b5l4KbNWEzXtu3arx9q9uk+Xsan3v+vzb+8SZGuR+Lt7/+/Jq3pEUZDZ2W
7M/vTfO0b+s6CSBDtlSHB4ACOJ7J58djY369753nT+avP1ctggd/LJ+JF7+8Pf/fR3p7rpu//pRM
9R+gBslu8081HMvk2dK/iSZL/odsarZmKLwTXeUR9OcfGSJpAc8cWzQZUFBVW1NljSdWDZ9nblL+
4VhznaKSCEdfzPrz78/o+6Pu/cv9Hx591i/zgq05qmFYskOUwTR4e7rx67wApZkIS68oKD0FEH8R
FMS9Nw6Sk5nZn2Eywa6u1BcdNkgMS9mOUdHDRhaBHz1ulxqasWkfYxk+rREidFHPWnl1u7N756Bb
pMHA0Zlo49ghRMIB4Rv2X8qqH9pzanbQhV+jfqOmgEGbV9VAtqfRTpKTu9n0OvrDqmuf29rD2jdY
1yhkdNhPkbLYOB77nkZ1CxVUvtqXLzXZYNMegaiGN9jBbc0WgsEY3+EY/VkKfLf1Y4DvrI+y1oS4
A4Kx9d4URz4bbIYNwris9ZcD5lg8IsPlT/fIv1laKPO8+rG0+P75anyNMkpWfNe/z7tWFivcAMoK
cqOLlSg89WWzHZbRyVxDFduna2v3//+SNiozsAZlVbe5xX/9SqsGGo4/Qh4ERmusSV0n6/hYrkCE
7tJdFy6Nt/DOep9EfplDfllCyf/6d/KiPMctx5pfdV5i/bSEGtV6GoLcUVeW422HUnXQmekPZXzv
eO0VWVKkc6+9fx+l4x0+oP+HuvNYjlzJtuyvvB9AGbSY9CAAhA4GVVBNYGQyCa01vr4XeMu6mJF8
DHvdox7U4Oatmx4AHA73c/ZeG+3VlgYXgd4GiNNDjlLQ8x4N8B+e+lRGPRhu0UU8jJFScqrhmlMF
TJTJjdq7JBJXeC3coMVUEABohVgRdEsSJZGwq25RpA4n43Xqy0tRCY6DdJOHOaRgjitER2u6/hQE
R5H9/GKEACOjYWsfw7iD/CzvYwNvIhLnfAp+G7IULVSloMKrILxTvPvEJ4M6b8ILt07689P8OUUs
EdaRbCgiywEv9B+3zpCHuBhH9jmAP0fbX2fLwDFcb53vAVjY4fLSs5Lkv5/VHwOebbo8I0pjcPuK
U7vp1eQAu7HTlbm3bqK1+Jjvfp6O82w7ewEskcg5NteSzvWdzUaZNMmp8UG7T1Jgj9EVHp+Fqm9/
HkT6cwf/zz2koiJK7CJNWVXme/xl+inYFBKzpTuOBSbAbh0vDm1lE4+UYJuMT8G4fb8wovrdXWQN
Ni1RNzSLWPQ/hxR7Yn2mkcbT0AgUOki+EE75UDgtIeG5txMz0xmFGkxQuPS01u2ot2ENXIoWTNPi
d9j1Tm7cBdJk9+FdEMNsnu4mvTvh0rEnZbJlvcY1gFx3Mkku5FWhdyCF6osRmDB3mKd0Ssyh2xnt
4GRdszMnJOwBpNrstgPPQbPaboKjV7xGVXrVkdhk7mAt0AfGi6wo2Og4vN+GkW+uKb8AgKyyY+7X
2kKOTHoa8Z2aCGtNaB7CGpphGr8KnfWLHhlceWjNteiGZLlYDX335LULK9BnOw0NHmCn+M7s8TYk
ek9DOFiB6UnDxAbm6EjTO4r8hRcU21qMloABnCDFc6VPx4a1XMmI7rjtYeNp5mhPaUTCNu9Bnr8V
unBdKLE7VxKHWeMOllSu0IOmr2Mur3tAT4N/Z0B2p9RkC0wvK+ooialOHeq7xtrnNVa6TnQk9VFR
9QU8THccNFsZQA3PfG8d5m06uUWG3b/m/dO7axaRKyBiVvieWdh3GnnRWkdvapyKG69rgMsOQBBp
sdzN21gr/l0JV1VboY3LIuy1z6X3/POM++5FYnpL7FUM05Tm3cLXKU5bWVdTQVbmzL2F2j/7Gi/u
cGFaf7MdsL4MYszL/Jf3yO8sc1A4qKGXTFwg8ItpQJlUvNY4esF5/HxFxvyTz9cGjt26bliyaZif
b/XX0Uyonsz3ueUE8VJl+SvlbZaRrtruozyCsJm/mnX2FJAt3Pm80Su4QrSVIzcv0jtJrRdGZ6xC
WpqIP9BE/BbVkqj2CZdNcvJrYSUQjBUk7bUx0BAuqg19kn2ve4sxwy0yQWcaybdFLzyR7mf9bsFs
F1ZpyxYGfciODZmdFtaotD+O+lM6tG7vh7ZQjAuTOjsnHox4Jf4AHTlSj+iPL2611euPoQYCVddQ
nrwrs12VZYD3U73xBAUUWbiRYtkuE/1GRoYaRi8+0J2qO7aN6rCHWLTm5GKlE2vMCf240lHWDySn
A23F4Xr18wP4bndC3YOToWKJvDyfp8YvD8Cyas80In3+EhA8CcYzsENXsIM3Em4/rFVzRRDohe3J
d9P465DqnzOM6eULRWoQ9QGbIQmfK4vubHv984XJxvzXfJlaxEiYGmuyAvsCWYt0/tkpVFWoBC2V
nMlnLyJW9LiVVm4xmJfw/fodcGf8+QOxDeEg7WqTwL6ypXFlmspdCXgNTwkYBw+lTVW5UveaBzzp
WaLkc4AEpWDiFzV6k+7jr3LGAlcTPKzwKaaSpUY8V4yBkEPBE03LSglsmoY3vS6cDCm6bXLEpoXg
FH60nQpkuakMNHs3oVxWW/h8Cerg8lUtQ75e3XII8JFYwsqvVhZGYyOmc6shQk6D4kS7gTeUXhuV
pOnDkNh0KclHBRh04Y1Dt61Vr+Z7BKlg6BxRuFMIsydbbwm1yhHDfBXphNIUxaqT+2WGFkH2Tw3k
0jCOd70EpoDcw5FrkpSVCAAtCE34INle75jQ+qjeIH9Y5hESvPa+m7zncPT2ZiZde3ypRrgQg/A6
SIMjye2ShRUwgcL7ZWiFDTM2zYJ9qTwUyivxYERfSL+0XrwilxsZtCR/TFrxIAtA5eWU+06E0hHq
FQ5qTbvOyIILEDj7RrvLFbBaJT0gCwRjo0irSW1MN+pjt52AHKJqN5J71cpQZYI7nOQ9BcLRacdw
o8vGUhnCJ0NOFxUuRUBuz2HUPHp6uEpyX8QoiypU+WjDbW0SvWr6+iofn7wZnZxX60aQt0Ns8bIn
jgmtp+1HFDVoJypgvRUkv6Y03VSEbRPoyIk4/VBOcgdTWMECvo16uhgk+7SEeiLf3Ak49/wCrhxU
ID/qjxaHHy8NSTJJkDONdlNCD9R0JzIhfUzTwodMTRN+OermPuJRouPfx513XccnWDuLQMh3epGQ
+JGRcBx/ED+OR5PnvhC8wq4JKZGEa8w5bouNuwjE6wofIQJHyYlEwVX7akVO296sG3woGNda8OSF
+DRWnbwQkvZKL+DpxmZyFVb+Wu2ljTYgzfDHGw+XnDbQPU6He0hw7cIaoGVAHMA7hhsx4GoLYtRA
ro8fSgAyKZmAYiOzuu1Z5PA/twF+BGaAx5fG7yN47c0rRNin2JxtS3EEwiBJjno37o1+BblqJ9Qv
FJtgXZaLSHhCl0vgIM0lObtXrAgMT3DEusg6WsrvIGy38RBs2rF+GSvII/1QPwWhmqwjvwpB+hlP
asjSYIGY1BP92gh4aL5p0YAGW+UPAXRMIN3Mi0JDQJTeQbC/N3Am/Lxwna2O/yxblkEhFKyaYnxW
qr8syH4vKbkxEBodys9e2KySsLTN5OnnQb5bGzmPUo6g7CpSE/xzCc4hHqh4PiV2X0xOeMVq//Dz
CPLZmebzOlTN1GTqFDonwrPNCmoCs9Y7DvuaId9EunAY+HhppbaPZqk74Z1JGd/VtHsrYiMwoVu3
OPwfrAY7kJXFrwYeArzjEgZyLPxhoiHGRVJcaOhFjRz6V/GhkCjx848+/xrOP9oQqasYcAKoxpzf
fDp+FTK+THbiYJgBEXdNwiqfZ91TmPfXAIyWaEXg8pE6APchgX3QpxUAl0n50Drwyj//HL7Af3/D
jHmzBb+VCpEhzpPly2QwrTIKwXfIThcqN3rO/kihzOHn+S8rtU4RCLBYwCXuN0/6RIZVFO4KNJtp
7uEvKLeSONypsc/GCQYMmymJ8CYjHxyIABwwCnRN9ar0TA7T3b7O8GAnVxa9YEI0FkIa4E3c1RMd
VC+kq23pmMAj0Ec0byGScATAc3Qnq9dmzmdSq0eWwHjZ9OF11w/wZHqC1yns5jBtuxdFCQmRN25F
oBA5ti1x6DdCK2wLxdqbKUov9SBUJz/i7MA+z2pHLK4ffgvmU/yF02TRF9it9pinkX8L9jB8+KAo
xfTFG24tYPhNE7sNtKpK/SjUV1Z4bsRWMa6kTrHrkpON+dyJsFGt6yA/pDUBiHif/VhZ6GC5dYGv
vLXziejwYgKcKwWdQIpOMLdV7bFONsk4LOS4Whai4Zrapg0Sp8VuWwn+MvMfSu8xye6nuVDRk+BL
9HI1btPyCh79gh+7GBGNaSMhFwRBAQfUJlsU4l090yu81wkYgibHnJQosi1TU4F26BEpn7mDPy7A
alA786k4+E8pAnRJx2yuDzLksGRRh/5WkqojVOx15l8VOuyz2J+3Hg3ioXfBfO9howrTzAsStH2V
BZipb6rIWEnlgzzdWMN80yj9u77F1gA1Bmb2aBOYnMJC8LnY6wPy9abwIQ+ZAwrfINZkT5NvAikn
Zqe2R+1eU1d6WRsYSWromVVxW6jJY2XmPZFOJIaNxOblin8QSzRrhVpfF+pwk9TxcyhwpLXg5eHl
Jr6lCeO9RdyrC42OiAv1MS8Bp9cTFoqoZjLF/cBXgsihdQsu3SHy666pSEQ2gO7klfiC8ap3Zd9b
ThWiXfGKP7O5lxlm+jBh46BNTmZxLcK0VT3z2BQV3KWPsn2eDUJqfo+mdxG0pdPGylU03WJD50z7
FtU98EdSnSRSscGxCeZrO/I7+jdl/BVotz3fCsOk2tAzF5sROEUBtUbDT4clFv5RB5BiTJSV5zFh
eshas896WiatZ2PBhk372tSHcqqvAeQ7RTMt8/m0sqd9+JCmPRWzX6qnbsigtlN2Bsr0oGCzHXR8
ydz8IZuOsZGTZd7OtPJA30OyOdTVulPhgwXhpg/RsANmbe+U1GeyvvUJ99So3/zqFrfDtva2pgkb
E3ipqt5HirWaOaZSG9h+GsP0M+/TkZfi3rPuBslYx/qvrL4frYPR3ABP4G7Pk+BaVUgkK1bgjxaS
/hEyy8vyfhIfjdratXLw3st7wVup6JclJqAnvYQCQYOt/CJm+76AItZMBxxirlWHTj6aByVT13Fx
aIKN15AMUBNtpSP81fn9iU8XhzCOTvHsxjDvOgUbqe6dwk54i7LBLkxIDAomELZEnnmrqDOM4CT6
yk73vS0Y2CW78lOX165ImKlX3OltfV/J3QthXnNLkchTZdmkwzON5gPWdVceW+C1V3Po5WgqTlI9
xBPZmYBz+8ZbJbg2cEZ3V6QdFosqat60aXSJgXXBvTtdDkJIucsVCZhsFJzS1PpVWZuYM3vcbaYE
cLXUreb1KTVfNRwPmgEJ5F0fNmP44BkQWiHSBdW8ONg5eAqTb0srXsUdGE0CrihMjERhDvq6TMEP
kdWpNXMNvgbwea3RYzfLQ0v+o8jWUZujOiOuoXySseOgtVZYW7TqeiQ1zWPdCdFkKFe4gjZ91xxC
DqPziTNNTRfD3aa28hD9tHmjemzkCxN0Y++fTD86tFKykDvpSJdtV4ThLmtgMfkVcbr+RswsDDxQ
5IKBXKcQ0n2NT0gnf3Ne7Og7AjTOsoe2bldJa2yJhiGAqno1VBHv03zkEsCBE4rsG8UbrYSNGJPb
FWbwFEk4GqfuwHHtdlCDXRSGbybKlSEUb5LK2k9j83vuqEkxOOsYemu9z5hqKQerDExWTrtWWwnV
e40qqhBZ70NRRRUBek8dMiTA7AabpL5Rynko7MXHTC0cveRVDiUOGC08SZBm+AM3nto7Om+C5he3
FjI/5OyrIgVlRjLhZqARQcT6jogRqgzv+LmA1lnbUImcWtwW1b0Kjg3dHHf23uNglFgVKzqZKMhc
CryTQ/srUWs+tjw77zZvgeCN6or83nWZiCvKWxujueXctNeibCnC5cc4ujSVYDWVt2H5BruMbZ1F
jpWmAM9INOjnwbSMCgQHdSQvpKa/HamXWLj7kCPa8/cvPSUtvtQypnyCWzpPbdhz9hD3S4WaOB4T
O/aIZGX7kcoFZ9KVzImKPaStCuVSqNqbYbhr89ciajnalk4SUqLCZy2Ce5OmExlgrsVxggXVgQLr
akbCQRAAMZEoo+kmkN3ix6rXNoNaL0syRoAigKqznL4T9mXYuB0n8xCEnjrceqxVYWtn8KCyQFmZ
Cn8Eg7tBLhIIpOKN7zDxN0GO6LR5U1vtyQL6HVQ3iSz97upbOaeWomEyBm9lsrJ2M6g7EuFqJbgV
yXDinR1oK3TDs049pGhxvcScPIO7oN5gr8bzwsFWPo3hM2i5o5RrdtlRIWie08LHnwuqDxOYBSrM
F96aPFlZ46kugIKIx3BIVxHFQ9Hc6Op4hbEhaZmVOKM19LN181GatyRZLjT5oBdQEcGsmcFS4l6F
qWXnKlVm6SWxCFkC9z2GGE4rMsuQymtAZNKHOHpR8FFJtekkU+KUIpVl7aR1j0pMWFEpuyO86sRU
rzzohBYTEO5c2cEGq1yzgM83saWFOilAkqZneJ8P1Sln8ULkZ3dsGQuk4+z+NjEecVUI3FqswDid
gghjJjDzNEivKiN+Goa1IO9b6TYXrlNOThPOFVsrTkJ5nXcnMjJ8bzNEp9F/hkX3qPow1H0aikIk
blCBTOitWhl2taWvtfB61MX3kadQw/SO57CqSfiI1HcZelRQhHasC7dNlPMdmo8Nk7pse2rkBBXo
GvVjEH9SsxbjI1SqhSAvJz67hVJdVf60HHoejPHYsVi2A3uciS2rv/JDnM5SvaEGu2qRM4h9t/YS
GB/ki/ly6apysEZ3vMr4BLP7X+psfqqOuErY6+hCrgXuQ9vFV/Tg2TMyj2qc33KCKyxbGgrSfwNh
B8tbKB+sXnDmh1BPp3I8kl22qDomZbAbhORYgcYbA8MJoXSwCLB1m0ErfPaFloSYN4vCZsc+oTEk
W02Go6VArAZLDzCBcEI0omQ7qvGw0NFlaJyjhvHBg/MflzZuNhz3VLpCeV+rLyILU5w8l+PaEo4E
vNpp+0a2sefTpIDbKyaYgCak9RwKCoXQh34xkaPSkL7RNaKdsW0tO1DiibweQuR6rXhQUzg+EiAA
ybcncqTi7s7I3nTlV6wQiNYXTtQ2ZBJxzfUqlB90GeVIWm+NInQi+P2p9q5M0W6ItjFFFVEEnwMM
RUqGTTdFq3wQ7Mqy1hb/lSVUMUG8MC/LgGpN1mLMTiTO/0220dT2kAbiViZQRi50O4vgBPq576o1
WQkdyRVjSEyXeRrr0bXk9LYU0ndPeNEa4cMsoFBoDbYSbGBprWDJDsu7RoOUduF0993Z7rP0rdB4
N8WzA3I8J9t3jTw3aeeOH0q8lbCS19Hq52G+qScgU1FlkUO4grfwbJgOImivj/DMZhOMpb5aRIWW
2vH/aRDlrGkg15AYDIlBdD6AanGgotcwWX4eRDprTXyezr9cyiyJ+HoalhoaI3mW0JpY9B/mR3kT
vli2txYt4lQWKAGcYGs47ZbO7f7nkb8pl3y9h8p8TP9yDB8kwdcLTgfOUNx4473FyvDzANL8FM6K
1UizKMBTMDEVXTxryGL5EzOZQ5NTOZAEKcF7pLcQQuaUNq1gmzzBZbQNVrHD+1nb04Vi+Xk/+J87
+2X4s0mSpyoUXnhY3FlSEhxAZY63MVxjhSRtp20uXOx8u364WOlstiCJslDiM1rtDo5qJ9hpF2xC
bGGVLvtH5dLFffsG/OfizntMYi8qdYxO1em3rYscgvyzYqE7raMvod/Vu5kRVduC49kXrvPSwGfT
Jmx1QR0MHioS6CPaGCe/ydWF6cSbbivZ1GB0G6qze2HU7yarJspcsKpaKDLOnmUBYYl0dyZrtGk2
1mM5sO11vD15ncvEJSFkLgu7mvPzqPJ31/plVOvsmfb+kHhdyqi1G90Hq2CjPRnL/gHWrKu8+Sd1
09kAFa4Vt0WCoqyS28wlLnF5SWvw7Uz++jvO1ghv6AZ8yoAChF3rKst2BUPjql3OOopxfUlHMauC
zyfy18HOHnAAd0uijMG60O9Mtp4J9hkvetPIrvz59n7qj38a6UxqIDd6Z1o1I7Gbr9c0B7aBTbJS
vsLH2y3kI6Sw+LlatY/T+4WRv6njGl+vcZ5uX9Y+gq6mjgMrPMxwoSx1O3Kq2o7tdplvErf53e7a
S2vhd8vD1xHnqfZlxE5U+7ybCZzz8iA5GHBBujr/LA+IrS++phdeGGt+yl/G05s6Ger542WSUnUs
NshwOIUuTMTWEM54Ty2wuEu0QBfu7HdrvkZtV5V5WdFNnU1VVYMJ0Aop65Ldu6Kr2/nB2KU3/o3h
5hsSoFZwBpxold716+DSfDp/qrPwURERaZH9ZuqGeTZzM4oKUdVXilM9zUuwsgvuLNc6lBvFFtc4
Ay5d65k6h+L1n+OdzV8vJoZSkRivW44PqctxZTHY8bW69p2LY50vRZ9jSVD5kUjqCgrKP58nqJNe
tEpkObU7uvntLKYqHrPHX4NNzAH9bBiC/1bQ/rfit89P1tf383NMxcSWB9qQYeety5c5ZKYJpApx
jt7Y69t+FR/qZXSLV9qp1xdmzflsnUeie64j4rbm/53NVoQ/Q6saImvOEs5LdU9lylo2b9564vJ0
HuVJ2CBs+XlUxfj7AUrwAURN5INiIEc9f4CTQcMvSA2n8A5Yms1RXEzYJjviPQTCTYupvREA/4xW
fmqjAvwCFXb/Lq76ZR97S8XkiK46DcmfID/NK8xN1KiAV7WTY1Yv5HjXFimXROGAjzp25QgcY1hO
ue56gJlcyQjtdOKIT5RH2/MF6dZCQxSMsSyJe4khUytxeVPo7UkF/JtNLWQEMrsU/0oN/BuJfudE
wzoLUV8MAG2QtIYhUSlwP6c5u6y+TTBej8ILc2pRxztd/BDlF1Uc7hv8niKbSyu6kyC+eMMMP21o
w84edRO67sokiFJqH31BI+PwvSH0VPIhzrRulB/0UFkVzWMp0vnuaLuE0AwAsZVLCgXk7YLWbaCp
0cBpMmAlLQlgxIKYACMV6GKEiaGbn2vFzy16kyJ/inxpr9fmooksR6iQw5KpmhCIlrQPZUhapRKt
O3yAKuEOeMmzQ9+VUFQf6uShKK/D/L4O70Lro6ASnpPlLo2PMdqAkYiUNPyV6fDMi5MxHgv/hT5c
P5zmjoqQ47zeKcR4ReTyqPcq5dMYaho9C5G2SKPuBzKxsHDgaF2nEVQiiiKW4CQ6dTDgvJlVfQxG
sajBvGBQWQgBJEncwGoOhTw4kWMBxaNwBHop8Ti6Jgl9xGJCt+XZX018TYPxbRp/xzmxXw9Kltmp
Aj6aw7BYvxPUt9bE69DIlwiI7LE4JMr1IL1WDRJX+UnwUJSSUCDnB7SwtIdNZLACx7k+qrcAPHd5
2WP7RtLcthZ6kAbmb964dNtdvHvoHNoQQ0Sx5lDlCiqleyiugh7tC2yAUV/ZBek2ifdkhieVNDso
OnO4XngzZspWnIyDAjd7gECU+CBrtqUw0/d9sMjUelJdudWoCkY+ck9Duc8y4hW8/Aac9XKe2QMa
2IzMQflGmfNvMrIgfWAtTQhzMSQOa5DKlVHQdTDKHqO7dAs5zfG03xlBIXFKQUjZaqaw9i3rUdEN
p5/zsfxNrEEv1B5VQjDHNnzxrWuPouNItEYppauYU3LeRYSjVevA9OCYkyCgeCfYn1exbC1jKsiy
eRX1pxRgZTEmR7/vDw3TronWhLo7uFcXDWXdwVvLVUtQiBEcM0sC6kPGFi0PseD/Y7RPY90+K1L8
MsbWskTcGBpHVY6OMg4+D1kOyY8Jrfkaq6hPvKBgT8SyqzbtCDUtyJYgSQcB7auankwxdtS5O0Th
dgksFHEJoOhk5ze0qUyZeIrqPrFANDcvIpGmldGfpsl4BG75StAwpAHC4az+aOA7J8cMP3RsskBZ
4Bet/spCIqiNyV5K1hqUZQ5nOy+bdWEl/TSp480wK2E5dunKx/scxrQ2Y362RD5VYNDw8whDbJaN
dwtZk2I2+vd6A0vLjb3QnSYAqipJb3Q4ahCTRQK0hNahvBa0DWzi62Z4ykviZw2xI0uCUipl+KB9
/nlF//sjOa/ns+YYQaGonh+KAt3PKknJmB710qDiGXa7Krx08jo/sKsigxiiycd4lhR+er++fBWT
Vktzy8gZhB2OpKF+R/biUo0199oK9et14lYH6Tf1Aufnq5O//Vz9Z2T97DgSGmSTYQehNeZKS/WU
3kTmQnnz0OutBJt1bNE7GjiwhXRKgfXb2W+SKS5tLP/+Uv9x9ediAiH0slwFkuVI/srsRrf2FPfn
y7w0wtkuLumxj6siI2DBfejwoRJwYFz49J+L09m6/XkZZ1/+NGlBRxcMIqyHX7Aal57jr1Jr0bh4
x1ew2m9/vih5fjZ/7qWYLyLSPVNjC6eeC/fGQu9Ec6CtiV662Kguu3EqV66+b8RF8iihJXsLbap9
zrjGFBKLCwxRdXHh1v6lX5kv28RBIaHCEUGMnFVk2pTI4FBsjbnY5Mp2bden8RRSi3ycCzLJ3Wzh
gAlP49MV1+UjkSXF735HwfLnu/HXgfb8d5wd5y2lr9IhnEvDDknEDuVOm1hdSjOKW6zqC1L9S6Od
F/IKTzKGMGO0bumvOefdqAApbFJdedQeyrbiwuV9+6J+uc3nNT3RnAapqbjNjdO7wiJBTukMj+0p
WKIH1/foJVfzgybvUdm066RcBAfAYP8X99ia/VmagvRH+nwFvqxTFIjkVPTpVo2EqryODwGnXB1f
M4LQlb4sViDe/ucjAgtnm60wx+f198/zAgHiKnbYYV4ZsddfZ1Sl5gkl2cMVZLELp71vlgkGMyTV
0jRczsr8LfhyeciGyOyoROA+w2M8weMPouWF6/nmnUVLhskJBwYKg3MTWdpRdoJ0ZTjqihyMhe9a
rsatE9cXy1vy36vDHyOdnX/ScDS11GekuVRJB9KedrS7FiPrweX3Yf7LzpaiPwY7O9ZJo1L3Qc5g
Buzh2gJKWOzhvh1S8dKJ/Ntn9OUGni032GTzSEtgHwfD4PRshVSj3vz8kOa/4qeLOVtJYI30wjgy
hGy5viniuNBQ5Mg75ul1pPe3UihcWk4u3D/t7DOskfMdB6nKUi4tik3qRsvw1KwBPq2mlXIzOhzp
fvsOTbOfr/S7ZezrczsvrfSjBVMwYFwCRFi+Kahvu11oz2tJdbj0ev2lGmSJ1sHiKiaVnLmEf/aF
hHQt0DSkpVxm2XuoW7exZ7KdTV7BkyEBitBG1VejNmFrBJwSkXfQdSgIof45SXsJZfDNRPrjx8z/
/svLDm8rge/IpZvxNizrh8TqTxfu7jfbOobAN0oiAYXm8+WySyF8zj4sKszp7p8aPpt5qNO2tPMc
eprqca41y8XWu/BV/m4z8sfQZ1c35FYh1OR7OlawoL/H6x+/IFmnTOe/i068bC+UWy5d6tnSCS0M
lpLGeL20FYO1T7PVSHeptZ0m83/YQ/ucRRjhLVwfqsRH4c8HVylseapI4K6267oTbT8/FDClLzy7
b6fHl1HOPjw5MC4oTRZbxl/6ysLtkS2ntXwdbqBt7anJLy9txf8qXZ9f17ygf5mQYlzCoTC5rt6W
luKrQCYWzBZHjpxspy86N3fmY16MiNahY/7z5c5L2tmSxxz9zz09ezODfgS23nO14jZc4w1eI3+c
t03/zJJ/W9Sv//kbzxzzZ//4v47F7wzZ4e/fzeG1+P/A/C7Ny9h/b3ZH99WEdfBfG1as1+y/jr9w
vP/X/e+KPwYP9dVF//kX/eN1N+R/scegp401VrIkVeR78I/V3ZD+JSuGQdVDl0ny4Kz7f5zugvYv
bKGigRSd+qKqmwYv2b+t7oLxL4TP/GecH9GJWxj0/wdW989D7ZfpIGsylW5svIZBv102zbPPeZx4
I26zuGbfwLnJ7pAWC9GzAovVyPA11shOgjcFQfBFwb1yNhP/Gvrs+661ItkvclRjempQTrKbHmpb
5PhvQteRvHLvNxk8EXDyMSrgKiOS4sVUiEUJ0BFVmhP46aYesg333PUrDFNCSZWiXJvStCI43PGx
kc65P22HRn2ylqOAp0lUNtYUrzx57ZNaa5lIYIJwqajqbhioISXyoTG1FQn1X2bKv9+Gr1bw8272
Pxc7zwQNP67B8/7zlW+NGk6KmdWOSZCr4BF/S0GU1FmkGk+G8ka8xqK3iLcIfCeCGVurhyo0twKn
i7Hd5i3EVRKPKrp2bXmhk//9FOBExyJraHQHzraPXRrUiUIOFSIj2mdkhQl4s+rofeA3gfuGS6fj
Uya+KX420WVeuDFnZYnPG0MB34B3TSVdMs/W+DSMJAWTSe1oHBSr4DbiwJFQB0rHG1khwlBtqUsR
QIjIJimFS6PPH6vz6T9zJkSVY7WqqWePJSUkdIJ5QwZhTv0y7JaEga+QMN0bsWinQJsDooxCHWUX
6QmZUGGVMYlMgRXWUhiFn/7z3fjEEJz9Hgpp9Ex0WVJM/fyI3SeEUItEhzqiJoBarQV10R2LYK69
NaZAObF/Vaj6laq4UjvkQIFGUq3kKTpQYNMxQiB8Y3jdT/rvsMQgaQykx1nx0iva90TtJkRnHp6I
TFwPWn602oK85rqVSYcaT0bAPwWzA7hCRRjJrzElUnEaNhIden+qSH7snVbUVmXrEUg6yr/7hJoH
UraPxGs34ljt46mSbT2vJ5oNEoGVvewGo/FgFM1zMOnkKnfMHzxqVxqrjgPGgBLu8CzUBIbLCKho
OjZ2ZJlvYGp6hOFSw7awRYZMVkcoyJjWh+nSdvxsNzNPP46AkklT2sRScl4VS3wsU3I01k7kv3pI
nvvmTagOeBEC0JjFSQvuSxx+VfnLv5eNX1J9Usn2uRPy7MJMVOW/Z6LFBp2wR1ni4P25f/+yJ6jL
iPwPSWQmZrBGCooMliX+Yl3bihH7x9an1A/KalW1SLvEwvsltulTOhtx9Ue5Gt/xR70KyXBHsM/W
wKoWoHXQw19E0B6zpB4XWa+vi0pbT725rxT92leOPUkFfevvWlDqyqTD5i2ujMq8TpTmnkohtt8e
z26nQhj3JJpS0rOg9C9AFm/xL1+CFZztwj4fBAZDSg0izltO5X8ukDmQa6nSlBpQBecT3VpX9Xil
0vFpFX/F+rGUMP52yH690bTr6pjluSv5bHKrevnzS3he5/r8KQYtRU4vn7yQsyVJRvbeZoDxnZDo
2DFDMuq3b52uHFPsQKSXYp9p2kMs1s9D016LnbkS0KLiK9lMvpraFfD/BUm6iAUHexFNBeE9qAOV
4LYOZNfHRfPz7z3jhZmfv9eE2aNalOUMath/3joihHQpAoPqNHr1CGiY0IHOukpkzMuFthRC3W4U
805NjTeqiHexNdmpkN+Z5Syw9MYKfCvtBeTMC0vB0CKrSNUC9O4xDo884wgjqkz3MSMSpJ5uwkk/
QXcMbfJnDhZFRjnFApUpO7ZOK8LlICtWCPVJtSuL6zIHk1N3uFCKKz01X0jcSkk0q19EpAShOp0E
NXxORuvV66W7PElcUaSbkJX+9VAnqzoMCENilQEGZ7hBOjoVFLJFnDcKid/BvZDugdxdOHMw2f56
E02qT6qsWpzY2AGcFQWKoOgqInobp8SeihmytKc5d7qd0w1ZQpPMp8msEEQ4hjd69mBpAt/JtG25
IClfHEqLOOO+lVat3u/h81y3SnzicHOXR+G7mKjIlNlxxMkc76CU2/yTYBm+BFbxS5wbjIYk7EZ5
fInymU+R2BmmUb3L1lJVXU2a/szu6H1ohofmfzN3VsuRY+naviLtEMOpEpTgTDOeKMrlKjEssXT1
+5F7/hk77e2MOfujIbq6QNLCD16wKSAE2mOoNnedB2HHC7OdsLS9oZVL3JHXSWLAVh68pvefSqW8
k8oJsGpQH0wo0wPxXCPT7sLTCNcDK4XYBiJrhnez4w++bW/DCSUepbxK9OSePOxRs9O3MpIvs5u4
k2/0QnvIlWNimaGr4I4OY8249GGStYF0U1TB0ufaCMf0Rqn7v1J5Zdr9ws+1P3oYobUhgvvAMZ6b
MVk5nYIc5nBZx84x8YNnAbhWu8r04SKIpeX8T5nrvzq+Nsqyg+R319iBntnyxjdzTvrO/tFUjQ7Q
6TWgB1BiU8TWIZs3XjZ1EAHCAOnEBCZ0Krum1t2Ozi1O1G8oQ98Jc3xEIdhaTnWxK8PibxDPtK+J
ckqYaYuirncE9xdhUOlbqwRIDJS6yUHkVhBzp0Q844myTXxp5Qv/XhrKu6YYH+ROcaXmxsDLD9XO
4jnOnNdUdy4iK4V7Zt0kfUAL1kBfuja0nY7Zy2LMaPmnpXz0w/RS7YZN2VixS0cOyZeiumbh4RIB
9zc3HnvdqM9cWe+V70/BCvkHC9c2NRiZinaKu/Bb1CtFgdsqGlpPHS3iZQlOvPZ7V+gIZLRQyVI9
ful8LHPhwy0L8aaLYOeARqZzPAsHNIp/0NXg0urxJ1YPwZB77IcnO61DzCdxG5vQcgljgmDrd9f2
f/EhYcVG6WXqWOci9C8X0PvXGGRUdP/QJJt//sMFjNr1QKpXNcuRtnBmQ7QrYPg5EYdOvEavZlTW
GJnZPvQlnGd8kBOhTH2+65c/H+df0iLeQ0fMxEGBTDeN0/eQzQGlHFNGU8VxFhkmkc5AgAa7oex+
V1W1iGXL9Tv1zGSe1iRgL1gkgSSDM4xGJxn8/Pn4TveNbusNkm/llWx0x56v6+wXPTbwOgIgJHya
z+D7pWndV89c5cs0K+9oFr1l0lOOKszPw6B8Cc15Iec9KjcJCsicP7+Q4cdCoVXawBu5kOVDXwWu
mo3rEIfrftipdrRTAhPoH/DgoF5aDQ47890qXSCCfuaGPYVZz4NDUE7+/q4DAyr587vEctXbwPu5
EoJ+0Sj6CkKbJaFqr4BKicWuL4dVlJc7DO8XA/bpumTeViK4EGVw62SwOPM7+EdnDq1ZJe9z8oKu
mEbOZLFgaZycThlYlakyRwd8QI1ORW2WEFot6C9QSqH0gtK3DVic/bp0tMIdbPvv6MA97zPadxZE
SNO3L2RNX5l42Tma/bcbml0mywJUhr1sFFioEjyORaSEb2nGnySb9wMAIrdTUg0YjH1s4uwaImkg
AdsxcbwF6CAS49Uc5T/BhJyLrUJYyiFeHyYQLXZCcWuqNj4iErk6wi6z/wAEvPct1BvyAi/6pFrJ
zgheIIPXUSnGQdFLzdU646+hYsmqBctacw55TpPamJ19tW5bSgLIQIhiZSoorxoFjQ9pmzbqOVGY
r2NtwxQwOR7YnShRnp4OmUZU0ijt0o4A8JbZtkXQQ8acO8D+fKtqw4a59jQN22bbS21rVSm4miX6
dS96FN307ZndMSemn85eE33CuSY6t8xUMM2fV6QRNbk1lvW05K5aMExrlShkQGHVThBmWMkcrpHk
6tlFHm9S686u4S/i4Z3FL3XzpIi9FrydeaN5BL6+EYkUSkxIB59iDLUQVjjM1Gk5WPehDwcKLp2n
Q/IONnZxCKGmJMG+clbVtRzAQLw58/ive9RUYAkAzKWaheqZejJDmEKkLH57WspkinbVbbGaXtPY
tN0EhQ89kHvXT8wn3KWuzGG89wUUU8Bz5jTcZN1wHdVsXx/HiAB6mS7vLlUxeikiC5GMl7gcPedG
tuES9/qo3hY67rB5vPAjwHpKtw5REAzhA9YoqcRYA+fmtGxr58Lv40WCBFII1q7qqssmte4x49m2
mBmOiCtKTXYt8vRv2lYoBkjRRjSXRGxxab7JSJmbDY+ORy/IBy/JgydaDPcRwWOu5S9jHO+n/ilQ
whsNv8hOyReYoyxF2D4Y6K9bOB5L8iGJ24UQd0Nv3Yneemua8lfZpuS0cLLFZeUrbq3GEKQQIcAY
Hkli7F5sgbBU4QMIabFGTJJbwZnvyrg0DhGsc7WWf0eS/IjYgSt6sQvRlp/8COEg5F3UAsBi2ejh
ojEVt1KVhz7A0CML42UTl8CQsKdbaBKi7WbBRpcyG7JYezmhiKvU7U2RDqil/Mp9LKgUuEZX+iyN
AsntzGL5WmeZFwsytyxWhevuVDfMxKejZ+hkWIYYCFQy0gRUcwK3B1WpDrpble0hCMS4nONbHCKi
v4g6uL09bMsKLnxrdMVSbsyGagZccpIWMhnkIYSy6J32dig6UmRpORb1gyIYqjLI3Du/gypMPQlm
m7ULJWODj9YrnQ1Nqe/a0V8Ok/JoJwFyTK16myTKlZ03Vw1juexsFbKzqu8GJzrGOT/QTXVFGeZY
OAPRlo14Q9GEnYvn5k6A/MMkd2sHEZZykNXrjpnS/CpHMyRaKuPwRLF1WVX9Hi62Bn9wdCEuX4DL
PmQtrYg8WQr8xTQ52iDnh2KQs0uSaDNJqodDeBIgHldo4LeU7AjL00Wf5A09MoKSZoDl171aKabd
3aEyi7sEvmU7Nt2qNAbZdfzkJVLrrdRt2qxaiTS5SPJxIRUqKSg14FFKvEoa78qoAkuTdBCT0UHl
0sLsF7Sshv9uDY1b0aQ/rbOdA5EQ1CFGfXggh0sFVGN3K4FvkwO07pLhRk3oPzrpJgC2Qs1Volc9
4v4brKZO34hu2Eem6eaRc2VBZMLmk/QIbepFlWDjbWn8yAz1FywGN0lgUZSsxwfOPfAt6A0og9d1
fHIr3x8tWdmUkvXcxcnoynkEK3c8jFYvuRjZXZhIHxqYLY4FVxlGRznA3GKJXtBKbcpNVPrInfnP
2oCCPD2oP7FdHfzcuausbmFl0Sq221mR5+l9A/xX3Zn/U5b4k9rx/yWCPD/q35rI/39oF88n/g/d
mz9pNP352KWZf/2/BIltmiqof9ro20A7kBEl/n9dGsl2/kdV5/CPKjGCwHMn5j96xLrDb4OpYHKS
gHL/d5NGMf6HVgroEht9cYeKlvnfNGk+R8KGwR/uQIZELZSkAN3Qk7u+VfFPhbpQe42ECkTfr2De
7QIxnYknPyce/3oMfScqoTrtx9Me9mzh4qgTJFRMQPdtmri2Hq5zZS4qbHS/WqgTZY5zgcx7NeU/
YcO/ngpCxuCRZN6nansJn6b46lR76IkCdgJwy0X65KCtaKB/KDnRzuQaRMBU7Fo0jkvNQ+TuGHTh
FTMg4yAKdTVu79VOulQz9VfUoTvnRC9tK11ihnvTlb8VJXl0muCu0MRW8lGLs+pdU0sPH1bT1T9v
/LHDo32Of/71ITawThBTdCbexfc+5I/4nGKl7Ay119vxHxWfF6q9c8UeZ6fQmzmnrpaiPGRyxLvF
aCz9VrtWkjJ2Qzyi9DZflHWznlrzjsPmRoy3QtXXpYWWnL7H+ANNgd7toj3A91U1GNdqfKNhjMAw
qFVNIo2hGAeuZyYyZGTnHJftnctwOktz9kN4hQIQjcfP4WaoG8WUIGzjmal1bIr+0i/2SlutNTO+
K1PtGi2lt8S2joiobuc6Xhb3h66xvI4rstPBudgoO1sOAqnlBgeMtY1OFEvrQse2dSpLPFR36GQf
OxNnaLQZnqMBZ9xk2OOkfIyG/jJ04me5z/+7qP6fOXO0eVOx+yn5nrT+JYPCRmoxZyoECNytgVvX
tD1nWzlqE+0R8jpJhYrWDEIQVqod1Ey7arRd7IdH9K0VCqvQB3u1W/28mL5bS3MIDWtGp3N8Gp7I
rV2aRK21l1aRl5v+1g6l558f8TmBYLch6iWT2MJ1Qg6SUOjzjMpj7BSJFkM5zxHls/dowG3U8q5G
ai7Fpj6RlTNB1zum7uMaen8iCb0ms9MBOM4f/WGDmI2SjXEe1p7R80j1bppkDAGS2yqLb3q0OJRR
fg6U67YBwwKHY4oB+zv72dlbQrkU4v6tXzUbvMyXRZDd2F1x2UTpFQgxVI+ype/HN05mbJ3iIkEY
xBDtDt/CtRPgnymND0mDTBrVs2VntE9+JH7/PJoUvT6lP/+MJwAflOOYNZ2/Pn+dkeVWmiZS5XW2
FLh1BkA3V6eXUdMfc2W0cLTwLyKfumhmN+kKMg5mk9jYhyZxYlMVCLLcSsMeZSntKtS7AASvs1L9
MFzgXrkd5YkoMNFf/CnCqyxF0aqIK+SkxiDe5FRgQzmHyYOGu9tUpeXmSvXWBCGVWfZjjjSNa+bt
jT3Yz2ZXp9QhfXtVVflxspQL4nfWs3MXOka/VLQencYwOA5Wsy/MKnXjIvImxX7pRvtP6hcbf5jV
IQ2xDjX7vjQcLICjmyJHWtLPCfCz+lc8acaKTG3C/B1mhUy6TpvlwQjBLiswFMwMuVnEGaK/qFFX
IeXNFkO7RZeZL4lE16XLawknsgGTxO5XkoXNQmtuerymlqnVDXCY3lNcycA2L3uRJS/JkgO6CxgG
wgSS2uHK7msa2JH12+jspexTXlAxWEOtCgGkaaWwclyFFq6I+ZmwrunJW9EbIiRPTXQhdz3aM1G4
0B3UUoTyMMTSC7yaQ20isYcmnVvNZ1o6lPdwu1Szf4NvYZb+rYlKWp2Cj9XS+9ZojVVsZZfJlRkW
5SoqeVJszSzRsqR7lwDvQ4eN+omnSLe6IFuEWsViSPqDGGY1mg6FIzVq91nbGK7eoRpEvudqdXjt
p/mDKdmU1zM0sLHPxQRe7TF/1CWYVkMv0lluy4vjct/4VBB7q9gOJcXiRDPtdVfe59Kjg0DmWmWB
mVV7kFQ6i5iRbsZuwLRcTl6DYKiXwpdYaK7AmnQcrXVWFL8G1K6TzDkUMixq3O4VNVkPqnIZmhDR
KHloEeya4WYqZi/2qACHyvIiI5hFPMWNIimHnzed8xk78M+eM3QCFp0sziRO+rznkBBF6TKrgdwL
P1wVff4n6c2dBlbCLXClKVL9CikiRFq2sjDw5B2jmzxFtNL2MRywLProYbDB0BboQ6KjUlc8KZaE
0niIe7PkuHmcH7KUAz4nfxpyY9na8u00tFe+RHml1e3nuoZUhwvqRUB8RrPMplOQPg9xuyZzQWZX
Jk0MOuZFjrA6bdT7vtUct9bDX2rY13B6uFbkzi+p3MQY5hUbK4qfc6mhyip+q5ISURjrD1aQ/MFp
FeEP1IpQWX2uesZ0TKdbJZo2URL9xa/lcuyHDfJOlX7TmrR680WUIMWD8kwQbSSH3opJTtb7zwYK
d7Sg1mZrBfjHFBDpqgCJwTT9PUXxTRKx8aLgpjXUAQZZe488raRkrp6qXs81PdUI1ZVYiLhZ1d7/
PKEnNZx/TahlaMD9uC3UU6z9GMiDMdVp5Qkdb/Z+vEliiTriHv+o2RAZV0GjnzZSa+9qxlp1Dj08
yYyGgGuhKxzEtJaEbWyg+//5+c1Oeh3/ejMa9MBk+EfXTgKgnk5hhRcJfHK7uatsCIOVbC62uO1p
uDsghoWOytogFujkuQSMULDlbKMqZGnmnPkVeS4qLrtcTw9D3mw6Lbt0qEb5Wo1GW5EslRyq9RS8
Ww0/tbqDh2dCdioDWZVjmI1pTdn05286qbD/801gdHVANxQRuZI/bx8Z0V6lRPrPo+MNnKqU8e2x
hwXKfLgFpilSieO6CaalT5DkphYFG7NIXiTnSfh+sMA9iWXUnWm/fsZjvL8TaBxqeBRlFO3LO/lT
bTSp7COgl1tXRkuRrkz124DkR5/0q8gv384MwvyRJ1GJCXnXsDC7oXj5ruLwISpRHIRuEB2qPJoH
vwtdo8agWTu5lq7Rlt+l9G79UjnoibJwtPxMj+Obj+XZyKtaCtYkLKzPEyChwJ8OEdrCrTRu0DO4
l5gDB0al3ocjjfjhHMrkuyk3VZUZRzhVoXl3EoMBd0dANRFMuVX+qUEKyHV4VcX9Cj8Kc+UYFJ8G
60jAgMrXMB0nmvAaNWbN+NMo/IYsORM3fTsCoOtI/Gg/gYf8PAKmsDsLsXOiJlqm+VHKiAxza6HX
zjEOzxmrnWDg3xeXSfV+BjrC8uOxn5/mtKnZ+H6O+S+uUYkDI7kvLjROksmW3iYju7GU9LHvs0f8
fl6bIdqUgW8vfl5wX1IpDjaaYzS34NbYmBXN2f7HBaeIahoqSXgwwdH5GrBQ7druLQk3elGigWI2
swCVuhWmfhtb6aat4wcrzn/lUpcsaalYbof9rysPZLKjvKWz7yxFh0KTnT7qCma1hhPvdGQRg6CQ
3Qox/6mi65w2V1o0Wt4QpOsmon4nUiSrNYlrxWbaf/7I79eZo1JKmQFWX7J6k26XnQchu6rUb62Q
i2zIlVuhmcu6A3OUpBCuEffTy/C3LrdXxAZ35siSpwDfhNOxUMQ5aN1pdeN92B1qvuoMwARa93nY
LcqHRtU7guwDtXmn9wynvhK+uo2hUvcNzROJlzSRV/95KOY1dXq+0JuzSXo4Yukifn7uiFytrBiG
8ICg7lRRPIq4O/OIb1I5aKsq8Q9lKhUcw+dHBGbcpv7UC09OpKNdKMFSxyF0IbCqWNZmvsVrnvM7
07Znvuy7o/PDc7/4YjhhDix3FPQnkl+BDj0ssItHu/Nx8Z0umm5E60GWQzcylcsobn9XpnGsI8Vw
rRk+BBJjbRY9/hFhdNlp9azm13GvYj+4MuwERQANcFsrXVfUpNzYh4acpagh6OlWyoKX2op/RwG6
nTo2x0vTv4RZ+6A2hH4lys7jdaLYkC8G9GQz7jW/GNd6mD7/PALzVj2d27kHR5dematzJ+WDsVZw
O+latjIGylY6HHpNHI04vP75Md8t3Y+POVm6SduGptl2wqM0c5PlsXCL6HaYHrD1XkVDvjJHxIR7
xGXPBAjfrauPzz1ZugXqoRHhLlum665yCk+Dv+pGf22VmGjlwzq0qzMD+u258X7/WxivOWABPy/l
3pLVUKed7RUFjR+j3tHWuOtHMlzbU/Z50JLt5pd11R0Cs3gaes1LknIzS+OwqIKbn8f9hIn5z31h
EojQVdQNjb9P3maIol4uWeAZflpth7AGZ5Ql9YeKOh+mJKPXZgju42YASIyuWWVNNSEb0fSoDcNi
PtmahPS3mfI/ZVytEzXbz9u/rOszkfN3p8zHNz252YomGlQ0/4Q32qA1A2U1BukZnPiXSu18gtLZ
ZSDepXlO1flys1WHqbRwxtCNTV52bt3IVAwScUwxr0Ae+6ap/I0VI+DRa39Cg7RmpD9T0xUp7QN2
2qtSDMsiNBFzMNHDHrCN0MWtUU23Y81GrkL9OAn9MROIOgD4mTeSkON9pV/9PK8nWJd/5pUIaLbG
0lSyjZNaTYxCx6AOGfNaKi8cOI8G4IxSRRYnUC6ySWxaKUTcGRkPsIyJMb6MToV4i0ZhR6CSq5mY
1tbqmfH9p0J8cpxQg4SNCvyXOuspCK2IWIpJmZeeXjJYKPBehmjqk9PX1kKqrUtshi9sq0BZxJmu
JK3kDKgRNlZIRm27/xtXkbyqIDoYXU/wWJWLXHTdMgwxzsrEOulkUuCu9t1QpxygFFSKESJ5CGoU
2uUYXl5X4T/oo0PS1rd5XBXLvuL/BjoqpCrW0R11E4CH9PE0SIqJ/guFyl+2ov+O1Xylqf6mVylr
NDtRKS+GgQozYsmyW1oIweccULFuIIacrtK22FpJlrqdVLpilNZFZTaLQu4XYWBsTUxTQCkAF40p
eaExn+FchFqJus4kex838qrjGljWKHOuDT9bWkq+zyPMYnrfKTyn6dZSmz37oPjKNr/Dg9FwE6M3
3MZkJEUR95tMyFfTUB5kk+pcl26Hrt+onbgtdYftXREc0XEFiZ6ReawNAx0IX73QJCxpLIYUrX5q
A5oK7K7+GxjGykA7N6zEWw2+IY+PapvQoTVfLaVcy2HHXEHRlsKbvA/JIDik3ah9yvA0c5WQD4xM
/rh2ROp26lLE1a12yzm0CHo+OI0p+XS93aK5irXCRLO+EvQ9I35OayFl4BGSFn/9CWByHi9Fpb5a
hkTDVHRrPy2Ne7sFiUAHenJUN7PEcxDh8xiY2UPnJ0dJtvZND1TK0kNn1YMxmzRrr9UBzhPCPmZ0
F2pfeg068xVhWBkPQqSQAxZFYbfPCR+fVPnfoA6Oambg7JMctQ6tUhsAv/qUCrwLCcXkFZ56z8Lo
nEVkFssaBLEVvil6jH9HGB8V6axr9Qnx9H1r2ziDGnNXzqGkf3JXDg6QylpopRfpNgpBCPzG6OE6
2ey7AhQ1vpKz7qC1D9SFb/GwufrVJBmdGrbQmTNmftDJZp5hxDZcO9BZ/Ofnu8OPc83J5LH0CgVV
4syy9qSBe1CZgPD3fhvulO65KPAMaIGQIlMjDU9n3uCb8IzdB2bDJOad8+nPb2BBppfiUJSe2hvX
oR2/FDauCI1+p3RiFeb+OonsGy0q3/omX//8bP2bvA5GG1haQyP8N96hax+SHL0CDZRQMkVYUqgw
PUifKTJVcLHkK7kdngOt/FsA7qrU+m8UqQtFOPvUpAhW/xplQLcjyLFntW4Sz+wSjFFCo6OP1Feg
jIObsTP/xnKaLAejusEdWHUpZaz9WrlPVXGhjKqzNNL2ry2Vt/KUansfdSF8rqudXgNTy2NzqZrB
RSUorSoSzlG240Uy2BTVXzVdOXoi1g9gVDLwnjRB56roz6PzXZlrVmIjcpQd2lqnXI/RzpLRcXAG
QgT7YizjNwAoqPgbFInr4sUU1VNmiFvIxnfBOD1NwBmkAK+uMFs55T4atAgTh/A1ZdDOZBLfTRty
bTMvEV0z5f3FP05bLzSraa3Cy9RsYaRkRWWLwlEIkuGyD7TxzEB8Ez/jxzpfwA6jQev58wrV6rJs
+2IoPCmAHa4gfSPMNZjHc22+OU473YtcqeT+NtA99TT3a0JHtHHVFZ6sZYugjfaFktwncQzKRtpl
dYAMUndoNYDwyaQfsmprVepeT87e8N/tSAQ1CHANrN0ha3z+3hxavKMNcuGVFU4BPsLf1VBdRfrO
qLOrMcyvxmJcdVXDsR13Z4rl76Hzl0Ew6N3OKblpWiellsSubBoDCgZnNSD/MBj2qlkchZGtOkW5
LHRQ+U76N5eyW93vzzz8mwxmBjRrdDNBWHypnrYjnaMBKW4vNcwrKUYMS29xydTMfWkVe0m3bjVh
3sah/HJmp3034iAmcP6dYbL0Cj6PuNHTf5F0pfSsIEa9X36IUh/D3BAdcM3TsXlySzy3UGvDvSZJ
Hn9++nvL/2TI6QaCEILeS5tCPin1JIQqtZGHpef0xgNFMNONyhFhL/kKTx2ZkrHxCqzj3qxvneAp
UCG5l93amDR3NOjkDRJC4lJ7PZaDtWis37UpJ3gk1lgfaekDnhDpahDTlWP2yONtytBR1+BjqZMr
xlaUqrq2u/rZ0gnIdPzicsN6Dam4uxSY8PKJ/QUmSouoVB6zIScyeSur6WHwHTgEwVpLul9KXd1i
rPfqJM1zKWP31tjj31vVkjicLrWkNdyox9ulzOJiuZxgAi0KhB1ctcvLhZTYu669Dyx9K8vLEg7K
hPyd6IpyQXfYoLvHC+WDs9Ta9rFr/DdQnatoNAdcncTtz7NwwjN+Dwnmah+4GaovMMzmm/rDoWak
ulk6g8+hZgUKpbXmoRa6tA7rsHI7G1mRMkVvL87WU+J7RT97x6XGNi6z2ROufm4o2KGmbe/lEvtY
RM62RgPSGpGk12rKvUlqioNKJzdouE/ktiU3gHMXGdXGtJJL8qVfQzmHsqXa4EdRbCL9NRgLOE1d
7GY426fw2bqcJYGY96K1qrNqVfM9f7oKZyopLsr6zGk7WYVNYERhUpWFp0XZaxupO9wKEFer7uk8
JUvANcdBREdZH19KG+mowTRvStm/CCt6u9pRBWIOjTqTzlw133RUFLAkAGZmmSHIDifFkzQdDLWa
DM6jDI+6oNaO7cBC9wnPx5pCaKDor6IPUI80MtggrMYcEdwF9qj1Khv9v1OiHRBTe+h6OtrjXcgv
n4b6NtaVNb7u2bJoGUo5sT217p8nGUW7rmueFZNSwfAgxhZMMAYky58X2zcFjDnaw2GTCq828/0/
LzYwPIGwWj2nuguRyGilRTRTizOMiJMqitdJHz+aKQL+HWOupGTRYcdqAmzy2KTaQ6RnICazc7pr
3xz+MCiIQh1GGxzP6c1TtDi6Onafe6CSF6nqe0pEQKEYHCyhwuKXt0EBUGBcEKyfKyN9LbtrMrq6
ONXM+C5u37nO9GEDguUKDaPDWtPepW1JgwVdS0Xe9RC+lZC8ozG3NS54maHdN3NhwO7PNJW+FLJO
XuDk3hUUHcNMTguvStpdBJW9DFu3RmGwRPnfDA38O85ZGXwJbT4/8rSTaSOIGFoiIQB2ukMMminJ
uXBxpzqz3r7crPNzICsi38DMaqe8hEDOzBZgbOE1vtjaUHWVAUtIRW53hjSsMt1c2v7waPfGXdwg
MxzFvxrAr/qsVCM8R+pXU1rcG2m0yKWbTs+ez7zetyOvIl0HxgrBOPUkB1Enu4VvFBN5pdLOlsyL
umpniIpXh9kiBZIrR9Kqc5yrabYTijccBcsKs70xDfZhUqz1+iLL67VTv555sW/nhxgMzpNCinIq
AFamHSZXfVB4opR2eatdl421niITFovY4nBPU3w35sZCqaM70YgtSuPPRX2Nifp9RUX0zNt8Kd/N
s/jhbU6GKZakKAzp1+C2AnQACHNlDgcK6KvQ3xWjuQTLfk+l4ArY4q6kRhFGxUZEpSfO0OG/XU1Q
84GE0Zqi1/15pwa5NUx94uSAmF7DEXfvWts0yqoIjqlSurZEVxvAw88f/+V6mr/9wzPn4P3D6QDR
KLN6RJM9gQk8SHfX7Nplb6jwhM/pYJ971GlOLvuC2pWde7WMw2JPLgCbT+lu1LMNsBMOOUHH+1cZ
ijNz+XW0qT9/FbIVpTABwXjTwO012Cgk48hdNcBbxS8tUi71YjrMvJQscePwQsrE70iM+2R2NfNN
ql7Zs9wFb4NlrLXpmeB6gZP7ndSN+7oR5xJS9UveN7/tHClxjMBwsk/u4gyTIgPQYe4BJNkMaukN
k7VFdmNd1vJ+PkR6geihKe9DybM6a1uG/mqEI6BkKmyP/H3bppjfxXn3CIFBY0+NBkiyiV2foq0H
tyVeS76PpDOFtrY9c+t+e8p8eP2TZWv1SdeqGUvINOgdUm6uF2ai7DtY07mcrILmnGzENw+cAZTA
vSjuaNpp7BLGkZzXBbPb1e0OONeqVtcJYi4RGfM41GtDOYee/BpYzIExwBPO0jmJfbeN/7BN9MLs
48bikYgRrGfWh+/bNI4RkwmEF9YmeuPmulOzKxvDrr7rb6LCvrCSYQUjY9LG1c+b9tuDgitHn5Ua
gIqf7KR4pA+Zxj503VHazYDsEg+tyq/xL9UugEgvMxokRXJWVHFeiJ9i2Xmh0jenYypT2jrdVjVg
NUBtzHQ0krCaZoZFF2Ky7cWEIGWBq0c65xvGExV+TL3D7c9f/V0k83ESThEzRYZJcoS7lkfUvi8F
WZegCp/kx8Yvt60KHdCZqwzoSnaO7NokfuU5tfvvl96/18HpVq2lQaoyFBgBY4lLzb8M42d7Ircd
qrVQqT9D4vz5o785NPlmzgQqKDbInJO6wTAZyVDm3E1SPq7Sxl/57OMAOSYKwWfitG8fNfsvgExh
lZ/mywHsMUx7+TZRmwA3DaoE2iasEyx9z/kXfb+fqExC/6JKLJ/25XVKbnLjc+Qh/b0I9RD2aZMu
aBctQWJtNUFEJbLVuxt5jgshTEoRzhTjdFzljXWbdtWZKtU3EQmA9P+80MmWavVSR62Bu1cg2BGl
JkFavQYjfPPzdH6/hqFHEm+AgwB39PlmSkGbmtHAFuoSJOidCE+xArX0SE6OkWVs6akXrk0PxVaL
pyk7qiJf1bTCzrzFNxt5ZttoMFssbp5TtVdwlmYGGZCIp/MvkLpazDaKhf1cjeFiEM0ugWswgr4P
9H6TO/G5x1P7+3qSzHJcpKBkxfBF57X44TztKKrkUkxVYKgzPlgF6pwXlwO6+25jYAtfA6ACxq14
Wqbjasq/Okvd1ARjpTAQDxN3knbrd1W07sfuUSkNmIw1ba5S0fbQWZAfK0FOSQrGxIrY9qZ62Qj7
Up38JbrooHSmGuJeSmM7G8FrtNq2s8J7KQ2W3WAcdEcUm0Q21oXjILMMILIZb/PEWslamq8LTd0p
RnUJau0+DAdia1jPWnwsW9WzGn0faf51kd1RZ+fiLTG2FRDJgjY92H6C4XKiQ66E3pNUxBlVNMvI
y25YhkcE4H5lqvowhAVelopO9SnQtuYgv5b4z9HR8sYCU06ttbdyWR+LVn3wMTSeNbFuR8DAq1LG
WLQfh0VvaZoXDCh75uMhqcPD1DflPkTcv23TcMeIv1V9DDg/vM20YnKlUYs2aWvKh3Qa/pieouLb
KBnhdSeuUyOpkH77Y5mNs+ZMLxZjVHmhlP5GhWbOYWFD6kDqq7yvgSrCFer0FQzSX1bSrxqJQpo1
FPG6qrQrhLTspZZWr2JQVKiyGkxOYe8M/BGMWpEukcV5jPxhWuS4Odg1QBpzQKOqrJZD4RvrMXkU
vf4KceNWU4J0I7T4eRh6nA5ob9Rk164z1n8nsvkaCxBlGSsOuj+pjssKP7kA3O64pDxNjDrG0Dp/
mna2XL6xJHvVJnOJbmg612yHAj9QffW/zJ1Jc9xaem3/ygvPUXFw0Ec8e5AJZM++kagJgqRE9H2P
X+8FXbskpViiqzzx4OpKIkVkIg9O8317r90XJmL3IjLc1h933TwuQcYvrfroV7zuNknh5XFW72zn
MoKVsIpmUvxKohShuWH+1vyXnGhcU775yjheNJp4cTLzIeb8lU/6oVOKb2XiX7Z9/Jz61YuyU6f+
um4VNyrML1YUPYXDfUg7kAACLkcKJM1ja+IeWAfLV/edlTBWuKze8Es8NvexadxHBX8gmXal5O1d
pPiXRpTpbln2T2pJP66L6smdOhTVU2IcmICRlSOHWGL4lJLPyPGRPWoaWdStnqCtmGg5JmgMMsix
fKqcCeaBDmSgh7dTpd8l/qk1BdLzAK9966j7cRANUe+tfhBU4RDokvvdXid18soJOSbGkvFSZUi/
YK0wxUZPvqGeBNktaQWexCH2MSeYAOsDT0tIvkWI6ljY4Wu5eAj61FgrlX5lZmhQgnWUDzWGX11b
GXSdgeNpd50fJqSle5qDlAzxDPojJf9kAppelcnw2Obd9aROnpiS+zwCWmjNMA1Hhv/gNCScZumw
rwh1L1r7biDBNdfUu0k3n5zLrh9h4zGgCFIGS4JDabCMq6HMX3OLCpJi+S8OEdutnbzmeXEwK/Kb
J8or7pw3D4WpbVvjtUuJHaPLpVZkvIzdAGwF5aHm04QPcmpBXbM4OJLXsCZRmhgKpq12+Iz8F0Fw
RfSFWd/0wecSkf0qqMadEdgwbsyHqLnV2wQTiWWvwxy3dpAyBMYswYnbb82Wa1BwueRMg24gTTvc
teFVodoHWCRkiIoc1lp+VNlPuHKCl5X73XVHHqmZBWsUGTEVUQEzEUF7NjEskZTZmWZv5nTgVpNg
wLucLiqFop4jfOrZCE5g4W4aVVdWQ30tYx2I3L22M7uKZOmuOQZ241nJqcvS53QcAne0s4q2z3au
4arh2VA3VkrilEF4vWq7FNVUskMJgU9OxcBDrDr9tYiluRoK5XIwGELVt7FXL3j68tW4pLrjo+z/
mjxkkDwXTKB+MLliLj/x/08K0yfBq3WP8lN7oUW4UyPmYq1+6t3cVF/ovV+Zk+KZeunspa8+au2Y
XAyOZ1XivrCbdFNSoLAc87V27NuMwhanHY0ZZuKDwbdlRfhkEtPh+K57FqoxVzZ25pYIQldN01+X
UUN0yRTtxlLOXmtJIm+BCCmqs+rC5CmxFhe5UfebHrZESVzfYbKdUw/EAB3E8smOOuSQgnxpxiIC
GZrsYbRtLfuhqWD62apkbVvQ/K0RrLExKVVMfnrB91VlcZytbtqVw3gZqYTraHieNS15DYLAcOOG
yF01GLZDBkULVF/nKp1ONo2GVVwWVcwI5bxctKpKUcYRByXShxVWRwZxxvatmdrkYsoSxUtSy2He
COyrzqn81TDzgPuoJMA/hHJx01Ubk4bPOo2j0au0QdJciS9UVhXoPto6rqa3Wa2HbZOhG8mAVO9s
iW6j1ayvtZKy/Fg8WdTaaeD0j7GvfymU9FORINbWjClfZQPtZdl4LcMv4P6FQf6aBd1DafIdKXOR
zHj4tPKb5bj2uFigxHhVECisOeNFmavmqgnqh9IX6HvzKHXtiQTeRl8eN7cbCWWJm+tGnS7iIj7J
BCGwmt84xpR5vsN0VUuL/dx0Yamm7ZlEEttYS1fgacGhEpLAiEVTuVC6mufC0UMvp/lG6+sWVMlj
SWNgF2uhl/TlN+GwIvUqE7LaeaXadWuCWfcpi1Pvy5uoY5AHrJVsnaM3S0FmE2olM0wBGzLJ6NO3
yTPmHBgbs6ZuVC2+MHud45GdpDtsEauhVOLd4KhfRm20j1ELOMp5RaUf4jZyFHacKQI7p5m2aGhe
emvs10Nakwsw+9p+iOYjzpvpZE6AanxBdd8m/EKy7PV1fROH7UaLMSynGS/GTqzTwD/ieP4wTS0V
vdr+FmbRXtNCtj1wJoHisMJ6gCzd3HgsbOXaHMgZtYH2tRMXTqTJE0XLpNbEU5b7wLyRTruWmVyZ
FY9El5Y3ookTd9LAHcxD86lu68dWz3ZRkJ96P3tUImaRpsiO6tDcB3DyZDJW3gTzIR2MXZaRuGzM
fbSpfSUChRDfW13xNvCwrIUBVrOnY7olR71gjY8gpjOxImQ6+Up6soxMHObuqObhdKhtnfjvQlkb
ufPNTIko54PAzETWZYswp576e5i5DnLOLT5WFmo9I48gBSDKVngRzergekpE4Rrh0xZYMycb79LZ
73gKsoikZf9SL7MdR23YVxzV1kk3bpq5VLcRNlivtsrTrC7LiDkFnj/X3zIO6OtBa213fLPKtr3E
xIf8zE+SnR7x3FlVesCvNYd81l20VyYWMUslA1SBpWLO6VNdvqZNosBZgZ4g5XhUU0KHl2ZK0afX
uo0jnDn3sxzSll1GQsEpaI6GXTUAmthah7Jnl2HemBFEtGROvzpVTxq1H74ZRt5vOnFsWdtc4uWv
jbjh6YT/6ya435FegNs1x+7gG/Hb2Oiw68SbUZrhZZpnF62w1hmiNYHNeT93Ea1NCj9xWqrwQ80F
oeK4ffy966mTw5Lh/O5btl3dJc3Fzkzb9YxUdDXnqeqOzoPFM4d0qj8U8VheAhDqVnNTc8m0vO4K
v93ZbHjbOXGYvHI4i2jnnCQH4wessbHeNMe/K/sQHXD8VQyNucL5SWkzHCEpAsKok8OQ9QdpDMBa
A+UBcUuM7Qw5J+Wjb0F0Xe+Efl32b4p148fHLHHn2SUVHYuA7FZjcV2V97n/aWJO1b5qPJY+aeta
8Tg5V9lwF5gvM3heC2xjXL7KsV5ZkhghGovlGLgqtssgpuc8fCFgHTelqY1uPuMbny3ondmF3eX7
KW+JOQ/3gWltU7GPm+YCc6ir0Z7NG/vIKn85Djj6OMnAAzs2Up6UMb8a5UMyl1epbA+mr+zDKNmm
ZrfHHH8Fk34HpnPJsV6P5OYNNGfDTazHNEUk/JDwQk3VXRMXJ0VVthqDDTEIvUK5V5Xrriezr4tg
QddbKoscjK1DKqd9ToxYLA6l6hybYjos0fN98sZyyrFV2eg1aUCsqHYL9qkaPT1KIAQVrkLGQV3g
7/SDY0YcHRs6NEzmXdRj7s5bN2OfQ0lp59skmGqktffLtLeRqrFLpvAE2uy+de6srnpTeh9jmHYV
GMFd288XauFw8vOJ/OuP9pwe9Cq8S6wYHEm2HHu8yR8ABKKyyIwLZ5puaT+cWsnspWTDGpjLg6b1
x66WX522fcqd/o6tzQUu4bJvLrTQ32dhioguWTtRd6ub1REdwybU5WVkFOsy2Lc8ZEYS3PRGswPt
DGTFvk206iKWxue8zfaWXR4C3X+a6+xzysOqZsGDYmufBJZn+ZA1F4lGywfnUTGNBz9Udilrpi/F
Ix6sgxDDPTIki4kH1lq8T2frzfHFHkDstkrmG79Qdm3TMWsaK3MqmI3sdWJTeKYv4kfytRS2W8Yk
6xLQRvCFO0XBxdSFxzkKb6hbs5T5SPKuxoLj9iDAKyobLQObOtvbJCROTy+9PsMmpM2rirlwNBFV
p9axymhWtQAALQspUU6OPRHCVg+1LF3XBnNmRfaT/s2Qh8Ko1ohwiN2r6P2C4JqVLXGJa5yDnt7q
G0dXHkS31u3SwxeC/Gzx0zFZ25o3qBIpWnVMStZeJ83vQlu/7kvrcs68CnlSFyr7YSgRNlqbNJ0P
gEvccZrudYeG1bj1ndLLOrGSFmo7zKa+Na1s84W4vK0Yx0PFS8866TVKsg/x8Lao58CTIUbCoEik
S05hiNa2ayi8SPC/em8yjXbrnEUjLYJDbVkbn+i2lgWhphGhh2CZQ9eJ8o1aW5eqGh9MWBZSy/dx
IY91ssc0eXBCddMo9Y6O39a38ltNs+5nTta14eyHRtnZE1dkN9YGAasdWns99gbs0lqe7vJoujJL
tpIstuhMjFWqCurtmE2YxXzWyIqgvilq92bS7cwa/JSa74xG20zYqsuJyocaul1/6Jxd17VrG7uX
T/vXVp7F/K3LKAFwqMDWsK4HY4Nw2IvnAo4eIXujdNGSugMlKbuWOzOuNiKJPXGyw+UYq7jaoLt0
EYn+KrdrI5wPdc3BRi8PNIUwPiswAtVV37+GbA4SrsuN9iLgHAL5Satwri2fmoFasQ2SqA08I5o9
GnPX/JSN1Lrt6EvXjGNXGbJTrD81POw+H3okJFvsAHyUtrYpVCT+7BW8Iji8SngRpsOaE/tKBk+T
rbqZtbMac1uXYADZPvuav7JBgmZqui7kbdqllGQaZW8D2J1k9uj3/raDTt+3qCn66ZClII24a53O
vEFjQYcpK21lrdjjihQXt2ODOlfaJqnsVRyYCEUCagURucGrML43imBDWnA8H3qMnIopvKrzfLxC
bb6NE8dVZ+58lLh5KTnEVis/k57iUzma5DOeGy+3O6/OKu6ZtUW+95Rl9bXYxEBjA3HJREPNB0wm
OWMafvsul3t+MFiSxMXUyXYH4krRcFBjiwbxluVmi3FFg4ql2CjsfFTkQnVxILqdkx9tzDQO1ypZ
9JTKpI2TQHJu2Ro2HLlVSE3FxlbSTcegmCsXJ9eqBnKooz3N3M5/nQhBZTyw3FHXw2PuT7dq/myP
EAJBNwQYhCGvq/Gx1xxequOK7yCMWxzlKUfVfojc5GvWhZtoMnZ1zoaooOqiJa6Isk04lm4CWFYQ
Lavy1tDWrvJwQO6uuxXQgzQpyVGct6LMF6OfZyFpn0F5Blq0kZVYw609lI3iFcSu+mN9mzbAHfte
x5sh3BCK/Yj8NqmiUxIAeK7kVkLR6fR+ayTRvZrNO5jl0MQ5NZTj02ybVwOyWVIxVuUQL8NgQ94t
rna2thFaX7GtVLERoqSTjXG5Y8Gj7em30bZWQXtPNpqIHA4ZeyTen1nMp3ROdyaw/wpQhVV5HQmX
KiL/hZVccRUVDPcygbLLPKk9YYUqs6WTAHwgCGIR6yMj95PTXAVePk2b0dJA7mz6aTgI/9tod7eM
TnYWhNOCMdfH0mOr6GYDjyY48d4yvIB53SvtCJqreWMoT5jRDmoW70pp7Zt6PjVJdMxovQUd8z2B
BCmTZdfjRVMiN9+YMZWMudpIwHCxTA59XdwNI6euJBFYXmAyTvZbalEwjsdLisjHqhAwijgpKuOO
7AME+1/K0L5MusENqbQHvr+PRb5Lc3vjR+iTB91L5U04w1iQO0A8njOkF5UIj+Usj5xxruNG3dt2
tuvbtwzpUdlnV0pi3LDR3UeUo/s+8sqEp6LLd+TbtimBhewxEqs6psm0L2Nxab7G1XApuG0Ba+FQ
oguhoeSTWMohWzgjmyXQq1cAWWDPenFwQW3/pamG+7kd1y0mvrwZtp2eelpTebo9b+tUR0fdr31W
KjUOUL7dKtMSQoyooCP0FcK+bItN25abGJuoVgyX8cS5PR6626Yu600zgL7/8UudiPJAwOldrxbV
BtNhc4ickH7j8rsffwzDbKSQ/4++/P0LZ//k+4+B8v5fP3CSYkBP9vc/f//yj3/3wZe/f6MFWAFC
pLmnQNYfnSAZjt9/9+OXs78r/QjP2Pcv1y1FBzUGo/nje/R5oEr348//8OecfYsu5z30+GZ39vc/
Xe7sR/11pe9/+f3fRGkl9hMCxR9/9f13f30fdfC2CFokNCmrnRmeKt14VAej2xopEc6yq28aDa95
VSYj4dDtt0np7+VAhf7PzaT3OmcLdseSFFZYF5av/9TK0UVYAReiKzsY5h4cJ4ExUKWIn/7zZd7r
nNmgrxZAHFo6+me/XkdAzJBl2hZbvwYMnyIiFj3YqvRTbAwbK58fo46e5Vyj5wstzA2NzUNuWh+Z
+N/pvXN1jBUEIjq8nDO1Q84+KM/hsWyFjBwOnJz4qsp5FnV6irv8rgPVq9nz51SExQc3+ndDpCZs
HAsIg0hMwbywvLSf7vRUNn001vRG0zH1OqPdSsVZ2GzEV9mmGjBhuEmBzUyDm9oki8J7IIs0semh
LCfkfirv5rllV8VxPtPj6y7XcVnlqGizhDjsNvxAz7T0TM/kAj+9XlWc9TpLJUe/YXGrrMbeL5Jz
39Y/0G6907NeZBCMCni8WI/OBkUwm1UKN6XYGlN7zE3OQpeaorsE7XxwoXc0Oraz2AJV1MxkCJ/1
hzPTqUN/YBWyk5o6PAwp6MIFvaOqCY7s8T7QOrx7OWCApgMgDAH7mSRoZodXJzqaSeBa6zG9mIrc
daYHdtEBasY/P1nv3ENyT3BsYRDQEeufPcB1BINUhvT9i5mle/Y546Uro/tWG/rNn6/0zoBwJGpJ
9IggvFDU/DqAxzSfRcmDsR1hdJoZpX/Z2vf/u2ucdZYDOULkchBMxDjjUirCWMy8P19ieZln45q3
gSCD8FKJCOlsCsDwxRLdK/m2dcQjZNqvfanvQjGJDx74dz8Y2uSLSwlohXN2u3qaI6MwuU5uzY99
Fr8gKrpc+H6ARP6lt/TjUmd3zdKDvjJK5A/kMBCfAv11sO37Kgv++SmBW/bjOsu4/2kKU4ZJG62K
tyR040ZY2o2ShR9JGt8dZQYMOA2GjWPIs9vWTWZtOv4imbF8ML1yhzfzX/lkcPUREUe1Aavjr2+j
tCebNj1voxpmCkqT6+fGRp1e2dXv/jzW3lluEG3jFwJsSRbduZJZ9E6eMkEg9ZrTt3Dq3RkDtx4e
oXRmlnlXNdlpdj4ybbw78CzkzBo6FVDNZ5OdWvupyXjIYRCVd9VMw28xZ2mpF/f9B96k9y6FJUsj
hY/7Cd391zs5pRIIT2Iy8Gbn0lE4LQYqCkfoTnFhfqDxeUe8BUkf47kN1VFY1vlzO7Sp4RQi3w7p
Y9apx5Ud3FpzcJ0EH5jJ35sgllQ1SzcWL+xvQjW1LszA6Bd9Hgj4UXktOCBlVvSBv+q9y+BuAn6L
y5XP6mx9pV6e2QHF+a1mQVcsxnVVB2tTqz/wipyl531X00KDWLJVDTZfmGp//YyqfGSyy7lO0ywW
HGpMXMv0iQwaLnGGgAhLj4GINj51NHMJQ0jMb5zdel3byi7b2RWGddU6DkbvwkH54FH87l84n40d
fYnrQA0J9PdsSpmbdrb9lMHaUV6cYS0GpadA1rSW9CXqNwgWQTwaaExMit5g1JqnhEaxQrIGD5BG
KSZpiXapstUsnW1SlC5Cw0MX66tRCw45Bz7FSnY1jeOl7GXrHwVJ/O4OwYr48xs428M0YWPYzYK3
CnqsKmxs6V7JrS6/jhpGIY1yk157uqw/WPaX+/LbfTOWMHkNjy2yzl8/VUVmnVlUPHlaaK/smboL
eA2FtuNYvFmos/88j703Vtk//f1qZwtMNgF3KmOupneSRxs7bWetuP9/vsr774ksnGWTjAH6bKTm
YdI29sitHI1ptdCjRnKxA/0E12FdmNYHQ++9uQsgx9+vdjaf9OhC4rLgaobxNtHws0hvNJTHUH7w
rt6/dzh45GIdBTPz6yfl91S2s5LSgq1MnpLfCKeAzVD9S+/mx1XOnqO0n0VjmTJHe/aEA3KlTz2g
TcNT9f/l2zkb7yV2/37SuFCPYtjOXlP5ZFTyg/H27kjA4KZxxBZ4O8/OSizads8cv2xomq0yvGkm
VBsyfxV1REfkfDDhvzsSflztnMWEeSTqmoGrBTrx0wE5kKhWJ1syyu0PPqb33xj7AVw9SEjPB4NZ
iVIT5sR0pz11IYyNT+Hj8ixl9kfWxXeH3bLz+K8rnQ0I6Ji26On1bSdLutFwsIvORbT3wft599YB
EGU/zaIMgOXXwd3kWuTnHaOhLW6W9QUWiqdVj2GT/UsXIluJtRLG+rmSOtAnKzctVv80GEhosynp
0KIj2FTPPjiC/P4RwXYmH5hNDQrf3yoiRKnZNnSHfOsr1mZhcjewxVuskr5bW/k/vUHkYtDHBNPd
d0Dmr/evl2WodpKJdbkYqonHPi23oRpeKkm4zbSTbI45wOI/z7O/Dw0uStHHFMKQoCzOZqRkdlIM
Ufhvi2T2hPUJWu9l1gwfPMPvlHy4jMHqZAr2wBy1fn1vjooO0Mr4yKzVaLReViCzAUAdfREnuv6+
sx/ZYiR0Gqy0+UB3/+47pEwAKEIIxqb89dIVTDEjqHjMWmXBg+Kdx62XDaP3L9xIk4tgzrQxcpzN
hYNeKEFAG34b+GhsaH7M9AMU6Mp/vsy7d9IAReJoFI4gqJ7dySSRvuP3KYu9bNFz0PBRsLjPRAVe
5NpW9IR4UDez3sSnovrn36KKc4apCssO7tyzS8eySJMwnjI2w6DFCzI5TAnYOP9gCv6unP91P4OO
nOaobrAm43dcPtGfjpZi1pUmSuxsWwWZQC6jr0lUpX03FleKoBuN+elCn+dyh4OjB0tERUwnNRNl
AxJhGUtUn/jI22h+jTQ8+ol9pTntJ+LMULfpH1mYfp/1eLHsPB2EllAazy1MQd6nUevo2baL5a1+
oxulS+n2WvrRB2ee5e6e3xVE9pKerr5Yds6mV3p8qZZaWgaSGiG3bfCGI8X4YEX//ZCqEuKr8Z8O
aoHt5K+3vrVjBP3tnG2lM/GUfpoqgw7+l0ygXZwqT9LQz/X85c9jevmhZ+/sl4uevTPKLQjLkFtw
BgeYD/tAMwa0grTvOYY4FcmBRfP050u+M7HjKeRZZTzD7z8npqDuErI3ey5Z1mviQra+MW9DIoxS
Uorjuflo/lu2q+dvUeqsIyZ8FqomZ9vZyWmI2BFZth1mgltVa4PSYCXAfRszCY9g0i3yGaZp100W
oOmPzn3vvdufr342BXZmmczUHaGka8O6jFBk9+Ts0bwPENYnmfnXPPFPpeL8o7ybn+Nu/uN/Fp1z
j8eiyP7/L0k5//HrH/9vBOcwjn4ahe5z+/z/vqGwaqfL5+zbv/8bBPSvXf3c/Jyd8/2f/Hd4jvY3
1g2Lhw+PP7uOJSJn+Na0//5vS3gOqe5LowLmKq2KZVX47/Qc6286RmO2dkAFDQtm14/0HPk3Uu2A
FHDQcEBIOfo/k57znQL/yxiWoF9ATEhiJ3RmurMiBQUmPCfAtDeIabZdm3g6j6ZEsDqM22Z0dnng
AF4haimzNj2aMN+vj73j7/TsSKP+qhXxTdklV50aXUXR9BhmQLuQSvXIbkk8Q91mEDsp7fgaqpMX
zNGnbuifjLq81cx85aedZ2f+l1Kdn3QHR35Sv2Cc21r17M1dvmnQS6v5Y0TTDMGPl+P3xQhw40SR
lyGcbcNv9fhBwcv+fbKEQQQNx9YxJkOpONtWR1YzyJaMCUyUNUrO2kpPc08kgUB8GAj5NfBB0RmD
fju1IriYkzy/FkZFkl3XXCqxaqGKD6I7I1HZ/pDCEeb14ygn5SkWxlM6FwTIW4RyTEobohNGoz8Z
rdwCw5uPk1CvLH9Md7URWKtEr+pbNdkEaFYOWgiKWX3Tsqmnh6dep3E3HCVhi5PaEHw2OfejqfuH
OpnGy7yIWLMOKB3CsFT2vkn83txo8bY2eOV5nxtekQyamzu4U1NoZ2WMMoJeWuhOuq9TbkHyF/R5
fBQ1Vq+2M9XbjIARsDiKc1H5wrnQ8sU7hd6T13Jq0gRtWdASria0+eA3NXN7VW66Wa8vLdRhez8O
gOpbPdJyhM3rLg2yq1mdnwk7tk/SnEoPlmqyDZJever7+asxKl8001efi6n9HHx2csM4KtVJ0fV6
/9Ozev3XOP85l+i7k+6X4a+BX2OrrC2LPLa/s11JE9ZaBu3J35hEHK7H5EsRMm+j0LRWpcjmzahm
BNVV47qRBaa/gfibOPviIO1t06G8dQr4jzmgulkMwdHJlbuMEMMm7ZrrsCH2uW1zawXS+lu//AaG
ZXupwi2aZANgbxC6p2ZOtbICaeINMW8jP1C23eRA85WtV4YhhobZVMD24/Vo0LpQ+kq2OpZEt10U
YmaOsvTPd+Sdeh27NJYzpoXlf+c1mtCuZC+cKNwqccDTORAfm+N02ioGShYbCAoxe862d6b2FDXo
8aWjv4IXii6r1bCJYXJviw49t5LjtCinctWORuj1hmw+6WGrnjpdvfSz+qFWVMyyWYbEzX61J+Fj
NGMkm3XpfvCG6AKer9O6Rv9sIaxQiv0d5Y8ZnaNSHWibLEB5qyV3bRJm2yiqrkyG4Xa2ZH9U5wIZ
wfffZnOxZCqPozdGvn7MYjs9hCV8zrptD9jFoI8aMRIu7FBeTGUTPeq0N2liWKSNiHZA+z9p5GgI
y4sK50ZXZLFLA7HrwqlwjfzKksHdgIVnFYLJpDjc38b+WyBiZSXT9F7M/dZR2z3A0tgrYXDljbjF
QyUK+YApZJPT0TzE6YM/EZs5qpG5mkeEt2XUsdOKbUiCKYHaNRDTOEbcAHAymO0XYVp3JRaPdTkW
BE/H410YDw91hJZLifz73vxaknzbqs1nP0e218FSjXzmifQ+tqyLbogjz4/Hh+bbTMT32gRbiB2W
uJdWW4OQntdxNuS7aHjRdLJU8uDE3SO7a9bnNeLrl8CuinVjgd90GCij6F/CBsFYhh6xyI2bZmgS
xLztdRf6FzZB8Tu7jfxVFNU4AvVngXRp7KNhrxIfMtsZqFKzhJE9kjwSZ2V8TXl9isfPVdTJFz/G
Xobj6aWu4re+sJ5N3/FC4Ufrar4q2wwZItrEydL6q6SprvRKPPvCd/PCClaZnKIVKdpy4RpGay2x
T5pRaMh5WrEW2nhf9jgUw7T5Usbwe0eLHbvimBullJGrty+G3uaEec3tCj0eCoeVjBd9qdrOnl5H
d1hJEfQhdR7munI7idAJapZcxQhzvT4O7FMlyMmwwxTXThgQKddn5H2lwzGR9VGfxXPbhHdYLOpD
kqsaVJig3fSjuOD4RmysaqxmUx58NNa9BA7sD/N6lMrnpldve1mQ+KLpbtsYW11XstvJJFzNJ68+
vBFjA0SmzS/tarxuswroVwsYIiQ0eD912oWd7IfcCJDmigHl34hJxkCHkzA+RAD0126/tlGVbG2B
czMGVdsZPsQFU7GOdGgzVNs2qP2ZiLapbWO3N6MbhLYWPexg2sRR/BC36ddcI9wIGpe699vqzc+C
DXoKbV3ui9r/bIhBwwD6ucQsuc4tUu8kDiQtz7zG14SLYM9YGelLX+MznqY4oErVTtgdJk4ddmWt
c8eHXQP2yoHJBkcr2GSTs0Ul9zL1yqbW0H3NrfOMFv6GPtjRJ9J0k1lPapLmp7KdPH0BAPp5IXYo
gEHHFyxwFALmUNzg/RopQOCLI6sEl7JzYSwTpZG+5hFWxKZOY/4m3thgllZDU09epGJDhSUXrqqk
s7aA/9bknJyUdL7R8bl7ptNcy6y8VhUCk0xDv+utArv3KEC7d3z01kR4F6deBlCwEUN9V6mNc5xK
1eur+hAku0xtoyN6VRPzTaWvWP6+RhTaOdSrn/s8MalRgxcK4k9WXl+rg7TRMNPWSAoSQeuwxuDz
gFuQMJ1p+lL7wOIL66HMwivb6i9DvMprqy6fDD99HofwkFZOzVMtrE3ccCyfUXHnGFzqXu12kaP4
roaDZ+0YyoXi6/sO1NpWJABl6yC4sNiJbfwy2hQVzsTOkNXGWpJktTF40n0AlFr0JZAKfN4+2Vda
W+6KWTy0MlYuk1a71nPTxK8lPD2bEIsD4kRLd2MhslubVlZcRJNAkAcW/ZqcSnWbav6hnDPNc3w/
24iybDeSndaqz218ZFpDuAg58pXtE3tqBReVSWxq3pXtSkn1L1O6NfX2k+x46VXcfQ2N+daQSrDG
YvlFHUac2gKNn4GLLQR0EUYxvhZDtMwNORrxfmYPV0p3yoliGkHdIsM4yGmO3CIAHUTozSovgQA6
Cnk4A35ot5q8WY9ulJBcYhNGTJW1noPsDZIy/BKUg36+ikVGXlLDB40e8UCGw+D5SgZCqhUXfmTu
tbyv3b4uc2Lr4zfHrreJUbySuYNrtWvZYs7iLhnbayKD0CTOKMaJZCLrtxBgd2KyB/yWPpejrnPi
uVxe+qMYjM8hFL2VOlXDthbWc5CjZSucF0zZwypUVEo3WWh7TgpcGz/MfTryEDrcwUH16cCYX5tS
HhMIerHT3wY5dhg6mzyrNdEdtR/dGPrAVmiO96UxA2pWtQsl+ZJjbMSRb8B0dFGVDmhISC2b1xXd
Aj+4UBZzMG2GN/LNUPynbk/Osj8z3c7CQWUMvTZrL1JhviRDL1dsRrAe8B2SiTYwSsKthsTYsBl1
ja5/qiOvDwJ5MMPwJihaQIXhFlDlsEo67WE0T4PGw1fodE1pCPabttRedC29X7ol2dLJsBa3d3Hq
DQU/bz5c0atnQdBH5Ph5wlMLzFB+jXyYgboRnEzZPdfB5A1N8FZHR4olq2F0Gx7LNWwZ4EgES660
tuODxghTTeWeM9E4iYfKQt9G5/cubXsmRbP/GuMXvyFPi4q5g9MOxnivigdk29AsyT9YD8XbmMph
ZUcDC6f5n8ydyY7kSnql30V7VnOmEVD3wkmfPdwjPObcEBkTSeM80/j0/XlKBaiqpC60VtoE7r3I
vBnpQZr9wznfGTh7iyy4qVYhqxcrA7g6a+Pm0LjZl1NCQZXFY6d2ltd8eI1E6pweSnOgOrYSO9Sz
nea5rxHpWihXVY+NdhF6itG4/NG1dq8qVM89v3TtTtFKq5LTnNf46EyHcXAlwapm/aHlfVpZ5Glp
FsZQQMuu51KXuQTUzV21jhBL0yjhtm2d0MraOz/+BMP6PvdmsS587DutDsGznJsQusu0RU7745by
N214kPAiBw6cHbPONn7j2VDz0d6VcXnthCTUjm/BU58kX9SaT4Z1A3IS0HThThBjqtcuGx+zgpgF
W0V3np68Nm1JyfdKOBy2j16v8Gjq91mlqCD6nYVCd506IzewyTVgwm10vCwJ2SzLMHaH19RQL15j
oAZMFdOv/mDYE5b0Qh/vjSE96CpC74+vh2A9F59h5/7qBf8mRq3d6OnyBCo7NPHL3qZLr7PW3wz/
/rE3VbJum4Omn/WWVGgKXZSWnJeDxM89aRk9m20EUAT2XENX112+ZZamG9kMu0mDN263x9kcMXD0
ZIe0rCnWNLe/NRJRAiQNT02GSwOK+b5zosAY8ADVrf6sT3hBu3J4BZ3P8WUYYa155kXlr+A9+S6b
YRtZKDcmu10pNfOoVwj5Bxr54Y7czjxwfYqb3gdFRVO1j+pyl6Xqw/ece79Zqu2QA61grXFndmQf
+DgVzRLZatnE/orWBU06R0sruFUa8lJvP7BZlBe3Mn9gwO6J87LXU9EaQdR+WmB9d7In3bCa542j
y2sZEdQ+YAxOsX4GUzoFJnmASQdgGSCmbShrIzJUm4YosJyU8V1vp09LoYXuYl476dxXfWdtpW2F
Uz00YQuLY1fgX8hc865J8Xvotffixsualy4bo7WGuj7gsrj1QSUuWuNolQl9RxNRivW/RNxtlo4I
PDCXvOap9VGYNjSDnJSYKit/1d56YU0uMdATXFDLQOnub0cvxVp4NvJ4iT0rx4teaU/RpJ0KbXzV
J151MddZEHnzY9ZHxwjAapK2QWo0h9TLn0nW+qJdem5iVyErxTSbxCtweW3xmiUJ9afifMOa0Xtc
dmZj3tedeTdVds3NAyDTsLIytDHArYa5P6OE/DBr/uLFDBymSNtvbFwjUJjUI86c+sDYiLr5HjtS
MaTLfTgVCT/8bFi1XXvvdNpP7hq/lkQejIQk86l8GxY226bb0P0zxzSat8zOfoSi9W6z7tRTN6Ud
l18fpd/YuV5y2j7e9okBb/JVxDldMQITa7j5SsUd7gNRJm+l7A62TGw+k2KT9f0nPKOVpxVnwlM4
s1rcZfEwNIFjL9sMa8OwEPLms4dxRvHb8tRJlumlLPoHZlyPlfwVQ5QBmKAepTKIkwIOk/7yBuvX
4g9b1x++3MT41fXRWyrocHJtU6Day5mBY5b9nXvl98xfsWjai2LiQsAsRRvKnkPZYJMDP4B9InZW
o9bJbRcZUDly50HUto65fjlj08eE6vR2wP7jqFAYbfpijDdGggUlKw6dQESDN+FO96D2oDC/L4pu
b1CrrGphfORlRCKkeKFa87DBxltVx4AiJn5zHy0fc1atjUxBT0l4KLmVA603zyrlfhiTGt0p58lE
C4whOmwXgDeiyni+jT4AInpKE/AZfcKPfywHrIl9gnWOgYWko7o5lzH2I9upvS7U+vSH9u83ZsiO
cyvD/jpNQeZ7Z88u8UPYSVCo7D7TJhwsnaS4lJveo6maivq50ua9ZVJlmqZ6cgrNDZts+qm8+WUo
klf67tNo3GhUhn61eoYwrlmxgUifRFY9zpazFQVG/8qaDrJKRLBUUBvFgCvVUTYFe8P0SxrbLKfm
b5pZbVINbMzQqpUTxSLU3I8iJfTYGKu3RmUPPsuidYg6Y1k5CXRk/H6g6MJSn37/+dBHrz1JraMo
gXds9iRfC1whbe5+prb7MqiRpeJN8U1nFnJYHCUUiFWMpmiFeP5QufWmMvOXuWoLLDHO2SRfVWd5
TReSPhRyfOqhL4UtkWiit3FDmum6xfxC2iau6Zq3oChsOCTc87F1LoaZwYZ5UIzmaPJAiWLkeVpc
9943s0tkYrv0eOkwFdKOy02k0GZ1Y3mpJwDhvvFSVcm1WPzPrrIJ0Un6XdfIPa/phSH2R6Y5BnyP
qye6S2wXe8GPAFL3sSj6aTP4s1jFHZ1Gc9cTx6YqvLmR8UGA926RcKZdnY6t9NM8cJDQiIXixsGM
pLLsoXz0GjdYjInRp00UQDUfbn/eyGMElPo6lfFHm6TE0TloO7QqyGnyyPX8GU1Zhoo0CcqT4VWZ
br6bAJoHTfnVtWi3zLqtMMamO59muhAZvdxXPGncy1GxH+tyPHDSngq5fIx5lQZcS4+Vg7FfusVD
sfQvQwN3wzCbEIT/o+k5H4bdhewnswXlgt9HWkCm6o+2ADBaBrlK5+pTZsm7OS1PcpqrXeFwXcgb
0djbgY2DuW8Gc1mcWas9I8Q958Xv3sJo54vkp4mTLb4HAoKyvYfry4lpMMD8vSbL/BbN8E8LeB9a
/rAMHTVPr2880GWFs5m6/jQL9wDOlStYOHhwvyuz/kGTQiczTCcm2O9c+HJVS2AXY4nqu4zIY9f6
LaQC3r6K/4yw9GTaKSmyPDNJ12arJIu+RwdiVj81j72cHmRhPlpzOodDN5tr09l0rv3hplXMUtk8
JYRFBY3XPaiF0aqiZRFxBibI+qjK+jB1+qm1xxdyxD4joXPsl9khff3zR2v5fMhVDR/JUgdfTu9Z
S3xbQj0wf4wl2XlVmeCuHO9hLtxy49VLLyymUtS4Qz6+9f18UCRx4iHtdrJTp94acXcmajervA2t
kZM/J3O5hVo0THagx943upo8KKyMXJChCxOVVdStb9LT39tefFij2NqdwaE5bkw1/TAvJ++WaQkD
EsHnFQNo7a2zKuoJuSBCI5R8xcrzxwf/XVUpdnqzaYOyZexdVi5TUctZEdqBRllUbAO699mrTjG+
waVWJwtSCxfZDTiURHWoxw/Ekj5geRPMjEDEMViGdqlwh23cztiolA8PVg/u8zi5i6yKRs9lUjNM
ZMDqcHs7NybKZt60aUqkgcDGrGAMCGsz2qkIzeg4kpBHzaHOorf8ndTVfTRjBezbdR0br21an9xo
/m3XvR+awn7OLdB/mbntykoFk2Fs20FXgedfSgqjLlPxPp5+wU0E2KebL+VM5WV42savNH3XwL+g
z7BpNPArmh4bJwx/L2nHE9z2MXzBPPOprOYa24MtCLcz7unfrMPSlsbJQTqoz8J+GDwXVsziHX2v
YvMAVfxlyg1ajcV75Di0Nm1cDU8EBN1nhvoteiFOaTz01wLsyDz/1LkPZ61YFC/lfW7n/FSijHug
S5Ld6FsMdWZDvla2rZj4+oB2BkOearIogigrl5BJzbCzBh+PprBuPRag5iAfSMwsb7OAKmEapzM3
J4ScCItYbjXEjiD+GUFkjdU8NXrThKJP9G0pmuaprkpt5yf1GixbQQxgo/3m3sVEVMgvlCihMdj2
3su9m6mFKnmu71pSsE556qtrEYGQHoV8JP86Z9tUOI6/ntkyMjZxnJN0KTq8ujjH0Tx9Z2rcRsgq
4lWmZCBFr3ZTjD9dtcM6df2aZAN4WFLv9SsTBoFvVKXHJM1vkgHFPBNw7bMwmcDOS2oR+pVP6+SC
p3H5mozJp8WblodmNNSu8IdmZxFV/JBrNumGnel+Rdw3mvq3X2m0znRvLFeQHMWeOZW2WSJteEmF
fuFoKT51oe30uYkObqsY0XhGvI2b6polen7Uo4njvHGNALZQfcJ/7R86ZuWMWvI74/blzz8lTaut
6AFdWj5Wd3F9noTO4LWLSNO0jQHOiwVxpCuuVjUU56yY8sufL549kkk3DUe/7TCQagiAXKyx17pf
2mPXyZ80xieeWdr7EDvQbOaRc22R3b7FSP1YcD7eGYnx+Off/nxRTnLxx/jHmhgkYyFXvCcDNIPB
Ytmm6zeT7+1LVz+2sch2+iS6J7hhv3G0YBg2tGUv+z5bsUKMHvJBJTsvuz3a/F0ix6kemUGyrtIT
iVnblHdCVXmgSj9ea6JcVkM/cS7oomthYfFbJrlIlx6Qt0dm5gX8+7TWFEnL7KnGQxZfXW1bmY9t
mU3nIpvwp0OlIIeMIo1qrg3F5M1rDYtuDErkXhN0SIuuXauFBKuyMP1NXlX5myfdL5hGJExqVJyL
w2PUNditcTunBBpfG621jl5r/mL3ErC7MO64G/WLYJxt6d1yHhMihjxzlnAQ1EhqulWtgcT4pyht
o4PBkNvLanF0ksnfZ+ADHObnWyZSHXdZk5wHJ/BE35xUx/i1Bs5SVoADRMWAmhf7qqVzn4ICUv06
h4IHxaUKeq2PDshlAsOb4JBUnM0ERe2r2enueTbhEnne2jaSDHLDIM4gsHAtvNWCJCI3tp3D4IED
7DDOQCbnvKStFru2UfuGweiRnb5A/lw/GW1pPVN1QPPq5rO5aN4NQIOX2zO18+ioo0S6vJsmDDI3
M/8y6mK3CH8hi8L+AcNC7sScpBuvSpLtuNywMvFcnZ2i+QFSB2wZ9MaW4SklHsyureWnJ73GqT1n
xR7oEKP5pj9HWUw+Iak2oRfn9rqgTq6bzLjGzv2fV66Z5+GuaRWH6cwE3eWmPHBK7ckDKdcpawzo
YvmV8h/IcjMsRy9peqSoEiRlmQC4JFBWiUXtKmH7hxiC46rFrLuBUyzvZlaXignmMW6Hg4A58s4w
6+Cn9KS1NgFcKAFuRF3d0/Pq49mv+hfRJtoTrudvPmtwaVP10hMjvLfnxbu3uEn2luDWr+dTDCDs
w8+H98Vrq/PsEYVnIPkN2Choh67tWMMJZuCiYg4Z3b6YGcjihHZmUNDSfK3QdiqV2cOfL5lTfJLx
7i16eUgsSz74Na+AwQNc1X57mly5xvWnAxpwubdmB55DYDewscZYvBfT0m8ZoMvZN9nwaxfZMqY1
Uu/kRJN16iT4kEiIZCdbtiR4/j0cELVxn+jyUsztmbeCQ32qxJ3p631QF75NAcqROzNzWWp4c35q
Dfc8HT71XsMEz3bp6OWSXTprOk1jMSEFMOCeaml+qIktmW4wLWfuwaqzddUNqC2mrR5SxTzXPk9m
kf64F9fuyj0BUMaadq0KZic+NFEZAUwaQ4P+aws6+Cmxl5bbn0ozkpG7bibISqYJ8Yp9Df1iBC5d
642fwWg+a4ZGG9uaxoBO2j3I1n40/VXaFuZVb0ZtS5+/73LtjsXDJavaJNQiYPCy7ojQTJZNtWeB
6279StYBFgJCBufaOtj8eUPOBtTmcdt4ZlGd7dTcNJ2fXisuY1tZvIKWcbKEw/ijqqfVyE6B7sEi
btStEZUQCT1pzXCwoJUv/rz3YsY7Xkv0B2C8TT+RtLC4xj3vXct2ajA3c2Lld3WX/qqYV8Bfkya4
se4+cqCJ6RrIEzn1VyPKHgaoQ4eexz+cpPGSq6mAXcABE3uPyFovbd9wrcub75ciWyZWOBcNmMee
YZLNAoo/X+6b5m7UqKt4N6ciYyIz1IdCG7Yyzw6WOyVrS2eNPKbqAZYlCzN/LTuvoNT1Vt2oHyfg
JFS4JMDEFf2bxWi4cb5zk2E1yMaDSQqqiVrjRKP84mrkXrXVyNjNdK0TPDBWvPZUX+ei+JXPQN7a
xP/uWvlky9h/9VtdAfaYWXpHmdrkw9zu4k4E09SP28V0k2uTMyqWMfjLYizbsIGeN9pTe+pqfdh0
lhEsNiwfgK7u2iVpxmjiPDTyPtv1WmGucuI2Xqdk0PCJd80qj4RzkXBNCjB833OtCIpsQmJwo6cy
n62jrH0f2wpTk3aBkGXbcc5GCMuRrtjm+enbsuzG2BOgqo3sGBvlTy3RLqS1q4dOM226Aagff93X
JTPsl6m3AT1BzaQ+WO4cO2J0ytzIqH0T+K4e3XsWeZWRNc2Mopc7xqxNXhKeJuY8Doqos2HbpePe
nzJmBk0/PfTsoHujYX02N/AqNe0UFWq5IwIJqJE62C05l2iwHFrSccXWBai036/7xcMQMYDCSZvu
etPUwlsl/oGlQrXqpAeAl5EjNaz4LPzsm+wmqkyZxyte531hxs528udxreboqBLutbGgURnlaMOo
9YEV8l7T7j64xbgRUF3rZpw2HN5ROAyqCaMawq6y/GcxT5fR77dt6w07oqKiMDEpST1L38a9ai5V
QnioRnNhtPO4taSY1/o4gcXL7BQ8ArNqY/B/10m/1k2LcsqCthfl7KOH3IA+bH0ZLHQdppu7rF62
sIU+Xb3ctPm815fqUbjdb/xiVURLlFiYoDhsBnC/nklL3dVcQRPIrk3CKcxcMC428ACpLGriSZt4
jo8jVlBS7awjL1EadEYsArvt5IPXQsSKRgokey6vqeJkapOx3zEK5RXUQxPmre1Pr3A4GPPaqbFd
EusuIh0tZPr/PjGX3kmDciut45IP48GdAbDUviYCUbfEfy0p4RQMAnqWIY0BMWm2fI42lFNutF3k
pB8Gu22DaYjvBpzXGynWtZjl1hj9ZMe+h7BaFLt2MYM/jJl1x3W1b/T2Bxt8uWOE/cv08A4kOroF
9ANU9m3z6AJWW5EXxW0NgKDIXzKnI5CLkUYSM9OfyB+gxNKoJFnyz/r0POT9mWgI1iGFAKJjbDiR
62tpDVVQDizsRDOYV4I6N2NuJtt01kRYdv4bTGf16CVybyeZfuqYmexvdfD0ZfjVocmKW5UdxLUq
N3w6R60qcVYUjBpse9jkro2GKJEXxThu1fhVd7YWka+yqV/OMo1Cj/TNNex590Cgwy4elob/G1kC
5edsM3DV9YvNoFiMJAEXbsn+SpQHd+yIn3bFD8FR7AukdWh8jWYnvmfFBHbISfvQ5ByvzGEM9Eqo
1Xjb6Op2fEiK+eWnz22IuiSFhnbtV4wH/JRPi19GhAm8sYxjiNiM7L0a1Za9yVD1EdcM26VFwadN
FGr9XhUJijTUjp69DDuHZjGonKQIRZ4+dBU7zq4e8rBy5iZoe6fkNXZ+ySZ9d1LkB4wOo5PllS9w
95HvMI9meLOqOvrPTNf3sBXSjV5o5HgSoj1M3k9rpizideeM9ng9MCyImHz38Tfn0Ah/msGd7UV9
6KX3umBsPTKMsKLyOe5GCzVhyrGaMxs0micm64zKzeKro6CRPQLGSXUPXqTfJtDMrnoLwqcn/V3E
oAJ4EkuoyqQ4lm59TaJxVxFTxiCHEYcvbjO+mO0BDIG94PgnlcWg7pfuOomrMcxs0jbmCgnGs0p4
c4W/6SstNGbWVlP0FKMIJU8UvhZvNDkVCx2y2YdNHjoj6PemQoEn519FBhW5fa+jBv+WNVp4MGuQ
MoO8QJVos+gXM8zXVO9rVD6PhuHPSDmcI4RQPHNUxY9NjjdPusFgUBQY8zAdomJ4mmdIVf7cvDsz
1DAZ5ZtpQBapSavbtem4bGGST8Ftl8SWNdkRXwvEnvaJ6J/kOer7kKmKOE6mCTmzqL8EmkqGeX21
4/N7a0XPjTY/NWWeAW+KbO7hNPSjFCJZWtmHBWkEA+TimIIROJCffpNH2OgCHG1LUdcGt6b11NY8
pI4xwWYwRfK4lNODG71rejLdVUAzc8kBMaLMKgxYgQ1/ot7secDYjEQE5Li3SZTGLVYRnCPiRy2F
Q5jC6zOHaD8lAvSol7/bIys0w4ZApSdfotz1+aa0+/ky2l++XjxMPZueLBOvTfRq5iQu2h1eAkOL
HhRcc1aFrNpkQm5a65+A7AJ+V2x1bH2+zxbjnt2mXJc5YlA9rvdlZz1WOPLv09sPJC+J7s4Mo6RX
Nd4HBx+R7dnvWRW360WyBKEY/NGdeEP1sbdij+KpA55cD4RTIqGNV7lPTBm3RujChTiiKosHxG2c
n4INqmWtEpePlVKeFcc8rjh2DqOzIAZgJpFo8dXSZyQoWRmtyuY4xNZ9WssUPk3MvETe1nc3OCQT
Ji74MVuOPCB7aQ3zPqnHvd4IbctEcUm7fTew13RarzkHsWpZ2bjjFR5pxqQ9gmWXcF8NlIEWJYxX
Dx95h4wz7VBkNPKdLYYILLd/Rm7LlL8AZb0Mb01hP2GXBDFnfeoMADXauzWrtTtEmt+Q7Kl5yD6w
b4TueDA2xEujGXTKs+Vfc7/IOYn0t8pFgSSJqLXavl93skGT29qM9HVrUyNwQ5KzIk3+3Gm4xMbC
3rslFXGymIcyHq/uYkO9Um+KXDIo4G+qij+bhY/Hq4wfRki/psEw157K86MP/1s9OJVrvs1Ck+Hk
5Q3KKxPQjWZ5d6neHZoO+DX/yw5e4MDOsqzPWcY+tHOzDU4k5iIWfBza55NhL8/dVM2Ul8Sxp7B4
66z7XbtSvzSexksiSCMYsp6WZIkQadTFl6h1/6G7qfN4HdEzMwxCohkBpNQ+B53ynOwgDRqyjmAP
DHrAE/flTea1zl2mGnbFIKWq1Gmm0IJix2UhdbD1vVymuyTTLmMbOXsF87PJx4IxJ1JnwzD6G5eP
AfrSt3cxDG++9weOf2uXQl96dPyRxOWWSaiGrtSyUdOlusZn1NWct7O81G3/XRnNe2YZZ4xg8Z1O
wIFe01Vonf1pwMsIetHSWL+TIz8/sUGP6K+2okwxsgLzCmvdkTeo+rz2WUweykm3Qq74R1qcFIqQ
+da507S3xgY1UJp5l8XPrq1TNZc8PQwsxkD1uhVpajc6rg7esq37jyppF/I+/VeA3sapNutlM5kz
3SZaJJJy4dDZoglLozjI3vpIE3ZksdbaK4+N84HkpWNag022lP+W8f5skGA/pmZsbhYvWzascich
DjUdryNG9YqaK0jMavv/Vv7+IxjBtsiYhEjFPUiG8t8n5oBBcHNKKuowojHzbD6Clo/30SSWdYYW
svCVtVusW2mgsXoZZn07ZfNuzmkyY5mJtSm5mZSv3pj2GyeDRaivg6A1GgTff77V/y9zzX/uiPlv
WGv+K5fO33ht/oeYa258rv/1f/6Vv2X8Xf2Dueacfv5uf8fD779x19x+z1/dNeZfCEvBPIMHWkeK
dvPP/dVd4/3FvQFLsIERMoz1FoPaX901zl/wrWKhAWxCELtx8yJ21dAn//tfDP0vaBWBBjgYQPDx
kAf71+/u3+0EfHD/9t3++7//R3uB8cdy9jf+AoAA5Cdh/cGpfXPs/K31Tpo4kXPeys3oXlW2z5PQ
iK/teEROa6RbrQ29CCgYBEOWrisfhgWZNYF6cbN15a+t/sDSP+5XnM7q2VhYdz65UwC20/zdQpx+
xdbmsebCMg9v01jH6Q5RPYnD5hD69sU/ZMmOuIZi3hPhkEsrsDmzRwrIuGnWsszXZr2Zi7fIPqcp
2r9p3dYrV10M3DVQxlMUyOljlt7lZjA6F7347IawH4MeSDgL7AlIK66ITV7uYXgnBGx5e9vbR/7B
7zeqPJlyrfRNjj2tDTB99MXWhUA5hQxyk+qelJyZ9iHbaPpDmwZ1sh+qS1ki2NviA4raNQjGqNna
NWzoTaNzEa9M8VSnhxxoSXvQCeUp1LHN142PevRQj6FkICpu/P61R34Df586hid9lCTQRFfD26It
JI3G7AK92TbpZfGe0/psoij0r+3yRhMwJ49xul/4lMDppka2QoOO7fY0V2agIX0YuYPoVI0JwMMm
G8+qPbrjxrJpz4LuK4HL+88AFsY/+oJvjw/ZoDzEN0iCzpP/H02zc5yg8s1FttGdY+a/etOjj+5Q
LOWKjim1tJVL9koG4TNTxP3CbDVJ+TCZWcTdla7kspjZdmxQL2HzXFBtNCSyDP2zy8GrzY+lNoZz
Y264wFi4r/uOgNTpFbN1kLvfzQjM1mLjMtzDmQp7m105inVF6CVp5SvUvKtm0dYWz+ucf+sIOxQg
Uz//9ig9CwreBahmZHBhTFtF/Ya7GWsRYo6NljFx3BbtkxPd54R/2DuNFW4ZP8j+A/2Xrp/N8mEu
HjXv3s83s9ixx8kAhsfrAZgNDdVMo0MTll/o3ZgghIke2Dedm3JCszQ3E7o0y7+3/PMY3YtuV5Ei
wGK8edb7R1u92tmljbLAQQnpOa9W+tlj75kR6k1ejeRrQXNBghDbjtTZJVq3ddq3GVFtHf0zMuOf
HMC/Oxw8X5jcTphtOHL+3momEpk4XlFsGm35PRdkfHhAVddsxQ10y5ieIgCpBzuFKFwX+kUnHjac
AZebOpFVhlInM6ke9H6+8wf/w4vGhkpw+okcstJdi4zbLvokEeDkmBV2WFDByKI/p3QU69xe5LZP
OmRk1s6e2HaXUsXboTQ+NKGFRacl/8TnzPH694ZgTmPLRD7PyYpt/x+wbHLxKjtN/XSD2rAJ/A6X
96D5DB2xwoWECCyUr1+FCUM/HXWq4xkl+BgNbB5dWkW3PoyzRGRa0VfWzpfoCUqqGvtDS4w7vZtO
fuR9zMRgBF6xzCut6WFfD2g5bijv2LvX7MlbGQZg5lLb+6hfV761bOu0MjYx07kuA4Brvpex7W0d
t+rXxBYC3yl4ozTE8tCGvLzYNdJYO013cs85DE+8dAx981hjT1ztGMQ8LV2ShsJp1mO9aAx8JCW2
fapn3ihUAvnGoHVg/MCZrUdoXuKiOCWT4udRtGeJJA4v0JNeZGtAuRG17q0nY1dfNvySvqTCLJnB
s3SY0n3XPKeiPVYLOxOPDJ2V5rRRCG9NO7f2LpNJ/VGZipSYrhZhkdf+ymeQ/qjTM5qabh5EXSB7
9rX82N9GEyI1nCeVznxPg1YePfOjcBV+d13IK7a/sFJtcoJSBOA3Ne/BOZn3cCGe3djNdg3r6lNe
juPaI414hYUBLrRkrQ/TXECLRwInNYeP1Zn2va65Bw6hDfW/eJCI1e8nFBuDYZ1K0qv2ymlxa7sL
2zjknmtQKpfYwudU8HYwsuterYJYvtkazj0ybJZVVQ8irOkDM+n9bdMk2zKT2SUx9efYyo2PSHXO
iZ/QKvbi4WBnu8qwWiSn+hj8WS78+ad5MDXMRhNBs7JLArdPv8tZDhutYovUZ1Lt82i4OVgcgNHM
h09S/GlY4+9RDhg/65TM4Rgxg2dOzakhloh1Q7SRA4wU1nO/lVAW4TtuSR+TqHXvuADOBUYp4WcB
Mubn1vcEQ+BJgnRvi23Z+l9RM3p7v61wSWWbrpb+1oj0R3JbD3ZBxV+AQj4Y3WPFFKvFHcQ7DojK
mZND7HYdP66c29f5WHIbJSasZqtPnm1dqTAxCNwtVXl1RiCCCCZQh3itv7UmWuTKifdO6czBn56m
8KuHvI78VZ/7Z8uJP1hrkv3FiGOFfKlH1kBaipaWbGcUt2NShmlO4VFGyKjn6MGecQmY3AOpPbx2
DJxLHb1T7Y8vE3awtdBuEQFgzEetPyaU11PO/YmkIpAZ4tdE0axEzkWrvDoo4w51weL7m6FCdqrJ
b08MeN6JXArLydrI+ruBVb+SFnoEM2t3KVlmoZkbP0ofja0cBxKtbmVFPi9rtHYGsQJTe0grpz3k
s3lv5uC3FQLno3GbUDudxbshbA6bOosvM3jUMKkrbjPT0c6lXnwQwt0efaRXhzwbO/Q1WvEIR3Wi
xjz7I8cPyxJeSRvEpZuqr9mW2b6Y6cs5Fg4Vm5msWox11vtaoCuCRSrtpTAnjC8MVvEg2IR3cXmW
jKfJZhqvdasIBCnCxqPscWlJrHQfMx7eRrQwm3jgyiD0dJdYptzkETCbVEkou/iCVm2boarJ7HU7
oGutClaTRdy8CkeLDqgsj5zXxtoQ4iZNLcIyzrk2rSeJdp/52uuY6fhgY9KUvu0scdZmFL23BU6Z
avq/7J3Hji3ZmV5fRdA8GuHNQJMwx5s86TMngbThvY830nPoxbT27RaaLLJFaC6AuCgWWXXznhNm
739/a336kQOPgZyfJwGOUICmPYcVVJg9zvGWu3TZGNmQbjkMy5LM3HL6qnFnVYyG1nymiJExXxRm
TZDPPCSnbukYmrACTGtMGwyo174+NLDKGxUTfSrBIdd9jTA0nFBfcgkUGUwm6eeW/vTNXNcwaxnh
q7RhOwHogVF3IWiu8rtMXM9MCFcyW7AtMUF5+hJ7+taGnnxid1xDOBG1Qd0o2wyG6O4l59/Sx5eY
HWM8XrBR/+iMEscYFgVJWc9qNDXbPcDgTnekt2XsM38uWaK3U8cqmXhyUu/T5M+/YR29geDmOBEc
4j3+VMZPcw0lIU2zHVjW9MJjG2wJSNxPMD36kPobdSSLgw2dSGjbbKFp9hS7oUmbhyeWJPTqzPno
EbsQSuC68k2NojxjHYKoEjXUekWQp7SOGkG9SCU3tq4d2YBFvTlgDxJhV/oIeSTDHWNvT3isqZwy
4Ux9YBL6mi8I9pmQBPXUhXRcR4HMvcDTv9x3Ws1ctOw6r+iVx3BUN7I0xlyb38YSSX5nrTfZpPyW
vRC1Rnr7tnCeuukbHQb8XorjL47PEXKwdIzNiR2F5NCEmet87EW8a3vT8tIRHUDeWhxfJwXDrMwa
/aICT+uKc1aQTYOk2RCTIahnyUjbI2BJi5eGQ0bC58BQ8LQMXVcXiaGqWOaJgEgUNHZzMQATaJHv
vJz7lTN0OqkH9amYnH7PsIvCHcqIS+oRXGiTcB+Po8lc1g07WTvrEa1nc0ppszV3KNojqidM3r9d
vecg1DwpRbVuOMmymCLa8tbWw/eWU3wxonF2WqKwRvuRlVx6SCU2Dzkfq1tF0oHaLOuaG6N1xc1g
Hpc8OaY2+kLacfZzbiuHsF2VA9lTxSvKasKVo8TH3v52Fj07RdkaHvtvU3jEJSJLpz9/xTqbCLx0
1xmQhrHcWzz1A+geWDBYz4NRc3o/ynS3LCZsmSPdkzltj0CNj3Gmyvu8oqHkzy8Zy9VL1IztRlE6
yV1yJnA8J8Sl0lPvJH7581d/fmnS5XGWyeJp63Ojd1QjkAT8JWqmyF7a0uPYk00+Tm2Es72xC6/J
MsQNMmgk66CdXIf2PlzS5FS2nKnN+kVNOtXXS7rL7MoKPWgxoqwQIxyylMUhntn8ZuMaMjJv1kBt
imxPD3lgJll1rlvL2RgxBzJFadGtlPLKPcfil1zuaBWLqlNcgGmPTUT54tRwTmjWx0oe2ZE6dORE
Udpe+YNeQ9g0jot7x5MQE3idTsTHWqSEyWh6y/Whheu2nIeyj6SzVcfHVFo4Tauyj8ExQ0ImMT6s
xGh36aQQSOT2TOwpfyyzTpRZNuObHdU3RasDuD/1ropKzg2c/GjT9EdhRkNeErDsFsUG8ot6Us7M
7PoLTyMO+moK/BaUGxVrHmhkenfNugQtHKzPnM/gXDdOGMwSj2pnWvd0EkaHolwIxIzG94ythqRS
u16tAu1dDz5KQ1YCWZ7RdZBpoecsUcZqKef9bRD060I2mZLEiRZtwKlvcOBwWRfpxI5uPVm1zkEw
JU1B1q4XmohAT2M6yOY+Iz+htDeyeCfYW5Zfk/RZ4FLYDUtkn4u6s84Znrddmmrvw/JmrMDebC25
SOr6yIek37fIve5LZe5I0vOK7Ibhmhl6+zj0C9d4uG4Soxn8YqnHh6HRHrtSh4Ihf2v1TEyGMNJp
TfDThNIvTmGdS6m1NKKu0b6E+WTZD5ycioypTthUE6nTRORPnTFmC5twTjuw651lni1hhD24kZ+Z
kpNfjd8ZU0f7tU120nKVmFuC3yvbXiRfWYNtDSBeFfsD+h3Hb2b5oyP8lcvLyzqXbTAg8JSnO0ek
amXitZPI2WrhcRK525UAbpwX+1bVOG4JWzbn00aZtMhFElGTfiC/OxLk5Wb3TIK9nUj4riLraxH6
XUX6dxI54NAsfgi0VwGoUbPeOmJEDiOUNtVzVqK25bLIPsVEixcixkvTvKmxwRnsZBCloCyKTerL
Ona0LomE8iqyyuGbTXA5rOfCLUWWGaiSAdSiXGbGptOoUR6US3XQjTXPS73/neGURDZaJyTdibB0
u7xZKAhEhhqRGh3EanJzRL5aIWg9ErjWGzXypKw4qSNnIyKTTVvfrhMpbU2ZTjKx7VXkt2MyiT2B
7lqEH0TCW82m51pkvsu4v4v4rFr6jHhGDZ8sUEVGHPz2jSXfgQvFZmY9HuaO5Uz6khMu51nNcRhx
83LonyN1OZXE0GPi6MzdvWQmka1H5NTN5sa3ycxrlk+GyLLzHmJTQTNvS8ZdpN2lSH4YiL8PxOBX
pWLZQDA+EQn5WmTlCTRTGDme/vzWlsjTW8XWkurQXSX6dpVS/EQifS+LGL4+UOFCs3RJQH/9iYX8
Vk7JLPaNcZhY5a8E+vFLK8T7F5Hz7wj8mxonfEX+RBftawoQYAoywBb1M6ACmA79xGA9lUo/g2AJ
ioLSVYXQK4gBqEHK3Bsc+kk1jJ1dL4h66GIif7nTgBQ0RQBM+Vcv6IWQo2DNkH5AA6jYEYRDun6p
AA9MZz/bSX8g0+gPLfGGom6fNSO71YKVKIAmJkFPFOP0qcvliUPV8dABWEgs/N00+Q6t5BYCYJBo
32mCyOCoa2TT8KVTQ+clBJF2Zty9kFenF1MQHRCOP4aqcyObFbEII2DTvZuBQKgOv5+AQhzgkFTj
dzHYhEsch5vgI8XDDEqiTFVgq6Htom2/VYI2sQR3IgsChYnFbm3Wz1ywKYPy4DjVWa/AwFiy5IJh
QTZ+7ERxooBbgFzW9T4XzIv4/WoBwdgs1VQKA7NFAU81v6pCHPM8N4Ke6cFoJMHTSIA1Vjud7Hrk
CuydJ9oUr5Kp35HYfzQEk7MKOofc36EE19HBdlLwnRKMZ+i4DWtB9nQgPnk+JwFWkIeSt3dcwOSW
4ECQMDdF8EGcI0LRkVNsOZonCv0MX76BgTnEgi0a2VOgLDOPNS1JmkLWachZ3sQgSfSuf+mCUaoE
rYTbKRH00po3J1lAZAVgk9abfk8zuwnwNAnyyQ0FBZUszFiT4nUAKnDT7lPpWFraNo+NhQzXIjeI
4EyZBy9aNta2g2cI4gqZDn8MnaS/oLFqsCxH8FkLoJYDsJUDbvFaq0g4pGDX6v0k2C7OfE4jsFc0
j88s5397Ouz9cJz489MVNnHcNYXF04xdj9PVdJMJhOwPSwZUZgm6zAQzk2PzAj4JpgGAVggSLQdJ
s2TpR0nUzo8A/13ZGeDWRgVNSrYNBdE2gbYNgnFLY2g3VWBvgn9zAOE6QcRh/43mnnrrUPYsiQox
U4oK5ioqUQ3B0wmyTgWx45EYzIvKnIYTPWIktgtetc0El1fYz1SpwulV6+efDz3EUpp29Z1tVGCX
WXTuFkPZyg7VyzwjDI6lN0lkOpC9QicK0S5HM5Wr0XKR1RVGNNVuNsg+yGOeblXADXb9MWFsOqWN
xDiUgkBcBYtY/oESgROBFBdgxYJHUwm8WJMaMjOGHZL1ak7LuwXkSFSFXLH8XgI/GuOFq/5QrPKD
XlkpjOB7UsoPaTneMtBJHYTSBKU0SjrflAyWU7ZIOi04nxDVhIK/XAWJqeX5JYO7s7Xma9Bynlsw
m+QrsV6EL+W6azvzHFFVwtl5wGaV1BzQZ6+KVuaF1Ro46AAWmgo+dGDN2GUdecOe8SGtpnZZvXKb
uhpo6SgY03gqX1XiCeTlCcbq7yYwqtbXdwa5Q9ca8UC1hHc3lqTtHBBW0lEpQKu0Ou+dzde/KYFd
sceLZRmpiMiZP0eAWEOQsapgZOcRWnYW3GwDQKs1zMzEAUxEvFEO8XHkwLYt0C3mY6YFah8HpK2g
TNiaRHX3jUrpieDDAQ0OQTUa0JIIKk9+sATb2wGu0rA1vkhgv7X0iH6EGk3BA7P/2hGgs4MVVNgU
zHAm6GEGjvBXNF2V71Tl9V4pOGMd4BiVCORxzpTTAUY2rOY9gQhoZ7UWcpzjTG41EfxylEMyM04O
2tBbaAS2Q/0Ziog4CANYlRyrlLKQnrKamYzBYyHhpIbIwR1V6/cLAHUHSN1P4WmGNg6yGg4pclqN
rVdheZRYFl23rbC7NLGzeLnNyqttsDItsZjvzZvRGF0eADZVoJ/6QuN6rA16QP3Y3hzW3wkAPAcE
rwHCS1RllIo1I0f9rGsENR4y4vYWytBcBaRcBy2naSB2bUGbI+y7SxPwczD0Fhw97ij1Mx3SY3g4
cyCB7ixzOcRA7DMwu8nOljdPdB+aCJcKYR7QnzlaVq/4uBVfoWsC7vYly83FV5LlSRXUPBUBnh6G
O3PMJR//8WPEK9+TQO074IDAEfT9Ijh8Ax5fcPlj2BGWteJNk8w/ZRrf63K/F8+TUTD9vaD7TcH5
ryWOPDR87tpcmubQCR/AgBiAQF7O/ip8DiEA6MDG421Nj1nIVtfopsmbLO0d94bu4ZaDupV0h3OF
6FAn9QiSTSaozg/cBHSUj4uolpyeq6F7sWQ99SmpjHxKXJB2U7lsSkQdOUKnqJQCy6wlKYoWQRN+
BFuYEqKXWngTTAQKlWGfbfbfnFGMDxaKBfGFhSPDwg75gpNIQWRs0ln5slAztMwqClQNSUhFErsI
RoloHHQCd5HwOigIHgxEDw7Ch2W0x20qo1YKx/5QaKzgHeQXdGGkb2H0paONQLtj+I2kI3zpt70w
SzQRkDwHthx5bJhhTb6OhKK02ognpEUyqGLVpiuE+mr6la1VOpJPg/zCZrEKr0VHy/xsZb9jOJP9
bUmOGQUcb/G9jvoLTcRFZTPLkYWgS40OmJ4f06r6lJsdWpgHE7VGi2LDQrUBxknWgBw76i/i8MLH
kSDmyBwsEpNwdej6j0SGyrOFxcPqlidtTlN3YrBusRaQTBsIGPUHGZjRA0t4aEIWN069PBE0ajJS
eKxH2qlh/G+pLDcdLns56lTOkP0W1UgHEIJ4BCsCpG33YSAkSYWZJC2/C225Uy2MOKPoJxu6nn3z
cBUhYC9Db6KjORny4Xc1kQHM6eOABiUWPhQ+TtJ4FnOwxTzlg/ZE1pGTNiQqk92ylJPuLNyNBw2W
Terels7yNRRym1h4WAaDPHPLefCEoiWfRkbakvYpFf2Z3LGLv/hDElaXSehd0LysznggZPabshnb
49I2LcQ4A9uyGT9MlPqKly1rTpC2JmisvgEMaed+XTZTnuxzHY6qDKObLMwzBhAzPOdsIFLp7wFt
T5kiH010NSMpWENW3o15TDmqqh9jh8PmXDhuEmG7IavD8ls2P6O5PY2x8WHAd2z7kME7sbNXFhNP
qaO0PA8NxYtUyv0IQkfVTPJbuHYaYd0JhX+nW9q7bFgeirVmlmQmmACy4stG2oM063cQFh9V+Hwg
ZPZdL5+BVOir1Jwx0CJu/YVJvqRCTUvCDDSPfBLCFSSCt30wCIPQ2ujfox7dqCbWjbb0Q+EaqlgV
uo7wD9UR4SRhJNJQEy0oilbhKtKRFpF+BJXPWjRDncVwmYvYTZAcjcJ2VArvkdGOD1MWvpksEAmV
zfdL134PM29gQ+9f5nxLfuN9TQr4H2FVYnR6boVnia5zHqbMkyfhYNJabEwKe/QNkykORVdcTQXS
JpIcypYfdrhLhdHJEm4nW8PypKJ7MoT3yUAApU5KMCX8S+XOuDOqQbpEtvpktgqvBPRRsfBI5Qil
DMRSbRq+lhL2n6Gamg2PLt6wOeYL4aPi1OfUlfzoQ5zV23XU9nUU4vnkrWJWJqY4vR92EndNwANb
quglMZjAb+JM50tGiKUjxsJi+BatwpSFMqtv0FVJ+lPpTLc5ZrqTURmYZE9aUt/JKliVYyRsKuTF
dhlQ3MVK9NJOtIkKU9cSra+NPHMvScr30DPvWWy+6FCB5Jrs7WrUB5ZZASA6FaVQg2GbRBuOcVw7
A2ohBncwhy7fWyp9qousPtR57HhFVd7hNLiLVhBkK5tvKRCvnNdeLXxkfcwLyOx4oUdtvgSdHpLd
U0gfT1ZyTo20JVCXfilyu2FaYZ9LcukIWja58KDJCNE6YUZrUaRVqNLCHu8h9i1MCmjUoKzKU2m9
FQngGufhxyUjTIF4rftjYEPFNjrZZ7lw2FXQlzeTreid3AfHEQlk1gklvA08m3C7Ccvb1OJ7M/NP
dG24C4UJju1TEXAMB3GVHJqa9UQ1v5oy9jioxVdRJV1qXkHGcEBTRJRW2beTwh5WTb4zRHSmMNIt
BBW5TiP0rFXqd8JbN44EJhjUclEKq90o/HbOyj0mr/SlAoptmVt864bzS0V1KeR4C8X3bhVOkxst
axTY9m5RlDNrKCA1Ideb25IvqeV1u+YXWSIVAZ9cNNfFQttUxXJxbyT6lrZvnwAItw0OvwmXXy2k
fricbg6WvwXb3yq0fxGRS9JrZyIDFJdGjXbX1m17mCtgzHj5SLEHZkIjqAihoIp8xxKKwVrIBgeh
HUyEgHCte1UMBWVcFkJPKESFGg9brU0eLKEwVGfyozildDaLBZwP0WeyP5H0kbZz4ltChDhhRKxE
+DLCkVgJWSKp6EfDQZ+IE0k7qxgVLaFWrLAhu4WOCnXtWIcWiuNX+vyBfuyapP14HYfQJ7+1HJbq
CnwE/mCxoFX0D4QTv2QcPyWheWwThI8r5keOrzIhghyEEjLRSTSOBoKvuE7fFMxYBHQJNfTqx0JE
wh450syqSdkB3J8R1tx1fIEnPdducopmtWdNNWGotDFV0nwQ+ZFc4JSwww8lQnRpCrElnQbHNmpY
rH5qKLh3iTyunoQ/f0kYTBhksBehyWx/HJyZvZBnJlg0qzB57KgkVODyHCybndK9VqT80/Z7tazH
ssKKoJD+zbBzVkLTSS0VmzTTeoDK/bRT9VXTmp0VE+QgMrG6phpanpJa/VaSloNikQRWZ+w6o47S
g8lviPPIltanuHPTerknu+gS6E+CuUR3hGVUlZJHMEOJ88tfS+/v+yjptjraVyibkOww6C3CUh5M
Ox2f5a4prJsMrUVEPGfy1I0oHPor5K6r4T/NhAg1EUrUWchRV7tlGy4cX8pKf/q05oceQ9uRMOsc
8Eiq3VHtx2Ndq1wtf/4yaYeV26i6UkOUs6DLGG91Wf9Wy+exCL+jMU6utT122zJtf+u59fmana0a
RVQgAwXFFtF8hz/piio5La33dG076tNBKRcairGd9MyOqwSHfwQLrs0XZ+3NfThEeMPAT4O+KX7Z
1c6XIdP9KqvHHXkVhWZyhgWhPXenhXfoHwK15yXHRjo62mX4DBij+EA8CFbsJDr0kFieTlKYisMJ
x53zYeM02kUxaQUHy8XUci4JF/6sa6l6/5QUhP7x6ZaBVeXNFrj7pxPQ+6DkT+tcm8ehzvADJpF+
CHEA+A31pm/mVCyus84JZhrbJgeXOY8dkZWlLNvXhDFEvpZgbblR3NsKJjiVHnBzMGhGJhDpG/pu
lONDT+UUXktRUq8YWEvHNN01+p4jZxYck8EzL/lNTeJ+dn7vmL5kLAd6G44h1hfEp/IOF+teiSkz
7UlVTP2ib+oE8FRfuAtMo1V2Q2G89Kk67ypHeFJrBfe03Sh3UsWOJGo2DZVJT2vXo1+ZH6e5mQPq
6UPhNqg59WnvFinS3HnSvo2CVYJaxJDSHGYFWioTkgcg2I0NcGXDhIXyxZmQSdE/wocaOyQw1mNl
Tw9V2zXbEuDssLBIKEm0PXEkyMq6Ul9tg2JnHtBneH36WY0j83zidGHFTr5sPst8YQHGoU9g6JaI
NzbvHLTeYy+pGaJ3PFqsl2ow9aMCRoINreZTM9dLTTOfqyYMs3Th1GbYf4LE9etRn45cXMx6OVz0
5OyoGiygTGBJt7LHZzsp1H3WGhz7mSsybU7jx93C7u6RwVm61dfS8tcRurOQ540mt/HWsjP1VEQo
g4hFLvR+v+s1U2s7tdOrRMrOUFjFiJNtZcXlQICOY/n5ue2y87hqUxD1qrmN1np86SWHJX432H7O
Aa+/dmADndTfFFxib0MTadAdTrTtIssnYa0+LSNsrc0unNJ6oqcK4Es1LeRD5unSSLiMxi711VjK
dzFvsMc0pPTXUI37vLbLoLGU5qkchnYXc5rgaxFRIZ1v/Wgnza3T4MXCRR3YSybyKU+JhWqoBDRt
bq86lJ+/TNovpdE6HhF2kWm0tRo60pcYbsiauBdTiRoxYxjeLdaojFFNgBs7f5ISaJHCbJSr1CQZ
9S3Dg6w57bVh3Cix3L5Wo856qyoupD/Edm+pNrNJpL7RSzXo7LrarRZPCIYdyY6NsMkF3kenOX2O
Z9DwDH+EtmrfC+DQe5Ks127hWl9nfK5JSYx0pvfkXuMa7gziDytvk3trHn6RdSSHEaynz6kxX6uq
54WQt7sBDpkb08/kpHs14/l1agbNd1IeSHGYMw1rZ67gspSPUvEnTmsEhTHCSdOu4i0V9+rIq8uN
5lij9L07TUw2POyFyb6eB3+UNONKKW++6fjRpKJaeLDYrJxZA7uJUX/VtEsefqfeDpakX3fIm9Zd
EpEVhTKVdFJH8sDycrQI0NlDe82wbh+XUE49Ih1hMOm8MQqieBeuKPJg/KGcURvvBjmdXfmIWVG6
EB3o8CZrkd/2snUpo32ShP2eEHe4LQsmrcwgw03JaeFG0iWZCFD57ej2J5az8bGGet5zPu5mk6m4
8igDvMSCdyIQZxlMogu40CfZqOGICqYQCsZnN6/b8GGppuK4Dm8tx4eOPAk3Y753KjB9te7KUw6C
ILesDCWFcQmWyk3f9QMZQAaWZZwob1NIfoCk1pavy8G7v7x19sAIZoi+NXm4cbx2lZy1OBuV0XPU
6cBHraKP/kSHQ+oxCasvjMx2YHuyHzOpYxeqMWZE1j0Af49Tkt7rxZDeL2FFIFZht/Xn72EQCndl
mP9ItVkddCepD+QdXhSrws9kN49z5khPq2Jll6nNvu37NVzLxxGM/YH9kq1QFJgNdgcY9mMtHFHN
oeWHk36RTHU460t0Msxw3I7q8lN2ibElp1F7klU6t2Zandtqyg0hKEblfVYuW3sNO8/IJOdmF4Rn
nDIcDo3RoCJxyF1Y+nzJucS6sh8ZahAI80zCK6GW0TyZqWR+lfClR9jMMA3I5c9/jS5Kbr5Erdnf
LYlTn9W5foGVxAFpa69mKq1+3E/mHmBef3VyZDNRee6QPaGJLQi9pXCqI15FrdJ2bZgmPseGEe6T
1n6Bf6+8Ngw1xCq26VdFKW/kUs1vuXpyBiJG8dLm3gqO3Yw4uHJJov0oi9utuswrzORjxYjInZvc
2rMh+tJszKuTUusnWVHNDbKIkr8BmueWPKyY3tQfUgmLqB6iJWGLIRenQZnpOAI1dyLyNEqqH/AV
R0yRoNQZkrBkrodDp6wHXdx7MMObwSG55fBladptaqb70uACU0wGN0VcPFfQdTjd5ZueWdJ2pfWL
sW1PbkVMWhhnNwMtFLLE9E5N112cqKywG4XDw3yhb8LCdy03z1V6ZYx6U1Lhgero0Rjql2lm0GLP
AHx2xqpVHqKdkRzj1crh99PeSyYCNXo33CWZfq6tkGQX0aHpGhbrNeXlHVNhJFp9vprwKcc1WIzz
Q2JaH43MTq5WKoyM9/ISfUShwREssECzNC9EdnGQGrdcTl8yPUQbWFfPE5qpntNloV5/tWznUcrJ
4oN2f/UGQ29Jmjf6MtlsBrNdrlUnNOJPIz2ZHuLdW679LFDF/Cx1987gSjmGal97itGTYanCD3yo
5yWFOU41tfScsfvmhfYd6ohAGFXsI85BcjKJ5cz8ivmD6s529iB1zj1t37vUgYdtEpjZNuKFKdud
B1pJVDPmQKidXY0JOfuIHdqPx5qZhF/H42+KltPQc6JiVuhqWZOTJtB+h1H+bBpQKpmrqVfai8RA
vO8sJuosldMUyJMvEVua2mLZLfGfMLFgvkfNVf5s9Op5Ze3imTJJ5ORflfD96cb+u0i6YcJLmTQl
QMwIZuXvgQMrlxnG5Q1sXm1CXwCMOW3AQwPXKuLfBJtC8Umboh9jnh6z5o5E9WmyOcmVbTsI4+kt
scr9uBoHLDvHHCEHBoEKKKN4DIfuX1RV/ENTiwERgXBSR2mCN1j+S/1SZWq1kSZOy7YT8hU5Z1pn
W628a/ToOjV47te73pJ2fwMg/TOk568xdkPARgr5dVOnFxbR4N9/QlktQ0yT7iESNfCyqPwcz3Ol
EbHh3CIzD7w1ArV775XSr3FsDGfOIB9sHmGI/ARkIZu8lcyy/BcfhiKKev7+m+PngoCSTdWiDfiv
TSZj2xntMvBzmUpIOiAKioiwauJOHVZ+Wl5WjBSSobuTrf+Lypw/F8Vff2uV542pgE7xq/b3H4lR
V21a2ku76dDIM7/by2xFqZ25DrbM0WZIsCYcimCpw8AUWeEGxT9ykXRrsF11nSn+sZfZCCSZnXXb
3WykEuk03Svz8qDJ61tF6cTwNJrdmacNHsvkruhy6H5NfcQQ5baM0ySEB6XJ4VdHeFBWjqbKFZzy
OAQHMjiokZ2nRMHSa3PwO2AXQKU3QgDZi7HtLcuzxarDbK46RXJ0mWyLxdzWEi0slfHEP35fk2Nf
m2PXwh7wfv82SP8tscL9bE/c8mzSIWFdlJ8n9rdXJRru+eGe2XLu2aPvjX5ZARiWLwbvuPTqhgf9
kjGIwJNAOyQRg38vnv7/NOEjQsP/8d+/qqHs2+X+J0qq8m/JQEPcFP81TfjwkZT9f3M/2j7+X/8z
/ymWf/hn/4MqNKEKeQpCBvIAVGnR/E+qkP+JRDQ3vsB1DM5LuNb/D1Vo/RtnqzwfeSTJxA3+liq0
/s22ZDbbsqNYDiDM/xNVKP5Ff3Or23TZ8AyyLVTWHHQhpfjLQ3qwVmrepkn1u6A/ZR8EFrex12zH
E1uqIymJL3imoPLZE35BRW2mHeGXreSn/w6t/td0o7iv//O+/4+fw9FlAz6ND8n5y30vsyZIpKFX
fedB2Zhe8z4f00/OPTZKILs1Kbt/AfT+5e30j7/hX7oquwF30RTzG/abem962Y2KJfUurv36oX9R
UQG5zgcw9pYF/MtK2Qny9R4rr5t9/s11889eAn9Bi//xJ/nLW6CkPVI1cn6SLkCacuQU8VBs56Nx
yQ5EXSJWCEHuz5vVH26pH/rVtjljnLsyUj3CT/Ia2AE37bMgOlADEPDUORZnqMLA2JR+FGBbOpMN
+OS8yyNbtCfjtl99a9ee5r12tPfEl/1oP/l0hP4oweotfuFn/sV0cRhwcsgx/qG9VNfpyFj3g1j/
ObzvySi6xh3b5V13HLdxYCDTEUFPL/MT37xUD9NLvXX2zoHz7a38qm6ir/FJeTNTr/bjgDIzgiAe
p9Y7mwjiv3p5iVf1/+1KEg1Of1sOWheLmml8nPo2ul8C6t6eAAi94js//KuLSAjf/8nvpnBaqOqy
onGH/wXKRbBk5Jy+i8vIuda+vUUT9oqP2NW3S8DZSO6HHI06XnslmhSzPERJt2fn/b4O2/KHTN7W
3prPK9uD73L05ofuiYAb9Z1kVeJ4SyzhbO3Mg32O3+2AVTUO5YA/U7D63BK++AZnXJ68KF3tdW73
Zbu3yUsV6956ZJwRJpt8G73IG80TX5NCaD++MOSffKrjGNX8sJt/4bgxdS3lVWIpHHDiiRo3+orf
9U97Y21h6TlUwpqpeByuXjXHbT4ctCA1qSCXgcsh/BVpCua2vtW7mvNF44WwaFyWJagWhL+eODd6
sbZ8QKYYRmVkmMj+z9smQF3nM+KmqW7Kv1fdY95r/7SVq23ojTgk9+Kyj26Zcl5zoFTnoSuCGsdo
3x2KX6MNMgUEmPmbb+j+bNJw4cG4RcxcPsqPxS+pdd0wSd0tNFZckQYEOlVPbvIAGecarywqZsIc
BnM1L1U32o/1G7rOc0uXDQAEXItfv6PeBJzj/IrqaDd9d3x5K13VM8uM9j1/6g5VcYt8+R6c2GGQ
94M6vnhw3rINYVPKClybpcRR2kMl+d1HTkDtNfsQvVh+uB0I+xG92k03g6uhv1O+5PvER5F0xoxw
yTcYJTNv3ZYPzfO4gWoInKP+uyweWSgOPzYMLnfOvfnDteUnnnRZLsMH28Nws0fsccEfhE+T0bbb
P3JddTOCDE+LcQRyXVA4w7+DvKq8XYhr8bXFD+UGFIgeEoNl+Oj239JnAxX7ED7ntEonmO/cxvI5
KLAsjFZIy37L7N2cOKCDufCTdJ9MYDS+zuFv32+TFRXiXd2cHcVNT4UvXhUtY9CAywRtPzhH8aBO
vrO3PeeBZOnCjsBd72ir4MNGIHQlg9bDo9/K12lhLbZpFvypW7NznW9H2WjFp2EQgPHbzG/eUBe5
5fv0aRyKO7P2CZNcAFxzD1hu3YAfvaGT5pgz4mEFFF4GSOIYZ5GLmiQ2GB5J5vkx2kkvk4lFilW3
H2bAJ17NxVVcWhBawmt8yIkXf/F/WbHTc2ZFJVvjJVBqvrGRNpxRcCvmhccnBbGy/MYHsPkTIRaS
Q/Jl/pa+7I96OXar+CAhe2yVF6z1whbUudCr5jN73vN4f4nAmr9niaSXy6Lfo8ANEgppVOjyyaQe
6ObdO/AqV0ZgLBttA9oatMeV0wivGzlY2io79o8aZzuuunrREU3Ay3Ap/eqM1SvtPPEMnHyihD/G
rXgcVzzRbGU57yMJi6zv2BlBqP0ytFppa6Lel361GHur2/M57Tl19hoWlx+RR3tIeizfo1fLxN/q
do/tffbI/49Ru0bacCDM4ubQMRgG8tuAe2B2lXHbp/Qbuj0TJI4OElBU/oO0CAbG49llCy2X6RoZ
H0zz43CoQkXhz/rSv1j3bGMvHzMFDhvKeG2mXAt7R7d6NDwOuTE+MXwm8tIq+3UipDHc5WB5dF4X
2xEU6Rpf0ufpznzsU1zvPlaamR+qupcJIPcIcj2VRAU3IILC6kP1Sj8dcIhy7O/OxSb538yd13Lk
2NWlnwgKeBMxMRcJl97QF28ySBYJl/AeTz8f2D2jYnapGPqv5qYVUqkrYQ7O2XvtZW5IUoFSYUDZ
2pYbWh9vcNhsGaGnwYrBroysCkrT4M3P1epdGRKThVYOusSNwKfmcxvq3TnkySsfPU46DwyPMtNG
OAfNB3Eyorpc3WrS8nJDPkT4YcgrGKRITMcfg3pIerdvgQ8d9Z2DQ/3oGNLzxVpskMHo4BkzERFg
rmK8jvQFhn4YrbO78k2RtzU5tS1taKFExs7CYmoW6rGkfDBwX/6Z/SAXaeTfiRaXtzmX5j29iVc9
O+QFr0y72ZSO+IQPMtJ1nG8HW2wYGy30ysFj8bF7BbOVG1u/G5lhMd7HfULzBgFHPhK7Fs2HQMFy
DPDEgvaGODlwVbqu/oZFqdra5sIZSRqE3X2ojPZBPhI7pt2RFu1LaCsbpuzyxB6zkN3SJ0PJy7yQ
Pe7yo/UDN7IH+7KPNnhK+NGKQXG+y5atY4yLDp8kzPKiRUQlw9nmR7vI1nqHySbIGwUSSz/bY0cF
D7PyxtCBNAKXh2A5L2Ao4PW4/pUedjY0hSYz/MiO8PDL3LFy5iHMUyguRcsPc6LTLDTFiwaWNKQj
/oIc7ZjH14Q02pz2l2Q5VHiabaNpH1BRS74EajSx2A+DaAvhIxTKSV9X+TLSnPggcmaV7LjWbXzs
P4Rb2c+AqezBkRz4NhR/6LfHDC90ID00Ewtof3eQ5GauT+uTrGoqdvbAV1A77VF+UxtnOCGa3cN6
ZLzOKpMeAKLFfc0jLO+YUGDqiyebTiZ7sdAA8HM6YGindv4Dv/x8g/Mf3w1Jec2ZQecadC3vXGnT
70R/ViHN7wQ91Hu0C7bzIl8M/vQ+HuIH7Xn25cA3pB8IMFnpKpYDKDsSgsg9wowkyztjgGO5QfWQ
bno7hJJfL5q3p4yywbO8jgOAe1l3t2Pimqs3FqatOPWu9admRRzqUnxod+LDvKHhnIStKRNxu9uo
KzKSxDfoe9bpvNROk+HED0hjFCzoCheGNU9Xq22ZyGAGJuNwl6GDKZZh6RTsPp3d46xLMssT8O3J
WrUL8RTjfPjGocDk1wmdt/nzcNLduOuWzbr2zVN50z5PjClZsm/wp9dU6qxJnbAE1p21idaxxGcR
PhQP1sU/qzdwfUqyBmsyA++wrHkLSxcIjmOkKJdtsrj8KNcoNq29+KL0nq4uip/ytAYx7LFpfMU3
ns+3o/JwrD2rgdhkfQ35JF2NqxlQXPPtKRWOa4sITCS6PxOH6iZ32WYu5nWIUfg2kUdK9JYO3E0d
0Phyychp1YsI9dYYP1rTDWlBBjGXvlTbnPk9Goh34uJsEo+CgZEiVYh61zr6U0PlhKvs8/AeOQyz
REpMRvYtFsdel23KEELxAq1r89hyiuGigqCzXIjq48XyLHFBFWIBOSZOyCmmEfFmQ3QePzcmnDaF
CpbBDspoho9CyzK3OwpMEW27O4Q+lmaVQYwY+zxsMLeNyQ5dDBePunM57wzqW7fUlrHH3xI/6qXT
B072wZbMQgDuRRfAJbIDE/BiLshugymKUwcChbkk3msE4F083dOhx/sIlC5ObzhD64Yy8JPT4kaD
PxYaA04jiUBf31gHNmBr7Kcfwl3TLwkI0QYnecKk2iAoEg5Y5Crttgw2mIkNJtrS5bQv4e10rsDM
ynAtmxftTYgomJBRbrnsVXa/5D3xOcWGA9VWZlb4JHrhhrlyv4hvZ9YdU/JF8TFX44G0uPhYFMJx
cTM/XgeH5kFeMGdhvn1QT9SKFN+pA80neUwmhyHmdB8dqIQdnodXf0BVJatzYn7eOkwWtWA5+4BA
sjyj/WdbX2Ruv8RhDuPKbM8JpZsLTENHwYYyb/O3cnpxETYmMq9wZ/Wb/KPbV8T7Lmjp+Gf6Oh0a
9OUc05TEWCXcgmVbcG+hFgg2lTQ+qyt5Edzh1aES47Do8etiqoDnwmdxe/GjH+rG+jH9APX1Iqd8
nC9edvDw8RVX3tRLcQ2H7LxPD8aq2hFd7Mj0lOoydWhmykW+TBb5A12lr+/5yBcKkEXxbO6N2/6W
0NyluRCd3InX4qvV0Mrmm/nJcOnhCpHwZNcrRn1OvcGxG56Uf3Ejj4wdLlpwiJSz00O/jB6ZyDiw
0ey5kdUcHAVsCiYHksPEVFL7oe6SF0ZNNtm0DkoYd1zLe2HJ3MpNPsql4KBupXQsHOEY+jKixQXy
7weYZJ2Hx/tdytF9Gz3obuDROHjZioBaV8NFhTQ9e+7DuHofbhr8ukV2Xx4LKhLWVLjMbye38cdH
g+LBkz1sNJ12edlGDi0XE9+FuSf7zhFgvC3GG23Vb1K+h/1lp61YIwlXE9ONB0Sx+FnhhcipBbvF
5w910y3zTV+y4XIBOE4uxgvR2nBRjW0ZGPmxLZ+qy57qG5rPu3AXIm6OjxEsEoRSln4stwq231tj
JZ96TJ7SlehUdnIblg/sLWiJ1tMNKMMqW4kuM6bn0aVwCMm3XJ9PJPfZ00agctXI7vMLYy0222CZ
4F9/RM7LPl/aOVbUh1BZCeNSmpaqpxCNeDvyTFJPWYsO1FiDx5WdIN4V+qMkbwjsZa6odS4qoDQ+
hMRc0h9Gj0y+ShacpeGPc08kU5NsQErY1dipbHkdcpY4xTbZlzcpXQPUH2VZKkse1IQShlBSye/v
1CfJLdaYNx2bkl2ZtYabO4Ivu/IKfzz0vBd5yZe7LPh+MblaloLd3/EmGZoL68q3HCY1j9Dpwvc+
X6GrTZ4wO6oNInpXbECMEpGc3lk+NTPlpg2faq0d+R3jbpLwFV7wTG5pgK3CK+/Ob/PtGCuUvjSo
xT3kB5C05dkejvljb1fbEVf6BaWjAyteuccQnCy/neATsbvcYJzFt+xkPgo31pS5KXyD7jdlXZtb
jOtdOD2MtxIZvcsCYZM5bM5oLV0mWcWeJ+EI69QrQDeIDMDV2FGOwir4qJ6jAxouAKR5S6FetTNf
Rgv6RDOVvBL94MRbFTrwkee2tlZoTSGFLBvP3DP5hTfD9tpwj9/Ab/8BwTEMplS6pKr6FQLaF5A4
ig4ER/WNp+6Odx58kJXHhD44JI+Dd/bPbumie1xAbboJJlumC3PPbr0+P1tL7SnfzJORx+h1RmZk
l87sNG000A1sAAFw6AJc7Fl29GhL3cad2u2Wb+ZttwrfoM9toHPgWkXJQU/5Hh+QnhJ4hiXnIvdR
K/Pllfwnpusu2N5ifLrcWi5d1rbeGhTDWOTa4pLNINjl5hJ/CEcn3WyhP9VHfaKrt5sTZKXQNb7J
QVd+hxpLJpMyCAd4iX3++S8Ym5KbF63sxBmynLzOw4eHeDhPOBg8Ld2Wlulaccpn4Me5VucDxjbb
D1b5iiRJz4AvZseb6Z79mjGpyxb1DbYrfXd5V680G8VLI9S0R9bt5ScEK8e6AX3wzwsE+67kYvns
SMdv1tHXYPi/UNxfH8k86/vlkegq7q9mzSNp2cqzlcT9X26bDeZgu84N7GnX7TI/efzmV+c7uQY7
f/3VK/hR0ac0CUfuFAubVe1WK5IB1qWN5cC6c2tH9nI+Pz6e7/B6+be3iyyWqYVoKPjJf71dg0AI
vWeI6Ixr/T7edk+oPiY7Mjza5xKZAQ30gqHBU8Am4xkvMvmyruLiIUgSsNPkFD3tN8Dvf7gkQ1Ik
pi2yqFyNEIYyklvrrMiOsEz3+DydghvZvRyRc9AvXjbRSj+028a+rC/3FITUFCb1AVDBavpmLXwO
Tf7xVogP+r9XcjVbOIcWJrgYlznpA5L6O5y6bUUGqLk4llfaoUfk7UPqYsjjJOt8R95KhzLJifim
+zftAxzjVK7Ik12ZHmUXirqfyCpdYUXWlVN64Tq8v2xHW3drPuxsmyyUVeRc2GLKW76l7/ZH+Xcr
7Jd7uXrR5hSSORGq8woL71CO0Y8Ur9bO4pxLbv9nX+4vv3YF3kPyqnJlfnKNw5OjjMLNb64ADH/c
4orr4y5HyfHNRzR/JNeva17ImEAzTsOU6Otazma3jDjj0708JQ/CW0UCk53wyRLXvQfU9okyRGtv
T3ZIHXdRb5Vv1ovKaPGPF3C1XpJWCM8hjEhHfp4L2viHrC6ynyHWVTR6gCDS0npq95jGD4vgVLzG
H+HDZGsf5kF8Gx0IhvfmG2lR9B8AWsuZbHiLzdrntEpaFfff7f6fJ+KfntfVkshQ4xdmOV+uj4MS
QMvSeBIJ6H0ojrXd3jeH9Gbc1e+ENs1wEjif4eYbKj1epy57xSF0dOciLpKt+RTvaRvVY7Vkr3rC
AQcB7IlbcrQdFPon1VMhEkOexkYBfSDuEgvjNLniXXMf4wGhrBgomAD9s+31xrxRN6E7Nzp/Xh6y
PL//6/s1RFmWLFXRZIgRX9cHCpwslfjfHdIGgI07ryLwEdy3cJqtfhq24j1ALcBgtZot0Ca3wvmZ
/QeU77xG00P7iC1++TE763n5CxhetJ+24XGuCYjmYNyJ7f8K14Jd6CMTxROqtaW3XFyUrrxWd+Gu
2VHJfX4RA0ct+mYCxtdQD5czlh8fZVdbRtQWDfvZltPH6VbNFlTYjm/TJRZLvroa7G7GzGwSnOjo
OQm350O0DfcG/3uzprfytU1+X21AyLaYq9BEAbDA1HbnYgSjThptnS1zLgrHDVYoNkE/tkhjlt8T
m7zT9tVhnjYigXWoVe7ICjpkdrskMmtrralPTga1ybzZAnT6yrqzz6vzUvGt09yg4SDgmk9zuSlo
QFx4g1IlEA1LDRvR1i6DHSF3GMdADAqW5s8B0NmxqKow1J57B7zOTC+9pa9xLm56NHzcmFcYtLzI
nQ9Qkf8AT20d1WO2c8JiL34W6G6W4VZ0Wm4sc5NbttjOp2xvvj0mJeN300jDQIIi4husy5/z91/K
gsqImqgeZdkJGTcVM/al7muXEQQBpkCiNKsAfR8BkCIFMfEC0h3lJWOSYdgwP2SOE+yRCP4I70Dv
PNDR8SE8NitGOEsUTo71RvmF+pyhwNlPNlXHoMdtkbjgWvYTp86BgeMS4NoBfEdrmnMm41dPFXTL
rADsKSkX056IMGIGH/otSZ4PzXz8uNHq7JTOXLkh7S97t+g8dOIBNACNrmoaF/k228d7Qib1peaH
DvO5FVw+X6dgxaWAo95uSNNYMHqogEBQobIm4iX/xkpZDltt2W1qbwD9aFhLLbPncRXvJ589LPCF
tbhBiMhOBmgDlElCE7lW4DlEEPOugXSZWSSRH95ILwq9E2UyWgEHfddL+qa8NCdi4vcM6QS/YSII
hZTuvV3kbv2AGQCRrQNqmRy+8Dc1sfG7TdwwTWgUvG0JoenXXULSiAzqDZ1d8RTSZyPBvcEM7iYH
hd5ZtyatQPoMa/BBqyg48s6bfnZPYmEjtBkX6U25ZrZ/rB51WosfzE/iV/1WX8Q3JkP19/hRUP0K
7dwrhRVI1/iD9ORqgY+c+li+iq/Zvrop7OjWfM0eJFDf6Akaocr/lYGYtZZOM7qUAlWk35Sfynww
/WNn/Pc9K/Mz+WV1l1k0oTHhniFh0RebGkVOsrkc2HMWRJEyvmb7mRv9wa1/ysfxuTi2L+Meof+9
fmvdGPdasAt+nF/ZwfXZEdkHmfrz7g2R7jfXaMIrQYSiiYp0bZvdaoOlaxlD65leId+gX/Evx96F
6XIa3f5G92X7ANllm20ZPJ+aY3FIadi6ZXDTsYuWdrJLX6JNEq0B5andiqW1lx7hWzxEr0xk75BU
+Pq6O8ysCmJQN9KT4Rk/0H45ioc0qf/ApBais3d5JtvjBYGj9LN+ZBqVHeaJb71uvGQvA24L+8uq
XaabbGsdIDhj/XeDB8DSXOV7kYlAvUjXxRGCVwHyjyWT6GYoBYCnG/IpFogl5vENajP+qW069lYc
ZkFHEpsJOs9fu6nI8Xo605Mq9uWW0fP9PH6XaCwt9633igdSSeCQMHsrwNpKnGzXfPHss5eDsS8d
bc2fMJAAzNbERcjUUtjDXPdEp3hg9PPC8NHjdAafQK/oIFx84BoeO2eeQwGS+/ohe6R6id7ZvcF8
sWppT+EtlIFkh6dF9Wi4pF0ujDWyUC/yu7Wwa9/GAzPFws1XM96BcZ4LoReVOzNr4F6ujV3eporg
zD9BYl2ckUzb04fx3OE3ZaueCbq5UNHn2sKz7DHdcYRVAgeanQlKuYP6E1X2YWC3WsN58TrmNujC
OSr7bbkVAP8C7/xePaOGAPCEIH8o72RAEoTH08N8sYprnKq9tCv84FDFbvqgvQmrFJwvfVTxEqfl
WFV3F/BEYO2lvK180+3XMzYIqvUGBwMflxeqg34e98i4sDM91vlkQMPfkJ8RlNx4YLyreBveWVsA
JaAR045X4C6xC1pN2Cq/NS6hWEy3wT7Zt4vx9fIsEyO7aYlQf8EfCNi+f5oBMHMzMRmCGLC4vChu
8GMuFZ8QMEofIEBe/I4gChm+x/7hE2X6CZ01vnTCfoAY3AiCx0P2cubu3zBBXxcIH/f5Eu7FIlyb
N4BQP3MOb21F7qzLM90rt92TCaIOIPxd7an8ruE1Iawpqi6jJvv88192nGQqEJKlfM3yLocPspW2
6g7txXIGGDs+uXg1usJG96Ol8Yg5Er5bmR2sdSdbXl7JcdkhbMI8meXnhKB26L43nP74IaSbP+87
n9v99dZoQt0TdeRXGHNfNRVKeNZJiMJNUrjFZYBODUrQulsVsl0PC+NG2QfP57tyJ+CNxkLibD4O
lHlmdQtJnhcrnoJD/g3f+Ld9xq/XdNVn4PAw1HXH5L1xIHuAPWOMVqwU2tNuI98yhoY1FnLSq4ds
Q8IQwIlOGXC+q59oN2z9iTnBIbprV3OtpoL7B7fis/bj8j/ox/B/Nnhm7NiSoV+RsaeLZE15wWWS
H4NWbQF1BDsiRnKRPc57DLGWK0YV3X0M9hWuv1tj8m9qti+/P7fEv6yxrq2xoa75fXm0wyO6TVdw
y1PkdhtYxfKhZN+5rLsToW0MCGbw/9s2+DfoypcruFo8sWgJ+lR9vqjwbiaYzApgcaE6JvtXf5Bc
2AKuaXz7eUm/+by+/PDVCsn6Kk2y+dbnbSmAdSS72W2+jj19pTwjE3cu6+RpNvXw//y5/O67/vLD
Vz1liuOKYpT8cPFUbQ0vTTiZ8l3pKOvEH5bzrBWSkujCJ7HVo4IbBwcVPAwq1OqDaafFGUFNxGgG
ApB+k9QbKsMdPiywG/4WNvxXlOhD8Z7dNtX7e7N7Kf7X/K++5cWII0LY/O+v//X/k3AUi0X8n+nM
Rzhx6cuvHGZp/hf+5jAbxr8kmI1YlSAG+KQj/zsZRfmXSFWl4OKtGbKsa6zkvznM1r901dDUT24k
SLE+r7X6r2QU/j48YrAqUmcAUdRN9b9JRlGvZRQ6TGgyD/iHbsnsGVffa6YZVq1i+OqqOsMTnEHb
BQJxgEcV42fLQBwU6B+qUIs+Ok6Y+BoEkJJ1EihwHcrWPFjYFDPH19+7VonponDRj4kHsyy8bDDw
Xgta8UNXcJ2WjO7iJsKZ+bAekp2KDGExnjtIgkH+WE7Nrg0L+CJtTbBuEzE1gCGEJfwKMuWAKjnC
qJzmDkEp3soCVp0401xUKENdD9dKhc54DoF8IsXAXkpVhUU26ndoFvtvehXpauhBapklgZEaKgZV
IPg8tK9bHCbCGndnUQsoOYJWq7ghnhhWbqP9QFGPNl3zLKXZC1HsYl6OkfTIpZVgLsj2/BqJBMTJ
floOMowEjJ/wnQmIl9EoV7KGFktBMiNN2HuWZ+zCi3XaSinGfUW9CE3zWOKFkQfKeyBKaKvTYTkq
EvwT+V02MQAyND/Rj7nQ5Zs2ZRRkFqe8IgwgTXEsFcy+wDIhwLQH8yK/1Ju3ElMDKdYc05i8Ee5k
gJai19tnVZvFNMiCPdlkkmwKT3U57Kc0BEGMrWWcdiqWXKboXCr93ZKm1zoSYj8y4Xma2zopn+Wi
E8gnaTeKCRWiifAEGWP58ZwMsRMFATQTK35srHPi9tge0GGLBqwILD/WkfCqPQCAiBjtGE1NgWsx
Fq5NrxWFO5HmPAsEFcvT8kbs0miJX4yG78oddj+NVw8IS4axedfFY6yH+9xYBfXFDVNNd9QgfEkk
cpc16faXz/34V13ya7rQlQ5gXhCyghZBF1XDsmTzekFoFVri9pKwIPIIg+tIB9kLwpMZBuysWanO
roKPejiRpFJsLOs0ZL1pj8IcQiTg5Vf0CrFBELzVxiycAc8DOzeBwQYyTgn6E5xShDKOL7bbxUc1
kdotOs7FN/cwf+f/Lrnme9DZnxBLIBwie028GsEgA09nX1iJQACI+mONd0Snq8vKhLOcKzc4Lyyj
WefeXCawrB4otR+94VJ+RIMKDWA8aQWVdzLGTNw4U0aF+O0hq908e8cr/rEnF/mbK55PtV+v2CBN
iievWhSKBC1qV1dsjXneDn2Zu4IFz3LI1F2QJ49mj/2vRQwFZNGOwazRwZMmVbsMQFkCQ15kcXkP
fyZGCOYRnLyMZweYlLpSutTNDyNR3rqI6OZ+IHzvApIdCpjXjxPemEWYu3++h+vN19DZP8gVwrdY
llQAkK87ScefFFEr5i477ocuBuG+VMtNjxnHQtanW00o7wcsfFZ//lXpn++aLR+dGMECrFfpetiT
h0WTdIOJU8VIH6SLz0I8fdQG/bUWsaGJ2asuDLCJ4A8pXFyZj7RhYRV9s+auX6BOnIaG6ZA6H30i
ZuZXd1+E57YpSTzGXFm3ZR0cs6xuavL0vvmhq8psXtz8Eno8UAyN7BXzCl7Kii7ItElvyOSi0hEY
WthEgmKCXj3jjrDrcVR2Jm12IZTLPUGgXI3UYDguh6tR6dlwCVtOzJjuvifeiuBH/buy/SsY9NcV
omRiI9F4HGjevz6LM59eUBRt48L3Ssb6R5grg50WZeEmRAHjZCLCrQwM9yIS11RNH2GT3aBZhvwy
vgvRN/3XPzSM8/OaHxnjHJ7bP95MLZAnc+6qxtVHlMllgZAwfxlK/WlqUooE/bzkKG9MCz5UTmX0
/2qn32ym158EP239JflipIRTwNUnEQl9L2ZthJ25MgEDNjksFRmyqBLIE/Q4Ag8noh9TXflGPCl9
bVzmN4AujJKKAahmSVRCX99AO6h1nZEkiS8xUVU9Mq62fAiy/GBIBSy4/ABWovdrUtwPil7f/fmu
pa9Ny9+/rqtUfLpqmZwmX3/dIBgyIZCzQmeSH9q+vSt6c1tibjZa5tFU1Z9hNEGpBqIU5F2P5Yh+
PhIu9EASEtb3lTfl5TeXdNWEf16SzO6qmZSipPNd76+1irSd5YrsWBJvzAYlTq24CjiwOFTP2DU/
KwFTigbD8Gg46EK7E8Z415JvQcb7vIp73Juxte664k6Jdvkor6wLud5N+zrWaOrVy+EiDASNVV7D
E89IL27M8ptD4p9bjPnlHq4+q4b40u4ccA+GZq3lzDpaavPKm15+8/q+tn5/PyvGXCLxPpLCMfr1
9elCSr6lPEG1g6dr5uONeZnWst2ozbKXsgettNbUaT9Vggvw7HBEKMbETGF9aOdS93qZiAgMxO9W
9G8vipOcalVXFflzvPJLK46BVxNzRFYu+enSYoASLJB/RNJ6wufVyMMNUVfLS5g9jYlxVDvdrsP2
jhgVt8FFp2RcMmRHoSue/vysfrPSOfLoNhBNIuwX5z//5arEPL6k+HrNacLiTTPlT60i7WoMx6qh
/uZ4/d03TXk+i8NnGahxfdBht2+JpdaSE5EAvElVjSdAZs4mytg+Eq3NTMRYXkrIeWccdhaqHoKT
mNTrf77l3+ynsH2QGoMfKTC4xavlYVWSpA8xuXKKdT5KRAWFy2C4s/SdYI43eli9NqqxBlv6+eff
lb+OVf5aloqhGxISWVFWP8cuvzzrEiBEPo+IcYJR+2kU2XNKrgmuc+IubcsnIU8P41Ac+nPpxM5k
kPSsxs/syvBk5TN9WYm/ixgyNMJr7QNbEjQX1YM8ACn9+TqvVJx/XycqWmgEpirCB/q6Jtr+LIhl
U1buObCOktq9BlLxVOTEZQYMX+oKm2FR/tlK+jEQ4chgRntfifjf4ujtTk39huWPkymYDljGUUra
16irhO+ucX5Hv5abLCNZ/TwORY5F8ZrokGAkVsoEBLkYw9yTE6Qo4s0oybtRau4KqXiQVdZNK+TP
VToiezIcSw+/2WauqGN/PSdVNdl3aTZMvp6vz4ndI20J9+aLFvO3qseyrS9QsBPBwsuqT30nlY6p
lPj6ZfUGv1fvPKWHAOtbAqihe0/didRvZHNiR6h8LHmlRHC6WqOaECR8uYmW7OIThZBujwAXC7U4
4/oDdiYk/iQWDHtaAwa0iJ+WUwWGXeGePMhgsBgxKs6f18Q/Ny/LFEUoA0ASIvLQq09GNDMjxBcd
Umiv3uuSNqzyANtDy8RyCyBz6oT+uxpsBga/vmFOXpTmrBKYjNInAvzL11L3st4SmCdhfaJfcBbD
aUqbXgJl9IRM6alFEMPJU39KZYjrclpbnimH26ko8UCoSv/P96/98+hi3+KCROyxZQ0zm6/vOo4x
Fx2wdXIvYbc1iEI4J9E+qWmVo8dsDPZjVtPjwnHpeuLVQXqzYWCSkaqY38g1pZMYPY2BdSJ4/aB1
72GBKCKPezxpLxrhFFTzldFuE1HxBhy8mrp6vZQaoxXo1OAzst0rhGyEb2k3rcyoeQrb4dhZJsEw
eJkZWNcOHUaF7A3ihMYPo+77MDgUNY8I92nMtnqzs/UyeQh7mQiOZnQEDKAnBNmtQWRdUq3iNH4g
XPD458f26XHx60s0oPoAZ7FsPjvy60NviqGo5CGZROEFe/pLhoRoEB+CVodMqAZeKpClU8LAQUkb
/MSMTFvi+nkqWmRgpIP9twfQX1djom4mr1v+SwH9y5IK0yYm6qma5hgYzLZM66UoYGVFeYP0JIrX
vdTI9lQwbJMULXemnqSJzmze//xQ5pr5+pmozNZN0eJ7og36upQuaiSlEck/5MZNuDUX4auhpgSZ
Qa9V8oecqWdVTt98v9JvflQBItMNilk4jsb8gf9y60PRh6YmJaOLO+m9UXUskgpC2AA+RKzCGRdI
XYqWI1GoQjre8M74iN6kxrxTBotUmos2QsbGUD9QkDGb0Tcfu3z9sfNm5laLmTZXaXHufL08LTab
uDHNwU1TEkOSsxtZwc1luDWqs18kgDE9mZuANIxAYdU5CZmb6Ygj8ieZ4Iw5U3eIRzQwl/IVHukL
GQyPTY4ICqpTvIjVelsVyurPr3E+Ba9eIx0s2z7uFpqKv8vXSyZapamzoMILOBEY6Saoa4dAXZnT
+CRZ5qOJ3KMenGwMrW+q6H/UETwsUxM/G3VLUhXjajNORtwlLkI0oCsKYORPGboJOX0qfuJYfBpT
9mM8mjAVn6SXxkJ7SFAAxmSv+OI9qR3hpzo8lFrDDxuwiP4aUroUACSOyz8/oH/0+Z/XOdvucFBT
h3+uyV/WXFuqodaDMbp4Kp2sujsQuuHFfXQKWhroXNngEYZVL9TwknSlKQarHpRdXbTORdBX9P2k
dM4xDBnn7Df1g6z+4+19upHQTnOwzZ3t17cHll/lxJlC9a2Tj2EUpX2rdyZ5zuLDMF7Udd/GGFac
Ew/foBfOw55wiiry8zqFAVBq8bIw2JSzNt9Uit/VAR9WWkjoIi/FSQU3jqU42Gh6cTgX58e0CC/f
Pdw5qP1q/VFEYnTCViRyMF2vgvZS4urWCnCjcY7tJO9cawItOT69qlFEPlkbH5dQPCOmr2LfHEfR
iaZqJ1UlMYUI7Dtsp/EhVjhfooJ0ngDnYiHBGyOEYSbH0Mm6rl9qVohdY+LWVTHZXZW2Dh4HhO4o
q04pfmYhDmFlc3nUk9HwpzQVFpdEkNwwgGfVl6EbDZI/qJcBH+GZwpUUgl1V0UrMB8OJUiYOYjkq
c3RMvokvuemIpXgcRfhludW3qKuzCTWaJfoRVtSLGCiA4Nwcy7YQDhV2U9syk2OHDE7oUUHk4oa/
BJZeXybUyHql3YjaxNx+xJSvUJMfYiMReYfJvxB+aEL+MFktTgGX7KemHXFermxJTj1Djl8lyY2J
k/QKdboj4eKEXflTCmFNiRUJazJJsaeYOIxzi2sSVta1wppoIgsFU4w4UcsFhiswcPG7RDjemw72
5nDZC2tvnZHE9o06odrJHFA/yyUrQ7AVAr8ERSSJkBwDKlrxVRGHm0FN+XdxU+GoHDatJePAoITr
VDb3Bdbbjk4+4UI+5xAWCe4sKCSQ+IBPn0VpcFUh5PISvXNztSk9uQ5XQRmktobt9aJMtdQD/Mjt
VifTQZLHl3bi8Z9HNd98rp6mHTtiTQKEfVGVeW1YYx4tET1Ua8gegqx9+mavuMZ7SMkA+TRxFwKD
hBIxr/Zf9gphLMdYa1GeB5lypwUqSKvxSsrt8xzGM+jqT0JNbowYyRVSvFF4++bnr9sJfl43yJKf
2RiybqlXLc9UxqaaXCrEjRc4h+mgUMCNGrbSgZMaxzQWdTiGWr65dBMC3KaQvEKC30LDevjzlXzi
OF+PFa7EFHXGkOI8hrza3NNoIslKv6CntMYIyy0XT1/8hzvZ/qy0ybhDSz5VDNqy+KRfMM6HXKmY
york84hcVJaVsNLOVXKDYfniMi+vtq/qQ95EXlnU+T6qoEqWFnlx5RDJ5ElKLB6G9I6hkaMYKYlG
ioTwXuvzEO3zLzbJ75HbH6E6yP7nt9qneFFMCpIxCTzcJ0O4TS7ttg8JiqgmfF/78IjtY7vX0boH
UUkibudHvUimYGWy85sX3RX0djUNonKy8I2WenNT5iXR1lZR+oHB9zu7KH1TxP/mQFLZ2PG3+UQ1
MWf6usgoYkar6vvOPUvl2VUhTmaGts/1nOWvkY0imx9WHCZLJcdKpZc/RFAMV211ci+m0nSgaF9M
dVgRU4t8tG/7b4Be7Dn/WVRQ/ZhUYlwlWqTrTT2UiAY4nwGESqFU/HPdE/FwvuDoNljZEotiuxL0
U4Hb016plpYRyCiQ9N7vxrHHki3xoqYVD/JZGQ4GxZRaDZfdMCkYLEuJL7dlbQ8i1tpEGCxooCkR
qAGlobTuEDQSEKNUtY/zfbUYwJyWOLZ6utUWnkg1gRODqizHNHmJZpN0wEdM6ttcs+f/lNJxJddI
uOuEUJami92ikSyXBEL2FAujAHqa13Fa0+WMVgj9vwDxwW/o4mVzCBie5Mu0zZgyzkdw18apHcQt
vs6j2WD0wqbTHsNE9Is8L/FCpawjTGr0AI/O3hmSemElOP6IRb/XcW4JQyVEM6biLyMU8EqxCoOH
hGL+Mr9DaVYvy7nhEvUKDyenPiJl1NfIyNiXyf+h6TyW7MahJPpFjKA32+dteb9hVHVJAD1IgPbr
5zzNzKajpVC36hkC12Tm8Q8iwqeWJvHF9VAZz+ABSl5O1d1kZfnUXhs41Ws1nV2D4DUlq27dq/jt
BiYBQdpgvNYVNl41mHOQub+L3thh6VzqKv6FDuURrwA+u615vW7O0OS/tkuql8At62dAm1yQySac
c+dOJ8F1Upl/H/Qq24oKbfrtzq3oP6MOZ3Uv42mVcMUddUBeK3BSNH4uoaS6LnFT+gJrPYjsXUFU
x7+/Lu/oN+vE/pVBZ+2lAR0yi+xzkZ+mCOZHyw3+g2E8Q/Mlqbg3ZI02fMzrus3iLbeLPrBWpOcW
mhDmW5PUtDmxEH7+7mTtD4O6+rUcwp1d6geC8c1XoYqH4TBRDBwrgHx8E2xiConuXgMnIImgich6
XeaLnH/VrPTviOVgcdJtLHio4sX9Lxpy4DdSnJfYHx8qd9Jr3xrvWcPR695iIglzbo6ZL+pHQzeC
jpn0abt8c86BV5UXFgrdRncJqtJs+Z5v5aYeveC7dKNhNUY5BOBCgbNYpHtxbqTN3KRnrUVyieRG
Z2F+WoB8CLbLRCrxWdI08Q2U8rwEydvIOnsJfOsINRvPqNVGa5mlyVu10vMYQh0On3KIfPsibbZ5
cmNEZ6FHQks4bitjpn0VbRzP78mICbKXaoz7c1fbT3kbPTbBbD5rIhUdMANxmPH3EKX4xDCb+kKt
8z70XqBP+49Fg8NClHyVvSq9WG5NwJ2Llz5t0+mlUzki5gKhrYzCKxGT07m7na2xCACbdCHczqok
RCRGWc0yoToXrUW9tC/mwvpc4vQBsi4fVKhBxBChTJEzfzqLF6+63iJBF50MUdnWye+J/7CJ6KIs
IlSmcZ/GJPM/ecbdkXijNi2qo/TmlkiXXB7hTXxWlpoPgVujyANrtlCSpF5YAUBedlWNaVwUwWM7
Tzvn1rnxKclHKyaLLZLWXTCikLCK58xFRwF6FNxxs3wgeXCfely/ue+/tFMz3PCG9wMJvltrdIGW
ccTRzl5kmWOTsBFYjpjGNS9jQ+JmcuufumNAhPq/Xzm6etc5uD5PM3khTMZKiRauI8Yrycj+z6Tc
jzwgBP/MyK4dlPicxk+IKY4xIn2kk+M5p5NYpQgcjrbLCUWGkJRIfyPFoZrdKlyFIA+SyUTgf/RQ
V22zD4GkHIzHJwCG766cSQw0QqPUaA7/SrGZxnfMKQVjv423sMlRa/iDc3Dr/ey7dCNSdgfhya/O
Ij2oNKdoStOr0OCIipSsb7NM3Ua2sr2PvOrVr81hGXgh9lI2ByNHvNV2itWo/06AFFyMPfdcxbh0
6Mkuwe0ffoYeGRgSeSNOcPagSRMFPwH6iauDU4vwSgMaXt3cDa6/FBoBbMWriMx0l4b8Q7ASOKWF
fdWmIS6hdpxjy4HxHBaOd5mr5a1LK/ngJ0hPIGg8CRUDiizHfvfvl71NLNEMFGEHbJlAmEKoz66Z
1sA3oVgk/R31ZLUO4cjufO63ncDSsNbmbMarERRoOWXlflGUGGYko8FOJq6VQgJA5X8ypgitetUy
R+wtQmzSlowPkhZKhqtFPT1UCxr+Zrgl2yfqsY3EWxyIbA8NkxgpCx++gP1MUFGP4SbOgR0tqG58
2+jN4HY2djDrm3tsP9FhLmGDjzo2a5Qp6XXKz1FILxRnCYDAcWh29OWfaUwsuZ8TuuEy1lBTgdMq
F9gpg73tghCzYDyfa7wJJUskRpyfgVHRxm/rU+O8VjM4CeRe5RptRcXAmEgykpQ3DYvK3MunLbP7
grFWDUg9A9cp+vY3DomaujUo7jCQOH1rabpkuK+gbDQkwN7akxJ5Rj/XzoZ5jH9UhqlkRQQWvDJU
RNJZaTt8LEk0iD2qtUxr7BFK0AZbiIJmSVyTcLwBMlqLd6bxN1laNJdCp/CwLehyzFT3eqGg6fWF
gVtxSYbs4ibtk7kBnMcgbUkK/20rcXZuvLwpsA5hPDvPGTnnBDj0Zk9cIUZsgwsfCmKIeikbjfeU
DMVhHvjxO5WSPWO16yCNnH2S9cMqDwpMPtLrt3EBR1mOf12t3Y2obszl4KzSEFl1B5ctZ+Htufpo
muUAxONXeYaLWSHndJPO2o0t1GI7o3Nb9JLu2mgm8gtTP5nnV1XVb0bM31FJTN08wTfwI8Lsizra
BrXCPwxEb58HGAz4Zb9RKdKYOSYKTjt4HSdnuZQdoiqrSnhM7exCUPHG7jIcbIPdXjq/ey/BEJG0
S7gbwiYHlY9vM89xKiJehgQWkqUvFliXfVHGyE0JsUk6hZmIDPmioybqimib++9BXOn7f71kvIOm
TlEECH7HqnnZxf5vXwHxtcPkmEbtH3chT1GHFY5BQ60xk3E1CJJdIkpJe3I4NAnw1IGez1GQHrU0
/pZxdLXRVbEpa3RiSPTIr8xIbe9nLz/m+XIZymgdJFH+JGP3vbOjcNUO0LHalgSAyiqS1WiLD6Hh
dasAkriThhgnnOk8ahhgRdFFd2P62RTYKl268j1QvbD26vMzTLTwpS3mddZDCjJqrvjmLtAyyJFM
KoMV0P3R/u2UEQfKD65vDTbJymqQ3qxpd3lpX/vIap7n2HmRVggvs/B5PUU1H5rZ/6PdrDq6BRY1
CwAa4VwYUeQAbedftxUlGfPj0AVy2iXomEJMB/Gt2K7aYlkDxgM1nrIzqh9hfcBceBsDUOFzCINZ
UQ6uGpVa+wTIDgvpQwEO+/LvSXTnoF+hbSx0c4Y2spfjbVLs5XjCxjznBd6kIVI/N/47wA8IgY0E
9cwsIjL8maYaDWjD/mkSy3Mj/WJXO+V9m2Y1Jz9ZHq5DspOCXy8IT+rjzjpOMpzPcUdIH+ITAo3K
vRlmsjJ7lrIqLoadZ5KPkER45iA6v/RW6B3d0ieWpgvlhfUbG85+vJ8aRb8EwqnxZPjgwufG4yqJ
LRznec/sL7kOYZZc2k7dB3GG5yiy/qjO8PoqlHpdhk5A+f1Oz3kEMFTqg8fGuBMFjlEEDWlxL+zU
O3D/xkTDzN2hDj5VVLJUL8j8HqUtyOlPPq2RgA+r86uHOPxqfYgzjQ2IdUnEqS/6s9sSEhJOcubQ
a94m2xeXxZrhH4oFBWfc23BvgW7xQG7lDXlJTcgooLXSQxJ3n3UGCJynja5DwXx3ff++scoDwLct
7114QVkbX4ng/pxaCX0Ltt0+j4InyYYL3DebDlpJrgGLQXHHkHzFiTjvliWDztiFXFxF//TvGwB3
5ZDO5i20zI8jhq86k93Ou836Sj989rKnfuCIaExBCloEvGEU8bxiwehevPCB3o90Hh+cX0JUvSfC
x9mPvZVH3+KodEHbW7x5Wd6cK3LFCGx+ln5OcsfY34doNnaLdo/OlL62EDs3HmQYUmU4XxMlsGe3
7m+x8A7WmdMecaUf3lSmg6v0TLrOZqYmo+HhsHIlEKhyd8Z16Ry9pUo3fbtfOksc57BuSTHrCNmA
RWI1Hl7QmnGGXVfvAtjAKhzSfA2mVuwiCcq0zIdu13TRXpEZoynn0G0ESITyZ8vhvZTCA7Bk16do
HsazBUv9IDZGet1J9VV/TiTjONsfdqw7OCctiQMadnw6j+oD+MWcdpeRDc0GeA+pWIHzVlbRWeZx
8jiP1bHNpUN6eo2Do5VAssaIAHYQ33VXXxeLtmFsW05qnVGmh673qGtkHuVcb0Yvpe1u5IGnCk+M
LYJTbKUfs8qLDbCTN2TAVJFL3h3bhtH3gOXHD06WEv8Bl6VG6byKuicnfERM23ZI2jOare8UDtTe
BOO3b7ckXMEy2kVxxKsPGEhaOaE3s+1t4uBuCEx+0VCTi9Ahm89dzi9wkcjzSYCjLfWw6ipx9dE6
mfKGFa8V7rPOJl7L1nsXYNomTLJnBj8/+YDAM+E7XWkX/NO97TdAryryfaoeZG8/Fv+F6KpPk+Kr
V2fTa9mQQRWKMXrUYGr4Dk47eCcMQacpeppemaoCdZfUq/hnVrIO/7JLNCdWlXo3mLrZFmLaQfhd
E0q+XKMALq1lzK73vnXOp5RDZB1611+nmX2XJuapWzoqzhzTeqz+tCz91r746AsnPyaZfoo7+LN9
KKJdW5qHJVT7UeUAU5tlWi1MOlah6T6E8ok8BPq0LfRb7Sq5Fyk7Qn955Gw4cTVg1hPY/XO7kdu8
xL4tocdOy7MHznLlRSg05waaTjsPilTgkOBGVE9xq+e95/YHJ0UEblj+k9XqHiOLKKw+zH5VZb59
OROmxdpk7Tjmmc4VIyasDtBVgsvW/orrImLwEtwlMUkbcCvRIw/DV+lQRYWhc3LsAok64byqa4jB
6v3HIQnCU5ZQCPWquZvsaTyK6afK9bMeCuDdn9ncYNZLRmr+MCIMsTSPQ8Yt48wGI2Hr7KPcOvAh
/ZQm5l2pqkPO/IDCGeaabBkWRZVHapTDFYqxTrW8Gq5RwqLmB8au4672GUSCKgIiYhKw9ET2umXc
r7s2IOsZnsqq082OnRmRCMrqj/EQrBuX1L42KkmYK/uPeoaT1AweiWF2+erGPaFWyGj68NP000dM
MP5DvvNUQ9qq6Pt91HffunXmbUFDDaWuT47FIF6rCXOoBUuYKnPZxJNzWpQN0YX0war2mi1bc71Z
7OhLMPAk+ZIgoD7onE1uus8otRA9GvvGQisIYOlwmOb60zQ0OEJnB08Rpjd2NqLIyY1WLkM7CFfd
1h1KzsCOKMcuVlsLLAaMmUvXCKDVPvV454VrciXzjAHO4B+4c+tdx0ByFyqYdDGRSoNj9p5gjJUH
0SmV80u5/EFlnz0at9hM2AF4PpsdYlTOopSLOkYYhOYWMCdVOmnGGi5qGvQo8y2GFXmyqY25Fpmn
9mltExEWzU9LT8qo9J9oh7/qcLkEtH/QAu7aiazQm1YgpG+xm71yivugi6/0+felG1/gxr66g5io
CxmwkbE5e3rcwY6ioyB9bGyH8a328yfhsrZFQstT1BoGzpl4YHH6aZmgwSitvsLScw8OeNMGjGdU
lDhaA06FlJ2bT4azb6DucBK21IQr+py3rqBOyMNq7SLGYAA5Mr5lvpHORbHrsvaBLPxk24yIDbSV
T2yqwj+pP6tzd4ZQoR+byv8oC75LOp1OabxEDymFeZgU6AWBnxHzG6a7ybTrOjMUqmzMyMa1O2LC
g3TNOuTSSA9ypwmRYIAVrHW18VCdvJspbPfh+DK3i3PoWqoGC6THNuOKP1YTWqDGn6eHgtUOV9dy
sexEbivG7IfWIVdPFWKrlmTtzhaFNoDDjQ4FyNDpFDnp2a7gceQsm529Dlsy/vBjrpuyY4C6nIK0
sdeF35FhkmSbMbIJ67KsjT/AO+wc69cX6R/fqYdNv9jJ2pTRr6onj5DG4nkeZjITX+1YfJQlnVqp
2Qo6XfPXl86XTh+mBVJZm1xEVBDVPRnc/E34xWgGfFhPGj3oLj8xzIorohk0MXJNNZeb2GvmvTsX
EDK5FSQu1xdXeP9FOjk7gXYfTUgPUt0K2bCwf475xO83/X3RMpGVOj8gzyd33Brx0FPdRIV6Kz3O
UF7nte8durkCrULjJMnOK/IdJq5tWjbj25ISrMbG+50ZV3IvVflnCnsA4IbLyDg+R0gad1tuRqIo
YPqiB4WWC8e0uPfJSKZNJEq2S+TrUMzjtmvHPwE1zjmK7HknfWwJS8j8OGMJwormPYeFufEV0L7E
yv7Cvd/3ar5GNZ6ZImr+WgMyimVfDnRaxid+0gLSsGH6ieszDc4M68hzDpytHwn1Tpv6WMa4SGpr
Zp1SL/umDcn0xMlUZ3tntn96j1hSLamgorLxz8P4y2S+OQsSYf2YwogbeHAxMw4GYGTSW4esh/rZ
sv27EaJSA7QKRnm8ZUUJDK6x9rGvzAkQ2ue/jbaVMINK5ELadmtt/lXkiqn7nrkVRq4ivUtoVE/Q
MKGFheOX52cLFoT31GV6L6uZVONI40TnAVzJLnhMILvo2tp2IOJWzthUm6nqCYQZfiYLPFjNyTe0
msaXQUQo6ZEbxLorL2YHIZ+SaBeyjFYNwAFfjdggC9tdcVS1UrB1QgfNNrflt0e9HplEbRHB8dF+
xUp0myVzT1HHJkJV5BmXUrw6hIHWPl1qM3NNdXxhmAIRSV9Ou65/zjtjbZD0E0+bOQ+y8X8FM2sX
ObcXSBJdIh+FVrSOPGC7oB3xmhetWv8D5KRAzRdemt2Nn25y4BnsMK2Q0W8DBaRyhtZaiHsw9JtS
ItO2bJ+IXkOmuQzVq8+q/+TZaDervnjhtnjocjtjnVawdPCIdA9gLKDEo5M0gnXeFO6Hzr5o2ltT
krwuzN9at7yDHbQcgDCQjAfEMyOrHrSKu74omq3DvI8Fe3ig5IiYDcQrJG6aq9VP8Ta1KLBgHc6C
7PGuZ5QMqpqOynxZ3Q3FZwd8IODCubiiH8eDwyXES5HW1S5IhhFuT3D2G93uyoCCx+4xqngdgS2l
Yq6SkSVkQ0XoqhsauSn0rtYBXsCyPOgFR6Ps4UeW7m2NUyFW5AdwhU85PYDck4CpMz3B9Cyfqog8
U7hsNyojemHkbEcdydcQ8dzecv3y3DcvumsbqAp4077nwLUuTVac/XEYTq7/UAa7IT+KzujXDia7
6TN5atNgM6ZJ9zh0NTrMgUajjNlyR3w69LfquHgdz5hh+ldTrMaca71r7W774c3gOeeptL6czA4O
SD2/80VUbApYrXskQGS5ffSCfm08MR+7vrO3Y8N/Tdi1Ud4lzpDeiDH+rcaMiG+Ryn0cNcG3G3hE
WCyCaMPmoy1GnyuOwY6VlRRN4MLYjTpkvWhCvBfxllbqvqjTcDdR8DpCnW1rjBE+5GRWmcQ7hsuD
FaFtE01JQpvbwKyTy+vksdlAmU+o/GCAHPTuQTRJvikwIjL8E7/l2FGZcsSNdKbMzsllqc2dbKpm
exsazI4XXxbno2egvivKkCPE6aOLm5qVjk1zHv7aI9cGGsjnquFZStTkrwrXc6+BRkbT+uLX5+fO
yeYPbevgcoPti6ElJiirSICX/H/8Bh6403gvKulZnYxooD3eorb35a6L0nKX6a8iKc4COEaVwSSY
MKb2onx2DOnXepqgekT90eNbEaPJ6GZUa5ZhmqXC/NUNEcVUeImoL9dL9dtnJBrXBl3URdiJOiym
uStle5it6Nevmr+TjXnO0PFWClTN1JAUwpR6BU8t5hzezO1IYolsnpoyp1MXt+l5+mM6HqehSEnQ
1zMzaTZIx+Sxym9bmqwZrq6bETIqbFZRDtp6u6ZJsMqasTBE2n0xUXozgdDUwDViJPZ9TA6zcVVl
hDdPIX0AHgEuWocPtsaUuFFNkqx9LHlrFUXjMUfEeJBqJMs0+faXkdBZF0udspOjsSLKVSnvG5tk
czcz5FvCDOM4aEheqjCW68DxT8ZySDqGfwCb7s6xbGoyoeybnKSHAemKB3xZK9IS43NopeQoZdYN
cXoNUmc7WPN72fIDdBOG5ABC8rbuonYrY9TMbW+RgzKR4FH16zptpocJnaNKpHWaUAfAqE77bZUX
iKCt8GAvrv3iusMbHb4WffDY821PK4cvYMM4Pm1Hol3knGIbSM0hMUSF21Xur3H1dbs8oETk/HLW
/K88iASENeoMtqaRgC69wieZSAA+C7LM3+YKKQuejLOiWo7HSd6VA2U7ZL1d4/TN6zwyjOt0vcYt
zFmTlc/s4/NLPGcjJT20Uls+t4H4/HdalG5I/5TG4Bj77GBHOIVF9al11D2LKrhYTnIsOzWRcYsO
borJvQ8LkueHuZuJ1A92YyRddpeC5TirIEZZpI0KpBA6ana2Q2yPn2u6F1yevOTvRMXlKdM9CXmj
f993cmvVDZbkBKPrfgn5Rv7TaZRAaQlp17BjibLSXmR29pw/Dvb3AJh6DjymiIKFazQdXHKFoAJI
4NTLm0ya5kjp9u07o6TkJ3pvTtFg47WGBJJd66GWx6jLnZXjdOY2e9yVThY9zHP1yicaXkXQ03G7
3NF28any7Pa5E2DeuHB7XNzn23C5gX1ny17XeZmf0/8doS3Vth6kf48gjYS0wNzSzafyaIVfiiuQ
RFlBkx20wZ0lMrKqObfpcebfcq7+FjMdj9fa92ZS8TW4sXspZVnsJOnmXz8gu3EdTUae7dr/jn1o
knkPWKKm8NEancIoBmdTg0wpBXVUyIh/fV+4Y3vww+VDE1A741a1Ju3c4Q4DcWmiRzPz5XBkba25
RffpzIuzb/jnvPMvBfQ/PsYYrjPD2q6n7Eo14z8v9RTlDpVMH5qII4pgkOpWhk5Qbpx87re4XHeZ
16MynG0m2FxLolk2BgZAbXZOF+/ZTtT3lsr59tbqrk+BDlgpcWVWQW44Oq14zN7TrHuKJBgCYxOf
ZY3kcGUPRT3cdoIWKr2O4XHa5++tKt6NH5znOnY3kws7fYDuEIRkcs6F3EnROtswYz87zqslK17w
JZGgFIZ/J0WI4djXJ6/LX4XffrUBYUBl9m4zBeQCxfFfCRauIS9XA0p2Gp/KRty8LcL/HpT/4bfR
dWq9H1OW50WhT8/7UdKUse7IHXo7JY82vOkdJznkAWiRKlqCnaz0f9zTyEJASKGBJKgn6NidEt1M
635Ok+ipqoK/hNXFKxmssiKQF8TPd/3AYrZELGLoSbaW6u6biMqQWbYDvpp7N9nIQB+LuvchTuC2
sNzjWDlPShCqN3Kj2nX0a1h71wMySzeqErCWyAgMIoslnVZeSPekEJevhMei0nfloe36LUEgDW95
/SIcf2um6G8byne7488O3iT5Y6o/lfHEE8r32+azGkO991IxgRyv7mUFkcEPyp9YaVzUmA2kPtuu
6U965FJiAMXWq7ziCnvKeodHnRiGfdh9eH0ZXk1NF2qks5kKhNFhUvbQSxN7gyxqP1HaeOziVuiC
2y2BAsTzl8O9hSRnlejOX4eZQFw270WZrT0Fn1Ga/F67yZPMGhKjWE5UHp9llfc1qmwCp+rl4GVE
pzk+yhSlcqCRkb35lztgWyTnq9YjqcdS7CxY9zP6up+CV2mChXQIFAmBZ58zi31RiRGvhU5cB9Q3
PjrwZc4OST1fHGcTt/mxL2tUIM7ERVVtxhzrr9eh5pHEODhDe1IDIQkW0auEWIaPDut8ILgUI/ZY
TZsIIBP24lt+QzXmK7/jFPc0+x/FSKoUERMnVbTbtC/f+446NXGZMfH30QAD+AGQ2fc8qXaKGkrM
+mOk8tIhKfWBxGIhBik5TlJ7I2Je5RKHu95m8evwqFPFOJs+5adm0xCscrL+Jqjk3guzJMKxOvY/
uT/anMbJJaNhtyRoGY/Zjj+BE5kEY2i5dKTem5Ip02AxthnJr3Xrpw4f+yqvxcATYNmbKBPI+piU
3g2jmbdl7SBHeQs8h5NOIGkI/2ad9dQSnoCkc2Z+3Jpd3ZV/Es8Dm/w0mTpipVF+WJhyyUjDsuEJ
cydCai1hhEdQfkHbBaGi+aydaS0D79kCGVXn+0L0W50t0DISTLnq7LBVV6X9J3MxWKDBJm+zbfB5
V8NTtoR/QL0zd6gPgxMRQR7r/0KwCWN3VHTiTKk4UqeAk2NBVOSXgL5kmJOjEa59xb5rqFC7jK8Y
s54D2d7VmM9WwkZmZubs2oVkkA5zfVrqhjjRonvI+gYtTzUyJb5NapblIaItX8VMxR3/a4anhIRW
5eau69VdjgFrE1a0SCltmLMUuEPlQVbqWqc0LAMfVTw30WZp5DUOFhhRDCPz1qG1DljlRDWHWfzR
9CizmqDY+yVtl8vIo1foilhjNPe5DDVRXhBUymI85XN5zRey/mflfRd6EMc+x/HgIchXGORDlmAO
gb4cbi6wlWBmGagPVunzyNR81ct6+NXqNa7Yb5EBQ1RYZhNiH8wkNPd2DYFIzkdZ4A5HIpdYo4V1
YrkrHAvcGpXePNAzc/0gg1dkCob2HfrI4mARL8JDHNAa99mzS5W31RWhAGWLE8vP6l3hUqTfIs0Y
sQL2ktSqHa+hyzk92aCuqcW+Sj3AnE74IeKx+6ja4ftf/aBY1zbs7Vob1XZSYvJpSJXg4S2BgpiQ
0F9F51M40XJ0DTu4LJrH35i7ex6KR/RolBJe+wf+vPcRafJFAiOHF8x9y6aM5uVBYQn0NOVJN93I
W1GLqappP+s2UjcluNp1hbkLZPAQZMu11rQtKSqpNdoUVAsBZb8LUI339784NF+o739o64lbDYa1
P0vSWGa64ajnIWPJadL8p2zEsgvJKcjtdhsJ9jaKBAmKruzAWfJkj9MhDvWLKXKKVYe3dQihK5mt
0Hy8EVvocVT3pvC/6pYIsGk5J317cOPpJNKIMMQkeIh8KAvowm8dvN4lvU31qRiNZd+ZG/8nPS6Y
BCmVraEh6kgF8BSI4xa2Oc/dSDKrRtSoqn3tt4xWUnCbvA3buDfvLrlBKnIgxemT4MlFjMOiOP8a
iuRxbOu3dlLwtD+0E750t+2/8PUT/FdU5hEHmO1W3AroxfHwE/7YzJeQ1XLfAbnRDbqNKnwcdXft
+oC7QrBKVumPL4ptFGWboeLk7CnI1Mwpwr228cfuNbfpFZfWvrPcIjxMLECR6qPHYfV7sjQpy7bb
v1Y+JGtr/tBDvwvlLud9JDeVhFjfps0Lvy2GheOc7IIhzm7BPixWlXtNqxTCz1jY+K6p59V0RBYt
Tfo9VRC1BqKA1bPTgrXyzJfUzmsmkjc1W9d6YWs7e5cl18UhTsSh0lgDaFzo6PVda/z+wru1zmMv
35SlfVG2s689jU5wcv+25ai33ujFRDhWwO+mMcFVwRTQEAZ0GIzLsinK0uoU1uX//yulfv1/v2bs
B7NihHfkzlW+m1CWrNzGIYfIQXxWneZQUXA51YstSIEowuaPt2B36GJ4MLBy3105eBu/TqON9G6V
6QiV02s/h0mil8gsmjN5SJBuPNEZr6je6dOdivBPBoLsx6z4BKUaTTHalQDB+BB31ckaCKMZKOzX
nQyrs5e0m0gZOFCizVH69LBB7ebHI6sjMZxrydwTbsm4O26XxyTl9u26lrrJR6kY0cnETkBo5KCH
fXBzAWUyhyk3BqSGy/Kx8gULeA8djCMRjTg+LdO/3+M/9AKXY0uZ4ZIv25r8rxXOjZnp58THZRR5
jxYbnKSo79MyBGqCiILaE8RRDumnyaICAabh7h8qfjkhxXQxgjdNcmeshmh0NzjnLqIJB3ggK+Ou
9x4m8XeeNMNO48LqnAt1LfeN760WMxDzPBX/RRXKUbjrqyUeLmmjm7WOl2zj9vIdPXMBCSYjhS6n
gQFivKUtBmkaVrhHEZSvcxofm3Avr26oIdCPkM40vbTOxJcuy/aEQuztRo/rUSfz1iudB0/9cVGZ
YiJZEqUxK4XnrF/yXZnMO/Rf7cnfoZt5kWjbLqbqEdbIgYxrhNCLSZiUdAtS5O5HduE+UJE811qc
cMl9FoJqRSFGww5JHqqFGabG+INZ/ug1PiVPgKvadac/XuCk910C48NTOHTTon1hZ/3aj421RZOC
EW8CruuCY7J6aGFF9zef5p9oIDPM9PDMeDrXVdKRIBoT0a3QVA8ac7k2El69gd7DnfBnyENGscG5
aHj6/EDtRD3Hd/XyEep02cZJ9iELfAPTFGyKgP1ctgRklrstXpnsL704Uc6zTrdO4bk8gckp8EeW
t5hNR6SwmLbKjzYb+VLGajhYtR1fG8WthoDhNI7uQzskyUHLcd5gG8nXCTsbUJ3NuBt855dvIPng
/8wVjM73PpsJJlsnd5mReCYSoWPKasoSDRfKQHhDFBDVbRMpsiFtasWeELs2diMEEOI0s+3ZS5xm
hjHNMOUknfYlXNzBWc9u6Zxs5xjE07CV7CX2kN8Z3Jip2qPcZT4hrlUTEm/eBXdZ4LgHmcV/Zrde
VpxC2aZiAO7zw+eO8x+lwMgbv7HdKLgPkmvW6PRuAEN7X9Vnt6ScDmTDN4/S6qw9NhYeQVpUQeUj
8xmIq0wl3eOc+y/qf6g7s9240XTLvkqh7pngPABdDTSDZIwKTZZk64bQZM7zzKc/i3JlpRxWObpO
o4FuoPKmnGkGyZ//8H17r02Drhz6/DbG8Hg9koTpD+xV2ZUvkS3xd7nMk63WReDiQ3/aVSHPtb1H
ETg5ZYy2P9PS7ynVUW0SZ08EGqbZacHAVYvSLevpxTfKZ7kx9VUukfiSSyb6LFS/uYZq3GxQRaZW
x664GnkDmAvLXntqEIxEkTYBHaWyh7OAiCFxutAj2LI9Kl07M6MnJcgf09K/kSVca5ZAplfi1/Ft
bTE7jq38JBls6KdKRSynTukqNsI3NNuym83htSSCB+vY9nZNs+lnq6Xb2LY08mlkRUFNDoZQexqm
HvQp/YHzh2NAUsrHYEPz+6JqQd1mEpP3rForo62eJ43bEhLyENCRuYvUXtFvyqF+LfwhpZzMZjai
4lbT/hj7fcA+lHhJXP0FzeVBM++TPmvduhZNdNrdoVNQXecRBceWjWc0ssLGJcBJsc3X4vhEK5yq
dMHGcpIoBsX6y8BTlhRe9qBJa1ogLT0EbOhJ16Fym+HKBOGiX/+CchZMpdF2BHaNN6Hm4YbkpDM7
JTA1J57Cem3IvBEtLWJK79hmhkZnnVHlVdR28xolPY4i9LGlyr86heGwm2ZpWoc9/X/KITj+hpQ0
PkOkKIUWdl7OQ5Emz95YPaCEQL1HCBEGCnHOj1pQvhhihQxD3bf6QMKzNFv4meuLZM75aDCQDKMh
MM0NFymlbaeYU4yuJndgBXf0+ew4DmO74IWMQbUt8qVglhlvZsM4W7SWLQs6FdWEYBWpOvaFTFRh
FVMmD+onnygvTHSpq6Zch+Iv+00QDa7YWOuRTVMZuLUnzkLkktdzOXWIB4IigJ1Mnm6kNVfcJ45F
bZ8l7AFFuH5sxztqRaNKFYIGqJuMwSth8hy7zN7RFwCZRMI5j9Vg64yxhgiPoRloyqiEuVNfo0aO
OYF6VTXgQgg6OnGinrx1JvlleWYRSj7MSAirqynR6FZnAXE1w3jZ+NNLWWjCtrIKibUcIUqsiUQK
xH2z6kPTNhAvGfRIV4E/3QlpWl2YQxV5lHvTfT0YrL3BsBu08SouMJioQX3o5tcwIHBTLECgW1PD
/kZLDkMyoSLIZk4cviRirecIKOUrdenAQ34DWwCh1Z2plm6tjHlv4lhOqXdeaxV/bxZGRGgPNZHc
xr4de2mHEpkM00C8FZQOm0pCD0okJTvUrPGm1qOERF7Ruu4anLrBrBDBOBWN1wBTfBeqRb4/3FZF
3u8QQGTMGlGZBxcDM+is0XmeavzjPkg/NWp6D3nxtxgPvqf46Kan9LVHVr5KqNAi8SC/Vuvaa5mE
X6tG3dPWFDxkEWm/1MvHPjCvZ0HDWKEiAfbz16i/pVUD8hG0TkvhDug/Kq9utCTiPhq3mdJnpRm3
KW0Q4dCo4zfZuEWH9kBVr3fCTAKXv1TN9QYlmKrxZrAtLBrJd922OvXoLce9ZAKLo7JYA/qjiYfY
Bbol3oVJVpOtUCzuoaqxa5bcBoOUHivXQ77IhdPm0HcUXTi/rJpAEIlf1ZDK8N3HyfdGqDZaTds5
9FFShGPw0tHcNKrsWyYFu5kdqz+8WoZ4OewkPbtI9Bo7adVfj1ZxqCI2OpEQPUfxeIPla49b8l43
hYcEOw5opUDUcQH0+yQjeDqQvtRC/eaUFcaioZpfC1bLFdhbulqekFVU/8bmmayDQU2+B+bc2HSQ
gmdBojhGMO6QopRrhC+d9S0Kq2dDal+moH4RR3GnEpKrKiNjQyrAt8EM6Avm615eazI2rXdWRoY0
bp6p/fQRL1IvhLsE8mpuEuMrq+s+JcEhnGI0NMmLCgjQ77o3nfjLJMZPIdP0CtJdMMxfZLX9KlpE
mAr0jwq19ExZzVbioq5nH8GRbgonR9OuTO01ohhkZOWdKJcERg7qtRQYPBjxGZwIc0NZfx0j7Ual
9NDOJkkzrIVOKOEBaigHHi2K6hx3Ij1bh0o82F1WxWuDYU+diKhObexv5hRG3fL0hZ6FJeBN40qJ
V3kRa+vcx/4L2gcSBvk8NeViHG+Rl+ssR+xZNuwlgpr9eYAqcR3l0z3MiGMVR/VG0RH36aj+Ofui
LB/S+HIWO3Wv1cNNAm73ODb5rpfRP0SGsO1r+TWr+9DThpJemlKwUR9G4no1mlgaWqUsmB1lZLSa
JpDjDrufmZu31ZRnmzClWBW2zaWsdGTJ1SVq5blZv5s3hHjBjRbabZOb+hYDF7W/Oh/tpCc0V8hA
8rVje6sGymoTq2ZEgaktqWDfSD5FzHcBzihYb1Il9Gsa0z62LKQXeOXcccgD1iuKLEurI+65RZMG
ZCE1EimiFs7zHHt7JIrh+k6KQnPTLkr+fIz4lycjdWRkfp5lBioAzOhZpl63amKfCAAtJVJ0poSi
Fui/R5/GhylHN1MZ9pu8mClDipYr9MSVW9SunBKxqVNhkn+faobSnDc679LuNA76EcemPftF4rjC
SPZ2mkxTIq4bwzMIXrIVYWgYC6ZXCcYqSjgPTdVL0qeeGWdPvgBypA3YSYjjLLgNZfWVKbFkd2o0
bKUUfdtQjyu1JqjEqBLqMgnBLlZoxW6Vq7LbDsqXlKadbXYRQU18EG4pjPSssLnJRqesDSF3LTyG
zM7Nna9Qw4vohrrSqO7nAOnM743S6q8EhwUhhrxFN3RxgUD9bOYdBAUjjyhX7qDHJPjk8k4ZituU
5dkeDIj0S+6EZhx8ybzNsjx0Mp3IhkzFllrjYqRCeBenyZGyibf84wvMJun8UAq1flETNdgGPae2
yL+h5LStQ+rmCN7dvhGXOmX03NUlNp8iIfay5RjX6gFBp/OtvvSGVDXq+f6v0FAQ62zmd9IQF7uG
DjdhL3m47pi8+ZvISiPO+Qwc5B3O9bN/XCP7C+oOHQesVtLJY1FRafuDsmjZelMgUiGv0c2XnH+K
dYPsISvF77M2BI6GGsCasyNFb/a/WUtshJE+lDrpMlZBqb8AcKwvcVRjSNrKsA3T6Lo25MdBKKA8
I7qjhgnjC+kFQD/wWui6lZx4K6XWvyel+qJqhHGaccr57NVcuAc5NkuhaPK9X4IW7usz5u4FYHN6
3xBUUSJYKrf9DjX7ABBQxLwKZuwLbqfqR2ku6PmawVOXmpirUDDZVcNv+P0QxJH/60WhCQH/Xvz6
uqmfUAsMbRZkc2mhBN1NVpdvvYhpcqrumNWHFfHXEaQFW2j6m9qXcwrD8j5N2bSMeSZ7Y4bJgKKA
AL7ZVmWTqTGLHEGL6Hxmu15sESoR8VvLb0KlN46RxxcQnHA2qDXpF2J/YLdIWHuqXEZp4Ka+0Xut
oYw3RTiv25kpWKzQEAbJc5CUa82iR8zuuPGM6SueqW9yRjdxYmdni4acMxI4UYttm1HQrSugyXjd
/VrCQDRKo6O1/r2flofRtLJDUN0BNTPsylRu4QliprI8aFYz2QYhycxCeUOvybKT5JDkynVlGvsO
TtmqfkAf07i+haZpGil6sAUJGRCvMT1c3CjYrnFbsSNtA8K1hUeqAbFc0qAkG0PU/csqU/ZWDDKE
ckrvYv66NAbhuEitQLUm20ImDqONdONw9GfDutfrC1oKZBbrTeA1RbzJIokTTJF/EzRc2XknmntB
fRjThvM1xUvLHPVVmPLg1Qmmy9Q+ISBt7ur68D5m/iPi/kX0UlMB+t7+jNf/n//jJ/b++q04PmVv
zW//pS9Fxv9O/5WfIP7/j1D7P3xazlP79Le3vAXRttzhP/7+v+ruGTDtj/9r+/qPv0MH+SewX7f+
QEumSTpQabxg+kLlH96a9h9/FwzxD1EHQIE2RRVRcixxSGg925D/Xv4Da4WiEIekiJImLRkNzQ9g
P3+kAt+S+Whx/pOlpPwnwH7F+BlcYnJpWmyaJUJtAO4pnkItGWyJmYas2aV/0bBnQIeARtFZjGzC
7K/KubsWhhBwbHHXxeW6nsEKBbdQ2bwh8T3FvPEj1WkHYclMM49ixHRdacSOo1CvH+nQLnvCZtm9
TQ2NyOl6TEbwskRrqaBiJPKasxmPEIpPMLXbjEJWy/EUc0PQOkkzH5WkwhjQ3akCGcUz2Uow+isl
OKphwL6zX824IfJIWeWjhDATkV4UoKfJ0Lqi92hu0pH6O+GnJp9ZgngLJMajKo5fWkVbgTdD4XAr
1UTYL/IrGrwxhzzcTt4kr030/lKHe0dzmuQVDxodSAGlINBn6jLKumwfKhEtYD86Eae3StxJlZeV
gZ3jzxyx4ytCe2iXbg7ixTpPViZIWgVF67IrQTK0KoVvKG7RiX6NERrojWm3qNuFmkxyOOGpTtem
u+cgYvtKvEHdaavJU5d7Y34x9BXw8fsmvS+rqwgNYXQbWd8RvKLaJJVkekj8xpl06s3RS77IzMs7
Y7osg8exuB/Gu5ZCvFBcJRTA8SjG0I/UL2gh3aS8ZkG3xWm0W/UwTj4VLoyl4SZDnSdF3yK8Ginn
r4SpLbfq7yMtqaZhnuX2hRDbSIf4qHgUAtK15v5oCCSrC4GXTJO7hBhImLQqgXfPcYUnMD3P01tS
fOu1e4WKRAbIySfVSmxeCyIBNPEqQjnkq8pqolZNAVt6QqnTR/JXwS9sH1GiXFykwVSBVULLLRDq
OsTNTtGyfVGRTVegkWVTzgELSUBbcDLuJjcSS9NWOzy6QrmBNOcKTPuSUq8FPT6UGaUElIPUnL3U
/2pGdyq+SAGzEMWl6Jrdwo6y5wUdJHfE4ZECFbV3lcCmSAwa1K05OzTlRrPm1zjA72AoX/J8dvuF
v4SVbxnZtIb9vF9b8rWS+iyIiNCCCl1npPZsU6I1GnsUyxRajGq4RiN+o2jovbS3fOShY2adlZ3G
niiwrAdFN5xBlnESbhOEK632oBJ8OXXRI8hT5KEg94sV/ZB1UmLQgACiohMKWbqLDPqp4t/NUnJM
ZMtLYvph5jEe7rLI5OyQXgbDcNEy7Np4MyfYk3IOebLOxn8j1x3HCyO8zDn9W4GwWkT8IhK72Oi+
sqv/pkjJ45QQrKstfc9LMFyXsridSdvU0JSkHOSa5sYEnU/3aobXQpSB+UXNYKclardiqnxSszt0
5I6KINJWR1SP6OGQlyE03Actp1dTXlFwZB+fgvV4FGeAMsZwx/n3garLU+lTFBUSKt7DJWvorKY7
Wb9IkL6iqncai9OnqtvaBGAj5RBXOnjs9n6+ZE9VGX3gni8D76g39fAME20fJcaNiPrFlgS6bgbH
dd9aSa3XUoTlcRNsTUF3KyPWSvyIKihba7U8tnRhGwxQZeqlY29X8kbQtnlaXLXj1wIRgW2IvV2M
lZMW4zbsvn1Yea5+7Bj/lnfZVRHlbfOPv/8M+vznfK5D5+VgAWHuFP0e6kFeY5NneLBXklqqBfs6
OoPFlD9dNHQ4hzrRJYqkLj/iw2Y1YjMXoto23oP81LvsOiaE7dnvnCUindnEHhxthbAAX/8lzaP8
jb7Vubj4n89Pf97oX7/hhGgqRH5eqBUEAeB/Zj+5ja+c420uZ42/9uS/XmLZs3+4zSztqEKVXELY
jC+AHD3fCdbU3EiKdWsCkMWb37+7E8DTrxc82Y+jd8wKy+C50itzJY0EQZpGtOVt86CtB6e4Sl0Q
eG/lxbmgrZMQhx9XhpCLBU8zCAHST57mICqQSQLZcKbazp6INl3FnBhtC/XrWvcwW4lnDh8nFMg/
r2hIyyZG1STrZAxNpd6LGNV4f5VTbrGnu8BSLFcH4WGnD1Lnlc/Re7DttCG7h9Y3xzwwi79/4p+O
ZACK//oVJ/ctmvMotXW3ZPoOLsJCR1ed8aG7Cz3UafpBuDPWBKtvxNJVyIREvhRecLD5/Y/4Nw//
rx9xMs4sChfZGEFybx3MkQ7Gl9W4MVwEJW65bs5Quk5Ypb8++JNB1mWxPkcitwye1yUDb9XcTXd0
mKWHJVo7vW03EOtcNCKSK26qh4xuyduw59jz+7v+7Ptlf0v8FJB7Eergzx8Xkn0NHhQfV2kF9301
fzOKxDgzyD57soizsAZoDGvcmstE9uELLn3JGOEiGE7vBQQwJ9cqVYuVzq3VlPDQqp+5qX9zQY15
UdPAqr5/4R8u6DemSlYKeMglMK+8yr1qvTxPgpiO8v5cVNsnj5C7++tiJ28SO3wnxLVI9WJ8SOYe
XkDs/ccvifQpYnxoy8BAPZ3ofbWn6JpKaDDGEd8JKZ5Gs/39JU7CKt7H40/XOPkEsSa0SZipTASS
jbvKpeZ41xJimq3ntUIEOceDN+o9/71X9eHeTr46VDZz7YdcF+ETX0K4inb9Hu0hH3x9ce5VnZRa
fr3Lk3eVIeysLOLEHHWN9PE97JWQZk/cmGemtOVxnSxaPz3OBdH3YQRKi4k1LLiQIThQxd0pLA9x
EF5kVH7PvDn595c6hdBm0QS9KOBSWB8ceYUNf7+kjk+e7Jyft5YH9Jv70k4+ZWqRgzBNDEXZcgMT
obysXZWqvIctC7l8uJHwc/z+/j75vJYUK5L25OV/xskAydIibQyNAWImu6hq7lNruPv9FaRzlzgZ
FUmcCpnUaIzBnF6bbt0kvsmGOX3KOBhMaUwBuzlOGs2HWbtIYxJpe9gVgQjzKwUGdObXfLLf4YaN
JTqbwoR1OiWPBYjsRjSZT0JbJHCEMPPH4K61sVW+iqTTdpvfX3B5gCev9KfrLU/nw1Cd8kXHrHG9
AZVIuAEId2lke5QuCMHPcEk/21r9dK2T7QakQ6R50LWceJvtG3d01BUHlRWZatLed6hEqpeyl7py
ufPPfJDL3/zLXRrS4k9TiAMQTwYuwtIWr4nAlbtNg1IoKC6wlJxZ6Zav+ncXWT7VD48SmU+JFYag
YXEXbaJdvTHWhB2smzNv7PMB++FmTlbtAskgvTuuU77oawrpBF3PG/kq2pp2d8gJYT27M/1kPtOl
v674Hlf64c7EpAo0jr3Likqr44n4VSkhDhdwcr6Hsu8WznKaJFx0dpL2xxfxf6Ha+f9bCinj4185
Wr/WM6ltBt3T357y17/ZT/Vz9/r0sbrJf/tndVP6Y8lUJn6HzauiMRf+q7qpy39AQZZl0nJUzcSZ
y8f9Z3XT+MOQLUlkmqHuSbOHL+bP6qb+BzD1JSBe5yxiKvJ/Utw8+fCWTgoyJJm4AFMmB+s0g2uk
oJDMsTI48vBYkhesmLdWfffhwVz9+MI+Hrflk2Xp/SIKVlC2ehr851Py8uAXYLYNLiIYzxZKl1np
aWjU2PBIy23QSKOVgdJCY7ySdo18COb7hJTGIQNhGBWAf5Q1JhQyHC4lqXMS5NXGpNkhWt02e86T
xdes2EZ9FyqAMcczs8bJBHz6408XcEFW/FYu+PEm3tkYm0vaVpDOhBV8C3eB6/z+YX32Qj48q9Ml
PB7KqiOABXKeqqy7nOpppbhNq//4aukuBG/FJ+/kJCwCZwkvXkEtbRiGbOi/bMKrrAPdZqGtWOpU
LwgZq5300K1DT3zFrwnYbJdtAYaRfLDqYcOfmyM/HRLM80z3S3HdXB7DhxlL6voiDwCiUTboOGBJ
h9QTbtpLuLGrhLNH9EX38nHVr/Hdnrvzz16oSk2GwU7z1DrdspQR4RlWyZ0DujmwfLvZjWXa4ERd
suC+K/f9RXXVr4eNdGYTD6//5wXo/ZkTnqmLGKMkpEsnq9yEu6WnTc7HJtYe+C47NW6sOEAZf0d6
AEjhxwCHoCmPKyu7xPuKCSC2qzZDokaqdlyvRworknyZqPdGwajPqd0qaJSkZ0k5xjEnDwX2vKi5
eZ47IC63sVa4gHXRwQFnSoMD2pgHEeqMMUlbvcu2/owzLGWpaHMsZKO7VGh1/zYIb5EOOKl8pSTX
Rjw4qYX3ReiBK3WHAuiCAqp8bo9FDk0tRr5hhJtBm9wMkmxTSrjz5l3X68coD9w4RPodUFIe8l1p
CZ7ZdPe6Ptf7HrmgjfrjWZv9q0iJ2CDHybgbtXHfwDsmRNdGPsHNgYVvYbKU2IYPIo5Ls4mcZGlj
NMoupuk/ocFuysDDL4ILAdxM227NIfE0LAINTQTk1xsDf1jdBcgnFsYIbwBB8JbMCWxL6CIBMpZW
dZQobeqQ/CIMcWXfLu6blWw+mQIuz+ZLL3/XtCc9vRX4GGuzdXz/ZrQQhyFNElEng8KN0wafyJsk
PU8Upko1dkf0Wr2keFYpIwgjEg6GoYRY1vqShdDIcmEtCNMu7nCOmqFX6ebSNaBUjRsqsdYRvJ2Z
Troh7ItlcbcQNcIxRrYuatdplEIDpEU/54uf1FZ1rMbyE2hxCtuaM0XdRbdQMSUOU+K3MWvWyIh4
nG9xJXvAuxpbYncyQRdBXxFjhW2D5zK66yPwEi3UStFYawaBTGJ9q8IKVqfH1JzdTNyrVQBjoECi
O8KrzRA5925efsNodYwztLqZydhQbSVHNaPB1tevDchj0wgxr9mziUEevilCnXn8MWv9ixjF+sTr
EuVbeEwr8iOIC72HHjuN8KOC15w/h35pd9JjBli+QrDc00T2Ef0jO+9BLIohcaGvvQ6Mx0fvCLgn
p2/Q9Lcz1blYFZ0uB7M6UOAY34yoo4NRfJ2m0unrS6PWHUmHizYTejkbXxaFv5kCtB0AHLQbn/ho
/C8OQT9OyIsxAWCZ9bRECK4SmATIkpwpa5wACnVpgNnrwWXd0Y6YihzW7zdf7CGGgYkqUYc2gM8a
qGrYZqXuu5zrDnxpa5wfhoFFBVtHNvlMBaYnxeVxLB8UcKWFBnHNLNeCCaUjN9amdME403rQYbLg
dAM+ihGAFzogxQf8bphOhhmt4yfVOr/AiiIodbj0iglv+Nht+trftaK4T0VMmslAV6J3SzHd1b15
Y82hkwfIy4MrUULNlzs9yuhpwOJdHUo6KD75XKWl7ZS03Oqh/qXSwr0ah0epvs2xSBYLmze70hbz
zyh4rDu0OyNb7R+aCFlydNtmj3N0CHUdEytQTxOnTHiVUxYfdIyYVr/VmtAecao0ORYz1B2kMax6
kWpHmlJqTNa974MmNYCvJR45T+4iTIz27A5ko91XhukOcuEQQo1X5RClaPBLZaUJl+ZM33PmA9Re
dB8GEhiDO/ySUD2GlS+39HZYcpSDYJVehkJAF/u7TJYci8FbJIy2PKDjSmsVn3IyYdC8DmieSrK4
D33phUAVV/X1Y2YyS9Sk7pRzddkEr63vaYJ01LGLBCPF92ErW+ql2NAS4YMF6QE5B7GiifcK9jRz
MIBtNbtVsy3CCcTylwn79VK4rHE3zBjsGh+gjb82cVRVsCgbyBIIvY5qd/SV0DZL6tBlvu56E+8C
/HG8p0PaXsZW5MnJtIvwfxm+6tQMwJTOcPU4+9eqeF2N23bWnPrbMMNl6lGVDOkuxH4Gu9Vro02S
5HQ368Gu4PCnibibUhUcMU1hEfYG7iQVr1UkIzMqQFnPD3Hq08EEa7P0dyqItoK8Lsz5SqwxVfF8
SxgtckTMgf5tHKgo8RJBRuLJ/dIQuRIHD0Y4QmrDKKRhtZmROSe4oYJoaxQDMacRzTkzeI4xMghD
5g0VLw8+SgweCVpQUb17iNbD3M9gfWCxxa81XVD63hvBrFFr4+VXA7LbsPD5ekfTQJaQzBIDPs6e
NoqOBQMSAs004423CJbPwos63TPWgfVsOr6uKVdtsnK25DSyOOsbc1T2bRvdtAoCKguzLcp0wzPT
R0jHtmg9W4ppa+MNZg6niClKmCoegXCT6At5/i2CEiPm1oWY3aQAqHKl9JReOAzKfVIRejwOG93K
NnQc1iAJ7V4LNugvbV/tdrGOxUyhlzygMx1u0jm9qZrQ1QoMSHrsGUVHG/WC5qInL4Rs7dviC2qa
dUOUQ5df5BYBnPjuyGlf1lMNETr8XFO4mohPCBV5HZbTgYaRPY+wLtvq0md6sZNRv1BhkcAdX+O/
2IxmvJbxlda00VV1G3w3OxC/j0GK18L0obLo23GkHKPnG61D0WmEt4PWX/pN8wRAGzhLt0oWEgF1
9Uq5IJsFZRQmHDrTCywyfxZrdPmS4ggjkwvU6yD5EuSw/GQcI98kI3XTIfYKQ7hJNCRo6pXsayyX
0y4zJW+BnubqYOty4U6B5KaoBDuiT8DRgSt2Y+EmpsMoytfd9KUYX2D4reoJFF4MZIt2oB4qGzH5
0kyXWv4ck9OZMONPNfr7+XKULxdutJRjCsyPpQQrLEJxxDITMLNpO624HTLF9sOXqpyuxBbMNwQV
THxoqm0wCjZKOc+a7viJm6SL93qRPlcKkObyReu7164mBhDxpo6ivmjYjTBHtggfwvRGZWqtK3FL
JPSxTKfnwCL2yJqIjcGyLJHSotSpq6DtlIbOGSBWj+J0lSkgDG80smIGUgBwWGb5QR3FowTbFZbK
SqK9MIb5hqWAgDD8eFWMXZA4jSDHYKvv1ETCLG1hCbuqcXKW3aOg9TdiH/HSEmdqU3B2mjsZrPQZ
yo4a6kUGUHFQ0S9kbsluE3DfKmlUr+WXdmNPANdL57NvwL5Ss1cblPkwsvboynSzxCv6ycBmgK4s
lkfZqC7TULrQuVycHdNgT/gGmmF2gHIFzaZdjFtINwM2dD5kVSv0eGc9qu4ZrM8Uvc0wdqRA3NQo
lFnN0Ywcgq5FkNd7MWytCkdvx4cfAWZruttM2ek1AZ3+ZSwON3P+MCkzzKPMrg0c5Op8l2ua54vZ
NRYtfCX4YdC7ZENPDgWg29HfiinJOslbwirZyY9ENTzVVOxRg7u+3DP7cYIsv3YgNvUYlgkfVw6B
TLAuINquSR1xSO3ibPmqZFdGccX0JfY+6BUQV0j7/YMGH6AO72ZiBPP8BaQju22mYrNxzOEgGc9T
gl86uTB7+dyZ6aTq+X5y0ahq0pmhXW7Jy8nmw3Etw+rVzQv36M8qdvUGodceVzB6dpEXngtSPne9
5fj44XqdSKZGEb9fLzqqKxYh138lDJ5uX+IEXvbw+0P3SWXw/fZ0CpuUZ0Tqj6flRyVNo3m0iNOI
t+1W2ZvbwVM9dW+cOQFKywHvQwXyx3WQMaNWU3XDWoo6H29LUpqZBFdhcIapv4gWXf28L6sjq6FP
mko0jl6Xa/ZIzinLyA9V4r8/8X92+tQ/XPykhzQIftwWAs902MHCCF8F5jD6qMVdb2OkXY8gcx1Q
9/r+/Jn7s9P+x0ufDJ+0BIFQRtz3BIVHZs6ffMNJ0oPfZk6lQy/Vdr9/oacNs1+e9MkAmkVNmUqD
m1Xszh0QCeg0660jYjj6jKIj2qELtOBMqeiz2s3H21yG2YdRayQytpaM22yr63k+qJzXypszNyZ/
NoRU6n60hEUdG/7P1xhMuN4WNET64Kjq6NcurPQ9xlMvhy5rV2e+jE9vSdVlqneWyr7opGShCHWn
Sy2smk7rXMzAzHbtVvS/nLmrTz/AD5dZ7vrDkzOVcK4UogbZYKVXsl5eWZO4S8bOlpKnlmQE0MeS
le7bhEkdy9uM4GxZjUe1wk4a4fkGgIAoMgCDrej/h4/g5IlbLbTFdrF2q8GFWD1lCOaNcx/nucd8
0uWhrzwMasT9SzrJFvddsB+F/97IoeplyTohx6eqJyHAWW4VTHLiLjvOjrTxrzgkeOGmfszPKo8+
v6F/Xey91fvhhVZWBikGTD3hhpjpxiV+x/Da8syc9r7u/DKhLmXrH/f0PuF+uEw64kfVVb4Gihxe
78CIftVXVI5Ch/bxJiVkXd/22+pauCH30xU5Xnv1MSNAbJM40aV85hHL5+76ZBiXGmg8seGuwaMd
s6O6lrxBt8ULHLU13L3X6Yj4fJ99nQBaQ1FdwRC07uNdeUOBQtycW0XlZdT87umcjFwNz61JeQ9V
AlKpekuBKL7iIX2ZD5MrOTU6Aki0q9alHmTZpo3GD3dCdUlhwT7zfS9X+t0vORnfcVdYPnGpy6w1
uPk3AlagJzrQhW60J6Cyjvb637kgTQ2FDi0yv9OWQx22WeXX6T9v/apbRy4uBlvaWTuKDOdXOHV5
tb/c4V8XPG0TdACzOyIZmJPDJacVlj/C4GqS75Ii3rc92FR2xr6B/5LNazRRjlTetIbNqdJuDZET
fIEUuu6Oipa6RbXAEhuCfZhv1WBdzr6TjxW0eu1KQeDtY2VMtIqY5MyRJvrQwyHlb+lwBgc0QrKa
M7uxIpvlOh9U6A/87bq6LsTYJe5zfeZJL2v3LzduIJqnWaVJtLH48w+foAGatwhL0FuNmxLbOruQ
j+6kB9BxysXkAXFsV+VauTdGp16f03GcubZ1Evaol5QIJJ+33Ort3kixPEKMG5N6HUe7GFrxmVv9
9PM2aONR0DUtSzv5nqoxA5+gcsaWbo3ODmjsbimQuhDdtBVwOxBpS3s8ulS+nbnwp4Prw4VPPp+x
zvQkafPlGWdHWMrWftxUTg/8yyk8gT3Omet9OnGYRE+gaBLRaC3P/cM77Xu5EEydiaPbhbLTbumR
rBtv8PyNf2ns2pW8Oaf9+XQD8OGKJ/u10fpzcVLX9bZZ/9iBn7/Mqfbsx77ww3VORmuQTKkw9owY
3Hs7crCQ5a9eOgeY6HWKSf/cx3HSmD+9nH4yQJUFhTrGvDiMW4cQL8AqcBO333QeR5mVdAc+zy7X
5/ahn58z/rpL/WTXJoPnIPCX9yeWFFMGbU3MIkX2wkuAnwps8glMsjM98LoeMDczyJnx8+l4/XD9
5c8/jB+htpqx6rk+DNwVmgM4RPYLMafrzItuz4W0f74J+HC1k8/SmvOkjZPlbq91Nz+UW8Vp1tJe
shd1Tn0INjkC4X5h1dnSii/1wbfhG9oihYn/nZXgs/nww685+VYbVWTvJfNrsgzmJcyk/v7M0/1s
GmLlFvlHBkJz2rMXx8wskqXUB87NI8l2n1yke7thEDMB7Yf9d+mMlv1UmPc+jD9e8eTo2M1qLoIb
ZwpXiTMVDyLVFGhz68KvnU7gcYrPNWgBLT5zq/Jn38/HC59MRMYUhC2dDKqaM1g3f7oOJioBY07j
/5AsYRlqvavSfgOwiqzN0tMMqDjKcqim0oKjSvf1PeVgF5XDqqR7lOuBQ8qd08BoaZStOBjHIGod
mMBndqafPzJJtTiq0dMST0sKXZ+GJjmHy26bMvoOMz077XJFdLf7++HwqbrCsBQwDBKp1urpcJh8
otLCquMZPYnpojZ6HdYZvXR/29ud0xxmV1knV+ah8TrnfTVe+W61Kbx8XdwGzrm5R/7s2wd8YPKL
MOchL/j5269zX8ujZv6x1YNofbWUb6r/Yu88uiPHrjX7X3qOWvBm2LDhIxgM2gkWk0nCe49f3ztK
equkLD2VXo960BpoUFWZICMA3HvP+c7eX6G7XJpjvxHPJIudyJkytn3ShbGss3j9958Ig4N/fgYJ
xzAAqN113wSN//ln0JdebgESLcCDolO8DpuklhgtKUDNr9o3AyYBYIY99AY7a0jOIwFs0qcs0i8Q
Z48Lho6WHg31GQMQQdKx4ZI1uxxeDLLtzTI9qIzfd4t+M4CXZobq6mr9ItQwgSIorxjnztYwfeal
scPp+EgzwqcnuTMYE1YMhUlt/YhJ0KMV7LeFiiYJip2QKTvgm/sBApsF9gFMoaMa4RP1UVpsyrYF
gmdnfKcyHB8AOhYtzuKUpMItHyaGleC+itA2x3u1UmT6T1b35YiHYtBxK63D+oYg6yAn4haUnasY
0TdAxse6Vbwq5Mzd36LkfehHO7wTfPUU9ACNGQEZXScIh4bRNiu+NTLukbwiO3CWwBky7wUoQ91l
rfLZNmF3iqx5by4IiyJF2WvJtDNXLj2zWUiUTa/2ARFzJ4csa8ShLWefmaACcoBxbsg8km0w9dmx
7nR31ZAqUf9lQEZV3vNSZYwNMva26MIHK6ueqkL3lG6Aphk2POxZvUsTmgOgfN7Q5RAkyqsHs2Ca
q9eelpW+qS4NmEasDLVeAa2xTxIX727plq3yXIX9TgllVIgUE4bOsRZMGjrGZ01HcRTLtEdylK9D
2r3fMzlQyvx6eJL0lzHSGHZUbLmsUYW0WwEj3JDSUakV+dAWjGLFzSVNVdfoli8q2RejVb8qRWPY
UPgO644WemLd8LEAOo8+/uL+/3X7BjhNM+kPiJLCrvxPNSJzFqF3QEB0rUc9WLxq1xxjF45fUPxk
u+GUTvpXO+P7A/WPhwCuqIuSDCxTIm0Pkf6fH7g4Mi05lDu6XEybgwh3Ft06N9ON20cnx0IByU4k
ohpw5Lu8+aur/4vflygcNnWZTI2i/Xr1rBi0aZSZMgUZ8oGEDUMpUnHnM83tZrvcaIAN7vpXa+L9
PfanX/mPixq/bO0oSBRCB+/EzdlxdEwTgsFziiuda5JE91vfcKPb+ixvhhfce3/xDd+3NP/u4r+8
4PoBHrx5v3jvDt/gcd11078gfWZ3F7SOvP/LE8hffMTGLzu6QTfaEdLM/YLZCdMMpGVfsqsvZlvB
zhuTi2P4TKvx3/+e//qqFHc4hTAF82uuFRkVQaqMq+K2dzrjQ+5f/m8uYCkMAcrMd/9aE4NPqxVr
t/AlrnuD4ckZc/m/v8KvoWownDwaCr8B/5MBmdy/yn/YCw+DvliAgdg7UbAF8pJ44SU8cEOyLM8k
c2vH2oqnv65I/J5E/9M9wuAL+U4GiHg6/vnC1tSuxTrKlEB22SnZSJvM+dTPs4chh23IX637//Kr
+uNqv9Y/FihK1tpwtVT5GhlEqdXTX3yQvy7qfJAs5RS9DVUlu/hr8l5gyyG2fbO4SGT2lMFdups4
QAF9pq8dB4xxkf04jc4GWausOURENDtxvdLXf7QyxQZq8ren8P8nn/+XyfH7v48+Q61oo4RF6Q+Y
w/0P/C3vrOq/0UYD1KDRKoRzqvBq+hvMQYXlwBQhaWNZE/+Oefh72llVftPAjbN8cJqRGMzm9fL3
tLMq/cazL/PcsJuk/Who/5O4s/V7fvaPp8IQAXcRtgYcIdJ/Ey3ll9c24pjMCLsenZgKyg9KbhK+
Yh1mLh8i9H2WBCumW5IJO65rtUAgEKOrDGsnaHg9OXOnSL5g9gr9kIXtldUMW8Icil2XgKbWOtT8
IpO+ZVXR8fTMHRYSHDxsx0o/xZW6Myels+dGW/cjViVbTosI/8dI5km1IiIdZZ09IfOgOb4KOuTQ
fNwiRO08eUry3RyKNbOncbMblRFD1bqwoofMdwPb1X0UM9OtNNTxe1qEmC40Zm0+aRRNyYLcaEya
/TxORDMmCyHQnFiuSDkP2lxvfFsjC1hpCjpR06RRsBovOqnG8RNAcwz7XENckxtx5hahBYPKXMs7
oszM0XvevZLEr/xGzvNt1o9siRarvbYKQCJDmEB3pZQFC0BO9DZB245W3ASNCB+hVTODEidaNsTq
OAUVmdAD9ml3FfrXyoDa2shTeOHXtFyzXmdCiytFflllzpTdTVCj/7Q1zBbHVGyZTYma5TzoAzv1
SoCP3gqaXYCKCkYTi181kgXEvWe4SaR+WuSUPFXMx5OEQZdZoTJ3E4FIIERZxvLF6LMeQRt2bfoC
NPWsSkKyVZt4cJZ7NDUc4csWipl/MjFTs7nvOYiHUOsT7Y5Tj7val4kebgZ5lrwUiIfTwEmZ7Cmn
8kIFirji/eCsQdLzcnW1Ap2deaCYM7UJrRkp3k7rW1dhJrLVpFFv3djNxx59x4WCMcym6B4oAfO3
3JMKKtwEAS+LKcdVtq8IS3gAGxLJ4GDMVTDjDtmbZljTJoskY2dNpvpGRSo6DvIoBuQHqrdZbsAc
dzB3cCYDaA6ksl+uyLn5h+0cvg5LWwJXFmJYlqNuoAKy8tTv6HK/487JH6os0c6tPGAB1xuyjIs0
QmIwGT3fTeFk+QZZPMBdcnSq6kzr6elZ5lGchWKzDIO8j+pYvE4FDFkx78UtkIKaHFKZ+kjlom9m
BajpJn3YnrIqy29iKJY3uQBWkpLjfGtCMzqki4ICuDTWwAqXghSjGUUnEdvrGUgAfBVBk4dNbfUV
D5OkurmokBgD23/3bMmEn5RmOZpqPx0aUycBoi/hI5bbjmyzVO4mYUoe8UsKgbS2C0c1asDQE5is
P1pFo5+zXjRmJ8/j9lCK48SJd1KmLyUTjeNUquU+EvLmUo9mGYD/lxMA+v3wamCFeBD0OGdvWBFu
RaJnHuclIqqNfdBfw2bk8IXU+NvErAJdZhUuZg8jOtW11mnGNg6MKB++6iImaSQo8YO4pvLqdLjm
cyganbwbjJEwydSlwhHfVvQpCUX6RA6x982x40g3ygVpVkkbF2gLfMolpPGaLF6macM7BIvoAeL+
FCyGhpqgBGdwsIj3XuXZRI5SyC2p6znL4gvcM/2S8aA5GGqUByPvBL8rU+MBEmvxheEnNJwFtUhr
h+MyvaaFZZEyVJfXXL8rkPXUlGBZR1OHBVTvP8cpwWwYZ9I7SmBuJqVJuszVM3MCFlXoBZFqCNQE
dkuiL2M7tb6eiCMSTYBsH7WSs4kzVrP9SPSBuLLcTfUuLkQIaBA33yFC5p6Zq83PzJgVO2oTiONI
lYqtZaXSNcrb8WeemtpFD63Qn0ZlSklbylDi4qoqxG0eQxGs1moYadTG5kTkS669xOoEJxfSOCBC
BvkmExq3HMf5ZPHk7JtGa4B5KPVxxAQFFR1kNpQOPtFzQZtmY6kjbB7TLIonRNrxA8Tb9WFZ6Wza
Ce+OQ7nW5dYolsXcZlEF67Wpe6K9vZZQTO7zrbRg5C6LaKSKgU1a5o0u6I9cioMz7pRacYtqip/n
1pA+YDwrPjkjYWPVOB7sGb34pmDr5uujUezqyoSmCVkFWGleVruY095xQUngETAUgywzE8E2MpU6
ijD0oPRFmNG4kfTIw6GF0ghhsdv1Kq/URBkJW4aA6kunnxvp2FQoxht9kQ490OnrWiSRM9K7P1dz
GT7NEGZQ5ZIofu1UoKHr2Onfdb4i2avW5UWezGqPVGNh5RBwOOajWAMnK+cfONnHx9DKVmQW+VB5
+AqxP049MGGIN2rKmKRlvPMMtW/8m/xnB6wJmthiXZpIpuWJruFO7BOqXWqO0gXrG8FNA0KzqyRd
zvxjbxlAY1Q92UKs1OAOJrPwkmqptsmEOj4M0hBu1LlKHqVCV0GfKepnLwD7HHSZMF6XVtbBysz0
mDS58QokOtsjkMnfpKY1X4t0xWKTNAaUp0ZpEB+BY2oiM/9icHcNeCa0TWn2ZO3Dehgku+vBb5py
39+tSIhch7zaJLgHgkS1OHCmhJQHLQ3dcLrDbDH0JKqjgDLYCAXM5VLttKvIZuW51gBLJp3OR6Fq
TeMD2Q1PtaCX2Bq6e2B0bMdCx3gVgQCUM031NO4yX+zX9JRbbUT8WJKiszhT8E0qnpm412uo92MV
TTah8dkvi0H47jNzvMDONQ5RWsSpO7WidAQjnnELkM8hmq8K9xVnEXmr1iVNzRBBw7FXxQgjzGz6
lIOsCzIT9MNxAwzD6VpposxslcVhkU3loPZQ7l0LRSk9KpHlPRikgh42D0o2uplRsyUp5aYMMm7P
1h6UxfqxSi0zHo2m1+ehqeJd1YfjyM2TS+pGSmWFRFJf4w4jEEOgvV96MMQaRboe1S8k4zPVaEpf
Yj7oP9kwRe88vyymQPjIF3VMgeyBXxPpLuCiQENequUkaNX0MkGDQfobi0yQha2uQToWK1KEQhsr
fmlOsMQks8+qk0z/cSCli7g1CJE6hizyc6+gv80pJ60iSGp7FbToca1/lOE3z8hxZRpm6vGAaNHH
OlaOiugJuBA1xCRrPodZ9TWAf6GWO5KWE2GtTh15xql7bOtn9GVj9GhgDWuTfY8mHgrPpp53i/HV
xVdJTnjHWU5Y5W5GznwdjxD7T0n70NWPlaVvLL39jOXBmdi9s/JRB/N4X1ATqDaTiHoYBMywYCdr
LjxT26XJX+C9PpEn5Lgt7bS0vjW19mS0ebCUrRNGtI/Xz8YMMjyEIDUNWxTK90rsXlsVKdnQ39ps
gsWfLtZWKEApm+DACOPmBLnFInwUE7zRel0nldMrSXjo5eExz8INqGdPF2ryRCklWlWavuR5at2w
XIynrG+arz7Hb8d724Qh+8HNQ+w5Ns5yLJTk6rts13eLeAibZA2m2OSVgQ2UBKnGKFBRpgpdfxkb
K1qbGzj0/EeiDqTTgfUH/TASSi7IAxR5+G7inXLrxCDgOV1qFkBnMFDpTDhrOm1+MZXh0hckagFS
W9ch05n/ISKHMLtdkFCSzcYbwYx7ZUQPvRhJbj+tEA1XZvS0Krfo7jPlQOyNorJRP0cNyuipRoNk
CJCsmXyJN+GiNk7VC+M16sL+MmLEBhvDUmOYuaf3HZ933dMpK5vGq0oFS4i6/OiRl9E56aB+T/go
Q7Fj1KyKmyfMG8e5Uh+qeLZ2llJea3XSqcQyGFROoNaGaXxls/rer5ZE7TQKhHQ9jRbBw1BZmbNg
hg3312I3VaK5Q8tqnyUqRGO2DbmCprDmHdBarOgJI1n2IDDho8ZMYZazwZteGV7wcra2xlyRj0SP
QLKVxvfu0MDZYiJXq4yMvc2K5K4T4fLfJQBDQf5WghVa6Up1M0ycrAo0YTsyODjUhfFjZSG2sxqC
sRGmIuDLkBJNqcmBOCnQbi3xA7OlQusQWPXQA4fT8pAcu8BMTFNkHXNTQHPHptderXjWzvPcGAOH
sbn7NoXBeNAg3u8Fc1RAV4baC1MuK2lktluHhQ33dY7a7IdY4mGK1kn96AB/7WGLWDabOdLlgt4W
gCrq/InquYTIKWa8YSjDQUcZzvRuqAvQ+USBfSTIgNHrV1E6K73AwWCIS148fag/TZVccUcV+kZX
k/unJmtoz8bwnt+QwtBpqUx/Qa5KrzVzr+6khNkW5JL5Y2j08Fi3en+b7gJDs6jzl6y8zzCIg3wQ
F6VMOOMsrcvdn7LflDr+tLzUBXseYzjHVmO+jFW3PgoIwhnvLFpjq6ir+kQzwmIABA4300sYWEY9
BcaMHnX2o7GquhMc4+m1XZFFQR8WmM0pUCmugcyief/5YbRJSQhMm6GQaSvKUS96sSAyJQY3oqXk
LDJWu2UzJr9CD0XJIYfTWrrqWpQeVgjBaTVDeB+N0PgS+2r046zgqNPq4ro1654tvWFU5eMqWKh0
RWMqmaGUtJ1Ujfk2zFLWolqgvrbgeYdt2nQEYKzKyJm86rXjbK485rKcMhE2qVXjG4I5+RCuEejI
5rghSW56+oJBlvHE0C/jJcKDx3NcKonMTBqGstSsui1x1qdOhM5ehO3wbVbSGoTSOjtC069fohzX
HBZXudjnHf3Zluk9+H4x8mBkGdpRUglMFubIqPX92IOlgCkqibmns1xkyhuwo84thiX/5jSVHPjQ
SAzwsjtLg5he6mKw9sVS0kCZpmH5NOd0OajTAvMtZnF1O5l2x1rBk+uG0PCaSZ0fmTdSd6sRM/dp
ENRfF42GLF6C8VlVF+2ryxaD8DP5ToVP56CbA80WnCrOkqa13wiN6EeiWk/b0EipJWqL0Z2jbspM
BN0F0pHIHISnpKIFhy9lGNyE7OhgszEdv8fBEk+12YGnLmZl9AxdiSBrho2BLqdStpGa8R2grSpd
uVkniDZLFj5oHBFqB6JeESRr223kBtKop0VRF3nR2FrcrsZi3ltpQ3yTsjm7TxulZPgjo0BZ15Pz
uPYVLzDaFGJgTA3zJEmFijbLR8j85nlOQSOrGrOAKd7VPl2YcwCIa0e/ZyNlzDE1k4/OrIs6ByW5
jVz6OzwJolAzZhtjyhhRFIkVD9VeUWJYjVrVHnMoNn41GAzGcs56G5AVV/xIjXn7vb73P6p0/msM
7X+Es/1/kVVLqOK/r3D+7zLC9Zv/U4lT4k/8F9JB/s26UxsYX+f/KElT0/87sFZXflNl5iMgNBiU
/jWDwuh/IR3M3zRLk2HlwMkBsyX+UeSUzN+IClgaHQKDBr75P0I68Df9qTt0b5loCgQJUWK2/pcw
FV7noht0Yg4TIj38KnjRPMn8YUZ+3bym874Mg4Z3NUO4HCnolPWHaQzJqzyKHrYB8onLjEO694ti
x2GOwuD3DGqnsi66EiBXQGAFZzuWToXy0JpbS+Sh9pfaUeDi906GJ6zQduMcaF3FG2NmPhD2o6MH
ceeqOV3nLZPi3NqssOzdY362MND2VbAib3ktsk02f7TkNUFCa7uk9paN6STfBa9T19wRZ6KNPvBP
Nt1DekwdTr0WhTfT6Q9Emu0mKDYy/6L9TD4wZTisFz721SB1qEKU2+YqvBoSrbrFW4LJTtF82Iz5
tT8t/lQ82tNHRmg48ljoGYaYH0Dlv4bb5W11iltOyH71llvjZrfq0Hr6ZfiEaDlXJxwwLDJTH+Be
6O4GAjJlORtpzpAPIurln3evCwcu69CM51x0mydkE+te+GEGOt1C0zVj3Ab24jZvgnyGc/+6uCFV
Sc0LM39VtxOWBlxe4kFCq4DQJ3oznYEw6AZcW5CpDNG71OM0fSdQaPXmTW9ryZYp5XxxQjxphjN9
Kt/jafwmKtC1G5SN+uPk1qdEcVskpO7kz153q1vSv3b5GD2Zz81D6quodu5D9KSmc89ya3YTjPuN
dlkGebfHTuL0H6HmqEkgZEer3ImzM3SfcFYzh1SxtZeyb7QSBcPz9PxRVbqxiw81d5Tr8jQ8MIl+
LSYHgl63hSUsHSqJE/z3ykeetEc1Dnr54U7ISqNdL2GLONUIQCfVM9MDYHvTrm6c04sAIfdaB5nM
2LCdHZp2o5dPIEYxSCKrYQZRWVz237FwUd6J+JVeLN9Uhq9al+lRjZ1kVPgqTmwkm17b0Oo/sJ9W
mRJzQM2m9XXRtymoILepNmgTlK/EV4DiVX66WQBNJqmdvSZnK1i2xRm1glM/SM+E6abRaR/KL/Ug
bKuzum8Ul7D5o2xtaUQ/4IlcHXP2l9zX3iVcPw/doTqMOKpUn6p6diClVtwih1S0X7vKBe6+5FXn
+dl81P3+CZmGyJnZTU+mGx0o1esX/GOFuQ0/JS/2LJS3PBSqbX01EwmfVTlJxWGsn8rk0pEaFXiY
/uHFePlb5+Qf4S6/Bjd5x9FEgX5HzgmnrPVL3Kdhw2dJkqAwOnW/HfvNfXSKAG7w7y/zK4Ty/i61
FLYkLIA0As1f81RL1zAqL3MCnhzhsdNt3SkeqmO5zwJU4c9oO9kJAta4f9Tn9Anc2eTof9WB/HOP
k5+B/B55clORiMf+c0c10lKCDBMs7/Ig+SpPWkJ4XnLeZFu03f8gVXFvDf/RqyK7fv+dgavpKqQW
6J+/tI4jE+LuaHE9Orgyc6WEu1JX8BhBJmrzqfwHMdw/5WN/veT9I/iHbrU2jsU63C+Zblf9agCu
Ul0T5L8nJUzt/ydXJBf2L35NYlqKeV9NUYn+ek1V6hstbRgsD+jRctwNK2r9p2o9RtXuHrFuyzc9
WCmvuMkV8+/sUzHx9dJbeILX6bEIPRQxtXpZvTmIvciV0XXZ8kn4mX6lXnZjNtovd/1xDMS94FL4
2EHiw45SBsyN8C0y/f848bgD8LYV8SJ3Pgml1dgk+t5K3pUIRdY1X16L6WehfMSA0WegANZ1HF/i
HFsbhOpNmnpddXnNx4W4K8eOF6yv7FNZIKeKl3v1NVQ/5/ZVEp9FKODm+LymgYlShJJHu5VgxzlV
fuYYw4Rs4oZk9t2RaoeT9X6k04b6qUV76OpxiORbLXZDQuScRpDa8aKq3qT0PYLDMRbnbjpoKj9C
eRWiHUsIwPS42GSMutoQQVpfxnXVsCxOhSdHoOzpZ94ykYMJoygMkgr0PvapsXFXQLNlYKWHInH0
9keJsMLE75Cod4lvQ8X8IlqPs0orc24cnVbFYkZOGGPa6um2SFhTcD+TdcvMB7PZUZAF8sRZpSqO
uPQKP+L0j8p8KfEvMYUnEQgUvrXYqUKGYJ3xuXfmryK22/fGtPNg2K284b7R/MXxlQKC9aZ7I71R
h+Uw7zYiRQ4n4bvsd1N5UgZcQa89/aYR1ojf7DOb+J3wMSqUaoMl2ySyarPqsw4xZ7nLGqcuHVF9
/xnOh7q6RsJepWpbO6M/n++HamzAtlr8PmxXeDqD466avYQAbvtd17OBWLudWb8MzlA/g1e+WvUx
E4Me/5hjfWbSRhocTYJezj9CIfzUMnQzBMJVfmMc0S82aM8tu9nHRwzzJ2HT7CHbS6Wff6F92ybX
4rv6oFkbM/De7SZvPgy84dj6NIXdeSq8ImatX9BN+itu8J3qQeLBScqzovlE6N/q291V+silK3u9
SY/0Fuz75glLcvhUDD/E+SmHI2ihHj4YQyB60xECDuPKXr3tX41P0TP2yrCjuEjjadozSO/gPX1n
C0KPctN/Sj6J9haS5fUebdG6bfi0OFitZahOttG5MtvLOytXZq7/ujL0suEBQ5s+ngQyoTVAfI+z
eBpfm+kgs6jROt6EzkJq03AkHKMs2J+UagnKgFjunbhkgqTb5FslOyQK32IB/B4S83U5En6twUiJ
WH1s2BUdXma3ekMp5UDJeO2UJ9Q0JaqkgNSIfF3fFqpbzE2AjYiv+jF/CrmF6Du7cH5VoO4fZPga
wZtpk7tD4Y19gPFI424qf8+L61COlnMubEFF8N3oFH1+DoBK7prlzTI+qYy4v4rv6AEZVbx/BbxW
2pvUnCPRG+QjR9+O2R1gwaO/eCGILRGk4l6pz6bwoqcvsxEknNajt3HYqIM/GgeKkIQFktifU/au
LQjiZssjfbdgAuR5a5+JNALlZ9uSOnLLDc9rlIc3AaS62M13E3qlsFtEoC0Of1X2A6AJX2LIZpG6
23rLPprv5DrfDPjRvAtyWwN+8gkpIr0Vp/rnGtvs6dL4ranYVbk6vxbFkc6b2UU9az5972xPjYdh
/4aOXHrQSxc+i8Jblg/E8ClsZ48YWjmfS4EuOspjAqjoc/hevJoWO9UjzYbqFPVULh1dONDQYQOT
0JtiREykh7pHB11WipOHHxni1Ix312ov0HPKn2jUirdp/DCMDSC2iHQBSU/RtoYz22SYP+TjZQ8q
SPegsnQam0lHzmyLTnfKPCGy9bdhvn/jACju8q/vWXFi8SQqO2TEGabK23DiBe+0e+tJlfmhfIUu
ynjKe7w/toG+/dY880v1h45nhoEnQ91ATxKoPDJvELMzpYRty+93lJ1z5yC4xp5WorjrNuC/zEDx
+wst2jgKpgw21nHQfCS2z1Bg8E6F65nCU/fAF794OgwUp03vi4H+kSdeC5xF89LkSlk0Z4ibD46i
SH8KtaO+HiIVYG6b+V1yLsh1CMJVUU7QdCghLxcp86Nsl7HV16f33o2QkWTSmZMeEwtmCYqPio1T
Ta5rJlu+Fg3TiI1AHNQLz1ZSuyneOHcw7DTyaI7S1QkXgXIre2qfgKxVnoFdqXyM7tTcuVXJulvT
MzPK5VueXrvhmnev+uwZQiC+0wJSkvcUkvZ7jYSWZ1/RPcxpgeGTmW2dCJoR5j1eT7Zp0jOCMbvv
WBdzH8QURWTRy+ItEKZuX1RIKF6bhsVXS31J+07RTqqbmCFQtBx4E/3cRWDkFK1TQr5QvSE+Ex7j
Ph5/kqKoIHKRPaG1uzji3nAtUrlse/axlwYqAdrpw8w3+jOsmJjDsK0cLIAnXvzGDD3YkC3T9Hw8
CWKj7YpbhMbjz9qPf04nQtMJ99q67R7AhjnLm1Vz4rIzL4l34RuAG09mJIfuxYRgixYqQRg2+Nc+
uwnV5n4w3zQBdyzD+qFLk12xbml2NrpHsz40eVCa1zbiXHRShcuKwrO6ULSWUefSTfvJqkNenaXB
+kS0sQBb8RZmJKbk2FpblhGNsdwiPMnSjcj15BndZlrOnbZn9wBpnVcI6DVj8UPrZUBw+gjaQioQ
wpFef7QGSGI7EKN7k8l9bpHWtXgWeA2OJivP8j4iRax/0lSDTVNvupJ7hsfOpTzAm4jyFvanpLcp
JPQVz6wdp4EQ7xHLdNtCfosSDucZAregGFERB9hIWNRQSXeZ18sOWy8128i/j/MXQTPxVnDJoE5s
/HonnQLdYluBzA6j7zaZPtIhMHI/1Sl/2DqYGoN+R3PVNopPEvNeLlD8eZsOnCRrpi5tev5+tV2v
GDETWHO2ysaXLQAnrfhZd8MtPno3fwYrk57NNzrMsdtu5j3ORPQcjsn3OfmSw7zjafJlX3gvbkxc
xN7gqj4Eo0AzHUwYtrrnEOnkQcvEPiVrV9lmfo5L5AO8Davd1dzm++mz3ZBhsufn9oPH1kvIyLe2
SATiyjHvqtwvx4/HxqB1Jpyy/rLRfWK/Tr4prxMLxG56nT3KvZ5wpE7DfQ7cUAg6V/Q7v9je/wUN
ksVl8pfklt3duCMcY1e5fRA+dtv6myO8V37L28V8otQS8I1eIKlwSxJVsPXBqV8SmC4bWDMJFIfd
Kt+M8OXOzaPAiYKluqjipUX9QQFYocPG5hCdIZwrW1cchLcWq61hx4TtE35K2Sepzcc95I5Z+lSM
lqdoJyjBXevZMqE25bzdKHBDOBIrmLZMkonHWMdfi6E0oplxH2LzEchm8L4eOvkbQF7rmnh2P+cf
64PceTXNUbaeY7YbrZOhZL782CinjE3obD6k9W62/GkJ1AneqJP3ngLQJt+xgefmqXpf/LrPDhuM
TrPbbbbzuq1yh/qTK8Al3NLDtjwZFhQFaCd+mb6oHyHvEbeJsZ29kIpVQf3ZIeoCFYKFkHpM55X8
GIzmODCciqhwegDBb52r7ebN6FA2k3TaXbtF30zTHlGzg3I0soVlM1dfZnWc6ts6PXWw83rmhfcU
X2rJMQ9RTo+6fWRkJF9pyv7of1RfQMOCXgoS44dMfUqmVJZcjeHDYtMf9Y07gxGLSMekw5PCeHp5
HmgSlTz6YhCnLwYnBGFxySgI2i5kQ6AIB3PiRl+hxAbqQWyOghhUarnVs3fZ2I5UWxYKRJt1KsiL
cbsgvR/C3Zzu2uXcs3iLS+lA8jaOK+A6t3d0f7i0x3qX+YjhD8OZJQICKKUbXpfzD+tk3gz+fmcu
L9H8GPJLcG9Dbmuf1eX3Jw1ilnrgZKKzSxyv5iMJKJTsADhElN2QRJn5v/BI842+FyOdQrc7Qj2i
LrK3nOoV9t+OeJjyvjrlKdl2v1cQ7MFfHZUNNQfs1KuZFNxg79lRfXuiMOWPATG3AOl9z1M5ciSx
9Yu4rQ7GybxMJAX20oZXlKtcmbqOPOmkBfw4s+bnFdMzOw08pyvHXkuH1KsJkLkr70NOQxojiTwZ
tW1K32iArhIVt8XRRI+HwZ0eExpRtCd5jBuVn0oOXToJy0VtNip1n3SHtPdAn/xFSd2l2jTrjzXa
LtmDLND/2aV0NoM6CX2DVayHgLK4BafjbfESZ6j2rhAjgepQV8RF037zUrCXTbLSuoOWxKbZk+MP
pLHQR0dmojam8YAXKaoeFPWWwfiLrMmhSYW03WEInnPij0y8hBrZB9AkrlWlmL2ojz7kytuCNQSd
9uf4zBuppfZVedgII/YQimdo+8zk/abv6zowWn+lAGZuByMY4TZ+m8a2JBojkfgIestdOMxkjxCC
+PxZrObVjlVeH2zyKl5xnclGYq+x6Alsw1CisXxw6pxeUgu0pEN1gKVX2lPGXmHDOHL51UlPUfvS
x99x9xELI/8Vp9tbiLRW+9L6Hy3VcS19iVufpjZ/oz4FbAYLEEjN7CdgajntcOylooB9eHtnzCRv
quL2oVMNbq1shdwrG8TsB6v3Z0d+tZKNPD1O+qaJ/g9757EbObpt6XfpOQ/oDXDRgwia8CHvJoSk
zKT3nk/fH7NO95VCeVN9hw30rJBVlYxg/GbvtZd5leqWW2kftbsOqC99bbVVKm4SjxZoN7ntA8FO
/b6yWdhbgdNr578PxkbV36Sb8nFwU25wgpRWVb+pBCD1FXB0TqLyAwiz1RFuvc7iPcB62NM5BE4m
bAU4LclxxiexY8JN/rZHjCh0YcuLwd8Fx2y9Wj6P5a0RXZelkyxTbpuBcFPcTSY+cD9KGLCcdgzj
VnpyQOVikJstr2avs0U7Yx2Zpw56tLlZ4NvqkQu+qAl0e8tE0NtZ3NWBvE/YxirDwYW1VJJZCQ4e
28aNfpbW8UrGDJLTEltIBHVO+Erg8ZrtbGuetkuxT4RAtRofIffbgrTjbiaGflnRNjAt7grEvFck
3UX0x0RnEas9Y8DG/jaIXIh+KDVHBQZzoWutmQ3uYPIsgS49IDfNnaatkh2HMf+p7hLum6Ug4wSI
Af3+qqcXrr5sPd83yiHpvOJuXTcHWXVyaQc3tIY10cEKhgmaoToevMLjJ+DkFK0dIxjuHiu30zP7
BJ9fUtB5Vy11IUfqAogMe16/ydroTWJl9A1oiWO+xT4frMOclO0Z3ze0IncKjvVQaoBgutUr84Ue
Dw1SRa/kDbrWO3jSb9xoa+Hnom9e3j9hzFdCdxjzB3Plr0T6LfR9+RpjRrewQYnYg+gBvcG6X4Rh
qelAPU/BFs0tWr1XXMseS6enE9fuMVmVXlIglNlVkk1QnqOAcM14zZcLKADLExCWREu/Dq5AteW7
fjc9kUV8EzrCVRN4ChcaXSXYOXDPvObQuxYlhKgK3BNlMYB9V9PvIOMFjr2ETz/iihdwraAEuCW1
BclmNir0g7zrD8scouD3oQPdpC4UV2eiSqAmc+fdEuEEPfy2ecy+08dpf0KOEefKzORME7XRhRZn
VvRu7nMgTuDLaU1LxyYBXwjXuHpobnfEd5L1b2KayUcj4q7Pr1jqS65L/uKvQOc2Sw85PICQ7lHt
wyNbBWewDQDRzjGJzQnA3CWvO3RufFK49ri1+bvZNd99ld/eAV/e6n9+Fe1CQIFR01yqHV8lp0Td
ydfltofRYnlLXgtl4nbez+4i+Q1d1fbPyyzAd0M3wS0Om+C9uhK3y5Klnf0NWIxX2jbY9o5GReDz
p8vYQz4DVXB9tOv2njXOXtDfho1xqPl5Ojqwb+WLfwSgP3ylCzVdmQotKs/fAPSCLEPK8P5vZhiX
wRC/8XyDoTFjYWB9xbxYkKWElniM62WGQaXJV7QhY1FOtbwazoHuPNF8fjM3+dPK+/jMRVX1AdBX
xbDqxQVcX3ToXQCh9RZ9ZLGjle2vQvqZ1sFvCq4xiIsDYdA1F5x1l9Pm63ye79Tq2lcVFxGvsiYZ
BiMjtM4XQkKzLzGpwf/GVo/VL/BA3C4VN3MUOqhH6nhWfZhswoec44nw+Edzq+KaicksdpIuDswI
adJfdB3BXfwqHKtt5lIZPLXZ2brFC1Ph6thCYgMwFj3jPT6oG8HWAUpWaAiYnL1odyqOHwQk0jE8
Mkv7bncwyP/DocNkCAIAKZd4vV/sdL9IigHH28ViwO2oMOg93sfn/l3mrFOcnCplWgnnZcAAVe1B
IVcFF8w9cwx8B8cVqBYcordFgLxfMhrfRFxOpRs/pnZ3hGylgtgc5LtqWBk34ALDk6ysq4MuwiKu
bQbvMUGUqznf5680agSx6leZZ2wwcd9Ux4wulZteu/EZA99Lb4M3bubNeEh2lqPeavJmPmXH7JoY
VoFmwkzBKfCjtuGiRlfxifpKQ4cArLYethTbXArxMmqxY4eeZituCowGGBRvszeRavmEXyzN+ZaS
a6B+rr0+2OUE9bkcgB2yKlsmItobmRg4yo5/v4QM+LeCBwJ8Ejz/zM054M8Km4W7H992+DIgwA6/
4YmgrfvITVzLHq6158xYlUfhGG6WzwHNIM/OIgSA8j0SsXMJbtXJnp//vqcWCduXi+XDb3wp/fWj
NOnbiN9Y9YYHca076rWyZSa8EuxkFf1aLE8asLWBsLxmza8mP8O/h88QACbgPOZyVx/S+2/X3h+3
OlI5nSQyJHiX7pJT1QdNm8mE87kppt2AR+ayuB5UnIJEezyGzreni/GnEaXx4ZkXx4vhSzhHd5Jq
h+yxB93pgDbDbX0YdsZVsQnMtXU7OAozp1/ttn5f2owAX2aM8KlH6/VIXMG08m+gzqrOAKvBsBd8
aAHsllFnesUo3wGJ9e+Gq+kKr+PyAcEGw97kejr2d/F78gLSRsdo3rYPtPkGtGuoG9i3psQDrECe
XOpobYUt/0G9YvNkx+RavQp2o7JVCnvcy1f4/8dXzQnW2Tr5SRMH8u4xmll3bnCHg5ciefkN6QkK
G2jwBme2q+txDzMjtpUD2COcho4qHJnEc+P6t/pBf563xn7BMKXHet+9LoSMxoWbme5LfA1c0w2u
iHuuAq/f0fWDNOk4Ku+Ut54LDx7qdftIvT6fJncBobYaaM9SDYLYHLkV7X7DiU1V6bY3uMIfgHd1
B7/1Y+6VKMGThwRjXA5y9HDsJIdW56rbq9HvFVe4qSddIWAR3PJEfAL7QvTXwg7o0tY5eU/+KrNz
qDK1hcujjbAvkDzKahfgtzu0ju5iasvHfZoOYOhvLXj31UKIsHY1f0MIZH4OaI+xFXGyB+VsbQaA
LQC/Y/EQPPjH9K5zMCm/AjDYW1vMzj11F/zSOL8cbeA0LvCUis6GDe3olB/YvYTCLCUsUPb3SXN/
WrYmeYcqoYcmhdnFTTwnk1hVockpTRW2SPYh1zINXQfM8iOb3nv4Ryv8X7qv4u/6h0Pj4yMvdgr6
86xqUd8RO/CUa+sk3QFDGf5uEZn0nBPjxvwB7DKV7qSQy3Dr5z/r5F6ejvkk2ZIr2Viayethdnzx
jvfLnRm9+rBGnfLOqGx9R8913+4VUp+0FUmkdbEeCltuVwzHtzO2uVimSyuFYeSzAJHTae/GH/KD
8jTRkkRHsJ1iAodepTsaZMIkPKxkLDe8tdbpQ3quNwyB2IcdgO+MZfkeiw4GemjulqlA50TRGpQZ
khUIszO9Rm8KSUJwmG3sH15asGTioQkZ8dQXVG68b8ZiNn+7chAfihtmgMQEjE94GTH6I8ODOGNQ
qX22Y7cy9dgo04Lw1dG2nWgdFpbo5EJ6EZWVKK0YliH+gj0ln6aKgHa6t5Z9JkD9cTrNKa7qU8iJ
AIBXrxBM3E7wn3nXqBB3qrmx5jPmSRwh8SN9Sa/b/L0tu4fmZ/YEa41+NVJPovooaB7tnbbh99pm
JwF67h2EtmeoTRFe86floIcO4kUHPKMHgptXEdw7QlolR66dtAQF20C5TWe40Vv4WjnUrAPHSveu
YVT0KzKc7r16p/4vQBU5p3Jhj2rOQtVmhyLdlJFBZHf5A8K+s3rLSUiERQ2LgeseFSgafyQpMshN
m6zSF+hTcArAdbVf8io7hy+4vZ90y6uSAx3xwpQRfzRH4ZQ9MXthck7AC3wwwJMIpvM6fczhDIZr
+R1b/8zWXhma6MwWkzeCA3YhXfgyOw1/tglIlieRLs7snylReMd0r+cTMejfLtUB2YoH2W3X6fWw
CR7HB4Jg4pOI+S4X+1l0+YeNicIET53xUAy87HwzxnaxgbB1VZ0CerTALgG7TBdScHhv/VgKCuUM
lNHE5z7YqOUO7nRmuWPigGog6exW5hmwzgnO3yUpKwtn8rLtMXVoOLom6soXS6FClGQkyfgB4Ti7
FWhg9uav+Ulx1XsMHexxm+3MLdkum8Dhi7i1uKIaG3HGoNd3ydmgPLH4YMZrcUv3DrOBKstuY9Ry
bJtvypOvJ42O5SUUU2xg4Bv/vrM/lPxtXVqZHLN0xnfT83eW6++WdgyhoocziQdQVHk3THR/oV8E
4CjeF2wAc7/FqfGY2cOGtHi4HL1b28hM8R765iyUvvuASyHz4QP2fjzGMZJIW8MrZqXA7PR3jefb
NTuE5cxrUxywo7fv3swf2E06qWlLRisvRiUC6vOD04rqqAx4M8ZtcKO50sa0+5369I8jxndL5osv
3eJJ++Fpl1YDmRmJE574nPgunsk7/QapMS0K3inNvAp4x7+tYqxXi63ujq8jFz3yLBofjzpq6XO/
+0QL+fhiES+faCEFszJE/vHz9yerfUoCA3bXfGvdau/oneIrRpfDL+bOMGhJx4W68d67swuNoN0u
wdrjFoWtx6gfnEJylVuKjBsUOei2bhYuS/BSbmDKPnQudYe1Y5wAvXQ+EQwtwFgUrsmcmh4Xyhpq
fBwBCBACpyP3feFngvYuVMc7ouGpE+Zb7ZaFtwNNWrys4Qysv7ML1b4W7pAH8XnHOxuf7i8EviTM
50EpuYMjCMvwgVXRETbM0re5q5EF9VhgE2uctI12IA2KxVHZ7cO4k35ZzuDl5xB1xlrxNMc843dD
UW1hcDrvGNxt6Y7QRGzMkwb9c30cr+Jt8ThsKuObrfPbzO3zMbTQH5dzSNRIIL90W0UkOSfIcP6B
EAjl/RH9auEEKVfju38TbsvtvG2xmqS3Oyws5/Y87iuPDvr3rOqR4HCnxbU/WheH7H4Ao99rNxI7
D9IxldxjcsSq0aXavWZMl5Qgk5Rmyio/4NtoqzdLXmZi5z8BgG+C2+ybKFn8y78sTxMHkIVOSmLz
4tHxeXnqaqdXgV4xkN51znwYCLY6mF5XeIu/UQ1uSB0BTEIR3t2U5ibGeAkaKDE5ro9nqAHwBMXC
bV7qO5KO3Iwu9a6512AMLVWn702n7rViHrAFcXPUl8CFcLQzj70tOg245kp5Qohvh1fyDpFyt17a
OGs/GPsUbPQO6s5ReQJJCID6fa/yIq+8rW2GXqRmZ05ys+zm7CawFYbn8vXS++lUS/G2E88LG9FJ
FitVWOimp4LxzVDelpTtLYRxiEL8gnZZOSaWzDXFXn7VX/nitrT5bTP4hLC5Ykhbdvis/jKPzDdm
e8mLY4T/kNxQFyzBzJDWweQAr+bN8nsuvUm5Ma5nZ76n9AmuyhPj1WAXeMbC4i4f/VsibERX8Azg
7RfDawMXIRvcCi8Hv3Xr3XiNj5ZjYqbjUWS8Lx1kxTlAVhVV2OxUt6TkBA600HV3UI5l7rT72hls
6SFi5K2sLS9Yp8zZl3uxWcdPlbd4kEEpWJU3i+HqaK2VxtXW5Uve2QvTQoLQ+GbcTy7+/LWnvE6Q
RtbGdrHUFWyoTPvGBhuHbYSForohfM0bd1gJeNa2ulP3RQuuONmmC2eQ4Wa4WYig05vpwAsj4OcQ
BqvoftwtqfXKCaGoHacUWivziVPJDJ1lXG666UvOUccMAb6ro3V2u6dEs6OrzPQYIURr6YjfB1uj
PvVHwcYzLoNoFK9be9oQzwaoh1T9o8Haf0uAc4ze66IpfrX/8UlP8z//45MG5/+1kNUlmPK/FuIs
yaqvP4rmo9fQ8n/8W4ijWahtqLxE+R+tzXLh/1uIw7+iUjORvxgSNj/YBv0fHY7yLwVvEqjq3AVg
FxbHzP+OVlX+9TubER77EtKIyOe/Yzb0xYGLztLSf+OAyvI3XmKBQ5alM0mcwjo80JQFN/0WOkHi
MBjyb1W37Omtv4sYQWZ0cYj+fqiBW5okLi7/5sUh2uq+1MWzJuC7yHhX0hFiJ23n+sTi4RHCfJkp
Zn4Uhop07Fb0rBBxSrpjUOJim0HTba7M1iCB6EZGzSFet2bi5VW30zrYkuVRjXZa5WOfSUtRQlDU
m3pd58dRuRr65HXCL8CvoAWn8GfJY2ss/wa7p10fmK+WmnBSlz3xUbAqR5Ph1VU4qk6sF7bV+Z7e
jJQEeUn6VgWTMMI4RVvPcb8qRAgHZFdFcmmHs7Dt4R13S4bgLHlVz4GK4BFvhpVq6hOjVBnSbU1q
artWIIQh/NumA+k5MDaGDkIN7iPKRBiy3O4MIXPLGiq1KrpyeIojAMRQvA/whLXOuZJuJmE7Q4ec
xdlRp9eAjZ8hQChxqugYy441+qF+oJN/jJHPN7igGNE+QhdeKgpHu5Gem9w1q6eahgthK42b6KgR
844KkZM83vVleK+VYB0E+NRhdBdVllv4Aq7x/Ur1jZ2ZgDMFUO58AkxMDiDoY32g7yx4eWOi2Srp
hHW5wQPmXpvyl1gtr8dcvRMGNMMygXwoW3+EY/aLigE14USQhlqtcgGWL2Y71yydxMPPaCtX+q86
kSj4MUxRIKv4BTyeMGAcbCCRz2QWBUZrYcbCLWB7p1sUxLak/Rjl2TW5VNImdZsCQWkEiXiZ3orM
dOfrdpqfS+lunPutJEOy1B/bhRMy52udRTS+tfOPHBiQkM8ba9Bfg9nA8QdoD0sU61r00Y4FrtSN
LxIwuj+9xOhNJdLhQkTUCj4Hza9yDnd6A3dTrG4KcOCeOzxaMj4jcHdYjIKirpqmdeVm3krKmVJ9
FXTwvELLiXhY6I9bGWbX1GyrmkgCfz8NElmKuJXWb0EdHJNWu5sNCO0i8v0xGa8lLTuoRS/YskkF
L/aNW4r1MWyH6waae6cjK7eK6qZprRdBV+1CgXirGCc/qbYFgiKl0LckLJ2jcThbIp/LYDSRlDZC
2K1kmXvK1nVqBVdqP9/MgXETDojaunaFHNduE32r5YljBtmrEEFoJgGzDm99RX/tZd3zI1zG2s5L
FOMNWfPVyCdVNPyOCvk9LKgkZGmHVRKutcWh0NQT5i92Uje/phaHyql5wgsNNbh+NfgBMX/JXg+x
8BJ3aXuTSdMRz5B9LCJgnsvFV2GE1IoLVNADMlO59z4rJ/Jq0/zRVMJBkJR3rRAPxhyQg4NbFa2u
MdROFqAiaA2NY8ci7yvFjtV8DWtYhX3qlV19GizTHTTFHcoMrthJNQmPHZMXKwLxxFjVFAICzNXi
p0QwME5ob7Q4J8xiHVXGSsFwsGm4rqGeTInpVb5yTBIYiR/unqt/yuy/aZ2WoxVHY03TDVPkdVy0
j900yUKniMHvWRqMWY/C322/RSe/1MH07qKooQMlltlkRnaBTra11XVVUATMF9qtFBzUa99bZtah
/R5tZ8oj3G1X+UrY5TPhW991yZdjhOXpi/BI1HUFZF9dmsgP3Xkd4AQchjLuzEDkWv3W4/bw+z3+
/2rmf1Aw/KWauQt/khUfvmavnwqa5X/6d0FjyP/CLVxVyUgXDRkzRDr0fxc0pvgvFetCS1VMfDA1
Xf7PikY2/iUbskHTpCBGxmmUn+zfFY0s/osEFBE9MIg0NYEq/Xcqmt8d2If2E+NNmY+21EZEQX2N
VSnwwx1TrDbcqM9FyEOm/mjJU3vAlABGZw2AW1bZOoKXq1WtdPDLCq6HXtVXZqWk1y2+DsccS7Jd
zdHXKv0umZqDHpFmK8bhwxBYSIKiEUm7vniVSNmzmMzia6KG2f0440my0rA7sDU9D/dWXECB80l+
93yrtqDHMjrO5tz98AP9YctfQFXLFyb4CiANxSEmrpdbsSywYousinjisbL2eA75K2Gs6lXdJgbz
kdD5++OkRTr+EaJZHggwJXLOiBioi5cNfiwUZDQVTeLioCCuy9IALPVRk3VzAZaSz6CdefZMUakj
Kyrh0Grhq0nk0EmfDa+SiFfLW1dTq7Wq5EwPko0Wq89FmTpY297JY5USQKoMTiW2/QNS9bupa+5M
JG9GLZN2nVlkIpLenXXKrh7EN382yEmPi52m4lKXTcDzVCyAHFGq7hMDbxl08s2D1pR4tmBlh/lj
UziSDGtbaaH3CjUygF7V732rOuApBauUaEwDL51UYyYmhaaXDelBKox3P8ZeMYM/Kkz8d0nWJ7ei
haGOkFGhqr5k3eiLxwRB1tdzYhB6M6IdL9tFWy1QcNTmxHUytzAkBbwvFDMsVmJYzG7UEl8sWMw2
cN8jJ7LWxrNuBmgQ8rbZ9WN9zDtM4mq5msi9FCR7nNXqtdC0+EXGgxFNjw5PIIC5SrK4Ih/Jd0OA
MYEXJW3jexLT4HUeJMwpG8E8iHM4uJoyD04h1+22qszkzuwky26nKtsVo4AxlyX1p6JK0Ld8s3gW
19XPi4fDg6sJmwHAX4Pko89HN6Y0phUOYuT6UWLeK2U5uGZYbsO8ua81H+pQHftuYw65TUqzuutT
BaVQL6k/qbMw+WMq5uaNqCIsnP1NPg7amaKXXqHD220Iexv08NjMbcMG1TpX0/DMCPoyWJuTf5Bz
HwhQEA2FIqcID9rUPBJa9Kzk9XXcGj8mbBZXwZQ+hM3shPBDXH/EgGwYTH9jtkxV1enE8Ydp1kx3
QISpWJ0szbiFMvNWJUtucMW0pRVU+JVdD2YhwjEVoLRF/tRh1ZEyiUgGNA56Fpx1zXhWwkBdJT5U
jxmJMmqfwUyuRrPTtri+gxr17fCetCnz6lg2b0c8EOE4C6eJankIa2WHnY98i+XLdBuNoRKvRcrf
oxpQC+eNSQYG9cWTPCTARGnGLCPo3jEAWWLhiZvGkPm5k6pbsZI2+kAp31STq+hTcYdxA5K3ZehR
mccoxb4x7sSXLixjF5dEQmtxpddlyMql6h+KEA0R9/He0CDJSVkIIV4fYRcsUQY4QEheQUr4CvOw
eavGcXNuxB6DKZVVXFQlPlIaiepln4+7rCIiLzciQrQna6G2F8LaUgZIwFZ9llM/OvpS+pwEKZO/
AJZk5weEEidq4KolTL+6USacnaXE6xYWm9mW0a3fkwDS6tm2s/TWVmam1125qKLmXHNwl2MMif0Z
k7/8YdSR38nmmDzD10UsFc/yoWgD6ZT46DBypZ68Jiy2SSQT9h1GMLbLapv4ydtUyIZt4vRll1LJ
1uzNZzFEsA91p25iQti7+KkMErJnOZps0wzStTia6taoc+IKJ/OWSFPGVItTCyZL/s1ch8LGyChH
Lal5iyihbbljs5ZtbHi45K1Va9q2BgKHQumlc9yKzXMa4jfZ+OI7h2F/0IibOvXxnNqzheVBW6vF
i1BlvqfmFbLJXvhucvxlT3MhYOQh6VQFoKPLtf+xHNMq/HszsYWtKJ5zSO1LJHwJl9JMi3s14xga
smT794PkyyNxaVYNeIqihS0zfJLPj7TqMfYFmGOuIkwrPL9/RbmMdeqvuRZsy0QtkFnfBb5eQL8q
X1HmeeLiyWxxil1Q8CKTIFxlxsaixFtO0Qi5WGSE3bRFAn8slKu8S44ENDgBq+DvX/bLDW8AHmGV
InLpUjtdgs7NKGaTqCH0UHGY0CGwzu3NBKsh+C5Va3lrn2ong/pBWUp6BQLgl5s9n2WaQgHHiUJR
7TpH0CmeOkSdf/86Cxp28RiGGxbxK3BNqdIuv0+lTAaOXmWJwqlww3mfUjx1eoOmG8Q6cyvrrtMm
V8gJuqYzi810L0rFWcKQWQbnqAyDe017HMbim0jWS2CKn1hRZJnaBkRsWVwX3ZOAf8MgRJDA6A4R
DAEYiAXROE1EVl5R/ZQDXFbq6b6tSkbIeCoBOKWoMxZbKDk7hA1RQzqW2X1xxinuZtLnbSWC4JYN
I2s8ctV8nhm6il4fq17FOFGNvlkpl+PD39+Am0NjsQCwMYH5vC/SnpFe12ili6rhqu+JlGprGawb
gzNgciG9rho2J+Z9NMgVxgURYjqh+OZTfF2viqIz/mGt4njPS/38IeIOCywt0/GdVvWVNcAcnLay
+tBMP/6+kC5wxH++7IfnqJ+fEzQMn9ph+bLV04AnYZNirGjZUnWVDt9VLn96FqtDYnvggiSLF7uf
wt+XVJGl0Wjhaa7RzsFUNSM4BhJiSdghf/9qivX1uFFgYpPjp0iiQad18cBxTNpSljO4NlCBklWb
CsExmMzSTatlXxSnHt9ScCDqWFUHxJBm3CKEIcXVIDOPc6jbhpaSV1/cW10Z74O46fZJEoWeoBtv
WQd/pehE8xzmuLE2UYq81YRrX5rxTm5bjCzHGRLAqKc3iaCb93kfIFKJrB4+ZDhH0/2oV6WdREl/
EFoqYtVs8OK2ekxfTFhzSolCLBJVY8dBndlhIOeuiNfqhnSdniwri7xcTlMUA6rpSpUKeYMLr5w4
QY3+WhBbczXzu4opXDhkOz3MHutItI4UruJGhqIadLKH6xR7r2QYq5a3QzldjYXoDsS1q0rzYhTQ
/ZpsuDai9rpS+0PG/yHG+TUdweOgLXk6IoxQyK+CLDzhLYhTgE+dFCPLjLahot2bSno1ycXD2NVn
ltmNDzAU5CUmsUVxDED+VByQEZh0NyMMpSDVXnNJxO+nlTeJppHdle21YThFLWpdNTgJcbkOF//a
phwg+PbqvuzHN0OQn+pYb13SUiq7U+H3qBJxJVMkYvaGs+5qVqhQhFo2gSHBrIYetp0Sc6DEQ+op
Pgwdv5mfjAICil9Vz+aU7+G/60CxBRQfxRchs2K1w+xMyvs3TAWRUsmF3Vegy3N8SDsJBy3cqaPc
APdPNEJgS+GJZDw+iZ7TTM3q3QwNJManXp5gZaH8tlJMl/oihtiaYm1ajShoG9U8tXm+85tRX5GY
Pa96A0A/ySaINmUosLSqgzGIcAzpiqlUn9pQ+FGnuuwApz9Jk2aXbbKjVffyCWpvXkPwIXb0qjMw
NxcbpC4yiVHmc5XKrlLL6DXAmWvlVu4ip8CSIgnrvVQib1YU0PRBF65AkG7qRrDzSL5uKOnVzLgP
ygnRTgwZyRzH23ya93o/n5LAupetehMmGHZo/d2cocwRMLEearw1JWFbS5Uj57HT5hK87LZwRERs
c14gajTz9w4yTaanb2OlePqY7NMqxIiiIPguzgq7Gmksq+aqCNVfRak88bbPJia+I15/GEJvehk2
QspJHAzLsAMVcyzKzz4MKqlOwdFJa52z8jqRNBjHNW1LpP4gqGLNPb5NumFb1/pmWiYpatUdcPre
xJ1SrQMhctU4SuxeyB+CdNiQ/roTssaZhejWoiNUxvKlV+kyewVHKD/zd8Ekt5vItNaWMG6E0EBK
0wD0p3qwVSd/I8+UvYqZbUJ8Yow6ORo9TIpRNW90UhMmNd/lI1aQnXhXVgDQRemFVIIEZUU26QVX
sdG2rirUuCwW6c8q6veqWDmZJu/KxJJZIxJz1JLXWg8RUQ86RlFJLaM2ifXrvkH6rA8zdliStsUF
9hwn+ritGgO7FyHVnGRG2YjD7YgGNn7ItfHesFDV6212U3WJp/r6ez6OEeclO1BIkoYzIcYEAw3E
Om6L4jnq9fyhDubI7XrpV9/qCImtTMCrwQy3UcXYIIM5UspzsZ9q8YF+C46XidtCVUt470ZmeSw6
WF55PN0BnAjrWJMP8pjvG816nmLMvLDdDVa13B70TP4RBkWOpEgwVkrQ7tIq/tlmXNLV0KwjEyHl
PPqM4/yyOGLpjLOALmqbIiogG4ZB6qnV9Cttq31miXhZKMeqMu66vrtPtcUJWsJ4RuZ0gLOYkac8
Bsym4HRjOUwBoLh6lTJEz3RMv+sTf9NW7I37emA+Pai3Mqy8MIXSSWpFf64iEABtwr5uLIZXnHNv
gyU6Ih05HFIp6tdDGgpvfQ5ZLEpr/HOJZ+DfPQyTibl3rk03g1Ueq0l11RH7uL9fkX+6kS3qYV1a
bAQBvz7f/iHet02XhpUrjflWqkLbx2NEnpTziAB1yBPv74+Tlr/vc3FMVfjheUCiH7ucWTMs0uR4
XhfqmDZcJQATWfAUjc9ajzWAEJ9pOY9p3a3i8uW//2yuI4mJMDAfqTAXZZ0V64OFCJsEq5K2vi/3
YExusiAEBTOnCAd3wg5gQeerSsLrqWyf//4Blkrq83fnsTKzWtoe9Wu7NbeVpGaiDqqiiatWfVH6
m78/QP4CKhr6Yp0mKwZjaNKgLmrGQBCMtNek1hU2EE8hoKR2hQhoXFGdDAiYFxJpDiccqimEDWzy
0FLIL630TW/ytQPiY+DitjiaLdP1iw5gKKO5rH0mzTnGv/5zASl8vP77V/1D+6NLygJP42QGVn2p
tDPHaQ7kNgadul2YxkTAMxC0/0n/XoRn0xbVpl0eO9yWvnn01z3z6dHaUnR+GJwUQjzhrsuj57N/
1J5CzkynfcRdjHcruvzxL4xjzgBD3+zVr+vn83Mv9qo8zSBYy3N7+aav91ryXee6WJ1erNDPT7jY
nZiLK9UcJLBFGVraHRl7eBxAl0+QeQrX3Xb0cGr85kiQ//S1sFElO9UwiPUzltf94XXOiW+QK8DX
CrdIfrZQ4A+5a7mVp20ibVUdk3tkwredDTC1T3flfQvv4B7npO8ka9KyLD/vTyYnHz7I0nF/+CCJ
Jve47S7fvkQ/TUj7WsBcJm5UyNWz+rPC0MmScIyQ07MSSS+tiMaMsvNnaWbvvYG7CJk1p8nXHRqq
60iGij6YP75Ze3/4heDLMZ0BPIH5e9n1K1I0y1UYQN28bSGQdSeDzvht0V1SIUpriOEetq7f9aJ/
WPGfnrr8hB/ezCRoUSX0QucKUm8XU+9FzVHmxzFCmHH+z79/xz8AGwA1/BASJwd30sUyLyz4GlpF
j2a03Q5DWq7SpxHX0sF/SzH2qVXpm331h7PkN3kHdMhgvEa3ffH15MhoU8sv3ewBjzvhoNxhE4ZU
wU729e0ord+rpwalDnKYxP2Oq/p19fPsJfZQ4Qrm2L5Y/ZbCUMevgsqtS9EJtLcGHcDf3+fXJfP5
CRfLWh2nIuin5QnDuDKjUxO/6kr6zUzi60PYO+ieqSTgQqmXP1prpDITogJ6cPA01GT3pXhkp09/
/yZf39Xnh1wcT/3UEIEQlAixemuvYEjfBLnz90dcKriBQ3jGEicMIIqE+xIxMGOtIEe26pgnSTdS
MleUk9TAMwjcqi/T904Y73CmxwueRKC8Fi2nlztETDJu5GJNYI8otXuQ8XfF6HAHCBV13U3QhIjT
YaCBZdbixE6kIe5mHUee3jxUffGqi/nWF1VyEvIA/xsR5mMVk84b/SwtND59+3PwzVcFAVHXyCSQ
zjCoiwl+Fskbq7kysA4I59fQ8I/1aHAVYtknG2chNIlKTHpUG4r6FAzxzuirWymsDopsvQ6TjLvw
iNnON6/wT8coRTsGqss7vFzRcagmeqZNHKMQWKNcc00L267um2LqDyAdP9SHx1ws677Uh1pLRG5D
iLlwdSrc2Fao7RwN7x6HRu5bEeTX2vXzEy+OCbL4Zrn5X6yd15LrSLJlvwhmUAHxCmoymUytXmBH
QmuNr5+F09emeJC05PSteeh+6K7KYAABDw8P32unChMrBchDTTt6tMZ2ub5ptR6vEqg7qeEHm2io
pVVhcOdSFqfew+jAa6vXsaK/uK/lxxG6O7jO/k6v5GOo0nPU1d5jGqsvX78H5VLURv5ADMWO0dTm
RppdhSmTwRX72h7kp1LlCC+JpWnr/s4Cmdy1+j5pEfa5xVMElXT0pY1nWg+t7OOnbtMTEhV6DGhF
ehyG4OHr33bxp2m0bPKlUZezpnBytqGIwZILzAVpV+zlYG811Qv+2vSIJS0aw0TLFvGIwui/H1PD
DtJkadKTPr/taLBD6/OMMW1AKxoy3bTACSOnEkfFGXbO16NdfPrnw0313bMpyrok05rkghKL6mfb
LLddjtVJaR3zwVplmYEkHheo0C93hQfixJKfU1O6FZVWYmwmRcuhinZDamyaIbqSRHyuLHNCOMsh
Zg+/KyocX2pyiFiunCS/61GymUa9wdHyykOY/tIso6IfhQZVrNtx8J1fBTQ4KGjuGMC/dFfC0iij
/9CU/Mogn/MFpvPPIJ9U2rGVqLQttGuNLvHkLUSB31MFsJCSY5iI96ZxZa+7lCiqbHE2rVs290li
tmcbsYmVlMGI9RIYgQV+Dyz22rgzFwXGSA6lxqlFHcjCMrqDaQOl8eu1dWEf/Gv8WejTM/xDs4bH
agKtr9+Twb3ySC+9t/MJziKd2/ZxinVou1ZRDqcIAauj5V2Lp3N52LTVnk/DmJ2jitEM8snAax3D
wNUXSFImFCaU4IO9qkj3pX5JRdB3rvVOT79+virPZmfMEkydUkyPc027xoxv7SJXxXXtNWWHknP7
NuuTY2WUT2UbPf2rtzYnYpixFFiZx7CCsBrrlBGTK69tbgjx6YnOzv/CroqaRhWGcIyNN2HaD9qm
2dXgdL+eyxxx8mmkaYmeRTeja2PVovy4RgB1S17p3aeP5u3Er0IkemjRVyTVlc/u2mubhS1ZjpJC
9xnyT7fktt5GO2Ulb69OTb2yPGaBu2/oFItDxpmEHuUdUs+jfZyOVlANHq99ypc2Qt2yrMnGA+3A
vGKTJAzErRufMgLrwn/rDDrrG7G1xC7VrzH81UuR/3y02VuLWilXG5G0a6kzXpM020pl8aL3KG1F
mEhcANDf3sfxL63i9iYqUm4BwZdQxN5aebuFhsINQ/0tM8eXTBi9M6CTS+L+UQrkG09CneOFb1Sc
af5WbHDRYXJXtMb91yvvYmhCsGHoGEhPh6a/Fx5FNMsIGqYwtLQEmRgtmMoS1s6VIs+lECuopdEo
QJQX850rb9SBy7qcYeLHRjvotJp9PY9L+SuVK5rROTUpNj4xf09kUPqird2uXU9ogjh00nW9/VO4
ukGfdH91VV/aJc+Hm1b92QeLp7qr2jnDdQt414sKbbCxU74nK4gQmHkg9Zp2rNZY0AWnXjFUuPTl
no89C0taqsZabrQs8hYjCxrsCuTyLHS/fOnrfFmCm4niav31A774Bs+e72ytq64RZ0XPhOUGNYza
Qz14+ncjzAJSiIVXHk9vMIqkZ4lLImNsf349xKXi2F+rZBaM6EP3VboeCHr39o2xSe9sTCQdAW7B
2nC1tQ2O/avGAePDXiQ7ae+6S5K42ibpuLZdz7vV/4T887c4y3qyIXBTS2W6nHduQvhxP9A2czRW
F8U9gtoNangWUevQx2G9dSfke4lzLVxefKkUlZWpyEBeOUtMBi3pI7/lcYRViOfRe0qX6ddP/FJ8
Ef+M8Kej4Ow7KULXMDtjGsH8JXr4ykcZKPHXY1zcPc8HmX37mu6bfecPZCA9bLdkIoRNgtxo80Mr
UepjrrS+9vrmIrX/vL6zic0CwNjaZWFrjPlnW9vZ62oBlmYzaT+L9+tGLhezu0lAIbgg5lA5T5JT
u1fbVpEZ775FhyuvsBWdNLzv0T3dhT/alQfcZqG+oq78+ulefIO0ltm0wdOENW+kq+C9BEXLREfh
/RIh/JEGfU7U/vp6mIvJljgbZ/ZpiszoY2sc27Vi+/Aie/k5jxTqOyrtVq2MeC2r6oMa5HRi9u90
p9Sbr3/ApdQBsg0Vy6lW9emypw3LgeZ8lfJHIv9KTPqgO7n3ia3SCaDyNlTElQEvHmlpFGRLtKgo
UJz9ew/ppihetjohFcachGoahO9dvKRnlq+eTos3aYOSvN9HBCr4Qv+L6Z4NPjv0oCTSc2ouuDZi
lk2vfupUuKQeVAW5YYY59TKRGmX19ZiXN2nE6tRPLG6zPtUM0jzGftqeTnpo8xZwECJHrFBT7yHD
bOwr0f7S/YsqzoabLSnV1xp5GBiuwPnEpvVmMbXVA9J6gXxT3k61/Thb66Zz7Wrp6kRnr1bQQx3X
JiNP1TT3Zbr20ckJonfqMetrVz6X49/ZPGfvsi70LExwxYQ8oqwH9ODWyluZXKApCxrJCwcJ2uTa
ceVlTlF1fu47f7qzzYNzn41gllHlfQu7a+JPa5vyVnYApu2ujDVF0y/GmhcljKYxPR+rcc5H6ZOy
xBXtUUe4riyau/L52q54MeL98zjN2XYSl/04GBUvL7UhiOnJIQE9Hbvy6V9OaraFVIZpJ8r4P5Oa
HJX+8HvfJprn5Lf09WgXw9vZpLS/g01uFllYaiZ7R4cvRP5cIn2sk53b4DcRBVemdjFDPRtsyjvO
dv0ukSO/S5mZa71VxQ7VBM58d6GCxZ5CpjNA243UfznB6a2ejWmHYeeZEW8tz7GUi97VHNueyWBC
P1EZvLIpfm68gAKj0QEt2C1M87PHWDeOstqPyYZV8mRu3d1EPw4fJoyBf63Je74e2Ru4yVJpKqf9
WXwqPEtDnttjaKbr0hpPVaUe7azjXm0YaL3y9PJ7FuM3rFSFQYf7aO592bXf8Xed5DuBfifRNced
H3XR5tqZ4NMONu1aSC6B4uCurqC5/PuZh0MvjXVe0DDdZG8UpzDpaCM0O02wlurRWBmZ91KD4qBL
a5v0LqxAzf+tmwjJi2oS1SNSpT9T4KGNqSxuAzRyfL3q58c0xDwyHb9I7wTHQkQ0f//ApHLNxtW5
rDOzU9qNLz6gXw89XHCLlGldgNn8erxpRzmPU9N45NH6ZHQ3ad9mcb8F4F6MIT0xpcAZzMBcQ8lx
+BGFjFET8pgra/7TPjONp2sK9BdyFh3hwd/z6yV/tF3KVLh1ombeR3tpBfOt3+OnAvC67K6NNz2v
+fzOxvuTxJ19ZJUa29GIAwL7Gqprk64C7WE4mffenbEO792FePr6eWrzTWaa4J8MSXDVQAv87IFa
ahnIvtUW616pMQ+w2x9RWB+sUevXqeeFGy327XujaKPtKOfIzXs3XtOnli/sHCl5rwKEQuIULvs+
o0+nVhY5vZwjvUtbk853Jw1D47HsRHVfxXaxQUgPfk9pb+j6RNCdBhvZjoJtbyoeRh26tMtdqoxV
o3XLr+c5BcS/nqtqIVKlgmuD+EUrPdvBPd+IdbPKafhVblU3w/DzapX905OchoDfgQAVGSzVnr+X
iisVVmm1nb224U9Hh2APt3bnLdrNRIn572djTEJoC+UGN5az2SRxSetLJnub2v8uoiNKnCuf2afw
Sx+DeT7CbN2rUdakHvd8m2r/n8kMd9NkDExHr03m0yf991DWrKwud72IvETHbQoXAvk+Q/FnKYNT
Xuun+3MVPl8Dk9AFfQKdE9ocrhmYjTd0jaBhfkvrHteuwFD5vkyHK5A15l4msLnJZMNYT9WIbn+d
S3tpFZ7/glm+bPQ2LWCp4q6H9CWkPam+Vg34HK/+PEyWOndY9GfMF6EWZ2bDy5vchdNddztxvKdl
CI4V8NC1N/dp35wNNk33LFhpWRR0WoD9bi9jJVBLkE26tV7//nqxf6oE/FmLOh1E0+l8mtjfw7hq
oqVyknt4Xmnr8E3ZCtOpJHLhYak6IdATBHNXPrDLz/FsTPXvMcc+bYrccN0/XGgQc+h2QiyJ4VKu
iIL/D+WH6Q9+WpxnA86ih+8h7UxyEW6M4wT40rbRM3C6I0pGclX75sojvRSrjLPRZm+ubUXGza3m
/v+KVWdDzdJG1CNWUrjoe0XbJOt2DOmhRev6Lyc0+7IaORqQpOvuWgubx7ihZ9zHUQhvXtfhv8iL
8vhGbeNnAsBdkSINluTm2t597aHOttJYtimvhJG7xvzb3QA92SjYBgVcqeJ0urky4U+JwvTtnT3W
2RZQmWUyZoqJZdBjzxE4pZ/EX8KYLXFnQHuzunYavRilz8abbQiyiuVvX7c4ZsgvCTee+o0dvhr5
9utpfeoInn3r83Jm1Lg+KpR4+tYHUHXVR4J5CaTyl+ojXEbPRu5MNjby0gSwx1k/hGyG2KV7jV6/
/iEXQ9s/07VnMacKUnf05Upapy0k7ii2lkNCLq2nxurrgS5uCWcDzQKNbrRZHEeouMjEjvCGdtko
/fx6iD8dqV/ElvmlHdTNpsklNnNdRTXTiVXTpDcqaFvwUgIfHKmGbEV/EiYMxqvl7npVe9XqYlGb
OP7GaGD6GigwrkFpsjd8ai5tli8aa9y7hoIgou1uUBrdTUY6aZfgaNZU4Pzd/GYo222F/ahqlc9u
C7taE4AKe62QN6PlPTfUCZ1IUJ8b0VfrKu4W3MxyVuMSvTh4HZZfyvgi6G+XIjbnItEPrmf/tkTP
VbsKu6pEcJWF6zbO3yXRHvNA3tWj+JAzdxeNCHKCRMY7ZsBnHPe03oWJXNH65krSPpGkp6wE+zRJ
mLeVAbBxoLkp5AIVX1Cl9Z58K9ll0YgSJzN+G1G8tgMbQfo1SfPFjcbSUZ2Cz5yqv7NIPNBzRFeB
luLEa9qOWNNdhPklngbTCSNHgHIts7sUOM4HnMVj2D69lQiyIH1Tgqmc8Ifde/M/6PV4433/evFd
zCTPx5tF5t704irMQYjhK7hzsbNcwM084GUqVji/XQuLl2Lw+WizGMwtXW2O+pBu5I2x0eHrc2lg
3STItde0Rl8b7dqznAXhwpPbQZrwaJIMsV1oN38qZ2tzMbqv6to9TMY9//JxzuJwWgxF6LcM+d+f
Mi4mXlPGRfGBWgyonr+ToEGxw2CQS2mNMyYdxjftaTLTsSHlYY1Ykh9fbWm/lAVZE/6eIgy1j3n9
eig8C+BFbq+BxS6HVbrEAHFiQ2PQtPTIzq9tN5eir2XIqGuQTcNEnH19FNKjNpHIujTmxX3PwQRu
NTjNb/GI28Owok8KF4chdzDUMh61ZCPyxQSeo2skX1wHIV+OBme/Z/ZxJoBmE2McOKbepLvpDDnc
TUXmKX2XwBNfWUsXl+/ZaLNPc6x7uYPt5K6VU7uUnJEOMJjh2h/LI7SM11fvtDjnG9H54559naXk
93VoN1hxNwUub/59FcHxEqOyzuT+mCnhvilMrOtq9Srb+9LKOsuX7NmbHmt67ryCoX1vJS/URXPf
b8tsHyzMTQqDCGDu1w/3z7XdfK7nA85eZSbnppwL3A1J1IYFbxYL8TCFKpK1NBdW2Gy7qU9LdsjN
Wx5lj3bu3ohQLG27u+9S/ynJcKYALRVyP2bl4miGMqCbOscLoOkwXmu10olD/w4A5rq07dUIZ+br
KVxcjedTmK2P1B8T2/UV0Cm7YOtb++lbsJ8xB13UeI5uxvBKLjQ9kq8e2Wx5wAf3RWlwPDb0A8XN
wv6tpm9fz+nSBz+JvMgi6IX8JMNK6rD3dTnxoHY+ae1LYVx57Zen8H///lxr5QalHafWKK3L9D6p
OMnZKxk4/9eT+HTv9p8s+Z9RZtkpzEPF6BSVk8a63PG8KoDHsDmhpRMsMFhScTHz1um1/e7a5KZv
7Oy8P2R50lPAc9e5cqOMByl4tYwrW+qV9yNmW05cgdmQrRKzllh6EQnWcRVnua8f38UxpmYpOAsG
mulpmmfTsGD9DHpI2KvhKus5FeT0fzMC+hhI+4yCndjfI5jaIEQ7MIvUV1emV26EfQ1bcvFd/DPE
/KCUtUNQCo9J+K50VKPxtrDidZeqd18/q09Xn3+WGsRiZJryBP6bpTh1BfG1JonbVPmih2MO0bs/
ToGgv2+W+NIP2+vbxMUXdDbm7PER39SsrIUH8mkdUp+T8fn4elpgAS4OYtLJBrCePsb5oWgMjBTg
UkV8xpS1kdwHy+o9JwGFYZfRTQ+dQcUJU4riX6EnYVNTfCDlWYbReFTjBjW6sfTUbiPLjUN3zJNq
YgDlNe69bCenLB/2iVlipFMfVds/eYDGkertglq7zTDlHCSE7Wk03gs92sXCPXADtGh0LNUD76ip
zdYKH3sNbwbzthvaQ5YUwcbOBKijmn/OwtUmskJ6ckVzmwAPmLyadDJPEwKYz3W7ryx8MPRNJKNu
4toTY018LfCCx5S69l9d/dnuoxdRBu95ZjwW2KDmXRkQPgRF127TusAZBvUQd++WOuxFjp1tiv2P
0fPFJJ1DJxAtFBk8u25loGfRXTrj1Fsj08DX2rBnLJxEYqzuctsFhePtAWzRdonbVXjPFwMmIjRf
vKb9aKr62eixax3DXexhRJFA7KO/TrThDzegXxOiBbTlxl5M3rdhPDz0LQQsGAf8p13Vk6FL9o0j
JdeRafbeDbAvoLreGTZGMNWw4pZ51drmva8CJ8zVnbDwZgnDR7eJVrWU3Bkq/YspXP3U39qatOmj
cq+aJWgpgeJJlA+haXhOQYeDY6rDW9KigYJh3OqYtQ47PcFTtDOOXZ1sUG8cSlt2tPRbbjecYUMA
EMOzXeub3gWOkj0UleLYANjSAIEgOSdSRGgeJihCOSgcXdgbyVKe/F7gDTvupdLdRPl308fy2hgs
FV4/91upZ4HcH6WPLLw3e7nlmKxv0ciDpjzlE7rXgNshlq312kOj6rxmMfGNlbZdxjh6pb26oC1n
Pw5QKtDTeaH25CL0cpVbu/2p9Xg7h/ZWS8VBxk0YhHM4QWb03+aIDTRLq6KFTuCz5Zc3YfCcyC+h
z+m97J7aicgsU3ri9JzK9YOBJXVZQI2D28g/31S4UNC9ZUvLuF+XarZu+c5MFdNAPz+41TcqdgiO
sMppfkrYtA9GtGog5QcmjsNG6YAdwfTpJVKem0Zzhu6pywF9WHSd6c+CJR1XGy5k1z6GRXqpr4T/
UOE2KCkKfu7KSe2jmyCDlWAA/fWAMmFr279H1rjNFNmxtWitVB91gKhJ9iWoB9/HRiFZewcCupTo
8az5oMqACp6XbHIw1aaeLLUoX5iZ8lD730pD3zVTEzJ2CabZg3h+m94nhey1a1h7vRAriD1LI/5Z
K7DuspWv46GiYARVt7daoe9k7y1VMeXxOVR4L60VLfoeaQFUCtBwvX/bJlg3udDjQqx94h+Drd1Y
hcItsPxsZ+pCmVpRrX6deMoikqp72f8dVwhr06kfIDjoobEcc2NdD5iD2OWSlJR7uxv60leWH65S
T91XIlxpxgYMxLrR01tb6wHcTdxvBa2w71ij+UZsddrSXrci2aAS2oYmOuL6GMi4OgTBruOlFcMh
qz6EgV1xBWlK/2mJcBeZPyrN5VABRMaVsYsdIGkNP/OS1xMinUaInrghxt3RUun0jRl5TpTcxn59
VyCNM5q3hIu6MccAoxLTDbfTq9bCrNtDj6Q2ztJN24IcRPbcRLaT6cVa474ycB9s+joDW0ocuZTB
GcXPhcvRTqr4k1Db4STSI4G7d0znguq0Ke3fLDeLolQe9th4HWNpvAlB7AxqeZvz5EYskyK72MvW
uHT7Oy5ElxIQE7CyCxNNJK+Fk0xN3ajgb3vZnWQ+aBk+pWW1GyyFa/E34GArQ5ywPH0AJYaJVcZ3
Wzug8h3d61YN80rlF73rOqD1WIea35ryuRHS0YK31AGazguYou7vVgkXvdcdSmBBgYXeV8boOEwX
rYthuxyeUvuDgPcuAus2VNWNFfc3Wiud6Nj1nEzD4X38XVm3ruevkqhcyO2TmcO+hBsUFdUqHl4N
3rqlRo4VU2MVJgpReGcF0s3kkPKVmjhwhD1C+1rf5TwzuXUPgKe3CMz1BpyhepdXYBq0Q9wHJ9R4
60xV0Am3my7sb7VEjMs0kh8Ut94rHe49MZ3b/a8q1Q92jPsG9n6Gdse9HeEenKBX7KFEOnEa3KfW
uxuyu9iPgXnqckyYqnZRmi9yEL9l9Pfgf+3u4jDLFrnBLZexTkos7iMecBduo6S/j/D9IXzjSK7h
Iyv2vNjOZvdSjzVXpy0da4F+6Isftc9WkmsAZY9+96MPxatRPBV8IaJ7s9wPPT/QBHJyu+o5xlws
ozJssrEqJlVpOV5WEQYhMogfdRt04LC6aCEia+EXPn97Z6bdS4HptySJ0an6dGVFylYv/TczBM9D
SFQ9C/tFaT8EllM2sMaFSp+9vDTENrIfcrxXtZqLhfAlYuONLTS+nbVJx4Dkst/2SsOG/5QzXk7v
CrAtFLYgSymoCshTQv+lNrtAZc66FLIWaOBt5Cn2a6n9ParojSY4VcJYGxK8nvg0pMwjapZq9NPN
0oOkuI7f3Q/1j8QeXnkLUhp+yFW1BI9JBlotZAMnZd/Yylb7obhc5Q4HdTAcoyTESc1zU91pcXBK
QE8FBPHmlW6EFZ+KHf62s3sVuF8IKn3IcTjJXutaX2UE6zR/qFwYl+1g7uuYvwGF1M4/moCuqsFc
mGp0043BAtTnMrH1b0b5U+9+Azw6NtoHd+c7b0Tn3AjAyN9tWnlGN+YRVfeuFy3GzALZx1m6yJRd
0Z5yAKZtiR+82W8TMKEs4J3kDuRLd2rF+TrsD7GB1gAb0Q5gfknLaoTtUlN/dN3JV7GYEthpZTbm
0yxCymUV7n8WMHyBvXrEfhEGN2bYL4vgwzLSdYXrlMYbqy0sNaubFkdsTf7W9Uc6NPZt+pRor4Uu
OWVZrTRcc82MMB4nm7KXPyLrlNYJ1FCSta5cepVNFX7rxtqyqNnQut8CelTse7uxMdd6599O6WFv
P6mQlcpMACHLn123XeXWy8D7a7txoastuazEw76XaXrOatVpumIhwmhny8OyFTW3A9FtbJ7iRFtH
tLQGafig2dC9XOymSuqA+Vvavw1R7jT1L8vGSizE+RczEYK2r2MH5HmLpNOWQ4dlov8ibGsVZR8i
4QoXs4qgftf6+0K5H7sKTU++s9obGadUeFoA4ZKt5ttvXWpueqsCf0rcqpEVZCXntjcXhq0Sc01a
CoJf9NsYX3XfwnTYxi3Eu1ETeAjYcwxJw1f6qnXayhiStYQPH999QIYUdKR4KV9rkm5VNdgksYyp
Y71KEKzbxc8Y2qaRCpBq1i6Ik1VTM5kUKwCLLdCXDomus5uMqwiQ3dAny1hS8gW4sGWX547i3tSA
egpPe0wEv0oaSwwj0kUViHapJAgOIvpmMEMiftCFvRautqlUY5FXzcK2cCSXy41s9Ru535pCXgOG
2uRGuCShWEjggblZcWzJW/nFgx9Wh1IenUYND7ryMejd0uz1k+c9dniiufjFdmH80mbUqK1DV7eb
TO4WdCaS1nh8CzHbvvbYIuJ1RbyrrfQmh9XHUl7myakdtJ9e+KB49m4Ub2F3chNj0fQqTa94ihkv
ljQRgIG7lfFDZ3Bg9069++Cq4aqDvCtHb4mGtr2wV4V3Uo3+xZW1E74LQFSLk59P8Cb551hxhKAi
lidiM0ZEVOs3dVBcJjvAfN7G1gNHYUTuZvgm5FVp1MckH5eWkS9t7CKBo3ZYgvQ+OpPuVrTVomqH
jU/X5YihtxR3iyB7Nqr+YDdbxeAOf0BIZi/CFHonl3s+SGRwWf6pr9UVWCW4YuJQS79Ed6tjZh1q
9Bo0u84LF+P4M5GJqPFdm5xYIqukRctvhZsu75Zpq281KV9qAVkL4nA7xz61N7cNrS2S/LtDq1TI
90N6HNnedPHRJqTB4U891JY+BibBSAUWb6eOaJIl7r3SYtYbYOUWvIkRIKpdL1K+8ljWb+SBmmEZ
PahNt+8AseuuvPIl7cFPgv108MmANqsF1+D1HR2b2JPdyA3ZEKtfkkaSfyDslr1KJWM14sZLfIjk
TdP3y0xt37LcBhuuOyHuV13of3TA0xtMsoW7CWKrcbT8TXiIw9vo2eJwaVrGD+Hrv2LV2KvBN4+3
0nsyG+0PVzuk6YMev6qhvTQKvH6z1zSVORBksPe7k+r6d/R8rHqX46pdbIOUOmgO/tmn9q4XP4pO
fajM+ntu3oUlLxfJmWSmW2uoX+BmO54UOxiJxFF5j7vPplDvkvI7R4ND0/NZ+DoJ4gjdAhZzEx6F
XC9Gnrxok3IKy2shxYsCYZJUNK9JwTfu2csS3mEgdzdeLQ6p6i6lRFkNbsXJpYF3N9zaqTY4dunh
QJibPwKdHAytw9ITuGUa7cas7vSSQ2vA2S3xsoM3pivDx9JwkA6DxNblizsxDgcP6CO9pTjgfFTw
5uzCWqYJVi/0lBfBNje0p7YqHVGqi6HATpbufXt0hJ/eFvXTUJiQxi1yyY/Are58TgKDBs6p+Jk0
ERxvZWvKGBSZElfiDV/E9G7jUDnWUrYpgzwjT89Obd805PZ4EUXc3uqueyc0ziy5FawkTd0OSep4
+Q/elo8hlGp35Rafpa3CbXGlJM6AgjG+ywqp4OxMy08/osOX1gqIzEqHPodJsiE2oTfC4Cx3Wd6u
dKU+9mr0VgoukXFjsO+DMH4Stv9NHfO9pvgvY9L/INL+0kom00Yww836l5QgkagfxujNJjamOaeF
OuT+v4rMBUv35OXesjfeDU5BY6g4RlGspGJX4ahbG/a729a7NjwOgHrrtuW8KJ4CrI4sBVtf0qP+
udZ2pYdVNBt/pMrHBACHxI+vib8Rfja6ARnRqF5kzVzK5dsAe7NWkmPNGTv3icFlcltWP4KEbFZd
Fynirka89uLWSAnOpbJMjWAx9CCVRuPeDl6TINtYtPEKudh4LRwO98PD2nkY3jyPlua0c0rruc+N
A0wCQlwDZDXjcAFw1XMUO3YkXGfHhsv0+NY3zU3HNjBoYumLo0fikUlDvJR7GXZ5u1fYviWF9jIf
oPh4B0x50+ELHOTGquryldZ2JCugonC8GtlMe05vrRsv4wT3dzNZGzyt1v+uq97CVw5qhR96cuhw
4LOtN5kSguoFj5VmYEiedHhJZU5kZTmVmuwnfuu/DbiGRpPfxm100jvLvA+EWbAW7z3DXFHz2XPO
5AyV1E6WDYfUCrcBZ6DGNtnVaMdzbc4/5Dy2tpMyWIWesW4kfyciqj0FTs1huK7GhPyg+MC6K18G
/L80Zyi7vJZILrytx9lSBJiAymR11K20CnhpE7Yftfe9stKNYO91qP87YfE2aPg38OvqyUW4NJYU
Wn5UhcDdD0dpwy5+DBw/dPPYtuWjaozG0h37X8gnV6b/bOvpovF7B/AFsi0EPVJ30w8YAru/klQ9
TTmRpn7oJDHB8FpyhDVR/+rQAjq7pklCZufMwe1iGlIPxlHVJjMvCnpg+r1Sf1CgSVGb6HdoMpYY
SBwo9WO3Qbes693myGlMr3dUF0dUgzdXGk8qBRYqaaSX9gKy0a1RVcdEfqvlYWFAXSPfSadPvcJD
rQpXFhDjxIUI7UXSuxLsIoH3pnJbV0iU0Ed2AV+7nK1zy+V/tpbgW53WvvN6LhaSXd8lp1ICIBc9
mk0OtLTbRpG1tZo3vgSKTuWSXYot7nc5+RGl+AFV3WrKwUS86amt/CksscXXeMgbxtFWd6of3wTD
XZqpxCeENhRqVAHAflyoEaaShFk/Nm9rClztzyTOH4PmrWyDg2Ycp69jVIKefPp2VNVVQXzShnhb
Ze12AKUp5cbWSHpzZUruvR9s06BaWDY2voT8dcu/PMj1i5b77yGbvkFHiUjxZMSdwok5MHttSrlp
k5uPOSYDvjWA8oq5fKM1VR42BtWneDPKN8J4L1rsuDna0DLN5t1k3/Xge6L0OAvssR9YZAYK6QyH
yfKmK2I2XBrILWVtyxn51rNiPusGl10weAPlgRr0Ah5ihR1vS5eaAKHbV8JRa/doc/oz8QHXCcHZ
uC+6N55lVjcr1urPAf9g8PsEtCRaBCDKgyQ6pEkA59TbFaN0SJt2UzQ1Dhe4lPrxTvf0RUpVYeCk
o3SCQg+LIhbbPv7mEiIo2S2hijuGCDaFLy0NfohMILLrQ+OV90y9lpO7ZAA0ZhO/tjGWG9O/pynt
o+E+uc3odAjdBYanqrosQ5STBqlUy7aLl5ouU3hx4fjXsGX9H4rFV1TQWczGlHJML+VoVam3JZIC
8yPKZI4k+qpwb5ruUS33WeAvrcJfj6O672RwyBk1Z4w9iWwLUxyE+dO0m1OrAvMtaf3Z6nW1aDhO
dsGTru+1IdxKCj6dgbL7U/TqObRVj51mraSkiJeBFB66RNzwVVFhWUcKiHf6oHGJp3WJf4DU7lkq
b6PqJWbLGPtjb0c7Kiq0umvRwo7exugbV9yLWr3x/ZNGM4HX3tu9zqsLllQKVm3Etk6XVEwVUEKd
LEU/9IgCGzWgLvmAvERxr18EoluBOnW67AfY+/WoY2dBQTVnKan6/ZgmN9L4oLaUplUaFUIJQjfp
QqeKdekGdKJ8h1d0lBN3VVXJTYtBeuIttPhkpv2yT/kRPOXaRjXnfbgGMvrJH3H83fO/NEXndIPG
JoQDiKbfSpjHJcazMKr7WtuMjfRMDX7pc/wEOF5ZrwFgINEHx8G1QOzqj8aYPyI4Ye23TqFyyM+h
SOXWUu+n+xEKCjbzpFYm998MfdwoA7cPilgaXrozknYlZQ8xVTnkAacAHQlX9qyhVnZCyn1BoBG7
wnUdNPjXaQfQhwuNCl8qauqjdzkVvxHE4f8h7UyWG8eaJf0uvYcZ5mHRG4IgOImUUlOmNjBlKoV5
nvH090P9995ioWhidfUircoshyMA58SJ8PBwt1RqMbH58MXcCePPEmsyCd/m8cd/45Y8kWuGwzpq
k12APnfNlc2Eh20O/d5AdcoiIR8Z+tdEAYDNTYBP8FG042E4qMPzINfrQI8OSgzBJ6ttI9RdsfYd
RZg2HQ2EGnkqnUyCeqaghu4HVxhEYv70WOtet45C0Gqmidl1A/YkUGkAdrMQICgCzmweI39sgLZM
RzKzz8kkJ8Yp881Sii0a6ijPvqqmQHlUMYlNVRV3+37kKgDiD4U7fb5vTMiuvrn3uS5VHEFapX6C
VNiiHJugkDvp4BIxRk14gAK8DusgU7e52j816qzYT/lRaKXTTpj1gesI/kmrikOqY3TZ42eU/g6y
5yGsNm1Etjd+DkO9T5IXvYz3oRbZXkGC0mx98pOqQaleO2lC+SNOc+7HTiV0kCeI8ZOod3trMB51
zXO6tseME9WhCp3lvNC+a733Q0wBSroG+XshWItaeFZ9f4cwm4mPTvTOTP0vPx2PVZTrq6ATX7FT
dGQDeXgvvB8ZevLAbQTfXwlBsRoEHOS5y+Rw/EgmSBYy1O34Feh8jWbIfZqq7SYNKG/4bEhUKx7O
jIh7SVl8NPJp22rmWRH3avMqsrngSuKsS0FFlwXhgN4OUlpTuXyv5tC1c+FgGU9VpN41lGlcuamg
QIr/HeBTnyrfFXV26N1E2L40KVrk6aPSwG+Vt2kLmG0cR+JoPql2hDMlV3MSPsuzJ2lbk429zzjK
DJujbm171Q8xE9fZ+Kwg3C1OvbVSItOWK2WTCSEGHoVrcgqyUDiGKTBuSltxwi8qiXWHITDbSk+m
OrOp8END9FDqXg0z3OvSsGKkbYMyxB84Eg2uDL2VwDi34kPcAIagNJkIlaO0VNOCuUpUqP4avlUC
npJc0d5HwX9kYI4RV5wopOkhC9j1UGKfNMTZ+jG2+06z+/7ZCqJNFMluH1grRvJWuRyvRcAIE2eg
MlBwozrrabQfjH4zqtaRYpyXfvIlE7FJWgPFdkJnXjbGO6Ow9uYI7DtiXpQBnQ5G9BqPAopF9RpD
pUNgvaDjCjrIxKLaK4RTIX8P8/eM+SIPPfx27LZyL9pUQusp1PjeA4Gz25p6terqdp3n95NlHDIV
ExIteheqjrh+wstq3YAGWOFbEit7MY3OBu1N5JLv8zmJCNJ1EfPt8WtuoxMThw4WBK6ihvYwf0h5
kE+ZhnNbwSQvQHWo0hHA18onmiQ4aEbBphOEDaN1D43UHZpEugsxytUVBFuzk6INTktbsLAKMPhz
bQ4AMeJOyctD0AUOkCSEE2zDALll75Tq0XNd3AlF+T0OBlJW6Ufc3ocJpDLvpQ88u5T8D9zOjp7e
v2F3se3yHlpEQslH8EyCs+TlD6aFVbDUwMANcQqPjA2Y/wng/FxZ90MbPVmxBpuYBxH0O+T9t2ot
/u4tiHRJ/xkq4VET4qM/CicpqBy0YB/6snfmXmg7NHbCzGTL2fKl56F9G8AK2/FT7WdYQnAScdhX
FGQ111OnvcT4YYtT6Ex5hxJ/6Jhp7np1v8Oc/ZjoxaEI8QPIsWxi5hzO1VotcLOog1a3+5AmZqp0
06qQ/QPS+4/gUzlK+9yKoRTsxCZ02qLpV75C39zrH7RW/ikLZIvY4TRD3tlJaThq4VWOXoOWCf12
0JJ+3QT+SUTxgL6ihXdv6GFdV76FiYSDu+E/hGZU7nX6CRLGUHs8TvFJyB3K2cdSbWEWYyQsBQzn
yOLcxTlWRboHhHi1UkCJYtyMbZc5lDlnLRRXU0ySUFdgHH4orhHGOA8yqM0IWUDvjpUqviqh8WwA
DtR5cfYFergh2kMrIWvfAjn9jUHiqU591Ox1yp8gSl65qXdZJJ+LFirU3FT1PeG7nIyM8UfivWIE
KIX2d52FkFIX39U1pS/Ng7dx9pmIuuZTnMwfkxoMdGKbfusNQJ26RVVQA5fEaeOocf0a6O25pCWS
prWr4pyAMSL2qyKu2TC3PdsUJkxcU3QDvV1e0iJseiOiJdd8l7MSoSd5jXTpqc6MtS7hLIZZXrju
Cgw4urLEQqt7i4Tg3HXtWem0s1H7m8qoD2aiPOjGGPwcO2Bmqhn6VmRqzAY6k6jPvn6/LVXfppp5
VFv9yADiY+sNe1H73UUxBkTFAc39wM7jdIsPwKHr6IrK8ssM8wpBgN9pi2RN5iGUJ9fyqu+oxcC1
Xnnbm1Y0dBCy4VDR5egSdTMZFfrPMe1HXOOLsFurmvYo0bWOYTXgAfdLV9NjPA8Ql2DiYRCRz1XG
B51he8hgItCDWNddZlNF70Pd0By/6n8WZeuYmrDugA0w3tgLBQ1hIwlolyeckEimVpQhjyq4HBji
ZxKzXtrJuOYyoWkgfIGN6yYRfhpF8YhUMv3VSnsuJv8sDngp1/Uu8QYDsXuKiZJ/o9P8RykQP2Vk
91ecq9JOp+JHH4mbgB5a3cnHBIYDt3fmBgliskExoT5hziyNKnitE5quBhojKyv8peCLC1rV3nl9
cyr18K3zxmYtFl1hd5Om3ulRIuzADx7FBk+Eusi9rRX18k4K1QfmFeBCykCLGrwPC6HJanxRyxgq
RPPdk78bZukOU7QNapT4ZlA0nVyNuzfpoO5OaCymgRPRjZ7QLR4G/xjjc4dHyCkGKUqTcdsA/g69
stOVcTP1+srwStdgz4TyBxDHSupTpxSTvcR1o1h4PBnBe4R8SqvB5cEr6iD11HX4jGxyhtbxylzL
g3osCYNeqzsYM63HQaIRr641uWZMGyc3Ab+IyfBJjOhnhx2OeFV0FMy3TtFshI3WWFI/t3Qko74X
Hb0UnDYHBJUidYduyy5Oqhfa72uj7LdGCcM9/Dl5/Q6R719qY5xTZXqZmumpLeSNCHZcSyYC1f6r
IUPe8qRNF4m/B9ALNQUESrzuQR+agxbou5pZBD03NoPXsKG6I2eGmZTQLrH5ICqdfWWidsjwO0cI
A8LmiwF1h+yDVFzcqKp3iEqeH40nbQycwEBTuOxWQTCc0hyjZd3U900nuJPGpHDnO41W2SUwoAZa
iQ2IEyXlmt9fG0yO58m09lWNzKcjl/U3QvfNSOJvioIGKupzPo4Ieqv9MgTUuQbLNQCq0q52dCA7
CLXrERx68BV4XRrsEOwtk2Gr+/gIjupRVktnEOR9Zvb2SBsIFfQV3FqYH8q2I161pMdNmGDqUNDr
V+2S50sNyuIuwQtndJglpqktrDmfZ6hfnAsw2xRxp5a9Tym3RWNn03T9SWI3atxHft3Yg+jflZUF
kKzu4YwFEGCauy6VXVhU9/KEDjJuhK2QYZXKR+dFJJZ04pcDkwtaUAq68Nb6omP18qbR6RbkrAVV
oIxsIBwsjdo//lY/YnjYKpib4NXkCz+9ISTAxa6RDxtx9E5qZ71Eo3VAbReArK+3ejM3Oj+DcHSl
uN8iTpPaYp06HSlrVvRvQlJuEJWOViC6b+S695LRjxvESVz2y+84DfBA6n8i3budppZ2db6XguLk
MWW3iqghmGuhOexzDdAOIUp1CtSWspq45qtjWxXbvvR/YaUC0jni8j50jJT3A+gveknayRxxaIK2
8zkpIcQ56ac0qt1KqsJtUlBl4UvOjaC+Vr6HMFypCIfcm0lK/fhqxNFHjpAxA8HdVoh4A2WiKRhg
5fTXh8pfy3okrdVmuGuFirZLfJYGZmW76lhEdO5Vc510AbWdYdpKKI08mPUbS44HZswf9bL6Gclh
visTfXI93sOmGPJwhxD3Xo5GJypakJZMAVATc7sqS7u2pH2FGn2ltztZzmlmYk7TZZjA1xiyTa8F
pis12Lov7mpyalGruZANYxdGcDlK6ywqwkNWtDiqj0e9o/MtqE9h4N1nVfkDF5vnHDP2UfD4mJz/
sXmuuB7tQQ8eEsVomZ1K9mbUv8qyFDm5Aoxl4Qalpd9gXGmrwRNcJRXOOVkrPjWHsO0exyD4XbXN
JvC1dtXq06EXIMWNOnjrJJ/pdz4GqrBNIvlZV4d7YyDJLetNOtRnAjHxmeLJGm1LGOkQKPeDaTh5
HXJgVIpuazoW6UQO65vP5YxFiYhqZXV71kr/vuWPC4AhzEG4KjJCqmHcN3K51TJpiyeakyTTc1qm
b2pJA7qRlTuLONpl+L6XEmFCnXkHm5AtFokSyHHzEsTpZgQNMurxLUnVitkz6d6M2myVNGFsy0J2
aoTeVlQFb1z/W8FzrBSv2ka6tW5rwxEaIBBFqw8F4LamJJmN4/XBt7J7rzeZvVfWeVzcxZn4mQui
O2Y+yJ51oIHwMkh0AYRs3KUelZ0gZw8QYtJ1ZqlOBRFKy0asfI13+iiTG6oWNdWE8WxH9Rai77Ly
M2grqpr+HLIBSMOaDjRB3R4oaEpzB0jowUuoSNWEnEmOwydP1r4r1YDlVHWPjPZd1KHwLeTiztD8
hxhDs7zCumkOFT7uV5bH7g1BmnzyHwq7KgL4N5JTFA924NP7HSMVx2BabRIMVQAT2i64aDW9uktD
nASzyDjozMMpfnGwJhRnAmzV2K0o4ZbxN73X9uPUSCtPJ7vPC/MDfcz7kVMd16BD2jg3sqzTGJaf
cPK5QWvRNSTzFNT5XkYVMGf3CulgAbdNvA4l2RRNt+0Ua4uZ1r5VCyeyYseoehfSgL4SOv0bI/9O
pfhb7tVsh4fdNkXXfVWieb/iz97nqZisEFkBCkctZ5RmRlXS7st22LZ6uBXL8lQOIAp47goN6df4
4uVvMEC5mcOVFb0pbH2xrjaI2x9l3VsllUcxvFX0nmiLWoxm4fpLcyOmV4tDYCsWe1ixsUTPX3dn
TAt0V6tKuvEzHqDCzsd163cWvZoVxBIQ2GjykaAn3ysgeBq2RJiS5K2qPpkA8O14mPc0rOTZMtgU
fqWJSzRzvcbfNtawSuGahNrL1MKHTcG7H4aZ0UsXulQGWvPnONd3IPdmn6790YIz+F6GzLSW8Trs
38Q4t7MMmXUZk9zwjB3wWo82Jgig0WzJkbEfpVnAWcx9zU7DCsc8mR9FPTK3SZfLdOaFFAFkvnN6
QOI0bvkRQzeZHkcL4k0RrFsyOYw+8worTxCLsADLHs4WLy+QaI1pstsyWFpMKU2R7dhA4DMim/dX
lz9Vwmg8RWtNf/FLmXWAk8rHvsvWlTfQbcjWihI4aL/AKsSZbDZy4G/k0cyrgUuHq2Cp66thJLA2
sV0PdAUzrIIlDJbVX3kVb2S05jdowPh7ny0MY5lLLDAQ1VFoT1YIDERKfBZj6dsYpudQLu88isiq
9r8j5fo6BuUuxUdLpWSX5V6mITEjatU3CdKch8R3qHd3hCU2D1d2L0xbytJNUqffJctz6TO4FTv7
IMTlO5hRm9CKqY9YE5sAIjTgUB16Lyqgo1gjX5pWKZ54SUIXvZOC73U0bFTxvmlqAqG/6xDBDdBw
8bptENDTop2cSsBNMhjUZyJ8xJl/ROZwLXYvWf1SEUbC30PU7XTSwRgDCFk+5BpvMT2GxU9NFrdW
/qRK2osob4vxrtcfCsKOEQzHKNq29APkCuFwf3Ab9Wm0cJST9QcPlk6JfVkmr3OkoXq6DnDKmRk/
DuajDPkOG03ap3mRH7QscyoRLpXlpu24Nr29yD4J9L04EWl/+NWHVaJHSPNVyYufJsBep6dOQ1FU
RNg0gYiM/j1IvK+9WJzsGjOJlVTkG6Vt7SJ95WV2ENAsbDCsodinIpYTbOph2OTNQ9fHW4QBt5b1
6nGsR8GiPVHecSRzr7JNGMXjszgSzBHT6rTgqEgSWV3+2Hu6Hc6ng3HBugC011KSBWzCpXUKSC23
P/FTWNXGdNdm7/gI7Pq8W3vsNEVTN8ZssS0RAUeKDZmuib6NG3LowXqTyq0aFw+tUjx47aEbHk2r
/gB7Vmp0qSXlRxnRG+tiePVhPq7bwtxJJkF/oqIwY/2cJcKpUQJMO8YiWvmDvKtG75sEkquW26CC
eVu4qag8hbW2x856wD05KXD2LCi7MXQ5W5V5opW41/pI4ZuR4tITivXvOm1kg599r4jFfQaxSOac
98wpVFG7lTlsmu5Kg+BquSs1J7/+MGn3eFyw01aEKFaKm7wExI7sFKYZmyaiDZhzHWQdzY3a2oK2
HFucp+DLRTndIcTpU5Oit+Ybi25pPWWlvJfQxvdwGvkjPR8lgoqx6+AZhcbcLXBlTLbrcFvBnqG0
cWIovEIubyLSVdPLCRGYF/Q/w2H+qZIPnOgPoY5CGm22CDqvEkh7w6qICps2PbYyaGsEPb4nntdg
BlK193MFc74QMKVbyVJny3RjoujBhOYb0p+DbC3j325LQ4XhkpCS01Tgq1K1Ksro3HnRoxYYYEgA
tyEFIPUPzqsR8/OOUISQVELpGOq1Ywom1FHxpUsT9ot3L8xJrCjSfZD8vWm270Va4XEpFN+C0QxW
mmx+ymEy2GpaGTRnRUZWB5MhdsG7H+L6k6bcKZGhmuFcSC2uxuw0aAIysoVZf1dI8W6QSBWhAUz5
s5kbdl1t62wPVziHJJi/FqOwFUU8JqBVbbuMAikJrYPUIpuTzCySDI/EqTLpDXsK1CwlHmEA+GdI
Qcd2gvGKrWRn+d9Lk6cI+3xvBHP7WTd/i5XhO7LUxnZMwnNE+9Tqbdg+wFvmthoAETW6499IbCdu
URBdX6FHY4F39MZ4woz3GGNxyhU5MVYJ7V5LznEH9Zh/HzKbACU5/QCq34m1K3Y9yfBWj9N7QncF
yCrDKB4q9Tyl8f0kGG5X7y16vGLeHkUspk2VEXyzvTPH9oc3KSvFH1/pwiRrPZtczDeIvRBIveJQ
hgBVVXyflN8sKm4pEnf8/SemdvkudliJr13Y7hRMF6ccBHwzaJNbd8Fa76EzMPeQkNYl1vARjQ+d
8qshFnXBvQ+WMFUi99WvbD44gXT0S1R1xoe5B1Albiiqq7KDdgx+xd/MrN9KKMAPjLflEB1yjoLg
P8qWuh/CDNQloNuuvyatuDcydMug4hifiUonn3FSub43mhxv+tbG/5Qam9q5OUrhR0tISvJvefM9
TRK3EKC0R3B7TfYQMCWht9UV24uPOf0wEFenT14U/YeifjawovLhPis+mGk5CrVbDP2KOBf0+yw8
R+bo8k9rCaaXxbMW3A3x9zwXHMGinfUNsLcnGYuFwZ5oR8JVKL+1crfzmXIdmm2e7wEnN1OlMAvE
PcGEQHPXF82q0irHV94svfwh+Qnd99PMo/XMx6a1TrAJdlE37Xwanb3f3/nDWWFCC9eaj7H+sIwz
MBu1x1lSs88oziFxsHlSIQGhKKRt0s18Z72lyz9Zdm6MByvSXF3qRkhZcALKvKTFLfvbiiuFpoxE
251epAZ/mZHqdWXRH1J7bWeM1gNGvWdLxUrXg6LLIAOqF78pCj+6Kqfx3Sf3I8z6OYFqCctx9mPE
5vtZ14c7MvgsqXfe3DDW0ABb4fNJoli9TyoWyF2f/ZQh4kkp1ryZkDlZOuwmgzzDG3sYEHchCEqS
/2w9Chc9OeJZs4qjAqzvrFHWjXV0iNVmlZV3hZ65UjS8xDO1fcQwN64eNcF7xQb0oDcmtUoMFOQR
Yw3lnNTVcZyR0Gp0AohuSG/EOBu06jnTWqeM6+fGD9ww7zaQLGU9/AQc4VZH4yORtYPUhLiKxsIh
VCvGsdIXLr7Jzz81Ty1WfurdRX79jsl6YevaD6phDZAy5IppjqOFjy0KfAmkU6NiXqXVnsph3/bt
NpXTFzxxYIt1pKap5verWAVdaZv23mif6rKrMKchR6pG+OlQ1gQm/YviW6P9jHP1ScwLF29YR0TX
D3VLWlEJuUZJP9qAO5THyY9i0luGtxI3NrPXqZgP8IBtvTFPnd3HFqzn+FNU/KdMEW7oE1wV3bmY
UZxnGC8mVa28lYVRmi2aAP56+ST4n1oNav3x9TTkPFedIwKaZ7uP//t/GIOdtYRMOmH8r8RM9HLu
WgisJszRh1G8d9XkDPkh+bS18Zmp0robz3R9qvxitcVEaYp+i1BMTC3/G42Da2/QYHhVVkngmfdd
zPrWWaMWOobHrgnTF0KvVz0JZneqCvOGIqt0bZ70cqXFsHyee6bR5hXD2GjjOMoGTH4elIUh+dA5
sE6Z4rhpxndz0cWXG2WtFJuWSdl23PX2LBwWM2eJEpRORnX/DyVIrr3TC42VpSamrNQY21cMhLX7
YjcEZMm7xNrHjuD8RzoitvZ1swt1BDLbW5vn2la9WFtaiAUKInwHAzxsAwPLndbSk/w2TyUr6xjd
HMavaEqDWf5b6Yo/dXqkxch9HKQoIkVljhaCv5Vwc+k3wM43rZKujXVfPt9ixN5P4F/TXkR3Sn6Z
GU8hU6q//t9P++USixF7Cx54Ffu8wrwv3iUTukAqHipUtBpAKsNI918vd/W8X663CGKlWkhQPVhP
gcG+k/Aug8ntJAfDlRxNf70tKPnHt1jGs8sVF4eeOlnl8mLFOcJox/9R4vwnGirXTv3lUotTLw7S
oA+zYI3GDBPKCEwDr2+8v/l7fPU0izPeSE0+loKKQv1RyakYVv4WuomrvZGLCW6FuNwtrbdbh2wR
oSEwjEkwyxqJ4j4efMeTcUKv9l34JobO/+fTLWb9g66Q9dQnmATHDp8XSf5Dg0Y8T7ZHFxMxd+Nf
vc8L1ZvF01lloSqhwreKo0fQ6bVyhPjuMBc+u9lU+3+p1Yd8gvk/KkOLZ0ytJirGbPIYFf1Nu9NG
mgxVI1H8ra8g0myhJLn/5q3+uaK6CJNT2vRlrqAOWCfrZq3vo++zPGBMh3EzOf9IuenqnrlYcREf
xzyKU9lD/FDYzoF5eCx+zYHZ2kjbPwJzvIOzVPwDJcT5c/3teFwsvIiYcRX02qQjUgMO3denrhSZ
aK1WYsnwD6yqWz5I8q31FuEzhUKUpWmJXK0tgQSAvK26XW2XLnwq19uaT/Hv8pm2xapHHqMCu85A
j1eJU53SdchRje5umSHM2+erN7AIsJ7m9YHZI+YpBGoOkh7tlKk4VFJ/7OUAyC1yALuPepztvt5l
V++qize/CLPBiEhDDjfWbbTjBECoON4t9yzpavDDq1bSSE5NrOh59osMeGRQuE0E3rZ8N59VQ1z7
oP/rWbYJ+hakiJtyxNe/758rLvaTYUxK0kXaPO4eZLRg5WOZBadayEHnJ48aZ5pofzEe8W9e5p/L
LrZVFGW6oodI+iTh0TNnbZ0i3H69xK0nW+yTfrSktNRQpREA2UoGFSeJSpzxRwPeGgAbFeLXC17f
IH8+02KDhMNkdanGBikpxIcdYK2qv329xPW7/mKDLC7gDFRVmUre2yx4HB+m7XQyXGazN/9AL21+
QX8/aH8+z+ImrvAQ0PRIYcMTxJEemAcCVuZOuQNzdCvDxlFLfr95X82x+qtV5896cQT63Exnbgm5
xR7hyxVc2zvNDf7JrXHrey3uqSAyzUqo+V4aw2d/VBMwVudqwnACbTPHsyBZ/4Mq5uq6pmopooU5
kLwsKOoA113mFbyN99Y75h4+7BpaDITjNUDutvlHUntXv+Wfay4LCd/rx1Is0U+yoAszMeRlN1wl
bi2wiFw1wvptb9LfyRk1VoIHz3z6euvfWmARqGhz5rAaTBpICAbEHn0Hxfl6hevR19JkBasRS/mb
MUY8Sa0xJCFCTC7ac8gxtrE7yzHmOwi9OLvZt0xUru0ES5QRY0SkXxTVxQ4cVCUaIh0kFQNeVfxe
M2tE8/PGU91YRFskR6PKUIdZ9Cig3lmP7Quc6zVw4qDs6DbbwVY+gNGO3s2L5apq28XDaYsd4XWJ
L2SY8LlT+YAo9soQpY0XM8BdscWZjCwZC/cThCCi2EHSx0+A3jKmiIxvVPg3FMDVa/na5Q+z2D1Z
LGmj0FlUZYMRO9A+qf/G7LVC6nZdeJG/Cqf+GHqKbfmQLpO4+5YjPEp7VX7wa8YBm0F9k9KqXkFS
2CkhzV6GeA/WIB0Nkk86FN9DiTHTcg0mC9tmpQlQPpPhYdaPKDxkkxT/R4fohN2KXmijsbSri871
BubryukTiYPfklR+tF7ypoBrF7X27uvDc58hmT8W+ofcxeNGKzMQ2P6mLub8IZYR9/LdLO7iUSuD
ofQBjRBGKHboAoPitOU635n/QOzs1m6cj/lFeA/oD5ulTJwwmgdt+hFVx2b4/vWOvxYpLFHTVN0w
SKOWpilx1MX6VM9acd0eNJnB31sOgVdXkDTEYrkDFU1ebG11lGQRUgoVTgR5sSuUkzSyW75+jKtI
AlRbQ0ZxSBTlpZfqIEVyjzMpggDb/5gbgHMd0x0U1X/gsXH1u7CGzi/F1Je2fIGlpm1W6myC6ph1
B4VJBuOGz+jVt3axxCJ3CcZqqNtZxlFUPcgF8Ynm4w1f2Kv5ETKE//sYi5xlqnzmjSB3uMEOuB4P
LG+r7SMsxGDT3khhbz3OIlGxtF4wjYrPwzTPLGCx7sKbMq5Xw9bF4ywuCIYz5DydAc/RzXboXT7/
p8xU1jVy+whgzvhfP/tR3vIsu/FwyuLSkGIJRfiEIiuEHuaH8/zDre09h5W/hR1Fn1FqRVMMefFs
vRdkxALSS5oXcw2d/JK2gl2v4bP6NmPlNy3LrsLH1p8rLh8qUwMh8gc1d2tndOT32crcf9PxhQ++
zY6B47TWv319hq+eqosVF4EibnxBiGq+nxY+5+ODUR+z/gYSf/VLXSyxuNkGAV0KWbUABOSnEM5u
mKc3NvrVTXixwuJ+MC3GfJMaTUwrfS7oSqkhHGvw4FZZsy3+DX56+ZHm5724IBo11Ztsjnr/pl9y
6/vMv3+xGKJ1bYEsQOYWRfp7wrp6FeIDD2M8uPEOrwfzi5e4CH5eqqKsOIt84vRQ2vRGXegEkNrI
+odTsA8G9+udN/97X5yupdGVLuo++L3IIFYE56AU8m6l1bm57gTlMVOZ//x6uWvF9uVXWwTDWJZH
q/e5PmAmIHUWn4oC2+qx2pSD6uZy4WDidqMWvrUtF/HDl3pxShIoQyLTFippkSS+y1LlmPL7lIzr
r5/vxilbIowtkyWBN3CvmLT+9eAUdrf2/XyKvvhg6iJU6FErDanBOdbvZmQ4HLczaqr9tzo53bR/
hZpefDN1ETkiQ0PwtEy5Ky+xaOVu7t+hh377UrlaYEFBUwhIpiKqS717uQqQHurYlLXjuTWDGJsO
UpoNmR82B+4miLoZNzamdHVnXqy5OHi16QulCOOCNafNdOzv0juLaWTEiN46R3HU1xmnZFZ0D0lJ
2n29a/Srp3DOQ01Vw71MmT/6RXyxFEZQgxCyiuZjwlk+jG2zwo3Yy+5DH9FYhi1Whn9A/tF4RqQx
LxkQhJK+Ml/5eZnJDsqV/BaHmxiiZ71Nqu0QHozHMnoSX6zIhrLVY9WEsCp6jsgp+I6BaFpki8xJ
9ThxgspKH0goBi3ajo8BoSb9lnrbGibRFENU+4EETnOyGDaEdqfApCteUwnVpZ9eGG1Gcz/EB0J8
FDJMYytPX7+Z69XhxZtZhHnLl4ISrxMkyNo2QijRajfQRl5Ds2MQWpkVLTUIdMEhLoTvg4VpeZEo
PxTEQplXRx1FOY3acP/1z3TlMjBFWcacxDQl/B8WAUVOC0PpwnmguE13Xds9qbwYs+tuPPqVDXm5
zDIL8XCZ8FIjYpizzO8rizFVOGZSVdkackAwUXa95ztfP9mV6PWXJRexBRJPHSug426cos3zXOU3
0pxrB/svCyxCiTBMbRFYHeIZqFBVO0haSLRbdm++myu444j33bQGufG1lkerjb2ibZoKecJ6LyRP
WSTRuPM3X7+4a9c2bGxD1UxstRVxWRbJ6YBwl0JUnrMRWmd/OFRATcQa8B8grtee6XK1RaySZMWb
OonVettEZfmMMKSLDqZG87iZ8VZrV/wq3JsAwPx1FlfPXx5yvmkvopQZMQNC1cT0j7hvuHviAxCA
o6M9sht3/+7i+ct6i2TB9FAsmdDOBmfLdmn2yEgJj8kc4vCM6p0NPfbGJXBt/2tMtMiWZeKLvqyk
p7QbQuiggat1kTNhTdFUz19vlD9K/r+9w4slFidAlypRQ0GscMPP+NTs1JP4oO5TJ9po34D3Nv4e
uWXDznedOzmgidvw59c/wNWtc7H+4qZpQ61hTM0LIAwf2hQNW/Eo+Lfq0Vvvcf79i40ilIFRTnJc
uH2PjBaEWAZ8bp24ORZ99SLnB71YQ23lUBwtWGrI4L+hTrvP4hQdV2SnHqqQyWFIp2cTCS0EZAeG
0L3wUMviDbjw2u2EM/KfG2ZxEKnb0OvRDFilG9RTfDveM9+48h4lGwtGJ9hPzyOemV9/wVsvd3EK
0z5XAr9makRuXiCo2T0i41+vcK0A/stjLQ5eW9ZRVEdV4M69FTo6b9NPfM5qfMXWyl5eB3uN46/e
qERu7czFtSrqI8ivxLush2pjZRASFUYJmhtl8LVb9eKLGQvAQkzlPm8CuJ2+hA1aKcxDYqqfMtpi
0b4KrbeoLo6a5nU3QsuNpzMWV6uaimGVNwaCg9U2TU6ZrKwy/RZDZd5uX5wJYxFcfKb3LGoDDncf
PPe1/21UJLtE9hSJ41vt9esPxKi3ZpGykgf99fwJeiaVms7nUvX8uTDy78qALQ9Dd+83NuMckf7+
UP+70DIPEtOiC5B5CF2EG12BoWM6b9KpXTN6yqwkt0B6Cxyc98BXKy6+VR2GLQhkQs7JXL7J5siG
k6zuO89ksOyxGJEYQiqEmeYb5+76yf4v0q5sOW4c2X4RI0CCIMhXrrWoZG2WZL8wLFvmvu/4+nvo
mbmqojjF6e6XfmhHKAtgIpHIzHPOx0oXn2800LoqCsy1jiHgIKA/e0ymdGM71/3/w8Yi/kdjHMQ5
YJFeCB7uTLqNfYx/+y6XgRur3LB7uv71NrxkqSSWF7kErgothHBN4CZt8zNX6Q0R4d+KHR+rmn/G
2WVQg0eY9b2E2NFXOxBK/ORDtZMl+ds/W80i3AtpLMREEHqHGATH5KUYQM8DXOp1K6tZMiqd/zla
y5pMAfC1MWTgZRQQfEbl6UvoQ+sCz7G6/KV0BJiA6FAm7ypgtD0JdyFlp9TfUtLZcpTFHZC1nNeG
GkCVMJagRP6b5KCHLN+L6HvepWA1KDdWveX8i3gCfSso6lAQgQW6DCaDQa0BUMwerm/thpFleUaA
HoxXFfxkJmbtfeIiZd9Yx3z9Xgkey/pMElcJFxyDAWn+jUlfufGN1DJIAsEOEfy6vpq1LgZ6Szrh
VOc6VZZvGw4AUTUmeE7JUwoVcgmAI0X1qZsZgH7SDC/9sa9SjNRlgVNHoIHMyup2KvJ0Y82rp/zs
d8zbfnb8km7Ko0rHuRCqdpBADhQoYJUB7eL19a5+vTMzi1OOSgU4UaCzA1R+bKkNqDBArvPPTCxO
eN5rQIMzTG9HMQitkxZcqu/XLawnV2erWORvk8qkRspCcB0YymsYgE60pODEUY3pTmrRscmg15MH
wSHuwckUK3vQC7+0IByNmG4nPP87+dDZr1kc86DUsqHWhwiKYuhegyc+fSsi1KAKr6zeJgDfNlY/
352fjseZvcUxH9QGnB81Sgy9Cz91QlcFfy8GWvTdcGy4e93aagz7MLY87kob1QEoA/D2V5ObOskd
EZ9Eg+Z6+8j5bRn9vm5u9TxqBJq1sjqfSbb4tLoIQVYfyqGXjTK1jS46EJp9BYfdDdemI9H1V10U
zhBzR88ZOAP6jWtw7YCc2198zHwMEy2FSIM3Td9JDnQO+P6uL3HLwuLzGUCoqBhtiDxNA39A964k
G1esPJ+wpYOcrUFbJOgd6B3kVqBe0+NJhQFSDK3pNih1zP4Yhu7sKoUb+U+GXTjXl0a3LC/SvqIe
MgW6kyXm2AZHhsRpACQpwP7HwuvN8cFowM9wM8Y4Gxi0bH9jYgBUyeVjbOsUc63CAvwLdI7STtBb
BnaBHaZMgRCL7IjuQKShbY0RbnwKTbkMutBVaqYMDPKewSOAuL4z9fH6hqzmIeefYpEr4sbBmFOH
eDtvyLiXzfFIT2a114+5Z2/VwLcOzx9lurNLBNykoKKb/h0ZMBl5CFp7tGQrPk5HLbc31raW45+v
bXGXpKCg9UHGUHha/pz38S0juaWGB0jAmH4F1omuPypgIgyUwrpuef7D1/x79sKzZaY8xUAIUM6e
VIyhCWUw0MNACkCJq62Maj6L1ywtolGoItmp9QJKOFXsZEANpO3vnKmQ7sYEkg+d6dFJtxKs1dXJ
lDKEP1lRPtVBS5X5hYD6TtxVAKd+m/IQUmJbicC6r5yZWWxizkHH1Ru4pudp89kz/f30xfDEadgZ
u+vf688Y0KdtPLO12EawHit91CCogrsTchY/lYNqEUiSoHIdvsxQhSx4U8zEDuzNh8B8hK+ZXsTz
tPGDcUrxBcmBuXJ1KOah06/gEgW/B5Rm234jBP4Z7/xsUOOYamSMMGNx4seqCTHJhOBbguhjEl9r
6X2a7tv4NadeSjwVdI7536rkYRLn/43Oge7sRNRQD5S7NAVSu+gOATThGEjPenCw1o+Vr+7BAWyp
peSCyMwKxp/Xv+66v37Ynv/9zHaq+BrGTuaGBNC0UgSZAb/xH4Kica/bWb1bzta4cNix8EEB2nbI
RMB2zFLJTWbdQRWCHBUDR811Y6vdiPMdXbhsJ/EJer74jKOLWcrImoFRjV1KjurOAzOQU7xucPUq
Olvdwk8zSEoRlRgliNK+9tCBLKtgI15v7d8i70hTVQoLIylQ7f2d8y8RBXOG8SqX5B/Z0cgi+4il
KB4mffaHHMxC77783BIMXWw08ef9/+/HTFvCN8qWgux3Xo2AQKkynqrggUB8CpxrAaghrn+b1feG
pqBhiS6yrhvLpgaBdgeRhYZivDXLmYdWdN+cfLtHkyE81hY0hd82LK7l+OcW57B2dqhGMCikOUPn
UhsjlzTaOyVsF2jgRp81+sSh1JgbEHqfgGIk3wJSr57os+UuQlgZasEoavi+r7kgrrbVBrz4Kd8Y
Y9+ysohZiYrikibgJ7XagOjq+yhGzHdu1OpWnf5sKYvgxNJoynmFwAhFdAtszZYWgOCsN0CxvDUQ
uXqCz0wt4lOXTDV0sLBrKYcmj4ZOW9jfX3eLLRPLoCSSEbyvcHowreWDb8bFuBGGVo/V2SIWYQgV
AaMiEiwY5eihUwneSmIxyAYwmkC9aqvLteUDi5hkyMIYBg3m+lGy0Re22vKuBM3Y9W1btwKl5rmt
zNGavDxM+chQXC9UVFBR3UmGxzo+QTpoK0isH1kuE1lB2VFbch2wDCIXCr1IqKCd/SfT3yyvr7v1
h63FZ8r8Wqnwhf71rOh/pYk7DzIZbmr3O5A0zaghVPan45bh9Z38sLvYSaBbCyjeISxJ+ZcuxLuM
vyvZ6/WvtX71Kv8xArDG5edKs5Zw8HzOz1fqAgC4C5I3TPs76tyrAMlV+HTd4OqiNAiTzdMoHAMI
l/Z60kQh9AORsckQrAD9LzibwOy14R/rVjCXpBjz4Pefl+JZRGcYwQFFEkEimvg3ldK8TOVON1T7
+lpWI4T2YWX+9zMrRiECkNoi0y4y6MBw6RnMmw/XTWwtZLFdkSKACU3waMY0CCkfUrBUj9FGTrn+
OjlbxyKYNmSM+mF+nfzr3dxY8+tkPkzDbuvVvHqWOFjnVKjiKoAjXW6ZPuotAQoel3uEorxeg2+o
fFXL0VSlYSvera/rw9gSISQSHveEl+Uf3xZ7Af47ewb0+sdpV21NUq5+qTNjc8Q6cwZSqSpQd1Lp
FWLftuGLIoNrirRQIbnuEesn9szQIlspVFBDFlGLB3l5qvdin9r6HqUHMLUbHnggbbIBb1DmP/gp
+zszuMxQElX4EGeJPD3XTgFBCxPjCg0EZpuOt6acZG/GoO9R3L/HzHEIsrLMqqIwgFg0tIvFBJ4z
Ln+Z6OgEUMKE5jFwRv5DFwUPfV57fhdvzSRv/uDFucT43YDNx3efuVTG1oFU0eRUTnSbPUB61EJ5
zgY9fjBYyV7WTOVVdgp32kWbl9S8Mdc2bnF4/QyT+Tr7dyarWmBuwosYejo2cRU7edzCNqyeLZ0x
WdGpzA22+E4xg4ZQEyK0Qj0CHNJt8AP8Z0dw5d1PQ/r1uheuevuZrcUWQ829EYEGn2ihBwWGEwod
qjbZKiisWcHMItUwWouIscwlspGmhZE3yPJAuNlg/CABpzi4Mzdui9WSyZmdZcu+nfDAiQw0FRpn
cPpf/o8ZpK4YVmoHDo4WSlCOke7/p979vFGXPmIQWadg/sLwMPBQi7BBY6WKkMhWHrkHO/ifqiUK
tHfcYZ7q9t9DZ2vmYiV+XFpcxA+gjJoBdNcYxitrW/Q5SNXex3IA3xmXd00i7RQd5JlBeY8nHwTW
5WovoE31V90HQDauc6qCeVTnS6BZR4EZpAlAryF9BhOy44O1ODGEc93KSkEYZnDCCED34OZc9jeK
iCs9oCozOIG6abebv6d+0zoCMgK7uQJmbA1YfT7ylxYXuWJbtZQFWhh6eX1ANxr6DJDhBLniVCe2
PngjldFiOen8RZJvmgyEc1q1cT8onyvFlz9hccVGOhALccAqUBx1B/7UAvGrWfIRUGx+HHeAczkg
tDi0z/PEV2BvjdmsjJhdmF/2QxQaMzUVIPIAq72t4gglwSOEdkywO4vdZM8zghPkSbeGPf+c0eVB
OvvWy7KBgOa6lIRqhaCPs/ucu9lX8HmWFsjP0mdU5iwfKMPmBA55C4ynB8jkueAErkBpb/sWpPlq
07BRCqoH67oTrn4PDbxBmqyDl1rW5yB3lhgkHAJ0KD1j8M9juIcw6Xc0wAQN21997Mvg6mZ81ApT
fYVG9Etgg9f5+i+YP/hyZ85/wCK9A5d43CbUqHAKgt0MsJvRdZnb7K6b+RysDXJuZvlehoxUjClz
jJmP3UvAofjkg44imMaNM/b51XxpZ3HEeEkxuy4jhYwAI0gg+TOlxyFgHoHUQtZszFathefzRS0O
kxqxTo5lqfLSzlMrJDYK/xuh8MyCsXiAkSwVRE6b0huBt86imxGk7FCg2/LCDScwFvcMUnHh+1GE
Z3mjH4HNDcC+DcXFAtSLs+CmI0fg2MnT8dUAFyMPszuiTk4XQvQjMdpHTMeaUaNgxJFDBiZCm1ae
oLSmSRCS0wmQGQOkCOiuqCBpFgXsVASzUoxWfyf11DpcDBCZz/z36w63epOdb93iJovirM3QsKm9
CVR99VPmZF7pNDcYUDjMh/q6tQ23W7YaMJySy2oLjuSCHtJatniguoQ9U3BO9oJuGNtwO2P+97OY
0XYZxJrHGJMjkMsRfma12sYpmk/JlaBgLKJSy5RJCsC27ikFMtOwfyLhqJuRoX4fufYABDPmTMFq
fH0PP2eoF0fXWEQisHZmshwntUehr4PaGgg1fJsV3GmkyL1uaiMaLQtELbSMRFzT0jMEpHnALF7X
0LLxf1+3spI5YkUoMBiAQiHlXubcYc0htFBkNZ6YsgtQEdjMDzkBMZ72SzVli9h4kam7HZjqh63R
hpXn7aXtT04S5blSIHLMWeu/2t3TF3b4X57tm7YW7jIBLGsIDTDPv97AXPX9sy1dOEmbVYIrA2Sb
BAFnP092oZRvRPX5T3xy/jMTi6uqHNgAxBqO19RDtygFRXgLohq9tzSoVFz3kK3VLG4ryqBszGSM
/TdQL/OD5znRvm5hZQLl0g8Wd1RKwwEELwHI4aFTDYkEe/wVwZbNQYNupT+yb2Cdh7Sq2b00f+vy
+tjIZbKXccxy+u1854PCXT+VI9RuN77VxgYu87paDOOoM2QvUM6MoINXgD96i1Jry72XsykQW4sk
Mh+lj8mRuQJWH4bdX6/qXnwtjV6G9q7IZbRF8ELome6kquH6YM6W23F/3Su2tm3+97MbJNLKJJR9
fJk67+xUze1W3wjmqxnF2bdfhARoycW6D1ELhL5633j9juLFuk2lun7Ln9lZxANfU7uRQZ3ei/0T
RvAyVFEkp0FT+nGyZ4zrFqhq0xkW0aEvDD6M07x19n+GNYa7/60cunV/aIvwUE+ylKXtv2N4/0vI
bgmj3IXgdewCSFbv8C7HTWxL+y1H3AiC2iJsxOOoVkGNsMGaUyliSB391CfoqEE9+rorrj7Dzy7J
JYZF1JAGmGZPweh55ygQXsJLPHSHO6i12RI4DjeZMze8f4legfxk3xaYpASxPuZeDLDMV+71Ra3m
F5qKyhQedmCnW+TTVOh6JA89Ip8GMdcjNZyIbXTd1xfxYWKR3uJRMPa4lEoPV5VZN7do3m1cTv/l
y3yYWASjPCgJpr1RoeyyEbRgNTQBGZ+8wvBfASd8zgryIx+CJw0IIKoC413qaWZBCtUwq7T0ru/o
fzl3OkE3jzJN0RcOWfK+UY1oKL1SowcIaO8SaDNpOTlQRZz6GlPa+JB45FsyZ65ibHLYzp/sU1YA
AKdqaET9jBAikipIWZC5bPyfcz8PaflogzQbn3bVez5MLQuOfhXJvjBY6UEFBVN8OXuth/vr27l6
vM9MLB20g4RSm3NkBdAcKNm+4z/K6LUuv143s74SXUMtmOvaJ9J5iURCLQe8xqWRWkmDxrL4NSuN
XLey7hv6h5lFnMwiPILiblrGZHFKva0W1cqKwExFDApqA2J84u9BDYMk6LwG0NopTZbbRX2PFHFj
QWtVoXMrSw+AmoeqlAIRqm30vY/CE4WqFe2ArEUZYyqgrKJV0DLJ3+q2L52k7FITqnf30cScSRl+
qFL3RsrqEbVlj2kgyk0JlLPS3pc3QsRKELr4nQs3MjKpKTk01z2W+0etxkMqy5Nf17/ulo1FoJNA
7zsMGWrgQvcqjEAo5dZ2r+QqF6tYxDnAeyFRW/rg7MsVd6p9F+xN0PuVAGNQUpfU4WPok9zsu3QD
rrDhTEs8mVDAFWgk8/Y1lavWkDAUtzoag/9sA+dfcZbs1ZUkk5h0mOyQC1svvrftP/xCixxMaBAo
0o0Wkz3GV6F3Zg/tm7+xBC4rM4XKzKKy+EJJHud13mCjWjWx/PEJeLONI7fqZWcW5n8/26S4HUOI
EKMCFpDdFEePvcIerq9hZXQN3ZMzE4vvMBCIavO5bMNMUA72HhS23REMqHl+nNy56k523RYMee35
d2F08W0iTrsKKscV3i7CDXa5C8BIoJqJhdYmsAf5CZDh3oOI78ZImUzWdlSnGNwEmx+4/JY1lrSC
HGEMF/dqrSAmeHV/l12wC0uoCrJgx0h38NPhWPIyhRxx/xqrPvTFtS9FFj43jXGvN9JrnaIJgnn2
U425chC6H0q1mxWnIbeblHeZz4G3ye8o5HumpL1HjT8E1A4as1rYOOPYYJ8r6LvzUP/aQ3k7CKE8
BTiLKFSbZ9DpFiK/Y0I51AO1ijL7Mk7JHRrDt+BloaYw/Pim0dTnOKA/0FG9YbHyDgnMZ04TNG/S
vd+wn+PU3WcJlDBT9ZlWlTB56UMMj1YPBcTXw7Ld+wq3J41YWZq886Z3yhDDIJCptgIZknm5ntvG
AIFEcMIUjtKhq9gGyTeFYccgp3pXliDWDBSXQ5EqlrvjWEtfjKz9QjQBtcBmp/rpjyALQ7vWqudg
wCQVJLogd8r592yENhEJshtj8n/rOch0IHkD+eEq9cDHb6cFOM3jFL27QuSQpKyF1RvdYA1K8WWS
QogylwAMbJwA5XMOBYYZjNIQzHhArWVxjMd0zGgRofsDsR5HcaBQa+Fau5e81jPs6W9kjBfWFkda
ySCsI3q8pee54eqA4aV/NWvrg7QPW/v62tbukPOlLQ53rrbpwFvkBdL0GOV3lQ8t8La3xAhuV0ag
r2bsQqhUXje6lqHPg7B4ZajYVH3ZH06NVFK7CW2t8Ea4AGmCd6N/I9+SPUajvcTf7N+tpI0X9uYP
fBYlG8gdlwOk7r1MKX+HQ/MLqsLCZCGEbMvQd6+vbu12PF/cwluaARBQPK9AlWh4daWZBXU6bQsi
ubmFCy8JJq4lHEJ2qJP6HgRpZ6f8f0B+YkMIeKMysrWshadoSgntcD1Ar0WSngKlgnCmts+zaX99
9zYXtoj8w8TrKs6wsB5xP+Dg2y6gHfkGlDWYztBM3IlqazPXQv75F1vURkiuaCkY/isvaflzRtSv
crXVQd4ysUj1m7yvk2qWHwNmG4zB2klS+Mbza+05ceHli6dmK6rBlzucqvY/ZXv0INyZN630IPN+
/TttLGjJUS51IWDGMaYQjKSxMlkAGfv9L1qQMZEOIieQoBBOKF1sWZ40DVoTQDC1s6LeQJU7Zky7
6zY+BQYZvDEqm4ERDE23ZR2Wj0UVsdgvMSDfgpbtYWzvolQ1o62J1E+HZ7ZjaAwiTZqKUabFgyNq
gyZRZF66ftjuaM09ONwDqfj79eXMjnrx2IcZKKbJFIoU2Da+cOSkSetWrrEcVjx16b7TFaeWbigh
Zgkg6nVba1t3bmvxeeoSYp9yZJSuUH+1GTJ0PdipYCJs5Mi+bumTq82rMjDzCik4MDgvq1J5UlEO
LhVQVQb3UX+Kldfrf3/t45z//cXt0E2xwbMcfz9lz1WTQ/w5A4J067X2ueSLZWAWChklqkEMSJzL
SyjQhlREyIjcruBmiTdNHEOd+QsbfobjrqhLEwrmYoIe9wRGx+D39TWCU3nFNzgj6p8pZfppYkNr
fCij9mXlQsD+ZkJdyKTKVDpRigZLV8bjFz8tIQKtS+xGV5UTrkyvNPxqTwf9VzOBsrDhOnhswtKA
HGKTtCb3yeRGU8h20qhAjrWtId7OZFS04NtTjHwuZz10qHuQhvvHRiF7hfSWHtEQLebhW1KCRDId
n2lf3vPJf1WU7mbEe/kQjNVkykCD+gpkg5VQ+VGl06+oBlQlbu5ImbuTxr5SKX8bMjTkdUV8z5ia
u3RKY7cG+SBLxb4DIXdhAkvWmL5fnDQdCpe6PL5FRtObkHUMDzrYXSjpjrzDVFEfpxB4VFN2xyLg
NBMI6ZhZWPc3oWrsIbtuiynLPF3PS+hFBntexJAExvTJl14EEIfNoOLMq4zvmSH9gCy02xdTf5OI
GrK3WgYJTQylSaS5UWJpuitB0bsbmZx6YwTNozKSOoA0a+idQEFGpC05QZFXNaexUn+MdcZMHSMB
pujBxE+K6gvD3Xiry9FjOOEF0mYeM2LNbCII+ag1qHBJ0Voy+O5tSeTws8Z4CFOo7QgOtdLxLtPF
Uy6aI4BwrjGMP8EwkpgQ7rwPjPxrnmavBDUXa5AyW9fqfdSyCYq5amirEEKGRmGNWkbNJeDzaGDW
gFkUIbsLgsYdJf8QxLyxq7C7qynUAqAnT1DAiXdSWoSmNKiBk+iZh7mxE9ert4ZzR6bhC76TOyna
a113gZv5PpTYWuYFBtrMbe7yJMy/aSHmySZtdJJJmSBV3r0mkgpIcq9p+KWQZ6Uhk01dM7bygrUj
q8kqZuxwSYD5ejkeARIB/FFFqtx4n9xSyPuAJdEt9qAYw5jd1izGSpi7MDb/+1mSGoMqpFCxHncq
DStswACabNUjlJWgPRf3UXLEZKihLBNvXB4RtJc5FoTP6MSZ+E1S33BUrY/vDNp4kWD8liU0tpQ2
1O/laUwto06GvehGzL/IcP2G0yNAzXd1pd5S6B4cZamsIPIeaPFNokkg4hRgFk4jNpyqaBitpJjk
IyCkqRXF7OV6VFtbjiYDTYehS0Bzlvcd74RSQ7aldov0oEAAvq1BMgevrwzdvW7p88cBEpeoVMeY
KWoGSzLczIhF3mjt4KZBD0ViMIiRjVvoc+ILHSlGoDGjgn/+M/2sPuVZkEN+3BWdCfJb0C3QN8mC
DjcYqK3M/h8o1ues4zJdgEVFnsluQQiKbOvS43hP07rD1erW0AxqnzpP3yc3w01/gp7fX61TzYs7
MzV/yTPnrmPh9zTOBlcJqiconOwSmW5s4IozqFCx0+bbldFPeM6xC4y6T9PKrTLpPZDjFwhHnxpD
c0kCJoi/6g4UL1dFxwAugWbFMjBMvmhVHquVqxDfiksxY6M3dmzFHzBAzUC5P/cgZkLTyy0ri1Yk
jIjKrXnwra3YSarzu6QPoQUdqXe6P35PesVLmOEMXHmrh+nAC/Wg8mHjXbGSHuF3GAZo/5jxeayZ
DJgTCoSMSm/8npVPkGtroqfr27ny6S5MLDIwWfSSkUcwoRjJb7XiiBp9djsGdERsl7zrxlbXo2ng
auKEf56fNgLOurBV8K4Ie49l031KazcJ/I3YNOe/l4cLn+/MzPzvZx6fgIoJBUwKOjdtF4cP1G/M
FGzRStqbg/wWbxWzPzfdkfWf21ukl75ehZgLh725wd88BNkMMnYC3cGcnQlRJECNgaMZ3nzf2iLD
XP18GBYjHA8CwpdNd4pSXxdPeKmlTQP9OWiZh0Jwk9W4+MOqZRuHb/UDfphbdt4zlqt1GqH10ChP
XRFBd/ylBVbxupesrAkT9gbEVeY68KcysJr7oEErg9ptInKDceebokV7v5pSkLVukS+sLOjC1sJV
QCA24zRgS63EaUwxUY5T72tiY9+2lrT0kCD0uzpGgiFrD/KIdMp/H9EfCkr1r5aKAG6RkTfhRtEV
ULwuXrvoqgZapyE6SvUhyg8DrUxtM5dZc3jkS8hhcJDpZ5YT0HRBXrrAcqRd9Vzc9vsEBMyzKon8
kP7WTckLXqcXflftrjvGf0kKP+zO23x2sLVeIVnYwi6K9bZsAwtwYs6Ml20hKV1sWZuj/CKMXKxy
8aTvVKKUSghryn1yG+2QcZ+a2Ix/gOXdQePlqGwA49ac5HxXF74oDMRiNu9qYDwm4L2XRgmFkV3q
P/zlbbzMCBYL0ylwDbqG5GM6AJ60R0Mhtspd50reeBre6LcNc5/38dLcYl15ZGilXyMBaW25sxRH
3vWmXDil0zuaW54wAT9umPx8qi8tLo6bxBTW5RIsCq3YKRHfa5L82GhbBVNlNTX9SK2WlTgKVol8
mFcG7Y7bODLLPQBODvqlj90P+SkSJlAjYOwOnzNoGeAOsnNhkqf00B23XjDzJ7v01YsV/ylQnp2M
LgibZAABtJvo6CYZ93kIBq64cvzMMDPDt//ZJ/1zUM/MZaFec0rhQfnNiGw5t9FPsCGwgNtu2JOd
unEyPoOALnPYPwnbmb1EyiTiS388Fk04OzlSYg7vIXjI5pGvNDNRO0q/bl2uq26Eeg1HYivzT2Wj
Me+6UeuKwWX8K6mOcXMrRY8bO/n50OPDfdhYulAZVTSoonxwG3BXWuVd9b0azT/Kcm79zCERCQb9
+qTxTVmuNY8BXg7ZpcJ0WV6W9greQIdVweB8nd9T9Ttp3gPlsQFZjlqIDXdZWyNHHRHIfz7XEud9
Pvt6rRL7g5GxAU9fiHiKhwyTX7nGAbTh3vXtXPtinMkcjxFgTj5xvSiK3/lFpcMvY9+qtb1S7fAE
2chPtowsUmbVD3zSzkaE/K4OullhMLrbun1W94zN7zZwUsifaC9kpvKpDqTB1eo3v6aezkIoQx5B
uLCRmqxcqnj6flhaTg6lch8WdWUM7r/4cTQrGs358Wt4uYNm8tahWg2a5/YWKYoSRr2aJv4cNIUd
Wuqhu42c7IQBVegp9gf1bkawoeX/grbzzUws1hzJbgvbPN8Ay3h5/iMW37AMqajlBj+CHIIdtHOB
YdPQAN3UDlo9ZWebO9+NZ66PmrbEWAs78X7WbgOfo9UfZ+o03e5cQBg9zU3s0oO06PWD8CduXFvg
fHWdGS4p8ZFbw38g++12mKaGNI6luq23BdNbdVQ0BzTNwOkGVvPSEIRYiWK0wegqenDPss72SyM0
QWOoNxu3AFjVP381TYZUpQaqXwzv8cVu+oEh0E6WW7CHQexHE7cJ0Y96XaFqPO0aX3dzRr7xBLi6
FmXSEx7ptiKTXRGrv3zDP6aJcpsGer4LfB3C1jzJ7cQXoJOLmNMF0mMsG7rZ5a2NpaJuKpE3rVWd
cMwPgP8f2djeyj4GJkjr1xjtiu79Mt77RaRbqMztUXa+j+UJ8JymtKV+SC1cHnYSZdRMakm8EBY7
kc4PgZ9rVt1Nu8yPek/h8e+m0VM7Goqj1A6h2ejaExh4KyA6MeUFimvaPBtyBFUM/L+ek9upTeKD
4K2dtnwvi25yjOJnGVf2YIDlLA0etBKKRlVmF2C0ZaN6NJTKYQ1wRLzMLaZ1u0HKX0pZegBhvTD1
DGL0cmNztMagRLtTxqfUR9ikamn2DfQjuFr9GNpX0vPjlAyRqfQvGSiOUakzCYxXJToB0EXdp2l2
IoViFuAMTYAbkQ3pNgnC09QIl8TSXu8ZtJMEcEu00+6DKn8bs9JRlfuG5ye9TKE9/lvvCsUeBeqX
anfU6BMYSSE1Jwa6p3ViSeXrVOXfevJkxHhk61qrv+QD1KAKkFnandbsqFblTwVLoWrZ1N/lotjL
YH0TeiU5cd5/IWFHb4JGP/UohdO4dVsmMF+EdoQUDbeUd5ipkqtTNybEihv5NgKrld5Q4fZNFT6A
O2g8NAkksfp8OMZFgwJspQCOPbQnasywvfF2mJTbJEMHAuLVqhXoocNGTX9vayLu6jxSb4Mgb/dx
qX7PCpY5fT8JB4Xh9EYOWoJGnvRbYTUdrTH1lUPAx9JtquE+aurUVZiv3wZDfyMrsSkFiUuVYkJT
pzBjrbkZG8yr6Al+zhTaFHojFosxQCsxUzKoE3UAopTtTaBOGIkq0UshkR7toazk6VRtzEw1UDKO
X32dPGtK642CzJXplzoZvw/dkNliALZY1tHoaOSfBc0hLyXlwPmVXyBEmFkdavXmqPKHoAufoO+S
WKxEtg9krVlWxWkKs9tCagKrwei+jW7Y7YgKhdmGsmKKqmu9pIsx3MMxg10O9IYlFeSu+sAMQdnN
QuKQEDMPlO5JCtGdsfkRpEOLSa34WA5hYFbTzNCeYavLycu0pN/JIgZjbqjvRr+1RgXspnLYeY1U
vPEs3EML4jb1RWUOXD9oEj2CjPhXm0+HZGq5ia64B4hqYArQpOc02st5GO5Q++SmgVdLP+Xoive5
FWU6CEpaH+SsmpQdVJniR+fS4LVsTG2CYqCVDsSWY/KYGdleG4sb1Y+ZGUoj9BMo/5rKhQFxlk6c
yjAbDyEbIfRGcDwg39KY5ZDIN2E5ItkNmvA2VPsAUAp0khCiaqXQHaUjIKRvgn2t648szzuLJ9pr
Ax4Us0wTgNaJn2MORvRWrsXfhB7Flj7mGtqfgWwif38AFPSlNgKwafU/Jya9Ul9iNhlocRirHBVw
xT9IcY9R4fBQM/ZdRBL4J2WpsJpee5SyFl37ogFVd13to2IokNj1k9lm83/ktDPbaISUdi1AHUwT
iDKVOcYGjURBPAMwuarYU0fQJuyql7Y1fkx+8DVl6oShZMyYCLS3En10KrXaN8Q4ypMO+G+GJL/p
gPA0lBI9KDl9EKTfV+hUjhj/83KpzSOzLbT91EBkOAyoNdaA4uvGZDIqAX9K2a2Q5T1pxh/pqIIK
kLVeG1IIzuHmKGRTyP0hFtSRU+qVFf+m6ZWdS+O3VmRQ5h7RCaTaM+YibohOT3KdeRIlr3nru50R
/Bb+a6I2b92g/e7hzrasNIGZVNNrCKFsog+HsNCBiJbqO3AIOX0KyqCan4aIwu0eqwQUykZmE+Bm
Il11NRV5+KRXZqD5b0MdHONh3EMq8ODTxCThlyosLA14VymDMGCFSb8ivCEY+uZZUjthWExOofd7
Te5uedB8k9D1JrR2/OSHzmKrKjQnlFJT1ION3bakWVi2Pja4X4awNPWxPE5hsodAIdgLEjOPAnCX
1A5Uv8FqC6C3r4jUlBK/+hIbuGHSbDClHq9c//9ou67lyHFl+UWMoAHdK20btaQxGvfCGLf03vPr
b6JnZ5tCcxsa7T3nbWNOqBpgIVEok/m5EvXveoF7RNMPtQ76llpYHrOi3ncDOGPbHh3lmuCOJajr
tX7xskBwxjrZBSNecFqAdkci36XVA9SkMaCyLJEdzd39UIdfGxLfmwv2SBd2UrkcAzykYwXTWm3q
ldXjnMto+CytJtcdvQZxtVDvOrndi8l0HKfBSVvRy2IQG2n3RTg40YC/rKs7Y1JAeCQsyl7SE1/K
0zdtWXpRCEgWccGl3xQZoxvkrpqGB6kUoXGXQqGtiXdRoLhzN9lBCLL4x9ksUreH2kxeNifQkNzn
6YQDnzzhC3lDrflaWDnwYC/CBbggN1AWkB88BXpmKfOyq5FKTQUrrPGfU/ZWGcH0UaOztQ7uY3Pa
GZ0XtehhF34MeupQHfYuL/ZQhUlsEBmjGCFbWdS70qC6kd66hlScKrX/BH5Jq5pPOJSgdY5n6Jk2
gxUX0akUfhDxh5pArz31mhR6MlPt48dOmBGokcMYdNMypAcVqcm8rd8ts3ISu1KysyxxAcw20TA4
dJgWcqhi46maQ6s1Cwy6PpXyaJnNZI9dbrftDwPc37V+r6TiKS9w6k1pF5qxJQr9F0k/JrhBlQSt
nFL/lNWTA+GhCICvBU9jDFHPCC2CVQagjfZNkX8UKvw/xMGKtNgZouk+1Jr3XZ9YbSYVbjMPBLvX
GW6k1v3jGCWf0rH+iGDvFI6m7ijp/CORZzxvMXyJPBQUbSCWZUy7Cd29tVyEFrgLn8yCQO4sKT90
XWCbJrgZzQUEK23Q4FrOBW+sPqGVuLHyufqMKCUF04H6bkggFNulD6Wkf0kXyP+UQuCgh6ICMHfe
qFVOopDMQew57vMumpxBJQ9VmGj7SIekI0mIC11zDWOb/XFMJq9VRh9yj1+QUzIsbU51L9SVxYG5
h0EykDsKJclfxrz0slQjntH0sqN0sXKfTKZqKeiksNVUeiSDrjpj0i1O1ysfYvx8VxKb0JrGunFq
pSFWKzWCNcn6x8Is0aWmxzhR5Z+/+kFQIqsq+qEgCKgwD4MYestxGGhIK5Lwc1vmPnopYitIIiCW
8OH2c+eaux60P2tj9JWyeu4kUwnR1BLimPq72UW5B5Kwy07W7PDQ7cC55IL618lP8HC79FPIeMle
5o67AIWZ4jDvjLdgJ3IznxwLO7HfcNP/GxkD/DoApqib9KnEbAW6fJcB9xhefNInzIEu4PHhMgds
vMOe2WB2oEebtJpPsNG6khfZJZTYwEwDxcDUhkYahj6lp/Fj/fH2vm9USlFnMEWUG3SUG64qpctc
DXqgFhjZdfTv2XsCqmVQCtJ52smVB/sFL2r6cGUetpQnDD19aDwABT+TPsAo4VTVSTXgYSvbEUhn
0aSKdEUMVi2qNzn50aEO/nRmHN61tslkC1KMVzdiDZtlnXqz6FVpwSk2bHnI2gLzsgXLU1VMQzl4
CNYl0XTQr2oTvrLSlpOszTBZgajvUT0KYKbKEPU4bWQXe+KGB/Iji2xUC3PZave/yNx5bQjXPbLM
JjKHQMFLuTFUbGKNK+zOpNqZEKt1TD/biVyRQN5+MqfBSGelLHssNKoflF7AAEuA24I3sbKR3aGz
KjrlejMkkEs/R51MEeZwUNreGw+yvTi1raIhFw0JVvORElRBthYYj0NQ+CM3wbO1QuRCJNodANMs
82VY6IiAk6X30P/nkg/pF6gpUPFFKhmBgZYOjxGLohnnwG8sGYtFehUdoeinZdt2ZTy4hiJSexw/
aCrb8UH/mJ/QWHvfOpId2uRjLVqQ5OaKr2557toucwQ7aAzXXQ+7cROc6ql/O0Ag2JYbJBqEOeEl
RTc393J3sUSBXZZ0XdIb+LBhG1tmb34eGtDwd6r0nrOf9HezcLa+uBi6pnyWzSUN9B61OO0w+thL
K92DKcKeLX4r0DWTJXNNMuApL0kUNxqsQcB2j6EkF49fn9igj9Mx4KWfZG98T2l6jV11Kg6xg6j4
B2fBV3RyzE9gPuRcLlCM0/ETaM2sPAy79E7wya7gesxW0ehZTMBgahajRc6o8RHVhwnMcSOxzrxx
D4EV2hGo6vB8cHjZ0K3baf05GYCdtU5VUR3DTY/0SN+74H2wbm/gloU1hNMDuop0yg76ImUHGJ0V
PJSRpwjJwjvkG3lW3HfEQP+TBDoiFteKRFUyKKcNXn+gas7LUbpHPs+WTnx2jK2TtjLF0pVl4iLp
S9UO3pQLd2RGfIaUjagOP2/v2vUo5fn2+WdJLF/ZiPRrpRIsic62NEgjfREQFy2H2Wnetu9iD7DF
xUrqYOzZXq+NcXWjyqF5GsNmdEcZvvGKi93AUU4LisHJbFdcre/NcGxtkXF5ue7VORuaAYdL8QoP
7d6m6sRRajXur4jXlAwbqSqOT24etbVdxu1RPF3SOYBTnhly71RPiV0agzfu5Pbv6wo5CytyeaWk
rdLV2k9Z0rERo6RtK8EsjXmnH0jB7syvGJ/DmGrWOzxz2yfv4kJMTIGBeAmTiHDVNHjsUQIIjLe3
nZRngD3aixrPfQp/SWMwE1WPhvT1toF/icEuS2BaMcBINCdSgw2b0JxAWkiwwRORApJBCze0b/sQ
D3TwBcbjJ5Bkuf/ROBMtzSIaeMUIxofMDnxak5p/0HdC7b3gJNCV/PvZu+KhVyqUNYsee0npOxdH
strUjzyMV9JGjAZNveZesSZPscYd99zfhk+oNj+H6LqKJxQ/cArpgCDV+JPyPV1ogSfnFHBeDhxk
00UGZUYwLaZTAbekdJzdg2d6sWu6JcKWw9fuZIRcXONtLQMyARLqaDtEbN2Zmd0Msk0UtOoB3woD
SXPEY1nLc53bSKqfJ8dXl15f9tWMlk76zOzu6LNPGe4jz7RVX3GD4T7+j2cdAwjPP6FZD/UsyzCI
ONiq29yeeIQ/HKzWRQZOxkotMQ8LEwqUyfbI8jS2tDMcsMale8WuKpv/KuLaZBBGwIR6gNGY3zcS
hlcvN5LY/fcbSRcZxGmHUUOBAqsM74c7xau8aZfaPUglrOasGcabjeMeBwZl0iKEUACNjyj1Gqjj
czfL3qToZ1jwPJkVt7GhkVZ4HGyj/nAFNyBuIlAPQcWMbXHRFmnOhZSGMV6DWs/OzE8JysC/+n+d
AB85QjrK58dP23fgyjLjRqEUo1l9Ph//bo90feSlNn0DzvvqywvomOmfu7VQxoPSGHlSEbQEwDZ8
zd6S1L1ZOZVxEtS9tNPdzpVcBcVcgq5TkI1zgGDzhlwtlvEmTWwxy0u3eQ4lW5N+TgmX2HYTvFcm
GP9ZBLgsShW/Lg6Amg2uHn36UGYf5uwR0udIljijIzrKhBktexS/p/Vhkr0AdRH7tlNxFss25kQt
QdNbil+SCCjsL3i+5Mmf0snQqPiyWIW5qfJlGuU2wU1lSqC1nv+aOyh/FjxehbP333AahbmiggUc
AGmMlRC/eDS/y8jNSvcEihPyDsU7F9OIbvQTY3VHSomvuSrKQyfxrf5ZPnIbcnibylxe6CCZMj3v
Bk+Lu7eQl0BhLLH6+skQ8BuC0SIjUkbva0FzcgRCEMv93FfBV9CHcmI9DmCwRD6DjolxU4YnS+o3
UNlZKYJ0beD16290aj//wMw9BinusiU5PvDs9ziw49vlgT5FNDsCk8xOfr/Ys5PMuxcEYFvvfOSG
KVG+eFZceH6DEvTfakk/ABFH8X2OGK/PT5khP/SBchoE/ajGxkHtF9RUOVhMD+iVs60MUw9YxQqQ
3S6hQgzDpZGjaoVmDym2IDss61/m6Gs2xscGzQq3j+omKq5sMtss6SB6bdCy4M2DuC9K9dA138Qk
hWAk937bDIXQ2QiBZRPcQOwss150S4KS66+HbOFIx9QX98Ip2omQ2s1sPi3w5touBtkO1UTp0Omb
Yz9n5IzQv/lueI/ygg/eGbeg0bQKYafYG3g899sX28oug01NmIuTUWGheNyVFoaTAbzJ19np7ObE
T2xu4oJpYtwUs0lormRwIY7USgU94gDinA7NYMYxrRvOkd/eyIsJxjHVxJCLIoAJIWpO4C6awAbY
RNYoFpwhkH/Zuoslxh3VUY7ETsUnQz2X5gHQbvg+fqpckybaINu8v+39XHt05asjN6oFpoACfKp4
tgK/8iInt8fH6TC5nZ16vCBgO9uw+lZMDAKqIzVJQ5y2BiEefWEpx0p2Yz9E1+h71e/uo4M83XFX
ufnuWZllgg8BMzzZXMFs59Qfhk91blFZF93LQyhPIS4wEdeW1YPk0nwSL/mw+XTXMPqighsUdJbs
ZM/QCAUqiBO9Q4f9DEupK/xdyKy1Ey+PuXU9ra0xN/aIxorCBF+oF9ZBhgr/XZhn7/JBdjmes3VL
rO0wx26cgtaoxxnvLDxeCy9x0BLgRzu+mgR3/5jTl7cZ9NXIgtO3K/bjfXgw7l6a09x8Zq1XxZw/
aS4MQ66wqugOtRl7Hh4SL5FsAqGmwo2Tzy8YKN66FtYmmSNYVc0Yg5KOngnJI3jWxeBSwXREcZ+c
31kzrwC1BZhrg8whTHVBV8YW+7lUkmUGoV0JXJ/fusrXNpgTh748Se5kLIombQO0zar7SEHH6eyJ
6M+AEtiCFwf6F9wp/SGiaVyf93r4jn85cD8o8yiQcm0sxAY/ZPICP/mUH4aj6qb+YJt+6eW1yw1T
6flig5jVytm0uDgFJaQU4UHaaYJorbKbjgIIENAvfhS4HF2bb+a1NeaqRRsojmGJ5SX7eDdE1kys
4FF8LL8HEDciXnKoxve81w3vQJoMxCxxNwmZiSVeFRm42RyJ40js0PjUYsym0nAhgq7OLf8aoZoj
lDvhvtjle0inefpeeGzs+IdsNT73uuJ9SwZ5hjapyxg9ZAhkwp0GMkUUAQKM29V72sfDfSPznJXN
imfaCDGOAfa61hUE5CNwIXu1A5rNsjtfyfxMPAcMWCEOY9FIVmcIAMJ+smsQ0Ug8yWieBQZu9Ba6
IloGbzFBdOuQKgwsMe5DXuTEgVGTQZyuSPVcQMughxkGDBwHH6BIGHkxbvZmAc6kTnTgotxWxmF9
+hhwGatCmoQaSNrVDjmkR3Qr0cYI3UcKh18i2opCL9auEuPakvXS8Cusnl3JQf6vafbBkNtUx0l0
MhfPfyHRMf7wV46gnotsW1HU2j6DNVrWSZooYIcz9O+0FgigLIxgAMixx4oNvYwDuLrU1KkNq5h2
/MwuB+yu8uWlFEeNSfADaK2KTiCN40kcPmsOHSRufMxnWDka9/zbkc5mDmS9bibSkYtMM4caZluX
HIw3o9vbnWJnIOLcl5BxNN3iuBwmuFyG5F1nkYdiRzAfhDa1b//R467T6YsMZq8Zh4nWzUwv8erE
pz6e7JJDEe5ur/xf8IgyamCUkrJwPX8dRFVTj/UEa9k+3MXxbkHbyAmJgLvqMLY2RNOqye45Rrfh
4h+brFTrODRJuwQ4U0oxWvP8sc55HMmbrxAMIv1elso6slwIUSpgWZScl7py/kYMAe7UkQBOAWbY
qpM0Wv9tN1Xm2oxKtQn0FCtroIdHSyGj6tBBWBACu+iu5zeNbL7u1gtlPDcpc0UoC/H3QiM7e6DE
FjMm5tIH3jnZfnhcdpW5LAsQVYEVDMbm3FfyBKx9TyVaJm9v4jYGXYww8XlFBE0eGwmhx6S6kJVG
xyIZLLkI7tH5c4DI4xuxNjlcLvSCuo7oLjaZAL2up6UYMY7hCe18V+g6BnU+Sfl3YowQOv15e328
I8cKVbaYZFM6EcaobxI4ydL4ghvb9P0xpX7o8GqevPNGd3ydAZhEPSsGfDbT9EXMJpUKjwbqmpca
ueq1GzIwIpsTKN5oSExxO97p6mJnNLPh1M5ix4/ZrkSbH24TfnTzL6EqmDAlNLzJYB16vrpJU8Kq
VrCdtMRKKm/YVRg5d6jqYTYfuAHjdkBwMcdsZhDKcl5RVwGlvxUWAJMesnnBm7n51LXoKJzsBtWA
KkscOS/sV7nOxTizzUMsNllJ0RplyQnPLgGNk9B4RFmSyjwKIGDzeGf+X6D0H5tncYOV90jaHDUg
MkVraPFBe5rp9z1mHgKSRxJ+wAieNe9f0Em8HetdrDIArrYz1CbOKHCgSPq8GIohhNfmcC4WGexW
iBFkbUNPCXIQyl18mB9zUNoNr60LavLFFoPa8qhkrSHBFvHjXRgfEuTkxHcLCM1KEBQ6zeByHGcb
Ai4GGeQmebDESXo2qHhhYrd+jnrrPaam7MUNTbysMvw3p4D1L5fTxSoD5XEPFY8SES06GlVvqZ8v
s/ClhLdM+gevcfxikMHxvpwSEk1YJn0r96pjPBm+5PTZ/bRb7ntncSPzcd4NicPZXp63Mhi0JIua
Zz3s0mayxZmaB9pgFd7RL5rnDy84lTyLDAyJbZgW6D3+bTFBMPqPxVYHHfQr49LL3jLYE4ahmSsa
cEDGrXX41SLe1ucW8Resb/sl9I81tr6K/EOlaQWs9QdyQMMaLY3R9wBKY8F+ekOfIy/bWI4LsVXX
2ojQHRrBMPjJaEJCsGLdkqwSMbj2LkNbLjSC+C8/nlUGfBKylLJBHRfaKJagHwTM5Em1yPNTDgyw
jP1l3ptgIMP9MTVuD0oYtImPtCKQ2jkmldMDSuUvWBzPKv331Q1ipGNGoLqHbwlpJ7zZhYhHCrgd
v128hW7vykIcCVJY5Ng+qHFbBabZpHay2uRuiNBpVfKkP3jrYVBmBHF2WXcUZZpTOar2mPy5bvs5
nrosiAEUoZeVwaDISS+j8R6dt/Zy/+LriAMmLKW4ABY2ee7g8xhsoRLiuUsMl1age8wNyGC+eW2m
47JABk3ARZkaMc34N07gY/pY/CIfxvv4kNoY4fmtptqSHa92wruTCNPT3yiBNHb08Umv3md30jC8
6OqlR/fGnUSYSKZXkzloBXgLjU8lza0R7I/EBVEZOisSMMfuOZcRJ0IlDJbkCxnaQcUKr3K3r5BP
fO6nhAlklkCql4W+Za5s8fPEvHUxMNKKdaa0mCr3WjS+U18BWRECNO0leSjOiSAMoCAXhDFpjJx7
pbt4RQ6RRkws7ju3zCHtk8JPuK0DvNUxoFLRhzwZXreTvNUx6DLN09RhcunXV6M7aUn3d3eSPT68
IKXHWxgTqWhCQiYjwGe7chGuO3KAmU1maaHaJga9BkIMNRs6tKDJ4+3DxbHApq70IWvUqMDOTUKD
Ib2PjSR6ty2cWzZu4AWbuhILUYRkBUwQn2aQsofYP9dBHv7rU5bNVkGWUCtq6uR//mV4r3SWtbdV
jKkd6ad5hS3eR2KAAsTqtQTFol+2OoiQ+sah9SHhYzggYABLB6S5uOExB+ZVBjFCMLmhXg6jwpEc
JsVZjguIZW3dlx0hOrygt5RziFUGMJogkaSOZv5ePcDCOcls4qoEkUjQha/6hpyATmVAozCktltK
oGGavhuDnUbeiJPo5cs9dOM4uT+uazKhSIZYJBFn+uX+vPlgcwsV0C/pVIxENxgvqQZwq40xjtz/
V5JhZYtxkGlol1kOEHZjksLL3RxqDm8gHOFVh8rObCXiQOP2Pq7sMbeKbuhSbAhYG0plv2eI/34g
vuC88XaS8ZBUK8MsCF+1k3SjrhB5tTDGQfqKpFqcKkjYqpJTi+kulB7HRHDEunc44L+JIhdTbGtB
nati0qJBEkQnbnc3PISHeDrUaE0pnaWHehUvNUz97cbS2Mm7UiujYszpLgpfjNBrC68in//jmph4
tJDwmNFHrIkWtIgbg+9hBI8g8cRd6PDYZbfj+9UOMhEp5OMDSr88eMFPzRfBZ4vHpuFQc/rPF2Sf
N1F4ZY65azotlMxOpR/sPEb4PE/5oqENnoswECJHkaFDdhBJNV/zDcFVQCNRHPM9QlMUtWzeg4nj
/Gz3QFv2kHWYsJ/LDH2LxCbtUxJ50dBwni2bl/ZqIxn0GM0myUy6kbp5UNvGasdPt/2Q5+oMYJRG
G8ekhgFT+R6VtVWnoqvXxLpthYeCJgMWUZA2UmPAzNVt8soX0T97ZojMW7bIl1JrK/I/QdwrdcK4
ieKk1XFPvuLuun2soMLxPKHTh+IoEuHvYwXyBnmVUDXHFyRU6df/dyAEqdBzg2FuxDGYckC+oZvQ
HD+26WAH5l0OJj/t3RI0nKDjtjMa7MycECQ1+IthLtQ9dFjaxeSafWtzfJF+/1uLYqAiKmaMjpiw
Qn0xPi5H4045BMcXBKO3b2ODnZcrxQVUgjE88Sq853v9bQA0RAYp4sjUQVsJ36D3CSpgys4EpY05
02Y4V3A03tTR9otsdcwY5MDI5FgbGRY3S4chB+no8q7qI6sOH3K05giBfK9HKXg9drc/32YMvDLL
IEnZTYagY1TWQ+eKk1btjEJxd5LK4lPRRxX6LYeS4zC3sR4FqOeHoMrAeFFo2NkwAXkPCKFQ6rRG
ygEPCsHbi+McgDOMrjK2ohJmFfS5EZwOR6P+qXYfkujjbROcUMA4//vKRkSgz9IrsFHPe9oNrtwh
92YP8l45zHt+zYK3JAZCyrxpporAXN88ZQ1WdciMD7eXxDPBRBt9QXRiFNQT58+TcqqzJ/Qvcr7M
dn/Cxe/OBeHVtuFeHCWjgBfMg0NnX1t7gDq90zpD4YN10ObniG7f/ca5u2BlUZBLKZmpM2SYgypB
sS7UHM/mLooBjUXKIspv+u+V8//8RAEH0fPjNA6lHukZNvIVFyYHFM9NtqstVCPsYaEBLCgoGl8p
20L7mTbNZa6Z8DGYg/dsU8CsiEZktDD3Gr6o7a7Ai0eytGJxMGjYTHy8BMTNmJSDinhxojXz6Q2t
sL6o3snxyTNbz2pDNSNtQc6LaGfs7vL4rzrK/uM5kxm8AM2OUtT0BfvaBA5vSQx61I0YjcSAwUJ4
MyynBpStt+GJZ4CJN0YTKpEV9Yom/goeT6sKW44FHqaflfxWnyWsMjkKTJwpXFI7fRceapCo0Cq0
tksxYTfrhnN7TZyA3pAZ5MigBE5M+vq/Tmvw7xCuNQYzijAjRp/AGu1gaCAZ4hsFaMMEP4fy0Svb
m1cni4kxQmPRs4Um569eK9zkPA+C2ZI++HkXEzqCtKYy25KnIcL4CIrru3yvoA728QUtPRx/ZGv5
DUFHWk39UThqfkHswqGgEdvgXi8siIqCMomXB+YEbew0tTCCkTfrcZUp4s/FzMHHG1olaJ9zcAyn
qcvxTd4CGQiJ5iWPEgpSjde7UY49BdYn9gBRcBXUdhHmQH1ufZH+0RuvCnY6eu6SeZAiuGjxnYYH
2fcUVdvBzmUHNsFPxstR8c4ES1ZaDJkujiU+458/LngbSiPkFbwMkEnRCuqjYftTjqFEO/9HAFMY
OBEGdCXrNNY5A1iwz9B+0VlhckcbFhPMNHDwiwLGra/FAMocQeRinvG1VBkiJeabrOps0zhmAcIs
4mGi/rZLciJUhQGUphwFULhjedJwHMbHMrmbFv+2CR6QsCV8YaqWfKaZnNdenDwPZGv4gpZgEKSB
xT+HSY4HstV7yMdLakQXF9bg2EdLp5byIvzNb0REHbLXUHe/YsaU0yxXFAnhlBbLYBAH2Zmo7bMo
5bjC5kouZthcdtlrWWlUKlwhjlwyfJID4VWHaWWChqmr46pks9GpAUwESytaUyWAYsXUv7SquQ+M
VNyNrTo6S6K9jc1Z8uLaeNIHjM+kM3dPeYuVn/+SHkdSVVvsqap/y40P+cjRV9mOgVdLZaC+CoR4
rqkBihsktNWP0xGwq4LKFDR5lgyhhD2vQrx5ma1s0kWvtjefRUHPc9hMxdLVJ2Gy9LLSbLJEkEqA
AgoplpDzSTm+yc7HJXHZj5CzGbwcrdV626ArDTIUEQ+GKY5foeJqZQzOx80kQcWdmpHDt9ms7xp9
LpxsqCp3UaMftwGLt40M5EuKrjWQn8Z560evEgbHILkzk8e+ah0xFJzb1s7PSnZtYKxClUOFjgno
b59/NTrgnI4jvtqMAgHY1d4LgkMpBysFqTLB/t7OIIxErmx+Qbf41jFY22aOQZIsQzXQ2wa5U9k4
JePA8Y9N8F9bYM/BgnmlczJOqQYIrMSu3ryp5b/0+a+uBZpFyWFq/iqXvUg+GENtxxg8uL2/Wx66
/gHMoWiDKtIFtOpAN+cwkx4Unz8Lnmbz5jNnbYT+iNXJk5TSlMkAIzp5W+17CPhBrGXG0Fm9x0AM
fw52K0pY22POg5qbSzcXAFIcvV1TfigC8GjXliyCFF58I8sdZxN5fsIciX5J4j5LYU+toB/WgvNd
4R3xzbni9ZqYyCdCZSTpWno5hJ0djM19l4BT36ACuUEhWapBQks3Gp+qLNtl1i6+WY+QUNAmDP2k
iz0W0ndI9HWuqScfhSyAqhUSY5aWYwLxtktxPzcTNXXSImRJiM/9O1H/i9MVSla+wE/e0EN4AyDY
i1mphairaHGFAkR4jA+YijuM6Kh+UfROD+QtaywcNSSYWrq2UUdzKQYqQWblUDJslXiy1xxe0Fy6
lZ1afXl2eh16TvoQDfjy4iHetSOSl4MdIVPkVn76UedN5ZzTT7dWyEBSNEmGSai5xgGhS/0QUS0Z
+TFPc6eZIdIX+ahfFX8zrgpGfteF78XRsAvjSHYjlwJy82xJMpJT6DDBTBRztrQhmnMxNJF21H+U
KXgtZOJz/HXbhKZoGjFE02TbWMSg1cBqieuzrv5OyOUTEnKCPT/Qznw9fgFr/GYQjvX8Y5TBqBI9
Okk9U6P/Txz1a2PMJuY9EXJoFKI+UYFySIktAk4uk8szuempqzUxGCXqcTtpMb7V1dOWn3/ZxPiV
LQZkqlIEP06vI34c5t2SZViPuktG/a2sPwRDYi+q8NUU6n1QzBDZ63bgt3fCbkEto9mjidMSi9SG
ko2NS51TDaWbeXWALr+MBSSt18sSpWVsdvJlqTQr0v1Wqq28gRST7t723a3Ib/Vh2Y6XOiFoJJZg
y5D8LMXogyE+9JHgLKLKUSDYDBRWq2JioQXCgwFeI/i2WmtHbXwfipHdSyLvZcDxIZY/A7unLiP9
rtcJylcWNdb7R6FhFZloywhmB/G11jYvj9UeMnFQHUTznNQ48+mMaRXRxehaegCcN+BhFZ04ewEP
K88ZGZgJ+qiBVjNMquZDnVWHTNl3cu4t8gdSfrrtizwPYUCmyfO+6ULqIZ03iItjVrGb1DzaDJ5/
MBiT65nUmHQP/yf+waDM3JQDKI9h7aroxQ9kbq1MEvG/574Y5k2NnsPXoSfPFv33ld9XU7GYXWJs
IDV/XVt9G7/PGF0Xgxyg91JlM8G6foeDf/dt8C3dOl/UEhO6TFIaoasXll7dvsbbRwY/xDSaG1AL
vcY/bkUpdHEMeJRL3BaViuOVRvs8BFlsJDu3D/DNmISaYMBiMOWuacEdcn1/878Vb+cYtEjSXKyD
gaLFHws/cNfFYEaoTmGpnZGJtcVd1y0QpFvIAIYoNiRVGgCGNHmm+EOXDnXFwdntpMHf1whssI0t
9TzmUyT+4+btn4s9bH4sWZEVg8gQQ2ZL1iRMOznuBYAuaBAlB2QItVUdO4wfQKSKS9e1GdSsrDGA
ISo1EWRyBidykKKj/GXycJ2AbD63Ics3gUg2jx5fUK7cfEquDDP4IUMU4ddbI6lXLTZ5/8IWm+3c
1soegx4DmPunSMVCz3dZ8EGC1iM6e0Q8PiDaXb75TvsBQM/+gqVuQuXKNIMmah+IZTLAh8gp1o7G
Id9Bs3KvFthdsNDnUO/m8eTQQ3YVFq8sMuBSlARjwCL4yesquEPa60GpwYE8STZEZh7UuNsNPHre
7XO/MslgzIhWiy4NYfIKY7jnfjvpsbLFYIwiiWOtSrDV/tVnVrev/QA6cT04EqEAwe9R3MSZlTkG
Z4Sg1Iy8xYlsqH649mWR3hua/5r74GKErXEHU6ylKb0PXhVrcU4fW9+uk0Ipox7WXnn6OKDGFrf7
VB/UoIa9K+/gv1Y3Y6DVTjLIMpBZnkQBJ31KnooKXWjtaDVJ6aiLbxiNNQrvRTO7z3n1S94JYKvb
YlYUYVrCK/8nX5ABFV3M0FiUwdrvSO9PEn+cE3DW6VyFsNC2rrJYhzGTLN5iip4sVG4Tqx7nEPDc
kgGRpi5wA+c4aRDo9TAx4zfZKUZLguSKO1I6I0/MdPt6X/kKgyR5oZVoj8XCepDFLM55COMX/Qbo
eV40vs65DNgyt9JGZYP5I3jnQ+tWNUiGvR5z3bVTZhC+86QTP6tJd+3GbcBWvau2KKSigUmxDD8m
U34YS/FdOs2JVZPQLYn0qtj2sqts0TttQT3ayTD4qpPAcU627t3Mcp6EFMtmewArVmtLogXpUKuX
IRxaQXHPdLI75fG2q26+EFZLZEAm7scaskcAmSBurT70jIVX6Nj+apqmEwKdXZFVa6tUVJ4beuuM
Yuy2gem1RiVbZTbswOqaWkudcNsjro6frMsG1F41VZVlTdEpiq+OeSKEaN/t5dwfbcp+E7uRY7rk
gbaQZb65+8MdZIzRH7MytmCWES1OsuaRznwTBdl9APKb2ybOzaTPPP9sw8DECTE1sL8zeBKP49B3
Q1L42hfxUH8FoY8vvc+c4SPZB/vUhli6nf7QvOU0GxbkEd3b5q++IGOdARc1Qgl8KYjm5VVsZePP
uAxts1/cLP2QycL+trErh6TGiIyBOEK5MdgnayXOENctVdDryXdQNHOkdLJvW7g6Z4wFJqjsMjJq
eoSxEzXIc2uc5Z/oEPpW9PG323ZoOHX10VYrYT5ahvJEKBLJAHk41RPLfcmH1LzPG0/b/DorM8zX
gYoFAeOTpHlZptpFT+zEPJqKX0mVVRi8Ss+5dHK9KFXTFUKIdCVEQEjXJiIUX3/VsiZQvD2mOF7L
fWFJdiA40hdKW/4yxpTtD3exzTx9MKoZGAMYmDD3dzJ88VT60Cl8G+XuAk5SMMP6ybBPZc7xvnpY
nr3lYpT+qNXxLioxFdDOpWH0xfwmpyNGQppun+ThIVJVju/zFsh4pmgGkpHXquYFyWGEfqbQxE6c
vr/tltsH7LIgxi3TudJjcPjnPsZnHqKodIK45MQ/vHUwLkmKMpdbBfir91AwD4idqhCc4sHS9fPp
/GlMiIyA89A02Ou5MoIlK2RRQ4Yhe684kLUCEsaPVCD6FXPCjDEG5hUty0kqwvEV7ZsW7jPMntYc
mN/+Mpf1MHcxJhnDWSsNrEdBKDXmj6WRvL398be9+WKCOUJyGlaVWZi5n0fvBiW2K93TzEczX6zb
ds4SxNc4cTHEHJtmqLQwRNXA7xurcnpQi7c+7ZWN0J9bQWugt8g+3ZP9gn4c4YPqB1buCAjkjm1u
pd8Ipr3HI68R9LqDjH5DVVaJColoQ2YTbVmkgIuvr1K/cagyRuEooqW+HWwKy8WpOYUP3M5d6hZX
+3AxyebdwjgxBSFJoR98KgZL9UDMFVqV2zvRTnp6RYj8fIXnt90KrYhgTkMVwoV6gi7osU+eIqFX
LbVAbmiSH6CuydGe3zzqq/UxxwKvHLXLTNw+RVV+igVISmIcwTYWgedRvI93fgKtlqaofQY+BxzA
Du603IE/6mi+Rf/fX1TjJ3KFR+XzbR++flSdN1M1oSiuoU1UZ5CynkSIIHYd1M3cyWnfZl75RKmM
RVAZY3Bk5itzbjvLxSCDm1E+pY0WI/aJ9sahPw3odsrvDEgRNligzKmayvSvXbvmxRqNX1YbaibY
z8okFAtswx7fDI7+SbBaiCc1R0p3Lr4bDpH3XfHnB522X0GuI7BKZ96BGtzRRE5UJp3zCjd+j8HU
spIuEWKpynUvwpZXWefV5mLsGi30zKb0iCp9Vnt9scK2gXg8LvxO8IuoeLfUpl83zXwYdSG0Uvn/
SLuy5bhxJftDwwiSIAHwFdyqSlJp96IXhi1b3Anu29fPoe/EdYniiDN9Xzo62u5KAkhkJjJPnswc
ZQhOSou3hTnJY0rnx4JVqWiL8NYokp9zR58UrSyddGQPxpRXNkAODyzu/akuLNcCHSCl5qtaz+e2
HA9ENs9aONsombt1ETw3ivlctiba8wtqiIaUr7qpjZgYqSdOP6vHYGq9PJIHY1Ke8wGdgmHkKLly
GNBZavda7c6J9ctiyiNpStNLxvY2Uuq7qAucou5rtHUNj3EIhFCOycyY/jaBiDlqnbZs0yPl7OtE
y5twGhQQ7srwSk2BoAH3LyBqqp3WCMf6drK7enyegF+wkYuLvyVlpQhlqNw5zLw+ZYXAWN2bsige
WQeGedrFz/U0Uk9LtdxLuxLcHu1jVFSYSGZIMefzK1VnL5UtxqiMk1dbiq0F8si68rkPVPC15njK
ydwYBAmrszTGA6/y3/ko5fWcqPdRkh0A8zxQNQSUtS2PNTeujaEuHoZw8sIJmQMeTb9qjpYUTPvO
hcoDLpo4/yVJqLtWyzA5LMoBhVX47ZzoT7SiID4L5hde1D+Kmv3gMXa2ahgmkDBQ9UfZS1+SnSjw
Y1JssQWU6tzSweJC+cpxgvehzMqaUi861sf6Vtr5n5mdgNT9s4D+QtTKdaakTMq2ZIg4s/J+1ME3
bCYojk93TRkaAgPWf31u5zZjAmox3dQxt+0DAX6njVrSFQH1yCiv40E9pDK3tfCgUrZTiN98qgCS
+z8GdY3L7TM9aNIxLnwGyHGC2QLwv3XmZtqbVez5i81gCuhfjRFiGdaav24gtVpzE46JjUis8wYa
qf3+fOO2A9ALGat4fWj5VER85qgdF8cUMMLpbnn91IIeFGevxLXtaf8uaOWNAIXVJpYqeByw+dfY
ZL1I5vyBNGPhf76sTX24WNXKCyEEjauEIIYwY3IP/2eKpgZHgxU6S9H6c1nbmY0LYSsnFJtRx4Ig
g9HvbOYM9ox0aePTRJCf48/Fv5u+ZicmwnoTrIOhE379/AN2Frums9N7q+6tLLW8luEV2Z3r9LHX
OzEGe8zMe4JWOak+prVOZ2wkm+7MOEerRu9i0qcwrL0e1E1FubAfK0msxhBcFsNUYaiQtM16vjLM
6rVThh092Y6PLgStYj8WWzg4VjBEZNo33c0c2d4aDs0wMzWDJ8Zp0WQHUbaow4cY4ULk6omkEDYZ
UYS1mW0Q2VpSHLtK/ZJmki1sNt7YFY0oyvEo0/t/oCd/jeRaT6w8bZIMHsLj7bM6gl4/zWxzvO1J
7n4uaPP0GFmY/EG4/oHMHxAHVellz700G/w/6PqxFGAXOX4uZlMdL8SsLnmga5E+WRBj9pbIykFY
auno8VW8h/BazNKHE7sQtLrgE7A9+qxZi9lKasH1ytfTAIGTaZ77EDmqjO4tbdtX/xW5bs0f55FJ
tRj+ZZZN8Nj/izj4/2KUN73MhajVXVPDsFJ0NeCAblDMQbAcXebO5ye1J2J1yyJVZmQYUoZwWBU8
zq4K0K18LmL7Jl8sY3WtugE0Ob0KGQtDb3U//cZwg++NMzi66AphDkLZiQQ27/GFwGXRF2+PKh/y
mKTIQxTXptf4/Dh40WE/lNq5TOu550NhAb8YQxOM4C4kVym/jdqXz/duUwSIp9AvyBHpr2k940pG
s1XDLdNcvyrK+AEAJb+s+I6x3byvF2JWG8bqcMCgYIiBMDeNjHtzJsJk2XUdzTtns6lwF6KWFV+c
DUE7fGnpEDUkv436qR52TOne7y9Lvfj9OZ7GEp2Q1As5UhQRE2X/H57JYpMuJVhl3+vBiMx7fV30
V8xy0/ThPzv2lf0kippYFUHQHM9HUzu3aWEXQIZ/LuQj2Gd5dXBiUEszMal6jaEKNZUUARolvGRG
3awwhZyChznRvmTxdNWgi1qkdfgwRYbbG5kz8ubMWIhR75Z5SpXgXHfZU2Fl100SuNwY3c+/btOy
49mgoc1Co9Yada1FY1wmPU98qZWV4GEo7TgNdLum5XHMuceG2tgR+XEUy7IhFzJX16AfaNnrhZb7
hh+c5Et8X9wmXATH8qpyRlc6deozw9kjo9+8fBdSVzeCKVYbaDRM/a55Za1i6yFYBtFAlQR7LD3L
L629pQUQpWGhVooC5sqfDC0gm/PQJn5dB/6sNkIrX0u2N/F+6waijx8MwBYjyz/e3w+TdFEzgJba
D5PuuTWrb5KMey3WW9qBWcA6+mMo2jDpyu/PoWoNvdUxTwNsZdAMJzfRXjXpIlFv2nTcsVmbHuxC
HFslj2iTDiRQUDoZ7MCPCCiblmac2BIYgeqEg/fPCgKXEldHNVlK3MlZhQtrmTNax7RObpTd1qr/
ZWGohaqoihJrXfrVralNeQMx2i31Dbs6zYde9DarRWsDH/APuCZwxdBa+W+BK8umwjdTYg3MC9LH
8lhgOKdlD/Pd6Fbefr5662Yho4IEK9cwPWtd7U3aqtM7hpsVUWR4VEejJ9R+nSrbeTdsyiGayXS2
XK/1/PQx5H1cJChhazENnVbJ7rIoeuF95OX1sJMS35O1slGD2eusS+DfatSYR0ncoAAOoQmekwBJ
ss9t8HIYH+zFxbpWlgmTftIOJh9yWk23g77vbH0cBlEwM7THun2iJX1I1HFP7pYhJgh6YI11A+Zq
DdCflFxNqDJxUCvXR0o8pI3t0G+CU3xEjlBoN9FJuZZ713xjawmQUxQAZrhFtI2/N1wqL4ZULyC1
160TXtCxyLn2Orfy0E/mzjFuhajWxdYu33IRRDTAmqcwktQDNubf5Xt9dxzHxpLQqPhXM1dLSgr0
oHUcfqum7mT211kXiLrr7DzQ3z7XlU2rD85tlTNcYCAP3i9Im4eybSgsidmYYukMN7Jvn0vY9F4X
ElZPlTJoDYSpEZ4RWvZgEs3rS+VbNqIr/XM5fziuPqr936Ws3itp3AGlqCMMWOYTGTYyDzeEoT3P
bjzYe/9fEELMgnOUo3TV0+CGnnLd3oSePou9MvT2FeSAQwCXgwGiK0dHqNGHZb8kGomrBbMzp0+j
KgULHlMG+Ir8+fnaN5OOFkD1/yNvXVGckrTqSYi1A+AOiHvn9xjWjCnjdnYaxF7ScVfaSmmAHBtN
BCtQmkd+vxRx24NRu1QMTgHARb2LL9lW0r+rW6mQGgYzutEhD3gxdA2koMoOX+DI0e3WHMuX7mp6
2NnPRVc+6tJfiStdChFtAVjSM0+9n734oGGSOXkwBBeaa4Aodi+W3KxjXp7fyj2QmDRZXNJFd0EG
Dt0NMZbVXyD0oT3fpE53+GdLRNFbowjFgNpZeQnwBmKAc9LmfvqFI4YAYObKfOCPASTKx+zm/z/J
ZQkhqAWnDsJg/PtKabSaWlUOThF0wHF/OM+H6Y6cllb+/e3c1JcLUSt9mfUaIAkC82npkW2YwZdw
bB4/15DNSPZCxEpB6pknRqBqzNPHyR/bxz6bERs5lB8tfe++bXoDRuFTDcNC0WLlDeKMqonEMYIS
GW87JfBIi/Z1o7ADc5fUly9780HzLRwSRcBnoaj53iFMKfK3oMykXqnDr4WtmzeN2xOAM+Py+0wV
L15g5m3qjaklFPmU9YOtjBHyAtEXaf3uk9qeokGo5rXBv86yuC9mn5TI5ujGOewzlF/DM6hsbqe5
FbInIjJLh6ADLe5PnZXdkeBnGRe2UnzT0VZeKLMd1LHoVMwYGr/z6kmOlU9MZhdT5cSGJbrqe8rO
VhaJ2UKZJSw8qzxgZuUhQpU0BXHq0BJvjH/ptBIRp3exrtqTVF01eCPta1SCVjXg+lFLQFzc/wr6
AXVF3Z7oQ19qb2ljiHpWUAs2RlDVNS5T50b0iQFYs1UUSJFmcGfFeJ5ocKVOmUvC8SZnk52U1JG0
Ezg2D3ySt2VOHUZjuwp1J9JHTNDtxcDK45Dj56R506HTI5zSQlgagqU0txu9vud0fjBnehvMGD/W
B0uxGcVk7b6fuG/RwAGiQ6Dm/ascx7uuH890zq+SoXBJEDlkfE6a8YQs15e8Mq6rGHnxLn4xytY3
UPYezNArphGsTOkjAlKR46zSNPM4i+08+aZHV1wmghelGzaxEyiFCKvhKAcc9TB4VjYcQwysq3U8
3mrdsQhBd/yPzEoO6qzixwCHQ+EkrgZHHefzEIYAZb/KRD2a7eyU7LtMHhLw7Gi9/J6r1iEoZ79v
IxEkD3qiikyG4D75kiIJRLjp8QjjEJrMpqS4jkAMIOoq+dKwyG4UzZVl/jWPMP58kLMdNnDkYQTU
SegHfbHTjb8Zx1xcjHXo1xumznIAy3gRPhccwVjfnXm+By3cCqJ160LO6rZPao0MQIQsKLml7gjn
Uz4GibDOjRd90T3psURE94H7uTnbsJjvIveVcZ6qWObqYmLMui5F0oGQKUhj8bmQPyZ+ZVveReqr
V6QyGnGpAoSF2tDgpqHgbyNQorFYxoilNgEn7038tERoUARHB0dTJcLdvM2Wr333FavYrOAwV5mC
RGBT2ks/YGTHC0vHQpu7sHRE0yFy98YFb7wbLmWuuxSYopb9nAFfuYB4Ci+9IX6D+cB7rXEbnuKd
mNUxKkNNzGDJO9dj8BbD6gLadx12xU1TJzsvoU2N+fvqWjcmmGXXBdaE3Io+mFck52casP9/xhar
MVToO9U1c91FTDO9AKwYN6FX8uiAvo5lJjhmzIWgbPxcMzfu9jtJqztXjIOGvl4dD9epPuk5uFij
cwWr8rmUrbTNOzEr/ecDS5LQWjDznD4PBntq4vGcs+agNjI9l01+VRsgLh9lc6Pq4AKyOABAU/Kd
s9L7/FM2whd8CdD0SNQCerFOfeQNa1rAEAt/aq+b/sk0D01z6ptElEO5s+o9UavQtrCSpOYznkJ5
x84cWbc5ra5BQR8LnhcvRroXS28r5t+lrQIYEnQhbysUMQNWxTYZyoduyO8/376Pg9119m7/Vs6g
KkF9GU7I9IOcHbMOxPSSOFQR5IHdqB6un50AwQRXZu+F0ZuaiuwsWGZUCzHT6oYD59brWQ+4e6+/
6eFbVMRODVrRneVtPH+IqjOGgo/JDGsNchxHFJxjFSZy6TrS0XXU0hvFnnsnPaLrCHPi5u775yI3
T+1C4upqwLEDrhNhXXjofaW9mtuD1Yc7Xm578/4ua2X5x3ZQZGxCNdToJtGYaC2X6vmOvm858MvN
W0MW2dQVJASsCsyCtvk6O8O5uLXcHAgIe4rBr1xjcIAYxJ7eb1sXlIWQwUftBZPU3kfuY6LoiakD
ebG8Ifs7aToLPV4xHUZ0QuiAaM7VjoHePLQLiaurLSe0PiiLPZvK5j7m1O1Rif5cL3ZXtbrOaSIT
RaslA4N/+GDY003sBt9jfwLeNu5E6e956k0duVjT6mZPbKoiXcMujupXSUBT1r1Ge/u2rSIXQlb+
JimCrIv5n6NaOjMb1MgcgE9zG3N+X0EO2WKaxCg9spdJ2Tuw1S2jmWlgpkTLvDx/jIzaGdrR+fy8
trePI51oLUn1NZpPI1qnhWiP8UPZ3VrFICrrtWh3aV//cNV9CCXJXzn6e2Wvl2mgfQroDZXFYzhN
mVBzwEAV3W+rpnPbQPnBB90Ziug8oWksj4erbszw8uQh2GHJS9Dnb1nOBdGU0pYoPQ0zO6mVYaFw
Ozspk8cRLXsioeZjVvAfbAhSwQ0MSwFWZa4DkPjPOp5ZVr0U/NIvCeVPKlevelqiQ6dUb/Ryau0a
5BOHubFeJ0X/omSTmCLVb82ZHazY8sPJsC1zsny9Rbl7Olah9YIcN2hZ6vs6f1Um06XD7KktCHvV
0FYV+BOz/qoF5Zn1+WBnIy66hrdymN+XWncsU/NQkeakxJXfW+lvzmefYXqdaVm/kjI9RpPxNQ1A
7EiU73WtOiwLn5X5Hqy/zjQUNh1lIahe+oE12Hhmn4is7dxqXyzWfaUyPfVKN4m6zY6NROqhjc5J
qt0MlTWKWf0WhKinq8hWgw23Zaa3dJm11DpVLXL+ZSnqMHQBwRGU5QcS8lLQ1jpYvPdZETiMgE8q
lnaAcesmOkTwfG1EmufHIGhaocpMYH6YExeRnacd+ornX2U7aKKai6eIkJsA5ziE0uV0uk/Vgtqy
7g6y4txOs9HvlOQ6LCxHJuwcD6mvWG99m/+u2o4JhpZQe1RJZ1u1VdszUJTIKKBtOFAfAYPP8ERt
XVMpjsBxOFHe2hhd4ocKaORJ/MqS1O/7UjSReW8Z7WNJQWhPqC70IMTmlm9qOdjtkB9aGh26/hXD
0V0kwt24Tm9Lbhwqqv0EL5SjmdkpngJPR6oOdfLurpm6x0LPf5lB45NksLtGtYQJ+i0v42YrxqYA
M7qS9mJqJHyJvEGk4I9zfAii7h6EHI7CJfDyWrJzt7dfTheXbuVhwp5knCnAZTY1vcGgVQlken/X
c93WQbaGuzQ4mR5LoYTTlSzooWyIx2vrSiPdXV8Mu1MvNs0ZcmLQYJAf8zWlIyDeVYE2ACThkkOG
jvovDNQu6U34uw9FPJ8tH/BQb89B7Ald2VAVXAEoc8nCL6MHFZB/aux41a30OmZPcIJ1LZ58TSNJ
E7XOydTABaHIVHjjwQxFK5If/9f0+ma0dyFv5fK6cYatAS0fBkK5RSzoqfPDF+4U3FZrJ0GfSbg7
13v5yQ/m+0LkygFmTRMk4yIyGyw0TZwyGdkR8JrZHsL2I93tEqkzFNOWXCZw7CtJPabzqaYBLK+l
28XRcP+MuiBntD8E18wd0b8C4hgnOoF9iD31sf+5O1x+/cM6MRwFWAfCOV9nU2lIZDbkiJBAIuwE
Ce5t0QlWoqFhzh3W8J3YczPNwKmG3ioNKXayuqAogMoRxTbmKVktRY9JVVWZE9vKFF+CF0REcnRT
qn0jPD98vlDMCt1cqkWxWKyTqquXSdOqbd8QQATUoj1hPKZLSwOpvcGOhzMlQSO4iTYpPMkSpRYd
OsXT/KDQcBK9MaMZJrtOu9gdotmpO9PRwi+Kcizza7M6WI3pT3Mixvx2rC0xTYc2mpxSKo5ZYW16
3YkqeyNqIMaIfp9B66phqaYMPLD8O5qBQTEpJnM+Elgm1XrK84M63agtWlfkaJvTKJTIlxKDZeMD
uIV+J4F0WqYBZAOWhQxzvYaXODvyptTw+2e9qh2OjPSQvkQtyBHG6YTOSeAi4hGNOfzRyF8Ugv9e
PLbhd5L+WBgTJTrK5dQLNEmLKAxEC/+p5Dk8EhKlWe+2ofFNnxM4N4lP/RHz/Osw3M6KdJe/gY0V
mNB11HVNgGAS9qY/II47smBCRNKhi+d3P2g3sEs2NxS/z1WUictbWBYgTyJXjdihN3Mk5cNrU2tQ
Q+jFmCVXUSuvedbbslNEh00wVbwWSv3YdL/SSoo8uu30hzbT/DB8MWLzqujgjPLEJZFp6909C38O
anto1OzBiLIbpSzOeq16anAd1P1Vk2HTR+S4K+uKWqkvizx0piBGRETBGQsEDp3CQsTVQ9Xdx4Nm
A2eVCzo2rjFJP+tUMVmxqCkaqprxSiY/x+oqTe47Fp9Jl15Z8p4iEUxG6lajLmJw4k+KRN83ltCz
U9aMh6HVbYlcP0u+TO1rnPzs5+KukWjDgm9M5+Ahz+96IxFT+WT2EFf9TnA6NeuAFJ9+W2F2Q4Yz
pjZj6NqbmWvuMKGFKiC4v5bPwZTEysoOpDyUfHRyejbYcJXr9JQPmVMAfFZU0VXXywdFYW4B3cWw
RIEc/o05lyeA/o8kfy3A1hmbUOvpycp7V7dGR0LzCz0A0WtiT91LLMf7ouZupJci5ZlIqudCVocM
G9sz9FPWjZiBkqlH1aaNcQolGh7HRDRB4zRccXotOcnmPGQl9Ea+qWr2U5LfvK6hdDpAw5ozdOqp
7X5l2OthTm0d9qIdJhGRDlUJ7ZAGodfFhtOTXugxBt0BThgYxcPIymveETus6mteZydtaBETL7rM
D6qeuaocToPyWlf91UComwYx9gR217guM0x2KbA9Zg6Mt2mrZfvI9EQYte7LzNcxvPoWM+kwhrBT
vZKrzalq2nOAIP1qzpIXZub1dTCmuTtRqvl9PI4HzZoQrYYeuEMSIaP4wFurdZBQe+KZVjlV12Q3
nDeRIEX+W+v5La9ROUuj8WwmyDsX7e08cNOtujr38ka7MruoF12c+VoPTc/zDJetPURm8ca70FGy
vAMqXkOlIw4HkVMUddqkuoL7DESvoeEnVFOXTFS1bB4m1VkdzR+hipbDvDSGQ5kSwBImORxyPcew
SpJBARQrf5utpHFGo3RozB3atm+6AlruJPeiJnwqZPQg8T9OTOlEkFWuVpXHuC5bEQfxLdMqj1vp
daVyJxtzN+q7n3koT60lZxF3FnGSTloOj+QLUTApnlePoZrdplmFoUgxMX5ECkH1KTWfpz49TEHj
IU/pSyszRKjWdzhB09FDUByA5/M378NbJU+OZTt/XbxKkEpUCjBPoOC3el//7Dr9J+8wIrNPWrea
xjOaZX/pevas8+Ap1g0PPvK2DYFWRpP5FJpPxWHQdO4HSYn6D2e2yrJfoczcoG0Os0a8QZ1dA2+G
VmMLUfDkkNIUSQK1jWFzQWsnp1OYm96UwIZamHfaMpsvkKq5Kk/RQI7Lj5AKN6IbHbAcvDZGYeLG
Bl86c7whUwrDFlCYGv2Wd8p9ksUvdZF+JUlgF0n8u6uNgzniTlcJrmSN/S+0RlQ1yhZT+9g07c8g
BrwKUPzbPB4JkMvzUevaTqiV6keh5SdN4eR18qKUiPwLs+Yi1gK3VnlqN2GNGl5waIvxSTU7eLFS
x6MAgmcYGqTXcevL6SbvIjePLE8xrRsjTFKhFMXtXKhntW1+Jonhp0NzpzHza4NKahMEGH6dLF1E
5GhpikeT2LzGj2M6ewpmvC5tYeDqt2qsmA3GkxEjljrQNPVkcOdAAmjQ0xbrk2eDpGjCLxLFq3L9
59CDMGpmMz4/yGHekVxqu+oJw3/A5SADBexLRXKN13APihbGRDQGvzMl8xWQfoRMOwYDLZwqRgY/
tYwzCdP0qg6Cc9siNTZPT0YaM5vkzUsxZg9DYdwYsQScpCnUp1SNUIqW4C4JVe42k4zEECUHZqEd
TBlNDsfVSkEwVBIXKam8qeaxHfb1I0KRr5NCRlADGraiDg/BiPvQW/hDvA6ml6CELZrxWifM1uTi
Z0cvQem5Qc+ubOhjVudHbr0Sq0LC4FEJZ3dW6t5uUF6xZz7f/xfADkMjJUXCrZxFUCZu13JnHOKb
IUVOoXqwAuCpiBL1TpkUTlOHDtp7frSpvEG4a+L8QbXRRc4YGV6l55WbjWg7HhiedZXTFQVqz0hH
fB6mbTxeDOT9iaGCBAm0QasgrTbajuLqAfJomAf0Qr7SOat3gtCt5DiwfxikBMQyBrj8oYG4AMmR
Uu31sUzRRiSMCMjb0luCI9SOS7+3sx/xr6VzHceKDNcetcJG+mlBSXAwPSHVZK2ho7MFY1aXyMtX
SmCnqnUdyuYpMbKdWvDG8+WdmNWLKQ2CiFuLmKTp8fbFqLIGQ4CSDnOr850T24L7v5O1esAE1oix
VCNqekrR3GJyk9fy8iVo59feQgJU76IXRUsNEccgsOv6r7lFH+tSd2uT/ACP9mmM5nMkg3t0Grqk
BD7ic4Xays+++7zVc7iCgdZzA1vBM7cFgwZStL8jr2JuiIDAy9ye2v+gyvlO5CqNz+McJa0ZIpuq
Fb3yfdK525c/8DLZ0eSdY16j6kxeGmnfYuu7aLDrjDgx3gYDmrq03U7QrZQwLqUGhLVOVU7XhR1N
nYKSEYB2C6O609XsBqOYzuM8PLOmO+UFf6yT6m7So5/RFD1UYXw7FepJU+ZUdA1COWo0O5n3jafr
uw9a3nsXt7gm5Tw2/fJBpPo+j/I0a1Uh9FIDUqTCHEd9L52zJ3D1eNWtUqZtBKBoQ/tTploScJ78
vgvJXToET0UQ72VyNo3FxZYvxvJihaPStFU9Q2A7J080jL+3GX9sDM39/IpsPMqxkSbg7GjexPmu
1BUdQYpC1Jh5JXr2RIucFR4VFtx9l3kGEsJlk93mYXo7TLX/ueTtBf5b8lp/m0HSKMihv7RGonAG
tK8mNt0FjW06lb8LXPPLILKZ1TmCGJSfRJb/Hucdc7uVEbvcwj9/fnFS8UJTkNBFNd6QEXMaACOP
tYkBsNEh+BnkwtwrWm/7sIs1rZQxqtQJ4DAcGr2RX7rTAqotHFktcOJljKjq8J/TESGo/Z+d2Eol
27Yy47jDQidluJ6s4noODV/W/wC9+G4/F8W52E8VRAFGaC2rqzK7TMCzlDI7HYHI0dGLA9zW56va
dhIXu7nylxMbh4hWkDedVNuwMQN5KU0SP3j912xU/WFH4GKcVnm3dwtcOU3WMqkBwMQwewjtKt/1
56XxZ+ldDXIMgN1j29tKjL8T98EJohhF5XIDjniKjMcKfQ+/K2dh3a7wFtBsOqP+ukddtYWneid2
ZVmQN0qagENb5kG5mcLslBhlcjMqYERo+VlrqW+182kaAsfq6TkDHmgaF25u4AdT9Ucl89veHI86
i90ijWyFRj8IkX5KmuPOcWw60r/nv26+zkkZcWWxtKgsceRl0B51A4yzWx9ad268mXrWm0ZFeb/f
kbVs/SeasIYd522LVsnFr+ooOjHjkMbFoVelnQEQGlBmV7qxc4c/LhbAWeCWAAfULdNYc5uChXyg
g6ViI63269Ql13Ft3Lac2Ppg7vVof9Tzd7LWI4KyokJthLTAxN6WR+PHQmyfAmeQxPZCeGfu8MJu
WMX34lbPB9Dd1C0ZsDRpCqRi1TdQQ4n6MXSNI96vymSjEoaR48iTPH2uQdt7yoluUMZ0fd2zHc5a
icGOJPRL6zCOePoWQvJJIO8uPhf00VkvK/wraGWpOMZ6alUWAEA6JV/i4aSpfkddPfmOxDZFoiej
O02KH6Oe9wJXlipmFJRGmhn6ANMJzOYTBX2a5Jeyvu6bHSrBDTP8XtbKTGnKIAsMdEJLlqt5CvoG
7cjRzp2DwVY9yIQLe4/b52MA8l7gykAZYY9IlhqhX/G7aHqctDc113ZO7GP0ARmaxqhKTTDDrjuO
h0w3i7ZioZ+xH3XkoXS2I2BTJS4ErHxyGWaEBBMPfWIkbsq+qQy4HnJTdqhTd8eiBVxV8z7Xwg0G
nPeLWjloZL803pa413/6Qdz6iLzebXDI70PXsgnYb6wTsHNe4g6H4Dna6YvcVMmLBa/uQB7ORtIX
vfT17JFNDXJZoaiUQ6KFbhm+fb7S7dMzl+ocwBAfEhIG68NYSwzpIy8vkqYWU77nJjeoP5bN/Ctj
MaIX0U4zTA1HD9Gi9qMzHht7PEy35olfDQdtx9NtKvyFqFXYSJSBl2lphf4wHpo5BEb9fmr2Hkrb
Cvl3PSuF7EmjByqrK380gSfr8yUDcaXlRylvpoA5Wpy7w5A/fX5Qy6G/96PvN3GlkXNvpojhFjtV
4hXT18Zj1tWHQqW3Uc3SHRe6kfR4L22lghGfENhUuHOmGNy6AcjCjl2qea+jvTQolfYC+aC/MBAD
pWnqfr7Ubf3nlOh/oLHr/FXG1KSgJZxNWmseHtao5nhB91wrk5PuTcPbeNosK/23sPVoDBYkM+F6
Ev2xydROvAaEhdQBvs2uVcxxC9Tnz1e3fZB/Ba58eNtEGdU6GvqGeZX0gCcmvQjmyY7Z7hzy7cv9
V9Tq4rGw7+a01kNfPVkiQtnQkbZiA9+zdNIRe/TVA013jNf2hupg+OVo7DbBzvT+tnc1Gmd7IDD/
bOi/Zv2AdxQTcCJM39R22Tg2L+OFuJVPLYqZl1M9/Ddr19UcN85sfxGrmMMrw3CCkmXJlvzCslde
5gBGkL/+HkhrDw1xB/6816+uUg/A7kbHc0jYleN1OhX1rsYBrdG6qec8MIryLu3iKxujMfKkB6ha
f5SX5X4i9d3SRQF6NHnQ5t0jdmo8vWnuY1kIuiC8EXaElf8ry6iudPp6I1FIXzokz32M5JlB31eD
EBl+0wf+vBEUPH4VJ2F3clyoEodqm7j2FJYmCIXVj5e1eDuWWUnh1DhFo0TOWtgNcMZ2WOEItPaj
6Q/+EsBbtGHhkUhQENvUZgBwyLqhY7mdn+Wg9YQXWV3i0LSa/UxkryWa4FSv1DTvvCzosVjpXMf0
JHequK0Q/pZ4qqZe2VtS/jKaTuJmU31HDPUUY89OiTFKAfRPD+NDKH10Bw2AtHtncA5RAxDcOaOB
3kofig7DZFbfPcdd81VBW2ZKsO7c5R+kIvmuSMOzTubSBZfMDWAQSrfJ2lM+95nH2KG9ee4FVrmp
E6tzcZ6gIrmTWQ2+FkbTSOBU8yGKNTTs68G/rBebvnsliHuAG1mPEnNGNKgX+W5ZwE1g9e2tWtIX
EtkPpUMFL9Wm+a/kMaVZ2ZZBIZE2yJrbEY1W1L8m1fKMpd4Dggm7h1VoJARTg63gmNtiDVthCRGm
fTiT1sopG6iDOMNOPiDccM1RPZrTqe+dUKuxEqCfClsQqW2HUdpPmTyaSsXwMpTX2Abz5fSgAGFn
vnXC5Xrai+gztr/iWRRnBqYJYmzdSJNQSyQMSGAGLfuuYW/R7r83wuLi5oO4Ohenm1qWT5aWGgSw
Y8yTDNf2IdqlYRvELyyJjv0EMCvCoFR0RE5RlWZQFKJIMXbaQf6t3ipuHLBcjAYzgGqeWZzDMPJ3
6Nw7Ap3ddGSrA3M6q87VWFVRhZADA6vm9FQsIivcwGJAVLMSwfzByixyBTM55aCQUFLc5qq5Q/MX
uWYLapL+RHsw2EifOr88SCGI6j4mgePPYXYd/50Br0DULRKYisWFkjIbwx97uJ6hi4DE1+WuVoPZ
Pp6zfa2Toyk1R2pXi1f1psBiRJK5SMR2KPxrjk9sZ8BWhi8whywopzC1rhry3VHnMBU1bbb97Nlw
uGgkzax+aQ2IzBPTlfqDjCGTLtpd9rHbAcXq63LeJ2qnETNArwmVhnDHzQOsvX/VXXIoUVYQBhSb
BqqrwFfWFQAF801dNUXdKe4Qv9SYW3IsgkDyi2E+t72Q5YyZ+rvndyWJ0xVS5uOoo34KowTk4ZEB
Onf0pgeOBlrV4SJ6Fd/XJmElOkY1MRno6BhU/dVKbBkDKZKSYPywi66oaqGTi/RNrfZzpd4QhdwC
EuAvwbdjrvP9Ec8yOeOPbSktgS4Tg+6AeXHymgw7YYRkWOTFt8uFq/NxXqBC6xTwVdATtu/LUC2K
4YYk+9LD6n8K3HjjU3Y06h21rkpBrLZpByvJ3IfUB+ClVhT5o2T+NejKw1Kgv5Emh8uXKZLCGbic
6Gpb6LjLQsPiDjgcpOneEHXYN7316iicSZf2Iie5hUs0NR0AMk+yLKhAbofSKwmcOcd6naqzbCKF
CaIQcW2BxbGfZUH2AIq+zkazmym+w6aikWW/a3Zrdu3MegrFZ49fUXnK3vaz8vCWFkrAdfFR2/VT
0SzFa4jyXvnPcrmnvurUKqIZnqXGbD38Qswo527R5t6QLZ5FgiRV9xgiQpf7bplfCiM9Vknmmtlh
VjU3xWARNRxXm/T7xvgUA36+VAcvcZpdnxvurL6YcR/G+WOiIs7V7/vopR47t5t11Ew+GBWSwG8o
vmJCSca6z7Ggta/bO4IdjqZ03EoLMulot8YuMU/t1B062pUeZpt2pkSeFQuVYTlKDkuvYhWEBkbk
+DF+fApshiT5VGFWePgqqdc0BeRRd6W2YUUOMsD/m6wGhsUIlL0em0LfSwzaXzaC1y7ypUvlvJiu
pKBHnZU6tKjkF4oZTGQ5wtt9GRaAP9q65lqtfIU29EnXvl2WvW0b5+/JObMm60eQkCEMbheyk0A/
oWTfL0vYNvGzBPb/q0BG1mMtWww4kry86cr7vPoQJaKy/LZLPsvgnFXToNSnA/r+l/okObRHcX1S
dGGcx7LTsVOyGA+clJUeaH8wLLy7fGHbwcHKtjl/FaeJovWKjPpLTANHwYutVZgC2tdK6kXkoJeV
i4w1lMnezpK9mgrkiz4Y58ymOC9ktcEJB7pvJex36C+IhYLLhxRcIw/8XTZx2tgJ9C7Lnwsgm2ZC
pdhMD863aHAZEMCDJcWoiiSEMYOf1K2zGQsQqduYz0Yj+5eP8y8vwE8NNDi/aOSLPWk6MoIJ+94S
SnXYWGMQj/NO9SttN+8lwVfavEADOCfYUbHAL8F9JWksu6ZjJflSwih+Uj1bI5ZiLp9qUxPOMvjp
l3LU+m5C8SkEXQHxMIOA4RTdDrVlEUHPbfT/8Z4ZCGYwdigDjpMzq0bVW1K2Qx0at1jzKVxsQ3+J
/HZvuukDxsUw8WPd1fvLx9uOrlZCOUPr5jjqrQE9IrCOhaDfuSqDbFfdxkEKnh68Haoru7FwwnL7
y52Pyn05rdNKTak6ZHYY/ZV7B2+laEt5Wx3PJ3u3QZ+VY96gLfoakFTDnnhxYF/1wewv5Z7xuIn6
lMzDvnvCVgI5a8vqOct6LU7CqMDOZ+k8xxjSBjcNQEf+dzDfX1TldY1q9aDMSL6TIoNhNxrBdkof
NEnnNvEgeJVFJ+IeZbmop7lJ8ShjUtfL4/Go2oDR6kvgqc4CZygSxTRmdSKsLcdYHoLHZXxDmEe3
sZGR1tWhcT5d1vhtQQ6GI0EGClRFZvArQXUeYSY+RWG5BpQidcagxGR+PBlXaip4krfrsOj+/BDF
fspKFFGs1mwmnIkY0c0it7dZTLEjBU6oru2etR7YqXKMtZhsQgsW49pLouRuIuWFqxr1EXBzYWlg
3ztXuz0A8XwpL+/HuLhrczswyRh2hfmXZuRXmpGcEj3/jG3I+2robxskg6CSpB62C05zKon8PPPj
7/X8fCzOTxVFTEoMRuHdOqR75CysmwxUCn9ZXNb+F7moTV8Bkl82+ahiKpszK4PKlWOwLKzRA7tD
lbky/8THryRwD5dMyISWC77TVIFKW9NcZ7waJ0eg4aJzcMbUUSmpqgTuvW6+G13iyYOID3m74bk6
CGdE6UAUYAggojCIP9/b4esm82PfBNNz9ff4d32IvdJHs/9GuupiwSVu2tVKNmdXaq7XajrA+6UF
AChTLZDL2xKMLVabhJctWHSRnFn1UmxjmQ3zQzF2Mej4VyrMZTc1fHUWTsO71EqlhrDoE7ks9oEA
PIi1uoMWap69z45J83j5RNtv1Uog9woP0lCWSgwdZyZVvwGJyR/Z5F+i7oGd52WFwLVvXqKFLQ7W
/YIn5F5g27KjTNfRh4qN0VuA2ZSqxZ9oxFkEH98O5VxjwwC3KKv25w67ON6IrqYbj0YwxKPgPEy9
3jkl+Ai0u8BlrfJb/ENtpo7KppIqGSiKuRVkZX+kbfEnurcSw32oZc76FnvgcOkxllIABdJ2/mVd
2LSjlQTuw1iyo04DQbu7TkqslKfZky7VAPmmH+MeW7aXhQlujR+ptAu9agsJn4gWt10amsspNQRj
1yIRnPu2a8WOyghdGL3CSgmQG/PWmxSRAW1arGVhawc8KY5hs1+xemqxjeQ4AIvAQXZz8E8xGe1p
RM2oJk+LL5r63+5jrQRyTkgfNWzA6Ygux522W0A2i3499Sa/PSZHbKld/kzb/mEljXNIWWtMEtSe
1VujsJMxc1d7P4trvzNzx7TsvTmd75PT86KZqWJhOS/UQ3oFBMAQxZhdG1qHywdjv/uSGE7Z9Y5k
aJRPwNXW/6Ltc44d5TTCVIFseapww0D0zfg51zGiVT7Dz+IW5+Ct92heGcc/7j2eP5jDaX0HvzeD
JyoGTg45dDJ1gF1DPjiTfMik+ojwXRQ/b5qZDcAPOD/LcniyILVqgNmowZ9r9m2uDQ95/mUZRXDP
IiHsUVlZWW85w2RiCi6kzm1E2lC1Do6c7i/rxLayr47C2XKjSSnWS15fX7l56Q/FDqtxrlWe2FzG
KAdiNJbtctNKJGfNZdKPlrVAM7CUnD8CwyREjzEg+aPso3S9E+VVm4/vShxnzg1SjsZpMF9QT4/g
S/d04NZevsTtL2WB2Ee2MGjCq3oyG40pFdA/CxBRwOYtaDBE9X8Uwik5qDxmULvmCUYIC3ewgYGB
FVaV5gIxmy8i0CV/nIX5/pXWRSB8dZQCHweUHv4I6K3JHtzYeemS3eVLUzfd0UoSF6KXjpQloCNC
r9WSP0SzPrq1EXljWoeJqZ0qycDcmZo8KoDdGI3xc6VZidtjvW839/RxyEuQHxAkRLWWJH5j6Kd8
AiyB7DjPzAtQLKF5GTam9ZLeqw19sLo0mJMoLOb5++WDiM7B2WlS1YuhxmysKR5OankFINI6+7I4
jQdez8uitp3q6s44a01muRzNCtngWyuQDXQsN+SwXFehqBUoUgTOSuca03EKkVGranfjcs+Gmmj8
kUhPl4+0bZ1nfeOss5LMKc5S3B5YuHYYBPRtWxATbbeuHNmy4QQcDUsHv6p0XfVJYbH6DUswEIDn
gTvuexnLRTdLIMVeBuzgTDRlqDJDeffarqRyr62maSbGz5CixaT4oMuz4mPJ33InWyauEw/lR9JE
32Ski6BmueubDDOrKpBCdOVWqaODpBTXqWPIvpyVz7VCnxxtOFla/XeUpSYW8I3HXqq08PK32PbM
599scnOAVoPxKydFbm5e2yGLs4wguVE8Nr0LEF+Bp2HXfuGC+MV2S0+jFnzZeLX7PS0qXxtvdKl0
2+opBZCFKQqNNxVtdTbOscmdhSiS4hkwJ+BQ1hJQjGIiWjz4lxvUsakvA/xN57deHIoxfMPAV38t
1yxX9sFyvDbQd1jXYCOOyiAY09t2CRhF+CGRs9Pcolk1OfhmVl44nkpmsC/hPQckjHRjqXMOjBOg
0zupsTOq+b7Mneteqz//keKcfwRnxQM2AujYIY9iJmb3szuEZRhfsZxazwcMd4pSgu2veRbI2fQS
gbSZqBA4TV8jIINRgLX+xzNxBmwt2oI9vJlgoP0VUddd9hFCIwZj2oj3Ednz/d4afh6IHyrXQLHW
2Av662zwgm08sFE9cvidjQeRkr6WUldvfNZEE/jDYQpsqagA/BBSjs7vS5+tp8S7JhNY+r8ItExs
tgFiA9Buv3pgCqentgqCCtasqoE4ENSh4/XKsTxMt8nRSQPBt2P69v42zwK5N1ntCDFGNtDM9BHt
CDYfYV91CGkxqid9KkAnR3BWxzdS/z+K5p5oWiyxac3IVdkekPlV/lIcJNfZKXvJw5tTuMwm5N4D
76Pgnds2ifOZOUfQNE1k1DOSknb525xCG7MPl4+2HbE5ZwmclVeFpC9SsSAk+GCGxq4+ZrhW0GRk
mA4yPzKKOdbHol+ng4k6WuxrrhqmN5/U++b6z+z//FM4+8/SXFtohp8yAp3GA47EfSsl3y6fd8u1
gmKBEe44OgNp5jxAzKpPNmuTdAGzyR/Rln2qQtEW0lZrELKAgYPZYBtrVdzdZkU8zOpImlDNvg+A
XhsWoKEBEzTyi+Wg1l+U9ss0xejy7mb9aMbPs/E4DFd2Ldzj2XBEv/wQ7matpJKtwanh4l4P/eaI
fm/1aqsJ+4ss7oI1UlnmgnH3sDiogGSXUDryc6+ZsW2iYJoW2yYnXbhtwoIYzjeshAKv81dnBFTW
aK4xyhTSNgbYNuYc8mJ+NI0e0Gc2uiqNdN9YRehQJA2p9vhHOvXjO2Pp+FfpXUWb3gLE1qt7OI9k
s2E+kUNgt/fuoIoCNgYbTXuV337o9AF9X6sB4Dbq3GCwCOkx2behcRAcaSOQA7L+WQ7neMymj+qi
mKC6IB6HOT6NVvKoqQN2lexDGmv0aS5A69bbUyDVI4Z5lbKHFqd3s9R80PQIpNvOlSZnh1YZrmKz
+yL4fex1uXQPnGnpSd4Ps9EzjY5CC3hG2Gma7/7ZoWXDcqLe9LbjWN0IZ0NFXXTLmKBA+r8/5qLL
50zIqjrDKWjVhGTRnusl82WZfpeT6mgtw8M0zg8D8JAvXyh7wS7cJ79VgDZ1XGtj24Rzjl2WxNjH
8vSQKtb+shjRLVqcqSgdEOLkDi6RvaT/m6kIZXHZgaZ0TpnYShPqWT6iARR/rA0J2JG6AnIbuR1d
J+pPegyo7GQBAZVEsbGRiHgXmaFculguTCqwVNsbEfC8BwO7Z5UvE9DdjF9jSTBqu1X0W1usxYVH
S5Zrcl784xkw+sempq1HtuDH0hSvCodGoDNbIeAvIplSrWLOEqORmoZJM/QMorDHFBu6fNGIxWhW
6S5rIdKG6C45p2QZSUX6Bko6DAhFtNgFE7o7aEEMTyTQU4Gf5UeJWkIrRweSadg5mZcW9Xdjlq+x
CgNKmvK+SwCSXlkBUfIbMMn4A7Ww6uug7oARI1pMf5dGDYzd6IM9vII0NC9yoghi0u27YNjNNkA2
ge/2692rg1MWqIoDy60Eypj5dwOqQlP6UvT2TnAVm8GDcpbEKZYCbIR5SWnDOT42FymcSN72fAyp
2dZl/OPcQ1cOmZ1VS/NPLazwx730VWoBZwbMUyRqceJLIRZyWXlHuJDzLw7jLJ1zGFYEClGazexR
YRvqQBo+/Xa+tv2AnWVx348CQzmxyKusOfgJAsGmQHC8Bljfogds28OfBXKfsaykTKMOXvTYQRE4
ehzKNCSi1Q32R957u7MQziM0SroAVnTEDfaFqy8GgJa/X1ZHkQTOB/RqO+ljh3tLQYqYmafZzP3L
EoRqwMUWTlanjlPi3Ti/UawgG52KUKjw22Z8vjAuqohB9ZfVxvCm8ObX6mnZKVhbvinD+Q6gPEGl
3jImcZEyvHbzL30oLsRA5KRIlH0o1snrX9YZbWp4bxsAyGilg/DEAsXn50Enyepq/VVFELn9VHy2
3IN36rfWHLYd2M87fv3eq2dKq2s1TpkD4826En9P0ek4F7IogyolA2SxrrbugLMpDibdB3pzAO4f
Ap8pi8CHRMfjPMlMVCumNkSe1ZUthP5O9iEwvtfcb3WTZgHmDpLAPeMDHuTCCItCFMcIDOK18L8S
EcVJVmZgJglr+2SB6ioD1nqC9zYTFllFn4rzJKOktsZYwfQmDx532bEClsqalsuOEVZEXiNwLJu3
h8EaRbEVzdb4bWHHTmUwamlNWA79Lu+etFgKL7uuzefzLIGP4g2cyZmjuAnp1P2tFMU3OwbzayP5
bdMc4nR8HAwRGNXms7ISyb3YcRlX2AtEuk+lozo928bfw7C7fKrt0HYlgzMqivWPah4R2nbB/+Nb
qRoKxltByA7u8F+Dq7K3llIlEQkdBM2YrEWGqX1WpofL59rWh7MUzvePziIREiOczeJvaXplVk+X
//6/3NtZAOfk7VxPsfeKb6OHE9Y1A4L4HOLe6pU0TI6WSAFFInWuEDPH2Zwjc32rTzTWNXnNQgY/
/jGHh/RHcMpN/3f+WO8gW/s873sLpYDzUMpb//Q3VimZpr17NleyOE0EeII1S4CEwsLEx3RiLYpy
F9WfOvVkp1+K6CppQdaXlF6lPlWiRrFAXXTOzydLtsyLlcJfoTg7aqmn1/9RYXT2E1bOd9KXcqrp
P1WVP1lB3PT2qg3MOMsEXhO/U1zrfT877O3SbICof1aL3lUwSmkPIrCmbc94FsQ5expbY9HOeFai
bsFogekA4UcmlTc11n7KAPJhTYRNcIqUk3mK9wpzlst5EllX62o0EHWzqtH4Gmepnh6wzoHj/BNn
gYP5T+Os1dVy3mVI2qjMSgTKkzcFCsjtSuyHY8JOCqcXxmQvnF/e2kAE3vD5rJy7qSTN7iYDEvU2
+UA182pput0gz36STb40SyHFriboWjCzAXCly15AoEh8VJk7AEnWQWIegktD0ZxnvYz+ziWshSbx
/WVJm2aoqWC8xYADkIQ5M8wLNCUsbHWEQDMDdcqTAxDEyxK2E5CVCM4Ms1ix7bmBiPNEyHxbYyJE
7NE2n++VKC5hk3MtKdoUeUBTPyT2fRaDFEi0iyi6Mc72elVJO0lD3EOA7uxKaNCDh/lRcGfM874z
tNVBOENL5SKvMpV9FvQ/gZRX+fZhfqEeAz8H8qoQOIR95kvyOPOaY5motIDnWoE4vhWgkTax/F2Y
OIk+FWdeJujyJimDRCC9fUiXwk+b2ltyBrHUHTXT8in4g1OUpejYH5wqPypOkruN6ngmYlKXRtHD
5TtnAt9fgW0D+MaG4fPbg9Ro5hnjEk1oGDpocJ6H+rHIrrXqaWiepfprLpxj23SmIPD6RyBv5Fhh
kQHiBoEjPdHiWu//SqrYrYv7VLR5tK2yZ0lcVDsuRk0TG5IyXfGq6HPdC+5u+2OeBTB1Xr20fd7W
IHGRYROtccI0I96l7LrNY4GY7Tx/dWWct5p7QnqsSDE1pf74sryoR8n9+f4AwBv14d/L80Ufi13x
6oQgNekBZY0TMgPJKi85ROEQ4sO5o1fOO9Yyx86EH2Mm2r+sl9tB6OrQnFMrZdqoIzZcfiThDPQm
+cZY5bPC/+Pa2kog5+FAfob5IBt58ZJ33qAepghxTCqKzjYD3ZUUzsUZWWKbcf56o28Amj/GScR1
DJF6ct6NOKDkafqEhIMGVqqkqD4tRBl8R9cEAdLmu60bFkOgkE2HXyaM7bkfgUwBpwb+G5rabtEA
i6i2UdYXtAxFkrhvBMgsR6WYhQM0RA+Q9XCO71TnRYpEM7Db2rc6EveZyjgZGlI4rBvMAi/iMVoQ
zwTWIgprn9GE3gvUfVMvdEfBHM7rYAOn7pEEqDU7ebXx85jRb3b3N589w5QtQABh8YlfiFc6UPjW
NnRQD39A8yzJA6tU2q9rVo3y8fLpNjVxJZBzlCSKitlKTNQX7K81PczFV737fFkE80Tv3rGVCM5H
WtJCqTZAB4f2hkTX0vTh8t/fPgIGOy3QjSPi54zJKLuhMm0cYewIqIxj0NxNoKv9dlnK5ilMoKVo
uuNg+4zTgkTCpr1aobNKsuth0HwlqoL/JoGzoFYpYhqx+pVhXWtAFNMmEWDZduS7OgRnO82AQavM
ROf7x3QO68D8F1VeyeI+S16DcTgZJfi41lWP8b4LE786WV4f5A8KdiREeM7Cw3EBHFHS3o7ZzMLb
BMHb6NHb4UTB4qbKnc/Gby842KQ3xxrKILeYbixH36lrz6GtwHtvd4BXcrg4yTSqKZJTyPln6hAp
JqJuHZRD9e43ou5NH74SxzkDSwK+DcCs4MMTIASan2cZ8z2J54yiopLo/jiX0EiznJMRsfY0f8Eg
rB+nhW/1IpqR7ehsdR4uRiLgfysIaVmOruyqNIhowChOlofXyULX1O8XTwYNKuoDoraBwF04nLuo
W5qZ6F8D9MzKH2iFcj7mCy/7C5HCO7zDICadlr5hj4W2K/fLXtdeV/yi07wns39Z2utfe+fGV5fJ
+Q5k+pKaRSQJbbM+2d24uIRkV512gh14FthtI3P+pk7znraGX0z0Oh+yw6APB6MwalevlrvYvjEL
MA1iVWUqqI+B/hyULM4ecH5gYq09Lb6zVKhbNAGPjgK9d/JInoA68aVOvzO6X7XxqdL6eVGFue24
JchcM2L7QMIB+3jtVUMCUu70Q6nnd2aeIfZfgjL/Zim3nfO1TmzPzpvZTZuxcMEk6NmDHtDJCeus
87KquUuda7AvuXp2Vc09SOil0yxlu1oDc5I5gLOZ7gDAD1rX6hPR2t1ixzc2bXea/Wmsir20gF5V
zXZKbe0rAA0MDv4E2CJKrQ2qHoQfo+HGk3I0kgVQXDuqfy2NaGfLpTtkrWfPS+llOUXOGZ8SIoF8
ldxLdfoNRJwHIx119/LH3NJOQKEZigmMX0e3OO002zYDNCZG7me2EFU+ZqlgXGbbk5iahT8O6Bt+
2w80iZk9Vhhd0cCEIncLFgcUF3jjrirf/+9Hkc2zJM7GJTnK1chhPisufVuLjlJU/AF0HIuebcXQ
cVcIzH7NtSono8XYMnflWW5q7jR/2bNWVmLuEOv+RivrX0z7LJFzkGY1LTqlqGv+eKjZ0tLvPdRb
urA+HHeBBPCsS6XgcKN1P+j3sYiFaXtM19JYWV9FY+4dU8z8o0bLaIPaDEzvNfiADUAlpkGC2dW0
Pei7EraQAw3vsnJsvjNn0fw7jRlnACXXqFohfDvFywjcTmxONrlgjHxL24FRjDFk1GeBaM1FHhNp
BkmdGLRZdRpsxa0BkjhFYMsUbhux78474ZUkvkQTlyQaczYpz+Yy/6SD8PoX30nUFBBXYIrdBN/P
r7ofTxopsh6LD6U5+XESuU4xF+Es7wZEJ26rjgdnilH9bqfnfhShGWwGQLoB6FDbQOD9rqfbWEtD
0rkirzGd4he+LrmM+sc6AoPQt4S7SFu53koe3+GVnMlBzxooDSBX9tq7atfvp91wME+VJ4xOmNfg
b3YtiwvuAERm1QlSitdlGTnoPDB0g7Xcc0IwygNMXmALW3a+Fsc5sSyprBmjr3XYdd97krkAC79s
bCwAuHQezmdJSQs8pK6vw0qTrxWQGNtjQz25zR6iuW3ciMZ/gIujrY/EjryqgRXY/SF6hmUDdAyO
sjo9In//KOW64DH7Fy20ZbYMqSjv2mhUQ3hTGFgTaWwDpaEuP0zUORTxeFIS+mLpnQ0nNrSePKs7
Qyc3qkGumhgYlpcveKsgrBvnn8HFe8C2AukAAFhDzIo3tuUqM0EM1h8mC1ii3Q2NrmLRQv3mQ7SW
yUV9NpHqOR1qeM0P1E88tLjvercP8PBdi7AWtrzoWhSXMA5RPpSqPYNRwYiulLEKbEAAZrT+a0lm
0Rdlf+u9rp6vkvPYUtYNZFBxrNdlJz/b2f50R67NZ/MwYh9HxVY9qAYyGP0oIl0UiOZduEpL0CA3
EB3VfdiS6SDRSr5rmiVxLSsmASOrAyiJLFCezWRodb2vX3plLCSLKrkBL0GYHNrDCHZOXzc84tdh
8TkFLogJ/EPrBT3+xdeeL+vt1iu8jjY5x9CPjdQDbhooj9HkNg4or4uvTivCe990P6uYlnMGIBC2
QbQAkBhlBkWWTnO/VeldrGIvvsa2Y7uIHifRsThzNEmrge8cxyqTQ9PNB9rc55jKvnx3m9HT+vI4
A2zlOcO4E8jF9BCdba+6RbLE+GWw8fM2aMIKg7MriRjbNq0RyYGh6hrKXfzYR65VZOnB/B0aevQx
ydW7qv5cJ929TYSoYNtf7iyKe5nagWBDbsLqBwt2x5fiia02vTVR8h/Dkq9NfOEG2eZzvzokp5ma
0zh1Fk1vi4fnbbU/7QTraOTZuErVfNfNw2Z7p8wGnHeLocxIfRpROUJjWGTl7K7eObazGN671CPy
XDrDyovDCNhzcLmmWCoeA1Zxyx7zXiBv05mtxHExjNZHSkMlvMDNPL4MVQSPMmY7I62QARdL6pr1
cNvQXDCTuRnKrKRyCiPbi9OOFmyi0VU3qV5asrtsdVsCDBnZAVI+2XmXssiJ46S5hWPlyyPyf1sW
rvduaZ5hgOZGQ3oCKFXOrLOpmtFjBobMj2Ll/zALvynLVBTDsQCl9i6EL9QJ/CozgtofyeSbrN9B
Xt6MF4yVLM4pAgu/kXPGu7WerWD0KWK0jc1O0FoWd4dAbBuovLye63VukS2pmdhYfuMUc8Uz/luw
GJoBACHkQwYsmYd67AGJHCskY4SFI5YmUDfyrQjOWP1ohOwBpc+J7hr+ZWX8l3OepXLq3jma0uPL
Miiv1Xzmz2W8whOVt//lK54lcn6xxTJoqraQKGtdoJamT2p5N9WjX3Qg01q6J4mWxzgq70Er4zdS
K0LU2Xpa1/fMveXJIPcpgCKB4zRHB5KGtpr7vSZqjm5frKWAXAiVAEvlMQYx3UCjlikQK6BmyR1T
IOWGrbxjL4DNyjuiStKWewZviYUqko4FU74uRswGhdAeCqSHKUbEgCDrtfsOSzflLsuBdSGC8N7+
krahwvpVTbZ4YuAitqgy67+8cL9LZ7TpNFeiODW1wBqwFAkBGK/yYZbkIDaowC1vf7CVCE4vAUkT
pZh1ZN4FiAiwPwzdSSgHAETvr9zHlMf3y6a3hUgDBpjz9XGKaElASUtGBJVkQbHjQF+ir6wyAACI
PBj3bdAs2LnOXOzyu7Xq1/YjDcguCezg8u/4l88IoF5LBxqEzNfQgNCTVrONz/jmwgufkXv+Hnj+
pu3ZP0XxNTMD6GZjykDLqxpU0uMxxtRATw+XDyQSwsUNk5WQfmBocJG56yoMk0l+PIs2jbbyZQOg
mjbGCGUAKXPvg6IROaUpimWSNKLSX/ulPriJKZ2K5ImUt6b9V5P8dflcm6UCAxDzDP4A2RYPZiPJ
U5UsAzQ0O/SHhRwJXgcGlBohU/eBgZCJNIOpPB/wrQVyD67TAuRPyxELseH9/mF8YdCL9su8U5A/
+0kgKiNtFgTXAvlbzUe76BnPIhtRGMJx71wn+wxLVESU+mw6y9VdsuBzlbE6chU7C4PpWWFmgq8E
QCR9+IeQmdr6ZFxRYBiHaNAiaP5bPy0+tjP6aYqnX0mHpBe86q8Q6Bc+HI9eM3aa1tYMUYbU8WdS
tTuDJMdFw1ovkXd1ih7Yot0zJNdRwburJXut1yss/RUnR1X8WpNflJ6ehn70U330EpoOLkjAZozT
RSlaT8bszpgbnKrGlQrFx5q0G0tS0GWxr856UBbR/TKlO6Mc7uhCvVjOg1qqPHOYjnUxuHJbPqBf
5UpJHACD1aNgF23U9sNS9q6T5XcaBYOn1kWlSwr5UJnkIZa6pyyrjgWht0CIuDH65ak3WlcpyCeV
FH6XUR8wHvvFKo5apfpSXXhaa4cFUQN9Vg6TXuxM5T5Tul20NM+JarpmqoJmJWGAEw9KmrhjstzT
ykRtTTnqpPti6dKjPljEh8MM5KgJBca8GTg7NlRQxy9TeAweKUJyAHSodXr4Xx5PE/hXDqanQfzO
I3u1g1UuY6akYS/LJ9JMDwg+7wTH2XK6axncA13QyUJOg5zjnziy8FFJMK+oBx1Hfg0eBeFUrboV
FJjAjwPtl2nitjibKqxRNpISModqeChMwy9pFZh1tItH3a+y/iAtzX1bZLd5kd+NixrEqnqt1spT
ZmufsS780PTpLi7IzQigQ/yN05KlR0tGB3qcd1YHY1hETDXvrkkxbAtFDwPsPeCc5H+yVM4aWJ2i
cZdn18V0NWvBOH64/Cnepc2/iuBt37GawTBJOu3U6pQX35w5QTH3rs8mlyp54BQiGOX38QMnkHtv
1USOlzyP0cs4VgftajkpN6areMp1KqbOeGc1nCxOzUgOEgGQWk87uajaoDdQsNKIcS9PBrgFBtPN
6XhAlfuqN8ubrC8eDaXW/YKq0U2MlW236bIkSKh6CxRSd0kAjGYNOXHLznrJ6v5Gtep7BetWaY7K
pbR8kKMMvCPqtOsjyY+U6WD3w0cnHVUEFI3k2WaBbr8CeqiegOeSamGTO57sVIUnafGusqYvQJ+b
dotkfLr8jd9pPncNXKxqVOloyjWuoStPmXW//B9rV7bkuI0tv4gRJLi/cpVUUq1d1dX9wujN3Ped
X38T5bGLgmihXb4TnpgJd0SnAB4cHJwlM+GVA7gflQ1O80mn5FWjB+/aHc2bxEFaMHNMP4MGNPfe
531WemxWt3EoTY2EPR4uTegD3f/M3jFBTdQ2Rp0swNK+ghDMjg/qI4S30OQZWMYueuBVHjgnnp1H
TOJgaqc+gsV2z4ZxE0iRtSy8y+QiUGPWxEYzU98VRoivFR0pNx5IddCQ5MgnGhvSmQZ+n/ZF/MQg
Mr5XWrKwik3sohpZmi9iKiqqHBQ6PMUjkfUboSHHRNjpxGaBPeK99BEvwzN+Nj+NUwwqwxbbSeLp
AaO/VkagKdEmr40Q1K6Rql/Q1/ogNqITLOTQtZrJKfpzzrfCuLkyF81FT+HD4yaz1eA1azhZTo5V
sgOJmUzGgTT4fEb5XU4lu1XBhRnzRBAu60LnVsIOJTaTki95ho2cIbC0ONKn7JXG25pNKQ6Nwabm
EprWf/cobGvB0mH+axiB3NWOchBP1H8h1hW9/w//pTA+pdcLYsYx0P79Fcj7cswTaRxMrYE48Ojl
4clUGtSe9qk2WdfvF+4JYBxK1cACdQ32IeyK/XgbHozj/+50vkO+IIBjjIR1Ja3Y9JEBLOIHfu5O
u8U3fQI5HZ4rvnxAnyOxohxBFipd3eAzvbW8ih40hvzuQOdohsnlO0nOKWYb7rVxlIysBxyZ7sS2
d6NFtK9/Jx4C4yfSVhmrkvp9YxwsHVFsmPJ05ribxsQaEybQ+lDB56GbViQWJfb5czqv9EyFbw4c
R68ykccilSX467AmnNy/Ig/oQ/1m5MG5OVUm8piqzDDTBGjRUbQX0Lfg5hTc7vA/WlC+UfzDfurE
FImCfj+WWVIpxlluJxxgyrxVyVbmAU+EK1zc5tD4w7C7biP/cJbfAZmzjFoDdO5UAP575/QPDv8d
iznLYll18jzhlj53+NBjf3f4oPj+sMP/CxlFhPMQshvEROnVZFx5rN6prN95hXB2FDxq51g5hjk7
Um3tKP84bAda7+tijviYtEEgKsCi3STGN9qlb37T3vJUQekE7n8yFllkTnsRlUG8tH8vLT7M9zmU
swb/wyHd+9KYk96nmZ6TPP2QYW6f83cs5pxLkCMUyxJYkuxO4PdRYzc9GE7rRP2jDGGwmPvltn3z
OyITE6hDUGESHIhVhlx3Xx0Kc3m4/rXoXX+W5nu7z94hmFiA6IEp5xIgYuEW8/Oq+DMHT7yhWO34
4zoS/bHXkBgf0uZTMDYGzrVc9qdRSn0lSty8Eg9y3/P6p3gWz/iQJFbauR9ggnL1YBwQMzqUyDic
nog3+bHHNXmOabBtDVM4gJdMgOcoMcGhCa7u/dmBDX6QEOyLgpPY1zeTcwXIb/5l9dxd9BxE5jJW
KPqGbwKus3pPBBqtC/J4/Tl2+PZjVmCyNGhNRh1jEzwvMvIlLS8DRD/IFeN4q6ytEIyxnVKjw3KS
ffhGbNt77Z7PMc+xQZbBCkm6OAZR8OjpxozRhjJ1FAjFaknmg5zp+/VPtB1l/32yWCqrsBNaSQ6A
hbEekjdWJp5EyJlcB+HdI2/9WauNGyglugqGjdWd9R+j7PcVMb4imodR7nqsiEYB6nHZSbfyAbcj
1+9dFlLPvdKbUONqVUIABbecIpmi07uyJ1lk+oKoCroLxOvGx+7fqw8wiIzHEFqxKsYEiFCCcjTo
0mBTed+K4yVYtbi+qRIpbIAx3dH7QwY1dmljtqi0ZodYscfLiW0eW8ydop8LxQGNZYsO4kATFA14
YxxbNYQ4KiH70GW/wmCuqKSvFkkqs/+/C3iFxdhfO2pCGXXAkolNNzBM3pMAixtnvxETbh5ilFfe
dpCILM/qTCZTj+FrvbRGbVZ5VRKvm3jai9vmvkJhophRyqe6qwukMk6jS2xJv3uL6N9eEHl+xxfs
4i2L/vnqfMVqWla5hltfaY51+R2DcpHOSQ9tG9/7zjGGERdBavYzPpai3crlS6jylMWNSwRUi9Du
Tpmj8B+NQRjBIwluuAamZ4byKRTk77KmvkC0S4ZHF29CozAsyMMcVWH5Oi0QNViqmzCrfCGTvVqI
dkU7uUETHEwpvhEFZPNnQh6XMENmbnDrBJrC6vJV08snlTR2iv7cKNZDC10BaGc1czxbC8NvG2hT
j1X1o5/Sn2kug+WxMzJvbAXFSgztkJvpiegGxDja2KnKUbDLqaHVFMWw29K8zevxs1Knp0IvXFWJ
J0uCIThD1aOHHZq6aMBRnbqPjlIkdE4s6rEltq0vSfVXUowOfstBhWbs3ailP5RY/7HM6EmX0kqw
cgLVSzJCwLiRNU/XIodo3aFNWslt8myx8foo7ToeQldWoh+QUlL8AEBuY4q5PdV9iV9ShRhJLYTd
0Je/SFXd5NJsgdyNYyiXdzI+I61e0qYO9UK2PUiTvhRUcNGOOZSDk12X3bYSJgfMlOerNg1GxYgE
5LZk9Box/kMm+bgYZEYAL1nVngq1a+AD9+8VPIVKJy2sG94QzSYi1UgRNXRBX6gKJnkRmJEJxCUy
LPBnHucs9a9HAFsQaJyEaYP535TZInAwShgKag0Qjor4OhD56zh12UtfgcKoiTZTScL/0diXap3K
5hAr5uCF5Eso+kNXOWPB06jggdCAfuWQ5hCeAtRigzf0sd9Ii91C07uIeCoym5u1Wgu9oVcwLdG1
XtUBoy5PStHjxC+cwJza0Hkge75b9BesEGroX7Rxit0aEFjO43fUka1K1+2+A8FJl3ISM7z1MH58
jhttVhqgZQXZF0S8zaJwf92+Ni4nuiIIw+ro44fKBRMZVVMwLFqDd1vwq3OavQxKk9JO7SayJ7ez
+VHLtin8jcfOuKVFroepjHRanC92mf9AbhLNld71VfFAmPRLNIRGWIZYlC4NX1oh3geTUFrxonBO
J33UXprD+2IYu47DfKlDHYvBPHZrkUp+6brwJiu1x1QlB6ULRCtJedPNl0MZ9KS+fzKWpA7BxCJG
GlZXZg6loUkGW0DSNXRTW/hqgrHeq/eZavHjio1nqYbLWMKYqWhg4pRldOyEyiQFfSlGe+3QvIXs
HfSRtNLKXJgKzzY37o4zOCYESPN+GaGQgVzhwfyhUIc+7PRbUCuiqG5rHrkRnGHyJcEqeRmGjZN3
hszeJWUmF+2C8AZSio7QW5TdatgljWU81XuwX9zUHMTNpaLNB/rzmItX2WrUUAqdoWQ0F1Q/JJNm
dWOCBiSMx3d/XD8amyuDqqJJ20skg21LVCLSjfiOowfX8pAazWd9EP4jBJMKCgNiNmGAK1+X7vvi
S93/+ysLU5C4FUUM3msm261kFANRyqUdvVCr0JV1E5HencSQ4+ov2+2xP2sY5nCXcavXowoY2nOr
esWnYT/66SnGK7X5lu2mZ75z3Pw4q5UxF1gdxuVghh2qNcIT+GBtUQic65//UsGJrkqTJTwY0ZUt
s/1FopaHqt6O+P4nDWxxEYYIzMfBnj3Bp9SGhc/NZV2Wa4CIj4UpatoPy75TFxOd7nmMd2qynylR
cXjoyF3rSPZ0i85GmRNvbrj+MzTGZ+gRevenGWiglR5tkhlOryuV3cw8SpLNE2vSjmjKySSyY/eB
rCdVLtC3o6Tai9zvNEMI3ULVvbwrao4x0luYuWjwFMIIuoFykIpu4vO4YywM1PolHKlorJ0FsoN2
rkd7QobUnqv+S5KKz7rcfBun4o5jL5e1V9gJxIXplyM4D4wnbDE4lqoq7EW9QzHKS0/BrsZEesjN
eW7ZPqaDqOIg6NNhpedLJEanBeEs4r2HN5885i74TDhr2bINrMFAS7ahqRe8IG0vhmU5LvQ+mRzB
Gp/1XYKWlM4VPf3Q7xPcYflnDubWstaY9M9XEaMuJrIQqsBUHoQ71aNDHoINLYR9f5SRzeWrtG6e
cJxvE1MlIraRfTKMag+irUTDJt5F9+AFRzyn3OuucKr3xErc/kbm3dNba8TzhKrVQE77on106Yom
bkxj9LIMFDQWZUoInNCX/OKFNE5jpQ4oaDgnYnuZGMAHGRq0/hT24TIuSV+IWTR55GFp9vW3FkMR
3a5SLThsw+5eDK868W5pQh0wcw4hGS7LEqhI0Zh7MdAiKmmaBcbk0fbz4UlEs7vTHcqT9JhZR+Ll
e81LUSmK/NfiqFbWoqCrlbty3o9gL6YgC7rZwI+oIYkL8i9LsmjydED2ws9icEpFh/z7dTPecHaY
ZBCp0KGmo0OY8QKLGMxzVwIyj16bGPLCYIOZb6qY94K77NhFLm4NxMQOYPMQJWUBEFqNok+z26Jd
UrNaO/2ah/jAyT597P3AobKV47HzZX96WaIHM7P4OeOtaPfstzBPoykWQCOXmBOS75pP0MA2WNUO
JEq/V/LZeEvAT2DtoF9ExoS9JtVaE8YBui1eoea/xGwKLLRlf4fY1GLh5B3kTDYczDeVjjZ3T5MJ
VvNM+74MzaElgejNqfLSSdKD3Jvj0ZgRDemtmL1ct4KNc46MHC4iAwGErrJvRS2rxbSApBoa+GYr
7Xy0V3NO9cY9BwSFnmgRVwHbC1kouZbUMxAUv9vTjoDGjXYdV7x3y5wl5FMM3GfgVGTfMa0Woyk8
CmfPgMThALr4Hj0elpaKfpBG3B63zW1TkF5Gg71GLuY2NdkYOzKCFrczLe1QeJAPE6zwKOVWupde
iFWAUDpTnOvfauthj2lbvNQodQ2CZMZ6IXxhTgMGfd/aAgqnPSFH+CVFFysd9yueJV79Y2NPZUwd
EU1TwFRyMVw4B5qhFAHioTofb6W8tdVM8oem8moe5fjW0s6g6Iav7tQ4R56z1/A600fxUzFBfJUo
AibklvhRbXMHSTObaMaxm5bD0mig4ywxJ9Ql33upDj3ONm/ER2e/hYnMlpiUZoTikifLudOLxM7m
+1giiAi/DMZnDNPkZeFoysTp/9zoo0Hcudpu+jlWe6BG40imBrh0nCLWLRlXAeVIiUE652KQww2s
LttTGfiRewFtxFFn2MxtQFqpyZsO2MWPbH9S7OaLtDMgAZuj7f2tU4KLuOEXzhCZa2ESZB2K1DAu
vTno1uQEL9rzaGuH0UdSwFEw4gYSmvnW9JOb30h7bLxgztCZoxSORhoktIDTOcgGgH0+PBQ70UM1
YMfVZt243IGFsTn0fmEEhI0wAhGkBbOGlQo3PWbqItTAYl899Y7oNDa/Frv9Kd/hmFgCHIN1lYuA
G5vvWugl7W3XcJ7rW/fo2ZLoklemiqF8oiUKMDqv2ivusqNP6D8bOPlxIW9BjG9oJTNWMNsBS5kL
W8zv+86vRJ1zTW3U5enpe9825tQTHXNkvQSUD3TMbdq+ikeYAXZh3L2M9WltaSQGikseIlO7UPxk
Fo7LUrolUUFz4c/gQhpv534MrVD8JHRo2DasoBdexew5nCVvyad91IKPpho5VwzdSiYYRvyNCFxB
9A12b8YNKP2QV6aIR6kEaUoptgIz5yBse/oVBHPuS62Tu2KiRcDD4PzdfBke38YWyMfGFvBlV4jM
bguBOccCOJy9t96i8THFmERs6yl6i4xd5RsfsqR3PI3eL6vD0eRCJKkV8C4sid93sXlXrbCYJ3Zn
NnkIKRykl7LK0fMd+sQtUb9XZXiaKLQLTGsm5XeT8N7Am/5Tx1QynBryJWxoWxMpj5ICmbS2fyRo
8y+nQ2fswmF2agyHxE1umToI1PvYwuiUe/2C3vQHK2zmnmzKokb/DCyoBR9omqP7A5XTJOc9XLad
3AqHOQyZVJtSJNM1turrFN5o8SdFvBuCL3XWQ9p5tlSi2qbRW2Ni+EnLC5y3spV4f4M1horGovOe
+bah0OuVMIYTwr1KPtIpCnRQNG+qvYrVT5/xKmwsfrPylg9AvgY0Fii5GngWn5vvkGti1koCWnkW
cOGHg6dIPFrEjYcRlgQaVxETxKBLYnZWDJCwJmKEsZDitph1p13MfdffpHJ9WyUPCPM/ciTXgIzT
0dIoHoYagBdHkjuuuOXgFLz4KLmlYWoXFRUMKvZtpqRYHMas9wsCuAHzQ+g6nXsfTDII3z5QtIa7
VvDqkMD+g9rV+RcTBbFOmjGfPAnUCs3yZJi8I0c/CHMvnCEwMUUeG5Oe90Co0uwg1q1Vj09EPY6g
yVV4mrRbN/EZGBNcqGWvTUUDsA98rA0/doZFD8PKV4+T3NZkyCZ0ZWq+1tIWL8845vt+8bJD4l93
XFse5QyNiTFK8I00w/y2MsPPyUl2cr+4oe1/BTnx0x0b77czOMZRLlGMvjgdixuiPLLyxY+1DIXn
7jjxqrMbPgPkFCpS5nh8E6SWz7cxxlstHk1aNTXvJPHnXPGeC/QvYA1QA4OWifIG/AYbQw+TGAdN
UyBbJZ4mPAyr7rXDs76VNNsQPk3kgWSmdf1rbdn8GpKxeYX0A+SRJxC8i7lpyRMU2WfhZMYZiLmh
lBzHPc88towRbSfocxGRLTcuetfqAc1RMUzvraxC9U3r6J4SRvxWWWUr3YriJNJS6PhH4pNNt8rz
aMxyB0ffulBTsKUbJXGCXe9M3xp73mGu6LvyeH1Lt8xkjchsqTGis6YsArxwe9nulp9B1HNigy0E
Aww7+MdQ5IvmmrAo0xzJVDx+CmI100so8DQUtg7VGoH1GE1YRj0xcT3KkYWEnEOSypbye6X/4/pm
XRKjgE19jcR4C8yhz+bYL4uHjOXzMrT7rC8+5Zl8mjTQJqcK/muGTqCEd4nBbROlTpY9cGtwxnc0
xjK1coqNVE6tK/yAoLsn2NpP2W8/FaD+4xISbX448FKCJwHsDpchQVK2GKYEXrIPDrhfvqL/agAP
Urkv3OK5mZB1//dN8tjfFSQTFORBkwdBifgqr1rLLPaLUXJcyFvb88UuriAYvziLihioOo4Y2ouO
MR5330Ax9bUbbOMlA0Usht1eSsWGYAQ6HPmZgOt7Cu987pX1ODejMBwWrwJdMpgnmpxTmZW3PNb7
FqqsC0GmTFDKFluonIITnUJXvkngz2pAxmL1X2WoB8ZWJUKqedgXuOtie3DjwcaS58FWVOjBO7ov
OtNkdS/ikT89sOni1r+PcThLI9RFFWL/STnas5yeSllx5ryx0b9rNVV7g8ZaOzIryyAiNBtSK6og
sZDf4TXFcUybYeH6pzBRTQ7RsTiAkgOq9PNfQ4d/jeuDLOU3Zlzo4v7Z+FSR8VQCclHiFOLjiIci
gIjchJETzeqJFdqd/xv849QfXcNj/FVUKenSm/CMNYo8YF5dUDQU8caWrdaZXDWG+KHV2b8xU7Zt
5yYS/zra3VAHPrdzNerqKe0QiNJxuRwzxAMeSalfuYbiio750vhGyaXe217tOyjjIFtDM4ZGxO7O
EYbctUPayfZsxA7nEuDB0ChlFaDKQVrO6SKjEIs5m86wQFyYeEVnKRhrl9wyQosaSrFaYvNmETbv
OfhixAbISYNh8Bw4DpeyURKEP13Z3CdtuasGpIWm1lE1ngr1VqRlrKAYRyz2nRKQFlAI8Zy06d24
FK0muMnDxdLGhfMY3LSWFRrjk0dBEpM2RChpqJ9I/TDUz5xPtukU3wEMxu1qYwAV4WhCM18eW0Y6
WXWIlEgFxhjRj00D5vmshKK1TA9x8nAde9NaVtD0p62sZezGrAmybvHU8HnSH6tisgyeTPn2/iG0
QlsboNjGlWJCZAwB+cnT6s6pl/uRSzrMQ2CO1hI2ihDHQOgQHypa50K8hGME2yb3vgjGujU9WJZY
LCfPFO7GtLcN41XI9zpetkbC02Hb/Chor0QVVFNpSuX8owhTqvcdKldePxXWBG5/BOR2TRpOsLHx
RIKwBQrN6PslaCxnlgSuo2xKw3ry0km/1U3YXLFI5l0qS4FthvAVaS0ephF1b9n0r5vd1pMdyj/o
JaL0xlgmY/JxVOlBHUiTtwSVZonabE069FFFs7HUrPuUYH6hQfsjFu4EQe/0E5d6dcNmzlbP+JBO
B60axFjoQ37yKJenupt2imM+VBZxIPzMzfNsfNUzQMaNhGmSzroJwFFVrKIU7WherLhQOYZKfzdz
qQIG1I86LjZobtKfsTrRyEEqSSEAplAqXJ2ldo9mFUhLBQ5Ijfw4yZ5MYeSwym7vpW7QETQRZLZM
qNLmulDVUYsTHpHAFZRqsIRq5kmAb2VDYC+0zICyi3zBljsZCXJKBrIh7xOxjav7dCKWX0TaXNM7
GEsDIpnCMqoBwGpNtVtCLIlHyMRDYI55EtXgqdaA0HSjJWa+bPIywhtOCxuGbgNdwW6ZrGSkkS5C
FFC/WEca4nk/n8zv/SLbfZ7cLxGvUrNp4Br0mcGagzwIW6QK0i7MwfwOtC52wyVwqkXwAzPjGPi2
GeiUohBy4LT769zCk0HqQi2FhZOTcjCR84OEhOrmjTM62ezw89ub61rhMZ5CS6oeuipY1xIVlqZp
e6nNLKM29hyfuBF+q9IKh3UQSBFD++fNI9GBb/TIWtS8uzdeRF5+bOt5sUZjPXDXoKQH/RF4/9lu
XeNgfMMIPcSwVHBzvZW5ePHh1szCGSJj75qUqHkkYR8xs4BcrXCr2YmX26qr+lHpZrlLBZybA7+l
mvMBNeZRNxbogUFP0eTp5CWf98Wyz3ly3zyj1BgXiCYcWSmo8VMuJPlIFak1pIUpKYbAr+JxTEWj
rmXl5M2ZhL1RYUVKai3eB4jVeIDMrRIGSLHW9MxRypbwJj5oTnqUIPH9W9QHdLMu7rD3k8DOfca1
YKgRPQl/MtXFeO2+M9WR35hI2j4NBjHAtgmm1Yv2VfAETNlCTQSngfZ1khaUOxGqvjO4MtwFLJW8
47Dpm1GlUzCsCI0TtqS1EDPJexneP50qp1XMnTqMFpGlYzAT35g4N/TmAhEVYOADHQumZDAhMhzz
UggyFriukbiU+uaP2eI5l63Icg3GeGixkHJVnABWqS3qS6Yj1V6bPddkhOy3m6YnKRs5t8LWZUqo
WgaB3wK5PXP+BGSr0wh6q3jqaqhzErSK1m3xjeOiN1HerlQdVgKa4/Nzh+7KBTyzQKGiGWNs566m
3qe2Au1v2ZZNt7Eh/114HFT6t7LHAeKFuMj/RGX8V1hUg5GKDeIeaD78j6YulH6Tpm7LLtdgzEbK
ohAnYwSwRopipyy7pwoV81Yd72pDvU1TXhFja0sVzBVAPBu6NPiC51taT9ClleMeMbjeNVZklrep
snCu1o3UhLrGYDaQjIVUzpCA8nqMkYt1fWoSyLUPMaa0uSNDW74LvehotsQorQLt0fP1NAUJMtIh
h/onV1gi+HTSn7aryHZb7yKXVyTc3EAU36H9iEouEM8BpQhysgp1llpUQfFRMiOrqhqODfJA6J+v
LhxM9OhTJSKSJNWvcPosz5xeRt7fz9wvImRmh0WmkWrbPUSaDGnJguMCtyEwV0JM+L8L/SNMM8aj
qMEIOiOyMKxgSc1XzkHdCDQ0kP2L6Cc24GXZFJieGOEcRgOeeJE9N7iZF4cqtCijJSR0oNadnTl2
G7/ffQCYvvgkOD68idnQOzeraIJmDDo/DqL0qTsOd3SoZSB7xRqdEtIeIErk10M2nprrRzwbiIdy
XCUqfcRnlWjVw3PeJ5Zee0Z9GNDdXAc/OKvc8INneEwg3i2RHo+ljBzMW4z1Tjv2oUrIGRQbi2tm
rAkqoDRIREvyF03l2MqWqawTIIzby1otlUhD4NMn6RCn02x16uxCEzmyObu24fxQtoJ+qo4RLvwP
c7SkPu7SolVwGStZ5uv6uFiYf4rtUoqFJ70DP0Rv9j8G/Juqj3dCGNwUU9k6iiI/1yGhw2XJTlVR
EIqj9g/Ob9twlme/jf72lVtJFy3MSYHf9mFK4o3+tzNExj2PetrGAQFi90qTPlVkGZ/KI9Qkf3EP
5UbMrKkamp3Az0Pf3wxUJ/aFrGYBvAEGtFXV1VMbYhxui4u7DPZk94GL4AyPOR6LOahtRgcnVBAT
pNUR0q7W9e+1EdedITCnIk+WsM16rAhnvm9exq60hmCwB/lB7/fReKOGPB2mjWgEiJgz0aB+jZkT
xngXsRZHNcGaBmWGkMNpjI29rjylS+HoJa++u5mVXKMx5kjEIkN6C+szd8ph2ceHP0nqgxt+NvDt
fc0EdWcrY6xjyTUlrRSsDNIUUF4X+n3T5aqNHpID7XSHpJA6VG6VZ/YS1H7cy41d5emToCqNRebC
HfIWOdLCwPQuHK5mVH43acVOT3Cgg27oTpE6fi0k4zHXutBK5upXlWSYgwhyx0RzlqVVgisNmHec
ZsAboy90GcqZKGsGI/irzda8CTHKYqPtDr5JJDeGoqSOBMdOavVXKS2OJpOnOtPQsdkMt7WqPbft
su+ifLkB599r2KQ/p0YVrSAqzF0ziE5cCA+62IzPegaW/UTIjoixj/Mo3nWgoHCum+rWg+dsf5nT
EINKp0JekjZDUi5pqH5Xbj9aGS5EUItawn02cKLMzdOB14dMWW70SxoVsFTWQpPMKJ/GO2lHBzAi
8ODzjvm2la5wmGh2FKdFEhfgqJZox7vaDl3dpWOH4u7fi3/iwsBKTKJh8Jj2RJ876KIzDEzOYG4J
HYl+fJO69fhgfFogGWOF92i08FUniy2igXeIc29tBRdrZOYsKhC9mgMlm0ESQuy0NnwFYRTYn9AL
ehzRwTV8um4wG+Ehei9hxJg+VC+JfGpSBUKo6Dj74hNRWkyC1RzvuWmSmJyEVaN5CilZZjNnaETl
ukmdmRfuhAB8HZETVU9/NmzFzghupO/XF7VpKzSRgjEw2p3PDgIHspGFoQBbabxibwg4CMuuuMn3
de7x2we3kmAYDX1Ho3u8us7LIBGTrk9xAv6mrKQZTDRW2fwEPTUA1oGuwZjd7GSxT8UyniHCchqC
rwv5kaoY/ILqPWcPt4KUNRBjiWqTGGZDV/VnkIK+7fdsFBox+Aln3sqYq2GajKpvYnw0AQnnKvgZ
JJkdhZOlobzNWdtWSL1eG+Mlu7BogrHF2mhaaLz9S5ZlvPtYSK1jsAIpblG71POVEmlS8xmuZFIm
cM9+ac2S4zK2uqegpPgOQc7tD03A0LSiX4qykJeiq/yq0TlDWWPe2qkd1c69XrGF0YVCHg+c/uUX
9rgCp2a0Mv4qlfRl6AA+2qI9f8shz0eJccIvyo7/9NpqVDpbKnPURmmKm6YGGlKyuMdtFKILb9hB
LcFJY8f8lf9GIWTTRWqaAR4yg2ZsmPCvw5QsgVLyjKZulCWE+yXh0ZBvIhgKWBghdE/F7s/3sCcV
KAuRavDGuXmaBNFLAh5nB3ULF5/pHYKt6zVdnCagTQAERiOi4lm7r0wexlYnJkxcV6CUSHBvsjx0
oSzk7aBGM0ihMDUkRo+KSCorrcNP+lD/kvQRdX2z+5H08gmMPxxL3NxEJB/Ai6Mga8gmKWOIW5FJ
pnGICAZcNba64OW629iKymnv1F8IzDnTZwXSIwoQ9Kp20vyzmIqOETw3xU6uv12H2r40V1jMsUp7
RYi0CVs5moPVD89Z3T7m4msZnIo4BJ/X5A/5Thr9vjzN2s4IE4fzAzZd5OoH0O1enesBc+G9EWCx
68z57ylXbV7XoFgglFvCuJR9bhpidvKIU32R4eC2I2xu7AqLldkETW2q1NRZ0gnexTG+STvKSoIB
Xjpm+huE1ltP7zUgk/KQ8kKfOh2AtEQW3yw3xlE+/M7birs0xj7nBZHWPADpf7XN6eeqttkc+Df2
llNZL40x0qooAhS8YSNT/IymmcV4Snhsq2Tr0MElInthmAS6nkxUMM9pHKJOBQoBFYoaApmRkTEG
X4vSvZmRozGor72MEC9E9tcOy6S1lCb73glTaEWNgkn47BhV450kCa6qFV/lwsCTaNnhzvqc66Vp
jSXxek0arbAfTItAo9EJhFFwijKpOGdqK7ZfL4WJOggV1MDY8ezN1U+x70Gc/amADtW80+OnvP91
/QBvuUOMzWJQHnwS4kVDTDSF5RQo1QxmGkzeof0MY47XETYv4zUEEyH2IUGfY1vPXvkHusPQsk2z
r5K//FG8SG7ihg5PVXkjQtTplB+GuGRK5MXYwqi1RpFBmc6rJDOxm6TfqdX4lDfhPu3F79dXt2Hb
Z1jMx5rkZQ6QQMT+tfJjXt93fehWtf75v6EwN3+gKUMnR0CJhuaomJM7Gw20RiPrIzCUHFahtMJs
d5QSdzH4KbBxprFPkspV8FzoK85atvwPtuwdhbGHcTKVsOx7SODe0SRj5tS/JovybhjWuC+feJlG
edsc3vEYc+hrNRyHlK5qRwkDCvSOmG7uL5+Fx9Qvffl75Kg36TNEh+0BYt+jg3zngwKahMImtyCs
9JuTudd/ogPQ3Ad26V7f863jgdYVtK/IMp1MZStUHQ7nnMrYjvmgPfeuiB+YpLZxXzvlPr8Pf/AH
HLdeomeQzKXdKm3VFWCn9hpH8ugsSvW9cRdb8Ro/dETOVMPW4C3QQO9iyuCiQgfBeYggNmWCdkLo
gXZONljzS+9P38knSklhvFK+rSi1Apucrm8r/ahMIHsGylxyeVrpfbwANF2+hsGxniorQOcrQT6O
lN51rK3enTMw5oLLiE4LFtjP4UcRW8kn9TXcKS5l2xp/ZC/ktR9QAOentLdP0mpnme+YxfAJZoRF
gvXpdtrXdo46Gub4yr2Kh3fLT3jxdpV6w1W0Z9aUlm7CQulAQr7LHIh7CuWhnF8H+0+6jwk508qt
5V0FhbodZ583ne1qvYznKGpQjuo51puBT/VTE4BoZNlp+2JH7iDnAyG32+wQ3yk8A6a2cmlLOmXn
lpHxY192TTLESaMBVrozfOlYngbrR5dh7oMymfEye1vPdBjT32hvr6fVHs9JVjWjOMOYvPQRgz5o
tDHt8ll/VPa9RymHk6/ml+gh83nX5j+4hXdk5qCOOhjsFHHBY+JAaUiCvYqmMzAFWVR6mNeouPUt
EeXQnjck3tCoeG5Kgiy3EohKYbu1eoQA7q8hwUBLQLr9daN5e9CxX28NxBjNmJjiHIuw2deXCSNV
kS19Dq3uc/S5k/eS6bT5Nz21pgPxSi8DO9xN39woGrd4Ql3AtV/BXELiOKbFQl1unMUQFK3Cn2Ev
gk0++NwG7aFLBAc5azdp6wdpRHWjbH6hTHA3RMrP69ux9YjS0TsvI0zGwBLa6M/3vc5Ruk366SOP
qI3YElAKonECIBBbnEMJsbykRj3CnrrllHfZXbOkH3DzKwg2XxEMM3JOUDX1ArX4oUPsIJKk2yzN
b6M0f100Xl88/cUXX/F9RawcYUo6tIyPWNE0j4/IaC3O0o+/yCI+Li14Zbrqc1tVP6qBt8zNG2a9
TuY6M0km9CLq4EifSZ7kxG7VUceru5BZuAXrgzvulspSCq7L3wqe1sDM1UZMRUgxtY0NbmTXgLpC
Hd1IKINpPY8UYdP9rKGY2wzZyTlbMqxx6t/kCQzB0u6jz6CY/jackpNUcaJd7qYyLmghgjlnDb6m
cdL82U1vCkhV3/4faVe2GzmObL9IgHZSr1oz05ney0u9CFWusvZ919ffI/dMW2Zqkt11McBgAPd0
JKlgMCJ44pwS0JTrzlbxYBSflH3XmjwKq83Qt/IiJiIJU6qKYQenJcb3MTmJ/p5wxXZ4Nph4E0VT
1lYiNlMkwOKF/U4ghgNWYw4yaSshWH8zpvzxY/BPYxQAtV0i7gV9No30d0ghR5u8UhJx7n9OPNGY
eDKJ4kyFCWuS2tTJwnoP9RObEx45J/wM+N2Kvh7rsNE4o70cNEIfe1NzigWi5tCfMh5H98YxAr1a
c9VxSmXOR2MpaqrW1wbSwzFCXbekNjNr3FIQSL+8Rp4VJpbUoJ0YRA3fzA8qc9QijNxTaxbeLlvZ
6vIi+lMZ7Mho9WLK4mv0l+cSjDgdIke4nxzVknbatebpbsjlAfnQjTqPyp+WGCesK4ICSoWl3o1v
O2ewKPQJVbxle8GhUUz6K3xQ7d7RLEWz61N39UfnGeAhUGmoFFN8y4avMrZ4ALeY7MM+HSfRHCRh
10bZI5RleZI/mwdgZYgJHEYnQEMwEydXCQrQF5B9OEWvnM+23P9nm7mywXy2sExJgtcaHAC/PpEa
fI1tCQW3yA9/hlJ3pI1vYTRHdWiY+SbQ2JqVCmnlcn7F4oOXfgXzScUccLauw69QkHJDTfAqOsXP
0l22V5xpV/AYfzZPxGrNTGApBp9O/mJt6AtvFK9Lv94LGi+0bMbKTytsS7nuhWI0wsUKgFX2hObi
X2yn/j4lpirZcmEOoT3DT5d8m1tXcLbUYBK/SEl7UPXCfP8mvfXH7JB54139njzKoEPmQiM2893V
YpkgE6ttVqUazkTyHv3QD9puGRcYXvL3yS7A6c2bF+B8QfYlX6CBQVsZ5oSmPhTVflamXczDlmzm
Qqs1Lcdzdc4L2mPOGSJQrmhci/JLYoxmnx0GX/6Ta2Blh4knc0KEUFtyLjmSvLoooFunuCrJ95xD
tv2NNGlh65bBWbP8fbWeliqzP0kK3m6gzuibhWGVbujWV1DLS+hOPkIBbCfz5hS3v9SnUWYTweJs
JOkIo7SjdqsNTqHYQd+YnLVte/unGWYPKxmav5kvo6sGSsg9cRfxehwz4zQ7hct/cd6OzJ/mmMgc
kFSJEgGuEaQgEeiK/lZoeU3gbff7tMFE5sYoY0i9YEm+31jpCKLVKbYmDN7PT3+yeQtRwaKoAFgh
YwmpfpIO6GyjPzg4C1l9YdXP6OrsWy944Kmjb27dyhgT6vWpAJu5AWNokTpDLz+Xevx8eUFnO4ex
F9DgYFocdOUbEmtppdOqjIlLMtHq5OIx0uUXsabX5SS/XTZ1thrGFLOaIi3Lsa4i4gZBdzPLEfau
bXyed5+d3MUKMAYo36mMbj3j3alaNUndY0GauRBZxAESVSDawQcT5ra8E2KTB+A4u7wYi4yDZ5jB
QuKIdYlTK5uDHl6XY/M9AdO0WYzjYRp5ZDjn5eBikWCmC4Pw0MZjuwdi2sZ+LWKNUxbeJ2NzJfT0
2KmGMxPjUKnKDliXPfQwVHOWfUuJ1J0gtD8uf81Nx/n8DWx7IS1KRQka/IYy+oYhMbvpkMpOo90b
oX3Z0uIXXxKer6tlOwtSrWQz3kiJ2yX52wgmQJOkE6aS1YfIV+/bHG89CDKc7smms66Wx1zSUT3l
VRbAKLoWbi/Pj1BJ5zRPz+qpj3XhvR7cFpi/YHPjEtqh0DPp8RW18aZL1ckZDJWaTSs/yvi/2G3U
AL5FxdlUxDZzLm/qeYN8sY7CQAaCZAO2mGMWZEq6giDlmizQKVmVR19zZFsmpjORSdYxx+Lmjq4M
Ln9fXak5HKTpgOB1+3TqTGOIAytuNR7h53K8z5yF4sEWW2fICothkZUYY4NxTtyqEw6FNNhilj/n
IW/7zgurj+0zVAOKSwokHJm8uJOiYJy1VPgQeAItj+nOrUmmY+FNvWNYszU7mS1KVt/ZEPJ4iE8p
D1+yeQAhIKQTyOucg0L9QajDFLKFrkjDUzGA36tTdmI0JFafxk8cb+EZW/6++nhNihSdFjqSBQzr
W0OdDSb8qrb7RAC1mGo8gVb/TgjG+w7vl2bS94WljGXlhnHc2Fngg16ty38TEs7WIKutdfnnbbkW
NCUW8O0W+qUMUxD01QM+ehPCuhyWdh+KXJHQD5Ix1rnwVocpUWg/KGcaFrM2h0Y3lMQdm0J1SlG6
zmPxlsT+kzDSX1MQe71W3Ghp6WrVeBWmWm2PA8DPRPgZKgJBNM4bMxqm0Aui4R0jgDt9ABH3HBiO
Hoe11UvhbwBQXKUWEmjATniRG9On2fdBZ1VXzqRXOaZ+tdKs4A+mUJNTNOqA1WfWHKvOFMjlQWp0
APoIupG5WGPyAWIL4O6InxKItSZVKFgAO1yPYnIrN+B2CuTQ6cp2X6e63daA+7fAgXSy7jRVdpDp
bEkQxKRG8DPuq+cyDQ7JlNzEg3HoAgnsXhoFzctw0rP0BcC1h6L0D6FErTw2bnO9ekwq6RYEiu5E
83dhmO6jsL9VlF5x/ax1Zk21k9i/Q8f0CeTSr0keldDkDZxUbH9Ec7uLQ5UA+RbvYtW3a5o+dkp+
LArxQLLgW9lqJ83Aq2VnQK2zQWshgQAuSYQ7I1AhtdJHewzRvMtJ/fuyq50/EuDgowBZBJK2UCGJ
ZgRxkbbIYia0YhW7b6zutbHBk7FEzXzg5TNbAQ25GVIa8FhDQIepRJRAMqqmbHDMv4sSHp8UkFYU
wS7/2Vvtu+oOv6R/oCW3deXKsg7qAQD4MQHLRDfS+IkwdVikMRWAAeapPZf0WknxpolCXTK1qXyU
k5aX725v7qdd9oEPwhQgQm1xJaZy9iQHyn1ISlDTGxAlhghzUcjQxmj0p4Jqz8IMaK4QPnI+7+bK
QVOKKUwR/81OYgq+WM1lMZEPuQbVyu2+d6vfOCpAlmT7KIYelfAq3bZvYezE33gvf+d998W7VuaZ
HFmOZ7AXtTMuSVALlfsQUC0dRYZw37wST3LGcd+eDvwabSsVQbKMaTOINCEbYZysVZUiyEIEUEUF
QWtSReYUjnfyNL+kpG7MSTQeaKe4VC5fL++3fFaMfiz40zKTFbRy09Uj0H2uWqTfKzzBodb2ByjU
iTelQrwijm5qv3PScX4EpeGrpIrf8WtMPON1Vunje6DPbk2injqYH/KdCoztGFUaG7MLNLvQSwdd
64lz3WxdhtCAWSZcwFlDPwB3q8twknEJilBxcIe5cpIWmPFwfKGDcoig3so5/1tXG2R/FnCIpunA
N3+9eNWypZkfSMSlw7chEs0Q8tuXP8Gmx68sMF8g9/uChgYsFLp8KgKoI2TIWzoKdYiixZdAMWUR
8HhwzG6fdZRqiGqYbDlTNqqGpgmrrMu9iTSOHjVPeh63FnI314+Ng9DizM1NBbV1/A8gdh8Ng9xd
Xvn/+Akg0oB4MSpgto6SBl8gEeomqGNohz7tDLNMY0eYC7fOJ2sUutEkYnrqumSX5/ENGXpOCbBZ
yQFh+N9fwFZRc9VnfhwSAwAs6gGm4hFnPCyDZv8ESLt5yheOCxH4a1CVML2LsDekPpdwyoP0kKYv
Roz6sJZMf3gccxD+p1B3r0WXs8ebB3xllIlolVLPaa2p1NX/ZpwRIHyneKALAlkhlx5l83Cu7DFX
15yjida1I6oqPEebolamppgHj0ojHKawEThezLH2USasQkEhl2MuRbguMIdp92myzzH9RaUAE1k8
2NY5WGwJlZ8rY0sbHE81CSg+n+yJh+x6+LHwdidWsE+fBju/x7DUqeEoC5+/VDE2l6+7Wl+fC6mU
pUnu9VPpGNqNUZzIfBwodWKtsSbZyn1Q7+q3l51m01EXMlDoDKMGZ7uvSWD4BJrGxodS4kKwCnJo
APB4TevN1Gplhol8kZH6cVvriEDZ/DZp5JYq6c4oJc5qNn1kkZoESRDkZdnvVtdhnGQhkhoxmb4Z
jR7baPnZWju+1Zm4v7xzm2U9IN5/G2M+WFqCsbFCR8odCNi5oG0ZLNOCLl7qF3ou/4oPYd+8oVYW
mRsqTGdBa2LFcMvp9+B/F2sePdzm/uGmNT4UPM44KiLU2pLW4IzF6pvcvhW+ZieBahbTsLu8eRxD
7CtUVNSRUskwJEiSRfzOlETQ3w4Atpc8Td7NTftcE/vihGHrUskHRKmOilZAwm+aL97//1bDeIKa
KlUcT3C7QgZvaqrPV7I0/GoiLTepkfL6LltNUMz6Lr0QUJhgYvRroJirqqkUINrcAhx+1NcsvfW9
okqdgh6qwfijDOzTGnOpFEKOq0zAl5rDH/p0QEUKmlNA5GLe6O32d/o0xNwmtCB9RyosaxRaU5FS
K214+LdtE5/Z5BKlViE27noMKH94nV4MZhnFPysqcPZrM6CuMtbF81c2xJJKRTuJ8GwQV5qxjleS
WW9PjUY9IYCaoz/HYPz0Y8f3S16UPUdtLncIIHUQgMUZhk7IV+N51mKwE+T0H60y2WqssPyYPR8G
qzVHSwihx7pI/1WI8FbSuZePwXaStzLPnAMiN82UghjU9UFgUgWB2ZTvY9AAKOuI+ZXfD1bXqGYU
l2aZ89KDzRsGqRYuGSh4Iuv6unQUrjScW/TosiR8JKNxa3TpoxRVD5fXuJnCQ0fcWCpWABiZw5eG
IGIhkRx5ufIrqJKdEYGvQL1KVc0EiJM3Jri9qE9rzOEToD/b9nFtuI1IUJODnap5BLOlfXlNmzeZ
gt60rCug+j2buMiBYlIG6LC6pZ2Y6kE7RuC19CGTHFj6jv9MvhXA1uaYI0LyRAanLjqcGYRVxxB8
nYM9is0+EKAOqXEL/a0TuTbHfrK8nKC1B68cJbN7n6zsWrVUXGrWXrAamy7M+RVagOZkZ8AE8BAP
m4uVZGiZQyUSHT/GLwcQDHWDNBiuVuo1mKKHqxQSBaSWn1pitX7OK3OWHIBtnOIl/b/22L4O0Kah
aORLVgJGGwGSzM1wovbc28lescqDuJu718vus3WX430MXTqsD60zZn8rGYrIdGkJj1X2y8dQhzfp
010pRa5BAsJhCNtMzdfWmCORC61eqJOPFA8MHrPs1BEGx4vAGTFVrVmJm/4WtVNscfnLN+tHBS06
wMlQSJ9DlidcyGHa4iwCkzcUXgZoentYFA4bHeIp3Fi++SEVEeNj+I9+jlsOxjEffRTt6vd0T16W
EaXMS68gTTc7vRc6vvMHn3GBwIuShCKRLVkxNaMnRh1FnpCIV7OAt4Wmil6HSQtsbSb17rK1rcim
rKwxn3GqWqmlLWpVVb9ujN8ltCRSHnPC8u84OwqKjlYuMlk8Vyy/YXUVJ7QrMGAW+W5b0lPeU0vq
Cq8kRzkVraS5aaOXy2vavP8QQXEIDKiCnCEW8sRPIGcq0D8ZQ96MaiCFV5eu2Lk+RizSNgcBN9La
XBgdvRJLU6+kK3mWHrUhyCw8j9wmGj2GOnk1tPYbaYbbuZkzU4+zd7wvgUleTQ9VNHzraYp6XT6C
JIvjUtsbsvqRTKSvyyws5gk+3GDkrf8178RbzYt38i55IPvLm78ZhVammChUSmos04CiU1i2kqPQ
5NaoxNtSbMENl4xPl41tFutAPCDPw0ixJrO9QuCvsrSvKgMQfLlyJDHYoUuJaSPjJi78W8wv/mpG
5b5Lu9Tsac5JMbfv65X1Jc9dOXYU9blOJgWNng99nrldsZ2EE9RYeMFoK3FeL5c5SXWQkKJRS8NV
SGaTEvNGSO44W7rkpmendbUoxleI1pFAGnBaC0N4DFpgZLII5KZt+iZXxRHPNruG9t/ierT1LPCA
+eChtT64fS79AsaFfLXB+HY7UdcoIw9vrvet1llahFFaEcLsarxHgxiarLhwpA5ivv5+DkFUIlVg
9ZKvjRQNjUiyjRj/cBobwMuFeExE28WK/KY1q0qyaBG+kCD5nRcapwLlfSAmnGo0AvHoiFuxIdGb
L+d3YqjsLn+g7QP26fJMItNBd2qGUiBxJWijFfGbH4pmP/3oDV7Sux3Z/jakLhwFK++GiHjWKBXW
ouORwhTFHIDY8HpI6KugyTdtNf+q+7o2ozHi4Gz+R7j6tMyUT5mY6HqY6RQsQguT1kJeSSDvudCD
88C+m6iG1ZFSmVpJrmgxSjpWmQEijnlbxS5vosrEs3G/iwr3TUc+WthlZeJ9P68AVTHjEy+Z2ryE
P4+cuqQgq52W0lCUE62nrhB8E+rHxGj5CgrbedPKCBOsqiQTlbaFkclTD9DHzDD1TI+LPmbRQB+T
N57JWxMTqialwINqIiyPxkZg9jWeiWYdOj1pXXNuHJ4lJmDNIq0x9oqFiVHuinEAXbR0F/ElNThn
W2XCUq/2adsAG+Oqd8swiKFaiQPogEvfqtZJ8RKu7QVOM3ozcwJRN1CK4Cw2CHMEa6HrAZIIqBvM
YwdRx+JRKnHo+9ST1V6EBHR2JTQqp3m77SmA2IFxfXmYZWtrNSvSRClmw61JsKuF4KHQmmOoiYE9
5OoL7dV3WqsH8ETDgVJds0XMp5oIfH+CMlywfmBJg/LYmdivEPkVlQcj9Gpj9qRy6Oyh9t/B9kUt
AFFewdvhXg6tmxFvZZDxJEXPxzntEurOQx/dZWDUNIla3jZBeUwIAUYUU/+SqJ/80LD/wDJwcZiY
Bt+KyEIeJEFSu1hYPrSuypYoI+uHAA6ej6TuRwzNPG3Wj2oo3qRKO3Iu/M37ZGWaiQvAeQVkGJPI
A6oxTVLbIIcUiraFzAM1boZ1CFJrOCMYAD3DdYC0f660El2U8Kh7w3V0mO+zPVS2IWPBq/a3fBhv
+gh3xFhkbVnR3EaoDUPtaICM1/fGX43VX02/RksGld8wcwcOlPPYAOQtOgsAEsgGCg8m2kFFoJji
XtXduNauIbd5r6opsSU1eypAGGNXZYYxte6xmkWMyAfT94gonVUY48s0VsC2+O+llj7rYvRcjHJk
zxIQZBoGg1t1uJXS4K6R+x049g+K4XsiFVwjSABVqOw4qr7rc/pI+1hyaZYZluKj4m5i/boVU07J
L28uUgPV0qKPgx4Ds8hpmvwmrrPMGwCin36kjyrmJHNbeabgjhOswJNvOts3weJwyK8Lt7xWj+X3
6vnySdlI+ReQ88KzuUTEM0QaCPcVWUlCSBD2AtLDtLuPFArEjjwfGh9SmVG8K4zpoQn7wQ5z/d/X
ll/MsyG5J6FuDKja/1NbfhJr87UXN/ebgIQdLEaKdiY6NgR+WYtqjQtHoaaOW9SfHjibeX53LquB
JLIKnJV6RviTy3WvKYmUea0NvQQ0qmvNWzrUqps8VvvCHXbVzuh5ddP5tfbVKhNnmzTM5UESM08B
3Y9XOPEeGYkDNGniVaoj/Iacux2b2U3xHLi8S2WjaINxIH6WIXRJPotCcy61I1gcqdtXmGcoTPH0
iJTB6haGFbrjPxaex9ev9pj4WhbzrPmNnnlT+QN8rOAYN0d6W8Q8dMnmp1ytizmd6Da2cUwiIEKH
0g6z1hrJFVF5p2/TJ8FMg3YO5MVElUnNG6PO/WyOE0/1QWbbNWVmD5Voy5N4oD6G8ZrmGBTgOZbL
ENPvdDJzvbieZN+Lxmqvi4RTDC0519dScdlcwEZlYGqMM9SeX0NjfoxCgBGG1uuTdB/Jmmeg/9J2
9AqddM5dyTHHNnWBLxG7UhN0iLVM5hCdhCbcZxE1Ba235uJfD3iCumy1uI/7dFUWYAomEnMogbgB
gWpKhGZqwG3KL6UFu4HLIzP6m4tiCpt4DHouTXKG01AH9giqXSi8Np7gIAlZAAh5aYk73nTeRh4A
EggN+CoMyIpo4TIV7KKOgdZ4+1d77t8RqZ7zKS30b7oMzwIjM77PEopWe1hMmhY3FZrita28oFki
foNIgZJB/Ho+TLbYg4jHz0yeFvvWWVxbZVYYq2MTquj4gbTtKhxmb0wjO1N4o9vSeb76ZXGsGGri
12pRJWWGJAcCLbKlW9rP8QoEAmBqmWzfHa3Jls3EbX6icuV+xi3XAdk8hsIWDOUZ37WIvmfoZzgM
kzdMln6oDoETnBTAvffhveLUp4JTDW3FHnRzF61GTFdDivPrtxTruRcwHJJ5udDdSUKn4VnX+Pfv
NhjYWBlhHCbVSE2DUdFBvWs8lv6w76XkV0i0g9gGz1msgwNAEt/9Mb7F2PUtmhSnDs+5g+Tfca7m
pfHAnsz1D2F8SG1AJqiNWC26V2Vk+l7pjlflFTAa/s3s8PmjtmIb6izMVy0fFCpbX3d3KrUoyVPc
H1LtP/lG5QZ4FmxLoOQmalVKs+esb7kpztb3aU9halu/icJozgfqyj1gv+JpmcmUetvw6D8Q/tk6
kKvFfWitr8IAEGvKNDSajimF/Gpq48lUUwy2Nk3kXV4WzxDTToqQsukF+JxcdZbtPBcyExON782U
PV62s5VCIW1D3YZRXcy2LYdztaA4U4Ksm4GR1/P3HvR/JTVuNf9YYywl+J6JMy9l2zrsa3tMFkMB
26wj0uCd6DTaolPqNwH0vCBIaHiFKwyv/BH1rZ1cW1z+vlphAMrV3qhwS6B/ZA0zMEO1YmnNt8v7
uJWdra0wqWjZBNmgdx1ajeWNEYCXTXRDFYI8JU9BeKMixQMRhhc1FfWojvv263pIlkuNAr7yv/lq
E2v2lvq39yJ+QboVPdbWGD8UNaXMDQXWJuh0eEroP0VooBcy9GkSxYoVMGAKxUOUpQ+5kv0OjOBZ
SLRTV1PRbitJNis59aqMeGMdu+DZvVGG1tLq4D2JyFup0Z9ak7lFQK76NLClGDzXsSCV6BQr962u
/iBxC15v+jCGPDnzzeRhvTDG8WtahkrZY2HNQT0kH73h/zQRuJu4dd+sTbE+HzStGi1fTO9rq6n3
eBgxL3vfZnqyNsE4OZTqfE2MMyB1mnulttUfS0sxAhR9XzWOcTfZrZV+53Fgbp4sNEeAnYEmrMJC
dObaV4IZk96ulg9vUOp+9P3pTtNjztHaTE/Ipx22VI57OfAxloVK/a3trPgxuxZCW32iB+VjQDnY
G3fhfXSkqZW0/0Djh7NMwhy4DvmJrDeJ4VYTmi7QMMJ0shj/uPwFt1Kw9RqZcxbTSSuECHuZ7luI
4BAItMo2Mi5OnbMBt1iix9/fjM3TqV5n/dhjlFTV8aYc1E6i6CfURI9xOD2QHHIzvSZ9m0Yks00k
7lIteMr90pJncszT2k5B2HJ54duH4/MHMYcjFYPBz0C772bteAdAOJrE2ttlE/8jZGJOH6AWVHhs
I1oyhiQWq2TpuA9O/CuHBgi6ZGCGTTAk5PKAF//jMH6aY1K/ekh0QSiwpFYMnWB8jASMJuuCPcyz
0/Y/gcIgXW0V5ClWf8SFV8ex2aHOvrzo7X39/BFMGjZkajvTEvln06cm5octZeLJnsublx5g5v/Z
V/Zlz89VMTAmBLahU15JXOq2YBSaPSfhj2xsX2aEc8mfHuMktyLRuMtl1Eua/G2UDWtMhN+DHO7V
VL1NSWkbZU/szjcyp1zE2fzoCUhbC7hK1awmaR9VsiPUXAK8rVx1kcbQZchvShJLTUzwQgGdEXGp
IBfhwOF+rp3W1g/tTWhnFmSne6vZo3jlw4E2g8rKMpMvGCr0Wht1qV01CF8Nr3oiYtiC9yq5md2t
rDCVjiYKutFBu9DVB0Cyh8BUY+QJEiyKYKdsDum/JlNDmbzeUMb1iyJW9AwcLK4QqaYaXrc171Fp
069XS2L8WveDKPdbLGmR/MhDT4bSSGa1ZjdcdWDR96/EHXS5Lp8lzsdi2zVqM84Jnj2pKwWZqfXv
gvIa5S+XbWy7IjpPVMY0FWDTX9M6KYvjhT6buq0R/M5jAl6xEhw2YhBbyARHs634SjTLpcKWTgAx
/m2Tib2APOizPMFmeFwEtKNDb+Y76bAIaPO70Jtt/7W1ZZdXiXgmIO+LOpm6sRJHXpMuyqM0AqAR
Il63EAkENqDWiDVi8lAeVMVMJcXJmqh7wBNSZFdZXdhR3D6Bd7Vwczly52TcR0JyMBK8GcgF3mwH
CiVpA9dVnyngy6kijvNtXtKr/WIObZClE+IU/MCQRrzb6paiRKC3BxCtvp6CX8OcWzXvRG0nqtA3
xVMF8gzM0H/dNgzqZnWtIciivlUPxtVS3zYV6tsUQmfcZsxmSP+0xrp6OKR6WycyGvmgy8REeeME
98SNHAMCd9ZkmPKvfrKWeVp+g3vzlK1MM3nWNAMPhHpHd7vqqU1u0ulmDnlc9Nt388oIk2eNbaH1
eYtG7xI+9BQCPiE1DafUzIWUuLkFz1JgB4V9+XDzlsYebugwlUIKShQS0JcpiNw2iN9iRXAum9mM
javFMedZixrSoMzHDtbhKVf0lyRSuZ1enocwx1gJK1IrFP6onqgXFE7YOMvdqY/mImaimq3+Aol6
8g/uTHnZprN4pWAgQJegyQFpta9HIS+TOiakSzwNEJtlHGKS0aVsd0VhkXsFovGZnZS2cCxscRc8
EHvadVfRA+Xs8vbHhJoWJGNEjGUwG6AlzWDoMRpOQ/IwZsdheA4oh0JnO03Hs9LS1Yaa6cfj0ypW
ikoh1xCjyDyMfhbEHu3svjiE7oR5k9zUNLP9MZ/w2n3iTdRsRriV3Q0PqjCmhGbhqd4ru/aqc41D
6/HAnR9NwLMvubLD7GGBmSBtNGCnfaN33SEMIddhPEBw0FlkPIK9dKh3/fKufwoWScd74al1tPfW
Ki3fkU9kz1NH2XTq1e9hIrtQ9WXQ+Ig9dUctjT7KmM0YiWSGvCtk03lWhpiMbJQnIUwrpOWVUVyN
QuiBfmU204reXA4FG6NDyMRWhphMbB6DsCAaAt2iy9bc0YPspHYamiF431XTT62Fgj25waNT98xF
TWweVGDO8TiqAlHLToejv1dXPs6q2yfzbEZS8JCHzYtexFYXKUdNhyI8ka+6DNANMfB8nbraoO3S
tOCco48K5NzP/v4h7JB4GYqKLnZq5vWQbFuEGPVX6Pg4gRedAiezKrt8EsHluoekljdaBh6r8Jh8
PbjJbeoYe/U0Heh9+yocazs8gYrbm2+FI3nteSOA2xUqpstlCWgpFTOoXyPbHKddniR9gt+5aGcQ
KDX1O2Jl+9GDQizv+G3mmrqG/iGmas8lr/wuK/Wq1qhL6/dZORnlrs4zu/YhSARaJo4jbiSZClAH
4BhSMJRzxgfZlEHqax3ui7/kDisLZ/24tNp09Od5+cvG8VIWdZ4F6AAgCzswXCiVJOmRj7a5UZpQ
hkeFH1vzcMdZ05KKMG71xQyTRQh9PcakwBXwlz7Z/xO8AeQc2GQImMskDHV99YxYEHtjiGTd9efm
qA6SjbeVV85yNo7rFxtM9KsyZQrC2sgwHJ/fTt9CuweXGRSzj4K3kCnMsckxuLzJnO0fXdATsggm
PvaNKDViVDMB8OdZ1X6TA5A5RcTU6swxArwXqdVbnOpmnIw3YEO1Ltve8hAdYrAqumAqSlUmy1TF
rBXSufBBx/U9jkAQhwypkHk5wsYJQz8UQ71g6ABlBPvE2AZ+KMTA+mFk6rdUtpYc/AiN27j61ma8
K3tzQStTTKCv0rrxQxmDEkX5JuQvgnE76g+X92xrNeibLXR3FA967OcahjiXmx6PNmLhyYJk5rkr
p9JBDgAdBV3tZWMbSezi7zC3BCi8XH51+DnQkyZdXvXldjYb2npV13Aux40s54sJxt8byR8S9McA
VpCOQ/Dc1rtgJibaBo1xbPR8ryd/csLWi2KufdTZUp0H6IvkOiQw/S5xJpXcD013LGLdMoxk34h4
hwYzYw7U3UJzUP72gZKFttHEWfxWCfRl9YzD6EMDaYkYX7OEWPdpLpObuVKPhaDeZ6NgGgkA7IVA
r/Mwee3T/Dqq51s11u2kz6/GtHi6/LW3Ml38GszeAkml0zOWnnIQA2GUl+c5T/fq6Sp9GVFNGG7q
Ck6Z2gPGx6/5qPLlC7MBaG2VyXOVWOh8lcJq2YIRqbyP0K3N6Wiq5e7y+jaPzmp5jDers0pUpEK4
ainIP7LmrivT2zQBb7UggGdXyTjYhq1M4st+Mr5NZ0Gp1GE5Pid0Cxp7vlJbm1jFvrA7bf8PELJb
d+F6KxnXjhsk82oDd1qaSMuo8Xz930FjXjtzK9QRHXP2FGOpuBEZzxWUWC18EqE6KdVdUXcmaX6G
Uetc/mQfwfnMOXA1LAOw4F34OECr4itJkrDsqxTOQf3IUuJcNROpvZGBYVD06L4WK8WuBcmwfGE6
yVp41SVAqo0tZvCQ6zz0vZCYUF2+xUNRvdcqgTcavxkhAelaJlchDcxeLj3QXEZkVAB5pw968aNQ
OG2uzcOx+vcz2wycRjDnAXx2Du6TQTRLDSIw4y9V+X55o3nrWML0ap+zKgyjKsIEbtd/A3bcTIrs
Dy578H/9d6dYjiFVEkC0K2Ml4Dw7ErF4GBsCgF3MC6mbZwB8f8tkKgWimEkqxGgqB1XCGRiRvpNd
5Qm5rZrDMvDjJSXHPzeI3yjeyz6tMdlnHk9DXik44rGAYcXOl75Tobg2iuqqJaodqIGn9XVv6uVw
C63kGxpre7QWKzOghSXW1TMdcgWRLi9MVWsFU6gKwdRiCQMYfnqXpGAJFoKEx8Z2fnaB9QRdNp7f
FrEzFqbTjUMFQYQaCURwhzF5c+wUk4S8Quo83H61wnyIPA/yUukUzBMO4J9xtGmPW6sLkHlxfHdz
OSpw+gZyWGSSy99XvpurdRKhkx94VL8W6akdHZL9uHw8NkI5FqOhekZdiAKKbQKFsSGlM4YlPbUJ
76vQ2NcTOD98YJm7wSHKaFGqmODsPhAdWP0EMkNyyLm+NpcJp176XOR8iJw0AuhYKX7CqL4V0SHI
AovGXKLO83IAC4U8HZU/IhrLgBOCcNaf4qLy0Fo2+311qneY00OLmUfK9XEQv4Z2WIK0EBCq+HBn
1ZTYF+FE47z6GGDWMWbbCe+k/5370JEAV7wdO91sLzS9eBa2YuLM4G3NzewnTxXvPPR9/R3MLY3A
l+rBBD+tyY02RBi8/Pd35WIByjEqpPfQRFpqvpWD9u3/kXZdy5HryPKLGEFvXunbyNvRC2M00tB7
z6+/iZ57jyg0b+Ps7NvGzglVAywUClVZmaCtaXC0vbb5GIPG1JPeHIr7yy66vQzcxpg0wj1ESwuF
hpwmkFqPPMyRWjJvo97EeA1sHwK8ov7PBBXsBlnJS9zHtQeOrElPwQ+hIIKDCHdK7XS+rUboxUiP
4pgdCyQEldCwAtdGvkx28usXUDtZCa08pCq8E8oqPNi+U2d6L16mvbAXLKLWWHyqLPAoa1/Jv68+
3pyAeUAXYZJwmRKphGCH3rrzZ6Iid7Mr4/Hyh9w856s10uGsqQJIUCOcJf1oAuplBsoxUP4C/fd9
Kym3H2TwtQdhGp2mqdrGKtzOTxWrc2Q0jC0cPl/6j2VPxO8mqfS0b4oi13M0ivXsVhWeA3SLJ8Yp
OM+Xvpug8qUedc1gTOCiS/6oi62t9ZwZaHtd5hmTUyy3oBImcNkr8zyE4MDuE1PsXjmZ8dBnrIRG
WnHcwDdQTyk9SAM+t6F6NLr4aCSBrSvd39wsXx5Ho6rAXJRIYgJTSS0h3PqoHprTzHp3b+0Y0njA
0wBtPed10HWF11WpKz0iaJE6RWQuB0i2HIjHgdfm3fjBApdvbSHSAqQGmBVAxkNlIOoIIhRVnkuv
Lj45CRI4Xed1mWfonH35yG7GpbUlKjIK8jLyiVTXHvieIUBaW8mN4Ac2Js0FC9PLkF96YVjcuqcx
conBRAUswQYN+AviCIwyPRw92UFCFhgZcCN6mFW8Y/FTbG/iP4ZoP9TB2t23WhJ5ZeY3EQjz00M9
HBIQvl9e0bZ7fNmhPlbcl23RyFiQvOCt/FuXGsYDhGWA+kZjEkkDeLFrL0ArOxZUs0BH/fIatkL3
6qNo1PXED8BUyEkWeYX6k1dnU4yOQsYqMm6uQ1CgsK4QSmUaKBXM0oQ38VR6gyYdRJm7ArPp7vI6
WCaIT6zuPCPsq6TDSJ+3VLODcZsdH0bP/50J6i4AhKSGHkpTez3H2XnJ/14K5jtn6wWirXaKugxA
ZCfyaYidqtv7Fjp3RV/s43y06xAMENHAcODNg7KyRt0IXZ+WaTeghxZF94Y4gf95cCGdawqsrWMs
i8aFDNDIDtMJ4Tru3jUlM9Wix6kEXqh8WFqD4dIMVzhBYlauEMcdCjN5HHlC3viTBCYklSWKydi4
U9q5NqFkvaDMC64f8Leb2jLdcnNpaqqIeeiR9ZDbPKJfX4l+yEn1vEhCCmPzvttFgikpT6oB7Upo
p2K+ahD8qthLFQTEmJ2W7c+GggRowDBVTgeHUBByYM9xGzVDfSjax1wazRy0IFoXOvPMQtdsrlPE
cxHgDKgr0VAltY/EpoiV0BOM1gx03QJQwgqi4f7yMd6g+scQ85cd2hnTmhM5EeBzTBtDhrY6yM7k
x1aue8bVBP42PgZyOvFKP2fdF6cvRb8f15apC0MsZpUfGuTJozUgMW+tHEB7sA5yXv4rtTMv+Ly8
1M2TsFopdX8ECScPot6C5kx/71HCEbX/fDgUe4lGC9REDPTj6ELG2HUYPtXw1Kh4AyoqDdhNJ1ZN
enMVKxtUaBdbqUkNaYFf3ExulFsQSvDIi1uKLP6V0DSyB1c2XXFlkgr1QxE1NUaLcZuk8hXAB29c
XHpdWLNmJ1lLo8K91BhhVEMo0tO4+lhx43UR8KyO2LbXrRZDRfm0UAOjnFDXIxyQRFkDXgeVG3jd
8ka8rmXOkzC2j8ZNaOMoo32Lh1pnB97wMdy6pG8vQMEaw66dBblim0VetL2Thk5mSaAoQEvIL1A6
qtSYFC9Bbq/UGFD0Lp+lDT4wuDroECVMZoKRhgZZZEoa1BqPbK+zeeh2tdYUu6kleDOaTfkVIdwz
F7zoGyt8aHOTAAR5E4xlLyglsvrDG9B58ltAwgheejCb0zztDdQQlUTFbzF80Rts6IT7yntz06NK
C5UeszlUvuSpr53VXOfufOh91QlvCi8DxwlryHjbvVa/hXyZ1V0YDEkBuj38Fii4EmZKcONjHu+u
BSAy/xU5LOYE4q10DNUx8KvgO6MzTlemODmvOWjIhJ7sDTvh0PhQbXL4A2uLt254CFsgX5VAnnou
kqEJfZ2E6Fjn+ehGNY9esgq2NzBgsKhEti7ZtSUqSNdSaSRdgEemoO/KQLd6dElr6WGswbzPCc+X
vXjDGHig8bzEyDZxY+oGaoM4n/s5CD0jj260trIyDDiaYP66DQrt9l8U4MgfpD4X1ARwp6PVhNyf
ftAqLUiENFVFMdYZnWknmNNhvlH2+mH0BcYTgATLM1MILOB8hkYYAADfHbHVJbB5z0LlKfOIkmhq
Gi1EbSZ3mBzQWxesuLrhiKiMgmwTNHfgLj2di5XfTxo3dpjhrrxkfG2HpyDyo+hGzl/4sXIWYLzk
jrXArWqmBnIEInuHer5Bh6Bc1qO5amPZ1a9IKVHwJz+1MoSdcfc3Ig0G+CxBtIMWAqlIUC/DVM1y
WRsb2Z20xqpKbOf8Q2pYheat8IF+FGHNhJYqQA7UVxPbbO6isFfcGg6yICcSOjP2Gqc9SgigPTAi
9uUjsIEDxjWBpFbSiX7fGaQs6BZBSBZeccEqTxhfkhvxKd3XpZV+Qj8kegb5LJCis5+7PG8CPxfc
F05l/Y32E74gXAgUAlCFOfPXIKzEGmRbACscp2Ph6rsewEE2WGHjZvxmhkqf4lpLEj1Q0SdtMx+E
UDdZy7MgWaf+G3X2vhmhEiZhAPYM6hgQ9PGkV9FZjg2Oev4muJKdkFvSD/3ISlzOCnzVbH4C4n3X
RqZ+qN3KsyaPrUazkYLo+LQg3yXaH2dKrYW4YD4snRVXxUxF3YFcQ/o1cyKjDLlxS6yt0InOkKih
LESC4vJie4A43aPSVbdVUdh9srCeLeS8nW3x14poNVaivBCJhWGcqK7z6+E2BgS1Q9YRfixvbCzk
Bo4B7rmyR91LaQkofYCBfhdcU1CBDyYchlawc9DqW53E37VzJ5mYrcW9VVwPonGMQW/bV6PJJXf5
GJlQhD7khXEP/iPn8gk++7ZI8gTShwN/i0Q6O98DfZgWwywHquqKXIILORPtzJgdqUs/L9s5j03E
EOj9VYIJBb0V+SGrEK+WvN4CZhC40k16D7VbyFIldocQdS3N5nBfhFY0mTlvMsyeXWSUWerEjouU
q+0wYzL6AWJYtnAs7MVHnMKEIRnfAcmPJfEIT9yt9nHZNMsydYynTE/SahxheXgxVGSvQmarks0t
olVNGGSUWe9H5haTX7Ta4sRAmlIofQDV6MGO/VEFhVtsNZgzdIisIwoO439tk34QCROXFiIQOskO
sG6PB7R9ORjAbYNv7JX9mDwLwPicGPVACYWIcZwl68AiDQIGXVV3AHlSFfJmYCzu5e92nhkQG6ip
Q9EN0y1gafu+jXkpyM0AvA8IhgR3vM7cADBp9SaCl/T+8uOytfMblFgDXTtKC+DBwfGgrEmZoYQT
rpTB5a22cKaj/Dxej0/t03AQd/ExeBDdzKk+E6dwysEq7eazgMTI5V+xFQUwTSciQQGb8VlmKczp
wOcg5nO1rsZEwnUyv6k1A5qz+elWNqgY2EjCMLYcYiAKfrYcQckVHNCXl7F15NbLoL4cJg8nEUzh
hhuD2VTsZjPJoPEVh2bZvIMhDmAaVp3tfLiDfL7VqsiqV2eu5zJdHbKAqHzVP5XYXHbkeY60axcc
Ce5IcGQ8HSNHgEILK7ZtfzXUjCQA8BDFqbO3dJgqmReE1M5eeku/4xVwCvXedIiv1KMumJDerRZT
9FnUBdtf8h+7dE+Ik+YsTycDN7Xx0KaL2WWsWs45OuS0rV8mqLdVMsciBxgfHLIGiZnuCTbY9UIw
IWBzB1O6mvbds7HPd7JrgJ1Bx367rFcrY3e1M39dwK2C/htkFH9kqMhJ81ObPF52WNZOUg47gDoQ
ktTwniGPHCPFfR/0rJLf5jqA6AVACtglPD++e2inckARTlhHdhxsaO7aodO8x8fkOiRFFbeGDA0r
nJw3RMnng+Qu0D2EWJTOKkD2HUYF6Ebd4Eneay4alKfyjrAHtxCQPaHLeohsn0Og2fASwWgLhDa+
rzKVs3SR4jRw02ftZrL1vXBUMKA7+ajug5OnMpef+oE/VaMvf8Ltta4sU34y1z04zEqOqJcILgEy
YTiQAxsdIU4llJfJ08S4M5gmKbeJB23MogQmR4u7CfaFW9YmpBkAjt3Nx2S/4P8ezdq/vNDN4Lpa
JxXpwHpZi0KLHdblx0H1ZeW6yngoDYbu3KF5MjCgr5tuuzJHua3aL1OqazgaOt4kGC9V9+oSmmoO
rqPL62IZoi7gqeogLRJy8NUgtCYeT1dA8HsGjugcKUpOxGo5VDaIScNM1jPs3rwvdvV9DIzNDz4z
u0fNx+CzO5iNM7rlLpUt6bce4a5vvNFnwYm3w+rqV1AZ4hChrdthJMYV7zS7dnSvvE79cTIXM78S
bwUMeArW8jNziusOcKre5xiwme3cavUDqCurq9J0jpsQXChOdFv8iPfFSwb2l/6xfJiZI/TbudWX
NRp03KBgVtQFlgsu3NlV99Lr8hp9DDs9sgDlAllFasUYcM3uo9iKRTsXMcsPagOmnOt5vfv716dL
hX059n0tBIrL1Xazw3n1BjP7DeokhIscheajcqfsp5+J33iGrdgdEs/AAhXLjvkBNm+c1ZZQ0cpY
DL4QeIQOUnkneDYuNIV33e5djpS0C8ygMmPzWaGUWj0VrpRaTtVeSwKEq+rIZa4k2qoVOro9WUls
ya/K3eCA77l0+QMrVZHI3/720qdsU1GLy9o8THo4XO0Ux/y6Kc0JxgVf3mW2mJrxie8/RPg0o+t2
ZwAAB8Y46KOHtuHHNt4ZHor+PnEK5qdgbQsd4bShmUMFTkE+t2olH8kreTzpt+DkAc1n7Y6PChQq
PFZic2rKnu8JOCFxNQsou1KxaAn0NJwD+IDsZbeGG+yK3/WusWJb+ruL6ssSFW8aUYZOFI8DmB2N
VzEEMiqyUwv8FSTQiGb3mZUWS6n2nKTs9Mm/jFIxpqzDXFJluNvgFruwNXlneuge8KVR4Vms+EPZ
K16MqWKxM/8FGTW5Li5sLs3gGscYqK9zWJ9+xffDbQKiMqsy7AlVM1gnuGYtQVnHxIBX/H75Jtte
OZSaTlVQ5EDUQatDkNnLIi6Z0RL3aO1a2U0EPLqZQchNNovn+FHGWzIszPqmsFhJ3+bCV8apk1Zn
mMIFpbHqjtmeGz4HMTNn5SZQ47+5r1d2qGMzh5IWKn0MTi+oM3Vdfh+L0KroBvvyZm6mBSszVFog
cHVXZ0qGq5LL3SV4DETRNHQWamg7b12Zoc5ik0+gecnxyUjNZrEja94LLkaL7XhvQFJUBCITsyvk
Lq7/6mEAPQVgyQjdL93mrbRcTysZz8f/LRdNVn5V+SoIbZ56iDeC2udKvR643eV9PR8zJMdzZZa6
gZpam4Ogw+sx2RHqEBA+4mSCIBE9TnxTpB3s7sD/czC+lkodDCmXwIYmn7IvCJuAw7yuDkVsRwl0
pUNHw8CBsFht51S6rbTuCUrOPB/nTBvUwqkD0nA59HNIZEh2xW131Pfy88Tb2e34HB5SSPeAufpX
7xLMaOYvmSmaUCIMobyg++2xxfQaOv2sM7v9klh9DOowhVAFgwueroLJbk3IoZNvMUP1IQJxvnG7
jCbT5uaVvLJJnaw0ThQp4+AApK9Pmv8KJFFRMlms/khGTcAXwHA5lkXqkCWdkM7IPANceNGH4SZg
lCPmCI0JD5Ih5gq3Y8eXu1HXnp5OSiGSOKw9VDvFjTCoENxqVu/yLui77Rwni0W38P8Eki+b1K0X
1SEg6SFE3kTN0iFeVzxWt8lrc5Mg9re2GEM825Rmh1xAhs2klth8HH59U1p1vC7UVgMTA8m0s8HU
f1eu8pKCeWgPHg0LTUDV7GKrqi0BNNfg8WANm22/K1b26ed/JkWJKCJaN2DoOQFK/NjLTDK7VHgS
K4RtX3X/7LVBhbCem7Ks/hO0Va/LLSNGIknoXADKOYpo8BxJCll5LLwGiRBnucVqlVQYM3qhr3IB
p7XgI1vqF1OLWaRSm64LlhbS6yPzdJTrBjV5ok3YyBRPwxR9xhzE2iVL2WI77qzMUN4qZHJXzBxO
SHEMPHTf0Qsyq8NkDZgGwDCKpTLe35u59pc9+iU4Rk2qgAs9cI1isAYMYIn5rtWRE80yJG4zjxFw
iAOcfaiVOcodq6BKof6E5SU7zFMUd7Wn2jNaIsbkhwKKbqzTT7aLtgd5VNAVQm2K9Ibx76sqtDIH
kOmYQaXBNb6k/IzS/m6Yx70SaLeqkZtcmroYemcsciuqrozSmW5U9XFYY6QHUXURMeI5+VCX90pA
ntGliN3MYmmnbZ7ytUVqW5tM09KMWAzQDcflTarBitODifhehEXpg7HCrc8I9IsgCoIgQ+eWOm8j
pwv1MKC5BTUGvNVbIMJ0Gz0YTPDHrsKIKicfPPuIqgR1K8hNkQHd7x+xykspCfUaBbYUKGFJ/63W
IgaLG6cs0FrLih84lnaqcQ/qPB5Bw/zWIhFOzLkqMLA9gK+xnLLOmdLaFkIAMpTWkRpRAqHtvDB+
6laQALfPP7+Ucrd4HpsinRHt4wqtotbMg26nytHd32z/lxmVDMGsvFrkcz5PZ2x/dlT3BAtHWKFa
xFbgAtmX9ubHXlmjnEtOOm5sJFgTbkidnFDoqUfFQ83YZjfczoHTSAZXW6hSV0iRz/IArQSIUoAO
q/lRW/XV8JIdlj3RMyOriyMzuWOVQ84pLCmzlEfDxcJcbFsVwAdSc8AiAV9VQCJZ3rCorbYuq/UK
qXQ3zfWsGaOFcJIPZs69ydnjZf9gGaBy1zyJiyVLc2RZI9C43a5sWLC0c9wGtV1Uqipzy7SUXIu4
KoASFS802cqd8an0QIq/H13djPz2tr9lkxJvVgzXu0elrE2WgepWPoUeQEGIjhcoMsXrHnqmhT29
SAdSWHCUKwEo+yo0K8vY4Sxetx/JnlX43z7teCOCXR5q6RK1z5lUx1OVFIG7QFELHEcuD3Z7YSjN
y59zE76A4fN/7Jxt9pxOQ4LornVWntuSW9ilF16NEgYXwIGluuxt3j4PQHBiuB+oqjO2t0ZflsCY
wdNJELDJrz9FScFSnrsn1tkjQfEsvBNFNvC8yRCCp45eOywtEWbSUZbS0bIZgCpu/wXUcPMhIBlE
iEk/8cpRdkYjbbpMAuNf6xCyyukxPfEyA2vtd462F5zarR9Cmz8w2da3HgEycIfADxjABBrUiU8K
LuvxtAtgeXb05/iuv6qvci9GVgeQmlV5obVcVdb4ztrac0JjnNO1ZcpF+QRssirkNV3Q7ewF2Sky
uXGrfCne9F7RrnMthLpflHwYYuWDy+U61Lqfc7/E1oKZMMyy78BW8SMvS96RcyMzQwnK1Ll4p3AR
Zw4j+ugtJDSEXRWHvD3Ei3XZ87cCGflcgJtoEOyjZ/dHUeXiSuMDt0/xJOZAOqgwmmmb+fbaBHXd
iIMulTUp+/N7dJ2yWwkoKFJmRtcBffTEZHMIb2Xca4uUGypjXtYZpiXckRsdNEA8vkwhcC54/Cv0
Sxjp/WZRaW2Ncj0RRJ6LaBBrwEFEtwDPo/lbnspKemSHwKCyC56bt4NMxGwx1AXoMk3GFlbakIfk
OZbt1N/oa2gxSIwxIPTSI0sZj+WHMZuAib7HNushuHnIV6ZpDpc6C5JIlU91G/mtOZYh2Al4pwUs
VLVJJQ2T/Nm+3oGm1WO9Nba8FVpvwPAhM5bOiDuCRYyiXlyABhWlXTPOvwJDYGR+WyZUgM+hWAK2
kzP4wJh3XVslQuDWculkxWKpOquKvLmDaxuUx0BjWo4iYUFDFvNj/U/1JJK3POb7wBZ3RPIj2k9v
XYoiHGsDN/1mbZqKVnCkRtQgvYpiyehIKA91RwlIhRRdkcBUrOxaIZMvTGH0c2AxouTaLnXBxqE+
p/OC+JztdE9xpdTS3hN7tnSvvW694WBYjSM4y1PkyDez3aCEUVyJAMVKFgR97cSL9syt2LoUNZ6H
TiGaUSpuxe8pfjFHeYvPgJdEHoVmu0ilk+tc53Jy+KbJAXhXgxqapam+a8QaWNlIAGtUkaVOVfLw
8misnTaVJyvNm85p+q5yBH0I9mMe5WbZy6x3/YZjqgrQh1CmNCCXS6NM8i7AwESdxRi773ZCamFo
lTe1J+G+mc0JTfv5oEdukTiX7weyCVTm8M0qFbzRUQrmEmhSr2xKq4sf9RoDUh0jhLKWRsXrMSzT
GaLGKVggIjcrG3vO3cvL2Hq+f1sHdeRULRs6vlugNAq5dbTg0Xju/BGJXfMG92JcqlsHHDyZsoom
JwQAwInz3bVi0YhlMZBjL9qJeyiKWIs7HSW86gZLglDkYBExptzm2MF5YythWQcXFZjBFMx9fLec
9yleDYUSg8SVuxEg4+gsONwyZHxM0RXgJuyYsmXSMAAgRe2H+CX99fqlnIcIJicdTTFDQY3r+T//
elDeNlAMwZwOQKLU+xhJnw4m9g56EdDfhhaGdNB3y360xw+8u/5Fz4Z4NeX13+xRXq8oINHHQFWM
GUFkXPJecTGq+jjtBycmGp+sHHJ7B7+WR+1gX6ZipTdYnjQjkrSz2SwVwyXljQT525KoAzAFkQyg
EZYkQS3cDadJ88AA7fCq1uwziKiaapihWpeFhS0M83OhZzeyottpJ5hZjMaVWKO1Ouu/ClG6TrPl
LSiNh1DovLwXPczVHbtUz61ohNhdODm1BNXOIbsSIeDBD/XVVCQPGEx3I2EwW844oALsCGJ0NYj8
Z63mrYkhAbcF+B/IKz+KDfMUa7vZLtXgVknKR64X3A44fncQNSdXmt8MByM7TH1wqIB/3QXU9RQK
4ZDUAXK4JW1+BVGuOZwcm/MggvOwC0YzbAuvBUhETaCcvpMEDrqk+aMxVp+Xf8hGuMXv0MAnJ8tQ
6qaHQ4IK3H3gI0aCo8t3cpr6k1xZdcKIhhtWMAkhosxHQOZns5eY1CqyQikTr5JDM4wBzwweDKVg
3FgbWTjodgwI5cqo5oMc9Hso6vQZWkOYUfJ6IbSbBMcUXZmm6cBzP5lTxQJgk09EfULojmO4A+8Y
VRZo6LyQDMjasjD1slK6A7O5nXRTYjZR9Vn3AOle/k5b+YwK7lEw+4A8GoOPVJzVpm7Oi3RJwM0V
36eH/iq5qh3txrBrfwC6KfcTOwDuAfLR15UfXuEgQTPXkX8RQfsMA3Io/zO7vJs7sPpNlBN3lbz0
kswlHicKFoYLTFn38ukj7hh8+puX6Xrx9JcteC2P0jDG7G7oj172ENnVi+BxnnwwQCLJqPhuRMdv
W03VpvMw5UWujlOva1s7GqANhH705c8pb5z/bzaoqvISZ52cGMjIpQwNy1k3sxKnPQxqK+PEx6JJ
Djwv3Rhx+oT/TDCDqX/t+caP+slulMjS08LmBsBsAsUM5cDU6vYqiLk71HdUM9Ym0JpDoN5CdSQ0
G1nS7FIfXonqd5KqNpQFd/0QufHSeA03m12nOWU5m+HU7eWKj8wxQkWlTyazAi+/jAM0juFRgi57
NmT25Y3YagSsN4LG1w9t2PVjPqbe8ouA1cbeznsbSpXBY/sj3UlWbocuBNyap+Alttt3xA/me3oj
Lwe7L+BhGoIgmZP9HjfkcRrDKCSi8AqBS1TH0ckkM3qNHcwc/8iPgtUAIIKUXXnCUAp7YHbL39b2
qZsy7MKoLZMs9ULjNh2uklFmeNtWtfHbCqngoVZCHohalyBJiz5IfRUd1XvF0/bQuQbTfsQ6ryQ9
okPjekVUYKi5pgxVDivikck0OK0pyi+GJ7u8Hz1ddqCtGLQ2RYWGJOknKVei2BOECG+qx6X81I17
of4bM1+PIZpjZm7rNmz4PPZCUfo5VNPvYerulRJ8OpoyPl9ekri5fV/GaKIZ5L5NK2QpbpZdAF1y
3F7h2+DrH4EE6CbBzISW+KLdIps/4etuu8+E8QU3dhXTUShHYDIM5uisXpinJJ6XAQF3ksyyau/Q
5bWmavb4qGZEgC280jdblLM0Q6EVmTrCVql2HwpnJJ6GQYO91o25k/KYaoBWCscDajAk1U4NJg9k
/TvQcat5zT9xxbDLOdENtfgxm8TEhqjnHsyyjBfjVh3j26+k/Ax5R9QW5J0DAOtr/XM5ZsjUIOSF
MWXNGn9NELbRBxS52crmW7cfHhwi6vaYJ9UMupheiq0qGHUP36vxrvvDYtOZZWlG97zdeH/xOCCM
PJB+I6DZM33dYapSYeIXvCVbVNdGaNBMjJIXCTdUeFhboGP+HI1iPXNYUNUppiAifxFUK9Nblmdt
XLLf7NCvuHSoxbnEE4S8h5Nb7TAdCnQiBgfiUgh7rCHY7Q/1tXNnU1Qqbk+g8GPPaMN6r5YL7hGo
3BhZBX6jaL7JFN41xP6h7ePnGHj3pHof+bRjLJtcF5d2l7rO+H6qZQ2vCW9MX4LmregYoZD198m/
rzrVw5Doag+eNK+POGvUn7Tq/XL827iPv3024j4rA6Xc9kE11X+yvdbjHAk3B/va3SqaYAYVum54
LBBVFupIK9oQ1AU6JXjkN7uqMvlPTIXnk9nLQDepqHFBelB0ysrWQ3M+RHtWD2nzGKioIwjglUNR
kHLPOIhm8jLDCzkAV99ts7wJISOVZZkQv29l3wcl34sqqjMAjnBqaErjYo4zC+K06RKrlVAuNyli
WTYCVsJPV5FUmqlWsFKYjTsRmjagL0HfCNAfuv9Qdfw8RpqGoo87HHNnIDptyMtEUCUx05et5axs
0Q2HRjOarqs5LAckp8Wu2REn1J7CnXYnu7mrX7N4ubcQEuvVSZQroJRR5EYBi5iDualRX43NyMrQ
1AGaILMgv9QeAyBBOPDKW5cPG9M05SIDZAxSfdGBIASWDxhliIBhf4sH43oAHJvvcAoqGGZWwxkf
9DTMsjrlrTalcjJhRDq8FtzKnfzALzCmGQMSzSyPbh0DyCYC6YfmFRjNqJOeL0KRZ2CYdYtXorPc
gwZOug78IzDnZEbA/WBhNMkfpGMwzCngf8Jz/ey1LhtLGKk5DoQWhVaSOI3y1KC4NAqmWrGEQ1i2
qPxp5tsO5Z029pRfc67cxJXoyt1tHIlOMH5edpbNgyFAvQHZgYwHKBX6xQo80LEIX6mKyknmp0Jh
Nvu2V/NlgnzKlVvEWtdq/BImXvycgWUh9tM9n9j8x3wj3RMRSi/+qPbcrijAzORfXt1W4xivwC/b
1E4OOQpFchjg4nnLfy527uSwboDxro+AJSZgfRYCdWtDUdyFqowCrARSru+rNao6mnIeFgf+uopH
s6pYqi2b6bUCjB1cX0Mxmz5npT41hhGJBIEu7yOQBeW24qaOvhPuuCsQagl2/2OyRDe36+Jf1Ii2
jh549RCwAaFDkYxaIYYflqrN08TLu3ecgmnsLSFhdfy3Ej2UFZElg3FbB6zm+zZWzZSKTZolXoqB
h9ypFwcR0yPUBGAG4CULA68DU01089utjFKeqg0D31VxnXgZuJD9ZQAFW5mCv+ayU7KsUD45ckXE
ARyIut+cai6X1khRUi7+L61QX0nkRgmPMLzBwnG8roXuMUQx6G9s6OD/AO8nj1ILdcdJU5HnxQgb
SgUCX+1HMbN6Dqf4Q4dd1JhVwiwqk0T8ux+g9DyUzYi+Ruv0z/q+wrBx9VIc8jvhoABhhZJovp9B
ciImpmwrXng77iDle53suT0Z1DeOmQx0WX/D3SJVYlG0b4aX1a+jn/VpUxVyRJpK8x4phQXu0wfu
Xj+iweOWbv+evbESma3imr62SG05F4EXJADxGx5AQEAuFrlmo/fopnroXiqfIGKgWYyaoC2NJkrW
hcUM55vH/+uLnJ5Mq3Ce91KhVB1+gdSbIL1W99XHHz4vVFbBehmY/S77Fy3CrSfEeuFUQtrlVdn2
WfN/T4gBnVfZZT/Nty6rtRkq7uh8ypUqiMK8SCztfJjtyEjdsX5o1Xu+YKTyW0W8bx+Tijd1ZsjV
NGIrMeBt1y0A4Ysp30p3xX3mpA+ZxczQSOZ34TSdMsf1t0u5ABKq8Ff5rjmmIM8NP/kb7oqAdrUf
rHH9zcfzei+pEJTURTfJHfZSvSNo3ROzjF/bRIt2PrCY/pkng6rxG3HFITWDtdNmLiZ6F+ibt2a6
lyXoznOgyJ6cZjEHcMpAG7EyU+YcA/ODUtGqavS+ECf8hj8qwel+4E0VPRzOK13MzbIRKFscAWsX
Ou3K6ov2mjCi6wqLhL6DaDdMu+6o3AB96tafHHSJhRkAGPWgIPMPTDx//eyKSdxIkOwX3OpU/Vz9
CEULa33h8SN40JITbCiZFY58NoEha4NPPBUrS0kwQwN2gAPzHijw0VPHitHH95TG5An9s8t8aGze
1l/h7vQBVhYxoVvHg0TW5sXXs0NwH4nd+P2vAdyQBFvPGmxlBLoTWHRtEPO0Ing24UNQHA6FuxFK
NotxFRb3aVpaeWjcGx2Ti2kz3VqtkopE0lDGaK+ifkcmfrh3wnfTObOd7vod4bvkWbzQW4Qi3/yW
SoIiVeU4juAVTielMaPmRKUcWZLfQzL4Z38FGE8HWhFl3wpm/ZGFLs6Pw4warIVTMaqcagGDxCQi
eoGXAunSPczPgh3u46cYFSPBIuxX3O80BhkW+Z+hDZwDs8xIVnvpAFGxK6s1ZBIkUqbPgy06kr8c
pnd0r3YQhwIYMttrP8BtwbwOWL5NhatAn7s8UabY06+u0FDeLX7lowD+Uzkt9K9KIqv7gC7CTK0c
1mVxyl3EffUoOgrWSSaSNK/eJX7t8uYMeurL2fYWRn7taXQhBgiJlGuIa3evuGSvMzux5Q+JxIvU
NT4YxhgXrET+fXV4lUzMezVAoXPcTzaHCz3GCCmh5eWP/6LcyXBe+iGIySmoFILa2Kt+KQ/GLxKb
Sg/4yBFEMJ3FntNj+AtdLMiVuRh0En115bHQH9mwVsY5kKgw1C+d2qt6hdsMmr0S/y6PHsTt7pWA
WSMjf+nCiZOo+BP0saH2JPUS76SdfpU8pqAWG/zpHhOId4bX/ouhGNblRT+co6EKylydSayJ/cwd
XkTIe31IV4MDuCdhwm+YbAUsD6EDSzdpKScTfwRMmCjO5Z+otyIXCK1i3/siq6fG2lYqovCiiuq3
im19fW4zs3mUCIjl45NYRJP1qbCYuQfjxMn0lJ0yqGlHEqDG7kEaHVktkDKxJewxJHZgyT4y/JN+
8EJRHGSzkNX2ZMlA6jFCkD0qZZvTZzR0DS01GeGE8flkKpxolQTxbAnbmT8TyCnG7PDetTqTEN03
IIRk1lVZCyQ/aBW/ukGf50LHAvnFD2feTJfKLIPMFAqVVZpjvLRkEmxWpiqtCCIpx9qCt/kZA/eF
mbjhFSEZEJwOPFbpLVqhCGLGXwz+ri8EmmZcGZeiF+c/V35jnkZJHEyp7sbjCTPOZCfdbDSv7j2Z
ijWRVHRLDQE8HELeGtGGijFujEB9rMFrDroOzBS9TB4JAKzHOiNgy1R2E+BLQv8Xx78q37jsNStY
ooibvYb12qgAY6htP5YqWFhkTwJlpyXWmDPOwFCh7qrf8RGjSdfNfeqy6iCsWCpTgUaMZ7nmSOVF
T03dkx3wgEkhaP7NCfPNghPtUe4ZWNzmLKs0yXe9xJJctdjPP8EG7/XD4IfeQqAC/vhXfHP/Q9qX
LceNM80+ESO4L7dce9dmWZJvGLbH5r7vePo/IX9nRKM5jTke3zpC1QCrCoVCViZo9zHbR0WawXTF
fD85rJNFTOkqz5BE96Wd4Yl3SKUOnjjcOOBkm83kvbLGfMsCqkulRsuJSgowtTl9xWDvGWKhHhBl
AA3MOeZFaQ3MrUM3rzwrw8zHtPQI7406likG4uII0HT2gdE+9nfKKfOqZwtXd4LzufSI968Q75tn
yId9lgpAEPokzyLgI6gszvhJ25n7d7arU3fHR4ZvxuTKGNPBg4qfUGgaFtsM35X2+8TjatxM4au/
z5wZaq7PRp7j75PEGG3RXI5Vr+WOWY9+Ryznts9wXMZkzgsl7NpIrqiDSud0PvXKQ6pwagreephz
Qm4mPbdyeOXcnjXty1JZu3ywnLDN/dtr4Xghi5AyBfK/Vooa0PfhcQfliT2/h8H7/sxp0NaDlOUz
alyrPpeCFKRFy1kIzwKTNcQlFUmTw53BeeoBEuqBRvr2Vm0nwpWTMamCZLMsCyWqLhoxVKqjOwsX
081tKwD3548/S/cre0yGkMYoUkgHP8tPJjJDfZe6xqP1pf5KWYCHb1xac/r7r64HH/ZYQqCwW4ie
NHjjSk/NZzwvX4SjdKc+NJ+tyFWeOi+70Be3QrXp9dVMno3WxoA3BFiyGG0hvDwAxM3Zcs5XtZi8
oYeLWRoL4sDazb7o4TCIXQy1HxTnCYx83Erw/e3i1hYweQQzGACSSbCX7ucTDQfQvSIg5N0fgLPX
hxyLus8tvcwBnk4CAP8AtgfX0vSJs3ecHMKOdksdiJenCCY0u9yDSBUwDDpdq9pvL0JA23jRn5Ve
Kw+imXNV3nYGsSpI5cBjo2RPcuLIFZd9b7PvurLBpJKkDdMBpMZJUEaBacQ7faig2vpNyjJ7lp9D
6T5cersBLzdnO3nRwSSYeZBiLTZhNzzrZKce9IPkVgcIUqA6wYQOmqPkZ/ZX47dnbr+Oevktr2QS
D8gAB1OqkHhS1ENtbC9gs5AdqoYRuyTQ7yimJnOt1M7e9GNyZ+15JTUv9VlMKuqEJVEUAl+anOzS
77XjiDZlYWvA9uzp5GvyZBa82L9doAC1+rszQVlRi6oIjbq/aRYHqH8kKHXnYMTsL8/e7VyDR/jf
7eHOqXUpGt/oVKBnhjeTU+2PR0yUjSA+7R2pcsDuvOd41e1Pa4pMwgFX0QJNPXza0Z/AEwIy2W/i
XvQrV+YyLlAH/WcvMkWmbMnTJSSJiPTeU+VZ8ZukYFK6AD/38NIs32+vi7eX9P9XiSCBmngqUH+p
IVhZN4bdZ5zCnWeBSTXhmFtRTd8szbG06/57l3K0L65FBhWwcfydaACx/H0Neb60WVlgDfp58MD8
6GloDZwFJzpMwS/+SyQ3Oo5KG+TKXn4f4gfLlGvcS3/9t+1kcg9mbAzM+g5An8yhoxXEHZaEU3He
LmrBbPH7arWuLsWcvgmgTneixbCJquwbi1Ol8ayweaSzmqJKYCWBLKSmPCvFzqhl9/ZubSMUPr4c
i1Cox8yKQwVW1AfoldAOYPacgcpReBACQCVsccerDTnreu/Hr/x97EdFqt47q70UaP1xaQHlzzke
yTPC5Iq4JpPUSSiiJ8ijFMYpbTBfBGoQzu7RPHAjT7yfBau1FH01l0qLyKIsC2AwGs7mvf5EL+DQ
swn6M490avvJfPW5mGSBaw5GLim8YzkUFwXPUPlx8SmrAi0p/4TZfB3WLH3BbJVpqlOc4eSU+6qz
hxKM6kXQQ3FJHG3jZ75rH6BM4nB2lXOasSgEVZxnpaRdTUrxQ1Vo6aCj5i1+CdQDzx3/YUshBanJ
kJ/EsOrv0UzEZilnDUBcDKmaB2U3QuEZkxYVnWbHDBiXb2orG+vQIZLACmGZV3KhnWamlWHWaRBB
MLCuMWhG/gRmvjbBeP8wlEMSCmi6NRL5WrTpnmiwE4tcpOFW3ayL0NBFfWxQjdXf907Kwbim0/6T
JNnku+Tj5uXP3zC9jZtO/lP6qZ4oyy6vp08zHxt1a6tM/jXnsa00ItEaLzx0QRYomAuV+YiRLT9c
22EysIixy6FJcE9WAyhl4ZUOvNXlXRMU58wBGPaS7aPKTi+yC/Gxt+mgpKC+5K11i/rHXP0IFsCh
RdH/ZnMmqbTN1tot2uxCTDu228l4zWtw0PbT0YjCswVKIlsi+T7S5300gXrU8pKG9zJ2jaMBB+e7
cqokQucO7zW/f3MgIFVrHMjip5iaFEAJNO5Sn+xpjGKk/VnHOS8DUhf56ou15128r/vJ1Lr2LiZm
6ibM/269qFSpzSt18avWJmASB8H1g3JsnsFSi4FDyWnuswEDAtwsceXpjF2mwlHzaMhTArti8E5S
59eiHZc2hUFQqv8xqO4EUNqMb7dz4VWyYMwyAdZlUN+Cqvniz/1TbL5JKbdBz7PABFPVJSh0Jyws
tWzRIa4Kpl9KDRmdKYWIjgTIe2C5xnbQRYH6CCK/VJmZvT0Mgtl3iqYtkIvEiwCIuXdpgiY95REp
X3qv+JQ+mW6R2JZnYHuhYOiBa5jwzu7Nha9+BZMks1jJKE0CeGsDCtvRjsCKWiCLzC+oesD4gQcC
7r3pql5gVk7/f1UvqNEULXNsLKCQCwN5thcdc7kQZykgiIGh/S8AcRQ8EO5VKcTYpPuwspktRSFn
mb5gXvJICXAW60upLZwz+yolM0aYsDTFJQMYHEbkgJ6h5n7yrcOfIBoYO0wYzhXg5koMO52nHsp7
dP8d9X525p+UV1lws2+3w++6OKD2LBxw4HygDstcdJvcrIc0kRD2DzqICJRdD6ob+fsvZh1ert/8
UitjjEca0SiGZICxOW8PZT3bZdwGenW4vSZwTuKL/3Z+MotivNDAn5baRV58TR9E12zis17IgpsU
4WWeQfYN8ts2KA2MIZFhgDpMnz5nLaZ2yIR7fqLsrVz72uiWAp6VGCRRGQTWi+5zXBqiY5btvmnn
yxR2L+BcSm0xSXYE3DPuLC+GoyXVQasbLehr4y+96n21CL/GJbi5lNRTJMNO5vKYD8NhHskbeFIu
qiY+JoLSe2MSn9I4fp7T6jFv6rMAxhKhjV+gevCY5AsEQTsolBvFYA+jXIFEawkvEYmTN9C7PKdx
AhI0KwlPZNCtz/NCVylHLS70IxTGtPYCxDKapGoKEKSgndK+fdIrsCBU0NaxpWZ4K8ZpX4bZXafl
/hAOnpYRNxcbx1CEVz2u3E7qsW/p4M5gvbUTebrDEanY5ixPTiGUOJc73VEn3dUicpeZANaOwEaX
JgAeoFry4jk/N1H7OBWSYw3khaj9Iz7+rk1UW6mb2lZETMI0BJkwHtysM87gSfLS5q0Li13UPYuj
/hqFYH5C4VpmQ1DW4suQKEEymAQSSHnkzUL+YoToZtRxrvpLK11kWb3I43KZjf48leF91BkPSjME
Yh7/6Eyo6OX1EeMdrtnhYFBxFwwTe2gaJ+pqu7AGlK/pJ7o9Wr5gu9EuDSF0qz610qcZuPOpNIMy
l+HClY25L1uKpJOkoayODMjwnuIsdlMVyuS5tW8WiJGqOjQhrKHbJVXliAvxkuouDi13XDCo2Syu
pE+pExfFTg/1H+KielkffWsV+SCGKT4RyU27tHp/jDJH79RTI8x34GVxGxP9FBV64WXvpVPR2ha9
BRJ99gqiPCdLssP/2nVivZAOqhVxewhD6SgTpLGxfyo1CEQQGaXGKKc7A+RFgNc/qTpAFhpx6xq4
dsOwa+1nMUEHpoKAWzR0XztxcsLRtMc28gqj86UI6aOu/dKITKfXzLuiQe3S174UjvvIOsdkftSX
9CCO4bGV2mO7FAdzLkq7b9J9LdeTW7bRS6rrD5o1+akM2OUcfRdjAq/A/PkcHnQhvkvTAn/McvFG
FQj9V1nHJKFUePWgniDCFHuF3OxD7VCKmpsMUuc2iZB4iam6Kem+pXP7thhwT9MoJns2ys/GJNVu
R0TQ4+uAR6vk0CbQNUUH3hRkp+l126hquxy/am35LSutbwMxBFsF6UyukUPSlXeLWXsywfU7FcY7
ZbSOhaFEPob5f7a6GbpQ1jQcUHQQfHp1n+b1z0brXgdBbaEdNDkQlAtmTfKXojtGfQPXG0wBPE2N
o0dT7NTY1wmKDH6ZKNNeFEsQ5YUghNTBL16VcqCT8aHTerw+CfmJWJ2X11Vvd7MiOYmQzkGXqocm
RsWu5p2vVXgp0qTXVE7aY9kolasUVH1ABpWURkDDUOlOhaauo2YAdy5TcjcKtZO20fc6FDAGhAvC
JP4lNuXeSPqfUGLZEVVQXDAJZfawaKe2mEqvs5Jd10/34CQ5GXIPaZDM8Pq28vqp3iWJdRIt62nR
Ae1PStEGm69bGNa3MJffQKD6IObdVwwfCf4y5IMtWuA81/v0MVZTtx6MizgKfrZY5K6u4ZiFqv1l
NOW9UVRQgUr8Mhp8UwDZE/3CstIjhjU9s7VhDgCy/WGG0I5tyGjuK30OOb2yzbp5daYx1YcoZWjk
RigvSdwEFfThcrFzxA68jAtvbopWquyxZoFgC6PVKigfWMhHmCQjLteolYUFkVw7ygzHODRaciR9
9oxg4lSQWwXkyh4L9jBIrGhEwNIAMHNHRbRHhXNUXzOq4aRem2DKj1lMllwcYCLq4tcRBKy9/FSg
z5QW6UNbZcci0vGiaLikEh9rbTrWKcDAiWmHrfwFI4Ci20smMjMUpEZTCUj+jTK/hQlEs8byxVKH
r9mYv6mj8aTjNl3rADEjVecLqKSiL1UlHIbyIdINT5OhEg3ERx9W+zgt72vQ99tV/ppFGNU0LiHp
gM+OnodE/quYYz+N5YMsqEEfa/7t2uUaKsVsCFsi5cDqGiW+MeVgVsDEIeCRrgpUiCX4VI1Y3GWQ
JoWqHA+DslXgrr8EUzNJipw1fUQL3DnZhb2BjGC2UCFVF4ig1rmvj9UpC6OfY4hGAWfRVw8f74tW
Jdx6ZQjdXnVZQBpgJjL1AqtAJ05Idxjp2Begkhuq8KeSA1e46Epu62az+BDcjW25H7hS89s78PEr
mIuiCdTyXGa4L01O7/an+tPylWCYI3UlPJnua2/0ZFfKPARe5gtcZcfNYJPpPCto43VZZi4YHaTm
I6Lj5oSeBKq2nQ7aptvbzLPAXi30SVeRhxd/wRkIkFFxKknz87/ZYK7zZannQ6lgFRIEX+diwhn2
6baFzfYMtDwoT52EWReWbXtIa0XptBAJl7IKCEBKApzlpW8ahMjAznQHrsnBCZ8qy7bO+YV8pqrv
t3/C5qVp/ROYIBUI3oKSCj9hyX/2o2Yv8r7pXjT9Wx+/FX3npWHnlUaPQnrf6Q9/ZNxEpMgabm5s
S34pizaUJhPG0ZJv739NG1VQGGuDnC9LRZdydeaAEPD/WaNOtbpc57hQpyNoCN+DQsb7CXQucEMs
MK6wHLnd/80TDryDGO5WZLyyMUFQtmHfKA02NjzLDtgi/OxHW+678Ww8ahcVXfnQzr32eSGP4xwU
vFGnzQBRNcWSkYV0lZ0mmIxIMSfgxfxiBIf8/IAkxAnBa34WmulWJpjttOawK9oBC2xd427aWTsz
MN71zCCDAyW76BkqMHsT0m1/1JlZW2a2ttaUUk0xPuaDDJMqFQKk+kTZFRdAcN9hxrzdvMYJMGtl
8g1pGzmpLeo6au1qc7qL2/aemBZusWmA2fp9vyj3ohbhUqfgNV8s/4pB6WK3tRBwQmbbrT4+LJOV
6noMdY3Ga7wXnlClBoLTvVXjrhdtJXQtADzbCxSxIZ432eFF7zgl4j98ddNEe8UUQXPP5Isu75RM
rGICEdvsgiKH6kNGnvo2OtoDFQBJvWlXevKRD2La6rhY6odl5lTvrH4yAZ1AI5lIbiyGhb2I/dEK
y5Dn2TxLjGeD9CHVFxNrxB0VkjjQw3XB+YrmvQOuRZd4iNfY5jHlbUfsx/IYp8YtXxMGQ0DRInQP
86zdF3gquO082+fNagsZN+4FrZPlOiFYVrQzbDkgfnxP4yf1k3PxDL4oPwKu4ZK57Zkqbt42/w9R
9LFExnc1PY7LUMAXpBP2IJP8MaLhgZpw9iKnEEF/LfNGE7ePt9WK2ULImNLJFLGr7Wt4pnLXgidD
Y5giGxOfN552PcD7niY+FkjLstUJAwh70/QZHMd4GkHjkfv9N8uRHn50P8K3BO1xTCU8WAfx/c1D
2KV74a/5/vYe0y28OuN0vCciOC0kfuYSIva5ZgCUjNJSLh2RDMc2P4ZCZZsGmq+8ZLDpsitjTC4w
xHlJxh7Lrcjk6csxx5Xx9nK27xArE0zQT30Vzy01QT12jk/0fTk6A6oJTJh0Vhp77PB+lfjdseaY
3kwCK8t08atvSQax76oSlpdGRpujo13Lwe3Umjuvu3llWFliIh9aQFo4K7CEW9h+OVeQgqcd+fHM
x6tvnh4rU0wCyMpBMfEcSfw6kaA4TmLP1KtHI1N3clqfpNio0eyaeRjD94L/llcygQ8WcSkjdIVK
ODyX4fi1TKVLjjabUY2fchn9zIw8ZeJwKZvuZ68sUAtMXxIhl2zoC3iSDhrlFB1wKzsoC67IUOKQ
RvMxbpK3MVYewlr1QeIT2XFVvt32P95+MekjqfW8i1L88ELc9+PoKqkcgGvUjVCS1xKyFurz2xav
35BpDll9IiaHGNlQSqMMkxqe6eH01aF41nZF0HzH45qT7sYZAOE/ujHrlgq2PRmqhiwzS2u1klES
HAylOr4lgroPwT7pzf24B2PirhwruGKL1/um+8JZLvW4a9f42zKLaSK9UPdKmoIA8qQHpEA9N30G
pDfIwOu0IG8N4B7ID3wugO1c/bFkFtpkiqA1joocySuaQLSfgq2jF3dzqgKxqOMVxDZqUvlE7Pxh
kkSbQEnBi/R2D8CGEw94GinUfQRv1FLpQFVovEVf7gdNv3S1dtLNftdmMXR/etHkJKZrMDf1EDxz
Uf5+Q8Ek0e+ZSYLgQ9KH+FgFhJMGKNoOx7nVfTBK4/kAfd4SaufN4oW69Hr7Y9GUd/WtVoaZaABX
TQUEGi0fet1XxNoONe5LL03ot2ww7t9Y3dDKMfxBP9f72ifH0G1c46HZt+/DSpV3e0nbNcnHmthx
oTlSEdPob0MAh76oYxAUMmGoqTF1nXtCyp3T3zxWVvaYA7rQphaMEAjv905Qdq8g5Y7TjrMquks3
dtFkTua5ExIrL7CqBbgsql6XukljJ7pTg534R7uTnwD+RQMuhB8LtnnhQj+ogVs/gDm39UnRtQZ4
nHdB9/p+OUfeaL8zFn7i8/xsV3mrTWXOag2Tdc1o0OWisEQX4ZicJvcrVS3PHR7QbjNhrWwxp3Vf
y1UCUn3im6G8ny0JjzUnsQPIyCCcWo73EZnD2pCzSZN7mhr34745A0cIfRrxyIXLbNaMqxUx+USs
k0QSM3yrzhOd5LFEHwa0Cm+1p9+VX+mFGhTk6MfwuFGuqe/e8xiUJzS0fpC1mJ00m9SC7mhJ1xft
0tcERM3gRDlr6E6CDaq0sbVPSP4AlKiFXQa8umsT2gJ5hL/tM/urFEUi6WNB0A8SHc0Xvtd+9UNP
be2y3CG5aQGEp5zlWB6ipxCdXHvYlQEPRvAPyfzjRzCbby15CbgefgSGoQ7ZoT1mJyHA4IEr8Eal
t0PywxKTvcdoTMSILrd138FYfuhKj5R4i3YVC85Vc7uMWW0uk8fzaoYiZI+P23nFBXrBmAgHbW/j
UgiW5lRPeFGiGCxO3qNruE47f6+RfebJ8ygtSxWJAE3h3InvJwgCP5Zu7AMsdE4/oxcm+7I7Pvdf
+DUU71OyYi1xXaRh1MA4HewAM+YDRjwg+p7d8SCj2wH7sUomu5skUuSQprth+aL2d4n1qpifWrN0
+/ETZ0M5TqMxeVwyBDHNaIz2r784UCqcH5QDJT7Kuz9rRn84jcbmcUiSJnmImmyBJPAvFW8A2wI6
yi+4vPjfTuQfu8ikn4VkGTToYKwwLqQ39m1lBHIGuhwp/n57F7cT+YclNtFMploSCZEnHhKIObc7
qukn7njzVJt4SwuloQa9U4jIvtc6qyvrUsgGAIJYUZzY1ed+3z8px2jCS0J0wqO8Cp6JKXPEo/HG
7exs7+WHZebDJQTk+DL9cGAOQLVBjsIlySBwA1GuU+G3hwy4weiz/nh7X/8hyXyYZT7hLGfWUI8w
SydXKUMPDhDMkdGSUUSckwbkiXZ55rWDt/popgymTDzwmRAJvqK7ICku7A2KuCXApcWdHuUvbrkX
bJHYDYYRowCPqZSWJXnVnvmql1vlDswbkorePh6f2NtaPcu90sjoo6mZPTn6wTrG/mgnA4hZqPY8
73L4fhVisuraHntHK4RIsiID9rpDuZ8uyYE8Ar/i6DvMBLmcT7rhSb/ZYurjSY7nhKjYWvD4jLZa
BomFOZfqrLugmcc7WDAVvl7ZfZA7vIRwPV8j6b/ZZvIqGCFoYMH26AMN1X+Chin6k50Lsbz4kcoG
/4sTa6P585tNJsFWsWzVFt3b3tcDU0CzGcDaY7G3wNXA5cTlrpCJ07mqpEUisCafdah9OboD2BM6
sIDIlCDRks7/wns2jpDfVsgEqTDLemaosAllORCiOXJnR54F9sYzLnUHPg3c1hPFbwaZdCsqhtS2
IQxOgCS7YSB9AlvKHnrKGEOkzbUo3HWuEIg9Hr+5OfhqjJfxIaaekxR0rXra4x4QK9qJ7KSLcsC+
8iNlc1+h0Wxg5FEDNzVjycIgm1AiWKgg/IihbgpOng/mHYFo0L8wR13jKgmszDHlo5BEIDCq6G0E
+G8Itb5fz2MfhCmhJ74SD1O6SPK3s8FmMljZZIpIubOMBUBP4hMtsqdKPaTWk65DcUrhtt04u8n2
ATqzMfOuxG6i9FBwG+igUT68TtX7JCRGRbzbK6NOf72bqiiBp920gKzH/6+OaiMsytzSsLIWxFNO
Leiv7Sh+jRWF8+ay/dU+7DCx0Oi1Vhr0ua4Ph/txTg9L8vX2SrZPI+XDBOOHUaoLUkKvqWODQ9Dw
yU5+KyQU+lRPCrBkzq1469A3cfaqqgU5VeMKNDAOZktIikPfkOzusyC79Hiw8ObcqE7xqf0cvSdq
3pm/vZEfVpnMORbCIlUVrM5o/zbaJTdEl7ORNNVf+8SHCcYnYmHQE2gUvuet2YcoZ+pkB9MF/FAL
RDfJHXHHO263A+zDJOMecaxrxGyxqljO2yNwIGcrGj+pZXLfpgpPtYq3hYyjNAt0JqOE3o+snYWR
ES38A1Thb67B5KiSDGmuZRWWI+l2OrWPiXGslCehKk7J0PjCz9tfbDuIP3aPSU9khCxWD3S5bxbJ
bop8EXrC5cLR+to+sz/8/b0YXaWKvGuiQjJhhd4ekvyIHokjfRH9VtqXYEU3HcAEJc25vTRelLE0
wAUpO9OgUUa5yWu0hKqglHB46ngBF935OT9rk80Lsq3nPlMGIlS2oHVqaex1UzDLVMgHWLV2tLAO
P8u5RyVBfvUPs2ZPD+6aota4B/dmIbYyzQQ46oUuLieYpge3ciJH6UIpY2lJxF3mpuOsbDGRDlR0
OmbRe3Nkkg8ggJF2hfO9LZDE8MajxvafXhpWNplQj6omabQFboQ0bdizax3fi9sGjW5zl/ncruJm
tK/sMdGeRFKU5i3WODkYugfhoRntIWrpiOaeip5SJuJ03N/2Wvo3rzLoyiYT/4pQVWGpwWahGF7Y
TH6bvjai33USBjAT77ax7Y9IkV1wWTDvMTcVOVyQzCraGkmzY6vurCrdi6F/28j26ap9WGHuJEk8
YWY9g5UYZEkfbgmKoh3/NsJbEnMZkYqxUSIR+dMCLnnAK2uOoT+Zd4Bve8bHkphIy8GgUUOhjHrG
6JYxZglTnxJhDtNxQG5pD3iXqAPOPm70YPCZPowyIRePZoyZ2xqukR4MG69jn/VneneegtQHq/sT
oQws5R2aTQd+MPBWzMReqI1VrmrYV7xtF86UTd/myeThzzd9/2OBTLzVOmaJYpk2kuNgmmfMxPNk
xLi+yIQXKSRJ6AWYEHblPtsRMBgqAe1ztA6fDJbni8zhOopN0ywTjGEY43s2oYHVjokXVfPTbc/g
2GGJrBejmhOzaIgfVu3TkpS13WuRG5XZn3wfXUJfDu+20PJm1tOEA5G0BT5AtM+i+qi3L7fXQX3o
Kvd9/H2W5SwXQ4sYCf37DW6Byssi6+hHoXXa8UJps05dWWISXxQW6D8p7ymJoi9TIcgBq4pOFJ/Q
GQG/St0Mn5VBJgdOk2FUfY6lZRhKy6dTZnJqLN7eMXnPiKykVUckh3nOgEOTh3M5D5d2AkNvbCS8
F8TtOMLMCyUBhSKSxoTqAARnT9oOV2k84zthIoImTRVPmTVZdpNgrFEpfqZq62J2ci8oyX6I9Isp
TZzvSKP12mE+fgUTzUYF2mypbuH4sXYM8+kQp04+6PsGG13Gmj0NPHK4zRwMJg00K2R0p1k5LSIC
7z2N+PMySBkBpwQXxL9RjtyM6JUZZmEF4LG5WMPMRJ6hrZgp93nECeZtEyAh0YAgwRsiEwJVaA1G
biJp9Jj/yvXBjodTM8j27ZDmWWH8PuniPsMUGyr/pnJm9bmFSmQOoevbVraLbuNjMYz3g7YAM+Yl
NfPQn8C90++TY+aFkOcaXEyq5Jd4t+wLn+oZ37a8Gdcrw2whYBmdMpX4UBKmcwD6cDL9j74TyCcg
8kfF/pikO0x6q4FzG98pPqbL9yV7rIe324vYArehD/G3DfYA6UOiR2aGOKLPftkjFNybC4a1Lmgh
RwTqF7kb7lVAWLT8UH/VDBe8cj/Kh6kECvTIbWFTl7gK6tWPYRxTksoE//BjaAMByOyD8Ijf4woP
sgtehta5vfbtl4GVOcZDZzLGEIeHOarTM11Kn8Y01YmEkjgnR28Hw8c2M15ay+k0lAtCjmiCY5lf
Cr0O8vQPCBh++5iMS4pt3/ZRD4fpxsdQvSToO8blI2fXaH6/9ZHoUlc3+hCwMSBIaPbAS7wIPgvl
CJbHcG85QH+78QVjDHCO4ZvEm4LcPnlW34spRMFdM+BRHt9LucO0ME3CBereInb/mCTht91kDrqw
hjJeLiOzKPXrDOrKUD1JmcFxwveL1q3tZPL9PPeY/x6xnfngyKDaSnbqV2U3v+AFBQziIOtwzWO8
mz3yU3Eqnw+q3U5jH57JJBmwTQOIbcB+mZ8meKQ5xJwl8r4bK4xgzoB0KwbcUgTACUPDhxQEtRRO
tXziE3dwIo3FkE9KQ6k08NXCqQAbJhgD4sHXRh7jKc8MkzvM0ookgaaqpQjC+WyF96b+33KGyuSM
TOzbOA7xZbLwYo10Lh1U8pz8z/02TMowa8gskArrMFHM7JXjeMRo/lP06Zf8O7dPRX/zDW9nXw4a
RQ1T8CDQGYMOo12YAMrOIOsI0ksDylJ+Y4zj3azggZ5XAzqBsAdMtp2ClkxbXjn5cNMEpF0lDILL
qIuZNDFUBBrsEbybNgTGT8MD7UxFexBT4LCUfkw7HmvdNQcmfaVbWWRShiqPepFYsEjPbPHz+DTg
Elvtm+cQFNDKYdhrM+Cmyh4ytj59Jvz5EwMGQfMvGOS3AKj4KVCZVXQ6CMrOCVbQKFxGc6CLB88A
JgWHX7IgBqBDqZfc8UA2m2G3ssccAaoq5+aMy6ivxWDmT+/z7CmNKk7gbTetTXDmWaAahagoY2Uo
m6awUmxw7wLJ44C9QkfzeHaEYDxDzNIbXnjYL5plr+JiZZFxIl1fNBmkAliX2fl1qbnWNNmVWDqt
lDoNmCoicDiJyo7ju5sF18os40lGF6rQIofZdF9+GoIqAIT9oB1oizP2uICXzUixwH2oaZjtuWLj
ksdCqjWgJoGqowqBiUeZzZ7w7ovJu8jJoIzKH97g2WTytEAgr6KUM3XQmQ5bOubktC+xm2O+SXih
VHJiauun3lPAJtxShdY6cqw3UA7NPD677VeJ1fqZhK5XoLPLhYnGreiU9xS+QFWJModcqEhy5QPv
A7Do7W+8NSpgglDq712nO7Sq15ICKslTB6uVR+u1zAPTj/w228rLAAYGv/hBPXv20uOEXOEORw3I
+MJujoJ/+4dsR9XqhzCF42L0cU9MfP7ehRY84AzzN+3SepDCtCldb/Pt/5+onibKlUUmjk0JM16Z
iKWrYNQC2dKdsZt35icqimv6IdV4+6OZvd9sMpFspHpbGgNsUlSX/nk6ZwEtdcZLd2dxUYD/sKeQ
vZE0hXbmmOqtMdS4WCacb7qsgquj8btlspUyvJuEQbPjFC3iKnkrJU11pYS4htgTO7eWYFT1izBL
vGpi83i3/v45BsWXrHxNWnpzEjLkk/hE5xEIpN/oVfxAm2t4+OI/DG2H94dB5sbYNr1l1nT9aT6e
yFwftVZ6vO23PBNMBiln3MCtkF4DQsFJK9BmSTykyPYxuto3JjPgLyfQakUVFp8oyEiS3/dNORNk
RlH+F/u2fe+3oJwOvKUE4XbGTadpMiO56H8FI+XULJzidd8Odv46Y25L9SiHw2AEFPHcO1p2jNzs
pXUj3/h0e3tpDF6dfKsfwhxBY7hYiTrihxRdD14T46iQ/KhZjd8oJgdOwjPFBItu5VNplSgeinyx
h7izx+RxHjVvxrPG7UX9Q6r/e3vZK08x52aeE5jKQRX1PpsT5w4FcI32/wBc/+odmH61G5vJXn4w
4NTNfQs/ylrgDwXFyqBFFed2XeQXJVRe1JRHx8jZU1YXLkKuC3HDwvWxfpAXiA+ADQwANjfjtms2
S78PR2GvQ6RQ0HqYkVvm7M1QXkNcIlPeIxHPBnNWql0UzpMGG1NTF+7QK0/gyFicvh45rb1/iPgP
B2EOQ31B1u7eu+jK44LaOTnSZ4gmf5wd015AIfJnV6/V/jGHYTGmc2emOH5/5ZgONpGbf+UYuAU/
N/Ncg0kxXThJYMFGZCv67C5j606Y7RPm1teUwr8db7zvxiQRpS8gKpVjbYX6GmrpftAB/Jiy/2iF
yR+KFpmA2CO6VMz3TAqYbb6W8shLHVtnqIKxaUVRQT9siIxnNGkqZMVCfZC6xS4vUUGoiUtnXeIF
7OuWK2e8Cw/PJuMbjTj32UTPbTDUNg6lxxUcI4dcrAnJbmik70Bkd/uLbVYu62Uy3mF041yO9BJL
wbzpCDAvlW9Q7Q6cWgDztpia5eHFtk7ytUnGS2RRqMpigslRfDFFf1p+3F4T7+8z/tHlqG/FHg5f
WaLfCKU/6zz0AedDsWB2qRDGvtaxBKl3OuhfVBEkDmMfsg0YOvPJnyKgV7t2NWo8LUZS0pxIxwWi
Y3LQ3flAhQcoovyPwEVra0y1VSmVGHUy9lCbRunYQ7ghKsMHYbD8pLFeq744iHoEIk+AYqZCt2wj
rQVflNXMEYzuTCJwg+URbxyMGmWP1fWPol/l/0i7ruW6cWX7RawCM/nKuJOilawXli3bzDnz6++C
5o5FYXM2PHNeVK6SS00AjUbHtVZubWsAuLWb8FG6tjeD5EWeAr/LR0evd6b5GmWpE6GN1KoL4srC
G+l2l/VqazbLWMtnnqVSyIRGMnAEtHUBIINH4yQfguMf9Hbx9IsxPuo8DH0QUxV2B4eCx0wmnqXF
Jxi/CUevsHkHvpn/ljEJglKkaqpEZ/YWBD9ZElHTPfuojjjiQ/EmHRQ7K8AxS2NjYL6CJthAgqDW
fX6CcGuOEvhlMlgSFPJedv18tuGsBUs2ztT0yV7l1VcLyMx8QF5hDkhDsgdQ89Cp+J3otrIFQAq4
/JmczSrm6ivYe10sCQgUVHwFTY0otKPuMQWfDeAiED3SmUMN4D3P0RUvl7hthj+Wz95uSZADM5Ih
ePAMf3LUU40GzdhGQ9GPBMmQws5sjjJvXiYkC9E9gABcZDv/FXOpazGCRBPKPF7XwCXXTnQiZ/D5
Cr3lGFCIur+FMSafgElUnBoCpyd4VaK30LQASf2/roix+3JP6fDy9xUph/RIpyZo8yWwfH1+l9s/
nNjvJbG9/jUQk4lKTyz8JtzEx/bn8Nx8T34VT4pXHNLIAtSs+uO/nBkmxkwZWM0EKHSfL0myiGOr
0fIlKB92g2Abe/mKpkPRewnCuiFxLsvbPLWVOMYdQV2diHNEw5g6+Yo6i93U4o7MT5el0L9yZtVX
UhgPJCqjTqsJpISStlea2e17FwQj4fhyWQ5vNYwOxjlwtdMSm1ctshMvfrBMaHn+elnIZjEbYfzv
I2KUcJHDVshUekSmpR30Xegir1ghsdf9gWtPt+Zs6xSAhAKWWzd0ttO5EbK4nwmMtpGWdh0DqXz0
czLu++ZGDnhu22ashBGN39KY568T9Bp4DP9D5LJ9x1YSGX0fl6oQI+rJBXrviv1dvOSWKH+Liezo
1Zem8PTxORh3JcKMMTLsrMIkxxfOgW6qzeobmEtARLR/lGi1oikEim0gWHSkAk/CAIK4P28l5x0t
cyumCJD1tYqAvu9S3ZkM8gY07XtpMGcLwY8XDNL+8kK31ymbmgqeIl0860SuF/T+BXBuora2it7N
J3gdKsdx5glh3Mphrqe4o600cfKl09yhfBZl7/I6tgaYwTLysRDGkyF5pw9gJBghI9wjkbBLm2In
Jok3ZI+i0NpdPO80aBCp9sQEPMx4kMKbADDIAsjWiqHiPEvbSwacjgimKVVhWzbnOgBStFJMnqC8
CfVgdXLh9DwbSq3KuSH4LYTt21T0LkGLFLLd+bzrc7R8KCUGeWvy1EsYadLau3mQb3rZ5GTyeGKZ
tK8u5oUAhCDZK2MNo8PXiP8tInRwzn4qgKBO+2+B8fXy8XK202Q0KKnjNpxTrFRqSGQBGrUCdKUy
zZp1Wc72/fvYUUaLFMDq6osKOSFYIHuEOslpKh4q8OQBoPOyqH8wrB+yGMMKYistG0cYVuWKpp1b
fZUSkv4k7UyfukvqQjd5FUjVkjwMgJyCo91dRWWwU5vHRLkl4lXf+sTkOWa8I2MsKGpDcx2bCSL9
8qhgGLLVQsuMecEhrWlcWhNjMAe56HLMHsCf1QfXQKe3MCs2mUJrCp7rOb0iweOSKE6n9RwvaTss
VBWkit5f/fcc/2o3A1MZijAAUwM5dPvxqgMv8l/QFrzc4eZGrgQxG9kNPfDVhoJ4pnmlp6Kjj4+k
6DjayBPC7KMozEvUDKjUllp8I4TKLgNpvCn8l9dGoyaRgO7kDLTazBeUoJUF13ie7HH6tsSpIyt3
ly/W5lI0RaXxjaLLbONmphhVLQYhgXuEQRegwNXh61D+t6zdhxi2dzNCRTArqIfw/1m72jccLfD+
ytoZuz/I2tGDPtP1lUTG7g6JbMySiTNqe9nq0x8g1HHFBAXkhHd3NxuTZA2EvxqoC9GozKhDGzXd
LFDbRKEFlNb7G1pAbb3O5+chtiPwlTzGSxdLQ15UcRkp5M83MLcothhZogW2F3Qp0B4FkK8BcqCz
uskKPV5X/fbGfqyWPnirq1wsba2b76/LQpy2uW1rYsvdvYbmhMuquWmBfy9TZ/mbh3geg65H9JjU
UW7lUfuQxvOhN+bv1Yj5hDwSJE+VFl5r73aaZyWX0ZxEnKepDcIJ22u+CVYGvqZf8xMgPEt4JVeR
V7ldZgUgL0K905mBt2IPr4X/75md0REABAUwcGKKRTnDNe8H0IRMCtWqGswCqynCbPffJj/Wwhiz
KSx5QYIByYchye2mymxh4CXu6badXcjVephbAmKaaMgUHOe/n/vcNGorUcwFKQY1ynCMSNQVP8ri
S9XqVsubztmWAcRjoArgfFjgdyKTGa6qLHvC9DOXWidW4kMwARDo8iWgfs35rn2IYfyevNKnYKlp
CkXQdnDbnVh7uixh8z7rHxLoQlf3WSswJJgqOHo1zpxG78EbpVhmTdBtxFMB3mIYLROLCLM/wF5A
vYg2q6Ec4CyBDd4b0zzWzuQWwDRXMORxeYFUsc630JAlxRQpXjNzn7t6LDCAg4sU6mAXMtVuL9aF
Yjd58mPUSidcSo57sAlbJIMP9G+J0uctHZNqrnKlnjyz1TAgSLLMNoXoeSgbTJSLJo0DiI+44Jgq
kxNokk06oKdo/UuEmcKuFI7IYr3GITnIZucGmeiklElHrnhUtZvnQQfANTD5ITXCXEm1qzuCAh7q
1HNrzUnqabLOQcPb1K6VCOYqamo0g8IKzzBpxF9ZG/hybNh12Ta2qRH38kFv77sJsCbDIO8+4Od9
D4taCIJIpqnp2S1BpAbirchKXfDCJm/C99LXwLGOofrrSrflR/lbU514dBSbZmH1Ccx9xcx9mGaZ
BGVLIxs4+s4MGNuu6zhU3ptv40oMc2nTTCBhNkFMbRK/QVWnMxp/EAGkaJT3gqT7ALbnaPWmsqxE
MpcXgBmhVADUCMFDZOXhoTZkzkXdTksAjYAgCW6iQZm5qUqGlkNJw/mN6CItXN0bQ3s5dhZwdmMr
foi+wbFxRIXCuv+nxX1IZm6sQRqp6RNIjmrFg7Vw6vzlsnJue4mrxcmflTM2xNRsJoj4GwA32De7
Cah7GVjRS06ot31YH+th1LDCNFaSC9APCc0MpEVmECTJnAVt6SDFRtaRyQWvDBs6IJrs0WUA66Gg
fa+3q1MXWJrdXgW3IKw9KLWjoSIP/L3IwgwWv/66ddNW4tmQIhdSQZ5iiEf+3dID2SVJ4mpdy1HK
rfwNOK5U9L/IMuJXxkZOvaJWYY+dlEFYKWuFVQ3JsUhf4gbDV8ZBa6LDouWcvd2ymibRQfIHS2Yi
LvusKxn4G6pSgK5M0uToCmDR8mhXpcUXMvL6iDb10jQwDQCkO+TI2QWC1nSaI8OAqvh0lq21l+/6
42J/03bjseWo5WYeYC2M6tTK2VAjuEoY1kWBIRq8KkPNNJN2Y6t4mCy09Q5Tx13iLsmPqvjG0Va6
ZawXYOIIMfkgaYbGbmkOtvZ8aQVaPRxdUGR7YDL9C2UF6PI3QN3lHOFmxmotkLmCfZWbxjhCIB22
6L+FgAGBu4Mx/sVVnyKXW3rYSO5AT0FsK4mgucImft7aWUjSJhCyyetEsDcqsmMOnauLmduGsSum
4WnQQrtITV9FvvPy5m7cEZOIeHIVgldbfd+K1alWUZgoSoGrKPmBX3nBXvTRS8hH1duUAygqiWau
gZ/PXIu+ROtpXQWjN71NjmIjjyTa+TX+8TMC5q2gv9feCXFopc/80fP607UNi4dbCemiJqEXlb0q
koqoAr+SkSxpQcbUBY+SUjiCPF6VgiF7CdKgxikFabC6y+bpGXHd16pI9s3YgXMeIXryParS2E6K
9EufTHspNG29RdlcbyylUWOL5LXdBDHcPRUsmKong1lTSXQb3FdQ196tiwUp+NFI3Cwa831Hqnu5
lyurV9OTJkeHCkrn6mP+U80q2e6hfvaYiJEfTbnyhtyfbtVJeVeL5miFqRIDIZASxofdbjGjnV4Z
/pyoCAGkO2MMT5mYPFeVuFgSOETFsnHUYnTj1NgNieTUHXhKM3xIHivu2FdXwWQ1Cbm7rFcbZvDT
fjPWIkCdTh7pqzyj21cdbuExAGZBAJ3fPUfQlmZhegY8o7oI3jI2RjDUUhknfUB+MiHJ3giL7Fgp
5quUZeiCNUbVkvqRHPpJxmybiYAlKYPGTqoQFVIwGjeC3KOlHUgN1WDC4ayHwoqC5vuc9aEL5ir1
qR7BWpuIj2aMucVkia7ySjwGJZAhCdrLbGXRTmhd2sm5+miGBkC0+l0bCw9FrujfFCXV9nIU5xAN
FpY0nB/kWj/JufzQxmNqRQYBPe2g9XYeNPOdqbaii2xKZavj6MKrgVFdEuGQC/Vuaco7YRow/2SM
rYMMJv6TADS3brg19dTRMrRRdGVgqSDM8+MICIDtCOLjJZ2dohxzF5TK0q88rotrLZ528liVnpy3
+NPJ2+UDkc4dGLAa6uiyAfIrUKp05uhlkO/KRAgICILv2/hJXXA79MIGHXQuPErFvQGu1kKcrVb8
JZTLLgi8MT8NDThbu8BO8+iqVoA/XWOEs0AfYgES4qGN7NSYvuZt/nD5Y8/V9PO3UuVamT8TLMIq
yG2JJ2DsEYEaMlUkKr0OuHmXBW0gucOui0ShsF0E02yMpERv9VmLYowkGYOrRroFRFPQMD/0aeFI
fWUvWWVFWXhjNv0tie6yQbOqUbeC/q4190TPoQk6CCUQGYE0w778cVsnhqqoTHFX8HVsin8RpWAK
6gwgZqBtA0gboCE4ncibEiT0XWETJFk2GfNPSmAPTCQXPfxwugwjSBOQiHh7TP/KZ0cBsYeOhxT9
AvD3WMiJsG9k9Oz10vvsD231jLIrMqKxa3JLD4V08MQUHF/h3JX9LFL6rEBl3WWhkg6Sh2fU1tXK
qUDwBLh6zgltijEUPNSYoSaYpGDEdEmVzzmRML+w2AvGt/Q5dDux5u0gDdPOdtCkSKmGqOpIiH+W
E+VKFVfthOWAytISvgd7OlYEM5cgcuMVfDYaILB5H9LYQR7VLLKkLCGt/qX8MiagVAaODnkwYwOe
uHdaBV4r4PtY5YUl6kykCs7mPJgWCA0rcVcGqk3gWCG8czupdo3sqQ7QFFj6CxiVSFR4cxzZDQFm
di1anenP1T4SQQMvLyCdzq10ESyzkp2cTNYyXndmIdu5AGcxlXfa+E0Xi0PfVrPVxZoX5XVhTWp2
X9Xd1yUOHDUHhQG3In9m0mSYXbg68IplnCDb6ZAV9awYI/iPc7ON3G5pfymKel2LsKHLNCgcjXmP
1T5tJxWHOpehGBTlhZ3NFWtBw8vZxD467932foqs/rq8M73aFwYrE5zU7w507jA4SqfsjhzbzoIP
8jD5i1t7zZW5B3mF/a9TOcxH0T1amfU8yA1SLVriKwS4p1pmG63siM3iXrabZ7eSitEpk5wGoPFz
eGEtm82MKKo3oD5qkabf9Yl4pdb/tq0EYmDP0F2BSQa6y59Xg2ylHEQSSfya3GX6YUQDGY/j58yJ
YkQwb/YSBZluCmPiz4fp1PvDrveqa4UPv7+1Y+ulMPal73Ojaas+8enMczJaYMfsfahIYzUabBqy
DpTGgLwqXASfsxeIrtBA8y+OSSdnzWRzOwhlVhRQCYBmCladWt1N6GqAEtG85LA8Cre8sE6i58Je
DR01BhOWlJji2bMqlJMiNnEMfiHRw+iN0+3lHTJjmBEOfulHalsHF24hSsRIbeaAww8A2l7jRhS+
yUnmntva9/V/fAxzJaSFAFKwEsC3Ad4DjG5SVASKKFgmp+5b/9Bd8aud50PBjExGcVstiGY1LhNf
fJNsGcA/9QJ8EyvIDr1voOfEkn28zE4Bpkl1csA8ImRW/CLsizvu7ONZiE0/BQmv9ygbeQSqmCuL
UM1arscN7lARpS950L8kRvBlqIKX0NQO7RDt0RDjGKXhJAvPId7UvJVoZud7DCeJmWQkvlyrVhv+
FApeous8e86sjtnoGpxq85imaCvNMPQ9uwXY4Yqb/loEowyFiRjfR8/bG9UuMPES+ZfN4HnylxHP
WA9JaOSmjyt6qycM1jwIN6IjPYo7zVH9PrfLwRpP6h80iJ4naiAYuFWGIat01J99fJSkls1sniH4
DbzRILdA5G4r1hhbktVQ9FSOG3aecaMCMUgg6YqsmWdll8qYAEURSwmuNJ1biF2jslpUJkS38YWH
kuNccsUxG5sGTYpeCBitCO0wAKQl4AjL7VAEdce855eSufIY86x1qQBeevpu+uNT5U3HAXBL6gGb
6f/BZm55KqvNZMdXw7qZQXTTJD5NszXzkbLZmHZXHHVfOaXAkyev3R0/+7x1H9diGQdQqvV6AVJB
4qfJyyidTOBKce7DluE30JeDfIQEvBaDkZAucHpTtU3fFybcyCXAfSsQhkmJNVjJU/4QWOYT9PNG
3HMkn0VAVD9XkplwJA+QJSES1qb46C6JjF28q9/NfI+uC9WtkIPgwkJv7ieAYjBFCE8SZAufTas6
xPqYTWHq51rrKkKNVx33hLOnm7piACfFwHApwlTGfjcJINRErUr9Og4aq257pOCm57At3CnnAQpv
OSkUlEVEwxviYbY6QtIojpRJSfwgOUTjy5jfGPJ3zkFtbtqHDLYEIsRRIgVjnfrZSTksDujkQOYW
WvmL9oUy1JCdKFjcovHmO7FamcwopmAmyhIpWNngAcHwOs3RxK/Ytd99B3m3CSoiynQWFlZ3H99K
jvRcP19e9uYprlbNqCfq9XMnNGbi9+jDKQAGGYpf2xBF9Lpx/70kUOYhmUHLBsj5flZKo+1IUGpV
4AmhsIsRx2UmuWvlyDITXmFka1FrUfT3K9eixDmqJFNjn44aLWAZAY30LUWgn+5oPxdqTUct4Y60
bSnpWipz6+K4a0D3PsCK9ZojGoZXkcppYl4n17YYIKAiyEA9i03cqLWqToUCg5Lkd50MPnmgXRrq
3eXD2tRLU/+QQm/Lagt7JExNo4/hnZ3S60iyRA8477Ul3De7xe8dyTPvaV6A3gtANguOWXHMy6Z7
vP4CRl9GzTRzPZOpC0Ps7Ed9H/i9n/sdJvKEdAeEEa/nhSRbJmAtktGbyMz6QojhkpJ5scS5t8ra
vbyvMvUP2AhkLYJRkjqMprI14B81QbqfIsnWcjNyVOQCrT6AxyRHCLwiVbXqXnHD1gQzGEYyQwPI
h9oXJEl2jZI7WmLuhxZ1ISX3urY4LAvo4cfFLgPA96DBz57jAPlbQKHL/csQZcQCQ4GNCbxTr5jP
QhA/ZAnAS0O1ia3W6G4XeN1mAxLgSLrWjIDTqcTVJcZnKuIKDIM1dGkInelFuAnR+vdK2RxbOz6Y
wDssFjs9iYU7zBblASJHXl6L+wmMGzVU7ZJlaYKAvbFQPABHLy1yTUcB0LSQrTb2cuhPFODfuDZP
wWPCG207RwaBH/D74NE6RcOh1YUqu56MmY5NoOP94Q4peMkND4pTPDUuvUfNlbDnoYudk0pRoXgv
wU2hopjI5ilAViGqkxYmCDEBvWS3CD4AvrSLX2M/PhW7wX0nC30uAdnDM1ObIchaNnPq+K5OVvoW
mu40J+JiDmYfgXwDYKsU+ykEMYyHjgZuQmPzgq2WzJy03DYQPCDZRlBLMnRQqSySvSQPWgGcrbq7
CdKMc6c3DfJviTjazycrtEKhjCoikKptnaJ+QjXAGofxvwQ6H/uJDvPPYsQyEZJwjKg9HN2/+v0a
NPrR2nDo8Vpezvt2P2mOSBi/QDYXWQdeOpUmogdbPratRfuEgTvgCdc9amQUo9SqXgNA3Mf0Sd3h
SeXW/ak5PDOXq71lsuzouinVsH5f9IAcUUS57a7V1q6+03aDfLBkEO0mj9No5xx/kCeZeQDTPA7N
VMQGSAUAgueoRlvMsouDAY8u3CQVAOm8F4+q5qXFMi+eVPZz0dZ4G2jrSHko/Ul041cMo2t71W+u
+9vyS3TQfzROvSO+zGtJ235wV3vNvH6J2spqXQqIVK401Up+NLfAjAvtVrAkpGslICdZ0R1CiR+X
n0SuXOZJrDKRzGWEM872M8yE8AVdOiDuaXby3ejkqMG5vGQ0b6MZ0yQqQdfGJnKrFB8OUKSAf6bp
At6rs+lOrDaUMUUmiaJayCCGZNrPVgBkZaVxkogcEe8tQqtXpQmamKQNtFScaoy/IZNY7C8fD2ev
WKAAELKLYd3BuvVojDSq1KkD0zJieLbtYhUpmBGXwjX718tSz8ea3+0PSmtgLJUV0A18tnat1i1x
LXfv6W9cfJo20/YUC4dP4Lu9hx+iGL2v6nLqwgGitLK7TcP4GFblw+XlbJtThMmigZKrdFYtJEtX
yfmgJ77xahbW4E1O84C6ITXjuS88abeggkO2uR3QkgGzSqw/SO5svlOrb6D7sNKVue2SUlpEqOMh
3GkH0aE4UFNuSQ+U9a7xo8fgXv56eeGbVnQlkzlGlNKLZjJh0spkcnWAGQObHID5b6pyUAXVvyxs
y5KgdQp1ZoxPY2aAbXkN0xEcCjKSZdTHoqCfMeAuj4ajWIObQVtduM28OGVjV9GwSYUh9jMwYfJ5
V3MxEpRMLlO/TVNnQQMjkBmtcpxcztrog8s8Dp/kMFo6aFNhzDk0aDwspaV64i61K1dtKGbSHxDZ
nHdHYLhwvS7GKqtRskijboKJ4ld/6F0KIFoqVnOTeKVt2v1L+IACiRPdTVf8Os35UBYjnDHQcRdl
FVkQSueYPvd7F2gQSEM+UOxYinVc1PbwKyt96q/zjPZWBvvTwhmr3QTRMioT8lrNS+/S56GqfXD+
gWbbiQ7GPZBDyf3ls90wQGuJKuNAVg3g2coOEX2my2iQetP6n5cFbNjwTwIY1zEQFWUAUBECsOZF
RRvLKLwZmYz+tcKSMLBaDuANlp4vy9zKXH8SShV6ZW7ApJKQRUOpiaJVG4CXcYP9ckeRLcve4oN8
bQVYn+QxrqIKBOVenFBOo7lrxW7totxTdtloASa3gcsv7DMVXNucPpqNeOOTWMaqqo0cNmmIZZpy
ZHcDyIS6Gz05jMFdqwPAJH26vK3b5sZEJwHai9HQzBxlo08dyKzouwjbNqQPWlNZWsbJ/mzFjVjU
hxTm7CbSJnElSbEfndInpbHMl+grmgdEKwJeKEYGJIv6ZtNTUzjZgVsZ3L4PH9KZk8RYW9YrNJHW
CM39GM0eHq1beRiPo6p9V2cBNHI9gOOk0Mt1xWsbGe3ky0nD+DBC4JgXd9EdPTe8H1/DHPAca9Gk
lvDiMLHhROCDaLRkJzdASJolWy3vzfppDGu3bUHwkcbO5ePeeD8/HQTzuiQYIyuHjL6f+XyTZnDw
BC2wuwCcekLmx7P8r9l73i3vx2qZZ6YUlFGrROiXrD21AcxRsG/HlLMqnhIzb0saCpNWFjjgIhxA
y6zbKPEiOWRwxJw3yDOLYZ6REDAHtbFg98gBnFiYpmh2s6d56Q2PE2grv/TpnJhHQ+okvRxMJfbl
m+Jh+jI+mhhidBPDGh8jgJlNdvNU3zav3U+98yI3e5Q4wBj0WC4oKYvHUc0YTenRD+tHNEmbY7hC
MawU/lYZ+Jc18pyF4POmmowFktFel1YaRNEeCvFGvKXebLwjv6gza3wFIN9je0pPS2g1wBBGkdkO
v1DQwNjjZge2faLfyspicwRDrqddik/5O721fA998/2hznze5CNHadm8O1JKozbSLTb1xNLVV2N+
TlTOo3mOSsdsLmNs2jHo84qgAJudTBlzw5i3yxGNw+bWpSVAj+r9vEdHPhABhR/pTb+nYIy8tCEV
ckmZGKNToGen0uM68OYodUqCwQfCqdDw9pKxMpOYT+aoK9AhtJyAuNnW5MrVTc5b+Q+u3Id+sHYm
BZSTpOLIRju+lhBt1XZpF88a4E2TncQfyOE8FSZjb6RlrEG8B3kZqk6UVkq5MSzk88Fsr/2PF54x
OIoiKJGIU0KpYqcp0AtxtAYhsWM8UJcv/FYovrJtGIv57Mhl0ZylUQ9nINkPp/KQOMAUAuBIfpsd
/pvzLSPiBwcHJsQUZlkqaHzaXMlwYrpNkzMUmBypeox5pDviLFf8UZ9NVfyQyDrftVnMTRGkyKC0
APQqO7tWn1TCixK3suEolf9emMpYTbUIs3DMoPGopS2YIsQ4n4QBP9o80llh5hEvsGp0rgw2AnGO
yeYKZ9y5EKDcBFBq1KrE30qUAiJbtBZQoWrOG2i0qJVOPZ275s2wAzNUaH/QdFF7j/JWEcDYFX20
mCinDaAYQjuuiVmIwGp9wQVPzTXaC4HteYNpl++AZC/ceTd8vay5m3ZsJZ+5jpqBEekZ9PR+X8+e
LEyPsSJwruGm978SwehruGi6XgcTRHSPzVBbYak4cd4mVlcaj0uO7lBT5Vm1zVfvQ+a7L7LaVk3V
hLFPkOXoaAfSYFVe7qd27wxP0zX/fnAOkW1e1kexT0t1Tnz9BrP+u+Y4woP6g5u/uZNo4VLR546R
O3YcLe9I0iYSdfqdCun1yBl+SBrIMF06AheiZiSh+vAm1nYtY2DI73wexdB29mj1BczbK7ToO0kK
vL1N6GR7glcPGSSKxFrkgIIlDlC4+a0622HrSirz2KaVIGnBAKmjPb8zKVVfciRYtBvKjQMqJQfw
Id7le7Fp8lYimddXJEsaSTV8/DBrj0siosEeM+8ZOhUvy9lUnZUc5vmt6gbYzVH7kWZvkGfkV/y2
s0UrOcw9rwRV1fMWzY60jxdVTrv8KT/LhhV5OgBtA9SIlNzGhIC/6O7lFXJPj7n/ZSCUolQi+0eT
HPEudqdjfEdKCJ699/zYaxk4XEZEzl3RmBc5EWJx6WhrxDx0cJ+eCglkOkAaNPPrxEBysCecIJie
1JlH+LHDGvN69coAL3sxkb7Oj8v4koeTFaMXSkQOggxceLpNA7eSxjxXrUSUKm1qeNrvSMHxYbn/
C1eXssfzesK381QraUy2YZq0ZlBllJ+EXbWX3PiQ2qKv+0hTo++dF0S8dzmd7ySFa9UNvIqsOZ2W
Up10RBAoBNAUdfdFf1YgagfP1Nf2BMBTFMbrb3Ly6s38WhaYlLcSkBbxotZtO/DxLcw+CwVGKiUN
Jlcfg1+1HNwKgFFv+oznfmyf54ccZodrc6ijusUTovjmC0YZjorVuYLfwbzxe0m3E9doesT0B7oe
0P/w2V2dpqRGrV+m7mqzhxP+Wt/r2N7Ia47Fr+aIUh+IbSogyTixM/HoDTZdjg/hZ3F4aNZSo+Jm
VgWIB6tRhp+ly7eXrc7mua2EMLdRy6RwnuMcDkClntISuCtZcJUVEqdvhyeGUY9xlsSENCHUo6tB
z/CqqSNY1CLr8mLoY3N2IVQ6g47xQFlhe1Xhei8ZjhG5oMk4lYBiRjN3Zcl5/VhmeeZcFrZ92VfS
mKdCisuKdMhMI3mB1D4yQmpgq676Xv4F+xnh1fS39/BjdYwyNlk5jkWI6Rq5RwkzfNLr70PecLZw
26h8rIp9DwRSA2UQw/F+GfZIkC73ioIcRdGkvlaYx6pQLFlN7bqp7BJkbzUg/KTRldUy8Zo59hQl
gn1R26s4zK7R0Y8yJCKRoq8e+3R5nrLuXpyrEmMi7XFWxofLJ7LpI6gUihSjuKiO0g1cObP6VDdK
beBAaLQnH7tdedI8suOlirbv5YcYxuUZSVWlKi3Fi4ZmJwQD5nzuJ2rGzjQZE9ayrhlYD5sgmvp6
1IoRUVbrUkCFzEE4/p76+5YgBZD5IY/2eWtRoNIB3pQEJH+Dja9SvTPTJcRb0o0vRTfakTZwPMX3
KVZ2TWsRzH3JRkWOBhOd5INH24ASdIGaN5MDF9yrjrSaQzyQBoA1RjuJR9RAnfSBeq2Fb9jFY/5d
8scdMlR78cdlrdkyGuvPYq6VqGgFuIvxcpXTroCVL1709BALvNeas8FspKUmRkSMNsPUQFW67VQ7
Gdez4qyE9QekrgeUOiag/CkIrFxEF/gCYAmNACmel8jhrYax53EmFOJIpwK6IUysvDB+Bj3Ppdhe
jgY0b1wkU2QJA4Y0jWShRmw6j/LXtEBbqtjf513lR3LxeFkHNuM1UQIIFHILGB9kI8YB3ASz2SCM
KU7yF1qqpbkpmk6JG7DUYGSPy5qhbi4PuK4mODtAW8KeVi8YUWzWKFZMoAPpouloCJVf9S1wf+Hk
56L6vZIHAP9N0XEqyRtp9NewX64GDB2XUXarF6hCGsCzqIbWQ0JmP7bFvVCMRzx1Xm8kz52i2UNQ
7jWjDoFrN5/MKThUSX8Td2JuLUPj9CJA2ASjfJqkCLrSX8lltFOi+Ggo+gJYj+V7HKnZvlaTQ6WP
vqFn30CGmTvoYHjqZnkH034TSgpA27R9FPRHkEL+kJT6AKobivyeWOaQAODNILtyJpxbu6mAKp1J
Qd8pfjDxoD4qyxjpEwLswXQCwzUz3vjvZsYXY/K/RTD2CiEKiZMU7y2dBqPjzoAJKo7CFWbL7eQA
kANesZK3JsYSxWKq5GoUwJ9Pgm9lHN4acuRwFJ2ndczFlZZgSEguwc57wWv20OxR3fb1xIZKAL3n
iXjdPU0UqDwIuc1qhLhSd8ZxV4NuwEgVAvguOASgikPbdLAHGtm+96edbmu36lX1TbJyb5as8lZC
VZ8/srqZvBTpyAimfwzlDKZDrsssmWekhFs3eyhKzNyJjrrDNCW6X+C3Fak1XFPRPBS7TV9xJZj1
5acwxhWYYV9SINT6hQNmjatiF+xMH9AVz/9JkTDcpFEsEgne8GdHqGjGaexLPARG/02avioZDxfg
H9bzIeHsblRCpqWQ0DhIddMOIsNpQqiQ4gXP/CrSZm4EbQq/V8RcjSlC2tmIDZqWEV+iE9gPUqu0
ta/GaQZohkPjr9Dh5ba2LcCHVNYXLodIlmoTXayd806paom7xBPsN8pMnt9wMdjo3TtzkFbimFhM
VWuxL1UpABKa6FG3SPmqu7Q5QkZCu+BhjG55y6st1RhLQAKip4UMC6q2dW0LWhlbQOyI7d5sTjrI
D63R1G80QWsAQs/j66DqcWmljDHQgbiEHiXapTSaXgRe3CVFQ7hqAA4oENHtonVXQZ++XbZ9W/HT
esHU/K7CgxB2IWlU6BBAW2MrmyNbmNGHPFS8No/Ldlxli1zKMJK2TGHHA5CZiuUbGUPr8lK2/RWN
KBjaAsAjrsXntRhz38DKJRiYnK0ZuR+gf1io1Odo45t+Eafz4y/c5NbmslYy6dOy2r/ZDKduCCKM
of8a7WC2gH7rTsTSQHNuT78S1Oj9sbN4YjdPTcdMP/AxiHZOMkwwFipH6IaQZsXKgyegKVlRufA2
dCvgEldiGIMGBos5GQyM+WEq4kcsKILV1hiIM2N0xhT9D7mUvV7/P9Kua0luJEl+EcygxStkoVRr
xRdYD8mB1hpff57Nu2l0FqaSwzObtVkz7jIqE5kRkREe7mTAMEVKIwuYLkLWs4AlDvy1KYuvY9vd
rX4N5e5Q5UoNYUGcIqXg8j6cbS13lcOwE7z2CAYwBXite7ba6rZb/7RLz2wv5aDUfF+A+c7V963X
HUrNadFPlAB4a0swd1w/xpsnamWOcnhTNMlFVPaxJwP+JKo5JocYPTXmiigvl0Qg1dOWIUYbPUaR
ZtlFaFP6iwO4p8fqo282DzCCreIJYaAsQsuuisiuRS1eYk97GJ363EKWTrc7pwGSRL5t7eA76UyK
uQn2wOsbKW461JVl+m62ahYOPCgLOxsky+f+CdPTT6Kv3IWesOMcGT321i1Pw46weYdW5zWn8Abw
0+U2OeYvfWlf/z3bkRPSFQYIdDCNT5N6RpkWqjEPJbR+3x0X9PoCIJd6oPxEGxgeZil82x+u7JGT
tvJNzQIi2EjG+gmQqN7L7xJW3Ti62aMEFEB8gU0WQQ7nRQxbmaRcsDiCWoDnZrLloG1Dp8gITdkm
CR3ns6q0m+gzIML/2U/q+7ZapORBgPUlOMY9ZFpGl4xMgSTCv/7ltvP0lSUqdxR6XUl4FYxPY2RF
t/Gh/oYPeNTfcYzOKKaO7uJgSLe0u2cQnSRnghhHa+NPap0iqeOJ0FmRRBqaWkhF0hkccCI1f1Px
99P4JLCIWzbPzNoG5Ro4NCw4g8dtlR7Ce9GKrPo0mDOIPdE04e3EqX6yKhqbm7s2Sec9kt4HbYiB
wsYWR7tXTbwE7jirfB0OqZWKZn1MXoR9dU9QPuWhnM0CSAe7ca9/462Quv4V1GUJNX1CzofMb8zE
wZTlbKf2nDWoBaNZs+WU1naoG5IH0lhOMR971Vjb+XCSxr+NHHi3bD/gGSSxq6Ysg9QtyauiGfgI
Xmfeq3v9JNzO+/YdMqxkQNfRQ5D89jbImI4icyh4E+W8Xit1bcYhKpMiw5clIhqTvxzmt2JX7WRT
QNOYkIFATsEBKIgJJdzMFdaWqcwlqWoFdaIwcINTc5TARAViRBtaUZk5gBkxtCInuGe9Zzcxqmuj
VIKiqRCB70b4oxSQtNALW5Mz9ef4Lrcw/iybKmavIfk9mHFukfIZf2D7/K3kYfUT6Cd1UmhDOS5w
EWUHDZg3tWOJSW3mDmsLVHoi5DJm00I4COGGtHjA7nWfHX6xaBg299+n78Dh/4/Ho/GnpYRGeK/E
gVsGrZUquc0VDAvk9NMBa22Bcj5GwskYAkAmncmtWbXDjZI/gG3YkbWf1/3LR+nymiXKwYzlmIIJ
FBunngqIvab7bif6oa+c55/xU++mYMhpcC7xXjiAOkC5ZdGhSVuxeb1UyvMMdSiAdxc/gMw3D355
bj8kzosb9U1x5ldpH98Wu/A0HDBt/Fj6gZk5/U51JF97WN6MB+7R8OX765tCHMC1PaF804havBR1
OhjaoE4OugTFj8FdIGiqC4G550qLHq7b23rer7eAckjNBEEsJflgxOv8dA9UiRftGo9VamJFURqn
Cn2aVIontE/IVhPOLHW8I8AuzlMsJAoAqFs9a05mM9FeL45yPzoIniOobIB54O/Z0vf8ngByCb+o
gTSXe++c5J2gg5gt2E386qdhEPJ+zTPVdlZLKcEd0m4+Ht071ceT1wM/ixcxWuZMW5T7UY1UkuMC
4dN4aHyCHtPORJxv9HOXiZW9fjqhE/91XZIsxjEnSSR/BqL0F7yZpOySaOcOwT5xFQQxDMlNXVZS
tHlQBZEXoTiNaVa6zdNC1WusDZjm94TOSvXJWAXPBKhshouVGer+BZMy8VGDL5cvmT1Xrzn/1/UL
t5lVrQxQF07T82zSEpxJtFFvIT5t5UlmyzzDiW8HpZUZKtxDP0RbciEgru3XaBpYDJxfhWS21tl2
wrqyRl20pUilNAADjFv+Hb5PQBg/czeNH1komp8wC/vBjWfcxccIhLlQrbwTHPTbGQD/zbP5+Rvo
QJ9yxlikGTZWBweSIj6kQFR3y+y2888hYXzE7TxuZYy6dJpatkVAusGjVeuW5BZ2Ujuq4CogVpEs
sPw3XuHVh+xUfWOnNNt+bWWduoZTZCwDRm8CFwxrpPMvOotPxO1BseguXnJe9rPd/eGUhriyS6UG
YiRlQTHAbp13u8IY7SJ/uX47tjPGlQkqJ1BkPjNq0PSjpKV68zMykAf5mSDVwpN26kH8cS7+mgCx
zHaJUwtWzBpE2ez9rNdI5QTKgOgrCFhj4gce1ANJ6+dAFM5lOHD+WOyT/W98UfLFLsL+atmU2wnL
uG8SFdd1nB24txPnzDf6TenPdumCgMO+vsvMRVJOqJHynG9mPEOguy2DAQnI58pHLRNcJ/pjHTqQ
lq0WAAD1wGZlApvIofUGU55J7VDMk3Tc0ww5H7gIauxxgznr0CmgFHVodph8JkjWas/Z7YHfRV5w
L37LrObEIqLbLD+tfwrlttAW46OxxjaQ4f3iR3sX4zvHR50wEAsoBjH3/bqPkum8IAjHgQuQCOH5
h2aGPd5X3yf8W3ZaT4fqiEUaY0X1O5jvzTfvPwcMWKGvkTvQyqYRMgD4yNxaeg+skJufREzY/6q4
FaqpIjlRCMM7c9WbafbKNuWugCLK1UJp0RE4E15pQnmc+5yXoxvHbI4RF/TvF0nmKReVtU2ejyJ2
OPOz2/EeHStnQEqSwl7hRI7xg3GTrl9cmaf8ldbkwhR2yBdaR3KBoMjsYadGUDzjoAtmyDYrDboU
1sC43ueZBevE1w9ZC3IDik1MmKTPvDVh5Gs6zDcxWisixIGwWuNdNicn2VXw/yBoESOzewrdLjH7
hfllr+cy0Dilfkuml4JMKjcD6CKHYTKzABb1xrq+ySwzlLcq+7DGmzQGwkfA+x0LC1/z9PW6jU0M
73pfKbc08UY16wnqI8JDc2zPiS/uB19BIxcJxQ3/ioElD7gW1PvGneJft81InyDC9HUfhUidu4rD
oeVRkBKd7KbcR5HZnnMndAwr9kdQC2d3UmPOj5UXOPq36olV0GUkjBCZ+PobUhFxT11wkMN2fOgU
oHwC/blM4nNTNolZNt1fWg5uKGHxw6pFo0Ac/1Zn+b9rT3w93h+vnVWFHlPvmGwnHhIyk/m9tMOD
9Fvz9wzej+rEfM4wLu/HnqyMIYtBKV0HdIe8KfrKHUCCcwIZjgveNky8VnbgXP/SzF2m3FPbACau
QiLKS45kuClzidYF921ywGvClhRjrY9yTl0rKFUy4ZsSdi/JXg4TJNOSZ85rvOyUM/Lv7Se+oMgo
GPCqekGuL/dp2Mw61iZ7hOM+/CbeLufFGxxSxpkPdWCxUv5/2c5Pk9QC0wkjBD3x9tGx8MczmbUd
b3M/tMjYBjM1JNfwMrZ8WqNcbw8gnBhFBAqBdisZ+omdEP6ug9SL072EdyUZwuFdBTUruXIC4X1I
/uz8fP4EyuNCDElKEvIKVu8Cr8Vw8bQTAIklnIqVpd4zTut2MP20RjneLAyLHMAWVOZLszxLdpwC
JW+GxxkgDPAoQsYTVE6MViz5ZNc2mfLDTVRIEH/GKSrV0qyg0FDGb4xlkU26ZoJyt1KqDKPBI8Un
aiXhM1Bmj8TRSN+K595VTUJMhSYAY4Jiu07zeT1olJDaL6KWJajsCRC/I7RCUWEiTXlubyvUps3r
a9zs9IogMhN1GVqBMj2SosxSo4IclFzG6pFwqk+PsgUGtaPmgk0Rnd4WZPyCN46m+BDcyC6ZiykP
PG+KH7W4mQlF2Qzinz+Ifp5zRqAJcQEsj4zObnmYYrO+J3O5oFZ6T7l93UMeJocKBKsHsf1UXxmm
Mt9Iy/Va0D92AmzonG6SnPB7j2c6EIRHQv4KETWQRVQnZuK7eX9Wpol/XsWXMEVtZ8wJoRX6WMCy
l9bwIt1D++YVmpU2CIlYDf7th93KIhVfEuiOcm1Fbk8DFivdS94MF0kMiOyMJyOza7S5xUP/wkyD
N1P8lV3KEWdz0BTjDLvBiXS5BTN0moNxaqFP8EdNblFEF4SXUQ28UPGog7gZG1Ki+4gzh9jjThBX
Ja3Q3fVLtN0zW1mivC1f6I08JcDXdENhVUvcWzqkXeH05ciVw+QEYEoHuZLMmmrOqgHMNYtYP3Bh
+Gos6eMSgKh0WhLWZOSmh1z9Ksorx7XeC3xcwZFU+fdOBkht6bWX60vfDHUrG5QXlgQxbSPIeXiT
9oTqWSx8E8LbQFAh22KNg2AqM4PTajuUo7QLtQQQlV+ovDfRGBZ8j2s67kl/kvAUkMeM5pV28o2V
cW8ub2WMupiBCDrsWAMDg+wNR4IBARPikT0mvPmlVmao25h28iIOpE438os5QSVkZPG4bR/RlQnq
4lVonavSiBDd2SI4Fgs3/xn/LP7qXxerOcsHaJHymAlkRJftVG9llcqEirnmyyKBY1PM/2U58ZAJ
AftuxqDssgpM42QsIOq2I18ZpW5j08vRqCs4IcYDiA7ceKe9FD4RPP6ozj1quTP66cPg/Ubmtxm8
VqapKycIKQjratKVMxfS4y0+uLwXL3yUv38UMlyVkelt5igri9QFTFo5UJQZO9z3sRWMe60HdhM4
USUqretXnbU2Khvq9DyGlCIsga0T77wWKracI+mMhgTDCv28FINiqosBASLW8cG4H8P8jddYPoRx
3+jHo1oOxVglGB9t9/GzugfjuluV9vfUJ0id/Ca0WYzNrOtHvyArbZI6KBORCiLpILeW1JnqLRnF
n+3pqUCxYGbKKDOOxkdVc5VVyGCLDGeeiHhVoVXGjx2UZZtKcoWYmbRthvXPU/jhB1amODnJiqBD
UWQc3xv1qEt3rXzqjB2C2n043EOjRTCr6swJjLck67SQP1/ZzcMm6GSiUyYFN9P4nLZ+Mr5dP/b/
EnAgOaoL0AsVaJXLuEZLcelxIuW7Gew05CmFvNjOfR1sbayAs72gf4zRIpdC3TciF+KSqfnfUTLa
htA6hcRK/7bP/6cVKtUFGWUO8U6ybfD63HhsK8ambbdnlE8LVOA06qGLekI6J5/C58KHDrsd2LIf
vqt7qNeg1giQd6f+igJIqj3ux//vq9GI0QTUCSlP2qeDCz0D2SnBQ4PiZwb+AlLxZGp9sT4cFV+N
tG8DQUGLIHgyBLN+5h3l2D4FtvhDBaXoAL+iH0aeCWdnnU6NugF6nyetpMPu4Eq9xTvNQ+TWyOMf
DC93idKsd31jWeukguukZkqe8iUeDnVf2z2GLmxDq76BbIjlpMkRuXh9r44QFUtjLuF6TcMR+qOa
DWtdVBxtuhKghQGAfbyD/cXmRIcMbHLPOjh9BYDOQsHEPDprN8karq2RiqlNmVSBPpOLOJ91XnKD
obTz/rVa3vKGpdv8L8nYP3dSpyq3cSkbQVJhQ0fLuJFc8YmsEPx2Jpo6GZDkaFcyUobtxtnnN6Rx
t7ERDNM0ZaTrAU2YuevMAHMAkd2ZuewMzfdCdTtm3GMulHY+KVIVWcHdX75DAd1aHknPW5QAI+ye
oazr4B7+WcFWBcM3pAVVDPxSp1WNpYVvGjhu8lIo7OIB/OX30fs7yiR7zL9fv4Tb+7qyRp1WPl4g
X0JSXJJOoF4DLD4sm9UzYbPk/Pjl/2mPOqftmPGQyEL6QuYBojcUCE6YPEezQwLqLnsy7Ov2Ni/j
5/LouRFIZGWKumB5M4ZU+GMgHFWNBYfadC8qlJqACMc4EB0guCltQkxo/2JmWmzBxMQ0yPwMAri3
meCr7RV9WqPCQ9gl8dDlcC94CL2PDmf2d6kDSehpRlSKdvoutQ17YelmbDeMVoskP2uVH7XtUJUD
QfdIqEQThFn/hMRTAc3MXwQmPuL1R1pVxVOmQlZZvNf8aK/8UUETc8+SCLlBXqWp72V5LIORRycy
ISIaKKtB8gyoLGB7Dqyu52ZdS9IkBSh/XoLWJ5XZCNyMyouMEUtyMbje4nJX2uVejUEK4R0y0ovT
oer+G6PAW8dpbZjyObmmTVxPiITUygo88qKQbzvAbNRXkt6w4samiwOZhyFDH1lDgYu6kPXE6XHG
gza9Q6kWk8fxPYGkVuBmOBfP8zH8zgbWbQ6NrGzSdJSkIDPGObBMk9s/S3a45/3SF05s3quty7I2
RH1EvUuBtVXRP6kwFjiMidnKz0n5ft3HsLZQob7YrFdCoEgoNHM7DeEQQkKdaaAPlfvJTj5AbBz0
dgyTJMLS4X69MOnrdeyHLJL6BNPyYCtC7yvei7ca5sTTG9b52My/15Yof6PVWgJetA/cGeHyIuJE
+psgWI/ztxAsYpMVK07xXruFF7yPgPMwNcWIgWtLpTxPr0QCL0+YjiVMkETvop09qQSgdkE61Vnp
QzTvo6fr+7tpE2mSjuog5vEFKgYHqpAKRUAYFpTKqst3HZzk1y1s5WtQNvzHAhV3wzSbIAsOC3kR
mSHfmejyOXMlWZJRm0r187q1jx98sYkrc9QtT+dZrbIaY7mn2pH3aMzugBSOH2tMnRBa1MIDs+6s
mWjChH9dN70JH8EyyZsXEm3gSf16VEexr6OuACsRCEtc6NDty/cYtUn0hzMbEFErMxXCoq2+1pDc
AQ5K3LWHuLNK3mQ+rbY/6+dPoZ4cRW7UqGTgLOcg727fJ0l1Mv7Ypi9zHltiB166+ohyw8IpZt50
1gwuVyNKWXeX3M3Lb/H5K6jDBbJmCaQuiCw8oH6vZEAPRaNdfJwitHLB2uYpNuMTbHqL1SegDpsS
a23XLjhsspfeG9/RlOrfwd1sR67oI/c6DxBYcUsof8gH4YSzyAqm205k9QOo46eMI7ww/C+y98nu
W8i/6hWYNlSSRbwAHO+MbvYeLq7+muyaJ9B6Sf71Ldj20Z+/gG4GCtVgpCFo8/C6HewUghkov+hv
hDozfoNMufeHc5irg09zyI9VDOAdSGw91Wj3lXQ7ATqajK09c26ZQ1ii+p61txE2IuZrxhffzl5W
y6VCkiCBuatGIwDLzc+kZpJCOetb+bM7QL3vndA+loMLCT9WA1JiXDGaH0zrY7FvCRdc+EwQCxDB
TG0emL+RYMV4HR0W4nPit+S+dscdt4tO1VNxVxIlcyt0xfvoVDzxB3kHzdXfAAYSX3Pl6hnk16+y
2G4eRKXnwHaSFTdN4QoTMoLlT8j+1t+dcnix2ra5VmELtOpmXv6S05c2mSxlemMcadZiKG+Wd+rA
FyK+cecaD8MRM+Rm/GRYiFiLRaCVgdUwJRM3q0TrxVHOK4xlodRr3GTS5ZdsMOWYqQ81gt+Said+
6drnovzWiKnUEGTzqVdw2ZtkRDtJaF3wS5yjuhnMcCyPUmG8MraV4Z4NyldVghrGSQxPURwJdqH0
MLqDWXmiqJwCP8oKSuJ1ezqN0EWpL5kGGccFLfsU9ZPb+F7eh2fBBU2r0+1AlSrejnjj9FDoFu4M
bwIm/DdyctbPoFLltM5Tfa5wmvg96LZz4DcGlDmAfxeAWqiApmK5is3Sw+dR0unRnnZRY6XKsdGK
2RwBEIZJwLFNKN/8XmWVudNkC1a3PwVyRZZmGOzsGBUcu/Dx3qkPskfQMWoN9T0CDglutDsMGnQQ
4MGwKHnSsla+1U5ZL5zyQjjRdRSGYAOVk8UJxdrLynJXJdF+0f6k/rE2RfkiUDfLi0Cowor6MUz+
ruabBJj36zeGua+UI4qkpuTrAgnN9B0iWJ6+NyDs2URm/rPRzXjPgSBSNcz5WNpia02QNxh3fQHx
PyZcjkS1L/4CU4kqAJSg2ATVG8hxv37gsJIXXprUxSU4DTEDOq/b5anb2tEOr3fMAbG+5OUZJhYh
4qALCujeJJozegEsJJs4DhZPJNzF84d4m3QijNw8yeWYFi8CLGWRiuwjH0I9QoXF1gk8sYV2yrAj
xWVCDoDi8ndJZrqoy54jZZO6OKMEDW/eIKsEf6l4AtUVEnklvcm97EDoybT6yF4p+Vj0xyQ1CVmA
ooRyoXPICXImiFXJu/rSm4Z4iMZ9mb+NMYZHxNjKZfwHAHPGUdY2jhAKTLAG+j4QlNFHaNCUsET9
FenwIs8WVyfnou2iG6lJUfrqdEwN693sLON0nrOosmRNgrrcJNiaoU9QCU1zs0sUvGYMw9bL0eV7
oOTzRc5NaRm+LUboBCE+m8SdpFbeTZxy5JbpPVLbxizqJHCWWnguO1wbuWxmU03F8LblBLDBNTNG
ZpZScKqg2clBCXS9GB6XJPgeVspDLoteEzWukqovXB39HQgV5JlVzR3a+DWMO0dKMrAf5rtW7DE/
FmCSCjghQ8dUPN/dYf+fyppDlgb+KytpCd1jbFhFn6fWuJStYwwFpmEU2RWgImrNYhfbUaIKEHOX
dZ+vlMqVlEQ9SoMK2TQZOh9JAyWfNhDPgjTsFmlEq5NrH6TR2OXRyJlpYcQ3OFVJbgZtX3Nmp6Za
a4rhFPmVwR+BI0zPgGMlt3KC5HFKIJLQ55F2LKqec9NBkU05UXDep0IzdW6e7K4X+4Omp0eeS4H6
xWvXbPM4d+qiL85jWiyIKyJSUUxOnGKx88c07txB1wxTlWd0L7JFdQwtK3dcKnK7GcN8nFgItlzz
s6mls+IlQRW7fKZ5kQwsqpjm9X4UunyXhBEmEXpQ4h4Vpcf/S7aSqbcjoUCfDsr0t2NVOLUcjqdC
i/NTFqDXtSzpCXPo99zEu7Mx7MZxni016CM7VHOwioxO0AQoJDdgwgRIf98UaW6lWe02ATeA1Tvw
uTm0lSG3hFDgTeS06VPSaz8i0GRC51CyyrxrHqqlhWBb2iNJg2TgURZas1Vq4RSmCW/PZZn46jhP
pzGZJSBDl4Xz2iQsXudATdFnbFvpzGnaPlrwZszBxEhE59pl5i2hT3AgmoM2TU98CbR11JyTYYY8
rtLvYlF/4sToYcY+NBBWGqZ013YQ1J5j/iYodUwMlovVcdm0M5IRPlIPoAkfNLoHns492AF36TTl
ViFP9qzWez5rvKpK9llY2mU0POQixtKjsuFcHVOt3tQAm1JlrTfXAjZGFWK7L4bKbluB95IpEKDf
21uqutRWk3RvfDB2dsurZpTjf6N2oYV7cG6k4UHWNKi2zr3VGcNwKsLAToZ8F0Y85jlBdclz2a3I
KW6cgptAzQ4QcnYgqAsU3hxGXpLKR2HW7CwS78V2NseSe4kT5Tlsk9dQkBRXymJ1nwjaNFi9ps+O
OGWhHZflkQvC+2AIbhahcLQy3cEv7OtmWciaUr9V+L0RGudWCh+ioMysQMxvynB0uyCcX9Sx4H+W
YTvciYl4mGOutJoq2IG0dhctwmJyE5fYkIbJHfQscIWB0zQjScpcoa4MRgZwEZNEAH7BhysqAmLv
BRXa0IkKZ7Q4zZ0am0n10HUMPq6LjIkyQD0E5mgW62CQeLcOwjs1+6EJ4V4YXgK92V0PABdvKsoQ
lUGU/dD21STzLr980wPk/MZejv/7yMlXK3RXqk4mQRgXbXF/qdxHVuBnBwPjYuxBacanoVsmo9T0
0ZQqvMt1WWJJbYLhR1xKxgHY3jZw/mngMVQuWLWqSA6aFMTkbjPsm3k2A2U3hyysyWXbANumyKBe
ktEVxbQH9fYUNbHQpQVWVM5YTN1QbKNbbvC9FltJa7dPRT/SwDHWFKIzaXrMWORWsqfxyC9BG2Yo
qkbb78WskQEZ5ZEGwZa58Le/hNVb+OLQIRNDbCCgeFEoBm/b2ih19MUw6zujgtHEj24xFZE8oqAz
Y7G74LS4hPxlOqKgR+ryqaedjO5e0hGizSB0Esxpm0Rlm0UZvpGafflN1C1peVnh+xm/STHAEqLN
tpyB9094SzLBHYMODIWJIw6ydf1uXha1vm4FfW2icFAHo4bZfjZjzQZFsEPAQNnL4iHDQV5IMDmY
omKul2mZehzHXaFxQvZh2Ymlx7T+wTtkkqozk9w28GAdPJUD4v5DAfK/VwiodZOcdfVulYssiZGS
4na91rktNXaIcHHTHAMPMw1TY3dQAOl28k1tC7NTH4PgJp8OApgE/4QvmPot1FNABBmX0pLjOLgj
WnfkyQ4+/FvyYv+NXijZV+oNoPHwKZKuAdiHRszXlZeZNqhtteCLg7wKcrAH4UxEcoQTe2b4IsSQ
hWkI9DIo3YHyp870pOsJ8sQZVP+C4ubSQZoeUqk7iPJ/jTBf7dCwVLWYkWTLsAO8lbnExS0nio+F
LvyRs/pcD41MbaJKjmYOdiTRmuAnOCJKB1p8/v9GvtkvtotYg6XhW4EUH40e/EMVG5IZSa1cClD5
GzSrNe5zjCVfdwEXcYayQFUa4qJq1abF6QMnJx7bvdUvta/N3nUr0kW/hDJDBZp0KRutjEVk55ia
em98XDAfr97E+qEUFrdTvgMISDqRBAae/Q11T0w0hXYbm29DBr4IMtDEggWxVk6FgUCvi2Sasbdq
/iMQCrOsZXOG+s71lW8Fm/UXpC6BlMd1ravY34hfPD2bJDOOZH/QAQiIx53aiszxQsa6NPIpVr4t
12Mu7FAURQGlhwT39492GLqCpIp9BszSKd3wgdWPuqxif/3AGuVX8jpq5oac1OlV1WzCEg6aQasC
z+szIggTnHc56k3Zozx4OU55yJN9hTjUjWE2ttrgShJMP2ZqPAmFXUzGSfsJmJLfEI3fCterr0oD
lJYuQcme+7AOoyB2FN+azC5eksJsifSf5hHqDYzjdSUoSZ3oOLDO1SUFx8cGqCoGBDFFhSfC189c
dXrbNvgTt25M0NfUz0Q6JnJRGDTn0VIfxcf5Ow/5AsQsu99Fsan4++wMhTCP+e2JKTqmoFL3z08h
Xmx14kQDVBUxR7xUasqeuicj78Ax3PevvEsycJYqz2XvnVo75RZzpQ0rOGJkSw+qYiYgOoHEAFq+
h+BHbYuvyXt2Rg/eNnxmrXD7cn0ulXKXosDpI15svIvum5/1VoKJTCIWAezEDHaB6B4JCxtRRA7z
tQ2mvGdZVa0gkxShsee/w8NyIIQCpU9knIF7ZSWFrDVSjnFSeSXiBlgb3DC25v1gV7eQyfHQ024y
8MAa+8zJPNbM8L94kM+tpTxllaZGkwkw29lyYw7+Ap2B3p1jEwI3yEBZpe3LGvvXQ0Tnvl2UVs1I
NnW5yY59ZiLzgw/Bf1EVtwu95FZFQzsA7DAOvTaytdksITBa3sa35W1yx6LUuWynUz+HcqBtlfbp
POHnaA/G9/6dDKbr9mTlj9m7CAwDm1lg8zODvkYBjkRC6Y8yKEUF5g8rhGSJ4455a7iFEjoDnjrX
A+DlyBdZ2MoO5ak7Be3NBcwyLo9ZVhENMG/YZY0pYbrB4W/AAwXeBM5W3trIFBJ2pX0rCxVQTDEA
/sUTlx4R6ZtBQpSF+cSf8IZbkOCYamlNwGTYLRiy61t5sOLMGlITYsb29cVv7bGKpy0iEVI4Q6Mu
blEK4JgXAlzcevSlCgri/ITxL/+6lY/Mk/IPhmigVgARXEVTPkrwKwccF/M098MkwiuNDv+OAUIv
BvJlfPwNudsNZ//FFvnzlS09HqA+VH/Y4i0lNkFeA+pb1SR834QfmumOWAap6FKJYr6gO4BLYENB
DNMai0Uam7E1OICoD/fs8H4JzRU0rFFGn0RDzQOam1/XqIp5HYrSLMLfCi5/ktwmtiGWnoymFJjj
0wTxBUKznt6i0QCmxtYMDjpv/sZrbSNt/vJDKFes4HFeQIBARJYDGaiD7hOz9S17yvVfjtDnkinv
G4dLY1QJLI3WYAvHFpc09aNd8TtEaRs58XpVtOeV1HhWmgC2iNqSAfKjCYOgOZhjCXVW53E+Ydlk
f9atCPPFLuXxBvRappSH3cRvz6kGWToDWDnMFR5bcIKDsplxLTdeb1/sUZ4Pg+e93IawR4qSymBq
4KAbQNU82tmufxxOv1FW2XA4X0xSt7PNB15OWpgc3NkRHjnRnFPM8Q+AAxr78SFqIJ0OXClrpYxz
KlN3VGnEkFNqmA3PgVfvA793g1e8M9jeYCPzNohooULUEpFYUudU7nKjXBKFnNMJqHnBDDgTWP3F
z79ViJkQHlgc4Qnd6QdNc8oDmonXP+rWN13Zp4sNGUq9oN2D/Q7lsTJpXJ6TGOMP5FLT3nxtgjqm
CR9kGnTVRFdRbwrxdlBBAabFsdP20KorFFNGT/z6ojZvxtokdVKLmZsWSHiKLqHXBaL0G9HDI7cw
2UNyjWWNLODaAqlDmmLe3ZBGWAMeCHzFEKTD8Yx22X40mbbI33XNFn0yCz0pFQG2iF+TgZ4zeJOI
kE2YG5tOMlb5J8FYEhReNFQJkgYyuaKrANlGYsJHhUa824iZ1N5bDqIv7SUHMNS3699t8zCuTFGv
kSaZMVneqKKbpfeLpvxlzND5uG5iC6kA2cLP5VCxcFJG0JUPH8shEmoZUJb7qrI5tOUxJ0o4Srve
5sY7Fkx+q2T0xTAV+2IDMsIf+/h/ohtQDS8eotqpnyKOoC9lYIwEU4AahwOggJs5zVP4EFijBfWa
2uESM3rSORClsPz6RkZpaJg4RPVU5gFtoO6nOnSDHgkY1p578FsitTTL9EXPFd6ux1vG7m9dlbUt
6mKGYalGEB2S3K625T1/IvDuZcDEDKaSmPTMm0nA2hp1MQulVLNJxspIcXg8/19xeLxhF4e3Wj8G
kCi8AcQ+tG/p1BiKVpwcxw1mHb3RIcC8wOYWk+Q3hBJavWdyN21dlrVB6jylmhBERQmD3Ic8/CMQ
86Z+JMVvrI/9it5yPBoATAY0cQyQoVCnZJrnupQnmCMyLon+oTFqPC1wO8lsIVn0+sphHBaWSeqw
QCa0leUGJrUIxLuL3bz9qsLlIoiSyCOLmZuTv5H2rutF0gdmgY66rsMigU51FaBTmXIifoHkcZHM
FCbbCo26qBpgvcIFvHhPoVlVFuU8YIXCPSyrEColQODiJqvuw1Yz5XR4ub6pW6cGx5OowiuKjsTj
qzcvAO3gtaTEcEULxlM9t9Oecce3Ura1Beqr1VAkrkMtn1xFUc1h/jFlYOjJGTnFls/SFYz1CArm
7y5EbwUpzpS+kUFyPQMVpOO9DcJyHdzTMyv8baWCugqdWzL/hnFbKl70RoK5GMAl3FAqew/A30cj
CWMHMH2zFc+gvPZlQR8PKS+YujC617/W1stibZy64zVgDW0uN6i2T5VT8bJfZPeyCpeJcmzUBuZ1
a5uxcW2OSkbxNiuFSW1RhwQhL0lG0TEuLbHA63C0AxOh8adWWB0j6m+66ZVZmoUOpaKuAlmI9L/Z
WicCsCjckQiYQZ+dcTw3MQIyECgSkUGHP6PueCcOaQgQ6OISrufWC8BQThCKkMX1rm/nxRklGI6V
ISpVE7WIK1QNmJdeG+3F6J/DXtuPwXIAgyCDoPDinFCmqBwtraWpUmsCr1F+iOV9mz5lbWi2BtAO
hXV9VZe5NWWLLHuVD6IJ2qFviAsRSRjQwTi4xVlAE2UmAZ7j1cmIAhcOizJH3T/AE7NKScTFHbhw
l5cvisYcmL6IM5QJ6palYU/UUrEi4vnJFL/wiBFtklTnOsRAaozx/+dm3YdJtKxxPqAATaOCxQFk
Y9oE/8UtgdPlIIHo5UMhvlz/Vtt792mFcsVFp4YQ6h4A7Wn/h7XrWnIbyZZfhAh48wpH02yjbrWR
Xipk4b3H198salYEixhWj3RjH3ZjJrYPq3BcHZM5FnavKndhCrbk60IuC6LMWRiDShLwgsnCICJo
jniSDBvMPXwqn9A3QuvzF3QlweLgDWhqHq+Lvgg1VDIgnkULaJImSNDPVTFRJ0mOUAr2gTfpSnLX
2gEmU/V+5O1iXnrGc0nH5H6h9FmXd2KboE8iPQ0/y4+5C3D0XbvtUW/BsCd5w8zrtuAADq1b2ul4
ChOrR1UP4ohW9LX7+KPhzzcCHDHEIeXCWjmvtruqLAtpjLJU8zyGHZ2dSdvQnZpmC74Yju9Y+17L
8SzG0NKoCsIc41O+2CSTnSbCQ4+vZiez8uO6YqydRdNEDa0dZAeWSH/I4nMNox4YSUNHNSICVp9H
seHRAK8596UExgsmUUWUuTREP2lfoiK3zWqfibfqwJtnuHxXQPM0Q8J8PSbbKKPg+VGseg4UYF5h
nv5wBPgV0UgRHOVWhxq8a39gLZYsBdK7XdxdnGhdpVUQ2CdJYgOr+XaKomcY4EZsYx/DbZvr3+oi
Bz4e0AQhMLh7sGDDGnGYxKVeQF7SRN4QzzeYzX2cpPqTUEelrRHrppQwYX5d6L9c62+pLMAAiii9
GJuQqgE02at35pdftAPR5KNMvuePvlxmOefn1BhrTkWtVYHWTBs3YuXIXrCvZbSLJGe8E3ZTeP+X
B2TMuSmmYjJSjNslk6Nu8OCWMN1DMXhyaTN73T0/Uq9Yt4q+l4VQSWuZbGKlz2Q0EgUjuALWHgJ1
L4Pd3Ox56Ru9prMnmoyi/kIKo559SNIoV7HB0+3NjXaonMwxDxQb4h1vXnpH12QxbgQAbSYR9I4O
ZaQP5hdKoG7cDof6A3Cm+S/sFcM7OxnjUjIguxbjhGiGoX5v9LN0T7fOmluUg/aW4R5MbEihJcXv
nF6S3jF3Sn/ZwuTrQRXzusOXk+6DL+GDuVedKXDUL/VHOoIROQoYVd0Qy6MEUMyJa+zg8P57nZH5
EUxwkLU5AVwtfoS8kX9SEDXLqWsUbSn6gMhNWqhXufZpGa8jykrfpehP+8JNmzoYJyGfJbCe9A/5
feinX4mvYfMbROHop1B04htuqWEl6Tx9bRCt03fn4s6VXADS/4QJb/2Djq8NymW0qKQPQFRxC5Q2
eNF9zf2cyWPcDxbbsxCLOLNfpW57sG5o5a2hWDXvqbytuwJVASiOKisXS2+WEs6RGeJ2oyZ1gkB2
tOqhSblT8uv2eRLD+Li60PRanWCf2j3dDqW4e7o9RMcZ33d0L1diPq7wJI4JxWlo1qWBRNCPD8L9
JG4lc6f5/zhVpDOVI/3sWg9TvnycMd6FMl6PhIk4qxUyeSP5XALsHlQNKc+zriRNZ8djvJ2aEjLm
HT6a/EG4bx8ksExqnm7ToaseAH/8yXXefTIOb0ZWHUUYz/EHObnVuvxeNsXDlIgbsNFyEP7WfauB
eC9JuoTy17m1VdpQVETCmLBR5HeKMO7zan5IExB8ivoTouTuevRdv8rf4tjngtAlY1EYyD9NlPNN
ebDzWdleF7H2JMHnOslgDFqPupi02EREcDKxCAioq30z2goYWDe07yyDVSOzCwVk8X/wJD+TzJhd
VUp5MPWQrIhPkwk2BPnL9bOtO+fT0RhDGxUD3Dq9gOHLRIXGV1hVAveyeRPNXzvxazfdlELqXRe5
rosnkYyBlSMWJDtA2GJ3UDwMrXyQ1ewGr5PbtB+4Pah1338SxlhaboTZ0AdYuaEETboDqB0KU6Zt
CDxX/SwoNhc1nkaTy3B3ksiYmtIMuTkreK7Qopdy029HjJuAYWHPpT9ZvUhgsWNCykJUs5hcIplT
Es8dlAPIj6mTvdQHKTrunqDQ5vQ/I/QPPRT2+MQ5qya+EMzkD90glUNKd29AJi271v0ACvKPdOkF
eIy7rLDN+/Hn1G0UDzsPjX1de1btfSGbcS9RKMQkkUzIrhOvjmafYPrub0RgbvDcg6liEimpTL2z
nLuVBfLzIuI4yZWXGEaE/vfpJHaCTpCHrtQJbEBLBDfXQ2xhDraaf1GtzCVp681p5PzdoRhPImi1
1oxAs/QBpGdbAZDM5w/XJawVUc4OxfgSmZBGK2aICHeYJfNy1Cszp/lGsRet3X8HEaJJ7OIKGTci
taLZVCYW0NID3su3qW95851y23uo2djiV+IEr9fPd13zJLbSIegCZnhzS/Qt6SsZH6aAN0tx3awk
lk9NHHNNElIoRQ7moDEo7CEo0ThCkRQz4FLKmwNfTXQWF8i4j2oATPQk4Dxho931ev3TbLVPYYnV
1Ov3dglDxHwpxl3MUhTXTWbhHdkMh14VbktyEHssp1qNLWVfUgzHllPrGPGjoHwJsWmQfpDLFzUs
XD0u7TKNXSOYvKJCu05qt5oMD57IL9gXd83y3pLvO0JeNXV6nQPxLkG3IQmAqVVkWISrt+NQ2kqv
co60VtM4Uz7GC8ltbNYtehvQBbst7BplSur90q8UeLedPXnbcZKQ1UB9+lrs9JA5EORVBQJZHQu3
U2gB9D3LJnssyeA1hhg6RT6/jEq2m+Vxcq9/QY7mHx88iwdUOBl6PuQ00CiBE2POmUwzxz1dbmWc
K8nRuSxkwItjJSHF+eJDBw5Uaauj/UUcedzIn0BT9GPE7JuCjQBjV1UbQO+2I8cl874pW/4T5kGV
YrrRGtwNX5Ljq630YB0BXuKRy3/kcMz9ONa9OHGGsbcxQFz3s1B1Osw1E7myw1l3JfDMcxSW9wWZ
NGgeK5RpAePqRwEYXKYnAagW13XkejKC1P88aBKtNIs0hPMqO9Cn5veS+JhNT1Kdc3Rx/XW9MATG
bQ0yyEfqFG5rMddyfF2nmGvhNRYvR/0ZtWR815QEojQpOBbliKUDbgMm6l4jIAgASIeSBeAV/ID0
HKkO8cRH4yHCUNEDr4TBcdVH41moStDX3aCPMA5NO7RYc6t7rxm4ZSGOkhyBAxdS1C4bB9mkZn7E
MZUIJrQpyC5wpwq6SQG+1q+8k11u8x4vGFiUuqgr5sWeYipWRaYXmoK3Vbubv1M4m+ZO2UoFdjha
kJ5g6iUdd/wpovUrPcll9bVp26yn26y18jCNd3V1E8tP101iXQToomURoK0Xe1bxlKsiEGUQJHos
+meoRMNrT+rmupT1r3aSQv/94qvFulAhrqKlqhrYjiCWF1l/5hlPIhjvgamaQI0MtB0HR90Lb3SG
/psK1HVhT9eaufWzdcd4Esd8msrouiwHr5E/YErP/7UlpX/M6DSy4SjxlhYqQw9pbAiWAk6Y/Rf3
chLOuBehlwdZytAElzH0uV8U79KtuOUelabEF49FVcWkl2VqyuWKiZVqFcY+6U61eaQbJzvidxgA
oTvc7xjyppWKK/LYDc9mTtusDZAj/UlpUl2NCafTsZudo9yESWeqs18IfW5bqeyFRuslUbYz2q01
x1uhjt0J7tLofC2NtoB2eco6vICI34pep4FvUr5NOjwoW7/SDW/Gs6XGAMQog7ywvrPG4ZDgL4Tl
15y8znUH+gFfnT6JSe4n0sdS/1k0qZ1nit1aMYA9Qc+sFHYaPAtz5qV9RlGIbLXaJprupJXICVSr
1r84vHxul6pRmL+WaTNIKiLDIckh59LY8K6YeXOFQtAkA93lrN/yGpi+kjuDVlZw4lcgrKUTNoYc
2S03CYADH6/7nVUrXZyP8Tv1NMRaWqHDHLT6Rm3MTQqyJaEFOnpaelPYc/KLdcNcyGOcEAmiLsga
qO4i7ku9i/ffOwxz9Vo1II5JlqibgBc5/3iNKoshvAD+uFzbslDZoB9zJPUjGX5ev8XLhVQa/xaS
mGuMDQuNehE2Mm3o4KX0MX2j/616EgKgDEjtnUJ3zPipzfpzfSGZuVCtazoC6BQkFf+MoFU/Ekw9
0Nmi/JbHgMS7UPrvF1FKTWUwmrXoiTSACgvFp94cXWsCxKSl767fKM3ILlwcJi4ty5QxHMlOB2M6
JmhHE/V7KwCWmZjYvfDSK9s8Rn09uRcbzgek3+eaODZBpANNFPzVJ8NsV1KI2grnQDwJzFuzTOK4
1RQqoa1dS/mcDTXPtlZrlqc7u+CQmSjvLj2ELo9ON7ya6lNcvXWBnwgSaouvYlG4U/Yn5zJkYAgZ
SP4w73yuEnGbdk1ZIrWe2sCbe2kXqZ1/XRfW260LGYx1tbliVmmCLM8IgJpg1+ipPo7ENoDUU91q
j9IjVvPuysZWO2BEYo+zfxFdccur4q+GgsWvYCwtyogI0Hq8LJUg9DK4ymbEfGnN4wVZtbGFGMbG
SkNpg5xeqAbEtqLN3RpxUjQBj6Fyp7RWlXIhi0mTUtSNao1CWYGIy59eJEwHhK4OgqpipznlZ36+
zjscY2dGKZamHCLQdfPziEp36knJJuMl07wvxdialvZGVYu4QjNRNLuqBk8vZ80eUXO4rpmc+2Pf
WhUqpaCNQN8lKl50IXRLhVd2W6+onD7R0TYWLlczuqBJaSPOehIsu4UafNLuf42Rttsa1N1PeuD2
IboTiicC/tK2Pl4/43qEWfwCJgWKJx3onXSBWkTetqN0z+ZBeNZtcGb66YY7xLeaTC/EMQ4lHWRt
tCKYmbwhH/KHBow0WNR+A0TgIdzGewz5Xz8fR1mOZAvLC5ZNqwEWKO0U93ZIAn/SJTceOGV1nhTG
eRhpUsYWrXdIxrYVDKcM3zqsE//dURjXgVrqCC5xNK0KrbATM91LIfEtnTM7zTsK4zQw4FY1PUUM
Qu35rqj6jTKAKzN7u36W9XatgVlE4Eet7M8kbTwPEekwcLI1nnpXeNO2wb63y635ZACvW8dEEe8h
t36yk0hG0zEykCphjReyCFBnfXaC5j7IeI3T9VrJ4mCMgpuWEPR45dNmZnuI3xIvNm3y3foCBNZv
Ft7i7Q8QddSCnXHGY1dPZwL+19It4CAcc9iFos+xTqQkhmH1JLiRSerWI3nsZN5UBL2ki1RqIYZx
8VVnSn2FxV1/Oq6SVp8phEZxGHb1JvJ5Cem6c1pIY1y90IhFHEcoiaqbaDtXxy2r4o3iNhcVpoJQ
YuOo5frxdFkCXCFd7qK3vLjFCNScmor5L4RMc4Nh/o3yqH5MDqN35In9zzTh9F0B5Ij/SWMsOghS
QL3SZlwqqj4m++064VEPrqvFSQRjzh0iWNrToem0+iQ1N0eY44JTe6Lf/FInTjIYnRCkcMpbE3kG
uh5ZQGySW7c1OhDV9GNsiptg+nr9K9HffE0eoxXZoKl5j7CFNKPdjCKKvQl4by1gM2XbqubSz3Cu
8IIJJdC7cdRojE4A4dd9iN3x1Zpc4Uf7c/TKx/kHFD+2B95M3mr2cVIOlg0lDzQ9w+wAEtKpflZn
5T4T5D/yGb8/nMV4RGMItbYtoO1G/ilTMFcSv5Y57xz/YsQnKYxHhEYodU1RUigYelm5tAs8ggnc
pWhVBFtqHCOmn/+KerCcJZSyYB40lHSNaPCMdC8Ot7F5ZxhYbLK8WP6hSo/X9XFVIIUtwOIKAtpF
EhfXcdjTpjMtjys3aH9igSrdczGEVguDFvb0FQ0oENi9PHdOHQGt2ETCY1flbGbxPdWV49Pu4hpP
0li1b/tY6zSqf+RHClrW9FsC9jIsScr4brSkzO0yrKaGC4H0+AvfKwbhlCQAzPYD1MP2kfWGfq0/
P2a7vKTtPdDdcDdcVz3JQiRjAEmWlYUQ4owF6Twgu9vj+DBqlZcmX82QQ6/OvVDGDsK+l4WQdmiD
n+lO9KbPdH23cbENd6QO5QIxrKulBYQb0MAaKruq2UsDqawCrl/ck03uY5x2I2z4Te/1OzyJYb2/
EKR6T++wbkrNyaZ2J1Uw8VrailJ+Y+IVfd3a1t9M1kkgYwaZKRqpEMHcKqmd7nMjM51M6CpHGwBj
DGaQeKcpse6Fo/GICYMXxYpT28gKdMWDqgIJTqw6gVgEuwrzv04stKEdhsG+EKpNMVbcF966Vv/+
tew2Z26OwjzJieSbluiC5gg2NCg/c4E47SzbVWC99ZWKtomsbU2z+572/VYL8eyTK46XWq1iossF
vGmUMTTzCDm4sK+uqxqxoRNhMdKnF8pNmIAStQadWuDp7uQbFeYGDnDK74B5WgtmS9lMpiM03WCW
EWS3nXSQpfBz3yqZc10xeDKYVCc1Cj2rZrxkkRtsAIq2rQ2OCa9LQJcQHEPI3NiVDgx6WtpYQ/O0
+UkBRUU7ln90hpME+gsW3yiC6587GpHT8ZW035Q8ca9f0urDS0a9/H9nYDLcIq2xp6XjFUmjcdw6
9afoQ3vT2tFHLHfugrcqt6N7buhas4KlVOb7kxScn8GARkTr07GzFD1rcogA06L6GXCEslfOKenf
Y4PXUh6jC2rZSz2hIVm5N97GXX1fPsVuezM/0llgrbLzzyGgr3jQITz9YFxhjknWWGuggaNB7Dl5
I9GX6+fiCWBdXxORXE2oAqIAXIspnImkfP8bGWhLnatg3gw99hWQzQca8OVSzR+FlGNHq6Hw9Hku
wAmLcpIsMF/SZjUl0c68jIKuUUwi2R3V90CtXVcImeXOGoHyIFdgufBBivMCnAQ36lw1dwCLH78o
IWBzU4pkaoCYZCv4f3eh1DYWNp33SllKFInRBD5XmdS2CizE6yLWQv3yPqneLERImpn+ArvEDsgm
CTH3gjZEEO6LSvbHzkDnlNg4/V85K5kdtszrEFN9Ju50aj6HuuxUabe5fq7VWL88GOM34jFL+5zA
W03IYTIv2uvO9ALw9q9B6ec3UYQVMJBGjU6q2jK6IA8h7wfw9IZxJGgyNtjTReCis0UVZZuz/P4p
8jKncuFD/SC2QeGhbrmDPtc9piwyvoQg2R/CDsl+hAEbX/QaRwWlE9AZam/2hhrk77w5qrV37vKu
GeeSosQNLiB8TkMCvC8w89rAzxDlOJ+UI4YdkiRxVfUJfU4L2x7N8GYTuhKAYD+1e8rc5xdguUTX
pfrPxG6otSxOx85HZqKS51iQx+nGJ1N7iJVP3PRgtfa3lME8J4YorHtwUdHqEejWGxtgLEnqYkHZ
a1zZNwDd/GSBzGdTbrh7Btcjg3z0uAsPoFrRbJEYj+ze10E0SfFljUf1HqOR2xRzb4FbcF7Z6z4c
wP94WphIJlnMhrQZ6i4nI8oiW3Wf3AA5zJ4eKN4SeAC3/I09mV7eRUgHqYFiYQMc71/GEguNpJkR
FpKf5UUPUonRjcmo7o2me5BHLXasvgGQb7ExAvIlbDGqOQrTDQjBMLdfpzdxAO6zQM1+BlPws6oL
DB6nlTsOBia4x3qjVZjACLKO4yHXL0lVdVCtAC1HZsHE1KxMuznHZ5HudayRQtnvDZRL8yPkPSip
3OvGRZ3CxR0txDEKqClFhQE+KHmMSqKLJNCdG9UWCw20Jqi0jF2J3asWXbPrYlfDz0IsE+GCSoma
SYev6rIfQrgxBOIB/+9QiptC/5lWqSOUXPVbK4bApH/fLBPytE4lcpJjPxb7qvWOYpJrd+Vk4ynv
5twVL6pb1+6VSZrrbCwr0kaSL2hC7opF5hd4CnjYGdmbQF4C3EHIqamuxh3VxLwlMjAVkB7nEV0z
gzANUjQrMMZ+CGrDJVbgY+BOtVNBCP5MTX9LY30yxjHGOqqQosgfJqdFFzBzDG+6R4rkx17gqpwe
02pJUD6djnXGc5ta4OVCjlmKoOEyI0CBi1g7GAAnouAdXE6NU1pi5wZxv0FVaAKqs+ZGET8YrbrN
xQ9hDMYKesyolIEEKPQdjfCzGxm2ZIeAjo2LB2vzHuiD1U+LB6RlScYKypmm5LU60g5bX37oKxA0
/jDbwY5jXlK4GmgXcpgMIgQLRScbCLRj+KybuSthvQ0t+eumvzryJWuqpUAS+PlYPEw1rcpRM2H7
FHdvyTjDDwHrb1cNA0MY15UodRZjFElsjt2IbBCge4/TC+BvM4DRBptoF33M79oP7QavV15atKoi
C6GMowl6uasFjO/5SqTgxZpZAMUGzg7Hha567oUUxsOMUtsTkRZn9Dn8LICVMhY2yXNGlNhWBfFj
rOq8dYN19ThdJpNag+ZgHCpgyvkptqRsJbwpajA6mP0jR0FWfefiZGzcNkDSK9IeHiB9Oyfadrdk
ByoHMKWA+xIVANQkbwxwvr++Y5SWKsSF317IZkzAFIqqE3IojLClObSyLTZS6VGpzS7dE+Lw4NR4
h2XcdhGkBQGhJFgHAkDwZe343IrYAOpabB6jKDe54PBMOarD+ZDsmApJG7FUdNSMEOKfAKC8bwdz
bwy8nfFLCgOaQZ8uk21zzNkQzlMKQxiczrOwxBrtDZCO7maUlVNQFOuFN3Lh1XiHYxz0kKsEKJv4
gthX/Gm8RTfdc/EMhLVN+SWKXLr0gyGVLUdl6R+9ojbHhZNFMh0pltWDhETyK5EiChNbyGM7irHJ
leROB/qyJLyp8Exq3KYf3bJ9uS5/NUDo2I8FR+gKKGU6h4ZW0sU1cDd39lzqDomlxh6qcquDu/a6
sNULXghjLhiDrcaUAwUTKWPjKqAUCq27WdXd61LWw8RCDOO6ExBNC6YEgKELYjJuI2n9RBgItkTg
oZnsJESepVqaDThRDY7SeQpto4/cTPx6/USrUkwZXKAWEG4xRnQeiwCmOKaxlsDSMaSoPWeC3ya8
oLB+a6aG/1gSRdtkhATtFOt6F9PVg/Pg+o7222pCfZLFNipagPZPUoYD/XdZ62+5hSym1Rckut6m
CrQh/wboVV/6aIZ+BwRvurylJ5vYpeQdMqhXsanZg2TKoz0JLnj4amRf/ApG9cU87FWi41cIW3OT
bOet4YEeBtietAdCoxHHr6yrzO+vqTM20HemaZgNvWHjqRC9Pn4biH9dK9cfnJZsoBut014PIyMN
Yi0yZ+Bc/cJHW/CrK04IsnXuVNXxbXDhLBcSmfwo61vZaCSKrNUKgMqeN6SdnWmyErfSQ8UOowhQ
3Z0B4JtKc+NGtDknXr3VhXz67xfOGtWkwkopkSalYajBGLwJ9hSYqvgIcCq3xk6c+KrweALWXzAL
qUz2NLdqqwsx2nrhId8lN9F+WfvgauqqbS6kMTlUCRrhNgAJrp91MBPdqyLV1eaD3H+KpQ9j29la
vI2UbGM+ci6Xqsu1j8skUHE2SMgOobK/1EmSUVcirnI7YxRblJ134MLxJDIurxLSUp1XFfgoka/A
9A+yRwTRBECTLfBZXoAj1sRKRE3F297oN631o8ZOWZD2wGhubZ169xxdMh4a3VqEX8pktKeKhLaL
KNwefXP2O0FFYrr5BmBoY0sxxehaWdp7vFnfVamSjiQOpNOqzhaj5p4Y/zyf6umtKpTcGcPxA/K6
Q8id0VqzShV5mQqkRjwMWRjDOZuAmUNCyZ8U8c20wsc6Ri6TdGHLsf81J74QxCIXmjJYGrIAZcGC
eEH7LAs8quZVU19KYIKVjL0pY0gggTqYFiQToEQiW2oBKgGcEA8LdzXoY1oD2No65QVm5zakaCJF
ZcGh/XeY/tXVaQ3pC8hHKU0zqxL4p2Gcj7GOWQpNtUstfVaNELMTTTDfaZn2ChCgfq/N2hdDS+9j
zXiRh2Av18lTnml7IRm3I0zNLqbqsWsbfwCbwUORV98EUbdsuYz9JulTpyOhzPnqq3EOGKAqKsEY
tgWR9rnXF3sM5WGwDB+F1rszwAYVG3nXeobgvW+CYfX5s5DI1sgKInZonLc6WAmDu+aLDiid9sbw
ol3/czikXuALvC7pmtdfSmQUz1SzzoyNEhxVdM11wQ7xni167vnk8xvNsEXf9UUrYRUBaOcHFMHc
DJSi2GI/UMxBdBD+YPpweTwmVcFut5BDHtIv5UcBCJCw9XPl9XoAW3uPL2UwyckcdmOMGitwTSsU
NsfJyS1weAKQU5nB8itxTrRquktxTC5iBoPcpnC8vqLv6gPd8jTdrAM9zLTjLweuuVhD10FhJmOE
Hgta5x8M/wwudhyA0xgObpJQcuRsM0u9c/0K1xzsUgyTAgxDayTYD4alqah9Y6532ISAd+AYNP0r
51EYMECShUo34BHxqGKkSIPZ5S1AljBx0AueMMdgWe2GR4so2H9RemwtBUnn4P+ae9ePt/LNziUz
nkRNTH1uQb33B++eyy92JorFwRN7FFLLrs42CZlcDPhiGqDdjgpv5uwyzp+LYf3GHFdtVEwgAqvi
3dSroU360ZOJhvyCV0W8NLBzWYzX0MayA+KlmG2CkfhCLtqxUG2D5lPYRC7Kbxwt4UljXAZ4NAQh
RTzz61BzjPCzEnlK9r0QK8eYOQ0Ynl4cEZMW74qkiDOlHSu0+6vf3rer3GJnbvlp76WRnV8j4zhm
Sc+ytEWLDobgGBYAb82Xv9Nzhck54QkTAdW0FT3/E3TV8+MwrkloU3mIy8j6pzcc7ee7bEdxM9/R
FLiMkueyGM9hWW1bAg7C8sup+pSrxg7ZU2QrAfL3IdD8SgFW7yh+BMGAg4aa3wfm01/eLONBTKTb
s6JAU351wv/TaamGX/GTLLliRYQBAQbcLvGO7EvhY+irLYZCKC5p4ZrTdzBZcvEZOTfMJolkyIYs
AjXy8a2rHf53Ptrl/4OX7tnXVBl/MpVDHpcDZP2qQtF39S/N4eM8ryT257IYb5JLUVYL5J9z/T+8
4c+lMalIMFk6CZLAuowzfPtb1RIEUXDUKZqssakBVpcHLRt+2x/AUJ1lfYK3WbfqvRbiGBNEzqEF
eqBYvmLEQHZTvneWxQs0619rIYSxsmqoBWlq4PtHv94ZN2QnibVTe7IPIFQ3daKsdTh2fblxjy92
kshu3MtGoMZ5/I8uaod5K90p+3chq/MkMRFbA//DPJR5vMEu5AGDy6+UKE0+ZFysrJUW6vmZGPtS
AQo6drJuAsqi8waUVt3GLqXHZAMgBmWfe0H2Iev/iOQcXAbLy2SMLW1FzLPJCD9FvJ9A7qkdALnt
5fFe2VPIbV7XlqcuJmNuZW9GoTrGFvYw8aTxY0CSgDW5w65F64jbPNhylIVjcuzmYDV0SdHJpXV0
khEKgr2db8EIjV1FGvZ4jnI1lVzoJhPNCVYwpxZZ3sZoqtEu+vxHreiF3UUzr73IvUkmmKsEbyis
tZoIb5Q28AgicPjllN/RhqBmfBHgFgdjfAnJwwxvNHw3a/sLawVQMppNJzMapymBmqPacbKlOzOU
aI+P9kQN4Jp8xs3IdV2LfQDXSYn9wl/EfsazRKs9IiaL5viP3h+nA7N7VkbckQG8afR66Rzd/6Lr
u3IljtawO4VJrLcgNtVMwMnoIMEInamyCydvQfaZ7FSgfdqxZ8U24QECryfTi0MybicQJ33smmQl
+HHbfyuFjDNPw7ZAAAQc4TWJQEv1FWy3Wxr+hmMakbmxzU9BV18li8Mxrsay5t4IpS7biO2XsW3c
FBvsZm03NXbb57frfmb1bbeQxTwUsrHLMkFJs82gfNISyzMbUC91N3X55bocntVbjINRhNlqs6LI
NvKI1Smh6zfAjnwTGkNyGiJtZTl9GBXjsS4H4opdgzJY2D6TqPyDSt/552TcTzsOo1C1eM1aoT05
w0voVA5xDU8oQRbTUmJvjkXyjITxQGmTBFUUQ1fFeCd3uZ2XiS0btXv9gnkfkvEzc5OlkhJEQHAg
qQQA3aSzi7n+ICUY1RcG078ubV1FkQ3KoCsVLXZKKxDiqAkjlfgZ9ugDoPKBOXsoclRygFEbvlwX
Ri/o0oWehDGqUzQy6IQkHK1oIz8yezuWTduQwYcGxODp0co4hdL1kHGSx2jIaBmR1Cqy4CfmJB1E
acBuD0nnbSr238ZaFO1ULbAHUYQtkPItwhtmXI/8J/GMvoygVpwIQQHprEcm3v/TI+N3rFbmzKlJ
nCQyuqNDXmQa0FBFdqYj8XUgbugaH/aBDLTMgW3hFMam5s7Brif6vwWzzRZSgcEvL3IExxwQJMrj
ID1eVx2eACYR1qcib0X6JCtEDLBHIHueflyX8C+h6HQGJhSFSoqqaZr90Wt9PZk4yWKS3mjU8gEE
AL9CEU2dClTU/0mduK++db91EsaEIcEUKrC24mBJ+iNURltVJLtPB4dzfxx11+jPWNTFgP8RJgMp
LF+/pQMbZy3h2oA/5qXyPJ1g3Emli3XYKEm0Kdto2rYFQBOHtuEl1DwpjBPpjCwck0YC09Fc22n/
Igcc6JTjAM0Vt6gxfqLQUcsHQH24Efox2nRYJgIDsl+G3zHHodmamMV2Hk13I4leo0S4S8TqXoyK
bVhPjmZlHzA/9RSZ09bSx3tiTYfQSG9qtfaNEuy38IGxU5F42zTxx3K2vqrJqNh9Wb4G0/DJjDOn
6Mdvqpx9D/sGY90S+KJz8n0mIKMYjO/YjrFnYm7bdnKtrnXJFG8Sud1Oue61uI9IrQH0ja54nc47
8IhjKam5kTVtT2odj7nRwIA2hnay3m+LMrczqboby97RtC9mLDpayKU6Wi1JnTwgOxg1JIYc5CmK
AXT84j+WpDgKzw5GlWU7myPmfv9J0P/rostKa/PMu7OLNfIw91bTwsD+NJ5wHIfOeEQMzwjpjE10
7Bf4QnkvqG9NzMk//iWd/O2c2NmnphQzeRIRsnrMe5k/QAO0E34AImaXAcWF6wrXjRlEshjMw3ze
8YoXPop0fTVJamoBk0D2YgAGxjwcv3/5SicRjLdVq7QBmjoO1HjJHV1hlV7bm8iRv4FryK6fpz/Y
m6NqcRLI+N1cboClJSP2gqKRMhjqIxgM8R7G480zCJYC30NiyD0m43yDaQQp1Yxj/nqdLiuJ+Z6P
ILieyp0OyXjhFnmjEQUy8ZP8O5re9XM13jW11xl+RW6NF04oW/ciJ2mMR24zQgaLIHH8g6f3uhc5
yWJyNqszhNY0Z+IDTq116x2oQiIvdC0H4mV/vuW/Y1aYiM80hh0Mt2pDm0IdpYzJcDB8DzLi2tik
buFId3RPD7sgzafj/4BwXkl43af8Pi47LN7GhhrpJiywDe5S/XORPVsdh/SeJ4JxWzIB00aDCU4/
bz4IJLfHGCPp5ieOjqyncKeD0O+6cCWJNZs6GeGN5U25Uz2yoxu41oYOaQkYEb0uTeFJY7xKEwxl
CJ2kTUdtZ0ax6YRF6QlDCUblBjM1ejm6eS4DCVLFNFU7G15mWK9VDEiPMC2fC6HYh4EqOnoMRG4R
VRevrJVnC3UfW5LASqAFsWVnovocy/pjOgveGE6oNQf1i2hUXqPnNwZa+5ow7zR5bt2okAf3+hE5
rplFIQn6YkrKsiS+pAsO6OYcOeZM160/P09fjHFZclMRYulwlHkp30WR/DRV0r6erNvQ0B21tPZd
nvOaxRzrlhm/1VekBFhX/T9PsnST71mG5blldlxCLeZMSRLkJL+S8H/GfH+9OTHmy29Q00u7TF5P
l8q4r8goglg8vmRG3ZNyHahkKMcUt1M1+3+lIOyQRDNgJdIMMMyqgixTlb8LI8dvcDSQ5RE3m6wQ
Cx2uScIQtjiNtgj8netn+Jca5O/rOtr5wmtMVdvUgB/JNl1Wolc7l+J+lAXskqSPGom/dXX5Kczo
fklb2rOS1P6UaZvQHHwpSH+SnNfK4h2ZcWJmp5qREsNVlkKLgXpQc6I7zjkyJ5iy8xKTBeydliZE
/28p+el6mVyon80A7NtQ/z9NkVem3M9iKTs9AVwy4JULo+VXTWvH3QdBeyPNi6F9ELC+qX0jaWCb
8uNfXinjVfQ5zxJ9rONNkYd2X+t2rM6eOUU7FZzEYKDLmttsjm1TvUkqnsrwsgeFSY6avgd51YDa
xbQxN0g5n+fa+z/arqwpjp1Z/qKO6H157XVmAIONMdgvHcbnuHf1ot5//U0NtmmL8YiD7/dMBDVS
S6lSKSuT5Z0QjdIgXPZtIdemq4eNBXKgqATLBnYGbTQObaplIFopKVXUKdY16fPvcVp1ntEohStr
6ntdmb8Iplpw8PK8irhJJLt22jxiJF9mZyJZLrPPdaI+As9IUAsQLSeeUqE7jZbJ6Y+n5f4mAUHG
ipRX5GF/qBX+2io8ocLW9bpMJsBpAQcBmLt7XeraMvWM/PO8szy0fPtLZnsdeRTL6wkODZ2DHaWc
5qVPUVOh9TsT7wUNc/lI3KEUnPiCTFBn8LdB20JZ0opmGlxZoLTQyoEZQ++gFgkUCkCUr6HrsiQr
egeAm6HwXODJ2lBEGCpahVzqIhsZLv/msdTw359aRbPGoYtk1mi+N4gUVlDdj4t3VbeX1Ie/3Fcc
igyzDJFRC9eeJSL7eb/uTH8+PHVYSW+Qc/wNpPmmg2zulcxYsA4UR92ZTPbPMWAtkUezcbtqanB+
bIL544vhTl+mWQdGXdiouTujkmd+zKz352P8oVr9a/sa7NTdLO1yVRI0dOFCfLQ6euKAJ4rPfMrf
Wml9DsaW5yZYAQLxUi+468QybDlo7L9C/kewi4wXmNCC9g1HRDxBP5m1SbGfhsN4wcwDlavFhSzb
8Ekwi4J9ZXAAEY8GrsGNiaUOBvhe84mcu6CsgsVQ+7S/f8UTjSAb4qvknbLIpTQiyXxDaUE0Og41
Ck3O4yoHzL6pF00UjYONCiYtsLI8juy/Y5RotXDwUYEOa8PCAt+qW1044ex6MonOYtGn4pIN2F2V
1oTj/3+QuPK1ZMC7NuIBKg71qxmPJ3jPYOpQyeUEO7F0AQ9KlEn9ofD6a0/z1eRm1tu00lQS6e9H
3Oyht5VF6GQf0FQLt8Dbv6z78LVkOMnQbGgBIYuMDV38KxkXazb75/ezYFXwxeS56y2YV9VZtCQd
mo+uskL0GiScNg4xjB7SeXBaJNGE91VyM0RVZN7aroJO5DQQqncJygcmO2o2wGvSVElSEweXRg9T
l7lNL7tmD9Gqb30GWe4pHOCWZnzSa9sziauklnd+QoXD5SAkNuDz26U4yxiEaKD4Fl4MD7/4KOX1
15PLQcjEHsAcVspmhu8tLN/8cSf9qz95jgz+2x4Qn7cAByK5pKamHON9g6qSa5uF2yxC5zM2QWdu
LCYHIqYkSZmVYUigq7Faq9p6MCODG2LhLd9a3W+Cdh/b7iuIjoK7Em8X2Ge0UNYEOeNPczL1yxwy
czJYzAW66jHFU9K8oiQkyk1468AkX5pB6RB5HNyn2qhE3RFXijkS5yZH2YYzM2xxyUmZmknVdjOJ
zGyCiJ8amEv8AcakASzTd4MpUxcvxZepGd9oE1445dZPnfoim213yEcXdpW7cfxnyWLB8SHAIt6F
rgJNqlwoAE+D+EnWGm7R7ASbU3BAWRwWzZmFBnCCed7kgHDV+4tOlOdnJouDoqRPnKx2crzAJB8N
8m+lC+5qotKlxUFNPve2UxI5Dq0UJEQmLP+kg65ZR90F8a1ABG48G15r1F4ijPHxv8iPLA5tqIQu
QEgBvi0bE21+Dnbqbq4KsFXj0IY1gEfl9ENWVo+TMZVeQ8AhUOLH84uR/cMzu5DnxFuDsla2hKpQ
HpePemcdqpgecmJ/Tjo0RysWem3s784itf75uIJtZnP3IPiROlW/Al+Bde5qhXmVic5AwSFscwDT
WpI0VwuWiXnF6MaoPDEENaB1oEH26+YV0C0aFPtFm2O/mVZ5XFgZc1h+qM85SDGgPgc5budaDeML
cSFfVBDiifFZNjdLUyJ//3lelKU3h0YIN/fpfRFNUAytxtcEFs0vhywGlZaRGMdtuCEOyagiah60
JMSXsJPTC8qjDMUDeFfzayZJFC01KkBZB1OYsf1u9J/fsCg1E9paoFWiWZ/bfS1N4mydQU1NZPBw
CjRVUEFH8ckaw3MEvsZAdJxlNI+zaO7o1ymtbxJ52lWrLAhz+ijfxOG2V2bWszEwDuO27YoJuYpf
hk+/jeiybJn4MjoEIn5f9VZWVythVW0aSNemN10lBcS/628U6jBQa0kPjq92gs19Mj3bxORAGcpT
tB1SxJTGB7Wb3KHI4LpYuXC8FEQ6PZWbUNyiKGbarhnsYNhp3eyfzKmPHriszUV0vTu5xJ+D8U/8
vYQ2X7hHsmf20nUyx+tT3T+/yE8f2JsY3NpoCskeCbvwPxNPtF3lsQmMXsc6EY2KQ2JDSWXaVoho
wxu6IYq35KIeaVEIDnrnpjczuTCraG6k6zorLnpZkOiIIrC/b8Bdy1drWiWsg3nRwGRZPHMKz3+Z
k+Cw+TAcoEKWcl7UHqU0277JZ2s/WLUnOW8qc26icPkaOlvNYZyRd8/dw7BG6/o5Ne/PD+SEHhgK
t5sYHCRIdaYZbY3rJ3t9Wfe5X3n0M7zCzbs5hGdUWPpFJGU76jO5d1yME7/PXU20Jk6/yhiaDcld
x7FsXtPNidMuHkq0EsMG+es8wZCNmNnXYR3uJzWp3TnFBPda3bh9ZcguVKcFd4nT2PH8A/heILoS
edBmNJH9yPQT6MxnCoTmX+XwdHKFbqJxG7sqGkmPU7TkLe/NSF6hvZaDTwZS3uDZruyvV1kovPqz
//kif9zE5La2bg1F3/ZFjATuY+48StV1aVwq7UNT3sXt5Fq9fZDad1r59fwKO531bOJy+90cdXMi
GYp8xRLU39sm6PwRzY+S7daR48XtvulCdnEthAJpJ3fpJjKHA7GUJROpJPSnZ0x6ZN/0IOaK5KJP
GCVgB22icFgAfdHcdFhf+BKNFopWrLoYJ8cKhAPq0KELkrvRcyDU2RYe8URvY6fvWJv4HEpUU0y6
dcRB9LOAxPqNWfPja7rET57mm2AcXChNN8zK2uN5GN3Pbkrlb+NU36VtE9pdJdiTos/HZQ6ZMsuo
sKDhSrKoK5daVNvQ6dISAZb/YetbyFRlSzPRs/37cSFpcCjJKmz9pwxsvfhB0rsSkyxPT99zKG5I
nTnWSidXcTiP2sGc76Df4RVThI3pC3bdaYR5jsTlQrrdJUvKNDTkQ7ZbEo/OwPbUn9/Dz9hTnEC7
y0Jw2ARRGYa8xJhfUfki+0Szok2sDm8vHfocD/GnEi9MlleN0KR6XW3qNKo9R+SQ1MxQoklq+j/4
eHyBfammlsAvHZ1creYOy50lv8/WKC+EfR6iMXGI2dmGYfUE364LyZ5UYRXkoY0Xs7YKe6H3yB/w
43kGOZRc10KXmhjLv0cOsATEB9VGCtbIiWo/Qf17J1gjp7f1czwOL9UGeVOeog/evKNB04PyoeAk
sJQ7RvqAlgYEnG/FMMnW+7mVyaEk6RwL/X09+u4s5R2drEtLG9cwLjTc80m8U1fjY+kkxnVZqgLS
m2DPmxy8ODFkZOsEZ/2YVB6RuqBSHkonj1YqlMYULRwOXuD34OitjYWTXjaQxmSyCU8sY3EXvGhU
HL4AR/NRltoqUmDzYc2zP5mVvxiVW4o0mU+uFxOydbizWnCd4NYLapZaNfQGsnkHengXNo3MVnBh
OL0HNjG41dEZszRKFLg1HOyISQj81OwY4a0s8io7fa3bRONWhCIbtb1Yo4WH+NE3IXzrtdHo+DBS
ejDD8pCFpbDVnUHGi+W/CcmtjIGWVrUqhoUmECMkqqfB5uFCd8fA8FaoA/1LouxRsM9PngWbkNwK
kcpZKyRWA2LerLTAQ5N2xTTnu0PhJ/4kzG9Px4Pwmi2riurwzedrvBLFhiAmvmF/aVf3JEzD5HJm
cqnGpz4S2kSJ4nG4ORNlMug6M1UUZvKJYNlNF8yBfcGYFIYqanY9ueNMGIxDAx3FEf45uW0aqYCR
JMjVI2zbZ7/7bN71PoRpdzlsfTuzces95las53ESVTaB2URsrtOWXY8ZlY6oYkfLu5+oMl2LUeUP
G/F5kNzRtzg9zduUJRA/FC+e2jaflDxEL+Zs0b/cFM/BuC+oQ3exdUgBQ8Rh1bxMIxQPvAZxp7Xa
SeNyJUErrmzq/Zs2xnNYDtBg7JTZmQXZif+/R5HN1+OgrW/Rb9DCOP4YjfEdIbC7Y42wr7kenL4M
baJx0DZBP0EeKyxSVKzQzBghA3xgPTd6wIj5aJla9vrxcjL1IK++6bl5E51DuZQ0w2B1sh2inT+e
bzJ6K/h0p2H0+dNxmNY189ziCHdAImEUql8duGMA9f7lFXRc0Ybg35gbs2mNPn7jYjl91P4aHv+s
XE/DPLRWlkdyMh2oUt+PahHKhljYRjCP/IvyYEBr0uoxj3iJZBbX9r+/XiKhLhMQ742nw/PQOGCx
c71T82UDLDDper2Ujmh8HLIo41CWVodtQINROhghXFfRLVjTYPBlH1RqcTlacDrwj8ejOie9aeVV
VI91NC0wKa86fy5UHyq+H/9uF/DvyGomQ816xFweFYCN72qw7tS9EdXG99cpAIvWJYcqs12rZd1q
SKHrEr0v+uzPKEHkvXInGNnpM/15lXAAsnRK3GU2RiZHZmTSUIMP+lMObVHY5YpyCAYXZw4gi4MT
OiR6Wa09a83t9swnfAjbvboTegCz5XYmDv90nK5x3UFXmkTlA7kEyYl5WiaB483gcD0w+cJXvDUJ
ppJ/AmyroZtnGVP5llPu2NR4boR8jiKNct8rOOXQ48kqD3XixgE9sKOnPiTwHco/SbC7xOvuEjrR
q153BYvU5hCmz42xUBPYILJWDeppj8ldfp366O9nJ54Zyjt7vhRW/wTJGf+m3McYOVVwPmzq1q9m
qJyu5T4fsDabg00q6DQlKZWajfGKTS2NEpjD1Z75D1MDBKnRt/Z967arkF8uOgdtLo3JtAZaiwNu
0eqVfnCov17MNVp4673qD8ZerIYm+poc5CiV00CHFsu3li4tq3ITu3RpLGT/CQ4KmwMcOqq9LQ3H
7Oy3l/lXK9iIoICDHEuRB2iVAEozaCst015vhG85giXJP6WoM/rIkwwFpTcQsEWx2N83C9Iy6hUO
Cj8Au2Fi9OvOvtQOKJWpO1F6KVqEDocya9FQlbBjfTisYYIyAZqAQSB+Mq0RpSzHwsYZTOMvtDbs
t9Q4xtqwJXlwFanSvMlpQ8fpLh3FMH2HtGFuw68nWS8qMrlGL1+gv/earua7RFv/Wef509jYsNYo
Z7dZ6ZcWT31uSsaP0DOAgRasLVcr8UEpv0aTqbCLTbC0HS4HSnCpKmSCyXprp+DJpW3pzKNWxzWD
t6lNdcdoB6ZgZJjXJL/viEgI4uR9cROA26wVpTQFUyOL2mX4R3bq2e37MlQHG0Irdv3NkmRGa7Df
n09KTiYJm6jcju3SZJ6LBbdUeG3cpTElbqNpkVIk7xpt8Br4dCqm1nrNCu3l85FPr/dfoRVZ/n13
Va0iJWpyFM4F4UC/rIIUhWiGTYt++Yr9dXLJbOJxuxl6c0kDkb2njn846F5kVzTU4U0P8ncUe/Pn
vxwft58TEzoiqsMe2B+UUA/QCxgtIfTaXWZ6JVIYOE2j3YyOSxCmOrZ7pcIRNhwY+1K/Kx8YXdjB
7eAXXfh4LRb6mpzfGYrMbUWz6QuqsZI73LG/z/5AwftOgt6Fe/sHdYCUHxyj7v9ybrlUoVTRgKZ1
WDtMzXNT/kPuhclVRKowR77NC7TczC6XIPTTCovxFEK+2af0Bhb1t9qOyWzCCjLSP/cu+aRCHaZ8
D1dPkrhixtvpV8RNfC5h6G1Nm6YRX5flu/9NF4n9q5dDtWwLTqGgwPE9C0bxs/buzLeriW7ZuPWI
OqD0rrhEE7lQnC5Xw4bhZzhuZilBQkj7HxUk4xKzF7CeWfeVJaSTN9lNOG4ijUkelMRBOPXKci0X
7AgYvhzZERZayI7siDQQ6had/n42zDwcGz7dBt9GACzVKJXe9P1Os10cGAwpFkzwNJnbG5WWkDwz
8HhitVlxZaZF57YoiBNNcoc5iwOHrPdjDbZLSdKIlLklAPbTm2XzA7hPmsil3KNigIe+o9Qv8df9
scc82WEJlSG7KDk23o5gQm24tS+u1J08Sjc/gPvIkmVB1iJDR+8kxV6rOpfmdJvVta8puj+TxiWq
oM38VD4P02fYjMGACwRI7hQd0dCv1IslhYn9UCGXJ3OQLg8CzDt1fmmqYqumbMDOjM/YUH/s5mVI
sii+SjIY7qJUngBklUPxD8PYUqgKefKE3kbkkF2e9VW32llixoblnhWa8HRrfmQEkNcY35xcudt4
3MrF28SirQNy+1H9ng63pfGl61Uvdw6kOEA0zp1V6lrzR8G8nsryt1G55dpMZtLJKiDhDTeKU2fl
Nha3Mg0znrKhAQOyLX09SnbUgt1U5ankkvXXqH4yXLzttrkNymWWcrHMEHADYzE28P3ynQReWFH7
56fxZJFkG4XbAzStf1w2J892Av0wwyUJ4eoAvH4f40wOZGcg17Ibv4kMj143kejt89Q2fP4JJp9R
TnTSqUpTEklJ5TrDu8zM3PEv14spc3nkQvNEy8u33UDP73lT5nLIdlpNZ80ALE9rc6tR+BqZNtEE
cklk3bZtl8qQt8k0yLHHA0TMoI9uCjgLJ8/87XficKVfaAwNFFv6/fL2d+6Ttr6NyCELLlbtLMca
TgS0fdpS0IR1hIMP6OkZXiX74sfGU4nGNiKHKkbVpKONd/HIqhy3mOxrU4Fk4bAEtmo8nt96olAc
qAxk7smIRprQkGtfLqOSOF7W3aXWJDjZT6Yx20FxSELAARm6vn7qgfpvaeh5pDR5I8ApqVcTKjFS
2Mjgr+rXiSEUr2ebh890N6M5Hkeb8o5pG6NKIJyGPIXss4uf1LzOfZVGv2BAx7ndRBsbaSxmJcZ7
8JcpqD40t1bioq8SNInvSlCHjTf07iAqKpxsytiOkQOQsi3mOtehkHBsRWLsUej8UA/vU35e3zjR
evWKVqTzJ6p53P+boSaEtCbtgZAvOI9iVwB2rJz7iByWGMaaaV2sVhFp2+Hftu77yNGyIihyGunL
SD1TrYbd0I6jn6vHFuyu9ubWUt11dS5WY/aNsb4YpSlAJ6HtOqsWyui8dfvMEcrACND8aOKymRe9
1yuCWg60Ij3LzXYluep3Ldgq6ORd2It16amFCGtFi5zDoamvaQ/PVujRv8XlQzRCDoogo9M3C6uY
ri1yfxhtTCFrlV5HfwDHH4PshBRDwZl11LvaTCr8f9V5tac8UtZ3q7O6DYXRhajgIMhuzCM1YROl
jItmNC0kbhZqjpBN/txVS+uVyMY1Oh96bbxy4gxsJ/1DrNvf40nZrXKztzryriTVjdO2l43afKNx
kwYTtQJNLf0u16mb4h4nQulT15/Nnuebh+gK0yHFpvkPujhFilncVXCT8ZwP8eW8wAk93XXeBCM1
y22Fj0aCNcBLhOp6q8eFjttXlnowvPOrQLUDaFLdsdIezF3+HnCOfSibryOtY6mXOT2q6TT7JzUd
vFO9XU1nO71ckjRUM8ieMtCttK5V6rhZW/l/daCrHKblvQ577hEH+hgfsurbGj9QejXXwpqh6Etx
WVE5QFW+X3AA0ux+XKk7w2S5UG/7Kof6eOIaJVw7i6CNP8waqIr9HBjqFJwfqiilUDl8GkrDmZfS
gVgua6t7+nR/Zce4/XQcPKWajtJQnUJQjH7Sp9s+/iQYjeCQ5/U74RMLi84eeqHMAJxZG5UWk9yQ
/RKbrnMh7nSwRYwJ0XbnLl6KusC1oUa7WFUXft0uvt5eTT3YzuVlIWPX98LESTBKXspTokbV0e5H
ze563j8xWllXSB0exKn0ydr25rPxyp6GbsdTDPUCEKPYO6Y23+R+7Md4p/XWgLUYg/IZ/ztjAUUi
Fh9bEWfSC17wU0U+sDQJludQr56Mo9Qzx/F7P6B7rYe3ca+h5ejv1pDG4Yu6OlVRsldbZycjT2D2
Eh8S9y/5RNvp5eCmVZxxVTuDRMt7UD5rV/eyIEaRDirFTExIbKykimaVA56BqGtT9hqJ7C9F6Y6Z
C/fm2XHtd9g4h/QGIivo0wdv3/ThBoQOPTtBUVgvPSOw0T6vQaxHvMoEtyheCbRTrSWxdAgqyvka
THPj0jH1bfPjNIiasgUpmcah0DT/LCD8UC3TlgyqZeWFFam+Zd6Lh8am89wi5q5tbde0qj2x/SqF
uXqTOlCPSUUN0qL542CoJ7HSZw2KL86qePKCPktnLxUXZS8yCxYdGbymZ0EklPCfGhH+62OIYFC8
nqeMRmUyFZi5Zrlf9TIsBgj+xFeG0JVYsCZ4OU/ajKTJc6iLlHsoYDDOW+FZuMrj2NAvlx3Vo/Mo
I4BwXsIz0RNVzWZ2vS4/V6iW2UKB9dMXM0OFGgCEnR2eUd7ba6GREnucBkswrW6qulPpspE5Hqxe
Cs1j6z3z0Y1zSB6Ka1Er0OlF/xyfzfgmJyztUYaFNQ6NYbzrTTRRP7bG7vwk/qFA/hyDg2oTn6xe
aZZE5b7fV+uB1XJ/mQpKfjcKzobTy/E5HofUcVdZKuxskqioVVfLP3Y2algj3uyp7J8f2mmEfo7E
IbTU9EtfNQlIfd30SZdzD6qH7mgaXmG/T6d5fz7aH7b0czg28M3HylNagtnzUw7zSVwBl0aWwIvZ
rH8oijxH4wCYKGRSrQa7mmVp2U4e8F5deHqGJpmfWZpCBGZmf3jceA7KgXBlp7SiNoWbGXknlVaY
TI6nWfeAGE+OlSv0cAUGBPzs5uP5uRXtAw6XSUGqDn2TsLisaURL3den1rPHVbBgRHuB55LDt7ST
nBGI8hZKpmBQPJc8iwe5iRM8aZRm4eu6dEen6tOkxKJ1yTbUy5Pz10fjqeRJGpdVX4DDIVPjK9gx
3zJLwT4YTclLbSv1c8e4brTpA8ydAlMn/kILy61b86At6hrmQEDR5f70QfH8izjIaeolL+DDxGpr
rJqHRneWrHXB5E+jJyYR/6FW/xyPzdBmZ5ZdY2dTjs/6U0GmgoJg6SreK1VkTtcOn+NxwBM3Q50M
LSpIR8ppC0iVPNq+VipBNJsc7lStrrbdgruTs7Ojed9GVjAfFAhDsQxTVBkRoDevV1asltXaDipV
VbPcFSqdgnrtBxfdc19ju1AFJ7wIU3nBMp2UKhkZs4J9OdZZ9dR2yDqrRLck0XbkMKZXJc2gDkoi
aveNKsDU7ovTLaIBCT4WTzRf83KIixGlTDagZ8PiVy5EUTTumW+mEOef1l460uePxIUi0tF3FCy+
vVN3OhEkE4LVwcuUxRrN9HJFvmJBtaYmyWVZNxdLsl46iSmYScHnekEm1+M172rsMWkOR9CPc+gz
Vw/njx0RcPDc8RnqdWSosPxWvR/d0rF3eDrylRV6HOXsr5VeunMPY7tujAxLv+2d2s/7Ah0ts2Bi
RRuB55XTdIVvWILh/nyOYHdptmrET+3CWBygjGY56yqzCx9bH1TyCwZfKGe9TumF5SlnTieb/X2D
zfHarJ3OPLXNWfd7Yz+ptyS/6pfHOl7d859TcBDyVPKm0YfGLlDu7tCR3XUXhf79fABR/vBCpGcm
46IwoQyWPywoeswu89Ts3OYVJSXBcHgWudIqdZlPCGYXdSAPYEjpAkrQ8cZ25uPwntwO3p3sfES+
l0CEzZWKpfUVSr9mk3Zfd+VOIda/WTZc9VCTcmu7uR1N5UJd6vtB6z/BxqbyY6N61w72lU7TW2nS
QyUbA9IYt01TBo2uRGvfBekQjy6cID4rlhEOfXMVN/VVlaA70VF202h7Q0XYXUvdESe/zLTqoumm
MF9s3aej5knEuk8qNWqnqUANhjye/6YCnOEZ7ZrTxxZ4TNCEz+4m66bNLxeRRYToQ3Lp0FjmciMl
QM2usN3W0b32TVL9mvorI+Gp5hDibe3kjfwgwaHjcNmPbLaxXleoH9MArg02mLSpX8wP1Fc8EpCo
VkrBvhZ9Ig6vmhmld+Jg/kz9oltvVeXfWHTaCA42njmvavDcbkc8fCdO7Q5O6jfLvou/a4aIniAa
C3fDSnUJLycWtN+y9rsmF/6k3OuWUE6U/Zdz+5rLdWySjgtEkZAXMISPP+lXjG9NPZbOediM7mJH
ExoxiwTMRpEu4HmUdGSe4qQUmmSU7OqqR0ugpXjKt/f1N4g7QLxlEhtunp1ShOOSoLKUNcWUJUYf
+Kxbd8kc1iKgPJ8oIAbbE5tTrJO0Ji5KHM8xYPJCPzy9Aa1R5sClx0ZnmyhbPYsZCMhhhjksVZHF
bR31+ZdO+ToLEw7WufDHJYIA7AdsRqRr2UCHpc+jbslw5VaJW2f2pyIBjVFT0VJmkahXqy95NUG3
XMeV/Dzsnmyk+4VYiM+hSDy0kia14B6p70efqlFlX4wpSsyQ2GUVjkr3iiwYk7Dw5XtR16loxXCA
sqBfkBQtTlalCAcVR5uOntri8/kRir4gl/ho87wu2mSjH9lQL6mU+dWqe+dDCHcahyYaKVQnt4/E
Cf2w/njjYtfeV7GDzl578ck4VJmWTB/0GtPGNGIq9YqEeVheaAdYgZUHYauZIBrPfALJuIBNHeqI
kzcF8yUJ593ogaFxKY51Fv0d+Zgwb/ZCQRNi0rGLQ9OBeb0c9PIjmSq3m96isrNZ9MfvuQkUD47c
D+xV4ATRRXjhPZ/nY1gchjgjPNQKFQLd/500LNhRx2rmZmArrRaloBgYIaNn11MwdneD+f7vljvP
TSqLVDWLBQswv5RhcaDOYI3YvhHpoTG/oqOFreczEHmEsM2gTKUdJz1lFFBUzmnUXzASlLjpSwAU
vCZxqurpakst+LMk9+rauWwnIlh4os/D4YSzGGWtSySJtCb9VHTwwW6/obFNwOM6m3VgvXH4QCvF
qnId79B6eY/z2O9K6Adk96qxgz3pzugmwRly9mrpyDyHSMlyZzI6vGzQ+BbCW0E/fs/KJVg64o3x
h/NrTzCDLwhD3ZhIpJ7gJQaZoWYBJqmXuG8KMt0/sAh+5PEYEpdnxDHo4LqKPIPV+pjxYfPtqUNO
2dl+CX2VvcwYamIOgeDbqRxW0LogJYr/JCrs3EvIwXHgwtX2cIOB7WF6v8xCggYbypndxROIqnQt
SpsRNE5goZiCKdhkvIbaPOiLZGoj45vB2xtys/14Y++ZHhfdY0LzwPHTcX9+zRzx6NwQuTyjmQ0y
KQQvAMSSF7eVDW/QzYNaWV5ZKEFB7dDu+31bVbetRt+pUxkkyvxxyZyPFWnvUntZI8EvYp/x3C/i
khJpoVJVxVBwlGGJpxiBBnVKdQ8TdxhBvaqefLLRanPk8WyjpqvSSk2TJDKNxu0cydMhpmOn+1E5
9P3sTnKEW3eZzK5jRuDPuJUZtN2jZN33NlJtLEbduCyswm2paC4Ep77KwdW4VsRKTVwrAYeh7gRg
50CNxyd+HWFi8ns5TNCy1DSXotRGEJinJjkgspg1bJvDkaY7udU1dzGyd1YmXcPzTjBKAW7xtKTF
6A04CKDCoxXptewUh0mBVJOYzynYzTwHySmH3lmLH/VL4/KnRBqrYIq5IoLNzLOPpMrJrZy990jG
17mAigs+299tFI39hM3Zr61SPdsmUo2fJtc71inEDDl+mKWJFoXoiqmxL7mJ2BB5JW02MGsCBU3R
0E/Z1Z71bgQFgQT6oylS0xNAAc8lQrN821QW8Ne8WkBlssYjo0q7GmAHB77aK1yUBBk9zymCwGWL
9kBEXEzQKIuLJJC8IwOWSV+LWr5Fa4RLeQZ9KCdlcKwwHRRP6VLYqFCR87po0XMIoo+wfi1YhZYV
7Y3LZ+f1v36/cqBY//v6GNKpVWsdcNVnpb+mlzGuKz0VrfsX30iToX2C/l9HVXXTlrkDoqZr1cw2
VuFy6PcK6G3MlUWHJqdYkPbl0cDF4j5Rpo0StKBn5nusH7DiPFiloPFWOiomj0F1g1pyUPgU/RE7
iD6IceTlAc39Au4DDpUlQ8dLhknrNyWU3PagYM+Z+9EzDsNH+PjuEqEIwgtA/j0kf62dJWdN8wav
uWn2tWCSOlpgDYKL0ktPAy4I+8obLJlNkxYOxcwy5VHrcShcK1wyr4RMJirrH+jegntG/53u84MM
9uZ9EU47US5rvtiB3I/gctmk77UCHQl5FFPbhwbw1bJIrqSR67prLojluOZqfeypcicP+X7s+xDy
s5BqMQ5yZYdNbe6cFHQTp/6ytm2UdaOrmsuFocOj1UyCNo99dYov+xr2AXT2im413MYc93ihCeIc
ngVaf9Vl1WOqOV6pptEk0X031FGdgPMwyg+2Y0U9bUOrmqKcmL7RkIvUxncnw/VA9b1aFRf6EF9n
sxSMmn1h6sN7nNWZOyfp+7q0fG0hvqRou66vfH2w3qOtHvZwamRNfWRrzWM3pzdjognO85d1M25W
uUR9KtO006vjMTEFysfJdJk/5Oip38p37NW3edd7MAV6FJyHL3IWLix3HpqJSR3qYEUxxd7iA+7D
rnYx7lBJDqkPyTZ3/FdMRhCtIO5IrHR7bUiNsQ751LqNkl4ZUiUC8Rc3H25kXJKemCrtcJNDIdR3
rofWc67pV+gtoLAA1bJr+1t9qYblOx21a5EqHUOX35JxLjKHtdrUl3UK4gp2Kbqso3HH/K/EzUei
T8fBbLmuukFVDDDOoM3b3JGlCjTlIVb3gjXCfu+58XBoWnQShQLJEXWGyu/3aIj/nATLHRNTAIMa
LpSa5zShmNohWCd8IaBtQUOolxiH1lSF9RRpvajU8DI7+/1b8ff/xrFg5bdiEpNPazh+bLFA2DtK
ygzEXsPDOV64z0wmXwkocpWoDsFkTh7YyfaXLqwfm4f1YfWZVYr1oY2mD8xbIEP26+d4if3WfnwF
tUqQD/B1AS3PuoqwzjXjGmp3iDxjz69edSPeDi/rldwccxjjoB9LK2bMsXxA/uvSO8n7toR2mL//
78k2F4pDlkyaRrSdYlgjmB4uEz7qXeV9D4Yak6kY7kW0qpeVei4ghzJ2Pw5UGRCQZff0QxGkWD9o
ZTq+id2LknvBTjz2NmzO/0EiRT1JiAYNsiAvR3TQZV63oFfeil0n7lzBzn9xl+BGx0EMZFfp7DCg
ZrX6IUNtNgtmd5hwOiiBZb6Cp3Z6y8NDwYC0o6HwVu6lZrUyTF9gqlbKrl1faa3ofnR6Dp8jcKsx
gayAgeyQLZF+P9rumgUUnrq2rzQeU43Pg+59cd0q7rTTRD4Gp5PE59jc8qTlrOQmcbKoL7905pUm
X5nlR8E3E80gtyJJhv4r5DEs+04+lDckzA7xXt4r75GERcN9dyfcdKdP2udRceddUklwkmUYarjs
xgnDvS/SB/Um3o0HOewgOZb58RFMF9n7y8FyC7TJNFsGcy2P0MoD+z2rdlMs0eMRX3rF6FY3JagL
huBEFE0xdyDmTlVVOkvDh/YrWWdvkUXegoIIJncpnBdD63QLG73IptntbPXTpNe785MnisFdJiql
cbKG5fHpkridcqWUouRSsNxf+MrUiw032WPiAP2ly+Uw+swTVPtg3moHumf9/8LFeDor+rUYeR/3
PK3XRGuRM0i7OUSfe7hAfPiz/DlGU5U/+W24PBpW0ECPKvk/0q5rSW4cCX4RI2hB8pW27XjNaPTC
0Ggleu/59ZcY3akpDLexp304xcUqQtUAqwplM3nectOzmOBp0CWVSB+o3rIyjFpjLBM/2Qd+ZKPt
DRzNh/KM8f53ZPj0W2HrewGMZM4ffMmLYHairMiDpcZcSOxHQHG3WjW1mkL569/JYLSllsQWA0Im
gD70ZSfE+V6b/OsSqNV8iIxWp5B/T27TJSVyHwWU2IlqSQfEHkKxhd3rYraf7JUcJtOqizifsiCL
UQqpv+reshtfJ5DTaXb9+A9KEZtP6EoatcLVkz0QkoMXEt+GDs3kbugGT+J+9OhMFcXqWzifaVsH
Kc63BMbBD5RfEYkBkNp2UAWtP5FM8YIZfa1+9spI2Ak8irhNz29epDHuVx0UZUnKKvY19HDtOqiR
DlTmYzqJCWr8xlGNi9mqmkDlmdr2rV4EMx5YG6sK0KApuIZui738LFl01hV4mtF/x+d56E7b6fnl
pKxDXgIZc5tqG/tVcFAPFcLlMrE63VJfyV+gmHTpsmpjuMmnnLOxuelDV4JZu+u0aJhECI6EN5KA
5q/8oS09x4F83Eqigd5KCmN72A6q06aD2ki3lMKwcOJDelZvdZ9mQZGb2RHH2HnHYowwzut4FhMI
1MzUGtpHrfzBxXra0k5QgAI2VwRVM9g3fzc9pRPEKquHGPAsot+Pyi4svV4qjgbKQQVRQFBkehzf
snWstUjGICSwl49jkiW+MYALckJO19zGh+GIdav73hmel2d+frX14qmSBDI/EfGyzva7xggd3qSF
LdSVfkOQMlt1HOmWRsajrJscddxy0qoEuirZNMBbxd4pwECTWi2aGLlcuksP6j7fK2504JVQNu8R
pEY6ljcV8QMQqCGKi9rLKsxNecjS1256Q+7DcyKb+rESwkTKcxph7jsEKQglZ5ft1i5TywDIu52f
4zPFkC33y2KXTuwhhOGBYG8+QyARFzXRlERdZscbtQD/URARumrG9NgTkM9OfSN6kRkYTtWYoZNN
5LDoIOEjgQR9Lb0QlG4RKb5zdHZTf1Y/hLH9uVbBr1HKP8tV4mLV98Vjfpbvkpf0hBaLO/hBZ2HC
uePNCtKnj33w1zfA+IAubEbNnCsEoMKt0sVWYnITWJ4I+ver17ftUM2Vc4igJMAqMHPTGrurtvjX
gk2rBIgY2lPEC0E3dXd1n/TvVzLDfCGDIOBRjIGqhZaLnSQ/FMJZ6eQJYXRXGAlGm0mNZ8E8dJHu
gObNCqQ/yVfhPhXNMDAc+gHOlXRhrHXTAjMUFivRvqQV6C55GCLblrCSwpylzQKhNjpICc40e5Rr
C6jRGP9SXAypCI7Ge+y2YqT1qZh3QZOXLDcKiYZkSmxhXsLJgBQFJMxb42my6726oxvhzR+ljaqu
SJqqgaMeB/5dMcRCIt0MqCZfzLCoLRanLgLDOseaNzV+JYTReJDvmRqQzRM/OzWnxZFdZWc+iLfl
CY0hW37J7HrHkUj9wwczhkeWiWrKksguzwxmG+u1BhvTrJ+4M/V3mvGIHpp8t7wK2MdVZkQq6kUa
m+sEgarmYQ0YnWEBGQdmBYb8AYC/hyEVUZiK7UKafVUbOisUed5k871YiWZCsYaoQQtoOQRJie7V
k1RZUynfZekEVLsR7GqKlN3WucJpZGxZuiaJgBQGjy9R2XdCrhSz0kdKqzk3Vlq8tPpsDdr99Y+4
9QZosoEgQpI1Q2axJlolKZomQgmnK7U96b+YQ2/H0bfOTDjGt6Wea0HMY5OFuphVHQTNBG+ugGJi
2drXz7IZq69lMHYWD4s+tiXe7GSvgOjIfNPfktsUvTTKUTU+Erxmj6PFyys3v9PqChnDkwZ1kaoU
5RTJvF2im1AjlibwbG3LdWnwIASglCb943cXkuaz0GT9jCdzP6C8l7bWsq9t6SU+z7fkEShImMHa
ZffC6/J6/VI5gtn29jxHmqrMuFNdSyxdg5gKssfvCN12sco55uZVXk7Jzm1XCSrDEy2qD2VzqIbh
KayqXZJxl3qpwbKeC48bXBf4sVWTXYrO1VA0lwRykhM59P6yo1xmxMoe/gGp5pbzgOOH9wLJpSiy
rFGRYYrVEkM9Rlvywtyqb3J32FWu5reeYQVW5s4vokMRj3jv3XsP68MxVUNXNZMYhqqySlOjIxnR
rsHwbblVD5KDuYH0KJ0oFCdIpXzRiY7dc/hqvmd7/6AGsvVCaJpGAEEvEfCE0O+9iohKfc6WeEYO
Swtj4Hy+xTKIcj8Dczo6SK/T3XVV/Thsi0tei2PiCWMaJsxd44mQ/dFNd9KxOhmHfDftOgv0IjrA
IGVMlZsoUXjXJW86t9U5mcCiE/MB62YqqrZaiYj5qzZx3PRW9rU+GVWy1UXmSjT3Jj2Z6hsHZUdn
eASfvzexWQ7QiKwapkFUjAwxL11VKV1YCLB22sHO76VjBEYq43F4ppOTgVvu5IfrN8eVyLwLCtFq
1YgxsVP/yG9Uu3BqP7UbN/SXH+OeTvHyqt+bnd/1GZlXIjDnWm5znc4HSJ7koGtwV73FYOqmvfrs
DMYbzhE3vRrRTDyw6EoAloj5eEGfz0h30Qa9L2Qrf1Dgbt7hiIJduB9QQcIKwndlf13qpkoaqH3o
BFB1BsuoAbIvkmcN3ttS+tIk9+3MnffedKIrCYy1iSTTcoO+e1jODndAsXhA1mORz6gccScr3gFV
P7iylTDGwhajSPpRwHFoQxKDbDvMIbgFonfTnjHOlnqhIxyodfMKgJt9e20lmTE9QU0zTaneTWKJ
ASVV+7ICXhJLHe0UhUfEFuD3tPLHuEO7y3Cbb1oEor7cqWxefsm9BEaRKkmtFawA0fhGAg2fm6JW
F98L9gBE8cAKjule9Rrb3DdnruhNT365BRZoJ5Nmcw5j3AJ2hE+y3fvD8RuxSszUxQ5P2OaVExEV
LUlD8Kuwc6WYmo0WU4VmxT8mLy193WuwSfgpS2y03NDQjz0k15UtW+rn6sdig0Qd3sl0iHvdhLZi
4/XPYL78oExdUBdJ6ovjQ5sjD85Dq4u+p0PA8xBbQdZaEvNhZTMtKj1CqD8faLWi8DLZDRSriCz9
TXAb/H9bcRM3FGwR6wYP14+5FaCshLNzqG2sJIKR4pjB1IO5YLATEWRrIF8beivMSmuan64L3Hyn
8cjgwyomVglUJiyIs0FVexGFpzJzquhr0hBX6iprBg6OtOvLwukyDDWd8nFEhVi1tPq5H5+L8ZMO
/jPSc2ndtlzl+ucwjqwG3gpYkPEEBece+CCn/h4jq7SZ3DqTGwz+9CVyeW5lU7dWV8D4syIH0CM2
N5CcVK9YDba1Bmjsaei1Rf0HocP6dIwW66SogN6kIICXpJvKqI9xr94kheYY+Dz2SNQfet54mpRw
5G5mY2vBjFIHJUrz2BGjLpu2FlIKx+wK4Fqyp0PwODqFO4KKxCKfONpF32/2qVjJ1ZgWujwXSpMk
8B7a4+SFqFWjJwUcf9US7t/hDHZcnBLeUTUmbFIVDHbJCxrAHUr/yStI1xdnDm2AAtiLnd2Y36vS
rkI78/9oDGl9WOq3V4GhFvdzI5YpLWmB782WAMyV+opf3VT/YOCfYyhsHUuL46QlBh4BQXuoqheT
i2S89coQGUxJikJ0lMeZ0Cw2UxI0qD34Adjcngew800AbhSxF+KXwNnlGSHVwI+achFHz7u6vFao
52IIQLBGp6qL224nHdB4PvJ6Gpt1zvWxGH/XDHg7NZIAxwYRp4rHM7kN/XxPvPz2H6jEpj9fXSLj
zvIhKhOsQWFWTEcrahisCuhpmJI5UIcGsoGDWlqCZtW9He1UMP/8yVDC+rSMa1N6IzICoUx9qXoV
pdO8cCrgmwH8WgDj0VIEI5ISobNOyzxL62ShE8YICLtdecJYb/aXuIs4m7A8TWF8mTnWQjMJqOBK
Q3MYpAc5OIj9kdJ2N7pmA8TGisbKvu7INq2NdvNNRRVNFJh+185UCU19UpE2NPHXRnyN0ud/9+8z
riNsUrETe4TUqfkYhCi4C5zAYrNk+z6P8N8TMObcS1MuCpWMurcxPIKw2yGzn5U3S1nZZjg5cVyc
NQ1D9zpHQ6g9fbDr1c0xdq0nIJ5qRrwAaXxOox4kJ4clkZ3r1/c3p1MJajvoi6IG/vv36aPQHMwe
p/tfTq74gt8gLuX6j80XTfkliX3R5kSO47STEC+hAuyUKCAlTnMsP/fOeEJt/8gLwLfv7yKP0bwi
TWOjDvFyT21oh4HmpMpbhYFTzgVuK/hFDKOAS96Vqi5Fia9Esq8UvRss8mnRVcOqguxFVnUXNaUn
kgGWWzLRFV2eJDX36qg/lwu2R67/ms3lJbK6ZEZZ82wUm5h+zna2Al+6E++rwZIc7ICdq85qXBNb
GTUCwuIhDSzZqjDRdf0X8G6d0VqjIhOmatBO6eLZydqHhZTWLAicc24GnihDGJKMqoD4Hpuv3rx8
qshYTah+BFVwSoA4XonfC1W96wNegWD7814kMW5aGVujACAykBOT1CE9CC9zXmll86lbHYYxQSTm
Mgk1uLBGBtFioNrlYNo9hkHF2rBUob+bMy4X+PZn+nUsdjcBXVG0vKhMzSIg+7FnJGy1TxLLwJCf
27mKrYV28oVnk5yjspW5cSaZilUzdBkAA5thzAPLWJbc5zZJq11XH+WJ473fZ8o/etHLQRnzNBU9
V5sIXpQs59GlC6yhK92od8Fr/6nbx9Zt6KJzuzMeX3Hm3Cm+Z/dksCa/8nmrn9sJ4+U7s0sLbSSH
cj/DASan0RUsxdF2/Tl06cJGLFvTD1pP7q3+IPNGO6kCXbsD1iYno1kKEzZJ66HKDvPbbgRwaN7H
3Q5pVgekSreyShJJndAkGu31iZErKcVxGcyTOevA/Z2WQwnUjWocj11b3MGKPqtTjvVXXXe6OeNA
CG4Hq6ufwoSPGRkJAUo7+sixFT6IaCNjqvopxarPeBu5vGBR4d0wEy0WZiQHVQ69NknvkwBkTXGL
9q6x77L8bPa6k47hHXBInKQN92CrP1Sl8Vxm6q409Qytymw/aMDQbnpHT/tTjvaRpbe6YaWlcRi0
0FnU4Cim5X0MknlLKaZPc5shyRd018ibYzIZltA3D4DrvI0j+Yi60z1KjYMVa2kJaD9MisySPU8R
5+3jORHGNwp6ZQhhhksOgtnp630J9okm+fYnD8rFgBnv2GI2DuqLMbhkeUnTY65FbqDxWnbvIDBX
TIQFPxBGAH/V1DbJ/fsq02OOtYMaTQq6yjTANSghUtH22OFP3pP5jilyTTgTqYRCKggCqCx80Vck
PNuKA9qps5xYZB/bmqccy+/USeh+6clv7bEHt4jyKb3laTHnc7JgCcmi50oAYH4/SU6C9NAqPwaD
E9O+O/gPR1UlECyD3UBV2F7aLCgt6d8nmrwRmmyFb6M9OQhQ0NMr7W73jsb91J6mAyiTMLyJYjRH
aTdNdfULGM8wAWBDaQckJH2CZVEFSJFiN5/ToGitUjAepso4GRU8dCXzVnfoU/Px7KqJ91xB5scW
HiRjClqpxZtLq/8/qxyRs/jlvnT4Sx6ba2sE3dL/SWOcft3HSyaW6ObVbrUHNhX4FSo3vsMcHhed
e9vbrmQxjl/Ngz7KBrg/IKYGvupGjymK3EBUwbI6RqC49SIaxV67SeYbJsSMR0JbCLULTtIDlmYO
IUYeoxvFBXTekTvsSA3wmjzGvU9zpUYKKszvc3jxsf6EwV/gK3Zn0Ixw1PNv7hI9NjqNJElsiDS1
i5pKAyjo9FvK5BMfmt033Z8d5GR+yRmH5QpjoqNAHcGCHmIgQ/1CY0D9GBXWN+CXwRagJ7yzbToY
9XI0+llX8UEgDDNIthCLdVF56hKA2mmJS2LRu/5ibIbsKzGM5htZie1QCYfq88iq8OpVauleF8E7
CaPwk5YN2iiLaCQpr8n0LPUPE5csmXcMRskDlBGlRAAU5mBas1s/0Kl2IUfhme65CgfzOfa4ir7t
oi5fiFH0mAikyDV8IboPinVzbPQu94Ob7OZdZmefr1/idry4+lBM/EAG0yyGBIVSYRfeNJpLGW5A
WeA1udOfuhv+zjlXIhNMDIauV1WJvLH73NY2ee7P+RnTtI01ZVZ0RMf3rXzjHHLbd/y6Ujay0M1O
NMoCQTHQJPbjd7p1jtlQu7GKLzXHnDezq8t9sqhKlZxE2LZAKQILTpZefsvj82A8LmikqqKldiln
tG+7drSSx3iPsI3MyhTgqt4rzx5FChgdAHZxG+fbb/blDhnHIWq13pY6Wm1Z2FvyfIimL4sR25Hw
KGdPc3Mi03fOV6PtlY8e/yKR8SGdONRlLiFK0Mq2thaNuDkpc/CThK4+Zl/THBnc3DqVlB+aSvA5
0qmZXZPOuJe+Qk0WmDeo4rghyGCJW5yw5u7TueLRm+7xTd3cy77zQiOeebDgS3WnBmLVwyCRNcUP
LTC08+/vzZ/WSrAIy4ed2Y67MVMl438KJmMZg1QEUclk2iTPkc44uqf3fryAWEg6gmncFV+XBuCC
kktSmxTW8rXxeXOP1It+uOrLD2AHctVCakig9ylWEwY3yrrqNc1k3cpG7UuvAqDs+pfdfDdW0phI
fzDUCpUe+PQSSV2kHyRTs/lUmpvh0UoKY5ejMAdRPiAvS1B7A2Dx++K7eRPs9NkGHAM2Qv7I86wk
MgYqYGhVnpUYfrUbWqtvk5tebc59Iz1PJNwjUVSsrsWS8/Xb3A5fVmIZKw06LJ6oZoReYWbTcZr0
LD4COvEU7TBm4Jmc5IUrjjFLTai0aQigrNmJhtQlQk5sDGKqrLL5OFQ8VWGe/9BYumGo4IFi+TUi
t6USWkHCAWDdRJqiI43/NT92H2oO9Fky6dAAZnEeO6fZ52ANArnxNx2TZJNLl4d4WeZmWKMBS1SS
NFDGakyI0dTAfYlS+Jg4Sx09emkG3otL1fujSV8kMGFFHUR92EU1KvK3PQYoKTMRXQX6h4gomy/F
6jyMB2vqvDT7HnkWhSAacjt5IudiLwBe/idvtA0iQtlKMmwUaLY00fqBc90Mtl3Yr/Oyy51EFONW
XRBhdCVWnUgyP6eTeZqMpLKrOry/LmxbLS/CGA+2FCA/DA0USmqAYGqJZJlVBG+5vy6FdyTGg8lk
NEuwGyd+1Qz2YCRWBYSeAQmYNuQcl7w5u0kuH/DDyn2lhzm2TtBnewboStFixgOPPIo+FbGa2KYA
pIXNi7R5B2Q8F9qwSRROqLVIZXwo9NgRYtU2QqxiRAVHPTaDidX5GK81l0VZGBRjtuqBRYbyYhu8
mZiMIv1jO3NsbzMCXcmix15leDl2e8ciQLFORGNeLn6Q+kSUR0UDG632moW8wvZ2wLKSxzgTdSqK
WacZJS2pVH9hoG8n3S/4ZgmQv/jhCk/5Gc+SZ/J/h4FEDC1WX0XDb6qv1zX/bx6Zi4Ex/gToDFoi
6HDJFRzWvvAiR70DY80PjAz6//pE7ESkkEIpTHXEknEMfoMR4D8LODG12rp+Ko5esKSDTSQtoZgr
6LQUqQNrs8rk6zLeq8pdg6q8zt2N5TwBLPmg0Q/jZEYoECVZ89UE9p3VGtlNEM1vwLiovKbSPLBy
3hJZu9OlzAd38felFmbOqXnfUmfCoikHioAJ9HGfEjMppwvZ9z+Bn/2bWNogpi6BWkSWGUNPSNnM
bQvXPGNUjS4EZ7fd8WmurcAJ9w1g4qNddR87felE99zez7ZpXIQzlh9omEMyGvRJO4+uJEq7WNgZ
r7R2HiBziL7Mga2Citu9rld/4wAuYhkHQCqjSvUMzjva0+09Wi8bdpOd7+kQQ+xwC2bb0ctFHuMB
AFmvKh3Bw9RgI1dywiPYQF4AyPJM2VYeC5+3MMiTx3gDRQI1qNAg811KzcopEr/ccbSU/hMfw6Vf
R2ILFJ3Qi1qsw4cme4r31yGLxwC2/281hK1OBHqrtUAef69nqbOl9Va1732p2HdWjscC++EoiQzw
cbwNIp6SsI0NQxDUoKMlf+12fG4tytlB9+MxmUAnIPhOdbswol2ulLF77AsFihzSK81yu+hqTFI+
V+bo1mNgy61hh7WTNpnVpzyAaI66sPjQ8lDHsqL1gbe0u9oQnDIqOBbHsXMWD7pvAQDYj3ie5OUM
apKlQmOdU8biHYJxJV0tznVO99pSDd2D9HOlvl73GttdqNX3YbxG3cVGIo2or0yhO7qiG94sDkBR
ntJD7A+apd4W0ftGBOL2Q+gZb8Kel0vyzsj4kQHU373QIP4bytsxe07amGPVXB1kPIeh5KCDVRAy
myCsscY896e0sKVqPunV8CI30XdFT9xOqF0M7HjXL5ijJOwwPu1fBKGEflCGiZLEUKwoIVbb8Taa
t6edLt+R3fsd1YUQQguQiWIXp/IYpFb+rHjGM1HB2TSAcVT9rN93gDOevZ8rF7w4/m+e+F+m/s5l
uIp4h7ELKnUAAwdN/3QvxVCb6Xbo1WaomfPKLFxpHxzLXCz5gPqR6tc3U4wZkmUXvdF9kqj5E6oZ
rCKS1f1SLV4dLh4iDHSkGIL9CQVLZ7Ill/80UIO+8gJ92KToujAdKQKfXvU3bV6dJ2M+9jEaAmbN
GYHdxKBeH4lxLimoB6KCAhV3GCsuAeeJOkdsiYfoJB9i1AoEcDRjaKLHdDH4qr5W9/NJtv4BGx3N
k6+dmXFBQzho7aBTEznNbgRoj8kqjrNHG5jcyUueLMbZEE3o4gC9NmRJ3QmHxOIslUW89Jb3yvMs
n/E6JQnivkoATtFXf83hrbT0Vkr2/8q7sIOkoZmNep+IMXZBus+iIO4ac9oHY8QrjnGujd2HaIJM
NEchTrHPVO31Iw0a3pfFdoXNQyX/myLELzei0YRmZWkCSDTFvIS3Judz/6y65dl4CmPI0w6KizfW
HXm5M+dLsdMIxSzWQ2XAlSzAXZ9NWwoeSzV2rn+qzWW/lblpjAcZjA5AZ8J7gj45AgKuDDMXNvAn
fEG0tXP6FACj+yvdyxVegam/uy6ed0b696tbLXo1ms0WgV+JmePMiC2BjI4O5IvrYrinZJwKyacm
XgRkXu0PpbQUr0QVNbfnxDJvKherlZmVHOl0ISbGHcLjF+bqDuNKFq1eCiFHjqBY5fMEGqH0QIca
NYxxEq/6wo9vedfK+JMBqLp6QxCgld1D2WBrQHhs9fvrd0odxRX/qDGORNO7UW1DlFVlny7dB3sJ
c+kdNyuhd3NFDFs7HUo9IGUHf9UMCE/KOrC6brHGSDm3Ui3aU5tyQiNO4Eeo01mppJhg5GKmfCqy
qlqJvJPyl+sXx4sRWNjSXpqxrkARV5Tb6K66a8+ysFeBc64ACyyarEF3rwvknYiJSSR1DNtaCSCv
ejWEyDIErnfcrrH/8o7vnA6rSxvFrsF8JLxI26QKyJlqfKpIdUQtfJx0ZPp1c46KAaAFvewNGZfc
gDrfD0pCZElRJBF7niZzwlSr0lFJEWZGEoIG0/pJsxpK4Caf93yS1U3VX4ljfGYmCWUsTAgpVR+N
0F2zo3DVFbepvp0FreQw3hGIkDlqjfCOw2fxx226a1MrjA5EsOS7Cqj4KLrbWgdeNysQLfmUAOOD
P3Gy6UpWv4HxnH03hDLJYA5Rf1DG59q4jUressB2/r8SwjhIIZrCqAybny2aeCcaYPhZwLdm0YVz
sksOOg/fjP7sjxpD+WNF7NUoLKhhMitNLUwCQFqBdTQY1X1SLoduKvbmLPnXzW/b3skvWWz9pmkU
3ZgmhA79gfgUepbAV1Jzp2gs3NG77Q92kcb4rzhN50mUYIpm6nWhU+x1L3ZRO27edHua0VQADH8F
DG2PF1luW8VFMBMhhb2oaEmAY/7MRYw9Jdjkj5psfjkdzlcCIpiJWurv/nkMTEGLFCgkEb/MNdp1
GYCCsNocG7wi9eZNriQxr+iSl2ICDFhIqr7F07nW92nzRyHsSgbziopFlwKxbabZjuQlnxdgrnRW
eVLcYrJ4sOL0937Q+V+ydJZfG6hKQqgJyDJiTbX6/iFsJ7tTvWl6NY3BmsXH63q/+eysxDGKmAuA
9yMmoh49MFypfgzL3rku4foH0ll27Y6Q3sw0jFPVwktGvrTBVyJ/vS5i23hXp2CelqVRWimbcWli
4xmH1o8c5SHcq41DvS9/qIB3aczT0mZRKYcBytetPJwHGSPmcZlyPsz2UMHqTPReV681kYslKLqQ
WuogY/ksc5IUo90YK70ZAVNopU7o5EdepZz3tZiXhAyDIBcU4SRSJ0s0f8jBJ8PgRiK8C2TcQ46H
eRhHfC/Q8mQAjIG3vZMAGbMAaVTeTf4fvpCr22TchNxmoJskcLh1GgM+ObL1+kEsBfu6Im5vsKzE
MJ4Cg19REqhwr4IYjJaYpnbd6neKnNxEje4Y2nRMkhbBXTW2FjLVxYqacJ+Vy70YgFdx6b6AL7Sx
ZcW4URQAdI1mc8Iy3gsBJ60SCTeiOqYWlvnu2zrcLXk8W4UC8PJ+8EZNu2sy8jnLzLMiTbeFUt8q
aXk2A4A9GumNIA1eDlrOSW6ezCUsOAffhmnRTSzamjq2ONmZty7O4zEo4SIbJ78xgJ5BZ/O90U+/
iKMlPOdYw/ucPYjW+0qseRKeBCzJcX7E9rD+6kcwagXkkjgUJDBrjAcK5Vb6OSAoCbbcwXmxu/6l
36tpH/305cCMQrVhNQhEwOL5aM/ADTYOJdDFJE92Ew+7537hVKcBqHyBQxGsch/rjtEtBQgqbkpv
BpGXhkF0A5BWnT8eA4smtRQoCAQ1d50NUBsuQOe2yV1+L6OZZAg1KVWoz3InZ7zRvBY7rOHesEK7
9ghW/7k1XWXzJfslkS1fi0ozxtUCiZ2zePICCsDEwSgtepntX+2ej6637bou8pinTB9UwDjTZbWi
lSwjB7mD/FyaT5zvvnmo/wU2+nu/YOWVg3rGnH+Glk3dmfd9OMxoregv12VsH+QigznIGNZqFNAN
l9zUXEMA7VvUHYxp5BRxtyseuoZpbRFYhCILC9YES2ZWdQkUVXDkEhs1cHJovdlr0NCbX0oA5QHc
9O5PznaRybwvoCqrhbLVYn/RHjL9XE8vpvr470QwXkDXQlIodJ+unIXaVqpkR8zk2EA1OAWrbZO6
nIVxASgW9VI2IXaaRdDztdJB60POBib9Jz56mYsIxmqnUJwbpYZbLars0WiM52gaj/NUH1syHWNF
/ATwSo4X3da+XyLZWZY5aUw1AOmTnwaZP+XmQWoXSxp1zuVt7/FetI8dZomMYgBINnbsu1wCEFBV
O5hSw1NpflNS4THrUNGMxs+BEd1EBWq4sow5jEoAE2Nxu+jKzRjNdpjJjyPgbP3rCsQzDHbuRQ8S
HfRJeMXl++5U3GVOadPNweCxPmEmClxCvHyQd+fUla68ymiAq1cYoElS5096Z09FaEnNj+vH4qir
Tv9+JQRDNDmWpZC/y/GhHvAA84DCtxuJq09Kj7mSEI/SWCkhcjHhCI8Ph1+es70MMnLaEsI0m2nV
zlxaLbjsMmxp8iYUeAdkfIuZhENZ1hSEAzMJub5fQo5jpp7jijWyULFtLhsDiB+wqWs+lsYp0T8r
Umd102ukP1//Vn+T0VyskPEtgFOcoriCFaq+/AONDJ88EUvCSF51z8dm5Z2L8TIKtjVrPYGXEaY7
RfgU5CczvFeXz6nKnTWn3+DKFRq0RrlSEbE3RwDN4wpH+x0nnOLakdKOPB0D59ViKT9K1Fsye+SR
aW2b2K/ogKUVF81E09OoBIp9BxzRcbAV+SCNT5zPtq2CFymMjRVLo0amDLwlerx2sScQ22IdK7Vb
J/xLn13qPlQe8sV2ZW4V9zJ2V1UheEEivHh0g0icgM0Q2/EeuE4S8kQ6mmPMDuegH4I7hCcgBKA8
0pIIcg6mjoSWkDLExky8aE8OGLiN4bAADvBOrjxgaAwIxn9dF/neRPhNdRiRjJMc+hBzT70oIVxB
xmiVX3Jfu1Gd9nNsG0CKnT8BV+0Nw4GfMDtgS75uC258X9rCg4Aoexe9TNZ4Fs/hASwGiw9SG1e4
ax8rX8VIHZCYS4BGym/Z93o3oeGEiX1DtOLb4MF4KI+lq3wTQf5hvv7fjp85E6MvAlkKFD5LyYsb
L+w+zZNn/t9Oi4oA2jRGEDQdELDU+FcW1yqDmgpJLXlVJD/mQvmgl9HoNLmBIn/RR9Y8mw0nsqS/
+sOXWolknJfUz20aRRKgWAvdWsRd0PJCr48qz5yKcVkajjWWpMJ65e8E9wtq0cmMBIqLO0I1mj0U
wbKFJKsi8LvZnfsyK4Y66VXJE33iVzkw5ZHlHUGB1nrUyP7vpisOSCRTwmIgUI4+8ESUqTZnNajc
vW58qVpfUT6LLec5+1hiYmQw2rco6lyMpSZ588HwVXs8Z4aVvaXnygWdtj/dZF8yvxp5gd/2RV5O
xngrTY6qdjQnCa5DBn9QfDBt1dFpGRqfjbfV8XGclzkjGxSMbVfqYS95gSJ+z9PQmRLpvKSGnSVq
bY1k8fKguq+l6air+dNYmKe6yY561ty3EXGq3JKLnNhRraHekv7IpCD0rvu1j1UL5hcyBjp0QWTG
yM69iJA3Y1y+t0WybxCeAcUoPGgi2IgwavNXEYZPeWI+KbLOycm4d8TY65gWhrkMuKPWpV33GH+2
SAcVzLjAs+LbFC7WzBeX7MYdzwNu+QoiE6Dvg1wGXooJCKa8VKsqk+DV85OSgyiuMzgK9+Hlp/e7
ksCk00ERDaOcw5Km4jVrxfMkiZ4QcwK2LSFAsFVFCrAvAaf4dy9bt0WPmhweJ30CrH17wjCgLvPs
deuuQLplqIqKPAiAXb8LQU0RQ3JJSTzsmcH/SDszxLhTuF9sFXPTwil44I3KbUqkXBOSAroaXWRs
VR4kVUaWCw8B/FI5tCeAXXPU/0OKi88DFI9fIlgD7UdQdVZQvv6weJg9fxK/yAfVTkZwcJV2CA5D
rEM3oNn7J06d2hbr1NfCGdsbZaLHhV4TL0D97Yv0TfHiI033sGIx2OZZ/Vw+RcfUGY8qD8aEd7OM
zUV9WmZ1iW/ZoDq2OPmOggwD4RSDLoE13Fdn3qfctPL1WZknU5GWVhbnlHh0y2cCVfRL/SnFfMty
qCJbOvT7yu+Py2vtIvUvLF7jcdNANAwx6YoMNAx2iYNUVQCSdWjSogL9JzU+mUZ4o6A4fF2dtq/1
Iob+/SraWcIsh8eHHYLVzQ4we6LqvHCbdxLGJkqwUytKg5htQRo4Rur33Gj8RW9kzlE2YxywW/66
MsYyWhOoUCINDpM99lAsmTbcAZH5s+FuHMWdVHB2c3m3x5jDUI5hWMf4SGUm26R70rvX65+H/uQP
9qb/h7Tr2o1cB7JfJECiEvWq1MndjmPPzIswUTlnff0eeu5ey7S2Obj7YsAw4BLJYlWxwjmqaZgK
6gQfQH1hYRaTlhAgR5+Lgnpl45G4tvNG1NT8MYfDzMpKEqcI4TTPfZ3qht99rg7SCwZYkYtnTCvT
c7bvUGESRhqbm7eSyOlFOFqgRAQ43ev7JAiBppMCMBMFO5Zjr46yHbpDLHLdRLChnI4MWpsWtWop
vrUvDuOFNaUaN/khdAYsUeSrtzVytUROP6QOsCYZbrGvQiG95lCHADdgJQ5d84kPmp6daFc3L9tK
ImcmQaSi5K2kGb6hHLP0NpTA6RUKlFJ0cJxhBE4ciMsjKCUxK5sqL4qokX8z0DYpggMd6KTyB6BN
Fe3mCnB7WIA1As4JvBH14FF0E3yd/cAuPPl7+5K2zqQ716/bxzQSuwUrwdz2kTQBxlM2KvAyDIkm
9qQH5QHEwwC+sCpblID7OC3BieN2UtMSDJL18OUs/REjtDdx4YgrbsbePLK3db1mIldmHq3RtMsQ
Uvhamge7dOnOuTpFnmD3NqVYoJozZUxAfIAaC6ROIinGtP26ciY46cgpzDPrSZ3A44r+WzRB7UUK
vxkOrWSyb1qtbAzyfKE57NYI2CXLiJy8fqLjky7dgDPNKQJRA7NojbzVsrS6pD3RfZo9lphYLZZS
5Mc2g6zVkjgbhZaQ0Ah0bONSAFo9ip6Xlh6yqNg3wMqWMSbrDbnaeGXaPIA36bKMZC9pBIh2kX7f
d/mh6OdDkOZfZhPDX9ePWLR6zqAh85kXhoS36GKhQY+6XSPKO27bzNXquSuoZbRcaAcLDaJJPzZt
5fTqFjAnjKiWgn1U1UROYctoUqJQU6YM+Zov7EX52FfZglUZ/egvg+GrkuW3TeMPaYjBvbI6LHL8
EOXpYKeqtu/G5VROMdoO1HOmGbu2XPzr2/yxtRuGgRKwjwGLnlLKv1yiqJlSaWRa7aSSJ5PjdJPf
D3vNnWtXBfeYcQoTu76pLuPtX9D2sDckH3WspTMnurpTZSyneGXDM8/yEQkpvDHO1DG+VofKT3zD
VXCbTWehF2vXHP8LoCu3eO5tOPeNHvXDgmFpxHEItSUkaA0XvS5Oc2wmexbakM3z1ywk0tGuCX/D
meE+azsMoCNVNWJ8C9n1hRyzWtgwvxV6UB3s0Sy9CBfN3Z1OT5tq6U1kVn4ZO9lT9pGEdAEbezV/
ieE5Nl3ZWhx3j4APTtVeTYhPzbi0Q4vcFCQ5K0AC8lVzvAN55SEDuZazRGHqDlW3y6WxshtLFflU
dlwftGm1bm53YxnvVUCEEVzo7lAlfunkDqhckXicO0e2rcMgnIwQiOSrJkVpdmrfxwixQrcF5RUI
cjJAGsROBkwDLziJ464tw7jabZ5wIChrNCBIs+5rQKFEKQ25MoFJYMmKK9tIuUvZV1KryRXUpz/+
meof78wdi1vF9a2tV8d6MdwF1Dq8BHITJ1bq+oOpjGf86pNO8aWECmwv2dw4w9BViueNjB/vbc3U
INVEIiyLwQe0oKL1p1MK1Nsv0Qg+FsmxGPuMuav92AWJJi1thoWbnDMVSJGiFpxNO/D2LfyIV6ol
Bqkm2D0CSFxt8qq+ta0sEQHYbWrnSgyXlirJJIOpBUtmcIdA3fXBNWkbLgttcSH2M/oHRa1eH0vN
zKauZHLaI5vJEOCtymzqdKOlrqI52OyBuGYOyIbqcToVe+1HBMS1xhljr1RtOfH/4tG3aQRX38Gp
1pCaFiAwGBDGTfG0RHbiApH9N+PyRLf6V1ESZVO5wFKqyAD9RaGdHfjKkcnDnKiTnpp+Hn0e+p+1
Lirhb90UC/9c1Vg+Fqga7wVYcj1SOciJL6Muq3SDJ8lfkuAzvLpz/fpvhblrQZw1LwpFn8xcQlRE
P+dS5OZFsU8xvFBIpzp+SkVtR9viUPzC2wsVHD4iGhKtlNGODpuN8Yw2DvxYfxoUpN4q4vbd5CXV
w/X1bborS36TyAW9cjTPE6nxQmHVyn+yAVF8AIyVO13+IujbuutredzJ9bWZlUYKeWngxc2NOp/l
4vP1NW0qB7B0ZZTBUE7kc9wZWCJ6NSyJXy/7Mv4dDADuaXN7SBv/uqDNd6S1ksTuwUrPDaqNSFem
5NU3oDF2r1zUo3IWZzQ2d20liLtQZjkFZR5D0KIinTEl/Z7OouB30yWg3GVoBLVDUIdz9rFrS6ss
aUF8ydScfCl+0rC4pKG0IyGKBU0m+VOY78uqkF2i9oUTFe0FPXKXeULrt5rs8xFZq0HeJ/p8nkvt
Z6IabtLVx0xCsBoCGMpEE2kTdDvBKWxZG0uhskllUMCqBufK0C9kRpKK7yZnY5cMzmv+AB21be/g
3eY2x7+wp5s6RoC3Lcsa6IL4goM0hRINR8g0vrKERY7u1ONUAIZAvgMAwUxsgjZ4W7pJSiGY2GYh
zlrJ5q7s1KFDfM4gWz6yOB25NDwOgDLrRUeRId98Fa5lcdc1qApTsgIoHjJpjJkuyhyGTJoBaBLs
CnEGvynKLGxmodYyOZs7znmbTH1u+sGn5Cm5i0/mSwFP9SW4MW6n57x2ZfYWEQavW4EeOmLwILUs
1aI8vERNOk3v9Zb4yc0fcKHENS/qLtqD6lakspt2fiWLCwvaEkZXnbCtjdt7auSNy4555OkBTTEa
InQZ3KG+5LYn5dd/CzPxGGIZe2phypGLBWjWxVHfVKYfye2TvISXpE8Os67sZ/0/meKVKM5AklLX
cNLY01m5zaXCaSvdHpMvc98LTPHmfVwJ4gzkGKit1TcD8VNtsDvZz9FxmXwyQkHhYdMOr8RwV6+X
B8yQAaHJV8h0k2IGlaTB3SQdrls0kRTu0ilW1pb9gOlWAwVavXRG/SexRMMtm1ZTY1le2EzF4F9O
gIEZW0nGjoXLLfCg7NAQ9ARve8eVBE7JzUKyMkPGMojc3i8VuH7hKCIMepjj6Ohy/KOrtGfg1XzF
JoqSeaLVcTo+KXUYJDIOqm5br0AyOwTq4vVT+ggugtjeWq2PU+5CTZMm1JnOGbofRdKZUgw/BeiJ
tRLZQavG6GbdEuOHeROZ5ABmk30D6hG7tYhdmqCM6RpnMs1Tlc/HEkn1SAWQrR6fzXA+9Ava8q5/
sGhPuDsydKPR90WHPenTu36ZXEJD77qIj1PGbE90cH2Y6AeCb+R9cZUNWQzj5sv3jPVI3ye37W7c
xRjpr/ZxbJv3jNuAyHZ/Sg498tIi07q5yLcP4N+SSTY1KS2hdB1eWxmoyLoiEyBWbSu2zuqdlD2d
eT4yrLwyi0XVUX4ET0NQyGDVpj/LXLrtdAzZBalxaaLJk/VMPqnDkgoUbyNm10H6hsePjpbGj8+r
tu9iWQVEHB6ywc7CDDBjvJ9/oLa1b0+SwORtqPl7aZzNy8NQnYMc0mqvOLSXyJEAdvup/lqegd6P
mtrg1AcQ1Dzqkl3e6mgctQ6igt5Hg/j+EziDmJLAzDCPoftF6xGjtql8R4XmSiSECzv0ubTmoIEQ
1neQP6R7w3BM2c1u01166J/C4VR8nYV9RR8jAWAIqhZQmVU05Gg8jGPfjbPV5zAixfxbbma3pt1O
JhinaxWHYi4vyIUZLWb73me03ovkDlRfmpCMi0z+qX7V1g0gn2K38xZPBpcVSE5IKui03Chzv5fJ
nWBmKUMqU9gFbccAkKpHKtkpYnRqqw49sT7cRQQEsHGe73aWO0+SL0sz1gSJWGWf1S9RfhcGAkvA
vvraTnLWDm8OLS8pdtJAu4q16D8sckskazc0/YEU4f66cd2UphGL7STGF3lgirwGsztIuHR/li7N
fOmrTxgey8lkp8Ov65I+Dr2A4dwCbxE0U1EQDLO9XT1sq2iKjSbXln+ancaH6gcrLKouC/472WHZ
cwT/f0Gb97EG8l4yp5yBaoSmmqgL+kkj4mjV/GxpyS2YxoxUddpZB89ac6nKsbCH2RBs8MbL471w
TkulEa1/WtbLuBmTOxziY/yrT1wa2eqx8PLH0DUelp+NqBdow2nquo6HN1E07PYH1lxZB85wr+Fg
Gz8419+a0gZGLjpdgQuV+aGnXqIBcwcLMM3nwq7vAFsjRmXbaLt6/xFctNZNNUD8UglOBQRL39DP
+3ORnPIXHiaGXe1f+5Xtbqc8Y+qntjNHFcS8hB0sd5febQIXsdHA6kDCjOta1Hlhl2rnxmHlLfq4
lxrwCQTtaVCtyxBqz1EuPylNPdmxXIYIJmvPalM4nyZz5YLs4g7wQYPqLZHpLgp1U3MJHV1n88ps
LDk3AGMehPFLVymiDPPGDcUaqIwyE9WVD/S6SZhFUqws5j9Wrj8/xccJJDcDEhGq0wGjIzmOJyrq
0du4M7qu6kQ1oZ7qB1oNuVTHYUgpskMk3QEmB/CIqmzTMfXGQT2WfXg/6tmxCK0SC0d5QWAsNvzJ
WjzfGmuGajqiYdXEwzn9Fu4zvMEuDHF1waBwWXvZOf0ukMh08YOuvC3Y4jJVViXp3dQp5msm33CU
fX7Wvcy2dhrQ2qSfAmkbLlo30AloERMBLeHDPfRWyIvUtipONd5XssuAh1k9tndL3TNZgsCOMCGt
2tNn2bQFwpkL4Ze6Fs55sS5QYmkB6gu60ANMa/e/amCq+d/NE2b99rWbLM5N8Hl8wpjynWiSZUub
DeShZRltyejk5Xa5DM2xmOTJAFYvwJba8EVSP5ej9cnMj1MjeCxuFEqQkEBfpWqAwYAYPDVMS8dY
xawEykvUqVztWPnBEa8pBLaBG3uRzxQqD/B+SB4wfO7Lov6SrQhl/QG8Flut3lQa8rn/BNUZGszL
XXOq9owiG4nLwBWR0Wzu79uSeS2uCylFtCcbvtxUvpL40fizkGpbryK7EDKzb+rRShhn3i21ydCV
j+WxajBDvh2BCCl+fm0kDPEw0tHMRZBIU4BN/j5yoK1cdphLVf1UAbqlpHlyXwGUrM48s0LPXzZ/
TpuBOlbZyXZZdOehk3a0r85lXQtKnFsrXn8JeymuYhipaK2UypKKFACYhxOUotvfFTqGJ0yPZ4FT
Sk85/XL9tm6EnO8Wz4VN4diri5Toqr9Ew90SL7eyqp2txhJF01u+cr00Lkjq2omWXYxNLn5kh69f
I2f8hZ4g27hNnxjvSeyKcrIfX9XvT5ULjJrFGOeKYGEmCUcHoeljblTP/2Hz6OsbCI0aKh/eAmV6
SOQs1vyhug21C51O7fJwXcTmJUfSk72zXmVwOgEnGTagItR841P9zKgk0UT/CWPd9NHcGX5xL92J
dm5TJVYSOZVAp3IUtzkk6hWIPxNMqpQIXNBPLFjZlhNer4xTiSFR46kzIKcDVD1AIb1pb3xhRhOZ
kB268YRt+qKFcSqhhVUfWiEEameksH11b/V++skCCrPs5uC2Dgt7tAdRrLxlM9fL5NxhG3ZVM2kZ
gKa6eyn5CkO0J8vFTE0nRffC9T3dvGWro2MGZmVA8PYopHjCCrP4QYs7YNXBMNffKiriv7m+lRjb
ey8o06axQPSt+bnZP0bmBKjD/isd9U6woNdkAh9MvO2exlf4KvQmDcOAK5Y+kyODVpGc6Lv+gJrV
PtfB/qZ76lEGuEuH2S57PgEM3as+Y+q0PCmH63u7+dxYfwrnj5IIaF55E2l48Si+fpcCT3tyQSb2
KXcAH+VJu/A8+kx3xfWPTWP277lqMueialUfMLKAXQiRnNWTwY0B2Xp9eVtJM1Zd+cfQYNj+/ZFa
c5alVgcZZKqOepm/5EN7MubO7c3RcqtJ9yxlOiZo+HHhM9CREZfeqCHEGjGhrOXheWnbu7kbR7uv
43ujji9WbQAif/yVLdZDQTXBB4tUkP19petlT8ENCwRW9FGdl/hAk86uJVEzhWjjORsVGXU1K3pD
fSvGC095livRA55pzQcFt4gOpjFVxfgGF7LKnUamUioxZvZaGlVfJKez6a0KhiD5JMLY2XoXgLf3
X2GcCschITQnleZTFYkswGaOUeyTxAMrC0howfjXiEZ6RBI5zU2qEdhREyRawTFFeUENbtTufiQj
cGxbL86EXuVjTRR+f7VETo3rugRD7ARzy/Du52/pUTuMvnWs7sW00pvh2koUp4FyI0WA0cTatB0j
pusQd8PyHkXzylvJ83dL4pVQGtvAUhINcf7oNV9YZSLeRZfA1p2cCsfJtjJp78RxblJtgqTMxldx
5IiSjuwB/H3fokqAlhu459HVnbKwDX0nnlklm96SDWCiUmAyRNv3tzqesr6ZS+YtfUwf7Mmv0NNz
m1HvFo/apxRwHaw5M7+ZPHT3HckLcBVvS/AAjpIz7iNB1Lp5+1cfw+mSoaOfa4hxwMVUO0P3u68E
0fe2Br2tltMgqmUzBt9hc7MDo4dkrN2K91+fOKuFcBrU5mNXdyUWgpGtG0aiMwA4IzxEl8Vr/qYf
QnSKnAohLaZN/dggPMAl7A75V0Cw3jcn80xvywNxMV/3E5gPd9FO4MO20kp0tU4u1lJ6yaThwtbp
yjP4Wlm0PLzE3nTAg9ytTstR8VI3fpxvxugv6CiUzfhrJZ+d98onLVKPiJbiPNXbDuD4v819eB+5
gwkF7v3yoHo1EApP0kGEqf0RJJC9DoAHq1Lwr5kAh30vOBvp2OVVqmGg0TiC3eqkYCIOrNwtkOHM
B81ND9W38Ub7Ofrmcdhln9p9KGaS3rou6M5AhRENKagxcqduWVKSpiVOvXErABMVvlK59AtDIJB2
OsL67+ZB2M8mksmduFzQmACeGVf0xgBnk5+5kR/WtgV6UMXRn2lni0FKNyPB9UK5Y0Z/NZgQZxxz
lznBvfw8XuazDvY0Cy1GGt5lo0/RTVU/Aqld3D++FfeshPMd6+0UApxjhI5HavRtMGfNRgJwX5qV
f/0ybfqBtSBOpyRtLHQpwirpeXDl58KtS+Bt28HdcAQbEAjJ0x9s2jNzeszli3qbNlr7oNFvysQ3
sUvgr1c1FHTQ5ak1yB+2u8CVfzYnNtMKJEjqohmhxfhnzMBaX6ZzBdCr4ia4iAq5my+Q9YdwHqmQ
wBwcKPBIjRvs5kv1k90pKbQlxemBXAZvJPvyDbDLzvRlvLV2HabpDYBbvFgHUQPMlrtYfwrnj2Y5
JPog41MSXC/19MddJOIWui0zupbDuaVO07I0jgqcPA0dS68LZ7CyFz2VH2eJeEM/OXK6oDOimneD
OX4S6N2WEbVQGGAgLSrKA5x0CWm42kyh4AxrtLwfblDd8QK39ZOLdLZ2xEZ/CgrqnkDsVqS6Fsv5
yMYsZUpViE1iuzgg6PGBgoS+AYfFPBSxVnwHlHsHPZJAfRII37Zib0vmLGdNlzbRY1ixSP+tledx
fhYsbvtE3wRwZjKnUaxnJm4TzfvRo9Ew2HFa7ud+ll2ljHajWp1JHrd2OudgUm+Mp+sfsO2gVofK
mcywL/oYUP4shmWtijjS+9gzT8QAllSwZzOfjQNNBoxXendsnPyWDSAJXoz/h0X7dxf4ThuaAcIO
3QmaDxaI+KL6Q2TjhIc9RuV98vkVJucOkxW7YtclItlMa/l33kq9eLIey+iNoZrgof9ku1Ao8CXn
B2PsgckAqWAEFKzre75tLd5Wyz32hjBvqSZBoVn+vN0BkALPE3EZdrMOsl4ZZyBDJV4AzAY5gz/c
LGAnjlxyB0pk5cU8KS8M5qZCKdE4KWfkeecb0TIF5oJn8JnjMR5bikPN1czVeszHTHekcqNWhFXP
9uvaCXJ2KQzSMjEorO/oSHTHomgJ8EoauGIHDKVoe9G7bzMjs95YziKFLVpEkZXR/OU2vszHcXYz
sBmARb5349TOHnOnA/bz9K14NjGr1jw0Dt5C++tKtJl/Xn8EZ5qSeNaHLsHF1dCqDl6kM8aH5bsc
fOUENX0ACu5mYQVRYA51zlqRRK6svoVGsTd8+aDu6aECWRALqhpnxhygcLx+42wZJBggn5AcQeTK
rbKKYhKrI+wj4yHAZPgxQBkv+hbtU99yZVH1e0Nl30nj1termoXoEbbAOJs/irvIUU/5JyAOBT4I
N2eXFWfppQDA9oPgMNk/5lT4nWDOCheNNklN2WtojLNuowNjiFX3iS8nNvBxHAYo0O3QIXMSl2O2
lHktmg9bB/ClJ1YysNgFqffYZXga1X7YMwZexcNzfrbZysE2eapP5NgfZXQGXl/+hkF89wlcQBvI
uVlV7AKjy9dRsuAWrTVPqPz9pEEe2rNV3w2Vcm+CtsG9LnjrEr2TzJvimYLVj0C9CsvW7sffi1sA
Cgnd8w0gzEGFksHpiNpKRavlzHJbmGUfsUSYQhZf75EuCV4CCawXui0HT4Hc2FPx7f+5TnaxV+9f
g5opgK1gi6NDD9rS1BtaJ3aMWxhnv3D0Q3EWhcRbybF3W8tZZW0pYoyMYmu1c4HURuGjn+Rg3DJd
Eg/RCC4u5SyyMiZZsSQQNqAn2pSBux6OCCFip+oF3mYrYHq3Ls4iYda/T0YJW2nUmLhogq9SEn3B
OyT1l1EFl2afL3YSxD+Ryf0CLvGdoaLJqRyDh8gEPFMfumld+3JeHa1qucuKdjc3QWUD/vzJjIHC
V43nqs12189/I8Z5982cXUP9N5nKGgkAdahd4GjDYCv6PpQjEYDTVsxhEGKpsgoKHCQ9uFMnRdfR
GJhtiG3i/ZA6ld9qJ3BdYKioQnrQDR87J3yaXfkm/kG+R6knGpPdcFHvPoDThH5OGyLpOB7d+FUr
oPtS99f3kp0vb6rXK+TOPwrJMM7MB07gfAAisnqbGX6JZixhBUK0FO7UAjSr1R07tfFo3RYgnMJz
i9E7zJqH5C8gZqw7yb++uC3btF4c54eUeaZza+AeAU3j3KUPc1T6cXkOx8NMfocYRUgqEWCPYD95
FirJqpQ4nOD6FMncBTUqv6AcdiMz+YI0hDuW0+P1JW603KM5501FVc7byGAbSnr11Ray8Dvy09ce
VHISGfpNE7iWxHkXDErXkraAyqj2gLwM1xKAC+3E6uilL90Jg4gtI0iAhalaFmux4rse0NSexhJ9
FYdxomCnoOcJYcvdgBCidxc0e+GZHPrx9+sbuqmmK7Gcb8mrcolpjqRETtEKM116U/RG2zJf64Vx
RmWY5prSFicmtcd6bJ2029eh8BEqWgdnOWpwxkizgutm3HcHDZBzN3+yWdFD/jPz0EhqCdEKtjVk
tXecMWkkBQ+0ELHA4BdPFRIbyGkcLWBCVI4kHH0QSuMMChCsM6kpIG08ArXTD4/T/eQAEwtwDJYr
Ct23WpGN9alxtiQAAzS6IGEogeUXOcMNw1dFneiSe3S0c6dCv2Ptk1PpKzWeLJEX+qIY5PqFIHwz
hNaDQVwFHaiPtstHrYi/5NbYohgtPxSxJKSbYbv3wTH8e5aE74iY0gHzPQT6E2d29FRe4txmydnQ
M1FO9csb2ae49fntgKSC6K29GZW8bTbhKcdCDGHrGcZO/eimrIGZxXKxj+pLvGdJ0Q4ExIECqqkA
VIzFTq8d7UbDW6Lf/yf/sdoDLrad1Ax5xxD+IzkER8ZAyVIbeDAIfPD/oVvoKMWgCyBa+eI8AQYa
XRScbOf33uyxXVaBM/Vd/7680LuyA2IkW20OUPMFDnOf6uf5v7R5QsHfPoI37wG0Y1BmlocH6Kaj
2MVjiY6TDKmjZL+cY/c/xTYrgfzuZmRJtAarztX2Pptn9F3qWuteN+fb/hHhm6JQS0bFnru3pJ7b
TlEV1D7p8CzZ1jJVtqku3wcN8WuByQI8yZbuFDMSOIHobUP/r2g+FhhMWigpCCeQjFQ/N8D1R3N0
uEueARtls15E/S9GmLfaTHGMb0K5eKCMJE2LJpn65u2MdrccsE7hkSJgVbyZFSNFhYvNR+daIKc3
eNwWbawuLKeR1qCCy/zue/FdbxxGlrWADQ7kZsI+980wa7VKTncAstBjWrtlSTIZ5F1s1j84qPuw
eh35X5BEl2+KYwE67Z/XD3Xbrb5tL/v76umZSb1WLgZWG5k5aEosR+2frkvY9msaKBlMamgm5pne
i+gkeSQZcDN96RENi2hFAAedGz0QmwGQikztpo6uhHFOtAEIWb2wqHzSIrvqH5PxGyEP/88VcXcQ
hK91ogw4reDMiuVVgXrWYPeu4pjP1U40l3l9SSrvJ4u2zbohwJKo9dj1kj8HEqJw0Vz9VhHewDjv
P8ek8g4SFxvYrQVuN5uKpJld3A63IfChqt8MFzB14Zk0W8w8u706y1IsyogM+M6VJZ/rumtkHFiF
aZ0RheiKOClGkwRntun/tTc5nKLH3VzKYYIzGz6Hv9NnHaMzd4W/nJqTsutBK3bEbOvzONglKrP/
zaashLNNWN0yKQb5xCAxh4ie3T/dFZiugydiSLzaqT9ZglnebbO5ksiFy1odywtlSjMf5ePs5eB8
MR/Uc3lIXiMLEUmsUB53yetQBWYtxQobl5npzM3P8W5wQLSLXDArNV8/TnbDPkRz6PwDgwggBT/0
t45jkiSqBK1hGJYq6G/ZnKK4SLNtu1ZyOGdAtaqLAgI5zC73hj2h/8dLsazJa2RM0IoepZsx8Uoe
5wekoADtc42gxdTzcyAHxwgv7ElLIrudCv/6Hm7Ay+CpvRLGXQklVqfM6GH75WO8119YP64Jt1pi
/FEU62/1fryTxd2ApqrqKSwRtrDaBJurYtBzrWN+Z/egPABoyJa/m/gpJi5hy7imK9xVMLWkaYME
qgkmB6ev0a0eyYLQaNN9r3aS036z6eWkRdub30W9S5UeBMlnoqA8MBiuOh2un5toPZyLA5VNTyyN
4GpnR31qbUpmwXK2Y6DVejgHR9LJCjoCzWjcz9qR+ey7GGkY9hhtHEuoHdsPhjd5r0Hvyj42Gs1H
K3j1PZOrOcYR7yOGkrOXP70m1Q6MpFN3hglR5nhKb0XXbjuqXn0AF2WOQYQu/BQLrnrtdyjHNzWR
MHEahnsdvJAtmKzSNDspIF3phuz39fPcvIcIjSzG0wE/KHMKWmSYrupaHKi2k59lsEZh5WgX7X+S
vahjYtNOU4MyHAJASiAb9d4T0TQL1ADUq4jhB5c4427ZdygmMexX45T6wuER9v/4y7eWx9mYumtl
anQma9WsDvlD5ZfgwXot3TDCaHGT2dblWMvj7MxiTfnQhJDXZpmTVq2TqaIy5JaIldl89RkrZdUQ
SQzRH99j/A5RXfYlT7PTxo1zp3lA/gAjfnYlfH2JxPIn10d0IA1UNBxduutNV/XBKHwOd63iyj/0
YxD/xbD4Zv1xvVju/NQZWDZyDqnkvjrU9ylQnQyAvDrlJw1jscwgsFe8egj97H6Z7OK+2pGTqKF4
2z4gk6ACykqHaeOupz5rM7Vi2Ff1VjsSr91Zl+h7cJfez+fYMw6tO3n6c/ONJeZCf7kjhSCjwW4g
r8XIhv0rnwsDqlrqgfajwi0bCQA8bxuzt0Ma26OSikwvW8o1Udwxk9q0kr6HAo8O3Sk3iMJB2ABj
cPcXxmDTbSEhbSoGQRssD8us6XNiZJbGHvQMBaHFfHV93+6Wk+FOyM+Mt/Ip7P8i5t+CXzBYJvwf
wby9J3okqynjY9O+ouCJ7AzyYACXd9ISMTFaJFyGTaI9COwsO6WPW/smldOiJLUCXSlwitNnQCK9
siCGBwbxm3nid8126LhaI6czMOqJbuWQxiZUWjv/OtmIdG6SPdK5d6L4altB35bGaQ2V0zqZ4WP8
Vi32Y5K7ZIxuBlOzy0zQ3P+KTHptFzmL0JoBCMgmeKskRFke0CE7lMLu8yz1DEyPq7UE4HLtUjTE
rpf5rGgxumAHuo/Jd8N6LsrQTnvYiFl/ynuMs0rdYz3LN3WMOUYKsjfyQ+lzW4l7VGlNV5qM55AY
9jCUTjmqR6OjnlqMTlePIcK49hSY7a4h417renDTtw5J0DQ+EW8Eers+oAuzhlcrdLe0UrvXyM3U
PbT18jQDGziZBvAsWm6dJT6q/r/AOLVXq9yVk/iQSD8I7fZhVztdl/vxMtrgKiTBU2qd0ykW3PnN
x8xKUzifRVpi1bnMdvSgw6anOzYQI8Yi3HQgKzFcmNGXM5DKJFy6sTb3qTKhnUTILSC6YlwgHCcL
ECoWkK+wJAK71uj4bdHWzRq9irMon721InBuAGUWrAIMKgcXfuWJF6CrF0kxIrgwUhc9Om4a6YKz
2Xy4UODLEhCCwf6r3IqGcqnGJII9Jjv2cEEDypnxcRWo3gHWyFV3w3PtS190N7z9TzWatWwu0qeJ
lqcGhfOVlsqwZTme7VQ2nlIif9Xk8ajN4aFUUsPumrC15UkC8DuYEqo+31OAZ5ZZDroySbok4H6L
YvXHEKlu1mr7OVD3jRzuBOZ1y5usv5Y7DbO1dKoGUOM/TzyQLYNiuT+z93J8sBp0oc177aKdRf1J
m5mrlWCNm6pVUNnpUXJlSlc/o2iMnGnmB264m5wZM66xH+2bnTDjsal8b4rBxyQAHq7aNoKqozEI
1DJgNUBCHLTICIuALHpSU7f6JXqnCLaYJ7kNwX8rgzMbPkXNnaLeW/q3aXjA9Ig9UoGdF+4q51J6
zZxKfYa5GPw/c+YF8cwEOQJ4aKAsOgDd0+yws/Nb0SNFtLPs76trPSyyOmN2GecJlPRG/hqIo6wt
O7V+cnEm1+pSxcwqOOfiJr38yUmbZ9nXATjyF6HA9oLeHl2c5W3bgKpRacFORSVo07r5EDYWMASz
0e/N7nNGBjxVot1SBpdutr5Jqnkyah2Yo1r1WOeSI7io24t/+xzOpEVSMsoYnv2TjUSuzjcYRNvk
tAewnqD5SWRCt0La9ZuMM2PAcNcDyYQJBb8ewFZQ2NiZR8ZMId7qzUrrWhZnhFJ5Lus8DliPaHJX
42oeB5/8BseJDQ7qnXkOn5YLgzzvD+qZhX6oqAgxNDbTJ6uP4Js26zxPop5tsPLILo9k4xmKGsGN
uhvd6FTiwSQCnxC963mQ174eQa6AgM8Hphh4D+wZvNKM5FuOUe0k2GmhxE0tMoFmqMimgbvERdNz
Ms+qyh4q3WdrZgTYe8mr3bB9zeVJwurqVpBEV+LY56yMQlSAayBAww7CaYyr3f7vzKfImWxa2JUY
zurlhtkagJHBSxO9f1G3uNU4HZel9GqAy7e9iOmW2Rk+mF6vijd1FjWbJqRQ10k7hRVQEwlAxVsR
VzQRyeHsHZBQunHC9B3iANu8Ve3RCXa5F3ral0a266/mvka63kBW9ilEhi/0QTmuxWhHwIC7GAlT
9DGcOQyTCfRDARbd6F5nhj64K4GAKUK53zS6q5PkrFw2xaSYBiiM1Y+nBsQbWlp5Aku6qS2AP1Ip
+LdVMO2+V8o2amdLGmFtyH2g2+1z9HMa7PAUo0DdeeEd7RmmHmt0kIQ50803NPz9v7K5XbQKKifl
n0RB/xtjZdVdckec+n5BOq91o9hRAcvm94JMyGZCaC2W39Y2AUGZzDhwEeFLNqqftwH69JYDBlhu
DXfwUEq+NJdpl92HPiak9sMXwaZvHuxq4Zw7oTjPkNCYpTBnfEF5X+9KdGaxMgKAd/6Hsy/rrVtH
uv1FAkgNpPiqaY+e7cTOi+DEieZ51q//Ft19O9uyrtV9kIcDnACpTapYLFatWgs1qM3+3arDXlhc
XCq+DkFG1uEzC3HVGnuugdFq2HoFrr80/lpZjlnNDQsDEEMbXpBiBpuCgTN4Ai2aJ68uIa/nsxqh
3ha73Ynfsg1X3ljics4qQql0HvF88tiUWaxCeUv/NgOJ/PW3k5/mU7i7WOIiiLcsCmpVlc5DAycX
GvquPNShL1FV1hj29yXR71pebT2kNjzGWAR1JZkzrmGUz2vnb0rrYUR3Y13rN/7FwhZxXAnI2MUR
FiYHYcgVhVS5Agj/5Gnu+CQboP/s+r2wuAg9IFJXmzSERWVv7mQxC5Tj7uDI8L2dVm0FG2MRbAYh
8l5wWEvPsyflQjH7YoB56r2WD3ygAuWoa2Vj8GTNWyB1CUFvg1CUCxehRmhplFQJDkRLb4MgtEa/
QXEHlUkwg2LKUQ9C52v3XDsElwYXkUUtCCTspsTwytA/BlH5JyvLzEIGPv+D03ZpaBFQMk6zxG9g
CEWNfVOQzlL7+c7vycYjbm0cHJSykB0m2EXori6StNEXQ94ybCHGV2YPMcWOPSOwCnCDQN+7upOP
cySJXvFYH4sbfkSP7Qr0tw9bJ3BFb1Fy2/79IYuTP4aEZiyHA+F0p5DFMuwyRR2l4ocxZ67Rh2fw
RT6RtrnSSu2+j3NIorHrNlFu+2GIHK2LrhXDTyyzHF2zy26//vCrxVoJgmIMICymfqqEU71u9SaT
d4rkYMh+mIfWmkCcWMq55a1q7epxujC3rH+XNIyinMIclIo6/+xH1xUBAHdmVpD7Xp09deOxyDO7
KIVVY3SaF8ySZEMZVNI3Vr7q839X/t6cvMir66qZNd2XHgKKebDmNlfgydsDz2QXBybFQKFKsd9i
HFlteV5uwMIdgq4FANlARAbHoOTbsKorHaV4yXGyhUZdjc2XthbR34xROKwTHDb/h8wXUicAr0r7
Hi2L2/ZKud109pWxcXZpcXEbTIz5kNdE6in5aSSxc7STvkRO/PD111u72C4NLS6BvJyCigzwo3aO
rdl45kG0USzYsrAI/Kk+GaTpICcXqLuhADGHSTc8cMvCIsrHaWb2pJds/JlyGvvcadtyYxFbPr6I
66leTJ2qYZuy+PskM3T/ps5/fv0pVmerLr/FMqaPRVzNPj76AJ3F6j6773Y4VBjXN52ssJQ7DW0m
tbWewMmH58BWo33tJXJh/f3XXRzjcCpm8KCmBqJ7fio0ca7iDOpUwi5V86gruvP1alcBE5f2FhcL
TYcCPSfYk9gh+fRvQZ0uj+8WcH/1wXFpaREqlDJLkrnGx5MPjmAPzPwrjyzyR3MAaZut4Nw5eKrm
7rTPUVRSvfAUbY9zr5WwBDOJhrlAEPMvH3rolmRNMlQCiE9/JydBSleqSUq40tYLa/2qvLC1OHKA
Dw1FX7YQHXGrzK1DV3YdIEhoN7+A13eiQ/So7aJb9l/g3TS5mcsEHU9ZAYJm0HZgqPvjg5ZORtZp
PTYbbxDJ16hLDpGdQKcbiqG31AE809GupVS0cvRvKJjO2ysRA8nRecIt3c5BgWtfHtEL2Yh0a1cm
+KnRQdAxUABgowwjFw5OeUi5iBAm2tA4ZyHyz0nPNZdBXTA1lAOSnBuFQ1M4L/MHKMfF4F4prvjU
hlYxCmExzms7hJjLxkGQH2OxYfhZkjAccBpNYwvvhFr3ZAgu5TZn1PX045wzzw8De4ofN07cSjYM
YXIG1R0UG4xPAyxhPScTTUYD5Ouzh0GZEEjE+qdw05MEdY4A8KAP5Zj32m25sca1l+kH04tFsr7y
wY7aI10xx0OvzseMK8ROK4G2aFC3p9pISgs30X09avshgIzCzIznJBAvc+ZfJ128p7F4BXP8Iek6
J1San2NfqBu/ciXIf/iRi2u+mzlPw67DBMRADz17FskuzpP9xldYOSCwIkxTigIBjrKI8iDsLFmW
wcq/CFkwMWVHV7pTHVJ3Om1JJawE9UtjfNHYykSU5nUFY2bykEXXaTZYKbRraZy4VH3YWNlKiPtg
bBHRW1/11VGDsfggiWYaFAQnb3QB0/K28Dz62qH5u4l84U9qEZkYcx5gKjyVFNizMHK/Xs37mOin
c3lhYuENE6ZIczWAywav47k9z+e4h846uRrP6KsYv8I3FaBGBTQC9Tc0YSJLluuqc4RnrFU9djdS
Iqe72eZzWAvuH3ZZbs1FGEPrvZj9GLs8hSjB5sgNuZthIiJHw5Lb8Tdll7qgaSJ7391Coa8fkP+4
Lpd/f2HayEgTVxPulUnVDjQKn3KFHICN3ToiW167uL+aAdDRvH8/ItErCuh4diau/2JcNxiQ0M8x
MiFZEP0Hkx8fdnZxdYV6ZUZpCKcCGgUxyo4ztCrneaMmsfaa+GBmkUuaOqdG5cOxpEwDqp8PJb4h
JJZPfJeDzIyBre9rV15LtT5YXIQcagQpjWtYzAvIjtXWgImvmHzvJ0xg7QcAW0w0/SPeWl/bXb3Z
/p6gZRPLRH2ZFiXMqs1bP01WNwmLktBSzK1ZhS1Li8hjqLSdBwJLnT17BOSLaAcc5p8Cw/RiV3jl
lY/YujWtt9Yxu9zWJVNezbN6FCmsNi47Sv6lbOc/9rhGMcp/AqJoAzaqrt/f/zl+5iIipWmGGZQO
9uJD9jp8q18wKV3YNVLn+U64YBWtbAyBowMNZj7D6Wz6TG9M23fLu9AFsbu7+UrduMrMRSgyR1MU
cTDJDaBeFeBh7B9YaKVWdcg8oW+WLN/nA7+IyUutKd/ISQzuf9SAHiiCQrerbAaeS3A33xtgv5pP
5st8ip5ASYvUOkBmicnQ5/BOu43P2iH80RCLbtV9Vj8KCKRVKg8u1GA/xsR+DgplaLnA40K5Qeu0
jsCZmHvjSQfgHXeCj83AbAKEaLeLqqu34F/bS9hK3Mx9WSam8DT/pkOK6vtbj/fViK8xjiEZ5PMa
WcQqPfULqhGkjFWJz5sMlpb+mXWycdeup+YXZhabqAKdF9YjEV5fA3nU6LXdGGF7SwxFc3xGr/My
NJykrZ8A06ks1kdHkrSnYJr/GH0K+qa5Li3oaOy/jl9bP2tZZBvLgkNgakbcPPNn6lR3mKl8gYrh
Ubbk5td+FyaWunHK16+Hv3uxLKflTZhDWRBG39vUnuLbs253IOFsLeA/JPvXmDhxvHUrrSZvF2YX
GRUfW5SBEnmWS1s/VkdomTmGLM6r/wXYYNVxdU6Ygdq8ASWzj4cmHmkgIFeEMnkHbgDjrcF75+tv
t+q4FxYWy/HVIkflH8tJI+RkYJV4MNnuaxNrrIZQefq7ikU8ntUMF4+JwzHtpKwFfZzuJMAP6LHY
8w/kYQZ4LJ7220y0a8XmD5YXgVd0fC6KDKqiEypFKqCEYF7Yyfal5kZQSPh6nWsRjqsEImUM5OCf
8IvG3LYdJMSpl054rJscBAu7GlkESRDTIsB+hpevDRpcnvdlnL80uQg7aZZEPZPIMWISaNnFzHfN
iednfRzDh0jUuZcCdGtB6bODVA9xgyBuQQWlQUW3iKkTDf7V7PturQPEqE/lbaiYmjUrBs6tSY/+
BBpKkDIFVjCCdDNp2juUDNy2mI5NZ7hzVu7DAczmGFW3VBbHVt/yN4pQBEFbOx0biLJoNHVynoGX
lDa+rbW9CQilUOyKjXQ3xUP+iq6Uduw0oLX0gf+u+zyy+o6+UjrnVj0kN2nieyzIHErK4G6q1NgZ
OCTq1CF4a+L8Xig5tWqRZNYch7dm1BxFp3mD38xu4Tffgi4GSqcJM0spyJVaZDdRo7qpAJFoOpLH
uDcnS/HbO+oX17VR/tINzBrkM4YvIAyQWDqRo+DDHe40TzMrqM2l4S5O6LHo20dDh5oDBJvY3kdQ
9syuFbsm8kewk2pOpcRelTR3DYrvdgnfsIfQOFZ0Oka1muMfnl6ozwe7LubaagN9zxQQnaR6Z4WY
J7JYE/UW00DfXETpbzWMS7vNMsD2ffoWjtijpJ/K41ziMhuillw34SSulYmVh2Hq+yOd4+ShjIB6
C5QU8m05KkfFUCu2lqq7bsrdMaGTVzZGdtCN9jeb8mGfJySwC6hn2MUcVq4+mMmNQvnoGXP1Wx3N
zm1SchdCe0Mt20dR5N96ztFQKaBNM03xDdW7GdLaxi3k+vZdM+6C0HeAPjn3U1xZXd5rlpZMwynv
40M/Ra0DNe5vHC68M2ufPo91zL3InDUnUUdusc5UHpWZjOdmIvQqrvTwEEXGdAKuGkjndmiag0k6
3+5wux+jqgBJX92/BkMdu22egPAn7hKHgfDErfKa3upjihKiGJ1czXZh2p380vgx5soDaZK9Sac3
yP091SboYHJxKmv8/QQ6fZE96nI0lIzXNZmvUhJeN0WwI5rxa0yN244FxDZo9ZYmYEj1Q9y2KEVH
JYQ+4vk25P4tcMVepIyqBQj/dRUDIJZmpRUN2kvDoUsWZGK0ezSjciJH22NSOEonuBOIeHQZ0yHq
1QeTZxqy6ZD4J0NLZ3fK6W0CSRvb9MvzEKv2qCYPVdQoFlhCCjuNx+umzNwozMCP0e+qstjNWbYH
MmnXjJ0zJfQuztgLV7ObUavtgplXrMxCqxuat2kUgzdN/m2msSuEzwxMF4NVNRCyN3MGt9W++0Hq
lMV4iKtyD5kMr44aNCsGAyDghN3Twg89UPS+1krrFhqJ8H9LYzdSMBbFxlPN/NZhc3U7UTHYzKjB
UBDX1aFsi85VA27ec6ULcZYStE4rnOhIsF0dmyC+aDiY7KZIu2JVHuyAS7lLqyY8tXpsa3JSoUs6
HYxzJP+m0Vw6sV9bKOO96sLvXFGE0UPWVWFtiQyqL9AgLyerqcXsJiIvbkNt0DBJ1oIJvvA9VSSH
rFdeS39WLSPSd/gnHszUeMqN8KVPgh/G3FFr0Npjw+4CcT1UCQVofLxF+qVZIhpPoWJ4EFM1H/RS
1U5h2BaOryjPJGj7p0TxQwukBiCBL8LKyqfil1Zn9wYhlY3c4tDnIbHNvr0m6owgrtxrAaj0MCyR
uITkHPg4aAM0mgHy9lhX4XgDwSCjPle7pg9VNKcwi5cbBUYbqvI5aHKotZAYTFG5xuy4Mr15Kk80
4wBRh3dBND5PqX4zx9rvSq1+DEw/EF+LvEhEOMjxqwq0dc/93Qju5QfS81AyB/wmIkstGgR/+MAK
OI75QHH4cV18r+v0GgiNZ2SjXpi2N5VQThkY/qy80H6NRnDUad7aUJtyxzk5sEE/oOGcuaGIbzUu
KK6qSd0XQYPhFUrAXGuIt6BFrOI+BLgov5tNjm6Lr1VWlQhvHotHE3rwlmYUoBTT+yM8HqsMQTDW
cHJOQsFt3493jAsT/yeYUdvv/O52JnVjtUrRfffTcnqemarsKh6b90Fe1mfqk/x7kqu1x5HqQQ61
rpzRGIg7t4xbStWf82Leq3n1vcK8ylwpLsZ43cloNJsKHjtaVP4QUVXZg6q/1nmouqSofvqqeTXX
fmYbQRa7M6V3Iqu5NU9K7mL2b7ATTdUsuH/gKIliKyRHMNL3Gu8w6BO14E7I3kA87s4mMIMgiLkq
p/YeMhbPAy10K6egBfdr0Tp5V3hmw6mVBn5u8apwI8PAW3Myb0N9eAFd4/3Uk1NbiUM9h41TKl1m
R2x0hily4eGxN88VKhB1sNdnFkBHhb1ktXGt82n0Sh9fHjGSHQxKu2NTiSPO6qnRm++4NfHMhCas
ljNkWLR/DHXlfjL5TszZSSEVvYm4cTbJ6HAfkJZiPKGhembJ6ASp4jZzequJfgfYQmRlJQcWRdyX
EXL6VOx9g9RWVrUu+LH3aqLZYYoqY6SjRp5ZZaAqtvAZWLlFfygIPyeczqdAYc953tbe7Bt/YjM5
BL26E0p7FwdRujNM3XRiMo2WWYV4DEcGUvhsrtySDG6vzD/4VJ47PTiXsXgZcBMgTkc3DQnR3GDq
tZIjwQjrvSjHIwb7UMtUW5eVgJZA32yXqIPyGJQQd2B9DrJnJAMTqXxHK+lDxVKni/wHdB8ijJIy
SZ5Zv6g+5mpMFkJ9VNhDQCzR1ahNkARoNN1wSn3qnJFFXiGVHoORvvaFWVtpFNwJgsAOzHvrET2/
NRWUp9JmfNGK8RHqMKVVYTirGcgb5HpfYWmDBnStonSZgS5epK2WaLoi2QbKZi/a0Nb1b13/Rrdg
PKuZvAkJKk7xCiL6+6zcRUm1jPsOb14I7crX3iyfXZktXw6aXVQgTKHxxlN77V10aW9RWpU5lhq1
aILNeXpTl2Ztl4K7uO+2kK1rT7xLQ4tiqsYgEeYzKBcNuMAhczyJ2vn6mbBWJQYRKcW+UdP4JDw+
F1nahhCI9XpwnoNNGCs5EfbLUEurr7dwh2v+gGFTTUefTmef6EI4sERRNeNVzkDjDz7XOdmFqPWH
2vevF7X2fS7tLN6taejzMArx2Aqq7Eg6bgd5+KaRapPqe+29D8IcSClBsRf82/KHXDheywtdUYCp
8ujwUPM/WoiHUKlZKvI1kiegkwusPqydkJ3RoNxwwrUah4lDilCAkTgVnAUfjfsFi9GijqFC3YGX
meghwPLaUamFTUtQxmrKZKk58aJYeUGwtzkxe2do0lfR9VclVTbqPCt7juEv/B705qFFqy9+TdtW
JCnRGvWKBI83MZt2GFHP5M1W/2Std3NpaQnQDfCU6KI2ZqC1y75lr/4x95Rr4zr+Xv7E0K1XHdS9
Amj993q3NZWwVsv6YHpRcqFpCm8aRjhWdJCdR90OYilpinGswN83jrKLQHfgbc2bre6tDi12YYC9
xFxSd9WJVnVxCWHoxDdtahyN7heNtqqUazM7JpMFCngT5vSWUTQc0qrn6Uw94Pvo8+BqTvOUQzpH
MuqiTrjrvMHxrfGautHtCFn6GpoP9PD1yV3/uBc/YhFafROck0ZaQBsWIj3OfM6+SeLCAqLUaHUD
BWpCjCF7YSe8WePNQda1i+TDFizibZUWs6pnsC7BQ+1jAlW8HnRzzQER/mrrq651lD5YWxRoWiOv
OqF1ODLcKK96orbggc5DWwWN6w6Tof2xLY19bQR2N5XfVSEevt7sVbeCfjImJnBLkyXVWECTHLwg
CJODGtt5d9siJIf1tHHDrFS+TBNUiCA5ErialyyUQ1GhbYU6FNQ/waAA0ZJEL+1p5MdynHYtie2y
v/t6XauR8dLkIv4XbArGfJZhmR1kaW+6Rs3ZSdtrybAyOb6JZvrW11zbTDQv4LpEA6OLvqgm+rxo
dLPGZvrzIyL23ggCd0i3FGVXPfTSjPwZFzdOSAGliQqYmXZsJ0dcwBFxhDDlf4U3XwPTmZfWFqcx
HbJB5xFjmKDTArcC0SW6grv53rgX1/6b+tAhIBQvFQY+Ekc4aIh+/SG39nR5HAHPzhgucq9P+bwb
ffot43gA5mxrFnMlC/qwzsVJHIOoz3iDAk9KdDeIvvslhIU61SZG4cTKuLGslazOhECVTnHyTPB6
LG4RAKmB7qoS1UOprFHAvhBv5Y1rGwd6a45pfEL0TyJUY5vFaqzDQjpgbEUDPI+jrKpvsaSs+gcA
9BTqfehBiPfm7oU3qoBx+2aO2pxyakE4F5ymH8Zp3s8nyMCCM/PV78AwW3nTnh+0NxT6kq3u+Op5
EECN4eBRST+w2MukSJKeZZ2K8e/BBcEH7iqMHu0lCmDaBEGufDgIpqqQSAT0kDO2cBOfjaMc2kXG
lVZOOmO2a0uDYuXDfbCwyKJMdWzygFLVm0r+YiStU2n6GRPg3tcHayURvzSzRDQR3qVRiceAB4S/
W4rvsx47kX/dz89f21nfMAnmB6EWAuMyWrEGlQzfgD5VfR2JpzLe6KqsAdhxkkyTAQxGMf66MNDN
qozIlQbOrvZAnkLo3qA9cQNQ5tUmb83apmn47poKXloNsqcfQy+p1Y6NoD/BcFH8CEA5tBqTu3Zv
3EniXdAMPBUYMNrKdtccQsd0ISiUGfSVl6mfng2VFhGNeWn73BcHH+QSmsg3+nxrpwjhgjLc0qah
AlHycWkRqirQENDl0v5FMiDlRiuksymm3LagxJ+XhL2TYQ+nFu/A5ZLqSm38WZiq14jvbHxMmmct
2Egj5TH52PqSJlAR0DhEkTAD/nE9SRXNRjsSDpBHf6h25UlOgJW7zfkJ2Zz8ys7iuJKizSdWMO7p
d9lrtK92UtQqOajPmBH5L7BV7zDWL+wtz+1cBpFfNQLSCET8JJ24quOy3DcjRTVRa13eQSgtQcXH
7+t4P3QcBWQUfN8yhhplqyC1n0bAAvoMTA56W3pgrEBjq3YVEAbvdRT0HVOpb8sZX76i6JTnAbfD
GlHVGK+YOT4qJaqNajoH1jw3bwNVrmVlN2QhQLCTwlyiNzo4hfi5N/rBGnIkBF07H8DG/dp02m1O
J8yGwgqaT2hMdP3vasp+Q7TgJSbhr77xr8EyelVxcGfrdQk1JUKueaM6Y93ldj2ys6HjCdv0eMwO
I8g2MqbQK0VJO3AZ1a9fR66Vhwge9AwOBBVnjhizOBKqOhcqS4Tw2l/ty3AMbxuwJmiaDY4GCVHy
BOZAgQ6y9f32YNLnsAnbQkU9hqrgVV2yA7KUoU9pGsDQNXjQa+IqjH5tLO9zxvPRhPwJFzd3zYKk
0UOB+f1/35vzHlw64HAdce4nD3R6e3aaTpsX9srhh8IvYfiDqEWWhz9uFJPqsQ4MMxBt7U3to0OQ
sa14tra6SyuL88/CmA5Vgda+VD1VwTk1vg/vMosDsS+xXeIQ30FTyt1CXW4tbxEQQsZzLahguJ9v
udibHAizIN24VVduvQ/hjS98MwbEoIT8OEfS0zuS+jqCTrzUP6uvtkhgVnaSqKr5nmABY8Ll31/4
SZr2oTFgWZ7C98OEOndReLFWnrhPAGMaNu7zle37YG3x3RQaV0UcDcyLhwetgJBOHbiBvlkvXgvb
l4tafCWjrBA/Eh9h+yr6Vh5KL/S428VWdP6X6MzWVNBKnowEBXkDSp/QCviUj4MeIJlwt6OAezTv
smupLSbpRbM7fq3fNGc5kxRKaW8PQrz2FiJ3LZrIohEH67YGAi25GxefsOZhrDUl8T3eFccx5vt0
PHwdTbYsLIJJNKD5UOeIlSqpoVDUulr3D+jr4dUXq5Cuc7GKRmdm1aDfDixS5qNS3dkmb73er9A+
r6v7osdkslaJM66gn0aMt4bQhwcxFltDo2trvbgXllXXJMpQosoQm3ladMc+03J0wGPf+d939MLK
UuOB874J0loFtgsYlCYwranbOGpr6/gbIuknOnsWGUMEgTMvFMydqt4ekpf/fQ2XFhZRSk1So0ln
hPpoalU3U/S9Ghhbwlhby1iUehQNrPV+Hfpe1RQ72lWFlWjz49cL+Zz4Q77kP3cWEJwfXQ+cMHkL
YXh8jPIm7Ia9onxj2RsFmOdrOyv0MNIQSvXIXfHf5WsmhEIfhhffYbD1OX8svsnYTiqQdJsv9YPi
kgM9knMgbzAvfgKA0Uqvoff7eytDXyEdkz8EfzgIilXo/3xcMeXmpOiTL/G4vWMALNkcEijGhh5g
wkfxpwLrGZjuHrenB1ZeIh8ty+99ccw5uuMJDWBZ2cvAPJ6kvLLEa4LnzN4En8tAv8inP6xzEVRq
vRUaHq7/wl4zyZT3FOjWmFmygwgQhBfY/a58info6WRQnLS//uDrqzUI4jJuBfppmMwYGjrJGhHG
Y7DPXnTsLUyfvEp679ze4qpYucopKKJAnsDx2IOTfdzapkuTlEZAzBlorEcFmupgM5xC063Lap8S
09lYnHSST5t7YW9xNPPMn0mH0AgnGtw4cjIQVUDPKkQFFnTFXv57a4Er2QMSFHBECiyTgpDy4wLV
ljSohwFcE9CrBuJuNT0wsRHU1j/ZXyNLODMAeOAtgbgces0Y1L+W4nGdF92aHoGy+9aKNq0tvtmc
gxcgGBQMvHK7PuSg7VbBmNaCYSQETfhWDXv93F8sbvHJMj3LIUfw70+W3MellXqYCNhFB9OiNsLN
UT9vs6atxtcLq4toM+AhQky5yLG5UgqMC4nXITjrabVx3Fbvigs7i9gykQzbWQbM4/pgGxG1zOzH
1z6/HsEvTCwCigmJCK1s4IL1rxSUho1FoU2sHvLv4PeqT5JMPzq3fySpQ+WlktNCvLWeeVf83FK+
3jgL71/6Io4OSlKXQwY3bRrNBTgJMFxv0J6+Xu7KRCqi9cVyF68DE5qDlZZhueEhPlCP2fMJp/yn
dhr3OrirqV3ep8hra91KNwXi/z9nA8Sz4OU3cN4Xex371UTVDH3g8Cy1vZsrgaECYwfNT5ReNk8i
WYtmoG75f9akE19s6EQgkcNk15lP814be8jTAO7qJlp+MocQEshR+Q3Y4EczTjFqm2x1Z9d996/5
xU4XdUC0YYR5leSYXbgy9LuNb7l6PVwscPH2MmeRGqUOC0NtlQc5/zVCdMt3IqiRdF75bXAgOOqm
O/G4YVgGlU/3xIXhRdgOhnDKUzR1UHyMrt+HFB3zsfGUHVBtpy0c/vq5+M8+LsEDImBamKpY5Uwq
QCLQnWBARQJ5vrGo1czi76KMZeDuwmloJly24zPFK8VqAa+DappU3QLZ+b3kkg/s8Wl60HIXQIX9
hnn5z3+xp8YikBuDTgOlwDLTM1DfV+O+PUqpv/Eq2FZqW7nn0T2WGTLB3YtxlI8no+oUP1XGkr1T
1wAscBxPyA/3zFJ2mRfcFD831rZyEj/YW5xETc+0qlY0E49pzUOKiKSCeJrd/qNdhCVDCihC5Q/Q
lo8rC3NgEaay/hccQDaX0ptyD/pzTKNsEb+t3IEfTC3uJqb6jamouglAOObD+OwpzDyLBoFNTBsH
bt0UcCzIbFXzU7G/ztU8plqFl3TVW7UZ7ArjUANhOI/ZxoX7/hheuCFW9dfUwg27Ic31aUpNuMbk
hgflUd2Vh/622oP13AOw1yv3k0ccUMGAqjGKLHFfu8YuudVcclIeyabuytbSFx+UjzRRpyLyvTh+
qtLbYaxPggc2A5p2w0lX4gzSeUhSoXbMoK+wCGqQ6kgHU8PKK8CEzJ35RzqqcHVL+1OgWy/H+beu
qA2Ty+ZAD06CnnYt8zIV920SOsCphv/s9P1d2LL2GICeZa6kFX1nHtFu2NUutUF3t6nBtZaMXm7h
kp5gSmbNLIMJhE2AOuj2cN2havYjxIUUzjbzzFPoDt/1YpsWbOUm/GB44SWFBihU2mOJYBGcPAXf
ChSt7BAdenB6jjaouN3qFqicxNuqtq7lNB9ML8KA2iqAIsQwHR4YFFYCPAjprjnL/uI2l+9aHfmD
tUXkVoZRV2DNx1sG7EQ2PUV4WoT75mZ7ynZlzg98bhd+I4/mRf4U+NM8VTpiqf+j+xOgmOA7+X56
py88tn+Ih6n9XfvCD3xrrH3rWCwyp0Rp8zbJMhMOqzwzVF9HdARNBy/RO9MqHiFYs3lxbDnQIpVq
xVAkmsBaY4xmsXS0yjTAuM1TWv7h4bevI81KovFhXxeBxkzVLtODGTf9ASO2HvrROzD6/rMlgYhI
gGkad/yyeCCyUg/iGZEzZOPrUFW1RUXuDm30M+IlHsFRdv/1utaP/4XFxd1R4iWv+gwRVPakMY6I
M4g7AnVz6D1YzTmwiZU/qVt6xSv8APDTC7OLwx+padk1Q4MomnZPRiD2wLw6pNB/tU372ir8zGaA
Tfr8XCVzsfdn86blCkbujEI4mFUDezQ0T3jug7qPVDd4TN8AAnGPvupg0wCDnqwPMIphkrdKHy20
Vo5NFu6BYvHyEKOgG3u4kgZ+WMwinCStaPhkYg8lPEI7te8aRtSVpYqtmqH8pz5d9Rf7toglJR5i
SgCFPzBLBnYO7i9QV329mtWDfGFhEUHUkUJfR1roahCPPtHyJPwtp5Nf96tVLIJFEPZdQ2WwkKxb
PTAemT0iWZc8CJBJu/pHV/bFkhaBAu9zNmMSF85mmFYMVkmeB1Ye/Pl647Y+zSJERKqJmQ95krK8
3U/qb2Ju4efk1n/aNkCGAVHhAgyxi23roiSGPgsBandmdiN6iwQPsy72ItmEnK1+ITk8wEGoQD7h
zAtm/NulpRQoGOiCEXACK71FdnkTnOheMlBX53lXRFYhnqibeAAm3ta7zat61R3//pDlS9LgSpF2
ovSB/Wi+JTWkDWIksqAr5QeZnpC9dssyq/j+D77lhdXFuzJBUxsCTfiWI8tNK/N10AelGzQG0us+
fc0LG4vI65dyKDfRmYfZ0c4zkuyWxJhkSEn0OxxZZ43zcC5ibcNLtVUnujC7iLykwAA6CjrysQBt
Jy4sBaFfVY86uWriQ95bJWTJjhDbww3QeRipUJ0gdEcX4VlY85/mUdwNz1NkUbd1IxsU4dCYj8AN
uP3tVw/UxS9dhFXN5BN0ZwTDrAO3x/RQtOpGrHsnVf70DQxN5XijAcO2JGkpWFnTYQi5l+e9XZnT
gx6k+xyzZcME7bugbewmq85osB25Hn4HSuyPUl8V6ABj4xjQur6/T4fOsISvOV023/VCe+MtfwLw
6s0QDNNh+XDgRe0ZanbdZwNYjTBXT8ZjX2ROUoKApR5TYLNVKBUobTK7Tczn27rBSoOaTc40Vf87
2hesepisYyBDMQ1MI8EtLzJEwhKZJCroyifhLu9+Kxgw1sqNCL/iZB+MyL+/MAJOxWyK9AADhNic
Ycb8PyQiC/6mla9fH9QVEPrH5SxiohiDlBl9wVGC8Xf9Ie6sopOkjQ/smZxRSrsbwNu4xYC+QtP5
0eriRvE1s0iUCuvrvebVeBhOpiu1T/pHkljDU/F/pH1Zk9y20uwvYgT35ZVLk73NrtFoXhgaSQa4
gfv6629yHLZ6MPwaProPx3aE4qgaYKFQqMrKPK/JE0SgZozG9ahBrZJM/RsRwXI/HxAMSAIMD/Sx
Ycq2w/2KwZbArSyhxODgFQ9aa+CAr+/upgHw6aCVZVmAEnFhUDVnTDh2eLnMzXgvadjMLBNplX8O
g1iEuTKeowmqg6zyo6vkKab+0YiPd9oEPAomTIe/8uKUm/cpxn6HViRu+fk++WCOf75LnTkPsQFz
PXBwMWaiU+p1+dsf7NvvNfGvdwNgGtUYYQRVGTeun/Lp23UDG2k7lvFekLctDHzw2LUk6+J6WHk5
KLvt2ntATko5sA3oV2av+nLfjD3wDCcle0nms2Y/FsazNJ+nRVSA3dzNi5/BhWgH7BfUZBUgKeqL
an1RtJ1UCZo9G8/nj0vlAtZk1jM1gU0M85MdAtNzsB504N3lkwq8+/VtXYPFx+vgoykubLVT0nTF
Wk7GyxIat7+IVZ609lkfF8+anq7b2jxbF1vHBa4OIxfz0sBWbw6uvbxkAFVct/B/OImtGxgVxOgk
36mVQXJA1lsArWHZG57AqJLcN50LpYYG7f4VqpuemylMHkUJ9/ba/jXMd2+bMY91gn/sDCl2JWsE
9UzqX1/ctuf9NsGFpkXqcnXEJPqO1rcde0b7LdEEc9VbkWkF1AMCKpvgyeccDxS0IObpGWADyr5X
cIcpLVCUt2n2F+vuJPPx+oI2/dyB8KIKABbw2g6XmC14PxhGq7KwAdiwbV0wxD2B1AFFTPMNGssC
a59vaCT1F9bWT3hxQ0uVqZijOsP9DvrBSILqx+ypmOAHMR71dZ+Cgdqfzf1/6H6vX4Y/ZJeWuW2N
B9sZrSF3djpITPblgUJa0iQQNS7R+BJ54kap7+M6uSM9abUMLp3C2QEmGq41KSuYDgpm1v+Lcoho
U7kzrRNzzFipx7tuPCLw2va5tB7MRvBw2HL9yw3krv1cMzNAsFIHSaXpJs332gRvhfIgcBDRZ+Lu
5SypqaqWCqqWqAtXxU7zy5Adi31d7NAxjK5b2zxq/3gjWFbWZtSFN4I+pKMV9DR3aXce5xfbuimg
jVM3fmm/FtLLdWMbRdILn4A1LnakpCkJKGgk+P6yW/zxQX2d8G8HQpoQN4dO/A5SidV/mDDePuPA
Y6OXvrJo8/W9RnESK62xqfTE9oAHHZabYo/OSCTGeK3f59MxuzClftxSKlftWGeIXoaEniTY/8Aw
5TLnPtcKV7VyT8pDMAdd39lNz7ywyYUwZTEx2WzhaFfJySnujfZkipjsRMvi41a3lOByKh3MnKzl
7bUxIoVqJMTorNtzbfu4KEXHopkbC3EjhULKdEl2kZsgu4hF87tC1+AClWwmw7SQLkUr8q1bsoMS
Qx9FBhBgzF1pwJhfhtcMAA+1k3sLipvXv5xoW7nIZS79ILME3oJ8/AeKWH6qa+cqnsGwkx1ti95S
NfZKqovaBqJt5mKZzixoslPEsv7A9slxOSo3qyZ6465HQjTlJdxjLqapxJl0WuPBNCZoTYyF5U7y
HDim5LcxdA7ITkfFXQNlTB/v2kwUdjYj6u/TwZeyRnuZmy5OwBwKpr+DfF5xSsrgO6Ed/Yce13rW
rjgwD40g0lg1IKHFNXu28D49LCiz2vsWLEoemHLWIC7KngWnn0dDgCiJjXaiF6FNcg2yasVdWzk/
aZ6L0Mjblzr4OIAz1AxL5VkwCASiwfRkSbvZ9N/TliMJCo8o2EsQ/+xEgpKbC8PkMrIygHQ/sbeo
Ui9TUgKvN3fpN72YQ8VkvVvQXnQaNq/BC0NcDJjTyhhXwtGwA1vm5OueOj+V4TpsWTjhmglWnuMP
zLPrQIy92kraQdj87yq5EKDP5kIbqWYh4OSa29oACoAi0bseZ9a/5JNXQucTPCrYTdQsPt5KszNn
s57jMSeNNVgQIBkZSxC8f1CY7uexI3gkbL6AoPDxjzmHyysSObVK5oB9j+7tEHrgt8m9uZcKtwGD
CbRc0W2w9hLYkJ+ur/KdzZhbJvKKNZMHrxCUMrm9JKldjZpVJGH716D4oOtiig9usOGb+qqGWu41
9h7nRA3ZyTzgT1Y5kdmtIrKfPBVVRaAzat++pXjo1vgKj8hJEs3LGl+/lV/aPfwgFCXKG6nrh1/M
BeJsSVYm32lNXZMv9uCg6MqibLL3ZNQFPrDhaDDlyKpsQ+EDPNQffaBWyKK2owrGLDK4s7wza0Vg
YePAriJ6ugFcNLqMPBkGSD2cStdL8ITSwaWpAQLBxu+G++tfeduKo2FuC/gTwKE/rmMplbzvpCwJ
UyXbD1J1lkbVx3RXdN3M5pfBLv1jhvsyeWUMqTWRMkwn09NBkyCp99WAxuaX63Y2P8uFHf5oqgMZ
ZiOFa0nqXYnRi0yeBLWczaWg0I5BV8zNgQLn446l2hQnaWvCybRflnOvOrlbqHdM1NTe/DAXZrgw
SjQTHHGWBC4d8pKq31vpbIMQ5Q9268IG9/GddpEmxURptJjKUJ9ApD+8XLcg2izuu6dOrQJphM1i
+q9pat0CFL/muJPnt+t2tm5TA/OA/34V7sOry5BBUEEjYZEeQNPpzjfpTvJMaCTu5/9SAFjP96fg
qKIeJUMkceVx+egFQ6qgd1moaOmFJEqn3SqBgG8138w74B3O9KDod9eX+P5XfjKJbMFCwEG3hy8y
S1IJscbKwT2gZCeio2+lz3eFVEOTEYpKWQqVzXnXg4CyqZNDYYPONKPuYPYBnbpDDXIxsAG/5MnP
qlVvWvAtZ47hJ2oVVOOPbsKwtK5GtbX4RV+FstWdisTXi/bkUH1fKDUwDN+bRnCUtr+aBk40FM8t
RXlvbV08mTOUpuaYNciBQv1QqGe2S9GtW5Pnsj2LH0SbZ+rCHOeNVALigsj4aEnegUn3PEK50RHB
QrbuawMDy/8uinNFYk3JZA00CeumeGfkbLzYsHO3NNvZy3Ka+maVqz4+wwmY+LtpmECxb7WPSzI/
qIqSgcGyAknjyEDEW4joDjaYpGwQg4EIYxXlwr3OOa69KCxJCMqa/cEO18eKfdIO8VH8dt/+uBeW
1lh98XFZK6csBlr2vWqVQXLOCpL9yj+E6VXxs+gz1PfjuriwjCp0JTcaCA3kAWSlZpTo8zmJf+TQ
QYEWnVtJoZ3QXTH8vH4qN10KkcdYh7J0PIw+LrIadAQdHWWYqVBDXRkeshScrAsVlHEFZvhitNzL
eatXeAilyi863kjkdmgE8WWjC4kd/L2U94fnxfcyqlmewW0kvU/y6R6CdfdaeoU3304BiOgHQP2U
zr++fdtOcmF0fVtfGO1I3FW0oiRcYUfUPsR768vKHVdhpM5l4SLi49yqm31YJef/KOvPGFOHLqAU
meHi61/yl3yvejp6Mraf44BCPeSP62YfLHPnoSETKDQt9JmcSD9k4OP6u242hOJnkPBbcqehiKk6
ZYPBQvngQHeuWA4kWBEnNIvWE7ic08OgiZQ0NmoDHxbIpSz9hF7e7KCs9b8vcEP28KOzcqmLSkYt
dZQFHNs5i5p+Bk35U29TX8k0aNm1M8SJ06NEW+qqxnScxq5wIZe208BpMuKUKjqeKsCnLEaLl02P
qeYU0r3ge2uzMFaH244u4aJLN42EpKUxp7dFUQ+DQkGVXWRRZXRHo0milNVCHN5mYnFxILg7iiX9
hNkJ+OdK2LCKW3Tm2fZRYsn2GmqscrT0366fwc0czdBMPJvBIIIm+ccjKIGUK2Zr81ruQE763Feg
9sNYay+qXK1/z6f85cIOt7J6mgpwbWNlJXnKoRHQQ7deppUvF9C1wITb9VWtgfeaNS4wj/ICZUEz
LsKl29u0C9MSA3VG1HeJ25elS5QfM+Ar121uR+l/d5IX4EqmKZXluMFOsufY9k3lK5rJ1028s5Rd
WZfN1f31AUCKckLAXEdlFWQQLrpP1bv88xBIiCkjBlyA3wOWbSYuyA1ywxfVkgRf0uaCNsRezEFb
UIKswBPnFJERvyX6j7gufUP6cX29/0ckQ/EDQ+4ySDG4SAa2aVWhWoKHNroN2in1F3e+M91vwXoa
/jRrAT30P/a4IJZWoIfQ1sCy2luj9Grtn2KuiG9jO1e8sMadvd6RnSS2UbFoCIqAA6plOsR5wUAz
uAPwYqhyEq+2QjkSlUq2L15zxdwgRVsZkD+e+l6DGAI41/5snevV9slpL4xxV99gVWq5dOgpQjT9
xpyMMAc5usBRVqe7ZoNzFDYuwKzOw5pJaDsrWiK5+I5CcRAfE3+ECsB3gb3NNdmgEgTrkuk4PJ1g
MpSp5fSYiVrtgdu39lI0gYly0uEuQCbaECCrEtEdK7LKHT1drqGRRfIy1Mz9iohYfAnz1nAY0x/i
OydsDuKy2hqYP+0spr9WWmEdBQ/OSandVslY9SgEmqNfK8zNzdtB/rJgyKbWT7b6RbCzm3mEg7oj
6mq45T9hFpJMHZxxpghxym7aK268X27q/XIeIyf6/7TFHXdJGSAUMlVJCGWsN9nK3iYFN0TdOoE0
xi/9bBtuqeffDSXZQZUIfJGZCEK7wfgDCCNewAAqm2Aj4AtKllIyySZNElqsP6gSfWvzwfpatrbu
Q5HhPq2nZ0kejpCY9mO0ChPrZCzJXgO3NeSRIWbb6X4jQYlJ6adgmTCBW4DwDMN0ogO2HiDeDS5/
J7dVTksyZ7JlGlbzjf1qrs2fnYMR1QKA3zVETjeJzzxNNO4oMst5X91my5BkZRKqgPZaY3pL0wJa
ULloeVtep6gAla6MjbYlr7/j4iWSyDRlWmv+fZ6LiBxAb7zOpesnaU9F7551r/i9ROkYxRxAlxxQ
x300ZsrWNC+tTMKkhGjPXLks7r2p0D0rF42Db0b6S1t83sVStelslMas5rA2mpJjEkhBnh60w9q0
E3adtzJYsAEpKCcbQBzxFYZUZSQpByUNVbTP3CQZnKgbQPYERQ/LhIpLaj6rcV6iMWPUEKRgXqKX
0Ee1+8JVCkNUYhL9Gu7qqQEyWUawhQGRpB9IpEWrdm/r0xuMHEO3UxG9okX2ODdKh6IbWN5Lu3Jh
oGQNGzPK+hxSG2Gfpe4o/ZDtVxtq8EoeJCgK5fn+ekTbOi6Xu8+dUrAxWnJZ4pVZkBe9gEZp7erC
V/TWjXBphHNf1jvNgGFuaaeRPMz08sBUyfbr0qDHXNYmN80T9b7AWb2+ts1k8NIu58qNjbc7NTII
UEEANUbZrHY75q7dxXXwRj91S1gJJ2/WxXw6qxf+zL0kygTTVokmFSHJtDOmKtxZ/amxtwmQx0YX
yWC/512fraEeCvq1VfmCy+8LI8uLjgFds4p6ty5oyiC5RPy11UdnLw0cP5sELdutnALCif+a5HKK
nOazpM1tGirkgcaJi//0r384kQU+2ZwqaaQNKgOsp74mN2DrE6xhO8pdLII751LnLC1STIZ3wlrX
gW4ZMvcCb+a1viLK20Xr4Q45gVAdmPeBEZJMqJMl4cJE/cUtmAeUOn5/FO4cVySLWVE2zh+grIQ+
xx1nCFsyWkAe6X1+sgUVkpfukrBkt/MOE4CRnUDW+LpDbEep36vjDrLC1DEeWzjEXBwN1KDbcFFE
wWIzSKmrkCZm6/Eq5s5tvmQg00p7dGUO61A4xp9e1ooK9VL2DluZ7oEfxqV796d34G/bfL2W2U6M
lx2QqSNecTsSxdBOCqUAb7r1II8rn6jo3hUsly/fVpDxhZo6CuBNfsvGQ5cX97OygOguiutbItQ3
2YyKFyvkgoatzq0dy3jSGarXgTpVeap+QGLvbpU4QePNBAqg3mOh4s3d9J0Ly1wwMarUskDJwsJi
sW46ZoV6Jd2WpvLruotunvELM1xAafQ2swsC9zG0VbP0jirEv25hMwm8sMBFES2eyplBhTAkuEqs
FPRHRhdI0xcNspnXLb3726db5cIUF00QacY20ZFvot27N3PMwamNW6u/VP3NGsOqO2dAyKqxIBfZ
DsoXZrnAUuJ51cWmkYZzHMThymmj7+NICYfcnX09EnHZiDyDiyp01pK0AXACOostEAZvphl0YFK9
vpcix+fCSmt1k1WoHQmXhLmKfMJkSivvhuRpGQf3uimBC76/HC+eJIva9JikRxRZDMdjFZB2mSm4
N7e3DGzYFpga0YDlvpA1SHlr1w4O06R6FmQE5eo2dgRgb+AitnIoFYS2oI0HYyVfxXP0XoNADQTH
e3yi/dAoX/NxWLy0hezfmD9AmWFxk7Qf0a+OmxpIsRxai12KlkXaPEvGABy/ZqeBOuClgFLECA1Z
80QSGRp18fQyWZmvWfMXJRs9Z6gPupF96/T5iXTz187SvxpFdYfR5iDLyBPtoLRCeugVjjXIOZby
uIzFwa6hPpuanW8p41ND4mNT9/fS0jcBlCN/OKP0jcnZrSlLft8mo5dDSsONp/6LXNLerRvlr4pV
EMbpnJ9p1Y1e18j7ubErt621xm8mG7zSpvRLKvQHmsvoFRZ/FdDx28mQVneNqn8gunynNeUxNTAJ
DIoAt2j0Z0UaULOuczdzpG+LBaYPHfopcgUGd4N9qUw7rLUBk7e4VVorwQBxnQZSCqHiErOedlIe
koKcpCzH08t6XKz+nsTKY29iPkIamlupVKGJ2NnhqMWPUpND7BhknUWaE8/o4p9SPOwMB2O8jbaT
QVFNtCSHxuQygydeudUT2/aSRmk8Rxu8uF5Q/6rr5ZSZLD207RRNdnmo5OHZUKaDZfazr1p4bFU5
CA1Yfpid9hGOorp1LOMHsOxxNGwNXyQFtyWU0tw4sbwewoRVEY++Cm6FHZEl5pql85RBqCQwshFD
v0MaDF22k0j/EOvsRhrqyU+Z/mMk3Xc8T790cnfTpMqdmaVfu2QYjpVhLv4goec/L2bQI4fDA2w8
trKFp5ldf0vU+nHI47OtOiGdlKgcnF+VVdTQaEV/fgKbcKXnEdV6H1CCuzoxgphqv7pKjdpRiRwD
nMNqFx9NJwnavpk8E+WYmmW/lnQ49Gl6gnj1bgKXPEZJ6Z4AmJgl5l7rwJAKkumfDqHPTsK+6QRT
b3ED6HSdAPG1REYph3kxeXNVPZFCfl33ye0qpw1AzVu5Wlk+tnDvvDGpC0GsUO/Np0Eb8LOH8YEY
2aNcQw0QUNoXp61+2krVR13Xtm6ypDvDkqXImPtVH7OFRus8pUGRsCKIa8iDXo9nG6Jo0Iz4HQbe
RQsuAprDHKYw+x01o+1sDagZUA95QAauNdPYzYgvu2RX16HAriD8mFzKALKNbjSNBIhNxcU/IRwK
+vrhax6jEjAFqqt+Le6qZ2h3CfHEmyEckhwrPz+YB/kyu2xnULxSUCUucly4XWgUokbXZhYBBDG8
CxwQOt8QcqzEqXMNFUxixJDYBUBzdO6oc1qWQXDzbb9JLkxxOd9c1kZJ1IWGAzi5lv0SkQ4lstFv
DvRgMkF2tJ08XFjjPlraL4yVPa1QBp58xc/9+K6BcJ6K3pZ0VwquqE0PuTC2fscLz2ycuSIdcWjo
yNot3kM3CRteWIGZtamHDHks0gMR2eNyv5jOA54tAAkppHC14SvE5jO5C3pM886ijGXbB397CJf8
lUZe6BpuiJDVZ4vaHigUBc85kYV1tRe713VGZxs1gYUKw0dl4Q6TIkhhN583Fx+Iy+2qLi5rkqIp
YC9nZhFMpj8w/UvBXmn1hYoSlu185cIal+TFEIUB/RuO7T/TVdWPv6erlMj2/5fpKsEyebB3YZZJ
1hugCrEL6AQhAldH+Va3S9/UTpQOh+uBUfDdHK7YVFoaA7W7RcOJUbw8HNxF8/m6iXWnPr08fu+k
w8cMLbZpwVQatuVPi9yk2o0mvRmgbWiL224KRvP+ur3Ng/X7itE5Z2+ht9tAjpaEqbH4sv6iqBjj
kBWvl+4LkU9uht4LW5zbz+CdcrQWjPJawW7S6abrqTt1FtTGJ1HoXbfp0zZemOLcX0UqpsgVo6Hy
OILeeSVEzN+awIF4mbjht/nNLoxx3l83ZloUGYw1vRFZgMGg4Aup8DTBIDkiPhSuiTz+mhqRrwj2
kx8uUk3IwFeOQcJZd146SLR7k9qiP4IiqN0IB1W2nz7/vkn44aLFSroKqPgyzJFNmeCrLiW8LUbX
mDMf051um6w91UCq/+rBNL2AL6WYHqzpnE6i1prAZ/mhI0dN5LhOsW7k83iVnx2DvQ5zv6ea6mua
iPhj89D//roGd6+yygTev8HogpOeimpx0ZMX5HkiC+ufX1wHGaVTXi+YhMVz3DXpURHOmQuOg8Fd
n7OjZEq36CScdtASTD0lysLWz4xA3xWQlzRlwQUnOBEGF1WGHLkITXHSJ+UvxfyZmINXaaVbZ0cV
93e1fG9SYd9uqyF5kSzzbXenxdAZ0RHJqILWlfNOCT6YvryzI3H1UHQYuPgizSQ1jPXodYS5eL+p
WeHq7dfrsXm7f3PhelxgySam0wKidEggsxuA9M9laN20Pwy8f9BprXfSt5qKIqfAGc0VOHzhjP2S
O1lnNiv1Bsht9nimWW4luz80lH/nkxxVUiSinNlOlH+vk5/d6boZkuJDzEKj1acgVeeqdVMjtnqX
xJNz6suORvGkYirWVOm3MmuSvZoPC/5YbR+v7/lmTL24f7nTXtXlMGQVvIg0s6vMd1Z2C6y0m45/
QOSDltVa4UFTG9gN7tvWph4PTmrQsHSKXWXKO1kXVfQ3T/1vE/z9MEl270iThQkI48FuXkfl1WrL
aEnAbDXrwEnlQTMZHu3AdGK2fsyEkrqbR/LiB3D5kq2xHgLMeAD9RqbMt074X5Apm257YWrdiwu3
NboMHKhzgpSasBuzH55HzM1cd40NTn48xy9scL5BbaZVscyq8G8tx9wfIIo6eQ3Yq1sv7Vz1KYOa
w3DThLIWkRYDJmH3TfAbVhufEpuL38DdFdJAJUufliQc4l72JU2dgkYd61MjtUdHA0FkVuWNj6Zw
1NDkmJfpSaoKUARVCFA0bwXte9Guc/eKRVEXQYUvCSlKLqmT7uliPl1f8faB/Pec8FdJskBy2inw
0lQNwHSMvZWHcim7gxAqtnladDAtgqMBSqTvb5wLD0psavSmFiOk+6veAkAfnvKQ7XXwDUqn/11E
Aq50YYy7PxRF6hHY16m4LoQIPfTXwxr/+oOtuzDChRjizLQC0zNmPOJHrTujwlunMipe/zt96IfF
8HX3pJcapZPBy2OqZdAht9eMIZJHdX99OdsVjt/r4SGEtdLjYBSEhua5f84ivM4Dsrd/rKqDxDcE
1jb97sIYF1C0rpzLCrjrUFanB9TCAmu0bmMKaU9Lo/71la0f4tOhvrDFBZbRqHsg+wr4uDN4S1uD
GwcDT8WznC2uoe3AReiDxva6zc2je2Fz/fMLd2cNy9HgQErY5JULSWuX2My9bmIzT78wwUUHp7KT
RZNggs61pxtz0FAVz4TRbZ3v9iQildtuy1+YW7/oxYoSrSWmudYO/56nqDFieAlGFkKCRctb//zC
XpkAkFnnJoQnyh+mc2L117FnvkpM31Fi9F6w5tF2k5YFTqs9kj5S6Jdy+UEI9ev5l4OuzPXtFnks
F1PMWWpsaYQXlXnkJE9dgaRb7/dt0ggM/R87bUKvDfPuUIjhPuyiszwrOgOEGRiK00BpU3hxZLor
+noIxVpN26762xz3YR0lHQ00ZDGdAw7fOmZe1UgCV91OtUGQ+c+SuI+Zm2YGXtz19fCOm/8bx267
f6Pmeze6/qlEK+I+VUmYXRYqgosO1gen9HNJF3yj7ZDyez3rn184ZzUbU2HI6J/kleQzMzCMMeiL
w0pvWjdBZ2RuGz9dX9T6oz9FsVUiTAd/GrjMuWxP6Z0EPSpShWxuXMP8TknvmumA0rDias0vE35/
3eD2hYC5TAWq8bi4eWaJ2JAbFANMTFCpINGppOS1tpPH3uhDSEc/Z5le+E0fR52efKNZfOjU5tiX
zZvgV2zGgd+/gq9B6m1C0hTtJZyGzp8DiKrWR5R9MJyQ+ylYQX0phpADRobFlSfRDvAVSb2Uu5iy
mYXjYj4UNtq9iOneYBeQybX2gzIcJmYes2q8bYvmKc8xMltZgpLl9nf/9yvwJUupzgymqaBNgvrJ
frLiWzI3AQr2nlmQMybPQmkaBO2HzfNzseXchRmTFCocGiB4NiCNQ31TC8XoRB91/QUX5ydZijxV
8BbeURK8N1TU9+9JfcdLlz0pPbTSIcOTB536Z5BgDYB+zA9Aat3h2/+p0bWlPKtrK2fZASvk115x
XiCqMEMpaj6KwEnv72v+5F7a4wJsS7XO6jCuF6IMZbixMz9osfM8ZGDNa5OA0cQDMizC/46ZGodS
Kb9No7abFpR0KsJ2mJt2KUtRFEQvdGl2hWXtJ5x2bcSMzqIECUC1LQYBet3Z2RU79nkR1E56UJLa
jbUC7W0ZM4nUjwuI2dh9AOQ8CdLUuuszKSqoc5ZAoET69FgmSWSYll/nkgeerAgD/r6exScUzP2F
GAFqyz74E37ECvr8SbKDoODRGJsbS8IE59g/xarzqhkjCgpT52PC7bhouqhcuFnMuNxM7iahXc+0
0awhZET3szl7BQAaDlsiU/1FZfW2bdJjlU17rQVCtRtFIXHrfWhDiRiDJ2C/x6zSR78lZtJKLeQd
dhZ624DE2r+USELbVrP8Vb5NrIG8kXWAJdi2URgGwY/6qZ9qT2PraKAGYPJfjEw7tGR2BZ19iYpo
fDcO/QdLXEauLzWg+SpousZE37ddaCssvB7KdW3LBlhX8Acr3T7Gcz9uH5LVrolH4BIS+bzkvW8Q
dpakVyv/VuWpT2ziFQVxuw5EZctuNGS3A6I1rZ5QE7ZSv+oOFWgh8m+Z86g8EeplZnvIeghsaIaX
q01UtZHU+rYJ7AuNnGnHDNWlDobHs0gqbstRxkdzcDXTKVD07Jbqz3GL8ltWRY1uuuMcsX46pEMw
43ZRS1cFJarXNnLije0C6YlWPkt2HFTx+IDpsTtz0toAgu1fzV59lQqk+mW/hLXRSZ7Rz6prDz0o
rZT4xu5S6paqibGCIocuZd32IIOjsp+XnavERaC0GItcJpDQyMmx1+Qo1sfYVa1EXlkz9tBauJVZ
lqBMpp4k7N6Sy80pPmljEMsnyx5v8kn7apVQ9ZhbDwOsO0d7mu1fjjHf6owd1bj4rkEJNynShw4D
WlAq32vgvZvU3pWd/hQvFqrv7LUEeiaqjSKiE8i4COsVtzLiszSQyE5NUFRUbp9D7gO7o7e7Zcpd
mRmhUiihNEtHWvy0uyIqZ4CRFPBMYi7Td0hfePmCQGQuxX25YLy5lI9lVz6V/XTu0u6LHHcBQZmV
qONP1sWeZhnnsksjprGoUyjxJhM82fXiKirzCyL5hcyCMp6CHmxXsqL8VBs04bus9yp5DqeJnuuy
DtNc8c0eegoQU0WF7Hths+/GbAQIiUGMLkA7hiDnu0ch8riU075jJGgkKL8t/U1ekh2pjHOsV0GX
yqeOmS7UO6LGkEMEuj2bS4iOGb4zPYHKicXP/Vx6oBr0Y1rcaBggtuIaA0FQW6FANjl7hnkkiWAI
QR4eaqeaA4VkT8vEfpWDecs05XlS4qdF+stUbpQpLPoTKRS/1To/owB6yjcU0LJ+Gd76CRXq6Ude
aO7UyLulPymMdjvZTh/zFIA52QkBnD+nZe4vUvyWsuKEuSLi4pH4bJXT2Rx6SOCUnqNOLskhNUDR
idScM0Mbl3ZzwLQfFfmJ4n4M8BeGDPxWZn4VL5jwNvDfmMzEQbLLuxTULlq8T6Z9IX3t7rrUCqf7
2j7Jt3nlLeVDpksexjw82Y698ZVk+FXBsE7/Hhrpzqb4P+wlOrpN9kgAxNQeGTvXdUAU1PemDCs8
lcphVveT/WUw7pi1b/OzSWpfrnfUmD1t+TpmbjI9pR2w0h6FqFYHTmm/yoHTgQxbGzbYSvlLX7Rg
qXrFoBYIOt0EtBtDZXv1MLsNrnzgnlXImsauOYFUfvBtBBwpfamRw9deHHu14bJvWRZAPaBJXrty
V89uXP4y7O9UPg6pP3dezTAyBLWHZLoxAMQyZMlt2TfW3M14D4xBJ0UZCBWyb/rgZsCFad/jznYN
zEyAS8edasul+itli6cNvcvKGwcXWOeSFDTj5zjdj+1bWXeuPBA/bWMg2khUGpabUB0nXkHS1OzU
xTe+t/kuN71xeqMvZv9tGFwpGaIqQ8fyzNrSHVAlzfOb+FZWqZvSXZseZWtfa8+2vTNtt7ciCU++
0XrrncOigsInv9emUztWbqU8TYDTTc0QdFWosdnNFQ26xPc9vTP1u2Z5yCbXtH2DBgqWbQA3GLsK
i5Y0ctq73jkrINbqDmO3ry3MV8wo2Z5L5ctck70+pC64Md268nMKEG4TGsNtUmDEGAfNul3n7wH/
kjTBE1R09XBJWEPqqipWnlhFR8satO5EiC/euqsvbzcuNUGRifRswFEZwMM0qG75TMAz0x31Jyhn
3k+Yh8fd/WgLhnDf639cemlqGiQLTEu1dFXnzFKtVsx6RE5i3JKbxd7LS9TsoXmOXHp8aXI3fXa+
tH5nukvhQ1TEg0951y/2LSQdfgLa02DgVVQINH6811u9GIemR4vVoG6HqYaxPjrqXUPdpgMxYBMs
gaMu7viY/ImIp/3BNJe2FEPXT1SH6RUFtmpVhDaDzsoq4pkHNnFLHDtB7XLTlQxHQ2VG15HNcK5E
CUrm4+RgTH7U/P9H2nUtyY0DyS9iBL15pW8/XiO9MKSRRO89v/4So70VG8NraHWK2H1RhKoBAlWF
qqzMMG3fwuUv+mQqUHr/mqC+KbotXBmEOpKxQnclLoQasgbAcd77EBZkjX9uFZyurFH1EiluorHR
UC6HsogDQeIfOd5f0VmCcDam1Q8143m5fVxWq6OqJwMfTnyEgQ1M+JCZ8dZKJ2tajgO0l+ud7s+c
pccu8OysoZStFpMqIXXHLBuhoX9/76+enegBCIADhBwYXHunbE30QW1AxCoUUszik3ineJAXsSFp
9iwNTnSq7Nv3ZPPgrMxTrwdFqBSQ7HP4qnx1rMNJMqUsfL1tg6TQH7yBruJU4pUCPXnqKg6GzqmR
GHMu4rg5cdNdJ8SPStjXDH+6/RFXhqiLN2JuY+4VGFouyY6MUyzqPrUGa7bHXbFvPOOzemZtoLjx
/kJSAo0HGdO8IIihHhCzCsiupMNo/rN8qfAsxeEB+8AZHCpgO7ivvgkHIhQjv5W79ilzipOCD/zE
kozb2mNUxSAPA1g4+Gup2ylMaZx0M6aN+vwQZshNkPkgnbr9IbfYOEjV518r1K1MpCoNRh1lYDCt
7olIV++1XmI3h+wwgjrMFO3Z5x+kguXMt04ppi8IMS+hFKSfnJrYjaOuBqqrPrdOWp2BBQW+qwMa
CTGss5oQEYSFUdiop2oCiR94XGMCnX4YBlEcToGA2RIJmYo0YYTXaHYASxzzILbESH7Co8usKlZd
emOpoI0H24GM1/VH+jmO0xJJa8l465D7PPclqVLGld+6JlcmyE9YuRwxbGVjJE/eFjNH2NTeA2W0
XZyFGSzrjRUjgTXFb0xPt3FRrsxSF2UQozys63ezgovB78IdfExMIIM3m8Yq7guLlQSw9pKKih26
MXkVgsIlHcfeCkv+omCCjHUpiFeh3NvVuqirl6P22qfl+7pmpyydHnz1vdt8DS1jsmKmNDH5526Z
o+5gJRRlE8kwJy6LqUlnXpxPvFYhocdcS9k5t6/8hl/RoIkqgMpVkj9yX2UBJ4NgCJmcjrLuJAmz
KQ6FZNVS9Xbb0FZhWxNBEwi8hYIWk0KOz+pUCnmvGHyu4eAb3xTjjtM1UzE0r1GgocZX5qI/YlDg
mGSGFSPvX7LZu/0DNlJlJKtwMFCIw7QXfd/jtu71lo91t0sSu26St04TF78vZ0uXg8D9/xmjTiaY
2fikIcPLcv44xKKHAV03kkK8mxaG79y6A+tlUaczjsJlkDRQPU/Kjx4ht84YzYDtD7faOPpAFgNo
LBpUejkfhFDgFdIcyftFY4lpMMZt2/xKuoTcEHI94Oik8rREAO6kjjFtwHWtrY3PcsebEtBakc7w
klv7hicM9Ooxk2JIEpW0SGCuEzGJo7nxGHLmpCpu34YsUfetNBc799sK8S2rQ98oczMvokxESord
eF78/+2rEm2EiCmUs3WbcY0Bd+Gh/ANm3mtzkjq1kVhEhqsajjKi8I+H5yywBm42A8zKDC2/VosL
4KCpkANYk7T+ZKNW1qZ4BqWW9EU0zNFWJrt/jPbSfwcnaRIAWwqh8Bc+CMUvzRDHepojFetiK4/e
1OTh9rXdKvWvLdAr68p41prJ0P+GdGArrqxWQ+vLiRMIlgSyms4ARtiqdv37A7padobXeaEtsxZH
gJ50ZFkbpA9jaUwqSBvwbk0zL0iHb3Gvuwuc7ahNO+jp7StdfNK44bEKJxZycSs5WNumvH/Kt9BW
jqFiponogGlubU2fyhF5s2oG5vBQeawW2PbVUwxRVA2wDBm0vy9BuZOFxAV/BI8UezakYStsSxoi
KOHDxxwxdfXKqsWLRxjh8VWEbME0VG8MD7XyLWzk3e1Tum3qnS3LMD7OEkOlWq/rQdFdQ35I5tFM
8Dw3gkcwK5voB/xFfJHAKo5Sz7sxKpKp4EUJArXNPZWrHkqjd4emZJSTNiMMdkxHLUeTMA1IHQ6O
n41o4klr9h+oxmAWvrAn2JM/8JFbnh9VFHDWEYomjZ74VgajbWS9zr2sijDmHEUmp3+PouZSGQ3n
ydpsC3VUmso0XIJaeJEgLWsK7XgCnazTy4MlQHGpKtR9pkIntKgD4MkSSzXSAkXWpIXyrlY4qZY+
1zLH23xq2EutLiBQmPfSor0YpQQUUz+eKikwc7X/EmFjnnIO3di2jkwIBR0Trj70o3bUWqM8ZFOQ
oMgsdaaWKvaIYfEfaJz+hL4N6lzS3Nug8h7sKUoumZbVXhgq+yXCzAhIHM/aoByatCsZmdTW+UND
jXD+yRiap9GBki6P9ViC/EgYkDzps5XNIODTAwCfQe7R9wxzm055bY8K1VwoaOPY/R0TzJZTXtui
fGSoVkMjBCGZq5DcOjRTR99hqFg1RbeE2qjNejURt0D75LU96uhj/Dvp26Hl3IZTOlvRezfWlzsM
+gEtmOyMJD4pYuiOesXY1I928c5eaSZT1zqbc1DvJJUGlqVuR15qkmeggsJa3gZb67UdcpZWCdAw
yIineY1x48fJ5szcgZOK7BDCiOChWXzDER/f+Zh/ZCfDw/w58zklfDyt17+ATl+TBkQtWY8ao6N7
/dfmTnbQcbE1awCD6rzTfhJBHvbbdNsu8lhdIyXbD1CmMUlAENvPqjtCQtjJnfQewzJl8Y1zMNXl
qKIZoNuSPg0YwoAHYhfIP55krPu3fRrElAv80E8FdOaTXX4u3OlQ25qHFq+JCXMmH9RGR+DaGnVH
BbQkS0OdVHfeoxOXfNYO3EW0yJReatWvo728oDk02oUTPraPf8B+v/mVEUAgRAEtXZ2WcSlngeem
WFfdxTC1V1QGD+GBPxHId2fqj/Fds9f22kt+4f4zfQjWvbJLnS6h1kNOaRbVNXLdhOiBmY0QMUXD
7XbI39KqvrJDpRdVLodtGMea20Nd4x3MngKC49V71Ky8yC0OXm8vTpeCAy65j8zqnt1yub3FBi3v
OMf9Au45AUruFbARQWNzBVBC6SnJRLMT0//+7FzvrEHrO2oJxNp5iGPCc4yObEmH6NFwZJyh7qHx
WMQ5G9kisaah0iuhlyTSVd6sFYY0KLG4SERHB4rPMyIaePgVoBCqEJxwCvg8pKj7GfE4VFOK6UhM
SZh5EkFnDmMStz/3x1fw9a+hvPNcymDzarB2lIIvKmZQufoYoaPfFSySgY/J0LUlyj+HecmNjZTp
Lun8dE3oqtLz7bVI5Apch7hrE9QVGUSOS/M6h4mvwY9xz+9Fq3FJo1J6CyorANxYccG2sdOczux+
Gt4bppf2oq1eNEd5ZyjjTvxFw1OBhGARrRKdUQMTN4Ph6uNTl6sUSjWdosCA8AN3IcIP6n5+0V67
3eIK9ujwX3/J6Up73i53ot18nRA8Ih+oneN0Li+sw/jxFY8NQ4UImvDop6Cpch0zQ/BFGX0HXXqJ
R5fhIeMeh/Hp9kfZXPHKBDkWq7DchbUgKV2ku/y+28X72AOoxmFfq+3wv7JDlrqy0yZcgKq/rEKJ
lSstJTNyi8sTOxFGTxh0J+ZLp1VyR02M01Q+JmpgYXjBaorFBN2LiyeJo9TBPaCbZx15ZSikpSPk
hSsAqPL/2xDqxkHrME2rGHvO72M/3Xd4fkTQGmD1cd/LSh8ug6FB7B19BzQGqaOWh+NUYXxQRTYi
uMln3OwH+S6/nwCWsF0NFEbeYKKZ9Lo4idMfsr3qlzsEzYt6Lt3wkliHaFd/ur307eP270+iax5h
b+TCiNvhNqIIPFtuL/B5Ap8zdpi1dLreMRGKzZo49DTjQDsUSd7cVjsMX+91PX+LRQXrloNDH5dn
oPb2cY8+WzEcl6L6JISzW8b8kzyoD8PYWLkY26Fi+ChEgaYnOqZcutOmzgSM+DgsBQg8RTNskcIH
yX0rtg+i3jlNod//940TQAoOFWBIWAp0haHoq3Tp1QglxPCUJbzbA+QWTz9uG9noP6ri2gp1MmtR
mDNBC3Xkcc0x9Mdz9RjsKrf1gh1hfU2fRhdZnZ0/hrboY1rQDh5Y3XNp64isfwMVJRR+LsR+5pDL
gnE9XpDGlyfFTR+AQEIzRDhKGN0K7A5T2sBSls+GQ0getRqt/MDqnPgO97k9Ck4I4rGLeOB2rGcG
6/dRIWbpei2VF7iZDIE57E9NbphL8VdJ2HobqMvbdLHYNi3MCD2gm8jDKnfye7TUQxNtxHvgzQ6/
nhXQWDmIn9JPvA+Z3++3D4TwsYxHDoQuKgoKvQImG699qih1eGyAtAQHQnGVQ2S/pTtk+XvWpm6U
Za4NUUFCmdVcMKaMvJxGJyKzDy4IIfbgjXZD97/zD10bI594FSkWMCanbYVEpGt3U6zYSSjvkwVw
L7BmD4Ho3N7EzffKehOpW9U2Bc9zKvx96zS7AivDzfpCDjKwUyaouF7HXWonk7k4oKlmQoi2wu/a
OnWflqivi0GCdSKeJ/mx14G3gf363sxq13aoe5FJ/RLFbaq5DdKY5UkwF7/zAXxx+jtokDETKbJp
dHBbm6Puh2aMNcpnWFbehk+5xv+MJeWlFNKDwNQD2+hBXJ0XndyS1XnJtQ5Tv8W7SyKsBpB5Ab4O
z73Wnm3wjEemfGBjBjaGyq6tUs/cUsNAsSYmSM0unGCL1gTUW27pT3ByT3xsNpgUZ2WDrGtIi83E
9TilOVQP3qFLmB+FxrXXEcGBzOwv7EI269DolH+JUcUGFgxr5PdVAEDoMYNByUsDswXV3gsX/wGl
7f8R5f51ajrla4RsCXUxQSzFrLv6E0uEFKLsqfumMjNX33Xgx5BdCb6n2mO2GuFkN5xzl7XXxMqN
A0yPQYJVcpkR5zR37PF+7kpLrlLrtueRGO5bpzxPVwwLRrxwSeqfgSc78Rdo2rkppCwAjjas9j6x
owsAYpi9BJ3q/NQ9N/fJg3EPAklfG/HZAbrOzey+92//Lsbd1SmXVKNxLvWgh3Qj3pWbi4jHrQA0
Jac2jDyQ/EO39pjySTLkF7WixHGu1PhUKVlh1or+o5qLb3nO2WVQMlz95vtz5ZXomUKj5jBriNlo
V3gLHwQ7RTCDBo8X7NV95yqvnV3tyhfuFa999Se4sV3DCR7Lwcx3eeeku3IXPqVPktW8SJb0nJwN
PE079iUnjoPeFZmXNBlQJBkFCMqxTJxSpnk0aKifBV7lAu1+5LwQWB12HWcrWVLR9gYICaWyD8rN
mQZS3aWUEi9BLSkGFWgBzMUwxbvbB0okH5Je0toOdaXnph74qgFlkPHYlWbyHdhHyBYMdunwEVQ4
hGNznGxcAKf6VEPzfd5JuiWcZ7eGCMwflWQ3i2gq+hWqqIOgBWLP+MWrmKHrEQ8CVwjNdDYkpdN0
F33WLrEPqg879vi36GE+qsfipQRpPiChx8T/g5C8sSsECgp9LajeyxL9aDAw/IFxvCnBVvCWbBV2
/9xcJuSNREGm2cuuaMZuYBl3zOl24rep7yHLeK2gqgD4CxLI69VLWT/JwLWp/0BgQQR6r9udSd6X
sYuGMMPRbcUtWQaMQyRlDFV/L5Cvdhv0/RiQ6nHR+fv4jF0+5Ray4xkT2LnN2Sw+yY2U6soa5Vbm
QZVBKFn8b0rVQRu+34G6n+FNtvKOKzvUGdIiPoFWLfIO2aueBtHkwGFihw4Ixd+62irO5AVW/WCa
3Ygaa7N0z41bYn1WA/Rr+H2w70+dr3i8PZ3+IMUhx+DDMfn92WhPFImYwuESfDair9c+kN6QDBRf
fSf77C7JVuntal3UoawMANAWtYPf85KdgHJbYj9FLgh4+sQcPgXfgZKeIOzsa55ikTmC+qB36Jao
D+En/STcfQdkWwz/e4S6+k1UAsSht87NA2o0Rfk5aHlIsZ5wo01dXJy8/37bS25kHFe2KCdZ13qv
KDEuZZN8ARkKBnzebhtgHViRhIPVNVTLdEym6P3ktGfpE2iyNb/0Ym908SSHtqfX/ZiZ6nobQf5q
WVSSMwpdyaeigZdyiYJSUQMGEUKhZkplG3JIZqBFjFrMhlu9MkilL4vUy2MLQI07cZ0NjUsbkkdW
GX+um8yRoQqX3N3e1o0gCnuoXAoSD/WyD0lFgBRO6ZEpSsnzsGDmLceAZcloLm31ENdW6B6eMURA
7MhIyox/tXoJ35/skLILtHpHd3Hi7A/ycXnT32BaTyW1LR4NtetTU6Kh16s5Tg0R75Awrr7Yko1B
Ujs+FDbvtPfDHdp8IJGWLYjg7SUcKcPqbcEad+OlSM3MmR+7GhMxISR7Ck/Ec0w8Vsz+8tZjBbqY
//5OeofissxqIUJ/mTB4qS8Emyub9VF2O0v0DZsVRDeP2coclabxKccrfY9t4dp5AUi15z1QZwy7
qotPLdfYsVE61TAzEXebTnlll3KTc6lHQdrgTbZcWgwGIkOMUIspJYvHQlNm0/zdKXwIAit7lAvM
Qi0amhbHW/Z0j+hyig40AqDH7kx4jyEiQN3E8PgjefOaqT36la187q3AmRj3bDuLWP0SykFmetNh
rLb8p4QBWaPJ184DjNdudWIVobYv3Moa5SyjFvMPUYrjRPjtKre6ay6QBLDi3eSAV8+Z0cAGlN2S
dre9ycbj6+oUU+6yb9Uo4CUkL5UiVRA3gPzwGE1e2sXupLNIxDbwNOqVNcpXzu0g14mBFygiqCs6
tUd0ogQnRVbGkjnaSrmvbFFpWTGnfc6puDCyV6sQ4k73ATTfCjO45x0FjJ65Vfn50fCmBe290BJO
EyC/psbY3+0guPqulDszmgU0siO+q3xf7EjWLXzSd/0rkbVtrGiP8SvmcAJjm+FFr11oEYHS1hCw
dDJy1twRly3hysiHP7B12z9IdLNckAtQcbTwD409EPcMMdbhUCBrKpz5EDFa8+Jm0gIwP9rvvISJ
KOoA6UkRcjqp83U2eVFD2OlNxDsusIvH5WA8GBbmoheSMqp+hZxNMlsneY6eWYdr0/lDORR/DKCd
P0D6hXhs0RuBb1CfAYGzuRSxKIAG7WRputXfsdOaTW+k6rqKcTD8AR3Y9TcNVb4YIwXftHWqXXen
fRsOhkVEwqBDWlisaLNVpUZw+22OcvttqoxGUeOzgqgOpDF9dk5czcp31YNi8X7a2opFNri3Ble3
wkem/a1wt7ZPhQEw2tcTaDLIq2MCXiuzJ1/xIUD6Wp6GHfQI8HzEpw6PvQ3aYVe5Iz9GfACl7Bkl
EgD3WdeYbC8dlpCRkNa4iKINPR0gT5McdMr7MRfc5nO8b/zyyO1JvmGxJhE27y+e6Rq4VzSIYdPv
V6njyyAZUTd6Ha3h2Hu5dxys/ij6rNLbVi6JCSOwC0tkFIeejOnUAIq1Yq26oYbJviU5aqHyVZZD
VjZJnBy9e2s7VCidaimHDGGjuqKnerxT2MEugwsWncyFMpuleJWpZWbh9P54L3y+HeE2b87aOBVZ
kzbv5UACUEr20geCdB/M3gXVqVns2Y9Y1o5S8VTo9IqvNZSeciCiWv1FALm5+t+FVVV5vSLKC0ay
XPFFC1xL62hvUNx2AWe0tFO5m4/ggNmzSgCsr0dF0mhGc5wfK7KBoU/yXMnjPOju+IwPRe70rVNC
fsfqvdhgCibIoTaBVJPI2vVeYAt4M55blzT+sh/c022D4lbys9pHmp8a0OcFXGNYWL+X7wWXezUg
J4AQHbkgl/iRHqvMJCrL9ZEHl8B7QXTfHviDthsPrIHCjWntq2+qUv59wZUvs6kgY+m6J8IwCD7w
yElTUzrwmEJ1yOxTescPVvwaDXb4qD7c3o3NTGW9G5TLnwoBHB86kcbyABxN7qCACrTqYI5v+Stx
sw0mQ0SG0a14vrZJufnaCLKm4MDDBEYaM6qAajcM+/a6GDdSpXxPH0ad1gMs7/YKeELzuf9ZlKAo
Ugdmqkeu3Y3zSyP5ALmdY5Ug2lpHcjNop0P6El/QQwPpdXQjHwqyd8MPTE1Yt1fIuJ8q5XPSqmw5
XYTdwe3QFSQVOtlN/6ZFtfY6KuV19KHM9UiHGU5JLyWEzpfC8G6vZKvLeWWDcjVioWgKJnlxI60Z
0kOcWX+Z4Nskj6DeePg2lg9gWqScTq3OcwXhIQyAn3q0xXJnlM+GQ7SpDLC+upwtfW5GxgdjHBQa
98QvaBDIRYNxqFLUbUC1FkfNoQ5UtTrQQ3Luy53esXgotjKq1VWjQVAlH+fyIuDzIaewy7OIVL08
/QqH+VECttcKLR4FThBisygEWCFYo1wLaKxktRFJ/L9XgXKrPc6aL2DqAYtccP679Ek08NUwJUKo
667jyCCKidHl6OgWx8AbvcTlLLD9m8UDu3u21T0GoO63LerAhr0I6okB5UaC5tB8/kdYufxovUEx
ztbd9JKhAJVCFkPYIWp8wnjO3773MOwpgbIaZBFY8fWCeSWU5rnI0cLGSIXxjZDhzOhBqN9G8696
K2tblLNBAynluABdiOKovcqQFVUAOgc2GiTTXmJxrFO7lXcDlKiha0jaZgYVIBqMbTUc2MNAYkKw
2Pm++Qb03jHbs5+ym4FiZYoKFHPfzRqKthhIzx61+a3mFRPUF+5tD7eZcqyMUJ+qFYo555QKYX4U
QZGp/Si5mLNyXRetOcm/3ja26WdWxuhvBY45dcSwLlSP5a9TFd3xUuLwXOlGpQGlNYVForsZiFb2
6IuXlp02ELy17BGdpAFys+1O9P8GHiZrMuGLFlRJAGz++rxnepXryNxIwAPvHEl/UxSkFdLgA7iI
OdCymaSszFHeKxICGfx+eECIaWBzzfe0ZkEztpB1VyuijnnE5+BW1IgJwvKoyqDRE/LGB+OpXxRo
SKUJ/yAWxr6TjRNf5oyyirAZG8ALomKKFLOWNMdLrXKhJHbAABR568WL/rYMU0UmC5V7zqgGu5f5
B2MgWsIixoXT2M+V9i0y+q95F8xeNimf9Fr1atk4T1w+QTRVYETM7VRdRVMAKAVJ/9C8DhU+niYJ
s1SQ1wYxcmEDQoEPDbqGV6JlKfmTH584wFL30Zkw26aYh3menBJYM1ZtYoOrBqn66rdQ1yrMm45r
hvlXn1JxQYBw5AaTVKEGq9wtL0luNveRw3qGbR+SlV3qeuW8Dh3UrtXAkVPtcj/cg7TxZfDYnvD/
OA+/d5uKamIJotkYiDq81wlHVr0P/dyJ94M/WLpZPUQPQKV4wZkNAdu8aqslUtkYjmY/9mjoQ1oX
1f0kt0rt/rZPZK3tfZdXr8xUDaHtG6Pv+4/yitvL51a1RCfdQw/VNk6LozwD8ZTcxbw5sjq827Wd
3yt8//uVeWUQpWSsA4xTgZdBOi4H4UzwF8KJjfXcvtX/fsX3rGxlakZLAVQTuNWxpjiadj+3PyJI
ZsXhnoPidKlNrDLPZrxZrY3yYnMkJAb4pjX45Tkzgz36duiqD/4MLUUQ8vBu4XBgwzxle1Yhi3Fu
3rP81VIFrHNcSriHvJr9gdMcXWQRx212plbX/v39vLLRxNECNamRNCbzc+WCideXn2MnPqV7A2CF
XxN/gxOY4WtemNIdKMkMYAf+AB691SJd/xLKAUUhng1xgNXGxlkCEqSuVDvTv6QYBBcxL5aLgPT1
ZiuyCIk2vbDOgwQDlNAqUETUB85CUeR6ER9Y9qZj7yh2/FIMJo8ZU+gpP0QQujEgoxLswl15VPYE
vBE8Cj8BikVBvDJvX+StT77+LeTvV59D5ke+VMYUvA4YBpwCqGuxJnO2cGTy2gSVrAU8quBaigvU
2TqK4LHTfepMKM8DyTd9q0Bh6gDG5KAoA9CY/pC6qI+ctV0CEFfixBem/2etmPrs4jIKac/j5/B7
Da/vHelhgVN5L3jlrkNVPmaW4bdS4vUGUBEHfaugkfoGXYAptXIu3utJc+qjkukVtzzH2hAVcLI2
0LSex8ecUSBebOEpe/0l+koKxL9FX9nie5tVr7VlKuJo01LgrOMukW/c3Cm8mXsx8ASED1LaS07k
9N/+qtmrg+wONKaSQaCQ12cXsw0lhmoRgzhMX3m9pd6XPql3pAAzFJ8AgI1mc36fOPyr3BlIPB3g
ODIfTj+OAYDl0jQH+ZymznfGeB9k4CDvL8BimFDf8sUgNDV9/ibHpSunX6rRv31rN0sB73NLugIE
C2DX1NLjXuZSDkvHPCZQiNrBOIsXjD2gGzr7rH7hZp9ubY26MuB5MgCrljRUVUeHQxcY8gGI8mb6
BOih3R9YQ9mbV5RMZf2zOurCgLI2b5Jcxep41FLkz6PxdHv/Njug6xVRN0Xo1aQXCqyIRKH5zIGV
2ZkO+HqGw50CP3rA/y89SCnHQ+vHNhJgQFFKkD4xKrfbF2e1VOriCLOR6gJ4Vd7zqOAl+k76VJ2Z
7mb4JgfQq9Q0bKYPJB+MrrGulv+OcV95/baqtKmocV1FxdSOkysYnoR58AtEyt0UajFmCc57mIcv
ZpUKt9KptWnq0ka1AB37Hgvm0uM0LX4pFGZZPxCeMLzVrEkyGPnUplP8vcMS9e6c6qbGaCEMVtOj
EYIajw9QnYuO4OUzeybSZzvarcxRwd3oJW6MFZwsw4fkDBpJVvFoHLrY7HblPTjZ0YWZXckZId0p
+/oriEl2oPQGpDZ280+hy4LVsu7uu77C6lPXnRqnI9lvMgTWnqen9qQ9SB6mn9EmAHCYWdravLxg
bdJkBYRRH+DpScjXndYqv0508ZmMXjcHDNkjFjT3qWvsWIV7cfMLryySX7RaorZgRKAnVHAlgVbl
DvhbId9nGufxVJ4kH7lzaE4KQoEOLu3Oyx/B9vxt3itPjV36xo61A5vhfvVzKN/My73WhnICEuZU
N4NxlyW+Dg4ghgfbvMIrK5RP7upeLvlWR/YaTYOpaUvl5BBU4eT6LC/JayF3izsUlY3hYE+YtfuC
B/BKR0qdQQVh6EtUyIHs0Lt9mwiVvyial48dGE0MbTjloyS4eSE7uZL4Uaw/ln0QmHP+ensNrCVQ
bp5TpziMYpwUoiPbT7M9NI9N39nSwjoiLEuUu590cCyi7wKUssHbQk9kMS5Nm1nZ3/AxEJWgf08/
5c8XOZLmZMSa0Fi2ofgE7Z7Pt3ft9mkXaVhSXAV60GQ4XoEmHcfJTVXFr0CGBR4svmUxe20bA6MG
r/CgYKNrhFJdjmHD4Wql0lOqPqWC25eRWUfQq819A/dKhsJ3hsGcaYT7BvFC1zlcKF4C8VmPv84j
w5dvezPCFv/P76GceaxV08LX+D3TlPtqArhFfKh1xVy4r4ng9AHEGrrLXD+h7pAbF7Vc7Nubv514
rX4A5d61KVQjvcUP4D0e9RzU+U6tq3gkVAN959y2tnVsQUgHpmGQOgNaQl2Qvi75TIuRB3HiIPlD
2DsJxn7CTiisGDVDhkvZctxra9QlyYU0EwJwkbqT3EY2X/S9Fc/G37Qi1laoCwLWFZELG7xRuhrj
5vyJOOtlwPyQ7v8BMwg5D3Sis7JGj10oAUgaOYhLY9Z6QPzVdwRdh1JjZCqfJsAS8l3i11DttTML
xQar2uNks47M1h0ywIun4D+MiNFDiZmMQRqhxm8gAxnqSwLYVXpP3pwLJMNJX+sdF+Fy328fni3u
Dswp/bZLRYgo4/M5U1s4Pat9R0IAXLczSgz/Q7rmW3wk/Fn9JXuAPNJzfQeUNxP/tnld8TJTofCg
GeSXXEfmoNQrcQGLH0pZ6Zk8+CNbc+bLYgH5csi8nHW4yO378LlX9qgjDPBHZNQSyoLvkGdLMAuX
nK/axlqd5sTiqCT/3C1z1FmOJlT7m1lDABMqu4aO1JhKZqrG5rBgJo1AlxqV4RK2yubvI1kG6PsE
MC5T2cUMo3IpkPIFaMmA9roj02+qzX3B+KMbo2NJujfVKWDY3XAOV2apw9TNZZ0bHJYaytBECkZb
zhkl5S0LBKgHKg4oLYBD5fqsLEM/JArp6cUzxoSy0ComxhrI1lCfC4n3bwvkF6zyRF0z8iQBV5A7
SNAbMYBTTtPlS6pWjJVsBQkQl+LbgAuT/6iC2WY96n4KZ7hppPmAT4+mVkYXmYsmUxlauw4BiUq1
5si3oiOCALSvxdDS+9C67QE2wgfBJEKL0wBp9gdOLCMTYrmrDcPtAUrH3PJdhZ1NIQGZKYzQsVWP
hykVlRAQfRH25+utrUANw7fjrKCpAkIowEwDH0M78G1/11aB6pysylibwms6dclTbRgiSeBir59N
ubFKR/XQXHmWExNZ9uBHn4JL9VDsVZe8qViY5S1A/JV16s7zwRKXqMiAovk+2om5k0MkBwX6wW9d
/bI4AEiBwCCAIsE+tqIz+PRAIcLSnN84yHCpAl5XyDXxZak3dBCLJc9B49QDt6TJpQ/dXNgy5Exv
H5+tY6xidAj6PGDABq8adSPLUue0psX5SXbqnlClkFec8ofDvZtrWhmjLmc2A6ubIO1zM8yXAbVs
DgPG5KFPdXtRG17mak3UQYXfiZJwEHBQW8FU68wOx5f/bEETJAFSI+R8yjTWAk0xsFDryNN4HI0Q
s/5gxGJ8GXLGKEd2ZYLaq2UOFoOvAY8lUNLWG3yCi2PPOm/s1ZUZaq9GVV4aMRMVVx5ByJj9UBDR
bu+VtBGwr0xQYUXm56FpBjnxJl0/1s2ISTNpau7yrK3A3cctPw2Fe2hiebHjOlbNfFa/FeLYmkE/
VI5Rhin8mfCFD+u7ojO+93nyo0z7Y64Yh1bCfFcFbltJ9yKhxtBplKdmys3PhcB9SedhgqpFeWhL
xVPq/jVO2p9KoXzWQjlmfK2te6QJ8PgQDYGEkEBjxsZxHNRG7snIuPHWPeHMORBOA1+q8cKmR97I
NjWoQeg6KYp/zA+SOhrLUMsTj0srJ211k08eOAU7+rPWNUaA2ch/rmxRXy/DvDaQp7BVpKI7K6jA
Q2p91J6L8qLHkplUzGrWhpcA+o7nET7B9ogS03WcMdKUm3S+jbGVXGaBBEDfR1CVJ1gt4R7KffHd
9LXxWH3RbavgIRcxq0lG8K+tBlwxd5Dri8E4/TlP76bxKyczXtpb2TqEPACRBJswnK5MxxUxTiW9
kGKPiJKpVn7PgdhhsSfoq38ZwPALutAYgzGRvxiY9MJkZHzmPrPeKls3fvUjFGrkKauMFOqf+BEa
SDQboKkUKKLfvvJbCex6oQq9mQsaggEUUr3kyIHlC2MpRK2+clRoKQ97DWPxucvtWCvbeopcmSUv
xVXyN8Z5XPM6lqaeZgzDxjParIEtndBcNXm0eh1mj2ijv3xlkQqfPKCEdVoFWOgu9kGw7cQeIfqK
9qxbsXUN11+NCgcZdKWEdCY7qu+45iTze079MkoPHVYX7xmfj3weOvasjVE3MKmkKIHbwREBPzA6
QVbkVr6EbGtmki1uOs61Lcq/DFwixHFoxF6NzotXfcdT5wLMK1QlNTx2Kg9Sk4zVsS4A9WAV0kWC
djJueoJH3OtwfF+grdvhDroYfwiE2vIuZA6Pl2XwwYl0lafgoL3WSRWyOZMHrwpUSHuTy82igzwo
mmw66hKgUOvttmR9y+2D89sylUkHWlIWfP1uOU99XQWTDtQJndQzvhL5zsiS3+odGQDXduzsYms4
Dg4conMgX8As2AevKkBad1iSxCNZDPdNtQD2jzgLGjicFVvtsXan3p6eg9z8OZ1z4vJYgXlr/etf
QPkETlr6QunjBKrugitjPI4IB2PLSUOGEKoWe4I/a17V2mPa3rpHa9uUd2iEQSzLRAGLz1FFDJP8
ACRZi/U/pH3XkuM4sOwXMYLevNLKtNStNjPd/cIYS+8dyK+/CW3cMxLEI8zuedqJ2IguESgUClVZ
meRLH3BHKla/E+8l1J8kDaJpzJmtDXOwci1OA+lH0UILGBp4GR0ypZhuFVVjb4AgMsjUMZ/zV1Tq
q9+KdwoVGMTY6S0ZQdFrjYFvpTtNGQ8xDgOCSTo5xqv0rzVUQcIEUKtJL1Hx3Cy6iPMkzWfIvSM+
tf6IAqMCvElxiA4/wkfFw3ijz0cUrp3fS4vMKYq7BcBPcEgHowDFu9ywU6K6Y6dxki2eGSZBmPo5
iSWCw4rHNnS8w60i6NuuKziJCMcM2xoulya2uhh7JUm/S+m5NGt7bjk5wFqOerFiCpMCGH3fAnTU
p9BdBUVbMjkN2YzK1ljAOF/xqiBrIV01Me0L/UfTAD/49cUvam0rS0DdBKGlPULT97s8goLm/r2x
+o65NMJcwcLYyG0+4otmyRxsk1TETtQpAAs0eKqkDngnHbLr/bIVynbTRYJXN4rb98braEB8Ka36
jakUr3krvhQ1ZKtnbQvI9vep1z/lKXqbe11xjKJ8lHV1Y+iAqhkTaNuXoMoLv7DUE+Ti92DSOERZ
8R3sRtv7X7easqkQC6HajtCXZFvowlzmMca3wTmDoZf4YxRc1DchFI75vrcltyNQdUQlOOtBoQ/5
6PvG15f2wjizf5MQTm0YgnCLIk3zj+4bIGQ7KbKj03SQPQvThu2Tsu831il7ml4w1FDYNVicKM1D
6mQ2Lo4t/h2kO+3p/i9bOymaihl6EGDTohdze2gjESq9jxPgJSRbU59VYPTMmONZ59ufzbeo7xoK
hK1U6N0w7puI41LlFe4Jy6bXc+Kpk9246TFDyRDKMiDMBFbSWRqMWXB5Tld3XtMMA21f0VIgFnNt
3TLDalkmIQ3iB+OFVDbE7t3iTUN28l13KV1M3Dq5Vx8Ir7+9urgXhplop/dtrabhhKAK1fR+fmjU
X1CKv7+Bq/nlxdexHKQiaaNWb7osEIN6a4G0r94MWM1/hvJ5sACuNSbqFblmpS162wEptd7vpMIB
qurNCKu3Cep4dVJvukFxpcjcABv4LIJdEQ+lmeNPa9Hw8pMZpx3VVmuEBqdpLENnbDObFDwVWp4J
5sAK6hQOWkdVPcdvJH9tBR5mdfUtd/kRTLRVo0TsyryleRsBiWvptiVyRsqpOrvAmLxwn3Krn6SD
LwrgJPRd2HdxMk/KtKRTFoDu/nf8BNYooErUJ/GRDohBsYPL3Uzd++bU6yZavkiPTUTe63M35XGa
NSXqYoBjvBnVpyjXdgUFFlkiyN8WVLUqW0RmzDkQ69/5xyyzdYa6WLU6KVmgPZZbYPm9yskO8nbw
oaRhmyD+lp/vW+QZZHayMkfwQ5tSihfe93j6qRWcJw7v79Mwc5ENinI4ZPFMQr+ut6EIhETBHTqi
W3Fvq5hHatPpfQ6OI9R7T4Qm1oCx0zkqSiUc+dypzNW4eOEYzHUglIkuo7RJtYH7B+lBd7JPc5uA
fFL0pW815GzzN15KvZatacipUc82TOgsM2tIMFAfDbmZBkU/vCbFEEyJ5FhW9iR38rYvZPe+S6zN
EkPiFR0HQwMzDJhfr/dMaONFT7U8C8I3PcCQkt8d0NuZfHC6Lih9USSmxMtwVv3EQnZjUWE5U2SW
1SjrpMdEYYjZz/IJTZ2AhOaOtjta6DbkAfogkBzk9ZJ4RpkPVYdJLgoDRjPR6TI05OuZM5J2awHP
LVWkz2vs3w3BTtXnfT+QXvMnTTtkqeLIqcLZrluHpCZUxQAWWjZu2raGlKoVuAE1vy9FJzcHR6LU
y+mP+06xAtilD0cUR5AGoT3MtrzMwlTjtFlgBkRBUDxzzcnGCIHv565wjHYTNAtG8KJ3T11sY2pN
+wCxJO/NvrqaF7+BCcoF6KWhJYjfMIDTawi/WxaPW3mlu3h+H4uoMwPUfQOY0LqiaErl/Jl0ZAzg
ST98GL+XL9kmg1e2XrE13ymTZnkQNKfa8zmDVvcT6fb5qlMh+Hx9+jCXNOng7tf8JNs243zANeRE
Se3d38+VKTx86IUZJmrO0iS2c6nBM/GkkB66t35TbPNNfuLd3aubdmGIOdlh2eqZBff3S1F5zqx+
p83cfIS3ZsxBtvJpmqv6/DGTBwy1q4JyAU0JynqePoPgzx02wGxxlpAu0fXFA2ojFDhoXAa6hmVD
FtoZ2UoO4WMqRSPY2kb7mrrGsXEXB9f1XkhxACiwiWN2bUEvzLIFgh5tEi0Gp+YZsT4fte+Fk53J
j7MnfClG9Xnl7RVwAT5UVvDUopRRgHAwLqkmc28klnZG9dBmO1ojGDEMKj/xeWI6K7nltTFmL80w
rHMhgrFhh9Esn5LXK89LsIC+vg2qrxonfK7cdtQeuj5QscbzjsXzGHGkqGMs0IMgOuCPhXgSBBZ7
0JfHmx7UdtaWm0Os7SDmpDWMw+vQT2UdJ+8sDOskCVWDoWwA4AGbbNDYewR4tMjpQO73zKWPui0B
AnjzxybrNZK19EQSYv08QhLts08KgKNA+PKTy4C0dhwvbTEPLcoKEqUmbKXbaI9u60l9ko7Cc4Jj
gRrgCbPMkKv/ef9YULdgD6MKXXpLR4cX9ORM5txMoxkRIQc5N0AodZ49LB2YHKRsU+TyZhaPpPh+
3+BqBL20SHf5IrXNwjTqW6lE42VH3aY7tPsZRdX28F8i6KUh5kYwImIISg3YVCRBPAhwpVrnVFJW
irbwjovVY26D3sKYQq/BBIUPQRdct3N3QU0HYOKg/9L9HCMnD+bg/gquHoMLo0xYKaRYT4wMC9hA
51dB2a5RuJV3uu2sW6DwDkQ4oqIKOOb1JqmzJmCIFLKW+oHOaUkokJ01TiRH+/I3Opr0793Y03Sk
saapSGC+u7anZaQb8x68In1GNnFXYrO0xtOTGHrd41w4ijG93V/FlYFeQzYw3KfqyFrQmmcqNe0M
heOyWooAe3dqiCu5VKxGS2wKTAQGflcFuqujiaU/YtwlsQE13RVu6gkuL5bePprxS87M+CIeDwor
DI26/xjJNWTtDUlwomw/zXg3z04kPYnZqQ+fMp4K0ZoHgTqFylBjexHdrld7VCBGYCzE9OUmw3Mc
4hPCr/urS/8Cu5/nRgb987dSgnkadf9w/ndlF9nyGB7Lovox5AoHOXtm1boxhFFkHapUa7p2Ux7p
0QJH7TLJ6/CabaX+KV/6bVMPgZn1J32OoM8mLAHAhNtYGN08Bo27FJ8Ab9xJRfgZk0p307r1IoIK
YSZsw2bYGnFd27pcnkad7NIkcqcC8wPjZD2Eoub1qu721rDTav03YJvBTMhWBw4MwyDpRm0arzch
+asNbtaEwDDLO7lqD0kG8rZKf5qHfEPC0e9k4UMtwwEYS5QkR20jxpVkQ3JtsONKfjelOtAK8V2C
VHcugLssaZtjWys29Ox2SRP2Tpgl3/Ji3kspyOF684mIPTqxcsqZXVjzTvPPCrN0VRWBujikVosA
gyjobJaOrOZug+k3/PhAqV/UtvETgVfvuw2tCuCfEBkD8Q+YjSBsz/jo1EWjPqN0pYKYeHZKSM8B
B0WZP7EWWexO7rlWzm9w3tRFqGEN3QgdzRcVHFLXhuNBKFQFCK1APqmtTXFq1GgMeUJII/JnJW6p
/xh7zOsMCnJlPAlowUxyjUKPiPKmXrpd51VDvRUr4Vfa1Z4RtV7bSZ/9YO0npdw2Xeem7bAR+ukp
IsCJG6onkeI9qZbg/km+LaUzv48JzaAm6+REQUlPbzNXr1tXnFFhK/uNEJf7vB0+rFC0TWXYgxzA
Xub4EMbqwyjGR2TE34xJ8Uk/cE79LYsH/U1Q4VRUAwQXChvADNyOat1jj6oYzuHlrwIuXszj13b8
e37CdPNp9NojpAu95EXiXPo3VxVjm7nzY2sW6rFEmac0nvvm69CG9lR+dAX02pTNf1l7AA1RnwBi
GP+49kUjUY3JCNMsmNHjp3yCtGL8z/0EirHKDn/UR0xicAXVbpM0+pEXhpkkTRRBlGIZcQYMEBV6
plxOQqBu+IypN1cRY4i5ipS2ikABiUYNPNouB8x41Ll/fxVv7iLGBLNh6TjoyWAlWSDksl9aryEh
mG5L7PtWbhJpxgoTr6SonYEFDYEVWNIPSZt2eQFxYSNztKk4aursT+bMK7usuiIqnKKONFS/UdYB
ZWc5pyF2aSqaZ2Ma3uRG2qiRvE3J4KSJwmMuPMPhr27b80f+Mcj4Y9qruTooDaQ3xy7QjNCVM4ji
jsUxTCZfqKxPtR88K9J2aZ08NW36CEafL4CXbsEwtSu6FERRGGca1XfVal+boXDIlG9SpXO6TvAl
ASXTQnPnbvkitsk2RmGiDVHGtJQYtPQheiW6UDrg2HWqth2QKc2/6kLiVN7XvYW2LsA2Bd0iJi2E
UmzVpTLWdEElTs2/J9rPOXu97yvU426X8X9ssG0ZzUzMWG6wjAm4NKqsdgvr95x9DBGv8ndzd9P9
QkXMAJU3ypDnJu3FWytUUKoi8kyPcbIpfSpOFG9kvjgR3febD7qwwxQfwH1K4jFasrO4VP4ENR1/
/G54RiC7aPD+RTth9ZI2cUGLeLdamsY6YlqaLdDCMPhbBCoSCckvKsCBpCC1RT438erhhkAayooo
JN4AgaZJiZKCZpfxtlWAKwHgLf5p+RRypmysZ+iwKKeygyiKvi8PvH79LeCM7uIf66zWiBg2VQOc
CM1t3V62h+doBLESGmpQ75rco+SF++ohAoK4fk7Br8Sb5rx1Ikp1j5egqoEjHMwh15fQmIZWWwyI
bJIApPKcKl/GsdxYgvqUV3XlNGP2Vbem9zI0vPvH5LbzjBmgS8tM5I4LpdByGZcDLbZS9YT4Eax4
0OCo/IFf0bp14mtrTASPLdB5VhKSCuDMUJcEx9Op3UAUPrSBbDn9+2oP83HMmSmIqMxyCZ+izeDu
qDvSJvqkXKUKlP7yXf+LDzK7vWyvv5CJbSi7IOZa2MkIRSazSJ9jLX65v2ccE2y9bC5ydFzAX4/L
NnQanWAizuLctLd11euVY2FYUZYQrZJgI91SKG/5ElIp4nRTv/FKSCuvkKsVYxFEqR4nI5HmNKjq
ATqvpCw9tc/fgDfy5dFy5KTcNw15qLvxpPT1RzWDu7FPmtMgGZknaNPw0KbW9v4Sc7+fCX7GktYw
pMWBIeyGTnSBdQukXDugivIz1t/HSFRQPkn2skZsWZY46dRtpZlZfuoCF5fKMiZiVDdISo2XGfLM
YD57piCG2YdyITiaeRMG3M9l4o8u1IC6EBwUzR7RqO4cMAaobrUlgcBlebm9mel+Y+IZfUc8OlnQ
3awVGBidxzRI2gdNBrMYnjeLv0S8bHElplNDkA9B/Qm0myxbuA6+T2CIMW0FBY1gPlKiKzA6bpKd
DhqoaKe6SmtDXt3G22o2bAtDKc59L7rtTJ638c8vYIKrtVhV1S/4BZOTHOMt1L0gkpM+RoMrbg2M
QEItzaWTG5KTgrs8gsKLsB12RHNGHvDmfzllf34KE3k7paz7LMETUz70bgsSc0CaTBgfPcn5kP+C
xHM1SuFGk8BiZ6JFw5wgS63JmAh4wxHrrWpA5AP++fvLu353XZhgTknah1pq6mqIdlP3hcpmZU7r
QcUDSGU+R+1tfgJvujDGHhFp6VVjwPckXeJNkX4oOhKYI3okguVpqYg3u+D+pw/UIbEJiV7I4DB1
klItYrVXRJrzTZ4JJTbgOSBXRam8aiflAALOMf06w6Rf+McaTQgvgk7WL2NUysB/kUZwR01xZ3M5
aWoa2bMIveRFK0dHn43Pfpx+poOwVeX+MzTyHZF0ZyCFP3TVpp6kQ1WOu7DQvtVNstNCjAca0t5c
MG7XVAgvEnoRafSkZdrPTuiddrbcOY4xuqd/Wcb68/4Krsaai09inBCcla1ZzX0SyFLyKObKdk7r
p06QXsKye75vauU9f718jDda4qJrpdFhlG+Ja7vJjQ2QzI5ct1sZMOZ6GX4JbSHana4WdtGSiZfJ
0W+5t32Mgy4NEdNIAmIx+iKDAp6WMAB82Mk//imqCbw7av2AW4aJTrOGUhGT6XRVajakSnPkctD6
hTxTBbGttx85hAHrXTt56S9eWYhjkS2TJqNWTSGFoInxeyj8qiVewF4pxGEP6VnD7LSFTh0TJTG7
XSiky/DaR/uTduup9KPgmG7n5tBlAi11fqi+mkduH3t18y4MM5mqmOWF2WUqXv2PA+SnlAccnePw
Pnop3pKJq3HyG+oLN75yYY7Zu7QrTbHKc0wtFo8jSox564V9/K+f+VeLedahvIgnZT8DBB2X+KYw
6CKQ1RHXkBrOJbB6wv98CVtKTtWwMcQYCyeIxI6m1xxc+QPEqDtOSZJnhwmOeZiMDWZAM8wltE5q
YhKrLh1z6re9+sIJJOu+oIMxAfLK+g0yq8kmdSx7uHnnEXB0OXW7awLKg7p4VeNGGaANvCLGLdSA
ZirKH5v08y/2ykxmIzRF2KTsKJT7D+giqluNuR+38pEhDXsu6Hn1Rr2wyRw2qQGhbK2hKh8DPD7b
mOGONp+4xjGwm2yjpwy4lZP2u3fqoPl+f4nX3f/P1zKnrQ+Vqc7FGk7TaFslNYI4ro+hqXEOwHqC
cvGFzDGLFgmUWA3CCWgU/dLNH8tzc+XM7QMpnnDmJQwc1znfURfbCOCU2NWQeMZABOXTpQR72nOD
Ro7ojkEeiJyBoPV4qYLLD68xSYGQ2rXbVClloUh1NHICOiXXPqKTs6WgU0rpV/k15S6MuWC79efR
hVnmMII/ZbRa00A5CiBQHUPCYMR3lkDH1ZPvQo9HE3l+gt6Eywt7dNkvllWPBWIkMex1XvRMaRIT
EJx+1k/jwxR00DvLnOiB7Awv2aruP0iZ6lFwi334nGZ2fIDIzXZ5m77zQKLUfe79LCbjMOZ6NCJo
BQWTgLeyErlJPdhWqTokrF2ipo4pyG4L5sz7p2f9YXWxHEymgaa3OYaFSV+nDWo3v4cjlUnHDpyS
A6YzXdOW3eJlDNQHEbrAvFi1engvrDOhakglq6pLuvni55Aj3SgB+Wpjzkfy1pYJTuZkEq04WwnC
HajcgglKkH+htLF6Yi++hglFSdeFCUAEtCJGIeK5m5ys59prtn1QHvIDL8PhLR4TkTSAdSFQgQMb
1okrtcbWDN9MceEs3i1jAb1O/nwVW32fEiXEg/58QKNN6VaH9inbld8hadXvdVcLQLXq9wH1DRlK
uACV8SoadHtuj4Zu6YAFwx1Z5EkxCGnaC3DRVonsqRls3fzxtiOyf/8orHiJpcCIikaGJt120JW0
7ZayBXOAJjoKcJwWEXcK5Cm0GCyZlr4LRdSTK47VlU20wBaHOVZAOw0MLl6HoyRPRxIaGIBKIbhb
We/o0rrWVHA2ce32ujLDhJdlqhItbOArVeHpO0oN128SDXcz2pRAF3MVQGnUZvYMaHSwhogUz3LT
FipVKxTSHoXAyRl+11vVW76qr8mr5uhfE5ebfdAwccca66KWSQySWMh41EBqXfMUyy7gskH8gvrw
fnpPmyNEYVx+NxYKOhzLzKU5ZFJdtEuYBXr+OwSn/iRaz6OUSjZmvvw6HZ28VhwrG+xB+FqE0cHo
0cLqI8tCV2QGcc1nVC8vSqJhIr5D8beVNFuJPlB3fmgsso/KGsIEoS3JYOMGrEs3E3DbxLEbjYsr
WoIjixAQFhq7sLRAB6gklaJdqQyuTppdY4yeasZubUl2aopuKr/XTfYk6d+lYvCiRXkWFOPQE+1l
FMPtAuduF9VTjcSNwSuHmUN5/lGMmRMaJeZAO0fQgIYXikAz48cpkQOZED/VpyDEJH+vn5R5/JlI
P5e+/h1hPLLLRxtH2jaXHhxywBtJljOGuVeCtmcqd0vUurlVgbIX9HbaRhhey9QEQdoIyh/VC8HC
UC2VPRmWnWTz18l6HkzLtsDjQ4iXGtlzWf8q59DLrRdogTslkDwZZOxJiipgZHiyOQZ9SraAWWyF
uLfVYgLNwZdWeuymzxKgIEHovhVyZvcEKNhs+vfTnID6ghLOAN0DAHomO9clKINsEcWMQR5aPo2Q
3t3QfoX0VfAwOu5ispdSD0zo0PLPwu3JuzbNBJRKypN8kWCavANjCeKO7EAn5sgXWkrjdWVW0odr
a0xcqVHnsgiBNQp8AJ3NZ7HpX+stnY8KUbKItkYgHaZX8pm98DVQb2MnjCPEIHiKkDpiYS2QGDZj
hPQYxE+D5ebV8rWfe6i46SYnSJ8bv9cB5toSDQMXSSORp8mUZ1gaB5tOzM3EESuneNO3hhd/M3bL
Id01H/0hccfJvn8trSTIsI3BHmB3TEzFnJ97F7alLNXlOYySwBLIMRTBPmfqEE4RBMUbB8CMitCf
sxY1fsV81bNhX0sl8ZtZ2CaSsbn/W1a3G/h8lDDxk0AwwWRScy9Xda+oUSBsqPIE2pvHmXg99KUM
UN8UQdofaxShQzsh/hufS+Q22mLyHQTFuqWZoHdjW6udWOqQvO3KIMwtB+hIVCABNasWp9d59/LK
jXlti9nyEppOczUoETwbZBYiGPOp0CVGdqi0puAO3FGZtfzj4srUmIdQNahJo8VJEmhW1NmC2QWt
BTbuyhqBWP4qCrrdiaBcHPEsEeNg7iRbgGZNE+56MfFiNF8W/dNsSbDE+Z7MHXecQORcdUxgUZsM
BDZylAX5lmbR+C/m5v4GiH67y5KF3FWlKAywH7JgBSlM0rnu0TAbu1MyfSV0j2uwJwyvHG++DZUw
hJk2iorAkATLV5JDFKhCBTfHFuu/gT56Mn9WB1Oxw4267XxMWnrpKcIYYuJ2kPnch9/ygLuqdNWu
I8vVb2DBCl1s4DkqYTiwdw0bodMvAqEU8PAS/XCfYKxnFiKX890rCfXld1tM0hKpjam2Ib6780aX
bGskGC7kW38BLLeYduz3tnYY3OqVTjShPvpZ+BbYIOd98dhjPbjZG28JGMdvB6kzwhzglCnNT1JB
dhHgvlkZfuhZ8W6qAOkqxnvblC9GYmJ7VC+aiGPmCq/Cw/sdjIMLUSXVU5PTZRGd5rnJvdS3MOJb
HmfZyU958O9nrBQZtBIyHao0EdXYeKaKrTqGcU0JNwQ66btVNijVocgzvKt+4U97gwNOXrvIriwy
Uc1qa5lYDSyOfhg0nnmieTLyyJ9SYDm9B1I2d9pkj7w84Ta2XX8oc28IRjdMSQezxB8fSn/c0IcH
ZOO29z17JSG4+jrmAS6oJljspSoJitY3FtDUS5CuDmXnvpUVOO3119CvvbiRm25pkK3CTIPyfrKp
fel77TdOcTA8yvVtbpJH2W6hu8Fl2qbp1HW0uLLMwkV0mQwkoh/YLZtiTh2MynLSDc4SsmCRus4L
TMXBgtSg8aU/zfG3yOB0J2/HX+H3eGlDgZfqOd1QpUd92BmJocS4q8o8yEojtfNUzx1NW8xAr3Mw
XS9aZs+NvhVb6HuE+mh3I/JoNZufdLBmGE14rCs1sYti/DJMUuVKVZx71tQltqh122KKAdjhcSat
5gQanukAIaA+CrT99caXYwPV9VmPzgRXxgYZoDNZO+JQCR1Mj4ccd16BcoDNGTUJjGtYaGOxlQ/I
P4wxRgmjc/eAbDsHbFAHbWfupw1vNP720oWYhSUCXaFDtudmvjuH5vRkGnMS9MLQ25aBVkEmQesB
7PkC4aSRK158ZYv+/4vzE1p1PA8ibDXIUiT1dcjfOSeU3mDsOcFvxJCQBf5QYFOuLfSFOpKlRaI4
OQa4JzsbON/t7FMyQV5oW+kVw5kNyHPpyCFuZ7mJknWzCNi9bzY9OKAN84uIUaTB1N5G08RAVFuh
Uiblgq3HYeREesi5zldWE/YxgiFDRut2knsZSYbCPQ7ToIXfinqcAWaaf91fUJ4N5tqQQIvaTyps
KKrgpKjUazon7qzeTHjEgdDWWBtzTmetrnFLmBjIBYLInZ7lzzVRu8zngdbOc7CMs+CZCnZCHZ2P
27ljMx+jfBZlRKNeQZ0204ijSpgVlCtzcWKUYeYy1Pdql77gMfqzoyuM33pQyAyooy5+FyAxY4+q
2eyjVEPdoim8YTaOSjXEtjwUB6L0x7KeANpO3F5RDkoNcu2y+YFZjYelrp6EruAFjpX9guIk2t4I
U5Simsnw6jTJC1UMIfeIKSwoAFMmZWBgIffxQgGateFk/L7jbf4kYzbQpAmNokA0j14tF8d6icqo
yErMllkt5IZlJ9tDlMGTdQhf1Xa65+/cyl0FgmANHygjgUKn/9og0YawnCHMHcQTSgxJ/iULB/DZ
iY/3nX81DIPkH8zOMngsdTaatJpVAkoQQ70duniUhyjZYWYGYG1EE86ozuonwQ1BM4bjDGTd9Sdh
ZNuopjE2/U4Ugqk0UNozpZex1Hll/RUQGXbrwhKTKw3QRzOKFiWNzkMmaDiR5dJHHQGKrAJ22AL5
BJ6XZWPz8BGrn4iRdE0WDXDbs1A+BWIZBma1Qn9JUGfPYxuURxYnl1+3YYGKEvUnUMsyngHpp26Z
UdwLFLM55RkYzSrB9JZS+7zvGqvnDFkMMDOQp1RY3ExpLcMyZV0RWG3kSMr3Si29+xbWnQ8pAGzA
9TDueu0RBMwrPekKC0Jz6i7bJ7vlWICsdQSak9eNu30XwiUwAKHgSYq9YTkKxEXBkGsthzjA77MI
WM5LpQKkgBmTWH65/1lrpi4LpMwG1W1DOmg+xIGa4mkfKp1vKeNrG+WnRBN/JnrFsbfSxaJVNJTP
MDEsgYCXyQikGop9Bcor54osIBjbxKb829ln/Gg8yx+tR7yitvvAfE6Q/jylXIKSFVjG1S9gmxSY
yiOFXuIXyIG+kx5oNKaFWWige7Q0y+9OrB2Ci09mGbghsZjrS5smQTwKLwiRsp2X2a+wEHnUmzRU
sBfopSHmAZ/F02BBJRxKHVDKRvfDVsN4Q7IdxnZthbIJxp173314n8Yk4malIgtvYdFQCdIdBWbe
opDH6M+zQk//xYUG3p+2EwzsWKJU36Q5d3ATePpQvP7fPob+jAszogotbsqAHVj6hnY5ofi1xINz
38hafn+5R0wGl+mLoic1vqWXnxZ0b4qqAIUT2DkaTolh9WTraKCCB0FBOGHiVR4PQ1cMgKPVbUdJ
iC3RTvJkF8/iKbf6X4bMw4WuF8gvLDI3mSJWOobQYPEfwLtkg5UVECtQpaFC3tiT/e+xGjjJFwaZ
WLJEXWTMIgyqAZ32BIx4q/p8PMHqsaJT1ZCFM1SVvSiB4wqbBExwQZNtSBS9dFBzRCPCzjXTMWPT
EQaRk4SvOvyFRcZJlmUUZ1CAJIFJloelae00rxxd6Tm38wqWni7gny9jfGQpcjEpad1LDabGQeO7
eza+gt8L0ujmDlpeL/rHDxWR0Xwfn5vYtqD3c0D9u3rkFYxWT8XFD2FcR+oKstQYvgyadJcIxzjB
Ld61DpyVs7JricLlFzMuUwlWAR4ArOyYWr4MAPU0cF9QHH9hIbVoP2ddPNIiW6dtu0x31HwanIpo
oo0ONZTnRQmqAXI0BPEiPiat8Q796i9aX3tyXh6nAqnYkM1e1A+YKx0DiIF692PQai5zsQqsQgoA
zX1VzgX2/dSi1pkBYUQ14ihBOK+wvlZjorOOKoWM4NJnWUIyKZ4SAyLdgQIU7uJiKHvfOPpuAKgN
sk3jht74oNZ9p+pVKKco9rDhEZWseZcsYmyCdjEg78wEdijEKQK4KKAHYSqbpLM1TAHZup7uRaXh
vBvWou6lKebkkjoEP7Q2ofKZvA/y6IjlD8V66cOHUM8393dxLUjIIIemVSIDMFnGla1Y1QZpRC1g
EkFhhXnVtvnRWDLnwKxGdRmpO4ZOYAOQnOtbERpRPXQN8YStvMFTO19xmwA8lF4FtWrn3IHjWbxt
cAH6eGGRWcNmSeZ8KEsBKob9ttj9MyCr+n8xH7u6hBb4FHW4J5j6mfTF6DXUa/Ic7J65S/xo0w52
Dqxs4ohmENrH5YCZl/90+MAVZKLuis6txb6Wp7EpRNCuQyZuV27n47JBKdWWnAnoRt5DYrVQemlL
vt48nZS5SuKSPlrK7XREc8n5/88WPnv1WmwFaxzaeJDAw/cxnlKqIQBUsVEERaE6Q/dYQdTmvsuv
f8+FCcY1Br1KhSWuLF/YmAEdOMucARWACA0ytIL/r9aY6zFX+hg4lxracznAWsOJYPpkZ9A5Xtdc
/kZqj24Hm8CjCg8aYtQpkdkw/rh0qD5bCzSA5qDcku2y0V2y+4cxRuBKN6xul4m+HVq8Cu4c5uvK
Ag38qtXB1Vv60dw7nfJf8nZAHxXMWuFpfgMYtMicL0NKoJ2pVF9AsA2m+Dj6MqVckU66Luy6XRhi
IdrJIID0vxkhcquHlWsMJQhW0Lxrooc66/xElL2xy78Isfq1qsKgFMBqEcu+OvNwGeZa+AfQCIU3
sOmCTpeJyV0bFRPIT3D11yb5btXK7IdF71voVG1GUm+NbvQ6BRxNQBEXrmQ0mIkRdNUR8hyMG2UN
QEedQrYsBzRJFcR+O7XjaEeQyfmGtmjtLktH58J6hKtaBm1NGcm2DGrBk1loiqfKVv1hNvgfapsu
tgUaJtJ1D6IcuQXJO2cYw0d5kQev77XOJhFo39p2UwzVQ0fm5zITOxucUUchqfFETUpHa6UBxVg0
ntUZOJvmB1HSr8MQA2qW+L2gbipMgBE5f1yqCXwQ4qteIzM2que5EF8r5DxlJT1HmYm8cpL2i2AC
XKkfrEEQgDWbIao8tX7agUmjMZ6lrPAaeT5OA9kL0wQZrmk4Ya6/dQyiHkBN/3XIpw8rrXdjqOHU
N5VbVdl+HPrXopsGf1TjD+AqgXgpE867cO2gXGwq610pmQnK/QgDLcTkBl/KebJ8q3n4pQWmCtPr
wPfNIyxosqMGij+CjWSrvFCKCCDxvQL6PNpJclowVVrgz/J1W/XPtWMeZ8JapgRORaRpYC8GGxHz
Q0yhmKy86Cx/AqdTpD9p02Krqa9Yv+4H8rVzAu46kHCiMg4yTuacYDLLgnyHYPptqQJV+ZgYx4js
xehz1rjI+rVL3gIAELSAuG9v9J6MNs/zoYWQS4TuAMrhVC5V2zQgB1qOyj7cQh95hyeqk7yfeWMf
QweZDa796j/ka5e/g3njtFmlLFM9l0ELPRQB2DwLXaguuL+wq6n9pRVmZRtFijojxsrGD+VWw8jb
P/e9vvkLiCP1BjbsUhITQP5QsLwpiY6dXOSR9d9srV2Nl7aY1UPlJ8FVBludN0NRHOPCJKCvltDG
vGvQj5zNWs00Lu0x66glVTVjoB412HO5d9kAEbsxkBX+TcF31UX/LCQ71RfN9RKbeKYEhvJLwKDr
XH6QzOClM2uHG9cwmqMKyuQ3ZWVDMCotMhMLebXiNxhI++wpgT66QyCW6jBkMwPV9jBvJt6AxGqP
49Iyk7YJ0dKH/4+0K1uSE9e2X0QEYuaVKcmx5skvRNlVZhIgQIjh6++ius9xmspTOHyfujs6opQS
0tbW3muAH+DsyEkCgPfvstIpIBlibuC/NXsBPqwL1F1e01+zXaQ3k5nlWSyjJSCiVyV9N+Dmk68p
UV+6Gc7ntdiUgiVNVjYAfkrsZoofcnXV7eBSZnM+wmIb1royjm31YRknvBRRy7gmt5oX3Y1ehedy
ZLtfx4/573060nh9oY2O8/wJWdFWgG5bE1oPcRPU5a7IrnVc37L+1BZXuR47BR/WtuXFk3025LzI
Z2VXIapaGXqlhAkGwetyCuXt/B5qnCJYVxy4FB9NBQLeqOYB7/VZ2D4GdHaoSQQdFNiVyUfUulwi
IMthheu0qgsn7rfB5qmfTQ2/oe0nIEeDTpccq3wBVt0hLEOfbVop5V1CP/w21OLpAAi83UfMkj5e
lT0k+qfTDPme3Ru+3iGXIuNvIy2+V9RMg8FzJCvdztiN5KoEVLL2FGRgN38Cbb9UgPhtvPmgny0i
pUkVi7zGK+woPMn510k0Psyx/4+cRC9Ejt8GXEQrs6jh+KGbUpCnYV8U4FiHNKMr235tkEV4qvC2
LNoxt4NJJBQ4hrTwoPdQOnxs1sq8qyu4CFNDys2EJPhi/9xlcxXgn5pD45Tw2fh/75BF0GqTPotV
KmdAKLen/viP/+B8otu79Wfs2s5fYvEKU2joA6DGMesLDNsUnFEdmABlvwZQuSB5qpiIjFAcRztF
/4RmMuyJAJyFdRw3M+qe3PPam01EZ3GfFohhV3OUJoTquduYf+JweyFSno+/xCiPKgWjvMQZF7U3
m+ra+3+jl72xwnVH3YtbFOYss2MoVIqXqNg2a4eSNHqxISrzNfgbqPZpMteaOBeeAgCIEZQWARGA
6MUicDUdUv5BEkiLJ7nBuzjX/dFG9l3jTYnanOIMA1kp0l4MyzOJQ0YrH6XTxf6cMtnqeBqXG2Yp
TjGVDlA0gaG/auP3r2PlhdsUaDCwYiAQDgzJEv6QyxkTssVLPKI1X+7pN2qJJ73oN0yBBFUu3Sr5
cGKk8r8e9vKBPxt3ce+kRkfIJKtR0MQfdc0CjKONhPoAUNTwAWWuHK4d+gup0G9TXXxGNZ2iTMyY
hViIfVeSh8agK/ifi5/tbFaLiwd9Gx5bHTzr66FjDrPayS27EZZqQ/IDrJ3blUW8dNogG4inPbbK
Z2f33ija1oCeLLz45jotFN2d+S3VOGz3B28p9dICng+3uHWaasjr+ZQE1cBuofvawICY616koYvK
IqnzJrh4bpq00iEDTlvIWMuHSI+vS8k4NBM7om20mQb1yTJK4gxK9JpAfz3m7E6J1a2a9i8SEP1d
TIF1kLoRBRR2pQ2FjZdobbgMRQG3ser3ltETjHd2FRTm4ZPZvVEIBNvJeCvT4nXkGrgRgh0GPd4p
uf0QqdJ7J0yYA5HHyFKfYDK1S3q6y0h/qFP+XsTRTu1NDRWsARt+oruWdYojKrqtKJqpaR2mifVc
mOiiZqRtnUmJtUA0sMythHmK4mpDY2h0xKBMGtluSqOg0vJDw/KXoZrQXe5FaFtF7nFRnvKWvvJU
ZiGz0UFTGAmUXjwPcn1MRnFPuPosxVLlSqn5Zpc2d4umvJN6cUWRwDuaOcLZoeweWG/eWJkqO2Y/
fJN49ZaL9DAYsMI0RfQg1QXe7py+mnEXu5Vh5AHLqeKXqn2c4C3qQIoRfe7EerNz9X7UwMpO2lCT
zOuqtKA5WXbOUA7MyXOo4Bk1FquBIsdAQstCCSuz7qk1HkVhv8oDGrI6U7fJGD2YPQ/VuL2JDZTV
0DgYeJW5JoNdfcUZ3PhykzlgYaqeaucisDN5+/VRUObDu3gVoKipoNEERQpw4BZlIcMqpEZK4xwS
GPlJhnjeDJq5im7K624DbKFbe9Km2KqwpixPNJxZ9muFqUtZ528/YRHSuJBEElHNCHIVhNYN/JJ2
euYa3ggnVCUYt+vJ+8er+6tZL0KaXqaMNC0eyrEw+y266ChbEv2HqO3etYup8vJSZz7VC3MDF4in
mreG02vNECht1KD6zLemxF7zfrBcoQnJTzgbvdYaDGeSSGC16rtacVdi0amd5FDpdQdouYdszMDj
VcuN0li5o7Jmk0TW1mYp6tjTbVb1P7W0zKAmL22kKn6jffWCsshRryDh3EG7+etPD6je8tvDXWU2
d0C9QEYyoC6SR6qmyZDhtwQYhKBS6RQJwKwq3PdscpBL9p1TIBb7cquV9IgT58QCRm6Z4vH2Jkrg
DKBrmzbJS6cfeO70XIZnremoXNxq+ts05gEBMzsxr+pscoVceFFLNl3xWpGrTK2dqvlh9u8K56Fc
mv7IjCBtJXAtUffmHPlC1L7WpQILaHlHDOIlNRy29WdBbnte3Za2UrtT329H/a5JQOxSpQ0MnGUN
Nk2xsjf4vVL0+E0y1QOzzLYQXgkAnZ2jVVjjhwp61XQm3BHGXdX/aNTviZTuGsAkwOh0x9gOJ7nY
aa2FzitsGBBFCAfIChFWNelPEGTcpJCPpD9lTbw1qBYm9Eim2kuMrnE6c3CTiTuxiRd1xGnQ1b3f
qBRBZfQoz18Q5A7VoDzJiexGE+zXOJx2E6L7tVn6o5AGR8ry7QhCeDfyBIlT5Q5qFfZ6dlMSEEJH
/Fn1pqpiv+OFVwoz0Doj7A3pSUsrPwK6yW3HN4j9BVqNbu78dRHmnKFXiTM1J9LbrsHA4pBsr4+m
Wy0W6Al0G2qiN8WbDcNUU3QRMgYmOut+0ERxgJp05QhV1MbaVIZ4kWSI3krwYOmZb3OUmeopsLpH
gCy9EbScuh9AlAcNvb9BnR/15jH3Isnc52I6igYdhWE6yaL0bRYOtfpQAfwIgsY1+i4BLj631Bq3
N6CslPw0QeHmZHRiTblXaOJFLPLU+E2imcM1xcczHFYPlsNNsPZBZQf701Va5vHGdhQ6Bon6LVef
Ybzoor+4YT049tMJwtaTqh0jWztIZgHsnOGIufnSP2VCczIbUGoLStvt5NMabbpYd/Ws32tmga9e
OxGVHap+l4gWWPE3IWlw2n6g+o++h8eV0nmF1gcmuYLZmKcnxjbl6d7KlENEYTNcWdkhQ5zprymz
fsgaD0b2TOw60Hs1HCWYhMfV3mzjH6mkvFR2z30xgaATJ0/DZAajKkKG6r3OkAdMDL5h8GShyU1k
sqAcjzo0BxJAqDuD7PU8dVI+A+JNZ0TPAV4gj5DYdcfkOi3tUDRd7OQMh8y8Tav6e8nyE+egx6nJ
VocAUyezg8GNYyM3p9GuTmYHacPWwn1kv+Q9fEfsqedYdA2nrQ+BN9nZWbdRkt5VC9UDx+hGntJ9
S4DzsRWwbaNrKLReRUPvdZGKjfdYtCBZl9NBAtsblJ9txiynHG7V5A28L5fkz0UdQ9yAu5M8+M2Y
P2nGY2bFaH8ZWenmevEEhW+3HeRbUwaUWoKl8egrgKIBpeLCFMWzkFdw4EzLor+qldRhLYN2Ad1p
g+XZQHXZcfwmDGipiG+J9tIBH+iOXe+UJUqXarrjzUsrR45Bum2hJIBZUjfuVWQK1E1aLFXsDpbi
mtCDSCflsYRWW9R9Y3UMVlXjKFA3gcqqYwzfuQEh7kF22KRsaHqKcgiCgHKsauqNUGuX1Xh71Z3p
Srbp1ErrG0nuytCq6MhNM/60GbQTyjgwm+ah4vI3nOydVcCbMbd2Em/eLJgwVMgczEn6IQQ9YOtu
c6Nykgxhg06Wa7ZVuWsKpfqucZs6mSC9r0p9641G+ahSe3AaafRgxyucIY1nsQnGdjGZ3nUoQDh9
A4sqYVg4fRFrHQqPWfww7T2B27HXw3TT01ME/nzUtj3vvbpmIYUzCKRCXg0dyx53+6xGqippMKlJ
kYmp6k5XIntHJIRLxAarlbfQuYBqW/fElQIHhkCFg9VHYuXY0dY9OEZHyYqewdsGzaelp7z72WCJ
9FRxmy5zYh29UGz1CIlXP+r4yldtLfnm8I1QBgudmwhX8ggdHbM8FNiJpBodQpjTjCpE2wonZTe1
NRzi9LHThyBFxpZGR/ghe3kCewteeQVKpHPz1JQqp7ULbKGbYUq+AZbpZorlW/pwUvvG01L1eews
pIOG33T1CS8mNzOtXTEQp80QLxrmVcXkkFoEsAlxSiV30U0NJkZ8O4dfXDHdjCqIwVLxONYZ5CHN
fKaFAYTTPVY03ZZmhAkPXlmUSBYGjzWDp7IYzTz7Xa9TqIdAJ8EC4ApBdVTroFZTbMPq2Uq+yf1P
UUonoiNB1tkO+DV3ioZwFvKQ9QnXBR7LvHN6BstDiJeqUeIpTe633bBpwQQmDKoqNDSbGN4RR6m+
t+BQXpi4rUvzWhXF1TxXe+zdSkelv26dQgAMZ+p3Ui75JStfanw6CotsMiIS8Cfw0hxV5VtBCR56
kBOGxZBWXs+xTu6VV3NAWcCKXFu+1YzWR8Lv1AmMGawbpMHXA14FkdVsmxxZYvTc4R8CCihRnLlt
0fjgFLl6DpUkwUOGGzipxI0E5pCCG5m11DW7e7v60adpiJqIk+t3OSKArlGXjfPDHRIekRmKhLnA
T4QyJZt2eDeU/EEIiFlmaA+VxZsBoZMEojGSgdWHpKbodBd4b7zmoANSoTxLEl/wd6oKVy2hVJz8
FFkfgmCwHUbttm0szP57YgHZYhcHDd13K+4dmED67axcn05eBL2W2L5WInQFogPEUV0KHUNUFMMm
i48owOESroMiQZdRuDjxB8h3BAlWQYriA7WQKWk/kmxwYHiDtCF37bg8pVrs1UXl88R2mVb7VfXA
aIM7RHUS9bmqhBuXwkuyUFZKXy8z1UH3Y5NLDywlG7Mnm5Ep2wIhncY/ovapyWUEutQx+QQf6Ht4
TAVRj6wdznK14lr2Ne3BByz6E5OZ15EkrCbJ0Xi9zQoAJLIenASb72P5Z0mMba0ZCH9yyBqIKTLj
oSCVy+mAhzLzBzr5alP7DX5CVkuOVHf3LYnvUqaVDomjq06dvISWYZ+Z+ySuSlfj4EOVsicR09Px
3xzZxpC2Hisy8OuZ4g3GC8AJLqSwD3GMMC6mgFURjF4mn8gjNsU7YbmvTz36aDr0kSmyIwAjADGB
dpodB3UDR0kybczsWUpPjWVvzdTYqH2E4AnOfGX4eNMBnq/vzPqnQugrqavrWVYLkfaURF3QSJhr
Rw5UvVcLoEVbjktT+NAixMbXXH2K3CGLn7nSOvn0YFPL1Tt2l1JzZ4lspydIYo2fWtQejSh1QXZw
uVScVEt6Ua3mqmvvRdX6hRH7JIWTB+Q9++5J4HsxMjlm8SrhokMCYCamy5gamFLh1WPsFrT3pSFC
UNErR2QQ452ksK/6x7p7LJuD1kMSTCD+xaLaw8bFaxTDlUXtt9CfIhViMnKDCCDiXqGuJQRu8GGX
N7cQrHR4hFssY9+LstqYNn6bzN0sih0LGDIFXEdFZLiBvkUT8uq6wLUFJwsDqq4ZvLiL6NDgfqDR
s5FPQU3xCkMW2VG9dBPpXoIUR4YXi6Kxe7XTHoA9eOnq8Rn4Gb/gT2ZXg3KVO4X63ZhoKM3BzYxO
anLXNd8GlB+LCjdNw7b2qHhlF12ZGURBBmvDYkBV8cSRfyo6PRildaxacW0TYFk7yR+MdFtl1S3y
6l2Taxur0u9MuTkyq4MUNHOV/I3PCX9mef1Eb/s6wlHvHa1u3Ioxz5D6RzOVkHYiEzIQ4RVqvsTd
5Lb68zQnPWp/zBM1yJX7ceqw+6FoCoh4xSyIkmB5pGEzGo+dIp8U5bpMtUNNniMcwIqWzoCrwOlJ
fGjpGAJpfdtqo48cDrdaewTtzTGFeET4O0b0tU011IYkd+AWLubvORdO1kzYoeWrxDtAUdqwMu0T
HqEbO/upaz+BxcHLSN0NjH9rQPVKutqPYYJdpZBT4z/MpvNH3rgDruX5x2rjtC9s8T50BdLMTLlN
B9BWdKkKSdY8W7j0zLzfpOSpl3JfSE3mZKO6a7nsR70dJsWKIO2nivf81rXBvDZkC2DljzrIWaup
tDott0gLkEFBqasMRsiSCVKqqu58/az+TELCSNBDRmF9ZuCB9vp7U8usB9ZOamRCnl52kZT69lO8
m0UuLAc7MPPBmFsp4lya2/mIiwKKrrN8iKltBl0ZOdTe2QWSe/r69bw+lWgX01qUTJJRV4ueAIjX
yJU3URBBbPRk0ueBrMkxfcaVL4ZaVIPTLFcnGKEDl6xJ7xWcXQocWDObmJ/r/XWNMoLfmORnwtOP
VNfVOcB16jSeKq7u8xqqoyWQPxzm5TRSt7Gi3g7SEJiCbRWrvemseq1Du7Y28wc621xwci1a1Njw
QjPd5jk/oRh/QrFvP9ieBgUfNFbYrewkPlnZ1J8Ky4uFWhSWywKa8R0HnLoY5cCyN2ywV4pEn/sN
iyEWzUwd9WhAm7Cby8Ms8a2GxUP8YELHRIEiZf9dzVaOz8WlRFdqbgbI0GVYNHD6XsvLSWnsIDf2
Sv7OEvijXZvGGrvt8rx+jbNkckiJHBdCGlH72nfQjTbQRQFt8GoW4i0AOF7DySifkO/zOp6Nt4gK
pLckGZVfwFd7eLoST9+bMNHYZ8icoIfbecRVDpADmVt97AH/sl70nKt5v9U8F79gESUShQ5FXqMO
NkBqaEj9BskbYJnOMIbGEJRS+HW8uLg3zya8iBckrnCMNSywlvfHkbG70kxWmn0fbcrPU4IXJ171
GpC5i82JtzZr1AiCBqkEwgI1U1fKKhQu8Agy7OZp6oZThS4BklntQXSwdm/lsB7zrSXjNSrTqjsK
xbxBfwuVG6hhuROcfV08m3S3l4XYynI960qk3xsj8e0M6RaKSCtzuPRVzmuwi/0OUgZMxPl8L3Wl
0/RsV5m90+cUbww7TGPInkDd8esvc3Hvn435CZNWtSoepnwGEs6oSRMusD6qasdZvxywi3W99Et7
YTYFJJBpBPV5+Z060+5KamBAgvS/beES2d59PadLV+D5CItSNtpKdgVxECvAiwJJ6XjsdLzaFYEX
/dcDXbzez0dafDAJb4h6YtAiaSAvme/4Vhng+y65wpFMgBYt+XqGvVVPXw+7Mr/lJ6s0LYlRBoPa
CoHzc+bmqt+WayLOnzsx+Dpnc1vqkxfzBd+3Hc4skMo2ALRFrTktAEDQW4JOGnr8a6s5R4HlCT4f
cRGUqOhq9MfmnXEHWsQb+YBBG9Accmcv3fU4/AmSsJjhIiqVrV6COAveAtOzUMqVUFTvKjUdE2XV
YRQr01v7avO5OMsLRuQk9dRgdlZ+V1SoZMCLy4xXtv6lGxMMPA1kYFkhELT4fRCqWHjKd4UU6FLq
G+AUSEPmas0Ti9++3oOXBwI2BrInOlSlFmsXEUIrhclWoPa5q+FJWbchh9+fsnJzkIvLNoNw/h1o
sWyGakEgRgXVI4JAlZvTnQoFtVmzXlH9AdAwvFn5EQhJ9+v5XbyjP8A//467WEn0iYzajJB3JgCy
eh2skb7RrezPwmMiRG13cAdfH7wUOGUQ5Ngu8degFheXGLRn2NzbUHVeMiqlShh2XmlAChThQHZg
krqRjnIhf/l6qnOQWh47+LX89+JchMs4kSQxQbAh6ItsUyi6r/U7NKHcWno0YijRA8qeKqv3zqXZ
zR3HmZYEDaLlToWndKGVOjh5hgZpvOYFGKsBeGUgrHQPZgFeC5Gy0UPPYHVdL11A5yPPv+zsIKry
ZCetBci3oulXkg1kicLyleNxadeej7FIRiKzMbuO5NAY0GB+l0TQyabX6apiwtpUFp+OV5C/quZT
KGeKW9Q3gsre15vjs/jeR6b46zstrjhRGHbJTJwDtLpRPPWnUE3Qs5uezcobbuzj4PdbdLXRsSDu
mN3z6HZkm69/w8osl8ScYawMqIlgljTpH6S83XNVrAyx8r0+4MRne4LLXVOgsItXJgqvWQ1pbD66
DM4qX8/kYsJwti8+Lt2zcUre5hXEByyAGGfL0BbN0aPkApVPPySq2Q6IrfF5ZdD5OfH5gP/3E36k
gGeDSnLUl5E8Ia2M2QPkaJyCjod2suA+Bt3Twg4VWzqwobtHMxma6OUKnmvt883//2z4WLaQ7dcY
3hykQ16m20iLg6+neDmE/ZrhIljH1QAcYYodom3EluybcIQWhbxfRaesbZNF6NBBeCNqERfQuet9
vfHSyQHbcbaKQaPRb6Ur3ARu6a5dRhdzMTCogM2EFDO0KRYPxl5MU80MbM//EEZnv5Q/JYx+Ftmf
j/zZaIs8jPSKZHDwMD8yP+W9e0CBMn5QT+ipQCUVV1/vTOgfbdcuvIurezbuIqcQ3BisEvKVMyDb
VBqvRhm96dcC2vxXPp2Gs1EW23EE/FQUJtZyutI28ivE+j3LU+5mYw1rv37brH67xd6cmqjjObgf
QX8zu0eW8FqkT9CACEp//V1/8Tl3/u0WO1QaJDK08+xAMWyh7mG9zkz3ubEVKMF0TPy/OxOaaUBh
ZNYJX3JhAedVG8JBN+rG7azkK6Hii0dQhUdQXm8Ht96CdLwuRncpebd+Dbu8FITCopIUChLQFijs
UUvftRY9hqJ7i6PkkJRrxusff/DzvvnvPJdXxMQi8AuLDGe/NR/p2Dyqgh/RA/AqOMClSgP4nvUU
T+yqmdrHr8Pb5YPxa+jlgRRDiUYwPmo33bfp3jbuGnml9PA/tumvMRaHb7InK64ahNBxR4L2VB/V
2/bHCE1uOZTe1lyhLl4JZx9vcQYlziY75bgGc0uGvcxRbx++XrG1ARaHbhBROxRgigaV0QQyOE02
WXkg/I8o+WvBFieNCw3Xzux90O20nZ767IfyoRcnHDG7v014tKppuL7xV7/UIrc0LAkP1Bo7v0ax
bpOGQvFnDXGT7Eavu1ov2Hzs7K92/iLLlNJczZBgIssEH4IVkHGbwnJfbOsCZd8u/PrL/Y8I9mtd
FwlnA7sDpSjw6T6zWGZ269qls/YdPx6CZ+nJ2GSZ1sQQPoHGsxpY7/SZwk8DfXc1tDwBANmz7IHC
mwdrkXNljyqLS11NrVGPWixrJV2bE8DTMDddWcs5MHzx5T6aK2dza3oTqDNIOmOPTkEMMUPTLw7/
5A1/Iyw/5w36TJoxNFVDHfb3RE9NlaKUR5zqv/tyF9fvbLjFtsxZpkukwXAjQHpydWSr+tMXU4Wz
ERZb0VSHWdoQX0jEau/kmbQ3bHEEOeiq5Wyv8OTAJ8ivmoXfRETg+TMBlhddd+jif/0hL14Av36I
NTcUzr8jEB0y0j9UNKc3pYGvUNDx96+HuPw0ORtjsR17qbflHl5dAa23vTuznQClhJt5kLpZdW1v
puNfHoGzMRcXm5xKGukmjCnIj0FuYUmfBF9Pa23lFtdaKhkmGxRsEsN4LnNQIe5SY+V9czk+ns1i
cZslEoCznGKMv+GaXg7/Z6MtrrY2NbK2r8GTxLtt10NXCKKCu5mvYqAuuxYd15ZvcckpetrZFsNg
pgZvKbSsi+iYxMbK9l7de4vIYRpqYxgjkg+dOHIEER5zP4Sj6uTEg7f94BZv9Jvt/YWz++8Ry1qE
EHjjdloBOW+oDUQb8Kiw3VG9pyMYfrOrDhJL2Sk35RrD8OJz9ewTLuJKzBN9oAUqUMlYodAlHIte
8/G7bl2l9p7pz4Vdr6V3F9PlX0MuOYWABEWxnSJbme9wyYkeYQAJbWW5uMbrNRhugJtzEqj5r8sq
roTppftJ1BljDkAOqvpw/syK90ldOeJrU1sEkQqS4VBw0MxgoCRyRyMh7tA2RVBNgMrAQxwQ4cz+
q5v1bD0XcaWX+yGeG54BhSOFkv6cmTL9NZBbkKu5GVGvXZnk2iouYkwU0Q5QXIxX9kDymQCVd97X
kXItjNmLwGKNCUTbI7wyPqd5Wrh2BC6neWcLuIgsoIxVBdITVIWAzEDCZb2TcPbhUU103QGMWS+i
zIf5UzJ0NuIiyLSmokBGD4neXESB0esdrLS0TRxykFc+3si2dZoVd/6IbL4630WoKdOYZrmN0pEF
1yinu8nuKjfeGFcdoFZh5kMCeS2oXkz+zua7iDJgDkWVmpjzA+UfUbjEMw7/XBR/UOb4+hRC1u/3
FMU2epJYBjpPHJAGiAe6hB5FFdo+95PY6cBHLTxFdiLIqG7V1W7CRUSFDvdVyHYjAf1Y/bMEqait
RB3mIoQEAbx0P+2tg7qDoVPwl6v6a6TFQYwLOVV1QN6C7ACL0mH2iQ5quEdJpV+hNrbmWXT5Av41
3OJQFlFjg5aFj5iW13lxIjWgS7crB//yRvk1xuIoDkMr22Au/+VGuViNPvtUi2OoAwzCWQyxjM9h
Zv01efnM/5ra4tQNHChIRmixqeTqjU7aoywkBTQ0G4UwnR95aWzVLtHu/58rujh6aiGD/FMiX/8b
Pcb/kRH+d5LLF2xJzLGsKEZDD810cKkfZ7JmN+9K+icFiItfEC4XGnTZLLz1FrNDkz6ZmvpD5kd2
5ybG8KT7MuqZ5SZbsS66nBkaADSiqw3xqaV6Iee5ldlaHAXyDgVNR+4+3LK1FFi63oOOQJjsSLki
qQ3XgktXxdmoi20DLUUlkyQ8/GwpC1vaPJOJwExExJljG7F6BBHL4XoetDa4XErha/CGKlK6je17
BSQFa3yZxBjwSfLyrguztnabsXOVwnSjwXbyQXdl+73gR+SeHnT16uIqs1MXBhs+qQxXmOCgieLI
ixdNp66aZN4UPcvRIZuMXVXbrqwJN+EaiCyoXBtJ7PbiPWJNYIHbZMbgMwHKD31rMB7tkPewT5Gj
TaRJm5i9igi8VT09qd29FrdepaB9UbNHa8idxhicPubXepQetRxg/votZvcDZY4CyLI6u1Nkh84G
Md6OXGrkXl7h3a1Wm96CKWI0eopeHjOT/oiqxgWBfdObJMzBDIhBIp3IllSPZX5Li7vJgNpcLW3E
UPsl7MLyAmhYkO0ACvbi6V2bhCuAbi9Ky6n1722e+NP0YqqQaVeuJsG3pAaWOwXjDT6/oJGBpNsc
bR1VZisD8KH7bmffjOahBzdMSkG0FJMzFU2YK3nQ9SoqgqXTdq07gAlU2zGYZsQpqRVE8eDmbbmf
yWtZz12j+27mzZaO7UYnGThtj0QM/hBroSRJfqo1PoX5NwBtIDNWrsyIm8BieEDvgtopfHhLt2cp
WnuvMigA2UwGhxCXSK+sqndzQ3koeOwkM3cMRFIw66bMvBmaK64BmN10NzGul4S7NVgHpdntjaR1
afaugSM5r55M74wC5DRQ4tNC3pbG7EZJnHio3bQpnEpPHZrbTz1XZqcMx+jH7tGIhtrjYxyBlFge
laa6Hwz5myGLl8SA9l9RS1DKkzQ4I5rTNzW2eEAG8jaCItkp0nWuVeioReCAd9NtTu0XiNvusZSh
WcPSBEiuRALOGESaibK9XpqHIgYqOG8dBgJqEj0LvQL4Lz9VrA/AvnAbMgZSQUMls7axGfujjLa/
Nbo8vkrxV7Qc5HNUUoQF0l/awN55BKCcHQ1juh/077DstFwOKXGXRGtP3suZ2tnhX4Q3bsc6bE+R
J6b0nQO2ne9pAFY3fZ+Lus1uvaI7pwyfEtNfAy7jd1NavNbVBDDXLHIiK3dFvfJ6uJzbnw2xKO7E
6cjbbh5iLs39Lhe4tn4XM5azoeZs4ywVQxamcCMHsENPW9dSA1Z/T43Y+Zsb9myUxfsLrLCaJAXE
3f8quZ3/2ldfaJH0mTGvtErCaCAKQ6ZjC6wublgjccwHYK3/QJNn9YMt8r4BwI7Iwh387/ymPcHb
hLgEHby1D3YxRzpbykX6l9lSMtVVJQWwxHvve3piJe4Q0YIz13N9K+V8x03j5f/5ARdpoGClYqcm
lD4SIT9aotmOjeHZjXJH9ea64ul3uLj7ip0HecsbHwodL3WhrQn7XU4vTAJJcA2r+ckZcVSoKpvR
BBrGFUjw9rPhgri3SQ+s98CEgRY5dfOnlZnP8ePTZjobc7HecR8TPR2R0mdG2AJuDs449WcMAUel
i8CiyT+AXbbBfZb41H1bGf1isn82+mLddeA8hnROTWe5GxXCobNEGHiI7p9Ih85/7KupLvIo0xAo
n0dlsWEE1uiWDBJjihsicqr4VKprvjiXD83Z3BaRu4H+e2mIjxf+HOWm8D+H5g/aRhdDwq+xlgW1
fpjaHDZVf9vsuBhVz4ZbBHCm2zUpY8hcDlHyyFL0pkbA9YHi/6uqwdlAi/ANtdp/rezm/TH7X/1H
Qu5P9sfarBZRXM+B009GzGrUhUOirai5Q4sfX2/5+Tx9sQntRfBWFDUDvhK1gaQUrk4zf6b2pcrg
GPHaPXvxJj9bvEXUBuWtEf2EenFqxk9cik5GBer819O5jMg7G2QRP/IamkqNhge0dRz+sdp8KXbK
T9knqLYoVyOEJzbEB0nBUzt/ZeyLT7+zsRfRAzQd3oLzOIvwya7iGm68Y5DLVf000LcrY62dsEXw
0KRJyiDdgdbNcVbB+1cQUj3+sSDk2tdbhI9cNga0AyC81IO6aINHq7+sTOnreKgti2Rtb+kNxA+A
BTJd3UH96P9Yu67lyHEk+EWMoAHdK213y7uRRi+MMTv03vPrLyHtjig0t6HRXsTew8bGqRpgIatQ
qMr8sjRu6zZ7XL1aGxy2dtOhyRJS5B9oDTqN/FDqwzlZJWZSIMtJ+OmixOYV+renoBv9vbXJFLsZ
M7XIKgSnKR9IhXHq7ks13MeQO0yD7mKJByfTZg5+bSYzK7MMogylMXeJCUSJ8sHK059CVDpC/y0g
59KI2e2i4Z1G3q4y6EImnbSpgnjaHww/XuHl4Mcej0SRc/ZBNvh+V4PQCKByC/aa/Ff4jc7ryC5u
r5HVgWjZD6Eyhglir2mt0ut32vPIayg4jddEZKBnmMQxBYpC+iOQzuZGPtQDuDCSQObhDO+gMDiD
LFQB3xoOioAWl8UhD7QrA6T5bnowHLzPpXvRAb/hJ+9iK/9hQCdHa+yS0sZtScCocheCQ6WZLzkw
cBpFCdsyl5dKSyAx+fJgXIG9PXTx8lE7pk9vl7w2k+377NuS2E65ug9Nc6ngoX+/tGQ/UowgE8y/
f/Sl5TSQQhL3vZcOWm2WUYy3nflG81EkwV3ew7MqyG1swxKd5SL2Ptciu1olgzdDmJfSktI9vSAH
sz/kaIoiDpGcEWznDh9Ot4EGozYm0URZZzVcFLPoU70Hse8og61I9Mr+a5J9HdTerjHLD6osHtBs
h8M3gwzQBHGemgKqOuhb1ccz47DsM8fYw21ANGH9h1YsOk709xoZtNGNDBUeDSZfZwMljANiNlC8
+jsCf6DVjLdIBmB6I9MKAZ/xb4ut/rdFEP7YeJfjf8Z/OR1va2SQJpGqoJJi6L22eCXrrl/bKeiN
iBKA8hsqXgrWx9nomz0GYEg5gBFAQgbVOYMDcgzooYArAS9mmKa2QUEVPcye6OReMvs8JOC5LJPf
hIWi9MFY4jaWhhcxFIFnqYdeY2VcGVr9GNbhpZSa305j3XbE+L1cjXkWXFpw5fUNKidLJz0WreaW
IUhFloHwGhy247ABGWzae3ZE+N4ZaYVujiUHn2LbWQYZZ1sqRH+pRjtbyruhbQ7mSA6tEIEXbNTP
Qc/71MRFzcla6R4ef963n8HAUGzWOTjv8DxIxPpXbGL8tLAl42lZ0rMSFJbp1F8gZXBOb/LmkJyh
v1llsp5mAeZMBQUjmleOLrFRvqU92Kpbzh5lqsbh4QfLf7lwv9llMCkO9V7TQB32UqV6LSa8iiXz
q1T/clDfbDFgZFRET6UZB5XywwOJ5r8HlT98Hdh23TeDDBZJxoCJkgzHxFTrQ9mEPug+fZTaOR5D
/8wpj2EAiKCK2QYBACEhkb0UGD/qPK241mr3tJNsB+W35TDAk/WjZICuCycRrVykfA7G69MGuF+I
wRdTJE1XlUg0gr/eOjrAfEXzjI/wKHB2jmWEz6oEtG8FuKiVuT7MYJdSQZpX5KlbIBxy1radsv3e
PYVJaaIezMGKghMGTvaVngRlZP9AysYBM4VBkSpISoiqwdrG+zG3x4/33RQGPcYIqUxKOb1pF1x6
tuzqOLXoQJMCvjB0wIWOmnzn7Od2oH/bTwY55HAq5KrFCul0+Vx7dAwn9NGBQ61iDucwdjz35H1C
BkDApFiYEpViiM6R1WOZb9XBz2WjCEWqrhgSgJk51PqkgLGwfxlIC3fjAC1Nw+lblz5Zo8NO9rjt
VJseszLInG616+MwGDBk95n3kM2DtzLGHPRWTSGwW2J1rXhPSS2HdrRA+GjXoL3j+AlnXUf5g9r3
ybjQ2UVICuW7xJsnH7zDDkja3MYnxe4/2mPOuQIeZH3o5n86N6CrdfuqUvM5BQ3af/q2kRpzztul
r3tVh7VCwz1X9cAiSRlgTDrKQYe1/lyUlBoE4ZVs4h9ypMKwRLlUtVDw9bJRLSxBUs/BetW6tVF/
QQnn1gyMm7LV/4Jw0GFShAsTbYe8L7oZVjHFCNlLET9CY3a47+u6Hxo69hDlz9miPujIwN0QTCfR
0Cl2UeDqNFXKjd72g92rxuBCWaEAHYvW20tvPCuielN0w6fu5KufxXyKXM2EGYJBrwfo/5HKrGwx
gNvooNuJTZyf8BcNlNkP2vr4EihVEF3wJzN4W86AbRIlGG+eseXo5fmRBJkCcsHkgeBx9jOnxzTB
HI+GHWgWM8CQlUEZodv3n9PzToeWG7e2V/XbGBv+08LUQaKOJ9ImeR6bb0qXWwv6PU4vif7io+zs
bUVs3O/CRVCKhs6kElAyxpmrgAWenIUCtOjRixfW7lJwK/yb+LoyyvjiXIqTrqOuQNN52oFA7FD0
U7e0QbUh2/S+H9q17n8goaeexy7XFGVNgTISVFNMJm4pfQvangzLhQappyn3KC/uql3n9ulDYH0k
h9u8QqwtMoGrSKUqRtn9U0KGW/u6tsW4Zw5vQW2BPqrrd/QO0XwtnkY78PNd6JpujHYm0yfnH9jW
rWL4m2GdrftHrRkNY4xt7YPgryCKL0MhvwZE+wmakaJwfMqmbDfKIbpwuAQqpz/pkThNLputFtFP
+rvROj6APd9qI2RaDZSvebfRrXO5XizjvSko4Cd5oQaL+1IE9+VTk/mnTyXHa3SRQVBtMaAATI8l
2Fmq/WvD44fl3TYT5PWKGPyUU/BU1xnqmSAszQ7gBwNPG9TyQLnviI6UgqjtM6WatUW6x6u3GjHT
ohI9QYaXZ+p1X00YgQEHb6MJbqLJFxmoLUGLG3GaLbduiGuj9PisjLZm3SshFUcwjNY2Qd0ZlxwL
3J1k8CUbMyNeaPCPziccwA7CMK7gUpE3iEPMH7lKbWX960Ux+KLpQ5NJFSzSxPgP4zr17H9HT8hO
vd9AHZ1rSxLSDcRYzV4FIfcLod883oFa+4x/T+R8sKPKPkr7aZHDXiJ+acYvUy5zot/me9Nq99hK
/jJOeh9U8ENEotGGDuBz9kRZDGiDf4JMtcPMP0RhPvQUwzvkL33PK38kSSr1I8HyaCvC+6Y17oVt
202ouq2MaUAMU77/dBL4kcpkwnzUJ2xtf7Y3W8w5K+ssXKQGtuTnQQaTZjaANIHOEYAwtP3+sUnL
fzl5b0aZkxcO8WhEGrqOPl3L520pc/IMRZD1oYbFCQRPo7/s5PwbSOnd5oCDLn07HRHoHzs+em/L
Y45emWEqxKQsG90AQQM8xxRejx5mov3EdIOlLT9Om9vOJH6bYxlDw3QI5UbBJ1RTzN73FSiZWxda
Vk6gh5xu9M32flN8s0X3eXUMar0lqhBgH1+nclscvGCPWolfoMlDuz29sO1DJ9HLoaTTk8BY67I6
G1K1e3mbpIUu2uj48ci6iZgra0yuEOIe1Et0ZBzSH7QhAlJZHuQnZnt0ZOcD70s8e0zeAG0nRc1p
iBvMA1UZ7cBA75l2s1yU++ZQ+bwL96af4LqNu64JNWb2vV7UUkkrY9gbzdnTISAjVOVhMsmhNAPe
4/wmkwG92/9jjMGVYiplMa/glLRWouq3uRvs0aANYmsw1/+toV3ZeFjiZXy8VTLYEndNRAgosL3G
yC1pBL06BNC6eNdBhOa0e27mlqslMpgiBYHRKQpEjhKqUBFlyMeSWyGQv582s30KVnYYOMljDA5h
yOP/lzW82WKjuKokKlhqYUtLoXgmOa0fUEoixQdlT2TxD4G8GX9WBpkjrqdyW9QSPpeJopOp/hTd
0Omt/tA54a5wFiugfEE3VMg1dDGVEiDNJcJV5+v7T+2ypoHcEZFHZkkkM8jXgGfqpXeGBvjlTDt/
bXL+QOfMpueg1gbpKFMzDPZmW2tBkCqDHPlJbNWZNbvpLsU9SDsvY6trrMHVvMqPLtR7zhqppxwF
ppVd1mOzMcjzajZBqqxfoPJTXWWR9LUz2l2OuY4x1KgIzQTxgNguC/0rhj5AdpoEd2NT2UpfXbW5
ctPlE+SJMcBxGU/ys6YXXJZ1intHv9KUTCqILEJ8lkl/+rYXi8HArxQn1Q0W1a40EKBmYXM2Qs0C
MiETXk2V+msb6JmnJeRaK3rJivsWIhtTDwAdR6eds59BZEgWBHlyMMIL+64znrWkdgwjFUEZKDhS
D6o7zgZTbz310xnUizFtU9Y5wiNtwFLOa4zwa+e6P17xCWO3YWG1TQzQpQPkoDRo+fxdZf+TrvxN
f12ZYvxm0ZoFrUgwpet/ibFfp9/6mENcQX/tqZ1jQC7SZEkRUmpi8lQwiw7iN6GPPdMId635zPlM
nPWwGRPpih6iEUA5KqrczGfVj8lbHAVol/qgUx29QbiEoqh/2izPKgN1iaQXcZ0Gpge6BTs1SivD
gNMQ8oCMc3x0Jo0pBpmMGWDnZbwG80LOZK3bpnnxdjuZf3MOFjjxlcY5pH74yrTzp/Y2k+uVORpQ
Vhlonuh5WM0xst1y8IQg2UNO91oUUm8qxO96md1ERfHz9IfjHTWdRSQdelNmiCV+5sGV5yYMhhRj
2chdNoCjYvKy4p4EB0HjPTDwfITBjkQmcxR2CHa0ogtVcctIvySOiXKuCnUDJzqI4VfOHm6WHVff
jcGQVlLJgg4NZJ8Qy+lTsgulzGowL5oIuZfp3pAS22x+DAmvgs1BFp1BFkUbAyMHX6BHsms17yBn
ddaI92DagoxZvuOscjOnf1slS440V2iG70t4CvKn3lVBD438yXSpBPaH8ieV/voTuGkwoJLHIP8o
EYV9gk4UYKUfOFII0Wi9vSzr5whcuLME1qQQCiXXqeT13rJrE6dFfycoeu7EW/midyGBaeMZwVG+
SvvoQbyN/iq/o+b+o3kIPfNefNYLjJT6kFOh3X7WfKuotlmAKCO7gBTPLtlDVgt/GS0+j5zd5IRT
g4GypIO8gkQzX5AZ0Wdy2ptawc7e2H2g+2772xlgrMSjI/rhma2cx6jLK5oBDl63FzH6vMvOJlug
jbBO6AyjzVnd9iF8s8esLjY6WSla+Ar9dC9NRJjtRBJI64+Qovo/rJD+ohV2yoqwRAnFsddWjj98
UN7+em/rY5DaVBPoNeUt7XH405IZ/VPHp+DNFAPQY5GJc06DQg/pubkM/QXCtZzPxXMPBpdliDFj
TJt+LnSJpCp4WlIfL2CdOzvGTt6Vyuew5G1RDEhDrU2dIzqb13axU0Cfj6qNphjVpwq+gSWHX1qj
gKidN6iiZYQLZ8Eyzz8ZxCbQuMNQK65mAvp6z/NL3Yvd3F58bV/IruG0Hp21wdwX2o7knfiYnNEH
HO6UAW/bGfgu06nW+wFSQhjhxilpbSio27EdXSY7TEryohRnzez9V2/lPDYpxclnK5Pb0f73R35J
PVZHclJbDSqHZuwbRnwXtOZ5rSQXCsTzON7LOYxs/RrC7aSeCyyM3kzGy7ebCf/NbTvgvi2JQRmt
KEYBT+GowNT3kJe1FA1EQ+o5SQpM16e8hfG+GIMyw1QaEPbuPt+KuV0DRRz4O068NMCuPlkrTpDS
nDDzloBuaxAwo7tcTnaLoETjBG6opz8dB9teKm0rc5OE6B5SbtemfSqk2xhlwtMGuAtigCaPihx3
L9pChZ474uYHFHUd+Sq7nHxck3lCWv+STb/tH4MrQdMvcbCACLTxij0oXHM3dH9TuPIuXbzdY+Fj
QqVC0SEYjj4fEEDg6kplkzkbyPFBljRBMDuzVSt4BAQ4XB3NzpET/tVZGqbnMrd6kHgoxTlhLFtr
LahKGDQ0MrhLA1AkaD+OnNiuJyd3c1+3MeGsHtIJVSTedY+znyyL6zgqswG+NEp0Klo9wZx6+uP0
bvIWRzd75e9mLCWY82hx/8n7O2NS9kTVbkkKlVS0MX6VYl4v8r9cYH/740uJcmUw7zJRzCDO+IL5
grWaLGmsCONd/Cmo7bvQm0UmXZmHMg7KEYrolEgIA0lXZE9jKah3ndN7yftaTM6Si4NiNjEcJYFW
fBN8xdTOf0MnmcGOAu8pTZwSSNRBmt6VisKbjXbgLIOHUDIDGWbdSvKSoS+dppJ/OgjOAyi2c0zt
y6LQCiSus+Zoh1d+DTw7vfZX815leNbY1jH0RUKouoQ1mpSvmwI+QBjHyQLYDrJ0mUXIQZqvNcO1
rQ/MSHASN7ZvvOwgFDFSpPin2QEydv5HuWF5h5jtGzfKTq2TAmnAZxM37nejZ28FG3E26D2RXvis
1w8G/RU6cDiHjJMkKgxejJEcq6AeQoM6pEPjXLFehFR1TgmWu4cMWmhRQsC6DBqU+WY11bcMH5/q
o+f2xL1NYdBjmsTQjCjnrQTJ7fFSLy9kqbL67KE1ZkvT/NNoyNtGBkXKUkvKTEGuLbbTA9EjKKst
y2Xayab33wwxSYdujKEcVikkQwJfjnSrNQ4ZhKVPG9n6XKhSyLIhEhPEEawiab0odRgnL+TLBGz/
tMH1jwq9Gwd6bY+tmvdlWyy1AvDQMrAi9zfTrikPum36pWMsTmF/ht7ynUGmIJNAm1RJKCP3xuQJ
l0xzI+0ADYEM4nICHUjClrFJNC5qXTe5rwzqpQFRJ1UqL3QTQt5ifugT9RMh7Z09Bj46UKaYXQaC
B3qLmGrk3Lkt3tHaTzc4UJgzeQY3ko53BhkQAc9PMpq5ChmwLAvdMu0qp4gKt1fln3KqXPW65Lcg
JWlTNMjkCZcVdSP0wDwd3lU0ichsPxrE5qssGDCM+PpMgNrT5et43gf4cDi22Fu8JgRkiOnMN0go
u/P6ELvp60x79pG6Ic8a46Y9qaS2FKBZ9xnK9Q0MW28je48f8EYr1FQgLwDvvnrftk9VvPsMsLx9
qhfgWUW2AmK8BZ4y//lUf/qisxVJ362JOQoLmMcDowch3D+Zwnz90clN+qeYgPPOFHMI5CINZLAp
BHhciUCAmQeXS0/EPw/X74wwcRSDv5mgpOBtEOruyYxAy9kOvZMJJucZZxuyfh+pl/Hu1XdqwJ+F
GiEYrYwAlWpB/q62urfUops2ZupMonTDcYzNCLByDCaAalIBUqtCMb1YA1GkMU4/4lyKrIqEbh0U
GHmcnEGqMBIVy5FNNKOz0cLrBU3OwTK6gae+IhNfIxJIpSoAO6Ge+CVOZ1ur1cMoFAejq+5Or5lz
3tirvRLqbZ1hjsmT6pu0qP2o9nJN46yHZ4RBkEpf+r4pQNWklV/00QPLh51O3LoLx/fZq3tsYkhV
IeBrCS6GyFE9OuhT7VSoK4tetAse+XcAnkXlfYqcN20RDHKNmFrpsTUHUJrN5Zw3bc/BX/b+bkpk
lPtxdakZr3U/tAcUr3i1ON6HYuCjE1u9L0mX+6kQ2H0IitVMttKw5KR2vH1jACTIl8KIKaGk0f7o
+ktx+XXaqXl/n0m7IaVMBHmijDbmghz1euwVDgQe39gVDBOij0oyNAVyseyUSZ4r8UgmVfOK0DV8
9MghvYknkErRdBH0vS0naB0tidozMCckqgZECdn7X970bVbpMygX9MKRJsPRSk6Vj2eB/vcV2qZl
MuvL2OienA7fzFy5rxNejrZpAq/HGtomVUliM3pFmc2s00zNCw3toup6L+7rL6c/vUSx8R120o16
s8Fm8TOqr3nZijiT6IVytQv9anYjOz6AcBdaleFemq3hUH2hE1b8p4Gj88MYZ4DOVEsTbN2R7kHt
+tKQTLfUKl8ls3d6kTQOnVojjWOrTwVNk1ZpQx1M6+qliIw3jHZ6o1nmckBbmY0OEo7z8faUwbmm
Tqsw0yRwpvVnDeT4LMMYvw56fb8sO9JlngJnnIchdE8vc/uQrb4l45LmQrokEvC8kqFzf3E0u/TD
B8nX/dJLr3gTObxvx2CfEhTy2I8z3j/x/o+hpx/K3J2PWcq5pB+T0jA+woBfM4Ld2SRR6lPxhmkf
7igPKuYRLn/k+wT5O/oB7fiKV4ajf/WUyzCQWC5irmgZtrIx+9Ayxfq+UYmVZX8lqc5Bd95GMlkU
onA1RBO8JZVnpyun8yJfbDRs/UenZJIkJc3Hbk5gJsEe0s62HlG+8XkPLEdJ6PvPxXa8CHOUqVAh
0zH5KrhLl55P7bwPWu2mrYx9JNWczeN8J7bfRcqhhd4oguahhfaXvlQXYTZ4oKE8xBF3WpHCxAmf
YNtPtDw3Jtxkc7/z4m8hWnRjX3+mY3Y5qh28AHZczmE2kgWRTFUTZcD3AjUDKJgg4uPJ17UDWnev
8dVraX8aPDixxmCwo+yTuZkDQDHK909E6W9GNb89bYLj6AaDGLNUDoWhggapLoLMHkAXaIH/7VIr
Ao6r84DQYDCD6FOYBCHFJkq41jrL2VRCBlmE8rIefYA5i+f0DFqM8Yh7JIl1byykZ70LrjRCrKVT
zkkZ7YroP8YzVhpskdGwV0Bzw9PbyY8K4XvWR5dFF1tSGTmR1rtdFA2fyuDegovB4EfXq4VEFny9
+QA9Mic8xFBEKvdQn8QrN6/CzfN+lsK4kiZwAch0R6FmDVJOvGearo6GRBm6nqbDE32lGHt8tFVU
K1XRMFW28IzJz+JF4drLe/I9lQw/wbyUsJSpZSbz3qzQ6xak96ePwxZ0IT3VRZB7i6B/ZpKfoRQ6
MWkBXQ0uxWZRWxjn3+Uibnyze9rS8agksGRtiiLbKgEyhLlMBA3I1aJS2yRWcBFfgtsBkBKcT7fk
Kj43rqCRYc077tv0FmiuTTMwlqKbJZQrGt2+QJbciw8SmiMMC6u2P/CgtQUxa2sMiuVBWsxaBUqW
zpG8UHRHX/yiQMHeM5zpUFz2xu108YHK9Nb5X5tlkC2PVAGEsnHqN077S3pKiC05MXqixLvgLriC
y740hTUXvGB7PFZFP6ymq/Bc1VSPZiPmuI3nopbBrzo6ZMQlnn5TzVEje7yWbnNofYCOIb/KbP3n
aZfaXPHKMIOws6kuxViJGmh2DEDOhZbiKhdCsST4KRSPp21twvl6lQy8BlIot2NOQDA+nkkeQX9I
aie/uhkDm7Qv8o9v9cymMglZik63ItRS3QMj02RF2nhfpAtUhNSKV6rg7SKDqSNRUj0G9xkqnQsm
DqT77IlOHmAkAKoeaCakfcIfml+m54DFu9WOsre+zOy11BhE9KZM5fNIor06KTzQ4dlg8E1U8pmk
JVyEzoYGfniWu8Ous6Jvpt+hMzC4/fMHovcfjh11kFshDkRUlPxgciGj50Z3OIJXU2PN2Ec+dcYm
2LydAfaJKGu7HOwLiubNyaE2ICmfJnZW80ZsqQ+c+lQMpC2xYCqNgMRMvyrui+v5Uj0z0/vlO0ZT
HN2XHUyMhJIlRiDvSu/0PTcSH5XTmE1lsA3nPI16idIyhe4/dBah9MHuh82YuNpSBlbCVJSSfDFQ
wsbLtjLHVi78EMSLZeCV1I5pKZllMZgyG1KZBQlyKMp1CqEwWyzt+mHa1Y5mzU7h1rI77z6FLChH
yaqJSbajlnIzEjvQACOraWPcH6CmM/fJdaOVPJ85etuji1vZYeJ9Uo/10GWotmVh+QtY5pry5I/m
4EZifge1R0eVZrsh6LQzDYcD1pv+srLNBPwRiUi8TP0/fR5vc2j8cL8JnytTzNFQpqHXQxOuOZel
rfeqNWOoArMjJHqeO86dYvOwr2yxxwCcgGUc6ZqHx3wvVCMnLSAeZcT+6e3bPO0GuqRAzEcMnU1E
g6yZtUJJdC8yxHuhm6C3S3zkTzbYIZ51pfWHLMI7Eu+2ubm6lVkm5NVio7dVBMdU0vOxDpxm0d1O
ezy9NlnlmWHinWH0o9j0qMqaZv3FJMQLF1M+y6rC3OvLfB5HDURnpkb3NTL8UpPhvGiab02z/JhI
fku0+qdWDyGmOsVDKOg3gp7dtmIU2HU3fcGbSWcp9Wzlc/F9FI1dnxa7dEwNC3PZMdR6Bq8dzdHO
52yxu9JI9/Ikol2+EmanrpDgDzUmws0o87UqEq1q6vZJkIZ+QXQ/y80fJOv9PsA00iQSFQQ3EIzp
8zCxGyU8F805s6cO7UzG9GXM8sod0ib4BuAM9lMROvpYnREx+qksaDnNaqtNvmnCF8h1gnW89uX6
a6oL+0Tei/VoyfkDCRK/6RRLnKWnSFdSq5a1yhYH/XkxiJPKxs9ZvQtLcraAnUOU9prYFfZE5tqF
qKpdRMuXoYr2k1hdljnGiUl1UfZ3SpXumia2odFrqcE1yGCgm5dD95T8NSXNFQmu1FT9EVQPGENG
JmvN4rWZP2WzsjebERSzrZ8vaLEfmgXS0w1U6e6y9AzK2Od1aNy0oBwzyUMzxqaFeJHZc93ZmT6D
w0DZlZVxmRV3mLC0h1K/EgFHc/DdCCWMS8xWHc0gGbmPq9Ia0D6qT4NNr11jp7kgRLDCedlF0XwW
4x0s1is8IKIZeQGnxZDb0gy+02hwDHOGcqtqmWV6Ged5aNV6CuoqPEmm+S+tVK8VSbWC1njMdNUi
EblXY3Idd+L3UZI8NME7UvktaiLwZdyKWnRWpOmVnE12SCKIXyfWEoL/IdEf5zHYk7x7GGThay4P
u4Esl2aHG+mQW1Mk7olZupX8NJKnuMGPVmVLVmc3idBzADUucRQvh0TZJ0Z8FhWK38mGMyNlz7uf
CxgJjEm1kqTdJ2IM7Rf8eyNY+QLZQCnH/xVz2D1Gr0U86+Yp9A1FS5QNG7MQVwOUsCYBvMpabCV9
5Is1bjuSCE3HeB+q4wWGue+zttwnbXYOIZtDFGb7QUuehLF8NtrijgTLE4oVDqh0/KpTzkpBf1bz
Kwzl4Vf2blbGj2hm+KZW8yEb1FtV0B6TJNjFsXwzda0DcSy/FdPYwsXrqSDRjwLfI46Xy7aQ/cjM
7ua0qnZCIsxW05VniQZvnlVz2CugUeRUKLbBBZ06iiEbusTyWaTjUqlih0SpLC+X8UtaXgX6zWkE
20xpTUnDrR267+gMen+PJkOaEWXqcc/Lvs3DY2nyGCg3I9rKABO4s0ARszpFlMm68rwJk4diFq4S
qc2cpFVUqwmm76dXtFloMVcWmXANR06yMMp1rzLB8JCW/hJR2hEXd8docTGTCR3ERx67Am8fmcCd
JLlcgHdBw6fKgBFnZf7EWdZmHF0tiwnX8ZyNdZmAl6xMieYGwQDVyTk6NGM+2uHQQEKzai7Ac4SL
q/449sWua2tPSMDvuUxB52eZfCA5Mc+jLLsmQ/RTM6XrosNxsDg/9DhdIiJRwElpGBK625SjrUBn
Uh6W8d/PG5I1nc1X9d44K3zey/jxAXlvitmTtkqGBdw6sd82Xjh/1UluBWbs/McFMSl8EzezEKdq
4Vci8SKxtoZe+I4B+xtDRYN7cq0Avdoit5VJvpglQ+Bs6PENgi6S6BLR8d6Mvpv3R7RvxyAJFwzA
Fll2COXnIoNSaataXVlxVkq/zPuL2XtLzFmVIhBeKHFS+YPikCR02iB1T+/l8QdDGr9yYmYrO21Z
EISABnV1Xcw/ev22571ib9+DTFUkkq6ieZTtw2sn02hNATZUCeT8CzgPyFd1B/EOJ76n1d3Mnc+E
+9Pr2j6cv22y/XiJ2AnmWBsahJPDnbTrdi/z0DteUnusoAhmNFyyILkOtlADrv3eF8oI8w3TLLw+
eaVu/UCQVF1ROpX0Sne6r9kFVwllA8BRCKQkLrJugtCYgdNFiQLNLKrC1+9ouTPzeuGvIQGl5WKL
DkSZq4N4ltkjchTJ/uPpDrrclW3qsKsqbxynGFuRcP8Zg0c5AvVjdHf6u20V4t5ZYDa0Hcy06tIG
0+W++Au+YsVu9bgcFne+4zfXHPcBMuth3H+Wkm4oa1hroLqbQCUrUhwNc/p6e1CMymsW0SKNYsdd
C1oXXg/WtvOsdpN+6dVuRrOhT0IC6yBPE9z6krLAv3CTnkt40H9qrNzjhcUt7ALvtI6eFWKYCuuv
plYm4Yx2RH9sg95VpOG7Prd7AVz0Tt42nENIr3QsfImqosjoK5FMVJDfr8/MZqMD3w56L+LoLFri
1G0VCKHpEDS3yFB4NZoHySz99ccuhCinosSja5qKI8LgcyJnpqIbCMx0dOd15OTjGp9bEL02xkD0
QpKpS5UUwSB9kCTFUsrPhBsR2u+mgr4mTWZfxYJIy5JeATuHnOZoLI7R+V4lomQHSXEWp8vt6d07
DggIaIqK2gAejcQjSdg2U/O2xDSSL1alXcXozq5Uy4ByzWkzW9uGnmx8H1GC/iz7jaq8bXNZoGbK
70t9F1SafdrA5jrQ+m3KeHBDnYOpA5QYGsT8PNR+ckN4CKPGUabSN8OFU7PZwCvsFxYBIk7Qvhwx
ZwoQBW+iSAq8bN/t8+WlqV5/wNexiOhA+2/gbNwGZFGDimrg4GjyUdvZBEYtqeohOvOJrnZ6QNkD
vLbFwL2ZCzWGZaAZIV1RvUt9eBGdma9Q8cD1EAK9vJ6Y47BNF4ftxOkVxSP6xRDPlY2p4OjSEQVp
F/ujR4nJuI9aPDvMqY3IXI7KEBc+HfEHZ8qFcT1ed2fmgwl2hfEc4le2cZmfGRf148KJcC9Nr8eb
+rZGBhUx79+pYwnblKcQukiA/druzgaQPqqXxd2wm0JL9TVPRlIk7srOSp6X69OHY+NRD/tMxRcM
pC1Qb2MiTykrZMn6rECfCTkoTulXj8UuuMbMgpPeF258VT6KN8qeY3XrIiKh4igTTZdQn6ZndhXv
0ARq1EKLQ//64t7a0VV3qPelF3o8W/Lm+V/ZYiJ7XurDtGSwNdvZXtill/M3Gl41BdIuzRn+V7ly
hX2ez6OD6fQH0CB8F/b1dzSKcr2NetPRF1/9Fma3KxmdetOA3/Kqd936tNNgOOCRyg8dkxN0txFp
ZY0ptDZyME6Qw0JO40wOMijKxOO3HrpgvcKvP4V/K2sMzkoQEO+WBdZo7xyxM0cIrc6CZLkPjqWL
P6eRUiDEIeomtD8loiGgvnehKiuNLCV14Zt3wznNmGh6mFnpPv2JzUTKzXHZrU+3tscgYDIN+kTU
l+W9vOFY4fNkEUsH+2xzwdP83UrOZNCvSjggGLIjzF4q4VArWTFiQKuTU0upFCuKu13dGTZZOO83
W8djZUqlzzuroxhoQq/HhUqZ4UC/3NxD9sVJyu+nd4+zHpVJxHQtrUe8Y4A0IL1rIUypmxYJUtSZ
Ou+0Id5qGDhXUT/U6pgSbmm4VBqNtSz3mSS4p63Qb80e4/WeMb4nCrh4iUmle2GUHvKSpJCenbkv
zFsgubbCeFynd4M6GS+XAsnTbDzHPEKDDYc3ulE5YWDz+ygSpDYUBaeJzZHQLklEA9SEvgy9vGCJ
SydEj74TTwPuj6M0cfZv6zqA0VERfSQa5bti3CFZBkFrGwnaj4ZmJ3mJDNabyotmwrhqjuHb6jPY
tDbIuEUxpr04qKgTUSQU3cwZHmMfhHOH0hP28u1p79hMzNbWGPdQTUnFWBk6AsOFfJNaUbIwIe5l
ZR+5fR/bVUDOUJV8nAvhxizywzLkCwetNh10tcGM62iBuARTnQqgZ3LlOr0IVYWjYLCVN8lQssPF
wNC0o3KHNKviuCQDoio69NTdsOs9/dD5Pe/L8exQz13BUyvqgZKksKOhIe96tIWrdJdcBV+Nczx8
ueFes7rI7h3FTT39euZ9yc19XK2SidfiXHSioPWoL/6YbSpOirKOW/rCF8O0JLt0InfmdWj/j7Qr
W47bVqJfxCqSALdXrjOjXbIs2y8sO3G47zu//h7IuRaFYQaO86wq9QDsbvR6zs4MOh62jUxmPJsT
F41mGUmPEwNgxVcwidEfGbIe/TB6ilcAoU12W+Bzi2Zyd4pz7+Vybw56J1qPx+DH+82AZIzIpli/
RzvYZeHJAEImSeCuBffLPz4xZhVHNQkNfy6Sv9QOfSUVEzUCc2Tmduat3y6Uf3zmYe7CmdEM9P7o
Lp7uoKeCcfGgOlYunljxiB7TiksCOW9jpkDxaNB19xNyMpLbNjXcEu3EaSydEq0ywfEEFsLXVmhO
q7zIZxZLz6/DJTOC2sKrbjJQaXVHejCOg4NNMZ99wsuyX9FILp2U8zPYPR7VvIWu5pW9AFL9GF9b
1/OnOKBfqqsEqG3lk3Xb+coJvVr9A4axXS2YXOth1OzmGgsIGMsUzhCx2730m1iIsLGfhVid1YUT
IlzYj+plmOBjk1kMdFLc5tj/1MTEMC8adYSPQuOhKLsmg9GgUevEY4eJeTqlXhJXL5PEEFtzWbik
sq/PBri2TULBrcC9nsNQliUiX1TuHPPBBGlT8rBGdqK+YncvB/ORfLj8mXcTCejrT4mcQi9VbUWD
gs/cArK1e+xgPhQZE1Y6HFlcSd+/0zdp3PMJCG3sBzBEK6bQpL5jM5hAOtMPDKAgi7AaNtjyF/Is
1p09d0Rk2cCEmWyqgLZ4rzq5uuSqgWFw3ySyYyhfYzAoC65yL6hDiEU11LuIpvHlLiuOSUcGwKmw
os0bl8svsSruKcpWFvfZgAsWWUsJWX3kMn49tPjZ3i1mPbOj7C79rzAh71nfVib38fKmGtc5AqBV
iiqYhNFZTEN3Lrq72CRxIgAlO4ILFR2Sc0HaBESrsJqRv5DHhSnMNWNSysgrXeVyFE9i7nSxEfVs
PiHnYLJSIY3RM2rrG1YL+xuzi+0y/yp2quiMXBAUmVM9mQl2zn+X8nnX4rdnZDa6caJqW3XrPAIW
AbxiQJ+yf/CfYBRT9pejfBBm16ITckFPOlplqyXYo1ZvZp/44916SDvHcFh6rQN3Uwjwsmvqm4/I
mXqnqRraPbjSSr2bMdFX5ELK1r2kanOHPLhW2nZyPZXAyJn99jhQoKEzRP4OO1y17irB4qY2Ajns
CrkCk2CXxb+ABGy76OYa4N3ls7lUUvqyXSMkiwczAELfc/2HegLHi2IrNpbvvWbxGQFva/wWzi/q
MujzoLOE1E4FjcJ7zdHSRSNZ+sou/O/h0rTdz6ihc4ZzIpvky5cRSUxaEpMFy/01ljWDoX4eMHg3
uFbzhOah3ZMDSR2D3pnjQXfpHePT6W9i3cH40kEDtdvLdJV7qK4qjnpIfBA26I+AP7BSm3xOH4aX
FIVRA0jlkV0AbCI6MdTq+EvqRU/Kn8NVcSXj39tE8ErshXR4HH6eirMGpY/rWZtMhMVqdpc0AyaU
Q+JokorPpkaVQ+LxWxH1X6SuFzKd7T5QWALHZYL8UucHzUPozph2AHn595Bwu8fciOJcd9QnSdTG
IQCHpNgfEwLMyjW/jjHo1JLCbhZM2036XaGVlcBCdi1zI5jz4E1hjo1MM0x+R41dNDKGJnOnnz8P
5meBKe7q50YS57kbKvdKnOE2Adxc2Sx3tBwS1FeM3iXCMjE65yLKRPbjz6x/I5IzQIxEI/uogEZn
Sdkxaq+LHhAY3VFwMJEUTkVLTDxVVYogTVMdl7lsfbYRFzq9jdV3zHLdiOE/d7rkcC2bkzF92jxK
ZiRXtAyR6TCs2Nqvguleu7VuFKfE+LzmKneKoCy2W8lBcI9xFUSEKqam3kuMBsyUqjnAMP49jPju
k0sxqa/qloWJIt5xgrh8HYphQUH7byzGzAlBWhXaDExE9EbsxdhsCgfcEUDJ0HjyaarM+tjkchRk
82pXyV+J5EvrB10K0uVBoCl7TzvD3DKw7KgCLY77alQF42sSDlGQoFDjMZRYsHvPB+OZxUvp8itv
0J7VUZWiCYvaFNiXORMII23u2plGQVNcMeBuFhOG7mh8SH4gxoW/gBi3LxNTYCjXo2vJMweZLYpU
UhjHAeh/7KKubSkVlYb23nWK4b3/i+CciUpjTIQmRhQQ/TmJO+xwpm6UAQ/+y6z+ZcWCD7dn4Vtp
3CVG0oIrJnoU9Nr1Ut0Qywt1gYhd+9rK4LxI1CidWXVAffz3LexXtCTeL25lcXqog/y0mpASBT/2
3+hziZreDO67ucdGTuyO9mg4Omanol9jYN1t925+AL8H18za2kxGGAF5V/MN2cYkNnmJTvr9Gsj+
dF24yxVxCje6s64TlEboVeKLuma7SroZAGW2uvGgmWQpcSdpmLpfZsVZMtmXukwVRC97ryslpqLJ
ho4IlEeSQfRZld2EiyaoCqnJp1n+mmCMKZ1lgaDd01AQtCFK0TQgJ74/jZEtUYFANPRJeWMYt9I4
CgTs++SNBE4/4ymWR0kiUTDihTO/d455lL7nthTk3rAKnfK+OWA6isg6kVFQ4lR0Bhxpp5KfqJr/
CqdQxeWcmQPwinRdx0I4ev/vL8+aVjKZ/RgF7zl6x+xJ9cOrX3i9WSPxkkDuLotuTMzQ1NMA/Mod
CqLZtRaFQZibjlIuPv5TEMfa1aiYq2OsuSt4hUTSuavNc4L8WcPoc3psj9UpPA5+fUsP4sRyV/vf
7pXHJFlljFNJlRb6iZY9y0p9J1uKHy/1SxzNItDcXReN1xvDWZpKDL76aLZhDsYDRJejn8Q3NPc6
zzy1g53htWPbN4VNQaCB0q8ofNi1vI1g9veNHyl1OeuXCvjDlTXakYRF21g4rL4bN4CHD8sVsixT
vhgXkiatgJCQosxJA7aJXd0ggbO1kwLSoFI40Lr7uL6J41sRsyQPcp7ooa/2qa21s62Qb0Xy0Zwa
m5StXwvRZJjGndnDRiAXWy6TSvt6AQ1bDHw6QBHbOt4fFcATmn4wko80DNaiFJjB7nfbyGROYfPd
QIFRh2TpyiDTmoNKRmRd6keBpe3LsLAYQykoknjklZBmaqblRRzkzfEHU69kssID6GWr9R5A5r9A
AL7/8d5k8pFRmRukUDF7FyqD3UgBFr1sipmtUrEl5cksPlw+467dGW/iON/ZjBKN+kyWfB0F4lo7
qgbGhgVEgfvhAkYT0R9XFe1sZlbS0i5KMoToNBhdWbc72/imXWcPxtXY25KjfmhA4PnhtYXiraq/
PAEbxc9eLp9015uZyLkoQB/I2QQtyArNNa/NOEiyp3nBDHbxOFcrAiQR5Au7sjNr2AjiNBNvrEZV
qU2Cqqy/W0l2Z8rlc9IWJQZFlO9KPzxdPtj+W2shFtLRRMG0JvcNO6D29GuDHAHIufXxJ9C+7INK
Rcy6sOfMNCzcEEy6IrXj860qbQcMy5fY3/CjQwQCJ9QCMXj2xw+MGbU+/VbqupXIXWjWarMldR0e
vDZ5BnrqbQqmKgcTuKeorY9FPX4u+vJGb82PebW+DLTvvMs3vOcHtj+AizWbZkVxp02TwMTMg5V/
N00BKOLuJ8RrahqyyvbjzjLLNk6rpJnRbQwWbz2uh3rBA6E49Fo6xv8eRBqFzY00vpwrN+24RuOE
BA8YWfOxcebDetuALXs6iHrxe/5lK4p7GupwUix1wcEU6Vudo/RY3QAo6/Ln2XOZGi4NlAsGSIf5
WNOUY1KC2Rk5snwnLYtdhZObyVgMVR8kcqVZqkAd9s6EdAConEiPlbORz65TEm2grfS6WSuT2lbR
J50lweuz56+2UriHoJ+XCuNeSCjDslVdIumeovf+OoZ/9sr67fIN7mYHW2GcC5EjtYg6oku/xQyy
Z05bYex7bp5udZZmczJRcANJLXYI7bz7LjjOno/aSuBC5AYoD2YUQYIc1Ed9BQ5WCFrOwU061qnA
9IdogWk3Jd9I5HezkliqJjklbHSh+jgD2otV25PH2o+80U6uq2N4TK6ba+CpoOkrqpPuuo+tdM7K
ckUb6jnJoSs3DMBlPSx3DPq7dbBQ5V6+W4Hyv2rS5uONSWZa/VBafoRstZFPxvBslKvAwgS6z2cD
qPOthbQiG+iKkxWVntFhl7zB9vXh8mF267A6I30gBFRqOuWeFjola1+qbRRI6GGr8IaKy6YsMqf1
2oaVT7z4+bLIvehgK5F7S2BmKPRhk88nq34qZM8aG0+qgrS8b4l/WdS+VW9Oxwxx863kbKAk0nNW
J2LcKvDzoDT9wR0jrsMKpTHN2UgLjZSOcoG0g+hHVo4CwRDa12V6Iqc5+IXmNfs2fJy1vUnOQVZK
M/d5i/S087oCo5AMnLPX3cEF12hAKyFq9b6Vba6Tc5JrwYq03RL+DbC/gWgR10921QQAzEipUdY+
G5tuqTHGuRFjhE03paC2ZGyUUyBkrOk8HzIjbf1wND9bOkjcVyC5jMlwMFTrqWrLe5qblV9pTXSc
pAjR55BEfm2EAhCuvUcXCAf//4F8kmnEmUblxYqCMHyp04+pZY/9VT7cW+YTAIkFirz7YuiouLMo
DA8ud/OhHsnqqC8xvOvoVuRUukZvh8fRGb1Qvu0dyc2d9resB3V+RTVVTT9DHTLitJm74XULKjr0
Eohs9WtGUNieaghUNOfyIXfPuBHHuaJeLsEWUXZVoCetHQ6WHaeCHtCuTm0kcK5HC5dVGky47RqL
Si61UhfNhWM6AhNDBbgM/JLgSPsuYSORc0Am1uTouMwoDPzG1uKuNFSO0N3SYYhnO9mpUi+ZrqFa
2wLFMEH7ewABY+ZogeLVxAd0muB4zKHxDmgjj3/zl4n0prSaqA4njYt63Nz4piwK1kVCuKcdGNxm
j+QZVBvrrQawiW6lnjYLySvZvzk/i4W9b8QR6tkQdK1EKSBf1vhvPIXOCY8/8BTEKcHe1JFC8OJi
28XE+Bnfl+9pM1MAideQ9WPMM6/d/qpzAUt4W/jShEmGy6a1txr2TiKnh5ISF2tj9axkqvmzeaqc
zNETNs11KL3ayYP8kzEdJWFYuPPx3sllf988iXqqhuUYrVCNOXby+E5tR7u3vl8+3U717Z0Q7h1E
zV9FOoL0hwY/EKonn72AIliAHf+kgNMJ8IdYrCAo5rw/SzqEGdDfIGYE+2E4vSShiBt677a2EjgP
ODTTuCSAHAnm4dMA+nW8I2EjeLZegUE4RWe8SRhzBdIAnDr3lOhrncRWlEP5BvCD6KkutfaYF6pb
Wx2QmaYJFeBW/apmxiELK92WyumuSvQ/E3OBKykawIip9bU1L49zOEcOhi8OxdzVdp5IbsLozq28
chuApyqILG+kpKJOH5fqIQaUhK2XySGZQqxi1kNoJ9UCVBVLbk9lH1pengNQCFw6T/9ePbYH5rKt
alLrZAaRUyAZN1nZOkaIdisdbXl9aYq7OLprFcEd77wzuGL0B6F4wHLgy6bJVCgT+HajoFC/xOmX
QfmEV8CextqOFdEjzd6s88/5JotTfmCggXd3VbEe4k8qmpG5H7p/LJHH8MUBmiTuF+wtYTJaCTZU
ROG9+GpDqpmTCmBgcNggys0eYwyixndaZA+ftcC4VT+wGe3OlW6ApelNh9TBhEfrzHdqhNUZ+/Kn
3TEYzDuomC8mmoWcltPlKUbXRAKVSrBaIDJPZAbiR0rBVt2eu9Z01Pqw0Y7ezFn3osDjY3ZG9iP4
UjvWvgjUY+81q4+5W9dyRQgxu8fCBoeCW5ZRnuE8zQy2y3xl5eIKsKD9PB7LdZAdPLIi9jimHJzy
aDpEqHiEVEV+/dQb95x2c59Y3VgFtHsstYOOG1RlN66eL3+mHc/5Tgyno6RuJ7lfME8BQOmrZK2D
vA0FHFa7IoCEhIU3gjkRvn+cLBYlbbLiDVih+5nfxLMg2BFJ4NyIkfVFtRqshj+j74huRL9oAr+x
t7eDWXJVhrYBhl3jgTz6UdEwUaT+eMmwLWrVqE1GHps0XT0QE5SFHXuRGwnCgz012Irlvk8m64NW
RHITlNr3AiPzURy0JHWB/ndZD0RyOHNVQcppNqjUB9Wg3/Zj6oUlAN7yEWVROZw+XRYmvEzugzV6
N6WFgq4Ai4b1r/IX9SR3ducUjoSN+DJ8Ihg1g08WiGWPNG9T28vkSm9qPap92GCyh6EQVBhid9cD
AAiUkxEM9/FJrbzLAl95qS4I5BPReFLHlmS41fDL6LIAKHbpMfajG4rlyP4F9KQWzlsFmVNcM84J
69iqWNEUMl++MvFe+iGc2+rART3q5gJkSvR42bHLb7VnPFJ7AgvFeBWdUhmDy86PicnKTR+Su/S7
6Q1XRm2jTnldO8Oh9ZtvIi+3Ex9urUrjwirGe6qN0VIFRp+8mGXm0jKzC9rYgwWq6ab6Y1Hv00QX
PBs7QcA7qezh3vjWOpuMWqowIhQi95Kj9LtFQmccSABI/YckzEXB41515p1A5sA2AjE7AKpKVYlQ
I1D8+aigPkBuquN6Mx2sw2Wd28s038liL9hGVlckZCYKnCGD9EiSvwFS2LxVmYN1VEkFSi7wHBrn
oeK0kNMmRKbZlFcW0FDzKrVj46kuHgUH20kDcTCNYgfsdaCS+2qStEqjEcJ6Zx/8pcF60Htnxd5k
hVMBpvuytP1TMcQmHRHMWUYxtfpczzKE0Vp1V4wMlMZ10z10qWh/Yd8C3gRxFgCf1C/diOtTkSGV
/ngggRSoB1EZfl/l38Rwl5eGcqu1JrSinyzbXJNjWDyv9N4c77DZ416+O+a9z53NmyxO2yOkMBGo
4Zogy+i91gBst/qUT4+d9LUxT2OclPZleXvPPxt7/f+34jR+IR3olnS8kdbwNBhAI+1Fs3b7RqVg
+IcBQymo9r03qr7qBi1LUVFkRmX1T4zrbrrHQrSTDcc6aCv/8pH2XkigbRgY78PEHZDFue81NcrS
ZhXqRemxLhzVazD0XZVOG9k5CCCIM2OvwkTsLqSQ3LGyd4K5j9dXWm7NE1IyGtShXfvzIfTZGH1R
I2ERaeVe/P5OGvfp0tAMs5kFAjSYmtdjmm6TBDnmQ9kZ49NAg8s3y/4jp5zvJHLuKtSVYYwrJIAR
fSDVC8F6YC9Y2t8/FTBFTAOQKQCO4rQlm6Z4iCVWfMt8TF5HVzrDacHQfrvcYcu7/c2NQKRbP2Xy
Bb+2IGuUscSWhVRFcar9IkicFmvAQb6400H+91G9rqDgjXkVZJrAY3xvEfJqtEhCMUmiJeQq6kGo
nXSiMHFPF1UksqhxKxhs50vrcdcYVAJEe6AvUHxNL5rDkqMaN5kHyUBlopBROEg6u5CLq4iQU6vF
f1zWlh3vDMyvt1/ABapKNS5T1yGhZsPEXdAfemxYqgcRYtGuGOCBWMiQkDLrnBkUlKbgK2oamAHx
CWAeSMAowURghDvMkHjONnI45R+nWeoXq25e4xDF7Z5nv7gt/fDYuKPHAA+yY3sLFh8kziIAOtER
uQQjMYx+GVmOZnQKENGpQwvDidMHSQ/kAkvI/U3diJwoezt5W98el/t6PanlvFLhtWnQHpebCtkF
8yzlIxbSXBGY0F4hF/PEyA6xXkIx8sRbhB7HYPUBlj/7iLEUdA4TmGkOtRn473Qlf6HoOh5FGMB7
j5MOcWzEGGstZ/vUoVSU+ThBe1gFuUMt1w7d4TMDYG0DNXREMfuue4OvATsR/Ns5BF+WSPVoaQja
w7z068xys+JRB2eKFc2fwrwh9rL097mc3GaoLVpj8mRMSC+yDmxml61z5+HXtz+EU+eWzs2UU8Tx
Kwhh5Ob7Kk3eZQl7TXiIAAE3BuwBzsNjD8udLNVGDxXqNWC+ylF0lxjWtaIox3WQsNOTD9hiDLOH
VTOujKU8ApzAk5baWyag7CTNKJhF3j/x28/hosVkrJRk1uHl8QkcGt/2g8DhiQRwShx1uQXWbYzi
R3HkG6A+XiriCu50Z0j83Z2y37DJUGD8klTWM7xdqZymIvNpjs156V4qvunl6CXZ5667LZPxcFku
0wbeG2w/Jedkl7oE6zJqUIFZ/2VUD9RcnIkQdxn+fSvz3fE4rRyzsgiBwxoFSh0D2ba81unneJKc
pJDQiI5igRH8gzm+6QTnWWOjImkRpqw9FgYxoACUkdUVejj0AtOP17lTlIKr3HU527vkPGs6JdJY
UCS0ndceO/UYnWjqGWh5qyAqe5KOvxNtbOVxEdWk0TGdMyavvk3nBA0CkS/Ziws3Evj4KdQzxZpZ
gqRaA9iS+/QUzotzWQP33sCtDK4KU5I5tLRkQomayvaMkXfTHP1++m5NE2D6ZQfkETeSJih2iPTj
9VtuzG2gE7aRptftmsWTKKPadZXbwV1cuXdkO3JFD9JOrrk1AP4hHMM6KowKChlFH/R8AJhIjw5A
aZfdR30VrsjuBYnbS+W8ST3pwwRYGHjoVzLhN7R9cXdYpCOcB6FWY05lh5tcuwcpxBpBVtj9QAUD
twIX/BpnbL5Xq5hN0+pI/QpAss7fmikUeQzRB+I8BjhSMs2KYE11e2TYGgz0O6bALGFDK3ELrDhv
dRa3PS1Xi+xdtoG9WpiOqAFdTsCgKmc9qnLGXFT8vha2ADbol2phuy7/TRZv1Emn0L6nMGoWknX6
Z4bNaV5P/uqZ5iMdUP3EICK4R1PRwMyupmwEc5YObD8JqGYwgXV8IuYXE3tKoiL6rppsRHChwDil
mPpWFhSzaeZ2zV0ii/REdAguFgBGoNoNKjoO06QHxQiYxyIzrhQa/3lZJUQnYX/fKHxtpVU65niY
V9rZlpI7cRKJVJ791rPHf3NbnOmiED/2BdiFkPlMnmSziQe7QGSu28M1Af6uKkiPX1XrkkA+CoiL
MdN0HCrqn5cM22Hdcpry2m6r3JHBWTpadjNeVWouOqnoNjnjpo08DHKHpLlqqwd5pNdLp7sElD0A
nbTHjFzhJb1PhskLx/C6LevMbjMTJSU9exxTzb/8aXc9zebauTgB+CiARa7hMftwbezWkh7xyxq8
fbrprsbsVoshKr4wvb908VyosKZxVWqs1cGaPKuLHvhLFvyNIPssSvoEl/06er1R3TbusnCckR5o
zWwXRhAPHy5foMAG+X6zEbaAqDfQn82a3qbkykhYN/3zfxPCuRIgLXVxNOI90MBqVWdPcfxAO5FB
CL6LynkTicwr2rMwCAZjYeZXjHphbIEUUHpd/gFD6YJgazcf3zw0r825zbdBv0UBrxOab1jXBLt1
FWiWW8q29Bj6bM44c2XZLkBaZici0a9LKhd0kG/el5OirgZAyIIcsBaOXGY3SZf5Csm+t6BcA/qi
lNsYUTkMAA6t69BpkTOgva9/6dAwtAFNQOyw6py6WD/Rus/Bd1dgGs0YvSme3TwsVY/O1MuMubSX
cv5WV1JmR8WAgNJSOpskyVXXTgDfTgE2fFlV9iP/N4tWOb8WNnoVVQM+Y3qMDknjs2hSPhpgLTXb
4LfmGLfRgsp5s1CelGVeYc1lqATWcpPmhl0asXv5VCIz5txUKhHT6GekbLG++uWYXEmRCFVCJIJz
SxZIi8yhxL0tpPB18oeUWMfLhxBFVvzqVAs0sSgm0DoahKexdkHuOv7JQjoKzHVtEK3ts0s5V3Id
PCPUxAoqPxGxTjRa9Q4TEX1e2rqU+Fnv98u3cVTtAcAc/SokeN0N9bFF/3+JnO6VuY7SegNvy3AC
ikN0apdX5NT0arnSRUu8ouNxmkfmea2WBXmFTFvf6vobGlVeRGdPD8vYUZOB2I1Rf7z8Dffd/dsJ
OUUsAPXTYiMbj3eqnWrlpSbdSS4FO6/smi59OE4VwX0W1lkMIUocxKCDixUKtOTp05pVohDyH3Ty
54H4CQhTL61OmVEUnQGy25zWQ9RjeXD2kFscmkVgxrv1beyYsmVTDOqcbSYUahKHALyOAitXXJpZ
gWRlV+aIKdrlBaAcn9ICw9BD4VhT70x9ZcdR7BMNPetRdfLJsBwqXY8SaJ+nOWi0yL/8cXc16u3X
8Xcx5k0tzzrKlVGUuco426m22laiOoN0p0u6o9WPlwXufWjWvIaBojBt8V1LFbW7Rk0J5knb2S/V
+ww14rD+PBe/MeyH0dufgviTtVaIOZdorlFuvo2aT/XspbJgAGvPMrYiuIxKn1CHVYGeHGT9o1U8
5NFNbAoKd7vKupXBxUGqtipR2UIG442Yj2+D5mJEW9FxuGioH0CapGNFKOj0xg6jwSHGy4xu3WUF
2K39bE/EXqVNDDRMJAGHHU7EPKY2YtmwP6Aj0XrxQUpe25DC1He3ZL6VyY6+lVlrZO4myGTAsigu
OFN2Px6me7af8tr7RKw3C2omoutklrCRaXXz0CsdZKry8qGY6MkK+8cCO0mX75N5Rt5zbo/GvQla
u1aTlWHOWkVDqUSHtcM4+y/Ase89dFs53DOQjrSfEWj9jiLuxSVbUdxjEEu0AnFwi5tbj7Gs2vOS
iJRwL/LfiNBZP2DzcbRGlzqTTvVrFWY9zlfZdOpQfmxPCXaj8kmgC4IT8SAAWVom01LFdRAWGRDk
5WAai8a+rAj7MrCMgpYQPQekpoaMcNHApD5az9dDZB77RrTYv/daGARw0EAXRVuY32lQWhIutYpb
iwfTiYqv8hpMsz923wGiZyfEFDxO564C7yXBUDyWk4Dlhon/91+ps/Ri0sIWK4sYTXTbo/Ih80CJ
7iiUlcuAJiLa1hVK5Nzt0FOFJgPgbeJrlqknyyvbFblZQeYFtisxONLZV+OOyDldjNMMYDYGFkxk
YHIAPCnJmj9fVozzug8ng/2GjbJXUh3NY1aAkVWjf85V6ZUx8XRp/ii36mnu+kDV8+tEH1LHmpVe
kJ2dlVs44ZzrHRs5XdQIFOcZ0HWiDKOUDeg+pY9Ld51Xj4KTnpk1J4zzuXmjFStBKw/rDe0xA9iG
jzqLir4Ts2z1QIVNpzOvyAnkvW+Mnc90lH8Hxu58/orJYgC7gJwH3SCPbahMciapeVgEcaQCvW0+
DAPoTDS5dYa8kb+Rpuwxk994aN2Q6zocKnsYQulbrtH8Nh6Rp65DfIwmrBcKbp3p6LsniPth3NNA
8jTMaf9z0Tc5LfeL70WOfjiA6dG9LG3XYDa3wD0OydpIg55izbQgtWPVJ7KIRvf3ncBPEYbMPQ7q
UCyKRrAH3p3MYLpdDwXwOBl9ZOSMqCf8txOBFO69eWLBKFKqRS2DWf9zUSe76EU2uO8BNifi3BoY
RiN9lrBrngJ6IwfiVJd91FpwqGsfyfBVK69L8qFOv13+UmevxTu1AOj9+3Ol0zIbagrcj9S6GUE4
L+nUSZJD3QxOWsd2Y/3bHJKTx7m5AsF+oq44JMalwaZn1deSpF2VNL/Kxurp8tl2vdrmQjmvpoRK
oS9SBQDj8F5qM6fpP8vZY5v9ZbR5cFkU+1f/bF2Y9nx/jUpupvAwNai7tb/AkXmr69jTsujLZSln
YSR3eZwjq9JZGpIGjMJy6/ed4pjRo6ZhVof8YRSy22CIWg8T77LM8+SGE8o5joRqU6/PrMHNkJh+
IM0rAJ0PfgWJ6bLjMPgJSNjYVA4paG9zoLJjh6AU6bvIb/CtPaxMzcrcF6wOCVRkJznFLmFMeDrA
+FBgSx3RRjX79BdU4/V+Nw87leZ2pOj/BnOqpk4UjW7RENVpMNaEObZMNBd+Xst4/734tn1DiF4N
Bq6QbSLHn0s3bbwCM6TxU/PMoADd3jaBu4ZtWkv6axGOJAq+4Ov9b4470iW2tBKOkpjokVWRQ/VE
EK0IvyHnRMoqs8J8XCVfHhFyavErnyFbi5+769ULfwHB7rx8zd0q50vKNiu0UcLKOkuIAdWf+3ly
R+3BVYBOP0wfRa0A4Rk5j9KV2awqfcfGE2SHsUOa2UfG0LPMP2Bo/SL/dNnSBT6M3yJWaKqHeQr0
QZrkB4VawVKWt1SrBZGISEE4fzK1JTWlFBAnuQUk5ri3k/k/SuCiD02rNUnOgDoxKKUr9dSR08+X
r0rkFPn+XVpRddEkMPJN+k+nCPoNzEwffod+473y8c28JVvmxQB7PWBEfxejezdmfns7X+EPN2ac
5qD7mkLEzKykBaospHTlN7ZiUvjyf9X1sxZfUfZqwlaPJgOrxebJ/Jr7zE9pmJn2AU0iBHwS+GS+
xZegw66XtYzIgI1EhgD612777k9rOP5HPeHcxjjJeTHoCHd+A6FedCj2980nW2ulGyWGVVSOTyN8
f/tZf56cMABNqW95SVXbFXBefgG0SBBD8r02tSm1amlW7IgV2uIOkfW5KLOHuCEegAZcJVrdviGj
Ta3E7sbJW2ti2UMaPoC13MOm/XOfqYZXFvVLFtWxH2mhKHgXeW+V8zmtXOpTRpgzrT5HTe3Oy33U
le66An4R5DLJaC/SUa+PZv2UaoIoVCicc0fp2nUzeNSxkR3E1MkOM3ZH27+A6/2DorCfbIHS7SbY
b7bL9/NCVbLSekJMvzwM3k+2nsRhjHr1jI1MgTyBryBcbiRPy6KUWLHzzyPE2BOtPIiu83VldaPm
RiilZld20isDynTbYFqeAYARpH2/AAAmMCrC5UdKq1YJJkhZdSvtPaBk30Zx75F8us1o/NRpshlU
2nSk6vDYdB2wcuqvVAZ0dZt9pKPidJ3lYyVL5FZEX5gLgPQqLPQ0BurR72AQCR5swvmweTbm2crg
V9qiAthy5fTl18satH/JYNTBVhCjheAkAF3WygDkjk+K8mGdHswpSCrZNmrRKPd+iPMmiHORWpeq
5VCgVlmEgGGJbWn+q81m9/Jp/iECf5PCpWlyTZoxqaIkGD9VX9UT28wpHCQcH6WHDrWuHlFjcg9y
y8M42KF3WbjohJynq2maxFkMlEEAJ8YAMKtazySiAPx1DuU8p3k7IefSwqxJe6NZi6AAdtxLYq7p
ccjGr9Ys/QmQi8Utgd9jYzTibgLwxFRYvV2lzY1plR8KMnV2nw8I/8h4jIb23qg03TUXa7JJi2am
tQAaQV4eit6MHW2tAJJexpi5VL5fvqhzdMvXoOrnGXi+h7RXCtnscVNGa7lT8qmOanvBYAymRpxo
Wm1Ve2n0FDuvqacBA6W96ZePWvUxNDAicWcVHzM5s+tqsWtRLeEfQv+3X8b507JHqW5QNUakM4EP
NfFUPOMHtjRKvPSEYSThi7Fv4m8Smb/Z+NRanbvIVHAXw/I3KDg4zRW7wiZgwUDB11/gCxJoKr+p
qqyoR5pFhGX67IQtPluunuW2/W/mYHCOMlOKugMKOlZRu8c486vZnxXBao3wc7GDbi5vCGVTikc8
tzPAo1k9Gwhtf5gzJuVDm1l5Oj5cVl3R1+K8mGzGtaoC+8vXmofG+qsIP1/+/8x6L1g3D8GjY+Ih
skz8f5oB+TXDZm3Y+uvypU9iu5U0R6dXAIYVfCnBG2Bwjgs4LEWpFcxxRRkWXYfmiNTTafXW7Voi
UnjRDXL+qzajtCipnAbG0AVyXDxFcSio1Z23s9/7F55popsiTSIqbhHG+31xkMR3H1CM8TVvXLzJ
1ZIb8bb++ewiJ5RzHeMEHHMqJ6xqoCDB/oP1mv/H2pVsx40ryy/iOZwJbDlWlYbSYEm2NzySbHME
5/nrX1B9b6sE0YW+7teL7k0fZQFMJBKZkRHyvtzPw6HPwXqgQWq4cqw0EE1kC3aUcBEkYqmsspxI
fmbd6E1trwSM573yN2/uv4MU4VIxiU7TFNZt6M/Bqs267JTrdcBcufoHad/6t84cAcLFjSlu6g7I
FJBTzDszSHaqCtLjzFkGULHOqzZrE4gSW0E85BnGcqKNsaWgAZhEsSObT1H83Mcv5/dQcLIJFzkA
bIirUEX+I4XgXlWepNyTxj0o06z+ogSKURE97T/LJHAOyeVCLZsYCBiQ2llHcsj37W4+lNd9MOyU
28wpa8ybrRLmaDZ63QP4K2zxW38NHOc+JRdY5DnqZ0RLyQ/pDdFuxwRorYIcm9qX+qfREOLo1yN2
zh4XW8q6qBsiKW+lIf3wV718MN+UWcVvb4HTUK4LlsrhnCwSHgKSXOzzIcZkonTVWKp/3m8Ep5ty
YUXTMlbnBlLKVvdbSQbvneh0r35wZtcoFz/62BzmGYztgVSqnlX2bg6IczLcUxyGxBA0od5epOes
caFEA65NVoz1hqOZn0iYPI7q3ZROO52Uh7ZMLowmcaeRXtPU9NqEfAGIzI0L8LiQyQdx3EXSsS+J
2u2trI1tXUaapmgHCQzYU566MWue6GRELoli5o0TwPFKF4LxTVPsSo5vQF2UeJrO+uD8V/pN8/nv
CEm5qGXI0X8kbZXjiJq4FZU20PKlC4LOt0p1Jl+S/EsipIkS3XWUS4EseVpAOBz/xVO0kla0c0BA
DjB5pZsRe3iQXCYIZSLP50JZArxCW3f4hFrTOaTZqex2Cn+c31BBuOSb+cScGmiy4cYxiiumXrbm
06QvdrEEHZlsEJyHvcCg6JxxscrUJaaQWcedrYDMMumdQtZ259ckOmhceJpUGpMkR7YKVbalWFwU
l9E1zB11YC5TasEQ6XlrmNrDsT/JjYHSyQhTFyBn1Mq22ugyIge13kuVr+Xk3yXiCt+jh14upgze
GPYhQKp7qa/VTxYUEjSnAyiIjY+i1p5odVzQmhSlwgA19jJLOjeTbuThiFetnYxBM4vUGN7aL7+P
WQrfqV+WwSBlYuDNTWLd06V68Loyaw9Rn76GVXWpadFtLMdPZcN+6qxpLyA30N4vBgSJoR70Tc/T
2U4G7ReL29JBlSASRJ/zCbwic8GHLUQJOxU1dUrrfaY2FWR7oXmmM7mEWLj6P49rfUgsoEL20bP0
dhmkMcH5X0tgoOUHnmXNBhvb3ElCVuzPhHycNT7a6GGcLiUuwLFBPSDVjRuKsXLbiqwbte+7XV+Y
jdNWJhjOWTfbY5PcdU332vR0whmm7L6YR69ODC8nw0GN++uKIGw1Jn1oaH0L5ZqHtiZeoycY+ItE
AxeCV4Eir358cgrjmYaMSuuZB+gKYlUg+8C9IGNsd6V3U+3CAeFpf6nuRKXh8/FMkbl4FhKKaq1J
0LeMlt0oTZBG7Z7/TTxTeMRAE4KagWI2JlhS8LOoqI3USfsIUsr6Wpq0e2goCodCBZ7OQwjmbiFF
Cd5yP1RLWykfMnqZEzS6M0FA27QD0mEdejxgd+bjGVVDCew3veRX0Dcn+XVUXszqD1pG9vktfOuv
fQotJ4a4OEbLSpONDv7RRe7oXGl+DnKSvXZf7a3dKgwH+QP4SeRR560jF14k7r2wR7OZN5/8CC4n
k2dTBtHcB4DaqvcyBLEnsrXpliemuFBVEom19QKMQmKNdmf5qqw757d0uwZ8YoILT1aHJrq8ADJK
dyRQHf0BeK5irzqQf8zdlao9t5XGH3E3NaAz+sMuyYl9LmCpUU0iZQGic51mTXYSBlpdU3ptUHlY
p7oyS3Q/beZjJwa5GKNbUjSZKAD7UkftOfy1NMTNSSHYV5EVLqBkRbSUityUwVTdJlCEpz+zPhbY
EB07LkNKk4ymLB7QzjT3NHbHdNhN+YVERMOD24C/9y3j40hvFtZg0hHdiDzE/PoLm46TepPUGuSH
r2Ol9Qw2+iUEVwW+uR7nM8edRyQRPU1VtcdJ+5OrU1k/yTlrXHBRetnMtRJPo/5gBos73Wua999K
6VuXv5qPK/iqsjBX8kftkJMt1j7efAXrey1TcQwt+h3ylmDtK0TVWIFLvr2NTi5XQ+nTXA6RlzUp
ZiZHye2U8ErWRPJR22Xmk6VwEQVSMazLNYI3Kzgp/lNm7tCPw3yMBi5TMMLGNwJHEYRknlEk71LK
OopW64qxhUr7QblWDmuGJcbXbucoJ8vj4oeU12NHBuDy1qaHhjppBK1AZtfu4ngmhE5+EQ9l4OXb
+SVuvvBOrHLxRO/7npbzCnwv9GfSj26T/qxBI0zLe0u6LRLNA428YKJdZJOLL7jmBsomIJcTEJsB
GOjTvLua8/CY5Ya7SGAt7Av0nXLj6fxaBQeRxyyhJaexuBrxNYfMm7MLHVIPGf0ZM+R+kCOOpv15
e4JblkctNXE19xZSQJ9FoUdqJGbGzz+wQIG0B6c+NYF4+Hi6NVUyE1LjJYMM17YyAt7RcBQ1O7fO
ty7rKgHdvAINCO7cTYkxS2OqgZQTo6j9vaEcEkuQ6G3tFGZWDArNA5A48kqZzKzaSktoFBRL7ikd
g0CHJcjxNk1AuALKTzqBYDO3VUmttHWRJVVQ1TsIFztFTNzzH2PzgarrkFMAix2EhflBIHQs04US
MMCuVCnDjyh0Nbv3Zk+xISFCXKh/jr7smoMzX7SC0a2tK1sH06cJzQPd0j6NbhGdRDSeQD5L0aOS
WLxrM53a6mC9yGzxzy90yyGgea1T06QEY7nc+e3ZSMO0mJOgqL7M0a9RfcxEHbito2qAvBeSTyDe
1HlAxEyyfDbHvAyqXNqnk+nnoAlpeu261w13GiTPakTMQ5sBGJys6iptJVv45+NhylnKEtKo61jO
7FXfpAQ65cB6XMyVvRJR0sVjkHlMnbER5SPrX+YzBLiNrK00mPBPbkP1Kse4yIpZaIBaSyvwUNhI
T1XJS3Z1QFzre2X4lLmtDvFHyRVeAWsN6rN5DPSBLlaz8Ek/LrxgdWk2EYA6Q9Q8kLTsHTQ6X9Qe
w9bhBBq+LNZ0u9TM6n6kQ+HqadReggbeszDV4hlpVBww8JM4iW5+xdy0L1OM+0OjFQRfN6h7EKeu
451mjfd6Md6rrXUEeCm/TuX+WiqU62nRgmIav8tR8jDMqpdL1aM2g6C5Hr2EVvdt0VyFSFsqSJm6
Sw2Y/8IMZd8kjeToSvVEIunVZLIRqMVk2pQWDzQLVy0jOXFHLQRZUdpiR6few5Qeg0B0dhPLxWuu
DPvcivZsCm9C1n4r4+bAFvlb35svxhjemnqt2sYMaihcnlflIuOpRC4hH3vX9uNdPGXHUE5vmDxe
jVAwUTUAO6zupm7T/RxJV5EWl04xtGhJLEoIXXG8cZo42S0FyuhSnKg7cygMuzCH2q5ZvC9rchVj
Pt+OIGjtnT+tm1gVSJVAQ1eVFR2aKB8/r2UmYda1AxrLOSZb9n8hIxvXsmevfeO0C0fQra6KBqE9
BdbPtnbz2bHexhtEPb6tOGVYFIozuK+IQvl01NIbMjZjHqSk+NUa5d5K0gIwV9A7zcnP8wvf7Aac
GluvhJPEFAWmqY4t2cKBzlXwGUm2crEOZub23Dujm+8aZ7wQlUQ3g+PJCrnDRPR5mmZTATYBXJKg
jFcW3Q6VTHCbbYIAoXxAIWGIqA/BoI9rmwbVQvFlWpvro1cMTuXHfrFbB0ANE3zjomfE5lPt1B73
iMnmussHBntwM8svUpWi/p+2T9I6qRePdeQ2pXogyZIig0RqZ+iWkGF9dY5PcepkzZzzdHJMlqiD
I8ta0XgluK09zGDfDTKoOLQhX2W9muNYIX3QaimwavNejpTLWrVAoT8TWfAJNoM2MaGdJuvQT+Jv
wWyadTkOsSPUaO+zQr434/bYNFKQh5DvXKZXgTdvJTDGuz0e1EoLZSFhB3sRycw78FsVB2CWJlsH
lW5AZDbuo6QxbLBJJF4UVQCZNZTZRmPlrlpLiivXy7HXRdPP278K9NuILfgX3yEqkkWvoq60wJFA
v+vq+BpZwjH4TRtUW/WDoBtl8snAWKctVaUUeft/4GAluWQ/0WvDfDWIWk1HiQ6iCtn2ATsxukay
k+AR4zqOG7Tu/98QptAe+3uFXOoB8bol7hoYKyFdgJmv/pgX6R/k2KasGZYBzvmVlfnjgvoU7Dia
NmJB8UWp3Ou5aLR/c8tM9D10i6DbCwmujxZYyXrgU+T1gR7txsFdc5ce38xtbDC/q77oMtk6geDv
lk2oS+igxOTiAZmKuhzivgjKWrPNZraj/JWWj+MUe6HinT9+2tbNdWqMu0zoPKqjPiu4TFJIkBqV
ek3C8jYhJHIXkyV2oXfuLGkgSE+KnaTqj2o6+zEzHGJKdqrPR4nlrp5PO6akQdHk/kKI1+oaRAab
+ipMJhAPd1Vq50XlIkkJ3dJA8XDGUKwdL+S+z9rBZiMBK/mUpMhlVMOJs8YFIYEfQRXdlogIkLYZ
80+XzH1PKcrnJY+VJFg6w+2luwYqnm1IXTY/Z33lLMuxAF5G1bvd+b3eOu+ndrmjJ41xnhRSBsAK
mw9g6rR7vXHPm9gsT4PsCDIMpkXQW+DuT42yoSwXc4WYQtT6JUVlWn42kQ6BeB5NofYSmeNfGjnp
4c/89t02d5cOZaImeYLTLh90dm+lx1C6rZdHRaTWZGy9ok4XyR2QBVdGF0+m5Y8zaQ+VCvXzopcK
W0kZsvgFhHgxktPJuMho96UGTNpO23aXy+l3eQxflQlCSwxl+1xPnuX+mTVwxQlVfC2/TTt2gxkL
JI34n+K2M22QRyKN1CCJGk9lAo7KwYQA2ryvCEanoukwjvmxtIrKXvv7NrX0YMbcYhfVr2rTUrfr
jMyGXBCGvqsZKEuZfh3n/tWQp9syWR4N9G4jPbxGIHBnUhNbiqoLow0NB4SBhZusBKGY3D6OeJU7
vUmfJDa9qpEkinFvLH18DmIaCq4iZDCQG+X8ZkmlVGll5CAN6bQdSPa+J1oK75ka0Azm153ZDkEh
y4PdtyGkG0MlOVipjJ5DpeHtFo6Qb5CbSyiOOlmS79Uiu5hpG2j9sid436hWemdGw83CyOKmS3NV
J/ll1ol0hrYjtWEoEMlRFRWVnY+ROmWm1cy1SXCjhgH5idnKvfQzx0xs7vWLkDrgN+YIDEKVDNkq
d70Z0VzItYWrpyvn0kYxfGcaNLNNrd7LCzTeF/0AdZnGLuv2lQxdCGLV/KKRy/zu/KnfDizvB4+L
4TH61wxU1Eia22drAQVkKsLVriHxk3uchBUuZKZWQvWpx/sGAwCDG1MNaqKpvIuNWhDAREvhYmQz
d6ToCzwzWFZfWm35Ai2sp/O7tX29WlTD4xENQL4qASoghi9joSxgIATXPu1iO5INz6qRYMaidHoT
QoWb/L/meCo0VunWREOY+xuCjxq/Yq/tVzQuMG3/D6aaty/1d5vcaU7KcOzlUUdOND1pkWY37eCM
THMiQ0RusR2K3y1xMR/j2jlUPg0w57BdOHxndBeBkJYQA+9/+jCZksA/NrslJoSXLSh/G4Tww8wL
zatZXy+ZAbjdZxwyIB6oY5GnbK/6OoAOcSi4toUm1z04SZll2mtaC4FmjN11breHooLb7fR70168
Bi1eUYq+eQR0FHOR0VLUW7mzlnWZ0WVpAroQ8rz0IyCMs/cHJ+DEAnfISDeDIH9dUB4b+4KqO0Du
vkU6S209hkZuUjrn7W06yYk9Lk62LAxnzYqIzyz5a4wlDUW6i4a4AI9t/qOcF68nVEgOuhmzTqxy
ny2Nmk4HNMXyI3P+IuntU1hKtdPKxmRPRvJ1SbPS7irj0I/GXZpLo08KI8DG7JvSfLQas7ChIzcJ
tn7zZJ78KO6GmjIKHR0QS/phZNz0+VpZnO6TrvdBwCVCLAsciccQQ1cCpJ6dBinfxfjOjPRKGSJR
J3E9358uhvf18ADiijHJmAYcR6O6bfbhY+7GfuJU9F71K8x3i9DEoiVx4aanWdpRNI78EIQQqCiD
/ey8q677f249XGpZAkNZGtZi+ZLOrkyMVqh6G8xJ/NUqUWiTum8S7fy4F+7j+nfP2V0XfhJjWG01
ZQElIR+T8ivZGoA662g+dVC3V/3lKvZE9dPNa/Dky63H58RiqVZQsqzBdJCZF7M02YocBzJdfMUk
XtVRgd9vFi1XEZBVAg8leb7bNpdoUcR6SPzM7oBVU5HgvrG7dXbr/2N+t+3LF+LMKnIXyHbydVkJ
IgIZsgkojasOCUB3kEGDCfmRtxrVoNeMzkOO6W33vBete/fpa1qqCi28lTjvUw0tSQyKMV7qY6JK
lu6H/FdoBudNbMIvzHcbfN0sHFhClQJd5dGp0NLJbeO12TOvdkJQLdtG0O6XA2qHiqfaYmD49nvB
MqxVZgydAr4+1qVNvUCMb80wpN6u49FvjPk72KYPmpIFRal7cqns50ayJ6t2pZpel8v0neEz2UYh
5/YwkNSec3plzuhGVfpFOBGnp6kHkqAbVe/BcDOWV8awdD4mbkebRpIv2MA1Cfr8kd6XwN0PmbYY
4VihPdQfiv0KgphvVhp4cye+0re936J4X2kakQlf6luynFJweLKgiMgxZ7M/RqD7jWbipGHbBFo6
P4cR+4F251WnhVcomy1Q8xruZ6W5m2PzGxtEsgibkZRAHU5D85uq/Pw7laEfEM9hEshSeZEt7FZR
BtEOi2xwQS1GD2SOiET8Ql/crCYu1NMcSwYuPYV0SPIg4SlJx0DFN8ZujNm13FO3SXaCD70Z6U6W
yke6wVpyiSSgy7gcoeRkZMfYHTDeC6pwKZgCZDxuVHmthC6oKJfbzh1RRFegFauBQJBLfWJWS5gM
AYXG9AqCDDfzlguwGR2yL4BouOJzuZleIGskmkIUdHu566ufoyGaJsCiqgU4+SjxK2YdpL7wUyP/
A7QLWjQmXr8qQXeEy2SSArLMaWlSv63TF3nKr2jf7A059up82Elx/cUIsxdDCp8FX3Mrtp7Y5cF1
Y6RlkWWV1FeBw15CpXFKtTsClHlZdYkbaQlKXEOAYouTFstL0jU/F8XcTVmxm5Tq0CuTYB82583x
GgFORTZkfGluz1UpyapyZUlJ92HAvPjYPld+eoTC4QrDDm3AcILqMD2W8K/cMVv7/IZsZSyWCs1V
1Pws+lmJGAx1XRzjudDWidsrPYDqeF+iWdQMd0V6s2DOcYic8za3EvoTm/ybNs+Trl7AGo/Wq3xX
ZOpLno0+S9Ez6uvjXKJPN2SC+27zs78v0+CetMqMqnBbDsQ3x97prZsM5G5NJhJ9Ey2Myy/1aUGf
p8RmsthCMUcOMk1X7bFdArOQPdOaIpA3qoIAtXVoLai8ghUPzz2Zf9ImJamaqInKoJa/ltUtJm73
iW7t2lQEst2MRqeW1uWf5HxRPyIxK1AfW6XRhhs580KQ79NbSMjYveT0L6Ix0a0b4NQgFyTKmpnN
wFAeGNnPbrk3qKgtvZnhnVjgwW8TnZkZd7hjlHsQVq9STq2jz0HkzT9W0tBKxTS2qNC9Wfg7Nco5
Y9X0cWJ1SGb/BGi77ZMw95d78IxdKK6wrl07NLmUJ06bZE+oYBs7KA21NoSNRrdq0sieUipwS+Eq
ucA2t5PUpg0lgLrrh2X/Ponzjwh5ttKx0z3lkoUmMaEeYmJPQTa0jtdGIDcEHWW5Jzvx7PB2NHnf
Uy4lwGRGiGkSpK8VMhMZitFtNLqSLhKi3z5w2gploLphgvPq44Grw1EZTRWM1qUHRsPswfLroNmN
fps9RM5fsKvzkXnzNjgxuMaakxOupFGUNmt9YYE+eww6u0eiJI1tDOhixAsNInBm2AvY+Vx5yO7P
294c5LeARNRxC1LdMjiHCbPUtKo5+phR/7NJj+1b98QW5y5Rp2ZlmcHWHKzoc+VL9aoeJDtq7JeV
OUp3ZXDkJAD/NDZASn/oQRpeQARj7prCN0yMPkWMXkcESaN4VM93rFE9U6tE43Cbl8OJHe5GguFk
JA3WCZSTYZuH8HG+LfbIfogXeRBB/0+Qy4XdvM2wc2KY+5iQkLXysEJgNUb0a6WLJSHOAOZga9iD
sxAlNJH3bN4VgCgqOjEt/Iu7K9IoW8KwL9b24apAicmWVS4bqC3gxZFGVQd5pxSCMdbNOPBuky+R
ST2rAb0BjYyGSazJulJWrWzhU30ztAE9QAAN04nK1z7k3IhZNMZ4LF+S4CPBhfA+XP2Bf9VaJ7b4
AJBMel8a8Es8u8OggpS7dmVdlZczlC3/8BScWOOeN+3IJLRf8QioxtzL0nknx9UushYBDHg7spzY
4RIXDQ1YPNXhjPFlhaHQU4oQ4Q5u+8T71+L80IwLgOnlFnMfmtNCHt6dr9vA/JY56QiSEGCyVLs8
Snvrx/noufVKtQxFQ+EdjgLUzMfIXWgdqE3NqQhisNAuS31ZZ4AIz6mr6JPbDqLC7frnPvnJiTku
fnYxiVQg7BFIBvdK8T/QP4vH1t60v86Z4y7CoQSHAohkWDDVxUVXEu3LRNSA5dODNKsvE2lLu6yk
Lwk1D6Qx3TYloO+BUkwzuNlsqOjVlz61qp8KjX+wKPuOZvuDxMaHZpZdXesey677AqrKQ9qod6xr
Cntp+2NZKLUtV8Cz1gNzpFq6NVZNiSJ0RiP1uq64NgvD70spwZxn6qpGdqtJLd4VfXSnQf+205rI
VWb1aJaZSDlmOzU4+QDcQS3Tsu3nDNlVlt7PEMZBBcqTvHJAX4nY815MKbJZhDr1MO6w5lVVKAXD
QxVd+uil2FvgD5Wus0D6CZ7MdRC0clYc+Hm3/s06gYld8ftQUOCOkzHSpjUoW5OC0fv63zrbmhXc
i/UJNi8t429jfFG07hLaWRloU+ThZZa8aNot5a8ZT0UNRXQiuJs3A8WJMe4V0HQAaeXg3fFncj9Q
A5XPyh5VEYpe20zpTsxwGYA+mUWZVojoXdw+M3n6ATl3vx7b3EPBUfLGhClO3g2GawCoTqp5D/i5
2ycjOAgzdbLnGoW9VhkbOyej6g5ajztcjr9WDKMHmZLuOsvajUXztdaX/TLLX1eszFAB9z4b80OV
5LcqyzKXxJLdzzJY0DLSXyit8VKOK9BLB6ZfT59kphqe0VezXY6tgNXlN477/lW50DiDarfsV9WJ
/+Z6q9SktpNCTJ9ogeL1jZf5ov6I6OvyAbJsQJNtlaHfLxVaBb2jQAi7rERDqduLswAZBwYWvRV+
gIe1kWRJioRAHIyeLB+1S2UX7sHr4pPXRTuYfnEYd7XobbeZbCEVwQgK1Iooj2nUG2aobYUKToPB
cBI0N6ts52AHSmAF41FcmNy0R1UINerITj6JfKsRiTHqAntRGN2C5vVCFgrtbN5oFD1zYDoIBj64
8KY0qaWDJB9Nl6sZxOq8epD4Utu6sVFWpnjvKBhw4RNWEFlmRtHBQwyG+LlEAI35So23ZPFtJt/O
h9EtbzyxxSeqbKzGKDdA8GXGlU/rDADoH90o7NJt7eGpGS6ktbiYiyjEksyrtUf3v+/hZv2GgMFF
xR7qmGrgznZWdmnG5BrlS0yUmc/y48ohpgXaL/0SFOG4kuqX8zu55YmnBrlzPYaamlQ1DIZa5mXJ
6FqE2udNbH6s9f0rQylIJnxzTEokVpAZ9EJELdAbS5w++t4Ov84b+eR9GkZNsF/oLqKlivbmx3wx
quchqwhJAzBgWqDZTFhvQ0477h6n5et5U59RpZwt7iOlJah1p3FM0Ws0XgcwMruyt4D8alePGCTT
gSg1/Rr4y+fqGs9tIQfhp/1czRPVwpsQyrKfQmSrDy0ON8z3tPqp1/k9ZZJTy5XgjH1KHjgz3I7W
tdZmTYKWWIbx/GG+nqsHTEPuQEZlV5AzGKPeE+zr+hc/ZMWcRW5fMdOga4tVpsFcgc9dc6Nb9Zv0
k6m25s07y+0EC/z8jOLscb5fdRg3qKEJhu8oO/kP5oX79eOxH93/znrImVq/6UkhqpGtZMwMbCZL
JhvP+tU/3S75IdjBT6eZM8Nl0TLYPq1xqCE0diUfol3ho6CdXK8ax2trH8DuZnSSJ4FRkT9yN00K
ddNYb6o06HwSDJcMjFQd2N9fK2956yjCb/7n59rbOk34G1VV5AlrkniynWU+dADvzW8nkNrJ7i8d
Bf2+d8ub9B+QK35OSz4a5FmUrSnUpqLX/nKVVaYEvE9L7U27lfwtqdAmX7s+nnl3fm/faiGfj8Tf
C7W4G4hYEETvWJ0GjZtdr3QBOZC1X9gdQ7mLemS/BMb16rMY4D+obhPE32W/8P4AacStnwsGKeR4
l6kc0gBAfV/Vb6JZ1Bve9iIKeUVCTUiacV4UUkw4DYUJL2LymzYfLW8q4IjPb+jn6e23hbybWaPe
iefEJl0Sa4HngMnsGh/STg7d00o+LTmQaPmytn6Un9LeEJzM7WD6bpZz2M5Y+iLu0zSgtexNQHwo
y+VMXgc90HsAVIbWEaxzO5b+bVBfp4FP1tknKwe8ZqwOu3aBCnd46ezchnILYqkpaPoKvh0/Ei+B
1X62IhjLeqwM+PwCen+iEoHICOeCuZJlJiojaYDq/X6pwIZmLEelMLx/uXPcLTSMljSRAXbWrmDE
7BYZ2HSQfdDrZaAQE/n9577SR4/UuVuoj3AFRTGOlnyIf+gIKYlj3Mp+6coXETrk51e3XgCf48m7
W6ybfOIWESi9QrkwkmAmWjBAJSNBD7lflhvJVAXF5O276N0UdxfprExaSMTDKarQ7tKn0ng4vxaR
Q3ARY0zmJlrqNTbCGWRofily6NSTUKNddJS4kGENoxLmmZ4C0ZDsmhgKY9EV5hpWjinNy45RHZxf
1/ZlQ4GfAC8CxQOO+0jTEvdT0uSrByqQ2tjpYBpdJ5qrebdidGJMG7h5QAv/vN3N/Twxy32wouzr
dummNKjHhwyz2l0HuTghcbDICvfVMODaM0nBdNw4Pyj1k2zcmcJP9rkdtp6pk6VwnwxMKnLXRfF6
bUKHDmJV0LDHFloO24df29SWKqjERI5sy0/9hXqRXhlf/t1ecvFe02sFHbA0C0b9S1MH1vjQGYIk
aPMov6+RR/5UAy3DVMWFCQC1W1DNBuWDo7aG3ZNFdGuuMe9T2DixxachtdVWoxFnb6xFa/pTFHaz
a10aDNeyXVxZgtjx+R388QO+Bc2TOEV6A8IvygAiSoceFV8HjihzWtcKFmSymRv5Il43oUUu7OeR
WSiNgmiiHcPbZJcdutYZUkjBv5WCv+eB/AShxn/lJW+/6WSVbcm6KVtDpArUoWIqgdagnKGm7nkz
n0c8ud3kAgqt0kzWrCQLrCNAaS94HtiTp1+Kyd23L7MTR+FiSMfSUetSnO75oPiYStmF/ip4nNr4
Zq4hWtfqdufckoslsqVjhi9FxJp8c7Z1rwwG27hqL7UHMXZx8zo7WRkXUiRCo7yorTTIE9B1ha07
5ea/C8BvdYcTd2gkpNip2uBhb+rPTdcH/aJcd4nIzGcezI/u8BY9T+zIWSLNY4t3rx6Es90ezCsV
X6tws4P6aO2s0KF4Uwxee9MyxzgAspdisrsIrL3ALTcv1vct5UEDkKZpyDSqaRAndr4nhz6QvOU6
vLcOKsgtRBVswQfkgUNpX4ENpkWepY+ZV5HcjQpBB+QzCJ3bWC6G0ERtaRxbSYApR+W12ve340+w
MywBppsnZ/HWZZXuvAP20f+fZ0HebAPwuFL4ojrE2a7N3Ox6FWdhFTPPDXtURGjA7Qvn3cK6wSdu
U0992fRJhAunZpprTbHixAq7kMP6pU4HUab6mzv83RwXtIashJ4sg3es06vDkWD4uLJXF6nRhPRq
zSG25vTHKgid6ajf9RDSEsWX7Vzl/Sdw0aw1ZhYWCgpSk6/+yhOvcCcEtPJyeIx3ozs9d5h3U9kf
XQrvRrmg1gO0qpmgXw6KDNTFxAQRVmHHmmjG+Teh+t0OF9DKUs7YbCJ/mL7GX5KdcgEaB3/6paPM
LIb8bx++d2NcPlR0pEmMDidDkQaXWM9593o+mAgM8DI0Vm/gYKzv3QiadWoBjY1ofDhvQuANPJnA
vCyKtcQUJWZ6Q5eLKL6zmAjZIbKxhsyTM5YWUzKnPYJU62XX1n0YjAFARrFvgcmoIO6qahO5otzn
M+33x9hBuNihTazH+BjaKcuoxpfQU4gDNS7TQ5+gM2rSCpPBSq1TSLTj+RMR49EaQty0C/gVw4Ki
Hlx0OfCmZX5lpNKP0UpBjmeR1u2a4VhXtLVr2VJsJQRZUif3uqPMeu4OY3l3/gOtTvQ5HfjbyXg1
m6Ye436OuzSQjNYmGYZXzH1n7EeMWDZlb48LVHTw3/NG326pc1bXT3ryyfIcMAKAJ/+qFyQX3eBE
ix2CC8Bbdoan293j8IsCcwiJDICOzIvUywahNMUaFM79CC5SyUzOMFEjJQEuASeSZcfAZ2mzS5N+
z2VR2vqbe+59o7kQZSRNDRhKv3qpfsgTkG7VGC+w+2+zb/qrh7bH+WK+XBGdopgsOudc1EqUsG9j
bUwCQ1qLaN+M6fb89xQZ4CJVniMfz0AJG6Sm5MTFD1W+P29AFHj55iWm47s6SpB+hVcLXjbLDtM3
Xnu5vmsKoSz7b4oJf38rfiS17Ms5l9f1tN5S2oafuw2e9V+su8ZjX5CQuJJLmJ11gmPxmWfxY0zh
lW5YN2h0TBGQ88T+yp67fRswp9mRL91arnaKQ3ctBuB91mHirHKRTAmLqU0arHY8NIltPmivKsRh
FbxYY5dodqU4Se8St/MWr7rFTDNgwRCI34tgPoLjyCvUYORoQtcMiUNtMKdPJ1vWZq/U7hL9oejG
4LxDCTyWV6WplJgV1v+Rdl1LcuNI8IsYQW9eaZvtxju9MDQjid57fv0lZm+3eRiqsbf7PApVAyxU
FQpZmRVya6L5hLEtNhb7uoXfXCAvTkSFF7GaiqppdERWmYeP8sBktPlpHAUgqLObMRglW9dBGtPl
rScn9T/qdIAVjBAcqKA7+N8Im3ZRGGcjkmIEzQitfhzVc8FJgMvV1vV1bu/kxRCVfcUScPEgQYbP
JGAYQBQZm32aONeNbGepixHKRcsuX9Q+LeAbKaZVc6iDpr09qhCJn2q7bHQzEf3E+Hnd6Kc49dcE
cbFKlr7KUlJbypEEEhuEgcYHISSWaNZ3tRU/GZCOye598v4BhLj2q/5Ru5HT7jA7NWP4OvLCG9bF
nbUFVMqshHnMlwwNziHM0WDXy7dCTo86uFRSPC9FWeckHfi0NOhPML7wbzz5sg+UJ1dZFAxjhgZF
XHV3TVBgVlhsHC0NfT0IT/Gg/ZhyxUmUyOeWkalAQRzo2legEmeERv8S5ODaUh5guYA3v/IO95Lv
Cba7M1O/fhWs6VmGgEHpt7f5DWqu9+ue8JuEcNkBKoOKwyAvQvqZvNMzGT4vzy30s8joUzfavJ0j
IzABVsSpry2cyqpzDeazsFxiuN9kE+UsfN4Od2IBsizZt35XHq6vknGS6ZG8FhJJ9QieNg9dYCfD
e3sgs2B4jG+pUFHJUBZoOHcIFuC4AvkzQLaRDWyLPTyr7nxgfbbfXIf/+mwKFZuWqtLHaEHVgNn2
AfHClPcyeQQ+A7VqRZFVHSbcEfjjWJjhq+FnrxEjzRC/uPIJ6XGWlBcznsvgN+DjtetcM9sG7Dal
afAHLVLNqWJV1owooVAhC42hPFMU5HJtEiyt0a1WeG60xQzbO9H4KeFeVIyP192GnP5ra6QC09xP
CuCbI4q/7KjlfvsmLkedBWFl+SYVgoQsaw1hJBsZ1ZakFGapsb4Vax1UnBGyWeISDc0gZVBMbjjw
IR6629fQEBjxlLUWKph0PfhHwhDh1OC+c+HbxHyw37xeaRjLV8FBBf57erDa4No0GoA492rQgpKR
cZBWgNNhiN34KXnRHP2oeYqVOPVLCM+/WUDFWNoLowLZhHytfgX92CKPA5icZRGB26yOyzHPzOS2
/QUlDBX0R6qfPYP+q8WLUvw42x2zU0o+F+2Wa+tUqJHqwdBzFdEsSngnUE9luguzxm1VzYsiRguC
uPg1W1ScqZY5jyUdkRpaBBbqLjMKwQvGsw7B5i1ovSaqDMqKoWjiAaowRWYVPkLZHveSMrFBjwGM
QgpEGyMlsDaRCicRKDbCqk7RIJUXPPxBfXlIpdwsC9GeptBvDGY7eCvprZdIRRO1nuREz5EhyAhX
BKqHzwyxWNlZcmJQHpmsawfr21GRpQyKNFFmFMqNoN0UY72fYu1Y86yH4s273XphVHjhAE3MgfZF
eLkhCoTKS3RDEFjQPlz2ooguFbr39/I3Zv20WbusDVPhhmvACxQaeKTj8C496qiVk9ni9MpOp10S
vsscGFKF27QGr4Yumy3HmVX/2KmTJQosoZqt7LT+KVRFE6e1EKQZzmSPZ/JJeTcGjK0sx8U4SHVk
ikIElDyrfmQdGvrlBvLrtdx3MoEidH59R7SawTt+E+34XX9gvSgwDgz9PFPreboA7Q1j0yGROzPC
fXma/NF40TVW03sTi7naTvp1Rq0kUN8scCnZS36oP0lRAzWCY9YSVdUf17M849N9vo+t7kIVJ2XA
muJlgd/Hu9brMIGsun9jLn4rC6/XREWcVo7zRJXRyY+ONZmcE8z2Kbf4t+5FNhvSaPfag4Frjv3v
lkeFnTiaw6wU8FhfDbWvitIuLkYvKnRQ3aagnJ61fS4XOdRK+H8AA1uvlwo/w4A3y4RDl6DoBjcs
531YFU6zsKRdN0vhtR0q/HRFLlUCFKG97lXdo7lsdS/L/TiaijP1buNMn+9s4GgW76OnjjPlk8GA
J2y2mda/gIpDRTf1y1Dln966uLgrGmYITzJAILFA6ZtLoUPMedxJ+9WY3VOALltss44nKwrTo2RT
GSBnGbgR1NXiKFrQmUUsemVfverZdJ8FqSeFxlte9b5WV+8zxiNGudnlif5UdkDiawUGwcal9a97
3+YNe7U39NDZkBs63kERGGVvOhaAAMifmyHuWkZCZ1qiyqJKClI94pHuEj+/r1xoY3q1Hxw49tTe
1l1vvSaqKGrzKBaKAtFJ9ECOZS870Ofg7pqYRKmFlcUZYYPmolJCLpfCAMvCMNRL3ZUHcUnBmqzo
DsZlGfW7SnCgV8o9iYpRudGHotigKpJSVTVHGa4b9+FenHXwmNWDD0yYPVWVo01Qu22bV7l6TrLM
z0vJb4MA/MfpWSRSBJDeqMKB/BMBAlhqaNaTZLfVZGtLechQivDCtG+X7DjqgivBQlpOVstVaLO1
091SFOcgEG3AjM0oziSrUrsfRW5UiFKSGQ6Gk867AgCZvBnAEJ04EJ60wB7tSIqUW6kQ7rJYDK2k
zaE5OalmC+iVGYgSlNRqYScH82CqS+KmkJtWluweJBSWOIIsITZYPsnyFCr4NhK34DITw1PE+jWp
jPOizR/xJH2vpsgPDDTDOTna9WXuSIAsWkIxnLQyZQTirav62l2pQByKuJDjdKfQ5wC9Z7Xor0IK
3bMO9A1QjhAfpyo6VaXMWvu2L2Foj9dUBeReVFye5LSKVdKnTfz2LOwIZFHBPKJ8YCJHtgvdiyUq
/oJfjAO1lUrOIwQIzuovzS094X7a93br17c5sLMcI+aTg/D1oFxMUvWenGXylAToRkR5ZbUYSm/Z
RdC28/xlg37EbvoZL2shljVagktA6cNBvCXvJaTAkySTEam37ycXc1T8FHIxrkHjjutCaBOpyiiz
WuArZNEimhtVZfGYurluk/HhdCqQyjqmSLsS/YKS300i7IHBIH2/buM3ifGyLupqqfB5FWgzMhC/
V3/Jn6N7hY2BdtJyxDj5x2xP6T8dEgG3zZ/+T78/i0q7xGGOglmBd7SuYI8IcacAXcHZTYSd8Is8
t7Gf73+TBy92qZjT8QESBP+J5wp3yk73Y183gW7dJQyA0+YZEHgRwiKSIQBdhzOyKpwH2Zg68BIl
HrRpTK5+F/mP659u0z1WBqjAZQR60M99Dc25ZfwoYsU2uuEwJ+HDvzNDBSpOAUXULKA9NmWQsY8e
RQAcWqSN61a2m0ar1VBRqkWAH9t2Ji89aHPI/CFKdTB8Knswud/IIXcfQAbEnPTJ17rSn7TWVeLU
refpFE+tFaqdD5W2l2AKnGoAHXKkRIx92L5Prn4hFdT6SU8wBYerQuLrutXcJp+azdNefo3xWOqx
Tj/Df+iuvMznETi24aiqylupiuHImeGhm/M92mVFdFc+FdRIrDKA1LTOGq3Gn/DYNe2qQ+V0TusT
PIYICB5nt7vrH5vhuXR7vpHbuc+Gz85xeMo6IFBLzQbrvHfdzFf+CDxwr9dHxbYqmYuwJaitzq38
4bFyY0yBqcfoLGNZzU/u8bo9chK+ZL3VdpIvujrxQdmPnMLDhQtw5YuVzxf7VFVM3cBTncx6nNu8
l6+MUeEF2lNClAhwDzJoAQD2TtgLTrJnNcdZn4oKMklZ/HfMVMZga9ot5xSlYddljHKIZYYKMp3R
xVNFvpRSlmalnPr0aUgZ8XITtb52ByrENAuq9wzc7Z8jrPFOVK32LnJV8MT1GLoBkK/vTJZPbOfX
1XeiooZSQGYtkpFfx/230em/LbvcWjzu27QfHCjw7RPrR/V/S278r99/3mNWjjgncR7zC2qVKh3M
JLs38sbkga297u7bDcbL0mjBPTEV5Bq6fn+0hqTUCh2gIu3i3GWm6pLkrZ4bJjJ588K3MkoVRSDY
BwVEh/3UQ9yXIUQaju8yX+1aPXEZ62OcZ5UKHzwkKvW5w/oIv4DsSLv6Z3oKn3pXsJbv8jFxRrSj
+v3yg2GX/L9X4ohKxZEarBsZxs6In47OfAb4Gq3LGjgcKH64844ldso6FyoVSiQoBOlNhRbfGFld
hCtC9Va4xOZgya1ToKv4XYQ6xvVVkkVcWyQVWMpI5TDURXxUUOykPc6zwvJP4grXTFBBJYijThHI
xYeozCuusOMs3id6w+TVnpWuWclUpaKLIOlTLwloe8zgOABCpYwtCRBofLnX3p1n95NFzQofutEU
/Ot7yYie9IS3NORpy8nIp52gWuBTz7vkhCEn+19Zoce6C0k1+CwHbHIq8p2alVbf8ft0nBifjXHA
6SnuTi27WUnQZMFgh1lnt7womEEORdQ+t/7JglCfixDKQ76kzreIG0ilzWjBLupTIqemHILQFt2j
61a2Hf1ihTrN7VzKStLDLwoxexO1+aiBT/O6ie3vfzFBHeBJKjkQNeO6nfW8I5bfExHAIIlnnNjt
ZwfhYoY6slHd9Au6UpiIuoNOLobBpXtCOAZmvT1r/uQ3afNiizq7dTyHURcgBib+IoFxQrb0n2Bd
B/xzsorvhm5lO9H8G6eYnNKvMeNilzrFmlL2jdiSo2RzN6QBdehsI3LIyzXnGN/H1+Z7szhkRKuw
WL1M1mekSoVxhgowVwS473OJxWepmSUg24Dk03VvYTgk/S6WiyoUGjN03abFgLRFCeAeuOYYHaDt
3PnXPtLvYWg4gS1aIjmFa/yuS4+JAVFrTnQA9fSncfCur2m7Gr6YI6lgVfGEnJprbRGRPnrnCzs8
yKOXxu9YbsnaOipi5GUfjU0P7zDUBar1ml32jG7kb+4sl5VQ4SLjxWVs2h6VsFn4+RmURgfllPuS
JeJZxLBZUhabWEeEvz+D4CepxmrnMlkfsgxsC97g5mctNolqslgAX6eakj3+1A4QnHfAQySBE2Xc
8efGCgHI7+zCwSun+M7kx2ZtMR1kOnUxwgRJOwVyawFaHgGZwP3UDx5v5Zxf2Sz4228u9pctoGKN
iKc4VSQapDhtFhHpWnbNITM1r3bjB2adsO2quIeA0lVFZUU1EkMhDNV8wPErHVQKx/gMYmcL0xZt
DcQDUV8B7Jr0E5LTcKo81tX7N/51MU+dlNLgOi0wUD8Phtn4qcPdq7Zy17pEkqzzwFnJQAN95SD8
vIxcDFJnBtLPsjos+KDSyO/BRHNOBtkd9XmXhvPZmJqbIp4JnPU85fJeWBaPX0CLBgVIaCGe51i8
FYvoFfBSYTe2khdD3syMF8ksSjxiVcZshYUcmlyk2aoYolkhQqmjUfdqKoyOphTeiPeYZCl21QxN
SQ6jfiO06GPEV6Xx5Fp7WrLJC9qMSd+9XcZclk2d47RZuj4lfdWRUF49F+70gvLzVoQ4E3CPhDql
mAAVMpm3h+0DdDFMFQNC0RZ6w7eAfRzSZ5CnkHmTyK7eF4+8wmWLyQ6L24nrYpI6s3mK8KsPFUzm
AJP0v6LmV40pzush/jfH9GKFOqZ6IvLtsqBjbLTKs6JMNyL0XiAZFFlqDOVKXUtccZqOkRI4vZz7
Uy6dgOx7ZfwK1vZSBUJpQEWkT5DYEh9XCkx4gQwH46ogr/QJsi605RPrNeU3xdBl5VRh0AVq0egz
4F/ynbovbOjAHMJ98COGRohkBYfOa07aG5PMmBzMr6XQX1bp0Zs6SgK0sPnYi0rR7zMN4NXcAX3a
ZMZh+jIOmoU+w6lO4m+jBmWsWporu6qlwiJVIqPCZew6PZhTDJrI4xkVQRPyPwu+dq4ymqEMH6ZH
cIpk7tQ6RBJQpfTcJhxeRDOnmLP/V3L8f6MhzVkYNk3Gt5OBx7ghM2MO8sLRvz0o9EBNbESiXIH1
1MsMc3KR06V3AAtsqTGlX0jjHitnsz4OFXHCogy4RseaQHdqx+kPiPu4jFO3+XVEHhSg6HYja1In
YJx0HXODCGrzvnhsbgFnboAoIIPiwUeIzp3CmcuD+MJa2XbMudilm/Dgti3h5NhKTCDMz+iLPHBg
iJucJbYI1SnzzG0WByt7VHEghEtWR+RVDLy7v+pnsCe0T6VlOMnzdD9hiDt/a0C0rN1CmM1mLXYz
Y61sU5VBGKb/hbDpGG1RSxBolomlhYsjg36P8T1Z66SKgjEEF+moTOCQfYXea5TjfgctN+iMC3ep
uhPuuO+hPznQc3fU0Bw6G+eR8Qs2o9tqtcSpV3VvHLdxzBuYLKoqvE8HfQzGklQGfKLd8w3mQScj
RU5J8xt9FnsLxOqTKXL6tyI2fsSzxBrgZzoadYYA3xdyTm3IzMeI22ZmFy2K3skiwDeMHLLwvaz9
pzK2kGltq/Yzxioj7HxUm1rvN5FXGpNZGJnd6ZjEA8fz9T1nHGJa87qNFyhAhzAaT/xPEJLZGgRG
1UpmRPLtTtzq01IpukiLNFeyOf2ELPb4lAet3NeIHbc4RnCq1OUSB5A3I/Zkzcxfrq/yE3L0JW+K
kqEDbiNDTJyqU7q56SsoOJK2cXab+ED0+OCvO4OH7dh7uSc+zLflHfF1SMXbovtHLyHyILXsEWZC
STGbc47ueczUk97+6pdfRm3M2JVa3+poMLQOaIKepHcVWieJGXR4c5ec9oGzo6fKNt56kJ7744EV
3ZTtCHOxT37f6sxxpV6ikMeXCMZWM6FS/2ZkvJeM+jEYyp9dmNwZVeTkXG43+uCAi9zlQ/kj1KbT
XKpu3mQzyn5M7xS5K/MGglSeHQpR/wY5YF/u8ABWKPuwaBxQJr6lgbwby/5UTdJgZqWMy0LyhHHo
0xwNroZBxWnEZSfSX/O89HFBPna63mDyCQPaje5r8nxCe8TSZX5f6qmlN7IbZ8EhaMBEyuGhrSz2
es3teqN41TJh3ymKM2MArx541CftxKgatm9tF5+iezZck+bVEOERfrRUL3nLbIiNkNsiUGix2Z2j
/fKP3pBWFqlMBImqAfKcyHz8/NRzKWZvMLY1/tt1UTlHmCa9H6IW6FSbt0SrsKHVkASfJ4Pw2Co/
5GJ3/XiS03fldNJ45rpv+D6bUUkMI4TL8LgRorLN8/slzFwjKxiJjpyoa9aoLJN14shFKmknKj+B
BR8xPL4A0WBWVehynHd9aUwvoZJIJHZczykYvMF7N9zic4q8M/MSboKepQPXZlhkLY9KI9CnF5Mm
RtEc8pjM/RiLM7RcerEGoeXNEsaMzdx+cFz5JBVZk0ZfCqVBoQlR+qM4c94SBh4kGt/xzhlZTRZC
yBBXlKF44YbeM4ImPVWSZilx7+uJ8Ca28vP1HWcENJEKqGIHwYOJvCDkbW91LSB8wW3TNGZc1Ky1
b9crmiygAAY3i05927QCIwzXDcDHoG2E5iP6YiDpG0DNV9rVz2zPgg0Sz/zquRd71KedxmniRx5o
lzCGkg3HLSd9Ul6ub99vHPZihPqgkiakwIF9hjUiKljc9F7kdmbnaPvuXjwICaMCYS2K+l5BzE9i
h0LXyyPRXMSnDuf/+pI++6Vf9k3idUVUdFGAivP/5rgm4Rde75Fj5bvKlz3eau/VveYGeDLRdvFe
tY1T91ydudOC+5+PAsCG7OlLAWKm6z9kc6mr30H+vsq1aLXrAXwTjzVx0TvJoLxWiOiM1W6XWisr
lFfKcSfxEHIi3eoBVDudTQRM4z159pS+kX5TZ00/Y1fxry9uOxKs7FLeGRqgYe1kRHH9NP/S98sR
EDBHc+pj7M8x4HyNNe8Ch2F08wiujFLe2i1z0C8ljgQh2Ro94RDY/K1mQSgbg9n8IWXyErO+IeWu
YqUniVJ2qZcd88KJWpz6BHgVzG0AYdGAiABknWx9D9YyqSotVKB63icIauO+8pVjgjBDCo34R4NX
r8xiTS6zviWNVhFjDLIuYUiuPrwl2Jld/oTEodeiSRpaxbfCArLxx/VPuRm3L1+SRq4kmQyIFoge
PS3NbKNKTX45SvNNUT1dt0Pc/0owUKnyRpnQyy51vGJ2Ymfl7WAO3JmLGU9GrJDzBadShtBKDlGq
hWnjLeio84F03+u9X5eB0+STXWTNvlC7BzUGrTUfOnjxeDHU1B/V2ZoT1Zoqzq2CwDG6PDJTIAlM
DHe7/Ki84EramvmovosyNMe1hZUAWB+CilJNq86CPgIky99JfmPrnuYuOFaKw9/G/oL4UWD4k3X5
ZX0V8vdVaITkNlcLZYNrSBk9hhPkczL5sMgh47uwzFAxKg1UXq4MLvKG4KmSAU89iPHbdf/a3j4Z
XC8K1EIk+pVV4OWiTQqUz2NQO/yi/xKz8lRyy1OZC4wH3d+E+ostypcLXg67dEJi44nIavNjPkVW
9pDqjnoLdudjhgndQwuGIAsa7Yyd3K4TIJf85zqppFrwhVQG1efFVd3nEELHoEvrLlbr50ifydP/
rxRO2rQrg5Rfgm1TiDsFrYohad7LJn80kmA0AyHwMaa8yyTOnyrJMCV+3slt+KqEEwSlZP5G7MPI
VDQJF0Tkoesfe9ufLptAuW2uy13Ga3gck6XpJh5jzoMUTW9xSvp/S1tSq6c8N+9qCOqJsBRV3WuQ
SF7f9ud0/kdk4etdphLqUE513UkVRm/M0ZFEMweh+8dkNd/nx9hlPbxuJ9PL9lHJVJDiTozJQ3fT
o1iRdFMpv1//QNtAupXXUJkzmaa0icBmhe7t7Eh2eZc9hHsym6t5g9dyf4eNcDtZa5qITpOB92TK
ZKFnkl4kWJX+bZ5RlhCti8EsMEm5iyJz2IWedkofE5M3R9BQgRFxPormvGPOVzJ+B/1YlAQ1UAQD
rmbThwSaHmlnOPFR2JcALvwdZrttLBKmpv67bvpBKO9jcRKNPnAnoGdb3ppBHnYW6wwKdv1jlkql
meTJd4nPKlMapw6TXHhZ/iefWzdEkGxJmizSTZlJmo05alH8BqlZfl9sMjczvMdP7UcheIZXuhmY
HV2GUXImvpQUhggdNEEQRIWeG4NwcTT3Spt6pfy69Ka4Fx0iWsw5ol9O5/g4zOYMiCOeCZi8iZsB
aGWaOkFVUc25lOARTlI/FgXaP8rPpoit6wtkrY9y6CCYAewlr7zgvHC0+aUMEzOadEw73hbxw3Vb
2yHh4kRUSgOgUR4NEdVHOYlWGclmwcK1b/f1V35Kzs2q1kiVsBb1QUGHIOksnRvttnnP88IuFtX2
OfSD5gFvOcOrjuuTuLu+vM3vtbJNJbFOyUWIlCE21M2zstzzE4ZjP66bYO0glZPG0pC7pAG4Y6mL
c8gVrq6PDI6V7agK6S4JZx0HjX4y1UHWOVfcQuDQiyu5wiMROx0gxvGp0E2ii8Ii7SSe/OWQrUxS
O6cllRTNC4c+QXPWSgwVyr7Y35eAa9SSYclzZ1/fRuYaqX0sxzLlUMWTJwvCfpIA6YjwHdjFboGM
Y7KPAyaR7eanW62RSvJg6BGiVkUvpC0+Kkw+8PM9Y1GbI66aooi8KIu8JlHpPSoLfqkJ4zwZbiej
do1j7Iv93wBObgaNlSUqMhnq2LVTgKCRqOkRw9SPlSbtZPR4VLU9lj2mmuMZGiDdEe2KUxdq5oTL
tDLwz6rQHDBH54UCqMDaoT9HXG0VS6/g+WvBxCXX3068ZmrQ9+6K/hSDtinQOlCWt+9xN2R2LTa3
ZTjed3hEULXQ1tLCrvXe6gveaRLFDY3xmPPtk8rJhyhIXbUAGVmi8a1pTO0jF+EzT8Ohm7pdHKoW
r4HIrp7vhU48ZXW/C6LhrkimBzkTP5Jp3PcCptxSlQWu2L6Br7aPirltGEFANe4ST5D6XRomNgpu
qwdr8aRLbjLEXig2j4pW2EE9Y+Q9Mry0VM6DnO50EECCOgYILIbvbMauy0+iJZlkVUNy1fAeivGm
1pSt1io9/UcZAcNPlDRyd5nu/sZ0KMss9erBKXORyJDFgaQkIfnHvNiP3NOcGKJwEpTCtMf+IPmM
pZL/80uwWS2VykKRthhTRZiPimPjV+CAqJz0tvlb5NXb6Whli0pHcj9WeHFBOiJQRzAQ4M2ds2JL
w8tjfMNqmG3eTlfGqCg65XgaqEQ06crhPhNfuBB0X0lyzGSmZgfZomtbSIXPQp3UMZfwzEKYwBeg
CT7F5vSb0e7gPDtWb5y5jVTsBH56wKAa3ITMnhPFofypA3/1hNnzxlMKi+EhLK+kAqmYCFwyg2wV
1PqBp6RWj54MJv4weF5b6SNvJ04B3pD3f9RCXn2/L1E1mrMMIDsvhQ5jH4ZmyZzRIZHl2oejIk/R
5N0S1bhpElYS8joueeWjvGOiXjeT3WUpNI4Hg1xSIpew03zIwJvccpA4CnGstTuDsMUTjQnWfZPh
/fRwraxFrWxEONaqmu5mMXfmOQDXlSadsmxyrnvIZ6Pnyj7SE7UzV0hjNKA0HyEHLyJaZrpZ7g0X
MrUeJqX3pHXbONF9CBmn2EVFM2usiL29Xt1QVFFQDIEW4uIKzNKEE36CYgZ30g1Ar98ntOUTMEhj
ZKN1/xAqYYGWtpuf0Nn90yx1FLMxSYLJQJCRPZ1gI98rtzUJ5pYIXYLFx5VdyE5aCD1nGd3yDrLA
hi0yMXCbFePqZ1BHVCq0SJwJGabQZ04bz2Yo9qDcxFsEN9llfscBpnr9m2/XjCuT1PEsBhXkVdNn
LBfchZAqEQlT1cbln+CG2gc2Pm37GF02mzqucaS1CsR9AJoydoX4XUOn+PqiGAY+2RtW16VMlbgg
W4CdEbLKyoVfM1NSbTvi/LWEz8bCykKYxGCA6vGII3sL5NJVX/FEO9szIw7jOHymkJWdqUsbA3r2
aDfZ1TF+Lo7jM0Fic45mNTPwZhitzxyQBzMGqX9Ty13WR2V4kNgo6mwgNSkPi6u52Q0KJqi8vhNm
lBltAf5FGM2cYXU7QV2MUpkegtXRMJWo9LPppS4+ptzT64HhGiwb5O+rDeXBiNwtHDa0HlCWqbIZ
y1hgykLiiawPRweUPA/1dMatOf9l3CR+8kjyO0ab0Ug6h3fKIbINC0PqyZm8+omH+KZGUIntfhc+
sBIw66dQQaUwkrooRjSYdJA7dSr4s9qnZuFMLmPNcrM2l4olvdJ3SjriVEytZIPvz0lAElYxpfFY
x5uKHy3YbKSBdCTS58gnRKbSS+goDgbGS0gDQ7CFyaKxnR90gEZEAWrqMi31NIGEGYqUhN4JPeba
MR54oCceWxzE7GZ+0v35Rr0Beh88f5jos+qd4ffW/MJKU5sLX/0K6oCU7VwHYYX0oE36iUdJNTal
fT10bj/QrGxQB2TBdIuhyPCW1umfJcmSPsKdhPuS3jsfCwS11EP8I7QGSJ3sGJY3bzAry9SRWcRW
LMd+SIHOJt2LGrxIHySsJsy50G0ywZUp6kj0fabE+ielBwBjRmnKz/yv5jYGlyBgYxquaaiGzeSO
zIoBIb2rQjTdWXOa2+X/6kdQp6U2giKUCGkkqccNt3/inPaNVBq5m9Sm8HZ9e1m+Qx2aoYn6Wufh
wRFGx/vplVd9hgGyaV+qx8t6aCotUZhqIypzNLITlIqTdC/pA+8GS/cY6vqLqEbOHGp+HehuHDcQ
nJ4Gqxaqt1AsDvHQV6axDH6dGrdhI+Peysk7AZM5clbaWdl4Q6RZ6RxboWxYec45XVo4WTjfhDLU
e9smNNXEmJ1JE3VzBLrLzpL4FFTNSW6WXastdh5HuT3FPIjqmvFtEkPB4bQpNBUu3pdia/XyaAdi
Zytt7I5VLbPKrM3NuXS96c3hRrGBHj16S53b2ZIL0olDfQLj8in1iN5lYxqymXncjolx2Yz+K8NU
L0KsEqMBocwfaN3xPB3rvbAzzvybdFqs0JqeSoQznwXH2MwEK6vkqr1Ks0Or1dNUg1cmS8F/t3xk
dWe2eGa87nLbxevKDFWmwKMDtW1QppROH1mBJ9mRW7xrOdR9yOK0n5XHAitunqOVSSoGz2hTKVPY
pAAGptDXuu0mFvCc/Ogv52hlgYrAitQ3Qkq64fwewyLg2AQP8PNiEXIZzO76TKGIzQYrBOAlQALB
ME5TjGVlnTVShYgve6QNke5JNSu7bDDgpoiVtrJERfhMiPlC5NGBaIzAL0ToA/XFTRSpZ0WPH2IM
c85d4sySeFYNzuo1/jDFi60Pya5rOXMWWzvhtYdMHJ7EsWRkn02HXQUv6pgkoZbovY7wqM8oyzrY
F6tFBbifu7/us5/Q4C+fd2WJOhpAmKfyFHyiECCy+LG4IF5yxCei0YEniXMEcd+dAtHdxBGP0Fo8
6e94c2UdnM1vvvoR1MFpWnno9Qw+NlpQlTgTzljJM/bsJtdm3NMBYtQFFXhTmdrXOAmaQZdw1xPV
4YQKvzfltgSvaGG3keAqQ8r4jttTjiuD1PbmmRgtQ4CXzdFSltseNSFULElvzev2ibgHwhY6Q8mO
sMiyJixJwv76ZS9rpTZ1bJo2mjIA7SIlfANb02AZc3NI+xpYC8MSOJypuHq+7k6b4X21XCoc9UPX
aFgx9jcNTV4oTHHILSBuTaX4ed3SpmShtjJFxaW0guTVHCBOdDa4teVvw2eLyM3c8Jsc4vGYkKIh
iZq5nXybztl9gT5R6rLawdsontXPoIJIFMrpxAe4wQkPvdP4hYuyCdTloMF3CYyHhUlgbTBVKkr5
uHT6BFxhHj1C6QwTXf2Nke9jXnln7O92/XtxH6oe1BQhkoRx/oOLLRNMSBp+ggGMs4rBa+3bH3fF
+AYzR+k7BM6y079dK1UjGjW/SF0J0hwu+dZ1D3EDdRv+qEeRfX2p24nggnmgFUakQAkjsGdjhguO
dBIqkwB/DTM9ZDdlbc5vod+WZvNdcCaPLdu73ea8WKfbQ6EepSU3oGqoXvNnwQUSQTB1T4QsIOeo
dl1CqRtAiB8CoMeLg2e6d1bK3U42f0E+6O4RVwkcYGjkNpnwe75THzhD8fg0ZMXCzUpitVA6FvYa
nlPHz1QzO91t8aP1Uq/4NdqNqal/g0Z7szZa2aMCYNGrABJGuNEoWmTKHOTOGs667josE1S8AztL
PC2E8B7jwVZsFJbGgnOwPg4V5kBkUmg9UZnQ45cw/2j4N8gymNdXsd1fW+0UFcSymNN6fkL+Db9X
/rzPz8kbUQTToQhW6j5vp277wkr6rIVRkaxrFSXXe6TiTn9Ky8zUpdgMgBu5vjSWFSqKBT0oh2oR
KyOMq8GUWUadH6cyda6bYfkBFaomLehRuMK1h0U5ttJi81XKwKpuRv5VtUrtl9aITQMOPVSrSnIa
h25vZIatB1C3DAvv+mq2Q9LKFrVrWh4bUkiWQybYlj+0M98KiH/8h7Tv7JEct7r+RQIkUvErlSp2
VefwRegwo0iJyuHXP0fj992u1ZZbhg0YsBeznlsUycsbzj1n323I1rjtnX47M27IO3DER2xk01p7
8Oq+XfyCxQft+wTzjilA5gDK2KgW7PHq2SbNV2q810/+t51lD20suRJ0Nc6H6oebMbSJzkrfdEB5
79InHdqATmGydXDHvFn/iM0uzC7iUNqZIFANAKPWaM2k0QJRtJdJLbKN5FbXx5WJxDVrC8cr+BhO
3byddYnovlN34DZ4IEF1I4W8YW1Pf6+cn/kv/Gl5C89bxPmUDxxRiupTrwYFdiOz5IODc9tCbES2
/DDXtMw9ptHHxNZ6ZtrCJ8Jd8zHXw++L77zwz9LYYRhrnsVKtpjF8rSX1oVsDkp5KNHE2w4isPGL
8Nce1OtAzguz8+m+qDdQGpiW2uJUJdvxiW4ir2MqWhXV3TpPxXwRfvrUC9etazr6sXOrsCvyGx7H
CuNhvpFzWUGnTvuMWmuDP3aUMXj4eZOvuryLNS78kUxaRbJ0xN9S/5w1FVOHtb7Z9eLvhYmFGwqr
psi7CQ94bwe31gvByNm00Z3qN7dYdIPC3SmxsbytvuLN177pwvmASCAwixSv+qjcKtZnL/u0q5gJ
arQ6fJO1r7hZmQWgV4Pt75Uux4UKM2qrfsQ5rRz0mO+al96V3c4ZHFCVbgdHtY29cuC3HOyl2q36
AtbUN4wKgPsE7ZoYlwjsn+tK2ysvjr5wUjmGM1BVMhCQFvRWz15DVXEK5anmaxu94p+WE0WTkKsy
pthnSCOzXMoZpCs8UzmLunfS8L+R7bwo+ywni2K5pK1O4Q1NAWI0ugkcyw23OtN2oIvw15oka2tb
eCCtVLWwmiXprQZM78GmK0+Bzjeq0np1//nzlbze5rs4Rgu/QyYZymwSYirtRH53XrZVwMjltMeZ
6XHWCjWdDPkp5uyYkrHyVdxUO3GTu9xbx1VfZ4y4+C0Lx9QG0D0Zex0lLPmUSIjA0+KRqLeaqCM7
N/OeyU18qHoCxoMqAR2lfIjNEIkAis4DMObyI1Rw7CkwUAuHZFYLBe3kVh2yp0J7ykCfp6X6V9ck
jAexI2fQXtLfzOk32sRM5S9p8VWP/Ur+suLw9IXDy+EQwN6AwQ7d1FwzlR81c7r9eQPXbtzC4UW9
xFHmQ0et6EEGVyebLpNveLmNOPV/trQSXy3ZdRU5bBsMKqNsMXpdOz3lreEC9Or9T1aMue538Q4C
fSlKUeM8pkR7iVuIbkSou/FKqlbC/H9Tev+rarwk2CVcpMQo8OLKvvxbdnPIGFDzz7PbgRylhjTv
YK+BoVa+obEIqwoz61OLgiFuyCQAoQrctvRXNPVr0wPX6xPfV2nZ7k2DTi25hkpe/D6/BaUd7jKn
O9d+4VvgaSsPqpe+ZrcShkZWzvyf4sM/wwtLAxWZZlr0T/nrYgcNmtNWavDKU2L1aHWNL5WEQf1I
f5Yq3R0s9Z4o9FkIce4HayW5vt6StL6NL3xnapSBBfqg+f0HswqasPl9gLFdDcBOfloTE7vehb2w
tnCeRR9FZWdgqVwDwxj1+AZQLyBm5WPmDWg5QxhrRpuAx+Uueh9c8z+QGbvuYr4XvPCZlKdUm2ax
hWm619LbDmnxzxfyuoP5NrDwYS0hkmpOWOOkPKfWfZYdQSphq9BU/tnO9bLoxcdceDJobGW8Kdp5
ypt+xpvSV9HhywFJQAd9hKjQsKZldP0yfq9sEbPVllxDLwUOoJb9OOf+0EHRpFvxZ9e7Jd/LWk5H
6WZMk04HKIDcEt0BBxJKooXKVLd8l8FwFboRsGrxNvgUd92TxF3FTT0w8mx//rora/2Tvl9cyi5L
hAgE7kUwEKfvW2csOiaMlYLDymH8c18urMgRuKq1uT2mI8U3zGe+Str8b9Kzvzbtz+e+MCGKYoax
IDgCzhGsEWCZn+U4McHuQj1Vvm9c1UtcaLiuVe1X93HhWSo9miaoLuCujwwitXx0NYuBVDAb7kXA
en/YAF/J0RBkYeUA9dXmtiUwlcr0FuyUKaj211rU13OO70+x8D4WV6Ym1fCLMlBwztInozdLn6yF
o2ubuvAwbZbHQEPFiDBGcI0q5X6qlLv/7XQufIxm5Rh1m6P5gVRMoW/jtFesp59t/JsK1ffnWvgX
ZaJyyWdlpRST2eh8Wyz5Cu/KmwD/aPe/GowYhV9cczPuGD4Hz+GcIa3Codfc3FKBszNBqNeAeAsv
VHWYw47IgaJ0bGezyJAnnenryrpX9m+prRmB6ZfWBtL9mRNc20hQzPZDn6Iip8H7WHblclC2CrTm
Ezt9GkA1nfvDL1R5fv4dV28uuOBUVZVlkPcsuSsbqdQRv6uY7XobbdOnh+o+eOW2cscPRgSKA/Ta
wPZWr+HBrl7cC7vLep2aJFHQzmxvmuLkAWZoqvvEwWyEkx6Tk+mkW35Gz34bw/jcLJmZ8dbxd9c2
4fJHLBLjUuW6YlYp9HXTrmaVxL3STB5WvjC5Uti5NDL/+YVvJLEsZQaloNlwFG+4hyTFvL8gTXcl
tObXpT6uhQaX9hY1u7HprUyLMJGYHfJtdqYHNKl/WZhJDM+SPysDhJ+hs1qgm+/pMr68tDp/6otV
QvWmnSSQdP5BnSkYYGjvFCzU3JqHmUkQ0H4I2XmaE67Tkq4teOFxMykx8ywAX0q0VT4ViPXRjUB9
KcXllQsIQJTbWcZ8LWm45ucvF7xwwFE/EaGPTeDJO82rj9A13RKn8lenea5VlC7tLLywqAalTk3o
WgTHZltAKNyCpqPitqd1udqrcfqlrYUzVtVJs3QxO2Mg5TDtNSh2etQPydMMHuw/pLVJVnU+iz+d
mvkjX5yaUp9MM4iwdR1koZiqh15J+a4dyckKqGCtmvtSBcE3Ndq3PHUmqfrdidzLlGDT58pznRTb
MRRnsw03nQxCrqyKt4qZYM5cd/q23jaYaeYpeQggWdslYE4U8UkyjEMzaR4ih0ONOcaq1tw27bZC
p1+QPUVEa+1NpfFTqdyP7bghqJbJXH6mce9K42pidi0GNCGIZhqWPDNyLb65GKkeaBX2d9Zx0rxi
N0sKAHpQH/Dz4fTBPHNcCx7WbC4++2QVYpoyGWcqfs47wWL61RtrKcqKkeWQZDOMAekbINqIsE7K
2EApXQYTt9nQlxUPO1+Bf5yi70+4BAMpPA3bTlLm9BJp9VPwu37SYvB1wAdIfyQL5MPwJsH+cU1y
46oTgIgmoaYByd0lwYUipWFK02LGFgd+6wcYIo7PzbouwtU35NvOksCiQxqmyh28a+OZvuxCGOFm
uoE6ua9uQo+sFLGvuvILY4tXsSKJlnUajJlJ44yzHPS0zQFUaW9plTBdNO7K/l09Kd8xyLJoHlrA
KUQ8zHAFZBuDQqj5qBin/6AFKATJp+4JJEiYVF6Jfa6+/gqF7BWQ5wQQpL87n8hMwYaCVN0nioL8
oO0/ht5YW9vVE3JhZPFMKMaUB7GUxL4Y7lt6rIvUMzsU+iOQK2jvXZKwUZ9YT4td1qhbxcpYk+W2
bqasjj4HufJU8gipMGcI5FW0wNVTdfHbFk9LSxqVhDk22mhZ9EC9Fhlb+Tm+SD7I5VcL6FdjbPPC
3MLTVVqGYYcA33segKvmqenEkV9VptgBasf7uZrw3xysC4sLP9d3XIHcBjIYLLDQAIdv/QojhpC4
6J7mOad7CTwoya9VCP7ViOTb7vK6KpxDuGPOnGb8UfIa38AtuZC1vsnY8BvskXbzCDZjf2W1163q
AHRZgEUqS3JHK9BSMmkj4qADHlPdn5zqq05ZW9jcR+/d1eutCeVD6XXNC169v8q34UXsp/eGXpJ5
mDQT5tEMpf1oNvuyDbY/L3BtfYv7mlh6KwwJdfspL7y83QwlJHey3m74x8+GrlYQASz960suLq2u
BMkooHMFh1S8B8fRlVjtd6dZqkT+ygCatnbiSX2Zc6NxU2zIrfXw8y+42ni+/AXLq5kXkoW5tXkQ
8P8NrYCSm291T4a9/9HW4l6mIh2I3sP9JtvyxtgEW+V2lu4gm/C0liasvNTLglcoyWIoGiDUSFQf
jfBgdpwVxYcpkVuKobmVhV1/yP4KrZaFLynVNHmK4HuTdnwTRDsYmQy5nckNFAD51cAeysERenir
dokdtZOXtN02bDQ7TmUMQd5TiW/y+Hch9/crv2ztOyxyNLVFwGJYyH5nEc32RtxnnrnF6Pwf6Z3U
Uew/2e551TFdTSa+I6U/WNyLeLtoTT23LMQrQOQ4knaMQKkYtNW21Ds31B5raCto4aehJLauPK6s
+eprc2F7cX17IncmN8rZ/U8eVDJypm8NMAQPvnRW96tx9dXX/cLc4g4LYZZR/f/5UPVfuLsYuAZ3
L+pKnsDcVb1bbTys7eri0hpFIinxXE6YKVgtr0CXLGHFjdaxaZsorDiCRdSR/GBfHRs7OEl+vw3P
4LaAzp0Xuf0mXfFjV5s+F7nFkgFalswsjgVyiwoIhPYGTDMYwRB38maNJuTqC3DxsRcPbaVLacJ1
oOP1sfDH6GlEPYtOa07xarb4bWVZM9MMJZfRH/jX943QWL1Pj3MXSfI1e0A0vD5Lt2ZxEQrLMZD1
8szHDnSeG24UyCOLfbdrnZnWYn0++mqweLHA+QpdXE8l6wKhjlH2RxsCYKsN3/bbdZm1lXP6p+N/
YSbRVC4ZBBSjNQ3vGqK74DpkagteZAvzBNP4/vPNXzkcdBEeqJAlbMZhznBTjjC48isJ3ZX2+Wcr
14sXFx9v4V/aVk3zosPpGP/MnmibZpOh0WftmuM67k9Z26qFeymnNMOXgiedSVZAeZJ8Kgc4cRBo
KxULt4hpQTYan8hGA6z+tJbAry524WomTbSFnP+pGjQHoIugChjiLsxKGf+B0ND1Z+OvNHcpP9WF
U9gGCkqYc7GaYsh8plw22dzXWPPb1932t6nFyxi3ZU0J3JYfWsSt09Y18vL+55NyNY68yG8X55F3
ncAEfRv7BShR009jBFVrdJPKk/uznX/jfr/XsjiRhdoEo1TMmxRveXfoyp5l1gaNWoa5JjtTd+nw
mZAVjOj1g/ltdHEwRwDN6ThjDFR/7sH9S2y0Wp1XvArUMMH0qFkQvNLB9fh3XxVUUTFwnmV4WyCr
FzPymDip3aDWK3eY1UH0uNpau+5Ivk0uAtVEN0rINOJ91dXQ4S1qu/E7HYT987aRNTOLx0xL+iEd
shzb1vYHLdH3kqTfQ3DAieLIM8PynHbDbcT5i5QoBynpbzpt3E1qcdfLw0OhB6xIUQYKqyNy9n1O
g32W80M2HLKS3LV9vos6PPY8XoHDXU9avjdkWUXpwdRVJzPSek6v868JLK/tsTu3bwmguuppRsWN
mOPayKgeh2imtPu11ufamVgCDQcS5Zkk4/Jm2xAEN9FJhgiNxDpog81FHLW5WVcCvN5Julj34tEM
+0SlwQDnNGM8ILSB/pXxEQ6sL1FHRf3IS/b5jQ4hNoFqqrIFt1CNGsBqanO9k3bxOxaeS2BOLwFl
8Pz9o44pXpb80YhNAddTneSpd5KQBQUELtceg+s3/q9roS/8Wa8WlibxP/2PajsXIamPGsN6/eaq
36RoEWKWjKq48n+/8aUkVUQbQ6BpccAMr0Rj0P3c1p+GhhJOjopR8Mv6WmuUXn0PLowu3Fmgd700
5EDSaU3JUo46Hb/9+b5fP7UXJhaerIlHIUcyUMJzMjaXpdIQvHMzJU3AxC65DW7W8rD5b/xHwfrC
4sKRKRRs+6kAkZCsgd6rfsoxCqeZN4Hxu16TpbnqzC5MLZxZIRdGBnZ0mBLgWR7Aqyca1PsVb+Uj
rthZxuakKayEN+AD+KO1obPsgTrTRux14EUhJAJsasTwn7WzfxVabn6v7w8g+yKWJRgx57UO7J7q
88nWIyCBMxBNTX54DHem03smtYuAlV6/Mf8rcNSl8YXrGcte7+QSi8bQx8NsePiYY3bi5LelJ602
WVcu4DJul3J9Ko0Gx0apEdFiaDSmjV1rCPuqfuURvH7tDMhOG4aCEf5F4hM2tQpuBXQCsxi5VUsY
9G1XTFw/Md8mlh9voEVBNEDlR/I6pT1LmkMyrtX4r9+0byMLp5wMStg1KowkU3JTGqUtNGU7dbpf
VMVGoPP38zVYM7dwxXKBMVeFwEVqBdnoCVpOauXXxtNgKKyrjOefra19wfnPL85+E0QT70sQFlH+
GtHKLpJHzNmyn42snYSFA46T2oiMxEBPuCQ2hXJXUZYrJ2HNxPxVL9YBvF8R0rgDx2gWv0uquNWq
4vHnVVydDzPp90FYuFyZk66f5tZ248Q6MzKbotVqKbZ1Z0Ax1foNyTMwPNmr7fu1PVr43zBGqU/q
AQernPAdeks38b7261+SC1yaW5xjyv6DduF1R/HXYpdwbb0naRWXWCxCQaBCf9e/jeIPW4G+nTTI
p9gQJMueFBeCLIn784e+ul5VBaWVoZgmdCr+vpfohfIpTeCPSRU4tfSlUaTgSrhi5Xp9/MLMYjvT
XFiBUBAWZNtm2x7njHSwLV9x5c0a/cL1o3Nha7GFqlYp0VQW8xPTHSrByPuc6Kusc+tttau3YEVY
9/XXu2V/WVXkBeSeKyUYTExYTbaoz+5mo/8KSsCAACKaVS6yq67rwt7C46taQITUCN3rp5jiIc0j
hxt1xHRJNhyuZqBvVP87zjVTMywTT4yqYMZtcVwwB6vQCrFX7Wqf0AJy5h5LbAcPKpNRy0DEsHYj
rx7Qb4vLu0FESEZ19mcDrdwAvLGipaw3fv98Da4XaC7MLD4nATq7sQIQaBj3nQOAkC+e+xeTAeDv
Wc5qC2d+xv4RUF5YW7ylRAugtsMBX6xCZ/DCTQR2cDRzVQKskOrlwpZXm6tUIVePzIXVxeNa1Gof
DDGPfME1yxu7avTLpv2ldKavqWI8QDDatHtoNMdBMPiUmoWLkaD+LOm9rVqCHEksOjfJwtIdGsJv
KwzOsW5Q3sNK3kpg+ZYiTEbX4+dkEDvopf2knI3wk9OXjH6VYItmWT0BJWTII7Tdg33bikdDA53R
eMf1WGUknapNLWkvdQNwDYbHbUkOAFmXJtVT9ehsRMFDwaX3iAQsa4mt8sqr5eiclcJW648ENT2p
eZno0QjEHclqp5AFUxFNDkPiKAIjfGZ0W3bWu5xVKH3kJdiF6uReG6iTyiNku9pTonLWxhGTpchW
E903w/5YZ/zNHJpX3k1AU3BXDYqvOJU6RgfjFJpg1dc/4qhwJ1P1LGChPGr1o9sZsoVmTRjpCOG1
gk2jcQKr5XvZ0Wc6lCBoEc+1PjzxOC0Y6KtcK0yPY6aDGQdi7oPa7EX6PjXRoVS6TT5Zu5hDzqwX
m1ThIcuC7jMvytHWBv089t0+DGs/mHJ36k3WmdXnYCUuuLkf5KIFr/xHUybZZkqU53I0DlU+uXkt
nrVJCpyhmp6jGtMW4EiNcvVGUsgurUdnqj+iot6KtPBjS3dlw3CUcDwPxm+pNu0GpEgtOFeCfNOP
hVM1oCCVOreIoUxm5kcyYo4y/GzR+O0Jiq3FR9GAcKxDm0EPwbLRp7ukKt1qDA5awcEwUnj6GHsx
NlUKzZoZ2sA63XoSDd2pg3CImt0NyanSD52RvKWQz0YxdZ+mzQ4u90gra2SI5O66vN21Zgw6d22H
w74ZK+7LCT0OurbRJjQNc2qAh340S7sKs60YchuUmCyMOeQTNWtTiEdZkHtLxYjrgGkb40EOTBbL
aMqDv6yFi5XT+FHF3HTWgmcn6msonclOPD7T/klPXq10PBX1PACcbOnY+5MgNkBkNuUWAO8GYLoB
cbQqNyD7m2+TYArtWK0PIbh6BlX3SHwjerFFBGIbZNiJ2Nr1BPrZrWnXYbjNJbrPx/JYxLozWtSf
isnXw26Lc+eKSdsGYGQko5dVqqsP1okb+Nu7GloMw/QQdve0xVAnZlaF/lpBUkYQE8FF7cQ9dGZa
9FZj41Yvy50+Yr/QT5Wm8QWyZlugwrzMAn99T9xByQ3WjPg55ZOkK9sm4r6StD4JQZEyFKzHGW+L
t7LRHqJAuYMohF/qYNw3+/opoZYfhM2XRfOTNE6PNFVYIwp7mE6KWTpZXbolWNuCjwFgCNq6Hcj3
4KvwpWRHRQ84UoptqkR+RbYB7X2okbCKRjlL8K8HHDSmPAHPSHk/xtFR4IY05XATKe+C3BSGactS
fhwJ0GUtZxWv3CpDXBUdK/O1NQv0UCuUnw7GFDqjUrhCP5HiSKQShlPQs+75eKv0mgPCGEzJPiRN
xGKF2/Gk7nG67TIE3jl9rVqg3Yvfw/gUhO+jeSCBYODxwVp6VnLhBJnMKNqKIropzdpWCK4NtqrH
XTNBD5BID3zaZvqpAlld1rt9IbyRP8yKREMibzX5vaYjSNNBEYix8qalTpmEtp6+VFPOCqq4mu7V
3b2avKc4R0XxBJimqym3YohZhROrRKHTCIMphnYSRrOHwMVBlAnrCV47ck40mU2tapvTGQBWp0tk
V5OHXdtzO8gANxpDt+lUu6EBi/tHYmJIS8s2lf6eBhvRckcrQGVr9l5oEIeDjyXrNVaCvzJGFa0d
XyjQYAbolwPUF3ApLfmut94D/qQHdwV+hALgrxg2qvlO8MLHw3sYwb1Htz2/q6unKkBNMoYGVAK6
YwKBItwXoy2dyDBYjDJTUqhgMMH+/gon7tD0k4+cDfIL15A54FhWomZyDxnfLZ9OTWg62tTaPb+l
0aPWoukbPMV650zjG+ga8NBBey43bKh/y7Xhqu0HEfc0bVDI8o3k3aRnQhO7brjNK0SXftJVdl6l
t7WubkwR4O+V/XCaDSosrUvHsh6QjzHS35nmYT4PVQOx9gRkmILlwFdCHI0JEzXpTTACYoFHSpUZ
pMhr/LnUbInsxVbHIgPdKfPUyKAbh7L4KJksmKBGYt4kys1ggoFeepiG/ZSVYED5JczJ7ae3pqhY
21B/lBunT00nmjQ8dC8qeatBummmBI93xKxMsnPddDMlcoX82fJfgQ7tgVqxE5Owavqc+gzy8QC9
RRh6LDkr8ZrJ1oMl63bZAXFcbU3pgw93sU5ZENyIpGMA6jEDj28ngfwXI8RSsmuMs5En+F/C70dl
X2fmU67hSA6/yk5jjSy8gL4T7G6ENTXPnfycaJ9FooDFbB+AAUDDGe4HvomT3Mmm1Gn74qbVBruu
3mIqbMituKT45OG9rtzr3UmbXicB0sB3CrwsLq+fBIafD3vL/I0QiNV4VCRu7bgRsKQDk37CHSsE
0qz6BJKZjXLMgFK3Q+XN7DpmpfLdULxEPb5u7HdS5qhm4XVFsg2BDZxUyY7gjlpQzJl8QFzQUydG
2NEPH5GGWILom4p4vabbOS5bFUIhFKhXupXEk6WdU3MbwFzAjxlHgNGMjE/hNs4imyfiEeJcdqrD
WNPYCQF7ZiLjYx1yru/VUTAB8VYSjLY0PvPolNRHfRAsJdCV796n9gwFaV3DkZJ2QxuxJrkr03NE
zvHg1+EDyR+0/tXAseaeGd3E2V6yHq3prkq4nZbvA25Y0bzJ7W2bcijYwBGAuCTAYLskeTF5s/rP
cHpruwIin2et2auqMbvUIrvh+anmra2TW4U+5noKjvLNMB1k6x3S6Kr+EI6PnQ4gJQ5ynP/SdM5y
c6PrbjY+y9ZhDM4o+NhJhHmE6T3hhlv35Djqe1kawRS7w78SkQPRb4bgWCcSzp+npojirOo5k+ZH
ObaTkTpNajgGRLypuolizS/nfywkF1GU21n0TccEX0oyZhmp09eVo1mDG0KZwlAHJ4bk4lRSO9Nq
W1MalgTQnsOAE61D1nPNT1sgMoLWCSkoeJp9AU30qW9VR4rVzyiBY24rxgmEl4BwT3pMSFnnaMo9
wJsYFSe1UlhQ3xeKV2Q5M+EUw/Yrjwo77jHRE3a7Kr4NBe4M2dccQUitO1HxDg//2yAo1qagLexG
FxVpGwyKiVKA09bv4SwgqE2kjPXxxjLvS+mkSzGLzDNE1ZiBU2oGXwohTm2AfIUiRJfAhxDUHgn1
jZZ3D4M1eQJskCyNp9Qd4JEG8LQmyX1Nd/E4oTxa85qRjH42esY09SUl2w4vQFrvJq2yB1lzEXU7
2bgvwvhegrvq8teCvGsVzl04+nIeO1OG26yEDtDKdi5tMQ6LJyLAT/jIMCmWirup+VVBl8c65eAq
6DTNLhALtr2GBk247aKedfCNXRWf4yj2leZupPcCotuGROzRwN4hUFIR2/U6d0b93AcU9D4bU4lZ
LlJbRlVxwIsB9D5T81sKZ2QE1jmw+KaMI8SGMn0slJd+vJHoY5+9jfohGp8SjBznjZuYmU0igGTS
ye1wB7KG2Fy/Ie1DbqF5muAwqZ8G+TXV3NboFxluROBncCylFToiFqxPtJNevdXFa2eCWiHIWNp2
ftpEHknh8xK4fqghK69ZZcBjtp5pHUK12hnJM8kwXt6chf5CpSdiHUvrYAZHxThWHZ6V6jFDukAT
PEIIGGLTYmqks6J5DauYlX1q1+l7qn7lOZ61IHoHcAzhADHcUKg7A1TpAC56lRJ4VLlppOaMSCce
Sk+LErzknRvIL3QynChBDCs9xMZTrr+HSeEO06MYwy0HzUULEkg6n1FNQZxLHYPvewVnE5ohtHkc
xogp4z1I7Zy8vSd4CEX4Oo4PqU6YGoIZzuoObR6yrj2Pao63KILGBfRFegRHJm6lKoOANT0P5q6s
NyT8EgLoEKwboZhr9CGq0HHlDglyE3GOEcoHorEVzIpa8Me9eCXJKxbpU8CzJ+OFpLeG/ilrT7w9
C+ld488FzhkVt6n+aVbhHWIYyBOjBkcLO+P3OthustqT0xZxOyBwlvDIlDlBIRjXcRM1aKHk4HWi
JSQyO7jMGAwavwkccIgYdXhuhs9AFPjCMYvjXwpNPFP9koMUKc7giVix6z5xS+lLwiGfMA+rD4gK
e+E0SIlRz2FRNat7vRWFZYsJiVOFtx4bRtAXmhSnQTSY4ErKo+mEAZyU9JqGOXo2vU1LF513XBaV
CbW01fjcqwhZLQQjykc+3pM28wGqYJL4LMm2BLJPHls34rk9al80fwGAinFLvJQKimbiUYnj+0Lm
D51e4VFUWIxoXLOykzbcIAPDaXqqq+cueGkGedOnz/r0KwZM1Mw+YuWU9qVtNb1tYYuqGpEKZ6RF
Sxe0EV7cFedcD5xRKHc0pCc0Dvf9lG6a5L6rChbPi8NtVsNnHtPtVORuGFZ2pXfbGIVnhPLQSa+b
zVA/gyjBVZIXaiDFLHYIcOXxHIIWqe7CghHzaJTkZoj0V14jHdLgZnUA0YatrOlui+yVk2lfNSE4
dpBTQKCtRcJn1MJJxQHCdqAr/zXyyI7Ke8uM/EgAHoh8QekyO0GzfOr3KsaVa0U66AHIxa0UdFuq
EaCbXRfvNMV+liGTrN/5cJ+AsDPEWVUtD9TGjk4zJwfKuwQGYSplFmmBi4Ls3ohvq4EwU80OI+/t
hOJJKqZNhEjRzKo7qcjRmM7tGoMI0Ii1uzBzIn5HG+FZcCKxgaqIAt4bI/NoNt5DEAwZzYSKCyLo
MmYKnFULpzUAR9Oor5EReVTWbshU2H0NESNtcLS+OOmlts3T9qQ0+BDxdDZrwMSByBzHvUxCO6v2
CkQMrdgGIayj6x9lSG1Nxg8ftxZPDmnSs8kysZ7JU/MKWnb4ZjJyfFEHvjx8QQIZ9RPKErypVfXb
wn8RkNkV6YQ8ASFOeyAWNJXC3KsnkARP6Iai5xDh/35vDskmRzJNptGGViAjcQU5hrzRWGWEDSMR
8pShNyPbVHrMISN4zXYcEI8svmtU466tv2h2N6HS0A2uEUFhwJgQYn1y9TlEVtfn7zGYpvB8RAOr
xeBUZGCU6i86RuMlDbzBmL5lFqi/vVEDgY5qVo07cC11TbBae+MEbpxCqeHeqPWrMZIGMbQiH02T
e0D5lOA9HjdCTk5KHaQPQViEn00sIK2uRQ0yQkn+P87OrLdxJcnCv4gAyeT6SlKiJEveXbbrhXB5
4b7v/PXz8Q4w7asy7MY8daOr4RTJzMiIc06ciHcEk9eWznhO+3xKlyIHW817tNfYca85RGNaprNY
be9MXc6AQYr4kC0xWOWtDetXGe1Tqk/vgy5tCjz2iLPadNVIyYeYwxe1lH/JAMaKUR3h6u/koT+I
UN/mivDkwPACubzkLDADIS5emZN0wAaTSiCbSKMSs34zynzcFPM0ekw7rQ9FVV1lkzV7yViq24hm
EU1WqH6pIjnnl2oXD55iMg5xmIlIfVqLPUOWmp1kRxvRxZswr1S+nXwlK82uCobQHfLhzm7+KFhC
F3FxneoW2u5CLzdKkX6Uia25lVwT+tK+YOhy8quvWrwCu/p2icFo9BKlkVLedHVzs1j1TRYPhd+Z
3eA0RX2jTLzLWU0aTK6SP0POKMlZtlzaUY9RqTKSTNICL7CDk5hb4DeceWKs3ci0RCa9VAlBJYwv
cJ/xQ3m4j22VW2fZ2fXwmI9kTmUVv5uS9msosesa6m3GgMHOrv1AjsiRrfyqbpR9TJqW5fQGRW1z
qmqxk6NTQs2gJJmToP0pScdGY5cHmZtqv+IRbDC/k6xnhe0tESdjbSvb+cnQ2d7adaBOG4WiP638
Tv09KAZ3vEaVaDlWAmapPfcV+NGSOUPNnUKZXpc2hcjDNN4kMb7qwYfGAWiJdzV3qVUqx9lud8os
w8HnmyqWAKLYcIvkF8ArNtNzRUgwB9Ja7LtOF24H9Nqkl7P2huFArZpepe6KEThW/2A6H3fWYTZn
EIRnlSpwYg7EqAAeDI6uCNDiaocKNHPmdNrKeXGKipdEXa0DQhSa5SYhgKHQcSqFQKbfKoN8oy3R
SZbxLB2uR+nF0tOjwIXfSZYnoW8N47euWG64VkrBk0JjX9E5dn9vyUyVBPBmr7kamj6rK16UrKPs
UXnskF/3kBPr4odshPAbo73FhZx0gRPMmZfFT01729rVrqp8SUkOgWpeFZPAHeq5GN7bQWyzRXLi
6gieJuzIn9N+m1Ty1s5yt5Y474IPG2RbbRQcWmKraB4WXo1uvGuK6nU5NbldEQeHrZEx+lnKjyNt
e4F6VeP3LPWkk08kza4YKOLjltE9/L/ngCSANj8tWq4YL7/p+cNFajoj7oND0x2bDNNDLbgNuf9M
sBWTERlj3k4IGZvejaLqT6qnePMWxR7UROgvtdJfIJXrKcqWjRQgh2f0/EIZZcG5F3HMHSc5nWQD
s11l6a946twZyrzrn9tY2wTzcEr04kGPM7djsmcSghahMSzDwZOk+GNJjEczkenhqreRqd7lQ+nO
7bjFe49kqbO2SjfcmiPO4RZuSvPoKT0K+2h12Tb2FlddGaY7Md0ko+Ln1MpNM/pq+dTanca3z/ez
svhjBHK+GkLYp1Y2VjgZ6Lfat7m07ZR5g9j/KtZirzbMTUPE1EH2MgyfK1Pe0OZ6FUjZifkHrjJM
F134IqzbWbmfinRbRKTV6fS2Yp0D+tZm0k8jTnyyqrsBGKYiN8fAZs48BVHVz25j6V47Wgf4pFdZ
5sbOO6dKdLfrnqQ45Yx1XqhRxw/FpamEjkYomBNIEeqYsmi2XdiTqXHW8UDtgU4rLONz0J5Kxdsh
W3zmKl1rIYLE4A/qnYcpNI5dFFxK9RNhxtcqJiCJ7MgIS47Qc8T6ZffRdiddNbmazJ0SmRfhEB6W
vj1mneystf5S9TtbSo+9FPra2vE7cOhCa3wqJG4+W75IOxw8rJ6rsAhfmb5C9naly+UfRdOZS4vv
Rjuod6FWuEMWX/RzetCt9CJpxMGo7IsgBVTU4s2cxdcyY1lMPSjcKZT2CrdlBmgxaxqTv3+L7Hc+
2HsTbE/oQGgrshQ+h3bjWZkfaCm4loXGaxJ/OrPa2RV2jbrgdAX7PBcmBYS2I3y7Splvyk7cVHl2
3a65R4sdSMLojKRhP+/jpXZkpMTAYe7APdCr13OGzQxzd3hINos/ASa2w4vJRSKp97r0K6p6XPse
F0l4GXdOKMuHkoyry97iBggx3QRaQ6gEz2juZcF7HwsXsJWyx3RtTXHnAPQmxnh7elPb2LFrHrvJ
tiTYbp3OvoSt12JfCyt3rZrvntwbvN0M0NsaNp39HDTVXqNow3WFhvvamYAGQlG7yVJvwuyhkf+I
JnQ77n76gXL6VabetVrbE1O4GRMspHEAHGG4Zql3Rms6oC1zivrCnHos/AwSpRt66xXddJrxKRaG
08B+DXLoNQSDtmVGUJUdFrt3SznZmQsjCGHkslS4oXTdhKprCgw6k4uR68sq5U1gH5YIBIpdbdr3
+gAae5GoA39pwVfvtqVeGDl1+nAYkXyumWwqLkqB40/1Yo0GyeSfNqoYn/4+J3+kyfYGc19UudNZ
sTMqz12obdQudSZmIGbLYbHukujGUn9ZAbNLVbD6+LqMw33aviZNsm31Q4wzglieS4WYmXZe04Ob
Kim79neOvKxIdqpClEFki7DCQuhBhQ1ua0eM5ImuYlV1w6TaYAKYWFf5eNXSnpkHoxMbpRPW/tRc
GsFx0d6V6XbArCiJKuZA+2UcOEbBQWRKLbmj1N01xFo58FUZ4kicpPFKsYFTM514Nzqq+Sa40rLk
OYN5m95tE8dc/XIx5u36iyzGd8cPsVS5vZpTR9zIzZVtvEaWdUqH5GD2j1VCerHctOlTlAZurODN
Ut0YiA6G7lQHd3RVUcYWjpL+VrXgYMsPwvrdx5NnLySu0Bo2l4owsp2wFDcv58uROlov3iSt3ScC
YsgyN1X1kjfRtgkEeSHj6SbFEUHjROGpbMTOaEaHVjVHrp9ay3prqbzS+sloCqdvomsbkCDQJjel
mkwwAS5CTwH4ygdzR8JTSOgkyKzbHAuLUWw1672QSS+QaFtJT0m2XA2yjEP05ahZGxhML+7Bheaa
cdq1F3QBV/pNpJ96tA66/h6mpCiy2DCch+GZw4XeXKfhvMnERWWwn8kEculNrZ6XyXJU/c+sXkiz
RNGsP/Sd9D5GR2XB2EYdOJ69p0mlU6vPBYKRon3KLOFMS0SuGeP7lTq4c4HnWjcZMGygBLey1DLo
Y3YgbziEjz10UNjhsE/5XpcMxDCp8q1hR2YDz7nWWFclRJ8i82bsj7hqN0b3WivPdqx6dlkC1Ifu
3DwpM6RJYODye9cyA0vJX2vjLVQ+IjCETKSOiPoNY8H76VTrbxUlXdItbj8w0LCma32+aAZYPyZq
W1K8kRa6N+0bqTnqdnURQd7r6lM69tuoeahG/NMwdBLRrhpemuzaXoHQZHSrmB+pKJR4EkhzD2ZW
HeTURDnw+A8ptKIj0Y2JSEss0c5uToY2OmKunTxZNmpL7Vm1BzkY3AhWKGmsnSyHW5uHW9hIIo+2
iiV52sD8m6Hy6NJxFoJkSlXCAD6nJxMLSFtEHJC+BhtLz3+lduaGsewGACFpmDthem8SXbQwAGkw
N70KqKICC4dsk9YG7nvvpiedV0BTjFslpzitgFluhKp4EeWiksPZDM12UqVDEn9A27t6Lh2CvNrJ
nU3oJD5oFVBae1X18lEedK+zaPdMF3cUwC6VBseU7RNYPIbxZQClBAd7DmGnGFYkX0/xblJVMhm4
5rreVFG56zrrECr1tta7jWEJz84Y85MYHhIp1y4+UlC7XMc/KzG4U6C2oPQz09wE0F96pNwYoeEN
MdFroEkQxz0prjaFkm/0ft42QNcjTx2Pvl7FbhE9BXAlpUwL+/KgUTTL5rMcQQtRr4zKn5GHV81m
b2oq2efwKxvAmVB7DDiy95QMK1GZ8X0yspEwGXaJ6Lwo+L2A44lKdmeAsirKt3PdeDkytVD73dSL
E8G0z8OfMqFWy2FrDCImGyKwQaGXzFVW4qmud0apvqkxN1WnHyLpNZQWRxYEh6pw8+xjSm+rNvYt
826uaneypxWaAcD9vRhIukLOGccyB00OG5IvqriO7M1I7s0UcYC0HhimvRW7ag01IHMVk+XKJNzM
pOFKR8vZVP1O9EdLfCTqxZwzio0t2XAuB4iSZJTcMWb4aHWpBL1fsLXqkbK+ri4HhB59C78Cxqmk
nSviN3moK9zqn62+9UbqCZMEXSnAi2vFaVpm3hd7Uz5qabbL4/dgNZsfCdPk1qbAgSh7r9YSqLVu
q3LF6qyNNhsbeqoeuw6uWqcFxKygZTsvaFUormNgNSSTmGKuQ7RD+0lX6k060cSm4Vy9vJPFOSlX
qDE/p/Frq98xZQVMVbpW7HyF4YhbxkWXlReGITw911wpjoFSwPZTcS2W2S+qxcvU2ZPnAnzo90qy
BtqHpsAUBs9ygWi7/d2oks/Nq0o8eF07C8dzXnJ/4UUtYblVTbRB91E0bQZROCaYphKyn9eCpqgp
psF6FAIppy+qsP8bKCts4aQFYv78SomSTZfabgKfFCjvrYS9xiwwCUw2ytJzgeru0N0lwM0NrBzJ
md6gXBhv1SHy+nlG0QE8bMQ3WVdsbUjDYmjdCDhONV5LtNeh8YrA0+1UMgLpXXA5m/thhCgOkMsu
u4Sce1zhYjVw5bhy2hywzXqwqwlgRXIVqpuxiV2by01WruCEM7n9h5QJ9Mdx9GvkICZpvhI9VK18
k4/qtpD8vM73VYsz2nCfGw+5fSrFQ5vcROatyWsNbHM7GDsjfVdzBQnBKxPue3CbDHILubc7Bsgk
LcMFOdvkReda1U4X0242qB4WrmzDL4Lfidlt5ADrrvIPhAYJgmS9qxVkREiC2vLHKu02MDvqOb9f
MM4F7KjM7aSFWy4TqWn8AtIxGZk7Et9r9p+kUN3eGl0VgxOmr7k9+Z1t+GP9lCiDr0e/U9DGGrom
MriTLGfJqHR07qDCFa3gv9pbMZyaMCEJP1lZeSX6ftM3w7Y2dl2NXR7nwsqIW4W0o1txhwTkOZ0e
FPtWygntANM2pmSgimaO1ukJPyi46pM1vOnBY1O7clRvlTHfGeODoe/LoLq0CYRYAnu6gg2d/NDM
QFJB5tWgTlKZenk48AdGtAdw6ansleI5MGO3nHQvw79FDfOt6JutmT12ghw6yjxTtx0kcm4+Q42G
v/MgPcrgbmbekg8yM8gkiM69wzQsP+aEJTDeigymSaqecz+EzYVpGggWgYU1CKc+2Yygf7VNJt8n
B3ylXLMtLkRLFMWs2ZmrcBfIlyDVbjxxgxErNVkM0HHwiePiayCKcl5vU1MGp5O3lbRg8Dj8UkZK
7aW6L8LyYanQWoRkz2V4axXTLi/ajTA7N2Waad7ou5EWqw4BzBKbXqCc2h5beyEzvf1NsdsLOJcd
FqtEv+GPpj2axnBXQSbOCXXGlL/G9eT2sbxBSHahxf2+Vhi6M2rXk369wCPGPflDdrU0YtPku0aA
3cdr1crcpAUqRgJNKQ+hNm8rWXU7+IEc+H7A5CmPytt0kLwweQ7ACfV+gdSCnn03heVIGgaDirnL
dIy1immf2R/zjL6K2A0RUaQkHV3uN8lhqlIvLnrfFrKbpFj1lcmxEJIzpuRV6QCqjeQtFV4Q3fVo
7QyVwbXwsDVJQqAFN0k3bLRav4+FTa4Rb+wGB581RSRxX+YVCXuDsUaO2DsNoH3VMfPdiD1DPWnj
dYRQgImGTj9pfhshPUlSpXbGJqMmFnu5hjOAr9FQGIzRPfUEzMbvvEPIml1HQvKZeYpkD2gFoNm1
7ckfCTl9iPm4cY899CYNJDdro5NCZ0wO4NAuymulCSA2yAZF2iyGfhVkJyWdLqR1M8SEeaKTYSa8
iQYauaSezWEglYI8Qq28SeNQF2l5VMqHJsk8OUS4VLRXhTk/mnH9XnPrUwAszoIrV5wY2xzWNUHZ
FbQM/NU2Um4cQ3kCiKOxbAqObRzttAI9jJLslISANqvIkAEXFiivFjCwtBjwrs3oBFrXMIBMyuu2
bZFTofuwNKfICPbSr1LtUMHxrjldQ9vfLri+KiBhikHmlJGoBdomH7JbAd821RY6GQXGhDzF0He0
vsC2d2wm5tWnprIvx2WbR8abtkxHWBl2zEve605Vql4Io9vQi2NAHcXzLkHsEkYWmp/8QpVSACPl
rm3MW5GarmUouOCbvpZFu6Wtr8Q6CR0SPUpx2+NwYgbsBBmJ+DiRocDRWXXvJXnxp55mXw1kpx2N
/TCYF9JQoWNhpGM/gmPJhzEDaFjEoR/bi9hA7GY3uySTUHkNN3j/ptCa1Z3M+5ny2DWK+QOiOFsl
bmyjaNO216Ege5UaL6lKZJ1vOdfE0Ng7fX4yyup3hoEkVTEyvthtQb4Ywg0vTEKkI2vt7GMW1Fj1
V66qK5faOIvDYtbH2sBIBXChRPCS9Z2rdacJbtes6LyAmOIrezbUVhySF86Zcl9bi5+QP1Qj7VoR
MrhuOih15yWskZofRJYNPeHcbkngidF61lfUKfb09mIBFqynm45CajTTu3C61xas83RUCgVv0tZI
0RRZ3i4Wt23IK2xInnV4t4L005bHfVTxtxflSjcCnOPEKelMatI3IbVUHHiGwA6OlC0pirsW/meA
5Y0Sy1UJtowYdWRd8hZ53OL6f6+vEiK5P2plel9onRuCxUjQOrANbiua+0SzGycLeb3C/JgDBeJL
8UwtfanWWq+pg7cE9VEYkuI0kmfKtWeABefzXhXVi8x9atR76AuwyW7xIkyskvEuHyff5AQ3kbUp
U1QTTSG9d8tw0KOs8AumUqPzy3dozCa/aYKTGonB7QzrT8/Db4a4T7yAdGI35YbsVDqI4TjOEdKK
nslJ0U0+tRfGlBp7JVcPCzegNw1xBk8Q3mv1ctvq8/hritvSr6X5LS4LityofxOKfFkMpJx1lilb
tZu7w2grUISdzHjkhIw6lkas3uTotquabbEADYQ9DE6vHRG63FiJuh/z5p6K5RSsbEI9YM7YadWw
m8RyqjQDQL/lJHaj15kz/x40dDkKQ7gMWuPWCU14LqnfS8rwRppYO31OWqaC2LlJqCeunClHUZiH
cFLrk9LKwLGVivV+KPTxoo0RYv7QEvDVcNRPvQ7mWXNY1uroSNdhQjlRGiXUuGB/UwPhRjsdYSlA
rm0kB9X6qTH8y3UNzdJ1HTtbuNd/91jkdrjM+NCtPRaBL10pAzooDHcz+jMxFHR6dpiDyfnq9tu5
0QbDip/6Xb+c8Wl9+glnTWS13OahSAeiHSUMszU1blKue9RVqUtG1u1InY6rpwq5+SajQHLnx+gh
bhzqgIv/l13Zpx9z1qIkL/Kk22vb3CorCNNLyX4sx+0PH/vL3ohPi5w1KA1jmcblAG1O+w4k8KHH
21PZmYyBR/MFq0Fm5dV7VCl4HVYbLvnv1/+ypc6wVBsbON0wzidNLH2upBLW+f4cPKYFqpp0/qkF
6+tt9Z8lzrZzUTD2ubcVmv2DZaelHWmTfmt2FHk2HBjS504r35W2uimB079/uq+boz493tmWVoqx
jBYbr4P6n+FKgHg3AKeHxgFIocv/J2u99WP91V7zabmz7auXSl0NFm9Tp4bN7V95fm0pd0bxPKzi
HHKh7x/v673znzd7tkGnTl+6gUmeTDnfBkPwhkP3TqjMC+ms2yy2775f7cutYiqmig7C1uVz99RI
zrPKhL/2NTQJpG5F8fr9AsqXO+XTCmfdSXKLLBgN0P86UyjHmEng89bYdj/62v70KGcNSXHSzZGR
itiP4EfiTgKB9H94lvVP/LUVPj3L2a7X1E4v1Ji3JSH0WbRiO2vtIR/SraI2j5Oo0SiH5nGy62Mi
tLt47p/zJv4lAbv98EPWBrLvfsjZEQjGtJA7Wi1pmFDum7Y5Rbp2UuvgPUW/UFOtZXW67RCCjNbw
IIXGTwFu3fPfrX92JpYyHhqjxFigYzxVeYl2G996Jn/twA22sofltpf5+v77p17bAb9b9OxkoF0B
UtBkukv9wK+YLq746lbb/egq8NOOPYvecZ5WejbRQFscxRYl+d481fuG2BKdvn+g9Sv99UBYtAld
IyGC4OTfP7U+8yjBZJQJ20l+19q30GSySviDI5DyZTz5tMjZp6K4m2hZWJvgc3FjQsanWf9iasWf
SfSnpZ9MRx6S04CwO1Jg90jxrmjfA9s3QfNGJM8Dut5AP6YBfN33z/+1j9an33b2RZXcHq0WHYRP
p9UGtHRfRd7qW0QrXeGme20LPQxq6iIVJDmI/3y//E+v/+w7NwG2VpmxrAHjZa4ht+W1cUdxv1/l
a2sY21a5jGVZsc+dhsN0StJJwkNZ+z37hg/O2t5CK/sDQxD7baxvyvvVPyV//H7dfwwhzneXTTuA
rqgm6I5+Fg+rzBgqxeTD6058CY1qVZdjfzsKv74p/dVu0nLyt0DxgI1Pkx9dzh6VNvOxUSNu2jv9
sBzkbYcocKMylbBw5R+Mpr/cmJ9/31kwDeg0GM1CMPOSMU3aOyoWumuwLfIZ+3MjbtpjtENOb/yJ
Nj9ZA//jR/Ldqzk7eLoC0mu3hC8GfuDb4ZFCeGgdP6QjtQgtF1u+Dy4w5u/5WtrYrukvv1RGp0ce
uD36rUMXu/9F3Pnqdvn8Qs5Oag7HOdEOFPnjAT0CPt+oZJTbbhPtkkP0MDOp9/sd8tWFCYSloLow
NFO1z06fTNEgqp7EpkrQB8u3uDj+cMC/XEGTNc2wLUNFrHcW4KJJVF0zYTXf88b6V1Vatt8/w/pO
/vqSn1ZQ/72CWbeJOlZsonl50WNMIOd619FFQuvjD8/yhVOQagoZDShu4UK35bPX1S/z0muJHpLU
p7FL++w29e1T01/bbseIqJYOra3d/hC+/45R66K6pa8W8/iUnx3iNJELbWQ4rL9AIyCXhA4Duqke
vn+L60//91tUTUOzNUpEDTDkfBW6W4JGSUfaIAr7AUEn/IJ1sQCgQirT2Grefb/cVw/FSFtoJ9my
THwi/v3R+rab1dqcCLxoVGjrTrSVVn75fyxiyrJJyEX7Zp3tvQ4M2V40nmlRyqu8CrFjEe1FY/c/
VNhfPsyndc52oFV0UhRJPIxU3S/NY0CLZRZE3vcP88VNyRf6tMrZPugKpVPRAsT+9IQU6Vdzr71o
NRoJJ/CKx/TIKG8gU+R8v4vJyQ4/+4v/fc7+vf5ZsE5kPZqmAhlc0/uISyTYB0l9iul5+uFB19d1
thXZEIyAZK/blv1P8fcpJ5qSpDHQY+f4bYS3CBt26SnAVWn2Or86/XQRfHE3swc/rXb2WGo7SNaQ
4rPRDfGHPOOEqosOfXEjF6egAChUB/lWqpersRliODsEbQWnFakAY6+V0tyUSfM8hvJLFMrGT6/i
i1P5rx+37rxPr8LMh9mG0Eioc0f8Z7HHwNVhelxH25TYTDVudLA20eHHl/J31Oa0cCVozIRSCNpn
gW5eR5JIsmJsw49+w9x4B4R1Hc80Xq+TE2Fcos1PObdqffXdPy96loxZgYhRp7Aovqb6Vp1ldOKm
jD3OjGYFAAstq30vt+1uypr7ifaCuJwf41D4k1S/1Gr4btJMlQfqXuDGEKSIkYbJTxOQZ/VqzOIt
o22AeyTfiIAQm+GPvVJDI9LJwj4B5Z5EWVzJSfSQ2ow2B4DWVJuWvtGJlnCzwHpEbb5Vy2ajZ+vO
V+9TfXwd9CdGr19hTLcdy+44J3Sm0T+XScg3NGkn4vfO6t0G1pA820nEW6wnXt88DTKsc407RXXf
zy3yJtXPm6t2ClzRvc35w9QNl7bFXCzd5l6DKx6vcjQvph7SvW26KtKtJrrUFkgQa9k184kG/nsr
oOE0kT8GOT+Ew4WI5oNNKr+g3ci067gfD4hw3F5kEN7ptp1tH/X1xk4xJCnDjWFGB5LU7UyjV5eB
EBaZJ9Vrzzq4NFhqpBiHdKhv7RitjXjT6voCAM2lPx1rQsfIbTprXrtI0Fl1nzcA6PW4mWvjNKCh
FtOqkLgXdXS0c3EX5iJ1cQfxeoX/UW0uUvFYYKLhmAY36xBA+USMN6YvNpnHbR3oXh3S7G4Pj7FF
V9c0IOhWsodRLz9A2dwhrvySiT1omPwwGLwQa8LWfBhQX/QyDQy8rCEKr9JGppltFfzxdzt6xVBl
zHT2m8tANyMNV7hXGFOxt6pkV7b5dc3cYpSVwPuTO49MXokQEbeZW9rFVRebuwaSREyY77a1X7ev
MmYRNP4s/U0wNVdQzroJXdBH+7rH6QnOuEF3iNM+bYWhZ2vQuvIvtEkuLwT0/rkyo6sUuQxbhi6o
TRb+ok/wtAALo4cs0FAD4hn9Vk7Kuyl7VRE2wBxdMecUlZLhVGju7PA9GYv9QOdrPF0p8FBLx7Te
lUQO+usGT5g4r+GnqPAM5HvqdQ65qlT4i0gp/dkpXU71AROJbVsUBziFvcHEv9iK7o0BwlkIX+/i
nY5Aom/UYzQ+dXa5D42XXg933WTCHQ4HM0eVbw8+eQZ90BOtqHBPBainvnwE0WVZrTreamMLtOxB
ciUp4qBrj4jnDxU0eVYOzymt2WJCs7vyyvYxSWAk1IW+3mzbQxwoKFYrg94vita+/qMJdLyQSkPw
OFModmJ05pihNUvwQyT+ZwDg+aX0OTidJSxhD4EUBmVOKSUD51pucoS79SyfkaHUCcicnNCXLuFV
duykDc4TO81Jr4tN4/a7GcnzDz/oi5yDWSpYfGmaqtsM7f33zaA3WrpEgWWiM1IdURqU7rIrIcf5
/jL+4tK3FJaANmEt2Ti7gHJoG2xrlNzHrATq7TbEoS+w/xTJj7ORv1oJjyHdtmVbMf4yDtNSA2HN
VK23/virOqJKRwLkMOloo29i/Ebc8b6/+tkL/QujJtX6vO7ZrUMffEm/Hk84bbvj4inOstNvibQ+
kklYJP/79/nVxfp5tbPPlrZtxehDJovIw7AzYafKItp/v8RXO0OohuB6sgw6qs6WKEjlQ7Ntc1+2
kUMUYX9H0yEjnvE0+X6hr8ohSwiEjZqNH+xfxFJdJ2PPdCNzq/r4ikqnleFghKMTvUjlxX83XfXr
NZlVaRmWpeL7eZbTK2rMDHX+lXYOb63aLZTYOAq5K6CcpG/V5Uph/ZgPqV+kpOLTquu/f8rDwmXB
qCyd0FVhrsX43NWlzHb7ZlfuV+CmLnbfv1rrq8RPaIIQbq0V2Xl9ZORdMYcxBIegaclKotSrejjt
VC036dz5VpegHB91FICRU9JyJQHThAOQTofNQ7hwBz8a5mr4IaEubOmDRjXRXvaaQByNqoeJPV5p
5gcMvED2hpNpTS8czb1dy34nJ7fhYjpSUD9aueGZXRt4WoPtQquW+Nob+ejFE4YaQHIDilJ8zLWh
3NUz/CXOHiVKxYYB0V1Wu72uFm4vq9u+pE+iTejckpCSNIp+i8K5cnS73HbF2gpfYr6odocsflUx
eLH12FMr1VMb+cRt6ykdL1vWvFlPtkKlqYZu5gmxlJzqdLOW+94OEE8mTocdUZowNSyd9kh8dzVK
z8bAz6EM3+Wov6DkbJxhzC7N1U6m0gLeKGqgH77dl3vl/z7dP2zIp71StqKLhtw0tnWSeoKBzgX/
maevSXo0Kc0SmLLvF/wycv5nryhnR0Iv9aVNsIPaasO8DSZ9YyvlZa6/GuKHJ/vC8I1Y+Wmls2MQ
oGu3UAwb26w2Xzog4ju7laq9bTDCRBfzhaEv10Zdoe/qL4UyH7oQhw8toDVgXF7q2aJnOaNZuiTL
rSREd2Q8Uoz8ackuIxyOxBK8IDbYmUV40ysz2ZdlnBa5+uExvgz5how7hWzZIF+K9e/T3LbFQs7G
ZELtxvDNbe3rl2v9rLsoqnaW+/3X+ef1n2cO4DZwa5aq8B9ntVQcW9gAysxGiY744h2XnXKZ7+lL
9f+LOPVV2Pi81tmTGREZCpkUMzCAmbnM7jFu26JD9VK8kHn14/+6Af5cvX11r5margvFXDlEY92j
nza9TYtXW05MHYjClzLr3U770Vx+3cZ/v8f/LHH2Hq0sT6zQYBL9SE1owA6ESfZb14cH3cJAKxwy
fTMV+sVYRB+6at01+vzTZIAvb9Z13IGlCVP/Cy0deyxPpy6gKu7H30FSyvAF5S4Olsfvt8xP65x9
xaY2tTCte4kIEjLrlFJJn351GNd8v8w/43/O36gGBKdb/0Pady1Hjivb/tBlBC1IvhZdsaSSV6u7
Xxht6b3n158Fzd4tCsIpzOk7MfMwURFKJpBIJNKsBZAujD8wK9ouuoFJRx2RAihs61N/bk/bEe+J
53Q6pKFxIz2MQeLrIN6Gb039CHix4GNGqLsdxlN7nIRUvjwr0kFdgTE23TY1thrWDSsmOQHO6Sdp
/WBs6DiqF0E2lUMXoGL73mQwlkqipZqmLkf/Z+E04Rxg/MpyW3e46r9IDyS8Q4ZDvu6CLMD4R2i4
SXuwvwjjCa6iCM1kG1UhEzb9/rhYiYq52A2OVEqu8R0a6DNQDjIeDEwU2ydywJRfKAuz/TzvgATv
H6n0q3aHVNYsaSrnDa9YzJXKuGfVCDP08kuhP5RoB7xsXRzYXCy0jdcDiPQs02bjUH0y0o3Eue3L
900IAj0nurM9NYwVd3GAeg9A9qnC/IxALHdl36Sy8K5FJtudvoymH6na0Wy7R7KSzwLNaATNnhtk
/zFoZpsqLhB6fnfrWI/1as42uH/q37KD4Qakxijh9BzQihFmNlwbbA+Ae7r/F2TX9Iq9JJsx3zxf
jXbpQYJooM/Vt07ge3DVELOfwzfMm8BsBbrybGavK+MjjKHegNIOXfXAOg133WNxC7hlP3UWsCNY
R+Qfj8ovMXWnKtKT8YHqohEJr0HKmp7fjDdRQNBeMF2DMd3DLKU7eRrGeg92gNn8e3A1u/2Vfbys
OtdT7FVnHlIYNLakJQMPDGVPw7y4D8JSNJRfAaLBm07Lb+zzqUTZEMM3nzCRBKb68lbEKSdYfjaY
1LWmKjSMjQMS07hvyXhSQN1Q1ppXzem5awuBafNunp3KbChJiI7xdDBtA+KivRky6VpHesicuqvL
S8uNwPZy6O7vThCaxUu76KCWdNx8GoE1xxbnBhbspK4oAlM/dnPgjns7r2xBwSab3ZUVbBgzoWhA
jO5ft9KVnMYjt80x9koH7i8KRx/MtyfpTvtyWV3RqjJ+V4tqIEthaiQAGmADqgalCAhGQf9GiK7p
lg1ulg9lwiXeZHUxIYQ066FFM/mSos8dKbjLYvgG+SaG0aVVFbs1DfgfDMV7PUb51tnw1ip+Gpby
69oU/mVx1J19dHdv4hhXC8gi9JOvEAfkl9xpG4B2VT1GsCXDH/JO0IzDuzsMdIP/dwlZ3wrLt7sJ
DD5TN+FtiakJ+eGyOv+LW3sTwbjTrShsMFBAn8mvntApvQAy5FN1N39tA9srQ/NrHBhBdItJVzzr
0dJ8oE5dVPV/pVm9tKqMczWRLzRzUFHDuc7ecEevZss1wFN1kByMIf4GM4AzX6V+6Sae5Y0vreD8
07/Pyt89wNjshrFiFgZgiLBVgBBEzXcQY6ezDDRAgnKGfVKAoXF53Xk7uxPIulFM23VSv+HFVy3d
nTyMNzPmOC6L4B3yvQjmFd6izG0uC3TaFLBKwIhU/SFDfvb/TwrjOIES3ijLDCmm/W2hCL93ySSo
ZovWiolNzU2SDWDRIcKoPufRczzcXVaBewb2K8W4EKvt9Umij9TZsQKAmLsYNfAUt7rOb5qnBBe8
hQgxuYl+xHGAESUfw8EiHmKeW9l/AuNW8ngCHbyGTeqtO7X+qTWYJwLYE8YiLusqWkvGo0hdX1vd
ClWTugag1uPWCByKSADjT0qUh0ebvrutGMiDQBBAr63A4/NE7J/2jLOQ6kHvohwdPKqOOpA264+9
LnV/JcSywTeExC6yyu8DAkyIWUDgnqEH8HRkC1PY7SSwO74ebyLo77uYA5gD3TLSTqRJuYlVAORi
zujybnPDGhO3x3+1YMwqnYB7klMtiu48A3zJpGlXYB4AXwgoh6fGfgQupQ6IjD6fPYB+CKyN9y7Z
i2esTek0FO1NiMdY7E3lo6RxkgJdTK3MiwH2chijk0oVdQeqZv4bfEAYraaHdjkMhxZ86cjCeoAf
8GS3C2y3ExUdOKMkqrUXzpijghZ1QJtiG2nf8Xqv48mjPNq3lCWddij0X7qr9hmzo+cBH2Kflpsx
VIUNwrwLbP8RzNOAFOAcG1J8RDqamOUwQJvwI5GAB4f5Nowq2YmohZR3uyDlhCZO2gIGltv3xpv3
BCPyBpZcik4EM3y9Vrtt83LZfrn2sxOivhcCZIelHJc1Rz5I88cA8SoCYuCahZfFcNo+sYWGYVGO
IIKhJGb1KgwD5bWJ1evc9TfApivwDYC4sP5ll4fInz8Dqw6QN/ape8D8g3dZONcLvMlm8wNNpyZG
DTjxYMP0dpWfNIwgXpbA9wI7EexetRagAwyI0JLl+2gCBKXXMLjY2DXASCoJhAQmoC1UFVSUGIXI
4nOP1qODvtoCdyD8EGY/AcCqbuaM/QTALiQexwCEeHcA6cWuokomCitFS8v4cFBhVIBkoO4nA0pv
B4hlw9IFkSPfRP+YDjtDFxugeJaqLQ8yTT41ivFomBkqXOgHQeMLAPYiYDnlIC9IWv3z5W3lhQwm
UcGGh1cwKo+Mb18ivS7QRgbD6TD7n6Br5tCjnwHtDuXtkKuCpwhfGip/JtEs+cP81gIWLdgppAHM
86iq1c8kBsw02mVAM0FSwc34Gv6y8bgJn01ZmBT7Q1E16Ucd2F2w2LWab6LNOKlm+XNLAIyFK+XW
MJRgmrGypl6+LG0namXg2+lOPGunoA7Zqhx2qgf6b9WLT7kDPC+3R5UEVvpweR9fqzsflEVHrQJ9
0VDLPj5UuW0iwDkghH6MAvMHvTgUZHQImIurK9xdTnbM8fJJXVHWl5uHMN8ks68QtW7iypQgmXJk
9oBGe4LTewA2JAZMaPoDzCGt319v30Bh5I5Hw72sOffsgGqLzgRqyLAzFmxG6WABlJy6dxSxT2kw
eLovvht5japo6UVfAAbKAOfJplv0rSg1a1Ppds6f9MjTPqdXxsuIFhXXdMDq5SjPKAvmxxj1tlhI
ksm9KXfSmTBvAgB5l1bQsiI/5sEASO53PGb8y0vJTW7vdWTWMpU2DK2o0FE+pceBAKXTwyz9F1AD
OdXNHOauDvCu7E7kYrluYacc/X0Xw0aRUeu9AbGmugHvpHKNVQVYZww4FP10WUWuN9+JYoK8suzs
WLH0PGhM82uWFYC/7Z8uixBpw4RyEbrALRPAoUFd37Wg3RnIz2IEPgxa3i4L4tdgd8owEUebj0ax
mli3qI6uX5FUlxcFeFptnjntkoMQ4VPZXKeAIJFWwTpyG4x3pvLqFXZ7tswbkScFC0lPveoowCfy
8ySktQLyCJ9TB+jucyftUTR1LdjB1yzQTrBW6tai5BCsbz3YCADfBk0vL6zgsL0+9XciJFCYLfkM
EWv1Y5i/Ku3DOv+4LEKkBRNVLHMD2AIL5znVvmhtB1TvXmQd9H75cCO8Wcfrk2OnxZYqYzxrsI4e
ceiCSScMFiJUc+IvQE74F1V6kTzGeYCErcWDGnbfe4Bp0VH5s53+84QnU3uL+RVBGCg4ZSrjM8BH
O2wddfsTGOyqorgt5MSTwLbQR4rgASEyB8ZnrJMONC2844MchEgrRr+Nubgj+uJdNgmRGMZv2Fat
xcUKq6ttExD010oExP5NsGzc2xLZBjTSoRUezWbvXS1JjGnR6CZhCgHziIjmA90Hme/xsi58834T
w5h3s2lmnEnYnR4Qy0Al9QgIXC6L4C/Xmwj6CTvzLuXIbjA2i11pMdS2qC8VmYC2Vj5eFsNtzTN3
K0a/Yyen3tAMVDYEMauuHq0yvVkT/b5sjK8ZALiB+PHJUNB1Xg4vY909Ac7EB7dQsKRWaE2yIHzm
R7S7b2GMvknQLrZY+BapABKhCmBfIFMSgJYAQ3AoiKe2oQU6jig2A8EqUBv/4EzQVGSjx1m3VZ25
agzgSRVWDLuh7n6acLxpWkIOYyQkaExbeYgsvwDaReCKX8OqC4INWgXbL39aqiNUo15FP6mn8Rs6
k88TqB0xvwlCCHHrLD8V86aqwTx0VyVdCtuGRPDm3ZBhuCnK6UecVPdAnwrKJLvuNnDHENKfkmp7
jgzySVXy2pG3enFUJfumlsj/JtudsWnBoCCOWnP5qAM4Ce348qcKTz1wmKAkZyaCQ8c3j92XM4fb
aix5MQdskmyCGXmKezdJNn8YiL+igdLGfIG06uEG6Lp1FBkI1x/vZDMnPhtBElNUr95/9abb6q7y
MTjv5Ih/0EQOfL8TSiHj1V9dAzuxjBfQOjWO5BibtYHC2BgeVxuYoZo7yfPfuJudIMYNDKkhWd0I
QSoAIgGV9DJppZd1sejRSq3rkr0zR9xAEbKR6b2mB/UN+nhQvqVdAdMZsLCCu4DrpHcqMfcaGgFq
pdywZRYwZS0FZTHjReA2RFbB3Gl9ZwBVD4C5KIpUIZ24yr3Y+6cYorsboHm2M8iQhe0dokVkvFWc
V/VmUWMEmQ9FVADYp+4up/Z6+/QveMm5N9HbOhLGRSEEL+R5fDX9rT5YJwB3g8bxOzX/GalGIISn
+FfoGvlrixEGQ0fikbDTbErVjGRWLLhkcL+AMBZYl8UQSpYF2rlWEO7zTeVNFruPMwBh0QuF3On4
lUImS5IkcvT8PXsTwezZpFaKBQh/6uhXbwW06Et1hZze/RTEkiN6cfKfL/YfaezzZdA0VKxRAHq9
zySwyLe/8mfk2uTbFQTdyT3oadqX6EZ05Ljh104sc7fI4HPuqxVK6sEQ9sFwNEDu/i/6mwSLyb5g
tqhJtsF6XcwoANZg6pVn0zMDcJECeTcUnHJq4B99lomJZB18DpjPeH9HmxVQwaUFPquMegyjTemt
ai4SGKztsG7LK6MFHJQ5AyxySjDCVC+6wJFxU22WLCMxo2Hc+wMiBAgyiqro4Wam12kX5J/OSLZR
5K8H8eJyO6j20pg7p5n1ulPoNWvMgORvOwA8YBIAvK7mU681ACPtMJo4z2dNN0M10x9qEM0A5BEs
VaAf3H6ODS7FGMFksjS/VGn5/f+KQm43G+RIQLUDBWcFdIQGFLSgk7u8UTyPYckaekHADYF6C2N9
g7osQ6ZATDuboEIFGbVcuzWqeNZaCuIBenewJrEXxYQiAOztlohGzbaFiQa766fDvA2f4x7D3ZYt
P63g3RXc0Nx0CH3UKLSJGXEqc5+RyUpp6IYseggAfYycHkAhC2j6g+Y1QSMKCLguZC+O8YlJg55b
ExlznGXN147ZD+Mqvm+OUTghHVh+SYHM+yw9Ee/yHuq8w7YXy/jJWIubrbdxtDtX8fNvyq0WAn4+
JA7wm13L1fHCt1xy3ToIUw5AzQ/SEPXCY3tObqvjCgyjEpgnkQPcmYDcDH53Bk2pL2pO490Xu49k
r8QlaotyUOFeh2y6A/zMZ8Q0IuRB3rW7l8FYc4vRPkPLsRCbBq6Yw6h+ItLny4vNrentZTBmrCva
EBUpZBQYoiNBjtbxzJdueh8EGQclqG5qf32Jhb193IP6ZsmECabLdRiz3oTYGkPplfJ9xWRQBdxv
cxoF1y63aWqvIePMKiLLSd6ZCAK/fh5qULg4sgNqjFvgBR9z1BIx92kA/grT0rqPAkKPDiqRsQhX
mYmtkxqUeUmDk9R78cN80/jgsP+OVx4gaQArfgCE83H8LsZVE8pl7q22mkYZlJ//BAEqDhDtdsYQ
nD8cJg8g9h4chxO72s/LVsULAiwVYyVgAMOIKzvkuiwTQGblV8fxTw6Gzq+I7yn+rfgm5xUsaPd0
JtTZVhJ8MIpc+gofUXrLETxgGEBfPAu7KXqsc812J5A5kboN6gyph2JFFMa9AUB6sI6DwxXsOZdX
kJsV2C2hxpzL0lBTWZtgtYMLbi5QqwJCojua5zIE0tUjeJgEx4RvKjvVmBM5bPYWxQtOpBoovuUt
fhRox8TN0TC+uiQEKoNXeOKkKn9FTds2MG5AG/PfR1YTsMvBJCQBHaMBBYiOnKAK2Hc6kS/Kef8v
S/omirnOVoD52VMWF4F8X4TULhM3Dhpv8ADMj4ZJ4YrSFfsQIWgKAOLoIChhZ7CVWauIZNII/Fbx
hyeQc7q6K/+YXRoQx257vGwy1I9dEsec9WXqy1wGrWxAZiTBF0opLZoq5xvJTiVmtwaFpHLcYLcy
aewPfVqexhjUXiBBboGgoW1g2elGgNgv200rYfZ1y651sBBSPGRvG2p3AWL9XLXP66CJQmSuISHn
CytSdARmjP0qgK3YMORYoMMAOMX21xoA4wmY/UBR6VxeaO61vJPEXCiZLVXSDCTloBpOevJo192h
SlLBeRSpw9wYHeZXVrWGkLX81bTuot3G+i9zEbx6+RHlThfGaFQJqGX4eIg5YRzY246gIjiB1RWV
LVHvJv/87WQxxoOZzk7a1qwIYlDm5aZ1BaygG0Ty1wvYgOxKuarszdMV83qtLBcgL6dRx6ge2JAn
QRzNvZ52H8I4gmJs9KSpYCoDwRMBRILgINoekmQ4tTZeVUkN6Ow2LEHfedlwuNVnDOL+sVEmsh1r
4BGBG68IEu1XlVRAObFABjrf1Y2B7sb+y7CAgcvc/BwUjhYgY+yZ8qzJICOcvaxIvcufI7Dj1zh8
d3t2YJXfopyemA5TXXi2FDoATjZRRoAvBvjVGO8HljTbArdlgF8bUijdbt/sTAdO9+DNhSZaW663
1Q1MRFKscEBsvL9ISsUYtLjKC7SHdCEYuW6jEDSBzvapdgEtLEwtclPR1k4eY0SJ3YPFi8CaJx8k
AK+QpnaAbjFHVGniO92dJMZqFIAXq0mOBew93MyfgLHp6Qcb/0VPFO+C+E2AJ3jviCZ3qQYfLhRi
qypBTzVwhhnfkJYLqBZ6OPtYXa/6eH1po8Ux2vIuTchxnAfwEFqawCb5Id1OKLON0tL+5xYDNBFe
nf19hhCEPvnSL+pRtLQ80wQaoKyqBjGQWGGEpVPatojpUGGzQB1SbkdCGg80yf7lg8ZVai+HsZVq
nYgSLYg8jBbU4koOwmfZ/obkXFguw3O71fcj0T/jAgMdipy1vtqTAkMkGNm9/CEfLxWcQhWhlmFq
YPF79dC7E5+hbQNdcovlt3m0uk2euJlNjk3cY75Ka4XQMB8NCOJe5SFzBkx1NlomSEKWGaleDbc8
YuwxxCBeTu6ayDU98Or5ZgskeTfv8e7zkKkRWTDdv/cWjA9AEx4iAh1jA4T5gE5qSnlJMLal6OjW
MgMQI3kjcPJj+YeqiW5szl0KXBOCfjidWCYAF5gIxNKtChyfoIKST2DyQliEPMnmALo11I/j8fJO
CoUxQYgkJZFk9a3tq5Orn+QzHYZTJrcOrWMTCENZ3kLqJhJrFFcOYAjMQiapbIF1rrP95JoEuqM/
F58XHwlBH6SNnq6+4hPMAOUQtv2KBDPPoGLLwBqmYU0b/WdXyKB2ld1NA1vn/EPdflxe04/eAPu3
U5LZv0gvm5XA/wBm2Xby7ifaew89+MkuS+HvnA3YKQLAhY8QMYqWqFPXxbZPs2rdeGiDNCB0Mhbs
Xse2DS6L4x15/U0a27s451o+G9pcBor1LGEmB/TdEQb/2pfLYkRavf6+cy0KEGuMtgGruAwEi6b0
CVIN1VUZtqUP6ieB9fMci6HZwDvFPU+Bdt7f9VHag8SumvHCn551VCn1+FOlhOBpB9w/4OAswZbx
DIO29MqKgQlNwqZdO/yWQx4Mo3wEbU2l3oOrSrB+fBkUGsxAMy+wn9+rNEjmMg8KTljvTRJgHXCw
nB91j/ZWtBfh0micR2GJ6GPIpMlgFvkjkx6+3Z6BVsU0Z21DmvS8Yh6+BzxS/qwEsysDsjMWemOu
jezl0W3dyYt0uZJMJY18+6if8qv0tP0HUeWvuire68YETcu21WsVoVQIIEN076UrRl3AP3TeMP7+
r3AwOW007ySyyaiVoH1m6AF/OnY2iO0266yjsx4cjKXqbXr70K0K2gSmSDrgAY0xpkx26q27Wgpy
u7UKyFvqNbxsVDznSQBejjQxACs0m3FoyjSNvV4O4LRWU7/KWjfB2Ka9FM5iggpSNB/I315NsQAd
gRQBgEDeb2+nLU2aR7blj6cq1K63K+WGImIo59QXvSm4mu1EMZaUgqjQliWg+kkRWnbTx8HEHdQ8
yfFNZduCoEmoF2NKRaMQK6vh2v7RKz2td/8WCOiyXobMFNrnwi5IlONWr8jmbwDfRM3sMKvX0Sh7
2pR7l+2DE5fCZFFDUNBOD2wdNkPVmjmKxENSo56U0vDsi/pFu6HBNmDaTkUtCoOpW2bDMYxFwMNp
JkA42ACpa0uS5HH2NwvJuyEw7qEgqYBaGWK/97aoxVvdp3aUBrnanKzqpYt/qjmIymfwMBdnsxaN
t/GXcieQCVTGTSZ1XKf/6DbfUKA5ck2TteT4L1KLNLr7sJI7aczJLkuwMEa2ZPkzihnpEdTxtC15
m9wCvWogYge+h1IJBqX5Dg44NKoBmMKPwDCDocVLURY0cLFWJKQ3sD9RuCHa5ZIdwLKBwqfIQvmK
/pHJjn3V1di2pRRZ/grILxmGCTeeO8PBxPTZQXbHW8AbOZdPBWfOGafiTU+TsR0zQZtGMVA9z/qJ
IBT0wB4wH0Y/PoFmvECzF2BwgOEMpiTDUYPGyQraGygIOvhuZ/cZjEVlWhYNWgvV/+K2pH/roz29
LTNjT11VlUk34GRmoeHPMCPf9sbee0X2CMxM+KDgRaUEE4vA4TF1BFY0GtpFAq/dqGml2769/UxM
MPF1X1ObgP3xeHkvuVHVTg4TVfWDPEadZCIKGCx3TR4la3ZHIrhm+Tu1k8JcfFkzZ5m1IqJPrqvQ
AE/SP3ENOf6LJCp3p3aymJtPVSa1kUbslEZCML4fIA5z9yoJNSD65L6w0Uy0U8zlZ9rpCl/TUN2A
ulV7Te5P7ubOAfB8vLINZ3/zjPQoBrvgpItxDN80ZV8uRJ7zjKjwcYbq0KcSWQ6UXmY4VEqweeOt
eBBSoOvrPu+s0rINFYxXBrxql3qm8Y0O/w9k9ki9CnwM957f6cac7QT0rnE8L1VQgPxzLpUwQb+l
vC4J8JqV+3YTMcqINGPOtwos7ya3ieVHxctU3i7AIQKT3QaQtMvnjX8N7hSj/ny/hDMBfigK+6+x
0n+vQXKwDvPtv3CRIrUYN5JZqG/3G1wk7ajLi1D+WoXzTXpCXd1E0hCgpwewYIgLzyK59Pedllpa
5W0+5JGfTAuYmEH5ktXAVi+upN4S4N7xPRiQokEUhxy6yexcUUkb4PIryV/6+7lDU8bs26DUvbxt
nB4JetbepDDbps1gVpzWJPJzBBCWs7igOtKOQGiXD8qV5NFE+lK6cn2on0pXcuWH6Zf4faiKdGW2
U93keFvULAJxVXbuk9DsTbegOOzmwc4Hx1ayqy3KfnbVr2Lq8L9oNstqvx6AZQBGSHRtOoZ6s9Vf
bfQdRtcFPj6KzjG41Le1OhSK5l9eNa6HArEHGkhs9GShnPreDLZVNqqB5jxocFKqgDor/MhF0i8L
NQcGLy7S091m7+m9RMb7d0UEtN2ywbC96SzgXgJlOR1xWUAODz9cNY58/Ks4ZC+TuQGksVyA5FT+
N2rfPevEMQ/vdtvJYruq7FntstKEtdtHK1jCNjA9kAk7oMh1xANWPHMzZUAzUEhqWgN4v3241aIh
nqCY2cSOvNxvZAI5gyA44LmKvRDGVZAobWW9JGWQ5F+NkRxkMrnlMAPEWMSxJ1KHsca0qzrAMiFs
7ZDhNmfLMxTZ7ZVKZPU8jZDjBisUoje0cLH2sCSdmpZ2iY53iqLYH8YGKwii5MNyBKtK2P4sB8cA
/3XuCqMRnn1g/BsI6eh+/NgAKYNTWau6TvJl+FxHdeRzBji4f5335i3pXhxz3NbVBC6vPoD+1v4W
T0+1dJZFiOHcG3Mvg1nOCUibMrrccZcgeKRJsfWOZk3ow1EcPvKeUzZBkZQiKBM0Z703eXPLdUNL
xzjAvfmSpdNDEVmb4DLhusW9EOYykU0UYtV8kvyBfNLS5zT/neuVO4OCdU7BypFjZB4sLQYJDB3M
RwUgRvPkReCauYayU5Q52+OWqAgO1Bitq+mx3U70eWw/b/Akw+RWwZZ5AoE8z7xXmjnnMZjb07XC
NqIH3NWBTTCQs+XiRZ7jLmhO8lG1vghEinRkDnxvmqDdUdUIsZYVpDvL0ZFyELUwck/9bkGZo9BP
SRoNW1MFa6oeOn2cQemxPMzZ5tcShj8uq8YVhpYwBCUaOMDYoCdPMZAKRO4y6JUT6dEDgYGMLnqM
Y5FW/NO3k8TYKmI3Q7I3JNzoI9tAT/FyoI+3f06f6Crlnr6dMMYo81EBnroNG5GGYnI6QwuXelmc
y2vH9Vk7IYwhbrq2mmTGA3FVTrPx2MoLCs7fL8vgvngBgfxngxjTm7O+yuoNr8IPqV5hTCCyBcbw
UqXYrFEdwDWJ1tyFDJiBG51I7g+DLnAaIkmMJ57ReD4TgvPUTUjeNQ8JyOZn8qCgM0awfBxngfof
8pKEgHJMZckw2raWqx4DJOi6KZ3RHAF6LoVROx3VUvGKXjtW6+gnJUhitMRwJRSwpR5sHRMiXcGX
cKwFX2JbGljmNaRjmI3Mi7Qm7ThVQN1YTlo//JKJfV/OynMkFctNPSbo8iuLT7I1Pqvb9F0x5mtD
ScMes3SjYrxMtiTwapwz8u6DmO025rTvV7WCHzUV1yzA8rQYghPCu6DeyWA2utDJLM0RXjvtpIXT
auAdAcRQ2dZ+LsCYcqdFXt1lmL1EoUQd2ffBku7mgsSHVNcqwQ5w9aWtr5jtURTz9Vt3T0mzlOJN
nZs4qPXS6+3NV1JNIIIzx0E5it9kME6ub7NBGmZwpjbofT8N142ffgUFc3kYTgBLcNC0FIxP4to9
17Z2Yhl31+hx31SlYvtLlp5aBRMZcRdMrSraTrpdzKPonXqMx0vB2qEXSKn4rn42Dou7fkrtFxqa
1hiidkGQ5pbRgEERO4iuxFpymvrery5zhOSxRHUI/T2+QTCnQuUuA9BCgHoNerhwcdpwpZ0RwlhY
tLzMSVGMJOnXsQDw7Cs+SeJY+afpKr6meQ+EHKaTu6NxFlXeRFKZs6M2SWLXU1sFdt99krLyLKfy
sbF0QdqDLtqFPWWnF0eDABGxNSK/mU1XV25r08Qc2v2EybEs+yxwgipPGJpadHDpoubG9inNRZc3
krrRQIrmj/6PtRtOFQz1fY36fd2yUCd9H4OrAGA2zb5Kgv97Xp/rXFT0LVigviVgi3gvCsNDZqom
GkyE3GbRC07jX7kW9JLZADgEUTVLiNBN0VaWyZIgzo6CRAoAtY5+PdS/0b8Wdic7jL5FkiuFSijY
M65qGICihFm6Aoru96pJnTQ0M1lAvtCBcnlxl0c6DzZrYHIbgeEfgehTeOREMqkd7Xx1uZmdlWZ6
HJRpf1/qqFt0S5K5As141qjINtrlMOJHuX3fS5E6u5oba6VLunrlEWzjBw1c3o6FKb/1qMsC98lR
CgzFFmhb0TWvot36vbimqOG8CjsO1uJqU1Mnt2PvskZcCciwUJZiXbbYWiygm3Op7qQ4GNZf9lz5
Q6EI0AV58ahhWUhKYFIcpWUWmbK2arJF8xwH3WJ9BoHFQz3hLsjjxyYbrheiXaX5elJI+bU1MLQO
5hf/soocr7iXz5YpMZ2rNaYVxUGurD/qUX2ZxiKoF02kJ8c2DIAVopvSMlTYPv2OnQUCgHmwcQjp
s1bz5cWZjvUPysoxIBwGoGoiLGvzFNsLZO7WiCRaUkRliy5nivVcuGp2BdAjd3Wjq+EsPdVXyUl6
uryYvEfZOy0Zt9XVSmc2aZJAqObnV8uxKQi4Ixav8qLNjZH8FOnJCf0hEefNwtgz/mG8iRy1DeCY
cQis5Tz112pzPfQZks4if8lfzjc5rAdpa1KpWZEEyXCO6ifF9iIRRjtXBM4CwW0GznMWJjFBrmmI
rBTXSz+eRjN6krriWAlJiDgXNObg/4hhq3OGOZbaNudJEMfnFO8SbbtTuvhK7Te3MxqBTxToxBbm
UBYApV651sGw9V9bJJK0svTgcf6iw+GdUsz2tBnZVHVGD6YeVE/dHcoIC8IpypgyAM4f1TKw9qUi
iGBOfz846XdLyXhgSUu6GaT37SuqPww9aL4nCaqcTnNlAEi9c2owKNAphsgxRRrTv83EWe9kU9+9
cyhmv+SjPUDj3luQtsLc5It503kW+Auqe9sV1SF5T6938uhO7+TBJWqSkr/KS54UN/cWgOc0GDTe
vNq34kP2VdTjz8ENfb+8jAsjSWGlLXldXivof1NUijxQ7uWwO0rPq6+6TQBuYC951m/+xo/tNpbx
Y2h/r7U5hrL/yZQ7WYKB/QkPkdqNk4MovUQDfmYvkZPHM1UG5SVBMe/92pJlIxjn3uJgy0HnOKzB
GA2g+FjdMakA0yCDaLj0BCpy7OedTMZ+NE1BlUGOabCi+VlyR4ccreveRTFKvaUtMqpoUUUSGQuy
y7xBD+VAbyTN1738FLnRU+dhhtM370D97gg05ITr7zRkzKdYlqUskdGmoNfeEiqocqy3dbid56OI
uYgXxtCqCuIwlWLps3PThVTlkVYjjAAB9Hbop9Q8LLENvkxDdtHv7+oxKM+s4mGSh291ap4WTU8O
An05Icb+G9g2VuCc9OqAIU7gtG++7szB8n2grHKn6iS55OGyNL7J/lFYY+5d4HlbxpiqdSDJQ7hm
reZkU0MOZQm28KpHlxkmoAGqa8GQLwumdvnxrLwJZjz90GzWKid1ElQVeN0b/aALLxPRQjLHsU81
isQsx0FcD8dm2tB3/1KPhjf0y7HL5gNIoD1p6I6ZiqGYSF2v21LUZsJbXrTi2iCwNEwMWDNPiTzR
FSWrUQWx9M9b0d0Z+Vkfjls+uFb7kKzK8f++qDtxbBRsK5WRqmC2DeJOO+CKdiPl22UJ9HCz27aX
wNhLXW5qbyuIDLvsq5UcJRI5U/TzsgyeaexlsKYRR0updyYezXUSSuUpyQ3/byRYOm29V9B+y9wL
sjTH07CuYEmprQPFUQR+/mUJ/HV6k0ANY3fNjgoperPfAFErDYe1lQ6bogU23kCXxXDtC022ho70
JQDIGV8cLclIVhMvu1k5bohSyOAnSzDltygOOHqSCeyL14FKQFv9Rx7ji620q+M8tlC+hO+3PqVH
2tPfll9GvEesKxogZfbDZRU5c54YJ93JZDarnXLgaFW44cAr5wwU7tCope+1kbhbE0ugLTbOaZ47
BTGfumwTEdEIVWZ2UlpU0J/EsHg6/FkCW864AcCFjhbUNUxO46H6IQq2+SJt9GUar63T7GOoiEyr
K/um+ZNYjOIw8W0HPM+rSydcCycTDaJzQH+wzDuhzKlTpbyfmm5sAk1dzjOYAIyo+NHrijfZCsCd
t18YGH9EGgP0xelzb2uPUZVmhyaKHa3SbsysvR267LY1Qe6Ht4GsNd8ipQyjJPOtWaUvxuqQtPFR
2YqnIkMUuMhhlGmhjopmV2bf0lh1Vm343HXa3ZxFv9ZZSZ1u3dxcJ+hk6J8xtRxOkyawaI6vsWRQ
uQLEH7p/IH/DXYuOJ8yYBXM53+GMHk1VVGziikBtgZKj0ViMuQOKrlPyLm3rIFbOkdm7Q9S7l48I
x9lYtHrxHwnsU9DKQMvaJkMdFLLtR0bpN71+nDpdIIaXFngnh3H+WWvKM+jM60C7JSd0g2roTKNZ
Ae15+YbgT5Bh5K8bZoPRKqGaIFJ670LzIsv6JIWvkZLuKDfgYO5LgW/hdZpDozcZjD8zpy1GMx9S
wQX4hVYjPqNtJ3+UUIOax1Y7zEp3E32Sq1x6jjtiudKov4xmNfy03eK6BUWREf9W1vhhlRZ3yvrW
mQG7c7DU4VhOhSzw9bxn6rsTysQz02pvvaaTGEX5I2b9D8rcYoioP2hNfdDUo739bjvT7fTvRtM5
aiy7URq7st0ftth0RrylrV+X7Y6TggCcABpiTd1EHzl7jW6bPVWZDCziYbEPeBBksIm2QEQwHY3p
+2VZdCfYwENHv7qGqByFW9YaKj0Zy2hbmyAZresMIcghSwanjf+HsyvbrlNXtl/EGHSieaVbrXs7
sfPCcDoECBAC0X39nWTfs72MOWaf/ZKXZKSWhFRVqpo1p3bS1c2e4Oo74NLa4lxIVIcblhug/g17
lIDR994Pd2A+PvX7zUL67Fg/rAyjVBgAmoc6ls2PagTuk1s6dhFsaywDxhosVUFbYDq7CEDasJWa
rNwrDACh0YJ5I9Silv4oTmpXSWSKKsfw1Yp1r5i2aPJWvtWlhaU/QuOoqxU7r3cS5anC/ppMwitE
5yv5Rjl2xfGBlRSvbVPHdN2H9IcKjE81rcN3WlFeNx17JqnxpRT6Bin22nouzSxOQ5JlfW0UE+Jx
96uvG3Sh7y0pPNtNvM8P+Vrkf7egRa6TsqRtpRNXO11Eyb4EmDX1tQxI6ir1RswVabVX7oqNXVy5
xjO3q65ZAEJAo2fh1l0wvCqTcPkuV4kvjG+mOXhJ+pJn50HTtla4ctrBDA9ZB7h1jOkvmyt53yUo
n+CTzfSkdvuQoV4x3M/8w2l9AEugjDa2dPXjzSMuwJnOTb9FGHG1zujShPA/ZIbWq/oNgSSMU1Ta
Kp+ExRgNYW+gQba1q2uxBc2jN8OLUzOl3SQAXuQ79OeeMUh0hV5x6mm0/t6DVshzY9Wr6/TaqMan
KsE8hS13MjOCvkITVGQ+sF4H4nTPnJUvqWM+TEweJiO+VXIswdVvP9+mNacA/DkQEMAUOdYHTKka
s1ZwHHFLMZ97N7sv+2LjS6yaQM91TrQwVbXsczki0RSnhN9JOD+1OdiFio17ulbcRGPmzcT8Ey5e
XeU0tZAshglIBUeNx6Mq9wo/B0eLFgKBUG6T/K4UwxD6EJAIlgTbi7uTW2TiVhpzPIhiUKvu5/Kb
dj0L+aUKxLWhbL1xWddc3qXB+X5dLnF0ay3pcVl16K440+BZ9u/WnTZyr1UroNGAQhXISgBUfW+F
2u2UgUZe7OpsCLKphZzVlZLbG6W9LSuLtYCdbSxpzeqdMZxYcZXyG63aqK+vDVbY9sVKFkmTHFxt
1HsMhc96Q6DOUMAc7/Igiwo0tNRITJ6+R9GSQjd4fsSa+yTYCodby1yeyrGuazYXTOk0ngsn1329
K2+LMp829nPthl2udf4hF2dDyLw3RwOHcRx41LoYuMu2mltrmdG7/Vx4taI0c6k0Ygafa9FcjY0P
482cGYFkZiPh3VrOIhiqRWfZCUnq3RQPV2VLbyfp7P53tze3rF3HNJDKLn1SY9GkKNMy2w1d9VAq
kDSHwuDnJta+Ppr7QHwbjglVhMUB1LUpryYq0Bt2DkZq+EmZBGVXbbiFNRCU/Sc5hhYdGo/L2f8S
2p48jdnMTKzsR7+4nlU9uxPIgveWN4UozmzOkK66W4QLF1kD1Gc/DJHW3KoL3YTN3qePc/eqhk32
tY/ovrxLN/V4/uSNi0zZRvAgKKXqgEEuoXp0IlYed2BxanoTr5oGZYVsHPwqhYRvmfbH0k6+cjae
ajcNqdm+/s8f8t1bcXEcGeqFfaOjdZxV8R2rUSAXOXsq3H5LkH7l3L8ztKg4lWY89lWh0l2u4PHW
OOZ1KuMNB78GSXxnZFGVsApd1LLBaibp2dLTDm2gGD4Ar6BtswJMeKYikOd2h5bDVgPpI700lBnf
Ht1LvRUGMaqc98bcshrOkNY8mB7o/o/bFYSVxPadoWUUU8xxlI1Od7YByIR5y1zlWeb3JgGu3e0f
Pj8ea7fhnbVlNHPUrgZ/TLJzSe/HYJPx0lFaO81I0l3RdPrBpdREwcy2d1k+ZL5whh+lTF4mWT+g
v7JFNTafksVlceBurJl+i9i4pu+DQQ+GRTXjPN1R83fDarnXxHhMHPLdSr6p+mHoAe3d2IHV/Uav
g+jEBgnJMmtwW9JAphH+YC6V9r/tSDu5oftEQvQ/DsZOxdA++0Z/qd8+tzsf1Q8rvTC72Hin1zhp
CADqzXhjV+Nd3vUAKao7dxyP4K7c17Z1A5KijdCxttgZ9Yr2Mh7uKNS+399Yq9RJmvDrlXMtrSbg
WbrLNB7IUfFVaOF8vsbV04VZLwK8OrRZPgCP3IbngmjY23EmJH40gurKeuz2eBkeul0Ortnwc4Mr
GkUzQR0IIwFd1KBvulifO4IyB12Mmf/Y9iZIzRfX5CG5F5iuIRGKSSfbV67wgDq7R8tj18Qffinb
jEUr0fPyVyw7WpYs5KSlxRxibCiBe8m9CYbpdj/ezqir7q799g/i2tqBggYlyMgMF1n9sq5VY/il
t0sYNW7YIb9uAwGVYQec5Tm6HalfpB4JQXvv7DGIAwf5L4ZvnEvzC/9fgTKKdlpS7NwuBraH1mCD
0mPU1d0JzBvG5ujU2tjvO4OLT91BIbtQaJnv6CHeKZ594rfyt3XsfiKMRj9ESF/JMa+gsMT27m6W
lu335KV9ohs3aq36gd8xS8viuKFUvli4XafJlI3Y9y4ad9WX9pAflZCH1oOBvge60NGWsOtqRfvS
4mLlllMlhkMrCCzcpfd2NO3Vlxnnmfgzu8EWPORPNrl0VBfWlnWxvLMHNLr+HGZQT+3juzmHTvcG
UH0xmKk7rzhO39OdfVfPtzvQNc+5AVX1leO7LzyIryqMlbnBUHtbdG5rWf3lzv/5+4uXA2qunT5U
OAFOhaFRJ2obHspEBACA78rsy5i+0uToiMdS38hb13Id9MZVm6DmgPrnIkopGCatOsnZTm9/SoU3
HsaByVZcmgPAct8vjcw/4mJ1zpSrsslqsH96KP1gSnwGmKuHMQLL0t2/GQtwQA6tzSq+loZixHtr
k4NSVGnBWnbQwMLXXE3fu3174qGGUQ8WFjdK5mkb5ZuVItelzWVKZY2a3WmZYLueREmfnjulrjxo
7XpQUy+2QtFa5LtY4FK9jlO7oKrSYDsfrF16j2jwLcm9ee5ejQhQa8TXjmrAjlsNobU3zrtVLgJ9
4SRj1kH3A4mjc9RzUBN4LSiQujC9TR8NjNGM3ymKeo+fR8K1EHS53MURlZ2hDKwEnNhJB0+ksddh
ptTZGkNajbfInEAAC4ZmE9XY98fGUKbcGjA+PndRXnuDAz8/5cW1bumQ+GHkse/EDToxv3UpYm9Q
89arTDOM1Takrp14bcbvzTJ/zZQS/HocoPWCPmmifVKy4UQJSFAr87owLHBZy3qrSb56iy9+++LD
QJJSr8eiZbuiy14hixaYPL77/Cusf/wLG4vPMFVurJU2PsPsNEH0ENCb/Am9sIDu9T0+jl9ebQak
ec8/OI4LmwvHYYMltC1bfBNHUM2vMgvPMVZRPxEx9TgQU3qKdz11fYNVpW8pYue6zv7zhW/t7Xw8
L5yXDY25Lse86s6KuWf2X1t+/7mB1bALTS0bowcgKv0gakTGeHDjGDs7zzH9xUJZ+eahOscertR+
s1Sx6j8wV4x6hY7Ky5L2gSS53SfmwHbx0x9I+4OFnOO+PJmI87FXAGerBNOL/Jp8/3yhqzvpgPkO
QCxQhiyLPZSYQ1VTle3SGjQJ+nW7CRbR1x5dIB7+28TiwEi04tVOTuja4QWkBeRku4/xS92H7dcY
A9vfMf+Qh+49gwrcS4pEYwqLoP9q1089rjOEb/acv2a/tK3h+DUXZgB5MFOzE+3DOLcjh26aTIvt
jDE3AzwbAw0zr4iLm+DFtT2+tLTYANvMGGc6LM1w5hzl8EH19IMIOUR2nO/JQxVuPVTWThMydQDp
ZhaYD6O8U5Mif1Mc3I98BBxJb/N9o6L2zw0wwmzJm60uD8/beVINDe8lwperBebGIDQMkdZDofWe
KJLg80Oqr67nwsRiBxsMpNOmn3fQzvexKa4SQ8NQl0nxBukLJdLUEgx4pD0IQz83ivtY9jX1xsJ4
RF12l9lpBDy5308i7EQRjBVYvjPt56AMtjeKNszdGqQ87Q/eNlAtU41zVZP9yK3Xz5ex6lTQZQb7
KajdgeCYl3nhtsbEUYrczOY6MebSfHllt152MycJMkB6TT02bBL1r32dS5uL9wOzZJxLJDy7JrmT
KpSd7E26gi0Ti+TOyRwJTpK0QAoCcur5hlfoL0EQeRagrSJMKPCrrXfDWnL3tix3yUkqi0SpHQKb
owlptQKKyL11rLUuTJR+qza3ZgvVOczGz9EANKHvP1uiN2lcF/GcYrUHzO5+K1ukFn6Kx7Ya5FHy
YL8A43eeeu/z8zLv2zLSXtpdfDqhstYdJd68MxGqtrcOZKcH26Lhq8fy0s7i+/EqUS2puIjoYCUm
gK9nD+61dt9E2pHusyP9pW/BLVbv89uOfhD5sHmhdCpWlrYQ5mFO7VVgIUJWhtwc8xecRZ/v5Gql
6GKJy3Z+zDvMfTcwOCdKWpAF1c7MIJE8+MpO7NivrbfHain50uAi+6tpgTZoQYudfifO/bGTPpzT
A43qgL3CV2kjoAstqgZb92I1JZyb1chcUCT6QM02NpbCzAE+JmX6kSoT9Uk+aeClINeQoHyQqhrV
fad4+qADsWlUz4lbhspof9XGdvBmhExQgTty4320epQxjgtcCnTMEZjeXyH0Tt0y0204cCIMP++t
3EvT7pjpPfW6HAp/eveCTP06AV/Uxi1arWdAI+Bv24tPkZI4V0sTtsc7VK0OGPVUvT7zirPmA9qx
I1tMDmvuEFHQNoHQxQzrEkvEXJ6UVq/g+V7hugJTb5buRhdwtTYBYKqGpx9Y2bUlQwaQCVY51HBJ
eelID+AiHjLTecJI2klSEikKWP8cFLNHwX5NDv0i6mHjda2tf9K3n7DwTlWGY1LNIgjIaiqP/VR/
sRJPT6h8YdC/itgr/HLk3lbRLHSzVQ5c91kXG7DwWU0LgtZhwAbQQ/46nWfgihMk5xFCZrNPZleb
kLT1z/r3ep25g3MRvPUEmkepgEUVqpRdYP2G/GWIwtQ37egeiU+Pcfi501pr0zsXH3mJozDd2uZZ
DL/cQgOzn6Ww/OqYPUKaEpaV0DoPvw2fHfVgjOQhj7YKYKsJ8tsWO4t7M0wEsrgjzCt5hyP2WpP7
rjt8vsb/cjnfdnXxguU1b4kpsasjoAjlQ7uHsF80E43lkEvd8sprn9AENSKuDVBIQKe8/4TjSNs0
T+EbaxO11ATZd6NtwG22TMy5xMUpcfKkIkoGE9pQ+26SB8om4/Vaq/ByFYt0JK/TCgpIMGHuugO/
oai+27vqlh6NrY+zdsUvLS2u+EBTvJFKWCJefEceyO2cADm/WNBCnhS196d2PyswxuAUibYmJNeS
rkvbiwtuV51LeAfbKn1WyBQ5bh4Mkvm0328cwfmILdOsC0vLOmFuxrzVO6SSAowNY5ieJucPaWD7
G2/9wJkCZyOh3FjaslaY0jgrNRe5gcum2o81+6FuhxO3+GM2pL82Vrdm7DJRXkTeSWhJPY7Yxx4Q
v+Za9mGJWj4gUgcZTQiAxU35ZMZBOfhb/mM1B7o0vXAgiQCBUWFjY9ugDycU9KUeQWYpdMN5FLNF
7xMqyFnYvWwsee2CXNpd+BQzGwHMVrFkBkHqEiJo6WGCR9H3Wx9yzUNCowuOBIB868NUe95hnokK
CUPd89RNe+AffLfvw431rB3QCzPLFokE7EGAXvuv5JWcm6fhqwPBaTUqw/KpAuh797lBfW0DLRAs
QFNJB/R1+aKHBp+SGw4+XJ9kN6y2mlDX2IGZbcgFbT2nN365qrhNAcwNOzaGZQ5MvVp+Twd9D1Ga
IHEs4dVGgz+Gas9lm3llB5guZEfbLR+1Vo68/K2zQ75wuCBSd+MMyOq/JKe6m1lyarACd/dPJKfW
vPulsUUAEaTSpgK0swClUp8aFYTRfny+96uJjQ2mf80FzwpEihfePek7NdZTiIj80TOYHue2jO0X
h+zePerg00g2JTBnL770f5cWF16epijcTxnQgLwn57I9QYDDp7YLDfE06jV7b9pVsLHILZML594J
KxOdwmaXW7x2nTe+2hELgIdQveRJ+TaEBIzPP4XfVT7S5/vPrc//+X9fLwpz709MbStOrnUQTsqq
zjNdEmbZS+J80WnlWTFkxFTmEe1fAH3R4/rPZzWW42tO2WtZbGPF41B4YHE3+P8uNQsRkwsLC2/b
VWOv55prRxxonoJ5FTTDFJGdlUxEn2/gmtu7tLTwr8TOMi2bsJZata953hyYWyae6K2tLH/tul0a
WtxtFHgYQdcn2xkOynm5ZtyDGML/fDGrT6lLI4s7LW2V6u6I4zADdIaf86RJfjAjlXr/iukWvSyM
0EMCBhXAZbU9aVwRx4mKnWsSkLG1094Z5dPGglZ37cLIYtcAUZaTJHWGiK/6yd7ySQMfkv5hoGpu
+FOxmautvgUv17XYQ93AQGifQJJDPcbH6hWyR7vmCXKKTyAtDZszCgwQs1YC7cCetuAK66u1ENEx
uWN+EHJNmFna6dgB6MSna65yf1D08PMdXTMB5JYBDWcUVD6UVGSSKm2ZG1bUDs6hmkjtVTzfSlrW
gjwgsQDE2gCNfqBtV1uesbjq4BJV9WQUVhjLNqwnLWjs6uvImu+O4iiPhpL3fjKgWNzj5/SUgFze
HDfwB2veGZq4JibYTEwRLXtRXOamlkpEOWDEPZwlfyICnb3RUztkHOkvEW+2z1e32AYjgDNP81nL
qKe3jlawvgGfKkZ8JCbmMKZg+dYLn09OVBVXHfS7v24Vy9YiASo0f1tdRD6l5JnFimzGB8/K6+2+
j8xoW5hhPv3LgHNpZhHt3AqYOLeIs53Z8RN1nZ0JeeNGphvPio97aFqo+mFiCUW6mdhsEdd4rrdm
b1U7R2GBTRxPbTYSw48H452F5UvJwNCAm6gqpneq6zQ7yvJWMWu/JOjwoiyebXXQV4oD7+0t3y6g
5dHRFJ3nooyoPg57xTzOLF/iOE/Vs/5/r6q9t7cIoY0sK4Mhv0Na8obj/2esKh/PBEzBpUAoEgIu
wHe9/1i6Q7WKphhwLBs9bBOA5oy7Ud3IdD6+/d4bWZxvy6JDnDFMW2FyJVT5q9FCkgHsDhrmyj93
kSsF9vemFocP/V9O2IhZqQZgokb8EYAA4WKL+6skfhbKvdyalFmJ3LCJ0E1UTCs40BJ8v4dmbcTS
6DDFNr8vh0Pjz2MX5DgPpG5NGK2v78LWfPkunhkdFPDgKHA0cuABxBTNQmP6oQ0zK0pmhVlwNX2+
o2t3DVqiaHpiWg5zgYuzn3R4WMYEdy3TmkgmB0O+DjrzMoYB3/GrJvrgc3trZ+XS3uLsoyeq6r3A
YEmF4gBp7rhVHjkaMtrAD59bWvNTl5YWn23UKYmrEUd/JhCqhmuHDN7nFla/FnKsmbpBm1HXi9sl
yoJbGXerHabAuyDFrHIWOJChK9DeBXXZPxD9+fgMNTF88WZxcdUyZYKmRv5norJHCQmU7RiOdnf/
kpDpva3FXasA+BkmB25xnq+rj9Oegxka9ThxBO3hFo8CACg42u/D1ztzf6oFF0ffntBu0l1s5ljR
R4jLmD4h9UuRqNY+15THGjNwITfYMZEYy27zF+7QyIGeAk0av6j10qsMR/fSohruR0meWzNOg2pq
x8Mg2I+2EJY3qroT8XKsA1fhqq9oxmuTVtIvSzNs8BKtC049IvRjUaU181NzSq7cwnXCoTS1A/Jp
unfzOD91aVqBlzcOR1WcFMUESd2AsXuluNZqfs4pOpp59ggcwVPcsDua8vKBuuYgAl0RvQeVUO7l
ymgKT5qxGthuJdErIl6pc0DMidqd637U72WuTH4xyTJqsgYI/rgmo1fh+eibDv4r0zi0RMFBo0rq
gQD6d93WIY0H3bebuPJLEJmEAgTUO0Wvr9IB6kZK/5JZfA/sxPe61E6qyI6FNpieVMafI7hBfDeL
Q4hUYrSxA/9CP4akbw+caWfFbq6FpX+p7LSBlhDmr5NWAfi++g4KnCu7S74YiXHHjbEPu3o46mp5
49Tk2RYWoraVhCwZnnTNfGo4eYLS65Um1LtcY0pQ0/zB1TDnMvZ7q+ZlBMkzzes0C1SDnH9NFPa1
TVD8ydzMz+ziOc/VL6VqfUstcNxSxZp2UznelCP9YaD6GLld92gqI+SQJCDLXDuaSSq8coCofanU
4UD1B91KjqqRXw8gvPR0UOt7CRNPlmjUA8vcr6Yh9tqogmhfiBsFc+9Hq3UDi3VakDrDd2sc9oaa
YhKcOU9dX6K9mHRnzZqOEwehfS2vh1QD6qOz7/OO/JJOOh8u6BS543Nr6c4Vb3DE8pLhmTTSc6pD
KkmLrUhUAAdC8Q0/UzsMsuhPUsmcXVaiJW855w6ZqVm712XDgX+XhvDUVjw7CvmKyfgefBnKSXb9
z6ozqD+l+jPNkrMcDDA3TiRUDHMEPs640uLpTNt4bzqm9AaGS2xPj9lUugEkp3YoOT3L1jqmg3yI
u2ZXcRqqVHsabUwpjbXs/VSIOzfrMdLm8iNYVa7zwsapTXrdS4gae3UXi0DIKjKpfqW3ySPtujoo
MvW2t0rmi6HT/Zz1cZjFxTHr6tErUo6dtssoq4pAsAHj/UV513AbUkESs13EGAZPUYx9n5QBL4gd
dH1znWjjK9X4l5a0N5K6VmBXxZGNdWiVHd0PmirPdtH/BnTD3ouS3Ga6+ZIBmuLJHKIGbDAPKjMP
FvrCLhU7SfQorrK7QULdOsk4xL6m4tRkmTjp1pChvuh0XlU4YzBpj7QdI8EhOZgldyIRVw1LDn1b
BTYavQRPpsnEUPkgvVimjyAMwXeq+sEXrXHWx+o3tDxPIOwJeo6Wqc6kr+oNruF0rq383JjiLh2M
b1zv9z3Nj27c7Osmi+z6h4vdoSoQ6A67SzQKQIE6hLljnA1aBXGWPQ7cOChl6Zlt5xv8ziRnJlAL
dV5it/Ok/tDSB9bCVSRfRB97VQW9FFn6pYuGaf9VT8YA/7QZ83DqEo/Gzz17NXDHHUAXYkCoJwGM
JWqC+o1SPNmZhpk1fLWMebxJ/WwCewBXvU6tfbvj3ujE3tigLJSxva6m14MF3qaa4OBXfutcCSP5
TRJ5wmM3jK1kT6Z7nQ4eBVDBtOSznoANDKf3tkzpgzq6KAK3We1lEz0OUDrmI0FsbROfUHJTcyf3
KoISgCzDRFT4PvCjRQxoDm6JTjpfL8pbzY5DqMhFSWI8jDY5tpUD0ZYi0KuzW5IjtXjgdDdOeZvT
n0XenPLpsdM5iN2VO1pIvxAA41t7vev8NEk9uxnR1DC9LmMBjvLBMFpsURbSVvMn/abXBz9h+5SW
XuoP9FpO062A4NBQ39vIvbH+sgNbbHqXlVVoxnIfF/ad1REvzx8tWQeo3GGisgaRSxY6Bp4gE0Zv
OngMgXBkFdZ+VNCdAslloqjHyVAb303Jc9ND76RQIxPcsG2jWr6mVqFmaseKy9izmLizBvXLYMPx
Mf3BtapQd1QrmCy78i1L7EmWXvPUeAENxde2Ag/fgA/rGaM4xWP7HOvOT1PkaQBCoCckp1HvQHJO
vbOnV0Svs1W0L4NOniun34OPxrOFgdFn9Vy19lU31WcqfrcE7Jt08uHxPU6LaJzaIB8TMBtC+1R1
d4Cknkszu3NTcZO3V4kKKqvePmn1iZfkXrpjlAz0rhDG0UBS0LpfigycJk4apRDiKOldm0Fm2G7P
LH1m1NgB9RF23X2imXviYEKrEeH83+XsBqHsCCqbk42v5WTfWgLhCSo8RUivyKA7ZaEEXmeHoYtD
vcqONQGzTvvDtEBA3vxWs3syc/mgKOL2SlS0dmCreHLkwteaLlSEHkA585Sm2W1sW9eF+2rlxdOk
VV8TrdJxwkvTc6Wi+B0DgsAq/Kb4kWUmYosS6kN7BAtTCMKzQ6/RKO10ZDPayWFI+3W04AtIgcg+
aJT2aCiWR1vIxcZgmZc4jgoNJ6PxtO5Zy6edYOcsLwM9ZXcqSXwuRp8O4CJVjBCIwAN16yhvvjQD
x0sw9zCJCJii7dWm6zX6AEYww5/6K6tApmHHns3vuxqnE2fKBGoHjHdgNmQeaJr0wQWHs36LqRq0
24jHcP9AWO8r08no8HSQX+LmOekT1HVA3QTm4ETXApr+7El2NIrqZsy+qbn02t4IDSJCDdI2fZwf
BrMKsuyhjtO7BtGg6wfka3rgTqNXSieIUbKZAPir+gejgP7yGPvQA/QsHaQPeXojKPdYrweJLEIJ
98piUHkw7pPy2Rpz0KukYZpyePsrF1w/ho7rCyaZ/gdRE0iCsoAR6Zkouzm1648SQ1d2cV0O0idF
6Q+9E6h67rXKj7YRaNeCpNipIZeieHREOjaqZynv8yqPMMoTpmaEhNJXxI1JqjDG1JoTm1cSeRuc
b9CVCCTU62eqqOLWBhi0s+4dJQ4ItwItIYc4MTxL3JpI5oaJBVruhhqoxZI4jcaqAZzK8VN78FNX
Pxk57lz56lQjRl4Ro9s+SmP4dfYL/sKrEyW0i+l+otB6UcwogS8x+ZPb12EHBqsJEoocl9Y18M/K
Msx6EMIkra+CLMUxW7DLFR6xpmAEmmsgPxvuerlhhzRl+0nj8IS2T7tvVjkdYvfF1JqQMdQVqyuC
GGVy56TXxZdSaa4tW7mv29ybTHtvFyVojzjOchORPvPdIbtlFaj3G3GsKgKKtswHIfRN3c6qom0w
YhMkJMvNqvVNHR8ChpUU8G0LsCNHCRM8A8b6B3i/98WkRJjo3U/o5zQg5xpx2BrEIsHFNy1FeCv7
Gz1BWIUEYc1owHC8JBMetb43PRin5RdS9LvWwiB9/Ktxn+DOz3BKUSy1K17pj5+/HufH4eK9gxc3
UP+6pYI4Zck1y5FLO6qDUgYEJEaciglqCor+Led87zgbrZSVyvn8vH8ztnjmD2lP2NSDnuIvqusG
MEHz1/xYrQOym3Ew+h66LaHw2dNW9XPtlfzO9uLJ3yGDl8C7/0XxjeMLdoSouBruZ6kK4PLG71uI
ppWX/zuDi5e/QDbJIYCK+qHS+JJ0oRbX/ucfT1t5iL+zMf+Gi9cqQy5Hphg2/sOMPBeF5of4NhfH
f7EFbgkHlGEfua3z2EwUDXNEf9v654/+lXohlvVmarEsAmKCGvUgvkvxinLAYZfT79zeKpysf6A3
K/OvuNg8i5ujlaTYvKZw/ZgCB+NulLW21jGXoS4sYIhXaXOG4s+g/aTgjAbrb2P9izruu81alH8U
rRtMvD/+KkYuCiTVGGycuJX6yDtri9LPlDpISjg+zdy7aKyXudtmXM/St03zMkvEbvHjb+3hov5T
DrFmlgbojsSAeK96DKFWbHUTVuqBF6vCaND7D6XXejw2uQ1+t759wChb6XVk3ClmE9mpuwGa+3xB
1rI5rhiEDeMAziNGryt38Mq5LG5uFAW3jCy8nQIQGWS+sKAxdQJhR3HxBGG7Dffz+QVCh/f9rjHI
Q7ltNbvzCuFtepJ0K2Cs+7f/XFFLXTgCIEIF0+cr+lfRG8zvpxFcQ+K4XfReGb+cg9ObrXlLLy5r
j/FIIRXcIwXJ2lRVD6C2vJp6ft01MsD0/TOLmwhJt4cJurNk5Fqf8jujQ21mIrtKBVsjtUMkRyEZ
632BUpelJL8qg3xno31G4xZ15sna+MzrThl6WZZqoyfwQanIKTSwuMyF87cAMF3X/4gaf/1rYzDV
AtTb/dCznYQkTg9W352N15MD+p1GazaWM9/lj8nIm4mFc1GGLK4SiQNV6cjxSYxCzC3rf3YOiLmS
L9Rx/NHeOGLrF+XN5MK91CmonbsEF2Wwvgh+Eu6tnm/x/6619nC0/jZiLdyL1busIMX/h04k/RLd
V7yrBQg+szCJzC2+sfVj8ZZoLZvasiDMoXOsnhOtP4oJf+7NzNG11Sxad51/53T6/PcX10blLgMZ
GDYwS59qlIUHO6oNTOdi7uDz0LMyWvkue/wzN3dhqbAT1dXFTBzpdFeMDOHQtbsY7zw2dEE9oCxX
APuIWnNRkyOKDr6TKsccDyyeK6cyaU+9YUZG1eG1AopeCFBNRu/LVJ4bvIzVqgzBXBOwBKS+iRso
nesV9F8G67fdWpxwVeYWy+aMIHfRO6zig2srcDIExSX9BLSA5aW1cMC+BBV5p9yPZNrk6JlNfLxk
bz9hceJl0Q79OP05GyiU/0SKMAI6Y/pIibMI3IUqmE3AiS8PHNohW6dl/bnx5mQXpyVx0qayKaK5
qnxtVN8RT1rNvNw1PE0+fn5e/ssleLO1SIyoYNY4jmgI/3UJ/uqY/kVUt7Ws9T19M7X4rJ1UCZCF
MEUbPIqbNFTFz1Q1bmIOXqvmqdok2F3dRwxQO+BCM02gV9/fuknYOQNWF1ztoGp1USwtIAr7hVud
R7dyozW/D6SOC9Q4epQfiEGht5oXhoK1AYbvcbvwq/H+8y+1YcFduEc5dWwo5OxCIHUC/buSbhLq
r6WtF4twF/uFsrKKUgMiiwhAcDPz1M0snTPfo9X5/+Sgr8WVS4P6+w+kqUPeoEsBYSM2Atn5BdXw
rOUbCdjasbs0skjAxgkka0OK22QlX1W5pxn3m/JYw72AAA+U/ZsYlbV87NLg/CUvXHBTJHaChsZ/
rhRQfcd/yoq9dSgW6ZhrokmgjzClqNeNSv0m2WSF2ToUC2c05Y2VlNCl2g2RFkkBcieg5wmk9ZqD
glIQxCudrfHxVad0uYMLpwQaNp5yB19oGZm3ecXXfMSlqYVTMqaiakkMU1NRYnQOFI1G55XGlc1z
L5d8Izyv5QGX1hZhJQexgNbMjwGIQPwfaV+2HDmOZPsrY/087AF34tr0PHCNRfueeqFlSkou4L4T
X38Ps2tKkUhWsKbKrF6yQpIHAIcDcD9+Dkq+xnHAzuJR56I/0jsfL9b3Fli5QFkB2VMRTpQqkdzP
CV5Q2jjJdjOiAJSPEkEhG5w3502tXt0AhER3KZBL0IcQ3LCU04SkHW696V7BEZmO/rSLLojfOUPl
Q7jCP29vdUefmBNcEjoOOmcSqwIKVQxa1Q7gbY6M0lD4UjXIi6Gb9rzB1W12YlDwR8LH1CqXiBEz
aYdC+G1bq1sZirVr/ekcCo4otZWKlCbmcHnF6Ymde8pBVezWibxUdthe9jrdZaM9eMQlu4U7cSNO
mubWVxC8U4VyoaWMy1MbdaZAz8x34LofyEjBxGgithwbApYzEu6TgaAyfsilr/gVH4CbIGOzE6K4
wDKgDpC/pdVDNuE7FkczMx1SHJA256g5t2a2ixQd5dQHbX7IJzC1DZZX0WszbZwcdzn+aiZfRnZQ
jNpGTds20veov1uYAtP6tmsYlHMeS+uB8Nua6N4YgtcUOS+oqUrdQ6w/DNObwm8q47ltr+RJtZNB
dxhRDx26M/rxA1WqPYsy9D5f4ldy1NwGwwAJYmzXhKEQiZpQuKMSWg26h1l9NULkbBp6W0ezLc27
iLJgkr5L5eB0iIRNjQZ15dAn97k+O5I2JnZdpBe5IZe22YFhAj+ECoI5BqxsIXYH+fbhoxoB+JAL
5O5L25pfGul+QK/shJbjtu29Yi5s0BvZuX7fFomdJrPdJU9Vczn1kmNMuodbMfq0U3uMXzQ1QplW
vlRqVJmL224yHKLfEu1Zqxtkp7ENUfJnxVXMn+Vad8z+ReJvWfiaWLldhOgOHk03nnS75ZVd8VfV
AFcUCp+oSETaA3rVoYmhYNIlFzBqp03e+6H2e/OiyXTwF120BJ3T0VVS5TYtrrsZGtsXJbDyyVfF
uu316oJ3z3Pcu1J7pKi6mvoHKZ+lHIwuIbfVTnFK5Y4WKoo+qh1pY6BV35uEXcj5l2zU7BzPSzX5
2qiZU0hB2DyBy8GbeeioFkhv2Bc1QbZBUbEfOrcfwRKvvzLoxLegF6rb0lXUFCyI92MXAh33Ps7H
ETikVNnF6BmQ1GcZZf80QYmY1F9I/pRgM5npl7aFo9ZXpXWRlBaWc0cHEHHmr30H5jnVg86Kk0iR
q8cXMmVeazybY+9OLD6G2XWvQcU91129U70BUA8JPXXjbkg7KLK8ZGVlD03zrR2upKbk9mhBpoAO
4LgeAxL1+h1RB9Ods3KykV4JwqQCokeVnLJO7CrpD1Ec3U7lmLikeOzl6zp5qAHPQErbNuXCSfvM
M6w+0CcIHtHhriaDnfWRLfW1LwPlk6T7EGIMLMfGjDPbjDrUu9XcaRLwACi7YUBgwYsPjXgFSWzI
Me6MOUcF/c7Un3Sde9FAHPS0OeCz9tFP3iCf0S60TmkdkBaQ4q6Y7AoEvFr40fPCUXhpz8VjUwEg
IvV+H97LWeRM0dM8gGR5qm1aArdtxPsK8Ia0+B73H2nzocq3VqHYgH7Ycck93stOr95Brt0uh/tp
vjemLzL/wrPRadGKOWtvmvTYm6iKFYcUvaazhRoUdgGq1mkiOehzh0hSdNlDVKyyPsZWd+aY7uei
DaCyuePxMdN4ZkPhM2A5ui66lMPlJvqiGvEzElvHPsn2JFG/JvVDTNBzlKseneRDokDMh6OBfV46
2uqHWdccbiZ7U5YQ36ZrcMEfFJVfU3X0c4ov1EgvnWVWrqGF+KqgmwY4Kyq/TJ1+0OfkwBsN6AcA
eNQa1VI17h4bDhRR3bokeuc8fiFGaEO48hZVMVfupA+qVReRUbu8lvw0bKk99KiyQ0unJtSeeA+L
YEjS2hl17lz2LbW29dzwTbTrAWgQgZqrvFa0ixRtaiOAGnbXXrTx5Khk8KCbcCG3rV/VkjM2sq32
F0Z5V1uqzSxfy6+sjDlVy3ydkmtqvRDzGRzel8lI3dggQRVqAeuhXi2/SblxqKq3KTYCo0w9NcFT
WZK9arww2COdvpcm9VKKU6xMwNzc79oObl6ruCr01yUKw+HXjpR34wQQQkGceAZTXcidungrQSTU
h5MLPcmCHgvk15rxHaJUoO34MvZX0hyjiAlqLBxVldZ7JXBlkwp6DeA/FJBLqMDeFZiqsYJgjJyi
E6aR3Uqt2mBG0I4acLQaIIKoH4oodUCn6pLyqpcGOxrB6Srf6uYHngp2Qa/JeBen71VT2bx6jQzp
OM2PJksPUgjBMxZbXyqauEZNnsKZfou7Zz2JKIr69DCmtwD05YB5JN8nhpqwod0YmXmbzgpO1mz2
yZgdZF31y3baM5kECZ+YX4fdHnKM6EsjvHHTcjy2pv7eqbJrRhN4dAlUVsoOBXID1wRpSOZbZR6/
TSgR817dhxD8DnBg3URAS3CzDSaz/DZnxQVrq6XqPn0xeXPR69oRuhM5IkR/36E+bk38ksfKXQjk
VVsRT47bWxrmrxkzDplZgynPwnZDsLNqdtlNwzuLQwVu3gKNYvFERQYpKdEc0nljV9+hmnlldNFV
hAcDb4tvjaS8tAB5WR1iFbrgErdjIMktpwea6w4PAbXQewAVR8SmfshHRMH4qmPJgfThbVIDhBNq
1jW4ulBcZzngA5hS600K2Q2kzSmyROANQO9tmoy+KcmXU8T2pI73aQcNkyj2BllFm3+yNzrNw9dx
BqV8l8z5Vmu7Kzkbi7tm7vZyVNaYnwIoPSO86aX+bVYHzQXFYKDUVhiU7azsjKraYw+/QLeXOYmK
JU2nK3M272qef4AV2BvoJB1xaTaBAwEh3ogytTvG/SHXOykGOGMkuT0gWceKatcNnQm9be0wF52b
htINMYorZPuLq1kBCiYzpC/gx88caIO3na0YFhBWba/2Ntd16IOWBQfqIPfqiH7IcnmnVR27ABX7
U5zksTvqw16TqAMlbJ/RcI9pA1R3uk9YcysDFzklAxBKCvHbIQZSICx9zD7QK4nhNENyJaO3Y+DG
tZZkB+glQm1O8sIq2fc0ovuyhjNqLNlpVaPZUqfugBO8SnLVnTTF50y1dQvA+LbBDavggN/Idla8
DgCK5Baxm+KZpk8VWFxrqFVl9fdZyi4jQHvi11RV7ThXHWIYDvq5bLPeE7l3ahUglZHgUZPBY1NE
v/GC4lhQ0tYpgSsFEIPeh03rFrqE5RsVXJqhjdli6VtzDjRcHa3vC/5LNQ2QReWOPEtu2Rw5GqcN
9hBm3xMwGQO9GBPmWdZdWl6MuuYPUenLXe7zTr0mwHPVCd+PxXCVxXe5wp7C8tkYQGTXPWXxU221
V5gfO6THqtR2rCVeNL9FlO55OHh9CoxQfEVH1U7V2Q9VsI6zfKcUrk6+AHNbjjr8/ns84ouHik9w
2y7byLEy09ZqQCok5eo/CfRpJJyVUDjhkTNEbWVTAr6w/+yYkoOTDX0Jc3WTLPB2/WuWJk6rIHEp
B+cfRqvvWWC1F7Ea8GCJ7NfzrCgsUnAVANzD1ecIx/UXrS4CpZE2Xierz9lPSyLD9ZBwUpj5XAd1
9R0Mz7bMuZ3hWn5+PKsPvRMrQgbMpFqiZrgcB9R6rFLI17HGPW9hNd9wYkH5OTnEoiavKitr0JLF
vg4TuzfqF67k9zqj9zzZqnFsvJRVIWmoE46+AAW+QOrIVUPDnvISBES7akIkht90UMc5P75Vj/h8
KqvCDOZGaOjFhFpbb7GnWM0PQ1cANx/iRTI9nDe1wiahoQHz97SDKszlXAD4Xpg44KCQ4La2Aso8
T3KgG6nZ1kKkuIsPBbjf786b3RqhkE9MorHowaKF5BRDVcpyUwhfAxTr83krJbDqjSfjWz4/SSSm
aLmUSwNJZXLQfTwIMj+UbBAUAue6qN75Cdjloc+8sdO2xickc3KrD3vgxFDCTCqH4Fleks7plbci
20qrbHnn8k1OxgcW0LrT5gnKNSCJH5LyumTzu6Y3X5QUpCusfktkdSsDJy8uL1Z2Tp1GyOWUUz5V
XYRJtbinRddhsmNAjSs4NLMjVQtXKi96vuEy6wnNk5UUkjtyMbEK1A5LQnPpS6udP58SXqF7+3lX
CFkcJQUjQIsXeABYZUIKu68dyMN66Pe+rHEPaO2yAddK6W5r0G+sp8jhl5mxpY4l9mNmAIyflg6J
cyczLyjwhLJ1zUL//E5ctwcBSkydAfEOYSd2RqFJcoZoLXUvZVQ6ZpMB/hv0oJyMOV2guhvB+0ed
9lfn+bQo7Egd8u+mNaSIOGx+MrThNaMaP4J7ya2s+YCW8OM0htfDHLkQNnG7lB7nOTyGPfONmh3V
rPZqvTtmpeQVqgl66rpBv0KxAwGAxxhyAEq8q2tcMwp+VEbt4fx0rR6h8ueXFzY26Rua0gqe3ync
HSAOMUFVsNtiaPjBWHBujoRdzSZZqVsNBYNBMt7SiuzCWHuUox5Mq9DwtKe6faRtzh00uzzmhH+z
5mqn9e11A6QrYwCgz12U2hzXQMcy02tuyYDyVmPiQPYjcpuY77QJWH7A7JAkncmjnO+iQiockzAg
LqBCip/H+96vEms3pXhJRSq1z8/kH5w8n1MpBBE0ebWRlv6IzAA3aw6u77HLUBQZ+2BhZ0ZzPFoK
QySvdhuW13O0n5aFSNL3mSmDnAJPBnO6m1KwojCtBGF/hy6axnyKogjNM1r7Mprso8zrRzUK77O0
wxNbMh4iLR5swMRxEcezEayMkCwxUUSv64174ZarCTEorVItTMlSVTEfeR4f+UCvw+Z5Yy6W3fbH
ngby0J/PD7knzVwWP85/xZFsiYPFUzj/NfYXgGny75vIEoFpsaEMY0lr1JTH5lkGo7xa1c8MrL0b
Y1PWxqaAXoKCtxOE98IM5kRK0diIXbTQkyrewmbIHPV24T6IIPuxYW21ZKmYFP2qirwE059nstSL
NmxSrNfSVp/vsMXweEP/aHicd/UmPHLVO1RMIkoQOlrehbidQypogDDCv1HGGjjqR+Y11GcBD6Sg
C3KGR9ueulu8IFtmheCdVcqUMYpCcGFkPsLLIeliXxkn7/xkbplZPj+51YxdjPdngZpszw4JvTDG
o2ltXLJXKKFwxp/MoBBjs27MkI/GenVvvcfRVAo9ZPQSYQvYjbd0BnA79YrH8OvfG5oQ9hSaAu43
Ywa16HI0bpJ2p7Kbv2dCiG8y0lFzFsHvoWToRtJHLZWOMnw/b2SZnl8Cx8n0CZtLtkYDpIwI39Go
PUtWGjlqX3qg20d7W4MQed7a1mqJ96JRYzo1Wkybblu6vSgAZhC3RHuxMzkUPQ26TezE3aRUXg2P
n6MUGXZxC8zA44/HuTnetK1sE/0vMCX95IfaEsVOfL1hXdbUS/W8Ihwjk7OntDTArm75Y6M8Qb/Y
pQVonBULJJEoHLmjpPrnJ3drkEIsabpsmoxugScozR0dlCeJSu55E4tXn/EWTYgbcQVfKUZcqK0I
HSrGWH03kbpF9lJ7jTIeQJtV3fCYDf8UWUmzEj2hdYFBmeyiThdi5Fsl6pHgijeGtjV7yxc5Wb9Z
rWYKDiXcJoz7kPb+MCX785O36fxCzCBVmKuJEeOR96bgpjQQdwBXIfTQAjQvFTYUMO+32li2pk+I
IQ3EB3CDxn4jnWpDWL2MH8n8bEILZmNsq8fmyQ4T4kimqrWUmFgn9do4mDvrBq1xvhQYuz9BJ7E4
8hkvFJl2cryLAXJDYkWCKD2SzabsFHU7uin0OexxsN6HYr6TKcpZaOAMmip/yZX6EbxKzTVVho1d
t3HGiXylVTWaMZuxJUYTBAnWjYz7/Ji/nJ/eDefUheAi66NspBOWMVHK4xxKvoQ+1/MmtsYhRA+T
zmxqKc5qToMRGflyvOLSxuVqPXxooLECixW6JoSM2Dx2PYlVOAmz0NGLFCl/GejgGNadtEm6sz6e
T1vClEVKORuUwFaWTjyYUTzw5l57UmeylUfZGpUwc5JBFatlWByjfyTGPR+1oJReY/Y9V8eNCVzf
zp+DEuJvzymzKDjUg6YYHFODBAzakCL5ikpbzU5bloSrm2XEcjbHcIeWvOLgs5vmWKAUgAY156/4
3eeQli9yEnebvGU8X1DamY4yUAgKD303FY9/z8iyhCdGFC2vk6RZRlPcm6PsS+bNbCXeeSPrU/Z7
BUBUpouUKKtz1tQB+pN7l2oR0i41cyLSo+FaHrao+7fMCb5g0UTJu4rUQdumMUob9M5qAD3KKmDc
mJW45we3Qnu73G8+Ryc4BOf1ZI1AuwfG5eQSD/36u+l+fuoDkFDfA8ET3mt+5impU9+nr1mwlUtZ
7cc8tS/4SdXzOBlV9GNyaoMFx+b71FVTR9VBWjTvG9DoA1FzfsxbMyx4TUxiKucaTI76kWYXC9Qr
SkCT0W1i7NdPz8/JFY7pSJa7ypqgkf5z39Kf6b9Y7Vs6nUjhpOb9wGPDLFCoAl95Q0DVpfv0WR3Q
3bro24OV4r67VNz8OoIed3RND/O+muz5uHU1WRzm11P89zGLkgFRlElcz6IGtf3HjqiPVsORJpQ3
jrXVkxOwOygay6DBFOVpBnkKC6Qp6iBVe39Ur9B9v3GtWx3HiQVh7foxniRAYVAoA7gpbjyLfEzZ
xlNw/ep4YkRYtFgviixUkwY5kPB2kUeSj9PubXImD5yMh20u1lXX/7QnvtOg+hdzKR7qoJd3kIr0
jbL3dAUcwFr1fn6TrSNmT0wJl4IceeNWBxTqhz+a3T0yse50N6LNmvX7xLd6f8PgsiC/ON6JQeFm
0NFckWtWNEFR75XDklCK3QF4lY/ivgFlf/IlepACBRoLkbsZxTacRRPuCho0Rbth6Wg3Hid/9kB2
BNwYCDwgxwjp1sEDw0rukm9bQphbZoWzImM9a2YG/rrE4lcU0FF0iBwlZm0cEltuKr7WZi1jQzpX
i5uiWecAFD7YOo5A2SGBNtxNj5Fb786v5vrIdNmUwTCHYtby+cnJDsBGTSAqtpzs75l02wOayMzX
8zbWa1bapxHh7OnDkWsgv1xcdPb4PjqAU06DRlF6nI+bnHKrI9KRdVYN0N1aYq6i6QDfGma5QQPz
UQYyLa4jry2ljV2wGhdPrAibYMi6GvxZOM7naCFc7ndSv5EeXg0hJxYEVwfBXaGwsm+CSD5YHDLY
XeeXBGL3ffF2fn22LAneHUlSitbiZXnKxkH/kZ1knR+zBFjop79nSfC2Bq5GATGqg0grvcowQc6V
OjLq0JlCvPOm1i88J/O3jPrEswlKhYU5V7jfgXobvW//bkGaHO791oK01Tm/NY3CdUdRjH5QdQSJ
MM6hUjCCif1FiSHNyh7OD23LkHBiDpwoYSMndcC6r2Xnq8P7HN+Nxob/bXm4cGROXdkNcyLhQduP
dmJ8U9j1+WFsGPglDQGSFi3v8zoo2CsKUaACS/3zFtbPxk8fEJMLpOu7itIcsnZed6E4QP7jrDIu
TEjdsfstZYv1cvmJNSEmzAAUg5QOA9JecQ9F87rf13bpUAcwQzMA/RiYmZyYbUpqrB8bJ4aFUNHG
skSZiYs2iJwAdwBRJm4Blu4gs5g5oR2DkOk+9pLW2Zje5e/+chNAQ6SJ4w6yyKIYmVFCpDkvETgG
X/XFLr/l/N/q+5RX7x6fFn9AMk42tQx08zArkJPQgqVO91J/qz0ORXcDaGZkwD1QQnm6ZgPhXhb2
X7oFnBgXblq0mPupIiMc1rzjFYiJrDvV2nqWKhuT+sOnT4Y4hYPZTjPeF4NvHKSXfFdPjkn9MgAl
6KPkdHYPETLtiFeGwyCAppV70OkkfrqxuOtB5ve1/RFeT76GkbV1kmpSCb5l6wjSNsiR1N0L49kX
SHds2FqPBJ+2ls9PbKFzriiNmNeBpTf3iYVLXNbJ00YwWL8XWFTWdfDP66KqnSUZpTTMuOmk1QsP
X1Tq6cCYnt8RWzaEyJzNYzp3Swt0Gi/9AG6MzIIRvpw3sn6d0j9HIkRmY6IFK1SUSlJ0FRL0miTx
i6peWoDu6tcZeZWSXViUAHo+/z3D4pOTc8XgHcfte+Hh/u0eNzmy86fucX8QvH8fpkhS3dTaoIUM
C7ZEF6qhXRRitqB6cxUfSjXU33pQb82rJcTvMsIJZEwY3lIoX1gcwv2/yT3+BLvTKnbscw2tJQqc
uLw5yaZUL+lVq3yaQLsZArFMu3tVvkZ7BVrV/JHJkHi7P7+CyxXk14D9OaXCRtM4hOunBZQaza8a
B5/qRRjtG5m4abzFLbJKPiYDS2WZkMtChVkYYatIAD8sOcNl+RLqFm8gPpg9GtqZG7pBB8SNTwMN
AHI3c7YOitWNeGJcGGiTkr5UFpTcMAClP96YQwkY6VbRcnU6kZ5WVJ3gDBQ9tIe6aUEToEbicHCn
VvFzk7vF0KOtCRSNW0WM9TF9WhPcM2mUHGyJsKZA+Y+qmtMUpQMKnb8SwxAhISBjmrL+QzjyxDP5
HGdTtXRpU3KlWbPTgCuvAy/ieU9cDfkWtaBlqhNqWUIM6ygJ0da09CvI+T0gdgWYKOPR/VtGRKID
RWuVoeiQWirb7NUqrX3V0o1gvLoo1AB4GBw9hiH2K0uTWqFMgRtmX/ROip7LWUUbI9p7zo9k9Yq3
qENjXfEfkYXHxZSDJ6iceBlIhR3VzpzZ82WG+mf6zUKZDoqWX5jLrv/vOolQaTmxKpxnUmuGYzSa
0GiM0eTR6T5Iff26Rk/ktlbS2kye2hI8gkN/h1vtXCK0J9fcNHeK2t1bRAv+3kyKjPPFAF062rQl
ojxabkB1jg7zwRk8NNCZIMO0Y0/ab6qYr0WKk8GJm8qKJj4tXQfgw2BX5AlvbDQV70JkQUDX+cD2
3Kt9cMxuX+NWWXxOLQtRAyxImZQwXvxIjbMjWiYpsZXH1O2e21uT2HwnOeR9OcXRW3mZHopL6WE8
snvdAenPK0n8diOj/IM3SDyETr+RcDCAtjaJrBpzwd9Un3kVucudtwFaiizo/QlwYsy/Jzu5myOR
Dlz8rgjAI77IWd9s5hPXbrmn30U4J+R6pD2xZhzwuNHEL0hlWrbpsUfkut3SrSJQ8sSP0s3WVWP1
kn9qd9kMJ0HWnMOG5+CDxjsGD8XqJn7DU7Fw8XTj+5m55QFN1zEQB177yAKQu77HO/OpkdFrG1je
+Q2xFok11VQUCsETRbWEr0JNboL4oysDquPGUaCVM386b0Ff9/5PE8sqnIxW6RpQ0psIXuhiJ49t
mSfg/q3dOurc2hh9mmYXfBiOFdoRbRQAb+LeuJc79ChUuTty6SpWyAU4h2Nb4c2hN1R0uGuT6Wla
laKXaqgdKUc1TU0f+44+gmAcXLNq61vW7EW68TWXaoCWpKPB0CU18Az84QNKseEAInB024+WmthQ
7nXlIolsOZladPzyb0obSeAfAJU6o2jQbqxgKgk4L7LWH3J2jAkv7Io1kw29VYCM1bC7GaC3AhmD
kuwsoo8u8GazbREENXuW0rvzc7qa3jpdNuFAkKwwadUCc9p62oF42D2KTwEbnrz2xnhOP6Yv5w1u
raFwFERDO5p43hQBeLTfcjT0dl1/qNrmfmILqppXk3Pe4BLvfw0Tn04jnAdja9ZRlpICTCBorDgk
QefFaMPZoo3dmkjxkmAxGukKM4vAYA0oy3v9Kpr7AlodxnXLOw8A0/QOpPn0Up3G24qCR7Kcg2qO
vlk6+3Z+yKtPnpNFFWmTlLabp4mHSx2TA6oLUQywYzig/N4PAbx6Kwz9wa3i9zmmwuFAoCIS0gR3
46Z3jAM6PsF/sYOME3qCmkPyXvrbJZz1iPtpUoj+WiRHUARVwJBjDugNH2Z6aDl0OAeTgfydZBte
tDlEIcKj07YIWysu8Axhhce4A7ykJ++Mfe1G1XVoL9KBW31Pqy/J03UUYmpYJOi0zPhy3M9o0lle
kguP5iIeRXfnfWYjfFMhtg4aUOSDKeVB0k9gcpguaoVubP3NLSLEmqTq1TTkE+h3IF3WfElemyPU
dILSTXzjG8S37PND2tj5VAg1SR+WYJWfliRftFN3i3JevCO7zXztRkijQoQxrYRragjXaL34Rn3L
BjvZ1UHsvo3ULvDo8VChsotXPbX/SnLt0z/A9PbzgTiiraKjbVwuHbevbR3p7hSGIBDDJQDoiC0t
s8Xb/jiS/qJiWckmRIZ6HBVqfSnrX822s41hC4Nx3g81IoSSPjEGos+4vpttesczfReV4NA47xir
GXaoRsoEQhYLo6KQga0gADT2CNhBjnb9K8VLPDZ6IBswL9ECLjtL0Zm6ZPDrjTvrqqdoSGSYqoUm
CvG1SnNznBMFd6QKcmJKfaVPik3T3E2zfRXHW6NcQ7NAIPN/rYknUmWFpayTsUTIMl8g1oN0SQey
JvCgDMHWC2+1/+jUmDClA2lleV6OANUmh2qfPzV4ESkGuKJyBzoV1ymQoE580LcQGYs//OKUJ4MU
/EWlY9uTCTFlkY6X3cJltQ1mChthxU/u/7Y54diRTX1OUQFfTlbwfoAwYtyHLnXKPYRb+qPkbr34
VrfDyfCEYyeE7m/b5n0ZGAWkcZoJd8p04+K+uq1PTAiHTGxitxUZdlxBvzV97xP0sveAGm3suWVm
zi2UcMDMVS9L7QhslXZpBN2NvGNOsdOw20CSAhXjrTvJj5rcOXvCYZNleWQYZl0GYR/HjhFy6jRy
OX3RIOoBHj08UMqhal0rxWN2Mq71ge6BivUaxXTBXD7aRLJAHxHvLUO65uB+Aarf7iK245O8U0d2
7BLjmJsQcFHqwe1qE/VnfpTz6t3Myh6A0PSqk4o7EKLgvpWBIFYvwQ+BZ4EGkif+No0t2AJqDZPA
Wl8KpQs5Vr2coh3TKvyyJvdjWe6sTMN7JNRtuY32NS+B4rAgAWUoGv4XGifdjTXacgXhxMw0uTEo
1PAQMSCeivofSE7uwzmIPOYsXPEJhBDNS7ygtwxvublwhGpFMrZlZRWgdBy9/mq+0r8t79UCUl4X
C6ZQBdHOhkOeN6mLZ2cWytCwt7CzRsJtjX5tsqfzs/njFPljD9RFmDX6Mc0sm0gZdC+zo/rygxKA
pQWcWCgeVx7Ehbj91XgbDuV+OXAksIlsTOvqEJHoBf8rgL1A3f18PUAfYqkqUorgMTzOuCVIIFE5
P8ZVhzmxsHyDkxe5ZYGKjzKGq0/OLyt5cpukAY/KX6oQGwbRIaVqgMdchBdZDSIH9m2Cm+MIzGvm
Vi2aDydULhX0tYL6agtzujJ1FllyygTk1cQQpy7OxsgASyUS//yZ9o9NeXd+4lZuAvj7BlUhYa1S
IqKLEpmTeloqfJAsRO+VDslbEAnmQTpBNDLfcPUltAqO+JMx5edV6rlUtERGo8ZYpbac3vfNI0NT
bhRtQfDFWbN0jMUCsfGyUEQlQvxICIqVeGrngdxkEcTNmtbw01bv7s9Pnuh1P8xQqN6gV1NBdUEI
7Wh8qqWpKnP0c2dg5Quhrzgq0GNT+9+Yev/rbfp/IPG/+fcktf/z3/j3W1nNTRLFnfDP/7mugDjs
mo+P7vJr9d/Lr/7+oz//4v9cJm9N2ZbfO/Gnfvol/P3f7Ltfu68//QNCUUk33/YfzXz30fZZ98MA
vunyk3/2w//4+PFXHubq41//eCv7olv+WpSUxT9++2j//q9/6HCS/zr98799dvU1x685/bev4k9/
fG27f/1DMrV/yir6cdGZq8jYIiZWZ/z48ZGl/RPJPU0zdFVViCovVYyibLr4X/9Q1H8q2LpLAzfq
NKaxmG9BeIaPZPpPSzE0BXvBhEANsJj/+7V+Wp/P9fqPos9vyqToWgxDcHXNBOWPZRII1INH+5d9
NU7TWA80YX5R4Wq/kOiRyrP655PJ+M3qqRVxQ4lWhA1lkVKmMUuZP0lQ0nOjgHeZHfGNGPFLzuGH
GWrCzQ0MSRZhnGHfkHZKa+YroDINqJ8tjFK28gCVyaf2OvbwotxOOoh7GEZhC23k4HUjRNWFQyMa
VZnpCXj1mti8iQt5Fze1d376ljBwGo9EE8KpofQg70IfCPPVFkxqFQKfxLwIr+WqGb2c3GvG7XmD
W2NavObkmFLGpCiMcDEYa8AIDjbvN0Bovxz24pgWlzkxYSpGbLY6TED9jN0ZzvgYHlT0Cx8LX7qK
LkJQf4K40skvip1+yLxxp10VunN+mL+8a8UvIQTGmTQSrq5Yu9qzguwGdJpHCHuyQ+QlzuzLHkhA
Y28r8f+jZvjLckImY9nagMqKtcuy6/s6qmF1dMCY2WZuM9gSur9x9Zb2EWS63H6fYsTje+LX//ed
CIkOEMypGs4BIr6ohzDUyJAPGDHJL6pkeCQVsc2yBN2vsvF4XwktJgHoh5iKpii/pD9y1QQlQQvi
lNjcyf2xpF/TrVvBSlz5yYQQVzCHcawUHeIKAb6wU6FB9j1l+YW1lYpb3YEnYxE2OXhkzWZWsWR5
b7w2Te72tbzjEBxuJFDOSWq9U6MtMv/VTXhiU9j1UxzRkC6DY7PiFONNpivuef/fsiBscz1tSS4z
jGpGaqpOXrNk9/cMCJs8DJuZFgaGMEzP0nhVG/HWDl526C97yVAME7wXOGHFPpmklE0t0uDPE1B7
PTRgvfkqc8F+69BLk6HKKzvdlc7cHPzQf8W/T0wLlze96Eaucphu6g5S3kR1i2Z4nVNwU56fxfUw
ZRg4YWS0oOribT4vDALd85n5VBpcxsArvOjmlk4ONusRTdnZuwpuMTm7oRimBlji/yftynbktqHs
FwmQKIoSX7XV2tV72+0XwW23JWrft6+fI2eQVKmE0tgTJEAAI7lFiry8y7nn+HFiSQWoD9Nxs/Jb
5kWy3y7z7LfMPqmRJP0A0tHIVQqb7vGWg6/NV/4ZwLpfS8gWXciZsZl/1sM2H6kEY7QqLQ5BTy1k
4ANeKxqtmZl9yVbvIVEP7Qy35mAskg2rTKgdrZZ0lq6bMiVIlEMlSZl3fIcwq3LwOeO6ddVD2PoO
o8lKCLTkp85NzL4OIQD3azlMBNWW0NDWkvZQQFcUJJQO0T2rz6KVK760d+cWZ5+obkXA+hqfiOsf
jeSbk7C2vLKqpUs+jf4h3FWoSuZsM12hoajX4fvIbTvxe4hdHEAPptQqm+ThCw8w9337mC89LOcW
Z743rrkPkWtYjCTZ1LxDEMKcOKVrA3KLR+JsZTMP7Gc1uBV82ImNYpexcFv5/oqLXPxAZyZmR2LM
MKzDInwgL6wtP9JNv3qvcb5vb9ialdkx8IOmMRIPBy8MG1MBKdpQvI/GKmvXgvcxdJVoqNjpVIM6
22XUSDwQtzckjd1YL7cIUbdyIYN2JXvQ8mdRi82YjqAqkSAUTR8zT6yMZlwvElEMxD8MHQA64Jln
p6KNSMHiIgZ/UwTqdR80N3ZSdO1jjYLI2glctoXgkHPUBcg8UIOnyLUSQAzXD+DaQSyv0pc8+lME
OHZRxqMJrCi4vg3KZ58tLUGxJvUFiCglxRwUGpij6NcoWReXgmgXEScBsPHq+mYRE0lcJW5cYWKR
fRbxR2FEm9sH8NrzUVmbZKJQ4CAgpJqtpMpGOYAWXOr6CYo23Ii/6Kx2gIC0NWLc8ZZ9M6j+edvm
0sJQZYNP0rmOwbdZVOjVRgeNUJG6udIgMlSgMPEojMi5beXaF1HQIyPH1HRsIuYFL898kQ0pkIlR
6raZ9q528mtDklctVJ7zUj7dNnXtji5MzSl6pXIQntBibKKWvcVZesy5v0aJurBpFG8fBSGahnnc
eZW3KSmct+ZBGf1N+zraQYzhoOTVsMH5WjnZP8CAUTKTL7eXtmzWwF8c+jZXPMdpD0lzHYozrgJI
ewJmyziObBXIo9tmpmN2GY9SjSoYydGYouIUzo7h2E13lnapS5rgKavRIoVMutZ7xz5/8xhqSP/W
mBbKKgtrujA2i1s8HzLehd+mUBIYpbsUkZ8bk8Bzh0BZ65wvmzKAuMXC4ARnR72p+1gzmj6F4/1g
wyYYd6RdORlrJmbeVY5Eno0hTEAAwlGj5jHR1ENdy+7tTbuij51eDpzAf5cy/Y6zykPR1GVMizF1
MSzuAy5efcvkcCPlgoMoPtzVQn2qifQmCwUyqM3XFevXL9il9dlzjNisCSJtSF2P+HYHRcahEE42
fM/ESY4zV67fWdqaVRlCcePztu2F232x8NnZ7PIuxmuFs6mNP6PWAEZubUZ9wVVpv3N9lMGoQefA
/KrX+tJQZZx+KPSRUdi58tGMvQt+cfv2Whbv2VRV+F9L5PIjNsAMZiOFpSz27nQpd0Ek/elr4qHD
QGbKmpVcb+F10fA6co5SPSdXQ0wNUTIv6Si+WoAxAyZ3rj9GO49ndxXGHM0MSBJCvXTFmSx9sN+t
qInxh1+NcpSskxQRwGratT9AYnaEnOX29j4ufTFNxjch6D3pV6MUBuAVAfNgggLKWUMvQAyK1WP8
PdfXkAdLqwEvpKoyoF0Jgo3LT4bkfQxzVYrcSRIuzMGiZOWuv5/aUmXlFg8QErhbxRotGmVo6Rl4
c7g2DxjBZ5di2AIXy/umcdPY97tkH9rMjo7Ri5bY9QbyOysB9xVsa3IwU1lPgafU6ZWSJE+E5ude
lrmlrf9QiElfUbKNNlA1cMCkzj8xfLRicukrorOA8wmT6tVX1HsWcjUrM1cinW9nobdjlYdBTXl4
qas1/tQFY4hCkPMxwlH+mEem1A90TPmA4xhdjxIKX+EhpcV7QEeHZ224cj4Xah8U/Cfo+UGcAGd0
HmOFUCXRDUnNUAUzMRSzS5wJOR+b457uKjs8qRgbyFZu+8JLpCMyMdCumcodc1bqlhN/GPs8dysi
2w0I2gcaWFEwrlzvKwzQFBIjkZiKAZiyQBvw8kZ4Za76vjdOBwVAOGIGrUUdNNjfKXXke/GS2cWz
sGliQi7sj689lgWoE7gaVGDPZ09BJTctxMDkzNVL3yqyGhJitVXoUCWDdtxtUwubaWC0Q5EZDqah
zDdTgT4Ja0Hx7yYd8G9gfJYQ3TVytPIgLJmBTiJBFI5Pp80DFAlsNkWnl/hmE6YqOKDaYipkrWK6
ZmVyN2exA2+7hvEhKF101z+g2ukQzXBkI14J7BauGLzVf4uZfsaZmYzIrV4WMKPUVqY95h14VqDm
BOK0P/02mBPEm2YYU0atznF9ZR5lqdZ2GMUhra2Vx775qFbZdK9dMIjdUTVD1oyH5mqwbZDKmvUB
kgqi4OmEsBgk8f58GecWyOV2kWBAQA+9FFeCwhAJS9OQukPircECrvuLOL4UmnnEUOD4robOCpGA
sLcTpQvRJke2ZGdyRsauNkewWygOPayiBKew+iKdgEUkzVyGBLICcc5Z2D0MWlcVCQ7ChNaToMfE
IKqe3OXOaCXU4hSks2s116tZfwoC6SmVRgqDnBYO/nI3QZ+rcYzFlu6wn+g+oaqI6gMU4j6Gn4CJ
S3eKpTrpJkVx8QGc7WtV9Sss/m/z6Igj0wC1wlV+GFZSTny/L116B+4mt9oELtpj3wY7sf8Pi73e
4Mkz/WdtdnT8EddQ9TUk1y7/gZl/KwFOBjXm78SecFRrCPUr/zHt7Zm52ff09QiyHFRkbgpfC6BY
JCN4rFeer+s3c2Zl5qVEzkmCoZjpXTEe0wdx6D4ziz14294ibvMACT+xWqpfPDYKbgeGq3VMsc5L
SWOLUBVHJ0N4FzEQYJgQMkZmb8WH1vFMKM9/wZQR/1VPrPpPa3qyC/s6vdPowOsT9dD8kYlFHEsa
D1O3N8ZtMPS22kZ27tV/+pYBeKHCleFC6joKGLNns8uAHFNirXarGiBDdRCQcMsARqqb1Nj9oU+b
QmSKWoWmEp1cxT1l7xfxoPDSnfgl9Xy0B/5DQ3XztpXrWPV3JI6fjfoSQCjzEKQPeBfSELxDrKv2
RYD5VlnLJtmGNrCrAKpczP/QBYZfmyxXzNGTiQ0qaERDICHTDW8tOb96Ky5/zpybxsgROAd90aNY
7WOcV3FZ0qwwry+bgM47BoenOHYWdMkaqBT6UtRu6Wc7I+12Rav/aZ0Yq9BQGOQGKoO6OsehlBi8
g8qDWrraRPbr6U+ZqL6gWOTe/njTabt8HC7NTFHEWZTQgy9bNDIp3dTL7r28vqdKuu8Vzxk739UY
f/r/mZsdfmMA7DfLwxoCklVhSr4KzouqsKMq2w+NDIo0X3z5C4s6rhlK7hrFtbtcoFKkKSalotrt
i9hpvHAfF77LISPH2sEi6d98Nby0mkxQneTzYIhjOjYVOS1dCaKq5fgzg+Rnqw/O7TUteCqEdv9Z
mT047VhLUVvhbHCI8cqQ7xwRpIIWdyVvuoogpyN4Zmb20HQRKxIv6wAP7u+lDsTuUuLkPQCgqr9y
n67rab9NqWB3QWBErzsVgK+mRspKN9y1yK6nsSHigjp2/6eceYgMsKZ/Dc3nM3hTNUWuabhWJWiW
isbUELkq8srrOd3/q1uFI0dQNAB32Dw1AtHQyBDMwkqe7QNRHg0fUrJGex9plaXFYPmnnqupjX37
XCx6YmQuKB0oOrLrOSrIE3Ic4CqUrgxQ9zRYiin1Hdn11j+CIcpKOYZMB22+znN7M+/Bwqxpqgyf
rbNGt3krbf9EwSqZPrON5k6Qa8Pu9zp0aK30qbvPvwnQqq4seRq3uvUTZh4lDEMWNyneOHTqtCB2
PAjTYqoY0sKt9g3zCCCZ7I5D1q5cwYU4nhjnS59FuGpSSQYEP+E4j8aeHzILLH9WY48Yxc/c0JFW
V7p06c8Nzt8cYeS0i7HQkbyx6MTAvjfkK85yaVUcgbtG0f1ChX7uv0rRdj2J4t417upjcUpd6ISC
bgATTANm6svX2NLWkCkL64JJ0IkQVcaLOi8F1ROgISpgspAe/HqwI7U0dbGWpU7HYHZMzq3M733s
i84ou7yG0suH1hITEqr2ALluX/70tHLlUC44TuR4iozhQMgRge8dP+bsUc1VConWwQcRY/BKyodw
BImhziDT/BepAAyhoweYvnqNXAqDMFeMcPpc/p2hSWbQoDzirxKYLFxzmAE8Ct4MMas8u+ZFG0NJ
a0S4A/7kU170m7A2ZAh9Fu/x4Fl13tjq0G37fPxQmoQ7I+VbL+ufV276glO9+BWzm+77FHPzwJK7
8a57o5Yk3Pw5OhSv7QGVcwmEeaMl2+yj1E6YGkoj8y8SafAsEPAi4WFXkZzMfkA69hyaJgglJo4p
akFs/cPApQ9PPggv8mKVG3ByIfMzi7dQQ3FSR67w+7KeHSMeJDRV+BQsgT5Bk1BPD3Rblr/E+Xc5
hRCsvsaJtJT0YYX/WZzu6plFWfKjRiOwWCKXZcrG21eoFKilFf5qBlfb833mdlttLWK/mrnGq3xh
d3bAwBUmGMCRyNdBMut+xHa0KR0QEa/PDS88F5wix+MctZDrcim6gzwTDLmKlI2AuvXfB9ZGGzUj
wqoBqzdTX2hAf8TDYztyAd30tVBnyd0hMgSjLrgu0DKZbXEDxqFuDBFwJy3fMtSkJSpcqhVrEdWS
wzu3M9tS1kvE8HVQjIIqB/SZ/hb6ULoLSa8HgfqLeOi/gyNlE/8xJQlFMRr/oKtG0L24mhOR/TjS
+qpugZ9vHEyfb1tJeVnxBNd7iK0jGK/BaAO6QXP/2ntd3noZygSg7LCrUyzbZQNmMt+JP3BDgNa0
ZOKo/qrm66JdDXBajHWhgzevpJWsqtQhYplbZG8j5A3UzDfbNTzywhuswsNMwAaUujG+MctYetb4
Croxk8y0pT5PLN1g0MBw7XcZ7P9ubZHt3wQXqgZYKLJ3BMfGVT+mVUtfTgcdhZf4Swbf2emSNWYr
Fenr7ZtarahHgKxGgebbLJ+AYjighblSuzkkuoFv3FaR+FUJunL0r5NzoHiA5gVICO0CnJRLJwba
ZVWE2dDgZiXfh6o6KNCn+uMX/tLG9BvOHKVAWaUFx2HjKglpLLRmMHAa6MIqtOEp55+3z/vagqZ9
PTMm955EgiZqXB6g1Ff4/XtbQoLqtpEFH3y5pJnD8BqpErkvCvjg8KHbtFvoQL1Nk34A16zs3tKC
pmiCq2BEk69OG6riZWVoRes2OQSDgKWR4o+V1VyHLP8ELP9r4ire0+OI+gNMTFKG+jZ9BgJObID1
dFE3zV32dNve0opQ00Onj0A7EVW9y09UdrwFgLRs3RAsRswYjvIQu7dNXI98GFP5AmVDDm1GBMyz
8GMIZFY2GHx2gyPdV6mtVo7UgPZCgeKUB650w6KN1VFLeQWQ9mHtmy1dXhRl0XzBzBjAkzOvZGRh
ldcGVkj63DKGYJuLeusp3sqHW9jIKRQgOBy6zOV55hxB8QxIp7Bz0fTEDK2ntKYa8cS5vZdrVmbJ
Wx1JGabHq9aVQ46hViOWzDSVd7eNLOzYxVJmZ4LzVtIwqAdGixacbXF7JE33cyySzR+bmQb/QPSP
FGqqO10evVRCIR/0uKC2yqMN1aFv0BgbkHqaf2FmajMbwJJO1YVLM0UHBZomy3o36qoDZq4ys2DU
9YGC+htDgKtOw0WqgnHdS0M0bglIhXPkg0FnVVkMcfPi6HNp1eFN78BleI0+L8YqEQkCSHil4Vqw
GvIlEcL54lf8UzHjZ++lsqMXz0yd0hoOwUppcOHMAVyBfiyyQqQP82ddmWozgPbJbhGpgGpHD51U
rnUXF44c3lWgmyeY7DWAVR+jxEP1UXaZn2ziOHayXjslMl/x34tmplId/ABChnlNtVTTvKkCX3Zb
fkfzj4z9oPLKI34dvgL7NcXo6JGiHzIPtQLPCwqgRFrXqFQA+Qo7wZxxRltbTx+K1R72bwTI7CwY
GnwranUYsrmC+KAmSFsfaDCXxj5Y3oEBHnah32I8RW5+ekA5vLfFAP6Hpo9OrUgVq1DE0NpSMNaB
nbV4aEzOeXPwO0ndirECK6+Ua2bGWnaC1si455miuG1Y1Y5SJuEp0yvIsoda+M3ohybGXAAUsuO8
6T5JJjiE/SCBcF82AZjv5Ty1mVAMs1ZCDBIqdE3YcnrYb6199vBDdLvruB6MbuQTzPRhwmQfKp5q
ZQFN3HKsgpWHbOEiGDijSA7Q27iGi2WJD7xbhDCw0fhHHHo/M7Gm8btQmERicGaDXDoRXemonyhQ
3ZgyhNGuMI8ZB2b/wXWz6B5VjJiA1X90fKve1K9FbaITzcMNMCyr8quLu3v2SyYvdBa8odYseb6P
1Wqx9xal/L5goR2l9ddSI0+3XfTSnTlf9LTxZ6aKJlGCKMDtT7juFCHU6GtkC/VXD6mfxtOVd2fy
w1fH5mxhs3eHDDyUPXVEginx3mx8MA/Fyg8mDzuRVy8RrXYY/nfTvl3Bl+u/RyRuWZ4d2MrTtCqk
cD8eq3xHFa0lq8MnfsWvrgxcTRoUJ+M1hzZF+doTddtDZskEacZH13jfRS/v0qH3MNrRJJZayi9G
2/p2rfeeiUH7DfgjX6NKjxwRJAdNTnRMooQxYFURhht0+TPtoaRp5Me8kR/SkPkQXYndVuQu6Mj2
HQ9+SVCitbhE3vusO+qtiPEp0KRPpMex71/E0N1XQ/4V5/+r4oFr2BN9aJU5nE7SIWNtjC2Py8rs
RuWtGMO3MjbeO1paRuDtPTLeE5SEbJYZ75mgsuVnnWc2KvIQPxCIYXx2SD12H5C22o1EBg6hjcZ7
o6mQnuihYjFeElsLgs1Qd4Bott0RQGbZlknYOkEbWEaE9ndBQmYHCZkUFvNXPNJoWSgy8MRNsB+F
+kCz5M4g4sCBe7AgfopavzbqVpErvdmR5leuGtDPQKxgo2EcH8rCyM2xCuEhQZ7DlA7DyYrxsyDN
PRGY1hZeYSFjPKUktcpaH8xS9Y5GmJ6SgAqLJboDQLc7yrodh5KTaORXqfgnLyDmyLS9R9sjY62t
THWbukp+idH4kOX2Z41Iy4yKEkPJWmjlIA1thP9TjZkVVHp8itKMmlIkPzOMXZR1ua+ZYiahvCkV
fc+GNAarIfL8oHxClu6mmJdUY1BHgt9d0/Kd1z4HRgYGm19jWt916ido/H7wnD9C5tO3mo6avoym
S6G9gy1uL5ERE0XRgxHojpzFkYsHAhyl3knyWivKC/BBR8O2MWTY4DslD99GZdy0YfxR1+OGKJ8+
iY9tcEQvcwNmJJsw2QGEE1xK/IhuJqhngaH0ZLEZ4sAtK/kHMnArGR46zIKhHrNXe9WRsZcYCrVJ
yE0AqWyaQkhV9K+xlx3V2N+XY+jmOVYIxnCinrwG9OTaN4AOrbh8DirQpKvKJwpK+ybTAPCNc/A5
jaAQlPQd6TQLbNMWOntW4Wl3WmM4PorEfV8cMdlneSFuzqCYwos/ypz/YEW/B/ThcVR+DGxwAyOp
UFg+Npr03hrGSyYHFvHB7dyqX5ApQM/cw3WOLIWUpk9PUakeeMCcKHxFtGPHg7FJEtR+Ua3UePw9
5KPTqCq44werTsAFGucvRYs/6z4HXu+QFFpZOthloLyzJvvsfXmwqpE+Jn29lXL2RfZxpgmK2XWG
NrjhDFV8l6PAnbETSr9OQPSnquCQ9EiqylQ6zMoqUbCjWRThkyNaSbK7Uc8Dq+gZNphKe8OD1sco
TnBYewI+rFAd74xe/wpODgAiOnUfK7zBgUINOw9yuo1y44hif2pJYdc6gMJBfzAxnqIsG6yoJi+d
UBwejbnJs05gQzTPSvzgO60hsUDoMwmq2O25dx+TPrLKgD1AiaEypV6uwHOD2MmoNmqOCJ4CKCrF
VWWFRvwYA4ZvjXQ8tKx+6mIViHR+KqvgrRmyYZ8rimfq0XgUlXEIdWDVMatZ2iUV0QbQQPAeCk02
IZg6TRMzM5WNJ72U5E0dkqeM1N+VGJWrQB8xKIHsuJN8zy46lJoMSTIV8MNYqiBfwzI+AgvQWkrX
HIsajjXtfeA3FPpLGmSAf/J8F0uQiJON0UyDMQbpgfQ1bulTI9IvwNraZSa+Kko2HOnQ37es+KxV
flR80phSoL9TkhSmXhuJyfQeSmZcjI6HvsamHDXDUos6cTuFvKH7BBYwJXJQlxpNUBU9SXpzR5Pq
UTYqC/Ck71KiCTOE6JWJjhJ1UqkAQ8igvyZG/rWUCyBGMYPU1vQUxvrXoVWjbSSruUlichSdJ8yA
64mj9uITWadVZvivW+6dQm18MZTuRefh0Sf5nce1DCl9tdGz4QsJx88KAycbMTSNpenpF0ntCksv
8qNAs84cM/YLc3c+3K/3mQeQrQyHH/ikaKRVzatoql3XiE+msB+BUk4eD8tLG9Aogw1j9BUnr/2H
XuIhZEdCqF/2404a4w+WRrs80qB2qoMpSxFHpg737YjHSbS6W1VFBIxkbMl6+CSPYKBALwg3tAnB
U95/6J4fgB7cANlcLZ6NXjZsQ0U3Nm+0ELGx/8gGhpYtQ0MxDrnTdQEkTaOu3jA6+K5OsvA1ShVg
B+OxhV/msl0o4GjiIpPMgWVf2yRkb7UcHJJYNdyI43mBmMMJheG3Ok5/DLEuuayMU1NhzQsEMqst
tOQeC1XcJYgP4C3hYHMwzMmSDpcSA2kmRlfx27vcUB8Hld1VqkDXelRsPyi0LRvix0BSof+kt4jW
S7pHmO4CrFqYQWgcwCqFHqnsWXgX3ySsnLfDG8/bOyaKn9C0c2M4tbwF/x2YXs2wLb/mg+xWPP3a
gVQLrDr3wxjaPoEGQVJ5z4VfeSbUgTFj21nIIx7bqtwwXTw1EfMcva7t1sPPiP2KYdO0zgx7oHuT
rHjlWlPilQc6WtGDBgMYrDeLhP0UnNyzgPSWzH2rTVs3ZpEJPK8TyNKzUtEDiUJmgVAYU/hR/NaP
OnSCvT0rvQfB6r1S3JEYwUIjtiNVngfRHUXxqWkfcHzWoI+Jk/lMmMhKn2pNteLh5Je4g6qaWwBK
bWR/UM1BZqFJh85N4H7krHsey/ChhMxHphOLRdwey2DTNQjTdQNaWD3HGWvwlRp+VIUOrKpWb4uW
PYINaw9pgb1Ec88SFGWvIVMMy1N8yACoG67GptCgUlcL16Mvg5B3A9XsckCEgourJVC5HP0vLPCF
CeF2qKO1X2Jfu+N6Z6Fk6fZZD1EmcHEnhdNDAuNJ6roHjySB1ZXCs9JBbFvKdyLUY1MP66OE18MU
4H2FB97J8LPWKIYXQpV7DbpLQvRfmwbRRJWzyiyzPLIHgjlfrW83Y69siig64sVGEKkelXoo9q2U
HjHbaDMOtrqA3klaWTtdwhw4djuTvpQDqG1HTHu1YGaoRxPeCINShg0UtllVhivUetuy6hjQ6q6P
5cewehPNGyUfXvLO/WpPG24rCTu2Nds08DOyVO2IR08jHuqxbnbM+Mg88g01QMgcxJKtSdKkjgI2
wDI/Bnx413t6KOT2vtX5Vo7KkzcemBccpKHap3WxhWoSSPAztL3zN7nAHZZd3wf/b0Oxo1MSa/RH
rgWDSYHipxEamywpP4ai/IjSluPZBBN7iue21GOHVsonLuppyLWDEgirCoufGJ0G0XvDf2k8eCvD
dk+jbBtkrZsb3V7NvcPQDoe6kiyPoB1epJ8htK/hIOGaCjZkJopyNeCJMqTDNWjWDl18EmVIgRKR
LFZGd11X3amjvNUKKHbm9aPkpW8tngKnNar7oUhxTPPswBPjE4wP6Iv24j7IOqvWU8kEku3L7Yxu
KXlERQLjyJQBU0ZnaWzvlXLPSx3gtVL5ScbcSbXBCaCFUybqj9umFtpOiOLliRpPY1MWOcseQ0XR
myRAytYjaYudb7JT/W4CcCiZ6on9GzvtrvEYXS/w0ugsieyD0iBD3g+uOvTjl4QYr4GW3I/ldKqM
NfWKhbIVsF9UBckL+pNQwb3Mj0sBsYg6VtF/4upByoo3qfYdX1bWsCbL1SSuoxyL7ga697NVVZj/
8/wiad2BcwcCCdTnuyLNTan44sXpNumS51Zt9kTtTClF9kfvvbgCGF+zk1A/dGRAPKih27/thvso
eu26n/Anblp+hjJ0iuTaUTOGFifCbWRFXlnjZoCkRmHwnByzyWsFosWCzdlyZvl2VjVEkmRau34u
cGPuJoTOyuG7hjqgXnNmYvZpeAx4SdLh09C7EkTlCC4DG2WxCcJm7NTHGsJhjZXo2/gUgrazO8h/
UTm9+AGzjkDeyb2qJXgY2XgPITs1fxillfLM70r8Vd3ibJGzyvZI9JxHDMdCJECnCDqJZ5b9Ltdf
mQJ0Rf2cYvw/bqJDGWmWkRJ7SH1z1L6Dr2In4o2kpHYL8KoOwv+6jkwlrzcS050kljctVU+17K/8
4pUPP2+ijVWSYhwHUPUwaPYNkmOa6itVpDUTs7ZCLXmUCJnU7pgOYN9otqyKdrcP19K1ZxPYAzRO
nODuX177rteqlEJnE0mmZyeVYQoML7Tt+19YOXPVs4VEHsoiWp7LuH+DZBWjUu9IxVXH6MDM9qem
Lp3m7D6ObYmA1sORiXWBdKB+q33xxDCEu2JnYYzm0tDsVtZhq1UN19HlBr9+FPbHNos2IfhFq/io
CeE0mdipAXkc6V73Me0O2v/bK139BbNr2adIurVEDC5EWZ1AtRPH201AL8xRdj+jv3yOgOkHOIHr
V/BHL6RKJ1X+6I4NUKz1uM2l4MHrx01I0tfbS7s++NPe/meKXJ5KBSV2DQWcBpUtQMnkYxhGK5/v
+txrCtFBtAA4iYKG2szdeMbAZUnC1UrFa5R/b4z7AVnCn68CkEDM/qFZM/UfL1fRxxmgchKeBqrF
UNLLLYx4OLdNXD8N0zL+MzE77SINeh9pae0ORS+cQECSAw0LM23TeyUthNWCAdekRbiGbb5GigFE
AqYehN7oUmAQ43JpHALhQyk1CgBU5bEpcM8cgtSP2KoNvSWL3I+/kGpoGEAfTdZAvyDHrNefd92n
HwGsxG+mk6spkCCJglivss6VkwOJN6iGnIq6X6moLxyUCyOzHQ6MYaCSJrVu7+HNbfLhuxxB/8EY
1bc//pQXhub+JAY9txJnijtysm1iPTdL/Euksn2hJg+ljsHLWrFv25x+/OWje7mDMw/iJTzJgoYD
t9C+8vrRz2TbaACeRLn4tqGlXUTIh+kFwJhRGJqdl67ktKsDhmcmyTOzTKP9ILVQypS759uGFlD+
gISCyoH+HtW/6o0WUtOwFKhp11A7p6TE9KXgwMLXjqJZwU6d9waNHhsNe3RlVMuoITQbvtz+DUu7
asg4j7iXgLvMQ2nC/UaQuMaUht/afpJizqu05A5Jcqz8xb6em5p9QDJohWTUNXFzPHCModoINSUf
Wni3V7T0+TD1RzQAXMAWwKY/P2ueSSyM0rjAJfAM2fG8HzV7j4I1UfPFbTszMv35mREjDYpemmog
eQiX8hSp+nOWFG6NOt/t1Sxlc5hPgN4JGOhApzI/jQIqClBlUjs8nIrrH2I3oJgxnqQCiSkAB7WV
9z+PgICiADoE/ODT2OH8TPhd2ctKiwzF86tDUnffpCDc9oStEbhNXmJ+o8/tzA6E3qSlAb9M3AFC
AlXRueijOTTQzWSUbJb/KaMQ0NAT3RNSRiBar3K5Oh4VOqhK51aa9FkG0T3h0YGipmHd/mKLq8KF
ZiDzBvhzPnnRl2DDiSY/VZWqqZQ5Ko13iW4ATP84ZCtrWj4dZ8bI5TmUJOjPKTo8SP0jeQN/llXd
idfwCzUHV4KGC/lYw84vNOSnbfxvebMg3EvTBl5YJRNVcxNYrQ06Wju+z131GLvZK0Vp0GSmD74/
q9olbk7NErQqa/oTv3fx6uyc/YwpKju7gHycyssqgQq1TQenPcooyj2AG+fZ36PXaFYv4gHScUdj
Gz3jn/fAWSOTWfQAZz9g5maAyAZ+Ogg6N673Uz1MSw4KcrkiWnuOls4ToIKYPJcxOXDFMxDxqMQ7
p2FW25gALTTaAP/rGrnXmVBQPOmxsmZxyYNiBgVj2xhAu86zMGLD+0HR4ajpZ8Xx91bEKxiqNROz
z9ejSlQi0gQ6EI1JPhxT6YgW/cpLsPSJMGgCcq8J7AiGk8szEldp0sttjzNSaKGTFOKeZtwtqZGa
Iicft6/99IvnBxJxszINXSBwmIOVQf1X0kn6xq1SdOmAEpFWooXFLTM4SBAAELwm6wY7Y1plSLIx
8PjYiR8RZMog7rXivFaMXBUK0pAArIBrVXWjmSujVZZvUv79b7bq35XMBRbRAc1Dn2CrOladaBmd
oJ/9dtvEfB0M5LCg5oAPBoIcT9jsaeF1VrQpQhi3SogZ16ecpGafv942cgXknVuZRYqqF8sY9FOZ
Gx+zE4RwpC/FJtk075gedNpvBlRzycG/h3jmylea/r/nZ21ml0wZz5nza5NcH0kPuzWYng3qQzgG
Ko6SbHWRALvvnZweB0ad26slc0f02yrmNEBZAXUSQC0vrZZ+x5SIdoqrYUZj9z+kXdmOG7mS/aIE
cl9ec5VUqlLtVa6XhNfc9z2/fg7Ld9opiiPe9gANuAEDDpEZDAYjTpwzvI7HZJeDbqm+jQP5gFKW
q/glZjfkyc6rQ3Zs9sPTsC9Biw59xzLgcoPQJ+737zHBJ49nHUB/1E20oFMxNtkA9NCH1ms2USkU
vNbrs53Z3IKVfXFBL+HzJvWYe4+D/r9WqciVq0qddAKKUGg477vgv55vIr/+4htv7FC7LfTaYpkr
dptopakOJoAnkJGo9uRGTguMgr9+uf59GdspE64kSBFAAeuC/EHBLAekcyfRT+Vfed3bvcFBgl6Q
guCDbS3QfA5FVVXRMBk4Lntsnd0F/Q3qTTtMpjo9hsQqOAkRwO5feP2Ci+rTp2Ww1yDxwwP8ghFk
ksIRpLeagY8W7aCW8RAD5vCKjpYj2vmLyEsBL0YwftsDABW4V2DfaYz1qlVdrJWigZLDSD6eGz+F
u99anQqnvEH8gPITXDd/TFEZIORkwAhvRIZvycAIRk/FoNkLjw2BcfTPjFBHTcoTiBMiM/eVQoLE
WF3diuoQ5BrEwUf9cYo6jqvQNze9f9QhG1FtK7rW0v1Va7/12UQwKUABFYE19BztEcZ5Plsadc7E
uUmTOcf+qaDgLL8PxRH0xM8FZCoizfwuoovvzC2v2nZB9kYWiFlpeKKugDePLukZa71Myrrq/qK7
o1vcgXCtewFhehRUgHXhcQeY3opszyt//ttO3adpzBijiA7sOgiLz8P4nCONRAxTgFoo3kF6Fyhr
s5vb2EuUkZMTsT4jzpupYwgElRRaB6wcomQe50LxrT729HG6B8oaUKe5QK1tmnndOp41ymlatZ5G
pZR03xhCZMv5UgAf6iZRGDtLtHbe9XB5MWL7uY+bxVGOUxc4+ZnaS374YpxIiCbkVOI+f4uO5avk
ofP8Q+fU95hxbLuhZAs2F385qTIAWbj4SVyRHWC+QM0Q+kZQgoQrDq6vkHUhbI1R6XNvZstaRTBW
Nd/T5XVGDey6gU92HTp2YXoWLNaIy5hFoSwMkWWVzYhT0Hj1ft4rOyJCilfkTyLZsfi6H3v5i3ZI
bzLf2F+3zQqbYFMjb1nMQV1wHpahpEShZcK0MWEuU2xNpxwNA8SSxcTzFBKCL5a5sUUlo8DPD3O8
AEARqtrPIRFvEK5Fp7dqt9eaA+C6sl2qdQTK9QRV2xwxIOsEG0WYgfNFmffSdtUkGG78x1zmLu1j
lMIjzVf8AbCAAoa81UN/sg64qu7ME/ln4TqVp0ZJhl0GFbqfv6vt42rZkh87uW952kczvi2+FZAL
GFwivHXyDFMxDrGoD7Mc6b+KyffUTdBpTnai6f2m9sDwe+QmDRjkmvpgca4u5qnZrJm6j9EOkgDB
gmll/TkVlV1ovGftBcfOZ+TZmKBuY8zKVqGlI/J0XvIIKs2A5BbmTcRlKmFfUxtLVEjV8qLHhAdS
bCS7sgugqVE441PjxK7qQoJT2oMBrEW/5L+ggyGf6Mqhocu4JtSOhCKHaeNUQwy5ClRXfW+J1KfL
KyZxYoFORdV4rct5VjIU/EXBzgD80sGytrYCJ9yRaHZtRVS0M7tREude1/0yfpmI0rja2oKhBHmT
2O3EiW/Mq0IWMVwJWDspgVBHIF1wJa/AIfjxfnTre6C2PX0/OqvT3fcB78CxztvWGOX0CrryfT1H
CvQWQjtX7ps+d5N2wthUx1sXzxTl/FHVQpNChF9MB3Lp4lyP2k61gHGyPCIWb4ZB1uxUPagDHhmm
zLNNHQfdsiIxTlQdnBrC9/BBzeweM0mKmz1A//kk4DcIj5mT7LP79lC/mOCkOqQ7aBXd/xeiv6xL
ZbvlVPqhplYZ99BzhHKCUdnLSxMIjriP72R/nW1hzyOVVnj2qEPSZIJREy5LvEdFR3YUF2BExPLw
y2iPeOCkYKiCQF8AwhZQDRnQ9CZNCtUv/LKxq7fWyZ6siRCU8vyB8U5Gve2Pn1OnKo4BS1bBN4lg
CGABuFxCV3msvfQRDMoetG3frucNzLRva4+6zPNwAGXn2Bi+FrmAF7gSIUQtgi71MIZyC3gT0OR2
hOlGh2OYdbGA+hGsLlDwxX/UQiczBK9kShzfEZ1lBTn0vBuxx9Vooxfkyjf8ICwzN3djk1ps02R4
wFgIIsrJbO13IXY1jClB0dpAILEVYNVejYckSIF2dgwH82oE1IUPnvFSRd7iqcSlGgl3o5oqPgiE
UWPHqx0R5voGk3+CDs+b/aWTFR0gi7QPO9GH7MlxUqsfg6jsqr4OhkbeT9GKlKFe7/XO5K2NbOI1
w1SkFoSimoQcHlwDKzioTxB+datBtcNKRXlc89Sc60uc76pT8ToyhlgdMGXoK5joAY96e8Iso9bZ
SD/RhHZaJ0KZnLO/zOQT9OIqqiKmroM4B/uwST6bLkHnbSkMf66FN+DP8DhrTNGW1TsQadsoZOxU
7bD0nVtEH9c/LStuby1TsUtuw7Zom9Lwl9U8DNNb26XA3De4db9cN8TKJLaGqDPalhiFTsEZ61dt
ajdh/GT2+z5WOSUf5nJQ01bwPkEooAufeZGow1Tkhi8Pj0S1ZG/Oli0IP66vhXXklI0V8vebzzWI
GO8dIR7j5xWy9CJyItm7boG5WxsLlEOUK2Yg5QjrCPU+CNXHsgGo3ny4boSZCG3XQX38aMrVtM5g
hUwQRzdTANkp27oVAuAcdtxKI29NlAeYkdWveQlX6zwoxhDqRD9pbP2elDhXT94lp060eXUBZpwG
hgP8wAjWyPioEDL3ozDnUvW73ig7stceNV/aWZ51Q8gbiaqG7Lc2SKzv4pv60AaWuwScfWbFlO1v
oGKKqkajGTUCeXMhTIMk/CY8jg6Knn4Jjfk8s4fddYusgL01SH7QxkGtujJXQcai0311N6ASP/j1
HT+3ZZ4DdLxVUNygMk4/RDKQ9tRyhQu/NpI31ZqfjSnjwqbJB6LvAPDcSJ9URypu9/O11MmEMYoI
BeMSFF8YOnQwtXlT7HW/DnguyvJQMF8ppAIJzRyafWYuR3MSG4ThdlocKwaNfDM6+cSTq7kAN5FX
6tYOlTushTjLoYaTkL3G9xg32oFlxl8Pq4MUMgAl8f66N7CWhfYCdLcJVOYC8WnOcwGcWyj5rXIc
loNmvuWTaF+3wQq8WxuUi1utWlVdV2Okqi0tqBdgXmuKXWGV36sI08fXjZFIQbvE1hjl3lmOIXVD
xILWVvYk8XVOa1dTM7fvq6DRJOe6Nd72UdF+AWdfi5k8w8cOY2RyV8pCkHAhYKxUZ7smys2hB5XO
qYA1xaF+SIz0rVgx3S+pnpIrx3ZqPxLRfL2+MGb8x+ANYaKHZO4FLWlZTgsOVoT4h0aahHzdwDg5
ICKABQTRSeG4IbNkooMVBkOYqOuDWOX8JGMQGpxvlWr443frGB/NAPHJDfdWZ0NXBVMXeCAQfCmv
hsF8m34SvyngC1Yv3vsJOmuYKUCLK94Pv8yD6q03A666KQAvUown0b3mDa7ojsFyg4ndfe7VQflQ
3+54aQOzqLv9IdQhqRqprCMM3/tyQABrGk7+dLvuwvtyJ/qiW53Kn72DwW2nDHibzzifuP3Q3yMd
YbAJUpevbpSDLoCv2ZeEqv5IW0wbY14svZOVXHYNEMNwDg3jajizR4U4BeACTA0laPQ3WW6narLL
4oJX8ydFUioOwAjmj0hflijanDtUNzWthpFe1Z/G4l3XBQzcQfIoXRwzjPdCWGAqElN/ZX3XaRyQ
DuOCBWW9DAgsMk0Q4FJZhZwkmQDBI9OPe9ETp86VxIYwaRQQwU1jJ1UxCaXLa+GUKLpwTi1z1cDq
gfwP2FQE9fNVp72oCFOSK7jcgQl0pF17s/iqnx54WcRlSDIwUgI1TVzvuDboRRrlVJsjkMu+kOfH
LFK8sJ53Uji7EIm0tXj0tGR9ur64S7c5N0mdkLWfOnmMZN1XMujuacc5er5u4AIdpyOV2C6K8hkk
gzNgRLBgPeX30rFHGfpuCuY3wiMO+oig/YqR8uQ+3Q33KI3vTM/aXf8FjMce+QUWEO8q3noXzJ5j
VaLxmWg6sm750O9JFhrdaoHuyzd/UQI6s0ULleapqCVFh9WqQXWnOtUBBeqTvC9f2zsUgT6MH9fX
dnlVnpujjkU5WJ1WCDCX5CroXGK7UkAGgEHU62YY6CLYIZh3TUVqeAFf65vKKDKhQaPWS3S7eJyC
5jb5if5iYpd3yKqD7DTtDLc48aq5l5kHMYynpQTEGu4yKqwtXZGMYoNG6orx7QEjbnFdg+rkOFun
UuUQ7DPPwsYWiUGbJH5UCYcU8m7wcMSBlQsJpt+5AzSXgexsQZ8NlY2RTAZXhxkB0JzWz2p0mjMw
rShBKA43gjF5Vp47Uha5nM93eRmdG6XcBDpUkAWD5giKxaO7eJ2z7rIgPhF+6+FYehFmnjBOzYub
zHD2Zz8/s6HNUhu8BGMphlX9Vg2E7/KrdoPR2KA6xiB/79zJHZ7zXRsILg+OxUhAztdLxRwjnqAR
DK178vLdS5FrneSHENAwzTYffreqQ1dM7fTbGiySq9wWe/E71AxcYT/s/n3rmvwWYNWgY22CpJb6
Ldok58DN47eYoFcFlxMCOQd5zQwCGwvErzf73PYiJn0XUF+smHwv1so2hq+gEOLEALYP/VkHlUy2
C0Clab3K/ri04Ikp9wIIcENrtUUz4ZjiLYj8lM2CckEYJWUUgOsGZN0a7kCmYncjF/hC7rbzbAZf
BlqR5KHLIE+E4JVV1WGJyUPUR4CZ+I8qFF4BUFrgMTUy6iLEGqiDwR6rEz2q80Up7QpiShMI4BIj
J1rbuaGmgmJ6deUVIJs2dIx48TPJeBwTKbHFfNybYPyLwb3aGel7Ky12P/THQYqdcupsE3IUy9Lv
B0j9gUEHhLcyJxpe4Pk/L+4/P5iOVFO35G2TVLhbXus95kogKjfvgMXzMCep+60juDw8I/um3pik
4pQILELRtIgYamAexNsUaLwBD4ThiU9OzQz2G1PEOTY+ZuYTxuBAH+IL+ghOjtoVeSLsjNfe2Ren
a6NoisldO8JEGIE2471awPSSH8ND3r1poLbqEk9R7tT8I5q+c+I9iSmXnv2Pr31+2s3i4jKKigZ6
b3j3kIJ65RBhUuMBzSDU00tHfuTYY97Sm82kYkOfj//Jevr39Lm40/x1n/sgEN6hzXuInqvn+KY6
dd9Enl1moNjYpQJFJkWp1TRIf+b3+B7DtX7qt3jjWXhST2iR2OmDxe0+MteK2U1wgWt42dF7m8mL
GubEcUqpdED876njXVjrdl/dNf92NAFHEGNw8qeoLdhx6ca5NqWNEhZ4vxoYYjdq05sG01lNDkxE
ZpyFMzPUWRAxEK0KMd7rxlMDFivFMcKTmB8s0PMF/U4L0MBEdw/cUIBz/ug9bbHBy2NkO6KmhP4M
Nw4wtvjs91BXZjlrQpvlJorx4QJxXaN7XMTIscbBM2PpNhVy3gZcvvDO95m6QeWyTQaohJk+0QFp
PAADib4j2PJHG1APjIYTnUACLVFvFsQiXjOfFWoJhS/KNBhmQkeKOj9WZfZdlcGn0mN/nD6st8ox
DNt4ASGZvlu9zMXjbOaRLzMu9DOj1OFphk5SahVpQ20Vthr+aqEoZd5VPbegzIhGZ4bI595EI6ME
nFuucUrHd/J+Tg6kBTE7+Z3qo0Pr8ASkGG1xA/aAQwZTNg4QXaUQMckd6uSxgkKI8l14x4PBUyxX
f+4XO7+b9uJN/mI9L7x8gnWKtmYpJxKVSJwizIH5EFvIQdgWFa+alPbP12Mt6z19tjrKVxSrysFv
hztycuRDhKwAR/FdcZHRk87Kfn5unMizHOPDaklXfIhtPkqJu8WU7whhlwDcjbWCTRuS1262G35G
H/oe4+z+8tycitNf3dhnC6fcaNTapOqhs+IrVnErC/N3oBK/Xt9cVuDZfkLqtRmlqWXkRSn56WSA
IW5cj30Gfq8urp7FLLxJJb1zrltkH8I/vkplhZKMY1/p8FVFEBy5W5whPY3qcwgiveuGON6pkhC4
OYRKJg/CVOAZkq0F5ikGqLv2f7UWookIygC8+6jsLRUxiVxk5P1sLYemDe8sK78pwbOvRfrL9dUw
npYYDAElOcbpcEnSPSpIrzeY2m4VnxAoznXqNHloz9mpGrSdCSKH1vi3o9zkKt5apDxer/VcSlMs
bi470JfeqLgCa/Xp+rIYjapzK5SPm31UWlMFFDIB1pBp1hoaDHgtG4Hpjz/R4+F8Mq5ByuOnRcSh
QgLiW7tyL3s1usSFA5zHu/gpa8yDbjEStrNdpNx9HGZhxJA/7hyMDA4JKBoS21Q5zsE0gu8F3gTM
ql5A/YVFNaZWh3PU4ansnmbhfrE4UZgdADc2qGA/rcLQaPKCuVTQv1X2eNLeYrd+mw/pV8kRDtE7
aplv3Dxbuczr0fX9szKy8s0hFtQQo/5AsH/2j8BA7kQz+kejk9xDrQhNDO3HdX9kFKvO7FFOXyug
NitJrktmlSBFvVMCYBUCbtWUJJjUe+XMDuX2c5Wbg7nCLTR79du97kSH6JawqZde9sQbG2e9y86s
UT5vYGZuKYDiwiGbgZmU7BR8YKrb7MeA3wdixl0dCm8mcIEGxj/PP1ljWFVRph0qp2CybUTTqZOU
E9qZd8jGBJW+L7g6wixGfVuFdNQ67KGk2i7A0teP172BVcJANwvYDh0Rl2jRnq9lTNK06hOghpeD
5CdgLdRAb+wud91H4mW3oOJFJ/M9+mKaNvhjJRVPIgcovBFwi6f0g1teZB4GqF9A8R6cqBgSP/81
aZ6oeSgCq4bL5it6jEiAQCL9vGAosUZxgtfVZB95UyJIJ0yiXwhU6DNody0B5SIxyPfZ3fRKRl5M
t3OjZ0LQ60EgxxX861vO9B4T0mcYttehXk7FyymTlVoZMbW06o/jkoLynLss5hkH4YpB5oNxaVNn
b+qTAh8WZR6CSRK99F57QkrZYwIGOquP8WP4NB2Lo+SlmH/hXT+fEkYXB39jnDqKZT1hiI8gh3u3
xCAmREVwGk/pPclnDS/5GaNkEYxecw/rQO9IXvgm79rGVpzUA7DVbQNeD45VgwISBe96ODh2hR6e
x7CymsWk45C9Yq74ab4h4GFU23p4FU/hiXVyoa6DAWZYRGmV+rwJlJBVY8B1D+rw22z5GjcoXOTC
Tshfr/sRK1/CsRVRKwErAKamz8+KbBWC0KoI5CGYsXXjrUk0L9K+xVHkTRPeEJPMSyyYS5Mx3QLe
Fl2/aBVPqmAq4AmTME9F3KpEw9aOT/2uc4FIBAwrd4qnhNsuYsyjoCwDuh1NBVn9JWEShIsG6Ehh
crgYvjXteJBBI1SF+3W+W0IBegWdm6Qgx+5UTgxmXioQrkE9GWpJl9oy0SAVo1qNoOrre7xx0xD6
H5m0W8XkXlJCp0nLb+Cpeozi7rGYEwyqxCijTGUxBde/NCtioIOMOTZ0Oy9JlCYtz80onUW/BGO0
pBwsK3avW2ClV4TOCINqGFjDMTn3paoZtKwXMK5mJNnOEMHanGou+MB5O0puRjo2oPEnotsoEeoE
6nBYawhu3RbxPT4OXo/5duMuf10ho5T4vDjE/Ho6dApNEOJiGJVu0ihalSZArpJWFTSn75JD6Lfe
5Kooc/PnJVgRd2uMfMJNFjcsXVIaLTYQ46CTH8On/FFeWteXEr22pwrs7o1kVTvgsFfOt2PMvYOG
igR6kFbiNU1Heyg8aV0OVldAc6yTDqaEfB8ehuC35KzkaLezYxxkiHjyalwsv9wapiL9YEDYOF7x
0B3mwk67xyH8i6tya4ByFyXWQfLcY2Vd/LBWh07j1AaY9//GAM10kZRKtQDXpfvDIX6WiJA1gATY
uH15o7S27KpvkcubqGe6yp/P9VkM2riKLCutUJFCPmmIEIaHAcCTnp+As3Kp7dqoFHKMjGVYF01E
EjB54Lh2xmoPQQUoj2tOh6Ziw+UsYh+5zdKo9G1RUzB2k3uWZOGCTZKp8UbzCEgXjFuc1JXjfZ8V
8M0+LonZQzMD3reGoxuCYF+I3/99VNzuIBUVrW4oi0iGhSR8G6I3iGoMFQcDxXysb22QO3e7igGa
WiiIoC961CEPD5IX5/uMx5/2X1XhmVXprTkqM6wgY9AkE5yPVBqLR8UluZB1a9rWQcZsTeTyFLYY
gMWz6CRTQcLIdS3LVlhEG8IMcF/vEq9w5HsthycSljmICx8IWuH6t2PlKtuFUqFjgi5aWUI21w/z
9FhFp2QRPUA4oaHBQ+3+H0EEEycSxIwlIITPP2G35vMUj3irpUfCxiE3NmnODf7k1vYM16/RTuHd
bqwLG/2qf2xS980C4HMBzTh0a/KdPB8QyNBv5o0s/R/n+Y8V6gDIcmhK44qBxPJYP1eHcD/4QFaS
QQOM2sUv178Y6ygANQ4OWtAQakB3Uc/qCUz8YztHJvYRykkHyY48E/GqOcY72PN5txdxdSoXUVRw
XaGYJCLc0ol6nIRzLY2t6YuNiSkKRa6cvpt7CO/oebDUUCxpINfFSeUY300x4CQ6BttA30cH/wHS
mPMgj4B06tZe1rPeTgqlt5HnV5xcixEeFRPPS9zB2NWL5U06Uh8IZELzxBQxHZIqz0Ytc8hNWK6/
NULzeYFFRawjolM5tMA5HMq96gGN7OpoUBQ3Jgbywbfz39DdMhcHljKgK/CSxLk9P3LjkDZg38Li
CrF1TeOblobuX3gj/uF/TFBxK4NokbhMMDGB1pe0DkGQpN0pgQzarRLTc4+8I806bdAkIZV28LyB
uIWKI4WRNqs+YDMnp9yvbg5Yd3lDJmtyoLkETn+Ua42KIEMMEghhgrXZ1xe79qOD5lVHyUl3ucc/
bKwk9WxxVCiJ22RpwgETlukeZf3yR+lqor0qbg1lM2/cqbZpi7INYv8x96TXljtCzl0vddE2HT5n
JuIHdJ5qYoSJQApUG3oI0z7FHcSrirNeraRTSUpqCg47/TyvtUTtheT3/iIbz4IOlJm46fhFLEZC
SVgIgTDGHxrE2c4Pg4pmugQYpeJLT7PiLJoPtYowIAzo4o8CtXg7fbUWT8wxU0tKyvwuHuvjfvLh
gbgNzW703c9/waCu6yA2uOM7z3i30Lx8g6ASSBzw8vkyAowPhb9d/LJA28IWUlvmJIKsrSaofIDx
UJG93Opm6JOl+J1RQw7uBA4JAGPinbj7i9T9zBDlQ6YcNkKyIqkASsUtTPEXxHZmZxL6n1OCYb8h
HRy1M98jQ+FFc5b7npmmIl5TzM3aEeDR+P1TqNQpT9mLElTP0i0ftMUIr2fGqNg39oLYDgtwgbG5
H4BA1oc3TnRl3INnFqj0LE/qxVwt9FomB8WA2kYtyTgInv4MHTBHAFmOp6t7eGz972/FrV0ay21N
QqjXBuwqTW0PxRcoKV1f2Wc+S6UVZxaos1BJRRmrNXKm8NY8rH4YQNDrVN1BxA9TTycyLCmBQyAD
Sr4GyroONEjLgkowSCNbvrG+8PB3jDz47OfI50czAfZ56Wb0iCGY5YAvC2ztq18JgxNWvBkvVi8B
M3korxLlHM2gq/dNp49SogEOaUy5NxjjLjYhLIm6g/XQDrfjdNdbEDVrv8xxBcFRwpHfuYsx2ctY
OIhvwbh09ioXJ1EEBB1dUiONn2UAJ+OC9+4nDnzxkTa/lLr88DtlvSeFBeJ+vRsGpQ+ogwuJS3A7
EH60dLfstH16lP6isXO2R1SwrqrBQKcKDhg2P2rjwygqCOMZ9iDyZMuZJ2yzRCpWCVkjWFOCOrS0
LA+6dozK+imJtL9BAp0tiApMepdWM+jgyFaOYOgERcZLdKsDX5XvqpPFffiwA+FmXVRsihWQ7Rqf
n+4AOTQQV847aK6ih6ne8GUVWG8SIswEqm0DVdGLfF2rhiZJe4JzwklOMPIGborHEnxIpdf/tO55
OSDztG7MUadVqQUlAbEcmCM1qGw/5Wbo1tqXVY+961GKvYsbQ1SuqZZqCGQ7rhP9AcCmcZ8cLALL
lW2SIfDRf1x71IFDB1KGtC/stWHiZK+ZfCvUUAHuAnXZC/Npaj3Z/KJpN3L5F2QUxtknpE7cAr0o
CDvgEza/okfSAxMcw9MewpPikOYw71nJdRnq4EmGtvZmC3vmLViCnkkRTLuDiq2jOPqOn1mT83UR
yjZfkjp/c4xmWzgSc+pNrNwjPXFaCJ1YdWED98S5Pln1o7PNpE6fjEHEpcAwITK9xdOdJhhv1PvG
HVBWF3fWvvK0++ueylweSvjoTEjoh9OvdEsLFyHtYsUvDIi2plCHHCEU/FI2j3LNq6RfkM8DhoGh
WvS38D4Xwe5M7aWY1y2U6LGXkzN58tfxqLgNWhR40gZk2FV3ydUwB+WjbOtveg8eHl4AYGZem19A
7a+xmpVcqci8KtyPcnwn8Br+rCf72RqpzKtvq3FNNTTxxncIclt2uyeMSiDVP7W/zCfIxrnLDe9M
MO+iP6uiuW+02Yr0psMdseYKKKvbRbdNJCV2Iyy8lsFnt4M+D5jKIZpJIC/B+/084Wm1qS2lSSU8
RibmKsBMFnmZo9wqjwA14gGUeuCUc8pbHjEfa41bu1Tohg70qBXNqPjQi/fq/ikRGyeJ/62kF/HQ
rRUqbuv9UE/pBDpZCCMHoRwsGpAYyeReP3Ssou3WSWiQ+tCBq6gDHBfHHLmRixmRN3EC5Ya4NwLJ
iw9mZPeCnXNfzZ8NF/rrbU4gzRykRFU6qjIMq0F+3/9QwN48vcTud+UhfO9cE5CMNkiARXFql98y
ZH3CrXFqcyeQ6zRdR1YNfXlbFbvXvlkguj6nKy+OEm+4tk7qPtTzoUXPFaeQIDQwvmYnH+3OCPId
isU+b1yNty7y95seg9HNmF0i60qE1CniZqfnkzuOJc9ryNG6tijq5guFLusqFW8NaKFG3VeUmDwp
e0+sQMWk01Ielvw5jyEQzOmhcGKmTkXtVoXsb0iYcsX5I1MfIii6Xz8OjALL2WmggjIkbwfdIAPA
KfAsBDInBRDD5Q9X8hZCheY4BOVekgO2U/2Cjl7yVf4VO0BhBcqD2u5/66rynofsC/1PaKYfxMkK
Degw/zxwki8dQXP4qDyqJ3LM60C5F/ZcKD9jMGO7mwYVoKs8j5SQpBDpHtnYjbnHCKUb7zI//f/5
hUFF5DWvR1yn6Mtkael3xiuefBzH4MVJGmNQT9NQr+SLoeFZgZnPKe7mI/Sx0bgYnfZrne0Up3Db
Wx7ekeMpBvn7zYluFUgoQogURQbpY+wyW+85tBCckGFQISPsIBNfD2DmK1TTNtqocAZT96Is5o2g
slYCuLcOTh0Mg19As1Zobmd6DESImbbuKg12s4acYMu8VBTdgHIsOIOUC0jW2rbSWqdAgozv4UO9
T3barj2m96RCOtqaJzwQimvjtbxTj+mBN7hMggMdFDfG6RZJqS5ivsQrnnS55UDt1wk7d9UbD5CN
g5b+aAzTvR6tWGg3cPT+s1xa/8ScxnlQQzCwF4J+1OO8t/WoBolb95RP2Y2kpoVdWelDHaPckseG
bGvZyimwsL/qn59AHb0pjeUyJUevnsr7RY1u5Tj+f5qgLuumnyq5MRfwKVrD8xAVXeRohVHyjjjr
IGw3kzppoqwmYEoAUcgshZCUK1BI6zKou2u/rn81pp1/0tYLbplinpQ5HwEbErPMLfIFFYCftZly
fINnhbrJzMhUwiZF+pjqst3jua+sJ7OLOWGR6fKbtVD3GFLTvAzlAbz84UEsBiebJz81PwpBvU3V
mzk1OPaY3vaPPUOk5mCMTB2VNF4NHLH8HkPmua1O5sv178OzQflB20UFOrUhxEWk9FYo1Nc5F9+v
m2D2MbbJPfl6m6iuxlMSrjJsDK20i2PjpI71fZfl+wThy5ZG89cYGr+kAYGyEjkcltc9A8Dhc9tG
YyX5UBPbcufJWeuLnXDSRjG4vkZWKrVdIpWrRUB3dxGmJf1R7G9ELTwKSfxLSts70PxIRh7ky1dD
7wSOgzAfveDLgqa2CQ48iab7AYNK27QGpmGVk3oghYvUBdNR5tRe+xoBd1w7aWPzXr3M7wmMBq4d
A/pgaE2d72mkzknSQSjDFw8kxZd26r7YEyAeLx1gfTxoDUDpU4L64MXolCkYxqyC0hcHrvda6TGP
NRuY5/31b8fMdgygQTCCKUIAk54VMPLVFJcyw9iSrwcEK5e6GWKiv/iKl2DqM3JAn77nbiNzdRuz
lGtKoVQMEyCweBMSdR3FnV7Auf/SH6rnMahfjD0KFpylKqwkdbtUyk+nXO+FVMNSe+injEhTQW+0
G/cYTMP8e+JEu+JQBI07epJH0EuE+zLeEbIR7AQ0oZKTzEnIGAfHgFyTAoVJUI8BW37uS50yDWIL
SkpfiOC/cfeUNRqSzmEl5O5yZXfVGNniIOzCVv9x/bsz9h+mLVlX0dJRQHxybhqQZDNUR4JZWQZb
jp50UJKsBqfOx4ivZ0aoj4ygPWprMpg+EK43ali+9ZLAY8hn7KEpfg5FoJaP40KdRz0Lx24RZuJI
7Z605JM9wBWHvziNZ2aoqyLThTYVxc70W/DmxhD7WQk0fOFktYyvglE4pLNwCWgJX0C2B61LByDj
UfdtvLAcP8pF+lDL8OH6x2d8F5jRMJODiig6INSeVaW1aJMOUFbZDdq3VaxX9Lu1luPd5DhRSTKZ
64N6FiBL4gW7YDWmYzvMcDHZeF8X2Uauakm31vqoSLyvw+pSojpItPtAIAYlUeok6floJKPQEy8A
ZCJzmlsdtOKZHf7IQYSyAiJOMLKrV/jTm/Cs/Gi+FU/Wnjejw8iRMHcEzXULEC2U1Kl9lSE0kGsa
Pt+aTyexnnZlW+5HOYrsPJ392pAfjUr595fvmU3KMZvOaHNlxS5nYuJFTeMloMaM4uM4v2nTPl9B
mMKbvqaXiTeXjNjxv6qSFvUQiMs0RQOmmPzFzH6lmfGrBs9fI8ffsqi8rUJcVTKoe6+7LAkVW2f6
tGnBk2Rg4ZULrfkEcwy5UdTQQp9Dv9HuhBUVTOFe4E2r0SeQtkOFrH4NJbEXoTO54KvV621k3Nbl
y/W1XOQQtBHqIqqjdOlLC485cIu/CYP2pgpKaPfK+LXLwkANlV1TaW9z0e2A93vlGGesEC6qq5jm
0gmOkHLSLBpTtZ+h3m08TV5zN912jW1+iW4RN9/JHEXd2JNoc6FpjA94Zpby0y4zMEFvwKz5kT8P
d8vL+C38Eb8Zt4MrBPVBvUmemm8zrzPPXiyCEOrLIMKkGwdFIihyHqmTP7bvBeSSQqu3W16gYxoB
WRQ4tDFIdZESjlqPyTyjmvwmRe86/aKYqMTqnLv0ogIApwHHM5FysNCtgg7c+Y2dZXpeSHU3+YLS
nqZC8BLTdCCW5CVt8jKt+R6lmL0gj/ulr56UcWid647DXOXGPnXqizgrx0jHBxwMJ8S876TaWCjn
mPOMUM65rlOU6BFgb000o4yjJB+1qKNJMSffrq+GvgLp3aTcMWxUcUwnrGadBWiumO17U4Yc2BB9
AdI2yGI3T79eVNsmNvHFNGPfVHcARlZxAV5Gy4m+X1/NxVuINkWFrWqWptAo8tlfBcIcCDqRIDqg
u9OjPYaZSDWGrimE0Rzdu26YuY068PGAUYgYtaUiWWkMQ1ct0+RnRQIOhPABXRYeI8YFO/Dn4jCV
DXF5IIYuOrhqnyiSGA+TX/xSvmeP8zG6ybx+l+yjffrWjF4CQhWI5wb95Gmprfy4vkSWSyK1IJBo
EdNgdLwslVaLJgXgniVrvsbC+NMsw+dMymKO619UNMkyMT+H94AG3twLWo5aauKxykYA9HABOerQ
TZ6qTJa9LAZeAZl5b00z+tSq/DbifxzkH26aQCC+rb2y1d31f0i7riW5cSX7RYygA0G+0lZ7p1Zr
9MKQadE70PPr96Dv7lUVilsYzShC6oeOUBJAIpH2nN70kAIoXbwuD2UzTW6pGNRr05l6VlVIrMGe
OUfUDZhfhC34K1gjZ+5akpgYcbHa8U2FQ7cMJNiK/EFRHP/yAezp2LEowfCUYP0G7JMF8wqMSGNz
K62RLGb3iHlCEEAl6NEXe9yqqa8ACAQFWxzjeYiV+76oPyXEkNQudsWgwAqsafj4Z0PibB3iOFnR
Stf2dxq5zqbrXJOAAe7uFVoqDFAbk3OKQmSb6kIFvlEYr90htptfSjbK2lZ3j/5IBncPj8xaEc+V
2fX2FC76bTtOnp0/0nj15/LTn587Og8xA8lbRABmeypnTs1tVaoC7OiLFQHp4KbuM0nD/N52IdDi
JA2ag/MXVCuhZteO6zSHrWF5y1AEi3S3ZCKEVZT6kFhVil6XsU9CS5u8KdX+3AhTsHggTQQ7zLul
Tzeqr9qpopUDxE8jBmX9Xxg38C8fxc5LdiKBL/LoyC2zLuM4Q/KXYY74S1UWOoAs19praG17k2k0
voW5ovCy0J2do8iLAHQa5hesNUJMl6ptYazTgoxz26L9XKUuCCpeL8vY0WXIgAao6MFAgl54v7q1
pUO3GXNokOEFOFL3rVUFo5F/TVsiWc6uKEAkaxj4JkhZCqKMHEEa5qd5L4njxjAGrtWntwSU5G5r
t4fL69rduyNhwh1V2iZWyjyew2F8M4afdSvrC9gVALcacy0OpvjF+bjVaue1HWwD+aP2PSPaz6Ei
suy1mK/Dg4gUxW8ZgtYRZ8ipvtRGSPSZXU2tM7wmNEd7BVidn6pWBbOjYxZBmpLedRZjDA2zUYKt
H7QbDKPFkRLX1M+aIrsiDATzOcY38K+aZL4910blOpta/KzqeNt8hS5/DdYy+1YVG7460M6P6wx0
w7Pesk8VgKa9xAKBWls6aKdMc/DSGXmdR82md5+WtmWv6BFX7/GMrF45kOpmpVPy3FZVqXlaNqQ+
UzPzalxmyy8V0rkt2viuVDsZnhOgnntOSfvD2tbtLQbt03tVHZ1fPbFSmQ+/f2rw1agNgOOzzlcD
kLYx0+BeO6MZgdjVTVcZv8GumiMFg44mzE6e9faBJHrEMdhw1ub5Vh0NFyt32yR5HROJC3/WlMn1
gyflkIYHHMCZX2hnZdkQVL9ADnaVa+2PAsiQblmjqw+obFv5mJaJ31ISFfOPxkLvcje6JXDjJM7D
3p7aFLggmOfjwBL81T+yjatWK/FqgnfNTp4GpntNIgNy2NvSYwn890cSrDhX2sEwlpAyDS0kc5W6
qroEzkKCKpkk4397ywFoBCwRejN1TfSF2DBaWUa1JRwtw6v7x2p6v2ya+H4ImRwKuBHCMf5h28U4
VkeoUjSsX8JOQbdl0TuB3qiPW9n1/mVBe0ERJAEHCEgKqE+J6fV8LsZpBFg9GjlAFR3q6CyHtQiB
33cFOIeD/V0+NSVmo7lKIvmno00R3jyEnx5VB9A5JAEZhOVJmCTsV9Xaj2zsrqmipu6w0putGHxT
WyS51t27cCyYH+uRjjgIM+u6x7VbwhUA0GlIEnesATm2BI2/HlguZbXc08pjiYLepzrGHsrKwOxd
OczunAwL2tA0dpdRPQvWYSok0fRZpQp7i7gIJQtOkwOkWyHkqOcuW5lC+LAfGl0f2GP98MHNHNpu
8WgE5o3iA1lNknbZ0VaYGNQXdLTTATNGcEKS0kwQSiGwbvQi6PPH0kRLENmCy6q6LwUZeQz72UBD
FfayTo11qyZlDjF365p95VoqSFHpy2UpOyeGtfyWItiRnib1lG/6EuLx83OjfJ8o2Dz66X4drE5i
Fc960D5OCwlGlGdBmA4//lQhR8BlrqUKChp+WlWAse/WZTcTSF7RuwVMguz7Jjmqs4nF/4jEYCby
w5ijF6snub0hKU2KNVTib1r6WKvUn/UbY7paVIxqdW66PLQmMiKZ5m5q6aNr2pu3d7W4zxoMrHaF
58yTZBvOJsc+vgkWCE4SXNkzkrZGNTtVj2G7B38OAFP6WAKdgR4GdC/7IBqP0PR7Zz6qP2Z/uU8P
+XN+qB6298TvD/Ob/vYPstsoyfz+GkEDYrO06oakCzyq5KcBEJutNQ/WIBvP2LGCJ2KEs8/0bnTM
Cm9I2Tj3RUzuOpLBe6/Zj9kxMFJJI7hsXr/Z/yDdeyJYcHs1tmTrmiZLmE+DV7dvVftlNWVO1N7q
UDHVkOr9MPPC6vpqVQApaS6oNXG0o+EwA+tFP8hqWjsPsX0sRlhLAWbLBHdoDe30ympeATouSTjt
GtRjCYJtq5mjzOoICeYTHz81fOcLn/6IH9WH6gqq6BomZ1+WPcv8wwUH4Hhh4uBAv02AOYsXiI02
PwVkieOa4GBu4AbnnvlRfre/14k3dH9jFmPXLh0tWuyC3zQnRsmdLzqablOPPajpgT8jQwAk1dEd
WqDayOqCe+YdoFUqXi1euhIzGcwu06FWHFCdl4g0NcPVe821nfCyeT+bx+K25liM4AMkak4SZ4WY
9dqOONXz4HZ+c8U7OMAAIrFse1lZwB0SDuyLuscZ09fQpxrZahj4fEWF1219QN7b1+jCCW1QEXvb
82p8pJ/t0eMMz39jRn73hgDfkhD0HsPXEi6iVZpDbcz4gsEMrGvew90GSu07ajB5s0881QWmQ1Uf
JNts7OnvkVjhYlqJgcm3EWJT5jedpwbcqQSo5hiqScQ3W77U3ZXa8JZBSgufS/SZZ71G9annCpRl
rjI8Z5usvronAUkQC7EhECzPkEUWRLdUzao1tOiXOc09Ov3pFBTXTg5c4qBJA0+h6BDg1W6y1LKX
UHEK4I5+ttGyevlk+HmLhgXwDMii68ijnAHeGUqS1wZfg2nnYO3A5NpAXKcD9VzyOQXA6WVpe5fa
BHShhigG4izBejZF0i9ZnpjhODYNgv7yMV/0my3tkuCyoF2/5kiS2M6fDKpV6UWzhhnQRwObjTdN
P7s0BTHScEiMh3xcPBP8mzF5ovPDRrOrNf46m98J0AWbPnGz5X1KB0mcKP0q0R3v1LHI9Rne1qZH
TovBr3K9NhMGUG84snULq96q19qQu/NwX4FxftLfyFQDb/axTOKI1OqVllvURX/Qq2TD9hxdE/kH
wid8kQ8VDEOMgHJVG1yX//ToDSmwSqu7JEIl7g6I4EDPMAL1Rqkl2eRdk3gsV7AMTRaPRjugz5eP
TXO4o/FJASDKYZ3dLQLSY5Clrn2D8H34sBKyl1W2bFEjiTZRpa3XEBxTV6jPfG2RdrYK1BsWR6KT
u+bi9w6LKPV9i5pMbPUgmKTt86R1bxntJem/XRHAWdEBgYi+RDGrjQuRDk6C21wsw8OgLVdIBcpK
i3uuiHkkg3/DUdSs5jr6H4vVBFh8cQMIbTfuvhPnoMfP24xCEzOeLmvmroU6ksdtypG8FbijjbEg
Qllj84ddt5+mJQ7iwbmO8/mZVNCTy/L4/3dmEXED+Pv4kZA7lUcnpABpTddwoA+lOXr98l4Q6dzb
rt4dSdFPpWzjNnUr5Wp/PY1eOnnVofTBYM4Qx7rb6irMHa9YhN4g1ZW5Vvs7+nuF/LE+2lFnGmLb
SqElGwxPUb9Uw+xZ3XsHVJq+aSQpCNl2CuqyIqBVprKEy2OgIptdN3nvzer3f3dmgo70bR23ZV6Y
oVWtn/NEe5rNz2P39u+E8CM92jYjSzKgzyRr2K8HxYpy583JZeE4P/ZLyidaYVKiumNCLT7ipA7c
8sNhCOCtoShdwLWXqcL+i3Skh4L5HUuHWZMNgeRl9QbQeE5wznogtZDvjZe8JrfgUkZabnysC3c+
dIfLW7obTgFzHfBlNtJFZ6ki8MGatF1xcJwTgqZBO7pU9/+XPrX1WB3otYs0BKIMeeJx9w7+Fv7R
cnZ0oH1hZSmzYVkSdl8kwHNvn7T2mWWysQyZHOHVXzMHpD3QgtBo8rsqLV9RVvOndcpdRAnB5R3d
fQGO1iTYlZjCqWEa7jbVge29PKSjLIjZvdBHEgTr0ZKBtawguNDwFA3z0JSqmxuSmrxMiGA1Njst
m54vQ51fNbNEf/f3RVncf7dXgtVwcmdLbGDQhDkgJN11U956Fl9dliE7e8FoZGtejipVljAtKw+1
82tzTf2OLFE1/oN0Ntw3lFNMXptFGfDUPq1qa43ZghwB6rE+lOAqye7szLprm8bX8/g+bx90UL4m
TXfjJKDhUvGaSoz9rm9w9AmCNYlpDzArG/6tWt8kMwktpfii9pM3bojwOBR80vwjff+9aMF/2xIj
2ygGC0NNBbJuAWxTKRrG/2Ok/ivD5jXXIzuROw5YbRfI4HDv4Arxm88c36d4Qr0gBxuW1z4vC4yz
KTtR/h+fvQa/t1MMYVVzGNqadGsIng2P1uxbZ6BUqsa39ciulrRwFecHcGPK2ZDYZck52oIVIY2p
ofLLfa4xz70mbj5VpL6mMWgJOhKw1r7vqk0G6bAbCiAJaBD0QO0QMSdNpWjpjJiNYwFsPpARvzgP
/bf+mX5HKea9uGWfaYnRQ695UR5jiSLtWRyio3bOmdVAxiwYAzYD52FZEAhs62Nn3lQaGD+M1z83
BscyBGNA9I3Ogw4ZWdneLAq5YUgjDxj+asp/0GSIGsLv5QjGIGkNJUPREGg0yI6zxO0MWTfb3kvD
W2fQBoSJZTRnnN6KCbM31cTSLaz0xUtp71WzjHVur73PBtg/Wj9ATGKezXMhZaTqRY2bR1/siKAk
Qt6Sp5qjxgF49MG5zg/2W/LQHYYwAU93L3mE9oqhJ+KF83JYZWEUEdeAz3kBoLMON7d4p4H1gpxP
WP3AlJevyjIye4p4vGbh5AzkOWvd5F4J+cvBBOCUfdFWGTWbTIhgqIskVZfVKJbQqHrPmEGQAqhf
U4YBuFdhhV+HuQeOLuygzHCqI2Sz183RsZb0Ko7W+zLMXknQhyQCkvFN+S6rZu2p5JE40aFb06oy
ZwNjI1tFPKNS39oS6E+X7/Dezh3LENS+b/VFwTOKB8e8BdrGoQNj8Jax8LKUXb/8WIxggTeMU6Ak
nmK4YCn0NxvvXMBopvqWFRte1i72L32Nkawt1T5s146UnjJWzc1A8Pj2Tmq9UzMuXFUxeldXij6Y
im4MW6Zur+qiNs+Xv1a274JLmCyaomYO0npqBwjLWR2AvFVJQ2auLOJrSNExjf4HmOizjtM8zwqz
NJE5j4l121B2oyvfMla7alyBxXD2ATcZUKJ4VlO5rAC27vac94NrZA8Dwk7jl16AIp04UUxaiZO3
/2WIVVQbsyFn7EkNbZ1U+7iyCNIUsM1ZXzP9NkZknd8XLXAj8h+XN3xXCfFGaeDwAcCT2BenFKtd
5Twn0ua3cXmTJOgeQC/XZSE7q3KQqdVQsEBGCf23p5c3TarY6lJkBHMgRfR3WUSAhZJLpwT3SjDH
cj5GUI/cK/Se9Sndeh7zpqbXti4An33n2+jHbtcB3UiW8tvZvBN5wg3e7E7NkgSvsFbMo28ZixrM
jhaH6kSM4B9sIQZPUCMADNcZ9rHRjfHcmBCFGbe7pMhBOxy7zHrIzJ+TSr00zn+VseJfFmrsLhBq
iH4PE8+mOMDDyra0JgNuY2v9JJsCDNF1CDDuEGQx8pqT4tqK7o1Dh7cLz6j6fWSTG/PszJDCak6u
XbZeO/2lqYdum6LJpm46Xhc1BrYBVTipAPNPYzd1XiifVa/vWf1lGF7RbFy4DN13Wvo8V7Ob1rL2
Sf7aCvcfqOC/lyWYxEUFUDdVR9SQ68ekYl5ld541DkFlSK4zf2EvCRLMGYKovnMSeB2tTQdPGxjx
OiM3vy9tUj5gZACUMpNqepdP7eNxuiSVG9mja2CrDO/XCKn6lgXLCpI5xtym+7LamtvoiUuX3qtt
FmajJOkkUxf++yPBaqZvDIizeKSz57X/VuvaDYAbJaWPDxaSS8sTfCnE8/EaM96Y+n9AX4HzvH0f
7+hh+dR/7bwKrsHmMdDc5RwBvQ7AV/g4t4EU+njPq4QiOfQDpfscBKGY4oEOMd5WXnJYg+KQ5F4G
WLVICXofEEzJp8HTD/gATu5Hv/05SRLKeicfIHhfmJJIKO1gvgcNhLWUKVc9CBhcRyffFEO517IK
EKDb7dZvrUzLdiI7ByVRzbY4JOA5Rnq2FqOxIOeRXtnR+rkKMOg0u7rhJq8/LJfzC/JVf6ef6leZ
3d1rIziRLagAWdct6U00gdCJIM/H2tLL9el7OQFQhmXlU6sAGFFjQHGa2pctrlRvbbYrtKbkbppM
v4xFNmy2+8KhpxJUQ5gePxsCUMveHub2I13RXtVq79K+ORQtuoy6O2ALujGGwjBYKHkU9u4bQibe
B2PuEKJrbO7MsaIo0qh3pra5pnNto+h+2ZzIhAh7PRqppsKeIGfRfV4A1APz72a6rAK+t4HHSxFi
FUzaownPgiJ3zQhIBALI+6SbH1NrDpwYU7kkyV1l1Su3ZZ1kF/eMNEZHAfSPnttzqI8mXsp4ZMh2
sQowE6iRqtsXhu6sWH3ZmHW4vJu76zwSJuxmXST/+44vPUiStU85e4jbV0xgYHCs9BJMKc7jKKuM
7njVzvEKhc3Vp7qs7Q0r5CRS5uc5PZDaNe0AJiPzwGbldfTOWK+bt8trlYkVjFOR9jFJdWQOHEZc
2ryZqiStJRPAN/vovcny/0vzpEnpkulHvcmiW34c4ltztHNiHDig+71RB9Scuoqoj47aDb7RAA0J
zlCFpsVUsmO74kA7gaIrJjvOIKuWrZ8Xy9mwY7F53zvZGEwsu9W2MvMwPfDp8vHs6b2OSeYPnDgD
+Lynu5cajVnEDkEr+MD8pK+DcXZu1foVIzRuuY5fLkvbWxrCUBSdEHIBME7QQRTE06TRJ6Q7qign
lbu0eDe2OBilHYJEJkrQu5FRVFu7GM2vdEp/gdK9fDYaq75xhnQIMTZTXI2OvnXuAmBp0y0mU/GZ
w7JoKVTtU7bFS1B0jZncVKPl3DXDmN/QbF68Fg2Jt9W2kMNIW11z6arGK0ZfWBGoNKadN1O7qz1F
66b7fO30zzHy6N9iMheYP9Go7ZpLDEoWZ92CGlME985q6j6gAtCbOdnoPh27xuuZaT3nJV3eN2tu
ry1m66AVMBHD9CtXvSZ2k15Z3jHvPjq3NmBRbpU5TqPNUhDjoF9m86exmsBPVw3FY0bZEiBNmL2w
VMGM4IjZlzX7YRkt++MwEhOzmJxFhELA7ClGeKwcWrjzCwHfcX+gJQYlimkuvH6QsT3tDOKfSBJj
PNYm0zAbMU+h25Hml2H7Ft+SiINlZ1IeMh7AnV5/CDPRA4F7jlkokXGmWHNrTNGMhp6+7r766Omz
3OZTE8phqrlSXhLFlfrYlqnmPDXY3bBXcHAJhq3G6b7K59ltF0BCga30aUQ4FV6+lTt5tdMVCtdy
HohiNrVB8DRs4XJb+90rvV8fy18cgaqNUlkP9E5wcipQvJxUY1VTF1tIgXxh1o4HG+6u1HEtrY9U
7ZdS4gqxV0f5Yw0loJ76bX8Ea9fPZhsbm76hoeV1Ugu/AQvGtkmM3G4G4rcU9KadniLG7/Okj0f+
0mJ+3Eu97cYJTHcK+Gba/+D5OxYmpB+YNtv12MKkNo2OKvDVmJkS9bhsSVHQOF0Omj9HUiLVF1r5
dj10zq+ELqnbEvY0DVUkUcW91xweGMIJ4IVoZ2RdRrkkKkngpWyaazE3OUwPWaA8r4/qS/m5+jS/
rN9l7EN7vu2xSP5JR5dOIVVpZhPc9nTrXbRLuLGCKSXkNCRL293Ho6Xx7ziS02cD+Dx6tD1TgIx5
ABhD8sZ6r1/iRxrQiA0AjgABoIrKn6zGvldy5HSr/91V/mlHotF+tGYpj0y0H9U9MAoO2VcTTTo+
0pnX2c/5arpbXfpXLOMl3t1ZGE6T4CQx7SjYlY6YAODYoDlN5XgdOu+27S97lFWOdleHqRqCnlbb
VgFScbq6uGD52o8qMtWYc+E0WaDdZBGz7tgbhq9ALdD8LNOrpf0mb8HmKzg12AR1iN+iBd3ZZoxa
2a0GdS047RrYG9M8SAnzu0Z/soZfl1Vo73IcSxM0iHaA+O/TDR0GLF+iGdMdhdap4WUhe2UqXltB
9hnk4JSILmFTxBYzGsdEAjUenSeHFTckHKOqc7MIWdVtPMSb88oR/6mUqGU3mYIZcuC/GtSm+HN6
lmSujFSNbfMjr9OO2xWxMFncTZ6Bn+tnRJ3B8J0Dic1W5hYMCZZyeuLo9YAd+Qft0g5vrUffHkD6
AOdw+i3J2updg6HGsGT2lboOmAE5/JO95ghQHMdDP6t6rrq+rHpj46koAEmTdG6JqmfTq17ToBK6
EF9ZKFpntxmQkO135tzTkrpKj2n/oh2uKZNNvOwUivAyw+xq6CyFDogtn6jmbItdKBv2n79dvTeS
e3O+qxaX4zIuIHkw2hBDo9bmt++1Hkpdg3ObcfoBwo2i2VjlVtZuYWl4THeRWb4nb5xaBiP74L+M
H7Sgf1F8WZh6HpKfihWu1kq6NCZqvKE2y9mjp4OBouLfoEs8fwRO5QiWmLQpcKViHC63VU3i1iSw
PvMKxeDaLxZDDh2jGl36N8ZudJlo4WrNqINtCXDpw9XyDc1tShfVNfYwdu72Vj44wRBo3vyp8DN/
dC0AFenI3w2tp5fe8Blw6+EoU37ZBwleoNX0QBYYcNTrNdFvOQVAFW3R9KubXcSGBIRhCmh+zUkq
WaZjghuYV3iTMn4IuTL5ffljITcV0oOX7/a5sT45abHNR52Bg7oq1haildTTm7uJfb4sYKfBBRKQ
duUz+LZ11u1om3Y1UbX7jy5ZHn2rDlnv1h8A7EZkGx7G/mG8gMILpIv4XjZ1L5Mv5kX6trEm3YJ8
imnOL/Pn+i9ExYnXRG2gO25x1yH7DSvdPbbX7H09OD8vr3/3yv5e/keQeOTUpJjRUVB83UItR0S9
vjpTBgzNJ3XLPSe+LxTw4clQ9Xc19kik4AqXWT0b3Ua30HbeUvsZI6yeWbwORDYXuKs7R3KElweD
j6XeGQy6o7wuxRtNJI11+2b+SIBgZac+no0JTE/h8gNsPsp8w/B+Aovwufs6HZLbfDvoOorih604
mGGDvhRZM4xsJwV7C1w2ZhvLYoULUG/1fHBzAmBJvfDNUuofynaTf8uRoijDjP5TrQNPS0JHT58t
EKhqKP+9l9lS3nYgjvaJUsH2Er3wKBmSh3yd24Pq9AS95aoa1WnWuFo59D8ua/B+HuPoGAST3DtF
CgA/nDOHQ25/kpvpUNwq0Zr+naFPrjSnvirMBWJfCq/OMc741J3eyqfMRNDNm6OLZxJqbnFtX2kR
MmPvAGT5B/aP991xYBD1fPp8xbRUXmfqhlZVkO/YtbeOf4w/jno02rwRXQB6HAch5hN7PUE5uf7Y
v+J++FSAJdskngYCQ5ge7qGOg+vUyMlJyiF7GqWb6ImlYJQ+Hymn1gxcm3RCSDysB6phorSVNIvt
SgCcCRpTeDlCRFoAjWc5WuMEBpTJ9BdDvQPqk2S6ZzftgzTdf2UI1ozNTpboG1aBDkyvTr5lBWhE
K4xrf8u7+2agvrN9s29R10fVfpEkSfbu/7FswcLlhsmUMgFbTWV/0efcm1gYV3eL1JKeB2jQkKM1
CoZOI71uWjk60lZk7cuS+MVkecbwqszfjF5WDt17kQAOSijaWzBiKUKP2Gbb2lY2wHctp7B/XfNH
mwTlfGsxcAnfVIXmX7Yfe37MsTxhcUOlwGkdWzA0FezXNjcvtTV/LSfz6bIY2bIEW83qbu0yglu2
ON/UbM5crWh88KTZ88263dbFhK4189NlmbvnhvIuqgTYTdBwn9rsrOsd5OpGMPGQyst009eoA+7i
nyW7NQtHcp13MnYWbjFmtDhhJtC/BWm2ssyOzbXxPxk7zi0JAkYMbmNeMLSeLy+Nn4poh8HKo+Je
a5j1FY3WRM2ppEWvhl373mOCVKlkbsruzT4WIXjWxurU6TKuYFwLAKaWHHgvwhYZkfM0fCbe3whr
uKm4tCZhA0mRl0ZcYwOnEO480G+WQ33QPiBB/wZ77OUdROR8qhyplhvjYuFSc6hxC8y46YP5V4FU
jxJVYVa75bus2WDPXBlQMSQCkMlCvH4qsVJbxvqq0cJ4bBEUDR4Gjt3J2twacIKX1UMmSrjUWa9Y
bABJRNibqlvAoa8swNMNqxsXEjDMXTXB7CUwVS1gZ+EdOF0VNdLEUnukBY2HOeAUrpgpuZuum1tM
iEX5nXb15ytDGoXjsKAl/wymy07SptNiJJbQo/5Xrg6vtlsnT/3qXxazA/gC0JsjOYK/t6RWlbQJ
Sn9m1Ga97ZM5ncIhU14wkIbRKX8DqXzd1N9gXyLdA97GuxMAbdxZ0CykKGE8O2F5v/b6S7yqk6vX
FY6ac2r36wsm2gKQNMoyTR8dluL9AY4DICQxO4+Mk+AIVvbaGFWdYDSjKONQ75P4KV61yhtSu35u
0iR2e4cdiiwHxO88fdfm6hZb8GNMe0Dqj+t8PdZE8clQKJG91cMDgKhl88bcZhx/ooVitKbayLES
ByMV4kQDCsLDBKg90Oap9eMGViUvLWMvbufAtqyAVoPpK8n4h5fhQyggNSEOXUZnbpBFFsz8LB3K
ssjrMoN5S9y6JnmgfSWRJL6lH5IADIthDdvSgHh4ehcKvelMDWXaqOpRCEABwL6rFdkEgviqfQgx
kUvE/oFwVHQQDMxQO1O3ZJHGOj8x7iYLDY5jhozMFc3/1EkFzCV/1ABKConI5Ak6RdGpZPZo643s
9Cm3P9mVLEo93zII0PhemQbgZESN6Oq8HDoVGlFuj1bWBDpqr0nGDpevs0yKcJtrliAdWa9Z1Krs
J12V+S1O9PEWLkkpMRyi5f3YME764WDbsCjBzzGWTW9BIZ+BV3MGyy3y3rGWPJrW8EInU9brdFa1
+JCG+ST0XvAhJV0o3JFmVRkZoHCGolQuyvXfJ8xaelOB4lqR1om7js9AUDiYqvIw0Pza0ItHysCb
mhXa29YrN6up3U9E+SfbDSxxJJYQumFS5vQeEECEbDqInSIDhrpc362pua4n2W07vwhQHaDw4GLz
HvwzJBLq5HquQorSNLcraPtKrXcBSGgxsJwO9R/WSPlWw3wQVDQQLYI46nRNXVVZujJBWqx2h3wB
8oQtiaX2lBSQsg5KBcAAPnMgF6Vs7SJ1iohS83OXp703xY7m0fxPEXn5UtCjj8oM0N7RkC0cT4ab
MCqlgttAflLza86+Xb5t51YeozW8VMgpXIApLhiN2lK7TuuKPBrs6k5Jlc7t7TjGMBZ4rMckda2i
eHFSM7osVXTo+KqA/GsjmAH0DSBDTg+Igmy9aVlSRmyyg8kgGABb/jCghgj43GBu4O8rogrhuhl5
a5pZ5+QROByijSxf4SK8X17FWToHMnRO4IXeLXCkoH5yuowsmzfgfqg5EOJ/dvW1GpteM84B6Od8
w0mCGoPvLL0yMhReFRk+9L5wXrDT4ByChUdwURe9ZA2p5irK2go00rUBwnqSXCdJ/mWuVXAvo99b
rZ5Xs78FnitS7Lpu/bkBBf41zKeG1SMOFj4hA2tMgVpzHk2pElC78iv8rAAS3BFJNyPfyVNnBDvN
S6/g/ACql2ilur5kIFy28yheqddZuaf0n8rqOQfLwriyW4CKB7368/Lx7ijpsUxHiDowFtUtwLrN
o2rI/LVsgrVbg8sizvKyHxr0e10ixygcB7o1fF1T2F71aAlAISbEHt46DBibhmcCLNLTXru/SgSm
Mna2HaN8skAhH0TGGb0xCckjJIPvQLsO+L7PDVkCi1puIpsJ3j1BpD7x+qHSiKDg9K5Y+ria40Zx
VyzzmY6q1zEtQib/q4JxrDyns1u3FKNwjiTo2V3kkVx+ysfJ4GSx2JpDrrPq32iifyoNCgzpdfNn
5nQ+i1eJwJ2nAQgvvxfKf38kEPg5SolCax4VpPUmx/RZEznF98uKIxMiOEkK+AD0RtPzaFar27qy
Atio6ywnkgsuEyPYacziz2q5QEyixChXv0zJ4o6Yzvl3i+Fv1NGO1TlJV9YYuNza6scm8p9dFnbm
JFnMzlN3cjCCtaaDbeaKjsVkCgEEFuYUpqcaOZK6jVpU4udalmbaNSD/1QRdTFuU+ZyVnYL7VffL
t64Yg9JQJIWdy2vSxVmteORxWI6tGzR1DowpngMVbe2eQeLMLwoA9KhkrR4nDdTd/+bQ4NOdHhpK
Y3o1rNhNbV49veqDHqXAGBHbZTGyPRTMhpF0FBj+ENMtBsNtbRcYfNmo4ll/IjfDPH+Le4mJ7TNq
Rkux1I2ucBa2ovfxMAVmTr7CVb3fOkyI0ty+yU0laK3GX7JEkm3dWyF635BoAhUKvDzBUWmbvqQG
c+rI6cpb0iSHhREZ0c2emvD6BWdtRLwjPp/NOGVgA8P6SqMN0iG9XtF355ZaM7prvnl6anlJp0sW
tmc8joSK76dtdcymS5xHC/ilXCCA1ldLnvyamSrDDdl7W5CAB5Yz4ODBXCGY3LEAPtDUlnWU9PmD
vvS53zDjRmE9BixKcrMl2YuVJ1dZ3cuoMM8yyR+acyRaMMROlte1YrVFNITKAw23w+T2YXdrAG0O
NQDJZTgbgRKlCfY4G5q27rq8iLra9EllHyaq3SfNEOiV/libgLkjdRcW+VcgIN8mxvBFre33KkvD
qt+eL1/MXZU6Wjj//ZHRjrN+jLs2LaJV335qLW/uL4drcCb9SPO5dY1xaNxap5LIbidkR0T3+6QF
G660tr4QZtQR4CjRyrHQIHPo1aLHaF8yzL8uL3HPdTgSJnadL2Wqk60riii9GukXu53vsuJry/or
A1M7l0XJTtYQrEA3pkoPvPMiYn71WQOuglf6SeB4ow8QK/S7eVkoS0JK9tIQLPhCybpoDMqUlwpF
wJIzdxgNoJSvhwFgHJIVyjZTMOQdRa6yThSEK4P5ggOu0JBU302J+ZgNa9CuVPIyylbHze6RfpZO
qlasqopo1JVr0ISmXrPar90QB60xhJdPb18Wqu2Aq0ccLfq2pBjIoDNaRwtl6f+Qdl1LcuNa8osY
QQO6V9oy7VsttfTC0MjQgABBA7qv36Tu3lE1m1FcaZ8mYhTSKYDAwTF5MuHp6pd2VkTA0+7OqVsZ
XLe27e1+W1utjINxNSNaBycwsFCdaKjL2q/B8DqiflmAG6wR30F9vLPGTW9u/ra68rGFBlmFieGZ
kl0eZb048DG/7YZ2585tvoYXZpatvvhsEKyUKtgn4Vba3K/HF0qV8Pr2veuC/MeJ/l7Jyol2bjHz
pF9MnGz7ACnsUxbwM628GuOHn1GRe9nD7O99sZWv1JJZDtSaedzIYjgmtvsDo8y9n+lK4fWu+CQ0
+8mum2fbyfhObL15NNHDQkxjaigfrRZLDamm+N88RukY4ZN1X2tIMUl+KJNyb2M3bYF8DhUd9HCx
wW+/3WSBwdPMGxpbOlDvbqkiIhwmY/TqUZRhZZjToRyU/Jy0TelPZSk86TjGIZe5EuisycMc42Ie
xsk59GP06chNd68OuXW80GMGpcxSgXo3bjBlo7DxctEYEbHX8q91vtc53PJzFooykJwygN1+F2qR
XkkFUdEtd9uT6mLMpRAHo8/OeZ2BKbD9ef00by3owtw6yBrNbrSMRKviyVHONMdYSL6Xue+ZWH3W
Qi+ZAOaljHOL62C1UuRdAxmSnQn/zRj8ciWr5ygV/eiWRi4Qg/PRL5JsDtCn172mrS1PHSyEqrmd
HQbsYVgYTRo0QAPtPFJ7S109UnPNaeVosoxRgjq4o+7P1Z+yOS7e53KZy0+4dHCVMqV6r1exwgs/
GR97SoPW+WL9qfLh2s7KX2dVShApzVXMODhRMne4NVv61a3KnUr41qW/XM/y5xfryYyutrQBW4b2
kH2qS7D3pCxDCdDI2pB29rTziZbfva4EXtpbObShScexAKtdTLi85/3g26N12w97aN49MyuXzStJ
y6lPqlgWqQxKyju/SOcx5GO3G9UvhcT1kqAvDHUw9HAhuLM8HxdbKI05AcXKhECsH9gtqZrhOCZj
HzhoGDqKEhouZuMUhYpAzE0TFMAl/MWm2tCKBqeF5qIJsNpUTc+qQXdmCkWIKZ6HnzwDV1lJgj/3
VZdWVntqVWplTouVcgRVq6n6fbmHhNn6bFD0+UXxBFzPuurPOMRf5jmt4sz+Ntsn1fzWi6/XV7F1
4C9NrPxUkmA4eGIJjyEu6Cv8mIjUb9iDXb1ct7Pli/A9wCgIrDfekmWpF6eCm3oOXgJ1aTHxD8zQ
7iq692LvmVjd3ckapQHuLcTIrRbSXAYdpk2ur2IzsblcxupodQpGbSnIfRBtlR8wFrYIZVHf8iD8
xz4sgzzli7vTLNg8BPYiHgXKP5RUVl5c5bksEqlh56gal+qjSFTfycXeyvbMrDy5WnPIqekws2i5
MHGuq5CMQftFeZLCq2+aO3uEctyrfjCP1/d0z/DqZBjmTNQ20ZeToUS8u9NKKNlnj9eNvBsLWx4Q
dAb/3cXV4Zjn2emSGstLvpRZiBnl+o5HELX2FBDD2QclCa1IxCT12J937mAYLLRwieisruViaFaM
VQUG3xisLZlPprw8q5OdPF1f3+bZRwcSBT+oV6CH+/Z6KVVpoC6UVXGtti9tIQPboTtP42ZxaOly
/q+NdQGhKR1mQgaxjheYoeIhBX1x/c4zTzwE2+zOgrYCT2cBD6MbaRrG2oeD+cYgAzQxUATDKA1I
e6f+DGi73oygt9ub5Vlc9frJujS2cuVprfapofEyZphOTwoVDMGAYNvEN9vWJ6AiKNleqW3r1F+a
XH0wve1TG24Xrl0Vpg9JrXDK+xzx6F7ZZ8vBLy0qHegdUIuvu5o1UAzqWE0w5CiFL5sJR0QD61lp
ny1wplw/hpurgmw04OyQ+30noDKRYrZrgnBGdeuY14epbGOa7TjErbOO4c5/jayucp6lIOYXyEms
WkQZSW9YzXd80mZWfWlj5ecp8suZaX0Zq2ZxnKqEeJmJmeeU5LHNGPRIW+NQWO4HBrqqLp2+a5Bi
mNriaDnJ/3NLV2eT82zIAPrCzU47x9dGxUJr0RwPWW/b8fWvt3nnliu3YFowvr5KjUjaYRo4I1Vs
WOC3dxyv6YivmL2nQaVXLXdenM2DaQPLsGBBwCe9etcqjJjpLtXK2EGlwhpN3ypUP1EkChc7ydjm
gQGQDINmlgPtoPVdk0VvGYNZxaVj3Hd9fp6LbmfrNg/+bxNrhR0dM8WNsEoRVwOySvQm7lW1k349
kD3K1c1tu7C0+kjqTAomUgUZ+WRigkPad2AB1NHHxNgt6hU/rh+JPWv623eFg6ZRQtteoKqqP0vV
OaNW8KCM9b2JhPZvTBGglPFWqu8Afx1naTd0KpywUXktebRdEDwN57beA/5tHwdH15fhHoBCl295
EYpWDal6DSMqcTrmQaLMoPzdG6XYPA6YfYGkMNCw7+aQEyOrUYZGGkmppvnlVH7sJ/q1scom/ItN
cwGp0hZA5jtJU5G5i0j3VMYKGJ16ChlVrodVAgaWPW75zZMA8BmeYuPXmMHbXZsqqsi5wEmwTQRo
2uQSj9iyjntGco+NTOwch60tXJhJYQ0gi3cE/nmuOFLKDDEZMeqg4L3wR6cywgI4zZ3Lu+X3QC6G
/Aqj8hBzX12pYkg1gZZSGbuk8Ma0OQB46lOR+Ra/NZ29gb6tYAP1OkywITl+j1Fz+6xphA5rWtIe
8QR/aW07nMv0kBTshNzjkc9Os+NrFw+3DnAuba4eEYNVxVw6dhUnbvGxrtSjYrl3ApiEwZBfdbt/
JCr2F0veA0Ns3bVLwyvXy7K+0FkC15s1FvMg2/gPbn61s7rt7/fvjv5iZbi40MMwCKounqNX+5A5
3XnWP9Eq8xhF567beY83Q4NFUAqCgYhwIE779iLwjpqlU9AyJrfa6xTKOKceUPmPs594NjRiw71R
xM2Pd2FwuZkXy0umXCl6F8sDuyAWpdGf4JkQADUWByr5ozGlIF9o0tybtHmv4L55Cy9sL1t/YdvK
xDSC+LGKdQkdptSafwJ//tEdyp2YbhP/d7mrqxOKuoHZkdxC5HhaUgvtHwZWezse4+yU7XzBzTMJ
6tzFMS+z56szWdZlV5Qjwhw+tAGtyDktzE/X3fL2cn7bWBeyQalKkJNhOcVxvGnuwT+B5The9VCe
9jgnthwz0K7/Xc4adGcKx2SM4zmzyjxQwJFvNY8GJp/bbCeM2jwLYIoFIw4oQt+pI0+zIc2qAL4I
s1nS6xXzREb7vs9w03Z2b3NJi+4FMCwIAtclj5RxaqGrUiLTtL1U3mTf5VN9omES9F7pkddauW+/
7zPRbi7wwuxycC4O+6g3IDyYcdjzgYaDXUWzM9wlJXgudta3Z2j58wtDhWZLOhhwIdZj+7UKwQEQ
mIfivjk04VBGevBrSmfPjWxsKkhpfmkaWhpwrqtXjjjSpFZTsZhkC5Ff3v3IpRu5g3Nyil0nqWMF
qwfnjbHlzy9WmDQgqDcSh8VWr1qeTMHONteyP/YU7LqJXmaeDdCfTzGCERl50XtKpX9Gtxd6wblR
hNf3e+PCv/kxq0wDuhxlZSU4uKi0f+zHhWgztX5et7HxScmi/AHiL5AOvQNouwb4jMAKXsZd8cT6
g6neN2P8/zOx2lPFVTMyd1YZS4sHdHxUie4J8Mpct7KxWW8WstosnowYaOptgNm7V9k/O8Wfe5E3
//7qklkZn1g1KWhKOf9gxJiomT85f9GWemNkdcFGyDolNk0Bz9AfW2v0U37jYA5OSfb6N9u7Bcqn
ZZgBRb7VW6JOiTsly2qIcuOWH3j37frX2Li0WMi//765Qm1rtdLkfQ89Euig5+Otpg0noZhxVb5e
t7N9fH/bWTkHrk+sU0eCnIgKDRy+yalr6y9jQvWd47W1IDBGYbNQFQW4ZLVhDq0byxaqiDHbHlUK
WuXK4wjWuh6qDdeXtPFpTH0phyJOg5111s/sMkEVcXGyuCudmR+oNRz+xgR4NU2oC4G5bRUdGUln
lFqBr8O7uYzq0lKOlptmwXUrS+iz8qVYyG8rq9DIlLx13AEJAy3cB9sWkFgxgOPkpH1INf0ZDYlH
yxiL6LrVrYr5G7OrL5UMedprGOgEmL8P9IUHUvMLzcsCK2DH9jjckzlI7v7ilcJUFXK+JcjQ3nUP
GyCakzZHVYh0TqBNH6vxBGZysDvvuKGt03FhZ83+k2SGUTC9QBbGx7M9a8dE+4spj2VADO4SUQwS
9NXpMGvNqBwLJqQkSM4rpQrKWt5yWnyXUx93M4SlHcxsQpFij/Nge3W/Ta+ODEQCE7dcTNMc0gnd
WbjOn99jpK8gLEQIjY+1LqLUaVrWKbTTY0cZvNzIocjJQ7tNAkY/Xz+IW2uBHcBbgPdFlWP1ILFZ
t5jIxyLWk/yzyEwattKZdpaz4f/AvkjgJyAgA4mSlf+rOkyu6DRjsVE0d7OixXNm3LbK8Hx9LVtm
XFTjAZAGbhk98rdhUVYIHVorABE3hkzPVdrrIa+d8dHonD2FoA1Hi0kcpDio+qNzuKZgaWrearYB
U/1UnURnPOlcDcH3HDaW+fQXqwJACO12jMbb64NuCem4Uwu0J207j5VOMGsc9ePKv25m4yDgywAU
jXOHj7Uu0zht5WI4Hkg3yiESTLjH9kRtlxu58rRvLOhvPw9n4MuxdFjoQJKlqhKU4pNvkRn9SMsj
xryzoI3TAFjZr/khgP7fDZwZk5nYRgr4ljk+GGbu9/IbHZI/P9mAsCG1xlVFY3A9EjlmdlbmSNJi
fbyfum8STJ/jX7SoARVF7QzIdGfhmXi7b31WIGEzCiROKTmwKfugV0R6XVn+RfQAN4DCmb04hHdE
A5lmp6VNlg8k8lNJQQFl3LpcP+l2/hff5tLSyoMKpxr7Zvk2srpzxFelKz3V3Omobh3oSxurFxaS
GNZcLKspJ/NgFfpt2lk7uOGtE41+MGpVtqFhZmfl16y6Rtu2WUxwUt27JRnv3YLPkAmrba/X8jpo
3UI8/PlFvTS6ukbK1I5smGHUJNDaAJQ3n35ct7DszPqigtAERJ/ARKjvOjqKGMwksR0ec+AwQ+IW
5SuFWrKSY06BWwaSMJNHE6uHWJ1cdwe1/445EFgCSACoQGOgRwai2dWmktlSp143UJ7Ia+UF4acZ
ED2bHlA3V6OmnoFyb0wStLNLDmreuJ4pLIyBmWkT6q3xqbBz+1Nu4dE3bfAQjXpd+iXNch/1KHoD
i+R4fbc2noI3v3f9PRzwAgwMkRwf67tOwVxF05QRqUCpUNl7MfGWUwNjFWCBmgqwz9rf9JM+8a5F
6tVVSghpVijPVWFd7Ol6bd2dJVAEcSQE8N7NOCkly1S1qVmsd5UbVBUvDwZlw05Zcs/KsrMXZYzS
NIs2q5Fyj4oTdNbdhOrF9W+zZ2EVJKpDm07AgyDdxuAZl7Y/Q5X4b0wYcM5osyJVWXnnwtCEbUxY
hDGbx0HRj5RlP6+b2CqK/4Jp/NfGssyLjcp6BtqfpWqQ3GYPymt/hHv+JCM3Vm/y1zxywuv2tnft
95KWQ3hhjlGznwFNRklcnWICEhcOUsTrJn7Vw9Y+BsPw6A+6iKHQyXtro3BI4ygGDnIbAnB1Ij4R
0YCbDr7xHJiv5DD74OjzaOQWAauOHahnkwhTUjtL3bpPGKZzMI5hWMBUrpaatGA0ZlaLPpijvtqg
WhmM5qm19xgttwDLFg6IjhB40ZddT511mFkR4I1EeZBW36Rmnw211r2x6c4NyDY9puY/5wQpGXEQ
URafrm/2loeC/hMBdYNtAje68qjgPhBa4WoML2ETqqLwXDcP8Eb5uVR2nOHWi4hcAgouQAMY725D
k1oTV4HhiFEMwowJ92YVYk3ysSuB5N+LVzbeKXQvbchGWnCG2q9rc3FOkdx1GG0GVAUqY9A6dIyf
rWocaEpeSwwyeIlFjnObfir1Zgd1trFKgN0wb4D2KSSk118zyfWKWym+pjALTCviDR6y78Uszpk7
3ndU//OWiq2BK/7XIAJ5F2akXdFnpsVBss1B8QK5mcKz2J4G1MZNgBF8OjBmojiwLujY4L+YOMea
Un6umR5QvfY0UxyuH8UN12LDApr3yDEsZBtvr30CqdkMDKRLmVyrQNo0/1PJvQnPrZWggYhqPOg8
0OZYHXddb1UlbWBjMpxnd1a+JmVyHqZ2J77cQqtiLb/trB5+UqKT3Agb18qxX02Sf6FNcgCfWkAK
GqD88L03KtVvZzuurfZL0puHmee9x7OEe3Wn7b11G7d8maQBTAG8QeAOWm7LxW1o7SzJmQPxJLMv
HvJccqDQAMHMBURi5Ofrn3ELrXhpbF05Bb6DVo2d8ZiNmBiAZJkaKjTpjwPu/3EcS/NbblYiMrR8
eu77MY8QbJpRr8r5Y2+Bsez6z9m6jxdLN1dffJ5Hrhozli7c9Ack/lAnVL5hSPKD1RVoxLPourkl
O1m9XW8Wv/rwzuRI0mn48GDz7Ov5kLtqjBaxX1em14yql3fJzrXZ8nSgMoQgsY7Zc2sd9qE2nhVu
3oi4hGKTRwlm9aEdNXnDJL4NvP8GouQPAEidAVYKrq916zIhD0A8jvkjAKSXrb84VYRIXlfJjLbk
UNzmiYOEvTtb+hj+hRl9IRuEfq0BRuC3ZhQO0mkQ6kECB8xnYrIe69EqPVQ90p31bB0V+IR/DS23
6GI9ipgYL9oRO6mq9TnnHfqsgri3ltWpvjXbzK/TYU+TatOoAckEKD8ir17jh9tu6hb+FBHT2Tlr
jTwRffzQOcaN7OvbUtnryL2LNhbq40vGwFV6nbp6Bv4sk0QKm5cjCYVXkHBGXDHPHPfkhIBn8pRM
nNhsfGo61Bivf831etf2V66o0twaPXpljIT+Q9fQMNcTqP6GTIH2idPtZBHvfNFiDazncHwoMaKG
ubr94NFSIQwBvnLntjmysP2hidC+GyI90g+tOO1Fx+9K92t7q+sPfnRrRo8NxNyvXeTE6LOehuGw
oN3B9Ryqij/c78NU3lHC/bIKJRBkZHimITn49uBKPlb2uDB0Vz8BLJrD1mdfeOel8YDpSY9bnv6N
REWYRunuzNGSwlz6u1+mlz1GngtU37oCyTGnyRlp/8uAS8MxCWi86Neafv9D2SdxXUcJa4Or82va
sjBtlGswO5x9QuAcOd0ejce7BGRtY7WfEBVzJmnDRhdA8hIT9PMcKE8KgCTpaU49jXm9P0AXvPGV
h7EIDcWTUETaqeW8y+xWv2ItBDHLIpc6gbTIwrs+B5BUgRZ50PuOp4Fpw+OxuZd5vQtb1iZX12Ws
1Qnof76Y/I+KC80OHcRTgjqA/NRPKr2m8vW9GbktlwBIkI40CzgDVErfHt+kNnJ30EDLK9KP9vya
919Vtwin8oXxesf7bF2VhTkKGFTISKKLsrKlallvdRkIh/PSG4PuQ1+Aa0PxZZS1Xv+T3xm+dchC
t/CM79f93tbeAqbwi/ISS3xHPdaOMyWVDuWCRe65ust8HkGcJybo6RnQTOl+7MGTtpzfpcU1FEpa
ndMSBxZBqvORgFrZ9ZvQOOlB46fBnutbh5g4OmiX28AnAVqJGuTykS8ezy5HAEBzBwJAxhxPdHpi
vP2o2fRF33ml1xEWDKGvAqAHwtklOV8ZGglLpVuD16yTPK7rl3SGZLUbZ3UsocWia3u9go2FoR+K
cXR8Osykr6cqXdYTm7uwZw7jrQI1CCVNgzIRT2axh7zduvLoRpjIfZYUEpSTbzdx6sCYroH8AQzE
0ALTw/lMff2ef9SAcJTP/Hav57uO4Ja9RDqHRf3Cw64fDl4SK3c41iYb7TBqY9jmSghg3k5QvGVm
YWRfekhoIOmrT4bWkSNa7spoaKhHrSmsxixq+N5cw69Pv3qMkNuAEBI8zvjPOukHo40lwYogI505
z3nbHwoynAy1P85Ui3lueCj3+fNkvTBXeJVVhdV8L2jqEwnJMujRYNgvmFXyh52AZZNRKgfDowry
ajyVbz9qx6bE4Woio6KHzMSUhr3AxWd3assfWkfsRMsb7yNGSBAmo8iCmYs1xrKp2sJJ3HyOIDJD
Q5Q4lSjlpPjDKsevNekYNl7kvhaw/ds1VX2X1VWb9hFXa8xp636dcF8IaBOqqtf3e2HG8s+tPixo
JcE4biDIQeVoZa62lXKWbomUiuArVa7ftlnY2YpXAVKmuB//3FUvhfSFynYZmV0/SPZcE653XQfH
+Z/33ynuFk3v5wTESBi6AwvGFBT2TrC6uUh7qY6hegQQxirPMTInySFZ3kV6w5/bOjO9uXXvpUxS
H2olJ4vTnYO5cS1RyEfyBpoN6z2JBUhtpKYtwWpTZMzLmHxwc3LQinynbbPhsd/YWY7sxdNAe7dq
EYSrkY75BTFpvjE/z4oEyy3xZfIVg407T8TewlY7OaXMtWjDVJC30xSDGe0jSIPuykx9vX5Qtu2g
fQylFRXebXWzHRcwLScFSao0cR7SzyVrPTt9vm7kHbfn8tIZqLwZxACx2zv9ncEolKnpzQ7Sen1g
Y0LHSz5mmkde5oPzKxxMP8+39bOwfborq7fhTWAb0+MYuwMx6/om8JwaojVxRFIAc51MBhrd8SSb
e3hhYZUxWVDMnvolboBSOtSVoMY4zJ5J9ypgW5cL2rBwxMhRUPtbfSo2jLVpZ40KVSHuKXYD8ten
YfjBOoxYa+H1L7a5aRe2VksqpahGMSj4YEJgTYZJvYK6h+tG9ha06i0NtW7xpHS7iJTWj9kkmSdt
qF0y507J5Qdu7PGfbn6ni0WtLnHLlqcVSVHkGJ+NVveN5Es/7BSzN0It+PbfH2n5DReOorGdiYD2
tIukbsTUhg54oUeu+SKKvZrSVqSF7jCAkBg7gvtbY5t6m6kKQ7AFSdTkLK3eLwruVc78qo08kpwe
Ga0jVYI510CzwhxuKvFNH3YemiWcWz9rJsjSoaWBgbh3kLtKEKghd1YXMcqCLNdOpUGiqcg/tVUZ
SNbd1wI8akW1c+U2zC6NdLwy6DeB1Xp9FzKuTc6Iu5A0yl2TuKHZVJEyG7eWWj4bJj/2mHKV2h6a
cmvPf/EqIjLDPUSx6+3nrQcMyjNSd1ETkEftPolFBHJp/Uju+d14mz/vUShB5+H9BlvLkCsKI1Bj
feeg0aHWjMaZtKhsiy92OpmeVhSQlgcqq4k7WQ40GKVavKaimh8mi0DNpBogommNr6QiXZiSsvHh
lM2gNowkyJ1B80oBhM2Qjd960Qal6dxLMp2zxhzCqUCC1RB5O84kC3PHagNQvhP8jRZQQ502IehB
qTcnyauizg9jLUfPrMtHcHdEqF8dUMLBU6x+o5VxXqKgGKHyUyUUKBOTHDUdnf4UColki5+YMS2S
RvacN1YSVFNq+dweD6bGTQ+azRjWaLUXIKC+VrbBgmHM79RZfE0o+4SGfQOl2KHxjAwsWSWTPzWC
QRJzqj6YTLP8KS1C0XNExXNjeEPaz37hdqWvtcM/fTIdFepg1ivPZGg3GJerZ3EPH555nQZNPLd5
Epm4UVPa+5qZvk4TT0NzkAEobKeozuqProl5KaKIOkoSTQmT0vFddzg15jz6teOycCjK2peW+Dwb
4rvNSoydDJIGlj1+rrkSZv1khGY96IGml+peeWAjVEGGgjOjQlAF0eYq0DStYSrQttAi8ljzuPy+
KDq5If9p3lWFl5Xe/AgR5UNxyirf+D/UCDacOq4lUZfYHWpg65vZQfmTtIYEb+MzvxmD5jjcNff5
qYKMrQmAAopO9HN/W96Oe1XZrYtyaXj1ZMlkEqmWdFrUjYumYkKH50aTzj/X36yN3QV1rGYuRUrc
ynW8ZA+GrJum16NxLr9joiJSE+qrhRvVpntqcFRA+M72ssKNR+WN0dXSciUj9oiZ9yhJa9CANHmB
yyG/WmP+UpfDXt95YyOBNQIuZoEfYzZh5ePACKgbLTLBiEBgDbAoLdB7ssfyuXFMoDOChAiKUnAM
6xJIM8q+nLNRi2qrg8Rxnt9UTgIp6Pb7MLYGkiT92/UPBwTRxvv/xpWutlFAHagZNbeN2hkkQgd7
HlUITYMdzFcgYJFFUzqkP3je8Sq0AFsIp5Ri7kOjQ/uphnzk7NsNK08A5ooDQ7B5wDiNcXLAUxzl
rWkE3KTy4HKtCmao3XtWOxi+MAY16m1TDzrTGkPEdcXBkRo4TDObPZi6KD80XakLiAmZjempQlWP
EiDfQyq7UoQkFyaaiyhx8NClYviR6GJwPS5H8P67Yzd2hzktIVRKKmH5TQ7eiwh5Jg2pZiV+D1LF
I+Zj6nPTYu5Z9L321RGY8a7tIT/Y/TL0P+KnqeBjDPC4JxikaLM4zXhy09IsQUKF3Kv2Z96UjZcV
FYAAfe5ivFmz61C0Uu8hk2L3cQFe9GeFMpl5oy68tsyd27kaFb9L1W96R74NGNKxU3nICrDWuUXi
Tcwy4H6SYz9ChDmbWBn2Tt4eWzRXPTfV0Eat7kTRvkqhvVql1fqi6H2FjTFX+AewGD3r5hS6KDR5
alu8NCR/4EMZ0l6LHXv2WwU60j1rXsAoHbUNeerzIs4yzDvRsn9NIWJQT8OdzqsfWjrfdY12Myn0
YZbKJ87oc1KYsZXOXwfWHc0COiCDGOndUGn36UBuMmE9M6reQR3mNjXr+37mGfx/jfJWq8dmzapA
HWv9OPYAFE4ccu5G6/hQM/tEGT2WHfmpCZd5aDs+dAU9l4Td6Z39k9DJrzT1iO3hvszHuEnSL3yc
7mcXgyFKDZmh9H5e+t5ppXxpy0I9zVYJ6j+AGRjIj/DmBa6SZZ6bWdaNrqYYDVS6cy/cIydZc1Rl
Z2CGSZ09jaDYnzfPTOX2/aikdkBzlD8aF4MGCYQ7QvBoOMdCVzGkz9Gm7DoNBK4amTw3GWik1Obg
NVZ1kwzzy8Dmz5NjTT4rsgmhxBQWaEoDv9E00CXu7hrXTgOXT7XfONZnJrT6oA9TcqQkfdH7oTl0
lH8vwCPm5VB2CfuOidDpsiKqZmJ6csTz3ah1h7/dKZhe7mucfaGFEnoilZt+RdT7dVTaf1Jt6j2D
tbWXc/4sqGCnOnWkh1gFr3oDXhDSjD8RHYVagi0aWBIOKm4MeqPMs53+o1FiYzuzlX6voRHi1uQM
AtKo5micuEhKCNVAutiJz5pMznzCZFMuXIhLl+TDAPRRnCcCA0n0gTsN1D/ouQLDQTk4X1x0YENX
UCWoU2EfM3REjloNATFdL29FI5WQsP6L5XQfe9MJHId91KX1wVSs09gkT+5cP9hCOc6K/ciL6siq
+j4fsbUA7gjPqaHvyvXKCqHoe27HofWmuVf9FNoBNyVge8cqc2tPVl1UJ+ByZ9VpJuyY6uad0Q2H
ocy/m2PTe9AExjVUgr4C497s/sAW/cyakXsJ72+pxXxLkR+Hoa68YTZ+Wv1wmtj4lHIg2lgXlaL/
NpjjEygebnU+HebBfK4c/TXvcjS4pHUHRwfnwegnrTcwB6SDmbfKiq/53MVG57xMo2V4bQVtM11i
GL7XrU/gaLXAJ4A6QaMOJ0zH3MpJ+TGz9rno2KnKODJsiz5mqobQGxorgQZoRttPn2nNP3ej8UPv
Mnyt0lFCRTDoZ6YJKtGSVbEqW3jPOnmGhMqLalMoz0uo201OJTy3dOQJGodJbNelE1kOe5pLow2I
0x6QSf1jjQMOlNvl+LCCBa6BkSZrgC4Q4DjMVzXxjFHwuE2tfxB6PhMTY6oq1PfiihRRW2pxOluP
smcfJ8fwVK1/mqfyQdX7RzQKnmqV+RPNY72HDp/aMQ8N0o/GKD5RVElawoLRzQ5anUCoOlNv58x9
FhgBAVq28gQhr23RB2o7A0E/+pLww8TY7YzWwpRlgSogKyWn2OiNSLjZh9EV98xOQ6nphyJDJbce
0X/kB6GSCApgYUPzk6Fo59QCJjGzEWnQJM5JflKq+m6WzpPrijt8+DTUed96epo9WFL9XJb1DXik
ztKeDmmlfcUEmPBAnCZBLmM/NHpe4BjlwtcA4/Eq2vhZan6tnfKhMcrUS0VywBjU84glg5sx4npz
NOf5s6mBAzxPfbU3DgkKVI2inx2zeJIqHicXjgATN31EmR6acxUVGE4RjXNT6HU4NvNNatrnbOQB
V8RdojlHx3Y/5WCiK/PkkBgERAFt8r3OhuNU9kfFqCJn1IKauL5pKcHIZr/rbDy71hnlN6A0x9e5
aIrFw9x1ds683EbFgvZm5aHVo3sVeL88Vij3U+bczBl9Zop8mit5r3T2Dz6JgGk8Morxwe60Y52C
Ibuag9xO/4EkJBiBHeEBXT14rGshLaigmqkAP+lRxbhPG+Vb72jgaNDTow38n14lpVcTzNEN04ek
4F9qt3qp6/wJPJ1a0KRLzxqEK0GCgUxkbUnuk3QsPKH2D8nQfaQaKLHb3ootF0B+6Ko9zYjvCt35
AT75AyJfPy2zGpULfpoy5aPa9J8qMIuCJezWdapA2M1ZL3FXGfkfjq5rSVIbin4RVYjMK6np3JN2
wgs1EYkgEEhC8PU+7TdXrT2e7Qbp3hPVNXDm33CMLxPD6d2sTx3vD27ErkCqMpfPx21zP9xw3YXr
WFaBTGEAAgvMwU5WwC+KFl/2RLjIeDw/yxAto0gSzAeKgM9gdruknq3fOhr2cTNHD3xupyeHQizr
1dErjaODA1oiWQZK0wkfUorJ2wKRFh8cYU7Ct9/WaTw3ajpsXeykVddYR1P5SJv2FjdHHSJLNj2b
XPdDm8qpxiPVo+m3ncPEGiXCQKLjitdtFf2eoRKomeGz1z7HMW0CHLBWjWvfx/7bTec+Hr7CIXi1
MfUkLlnemcuvixXspqV7j6ooeGS9wT7qxU9dz8Dg9HpOkS/0ZY8CXbHTFqVzyxcc1qRLma1fMe6T
o+Ou7HL/f3TJyv3vnuJJ2SZGz/AF9E9xtS1pp2CTWKzwgk6v7QC0oIfypose1dxabI8kUymSTinx
GFbGe94IZUGy1jo+W6g7Ok6B2qJ91dr2e9DQaBcrrdZEOGgTKARWqBWoH9ckNe5mP+mod5DZ59gY
Kivt5TPSRF5ql60HD+G6B+1RXN6ynr3dxrR9Fb5lX1fhxCgeFWJnfCbLqLXGrxDnRt7H7T81KXBa
c3VtK3IJFTqz1HKhvH+OlethnN5yadVfKjTf/eIVLQ1PizUng+XgBFHIzWY1f7Wb5Q24/B8Mi4WD
4rFKuzkl7BO6S5yJnjwHnaULu9e4A2OVGYkLv7kDYdNwdbflEnU4VRYIzoMQY4VN7cSy+Lun+g+r
mVRSi8nPJjpZSFF1FJpIcffwxj2OsNGXKx+KqabnkMxH46m9LepLx6Y8FhwpkZplHq2KwKk/WDjv
+WCXW7MsexRk7gQQQeSlmTR26pMv5MvohT+Y3vrMMl6zs0OGIKZADhkh8gV1iW0ybeMMwyc92Mhl
zsfAlgcUJe6QDokvHdtGXZsHVKPu+LbttnVpEhvJaCnGj2Oo5a72rR0EUy4GOhycQTvstJguzsYe
wUKyvGoNSxoopnZN5cmUGUBGNvG71J38D7ZM50GwIfNiUSdB2G0IjIG1rab1w2QH56aVLw7+Pnyz
UpyNP0j5EI++5od68k+6c68Qsb5F4aLyZoZlSDo4a8Y+fA4rGIIji1dpPCN/ymkgoG7iVuLUhQln
aYK95UVriqeMJwEz+1DR7Slw1/BLRtrObBplgaZ9gRiI7lS3NbztSF62+ycTSp36ZGs/4ST6rZvx
pQnNg8NwpNbDePUCwjJtNArfifIyWeMsVTX7sqvlmWhip75fAxoe9szRV0uNQRKSVQEBmn+aSWYg
WKek8sa88UA0EReolDpqqz41VfjCRHSgC+o+hl5B6c9eprku7bD7gov3bVrtf9TZPocmhHAczXi5
UfPVn8yWRzGmBcyLGIki/Hg9qGgXKv0c8CjK6jZEqYk3JUwPJoWggMOVG54FJhdMwxMrlojoPWJQ
7aRh1E9HoQ4CZb51g62N2/roLAbDulOoLjRZdxdZh3PbJHiT98sW7FpsVWpRZ2LJclTh34hMJ4ze
5FFgrvEG+zQ0U8kbUXTTktVB+Oyu9KUZ6LvD44KsM7aGe0footVljh1cFeI4zLTUDS72NYqep6jB
VbvUhZFLTmvn0ArMLkw8uVMzQkW/fmND4tnWrNiSxpsQw/3BRd9HvLyvCBZmULq6Mc6ivpnxqSDq
emGfnl0fBF0Lrx/Pjo7fK0IvQ8ze5WI/mpkte0HUzl0YfRHKCsCizxYu68n9dCL+N8VbmIy6/qcR
oF2A+57STi/qNnWyPmF4WjJyD8mde/NKYvk8o0CqW4fvLR7qTLrWOa6Cz14vRwcaYO4GeD7D5s0E
uktcv3nBMpVvtc4xQexrgLR9g9xRD7Bg0I4vNeQg2dYNN0arnRf7P9Oy/MCj8TC023kLw0dfeA9Q
Ge/YFv05vaUThh+p1/hZzsGj6fWZIuw5kQzTfu2sRwsNle2AYsqKuQU2/ynb6PqiQuck8aeakD32
1l3XiouhK4z4PfKeBLHtNIzMbRLhc+dzuzQrjgXUF9Js7qoXKpcPWHIfLQCkQ+/uqon8C/Ge+ujr
TdxuIwmYPiibphtpxrw1G8abIbXQud4t8QeCwFbovPq7TvyfnJpTxOUZds6XoANOburc4Jcaqd0C
Ql1+CTGHbWMXwuIdY+PzutifuH9+qlFjRFi3s7VwZMwwmQTEh1UrfiE4nRJ/60oeElBTPjm1sCa0
HqImRYOpNAjKGReRK8KHWGN0l2Mxh0KAlDPHTrNLNyOGUyBUzOVFj0fmDiIfehKnXV3vlLUdlAhP
zhbu7Y5+9KMOM2GiAh2n0b94nNzHsXXbgsj47o3f0OrgyCfhqYe4d9vMEVWdhBIWbeKld/8k3sjo
NwpwOLkV8vtDs19nFIMtAZcwOrdg5Fe3/lGm/Ymq9nsj1i/hwRMwxVegFsXcdy/WHJ21rDPebFGi
2vrZ8cVZ6NGHThpfMLhNNKRLDLWanfi8vkaD5+SE9ids9hkPl1O7RCYLgylMWu6e8W7c5DSNKZ/t
Uqt4zTcbvw8y3hPf8is4r3lZtX7OvDXrfedVAgHIBjl/9+183Wx7STCwNMjAEbctXkRixuhqDxNO
vBEJnJ70nkfpXKwlPoc+23W9CyZ0DZ8rWV2qKkjg67tYYngla/uAz/pKkHo56/4Lw8nZr+1MhRwk
wdAlHd8eKeCQuib5wt2nwZif0Jl29C6B6cKT6YSTLTWgiLB1jx4Gd6/pjiEVCpdFuIeO49UbyDd6
hJ5dhhPehnCFxtPBCuR7vKIlNHLVdcROl4xB9R2PddE7uNTiyn+rmgH/DzldbRDhFI7udLJGiPsx
8URxoWLyz5kB4CBb5V9f4XMTrnzxOilTuwqfsQMem6n7xzjM81jGo3p8mNhSDgIgCanD2wzcfVAu
nLQ+mPBNJLHll/2iMPnrXqZ0XXHw4FPCtryjFiw+fvs4BH0xrdbJ1f5l7J2zx7acSY0acgE5LFui
Y4Dq9BEdvKuLi2F0dnjp9xauXBjp3w2rnsbeyg0f/8AhY7BD3Qhf9Qt8N8d1EwfeAWFaui7vld4S
r7IpBuzwwiUO8MjUBzSOfxJTvUuyNomD3OFE9MpJuwHxl/M4Wr8rHU1qswV0g0eOmrZwuK0BsBqv
RTJrv/zMnDnlYpnwgP4MjBq+uiH9Bk+PSw7TEl58T7RpL8JbpeIvFbsvk2s/q8q5+tL/tOj2MPfi
pautyzzw1LNbPBYGx7/+IBP5iLjz2WDQTFwNqTLOQ2mPeOCWpLbrMtLk1Zr4N7CFC3zlazZQdQja
/mxbqkBf3z9wPfvK42mgOKoCxYnLBaCC2W2S5etoYc+fsckF6YJOaL125zuBI0f/iHG9rJ1f7HiV
dwt6igWiPWJUe2rH+OzGVWKp57HVJz+qj2PnQRcAH5UV3kG0xyXQh0hFBxBTeY2CCDjychwySWfI
bqZR4vcijakq1unNNbdenqJ5zrdw2UW8TaR9m2T/0PjyT6403iNs2CR8oVBKIR2ykEQvRWuJstKj
k0bUYRlR4mMy1Yk79cFerEsUNX8WMrySfnGfleXFCdajx0BHVY4y5zolSL4pJFJOMjUaoGL+VflQ
KNIRUZN8vqL84RLyFgYcPe8wMec9dx/MgKlIAEVp5sQ0yweI6USJNfWsumxGlvpdXBqAj7iST1ir
X0TQ7qygLiLwtHjusQMBbmzi4LJsQ8lRS2VI+2+o2yt34An19c6hSwaTWNGxuzHlwXLmQ0PM4zgD
ybJH4CI3L8BybrrDNjip8oNUruPjNCFpHPtW5M2JAvLHOp0AgMwDDhx1jR8JoI60ct6GZT5R5FxL
q7sE/o/ygf4HLjwvFn0aYlTZeazY/ObEN+/ibt4eI0yyOf0OWSwp73WLvzcpgWfehKnfAkxvd/d6
HH7I2P9qOS9tPMA76nwaFNBtiiRyJBcU8NC8a9A3hv03ZmxPptdoHD5iJW7Kj96N/hknnkbRko81
/4qD6h8g+79gMSUO+wJNZQ9Guyl6L9OR4pXfvOvCzV6PJDErHqr7ptpapVuZtNLBswbGbgxf8QDJ
J4KQ5ng2z+MSlXDAPwz+dPY37qbC6fEO0dKwBoaKJWnM0yD+GkyC0rnZ0LS42ATUglPYGSss68+g
OiE/iRIJjG3CuzM25HTHpRXycYUflNM8AYV7B3ecabvJ/Q4CQgRRoQwhjTi4wcHsIBjLfBmCm5YP
frOkk0fOmgbZvQMVRDyY4AVQIOzaG9FHtFkf52qvWpGuCNW25fYzYO5JBrvNpKdQG2nSLrR3EToy
4xHMrMapTgKsN9Nh3pCoGKh3Murc0rs1wJzrfYyyvVEv54BChxmWg+0B/vrMxk6I6jkJDcG6wo+A
OIqoPUeQ3QQhlOvTh2Z2yqJ3spKkv/8dpyiVYk7nkCRN2ALNRLhn4B5FM2NfCvM1hCCjd3Ge1Fmz
YHsXHmAtk8f+o1n/opqmqht2hHl3GgFBdhTnOgZ9pQHD1heFciZv6FIDhH2wvD+cFJkz4ZuulmaP
PbyYzffku1egeqm9nAN91FoCC/SAdrZ7Olh7pzOJXsinVb0B7s+VsLINHw0bDOiXOQ0kmJSJpEJt
SWsW+PoAyaNPF1OVRhPG1EBeOsvUBMMB4VjZNLIHpVgmZ5IM5uuuPKG2Am02ZBoOJ6ERSCvxZd/8
/nEwCopZGMi4ad/6rrmqthEYXu8Qj7jOFd4Gzz23/CtQ5nlepxS5x+m6YJACQWVwdzMXioOOZ8D2
0mazCodTXCGIx+wI1ms7oWLOBCQB6A9CZGuf89jdWXMNIKb7dL0WNiT1GvvlGuOrBJvTcFzeDT2I
lWQmfAMRk9lTuG8sfubD/D6iPRb9fHve4Cc3P03M9wEQWW/eUnhlS3+51TgVlyCCxcjCnABD5OId
gukHOf+7yn5gQ1hK/0PZOMtc+g9sdMLriCaWd+xCvW+dKIGI4QzZZwk0czCPfVO/bk5TGEvCY/cQ
GQn1yoJVwsZNqbp8XGzkx9ivTdvnDXIPGcJx4m2Ik5r4TzMWD5zWUXeem1erx5gsxxxewaQT35v7
EA9WMi6wmtni2ZXwCy3FQnHet9+OQ7JwY0j6nD+r0M+QhJBOJrg4gcQD21inoI2y0V4B1PYlXbfj
4HilT+cd2S4qOMiWJTEiVnvrttW/Vof2NnJtRvw+9W5qFV45ky72zya7zFZrATmODYyCnGY4pvEF
t29xvYCG0t18jIGBYSKmMIQEtQ2MPKLl6mkP36WIsnXsn7D6IEO/Zs/uQPddiEkKtBIDWhV+0LVz
cdFvVwuSi2iI80HGdTo7TZ/GnfcVku0ZZN2et9WTAt1k4eZ1ZwmfFt/705R6nBzWDUolVu2BhqdO
LFD9Xf3A95hEXohph6WWEwPTfXYQkL2RMDXD/NLWouA+MhdYV8Bok+JCmu9rOVBhZ/wWPkNJCIh6
yzpV3SfFVekA98G8owZ7Z9oqcyUgcXhzKMc1s+2sELAWQI9wgRNnAKDNoEKO6nzCWl1r813JLe0t
J0ECS2GAirJOZdSpTo6LzE/cIonXkYdpkbmKNVZu609xeiSy2YeAj7aJ3lDYCWCLI2u7IS9RNRzc
sc6jiRY8DFNbeQcaiR2h9ifYgMehfiTdLXLN2cMtGvVeQSt3TyegJtWWaYFnOViwl0YiVxXkxDZe
zagxjzEzx8Vuy3aZstpAxWMku1lCHjqqv+SCjA015JEzVYCacZuiAKd1H6NOlwNpn+HJzqnj7j2n
OQQezt0Y4DgZH9oIS4ZbAapdK/q2ufQE6cIVKtPcrpo0kj8xEalZnVc+BJdqa+EPQx1sp/YjqXPL
2hHjZyRYnp3AykOfp767PobcfaRq6ZEJHn5AarQXwwRwwy2DoDtX+LFh5/9rh4s3tei8OG2N/Tg5
DqKa4TGcQHXidqjZdu43AVfwlccvW/BqQV8H9CtdZp0hHzhxEPwUDnAaETxsMwXWVh+Q/pyg6u9E
vGcZO3vi91lkPWEhcbpy6vGJ4hrzFMstcWhgWQqn8ziAa6sT1zzE1HvYGKrSJPBNDf8Ui7AwwMjF
q4yG73iaMkivYWsfCyk7JHWg2lAjN4bCrONIbIeqHKyjpM5+mJ4iQveUw6Lh7sCQ5lvfvChND9jB
9/Mqs1VZhaWxFS4ybSvcBZ39snTLHslpv4h6LMDDFoFgO9veDlUj9nJ5GO6y6BmmLvE9A4WE1heM
8PII+BxL/FKSgO9HBeqg9rK4G3LKrENg8NA3QI+ET67rRC9eD2UGNvclXvFjTV5LdFYMserxOkOg
7NYDTk6vmZKI/7J42OtufdskQjP4svNd9oK2i7wL2yqBRnanxji1RrazPPl2b8dKXVqffdLNedfR
d2xlFPHeYzwUwq4uJhj7Ppmh5TLdr7C1/UtC2pYh8s4rvx5Tp1m+xIj0s7jedY3zWM36ZZpQ/jNj
owAobHa2FR/lXQV0F0m4Pbgaom28Yfqvt2zcyF4ieQfcYnQZJAst851H0wp1HWAh33H83LJTMxh2
d1GAfqF8cw7L4JE80JiHAparukm24QgpTTp0A6qc7XRh7wG0JjFCNmJ25dM7RnV+gKuniLmXDtG3
hfXN2nTiGZP7KGNlvY8Z97d39OlOlzfi2zhgImD96yH9qJq7M+7SiK8tPAOJyTi1L8L39xwgab/E
mSVBtQ8Jw/WhB6eImJe6gTrUbvQKUU3Co4eFcdSqQNACaHWG9BTn7Oi3+9hC3aazAkZSJQfTIpwa
8GKfNuof3h0hMXC0c9GBHMaJ7aaGKrsgEzJzEDgCbjys5iIahcwbaJXOnExgs6wBgod5/rPrbXyq
4rnHMUVUhgxwkNTdJAppYeo1A0f+45B4Mv6luorPNfJDYHoIt30F7dF5sHoFzXuFzHAqQE2iJuDQ
NazLLEKgLJ3BFdOeeRmiQHWCX0tmrumi26D77RZMk33qlKEwVAKyT0F7q3LR3rJzoj46QYrgoovE
/yR9+1Gz8Vcw+8NV3E/V1sKFCYdtzurASQfRPniEzwcz29icfJzRYGPWUm/o62Vmm/cdTGsPPTpx
AEpjOIpmZzkhlKvOm7X/Y0K5DzPOu93I2+9BPQCvSta7WFHjuVtXEyMXSKZ9tLyHLd25k3gV83yC
G3wXSXYCXoW9AftIZ6pyCusq6yb7Fc64Cu3Zbq4d5xjUThGM0x4q5Nx1AUQ1rUsyTcZL0wA09APn
b2OOVU4dRZR9/B3bhVh/w8VJV8jUVm3lkdI73cVXi2wUEh6UrwLzOgMpTae17ZPeDQ4MH3haQ1gD
Q9l+mdAStXYQS0y7qNrSsQqyzYN5bfhSlsQ90B7qit88BTg96nPExeFCpIlj7n3DDqApkwm57KGP
zLq5LqxoeBChPNPNPhlP74S0c4itQGUAcG6gD7FGO0PewRExhCVG/ZSF13v5rBzdvY/6PAv/6h2z
i5kN0OiZDd9gxwB5A0BHj08QXH0VFhERB98ckVCbDNuvkPWfa6sTp0PusAALNd61ud6RQZdAQE+u
T0vEWO87T72FNJaJiWjeYoHBg3YS/bhb8KIJPApQqKE0FVoXvOizabI777B41mdjk52q12wO1n3f
rOVYT0cIDvKlRzcZzl7fpQcfM5sVszJW/AqZbuEBEFcLPY2zc9UT2QWAEG0KzHq248QTb4C8Uc3h
VY94wvaDq3Zd7Ipk0t7ToMzFIsGH0hXOth+bAiet51faYskUKGic7pqoFIBEgcPuALFyYVSdLxYo
8mGcMqQ2l81W7bftK9yOwlHHEZS+mGMMSfOzo72jJ7o3dJFAE3ulOs7EVmfMC/YBXT7III5NMz00
pH1XnXqBTnJXo7AXfbn+G0aBbJz7fIhOlmT/sJgcMA7kgQeNhHdsRFQ4LkRtAyivoU8dtIwKK8bB
aRfhon9BsJ2r8HsKlkTWWMTQwmCzAfgMtNC0LnkNX8X/mjzQsi2wMZl4CIoyxp+QoSvh2yJ10vq/
2jpxvLACn0q4eVm3YBDo51dXI8dmnhG+jELO0LbeDOS36DpOZOvlfsNxObQlh6Ca+dg0R/BJkVcI
qzvM7BCbGakrsDAv42MHfcYCBXYfta/+pspWbD8Oi/JusJOetkWlX4PVLhFzmvC5P9kY6ggeasRP
JehjOiGbFCgboFI3ieWULEjMhpMRzGSfIjUOuu43G++tPX4q/RCHDFJ9kpGQ4N78XNC2jsud1fk6
8cNYQRSO8RMJYzGyZ8nilGy8zAD+6IJKK0gdLbAczYOcPxzXB3zlZI7ZPqMVMiYDafcwAaW1jjGQ
VPaNNEwVI3KPr5l/V01oJ4tAaDS1s28023NmPYxhdYQAFarzMcby3KSz0JmyxjQGzEPc22bFQPis
ddcRkvUg6LA+QY2yXBCJc6vr8eiHoBI9krkhKebhM+Jm1zngjXhi1/TSrfMfTvNDDVtav42ZmCCB
uZfR8EMzsEMdNy8YSeEJnBVy7rzrGLugXwHFrvVtYCe8WNcecxVQf6h/AZQtF+MXXWCfhJLgnty0
NU7uViC8RuzCniomhefdBYbR1QdZxWWwBcnI138R/4rWOgUrAVixtNZjY98on3dAlZKpQoH0PGEz
HLN1Gm6ti08OWDKtLs5wBa6fzHLfzC6u27tCXqe9+9vdvw1H7nADpy5v0xpoFvna6JuJJCAsN9Pj
gLETXKgZ09F/c5sFaiM7cfzmbxpxAXjPEBdmTkiLWfpZwHCiyDgLrO1hovp7aN395C67yUfXlnCf
XG98cAMXFBhu0JFBqSUAg6z7GCKXoZ8K19lPXb+/+wMq1hZQmvrZLK0gM01cDhwTq+tCBQM9ULQe
K0nTkDZ7q4ozPSPtwYKeegBtZYCoMfcPlbBY/i6tILiTDR5kKFcQSNhstKQkOjThnOHe/4cqqEx5
S7rNvxTzJaugbbPifW3AGBNcj4jLRTwKsJW/MHyreorGSpnC2ZHoiSUOmvs0JpcYQ+7I4xKBoiCn
w59tsr/rfi386onEAyALve87k7oxjmkqLu0UHwwUa1JDjTtHyTiqXYjoswYA5Cr8CC8NA+qA0k9a
ZUENQHQmTxF4mJV6U1oN3qHehqyJSOkH4tQCgU681oHQ0by79XwO3BAqLgErT3uxrAaSNo3bnIQl
VG0vULMcQ4WQWamyFf+sQfT3W5CCsgD05OZVgBthfGsac0SgWL6SN486BwSPZZYIs8a4ycA/V9TD
tCs7SjDDHQ7+NcI4An8zD5oD8cLcXvtyg4cc4l+sN1B4pPOEl65bOVqPuoQSXKRC7WKbZ1hZ81AO
kNn0+LM3CF8ADoGhao8e4EbHg2Bvm7IOoRdibgu6xdh+AFrMQ1YP8uTOFVwczpN2NhQqNWNJFS43
zBGVgqgHsQcBNPB3nwkI5ksfTjls6IjLtDNQ+rseiDr08fcTJYFhPOvYB7WAua+mZNBNTrVdCoMc
pyl+J/wLORHACOMrXIsQxdzsRaQNzM0yfh3xRK/6X9s9Ens5NYAU2sUU41J6I8Z+q4etIUTLY9u8
ywCySwF5xYj/wnJyRw1p1YBka39q/FhaizIiAPWCLQ8w4vrwLOnuKTInUM95e4fSJCpTwfMCuSqY
XJ8t8yAGN63iILMcr0DlVF77uBBBA7DJYNmL+n1kOy/Cs2+W3Tzbnj73HS/03W1mpPs7Vr67F0t0
9X1PF46y3HxF2qkNyNcxYaY9lbm1m7DYKiQnJYR4Dh5ZP7NCb7n51ILKBjcRB6g+OwFS/LT1Ofn2
PmzbH1y4N6zDA2ZlwQqo1Q9ol/2KCL/opr+sEltrPfEx8RB7UfB6+qRAiy18ypSJnHf2LRBXKHcO
jsKqVsuSRBB/wi35FfQkB8hchFOcbh0eG6QXSYzZuM5LES+5A5DDCZcCLOwe6eSpF0tgN71INh86
Kh/zgGjrC/emJyrpzW5orkJxrhvni85zInHX0PjVW71HAlZ8rPtrI3jhjFNpx/j6Rr7zGgaqbQS9
30Kv5twCeWlc/WSN8THso9wK3nhQHWhsJ6HuU7Le6HCGdeEwzNgvOoBNWLahVznCjpzNdl9OuPU5
RHQzOGrZrICw+7v+Abhk8EMMrr8REB1WLnlfiPgr3Cq7takKX0VpTYK9EfQIZ0e2UjyZ0UHV1hOH
Z0treCSpLkD8pJqzrI7fYqMeo3B+HwCNIa/v0eA7YBBBqVqnbIJCMmJpO28Z+JS0mz4WbDbsThjN
EMcuNFusClOlPsZWlwKeTuLJgWo6zgMGn1OtIWREQjvpUxp2pXKXdNAdIp28VGAsGAVg38CYA0Tz
btIqUw6syRYPsyoH3gQGLeWcZOiMTCve3NZQ7FtExprAIomoPZppNh7BtiZLOOZMOKklLJRUbiUk
RFntzQgyWEs0psA2MJ2gz8yW5kIUvVQIZEv4QF9wAO67/h6F+KB7dnD6dQc9AHSI8sRdlLFCKcXp
DeKS3dBgGXBRtjwxJOrK5pn30Zn10zWsAAT330NoldJiGebZP4ATJ7p1r5WIr446SUQy5KNhNySf
pkE8qBSKCY3rszn4CiLZ2G7QqhmhwkNjr4xNOo3XOHIO1EJrBEIaIttAnCx+3ZaDoADDsrkZVGfQ
d9FdBIpnHXOBYXfwkW+GB5ECYtSRfwpiloIl+mdQBGiJKEWW/nWpvK+eyxtd9bWHRkDaqux186S8
+TK5OgtiJALO7LMfm2vVzQ8cXcGJbUNtu2wEbLkuGaa4BrIvGYZnicMgaEDuMMw2Vef05dDWHzVO
Asybf/Dbn7QD8hv2QwDh1CD3eVCilDATQKuIBB1qJFSxAJctUp2NRx98OT5S/85SRuGuIhDVyhA8
Ccq7YQS5Om67063GUPQfR+exJCsORNEvIgLh2Zb3Ve3Nhmj3sAKEE/D1c2qWE89NV4GUmffcm/UB
H80inK1l7RdUK27EXN5YKs3KaPd1KJmK1xydumleiqR8L+kqbe1yQTbPXqpfo7z80qZ8Dox5IePs
IRzTXaX9tTS3GBrsLEUZRnwzp0UwJTtFuZhIvR6i5NW1BQ3omRnStsXkE+FrCAf7sRruqhkYpYYD
iqa3SITRuYyzH9+ob1k104OVJfP14IHZFo+PjRbSFc+6a/eTP1+sfJQfXs+7EBezXgRab/vA6pZz
b13EFP/YNHDpEHzEPgMZHcTWCjiXQqCN90PDc3mfA5ljkDGiilhUFVa+uaicpNpbAN6sVcfQOM5m
9+a1sXvpOOO2jpzSDT7K6IlsPgtnqGmepnm+xoY8+la0scv6r7C7UxEQQx/d7XC2Fo/CNVZGBv3V
9tFOFQljgSimBW7VKZxrtXAsCD6VJ/+qiOc7KclPG/EhQEws2oFXyRozwEub3sO12YOa5PHjUPfZ
hi843/utha2fhmXJHofv3hrJoha8KhVWXC/4KwN7M/tDRdlnB6hYDLGt+T79DpwJuyapLZGlF1bX
r0OScpvSvkVOiM8hAs9VCl4uG8g5jOueQjFKfyeJvwLp9jCLXj57s5A7U9fFwdctz0SYf2ISeR30
QGaZylfxxEHszvY5ESxKjPvXiaakt6gHMjt7h79/H0YIiEJdbek/TXjfF7hEH1LFrRoa2b8e8RaL
GqxGldIFuiLgmY9g740wUBstkqud2/HBjRrG47U4sTKZiwqMmth7UOKUNL6gOZZ5Ah4rprv3KH4b
CFJjM8WHWf1vpLkObE7DagbAgIq8Lpgg0JdHzSkffOPViAPsuxOQsFGZ7Q4HDv6IecD53dYcQIy6
n3yj0ze/Cvo16B/m04auXJfczotS2lm/lrkwGdEKU/22ZpqdCa7oeTULRNMc3jELsTjBYKaMWRRg
sD/zu/s5UhtU8ObBKx3GYoxB7aXoen78UcVJuokloZhUO8VhzHl62ETtICMWOG/3eUy3jdvNfoVZ
oiWxtMJTEEU1jiNWRxYE3v6WLuWkkfn9Q6ui4IeiV2yrPDC/Q0q5Y5u47jar4KR5lNvzfbs97Y6I
TrpzvQWh5Iwf+tLhsBjGdjgI1XiHIDLgotK2heLWJqjnEG49ahX0CGv8xeyWfXYJCJr2J2JJ2Fq0
AunkP81Z7EqHub6s3WQrG+pfi1PgXyGaDmQxRyeWjXwESs3WTYqnS0dV+5c7xrjN8CTQjiT9dGmz
hg4gS3DKL5N0nI6mGmFEdesfylEY+DWMGdCEvA28wLkqLpUrnQdUS/dJmdrfxbUQF6O0/Rh9uWjk
Ut+7TxMGfsf+CoOCewqfZl140ZrCacYOkBnLMOvIkB7pxzd9ZBsbNYfRJp/iiWu8qVZVIaNNj2EH
CC7gwjHt4HHWDjY5/ucInRbduu0iFydTM6+nVtXryUgNygO8fA268cKGwEc/Tw+RVvZtCOrmIN04
WpMJBEfqBuqW9Wa8t8e82lUdkJSt6LG6YPJ3QRfzyI9UrsvezCPGkViokbX18DS2/JwritR456kq
vtrDGDz5VHyomgiDmsvA0e9JHnbX0ffKJ0v6Y7McWLj7l5TOdI5cZB9fpQmQVZPdssBtT7Xh6XUU
yikmSRiZ2NEz+42dwdrXZqJvdq9i1sBYcKQ66FceZ+oixkO0ywSvXpEzR8eh8mdP9i2d8vkB8h3J
KGniR9Z4GtvGm4bnYRiCYeEGHVJEboV3lNKAX/ab7COtRwAf4EchUMxxcHaZYaxFOzsPxLUmT0kt
frOJuWJaNvOjrDq1Zs8eU3IMUXuenIwtvAaFrl8qGpCpXFp9/gWpJZb45Y58O4K+ATZG+8PPpFps
hQqLKlLWpYwraxWG7RceVT7+MBrXgodiK2UzXz2znFcxe2JQEWLzg9XxyU5KB59QratDZ5FeEJWA
Lo0lRgABmXucIvX4nrcVE6TINJIPx0iqbzso5bLJqn5LGMitDggTX6QNg1xKqupZJz3XlXR8in4f
3X+c03XeDHoBOzPtGCxG2yg1ooPyPQTQUaLB8YIsi9BrSQbo83qjdO0/ckvB6FQlVrIwD83HwrOK
dZf1DmqDFb9pSxs7jFXVY2rMAaJGZtK0GzA5d6GjRyD1lZ+86znPzgAu0cIychv2PTIPMbzyFnl8
3jklm9YDTVx43/eaISGIzzoLK0XHhXGQvcRjdCU9fNpE/lhfYZ27cUkzpJJVlXfO6+z0lMhMJuQ3
9xZrCoSOiB03jVdN2pJZujbP5XjiIDFXLtaRlWWj4pVQVmeBwHma1dB+5W7J0hHZQVBYGaCK6Utr
3TaJtzbITl25AeVzZ7epXphO1v50df0onTB4RLZyzpV2grONYWHRaZ8cBZmGCu5/IHQmHNL4S7Wm
9eX2DWAR8MGuYPnYKqun4WMiqPlSKs/9aD2miU49liej0sGtrP2BJncOlySNjIsURe4hGcoOs0ke
PDhJgU86nMJtXbDcyCqCX1VYxoq5PPfrXSXxG0I+JuKtFrKW+kp+DRPkLqiIgOjMRVuqmJM5kh+2
zkldMVyHez+ud9oiv6wdJ2GtYtsfH+dYZC9un3Qe5AauPzVOHJQJ/wDePOoHPel7Q5at6l53W92C
GBgyHLatR58TD4zDEgI6tiObNw+ia60XS+lw0xhkX/jt6KxzZWBD7jxx8SKEmom1eCJkEMBgOm1g
TvJCdohOYfWVa1yX4UwEoOmUDQBQbF1hnalTGwFNnY7lQeHRvfUNhpYVf9Z9tLGFPIimbP9px+8f
ce4m48KjTX4tHN09N5EjMKdMqlhkQWe+4N1MmE7o4KnEPXlsskkvp7FFILECamtpBe56ZOHlmse1
21mlR9Vn+Pm1cYW9i6XjnCXWM4geQlLdAH/+ihMCK1Ek5Pyb1fYXsIyVLd2xBYwpDCN87tvU2pMp
1cFJozouCzWEG2xXKLQqss99pO2zmBJ0MxhWt9tCpMVozLWeX2vz/wCvcODU6N1lYnspAVhhdnGi
XoBc6Gz8GSsvu8Ua52Q3kr91DFj8u28AETZFbhLMO7uEgERxBpdX44RiY02zlkNZoprjbaTHYKoR
N9HwrmYf9thiJzPZdhnrkypDbyY71WI9J5XzWTtNXK18oxVqZad0veX9tzaj3z77jeze/Y5U/MXk
YFdbjD5T9UUyDuQXsUvU++6dANfEXM3lRVKYYP4dtVqbsyrWHkH3+Glr5pK+qaxd0xfMivu0+3Y7
UjpaHAGkmI4Iw4veBHojV04s6iTKcd3hgMOokhmbdGIGxO1nOhZaOANPaURYpqsGG4n0MvO11BRH
aehE5Of1CepNpL2jtAdj6yYkLXiuzI5+xWTenYlaZ4G4s2e34vhQCZ3vRZqTdyJbOwI1L1P5ZXk9
Yzr2FPp8UXMDrd8BrqSBieWnjRisR+A9iBRQ1cXQVdCGwvmKDVt8TgUnbYkovWQW17/QrSUnNwrQ
dgOq+SaO2oPp0tuNY6W+yCCVD3E1VC+TiRvdGRqcJ95YcSHbLLgtoCgPOXbyvW0Mv5JAg5ekNfOv
drTs8jy5uXm1wmxnU03cDbzh5P5aD2PeuLekpbxrhJkgoqebRGaPdjdUx16WlLrENSyzxmyPU0FL
2I9dfXBJeSkNwjL77tHKwotbilto18e4qs5mNlT3SceT74z4C6xbmjF7yfzkJMx53dSaWQMK32A3
fw3hNqu2yS8uHszFxNeJyyK/dpG5r9JkL6kDFpNHvGrYuuukd3+dgurO7f9Vlf3qde6+uD+S2n0O
VM+X2aO6eNUqGZ2Lp933EI/SUqTVb5GpIxP3g19RfcXuxpPT3p9duZgbFpCJtO4Ww+w+d9Q2dE3t
C+rk1R/JQ2iVMTFN4jYi5IZ2zolSdEQM08nkgJRH7CVNivxAaAWyZirvF7P5lU+TXM7aulaNu+f+
AlkzmeWmY7+18vbkivY+CBoeJx/dQtVVBHNVHHN6+v2s6ek1IjvP5Njv7Q5FM3XlTvr5vIhqntVO
ljtdAyXWBlMUN6i3vSovVsBJbuYHH1m578STJBNT9vJFV9EDVhCMOs3eZi2NDsInVQXHmgPMGcK3
IAHDI9UqXWjLP+aevw3G7JkwRiAli1PN99kypT37vpXnPNXGjp/235wHm6L3907CPzjkBlig2lNS
7yeWE7lS/2MqtM/6/mEaGYROI0ey5z9YLCQJfNTlqEZoxzC9NNz/TeyXjKgNFnBiLk7nVycNn7qS
Yp9R8GkqPOaHFheUL9ei11d/aNSCzAzwnKhAbXUYwdT+Xwdatcw9sXHBcaMifszC6BYkBaNM6dyd
1ZR3cYBxyq0HwjrN4ItGHZ6TBv+9nZzmGBRE9ybctYR0LJhKBqvKD4bDEIdsoZfxcdTikBcFLhp8
R3j3l21P/kgXHDOafKeLj61w1ghK7+Wcf6PWHvAsXgk936EVX1IAZhBPL4alwnnhhc2fheH67mF8
NEby0jOQXfIwohetzJWy8B2IUT4WTfPINKtc1HOMs3nwv9NM/1TK25tJEW+8LORxyUI6wO4S6Ngh
kNQ7s+TxWWYQhDXjQja9HO00eS96tMJ2Hn8zIz5HHoaaKQdEUQw6me6Edvc0u8WnoLFaKK4AJY1d
hNPKittnEJCXqDb3dGhLfB0n1wRFsi0KA9PAPy46vh8FHyH59hJgUW4yx5uPRSgAj1uj3hsUFRjE
h3UaQZ+mPU+ED/todu3OVuoG+m1sHZx7i6YPuIzmbFz1FLzrwjV/4zikrTLBzNP4JdZkQ5V8/mpI
tzq1Pn1RP7t5QR2BjDLEvw7gB4y8uSdT5pHekLhytnGxhxrtpTcVkwQSA4Q/kZoyxo+qGE4W/Xac
m/wIbAmjyTKfnaC8TOG89Go29UThQYzeQ4ctUHIbsPB6fKsG861W0a6PQaza7DbU80dVjJvMntdF
AGQ9N0eBLGQTupYlzZYTBwUuefSqnpU/7vPQhu8pQVQgC+5hGuD0VTNcJyfZ3FNaRuSuwk9/OOXP
k9m8VQZu6bRF2oTY3pdGRKJbpW+z619hBZGFBg9pMaRLBS3xQA4iZPNIAvdXv31LUwKNEWVHGXxb
QA81AQtJ+qea9y4czo33OWZ7Cw+ZE4dr2Xhc6hhsiFxv8n9ebR7V8FDxKYOhRd5bHjxpj0oNoJfi
+9RXTBeA5MzSeIAfXTTFHtph1Uf/LEVXGxEsMK17jy8HXEplX0jEqxlaO44YEtzvArFmUuR16baK
/WXCJkjZPMVmvR6k5uanC/HkbooYgIKElAW6c3i/JFN0ZzqM7ivn2k/8jZRojx5xD/BoRDJMzJcH
lNTemG6qUIxRoOzC4GEioGz2P60q2AaNtSbf/9PN3aOHjJcM/4roxLhnRT6A29z6gYGy+yqVOPjW
s0GKtwm8HWJNs9elhAFiqF8SOlKBvvbZffPrd9foDSZeYLefmsQYbPdJFmxc67nEeOMSUhwRyEIq
OQsbQbjprivU7TZBgAcgtACnbdw2tvkct/Bt0Xed0s4LGzMzhadmKOXDaIYaVa2ZGfi/J0Z9HKxq
ScfxEqN55Ea0COK0XHk9IRzohHchJLXKfz3SfCAXk0DJrMRiMrtlaH/nCM7KgzID4Wa05hI6kxFO
FKbUXfm4tJgMWtmXD/acGv2V8GzwEXIK/qqiODb1m9v1eIvNlSPFObOvJQRHkmys8NS572IAHLPf
J/whIMR3mI15G21RHgBJ3C3WEJVBaHDu7VPMjFMCO0I2eytuGMKXpuNBKjqHrNbbWV/z4kGJeK9G
YzEHr9XkrjIe5jrGRH8fxRAtkCb9k0PNlgz2s28jmsbkQYzZdY49frqIv/AtssI1b+FXPRhnMqTW
uYwPrR1c05aoSz6P2sLfNjwaeKg8Cy6TFcVJPK9FfNXMvjzu0BrqW8hN77ioFhVwW8coFKA6n7ap
am+lA1GXsJklSa5d8ND377X1xRjlhEkCN4necBSTwPBmN59zck6MX298q8W8tr126WCDLu5YURvd
dK7wOVVLthEsnRaofRQULoyfpyyjC9CrAIo3isZV2B9V/5Cn9nKqPxJ5GXr33KPMTjEiUXRmNdhK
jpeheCaAasmFybjnNTAjXAViHVSPIVVf1LgXCKuY+Zh1zRz7MpDn0UUBRFFJcJC7UMmFvev0FU+x
fI8wOQ3EEiKgcy/N/q8QL4yoNg6CiqkO4NuLpP9tM7VymR7mV098efxSV77FpI7X2b8M/jZiUaH2
1lJryGl3w4SG5Im3QOc7O32WdsOk+CtN1JLMyH00OQtDC6jCfTp6C8RoLIMNZUSG2mtRDV6l9CjC
3uADiSjlSdZIs+VyFCOUFgaJsVw4zUvgX/v0lxHUsuWZacbfpDpWAaZBCmbkPbO4DhMuqyRYynFb
RUjJTv2PIflSOcCyWE8tnBd8bveNhEjsMQFz9YAhTSk4tpvDxxTjDyvd7qeL+UdzZ9E21IaqXFMi
LTpSwQTD1pKAm7ZYlWDkSuCZlL+1/SMVCWHlpbD7V+2DmDyNxDA0vJe2EXKJ76uQOq7auSY0IGkr
TCon+TD5P4H1M99FMW7IqTkJ9mSMnXGS96uNdsFXfzOIc85Cy3CmVCW1u5sykitIyIvFRdjOQjNS
mDmIykTsqinYMR7d+Ax2UhD/pnrFaA7WzUD32avPJUJGxinNREelwcMo2/emJ7lETXj33yPC1EZv
Xhox8In5brj4E61pnVDetCgd1QTozPWgGmwQ04OYiD0lwKnMnwwmxiV5BiTnUUbcku4yeTjnxnh1
t/FN4TsbnUAu1sAOS3Mij0Z/DHjyGvPZEnt8iOus0sTIoA9aETunuA0EmLij2b8yhSQMUZeDT5nz
qQnbxw7FfVc12XfdkToxlDu0s1Xr5w+6cZ4Nz/qamyDFzlz9umb0BVYKxhPpb9NsP4sxXzeF4N7O
927p7Qr3o4msTcV3OhcvdfEa2fiT6x46xl43GDWGlNbJ+7OzQ1G+p+VHBO9rWsx0/cf7nuu0OFcY
mJA4VmJ4keZArINP8tClby4as5ZMh7Woz/b8Mk7v44gNzQUStGbMMMVJZ+2pddgA5xMtNObdLjKC
jQL1JJL6QFZFtZpyngLGYQxoGApODVfErMaFAdxao+mkJAb33OwqVsTly7epMG5WEl4QD9GYULBV
dJpsj6djtoh10vCA7nn2ok3CSKw041taVjfWUF+GJGBFq4PtRTm7wkz3wjdXOE02dhN84zJYh1Vw
RRTjce5/ZBM/IQsx9B22zdheDFkdy7hcOWZ6Not42Y/B2p/1i2VjZCh7s136QjIXSrnEGPakKx3N
N19waKRtT4nqrmOKY06B4a/T8iiSGrK/dS6x4GzQ9vCWMEJYdJYGWjUYipK3RwRX0qw7I2FBfHGD
W167jqaJotqpB/vQ9Txp7bjrmwp4wbd/6jhJtqA9S8cPb9qiW1GuDw06EQ9n2S95QseJJTho8YpO
bfIiO+81DsUT8Vq/TFMpcvU2N7NNalibxMkOtpwYjQV6WJHufZr6YZ9N7VlmYGOZ8ZB11S2Z7Us2
Vc9ONu9VSctpDw4F65g+F6LcG0VKlRczDuFJ3ab3yUOVPKgBg2GaXElIwwlCmyYH99Gp/Icmbh8q
J/4hx+1rjrMnxcvvYOyO4/ySV/If/DSEqS8uZaquYQfIiZ017fNobRrlv0xEP5odaiQgIDK67vTt
1yJbDmFbrGnlbrNtoRcpnK8uMSyznrMl46+WwMJkRQOM48je8xHvcvOOPEnCCCzxIwv5ArCB7sQ+
2YUWJC5WkfOsuvEXMzsjTkeBzlviU96xYXIhdn6TEj+Frzv2aQaY1/D2pJ4H/EeraffYDvJkSIFH
26swEqxdvT5AtzA2huRaiKL/HlPjmUgbWPAiRvkMRERGYmh9NRXV5srocUyh8L6nRYzAg3Pb/USb
ts41Af7XvuMOSGEgdsxAk2NkC6i4OmPAB+e4nhXuQU6MXFyTrK8wvhkGWH969TuTkEbdPcXt+DXL
FB9Fdejt/C/2qwf+JhhQOkU9l++mbq9J0B2hpwdMHTZ/UXXOsgI7aGk8m7SdG3wP1qmJfY6gYPxm
1+TJsiwydi3S8oThB+Cvw5/nMlcOujw4BbGw1kPu7kmbDSiL5RvS1MinBP1pZrleC98Ry6oJ+o2r
4YhUQFGVWnqlp+pBDN6iadqfAe6lDdpHo7Dic2IRMuz5lrMUlU3azdAdYeQ/0lFeRpughtKG3BMp
8ZGC0VDkAqfO4/vogJ4lTv/ipqRfdAzAloHiRmZtOZOEGPRH5PW0Kp0ZFLhwXovOeOG1+EhxHmeR
62JsRbVWDQ5L1x+RD3VmnFm+SSJpTLwC7r6+WAlDWFfSAIEgghgRuQ38VWLoT8/0jTWSLcBbI5qf
xFXos7Eh3PFaEsjsnNuppByl3dxhYnW2iba7A7Ou8tvy5p68jCY/NLYMz6qp0mdOC2OV1HjhuyR1
mOm3ADstGTd1r0DInLbexCbeEoPz7dLbKaVkF0OOJdb07HRZXPIDmr+lo/r7aDR1/9lFN7Jdps7A
UURy7xYiZuAbvOYcEN0cuOpmOCyFWY7xQIZDVxecMFq0E5Hlra73eQDOBoHJeuxagRmsKlWpmTSu
OetxXWFB15WCX2849X4Lc0yAtkYSx0kOnGlYyvLo5F15homWj2hH6AtNW+1SAxsLc+h6B9dJthEA
35vfJfNtqrz6U7WlvWF4jD8Y0AfXSozzNorbb8kG+lBmbLBJgBjtjrjP6C4/c0jszLzE/tLXdOHR
n5rHsw5S4ppypmVG+Jak/q4dGK5lzs6S+sUc5l3v0iNGyA6rupbduuPA37cRUD4jx2YRp+SkuKl/
YCIOU8SbbM3XpPFPEUiS5bSc/LwcFFzO2aZRymf5PBnZRjQgW7y/rdB7PzG2tmWdLb/Il3btYmTw
An1JzfTLz/EpRPP8hqC5dQf5GN3v8dJOmFKEwFkIdyegmkMyIOMOUYtVKRuLt4C78hChHk/s7woD
fK7Os4VsTQvVvZZDSFSOVa6MAgpqsE69SzET9cknADquZ+fgGzl5TOm6LtJTE7wHihauD361mLAM
TR7tvJWssNGtDOjnFcc/JumKfSiWO75Eo/ujGBEn5fzUxemr7TIKMlPyTfNl0Mu3mpgFRK1jaYxX
zk5oeN/apLGa1izkM3ah8GMsyriWbLx2u5mkmUXjjMUKMP4p64fH1oveq7yGjB7PthHdCnLNF0HT
gW4mQOJzE35xJz3Fdv7hJgSby01WWlvZjTsgbk1ibLNpvDJdCsM8u6lmzMSfV+V4C0BhHNdiAFvL
vTcW4toafblJOWXxcGBhTPpCAD1rlEHMEmOHH35KTyG1VUNWb5gXv82YL0le2yZxc3Fq7IleS6a+
Ma2nMvnohf1HhBNTkvQYzZhHSUzPUpQIAjH6dDsmrxKu1x8KDhdzq4fg3RvLa+uGRPWb7NpwegOP
dPdlkLRltRGtiziawtkaY4ScZ00bhKOV0cy7+2DBro3HwhmWY437V1lcGwpkQkp28vm/FiSfq1R6
7rjOrcF+8Ryo1PuspzPzc6pyEkIMQG/uwheV1C9K0yy3RX3rPBRQ8JGrmwLMSIJAFlGQnWZTbiyg
ZM7Q7KTr5iIYoS7Kwloh7wYQXdFnbgwXS/Ahkh1WrgZ56u9par59JvaJRZAha3uqHYuhKazc+ZSb
wTGcqS3TcFP4clNJ76VLq08b7GzB/OHW8wVm+KXENL/P0bCobVTQcDrmRDAa9XBAxd4Kom5l5aGx
2rhb5n1reneY0DjHk7/1CfWymYQrEysGb4Jyj6ZHznCDwh4iWOJQl/m8qu1p06lmzzpp7M0Bpo40
F/Gmc7JHERdP5ZCwerRqbSiM9tpKzMyhw4jCplWyonWp2q2d90we6xhFa5iMBUI02IJ1a3xvb5VA
4b23ynV/wh19aYReE+m5GEiOc93h2NXZcxz567EN7L2v5vutslVDLpepIJh3tri72X9qN/afmoyL
AzJugEpDq9O/xGxW2Let/5K56qv0w6+hme/S0INZJcQLSfk9lt4HpbSzrGF+FxL77don3ILXsMFL
kLXTAplLL6FPGPek82kO1cVgoEcc43T222Kglm4sKHzNqA1PHUb89OxOhBGxvmheJma1dqLgtY9Z
+9brfSfbg1fkaNlm9VLS8pbx3UEd5wyL6qdatLvG9UgAUTU/kl8/CKN4IlmEbLWiWhWJfYz66Drm
EC6dqV02OaBWeD42eU2oFbYb5FJjyq9h3D0Kv98Zcaq/8C17jDIQnrQKP5xZ2cQ3pTZco8zRUazP
KJyIIMyGxazrj0Hlz3lUwkG54jnxJ7CrufcXrqUfO5TEm5Mb/jbTEQYOwlrDkcAaqzTOZSAZU0Ve
uSXIQryNVkvUNukZyWJK3bsyJ+eAYUoXZ+Oyjg2HHAOpDmOguDRNI7zh93VrBpRSGAetUpu2wjfL
72S4C3Quebbjq1nNPOBR5jCcHzRYF/HPkhi18D7kxTCH49ghg54MTLxF77Y72uNlFLOoNlUk+EMN
IXUfLBcI8WrGnbcyZe+RU0em4+88G8OuQNr/yCJ4JPLtfPlt2hk+Io50NtTgtorem6Q0/7WuCutD
zhIlYOpuNtENIqBR1y9ezHjEbGLgXSpCneH5ouCby/L+ahO6O3QZmczTaPbRGSFfyV1OJMm+bRT+
Qi8RC6LQqaF9XMHzSGITQVLlrqRaIG0Krz7e22Il8wmCo0X83iZp8YhQGWxJiwmOcW2ZaxoV0jfv
2Dej1mI7EnrxFuMk+7TIfN6EHQPxBvfCfVcF2NVADIKfStI3bCvbw6u433IenXshbi6rbviLIR4D
O6JlFXYYnlwLrbDxzfrPzSb8GXEtd05Wd0dKGiI4C7bZ6veBWooAZG98jpgU0FrnP3mXv7RdePHZ
BcAhnBJ3QF4UG4Dic53J52yMfrK4c9axpYllZCkBnar6Rx36AnwcnM2kQ+atSr3EWUx93LHxj/hB
cyVj2a9be7qbR+A8MLEjxMal91WYXOSKT3vl8CDvcNUUGEaIeGA1DBHdRVldPOBAJqb5jMhAVkqV
VvROiV0vATZGMJjmu5bq2igu+XTkxYgtjDX06r9tn5p73EMPFh76veqsV+bBZIGb6EgV4x2HvNpO
dqBopNsCx9ftlq11vGZjmGL6V/k6DO/iSxCeJ5ucscEQxELz8m6KCZ+c26RYXMOWjCYjWLpT+Qp3
bRNf6TCpqTNSDNL0NdWEjLT2cHQSnWDqUSl2YZZ3sPzlGtfc7lNKZGRay890TL51iTjez6HcBWOO
ScbBRFvnWE1bsyro5JI3u2BOPXQDFhAb4HHRYrpek5hf7vBu2y8NrwnMV+X2y75vbQrjO+8YTsV7
khXjtC6cbDokLRadWvjVzksrEGW/aB4RbBkSOnPAmhXj7NCi76Z6fiNJvtzlYhhulHbhT2uFiNSW
8pmBaEsRDkPuGXrQOP3ETEi8DXQQZAI7C2tiXDHXju2dZStzs5BrJXQjjynhAZ+FZvHIwncUNZAo
rPzAaIcHqtMB4akB01ZLhu0yn9jkSk/I1D+lHI26AylbOLFJnQXPIQzeuzMc1HJbqlw0THB3YkPI
OndqLCBCph71kPcNMpuhFY4/qrznbbWaDw3d1vI5FDj0GFBZJdlwnd0coCb5XqGzFj3bXbkEga0C
Taed20l9iRty8MOoKI9DG7PsAxHYkZ7aoMejQyaklsde/e5YGXOe9j/Szmw5UmTZ2i/0Y8Y83CYk
malZKqmqWjdYjQzJPMPTnw+d83chhCW7e++2fSWz8ozAw8PdY/lawomPRGelytBgqa2C8VdI31OA
GRMJGU8tAowceXJ+1mIG6NV6uoAJTnTxrPpBO3OxVq1KKDb0n1DawLEv9S/nmn+x1oxPUhXpEOJn
sGiZfXVvFGdxV6jADbiwvwZdgoCoWv60DI1jNYK4iXUBsYsC7dYCGpkw0Rmcr9TfvRAzD9ePdzSq
vkQKY9do0z9UmUxFjQDiAKbUPUu5/73zzgpwZ5rEngQyVeJd0ZEC4zkUNGJ/Uf3m/VZxeRbMflkp
xwUadv8WZvzoMOZMzraR2NtJmhl7jqzGv6uGN4Hpf4UYDf0BUf7lDZZJJQZXkDRAQUkdBNEZdFWO
kujAVSMVOne42LI9fZORPJt5ULFXSOrbHtUDqaxeu9ws4eoDMDpBdkvHoGPCVV0TNfpzMjB+2Te6
6xX0XgMNzgBd5YaLdDFg0lmc+uBBJz9kXTtcnUWwJH5l8Mrk5zQIYZeBXds6m7dnnklegYE215GW
i7ByGcD0VKM+Zm0e30rwvX3WJKmnVSvoz37vRX9pqF/QDWsiAA91fBxNVXbLLDe/+IOSHtsAlI8U
8fqsDqlwp4gJ3D8cgV9t6Y835sj3yL2qvK3OFlNzemU9qT0kTGEQM2rlo/fgmWXx3OmZcUXVWVxl
DCQ/laWpyHan6h7gEQHKNHgXJ4Kp3ngq47i+Qu1yvLWaknlmMaW1PmQlb4vx0CQTd26DQoZgKcjv
BgposwwWIAa3UkXpDzIPKK+el/X0zotOObSSXjJ2YdWfQxkUtp1XoCZpOTJ24AkRzW7aPx0dKN0W
JvgjbOsweiS1PD2r8dJxp/pCxQ0BM7kq476BTmID/Tp9TL9x87PKAGwMBFYyIAPxYLlX4YiqMwO9
lljib2VuHMs6+NomgvB6lmi/tzFIKFpvZTRRoun+zzqgDynWXrFXB8NwMr30HiUFhCSiB7ldBUp1
6AUQ+yrdupe6G+V911Cee30S2nI+NIe60CwGfMfwqzZ40LtIVspzY6i3TIV5BEJIFbxXKR/GX23d
oYvQB2FH8g7JRedpKVD2s/gUpoX8KVK74agbQ/xbjbSKGToFz7O7MtSvrUA5XzWjFB4B5sg3wrno
7hQ/tR4zo8iZLatUhpzhJKMjDTlhl/LwTvLYy8ii6gPDgCHVmzNU/WC3jRmBdBnI7cFzvbSGpD7C
Pah96wF0Q8uf+TkvfbmRKXc9kldfY7WqQbMIo8xNJYwPWm3KxzrNeVwCmuXXNJlj6aGDi3Evy7X6
SZJbcshB4wkB38hz5kx974sapamHZEw2nXVTf2xNnZQmhEtBKOTgrh6T0jFhwtyLldp+VcSJ4Npo
xfox1CTjlg30HV/I9PNeEn3lqmx80YMOtADWeR4INjTKUu2qC2IGzuWCK5qqvu2wLYUF9A8xAl7o
rfTSVcLrnBtmEiU3WceDR7D+IQpJUTIxXgiaDR9f/itJyJ/2eZamg4uImJLt4kAC/iIrtTJBRpR9
FcWGy9zJ8CqcAfEZ0rnejcmEpkal9Y7xxPKkav0Ei4SvZmy8/LbzR2jymKfwgcaNodsmTQoktZce
QgNaLC8M42NFnQAicNDLz5agZorz/2hgSTFah6VryhDvKLbgQToZUe3DZarA/ybAmEGZgGyBk/Xq
SZ1GbQ0mi5lLncK3B8Wsp5BNUeWF4VMEy5wkP5sVdFIyMaR3LgsMrShDvVMXWqgZArlPwwbWDVfQ
Y9dgTNRuADYxF+SgcsTn+4wyw4ZK45qgkaEgkEsOq8NnsVBqQvIKNWDacq7GhALTJxNmGNKoLWUt
adWOZUqGpUiW+UH+F1Ci4FUALlG9k1wascDj4vY6ds8H3qQd3kOC7qb6hOiAfXlL1+xiTjXp+UqK
ZE5/n4kp8kRNglSjJVYwHa/LhjvStQmNLcErSVzR2DMlailFZj5Q0xafTkp0HrxjpMNEinla5zT3
oAKB1qz95jXmvgpeUe91jC213DURw7nZSYhrtjyzKZW+hR3HzZO/QuDq5pjbZfvSRPeB9xBWEGi1
95c3dMviYkNzCHzzyONDqgfzipHhI/xhN/Wh2hD2XHWY+comQbPZyqJeVdVYmSTEDrBSR0jV7JoD
ORzj/nZyEq6SH7DgMUPRbBhekS7T53YX2nc+VUwM7E10deaYAU/G0k4Tt7xS2rIyRYLZ6lSdTnym
soutS6eaGVMXMp7REV6CJ8Y7Xdi+NUhzN8LLqvTkfG3Lw86rIQydo+iC8xWoqtCE2Ad2cbDsLHse
XGm/LZ27ojs33059OjezhUI+IHdkdISv4EVSwMaDbSZTBC+3pXAnTYKdCx1RTKHAgkqwbH7Q/K7p
ZTQkDBK4Hu1lUAfo3bKJxbEBFMWDRTMCc/aoyRizvC5VDTYQb8N31hf79y+wFotlagKVAZFgUwL5
5Pmk/Y7KJeUb8iFeLG6o0UmrJ5EnAkWSFF3Xl+rj1jAKqAthTT7AhUAPjnbnp+aX8FRe+yfrABPk
2ZZvREpYqtud7za7y5Fg1Yc1RdJUJu1QUl140znJTSblGSEceeMcUrh1NkLNauz+Y8BYbidQ2zqC
XtEVx+ewBq5EhzbaWMSWjYUKrN9YZqDp8Lv0tKTJQegBCvJzc47NDUOrvjFbzEI5UCvIS0Y4Ctwz
6WSE7NGol3Ag9EyRya+XP8z6SZjZWlxGaq3R2Br8zh3DDg436GmEkBq/lUjcEWiiBUtj0WQuNhmo
PzXppyolG+q60sp6jbk64yLC5R0EUqKPd1R7SsnG9h79o3REz29X/r4Jn62r8k48mvvLK1/5mgYN
Pmp8xRQNmFjeR5swbK1e0VBrOUvVQ0A5zMgHj5Rbl5O8EmqYSzQxo4iybLz9fRbVBJ2SeojRTZ7E
yOF+s8F167kbPgYOw3S/tUfZTZwqoPy3vX3rQshg7sIvl9e6cvwME3igYkmKaMj6tBfz3+AZuanA
teBqxi8jM061Lm6cvzWBTdMwoAVAU5iO9MKNdNnTzyltd9eKzvJPMEzBbRtpCBrWvDufTfVMW5JX
/MvLWvObudFp2bNlmcJgNmExjaRHjHKLyjA8j0HdQMoWYFCsZIr7f2GRrVIN2ABlZRnHNCvLrUbs
qaea70PzCuYMNvWfZ4TPLttZ3c4/dpbhrEvTvkigsnTbMUA16kGlFxCQr2VgOUFnXja26h0zY4u4
BoCsZ56xYaLX4KUqQB5DL8ytXHA6w4sb16CF+v93zljENL1MMjXPJThVQNPseGlBfdF31MYCzNfb
o9qBtlU3vtZaEmOYVCqSiQwXCrMLv8/OAWDYuAcfdMhPql0dGD2GlWPH4NqufYl/CRsOubqTM3uT
w84ckmbx/9mD9LKVv+lgQP7Fp7IYzhfZSA0h2/cGAGxEPfSirSsxhsPLEHy9d5ctrCXThgVBlmWa
b2YWeyYGORogVQRzs23di5+H1+BH4Oh/BV+sVwac0n36yBT/qGwsbC0az60udk4x1dILDUl2Jcg+
hdG4AXoR7dBM6zcMrfnh3NAi7PdVUuZZA1wgkKzPqcxbgFa0r5nmXQeyeazE/hfjSxuX7JpbWJKk
TtLDkDC8uenMLXLqE7Mdc8mVZAN+NZ1YTQfVD/rD5W+3ZWf6+8yOkCtxm0mwMOmA8FWUe/vx639n
YeEcaqXDKBxpgJHV+IcicqCS1Nr4Qmuxz5Kowjm3ukGa/n4VXqOW2cArs+v39c9zbtyIdMtQNum/
WqhLKEjrXl7TqutJpiLq+L2OAtl7e6M1wFFVkQEBxT2JGZ2kCHTp8C9Cg/XHirZIUMu2ZrZbIN1o
ze+i8Lsaf19exXRAlvF1/u8vds0ElZVAwdtBo/c08DKeAQzQNZmR3W5/2dKql8nA6RiZo7BeJk4j
+DtAfDJpS4ZKbej7j0PMUNJlI6tOMDOySAn1cSihPCNyl11c/xAzJA38VC7uaqE2b9Sh4kGgSP9V
ELIUE74kpMjJDN97ApStStKXAXcUTIq5+bPMNDisf15e2cr2wZcmKabOvBU+vnC3pjA73htqPhRE
q5W606TW/ucWaCxZmkKtpYnGIhfTwJaOZk8XExj83vLglrNIlTY+kCx/dDhadLKmm6YGpGl5TGWE
C4fztA7gFSgtOTQ+lJ1+MNwKkSGGBa7VT5R6Dtg413NHG7lmWgbZl3+6VBhYRXBtlmLJZPGLzVT6
IK/76iy5SfW9UOHne7r8769kEAaK8SpJLb1IxVwWzjUkDTHgHshRbfOR6UBbOp5fTAealuP4An/p
xqf7eIrfm1u4vdH4Hk+14LCM6jRhpX0exxJonTbC+LQt74PFezOLbQslJq6FDjOFjDAi6JebJAF9
j1apBfPdqIFZMNKtxGJyuw9GNZHsRdZJn62FWwpJGLQyigBUeYrLe9kXBpK1PYrHrnwsvqS/zI29
XCkrWeXM4OI6NPq0V6IU55Afk28awylXcG3T8UCyEvWOz4rNUIjjBzvlr8tO8/GEv7e7CCPxmKta
DruQ24jNTkkRCry6bODjjfXewCJZas8AuOg4TjoXP6rkh6aKu5S2+GUjHyPweyPT32fJRK5LDJxE
IU2IrGIC/llFY3Awyp0cAznMh8Nlaytl8ntzC8+3ziVg8kDlFUi0xl0xDE6RZa7CBLU34awQQqAj
YmcCclp9fwtrgwsd/KlnLgquBju1Sieqc8sZiuxWMy04/Bg/hK2hYPrt9vJPfbvgLjny4vSkYqrm
iMvwfa/Q6bC9q+QusCdmzZ3nMr1kVyeUa17iF2/DoVeDw9/+zPXx/os0dIP0pkYYDIjEN5HA9w0O
lJx3NAk0ma5txIjVZSLSqlDPiDxWiIuMIhGyuGulkgkrSOhku/1R/EbJyo7d/rv8U4BglWnX36Kj
X4fOVvd57QRpFgBjWC1omyzvSNEc4OSKep27xPqWoy+givnGIV07QzMTy/7r2HdxNIqa7vrGdZzc
BufMGXt/y6unT7J0lbmVxR7GBWRDYLh1ClD/ONyGj8xiiCftCf5ZSlB5F+zTg2fLt/HLcPT2W7eJ
9PGONiRNQQ4X9hGd7HARifwWHJXc0+Yu9oPtHXT69+cX0JMnZQ8n6ca5WAkYsibS5oINTOadcHEs
YFiu2lAqVBcEYfQZlQIYVCo/ds7hGdq/CRauy9DOXD6MK54yN6oszsRZTUdyUUNxa1keHNjugU2i
lP3PjXBlyRo5m04rQXl/8CyOGaAQaDVidaI4b05jMWyE9LV1zE1Mf59F2y7VLRB5DN+pjemESEdZ
wO4vr2La/4UvThfv36tYOENVAA6U67FzG2aMC2A2GSArRkC5O+7ToUCJNnY6UL+Xra4ErXdWF3dV
rQNkEPxCcSX4ysKB/guyvpUfcYekzmVTK0caUwYtTqiGNWPpgGcPeHor9JiCmzHwfBds+EFW63/x
qcjbRWKjRE9p2YPpg7RWoQaj/oF/X44Bjm5VpGsnaW5hOtYzZ1CCqWkVNAgrdojXmMC+h685giKZ
h/w8ShCXt23tCxlUprosq8DXl1WPweRegtQzaLHRRf/uwWuv01jb14HmXja00loypga4MdVXqqot
+yACUOxOG9SOVni3Hx2eE+1RYoTd4aHNQQTwNgTsf9AeLptdO1oUq6qkUm+pHxrwvdgayihAX1GP
TDoxz5QAKLlsYqUYMmRgA4AWQPjLZLfvv1gn91rZiBPxzp4we0AFZtj3J8HtXagtjiAtbQZ5d5CS
IF/LXN4elronfX/5R6xFe36ETkUuKob0oe6LUz2IGcuR+RED9LR2czBPzEM7agsybhe6W9fL2nmj
SQhaAkQIDyiTG8/cNG4kDdZ0mkFy+QPc24EZP8Dp5w333LKySAylvkZWLOa4yYZ227cMcL/2ornx
fLHmI/OlLO4uGUI2z0Aly217GLKFM8QoufDP2ws4icXHkU0yqg8Vc5mZYOqncTOQUV9oBl2HUfnY
+v5GfFrbMCacwEsavPeChX7/Wc5lrKpR4wOfItAffIiSGG86itJ5q1G3FjhmhpYpVCSLKnwECs1A
gafBCnYDRYDVzr/3IF667NurayKq8z9F47+Fq/XdaHqlrClub8DeVKhXZ5C4iLVtnOM1N7BmZha+
VnvQekzm3Wz41hvP51TacObVMzq3sPg4DDyqYpSG6OMcus/lX2ixfAdJLdm+TSqY2epW0b2xceoi
P1JFuBP9WlHoX2SfQTBXu9gBVLwfrzonc4pnqDgPW9fXWtOEnPPvr7W8IaHKq2NVZxvTmxJxvmvQ
dy6hF6Hhvepmbn7w9pfdY+3CnBtcXJhyMI7KOKTsqpKZvz0D9VQDPtJDjkIoeHSgmBEsxBs+ueEs
6oessFdRy0EvR228GxTAETHYfMCafvgyZ5svbPoNsxDb83Tg1VCIudp9cgcNvp3cMhTulneZ6ztb
qdpaw+Tdd5ucaW7NqlTmp7DWXDXczz44ee4t/aane6fsjYNwSBzB0X5e/ngr4BRuTp1YNVV7Isn6
e7M1hL4dF4zi5j/kK/FzfOrxGeWIGOe97rRX2r5xk1N10o880G9VmmtJ8dz2YoMVxrYFvcJ2agYv
YoHoJvgGB4DqUdT9w1mxGAnU7pUxe7q86JVzqZA6KqoCBIElLwJaanpVZDVK71oZgsM6s3PQRxhb
EXrFRbGiMpljaADdl2mJpUoMHg7nwa0YITYixiGirWbzCoDEeGdjuiVmTlPIaQMXG2cv/KxfpU74
eD7A0+pIn+XjZmBZXY9OZ5tPxkvaMlXNG95FyxJbE5YClhPmj3YTTAQpMYbIdnTzHO/XP/9Qkq5B
VM3jtWItS2h4FGCHTOrB7dXxcKZiKrLozhSdy1bWzgD+/8fMYhdbv4GYosVMk1r3Iw+7UDUiI8Hi
Ov/mbNwZhb+XApgxtK9+4D9K6msWMDtofGsQe0/ar2hIn+TeglMi/+cF3LtftvTUHkLzBiZKN+xf
y+TFlH8yGX0WN5J0ebqIFpHunZnF1RuWcDAMSEP8X3c4vUf1BTEXWN7g+KdbguS3nT4KJ4iGgMNX
18Jm733Vk+ffYHE3I/VYB1C18g38r5kl7LUcLr0Glg39pUL+bJAiBhXlKw95ohaR3w0PWPPtmfVl
NjWinFLVLVwIxIQfowMhx+v5kB4hP/ms0Ke2ot3WcZq29MOWw5VIqcBj64fCKAnzAFYKtlwD0VnA
yjCOewG0V9rdtpa617PN7Gd1jTOLi3u6VIJA9XQs1l+r3+WpOvh7H6pup9xDwYu+3A6+zY0MaMvk
4nIRsrESvFggG/Z5ikIOCYLPcHf5223ZmP4+C4FQJupJVnokWUP4a6jr6wx62csm1hJH2g1vEcgw
DCCc721QAnUAHOOBxHEC4kLHmtnh4XxCgOrY1Dvh52V7U7z54Bszc4t4ZChNQL+Zs0AiByfkeZ8O
P6vyqIvlRrWyunczQ4vwkmlDGMoihvoIzj4myHRq1f9uLYvQwpgimI9JTC0UcYOsclX0v6BusKvq
02VLa5kvj5GKSiC3GAVdZr59YYqlJOLggGcYIj3GLhJD4y76TuTei8cRpYEN8ORKAoNFHmF1RWeG
SlwErTJBg2KkEMMvogft2B5Jlh7qwxbUfS03nNt5G2qY+bh1HplARPLBrR3/Sd0HrmXL9/F3GIzq
o7pr94Ub3oPZRp5sY0vXPHG2wLeoPTOsVGcjNQYW2Nn+nZg48UOyp4a5sux6D0EOOChqGFtwthAI
K7h7mth/dvbtRM4MIz/jMcf9tuIW8qZd6iYHKD/KnXCQdzlgzfx2KxtdOwxzk4tgNSpMyEYG3M15
3NpRmjiBvnXPrgX9uYlFrOIZ3TB8kBVME/hw4+2k6pDdwf37CVYFCMqlY4Fc8qv0XX/mZf+Y2/A1
FtBByLDRovdqI2r3ijYIrweHje+8lhHLgNoAyQKVAlrwPsBBDtQkhaf3boLOK9WHajcvtAbFaG/R
HSyeoeLce8YOIunLhrfsLqKDNSgIkVkhsvOidNMVsP8Zt3ItfblsZTV+z5e3OKdqrljFGGEGesVy
J++lY2Lne/QoFHsqqv5Fb44+pGpZogjYBHjz+90soPJVJBAaLlBYhqDvcoBuZfxvYo+pyZbBLJNu
Lu8koe2B2+rJyPR9YYtdA+8QRLtmemoQ/0uhQbe6e9nw95e3ctWDZ1YXV1Ppa11SjexkrENzrw3K
qfND4rkG6Q0ATJizaxcurXDDT9bjwczuwkHbHHoaKSYeQDMERZxqJ/vo3nRaGIlgQnL+s++41jOn
X/hnjxfuKWkVpA4Cq52aupJzQvFO2DEBaSt2tLPDe26Z75f3d/USI9dgSkTXZZ45FqlGZKCDkCTZ
4OqPDGw4YsfQ5V4+TcN3qI1kNvOgzPteNroW5RX0HA0AG0CWljNxeRSHPN1zR8O7ZMfNSYPRo7Be
ZPXbZTtrEVaB/E+dMEvGh+ZokPYQt0Iu4TJba5sQ7Yj9Vja4vn8GYy4g7S1eDBf7F8C70CU6Ap6d
3e3Lh/xTQB+jcfo97Mqv/v3WUV/LAOgiiDoEgjSYl+/0DBc0WiuxdT2D4EmHelkbKvdZ3N5ZeX6r
d9JJ6LKDOurqxjdbPREqr/PW9PDBsNjiukraprBg4RuAgOlXiHQYx8jVH+BNmJ6Y6zt0BuAZ22oX
TcdsmZlCRKOIoiUqTFAujmEAiUZClx1PabWjLHzq0EWyAh7Wy51pupe9ZS3UQOkBcF23VFFaRlFV
RwvBakjn1KQJIOBt0PPuW0U/xWhoQITcRrdZLShXDVwFG3nx2lfl37d0k2kKWVx+VR06Dr+srN4d
2xjppgq2eRTUYe9wMz19gb8OBT2plKFLa5uNVa99V+TNVJUkVtM+AgjDqCg7RQL0Fp+QYVJtWvwZ
ajcOWOmD6patA6v09vjfykWMVYM2C/40Ye7eX1kjWjBKAIORGxSji9Iu9DcpAytbAPC1iPrOjvze
TtqbASwi1ttNfFVAIq+50rH+gsqw3Wbjl1R5ZOzQab5sJRoroeed3cVpGf0xMfye9ZXjL2O8z5Ot
uL22gToPS4bGyZDMZSlwjnLBqyNwScMVyl62+QuSC5L0we2c6Ejb3bZ4kbx8QNbWNDO5rArCc4gs
MuHcFeFaiZiAt6TXyxZWnXFuYuEW5IulBGWl6opXqg5/4fSxvte7ek/y7ozN0/SxvKetoLqWr1FN
/b2Zy+xfPGt6gJoGX8sdXXFvXZvQHXzSrjSKjfw22UgPV067qqsgWRjqsJjTXFwZmtEhht6L6jSM
FrtZPvHqp06j5H9JsfaYyyGSqX58k2jC18vbu+ozOsMxvKkxIbME0BaR0kxzU3SIrTvT/62UP/z4
8bKJlaudEEqnG6k2hZt9EbBzKZZa1ASIJomAKi/cZFM3Df4A2GI65cdlY2vr4bEf2DNPCVzvC2NB
XRSiJWmDK5YUhSn1TUJLQdhiX1j1SnN6XdUxJfOY9T6IwOZcZVzG5BE70R684FbcVxCF7xBxcFWp
uBUdpMZRRnAuL2/6+YvLTzWVaVZSAqwBNu69WUhKfMzGgDJ7SOdqiCVCRNgruPYbwMj1FqJmLZV5
Z286/7MaeOz6cORthlz7BE/9q+amrhDZ0yL9JPym2dE++rV19FZiigYOhdRJsQxFekOKzmwyBY0p
2JVdGHUOsmFdiWq+0RRc62Zgg6uVzUTJbgnr9ltBVSpEBYEGpyf/qNyQyzvJQfhWOcJj/7m2h2P1
xdoYAVm7ed5ZXeTy8hn9XtMC1qgeSrSDdiM1IDTVv1HN3U1RxbsTXGihLrvMyol4Z3RReBrQ4tTB
maXWMJpBw6iKn4rx6bKNtU8GxJA6kHqT8n3hlglj8iZkipobMQsdedeN/vuygZVEDLgQD2aaaaic
68UlIA5pkfG+iwEJRqrYh2XUL+6Mpj3mCtSdvuDfRI3yzy+3d0YXiUIzAKiUpYDAZXS2opx5SQ42
TKzExncmFhvXopSiCSYmUGw9QR1syOgHIz6Ui/6Gy69+otkOLk5yrml5BfeuBnmLhlLg+fxQcCc4
lz/TupEJCgXCa0J6vQ8XshXqAXK2mtuUMGCO6dHTpeNlE2sXM7MttLAoF6EzWL5pQgscJ36HwMZw
xYsxvEO0WOsd5ZW+k48TmnbD3tr5mdubPuEsHOVjpok0wnV30OCV3flPAq/i/r5HAzJzK8e7nxQ4
d1YHiePGyV0J9u9WuthNi+GFBgph3e2Mr2N0EMcrGXRVXz6cy0+XF7nqhrM9XQQmKw31UMxZY6H8
FfHMpcNBnlrF7myE/8JDZDCooDS5NeVljtp2kdJHmQjx28Crliw8CGb+9fJi1mLFzMSHnBSmek+p
NQ3SXd+WEnAuyBfJr13/w7cG+P42Oqprz4YaCwGZBLhx5VGayc/cRO7RNW/Tk7wPr/xD9O1/e9Jb
V+Pad5qbWvhiVgC3GmKuxkD/ro6VnRQTXWXgQBJ3eQ/XnH5uaOF6Dc+xEqDn0Q00pKMgZUb7qH3+
FzaAwdE8VHX4lhaxr4w1/ayU2DC7e0uGtPvWCn9cNrEWj8iU/jYx/X12dpXGz0dr2q+yDa+KdLjx
LHHrUp9ugUVKxi3wx8YiEzTCaEQIh0u9s+Eg2EN59ujdoLK+i3bJffByeUGr0W9ubeEBEUoHKgIp
k7VuDx/4Ad04gl/yk/zB3urJr1Ql75a28AJkBS0PZVndjU7eoTm0R+R4XfVonC4vausrLaKPCGte
RRVCRGeasJbg48wA4GwE0zWAwUTZAOnPNFX8YWy1y2vTGgIWk3/V7lsHZhPgVO2xKHae47mHKQfL
KSbVL4Lzc6NPvpr4zW0vVqgqDclmje1qHzwnT/Wn7BAe2qvsRrKpa3fidfhpi95k3VNm613kfUHX
INfoM/uhFE77NT8pTnZA20M8iG7moOXhXP6IqxHjj7m37Z8dNdHnkU7Kat1N0HSoIE7LvYcSmqHL
VlZdZWZlkQdmUdUqaYyr9G33c1C1Ux34Gwd6NcbSXdSI2xMvziIsITXd9XBZUmJVjT0ajV3qZ0eQ
o4OMnPPl1XyoImkOS/S6wFCbJDMfENtlq7RQVHDDS/fGfRHikpGb2PIJJua/IC47/AdcadPPn4er
ySSrM6itCIsfmkRBUVldozBo0lzVTg0E43zQ7tRPE/4e5RC7/evyEpdusTC3vIwTb+yKopV1F0w1
Kgbosoh3SbyFc/twwN7M8LxGB4PqgDnd94G+ghC1Kmvu4NZlUJDJgvFaZy+RSXaBL+y6+9DdmvJc
BselyUUk5hUV4uQpOzMZvayrGoGFe0F/keTvnTHsAkkkihkb7r/0zaXNRUDWktgLoccWGcn7Nnon
tSkOEiKVGtN4lz+btEyiJkumacoQBjE38QGfOHaNmcuINxKxhPsBhaIH6Fyvadm0NiOOvxUbPv0r
lEBvtWjX/9OMajJukXPTWjEYuVoyMngJYjteb+guytmw241oPiXhQ4EM4Yjep19YDlX0rQHEvYY8
tJEADm0sf22jZ79gydYQF6Mo033hF/zwDu3J+8wIx4vHW5/oxpYdXdc2iCwn2182u3ZYpiwcDiVo
nT9cUSHRzTwbnM1cQ9g2NuUR3T4kzlsp2+TckhdxwFTfQF+k4DSlCXOL68EYlShQA91wM0YD85Pk
FLfG09RWpVHwsokeWUadhbUltV9rZUqWtljzPxs/NBeiZ1rT6jNqP6KDePj95uz3dBLmYW5pcHFR
RAjX11BCGq786n8G/v1zuEO37Ul91k/jVfptoCPevgiOvlFlL4PC0uy067NbUA67FDJg0aDDU59i
1ySSI898tXm5L/1zaWdxSQXQNQ9Rpxlu/6P5rXzKT7mL1PRETnAQzrv42/mhuw/2W7u6vH3frDK5
RcLOa6O5nCxJkvrsN2c29aydnyQNoSHfkrWNQ7C6tD9GljhII6pr3YwljIi3cvssRYota4Utd78u
HzZ51Sch4tAZKVF56Z5O4+xbnYfS67yIQXK4K7gzznuz26GxKweAqKSDZGs2jPjdqd+f+f/U6vSe
9Ce1tMetDt1bR/ODs85+ybQls18ijfGQDwleE07IAtmOTrD5u+NNcxD2JAV37MBzfzUe4s/Djfm9
O0qny1vxIQ95+7CyaorTbBKgkYU7KRYTQq3HD2h57PB+G8f+qO2NWwRYjtD8326/Wb8Vdx+X/Mfi
5GqzJZdnYRSrCILoat98BpSugOjK9+ikokJKJbMN51p1K6g+IcETZSL3IiDEeW318ogamaXVvxsL
Yg0DDP6uD4ubTNU+Xd7Q1egDnJl+wMQsuJxEbbVUVfPaM9xOHr8NPmOi4tkWs3TXaOdTK26BJ9bN
cWuYvCDxLr5IC2ShRePP5/PJlXmtxY/DqO8zQ3DM5lO6idRY/3SkWKpKSQPkcHFuPNMYY8ZjDapC
uonH7KDQxib9CXd4y1GFqO5weTff2oYfnGVmcXE+Kp2iVxH76aTCgnuq76sXqHYnCOJoS7YC2uA+
vK9fEGPfyANWA97M8GJj0zA6J9p0LlJLjHdalX/RIfrdWN3keZdWtygOz2dapvC6E/BiHUnW1ukG
YFQ9qqYVlKm7Qu6e+6ZBgrbqbsMkPEXp8OW//AmLZCC0KqlOGgJ7Rfxp7sIr6W60ZZee53HzEWQ1
8QDAAVAFKpgPT1hipAtSiDSNiwJieUr2DBg5yde23EHjuOeFeqOcmz7Rh92dmVsEmpx+WXZGiNHV
lJ+p8lBHCE/o94XwyCvaxpeUV2PMzNbiZKBW3521hCzHfH3LqPbd0ZxwwCqFHayf+c/gL++QMn8X
HoyDJZ4UWtaf2v24l5nO3SrIPzQA3oL67NcsTo2QKHmKAIHp1m5KftAf5RPPobbMoIy/iTdcjwqg
qgDJwDnxgS0ENlVUGiI+q3kruf515ASO+txDcuHb5/+g3bC+1X/MTV42uz/kwWeOoA9MF7XcK7IS
G3B6h1AWEjL25cMxfbSPDgTJFTPrzH4uX8j1Sj5nYcw2FuZXuR4cr6b9vzVLuP6x6E+ZE+c26KZF
pBnE0qCRS65f7SsiDSCHHJ6izhFv/iPfWN2+mblFzEH7K2szhduwdobfqF175U61y78ix/tLPRWO
oF9Xz4lz/iRtlHarAXVmdxFoqrFp0xQiWNcc7o2kQGJe2ziEq5+L3g30ODqQ1OUwoc/waY4ap+lm
MkLTT974BdHMyx6x/rFIGAH3URt/ZIDoz2bkIRLGq7h/VH8FDLea97KL5NAhdPWn/9LawtVbcCFx
EyDr3ru9I+9jtyY5S26kfXkwTlup4Ic26VvUmK1tkQrW4aCMpPgGwIZub0FXDFkI6hpxbZfBLkKT
DCWxPRrhji/vdVrPUMOj+yTsrOeNZa9+yNkPWQRuI0MPWUC/y80CW7yKnwUmlyMI/ZVX7+Z8U920
d8Mx22rUTnv54bDPjC4iuCSYsSwWGD3HTBi2p+LWfNaZZszvpmO4Nba8udmLEJ3qYIrDDEcSjqMb
HvPnahfuz4fKba8FG4Eqhhykq+goXpsovJy2PGu1WJ0tdhFzkFOByNHA+kROpFA6lrDaJe5We381
1szMLGINiCDZl6zJzHjbFDcC6jnx+Bc6W5cdZstfFqEFHckuG3VCS1HfSKmCSGFhR/+U/3RxOpZ9
ISkoY3JCziKvpbswepX+Kebgfw3o1GET/6S6fB8NIYcUy5xVdEaLFlq4U5Ot6LWaEel/m1i2ZHnX
y6HogwNl+uwxfZ/Q3Cev0b3egSufRr1ru8odJL8l1dlyufWP9Mf2ogoT2szzZA9fUAbYaXNyn/5b
hcjPZVd4W8LHY/zHzCJkAhYpKrGaOmdo5w5nww79Q98/A2rdRcWDp5UoGv4qth6etxa3CJ1UYUOh
CFw9cas4nlo4pXhrbM0zridawJFhq2UkmVnA95lPY7SoHRe+Cf4BtTzHuM5sMLo7lL6eSjvYbfHX
r5/eP+YWpzdG86zVOxyyjNSdLN2P3S94+nYe2okbH201N6BWBnUMFRHe/35hmZclZjqkU77avlUG
AT3CwgkPqIge4r3gCBsR48PQ9dthm1lchF9dEtpiBOWJ0NA0WxHu5W4XIDrwpf9poX/GZWM8Do4O
V7hvy0wnJru+djZWvVr9zX7D4nNmqZRq7YjTlF8ngjYfQpB6ZxygCPqyVRG8kaF9OBYzW4tvqSpD
KFU1O9zZo6veQWkKnLY50Dnc53ue7MoTXdIrC05Oye738E4Vn+ID4eANzYAC9786prPfswjZkS5H
maZPty3o4ex/SLuuXbl1ZflFApTDq7Imz8rLL8JyUs5ZX3+Ly+d6ZtPj4QkPBmxsYHNINbub3dVV
hoRy4jdV80OIlIDftz5KebCOZ8aBk1t45xBoF16qPcRnVbhwEI73Jmak7MVQvqyZtAnbxi8X+RWS
tNDhlB7VPHQ4jXfjXqzNSRMZ/CG308jL9hXKGSZVpKxNCC81bMpd4kMm3It2ZE4Ec38O6+PfLjJe
rUb5RHWJoI7aYrXJGiEvB9fRHAxX2hZfCi/yBlD0QhLKbR4P3JmMqrLmVG86x6vlKefY5F3WGmT5
Wvual6hzIoByGhOwylqGOJmrd+EaDX0ecjCp1k0Oqw0xGEcPVp80Avk3cZdDvo6JFRdvey6IXqBy
qvJ/8JqF2fSv+ht6j25tQxXZ7bzCKmsHnHfL++gbjpyawmfnvfaMUwG+VqTRMX4LCyB8e/+Xn0Lt
HzKvMadMCzSMpuUpLWYXwyVfm4H7ev8W3V7G0MioAcIQjceMolTDOwuFsShqwVC8q/Fo1QVGM+X2
sV4WoSx26NpJngcsUijgXB7mPZemjCmbm7kQ2FH+fx+UVSoSJGDkBJXFOofEpBaLDtLVvVzl0KCV
omNiyK/3D+6PTvVnzIHgp4D2qkSo0/5poKCvh+jkKmkYdDMTSKGC6gY8be+DBJVbU33kPEg+26pm
QtORsfJNx3dZmXZ84oxZP5Ce/nIAw4dkN1Zsx68zSqjzIT6zLvwfuDhqp7R7w6BfyCdEA3KyeDIK
/5h4v2BRtcdKK29aytXWKEtJ2wgTfxWWkpYG2dd3cf6vWl9XK1CGkggxPy2ovLtYxs2yytRnVvnw
dpn7ag3q7k5j3MWpgaZeuASgL06fVhsaGMWZcNyUrQkFttiuBo8MmiY2a4M387yrxcmNv3KcmAdd
BFlDy0IHLXiutV6XDdtRPvBMQC1rJSrrWlJuABQPGeXshl7/hmD0TjjJ1JP8HTLr5/pB9etn4zvD
+m96rKv90XnWOtUG5t5R8XpTwAmGzk+QbGQ8sWUO81HrS2GXFnoX6+P9dVmWSaVcBZQRyliFg+GH
6dxgmM2oy2/3l7j9IrjaGuVSFE6qqqbAxe4cdQMFen/e1lsZqEDBKTfLlvUCYXw/upcv16oi6wuq
3G2iWPJLpn8UT1HOaore9MyXTf3Rr1sjEUUvXDhh1Ow4DFpQUEOV1QxBmwjlXcYR3v5MqgpQhKIp
f4iBiZMcia2M1dKASHRxggUVcoD0rBlz1tOTHJsZyGlYe2StShmHXAvGFGFa2RWXwiyjyVpkxvQc
awXKNJaxLYGlQbSZxchMIb2tzG//29F91riuHAdEL9WoqWF9o8sd5x3XOPER2I6jsDEAX0ENWYOW
t3t/Uca26BGhTldicMXj0SRWqiljmmz8T/nZfgWv3wbxSfh6tSuuUDNZIW/5dgRKJNTsWh1R/hTt
+xsh5//HY0S/LEOFlTlueqHlsQyXgmqjfIvUXaTs5AZgg+EkQZFaYwHy/uItLkuSs73aWcI3WC+H
MloN7XmLDPgXkKLTHK62JsJGwcYc3r7KlxWp0AIYcdpoQCO5k3DO1o+8epEwwJNXUHLPW+f+gf4l
v7osRkUXUBm3s0w+HBRLq0PmJ+d6yz1oFhpuP3sr3sReuWfFztux5bImFVsgaFbNTY3YWTTLdh2y
72uo7PWFqdXIMnvKX0iSzrVJ/ZlRaWb5JNgCSBKB6rVyU7C6k/jKAoCzFqTcR8o1EkrUuNtoWZlZ
D6sse8YHY9wAmsB9nsFJXqxYotyFG8mXg8lddq2nBPftgrETiXprp/mYgdoXZhEWp6jwh4GFL7+5
AKbfAD7FKMMfPIFtFunCAOEydxGjjQTSvkKQGXu4GXihnaooIHT8k68t7pqS10fsoVnRaMojuwoX
a85aU1VKhoO9fY2u1qIy6mnl0Mk2EBAJ5GJJIJ0XP1a9PbmyW7gTqowFsFEoVNn3P9PtmsjVupRD
bMJk5LsMIbGpqz2nt6KlKet54mToTaTV2yBXkd1JI8xdmP1hWTG3XJ+WGiMqjB9CFvrDM1/9EPK9
r9xkWHWSHJOkCmAsoMNql7yW1gNyYz8GTIE12XPTR14tR/nIqUxiyGVjuajswPHeWOX6UhvbWhqt
1fjxP+6N8pEd1+ZFFSMDH902MNzcjVF6av3ZMlBnDVOLmfLfvhwXy6UcZJsuUwH1XLxsnleAFQH2
AirA+hbmn/iA1mLjEYgrvPf5KFepjG1aYNRcd+NCABC7MKcpBHLvZ8/9ULTGbAedYTCsLVKu0mjV
UTBafMA4in9EMueXY81ont8O3RcjoX2l0GsNoF3ozY6GKa9B+VTjy2noPWcA73pgJvBYQNNPEOSd
c6T9Jp5MStaTVjchtgdx4hpAQ8kB5WggoO2wIv7kbmgnEPmCsruVnqdtBGj0nNqsV4fIuCES7ZHi
LB2MAb8EGrmbzikOoGQrNqQDPweZk6GBSc5iAGKi/sCg1yuQm17xxNuyz8aFsX4L5aWmqIsjLsMF
UvJnIfrA48ESDauRI7PNWKBw5lenPBH4ZpYeVTgNZeLRBlExkL5LCjWBGQgtJGuCxfJFt+GgV3ZG
OyO1SAo+/Txq3moD1WpLM9prEE4Nzdn7FAhnpVCM+ypRLskw1GVIuQwFRShZ2evEN2ah8KvZlv0+
5/hzNsw/lkhjJB+scEPDblq1idWKPF7IOB1ndlb1g3OgguZV7vLKykGYq1FOaZRA47T2xClpw4kP
DRd/voKoapt16DJM0jbuBrcZDYwaT/sli/2pbxlNh9uQg6tvS/upqh3RCfi80C3uzbodv/YQqIjd
CMJA4JKwC9t4z47iNgIQYHm4H3lY7oSmox/Q4hOAYfx13hDkxSA1yMT8bF81pnZIX4lrWS2MIHiJ
He+nbfI6+PGXwWc9IBmpFM011A3ZIMYpSsu6BvBxIXcYHx83uVxXZsmxavLkSO/4UJnyXCi6zpVK
UB61wNll+liUL1AAMFe5McfhSx0e1pBxzqztUf5J0qdJLwWsyNW62WiGXcwgJFW3SyFY978oK1GU
Ke80SUtZ5wlcIZl4UMFNK+0knztwHYrZmFOyhtqefJGxv9ul0osV073iGpOGv97NwnFxYEf72Jr2
zTPnZFb80QSoS31NjuW+8e/vlhHkZdpL1cVsrDlQh7HQWIsQm1H2fn8F4lrv2QqVKYlhFnM1kn83
TFVT4wGr5j6igvVYYXhbmXJEfQqYUyei8Z0sMiobg9lFJGhvquGR19/TkDWf94c+zmc55ep7UV5n
bdKpVDrce0QVQqRti+vkqdrbnMV2N34N0f8UH6K89PO1sGKxt5MW5DnKySi/lALvjnLhaQn8M79t
hcSdQxTjShYDN+PS0P0RvRHyLge0z62rGizvTpka5pB8SPXz/U/MOgy6MdLpAqjrBFjRgE4smUNO
HDUQtoZTbguk4Z1NPCBguv7kowu0HktmhGdFAYV2SbOKxloDB0GYaACKcevT2MMZc9aUg+ax+C59
fBLSWKqjHds9CxLG8Ij0jG0pceq6gOoFGBZ9Az6vbRao7r8hRHITXHExO4V2Ttyo4x2ATxrBI2kf
9fo9nF8bNXVW/TyU4GjQrEqIPYFTzfvfmLVBKoMqFX3SJFyzT4xVhzEeiRDnsZVWGO5CoRySWvGl
MZDqyWRlB+h+A88B70umMSrEUSJECVkShhNkOA+FclGLURZGOuJQBz5o4h9iV5lRe1jl3B5mYEWX
kNGjZRor5a1KbilaIYfziKAwMT5OEKFsj7O/PsxWdmrx3Kh2hD4+scMDG0Z/G9R/ZUOU62qlvIxK
Duk3Ac1ob6gdeWDM30FMI3dHHDQ47zA3mQX8TvO6U3pWAvU1etT9tTMzl/keY1g03XxZc3mdF/LB
Bzx9eKfaKI+g5sJvIgOVo5U8GRij4vbQ3wCKZNmy6jMs30W3ZapQ1vsuw/q93e5+JXDJfoRYA5is
fD2Y/c7tdqkv7POzEVRO/UN5un+zWNagUq6LK4RISHuYX2+TWRXRCz0ijKOfDJCOigIhw3gqIaup
2PMb77MGPFkZrEqlVoYuS7o4ft5sGONJwpie8ASJYSd9LxxCEB4fiicRk8KKVx/qh8Ju8F08zmbV
VBjRSqVcW75WXI5ZPpTxuyeAPe0VWNEGs58jKFfvnzjDl9HzXnoiNcrSIVmY8fAu3dGXIAQkMllA
WO9clfJls2HME698mpbgqqg4kroCEcAgnlM/CO/3t/XHiDuVk6iUH5uRAIltgjBMShulvWLsU9sT
kncAr60VEKjca+0MbeGVsTLDaauUP1O4bMT8HPxZOMkgOVVMtQPhnF4yvhujSEEPrshyKNRLj++W
SZBhR0AY6ocZ5LxypnhSWtuM4ySGfydz1Xj896uCaZzmXTr9qs8QcccOFAyAPdmaV34eJatIwYhC
GlXQV8ZkhsIe7L9D5sAnBzHqLIkvzXLZlH3pJMLECEMse9EoxzMIgAHGQK8jpmcPhgtcxtPwgzvI
oHaGWPsWQ6un6rE/s9WQGfZCj7TMZSjHY4OtVnNvokxsi+AOHNLaYXxBhsFotEvJhrJQakS6ZZOe
io/mpUdk90n2sh5akLpUZvJd2NfetGV9zJtnq0NjCYMlkHCFeOs/jUfus4xbVpJTWAUmLwpreR53
/B6sw/VXoi4R63b2Pu4Tt3tkU9fcrMtcr05dSKMvhXocsHoc6J5gD/veb97QWEarY9iyZkzIKdL3
5HoxKp/IonluKoxGumkogzNutRftzPiQxBLvLEEnCdEsaXyqAeeb79KTBM8G+nE3eyJMuZHNTElu
XfyrDdEpwSgsk6yj/eUiAo0VcKUYd3RCS92T6U682xzUisGuqdviYw2pEM7jn9iJEeNU6ayg0JUq
WmV8wlSQtvyqvSVQsmUc662Qe71RKvTL4AuqBA4BqsG03EZxMycMYqt+NCJTt/XHKlh2M4ijtyyc
9E3o7vXC1MVUMowCNDW+Z/TRI+nKwUdcuqnbvk5eclYDUrdbnfYMRWJb/BpHFuu5xrogdAqgVHJY
6iTr5L06GA71Y/+q26BHiv1003xlEVmzviWVCKyo9SaxSKY3tG+R/H1g9VFvJTTXx0k5m7ldlimJ
gONLg3VXupk3b7QNSTHu2wtrGcqrLEodjlEHk8zaDFPcxwHCRv3yogIE1iuvcj+ZSsIw0VuR4npn
lG+R8kgf0LgFkUT0JpWlVfY9EkLRur+x26vAUcON8Ao4B/7prKeuUtKYw8Y0NQVONXGKTvcblTnF
w1qHsoOpGiQtJC3Y3i4DOTcJLUWCvNqRUaV1Mjv3Xlie87Yvu2yNMg19MrhiJZQ7xhDbQB336Hzk
1Xu5fO00IDsOuZq50/yhxK6UieDeZwyrs3ZMmcxQzE061kCvq9wuMlpT4f1KZnUAbj0hQc/w+/NR
RpLz45gIJT4f2vkgLJyDwVK9Bpp6IOVR7eRH68zOdMyOH4tbP5RnljO5fbt/L083MfU04YWmxfJy
97xALkoanu6b5203fVmAygzbuOUqwyDuQxAgzBLEzYvcHVXj2/1lbuKbr86RbkgmqpiBIhPrkDm6
alOho52gK0oUdVmu5OaEwfVaVOhZei0Jkxnz2qRPJVs15gukzgJBTmOqPyLgWEeHILeQ97rkvRRv
seHXDp1Sh7FpksX/mVpcDpcKRZE21LoClmfXaIC6m1ATEb8Zox0p6BBysTnNj/wCVvJSfmEszLiZ
EuV0OHlRI5w4mbluPgSw9VQW1M1txRMc4QdkPy3GeiwropxP04pprJI+meiNuwkSbiA0GN4hkugs
QQbuLyAb0dhgLcu6HJT/AeVx27QcsLU95GOAAvourRojRvwl1758QsrJRHLVx/IEtBp59/Yn7RWe
7kEpzG+z1QQ9ShVSaWG43GJXj24+8a/NmHI9qpLKLQae0Tc/qptmM29/TS6KUBor3NJjPSvITu4Y
K91tzFSuz0pSq1Ehl7iMZN7IVMD806QvIx78FXP66Hbi/fto6baizgniFOYwUkKCAejSq/ZAqvnN
qfUmn0VO8weJPSlgXJ0m3VcMFxBglqRhUbxkEIdWf2SbGGpNmOKViEhd7tSegn89s1CBLM9HK19z
MdfOSgVvpPKzBbpMq8z3vLbVc1MtB0tIf87tt7EvnLlkld9YFkS3GzESJGidhqLN+IZWoz3qZrVv
USNabNSnQLHixYxxaUZIpjuNHA+Qmd7A4SnNmTPOYfSxZgzfxrj0dFdxFnOUZBIsweeP6nIGzoVR
CboJ6Li2FMqtyNW6rDLJ3ztnttUPgB8LRCugwTeSpfqocf1g2cjn3bp39ygvM6pilarRZ3QEZgVT
5v022oinb5HT9uYC2urj5ArWtDMOmTV96yEA2xPWr231CqnBn9WWkLK1bv4ldFobMryyH2+UU+NI
AcPPMwIaPY+lp1KdSeQxQMYiE1/wW7+HSn26YZ3IXx5Rv50D3V9U+Ap8TgVOhMxDRdvuOf4E8YSm
uMNEFOPxcZPd7uqT001GI0y0AYhdGBVeqoMXu80DSfDG1/LUo1yvB7WfBKOz7MYv/V73+Vdpslh3
h3Vb6TajztVRAgXtX6lm4k8/YjsBikg3pQ9CQsQqrZDwccfm6LbizBcDV8ZIn0lGRphtCVxV9JlJ
ECMXoduK45xHRlmi4kG+ZA0cNsGGCgfFWx2oNH9hWQ5rW1Tq0ydpvvIVTvHXtnqfKHPy7G0RL3Dv
+KiUZ5DkshlHGChAFQ+6hwTBm0FDlGUo4xIKFKKy2h3rZxa076aLFcAoaaD0B8IqKrldC6kZFdLR
CVXQ5yg/FQ33o2BNBtzc3dUqVOYqj12o4VYAE1MJo6mK0WHl8k2q5Z6eyXghqKw862YGKchQPVJl
PJLpenFYjJOkkD5pHBQfeL6qP5TXDvUvjNfPDjrO007clV/YWdbNcHK1LnWcfabpE6TikYQ03/r+
Bz8zwtXtx8jVAtRJgo1TSBUJroUQAHbeuO0Okh+eBg/lcEtC7zGyCjf3UtAE5Y42mZULKtID6xbe
7MShwv/7fKlrgfZNz0PVhAQ1wVUwdb2gMTzanEmqjsbr6ideZyOjhVSd6HIo8RT4HWyk8e3jvlgv
9TNGpZZzgIJAaaJ8k8rGTBDc7seom01X/cp0qYspx2Fb5CJ2CngaJvycygs32RbCJ4Aqzlb0Tgau
Ojs7zT9jX/WH7XKOesZvuP1quPoNVAqhJEuZpcS3Tpa8Uc/cUdqVj7Gt78Dhm/4sUSzXvBQqRotf
K4y3GMs/UKlEPpRz0ZN6YJGrGBlC+rAaZp5/u3/KNzFl16dMPU7iphiiacYpy2cRMVPww+98EAUC
xpTeDDytJ3+VzPYb+5ly3zNB6xF++apzpsSdAE4cUt6VdExjC0DSrXXARTXwZSVSA54J2rv5Tvn9
Mf8g6ysnLVci0m4hJF8iYJjV3rC+kVZd4jKTgPufD8os/9xeGEMkeCKcSaIHfo2ALEew2tO7jKml
yJr3bKLi2673/++kyFMusJbmENThONEsis69ML6EQvgCsrg9hOj8+2bD+niUM1RXIckH0nhYkkAH
o/Ww2IKy5cOvMhDh95e6ncZffTbK1bRVxWEiC2s1zvomoUde7cPvyp538d3s3BK3LPKfm0RKlzsh
8pTnycCnC6g7ViSph7Ilk+hZMASiz8RG33ejIk/5lxzyCFFEQHFYqQN8yVk+YiiAh4SNEARwwyZ1
WhDVfL9/pKxVKdcyalozSSJesjMkvsZZsrp0YHHKseyf8ivzoIVJ3uAM4528ia32sfATVK/ApY+Z
xE1q9pi7YfNxMlalWb6GTFuimvAgjq7kihuQyVqNl+2TTxHn1ioPos+ylpvQnCtr+awbXDmyKk5V
vSUoz19uBZ8tCrjCBHEg4VIynrkvi507sYo3Z22pkp8+s+pnLIP9fIRd/YQmUbpVFlry7El87WuM
J5ZxzsGgpzDSO4blfD59rhbSQ63ldDKwtfKIEFVc5+YQlcF987xd4rnc+E+PcLXKkGoKx4ewHf0Z
rdXiIdu2AXnGofvmxmhfWe2hOsY/WDh9hv/8BH1fLZsPU1kaMfxnq4KkZtLNUVasUsHzsXxm7JC4
4j8eHVc7pDxMXPfDkCf4YBxU7zAZNm+Vg75LElPYQKrHCx3W3m5Xr65WpDxNuoI8DWhCMtpIssUO
Moz1tgpEe/H/K+bq6xtB+RdjguKiOOEgFdBJrrZgSq9oSiA9dbhnoHAg4R6fO0DVx4kVK1j3n/I6
vYiMKSVP7+bnbKMhuNEDY59UloaMkaAl1Q5jfn3KSBMZt+LTQ1wZTtio05KVSNXmrDZHqHKXD/ft
hbUA1dxZlAUiswMcdjaCuIqHAnhuOPeXuF2ouRjIZzp+tQlIGXVVTggrJ9DzoK6K+1ZY44Z3od/u
sQpQ5Dvcsf/POs7VYo1Qa/FACB/TACSc2x7outgH+8r/GIU+H3VX6xjJNM3dZ+PmsXvJT4RLdTQ1
JwoUb0a9K7OzI6tuwTxIYqNXa45yOKSKgb2RYm1nwQafejM9tJ/PBFYV4Xax6eqzUZ4kCkNdncmz
FBpAKA0DH4G/AhpB+HKmryDv0J7uG8ptXMbVipQnUTOB55oSK0rH7BDv4qcxqL4k4FLj3XZbvQno
y+lHHUNzrTVtJ81kkvXebOVe/QDKvch9U4QtaVdrjwvG1wggpdhU3hDBZJPncCebsxNZkky4a19x
BidWxe0v8fb3I5wG/yxhP+sDaYKKGCQYPPC0OAOhrLZZxnT74l8Wol4RHeZrCz6C126mL0v2PRIz
lsck/4c/b+JlBRKprqxVyfg1TBVU9ZQjHkXO6mtQ/ljxQgF/OTM/u+2eL4uR7V4tFoac/Iv7TzM+
Wul5EX8a1cd987wdxC9LULev6tNQnBtkY8V6FEunyU81pPVa/n89N+relR0a0xEhWw2n5jjN/lwE
bXHqpvclrM2Ze5rzxxEVN3EovU5h7PHm+NlVEUilruCatv+adPvVGM/tEAPKsW1YGEhGHSr/knuL
d/9cb3vsy7lSl66I+rLTCZVEHvQBhld80oNm9wvIL79njlQAFyvI1vQiCi4QfbW44WXQOpObz3Xh
Yi7q/o7+UmD6vSUau5tkcl8sNbak72eIfR6zh3pnPBJuOqLtkVgJuIhBQHYYX7gzvBlwhOyZpL+8
bi8/ggrtdTvI6UK4gRUzD/Q9NJFP2Sbxyp9oGLwpFlp7jA/5l4hxWZGy3KyqNIMjgb5zCGtjhO5P
aNd+BuU9QvfNGp5gXEiaubeNc63veITDEtivrPs+hM9z8sRPb/e/5l8KWZdtUQaaCwug0Twu5Pgt
Ps27NWgOk1d5AIECJriAoMRM/dxn748VDDTKZIukatuY+wTWRT5B0ZIWn2TxPiubYQQDnaqYLRrm
W2dS4hZ4wcRzz4zmH4xDZNxymuESKBZBy2ukEG1lLpB/W3tTx1jgZBoGMmgdshaFmz4vX5stl5qo
vXzhGR08lnXqVMTra2A/ZDLEG+94S7Tm74kz+kTsNV7NcZ97zC4xIwDqVABMyiqEZijsZnZ1Dws+
kpmizuW85v3fMJbbuctvK9WpCDgWpVwtpJglJA9p+8i1myQ+G1LkRsVJmwaMKxtmN5/6gim4w7Ie
KjDORl6HHSnZyV51qBOMKuRutpdB8z8mVu53x8VnXX2GM9cpT6OK7dSHM75lJVZOEYe2LL0kK94X
4cFgPZEYqYVOfstVamH0QlNNGQJHukTHNctfZJ570Gf1fP+GsC4I5WXCZe4wqkwa52Lj6ZESTEZ4
kDgQVw/juzis7lhNT4Wa+/eXZe2O8jGIEMaEWUNkGwsGBWIBskj7KtTt+6v85eny2zppFbq+zGRZ
Vj5hASso0kjNJduvHoghbIyWseIvuVl3Yr1Bhb5wROjjJ9J6QOxDrHWVt+SDSC4nPwDgBeaMvD6B
JAKlmasfm0A0a+vfiMDEbd77GZTHmZtILNB2AF7qPEN8zjhMbnkoNyWTEOgvLycNMvCgeucNWiCN
k7pEGRLYKMGgjmSAvzsTPa8JdP22sI88QgPB26Lf8CAPlD0ofrLS1tv+5/dPoHGo/NDUndSRawJx
6xpjX6unbMjBsluEf2meXdaivq/URu2vMjMpA2lvopOdS9EKT6pNAIXSM5EXIfNDoKdmvZtuX9PL
0tQ3rRUuhCwBPM8qYJY7FcwiOvPJNkYxfS4HcyxP7crwDH+JXJc1qUAiJHrbaEQnMkyUTWJwUNZO
lfdGg3Iir8y6uXKjO6I2YI4qt4k65a3vmsaOUglP5D7+dv8q33YYlx9DxZlkqsKsJeX3OT9Ooj81
pSktvHl/kZtTwrpwWYWKKXGXl1JDeJImqwxmuzMbj4Nmy7bwG08O+g2exYolHqWNYlVHoMl96SgF
XJC8RqWp/Tco8qvfQgWbPMQVFhL8Fll+irjSWdTW4iUWs+htZ3HZMRVmRANaxI0KR0yAU/rPFKNT
6n5w9J+FU/1cyYjKMbbikwxpx9QlQg6oTqAar5rEfamviw+is9yRVnP9CY4zXPb+oDyTgu/9L/OX
Z8Xld1JxqlOKpJtIGlXuRuTCZFLZQDWP0N2Lprgdtqw8imVwVITq+TWuAKUBuUYRmfHQmkIYWsw3
219aA7/3RYNb8YGzZSBDXuGXFYJrzabaYOLyEHlErwiq1P6YmehVs95MtzOZy7KUKwvrph86wpjU
OeStKP7Mv2OMzQlP4Hw1q51+FMAWZfNb5mON4a9ptGspVfOakFZkuB8RnHRcKlJp+rdG2hi2TQNc
01SP54g0z0BK6Uk2hkDiR7K/0dEQqsatGPTOEKCs2FlLb4bOwCJrJ0b5ZyS+nDLltOaxqYdZBEY7
KxawhIiDO0LOyEgi8B2uhSnw5R7EFcH9q/IXYM9lVcqJhWPHcTGBBRBEzfw92/CqabiCC4aSDULy
e+piPuQpNiCNW88meH2hNorqmGFnr/d/CevS0pBYsVglriO13ORjhpq7YEaOdOidHUrjYLSwmJ1L
lnFRzkxfmjHsiZNonMrXjp8JAaA8z5htasx+O7iGR2D/XNAcOVt5Z8vTMsI0zcgjDWq+NgQD3Ay5
2SMwi+KTMkI9cXmoQ5cDU2/VsoIWK07T2NcYclZJkWOiuQXYVoSjbmaT+GgCp+6/gLmZkVX/pUH8
28BoCKwYRuGikOQdQxU272RO/aR600sclEHmp0c89TrbQFsss+sIwE3W6BHjkGlMrLAW5cIT9UHS
HCaEOxMkTtl9cFa6R8Ne5RDwmtwAmV1vr278jq+p8Gb2nENV60DIBUJT+yEBvaGbCVhUmagNhoum
YbBRzP2r9R/BejDoMdmKkR8HtQ34WfyY+ZGR77GOlXJWyZAA673g8iwbya1BEIGuv9dDnJDhFBiX
VKHcU69jKEclUknLRt2AHiIglsoBdVYzJ14ZMZzm1al6Tu40gvoX5B9ynJqZ8jNsWE6OEWXooXcj
y0JwD+LckDttgMGyEk9CKbn1Bsab+S+Fucu9o3KgBScnVSQHJu8PUrRWQbMsOPmG5Uj/8m6+rERs
5ar4MHZCUbWEBQJk9p/d0wyNZ1KLR/l4w7SI2xWr36up5ISvVqulMtNEknXzoMYUncTRkHMjThDU
d9ObLCI/Ysh3ojLd7FrXZQzTGD2obpHMNdo3RsF4R7DOj55j77RaKXlyl9Kgxvg8GXgltLy/3qWs
TPWTvfXehqiHGg9lK0gEoJtORsEI3IowgOUY04dPttZdDjSGbEfnDuJQCrqoJWgxFat/Ud0Ucmza
dy6QMMTMuua3y+SXj0q5E9Duj6VOHubKY7+b0YXAxLsd2uLTgmqyuCNpe/vMNFzWt6WcyxrxtagR
Uwr38y4x6yOBLEHTfHYOHwj8NosEhuE0VeqR1st6PCQkfYcGpB8aP3vxQee+6dIzb8RgyDulycKw
LYZPo1tlWsnlhkzoC2rNX1BpCNtgEr8yfDQj9tDcNhni+8DFSFxX8MiBBkYw16+jufJWhWciyua8
XVtFjXaq+IVF6MPKLmjCm67TpCwbASGUTONYf5MfOkcDOPlJcad9TNAOmYn6UgylxENkkToP6z4x
bIhuo40xH+ocCJrxTfGnMMxmTBgfkWE2NO0NRK87JSIxQ8/qoBPLr3My2ksi+sWyWLowepggD0Q1
Y31XRuylhxnyuJqXWUJAHLhdJQymNgRq9QZfZZY1ZBI7SE8u0K/KniuddaqsNJXmv2mSIW9mElN4
r8TEQYF37ggJ5CRQNuWGO7FkIT+Lj3e8Is2DA77ARpVLeEXpOLx8kYLtdnRrsCCTiQJwJdrL9Elc
G38tgtxftjrEujC8NjtAc2Uu88HNeApqlGPq9TiXRPIyIN0K/QOErqH9bXLbjwqAtYX0uD8LtPhN
jKyB4Yc1ykO1XAKpHxKKxHKrJ5jbgzxIoqQmCHwYBau/9J9/u3y6MzpnU8wlMZZKXrKP0QW7ubX8
RJYHStnS7behu7jKudthwEoxs1PupOf/EqV++QlUihQKc6HOZLe81xJyv9qt9qAhOjYkBACaiHS2
OLKOmGnaVLokFArUUUREAVJEw8yBLYFEL0ftuzgV8JSsvqnE8FB047RulJWwd5AWXxu0wD+ShB3a
DijODc8FGg6N129Jq5jQyadOckydwVWhCiNijhgO04rPmKcB1pw5zcNwMHS/dVJ4CYwln7WH5EH1
om0dCDaJ+81ePIUuabl2p3afbySHB7zof/0SdLd1BuN5wpHhN9mrn5ozoOZQVVHN7DsoNAlrEqv9
wEj+6WZrPQ2qoHIIVuAzwPiUHkheF1T/Btcr4xrTfdammXiOIwcba71VpJqzYig8nV/TfGDtiWVd
lKvKjbCuFIKs1ffheTo0IJRtfQEFyQb0roWL6UGGi2KkNHRbNYaoBDctkLJWtIcFxGECSjP/jeT3
VWWfbqfGXNjEKSkNzXNn1vJZYUKgWV+Icj1THy/QLUXCK3vFNn3KTwVkucnkpXrs3oogxYB2/Syd
GJkaye3vRDmdcj18kxu/4JIEBt0cYiTZsSsHZDpXeAFx5sP99VhRle6oQpl0GlWSYMve5LRPSpAH
MtTqqg0owixwZz0T8A10WjEciaquSzoFBME1Yjxo9CJmLeqm+PPVd6V7rokh5TyqX8T1pk/hpmig
dBCDSLT5ob/zjyuoZee9+po+qC6/ZXk7VvHeEP/5cJXBq6RFpL7ZOeKeJDWYVvZLANdaH1a8qYK4
AJcBq/7GuC70oG2ecpMoTjC0eHGrGFML3Ec1sOyKWOsduzKIk7h6kxeaMVY82Zq6J8ys7SNIC3tM
gJTInDi0wPg3vOLM4jFVrb6yKkaiytoi5YKittDaIkIK3swpYIgI3mNi9yx1OMYrx6BSoz5rR2Um
CBJpbCCDNCAJPqVybQr6uzqyegEMr2qQH3N1oFyeK02Z4EDFobVLo7Wn8D+We1J5TRdA5wUKO8jS
8jzlDEaxElJZGX/140lDnNwE44F/JMQMucNv2YpH9Jf6XFLmZRl6iyLWpraVKvCqfI8se1W+pcM5
WktL+49nsMkisiph1k7gRQ2QoX+eXbXGiwIwv4R7xv/sHgiJD7SsIG8uonSI6jpmg9nY3j8AeJ+r
aphYE3iFlzWeMkIwiEltr6+4Al9Sw9MkS0ILpdgkm8Jq/eltVLfKz3grvmoB661EhxKsbCi6pCiq
okmKIVGHqqpraqRKiO8oReaA16+UarYcAmikpzbDobPWosJWWtZNJpK1NCWJ7WYR19yX006A71Kb
6P9Iu7ImOXGs+4uIQEIC9ApkkrXZtbhcrn4hvLLvO7/+O1THtCklXyraPfPQPeMI35S4uuu553pZ
3GvJSV94AfvG+fTMtRrvse3S9lNPSnZTYiFr7wg9ir9PpUgeY2pq38fJqJ87rQLclA8F4vBgqvrC
1bVw/isZKywGyOfAEUPKAgchu32YxiR4sSnrvlw+3lkLSr5KSXWiMhzTui6NY6YDf9uByLkQx0Jr
5xOJg8Ihc0SdaPzLTrT8UNv257oYXpoQ3HBZ8msZqCJFOgM6Sz9Hbvd2c1kOs43bzp3cmQ8Z+SBu
1rmU2iuvcPEZh7/48ePyHciW502mMGyTMcGJLtMZCbuqyz6ejWPMPlVZdbCH7PjfJEh+sLKDjGM0
BeUMs7lrBNjLWK3ir94xNAJP4Z9TSEXOqQtZZ0GvjjmC0KzwKnoVp8rpAdVdrX++sdJmbi16NOOu
lhZ0tUz/oFHMDYTiKs7TB2aWnyYtempFdrLr1zS900l3XfPOoxSY/Mt3elbtlz+bZH4q3ul2jTHI
4zSDvBqIPNus3WWI3LC7BvEfKOuX4xz+VRsKZsGzybpVsIn1h0IAkm+bshepRVL12UyMtxxqLV73
x+rr3y16Za4h508mKLIJhatizOTCesusN/eddgMt8jLD8uaaBV9SQdlVOJHuFKRD+4o9Q4Fjl30E
QloO8IXZT35AC9O/fNPn39zWwbGOx0EN89xrdouFxT7gazsazSerj51mUrVoVyOzDabWU24kvH3q
zSnDGl5kKCChaVOQiOpNcgR16QdhiB/JqF0DrIsuC6ePvTaqRvnOYlRZ9pqxb2Q31K4CLeq0Y/nL
/hsEURF36BGZLy4DswcWBbafkuvANQzvP93rW5NkIznQGh1wWZwavFXeCKICz8Bc9uGykB1txd0K
Br5UwhH9yBoUF3PLuwlSEBu486Hwko/FaZ0DxbDw1WVZ5ybovSjJONSoAw9xXWvHPHgJdZ/UhtOC
DfayEDnwfvtem/NIz37uGtNKq1E7kuohAKGePX/ItHu6xI7IDXeKLEW6rzqUFATnXTomlK33lyNB
ZYbT21eUBopT7b6AzamkiKbrDCBB6ko7Uuspbx9rLEmjv0h7t8b28B7oR12+xX154DUQxCAg7pG0
viuLvKsp5GW59b1kGKZLyXfs5/6s9+Vp0hY/5pYXcKIwJfuX+Vus5AixD4iZQ9trx86+GqYfHYrp
gMgq3tWOEPw1QugmMLdgW1rPvnlX3DbnWgQQkuqVm/QAKUa3TaN6WOdxIaz/bylyF2TG0PMiwtVm
AcpshN9iC1lg9CVQ9kJUgqRPldV1UmvjaqA4Oj394tUic3jAXeygUWjFqmWSHX53JunzrC0Is10t
fd6y+J5rWXsEoWR3X2qm6VVpSu6wdjpUUA+qzicFLkmXcDLUeNAlMEEiA1A0+DJFIOKvasXxdhwZ
YZaBPIms+4vltIHTrIy0dtKO9tC4ywSQG/+Ts2wkSMmCEWOaJR3wrao61w55rsWnZVja+yCP8g/c
GFWYlF1V38iTVJ1B/ZEJ4UTBnF+n/XDNC1BvGKNiSGf3E/0WI0flSR7EZtvMsLkMuQ7STcey5xut
KI85m1SI2z0d3MiS1L1iVVEwo0W0ET8O5CsHkell06fQAhlhaUxaPeQU5oEYrXVo+wljKjDoij0a
qiuTtLpfqsoQBbS6EMPnVjOqu6UNj01QpR52cbZ/otlC55gy4MjH5SqDHU5p3TBLO+rVfV//lRXf
Lt/ZnmHgBMGDZQsTCyxWPdyYVIJdI4SvTrdqripsNTZ17ixguOzN2F3GQXGaM3gIfDwmJohu40g2
/lXSgVAz4yRiNkzCFHpdBpI1jbKPdW3/bIMJIJG+a5weS2mbqUD+n2rgLS6HR0zhq8jZ9869/SGS
QSxjkS50FCaWy7QHULFdxRMYoJO7oMs8M1Wa+r3nvBUnKU3L7c4glYnPODcgPqEYWkh/FrlWKC54
7wls5ax/vvmcljZqZVEu2nEuu9cqaNwGk82KZ7b3ALYyJJWxujhgBuWIaApftBkCepDyNO0xwT8v
K6dK0vrnm9PkeR1Gg432SDcW9/NkXVM9+NB1xNeM8Q/itHeauSrMRlYcxkNnTDiV3n3nZepHzKfB
sRg0Z8Lm7dj6osWqQWzVx5J9imijYDQYRPbJrTaNp7IdHi/f4FmD9u8Hh7SW6DqiQbn4SuvR0tKo
WonXtY/xCYhVdB+xMGLtCTe1Ex5zBVHH/jf7LVA6FAb3Bta3DbY9dyhcp6mfa3eFxZ25/3n5aPtP
6rcgyUPmYZYNaVtaR20mXiW+05GfhvF0Wci+mfifECFT20UIQxddhxCDB86M0s5ULKc2eI7Gyo1U
V7dejRykmWuV9+1bCV0yjk000CrOcXVN0rqF1jvd8s1OSydaqGu39+WssP27+mcQA4E0kkhqSg9Z
H4NQa6P1BrX4hQXRVWCrSE1UIqQXTHPTLLnVYS12iTYZHZy4VCUFOwkPMTenkB5uUM2ZQSbcmr48
i/JlQAzTJ8/mHDsFjIRh6IdEiSZavcPZl+LgHaTIeAxEnu+NxSRIMfU2ZK581MSLD2x0VmKitx2Z
P1UUO7tPaiNNMuq1ZVQYglulpU+1ARQDAwBtom6maf5ldT+DoL2Zi40oSSUmnQGolMNcJFflh+Cu
uY3Q4XxcxxfmxNHRJ3Kir91nVLBbdPqFF3z1Lv+AfXu1+QGSwhBwCSX2AIUZr60vxONvNeLvk1uZ
gE1Wrq2wj7tGZCNOUh6jirM4qWvrOKTxVVAut0ZW3/KoOV4+1r4Y2wbjvYVGjlxY7LCUpRwXnCrD
3uWREwyG38ytqoZ7xii7fj3BGWI5HEnYZ4DswhJxQiCm8di1iJ1x8ALT1TCC+qhf2R+TD7O3gs3X
yVvu9DddfRzu6Mu6KyE+qnYXnFlOohvC4txgNsO/yrl6Mk60iO0u8m2r/lVZxZfJjL9nnfVcYB6k
HbnClp29kTdx8G+4AmZbcgaY96xohqKP/M7siBd16Q+SkoM9N/40VyrOzPMKtSRNcnJDY+i8x6in
z42oeVgyc3qu8qK8rpY5/agHYXEakik48bAODnzOgewoI4VKnYfSaGigy45aNbqP5IwDdYpErdE+
wG8AByoGT9wA8D1gfuqr4jr0VKDC83bSKs4kzGDENgWXv+cisj6FHYr8dU+6cRPPbnK0PRwMigU2
78rLfqpUaOebQiS+pk7WyvzZN01EF8YZThhWT0DXOdMCPpWQHgoeKdz8jiSb2pZpg7z2baBbsue0
AS7ebFOfYLi1pO6cZE5A7kPSK77amSFA6rMRJNfDdTrWepp1qZ9YpgOksduyn8TWD5fNzVkgIUmR
AomcDhUVdZ+CiTTWHzpb6w4a8qtTTKrkNMyU34zd9C2I2uLpsuC9ezQIQZIPv4jW9Xr8TRDNp8Bq
zchC9Myzo41aY8IPc6mdwuHnfxO0/pCNoGIx0GwzROob8fwVtPmHcaSjA/7h2IuG8uqysL2PBltm
Giio2nhv0qn0bLDmNkszP+DVI9g5b2KzOdCYKHzfnhiGlrspsPYTPXA5qEhoM9Ukz/zUTK5Ns3aw
zP3ArEWRVO0pB2ALXEfab5rWG7XB5upmMESL0oozHyumWmdcstABrOa+mYtjqLe/ShK/ZCyqnct3
aKy//l3IBJ1Eec60GS7Q5nLmzzP0LONBS/1YhBg7SWjZ6mj9LMtTGM+9183EvtVY0z0sAzaE6gz9
IMLTzmNLWmHDbGMMV70N5P1amT31bK0xpwn2F85Riym0IfT5VAgnaeL5lhWh7vYzB7NVDcAtr+fu
YJYZuZ+DIEcDng1ejh22MXrzRTo6scbFodJ062ShSFo6ZKTFw+XTn4XB0uHXeHJz593Utq0+15kf
m0lxNALWgKi3Zooe+44UNBqwY0lH7sCoHJXWWpGgFV2EPtpe7FAsOcXIwPx6+Sjn6oPsBC+Bmxbh
+IekpaQmRtn3OnitxsgDvZdf1ddWgT166fNSRocisRSas+N5VoloklK8PsJlhQ0ainaFvcT+3xRp
rRumHyx3GL0As9rlcTxV4L1R1EXP41ACoRZ2Ydt4ktiAIGWXGZpRrB+b2If99JpPWOeM3R9lAnfX
Yw9pfMyVBPXnD+SdRLntwM1hnnnZxn78eR0Zav24hj9vv/CH6bDuA9eVxHfn+gJ6KRP9WctiFrXk
M9ZFyMxeDOvF6i44Ypw8Rc3NiY7rQk7dK4kDaijlLN+5mXsnVT6nOdh86Ic5f5Na3S/HEuxew43l
Bp3ffc4O8ymcHRVa9NwxvRcqecR0qgWWDkOHAOZys1r7mi3cnafmMHSNEr+wd6+2DiSBia4pSmGS
MHgGKrqhyPyOPRpfGKa/MXnxXNyE6PjZfvKImXPlmMXerW5lShbGajqGrdwBHOIUHdN0+pho6VFL
qKINch7Vw5Ihu7BsitfI3pBjG0M2VHYaRAzOA+UERwTfTHQxO37q58qfQ1WIuyOMrHAwgvsCGEyG
78wLncIomzI/NEs/Z/NhEqOXlfSG8elKA+34Zct2DlGCIMoFnKJlwr7JhzO1YMyGTs98/jGkPgfn
cHMSj8EteegOhomnDyqSEwqCl8XuqOY7qavB3VypbQx8rhpIbZjpYnDnZMyFHy1YE921h8uiztN7
6YSSVSsKo4tEjJUxnZcumG9rogMHpG1lW/XFXY3ta98Dp8SqnFdw29ypkYU7L2N71rfftzkrDYux
TE2cNcQGtq+2WUwOsrOoVFzpzmN4J0Z6gAydx5TFNPMZe8gjMFB1t5TH3uXLVAmRXpyISboEdpz7
GorGWp669viUWypQxJ73e3cWyd/OaWIUSYOOyXDU2kPY3TYYKcKYcOpS63n28h9Y5Fgpl2Lv+b93
YtcvuflSyVJkc2yjYfFGpRF74EVd873uEN6v1AYWZrZU6Z5KOdYL34isqhRgMs0AMWA7P2p2edN3
2r+OkN698DcWpI0Io7C1uonRTQs74eYjqDGwq+G/qYVUURr1IOrmYQFtazB9bLDMOhfaNzSYvl4W
o7AaVLIaWAE9z4JCLZrmKpv1RzIzb4HJF7VypPsMqfbeaMhcZ6nNszqvcWl2lnxMWnplF4HHx96J
9dCZo0d96a9buzqMtlL0+obeJw3vvpfMcdblXWTYEexVdiXA1fN1naeK3fATcBLLs6YkNV7N35k4
0+RI9sDpdpaBRWFTMItUkZ9Z1c1cMaCPI2/R/a7tkSMBHh8gHixyhSHZqeTglDbCafwHj05Ojbop
K8sKeF2/BOQfr3s9o565WEw0Yy4T1NcKR7f70DbyJMtlLfVokyoP/WLIDkOVgtTsx2Xt3LWNGwmS
0erbCVOfQRb6Ik/FVbZgykDLrQJo0cNlQecgv1U50UxeEwMANmXlnIYpqU0Bj9J57edwAS3tfSvc
dSn6CvMzcYWR3/eHRYDFVTXauqsuggGYv8IxqNxb05qy4azDdyNDUh+LPHdzDWxZ9Oug14dYRyrZ
ZjkgnF2hsDG7j38jWHr8ZZ60y1zi0LOBA2qzFyAxtkrsVQ5q1QXvPsGNLClkaAPWB2kKWfo1Nh85
WNiM+BKtjtmrX6s7FdBw3+/8Iw6Y1PdOIKzpUGhV9nd2sPJWGnDfp5UGX/fqp/FFRcu1d5WQgrIO
BjkAgJA0tZk5Wnw6LEyvxa+5br8agx56VlLdLPgZiu+2pzCGzgyDoxLCkFi+P1xetW00g3jO14r+
fjK/p6hZEUzksRsja5yhJ9juyxTzTHuPfStTeuzUaFg8kyT3EzK+aHbyY7Haxz94hAZdMfYUUPsz
3LQ+t3MojACBM+hZmAu+q5f8YfRT7LFjHv1iHht4weO/HZ408fQNFMpsi6LcKGRozMhLdOyXAfWy
mviYo/xmhOM1rdoXxenWryJ7BfQvTGIDhG0Y8tQZMbKgtrH22R+v18HudYKevdHPJNeqAbdd9d/K
Wr/mJkChc53qDEtH/ZVEw80fi2Pp8tD5e+mo9qtR8+GpTidFXZPRNtGoE8TK2BNegPyoOaCygmZb
4apS/923trnI9c83hwuLOmTa2kLoGD2BY8NNWeSOpvCmOFOgEHa1fiNKisJQyCutwYCocfnYCHYa
++WkUIs9w7j9VJIRXoJxScLaxJLGw4jFjZg+LZwK20/G2+w6c6dRYTt2T2ShrwQQB8Y+5SChMdKC
lOiH+Do2Uqb2aWlUs1e71skymdDxotDaliy9VqUj3jEkrFFI72Oa/mhdd2oyp73gwPgtRw7qrJBh
wmvVccody+u8CiFPZGOjMwG304H/Qv7pAhim2ii0fo+zZ4xBC30tXMLQSyoxDpiuGMIYT4uGDp8w
Gk8Nt7lfDCwTbl4TQ4UYPZ+ig31aB2EZKiU2mljSy4IjMQfLTmK8rOaqvl537BbVISXYqbIuMKpc
LIuO3NRygtD5kxCPrW0Ek69V9zPbOA9WYrW4Y3DlRHboFt2g0MfdaslWhKT/JuIOXiUQ0XkExA/J
ceg+hKCKqz16bB51UJA3hsPLY0CVacGeBm1FS5rag2yjKVKILr7MLkPI5RXYJbqwOwwJCoQK/VXj
G+LzH1nnjVyZfSKws7qaeshtG2cBAUVxFI/DdXPTYVPsdKfehLubGaDjKlBGpKuXk1Soyssqb3QI
nH1wamPIuvlGHkzsKs2PwqOKmveehcH6YhSDDQS0RC5bLilncc8ikLhpH/X8UQeC5rLJ3P1sGwGr
Rd3Yf+hjw/MwhyNtH7l9vUQor+nZ1X8TIgV0omlLrG1CWWbJS8wHXGvD81Qrygi7TxveBV2JtUNw
liguSTCjZZGinDwnnaPXzc3Ml84hYoldY2F/1Xk2OSaLvjUzpa7G+5c+yJ+qZL6fivlDzcDIUeXf
zURzBk2Fut+75e1vk0KIKQVWHU283C+WyYmqqww8mMbD5UveffyWjsFkZuAW2BnSpCtERUiGx987
1RXDqNxgOSF76QDwwlpIkOifeHAawmtVkWgvhtgKlqxOmmlmoAG04xsWCdx2yLxx6T+YIjsAe/Gs
OOWqkLLLsMB1BeSDQDYru4y0M0qLkBzr7p6qTxEIDs1Xw+9vG0RHkZoMcPdoeIDwGRbl6M++fx7d
GNC2YHgec+Xqs7Pc1qED2tS1C2Tc1fyA7ZMfLZ96lZ+Ux8sn3fON6+ry/4mWIjPec7Qn+yn0k8mI
nI4ZHwfCHJoV91HhWzWKjrUiQNs1bVuRkju2gmIKgX9ewycgzylK0Fix9An7CY4Nc/6AqWjNFrby
JMVhXTgWZY6G3uhirGddj5y6HQif21tEAaDI+SNnsRUoOalKsztsT3/LZMdD8SM/REdqONWBuMVj
ecSaENWogOpKZXAJehpVMaV4G8w3Z2dds40i8dNK2T6A+0gVYqy///xx/KMzb+OJG2seRvpsLx2k
ATkxoY4fL5jXGysMWy5G4OYBtk/rvXGqomn8iEZ7rLDze95qc71vl7ERbxhRt2DrNCwQecTcIIqR
qo7srgSMjQNbhf9Suf0E3HlJtRqZc9DFrk1vQqEKSfdMtbWRIDlELc2AWplgXzJUUvgJy5GxfV3l
q3aNmAmWirVGhoUVkkOMGa8rDPwj3H4Aw941VswH4DFBxuw311iioCqK7TYsEN3/I0/yPyOfe7DH
l/FbMWBdlv2GjgUsYDzO3rqF3Koce3IuG7DdxHkrVTKexhTWaZ5AagcqaP2QeSmD3cQ2cle/7Xz0
Kz9dFrj76dbtH5ZtovQhU083BramxgTmhBNkEkV0ly7TXTstCjO5q4O/xciE02XD0oY0aNED1uFk
Ro89CI17+SRn5HVvlnEjQ6pKYQoHww/YZgLLCL4N4QS581k7gmGNusABJ8fuRJ/y8WYAK61+SnUH
Zf5fKre+b7ssjpDCBo0LEtz3zm+pcc+1gYM23nxYEdVV9iDc7rAckkNaXsUqY7n//X7Lk9wBumpi
zEkHeUZ6xVr6apfdr5JZ/3bmbfU6oHBZGQV0QeQAvk57OykBSvIpvQPCyeXdeLj8+fYP8luC5Lqb
eraG0Kxi37Q+1PpHiphSC39elmHs2nqbI6aygN0ScmpAGq3XaFLHfhQuWPFTLRyTYtMyHCaaLAeQ
mYDUg4/k2q7GycFCReLloqvdwWxNN66GyS1W+gYrsNiR1Q33ElrU9yjbT/fBHH5JLcs4wDd/0s3A
8MIi0g7maGIBR9EmTy21iM/KzHQ0wAEcYU+6a5T6Xw2KIc5S1b2TWSZ1i7avD5lmmRim7YcDb2vM
TFCABtzemKdnE7tVny5fCtA5Zx4QSAjQJxBUFThiNsnSkZH1zCBj5INDp7vlnVn466qaw9zUMZax
LxZskdGHv/SQtWhBtF2WO1kRFH8llIC0TKtwa0ED/jzaRKfZLgq3acmnFcXsFjawVBMAEA6Nuswt
sw5MUDnBCt+ihMmpf5Vj/QR080ueg42GDfecDrqbAgCJKfbyYytAtm/k6TEf9ZveMo56HsVerUfG
Jx7OxcEm/DS3Ar8ZVAgRptDoYlmgmtJ618jRjgdG9hMd+sRL+MAdkVadM47ah6CMgU6YDtOALWPR
SLwwmm/yjN/mOuC5otKJO5s9dqHwpj0tQKN7ILJ4nhd071psZeqBO3T6qY4Omg4AZdAcWlE9CrCn
FBOaQzwSr1ptfWjC8KM5ZC+Cj+1HUuTMwxKS8QAo9CtWaDRXQW//CDT8VZglKW6b8ZmE00HvhoNR
fJ/a8IZh8YLDsMnPY3ba3PIgS459Kb7QOfPKcKmPVkXyO9Kh+EKH9JYGmITqVKx7+wYNdR8dyovs
XaanE3Y5NnUwrlZ1PADO5aY/B7hACuIJzStfLuvinpsAUG2dRDFgauT5gnrpRGAVgDcNNtiB0xYY
RhVabDXAcrhnmxaSXWKghCbj/so6Abe3vXqixTerpxKr5pqBYOHXLaGhwiWd2zQbURHFUA+iLyBU
JWdQdIDb2pPAcUjprarF+eAQ5dKjnVDlvRzJCRQxifIgnNaAWRgu711Wu6DRWLfTeyCL1RuvmbDD
Sxkindfc38uVUgM2Z6GJtuVaaQ385Y0z9W1f2G1+VNXczzXjnSgZcSN608QIsR37ZWxdmbkAixVT
+LidYsB7GVIAUUVzX4JoCp8rPRZX6+bh6qaprpOXZV2G9tzeRwcxOioOQtXJpOAZpflmbBkeGAlr
D0OUtggVrvVNz97r/HowjmqYjnAWnu99UFJEYWYEBr6T7gd37efpU/4AzOtVebuus1vBYLqXg1pd
dbL/50J/y5V8emlUY2621pobkyNAYf7U3qx1zdlDI60AY/3YASFZeZeNyE4vHcc1DHAB2aZJudwA
KGv02/KQRH6KNt5CnRnt9GvtAMK50mkO69qPxh24N55U0d/up/wt+KwjMLb9wkIa+cbAWpePAC5j
/4giYVwvTf6YlIAVBbPLMCny6cYADhj8Zolv9u0HzQQlkEncVrd/FEGuTEfOky6EBhzFf4HsF/Uj
SXMEiQuaUDw7vbVsxzLKHMxD5jOw76e+il9p2N8xozpq5vAh18lpLtu/oiRRJA+7J978CEmNGI37
hRQ09rXJBH9l/VzF4fWaqlSqzUu7lnR7XsliT9gY1nc1LKl2mhHFnIpPLQgYU1/DWoveDV/XrZP/
3umtd2wK8HWhL2vJPQ5UJnM0kvA6+4V6AwFmxlZYtj29RPjOMbVnWsbZ4EdVdTFSvyHyY1vc2Uv5
ta75s+LRqWRIH6kTSZvVQvv7rXfxoWwdfgoPg5PeDod6QEyHgp+qOLUrdBO5ShZ7mgr0T3oDBzNz
0xkszHomoyImOdsihIb5u/BYMtC810OQFMGc6GglmjcGFlPYp3UXRnS0XAuBOZCn5SvNjtroGdhn
API8RVVgZ+jk/U+Qah+iKZOEJZgKFAW9QnH+YTafhgj/E1TIqFG4+khO2MiKPCL/kk2RE4yVVwzL
EdG0MwTg1ixyx9JDlESJ7ubpL6bX/mJbrqDRbVU2L0Mzu7QVd6HePxGRgvFXH3UQBsynPB4e+WQd
dJq7nRUqbNl5MIZkzNRBd4rpbXA8Sc9Nz7SGCtolvo5xkn7ASH/1igTA6ewRE+oqhPK+NDQxDXSG
UUOSbjHGOq9mrsfET6PuYcA2rxZz1XPvGH3mFtG/XfOxqo1h/pa26u6msAceQthuAmmjiT4eEy/g
dLnOzFhB43Je8oYYG67dFiuvitxP5zSYMMZJE78OQr9tv9v9x9jOkEzm7kRspzIMRVC7Z423AqXn
MPE6SUDEl/i0LuFGAzCbjE496a+FVnqXjcrqXWRXtxUlfbAlyCqWRwvOxmqsFCKlK/ruRAJT9cB2
IxVo4FqyeStzSIoY2dgDA4pC4Cxcgx10y2tnZ+2LRscCM6EPKcPeHf0U/VQJ3lXJjVwpcu9BXRgY
IKD2m2pwzCF3YyYcMV218SeBXPsPrnMjTArXQxEUWtiyxA/iF14A/4Na3BD/++4oFPIfKXDb7/We
GHSpiixI/DAdbnQECeVgfckHVUVxTzcQ371BA4Bzlb1mvw5vZe2MUdfAAkPC9xj7IKNccWO78QCK
RQZH2dzmgNe9P0wyWlZArToFanDMnOmWgT44vI4Rw8YtsA/YuqLcybynEhuRMj+73hQBI3Wc+nUl
QLtL619hGhAnJVPiWBnTXITyXy8rxp4bXQen1hYojLGMDMu0rhRjhNpb36VYK3KVxE+XBeyUtTHF
v5EgGcM+bG1WsAaBFAiJhVOg1Vr6Y+IBOyV8sD976nvcM4xbkasCbe1vbptp3qyHQh2hy55z0N/M
Eyp66XMDznUz6xSGUXlIKQSqai3TQoJDNp4dgWva8LAkBoggceBYJ1cGx+igWl+h+nKS3WqoNrUM
UyI+mEUw8ZminlmX0cvlr7dn8bc3KRkpYLmSeaToSfTlzzT/0LHYpRNxglJ1g6rTSK9tYSUZO5al
qM3knRvSYXGnmH66fJrLQjAo/14v6mpMF1IVqd9bKw12Xn8ZtFhT6MKedfp9ZWekBiEMbVXPuDJz
zp0QqOYO7F+aanRHdRTJFbdLg0UyHAqH5o07t69V9/nyXe2m0iATQPkXU+PmGZaumzHdu6SYwF8X
0y3RB8NrzWPvp/5a5+HkjsVOfQTViLrvvKd0G8lyLk2rlFcmBZXB0vJTx3oU1KvCZ1nzCLpmFePe
rjAM+hsC5RFUB6RAwwq6ILOwnNyfOXYmL7ZjBLoTDgKzoyrs9J5mYLYZDQgkFYDeSClLVWmGpVGI
SrOXOvkcaHdVr+B/3lOLrQhJLeYh1tpKgPvLMsyDJuaPhKT/GmOF4XeAH7GnYI/PP8ywGLhkOEVZ
ph4PI7c1/+QQYFxhmOk1oXySZWvtCOW4ERLqBVi8CHpWq0idd+7JFIicCYajkR7LIUQAYntUg8PM
b63uuZrqX1TkigRHJUIynVRrtTrWEMGmY1g+g3a8Ppp2Vyik7KgvDoKSNlIoE9wmkqsrk2JehjFE
YIeI6DpoG2ya5Wbu6AMyOHNmiyLn2NHhd/LW37N1rUY8WQE2DPlm096U+vSUrWT8s0LKTiAE9tqV
Cgcz8+YZOE3LUDIZAhMasHYCloI8VTbF1Lytte5kaDdTpmoh74QMFkgH0Atfh3XP0GCETUOUaQTN
925w9T69y0EqNmBIqxa9K6L6mGBg8LKF3bnKdyIlBUlIZEV5qCPAzD6M9ucyug2s18sizgm2yUo9
g/4i4xx54hvd0uZz6X3bor07wGibzTHm1LPG9gv+r4OI6yugez6RbvZs0XzX0f9yhyhUnHGnh7TC
hkHUoWMnHX6MZF4rrGmx9QWFdTQiKABh8bXplbcTSILddYeYKijau1OCYhpmKZiB+TdZXNGYJrBf
6BUMxqEZxC8Ug1/1fPn3Fgqoud9i1re/uVZr+Z+YkRtXUxa4WWh8vvzpdsyHhVmUdeYfoJczoug0
GSyWFBw8NPkCxivLxu7XcFYxU+zeFxVoi2NmEJMhkqnVeNyPhSCYubeL60a3P2VF+bkoGoWV2hUD
GgE0ZUGDdNbci9rFSBMNsUTFQIgWlV7cF4embhSj/TvGEJoOPUNvj2H4XTpNRNNxgFPB4Fz8XMbX
WlKBNOhnKap/X5UG2ESHCGy1ERg3eP/5OQtLk2M5o99Wfe8kvMuddJ49bi63dlOZ3mVN2L08gEqg
0mC3RaHnvbShr2gKU5H4lRk/YAoTfTD6I0iT42UxewqHEU5AI3AuEJWsP2Oj0wWtQFOTg35hJGBc
N1q/q3qFGuxag60MyXuYORUxG9BTYAWvRocWgsfotzfla54GHIBRc2lfQhIL07HmsfdoNoTHLARv
l2OwIAYAS89UJmrverGDgGHsC4QXyIHfn7vp2xJzzuDxjabkS9Q0jyBiM90JBGh/cL8bOVJolpWg
JgNdeuJbte1GzbdgfrosYE/7tweRbB8GKvugtJMMQKsfiYU3UPm8+IYOo3tZzv6FWWASBdAJLQpJ
+8GdoYuAxonPQ+DwWI6OmjEOzjy0KuaA9W+SioAYF0LrAoYcdWIZTpzwhIZlgU9DSFM4pT4sjj6N
7U1e9m6dLrkjSIatnXNvOia4fJzL59y7T5SLqY6iMRNnDJkz1giXjQ3OLJ3Vi5c2gIIE5V9ZbT8J
SzUEvPf4trLWP988vqiIhGa0aeLPQ+bW9vMS/0GeY4HraF1mgjHjM/5GHo52l5UtanPDEB3MeBiv
SCcs14D+H/DEVC5yr64KgWjHAmljIqCSzJaBhR9IhRqwqjSO/ss4jn7xpD3a3uCKh+Fr/D0/xkeV
+9+9RnRIV67xdbGIbMO6QMxtCOYCQ6/j08DEfB2Zc3n4A8XYSJGsWKSLeo47lMH1oPumR7+oljtD
0XkTUW232Xtq4KHGgAaxGKAk0pMGo1dfAy8EorMYkEItetAK/iWt+z8JA7ZyJPUDCMGe2Dhmfm7M
odMGw21oFb+mxGCKN6U6kPSBYqCUentsEv//SLuyJblxJPlFNCPBC3zlmZmVdZdKUr3QSmqJ933z
69dRs7uikJzESNNmemmZKRJgIBCI8HDvp/4WNd4Hs5tPZSXi+Nk9upt9477QnEf9PMoDjm5eg/Aq
V2a7b+jPQba+9ob1dN0dmCNfRKmNMc7RFSualIKC42eR1GMFWKA9tdZR0/rbLEHfQjbD79cN7nq5
ilOFzB7Minz6EfZKYVbxgKM89UEY9t8L5MOCD7W7KJCfIr4TyOfxyHF9bpJkbtCeS1TqLrRz8rzz
qvVdX4xzlfSCxGD3e22sES78hanR9B2CUyFXnqUudprqNly90EKBpV0H3FjiTpSxSlYW9ti7Jszd
fv6RU+UmVUTDKLtfaGOFO0+SVWeVLjOghjGW0KSix7kBsvC6G+zejhsj3FlqKSqzidWk6AyXo50v
4IPpZPmrmZBPhZI8TnN26EeIidSDJJor2HstM91IhsYnl7gFpWqMVWONnkYb04cRs+0OaAEMv4zA
5pDo5XdgHhHpq0b/eX3Ne59va5h7M0NBRRqsFJNh1vQQ5z81SNVGosXtOePWBtv3zV08KmZYWI2B
45V3o9NNqAmureqacn2aZqsSpIUCaxcDmf1opa28pIEyVW+WEbpUUt4WmZ6XdP6LuLFZGK+rpK20
1nMTHcealnFQSkpjhxByEEQOwSfiVbzH2bLGMQEHEh7JTlw+SOAZhKKDwMoesI3NtSG/0DXAofir
nn2JBapUKK+Z2novpzoG8Us1iZ76dlyecyODfHkkqU7RFItTQeT0IVXl1cNQz1rbKKgpp3bQWxsk
6EByhFXorpba2TN0fgTHdP8D//qh7O837lRJU2tGJsAAQ64Rf13oISTAjQy1diOBpENgbXf3AWNS
FRzOHbzPEA9yCI4MJnDmgBQc0ot2ZsUCK7sPOXQGLAyhQ3XvgoGVdKk8GgW8FhDk9jTS4k4D6s7R
y5YxoiJ/yKleO12XGHftJK3HeU20pzqO6GEeV0VwhPbWbAG9jiIoxtVBtPf7DqdaXtTDiBooAJwA
HQHt5LQk/SHH9NP16LN3KW5XzV1TdComIEmwuSjauBik9qr+Xqbfumg+1SLk2x72CMNhhKA+RzX9
onQH+uMWMXaEsUQrvuiFUjthnmMyCD2Q+8Js5lt1UKBKoDK1rSGV3FoHKS1DPtugozVuW7x3b9S+
L27oCCWQYTC0EyxJJ7m1Qu/6xuzdd9vfyvl4TNslrUL8Vkrrky7VD2EXC/Z+14QBsQJUxXZYbnra
GpNcouYSJ3hnWmb1KQ479y+WsbHBXdtWV7SrlYH72UIr3tXHKvuaKrkpKB7uFmU1wFPRmAXJ7QWH
ztrrXZZTLCXSdX+sVVvqKneSGqi+J+TOpJOKOSn9OxKiyGvN9Mc4KoIC1v5m/voFnCNDSndJqYTi
Yms1s502qGLBR0QQvb2uOMoEbJ1A1lwOH5dAkNW9AngjnmEvxFMOmFpFQ5z4bF5VPM65F2kx9A/l
TdTVL6cdlVFTJ6lv4iCuX1bD0xQA5W5J/hdFxq0Vbu/i1UwSTAbF6Lsb51S5o6ieThEkl2bB2ONu
WAPREv5D6fRiPs+E+ucA6jiE8kq7D/vq3WijApNRf6zhg7I86KrQBwNI/HLAq126rokGgBwXK3Wy
BaLjf+NumwDNQ2kyFEtpzVZC6wVsZoVT94IztbtXmyuA6+wPFHpm9QS4uQyBGy35bkqfQ1V0kyt7
GfdmHRZXKkw1KZLzGVbaL0ZrN3fdk/nlX8MW+pvypj6uznCsMAPuAi/2SVir37t9ttY5xyOURuBh
g/UkO83L6OqD4qwVyI6BmKwWRfBQ2r3imagvmuJwQI2nhqMd1LepyaKUPHh4cSrnJClOFe2f5AgC
QhSK4FlxDkfThYoEquAVqJcVa9SersfkvafG9mdwGX+jZEanV5hQKyXt2MedG6rSnZxRPDGs13Ee
bxKTiCp/e+Fxa5N7AayogCszOBqCiMh2i+KzNr9eX9VudQx9WwL6L+RqF42qluqr1uY5cnFTX28a
s4oqDHylxc+5U4qgiSuAdducepAEUW3UASynreXmJk7q7gHIj9gbrTuM9drWMGaCL78bRjc/jbsF
J6kbooVilGFapdGOZLl1zJ6eMCmf2MrQGvb1rdg9uhtz7O83+XGexyskAuU4mNXyrYVZqqH4OUii
2ZDdj4omOWbIwRN+gb6QW7mI6IJ/X1sxqTfFQwl5akP0Ltm3AsY9vEuYFDfnOgVGWeUwBN6+7nUY
SJtn6CgLbu/9owlM4v8a4fnHR60d6KiXgI6qwxkSm8j0o+ixHyu/rD6rfS7boQUp1hTTiQkG6eLI
IzQT4VcFKzW5YJhIjYSpYPQz6njw5GFxJkUTPDNEJriI14PbPRvaGhWOODuEUuGCAetvvG+zldzb
YWroENKySANN7z9pQJE2Q/3cR5Ugadh9rlqWYmGSxqIoqHFerifQT4xSFBXYPJR16DEiPh8jy5O8
+DO9p6BjaSR3DMRMqbvxE4pKMnumMZzT78fLilLJahUscBkx2Jz0S4+J3dh0pQkD6la3emSIiFOP
g3v9WDNH56qiFMNDICuzLDAJ8OX/aZHqUJ9m3PmgS7JT1WgCpS3ykxxqkLtYJEkLJCVX7AEj1TeK
MY/+dfs760avFMecCS6wzvPv6y4NbcnWlM2HSMopbL7TeEAlDNoqEAvR+smuC8FFtRPHKAROKRrQ
BP1nfjirVaV0UMM1DlZFcfs+hP7o0ygaY997O2yt8Ng4ueoqY4IEB+Yu5VfGdajZaJP69EZMJbxz
+mAKPD4ydhFtPq6uDbHosVhnmCLQxmiLFc+VVuAku3tm4NVOgE5hrKK/fyQlpBK6Gagy9231hco9
5jLqf+pWEty2ZCd1whQzPBF5DOABfFRe83pYVA3fpvlJA5A11naF0a5XRbW1N/X7eGbcb4DqvpF/
2p96Z5u3PSjJg+V+cKUgZ3wfgnXv/x4wT6G5KWMahdvaGjPiS1ObcaDEetBF/TcC+JE7WM1jt5I3
hfQippvdb0nx+GdgdnKhqzIka7lILR7oBmkWzNe3r3M6Hq6fuN1FIbahK2wRiF5xJ240Bgr1dJz4
KZQddodrU++ng690CZKov3hTUOg4oC/GdFUA3frddYxUaWUllFOIuPzAvJOtL6ngI+1ds4CqQOEX
VS4LemzcV+rVFNhQBZMhJKiPtV+Ai6hzrQAaZcCsiwZId7Ku34xxea5BMrXU2MGel+5n0WNe1VCz
tyGtzkVpdoLguFdcgjUdEBY0FTGly11HFQYdUQFAC1PJ/Pyo+PWDeu5uMYMSpCkEW+QvkIF8rJ6X
Q+nogm3dX+gv0+zvN/ke1eGLEsWHa6r6Byj6URMoQgDYpf6VQlhPkELsRhjcuHB6TEph1ux3a1UR
9tLUgEUVsh+2oT8bbeMumahbtr+mX1bY8dusKZUluawzrKmq62Oi3shL6cRTDj07wTv3gwCLv1ZB
6w7+EhBzYpyNW08eaZOqDhgRIV0CIs7wLlOkl3koADVv1++YtACJZaO5Rhfel3r44/oJ39tMkAdj
HlhWcR74gbNiXUJdryGIW6WGkTPyCnJfK134YA6x9X7d1t6WwhLuBowIYrXc+e5wLUSpFgG5OI1f
WIcV47+3lnKbyLLg4t6LW5h9QeTCeCy6qdwxn8qV1EWCQYp8xGDU9AZ1LpsNJK4r/gjnivYi8dYa
d86TohzSdSxQYwzv4/ZzXny/vm9732j773P7Js+JstQz/v2uim0QjNpp9xqKiGH3Ps4vIxeDXq0O
TYMsA3MZMM72mEVOP//TRO9Snnj/zWp0HpyFoadQmcG2G3SrPDtmrUZ2qtRfy1mK/OuWdk8Wq4Lh
9oKuO1hnfz/DQELKUGIz8RIwKFSlJwgYa+p8DI3W6akWyCCkdCGkq9sJEEN4P2Zv13/Avhv+ss/2
fBNDJk1ZIzWS8J6ySO1X5kQ9FPSPoYLbpwACdJxFjc59V/llkXN8dYhboH5BAWrVlmRTAxy7VfSz
a8aH6yvbvUi3W8v5/FhVi9HoMKQvYAsei3uQbbzh1gVoPfUmEt0VVhEsRlXYZCw+JSUUtIj2N7nm
9kdwByNuzbZoGgv4u1S2kSQ5Wpd7ZW4KPJb9M3yABqMgqgwgzmG61L9/Rm3CvYvpswyTlvlhUqFM
q5fIf9byXpmh8ajMmAaLDtIyvwg2mUX+C8PwXlznJm50Pv2atAI8HyOmJhiZ8fRUlpDMRWszKL36
tishky5KYncjGSvtIwfDkeEzMKS1abY2iNByFb3VFkbNu+r5+qJ2PRQTmGAgImxwhvfQ1uhN8O2i
T9FllVNO8vs6d3dTJ/3FaA46yaBIwHMVvKX8WiLa90BssNtGv5EM67nLVsCgBkFs3jvieCGC0hpP
YqgAcstZ8zkEyUyNHYtzcM3SdLFlI/usTrM7yCSze7U3BO6495G2JrmjJ0HIvo8LeAUFza1GU0AZ
BHFr7xuh8WoCY4Q65gXDTB9KGkT/MIkGUUoos1YOITjkIpjEvhUU1VhoBsCPef8mOkb1EmrJinWY
mDsrh9kG55Y7iBASexV+iuksFEtwkCB+x53erKkXbcSkfjDodlM77Tk7NIHxAMZCiNgnxJec1muO
amurGFyVwFQg2YZIfumDio4/yZsfwY8BW+tk0SLBj6grsNioiR1/l1LQwzkZho+NMxMuUbzMjdz0
Jn3EmIOj432eCgpjO5yKUMnTKfp3JmD7Gj86kpMxmRJAzjEXzxQxULOBRHPpFz/aM9NPlhvQ3dc3
uY3NMKmjvmI/Ujtc3D+PAJhrAvcggPaGxt/KIUsOV1ND1dZKIiepqtWLc3T5V1UWcSXtuRibgoBg
HwBvF6m11ZsE2BUANQBF9ydFwXNhts309fqC9mLA1go7sBtH7krw9+sSAGh6G90N0/BOpuFFasGh
T2b509qV/1y3t5eqMSoKNpiPNiKfQVkrAWhhhb0MgDcyH3sZjE/hsWk+X7ez19HAgcHLACUwFXk0
//wH0x8a25C6BvcfuJdcCX7LiFM11+xQoypAuOHlmdv0tqgSvbtEamlsMM3EGDt3aNGqMBRJgmV5
fktMv8i/Db0CZI/oib776X7Z+cggN5/OWtTETAvgp8KRuF37Xauo0w9YUnaWtVVw/vaa5ywA/d+q
PiqBG2uVjgwwamFNt6QS9Q29MJzWWsitHFqSD8SY4i0xRmnCegQvYVLGp1Tv2qADra0/0XB6J7Qa
BS3pvdtk+5vI784bW2WmRsRC79ugN5OkgRQtFIyX7p7CzbK5QK8A4VynUKALVsg6WjVO4PROh7/o
8OESBvk7I3gACIP9is3mWtkAsO6C4cyonh+mIX1TulrwVN/1lo0JLp+vFbMZ1RwFnSm67eXEnsLQ
WdPJTtfoSNUiuH789qxZqAdY6AlhfpGP1pmeSCQHZjeQajxh6LL+gDx0Dj7JpHYn0iTu3HSCyLL3
pTCkaTKNYYwL8S90iVrxWkfAgKl9+TBEPRLc7i5lQsp/vDSIQePixyyIQi/mTXoogkHHsUiCWQYZ
OMj55Q5Fbw3M8sWjGYqgbTur2lrje2sLkFVDHIFrOm8UO5bOYw0AHaaUrq9p55UAKxaI6tArADEX
+5wb/zPL0hokGekMBuMcSYmQ+n1TQKygjIMjoeuaDIYXiYpHe0vDEA0BcpxgpJA3GmMaVDIxURvU
DEKVYLrAUQ3zVWmIIvhke8HL2pri0k4cPL0cEqyvqIzQmQ207pUVJBLJ10U2DupUvGGmxh+WxotI
+GjJmWrPRAkaUKtc3+iLxhvKOigSozSHKx10YTwcte60UsIcEQS8/MEbXQmk8irIySxwAsbv1A7t
HlLG5rE5COzym83b5eKYBSZoswe3gs+SpfI+vZ8rt7dnhymJ6U7shQ51JhFr0sW+81ZZAN/4FR21
eIlWWO393iWvkDE7jIfoCDkLp32TXNHN+1Fu3KaqvD22Cxt7+jBUKyGJ7HdzAeL3F8PS3bGwbFCo
20NUPI9h/ohswV9M6SBj1HhRzrUMzFt2oiUUe5PE76LarzGIz4DIZKUHSes8bdbOXSjdTSG16VLa
8QBqpN6ynEzPnb6mQQjpTitSbiAaGFC5EhzOi1IQvyoudKcE2HZKVsOXT8mhvg/x4RZf8cbbTtDJ
5zMX3hAXBrQkNUMtXYkfk7OeNX6M4NlXqj01In6VixoMb4o7kTEmwdc6xJqYwF10oxyqAEMxdnoH
tNI3Ef3nByfrNb/gUrLQwHDAWOLUDafwFsTRfvlP5plQrNBUOwqYPpsUdA9WMAaZax2ll+uHT3D2
+AfUhPBn9hhM8/t5cTrpYFV3+SpSaL54IHE7yqPBsqnWZgOAE994kx0FOo+Rpx3DB+Oo2Ya9eufI
qz9jWOZYucsNOmILEgFRmBUtlMvHRksawDNsET+8BRlo4eTAYfkaxNWczi+OjL0Arf0gBs5fdET4
C4xfPBfewCqYK3XEwqqbv2D0zcXHtSMvw/s49hlJVnekmPFPPeko1F0RrZoLclrSmrHSy4Y/OQo4
/mkADhKnumVc+/rPCNDSP++F88vl4hwByUYeGvjWS3pU1u/Z8Pm6x7KffOW8WFzEAa9r2iOVUn28
xH2rKO6UpHr970zwsWaged/WWILM+rH1j0pU5hV9Fi7CWH0qLzPmw/zc6KHaFB+7CYILueJeX4cg
ZlpcaIkq8AgwMhTfIj8zJXK65VYD/nCoSpGPM9Dov/8oF12OqqJtUU6wVJ4BowIL0ak8xE/ZVzGZ
qSBLuehzAJwv4T+YIkF7bm60IAyUc+k2gfk0Fnb6Cl2CxIYoYzCKsusLnrvfXRucPr9f4Uaq13gm
hQSJivS9f8ndyFu+zqfqqDgVyJqXz8bT9Q94gWHhLXKxQ0pz2lCWpMRHzI2ADY4gQYEgnCumkrpo
dPO2uFgRD9aagySdxYrwcfE6O/cLD5nHbQ6SdN1b/PQQfi7uE18Ypa4faVCg/L6vkKfOe8ByDcTm
Bez5YcAkxizouaTgULNTL/QGgcN+PPKuOSwXRaYllfOYwGTnSffaXe8bj+EjtM1AWDt/i4L1tGLB
qgOK0M+aLSOjgQiYlwfCy4F9wGu/gws1qzV0UaF9LD1+sPzqKfEiD6Pmp7yz25Mk1HG64CrjvzIX
erpFhxbCguRmcvrKzh/m59KPPKjO6rfxa/GiOukpxSTuQaTfez0WAZD5+zfOjWVOKUTP/Kad7vS+
9RYo5w1z+1pV0j/XT43AFF98Uhs02yGDQfzFgvKGVUqSu6pmE5CKahAciUQjrIKnBKoKv69tGpd+
nNkDJnyjwXpmcSFzxhP5ojp9UAai4ppofVwYAuVTn5cGLvUR2maJ8VIC0T6XEIqE9MX1nbx+T4Eu
/veFQRBR7lqMSfnxHN3LbRT0avZQGLXADHPyK4fgI+5unkaqgcnUit0eafwNUjK2Kp2K4b4CDMXq
8uD6kgSx5qM2u7E1k3IeQfhF/KL4PkWeqjf2dQMX1V3uhH2cwI2Fapi0PsmQ74WfxsTWXsv7ygEf
6W10m9uTu76DIOtRxI4u2kEujJS5PBjlwFY1fysKgGZb3IHJP0P31ej+FIXOr4+LIGsG2j8jx0tM
BTZ0iA9G8bWrvlzfRNF6uGjRlPWwFgo8YkqeywaUNkD1gyWgIJk71bN73ZjAy3nVjLWT0xZUZ0iT
5ucUZUdoRC3jz+s2LjpV3K59/P3GK5SG1mYZwyt0WwYPoE282m+C/gZ/oE24QrrMdMJ7KZiD9lZ6
sI7gsRX8AvZdrpyyj0fa5hdEU1SHiYTDzFgqNa8JRnf0F2eBnHXqh273ab6x0AafHSkgdosfop4U
r4A8s3VsZGEn4qJ/yG8IF1vKYqJkYXmc+tyDI9gr3RXCwp2z3pCv66Ps9x0T2D4hCT+Yx+SbYDME
CSuv5jRnUrUW/0qstJOV2NGBPUpLPzzW6Fqi7ucN7uqBKGc6UE/DL7huX+RyXMajWkk7FZQSn1T9
YQitJ03C676xBDeh4BgRdpNsPnlFYryUoJzoYyQpk147ViQy6bGocW/0raCKvxtZ0XxU0HsEhJDn
2hgbkL2stFX9FNlEE8Y2tUSdHvZ7L1z4lwleIC+LMMoRd7jZqfy1CVMHXW6nqVWnSkT87bsfaGOJ
u9JBvAUMNis3JeXPNSQO0WNH+2Oa048zsLHC3eRouwxrnul4NqmKk01nJfmMBq/g4O86wcYId9Cs
RMrTUDeIDwmdl3VoHyISabaqdrexJB1qHWzW1517/2hvLDJP2bhd06ZTFheINMp3empOittA8NW8
G53Zi++gteD8b73jKzTRBWXC/eLdxjZ3siQydOEK1DUKkv+SKoaYmV8dCZDIAJk611cq8kfufJVp
A6aEVCF+T5LHePk+jo3H0Hel/oetPt5RuPudqFZrDSmyZ6mozmRQXhsT6mtdLOCg3L+lNrvH3e1A
9tAUCvPsjoD8pO5nh+Iu/ngTSU75k8G6Ae6wIEtcuEvnoOWYO6ogNKqCOKJzd381kDRvwPbpL63+
TisZU6qaZuf9DdV+EnVxMP82NOntYnWnTs8+j3N7AHtDRlKXYIgEqFtogSrfZyail3XtMTKr22ap
vZJ+7cP3qXhdZ7BmgwnAiiEJ16XOIEO9e1hQQl/tllhPkJk+VOP6p4z/3Cc0uLnbpTakVprw8Jrr
r+v6VGtfJ0P0+QT+yKOOtb5IVoCrkckMNrTMPPW+PVOMb8yu4ayHwmlc/XE4E7vGwzYLRmf92b/m
T+p7+5j4f/VKAZYCogCME5tHcM0pSH0+HnxRndmNeqvLAMAYX9ROAKr6Nz77yxDns5OlJnGnYWNb
ZBBwWS88KkFxSE5J0LjpE1utdWzx3o2cAkggUQzYd9df5jl3TZrVbJMSAcdYXzQlBjq/EUSZ3cTt
107y+SkdhqnSWw3hFKqzayGfFqn35KL11bo/FzqUODC7dT2wCRbFZ6t1ZSUK7XAxgRHUlvDlIkWU
j/6bSP3/G8fno5SWSaGBpMQffZb5ZV78LDnLd83vg/iTCNy3X7vbbCJ3C4YlqWqdVbeKn0ZQ3Q2P
OQSAMPhpky+K0z/10MwWZV/7dYGNTe4e1JW86gfM/8D3ZAe8TzZTQ0oC1mIESjnQBZFz/+W5scfd
fV1GqgXD2oafvZYv69m6Sd3CaQ/SOyTWIOF6SNyht8nTdVcR7ix3CVrDmgwVez6hbqh/aK0j0Ew2
dN2PwE9B47C8FeFphSvl7kPUjsxFHvCa0t5mX/Elu/ZTN/uUObgo3lfPuIk9kU12ji9zz1/uyoUZ
vYmlqDeREUIB57iU5lcGNGybn0kE9E2K6fe1+9Y0z9c3dz8N/WWUDy7SAqGTsFH9CnTeOgUu1Ujt
ohO1PPfvjf83w49K5oVWaeuCGCblFbXBZvBUyKOf1Mrzos7+9SXtRzM8MyBhCggOL7MYKY02DRU+
HWYI7Ki5LQYFM9GVvcymG1s3RSfisfs3zvLLIuegodKlS4HRTXQMrPsRONXpNr+XvNHRg+GMMg2g
oSIhTqFNzkEbNMZHwJiIr9xHT+zoD0F6D7Gpp94L7enY3/4Hh4K9SS481AIxCYQAMFrLI3INpPI5
gN+sCRMGLapO7DiADPbhPxA13b0gftni+8YlAHQWSJyR+boTSrke8IvJCc8Kwx1cILhKw7UyL29s
0Sncb/9sDHMPs7pXyzBhHU0SUBTsi8gu72MfNcNAAWBkgORufJOfIl8SuO1+MN8Y5t5q8joDHD7C
sPo8eM1ddkLJBMG8StDAboPIFcXV3TO5scddWBOIZiDODXttvjgxNLcXCbD38MaYzcNfnMiNJe6a
qrW8ozpb2ah5WvZ96no/khsn7iBj2fjyGArehyLf4a6pNJd7LZqp4VNp8CBgfTIbETRyN1hvlsQd
+RKkdfXKmtDyop4xbQ5KkNLDgXxCrc+ptNxLwuxQRbJ7fSf3+3Ubu9yxh/xUncesk8VufOWc3/eH
4ghf/Q9mznevho0p7j5icpX/unbztXSy/q1u/WUVodP2k+uNFe4CkvWyXjFQZvimXnrJTD6TwnCN
qPXAvejJce0OyfAQJ8lxbKebjtbOpK3BWoQPA+DFfaRivmFNOztZMbeKkcJXZESRXTcyQEkyPV7f
/esnBsRWv5cdauAhw4mgCD5nBVKR56m3vNKs7Bl8d9ctCaIQdCN+N4VmNzI74PM+wp957H16KtC4
aw85FH+i29mRofwde7GAG2MXLERASw00JAgUQDnwu90Ywt/9zK4y9T4MJOST2S05ZQcF3Ds3PbA0
s1d6kFvrbAoZrdzpCsHR3dvirX3O6bKiIKGk4q2lDVN4k6xR8UC1uzY/EDlZBJ9zL0wQaOoaILKz
LnG6ajaDWh/wdJ/MxJEJiAhaybv+Hdl28Tcm+L3ZrBtAuSZPhxiaWRSPJY4rtNur0wI5Blea1cWN
W4vpyRu9n1uGkNBor/YMfnFQnGD0DPP/3E3ShYwQJ0zBOOkbpxrEFIM/uaFNhFXmXczh1hJ3h8SG
tUDXLcNJ9HMoPOt29NR4RhAfjQDb6k2v89n04USfRsAtV6e+0zDNDn6Vs+lM+E2dD8oqVi8A7FMQ
Kfd2fvvL2MfflAjZUR2tuDTRDgajXrliCmGSi0cIDbnJKhOnoqKW/1683H5rziJYuNQphhq2X5GX
ZG3deGgdIxQdkF1gwdYMd7kt7bjKiTyj2mpQb+0fSTy8q7P6s0ygmVUBsFlpbjaBkmSsvUhXQfw5
2lXYHVXNepQwStUvyEvx/xMtcwp5cjJDcvJEwwH73JQGClYaJm6bP1ViY8UplPVAFwk2+EuAOknL
ppE6xJW4udfGlyF9mpRP18/a7v4DYAwSZBw1EM38/sWlJZc0SQVuS+/1YAyj9wwRpE5HQTloN2ps
zHCfWS0rS22rQfEzwwVGHjqQuXd9IbsWMOelY/YJlIMXtRF1XEPF7HB8U9o6chV+osoy+deN7L6q
mQjM/1nhgkTLtB6sZFQ+unUlynmSw9CCAKV4kxGIgSG7nweTuAZcABfIh19vDmQXpnG6AITjD/qN
KS22aj0MGKr7i1WpMvhrMAeL2g4/o5YTpA5tKTGod/6yotvXOMlt80UG1IZA4yi8ExWy9hLBrUEu
EQRxRzVmk2X49Vzdy7MOuF0neUW6nktafSvpcLOo+mEiwtHEvf3cGuZuaqmPulgBK7Mf0/g1UTPL
7SQk8XMqUor5aOLxl9jWEncn94RMDRR4gBX3F08FPQ8t38HJsDzkvR29qaOf60F8L5ue5i4+Kvd+
7ZgvfermBGm+G2FQpL/Ly/frX1q0fC5vJKFcQfq5B0rTOBrkFIIgwgSX3H9lhB9AkbM8G+Y5Mn0i
l5CVeLRSw7YyQUdpNwXe7C/P3tbI8rTEc2z6aJYdQwcski/1cTzG8F3J63wwWaKIoB3VYHF7yJqL
6svs8135vCYXCLLUCueO4sioEkwZkJTUBxstIBDf3nTNy1wKBteE6+UCdRT3iA4tdrXF0z56788E
r/vIC12gD792ruxnwAhED+ALd8tbFBRFyiS7oW+74VwIr9qiMPoaK56c2e2emqAIEscACi8CzLIG
ZFnUctqt1mwtMm/eBL+1IWYS5uzF4javxGGJdeVobuxmCLhAuHwWkxjt3SJbk1xgyhraTFqIXS7i
wo3XY90vgmArssBHIFbyGidsoyyNzwsG99pZpMu39xzYLoILPSPaaM1QwMQICpBBCR05HL2sBQWv
oP+5W33ZWuLiSW42WqqV+ELpccaItXqTBfOJXRutg2vDETFgCsIXLzWQVFNqLQW+To3BZkwLvpsg
aLelXJSU7n6jzVOAe0da6I2ZBnsKNP2M4XAlPRnF+OkvouTGBufcldQQfTRgIy57DAiBzi0f8rtE
twSBcnfPNnY4j8YQ4GxJCuwkc+J28T9FFAVzI5LF2XW5jRXOq3U51eZ20WAlfB7r9SDRuzmJbdW0
3P9u2zjflgmVpr6EoVEjtqINTlyAFP5PSVBZ4r19B3F+nWEsOQ0nONrYN8pp0UjiaFFHBZ9mP6T+
2jUeEptVXT1jwlbG8amPq1vfa6hWMCQGqhVfu/vpILq1dithm4XxmFjIcsz6quDAluf2qNiJN6I2
YtjLWVyM3s3xNovjbkgyVSSbK7wltSA6qAdwjPvgZAtENX2B532EqM0lUcZ9hUFo5AFFnJUBokN8
NEG2ESxDS7y5TlT/ugPuNki3W8iCx8ZgHKpKUUMuDB9tdBU39/vP6l3v5U/kEHrj1+vW9jfRwoMG
ahgYtOUcUVHNatUynN702B+V/3gTBWb4lG3oCqpCigT+7kcHRsqpsnEGX4Q233c/sEUqqKUwqQtu
OdoyVEObz3g+VRiVRf13KgKQ3tt1+dMMZ7uDVm4vWUiFoUYpuHf3ShsQj1MZE6KBkhFnWqVDgeFc
4OCkDgO0zfhoVspdX8ya3STtudOEdFzMv/kMcWOQP9ygFlKVqUMMSVLwx8ZRdbJI4Y1rjDlS4za3
op9jZrxNywCmvbwFy7E+vC2gfrjuQLs10e3P4O4yLYWKuwotVhxDhsKI71fjJJk2ahjFj/DMxkfS
xzTz5NVtx6P6z3Xre4dTh1Q4lHvBgHKh/Km38divBg5nT/+Jpbt5xLwGJrd168d1O7up4tYQdy2A
UlZOJmNlqSJLRDqn+MSQoz0ceUL+DyY56KF/Fhjd/cIgDAKKxoDSN187kSGTvgyhLiMjNgL2bK4C
49jbjLEq9qgo19p14I01Pu5IaWiYES4LPbbzIz2ZB+h/Hcy3oYZ2pNN/M1HdLj0QQUg2GjjXl7qX
RIB/hYCZi6n48cWV2UyreISGq0/SEwEx6giERjaKVsieMBcnZmOF7fcmsraIQk0BqgGfYOqH3RmS
Q47JGUyiaGrgLlyerq+K7RhvDyrwbEUosVxAYxc5bdaptWTfNN4r9UzX79f//V3E5cYAD4ztTJ1W
es50uDHjKXv9uXuKDvJqF49gyHfNU9a63Tk9tI8EcMjeFiFPyN6Gbu1zZz/tekOauoKd/RxcR6AK
OGp4raE563Z3uRu6iTN6a+k1D3qDSk/stU/1abydhNO2gp3WuS+b6jFJI9DA+hnwfnGieWNSf7u+
2XvHY7tW7n2cr+uQGzqK6mFU3MzEupmi+BniWN5gml69Ju5/Z447jdFIyqEpsaK0V8EVDFUQ9ccQ
v1XKecZ43HVbQj9ix3NzMMCmWi7QszR9/bklABDqh/w5xscbXJDPTkeG4AWKzhej6ESbyuL7xrCC
8wj+CZQfYxJ+7Sb4kPwIVhBfXhtntgQlDpGTsB+zMRYVtEtJDm+NKy12iTRBu462gWAvRWeCuynC
xdDVfGZWErt7jQ5gmPhsdUAjr07z0vjJs2iOUrQsLvEosrUc0xSOidh0nxTxt8pUBeGZ/eYrgYwH
sa6Waeb1mmOCPc7/h7QrW25bV7ZfxCpOIMhXkhIlWZ4SD7FfWI7jcAQ4j19/F517j2WYR7g7+3GX
a6cFotFodK9ea29BomZIrpzpexZed06L3oYqcci16+DkrImA1mxMHAWPLgTqLtp2Tu02iRqQdpAs
S2ZGiBo9dqnpINyyNWbDNwcQQJLkIrLfznuEZH8sIXBEqgZK+gSLaSigY2O6MSxZg1hmYvn7iWeP
YT0PfYP9UWwL9QqnA3FKL2OAfE8oz3nB8jlPrLTotA+NBStqynwt4S6Je4/z0AUCySsnUGl2rxll
ftrLNmr1IXvqEEKcoP1ojzGYh/BM0X8PVylqdAl6ldVx3LReeymnM1h9hZ1aFIIFpLq52aXvFss7
hsHkchNeAzLqldDlkjF+y/ZPiBmcDlbYlHARpU5zCD4AIjepUnGmxZ3P7Z8QKJxpiKFTGGtAT+ZH
+33autzVNdADBBwYslav5HCJT74hSgmAU/CWOgXnRM53Rq7rrjOpm/PHS2ZHyEGiss8zzECC0dXE
LFmRe0ATOoosqku+nViO7zpe05LCHZrN6BffOBC95t68diB+EGHkSbIm2YUsapKkZRm3urmYq93k
hb42V9OVejnvLB+ikenVQgXgHMxdta8xsieDueiScE+FcNINs9rTGGll/SPft6+9r27mffqezoX+
9GahBRL7BIM9sxe6tadvi21xXHQgyshzfJkjSQ4HXRzgJOyUOe+NUoEjmcrj4EAESpNZWC0znxx2
KoSXLjYWSMj/7m7XuE0Qo91hYm63uAGzXuL/zZTEqUEhuhhzmWBADwb1nG/tXvciSAkQGhT637St
Ty0JoSVLEsUsKoSWQntOixsprEV2/MSg0k3l1LZ4NTJL96Fq23t43j21ikVlR1BiSSzOt5kVM2fG
SmrQN/c32W0XhOjUhN8HP90110uHSDYvuvz4MxFTlMixOggvYEwT79568oxUe6F5F7m2WUPwrAbZ
edgcs2y+ziBEKlmtxOlFUja7MSCA2b8ndQrIuPsE0rH5+O/SLFvITEJ1LItWhREKjCmZftll4439
/l/FZ1sIJlGYh3ltw4hZvlXddRfea9nNvzMhRIihqTMoF8MzoAD4iLN8pI4DGvyikCxlOZVf3cHE
Qx4iabgqhVPLZ2Z0tEFcbOeLGFlp31wS3XBb/VZJpHMya3Ax9Mp1sG6Db5/YgrF0BpWsrSjqFtwF
vxPSBqBLweRKXjtuPpNr2wEddlP31O1I8lu1Zxmkad33P+wLgSMu8YwYDYzYLRRvVVDvFoI3FWPR
5/du3dE/zCw/4yS623mo5kYCM05Xgihh7nZRxB7+lQ0Rtd7xJLFIEWFWq673mVV4aPO5502sB6f/
LEOkOmNDyQmLsYyqLrck0R+Njm2AXHw6b+a/JMIfdoQnC4kztbII7AxecmXM2/ZXghb9Upqj3RE4
BEy7ShvzEk8U4ZIDcMJ/tggqvFsb9WYw7LYoLMdQe0i9sdgTDFIpMuq29STkY6VC3EjZRBJI02gg
/Co82oBTZbzJarItG7KlBrj5epky+HLLfz3eHxaFMMJsTLC3y7dNcClX0XdTR8+UX0zT38yEnhxt
kcuszXpugK4GzpLoB42PiL8GgB1xIYmLq1XrU0NCDDG1NNI48lawTwybJYkrY7fABIMDXMXkdzdD
5nFPdqJXmzCnVoXIMdhaYxTmu48u82+YEbldpt/AyH4tS1WltoTwoRptDwm7SNtWbLNIUIFScGdV
PjQk/PggW5l5/iRYItScg9uaJAO+JzpLPrhW4l/mC1oeyEIW+ozhDma96Hb2rYPpoQXqJ257MWIs
DpSqmgvZ4E29UW6HEDDt+Z5dR5hCdMvL/DLeyL7LqivjgoI2uoaGlNg5CAdCJwdPlq1WDxAoZZ6j
c5clVylq65KIJDMlnNOxrgrdtN93e/Tru/FX/Ytv5x29avzoBojCaV9HXhhJS77rzn2yRuG4gqnB
LqoSm4H5Lsd1XgnIMxVvaY9UnZe/QFcELyMma6nLlrv8/eS+6ot2HEkZwuGcZsPHcsNmTFtBSZkq
TzNw03bYBpQWgVno+1hVg6qq3JbmvkaqjVM+hq2Ml2e1Abfwdf7fXguHHNdlOBkqvkOLQWjD3IBM
F8xtLQoW2d2wRf5waPYtqL1kPrYaoE/sCse8mCdLS5UlG7KnmykvH6ZZ8SMTamUdv5oKxfJ5/jcA
ndO1Csc9LZSJjSnWmpY9cHcs39ZxeTsn+ct5r17+nS9XwcfaxIKnpte8GpeD7oBRbIspqUdgqA9d
zANjIDubARGkz9W+BZXLvzMsVDNIQusQmJCl0GUfjMd2Vxzji/TwV9C3kw9pCXlE2A4c41dYYLNJ
b6bf+gM56qOX3QLaCKhfjKoDqHgCWX9e9lmFBwcDcxnK1e+rSwADgGrNptnLkSGrOeXJ7gkhyVbn
oqENzKiYgE5BqQeZDlnYWzbinIcI0acqkymc/0SfMChBINQfZs/wVBQLpG221WvnZD1CzFlUfjsO
eaZls+70lwUZCaGT26XBBnDvD2ub/EIFzxse2U/5yIYszlpCfMktg03WhHM+ePoh+ZZcVB7uE1DJ
NsdmH4HANpKyZss2UAgtk1N2o5bCpF3Fl2rPoUg1BecP2nrN5+SjCqEE+myJbS1ZCujHewhx5Ntx
t3S8VMjTL0wZnowKfL1+/mFRrIg2TA0twFOWFxWSg+vlRTXsS6ityiwtO3LGN0XoshZl0PFVsbSh
t8COUlzNWblvW5MDRDztklCRFRKkSxPCCR/MyeiLJd9gd5mabE1ncsv5zdZvWHalmr/blvtauJNs
ocRNxCqpPYUF1SKs07jWtlPiLanYktoqt+NDvANb6laaAUq+rBBZwpDHljrGYNZKOgBqLjT9x/k1
SdILsdipVAQVGXDGbe2i9TMUe2mYgtJPPVb093lLMicRggrB82o0e3y8osncWn0tyVNoH432Jfk7
avWT24YKIYTkicOMBFn6Mja+QNqcK33fAa6n76pH2cj26lMcOj66o2J66suwZKRY4xi/L2ymjqd0
/ffCCY8jVMwl5bPV28yA/hMEy4FcEd/FU8TxdlvgJIgge+MCOlALYeyFLM9aD8AndgSnG6Z+YsOo
LuFf2857dZNtsrfpxghs4Fb4IePoP2j7896xShhrnRgV7rdELTNzhGT0ny0D07L9tLyuosvGt6Ht
VXxPb/mbbKmrB9rEbCQ+KsRbRaFR1kAwBcVs9MEqyCLXBQgTLct6O7800T9ApUYNgMpNw1nkg0TW
i7JtcJUmGohYktCL1CFx+5RfK7WMcvRLC3ExBFl5iMsZYGf4oo6MgSfW2qAqD5S41zBuYy346Gab
hvPFbKJsk5Ua5gHHOwBZt7SNXpgNyEBv1rfn1ysedPFnCJdpGJIy13L8DNtIfg1adR1myTGvpifT
5EFFqQRl8eVJ/sfeokwLoljguQTPmZych2D9Z0EZT5dxZd9Hsf2T9ybbcsa+DXF1xZvuwqm11mOG
jiaS1kqydzGIvv8CYBIX7WbdBNU5ovjJGw0i20UXayV+AbBHMTV3EGLy6gp1Ixn54ZolrAUILwOl
2i+DbaUyWupgtSzQtOop1ptA4drb0Jn7YhokPIvLNp1e6suiqAOVFtUkmEEW8aVKOCeGDlWBoKG2
27Of9rybsnqrOtccHYKmk4DlxKO4mAOg0qJQUcbgubiLlo6gicEBFtRMv5ra9KYopBrbYgB9twHV
NXxBDaroYgAdSr2EJDU8c9yGQVui7Qa2wIO5dxh0N2bQBepu+Jj4w88WunpyEu4vB0PXMFAPxmTL
hpua4jS/ZnPWlnPFg+EA0rjR5786hLnK4/64A4XYCyTubVcB3JNjEloW6r7kn7gPYR0K40uFH69H
If9s2mhu404voB6Yz1ddttc3ySYJ+snr9dt4N46Ay8kanV/cdbG5YGUXudBFCu7zwTBJpLEchLRB
bFXmN6e10wNtEr2HkqM6526qQAvrfPD54rWLRQsahBATMzEALNz8c4rp6zhU8sAIX5Is2U5D77aq
4WoVRhAggdOmmoQN74vjChaFcDc0BagKKq0IiEqNY+UYzYNNexl10pdLRLAi7F4JnbKipBMAuQ4D
QVu7nxXlrtBlBVzJYsSep8K5PZsEYPZoeo4wDec17z3PKnFVZdt0wbDHg1PK4SdZnBg/Z6ol0PKA
1TizwAKgmHvkU9cjHWTAw9UT+OEdYpdTN+ZGG+asCJgdagkaq8p0U/fTuK26sL3txpDeWEohq0IY
73XaT7H08+6JjU+NpMzMObwyGkLLcknDH+1En+4SUupPcUM6vzSd0p+UNMOkdwU/TUloXzuxom9T
VtAgMWvbpTFtfCsbiluWhb9mhYzoCOuot/YT9OXoc89j/qTnM1s4cfNuA+myS7WKFH+YlCfSsYdK
nQ48026sUPFNqz5SbTrOobHtikI/dEl9WU4ZTAFwXUb1dexYzSY3h4tOUZ56FrFtog7crfuEeWya
IJdbFNRlUXmIeHwNATOgYcCmXMSNR/G/ujlkD4u6AB5xbjq/zrpdUieKO0/JMyR3j6o23ulaASog
vrOKdJ+o4BwzSH7AEQJGCHqDzZxuQfG6I3H0SA12xBDG1olJ4XLiIKKk22rgQI83w26Myp0DhWc6
lbNb6ulW5fxgTd1dG9n7aja2mUkOuQL2ZTAyKLwKuJPcsBkoZs04KHkWQAJ+n/IyGKzmKs4q6s9q
W7tVVJRu1ba7PHQezcZRPbO07tO+uyLQUIvL4Q3BiLtma1ynCYj+nJo90bgaN4jCr61lHJp54p4x
5wfs/rjlpHhLtdnyHGMK3ajJviVTV2Eqk1uPtDHDXaPwfaaXQRPHNuiD0t6fctvxh9r8Ps/sEhRt
+6EY9yU1gjGxw2C0db5RKnvXEXI5YsBct5vbcejpDdcj9OiKqAUweQL5dj5abh9msctIfQuCUPhK
qnmYnK7v+ynb9p0eu5GScU8HI5vrFJbpm0X6rR8VDLFQOrvVPLd+MXdwjbx9jZFK+3ajpX6Rt8wD
Gr0OqKmQi9CEe0+TXnhdpqR+OTpNgG5BtOWtVl/nTJ+9wU47l2kZnhVJ52xJWiY+ZviwxKIK/TjJ
qtidefHW5gkuZUW5sNTsMGpAyQxlD+p+TMmSfNOHwwVj8VOuZfsaIZfYleZHhNo3Fe+9IalcW0Mp
Z+BHqx0Dx1S+QbEwggSaGfa1V6HF+EDSOur8PJ7N67qHOPSWlPGsuzw09Ych4gYNaM97NytmOPUw
1W7bV3t00S7A5NK5NcWwFNH9VI2AgqwVXx/syS2S9K4eIBfYN81lXhogRR3qOEh5W4Etthv8Kqwr
sI5Mz03GCGol3V3DMjxxdArZFRVGiOO82PFoeBT3yXOhsldn7u6SaTByjBNFpcsGwtxsSAzXQv5X
lonjqUquAbPtELdM5guHTPxSZX10iIrKdkfb3g+puSejsx/QCfRDM6o0jyho7MdlZl+HdEpdWrUv
xjSqm1zrpm3FkR2NNE792c6HS7AbZG4/6RR5UjJd1Qygy1J1vjuZHm2sMqT71LKyTZU61GuHgWyG
JgXJS2zau35mPwoaonzYRfGdVbfHaeqoO9iE7qNeKT2jbYuDlvW3bW5sI1v7NvDpSmPhcFtkFLS6
xkw3SW0QL6qA+gRv4MGgUYAe3C89L8zjUE8PZI6+d01mSlKJL0Wm94zp5LZYLsuTtL5u6DR0DNeS
HerEnbt48JrMzja1SV5mTD37rCl3iRVtcWPd87HZnE9l1jO2E/vCw8ZQaYsYWhSBZiAYQYZ1p4/R
GzWjA2T5XiyKcOX0ex6yK5ul27hPlqTg2KEIcf6HyJICoXJjp3DTHG2fIElQpyeQ2LX/KQ+6+KmF
tE3T5gjA3o4HjCItb8qbUHuwJ/Pb+YV8fSEL97CQq01JU9Zm3i058LBJ82O5LQLqacQt9kO9kdey
JdmoSJWYpg0OsJki34j7wmcDS3xLy48dqa6aeXjQlbLyplrZSZYp9gqEryniT3qKcgfjWKZ6GI+V
Ct0FcJEcMaxKF5lLmZuuW7MQMi3wTNF3Nz45JmpMQZWYITWlbdm6mhZvY3UCi5DxE6+8beagOT2U
FyRPv5u8vTDrQcJWtv6RP+wLx9SqkjJRCVabTsTvFHpRx+RRH+tkU5ThD7DVPleWE5z/xOsZ64dN
4WiaZtsnZMBjimDqMiCdwtx5zKEnU43d9rypLxCcP7v5YUs4flPJh2ygWN8yCqhbmHUyfiaBsUho
gJfAnTM/3DAq6zetHnqoruvQeie2KubkeEOaVdbFqDAgxLn6Qzd7DJJrx3kXHsvfKd/YcVAHsnr3
2oPRAEuaDbpiVAPFokNdJG1vD0MRgCsD/euuvTSVenRnJz/ovPmnOg/Llz2x9n4BnHiuk9DKMPum
CiIkb3N0M6m62+TgupZ46OoWnhoSCkRcI+CwSHKGLRw2VeKBxO/QuuzYgY9N9YfviZT4bPXyODUp
dEjQL0wpnbB/C0VkHbrWQ4r+pxYUd+ShPsjh95KdE6OAhuSyhFo0xqCpdiB9fcCg94VN+B1VLMl9
9IWeUNw34cSDfBZazRnC6rI2+ze7tbwEwirp1gHhPJ4aFmio043jl0ELxlRZt2vt7J9+WeHsT4Uz
YwwfK63ZNYCZCm0u7JZLqgprL9VTI8KhN/rUztHAKIKQxoBYjBibcKoSlXdlCEC0ch0ViexyFLu+
4lcV7uA6bMeuRPc6sLTD0HE3GV/sJPeUCm8gvDLjuvbTItuWzPbPRzjZWoVbudMGWvARhlGdcilo
r027RyB/mfAaLbS/Cd2nX1aopLRGPFm1mjSBnie7GA9Od9TsQ6/Ial8SNxHp9JuMIOMtluASPsaQ
Sh+ee+uf1kzf4xcyREhpq2j0CjuWx2kfNn3WBL0KvYy6MfaW3UrK62v3gGF+2BA2BxnMUNtVjXug
MjyjKzYleA3O77/MhLAjLK8yg08pdqTIXTsqvbmYJC72RXXyj3P/ZxliYQsV+iSMOsoCng/fZj4e
qoxdQ6gKT0yV/ki9NE/2mmL7HPL1iZJd6TFgODk4EaMOiCtrg4pGgWHR6F5z1HR/fv3/5XpwUGdX
wdVGxNq3yboSCvcOQzwrHgbQYGmg04Y5JBUYeNGcRUB3b8puv/Vj92FVCDEqBjXALw+rWXypV4ob
gmswsV70MA+KVla/lK5R8FUtTEiTZgoL8JL6QTGq6kFvbVGs0yaIkkFLdREbxTNP8mmXa06svKEr
+59PK7ivrXaDrjIbJf/XAZqfICGFxvZuaZzSNzmJ2vol+GFN8OSU09jBRDgLLH6hQvJvXgoFwOWZ
slbw6kvmZF3iJL7BaZe0MTbPDIwtuDrD/XTTAIaqvbDtgIqZ5IiuBjPwUdiOA4J7R7zdme2Umtpg
YYr+uyf7FCXGqnk8v1erYeDExvL3k2wMuIqwdnrY4OS3U6R48MpuuNXtObEg3NxQ37PtnIXLOVNB
PQn2kNQH1UR3lRxG9oelyOudzbDLlX/5/cSzlk1Ri9oBvt9wYVelP1aPeIgG5z+gbHnCEeuJHo2T
DiMp3U1IlkvUdVQNqn9QJj1vaT2cnnxJ4VhRjeYKr/ElIXyagz4PEkcjAMdoFhruqxWD5lfz4hqy
pJHPUUR6kpiXuYpwzspU404ewbx93/sQVN9qj8uAbgZt9//neO7SqfoSRz4WLN7mI+WgoAvxbTXz
92jcxO2tNbCtXWrbOsk3in7HoxrsPxFw/NA/z1OPmt8li5Zsry48IopEZXOyxGsz4Aw4d/0+9UEo
cr1IBzuBCmZnYAExjtFIfFdmV/98Lim1s1jFCzdg1sVQMdAIP5P2eZZReX6ZQX2/okGnbjko/oFr
ZtmCk/NvtUC7pxogr8vwW2IYqLp3t/pcX9WmcdBJUW7blL9BIe8iJvpDoxk76CSgWK1EF7E1PBlV
lrsTH5hr5P0hcupNmUlLcquORw1oR9tAdHzhjdF1DKqCtA8tXDh9N/pkN0LvCmSZnlm4eD0yXz4U
uP6UOzEqbABbeua6nfCgi715q25AeZJslNAbSjx2DA9qi322kUlHSq0K29F3pTKZEazmR0weoFtm
epobZS602Y5sXzve/6NHLfu8y99PXECnVZ4hU4AL/LDAL9M9Q23HyynCie2GrvHm+KMklMgsClcC
LTH53MewiOeWN5Pbgd5Kjq3MghD68zSOk9GCW7e+GXuF5Wa79FqBzxSgOuk81cdL9UbGi7d6X5+4
jHAV5HQCHTvDssrwJcwvbP21GmSDADIbwh2g1RNT4gILC/t7ZXgzjB5e8k+ZK/8EhY8DJ0T6ghjA
cA9YyIyc0ewcsDTJchuZp4sArbGvQie3EeCsy8kr9ABg+OsFb5w4+xB6jvJpbKlFIZQD29OnYYtV
xcfJY4lHdtVb7LdusneAEsPJktXVpBbFGKJMM7A8CFxWCeF7wzfAJhZ5GCZdVDIRQ9AkvpBmPetJ
/4cbvgsHnJxnC83hzLHhIoMH/jttGxEkCTHGB0FGSw66a/+0MTfrSU7cmmPapqnjlQ+EFNj5PkeR
utLzgRAGFLcGm5ZHkIu8LmOL6q8lXqYTsOsdmtT+ebtrBx0IbsiLAElIvuDQaqiYR9NiFrUwN02f
skJGSrr6PU9NCLFk6POalCPnQe+4vQ+GNjd7fmvxVsQFtCivyRE8X6Z9lgN4alL4mGlW9NrIsSqT
enawYIayy952m9FFDEOT0MNc36+xcdNNh2fc5vwnXUs9To0LIYbhOidJjPXSdroyWfpQaPUx47Vf
0VJyEaymH6e2hEhjl1ztzA4LDdE5936AvXQZocMo6CYCZqCB0Nzg6/7E3aWH4tVc5rXLhxQzzBP7
4ovOyroZjCk5D5KHhfEv9zvwXqB3gxwPMjYW7r8m2aA9HQAFIbsuVsMD0hm04qlugN9Q3GUDcgac
gG/0PTywTYO5wsiLAfbxFs0QLd84e/ZXB/XUqrC9qGhldWcgKKX5VkEFfrsMb1oWPnrolxRZzc7a
ThAk2Eifz0vyIn7sU8vCZs+M2+2gY71mCa8mC8FitMm8FOZdiFebnvoo8+W1qPRhEiDuz1HJKUAm
YXO9ChL1eQQIOLMezFAyLSizIdwrfZhGYbTYYMr3rmAY3H+xa4mN1SB0uhDhKrGbuKSgTuNAUY75
VvWgOQDBSSRqeuRbLuTRyA6VFUkkkHgooPafP59eaOqcoasZzP136k6bHBGdeV3ppvN+AqGiJ1dP
l9pcIv7J9VWWmpHYBWxi/E7bss2fSxOn4g8TzfupkF6aazHv9PMue3xitFMcUIIDihNw1fqe9/k9
j5UnSN8echv0V+fj64q/WLptUBDxUhWoWOHY1wZF848XPCi61p2ix4x8K+3BPW9kLbLCyjIvapkm
0UQpxnKue1NrEcWJu8wwl9i9AjFuukq/W79UB2S5IITCnTztwqv2UjbNthJXP1kX7szeHDSQQGGN
XdlfsBGxvA13ZqZeD5rhYerlLxz1kz3hm9qIZyBThr0YFAJ+tJveiSntO5QCx43xUgbSo7EcOCGY
fbIohFFTMUms6bAINe0f0Q7iwCiG3Dc+Ijfz0kMjCwDrXvOxn0LwrJqxb1mP/TSJq3qzH0ICEvig
P6JkYG1EuXoCiMOT3RcSuyKsAW3whFkMdruxAzvDQ+gw2JY03tbC2+nXFJk1Rq2dCqLBipX7S3GJ
NAEai99at98wQCDZtvV4gCn384dkbW2GihERgBgNCgT851Ov21E9VSGw4Sqmo7T8MqQ/Vefu39kQ
ToIyhF1t9yUiC4lchSZ+T0YIQMmIXFbyYOt0KcIBQD2G4bEGM01+oDFxO0sKTlg8TPT4UxOCx2dp
nA9RD4/XoFFiezVKkMgdoKfRgiosxEOqyLczxXAlxmBAHozBPFmy/3XqBDpWpz9BOAS2GjFgYmsw
tA/PJf2tJM9mdZzj69x8sqr7iPzU6zseh/75LVy7kk7Nim/VpOw6gIThJ7TeTF5IfaVw2aF+BA1B
utO8KNmADmB/3qhkQw0hq2hGHuGZBZt99BDWhymXOf/KlfdpUUJG0VoxxB+XwYiY5b5CFBdvkl1n
W4CxKjKeI9lihDwCyFXSGyNs2bRyB+3YDjIyUdlqll9wcoEXjdNxbsIzIhUrIVdxfWNM+3aUgUrW
LrYTDzSEkEFiK1KbCIegzHHRGJ3XX+c+SuLcbd6ywHS1Ae6fAmrpRr4uO+RrDSiKOUQNHUvUbFXx
aa9aSpPUtoWCeHK/EKEAvO+DrnxoNvTQPw+qVK9nJUJ+Mih8VqDSrZ5kETw/e2mBVDaHm4LKyk0r
3xSzeshRDAuzZAAifd47p1dN3GxmE6hVDVDu89ReYjAgM6C+m/46f6pkpoRoXILPwzQyqwmaAaM/
08+ZYLzSjjfdbO4zR9aAWnF7iuzLxMnR1K8t5rx3qjlUqyLo6c8iPMZ46fzz5ZwaEJbDuFqmDbhZ
gh4TTFP0Gzw5rm2Mbs5mt28l6nsr8f/TaoQrxsK0A7V4XQRdirEl+xY0Xh5qFBD4vlTU7xaxPHNK
7s4vcC3ifzIqXDpdCAw/oVhheJl9KzG9X27A1KS7Ks6XLNVZiSHUwpiWYywU9RDo++yHY8/ZYKRY
IDMKFwhGikpx3/xuJxmvhMyQEHqnsZuKPIMhPpqAEINRHeOLrZ5tlDn1z39AmSkh8jYp6MU7jmGw
rv5VpM8dssdKAyJ/fD1vZ9XVT77d8veT+JubcWtUs4X3aXXbRZY/aZlkJTILQpTIIZYJRDRWoids
o2nXhVFLTtNaFvrJAYTjVNeTQ4YO+6LfLtUgcpHdR6Da/2WhCkW8GrQwXmMG5z/cuocTE8KZOgRh
LFHNpI1MzS46rEtrg9y8t5FC8WZwx/JRb3Zmiv9yMIWk7DsmU0Fa/6L/sSwWv8pSJTEFI3xg68Di
zLOb2H8Bd4GqBeA5DgIgNb9gsUGnbwytCpjwWCHA6n45Obs4J4eugryTVv3zhP7UnPhYMXg52GBv
5EEG8k6dHhn96RQSbNZ7y1fIgz8ZEcKE0k5W2uG9EmhDelfkxpOq9R5r833sUNfo32bW+YVagJNG
f60dZxOFwzeIZbsdUz0rIS5vncuxQfmY6WwX9hom0wuvagaJN6/u7send4Qg40Qqxd2NT5+DnyuO
MRv9N32iT19CCC6kd3o6oksflE7sqTHxkj6S7Ohq/DpZxbLKk7jijHbZ6zkgmVyrLlM80Yy72Rz3
QyubU17LDKBGjfKnqus6+TKmHM0FFFlhSItUr6Uo8mev6QhsGnhU4lLW016uLdGHUObB3LoJGewv
9BVlGLJo7k1cNX3nRl1/ocX6ptRzD394seKjFXHJe2LtEYP7+cOkcJMmfVZ1yL8KEBW43Sb8bW4w
oeCp37F1i9xj9F1a317zwFOLwmstVyvV6Cks6lCkth+yQ7+D5uLr5EdotoWb6VFmcW0PIQ+MuXnd
MohuCVdErUP9KC5VsO2kqBfGVXXflfWMmUjo3drsLq51GV3+mnueWhRuDEw1UlYQC6Doejub904S
osN81agyO6uf8mRlQu6l1lkdjjnoLNS23A4zxfDWIItrK1BkwEo+vp7gID0nasxjowq0ayswdPDM
mZiSr+7b1q13zjMNshsChHdynfzQd2C52EkuQtm3FNxFyVswOOhYoxmwb32P2QOfQw2ZuY6X7Ben
acGFa7tq+UMOpP9Cv4KO2+niRdomEs99NPK2DVDmiNzZdDwjAi62nY9JPN9UlfrE82ZblbeqmTzW
7dNs/bbrn6GTXkeqWUuC3moicrIVIrfTDBIPjVUEZ7VBZ9zpgi7/zTCBFyW52+ZXdnrk6g8dA35z
NgRJ8TxQDAZ3UsCZ5DyJfPgUw4AZIfgZrIlvigoTmabhDU2P8n/kaqBTiK0Y1aDEjYATMDhzeXxn
9CqmVVMX4It9aP2qOwlDhuQkiOwGc1i0k9nNOAlmdmlwcz+Voyw/15e78Ut4/jgKIjd+XuYqj3oE
Eo51PbWgIp+v+cLdcGBvC//UjAosouaC/dKP6lb1a2mBeW3e4pNHCsFsrC2OnLGBRxrFZlQ1n5OX
AVjdcBiu8in+lpj6pmmMIHWueou50TJQR0AtU121yFMzbXQ7jHPTTPeguOsWrN6cP6+S4yrS6QNW
PCyofvho8RROhz78riZXLVCx582svTopBoEdC+LyhiWWPOLQSmOSIyot/EvaboERW1sMDcqux+Vz
ft1ysGUgBdB0VeQJydt8svHXMsBdP7+LbRfotv+sAmcDuPoBMLN4wmyLrKS57s4fZhdPPMlvuqaM
7VqHWadqMJHN3U79df4DyhYmJGkqcbopbGBBncEn/tsMLxUmK0zJbCyrPFmFElptyGuEbm3C0Z+1
EnNrVoiHoD7651ezFhoxoWYSw7Bt3foCWCwh9mgNA5YTH51r3QP5hxfjUnhqQQjXf6vf8ntZ33rt
JH4yKa6uHubJmMwyqP0wyJ/U+9wfL7LN9LwIny4i4dAIn3MM5iXQSpa4/8op+2R7+fInX7ZkI43a
DsutWkxZcbxqoldluDfL6p8/F0DQgwFDh+pQCLWEV03VgI0gYgQeXiaP5WT9AEvdRrJ3KxmGjfFT
KI3BCDJDIYvJLKPmDplbgNcSj1f3s1q5RkcCXXGuWhDSFRUIpBXVb9MHieWVgP7JspDbzPPUm1Zv
l8BVlnsM/QcgsL00DkBbgNgyDs5bW/4xIZTAmE0dAtYjAmDt5z2rDZMZBjPbgGH6N4muIAvq8cn0
oqnbFRXzQHYi+7LLP3nO5OJGJ25CQkPlNrpogVUnXkWvnDZyGa024/Qagf87yzt/5ikESLZzWbwq
4HHP2uQiTF5apZT8ltWfQnQUM0DxZhoiopjUVlRVdlwF49QFhfM/pH3Hkuw4suwX0YwKFFvqVKXl
2dCOpNaaX/8cNfO6spDsxNzuTW3SrIIAIgKBEO7lfdnIe2GJf17f5I17wUCM/5cYxiglfcqFSsOK
V210ywRTO8KAV/QQNPOdjlCExLOl8dKRvLXR38+2Wa2B29tEaePXkurG829FQHtSzetK2tSfs6Ux
h2nEKXhIFwEeuyonEBElMnEUswr90AD7kbpERW8Nxgr0mL5bObq7FQh/2VfGRkGLUWqlkTT+cj+4
5E3HvUfboVLAwfaYIgLihQU8miT7J21nXwQzJqr1pE6bUYbVVJ0UWRNptH2v6+hvk5fRjkGc413X
IKohX21GBsYasMfQN0jhyZj3Rj6HRS4p5egnwqtU9nZU8PgitsAsvqyJESGrc1EvCmxhlWY/lx5S
/a1a9toaO5gUtiLlLqk7q9B4r8W/kUs0UBQDkAtNA1/1FPRtYajJdC/DcZ90kaWokSXXD7PeH9Mm
CQB3ZLXz4hq8caJN1UXqHJCAGjw9e4uE2oJBO6DJ+Aksc+m+LcNOSfEYGB8XIFgqvFzcpj2eiWOi
J3PIyFIrsEexrewEIPyCCKxkbrMyNbivmoLa1JkYJoRailiDX4UYMIPeV1UeVOIE/9oU74MicbSS
2tc1WYxf0wsF7OMqZLUT2v+HZpztoq3dejB2fTx5asuLDy/N4OviGJ/WGTW4ThvcVp0yK8e4Eczb
ZFJ4WCO8LaS/n3nOpR/bMEI1wp/7txzNnnG2XzOYwPDnulFvxofooKINVjgyU2ZMTlr0RAeVZe/X
zWILmMspSGETVOj775L23URHNCBbiPQt628G8gdE9o6qPF//hu21/vUJbLtAq6bIH0gwgs5c0A0k
+BTc2ghXaxh/XZe0fXafkhg7J2Kp9EuSN35av+tzZImmzIk/ty3sUwJjYe3Q6WalYDtHSQOo1rGd
dDvTOVV13jIY+xJXBbhTM5aBEDRISb3LFN70Gk8E/f1c/7K4jdaY7lSKZ9yauavw+/pZ8E6dsSMp
QrlXMnDq2dS8AXfC14wE6d0FW8aLfXii6O9niwmrkqQlPXax/k0WEGmXkqP3YDwieXB9UbxtY6KB
OjLDZY0gyUAWsFjviuFfCmBufWOSwRhpUAGtYCaW3s0qwrZM5rHx8LaMdQtTHq6mBjnt1Dij9L0K
b00UKzRTcq/vGMdgPthlzs5GUzRSJArUoFd/pwCAW0ByXBOeO728Z4Fpih4QTUeu21RVxmKUrpm1
qBaBDZkhLafqvZURQImPmFObvyHYBpE072LaFIk3t2nSiWRMC35VukgKG2VOIHLIusO0Ju9qv9zN
Jp5QWmNLGeLUwuA4n0vtwyrPRDLKUYFYPckKiAyr2OqkF0G7u35YG7fFVwmMWihkSDDBSPfRjqv3
xdVeOr8PlgY91UL/QFCnUFKLh2Wy0cbzRSpLPBKXnZ6smHzwo8IBRKpqr0/ZXnfFyFk8BRv5yMtu
bW2kjgYUHZ2OhqSxkwaTWfbxSmQIbCJrUDp4DF6ld6OOLSt4Hehoskf1TLp4901gTUQBdvDluU4B
z5haTUueWoMErVo489Q60VQ+joYEuJE0vRWnhtNESs/qa+T0JZ5ni79m1OWDMbSjDz5HXxM72F3e
naIW7NyCuMMU78lYwSScAFCPo0WXNv9VMmMagPJrwV3dDP4cuYOLnsjCxmyOYziz5qx2if58N3Pq
yv4H8MJfBTMG0meqPPcSBEsRkpbIMBAr2Q/kg9QUcJ6j8z+Mi14GqLIGqcAcw7TV5cRwCUwOfdFy
PJu04XfUrU9Fj7cM0mMg3pMDElVPiaShBAb8StRTfmtxrTnJunpRPt+rS0iB/FwMgThdrnFc74YC
ID8sEgCCA4cYuvjVQxVTJNdo4h/9xgC1B57lafwDMPOL/hB2KsAhB7drJN7Zb7jFc6FsE0UeRnnd
dMUIUPDRH5Pp+1qpvVVP+e9cS2DSg7tK5GesdMdZTm5qWQeLlZChhUnoXK1Igizp3gDV5i9p+SZ1
OmdLNgz/y9dRzT27jRI1lhq1qUdoZhyQBLNkifzjuvZvKP8XEUww0gpDLsoLzC7pUf1sZNHPVO3Q
icnLP5ADvgBdEtFOcsF2VgNnfwV8AzY5be/RcHAgs/rUAN+Ed6Kbe3YmiP5+tmdxotF8bzMCMbx5
WR1SWult6Iz26NYmSj6Zx0e32ijOo2J9JpM5p6FXiTFi6NbvvdEBuCi4hu7kx9WuLSG3mkd+r9sG
mMRXicyxxWQiKKzAWJIXzV9c1JJ87a6b8E6yRmvJ7eKJsqAbKCxh/bPNi8c3teZswYzLbFJRLRUg
o/oIZBZrWkCAsqLW1U0JB66Ju7WMj1Q1M03nGCYwoSveFd4w9msrKFX+QY3iiYKyaQ/XFfUy1Py6
s4wbgjvQQqnBWQrkoXoYSY9nGSbPRO+6mI0kzxc5bBSRJfoAe4DnaY3k1ciI0xJpl0+P6Dfy1Cpy
wjL06n7yMln+dV00x0J0ZktH3YwASDyMvh7hdi/cGEPb1yVw1ENn9rCZmjITzAmHpuROKd4X5WKb
/9KjsPBUkh5FmVFDSK3USJHN9YkY867oGk6UyVkM21eaAqFP18Vx9AFh5wJEGFzjdffUDDw5HMVj
gda7Xpf6MIecrsV7oAUmhwBE6RpUVx23DLcVBZw5LBZcPVyVVag17N3sgaf7SYDnxwRp/QOYww6R
9yjRAhUFvW3DD16TD8+gL7im1UZeygaiwY+MofrcqWyjtiKUvt00qH3jBqHndW3k6Dtb0BEiYNjH
xTz6VS0FCCx2a7s8XxexkXen1gyKCkXE6PdFNjpd4qRaSlyjZQUa1+5mei5HL6s90533szvezJmT
Ne7wunKUk1oSEzWfy2XbBAkAK8tOpkoz1pCsdHcahaAGhO5rIcmeIGcnLQLyzahx/NemVRBVQ8XR
wBewXf+ylhslCGTpfV5YLUgzzR1m6jgnt72tZ1KozZxd5sD7NomQVDg6cKvHVgliJRqao4Wjeaxd
oIFEtmil4C7lDaRsvYfQhPbX+hRGsjRLVTWP2Fg5699LsR2sRRBeMW7mhlX0M9WWxyVJfMzFVNY4
R/scgx32dZ362MKLsz37BOaSBRL6qow1PoFYMlBQOq9YkV5zBcVubvS3xh2ddqcEghsGaAlffolv
a+fJyp+hAjhF4WDow7n+QdtHbqDh0QQo4AWXlraWJRBEoeMFMMg1VHXGcrDT6f7fSWFWHWdmGLUp
rDVE82ulqAd5Ut2xUjmGs+2HoL4gPYEnlNhaxwgMaeDmQIH1x/hOcepHyj1+VH9Gv4wDyH6fRV6/
trzpdM8k0v09U2YAjtdNW64jcHPQnNKMnSsLIuChzDs1DkuEGWsgt+uDpM/DLsz716WDV0zC+V4e
EcVJgxIA8Bj9kGnfWBjcAGoWoNTREOMvopcRyRKjG0FGODbIzY0COHowCY6nZBZ5trGpB+h0l8He
9tHb83UdbTRIhtlDD7L1OVUSO8ze54KXZdm8DT+FsFn4CVCARp3gUWakoVWHz8UEtE6525sgd7iu
cJtPwDNJjMJpXdaJbQmF643btUKDd/a04vCXCXmxLrGWKeZER5v30ZlAJv4K13KNkXHDXWFoVjOh
ri/w0pgX1wJBFwi4c2QRyBTUWL8eUa20c78IHY1ZXgfc8cO+0eMgEl9q0c/HHyKJONfBZVLsq0S2
ZlnHqHlHgomy4X504KXt2At/qY7pj/7yyqXGvdhCSPsojiJTIJmElSZVwxDiwYEt1JU30EU8ELla
7KzCpGWjPCx9dtTBCbxOs9+bedC2GaAKu/Vx6SZQUqhKyLmnLpSV+Rz563anXY/u3hKeekSRXRdU
XIhvIzg56jjnXAq8hTOZ41DVi1SPED11yDz23UMavl23hgvj/roUtmFPN1C41Pt28PU5dVtttbpw
dmZgGV8Xc+l+GTl0oWfOsM7atWlU0COlu363oMMGj3TlZmyB2YImSYxCIv79xZHJ2Tx2+nMYwGuS
E6ytWQCcgrp9d097dC3z2+iiZCE72g/TSV45Uunhf7nG0cpOYUeB9Q+lw7TA15WOa0z6aMFFs8Q2
2HR8Cvi/Wr2retVHmD3wBuE2jvCLQOb1pWdqkcM3DOixxRy3nJhv+dxKdmbwQKg3vAxiJOSMDbRJ
XdLdjXO8ZiXQlNHdRjIrXCUAHa6h3y3hnTJGd+jzc8D9EcRF4V7f080Vfgr+UK4z5VkkURASgwy+
AczTAsxzPTnFhuz836UQuBcR/oW2lTK2lksAwVU+riAz2jedCR0ZLCVKONgQF/cPHXU4E8P4amEa
zEKacNP14alHqkHTTEsTbrs5tarMQAGcMwi6KY/QUTVQzBHCPocAcVd0oMEZ/bxAU76iva65+jIU
6V2UrgFZwu+TLjz8g508E8kE02uhdUqeLsh1kD9h8jM33yTl8bqIDReMgfq/VsUOAJnIjC5mhlX1
E5yW0smmY4J9EsT32UtrAhnpujh6KKxRn4tj3JcxtkYrEcRAMZ4lPZ6yrWhVTW2ZQMcm3AH8LX0n
BN8LwkwJfISMJkrCUnaGjOuur+EZJYBs6aDn4+Xa5A3/iD38FMNoYhTXZrmsSAxFTV64+ZisaD1s
FUdIeg3oXcuRFHKLxkSMyyOnjIgZ8+UgoY9OunbA9IUYTDFB/rMeanBcqYtlziBv6UF3tZOaQkDH
TYNZlKTNjuiLWxMLUzGdE1djz4tFNteBKocsiYQAm4vpq+iXokqMHh63czHcoXso6j9jImRB139r
YeI5CG00Vf0DhTiTyQR1S40YHV37o28aqdVHb4V50LubKr4xjPfrkrauTg1YqhKKq5TUmO2RQS1/
nXSa4RYAUmDT1K8AHik092k/JZdSvfM4gDZt61MgG4srWT0mkQD1q8PVMRfAAQJRV5ia10wGZ931
1V22a1N3eCaMObxJqnvSqHCHQCgxTtGNbGcBnkvAheh13JpZCCQpHdl8LHUPY0ucyOGBvlzmZr9+
gyp/vbKJnq+pKeClVpHwASD7Y+vV4mORCu6Y/omB99aN+5TXgXIJG8hIZaw8ncax7GoRWVMwLUWH
4kb3SIDpHdvE2F13JPbsx/fmOy9c2LwPPjdcZVxZk8itUDQQS/LyLk8xjlNIMA/wVuyiYigcs5Nv
GlJyBoEuUzvMaqnPO7vD+5wQOGyINb4N4JNwpKPcWDloXE8fvK7fxdgKcbweca4r2KYvRZVbNAyV
mBdThn0FCPhpodef8mcWBquHQG21rwvZPsszKcyNV5LJCM0aUkDSGLSyvYoWAYVbbfV/4kAL6hs6
fBQig2KbaFPghJyb/u9T+MX8E3AkJIGqb46phwY8e0q246yPWsDF/Xcmgjm9iQxd0lGl0TBrHwN5
cQ7GILHRAOHKr7wuo8s+D6orZ9KY3Zx1BC16JuFimhM7aX8U4dHM3sh8Z4SvLRrnlPpnod/qQmfP
nWBphj+qnC3dcIEUvAs98ZKEDC87tzZq5aqENElgKNEum3c5iCYleUAvBCca3HpIf5HEXMJzU2Xp
XCJ6nwBcbRjw79FeevgvODyfPWrDHMDqrKuajL6SSwRWMe3WELjVeJ2Uv/XhIOvPYcjJ6G08E85F
EMabplOt5WmB66PQx6AAQqWIqQVzlO1OQw/cImMeUbCmmHNNslIxokKjapBAUqJ6lW0nmOWuCTNV
nb0cD0w6eUZfXPn+/zz3SkdhdLTMiOhB10BpQr/jzI+lVVgTdcgkTwiMe/NNdXNn/dG+ijvNSm+U
l8qJ3fxZeOLYH70Lzu0PUnVgA2pwYbgtZZb+JDQB8yQDhcFLdxQAVE9AV0fc+DtGVvyqs/PfvGz0
xnbqgC3CbJGOEgcQgr8uMyEooxRxvnrAXLPzBpgaqGcYoI6V08lu4sERKzkw8sH/JwslFH8HxGo4
TjYcULrENCdj9fTH9ihQDpQYnTmDE6mY4KRA07yFXlz+H1t7JpFR1x6DL3OKLfDCvF1tc8l/dj1J
rQTksp4slW6ugEFgTR5mNTySrOGl7i6i8P/IB/M3BTMxNLZTb2rqqWpKHG3nhn4B8OAQ9QcLuMEg
YVkPIqDugvyHQMca7ZWGe5o/dXb1OgtWJFrXd5+9SD4+xSBoegTQARKKzOb3URKlKFCAkzjDViPr
BMof97qIC9/OymC2W5rCWkuzRfNI48Bx78ihxKjBg/g4OPGD5Bqv7TO38Yr+zwvrAXEJgLiASHdh
s2pcLh1pe/Rc+fEvCkvUW5oVP8gO5SLgxVebm4hkOTraTVFWWGhtMFqNzWhCWNzvSfE0Ydjp+hay
LvxjB88EME8PtesqJY+H1ZPyWynGpLF2k8e8ZAi9di62zETKwMQKkPdn7H/s6KTcOq1g/L2XVQvk
bckcrHmQEE5guL2aT0F0O8/86aiTep0l6IO+gFHqdwicCR4aJ08E/f1MxCLlvW4MKIl2deTNghrk
WX2DoXHn+rlsH/znSpioJZWntK0rWE8Y/4lTyZLb3LsugbcQJlboyYzAPBs0rxjiNyFsgiWbHrqW
h0XDBj//UbDPhTAKprTZarQYo/WmubCAbGDl83sYqVbEe9rydoy5S3O1VeUiwV0aFQrKWcRdw5Iz
rHDxemYWw7aNCIUAeuJI0rzaSXf6T2C/BqFDTv2f1e0Bp8srmnLshu0eySZiziM6yb2uf+hS4BF0
uWWKuQ2GbmfhAo1cvJ7Z1THeFL3r0VSZqYTLg6Iv57eUALX7uDVzWpPJ0FwKyEsb2E2YuepeeWW7
i/CV/QDWT6z1kJeaqHm9Q3FuOxvqQoWSvRZEtyqvPWwzLPl0S2w3Sa2QZkmNVfMoPRW6gy1Ux0cU
nYD8Tuce3c5JwcRaWZVsSVkwvuQIWALe+4SjtmxGNR3SrilUnHGxgqaKMsbnPEwLngjGl5jCOHco
DGveIKEh+6TOv657Et7/ZzzJEuESWUJZ8/KuPCSjnttiOvyjcOLssBg/shpqk6oaDksawLEK5uG5
4b2exOvXFDsVKgLndUkHWLekP6CtCBSPo3Zb9ndR5LTlvltPavh+fec2NV4G+jAm4yU0VatMkNQl
BD1FEVa17LMbgHqewmDxFke2ansKuPa1FfifS2MMXB6NDO1H1J+42Y3kUKBl/SHa4eFtN55wV7xy
VseTx9hzp/TlNBmF5JH/sGfYTf+tAAG46BHbaP1GDXgvqi1VBKoWcFJlA+UJls+4zxRBDo0JAeFa
vAyTiJSQnv0DdT+T8fEGOIsARiGbu0GAjErrHLO9mxoeQedFfos6wnMRrFoImdqtKuIY5ba4kRG1
HxYBntD8XhzLh/Ehc+L7+DmK7evntRURnEtl1GNIaxHvEpl46trd6UXpiFP2NM4YGL4uh3NIbG0M
Q0NLrNINbKvOIWL2s26bt+siLlqw2B2k33B2SOocgUeA+nZaIi4dDIECPUb1xhNGAzjb9jdG/JfS
fZzmmSyMzMMF6nQ9uLYwSARM7MitD8UOrZC3PA3furTOD4lx5lpGxHVeoRqqHwVKYLqKL7mtz33m
8A6Jceqj2OfGSj4ux/pYfKecjZGr28I3443YhSfwQcCoB2dfCecrYzx8ndfmpMmQWOZ2BlpW9N8f
1lfjXQXRJhq27/T7bgf012A4cB3j9mLRDgIAFPqXWSx8cC5JAwKPyR6d6oEc0PQPAprSAtnOrrUT
j3eKm6ZGfZSCRx11/1/VMx57ORl7rLVNvmvmy6Acq+XXdRPYVJQzEYyizO3YVlUNZy8VIkU0XFpX
qr8b071WVC4emyjKZd51kdt+60wms49LlcxtR4MZIZi97KEIdHTcU6bIzlEMG6NQXmlXvGubt5eM
3jRlGzepAqEzyLMfFW/wQYuJoZ/DaFdHGcyzBJjFLi82v5ii+PAwZ2ul+39m9VJbyN1C15ofq5si
MAa0Iy8IkF/F92g3OXEw3mfO/KwsfnqSOaErPbsLU/mUzU4ejWuoaXKqw7/kstWboNKRfzWJW8m8
IeDNFw86GP6/ohLmJjKWbEyGHO5m9ACHexqeo/v8tQHVRWSvv4U7U+HcDTwVYhO+qxkSXVmxrfQR
YryYHhTIqwPiCz6KHY//kwPnaBCbnxQaqco7GYukMmNAuD8oB+FGeNCQK1Ts+Zsou6XNa2bnnSFz
Q4HVZ52LyiSeYoSA382PS1rbKqCQ0pnHysxbH+ttkCnsZZoWSdfxydQwHlDM60uFHAPn9Kh9X9NL
xudIs7hOmEGBKWZ4PnUZoCJl2SNIMQG7sLrN84XjcXgCGYeTymVrhiNWNokGui0P5nijq4ltAKQw
0vqA4942r4kzY2A8TZilpdSDmRlh2fCnuekAwQ/XVlnA5IGe9CAN53kZ3skxTmZO1SoWZ6qZ0ikd
bpouyLpHzqpoWHfl0NhhorqHKoJckl5+lLI7c6tnw8mtatd45jtvQXSLrglj/ElR6JO4EHrThnf1
BExTjJgZT4L22KMjAMy+nLXRf3dNHF37mZMW1AqhdN9IXj4WNYAplcLO6jUohcETxHzYZYYe7kxV
OJAs2zVVnju6hsbp61/BURuNeQaZYiYoSooNNqRvpVlaahE71yXw3LTGOBNdUoS1qj7OULdoUUf5
AdAmy7htrdSK983rdXm8U2QcyoA64xyleCknQ+ukhuo3Q20lZgpWDADXdLJnNuL9dZG8TWRdi9Ct
cZyrmienjYBOoAXYFzOvE5ljbhrjTvQ1WtD8hW1sq6e+ksDl0dj9YvK0krcWxo/UkjBkRQqt1O4n
V3EaP64QH3kJOlMIZlJEye5qt3+/voFcHWF8iZKOYirSq1z1Q3/ylYPxru1m8A0qdvVYPsfP1+Vx
9pKF1U3CLilnkcZH62Iva20ZzWgZYK68LuajiHfFxFnA3KIKAYFLL2/Vn9z5qBzJoTpV39Yguqe9
BdRFD47gGwfMZg8THi48osHt99/ntcBi5RZJjXby5eML6l3hzkF0pPTJNIljckuMHN1haymtucjm
UGBbR3CSavFPgZe14Qmgv5+5zHxKVXFosJpIzP1JBpZDz0s08GJnnerOmYwIKQBVo3U749S9iKdi
DwbKnQaehYO4i06jPdvVTnKBgge4Ed5znaeXjCPpIylSk4Xq5TJZee22qOuXXGwA6tOvaSXjSTpB
qJai/nhRAj04t1R3RYsLAL1CjJ3VNp/jmH72NYGMT0HRrckmqhdTfRMPmIcsfkkVkFETXmWKJ4hx
I93S5VOdQ9CcG1ZfIDBOREub/wxcGoPN8i5ov8CPKovgImITRaYxr0InQZRxIm+SQ46UglJ/LnbZ
XQoC3PgbLzrhSmSUfwbsNbDkoJjxTt7nv4AVdSAP+inbgWbT6/3otuLcpNva+LlE1hJ0RMpmS7Ux
fTf197Q5ErSyXXeR28mws31kVB5JZrmvlo9cDk2rYJRgbxx1X3GXQxNwZG2HBp8LYhS/EsUqjUTs
YPtGBkz3W+bP2C69GAMtr8q3AZxxuUW9sSxiWMqaLN6ziv7/Szv4lM/YQTko0VAuKJx29a8pfGmE
Y6w9iyB2mMAPyVnrtpF/ymJMwQQJhmnOOLzOnVwJScb4Vn3PYOVIVAUGIKY4z/7NCt2ZQXz8fuY3
TXk1omaAQHFPvOFkFhaidXALwjgSV3DLAKBTTvQ2v+gv/W8lRZPgv1sx21Ejt+1AMoIHnhB0L4u7
nNYfBICrN9nReFufY6Q/eE/KbXfz1x5/4LWfLRm5B8FsNOhTVd302W3Wj1YhPOnxy/WVbd96n2Lo
UZ+JMbshAQQyFpZPICOT9UNkFg/XRfxNauNTBuNcspZU6UxvvXQ3uQT9ufNrdJL8As4lArvCchgC
3oj3RS/pf7JUnzIZ/5JIOZgVBGhMjDrmofqj+aZFjtXJcIAP8Ej2KHLpPmi2A15UxHFsMuNzwmLo
xgr9Zx4I6S2thN0rcAd4/XA2lWODMuNvTKXBxJkC39bABimvNKzQSfzaJfvGA7MSZ/SXpyeMe6mI
uaZ6roheKnpRZp6KsviXEhinMkdmDEA3nBgmZIXYtDIhcjl7xrEptid/maqplxUoIrmNHrLIqu67
Z+O9PuQvqy3l1vQ0PhsFsM8izmXH2TyFefwjOZzPCs16R9OzqIguiXlL43h/Rf5qxoB5nBu0+xJP
a2a7Fm9j8Mcv0dFsCaCXYp7ubRWMz9wxO++YxHI/48lInx4zpikwUrZLdtT380DcOMakMJ6jU6JF
SkMICjvd0qLFEorDpHOxg7ezJX85C3bGEbvU1POC3Vv00Ju7UbY0XRj2YaZhKFfSHQwe2zLAcDEP
q067KUxfqlDkcNHwghUWPEGQOkxvU4NGV4adBGhPtCOf+PBge56PkniGwDqPbjVGUYSs9Bh91/ZJ
MD3Hj8lJuTFPo5t3mOrEvM8N+cWxP95xMk5EzZteFD8ejGDoPgq3lGwnfbTWwpptw0KydHyQAx40
/d+8/z9Pl3UsqYhe6q6n2trLDmDYSqfy9Wdpn92po1VGFr9BnLfBLCQm5gd0MtKVxsf6KNrzcTlJ
kp08q78MySpfFjRNtr8joJ1wPA1nh9m+isaYe72Lcfv0feNkAOCQhdEp5t+cg+RcPuysz5C0igCA
O6o/6l73kr3p1i69z1GqwGwRb/yEu51MlLKGubTKBHdDfozvEtEtUJMNn9Yb7bH8vjiVVzzW38zU
kt7/5ToZ/6NjRl3qZERHNNCFtnraBKgw2g0G0qtbzIj8W4H0fM/CsbJE63A4YmO1U/603NDgVnwc
XcFvPDEQuBtLVf/Ko0FlgxUpBz4POCw/UmODPwaD1/wPbpwnhnE3U9IBLnJFiyIagaxZXt/XRt21
6a82LyxxBNSPRk5ykdmc06OX3rXVMe5G1poESXeqpbv4rsBIiG4rfoVaOtVRnk/l3PHs6EQ367lU
5BAmRqstlADhrnh8JX+TcPvLk7HlTwy6xkU8QcboKV5sF/eC/tEnOBzRYT84vKwA79nFFkF7pZRE
meYhpj04wH3VnU617Ba/68OgWKu/2ouTu4kXPqg/MGTXg46XE2lwNpUtipZCsQ4JDaZjY7Eksjfi
7xwd4UlgPIsm13ptxMjoj54BtiUlmANj13nZrrypgHoYP/MQOzkemjAuRY1apRJi+jCJvlfgWuvN
zl4XldMcwFsW40d0QCdUckpQZJWK11xdLaHVeC9UjlUTxnlI2qgbvQjnaNb3SOEUa2jPqeJExjel
7qwEIE+FVHqc8+LcPOygR97XShFmMIHoxbwVX9Zd/tj+EBC/q2/tQz6DK4ijgrzUGGG8SIJs/lgl
1IsctfsVHLm5E7nJCUCDuSU6KVCPeHbHCwUJ3fmzWwDkWG1m0lR0fqQ1LZBNY3KlOMaBGPCqFbzo
iK2CrsAKG9sUy5v26n49dn7olK/6aXC6XetPryYvzOXoPwshhfGdshioT8nRd4xYl3K6x07mVxPu
1RUJgfmUeLwd5cS7Gr0pzjY0gcIU5oTXa58ITltHblpGTtVklpnyQA44lscWPee40fqBNsWVPQEL
gnpIzJET5PFUkq16xhKyYVNJVXKn7cu7GG//DL3pgQTYvGGXu/VvbmDCuUtZntFiieUiXD8iIUzt
vXa/BZRZq50RyAd+rx9vDxnPUgqaUZXU5CjYU2U+y8XTdTdCA44rkQFb7yzWOO2NBasZl9d+AH53
lnlEe9QMDMIC++i6MO5xMR5Elxql7zv6GNiJf7obyqao7szTaje7yFYDc8dLV3I8MztemUyTKRcE
AmnzkhJkPsp/4GrjNfPxwnK21Nl2odaKtCTy0T9k17eYQuumwLjLbJqQJfaqWjmMbHR5hXie22Kr
n+GQm8DrgWi6RNQ7H5PnELc2CCqd9qTc6Ry3RY/oisKwpc7UmHRj6ZAhiPWfA2r98lB4camjUHff
GYVfAz/wutJwjpAtd/ZCTEhJ21Bpu2vpZX7rUofMa3flhXjs2HuVm2YFYBHqSsqn/I7m0ys08vqg
1LxdD7SZNw4Kr4itXHTrk77jdjHyFspEKn2GldYjwNKlR9wI5GdUWNrvZN8fane1RUcOQqsV3NUF
gTKidl4HLOdi0BlPo6S9uogGLIU0J4pSm+lCMKzoLexz/98dKPMGQu+tlKa0F032jX3pjQfF73ZA
f+Y5G96KGGdTtu1/A6TWtMqfwDetbmJ7rh1g7RR2PTmhFSZWihRPMAU8oDWOW2UhjNW613tMj6MG
pkRW1zwkQ+9NeqAATbECksP1DeW5AHYoTY6NtFNo5ZeOa9H+rVYGOeXg0SCi3LeGy9tbjhNgx9KK
Xl8mfYaqErOy+7b2V5UE5QSSo4TiXAEkJ2t21xfJiZZYfONmnkcdTa+oJii+OQNxuBrtzsjcfyeF
eQSRNhQVEEagrSl8i+dfQ7hHLtm5LoN7XPTSP4vBOi2tU4P2H9ChGN1bM1RjddwTEvqjAdKkWrzj
4kQR7ISZPC5zIdFbcB33s/pmZty8MUffDcZ79G2TrV3e/+f+AwrZ/Ki+LLlVe4Wf2YDlU3+WN4WE
fi100vPaOSSO4zQYh2II05qbtKqmfRv+SF4SkCB1zJtFsiJUgaQ9MhGH/3Sex/7ycP0wt9WS0qZK
mDWSWUuYFqms5w5nOa3o+FZ05G4PqsILnLYP8FMKjUnPNGZOKx1BNKK0dJIsQf4ejbwJwb8JzT5F
MJo/D1qFlCkWsv4Ubsfdcgp3QMfr3ijVdW+rh+GVl6H9m8rkp0jGDiRTKMMEuIder9jqPr1TXRU0
KU5hq46yVz0FPE1ooaKXHU9l/qZl7FM0c9eO4zKlJZ2rnb3Qb2trOs0BPDUYfU+x12JuwPQz9KsF
6FhG637zAwgO/+zC/fwExmSE2GgUfaL5lkay0jK21va7Ej4PAKS5rqLco2XsI64GQPbTHHXjZt/p
dNKUOXpkmWhTQN0Zh2xYyS3Py23fvp/LY25fiQiF2tLx9VT9NYpAyVxSqxQWR+ECX1Hlv4xIPyVR
93BuHLLw39721hnc2dGQlgD9zhMtahePvDDxbyL9v6SZtCJ4Jg1t0iOoFmCKtDhVjrb2J3/PMSpM
3NnW3taX8Wb9lnm8nCrHzZhM3RTIhAnpOkitmpvGaFH920fTL46ebDvxz6UxXiaKk7Q2aO8+bQ+d
d/Iz0gId+vI++icxEv2Y77PHAk3u3Pwqx7+x8It6BUCNfAQSwTrsl6TeR2XPSQPyjMBknE2jzkrY
0zuw99qj+h3IsQ4e7vvmTQIOSnMbPRY/rm8n78gYFwNm1lSfIni3HJnifMm9SpLATpDzFradB/w8
NcaPGIJslJi+RjTxKO8pQmzo6K5w0v3QQkqa2336Nz0sn/IYbzJkS5sZtAOpBeBKhuos7lowSts5
2kjQv2nXz+ENz1f+Tb7//5F2XUtuI1f0i1CFHF4RSZCcnF9QmpGEnDO+3qep9Q7UA7HX6/KDy54q
XXbj9s33nE+hlDXhq7SOhF+qGd0gkwdgWGdqp3K/nDhm0YApjbIoUQtm15J09dXbBoThkOV3juh2
Z8Lwf4UYJAr/PRtSgN8tiiwZizhG2JEOl+bQ5Q+lXruZKD2qFUqqYnQYQvGka7rddjFj0IThBkFF
8rvofiy6QgOhl5u9yGB8rrHFltlKCaZ7FZU0zmpdTCNiMEl7Wp5yO75mQR8wblriKZMDpKipTn7N
dxJq9mVnYFEwuQrBQMD2+pdfJHCofj+tBI6UYAxavBQjNdMAzCH5aUkYz347GP38mpSdyZsg6TtS
sU72gU8qTpLXo5HI9EOXnz2Iz34/TKx0WtgQObFU2COgrSpMEUhXaXiqe9nU0QMGdOjc+aq0m7k3
uWFtqLMukzI7i5AZuaQ0iKACcAaEQK3QWnNcPi4bUYa1kXjK2ohpHYowOb980niX+8POOKHEK3iy
K5xAOokJdZ85KHE5eJF4ytwMijxkMymGoCp/HL+1VwreRWCLD+BuG23DV8HxYLyy5u7/0O341J0v
dmeSKp1gF/D+7KCW7etwvSSO4Q//KiUUwZUnCGCGBJrz7+oDRlRszamw4vJw5LnJ5KLYvvzpNhXk
UwLdojWqcM47zKu6mdLGVqK0r1lUflu6VDUvC9o2IitJlBVrwF8NhjuSR9hkCBdVZVe7EjwYbG8+
CAybyToWZbHmquvFXi6RZmZ+2LxlZWaFWsC4u221Xx2JMlUiAGR/FXU7W3qRM1C15E5wg/GgCgO/
x+wK1EsAUHJZvmjTeK3EUsYrbuKW0wpZcePB2Pfpc5zCUI53mdjYqfghRapZTMzawWYxaSWUsmSc
lKpSdu6tI6IG5g/IpIbnvjbBGkD2JQiiP59aiQ9AX0dOGcrD+pyUGWtasZdqHicuqgcVZPVF/ZFE
Py8rKLm1LwnK6oCUDQsDGUSoE9FPfrbi2TDbiTWIuBm6r0RQBktrm0yeDDznsLkSk2POGWYVK6a8
AFTof6VaPQ8Ur2RRpkPmwNY8yhpW/FLZMfLwMKjqtZ5xe0m5DTBtj+7YSUhURt9hO4D/FEu3Z42s
bXpZxBG5neq3lps6wwFIcpgIEsly//7yN2O9QLo7W/ICkI0juAAyYTLezY89Kp0HDWtJnC89Dif+
UJymV4bQTae+OiNlXLROA3IkqSYFpwgdCBBj76udeh9dAW/My98blyGPof10i3YGnHGBHRtStgML
5JM0WAlmfp3UirEcEpjaU8BZ2NFgOZ/tJHp1TsrOcHWfSQlZERmAoHyuWee3BGS9tyendcmmP5Ap
XY5xXMY7pDu38aCj7ENm5xYeTLRtb/Y96x2yLpQyJ0gwDXT1IWLsSq9oU4uP5Tu1CRjayRJDWZSh
7xfFCALFrY1+nzSJW0QjCsclQwzrwiirMhdqN841TtNzmc1X2GcBoSXryhimi27RZnpSFNIZRUO4
4forDUBv+nEMToBjYNj6TWxUIGn+N+ihu7RKAQ4XmdQARosghhfXSQGaYpOvTOE2vOmuUpfky6Sw
Azfk1Bj8zcApGFgBY9aKcWS6ZZuW2DQpSGlgWAwz16OdIO4K8bbNXqMoZBBj/+GtqeA7wYLqVzKn
KJYFRQ2ISmJwTfymHNtTfCJISCS14wGRLj8XHiuQ2K7tEtjtv6RSqqNK019VCTIvOhxlp9LBpEug
v8p96XK3GD8Gx1xUmyx0TvLCvjhbSQXtCv4jCPR+EqgbMmUgy8A1f0phu/JQN/niNk4NhjZtX+xK
EmWsDU4Hli9p43S2cS25ytFAYxGwjBXGd6IYrbcGMI1mWmEHi6VA25nCSjYVH9aGtCgSOnBu32Vm
OCf7XB9NTnvjg1sxykwhGvaTPu4UwS/D4l9VnFbCKeudyeGs1CXUtzgGHuJtjCDHXoq1hwYD5OOB
Vazf9vwrecQarkuui7hwgKJCqvmh+rI1PoY+oP334gua4mBk5vbMKWtScrmkRJQZj+psFJTz5rpy
J6UKlluvMilCfwfRt/FeAcZ4Tu7BuMBQqU17uzooZdY5RUBKLwm8y4XHMr4KkpEhYNNvrARQrxJv
NSqFkeB7GvKwq8s4MbXU+F4NYbC7HFoYjBskf199szJKyZgUQF/FhbfH6HvQ2nHwTcFYUROiMmHO
umZdlridBn4ejt5pajqtBv8EJj0nl3QBYkfvkD5jHhKg5mJgsRoc2xHiSh6VdoZ91cU8QU2RrgMP
ALqlOf/Apgq4bsA1baffazcBkzdb8OZHlHlJxsixBKp76mqx7laWaoarnTQ8QQWOPx5sXWXwPG0C
mYMmTxF53QBbDM0TA7T2LpZlvPIaAKhymllK0Zhh5Cm5aildbxrtaIalbtZLx9DS7Qf/KZr+kouR
hbxOeketw1tko68HfoMjo/QiWQjZKkt7ZTVYtr/mSib1NeVYGXKD1HzDJ80wdT9zH/S9bE8+3Ieb
P8Cas0eONuOAlUzKg3RB1A4dKW6RQYAzZssueJU6c/QIZprmhKHZg52n2C3o+HidJ2pmYhXO9JS7
gN3KgSNzd/kNbaqWioqzqIOenacjZJgBMRImIFJ1GS65fua70WwUhfV9ybm+mFdV00VdF2SIo7zX
Iqhyt5CdoOEFnPN7sjQDNJ5b3m7QW2K5D/pMuqzpgiaooL+SeVAsk7+vLJHQZmSCuJYwZtubbfQ9
DN7F6fvle/uiPbQQymHMSd5gDeg8PC+4Y2ZmN9jtfVePiofhvx/iEdEO0/7Q3oKWSXsLNR+FpAXo
rmLG3+Sf9R2gTlzN0W5BbMz5jVWcWCLp2OqXRAV8GAq+2xdKO21ugDknN5JbI7AJk5dFfZ3qJ25h
fTKWHCrAaCeBq+feWFxDmNw8Aym114e1l2PRnPHd6ISbPhGlHGWlaEmQw8jNVniV3RB26AbgdpjF
eUIny1MYCdWXuI2WR+lJB5T0KeRL3pUTAfmnEl2FWedz/Siamh4cyyr2x7q+VrXxPiuNfTQli3P5
yF96PvRPoNQmVvlFagxUhoIyf5un+qRjV84upPSQgZ9Lap4redhXefCU9YjbbXV5zN8R6F+3FbAU
2/YaMyI/FkF7RgLamFLz0qhzaF/+jV8meujfSMUp/cAb7bzgzfZWZ4PfqXpQPsSnwiUk89xT/ZJ8
q670XeQbr8Utqzix/aw+lZxyr/Eo/lWtW4zYVrNHHYSAl4+3bZH+lnCeRF1ZpEITx3lSRtFt+ia4
CeeAc0o8ufu214SXy6LIj11bWuoi6Wwoz+Su0gw01nl5kfZVz3vT1HoKaLhNoVYja5iN0ozKed/y
gntZ9BcvTssmXmB1zIBL+2ASZBEeFcr2kzSK5X3yJNugSz0mDmdzrBIhUYtLp6X8igTa0LCMFZKY
kBUm2Y9euxvBzIFmFwNyut8jYp/echeLWozgk6E058rD6qwGp5Rwm2TERjy1+bdE/l8jd/oyKUMl
oXIlBKWM2tV8FTW+rl9X/zO2CC2DMk78qCj1GOEQjT07nKns0smceLM+9T+MZ5AE2gLGkIdb9SA+
i4KVySaLOY/1MCjTVFUaVw/gFHXF7k5R9lN6n8wPDK2kYy76kJRpEeZmymvSLFLuFxeAIoCGJpMg
0okMQxXAXifMgKh0sXwa62yUWRmDqZxTIcS2YjfutUG76/PQS6KKYToZYujQWQV7bzRw+IYLxsez
/sChAsA/Me6QKMKFd0ajOKQjVroxtQBUprfF5V5GLwNbtzQ5o8vb0iMPFozi2Lgi01vTaTn17b5g
O+R8G82k8EAgvTMbBXmgwpLv9T9312lJlCUxOG5oI66SUNvhLcEVjqTxLJtYdCPthtg2mPOXJL+4
dKfEwqwsSFssf/EAdPZgNzcYgzyFnuZhnfVWZ4AIsaIQGuVBDXW9ECbE381YKqe2GlpgoPG9i+Vk
rLFjfddUU6O3jbhHDBkarankSGVT1AxYPmJbXXVZ52UQKsr0+Kw0K0k1ki3vCb3MAWYnd1AltOab
ATAIgVn4/TMriN0y1eh3k7SWR5JjUAZAC7OgnEIR7Jh86oUgc8L0QnB/+YVsHWstg3rsSiwmQ2hI
mqty8q2gaB0Yj2JHrVkMPps+9lMQOA5/15pS1XiBa3EYAjzPgzwuuq9rk7MGi/Okx+ykMPk+v1R2
ydNYi6QSZa0SpAFkaxqSc9kX7gGqcNUC7z5yFWd416z8qJdmtkvvhf3lO2UKpuKJYeixOc+N+HCw
3PxT5aJRzN0FD/J99iRYvgIMy/ZZ+s6QumXr1selLMGUTt0iRLjh3tK97Kb2CaBkBrp5A5MZwN0/
pR8xsw+/FcishVLGYIL+8EKCO9bDFykWdxMmMbN4V3ehKXBXSccKX1iHJPq8Mj6BKgl4hYLmgoZ4
j9r9fp7a3Cqm+FWcuJfLN8o6G/ktK1lNF8Vq0w0aJk8wN5ikuZuCq2sQ9HvNACyiIPpqxzuXZW7m
5+sLpSILXY9kxIazdmZZ4SDyMP4oT82ucSZHjsy6tdXn6gfLjYiX7QCosX8/a5t0CycBN8fVrutv
sjP7zZ4YudYK37S7YTdp0CF0Q/btzgDRY+jWLiE4qDyWzWOenzJIei7USxji0nmPu9c9xW1qJ39U
gW6e3qi7ea++azfMoc0td726dJomxZA6TanBB+ca8/1cglh60LF9f2ek/dHIPnJkJZF2rxQCo+N1
3gikXelaLmWhEjGe017Dx06HxxLjTf1uDP0qOnbaXp2sIvTUwuEER5tdDruEOlbdzGB2gsmai6Oq
Paopxsf1n/P0vgDXckoHs9fcJPVSyewj7EqDOuFnB+Te517bYUUWMDYjbzbaftF2zXyY80PIOSP+
/95pDFdSdjr3lg97oTuU0700Hke5Bgl7barJRyU4tSFbnAhK6OI6SI9D+kNJD1LpYvrU4tSbMj3O
jZeKpvKDG56DdFfUb3X/KC/vhs5Inli6ei6vr96lylUVdllgczo3eRCO82PsT7v2R4oVmvwuQvKm
7pcroINZ+qH4IZmDy/lKanM3THLSyw76C+Yn1hX4QhyJnTeH0mwQbmGoOfbivXGrzObikCIh64Ew
jNLZz64Ob3RJGAQGHqpS30bhsQPCVdrgeSj6fkh1Wxw/Lhsk1hkpgzvGRhF1gYrL7l7E4YFnXSLr
36eMLJ+mgRSmExyIzAdoDoSYUpsXhkc+Iy9eemiUVRW4Qkn6UMED3/WOqlt4JvZkxh5QQ5zQid4B
MGoRcxZgfwjBJr4bc1JzK51bv3XKwkZL2wZFCve8kEkSDTCY4IzzxH2C2oZPKE4bL/NKjGuyOtwM
034uYa00Jk3maOkXaGm79LUVqzDjdTtYuV6x2q2bRwR9qo4KtqCpdLVcHwDDBvxGDQ18JcM86nCM
EG9BMf3lrnFmG7OA2An+l0mQuhJMRSFLbehGiZo6RqDQ4LLaE/y1vG/teg/2nwqg8qwcmXihL/q0
Eki9ilQWyr4Fle+ZdDn1CWFTBFgFVoVvO2peyaFeR1UgxakDHKx1lA8yaQuDfzP4g0OgmQufY6Km
bj7HlUDqoQQd8ES1AZ+wam+5HE1XrPBcNihfup/nsHwlgnoIJSYAq7nDmWav2i/70Jft+ihYidlY
7En6L7MPtDQqnghGseKmCAdqHd0T7gEr9Z2QXuUn+VU5JU/6S3Dgn5nfbTNM/TwjjSUnykBbw7Qo
sp2XmeDmNXveSZ38pFZoY2PoAc4Jq6aHRDZZ/uFck72gmjSc3MLPpRQMUM3pxTBlq3Ph3R9QOnIN
q7abbxH+m3BU8YBgS95YcSTjXdAgc0rPSRkv4NuCQxuIWr2XBbq5CKBUEj0tdsLoW6s9XNYnhsbK
VNojhlkoiTmuelluyhDjFvz7ZQHb6dzqY1LWRQumNB/JjSZHAyCkqq9a2IMEHSHBME6uxmPpkqlH
VguGYU3pduAwTV08kXciDEg4YvDgnOrhvsjRzNZnloPcjIBXZ6QMTbxocRVqiICTY3o17LPvogNm
OF+92esPjXNVmYUDDE+sy5sxc/9ss8qzMt8yZXQUPYo6UYZwEet8hKZ68A0Ur6p/YA82wyfFUARV
J0Tf9B6RFDRjG6e4VELxW3GqWauiXbT1rpeu4/G5ZZJWb6vnp0CqFiAHqjiPHOK1aSj8qbjJ9J7B
9Ms6EvUAOK0bW6GGBIRqdpgukTnNxhFEOT56Y3aYDGbUJD8vvwnWqagnAcqAum0zJC56OYOy/a3v
GIf6Qrvwy25/3hvlYfk6wloBSfSzowrEWg5s8NgErv3aM6wKPdC94ktgXYgDu3xmUZZtv7xP2dRj
4MSl1mqB3CgItur8kHXWMr0P7ZvBgvL+grBAH5NSfV5YhBwjDgivsRHCodd1CE8qxkeSQ3caPPaM
wbli+tU9fJ6N8r5xXOlVGiykDgf8FvDAoaP60r3UmVnvkmOxNxAZB7Z6VO3KkXxkdW7jkAU7/K87
UIh6yQFFJGxrNv86+Pj8bZSv1gLZSMIEWjWINwJwXpPgx2W1/UPs8beEL4m+WrX92CAIT/YE0SXY
/9rbQPC/Y8ceInl5F+76bPdWkXceG02qSThP8NZmZuDhknlPnK3oiP+54O7PA+yC3b+EDwbSxgZ0
pi72CV0W0wFDoemMWSqWJBWnCBfLvYk8QAsE7i5XNHjnzJ8U1rzpdhDwecmUQcq4pBcXUreOcMkt
NgN61/DZQ0msQ1E2CATcnTTUyBxBw/e6LMIxiYE7VPT2aDTPWGq+ZegO62tSFgkY5HpQ1/iao7+8
6NiYDGz+Zro1Tvhm7rhbWFiNfwj+P++RMkOqoi+lWMNXKabo14AEyoA4kTwbtwCyxZhO6LI2xkTW
lVLWKJr1rKkVHDHOzOQhByEG4MF1p/cxO2MWhN7QVhz5hoD+cT9q/JqOUGSg1vFrIIoVy557gJce
EGWs5LFKtYXcAO+HT+W3xhZ98SeA4OG2AckW2NXDOSPCK1aBnHQVXM/HzpHdXjQXf3iSMNfMtqAs
k03n02LHFYkxQb3JKopsKQfwhQzmgPnNwFR3VW2ySgfkO1+4hS9TGDLgFLCtgYQpjrx+TmyBzw+d
MNp5mLgMJWfJoiqSaLXlaclDA2QkZ8Ixc1H7fe52gavd1g/nfuI+8UYWLhR5OpdOSAVJqrTwcSBC
apkLThl9b6TZB+WjxzjcZqSkioYiaoYhYyAWP2Nlj2WBSyU5xpfLwIkQG4A1fm/BixBxylGUvxm9
bxicnemxqQdvaVz97MSHKm1MvgGShAaqLADal4VgXf5Vm9by80fRqx5Now1cNePr/iJJ/sX9/A9q
JJsh20oO9WWrMReAqBmKOLkZA0vMaSKz9MbOFu+B424Jj9jT5OyUZ6X7m2ZzJZf6tlkqVksznzVK
cgs0pPTv8R7rmXcg+3MCq2b13jdt2Eoe5X3UqZ2jwug1tx7k1hz4/CrO2sIKx95tltLhm4jxATeV
dyWQ8kNKpzRRVEKrpOk51jFRYByDiDVVwzoV5XzySJwDvUacaHQNAHM1U4FjjT9C/gkIn4y2BOOZ
0AB7/WJoiyzgQIPWWOBX8/KSAzPFTVbdDfxbpg83l18ASzMpr9PMZZBNAhx5Y8DvpEr2mtfN7rIM
1pnI31dPP5EGPVl65PBpA48VKQVIx1JvENV9qGAAlR9l5NfK+2WhrKdN2Rspbxat7KH6yZ5QPf9T
qHbG/dGgeq1RLNFQ4f6KWbEFRbEqFgvkplf4VHF6+KES+qyWscbjFvxwpwWCVw3cbuAn0YKZLe3L
t8Y6DmUwxi4JUo0cJyiryiw7yQ7m+PH/k0EZCakcwykVURNvZBV0v4Jd6CzGLdYxyN9XGicKaJbV
AupSo3SrCz+1gRGPsv59yiJgPVQrOFIansYbfjjkImu5gSWAKMXqAHyiNr1EultRkN6XxuyBFYnV
eWXJoJ5+UtRRzhuQoceBM2rf2oXFbsh4gzr18ONK1bAHjjc4JAA3D19k8SqdBnNpSy+o78foMCvM
/R7Wqah3L4a1KOk5NJiAcij3wssymBIqsLmlH2vRTCbUXllr4IwnSqN9pQ3mV7kMN5kO5fdY7q+D
CFlnUKlmmLPw8LdrzJ/2gAb5mjulbwgej8t1Y/gUwjJYgajMaFSnoRVmKWq/zQK0pbqujrmWhrqF
kDJRrckoRdvowHtgdKpqhVXK7dNEALhpPKVPQzKhB95VkR0KpeSA4li9vvzst6cLDEnXUG6UDI2n
dBpjScXYdTBkoyX6/dN8Ih+l2onXBNMSnCSFyS4DbLrulUxKxxVRzzpBRoAXSHzr9GH5rRfBQlz0
r0q2eCKfjc7lU5KX/yWaXgmkVF4INaHUlQY9nAWkD4DX0fyMxdC7XdtYCaF03Aj4aOyxzoIsaLDl
JzhuzAG8tN8Eu7lGk2qvH5Xb6TbeT05Qmv1NcSu+ZydWa3M7Rf78FXQ9Z8E0c5bH+BX8bfptsiW7
uI/uOwCPRIspof8euqyNS8bl0jWdJDXyOER1wdXaFzl44ubrjjUKv2k+NElUeU3kDZnGkR6VrFBQ
0UUWHoCNNY2CK2EeI/uykmzai79vTqVduqhgA4kHlalrIDiO0sZR+Y+Ue+6b1LssaDtfXkmi/Lnc
BUYzhJBE6DomMg3rpV52aEF0nKEjZLKG61kno3x7JTXZoleocKZDhonJ2QSFlZloKINzBeOlnfXr
z09N1cmnXPvIeADfUIuwfPYFt3LhU3a/yGpY5n1TJ1aXSNRyJWgeZSyRZ4gmZMPJyo8yZiUYm9s2
6koCZRoRQfZBSWotwaPqLSDcah9LswK6QHWMd8IBgG+mgf1iN3FAuwe4UyZQGOuIlJ1UC0xC6TKH
eCMPv09GNpsDN99fVsbLtlilo4Gh7GNJGXDIHHthOTCD1MxfJqz4j+jkFYxBJZYwykRWRhPOUTZA
8Uf9OC+iivijUrFjnH9wWn+j1cnj5dMxzCGgBX7XkgIuWwO7MiqG9/mVYI8nQkK83BGK6vEBw3o3
rDmI7YL6p9bQkUApipiyzYhD9VW/9pcd4ZjgTmQHtGCbe1KjuPDcDMqU5FLORdICz8b7w769jdzB
TPf9fnoEszMjq2doIw30qWOiLtQz2Hlg+vv4eO7cDt8vfy6WCPL31Zvm41iR5KwS3LmIrxvEBqIS
fvv/RFBmo+rkvlcy2Ke2+dGMj7nBSEJYVsOgrEbVdJ2qZ3DA423+pPv9HVmeij1whjUHLTcHzWyc
/EFyIufcYQGKoZkk9v93SMpwlEGb1rMRYL29klKUZIdGLRBkyyhwXRbE8Cz0QH7VNuoYDxF0IQdE
CXopmd7dxYD26xQWVyxLFGU7xrRojT5uEWaInZPVjTl133gOCBrR6+UzkX/oz09Ko+fyC47nqxpJ
EjwYgWQlgCsCvhVrMIRhKDDs/7uyD7qexkkLy8vtyivlMIFhfkZbKDl3+VlpJVMaZShGLtLilIO0
0S8e0l3ok6GX4EP8RzNG4mZx6W8jCOSr3882N01VRSQKAG2r0ZvADfw13Af2PMDIP4xegN2t0FGu
jDcdc1uJr96NB2E/ONgIcubn0GbhM5JnfemjUpZFSKqww7Iw6jXZUWueB60w44KVBTK8jUYDe9Zy
OPI9Cb4Ht9WtSLSH4xkE4MCHjvwBAO0nkT1ZtXnXq9ST+rJcHS9cLsDh5D+1DxSx72Mf7FcH7kp9
kCtTAhYYBqve1cRKJubWH0s29Z25JDPahvQPmu4kJ4gaBsWKy9SMBL/KBkfWA8YUxOZ3XB2W+o4i
V2RNRgSO0a0iiAepA0VwsXiXTcD2jNxKDOUlloXX9UqF/uon3SODahF2RvIa87Ec4A4I47f+XvyI
3xliN735SizlOzSxMmTRQGkmODUPvZeeGqd8KG0ebQhWnHJeuPvyIlayKB+hEgI/g+eAJ8PHbl9N
IHhofLGT7ULBMO5SOWM32oL2XWlQwGhlm1evmq46wTy6om7Ys5hec8WwjwfRCirR1+NnzH77Mab0
QRzmyEJzLPLYBD2VGWvQvSoxUx7WtCy8BTgrgjExXBH58l/O82ly6I4+p7TismRwRUP1msZABsNe
PuPzbCrfSgSl7bkwyEoVoGTOezM2C1UrcfV9jfl21WyPBDMqvZYZ+34MZ3S2OKuIiAvUyIg7eD3Q
/u4Jg5IEgD1xxxzP3Jx2Wx2NUvihkpepVpAiClVujeJwNfB33MiZdeAajR9mdy1/K3MsBjOWVzq/
w9Xx2qKu5HqE7WpeiiMhrux2xiMAY4BGzt6kYVVozmONK2kNlybVTL6f7M211d6Np+Q66UzFySO7
Ts70zaD+BTZxdKvZ6mnqLWPXIh23Wd74D/5RkwQRlUAsUFLBjJSkaamThpKx4/16N2I/jWCV95wZ
+lje2pWlCfoo46p1eTfbxdcJplbFg3onmXBfzJxlW6///jU03G8j13wki7B2ouDr2VUZ+NPMCIv/
UPP4lEFFO0arRHNA8kwFZTECPVZgVzQG8vxoz/t/0Nwlb/GrOfiUR3lFrYpmkVtww527uIAE9EI/
9ED5gERd3cWutGfYBpY8yjaURiwlIY/zkR1g5bjsVAtVHQyJEXrBij3VzPpmlCMMhz7ME7T1XQET
xPxB5fyw3DHORO7o0h1SRmFUIimedbyX8ufooPjm6xLIAhoHuHWSw+9alk/6gzn4/GiU/wtQqRLR
dISSXAN9DJDyGCciPCcWlhaYHpB1g5QDDBWjiJMcptVod6XWmBkYR9J/gxeiGp8nIgHUyuT0Rp12
QkHUvqvMXryfmu8JF/47x/QphTInWHPSMHqKlIWPLB0PDDwx9SMA7xbNqn7yGOsAN5WxV2ebBWbI
uEMa2DfTC22aAliOPJrMtu3NPMhAF5NbDE3cTv7+PiCN6IuHPAI2DdfI+2SjLMUWpLCLbN0efN5d
HDKFDUhfjnWv2zHFp1jKiIyt3AwLh0fWvADRNPkeWSli63QAkW25BwNd+BH5bK5e1mEpU9JODacr
ZAOdEFLm4Odwcq945h4VECsVDtCobrT7yGeNlrE+JWVQKrUXo3bGFWd1afLhD7UEThSTeuDsYy/Y
FBqmDAMHRdSTPZDaUT3e4kztECDlfeb3xlt9lBz5vbCMo3FfvjNUaDuS+vyWlG3Rs7AZeRFUHVoi
lZ4e8POdGgOtDnURLjNuSk6tNX8aa/FeXgTdT0Yjv9PzBHT1+mkBt+P31Bh1oHNlSd7vZa4scjNu
ygYwyGFnDV27+JIhhSPDBm99FWzkCwRgAWD/NDmbNoxR1ifoK/JBaFVhbXPTYkZAb7p8O1t53FoM
ZQvlYBAKhWzKT+Fyo4ZlZqd1t9eBi2aqkQKgwK48ckbL0rnNtulaLmUe0XwsMDmvE1VPbnqgSAwi
KgXCLvak9xB7nJbiYciuACZaakf+eGC1y7avV1Mx4osXJSjUU1u6iU8yTLG5sT4e61y7DozFKXmZ
8RU3Z/dRZ/5bDvW4ZmDbRakGxzZaxrVogVTIng4KLNhglkdS88gQ1hPKH1bRduuAK/9DcwRXka4G
Gdnj1mIFRPB80FpyLWSeVEqsSUmWKOpbcvKEDit02OVb3S1BqafogZvPzCyMZZQpZze13VAtJCrJ
juFdunOXg2GJ1+X+FTmDNR5YOsqwG/Q04jwkNReC3OQ8jUhcT4N52n9QDiSqdsEwalSALIqDOg4V
5BDYmsXGPpU97Ai1ZIBgq/Bq1moq4xppMmC1n6akIf0z7V71U3CkkB71x5kkRQGFT+GxLDBDP+gm
bqyLsZwSVVSEozyeCuF2YC3Cs85EPTOOTNm3PM7UFPkP1G92baE8XbaUf2hw/u1HNHLMVURXLPWi
GQmp7wNrvEP6T+ZT/1GBeDsn/5REeayqHLUqzhtMLQR96UjCPO2lUEtMPlJrjI/0sCW1Ihy4IcRC
rxq3liJILPuxWdJcWy7quCo3CGVeoEy0XHe2otzxDpZEAMk2NvuOw+5yhYFyVnq8pSlrmdTBGylJ
eE2HpmSg4k77k9Z/cPkd4zuyhFAub17UWlZHUqv9aH9GCO0ym7RnLMlXfipYyybbdiyA880EZ30y
ykYC4VhP5wR+tkibm4xTHnoubywhq58SUbQ7QZ+ACI7kZ2pTE0wH9lI190KxMNqwX8D0zztWn1mJ
Rp095Cvkj5h3cOOfCuiin4SP4DbwlV3phSf9iAlQr3/RbouDcBvdzUdiDCIvuGKVy1mvlbqMRp3i
Oc7xmfPmhy7HprG8XP7G5BiXTCrlKZYBk6ZdgQeUD9mplHoPYDnoTIF0Klf8vK1eL4v7Q33p7wdL
j50CQyBvMU/+3yyFO29DtI9CYmXvyw4Ar9iIIEvxamlzD0GOxkdlZR7r9WwGGyufTw+yGLHY8jOZ
W4ifRgfAUihUBoA+Ki3QeLa24ie75YRNUjd1mT0thhOjmZ51aUYoy8E310B/bh4Ih3Bn5keyu9p4
/4A+mCWPit8a/r+WgjC9tHfdPaGgVR8I1El3m6dW4Fz+xMTyXNAoerplUoNGHMnQdK+G/oItMlPj
E2sRpntDjPeXZW0Gx+vvSJleo5UFOaohbHghJSztgP0TUsh67E+kdKZej/b0JJwqP73Wr/7f4g+d
eQzyoIkhSdRGiwA9k3addidj3zFzopS5pM9yqzplkmJdSEEJgcNqws+u2zcJxkOjt6Y9dNlgL41T
qa/VElqXr3jLAqHBqyG3EgBcTReEFzkIAwHjru5SPXTSYz8wDNBW7Lj+9ykLNyaVyHfEIBjiMZp/
cDIPNPaDkKoYSJ+tpngNdZFxpE383bVMyuiFfJ6FRY2METuNZjub6c/uKNnLrjqAOZFsZDW7+qV3
y/3gRT4Tip1xo2edXkVHtZF3YhPCphOtIQudyy5/xE6cSfSGP7CRqlgCqbC5wTZ3UpJt8myqGysR
DPStJBbC49azX93pGUxndapGbvkgrSAkXq5V5UrowGHfXAeYXL6sj5tV8rUgyp6lRSKnUEkEsCBo
lezcBzVIh4GRBTXQ4paMBrqXJW65yLVAcr2rk4lDyOlVix2ophzNnsBkJbk5oRuoLLdSnDKkMd7D
GcdqJa0uhz5GMoVBxCD0BFm7E6sxNMtUtYd6sbqpsdo6e1xyntF9YH0/8veV3BCMC6qW4p13oPEN
DbvhPeztcHrhXb5NljJSRiycYz2MJVLcihpz7E91+3BZwPbn+iwHUS6hF4Ss7EEf6vZp/gKY0+v/
kPZdu3UjTbdPRIChmW4ZNrmTpK1gSb4hHJlz5tP/q+Xzjag2vXuOB/AYxghQsVN1ddWqtSo9OA/G
Mtlt2n7OSMa5g97Au+yFB8yyChJ+GdBbFuATqFXbVnFm4DzPtmy3loLeR+kgnkT/b1Cqa1OM48oF
WEqUxNiJ2U+TfIYupDWCfKIYOZthE/L+jyFJZAE+ZlKiIRtYtl2uq56iaPaA+TOyyLQ0BQFTHEvW
UAV2IY13htrfjK3odHp81OrZncawc1Pwml1f1s2s6PqTGC/WVZPQVgGmOduHfrGTvnZ+59L/CJSL
QVnriB56smzelG+dx7VZ+eO5iKWyQVIMU45XLWDVTySFsyliSxFf+vRh7Pwp5rWCbD271iYZDycM
o0aSITd2coaWy/G2zQar0DlV881X69oK49aKyiz7MklhxWv2YBU7lDZqq/oZiAYUroSTuV9eOUtI
7/I/nhTsKuZoJnEl5kBG0iUc9hqolagoSHgA8g/lF9FpHdpTSqnTeQkq7uZhvBvKLWLRJSUOjte6
+Q1FCsjgqRxw7R4JgsTivt5159HndWFv3lbrWWbcndQXhlBUmGXjrB2mB7RF2v03OkzZyh8yL+OF
NnQ7XptiJpxSq0Tv0w7bNbwZTgVYcRYv3wN4baVO5nGLkbwFZfxR2KDFQI8xrcMLJtWmGCDarEsZ
KsBVYYtg6FJs7XnmZhy3bqvVtL6FyqvbagLAUddCTKs0/QSbepbc6nNsGwnPD3IGyDZuDE0Tq6UQ
0wFSWlGFwlPbXX4xb2IbWWmsYh2h+4fci379fP20bD6V12NkPI+MRHEiU9udI+2QCvmW3lffwUXs
kTss6qk/iQ5NO9S76YaeWbSb71VeVLeZjVl/BOOLlpqgAV7Hfmrru7jMLWXwF/EmaHJL70OrDfb5
7GfZQx+XlqCoPJ+/ld4zZHgKHexLJnDoH53vECjzNHQIFjJj/K60kD1OR6dSiS8Ouj2WdWwFSQsh
z7nZVcnwFzi6tXHmKM19HOpqgD0W1GgJV3xTKazlvxphTlDUBEU/N1jkJGl6y8jAs1KV+SEuxW/X
t9PmpfLPVCrsjR5Wg1gbtYnUcnlraocIAIW8//nfbDBX9CKWRdDN8O99DlnjAIlJhYau3E1JN91v
Tm41FuZkSOkU1BoaBAHUBT3fiTKMdFa/i+9CGwwn3Fzr9lW5ssccgj6LGi3DMYCMTrGHEFpkK1/l
128zGNyGH93lX9xXm/5tZZG5nCeyhL2eIwSgdCHAC0iQrQUsXvzWnihrnOFOu9RqzjyFiu17cmWX
uaGzqE7EpMIKooNnH1Woq0dO7pE90vf2uBe80qkQY7U+L8+57WdWhpkLOtAgVptKb4YpNIMiF1Kk
b2hLSOaZ/vV9yptdxq0UUWHIIW0aaolxqLv6QRzju0pQdzrkXK6b2gwfV+NinMig1+oUzohaachB
eX5pIYRPa7SZrn53VorI+JFxieIhp/Mner0bHAowVsbH8Sz5yBFB/wNFceiPtQ/at8mmeXsqK8n/
Ct4qstdyFBtFDi09+hSiqQ3a1pGeaUKsBjhJvbs+tQp1J1fcAHs5l1raq0WKaipIUGLbN44xjj6l
+xEv5gNV1it6kJWY7mQnN152m3paZAWSVe+JDybUR/Bzu6O1KJxLa+uBu1qJtzlahSZECsURwDNj
1+TR7ZgExzKSvesj344q33fV289XNgJI2QgQLTbgkDTsK6MEKbDhUHGXzhMjiN5yA2jqUq/NNeOQ
TNz2SdlgVKDnQtZl8U2IMJR7mp6PubAz7vgYN0QMmfRZD2vaxYAkamsvaCU0QDlDHXzymQftpef9
98ERQhQVyWSNBdwMST6Mcoqbvp1StwxOcnyvFWgD7WsryQzn+uJtX8TvxhhPpybgKJwMrJ0uVW5c
fB2lyRJR6bhuZdvvvFthXBzIG1Vo6GJIv/zOL4KgfwGK3t4X73YY/6aOpFkwGIpOafYGsZSvKcoZ
uic7egqsxt+AUbD4/6wU4+Yks1GBkMXGwNs77hsnngo7DzPO5G2Wh1ZmWECDUQKFG8eYPXSot4fu
JbgQsLeGl+5rPFnVMd4vdnFT3uGoIV/L2R+clWNBDqq8ZNAGx/6gKkAS0N7pnuyAJOXcgX+46v+Z
ShbckMdikQM3hfe/1nmC1Pt5Pz7mcepWCl6qkWGTESQqZLCLMX3SEuE57rtDLwx2ne4HwZLRsRBM
E0eWdfvR877ALAKiyZQsqejJJ552EF6y1+BS30AWGcjv2K4VO/s5OmjTn26gRO1DfPZBO4YO7xW9
HR+8Tw3j7AQQM5myUuEaW2qXVAAFtV/FtrJi9cv1U8pxPCxQAgenkkhIA9mkLGw1GHda00ARUPyk
VYtv5CLPLXCcD8vSJKINZQxURD7j8KTh6TpnumVUs3t9WLz5Y5xPkLZ9O0Q0LZC2Nhqafb037LrR
vwdKz3nW8E4L43/QxdmGIYX1dnk+WO3UatYQFOFp1MrINnUVq6ZqbfvcF7Ls9oLaE56v2PCApgnO
BdUwaK8CCxQgmdYJndLQPFp+U3ynKqXhKbrvoQOP4pF9fWa3niIfrDHjbVDq640a1tKf2WNw6Ccb
Ck+GM+4m0IQ60lm0ZNHi+gr6W69ckDrjdssxisJegK+YDxml5wTwirjpAW8De7lkN5QzMXaIT3tC
ro/3D/5AN3RTBfeeyKoDjGa/zLmKrRSchdvcn46pLV00J9iDjecQPikQoEVvpJvZBtIfAuJOaZ9+
vf4N21vs/RMYbxCXJC0DGaE15dqj/UU9CFf56Db6a36f43czTMwz51I4JhPMyICxtslkV+LL9YH8
weW/m2BCj1aVkQWgJihqWnJiKFwRl8IBQi8+Da75s3CBtrBRb7pueJMi1JDfDTMOgSxEHQKarmtd
ZSecRhuip/mzvu/xngbRmYM9nNu6rRxN1J7wkqd8APieg/kp+MpHtG67p/evYc6QYqKnQS1ww9YF
VK5yYP/L76100wg8yDBvSZljo2q53rUihp0jt5MErlHUPH/AGQurGaAZi1GjZQtJQmjMQcvPUf34
QjsxFW+AeEZnN+fszLsft0te7+vJygVEoMUT64JGfeN4MZfkQUiXe9JIkg3RkLM0A5oli8kL6dPG
MVPZBa3U83/bUqxogAwGwzAesJcrYKKhowNEqGxnj3j07SKnOs7n0hssSBp+MV1aXejs6H6wAbi1
VQjIOREnV8hbBiZDNJJgMWa6DFIBPaUpc+LkSY8fILvOOUqbhhRDMnSiAZChMCcJat9Tko1o4Uwg
cSxUg01Kwc5GsClFvELq1vvaNBUiQx5NMkVVZrbvYrZKqxVv7iK6K2tIxPf+fA/GBnfYkUN4pNKi
hlP40c100Jz4INjR83QAEr2xFk/coV3ILc45xxtvQX7WX8VKgJppHDSSga/Kf063CQTHUHK19ef+
h5hY5BZi8gcZxKRgede/U20QnnLEVo7jg30mydlVLVTfRdxIym3vxn6M8lV+WlDnoHcg7/7jWpNx
a6xe+nIMiraFVlgaFAFSv0ZGBTffpT0NXuGJvJrgRkYFHLcEpWxoR4LsjNnGWpmGodpGvy4I+Qcy
R/e6K+4UdyiR9Pv/P8EfjDH3aq/3IIWkZU5wyw5OCZnFBLmb0h1nS7YVp34SbHHfnoqfOi55WuZF
VzUYrIs32nUeIpCeG+b2xccYqDSIEiG/STwkUdk18YyPUZfJyrT6WIGXRkw8g4x20Uwct71xMXyw
xqzqmBuDshhYVa2+h+a4VPHasjbcxAcDzEIusVaXGsHDYhAN19TOYugpqVVIhnd9ETcCQxNc4wQt
94Yh/0aOXMyN2go1/J5QGfupglZcBbEaUQRVIg5D7M8dJ+m3HQBrgFuIpmjqv/GcpRqqUVKHy1sE
Ih+io6+V33/rHYipukjEZypnpbZAd6apGYB2oF+CAN/x8QAm45iOY40CTQ71Chd3DnmcpuHHbOiL
I6Od1RaSKt9rarNYeVVpPkiaRF4fwuYsr54YzDfoqjFGIn1iIMmCaiBlRB7ATIbz0kFa5VTjqVG+
UpUs0f8btNr6wcECdo1kMIp5ge1pV39aHKrNlZ4Df8SMKy60xv/S5b2PlsXmymo5dGYIi8ptc5r2
iw/0g599Qds5zj7PC20elJUx5iQ2Ep4db3kyMVZuujh9ycrlKPfC3oTumXX9sGye+pUt5lB26TxB
5hyHpc2NO01rXEXOOLD1TTe2MsH4VDEpujak5MFGGHmK8GUQNKdRRTusb/Ou450NOjm/OU2Uoanj
xHlkxYakQTZmge4N2tBN07TlWXOgmw5Z53D3FyEWNqJhoo+I/s3mvGc1a0G6QDdiHFFsl1t1pzyr
HZGbXt9IknywxExik1eFPLU9hlUmtiIrVpjeK1DRvL4btj3ZakDMgy8z+3qJNHiy7FQB+/1Y4CEk
34U9+pmym8jPd+Z+4BH2bWU2gVCDp9Z0dL7/xuAoaMaYp0ghgH5HvIyu5JDUHW5re/LFPRRCHeVL
fVtAW5kP2dic1ZVl9qQNVWdWXYdnNBHtUVNQnYltwsuobQdMKzPMIYuEdFjSavgVMFFPCXStrZ5N
lC6LJ154th2MrqwxWwXiHmHalLCmnXtXzCzwnUA/ufLB25QDlQoEMVaT7BpPu+9A18ELhrceYh+W
k9lDURX3dR+gmZDWawn6c4JX7cFE0bSweb1p2zfhaqzUla5C0TTs+sIEfSuSQKAhOXY+hfgkvvyX
d87KEvPImaV+ltIcoxpa9EigjmjleNMaThBZzSeUgF74Ba5N37wyyeQEJrQvJnkB36yVX9VysjRN
cjnnfTO4XplgbvEhTPIGNQsauXT78UwL3LQYPJ35PIT0V/3mmN9NsZSOyhh1jVzQs4aUFW3ITPe0
6vx3wYGBXLiBmA5IIGahgjxr65aWYxpcABTMN3pUCEoHSxteYIjHeIiz7WV6N8gsU1roTZZkiMYg
WAiW98JtgtznrBP1EL9P3rsNdp1UM45JiUFRda1hjzBrhy4+N8STVnFBmN7zDG57xn8Msg0BRIzC
cirx6prt3h0Xe2wtMGFAt8erncktB7ttUboPuY3PW/xW8B7vhpmnLDLnbSbRUlP5c7lr3WJPXLT9
A6YQ7DuQOEQ7+UH+XmD0HU56vU+sQ+Q3qPj2vnIX3FQOuYGuN+dF8QcH/v5RzD1BhCUClzHe99oF
Ls2djvrTYoMtEeGfCVmh64u9RUX5YQqY60JEO42oBDS/jGffvvxJYQMTeghcFcgXcEK3LlRsPiuH
CBq7JnB+8kXivWg2QG4fPoG5Q0ZNrkQlxIBHpM1U5Vihf3WWj3n9vRF/xBN91FR2qTWc6G0z8l0t
PnN1ANwdCTJ98RZTOFhmKpl2U3XQagoX3ZPCvr6/PtWcoysz14c4gAU7oMOED7Rb9PhlImdEW6j1
DzPJuqNB7ZJxwGJCPrXYV6/KM3WyoMI8CufJlc7FZeQil3iHl/FIQ91MSCHTxMH0vCShbc6yXZMv
1+duO1ZcLRbjk0Az1i+9AStlZnWn4TF5be3YjdE2pF7QFhoE1szHLtNPv+II2UwbmhSnRRUwnXpP
dkOXQsVdc3MdjAWqaXeD4AJlYNdz7Yly6ceN0FlGjTdAGe3Est01A/CMTfKlzbJTUUhP12dk+4b7
x0u85S5XwQjRpSAeWhQy45k489DexNO4K5No347g4jAN9b6WQcxfJMXuuuE/hEHvlhn/FAIRawDH
Tu/W/B4EhCgHZfeUp5aXktpiWFxvZzYbp8wAisgtwqD4U57sw3uCt3e0mxHhGQ/LjNQ2RcPw79it
9rgPdhmHVJiNCemwQEdQW36aP9E8A9U7mC7y3qgs8U49h3eKOx/lGZgu9Ttnfnm7jvFLmVlkeSdg
fls3BR11C0kx4WXZU5BnDYjThAKvpx9o2Z874dQ/XNvwjItKJrmv6jdPbC87Gk2LbnuhYHbU5V9U
JHgLu/PCXc/xWxzPyOb0Z73J55aiucYWEnkz4jSt5uQFthBVH9aUcVNJQHIjbRBjDLv0Pv9CicN0
t5lBLUc7LtJbXpszbyoZhxXMU1WWGeLpKrovqx+yemcJaedo82xd3y8c/8sWwCKIDI0RRcnrPdSi
Szii5IuCLsDrVnhxAlvxWkYjjuoK4yGXwYFQrjs56FDFkwtlEck2b4zBNs9UX518DXfNEwQ0eG9N
3kAZv6Pl2tCFEZ1R8ilURisw7ueYI3XCiQlYWewW/aFyQW30y+2QL7sakUEXfunTx+vTybPDeJhF
CCc1KuC9KwOylEnsFEXlz5HoaUnH8de8IJdNUsn5kkBLnJ4uW4ecKm37iQ8VVFzHs1jb9YE+WKaD
7qaItuNHSKxDlMSRITM3HiGYuSO5NR+xnPKRd0R4Z5Iw7mYJZEDMRPhZWo4HpvwY3NFiJa0ldef+
K4+nhLuHmfAojXVd6pB73Em3EeqlOPygPoAi5l4/U4wwASaWevrhkNzPD4KX77gvHY6nI4wXmodJ
lA2KIqWw9simoi/TkTi9Q3btbWUnZ158z3FDLIkocBumZgLMtoOYoA3ZIQu9HC4hkGccoj3v/njr
zb1yf7AkoW25RPqiU3QV4M/opfMFK/2iQOIjQLdZbQd7ylUqO+JRQnEe2XorfaVFQ+n1+unibSyV
edfJQpcGPc0sisIpQg5zHlV7N3ybZLcEtXn2HMkPiyo7U37b6C8c29QNXZsDxk0pIMjVa+hFI0uk
4ZhBABPF0V8HKuTCQXnBGEtONpRKHoASCnFxGJFdMMylA8qJ1Gk08oXkYope7bG1hVFH5kgZJQ8s
rjHnauBsMZXxZdkSJKjRYk/H0ms+O+iRiudD3EtW9nemTBniY/gD+AUTGuH/JHo81rjEZcVRosiV
oMmpxd97YbakWHM4S7n5MF2ZY/yTWeeyLtA7jzKHjKkV7MV9iVoTSNJ5pCGbjsHUJEnUiAEOC+YZ
PqRZXcW0jlgKlTV3UPHOeF21yuaTYWWDWSjSLVk46LBRu/JhciSwhYTH+aY/lwf1mD9Jp/ksfG00
D/886q7q5XeyBTaKyUsO8W0N+QZb8NJvtEtUBPJU2CFB9Dm+5XU1bF7zq69k1jgq5Fqq6I6WY3CD
B2BStHoinRbUijgbl2eJWd5SGIdEEWGJQPKoUZ7K8jaYW46R7Tf5ajzMpaNnfd3OOvYshKEHJ72n
/KDZ7fRcuealai14Zjve8ZJIvO3E3DMDqi5NSQG8UfDUk7ugfeYcDboff/Nyq1Ex4a0YxEu6FBhV
dgre5KlyO7UB2ftCKbH4mbrtJ9m7PY0e1dVztxy0ShHoLI5o+MhO+c0MbQovPqTnyqVdWU1qJT7a
IamjrWxe6W37QlmZZy6UaEmUZaaOpzgZB+EZXT2IFlQv8pFVxvLxiPe2I5WVPeYSEQupIpoMe/Mh
AspVP9ZPhaM/F7fhxdijXdxJblS7s4lkzw/dOS4sdc9ZYLr5ryywxjgkSBTJYh/hC+DEDU/DW1Aa
QOr2TfXUA7wUmMZF39xzKbI3L5PVwBkf1fXAYsktagTJPgbfYO615/w8WMFO9SixbezA+dwIex6s
mJ6Ha6NlnY4AqOICCMcumuaHuomOuS47szk4nSZ6Rgdx9KDipT15M8y4n0RNzLFWMMOdE1yEbxF4
2538HNu9s7gqOraqm+nzv+is5Jxclu1TiFOzCBdqdift8L4H6bl+Q24NS7WzS+9zOaK2L9F/bjaN
cUW9UKbl0sLeG3D6/2ljNFbn8cTeOO6c1SlPplldJPT47tT0SZBzSzR9Nfl6/VhsAXlNwGH+d0+z
jTGVIi2DmcCI7EV34ITyyffpUBPLuAtGG8ofPygXOSXkoFiNANoANRj5o96pfeJlZ42DV+Pc6Gyr
zKQZaTSYb3P7C4inou9IPPIeEdvZ19WoGXdUi41U1BLs0Can3E0vHcbduAYqu/ACj+Gu5NwvW+2c
H+aZcT9Iv+VCTx/i6i2IjEEo6ShfJ99woBd+FO6zZ/mxeB53s5O5JnGaz/q+Oide9aP2r6/3W4r3
imPQGX8kCKVQZj2+I/hMn6jjUyNaqPHtQKyZP4WfGxS64ydCH48OFfigRBPxbYkUyPIagJHFFzsL
8TcvFcJbd8ZdVb1Z6VGI900VAdubZp4+LvddFJ6LZMytsk6OYWWKViKX7vX54Lhntn3GWKRF02Zk
xFP0ng2B5mg9EOTl4kty7TZDy8naccIYtrVEEaU0S0w6+2p2DiXhVhpD7/qIeCYY9xQVWRrLKd1o
6v2cfYnzl+u/nxe5sK0joFQus4b6W+Whd6O7/ia9oYXiZKffZ8fBbW7yfQ01PiAWQKB53TZntVjo
GjHFhpQBxraM9dGMmhszI6+CohzHun1CztW0r9vbTti/+wkWuWZKChRuZRgcD727nCg+WnsNTgPK
lyKaoOmLf/SxQ6+b5SwhSyg5drIaVx1muCI/g+414DFHvFG3XXECBuOMjHKUtIzmchsUxKWH4oQM
shu8pvbiDaFlgBXjYICCuQH8kDLotK5x8x89PUsqKfe9VhEKz4j2od97g9/v9EPO1cPmBbrsC7uP
55lK21FPj1Thj/gCqswTsSjxuPBaefXz9aXb6shZ+3mWQRK6gEqiZ4j3upflBeWOk+7XTxDRIvvs
Z/XJPOSVRSDFYn4XeJhS3q6hh2f1ohCAZlWSBpajffQ4oZ1LOv56w7TDW5c1v7zCCVBYGVVzJGFF
3uY2uFGb56y6Gbh4qO2bAb1imiZLpvr2sFiNqkKD0zgHSMZ0L11vVw7eKx5QyD8ohAGSFKBB1y/h
XY/0rk+OCacJ5A9v3XfrTJwQTnIgxepbenNyplvtkt6PXu6Nr+pnDXuou6Q7XuJke1LfTTJncx46
YcwUCh4gj8t4Cju/bB44m5Rng26l1aSSSE8gO4Nbb9g1e+mU4R2E/Mg92rQ8cjQR2/GboP/gc97H
Rb9pZbMtKqntaMG7cyqsYealz+B0yAB6rm5zT7xDzP4wfGpc00tukKp2IjflnE3l9xOCdgDkoyQD
rAAaOjs/fsKc5kTJUpyQ9Geyp/miCQKhd8QVbie4dulYnMp74P0eykt4rIDdDAB91awitsHBGr4m
x+6pBJqitmUruwT3PCTUhqv6+HnMzR20uLeJ/HaAByfwil14AJnvLgZLC4WOct/kdPN+vAU+2qNH
b7Uic5UQs9DgGnPQ0chWCDIqSphsoHhS+Ok53qs30RfDam7I1/4o+DXIGrgVWs6SsGmQoelGaRSQ
YDdSYqtFaaf55fpm51lgMh1tXLVyGmFW6yXcSxrEaZuFE1T/fpw+TKTGeImkWGZloWlVXYM0a/IJ
wkR2Ju2uj2MDRvXRCuMYkDOclZRuD3IJPHihc2fFexE0PpDgA3DrP1pjXIQ4aj0a4LA5hp3+jaLI
KjBgGtav9BBv62+gbjE2SZHRlCbpMrqxPm5FAyq9clTC2vRi+tNuclJfP6K9WwNfEV5JJ1BVWtI5
aa05tsQTJA7+ZgVX9pnRSlVWxXpH57bZ1TFKaeoPwTQ5Yd3v+ZGPg2Q8YKglapsagNuacmsVChoY
ISNZBMQqou/XV29zQ0qaLmvEREshqxwF5XRAsQNMJ3qg7HS4LerUIj1PfHIDek4H9G6G2fdd1Abg
PYGZ8AuukUdw2V3AW4NEomZF94k/oGfUyvdUXZBbaf09CfPRNLNh4mpWDTnAgoEFwNeC/HbShLvI
NNG9UvbPmQwV0dFwRwMa5CThAv23V/J94Mx2afU5FOMcA++buHySZxDfGqEUepVaRke1GIkViKO+
FyYZJHpgL7DmtlV9RcyUQ9OngxOWDaBVVQYUytCSgzYsEc9b0An4zbmv1obZbKrc5gQNFr/yy9Ve
3Y1n4w5vd6d9XM589Qo64mvm6Iyt75JyVJsxxnpkg+hqYuXNxcRzSb+HglhzGRtOJtjXcBMfbSyz
DhIh2m+g3kKC5HOLMk+AzkI3v6QQOURHcIv+VOObBjV4gKi4nRabQ3w3z4LnllCa6jTF8U2bH7l+
ijpetXkjK/VhgCwEblaSfJ5jDNCMhNslNl7SpbtVszyyZHMZLLTm7OJk9sdQuEB2FiqSGoAMQnAk
0XCICC81uH3hrAbMHO86MAUJrVvI2V8IGGV7XDmpjRIWEMzO3+D1Pw6eOdHqMg5IyIEmG21aZ2Oo
v5FE5ITznA30Fh+uNmmbdFFCZKzgFMZeKUyuMip3oVncSLN5SfXubpLjUzOXnLO4Efp+HBpzFsHL
uyRli4lM9s1u2gVv1Yeps0zUJH9QjQEDgSZ9cC/nUbREIFV4/pI3cuZ41mrzi2fkLWdNX9vLAS/g
Ay9jvYGX+DhSJsKWhGYR6hA7ONpX++XB+BzYjZM9ovPW100wx5mtJV2QlLpToLaEMtOz6ecgIERc
aV+/AbeD6dXmZYLpNJOJkdM5b5wF8UQEcC3F/OtucKvtZi63Kx3Yb/5vZY7xTeMU9UIh40UVgE8p
V++GabQicbGypgE1xgtncJu337s1FiI3ABa7dCMGJx6Cg+Kn3gIc/7/ZN5uBxMoQEzyPWapBeAy3
iFCfm/lbFt6KxOMMhu69K1PH8j4YcYD3Gm2/10h5lvroULTBAYnZU00gM4kD6+jqNFlTKFl91Xwh
suobMdhO6vDOzBASCjq0e1qTl07hrCiLnAtKZUEHB96r0252wYMmu/OX1qM9UuZFUnGRQvvaMx0B
HeXu9RnhTToTXYxxUSUdbXgrgDlpqsieskM9f7tuhHObsSC6aOlL8DnBF5bN93REYSfnpdZ568r4
nBJy6ig0jrjNiIRHfhA6shI8B60J9d6UE1rzpozxO3NR9Sqh9ZxZq+77gDzH8hgij68ozvVp2yhk
f/BwLOCt6eWR9PRSHF4qcJ5Txbr8PN9mnVWBuT7xabls3gsoJGd79VFweAVl3rZkHM00VXXaZPCw
DfRhogq1ZLAL4zUBkrFUOkvg7+aMmDO1LARumlI5yHIMWAnvtOIkCQ+S8en6pPJMMF5GTfRlFht4
mcacged7morIWjKOkY3M7IeVU5lwppsyTVUG1JjQKIuei0cCLsiHGMqG+mFprPxR/dR5oCZyITb+
eH18nNuXxUKZYkimcsSaIet0knwD5Ltklx24YEw6giuelAWuNe1sQrwII1QBzBn2Z+WYeorX733i
8256jvtQ6ZKuQilotSlF0GBIRZRcjLH91Dfh6/VZ29CL/7hgjAMRwYg6D/9r2yu+5yC2CvbFc/Da
3A6PxB1/SM/GK0W5ToAXQJLvtTn3D5QU49ICE3/Lc8u8kIJNH8q1GRQl9csUIrTsS/QvgHw3f6QA
HX7HJ+9QMAFMpZu9LgyIh4MucMb2SRQWTxfur8/xRoL74xwz7mSuliZTVVwDVIf2jQzCo31IzRFd
kc7sTN78zMUecbYpm/PrkM8P0wQZbuUBT2F0swaOvKcBKUJCPvkE3SVXDgWbC8mrWYlk6jBVa3kp
QCdF+07Ue90W7OZnu693lW3u46/X55UuzjWjdApWxyNKwX7fGjAaBOWdMoAQpmuBjham1qrFIbOh
RXhXTDGnuswbKvOE6mVw0EQTQpaleAwT1SUpCNtJA/lkjkPbQOnSbaOopkEUwwBty8fxBV0z5TnB
tqG46O4uPMh73VPc9IH3cPnDoXu3xBwDMQzrvE4xpgQXag1KIWgK3tL+HbKbPkcuD4jwh7fauz3m
QOiyEcwq7Ylv3eiRbs7oVkPVN31C/pNiI2xQxbrIEz73x8Q18Z4DMOf63uFMLrQSPk6uJIF2P6GQ
Mdrr/UsvmSLz+ASFG+Cf9TJKInPxTooKKhzxbbCjqzjpYYQXmF0J1ZAQeP5lH36mTJS00A2qsOf0
zvDRRbFr9x3AKddHvX2h/G/eJZE5MWNQLcXQQDVOSHog8yoAIN3rFv4QAKD7F33tyIyypNBF35DE
GDGvLYr55otgQSMHKcpX2pMtOw0aSukw0Q3GW9BNV64opqhRwks8pz4uaNAi8b1MYA1sXqJHsPDb
5WH6qj3qn+N9i/Rod9ZfyT1nsJs2weIkERnccgqrzNNoiinkKgZrnAMPqDir9YYjsHi79tRYJYA8
ocOl/N/0PyubzIUtZGKtRRouSJyd3J6c4rV7oCy/9CYp3PQufRzu4x0P6rgZEa+sMr5oTJMwjBq8
H40WbzM9slvpU1g8CcaDxBOm39ykK1OMMxLaqUDiF5OaVzF80IguIpJlO87S8awwLggaKVmixnjM
ULoCIX6jhQKjJ2j3e0d0qgPQ+rzTx1m5N5e0uq/kRpRDY8HKSfGwy/TQ7Sq3qXBFVby8DGdfvvGf
rCylHVhnU1rpIZ6yqy/xcfGptJB06NDxYCtudYYKDU/yazuV+b5wbz9fWdXVPkmkEW9R4s0uGh+K
B4of6NEqSUCZ7Au8+3Hz/l/ZY27iZAJdR2u+RfyBB6UfpzzHPwhEYXVPBKA7cUFjiPNXebxCFt0b
vwUeK8N0b60GCoJ7hcQhBpqWgxPHh6JwVfC3E5+8TuJn0mic9eTs1bf4cmUvABT2F03m3JioZ+VW
kM4cExuUOLilVmNi3EqdgDxs7HBLEW8CKZXkB+Bx6FxkvPgdfLz5Y5yJnFTtZKCq9fZUM86GR+PF
6WvjD2gonCAkWqBNmiYv+Yyj2/fTapyMdwnAS9yJPcYpPcSfpGw3f1IxVKAP7O6TUNljb01oWMl3
wh232ktvoN+2jSqJlBXPVEXC3FBJmktSSONV/TbwFH844lEF1G9xKGxerXc7olvZYm56QgJp6mgG
hWrJEyAHoeaOXoschDaJVXncs795P6zssWdRFpJkoHmo6BRcFqe/7wyrfALKAeSxmV9cii/NTeIW
dvzM8eN0INcmlTmLZlDOBQHJA3oemj1tGQS6zqWA2gjHnzutmydxNUzqeFcnMRoi3L4VrHXOpNgx
2nJi19gXx/Elvuv35Mh/oW7Xq1YmmYMJbahUjihamzI39mD3TG3dW1w7sdBC0h95cRRvhMzZNJNY
T6YEt++cpT/Fetmr2cxLJG4jEVZjYg6h0KcQoqKLZpSlnQQLZBE0xzRyZwoeVTXckTZCB3GwG5Ls
rg+/BuN3MuYHOez3k9occi12OgLmdBSiw464hdl613fV5v2pEpW2qygKYdkr6zgy4kxCrkzOXRQc
bBHZpDr6K5f7boWNB9pJHIq6RUxFxUYUvHu+Ub2oBgJVvMhj2+utTDGuJ43rqBZpBsJUXMm0oIwp
geONti13uZX9rHs70lAaS1AX4zNjcGaTjQsUU9VRr4LxSoqsSp6sJqi9Mb1cX7M/uLx/Fu3t5+uz
KVWpNlCwa+tmsqPuJB8Uz5biiS/pnejwZZu2T8q7Pcbz1Ajm4qCn6Qcg3MxicGuFJ4q0GTGulo1x
NzpZKE8YTKBQLzzqbX5s9ADKTDO6djO9qZzrU7hpDp2kQMijcKe+gdJXM4ieEEkuaRbHMAa/0cNz
BuXWspNfuxHoteu2NmOA1dAYt5aSYU7DBSpUsTr4mZzs8im1y+g70Hno3PyWyF6Sf7tukrdgjGsz
OgXp4Td6tyX5npimK4v103UT26m+1bD+j7Qra27cZra/iFXcl1dSJCVZluR9eWHN2DPcV3D/9ffA
yY1pmBHyJak8pGpS0wLYaDS6T5/DRLawlCMg2eGE41uSO/ktrSwElT0mjnoPpoDzsAvQkganwvtl
w7wzxjxn0hJfVdZhd0hRSFDVfWPUt7pVz5zP9jfX0V9e/xHaFz5STkPeKCp9fv6WQPaS7yFEi3KN
5cuYooSiMHcolbMyFptcB+Ofr6Y8f2rFNwG7GQ0vl3ePfvnvScTnophsqVcxbUECLEpQf5j1ru5v
1PlNg8h9+nzZ0MqsA9LsT/+QmTxJr408KShHo+z3oCbXHWveiMgDUTWoDxDTLZ36LngSuKR1XMNM
tIpDGWNfNDqKew3n2x3LbaTtcnRmqDxY8zq/ilAOhE4qeCN5FBqcg/cBaFj4TCyGaWUZdHsV8VrW
gCWD2v3ljV33EsidQHXVwL/M2U7UWC7nAHdMF40QMKgH0UmlDDeBpfLu7fXupPZpiznjFkrAYKTE
clQ/SHbm61hi1Cx1G+DwZnt6rX0lt0GKAkqQ2lHRt4idAIodIdJuXiH1b77q509hjr2ulIkS1ki7
iRseIUviaE9z6lDuJdWms6AQScswDsrLgzm7zY4I6R1U0rqWognaQyk+W8pN+C8mLehJ+Wtp7FSQ
GSlRPdFqSQtsSX+QNhkUKsJrTAWdpk1iJ6+8at66l34aZIKALBbzWNGR06S2bIVg8kHqeSkfb+OY
4z9YKZG15ON7NQdyBNHHlYIbAhJMm3xn7dWDSElzLh+Nv0mMPhfGHP3GJLFJFOwkZbst3qM3SlvT
uN0BVIk3/FLh3ySbn/boJiyOOzjmsiLuEOOUU/ljflO83I285GeWOKlPNpJDMQPOsK1di9Oa4X1B
JqeQQkVXwFSDEnA52CR5SHudt5c8E0ycMdOA9FKBD0h7MobX3AOw55Nn0CS6vZ96w5Z31D5uhO93
0+duMtFGG1NLKkpY1E7Do7JFS93NWie8il1UaPZUNnDeg1EO8PRIdKDpvZ9+6keuxMV6uvb5K5hA
M4VqisOBX0E5y4cf8wmEH7c9CFYBzTBVvCM6L7lNEzvtbF3e/IMuCufksNy8pDB6UW8Q4IvSnvzg
pvVMH/V2kOwJYFAnx8gBnqGEGhKwk/FLdSP50FORQLUfbnjFDt5PYR5TpkX6rIuQJrdJ4SYFUFPd
4EYGTwZpvUX1GQEtJiD1sxxYpEOUzSBpWJ3MneZXR/QUPN79/EEiesHH2MmASc2KJqKdRuK2h+h9
+KE9S7HdnMnrdMzuzd+Q9wQqVfGlyU5mG9jf+KxB6PO9uhlOKVc1lXr0pV/DxKucNCkER9C6Lsx4
OvU9ImI2JrPTtwoGpwpL8Wtjjm1Qa4wbTqikn+6babxHNTRcLQXaW19DV5ENuazRF9AH3x+mIlTU
QAkofKGf6nNsrb62FraYgw0x3DSrMK2FhpVxmlyM+FpgXZdCm3KZle9R5Ri/qeQwz/BqCFvYZY5y
K5ZjZKi456Dy50pB5xYJjzSIEy0s5gbAKGivZ7JheF0Wo5qbZxEo67u70OjOfZ14qjK8xJM+22bZ
8PDr9FB8+4I6RoZVCQUmiYXcDWaVKiblx6DwHFr4zNCedyinfOZCApcHYFzdzIU55spJdDkP2xEn
Z3Da2E5e6hsI8ID8GAyAwbN6AJ/Dg/R+2XHW88+FTcZJRzlt1CL+yIw27aH15nP5hJlNSMKlN+W1
BvEFfz6i23OjW3SU6HrmqbusI5AXv4Bx3ayWm0CnzYLiYKFzlu7za3Q+78hoW1eZh5oeBQxVjzRP
a1/7EGPqtZduzGN9xcM/0rVe+tyMMwtQkEkRftEsDAD7UBVlK/TJCd1pV46Se1EpWl4GwHEwFqrX
ECXPKhHHlhIj0pl86Sn2qdYSMn2fN8DNcS+Wko4M49DpMowZeWmr+k4xOQ68GoQ+vySL1xPCvDYM
eq3GXWHXVbtB5aeXJ8+UZvey2663BxemmNy3V62oHaePS6YHRSxFQshnHbiybJueeC063rroxi5y
0Fhry6wM8dxtSDnZ5YiZwaJK7+Vq2OkGFwe/Gu8WS2PinRCUoV5T+Ca9qTNPOHYpjgWQD9dISuhZ
oLo/lUE5n34CLsQFe/HchIlCpKlUQ6RsEbU7e8Jzg1AQ7lt0l8zOAbULlM15ael6kr9YMhOEzEQZ
GnVArj2C5c7yilN0in9RnVGKFJRtCcWujbbrfvKevLylMqFnaoLCTCr0DsPGsKWidSZ99x8dlYkp
mdkpfUqbPAP4jFEOQXOSaqpRHQMKXb1sjbMeFqeHUaQ/6fW0UnDJnKV2HGvcVHI1r/n8Wiw+r64h
Wgd2cQo9KOw26ew8ircy6beGQlxZByeOOrr5PDlJb9gRb1JSXiERxGN+YZ9JZcUkJdLQ4qtBjmtr
Qskm6jOXSIYd67kTN2cztav5Kv01m3eDiGJ9hPdMsQfdgRjdVTo0YdJTG7th+ShMx7o+J91dad0k
+ZMVXovImApAqQYvHTCbVv7MhhclN5w6fkpJsCmEvQDRr/lnCz3NKUTLntiWdSNDGUI6kvjWTE9Z
c8zGrZ7cIjUhXWRL2WG2MPFwMIvEjkY7ln0rdQRpI53BUi8atkCeo+FOElLbKLBlwbWUyI6cbGP5
ZLTPk/UogH3iRyc50biLJzuctiTay4Ho5MALCIKDWcm+DG2ibOb6bcgONcDS9cYaMlvLr0fDgZKt
0Ti5HnhiK9i9ugua97D92SrvFaKHqe7TCTSp1s/R9IVBtgcMQ0eQ994I8wGzPwLgVaiBTe0mCg+K
jIlIO2idIPg1pGddwGzQENlmt1VNX4tPnfnbFImXhIMNzi0H73ZfGRChho2YPJgGAbQRg3Fi6+AS
cki7C+ttDXmeeHZCFBC760y/FUcXWtVlujenTd5eheaBhLcTUPtQvJDRzVLuVLm3jcS0++m5jh5L
60Et97F5TN+zEDdb91ue/UTv7EaAKnFsF/pLkip2Me70SHVjbS+Xkd2WN2S6ydqthPRR82dlL7ZX
+L/qwB6LxxYlNsvDcLsaPUbFVTecCv1VEGRnbo+J5JfhbItSYgviPkQ6T16aGGG5/Tn0TolUrfHj
1hVMN5lyu9ERNJUfabmpZ0ABptoh2n4Y3ocytjPjoU1fBShbQEHutg63PajXgpPUPUhTZ5exYYdQ
VI0kT4juNZCo1smhCr2x/CkUsScPvwf4ZyT+LtOCE0Po9fItCfrM6NmhSWkwjLhucf004NdK7vv5
1HHLcauPsoUN5tE7GrFuTDTtkTIQ426gLwTSFUA2r/9gM2jdNt3l90BOOfy51xU2JISPhXEmfOTC
/xeQsxgpV7ytwXhttzt0MD0d5PZgTvOtXXEENvYfVGBWd3cRu5i8JRoLlCk/ZjN0cHEOx65+TpuX
/3YLMOkK9BOVKSjRdY+CH418LDWe6BzvmqGLXORDGN62qnhCABZUPNyb7aDyepW8bWJykKIfQ4gt
woJVEcdsiQOuGTseecwt6x22xedgEg+5FOdmUHA7i5ptncx9vu9/quf82bqmys2aU9xkDzxSk/U6
+8Iok3WkRZpqooZ0Ug4gr6ChoknLb4ZjvEY/1OfmSDUOAkfbXPaK9ST2sx/LeJ7UtTEEo0U0NYaw
bjfxXMvEUa3Eum+VPrJjIxK3ly2uf8RPi4wfYm6XzFqHRJLUj4GI8DhJthC8XTay7oufRhhftPJB
mBPaIzXH1M01qJbP/mUL6wCTRSebcUZ9ECMQjiFamal204LL3jbGCGOV2cGMejeO5fPYWJtCMw59
ALGMuDuC4fiohqTYRFaHLvtU2FmQXjVd9Iqa/bHo9WuQMDiXf+Z6ZX7xMxlfhiKz+gdZBfg/niHa
tG3RCFD2Eshv0s0/4P1ef6d87jzjxkku5+Ci/DNpn8Ca/zi8hq4FmER9oHg7+VlyM1f9GWPi7pX3
JPubk/uXdbZ13A5xELQCTm7xPIJDlDKSoWIbOxaEoujzOeYWNrkmmVurFaNgHAssGJ1AzY2JXVGY
qGO5rQvGobylYHRcWNzXET2Z327kzw/7MQCxCLdCFUmA4ML/MA/jhVvJBgDXD+4oXSql+OQ1PtbR
mwt7TKSIWrEaKopqnPaU02jcvrWu7NGZKV71cL0qvTDFhAjoJzc9JOQpeBOTG6i/pz4dnODja7gf
j4kTJjGrQU6xiY+tV4BKSnazjXmGrpun7T9kZa65340Tmli1rTjUYzz8EP8obDLeUvJO8HadLSpl
4yFv/geNeZ6rMDEAZBRNV4TYz6FylMxJb5tT8NINtomHSLrX9iVSGu6ELScQfEwFLvyz0QSllSn5
YZqCJyxO9wKpf7UKKIRLeVcJNUgbos6e0ib3OCGPt8PM47rVK80KIyxXv5aBRKA4Y8NJftgYDt3g
EuWVC3hO9C03zicznCgdRWLZ89vg/kE6BpnRMrFJCUIIsisxX87VneFdQSzPCAlLIVZ0dG+GPeVG
CLcJjGwhkkc7VrTET3bxOdqaW3Ts7vhMH+u8QZ/n9EPgZfGJg075c5ASKAWMGyYb7VB40UlO7Bhd
WAr6KG5AMVzs/yXfGHQWDJUyyUA17GuymZd1TFoKp5n6wg6U31Vfcqqwq5nRwgJzv5vdrAi1gtcj
0avKhjTCUTWHU9eAnaYk6Z7js6slX1PGEwTRTVTY0WIxIbmVqhMaft7saV4KRsTxBr3PnbwNXO5L
a/WELKwxAVYzAiFrZ1hLdvo+cqynyGu2+l12pM2g4iFwuSNFq2+7hUXmeynh3Iey9GFx8jGaItuj
N7iym5yQZUaRrQPGXaWgm9VB384rgK3Pxy2sM98yM4akbVtY12zRIbFT7MTGBk22hRce8XNHOWaP
eOed6SiJVTvaXvWGDSirPfNnt522vEmn9cfm4vcwAbmuJ7Uye/weCpegZN0ZBsp1FAHjh9lPD3j7
bnKvPpen0BNvL3sa79Mz+ZlQRPgOGg6ORp6NInWkjPdKW6/CL1bHxF8Tffw5LxAP6RSi7IAj7RR5
FpRnda+846V8q8f00xhb3ESenWAcF+uxZMnJRAh0Ns9a/tNMflzeN+qg39KthR0mzQMJZSsbFHHS
ZF7VYsJZf5fanJOtcz4OS0AIcYVJnhR6SjLihJg2rn9dXsX6XbVYBpPFyQoU2Ywa3yZ+pEJIQerG
4GaBkGx+6DGJM/qDsOGDyNb7iQuzTMDR8zTsFFo+Qu3SSc6W113X0E/QX+Zt9wvgJDpaeFAPY4qx
uMglV//R69mR0UiSQfdBu4lyHjt9dZdCL/PyztIje8k/mBAzF2bdmgSfbtICj1S+JL6B4HqbRqCo
gDr2fzPGxA9I3iWSQIebW/VRV16LhniBtTWSZykJNpdNrQduTVU1SzdM4+PLLu74TmijOaJfzhwC
zVYT5clQUYao68KWc3lTiaggK8b2stF1CLD5aZVelwurcx72koTMA3QG+aPkxVfhawg5zz+oDBo/
cnkheTVbXRhkzoXViDUK09jRBBR7VEJd89HX5kpBrHvJ57qYc6DEuT72Of1wqWmP822GYbDOvLas
a5V3ya8Hxk9TzI1rWCQYBB3FskTMStsIBzfOpSuSqmBarnhN5PUn22L/GPev9UKvJOivfmB/ixPa
1Tc6+vGDXXK6yX9zu3yui/H9aBitpExw0Cg8TnUK8Pumfgj5q4LqAnKsrQfkT2PMbZmRfsxDOuMG
Ij+zejXxPuN4+urbzMQ/EuAkhmgyl2XV5dIEobQ/ljNvKDkKBXcYfuGiuXHFw2H9zQXwlz0W5Nbp
AZmnP7F+bilhnq30YyApkP6F57jd6R4YArZVwbnZ/uZEf9pl7k9tTNosoQjRaAdA722xmW3E/8qm
Y5GKEzzJT8rL5a1dfx59bi0LbpPjcVKDYcZhw/x1c85v513sjk/6udi2vyloyJ22jYc5zE38JOz+
3bMQasSSYUka8PiM7xTD2KQyHWPIdtMjmGLFES8kE3mu6In3+hM5GY+px011Vz32s4/BAuHbdiim
QfjwJ8kbjtWu2aVX1Tm9ia9Lv3ugI7c6nqTypn8kZ1O0i9CRMVPIK3OspkuLn8HEA7OKirSkDW6M
+l0Jcb2BVMGTZkSc22kdI/Bph1Vi7jWBRGRGASeFZiaE2LTYhvrrad5OL6BrpUEhujFDW3vgvyrW
K2IL20wwL0woG1ZWoQDNDSVDcEVHLUhNBMVNxBsJkreRvpM6068qdWPwxK5XL5KFbSa6yyrR20bD
018ZdHvKn6pyP2lvXXmNmM/Z49WLZGGK+ZSxkSqpBA44L9LfrPKBhOYmMZ/5XDT0Tv+WQS3sMIHd
gE65Kan4lMF1e5CdwQd1OR4NVOwv3XA5tngbyJ7OZE5jEBjQuFs+tmj1eepe+RhXRGGscgGuQ8/5
g4CWN/7K208m4osFkSyS4oSSCEOm8WAP2ctdmTSchHT9orQsybRMXYHmApPSGLpZjzp96RWH8YCU
F9y6std5qKOiHM1LsNcTgIU15jDkhqlqhgiUXLL7QKxdNdt8BxoILjPCakcDvDLg/QeLrKixQJPO
EIt0puU9+rysIfRONUfoaCmyezsGIujyNbIWySB+CWiJibl6i2UrNixFzawSbikPD3N6UoYfY8rJ
MtaXJIFVxjIUGeUf5lPJRqXEWgUbSTe0ttrGv4jU3CUmMF6DrDrKNG1DyTgYSX4VjMlVXnfHKE4e
o5BHA7F6TSOz/uuXMJ9xTos/Z91VX3gOjwqq01Qqp0Y1JLs1fvFHOdbOoYIqno6BKlBCs0snslKr
YwepZSsqbiZBscE3ucm1p9h8HwBw+N+/5dIYs7rODGN5SpATE5U4EwQEB3ITkdS7bIX+LWwgW1ph
YnOXzKY59jgKdRDuq67cqkp5d9nEqscsbbBBWYZuthrSlUChWneMq+yEJidY2ssNKYCLyzj529op
UEASZkBxA2zkChOc50gYTQFa617UAAPcK3fNHHt9TP7NF1JxBnCs5A+E/NeHX0PCcZYkrEsHgv4K
jPjRxlCj7r5QLIXzmVbL1wtbbCpct53cxlGqeKXbgSULI0QRqJwzUGZRsW/LL70M7Z/6rnB4r801
p19aZpLhmGhV3xA4fUwmYRdY4UbBHMImKfXYD01csHKQVrz7gP6lrFsujTJvagjSmM0I2NMHdw7k
UTxxsMPDBMhh5Y88/Pb6CjVkvlCBkL9JtPS5ngyZCQpLq2iHh6CTckeepvk06FkP3U6Mt5zNIW45
ZXR6dbJL1ERTNEQDxPLfugIj8CGCGCDjp3QHlOR3oNcd/wpa20oNbFyGqRuS8u3RZmK2QZhIouD0
jZvxnviUn3M6VDcxt8+7uiRVVhVRxRtR/1a5yg1NCEWYkow3ZR7dGkA7uQJplfGc6q6CcVDMTXHC
5EoAg0CTaVgiOAGh5MEEsHEYoGATCigStsGbOJSnuexfLwcwml4xX+qLCSZ+qUUhxOFswURdAv6Y
F5WdgbPDzkngx118I+T9S5TxQKprjYAvZpkwZvR1rfYRdnOCcEMwpY9lgw2UtE03P4oEghftayb6
k3jQcAhFzHV0gu5o+rUWnCWjRTAfnELQAG19N5vifexbO+zHTd7tdRX/qVp3Uja+NAEPpbO6WyC8
o05g6N/ygynPA2nQMsUTCfQmoAMitZswzV5n4E4zObxFU2lz+fusPZ41xYKeOWZcLA06DV8D8WxG
VVRNEuTFHXGy48jRXjBhvEODHIMCtghYrztTRdFtfa5+BNBC4xX215wQN4Ci6Kqqm99uHF0RczWi
XYSpEa3KFsZWaWxSB5V/eaVrdkxTQ8Zjiiq4/Rhn74yhGgVwZHpKELhhle3k4e2yhbXLWkPmKKPA
o8lUt+rrXnZhTupsUBB5ya08X1cBqPx0p/T1TUjqTe/m7/8A2kBzRvaEQSJex4CShYWxhdu+6MOA
hDAaSRvTB1rfBa9PsDUeaKqMWtm25vnMGoRNs0BmYyhgE5UAWfy6znroIotgQMYDUNmod6N80HMf
FA5QHdI38nA3gU8weepB0sif6FvLXL8YZx50YE+si2iC8bneqDd/POYER7DAWP4n4deAwR1OWrT2
yPpilTkm1kjKZjCo1eGKKtAC5H3oiDu8UYKvzOeKFq/kYZqFNMyUQLGpS+zjJynaRsqaGv1JVD/F
bKtFfgpBhI/G5T4N7LSyhwYYVV41azVyWjoOiCHj7YXT8vXbDmKgd6BosTw1KtEjhnBo5gRpDXtZ
JYxXKpTB3QyESoA7t5JfyXPiDFVp3AWTXlCYR1VtJD0an01JBmveFAqOJvTVtujldpv2bb8T87HK
bbiW5Q1WLG4mNQbKyGiKM4iFID+RJ9axyhTwloLulCMosu48BiZYNNDSSHDgr6sD22QdBEDI4kIf
XJobBe+SPzs6SIUnu7N5lGL0dvt2NhfmaExatDeEsJDNeYA5Q34f4rtexSDmuDVizqTi2tCtrsmG
aSFpx33OxgDJ6IsikRHERy/V7e6H6nRO99t6BxfTvWJDCRX15mijn7HxabShUgidl+ZOfU9xAFxY
14rv6ppmog2oG/r3V24pa5OQJzoi7V11qGfXetOgFWFHhS2eheupOhVuj6l9m1fzXkmhvthldntU
wrIAj7PihZiIaJP0qgQwz+jiqyS+nsb3EGT1UsKL+SvXyhejzLUiqvocB6GqeGCJTqUb05fd+Urc
zYErYTQtAwEgZig21j3nqlnxrC9mmbwqjrpMMiLEo7TuE68VRtXD4NboxIOkYZYJYzHTnKtbEXRZ
3pzXsa0NmeyCJSyhunrV3gQl9BGMH8VrWInWC6DcE1dubOVm+vIbmWuCDCEJAhnpJcW6qL+panXk
Ra0t+cFbczNtY/F/z2e/GGSuhrEE6xRR4QCzFdu1LtudcXN533lfm4mOltwY1Vjia4/WjMkRxU+G
3WULdFOYkKFrYHXU8AQQUSNicohC6uJZDSLdq6vJxnzooVQxDEwiOwD7TFVyQRwrT5wv9pjXYp9J
TWlksQ7IzOQIGDWEovzuj8ciT8t8dfMWS2OCr6iNJMhnU/G06FaBvMiYj87lzVurTmI1qF2gbKiK
Bnt7VeZcjGGF1dSCtDe6yM0DDEdpDxjEs1Mw2Kh15bRSgTjA3cjVE/lp2mBYwC0178Vy+rhaqt2w
TyB+izyh9BM4/BEShbTOIOzCO96NvQYyWq7ZYDxGzmuSqFVj4U5LzpPTJ7bsN4fsjKcWeR2fqivh
ussdSQCvCGYLfF7UXUuNvthnPEjusjxvWux5r7rNrvByX61sy6HjuGpvN1y5nbV6zheDjB9VVTsG
uplYYFaAGvaM0mWM200QHag7UPC3vO1UwN7p+FDICzGrd9viK1MfX9zoUt3qXQWtRpBDoawiipjl
msrirLUV4QSzlbfgl1UyF0so6iQnUm0BQxcZTlGKgl0JA/EKLTWupL6cj23d6ehFjTHvFK26Mt6f
H/RiGt5kXxdZiQbSPshnoENjPOe3lhe/ojx3HG+i47SJX9Rt9Us/SpzAt7rehVFmZ+NUx9O3GS0v
J9OjQgyP5KWfgdfCETJgB8OoOGoVEXlrXYt/OvJsFdWkD5nCr2udVblOGlHSPLnS9mQoH9MijBwj
AMkWRBN2o9JWdmWSq6Zvt+KQbEut4iSlay61/AXMrdXoVp73qE14sXAWIsUhvbBRQy4r89rFgiep
jJFYFatlC0xFaQZ5ViQCXhTNwSrt9Co55b9MxZ4qW7uRnP4YvkVu9kviM+uurnBhmklWNKvV+7ZQ
Ay8xtlJ6H8B1he3lyL92tyxXx+QaQi6WWjNjE6dK38xyiQGNiOMqaw66NMF8p8AqkqCpYWK0cnQM
w+gsF91tIzTpRgx7t0kBc5cjnVPq5O0dk3FknWoKYVPiRsv6X0olPtQqEOe6mD9d3sDVMA6kFSAM
Fn1wsolHnCWinGsAtTVAUWCQyR+hKVNvCKgEQ086X7a2uioUHC0JTxbYY1alhboiDGISeKoxjZu2
T17MpHzug5FX4lz1+k9D7K0cGMhC+1bUvAZkmQMYagIh3TTAQ+TD3ghu/8Wq0D+0LBMFcZGNm5Jm
VKmkY6q36RpgYGsVo+NR3tuCPNbuZVOr/m7KWBleyhqKHl/D1ijMSm5lteD1hmGL6e0gPVw2sAYg
0vWFBeZan/TBHFFbEryWuPkR406nRIBYcOiXh0K3pR/jdYxufc5pkfLWxVw9RjWj6F7BqjFB4dx8
G8b3y+tau9t0SsiEvjgomT+AJosLXGsEQaxMbFzQa26Zvg/B6Jdl7lSQF7tsadX1qG9rqOQaEvso
72SzyPoigDfUskvo+EKMA1VDBLc/G+PzZWOry1oYY74WiCTJKNdwPaWu7aj7NZOfYp06UfLzsp2V
g0ubIcivgWGjlc6vfieEQdilyih4Y3FSaTmhvteVH5dtrPgAEKiQwQaPKGoILGX2NETiZAqwIcel
H9bFldGVt5dNrGwXTJiyouoyevEstZMG2co0FKmJdHZFublq0nbbE9HWx9m7bGp1xxDnMGIio2fF
OlzbqwWkkWEqa0Q36s6pNXtVx9PpWF2QBc1EVaXBh52TKYCBi6LMgFtLtZuGtS1klh0qVI9T4YSe
tfIvem5QqQGhHCIQ69gp3rMiFBwNvOubnVnb3fW41Y4t5ccG6Xjr5+fMDW5H3gtrZSNNkdYlNRWZ
6bfq+lTJ0dBMtC2N3IwU+2ZEmQtEZ5c/18qp/WKFOUipEA752GFxU3WVm3dKUO1M5dESEflGLp3m
yldDM0LXqAsaaH3QH7MIRnVTD0LU9AZEf2RIK5SvI1B7xS3gktWHbqnm5F6uv47ozXAOwOpmaiJa
TOgYYLqK/vnCsiUUQ1vHsJwF8yZF7OuzqzLl9b9XTrKJw4XSpGhIaDMx0RztYpOkIsjbUt3LMUVh
6Ny0ln4Ppl7yxQT9CYuFGODf6EurBa4kfwW9+SasD1L5WKsQaJ5AadL6hXacZ4CvdNMNMsm+7C3r
C0TdFR07TTHYpLrJp6RWkgigIdU6iWLk1Hi4XDax9qUU9dME9aHFAsemxSWWWjhtJqnsugOUcxJ/
JVHCSTQ/ju23nUTdFpV3C8thNeJiZRBjS+3w8ALURH3o/PiGOMEORCThfbs3W9TJA5s2Oyqg6ICV
eCV7hZMWriWhprL4DUyOXcr9oARTEvpt2hmHKUyE90IR++vczLqDmHXmvsB8giuiK3+WY1X2JTNr
bvUpFzcxUUX/8tavIT+//BwmTQWaoSNNH4V+k6jz70gG6lRU08nNTCXcKnUKShhSWtshIuF1Yhig
4a6V/kYLCyvkONrK42PxS3Bwv3pBJack6WRB8Jo4JU9VkmYbqyigvKbG/dYsW/FBtZTCjgORxzO+
6n9/fRKNfReEONtg1y9CH7PM5AZczdJmkgPlDGJ/nlwXzxQ96wtXL9sq0cMKHhjGwjFIQnuoh10a
FpwQv8aD+2UzmbDUWoJiWUicPRND7ffCc4XZAoit+cTrnvt9daWe6VAt1bDIN+IVsGrCfciVQVvr
FuNXWNg/C4n2twe5khX6NJd56AdNLlxHoVA+m7Vk7aRRA1VQG8q3RVwloKAdZauxEw0VxW6YIWJs
dANEt0p9T4Rg5pWd1gABX34WE2/iwiDEKLE5rWWLv6VN7fRb66EtN2CDLLbgg4TOECWCm65ApjW+
QPKbN4yxVsX98hOYazGpBFkrU/wEijGVwQkZA3bzjwA+9Et/j3mf34CJN0or9mYHzqOPNqsOmr2o
3Jmb1qXM0mCugLZgyXG+dR//tMiEFLEM9Lpu6doC1dGl2i7rCoPNHA77v4lcf5lh371EaQvk6TrU
aPPhENfBK8mqrdmhKAtuuEhqvcoQfxQtkPTjnGwjK95xQufqzajDuXXMORsyi/fMuqpSBLzCPlie
U+EoEhs8N7vKLWpHtnYteH3swvkXYBIT74a/rNJftYggiS6OoyZMoT9Y6nvZJl44c0G8q19Q1yHU
aIET9luhZAQjaJ1Dat4T9K2+n3c1SPIt1ddSkCQSkIG4ha9Udnj3L0YtsLZPu0x0BKFEaPYlwISG
MJ/aMTyMYuyJEy8IrweAhR02OvYCxD9QFfaqZzq53T1Y9OOF4JIDeQXllAkaqENGN9KP+i4GE2sz
cO463gYzH9ECa1ze4/nmiWBHK6pzab0a0du/8s/P3aQ/YuEpWleMMgmRVmUHfd8rkAQIMJ46O+OP
9jU9a+DX5PXFV6/wxb4ygbULG9K1LYgGylLHYykq/KrInDiMvADqEvIAzhxC/venNNCLEOFBwVfG
IWQiqUFEpZ2h6+CHxKwPAihzIlucBIMDQKBB61sYRVkAXgG4LvSFv25mm2dJGgZB6Ks5pvwxUxFh
1AwtUrsAoivROnsuNTedby9/Q7phF6x+XCOLT5jFQxUJYQweOTJux0S4ivvqKrUyNyvUp8umVqPZ
5wI/wu3C1FhMiTK1YeRXXfAYNOO2HHlU8DwTzPGWMEqlxwb20AgeCDmRkZdCrlX0TGWxCOZgF1Nl
pnoDCzF0V9/mDR2Ti+6KnyCfjO9nV9/mJzO3Fc5NsHqaF1aZ05ybbVf3fRyBRL+Hmh+QPT9MuRj8
sU4EXr6+ep0vbDGHWknEWQLCBylVtukeqRRkZtq5Bp0PEGhezQB7b3h1c97ymFOtFMoQRDWcsIiz
w4Rmb9Inh7Hn9Ih4zsGcYxHnrq5kLAxAXhBb7MuZ10bmrYPJhGJS5HOJ6p4/GQAp9boty4fA4tVw
VmPg4gMxgaJuilhNtQSzkv3oqf1JNX9bDagQhcOc+VPK2TW6K98ChAWlDgDFUXxjixylNNbxkML1
ckPwy/a9Np+6QXW7THP6iVeBW/1EC2OMI8xjMaSRFEW+LtzF+ctYcnXGecthnKCfdNSURywH1JX5
owZdoKPogmXO047gjm0mR4WbN3Z2YxpcDqLVnByVKhR/0SGCmgETPKS+H8S2g39EcSe6XYi0PEDy
aLQ3GhFdKTIOeVi9hqO8GSqVk82uBXrVlPFMElFClT5eUovoC9VzpRFKRN8ZVL8tmXaC9Jxad1rK
Y2RfOwQoteDKRJlRN1kwdNYGKuk1GApaHRyJz5NMvHGs/o+0L+uRG0e6/UUCRO16lZSprMraq2yX
60Xw0qaoXZRELb/+HvkDujOZQvLaM9PoAcaNjiQZCgYjTpyjyG+2loPuEMo2nkU8NCPOb0tWGAMf
CjwBJjAoV24fGN7jBIkRVv8Ft5F3YkmefBF619V5gyrfmPbPY5U8jIZ9yGiNtgo6wNevyM33rE1W
tQsAEW1LnkjGwEfad2stbJVL0OkzsAl6lNyIUOwy496ewnSnClqbV5pNMExnuxgpwzDR+VYKNHrK
HIqQsWg6ZODwygXFkL23dE3kVBTkPz19qCd2U6UE0loasFTOogEi6ZCYm+ZjZppdYJtFGSk2YyvQ
2Sh9Ym4RP+5i3M0wm8KeTczFrJMjoD+KehK22RM4zW94EYiH9NYLs7ssNB68/FkFydks5Z1al+5c
0gPBO5WQPTFicCfgM72BmFcV2Hpgf0mjHNO24LnNAxGzr/PN8gmkyCvD+vUt2IqHp79BuoutVBjW
XCwUACjjVWuc2Nb03XUTmx/SySZLITfndJ0+cpHdssw+gOXI2lsGSswVSUHvZ8+lwp5qSVIAdhid
a2vQkUBhiPmnU1PrdWqsYX99VZtFUHTg0TmEjLaDoHvu1IlFslmzcZPwiN/1NyDQjIwn6Lnupnv1
AP9mYD+1Jm3ixERfN2tw9fTBDp2WYNw0YUECZdyWZAcLClFN3d1P7XRfj64ihd/aUcfQAUlB0ACd
p/T9zlCcE7mDpY4lYCnz54Yt0fXdVFlY//zk7rAaxvHywvK4N9yRyX/ijXO4bmKN13KacboI6bwa
Co75LoUbZoPGIpPox35oXhoPDPGW+JnNGYaJly9QoAuv291Cs+NZ50LRGP1YAtTj+doKLxl5AXaC
GMQvczh+XmV4/ZflQQcpP9S5jYNVBkp+0LXSfLZaXCgY2QTSHDTa6DZKH0HugelB6DaNbTAxQKLi
lcW/pcCfVe/li5NbDWFaeK2zGEjhJN/wKsMWeFimIHT/WWW3ZH6+vn0X0WP99/sW5nUwZWH5clZh
A2PWlSN8bxLJ/DD7jnGEPPYcphTTXyJduMJNVjeQN85EHrpmo6Z+gTwYpsIqlsQBvxHrbohbxrmb
x/W8xNeXpTKz3kwnDu94wmYL6lNxyh8FSWNrSEPPVumUqKxIrteloqSYVEuxGOqHWtkMgZswcNYv
qpmNi5sUx7QKMKHfjPTz4oonjDV8MmHJMm5J/56B4tdzYwBg7rrC2um+IvpuLWzNypCcmRuDN4R2
hW1V8Lre/odPv6z+VltUINKtJdnwOEQ8a23Zr7/h5IiGqmSpCWXwuK2ddId/wIPM9FQE1EmXEPDO
6jAsi/FcaZ2uuJR/ow1kJwS83DcAowE+WkYjaEYD3fkFu9mvvPsRCfI55q+9F+TawXjKb6y9Dl2E
I7UOA8SF36675mXAwlkCsGSgjIly1MWcSl+5qZ9mJYKxCX2FsIDiAjRuElxvZrJzx6h6KSMtsn8q
zG6dKRJEBzk9JskvxnjL0u46rq+L3g+/TKiVN8aOk7A5TOGEem1n7AxMdUYqApCtAOaCUgKz9GuL
XcbKmOk0j62pIT1x5i+1uXxUrUqzanNHT21IVaPG43OnrTsqoJ3j0bCcglXQA9xDy7e5DtKDdUBH
SVVo2V6ZRQjBvONlvY/RIs91Ax+JM9C9Vi+fQT2uYsza+khcDFJa2D4TE5XSPaN3LR1TgkMbF7w1
myUayQyaDJZgkNdxy/1YNqEjlq/XfWV7Zf9ZlaJn2UEqpZ9h1fXhiqMRTs2fKoviG3ANeINvE1yh
8rUjGHoUzIKFJqnepsm6oUn2dn0Rl92f1YZJfjcoAHST37FzX0/ccMc01m/ZoXjkh53YmTv9GKke
YJvbhRlQnBAQOaYMO+rKcmRTtW5XBwhLmoRNIaLri9m6pj0dDVLD88CxJQdLL7M0s3AMvMnpfW97
9xr5Wg0/Ric5/IUdwM2AbFuhWnJkzIGxLZBypDFd6vGR5oMTW6iKHXg1jFFRuFxx0WweEvooFlB0
PjIROc2fp7RsZg97t8poF9HyxXqyn9FbPWT/qFCVv0ni5bB/amvd5JMbZ4J2NWUpwoQVsxf71X1M
f3YhOVQ+GEG1f1Cwt/b8No+0J7Rz+Tco7YR4ECrAHVu+gnt1/RkO+mZyrm/6LVgRa/wGgO92WYrx
ZKW07FZuiiwBWR18ESgxCZ1Y9s3U+5CIjJnjQV4UnA0QQKcPpSHCMhnDcvzpgEShtVWsKZtLQ60B
aEKAnZClnG8vKCKGzMqRc/XFncV+6IWqJWZuWkAKSoCINHxTjhp107pt4uIrsKm+3OVLz6OG+tOr
swwtdBoH/Qkjw104kU6DXOPoJ3pkVnN925DK3AFKYd1AzXIKwdU+3RBu0R9t0Yx3ZWU1sddN5RC0
gs/7Lq9QJkGP0YlpUfCvJifVXVdaU6BnAnAAe7B/YdpnRgXDIuavwTZzHiYtwTQnJTwsSn3ao+DK
9mMxuIr60sYlvqJOCf7rIOLIcaBcmsotas7iyoKzuk00aJ+gJPTn0QaT7bjVMB+s2yjfnJ/kkjCQ
DLOWxahSZ0FdZbFNRgSC3gKP0PL5esjZuuIAFneQA7oYlZVB3M7IHZxRlca+1r+yVEsDsKHGlt/s
akvc6lN+2zJb0aq7rC7gbjg1KmUMk05zNkwwmg9THoPOoP9JK5JEmt3oT6DT1+NybFEl7FgW+pXO
owRQ2X3jjPbjwlL7y59vgY/nkI8RG0B95ZvKdNuKJxxfrAN9qxqQHw6qIcu5yzsamuSgze/X7W19
R76OEOHggHEJS19qpqd2MTotqh0aI3u0y2iEQfZeEds3fBWkKv9ZkbIIv/I8qP/i/vUaFlDApA3+
LIiqjqyyIr3BaGEuY8JghXszZI27YE6+9YXCRxVGfqMFTm6OsVqo3bUDbo4aqYQzPQ1cD3KRKL7u
9bfKF5QPUnzUUXx0F+REQitrRwD/hcuBCvOBOtVPkk/utFvSxf7GfaLtQYrzvYEg1DcO5qSXv/AK
BFYXVwYKUXJFvrPrYjH8HFm03YsABKYHEMGpsKKXxWp8eT5wvmiiEMxgyRdgW1DfTluBCz+eMRzK
IHnCbum9QLJev5WrlsuN6gmyFWF8kJH8xqkgh5bcvU55rc86gmbazu+Yhw2Lor9L2v6O6+whqUrw
rZD67fpmbniMp4MtCTcAMSF8vf75iccMHncsag9guNLwDffPBXusi0IRp1VGpISmS0TX2V7NYtwZ
R7v54pAsnFtfESxVVqTtE4UFVeakYbFRjE1QVpCkz+zk2M+L4lGwYQi89UiK1r+tlIfne5Z1cwkK
ZxjKTFJFmOa3oZYIAcaqnlUt2HVnpC/NB80UIRCgWGdTpKiR0ox2YzZi59L53fFGuN3QfBst48FK
LNWlvRFucQBAoMDnff/C//KhMyDg0THcM5Aby60k8DtHZWTDyc/ubMkXGC6Xls89QIK9HefcjUaW
j4E/OGNQ+sm9WVi//KZXePl69PI2niYKkmv0eLk1pWOj+NkbmK7OEx7yxXmkkMXaeYIAoqt6MGwd
3KlF6VJpW9L0bMBeVsY/Y7IyJSGfG1706nD9+1XZkRykK+YEN/LE4tnWn/pUBGZnhG6BgJUqvH7b
EhgAUQlCwi5XeKd0pn0PUDU0UTUWNhUggaheftVS4F3Rlbj5m3X9Z2311ZO45CfCRzsKbuLVSbRw
L1z7goWjB2muGuzYcns4vePhAzNcW1Z5SQrTr8daYAtBYhp0hXnonUoRm7ZtYK4MxTxMkMhTONmC
xkaeYvM08ydFbkEw9HN9wy5bQzaocFAG9cFGhsaZzPMkxnTJlwahIkMhZm9CezUSel4HaG/ciNQg
0MLt7oD93I21/gmdo+i6/U33ADfdOoYIWlu5uVvURsEyaE3G4KOPfNbmUOeBsK2XmG4ANaRZsdyN
FARG/jMn+YcAMslPKTbUqtbe6DT+mISLns6AERwMWFbVE6qqP0yDq4CdWyeJAgpedivxEkoP547p
Tb6ZGSYM95RVUW4WEBiuv17fS5UN49xGBtagqUxzzO3R+VVfhvcuUWWKlsqG1LBp6iTtMJ3BMC3h
VuHkZMeJOJiY4MVzWuSvzbIM+6Kd6pt6cHa1sLIgSc0q6lvr2PMEQyUtCNKWDp2ECbStpkVDPcuO
rtt+Y4VrBg7RQFDHeRNpVeU+61U5Rt7Yl3flKNJoEAvd9RixCogYSNx7oovGtKUh8clr2hlpSPtc
QK14ei6d9PtgjwAHpOgnGAzcPXx6KrLiYRLTY2V5jzoFRuB/OwDJuwpdYzpKIyye+uyJVvw4J1QR
TreSCIzFoRmI1yuQMtKV1Hlaas2k1vZVxW77qbwXjlEGlIof15eisiNdRJ6h+XpSgsKU+MmTmEmQ
YMB1JrpiIEllRrqHFky9D4QX2h4hNlrSdj8N/3jc+nx9MZtO+9+mybpChKcU5SHMAxsYtajnIx8V
X95WonByKjKTW50ULNWnLIu58LUA8MTvy2Q+eCvYRxP5N5cDqvK/LUn61hfRO05rg+nB0DBCI16X
VsX6unk0DjqZwB3a6wDjeTShaUcaZyiyePCawHD0XQ5Inb28/8U6wGnugGGQgNtQiotdyjvThYxi
PDtHXrYB+OkVH+XmOk4sSDtVIiEFQxYi71B5t2aJh63hPFmGysymC5yYkQJjRefGpwXBB1M9ji47
zv0HT74Qfz7W46/re7bVEPKRd/y7aVKcKRPNz/sMm6bfrpJck7Gju3/s+/RlJblnr1CSV8koqzZR
coZMryyWFgMeScQ/9AP0zyse1Bikub6yrWzAQfYGOBVaJxdPCafTjNKacVYdAc3kQt9To3iYO/02
t6giJmyu6MSUFOBwLRTpkMG9G692giW7pxp7ccZEAUDYDD0nZqQAZzgaWkAV0ivSzH1Ic3An9x61
FT6u2DdPmhzMMSvoMm3Grawt3k1e4xJt0V4GK5b/YGXgwv2fjkmuaWYTp0VjsHUQHXwoiTk/23l+
55H0k08HVZ697pD8CANRwIocwpv5ggd6RvezhIh3ht6Qru/Kukv31GDZLu8whx+kJR1ugXoEedo8
DuQZ+HOieCtdclEhRT79BevunzwqkokmZLCmLDY+nCZc9ktURexjhL4ZpEIg9brsjKB8db8tDpiw
/gIhc2ZcuvDngpOMZiSLcS3+KFrz01xTBfR261MAEyj+Am7psmNvmui3VvgY4jEj9W7GMyRItBpU
Kl6q1JVf4/nFaXqgnUJ5H50+ucdRFMvY1U6Sxf0wCS3sktR96fig3bc5qQ8DegI8BCUWkLIO+OO/
smwpojYrMbSXJ+AnaTpQnS8a/zBqhInQm53kU5vUC0ZmuXXTdmm5r0fcw3ar292hb7U+tJmYnkqR
W7djW3ftDcBu2u08zmiLaVP+Uo3kbhin5KMGNH5vWy3/qPCvOYDT0NlRt84Qe/rhAw1qI5qIz6Pa
b0geef3ihhSraQM9qf/8MiHonxFMmXkQa4OSxLnHQXZOVD3jeaxVdWCV37v0nuB8Zusbtbgik7ic
lLVhDESEeIOto1LyCx2RvG+WjOXx/4lwLZARtSBCQI41D5s9Ofq7/A5EouX7yimK/wvcOm1QNpFq
ru8yiOF3IAmw4R4AnskDRu40zk1WY9FkyXY9w2s3JcFMvoD7bn89fl0G5TNLv9/EJx+0PWiQLxUd
lKh59eJ7OL6xHRQkNxsPawDOQI2KvjlazYZcb54QlCH+YecAGQ1oDCTHrqjbYMrKm5EOH1mdouHm
8chbkpcxJ54iRG9906A+cX0UJ1bSAimv8ng5Lrmf5vFUkHuja3cGAeG35Sh28vLMUMo3AX9ZeXYv
+QRETY3OEfCdIklvHNBl6u7ObH7p5V+kiSAtIICJgUD8Yo5aZO4sSO1kMZ0LGhT9z6FUsets7tiJ
iXWpJ06RawVqe76XIYFLwglPktRGMAQp13Xf20JnYcv+W4r8bXdOaiaejWgL1ud19LqFdom245hH
5oH33f6W7ap72oUeaozhddtrTnMefNFSNSyDAE0PYI/cgGmIprslhOZjt+hiiIjHoM76nnTkXi/b
AzP9vd6Uistz61M7NSntaprRARjMMo/1BVJQM/y8BkmcIoRdHt35uqQtJf6QmIOGdXVtHZrJm+db
4YgAcn33LjlxECjxDnXQ3kGT56Lihx2tvczy13ZxAIUwDzz6wJklEakOFqTg6FPaBehu5tF80H4q
bK/Ph8uj+8/2us8n3knbmeS0cHFvAtNnIenvV1hHGxn7tAz6cDxSonCWy7zrfLXrpp9YZD2UGevV
WVYVzf/T34AKpHJidvPskHcgu0O+dlHi9PWV572meeyXX7XkU15+zctP1zdv0wcxQgAeOhudFzkS
67Tu6rau89iw0oeiaJ/NpVGY2FyFjbIMwi349WRhqX7U+sGfmjzOf1e1Hlta7hNTdVVvW7FBFw8C
KCC+JD8HL0zT0BRWjOWDD1Y8LW9tpQLTq4ysQeTk3L0qa1OnXJdS/iq1zw77aNpv1w9k/Z0Xzowu
8O9ojtee9FaGMNw8WyYuJySB72AeASGSZo9RVs4HOx8fq9Zjim9305mRV6CG7pjkcniZT/h9WQss
ROLv8J6IMdD5TczGjTbar1oyPnkZzwKb+y/XV3o5pbMmVwTzbPDwNeldd/tkNxmz0C1muCBXxsUq
CdouGKeg/oRsC0CMyI3RBimg4uZH4C/qbt2b5lktUbSBBzn/FVIUzhh0D8SaDYxQsTy2kwFprpHT
AKCmD1eg6J5aCMyTC9Hysd2Vw2gEqa+9abqIr+/HJZGxtB+SC4NANBkdd81LfhSQrL6fwOH7tcB8
46odOkcVUEdNvN6FfVh8FP8sCnzaulDZ81DTQjMBHXP8j2R+sdFwsGY4t14t94YxhxB1jIT1sQgV
/nvLx6GyjAsD/C+AiUiW+qFNCZ+QY7bdjxRz/0MJ7ngEUwJdicVSJJubxkDWB/SkafgoC597mVkQ
g421h12FBgnmikI+lEFngHujbwOfqZ4nWwEV/JdrWrmuTm4v28PUIJymRTy4zsEVS9hnKmL5rYM6
MSFzm+il7edJryHUdUM4OmaoW+Dt0Ys3r3QU0UhlSkqVMwhpMSZYEadG1v8orZI+Nk5pQFNldKK0
oUZ0/RvYysJOl2acH9bCh96HthVkpvqiCbifBialYdYdKz+bQmukx8GvFZf5JeEHWER10Pgh6IK7
9AKnro1WluRVX8Q6Ze03X8urUKDeepezTjzUejrd4VFkRXMxZmEy2OQ+n4wkRjOreMOzxXwfQdOU
ob2CBmRWje5b49daJODkQZ5Py0Gv6/QRrbRE0QDdOBv8bBv/gfKYexG3WbHMo91VRWxbGOgs2G4W
R2saA8/jih3agOpih9CmBjDQQaYgo9SGoWy6ZsaIeuJa470vmnnPkpwHFhYdDNaSR6VReWvnyd9R
T6tCRxv816VJVUO2G18XfgjGNiBKBty9DF8rFlaBvrTAmhkYDlj33LbD83UXVJmQ7ngQijUYXC3h
8q13706oLiTG7rqJjTQCXQO8CcG7DeJDuT1uVtWkeQwnxybyi1vJjSfQJzREHv+FHQyQ6WtTFaKG
ci4xl1mnj9itLCsxC2HyGAwhr2OlaodshNgVcP+vnXVLTy7y0Z0zw2eIEuBo+AQy8S+Za/zS7OEh
8fQC7X/Q51xf2O9SmHRXnVmUgjqdjdwbhgQh8N6BBF7/OA4Ru7egMdW+0femDv+81IgRLLwNgVDC
EP7FCD7Ts8VP/BFfwOwGFWaDyuJNsaaN73m9ft0VgY+peNm3SQtmGW3Oy7h5NzjalgHgcc8iGL86
QzBGUC8Mx4N3ZH8xw0Bgcm2aADWOKCiV4XNeehjUAXg795Z7NM9urUU58r/h8RjUXMVJVoTBRY2i
nGwBIlvAGxf3MFIW4n5MTIXU3lYmd2Zk3eATN0xopueZnhSoHpD9b+K2LxiZ2K0KNAD2K6LvRqMJ
23ayJCmJmdy87VEeK2Pvg75YIWZPX/uDeT9BLG6KreN8UM2abPoH6t2AopjYRbkW2QyTs5jT6oJ9
+W5V7eNYAjHtJPRo9ODou+6NW8YAYARmzYRX2HJunvLe4cBasXicdtT33yu9jxLhRsx0/uZjhvDd
CkYG3hj0E9JOVqITE9QJ1qqPiFYJFhe8mxELAZSIxD/sUbWRGxH+zJ4U4V0wKlLPKJDxz9oHK5tf
gJX9+fQWQS0OagOA02K6XA694zKXvLJQIfAxFDTP3V3Nq192W3w2au3OYE0VYFjjz8M9bGIYCSUs
wJbk1BPQu3bWNOwjaae478krMctH6luH666xtX0+bpN1PJ8gVkm3ypQNIhvY+k6Y20cEjvfUshUr
2SongR8EVThQbSPhkGOhmRCrStankBV7t0UWiFeQEd7aDzNYAKwv/YezhwS2UvxtdTTpVoFV6IcB
igdKW/lenkY6I9fKUPseBxYWFXS6vHkJlhwodoPURdg1PVUsdWM3kVaBiB3wJzy+5dSqZN5SZL6P
yj5G/Ixk3ye5Knvb+JZPTdhSB9SmvulCRjmPs7t5nTkd2jD/pu+62PravtfFvn1LD84x+/hjBoyV
mcQG7RC+bChryoeIt+zCa4qllVwcaZ5Ens8VNYSNewXhEKopAM5jOEgeiuFwQ9fVkAdUnR0BQhFm
Pjky5v9xNAQOEFhA1ClwThfo/IyZpWGVFovFZEeMCGiGWMEIPaXSIvvrX9flihAx0MtFu8kEE7GM
WGedlrqta+A1XJlhBtp0j+oHkE8onOLS7WDGNPAmRrPxstcIUPfUtpmOznFmlSHjhvnoa9R7/4vF
nFhZf8XJjTxhkMhBoAJORmQVsGf0LWMuhqWa9tP/Zmjd1RNDueEuVqdjOcPyqM/AEYxm0KqkEzaP
5mQ163d2YoT3nolHEI5GzF8aMt/kXRNUlVCE18sghAEQFGRX9TOMF8vhtey7ZuknHfUKsz062meX
mxhoG0JXeyhG1Xtqo+Z0bk06oWEcOCMVQTf1UBR7/zF/qRfcwAxam+Pe98LigWNAsv9l7ct9FdZf
rh/bZWSCddR/QGyFoUiIA5zv6FJ1ySDKGVeJ91qI97x1DoOuRZ3vKtx94+jODBnnhuw840nbmVhm
bZQPE+vpo0mg7E5pMStC0ub5naxJuh4Nmow61wxQW2jiMGj+zhaYY0AdEYw2IWSTd9e3cONDPluZ
dIC9VoyaMGFuANVkCiEHU0Eit5FW45BW6gDoAqBXK4dxFFyc3rKXNm5/iYgdMJQWJof0mx6VEd2n
iutw0yMQz/GY1J2NNhzmS3vT5EXcT116kxVtf0x1WmFSzUh2ZpGpdGQ2HePEnvRNu1pfdpkNnY0c
Ne6KfM/tNMxtxctEtajVZU4Ch0fmBZED73A6LPoDxqxNMGuPlRVZSVV8aYWYFU6hWpWc4Q5UL6hT
1zEG7V9G0e9dq75vJ64Ax6jWJb0ci3bMG94jeHBN0De3XrgdpiAMvvf0ady3E7X+GBILVwS4zyOo
eF12qyzKuaE1Zhvb+itmYUO/OPqtCh6wuar/jMikcZ7NMaNmDuiDOM7N4tk/ijEBxlq7G4Y8uv7x
bsaKE1NS/Osqgy4IQ3U8IYXpbXNnV0W2nyCTWzZJKOyUKi6XTcc4MSjFwUFHxdC0MxgUfqSZKCl0
zwVRVNw34B3rMflrzxLMuxf1fV0Yw9gysPsI9O/xgqxMzNrZYLBgbfE25VCQ6yn9Xi2iPuZF7cXT
KJRQgq24iIqlAxkd/AX+y/Nvrha+PXgmvrkKI4ABZomtIzh23BC8HXWYjFMdFIMxhf3cF2E6Z79y
rSyDappeEj/rQp40UJ6vMFT35wd++qukcNM7JQBlM4UqJj9UBAo1thci7oYZexf1/BfedWpMCjum
2WYpxtiLmBtTGjA81wKfm6AB5NO7VbR+MOWG4uhVuy4FHq81WFmm8K8x0VDhse8F1d+vb+GWC5to
ilsAQ7koAsr3az/wfFyqOrYXvjOMek/YBL5lFbRy69M8NbOu9CRm54Pos3HA5nlOYgcgY3kfLSvq
hywNQM5/Z9W+irXwsg+LthH65BiHX2my5GTIZGDCh0pxHetCB6VU7ezsmr+mZf0JyidojS7tA5+K
e5fkbH99S7ci3joCgNoL3hwXKLdualNMU4x1jEGANAQ703OeN0U4afNrnlSKS2NrY0+NSRtriKrO
LAfdFtDGJaD/nB6B+QFT19wFQKHvDQeKl9eXt9FoXusV6xvUBUoEGITzs0w7y6n8KkfXAFrg/A3E
dKt0EkTc3vOXtR4Ztp/4kd3xz21/8ES8+LvBA1WyrfgeN7YZI96QcPI9HcxxhrTypnDb1tF7XJel
dijTFazV5S8ETbxK2WLYisFnxqT4h3K1xTGvi1oG7dJDPkSWAYyoR54Mtw+Qzz1ixvzR9Id/RK38
dpTGpTDnsB61FIKVanMVGu1dqhmhnTq70fvI0CobxKuNF21WfVMc9Hp9nRdwIN0DfhUMTOCswc50
ftBmbhWVDQkYVBLx0VbdjfkjS6Oy+FI9jdBSDfP7Ya8XeyaCEqBNEY/dDROQumhCFqlC/XqaF78F
F6ABLcmVjEiKvjlazV7O8OQA48QPKqa3wS9/XV/vlkMBxvivCSnapl3ZGomB/KscszpYpuWbpvFQ
4CvKdXCWXDe20XPB5mJECzuMog62+HxzqxHDnKWJd4AVuz/cvXksYzDc53fubR/mkZsF/s/rFreW
h4cwxvZ19A0u5l88v3ZrHVoscTJMNPRKS4uXrIa8MrjjDknFqSJObIDZMep5YlDKjoQ3Ds4CmDNW
aO6NnRawJhw+AYnyYt4bYN4LVwXrLNbu/CpUMRVsRP8z29K1JrIk09xW1LGZmEFRDa+TgexjtGfM
BfagIne0uMybDyetbv58lzFfhHouAM6Xc7SdqQ+pK9wiLoHa7tM+yPUktPFunZkKY/nb5+VvApPw
ax0NXnuRGIqW9OmwpCUC8bsXV18BAfFwl6JKDmENY9/Hjl8FehOx6Kja361nrL9OUiFtgPVL2ZK+
FvXUDCXgLeZ+sDCLUQFSYELOqdQbM8gyYOjzHlR4fNr5rLk3OdtPrQrIvfkVoVxpAGkFarcLfAg1
HJAbVCZ6v16oVzFE79ZGXx2yuCl3Q9QUN+o5iY0rFwv+16YMGOHC42AnqBvEOxYS+pR76NB3bkSm
m7aZFLfcBs0HaEzQGEAXc32ryZobjpaiLaa7LUg+RATFsDTkr5DsXWjwA6MMb/Xr3OzUXcwNjALM
AlIOGCOGpS/SJ8esahNDy2VczmC2SQYdWGG/HB6GgbX7wWz8iNMy29VDSqN2IXPQtGkFCvJClcdt
JKhnP0SKIo0QdVMlAvym0xKY+bIf6OeRqBp0KitSvKA9xoo0C35k0mPqvvnVzrIUZYv1+pC/1nUg
G1q+YNy6QH0IkbvjZGYlmFSFGQAf9mg6qBEOxT5bmiMi0t08a4rscOvWPLEp9yogR2qLMfcgsocL
ZSLg4DRUWOXtnft3WbaUDfqVz9u0ZiWI7vInPqGh5CVHLxOK2+vCDAZ5CGRnQKWPVOSCt6/VdQpe
Jxs1mJx+gc4ZqM+XBjdlM5iKL+7i85YsSdkW2M74QNKpAZku5NuXYVeamBSdhvphSrO9ofeKKszF
GcEezshCLwwBDK2y80RA70ERBhGvMm6rPp6bJhQJVyQbF6732wSkAWzfxpvo98d+8voytW7GH5Ul
iiI1C+Zh/ihAbB9VYwm12gZkWflOZ92o2MiNIwNdqQEVcKgrAeohfVOmm1YM3CWIk0vmBYltt3c+
T7QdZOh6Rap6eQ/gBgJSfg2RGGLChMj5JpY5aOdaLnhcLE/NjRnR3RRgTrmeH7IHPIt248FliuVd
pBiSyfVcTzZ1EQau+NqqY07G7ykRLgSmzddy0euIO5Mf9AummRumi2DQmu/Xs4zNrUWRFnTu4H+G
7sO5bZ7VeqKPehOnpbbLWn4wNfY4FM7uupmLlHFd4okZKfZihLTSRDFXMbTqk6eM9u4n32lcHnQW
1IcLrW5UeM/Le0cyKR1kYdn9UCw4yPSG32geVN6AXoy7m4H8f3SoNz49cKaCXQq5E7iT5e6g3TW0
Tye9jhej++DoRgeTWapQ7pfxhKwQeghDryTFAM2en1Wfe45ANg7t6SalTwm12wNvMZwLCEcepYzV
ocCIkeKLv0wbAHpfebqAbPlNPy09LxgcBwebISWaw84Nsht6GARkydLoB66gfrfsqiJSz1hc7ijM
AoWHBSMtNWR4cMGpX/AUZkXxiRp31h8LDaMtjcEY/LsRsFaQy/lmll5njETv27iqEug0jHvmg6jJ
KBTg7ctvG2bwZYGQfuVIkgcEoRQ+lwKY09j0lj4e8I/eCJq1U7By8x/nrnIiHdpTt3mSm5i6h3RD
eP3Lu4zY+AGY3ELhCpQIF7S+tqgheMGTPvbrexTQw8YTOz/pD3ww9wwKOZ329brBSy89NyhFM5LP
duNU2NgO2fuYgM51xIiRwcJEfxKuioD0Mn6dW1v//CR21pkDipaJt6CqrMPSfZhnM3SQRF5f0/Ym
okK1sv2CTUdyljxnBVsGbKLA5FJBlrC09aDEYibb3mcNGNJdur9ucnNhmCxFDxZAmwv/nxx7LqyG
13GpPVW6e+jEa0L+mJll/QhOjEgZSm+KRE9XI2btshTo+xqM72Spdr6AtJxiEy/vABjD+IKhY54C
DywpkCT9Wl9cwxcKbvtJqwMxGlHD73LHU+zdxiWO6g6gmsCteShSyJGS2JVGS4ocT+xRy8T8Sn6b
RM1OmzGu4X7mYRWrtGG3FoeJUpwVJnZWqaFzP/QsLuqKG3U8NDzKMGlXVyLEUzXgtYJNZ+Niw+JO
TK3OeuLyfsZdYS8w5fXZz6RydwXv9s5wt7iA/jvLw+TaQevQb8U8RiRXTQJs3QcwDw0qoKKAA5OT
MX3s0tnwkK2MofboB07YoIfxnEQ/5r39a4byJlD6ipBySRMNP8VxormIt+slf7JtFWNuT7BpxYRH
rhFU0bRE7hcInIa2GxpDaGLKm0VFWAKhS0LNQ/GQh/NRBTfeXj2cagVgYhZMfkTjqZpDBQee1fwo
27B0AnZchQK6PQntX0O3m9F916I/frr+Xv9/VqUjz1nJtbRbmngpRND+P+aua7ly3Nr+imve6csc
btl+ANMJSkdZ/cJSZAbBHL7+Lmra1hHEEWfaL9dV45qpbmkTwMbGjmvNAwyN4LTB9fcmZ0mHLTjY
gKnGnNGX9veuH9qhoArz0zB5bY10i0lKZ1Kzs34V/GPhdX/HeUQkhswA6hufdZilLGx11Dn9VgD2
VfjYWWutYYs2YIaS/CmCLxdnQV/mSQARDKzttCQiKECL7ryUBFLD1pn5QyNdqMVlXgubaCqITtco
lZcXie4MqMnC4JY16IqgDviCKaPXGM85B2bBijFYeGzRnogpghm5/yvoQtSUphmabePnueVHDAy/
QuiFoGPHtttCxFYM68KjhKdIhSshYWe/DHNOtTWlfaSj5QST7USkQL2L2+ylq4qVMGxh6z4J4hS+
0Cml6MWD2wSA3/AFYLErj9HXtOPcmHi0FE4DpR7vFHg/SlzkBtDiZ9SLVaJexS+jp9iNb2y/v1vf
75wmcr2eYZpXVtrOyTcFLLRdbw9UsIeu9L8X8/2+YQzp871KanmiFZpnfK0ZMpmAT2K6KvuqWMk0
zJvzKQOFzUOogwoKxrOQuOW8LnPsBZbVQ+snBSOD+Bq3l62mEdV8LEtQ16MrLlDWouTlpcE6SXgK
EBZwMtFGlZjWpJXAlWxc1MdCRV9xlZeMOyY9UJ5C2h14TvzT1sapVWbTrN4jKR7l23SXnmZ7/Ypu
Opde0h2SAr5x/f2JLSrGkcx52UevedwU4H4QrNI30+g6Gulu1NJtP6krhmJNDLd7iHUCJg9B6TfW
zaSeD+OPPHr471YyPy9HKwkkKcwFBKV+NOyTZvLHUbIVQfrLbW/zxT3aMM7T0idg0wMfHx4/jLgv
ObWfnuqMGL7k6nd4FVcMxdrGcZZINDv0MasQB/7ZSyvMT9EX7sK9Wjmfhbf306o4c2RaqTmCo6j0
wdeabFVVBGCTEeToREPlJxzjNfaqhYfjWJ7K2aMgidABLEGeosF9gx9ZZhjCdbREdEzz8lcUA2lJ
nBpmLnij1AfAyksYrpUchS5LU1tXLDvRI+cXxIDm4j2ih3PKbaHawzFvVah4idahSZ5skOy6wfj0
vZRFM/Qh5b3EfqTlLZvMWO0hRR0eI7YT1yZ7lx+mIwGcCY9bBuqDCQKmZxFu7HtfJ8beI4xjb5vT
4ExayVDMCszb8pkd5Oe2vX/P0YLCpqtoPQl4CKeL0uxJnIXQhAkj2H5fnCOQWrlQaxvI5eWaKWSw
7pAXp69iEAEfOHT/uyPiTGqvtZbahZCAWR8fPdReD8yi70UsXh8M3b6ndTDuyhkhU6IG04oQD8J4
VecZEfuD0N5UGdgBppX9+gOF+JDFWaAoSWWpFKEQhdu6o6vbCaAH+ot8q7ixp6xow9fxuflpR14M
SwOCHGCYPlvxJgM0k5jjae9tug38Euwpnuk0EaAOFDt3AAq6bmOXfHUEkr+jTczQA9zrVHZCretg
e/HBgtM5g2PexqGd2tlbsQVUf0miVVihJS2ce6pAwg0KNKz38zK1gKVyiL5Vn5aJ00kPYrnyGi7F
rFjThwROC8G7icgEYLFAv6lOglvjTtoHoLg1/eRh2liuTkzSnzS2uNeccivVBOHJmtO5pKXHn8Bt
qzDpDMlbfIJYV47KNuP4ow5e9T5zxbVuhbX95B7/tB3BhRhDVDAcKkyu9O1aIvMPlORjQznN1IJM
S8cBIlQ/PxMf5+K8cRlc0cvSE/d4ulau+OK9O9497t5Nmaa0XQl5mJY3rtiWeQkYyzITvNHIW/lr
049rh8U9X32S0im3ihYQC7lFEoBIV8huEXQlnGejuumzVXd31nHe8h8tkEfgHDAcbuUWFli74aV0
grrILreHAx7OrXpCT9cemiVP6lgc97CpRTD1YQmzjKU6ulHD2aiJXFcr1n/pPUNzA0gV0SaKuhYn
pgkG3HaTtX6QK90hipVwB8GlY/TWHeomN3LDztECRlfELqonTAlCKpD4gCCZkxsnY5QWmdhiN9HH
gi5K0COjNoP5EtCWkdzJVDIIK2/D0lqPZcqfrVigJpWlhVLra8mlpp4nQkCUWHEGyQB5BprpVhGD
l9zUY4Gc2dSzQZ1KGQIFKji9WG9iLSAyHe1pKK++f2K/zpriJTqWxRnQ3uqUvijleUMljzFSXLZ+
7scx0dCPE2BHx7tJJeuv0bKefigQt6mxrJYJbavWF5Vyo2fmATRDTkbD+5X1LV4/ALChLoqM+Bfs
yDprjKQBQS2S1JJXm3vN8nN32tD96IntTpD+RMPRYoQ7w+j9lMl7rxZ4hMYaXWzY08EpKEBh25IY
OYlt7UcM5UHStE3tqLCll5XVzgHFF2NzJJm7HkEZ5PUwwLzV3fTSq/UmrOIdHcArq+Y35mSdWNb0
aMjtOROzld6VZZ/mSDZ3ojIqHKUSYafjkVQymaHogJ9Z2OpDjH4rt7jQ99T/y7BNsyN1JJS7Klkb
FsVoZa1fhSiuJ5tJdJXqNaKp9/3OLr4bR3K4azIOlVYFBRZHReCiiOw0Q6NeK+Rup7Ad2CjWNnPJ
BByva74+R/ECuoAyPZ83U/WnyJmcCP6oGm5SDJ/pUKDxWiSK6VqOtP1+nfM6vlMgzsPAWFFp1qxu
fZBIEwnVKWltwnPx4h/tJOdgpIGC/kIBFx+ornaM5oS+fCiUbMVmr0nh3ApwXUTUipMW0UkN5sIr
kx0y8+77vVqTwfkSggbeW1HANZetHN3sGNHDxB4Ic5pqZa5k8dU70gaZyyMoaZ4pco9rXVQvApM3
U32NkjcZzAdpLF3ViNAsFpKgvWCodAvFaz89fb9UZUUfeZaSfGS9WA5YKx0FA/Av8t5oQTcv3fSg
+arLy1wHWUoY3CtJ6aRd76WWRFAwP6kqlK4wkT7050OikUhqz4OeEauQ7SCgdpWPl6Cm3Lad7mfJ
tANHutdgmL029G1Yn/WJAUoGwTcBwla3OoA1O6eONTuTavv7Ba5uMWe9YmUQUbuAWsIPbd14wzxM
AduxrSAmc2e4hbV24GXtATwA4iJ0lfPB7WBlipnX2NEghvPbUtCbJ08WW8MZnJXw64X+EMNdhBaA
2QKVEPTFRr5TintLokSbXjpcbQUzmJS9lcrm+71cXJmGGj5G4FDF4EEdWCqkdcJGuC/KMw1PCvVS
ytzvRSwfF5AxMCU+o2ry8wVRPI3hZDaw+wXpXdmdj6thLjIdHSACwd0ZEVasvAGL6zqSyW2lHHa1
VM8ye3BTSgYjZVE6TbXSd7r8jh6J4cyKkqdxqpRt62etLdqDk4RO7FqXpTOMZMqIhcp6UpK14udy
IPYhlrcxQxWMdT1hdWNz0mMMvkspqJ46hwFMQO+vWHRVAs5KRS9syzoywHB/f6SLFuZIPue6aNok
KPBMcB/kbtc0+YFhHKDK2U4uhxUFXXzkjkRxd90cWmZStWv9lDWbfNB1O6oAxPj9etaEcJ6JpAgt
SMohZJLT8ybT7vR+LY20JmL+8yMnoY5baxItiBgM2dcbEQP3a2QYi9p4HB/Ml+JIBjbKGLVIRBFq
mxp7w5s2pqNkTkNmMBpEmPBj3bUgffF2z72vBtDuMCrBR3kaEIIUa47yMiAMY9wl3kHjbDk5MQn4
jBuEI6Dl/f64li73sUhOJzBLlJY5aAB8Goa+kJQ3WaIJpDCHacV0LRnkY0GcXiRiTDGwK0PPM1AO
6Vej8TQWwH1CZmrID1F038pra/uKcwEvGXVYjC+hmR0NhtwhajMVlK73OESU8xSjvcnFbm+MPXBe
lcnX0aDW5c1bWDb+FOt7qxg2ZdFulcx8oHB1pQE9Hyzcpnl/punifZB2q32k86r5Z+r4Czm/0xoC
IVOqCSdezPWmzgavgxc2AM+WMPuElGi/WeWUfo/DvhPKuaJMSRiQ8vFQUbAdh3IxkC4oLqRUOhHa
9NAphjtpqdP1sYeE80opalU495pgEpINTEcKWE+ki7AEZ0WeGTslKx3RCC6oMjiSWbqZXuzaeFip
LC91N+moLQPMb6a5/jKKVACcUmYM2y31pluI1JOUym3E7KYHgwtpRfDRKpjKgfajES/cCdFaJ9fS
ddNxwed2I8yC8p1cXSVOeidh9Xng5iPi4fECALgrTt2SfTTQ1Dc3p4CN4MvMXmUY/ZjCjEhh70YA
IQmDeOXVWsyfHMvgjrEErU1azMkhkZ517V03nYFbNy33bEg8hrbykZ1IBYY5wuvAvNWKwq4nnPBw
QYXL7w3YotE8/hLOb0jLqbfE8t1oztxPDJbZC4Od/NA6o6Pv+81Yr5Qx3n0C/gIdieTp0zSjTUut
wOK7++yl3U2e4Ukb/U0gqRs5lt2pnuGDx49YWwP0U6vYjUum1FAxUAyUNLQr8CVPVhsp61VoMY3r
gQQy5jHq1gUMnFO11IP/APq/zEWX3cv3W70ml3srGsBJGrGJZVvFuZC3m07PMUF3ZaWjHSrIQubt
hRRav6LMR4vl3g1MwgPizsK7Qft936sE7CQrurzkgR1vJ+dOlNRQ4atAQon+9mA61bvcTuXMRRpi
RdKyrmqo26C7RcM/nK42NWbuGbw9XxT9CWiVZuskToZuZqeI3He0JdlrV7y+xeV9yOTnAAvgBQ8J
wDn8FN3gANWRxtu8Gk/UdI05ddHszLTHqLXhJeerXnqdyinVoR5lcMKiigTJ/ff6t2A8wYAGbEoN
1Agzsvdnn0wrhjQuFKzEpPtBU4jSngz50/cyluKBT0I4baiGVoz1CkLa/M1IHhS5Jqp6leYyAUw1
oJyuglyzU71zjfY5QEDyvfiFw/oknfNYhBg4DJUE6YUZn0cFdRPNvCqkwtOm4OZ7UV/ncoFkCgRp
vEVQSDSkcZEHQDqSxKLGXIwVbfqS7rRN6GJgjRTb0UE51qN+4wurI/JLrjXkgnQF8/Ez/wR3CaYo
bYFGr6CugHJsuNdVUvdubLpgr7oySWh3kw8QrWnFeC3u7IdU/hrohVpVSonVTn3kJEDnUuhLGZ6J
05pPt6iloGtCKz/GaZB9/6ylOhurMkT1wmfCbjImt28Ue9KUFbO4vIvzKB6yAAs8kVSlQ9kNUo1Y
IdzkzEbLEo7OJOySnmk2YqKnXwmVoS/Ah51daWB1cQfXG2Uz6S1Eqn64KXQnQe2+Q9P7CLeVknBV
U2Yfgntmj+W9u5JHMVhAayaqjYnQvESNZlLtODmlw3MgCY6YZi4Q939lU49W+O4/HklszExPgUpb
g0dSvA0NdB++L7J2GqTwH/V9Z7qBu5bLX1KYY6HyZ4XpwoCaLOtqf6rujXJnUcw+Wt7KZZ9t45e9
nHkkRQsYg+hz/CwkQTquiMqpRj3IBM5Bjbx6bqvb1rN86lJfW3ORlq4bJrf+I49bFMOMRlRoOLsG
NB9RQpKXYsfUrWGLz72jZZh1rOwQjGkIp9FNP8MMBnZvVyfGdXxluiuLX/sY/uFAk7MQihaqCroz
eM1WfY3d3LbQAqKTIrd3o6NuVmf+F55DoABjUETEYzXPqH/e8VBk2oA247kaVjwOnd3fTE/WWUNq
uKVIHmuFLax6hotWAY8vWuEQ+KoGb1tpJ0UiNbDtv1PXIZq8Qg0uB4GItjP3eK6iw69kLTA5+x+Z
vGVV80ztWQCZldM5zTV1MBmzAVKqU19jSmKzOiUxh6dfVPlIHrexfRegrxUUV9jY3i3PxFPMiAwn
qG7egZhvK+yq1/pae40Oa5Svi1p0JJdT6R4wV7UUQ26qGm9FLbsYRPOLpHqwUrrisy1avhlGd+6E
ViS+T6rWhnECcDay8pGxl7snRWnAMrEXgtalVPLUNUjORa8HqKP/ETh/0JHhY2U3yeKAtXWeaAdv
0iY9Te38ZDwpPHZar9R1lm4G5twwNAgfAJ4i90JmdQGkmdmPU6tCI3EDFvROHVdaeZes6rGQ+TSP
VtRaTR9p756UkXoFKw5KFDzlsrWSP1tSimMxXC4FzE25GBdYiywdROmHaJyEM4YBGglWbNiSShwL
4k5IoN1oCBMEpSMZbSo7+Vm4p5gOSp7alsiCd6d6+ibFgFRIibQGn7B2ZNzTP3NvKqU5S1fMfV+B
7pWFfxlbH/7o0QoVrtqXyFNtqDX8QqV0WhcNC7qdOYKtWQ7Y1gc72tToxvbWHod3bePNybFYzpxM
ozi2zEDY0itDRypNOK07dGIJVWCHofhmVHl8VjYUbCtsUEkKXHwMnAYdKYQwBdxwjEQdWFFtKVDO
9AJHAQTYE7nudDeSwpjoqiA5Qj91+2ko8MDlWnYbUFl6zvNibVx16RaDDxaoZ0AaA2M0X1sLzNoE
AE/U+UlnbrUosSv5jLaSY6jlpVrAXWuK89SUfJDOOgBPI6NsXn+vpgt68ukLOC3VlFKQO5Z0fmS8
CuM2wizU9wKWopZPEjhNrADIjGbwtPOLyB482bY6knR2BAAseGsEqNboJc1bJA/Rv9rerfrAiwsE
ZiQA+yRDxCzbZ7Ni1ZZpli0WqKeol45uf1piSJC0Xh8TNCuR2AnP10DFltIGyGB/COVsWYbZ79FM
aefntwFwsZwcR4fRGNtCLdyfr3wlbNZyFcsLRTsuspQAQX//piP7GSXBWAAwswOoQk4iELUJ5u3K
Ua6JmP/8SERgZLkozyIap3iEBB1gA1vTGQ4d8D5I4aQm6VrnF14fbObHwrgTRMwO+MEs6zBCghoq
OzfC15V1zYaKsyifJHDHJRgtCkcSVLSZZOYBg3CbpSWGEhrZHizm6rF4k1F0mobaTmLBSh114UH6
JJx/kIxGKfQWywPYaG4FXg6kEaVwNfVqZZULD+wnQdxV19tYBActlJJhWC8jzTU6HnAHN4Zt+HDw
K0TYrvgnGgj+4DbAWwF6OFxcfl5elpV+qgVcQXGXbphgN9VADLqJ7dbRPeZ34abW41UuoGXDM0Oz
/xTLuX8MWBVxo8zGFcW5BFa179Ha2mBGTb4J0TOh+arX0bK2DbMkRbUDbba9ZgmWD/fjG7hAZqiV
slNiLD0tz/TkrG9OUY8uV+Pg2YZ+VeAPMdzFHMOcGcJMh1tliU3HezN5Q5mcdCUDMcFNDkjZYG3o
b6mgAHX6kMldy0EL8hJ4ZbNXLyGfDoC02E2uYn/YzbMB1DVFkp6v7+iqXO6yigDjNsUOWzrD/6nR
Nh4fsnOtIQFqvYYvO/LGSt2ENhgTWIuclm/Qx5K5qxrFQ2+oDIiUZtLbaB1xJiEBy/Eab+2i0gBv
COi5EgZ53xX7yMz2IpWCosIK68qrunhXgb4owfXs45XuvUV7fiSIswhjAd5alsDuSXGdY4a++iGN
gbrmAKxJ4RyAopi02sxgdyIQmygxKUMi3iRefJoRTImKwDGKiNWTXzqsj8XxfSJdlammEEKsogve
JAYbY6rdwFob1Vu2bkdyOHeUFV1WCLODEYEJJHLMXXmYuUA1tFxqZHALcCmvLW3xupsoQ+sY1VLx
f9w7LKVMGRroYSqcKP2ZUF+oiQykg5CEgDfCvwbTL8TSAND4EMndum6sez2cXylDrAibJLS5tW4X
Gdsxvf7+nVq8ZEeSuEum5hWQyEtIijvTo5V5xURho2bJ5nsxS1qJWVokmFFxVb/UJjIMUdWDiT0E
UaFdsciW+9/jo/95Hv43fC0ufre/9b/+gf9+LpAkjsOo4f7zX+fslV411etrc/rI/jH/6H/+6ucf
/Ndp/FyBxfmt4f/Wpx/C7/8p33lsHj/9h4uYrhkP7Ws1Xr7Wbda8C8CXzn/zz/7h317ff8v1yF7/
+dtz0dJm/m1hXNDffv7R9uWfv+l4xv7n+Nf//LOzxxw/5hR5TOPnR/4nXh/r5p+/Cbr0d4B2yOLc
Uo9EuDQ3zfSv//4jgG2CxgLYnyYGRA3oBi2qJvrnb5L2d6Tk4MADkQJl8vlVqIv255/Mv0y2ZEAr
gA/KNH7796d9OqOPM/sbbfOLIqZNjd87ewVHTyl+HNJl/DbFAqDdF2dFH0EmpY6YEIlvw0sNZeLY
FzFAaqOJyLMca0ULeSflXRwApwBoZwCoD0/L56uM1qucCclYOv2h3wnBzmjteJO6HZBziXSIZdIA
VyQgGsCP/8RbOtsmfrHH0udLcvTSxFIbSHmHQv/M6YZivF2e0r3oKW64Sue2tLFA1UYh1VRmiAoe
hUdVpGDKM6t0oi0GRNAoPm30i9guT8CZ6OuXRxr381iPj5EzIvO2gkcK+SqMNb/P/nxemKlXVh9j
bNbBEBo4olVi9DeFefheCGdCvgjhdk+swjqhI4QU5XNsjkh8SCtv5+/4k9wJgVEeNl6dUx4o1n5e
SKKKgjyaOKEuzHYwZduyVEAwnW5aXSQVIj1MMtjBmHosVQimXKEvN9J0V6LrM0MnVH8ZSNRhKJAL
xksaJW5XJK4avcriBa3A2w2aQHMIbCb0dta1u1pqnhU1fGjV8t7SdAwG7lppL4NYrWQz1FXwNrSN
W9bNRS3nJ0Zl3egMZYEhvlIt4AHj3zPAlGcymkGj4pQNTxF9TJSXpml3jTFeSMNAelW6CGaAtSzf
qmzAwO8+0abzojK9KGEbNDIhxnvUpVONHdIMXL3CtaZhXqoG8Vk8PZoYEZafJr1wIlVytOocmFmE
mreC/mOS6Bk69XatXG1jSfHA+3ivtOAnH/BbkPqJjXutU7dSdKapr0Z1PrYnaXEZ1pmdhQ2RwBkW
on3bypPTKQRtbeanU2S3KsqryUtbvqoKYLRNCf0qlh3ksp3kPzQxJmF1ZTS7NMGyNQn0T+WmpE9D
YrldWjumhr8vVXal34pt6JlV7uTzrEKh2+Vwz+SLKKptMTCcrr6OJtDNiJglVFKnpKkzjoabmNJd
Fkm3rag+i5Q5UhPaRhjcgf3YbfUyIyzX93VZumJgnksJqsJoM1YVgKUzsJKzK7UGZHN4miTXGdNN
O69zH02SlyHY3A1rcMYBIvWChLkOso3RBWAvGaXMqcOIlM2uxuy3gOKWIEgHhBeks6SzpMMEQXjL
0IwQJiFJK3lnxpIfC6ozGArCDMULtcpWk7sxzUAFPfrtWNuTnpE83ldI84wXNM5J0PUOCAPN+i2p
NTIJplOm4DRILSBkhW4hJZsgU/zYekr76xgdXzSz40zcjhBpiKndyIIddrXLJt1Op8aZitqZ6hA8
IZgYRs8SPa/jTV/tRaMgWvAwoieg0iw7MoFzjGpyl0g41Bshfoini0C5GhN2GiWaU7GepF1m9yXw
wfLSS/A9baL6gvmQai9mJHtSBnhxWTuVQ8QeE1q5Aa0rpOC+Np9AYIJuA5F04ouUG14dyZdjKNus
7Tyjw8ChPqJNucL9RMPeVo6vilHYSf1FGRauPmo7Iz3JTf3GGHFwer5NR5HQedeE2tboPS06ryhz
sEZfGcm0ydItxUGgpuxa5b5RDEfMnhpWX2cAsDWxsbIE/LbqOZMvMyW2Y+26sN7SGhh/SotL/yPL
LuvGQH/9pQV7D4e8VIBvnaZenRWHSrlodPiQ/Q+GwFGQrI3GOiIa1NZ0nUwNRTmjdEFSQ1iYQ196
J0kSWy6uFAPAQ8+12RFLBUzFkM9nXkwHuTjT6rss92XlGqBSMFN3QDIlYR/bYx9tZJU5ovxmxNRr
c3wewELyqgX0aHgo0Sc/0NMUnm2XVNcA0d/Ak8sxXzGQUXgBtqAjVJgFlESi5q91fd7gRiriTq9/
jPXrmIJDIa3cFi1uY2MSFZcUmM/EFHSSAXu3kAcCLnMQf4o2AgRHk7dTdl5VBpG0zJWactdGCCWZ
dCIGAUJrGSgz0q5Uw8tYRXMxOiFjDZeorWBnQ7dGb6bQyQDjgpIJ9+V4WnU5sYZbYRj8UDkT69uu
uzUNZjdtaOsDs3WwVlrq4LR96On0Ueoew+ZmohdBEBIhvpTVhAThmwmQ25mAJrLudJG5Fu2JHu3j
4TJSWndq7sZxdCmGJdATRahSu4kUnIpd5ijlbQvUBplmpBAvJrYJ2fWIzarwjVYvEaptmzZw647Z
khG42dRv9UH2q8CfwtNA6aEABmK1Nx22DNQjNh7anYxd7KKJ9ADYh3JS4W6aDhOIYBvc3rpnrjhJ
jjw0+0KenCLtNn1XAcocvSm9iKDkru4Alt8meDUu68kX0x9FPZG46uyulCmwxzWSqBXpjG4D9ijM
qu/CuieJdhpbMFLBLVB/SSQWRAb4ft8HZ3E5uqkJUwCekgjjRoESEZUldi5MLuYe7Ipua+iAIGQk
q6qNLkckGIyd3JtOLl0pGBEA8Q4U9RRwQvZkXgv4krTHLANNAAD2qg6bKD0M411r3cYQPfTPcjju
g6ImVhAixwDDpiB4MBMyqiCyGK9EvH56ue3zi0hRCWWC1xWGY1bnWmntBhrYZmFtBJY7qSq6Eisc
FQrWZyAvFQOS4s52eNQiWAlaXSrBk1XFQOisHFmWYMaf0wizU+XkisNdCrCAPvFlsTpYzZ1VvnQj
xmVqY6OXEk638Ssxu9MhCdkgmFnZdPHCAFcdzBOIuvsg8rVKdqQ6O4wTfD9D9opcwImhCgycnsS6
zYKzCAyNSmjY4wzHC5oS2yjZXow6nDs80kaXNjLy9qkc7+Qw90bF8soicqp5/zSLwH57OFAQOInR
RhnRplSZrt7nb9HYulHXXIsT8CPSbJslokja7DpFL5NC7/TKeC5H6U4G9VUh0J2WRL5onIIk5byX
aY7WI2D7hAqSsjJ2MjhjmOKkauGC7dYeq4dyONFpepK04w6WG6sJtqGAZ62yqn2nXiUGLpP6NLcW
TDMgJH2qLNEW9JtRG1wpLd1YkrZiDDfYuhXMaNNWlknkHtRFhnSToOcpN3tfHMobKy5OYzN8ixO8
uCG13JD256WqbURQFYgpqLnrZsTXphLp85cwytxEybZdFcKmIE/Q4u0OqHA6hAlRdfYwKNX89EyM
KANct5apJ40WbUREa1Df6qB26nUnwDuRrwdltFshOqSK+gDCzpQkJar3dNqIInuAy7KrZMx7Rylp
UPhCTmAvQ08zAzBmYZSiEgFkVAaXD/u871PrelJEzM+I6k7Nw7NpuldbHLBuCodgUqGXrL5RevNc
nYk0m/wUJ3TSaVpPRiONHCWsr+LJeO2k5jwox4PQF2d538MvBc+JpL6arXEJuGpianu5b3ZhI9ht
gCHb3vrRaNUVzZqDNqHdNhycJlU3jZicywNCne45aBiZAuRREuWykZM7q1UVIk9s+1c9eBPFtxmG
AADKwCDlvOsxq63YUpLKgddnjw0aL+hKVZtvPUaQ8FkEl2ProFglK1MgbvjZhXY+Bz7RheqiLRGN
x+P95KbPxqnoyY64AQW1//36FsJLE2V7C73z+B94rrlMEUWUnURGBRDSbWYrqEMPDgYr9vEucrL9
tBvcDBXo8HxtZpBPir2v+lguly4S1G6SUg1yEVdsBSK70mbYdKT3VK86rLP48JPsX+RxB2nJCD0N
E/IqR/K6bennp/JFt5sLDKmnn+moLa6l9pWv4R/2FsD6APiWgC7BB7Rp1FhZY3bzGns33Uc+vSme
unu2Rb/rNjuH6d0rIrAEVWDmzHizKDjWHhIJdnNmOr0Ht+WiQUuReonrVKzlFb5G9p8+jq/NVylL
MU2Dj4PnzLaqO+yjp/Ze9BqMQa01+CxuhDH3peozizo/I1FWgaFTua8cMcDD9FBXDyta/DUng8UA
rBoIRDJa6Pk+RnMYTYGqECBsele12VXkdSTeRpvyPFyFeOP5hX7XpQ9pfBejWkcTuFrH+VxFJGMq
xEI/wA9x2tlwPWYKnOF25qLqn+Zx5tWWgFlTPwf8n9bKdzS2CVrCxHkzQ8QLzhADnwD8J3Bi7MnX
fOOHZCNs3yE76q02wC1vM3ImIDrASfLTbCFgEYQpEdEV5pm7aZsAn6j10gsEJFDTtevDIyL93OYP
afPXHOWepiGHc1hCWm+PkV28SaEvurGL1+kuetMOeKftaBedCQckHK4TMncfrn3DouIi3/jvBXPJ
t3Aa1UzM8AlmODlA7DKHteHK9+Pij3OemgaKlqybssWJsMQGnGO9jLuxa7b5biBzvzawnv4MnMf8
lPCyLJB+gIoDiaQvbVqADCzkQNRmWTMSs3lQPO1Em2GRXfTBbM17eKc4TN+4yOzvbyjfk/N+mEi4
iWBzm3Pp/DJjU9Z6laqVU7r1m+m3NcmcYYMY/BGphwvNQ3+8H3iNm1+oIPCL9mCoQbRySH6sdQct
bji6H7SZAQ1Gn0+Y5XEhWHk9O80/GqfZ9qfVXXJLzzDds1qGWUhpmmB5wF7DgQbRJS+rtMohG4MI
3caOQRAPlbsQbapINvpzxLH7aWf/UkHhD8sEn0oL35Yd/h8WFCz4B39cUPDbx5fXrGjZ63FJYf6Z
j5LCzOKDlwHPMc5iPqiPkgKwHw3gzMPBwxzhXDj4d0lB/zug5/FTGmYaUFzQ8VMfNQX0Qou4ripQ
h2Zm2r9UU1h4jNHkhRwuvlHCEBjnDZWZBJ5FBVOiZkoCf2aRUQqn2cUXGBf5kd8d7c1C6nvJ4wRi
LcgyAAgmazDlnw1rjMndDK4gqNr85mTc6TvTBkvuBr2pztxyMbnVPj0pTiZX3zN/zaS+v46cEQKP
EpgAAQuvYMVctbdLxVJrm6B+94qaCzSm+ukWjcWrHeuoG3y1dxCFqY2ZRhIsPZxzKzRW1Qe6VTtU
TW2KDJYRFnNG9C6uYtdQY78A2qPQyn4WB7tOi/1cQ/8vAg1g3zpKtJ0Ql/flNkKWzmDDaxSxKwEY
4YQJskIMK7n/P9LOa7lxpcvST4QIeHMLQy9SorxuELLw3uPp52P1TLSKP6PYM3N5KuIoiUQiM/fa
y1S67yji8JCm8rrx+1VV4zdQSP191Cu7TIu8VPlWcW9uFazLim2ahS6FW6BkdjX9KL6+qMrnofqx
zMMU1zbKHs9MtgCDtkaw5UiRNBbHpnkKi8rp5oe4f2otGehul6o4afetTc4ejkRgtE1lz9aDOhRO
MGdenVdOKB3kboX7tgMAqGQDfXQMD9Ajj1Vr9/135R8CbW+qgR1jh2sKP3H4kgWlG7AzNck7WViu
0RROUpgrMTyhorOdkaM0vHVB57VcVQuxcur4oRY6r5G/UzrbqWi6evQYmJS1/iNFMgrGAn6leFCD
Twsji3Z+IHdSlEa7xEJF9jFFLVE76iAk9626Kevn0p/coQ0XggF+Xrz18d0EDCtlYMk4Pk3bUkdY
BAlzDiobKyN7SrZlqa5kIVhZwf2AOW3bRYu60u1aUl0paF9lRVj3xU0WqHbn33XjS9Dvu+w1pWUR
pJrTT2s9MpdBX+/CAOyr24lVbtfZT6R+ae2+SN8sEgMEDq6yw4OqcQPpK5mLg1ptGkANaSB7Gra6
gL95Kxo09Q2gn2+/UBcxPMYi622DvI8E2a45fI2FYZf9qyAtrWynZRstusa4/c+2lvnXij/7tNXR
j5OKFBVuaMriZA8mn5Tn6XtF4qXGP6p7mgzXzvYLtyRCQRT0AhoKaFk/7W6/LmpRmMrWqLF7GR0W
Js1R2pbP8IqJ4nFtCSkG6LcXevDOnc7ubBgdToKQVvu6sq1d+hnyycmPRi8qrXMiZzRHiV+eNtHg
vV1Lq3mhLQoPgG+fuicN77CYbuklOvo2WUtejZyXwta9er249AZO5vqknaFxpeT5ezJUXZ+MrBPZ
XKEAYQrpZAHpPTjtxVzV5wbCYJeAkUeLMKHUo78iKpI7tYabR19WjLfalVm5cLT8Mfv/P7/n7Bad
Gs1oZBa/Jwa4jePGa1XZbgzrPbG2+amDl8B5rh9DnFu7Sd2AH9FDsrMpP0aNFtsDcUf52K/VWdm+
Nkr6qNHwubaALqEBXMa4K+nclThPz86EQgwbXczp0bRquawjBWiqdw3/J04fWx+mGJ0CnU+Q2KyF
Fn1iK+CoBYYnvrqJ2p2UfVThAGYlei2b14ydmNoBLbGjAn+6Wl4/SfrPHH7OU7WOw8c6TN15HNbS
nBxMuXwuxPJYBKYnYpjLBhp3MTutsqln1RuUyZ3jFDNI3dGTjt1LW0vGWxqOz9SjpTOJzbabpFVa
8XEl8rJQphVRdxhHZU6lzAhm22Xsp0/xrH9FkfxKG1bz5W3f08kfAPbm4ug36kFPDWBLumGFvmtn
aQG5hQPC2NCiUIGiYwkTw5Sqq05sMxc4eSIbzakjSQlmis1G1mG5CwTMgs7iN0NzQXYysTrIibTt
k3c/0tknVVevcSKnaAyM0C2U2ZUqSHnyViNKfppfMh//hPag6/soig+WlrpSv2cz3XbJU1B9TfG2
Kr9iZdX53BPYKYf0KesLV89UtysHN4zVhTBNtirv9Po7mXAPEzcBcGwZ7mXhK0s/KuXLoPkiNO9D
uhT13MnGh1Bcd4AbuLR6YBFM121BWgmke1sNMzpjpLPkptNkgERkFFuttg06dcE+5GWC5Rpjw1HH
li+Sdqt+zwxvkjdPv7RZWEJ4448QybpsJRiBmyXCSicRRdZ+6rbYN6O1kMTSDtvPQqmPQZcnDl1r
LxynQ+9zDmTxMgtMyVUEhfVvHdLQHNZzLNTblp4Si7n29K67S4Ph3iigqrbRW1gq6xjZZJIcwyJ4
GOUBaJs5uC3NW7GQ3odga4ygiCqRG0riaAkSz6x8Fbt2r4b9Z5P7Ky1Slj1/Iq/SddszIfOTweSq
REhJU+0NU7Oee2lTpJL7723iP3ct9K0YIPyXFSl2zn/vWq3YTcI0ZJ0bQdMMfGE1S6ZdpPPx38Nc
KAP/HucMhivaoQmmhnFOgtPmlAUE3f4onRJ6ZjwBYcGz1JcVMaXk45wUZyiz3UZy6EFkH/KV0/Ly
Q3O1hwKAXFM8e+ikkGprqvgxeXmIrKcQOV1/Bd29cNs9CYcxwVYsWdPN85DNaBwDQdQZozD3pi86
WvpqJgQ0w68O2c3GtLU181Ewrtzx//MshJykcsGXMEwzCHL7+30GFaEVQmpAwy95n9FuHq9Bbv95
rvw1wp8H/3Xoi2UiBkEtte5J831iBkV3+erEDMpvwuW/V83Fh0HZheXByULp/Brf+lpcyEHZuS2m
P0F5F7Zf/x7gNBt/lyQ8C5ZCjAAOTvLe37OlyXVdqlLUuoLh22N7H7EuS73A2JRFoXBH1N1Mfvz3
mH9quvNBSUOxDJmgJuCIs1eUyk0saqfrSr8QPqF7LKPHZpEshcdTokztCK/hcrpeE50+sPNRqbzI
O4AzBDn79E38em29NEWBgG00o0oLESrNd7ygfbtBoOHG5DkXbrQw3OJwDQK+NMUg4HjkwFmGJnL2
tKo8qIIm+y3XnAJSdrGftHnZ6fKuMiaHCm7Zlv7CqsMrb/bS0tEo7E/pQ6fs+bM3W8983jBTWpeC
A7kG+0r8/znC6Rf8mtDWgKwfFgrWND20mW2af/x7nRjqaRs6f2W/n+HsldVibM1CyZfWG+sQ7RyE
vIUg5It8UhehVXHLJIuVfMi1AL+oL+CghLmrBWB6+MX4XbZrfXp+6fg4JD+52tb0COOVNHCET9VK
1TpPiqCR4wDYN4959hOPd3pd38uhuuvmaR13DxI3ISNU3SD/UlJ8xmuK6RFtSDJ5nE5wtBWnVOZF
wF5m6drOUL/rCBOUXKLEs9y8i5Z+4e8s6ajXih1awLlj/x2qyrZKfyq7bl+qKvEkSV6GsM0G8zmY
DCevKFYSrgthcJMNMyT6nwEJJjeRyB/uSHRx1Q5CGc7VuYW58+BDyThqTetMcsDtzqDKzDydUjdQ
9BBCUn/bVpYb59JNOigO6nH8N+al1bWd0xSal4j1iwINI4zDbT2bN5Np3jYKNjxi5ADhOaES7an8
PUFRl3hOzY4f+x8hSZWwM91BqdfF0VRIeBsy7q6ZtUmr/DEaUresdQfNkJdBskjL9EkZjBsrGJc5
CQkdDHAy5JmgCn5dvYrrelNYEuNj9SPpXs1cizK1b2aOeOSm3DCL+7TfkxtrB9znzPyQWneihpAy
hobki54gG1ibUOpD2AnqxIui1Kn0bRjLXkH2HHE0Tt7uA01citEL1s6LKglcDXmCHprPYynsrC65
n32B/54O+Sd0LeUFTwr4RRidwh4RZMupJnp0luD2bcSTUBzk87EfG1eEpTnqtjhJnhE9yEX/nafd
TR2FWNFLt1Gb3PatvuBys5aEdqvi594V+moeWmeccCAeenFnFNpSkVr07R9EwC3bWF/RtrtNw84x
iRI3uFAFKWst/Shhvgj6fRZBM6dkyv3HvpZoegNk9BBvLFpoleimXb2t6/cAT95Jfxqs7Ni16SKZ
40OTScu8r5wijly9vw8hAXRi0kA8kj1y7zdNYy36iTUlqrsomdYjgWJwxjpRwEEMxoMocJIb1mZW
f8zhYQ6MRWvotqYIrh4Dofkml2UWFSBFFrO0g3Yx1q3HvngkV4mPtrmLidtKuemNWb/uBlT9Vr9u
U4nwyZc8/i7azAnTw4kmlqO8iqf7XEg9refCWox0mUDvIfLUIvaB8mMXH4fqCDPf7blV4EC81rrm
PlOS5VgBeuAnX2kB51kOM8644YZrQ2zZKUa7aGj8CwSzTxVlOzS7cPosZ2g286Ocvoc4Imo6fDSo
iZnmtTH4TLko0xZynexa6nNfvwziMVQtUnNEyRZr4RZL+1dZApNKRChAwofSfld8BUpU7YfpXYVZ
2StkYifqLRvRuq0CpyrfCjV0AhxA6jZ7U2fdLvFJhKC9tjrFG+K33izdtqY5nQfs3hQL02GC6RfO
7U9pvfmsHSsEuYszqKU5hKt5MXa3uaE5YVn9lPMAKPdjNLMrkuSXYTuqFFQlWWTs2giiUB/t9OGY
S7uCDdb0JS+rWk8ppbsqMdeidDQkgEo18CLB8lpDXlViRpc2vmkV4ZBnzSELWkeePspCPGa4C5pZ
aUstpUnZLHIrfBjF6JAp8eyOpo6IRrMtjfJuJECkFNfGlIE4wqDT7+TaWnQzVlFpeCNaL0VoLSNd
X4tUZFaKW2qbb+biM+iT1QDDitSxddHHHlXcqgVIhMGblbu5fTfEdVE+t3V4O2B1JTbHnBLIx2tY
GBZWQh65/IGoYaFbL7I02FXHhj0dB01wQlgVinjzh3/Y7Bs+i7S9DQPBVpTHvtLuk+Jjso5q+6QF
hesbHxrAXjhF+HRqrjB18MoOkoFETwwXhkWTPSzcvh/dGVgsn/MXq8hcqtWFZHZ2FN3M6c2c8Mvb
5VBLm9zSl7EugvdBJTWh4AVyDK2UU+FL12GlpfOm7vn+Av+2U6kD9Ns5e6gGcxP2j4ZAAZ59dEjo
BStwLHpbYRJ7aXebNKyxctPLh7TqXpuguMnLzyCS3blm3x9lZ0DvO4qdJ3bjJivuqrlyhCjdG3W7
6ct8RyaEIzaQ0QneqztCQ5tiUysmdNjbqDFXsVAdmlGGdYjDmCqvMHXelrPsBAMQfh2TM1o121IM
j0qX20IQb9oq85zIR1Y+Vyspij/lTBwcbZieGm2tdl8jpFyhqiK7M9PTVAAUAP9iW1j7AaG+0j6d
g4dGFRwgOCeo+6eyFE45wrbRBV5V4ScKJThjdxGHxk1y0xatH1XEpqXw+aC7b1wp15X+mWnrRpU3
ZXxjdY+q9pPV/UFouJb5TzJEg2mXNu8FrLBIHL2szD3Bx8ZMD1gHmp3wcaLLseUAsxNffxgDa5VG
tdNLZPmNoWNGbO6dvAvCtyFKvUC8N7FsAGyWNqUvrtImvJFlbGGk2ZuTaSX2AmeBsckMacefgCao
OXpKI7lsbJq/gNud3UzWq9Z9Br7vqiZ23UDDagx1qh+OnUmc0ghvIgVILcNd0hT3Wgt2y23PjGKg
jnEzTYPdAlD7sOdgaj0N2rBSk8GdE0hGYuwN5l2mJkurAlSJh+Xsx9xuCi4ba1nCnHtKd/U0eLME
t5atQZF6OxXwyrvt2E8qK17IEdxIYl6yZ73LvTD6EnTVjsPvDEw76oRFHeoHvY7uBr32iFDzJlnd
jTqAeQCrEL5xPZ2SvWFxwpu1okcVfEQfu1UiI05kFnJet15hRtgmLP9mHYITqYhz9fFIuo3dllTI
4rQM2p9WeJLlxIG0sLfg3gI6aPGXyC9Mc3Ul5Vyty2k7d8LebwE62HBbKXywIAmqrfBBvX+UShn+
V+cYUbqN8DEQrHHV5MJHVn92neBMwbCO2bV1eS9D79TzjWkFizjMDoFFOoLqH7Adk53ECAA9BOt7
HiaDp7rRQD8M7oFmuajL5hWDBTKV63af58WtFuxl2iVW86Ibw3IQkKPymctKs1ZURIZBUBlOn5jb
QBwXZdk5ZcEMCOY6bzq7jeblXL2preJNwS7pWSliu6mk4go0eQGZtHAFOMVtEClMQMwZYHFyNaOL
NncubuoQ90ClTl367FHaa9pW+UEQvdKvwBKXapZfQ55Xo3mmRknZyZ2bJF+a/zxI7RVM+NpDnfqa
v2uWQVG6tg8sKooXfYOh+h2Sa9s8yIvMrW+uE2b++KSfVzA4J1mnAGgwpj99ul81ku6Dm8Vy2rr+
GC1O9/ZMe+slnVUlH3oFrlua7/lnLkYzgX/hKuE673e9o1bNolOFZSihkhj3KSRfM5+dRu44EfW7
qLQ8ucStLBnWhX7y5Ec+2k3sBCSUGNx5m/TQSdE6mygHQmGjmYhxARZtWn/bPm1fVSFblZZyCm94
GktpKRA6MBjwrXHmb9KBTlu51gwI4smJIz+qV3CNi/QA+iUKphOYAqFs+/s9pGMopoPR/FcrlJgR
Z37m63StZbEIN9eW1YW3blq/RjvPb+JrLqRIZbR4Ha2AwJ+Vo9AhRMVnnlWcaTfXGkP/WfMzIF6E
LGZcgZTzvhCR8JMhqnPzB+zLF3C2EdTXy2t2mH+czv5eXiayPpSusoWJx3+wLLJKUMwqlxu4JYNn
LOo1Grn2tnuSsJsPHsdtj4YMZnS2Lo/4PbfH67rvS6iKCIwIrAJZCNebv19kLEEwVrWgg/Dabgms
UbJ1U1a2FE7L1vz+NyBwaXv4PdYZX1TrYiWITmNpaePUcP6DK05vJzzh7+kEstQBpURROfFjzvCG
iIyvoglzYFEpdKSSfHasV1SUVv9+jgtEHLbWX7vCGXLCPXHIekLT3K6lTKfY0/tDIm5r+aAheLkv
B6Q5dehOJFT9e+T/XJd/D3z2gFI35WbRNJ07bMyNsmq3eOZt5Ou2ZpfelInw9MSzkNAQn33esVnr
CsoTxoEnGMx26CSbbNnaXKUkzI+wyLuZX//9aJewol9DameOS3mtWFi8MGTJ7ZZuXYbmJBL3gnLl
jLrAp2Wx//ezaedtznlM9BwPWlSw7U70kGYtQuiA00HaEOPrcS+42lq9Mp3a2akVIigJpJEh5Qq1
Vml6wXgtAfHaEGdwYT70mYpyCw5MazqykN4XWfX47zd06ev6NXHnTtOIlzPgzxHisb9X5EcTyoIc
XrFtuPhp/R7k7O20oka5PzAI2bBO3rypWM42s236vCHpKZRfsqRHfRKCxuX/Lzcm+HVA2yqBljjQ
ne2FY1F0/tzCgv0kAueWpGq3cf2Dtjk13E+mkP+ez4sdlt/jnXVxSCKW9Zh0NDfYnygP/Qp2xTLf
XL/GXDiu4Rb/erKzXR5luSxiIt+66Y57wapftfDVreWJ/nqdenppk4KWZsLngJkGxezvafSnLAHD
Yhp7DjQFktSwEJb18houf2E5yiDy3HFJVoC/cTZ7cSDozayVKCShKNTF99SJKxyLr2UEnH7t2ZmC
eSUq9hMNnsTWs6mrY8PohdOqp4sd2ckK6M3pXk+ZCIonk6Z2jWVmqmeWTRBO6TXAU+ZQNniy81u0
oBaIOkXoLzAX9g1ZAD19/KQCRxqQ4enfSkSJPBQrXWw2jXk3ah9+IXz3uO80FJCREAP7jHSb1Pu2
ixd5xf2yhdCSq51toAJWJxw8ZrAf800pHotyL3ZvonlvUrnJ6bqKym1tWG4vzEfszdDzKs4Q3ScT
FqGoeGf/UNH0Ve9a+E9iknl+ukmbHgrX4HSV7s5Y88jhQ4JCK7LsfEyBtyxURtJdOopPbTLdBEl2
KwYSfAmUS7K2alquG+BzthBnC2OOFzAWNLrYxnsmGgY8CP9o1XBfQPHC+q6egNIoZdDZ3JLHtYi0
aWPoDYE1b02vgVDQjprGtyywNkodOIP2NqKprUJtWwvoA0yaZH4KPy2xhUpAmUMdn8b7NqPQ7iIX
pr9d5ci0lZmKVC29cNKdRosOOn9AKNWtqfpOL/z4xktIbKFOx3m0HvxQWZooQ+c6JVCNXJbsrUnT
2yYGV5VR9YpC92VgDmP6CqJJQyZpa96kJ3WTDDohjHaUfzfTZ8EbnrTmddaTbYBlnZGOy7lBwtyB
v2Dw58h5sBLEZFnqn+qMNq9QVQcLd2qCBAvybpuW28x44Mnl6YTgMhMaXAbzzcQ9MIu+0nhy89xc
JEaCLWNr14pOResjX5+H3WD4D6YqeFm9m7sffLpUOXFjwPiIitvvFLdXlSc9FLb++KqM4LGZcRMH
BtBYtq3F70DTlvGAS2LVeYWf9/bkC+C4JlZctb+WohngdtyNYewW7ctETUS8SQT4VshEjGXQeJLq
RSuET2OsEGK+TVKAx1K2GEVp3Qobs9QWOFeAfc9rs9IWOgDXoI80Y7ZkPC41/CRY5GspR+aMpK7y
j+KM7bS/ykB/++ZYd2AU8bPJtcwvG1dQbsIi9XRLc9u2PnSKziq7V6zXTvnzIJXPSvHljTQDF+iP
J+JJVNTLqsvdQDdYuMpeqExXqHU7DIlX65KNGcKS7NO12I7LoTFgRcl70Zpvq056UvpHyZDusij7
9slzCknuSaVpMSB5C4KfmuaEgn0gCvv1WI5ulp1U6Kb63FXHojhIYX2IG84gq3cMLB9TCRUx8Fo9
YHkw2i3ePGI+OmMLZXDsFul88K3QE6d9l8z3dZoj21UfRu0xAjSdaaBFyEk7vXdKNVxGtQHAN81e
JhbbQH0OjUMSTnBhThnskJkSwRXGOrd1X3H86LYXIu67ia1HtQvU/NAoygNZyJ7UpYuYZoiYyZtB
zha1eRcZfA3jd1m/aOK9WBXb0mwdnSWsJ+WCnBCiq6ptqIL6Sa9VIzpprHpSHy9io2VJkCWrHwW9
W9CmxytkF8BokSd6QhmUsxwmZf+J9DhJdPCqNwLHQMER/+5QKTrFaMKUpa+vj56SFy6cGQUQWlJr
IOxuW4Zvs3mnSl+jfsh4uwWoWTqou4Z2Rxq8KwJffg3P3WQrRZ0YG7Xn5x8NWuY8qU75LDRiN1WB
iLAQ3U5hOrWPXlLXrY8uoB9BKT9KNskueKjjuzJ/VjBE0JvOk6WfXu3XSnk/wZVKNZA2OFSWWDmp
aazi+HkojrRZ7Czp6Ne9KdNX3/MQ1nPUvAXtjAT5J4KKRT9xnry0Oc5lhVfCrYWcMlG2cxXbyWSu
LRFYvXRHDeeMQafhhBElv8YPJEeQYOiI2rrqSEsL1UUJAyzOjb3OHpnrwaKsFDILtU0dsauzYZZS
bGvB5AiIgILKAlYP7ixVYtl8TvWPhHngoIerQmbdKo9+n95Ok7Zt1NMfSx5l7WRqD3W0qBciz3Fi
1SrZ1zzzIODkavvMHuwaFYaxU+5YRe3MSbupM2sp+LWdlOweWFr4dPorJKQ5QOk47oZMuJUnZRPX
932v7CHjHYI6XIjKvRXQ6UuJGXkNDfQnQ70atPpjiCZw0ufIX838wSH6bPp6o7CvTCkWDRNsZg3S
s0G/0kKhmA8tonEV5P+9w5WmVR4xDxh7YVMa2PpBg9VVZB8VN7Wwu2E72whj9xUo6nEICkS0JJ8U
swCHDow2Tw+JbIYOR+29HMtLRauWRsfRRJsxUBuvU99N8zE21i1+pAl0ORxUHd14i6vOCapkZ7Xz
ZorURdPWHD+DGwSvQtl4eLDManfj53zIYkd3YwByVs0HpbwTMmJCDFvRZWI1yHnnEMOdaC2cUNld
bD6pxXbwOzu2jrK5yumuJHX/mRiDl1bKIu4f4rGwOTC9IOyxTXgJBsM1WIgae1rEsW7EbIeF5DXh
ltfnmuUh6I2bFDqynC1FI7aN6UOGchLksFUV7Aj5/3yRLd9M2UjGm8QwVwGt2KB7jbHQCOfODqwC
vQAyqKSnTN8qHT1JC7PC/skKINr2W2v8UmdzNRTJ8jQ9atHjSQI5skxd1U8XmZ9s52ZacZg6RSbj
fJjTRV6E0VrNo1ch2nTVc0FHflS3RnZb1ZuxS22xWDVpvwDRW4fDZBdB6I3qMdRwL3joRMVBB2wb
4bPBD7FwB2nL2jbQgYvaiX09zx/DGEJg+KwRiOvzU/EH4n/2Ye514L8yJHIsnYCXHwLhtZC+m/m+
5JBl8uyO7lFJBwuoHidou69CiKI/fcNuXuBVcpzMZtEn3yINh1nhxM5uufBgXELnGrNMlVbNjFhe
K4JHE5hwnpHnY2oyhNigKvtgfjv1WY1Zdif1yZyP1bgxlV2RYDIgTTetT2O3rN3IUvd5ay2D1D9B
924i6XaD/8tkmY5o4mXs4x1R7UhM4rOFP1d8R92wNo27U2uzGfy1MNHMTfV1Wf4Af9iyyi/Qa0dO
sFSJGrcpSrw3fbuxAF5aKOPWShrfivTRUEGDs2AJd44Ocf2sBGzF2UzGBq3x9F6KnoTBwNiEfGQl
ow1X+pA/opVclyshsVbY/7ixka8N5VnV6FcJJ7OEtxbAXg7qnd+pTmViGjTccZJE/V4tX31+DQCM
M2M5IPjxnQHeNNaq09Wqp403Zc4tSHzr5fsoeNEiHPpgW2QdsKvYe23ET2EtTbHMVewzKTCXtDBE
qbyiGzxC21x9SFZI6xxjgMXf3QiiwM2i4TZcr30tWcx/vulmUYSqpxvbYDqydlSapy2Mlzp5b9ix
LV5siC6hnJ4tdspIirZNAV1UKW/aOPIatVq0LFe5/45hj0bJyUcwcFNMU1LcGKoTsYsACCuh+1jf
1om8UCxipjLStOPXAk2+oX5GvrgT9OhdtIZFqBwzGjEVfWj0NO7YZY4WZ15p/vzfV7OnmC/ErBIs
dpzO/i77jDrWtVnXWyR62iJHI8wV+k4HDr6WW3ZBxQoj8ddIZziiQSBiJxME7TZetsf+e4Npz1r0
sAI4hK74xb+v2XroXgaLazX7hdpWJnFEJHLEkBFmndW2XS5C2M5hJ55q22yDC8iiWbfLa3rV01yd
F52/hzmhPb/aDr6f+mKPpMfVaRooLGKoIhxlChdyv5OvwZkXsCMZ+TFunDKnEFTPv0cbq1FpERyd
5nN05afcxSPiOX0/WUgnrr+ftoZ7Za1cfD6kTadkSbi755pKgbDMwiTfkASMbN8+qJXT7CPyysrt
vJ+xG3lPbodD/NYAUwRXnla+UNAjetMRxp6ia/VzY4QsGeMmnhh7cOQN2li7cvAh3SputfRf1bVq
iy+n9Ct/b94MW0L4bq6ryi+sIqbZELEKPIkH1DM8MB+6OQgUWnOQrFfNsmUVhavrCMnlR7UAFE7U
Rf0/2gu9nitZqPGotasvR5dNkA+m258gDMHhRL4113ST7egWAMXJb+QtjVHnyqu+gGYQIPrfv+Hs
YyUrSjTmE21TXRIW4TQYCPwJxriKB13oEll/jXSa9V8fTdFWM2gRI52yOMyN/r9d+Iyl4qkf/wNQ
7QIA9Xu8PzjOr/HiFpQLMh0b3jLbR9vKGW0yZTzhZnBbdEO5c02h8wf5OdsW/hrxHByFuCzgstS5
sMYIpIe57Gl7KEfuvKM23Wj73jFRJ0vP0Q2+hxhEQKLYRPgdwrjaFbndrPVt+3jdbFG+sIOAlxL0
Au6n0Co9+2G0W8QBZ286O6cYrVXpyhvrtl3ArFwNyKPbbe3RC3XBLjx5AY0KQPB/0LW49GX//hVn
n1VZJLLYqfwK/2bygm2EYFk8QHi0KU5X15/6Eg+apzbJUKdPiIn72dKeUbeopcjrCHfzIlqJT+Xi
lGSEr1O/gbs2uXgGvmGwqVzZwi61MP4a+GylS5mWcfc/DTzc69I6nteiiDxDeU2TBwtfokhJN6Jw
yKYdRgRrBemRjHeYsrjyaZ8Q1vPl+Ov5z4n0ZSEJ2FXxMya2MXhJ84f/Ff7ke4z+lsJO3GVueZM+
Tscrw56m9V/Dni22vitjbjQMm66bd20xLgaix0PsuVHHOdTl5MW1exjh110kLn3xVJYqqmk8K0GE
/95h4iIQy/F0dMTYPfc7KI73SFkFh14/zhm1rW6jhXXtbV84K+lkwrM3yKnH7ebsZWtdEcrxiA7D
hJKWCiM5wOAGKlQczPkID7iyuC4+438Pd/5SOxgj6Gy5NMfTU4v/IPVqoEVXLgAX9wtdxgf35JmK
K8jfE1nledarXUi3CsqYanGtVd7/vUouPoaB7ZHC0aMZfz6hX5tzM+Rwj1VGEFNsqSK3BO4ZxPnK
6XZpFHhj+MPxhnTtXLjZR0mPmRfyC1m4TamxR+PFAtj996NcYAlwfv4a5azT4ftFEg8y3ZtMBOoL
QYKHx6jcwI3FZ+9QSu+hpu6Jyj62kCWzhLxZLP99IXONWIZgTnhS5t/pKUSmyFpNfnpTFS///ol/
ZI7n3ySSfAyZyDNmMs6+DDnVal2DRk88zivTtAJS9JKi8AKukv2eHahQFScZb+cIm9TMwCVNd3VF
8Eo0z0XPRsEl19ex8AxS78pPE0/7wb9+22kx/loKg9j2tZjFrRuOC3PYRWRJz9HgIXQuR3k95bWt
5caJm93kt4ZwaNvS6TXqs/I9FT6D0Pdq9T4x6EYKx7oHA8hhOJMuIYfgN5O4LKXPsedLDCwE8wa0
YCzuEhQL2HeSmh2P3+agrM3mqc9ET0YfaOYE3xktuFR+K1sn23jsO8y7JH6DpI18FCJIAUIaHoZ6
dHAqcw2txBVSBsy7L8NDAgsTW9pwp1EIDECJMvh5Gj1oxtuU53hzPrW1BML8+L+ou44tuXFl+UW8
h57glqZYtr1aLW145JreW/DrX6Dn3lEViqcwZvUW0ix61Em4RCIzMoJKzYHE8cEC66ei1E4j1V5b
oIoE/sNs+dXMjUeXV1oCEdm9TtMrRVdfio5fU4KKDCj3IMSOHCrIWhV0L6hIwduWjCY3im7D8g59
pI6aVbsKbaU0tx1pmEEaCqWNArgRLbpLuhYv2G4HEkzRaVg9cwSpHeYM0fXEbbVhbDK7VSHGomN6
i6RxzHbxx7E86F24Mzv789yUh2L5Sosf6niyzFMv4zFI3iwLT5oRPQYzHuqyPGxo9n1eEjydIX9C
qJOGsmOCnS9ELuv2FvwoHF/vwN+fzO3AsQdsC3yb2IG7cqc5zffWQ85N8RgcL9yGP1EqRV7Qmb9H
Jzz0bHd2rX0fDJ+Lw3BkbYS2xyq1NVTkqu24aba3P2/tNULOJpRN+Nn5SKqFJpYFJ1bMlU8q1plc
oXKxTZFhZ2WqGlU8eWoE+uciq7xTG5QRnfcALKRz6VvTjwXZxxoYzIaxOACAnRg/9KwRrMRaxHI+
VC5HYRo2mFkh4OzFMjZ592wYCBHlo5b8PVU5VsLFrfbngn9w151NaY10GJVMBhAKcTbUHRo2/8EN
em6Biz2HotWMboEFMCjOLeSn4Elub4v1XQvUgCmz3ADgTpf7IlJGuVVZeMdkM5Foe4wf2JujCcZ7
FSJXiQ8Es+w1v8atjUek4lYedu1TvJc96JR8AR/HG7qF7nK//CQfRAmStRgQLEj/+zaLQwvJttlD
EwqR2ABCqA4FFmCUKiCbFfhE6x4K4MHtyVi/4M4MckEn6ROZSj0Mzrlr3Rub+I29oQ2AgDfhrtvU
hxlE+mCw1p34awPST4HX+9gxnAtBYUz74O2Htjkfelp2jj6OBPbRRvAt2mpeB6Gf5FPiasHstw76
jQ7xPj8Jn+/q9eUJ/UNkuxQIhWtX0ltDm/RDLOHy7PzRUzwmKq+iwrVpdvrW+KLtBNPMnPfVMM/M
cZ7SWLRo6crmD+AZ/WZsQyRkkKremRv98BeecCvBtQ7ePUSJ6MsCDpNzCKGmgighUz72+PvX/CcI
DT3ygKZ8yHF58TZy8ZBy0k+iNOJaruLCLnd8bdDx2mOL3Dg51TvQZqI840lP+UHbl/4I8IZniGZ2
bSHPR8qd5qVmCNsOFll2xNqgVhM70QlkH5tqk4Fb+On2Sn6ke/mVPLPHo8XSQY5JTmEvPUrPM6gr
jQ3Tfpgfo8AGvTfI1E4MXoUClwuSotLHc3ET+tNj6G7TX6IrbsXvn083n5/ogOxSBuYt0Y/W6U9Z
OaCHsXWm8fX2qEXryvtMo8giMqPahkSIulddllQkUIKYXSkgB7oVnRe2aDcmmQdGD53Uo7gSjQBG
G5s/oFZ/Bae8hlTTgfOG0D3LV6p8zlSa0QmuQZcFSTwC2H0WQGMQC4fmIUEsshLcXRjizoWZRDmN
S1zQ5ojOSmzRAVzJhvr3r+cLK9xZsFAtGVuajKC0ek11MBuhFegfbAS8CkEThs4VULBxJvo0ioYu
kf+giyjA8u9IT5avO/WrvS/uY91RHgQW1w74mUUeQDuUemGFFUXN4DT4ybYJJLQ1gUKJAdUmFNT+
5Qh5HG1DWlQs0dCA8GD0sqcBvLQ/ULLfGa7+V5Jta576fHhs+GchVYhO4TQJYa7xqVs8Nftsn3oI
GX15QxE+Fw8gHvCqrSjnunqiz+1ycWop62YL2rkRsfvkM9GcntUo9uyYhe7gCnsdRMvI3UhaYc+T
VMGeLBXHcQr9WAODvbbL6K8C9T/SZG67fJXH2KUDaq3AnH3so7/FxPj/jWMRVauzw8JEoS5Um7bf
QGJzzq/48f//l2DRUv5jqkDzyxqjkgbrFRbkvwSLlvEfGY0ZOMIa2jTAOYBo5L8Ei6r8HxktIqYN
xl4TvF3M0f+PYJHgX7F2CvxDlgqxyN8iWOT2A5hQGAkzGpAUG/0ZV6n1JpHNcSpT2af7NnUYv3YV
oDfQzhx5U3nyZxGslo80YdBQUZeC2LcB1glwsl0etKrN2ox2aIYfkb8ne9XPN9UJ6gOpR4B5cpnf
B9MRASz1k8j788S5zDYIVvUPwlFZx38vbStAniaQN1J91uhDZ1S/gbhlJGh0DkaIzGqFR0Fw4uZB
4yvTB+t3UrJvEcW9LM48u1jZhyDitRRNBuKXoDPn8kPsllhSXTaqX6uvcvJjkAWwYj6n94cBVJFx
p6L8eRXPLxlikqXvVV8GkyUrycWe/tC89Vv6UPvVUWZVkgOIn570AE7mSdqcHYCHP0ZyLiLFI8L/
sG9CmQogWgtFX26mGxP4mmLETNdvcDVY40V2+q0RKH7yQ8yIzFcs/jAHghD2jETBhNcCW8DbmabZ
oPqdbwFcP3vjPWMOZ6SddoEdxXDowjcTV3r8MIoKM/hiLFRATcKNcdBNMJgViurPb+kDsDCfR7zR
0E7VB6LuCy5s4S3Z3HO0R39aN8+w1JmaC6bGeKpdLXwXrJlgPDb3Bl2A663Qdg6ihy364p0hQFs5
I7EW9/9wl+3HeCw4G9atRQAL4WZOJ00fo8WRLRdCd6/0QgD5wy/EA0kdSiyQkw0MTz4IL9u1eTyz
yz/rqTYBRI5HGd4BGcjlO/D5Q3YSz4RMRYJBBcNP6Ip06taOOtI1H5V4vAQ/AoCzwMKM+2iMgWfx
NXogkoGMgkhgcvWwn5vgXrWy0YCtdIYJewvOGrR6EDTAB5LTuSm0Ejq0TZb78hS6EzII9Z4Ko+o1
v2qdfwCX4puR/5b7Fh/A+PzVb+kAsXinf+57t/sU39cHJah2mt+6dIs+ZOtXc0/1rfhAsl3DO9Xz
r+BCqTQpJ6qxadADRnPJGkP0jfgNwX7NLTPcBTb1qQwtGnTRDkn0WW5AQ9PnYEYAkkyyJVHUzS6C
W8a4B0tjGVUjszGBaT1IAOaI9lkgI2khBcVmkIXSryuDQ9EMhJPAIKGwpXIrCXxtQRa11P24PZH4
XULGdLTwx/4lcDYrR/HjXgJzGZp48PC7vAFpO6mQYGl0LBbL9gHvVp1A1H8HbbyAsXxF99JPrXYE
VlcO47lV3pG2EJRG81eFxuodfbU3OCAeQ6oQqM2m2w6tecJMzIqru7DIOVU0tKmWNNe6z7KcC0tw
QV4M7De/QELzEewA032yv4TovfZuD3Z1rAjsECyiT+pKppXmsK0Xve7LWrGnKViqlGl328TavYsX
Oxy4hlsesobcKkpjZmoNGQF9fM4RUilbyc0PEZQwZ5edeLoFQFzkUK93DmqVuOqRnIVshskXRSvD
GCvalqCcsn7akeap1omGRDB5PPgCVxR0URFL2AjVEBrzCdGmtczZNNE4wNatetK/VRB+kZBpsR/B
pYTwiXyXhLvl+vSZIAsGoQL+QouWzm2WbK50WGXdCto7QrsA9CpOmoI7GnoZt1duZRIvLLFnwdmt
FC45hNo6WEogdG6gmhaXtptUX29bWQkDMSCkKRTGLY/yBxfnLlSWpoSZ6XwK3hGn+Bp7yH4i3bpE
LpTQXIE95g4v3SXsWei+VUDteK2nUtfdGC1GxlYtfIyegEnzM+hioPUcBVhoyHyAN9w6CO+qzwLT
a2tngDue2QVjIn/PzyBJA8+ppvnDnu7VPSD0nvZ5dsjPBsRnfrzNH6fv8UkXtBuvrCPy9gSnD7OL
vcpdRjSsl6SYB92XRhCm6LkrGZsIFGG3B3ftSkDyf2aFu4VwEDK7TmFFrx9svXBkbJh/YEExTDxp
ZQtKONw48gxMBdE4gVh4LJ/1dgyMShH0/q4skA4c1Z8muEHkqdSUC9gW/dA8zF3jkpG6snkqp5fb
Q+Hxw8x1QH0e0FPoA+vg22Zrdna2sD2LiBbAg+uBxq6YzbIr0q0ZQOQS9a0i0KwNnQ4MBCqNQmWN
taVScIOz3Y9nPe9CxlBGc5gO4xno/oy6ckNLUFldHx+elIzDAhgbHl1jFVUN3n2q+xSw8qdRdeZj
+7O8H9HY6WgBE2mKFIe+2IHsZRtR/mBtw4MYBEEDdCngUriNAq2YpDHYfSqxzG08sBZHGhA02t1e
Rb48+bGKKkGqhcGIQI7MGeomw0raGBOZL4P8gIuuPxUA6jl6mQIPbsal5YNYCUzJnV7k26EZFx+d
Guq07bNE0rxYgUxj00mR7i+FioZUFfAgbZuCExl9BgnJUOoLU+2UoyBduXJrmB366mfLSyZp3tsk
1x6qIo1RA22VCTJzYWucsklHb4VSFxO6WKYoA9VjHILHYIk7dP7JdaQeclJTV7WlAc0drSRyr+z+
uXCveLMh84SkDUs6I/N8ubOzUrVCLQKBH92HQb0BEdJmOKKnCnTxotf11TrDFEBpiFwQHoLDhO3z
s0NU1/Fs1Ups+YaBWrCEnjH9ZYlFWeYrn8CsoC7H6HM/SpCclbxow0lPLL/8AfJz9BW9LtkuA9vg
7c20OhgVBXtELpBU4a9Bfab5YGulAWmNDvvlWSsORvfpto2rq48NBWUS3AUwgw17OZRYLmhhojHV
nyHig6zH4gMo8ynVmgOQy4FmStCrziHjedvqdQQIkmhESsgzoQIGgD93TBopXiYCZUlfe7aezU/6
3gJIFbRYoGk7TT+A4PGmbW2INiILTy42IlysCe4pyNKARgde6HKwhqYYi7RgQju8d0svBYWO/sKS
B+ZG3pJFMMir5eOssV10thd7AwomGc0NP+6HbR5CTDqcvKkXVI2Uq9P1YYaB2XF1yFep2A6C63oF
wnxkRiE/tU18BaRmDmtyqYNO+DARWWNTfDYo8KQa0lTCGuNgGSFZhvaILVuvOhCVR9fuJOySPwfG
uQ3bGswIChSGr7Q7A5S1GhFxa4gscN6i61RFkzpYIOCMS6BXY5etiLCcHaDrPfd7FNyeI1K2WDhK
ht/45v4jobgvIQ+Yev12AOCcTSA6PEEZ1QbCxBWbIc42LlqGz8U8QsSOs03rYS5LPTU/9juJoK2n
bW3g3NOn4gv5/hc6aEQGuS0fR3JYJxYMMsR9/CU7MOR5ggcrOnj7QIyUWFnAiwFybkTRSnMpCezJ
yfQGNslPvQFBn9u+SmSDCwDRBdzU2gAb/YJWlfzett9vG7i6TVDTQBAOxTr0wpgIAS+PFBgF266z
KtOPh/knuvJKWr6BWQTdvJBAvm1KWR3Mb1u8SmU1oH9+6GsTu3HyQfuTQxor/448ZvMC9T8/8tST
qDGOx1ywkAhPGxXOFUp5FprULsdn1kVZSnPDbHa5Q/b5D8ZhU26aOzzwPtn+j+gleYmO+bfZ14/6
NvG6g3VMP/UnuhUxqK29zz8U88DIJYPjhA/P0kZKwnyW/nBf7U530R0bemhAdKnHJA8VHyIkB1Gq
9fomsC3QtVnQeETKA5polzOgZkM1o+nd8A0Q3jhWbvuSIb3mbS141l3vpEs7nHMekEwFzT6zI/XR
rgqreVc0tuyAvlRDW/G0vAq207VzYwbx1ZDhYVhzbutKSIvJGc0MvwZ9yRv6yyFH7Kf3xQlUauSo
35N7883e013zzPaW6BWrXQUvSCKhZQ2vTDydICvM7Sx9LidrHDDeA7hZjgOqApJj7ueX3MOa7tMd
GrgTZ96VHqQHNvVWd5rdss8ezM2MNGjy00C2Kd+qTvoIzXNBrMFMX7rey0/jvEY1mtqsNfi0KS0A
xn4dTN1LoFJiUmMrtb9ur4PIGLcMUIZWBnwd4hrJtvfdnIDTgDQQiQfPK/h9w/IBgZgmGOG1K7kY
Id9oJktRAVA2uExio/UhBeSXIB+9Pa7Vc4OOVvRFIqaH67g8Nz28u9llleGH4+BO9VFqMicaPv87
I+xQnUU01tINeDHAiK5lGyBOgxxySGFd7m6b+XjlXO2Is8Fwm3Wc6nGeQMmOnDyTJMz2Vopm5NwB
MXvQNhDwMv3bFlcX6MwgtwXnLmv0psQCZSV6ZtAagOrKv7PA7btxJIlKB1gwq/dkHANtFtXeBTuA
7/uR+5okeotJs5sXg4LVoX2l7fPtUYhscN6ZJHk+2yVsTKn9Oe2bzwCXPlpx+E+c8+/l+Eh6nu0z
iMQrRWjATDwE+vwygTapKRzBoVz1iGdGNG4zx6CimmcYQSvvqafJiaANYWntQ56BOlvqIXywqALU
AFvlGxv7I+Y4G9jY4OzWLV5VeDB/GmXpsbK7u8GCAqSCrGLUBUNkNk6vdwK7q7fd2Vg576C1Wl1E
Juwiv7EpUqgIRNRvJdvJ83/piD7CirMhLi0ZJH3BRtfQjmKDURniUniPxIITu7oTESkRxl8L8A9/
npBr6HILI5qX2TGa3iVAuMxgtL+94VdScXDdv+3wp2oOzaGoQUyFiKyEvIjfH/PaGR67rzlIJ223
OprhveKT7XxK96JHyYpXYlALyIgiZIA4HXfaGiJLqT6xZFCug+wp/5Eawirhyn14YYOLg9J86nW5
gg10QbsLgAIzCJlRhfncbxMIsfbf0Db1WDYO2tWED2TR+LgTSMY5b6cMtofWmT3oiARp5oLFY3Q6
dDy9RyhSDr2Tz4L0qsgs+/nZDm2rsTIVZrYCUNvC1RJCd+H2thGZ4M6bUqqNDo4nBHtV+YDC9aMG
sYHbJlYOAJBNKoIRVOh05GkvRwGKpEovFjwVZkaR34Eev4IiSSJI0q5ZgTyVBQEjCI6gBHJpxdJL
S+nyxfShz7qTS2WjavGB1JHA4a9g1mxANxg2mUBqS+XhRVVUytRCCOMb9yAhc8sdwxeA8BytA2CV
+mQ6IDnzSuGz/6PIyDnkC7vcXpDqmjE1wi7L0VR30Pjaax5LNLRAAjS/JF9/hkSVGwVWEDr5djoC
wecTH4qwx9SNvxI3P+auLObXuModoWjP9LuhyIwFhmLW5bwXY9EuU0NMf7EdDQrloddMSP1DWMan
QsTg1W7ljHE+AEyVUVeOEOSsUDqH8MCSiEAW7DdcTDP4KwwTfBl43NrgyuYCuqSbIfJUpcQv8Kx+
Tk30tvrmIs/xaxi3yOtPVl5XgQnqS3AMRuRZJiHBihRK20N0IhvIXWVIWSGIAK6fuMjooitbRmUd
3dmAxl/OskFzy6409vJwZ296lWJv2QGsuLHvkl34g6Br8ggS/IPh/c2jy8zaKihwLDAzW3wWQ7fL
nqAJ3vClkvoTmOhiG1lIaCfcNnNdG4YdU0bNEudWR12OuyOJVtfJRCPk7E4QS4I6jArhLDcGqdWj
1DpK51AVgYhgUq88BjOqyXjmYmjgXueWupNjOCuCB5YShWCUK08ZGOQgdi24mFfNEENGuh/wTpRK
LpdOQ9MPikcD5pA+J/O+k+/0WRA0rWTeweuOcjM4aoEWuIJYovDYznKDoiz609ALMnyo+VpufKcg
BaI6slMCQX57za6BXmCRR7kEk8hwywY/ffrYqmVRo4aaHtU9ZDin99nrHOWNvYMgw/Vdk5GEYazy
WRyAPAuEfY/TVvQiv06Us69Aez8qKkBKXDWNxeAosu1yAerEAfPUXbY3dznrpzqIOW6unA9nivPA
dJYiJW9halBOMQoLERSmbs/pVdD9YQEpFx2XpW0Szpeikloh9yEDd20h7zF+TvPP1hwMkCaCnJk7
gCkhn0WcD9dxI2eU86mUIlXZDDDa/rCe68QpvunvSCIOd10AxTw/6iFr5+aLy9ot6kCETLpOXnLm
Oc/WQYtinGuYb/z6qG0YAhTw750JrCLaSV7VbSxK3rPfeOHiOYvcOsp1m8JdwyI5Da/ZgnRpCoEH
5JB010AgJ4YkX0WuMIgSObjK0PuH+iLnAZIu6jMzV4G+SvpwY+W9+gBOqmQTGcCBpkNVuU2v9Jvb
e2ltt6LTUAecFODaK2pss5SyPgXRJPSKpbumLWZQBUD5798Z4aZSqaY0UyZT97XqfgGtb/z99u9f
dWzno+CiOhCSDFGvwACrPYw7UEMnH4jWE2P5KTZ0mwJF+120KVdcNmK733PHZY862oSFgWy9D+2R
yJnC8r624scqQleEYHxXOGu2Nc4scXeQVLaKWTSwpCeQpRwnR6+WYxa9xtPoKPRLOHculK3AoimI
lq8TV8wwGFEAgVERyvLADZLMOYr7mNj6rfkGdhnQ2ak7qLaNPmMByJ5FWA2hQW5O06g1+yyFQRa/
GtlR85ZDJjlSu2Fo66n2wGgtCOau8ibcGLnJhZQk7l7QF4FOMQiLz3T4kpdgHPg6GO8t2j0ES7l6
4BjaDKpXCp4H3FaVzKoMezScADJvBsYGzBufrbsYIBGUolkhEKlb6+dtm6smwU5BZLyvAO/kHMuk
2FXcA/DtV4n83MkgxNSM6v22DbYuvLf8IAUyESjhbc9N4hQhpIlQ6fJl0DqSqd/gMezMYF2WLFEU
w26aW6a43GbaQ7y0hl49ELlt4eL0QewaryoAEg+o5EJx9/bI1mIHPEh18HqgtQrtVdyKTWoThyg2
4upRk2yHhn7pkDbqRBzDzkFgkkZ24aATSyk3mKA8gBPXH6olsz4bSwQOi9tfs3JJYLsytKcMyPVV
IKMXodxaYczS4pDizMG2bcrSl8kw70eVSRAvkQhjsHIPwuIH0ZOloozFRxszcIqqjTfFuBlB2Fd6
vYLcNYOT90H8NT39ExgPWp2g4QQ+RLytOHs0nAvDZIWdqUcwEy6t15vDYUxGXXQU2W+63EgsgmKo
JKgMoSbIxRTg2i4Xe0HIHZ4YFSFrpATfcKD4/UnUjqNee3A0rzGBanB0wij/YCzhD6q2hi01qI/D
K8O/hbkzmA6Y9AOkL22HAE3RbSxIe4BX9ZO1yz7f3jnXXgBiSkBc4+GEPyg2YzbOskRSHQ8jiLGR
X1GTr2BKtsGPHGnBbSMfsAJuTuHc8CBGJwBe+fxTMIUgrinJBZ7e7+p7AYbdveGAtfsHkhAbglJr
d6ResxlBDecuT8apOTKpbEtycjf6fvtTrm9njPf3l/Dl7mIusioCLZ0/a6Aep9/sHtISooeFyAg3
qa0y9gt4UU1Qwb8PI9TSFCc1BQu38qq/HAlziGcrxwRg0HAJI2qg/DDfzVfpc+KDAn0zvUUP9vv4
VT2gM29ze/pWt8vZ9HGHA8JYBNxSpemXcu/a5kuUi5De11fG5bDYF5wNC8walTHqGBb5RN30JXwv
vQEQ77vM7f3+dcJfLvAAn0X+ZeUpcWmX8+elNecThYazP2/CAJzMBGweAdiv9u1r9zKewHElhumv
PJ+YUZSqGdqbJUkuB1vES9u0MoAeyj0iVFRrC0aXCcn4CNlh0OXjPCiuAgog1waDjifap0L73KWp
N2lZRwuWM0RXV+uBuK8e4cuh0XlgkUf6pHu9b25KqEGdRGn/9UPye+xc/AFKgh7ynxh7Fz4rxQsr
bCSzIP5YtYH4FD2V4AZCKupyfqGKbJNKxvhM+YutPqQD8VpR1m91w57ZYD8/27DNrPRZRWEDKQ1f
nh7jKAbI4DC3opLT+hY9s8TtFiVE9KQ0sDT+UN+TbfaIToujlXsQBvDoNnTVQNSMwH7jld8+s8jt
jwjEhCBjYfOXLW4dH/Q5daErahXfO6sTXbyiieQ2BC3UcSmGj+FpG7wtSqf6Gt+bIMq0cAgj8DZB
3eqXLezlug5lcAh/D5K/EnJLl/TMgF2WHo1QZdgWAXgv9qO/+KkfP4oq2CuvmUuD3PWwmLUhp2xW
82PzrdypPnoM0TxWQP496JEmEZ2066fMpT3uppBaRaZdCNdmz8StpvfMOiTFj6p6ARO+H7ai0FCw
jh/FiLMDYaMtf0pNto620x1YvyFofFC1PNgYpHlf4t5FH3Ui9mZsHFe7FXynwCyzrB6f55YqsIAl
KaBsjP0FVy54fPX72gGhI1TRRCC21aOBuAkZGRnatXzgpMllWxgZjM0tjjzmtRjdLPsiQxKhmIXo
6JWgFODo39a4JUSXVQGSblgrjwVAclWge+QHA8yL5d7Wrnj0v8NbYmzWFaVAprW6PKmz6aedpp4k
KYUGUNSJ7ts1z3xuhbvmSRgqpCopcJp24bbR0RwMp6Ovfz9awf1KDAIwGEoR3EEbdbnHN6DsZWU5
FMCjIJyU539gAmhG1m6k61eApDhTLEoQS/ptnL0VZrKToujbbROrt7R5ZoO7Yeox02PawwaEgwoP
b6DEdAa8pQsPFbOdjcCoBA8hHEjlaASaOH+Bon3tTJ9/Anf1SBREtWWCT1DSrw15K82TOSjQIvos
GOrq5kNfCN54isUoiS4v00Iy6iaGOoOvfg0fFc/6HDN2dE+/t6iDDLIb70W5pev+HIwLJPvI/6O6
jFiMu3YaPVzUFAccs0sClCLyn9DPS+5YPYIxeiSBcpBfq8TtFnDaBlLiKE6VOeMh2k1HI9rIBWAf
7vhtRtb7HqIVkAHbxod/wnVw+Z08b5ImySRFBRuo4w04BxI3D53qCZqgm8zt3uTn6Q2yZtt0CaSd
MNex5ljPpoinUMprRc7GDFM019Cf6aEzpvfuOEeOXUNRqL3vqOFpSe6U+UtrbatKhMpfPwG/18jg
3F9hdFBf0fEB46Z7JQH1zWKv/2JE7RDm2eNG0RPH0jb7BDIQ/8hTndnmtiQtYnuUZtgOi/jRSEy/
nkEfHplbwdZf9YhndjiPGLdW3Mq5Bb+7m3KQrmJOyTvE8UA/x2JxXXWgnV09i3IQIrNciIym/FaK
Bra2PdrzAUbOmvs0FcUE7BDxV/P5DuJcGG4box8bDO5/HJ31y+ihKgw1DQZ/gAd7hUhi6UIcXaiF
Ihoh57s06AdBEQgHZ9BfzDl0qYoHVTy4t9dvLcg6HyEXKht9thThgnlEUn5xZCPf92m6G2ZrDzjc
oZ6aY6uXgvttzSsDZI28CgNP4Cl16S2TMdTrzmoBVKXyr7YfHkg2HlEm2pqFqJiyFu6cm+JOoKRO
dWT1PYrsagXZru5Yymnl5rn9Mx/IPeoQ/u3pXKnqfwDI/xwbd+xs5HILADZYZxYJWGEvBoua+myA
cDja2ILs8drigYIdJXC0hKIOzhlbMmjTU9YkKGu0RulZzbqnWjfAdhQRs/BahfaLU0Mk80GZIGXp
3R4rr3+iAysPfZff5rmjr2ht3ylyaoF3RQ2SO+prXhV07vBkQa0j9MptPHkU9HFM37duHFwwvu0l
329/xdoKM3YxZCRVCySb3D3YJx3aRssJiMYZiufUAcerP5UQRU1LN282t42tnUkC2ATKDoxTgk98
1PU8LfaMfknSgNF6fDXKyJHKwvm7VhBJQOoDxMAfKCNuWVuzm5axbWEFlaxNj0PoLhZp/FH+mzT+
WEFQ9+MZwDaQSnQ+HV6qHTicwtHylfkuStH1YD/VNhEMZyXlByuKbhLUD8GzxrN9lYZRl4a9IAm+
R39k/VK/QNh2Nz9JxqH+Blk4CEq4yQagwt3teRQa5jZon6KNWEpqCzESVDB119yP940LeVsPmJRj
hr6J6Eci1ORhv/Xy0rgcLnc1VXmWkqWt0BKaGW5qys4Y0380pSi6obYA1NYV9xZecZWky1i4FjId
7dF6syJAUJqAPcgj1ZPQM/wFxLPQphFM6bXLweCwVViHpmZcHTelMuXcNrE3ISPf7fNddCghYer2
uwZcMvYCjolkZ76poFdE4lEEzVopjV9Y53MeQGG1RVtSnIyvIXVDJUgkf9yVG8mnP5NuG7UnCD2h
/Us4bHVtTdHWBpwl6gDoQby8sixIP9u1tljgOgPDk78g8xFuCqBDcv8v5Fev3QyGeWaNfc15KgJ1
aujLwdrkor1X83RwX7du4c/g8RiRDvnUbOZT8hwHtxf3+l6+NMv7nQHSnwWFWdPOvSR5pl3jKC3C
5uzl3xnizmVFlVCaFhnjM6sAQq/BIMXbGVLEkGYQ+ADRVHKHcYznJdToDEmM+bnKfuVgMEjp478b
DpvXs+UqwMdXEQU2VOUxVA8V1ID6eGcPAjMr5ajL9eEiwjwqIRZh4dDHO3lv7hlHPCptiDQSPPPu
MuxKAvDZ7NvvVgDqvzd5I3vMwYlgcIgtBMeBixpzJaUW+PFRbCQttBjRqpE+pGSixdY0Unj5oYJA
aTo1zXjslzQ7Wl0vb2wj0R87MptBX4XABqD2vjNpSPeFREzI7xD1zjBHqG/oFQkyS58TJ7en9K7R
x+lpkBTo5zYdOXYmUXdSaJBjTa1wOyQ2GDRt0h3TYtG8eQxBpddM43e8WeheWgotsOU+/B5CF/hg
90W4M5ooAWOGpd1PS9/u+zr6pUkD8HwWtHATK4l8khmd19f2SwJH686L1HrTkJf3RmdD4SUZUKbv
zdRNpjze1nnfBbU1d1CcmLTlZ1HkdJ9MAA8HXR6bj1o3ZWQzLd0ELeaifZiSurY9uZxw8SVKnJys
TLOg0DIYA2SWTLvapfNkv0hWk78OfV4/RQqln3I7BnNCJav7Zoitw1LStHLInOjAyYeRRoNIGZM7
dSybezkylDsCxdQtit2m26q5/QWyy+TXEoYaIO+TCf40ayw6vCgG/aQoDXm009lGxUZOs/nOqqTy
tdBjSIvodUZfTCixBFLXz580vTYNiADIXdDaNJTdlA5t71lLOxytKGKQxzLUAznOy692OMuQXjfT
4iVC+fakNDLxmi7uPVIsIDckSv89LKbOS/PW2GlzHn4v25kcMC9zoGjoc8hm0pmuVusoEZKiK92u
mMxn9H9NahB31N51tFM+mVNsQ3xWL2LZH6Hf/M2gc/M9H5PQ64caGi1q3s1ujZFWTqn2fe4OSQpZ
YNUIzacylGeo9c1p9NJpUTE4SZHFeyU3tU8x5MkfEyRtvb6bG8UpmiI8RlkDCT+S57Vb5WUGeV+8
QGvPjAgFdhqaPHYHzWMHQqxT4ULaNtovEUZHFqzDkPY94NtWsoGInuwmxVT5Wq2OTliA4UqtZskD
FYvk2fKo+lWGoD5OS9UFc659kKoexcPaGp+kYRx8o7aUHall6tiqLh3jZI6CtKmT782StEfoNtcb
EvbpVrf6yU2noT6aiYHY3IrRxQE07b61+sTX2lj+CpPO1FlfgBu6r4BVcukihx6NomTXop4ZLM0E
QUH2IapWVbtBztuNqkqAmqopkK1N1W/VODWCooEwNNAcEip+EtPyprUn0dDajUZcPQ89NHKlaSCO
0kRkn6Z9BNVaIE0A4p2eFYAkVLenZg2hBWlZAjUsw10GWuB9G88lpIx74ArCWQc/SV27ZTaBWAfC
95rTktmwN/kAGZ15odFjbITI2FtpPLVuk1JIFBOtkd6pDCmbcujQjJ22kqOCAO9RowX6ia0ljxan
zZflFFVxFmggjfkCajDQFFnxm5aA6ykjGPw0ESuEhPdoeWiIRTEgthyp96up22uQ7wmBPwBT4daa
4uq113pURPSOukpCoCEYomGWgo9kkza2ukn7cXgciVIrTj9TutPshXr2UJX7uJ3TLYUgkkP1AwWx
yFeZZBRitarTN1KxrcZQ2eDH42EZ6VwEfRPTR7UJpYMs09HJIuj7UrjShzG3U9ykFVMTJt1dNBQE
Jcq236SZDCVcGi/dwWgHnHeQFO8iGoKYDFJb2nPR5vF7HyXRYaymytHTankqWhCHVU1cbci82He9
Br8hqUb0lFHJHl0rW6CZY0lxYNZ9sRmtZXhrRy29I9ZCDkVrh09DDDFjJTLmwJySHmreFX0gYUlc
Iyq11y6sh08andAuD+7K77RGPsBN6jg7hHKZPsZWaIKXrRzeDEmtXCBNS0/tsJz2FJebkdr0q651
UIr/P/a+pMlxm03zr0x8d9YQ3EBGdM+BpKgtpVTumXVhZGVWcQUIkCAI4tfPI7c9Y5cdn/vrW0f0
wYdyLUpJIPDiWVt32ZRDY44WoNeGdL2t01BEiDoLlJstmGRTXqNKqQhQ2InRNand+wnJtvbe0h5d
2cZ43XEaO7pvVx2/Ra5evRSOh+VbT+Iab34Y71ZsLa9jwqsXtgY2V6rWJ91YrTbxgkio1Ei8m0PS
up65iRcePiP4kPDUOr66jcjsFRCrtJ9IPIpvGRZxlS1dt3ybKVm32mHthApyj6BpEorBMYd2qyV5
PcvW2ZZITfoK21Jy0LZE+1fVoP+4DVHpg6QjCrBtmtzUd7tl10eePcwiUihOXqoEPQwuQalZtATb
ngXrBvN7ggouhjYk6y7wHAzTpV9GRW5bf1GwAq61ozcNHfSL40zJQzKH3tZFCz0iwHHWCVzj0dEu
sqVs5EUnifO04IlFsbbr31kc99tp4gCk1dTsqorKjTGi/IGzMT63XYVm8r4N70u/LrfdjAOl4qZ6
wiZt84BOUGFaTxeOhNnfat3iSNHzjviabxcF8+eMUTSrgwpTTUnFpsa1Pxctqj2gm5n3MSfDBXkI
5T1vgzFlzH5IjhzYMFRhhl29wWm5Ll9rKJELr6tRkzna5GISO+7jivob3dTqFAvnPl6cMmuTGSkW
o4fkqbpLengYQ14+syasaNpHOropoWFBMrYNXFg1TATpU5zUdI/uLIKJoImPtNTSZIGUbExB5uOr
cri7EHhmGwRghWWAIZHqsb6L5wi5tCVOgVQEDnLnY6ePvjkB120m6Fhm3A/1E1nR3JIiULiLM9V5
Gp3xTqgecUkTpwW97RH2XS3zcgFgmCJ1ONhipzMpJahpJnUb5ZTU6hL5CmcBssk3ruu4W95Z88EZ
DsLBcOVvPOgaHgNUkfMU1fAuRa22q/t89UuzFjaah4fIzgNEFcsy/cCjPT6hQ9l5hRpbfy3LSPJ0
RGZYYdEFcqr6Dj33PqRgVLJa71y2lGsem5LsrOKYRZoy1cxH141syV0FmxHy+xClEcoxHQJ5DMsS
lphWBWuuqriqcxZqHqDGm7dJKt0hds6GS7PjtUShuqdQOLaUctp1xA9+1Djq6qyb6mFfxay963gN
W0inzNcOh1pG+bxu19HoTTuOJnUrEeWK6m+atuIAux3sOLWHk7ltYX1sG3fckZBLlE1VzTc/WKOi
Euhm4xYCn6bHo5+RDjNuUA/dKwbJlmWzpWiNa5YKdXzdEvYPYNfawl14P2/mHnSUy5z2OYTdKqvi
uHkTPIFOgaEVjuLOVWKQrFY00icSTfHxWsyhmDMGq9COerKDKLVzHtTAk2KZr4dMty9XjvC0HzyM
dsTDiOJQ7w25pI9rsu2rYMFWi6GZZLPjRacS4BIpooYGIgtcWRYY1X+hIcrxJSldpE0sRJzZgu83
LaulP8+2kbehPwd5HY3kwcMut8VZ1Bc6Wte8rmwUpKrr12wKJrOBBDLY6saD3sHQUW2EWPqi6ZXG
KAfV4gatNRh+PDrtFx2A0Mc2Hqad5miFc7U/b5BboPZIpWNPLBYyyUjYhRGQzAQf4uIn2zr00SvW
duqrMk2YWSmGaosvId5hria3AO7U7cK1uayRmue0YyLaYgJub7DV6AMrpfdRizK+dgsu3o8uGbjK
+rqefvzzK+HfXTt/QiWtVwKYDHGV5p5JdVVB595nGOv/C68SwOoAOBJ5gD/7P5tYd0xOeJVyDXKz
foa6zH3x/q+/CDKX8BJgO6BP+OnWGY5rOyYCl3VVfvXVHWklBpRv//w1/gI2p9ATx9dMGZACf3oR
5anQJlQkKB9BbcyF7KpNl13Vq/+1UGJEsv7u1aKrvvX3F3ZMq0aPTQINYguRbNEdEIJedNurAUc8
X4Xr6HHc/yeEa3+BsCBINLzGgMA6ivKKP76wiTqvjyd8lt7WFqQQF/XJDs7G/UTJb66/RkV0XP+2
zO2vULM/vOpPt3WEQ3rSKrxqvb92A1yrH9Jh22ynQm/EvdnKB779Oyzpr77R37/ozxZAnIYtLo4y
AUJp8vFzPqkdbuJb845s6/zvHoS/+lyBzUE8czUpwzD7x891oOPYtSUehITg+FjuUBRaxhOuR/+y
Exp2gN+/0E9QT+uXw5wseFfTptxSCIWeh/M1RbtDOJgvMnunoTsMdhgo/04N9Rfoz7VC7Np5cu3J
+xNWTyZtweqQcqPkcBvo+9n1934pT9RDPxXhFxf3XJzOF8d5jFd6WE357EIincbB/WhtmS4+yUuB
wckdkBPoOK9LKY6DILliB0PcbTx7X0f5K0X1L/XdnJqPcZiGH+rfrn/tA+WMY1PV6v/82x9+9d+v
FQcg8P/+5U1U34c/teJs5/WdY6v9zlWj1v3nv/8DPgf88n1S//4PJ4y+gA9BgCwyD7HbwSf3/2px
IvIFkRZo1IAyiiJ7+0qX/FqLE39Bh87V7QrpFmROkJv8/1qcLwglxf9GiWEMqgXU6r9Ui+PGfzzB
cKaAGgLSDZcp3NfwKf+0abRBKyVN0IHku1KdwEK0uH1xFM8P63LSTHeFUqK/GSNIChBthGkC6Jw6
zn3DWGrXWh575qwbbUnwNK5xtMM4093wGDVTma99kHNLCengYpR+QD/shLljhGa6dhDdKyS9G6uZ
n6c6bi5zS/onr/MZ7O+d9T8FrmmI9lXJpcKAns3ritKaJii9h6WvUKiqHAMn2dCa7nacJ1wOK19X
93C5y5N0w+65DQcFeKBzMolGyDMu4EHucNvdOVDGnTliwA74eqrMN9pp00VIMApdIy5JVekL4BjI
jAO63ArLhwWZomIJ0Uu5BjCwdOQKU9nKfajWptwtrJvOXtlWr5M7q3NTNw0ASmvEpixN/TnFYXsr
xkQWAaqMz9KL9Dc6AXcISsbwiVOkbI4VJ08EtvzLlcDbjVZPqWdc+o5yw+ouFgsC75QHqI4NptrH
0TCkSO6tLhwa6d2EkbkY0DRy6w0d/PLSIQoNV354IS1hNyVf1HZto2S7Sh5+nci05k4sASxWsVse
ccFI3qakGs/JYEPoEbVnjwEagA+VoVMRt7W+IYAtvzqc02PbrdF9CVB4g3/MPNMuXp57XkZ7JPOT
e9GzCOgXYNl3gIXDk+Vk3sMh2r9IpMfsvdLIXaxRG0gSCivZQqo3NVXzaaH1sKZVAMTQ+qK/V7oi
GZ/m5KOfnXhD9DoFKY1kVKzhwjYWA/YuqoHKAJxet1E09/d8pu5to4fkvDqD3LJZdkeCVrpcAj6k
6UTRJYdEqYRroHOO3idx61x0GTUfE+bPvEKnM/oU/d6U6dw49KMqEfs8yrXaVNMy+ZmwrrdDJPSQ
xQOiejVTw477Vl8AkMoyX6o6ABQeJC7idgYv7xE8elbMhdozNCNUWcnanhIm18z4BAhkOXVJvS/n
jl7iePa3WBT1Y80okCgkMojXJdDr11EhChg1CuNUb1USgn5nnvT2pvSnvB4H1EgFs+Nn6E5HIbUd
gX20Ybxuk24cC4Ai/T42TnLfBbE6u6tEgHWkuwriD8fer64Jn0Lrds+DSrqz1cZF/JrLAVn3NVoO
aKffe2f28xmcct62jb9nk6/2s98lt61H16yKuNgZq8rbUlHYmRkX+3ay7BCWpH4xmMszrGVZdCLg
hcFSO+CqoY6r4zY5FSzY8EYMu7AJzWnwnHinOcGtWHrG3DIoIbZB6zgP0lUIe6aDOMwaxbRj2Mzf
RLXqXYk8oE08IlAptaHXFDBmyUPFm64wqNPbhHTpDr0vodDTEUv50NpiJhO0YXHLnbyewmZn0OmA
fnLstxfNljDMFZbsTrS+fjPCK99t1arDVb/Zo9l8hNTawizT2tnsbNm2CKJGih2Udoo2PyrPrXAw
O9WeUa8+SGPJmg/tPB04AuF+sOstHI3JIudUzbd6Gdl9Ga4kM2VgPxZZdrnPNTzpaEPLk9VXj5b4
yGmuHac/1kOJHgZRTiqtDWteIi9KzmYcpYB/fUXVNG95bmdg2yPslLgOJ/G4HQfC3/FJl6dxGKoi
ao3KwwVe9NRvR7lfmtLmTYUlaRaPO1kFPPu7h1zS89g0EtfdcQm9NAiG8lniHEBxOsBpd4Z9p/am
m6VP5hd4F7obRruuqAYYTpcWd+CErCxl+NHbQlogioBo+XhrmLsU2uDOHc1lGQING+ymr53mgq90
nYuezOHONI6l6SqWIHwjdKwvVR/BMKgTIveJK4YnIVW0BV8arzmN6fKNlP5STGNPnvvOL48JldbZ
DG5N3ut55OekbExha1WTFNb1+RHroaKAMZH2mtYqXB8s78ypDgegMl0XDWIbkFlemG8rJ18WtJZl
YhzFvYS0cGtmd9kHcYjLLcTq9gMXWHOPty7vgG4rjGHBeBjXWRw85jS7tiFtlHHXVEsuHdO/98PE
j+A6agQ4OZ7Y854tF1LVvbuZsNe8I/2mPVpP+Q9YbNivxepfjHaxKmhbBSiGv0qoZBPBcTC3Tp0q
5sxPSQSIJfY4dq3FDO2r19n2a+d2oAR5Im5c1Axs4ikc92oEh+JoJ7zDZuCciTHT/cp0RLNBqOC8
WN/DkUaaad938KjCntnEPxKk5BXzIILMhEEk0hBM4GfsNQTpRqNcbvsR2XBpgkSZ59CpEfhVqSm+
nTxG8eNY+IbyCBGeKr26wPLKhz2omXzyHefwtOQT0ORbf7ZDnGOBC7FHcQ6PC+qPyVOcLApFIB1k
QFnDJXrphU7cwwqytT4mjWLf62iC5AclFMzByLBymw0o7ZyBFs52/hCDE6kC7FKQpC7XFVLjdbDO
e8vk+7QuoEvpdXaI5Cj7zLNU+6nTW4pCp2aamjTylkbe0GWwMTbetZ/EJRp076bOBGllEHOxZCqq
nOFoe4c42Ti3HYJVakuaFInx7U0zuDJF9Z8k95MzoP1j5J3X5NrE5XJqqUnC2wpo7CMkW22cMRHr
/qCn+Gr+Z0tPcxOohByoZX38Iybd7G7g/Bq34LJmuHhZm9wPQU38dACYyYqaGoc+BD2KArKoWpCO
P0sTrsWo+9BcqDacNFksRl35hYMYh5dqjsvHBOTyXiQ4RTfTOrtPwVADTQyb1dkxy0GCQiMY9ZmO
SxK+hUGJEt64WsdnKJlU/31KWgfxo2WLVQmKVovMUHfose8scwsyuPJlyhsq32fpy0sTdO2Q+4vb
LleKBQKHsp5uwyq2Q0q58T5t2ctPLlrZZIPjgCCKonh+qMcpyisl5a5qK++AJ8rN/EArVIL3U4md
Jp4mkyK9N6iu5LF4dTS+rXToh/7bXE99wRI5XnxD7DMxEjHIscUmhahZp6hZ7+6Udics2mnBQyIl
v1ST4xx9OQ992kI6uE8Whi7wEECFM43QU5O2HFMcCOKrJDU8xTruTjZk5KzcTu7XVct9R93yDYW4
8mwcr4Xqd0ANAhn1W1iN5RMHGYlTf0zUZulY+SrCVYIIXMxnHSbDE7KWA3hQvNrdMqpQXsgVf9XS
cwt/Kp1nXyuODsd4jfYlxp69JvH0NE7Xu++AUI63gIq2KANDH/uwbwH/Yxu/rbkJnoY+ik5OsDrF
0gX60Ok2PoUmWTKKlP2iqZgoyhFPMuXnULgHeOzVS0UYw2lXgbvqvSV6E0EDGxBYvm1fJlOZWkLZ
K4De+cgc22yrRYy7eOXeLWSEkCzQhmadVDDMIf5h3IE5VfsSLPsuMhN08qSLZyCfs3iroikEOI4y
oNRFCtxrDYbRyQBgI5zKtR1G0cYb0NU6xWWHEg4BrPd61rBsUG5yFGb21AEaPjulig7A3wFdu3Oq
wPs92JDoexpx9m1EAHwRaF88It2s/+71fHpFkLF5A5ciIIq3lVHg+Ez4ybRDvnVmDe9suKKFwnP0
AQelLlqvWjZibsXNikiXe6tlcmf0Is49G1C/Q+t5M7oG+VluGO9aUA8FgnPrwmtVVDCV+FtWxYAO
prC+cj74wwOmysVv5yKyOs5LP0lyVtZwE/Ow33Ht27TrfDeHCYXetoZ2B3WNk0cwFyArENYPlDnu
LlzpXMxNH+aaM75lXat27qz9neu1XuZKhPkM8AZlZQJSOV6bHz6udblr5zov5zhM8b/sYWoZlrzt
QfUMmCfTmA805dSbvslVg44gvSkm2fV50HXxXW/j6AXcS3ScsKud+KQo4IQIfKQIWL6MkURTR0/u
6DIlJKWiFKe4MvLYoDTpRvgwMpveSTYxK/tLI5z2o9Gif4Jdvj5PHXHeIAJgN47XJWcEFEQZk130
ZAipTu7i1lueMPHGFjkfZttBBNHG9R1reKPAOAZQh7hHZDaVz6XnsueB+AMsehzhuE1ld1DosSOJ
Z7u1ykl+dANbf0AewosRUo0+mzzP32nk5jzFDDm6/eKV59G/xrBdGRFRrsNpisJPMDvDswTjkQ2+
bnfAsb0UuQnma7uo6NYXEYzUpkzst+vMvPfjHlxP1LvDTpUTg2xXVckHqtmqDfOIs+fQ1CDLsuz7
1HEISB3Wy4Xk2purk49lpxDO4qObGfPXdzIS7zJVSfQQ6ca5lXVcngIywRDrB221IHqzWsrtqCN3
SEvamYIF0Zr5leMdFYTCaE5pxLHU4dJi/vO8Ry+p9aPGUTVscXeb2nRCt8UDQShql9a1mG6D8GpH
6uWIy1UNOdoqHGyMK5691lvm/Tw57mVxk7FoR0KLGuj9HuzhuG+6Oi4Mwza7ggtDNUc0voD3g9UO
zKzdj2jCYylmB/qgDZsY6rgQLLl2KkChkyE7Xup643SN3MzWAoNGWt1lwp9EigVGl86t2m3ljmQH
pYZ9IUiSQpDM0h0b0bdnMvs1SDQ0OdctKtYnNxnyuong6kuc9T3GxrGlMsH03UGqiX0NvFOblPD8
j250jjpB9uXUBGcqR8wtLFzdbE44LzAj+I+gnPgWznxa4O6lNp5VckFulEi2kJqMOEuDvkhQ0JPH
dQjGOACD2KdRMopPTDnGL+Ia99SUYHvamHlNzjH423yArCifGhEVHU7DgyBNWYAkDXNMcjpVVfQC
qnw6sAU+N0S52RT3QHMgax0flJn7HKoalPmCTdrZZA1eWxoLcHJi3ATz0u9JFNMC/0UHXPi7h8Ar
yV5r1wO9dbWB4S52g2VEs2WqyLGmjodJJeEb3Opm9A0xf1epIdlEI+7LUzSKfCI9z2oAD+CzKhwP
ykORofCbS1sxuguTqdsBHVq/AaoRG1HH064O53nXtM16wL8O1Zop3Rx0I/ZgsUSopEcqyHkQvZNa
fLLZ0hr3ZVBmeRAdLSH5iDCBt/H4HVRofbcqLjLqLAjuFsG0N2GLQbNnsvqIVt/NaogqvmF76DZo
qiKvroCVY0UGXsaabtzESJZm6WC52kpHTY8ARZbD0DfN1q+JA6GI6fQz0DF2EcZKyE+icL5FQDmS
3sJE3NcTg2q5lT3GcRPc825ujhC0wJKiB7Lzq0hsmrLCcuoCi8bDwfR44Ed4IJN6PvpQmW85byFB
His/JdGoC+IqsimThh0bQ6vcEcQ/rbEz1CnkQeO7s0JMFdSYpVNs3XKjEBM1pqXx1uPYhM5GjX5w
n5QTdLCJ6N4DavSDgoQkMyOZjj6Kl4a0s8FYLIw512/PX7/V3dTdSelhhxKQJOwtdFzZ1MfrV5hr
1O1AA3U2Tc2H1IFUZj83vg/CJCZVDmFlt4kDX7x0kxz2LL6SCuFUHUzUJKBw1w3kHjOueoGlNx5k
UVvew8WQuZirjgb7EvQa4TJf7MimW4zo7cbwyb/BtIbCnK7x3yweHJCTfvMoG418zS4OcJoJG10W
pGE8DHwCIy4qSDbScmBhxnsAWzPvQeH0lJQpOBi8F2+I+KYM1ukWBWvrubED+PFJeF3qJyAN0qsM
4B6XhbXC6DyVt/qaL+/j4vDDjZoGQftambOvZ34YuFe/cAe7bkzbvsq5VPzgygTAZz0tBSbqAaTV
4DTHDmq0OyBpAJ9Gp72MpI/3DUFhmC3X9d7ry+pMMLg+gjvVO+M4fBOJXn+qFii8otV61BNqt+3a
yO0iHH7nSHf5vujZQbZrnZz9xNQvnRjEhs7e+NpdH6xZe3i+S+wuuJQgNR90ugslVNw4sKmuUD6A
naj8t3ZwhnyCzGAfj9H4ajl+cOCMzfGX9+Wqqj0u47pizvAVWKFgqV8oW+XDwktEEoWBry8RJ93G
4yb6EUNNlYZLvZwGrKeHRNDkP8S7/0Me/APK/X9GHpxAO0/fx/Fd/YFAuP6lXwmEyPtCwADENAHx
GwCfh0R3+f4Lt4Df8vA7cQLqICKwqYAl+JVAINGX2ENQMLJ7rs6rX6xXSHNSNdiJ6Au4LXinfcQw
QgQI//tv3MblP9wN00+//mMB+pXh/p0L4hovFaGoxyfu9Sf8U1Smq13BZ781ORoRiqCaCw+K2aVh
J6ejn3Ud4JLTbXFn3MsRc3bM96UXP/h+CVVzhH1rmbatjzlJ9WEWUj8tIQLMotZ/qWpkp1XLYSbQ
KTYeu4kkkn+Nj928/zr04gSya2ujehvH/AkW5GIR3c6OJGspzDpoYjonDmZjESZHaZa8i+N9oqM7
liCtYY3PFbr77GIhn6kzgrDLxkF7O6H5qm61C8yorhC8I/LG4TXCMEE2LM1ZeWV6rTQze+MGqS7f
FD8mWmFXHyG3i5DOUKM6aPV3ZmGpnqeUNt/XodxqwA5SzaeE9FuAETsACPeLg0d19rLeBSqFkmVP
yoxOuGRetR7ox8BdkGZcMkyBFJISCp0slGdUxEXdPdgZM2ujt0O9VLhPuWeIHL/zqr+LYgwfZIhx
V8DQNo8ZB/Co3Tl3ZYtYKrTl8eZYNdAeh7LOWIWIqqr9FP76XYRQ3QyVvEswz7CltZgsnCMkRx/O
yjJsDltrISoEmQOBzfVdNjMubcpkiogUfTn44pxvVRJ+CtyBfvdI/Lrmfr/GfvHB/7zEPCgTYJXA
sxD8bIFeSjM0RGsw2u8aqGVKCwmpSwEF1gsEHkjwjIr6ECGfaQM6tugK+va3vpArYf/nHwGBk6Dy
UPFKfiL0q7qDqMbgR7hehwDVpOHR7pY3LGn/tOQw4sAmBqFn2uT1d4y1v3wA/7M9/gN45u/Wwp+4
1Yf3hqv/dTN/NH8gWH/5W7/tj+4XlAHCHI+4cuqjGBZb52/7I/niUgR3o7L9mtHuRSDxf9sfgy+E
uOAErrF0SDSM8H3+tj/6Xyj6W2A0BA1/Nd3Tf2V/jIOfJAvoKURTb+gGV6IXPyD42j9oUDrTwpXS
Tn0eTnHmuPVzAARgCA7d1zYm+5qRfB5ZAfHYbcjrTStszuJw048QHA6hwd2wiy7KdFsPeu3GCPB+
rHohDr2telJYiZzXme198sODUxElhTt0kOeL72xwWwR9Ne/cUe0i6Rxsjd4279W7dsasKhWxAwmR
3LTJkOou3ANcKJSXvEbdkgIgO/ut3NaBk4nmQ9rvftWlAXiUKxQ8aRc8jNhwkmSyBBqtUcNY4smA
OI1QSGiHKpfg2oQJINmuD6UAG4Yh2EUoQHwF13FOrOOZLpjOY2QOirQap9TEkNDN7TaMmpTrZ2uf
JcNuyfW9Yvh4+inVwTtk+akzR6kM3qzBPSnwU3zoKUbeDJQjRGCIY6jhAOzuJXkEi9IvXwFYwGLy
gDsL6nabFJgHxIAgPMYzlKlb24KthNJxZWsqKXCMpMz6yMm97kVKyFjLIR8pKA3HZhTXn0jcxzMS
F3AeTG27dRAzAP/fCT9lCl3E1iBNcQrDm66DxjF8T4IPZpOstZBFB0vqNc1lwk/sL3I/Qr7CO7Gx
VzlcGZ+mrsKYPx4s1KJ+66dh1RVcmXxY2ab35xMTlzKYj0NX5TQ6tQ4kTMrLDDBVU24VeR74t3Bx
IAMtcQm5aL8DY4Uq6OrZDpjM6ccUyzTsIF7BIiJ+XzjMHFfvKCsoLRlcNmu1ozFPNcfLx3fAOfC9
w2tXj7sqNs/SZemKFeCLnUtRj2c47heQzi8zVpxIHW/eqO4R8SPv5fQ24K2WMTvoZUobV23GaX01
EHsCRwQo+FH6YTrX1UU4wSVe2ZvfiA2GntukWm4d3UJssF+B1DoD5ENtk1u33yiVAKN0nualhqlD
bGsATk37Oq9tpqOPoVEbew37KG26EBziPrjIYZ9MI9wQh46Ge4qPAzjbru+bbQT6hLGPOZG3dQhe
sO1P1D6z2MXx2qYk/F5JuhETHjXg0xU8cSr2sgF5a0PlbyoTHpVT76vRZg1Fiib0q1OPa0k43MQi
xv3qCbeM64GdQxN4kr25AIzcBhRdUOAZ+ilOayavONlW+nw3xID7rbxODakZT1hRqcP8bPHcPMTt
dm6PPSj7WW/18GrX2wGH/tqsKWvnRyYvITj+qP2O1QQcHT3E+ltTfW/wTTn9afI/214CcVxyW787
eP+N/IjVcRx3ul83XnLfrmsmm69jV15KRISwwOxX+d3tm01ThZceo8ZcDRt3vp+mI2+bQx28R/Cd
aFyU+jFHNfF9R50t9R4I9ggGDsCN1iOhTR41mCv6C+5ruxndEfLrWk2prwbEDSMyDlgPEcXYYfbC
N1H0cQf73Ig34GyiGuDz3exfL0R9gdsRZKxmQ1Z+4I5+kvzFi1U6eMNmhsuWiQ/hIl8mcC7gfJrh
kVavfX+KJzwDGnsEuyQtFiYUwszswCbj38TfR5+EZXkd2sOqALAET5HdQLVzWB2Upwc+XCHfBGjP
Cish1k+h8e98wCDrU0P3BlVxAbaqcdpD8ZYp2298sPh18+7QtxA2dGTF4EO+X/iNlW/gabeRcYuV
6DTuUGcXOKkhMOzRM4NavOlgj5CQD4ccanGedfqhbIdL3Yv94HRg1ZCi0z7w+vHqpcatLpPmohuM
l9hRGdZl19UZkBH8FjzV6BtZgfq1gB7mcsp6xU68afMqfgVwBprsfcFQ2eIL6AgSoBqJ9aXTq0uK
sifanxYFBXK4HQJ4UujnEJsN5An3M+cQM5TqsQUlBYQQ8ZskS8C+WCfAFjtnyOSAqcbPIv9xmOpM
RGjF2UMQk9HZ5qJ7nZDIRJInCimQmuuNV36W8OzrdUkX5e4WDmZwBQZTsQwCkqw0/qHnuPrD4OPI
QxLOqVE7UdLMx/gdN/+XuzNZjhy5tu2v6AcgQ99MA0B07HsmJzAmM4m+7/H1d4FVukUiQgyV7ug9
k1lpUBI9ADgc7ufsvfalVVwReWLn6lPAWV5FkEezjXWu2QZAygK8Vq30YvG0MqvbVvSYmRk2sgE8
AzEFr58qy6BFeSzz7vI8cfFGSNqTnNLXFnnYTZM6fuftRZbPRkxdrXlohZaSAsjBMWDBZOfZzXVL
PE64ZbSVqgyXUiK/12XkSKDnLD4CRGhci3lyJbZ8UC0+dXxGuqJ/8QfYoTQjJyVcw8pwrYjpK+dO
ptJURCyMQclWZJrteeVStrqlwHsd5arj1xG+NHXn69HaIiiCCrAd1JIbt8NrKDQOWp35oV9FVPeJ
UXTiLljXUf2ayeJ1PaCpt6xNUcd7ziN2n2BT0yxqeKUzYrcsCO62kkeFipOovpQtBe2eJE3f2pva
c1XVdk2lfE4+L6YrYHqZJ9nqGLtCI31QEDBK0qkfLrOwt4Nu3KD6sBNCDIkTEeriTeJzzHljJfJc
xFR08O04ZXOlpo8Gac1VFOO4iFdjJa4kCZxD5K+VpNhIBm1D9QcWO9QaSL5G8cIMfYAI3UrJboP0
SUOgYma1XXDjPP1CmmSb4vvlaAiXBQJ7OYDQZeFlTMTN0BiIoM7MDEegheCg3AmG9EyrYUxeiMaI
efN0IIh30/Q8KMlll68LGkeCwtu50+VpI+YijjKiNktbTbp1XpEy41m/m/aFts9KHyC/ys+F2NkW
pfNRfvS7K9+XbaFhhWp+tPVLhXaulxK3aqlXqeQOm88Tqrfav2xq64YI321YKfYge+ddZjoaa2do
TlfI8qnhkSffWzZ+tY2vete4GG/8pN1DCOD1yS+4WlWZbFFBbo7rDNcT/qTe1dAWiKm5q+RdYz0F
Ol+g2rdp/7Bi0efWfYo61m5UmzPfeh/RiA3Cux7Wdmneos7YCx4ZF5V2nozjdlJap5wb/Yle3eH9
uqha40FVfRRR0dpIOe4lpbTGRnkV4sjIWJ4Qh/HJ1S5837/SenXvpZnbxdisGnZWNSS9xnr26F15
8+l0FDHrGsALpo1SWteGwdZ1HM9rq7lEnHGt9hTGO3yylohSGkeqikiF9pG/aqr4sUb35nuSO/Y0
PYRIWydasTVoGuNH/Rml4VkQ0q8p2OI2FCJMacPxdmNy7Pf79DaqOBoGzFGrpp0Fn4zVlLsRWmS7
juJa6+WngB1pOgyApM6STtwgdvmJc+hG0WtHr9keJul9ytc8akno0q19gMko8ftri88BFbedEla7
cSguitHD58j85CnR4R1M4drzz0NVsukurFXvHGGa0xAAQY0gHFAmxTcp9ynkExFqIx/b9zjNbTqC
rsz3QIVk5QfBY+grThqMxMWZ1Y+xJgolyNzJwCVMF0fXNii43pryV4nDNxF9Z6xo53cBf9W0gzR1
TEHa1gkQpQovNIIHUaRJwvn+0wHt2GF9YRmfzztARizq3+KcNTRLVz9r7iVc3apiNolTk246k7eT
nXKtbvytdobfKDnz7pszbGkC9HNxTWDcU4eirlllG+sENGfJI/34JZSlyCg2OBwC2Pv6S5Ip1to4
6edfkr5CzliH+w5ivfgW3tO6dZPNSQ7JzGv4XCX4OIn+NeLSbxBiCcRm/TEiZXHY3N022+IOWzcb
66QWfsnp/OP6ZFKBodTPlo3FnRaZnWZJh9bRLxrH38Jac7TbaaNt5HW69tfSicSBk+PNV//JTSFF
co7TkPEQy7gTOTgoIGfQ2juBoLA4ZFyFpxJBl2WXjxs658TDeSReYJkuQqISgqL58JxKxGEIAi05
4FiKutKVyI1o0H4/eb9qoc0/7uhfwy1jBsHh0zCrGU70abi046pV3sVAODGKdHSaQHNRJXwwc033
641ELzXWeY3jTtxn1+0m3lSusqdjsiJt/SSl5uhjm5k8FkVaaEYfAvBPj42Gv+7FlkIzax3egm/G
xZDNMPw5yDWnmuicCo8+9tA+D7jwToxh0YqDwICaFNsCpcw+TGyPHbepX9Wt90fvAMsAavsjC87R
u6kasiibFHIotSwKLDK+NnEAaOaMpEMJK4htvzkGUMzcUSu9SXPn+zlyfDyyKFH0k3hjLr09XSQn
iUIHhmWlfJTdclM9ZU+Dnb3qa1b+k5NlfouXa4r6abiFPt8yhbGADkyQz25wArvegBXEMRVt8X6f
uLRj0//zUIt52Wp1UQC9ggmTq3aCS9GLbnP54f92/5aLJJYsD34DFzQz9mecOIeVveEaG8UN9tqp
2TH/5sPbR1uCdgg1wiViW8wFo+U1nBcttmH3EtBmamiktKyLdfnAOZ8dnq0/EyuorLNNfqJ0feyO
zqlvFK5nS89yrsBuMoO8q1JHlu69gXM5hS7/1KolHZsiBhlsrF+6KB2skil8lFAV9PkaSdM6J6js
TLweoW6rT6dwpEuP2ccSifdK+QhlME1xMR1Db1QyM+aEmuCDf57DSo2z/HdsR+9AX8lFaF5Og7bk
wwWTuAu6jjQAcNAcLJiQSWKJjnrqhI+zoJkYr+4c/fgd4RNn4Tlb92EfBnDGx/PEDdftCk2B4Pzd
EJz57n7+FcuvQ1tFdUSHBKET37/ox6iu/ngVw2sTK1h4R4SM+7ffFYY0tY/StkYLcPGJrwS1RbLC
djg5n2+1cgYvgzQvdZ1f+acB1Yel6q+jzY/h05eip1cNa4DRvJd562acsbX4Ab6VO6uuK3vcJvvM
Pgn5P/pwTaC6iiKRtrcM+qljsZqyrk1ZD3pXWFHacLqzeT3IgJuXf7yQf6uV8v+aAe1j0fr3BrT7
Co3br9df/3jNfv3jPv/56uefm8kf/++/miWwxw2LrEa8XvNa+K9WifxPkReMFomisVmmqfxXqwSb
ms7SYmm6SvttZu/9q1Mi/lOkI0Yh4X+bzIvO8bed5Pk7/WWlpiMDsUDkJMsW7OAllwYmAdt4yxb3
vr6aqfMzWrLFuyo6wyV0qxMv18Fs/zre8nWGmWgpQc14Jof4CjFsJD0EubWVvN/fv8Xy0ZHglcOM
lvADL9MkDRTyZkgWKdkEq/Qs2w3n4mvya7wIfiRObltuZ1P2V9+0l94pbim1XLWO4sbrGu7OSXsp
z/jwLn/6LYv12+AgjLOI39Jk9y2SJiv8FXuD/f0VH34luLe4VwnuYj7xqVi0S0s5CguEc5atvyhv
+l7mMJSszR0Z2m+tIz0OG47fJx7nQZfYXIy5uLJYDpQpHhkTLyNVYheUkaus80frbTo3iCyDJcOh
3I6gppKdshsu4HOc+jx+dCKX91eaAaXkQSPXANv9dQ0duiIaqiTy7CIefmtRd67IPgVgU97HVXIR
jPUNeo7XthhNJG5SvZcn5TJU5He/aeLzWAJlIIe0DCx92jQ5ymS90pHd6q0TmPIzNrjHKhjdtg3v
orFyW7mklmsQnt1b3Us3Zb7dxoKEqnKgPEKU86rRZEe2kpLHXT8kfo7mvOaP+QlxeB8Wxya1HsgG
+JCeAXPUDceKxwuhNi8UWdiS2Lu2Ru2HWutUycxdy0m9DJqfISs5PjdC2OMsiuxUDAZ0xma06qaW
LmFjPtQtl0Jr68ySUxRh2WVJOrYjpwoYhlI90/VYXcmJUNhRp956Ynyh5u2TP/mbbgrS1WwmITzy
XRWjd7b2Z4Vu/Whi4Sbwql+lXmGGpCa58sX8DVPgupbEddtau0FV3nE0vglqsh1V/ymI6o2ht2sl
JZ5KF+7gAg2r0uyvyjKf1Qsd3QIZCxSsrnSsz6SYqSFFF3HePJNc9KP1tQ3O9suuDDZaaj6yFd/U
rQAGE62WjJB/EqKnCn3vKip9H6UvanwpFs6x4FlOIPXPoLrOLBAkaiHKK0tLqCBnOZJPVW1dM8ol
6rnI0cK2hT02bkxIJStZMXwcc8OlEKs7L45eMm3cwfogLsL091GnXJZzZFveb5BnNIgm671pjFSc
B/0qzarfUZXuPGP4JRssMBg0vDi+RMBDzJyVPIFIX2W4KyXkX34m3/SeialAhD1jymmGiD55UZK4
orBYXEfofudC+zrNe8fT0ic1SEGipTu1QXyoCStPOUv01IYBY3PyxEXbBIoj9hBD23J0c191+oat
bhkPGAdFt60AsOcq3TykskCUNn5R36Ky9d0kgS/Kf88R4PZoAOkz2ue4o9kiamqLh4BiLJA8gk+E
+DXV0fnXSf1zCNt7yRvXkSD9CsX2UZJC1GrNLsDm6Wp1Etl5nP4aExXMhBJqTqgrt2BmnmotoT+u
Tqy7nXjvKzEHKiXkZUyDkzzcg3058ipRJ4MSvtYMPVmsBXh6S3pXBZihnbeHYrXFuQsEt9r021MU
+CU1ADO4JJG1yRYRiYzFwfTruiOWJbJvk3azfDEk9jPe1eaHeuNfqjbtt5/dWeVGt5WLsPkBvZFb
xHtxHWzFs+ji1JHnoP7HDwFUokvktiniQcrJVFZdZ0iDZXv9Q++9gRlbnfi4zAv5YqOAW57tCFuS
mbGxuK3ca2Uap4wSq6Nvql11Xe3yzDXWcxKDfBXvzDdrrzwiAqs29fbE2AebVa7u89iLLbI4pZkJ
hceza1ecNUjh3rKHvWmRGcMG+WQC/TKBb36sKuo+Cl0WEbvSknrtZ2iDxcr37G49onwjrEY6R/Ve
7GiFXwTr0A1Yr1e463YDRuNzcXuqJnBYPpp/AXVcCowamsFlsSqJojlePPFs/aLaYWukH/ejIHes
e8wdLIJn9AP+/j3+POLBxkyyBsx2jIjezNvMUYMAy0pnshU7v8ouhFN14iPPlDoOR2e0QPMud1H2
4HtYyKrPePPx+Y8CWbet1/mu22SbUwl1x+/nX6MtczJobLeZ4MWejTDPUdZ0nh+AKdrpOVXUTf90
crwjm08U0IS2qmzJKKEu3hbPSsfK8PP56sLLuF55+3hLpeAh3Rh2ussBDd/o2/8ggPTIOvBl3MWb
0krmYOgh4/Km2KJbrJMrfUfe9mamgAd7Y2ee2nQeOUAwoskhhlWBK15sOqUmgQHcstzOnQc679rW
2zWrzrU21vucyqecKogfmThfBlzsOP3Rl4v2jwElvpObOdWVHRstt/VwKZ+uvRwUVllZdYVAY05J
InyzxRofxFku+dgfbWov0BPbeDvPn2CtucXTcBO8KnzmobZdZhweTu5sjz5P3ksNqR2shuXHjMqr
0fgzOlC+EZoNTFK/vR2wC7xpb96+ulN/WLZ1UZR2TCIfmFK2noajtyxNk5uuLUc5Vdg79rSJI+Yu
IDuWWYO+fvDAmehR17Werd6YsHLOkfGuUnDIysRSmDuCc3IlPPa4P4+4eNwCOalTQ6iFjQ4puAZV
YKcb/xxs5jzef/AGHXtzP4+3WJfwx+jDGDEe4jQZcd+z6s5xJPI1vfXkXVxLj9ODsGu3f79xJklI
IDWZYAJaZwePurRwAsm9On90vE2OlDlY1Xxsim28G53qNnyOhpXw68Sqf+RgStwChx90YvJhrpeR
Zl2D4Q0OIqUuFeQ1hAX9h7qr13PEY7xmy4kZ2Tkx6kF5mEuVuMp5feQ/H6v1p5JXTU+JnYTh2f6j
jzQo/ChBaWfSWfqB2C8m27wyXuYSRAXn/lTt69g1g3iiiUBV4DDbCfl2k5iyR+MsgfVxNkMmI+H2
+0s8OoahErsMWVs/aI+ElRVnFtwF229/WtlOL+8hyX4/xJGlwSAO63+HmP/9p5toxjBglQicpi9e
VfV7D0/g/zbAYuHTQNISk8Y1BFq09ut608qv349w5F0zJGTd+sxsI7R+8a6pnRFiUfbRu47WWrDw
dXaWEwmtO8bWf3MxxADOoTgU4pYxgLJYI8sRGCqUvHPB8l90tb/7/moOOwLUmRA8QzCjXs5Ai48+
YcYDZ9wZcLpDNURGGZTslbGRneL0lvjIQvxlrHnZ/PT05SQMWvxG82e3OZeceUtq/jJsIqFoQxvX
wv2Ja5v/3mL7/2W8+fd8Gg+LiW8x3Lz9n6vUiRP/RpmxFjbVxnfSp+9HOzIvvgy2mNrjkIFx/bi4
YlyJw60vPyeUW1L98ftxjm0Lvwy0mOI6fI0KF9kcc6u0dpms/K20naHxKzLcCbvYlE+n1vkjr+2X
Iedr/3QjvUEQ8z5kSJnDddjWgJp/f39Vx0aY5yDtIoWom2X7q+PsCzo+EGxP8G+siqN4c4o/eOwB
fR5i8VGORANFq8QQLeG5WqsjMfeQd+GUG2//m4th566RPskWbDEVmrzoqiFNeG9b9IZwNTLpRLj0
sdOeqYh/DbGYBNakV2EtRqxCubzTfevMr0w3z5ItaQc3QlW+T7L2s81gdo2d4yEMVIfuR2VRUmis
xyqDoFEXF4mGlLOXd0WebkHWbb6/C8swqPlEaiq4I/hUU2fQxMW+C3a8IJl9LvD69e/+1ncQN6NO
3LWb9AJeDzABtzn7OJfaBKfvyivauu6p3ejRBQ63h0RRXVZwxy0WgULtCikXCwAsjkE3l774RcX2
RF+L21NnfnmeQssFR1F1ig18pWce39f3JE2MWs1yrlhP6gujbEj9GPBJBdYrC+8lytD7SB6g/gab
Oi4ER09SKGk4Yjsy3fR2rG1jgvU2YJUodHBVaSNT3dPXlVi7QV1U8HPbZF2Kk7hSffXBM8IrSMzb
xBhvRF/ff//4DtUL8+P7dDGLKVZpY5rXZYk69tx6k91wb55rN72jEd11unyxDEb8mCwq9RhQneSP
Hmw+1Kw0Isvn1s0cVO9dcmKX6txt9CTdSKSGF+ypcqewvdv054nrnKfh8qHRcadEiMLGYrJ+fWiT
KHUEXuD06J6JzTz3MG2dEdK2lm5LR9uUO9npoCzYpw9KH1awb0a2FtDZ3IJc1Q6MPAjJbKOgeD7u
9KC4lIVwE/bSDSnSaDnN+q6yRFwBqXZWx5GLsvKNGIq3ACV4DIQikNGqn7gp89Df/bTltsBSWgMv
BjcFKK2wajcdrNb+vDm9KTj2kdY1eUb86lQll5scMy6gpfmtQNVhburWtn9DTCqKv8ztz06JPI6+
oVTIZA6DRDbRdfr6sOtUTqmVM9oglGh8QTRamT7Z/aRee9YwY9bMH6FZbGEKbFFWXnilCiTC2/cG
0U66ed6UYruxxv4xE8x3Icg2TYaQ38v828Hob1A87Ii8oUY8NY9UH1+rvPstSulgW7AlTzyiY4uN
zhUYZAITwLUs14TqWOmJ0XEpz9b53BG3nmU33Udz2a3hNM3BurpENvkzXJ8qoNBEWs4PlbYwBxGe
GP84kIrRBEgVvaMSVtQJcl3yt5/KGM15OMjaKvOqPrKNSgMM4iue0+awg7rR7F9bpX1Tu6pG8owo
Qmkb45xehmgLpoCtySqoMXUiiQ0hIQlaLOGnynXVlgQJTQOcgR99mb0YuYG7qEtpWfiAQ4AzjPsi
t7KNF08PUlmk7ginyClyU3VAzqcrb5TKO1Ond8n/DB+tN2zbru4xKkWWO6MXbKBWg4tN9g1QEJ9G
WdE2tELirRwJE42xGvEsHn16cz1wxTK56cSIY14lQmLpzX4VtLiXzFJNdkkO4LwLtJdK9zAuZMZs
Vxoe0rjDs1ZSaudzuQ6jfMCNpe0SOmzdyoAq4mCOJhqS5tm2qdQrxQ9+6LLvO81Et7mJm+Kqgmgh
rsB/WXYsqjzupoSN2iHtF5vmsRhlhLLo/fEZwBQgTcayJExExiSLwMAKwEa6mRiPCpD2yqpzxwKX
ghHnR2J24yrI+UF1mL9GXXtVkWoD/11ZDZ2SXAswrHAeiEqvOmGWWCScZrCKrJbyMqApO5YQXw85
8DQdr8lKn6xm75GGvU1p29sQUNrrWghNCuCVh0sljWNsQYNhY96jyeOrI3uklqced6CIu7jckmj0
u+vC32mEozGuDXE1Gs06j8wzVZ2AJsbDea6qvxDav/n6cDso47gRpvKXNhuaBtTMq9DUMWMRiuSM
I03PUAAQGgXZgxqQutuElA3AafJhsxWl3NUK/Qe8ik80J13ompdamdxZMzHfEERh5w/FndGJz/GQ
XeoR4CsBRWmqkmNUgJ9ckTlACFsZWI7GMWplqT3one65TPVLX/EdVfDugqT7SVQTP0slAtSj35fj
/0rz6BLD3bDCE10yFyJ1jUXxrJf7Rzkw4HyGr3QBQ1IMovuwSSSCpWjAMY0uNbnF8S3xfhRDRM2h
ku8iS31K0+EVY+S1rNZ4Riv/YhDbV7ag4FH6ibI/vTXKoAB7Jd+GpnKvF+HOqHgJuggY6TAaj0Gu
XwHV2gB39+Gp6U9F3tGSzcnuiAvMy0YT2+YIqguzrIgW3ZLcQR0a1zc4YHWZkl1n2S/OsONNwox0
WmV6qSJGDAQ8TNBiy1WCh9K1lJSqZAU7Ik77qwAIFQxhd4rG2yzH4BTI/YU4eJd9Y90OKkwAGGfb
TkMKr2G5UTKNiGb1R5z4dIpB30yacm+NHV16pbvEEbVVEzXmjap+kb20C0aAdBOvvDoJV4rq7fkj
l5IXOUngvUKSwaI2UL8JxfPYl1w9yzaUMwGASNEG3sh1ruOn0uNdNRBiUkkXwRS9C2p8EeoNkyDt
Gwee8ats1fJKNtJHM0IKHNV0mY3GpPGS9HfVWPi2nvnOJJsmDCFIubKH21ZI1TehgNErC+p5HGQ0
KuMKXGBcSSvDmi4TKm0XYgZUXAmzrdeP58NoPUmDfJsq3l3nT4gxvKu+UF1gf/exJLe2mhbwWrtq
Hw/lxuqn1ypof1XacCMa5Y9IrUEU981d4c/Wg5FInBDQZksArN960YoRML5V+mM6VeDBm3gj+sm6
TavBacbIrU3rTgv7y9SLLgH/Y6OSt/oUnMtdTEeb3dxFLpiX8iRt9UQ/j3XvScioUQERTHsDNFYV
5nvyySZHEiCnKKUGjKQd13rR0bmFXWwrdY+TVo4VW4gq1tOMqd+NybssNT71lfZJaPBF+bmsr8sQ
Fh18c/Ix1lEgvRsljsyuKV8rH5tjLTd4QTwh2pnJmOw9H0AMWR6Ka4CXwTJdvmq4pbZVI954oXiV
GtZGsWpsKBWJdWAejW6Sd7WuYEnLY0w7Chb+ru0RL1TVwyDycVlJhOdexEKnYOTLf/IxWk2l/OQZ
xnlFsESqTTLcS3MLAoewlaH+EfSjm9LNTlpjnTTjL/xFV8AIr1QjmYj6nq7LCgLRhPOQ5jSJEBXc
izFaSxU2Mr9BYzCB4mpDCGzA9MDP+uzGapk3ORqv1Ui6yOvwpRV1chnz4baqRoqfofljSKydr5W8
dIHx2JvNPvagt8l5K6KFSG76HG2kVuYWgDf0wgQgGxrSj8iCXYNR49Vndp+VVkDQVV1oWMRaID+A
RfqLavS7C3C5ACOmXrob8QxC6SQZZOzUfQZsal33rMSKF4PIjIy7kvxIwm2ajdFM4ZNcZx6pVzm5
hNUQblK52mIxsmU1+x2a/a+i8veClD0mSbwHnLpjX3geq/UavNaVWU/cmDlFJe9LNAh+WxOvNaI9
wB+W2Y1JfoHYvOhEyJwB0cIuRrqKHYQ+0VvVMNyFwVhclENEuLuIKc7KUJtIev2gNtW1KgbjU256
gEBV6iiWypsvB53vfr9lOygh02sCx67x9vKE6UV83XyGsm6SrY2OTN2Y+xo1/6zPPN16PqilzMMA
waC5TrXYXAqZDYws1UQ50ea2r4pJcgHCnNp8zvv/L+eDxRiLitCotlIYzWPUrrSetebeLjwXNgl7
9lN1myPunK/Xs6gjhIkUD9QX0GQ5RK2TapnbfNbt/Hx0IjAa4d0pgdhhzWBxdYtSUeFLAwvkx4Nq
dsZZ4Ajo6Mudb0f78kRF/PjVocWQiakQqVEsTiR+JyKpYZvN1RHmhvtu2/t7/8Obg9XzaWzQDHHc
X30/FT9a4wcPUJEojFikCojKsizST4R8ZTDv9IISthDZHIF3Gi6zFr/+JE2rTqoveyzDQn11YuiD
s8N8dz8NvaiShIacimzMLU58xqq4ThzPKffTigPAitduHZ1l+3GrnWrBnhp1Uc7I6yn0Y6x4Hy/f
BHNxlWCDim3qf46w6Xf1XVeu+u2pvtHRd542gQ5qWqO4sThINx0e14YAD4b1t/Hecht3fudPlrmO
vvSfxlmsLYoZgyiDDUX9JH8c3YzkZ7NYoYp1cCrfhI61+1Mg/W/tNIdi1Y/n+NelLaaQCqi+K0Cq
2OaF+dCswSBrHBXW2RqF1jWavWdpU9BOaJGmkqKT7sj3grx6gXt/J1yfXJEOjsOLX7OYVdFYt2Wg
8Gsapzpvdsk6vqiRLozKaiKX1e4dyRW3QJJgTtGvPNWfOygizaOTt4QqGqvDAXgonAmuBsBQe6TW
aPcpST5mue0C8ZXILxAk5s33L9HRx/3XeEttSJaV45QaHsyQ7D4owtVkPn4/wPw6HKwPnwZYzFu5
EMK6VBjAT2RiGgBzXPf5iRLjwRgUEeg6aRoBPUSXLEuzYyPFWpQO9Gfil1S/lvuztLn7/jKWge9Y
MXgwn765i+uIQgFuO7tH28uMraBhJ8cij9iwhIdlhPk7wU8uWZx2XaLthiC97SbhdTJDqHdCyNka
lM0gTtecr099Qo8uSJ/u8OKNNdq8hGFKD2LuTinhKvox3Icu1XKEKCBqqst+l6+p3ZzYhBy/I5/G
Xby2ikymokBUp62trKvwLLnW1u1mlgvglVzF98EWxtppjcJhN+DrG6It3s+wLaHARFyuummQOq+y
X+giNmhAne6x4bJjV0dlvVad8tz/URer8i6+qsXVqVbWx4ftu4m9+A7UbeWphcbEJnd4o5PapKzL
vXHuX0LFvdbg1dqAoZ25FAkrJX3QiObANKRVK2Fjrqsb+ddgE1rrtlf/wT06uoYhL4PThzzpgB3W
ZIJP3Z97VOHhA9lbAaLjH2A5wsvunJzCdKts8bK+EXGyaR5DZWW8S48pDYRX6b3eRavYqU/sTw7e
0Y/H9tdPWmyFYsIESWngJxHFahgXSmdQydh+/5L+m7kBnBDzLoKspfF0zOqAZBwGmXeT+bTKL3WE
+Ybk5JeAvF3TUe/EFlFfhfxNx9a/Gs+LG3F76iN6bFFF5YG7SEavjG/z6/584vuRTVWAbAfZStn0
q8w8pSA8NcTiLUg8gm0aiSs1LyBt+FuSWm1AWE7r9IE7K0MBcJ9aaI49ws+XtZjxZD6X9FZ54ee7
C8lT20KAd6g5PnvPvk002V10cWpzcHQLjb54FqBBRjsQXcEYBxJS4m6Y3ZSc/FfTVt4ZG3o4m5Nj
HTQrmKOfx1rM0cRSPLXSGUvE14sr7Mpw59C1YmPsvp+ohz2xj5E4UmkobIkWXtzKglBfL58lmdEu
uJ71phwz99An8WP/B363o5MFm+2/Rpu/IJ/a7mYi8nU0PwSgAMnCaZVhAhLstwZV2SXOPlzEJ5WK
xzYyEr0RYJ2mTtDX4h2AgxA1w4Bs2bozN6KrusoWCJg7fxuKVfM4PRJ95eZnpyyTH4fS5bL8edzF
ixFNMzx0Hnfcp5c+FDF3WPeufzarFpVLhVrIpnbGtfIYuBg8NslmH18nrnBaG3rspiN+ZQ0wMEsf
nJ6jqR6jSKBIOef5kWswPs56fAp6syCfuFiHTJBTjeNDFxTzCjUbcoGPrMulCidpijIJFa4+Otf3
9W2/iVgTpk3r5Dvg/mexYzkn35rjF/rXmIv9h15XdRPKs0CdjKrZ6Cw51jriMBbaqrkhlGgduKfW
omOnIVXD6SAa7MoODruDUKURFZp5E+Bv5wpIP/tF/7vT0IxLAPeiUAZZruQQYdugn4X/c1+MPd0u
3ocX6qrnpKe4sz4vuDixMszvxXL+Qk2YjQYy29mljy1rCyLcrRyB3qpzOrKd30K4n4YLhmZwfQpR
7p8bub9lUP3/M0cRH8ynu3/A+rxvq7j+8LDar+FbXv9jVyc4WuuvXlb+xJ9eVgO6p8lSRocZ/+kX
N6sh/5P1dZY7ihjv//hXf4I/ZemfeIxV2RJVTnUgZfmDf9pZ+Vd80FgdVXSo8mwF+DvgT3nxIqoq
ZGRRgoPD9IG3vCwReJxFBCVsDFdQYPlN9z7Qsq5tbA9Bb+LXm7GGdFfdT+W2B2ychfdDhQ21f5v8
0tEh3inKfVtTf5v8rQeT0yM8rJ5+l90j6VqbTzf6+o/5/BmwuxSfHfzWxaIhQEgwpbw2XHEvJuB1
/X2MeCe6JAIQXQgAp1Obl8V7dTDg/O8/fQO5XVqelAxYu9Yb0Sa0PNY626WuXtPJcjL7lHhbnk+E
n97kP0bEx8LD4JtzcJRHoiB1ad2TbuzQYRLfm+fgvtrVG0Ii5jRgye53/dW0jy69NypnDjf8v7rm
v37B8nAPhQqTltUZbpqG7gQ3s6Ho3+v3Q32vetum0Z2uPG/I+5Oq30YYbVIx/69+ArNbxVHEFX/c
pE+3fajzuPKRdLlaRXJisVJjQsAmUnDqAdpsUz/6pP9MFfQEldhA/WIcC20l9PWJKsRiN/LxLGgr
ABtAvo9CZ7HfEitdQb1Piq+QiKCc2Y/AnqZVu/IBK8f94JyY3qfGW+y4RIGG3Igd2W3W01p0qcXS
lnkJN8N+9viQ/WlQcu4ufOfUM1/s0f+4UJUAaD6LSCAPTkAVQokg0QxXLX+N6c9ee6/Uu+8vbvHt
PRhicW1CKCNo8XUSketnKyc9KoNkCymvh7oY1b9VUuohDa2/H/SD0bJ8mySQTBDmCVg60HVNUiLG
E8Zjt+rabUIbsi7x+Slj85KoswQAwGJdvZQTcSeZ6caBSObdVZ08KVW5kUPVrop+RQTjuiY1w8jv
vf5+GNRHgSRHh5jdcAV/kJi+vG3tuuFEpdXpG8KYnWDqdq+qD13zNkneepKphZIdDxbT5DQtSpWb
ROlOHJ9odPc9WSl9CbLcNM8IQJNXoaTc9mN1TbQUmR9TdzUJwotoYAQXilchCG561dyiR3Dj0lx1
fbxtY/+OXM/3UKtwx6rmiZL50TWJfYxkzJnrs37+6yoY9s2U56VsuKU5XfZl7MbmSzZq/OLGDWJh
189pzoGKxTu4KsLRhZO87fr0CrvxLqpUFZbMvRE2NzGKl1K+jWW6CkV64ll/tCqWz1pm9n7AtRWc
Nl9/JSVQH908a3UpF3bZxMS08vDkeqvDalXpFbcxkbniRDrHZQE7spHfJcJufOUt7TLSIF9UyIfi
pIE2vMu5CqkZ93VDQLkMaL4ezpKwfegA5nWlt/ZVlArd6vvZeuz1lw0MU1hwcbXoi+UmsNRYqKXW
wAx9J/W/pOZCN/lB2OdBOn8/1LLv8/E6fh5r8TomYEJrrWWs7o280x11HYfqMazUi84lfAvfr//z
xJDzn1w+H7RiczUUBzCMnMXz6UOkQzKziP62su436maWxYNn/j2XVWLtowBRXJzaNGjzpuBwXBog
Ojsqup+L2SsRJNkEmLPAIlfrNroq0f7KIYv4FG7bkToaaeFD7nRQAeLiQYpusbieV6q+N+sXj0gn
TYzckCynToVgXI/nBFG6k+jNStoHJSBUAb4whNZwJIUhsDZTb/4PaefR3LaWpuFfhCrksAUBRlGU
ROUNypJl5Jzx6+eBu6dbojji9Mzm3oVdPsSJX3gDmInJrhsa5waeA3Lq6uKDMok7GeVxGlwtjsGI
teE9iJuzmC/1AN+kApenIfkzIZwccpMEOTK9rYSjq67NT81OT4sSFeb2rRGlCwWw07rCvBngQEMA
F2c5efX05ARqP1qtgpP7f1dLQPGhOzzrrjnx4WKyclIw+edwSNpDSkRo/vS1AQvRBrhqeq7eAGxV
9FVh4SoZQokTtWMk3UdFcGsZ7U7QugsFsL9l3pO9wJf+e+iTbd+kSir1WWCBuo+2qpXcGVNGIIGy
uhV2t9b4J42NF3No7r02v66CfINf4ToJwo03/CIcWivYrWaoQreN4qD8uhwaa2eKIg5k2TqZqJ6p
xnpCd96vtU0I9r0bkfRGUsMC79IfpHjcTEm6ahMUayXw5mr+e1TpB/gJCOMOuJCi+Ng2U4M0zWIf
VMoaL7a11nTbNEpW2sAuSwwQbpWTVBhJP/bCQa9XQ/ZPI4f/sbkmnXmt5TnygvOF+cA3VDIWsCZy
BqLnynq9CMbUkZTMHax2JY/VIsHOUJDUtRp024T+bekdRRG0mCnYORoIQp+7SoU+iDe54Guu4vxi
E+FMkDz7bKBKKNI/hrDx9SoRZBMzKBnzAD/LF6WPpAQurJqG1qqugAQa1uWUH9RyvG6NPeDlC0Xp
MxfZl9FPNlEee3TTW0bnBckH3OFfq+A2Ey6cyjN5GX15E4wrWpyowp1cW8izolAf6J7rhcVtaX70
3aUG2LlFBrg7t77A0ILY+DqLMbSvJkpV053LIcr6v8sh7YUPOS0v/T3vn8c5ydr6AiVv3+w8F71c
O3xCWf+51vBi6FHZrZDGzT/EtlxULYrAV6I0LKOx2xXtOwp/Fx7YM2Eudxw0RoU6//fcKrdiqWiE
iS64pOMy81sMWrsuVz+/c2de8c+DnKZPSliouQQSFc6E4QSpaKcBOsXI94a/mu7C1J7bIwDXpVm6
g0KAfrJHvGEoKEFxTJPoLsuesVS9MGOnhdF/rN2/RzDmu/xTJpYWwzCmgc+UOZToOpvOSExMumDm
InApc1Grucs3MGkWxePkymuaZuHvZiHaWnSR2Xz2cw2d7cpu/U6lLiWh03JCMBfKxHKG1OXxhVD3
7FOozGEIMH0TKYuTM9FkKRKdZWbxFOLd848qoX7s8a9EDUD4vyReOPD9e7iTo9F24qQjh2S5cTIt
RkFYVwC9Zald/rwnz218LnLSaUR4yYROQmMgqrVgpR3PHksY16+18AZ268JekcRLw5hfN0srJ/D0
xspyw6y2BW0/idei3h0hmhxpeN+iELiQPdDR2lPZVcsBjGwVTbaiouSjJ7gA9itNRfgJJhLOmA5O
yIg3SvtCtpazcUYaPiez60FcPhl9v+u0DEeVxovASWZPRSpiHt8ZC7HrV16da3TQmtuxVTBPNsx3
HQi/DFHb0J8UqTyEtMDAlmPEMWeiQbfo4dTayDJcdYOEqYKmLUR8t7JExEVhelKAFEoopkrYuhRd
7jSBvMAMzPELf1dZyUbX38XxeezzpYZ3LMGicDQMlMO0wA18GUB24WC0CBAlyxwBO4qxpXcg4RaY
a0g9KzhYh9J1HGiLsmjdNAOgEneYgZW2OAqHYgiuNcMEV+lfTYW0Emp1DSJxWeU6dbg0v1YG9SMA
u05FCcGgdah+CN47lty2r+EUMiBLD5C5MPicJtmocozJzXQB3nTuzpvVQ8lbEBRD3vbrwldNUfep
P5LdmfVtBCiyr0kl2NIVTjRt9Z+XEuZLj1wUvSI4KCdn1MuKmitW4Yb1iI8btPdL3GD739iaO9G0
6q2nqXv5PxwgIJMK3TDqtX+vyU/XYEBBqhaNwHMz4z00nobkGJAz/jzGKQnt712LboWOBjKypXNd
98tdm+PQiQoTL0coRvVCELQXX0MgpMGQFQUwhbBTF1EPnv23LQ9h+/E+HmHDgW1P9T8NZuzZW1iI
LHd0ASlz9gVH1lPi7QTUydx//WWykjYIt7UWZVBQgrt03eaL6QmGKexpZTFuFHCsAJ0uTIg+b5vT
aB2oyKyXzIX/rSzVmWUjdfjjup6BLSkFIyggd7UP4BM0sSrXih2U5TuiYzdJyh9kVK7LMnYyBQXS
kuYdpqe4b1bRLxT4ycOkfdYUS8t/N7MSQwLE6hvJlsQQ0W5tHWpE9pblZl2a2ErfuoKPrjDKZGFZ
3NZo5CdAfCXRu2r7hkqVb5dh8oDr6p8JQa+wPbT81S48pJCSTGvr6f02w9UhrxUnVDNXLY4hNwwF
JlusboWi2FZG6DYY0Aw92WQqbZRUXefNfa3RwQnzS3vrTMhKZYQqPyiHWX3rZGulWEabuq4RTEqv
SYV8mVVthQKdpHC68NTMd/y3NftHB1MT0fo9GWmyABWxZS03MR7S4LlT6SZ2Jg5BWG8k74GvXNgk
54JYw8Aiko7x/N+T8UhbTb2Yr55eLWzZytZhLjxM4v2k1ItRV++GSd8ognDhCjoXiRBFcv1oc2Xx
lDaoR00nqn5tgdunntdwWulh/nwd/O0Sns6kyYuNqDwPN3zBr4cua6MQPgdjdHjEwKtuS0iY8Wun
rr0IYk/9FBXrMJ0txWL2sjorJZaTgMd82B+qDV5fmOxUWIAM0MD13FRcqfyDqQhPcLCZHRVbPXKF
yrC19k7KxmWXtYAoezZo8NoStvYG5c1QWfz8VbRaz2wQcpq5yowWB/I3Xz8rLtVKDmvJcodQfIiE
Yj928cfU4fko5NqDFSm3PZbay2qonyizWnY9ieYBlEduT36wyxRkhaoSCkyIzrEd9aYjednKnFAd
l/UjArBub73mWfwAte466WsHs2e8wEeynLg2V0brx4AKMVczgVmV2W8/2cB72dWoLLqZrx/b6cbv
zY1nemhE9k7Qha4+xldt1nzU0nA0G5o/Ro/0YbwUB3mV6L3DK/44ZAWg11zaQi10xegt9zZ1i9ai
dys35lrPhpk21UKF8iYNB4/mOoymK0yf3brUU6dL+sJV0x7OGZSk3OBX4/8BrcnxBcupZm16xZiw
kbnKutdBkZ3Ik1NbT3nvDLTk6mwFaNyJ1BAX8HIZekyCMW3xDt9MWm0HBFlTVe2qtF2IQQ91C/sj
uT2OyuQKOVtnIHH2cSYV6mofYrDd49ajvfVI4Pu1gml56Y6FapvTrwjlx4FtKMdgoSB29WJFpaLH
FPW2CAFr1iP2muqNXPa1nWXXMh4qelcr2LhVwqpUjRvceY6CH+I3580WRv4ib9MbIxTgfoABT7rH
Ps9uw6J6QjSgXeTWYWjNp2YKAET19IESI7sO5fZxTNNp2QituPD78Vmb/Wj8WP6NLvRrbpKgVNPs
kIUpXtJq16oIq2jUcRSRRCQ7sX/dVR7hUCvpz52ULlO5foUu5a1rgwpY2R3EProv82Sp11jeByLv
WlNpTgmr1JETajC54clEjnW2GFpt39bSAlv3Q+qpuLbUG9hdSx87QHUYnxtjuJ0U0DKEtcaQEpOa
e+gRV15rXUPMXWWhj7d0tlSrZlvr4b7TlStQCoVDBrKLFLTdrOFWktrbKq8eA116kfrkJhT6JcRB
5BINGSuqcUhxk2+3Uxy8mEYSLcvGv5AVnbtj6VGb8z0EBUU5SR8qrypUD9Mp17+eUeTVrl9Krrq7
hENRzhUGP49zkj+E49BJUcU4bUGSqdwWmfJHiltmgBe9jGL6oVB9UFFdDaa3LZu92d7rVf5U1s2T
JPu7blDu4ma4kzr5pvNHR1WPOC7dxaP1OhUWsaJf4NKYvdRpxo5o0N4cfRXFU9lYxjgYXrjA55fn
5P5WKFKhw6CSs37D8wWRYhWwgLi/gzsVXn/fX0vK9c/X6dkxcN2isg0H5ZvooaCMpVIPAwWAIdqr
fb02iJQSo3V+HubMc4d1qWYwEp7M9IG+3tm1mYZTORimm8KrarU7spkLk3WKC56D3y9DnDwLelQK
gDAF0+2WgPi52aNld5BLG7U6p3NTz27xkXtI4aIeL3U/z2zvz0ObJzUOPxsSMAW9x2uYLerswcdd
fVFm3Us2ZA+Z5m01XIJkrPT+n998WoBrKisd1JxqtFGu5WAxujMCitO87jnXMCDf9VmkBLSZfPf/
Wk9T/rqeWp5irplR+ZMhEk7VVd0+/TzAuTrKlzmdQ/tPCVNRGkaWpDkVh7RaTKruhslvU5ktBd9r
g+s+WPbmNhz6TZdC7OwvBKEXh5839KfhR8HUBtSCyBz2zcbaxbfBMkZ7CZ4zYcZFmMjfevO3o/7v
83Ha0QgLJWmhjnquhH9fVhSYBWbHSZOc2hTXlX8TTtBQiPZdJaMMIDW09GgZa2q6C6f4JiUu0Drv
EOKhNerUSHhZgrS5FYXW9pr8OZ2iW2TuDnp4F/vyOpazjVQla2zODmaf7KThqbTMhWjGN+oQv0eT
AYuyjUTe/aPW+jeVgYQKugiWhXu4nMA/6VAPMBwDh8cLqz6v6k/zMKchn6Zd1wRp1FrFdBt1WGbS
21SiFaOgSYCJd5Rsx1Zf6qJnDyFN1vrQeNd1I124qs7fiP+6qsyTt0pSY19L56WIc2lVFQXRs7dM
k0s6xueHmdUnsLYnQJ///NOXqlJT0CShcNfAwR/UVW2hdyH8+Xk+5+n6Np0qPiI4HWhImJ8coqox
PbOqB8sVK8kNUC8qlco1YAQUw6W391QN5h/3L9KCyBTrMsXxk/u3bvVg6AfeXnlvHGc1W98thTXy
HgucNl3pzwywSla1b1+qHZ0fWZ8zKWCvaDWdXEZmW41hTzXW1Q7eanbVCPeSk15rtKQxAm4X0sJf
UAsr0VG4sF/Pzq85A9944uc39OsiGkI2NG1Oi2XKs+upWmHGubS6l0FKLwx09j6ipIN3BTAUMKEn
s2v6eQDQjvwbyQxn4oAo6oevozyh126vjAtrgI0dQX8Un5T0TbI+ft5I/8iqTrfSpx9wWsdX1NGc
6l7hB2DMXZMljqlxP8nSlVKYdMQRc8sQGA+1V8Gna5nswnZyixZlF6G8BalNXU26rgd9n4zqAxXI
na9oy0g2N1mjHKRs2PoWQhiYa+uAZhC9PoR6eNQneS8p8aFsUNyIH7JYc5pe2CTc/yMUe5QbbE0R
d3SCF1nX3SNaeiUk93U4HfuwuVYSywGsi/a89j512Wtn3YyxegtnfeE3CMFlVorjauGYmBwHHUFw
FarKIi3uLZwdDR3ZhyxufuNXza4undBCpLlLxdrW0cIZFVjxmR5T4KlJBqQ1jrQrIRlvuwYHjyp5
DhodS8Nx6amoeaQFAHBDk948lCCQK4R7DkOmVY/x+C7Ck2m1YV/p9VoucmfUSJ6LRTuW2zr3+kVW
5NeS3Lhi02FWCdtBBuccHNviXcBLmCt8pYnV1TRi8wksou80R02jW8nfePJ24Ot7q3IlMV5lIvbj
cXo7WcL1FGhHWIC4iZbHtG7mcDlxhugm6dEzEdCmaKp9jN3kQEshqBZGYGEYzR+Z+AlX3kFsxlsP
Vm+TGnYjIH3feagZ5BaUtCym5ax6wRq1GIWKWQ5JqkS0Fq0KtIvIfq7C8CqCui406U1S50crH/Gr
fVFGdROl1p+qkWmN43iXasfA1Gz8BJxSHG/qXHpoohHX8QnPyunBlFsaReqSx+LWNPw38I67zDRX
cRYsGw/Pg7Lg16B4cYDrDz1W4v7OW2NbCyjfNJJ5bPo02uY58jpFI75pUUYnuGPjvYmp/yyFQ2Er
XXYVRJve8/dp/DuRP8a2x4disEdhE84Gm4nuZpNm6+GNMH6UIZDC3C2ncqF7xYJictyzO7DIjYJd
0QnbvIzWyKYgrTZGdp2Vx6nFGkALADJFq6ge3URmhWSlmDsdziRFTl+b10PogzHzbnrN/GUW9wWe
AL4Ub41IXvgYE2uI8/nj70qgmwXWv+qCV6FYsbF3qfKEP8dVXMYLL/5VQvwS1BWgE1sIAY5oO68Q
3VxunDSHiBH9QjjjKkwbzc1K7dkImhdkf65xWHYFnU5GAJ+7xGRL1W1JbzdCccwzplh97+Nqm8TF
jhT+qSuFDzouD0LQL7hYrorqsUDnQZB11D6ymxI/86zOMMaYHjQsHzLfv6cG4epa8x5zZQhxdCMx
nQifknQj/6TpewQRIK/ppWsm2qpWansin27ipdAr29osFhIuH0M+HJTsXkxAriEI8hD04jKXaruI
UPDwlgUtjNaLcWTFfFe7hzVeEq/WcEKtYDUO+nHQpmPlj3fjCHUxy1HULjG+8A15N3jqJtZDB+DL
MmUey/i5r6VXLGX22tgtBo2yeTbdTLOjrAKTFcEfJbJugEhuGiN+KqfIJad0ZS3a9aN3K8r+FVkc
61fgExsHDjvwqm2aFz8q79CbWOkBSH+p1O0kip9LIVkhCbKNvM6NI0S8eGRSYaI3Sg9BCbIbLaxu
01LbCg29CySRDo2pPgzCe1/HO5S+Ukfxy205Sk9J5T/pVXQdoUwptcrKTHuni7QbZI8PytAtgipw
U8k6xtXbiNaFIfb3eiJ8dKFyE6mqK8WvOa2xRKd8FuoeVTMttz1j3/jRY671K1/Jr7VguqHpsaz0
bhkpkt0J+i628t86tu5VUK8t42FIWlC4HWl5IxgboZ2NXF4hr76bCal0TD2MALdQdlicOr6Cmks/
baa5YlMC/hjLflf67VpvvLXec/u24n7Sgt+w0TbAAlGtqe0kB3rZZ3bVGvaQ63YwjDv6GJUw0B+U
7S4GtleGjmpVS2VMXB+hESl6HQoKUJbZgH5MN7F5L/smJ5RccajopUFqpfVeyJysqjiKUrZWreeo
9HayOWMU1VvBj57D+j0zqtsmk9GzkjZa/dal5THIhI0ShAt0oGxCdkeIELjK/Zcu4eWJMt0xMtFB
hcUFyOT6IrlFEtHWCziMNCwHBZ2q3xJBb6mz62vPLVOVaaBr0pcvnhJfSUP8MBfSKi9f1s0vuqLb
wHvQE3TnJ6yvxXEZdCY5KGraINU8+LmFfswiro8GQpIFI8rwHF9WntrZN7wYnTpG0CwsNlzoTtiX
+zB7iIvnGsOQQAaChG5XM9VuUnIs9p2PsNGoOJJYsJWmbaaYxzwePjipU6qsQ0tZeqlyF+F2b/8c
h5yrI0BcQ7JNVeYG10lA61VCjg24Kripfk+tbrykGnmmtqx8/vdP0j6zzn1j6sg6vf6ubMD31mx2
79EYU7cvLqGQzqUAnwc7SQEEMfGNKOZjApMs9r6aDvolOMKl+TrJp3pMk9PRA2kUmW9Ce6zbS+X4
bwP8NVswzBn5N8MqTuJS/HHGuBUYQNMwd1CKhRZcCD2/dzW/DmGdVFe4GHo5TxmiQ+GiK42dL6K7
JvitG8MsSRTiJ0lAHgq9TZ1DrSt2Qd5eIDeN63vaUjZI5WPV64+qIFxKWP/yor6ExSc/7qTHQsSo
DiptV66D/D1qo3tN7BPXI4J1GiEX1kmn0GRX6nsylEVDOFQYw4PXDcs4zRa55K21RNoUXrGHJmBL
owjobSsCY5eibqfVJobmCU+ZCWocqsj0GqAf1IpovzWHxkIS2uQfLa6mUrPDtLdT8vTpRY+vm3Ja
QMTeh1jF+9MxihELkDTb4Fx3mOaoGKuYmmB3WogfXP3LKuXZXWU2hv+joBonDHiuGwG6E/DpEZTq
tzNUImj8ZaH0TkZRrakeewKOqW/XKoWIUkaN77ecBLaA4Ey38AfunKFzeTncqc5XeW84HdDMUlzK
Br4ValhuogkT27pwrCFe0Sc7iNbQ2H2PC6OPw42gLuUata2gBNyvoI04gIvt7CAx3KAa8GwlDJFE
9z+8XcjEZ+sZQwY8bXxDQ4nlqEpJNN8u8dHU7tFdvJDGneoeU8kFEaTDHrQA5X1v+3XWGJliZHBc
bNBBEhEdcsLAMHLVtpBySa98WNXwguSr3F+h0bgSnOTCbzhzYkHqQg6lg3aGw4iKnYy7p+cvZ6BK
It0PUvefjzDXG9DmAYsAG/6kgqLEkyhXKiMYIn30NtsqeeH8vFJnq72gG+lJz06e8mnJtW8LJeRt
pB/dPghC+jD4+jU2bTZK35TCVJA212oXuXmRv1L1XnijTmUMenoY087P1rA5Lv2iM31rOAP//kUn
N0FmlrLVt5S4yz/BPUkdoqurfu+7szBF40bX6Ut/5R1GBymxzc+TcfYdAYSpWXMNBPj11ypEp/mB
FRjUP6SqpigX20r5pMbjhVX9K+/15aqjwA5U9l/DnBQ7sl6pUMWkBOETJf5lVxtP3QaRaAPBAxw7
tumiW2Spk99ng1M9yjbB6sVK6ffX4ORXKF8/Nkt1vUg9IHyk49qBfuxS2lmkesexpfIdL9D+J4XU
3Fnn2XPN/MIVcSoM8LfM9XkW5uP1qW5ngJ9G650IYdzORa7ZB2dYaNu/2hXrn9f1XDvry4zPC/9p
rCxPJGztGGvwknwhGWm5l4b+CQPB+86/SWZlSAMFvbZ9jZRhU0jJayFKz1YG+l7u295pDbIKaVyo
9AYQGb2Xq3JjmWFgx1hpaXqx9rXxoczro5Q290UUPartYJudeh0oXW3LUXDpjFzaqSfhiJaInVGN
LJ6w9hEQtQl91xliDt5yPKRXxh+ZG+/S6TjHVKHtBGsbAavZveNkFjvdE6a2J3/SYgt1jvXkF9vM
KtqZP3HAr3TRlPKuDXcaD7Ef7lT/TazVRx9C1c/L+bfa+uUAIRL0+V48aYKhJ28ORUPnQl3pW3XR
HbNDs571tJpV+XLZxmcOvX4a7iQ0y7V81HstDJbRBldCyOrK6n9DVv8WMn/9qr8Muk+bVM59msYx
X2WNWDWJgeJqeb/E7/AJzohjpdXywjR+a/KeDHhy3dWJUiTKyPMSttZKFnvHZEG7odjrE9o8mrYy
1PCqEd4TKAQ/Dz2f7R9m9Fu5N9Fa2er4VNPvF618HVtvPw9wfovIPMwKVV442ydPp2G0sd4ncbDE
vtb1gwM+qAurspbxjK3JXyZPcYf0KvU1V/QaCo/jMlGjS6d0vkK/fSYIQtlQSbQs8eSU9iMiwlbL
ZyoHpK3t4LlczUDtaSH8ybbYIFyY1W+Xwryen4Y7+WaxakE1+AwHcdXWzAzgx1PQaReeL+nctgG2
jzII4CG6FCcXN2KhFNdMhmk67SpTcYUt6kWe17vaD11RPwZVCf+wIW7v/Qtb9ty+gWwM75HPpKt5
8oVWjsy9oDYCsOYPUzrwVy583N/myumSadjezVor4E9OQWxZjT2OEfr+kqfLbgrBNZtXAX1riWhA
jLq9GiorC+fxoGuviIkAJio8AXnSHLw0mdZxky6Uulk1Amh8gHZmAvTIChq3bLxN7pOteLpdWr9F
/zr0pzt0R3BKHbeEynu4cUuNEmZBv7DEh1cUfxXdax/8as0/dZNi7IFU8tSDvowf47hw5WHORXz4
R+bONydnoJagGv4rfb8LmhZnZ11GmJL6Dl5Hp36OQ6PgCwtECMHWZqGVV2r7+8JpvTDC3y336erT
er0NipYRaEakhEC+q77ojnKLq/VCtuW1f5D+01CPs6Ih+CBqClzkb8Z4HZIvRTBI5A8UyacOFy81
3lhlcWE/fW+pnYxzcgVko1RIk8h+0mx5awSu6MbutPOxVFXt6Lp7BKD6FN3260ueqt/7XCcDnxyV
tLF0v8siirWKtm56EyrruA+7BGEzKuvZh9YmK1GA4qzDePCAiucXzuq52+jzDJ880laQh5Ekh/5S
BSo9QaaOksLxmo8LW+fc4/x5mJPHue0q2e/VgBxJ7x6CWFyVVrMswtoRDdpM1LKz5rHTJpyjO/xT
0juxzDZJe5C0ngqCttBGYdWQ/BvRm1pddNKUzzwAn37cKQNJCpKsUEZWv3bNVfXbQGYbhbt+ObkU
3PPDxQhtXtRvtxc0QQN80Bn7YMTcEV0eEn+Jgv0SA5o/UciExOmzMZr7ckKHs6rWpOu5naV/0u65
kf0V8usuNdddkaFzEYNo7OP7n9fo7E6gCoCEBgmmecqmLgM1COuK0y01AGYT24uWiffn5zG+i6fM
+/3TICcHzQfcF5vdwHZbxQgXzUpGSEfd6x+JI1yXAJdmLrW2kiAPievsDh0/jAm3l3lEqPWeW4RP
v+Tk5LXa2LeJTpkNxjtdQHmPXMZjWwWveM27cZVdGULulO1dn4hXviGYi2GI7mq6fGXXLBUV1kqE
CUV5rKd8LejwwUf/PTCbfTveGfFHD4BeHPOF2ep7b/C4MYNuKYjyMUQjJM3Cl6yaQLuGLRZaSrLT
4a9UY3pnpIHd9Nly0ESnwyNCV8JtIhX2JCD6ZPLUNXRmm+siTd0Mwr5V66tWiJYBsuZ1Xi8y7E8m
y7seu3RJPWYh1lTA0Tp1dUzOfP5SKQxrozayRWFFToxfUWhK+6RSYAnBEFmYjYjfkzTlLvDiGDUb
s1zh2HBMavThE6OxYx299zKh0+IXv+shBJkbOR1gN8dSjMSpQKtX09IMx5WS84/mub+oh9yipBcE
94bQ3EtSc5u2AH4mC60BDEUWllE8JlEAb+i2aPRVUBa/+EGZPU5dg8+88RabhuCkE1YtuXGwmuQ6
L7ubQRghjUsVdOgcApS+FsVhFUfdFUCqded/wLtx00D+0Ax/kQjVtWQJWyVhlozUCae3AhYu+HhH
BdGbtzG1y2wBqeBJyrSXKKldP7EgkVCgU6O8saEcuwrgWE1PriLRd3NuY4mmb1nkaz8VP1TQM3UL
7M6jed78KsLwLe/15YA6hhDpThAkz1b1NuNip5AGqfwSGdJKTbRXtfAdSy4opKZ2HSm2piZOAfC8
Hcp9m96lrHbtDau0aaFBm1jLj2Co+w3NXttsy73haW4Td3tDgAQGUa2X61VRvqeWdpvyUxp8w6iV
bIfadylS0T3Vb4a8OMaZsgxUydYGDfQelinR0If2KFkrYn3baLCQiip3SMq31BvgnB9VkHx6+iwM
hu11v0evpc0jrLwUaLxAixQkuq6aG/CON1KZu/ksOTMIByqDOzkY91JllfZYoJcIjUqfalR9uc4C
arSaGC/9WLnzwC7SkznW8CTFMlx4xviedRO90Ha4t+B+AXlZigBXF3qJyXkjLmrP/yNLMKwj4VEV
pnc4gS8m3ZkKoDGKX86UKI4mvMnWuDVKEZ/VmkZeuix0Ydfn8lo2oyV4viWMjkUiIf6rbdErj8No
7aFqMlb5UVGEq7HXD5pVLgY/WIpa4YyWScgH6SwNHWQF7UIeN4UuLwspWjT1BPxc3qbBgDxuti5q
gWJjaYv55KTNvuxRCoiHa9wunTSVVqKK1SC7Jhn/tHDwimDkAAVkA/46DfSdSh+1Vu4Lpbo3uvy5
VtIrOdUfoJU+11Z6FMp2E5Qw2kIMarV0nRDRxwnRbzHZY0yPAKpMGtMXqPMFt8lzXD9LQ0ijHq3l
zt8kZU/DHoMYmVQctwKpFhZGyeUAZxBBjeWkcGDbHjeTP4X6OyySRzlRrpC22ooU3lH/sfUuXkws
XksTZGroOLYD3LIe34OcZmy04nV5j0yWCsBDCnVgqu8QPwYmg0ePL+LxMbypGr4lAjPUwH7zMhCO
DXZhAkqtveZGwYehJNtYoQJeJku1fwgkGd8V0xWL0BmF/LYbKrdLzb1V0HNoomsN2ExR3rZU+htf
ATtsGSsrM1GTmAJxkYN1iPRq0zfdqhPQhxDybRl1y64bl3JU3waxdUhqcZ8MByMHVZSUmjtVQGn0
wQlqEyAt9xBckbsBGJsNBvWqFSdA7M2FYOx7tQ2JZXFWjoEo8/f/PFqfIuwGrqUFGmOOQzvH35V7
85/2nhTo3Z+f4jPB/Jeh5qDo01BY/chKaZD7Gf5NjfCLGZXOzyN8r0SdfM2ceH8aYowHOSsDvsZ7
yEIc3wsU3C1XeBBcrhdXvoqX/zkq72TI+as/DykksRZ2kr+couk2KtptZ36o4XCtZgmABjRqhLVY
jI/d+N4LCPFGvo/bo3EVSfAFjdwdNDCvxiXK1blc/Mtcz6HXp1/V1mPlZw0T0W8bpGOiZbPul8I2
2V6S/7040kl8FXRC0lpeR2JMvtrLplPRd2s8Fa1mGbwGsUxdAVYYwy34kgvJ2vxvn4S1X77yJKLK
m3TuN/GVivIoQgq0WAYpK92Ct+fnnXUmVP0y0knSIgIlrbCO4SstLKWFu6z47WkX0eZzYe3792Bb
ben4Yn5rj8W1Gg/awFzW7ugiKvVUrOmQb/R1j+XuhbNy/jT+a6xTuGGopWzLgdOYVzfYVi88cF8/
z9mZ1UE7Ed8NSPrAHU8ZeEMRN9RTGGHQgFjAlIri28yjFO5duMTOBdZz4VnE7NtCueh0s8N+4W5n
cWpLQ9BHBLopPJvSbyMv3VpT9lFlXah8KGe/7dOQ859/Ol8EpeM4qPOQmY9uTPqmZsFNrrz4jRc7
uthdez40Z7Fcx5W3NIX53As3AijEyFcWovgRJpWwViVwL/GjrkQ3rVj9VqEP1yrYzjK51czaGVLl
v9g7r93IzS5d34rxn9ObOQAzc0CysrLUklonhKSWmHPm1e+H3f7hFlWjGs8+3TAMo92QVpH1hRXe
cN+L2sWgq3Cnz3srXXsNmElvcrSmPTTozE4YuOS5fN0Z2gkdnmP7WkXjCl4vNePM7/34hFFZe4YV
8YRj1N5lfuZSQ+19H4v6/D7qXxNyMm8E+yb3J97tscLdBO4giRArtU+qKrXR1UUuETiOdyleI7V+
Bi21hxEnym+NfiGIwfbrhXpkK1Aaz3IVgKstJMY/PmqnRkbjz+tnnAbEbu/HU13nY6vl9wCLOyKK
JFNIpomVohsb6U5RHyFD6pl54pA69uZ+D7PYB3kkA1n4eRyKyavQSa5Qn9dmuGnCB7MNHzqpcLAz
+/rdLQ0z54H7h5e32AlaH4O993k2Lyi+9aXwo9LxyvIku6ik505P9xNI0iEzAEJikiogM2NP+OE1
RXNR0RCd/GirlFQ8YX+vTyAkqqZeddGVJ43rUUZ0SsuvEOpdK5hmKtUeMNU+lF6/fobPY8DFMyzu
EUEBCWoNLIDC6lZt946u4CYXum2o4DfaTK0dAHCcArCQ2YWVDLZggJhGX8DYy0HsGmjm+Po1E29H
M+8tEg/NEXpEv5ER62UfqytIX6Z51Sox4GfQcOhToPC+/vohTi3ixQ3VVzoOiiPPUEd7KnQMAS33
6whH7sAP3/SiozYIXFlxxW2bewhocKSDLM7ll6+DyPNm++IONBbDJy0Kk3yIuDXEvfDYX+RP2Tp8
UiJHe7EMO0bjG3C5U996h8oZH0RzLb9k18L/ZmSis67p9ooy8jzLiX+LQKEPhZ4RWHAuqJeou4Xd
1ddP+lmyQYUx/luMRT4cqJYnKDkpi7oZ5f0o3GZutC4Mm0HAWYQza72eZ96nx0HHsuQPgRfnHU59
ZaLMy33U6/2QJztthLcXvevxuE4D61EbMwhAZWbX3vdARscizq9FNdmKnCcn3sGRVfvhoyxPRoR8
xKTg9AB37aUb7CIDR9oyXTkrDDfEsWJbOf3hFJ3wSMLwIerioDQzQzOqnKjlNJtwFmcJtpvBCBq1
5AYYx2qDiNEpsumxUovJkQLgAL8ZSV2OS3K/Eyu/nqMCRXenXf6NmnZTw269x4ngxGb9rLU5r66/
oy1HJ4IW4qM6RzNqKgAfVFmaHfAse4X/8mgA50f+B1DkdA25EjRu7lLqZ6a2j6GwS1qw9/ZdLz0z
lnIa+gWZN97lZTbXss6QppdjGT5Dq7VcvGQvhgjtX7FyR4xfT6yPI2fOh6dYnAZYZyqDMq+P8N7b
DHfym56tknW66RzRQC3WFko7eLJc5ceJuEdmmcQF0IB2hPJZjinoigg7Qnq1U4hzg6dz+is0qSAj
QElJtcYt1Wg9K0HqAPG+jn10S+iGSAfL0lRMXj5mI3kUAS6zZB98sbfNjItckVb/bxEWB884GFD3
0bJZGyV6uRiQqqHzdYQjCQ8ktb+fYXHClJPSBmHIM/RjtGmmZlv0hhMVo2PqT19HOjbP+hBqcYLg
b6tDpyCUdx4/h9tyE24ChMfB9kWrZHPKa/Dol2Ogj4oYC2CtJfIOoXF5MCdeHWg4zXyIe+/Et390
wbPkZh0wWGg/54a/FRZZlKs4J6r+GhB/jahZnT558YlTl9bO50uWX/13lEWyEKFmPII2JsfWtWJV
6oZbxoadCRVOpJqjWvHKxJKgEZ9ziHaBMbx1FXOCaRrOLeR6yDIos9algYdbdFt3wo2g4XBcfPOD
JyO2zlEPORsQU05KAcPn9wSGQNLdSMKPsDZdOH70Md9qL7z0TfGqGAskXqPZDdcxC32tKv1ZQs/c
geL9xqf74SWPgJqgxYaXZmRdGqlwmPLOUSt/O2UxtINsPWX11tefpUpeEZqh+XCepmbgGkWYXvYI
TLhTmCZuFgT8+KXSWytz8tYaOmdqptyVEfL4JqhX5UfnJzDHEl6CYId5scP20xmN4NAH6JLJBRIE
gl3JAEXCF7E4G0t4HWJ1oTUPYqXacfUcaYZNa/xG9aMd9bXTVd0KqMeF5uG+lJjQL7BNRNUA8Puw
VXRoQ5GCJ60SPXaCeY2eys7DejqxYhlgrxatPE97GOIcvpe6ikdfd/GBdPxW/BbWqK6kzfOYT3SZ
lPhJqs7kXrLlTr4Y6iBfJZb+2IaRsk75Zd+HaXgXlUJfBTJWyHBl8DcTzB2AjHul9i+1sDlklnDT
a7LskBfgkP1qoJ1cGJ1toZnbmLdy19PsJ2jVXhmVdGXgrl4DYYvh5RhRv7WGYVdqaL9h1I6sWXCY
VW9Gs0xXAUIkYipusVGly1o+e2n6AhXpbNCVnZzI14N5BW//SRsLpzbljWp0dyaslJF2ZyuZW82j
kTQCZu6QkGnLrafpFzCd3LyqV0KcnJXFbVR7T0kMb6l78c3BFX0IsTi1piJmRvm9XyMih8Ocoxno
xBbz3GO8rFE/ieszK760gmid8SWMbb0ywm7TDuGql6dDQgo9ZcE5w2q3UjFKpxYx0Zb3h+xs6MXr
0YQ6opQHPf+mpKkzBclWnRrM2lEbKgMGZfmhGMNdVliuSSmjTb7TJ+EOg7l1MHkXXv+QssOK6cYX
vcMkngfq5ITSVWtg/RpdjjBjdCRe+gajXpQcBlSK86EogIjP0sSd06AaVCNRok3mofHPrGZXxTxF
lp9XSujmOpzBSNTPG5WRhvas5A+R5G3EuLoeynDdRNgwGt6hHku7ZvQN9ukg5+VlL8a13eWiZCs6
jtNZ8IhtoeYU+rDVpMGtIcc0EGm67A4VolWBmaMOtkQTtKuqDVk16P545iwJoV0JuJGr1YQLNhpF
UvHKdJ0+Pi7nugaYE46fEVwYwgtNc6aMJbMD7aEQRDvr9xHjtUKsn0YLHqEhXgCAdmQGdnCEhj5d
q5J3Zvj3tS+4Y3bVaOqu8l8baJhaXTvxFIqIwUOkFx/mqYHYlHaFE4Ln203Q73N1W7TPftTbCelm
iP+8jk+wiFYg/ZWHIGcS2bF35LpeA3R0y34jB3eoH5TDjRiGu6GnqUnyjOPpmVgz/AgaW7a0l9jn
thG7fYQ1nGwWO8bYCNcggdSiVi3shUBbN7HPUcU70pvR0WPFVSJQ/0Fh99ZWTfWnWClQQ7oo28GR
GLxqsbKekLH5+qo8Vlp9OPUXBVzXCULWF+D6kl2zK3aS254Ha/3OXwUS5qoIn7VrpJJcujrgl9K1
f9tiY9U+nEpN1SNoBLQBwUsjaEYmvGwMVr4cZEZJ4SNCS/SM/Jzi2Nex8lMup+KxSgHfDOIWczDX
DwJXl6TDyBCpLM2zvOP7Ld8LJimifqmG0ro1WIlK9i30IaFXqN2J+LWK35j62YDCGJZeK8W1ERmv
UanpIAwgXxmeDqQ651v3cu3eS/BpH9o23edes0KY+qzU0XvuJJScULRShfJKRPPELEzbk0c7lqYT
X8tP/Oai4kUieW6Ukq+TViyqkRYk8RArwEjV0eJjluupH3S7KbldK+9Mlc/b9qpL8fkrUK+UkKkK
GKOJZubGalu4pPKX06iJr1AiA9evgO8ouX+uFOIBiWVHUW+RLt7GNA+1aiuI/iw2hn8B8msXNypT
t2hjSKiWFcZd22rnKsNfSx52PZrMjpxqGXbmwt0oBPbswF622TOMKjuffpgCs3ljn2KzAV4B4jOM
rkmPUXA3RDeRoh+SFIbbgeuHdif3e9JUa2xBkN+GrJw8/FzZ/9/p6F+ySmr2f/7rP37pgn9yOrp9
DrPmj/swe33jv3gc/dEEb39sqrfs+QdQx/qD49H8q/5yPNIxKJoV/tl9eLjM7qr/+qN/q5v//JfA
X83GWNhxoJshS7SA//XHX45HkvInMtT8xGx9poPXoXD4y/FIkv8EecnPzfqFdI1ZxP/+0Fe/1nq9
+PMHF6G5AvltS9BzBqKJnQsynhqUj2VHlu560kVCFbmZjge0JD40OQXqpJMi0IkR/G0D93lU902f
7HIh3/SWtfntPf71kT58hMUh9esjzE8EQJfu91LbL20MP7LqNnLN8+4sXt3FCJi6r+qlcD663zSn
2liuvJG+n4g6F0afHlzVDQC7+CRRfX4s/iIVifmW/pc7O4zKK6Qp9+kmRBcHWZYX/yTZ4+hDYqmJ
ASOQUsT7P4ZDG79tanOECk/aEvrRZVOh5iGIa/UnV638Z8XNr3f6W7i5LPmtuGk9vYCNTrixuCgh
vJk50rdYmn/9Ehcl1Kco80P/FmXqdS3z5yjoZGEFIjkWUxM5OnWNLWqoT2EWNVSMW06dwMNzc7hI
Iu2iBi8IUwuRSKhWXz/R8VDMtyA3QEEy5lXz2xPpUV2MGbwyNwnztVQHB1JNjJ3lvSj++DrSvL4+
rT8CcDKYaNovZajV0jOydF4Qv/z3OqbGwfZ/5b/HBv8tzuLlRYMAh03k5aViehkHxcpKUX6i7DLy
Yt0r+V2DGL0XilufsaSS6m5uXoNiXE36KX7tsoHw63vEeYhcBGz3p+mhl3a9Ufgixobnyho9qPNm
a5xLTmVn18nmlJ7Nkn/wVzRVFvmH7vJyrFZFZhqhZgkWLr8qdrNDKBoIZ5CgY8wjV/0OTeoTi2fZ
Z/4UctEh0aqoQ+xk1rtw+pWlrX5xqpRr67zcgXGZXdkOpygH/81b/fs5FyeLmMjQoMgDWEjK2oRP
CncsORgbyCvt/8AG7ui6Nf4OtzhZmi4xrbgjXLSbjRLMXbwTNvJW2329PZY93E/vcnG2xAk6AMJI
HHFvrEmBAswwBwSWpW/x5SlbnFPPtNgjAaI8mjkvFXHvb6W/zB/S9Slw8PEwho6AM7OOTwRzyI1N
Z4o/vymwYPt4M+1JL7enwiiL1tmvVwewfu6nkjos5avSIUesxiBO0ClPgvpmNLSW4ZgbhXiTyPre
UuLDUGBVFeabIvneNdEBzNuTURfbRqCyTDs0mMZVY8Vriz5KORj7UX/VYri8JV5eZnnwA+NKlshw
jXpTx4I7MUVKBdWxKLx6Uccl5a6wxBO3zZIo+9dzqah/WRpKJdJiSaS0W1qPbo0b3rcrNJKA791K
22BNXw25X+DtEP0AHmXn8cvXi/HnYbw8rHmPaBvjATOnKh+vBUlAnCfweKOjfN1akp2LICvHCHcO
nI84R5MgeEH3FNWMt8gokVXSHC+JN4FHBZCIw4sAS17D5QvL842en5nAXxOaYoBbncKLHUF9DelR
5HhOFbG8y4cXrzURsSnO5Ci/0rqYQ7t4bUp4837jyCh1y8ASOhPHDvleUMy7tu/dKAlWhl7SaxLP
TW92q9G2/hDMWq12oIBtNnFT0rtrwwjOa9RzVJwMK0aok/bgU7PQJNnpI/ssR+4MZSpfM8+MdtxK
scrXSZcxtH3RujPxvVHijjde2JUp3Jp+eBeACp0CemaR5IbdZFu9eKJyW2Ikfn71v30ByxkLcFeh
Y1FE7lQojiVeif6+m5K1Ae+p178bQ3sp45KgyuqpwMfSxJ+MLgvmDSnqYkaQ1lMnBSrEtB5JSlQK
1kAh5St0qGDFNG++e1IpdT5rFkuNEwJGDOYsoEGWEBvZyLumbwjozZot7DHVPEzMtSPrToFJFkOU
+XpxL5sV87uFQobBJmePDgV9kfNIlqdnRk9EeSNctjoqKzZCX32IBrFtPMbb8tw7kzYoandwkFEg
Atu7zX/M5tO4Vp24Qo8cXR8+y+IGzcxgqhFJYKMpra168L/jEyqxxyPMouwWAunwjz5uZTHxMjlM
dDI8+X6M0VYtTw0Wjt3IPMTfIeSPIRJfkjJpDqFuvI3qxKv03FvXrrZXt8m5cuqiPLJCP0RbfH2F
IglaMEcTN50rknOUb/630qWJYteXwveTF/ORFPlDvMVXZI5J0gZ4vFOuIWZtV6I7HBiv7od760nG
CTZ2hV38kDYnlumRAupD2EWaM4ASiMqesBMmF0bAWVeFa8+jjapnmzQ5MbhZkll+bQrNRCOA3JHS
fPFWE3RJc/jxmGSuzrXXbi3tysNsQw5O4hqtarTr7PRbsQqBSeDP/QMa9rl88/XG/Mml/HQUzCcB
QsXwIJfdu0C36gY3Tx6Z8koIDlX5fTSxg0/jO2aKbhTFlxQsew3coriBggBY7T2Rxm2iVa4e3KaM
Wsq+3XW1eNMEHc3yyA5pzXVl67RgNwMq0ciXbMGDUFkgAp0hLEmbFvg5OXN30yCrEvnNRmxipwiR
R/A99+snnL+zzw+IGSHq3KRDy8o/FqYqoafLS1avO4ww2/7Ql9OJIMe342x5+FeUxXbspCbBos6M
XP262mkHfzXb+Y3r4mI+wk6hlOWj6/S3aIuFE3ZVIY4Zz6SX911/rzGy6FuZBmNDCxDPKN1EPGvL
O95UUYrfl7UvQC6JQPqHYHBB68GHfIYyvY0ia+OjNBbpT2DYRDRx+iJyhsBzZfVRTKQT++tYwo00
99+vabGvu8YfkxwbRreiIZL69pygWuf1DiGy06ifpXrMr/31W7TFdpZlL58EjS+lxay4tcOb7Mdw
G2+7s3R2ld7NIHKGGmLiwIlf9whannamP7r6TAsFG10TVXFJipO11JNyjwf2nvpViEi/G64Ep3bb
s2mPnhzSNXwJzj9e8eh94TtC9gVBcHms+J0eWElbx+5kgGhgmOLjxSqGpwROjqx5ZWZQzyhdTNM/
2QIZhaDn6hAkVGnNDvVGf8UIxlb20orx0Gmg0+dXCdaG43k2VJGAASwWvcoxJUk++XGb3FZMmpQE
xQTtxAr9nBl9DLJYoDLS5JagkwP2QXsDQtweEqbo8ZNM1hdX2sbkBPmn3xYR8R6fAQgkY8tcoVGh
RPsSEQPckgUFC2QTZjjA4a/DoKzz6SBEokCd5f4RfofTv6hsRF+Rh7GW6cKqxkbvzD1eP/dNqK1D
P74MVdkpBmsdIAUZx9zqvQeUqkYkFaY5IK6I+WkFoy8b1gy7LkwmmHFqupOGfpV2bUYMDmt5jaD2
Ck+IbYloXwlOJK8epvJdj+6mnKnDRV73DrLzbg6C2jeMtVUSwJMxSPmhpvetCms2TFYZGORaFV21
6B05v1WxHqmwmMhMkmHGJRXKXi3TQMbJmzEznU5560UMxbxi4/d8qgSGSPJeoJtvodsJ+OGAlRLD
0YSB7KGEAuT5DU7qyAwmGqrfkqtZ3daUSzeS9Y1oPaFoY9dx6/bmTWli3KM9T8O3rAYK4IFZqot3
K5/usMrCFRRlRemlUlGd9Ev8YLJzK/Z+eGmzHot8NeKm2HbaRg1wK7WmbcPKtguheGmZVyUhJ5J3
BWVkEwS4rgmI79TSbqxTd5r0e7MLGBAj0DwJqxPL4Ogq0OjFi1AYaVgtVoEv94PXCSS/xWNPrYEG
cWCbLlKuTsVdJR5OtT2ObSgAThxEuAErDJ8+5qk0IJtqbKin56JKK9FtlV7GedFJWLLiIOQP46lk
9fPtyKmHD46uKj/FwheFdDP5gterHBRhbm1AwFyKabwKhRuUEN3QQ+pd5W03gVv4patA3auryzYr
NqMC1j97bfLMTQrtxHufY37MQubPREdLRFKDInPxmfLSSy3L57X37VnB/C2aHuIGNfbQNn2RMvp9
KL99/U0f6Sf8HhKM0+LNy9jU0rmJXEWRXMNCcbrUdgD1tzIXbz294tiaywjxMTzP29Cx/NyJqm3X
XOfReKg01cHSDsJFupeUzi3Au5T+gxlzZZYMvUXVtWLRNioABWHrCv6PSWJCz6khtsZDkdwATXFr
hKFBVx0SD/b9tFMN/JOsy6aQceyaaP9Ubuk/q2NwW5vaJjTqVW1A5mfiGOPBHXrpIa/kNT2mvdGa
a1T20f5tHlQVYAQjXS+trgMxuRMggnrtLc0wRwkNZ8jGTQF8hKod3V7TUbJ0E4gwPkMEYQ1EWZEQ
7bW15KkOPfNNruERUI8nDtv5lvjvv23a0B9fvZFOZVOpvHqAWXbA6/azE7XD8Qikm1CLZvTafFn+
NkOQMz+Uy4z1hCGbA205iE7dS0vlMLKnef38HWLRhG0nlFNGg4doXBPkHTZpVH5VtI73cN7BbeMl
HR1kO3k6nbl9Lv8IrcDfQOhmnpEsdssQykPdz4VRbsDPCm8bZOg87U2Vnr/eIyfiLFlTWQwPodcp
forxQhvxfAIA2LblmsHJ9utIYP2OrIl5DKiCDGCkunymJsX5F93s2C05hgYfm1pZ2MD+4QSE9F43
j6HQnKm+vDJLLPTqtxzF8MCg4Shpdu89+tojose2DNNSjM1DrT6mAoqU0+ikieSIdPUmlc5y3kBT
TDdt5blSc5D01zgq3BQnpABFbzXT1jMpI02oFco1rd29H163IGw8aBp+Oa2yAj7jXMZp+VlulW6L
hoHmi27bvkxFZqs6eGERyIxfu/JQYPz3Q+XKj7X6oo36tTRxfSGlXIagovHIkbTG9pEsMB4U47UV
HgfjJiluO2ncDYhx9ghA+6YEza9aBQMKAFkHtqi88OkhithyKwOma9+FOnFG5mMtw8UBun+h4M4g
ggpFyH+a0Y0aUKWk2xotmr1JJ6Nq7aNTxP9VrfcO60Lwxq+FIhz4UBsNFmcQSWtPA78jZ9tpbO5z
GZmfMN+KZbRWp+/055Cu7S8GJH78sNnWVeBY1lkIb9gXEUHwAFuJ2irIsVoNCqdQVVePEOCEHWIM
wVUhK7saTYTKzEs7yiMQJ9kqDsJvhqFeJY0HyfgQDo913ru+dtMgreCDoGxRVNBGfddGgj32gQvj
3RFrxfZ9FYiUv69SE8HjxvWbaO/DuJahn6v1ZuAtZbNr8+C1+8D4kdQP8Yhk9qymqqXT49dL+NiR
89sCXm4WIe2lTpbS2K21xzF7Nq1TW+RYqvB7gMWp2bZ+r1ghASBhaxb9QQf91+hKcWsn3TQRRM21
Xrnmbe/OYoWCazpfP+B8Zi5P7d/jL2r4SWXE5Q3Et7LLGgwT8rlye6Iz+HN+8FWQRT5kin1oSRlB
Kp9JiFi72aBBVgABj6SEHmKl1uyk5kYlLZP8eJNW3wYDAVjuaixoB1l2jVO+58fqOOoCaJ1AL+DG
LDskfdf3Q1nzkRLtTagvddwKo2iTpghbx2cMBdyoePfUfc4B2YQn3oc6v9RP7+O34IuX3pa6lGhW
ErvBIG+bSbIbs7xIFASwyhE/MiwnmBYNInskDfARqFyxyVxRCFatPq57CUdjqDydpW5Ef7rIQjC8
XLcKWL6sbbf4FtpGGeyyrHLSEgDaEO6rXndDQ+L4sdY4NK8b1XBS1AqG4aXYqoIK9Zi8BlnURG02
Ulc4UXgun4TUH9tMzJiYcVpIHiPK+vH+7qUyjPOmghCUoyavMdpoT6zmExGW2zVHxJgLnAgKwhBF
MvLvyz/fLxqEwXnOKOF/sXiGRJL7LPBIEPQcq0TBtBO9ILPLTzzIkdkB0Py/4yzllRQtMHPAxHMz
GA1M1VGfZ19HWLSak+67LRwr/N53zQXDMBFc6llx3nxrzxoab/8cJMIn4WH5NBZox6XXaotEHCRX
phiKhIdk+JzV+TYEBjfqJ9K748/8W6Rl8hXp4xBgxuCO+9Hx8w13Y4gF7+anHeBLgauihUO6uc3u
61f9rFl5NlfBk8dVcIrAcvTEYoyB+jKywdqnibKs1zX2R3nMdMqD8rHxD9oZhuFutWXwe+5dTvea
I2+zjfXj6+V1LAElt6V2tGZOKiiWj3uk1pJSigMC698skpf3mnahcENGOPY2Tj7viJe4oj1uW9HW
U/sU5oG+0uejCWFJE/YyHwDW4LzDfsux1YIEVe9R95GsZmUqzdbUUDz0HnXrytSrjVDeAcSyY/+y
lWoUkkATI4UtGbWtFeFmzos81XKGSHTCJtuHcebEFFRFQqMF+XKpFchQ6j2JIsCpe0kaVr7Q2VOL
Q0iNJ6xc0D2oD56XHHBWnEHskJZQvca7qJb9vSB6G6/wVxjjMpL+rmjZXdMP6IErdtRs1NFDi7x8
kOX8aujyfVfoqPgU9tAdepSoZsM0dZzQGVQ2IlWYVGu7IHoywle1JbvzMG2Wmtw2EBxikIWOUelW
aKTQbrRzo7wcvL2RentVrFeDHp2XifBtyP0LRUtdS2gdS/XeRdpLUSyvcxmzFr+69qoRvm+pbyUp
xv2k2gUj4FsFtc4pNJ6hDV5lYvmjYVTC9KC502L5beqt91qwwF/zyEnZHrx6QJkXlIZvFJdJorwH
Y/JmldmqCAzXDMODxLuTzSs1xzwohwVHQetF75Wa4/miMsKRnJH/3Q2l0xm6bWkpVfghG35M/ovW
I8U+oX5jkk+z0bCOBZxvuoVwaDTg7U2+8iHoR3WzIrtH8abEuje0FeXKly57CAJmXe1Mi+lC2p6L
JgVfMe2MmjvcKC4COUK68d6Hj6kodOq9+0kunEQN3UD7NqJr7gWvIe7mva9BklCuYhC4udasMlyQ
1PjKKsA9SG962+/61rSbvEcuKbKDAgV0H6tdElRT0K8ElUGxfqb2Kmoz5MIdKhBY3N8USKFOuXWd
p+aPlMSxiinCpTMfJakwJJWKFVS/6Z8Nb5X+KOPXJKX+umne1YgpTZ88hTFfCqIGFynLD/RGb12h
PnTuyTULyDRv/EjchBl4yklCZUiaNnoJB204U/PC6cPSjUV0lJpk32neOppfGq4xWz2dLtK2O6tB
1jNjt+VBXeG6hyESN7UqghqXaPK9Tyl9tWbfk3g37c0oHTx1hBVzK7KWmxESJAVNaFZuzd1u0Owp
ZH2XUFL4E/r5wZ1S3ihpt0U4lsrg+zg7iUT+ygzOYrNA6ApoEY3IuMLAJ0QPAUPjyHJKbRMrGVpM
kpv1z+hc2PFwGPAvn40TahTurbTZyLpuZ2O/EqseifQOvDXMZcy54qpzhHimSf2IuKN84141zo30
EI0iikkoD1H6xEF0LuuCIw9QRedXyy4zLPoZobGHV2dnqADr/J2SWXC1LhrPcKtJ3/rVbT54h2Aq
V3horeEl2Xg8TYCye9AzBq8xepWgu4YWAKbwPaF6yDkijAq8CPJ304hzsQleDI0K/UYJ8msBiewq
fp9oiGSo6AX04oracAvduplV4nzQJCYmzl3z3Mgl2lt7qXxLkPXrjMzVWw45BbWkZ48RxvRKqrQ6
YDaDaAveLWqPHBxPmIJg17xXA+kM466qLnxfo0vKcWrciwa+8Exc1HGgOeq5GZ2FiTIWOL7IdLCC
o1qkr70SnAddZ/thZQvpDaQWaq+WnfsgZoeix51WuhHz74V8FqntQSmwjwnNndw8MidAUauzx/E+
Hm+n4FVoz/TudtSLVdwPboh04sSlGnV3EAMcWdnIxneEm/jyYUvTZoL0NKH8kWrbQaWrpV1K8EQZ
kMI7IQfG68T3o1WdjJB3LnHwcq2iWOvidyFIQemHdqxmuwZUdwpYybwKFNNBTww7Hdb59OoJ+X0l
FrYFNsfI5ZXchAd0M93BCC5rAXw0S67N32vY6p7MEtCSPbOQb0F420ckc+SKYLkf5bDdBMh1DTGG
0OqPqnkPGu+sw0BmMuITCdiRqR3O6zLTK5N8lXHPotlUWXE4AY5NmFN3ruqkq3jvb0YsifPL9lQR
eKQI+xBrkfg0jMSrNiUW1a5uh9tkbbrBg1Zu2u/IEK6rTY1vEp3KzdfJxpFOEDc8sywGJExjjEUu
G0eyGEEGYnEmtSN2KMUFKpnzXSDFJ57w2AP+FslctGVxPBvqbI6kx/tp3vvKHXShr5/m6Dcm6vTb
RYO83Fr6o+LWJGtBP8agQ9LQUbbWxevk5Hft1WklzKOxMEOWyIlRXZGXczlf77rWzMLEnTXHul3p
MAdcIcG5qs5PfUtHOvvK76EWGVkUDHCFCkLR30K5JgMLeFMIqpvEXFfCiRz82MCM1rjIyjdVwOXy
oh8R6jrTMcWg4bECBqat602zbV+7FVNV9Iq3qO/92mj/iPhyWbxltxwOb835c/Ef84++5sVYhX7Q
/NfHP0LB+Os3z0SSD39AvDNsxuv2rRpv3uo24Uf/ppz8T//yD0go/Ja7sXj7z3+95u08qLl5Iy/I
PvBQ5nLsv6e02FXYhHUAqaXyw+yPXZ1Aa6k//YJ/E1nUPwHA0YKQyaLw5pgLrH8TWdQ/Ue8AO8Zk
B2irMc9J/01kMf80VAtbEugsc8Ew/9W/iSzmn4BXUAJiQI3wBwrx/4TIwlB7URJYmJYySTEsYJrI
vS8LwLGsk6zvUujRks5AsLFD66LndiKJTh4HrBRp1w4bnc6mXtKThyVaHrzkQtIvK3MfkzH1mPGI
xoOu3ZYVBOt9UuxF4R36HIUzfFzpUcYQBZxG1Q2oG74YiJXoVxHDmyrugXK+ttZ9oV6SWaO8txWD
cDVA9g0td7C4C4b7GHYpdpLrmUipcIjhdtm9pQO5D07HLU7laB5ksEhL+SEyL5JoL2l7JmPtuJ+s
66q5laLLCKP7Mm4daAOOkOJkmT2arrbS68ss3TEQZZ7SNptUPmsTR8DlLD4f4RXQLn4L3/Jxg0ko
Zmiz0o/boD9oXYRPwTppnOEFFfdCdKXprLqUovUuuCw1V6cI6u1X7FH5zVyKpTvtlfNw47/lDc1n
G7xR+E0Vtp7Px3zTA8NW09ROjXs8lqAe26l0CEk9C+08n2oXBS+m54UrFFCKdNw9TSoi83JwWkxA
SM6RsycNk/GVemvra9V46WkhFIzbNYnetr/Rk6d6vCjNhM6tvh5FhWk1DOTvJDQPxkXcAIvSgC5r
yF1m7wXzKHrTP7EVk7Dtsq0XbpTKOugBlu0kJ2b8ElQHuXwqBYS1qKfK8gkanl72qywFYYuXoCze
R+p5FZ/HwoYpd4GWprBqzAvNug3xlysQn58NMmvAtXSywr5A4VN3Uce3df8bE+1WvSnjp0x4ENGf
pNmcNVc4FTEVuPFJxbrEshXLzXDwE/eZCfp2lWOhON5qwOprt8igAcbfQkwhuo1X7xhL+y1Ar4vy
EVFWp7pRH7MV3p3CJlp14/7/EnZeu7Fj17p+l319CDCHi33DXFGlUineEIpMxRyLT78/toGDttzw
AowGbHf3kqrIOcf4o9yS6aLe1dXZjF+v2akmJBfVDBOVZDmVsIvwj5vLjaiZL4JUrzxwlvYg0AUX
nYt6W6vPcZq4WbXYJBrX5cfqGzAONW9J+iBN97l1WfJjrNG34imNLWxq2EO3X05TESip4LHIXrEc
aJ9WtJUpp7/Jl7I5yNpLq56HjGpuL624r902PU39yby5t50FTt45Y/FB7FP5UvxAizD966KXUrQj
8rsEyMDE0dfN+0l4vS17mXw+jRKcVZuExjz3Kl4dj57E9ejP363X3J5gW7atFSgPYnlsrFNXPpn9
Y9JuiAeup4cJ4a7Ynnvru8QhXIDUCz1q5WNlXRKS367hlctja6Z3qnwXWSeZtoE83YzJdggV5axq
u2J6K4xXrXqUszt9/tQ2N/VtamjpOEnMpUL0ZZTnLrujN43+3kp878f7aWEvlXaackp6Eow3xuDc
RNU2i2MdhdXwuDQa2cDbhBjbJPpquaAVr+BzngN0T47Y+oUddR/N+F5OD2J+gKaI+2MMiHornxbr
LBhP8fg1qS/XicbEc6XTAfkYOZ3lTsshqe5k/R5C5abexdP3rd2JxM/E7XMqPY456WsDxYY9eMfs
yNSf3bSepOxADGfrqRQUO+0nJ4e96nCt0NUZ3uJ8rzfpaViKMzbhSriU/JBp5tRC0CS6Z02BhtxQ
OwCk2Fb+SYae3dcCGyHpoGJup4AKN+ndAKAz2gF3keyLzYy34Py3K+z0L3T6725Cbpx/uAcsKuBk
tHImnN6v0WCizbOWEgKgWZK2Y/Q+LXd1EtAU2mI+L32V2HFPvK41AIDVj+AmUUBU+0Q2ritE9hVx
iUeXvCs/CEfELguyMI7ga/aKycouaDBxEI4YNzcanSFGhAoheV9KgZSFtJkmnBjNw4A/IdulSVhM
oZw8mRML2TscOC9Y1fkD/8rrvntKNouvyoGR7UWvu1+xHBCsgJRg/gYlbEPOED17ErRQHfbmEioj
8QMeIB/t2CP7CXKN0V3cBN2gwFhXZbs5k3DHXUh9aK3XITuWZRhn+zJyxtQvcCRxnvdMtl5XnxGc
zaOtcQxv6+XIv8Vp2Ql1HtPdjUeo9DNqqCc3vSwe/Xl0EBOJLJBJMDvC13IirvqG1+92n6qgK3ir
dIL8NtbVNV9oxaukIznGc/MkxQcJ3fhr13rkAjePsYsJgYOKEifRy5jVSAKZwUtCdjm9tBf9OQvy
n6kM9ZtLDGd+vVfmLdkVZre7pX482OKl9xYv/eSqidY21nsqAbs2mCZfpVrwOrxB5Zf6MZyekR+g
7MR8rzr64qjTew+SRu4+scTkiyiuWhJ3wcnELTbdF9ldDRMbYY3j2uATKO5j909BWP8xsa7jCcO+
jBaPRhyaU/4dsRx05Sr3s2kC1eqB5LeSLfW2ciw2NPLekUc5hX/8I//xTfjbH/lrJG/6ZSoUQFQ3
2xe6TTp1KG/TsDdtvP204HxpAX92YqdYz2eXwNo/bFN/7Z5/549+/8rruvU3kLZU9VgpWEwAypXB
WdwKkGcj+eY7UeQViPnNNt+0U/9pfTZH0+ld4bPZkXplfZmP1dPwnu+KY/mVONU93Y7DPfigEdnt
HVTRQX8ANVyFXTT5KE+GVzwW+LYit3GtQLxIaOAB4O3mogWRC/Dnwp7v2smlEsbSyAycD7Sjdy1R
4tD3dtIiloDt8Stv8Ghy35Rv1ka4DFvhrrlTn1nLvDUejk7bbX4Hmu78Cc5W1iPpv31QvxbrCLPC
lcACk93Jv16g23cEkzzpTro1zkyN+HZLVwFJ51jez47B+IDmzkmI3Niy8Ewv0R237qZwszfgzT9J
Vn/nTiq/v8Z18P7b1xiTdJk1LT+d8DARGic/Qp/3O+0j/s5jJ+Fs+I72OaV58urBuu27O1AiAldQ
CL4NlUt1jE+H94f2xxYkNGP/+LmZGOuhQCB/fj1gdWPpxVivRz3j/txtRwxqjloG1c1pLFdtAmRQ
vc+53xm7gp++3umEbqOgKhypcblfQaibI/EyTnWIj9pk4+Yh9SW1k3sLB7j1gNZMJQWNL8YfL/Hs
WpILvJVFW4kKRN0lFJHSpUHy+OeAjWXgwPSoFhvuUhFYjNB/bJKrKNbtVc8KjTSQa28R7PhhPAyX
+ZD6SbDG6QCMOdGW3vqQ25KWMRWItA+Qok2S1/tDwR/qCYycdqdTCGsTOxlqD7rp1Cf1fHPaPf8f
TPxP0dniz/LAxXuEaXPEZ6qJXlAAOdy3AOKjU5AtKzs0ssxhjcD6Sps1ilJ3Ced4X8ybis7BnkyU
0ed+oJ1Vlf3oJDgmN12z0e0u8WqCnCp/jIiicaTrpUTvlZhvS73R86e+f57IVST6aMQuSJNE2DXH
LumdfGqdisRPqi6KfY7XYJ3+stnFJkhtBn+JrJeeZybFOYbsjO6L+tTSZPBBoumGnivbfCoQj+mb
CDlVFIGyo5jeIGxu7ql1Ehi1iaEZ7nOkKdbxxvVoRFvikGLsbqbTzjvx5pFFktFplPhpfhjEQKEL
HFpZJLKe4bTwrrlv3M37Vna6s4WYRUZ0bjgTG8mGOgX0LY78TneBXP4I066ODiXyg8p0hvxB04lb
euwkT2GNuh1vZK9pjqQcTcIGh3lvycdscmYjALFd0OnmCSI4XxYdS9hw6r9kWy46nYwvO31Sf657
9LMYO/Jjc+ShxThoj5KdjRvGTEJymLbNx1giRWQPkrtQ8KCE6NedtN0Z0jMBWtlrbqFhT2e7JlbJ
pcJ2vBiSqwzBIIWS+tip3JvcNJrLBqhKVMA4WRYW+9GLlTWFhn5W9qMq9S0hlCpnvJ8nF7M0nQyT
duqmjdo+lsWFYalYAqM7xHUQLUFl7GprI5dBTXSC6nO7R0EeIgvRXHYxaJss8OtxJ7enXHq7xsea
l0OSTlNykIRtJmxnI8zz0KJKVPGakYSo5wl82JNiLyqRgp5WdkPflvGZCTMLZsPrUt9gQQFm/1KU
4828lPlOvl4GLbhiaAe8fy6dzIH1Sxx9dK/RQY8PqvxKh6A98Rrp5zinUj3xphtz8Tveg1FAWu3S
qEqu0SB7unXRja2Y+itr+Bp9D6rPd9iI9vXRwLmOUWCiVIaSA8JZvITFx3w3W9ZkT7+6cJ2KLQr7
BS1EdZLZHyREVDI97G57+MqcK/65wo0NV/uO765OVtk154uwFcWQ8fA+H/btVwllYqN7g03TOSJI
KcP2mRCL82VeH4xh3qqtn8NgZVgfoXGsowhhRdBS5TTPyX7wsHyKhYdaYxGRkXlldKhAM41NKfgc
WYK4YwOnSELBx0j2LqlMHyJJqB3XsQda0kienPprGRE9Lt+pO4QsfXd8duRUMT6J+SZaNlTGD+Hg
JLIL+Tt96N5o2YKFUyViakO/iliasw86uj5Z8btJ/BeGSeU0lxAEJUJmMvd6p3+Vn80ddRusOul7
0oXLa4aEKGh0Vjpm5oF3DME7wzgLH7UVQ+2MrvDCXtIlVLB5kg+7L9nUYTif2Y3EM2Kfzqi9wkL3
16oVhvWC5P+Q7zbX/DjUQnGV2vlFFppM2La2nESnp3DFQa3Ot5qdFvqLHck2X2d+3W3tR6+GZc+f
3CpOZ3eHSt4u3UYsAzZgfjBUTnSDuAYsy+u/wmOTfcKvUrhltxkWR+KHizY5oIyn3Fxz9MoP/alj
VB93gtN86tAxoNm28baMaFFdcuc8UoUOPeqzm59JAf/cAPhCc3TeeTRlIOC7jUExeI1k49Bu842y
at7sFqd2FsqKm6eslbte4lFBle/2DSK/zXAm+cH5hHj6kSJHqlErDPZ8IzjIAyQApYUpjKGQQonv
lKQ5hPyFnZOX2rXhJB+X8jjeZic5Vombx7v+GqaDZ2penu+HxMMVsOAEFQNL2OeW3cP1qro9xwdx
OSbNk1EEOfLUyuXPyfOg1w8T4FNhV2WgIuxzhNqtvxYFM1rAa0Lx3Oh2MxbrA49Yn5w7zU+wTDfH
dCcUjkiaWXFYlMca89brqG8bhdpD3Oh3ZmvZzHuQ9UVyVg7yKd3fXq4tp3hAQQJPIn6D2nSsgyFv
BN3FPLVgfJvRpagV6k7beIdUp+yJLlkjqAPNbd/yl0LiXD5xF0FCZbVTcTNCMy02ikAoNNGyp5Pw
Zg4ED9qTK1JsNeib3MVBJ8UhkgxH0hyRiNfBb7HT9jpNzvfLUSNZvXudb0wHmyo9cjoihtL4e+gR
NI/LUeYYHg/AQVCChbBZ2t2o34u0odCJfiHN3gqXp6J1CbanQEfNAmnw2fM+jYMOBl56Yh/mUSBo
fiXyk2+b29FQgrYMG8zS13t1PGis66bf2w2RsyS76m40BbfXKLPFDaEtVfOiicGcPUSCX/G9Fa5Q
sBI5/N11RsyDieb0td2VQDS6w55KWiryLIKMZZvfNHUb6lMGgNAVGaR7YzqQR2gRe2FtWEx7TpzO
jQZXkr3ka91+zHBNfqt2ZbyTVOQrdyMmBE5jl9DcwskWf1YdutBkzVfZFR5THEzNN8Iw89UIUy/a
lLshYjfVw7wlcNKJ98Sq4SebdFo/bLqF7rj27Xyrvwsm19HVTw/rtpAwAnnLFtHn4y2mC2zTw/yx
HPLXgXSJIqOxzpZfeS1gp8UHq8UNATBq6zzCCNGqJ2jtkvqa8rzQPMkf19+1NUysvcgenv3uPj4S
l4lced89xmwsBo5+pwOFoTOIEqAFfxvDDAcb2nDZUfZALyRPqhuWNHKCGTP5UvSw+ZwttzGA1tDY
g2sFaf+o6gQMu1LYSo7myarXK9uWbVhGAOzAIFN+ZA+Zzeu/WO6nUTsUq9ZgHS+8LI46OGtiG8Px
Z/dSh5YzPlPKqjdvt+41bVnciXa0tbf2Z37SP8wX+i8xHqaKU77nJCEeDd0FPjmWP+qwUftXoww5
QRLwRPQqP3yUjkhQp129CN7n4Cbn+ZzHYZV504Am3RnSTwQU83A0vGrDx1B7nHAM2SHZAq9YtpDa
4saUXd3tPQrhGFLt2ePuA+ck5DL3qDePjt2p/U6C6yYie44kOnut7dAuwwdQ5prVpDxklfOzGF6b
7ihIAk5U1JM576PMQdcD393LqHIhRJyh2wjMA12IkvvK8MksrQclahQU0yJ+CUfT/LxzU4Xp16Pm
tEdMDwgivgmGO0sBnHpMQGQSGKaT5byhdrw3X/HH/gg3Dye5GaLF4veaPrI3C7UvvyiX+Vk+KKfr
G2HfFdfyYyw7Ah3uVBEqpzR7VyNb+jE8klvO63kj766cgxLxkM70ALT6BLGvSy5vWUfAY+MMp95y
ulXx5HENzIR3IlaIbfmBvyOyUTT7w0eb2a1g03jEHYuOgXYO6uvR6vNZEP3YrcCLI00h+Eks+vqw
vcluKR1KctDrYzQEwg/hjEA+XRw0cMqkyOjnloOJ6NWH5RGeoioPbezIEO5nLb5X+H74HbtNKbGd
Ti6PRU5NfOfPXFCta9zuOBTa65ZxUqgdqzzmZDWq/jQ9i18C1wGoEsvWX9/5tIefGbdl5sjkcr3q
d9eZR69hoLKX+5KHJQJ1e4gTnF4uSdpN73JaJpaP5BB9VzDnrBN8yZzIyFMRDkkLSRWutIq+Oc3c
qXWThdJah4BkJAP5IwVcASaUp5FHj/s11Nzxvs/denDpsCtEvDW7ovAVBrbq2McHgL7121DOMBg3
1UtW9YBLX4ZyHlCul5RckYXILbCF3s1eh6frnhOf+9IWXlh/OAOj0et7W7i5whMM+qlZjkhiesaD
1qOiSOY7K0PhUVk1Fe5Y4jVgitsMMPovt0/9k1OKNjc+zNjc0FXHGR8vJ9zcFrM/jYtMLYqT7PK7
K3Gkbi35GjJ1Xq7+lHKvF8yLwo4+a6Hyy3hjIr+l7y9nFaEzy1GmQz15ZLMH0UHaZG/1W0co2i2Y
Z/aA/rhWAbRO6mqPVueP4l1/rEBizh10RGRXbvmGzqp6brzJizpc5ufiXb2f78T6+SGPT0ZOkQMX
a3DbW85wxBjjaull3irbuDsIVzp3iOcU7mrlXooecovF19Gmdx6k5H1g4f5cfkZmoZfljACOf5V1
vD7zW72kJxzCiEvZZBXP3FH5dOVW/BieV5vhVr063V5zxkPE/7hrz3MwAP3d7rXG5nbHD+GR8Fta
Lwl9hPpDeuCC96BTbP2jU7zU7Z6vlB8YeKNs/jMpBG9wIFWvRJ3Ej623/Fgr0wyJLzlk5GrIeLkF
S8dkL5F9gZfyC7BJYRhmKpFtXJvynj8ZqK09owK6qU4juyYXAiArEQLRS/oio59VnL0ouRBUvUM2
qAyhtaISKRsTmXhMKq29Nx+U2E5yJFiO5UQhYjnys9YF2+W5vcq+yj9Ue9kj6JD+OLr6z+0+qRDz
7JFpLsCdf4wbAr78JxiGNpc11oi4IekXQGTOmkDQDTAMy2iEY+0Za8fM5OyStHsrXXJpgTXUwjMQ
eOluy9zIKdY65UWkeSCFjsSQalPjFqPyAYmZqd8DEzdREYu+EA68MV7PXANzRQjnMXWqTfGKaBGj
iCU50DqWl9EUaCuUO9jW+4Tomck78zC5WesHfLtk0BM2hlYV8aa1YVSJL+TfJJyEdkRCMSyEnb+t
SCGdz761LT3eZK/DrvIlLJ7sy2iDXL4Hcnjk1MUeV0MwMxJQpWJ3qMpiZ6ShOmCYB4IDvZg27Z+K
zOXfWnxAOIOPV9VQwKB51X7Bx0VsWV3WA8IBzug2POllmGGifcw5qun1vNvkB/E29u+Vu4DP8aOq
G2X0KhCa3Nb/YA34V3LsL8jy336eX9jy0ClmgYwROM3ik3RowU5Lb2EHuQcLyzbMfUbiIgknPJmq
wPCq3l21uzz60fvXZPDVOUi145L4Se0SKA8SR+CrZfC8Jl+Se3UTqnOZX08VRGuL2NK9iXeZjIzR
xng2fDBfIlEtPLUIom9L8mOQPiUc8kMMpq4XG4AUV+Jj2JbkrrSO1DFqOiAn6FDwW4rb5LSmsrAx
Yl5KJ9KtD8V3A55yBLVDCzBv5ofMnWHlN0b6PCynVN636cZQd2xEOX8crrvZR3e4ysK6ba6H0EB6
/pZBfk5uhES0S86LFDQX4K3hc3JVxnSvUeErTyaPHddJEpofYkxTD7JZR8kfqmjLVPTKU2WoviDd
zylVjox1wF3xsAMnnIPFPOT5Q4a2zLqLri4/xm7CE+KVhySkRBrwhvxwTJQC472nZTZ7TH2vTQ8K
eMBMzALdj16UHeAnB4Ld5/u0PJAIXqo7OoJAeyCMo+w+z19QFHNh1ZG9nOTCxv1S+Llpr92YHjnU
rLsN9w9nJgwNOkbiQ1wK9kyngcpm+Or/pPRZ1V3/8aDhwjAVXaOm4bcb47a0MuHFPPjJvtxHAfbQ
1K19jVl/owQNlJlsl8Cd40E4Dc/qH9hEfDb/9McTvqJp+ira+p3bSeutXkbterbdwgzwgIec3E7L
LkmiE79rYMf2o9F8U7rwqbezrwGZgBguYcPsjbMVQNUbv3QC1673iGvXYVe+o6by+sO6Mpq+hPKZ
E+ydhYstT/7CUbNIHlJroPTZ13UEw45Whga8b36kx2qRP3jo/RgpynQoJ7+dT4rgCFrQP0zGbgoQ
YsO20vOq1FsE3iOQxxMZ850P0ZGebuyt1paNs2ShjbVTPhwk2D833msoHmvOWLxuNuusDfhFlWy0
+FeKu+3ryojhyYu3gEMTu/FVdxpQuco31QA4bM1/Ho9gZs2Ei9EjpKaXfKunYA22zVc0t5FJMcfV
Dcm5vxr+OgGrdgGCMjuxW31YaTD8yej7O+155S0M+iP+/1f3i1W50sBNAzpfHVu6O7yDybV7XfCA
ZoYf/Y0rSZ/JbGc+ZemkFn5ywc8rUHjhSN+vkh/mHacJcedH8SH7IE28bf3upcv2MkAaemOkxWve
3PxzE3wBuSlMlKNJYVa6y6P8AahLgTAxpQxNomlPz+sScGUNe2nI6dH4euz/TnxL1j9eERqxVhI3
MfqoX1dEtESRMEyR6Up3UBjosiV/Xk8E7SV6A5VKnxB4T++56Blr988VYJtzgSs6AUzSWF6dtRup
cVI46TvOcwHoec9ZuU8uUNVcr3cm8osV9GpdwBMQsHPKYk0IH7pC61wFOqVKBf+dPAF+eQZ60uA8
+hyIogjHDfs72v/jvLO8G12hfLJ7KAWfyAs/veeRrR5VVzgU+yiUttp9W+y0N+NR+Vdqun5KN8nH
iXaLnJSKJ+GAxt7cLw7rTmzXGKAhO+zybAWgM9FneQbQ2A0fSZg8W4fiEjMwEPnpoJs53i7FpnOV
I6krNWsvuHtF7SOhVf7tuQ6yAz1bvrCRd2iUUUmaIUTpX45G6EQ/84rP4pS1HJW2GCqzTSH4htFi
03isK4GxiY55Yhun2tF3U8hDcbfOxMIGRmSbBfQEyBQD90wmThPenv/UlyL97iH61/NukCW7yj11
7TfDLAyjqhpiTEcPoOwPNBiAioV1Ab8J58YrcNkNlyIzp3YerfcmFF7hq7gNezC/jewJJh4U1jRG
1BTWKQILbYL2C93cbX4kjICWZ7gW4RNM9HrS39GL1Sfjk9NjslErXdmKO9jZ6WqvcgZRc0GwHQwh
JxwH/CtpfeddWyem5X2OnebS4lt0Ew4Kashrr+hdjr0rr4awF4LlkNW+USFBCOPXOQtZB9GWD67K
SbUOxrcLg3T+mn3cwJGAaxIPVA789916BwVklxL6dwCuuH2RREcwGBC1e+t+3EYXeXOrD8uKhBAD
0jXbPn5Qu2de1vwDuqGMw1E9xhb694PYOZZrXP7wkv41C/++ziReTl1GsC3qv5Mkk6hHGXyFp8n2
RK+488avjpoKePKuX+ncOyAQufZbFTUJi8PgV+WxHe6b/igYXuSIbxUu7tgruFlmNoL4S2JEaYC/
8JG79E6k181ksMHz4bMgI1HR4R1hDWj+qx2GkbmAPjl20TnpdvRflGrYxRuqo4uXtMDqwqXutuqm
ygJGMxLC8FchEET2Mm44IxoMzW6cgX/61w84wcTDP0XLtyuzfjxwDwOfUWiB0NjjZFxju3skJ4tN
noueeLPlLZyXk28wt56zMoh5BXcAF+w5F8IFB8bFwp3lQHvv7tJX9UX3WdhgNayLse/C8q3O7evh
TxoJ+R92F7RCVCOYCIlN1OXc/5/v57SMu//9H+n/LVZlarpwRTW6Lh3nzLLlbbuRHzMuVafcrWdM
vpleVQY71j9oJ+1J/HPY7T9x7P/2Y6xSjr/9GMbN7MSryWNBBiM0olf7mY+ZnquKnLCEhKoKqQtw
Kc+t5pX5XvqMn5AMLaThhQ1TP/p7p75jhTHs3lthgjcgycIBy+fiqmRsbPb0ypagx462WxkBcRMz
p/uCB9yJS0fTVjqiezVZgL/jN7BNsgJ0bPJUSNvWI3Ix2cXoi59GPfUft0PmowjVbRPQnz0YwY/N
C9qBPrzDGQMycI7wiTE7pJ/ZWd9dA6m2Fcia3lYR73ROfTTvbq7MZp54yhekYasAEdj19mZHDJrK
CywFBp688dI61NgEKfSAiWZkAq3465+87ZoHznnGfKd/V8gHG/4gX5F/+w7W+eHvj8Yv38F1aupa
Nng0yF8Qw+l9APn5MUYWGtRYcLaM2OfOTy/6w+hZ28q/Buw5ofDTwfd9rBzkH86Of7rfWfx0MrZk
KqV+J4OOA50Sbc8zUu4XuCWG0SAORrAPXu3Nn+y02qqd+I+D6m9/2q/pSevrIlVK/jRqchj4gaPw
7Fp2tG1f1/VpOs8lT8f1WQIA42qNHQkfX9B7VcA2DbmADRQAhwFrax27b3AfEik1h6Rvrn+Nu2BX
OCNp+8pTgXxrn3m3HUS+s/jaBkwXGcv4+t8/vn/coP/+8f1609smjlLqOtdfqDhbD8PTdIZirC/T
EXu9fGJQkV/lB/RBPOfaowqS6IlNkOTenz7av+zd//HRIlrhHrBEiz6Af3/ZszTKJuXGg3VVHAK8
RiR8EsoR23qJVL9elX+uDtedWAe1RUdj9252WSnIq4u5BletRPiGXeq2ynvh1h/9gunLRRxhfVLI
TJ9MvNEwfL+KP5KL42O1n5Hga1/BMCA8I9fwYEAgDpzoU2LiZRX+VD8Xz4pZke3xh6hJnRnBFhNv
rbGlWdy50hhl3dP3Ell/eKjl3xWZf00tsk7iPk0WROOZv96yxuglTJmC6VZXLix3RazWrHbaEUbX
4nAgWrRCsclPhkwNdYwFQ0vEUIx1BjKEjNxVSIJNDVFKmbpkUKd0quRHcBE2HMDB6qLuCK/G/Qa+
5AMfAIxl78rT9Qdt/O2Lz9N4q7Ugvp7U6xNApPqdvMB43q6BbO6s9rCkq2ZAHc5584SEcO4DzGhj
5slBi/M4gw4Ptfg9BydyrqIv8VcOVXMvf5qn2x2GT0HxtcZvqLh1pK3KbHMUyMiGqIE4fDXOKGK+
c4dX58fImMRCsIUBjDgig4KTXEwR0DqDFY5y0PF2MVx3PnkyIosEUwzCtNltDVf4nvkylcQprAAl
eVKG05A5Ff49vH0c0xnmLADDQOX4hlHjFkseiQLPXe3yUOeBdGUp8pd3tffkwm+PRPyS8cbNHiF9
I7Hlaj5GAZ1sCHYu2WZ00bGiqwSj9vVAdvJiBQsmpMrfXNEgAwKq34/IiT8Gxx08pcWWJj8uXFYI
7qLt7XYQh6dmOErVOVbfy/wz6h5meq+SbXWBtY434Gi9gwlRVMOUHYQgF0cHVp0DLucci4X73w8G
HEP/cNSBqZGXjopM/o8gyDhqMtrAeARRaqATtjBJoTO3HLLI8EH0Ixg36J9enTUdfSminMqOQ/zj
HHSK+SVCL/cL8DPuhF0qv9Swf1J+Q+ktMjN55hguo0Munz6Ix8E40oQmzyGhXi1ISvmFlS6s+T8L
w8ZS7xKz1/J5Q6jVUJFyHCi4nQt6xm4QIInPYcu+dgZwPGDCqLJjJZwniMOye2j4gmosFHgg7Uja
rgBYuhXJN66B55EUQhM9MR3U60TgxZK7km1Xj46mDRLQ9Y4zWPFem8Ie34h9d7stoh4B6bcjhsl3
cwLBhg3G7k2+7GI4gKZox/rEFjtMAzaGWnh9odrkjN7gohBMmW9ejxCWK7AqboiXLS44VmKi5k00
wOaTkLyCvqkcrwOy45VNsW6ePK6IEqgB3WkTb7Doxs36SBDBg1QB0FBw5jxI601WnTlA7eqvCiqz
JZBo23+XV/wDftTeL9VO5qLCgVCeouYlQ0CHHhh/ReZlKNhAhYGX46+Y6E/MHlcHe0YvgWHa6QYr
P3YcpFDALtBw2Oi3M2YbAn9zTwHrN3zMp9f1tIHxEaVdPtxZ7EAR+J9XoGlXbFygFfDfcphi+KZN
zM5Sv0V8npGn8A+On6ngz+I9q2/mGAXEuz0OfoMaoYL8JJqT4ATRzonIqJwZxsA1qFOrPeMrTX1M
Sy0pNIYDaTLyiZrBgEUiuBmbnDuah6MVL0n9ME3b8iEPtAO8UFM+xmPY6lt93t4Uu/zp9jJiHDGo
mkPeHGrOpPFhNPz1Dl+vZ+wHrBqjQSifQxiwEyNiQx02qHcVfGziq9VWY0VqvEq7i4qDvrg9+z6i
Mmi/ngEBkd4Kp/NwxKQJaK7Se2q/15GEqL6Vuqi7+wVKGdX9yuSqyI7mO5X+RsyWPW/ed1EhfSTG
KCAmYax5kfy03HT8bIpfbpfvuNpICBbTbeoiYOq/Qbh80mqhDwAitRDMWRqdCGBBCjURFP/2Zi2n
3MAwEWY6WnC7dTOAMGIgm1NMKedCfDymHa+fgxXxClYxUnRff2W0oUFVZETVYEm+N7k7a1vciu/I
nPhDEgcp03CPDJ9USFO6nyIqDV2cK+TTyIgiKqKAbLol19hCov6DZJ8xNxYeaAx8MLwOfb4IRi3V
m9BVlDtEmV+jjNrPrclPSn39DUc7AAzedJPoHaYjyblenwREYiy+iOtSGgudmS9s9Dqs14b6AOw2
sTc1ZQVPRUaVLrpVf7m1W7WGv712N2JTbXzsiOSW5p2kMcoa01cCwagNQ3CCnDp3jOhJme/rOSTt
IKsCTTiJbZilg9+xBaGjGQJEoyxKxQkmsPKH20+nB1y6lwTc+eaL69Dgl/OWqMH6cSQulANyJJza
6cR7+erxObOCuXV6+sMJ/k+zKmE9f4X2YCdUfiFfstleSZ/Aaicpnoz2F30fGUEou/nODk3hKhw8
PwlYpwTTtGmRV3VbhHJuDLmb2+J0YO+1Vo6KjCcq3MCEoofmYqg2NQkzyvkOFsG9jo/rNshZg7Lx
RwMRhvebX5XhL0zsv/9Gyuo0/j0isn7wOxmEExDM/+8j4qyZlZpmTN+jP2BVISyVcIWbLTz0l/qS
ew0HAyKYcbc84+dDy2/HBMNRdb04IGIkNg+n3L8iRvqyTn/aQ1TtnyB5Ymrpg9T0NWD418i2ED5+
TTLm1+gNXT+zK5+v1m9TNvZ6cQx5j+KUKpp3XXdiMpzFjUSiRLEyRTPqOqJiWrvn0bVsACqle8kg
MoZzG5+G5CVDTn5Y9Wj27Tti8JMk9L7C6yh90tTLhfuKjuzaPusCy+q4KdJ6n/XIsqfOjqdXS3kX
ys0wuDLZbg+KvgVYasuNNe0RgSU3D7hv9qCJ0UBIXuGbH/Kzhs0KOnVL9OwZqjzZcsgg/XktkV23
B2F6pI8e7d0obWV2n8EpxqBq3RG6wwzET6t0q9zveGWFMN6Pu2v7oGonbfxZIRKYm1DbL2HKwgtP
TzSEjY4dqM3Y9eVL/gj7m8jwW1p6J2ugY0wZUTgtL2ZEd6Yfp6gEvLi9mECX1wcAq/8j7LyWI7eu
tn1FqEIOp43cOZDNcNJFckjEBtDIwNV/D+Y/+GVJpamyXbItDckmsPdab1QeeD5daQ6HYfOgpjXb
FUp4F4KJry1vCgKyo61YeXW3alEwl+SYkhyLPDU7D4rHHVWMV4RZ+uCr8jc1ULN1vEsewqmGE2/0
StocsmdhxKT03aGc5Mv77AEMYJLuSdQ1lXZuS0eB3Rah+8PG0kkCgsHVgrKG4ipOenL7OFKYKO4O
r0vHhY4C99XCgQju7GDGQH647YLkR/eJommY6liiL0BMsqdzLbzJvccfA1qk4M3jbybZxkQo6JYc
GVxJyFX4tISVRfkIvrR6Xfj6vnJmD7VYvW3jK3xDPvkNYpDDQHYMsq41lfaJ12dH7q70fjbUyRY4
C5FQeFnrEcaABUz7mtY3F/XPtvVMf3aMzezU4eD2HkuHk635z5Z2RS4vIiFW9bHf6j5+xJ9qiw76
WroYWDzE3QNXjp1cZBGoIoSf/FQUtL2LehCD0mt/hVGA1glRewwgHfRBMG1ofv+R+OZxseLOvrWD
qt4yBCyEirpZyrowCrB08V9HY2s8xVvjIP+UbvEc74RN//W4kpZSOumS/DA6Bh86xTM4uha9KoIQ
PL7jGRmksOu2nBBMg4Zr4PgZHByT3/1R96EhQyuMw8d1dJaqKsvT14hQEAFvuFUftnmSDslZu1Th
QgF0eCNwmq60QxlQRxIaEJl8T9pXvLu2HmDiLuYyXvTfyFlKJz+1P9IHmrd6Q74BCUrMrI+KmBWX
d793FlKC71Y/xbyuqs9V35iriIvGfvygkr49LgPsS4t3WXZ7bvx5leeOTDEfWOgE+Td/ScNSaUei
R+1rk69b3v1ISl8LDO3nCggTtgW92LXVWQCy/NMhKP3rGcjOSl4oLUssDv97QMtJZc1dzKOp+tWd
OtyV+GF+tAcpmAOUrmDVLXSLza98W2Mh+COGoPwru6VwNeiWCpL8/yLF/4IYClZrGvc7pceNqzWu
itPBcya7yrY3+S3SUH7bDxSGvIGLjNN73Nc3dGDGsczxsIfRbS/bS5sNHUV3F7MGqTBkqgiLcg6y
gLmTYVVxVZgZDGqIkGN7xrBs+saFZO7oA5qosL7aaKMPhEf3FPRy6sweQ1HBSohbXq6fczwngKgw
2jntssxSNsnd2uwAUt5X+RXoMK1XOExxZ8/0a0TbJglq0WurQ0KpU/4xYG1vA1XxjNunziQWt7t8
5KLpbOF2kGaUkm5arZCi57d1EeKd9R/pXoLkae26Jz3cS7mbHBPLhqew14sPxB5YgyiajnaLRp6k
lLuvxS+IrmrOIiK9uJz6INP2/a/cUdhi53yr6uRb9hOH22uU4KGxyLEBzGzdTOaRu1TWarptDNjw
2oNGIZfIQYrApcbngAF4lX6J+5GDxGLxPt18PkVztaCvaXqCBNM9UNgKuCAuqG1tILTQ7sqx08RH
ZJSLvtue3ZSF7Uf2LM2h8jzj++yRI2YhzQg3Js4czfg0cP9rk01R04P8ROi4fcPrTwL6wUCn6EgZ
PwMkQb5GMbPM+aiPFk0fznhBfdKtr9qewFkdHUoZ3byrjDs6l0Ez2XsWZmxU9yl+EeIwZ4Y9S8Ia
gDciNKpNggSxPGi3vWp9EN0VwcLVFaYXvD7HvHSzaY9sFDDJTohzZHkdUQ6HuBX4cbLP+ftOhHtz
IWkgXfdCoAnnxDj1pPXEb8juekCTGxTxYSB8SBevteZB97UeWBRuHRVdsEsz48iDKnTBjPtCIjya
9QhGfSvpQQIs3Tq/hdsIHdpkTVJXzBxHFv5WbV8z8aJaPktFVCMJwWDztKDRg+Akujtg+IcDLJdT
80IHB9lwK7MjfxdJnVugO7TlyZvzdUJrteXJ+qHKkLJcugCyDfiDbE4RUpmrFjW8GwecXmYRFljn
JlzUKEhRpdV+PISAnIVO7jpZX455t2OOWFDszfTw4U0KA9X0co7eiz/g2tTP/stw+dejY/n//3J0
WNLdLKWBowO3wn6xyNrGJ4QRuySql8/H7KeZ9zirV/yasRmmCdxC6iW+wXwk2PkXDLkrfMQoWRFo
o8fO2dbRVdsUBkAwvCV2huBtqzDqYFdwl8d9AXrVN3KWen6j+JNsAzjKWbhAl50dmEH5hjFiPNMx
ZcEtmI6yW1ArtIXtCZkOTyN6v87iDQe9ODOMQZg5tNpFjtn+zIO9LD+V01legi4TDKEjomoFkqLt
Oqe5Y1NfpWwfDg7kbreYqUJunY7XYnnjF36KivPoreaz9pMZISuPkWMc/2Tz/C1V+ftQr6g6qT/K
Mjj/XcN106ROz4wC7o84kZ9sv8BI+jcnNS4a06+O9HQAAuc7Th9aagB2ydV9Ij9DbQ+PbC/Km7q5
GEO0qjn3JKiSctukVNbGHw/4FnGlvhWfg7egOtyCaNXEdjPATxc7NuUcKzv73/xd4tP/7iN7RHl0
xxQCo3P7SqoV4cwlWdJqYFjXGYOQ6eUpYPKB96izyEP+g6xH/hfLKxTG//8s/vYMxlHciHLDMwg8
uDafrUMVYsEDKixgsThkt/VH5yl7/AL28FT7f6rqVH8Ld/7xyyCxRrZkelJo9vvfl6CdjVJoTHZG
fhmtk+leZDCzg6F5RKHlmPAYRu7OTXwrTHfEy4oO1GH5r2KwOBtQNMPpet911qmaQA1aDwLb6Rgn
jZ0av5aiTdJe1hBmERZMlc1aNRYNV9HvGiW3NR1zocewWqdk5TomViuPxg60kjPZGiSJk+w9+BU+
FlvqsAmIPBL30W4Fp64Xm5BgD4Yr9jzoAMfFLnFZeJj0kF085N8VoEDjnJMDcAcL7OQZXBZA/+VW
Vf3sZZFvIMNH+ia6cRtGWDzy2OkjB2gVugOxF2wbomfVSYWAbxrJBcgtOhIP2SZwiLy713uWtgwM
bMEDvYbOuBVILfzxHSssBUYYVlexS4IWOCraaZlJni5CJ4p2y7SaAipv0FuUhCQGdYEA1CvAfEq+
Oi21C+QHXB8PH5bg3l8hICSXKDf0bRNMPkHcbvcRv1YgDimWWN5pvJ/cgOC2MBmFbxYIfX1l9HoK
LguWfX/SgspnQI/YodoFA0ppEOEgm7HdEROJ/5tQEehOTkIB7+IYcOG0vU2UnrofNNyuu7uyntlB
fDm+yPE3X1ryHuRIivw9wILIt5f8mRi5t7CN0GrXux6ZUeTWSmIPqMxDRPrcz/xlar1xMYzanbNz
190PefJUSc/ENfS0iqDqx6g+lDuDPJJonYKEZ/agOLgNHuR15ev7bSdzhNUEcx4IpilRgHdeKhA+
ahc8s5XLKjg2L4b4VU1bCBX9U8AkM/P7cZXZNh+nWdsI004atogYp/RrlMBc1ZAQ0rlYp/cdxzo3
sWmPqj/7CNurzUj3CPKZg5Bi9UR8H8jNfi632niS8o00fGCBgHq1q/yK7E1bCxJPhDtNRGSQ5+mI
+i7yMD3iFExdc3K45JsijHtC4t32QZKiqyOmuVFmYRMxMT48FkZNWT+EAyOjTH/t+cvSWKox8oLR
moGRvVjlvrzt+tozFVdg+aL6s9/V2BhUaJPwnvn9wzU+De5R1sXHuro5cc/L24edl39IrlB5yhCQ
YxMzKOl+iy2u2+Y5SyN+jzZUrVDF5IyOhzz6hpvEFchgYuZSc+9BgkvkE5aJlHtRWzLhg2FUWy0i
+M5oD3H6NbT7EVip9RkF08Ype4cTIDNt0/AS2a0B6Lln8E7j9OBfWEOINwz/Gzj6VyEB0XISfUsL
RfxbJPSXu72bx4QYPVjOZkIExCK7sw7xjvfjRLGA9cqEnnrR9wD897Hs5PM7epMX5WR+qd7jcDdX
3eZPq5Lyb+gclbc0TIoWwqS/o3MQK3UnScBFjx/j1eR0W6t2e4CmgGi7wldiCoxvhDyxCALD4Dsa
6DlY9PZJ46Stt1hlsFDB5uFCIRniU3irnzkhhzLArYvQ9U/39G+h1D+uhr98w3+7m5SqHR5CSpIY
4JCdBMOOfQQ2UaNSGfj9z+1Z0r99QqqsifSvEXL4DwF91OidpectghnnTkZb50svBvPLNXkSmUqL
b5MO99WfAvv+dQz861f9m+ZELAZVG1S+anRtt32IqRlAMfLxWf6g+FwvSr//fjj/kRq9KCpUSk2R
2cqmDtb7v3eudBfTXk2YJ7gy3zlDz8bB9KG+L8k7YMUJewOEZwR6vUoOf2LdJfUfIwf9f5qiqTr6
Cb7+33t+7iPNvWmtLyNHgd+pwXyI6U0712aYZJcbVVDIpDijOS9wlIwelBwme5B3bimhO0X4PLmo
fkFw4H3H7HWuPm+pX5frDvgMu4Hw65Eeaxy42atM0Fy3E9pjRzYJAUkDWJDPiNaNQAXr3xAdxMOq
wlPSLdqK0UF6Bx22pJq47Hm8ArGEe5RKYK/Yq4GAed7m2rRfJp53jwL3L7K1K1dcYZgiwMzhn94j
qBr6TVJz8IFTMjtr1+q9zJ6GoH5+HKwfaMXstr49grayje5a3DYMyfoq3zOA0q0NE5c6GlSDHChP
6hnRaqJtadlomy/x7umDV8neKKw6mo2djNQvXKxY9lJfGNdskjeQEIIvFjrYAR1AKdLd3G49bOrM
Z8spTpyAg+pjzvvvZ0oW/yGL+f1rpccP9FSifG55uf5y4j2ySJ/lVoJQeWcwQ/Ha+TR4oGLvltyC
le6P0DVakJxZj+lPJrAI6yxKzTWYKPVI3eDiwayw/N3XxIEgwUvYwxvkEM50pnMXlzBjOXqLmuqj
lXQ75E3QcMnBxNZuOqzJsSNoW3kEMY8ylUlIb6MG+v51xp/EU4GRbmK3c0DvH3vATDK48FPjWzlm
5Ddp6GJ1Za9wj8P9IpwBCI49KqDD0o/wvJY2nOVyCw/eorG5P5tblQhaJO/mSn5lcQQYxsUyaytT
20JmZvMxFnfCfV8328ahM7Il+9O8jHMgR6gJ3sfsJ4Vrs/qvYoaYIifBqa/GO55eiQ8PkwIACxkY
fnPkD5sZvwVfP+DRI9oLFZqFjvNNlYEjnTJ5rnDclUcQf4usDO3LdPIVHQ/CFFq3Yz9h4FsrBv5o
r2UoI1U8CyeDKzzIYMNX/TcKzpIqS0RoHASLRQtjjraWlZ2BkZocQ7qFwaDGS9HZamUr5FcT5gDn
hdcAdIUZOgfp8W+PzsbBj3gcEpggloEzFJ+p/KFuUBs2IJ3e/XP6VAqbCRNt/n8/fIq1nJH/c1Us
D58m6ypSHl0FB/zfh6+7p0lJKy2+ufDeEMiWY0jeDIPsgGFmA+7gTxnYBU08boHV7QmfY36oD2q+
IWgxMN905+EMr5OH4S/9IW0xizCSPdx88AriGNFBLB5eh2dtuIegC6ryeoOHvLXkA3iVur/1HpUO
WG+HCw48+BHrqQLPs8ptPuA2eC7VXYtN8qBBixUbHIqPBRiWcWeHseIOua8z2sxoST+meKcnNht+
rgbKy4NSNlH2htEX79s7y8vwUhlELtsiZ9DAqg1FEgfiuCanW5J5N1hM3uT7pYh8Ax+aeOUApYtn
1THor6RypXiozT2R5ABOmN7TPtuDjNP1xZJcZMQ3HF2lO+xuAxzwsVH3pezVYNFID/CMjhv9algw
5qu+/1UzWsohwYm9vkOOgh8w8fWn0dowFGvqBkeorB9VgiNRPKE9RsYzruE6CKGfifcon7UTe4kU
Um6vZ54wHAxe7dGXW9vk+eWoJe+ER2yiGIwjtmZatesuXj2YXlnvpmvqhHyJ+KVD88pzaGwt/l/x
2LWPVbFRjBPefpx6wcMMO8kpiy25B/L4BKHFGY0iffBFxRZ8BLBGts9eqzt8xUqrt/fkHahMmXfj
z+z2/jz5KRMtJe/dUv/mxnmog8HeuCjBaqtTYvrYrxM2JkfuEB3ZY0fWSzCSYBn2PGtIcZRmK3XP
j/S9ANZK9gM/SuYtziWm9SJIiHeJ6aO3iWK/I9oVdoDy971QnjuOmXFFZ1L7uNYtpuKFbg6B9uYY
/9XHgPIQSqULidLUcn+ie1g8ZYgd5MWEP7qVBdRy7kgqAL6Q/eiLDAMKKOID2U22DBgc23yfAy5b
NkRi2+N01WhrjkixAz5l8Q4h/QvecS9oYo9zs625ftam5UZE9bAK3L7jnj9gzQERjeS2+pZByB6i
sa43Vmn+LOsb6+aJ+pNx88zmOHGsTkcFHkbp3sThl9CHirlNT0qLyw9iDXOzyQlMy6WDmBnnq4DE
IjShqcleKvmg8Dog+eI+K1lsKYAfdVfVHAPBh2yjkS1+Vc1J2erfyegaLB76jiwY4LD7pT4qG249
sLWOd+ppfO2/ZsAq0eaH7a219IsA6JW0XJ5++j4mdmMG3VNkrZLanTR4TeQqpNxPKQ3TynM5Atgi
sq4e4c1oT8nj8kfzgP4PsSsHma7rIrwuQb3/qDotM6ErZjG9OXkddL/jY+43Cvq2urGcr0rnTqz0
AlFY+aUDVzAIMbkFymE5VFfwzKDaTO5wZHFYhbOCOOMqoQ6YT3q5LaqAa1cUEBrTu4G2A/JwcydG
Cu3Iw63aC13VyiKrFYn4plsgCTJilAhjRM7m9mWAQBzJn8k16wIE0kKohvmynoMThuQgYZuH581s
UgYJhkJDMzzcKeatoa9e99pva1o8dvCbUfpOuMoE1FGv6iX21VEd0RvI+KTnIJiYXxY1u0edKGCP
+VqvyFAAgyZQbCVCTVm/KJ0g+oN2U/I7Fn0FLy91M0SxXYG5ybq4pm7uG1tga5l/lsExIYwTJkxb
cNw23RBxy62H2B+RaWchlzoq6IrRfuB0mEJc/dG0kR2FKgAheLCo8aO0CBNh7OQ2MMCMNg9Cdrnq
ZVQIiTOZXqIE5KZOnK3TH6426U8PxDJ2/WWsuqsiqfUlGM8IF20XZBQ4IwISlUAn5EGrfIPj3i8d
IcN/RqvK6r9vVvn3zfn3m1WH3GJNEHU6W/+2K5h6U6i3nq+v7viRR4cQku3CWVEXiiUYB550uUHS
pjYY54omePgvwChPJcOPQ/EZD9yirPPm7eC3W1KJEO1xEyUbhuT140Nc3wgVca2DBjMVuzmyR06R
+ng78fQxKRZeFqD3C2j3ubQvCBc8iG+bNJG1FhDbCdZN5dFxmu0+rEPySJg1bAQzSOstN74qeywQ
59E+J+thn5yMz3HDXY632PQ6KnYvBKWETFRLZoF2qoJ7GOEBnxclt999LuD5iKHFV87Z9iu+MJrb
qkfoCsJNcDHGGmQoHgKpO8AEUNmLebwBmoXMiMv/IrjDc8J9dIgRlZEYIYb3kByZF83VUO8odulZ
J3zpPQbaNzO07OIFM7MPPb1WD8sfa6wBhxlSRSdefaeEKNI77pXHO0BP60PRMsrnO5kEy2m/Qx1Q
+W/61tplIc7zYLHAEX/kF1g1vvmO38RA+NUWtuAYzrCODtnnw832hEA5xckK0UotxZUIVb0pQIUR
EU0z2NN5fvvvZ0my/hXsxRQlsXvS9g1p+/eHuZpyKektJ6u9goIVXhjOtbtvJmGBXAVLtyVe++LQ
08QqO6koOFUb0HEAvzdUPuqlFJxBptejaz7n7kGk17XubK31Ub4Ij5PBfTa4yjL0FU9aTnyWM7mE
UO7LKzEnAmGnuLAcg5BidHNXhg/4lMc73DgqL55sRuQQmPA0O9DW/B3vHQqDPNqAY46vw2QnPzmA
EaIHsX4BqCLsCxSFr89/qgg+BYIPARvNw4ymQKjXfE9sFpJjtYusLj1ZS+jpjW/n4/5x/0HmtYjc
kGtljz0sponrscHGgHELwrK5sr9hWW3O0ztg3uwSgNv4pJU7DQZA67Ez4nO2z3/VW+0iUxkyrWhs
D1LOXqIY9lJD4BnmACItwsEXED9HrqpvxHXH2dU93GbbV4QvEqHAK6tdVTNAfvnZfJq2vhNCPuLx
YJ7VM6jzcT4swbwSCPgvBrC3JWVpPKlftCw1VFyuRPLIn8n7RKdoowd5YuJG+6TdHWbUIPVZtsEZ
yS/B24I5dX0/PAKkBsRp35G5ILh1UKAs/PiPbmzkn/YXy/htKfBy5xcgstjBboysPOFI3rRHSwcV
Rqm3StZmeDfc9NJqH/XNRwbDbxqNjVUBZgYj5KgM3/Ug3ztrPOpvwOhZAyCvGliDbwwTIP3MPWgV
0bo7iMAxXK5jv3tZZCzTdbnSYHSYGgqvJDUd2RxvCBM8GmS4425nLvr4+IiiH3EfOkKXRC0y3JJw
YgzDHAVfhG57a62zxah0nOkloQlkMlcVEhyYcViwgnWcBIw3PHgLNotaY48Cbi3vCzjT4avo/L5x
Wb5EEUHkS4lSi98KqSZ81hsmEnh4hY8eF+NnDOPsYZEjLLihEfgIWe2MF6iGclqhAWRLm4xFxEMz
as0uHXvoGmshkDEfE3aP0pF/Gt4JPR3R4F9odzA2IUAnbhPCDrmOMznSx6DTj9FjN5HWrZWxSKA7
gpYhw9N8HjapC6tLhjWOY3f0OjG4SbtIgrxiy9BWeFydaI056cR6TdoPqAjMYwJPwX16ZJNxCE7g
vQVE9HDqoqtTnlryy6Kg8Yl7IuitQKlKncR5Cahb3gWbiMy22SAX/p2khVDZZ0XAwnyEajsSdgHX
vmKOtfOTjjDFCbA3i17ToL5usL8A5gVdGRolFsOrMV34ibmuvsn1pwfW5cTGcwL3VRI+gziIsH4b
ku64pFZlxEXaj2czzJHz8BP8wnH+PbV0cc7blrjiOGjKD2Kq2ecee+uXDOaBKgODNkZAxGU4l5TL
ZFvKNcFOxvnFjZrll0cW5JxUKMmXrDtlGaisK2GqtgAbYS4K8XnPlJTxE5qRPydsIwUhG5XXoHVG
ikqSIVF/LnkdD57VH+OyxDcsCoibXyB6UKHJMKuECkqpGifB9BnDzixOP0odz4jWk3eGn8q/k4+A
yh+AZwUG4BkOJW7RI+DEWLetnzf8kmZnSALBXEMwZzgRBiSRYr5hccQ4nHw2GLOrq/yZ3Xe3EUPI
B5gp5k2cM70Cqccier9qAoFJvlbjZiHut9oSdcnYshJ5aCM54DE1sKQvOnu7f6DzwHMAlV9yqfMm
9eSM4UzlVOVy6IXnhtMQqzujmqsjBXNmNGzK5vbKYYaxV8IVLe2RIi2Q/7a1XLlyMBgVoYw26ZOs
OqgqIKVe2uhAOs5AvOPyRyelD6E1II3qqh/0INmL9F3vDBQOD4ZSki4jb/I7wiL44PsfgY5viYb2
drO8Uv33nHzd1A1LExwZBheEaCzDdknNg/xcZC6JWRP5BXi/H9x4dVjjk17LNuOPJyA2eywZ4trt
lGmr9K1U1p1whMnrFt5lVRkhXrz7FGQvef8EkGnDscvGOpHPsnROuPfJy7H4LrdgMC84nZkd0L1v
9AI+0RVN+725B11/jtmFDDtDBdTwMxypgEeSnBhOhi6TfYKTwKe79p0bmEzNmjy7w4D+rlbcMTqS
CshLT+J5M2z75/5MgQAgbo4cuSOzV34Tlrhyqh75NXmkHHaQOVgStnp5GJTtb+mykK1l9B3oMu5+
qWzGgP42ApCa7TLRxLlDfFLUBG3hkudCodytXBEj+I3yi1loG/ceda+6upLzsJ89tJwwlshe+X2Z
3V6Lgjj1RV99X8DjkDt2k4aizbXKx82tu4s5Zaky2C9Hebavn9ptcWzJxeOdlzZ9UOI3hV2NlKck
KLzme2Y/WTSK/RaBZcF1zwruR2uDO+JlDAykFMU+pZoaeOVCARipV4aLIedDqHd8MwHh9mvUzxMp
leY+7g7VcJrkcLGQKTHvC/ydsLrzagI9s0lQ5QsUThbr9Y4DnhNx6dJi2dEUAHLAyyNuY4nP+LSc
7jh9Zs0lmW8QsUd7dewr2DIo2eNV73wxCe7GS8WGVBLwqXGu7CUPnwtCwuRHhlGm0uIwyzvQTMS3
HRmkHhwYIp3bBxpOld919jxGPmm98xefrAH+ASFJps7DI7F27BeRHbotDSwpQ5/Wk1jgDvBoncv9
oMBzC/biAZspskBqvGkEbyoPCEWZrJDouxHPBZEPijPew6kPM34kLj6iN93sjAardL5GOz2TyAEF
n/66A44E1eckvye37U2BAx+4JR78QnhQ+7P42GsaCjm7lplB8DmvSZudiYRK9A1M8qCQ+NCceyYx
1HlfCKkyZp5Pjb47MDGi6fQdOZdXYtGfiK7hMNDC6DCCelVeP5K8DB92qSui2is0wjhkc7/+0ruP
qPhW8ccN2wFZHT8IgrWy9C0geuRsj2/ZeL3FO4aC8W2R0CCniQFfyLwGqLfv4iuBIRbDOyw8Hnpo
DlYW5WXG2TAxw2ClIf/leKdekmknIRXPpuJSIHR89mWEQDmSgsQ1aTmjcE64TumGQpkYvRSq0A+C
BbSBQRTJc/mZHuYA/UPOy8DY6eQb+aulXMBv3jrHWOu/MqKJqUBvpWVlgrfnhKE+jGA9IkaBnztp
g4ufjuPpdczYsqqc3EalY9qWnvlgyj1NAdzk3Qkvu9R8dJgkx5dMwTtIEcAL6WyWP1Mzgcxn4t6a
HOuxnxLC1UjDsaneWIGWthQB+nP0rQlg7z99tsYjzfcBCK65komw3JbZ8Np1YREI3FpeP2nAMW8x
cUUPH1JHJVvuIXwPbJ7la0qAF2lADOeQJ98Vkb8uZuse3Qw0Fk66uMBDGpLUh4BOrYJk9qiFERgh
boQZTWEu+nz+jI70+eXjtUtZQmk3sSOsLis058gBjZSqEVIjQzPZ6MaBK02jH4W42uGaz79EpoWG
kJ9N7mG6aZLNWF3KryRin8KnZxTvBk20idugqUpcQiolTH0OynBSw8btb48uima4PiSKU7y95Qgw
r60MsrtfQm1ZIDQk/e32jpOpwi5kS6VDHyoJA1mY9QjlyABSBptY4rYoFmFCBvWlUKvuLFYAvNmF
a+aURNuJ5AkPxtslSWmUD6a8j1FtmuheYMxp+AmEci3cHIsXObOFPd87Y8I75jmf91IKdRB/056Q
anxhL0KmSTwfdmET5oH+I9cEnZgQWYSztRlugZaeZhEgrn9SiycBt09L7h/fkcPOnS7RiuHdN5Zs
phnMPCSgLUKWYhB58NJ+Ns3zQGNAy47PddqfaGIqTPL1PMueRfzWcSA0G8IKAJRhbLAulYGirfsw
ptaVD2uBqYhlpDNxdYMgAkFk8NobZ/AoZNDXqHPV2u9RIBCDwDSJ1+b1DgmD01/ZSnxYswf4ewP0
L+hkAdmfvJaEdNJHbf2wWHZ6t24xXDpj7ljjdtZ8yqbwyHIvIAli2IyZOq7IFQfal/niSTiwE0Ef
82rJBTLwke8NKw5v0RvrRVmuExz5xS1gqMFMq72qJ7JKMjt5KYqzYbhDu8mgkfSladw2gaHyfYUD
1DyXqPcN8T0V9gU58tqmJDsDk1UK+u0/eBIwC3dhUkEZMhDG2jtvDxFL+4kQlwiZCl80vbvCzS0V
x8iPjPBxf+DarfmtDN6w3MK+2fumsKZCqbpdJPmtSF9uGmkk3m8crpJeFbT5ZIRmGiaEDWrwQTqS
vgNvVdqisCav+tp0G2N4i+4nUgRmRiIGne9FeMGMXterJqgWMzgw/DbeWov9XKYuDONk9p6Q4ipy
5KxuJ/UUvTC5yPturZ+YBPnOQQBpF4Fbovk2P43aRR28mgpJ0/iu+q0p7nUaohph3eubzACF5LBu
5cIxm9fpccKbaV0Q2uh6WDf7iHhgEpwl5sud4Sexr4tHpT3r9U4VdkJ9fODaTTxKeLrytULthaQL
6I+oBONIEiMJT9R8IV56R81F5bobcR7Lt0OHX5es78pD3miJ7Lv+sARIIxDyHuQtAynymOjeXWJ6
OUVW2CISnw5t4ynVPkfEZtl3dvPSv331P91iQUnmPUmzxW1fKj+38g0qmX6tqXgboD6Gjlx7h2lC
vXCsDahbsZniwoKGAax1792ryPrb8C6cmNMeCS8ok7L5XVgvuXiKMiwd6es99btofR926e2pZL3o
ydRllEdvcdPO5vSiPqHVKelc5uePTbq3thY/3fJrC9qIP/eiGmHbnFPp6Z55cufe4VMHdxqfTHxq
+El2RDCDqYKilvySp3SbpFtrENDerjJAXCRw7XbhOYityD2jOEKy4H0jy1JvfQ6Jp6JVWX4DrjDD
4cFF4ir4/CawxjCzDwDKPvoW8tpIJC725LGwuTBL9e1bqm91Ajki6bmCfgtaJO4lysYVsXOJU/nS
MXoxLiKigjx9R1qCKhNsjTCPxYMSsdCuG3BzPDTpOlf2MQIDfl90cN03PF6kJIDoFfcNXbNIipdk
uIhFcothQ7uyk6FsK7RPozwtNQeC24g7GX2/iMiOXCo46X6refSyZdUV86PFF7/tFnCq2zH6W8n7
RLD3L7NlmiOeFZeOYfjRBxCrLcNEpy/18FIQFFrzuz3fHuh03Ho548O2OrHwRygUoFAWsSEerlRY
9dzNw6Y/F2e0Jcd0xyx+wMaOt+OZT53kXSZHukIAb3OvdLtP5tD5WSKZ23ynjWxhvyk8doaKSuRl
/SrIZ0SEpWV4h3uvGp5iAqCSL7wkXfQHMFoy/6ExWIQrOv+m6l41ZPFvdrxEnvvupuL2IEOsXQt1
KOUknDlRg2p0k+ivY2eDIEC8DaVjgSwg1sAmwShu2IVOqwP9O2vNvI5s892vuDnARIsIAmE9Hpaj
Vxcsloq5a0Bp7iVwh1NhKaMt8Gda2quEBL1Gw5x0+4ii16k8kgeKdhxtg/IquzfhGrkF2muKKVYg
KfqBVhbBFSWmv1dtTdIY2/IiGonu2MHITzK+zQj1hjdTI8CsRYg3bK7yK8bIwu3OX3fOYiwrzqTn
16ongaujUel2mp/8yjtUMW7i31guqMOlwAhN/iHz+WoG6LsrPbM8E6nQfAGjiHsx2+Yzqm7rQAle
pXlk/GArlbt1vNCZoIC4SBF92uUaaF52H6f2ZcQtR75BYaNLEmYHIY0QYz32cPv1spvpe75hkTmO
6IuLzovi1C46NqJfseOzC9E7bTgFutHZq3HmMohRJVz5Fq899lbU47jml3jGJYmVR+nB2kv2L6TT
ZcLqTWk9cGR494jy8zR+WmdWHQSj/41HK/9m7vzr07Q8bX+lVia9FcSRp6l1HvpGZw3DcjW76nUC
p9nml3pz32r79FK8EFN22z526A5dsq+Kn3lasX+s+meAAETc8s1R/gCWK/q/PuuEjCKNFjUe97/p
aaw2i9LHIkbrHw5SV+UXG/kRDfJz+Y5ICfUyhCt3YPZiot2wkytLHn4T6TN/KzQXtS9VNw8CTPgo
z/kOsauXBNhX4fMWQ3nA4suChBgGL57JLvdWvisko6lvpsEqLlwsqj8aROjE64RAj1FKbekqgm+A
ZjwjNaDUE+OoyTwJSRkf6V8wQ3JljfpVlHxqxQZf4c431qPmW+OXWu+l9iI1tLkTGM41TCsNX2cO
jP4Kx5dd02VTynFJAY+2IMvTqutIlQQqvbECaLZq+gJVDKOT/iwmTahZNEC/w2IjxKGoZh1Zpvjb
4Z75Dd9Dg+LAsSFgbqUnjyFPuHoQCw8x2AG0zRkZCLBd9fC6qUOoFMA4tqEdb41Jyb2tfANho67R
CakbmIv4hogcIKs8AMZNPRVpKZZ+/lu8eIxS08uYDGeiJgsae5jM8ahEqFmVVzX/qvK3qmmBNd5n
Qqi5R8uN0a/5TZVhH/CjkXDA2R8TzIiz29WU4J4cyass0CGhFEjJLGVgdjvFmdEr/B91Z9Ict7Gl
7b/yxd2nA/Ow6F6wWHOxSBZJSeQGwUEEEvM8/fp+UrbDUkmX+u6iFx1hR9iySVQBicxz3vMOKVMl
xYFMYwCfdn5I5CkWnztJXM6R3Rt4B4kbcHsRYUO9rGGfoCDfoo9HLToo26402HhoTZlPMUbuLkqG
Qu4SBjg6TSy++7W2B7bqv+Y7wk62+a13tD7HX8NXa19CjybInbmu8WLLRfCi450Pt21RP9AQwrC5
mO8ojKghsaqHoasOCpTb5RFbDsTxvRoKmOAMsFSWWqSYvJH2iEAEXSqhEPRl8TNUX34BcUrGLa7R
qLI2BdKIRf1EAC8NI/pmAfXOwek3vqh4TqzsCZguua0R9YCJDOqLhAgwGBMwwdYXplg1+XvcUEJC
8UuV5WNN5R3uIjQcxj7urg3joZsOaQTZGcxlUeaXk6Cuc7hR4cKzNjmOM7g8XOCKktXkbDBYSm5C
CsHqgHe3MVKX6A/IikjCoVftyq2y8VEG2OuJcAjmKYpHma3KtbcQG2D2j3cw91fDYVuHYmnCNLZM
40w8Ycmx0CyDjAJMTKB3Z/Q+uH1hoTQgHM4ZQ5XRSSs/IamnC5OMYED5KYkD+2J+RTZLf+td9gw1
36L2KOk3rOOUYJVSrKybcA1TbSxplBZeHjIJMHiXtoIbpKy+rFWxtdegdS1spfVEpgep5zpyS771
g1NdAocsdHYMpdR39lZ55WDdHISXmVJvX0wFLiQUI3vdofMiZZbZGb33OvTMVYubIHkmH9+onwsH
xQ+jnvBUCLKuOWeFg5ONTiPTWak0A/cI5Fz7u0nbMQeKVMDTjTct8OclL+kKJ2QF8RV80K17Gohw
yREW3iSCE5habTFC8t/jffnVPWq4hYiL+E4Jq4pDu3nNP00Hcizk1vsSNtuh+eJ3z4KqkKYQrt+i
umrvirVCDvtPAOpXyqUSmhNaYWq4hfnmHLvPTPCVJxDkdTwUZH7TIIy5cg8pdfLijaAnmqP8YDW/
8ZH++bBR94eprI8dou/o5/dHM+PJdltbUa3xuCLrjyEK5bnqty+iNwYAl+MhfY3RhyBwWbmvyhlv
ZEKPAdqmRnDzPDxkp5FiHItBLHcXzbq0tpNaENTctJoFfG34ahdI1EA6qcdXTJ1uCFpYggyhPzn2
t7jNmIDRSBefhjuUYgy15+yF1/I/Zj+ffdezY3/AEtLWM75rt5NHNoqDR1WSLs3P8E4W2FjOJzVF
Nx/gYWEa+ps7/TPbW13d/If9fDYC1+qhlzNMC65OtlbNjG2Ps9WRe0NTmGHsDLt9QsJ4+PgNsH4q
J86ue8Yyj5Kk9WsBZQ/7B8hUk37vuQvQsdTZAC6lW3elco+0rf1iLEnuQBCJJeRT/9nbmRtDbDg7
xQkheL0CT9LXtnNLiTrilPxlfAbaJfuz8rEpvhxeUPjob98+/F/R7Gidp7DIyWr/Psn97F//+0q+
1kVTvLc/Jrz/+EP//X8vGp7n9O+j4R/uPkyF52e/Pjftf/1LONYftmPZKE4seGO+Z6GV+DsV3v6D
UHfLRR2PzM7TDQrJf1LhOTp83bcsj3xSFPT/pMK7fzhoBDTf9mm0VM78f5QKTyX9D4mIRAIytzXU
lix7D1abfbbohWcYQ5hTJvtJvzIkWjAv+M0Wr37FR5c4W98O279vDlxiJPzXK6KVgxU+1Oge6qSM
hv13j+GvBfl9vPGPfOO/vxAMFlzKYEUZZ+dJK/okbDUNfvkEvTC/LqzsUBQI0HCZKuJ7UXTbjy94
ptn484pQZvAqxCDNQsDzY7Pi20VdaTOyJa/v91hbMXctPEZSunZZBRNQH1gh2cQF0mYrSnYym47t
ZKF0NjfqZk/wOWt84TTh3H38yX51K3TX0XQPi28+4VkNoseWnhbzGKCPE6fSTDfRoCrXbh+qZ10T
lZiOv9tEf9zM/roZ312T1f5952YZ4eRoGlyeBBXbbGPukT676EWh2Zao40uqEkLuFjnueyJmhj/6
v9tOf7Havv/SZ81Z6yWOXVd86RLufqxFu8hKNh/f1zP5059fkqhiFDqai+v++RqL3akvvLDliQfM
/7T8KacgFVwriY9+P22dzLrqnW7foE/22+IGtGN28/VvPoX6JufvFfbtysvcgJZ6/urWlt0ZScKg
yOmhbTJ8hPM8g1NOTcro0D+UVUSSE1ZtchfbPgsAKcf0qcq8h6hprz/+MOaP0qE/bwkAkIlBsG6Q
NavWxXcdux9MXmj2Ge02zjJ0humYkZ3KkB4FkXCA5JXCB5IrVpYPOWOGgshCDWWJMVk7H3uIthrx
bR6PngGFiHFzpwfLHOlCCI8k5p3V4vTQlUDtkPwnRswWs0zoCzba+777LbVTrdKfbq3FE4Z2bfNm
n20iVV3mjhVB6Wkt/G4gFLQNugTF1YJPnlX9uowKhK2MCIJuiUXVlcHbNfmPEV3jxzdWbR7nnwTV
DtEOho8a3FFIyXf3NQtcXuAhhxtXXWoIleUwrf06uykLgE0oQCZxA9Fv1vdZRfLnw/Q0D8opWTUc
Q2eHghl6elC3UJ0T7T7GHsUmm3EeJOof2DPzQLqpml990enatNjeIVljGkZISSIOakeLoRL7kzgY
k3/olK9+F67Uyz8jwhESKMANb52EICT/uphx75aLyXTuzGlitD2uvThk2MzEpKyuyxDn1nmihwUR
qSCBEKFuz92SzzXZv6N4m99sZX+62S4yKct1NXRUZ499jjwvEa0L4AgFTreyy9LfzWm28cwnY8S8
KmthN9w4iJfSwEHOC/2+xf8T/mIOkV6OHUphXJH07NAmzx3DLz+Ld7EJi7WQj+OIyYCFkRLxrsN4
XbGwR2GRs9WTSATju/IPro49UDyA1WSb3O1XaU04JwSveY5PU51s+hpNN8oyF91bWmJ1CFHJcNPN
aPTL0YSnQxxZnpHfzfNSN1yjNWkweZlasFawhwF+ZoSio9HiHXjpcqwYDLWMJYpV4cEp9IejGYkj
6TkI56vrPhyOmjdunMfwvo7K/USuAz61W61tL/xILK2YKMvJ3NnoxJLYuHIAlpKeUX6YHXymOgFv
QyH5GiolC0hVfTQHr8huCNeDz/sMutLluKEYuxjUhj27ddLHamoRq2CxQVzaoHCCZlxX5ClOJNHN
o8EIlKG51zL3u9FMY6PufEtASIF15BQOK8OSu7EOceFD2GH2qJKtneBXsSlBSoXDnFyhvrzywol4
R+hWUDpbEjCKJl0PWYgdID7zqK/HBrBdwIUr6/FoDHwxi5BlnfzUpL12m/AUoCa07quyWWUO/u9z
tGvKngjj6LbO05sQR0UXTyCfhlmE0bIL22vPo2lRXiEjAhj3xstTzNuJBw7lMi171rS5CYQPQ/LB
Nq2N43hgb5yQNp978tF6Mb+9cBC7QdIySY70IEgFS7VfFs57xNNVh5B64lV63cCQM/OlVT1NdnCf
RvWmJMRMkhKglkiEtG8MkTE5yky1w3aG/XgeN/FFhlulLXmDtXsN2Y/aiC98iECqaBC4qqU4c9a5
OKjLFf28Dufm2ue3uRF8SFISLRi1qXeXhODLtObqYi7WU3MK29tpV5I70YfcKQ6DBG4ajvOLqsu3
ksmrmx4cu92OYoaXeqXX3bYF4BBYbgjAjBJr09zwDzEkzHKEtovZrdqThdTWSWATXb/w0mht8I2q
2N6ESYhaOjqlDAXqPNtoAnYeHJmOBHBmpyK5RW9vxJAqdAqxDFGL168Y1ufiTv2J3fO8eSRj0yGl
Claecre0nYcmjRjF44bSC+LSGYN5MI0jStk4A53H/Ex9pLKzLzIXy024vk0FtYTTMGdxjrNciJYF
ipQCrbZj81EzOk1sM/gps8AjCr6XxrOYeYgp9Ew5TSAePnQYer6BGEyT7w8jNRyXgaUulF6qO+qx
xgoLByZUcCFejvlArQX46qUcl9gaZPxdOuwyzkSOY0+eOS5AzLsGjexHyKaFBjFF8OH4u2s4jvl9
EV9MOtNlzNGd2vNa9PCVLfhmMCIJG0IIKVZjT0EbYiMRARg3eALruPFG5KNq7q4O3+mGdslE39lw
qTFaq8XcOnJnsxkNWXZTo59jEFXxSVLwYdcIkbmQfJZSGFisf+Pe05H36vHO1hn08XRVDZEweddr
+dhQM1iM3SWItxUw9cwv+izbDAMXSSYmKBC9BRCo/fjxefyrostXOISjEUPhnxddc105qdcaPiKU
+tr1QI9zcvNs4zdH8NkE5M8j2Mft24Wr73i6c1bGxoGVlhUKbbjS9i6LmVzyDWsYBWFK4iV7W0FW
ioaLhJwyvK/h1dYwBXDerVgV8FU9Ss+A129u8M0b0YEQ5a7ZwWezT55C/b5lGB2U9XXAxuK1n90x
PQQagDQl5Mf368wG7u8vgo27i0mnY5tnTUhrxlGeBZiahjJ+DIZru4I7b2NeOPr31BFXiYV207Y2
sWEykqCMxlYmzB91h/mmaaBs4cWPrY2nM2WFJvabT/erQg+xg/GtiNadb5XQd+WVYadDaqZgPtPA
biHabVNguZzPL2M7r1uID7MPHY3Bhus1hK1Uz9JtF5UL/GyJ5cef5Zcr67uPcnajxj4TWePyUWxz
PLoVAoCoKJ/jxr3/+DrfoOezKsfVdMskKszVWWFn1V2fVlIYLXjTPDAA0awrxxXLorYYpeeXg5dw
r2nQegx73emyY2/KZvgLRr+f0OX6YqWODT+ot0LDjtL3D2FxXZBLn3VsEVH3m3b+zPnh2/qhFkO1
7jq8Csa3Xuy7J+SEU526tQ4qB8dOYDgSgWo2ggPmgSeHKzY6RJsJEcu/TzOiqlgrc3KrNsWMeuPj
e/cLKMNFAGi7nLqabepnt07ErhlVo+ZfZvrTCJGo0Lq96mIkFW+a/w5Z+EX/TgaCqeu2blGOm+dX
Ky23SFLm3wak2Q4qdYzyhvSq0phIBKKsaZ8+/nqm9ov2nUv6vueCL7m2e7YIU6ces1ZyydKiIuFQ
7HhVvTpcScwPMH+PU3iDARVoRdwR/4sCNeQMJ8HIDmFp74Ih2agl0yRMQXdWZWOpDcnEYnnMxsae
Uuqa9DD4jLkT7BIxV0pyikMtWM5yXJWFtu4gtlRDvxyqYjHj7MqPZ2O/pORa12F45TnZoXdgML6E
kEnKTNyNCcrUqiFBl9QBzz/IxLzyInvX4nEoQ3uXNHLXZFSrdXybwel0e3tjFNDjg2Rbu92+6xiD
E6bO/qOl1aFGnuF3l2rYwvJqR+r5OFq2pYnOFh8uUmZMxR3jogq/UAe6eidUBd7xZzl8KrXDlSmt
Qh5eCYaQDPj0rr22JlYoPcA0Wztdm9cenZx68zqfY7iprwU1lSgZtPokziIyVzUv516DtIiaWcNq
MbSwmy/oi9t4F0bJe8+7agLjWN14Ei8gi9cVZVLPDbTlvE5iKNUlTYNstrpOfC/1s15hZYuDZN8v
8z7dBBTxkSZOHlNBW2eGPoQ7gVN36+JAY7R7B55gGe/VcTPV1i6A64upR4oDELKhROwbH9Mpjdtd
+Iem5QjpvYOJPjgdr8YmJdymZ2iEqpB43oDiIgUSKkHENKjqsrmfCF0CTltMnGKqUgwUo5AaOuqf
RXLnpHDK6VEq2iUXI6em9Q8TY8u0jnYDLlXqSfRtda1l4cmfUJikeCrSLfAL5IyCJtsrnMn07+wO
iGA0r4bmybTTjU3jmbnh2s9oJZJoPfI4ov4lHkqIlvd1z8kqmWr7dBWaXEjqHiPBMc5tdpnz6uRP
/BVTaNlziIsWicXE+NQtugPMV/UuXQp321BTWe1er6a1ZL/yNf0VjTwFvHnViBHlivsQ0B0HPo1E
Ph3Vx0Svt7ASiqCYZcTzC+Ga+jMFKJ6gtjMe7ey6ce7NrjjENS1e84Tx9KIacBmn+PQCCl/c0PTS
3A0EUZVTtDMn+0JhF5FENDdB3S+AZYBcCju5zYFhFNqLITWN5VVObE2t2RtR8xj4VV3FuFqKALPv
KXmk7rfGVSMmxubjUa1bZ5zIDYODP2BYyTunCpDMb/CuSA4T1YalZQQuDcAi7dbhBGkDXh/YKAY9
nfSoMQbYzaJbOghkcshBGnZubsFtRnBmSh4Q7ZGO4nQc7qfoOGvtb7zQf0bvHM3GY8k3sdcxfBrW
HyEVYi7ijvtDpwWbQnUtmTUyI+72M42AWmqq3pBJeOe6fGILw2SmsrXpnz7ebH+cEHOw8THA/B1A
d9Ngf1elyXcHW6FVWq2ZTIiblNVNrxOEav4LjpS1vylzzLOQzm8Xc/ETMg2E647H7v7jxfTcF3ku
Qu/SsuOdUDz8aGpr/KOiU8akCai8M6pnhag1VnIr7GhZcchE5sRE9m2g8exsLBar6DQV3n3Ss3OZ
xk7z78eODSZixJQC7YzDi2MB5vjdNnLQMOresB+hosdcLusezCJ+mnr0fsIRhxgG/TA1WxvBUTFB
0PeYg6tOzAU4KEteLmlv9ImGEK95zxjWgwPBHbR4dmBsDt60dqcZPrtFuHaWbIKg2/s0HIVrXhUJ
kARQROPKEz3KqeH1zOrh6Cuifg7SXgwY3rTDhdFoT36C8Da5E5HYFGmYX8rIIYYAWnYXhZ9jj6QS
x5mPuY5Ra8sGLbN+X8JXS3CbtP07YwZ8ydnb5+xg1ThuDOl9gwWSKW9FUty0dYaikerbbvVXx1Su
G7wvAkP0bNc2LHl8fyYjYDybXaoObiyftMS5yAdB3EJPJJnY4Ymg0I2UzlTq3l3bF09GFrFjRzsn
njcOG/qkpRvLal9EHX2dRgeuigdsNN21AgsHB0yKDUQA0TWhONlt85xRypVDthF9cFc4VOImtM+w
EocsCT+3JCJLHyAh2cQRLLChCvBz6pfsTrvh01DSPct4F3gIdGxyw21OeAUnGHlxM4B9mXwOBdw1
YXiqWm3FGWQmKmPZOwjDv0v4GGDWpJi3K3WiVRo9Yl2tJoRJHmhRKsjAYxE08ElMsvdGnQ6YlTYB
epkOlSkU2zF87LBIQfmxK+MBE5IQrgkFeuk+6AMB5m230NP8EPnYQeIJZZXi8tul/HgTwtGXubVL
gRxdzDtsyE7qLPGj7DKx0RlDGnQa0rU6GnRVBEziVmEgDpafAQ7ZacLXb9KDO7xpkbZNYobhMeel
mE/Z4L0IXt4071865B9oG3ATHSznvhDp4VuYrPceDLBU/GHtB8QKqhQcKwA7cbFckA8tFJwgjWE5
Trg6q871PvWsu1g76G14LevuaKaIJtkcKz+DHnipYKWY40k1fHZdX5da+2IBXERD92BB9Ohz+cWB
02pFDaQOP3uWCVoVo1yj9L5tW/dTZSIjGNHiGUiK7RCmcryUQ/A4GYbJbXTvHS+7sbBHyrG26j2y
da2NwgYGFnHQeG+jC2ag4COOcwO1rCDgpQzCpQPfpSvQVA6YRpIhmhXgo4jkGsddF7q587snR/r4
qTCqKK5r0b7IMr61cN4y0RmoUlr9X0wMd6qrB/c8NA2hnBGM7/BVlSmyqp89vb6uO/HJs0ZKF30X
ZTemFwML4ChqqIhAvV8ofDzM8+fZqFdxZqJltKleLSIMaN5iSEkfb+g/NQds5RqWgjil6pTP53PA
FgA7mxrNvfT8gcKYtGzKI4WJNlZ+UHDSx5fT1Z79Qx/nGIwc6QhN00K3f577rEknGs0Ws9yeTIjQ
SJaq4Ix4QJqjCiuBmRHM+gJ5vfGb80T/+exSxol4oPiew5jknJQyefyZY0FlLL2JXBOMagB6QB82
CsVJEIGAkqJnSZ5M7Tmy4wNd5UFGGS4QxBqAFIWs3W9343+BiHBfZPz1IVfh3zIa1Md5LcqpBldr
4UH89fEun9vnH/6FEly20233tZ5OX5subb+RIcKvhfo//3//4//7+u233E/l1//612vR5a36baEs
csgF3/7T9u2//oVR33frRv3+v/7j8Tnj5yDTP8v6608/8Tc7wfuDVDnLsTXYoyBNioLwNzvB+0Ox
DOi41RTMhG3wDzvB+MPU+Q8+bxYDu2+mX0DKbUQgqPGHZmDz5cNMgApOHvl/wk4w3B8BGg+UAsrP
N6otzAkHoObHwqW0LFELO4PZFqL10uoSLlLHEC4O8Ze1h/2key5xSkh55ajvG2+EzNU5yE49865y
I9BARNkj4oEWY2C9fy4gURpkImCvfOig43kY37uDh5Ptq9pI9XpeSSm/JIh0rZiovAbwe7B3tQFd
2owWRjPeDo54cPX41BZo7zhdypDBROmt68xA3bCfverS6sqLLjVuyRGy0BNLepkxIrnDF5TOaz8i
1yqxt4aNI1kWlQ9FTerxnEJ4z+v5HUjwojPT97pw0otgGqGkWkFz2ZUIHMb+UhN3Jka8spMrB3Gl
hiw6JnJtLMt1b2CLViGwDx9aUm5kkuwH3VgMGgx1vpNurjXsBSPyC6wQ46K+otucrNsenUwRX8mu
u+/n4FFOAb5cOp4paO7wUBnF86jDxqKtKXPli2piMu5ijtUShpVHh8r8VJoAY3jzNfqrPWjHIa/g
iurG+2yjOhew8alZ8ATxENt6PCroKDe5rq+iYT6FtOCFiUNORdSIP1jH1tTXs9V6MJWRZc8ugSk0
COm9hTRThhjiz8ahkPAJukluHcNdmaP84mKTVzeGi4j7Ucbt58CR67SAcVrpeIiY7x0YgMfEzQud
dTF9CRzsXAqss4SxGxN/x6GPxzRCzWFaSk9gI4KhX429ZVt5y0xrtEVEF19k3YWJqHL0xDqag5Pq
GcMZWwV4yTnzQVERslNC8SQ/LIyHax+vxSBjbJqka6tjWFhNp8gmBBxRsUleRzgyYTTN1eRgucWj
LEd5SPrgplHRN8SkiGLvlOku9jApSJL3zgOXCXnuyEiJmwSF18WN66IESavXMtJu6syvFgHvSqxx
7A/EpAh58JqW0NkKh5H6rim1L1PdQwZMu6NTqrRwIuhkTVbfoG/tMdpP4XQbhOXaHo2Dn+HMppeY
0YyzA63FWmuCxIuIb1um6GNhC70DhxFKPZOmiUr/NISQsYNjF+Fbzwogb53QoXipj+2z7ndfElxH
L4YE2ERL02unnyik1mUZ7EXz5KXIrc0KGcyX2GUamgs6kvze9OOvQR5dJ3NDfHZlvHmhu0tGggCm
5mmqqQ+GsfkSSSvF5kmltw/uF0uyNfiF88VJnRs34qGFnv85iKEEhyMiQ9FUJuuihJSSZXd2ZuCF
lv7mcGbb/O5s/mvbwskXSgStONqYH7etcNDNwh1rEgaNx0BCKZWExaRfvtvJb/486r+nOv1qbzSY
cSpagM8/nIF1hd7XVlRykQgxdsEAyRo+fXyFM6z4z+9BwhbHA80jzar6nt81qXMaeo3Tmzqu7cZt
7IircYyPFP2HePY2he0v0yq5ayIfF/HaurBq/1SPBTlD2HP4efLs5hYaSFyHLtzRxCsB8b3w3+wS
IxvhFrs8Ld9Npuf/W6XA/zlOosJj/z0ncdHVz6/PxY9nPT/xz1nvcJxCtLY819TQ1/xz1vt/6I6B
QadnAjOrQuCHs9434Bix0Aif/WZO/fdZr//hw39C7GVQhto6APXfdc5fq/dPqih1zy9W8zn/Vh31
cC/gMv3JZjpH+stqqB3qWQPqGHqKubxrUw7nIu+/yGK40d1ylRry0gIlCQN4sYmD5yc5t9Zsvts9
doTf3bpffBxmCz+/w9iVfpuQuN9y5n5c+55fxTKccX/opYlLn4X0iGo3LIpXP/MfYqJLIIsc9LD9
4syo92K5L7E2zGANZXUFxDveWYyhe2wVPJAPfcRapxgvpQ0RHzs+t2rWVeCBffeHJherNoU6Vi00
7L5FFhHTu29QpRSBJE7NJ5OKKfhlPzH3SGNssURX3BnWjVdQ3djNxMmVYA0mb/oBZzJzAK332rlY
abJ/Mk35xLwaR4ZkVaAv0sZhKzqxK03/4IFPYIEq6ocwbvfC4YzGnj6O38OOgbr2miBJGPDTDA6x
hISvES46vod4nmjZUzCiJsQqoMXfnyFsbb2X1jMHMzcCW9ujTnRdg21t7j32Gh4l/k1UXGVoYlvc
lUKyEhmwklhOcebvQ1KAgwQPkBrpAxWXrWF7YH9u0m0KMGBgSVZq7hIjyk4xw1IuJsJVHn6qgs9p
fj9j5Twibq4cJSXfZZiKCUylNIGIFYbY9DmQeDp7Fzk6fU0k+waZf4+lhmEubExWU1jvNdivuRol
yv8wx08F6zd0Dw7hPnqB+hzRie4gjXBGrAgpyhoZ7nQa0EZOmzw8ls60LZJQVYzthV28Ce9tiMVa
zEBrg7APdU50QXNbx+5arz4Z860/qpuWEd4c+lR0PXQVW8TbCONlE5mSg6F7RNzLLD8VkjVgUjpw
lAa2cRuRMheRDj/Z91gcOBWJ91HdNBd+XZ5KK/1ce8Ww8IUBF2Y2n4khvNIqlC6l1dyU1nibNsmj
FKhffBvjzBqIgPoYO6wBgVg2l+bCsj4XFZ5lzQwaHDcspmQYOdyNES/5jibPjJO7tsYzzC3g3NTa
01xmsPjCALVkek/tx58tuJe5gSVUSr1HnhUuERezmHdW4F23Zb3M7feqe2xtrHWLe5f3Kurwok5M
TFtOAdbcSfoSKzXn0K0HPdsGDQQqD/MmPsfwYk6vkX0aOOJd5HUhpmxaO61GoiaHBvGMBjGoxUwQ
WHFKzXWAFXeHL5mNHwyJWGkXLEqRLnzvuW2uqrm5GW28nQjmKnheyQHOxqcsG26N7NUKrG2X4LBJ
QWfOpH5iGcVwVnLzx3y+TtyiWQ1di6Yrcg6Fr1819aanX6e83g7yObFITu/uzIwwGvEypNxTt3kJ
65ORI1gOdp4XXbtGQUL5fWz665p/1LF9CtFmm5N3n028FPeBfzfq7iZxXnPGJUh52lsXuMkI1SK4
scydm5HboX7UeZes8oq4Au2z2/j7zojeBuNAWocFuUtnAQb6kxTmTdwZT1p+GEptobczMmZj6TfK
1cm7UoBbUl610TYAHLVI6xMOoguHz5+G9Tfabm8S5OJ6d72KPnGCB9mLlzgf0YkBbJn4fVLJBt7J
RMxoTg9aiMVrGOxaIspoph56JO4atJ+gvHO65r424K1G2FDy5swx+qJsfPTL/iqKK2ihOCrNR48x
xuRhG1h/SiAP9vDShjZYp0nBo9b7oycqZEBx+2LP0zIg98tmstgXL21v3hWm3l54cfSQZQR44Zs1
PMJ73s4pskK9X6v9KfOebYy8bPety9+ccTvJT4H7GOA64UXYJRvobvED9jhbSKZOiMnQphn3huPU
Y9jhbCoCqG1JslibYHCExdtwY0uAzOqqg96sUfHbjF5K3Cqm6ovhPMODJY9PGRrfTNZbELDvSJOM
yqPfoGXv2ysJm4aB9yLD8iMvxm3jF3DDMu/WCui/SoxZ6iF88ML4qkO8Y/T69VT7+1LKfd5OF0VY
PwuLTBQgoTGF6BONWFHJ+WJuNGDzmwE9U+ocOX7xJcg/dU23Tjt3Z9ThXgNRcy0inwfVKQuCCgeU
5m754g0+GSsMhWRO8rdPPtdMQI83nkYr2sdSvnjIE0ep3aY10PzUfnUmeSTbe12gtSubQ85Sy+iH
cw2GU8vhtxb1W+Nqh1Jjv5eatQ2HzLm0xhy9LEV8mza3ZqUutenH65xkXqfiVZY6fSGm7q5LPBZk
vgCHMIc3wQ7Lk98FDx7vQZlheZjwG0eyzFKv3BuZwxDtzRsgS3b+Tn7TMO3K+t4yZ2IyE+7sfUA/
m/oYXaC3ERC3SmiBY/eaYkXTq2cXnIpOXjaTtW5axlp40QjL2botQWzjwY7zlYZHYtmGK8+M1nN1
ktWL1gmqcR8fL9vEJT+1UedFeJagpcybGKZCO5ymLsdh3rrsS6zjOP/gMkBYmqoE1rpEh5otdItw
a+Bm040WHqhZEmCdS/mRGci7mPfRCFP6LywcY8Bgb8fxriueS3J7yrLCG6u7sAz3kuEWcagPlkGM
DV0gGypSVQiEyGZdgldrbKWVqQ5R6WQeDfZ2tJpVVRABDKJHuXY59OJQyXbZA6hIn81qPAXsVRJ6
SFFt88hceyZ/JEOCl6ZlJDBvnt5kzUlWpBcjcHRnf/GZNkY12Sr61745GUXBDBIJtBqAs7P2xFrG
scaMHfca4Bibd3bEhasfHx0GQmXXMS8AMIjuombrGc/QE8AjjIdJPsqZkENg5qoH2GkfM/iw9gyd
yVQGAzSe4qUt0rU/PTRlttK1azlm6xijC83bOtZ0zENOA1ZljZmHCWGhfa+8kx9xgENkZQ4mms+Z
R54890pmuEswezf0p9QnhjYh/1wSelOjg4OObmcwhT4lMWBnfKFjI5SSDIQiBOOdB7v/bCKzbSoD
12o8ojws6SWWdyxAaJZVf507NSB5sIww9OLnFsIk4NC274uxfijYvNIBmylKxnJkdxVim1gk9woo
VFp9AOaJ4vbasXHLjQg0cJMv47gRxqHTT4W4yWh45xB9tF0+iOqm6B+ktwqD7Rg/kOUGBeKzFWKd
FhJpK2JtK923WQWcAf5rvrOx5Q1KjjeGSxcA9/DuyE+axXtsvRkhSkjcKBIH3VlccA6pbm9GDj1I
UCIfaiNeaN0uJBZWS679ur0Qxmrm2C3N+liH82oceDDu557NshupcWZK1nAdSh+/lWbr6u666zAD
xqAnSN1N2YtVaFRw76ONTJt1zhFM9b9yKH7qnpT3CoBIGjeC+9D1yRH0lpqRdYRWuya7HmBp5ZpY
wrhXMLgoeIwrfE0u1UNo5odquvZIsqx7FmW0HwXpA56G0ZPLKBA5JBF8foN9d8mxL5Q7yovfiHVP
ndC6DJfS8donCCVvQRIREfcFZk9GtbMSMi+kXNq0v+P0KUh3XoKrKUBONQNQSuPQWE8aG1Oi+M4b
X1wL3Bey7qWp7gKI9H6Oaz0uufNMYhNNQWmSrDhczGipWx1H2ZZgLcrWCvmwlxr4qpqroNOurExb
BDozLD1czA62Jf2dm7845mti5iub/L+4a1ed5Ds3a2l8cgwJR6rBOE9exrh0Z/abOcf7Md4lYGEa
hsMdHqqEUsJ6j9cF9nHQvTY+P+ULZTuT4rlfRYBseaetjBRKwtzmW9vqrrIIw9QJpLVkxh/HqmtC
O9EEG9QxC39Cxg1tZSIkxDeyUyWy/+HuvHYcx7Iu/Sp9OXPBBr25/OkpGzJhbwSFoxMpikYU9fTz
MbNMZGRWBQqNAaYH3egqdGQGZchz9tl7rW+97oQnrRXezUra5Fp7s6MzAB9QkamHT7BkSUX84nT3
q7PdKKvEI4Y/4/MAIxfjCmmHjJ4qimEKnkMlEAI5/CpB6BdtIENVFFrsijj6Cj51r+VGzwVDgr2m
szfhtaZH2vI9/v17+eoi4zn2Q4/mXLS7Xh+4iFIBmFf3VgFuVPvC4PNN2vbntOlbJ+iHt/Kp2SS1
AAiPJZA7jdQs8/20Sp8sZxeK1shqB7nhMsnEOZu8Gf/I0PXzhT/pJC6SEOsVpwOm46vdsLVYGf7+
85PGD+int2ZJHDhNndkmbYwfPsDObK3mmsYKFvQxXxFVtQqTmFUxKPz+XvlKf/Kjpee3N/ThcqPs
78P3VWpHESm7QOSfOwbeppD9kIDj9yd7xDWI/QT2CvMYoBWkNef61eV/ebt8uPz48j5cPu10FD0G
lxdC4xtB9LgiJNF08+g8AczAwjGGhn7vyTEO+4vmzhdXVT8JUMReVNAE8hn3k27kRAbHKzHzbufq
+M31Zgr+8tSAQd85/9mX+9nKdSzUa9e3XHhEyGKKH3MYQMsbQekNUy364mrjU/D5VtJECcsYjTFg
SJ8eeCMVr2dOGArCK1DMUMzdGiCvg8g+OnjtG2rDL27ecUD3t1f89PT38eWwOxc8HuDDtsjEI+3B
8Ps78jA85Tm+VaOzA6L+RvE6MPdKcFiXBBnH/vErne6PI+Hvd/XHd/5pfZBbHfFlwzun5G3CMY2A
0AjTBvnvkaAKzhAo6WMddPfX1y8+8189vh+v/GmB2F3Ol7PQcWVhilbb74KdKy06H+WZM4RfhaR9
9TbHr+PD04OqJGW152KXfmpS8B5IG9hlz5p+Dr54W7/o7tN3//NWGl/JhytVLfNIpeKLBfMTWfen
ke7m7ggzk33ohIBmGAx5mvsfXvXTWqi3zeHSjDsWAA6JyFnFjTkV2qbCIQZmCEFoKlkSUvbFbfzL
Nfjju/20KJ5FFfmQ+e025qjrkmGhsjx8X4M1wf5yWfjVIqyRa6uInHcNRAw/frqqlqttJxSsR4hs
RZBuhIpO4YSvyMaKsqkFc5uiKCg2ffiVz/CTAJE5toh3RKTwwMJPLS9+unZJUyGr+xoU2cO43yjT
ZGN51vxEgASA9vVXS4Q0LjofF6VP1/smJPlwJ+3yjs6PxPXQMt8VHscVm5S9GzWEpvfV9/h5Ofp2
LUkxDQmFvIx99MfPVW6Z/1qn87gMDN5xXfpgTu/L+xfynex60QYAcbKv7tkfhTC/fZ6Ycdi6NdTr
nzUCZnFI21wceFJm+qQP8nnjZ2usx24T/sOnY3x3Kt4fHAmMPcA6/PjuBBQ3nYpDwL34O4iGWzpT
lt8+78j1gKbDV3krRJffLMD/F6Qt/33zLBa9v55nbfbP+x+HWfzx34dZyr9lNllM0YSmmgw/udF+
F67wI81kaklQ07dpFj9C/P5NnQI7QxNlWBw6f0WXxpHp78MsfiQR9mkhrzC/z7n+g2EW+hcEvvCM
QCEouvrTbLZu9csBY/B4wNhR7lxttr/5yS2ilG34nDraW7r5am/SzHGV/PCk/3ZVhlUG7wEX/qdN
eJCb6yU5WsTgWPPzKRq6191t3t2CDUrGNBOY1jiGdfO4SLt1Lc800BNJNZfLxem4IHyFxMQpJs/5
0UsXnYym3SaLZbK7lW4ar7krH2mT0w15F9cDwwO/nIkTDk9uvCLjYEL0BF5LX0nWZGCpxYYGvUT4
5rqNcNhqM8jtUX5Xk6EKTy6SAFPZ6/Ozdq/MEnYXOcDej2vUMbvnsaVvMZqx7BK2Huy645ialS8K
zd8FUKyjw5QGVOIT+zw8XcYMEq+dguk/3um1nZMdI9jy27CothIEHy+zfJ3FnVzJC/B173R7bSON
1ABEErsxbATR/aneyAfvmEUYvgfCjrcHIGbz+F6zRzKnyzGc/6jO3LJ1j+Otn08kQkcuPklTFFmX
ENECNHvDN+p56R7nebdkKkn82eWZcQbh2XSPb7u7hPER/sz1IQKNfVdtiVmJyrB7LI8uxFHY1Mye
sNH4uyh7Rp/UhhTl0ng0jfrruD3BsL/QCHX0GzCNF+8yhEVLypuPW+TktM+XdWs6CuNG5wQzegS3
dcpmB/YDUXKKQdAhdgS+0C4w3xjOPDBZA7CpbPt9uVHf83BMa8oaBznGjChmr71vUPPgPOHbEhwo
kHMw/WyRgmFrLxeX71aBy7dqXXiMh5tDBEn8/GLNaGM9yeHpuQ7IM9ru1sX9ITgQ51AEJyKUEpsQ
9YEQIH1CB9q5uHyDAeOqbp9PlwQv+/VM8NWADp/6rjq7o3MiJCPbSCEJV+4wP80PfvxU+sqMroXT
Li9h5eEE44UX8AJNl3idSbkcvwHGaGP1ECkHr7qXlyPC127ceGvM+z1wwMDyaFDFsyIi9ASeN3Ik
O74B9+m1gY4T+UWRHlFRZ8AMONcyCdmi+ZFh1kgzY22wUTeQc+nvzIon9TFeya/C+ox4H57NmFaI
NgqzBMAGk+9TvclgNoJnJ4XdMUMiEyOEr6G81LegyNUIr300JgofLEzaNvGO5T1kRRytNXY3aME1
0yOw+T2sLvS8YXqrrK31aP58gCNMoq76SMqi3jsaLDlwn1LlnUPtOInnRyHUxsjCB/JbyVZUD8+l
7AmOcYvqhUCW+PhYg3ZHVVc5xJYSztbQrfcHM7Sy6FoyF6B/i0eA+6oHfe/t4jUHfcxEEmOnOlRV
DMfet+xSBwYqaObuTdA8ZgcGqC6LDg+tbl8pcOQhTo2kEm8PKTTwlwkwyW6Kcq6d9om8vBaT4jAT
gPEpDD1BNU6uJPCs037Mdhyum7P50Mg3vTorW7je1stVfJKrR4R+qN1S8g/mbR6V6kpvtrkI2cAi
uKSaq1PTr9a7B3VGJvrFIo5wlpI9ewgqoucQ9wOHDUvdH5gGQj7IR0oosLsCaiHBX+cQ/MKRYN/K
VYgxgphCwM8xfsyE8ED0UYaJZkrcykwIy8wbu8XnxRiQB9AWAjCEv1afod82y1C5BE1z03Zzq1mq
Fw8cgJL7V7Brhs9ktTp2tkTElLLG594bYwZeIzx82yv/Udnw31cQUFH9TUGQlu2/vK5p923aNT+W
BvzF30sD+d+09GBnsfOauoZq5WNpgI4F4eoIGyRpfSy9/ywNSKkVYW7JChQ4SeO89WdpoFLrYaDB
900JCIzrH5QGOGF+3qXHOpXLK6OM+nMCvdG1lSX3kuRCNOmze3EIz114SJlw2TvD2T1hkWErOteV
XTYhMwFJwt7qkYtTGSGzdk/LfbjVWkRmn044+AkJSBtopHkc3CS5y1bEtLgQWbx4ccKNTzwqfxgV
ZOwa1jw74MlAMxOK+hQ7kMBk4VyEyTnQiKKu74C9HKU5/4vCdGgItZpVj8e1aBB9QOwS/Rr21XL8
ZYxhXhncVa+DMT2zdw+KbelLNuq+9BAYYiAiMPqqezyXOItJIVG0sN0U+FvuOkyDtTdm2pZu0tk5
CVDYjnobaOP1wtZTPJkXctl4TsIB/1/n9og1YcCw65IYsL08K6Ey48MRiTZZnp/JRscVaNrGWpsm
SwQLTjoTnlTSUhriEczHK6kF74wBWPnqnmjaXesCNQA2cmJzYrfAhnEW4LNPjucIbFcTk14AeJKx
cigtKubfW8bt2ZJ9Mp1AXjCeFTimGVNmVxC9hv19wLe0lF/1qJiPFQ9RRy2ykQdig2Tx4awxLyNn
xU+HyTi21+fWdU1yFfxmJDYXGkMUOr1E/vRcryNLnJ+OoEEhCCMkASHhm+QOxJPqgsRjXfWvFgst
yyO1Ae8hU5eEh6Z5cEwm9TEs4I8njwQKFKTHmqtGRw8Yiv3jcGuEtUb+3BOzHEGyzUDFTksUTKTx
tdfzGq+hGcKhMBCGPhAcKpbuBbY6eN8gD9KDd9kCx838+A0liLpPtoNXuuVyXOiNAH71iV8CT/sS
Ws+AT0ZuI8d3WC7sucnidI74wjhSo7+5J7rCuo+ZYZBZs75G6WrkOvL5jVHDWDggRb2bL6PyA9MI
OZH7VJjE1KMMEUl6Gbx2CK/oN3BfDzcdlmDTF+PxxSbsmVbQdhNesU3oNRIhm5SysTQQnBfW8J1t
TAiOcEmpIXjvuTRJOCMd77hQQoBoDvO881Kq3LOFu2cMnov0jcBT5/F1ErMUmnfUoPrKIm+DF+bU
9zsf2+5cG1NDyCYmxuidTKPWJ6O5uXrjHzIp868L0iRqT5t0UGdPjsbtR1gm7tNWcOPKr4i4Uxj5
2qh3CrDocbR7LO+vKy2BauueuK92BAL715XBJQwv0YLjLWql45Mp2BdgL8whO7LL7WPrnV70Zb3P
X9uTczmEku5f34qXGnPOxe02SFdS51pszlLIZBfFglHbIscSWLKhJEFKWUuXW8mEHjwy6BIb3m/+
UpiT/ARMhPiy1xwBefY47BAckZHI3MlnygBJuh5DMpU30k3nNBgj/OhF63XcPTz9vStcvFPtNiw1
hXPkAygRqruAoq+HCYx1hqoSybFVyNSJtFfFnGYormExX/dkj2EbckgFov0i1/fXatZkj6I+L843
re5ciLpBCCSZN9Qn5Lr3iifO2MXpLThQpyK9Jd0hUjWC5UINMQpjQ/79vNQvd/CBTWGKgKq+PLZJ
eNAWaBmS7MYgXmz3dj7PLYGwreSxvzJOTP0rmhfLmGWyP1STnbqU1Qgr/DM9OGtlxJvdApkIcUSI
23f3xpuyR+bR+6rPgN9LyLYNj2EKIXV4HinkRJeidDP94RkPFhG2z6Mk/hhZ14lxncgMq1/OYJaQ
dbU2IZA5AcGyD6BHlp5P2bI3VhIZwcQh5F5z8kQmrHUfcdrq7w8nm3wpLICOwnxpxelMDqoX2N9N
5WnY7nL+JRwBU0CElT2BahWlq7EtGwhBWF4DchYsUpUzSqiFKkeGltsVLuB7ywC/tOkq78NuffP9
IPpRsCyx834+n8IUAIksIzcFa/BpCtAZZT7CDiS3eB/Xl9zLcqcNia9Z6D5ZvtPCN6L//6sgaWSE
/nUVdLM/FEO9/9f/oF84fCyCvv2934ogPt9/i/QdyAQETKnSJPujCBp/JOFPA3NlUQmBsfijCNL+
bdJQkdEBI+zF3mXyt34rgvgRNYvGEJNvbuSl/CPs6Ldv+s9OBb9GNnCPSRjldBlooDXWSB96knF+
ORz0qkpW1rJXEbBxGD/6GDQMZavF8+oOmfmHz+gX997YVP27C35ujVzImUkHLmgQMHNcnjlwY+1I
1hqbhYLAUPiiEyr/eK///A7Hn394h7m1q6wB38tKOkVJPqvayUiP4q1yRNf8AkA38avrPHet1Y4B
CY2GkqBbwAgILW08EtIZN5Gvah5Sn7//KOQf20Q/v7RPbcxG1hq52h1BlamvB+WOyNKDgJTFfmLz
l9OoaiIoE4Cm5WTVKu/kqrXDfUI+LNGmhCeSTMmrhlggFTi1wboXdyRzpzKxI1+sFwZ34t9+aZ9m
IOW5ybHjHJLVdQP0GveJ6VBcztuH9F5w1bC+TWbNgJTGPuoOOW0Eb9e0KSIRxws47HdsUDeQslV6
VeizHWJXiacUhYXkyi1eJvsa1GttX13ZMmxrjK9FbTyo9gt1plK8iRsYWjZHPifdWK9DQ0aUL91Z
3svlvp3oL+b2ONfmyi0SavEUiBQmsVO9/f039R3v/fNtqzKbpjNp/AT5TEztSPw3d1FVLs0nqQ9w
KtXS7FrN68EHYHYkCPbRehGZbr4dgc6+62iOL7YWEpxsvMr32W2LsgrGHfUyZ2veHydRimGcTAgE
USHWqTeQ73Ye221omdQFJQPcc2iT0nsb9xTGwWj3b/wL/SGxXMjHl1NJpN6ESA6N2klzxQxYmoPk
OOMYwG1rk0SIEEVgulE+NoRQVJxPaI0EI9YsWxByekHivmSz6ibZrdFPEFYWtGwYaSGhRipdjEla
EhmsyI7eT4wS0cVa6E/tSgZD6Z/R3ZyeBO1pRyGCLOkskBzQz+JibxAdoz7UxFLXkkfj5AAOu91n
hxCkR9Cp6/L6VMjQ27hlIOAXO7Bq6ZGElVDTsfmdH60G6XjQ4DAYLLbSZZ3eX1No+B2Bzc2Z5qB3
kbBDHYNO3MizKy7pUX9DFpldDZsz0xSRXR2Ax5R/zysabua+5LSVaDeYFNPD6pDc5ejCjOiayk4n
7a1sqhDSo1wmVbwx4N59Idr45J78/UH/8+4ZF4IPa5BGyK8BbyBZYcnmW0anLorz0gzixNnVNFGF
FlEbOE1uJBIr+24eU2jAhzmsMhpM+u6178+Ebz3nhMe9i6qD/qhfnlekkKGu5wSyi8hPZ/lWKGMf
1Ap9Nv5tOh3YKm3eVIkP24lVvjTqQRw/tkxLcVT/s97M8tZrF1VjOyRGOulDsiczkOBFRfaaR1yH
cskFmFPVdUCcHR1R6818bheUVqPb9Y/d8xc7w6fz+M+f0qd53GWQL6aU8SlxsE4bu9xwSFmgbeqg
RhM+SU4bgk6ib+g41uvCer3QGc0K3Sew7bTNX6DTAVzQ0qA9T5M6LHvb2h5bGzyRFINpg5cnfbG3
fMOS/c2q8JkKK6SSbFgpr/i0boUpNzDBCKPei6M0qFzFoxEoyGElon+P6nptNo/WgPjN1R+0u0LA
IGALGqmiPMIScJYX8eiddl5zWdb67ET2IQfJ1JWrMe43wU4AxXMKhSfF4q0Fh6/0PfKP47vvH7/B
1G6koShAlT/tRq0KymHo42RlPuV7waduLtyCDpDNDqQwfX4HYow8GKS9imQ74SW5B90uFLu8/fsb
ARjKL/abjy/l034DAO7SWZbARMOaX7LnxkssbAQueT6khjVyiB9gp/jYJ8h9jMjvJBcHQg8CVZGz
MM3Aacbquu+XpBBJxAhjl1HvenXbaq/dGBLlWzdaRvgSeuZghJSgDuzv6J5yP7UG/VxbfzSGu8PJ
bRWvTt306vWcJHAUEE7I7cgRgbP8SDgg7eJAQIM0QURKQ4X6pSUCS6dJvltYp5WJkfkclhbZppMC
VG/vY9hA+mfEs+r1MEwvsttep3UFWXFSWTfWmZten6cw1mDxAFlGy9lel9aVcsUTW8ZI7JQppQHC
T+vwIrcEU+VPxhOoTtQIL8awHOhL59FlAhINCFZhspPmTwnHYfMpu0D64chFitXEFKfkXqW3B6ge
/WN/gpuJoNmOb3UbqMvh7fCWE8DYOYYFhAk/Ly5SQrLcnN4SMZZk/rLQ0quX3LNDDOhFdHojlCyn
s/zsNnnjV+zMSOw8Q76VCYZDiC56STsz5ZFn2199eZsooUCUJiJQyTHfkjH1yKF7xFahsGcE8E44
I6PbPB6c/jxXejLIoeG5Vwm8SNidZjQE+No5NgVYtQzDpcWNq6osPF60ZoI1gL1LhC8KWpyuOVjT
7Lzhm0C8OgYiopLtSa/7fsL5S2nVL5evjzftJ8nGJT4elDpPeX7mNAvNebUVTzMRARK4p3PhxK2K
Qf7hFHv4iMhpqlE7kNrakE8YkqqMdVw4zs9snkIoYPpiUmnOiNHJF5W2aAUk9g4u9b9/0MYO7E91
3ceX/GlfOqfSRdi1SbJiJEjqNYnqZkB/ElDFcQov+DEiHVumFJ0RLVpkXqn6yb02Jya1Y/ITO2fJ
ZzbIBkbW1OAZm4oZBPlCfNye1tvdF69W+/Wr1SAgiJYB1+JTJY81Kz2eABiv+kl6icqlxBHdvDm0
22vKLA/wv9Y1AYFdFsVL3M7gW6TA65pmDbO7pyjcTSGuVityi+rzbTP4qrrWylflwkwDOXoCIMUe
rfXeQN741WuSQKXPSxbdFfMagxYnqx29iQAADjKyHBeiEpssKv9QHFNpZ1lxhzEP8tu3L+kfzQ/+
EoTB3fkHB+OvA0DGa/3xx/7fwGUgF9B5QP6oD34CZmzGGcN8v6/btx84G7/9xQ8zBvCsEsdhDrEg
MriD/5QfoH9hH5MNQxupGn8eryXz3yh/LDr/TOpNWR4xXb/PGPjRyPIfqWT8k7/5T2YMn+VUoxCA
8QfqB8y5OnKAT6fdnZEV+VlsRhlOsQADx4y4CMyZtcpC8f5L7d/42/4sR+B/fLrapwfEkC95NQxc
LYbh5YyCaoSs3i48kng/jv2+FDr8YoICUJY0JIIGLPz147nxQ10rC1V+beOWtDqvmp0JuXHkNTHp
QRlRxoBuQLjWupLPCToA6UV6Dq5AXwkZWwY1Y+M2bNxyUUQ0NPnJ4Q5I3wL2sSty1CASDVfrMMoH
F2OQLAa/CQ22rxIzjbGU+PyZceNwK6AS5Vz36RvKNXI/di3hcY2HhNouvMxvPA4P3rA6ozsQwnQx
LZaAaQPOEraxsbaKPZceWhR5TLAXdjq9hmNHW1q9JUzsE7cJYn5H4iqNraHwygPdjaNjNL5bckLJ
BVMf8GrYF7KXAQw69YRWKeuH0/rC4/SVwn5ycNC8fRnqJOm/fKsUW8zVsJYr4qcCT+zVIb0OaMJY
sZGVQJM9Fbg4OI4wqvcwJx1ad9R6+P3iLLrq/kBDdC9OwKGoUAwjaXqIREYOxznKEFr8TrrALLMD
QDEBXhXUJBxH5y3Y9ifMniQs7uRtgR0TMOLgkK8nMAhgEFLjXIhnsAqT1wu5d/C6n8QjuFubo59i
K0v+n/bkYjUuZfuC8vs91W3tlRdA7l5waby6CWXTYWTGKeiBHGv1reldM0gwfQCheOqphdqgJPJ3
4CgVQcVXLe4aApIdfo5MwiKz09HAe9kQQUlFleZg54x+qj4dVBvhid2FItPyNhgGAszJYnb7xZj7
xCY8ySNGUg2G0hvGaZhtrng8nXNoefltPqmW19n5ZkduYeKS/7nYTfrbE3/M4wxAEJpd3HZv+s01
wBdCIqkCup882MUx9iV+OUGRabRbdQZZliuwv9UWNFof7B6psR7wXk1EZ7jrqkVcvp/u8vWJyFOv
o8PwTqZt2L2ToJuabnF1apIBMFKZwfBuMs7fF9p9a0yIWifVjbqPtNB4z/dO+h/NgXPuaCTbEzXN
2DtzwanGqCfUMW+1iCd6vqh1sCCRBdytCPVudq4iEVfwCPPyUIfUu2eMIfQ5zq8MrWJ8c3TxbbkA
I+0rwsRCJlLdQRJHboPMx1C9hjOj5Mf0jlw0Qeo+5wErnB6XM9YaB0L5ulglIg4b2+RwfqSkKNpZ
24RxGbSNZ4g3GO6EJasoqXKyr6FhwKKOq4376lvlXyqc/D2pvzH7eVwsaLXkLV90eGjmjTE9yLwM
Kj/uMgJhX/jUDTM6VgsaNDFjgTDda5EYjFIqUogd1B7T0XtAbyOeUTkiTXLO72OF4GJfurt4PZKY
8Q8c9sRU3zBpsQRvt6k90bfmNcAauunHSKVn5RQkuZf2ZXNaHefdfHgjVBDTTtSzTuzc7jbZ4Dzg
yMG4Sljsep4rKeznxW2FsiZ3SAZA9SPeZj5ZnGG2RMJzCeSzm8xP3ti6v/o8kj6wIGJsGV+/qtw0
wN1rjWYhKXOXWrezVn4qNdPX8smAsqn2rvL2LM5bD7oDuThIiY5EUaJPge8vMV+Jw5OLbblWFWy7
i53hKeNku5mSFnM5BfhqM1xyrjiSe9zSeoyZfVxm6VsyzMybMzzSKRm/15DQ+Gk15bxoAgawxZus
tuVNQnAsPnqnmJV3SnB6aFxOT9xdTnV3nRzu+pfuxbrtMDyRbWMLnF5e+QWc7JjSCrXT7qb1cYKS
JF0IGPc6+m4IsaRAmJMePClTB3S4zoDc7mfWBARPfsMcDcC67O/P84E+RmiGE9kXApPVN1lX9oXl
oMbiT1yDXd8BvMsWImPfMsD4aXZjxvkufpYZmQ5qvtEAcWIC1YT2Lm0UhnosJ3RB1Gse1MOSCIjM
WhRm0PV04baxtdTNPbcLc0iRfspN2d0WzK26DYtTcJyCep1023JfhvJN62USeM2HIaFFevKG9v6s
TMFZqe5hfgqL+/Ilb+2M2Ozs9hgyHOw3uHLVWbfJVrG/W8uLeFmAOHzugfo8Z5dIvEdKZWfbA5Ga
Zzdf9NOuCdFEcdN5Z2Kv58d2alzn0IlR25BiunPqB46ggYiI1qOCVbWgEicadIecZk9TbIWIkS5J
v4oDz8taFe39BXlZP8NJsVcRP3HnYj1V1kTLY1U7R/LNqXSsEzkzL12QTw9uHlSIx+As09z1tTIS
OCEwWWxnRLYyP3UHn1YUJQLpJzMUTgD0GHPX4S48XJ/G3bXc3fBwOMPySsK2lwbNg+jrvrRaS6y9
RePRAp4lPCCmm23it8Myvz1NkDe6jQuBwAbpRRA7l0EsVvrXxqGz4jA3R3VwmRYerek39F+uzncF
AsGn0b81H8wluEPVw0PbzATWHyf3s6B18z1xj3SUmrByuLmGe9o3T4TItHbMJLvkFO2Ut0kwhPV8
QNJ0ACxBg3eGJjAd1Vg7NAZkKdCtHKVTTra7UQKOr+2eIGgVrJqbcyC3D6tTucJmyutvB1YRji5P
I3hxSjNUCPT7LFA2l8fi3YgVuyYNha43UdNMLTl/g+tCU74cZVCiK9qpa7lWoDmyXTlMTcOjAGHf
N8v5Cbt9fpdv0IG7h4hmvjjlGG2Tu0G0LI0dzUtk5uHeaGrFGAwrlrtUx66NQCU8kFMsCa/MhuB8
nDZ5NvYIDGOK9PuI1IDxK43aC8oq74RYBKXrFdOnx5GW7hUMoyMoWjM6Ezo7ham+UFc7hJeoUaTt
cdGiuZmni/M5YP/Y8emjNh0c2uokNSt9gJWWQeupDgz80iRU0T5I/VjAne7tTP+oLs36fjNGgH6b
QmtO/nh0CWaSfJZMTqfCLqxulRuwAS3tjr3FfSjdlFFtPktA5LIuIPdRr9dqEeZlSCwHSrRI4Q9K
m4bPUXPEe8bcNg3mMURd2RIDIT0a7BDk7rAND7OBa9kq8gXWnbtD6XUyfVrpzdgrhYugBH2ffcGG
zus7BG1u08a9Pgkl2GevcEU+5MYHOBrgYmc+wKrzDAKc4vnqovyb6AQWazZsCu2FSO2omMREjSBh
gEOP/INt8NXU/ZTShTNo6sude2KXMOeavrxUcMXCbmXeSepdJ08Q8wqAXjyWEhou3djfkwOD/YO5
ii/YORVtIsxh/5qTfrcg7OHUzBppBWGqMBe0MShe5r0ASWF1UO6NhLblRA64yS/B8aZ22M611FFb
VmIkQD4DDrvCYYccBJZ7Hs9wIZ3vzkH/bAVKcL6r7xJ1y5hgFKGa0bjhFcELc0C0AIykU6e8E25F
H8kt5aWbrQzajcFpSn5QOs7XMzpUS0q4bTUxbRARdKpJm8Z5TmTKEjSJZ9wfec7cxGVPQzhN5DJD
tsnlrQz0samnXjHor3uXDOWgvJLwk7+JPqEyYmiwpfI2rmsJIrEwFR+uLEv3tYNSez561XM7j65e
2Uk3yZ1pM6zveNjIj0HIgpiV5PbKbed8f48fDsG/aJJ/9pl9O+PRotWJI2B8r3wmgVWdrKuFIOOj
S2yEZ2e33Mp78kYoY6igguu0eqR5WLzpMGyot8pgbBYiIaWAJKnlub9nmmM2XzTCfyUosCT4o5LJ
OZvR9aeDoGU1O9PI9G+nKNVD3zT6KQUnedZW1juaIBwnvykK/rLf9ml6+v20+/Ga4+H0w+EzPlvm
hYM3ftvYPaGzvrLe+uWwoRkldsj2lidupjPQufdrhbmdG4jTlmPt7lRoTzxwoHrG5ytnx4Pb9MUn
8svvScXZDKxtxG+qnw5bvLRYqAqDkpTndkEzrfDFd5nqrpsrs9Kv9Anx6vtrOyu28ESO/m6Rupeg
Cgz3MPv6lPupOfn9w8IxQ/gpHDwQcp866rGpkTKyU7ltuGWS13HPBna0sExbJPLBRt3l9WHrJzcc
q17MO5R/J7ucxeHo00TBHfZraYrMju4FRZfIfPCdoQXYdsJ5iyeyBY8T1PpW4WhQKnDrMnFqIt44
iutqdEEi6OHZK1wrXneXJ8JGs9nuyVKo154NwjovPoNuEeSGDrCbqSWElMJ4LI5uV3CEe6KRCxO5
JB3txPCSCr6nwoxDuYwGFHEV5lXyxRAjvVUULV5t4rRkrbZbJGfU+kd61p5ik3M2YfRKl5J4FOfo
mcHZrwa8DPVNncFM8C4AsfSJFhplBL7xxvKUwxyr/VISpoccAX7uUclDjVxycfTufbVnz2pQ+ox1
eBcIpzAebHOlT1RvYAhk5Y65303Yw5gcvPScUG6vU9I6QHHBxwJ1AoEjgi6lP4BOMC2CEKaCOMnn
6QQxWiLZRtiV7pUCRwvoFiNeCnlPpEbRnGTT3AzbAuEyJ11bCr4NPdr7Thnl9eicudX7SDv5WhpZ
TgOvyEG+N/jCBKm9uUyQ8eeBCgQGJ2NuX2uiuePMzVXXWud9iAZzRrvZ8DPsCDRzkql4bINmjk3i
Pq9WbGOIJ4/50YtVHCPFXdIREch/3SLE0utakpNoS2MtLFiDvzsWe8GG96G2bqy6BF3c84/CsgGX
Zrj+tyRkzFQXnIa+FZfX6YFybTwjy1vBuwLl9+tmJler8ahVkr2s+bSes+nobJBeQVlIL1WkBnCN
gsvBaUJ9dZxSQsRFYNxkXu+WISkmN+ysrhKRhNLZ5SpBQ/l2ZZwm+aS/7k4ThRyQfT/j8EyD5uLJ
rowhj/IpODgJkkiQH/ZlTgHIAJoiPGY4zwlyQFAPLYnNTRzsrFoeIjkAHSPm8zPM81txChAp4bkQ
a1fX1imhGM9jZ6uJgDCk3HWh4cnGjNDQtuB0QUKejRwVE0BmM4GqPFglyBUvYbnJT377Goe4ZLLI
Smxzzn0bCc+K5WuQQccx7kmZMpm9YAtl1+xv4MetMaDsIEGgDEUrIqCID3Y+GymbqNdsqsnVs4JK
86swWVa+xo3xklX27o6+jO7ok3rGmV5Kmb840kMaMnmNijdt54pxmHQ3UHlt6neVHpeIawZzg+2V
tjS4HJEfrNvUYMTixoLdJghVh1fL40nijDb4WjE9ZPfFhVjSTXZ4YBB9etIDzR8T33lUmNnVI2V/
/OhjOOG3RzfxaPoh05zLHi8iXnWlb8Kp6RNQTzL6wxOHe2T/Gujru5TcwsqWSidP4cmMC4I+PS6z
t8OkR7g7g44kPoOPO4r2lfrxOd5Ut5VjrDjSeIc5u70ruLSB3CSqHdMvNllQziRYQXYN9BBqBMlC
ZBpggFpU0rTY8V+nEbn7o9GeakUgRzBNMV8+64519EkotWXeBlYSR59D45loW5hl0mMhPqc5s2GO
g3TI3DPaysNUD5vXdIvBpeEZiBq/mJ1mxkRzklWH53WYistTBI+dtMqpsB2mqs95wCkDGWPlweEW
rHlgx3vr6mF/2NBGy6Lj4rW322AszJ0+zJ8tDha3UILscQfsp9y6bUCtpOJg5snI7PczzxOn0mj8
g9r7ZY41wulCSozWl17KF07kx/vdmuOGSy0XP0PiQrhhPMhB+ow6MemwWkR5vpwIcRSfQJME2l2z
Ee+zt6OXbLtn7V2n5IbQVLr1ilEeUH/7iHXD7cLObjx9ku/xZe1q57qpZpTm1YwAoinI9JWxHOi1
pMsqezn00Y7CdlrNAZekCHNFB63tAhk2yiGCyyZ5N5acJFEkFLeaLb0U98NMtsk5/G6y/0cjmf82
S8fIwmfT/5uBy/77xKVu0/Jf/8uv9+XL2//+KGv87Td8mLwYooEY8ec8deXfEgFzSB++Vz4fhI1M
XiR5zMA2RlsyzNIfBi/wz1E7oq/6P9ydyZbqVtqmb8XDqoGy1KBu+KNeAiH6ICasaCUhQEICBFxE
3VTdWD077Mw8Dp/yWTmsf+VKp53hEzSS9v7228o6v/k/Il7EePUd1pehhFCxUg5NPP+fh0MTIjbP
jxxIha8cbLKBdiDN0yFfhokUnDfcesqvGGDxS//uRb/RqRSvtI/L4csAzZ4yMVKo3Mnj6RpdR43P
ehhcY2PCQTjbv9ozLIRDDMuMgRcftVwvsCIec1fPQCFnoJH8b/36wxX9yelB/9XXYv/5a3kU7c2o
r7xD85YeOS8hqFlZn+bkgJvqjr1x558TnGSwFyGZyRzKiEsW1hYmaZMx4Z6VwW1tU7nlKLMbYxZa
C85oWPpiK8Q17yueGWtLsCMGWiZuTrUo3HMfZaMe9dO//zDmz7/uAeTeAAMPAfV//jCD7mZtmyMu
cIo9Imhqr40waC4PHv2BOGA4E9dpn26xRu6AuMGJCcOgF0fzTy/mREcB+mS/MZa3G3PdTbFNkEru
YnwrgXzMljZWwVUJlbyOxiAo8JY3aTfCxCD7l8h6kqaHd+uJHhTCGDBsBDTQjFXG6JwTYoys31dD
yaUs8wMJAvouKy39PrF/EcqjyD/l/Dhe/PNL+DbY94bS7aQjp6DeMR6RKge6jYnztuiei3kfnEtX
KzzlCcxfOrlHUCTrwRhBeyrnpaEElgEZ1wXnuUAZSFEHrCuw8qL2eWey5AyJ9eAjjx6xHSAwiaGv
YLzV4WAPnnWXhk0yELvEBINmG96SyhMHnNua/NPXrc+UM7TC4wu8UipNVQ45mflC0FcxbGIqsQgm
PGTXlanGwgVhUuM8zD/p5tl9hEdafRI6ZK7L3jU/Tz5JahTUsuFtyL9z98tf1U9+0wj/cZSkjBGx
NXwtXPKf7yQqPutHf+dLLAp3X77IuHyIiGS7jA2XnNThMcUnrTQZcmAucbibSjEObThVZEG/zKX4
Ohp+X0ZwzQn7OO3X2tcl/+FgK1+la3OvdXGY7lYcJzhcVPFh3I91AM05hlx9fVMEPrJ9p9NHzgya
2a4uBtu4WhSwjs5lZKhDThTTw8Lwz0E77gng3zrInOSLfwnBTYy0P6C/8bs13fD64u8fTA78P6Ua
f/gI35lo5abnIifCJQeGBNj2Na8zWVmoeqLuQu04KTipozg39wEAo2NSTnc/DBy76VciFVai3cw6
zLH2oxh6pVih4pCFu/oSiEPnBPpJewJjUEBhSavHlz7cLxRfdtpoG0weEawdVOAYoC24cdnASWbN
1bmN6hT+r9jyL7fIV0bnkTkhwN4pz0P8F1u0xmVqeaeaWNhEjCLMiUjCzOH2g7fXtAphdty6T4fP
+vP2xHj4BG1lBDfoYuMZt+7Tdgy1RT3B+Wm7vCLVyoiDNhf8gjo5JfQNhgcO/8mFdrksv4+Kj8Ft
JPEM2EQAuo8BFh9q5zzcJCKTyR0QxQTtYoNg7dITVIxSvJ88JQ/lwURiMmdFGUDboGclbbnHBf/Y
jo+75Vbj3QTnc3yA8CkhfsjyHpKJSr7i7cWGGAJDvVze7ytUv/WL8mbE9uT6RhKUK/56gvg+Rl2y
qj1tY0e1d3ekyIIbs6b6pvw0PPxljOcn7zgepD3kggFP3sWVT4dpRp+ZW62vPkck/h34OtxVIUqu
O5vCBbTZ0cmPdIjMAQtEJYkGqvD6mPdhPvW4+/aeysl4eXrtOtZZ/ePs7Gaad344t0/VJ9XME7bw
/fN+3C4NJvLDsIbMANI9eUgV5eEh0ZUhv0xHFzzh/LKPmugrMyC7d8ObCjZGUwLGOhVG1hoSNlsl
ZAXafvncbkQEwOEGU19inkO0Lc0V33CaeT7txpA/pMKkpyXKTnLB5lCOUIKIGZ6/NssugdqrAi15
rBF9otgLlUSqo0eij+qp/npf7ie8IivJdX4ZF3tHJmsbchd2kUAB++keM8M+iHWO9wec++ceikZO
Ow9d1aiaCZlEsyneEYq9tJkVo3KqZpcZudpfJGVNkHlCQDdnv/U5OT0ridB7VM9t2LJ0hubyjhjO
cGnySjuUFRiNxMYOYcJRl0IWY35etR5yYlxAMNB8LgxttfiQPs7KPDQcUx5qr9f5/QUGvBS2RtLR
Kg4fknNYQokOXJjXawiDwzupllAsBdqALuAbsWewyjbze5VsgZPPDh7R7c0BdEbrZtNMSlidx35s
NRmth3oprtCNjdWRngaxCcP/qe99ezvGG154WosiewgdAWzfvD3e9TKVU/tdiprg+KwsEUHfF110
TSGon+8nj/O9nhWRiYPLKRDOai53AO66KwUmXP6UNkmLo85+dEWn+HketaTHaE/qZ36dyXFz9hop
BrsbysLZDqeEzx+u8bOnVwboPWYMsL6s+kw7kw69WznJK69FaEpNKNYZ6ZIpgiqdDcxRZ6/kK+A+
MuxBeqDrHRqEWPG9PrlcQF9w+GLIw3iFd70ftxObqhHZ1R6jveSWh7eGbdl+RoFqUcA6gqrYo5Xg
QSGn3D2Qo7Gbs5hyrB0LWO5CBMN23K/K8Da/uccMAQJ7sfwiQhauUf1Mvih6hf0EGRzxQ6BIHN/N
RF1pZB8LJn/ItwLjzjeMfu74fre5Sbkv4t2Ep0R75dbIl8rr5US+/VAwcOhVW+bAbVR/aOGWKIwG
gRwJJKQ+MwXuaW7ZE9TsYqgk6H5sPbz7SzUzO+8xuqS67ikqOBV9nU+3lkZTXznHSLsfeB1SOyKv
l+VsC6H0nrt9dFsa4S0d+GCHEWaRgMUDjPTIXHUM9KjcOjBhHb2lKI+U9xsg/Or2hIbktDrr3gCg
463Dgbpi8aQbZvQVF2Qh37l74rGJ9LCZc7uq5P36wIKQGFXSzgGPQtUT3KI3wM78AKshAdUX6p3t
AonscJCZzsMhpM9Dq8T+SckLOo+dP6DVdRf0AwHflTGIwTPGyBdrRTktLhcenVvjXp5VMh7Ewy12
9T4tvQYSVnal9f7tWqRm86Rg0GzCMwTg8zVqo1wNTgd330WP0eBL/iAgWeiRcL8pV1VKRrOnjLR5
juCkmRAwztb2pc4RjtqLL03FiN75vF2P7QKQaDaY358sV0GGtn1XEQsrGnr6NaZozNbU5+psKd0E
Na45oLGcelTCTFqnOCby241Ej/PBs6yxDbsHIY/Rm7T18ACV5dMHH2hxt2DenyiD4dHjyV3RoUeG
f0skJuEO+N4JOR/eP9CauI8FGmDvkeTjblwRalIGZPI4gIyuwv8vT4j5J2CGEOb58QU1d/NZj+g1
5eXy5WFke5D9vpCPEW095xIMXDiw4J7lH2rEh+yRUdjDcnFMlcPw7eHIm3ZtuIUC6o1KFOpb8Q6T
I3s9hln23FC9smeuwLJeilRHl2DNB37tt/hToIS3IcIupyKV/IugxTCeKB61TgbTCRp9OmWcGy+x
GCQnACNcYrflbTBsqLTEZezn7hHcDOdEPtKo3OUXLuvGRU1ddkHxfIFbcvZjcRolSo7obthfr9p0
kxOPpECtlNNQ2sDEZoPkYkacvmIYyjkwIQo5oPa4bX1E8CJUJlL8LQKVQDAvKDNYvMFozUt8dLt0
u+K2g1TDO7XcRpbL5UM6pcyMjcKClzXcFnw/ZmCuLosq44NSK55fud/B0u9gZHZab2OUy8rzMbli
PZvsQXjr23CHZmDOukWJ6JWpgIG5fCfWxhVZMPWS3zjbrUzH9A7I3xSiuZik0VukKGcfn1/nq31i
1UsMKyi7S+/xWsWXoMkqlh30QeCZAn1kp+GmEHdz90XpY/9Nxe/viEu5rSFveJu7kJPI5gbkPwT8
Th9gh76JFx5dzPjw3D1DdcxyfjeKmwXR3Dy2JkwGRpitzx7WtNxlXOzDaXqKbAOBBZJ9hCFUPu6D
U4nIxck3ApG7jw6sPNfl3hO2JCa6xwZX8cmvskdcZhxdPHtznAry4q1Hb8kIk+xn55XGuvHGW3xM
FKRC+JM7Uo9Pw7oOjUSKCxO1VVaVbpVRrVrjW54O3vT4AhJJHwCK9/ciGsTUu8/vyXFKjwgJTy/l
lVxf/ANBr+Ns1wuSTTpIW1ZDyD99P7/slntpXarukd0K48/A7xliSXbotJl5SHMparHvD7Jzm5jp
qUwR83HYR+c2P4ftGesNWVmBkd1Ck++a+/g5X4qrSnINEAHT0yPszVGzpS0V78Wwnlof7dmTPy/p
ybmu6dKl/ZD09hcTIoVUg0+o8J3laKk6p8Flw/NCeKIWM0qAMlIVuqoQZJAbNLkZDh9vx9rf+tZg
lt95BkN2WVkaYrdvwypqUnFn4FOeIN5hrghBUu2RAd8aEg3DCErmAkNqLg91pBlJM0P543KpksMa
s3V2c0BJAU4P2d67LLhAIZk1WR7h4QvhGfiPiOU88jQD5hrhY2m+KC8KjRkTYnlukBfbObwNORbw
9A8XR/sEidfuc7fGGNWo8W6FD4txlVO2S6OD9kLfNMCOHqi5d/6EjJXBsz+lyzJfUDMTE2XfLx4v
5VP33hBtjm2fUCU7IA+I7KE66txqzOrNhkqtdsDI4Jw9DJ7R+ZWKqTeWSeeNFddOKbHBzz+U4tFo
5xOYECBewafFDUyjNU9hKZauBrymR1A7sgNIp9/BdVg6dDRG0jNKnUJ1eE7R9mGr2S/pwpuT6TA8
flxTAsgXhwlHFSlmVfqCqLbe3k5vYmkQUZQczP0LjB46vcN877CwcPbh1RNRMdc94xYYticKeKLr
x1l3y4nFHdcjlfGMdAfVNRVItvRez9FEBOXT6V35UGmMeD0SKySU+WeiOjxNmWzJoj5DJ17B9LGP
+ny3V9QhfBakX0ecOAdXu26RjkbnmEAGcgEd9FDDx2f+jnATvJxwlpUwt711lXNkf4saV15zvIFo
kcLzIa6MGai7pznbRB5hAd6RRFmNuH4YJ1fXJqXxbVsQ1K45x09r0iEy6ycyrBwpLXWaj+pRN7oP
PME5G3Otiu1nFrsd6f8TiWtQuKwwJTLMa8K2o1Y+YNMew4rIhZ2YbI8xSf7TM7kXmDHrpHQfY94K
NBWkGpA+UgIQbcUf0CmhZ9JCX+QP8HgZA+GHFTDucWxJ8RK9At1AwdSOOPwgj3TPruzQ1bp1pFCA
/Kw7R+fuso59WK+97Te9R4uFMwgQnVLPKtfs9nikPdoNEoUUgAHBI6Fgi3n+BKvLqM4gRmAGxqcn
oQYWCegQb53XFEyc0B+Qbf1cUKIHE/10GdqdlydX+NEevQw8EFILHlCLY+o9EWc6LSi7SCI9/otL
0YOOoQ4phwRHz+12dvZpM+P+QMzUj6gOztSR4Ol697RgSZ1evVRc6DszohwOiLxwdrGZLYtV73JZ
Gfy/CKWr/7ndQR1cUWblmBzFPXvIuNlZLNq0sPjdNOCe0pzOlOvIpBTZjiQ5kq2Qkr1LkXBZwKHO
1JC4WHcV24OyPzw9eJM6sSytc/owkK4gOiC1pHAfab7cuk1ivQubNge/w5iVY94vaZkQo083LkP2
opiBcKvN2/U5ZwOFUPEH8+PDOWwk5iDImeSQHT1imbOzw+uLZEuxcimekaCR3eNPYfwYhNBdXsvN
zUcIz+MK0Bm8bxd0IbAGvkPvTIheIiWHT5Kdy8lhzcm5n4rTe+/Bttknl5R+FC4rlIFEZVAgEjwy
m5i6zSWGvCLJ4wBExIEePgtDmDh47+LduA14bjZyWFQQRsXzfkmQx4HyHucaNGibpF+lGgv9yHdI
DAuFItNKpkEdfNOXPHbHPC9z9CU7gF7homBn8ign9u7hKfwFeiV0I3/3WuLnP8BvlHYdbLvktc7u
w9dBAkTinhGZQbkp4mL596+m/vTVFIIhKG6D/Piu5+mlQrtVO0DsDlALFQu+g3yGfA7yFyViILh8
Qdz1bF2nCD1a9svP+zMEmQzPf72DbwjyrtqpTWM8xDuQhWnka5+HUPRtsrlz3/hFAMS3yInfwdYf
X+8bNWMfJOn4KPjEV/+QXoJDkEdmfAY1+pUG55ev9I2PKVS7LDR66dzj6M4h+REeE8QU5I3/KlZd
wxb0k5uGO5Pb0xDY7TcbCYqV7nwjsgzZrtdCuh/ysVnAMNR0GXQe5/Yr1Gl26XzVMxOj9fVi1u8i
SAiwqjPHzXG3OhHj8KZtetN/AO6x9R2TfJvVvVsLTVAtB7me7Acz06QXvYeUcE3a6t66+PCqitjH
88YmVMglhPCJgh98DLh1La9xu893afMYs8O/SiMGRlZmMzlmZap6CM9dLGwNNh3i9HKI48dbOzpm
CFDQLcXVqvc4PV+Cc2J8KhN0Q5cYYPPKgeD9PCqIpepn5axxG+yKzxYlEoCtPur2gFykHaiQI9RE
iNNdFL4MARC8b20CDOb3SNJ8NbZi6RWZiU9tFG/o6OfshodnI9v6B0BKOsQ4y6JBWEf0QIFfpFy9
2d34WmKR8/vgFdupmj78h5sjsBL2nLsD7EO2ZBXfQiKjtkGdtviP9MVhtV/IL3cATXAfyOViIbJV
O28Qn5GOKPM+UaI7sRSIfHLCKsUfVVfSuvBtVvXmxaLudktGFYiHf1rmUxH+eXNSrkJw5Ww+NJe4
ojkwbVENa/GZecy6x4V/3cX922Mhxuo73P6kXJgMrxwConIBgk+aJ8oH+Wv3d1qYhdtn14UHbpQC
l7BrMIHm3j3bRjmCIc752KTeQVqQO3j2Sm+HB+pdRdLoDSV3PT9Xgo8g33Nq+O1ytyx9K+nl4ZbQ
LU6v96Sh1YmMdGYPDeKxXiDB4TgP+n69DwVRI+kJ4g3pkBT6U7sL9z2lAEQ2EC5VRWxHvRj9SHa6
CZqdIX1fe/rDs5SsX9QbYhRRPsMuMS43MG4Oemaa3gZ3X/UR4Lq78W6m861gpnGblM0qNJ1y/AhA
x74GShLgYnp8nb9fW7WfrWzUspq4RVHiocP780q+68o6N/ovVaLiQxP6Lc5jZG08A9jxbMiu+qMa
s8zGcnQaCYyJPZRZQkYnc1sW4RWeh21Win4Ve278bNX/8Z1932MoXu8eJ9SBZ7f3+jQnT9CESODx
mZUJgGYs3iJg8gxqldOqxrdFehjEDmcCTmD2F1GrcCYgcsN5y5fW6AZV1fv0941QPYuRUYirgfWf
yBQAi2fPn7VPaioRRVb5/euvrIDWT410AxtlIWFHtoEj8M9fdrczdzR12prrSk9nTkBBe5y0N3/f
kRcA9mCi3Dkf/dNxfTQfzkmOd5qLeCxT3H6MlskOrKAKKR+2yMHzNKwnHFlNwcCg985dFJHnNzy9
3f057190lShfMEkEuheDpYqZVxjV+49D6JNXgAbf3Wa3M6fa00xjRdLf8slg3E5L+C68P8MC8RCz
lG9mF4B4yzms+ikGM6fshs+PJ/1JG+n6p0VBRsWtb6+V07QT0cIakOnhhWggrtcgOEcPDJWcEkCy
a0Qs2xhl0Iw2qEDKLGcwVt4uMcpD+HMW+oYGndaVsIeghNwPoWOLVtiRdiMlsgkIe80bl7hTsOvL
btIgHDqY5rBDACnvOR4V3iW8z07hHVhn5wpp4zZH0maJ4Q+rR/d63pySvEWwpo5DaedxHHvdebXb
4mAeXvHu+0hxHDusX1uM79jfMnt0et09n8L9WMBfyKZwvXFOpiXpCiM2mF48jgOyg7anEQnCaR+i
db+spWzH1L4LCq+eDHBGUyM4Vu+cGob16IZ4PXgEQG+/r0gV3hRDDzBc0beTVWuDzwayy3ukh48k
XWZwNcY4xsbR91TIik2SRXnFCwlpXT90pCO9q476ukWLxwD6Kt62qIY5R4iEIni/zjuFu7HMYTG9
h9SkOfuoWGK4r0NtjrL7zqFnU6357hKuNPiTU4dqNdaGJMSBij/87dgcsaTxB2++BiJwHt8CEV3b
J1tPHHG2ZMdyIyMdRAzWc8WJ6nsymB/UcB/cJpQEyjxcRjD4bJiH89X1qcX7F1g8aRq3lhoDyUby
111AyTq3GvC1R3thfP+kjZPpktjsO9wb8lcGoX0kzt4Cm7b9Y9QDVIqiALZrGjKXPWp9E7brFeW7
q40g1yZbiDg1piUSab0YGS+BhrFkauMezE5mUoZIfGObM//DYsG4AxHHZwsZyrGdX1+LicBrezcV
p91iZlnBQffAXHGqWPP93aMKrSyXJYzNcVhak4GyvrG3qPuZvA01PT6RhEgcnha1aBWXyvoKAAdp
wnnn5FoUKXr8w13x6w/b6X0jupSqY1WvD7Z9ISdUwQ9z6spd26/5RwBbgigHa00LD/WsKTcDa0Rq
JtGgVRFKg6ir3IdIWcWN5RgrlQ50kqKodSMXw718MkNdWUa3H5SdkdfNBahiWMD3+rVxUdFccI4M
tTf7zXzaZ0zzaJzfymm/LLYbHREv6da34dUa7sk8RD6J6dItN9cXO6ij66f6BgBtjDAf8Ck/yNdM
Bt4elSFnj7YKRQM9OdMEViOvX7H7EwPqPuLtREsFJikUpU0icHHQ/wT7rweejdGF0wTI5GVjZDgw
MalFQtDH2dklTRZLaYxVpHkZvN2fTA/hdQAQPa/f8wFPC4CkgYLVGAJs+vuXMiNphofMplLe7UdA
RqRr8k65TFzzmRL3EdFaqXDHrdXoAjJBRKT6pBBzPjKn9ZM5Hkzq6Ph5f9rpSRNKDD8EiWcXaBJM
dyZmJoiiIwnzwnTDWZCh1MS9sbHK1Y7oJ5pINneFpJ25cgqKYgPpc7gFsIDVUktRdyKnyXCVVogx
I9NToJJtV84QvqYXeB3WxRHq4sbD/ofU1Dm/NqE51mfnT6oPoyo6JwN0NsIWDh7rmogXwcP8ailU
SGISwfPLZxUGyRhgGO3j/rP3hb+m99W5vNGEvVGoaIuXAzIn5DlabCE19LVZsXp7hIIkOXMAZnpC
zUT8fGbqIG65YyXIFfAGCYBgfnfxCYxo1+NNAE9EFsoV6jZjNo/9uHzdbh19cQnRUsT7QEMezozW
MprVmUq5ZeFJ/Uv7YuB2zKjmyt9PN9QyAWulFitGwvBG4+9Jnx0/294FScOD2CmZpMa2HBX7dZPe
o9sNESiHdqqoGR/h75YXjGaK97jlhKjNjOcCKuxi+Tdkr1ygw5B4mW2uDxF4aEeqFIcoPkyCdz3+
fzur11JSMs3AkOHUSWjt7UjJYU0JS85GwFjq0t7w0Vgpa65uA7S7VNeI4tsqACmSLK8HhfFP4iZk
t8WBy/px/LweMWRi+3NOcym7hLcPdlclO7zKhHBNpUh3/36oE1Kc76dzEqN1DPvEsMmDbwctU231
tiYSwh0EbQSFBn4kBW1w+RUK8Oc0pD8MEz+8zjcFi3W/aw+lZJwRO72WCPO+HWCzC7VfqAatn2ll
fvxE32Rs1+LaNxdqrL7Ow4ewjJ9onQ1013rOO3QA9pP21EbtaP9+YXBw7acGiuWyIvu/jRh9QjNp
IkkoEhAKkTmMfyD/kDPoLxy16f7T9pXEgpWFXXref+IGnok5l+qpgqAdBOHxgPgFDfJNdQ+Tdojc
TfFqBG44nUDgzg71unPZVROMakK4IrrBzqtLBCz/+zf+31pUS7zXD3fvXzJM4ro4duf6+JOIUPEH
/1DSoob9B9YczSaRFQCI3pN/ZZiIH+k6liqEtASff7Wr/DMn3fgHyZ207dBfhA7360f/zDDhR1jD
ZOAkzTD4+X8UEUqq+o9P3MBGhyZeG5kvCRmcor4N9tvL6SaZRqktBqdXu2jC3SOtW+o8L7uWiV4m
u8EBpOgPN3d3fUBwn+uw1hO7rp6M26KXOdFKKhZLpwOvqI5lfNTiXYsvq/a104e6vbo1ntyiSa2q
OJPoxZykSERp31PFqnD9BxebBHDFWOUQO0Ux3FXDrv0FvvgVHfTvVeWvn/EbUjSQbI6RtLcR2eTr
xuzWXkijUE/OnVx7qhVaZtviQbRvLOf4etrrwPT2Pa1V++2kV3rkp6e+fj1cdSSR5eM0rKzzTJWb
l5uN7V/2dvhjTF86vu+v1+Raq7NmYM3vlEoPDxdC9w5n5Q1LA3Eb53s7Nxpjrco2Kn1rT8vLSR+d
dg/otMvjRrXCjepS/bN+tG9XDOI/3Jw/UQd/w8v++BasAXk4lC+Ctoo74QfksynOVUEXrbbYH/BG
o4QatPgcNCLP8lezfn1AG7fgQ1Lxq4P6n2XJf3lh9VsecV+e9W2nFNpiuwuPp2gbVzZhU8VQ3sEf
QFw84o5wAzzFPu0POWx0OT7LaUNy+m52gJe1CVd2rpwSTm9G1Es0XSTbB+O29mwYo0oagnhUXZQj
YiUvo2iGf/+9/XkB/+PdiwBfHUUiZWbf3v3urnYNT7K6oNXH73YVY+FueNTt0DD64Oul/qNF8r9f
GBSpyIQjGTbFcyb2UXwB7Or/b6fC//nf+4/f3j9+27/8lr5cX7ru47f/9cffvfwWdfuX4/tv/wP9
RHM5f7z/9tJ+vPy2nP+XFP5XtIj+54+Ohp++7h+rsqkTBIWylbYJgpZlW2NJ+CNZSvyIbGZYCKwK
rNvCV/HPVdn6x0AB/5AR7pq66Jv90eBAqQUtWRr+WJZR/tR/0F6hfluyfn/rKsW5KqZbgqK/wK8f
HlaCUB85Zs+tZ5uTmwYzOqT3BJe7HezQigkZaJOVOO2DL//1JTbSUohrG+DfkBOIg8IfAaxd0v3r
EJBGBF1luic4MZoDCIx5Uwn7RU1q54FEKhLB/yjEZRTjW4UMHw6aBCFcz4A5Y7OLlG10vfXDC1mK
0vImLbTB0ihiGUUD0RUGk379Ym6nlafUYb5dSQgIut2qtGfqVXEvcIryjbXG/nyUC+yGiBXuxVt7
8Q9QSxh6qRwIT6fnqkWBj7yZVp+mf++Py8Mu6cG6Ak4rZwKrOVxiypMRbpDr7DTy8IKxikj5vWd1
wcOcEjXITwE7c6ZiA3GfHEr7aFdEDzRfN87e5ntrjSpl2JyG+1n+ZiCYGou/p/cd26BIpTpO6ytJ
An7zDLRBXyrwqjp7qMmJ0HRyG2p07L0e4ElLEfPgfyJjvvTribS56mtr1ixPkxbZOLkhTFeIdiKa
bvaIaMvNXQ/0ftzMDoC+2DuB7NhH4UNVmEP3lCAYQhpKikI3P0qrmij6/fQuOWRl68v8MiSut7cX
B0bUsH9tiUsEwqjXaukTcm/jORsSJAoRuJSy2wYMAeW39N58WLxOTZnv8LDQKbHEbpUYY0rKtyGC
4v790MR1G2g7Fx00UnTJGA20CXBMz0dFADu1N3u6Md7/yDD7jxa4/9+sVTB3qo1viVELGo14Letv
p0Kmo896X/2xUv24Hv30F/2+HhGx9g/bthjzSFsT6xHnkd+Xo6+fMAji6lYHqmKZbK5/rEaSavGH
GNqQ2rMv0bYDzvzHkCip9j8U4gPE+GhYYkFS/qP1SJy7/j1B/fHOiSXg4xsGxX3fEO377UYs6fZY
rsln9kCepoTCJCILS4AqHMT7DWsMYhEQtnHutmcXrAtg4Yd94GcTzJ954r98f/a3s9S5MRt7Kx3K
dZXSzIFnAqGcD3/qozkJ9zvvFy/359H4ry/3jTrNi8tpax94OTr4gobIGowL79SzvUhpHmO59fAq
EveV7sc68hn/71/9G3X811f/Npjv1KqUbmpRrnfREyEmqmsE9huWfZcgHWrqQDSwZq5k9zLRP+m5
WH8efzG3ffPN/PUdfBubG+lwudo1F/3m30Y3pAD7MQMjUPjVFWlWh4+tu3uVo4srxH/78DIvEf9f
N3//PSjic/7l1vv302d/G1sNu6ikQctVOI8AXN8BuuJz0jLAP3ejcyADcuev5URNfllD+tN7/l8v
bMjfBr9BkUt3y9iV63JVbOSPbcbtJn3kox61IhYO5PqoMg6/uMe/RTn8/qXbX9WuxBXqA3GS/HFK
398b42ZJfbnW5ydet1qdXuXUmMrOYXbA9IXKfxvZ6QwMNj2G+liZXvyBe8a7VWVoWsli+jAzafEr
CtxW/zwG//G+aJo1bZyfsq59+zZqpcx59nhfHNA87a2uE+ntlEITD3OPPfowFpLzASYdjD+tv31W
RIJJ5wsCnKgIPA0eUmwl0UPbr0IDQdADuKMK6cwkDgqRIZWyh7CjylZJODAexvYMsxawOmiIp0/y
Gdsjr7RlwSF5KeYjQxkX/p5QFCSwQYFc/jEygVIuU4aOl2N2zjAmAJu/kMvBkARm5uYJh1i0cuDJ
5zd9snOMGacOPBEnwqJEJRF/TSHFwexFGpSSIekEoi9nKiH6qeYrrvXZ8itX4pVEK+VlTCSkkKI6
FSkMZHFmBgpkawdXJQuKBS9/ne4XZxHf0mOmgSNCvYwKpCXjQcuMdY635gLADxOAgWbYkUX4WF/G
mEqQWj0dZr23nZJXmWydgtwgddbGV0RAuylWJcqcXNVHFAANkohoxXJGF/mEdm7ntNZjMp+bWA7b
jz2DQcv5MyIpX0cKcF/BelQJ4XizS7rP+KImt8iMbhO6Fc6MHFnHXU2K1mEYnoje82vOaci9dwgn
8Xzi43mlp8E9rRWkQ4O1TNipFJsbouyRXO086b2f2vPeOb5pk0FcEidJkxUG8BkmXXWMg4dwgWZE
jxNUGrwcbx1Cx9J5+xh85NSame5gfH0ryA/pV7h2uvH9hT6lpZpp6Tm8xoh6CRvzCRKNpRSyeswd
tDkJYUJ4gbuzHDOzXaE4RG/CpLNNScjxpdFgLLIGSCA5rbif0sY/zimmWt7WRsZGgp+/9C4Mxqyw
8+qlThghd2PUhc+DGSFpc1xQq/uYpx4pnDCZ9TyXBk7S2fldA6ZeWMC0JL/StUV+n0kSaLVEJ5d7
6ubypkZEkfsy5dcossTdBiEsQDb+a7qMnsRabZ09rFF6m1Srm1+lWN08xYXcDOqAvi+IOdrbREYe
Aney9lCSvpEkQtU7F2byQI5A/VN/cavZMcPmMEHtjdlp2dX+MSGNwnYGRB05cjbYyOPt9IhmdN6t
bpE1upKGTnapnu4naDgyhux9ok3zBeJK4wmlbHr2tDGRb+rEnlp4h5BK7NMrDIrQZGrOBn08cYnG
O7Ei5MBQCY/8IHi4LcwbtxXPLuGGzjFhOLh6hluNthO0FichuHhALSqfO3+3dcmISYwRrMYIKxNr
2hT+Yzu3n3kdhSywON+YY2PxINQo22anD5JXJ1Zmzg7LPMb0oqx3k1NAutwRwcZ6PyoiiXkZ5hIV
sTcI8Lvo0HhcV57QHmkLogpRc1DFi4qFZVJ/9rBKfhFZU+7WZzK9SWlAbLrpZ1SgJiopY4fgys0Z
mFMqFrZzoi1SEm2zOtNXVGgViTTeTzj/EHdC8Ik+U2blgpD4As2wNS8zGyP6yOQvaISn+QhJzwxp
24K1Y7qP+pX2Wk+rKbLrmZwhcJUza5EviT7EhDbIKIQIS0wcA769q0dNA5aCTJBMiD0XrDDltP4o
l0pqvFmhGp4Hw3qCRo9cUQb+x4pQ3bh1OEYsUKCH8oisP6AUmLl8hKE0qpfHST+rx6yar6g8F82i
g03fC2vMTJ9psPK8JXWuT9EqE5ro3sYk1iXlnNpgWLuJMr2/D7grGuQ7d+/NImRQCBSeTvMbwx8r
RzV/aVfcoe52o81uKI4Rl/IXY1ItILmSI9ohguW4uhx7yPEo3W6tZPSizUhrMrPBDKUizNwcgExw
Z9fNlqQxHmmIE75I9BJ36AkFrS2yZ5LAZv1Ti1rw4ZEY8iG71lyIPYSQGd1qiHkw9wtMjOYHzWpS
lVC9OG+m5yUce/GRz2FIiPfouPlFgOJxbLvbWY5n6Es6elztV7cx8vPrbE+OzqRY4maaSL6ewcwl
kCIE/0+0rI8pBXsh4TCrwvMin+VyxPLwfyk7093G1SzLvkqi/qvAeQC6GmhSlETNs2z/IWzZFklx
nqmn70VnFSrCGRXuRmbiRuSNMOdvOGfvtRk3bGlNT3lL6qm4Heyc+2qlLJVF9pKdEjQ8o613Sfn7
HHxWrHC8rXqXOhZ0OzptM+1KKOyryO/Ytds0YTpMkiKE/32H7p7EHGUhLVD5SrYyQwVQfLQVwZYM
XKMlAdGk1k3Shflez25syBpMZuD4gflaEVQ7BJ5cE+JskIl4eVqCkfD+jfl1ZEc/rCLFYWvwff3G
mgEwlaRK7KO+rd8CqQ2NNi6Di/cBa7indXrHGzakTJZXiE63gR00gFv/vmyU/7RX+O/DUrL5fR0l
3EsaL2iELugup/Fe9phdkQmeQ3KMIREGCzp0L3BYqWAsA0g7T5gGaLrMw12zAkx8HH0SRHEIJtr+
7yema0Nv6V9uCKVESkuizp5uuGG/lHYyLYqFXGFB++RudCuwng6rt/MkWFNYdmbSoH5FI/Tmrt50
a4GV0hJZ88COcA7bzOqtLVqA2N5g/8MkFluLxMWGlqKzPFoiPq09TprZcmRvMIrw89yLpbNLa6xN
bFF6OMTWhmhvZN0LdmmseWRrRV6CVVqrxUpxFun0ZXe3Ng8Lbbk10S2NUVSwdh0KxW6yQiPI6gjA
JjK32Va2rx+T7fP+yjTBkKVOHpPAGr9xWkh0UmtB6WO+4Ye+3PjxCJItNI/W6rziqMdzzq+vuAPt
Dccn09OapdYxsiaLJ4/F2hP53FR+Fm+x9TSYdf3xBpk7P/ZhfWxeWGxau3R8ns1763318uASxijq
HXdivS5bC+KtO568z8+suawVl/P52s/ms/cBmqnygmfW7JQBzjw/8b+XboagxN6q1gOJ4ez84Dcb
CyDGbliDvgG1RmfJhIphwx5ZrmrtVgfKcCu3so7T2H4xZy8L+70jZHvlEpMOy5I1ZzV+qcAL+3jd
Ni/gjsfcYnsS21N0+5NmUVnkW8c2YzeWOGaqMfkeE34+qCWcH8gU+MXWUR0HYbDdzZ9D6+DM19S4
p+510lnPs5NnH2R7mo/d0tpS6oI0Pr2sD7jQ19YWXUJlLWdzkzkvc+z5cu7sl4Y1N8dPubUAyAPF
2FWdJX/IVl1mWyjln68G8HqYJWgarClKLqscW4cry+2ZYZ0Se1Vb68RyZvSeebKEKtnrg2TNnNM7
Empupzy/+uNp5fTIIwcer7U+9cM4Zb2wvJ9o3DfnYwpe1DrceGyhdTZZteIWs0EoWdMP3Xbm2fSx
cuaizXk5H6k94RUdcTtGq/VyPbcQ92T2iifkfDoze/qx9ax44rwj9kHGZVqnNZnoVrdnBph2iDOM
Se6s6vmut1cN6z6A1JPWRkA6W92tBUrG+XmF842ty4pXthmz+O5Zkp/OK371NEOaxf9pTKvJmp2C
bp1Xi11mzX1nHFoObCbLtxa1sznfxyyHP2Xr8LRbBRaJpLyZ7MSd2elsO1tezsheT59Pt3FsfS5m
T0ieHngzwvXrkpBKa/58s5/7ScejFTExGcg+GwfOCBcSLgYzQMZ/psxEVjTFvAPc2AdNCtB3+HkQ
StEP8UZbzsk5cXaVA1f+sHt6a60zlA7uCTo49k7YcN3NAqkXLAMWx+MdS74DGv5Ztg4ZAmi8/H10
+2rQ/21w+9ZYV0aGFig5gxtGBPtJWj09xm8rlJjcxWzM17r3bZJrOUX8f29H3pnYvS5rRCEXw0L6
wbQ0TOO83z/MB1/drX85Mc1AB0+x35Slb2pRoe8fiSJ6/sWchct+LjLonVHDQSWt0jFr6VCcBq44
xy8yV/aE0gs/zIPy712w/9xA/3IC34b9xM9FofJH/mXYALI1HNcrbgIvIAqmnhV/u6f8Li6QHzO4
DLojJnm69pPqA/89LoyQxRCkm1OAkn7YNf79wWl/3N//cnpDNeSXWcnPsybQi2B4cP3wsvQWW4p0
r7xWhMbhSTbGHx05LCfjOZizbl9pz8Y7Dt83w30oK0GcFAsRA6CARicY9xeWgQ71PxZZVJ4d4ySs
ZVf4gm0g2oPRT9mM2C/RmSHpOdbv4R6bD5jK3nodxDTbV9iDP1yg+sdp95cL/PZm9kUhjjqPCzzf
1srcfw7Azvmol7p9Yx3TOZGtcwP5LbTGRcEkylht6QuCjOclmvbbqtslb5f5VThEzqDLDG12rzA1
SGzkabCQ4jov+lF36RoEG6DcP72/w+vxL+8vZeAvG4kGQuv355OJvt53ggRf8dywFhQGDf4AUS9e
/Zf4DZjxT1/yUN37lwMaQ+YI0gByRL8Voqq0bbQqF/0LGtGrj+XId+8BGsxo+UDm50s2OtoJ9AP6
PmgRh6JkOyEPEpv/RLoaIgKVejK4eBLEbxgwz/1Ee8r2NGLGuP/bmcHSgqItGHYrvxPW9/fXWfzj
6/zL2X+rXSqjuFBvysO/aFPyLKi/yJOC/fEQAFIgVa/O1WtGchfu0h8O/Md1J1X3L9UGhpHhxH75
jgQ/DGqtGG4bVrglMQMrutaHchnBqfupRiz+YUxhZStLFPiJraSj+fvBAt9IIj2s/AsYvy9WTvrC
3uqCh+SxJ+iMIHps205Z0cr5+2VKhvaH9+O3Y38bz/pbEcaCbvqXBWDU4LW4EbZ2fIBiBlv82CKD
jvDvXU3xUD1L4Tw65vJuVLM8wy4agBcYUyJ5pDNccjV7XFjSOOMX6PeNac8CTxjAN2Jr5wuE5bGl
+TYvvR/bpGLESPjQi4f0CS3x0KPs5r9DU9GOJByc9n0fAuckWowxFc/N1rOHJTQEJbufy8RYWiYb
Lv+E2s6C7zITW+vxnqPxHDQrw1J5DK9mtAhPIA6oe9Hkgz6YMWFT4JoQQs/uIXwiIsT2XfpveLbA
kzNuDcZY1UpcED6cAdHQ6xHa/GzFxILdsRiccy/3CbKsgL9QLwQU/BYDosGu90XGMMONyYgnJw7B
4vhdanUVq9WmtYoJ9Ikj8Z1PDJssmdTh7FfgJ8fwW1iuoS4cs0vkv9krItHBWdzZ+JQRr2rbEuTM
LGb5R9C1LSAJA/BD6gCkUdp7ChQkurP+yqO/yo7VBns5mkSAa4aE94cFdSYcy2sqUNlbNEaYa8xL
B6H5ESol5s/a6rbCHnFiw0DIueZMEqAUlirY85t1a+0QVbdLpIMYg8tkBdxuW+7jOxXtYaWka2hs
7MBb6O/dUGtVo30AVW2v+2vSELtnZd2ptsiiKJ2I4QLWGvqYuSA5wiVZhSvzeHszZ/IGt0eEZxUq
g1tt6GVf4oWwRwr5Xi9yzGAn4UJphP3lYJ+ZGot8Cydpmi08fBfBPKbmUoNAY+MhPHPawFq+jJgU
LGDD++wpmMRgo7CP3xIEdsa9f38yUUEybqkUjzvoeCg2M0dhGIaZ9pkma12CAEPU4FgaEmpso5ig
npJxHDVjrLI+uGUKyuzjG5tgz4oyINXm0mnxpT9I7hjI5h2k/uiQ4l5yhNfEn6o02Z7w34tgjlgs
PBydwnmwB4itUSwln2UMr5Vyg0X6K97kleyOxj37MZDo8KwGj7UNORMPsOITjBK6WCiUacxNG6C2
+qaiGkV8+3SQ16sWiyMyfNmewDp3CUgOKaIQOFzIFvqo0VGXLZxbSAGI62XWW4HpfwoES3fhaxW3
ofzq4osDynwevkv8CiT1MfaQ6EPjkCrZE9tJopBy9PcUa52Btk7eACQEWmhWsNaQ1PvbYROFBcBk
lUuIo+pipxuwT/1cZRMrTM0ZX9oz1R2cCt0k90HD8DWFq57P2XT5wmrKPji+d6bLmSbXft65ACwu
N/7yyrwgBTfXDXMYQB1bgVKNP6AlrMLclHOmJiyRGW5sbA4IIqh/26NNcRpK9MbXHmTogcWwOTSb
RBC+QWVRb0jwZDvJtQ+bVGqfIzhYAxmttPL9Y6ut2rmxQ3/BI3uFcwd9D7M44SmBXZwh49JIo523
6OBIV2PGNgnTG0D93WNM/jAbFyhmR/42e1/KmAiuV8WifYYqMmmWCj/rvqJ5AgqJNgrhJfyzfR14
+NmCFMfyWo61q7DFXXQa4Yx3wNT42RhAJQPJoW7dyNwFu26EZd1GjZFTeSIXeKGc4tsA02qjGStA
xNuq0wJ3RQE/D4+8adI8w0mggCEey4cmHwfhoSFCe5WcDJoaFdW62yQgU0uWLdJLQGoM/m5lPVjy
yN/lRrX8AWU9wuYAkHZTnZJ5NPOd2xhVhKN9YiocPKrEnawa/EMpnRjfZYqR3WqFTsJ3lNmsHfwx
AFVQxjvDnfHZwDECLBGx06L0qJgVVjIjUwCHecCLhk/SMTfh9HFgUbrjwbefSNSHDnXGgA/B2y5g
+tC+AuwwQM/If4ZSpG40GFUKY4s2TWn6Uy3RTjU5ZcZXeNhtAXsUCOiwwRyMHMGOYN3R/rYi2Pha
zYVnuhTO0O8qtjAXF7z+k2rJ9zdhuLi9AVQB2cHcZOJwpNqPZ7tgXWncrAM67Gnm5lg42xUppnsg
0Ha3qy4P3hkRLe+Xan5LiM2xXVXuW/lBUuiCusmSZZhvvaGH4dtGtLgeOmMyJn0f3BnSGsaIwYxW
LWnhsSfsF5F9Ww8FC4R/s3SaE7d1eiyHrCZmBf5CMLsvbsPfEy3ilRryXHAeLJH6j41LelB2Eprk
9iOdP/gD5iTepXPCx3gKpkWCNA7ngePTT0gYoYSSbdqp+pbaAzONa6LhIgMe8JkcB1c9d1+kxQZK
B1dp/6kPFrk5C4DnHPcPPpAzRKUIlhT6y4HIDScwBrP0Xr/IswQaGjls4Jw34M7JliklpEXQp2+0
lhy6jKSGffD20+cpQ0dyJad3pDNDYWmrb+1K0QbXyg7+8Bhqzot8IZZpnp/gpAxOdIiZW8FRCESD
wsScCLpgkpqsfEdQyOkYurc9QWa4ZJfGNFgnjKw7ZQU2mTr15r4e3uSczqZ+bHB1UdlrpqpqSzpR
nIeidEN99cDTUdoJ6IFoNsJMDCBNnxnIkTas3vw3eiAGtbxkwbpaemYipvlDHjxfsrGSyBlG4B1Y
Ku2fgQAWrO4jK73G0N4tuBY05VN2bnTkEQHdwE6PduF+IOMQO2PVV4W+jQDH6MArCiQGctz+q0E6
6bbdhI8KkQeJHUBJCqead9Cw0k0+oRhN53WQfECybonO+lAO2iZaEJG2Cg84HHLr8SYO/8gV604T
c/ugGkdFcNgJDKMeUWkDpY5JE8vgWtoy6XI5BkGk1QImVbcAF27zRPMP7zkaVxB/ZvFK295WxPc2
QxqYxoKnm6rl2n8zMc/SniremsUDWLebX0sGWd7cT9peBZZsWlf0c8g/o17y3OiW8r4vMmKvuY/U
n5V3jlNeTYxkMBSCs4LBeXwHpsWcAYdt6RPedBBYc+lTfl8SOUdradAdJBdWsdeI5dXisRNQto1N
JPbc12c9AXE+7Msa0TEyS/+6OK2bNlxHPi17UhOGqDyMvwoMCSlYIzPGSM1ShPw4yB3Z/KYcFNDe
1AEYobkNfJG51aNSw5tCvgccVl71zqpG4zhyeO05Cpli/QcldZGtF5sxomVax3yTSZ9j6geOiE09
mBQsQ5/0gBcF6a28hMc10+awIM+VO+ztddAz5cOp99GG86if8yu3WkgnoLeSRXn1NmVsB6dryjOg
Xn7j46ahCZyft99jVuDTneZTuZhJjLpbIxxuAZQMUreobCzzZ0K/WPTPtK205bVmaz3FDndECQ6H
sMX51tsDARBEItZdxvElQHjec0xnM56vR8gDMF9bA9O6BlllQerPFVs+R45HCyTeAqvD4jxRXP9t
ml3MPaPjM5+yk58ievHETJC4hqw4tvz3hp7n0OyCt0gLxb1ikZsYliCDipc2yQzILbVo5lMmv+zd
+8Rwl7FPuSYbbjUsNZYFz3Rg89FAmGSkBWw2DflwCPxrSPGhlsvLo3GuQPVsc6qM39AJnpBIENWH
3JqAN7zyF4xcU3+fHzFikEeYPvMdW4KbvFXk2XAZW+zwrn/IbZn1PaNyYlXnls+5m7f88MNw+9+8
uQByZItjZCik8T5Am7IyarNudi6XxHhZ93fNuqpr1r6u8Q7jjbbgSzNT1yQ3P+trjPiM+TxMqm/m
9OGkbr1MrHoCr2tZzXQKIrSMfQAO9Br5ROlJ3mm4mviJSpuLBYDA+PjGooIgjdR25cv9pDyraz43
rWWugg5mG88PDgAGMSAJgG1VeWKIn/Hizc23ZMxUNKG/u8BtjzRhrW2vIvMQrwbfLyyx/RCnWS0y
w4ohN/Niu/1R/4CEAnga3ThY3kWHfaUd391gGX5KpnWVNkD16JgWi8a6UJ9amyd9dYMYs0JEMA03
3AN9XZDDyWaGkcSRp1fGiGQWffpvUO0Rke+rOfmPGg1S7G2Pnbwux8LzR/MWHoy5yQ6qs4evaJyf
aBlgus0tOr2xnbCQZzTEGMYqYn93zRfarFC+eLhsaOGwa2x2TzQ7OZLx9JhTxl8mC/lFnIr7cvKh
AvR1gL0NiMUaKa+TqBaeTMEtZoKrWB/RW+bZ+p7EDIVp/7bKFirE2Q++D5JRDiJM5nYqX9KUx5lW
45pMRApYKlg7ulxWndj0sPMxCQ3724mRznBvU5rKbgP38Gq4ojF5XLxtPCXp8lLaWNTtdp9QiNTO
KdMrCntSbc7sY+AFHUn5YAJvB6UMjaoPwHljcS9Os5rAznHxnj1LJ/WSTj3chGwA2V8wUipTnWNr
g40MsQyM7pETvVIJYje4bhFHjFYPhupPcao6UmZdkwtk8puFyJ9RZ0I9g23kBz31FSMSNQKqGJQT
n+kKSwGQNFIqPyqmV/K4aHzGQxuXsiKlgTtzjsWmeVbPPj2y9Sx9wEVps6FwijNqcspdvNhrpLg7
WESFZnXw4M4y0zMRIDINn/4ZoCos4c6iFm3Os3O4N+DwMMlMBB4tfX99PtAEc+rFjD5nhQ8uZyLG
pcg/bs/BNQGZeOJs/GXtykSlopi4Y+huVuHsTtrNWo2sEl2uT2FfmUkwGWgtwDOrps1UY1CrN8mc
wINrE81uzCNAzYnuW3rw41zRac44Jqcx9lCF+j9sBwvXJ+sseDmFJe8e649+4EhcTEBvfNTPzFTR
5yDRVIbIXYUt5yso7Hbb9DZVOhleHcWGz2xNPeLCbaRhTl3iJlhs8OUD26vkabgQJhj2azkBoJb4
7vHycaHSVFrVCzYClgpwI6TH4NTzwY/dsKCca5N80qwp6U9kB57RrEasDhdqBdJwadCIiezRbZal
xLRQRYTBtg0eq3u1R8i0TpYVzTqm3Lfy0uwKYiX2jMjcfhiDmNItb6F+GItX80PjZ8tE3/GEh6W+
NiHBHoZ5sZbG2ZzPe17tguvXI0NdPsQG8WOog6ST4D3CXew+XhA4QXtHNTDwy+chuYdEhXdY4Agy
w8TJS2uwSo4HPvntncbMnjINW2H52MM/ZPtAKz0lDNJ6vMpUjq/qVGEG4F3ahowB4MjgWe1Y/BHR
LDoc65itmxU6b3QbSM4nBIOYlvEEf46MIJ4kopKE/yDHwgnMLoZNlEWZK3SNlbKCuwERL4Duhbwh
sE6hU/PGaMxg6ZLss2Gd/amtRZJwMuKE2k363L1mVvquPZVujg+ZRcmgjIdzR0rQXrqisWFhwJJO
JcQW8tzSONTsdF8L6zl1PeukLHRXfjehQyXEe8mKNbDdP4z1sNcnJZfHIRE8ySx1KpiW40k3faVZ
9RV6zKWjFwsOLZt7MFRs154LCA0pe2VlZlyG1I4a+dKseOmtltlq0uxql8qXmwEyfc32yZ71z0fo
ZKi30kM+Gr8++HQQ4lv3rQSO4HhXnfjI24AFF0zBst7KjrLUJs0r3EnkNgwrnRMc1Tm/NtiKPfVP
xQwgMeNA8MTwrM9Hn9TMMHufSfDrILZStJfeyHMdZycUIxswuTRdWIr5M3QRdnHyCGC0kPw45h1C
QDjnwa8Su4Lixt+lIoC8QroPjBSUU05+eDVmjzPHIYIUbzKLXUhuB3lecNZA8dlYbHOX99NB9nG8
X4qr8AId9GBQ3cKXvKBKaFjNSnRytzo/sHz7F/nlbnsTlqEdXcRyydAD6XB4V7S1sC+pp/TzYkLZ
p53lC9z0lGky+7Vb8URgTH4KLAro+jEqzVgxbohOHecTwYpeBNRvrrc24B3a6mf6Lr/enrqPHszE
kNhcyzPZyTcZRgGOFU2VNdUdadrvoCCcpB01T0h402SufzQriemJ3I14E0LMvFbrdglHwE23VBRg
a1Jtf1Wu5VIoXOHp7nZnf1+64M020uxUTBmZFyRwWhnMHaIJeZ8FHrU6Hz4O+gj49/ln6V5EYCh8
h0tz1cwHbFbgRp8J72H1oXsOcD4+2FHnhJGVnQtm3Q4sYT3uWSbzqnK19+kwTRxru7m2SIjYRw5M
haQcF9t0z8Z1AkVyloCQIqmJZnq4431fGfsUeeWNFgczvkMa7vK2GKpBFI+4H91Gdv0lEUyMkzV1
AWgR0yFaSroAynMJuDz7UHGct/LMlpSPoUBtVlD/0qnrUvyGzYZ5W976H9FtYAGGjJE3qiXGWn/u
NtmV9co15Ynmb+AVtumbHExVy59SsKZK0UyAfrY78d18p4jdX4qPaipSJ+nBPTP+9m8jyt3PKNyY
eMlsBcVoPqvU7qg6AwSBlLIUt0PFy8TuS52ZWOuveirQcjI6z1RcBn2Gv+xphMvbckbLhq0qAD7w
HXzkzEavpXvqL+CrUKdSSZsVzP04bYZxqvoIyFlCyLSSmFTR/BwT0PDEMrIMf6HUdFBmMKx8qjka
M83gxxdzi3GR4s4rfYFV9TKaj6ZsFrYQLtiyUE4/50/9RPw0P0Om+Kv8kR40GHjsZVEPvcsHxJ3U
/yEmtgnNtwprdTUpJqNtZrfvwhKcKDIOW1+JL495R4yJSFcquKK+ehGxRb/KH8ihkhOnp9JM5+V/
QSjsQwlAepWyxJuw4J+qz+UsOiFoZlSqTvrWdwgde2sZxifS46d+3x/alb+1V771YwvZfJiR1vqX
4km8muCSn1ngDVtKNqNHeHGn+1v5xnf5976O+Ic242+H/dYlfRhtRKxhQ9+sGEK/lVeWEWwD+aY4
8DC1MlLCAfypPS/9oW2G6l3AmaoLiM/Fb5frqYVRd1HvX7CyTTE7sFktd/AnT+UUzIhTTyqHZQ5V
uddyKy0KohTD7ocO8R+v/ddz+HbtXVeU/i3klrfz255FP6FCtxdvop/zo0Zp+Yc7PejevvVXf7vi
b2YWTSwEMEBccbS8z4JZcYxnD5RoVvlCLNxKnEtsKJH0ewbLmHB+2/z98H+SI/x2+G99yqwseyGR
O/8ymkEMppdh5ejCZ968f1haNyQpKC6GvzkVH3e0T5dIHd8lVpsTKL2zfNUsapeZL1THZLlgLtNd
c3v/4Rz/1MQ1RVXAZ4kRUjK+NB2/9FLzqJLVWs39i/HyMK1iq4zzNWQEwqaZ77YsbOMjtKmeOQkz
wQ8dTvFP/c1fDi59a7hLUd17ksnB+5320u6EfcbAd9Sv6ScbnPoJyYh/Hr0o78J798oY9PV4/r+M
cv+nLqvilUCa5B9Wjc21/kf6+Y9D9VoFZRVcy/81/LBrmvVFcPOr//37b8t//v72kQ7Ygt9+4yRV
UPW7+qPo9x9lHfFX/5nKOvzJ/9d/+Y+Pr59y7LOP//i3a1on1fDTbkGa/Op4U3ip/mejL/kM0cf3
P/6f/lxNw2lL6BHGYePL98bT+U9/Lu64f1cUE4usDIxMFVUO8l+OOFH/d/4NDl0dmsEATvhvQ5yq
/Tt/drDSYoD/p633vy58+8/Pknv2P8bTfns58PfSdVcNjIE6nXcSzX5vvOvhTVLzVq9nQe9rF7/2
qFUkdwHMdWT2KQQOXyVxPu58p0oK6nK/3Kf/PJt/JDWfN6Ft5X/827e2v2ZyYC5GkQ1dF7EaD4P4
L9+F0oVqGHUFiXmmXLp3z6di1lI7FP1Sn/79UOLwmv8yTHEsGaOzgc0QoyHcgG9XWqq1rGaPCr9q
m/rq2vM9f/sQFdCypadptFB7LTymxMHV89BLVfB6t1xh9SnE92Ly93MZFCe/nApvgyLzBAmf4wYY
5Av9ftm99NCzuBYe7kiKQYYrxP5E0oO4C1Pxp9rIB2ty138aKL/PChxVR7as6DoUl0HV8e2omZK0
QuTnmqsZ90eOnqKGHqmG7NeSTk7LzU3Vm2WPqXNdikU9U/O8PJrJ3TxLYZGSzZR74k8T1bdnokNz
VVQN2YeuS2hzpG+nZOZmjhVSpMEZU/sQ7l9l4JKNVpGiXmvuCB/u5qvcyTFV2S6+SCYL378/i2F6
+O1ZDKdgyDwFDKGK8n107MswbaVe4hSCxnwKI2Ov9WLzlOtf2UrZTxHU//LoAaQMeGBVHQKOIRD+
/ujVvJO1rtT6WSjlNFsquTgmI40UWfkWsHCO470X9I/RDxf5p6N+qdZx9Q+3evj3v3xnvd91legX
Mqk2Gvtbkw9ZEm8a4Va3vZ/7LTgIYEt/v7F/OqYG+Ihna/KyD57eX49pFHUrGi288kDyqvdSYWAZ
CULttGLQzR4+LajE7POfFiN/eKNwGIuMKAb2Pg7++1HDm1EL7V19zMpIExdtqd0MOxB4wGPFFPC+
aGncUmhRikid3O9is+3VJA22I29UO3+/fukPN4DhlWFa1XT4DMK3l7toPFWrgvY+N3JPR2ah0aAW
g552+q1W9IkSqY/JXfXUddxqvm6ZQg7aSs1udNGkvLy5Zf8IiOkz06k0iimjqwoI76ov2Q1291Sa
mWbY3PHeh9SSNRGPoG9kb2LcQdQP1AgHR5TrE6A1VKy7WlvGcUZg7d+vUR5c298/H4AYIqQXpiJM
3N/ud9IEMvMHqUFCZLCHicSOEOiIm9lGSRY7sZohAdIe9D8q7ZZphDk02Q1lSRhNIg9Ql1EaqTdJ
O4+k7jg3SVzoqKOEN095jgSV+lhWjKxSEEm1beRefLlpag37TQ2mvSwZ8BEL4rsUI6sX3O07WRRd
pXyajYLF7/a40+4xorQn5yvV6rPcBnhcahExuEp8kh96o12pmMreUB4qJoNUJ6Ck1JVyDualQPfg
03d6iBFWwiJPFnGlinbXNVE/fgA8euOTqk9G4TdUVDKObimqH31UCXjaPlH1I+NnPu19WQZqUHn0
zAU1ICtTLJA1Nbn81slG2VkjQ/Hoi4VePx/1QdiSN9WnI0sJH3CKvbajJ9Qluk85fBRXBkjlnvpw
gRPl2Yi9kN1/VxjvWqOUENGUnkZVqd4Rrhq94D6SSB37uuafHrXnLZrKF1Ht+JCazRz/j2j4oIm9
KtyJZkHJrL0R8AsXRp10eVwd09Lrd6yW0N906sjUxpnUUsi+x2JJY8DQWLSmKgVYjMfhR19D3PG5
DWQT59Vtm9yL+NmoiX+WpHpko/eUBCKvKsjontIe2yZKastr9ICivv4IkOnqI/ptndY8aAFgLDl7
Ud3AOobjejYyyTukaUx3R8vyYxUq5GYVObUyM/Oe4hb7FperuKESNbugGRlub5LQ2FYSaSiNZ2zT
LJenyLm7+SgQa/cWxHEyGTWGgj7eFLNXKam6eBeYaYOfok7u1aT1g+JYdxXtqNTz6EoKUsqaqA6K
shz7hcfz8B4dYUB66i2NOh1l476PiQLgo9slZSzu/DapUqdOmgf6DjVm36lHBnWZVi4JodJNZIKR
oJEL5D1k9D9yUZmurt5G8NXCxxDGkSnV4jYiJhOpdTbTupgMVu3GLkr228bNVaEj9OUeveT5rdiP
HnW7ZDETzRPxlk359sp3Ve4ee7+P0Tv44o2NdxR3hKBGnSA6I0WtwqkatNRS2qRX7DQX9KG+VJBy
xlJEc2+12JFbNNJjpw8CcSHnvqpv077OyFBQ0a/1jZeES6Bg1artQq2cy3JLbyVVshcfveqSiaiZ
Nbz5l1RtUGFrlQd10YDetFYSXdyZsSwGtlrchJVaFOnLzc+kaC8aGg3iqAhZegUPLT61ZWG6vuqb
VNXqvFkXXWZSI32ErWhD2gezFd1kso/uUhuPc0YT9ZhJBp3tRGhUfax2D90/eDUQpiDOBSJS7377
WYgeOddd2qLcyHyKmyyNHodHnFMON41ofq8awnTEEJVYdu9C+x5L4ULPWEJaedoOYe+ZqKL01FWn
0nsR5YZnZkheOhORIDLOJgAX6ys+9aIKbZwAI+sUZHoFEFSViACXvPY4qsXbXhSCnEDFKCImRa4b
wLNxYtKwyciykOP42U9StoR4EWIIzzp6insEZjEXm/4Y+W1p8yI1r4lnoNSuKjJq+s4nqs3LQ/CT
nl+83Lw+JUutDR6nONcCN9VjHIydcS+LWR/fqADqIkHXuSAjN7vVfbyre5UmtlIlylJPOrC/QnPH
x60hKhdHGPGUOjvd7o3sspyqCLq/S24pm9GT12WZE/gK8eShamw0T6fUr0ja7Ca2QjAd1clj5nt6
OPHqEbmBckpOXJZo0msdQ4FvR8oTdEHg6vKdntujDanMiKmsL02CoGcQjjQS6/NkorY5AcB6H42z
qktadBKycpRNDSO5H0ohDd1bRL8rHIVwYu6V7QGolVVS47IS2Vyq39A56DyDqZqJ0VwcYGrEfdfN
LDFbAzxzDOuHkmBczU25ETM7CCuULKMw7yQredz5OoL6oWVjpai0RcAOd6KzjNl01QiAQ1sE6zjR
iQnwE+/Jr0smhVq5MYPVSiDYwl2AFV2pzMt2HAbG2AjajtJDdCehc/SgH1hQ0jrmna4sHtFIHYtG
461qQUymojzi9jUiuSO1ke8Ko8I5nLYVISCe/inrkXaqIkPbCI9U2yleb4pjMdClt0gWQCbr2Yji
3yg6j7Qm1Ow29Fhjx/lIpkNQh8bxkRfdNCYMe9aJxm3PQph0YDWRG5RLhuz/sDD6Vi8aFv1IvA1V
FSiEMPB/24iZaV7IUZDd55JfFUSye/pDdjQloRALkC7c3nKjPhi9V1xk5opdd+vaH7IdvpUkhzNg
1c92XBINUr7Vb/UxKePTS8wymveJGLzcRLXhm2Shlfyw7P7X48DYkUwd0wGrb7YZvy9GpSKUe1Ur
SeXLzfJNNf1kDQ8x+2ER9q9LsCGOnGxptPOqJHytQ39Z3Ndlcb+ncYcBxA9CeMeltxnFkrG69bDe
/r7e+17I4s4RYI1CX5FF9uuy9u3OZV72EIzab2e62lbnWyolzZMQm1SwvKapl3dDNy+mpzYnFSLh
RQ6TWIDAmJtPVaAjCGpHoTz36cbLVQmPIQk9HbBrHeTG9u8n+n3tzbtliJABBcptsmJ8+Q1+uSeK
QTJKJKuM5FoRje/VSBlHeSlP+zszUVSWhW1USvfD4/6q7f66lxyOyu5OgXjJLxT125YnD2KSm40g
mt/CUnNS7f+Sdl67cStL274iAuwm2SRPJ2lG0XK2Tgjby2bOZDNc/f9Q+wO2RA00WPs/WsYy4B52
qK6uekOXHeU45mS601M9Md5MyQedxgGb0bmP91lSKK4EyzA+aGmmByHr7MLmWN6Tr36SMF0J2cYR
bHhBVfr1FszK2WsC4aTXLincPpwt8zi55H1G3fe3Mm3lhcN9bjxe0ohxLlpvMNRej0du5veVCt2j
1ZcOFxHQeF8n/bXbwZcQsykvfN/6iDHdPK6QcfEcmD2UVVbj5W3X8p6ej31jZ5BxnWB5KhU4Klz4
sFWhDJU8lPIQGF3kq6jYyeXDX+yoWok+ocpVHacJL3MEIPo+3+VuHAFYMOMSBaFG13dJEy2AC8rR
l8QnnwsR65VEy2+xbmF43pOvf4C2HN0XQmbXPLkxbvtSexbyQSP2YvaU4V4RFb976Xa3UynRw7bM
EHfWeNwOjpl+s+dPJa9CPKud4mhI5HlTdJrtIqK5xyvy0jlY9UCe5+rFT/VXPzUdAq9Mid1HpVW+
114HCmfukBd1IiP/HgymOk396N+1tYHNsNPzFrSa9imXUXEhDrw9kiybLQT1Lokk7LPq2MtlK4om
nMMxya+7MCpu+xnIThr7zcEOwfVMJtjOtNHmnVmV5nEw8+mqmCWdupZ4um37kMe77V+y1VgH7GUr
UYeUi+YthYql7vvyN5WebgJ76iFSmUELyin2i9/kDiBDRyyK3w+EZ8fiqhWEJp/wvVzGL7ZtkoV5
rSl/HVsizE0sfKQWsyG64qmjjv8/QzHk66GEtnVveTo6Zc5o/tRhF/4N7fFnkwbW7v2RzgUZj1Iu
MUYhY6dWQc2KQteZKZZdu80A28Btsns5O+adFkl9rC2ajO+Pd34S/zveehKDWQRZhqFfaAbwBEq3
SpD4dwpQ70WbXiDenR1McYGgL8rWXV/nTdPYXijc+LpOJh/GiAWOMxh876BkR8f4f/iy/w62vh6i
QuSNFcniOpp680OTobaTGDK8SY3W+fQ/DOU6EAkJoa7jLN/9YicWc5AOyq3z6z7EFjTVY/DZ7DRU
kdFuL33WmVvBM+mAohvoKbK81YLN2myycarT66nS4lE5g3fXqaG5ev+LnrOIVUimrGfh2uNIlJet
VTZU2HREZOoCA8mM4KrKQ/nQdYNJISiJdty1GrH6AV0aMee30QjsNM1bexOTcKLN3P+TqyT5orSf
PTi82vfv/7gz24gsRNjSs02brHKVi6TSaywrTdxjwFt3O1TFdNXKEg/5ahwuDLXuMC7xHmlGz1xi
Gvoo6xp6ZltzJ6UejlVaXw2TLnddDLo5HssPA9LRG8OQ+3x2dtOsHmwX4l7VjxtvAEfi0R5uTQP4
FoYiRf6zzDL/tu/TX//DZND4oZfGtrDWoSkLq7Jyo8g7FrKJ91wK4mEMUutEhye9kJC8SZGXyVhk
zQXykjzXzNXeo2lm0XG1cYoqbPfed6sr4afYnNtZ/mR75XAlxgHBHY3RvJVl1rHTE8xiM3G2Rsxf
eClJPFmNe88djrhGk3QXlutNbrz8QF5ANKHIIpRc7Vp7mpMws1VyPbWx2Ji8V/HO+NVx46FkY7QI
ICWNXV8INGfSpyUptmg3ojdsylVeGJZGGyHpPWCEa8fhldcIH71uIeanLq+T+ND7sWXsjNkKQXt6
YXXhGjw3vORKIgXwTDSRV7V4PeiWMnCCaWnXoy5r5rDt5kkVm6adQCglon6YMxfTI0rQ1+/vPXEm
G1pem0Q+W9BpXc93U5Ve3vf+dLRoNG06iqLHeoppP9gzEscpIHQ3sv1PMq7hmPmeOLSTkR3KcmzF
hUV40wJc9iZKzEj1ExlM5a5WwYqmzCpEk12XogCUOMDvUKEAGuijZT/GJbpZc0lJoqJKtJGUlXaG
LIfrIor9Qxs1+YUrYTkK6/jpeJwRFF59OsGrn6NK6Pr2QJKVt6RbeRZCVHPUb5EiglxMPR7Io6e3
Tj+nvyedxRcu2jNZBOkD3fVF0ZvXyvoc9EE8560nj47RVhsCm/PN1rW6ornQP/az7V5Q7z937pRN
QcBEu8O01g3oITPsbJgG49hPXY93amPKoxGUw60xIGDn+KX3iRe+dSEenbsKeY7R2lTCpOm4ypXK
op1d0aVYlnd1/zugf4CqrWtcmMtztw1X7VJMYYvTyn19uVuBKaj+u9G1VXvR7zHucJCuxgp0ouWO
/uf3T9TbwdgtJgktgAVa+u7qeaHicgjsbEK+o5zge5UOpGcBHVZUSf/4/lBv48YylOs6PiPRqF7l
tGNVKysvnP5UG6kmS4pi9PLzOXGfEh3NwPM8c3xMSmn9jIQvLuQX576TFVOKcjrokWfHixcZE+d/
bEdTQW3xpxD3ZmdIPgZ969EKC0bvUoQ+NxqvJIc2HiHiTbFqzPM5n+hDHdM8rr8Vpp15u9wY/Y/2
GJHOvD+vb88e8yrx4ePQU6lZnz2joZTpd9rFMzJTB2BC3WfXoVwrQifasx71hSD89uyB+aD5zZPL
c021vpSrxIq1NwfTqSxMdURPbTrY9I1uyt70H7oqxd2CO/3b+x/59ug9S/SgzG9ZAGye06YX6+cZ
fivM3MGQyR7bCWcsw8Er1DMD9a9vN0Vx1lxQJTyLHHf5IS8G0g3nX84FdqJlrZ5i1cg/bpnBWq4b
eq1WEp7qblQYs+bhhXUU577xxdDesqteDG1ZI04JTuifEAtJDqls673nJIsEn11v7aLDKU5FyCzX
bKFWiHY/NzQUEydu0AMw8Pcy0+Age+9SkXm1mykx2+xjUFfukocpa3Vw1Uz1r8q95NrPpfvYdz6K
pD5qxymVguP7y7waiuz31eyvxbztLuRqNLLyum/HidKMZ9Jxj+g74XZlNpdqymdHYwMDm6LyxX3w
esJLx7Bk68cGfowlBqs6w+46c9ovMsU6/P0PO3doiLAo5/CKWBBar4dqdEzPqcqBf5sN1jBTZLCO
NuBBI4a6yrV8Cq0hvVCbP5MuMZ2LZxBi8ZTm7dWobk/7u6wG3r9m5t5q/24Meyi3RYzaXzdn+572
t4norF+jltnFerhwmM5NsEfERShGLh+/hK4XO3q2YstsmtE48v3Nvu6Vf+PE6GA0cxdciErnhgLh
t4QG0jI+9/VQRePgjTEG7jHK6dpu7LyYNWRnrMN2tGtgqfzb9XQx/PC4MWkVKPlGCKkdZ+AOSXyd
ZmV70pXEY3rU6oehGnqOoMKuxuwi7u7tDfpq0HUt0PAsLTMABMcp6Zx/uiipPo+6Jd0Mc9cJdrQb
x3bb9/GIGqRq7OhCYvI2xWR4Uh9c2AiOGCC8nuJOpmKQThZfZ056m5TRvKtiWx3i0ZLYfTj6Jpej
+7kKLAjiLljt92f87QIvozPhvDlJwdaBeVQ1tgcAnk6TlVc/kjHrl8BM8437yL5U6jw7GCFBAsch
E3uDN+qKSPR1E1+PHqRqm772oW2tf+beDJBTCPLboHLlfRyrpyD3v06GiUe1J9pt7Au9D6em32Y1
0syDkTYXbolLv2z5+xdHquxUm9FTCq9H+rKotSaz8Tvx4dSGWf3n/Rl/G7OY8f9OwnN0eTkUKIMw
DyYDKy7Pr+7ijLxt181ziFG1XYTN3ik76y8vrODCW2aV0RAxTFexyhadMUAp9mqjebU3NZUhkmvP
kNNnq+YFnUkfhwlRqAcrt8t/F6b+bzygw8iaESXVKkxWqapHXvfFtVWBWNg1zlhdVQaOZ4ee9kty
YQVXx+j/RqNc4JgOxkdvipKBBMcEAOAI9MX9pKu62KW5fzuoFkuYisap8KpFzmoK9rlXtBcO8Wr/
vPnWJQl5sagAj8KwMf34ugrL2ttluSWRjWnmAT0gZeB7+v4eOj/cfz929b7Is+fNOqK1M9c9VLOu
DX8ClEUZwIrS3++Ptb7u/vNtFM5sDixbZ/0GNnkfiRjUzcnPEpwRObE/E7dHoWSwxMHOg3LnRP2E
/av/Z6oGRGoqA95Xof0Ll/3ZjwaiTrOalwqh8vUc5xZI30nn8uQWKeQ1N5quLIeBg7iUp/e/eXVG
nz+ZEpBF3miTnz0jtV8sZ931tITEaJy82bAQpnKN+8qJqtNc6f5QZuM33iLq+/tjrksf/xl0yZco
AYE+eE5kXwxaVOYwyqQ0Tj1goM+VYSfBvrLa/lvEc32f+1b4qdCWBI5QZg+ZKYwHZ1Dlh8Ssh3+o
JAf2hfleJc7L7yHHAXpP6Viw11Yv5oTkovMHSWPGsOJfXA3233I04v37n30mKgF7J4txsDxnoNXJ
GRrDB+PrRNeDjqgpiVQu7Ne0O6ohQb/JH5r/YUCTp5JUPJtJwVdhcKjLttUhRlX+5OAg4FuEjEHm
hzlKuPWMSF9Y1zOByVs6fDSBcQni4fp627ZWrdI0o6vQjln4yfRiHNWzvnqYzAh0XxS5/anIfYmu
V6NCDMR0VVy9P8XPT4kXVaznlaSNZ3lqqRCQx73+CS70DXscJKhSmbSQw/MhFVf+6MXhvlZAXK4y
16vsTWAEJkLyAIyunKHB3Tiru/tSD4vYCx25j+GMb2AeAgbaBJ03DFeeiPJp15l5+dmtLfGtTSZ1
n6Rj0O4cQzjDVSWC9KcR0jXF1rJtfgW9QNhyTM3yZlQFEuqmpQGvhYkRBngy+jMs+TpE9O79CTgT
OUCFLLCQ/+RYqz1mGEOSVUjVHh3hFacuQDlhFrP6MhSJdeEiOHdoCFAcHZ4G3HqryOzlZcELP4S1
HNiYhPfmFIS3YWObF8Xel0VbLSqtArgJ1MwIGGtcs+X1mU5HmZ6MpodbOxnJVF6NQvWIaTQ2+gMF
Ze4HO65GuQukg6JcX/c5qjjSfhgigF6bOW0W7zlbdv9+EgBbc+XDLiRWryEPrdcjF+rNPLlTsAqb
qfCMT9mYJNWFo3wmTOMCCFsNED+FobVRTuoPuqdjZBxLl/dW7yUoVHe4ciRh/WANNoL3VfHvbwYM
KgVhQ/IfBn59lOTcRmB6e4JiVJlHJ/DVpyrEV911EtRCOtx24qqv7t7fv6vvXIhBwNepP0PIosC6
bpH7fVT5JkDdUxfZaGnwZt/Egx/9gYTENVy5CHhbuXdhEdf3/jLqwlFYaCBYEbneKv6nXabiOk/n
08DrAaEywJZ/Q+0VwB6nDqs8Eqr41FhT8qGXXpEcTDGUTz2m0jjDTwks/fcn4Rm59WLDL7+H+i1g
BAoLgtbpOpCqrqNt2mOhsyQpW13G8X3TGQUwrYDqhruzGq/CFyfU+U2T9b1337miwtFlsNPp0Y67
7t4bI6v5xH6kuxLnA4jOUA3FDwfiAxDY3q12YQWi8Re5cZB+iOU0O8dQVvGHzPAEYgMK/OwGPK1G
miVxEDGFyNHHO4faEc4hVeJ8yJuy7rZNPcf+Lhucut2lQY2uRew6GlFmxzbGnR6KvNrqSLQoQgWp
/w/pU4nxeVZG3/tS2sFG537+16ks40uRquKQZ6CHsprO5PSxpE8FDJOCOa6LOHYh1qLp6iZRJhGD
DL2oOMVZZT8BfY4/iTxJ5k3tCBgYXh+b+qEORdkf4gUOeOrnzEz3ll8HnxUlsv7oyga/Wr8gK/r0
/uKd2cFArVyHY+r7tKNXN1BX1/HsN/N4ckRjfe1C5W1BQgNJikEwt+6Ip0hVexd2zOphv2wYrluQ
/sC8Fkrr8qNeJFTDHAk7TTvzVPaxkR8oTHr2VUBBBhsgK3D2oVlbKSbJs4M6gJb27/e/eXXrPA8P
xJjKCX8k41gNP4fRrKcAloM2An2d6x6hPyHiT+PUXcLrrHPH57Fc/FJh7wLn9NeIVUPZqT0pez7J
ykvlRg6+uqc83n6ZMliDJ2kl5XXdOn1921bKOco4LDC6mqIS0ZOyWur1fVRcCs/n5t9V4Os5j6Qf
a6K5lXPdDlkzn8DGdY/WVPnHkX4y8qNxb/3xwTuh80gLxtsDUgj+vD/7zw2dVbjg9qHgrGgjku+t
pr+GuQnwwJlPiTdb/q7t5nKhjLqozbTAHShmGQNeQFY1BH8hzmQokHpGgGcNHJcvNZCEfiMBSGMg
5fR9srVHzu5Guz48n6oOvB/W6Hh/al4lFItbUQNYLCuUHHypXey8jTzPNh22ghkVQMtAXcJOBQop
cQigJCwDPOXnxQS2L+cQBfZS8WfhckGTWhlBsO8bSRmxUIalNjP1qX0uC2+Bp5op6mVTrO6HbugQ
p+pz/4uOFYzyqPdK/8IROrexXJvcnIk0uQvWjwALvOxYz31/8nsz9m54XvrYXbiQT7sitbt9NyY+
ujT+SCybjNZG/k23WQtWHx7SZwNgySkwtfz1/uKucupluyuSLJIfy+LXrSuwA47psxea5mloZwTi
TJFTSUIiuPKeLHP8aMBUiWvxs3WG8sLI50i6KNuTdgDb4V5clyjHqJryNHL1KQfSenRyu/6H3n3H
ApmmU/IK5uW7r+Xk4PZVJeBoiKweqqHg7ILj+7PwnLe/2OIuuBnXpu9Gd9ox6RMvEehFgKuyvPS5
+PJjndS3YspOfaM+QizDRIUCMWdruOHCQoUy9REfcpDjS4J7k+JZafZXpkOhvDfbU2+xmG69K6TE
KCSZb8MQCcXKv55Cs9zG3aWw4K/iwn9+NjcK8GO4tTR+Xv9sWxpZlwUyP/LYOyVpf8vz6VNmmuhY
LwXOqKN+MMTZk9FU0d6NkHzxNfcFrLeshKVk1ZBDA+Vct266g0FxnAd0hYbanHdekcLhNMrbSMxH
4YRHPyvuVKJurNj9BeXqSxhY2As79hHC021fIYzrxjeDQgEVhOL10NYPqjAOGNIbaB0EMJI8BZdR
dvGunlBzaRx1cFV2C3HwGObyg9MstLc6K7cVwXdbNsZNmgkU/6T1NwqETdWAiOLOob2rIutrHaM5
W03eJ2knj/bgPZq8+Tf+mPq3MkaExjK/kdLVV/bQiiuZ4FM85+7f3E8/kHHOmyisEXGd5G1IWlsE
3ccqn44RYNBj57c1Hz9kmzTR0yb1vPLQjngY+8Ft1Ew/aonQ9lz+gNm1c0vnINvxRlvFXWijIBTk
d6UVPRgBsnVmHO0hOT40tfMYm+K7K1ESy8ILG/eZPv5q4yoanZxbHgc0r7HgfL0DpKWiaAAUe6pg
MP2ROnS/zlHrTBTbAb6ghxZ3f3yqhITTMHSfAD0gjEjy5GFfkrn6Jq18+hBaw27d9qpr7+OOGLuJ
tdM9RRDF5H1URm2LZnhhRhtP5OTlUeIAqo+syfudWpqFKIfSRNZFTQ9AAbtpn4Qa5quvshiV0jzn
YNA2vPXb3P9mV4G0d4Tg6ILuxiovWnj2NhxrimsEV5f0/vVE5BHUG+6Q+TTCGt0l4zBdh0aWgfBw
8ROoWwwiQzPevh833gxKLYc8DLTFUpV447aad6ZHEhmk140Z+buCNH4XRr6x6WZ72iZj8wcAziWT
sDdnHhgiKEQ+leXmWl4l7410YpHDI7+yx6w65eYMxXkOsc02VfTBD9rxt+OVHr3X/NJmOzMyEhJc
9aS0LpnAaq/ZRa6lMQXOsTdH8u1SVadQ5cUW8jKaQrpL9lPfYd/jzOJS3WFVDADMzAxDQ6HwAE6I
ot7r1dVMiGcv3L+g7gpnl7ZU6Hml1JeQlOfHwZTaopcMunH1KA3iKK3mecRwHCAXyrR5R1oLo+eS
dND6Sfh/H0RaDVve5OJdrWJqaN3O8MCuE7yHeIcpZNlBayCXGz16dRx8BibxKG3UKEdviKFpBd5t
oS/1kc6tKCebDICUV9nP+MYX1x75fjb2TqaPIWlsfeUYg1/uROLC0ouKyUSJsin6Q2sYeA3qZlKX
0KTnp/u/s7Ca7mToy7yYNIXawjduncZqPthhpZ/eP6WrHOc/c01RCiAySQ4UmdebZ3AT12tiQ538
pFuMFTxKNXkJO1AgE3KYWloqQgtrZ46NuPeDwH98f/wzUcKGj8ts2g5KL+ZSuH0xyyoanMg2wU30
Q1wCAOQ29KZkQLt8wpp21uMusGf7QmhaVYOfPxrMPKIrphQLQPr1oDlvayuz6/nYTGSksK2t9ptX
2sOhd8r5x9jAU/p3Ve5lRGAKPM+eOTO0OV6PaGtlDbDc/VMbT7BmjEDUxlVtCv+f96fzzJctTzNq
3TZREDTf63FE07qDpQYo1G1955Y6PlTUQo+pzIJDM7gX+vaXRlvdK30L/9LuZH9UZuoXBxdC48Go
DHRsK1MaezDfU7Z5/wNXz91lIsmI2ayk46CK1moalT9EVdsV2bWKRYWwXxfFT5yhyIXNOZc/3x/s
TAhQ1O5hiyx9A3Kz17OZt36qu84CKOB0w0PmReSOPZY2KD0szBk73ue5DuGwmvb/8JlwGEEqIrRj
uXK1X+LI1BnNVYD7o+dvKwvBAcvS4lPReO2F5OBMBAAXCQ9nOYQA+FeHIQl6nWVjqY+jVVFvy/sF
5FGEE8YAXoModgbecdyE1jSC/itzbe/6DhzZhQ8+s5UUDpoWk61ssHerDw7QxPC9JIda4mZo3JuF
vJ50x+PUEC2empOFrdT7i3tuJy1VA7iRXNhvcH7IJYxppVB8qqzIxwsncl3at4bsUNAMdK4uDHcm
nCsf1j4XNKNREni9lyB2i66pYGJ68Zj9bMQsHintFft//1GglOAVc+dL9I1ej6KKMMqjPoLDlXnz
oXFKrFEioY6VH6GS//5YZ0I3uLIFl7m0SVm612O1gREHhhmW15Xf4lSgITHDqayFuUnnpsbIfRQa
M2hY4t/fH3hdLliCAM9eAHVIR6mFCvh65KIsoHVEcDoAM1IuCUe7TFFQ0GG6Q9ul6zc9LxXsSt3S
RAo5TDTS0zR7D6P2r9Iobu7JbtILF+kbEszzj1og1OgoUYJcA4wHJAxQMJE5ZOq8v7JnJbeGLfdx
OoCqtGcN1cN1t2P7cUKSPzXmfTbeDkFW1lsvp9a7KSMv3fp+V/zby44kBiAGBSomCpr5apmGjPwh
Bnx+io0GMewRHkrjpNkh7zN8hURkXmgjvDlXjIeOGdnEElIoXrxeHDg/jugAmZ5oaIuNDoW+KxFk
2RVmfon0+iZ0MRSKcrQNXKQPKU28HipsLLZ655qnPDaRa4kSCvGHUJap3CEaF3wisgZPsauabluA
xoyuMltg5nNhNy4B8vUzk6wfOTHyF34E7YPXv2JweHFMhm2i8Wymw34shD5a9STo1NSiouBHaoCH
2BwjLBIrP2kOBfzUYq/iqFo27OR9TITXljtr9sYP7/+4N1FHLZwneJ+EgwXjvwruYWuPdlErcarD
Iqapw7HCG3XS3qUjSRX77TQAmuaVTRPJWpb+9TQkuTEncNDkCexdilbHUA/U55oMh+Gy+qLdMr1C
TWPYBUFuoU4zw3gV9Pk7yZtwqGZ5neWdQOMHcaYq8AdUIuiFTEU/XrHf9H6c6SjOfppdCS/5OHm1
s+3nGGygHGrv4Fk1RzsZzDtRCHT8DavbwYksfo594F87nRtsjN6Qxz6s2rukLc0rbTret3z0HBTv
B0Tm8zTVj9DCv6rMxo3CzVAo1epXikoHVmnK38Q1t3wRWiDkANKhoVnI7nHKdHQAFjp/oMKMeZwY
5QHZNP0Y2gNEF7gMN5McegBf6OFoy/oOzyGL0C2qvWNey+LBE1mx85NJpJvOmuptI8Pmtg5kXeGm
6dR7DURri+SP8WvRGzgoXWLfECq1G3pbfulmc0B7e1b1ri5tf+v0fLxsJvOHhHb6mygXbNzUhFoT
T83IrnStx8iaxwlCnmciK+Qi7KMKXVyNk+seCLz91pLD8LkufZ85AY1511ugFTajNvHvSvSMlU8g
3aeiyuzPc9zrfRDMwYFAjYp4FfTePgKmhXY/oNzSdovH2BqN65omwC/t1j5KPqI89NxGHzHMzu76
SByDMqIOFZvjQ44yz9HPE6xrrK5Cmj7EBi1QtBrioCwPuk2X+lRtFbs8yJtD60Wcn8JGl9iwkI3y
/e9FOuk/7igxdbf8FqeOtOrqw8KSRaU/E//kwLZ+Da5vnNrR+dOAbKFAb38tirD7O0S1c89ZMr9G
btPvBaXwu7By0mqT6bD/LQw8+yh2/O0tUX9tTR9FldpoEXB25uFrETvVl8BC24F2Okrztf1BOUGM
kVSbpUj4ZHHko2U9o+6tfewcQfb8nYJAbOgaVjRGPNRehoJaQWiLfxzIWLSVE2ffeFr/aIbC3zd+
iicVycyGkr6LVH2BIH3l4xiXWfGnOYvpgMfywVB1+j2vp2HYFkHr/hwEjAJpTRjNxR748wi9U6+m
e11rXle7gS7nsBnb5E+oJeB/ZautHYDeqMNsuhlCuvrdNGL95jbI5cCC+KGaSWIv6FKpKmgHY0/T
xebnQndsTPrwFSZ4rq40AHPPPcxpjZv94PNtaYCbYj1NpxpBE/Z3dCjQAsumFKdT3ZgYdLXFtXRD
+SWxQ1RnsME8IYH0w+vG4Iss8CY1ZLs1zQAooe/ex03/JZlYoCZD+1nn4e1U8TtBkdTfckrnm0KW
P4OgwqSrqjhxppfhyiLQE1J9qa6sPOsBZozwApx4FvR2q3a+ioVovkZdHNyWSYP5WhXJGram097a
uWd8EzVzFUoH88d0lr9aUyBaUcMUMUyfWvJIz28jQbX6JNFldJClqACKxz/RREq+e06gkfoDY6w2
sRtO3/0gtFDSAk+HOaHVZ/vEQ2GIzFFtNa/EaJvMLorBhTN8UNJQKVOY4AHHP4MnkEq87CaeOvWB
HTjs+pTyXZEhhCQnq/7hNS4dt07qXd4mqEiBFHm0gA0cR3twNrnWJkiCMr3pffA4BBf/2vMR1Jao
8v2OhuH3GETR0aqacpNPZfPUOGayK7Sr6SC5w09tipHOEVrlsXCwxUN4bRM1TH4+IuC00Q1VzS0N
Z/+gQeo8QDpNN16P6QMCLcypQOdZx4UaDmJuxmyH7EGJDQi4qMNgl+KDqIJEbQynqu9Biot7o7cd
TInKsj3S6Gz2gacdKt7V18EMnpiu/K4aVf/TGPr5ZjKRxE/6GnO4EBumns7QSZGAbWn2jxDHbe8n
bfnhmr7Fj1yU4beJR9FOU7RuFq29+jqdvHlHbEu3g7AG0oZ4FFeej+J6aqTj7ZS42QckjvB/snO5
VYWYTja6Hts+d+JbNr6et9xiuDyNPbvAKO4tWdyBt70OIwOn76zDHCsZqatn4PXp0Da7JGRShr69
HSMj3rmhhfNCgf5TMiCQzFds28YakV8SwSEh3O/Nyel2owzTI3gJrA8H8KZhWuP3aKfVw5Kwo6s4
FcEu5M26bbMw24KGFrvIKZqrxs+d/ai6ELGFebhnR9YnJ8VM10XjDSX3uMXFNxHuXV4PFPidObrq
kxnickEHgqvpQ2/l8TYFL34lCww3KreM/2Yyd29pC9a3Az39XRvaH9BcenR1gwnUzNA56LN9NyE2
jebk/GTmM7ZPbpTfp2HtP1mjxHzUQxwqN+TXDnHSTa7a4JQQoWn2je2h61mJqZuCjZ/1amtoRsqc
n3Mln8zJ/asio9xbbvOP6iqKOUJTCwiGBf2NnlRHle5Xg5Yh0lPVj1rpdA+BCKyS8H8gCRduteH/
RnwyvWsrx3pUMiU2h6Zz0FZ+kKFXHtvJL29K1/iLdl19Pw7dX4dDfkOGgKuaH2GzJ2p87bPoiVs6
eILDg6nSODSaSSyzX8kwg+sPPWcfAYLZkfMg8KqdxfnLa/eG1xHQfYVfh04fpSmRjkSRY1tbzvfO
6z7QdsFKMHY+J7WDI0Imr4M8KfaBPWq9g74r7rM0+5gHROcgt8ND7SfuDUpd+UnEZniDauJnVXDz
TIA+NxTsmVvEpFAB8/PvUa7cUz125qMckd4DZofTokYHOJ0cA8cNGJLId3x0pP5YVPW3hMLOxgz4
qzjIMV+bPX/BWdxMQzmnW5JZNhrIjAcjkeFVE/Xd9TBo6O2c8h1XIp/pGN91PE37ws8eyagVgnpm
s4tENkHdKXEzUTLfjQNHwaxuhYvfblzheJfny1XTPM713N5QuPP3nYNtnJmM1i+RhNYWFoVJSuX8
nBqcScrescjpymDTVlwuhZlE+yj3+xNB1jyklfk7JLpvQlfd1L44zkLjC8b92HDD3hS98z3VaLL6
IvljdMUfH6QbAmwTfJRY6sdGlCc54BHVQV/buqX1WfST+G3WqdhUXoLvKmjGbQ8d61RncIVIBvbE
L6wXglmhv58Yx8qISfVRjLqze/drpXObG5POkVIpPlZu7u3gAhbY6fbWKfHTb61ZhXfo+T0p4DpX
MhrqQyTHX7bqSG9K2ONpbqPGhnzifa9D/t8U6EPPhbLMRLSjI/Sjt4v2iqdIeZyK8U81EFoIotEn
YYZXbWxj0pnWh7qQ4XUzGA0X9nyn3BrvqdLGCa+bP+UBcu0IFZxAdmIIlrVqOzV4lcdNcQ+c8vNA
5WPT14ZAnRMlwlxiWSlpR85+iWuMD+4p8RDds61lP9SguE2abiPl82yAHidjL9uXOREzGoL4xjAZ
WrRTcxM70AVEh/Jr2PT4cfbGr8rCq8tSOvwQpDk+Dv+Ps/NYjhvZtugXIQImkQCmhbL0RhQpTRCy
8DZh8+vfgu5ELDHI6De70X2bWXCZ5+yzDXASa9rmQ04TzN81om2hh8fGcDzyW8Czqpa/oevxsc4D
Is5ND4ZsPmMs3axuqJNzmXQj2WsT5xPulV+yij1ksMpxo2f2T5du4FtMM3SRpbhFlXZEI9As/KG4
dngb+KCgDNpf/Rl3Rr6QKOzb7KmMMGgUQ57/aH0v/tTp5N4MmueSwznsBv+yQfweujWprNZgk17e
VndeL61QBaQxRZqEsFT0D72KiHGZPGJnrR6fusa7nGYMqOeh2coJRGsbG9hr6b51aXgCim6E5JvR
NRIyludhG/uG/yi8wsBODoX91EwZfj45+N1IO56VqbrBypwLVWl8GlzCl2L7V88seSMXUo872TB3
GSLQkr5ovzJDWMytFQ3OczOTTTPj8ul3+nfZlOXGKxvyBaKs7XZZ2xKbZ1QcMUFF8lk1A1t2hl0d
8xlX/aR04zas7IEcwzjPMyi8Nol3RmZtp2YJtvDyYLF0TSD21QTh1DXVZPMYIDeHdNC/nRx4J1es
EeXxcIV46mWmpetSt74udGlvUMtRn1X8ZX/QJIKXFa6oxSBuclFU+8XoLgUGqDuXJg2iLl0o0+v6
ilYsh5ud+CEekOLUpsXe0+N9Yox8WvkAHV712PMq90cVNA8tLAH4pu6z37TljSeMn7rK7rIlJegc
EthxUdPXMhvUpyUS191AAAOYUTxuDGQiBL0Z9j5a+EVTSWxYD1dw65jRRWoBuXYZ1hdJ0d/79oBz
GgjxlpEnp36V2tu2zIhTEhoDVNE/GoZ+yq3yxkZhuSm9PHtUqqWf6QtzDmUQWVd+2hX3QgcG77/1
3DXdYSmG6VvrTe51YcbJJV+P2M3Y/xJ9pRjeK3gEGyvgp9WYBh/RPfL7FkT5tW7qcGhle5CF7eM7
ydMT+BCHplNYpHu4xm0ZuDPkIOovHjZJo37/HEUpqU+B9vZGT+WslUXcxKAx1i9K48qug0ub4pDa
KWbPwVo0jFFUHmsfc+x2tkhN85prPBPKW5v+ukvsHItwp7sdRQtFScB2chK8EmlzKIoo+Wav/lwK
ZlW973wNGoONyrGGm7QWO6eR8qmY4jFUMpq2RY7JeIHWYOsGUTVcRAWiytRMfMouTzEgb4PQT8qB
8O+OSD0j+iSipt3REie7tmvg/9ZZcDJqbC0ZaQ97y6GBaVAwHmTkfm2yZDWa4VaqdPZ3I46b97rX
5aFfGv4DhWdSn+sgTOb2aE/573IwdnUnxy3sebUtYvYrx+6wBW4cMjyo/CjJPDoN0FAo1rhajyNe
KPM8zTudiI552aC3pjF2J7swjF0ss69Q8KI9TckV2s166y2UTrmek71Zk4ODKWoYg6tx3o5sGkoW
YeEzOAaTqLfsx78N1OAbvMzTsPbVfTmUyVGwjbled+tBXruqJGykOCftMU9/59ooeN2c9sbMOtx/
K0mqjdRYipL4bBmS6PdITzvXaYcwBgnawDN3tlQXuEUPwYMdZz9QohAMozQ5QUH03ajtmN+HR7NN
yRNPjbtnVXPXCjTEAo7nzqrcG6QVmDa7BYSKoOixosI53JZg3Iza+TYlwig9zRepS2/nSzAUp87J
Miqg9OaqR04waALmoKnetl51VTtufxAtae8tzoOdvRCG1lmXQ89m6Cj1nIjsCvOPz+zG/lXbAnVQ
EXA69MN9o7vnAHrixrKTnPOMyxxqh6i7xqRKrW5107DFdiRfzVHwEOWSdOZ4/lLO+RAuk0N9Y6Ro
4g2IEnlsGienjOi5q4EUlwrz5igJ8m0t3XRX5/HzJDkuk5mIXCaXWxuC1YbaOtjzY+8V2NYhEcY9
PsjYugZuu5kyZzrlmPI9wC1EkT1O1omKmja0csWTscyEOmfd/cxx/DwA+eCmvLj3/chrOMBNBqcq
oQ2CFl4q36BKGi4UJp/7um9kmA9JF2KhV4aZMhPqldJQ17PK105JwHsoHH3libbfpnbwNVni1eqx
hjI19GqzOvyGhgvMMKXu+t7L6jBOxgMSHXirCD9KNvEnyow7w6h+zJl/JTCFD3nJPg149u/y1v/u
xxENu0y+VGb1Hb+7Ihwqs90yyVrWLba+sGas/aKyx0PcH67xHB83ssaBsWtGvhmFSAE3pKdh4GTq
zRlBfjwnx6kuzUfHMZqQQcqytS2j2zVDEpDaQ5WKr7d55U+cqtjDbvpODZsyaq7nKYgPhb0Q3hX3
ULom/Vz0s3EtRk8dpQ0c5Cbsbgt+YJybDs2suzShl+rxMBSBc1ck9qMQxc2yCLllzvatSqovgd8H
G/hrX610jcArnO+lK2zygIGY3NEoQzpzwLC8AT1wCbxkMqdObWKr6zg16BJyexcXwTfTUORxL+Ux
Avpzyjg9jnqJd8gkf46yfum7POVY6+/HZgUfp37YaiOTD1a5GPu0s8sDJgqAbJ6od+7oRqHZqbvK
400ruhqHJDGSdrr0J/xUUNxgWlsUaYBDvWvuNO/vo1yKlxx2Fey25qc9YUkBdFHfL20y3g5p9SI8
mYemP97awJebeCJBDMHJhZ9TJFaJWlavhODgZda9HRkxB2KlNmZb3wy99UMt648SHRQtEG2+v+w5
g1o3pDbxuDycUKXyc2DIy9itnjhCfoJw3RiozDYtVjhHOp1qg8Ec7MXRHU7e7MVbTRDKhdFQwo6d
9Zz71he/7QjVZtK9wcKxMTYFZgqHueqmp9hT6S1HDZl0RZUx2BF2iJ9+ueswyUYvPwV3XS+yC8NP
eIakmigzy/ZDtdgnqSMclTudXjliuJm8mcjDvpJ/yJV2ZvRbo6LBhrS+zWOjDZsy20sBDj0H1ffM
w+tlQra2iSxKQ3NcUqrB7KFLFFG0req2Vq6vDNGLH0VAxP1I4MVB1HO3H8s8CsuADPJ66Jw7dmDy
6az50a/a6WJJiiJ0Uv977rFHYz1wqIOS9rq5zXT5GZJMsMlk29zQpVz1dforWPDgSxxjoj7H6wLV
jToYQucHaCsL/61536fL7zmhqmAaSmUAvr5x8mE+tr3scOMUy9ZALbEd8WU8oP34VBXAaVrqh26C
F+ZmGD0Hc+ttA5W1dJY1ZSzQ9XZekngXDdlt61ZfiWshwaxLus3sUAXJiBY1cHPgH01Ual7quxjG
yoSb/vVgpAJn/rI9caXcAjMWYedbEd8RPsFtY+3U5LwEM/SesbLdbTU4X+ci6Q6UvatzfSS2dW3b
R7QHeldmPVnPfvKiKw7HtM3mh8UjQRhIZrjD+xtEDgr9KWjH5Yr4oOXGjgnyW0bRhK4PeTTNvXQf
GNFntp9vXpyT+uylT25KnIPS7RM0cUjH3JmNj4029N+Avbgds/rTglfZ1ujm6UrIqQy9qWcOARkr
ciR8i0C/GNasb7SEKwrhPqMcld+oSx6tuo2oss14JyesIj1/JHGc7gx3eICBMhvVLYkp9b7IyUIt
o8kircSbOVbHg5PLICRLpNtK5fmrIuVurn0vTJvpymuXdosTPUitc9Mm2HVl1Bl7lHCl2thZoQ8i
zZLnHIoBGJzf+9dePuPF2rGKuSibR7As86MCaL3sjbg5YkkXhV3eJ5/qGOSKDrZ4LNPIfzZTae5g
J81hjZfIUbu8WFLK6pR0cDQzXDGOIPfRLdwdjhzyg7iMtsECVxUalMwFfbMa2YGKOtkt5yCpzM3o
HebJhODVMZja1TD7fmW5qK5tqcVnQC6T/8/UXtfB/Bsfyu4mcevn1lqa52W0Qbs1zgLw+3sOLDCp
wSOldLbThyhofzEnNMPEmyA2p74Be404A9FkhMOPQRYT3YsT7HyRKXivc7LmWTIT+xGbjXiZ+Mr2
sYziFw1QIzfEasA+HSNTfU87cS08UhNoB5NLu0zUZVPZeG8O9cjL5BEwYCSdh+vvrO9nkRiX3aTt
h2iMA6K6GQMeyzmmFieW72uPgopweknQeL+Mn6asVjeJNP1dUUtYbuBax6iLkJjjH7+Np1atEr/x
SyqKAsP0ebiwiyo6BlmCkcCE1KfMByJ/azayuERAEJfEsaY4ABtFZGxNO00OkcDHf1O6Y7OPa2qa
qTHyHSxbY9/PAUBh0qZXuWsOn6Y86cEvkvgSpk8JL8wprmaOqjLAPdHFrP2Sclbtck39EWFceFdE
Y3oAhHJIdlhWOkACadmq5RPoNvYwPlhRI0tOYr8u9lPgphfV6GIKFFn5J4xnBxAoAa8ZRP2LN4MQ
Yy11QgdNhmbXkYSZMp8sjPYXKg1n54vRCAsTu97VQC5MI/nJqmG3OyUQOcXpT9GYbCCFHMJmoJCX
XezgHYeITxuefcilsuBvk7VcedhjB7NL+mffyS0Ub16lFGq1FRnkXOrEPhbc2a1Gc3ZqpdYnE7Q+
FE4FNo5Cdou5AVsWSkxQ4sYJl7JPbyykY2FQiinsB0ueUqYsn7Hci1fkD1zEaCIIylgS7/CKtg7m
YrW0ckF60GabHfGwMXnFV3a3W9ifY8J2thjJxvQ//Xrjg+pOKNsILaPINuh12ZQxANsQF/CDaqjd
oG8aKLXBlpNSqDt8MM1jPAo6gdycL4NRZ5cWnPpPevIHbLerdp/Za3UXufqpAuHdGXkaH2f0yVc9
cVhhYjjJ/v1p+BvUBLhcGF5Iqgb86M8olcmUxznsPvNUtA48+7zNJIMiIH+xpeYTH1Abz0UcK+0a
NojEchx3E8zEzig/JnZaIAWjdVItTq98LBDBkwocIyLpxmC8e8eR7O0oYreTSdvUd4Rxvn/F/3B0
MFtx4RzyGHE9h4H4eig/1zUfghU7p9mJzf0EtH+caSZvxBzAaRclPfLSj9v3F32DlgGfBDUpcqwA
i9szJoDE1UD3QyZOs+eM11Vnd6d8TAbk0LpnWtF0fvldRDHi4bhMshmxAZFMx/d/w1s3f3VWk9CE
+An/cDzrPgpchb/bqe0ylq4XbZY7gjQW+qDMcPaBy0HLwEA+Mk+ujHCgaJW7DupB9MHt+IfaBofw
j54Wki38z+CMzhxpnYrWVe4pAO5+ErM5PSmBdpMgYzXRaNdja/73x04jhrMRjDoYKd4ZByfRbtr7
Xi5Pvb84VOm4EBp+UYY2uSkXkk0jVNlHjgf/vmrQWHDyNhEiohSSZ1STbsq9vity65QZXXzRT0lt
buFZJdGGoURFNnMqbQBIa5ncD2io/zxrWGDIDGAs8KIj2TpXKJUy6ofZEfKkayc9FhFgk58U1iNF
QneAoprcDX5u7Nsst8K2SMSWetz5gHl3zrT5329ghLiqxAUw5esvbQhQCBORA+5ftgSvjGrwvyxj
FkQfPNo/VhV/043WhUh0Q3JomyQ6iLNNTBWVVXUploFV1fQx+Q3xssXGtkDVQGGtQMopqnz/ILKc
WBQG8yHypHLn15YVNnP0PS64KSir/Q+2uz+su7MftrpA+7aFTWSAm+nrO9BXcxsr2YoTki9vJJ0Z
NEdRQrnlneoDgpwXI+kRVrkqsyEiOH67bYJ0aXe1UcmfTezEikSuPHmxzFGSgF7iB78t7BT2ytCP
3Qp+MZ2DemAixiuXKV7g/HowQjBN9nDx1wO5S5bbDvMngb/DVQuDPd4nbt4CZMH/wtU3sipvM4PN
VQcvH8DO2h5G6g5pg0ELERlYU0+qWGU7EUNY96ciKe1ZZom0NzXCNYeoL6aPJz2mvbXvGt10pFSZ
wYuR6vqTFflZf0F/IOFL5GPxkenDP7oInjw1qA+RDz3Tmivw+gZHnS4DyArDiZqavsxs5oMWCYyG
nCbecOBi5KokE2pSdDWya0M9m94mE4BH72+u67t8/qQdH6mLC7NMkIT5+odYTuJBY5P2iYqeTKFm
nLLlkBWZM1+MlcSt+f3lzpll63Wvs3lypEldcdyz3czOMH+Kx0aeuqL8qTLT491Ivk9OTcyR1Az1
8Frt4JVl8gNq9PnO/Wdhjm5qhlUqIM94pvZMh6pHg9pLUfIOBZHmDlSMPe5woB02DJz3L/St+0rN
IGBNsptxcL++r00Cpt6jzGXbNp+SxUaOhowx2Q/drH6/vxSGtG88xL8W88+OJQYGo+FGrXFqnKBy
jr1w6itdKMxR7CSmPwpQF6/sKE5IbwqwpicNqk1COEyMCOvczG7YpZLLztASUW6SLUTOBwkTH2VP
yXSMgr6EpZMWV3Y5jRlQYg/YidImLjZTkANW8ADrDMwHM4G90B21qW2oChOECjiFZCS/2toVrTt8
iLn5PVZTgMmLhkNba3P8xNQYntmg2/LRhKymdkSy+VHIXJyIPj6V/nfkux2mM3naB2GfEAJIu+Dn
axLV4o7h1MLRpM9wl8sqE9DtdKWRN9vQMOZQjGb0rZo8ikSwVw0W1SXylrgwMws1M4vLWozlr6Lq
0afklRTXS9Jh/hVpoPYTGvnK3ejK96t945eoRq2UPn8Db2z0Yc8VMVkwlEfcB1eZUOvyAbpOi+DB
3zV1Vj+asWndxoxAKMW1aK4Kf4yJOBNx6h+NnEiCw2p+tdK//PSuAyf44nnz9Js4IvxfbKapj7Jo
cNhzYsYcfTJ5Dz35F3ct/rq/OrFM4zZLDLMLna6vrinMUjz/yjpfQkY1mvmNBvnJHcuvN7AlVyKZ
NhObwYVlMZ0cGuy5+Qfe19mZ6sdMTuOLI8bp65xC+N2YhtWnKLUhcTF1qi0Yz5Z6yMbsU+X1yRL2
Xuk8MyWigWPaUbNRiqnfcHKlwMKitRw0zFwQICWOfBlYDskslZFeYMl7MLKyC+dZwXXweFU2fswH
4tjORW+MJBiagsQ8eCiyuoEM3STbEVs9SGmj5YGojV06wFLoApIW6CyIiBtFLZHFJq25Q7k8DAQw
Dd1V6qc+Gkk8Ih9051S/NCbkxKe1fvbEwVV8ncoqf8HR17tIzBJ9ArV/450YUspyVXUuB3qBBv5A
OYBQZOvoGBXxaDzBNWH41/eTSEOHZn0lgXKaIpiFGYh9x0ivyXfS7epmRtSfpnxXH+yjb25nBEFh
xOSa/2oslixK3bJLxKmWSNvpBKG3bZVZxMYmC+axJOIR9cD+/Y3mzc0bsAvEg+KX4uj1nhZzjHTl
tOiTxlH0aAU94XKxSG5nIyaA00zcq0TZbijolv8/uynlP8MX4qXxn3y9ct+iD20sMZzsIAJIHlxx
HRfFdBxzcND3L/K89oXXYuM3TE/JKYGa5GwvZedwg24YkpPBIO0CnUt6mvXgP1bR8gXsv7zzRed+
cDitP//8EPaQ7CEDsm34/WeXVw/xzJQ2sRAQ9wSimn1nXC/91H3kIOydt3PrKRi4QgLyUm/Szr6+
jyLGmE40gTxV6K5kGAeTfKSdyZZQw58lqUH3WJeCN9nQKMtAHm2zizYA1yYEEcAiUjYtJiUFiZeP
WP9b+6TSajs3pv4COaHJOVI6+9C1gf1Ywuh+KGaPYZVyDPc7jEcTgiF8vI3ym/agV9n7WGQxIbOD
GVsbx5vhU7J0/ABFcvypgiwn2A/IgnlzYxUnQxvTKYkWh8EoQ4x9EYwrf44JBh7I/VIGtxZ40UZJ
F124rOMs3/vFXH6aGP8CyjaANJIIL4YfTnFr9n1VbS0NnYIDylTtJmtyMw/z3Ffuladn5+cUcYZt
dJ16CZycGOpeDBRxAXcshxbkdsdsTrE2mkYJNJhPd0tvGTvkwu1+yRp5B6cBgltvLgfoOEhJ2qp6
xsbNPqQ1yZDQbVE52ORXmWNvX3dkx5WbqrESiIpgJvu6NdwPbIj/GHy9fs0w5cNjC98Hm/3IOXvN
SiMpeWgyQc4xW7e1NZLc1qXR3O/q3iLuiwKcTZupVgMf1C/Mb2XdLp9Kq7Q6zkOS7E9GGtf3zLH9
H3VuZWIjIfX/iLKpf1BJUnEMQZa8NzCBYMSj7ixX6IMElVvkMsGW9Ab7qm+DZ4Jxx9+pIDQEJx9o
atT+ZQ2RKku9ywq/KNiE+DCZx6iQ1XSq+1l4BFrqqDjhaVE0lxFWIbRlwiX4ZIHbho981Hr5rlOk
poVYgETVpRcDAF41jHIUwcN5BMGRSs9+omWU8+n9LeOt8uuvr0qe1dApo0QXfYg4wSeA+KWYoO06
LeXzNEn74T+vhe0hONAaMbFuF6+/4GmcxGjLFDhAZFPoj7q5xOwJmpAip+b9pd7oxVepK3pCZPD4
Op7LjdC856ip8WMdPc070szZLqsgJ+VV79zhsvw1HfRLwJu7Js52+9w2q+37P+F8vwLzeQVEnFXt
ceM0g1nV1mnMlLO3kyK5RICfHvBMUQ9TgGTEaxPvAAWj2qky+cjS//wsWJcnasnEPJQeDT/G1zc7
Z5Dd9k3rnMykKY6cHNnOqahx6CX7r51rzZepD2fk/Ws+f5v+tyj29oQ8QsqU6z35S0bt67zMPGbL
J21iuIHPYfBEGl5xF/S28/L+UudVxJ+l0Pmgi0X7x1qvl+ooWNTYKeckO2++X1MUwirg0ypmzNjT
LCs/eKPOz7l1PY9XBqtDfAj5ZF6vp+ku7aIcTAiVZtRt1OABC2TsFR8ZWL713qzOlauXFrjleaVS
yVoqsmfMk1EaND6FWu5Ji+KkWURwzwSn3BUrI8OTTnfEh6//AMV64zpXE4cVxOJK0VC9vk5D5xJ/
Ec86QQ6ALUJVOANYRhICw/sP8I0X1ML6HJc7myKe/v31QlU2eECSSpycLLCnfZySzHO0CYbaq7p0
s11qDATUr7ac/Qdl0huXaIMY4IfKBrHihK9X1loMmcSvjkcpxgJiUFH+sEdRfnn/At9aZnXixPtH
YAJ3Xo3Zcdu7cdc5J3YiTnUftclybHCJdj+4nn8/BYAJtlTLRR5u/6/F/vurc8wejaktT1R3PaQq
uBYQjlk0CPPKQvWy+DRx2/ev7q1FcVIHYvSBeIHYX99EiZsiarnaO82u3V4Sx9cRge1j55d7Y/5g
TL1tfrDieQlP6YdBBJpbLJFdW7pnbyZS1iiLmwiPiN7p9qU0uqsZTsLWKsW4Epvj63Qh2XIeW1q/
9y/236U908G3d7UfBYk79zYxYmRKiMW8U1Pq4aFZKshB0o6ifBObmij0sqdeDcukEogZkvSjDIR/
twTcclCI46+CEQS+A6/vtVgj4ZNF8sJi64buKHrRTeF+dxfjlsgdvhqvM/fodpqLOpo/sqL8Z09H
Uoo7BR2iCcDFl/p68WKwSZsjk2Iv/MTYeHWfPGXoF34zqjL/64vMUqvF2ZoLRjTWeSoZAAO311/i
C9dOfuMVx2QzEPVV0eKWmGuYsu8/1X9e4VUsa5m4DmA5sEZwvb4y3FQHp/P85IKomuyzdpLkBQkO
Hg5tU6VwhLF5+0Cd/da95LQiCcVbnTHOexgX6mk84cxzgbACkmPi1Mcp9cx449nTR1YGf5Ix/i6Z
Vy0w6bRcHGMJorXOTsiq8JqudZv0QsI2KEIfIvhP4uw8ICCwXYNWzUmWjanGoOE4K2KERGXJ6zNG
i/ujwCoqDeOSKjTsYngxee9H8a5aUuwB+w45dajGcUKy07NFox9TxmWgB8B9P/cGpLSWXl6QYy3t
IbMV0+IIfaKCsyfcfJfE41KCwRQQBy2mRMWmoRaCUdDX0+1cjkRs+nE6PWmwewdFgq6+iqKvanA7
QnO2GoNHaxPoaEZDzmEMl5qL4J+ITkX7IUnKb3GUwnKox6g6qaAaDTRFee3ty8AfDyUZUpAzJqR5
4WC5wE6+bifJVZndnUe1/4AtmpXutKPa/+hl7/FMJIZCzAJR9wQUwq9fuT6re3eZ+/jCnoXaB1mU
fPbKEQ81XcUfNOb/nK8s9WdzRm+/egieLeVFQ5qQSWCcRs2hEA0LnleKgYYpc7UvUkS9yhW/3/+i
3ni/2SLwHcDhi6GzeXYoZIvj1/ZsBacxKcH8o6Z3xQX7aYNrYjqU+QcnwlsfML5LnLE4owgsxV7f
zdJCRmN1TXwhYc/v2aXBexfni5XBo4Z3CTb5/uW9sR7jZAs/m9Vik4s8W69KgPoCnV7gIutgrW13
15VAf9IXS/BYuc6n/76cjxOJt97Qf+8mfNYRnVcp9jHxpFcjoTX7EoAqrKGZX4qg8/6jCfL6dnLC
gpHxgmI+fB5ZYhlmSb4A+2+AMuI2ZwCYAHs68MZch9ET3mJhqyH0VvPA/7JnE97ugtRwUuV/3prB
Jy1GqVg44Kp67pqIgsjxsBtOIQdZ+KkXVuZXh9RByoYfczt87sw5eXz/bv/77rIkQ1MaRlpTatLX
D7dF+JOrJs0u5tExbMQq+DDiEGkG311dzh9lP/77deKPIgiAN0nh5BGfnT1o+HS9uLFPDZpOexkJ
906NqbOvmqj7VjdtvycVcNm9f4lvLkpbSH4U1cw/FVSQ5GWFXVp6YUc5oWD9YskDvdVzGgzOXqxc
U7hgH8WP/1O8ED5P3YTDFX5T61f6+r7m3GmMJYn8GaCHb5ushFnnJOamMft0Zze2Okkj9n9FsOhP
i+XmH8Q8YtvKAq/PQQpwrHxgnsA+4W6//gFtNvazk4zJBWfaeD0sQdwSuA6dKogg1WZajBdAYNnn
EnrWlZV7Tb/FX1Gt/gpY5MxxLw4jSNk9cxzEdrbIIWIShNnsZzwjTn6mjAe7NEjT8fP6uXEXDMuR
oJXHjNPqt+P15icz9aZNzxSMeibz70v+5K/Jkdah6t0V9JnVN1Wm1r7tvPY77ydjZNBH7zEVThzm
1iI2iXSKO4AaTlOwoYtmwU3QgVlhbFSPvAM+X2Ve9irXKPPib4gBrEthoGdeFnfaY4PT3vqT6C9H
2dc3ziLV0fWT1g+b1s2ZmllV/Ahehkhalc0pt9v6NPbIWDDQ6eBVzupFVkv2lVy75keK1jWMJt+4
zkQWH82xq8oNPMdxSy6ot8eFJDsKHXlX0xxA6ZxcsVWEH2DkrhE8tzZKIl+7yIRLeczHprnSGd1e
WDpWskv/Z7UwNvkRtXbxCw5a92gW2rK3mWcl8YltaxThokxR7jJsziCOIQB/QspoUAQL68pgHPwL
SrEgF8CpPLmb7Sg7OHhwLNigYGTlI5H+2oh2wPJAL/qgUxBRNlpn30KsO+BpYdwL1WX3i9+gFYik
QblhABfWk50e7LTR13WOh3hgFsMWUYh5XXQVuk/Hj+dmg+qs+4xpsoMgQvTBt8moxxeJs8LWLWFR
FqqZf5qyYLBvDZ1xigrb3ubIwi4tPWYHiUP1Nh4yKPM0Xb9z1KhHZs0NhWKZPbq1HdXhiJHyZswM
Iwmb2NPXIp+Xx3p2p5uJ7u/GMdLiS8UA69LKDcjr6QQh3oBT+GDOiBWVnUv8XOmzQqMavAJ/hcp3
cA5T1SmCTX406ygnILvOL4jqUgaMaLt0QunPg7MRle4vhSl5l72xWDZZV6LL9LVihmeko/k9XjCy
xQe6CrZybBmP0TbtXL79oxVVTTgRTXGMZIy03er19NIpY7hKMfgPc2Fme0sm9q6f1HAqfZfysG3k
Ar8xKnq1Gwg32LvDUu49q5CfGJ1CllaYbZM14p+GsdU/usqW29GYoRnafTzsI6nN2wi/l105B9pG
QyThXOWdg79f28fGAsl7tjpAI5EzhEK2j3pxwvc00+5lXQXTddks0fd6UTq086TaVWmwXCfcoAMK
igrudE0Kr9Y2Io08jleyPwluVPLMQfZpP+VXCmsRbwNwvTwrtWC21MBDovamwYj9yrsRZbx6+y6p
K/azgSRuZ7RD8KNUVXKd46G5d9kseF2G/FQ2uPiKOp5u0tydycjhgsTgml80JiIDm+ro3wRJ3/+I
q0zllPrRcvScZt4veoYc7KFA3ZJ2HCBta/tjkkfxtZH43Y5XZv5tW20nPzi/3zppmNQASPypB8+T
jW0dK4yA5+wi7ev8OYpletVBM20oQRtt3SSJrOawILjjozTtf3hJguOGggFqpYt4G6bb690+m2ee
olXkF3jCAvwShrIfYDQg76OYx13P20knG4+tJcV2MTyxwdwRfD/gGxZth8/cjAatxEJr//7Zu9aG
f59COFBRXZn0toRPU5Gf/S57MHJKJ887Yadx7aTbIL0pcMQ59CCBoSUJXVoiyA//sWI9W/X8OSDK
JaIgnxI+Z51ZzIkiTF9cOMoENSRHnB+M/PD+da7X8c91wr6jggIqIdn69f0HOlVta0zeyR/a4lHh
p662jtVo54N1/kX4uaGglIQOQMcBQTy7ofh7FIVrZ+jVkNafZuUy6fIs+8iR2hzc0SNSnEFGaNaz
fY9QcrhoB7Cj9y/2vGZcb68PXEqTvXIOvfXf/4W8zQjLnIzYhYtE6LJF0tf9Jj54eTaA2l/eX+q8
jDpfav33fy0FoJCgYsL2vHbm5aVv6/QuqdJoY1dRFrat7q5dI2g3KpMV7k5m+f395c9bn/8tT9lo
Mk+g47JfL69NhLED6qoLa7LRUfpmVj25Q9T/HJJ5vNJzOv1Xp8I/K642v3Qj+GafB3/mgeLzbrPi
Yqk9gkcV+aaLiPKH96/rrSdIc8zLyqvKUzy7LtemB++bgY619P1jC5Fnn+kOaklXf1R9f7TUeov/
eoJex7hQEiF38nrD2A//R9mZNUdqdFv0F2UE8/BKUbNUUmluvRA9Ask8JvDr76Lvi1tfhxW2/WI7
1KgKyDx5zt5r52l1cPuxh0MRW588l395CT2DoYhhcJzh7w8vIRoY8gKKbj7mOCWaTdT3XbFzDPj4
n72F6/fz4XX3DBhKpraORoBm/vmhYjsmk6GvvSNT5wz2ap+Z9yrBKBIYXl+kQZ2xue8aqGw/LI18
uSBlQfqWt2NGdGwnZm8TGVPhfdJI/N/FlnuJ6JhMJlQmKM7//K3ApmNkMAlGGOo66m7mhWI7JH6Y
5AIkRvWySUsvujZ1nrabfBqtTx4q8zfg8t++lg8Lg2EoA6UZxwOqwJG6MEsHfCAGhQYut0Ajwmk/
AiMitqpAOTpqZX8SonC/1/XQLCzOSeGhLU2N10yWax7HCBXL63xvn7XF91yon1oqV47Cqj9Kzeyb
Gen117jSZwA3vb5n1NkHfloNX8xIuvBqyvkZ/E55WxQCYWwONl/XmwzAflb1hCNo6gzg1YHWEguc
7O73oi2XrUu6124iqGPXFkMWTq3qjjn1xq7smAzFBU24NJp/DfFsn0xdZMiuCHcbmFTN/bUqrR+V
MZo3+ArH3VLxyDtRldLCw3XgWVl67rqaYq0hpWzruZGxy00TOZAZJRNjC85Yroc8yzDratdEUtss
BcktEWcDHJmaOnZwY3CBLYikss7A6yL7S6PL7oVvudyYWva9dEyQ+kNOyDcm4bNZmF4ImeOXKzIR
ria+O8eNxNUZDf3G7Ik+GNoBFFYyLldfUh+Wc1/uq9ZI9hXawq1BVRwOKgOGVUgmHnU87aIc0Ee6
wj/rxujCZjJ+kTUz7bwFR8c8FABrS8d70EHanmEFNQjrEpITCgAPEYaY1abm3A2O32fhUmEt1ic/
vUbVOG50WC54Hak8Qx+T9o0BForbZePY7Ma4B9Nkl9skG91QLJp9g6pNhO0w6jvZDkU48OOIYBI2
Jl+D11aBYdHzyNoCr5FEJ5fySDEqAqPVin2OFw8XTj09r+ywBwcrFs7XLnuYmzq9kNPV7yFe0cHN
c2vfiCJ74ag+bHyvYDzIpsNMHW+5nTbzdsQ7HkhtioEFaWLXOZXYYhStgiT/zeqJvbBNZuCLQzLu
K90SN226aPeiTyEdKciQblvr91oW+yF9eIvDLsM/OD/ZA2ZJGCO0VS9+bvS0pVyQ4IWmY3qLps5z
AgmTCTtLX/sMn40pLHBNHc1xnG5yy/uyeKg+cz8y75dsdrktypMh54ICSJ1T78qlwkkI4abkY6kE
iRHMtKa1EG8U9FE4qBrNfYqv5QZhk/gqOFAz9ElHgwCPEj9e2ES01BGxafNJMrB8LtzC3+hLjPRo
1SOZZTs9jELXccbHDmOc2b8UZm9ubTsXoFNw4ydunB5XoWloZ6rArl7lG5et/kzdyPHSKulh805t
Zk3Ehzge9YOo0xiwyDi8xbGPsh5KBPLzJn9vsrZHEwTqZY7d7JinGRQTYUC4aVNAi27Vjnd9yw+T
cG2HSH3zHQLHdJfh5nfxyTKg9J3GDF0uSH8+bwYQBaWR7wFMkqHnuFZUIpxSToJgsxyhpqnBOQLM
cAnLcTntIUk/otYcQpySJjc7jp7tRU0QICx8XdDyNY4EbX07EzNyLDPNemrrKT6Y2Ww++3L6kmpp
3weLauWb2wwoAmttyN+STuseULEV566vawhNPW7gigZk4II93LFkqtBHFnbTTXhsWn3C1790vER2
vny1h8z92i14KKXWcWIzcrVfoj7ZZkWnw6LDTVsaWElXRclL6frdjhmUBjO0gQVlggZTYnxqLGh8
6Lky8jQKQ984OgAShqNqh/myOhWF8Qbo0EPD6+sb2ejtqS1hHJqmGvcRyO5NnBX8AaITduDKSvvh
OoWA8Bi5x0Jo5uvYTj+oEghpIHo8MEZfvHO+8/ecwZs9yPHsJa6QgUMHs+9tnIL3HcihcJKVtRvz
1gba6HDajyNvaybQu3R/qrdKGPhJmxGr4cKkB0aDNgDVI6kL7011Yy1oJhxBTpPe4sYIK0YwW5hD
XDS1s9CYmjXsfXiPrXZ5TvJhOZld9A4yw9wpzJwnnnvQYzmcDwvVdtDZhLRVHv1+pG58NDNGtKoc
sdcazbsvrXq8EMbhboUYInob/XInIJHeC5BF23RwhQicXEL7rhcM+0n2WXbEX0owuumoqChj15DB
D9UKlAF4lVWTnkRuRZe614ytHOEu8Ru72/9cWHprLCYOFNQcALb+LEH0hHkTRyD/WA6Zt00r3qdy
AQLn6/Nn/PuPh20qZTKaKMCARzMd/jjHlIzzWp9M7VPtmtFRaPNUh7bXuE9T1xgwCszhwaCH9pm7
6y9HAqYFWO6RxZie7n4onSPNYodFkX/iOyBHyUzFzkcmB1ATHbljj59Oov9W1fouI03+4pu1PlR1
I4p+uxzKiCl8tbzxsTm9j0uj18G/37r//WCc0xnRQhPXDJuT7J+3bqxy2188az72/eBdoa66O72T
5prZuvaOnP4TVPWH63lrLu/6MOqahh4GhfKf13PSuE7b2FhzICJknItaxlsToenV713CxTLLEp+l
BX54EX5fkpk9mgLcmCb6uD8v2ecG2nxVpqdJRG0fzJwWkICb8mKlufff3oTf12KczzByfRtQ+/x5
rbi3tWWMLHn0vMh18GyMbvOAdGt4rUg0dT7RL33sC6z5v3RZiAjDLEP/6aPd1el4OnQw8ye3IjBg
Yjf9gRKPlqRLbgvSzmFrLr3aGZBEr0YGDlplBG79+xP0O2fnH/X/71+CGSH3ksPRGnr252fWqMeb
oV3i1YU4GCzx9VKyddNIBag7m+ecTNp2IynWywMi4UXRiQWmuVPDrN4TQFDezkcVnAaLkZZVuKZe
xkFbk0ECILTgR+OKBFjMAyPAx3//3T8+Guv3x8AYuZuuM8X119XmH8fUJOkrobmLd3Cmxb4tIWxs
Na8jKlknZe2/X4rDqYYkYpWQf5S6ob7qE/77fGgzhDuY3Zdbdj9vF9GA/+Sx+PiOrZ+KNQN1vOkx
Ff/91PzjU1nJlCWgOP2DlsLAWZfLm5GEmdsJCd9D1Rf6Jwfjv32LqPfoKRA7hbP1w/IfmRjNbaJB
yFlojXPJahjKnPLc86jc/vu3CNoJ3T+1Ce/Xh3d58cpWmr3wjoaipmpGRJi0wIfxBm5J131yy/7y
erHwMkcjjWgNI/64CNtiKoh+JRJRmu5KjN05CKB/FGPVBES8WGeL4Qdl0wyROTfEXWkz5vr3z/t7
PfzwctFzc5n0YQTA4vrhCbXz3q5xSOengYZtHjZ4eThXWvUMXxnW1KPVVXqzoVk0P48JNLOgYdCK
myr2/eghHzr1JObFvZnSfkwpP52WKWwm4l8cfh3oeHmHTgZdiLejenMgY0Um+nkwKcXzpFJFuZnF
+Y+kt/IXJjbyknV5+52+G8GqcrLwQEQpXLFgcpP4279/8r88xP/84B+n4m5hZc4EiZw4vto7+QsM
q05J61XrxXwY66T5ZOXW/3ZBTB0O263ODu+u//8fb01nUgiDOJsPWQICdepHA68ny9Ad5yzXJFV4
ynCtNhH4c816duo2vmTNtKch5AeGxvNhFll6jVWb3QIzc4FiIGewP3n+//JIUs357KIufm8mzB/e
tTQFfwuksjiBER+vQy9agm8Ld2N0bb4zukExfbMBKPY66kDLW9Fi+J7+/dZ86DitC76xynX5h4k5
teWf39SsRZUPV9M9LPac/bSnGVAs0HeOB2gWutAFL/kGkyiugwqVwWfhD3+5T+tSg/qTABkN98+f
V6/plHoZFuNTnI2zHiyN04NC8+XwqsZOfbcWyOr//nk/rG9AJf6UJH7Y4JpuhvzCOnDkWMIVJ7GW
ezKzoXUME2KuTzbUj6XfejkWOFwDVEpA3T88iKjBCiPuIpuzvZtjr2wECYhjUSzZJ4/8h/v4/5+L
5/23LIPV9MPaElkJIzTsGcfBksY1nZIiCrVcpW2wrACHnTtV3SO4JQyBJPq58Sdqhb9dnm2X1q21
qnk/lvIe42dCVqV97A3ZW6G2FLm2KXBjmxuJGPeh06aC+OghFtO2Sybj/j/eVc7owGLXbCAKbSxd
fz5HVt7WTird7JTPOmF2/bhAR9HsvYEtdvcfL8UdhUgCzGeNPkOc8eeloDx1Hdh9+2iJcfwaOxr4
QZKIWg9nV01X79+vtt62f2wZv28rKqpVQYz8DvfJn1dLpD7jgZzsY1ss+UHZTnJTyBSmGQTKbZVM
r3WGH+q/X9NB0KqzWf5WLP95Tch0ceTUPLN2N8LBL+2lwdNsxneqyOA8TY3+BPome/v3q36cE61v
ioszn2qAp5jj4J9XbTmakwam8WKO6Uui0TjlNQEJVuZxqKumfmq7Mg1VVQ2btCndT75nZETrV/nh
q4Znwq6BLwPDnvuh3JdtZDsTxcPRaM1uN3X6cBhH3KapVsjvCI3oLgGMzOxN3uPQEnpcXMuyACZb
2t4YuB5p8kBdLUHfb4n2I0S1p46FFU9t6WZn6aANCyrA/YHZD7TX3EQ7z67fvKGbyLttE+UvGRje
W62TPnBD7GCFM+aw+8hsRrFGOxB6Ji34Wc4vYpz7aTOhvsLLURGQBLf+dzPpmVEs98wqPTpu0mzI
0/EM0b8jIOIYTfKyt5sHS4SRGL9pSzvfx8Xa225KB1h86ZQGuFZd0Liisy/pnqHdA+CoNyh1BukX
agdGDFIxHuaiPgxqSu0NhvEOlzBxbk7QtfA26dovaQ15NZ7ONHxURDCHIw4tKghMuyUqrmIxZLqt
cwRxQVkJ53WJSR7dMAXAzTrZiDxMIgT5uZieAKTxQT2iZAPn17XtiM3QSKZbWs/RAcu2IolJeghT
ZKLiiz8ivWG/Tzq5bzgpz7vYl8tFNwuBIBBtw9JMk7OHEW/FYc5cddhZQ5d+JaWueUzLGcsgEnFE
FxPKGtigdvs8jhHeam/0oWylrN8Q0hejeBrhHlEpepEMPGOKMHnL/rsUsIeDNu2LF4QR/WWxAVwh
k83v3CxDSdF4hfZDp6K/y0a7+upanXWNy0qmNzQUjaMNfqUNhpEgg5a6hDYdFE2yIUByLvnCeIWH
aB2Ai51VK+1FN/DZpKjmBl5SIswNt+d7MMa+3xJc5m7tiLpxa3l1+bBGtYH2SzT6pumgL3TQzbQj
jbxuBEk6cirejZnJc9RVclvbqDTAZMOkakzrtaNuoM50orvKaldyd5JTJKZuuVGk6TR0bhdjXzIu
+J4smXXv5q5Hb15P3MckiR0ax4N44yQtzuyypBTkoIo1KrC60gK7ckk0KlOlD3tFygcpzoBGv7Pu
FMbe7ubEv8wIaUCUiHZpdz1gN5iTlimPqeaXP3muzOuoa9kdmkvGUWYu3beqqpCG9VS0b2ZZtCAJ
IAYDnIVAyNsz5tMRL0avbexOKfzvcFQY8avcLV+cOEUtpNVDuiu61oM4OsW05gFMu18r0eT36VyP
VyQ8Pvb+0fpeerTkA71xhx/CiqCzJUYxotqwNShiFm51n1eDHjPmNR6y9qeRW/2yybMykQFKr+KU
8dy/6gaZ6BwC0wvZztlVelAhg6l2yt2kiepLlkJO7DTUXal04iTo5goytY8zj5yMditSUo10upC7
tPNrYI/Mo0O6J+oBpgoGjwqcwL7zGGXcEWS/XNUyOG249HNKnPhUL2ezhK4VFn2UXbtORztoii70
B83utl03MINbU6G6DTYSiW1Fj7NXDp7A1uRQGB3SQSd7y6UUJaMxxraeW8zgaX3/FBHVAmAaWJ/R
9DSP64m18RSnJXkgVVycEjdzNxlIm72Xpi1930Ic7HodvDa2qgMi6eM9IZb5IdOt4rveaTAVI0P6
P+OJHCm80fkAccbwH7TURB8/AnkMjMrO7IBNa3ytMNcdiwYVuV/2Pwv6RqE+aPIbnQvCbbQ0848U
gh7+2MgJsVpXu9rX3idi8SoAwYV4WQzY9quND4S6PZw1TkUHXU+rF3qK+Y42ibx6amgOXp3B4Snh
OEBNdixWOD8RalfzYoUIEix8mlWZsz3IIsyTuH+1/djdj+YwbsrYEIfGTBrijWCZljycYVXX9oHR
aXuEJ0m6TAfEsAtqNUtOhyI+0hFbUR3jYWmz5CbJx+igsT9HG78c4nNE0hpLQmoRdODIMQ8ay+yC
npH9ZUVo3Pmiaa7VNMpz6sImR3JVbwumRYEaYsamHgGdzDtVkBqjEQ4m8WpRNGsbOEDMC0QvJgFj
1WYgMjOlYIbmlJvURVA6ZpF69JhSPEZ1aV5rWDJQN6II8IuZHUDw8a/lFH0XCdKuEeXc3gbBeouA
EERKM2moltHb7PWitb9mc8uK1MhakWqv1Uc22hHRV4dF36gZbKTWCGhDS9/1fHCfaG1GWO5MC2p8
4hmXwiEOSM8Vn8YckG35M38DwtDFQ4Hsk17NpAHg7jtETAu3SR8xfqyKBvZk2I6arZ7iQdNPspLO
+7hwNrrT0Yi6Jzdpyh/z1Gn7fqyHtdjT4gcNdMK+xa1wnFPLOWhtcxGFBPICL3DfSNQ3gdKMYmsU
TDk5/3qP8zT1OapD8orqyZ3ZLGVCqRN1if8TSshyUhqiUtetyp1hLM37kvtI1nuli5AoASa1g4ye
3VQx94AV5fhb1Ta8aPwAHidVRf5XeC1I3qnV1VEalbGJUJy9ydgiZId7Y20Y0qX7pi31A4LG5LL0
BRSZPhfVptWRm1VA1rJgmueM/S8umTO5ThqWKJIOPebf17nJBgZsafXYo2V7mQ12Fk4Ukakzho7L
bZ9a5OQgEg3c2VXfF4OyNUkd92edu1roVX76mBA2SCZB0i07pk+3osuoKyK79MARqM7YQWT17ymz
9YFhTF8el6539/WMHkTNEdQ7pWUDnP016UBNi3zCw5OLAPm/c9WSrmMkrY30G0tP6jc2AKAg5vQt
Q+EV069UQ62dcSIJPFP+yjgsQZeJl2eYYGy1yuDoD7YJ4mMyuBt2y5i1UI9eRq1hwEnPvtyLlD1h
1CexTxXFjmonvWI3tZdvM4/lgTgBptVTS3KIrDya4LWElV954zV1qgQxA2akpoos2qniuXZJhtnY
LZmG9lBI0FpZ99XP6i+Z65PyoaCsCXfKfrhZ71Kl5Ys8teDxT4tTD7SMEqRii1f1x4VYh53CFu2f
9W6Zyfuyqf+MqItYXh3D4+xeLRtmHOISzyaBOp4rPaImWgxUNDm2HefsQI8b9xEUN/dhBNX0yhKl
J6GTDlHYNQtJAYgDV0iP7xNlNksin0TSYEzXWALh4Ar7YclK40CSN5UjwhAkqjXTNsjFXRJ2NACK
DUJ1kAFdw2j2aBWuOK1AwzDLbesHwmztMBGKuk1sptPmjG+XdhkwbEaUW8tcCILRZoQoLhl1xyU1
ijvPoV6zXGwWZOB4IDyLJqTIXDjaO8QsLVVbnPhtUUQMaIq3kNAgby5Vh6rOe8j7/lvu1dFjO3f3
GETSF+aPivHfgnM5WNJS7skganZ1MSwMI4dq3ul2W95Denmq51Z9h1ZnQnmljz8FC2nYQ6ASggRc
RWm7KGVd6gJCaz/PyPJL8BXYn70YSQ3mEHiV1oScQmayxmvUOkDP48m8pcqX7Kbpc4cm6UiY11Yb
1W1nVsCGk7IAOsD3b/ROdseaz/ZXZe7e1OAJ1UI8xXX84Lfxrd/qj6YVGYExK7khxyFj/0+/jpl9
sAzwkXRAHhxTZ18e4Afhmgll1N4g/ijCuSapkNMvgpQZSrY3af39bJmP02+1N8912ccHr0yfc0+/
57mT+3hMAfl69kahQ7Bj821A8BsCKbry3l+nzKL/mJo/dUt9cXXx1aOA2hjT1N0Mo8VtGZmbTtJ6
AXHqB02Rtw9UNqguLBQ3dMGM6i4ykmJDLzbdaGIgUkt6cq/7OcKFofwVCdI+NH9xQmIyMdO1+heT
3KGe+ON9HY1vsLd+cZD1g96X21JUx5zFinCSJd+aVXKrpCK12SIjuepfbGWOhPlMX3N07TulzHtr
9FEGQS/JYyIjl4ZRd9FsJ3PSwYcsLDIerarB3INEOVRxL7d6vOYVFtN3S/ZPFEaPlHL3SLZ7EguS
7QIW7zB28uws7hcKsjPlAgpn5HD7yDfdEO+eCPXatG8n3tgd+D55NzN8I/UhoV1amQz/6/niRKTx
Tb0Nhzi5eM30SEAWZYyRP1pa/t1eSoN3R6WhJ2QTYnfSQER5CZtfbYRqar9g6WA6zhVZE5yDdPTX
ekB+39V7lYIZW3xuWeMC/LGnaTl0KeAtlTlvnGm/Lol8j2zVosgBJWP6COYEIqVxkupASBwDKWu+
lQNskbYuSV3Iqy13KQuMxbTwDVB3pU2BltmpXrRovpQTApPEprIYrOTR01OxgS9oB47Sy1Oj9U6o
Nbq2W4yONFSvcohDADw+oMoj68c/eTg4znoJD6foNJNarzrH0vpVWd5pxFN+7oF8kUBY0hjvY+uU
VX71DUN49AiGikhQJ88OtOH87RQX76Uof4Jc+c3lje9LoClYFeqtWxS8n9g9N3zEcrNokX/fdeWL
7tEgxsiijPKX7qsdMjRcpdGq2lPfaWHKIGFDP0GwuuubZY02LG6SigVN9ZJsS5O6vcsBshfgrDa+
IZ68ZWR7LQ3r3BX6qevUpbPKL70e90FvjM020ti4I3fOXoWKspc2gePYuN6ztWrSCJp4ilX8PbOK
r51Ld3tuuRRH02thLw/KALNjjKBZC0T8S9ncxKC2t31dkmlg1nbgFXm98WNNkSyARQPdRhU6WeVR
iFtXgMP5oZq8h6ghLiv2u9d0FtG+75b6rlkYGcSqyi99XN0u+vIOFIU/T5k/3TltibqZIU96Hvl9
CdhcUT8Lh3MCbcp2TxqhtUtMUhdjB6Rcry0IhMCUN7EJn8YkPG/U7TfluSpUfT0HwrKW9zr2QP8k
ib6Jag7ClknCT7rcqay6kbN7pggNzc6/9gsxj2WV/ah5XrtIyb01olikwkRQ10baztC79i7Vp+qu
0Nnq47ySR7+ux4PL0WNHmEp/Zzp18dxbCuU5biQA0vrwo2yppia/jWJA+X6+dQSUqo6U0WAu4ve2
oGDtqaKgUOyXoq+2fpneSxxxQdTKH6QO6a9m5bWbpkdl0Il6PtCEYoarv1ZF+o2jVn/U42lL+g9G
JiZCFoEZhMMMQdvr16lab16cXOuCcjaRjtwJq8v3jjK/yrS/4jcyAz/OHlKUjD9E1vyoFV9pmyBc
c4mbD1tiABBASbX2865zhAZPW55Fs2BhFnJf5zyYgvAFUVn8S/xlJKem6ZYe0ZUNXRxU56Eze9SX
VMyEIPREDaScG5x8nEgMwIhtUZskQpwY5uxFQ+RB79zZor8nMjF0XSoE+jW/ympCh2UhmCN6fHzx
hHvWC1JUoGafW4dIoGS6uJ7igjhYamme3IKn15wH+czAqt6KOH2ac3k/do3cJuOMa0WbEIyyhqoS
BYcY1F729W00UdErPXkZeN41lp9NbAL+zztxMkg+xnciHitP3JeVzdyDWAmnwrdTFU8Z2cYbwTNS
lkT/zplxrBv/zRNjOGmjTxlsv2M0ukepsy/qeu8600ueRqdJjbesXd/UqIcU6CcQM6dWEpDnqleS
t0byJ7XD7EWh5S0Po0ckgd0w11sBqinMhzSGYx4r91yo4iUzFelSmU/LJz2PlnUPXPW74Tb6xZq6
PViMdNc28tYd4r1u1yfLqH7R0iLnMs/UJXG7GyNZfmkpGTTCpGSeo/pimKQkdWD+OyireWEHGC2T
vWEgJXRTAXB8fW4ZLZ9rgXG2xaQXWFZ2rhDiDQaJLL2/bM00fadjTP67d02rYlvHTKZkxhFVWdY7
okeNxOn4Fv7ArdPE7JtF/dDyNMEjzHcRarrOJTMBkt85B82H709fOzkVypv4G2o7Kkh7NkPfG4jH
oEVj4nsbkD0FUvqhgb0/TFT+EPesQg5MzGTlWBmTf6nc9mCNfONpdzRsLEIpysjeu3Z5dEs6J3AE
SQpbW93PNC8zEZ2zJrlH9HiLtOPkKu8FnfdT0+UXSFf3qT0+E0dYh62GqW2guUM0xWvl1KdBn1+r
pn7hGAVQsbKqMyTZHwv6YTkZilcs+wqU4JqRJbSMwBHrKsJA1rwwBV6bA0elO0TADtY3PY53s4ra
U9/n18YwXyLaB5oWS2Tn9j7X6gfUpYxoDHISZ/crYw2adIn2kz34ydGz22SoaXWaSajb5EZRmL0M
RXtgpfvWjQoEZEkCtSBEmwWV8XFDwqtySLD1wMXQHTGZBts/jKZ8gjO0lZHznHAO8GTEjNRDjFxG
NWtK0vlEmdWKrpWV3+DmxtRIPKEZnYnhEBu3nO5IO3uPtKI6sx2TMZxFNxF2Pz3LDhT6lDGKNdv1
o03nuc8kul2WNPbOjT+rl6ii9o8Y+gX2GG/HbnTZhqgY4ijb9HYS4SgkV6ZDf3eujeo5LQTRe+Xo
s0fmN37NcgMVXW3dtjnFc/9GGNxjPBJ3USyg6EXCewQeauf2RESNcYrlLbuxx+IpndURLUt3j+4y
2U+xtxMQSfvUIAtw8ne+4jHRtX7atRadBl+gN4y1V4diyOG32jurOtfpr0njczpK9XlXDOZbjxcx
1BhuBpFHVJtGJsFGGTA/hhptkqHHklzTtngYCQuz/SInwwJJeaKsF4u0DNKAeZiQNt5ELsIYNQCV
ULCZNy5LGE20+EabYK5yzCZjmSAodEA/6csYeADsM6G253YctxUU4c62h7AaluleltX81rq22NOk
hV/cinErRUz0hhbtSA9aAp4/cy/bubwfF3GNo2p5T1pvDpfUzg/gMqaWs6zC7mAS1nZXR5UVxooA
YI/S+VEoM70fJ5+mnlPkPrpMjTSShFinINEKe1eiqLgdsbJuY91YnqRF0nVRE77tzNaMDUAzns01
yHh2iLBgZGAQmVPrpJfOw7c6yUgOsVAG9P6MehcWj9VFDzHLF5b59B4doAqbzqM5YTgEbHbxED+h
KiQ80Zt3HNqupIXdstVNBFimO04aFy9XztaxqnKv8RAjMh22i0fGla3VnCClS9+NtmyYmvW4lwA4
aCf+oAuIF0nYM3KvaJ2a5kloWVP9tPbk1mTPGGKqasM6LS9+nCOjjiY3sK3oZEX9mWM23ttau+ZN
l23Bi5+rSf8ydtE1qyN6qyo76OS5kK9eEeQZMcAgbDmYa3HJaC2Gdku8nF1fnSm7k8ZCcJvlsUyv
1VCt3dJ+YcBgcTbB/+jNX/VS4tciEzCXxj0Es7ueNkdoN/oJ5/oN40syWT31pa5XQ8QA3JKsq30x
exr+xeRNtthZpTlvs2q+0ehkBvg9R55t460QzqWy+p3ZRBcGnaeotR+aRSF5Hw6sDdMBNFa3b0cS
sAk3t/hGqkjfjFW0Yki9ZTOlFk0ahF97C8MGATgegWGJ/s3N20ckuTtdtjS32wwtdlJAllW3bSGe
KJR/zUb/XMLXRWoqKdvLZlPk5p0dLzvECVsvG/Zaq0gVzOEDT9GNRxPWFPOFM+o7SBxGZkbUXNuS
TCydDMWiNh8KmtohkGP/NvaGPaPTG4uOSqi1Hol42mSw0vBha7ZmI422ZtY8tpW2nUmaDZiZHXPh
0JWo3Auwg59z4V4ImqE5P56H1lC0r+fmNA2FxcjHEedYlZzNKHbMsG0JZxuqot71lrZyoTV535ge
m6XmvA9job0NaKzIKjbNB9Q8zOrqZN5OKZmircVgpNaj6ZV6a9mm2sCfZNf97YxhfeP2JNgPs0Xg
a4dRQaPxGiY1N05mJnh1lTy6kmNlUYG2n6b4Ow0l1vYxmfaaox4Q2FNLS13S7Y5fk3Rh9VvEhV0/
2ai8TQMPrydZbd3VpI9Eu2aRe+LqZRG0ugXAeVDdczysRXIriJ6iEcp9prENfg7aMAKWTdJPazwy
kSxREll7Y+LhGuo8zJZpvFcGQBtoadZOI2b1y9KS4qiIEd9TCcV7Z3Hsba7n2sm2VsGZvci33p6W
21z4SKZSHtHSooHSrC7mOYNs4Q82WY9MMG4rTsOPRtM0m5yyfFWms6RFLlnH3dAQdZ3HctsC5w7p
fr4QcfRLshc3mK3YIHItTEVB8qqLvXTK2aiEm8d7b5QEphGwB43HSXdRlr0zimAUTix5Fvh1Zx80
jyTgwTM5TqHl2tgzg7rJo6lm1uVjGuMUi7rMZVsUL2Ci20tRJenTUE3i0Rna9MkisH6DSgGbmaYY
oQmgjnncUdkMNB2hOBTzHicTh2um4VuLODVOvzi1o5liy2xzcS/JY3yLx6w7jLEtH5RPb3lIK3Pf
RO0YxqX7pfc7i2BZOmM2Zukw7js36Dp3uNiTa5OUamRbsFxsYCMj2+n/KDuvHdeVa10/EQGSxXgr
icqhc7ohenZgDkUW49Ofj943x3MbXtgXNuCF5W5JTVWN8UdX/wr7LMZQUYujdHS1+OMJY3DKF9Oc
TDCPrsKgXoGaxvQrbaGdTy1geraaY5FvcNEkw6ps0/5ihcTMGyT+rupCiN1ocG5HoVmsk0wVu3jS
fiRj1OLoYsMjInxn0FNwF0c2G4QTvSvdcm8FLPfKgKsC7yih1FxxARPvdpoevjlCm7dD35NG7OVw
bNpTY3vupjEnDGTIJF5aymLLjRaq5JwSHrHqtZIxZjhVRnuM8xRHleVslWafnbkogslqA2V13DtD
nKzyRt3cwtnhaL8aJT/agdV10jQwuzLIOZ23QzLLtScQlvqJP288vToONX3Eud6f5swsyZNNzjr9
2yt3qDeiF8WG4vAGFzmR1XbfRxvTn3kkB4RXoYJLccbuDdaiX3m1/2eee0w89hdmrJfMrMbAJf8D
z/W5QR62qqr57FfDd9KKZpWr8TQZmaK1ScdxJRKCMgvyJlIK5y2IZeIcAMZkvCAtOT2d4cW2q4Mm
K3LTU4BObYQUmRxFq5t1IvYoDzgx7gspTo1d8kTbAO2q37IS8NxMy8NTM6u3RkpMe9uu/2V6I4O8
2dKklXCoj/dgmvLLnHtsR5EdJCqEEGzUD6Vbgc3HjhDtW5f1rvXbvR4n21gx//uzdamGmgWyeIh1
MKtaxvraoDeJTqOPRJECUdiPtBgjNEAzRmOFdhIzr03P88Cti2HdDc2Zzc59s4bQ5YxxXI4SZtvE
JX28cXFONYOlHTInPaZDO26iqr433OKOdK6N5dZPZQ3oF/p7BLyX3IKxjXV57QhLWVl1eUiVQxuv
HVh6v9MtP8YJp7z17DYVjr/iLTHEt54NpFc3axLCpyXL00ZC4aGGB51uqWJ3rfQFSOMQZokOc1Pd
wTkaK5nKD+w+19zJAtcdjrPe/PGFsLZN5xKdr3U7EbEn5W0poMArpAexp29rbKIrvAoEGJlzkPLg
XyJGi8CywmTVOVq9atrmlHvVK/22feBaLCQLP1EW9V0xaLuJl6nKlp7uvN2mqnuQWu+suCPvKXR9
oTjl0c7TB2RcdzItfjVy6oEwaJZsE9B9SlFSjykNkyZ/UBfvn6Uv1kaLuyAuy88+kofSLL29HbI0
hm4TlJ6RB4XTfohGfKLy4ZnMJPWffanjgiLrJRvMg5TFuS8J0jH7iE+Xxsu49dShIGTDbLyKqCZ/
XDezJbhwsnYVNd11rq2Ni+dgXYtB7duefdSxxxfFmYNLzljjqaxWuSOxVVGiFbdPtZE+ocdcO+lw
iPgKGtLf1m1m8S/BKvFvb0VjXVhpK6Q1ZdCPFITSSkrUhV4cvaL6bBzjnFGnNjWzeYyocURb7h9q
MixGI75PaHRj2t3mvWC/hyQiWJqMGpbctenU1JrmtzblfzA1/vSmBgzVsx6MxG97VHiLqjlWoEpo
44J5Wj4fW9ySJLkV4P+cXs42jOw9+eifxAec2AXADvph1zX1xYeyw44a3oMffUrZ30o6NuXEkKKN
JEnbf2gr+3Sn4iaXDTBL431sUKENqwsz5j/PQ49/zzx6pXvkaP2sJxFT7e5iwClvYekYi+Zo3nRe
9Bp11F1IkrxSIU74SRA0eeZGhNpXHravhB0wWAFqRAnjfZ50l5j3PYycTnNjwoqpUV+rSr01KAQr
r/vNCLJf511TXSd3CoPBNmCMXfoNC9qL/ULexzZKlbjBaWhkO8JKjq0zNHcm6pbzVNU3X0XFze2b
V5m5fOkcJAH+0B1iCBZf8+4EGTkUuaDOiMKTjojBjBb/cU/RYDZc/Mze4t7bu06xJwlcX0+Jcx+b
6mA7jLSxH7+YsqG8Dd10jVUyGApa9zrlzUdE8Z/QW2ALqHGT3nhDxtuzWhAZKBUUk9mG0xPfEXub
edpDE3WM3lOx4ksFwye6r7qKtsPyUNeIkOypfPZb/4OCchmghyebt8XxCKjrbCeXNRpfyLPudL+4
/17aJNuGNacgEUGXsRhe4sh9dasUxYYDrD9p2sJNxGzHfPB8eKzH4iQlVyKRi7dppurIluX7Ysha
91b2gCbjzgz1b9+drrgBLo1bR2syLl80izpGMXN2lhrCFnsgeaoNn3Vb8ddV3qPeM3KaJUKgCXH6
mw+aenVZBuDofWb29MmunbM3ShOArknWfoaaK4HMU2r6ae3mjFDyRzom/b9t8ZJ4w47IQfIdbZtK
36o86TLib4lCx9hlnfHp2NWHkzIXtR6ChQYUdeVYJA7VsEahGXZU801XSw0HR/L6xViRXDu9dtL4
tNiibVdHf5HprMKJ8ZEVZHk5FImC17wL3IUE7GDHrBuO40zLy0AjlWMjK2NYxT2gK5fOCdnp0bDa
gzGD27R5fcBd+U07yJ1bwjM2WrcfMyrPRws3azbiWiSFZZX3yzww44FHzw9Yjcm0zS2SpGJSdjQO
O5O+IUVW1mTjzZLvFhXMGP3TXVxZxnEakQ7Rc0fOJHD1Gvab7svRTeDBGSqmavjU/OrK1vdhVN2X
qUVvnoUiC6c9Rkp8rFuMvh0zCxGVndtRI1p+5JT8zAkyGb8b2Nks9GipKvaFR5G9PYBid6bc2aFN
KCEPKrV3lAgU42uSx/alaucdF35D2yv/5TXdBXDmJe/sX8fvjw7dJ0VU/CoDbeCUpRhMdbWRqXfw
45mCTVZGAsPeuyQPwEmMYy7GTxumIqD/co+Y6MKXCHgsiR8UBTerSHQH9qRLFDvf3pS8jH6lViE5
o16nfRLApDY5LacoKfdhBRHCWkqBuTPu6cgKrJaYJCMksJN7aCYiNXcnYnGmqGOo5jYHgDk7OfB3
H6UfbBcnJEQHzS0vJX7cDU3OGDmBVfRuehpRQNDBWRx1SqwTx0eWEc9UB3SCdlvDMUD7snRTy+GB
aKuaJNEq2QGzb9nrv7hu9j4BgOtCArpEjfsaWfDQwhkvuBCeciOasPc69LeUxUPNCXxEJsJlAZm5
qiih2BSEJu20JXBL+frFjN3yJlL9fmr7ds8otbfy9HGgtSFvxXTUOTsOo5x23Pe/dcSXpklEMMta
brlxbhM8y0r6I55X85VY83fuXwJIR7ppJ/ExhtW1T/KHsslp1FGRT8cD7UW99zhTInSsspJv09I0
o+sDQWdQNgaTXpphbS+TX+7IwKvzF51irdWk3M+BSHwaiPCF1fSyVONwSvkxK8VlNxhaueGa/mNW
er3ucBbRRArUDLGLOXn+gI4vAieJ4adHCN9kLq65AsZCQPlbJX24MfiTIzvzAV28eKOz3rOjP4Ch
ALh1iN8MSmMVVw8AawKeNr7Khmb03KJoql1e9MRej46V1CqY803KJVvo493gJPdaGqKQcoa1IH89
KnR0Gw00mNa8lnXDoRmGV4wZS/QsG19v9791rR8yYCmvE3ezGV+stDM2SVGaO9o4nIDou2Nmh+/F
6FZ7vURa4rrZlSodwppSm4hg8RCWhXPshthCD0zIh9/C3JnIxvh68p4ool9P0sSdWh6MJjpNc/xh
ep3NeUT1sUf50sJ5P4eh25KbbfZnOaKkCTnphBFpSOzGkhanFgw3BEOy/BEtqreuKFgnIDLd17WP
zwnwEPjF34zWEAz4P3Y14pGjIbVwTZ/HyZf6QzLBJ2Yc6mWX7KPJe+UrdyRecJkonTuzbr+IU75K
y8BWVfp7d7Q3Y400ZBjba7o0UicRhwm5ITvXJF4aom9bWtYtFfQFLYMSIQEBmN6iSAHI7xyqonK1
adyOQvLeficEL1xpiynEq5J2TQEviM1k7TiTKEocSzAAPFNbT+OZF128wwABBkhBuzk2R2PWA6Pr
nqCbdsysm2jKeNl1d6M+mkyBKvcvca3N96ac73FaaWtdhjv0/HcUE+9SaxGNFs5XXYRqT52TQdZa
/OzPcbfOAYAwD92q2HkqexGQHRMfxKyLNd/7gypx28bW9EV7B9uWu8nT4sMF8sQB2T3EFhSGiUZj
aLsjUxxVRakVSBeuCu99bhn8ZOtcye6xk9lxSrS9SnCjGcatmQeGov7bnAsnyLJlIxQfvYgYgMPx
oJgKubSZc7ptPmiof3KQoY6DiWLBO8iF+7xDR9C5+IGXRuqSF1Yz/a7ZFa5m4firsp6ONE79NoZ5
bZDHbwiU2Blm9uGr4VpiYl7xjMhVxeONcQnrTOWTyAZYlUDRiNFlhhWY6NuFMOTokJewyegpburu
hP2IAcIxczTX5k2bNIIfRbeLBMQhwd1bpzDFhnGDbJn4M9TTi5Gg12GvQJ3ofzceeGI1oLSArt3F
bE5rLMD5M4HtFGJJc6eAIbrCgJedoz8UqZxLSw5r0kmQrIXujjV6S+AGOXlolNHln9Fa2wF6L/5J
OSKpbM5+FA2fUT801LuidNJCyzhMNqZfLHlBN7i/ZVPfMl1e/DLbd7Z+LBSngdlb7+ZQZttxqOpt
S14o8p4StLKV9U1QPQ7XX3/AKwZh4d3XthEdp0Y8Ztx0F8rxfhG+PZp+e4//8Dyk1PqWeW08YFS8
8wb1guiTJ9BnTrSckeNu0j8r0dz1okwDMIDj4JDoVxunMONTdNopPdUifkYH2K+I2ciD3iwGmHxt
o9Fzdh4rviyQsvTv+NFPYeV4LXPdQnlMpXKuiJ4pB/qr5cxEE+XNj9uTaTOrma0rtJI/KrSJJrRl
tc8b81wAICGQQ2pSTOWaIXON/OPOJnMbDGkmJMHataEZ+JLY26mzHc5NLtZSMPLUUbUDJG5W6SDf
07mAFlCgl5qOinBCrQ1rnu2IXbQRiquzch1CwrJ2AXD8IQkSL153yn9CHe9j2zTaTaRTbtQ7RCOl
dObss5TN2w8Z7dHOrAbNe6qs5NNUZPGk/F9IqHm2K1QPYeHaywyUoO/wQGPyCm7Vs26DMK46xQgo
DnSiXJInHpVtOI3usVUN/eqOEfApDOuI4Hy0CJSzunpxKzXu7c4cHkyJ9GYYx2mXk2bkElW4ss2y
4/cOz1mrP5RkP/KphoJkJBhOSCRKkmKkF5o4Sy8b14nGOGjM9c+YZA99qf3QD10h1cGN4MF+EgQO
9SqM3xoFTBYP74Ou/gxN/ozLjOAeNFxzRM/7ZPzpBCxuZPpfqPOIeBzLfdwras75YI16+iCwXqA6
Lf0tBesxmSsuzDm6xKOkG27Vs/auSGZ6n0kmX5tJ9Z3Y3hNlUW+wMDx8sIl9x+gcjxzltj59CHqC
epGA9sX1p1n5EEhkJH3PqBpW9mj9goDVe3uSn7JPD0j5361EfifCPnZ+dWlNZ7/kKnmR+cBiYe5m
ILTlntxjgGH/n+pnxBssPaF4thKaFNti0M9koOwi3zsOnLZsadUhEdoDNUQbpfR+NfmAkl5ffYUT
IVN8pkVlIS3qiSzW9Aevc/b41Q49NDyd6uAXsnEpV0tR9WmbtoNVQlL5nba+WhO8QbEHgy2x3PUm
GdM/CZFyFAB7xTnHp7JqrQyGlDJGJBtkYCmPfTfUih4KDa2G1hg5ytpk3PWyviYh6yRGqK3fkzUk
ivCWU62zIgmJvBMUChOisnVfQy/X+fcA8DaH1aNQ/DDNa29E89N5Hr0nZLYon6kG/pdYRn+6UUz8
Cvqz1hzmt3pMu/WokGf0ZB2tw7496V2/M2YDaKUhe94dlzIysedBHdah32zS0vxUoXNsNO/ms52v
nMndEz7G3uQ7CzzvrXVjSXCyjHRlS3lq6jZwTMTQBtj8Jq3TY7tAj1mD4Igi74uV6yzkLkKKOZ8+
awhGKyY90tYuzN7jIbWAgwE3duUEI9BZEZeHMVHeB9BKjyBOBrro++TIZjh8mck47EIzi54UNabr
xs5SNOTmQ9OO1yEZGwbLcPR7jkruC82rjYPswYxnhXl31JrhrmkMP6OInvdF4PJ0HCnMose4cLe1
47drdPchpCtuGZ4Lvf5OG8vdxgaxiLQMml+RLNwLRYjFAzA8KqUiesyBIfZsNdQFe2azo0El2jiQ
aoeQ5NNd08Tjg58l2RlNmvI3QwuISetGCmthdGUTjJXQg8iSLPd6x2E+I0lPdcK1kPR26SZuQLki
qM6D7TbDM7joUsVoile3D9NjbleIMhukerFpyvd4jovDQL/voU1YJaTZqnXVlXYw5qF9MmiWnfkl
fYVsk6BkNNltdnJYQ+y1V+bZV0OqEwKoCJKzTqvPOWuK7dQL3F6Nanex3covSg118H2jM611IkL4
Xje+y3LsgImprDXWlPSUS3TbLFgOXjLBvb3my4vqMV6wM4P1GyrKDSTDy1aFo3WRk/3HL7V07cXA
KXmZITindeaKdh+crHU+PKtUW+qPBRUwRougVBAxQda8WpM9C+ha9fa4nwzxx/ZL66jJoTjpg1Q8
Vy21D4O1FJ9BU42btiIKrWmnnuZIXkYonOoMFOAGNTD3AVCyYVSPSS2D08U4Yo+POYRMYHEfbgSG
sj3QUbFLiyTTAWAFxM3c4utopbrzkCwwS1MbVyS19ZDhatlmmR2RiYpdGxvZwtZ0ybczS8QOQ68p
bo+Yo8mGZNtEFvo84Cfrgain9iTHubkvE+GtxZJiJfMqumq0ce9I1ItAjqi9X7l5jqjEztEBV5W6
Ukc5X91+/B5TPT+7ovIWlQUzX5zPsI42sKZpNXeDHQ03K9OIcZCUMq/AyBfDc7QELiWoqP9FWB3r
kLVxRdpLpwJtNryjDia6wd9VcRr24x8trwEhMtBNiwQKeLhu2ophnt2tSe3qe2+nKME7imd3mgcN
rOdp86MRUPAsICG3cZc9EmKCtCix5vNcy/BxWsrnlhjD/h8M1//B301vLky3Q+2VR5PYv9tIdXKS
87qI/YPATPkDa8/YKMPyXAzW+383rBrLj/rLMCpAXwiwMOj34xP9919VO2gsWpqxDynFPnymVhS/
tUQjJ5x8fWV/0Ewq78mGGr6RSXgQry3MSElOyKPKopp1efIpW/zvL+ovQ72Li5YvmMV/bApphP7X
2y81Njy77byDa+rgr7o/3NfKKBP0rC0XNu6S6p8SBMz/YJzFtItl1yIOxcGJ/e+fg9ISoSOTI0qz
Sux2BaEZMvF0DRx6VdXDQ+ZQ30jVEAYd5oM4+irNufzlKy7ja8omu+iCe+iIhEPn2S9YAFec9rSF
674lQdQIjnqs4to7Vd7o7fO8Tf8hOeY/fGiejncdyTJOa/Nv6zEnhRX2Rssz0w/GjQJu9EhdN+46
8hvXZlGqfzBY//2MUt5j6USmekR8Yjf+32UqzC2mnVeIlkdnn5RSHX0csCubdLHn/9vzwK9aEoVw
x2NFosvpL7e63SSDjuXVO8BEpbDWaN7XTc/B1seteMtY+Pf/919o2ggcHYOEHNf7y8btGHguNcf1
Dk5iteeYws99MiqCKTNkVYR+/ENg7N/++OX9kbNLVhPVWjYx+v/+7Ona5KMUdykx6GwG3jaayh22
9tDdcKJq333XYvVxzHL+v6UA8PaWoCFd53ExbNv8O2AEJM22E4a0o1eV4dlKdPb+2HCQv2HF/O+f
6P86Z/7nPZKVsLw/Yet/faSDklFLYEtI4oCKt9JBUbLSKIrfDWgX1h7I5Ar7w51nSwAlw5eM5W0M
GdSqbZrU7v1/fzliOdb+/2OPl+OYPL507JmgTX+fsAZiTVT79N9NvcGbzSxXzbva8oaOtLhGWIE+
z8gk2trrW7D95mvsJuSs0tUWgDG2UpztbF9RQI+eDiKRlMwbIRG391NBOPquFFgbDzar5WPOcv1Q
6FFR/CEeSZuYgEngXaVG7xdr6gkQ8vsZ9OG6cOjEot0md9+R4lhnvsxIOEjMzeA5MJZsSjRc7Uqa
WvIW1Tk5lf/9Q/n7BOEzAa82KKIRgkrKv5NcMkJWEJWR6V1rRk+edm80jHUSOIQS3SUHd8r77B9O
kf/0d6CDhRCqJfPC+/sR1P0piSZjoijK653vkax6xoy4SYP//tb+dUT89ffmrdFVRJUP1TZ/B9N3
rhvayo3DA/qNhUunWQIlarOeM2Z8X/TV0hCL0Ckk5Ze4UgyvIe30TUGI8D+8kr8v3OVTFmL5mJeE
CP1/9R9acR4ai1HY9NmJjkatecM5yVIfVxiqb2TUiI0cm/qkNKnYPPkxs0ljvK/KtRxzok/nuVbD
P7QP/XUE/c9R4ProPCls5Sn4awwo0NxGBKH5iFl89VA3TKBZVf/BgDkExpz0R/ow7X/62wM5/PvX
cPm1/FKPQCdKL0ms+OtUIJI7b+JmyI+Eq23iqbxn438fWuOLME4WYjc/DHZ96VX/zDOCFAdSD/Hu
aFZHLYvvNTaiwRwv3szAalaXstd/ZiO/VWX23GHPhu3chRjbB8smj6gGuClD/wcv9cfkOmer7A56
JF+Lqb5NBgGraNVzlBL5npX5Has0rO70EeLmCPS4AWjwQfBYWk5TRVzp0MOOle3NzMNDkpS3LNKe
WhGeGWSDVPiPTaufzCk1gYI7pGWEe7Zt/1rm/n2LoqSwaRBBurFC24PYvrq44JVhJbY+8GLb2Jt5
caulqAFYWzfE3uxIkTgXlfuU1v23cLtjw8RR+va5y9Xe0UAC5/rXr+VRdMm6qJI78twgP+34Pazc
eo2n/N4Gl3Zb8wBN/aXL6dFPx2PWum/Sn3/Q3X9Jjf1gyJpbjRl4TaLWQUazos85usW8j7arHwz0
fVNqnADTy5UGf1XNDXp3dzrOcCT4259ntJ2d1gaxAl7IJnb4RFMnoRn7oo3PTj8F6VAt8R2XQnYH
ZKcDe5F3HqSH0h9fXdoiDbda5MbFIsyEkda7GVE+NCO4Ia9q3sVOtC1Heeh8wMDJ7R9a6jWxtQT6
wFalLO3dwAyzqJj4nIU8drZ869XLUIuADOLH2tOxKqdLMHOGaadJdqRy70c9+8AKtJ58WP1Cv6NH
BPMhoctYfcqNXS4btvyaBiNIif/Zqax8VXapnxkoMZ9EhkB8xjfY7POXdrBXA91ABq8VhK5a2/TU
UG1VrdQgbloIQxE1rI0NbdUq+XRJloI9yLNgnMR+wg8c0rw6Kge9qd5yKLjWvTuhSE0JD1AyPYB3
yc2UFc8cXTuU/0fCnwqEA92GRpsDqVsYE6L2OaHRWoTzGrzlj+l2ct273T0e03M8aB/4z3971/mO
Ym3X6tX3VJI8PuYXSf8GChjrpUP771DWo5fTgVLIoxyTs+CNjy4CVTTRV4G2GnFWcpnj6kQxGsGz
A9A7AfvxMG4JvSgBsrML6v1N10V7yxgPbQ9pKI0AcSCpEYBjRXlXDfF32WYvTCdH1Yt39oG7Kdfx
qjZfvkYvTdNvGcz3UBtkPs/6RoNAHCgUB4dfEwhMNIp9AOZVga+NtAwJtfGMEQ4arsawNlrXbAmj
oHXDm3lRFZKK7NyMwLHF8BjG047QlQOugZ1J0bqt6nVoo2wC1ExT/YmRcz1pOPHM9upp89PUDQc8
h4FqyELP3GGP64u2F9Ckmb/yVFpfmpPeSl29+Z46RtJ8luzLjt3Pa7uGtJNRs+vbaUGPzxbXjlOq
d8alozTHn8EW26wn/EBkW7OY38MODCabvvt6CGI0G75R/LBA32mW/zXBsTTEeViTkyHxQvuW2uJn
8uQbxAjxb+5By/o7mVQ7M62vIb1ya32entoc43ESmzfTjSmaR1KL1/hhyrRr7JPVXizZLoZTXoWF
iDsurjbdevkoLy5NbKlMH+q2OZpl/+GFZBFk+IL4fmmLB8JowWTK5imEP/DG5mpX3bVIkqckNI7U
sb7albkFNXvAUQujjcAuhfwWKdKfHNM2OIsNe8c9E6oBvqT6ddsRO4W2jxVnrJcXr8LUdk4UXocw
3heThbLauMuA7KK0vc8UEL8T9iZUjtjMMW40Ny33cir36Zje6roJinAMhD7sCwKg172hTmaXP4cO
n4qHCmJW+orL78wqkW2tBEqudXB6cZZe8qm6JbmFUgtadcWfju1Qn2ECuwlNJO5Q08SrrqqHpMgO
GnQGvvIoh5TGKTpWD47Uwbz0Q53E+yrJ3/Q4vDST9gdwEjNonz3FVPqZcbczRRtMaCodoa/4I++0
YrymhhkYY7OzJTD7aJ7hCQk3sq21T3LHPJQ30g3Wnrk0aRlENk+AZ74r79PGD/Qq284o9OIxAhlV
9VduTXeuZW29uDianXeyu+gWoWgZNQ9tUQeY2rTFY52V/rryrb1i6hxRNEq7Q0lb3seW88eoxApJ
RoJylN0kUdvKMx76uSAqILrTk3jHjbbNhInopLwRcPDYt+5W+eqezoAXX6fzsio/J63Gpz3DJctz
0jjPmUaueg2tUdIxanf+EJB1stNaMMhI7Y2Y3DVz6o6j7n35Dr2tEboQW6TvDX/8lTdW4KizjcSl
zO+jTPzYtc5hY2JDoa0YzcFYP/sdgCUYx1tapPuk0rd6Xl6X86hpxNn1yt3UtZt6YV+65ayPNfIS
6vAhNfDxWMbT7IhjNvCXkRoAUMiVFo8zfdzigFPv0BruW6rHj6W01oo7GAfoIvvKA7I3MR6Y8gZ+
jYUoQzQhZf0xcBo78xjQj3Hf29FJFbxJfTwtrj6stJvM7C/1FFMXnx14iOFz5C10iDipO7j1QZHy
zuk5+90xCfUfVXZXYdY4eaz+GUJ01yysFzk9X1hZ0PNRDKdl6hJH4h3Z952M+7fIIaozK/rXWZKN
P0YhMg/7CrxBUQ+55HGK+9HJiB4xUIgqG6iPwIZuyawqJ9DHqJLkLZSAkVwnl6bKyK9CEDdg8EGN
H2hEchgCLbsusIe3LwWNDWGr/7JgB6PyT410WZ0avsZCv1W99+4Z060trBfQUA5o08K+7t0ymezb
zg3IPTjQGbbvE3UIU/YlaWt3JLxsZo7TLK/PXSIe21I7qTLhri09ZxPTkOZW9V6bzS346A449JXP
j18eBmwWpyrHKUBGZWhFP03joZVujy1yadP1t5HeP4qqhUgaX8wuRnibtReD47Rqx2C0q6s1d3te
+F0ts9PoYTiqeRq62fvpw/p5dtSHDMMTlptfvsAbZG4KXgzVA47LlYCOMbTpLqNoQlaSe93X6BMr
Fta8O+QK7B//nhMrc99AfvXMYppbp0FoYJrJszTw/PyRopQ34UxAtDBtdT5+YP44VJp34ZZgQo93
2YBAxhY5gV5IjyqH/CGfGWokzWxV88Cs0r6/CxVHoFfZJzV4ATRuMNlIXg2TLKTKpjwkFNU9ZsXx
XBLpsxo8EW19NX0MKrviyn7PMmPbGngtmuitjmSOqJQOjDTWN9FYYc6OX9pGMapp44EsFFS48Ven
YH2NaCfFEv7RkfSWR3vCM/iy8Pvy3gpoOECP3N7FkP5l0x17Q1wiKhZvJTMu8pVyU5RLPpQ+YtpV
6WdY+7t2idOJmM675MfP/Pep4vKHOPdXTq3fExznbSBDt/jOEMhyi7hjvKbENFpRaxCMIMhZP35V
qCXMzn91lwNUUQOgSMOA8CqMlaHFLzVBqtBc5m/fZvspxCnBHoEsi2L3Cj8a+u3FZwonPmuk+3lp
dddE4p6QlnvXgDG1GyACs9qTD9cGRdLzB1DZU5MklyrHn1t6oICLVojJ4yNp5WtdVjvbFncK5A7D
/LAXAlK7aob7nvl/U802HD6Ze8zzVzUNX8DucDEKGCXWcUyNzW307VNJyiJ5Zhd/GF7GitohPSeU
wdv1TXbWaqiMFGMPX/h5HRv2Bmj8Uc/qZwK3aOBw9I0luxprmvfkmQVxaYg8FpnWmN21tHyxo6FQ
mHELKfFqMuoFk2tkq8yvjtlEc0pTVEGsiScCBS/pEB0Xw4YBtLSRBP5vvMw75C1cOprxa1uiTvdS
6+giZMJGfyt85Otzeh/raPQzpzvNuvXJ6vsELPYkBmdFapa7qfSlSjtDfkFG1JOqkVnbknaVfjav
5POCDTbLP3IHbEwEdBeOTZ6Nla0KCeFaVhK7Io+mgQ+tzRoN2mfYWMr9wHuwJb7B3YRucrCT/hxC
18xD9Zmb3MaeaD8sIZ9auxv3Ft+ZdkKy1rjHCuxiper6QVKI2JszMStgBsVkQJfN9p2DLdNO+QZC
iWy7kY45y0n9rVeUb25BOwU8CoatMQpYgi9VxYxdpZfRpBWVpoJfjdeXWalHhrpOxaeTYGsrtUBr
qz3KAzqGnrKkfkl0KFM6VpFBkS/j2FBgglnOcHCZpI0KrCm2sWK62Wdj1YeEJHvEbBmXd/WrYv2m
RaLZOmomX65zsZjKjTNkrCZRfZf1dG90uMrR1ZMPl9c3PaY9pCFMiHs54jIwuIcSCzLLudUpZx6C
K7ft3iq7+H8cnceSpEgWRb8IM4SjtiEILVKLDVap0MoBR3x9H3oxZmPTU9UZGeD+xL3nBpZRfeY1
ykCL2M4p0rrAycJ84yMu0GzQS2PVfCsEs72lHTSN9CXdI5ax64jsdPqtA7Z9409LyIsJmaWLEv4y
wJ3ReGdU+psm2SYW+V4gCbVkH8B3fHbn8EDXXWHxAi+J9uupmaMLIR9n9oRM2ciOQQe7qeyED5Wp
t9FAVugVTbJqCcpjPA6EcGbMvXYac1sXbrgi3lrbdGl3SafpZsVI4gjmDGKrOKU8HJCD1l1SfVQa
1BjdQN+eUasoVFWd/kZndOujxIGiIe4902t25HS1Y+WxIIbRu0pL1tezxOA0X+mzN5ZI43OSWlv8
aYgJ4m2TxHSjkoFi+ZnKfp9JTyHMi8FycpAZDK9GiBChUeibhSK2XrBDpeyuQC5OsSOodBDkd8pe
knY3kwAm1MZvpaUpFmXpd+9yt5YzXYTWRoe84s+C5/Bk915pxjdYeCwpY46vcX7oo/gSjc2N7cUV
LwMKx+aYk3Whe9M1mdBP2c30jsbibJZyJ9jG2xZQFyxq1izjvTstT9SEHd6fs4/cs3/skF1ZPiKk
diO/2HSJg5dG/yiGkupVrfsGoRkve+6TWEqfe/aT/AsCuMuujz275+G9148IKx7SZFLBJDHg2tF5
5qFiN+Q+09ZT+hjTMzzyA2ZCibTfA+KirFNCu76qmnRvgBny3PKkPOQuYSw+ZW+cGNO9FiqcKMGb
eS0t58SQ9dQ1cK46wM5kiezSMToXZni3UvKgiv6v7Rgkpq54SewSXaV31DgLMQ7+VEkoYSQzIyp5
jqwSVbpsg06ifyjJ53FaSlIk1/EF8D0S5mjmAp7Gy6DF76Zm/+Ib/LJb2iqr0i+Gp/a99DP2lDwR
5ACILgvaWHtovPIhNWsMUJYXJHaNTtJEGa1Nj2SZMpHxsYZV/cHqKlzy5hO3UbFx+nihR8yrQowX
4Ymz6MegklisyaNxfKJ407j6NlwIIZFwX/vUWOwUZ64EjmcyjVSHSh3Tt/5ZGoO+7qWB87Bf7AMY
/zw3nzaNjb0nAgQ7yjGwW5LA5mzHgCPgnbnGofU9xQ6H2WJCS+NfQcjPKilwnpqx/aFJKyDy/Mnp
jJXujNO67XoeRN38cyK5lqbJ1aWh/QjHGz78kn0y4zw1vrV6Ry0LT/SgqndrqOy1Bq4F7jHRR229
HY3ywc1nxq1wYTdjFv4AD3qLMO6t0Ek02xTFIxVg7RydyPpVFCGrLjaPOLMx73rxp5bliFMlAHZU
k3QdOCXXNRpt8smQZ/RZsSlbtGGGTPfKHNBqhE++WU+XUXb2SgwOrx8QTRueGBEf1AmlRqVUOj4U
/BwxmmBq6WNyhuq1bBBrXJg5QllSyQEX9tgNum+6tsvsGU8puhvUOR4mgZGKd6ye+3gat4ZdPnDq
CJLoqn8IwfdWr/rtkCL2SeCsrWyjP1tCHf4fEtr2pqXqHiLcMtzOHKs4tJb3JMWtF3vNi5w6+t+y
WoNGY8tviUdRVScYVExaeucRlAmPNCOD1rEeeDh+zCk51U63ET2thVmY2z4szkKocx5WB0fPNiXm
aT127zNLSX2Ur4MVB31lPhhdeUAO+zIW+ZtbRNDKmuRdN+yrOTNOqGxt3xqwutzhCmHmeYo4nJqW
bp1njhKYCEx8S+F0RJLvrmrYrYnbPQ8MzspKvrr8e2VMSpUv3Yue9o8RoQJJTOJemM6/aYj6EcVK
kjtUAKA4NBBLhXdNkcQnrol/GuW0XWJ315tTayCwhsO/8hvvyUDs5+YE5IXvRc6dxtiBf09EOzTh
KIFZGAw+GIimMZ+KUruxrBlXVsyR08jvQs3TJvYnbeOCBd2mAOG4AxAn5TPmbjfXvAMMgoA/g8ym
n2GKpO5vOOPA9uBZrDIxo7plzmrp721HepoaGEa7w3Mcms8EOBEmbeZnllWPqZZcJuLMIamc7JAS
tTJGrEAK05PeHXEe3jyv+bB9YtTF9Bj3+XM8u2A93Eef+8Go/COmojNIqhMxceijsoPR50bgGLQB
fnzE9v0yCcaJKWi49WiIfwDTUY1hR6tzZdNlOMySKmQ4BsgUZq/oLJJ3xLz7WuKzcxLHWvGl/V8M
IETCux+J6S3u212tEtx3hQjcIaTeyx2M1+4p9/lfM8u9W10LFNkjUHnA/lw76cFkquxA1oAk+RDN
6SO5BwfLz06m9I+jBIFl27dEr55CIf9gZr0Wbn2qqoVpN92KnkA0dN4ur+oQemd7xhUBRnDT19ne
Saogzas3PYJKZ6lzF6IakuV+NPu/xhnov+bxLdVR0Teu/RwtgvVhgcQ0NkubCc4qa/e2x2XOdaOJ
CX9UhQ67TCNzl5ewtE0qZTyOJZLJKnkLdXnsYwQpQi/2kVQ4het+F9cjywjlPwx2u65Mtot6FVFf
UJCvqOfYxpX6sDZ17TDRTWp4Yijg432pyZMU4mr0jP8T+Dfm2H7qUUv50n0UTKQ7pWFumqxrxC7W
9fnQmKyrNNzmk+RZM8VP5on6aOelwEPRnQw57yKP4jLEEOzjpFuxhRm2vpWus1g9xDGe/h5rUNXc
YvKvYoUutc60b9DGy7QxOmotiEit/mGIdRUhwiaF97ZmxqOkya1tmreM1zYltA5/DrOQ4RRPhoFQ
FDFKgiRtaHb61L2wn40ADMZiVZAWVhXVbZoom6X10+lMAMu2PsSjv6dY3qUYE1e54T2z2WWYVb25
ungJR8Nej5X9WKTOTpWU9Ym9dVP/RVX+X2+lXxCfXxEX7Y3ZG1bkNgKFtJOD0YXfwiyvehjpa5Fn
z/kI0dNP1FfWUzfCC1NEH+tipKYFBhbrF0we28I1r1qTvFVJ/DD7cQBkAG+maEusMvmn16Z/cp5f
HYvbMmfgvJAnRpcSDJxZ01q7mZDB5c1IJHW7/jvFSAeHBo06QNNtCdWW3fZLkZS7ooe7G7f4o2It
/4fy4shNVkOKBXWOcfngVx5GEjHfq3HxoDqLhhmus4yJ11VtfSxjh0UJ3jzDnE6eE2H7NgLVM5sv
nETbxJr4tFqFDo2sKvYmN9XVAUgEdMxde9CwiuFdVj/d6KDMNvFIofVOZnEwzOQWV7kK0pp1l42G
bPQ3TLdvRJ+zT/FIqZc4U61gHo2jNCPyOJFUidrbgtINhhLbj4GLSyVEXMbTyaiBhS5bclhhYGc6
XEuNTv8zyb2D/daAvjNFxZfU1L4wyZQjN1LZ/jc+RMqrxt3GrcuUzPdhbSbXRPTfKB1eBw1Fp8FY
iUOVX9opSTsLh6qfIS9MgKG07hZ38RnKKjdmgwi+8nYVNpOOaxZoE2pg33+ABL2vWwaHkMbWXZE/
S3xI+qAFKcLKFYSQjeenFzszgcKUXGKo7iioijh+HaI2UN2Et99+AwdyaaiC4KtuUNP/0Ch8eAOZ
8ijJl6BNSUqs9HF/27WGpjuCb6vFcGpwJZXyH2/+t6HUVzslPIPZuo+iXVvnkP5GjDqml344vAKZ
4RwKS3vm0lv1c7EzZE708XyHxxdwRQW600IoMu6KHUljo3kxZ8xHXJKe3KB52FgRfLExDqyWmEmI
OJ0a122bftsVwttk2HtN8hXn3rGfx39d8VNnbgSASLySVA1whgot7pJXlVcsO3JCRFl0MHyp52yj
6uxkM/WKwvk84ey3hmFjSrnWiQrD/vaGUyCIEzNok+Eyw9fH2Pw641RNNIwkGMOxcNdrWYWY3fEj
OSigWzD57WASIduFwNkpmqwSHLXGBgZ7+hmY6hprt7VtYvavbg/LcrCDAgu331HezswNCGu/SC5p
HYGGG/VvtlYfOjQKJqxAJ9Gfwmj867SC4zBDQo1mdHov6+hiea6xymuxHSbjOszmI2C/i2uzKzB0
c6eDkkkXKqcbnwbdvVoslXETewcv1RDa+2/xBGSxpKcQ7UObfcEevzIHCNth25XiKXONcxj/loN5
MtOC5HHaU7PTHvoFHUNjyELr09ZfGEdgBrM4aWRrnyw324eERsqiWM9+dRi7+o4MfEtbx2JleKeQ
TLgCaU77pvvQ0rQJNKtvcei7VzOlP2erEHnZ39h7nznW8COY/0BDDszI74h0FbaCuPiFc8dW+dhY
2sV0co6XrryDJ7lGafXbZAxCJrXL0dSl7rCotxSIfR1vcn9zGy8gN+QY5tXZdz+qKdzIRm0tZb9r
Nt7dkZbdn8YEOF//7Lbim0E9o7TxoCbvmEzJ46IWgfVNg9VzNuUbo3utNIv70mOuodfuutEpg8G8
PJle9TKA3Eic6AIrI4hFfR89/2ketEfkhnvlZefWsIJ2YMNdLRxu89LG0Qu5R3eLkbhp1WfbHJ57
CvGm7tdGLW/WTPBt7GUoQo2gd6ZbboxH0n0xpDPxZt6jN/Ip1AGIairZmPYHEs67sCV8APxoJJWS
u/aSzd2LbmaPc41sdkF01ymrkPppAtzipNELexMEKlX/0Tn1thRtMNX/596GZNbF+zaqn1hxcbzp
2QOH4FYb2BsTmcqbrxHNqM2YS+pkja7lzSjzaidizjA81Oa5K+UGtf0xlqQfSN/+6uTkgPJinL4t
vJYpXDx5lypconoHKo8wtYeTa0G9yAnF5p8WfLEMkVnQMVqbAHjYmymn0GC46bXtV+u5P5PmnyhU
twjRIdAQr8hlFJ9dKK6h0v6B6TkMlQfANcz+9b19DUdmBjiXZEuKctxP064gZlo2TIvN2r6gH8dT
6pePs+XviyF77Agjql0BqLnNSP7FAk/SCePTnRt26FcgAa9aE7ByJx9tw7rrYPsnDe30gDx/Yi7m
OMlK08qnPEm3Tm0/Llh1FfZXRtw7iT3xIXSx1RR4bTaOz3kABA+Bhe81q25aUoHtUytJ3MxKFgHa
qnGwzkGeTAuF6Lh8dKeIQsPayrrbV072FEJINptxYyfdPSrh2oONOOGflFsdFtywpDxUDepwWRVg
m/MedVKdJP6psO36wfRm8Uxsu3+Alu/vdI9lB79R8qQNYyy3jeHj5O8X+fdYPHpeG1hey1gHGmw2
1Bj1IYeTTnBMmANAv9ZyDdus6b6iNmHLT1srgD6ZTeVsYwDvbD+bqSMsFf1z22AlrcmZI2cqA1RS
ihBSvjoyvrl4MZY9kxXGIHYASM/Ft7bgSSAzSYl6wjLfpGimjS6ad4R8rDyoklr2CmYS3dq8PGsS
IH8r1nn72jGPK/3wbYIJzwGzJUsMnz0evLq+aypdx755hyWE0akJBABW2DHsYuvV3Do7KzFIRnfX
Sw3d1j0ZZBxoRh9TxFp3p0HAFH1i3sMDxkYARtPkVFskQlefNG2oO2MQM+o08uKg+vg5tXf0RKy9
Ch42jQxcvHHbqK42epEzFej2MJcwNzJ5TM+Nld1Gw6UFV+da6AeE+2guzIes4eZprBan4IRzegQD
56L3Xkm7Oo5LnEZTGldkq4BgPBo0l83yWljACDLTvnfjfGtt/6BjKtGHOeADIET2y6B2HXAckM0G
7yRM/Yd+4j4hI+i1PKg1da1KM+ZAZiZde+kB2An7H6QzBbzF1po3BlQG3lM0KnX6lmTas2YaONlJ
Hk2TU84rSMK1/qmRAhS61PQzBiC/d94x/wHINeKbmYmNGupr5JNHk7X32SMluiBpYnD9vT8vrnoW
ueZIG0trS2jGbkTyojJquMna1p7mbyeWpkxMxl9uBHrarizEn4wU7t8l9wNwF9nOP0WoiT/GnMVv
40GktHw5Xmx3sZyFw5S9D3EJmyaaQve3JflzD2U7wiXAElN+KvAeFEjDhLmyLI36WlBDXsh6dhWp
0K4Dn3VGirUi6RiYiqrNo5FrlFLKso0KEr43sj8UzM/mvCxfFUjGeeX/ev4/a7qHoJSwGuxFGP7W
/iucsU3NuH0uUKkPbNjshZAtQCh3U3eFRzZsZA94kZg27jH1xwD/x6n6Z6w+7Dpld6KAumRd86r3
RGbXBpOdGHNvPN3KEuuBwPckE9WuHYMZoTsbQVOPWyT6uHkBxqA5b8d+14Dzd/2ElAh81rP/iNl4
Ywhwy52lB7zWRA9EDJGmmQ1hJddYob9cZkIE27u7rOBySzuCISTJCf4ABLN/5dhn3tPsu4pmD5cr
QNVBXiJd+2Ib0gJvtjajg1DDz3Y95/SksZzW6bQluioMmrcavDp7YZ9Jf/HPmPSPxpcBqRJrhv3F
Gn78txzVHavHdxwZxTbu7RMjW+ZM0Z/P3rerQLEByZpjlzmft8UswrcpgrCYN02NVdUPr27MGe+B
dKMwOkvVQnCmO8JZtfK6dM3AOXBrbdOws66h9FnctCRU7BaDF332cxTNV2lYbzZG8KrwT5oebY2y
/mck8nPC1ZTL/MobhFsXPo9RWt5Ws/2V52Y7opwe8lF7iTp5nGJOnmTqJIbzFPsW3AS2P430/o2a
GcDhOQB52jeu8Rx72qslIgqW6JFPtSczY+GVQRjR8aGVwTBnazvtvvMSw+nknAfm3tzg3Hn5HaWj
xTglOibEK7Q4cQDj7bwyxKKUNls7J3vTh99o17vSjXcdNOCx5uohKOg0VFTdRbvhNNypCYWC3q8j
OHxawWy/b25m42y4/NJrNPAC57TbwF82ZtbtzQVcqJjA2ZQa+FMuU6n/WpFHHc4OvJRfhm9dC60J
fF6AyWg2DYt31qGbwSteIHqwWG0P0F5I8ur4VUT1IbeQ+Ank3YLdslUZL02XNJvES2ijwHqlc4tS
JUNYXIfiivwzyHuOH43eLY/8Y4p+p51x/OQ9PA40PUX4yad6LUdQdRYLyyVK1HOfMf8eGDDfpzZZ
w9G5jWQ9wZREXBXGCYMd1BlN0Z17FAz+7D94VviRGdkmieQ2xEWknPC3z3G3D9DviJQ4EM1zgQxK
9ABapelhEh5qQG2ND+wQDf7JK/ptpg/sVBhIeBzOxWSestnaFLwSa4Qi3nmumPVX7sNQy5Mji3Ni
EQw1oDbM5ZdI8xevTicWHm25bUGSw+Jkq5VgTZqLjUizQ8ICaTW13FYjypU4emhH759elFBcAUNa
AzDONhjaZqNQfWi0MZz2qKVGXGOTuoUMB5R3aTUQqcrbRpPLy+vt687bmrnhMF0x3ryckz1Mte00
z1uHxrezw6uone1gFRdX3kOIs3UFUtZE7EiBv8igEDRVXG0dRe4cgVCsaxvlUq+AVvF1dv6BLdsN
RMlzhMZnBYR3bUAWNUL/oRm493ose13MHaS8IqgFRO/Kv4Xae+W4uypMUOU0eDpAUjnCDOQ0PQ/I
ZSAuLdR2fchpsVO2aY1Ik4Or6fZKTvlOH4CG8kUnkb4nOAc/MIMirebedbi9GRDxH+UBNTBAPnif
iW88WL22QaF47HtEgGG/TVvo1mQ9v4H+C+pU7dEiETsQ3UVlbQfT/moa54ZUnQ0+wZec2vuaNUOC
FHC0PkgtYNEf8TeMZrphuXBVIzsRAG0baY3ME7HHMm5q4LmjTVqNY3Ko7SmQA3grBjbcwpuxBK+i
jy+uMbCmrtsvNl47oXAhyeZtHkzM7KzAbOoFBSzAh8jLUPBAFhFO/HTTKO1dpOKJ6RRm7WED1n3n
U14Kk1y7hesaxsBSJA8AIS5OX+3jRUJXUCH7qiGzLUQA238XEgldn073yUuCPs0w91XPOW3hSklx
SgeJRAbeVFOtdSlveVc8zuOeFyzZqdGDRlQCMhMWmWjOs+ytT9sYv/B6A31lAKO3BRLg5Nmwm2sz
Ehqs9fDtiLya+aLJu6uBQE42BHBmV7VWgiueJ9I7aOFly1sD/PmAJP5U1WKnEvdUtsaP6zlAQBbh
66IQDVVEgoXpMPOgHkLiRRIQWlxiH3IiLXS9fsBl8Vaa3RZoDFDz9rBEQrDMBVIur32sB52Bk34Y
ftLE2nGNrruRTmJK9wMseub/NTCQifVt6eUnv/fgTS2iWmof1R2HhfdrWeppUtGHmyp2lM6B0d3R
oBipvZ5gBghItqUx3jL9t8YW9zKuCC4GRS37U5K0DA36fybRg2SwRhioeJmjDmXfwBs99mJTgDxZ
MS39ypAErQesrkCRcOhVFQWB1/B7WlqUfvCeE6M8RGa4d5j08lM/s/z5Ug4jd7eFG9QbFNEI7aVP
kGBmPRdMTte2Jt8hEpwwsNwBiq6Y21GUm+e+VudUS2lKbExXbPMvI4RZiBxjRbAZPMku++htn/VM
dGqJYQE2MD0mbhoQVf7gtdFat/uHsO/pNgHvFCHiizgKWW0rXLsQiHHTovRG8hi4stf38aL260Ai
ihbB44zqqW2FjtkF1FQ7Rk/W4NEoKPBPdbU4AcEe7MLa3klEpohqkNk3f2CqD1MMz6ud+mJtNOIE
qMQkm6tlT80pT4149KWv1nZb0WWi/rBV9TOn+p87PDo+Ag5kfXwO99nOzSfqn3Mksr+qHK6CZKhp
KrZ+q2jExV+KoXjFKXELERNg00AuiBxOGlO9bVDTCVWeTFN2gUqibevL37g06JJzzNtetAQzWeUa
neEm4kfj/zO9OFPXbr2uPKuxfJlAmzDrc7cdc1furtbZagQEUNU/lOZwsxcMR+VErNeGI9bnfFeb
7smPJ2aT3oX18RqvBiUo321RM6IQFoRWq8uOBHcggIK/0KThSXLHsC66mpxkYQ+AeW7HsxWT2JWF
VyPUP+HaQX2M1G5s+9dReYxB/U8cY9uhtY4qh09bwQXz6BnhobQ/DEjYIubREU/XtTIW5AbxBU5t
oJxPwkVGhn5Vlv4p0twGbQFbsWQeVuybdrFbv09W8epK9pp5ZT6m1Lh5nb2IId0ovB78Jg8lzOLZ
m5/Knmye2in0IMMVDqVm4wK/sipBWkg3rbUOPLTvSrBTkOQRz6I2Fu+1YtE9+E+pCfaP4KarHxdf
Fnc4CqxtQpcEfxU0q/EdF8OlN4aAbIpHxd+is7/u5y7QTPk8LKk8sTzYEVSYbLq5YXtz4pIOxH6g
GOT+NLlpDYeyGFtY1v/Uavorl+TCIbuWU/o4NKjkhVu/uezRCKcKSFiDJcrvmqPrErO56VE+d8P0
jAklKNshmIxIX0WQKFZxqn9Jp7roSfHAEnPTTdmDFRGwnVXHpKt3LEkZzukniOBvmWeHDObnfSGi
09IBhZN1kyjzG6l/mKAra4jarhIvDreDNw+Xqrb/GVJ7Dpnm6Z33F6ILu8+C9WsefY+GAs9gnHMl
r2PMJ9Pxxelen6xGslbgEWHSxjrFZVY++UqeyRweDoXOA4KeyySbqX8ZhqbamoJ5f8ZRUFUozgVa
v7b4jfhxtt3QHasy3mlhfXJa5wpw8Kyh2EkbgkO4Mw5mVH00k89Ce872tjAfVOQOqBbYa84woBHA
qX8dP6aeM9xwAPobTQxqt/b+ilztWZr8a/XxHnvFPw3U5gKI1hlvjdXBSin34BhB4m7iLXnWiKw6
8U5g6bDqNNfZ9LSucR4HQo/+9Ew/j1n+W6WEidWN9VIaeF+WQKdUN+4DMLQB/Bgbh5BoFIWYo0Y0
CbGUhvWlFBWJcRWkqna4h5b2M00C8txIJZTZu46l5TS1f1CgdFQJ4q22EFozJnJktdcsaQPkaZ7D
En371D0VLS0+zpxHt2u67UyMDk4pMQLnF+6SIvKtCuiZvvUeuaW+18FEbWM5v4uivzbhsBvS6q0q
tG0+Zl94S/jytC4NKr349Ur/Oet1Go0w2ah2voSW3M1gQ0MbwHxsvPQq/8aLipQgPBSqB+yR2luF
kufJIG5l1SLbYc3TBNLz1aHAsLutR8KpmFfAjym3yUiBHRIES6VpHAfP0zYyhfLQuyCv5wTaqazE
EXz+YxJbG2MAtzDrxpb0a44v+Uce2a5RLpmOXHimp2j2iBSz5yPBEdzRHAw04FAvnTDmJ2iQgkp7
L6DM6o0FoVI+zW701nrpwgDgIJbQRMxKBVrtc7xaiGDBB01q2Cfc84wlXytRNrtS0uohuNvzZ8a9
FybTzsGERO+R/eF7ZhBlJOhR0HHWY2dyqHfvbRudIMlx8KbymPbZdohsuDXzpUN/Hpqs+qqY4daE
/DdnSyQM/SdFrzXp1bVgETJI9SaIs6GO4TcVjuWRtKSLMSowCnQsBWocAue3Udn8posgyB0CF10+
nHio4gXXNccaaQJIV8OaUJocVgbKzncbtEIWpz+6TeSvnNxjAXBrY0Z+c0IPC6Gdli1G/J9U7jJt
g/6gOSbBNsPbVHR3syNwweofIXZtyiy/OsXEOzEy+cuf3GKE+M3YPEk2toMoygNXJVJ2IV7Usqkz
qFBrC9mmpa2SJW9sToc3YYZBU1hnizQyrLoHRnCBiTCTRbAHky5+dCOzDlJ9bp+QYZhnX+YcX5w8
Fc8873u/6YUFnDrb0ya3QUn2DarHbuHQym4zNd0lSxn5dS5RCst/KU0avi7cVzRprNWhfSDJIb+6
+YG+cHSEu1VavG9MgpD61NpLA7FBEkM0HHPoQqNa6Wp40Z3mweUpXomEpaieRN+p5YG7iSH/cLAx
9AAzxmqmM5+jWNHWuhjHMREOKzvtS7S8GeFx8d3Dxs8wCwVsL+Zb6A+PVa3dxMS4R5sdjj3/5Oo1
wF01bEsbMcqYzNfcFRcmVqsJfEss9FsUGSdPZ2IBtxWZECTvyByJVI8F/RoxORQ8Vx/a6EiXNZLV
XGEuAGW2XdTyMML3FRrPMSlfSlInLcfcg9/dGTl5HJZ8azt2ZUDfTq45LvPufaPhYrHlte3DQBeS
r0TtVJzdyUvGhIKKaB1HLVaimcmxZd4SNAU83NmrM7Mjmgf7TUhkx9gK7gRchlvTwPFQ2NlXSu7p
2nL6JWSXCla2OMONcYMvNkAN8tIaVUf0p/6knHr55hBcTRhWlITyZMGmbjr252SCtm70z3WqgzHl
ezWzEs7inuoI51ZnbV22mwrpKAFMjxANSMzOolcaxlvp1mfihSkUY0imdv7HPgLIy4xTs8bJQDpe
NxAAOkBp9ACD4Pws98WMBt1TjwTdd0crY5XIyRRwf+5qI3mqO1iFjVgmwYpukdVPDOc60xjlsH6H
w7PPQj4EJRuPXgzd1intM7/Lgy2NnZ118HbHblsgDvHa8libE22ReUbe8iP09h0AFLizGrcOEK53
oE38nBy2FmVpWBAphQwDMw++bQG0y6aT9Q0yhVmdzor+3BKfDkrPRG8fHKLlVqqQR7QROxUtA71h
yXDr5HdVo6YOwzkYDcS0kR4RYqxFkHcLPpnG8ESq/lI2oO/ymiiTDs8oJ++IsGq2ko0BPnFJC/sV
NXdWwmJwXcaRs47ImNgNHZWmI9QH6Bh91bGl6Q0XHbFPWGkmbwVvSRVxmTPxfFfCfSrjmSKwf587
KoLBW2dmf48WR6yMuivuUEJrhmJLWs8ODf6FgFKQgBVrwLR9LSF3G7y8YTi+Wr0bZMzeXQV+TZj5
hxtrNy3t1gqpnGOOZ3tMvvsyOXfTtA/xq6LHv0wxHKPOs4+Rvvw+3GJXRQS9mqTs5Wm70wvtXLHR
2MWUAkt82IuOHhz8FoRzW6VfdmrsmxLrazy9p6PaAG1V2zYllKWJ01dS7y+ljsBRZKO30opFqOf+
A1PwE0YVQrN++rVH643S7zNaEGbOkFyUVPskNZ4UickIiYcf1mBwh8mC1UEBpqN4aVyq6QErE2PC
+tLgucEZd5pUjPFBw0Lrynkd6ZJGpVge2JB0PlNtIYa8dSq7dHq9i1p1qzOyX9JJT9GragTitLQt
YS3MtW8IVDxN0NgTWin1T0cQSKzZzuby3jZleE9NnpAEyifoZVhs5oDKpxHxS15bz4bvvaemvmOG
vBv56YjHoHuK63BN7YErZDZeYysdYU5TGpiAfof8zPaIrWas0Xcssir4IjcEJwwxxt0sjBuwnnNb
6HLTIvZk7n8yQrhrPp1q3xpUIZVzhHL4PAh2YmqqH+c23iWhe52LYRdDQZ+h6yMaYmFkT/O6y7wH
XEjHWI0MqtzoFDdkZxlwZc3S3fo2GiUU1MhSGVD4Q/7g1b9xxdpMheWHBXmJqdSpo+W1U6Ar9syg
I/v1RVls9Ep/DJcohawXXFAV2pGWXbC/KFoUt7kMqTSdlsm56BnjpneLvofdFTIrL/P3jH6O0+A/
T2X5Zi7UpzDbuAK5i841k9bgDkudhY6s3yXVcWyYR7sljFQXd2cud4bPgDvnzVPG1ySK0wyZPRfW
p9U6e/DMP5NbvI6J/tcQnVGW6koM4Fkr5nfit+48X08aV4fdpGf4O0yE4Jdjc8j8/t62XLazFl/H
3vhuBpvvtN0bJnvuMvyIbXbyhj7fJTqcle/+x9l5LElubFv2X3rcbgZ36EFPQkekiNRqAsvKzILW
wgF8fS+wJ6wsWpW9HpC0e40sRCAA9+Pn7L229TOMWQs4rXPCuED9hmbaYHbdH5gAnOKW9dD3fdrJ
SOzmiqkM0bolZmXM3CDy/A3ouQ9zCK8Chrej/tGz3AM9vaKUfHS9/AZsD+9cC75h8O/7Tpw7nAqO
tRDiZ5pSdCUJmX0JQL1S/i9JRZvRd29C58sv8zOxVQcJwGMzc/dNyr+oxmXs6eG5VPKm4ZySB5ib
x+ItDrsrhbUaB2aLDpPhVUs7xnMtex3mWGWb7i1xiSMsnIcgHvaM5ImCYBNlDbyqgunerM2H2odd
Fib1jZime2p0OIkkU5Lc7NL3wDtqOdWN6aobgOQ/yLM8GVZyDgK4sF3OrNrFxZTNRKNopNVpzwi5
aS/Nzj3zrFyGldyHyokvvGCAIRDrfleP+WPObuCm1d4kbh1dwXomt7iL6s9gbpaYNH3vwHE9WGHz
maOYNb3halADFkAmkZ6sTqNGo14N1w5ysq1mXaIQpnGABkxW42UWtRsn4EnJyR2Cco08yX8TtGdF
o+5Mq25pRuOptxgVRw5yH+dJ4h+lveRfDUZIvIE7n6IOPw9ghneCyw+ZXdHzVeisYSeVKj17JBFT
WMKpJNqNwG8CMiHr+hN6ClwlMUqNcvbeB1GeyqGG1UJlXw/j1pfdj76iR4TXEvRC2O1zUsBc0IPg
nIAClj9DvFY8YR1uVKkvnX54ACa3spBkdWS1Gp154fUKjj1dKpI98YnWB7zqOB0FK1J933AI4E+4
lCnrQq3ebIJsIzO8wu+8NamIVxprg5csuIkMe1YHyDxJih/t0t5gW0JXFcFaB2cRAp3X8fOYi3NG
0ASWwONkxgzQmfmQLYvO6oW554Xh6hNAxn2/CIZC1vO634aM/LIM3Su5Yivcn8cssj5qWeyMnuxL
XmCboZ8BM3Bt6+UGALFth+SUSr1JhgjCaICRzz43Szrr1LZbkwhDBLHWjvS5uzTrnzHzPeP+PkYW
UYI49q9xJh1k7m5qIOWc+/apwn3uWcNTawfrAWaklWf0RX3yz9WLUYuvHsZF1EZbnst5FblkxtYQ
EhnOHusApndu3KkKC0gFQ1JMPDbkYE/0oCngNgREIZUs5d7PqyMXfvXHDFtGjaxeMRrM60Pifybu
9NM1YuZq4VVrwX8V2Gvd+WJUxsuYW6c4Jx8PS0owTA9diZI3Gi8SsqpR+OYIxOx3R/K7zXxyd2Fb
Z4aHJENTY1W9Ovl4yBTQrHVq4jUePYTarYcszdN8fNFdDqZ331PGzV5+bfCpQ+bA1hCfS9thjRKs
4z5hGcP2H3Vga0zgjfu1q8rbqVAcczmwNu2wIft5YzbRdZX0z2ng3vZmCFbNJJ49pUNfHuehQ1xe
suLknxPDx7JM99no3sRhcZxmzflY5J+gA+xn3ujoKZjxk6vxkcRZZvZtJrEljzd1zaO6sKg9v9pK
Todhwnw1rnj1KKl5ckkXbmzjhUMhVAPjejEogB85hg1R977a2P64MZwI97mhWUHTjVP7r32WPSRT
yJiKfc2oU+580K6oDq/L+AVM0SGRcmP3Abae+aYQ836spvdpmI7+4kHGO4+cocPNXfTPsbQ4WFvr
prBe/sLa+Q+8jGc6vjKRsyvXNr6Bw5we3KJGpQcig4XFIXl1J0Nn2A4dVG0qEqTW08LYgWRX7YSN
pnwiWuOT0y59HJtGpkGDYkW3SP2FcOf/yr3hstJ18ALY0lEmQ8NvtDlbD60OOLacOL5v7XaJ/jT8
C4M+wMXc7Ej242iHAFVW5l+YO98YTx7AHQ9CHJ5rF5SaYS0f7OP9Li7C9v/8L/m/Z7RErMLWfHAp
8HHt6nIh5IhbwzFwGsma0cOff4P/AAt5lgHpSJKjRaX07SfwSwKXQkaJJx9IxXqWZDIndtaheG/x
ZwhlHz2nFX/ht327vf98Swv9FcAhz3Ys+xvNKESNYUAT0wc9kR7jeVhxitFdJIgNbJEkzOszLAHN
sMnwVuh0/POfv/Rvz51rGL7vurZNZIlvmMuv8K+7nMHB7uKM+gbcJsb5qZ0ainNR9Q9/vs5vNxf2
nu1IZduO60rT/vYYhU4T2k1hZNBD2RJVaU1bXdT1PRlVbCUQta5I6P4b+E/+NyrRdB0DdowNyOrX
b4dCHXuYD46Po0tyB5A3YCbK5uuLKN1SyXAQiclIZhxYRRdEosHIVO78l+dqIUP9G+gFI3J5pT24
YbxKv/3Ec29WRqtKXDP/j8TOXr+PalRy6z6wP/58m//rWpzaaYY6MKqk+e0ZtnCvoIdP/GNdjvNF
ndZWvAVoZh2tGFfC5s8Xk+Z/fDObBYJ1wfcs5ahfby/an8zsU8M/FpZKL7PGk4+Dw8mSH9s5mIrz
sjNlJWrsWuOqAlnLWoGOUcbhAYx0ccFf/V8+07fnbAFyetxnJRG18yJ/f5/qyMGb1Mf+0auRhIHV
9855UBAOSs10yPKo3najqv7CbPvni377iX16f8sDbuJ8tZcb9a+3yMMr2NEv8o4dCgQLNXDv7Rzk
7s9mMs+3bZz3X8QEduJgZ3V8Ycw0TbdhNnEethY3/DSZzUEv4KKw9o3b2E+Re0KRcu582j9vdhSG
71HKdyeUVBoPUTGhCyZ3EzFNEUvDvh2nFNJHU9kpZlhNgvWzn9EZ2ORhnDXrkCeQoqepFlVrOEVv
RjsMVzAeKwyfRg0lQEZKHyPDbN4qqrNhbQAX5wRhqMmhX9HE7saLYzfYWbQhr9hykvOkHPOc0BWG
MRpMEaggjzHsqo/8xDi1VUFfr8pt6FRp2N1NjUu/yoGey2gR2rh121rQx056SCxr7WGXgssxW+gA
o7GO4QAFzWdvzgXSn65Rw//wfbQXdCXIVo9XRErrH9Lbv36swmLQVHRs5TXHTzb2ihJzA2mjJBYw
tkT5N4zefyxCAAPZ2C0bQJYnvy1CYSd7y4+EjzutDg7+iLBKSPQVYTRzYGhlgChNZvB20GajmBXb
YJbx1Z9f1f+CxrLKm74BtZO91Pj2hJoyqtHCMVnTEcgCZSjri8N4dCc479Y0n9Gw9cLm3e1hjfHZ
ahMWkzkz5lvTq55vKrMuadRHOEUOnZ0rGCvgMF9sMS0O+wlV0soQdJJx1rjdXvMzyr/8bN5viw2o
W+4itEeyldiff33HahfQu0U+A1HCwfAuhtL5QKNWP824p40VKtxo5qyi/Tdl5aH3l4v/x7q68Bj9
BcRJWfLPRvOvZ0YUOa+YhhHupbE7rWu74PjoJ/E4nsKipZPx55/r9++61Dx8VdOQvvS/V4NF0+Rm
voiUGlrl0zo23PAl9b2BEJa60PW6YP5JAHZTOm/cM7r6/x+X910FmsLwPU99K728bqraImVYrRoU
g1IG2Htz5pSOo41tlpFKTRZZtg17y/rLlX9fvmHasW4bBphFZRvffmSOiFEQ1p5/7GQ2EwkSRiQX
WV7ZXuo2cjA9CJJ21kVoMvX583f+zyvbSgGcYPtwzW9X9se55nYOwbEh6eqC57rc13NFqmhjwnkI
Buu2M0nx/PNFv9W4rNhwnB1JTcA/bOCivz7Tsh69vsCofLRsm6NeNLgwWjKERAU9oI22iv9ZtffP
9TzXtKiGTA8T3bcqrB3qCNuF6x7rDoFZQjw3WKyms8fdn7/X76+LBwOZtqPDqueY3rcyxFdIynuV
8vwW9fiGi5URIzJeDOvAdB//fK1/6vJfN19PcjXqflYHavdvv9w0e30kotKH2hcgb+nHKbvWY0VF
KzciavuPuJekUwT88FC2HPcCBEb3ox4iTWZToqt0Q2x2+THoyE72EuPzFxl3/SkPjW6BgISolbO8
HlaR4zA+mv12vvvzN/ivu6U4Wkk2Js4B38sowDLtZEeUUbFhDj/gdMkI1dSsX4I8wiPz54v9vrR4
UrF+mgCOGRZ633ajTMZa+6blHYleHuhH5S1bcODgeiZNa/6QEG0iIGIwf9mqq/4v+9DvJSM7Id0K
aRiScSXv+K9PfAV9xC5iI4LL4Sevc+g4D3YEOYvhMjr5COLonq4r5ssgE7TIKyT2z2Q/IRSGwYAu
SJO2kzbJ9Z9vym/voeuAbeQxkpbJ+ML7/l5wQpsh2OBQrqTYGDOJ052C1LC2bNMhPSsoT3++oFze
gF8eWq5oUaZKC2C/Rw7Gr/cB25rhdokrjkoVoBfMxqgxumaeeIMPqi7rvBc5EdVwAlZlIdBtuilG
/a1Vz+M13Ukn3v7lAy0X/PaBOG1bnE8cxwci8u0DdVmBPN1yo1NQ6u6Rv5n3EvuRRNWVOZ8RbFTB
mG4czkMZNe/53MBI8oT4JJ0z+oymQP50stR6NQMfPeufPxsltPrtseXkZHhq+XU438Ag//V+Id8k
pNShrledo/tNLd1sP8a021d+mhCiFvXktjNrGPdFnhqbXky01sxR0d200NcGKlyJeIl6GHC1l1rK
Q9sbGnVQihwks+LHMgHZ59q53DvE1l2HPG6XA57S+26uq5M/d/VtWwCUWTGHrRk8tsAWI6HKnwBp
A9wuWV9+ktmCOFxwskPGDWdhEOY2qLF+wYGpdjZBj6/DaAOp7Rkyr4ltrfoNGIF8CXaOrb3jJcMb
xG3U20IVaB6mKtb3hZbBdVUIOgMw0YL3wU9Q62AJjZj/6xjdalCBo60cid2lLtvoYqqs6Cqu4WQ0
QwAWiPXv0M9xePI6z6L7HLblbRUTOFFMjdhjgUZu3/b+frS97GFura8kCpBiBFQeBsZNTmwUIReW
jOZ71w/02o7LkEAb1NwZQqjlfxaQEPAwxLURIZ9TKawgorvhVN+LmZTn3nQtat7Y/TJJVTw2OAk/
Up/qtyABBW/sGICjsVlwBmKVBZviJ4Em1tNUuPYtL6MJuGGYYCenzm3r2tU2EwbxSXEE/y9qy0/l
o0I5JJ5hHzIlhvs+EAlKknL8aA13OJoDEldGd035k16/OBuqlA8Ukmh2geFcRlXdoa2uASJmHtOi
rPsaSrzUfeiJNQNpJtKDA525XFBoNQnmGFvtC2sy3ctBVRLPTA6xJqkQ50QdkVKmC7aKUW1/8HNS
WwZdIr5F/LWOCdbeDEU/3gdFWJ0zkZuoNVH7Rha4xbbACZ9FpSz2QdzPpzbvsdEZsn8W45KjXqX1
zZwh8GpGs2c0R2jtSFbsqfD7B5KiwyP9OexGnRzrTYH/Yt2kejmw5cltWOf2ph8RxIzj7G2IduSh
afvmelDGuDOLILnxbVuK+7Sq4Ck3o1OfsaxL5Oh4rwG+Bxs3QF6Lro10tth37lDdNCEE5nyC3GJl
R2txGnIITrcNIoZHSVYk/obM2bkSE0+Uk36AMwup3kRtcmHLOH6a2rz4tMndXDtj25D9BewglxSZ
sMSbVTXZ4ybtYHgx3wndfUQK2GNRzuZj6MJQQCieXofc3ht7dOUrAe8gYlWTnJhWo3ep/AJPeM0s
xg+YwqHlBF8GmnGTaMj4AETm9zaHZQLICRy3zo3jXEiQzTDUV7nb+sbahfJaXtE9waKaIArB+rE2
GO1XriCFqM1v0ha+vQgFNmqhvEPgaRdXOtC7xG+rwxgImBAq5tCbteEmKe37oI3eUoNwqpIEWJyX
M4biqkRJ5N5XtO9XdY2sKW/bYDvkYricgwX9qewUIZ0KsREV3omzEXc9g0ezZeXz3zrftq5jM+mM
TT50/Z3vaet1COrIPFoIru4mtxCPcWyLj9QsR1SOfWE+jJmHMrs3IgX51p95fCeDkYQkgXQ7kRNw
hIAAlgBtAzNAv5zBNpCUBUEi9MYk30xN04UM+iJMA0PqwJDldjUKn3/8iSWovUqs6T2fBMDyxiZU
KOGmEerTbPPer66i3MGFwmx5lDdGMtX3nj8WqDoLZYWXozP6xueC8S8OgmQ38yoxS5uD8iBGQyXH
Hj9fV/BB7MX5kbnh2a+lcUZ2FNDYx6zxblUuswy/Q6dh1SbKNQeqKvaAxc/e1g6YDEtsi27BephA
5a5CQF8+gHRtE7Xqpws5q4E8rkL3w49ogXJeH1eiADyjrcr+6jBx3RKhTvQOYmI+b0ZaHjzseTfj
MF81yWTeRE1mP5SuU+2I4xrvY4V4tvMr9LuRV57Q2pDjbJj1OwLshTpiFWLDgDv5yDQhb33HCz11
OjtWjYtsteA8wjBgObOsciHsfVsQOR9OWURsrpNkbIbTgCrBJQVvzjPj0kMPCmOZVuQZ5SMmU3DX
5WuSAmTVomhPQ+M0Jxup00qUQ3rwEmafVa26h6iyBmxviCN3lhrFh5ZFTRpmmL8ESeXyLPsjtB9F
VXBO1dQ+Br24ZvKY9ytC2kPC8iQEOw6kdDmY/Po/hBZEBSPWN9cgt5w9Eif3zBHHf8vDyoTm4aOx
h7MBnpkye0NTuDpZOiTd2ajruwxq7hUa8/TK9gN1qELTfAYWpJ/kCKCfda8PCH4z26pC+DOXxx7e
4xPwsPmI24XTWktQYRCq4mZm/3poPPacMYnFRVO67ikavfGReODgME6u99j2Npu6OYzpIYEG6u3K
uQeuYzPO5F2DO3w5+FF86yW92NtNNt1JIXFuYio8joWMDsxLE7aEsHyoIg9mVVHqHQwzBs1ZgXvV
b8XWhkVwUs7iYA9YK8ZWVBNcfSvaKx0k9WqmmkIeDRZjhb6dxlvYJ96uWoh4TdvFZ1NO4jZqLThK
kd1N7+Tc1eCX+S2ZHFNivkQcIY6prYH1ScYnj2FAipYbjcuEGgAtgYpNczkT47fOdZ4fzCrjNRiM
K0w84SUh3OoMepVCkxH6KpjqbIOMOeBp0M4xyzFCcTMwOgXlAzNjQddPOY8xYJ7DkNQGMIik2TXW
1F7FWVbeAZuDsVGV5V1n2Oq5sgSNkiIProaB17TqrWq18CTW2HqSy6YR9k4ywbybwzG8C7PsI9Tp
fDZp8t55AWtWO+Gq1NaQ3ttIFV6mWTJZHc1o06S1jUq+nPc0hWD+F6nxA3PWzNIYV0ct++5gyMk8
CkRM0yZIXZRWaBuWVOJC7fzQFeu+9Z11SfLwOi0S/Ah9gMjJjJZ3CeMcpn6N5xrkC/jm+KoCb4Dm
OPvpF0RTw/LwDwKgztYK02Ize477YIyBvZ4yt9uqNMUcX0XGyteQ6JE45Te5MVXrjAj7bV1PzY1b
4GfGl9cysyvyL8IUyu2IYpZOgGPtOrOz96rqsveA0mYlc7otPZ+bDHhGGO1sl89T76TXS4MfsY7d
jCev1SH+cpsCT7fxeI6WVMxaseHU1HbbgTiNC7NUX2kKDl67Br3oyrb3VqGMC8do5FvpTggyOvyX
RGq5dbLRBunIhmSMWjMYQ3asM1EBBATv7BAQ2MzWphVp8OZ2D8L88ixgU0NmbYGfYfXTIbKkds4S
lAVm67H0VkCwyZcmC0alGT4kEHLOSpuluBscScRdmPs7O0TEpkU4bzsIpdvAqu3LwBvctUUsyscA
0uzKaLpunYPiuQmHINikk03b2B4L42ggIkFOBT4WNqe7nqlrrstubHaj07oXAwmMpKNabvMFOp3q
3EaqdKMQT37gtJ4feG6dR2/MSno/5JjP6dhfoy7wFPqZOn7lLJRcZqpq33tTEn5pF/WP1GZBXIXa
mfpNVyiPlbj0AYtZkYyf/NJIlhAO2+FDpoE1HRRb4yWHAPZVK2Ash3GfVJChzhXxLc6INMAZkGSk
JP5snVSFJ0U//xUQy/yiVGavCzsxnkSIcZYN0fxA3cC1UBVZO4NRcIJegQhPvyRTchILx2ZQXX5l
B50L5QX8PCLx8C3MLefo9wEwTYepCO31gol7os4uPtYDj7Z1mEC3v4oYgXITps7rhJYBtUlcxzeS
He/ewYZ49hoYv6VQyI/x2F3VLYEPdQ+vHmgtq1ivTOuRmJHqOpmb+YfZ14sYEqIu3kLh7sNIYxKq
+5E0a9QWt0VfgchDugyvvoFYjVfGhYvQ6ba5mU3mRIlnG1ed4FFd95PUb8hAoE5W5BU8eIAuttTy
2PmGyrgJ3QqyQCzEhvC8Yi15YG/QupYPcWMKnNGpes04oa6HFlf7KtLBtE0XSwsuP3U5J4h4wapa
7xGSpQ/HHLrnjDhh5EyW0MfWJYUTL0LzZiIz8hBYVQrLVs+6LgQ+iFU5YeCgTGzQ8gQLsJG57vXI
Q3zIqxqswRwWl7Ou3K+Mke+d3Wn/zokQxTduFj/nw+Jrthwc+rNUA35qxDM72K7RtQpAaMqAnt0a
aiJLiz3ZEmHwSEBFRUi2qqaUVI+5tPJ1XRHtBoYfTnDA/SP2MxTxAfhWs1HABNBpeBl1ZuAO92HC
0urAILiJwpSccJGH/hbAFPJn0AEIinxmEf1kZEekQx2CEnaUJ6Vq/1A0Lo+EaIu91aMIqONcnyMv
KI6oTHvM3lE4YsOQ5HDHUgFdYT5QL2MoQrBxwBAqI5uhnA+a1iGmllpnN13fJcRzagn0O/Jntvcs
U8nP2bNQQ4h8mj/cskuP9LSU3ayAt3AqzToefVlHHsnjOUyobiqxD2vXXdXOEF+ShknIthsM59KM
oCL53fSMTDh9FnAqjgKdCKWYqgh1ngkwD31E+l3eTqwgsCGBlmabsh+dM8nN9VqGsfpMIzVuHDQ+
H01R5hcTwuOHKG6zYw8QfaMizFddlbFx2FBRMhp9GP7ZIHJz+uyrclysMSBlZe4YP4CYjTdh60u0
JRBVmBsHB5npmTrWRStMzamadelq/wOuimMtTQRE9pZHXTUToZlNxa7JsN4ZGYzAliRrxtbpSuXj
R2/kCNFreABsLKr+iqEUXMA3pV/eihwxdmAWe5ZZ64Lv0LDdueIwz+RyBpDWfswwrK4a3+QJCvr8
1HrMSxNhg0oImh8+qRe4PCLzgzYISOACSJikuNrIfnLwtpXJJlg6GrAJ9bqdvduRE/lez15xUeK/
30EGMR/lIDDmN+GtSuvqoUDN94QKz3sYsll+zMwy1+nA+Sjky66lFfXIleLoOQkjmoP5QABu57cX
odPyfNoGnACX0+xGutEcr3uEd7z2tYuymRQ6bP7GC/E6+pjgrXhrtSkP4GDCJ6n95s1tXWCbwkGA
nDlou1BLauBAWfdoCbdY4uxk+uWZwrgUg8A1ZwCYK3uH4sWH/JtMJFRSklv9FbRB5Nq5PWJGcnV2
tgdCBqySUgBbUAMjOO3Lde5mydb2fBf12lztI9vUHyzA0y7panUxK4g5BaGhIK0ERqtxatUtBCb+
RctpoKX05cbkjLJpJ3ipvTNNl+UIZveg+7ph+VbgSCOAF4tj4TIPOPAHuXxCWJEiThQAYEbE6s0w
vOCnRxfv0G0gK/YVzek9yUPxWrUtEVMYd2tbP3v0nLBbI6R2+lRuUlsQ8QPNZ9eQG4ynI7nhXMfm
ksq3TPUYGELcklZvnLy0vIZ/cIvn9yPvaeNShrlTE6y8Rt4pT5+1Yc5rappqPddjT6hDGvAfKhua
a1pvXAzhW8GDnQeY/aOh3WOBQOOuJ3PdZNmVOZHT00Mr2mrHnjnlSXyxNr2AOmEtBhjHWKifzzEi
2pWfeG8edd6hwkO7G4Om2SPV3BnFfJ+BLGIlJBwVRSpr0gzyAIGcKetHsNZPSTggBgtidIIjv7Od
tCjtvVdihH8iAnfXaY4aEoX1tGZ/eQh97rUuviwjMMH/9xdVEx6qkYkHclPcDZhM3DBJt25oP3YN
9CcLYgTOIuj+eo7ane05H0HsmvQQho+qSa8rAF74+hgFEZC0zxNpEKGGbkLr9MV3SGMeqyLbmgna
35SFaI9NE9eyWZEqkD1S4W4Q7vIHeNpfwzI+jpPNlDm4jD0DNPEYrKM8Xtbh9AlrWw5bLpz2vVyI
rFJit8NzBamdI52eoZoOLtAcUoI6AmpXY2Y4m7SHvR8q+lRpT0inW03eGvrmsc4N8ovG4cfQhle1
g46/b1LvgGK62boDwuHIAgog4xZ22ui/uJ4g9bY2nCPqQpYtF/D4j0Kn06H3SvnSTmlFVIVX/EBS
2R9whMFqdIsOpbSpnOGxdK2S7qNI4Q0hqkKmq5zbOIjlOUqLEoMIVhGcHe2Fp/R4JPQKTD1jH/Ni
jmfMpQne4lWbeR3UCcc5eb2Hk8uLgq9R5sN6CGbjEhc5B9sKBPbNEvG5YUhKqImT1J+VMqjNSnt8
BvquLyCTA/zwnbiFmOh2h4oT2WXUd+XWHrL+fkAcCa1hzDoCwy0sBFo3qOWTARyR8AtxmlWv3pzM
HC7GSVgvPPgy32DmBNomE3nUTk3kEALVQzHN0V5XXbORPj+X4XfktNa18zAw7bqO8wGU7+BN1/3A
xscAKSWVPY+3PZnMgNHjiKLc9O/w2qHW0LW3MhgsPSLYMF5tENIrMQzyCXH0jH40gKsaJoa3bQVs
e2/qI8zXsVoDGyXeJtAbUaSCEkvCmEl/xF16RRTzoQzc9GjJlvNEcGEW/WvcA/ZrB/hXRWG+1hF4
L5H7pJh58s7slnw3pm0rU1s/XeF9DVZCyp1NrwnPbA+YqH/F1xysMs95iW1N/6GAepiy3pIYpwGC
SbkCFUhgTmc9kgwGzDcsnqcRMPjseNnRDNLXcZjGnY6lhKInsWG6mhopSuQO8SssCUG7mTRsiF8R
3O9BQL4niScv8nPgZRw4uurV7dxPTHo4vLT1aNTRbZNTkIqIRj0kBB0Gh8GdD0lrH+2uPkVeclCu
5Aun+s4jgX6Ve7hoJV5CRLT3uFRfXdndQ+U8Gx2qnAb6MbSZKz2Et6MDf8IsnZucRW+t82LY+LVu
gQrYPtO4MGYbXixauAk/06x+kShs9vQYHc6mzQNKgdeO44rXRsRlYRvd+FnQgKpBmCmgwG69ktmG
6Opm1/u9upsBq1Ck1V/1pIHzmbZeY9q+mysz2lt2+aQa6tpSIrh1M7WLeJfLFfrOpTpJjeCKg6d7
LUphXXocLl5Vhqemb2pyKEB/riy/t27Dvna2PoITejWeg6K4e7DyqNkVZp1fAd3HkZ0Xd4FazDXl
AAbK8HfsNm9dFzyXGYe32q1AiJThmRr6Rk14e8Q87jOXrmMacB6MEwYPLdGTm7bpPW5Fy4li7orx
M3Yb6yoiyfGRwxspecRLHRm62Nui6saHElH9RVf2AlpzZ9/Tr5JX2bQ4ojOnYQwh7Di+m5Lq3XNj
CO5MIvdm/eTlL5xzdd4cscfh58QZhEcO30MMGCfOwpd4QGvdTzROxhghjN1+aOIbQwcRjOvR7GBU
Lvezmk5WwC5Q1s5TYlWPQsfJmkng9KwwNGNDZgwqJcfbyKwucrdo0QFjyDEmIgzzeA55cicskAlc
Ov5dltb8WjN927S1uCAugtoa51dqIqV0qMUE4LgNsoJsn6XGqfHEFckbATYZBZZbVDhzzH6HvxdT
Skr9l7YI14os+dF1hbGTjmaYpD1Apu0C2RS7SSV44SwBISvQh2xQ1N55dd/O81fRkaFh43ZqWr1B
ljjtFFjEbVBpucJVwZ9dyHCTWnAySZXFaNh2QBqj8CmYsjPYVxqHnr7La+fodLzrpgGnAwjGxSA7
LASKc6pXhu80IsNHvymKnaA6PGkmpJfdyMBpjOgRJxHyn1AUr4VuzIshm8Z16WRfKAbCPV4AItps
wFt9kd7Kxj5iXJn2iuM8PEYfZ1gHb22IaK06pHSkPDxr1Nj3aeji6dIkNkyVgR0n7O1trUlyANP4
WTM3epzcqNvZogr3xTycetGVsHYiJn+TAZWMrhtltXGbxvOLHtOHWEyXTsNoxs0A5dH6cte+pegK
wTGb2uDNd7pLDsgHGWZfLSIkWqfOw9Q1JElFpIvUi7QSh8UTeevhugvxZ0/WeD1MitSKsjVf+VHs
9ZxF77qmCqDFf4+uwDlaY4uxtqTrL4FvbyQJGiEC0jXtWMiznr6iRACCNZSEZIU+Y0mNK0wwkxyK
M0QBeowRdAS3kl8YmMfV6GOSqNTk7VmOU+z9RD9xgLycmyzc4gI651bDi+x8Dq1yLl1NJgxu1yfa
j7eW0bkbLdQHGPiU7y5xvA8WkI90IceJxc9ZoDfieLCbQ/fn2NZfqqVF7QH0WUn44GdGwG+pnYvd
0txxGgnELg4xBejY3lm9N65adhKOiVDDiEoigzGG9OouMeacvrELynsOtWAliQ6m4Jg3ic1Aofcd
THx4CPDZjIC2OFuomnQFDOlQI2T7WAMM3Fb9sviDeHfh0uIaBLHgZo9MJkinQ7fvOP2SC9jTshwG
klnk1Kw1FiZwzLbcSU1yjWNq+Ka6v+7T+iV3pxL4U/UW2LRxZJTFO52pR0Jm8V6afr+1suoK/0fF
FIN5ndeU9razlb910/kNkuxTvbS/I3s+T30z7svWK9Yhguq0VcneIxuNLgzpkenUBbt4ZgXpgunn
0OFv0hgFhjo+2iOINYOpyqVrpS+oUwvKy94nYGds1owyQVn18o0z+R0H+ncjjq1t39feaSq5SwwM
+Jz5cths4h+G1e3TIOKd88wP0+runR4Ni0RUsGKkeOot83NGQMj/M5Fg3VGGuItv0StnOJ82wwyo
KBSh9YI3m8i0iok17gpWWdHMZyqvhE4mpZPVWRAijLqhh6oyfPDEpsb/l6Pzao4TCaPoL6KK3PTr
zDBZ0kiy4gulYJOhmwy/fg/7tq71eq0Z6P7CvecS0hpJ8JzukjxT4V1qju5NhlcZK4gZ4mR6SssV
d2UIqC+6fmYRXkJOqH9lD5qj6KKMXcracvgLaaiq/egFQQNG/tFiSGM5ieHH18509Bw6B7dpL9Ki
Spus4m9aNmIv8wZBQYA/aiKUhwdxvbqTVxW7D8LERZoa6snIeFw3rIGaY2llxbYSNcu9rEqO8RwD
/ewj2j9IyaCIE1ZXSbQv4+UcdRLdXeVbhK956hwo7YUFY2OuZj8JuSpZnec0hJBXD7m5uhNT88kt
SEAwjfgFJTQpzC27Gz04VP5y/LPEa/BRnL4Qpvh3EnWx9ZY62xJJU4XurO4Ke2Iia42PS8X5UZj5
zUdxsGXJR7dUDS6gdtqXukncMPbtaJckKSwA4AFFtNrqYzJ2SuofaAyUfiRJbDuPEgbZzXR2ZzaZ
laTWHgf3o8f6s4/Xw6Yfm3znziK0jTG6+L4fb4eOGG+vzEeEwUg3moTOI9H2wdfWl5bzKTe0BWY5
fkjL4piLxg8tHI7XWkB4ZCGDFTdfO1iXi63AJ5zO4jX4v61Kq1uLsIFnVH/GrsNCovjIiY3q0+Ix
rZL24Fiphm9d/FWT9xqs7kF68nifQvqboxLqVqEqfsWEEY0srO+W5dxcm4+UxntvdK+AH+fQccxv
Q5Th5Pb36IGBDrBz5AQ+mCp4dj2cSzPLZdzx/TmFtloF+a9w9QkyOQVUXXx0bfGaRkzFY8XXL6v5
McZoqtzp3S4xoQOqIPlhrH+E0yb486jU/MFDcm/HeZjbQJS5cJndeYVLmlb+HsFUphXnfYq8lpXH
QJHiLQTvphFitoxqGbrRaO8KXDYbG9UGPrEUegvqit2gPE67FcTqsOTdVLbN1Veo5zFd+q1rGADt
dcGyIoKYKQuOd2eON4PPlxbplckauHfa4u4xM/3kBCRlQCqXYWfhvcgKc7U0OuywOXGirnudpxzu
fxb/iVPSmpMAGhPF1qkzba4MSG+835IlB5BkM7L+jAsU2JE1Rzrnr7qiVTBL+pqZrKVtzR8LUey7
zmxjm9QBmG/fjNgiY9eLp3YNVg0ElkSX5U/sR4clSEgatNNkT8HfcD+lzwtrumDCqbnYmFKaxntS
Fm1jY+lfhnjZrha2H/qExe2gAC9UNcE/EUxYP3UN1JH1vS6BpkS9y6qFz/hhUQlt+VK9TQsLDjRh
/9zO+4rqHNrzhJrIcS9LzS5+1QRzmHBETC7s8oGZmM/Du8nmCk9sk5N9GA3p1rUHqtiybvYDYlHe
Xe9cOlPExsZnMRZDF62ziciPSXzgrav3izM+Nr46VWb7XmUEfBemB31hQC0J9utP4NJmausmBsh/
k8XHz3aq27Qw1xjXAuS1vYjI0IxFS+xwJmaVD0sK6tauyjysy1iUEjzQwu7JG6TSJrytOSq0PTs3
8d40G7JN31ncoC0pZkq2/0r8IdT8Fp5fG5GfnzXgTs177p3pO6HxUpzEloYWVKfilek2oLreugpB
KTq1kFXsnj+SzcbA4UI8UFe1d0s1REx7kSzFOrZ+cIvKlfv40ohBbNJ8fqmT1EJ2QZhKyxgyysG3
KefPovwfMcdMtIMYLUZzQgJchZPUVwCD7MbxtHbk223amu+6WOxvSzHOy13gHLGVJg/D3K+BC+bZ
1cZMS4cRIjKY6DIsOjpjfEkFl9E0IO0Y+6a571RLgSUIhNauIBDJQMttFOtcXxfJ1tEDQLgl+O48
F6q4szAcRySFXK7ay2Eun5xyPKH+sBgRFeE4zGnIcHXcCK50PpjiZUhHfJ5J9RI3RHM0099+8eZL
7XUfGrpZCIoMjk5awRHJXLiXmbeRGDxQuXwJpOyQIKFebRWxS6gfGdsERlZscNrsK7yrRkJCACIl
9l0o5nrUEZmznPzBOZra+eJTeSb/k8Ooh8w8t9w63XBPxiqUiAgMn7nEpEO0OXcIUE3e+KRhnKlW
6ovO9E3DtQQjVfBs9xQVNw912jNPLAZDN5MXeD7cqmNndmzkeZVZQCL8Q2KcXMdkPZhbbP1sgjIo
AEvzQsmpXtcy5+RpryfwY1lI6vaatyZJ9N7Gn39Puc74rdf6Z8qxIU9oLN+zFjVY5FjVRZVyIH54
zJ5s0s5/TP/R6HyGkSTF6FsswaxvYJnMEG16fenU7L95XhQ/RhNOvk0eALduUNV9ijpQlzyf2b72
wzq9dJ1yO05j82AvvvmGhLoMhb3kD3bmixM7S+uRmQzZT05ARkU9FtVOZR0+lTnJ7kgt8fa5B5RY
z3l/zwxRXJiYZMlucjVDYz82rAfNiPwzK+32rCqXwVXQ+7syWJzQi2h8iXRxy7fc6KfT7K57+SLI
7au3Wvt7WLznvLSWh8b12n8Ol+5TaWS0MvmUBvedQSiRB0qO0RlOVfJWpbe2GEFUX5kzA9kg6nSg
5bTUR0dE6NmzJ+ez8FHopS7LxqEGs1AZVvGHwChzp9sUgpE7kZdqGf2DYxIv4i4abQvOh9XgPIJH
bAbDeGKHUX2BRuMTJ/91PnaqUcfRNO17uJ48YEM+Psgmiz9Gs81ePUJZzlNrLdehTfO/rW9k7G4Q
OZRcpEFrEbdo0LLMUWBfG7zRDybbl1MXWcZDUGEbHjjZvgF5EqMYVGjWrcHJniIw12E9JdOjUy3F
MYE/QWHPTqQ0Lf+u7Ef7CbCB94wEi5SJtO2QmfTLPacQe0HXjncsHbuTv2AtGJXrnBfim2HSykF9
VMrjsZCMIhh2pP1wbYhRPBv0ea/V4pNhYQvz2WwNKA9oOqmIHZslRNMd2HxZz3qwWGNPKas9o6r9
D67UZA8SYnxqhmXkO0WfBVHHTamSAskipUi/JKtW6hSPtCSmdsY0wvkyOvuAdESdwNCVDF0z78l2
oubNiUr1Qt9R/OXLVMdyYIlsUxdIzqiimTgjYn0ViLxvsxTdWY9++YwmL2Ww1ucQGRNYETvR5dAD
rSI9xmpVG9XdAOSZKXxYmz3hip3q9QydJokIrHeHI6Nr8WgNjfwxCPS+tnURQUxTpJfzW4YHO4U4
YBVF89FCIbvItEzpzkQaDvWUh0Xt0t+z9uz3As7Wc1CBOtt4wuue6jkgErbwja/CsWe4+DU5QSK3
TlWgqnOau0w4hEsynpLZZbAJWBfZkoV0XeKvmcNaVKlnHoy8tZ6AKlQ4B/oUiYbdTR+9qVcQmC+u
rt0kN+huDVnG+KI2fZqRteWPwXfsl/aZQ5AaTaySjcZ0iqcpqNBuRpGzd+pUfipd15fZtohnmSj6
FdXSV567ThjHiu/dirLnPtPj66zz9nUsEvXg2HEmuQyC6k06s0nQk0EUZ6cT7lpzWs5x23bvVqDj
A5MsWGNz/52pdnyffSs6GmPWxeyLc+fV6br01PSIJiOmyMmaiwg9wwLju7Wxkx7MHtH4RruwVr2m
pF0159Tdecnk2CTgWuYBQ2F8pxpd/yzoIj3WBanUWzt2yMUAjQmQaYmaQ9uP8mxNHrn0Lt/Ujpwb
FhQpaKNjRvrlzoZtATA6IXoQ2dK9t9j1G/25sfPlYL90sZeFCV3Le19MTPKidP6Ckzt/zBBYcJwV
/tOyAAToxsr+pZhi+JTFVkGbZ1dX6ZTGo4367t3HgUksMOK8bUUINlS6yAAgbSfhMsTxfrSc4egI
xzoxzDePctDV/cDu+Ughq+8IS4q3EY3ZqUER8VlmjgZwmvVfBpnadP8OkZ8lHLfKZrZWztGw04tD
rARDuWMPAeIasHnYMkNy7/qya+7TbrJOS+RKTsMVsGvTaJdaDzs1tuNBWarc90IFF0G3tq+rIL4G
XBM7mO8BX43lEHJRjJRqvvKGc4HXaN82bXUXDIHjboY2kMcsbgkPM3P/x82M5aYDW9184TZ3wo0K
8mJ0fBHsqin9izXyEQb0O12Ic4CKKfdlMJM3jTRlwAlBe35oXcPGWQs+11x89pxRV5F46TMLvnlt
np+nomQnzMHw1KFQZj/tdONhMljtsbOHEScL4JmJK6fnVnnGXdLmw11nld3OKwZLbZk3t6yJx+ZT
JuPM0AMQCcFHtUA5B9KBDTdB7FciMrM7waoZkGEakTcWN7dunmAhovvm8Xf1TYjxfaKvuVmVlAe/
rNgLDEbwapau/Yb+Fw5N5UN6DhLw4GlUzd9R6usLPy+ByKwFgHm6MB9ZIQbP9YBYFZKiBMRFHXJI
mmq8RFY/ftV66ihacTStAoxnRFuMM4YcWZOEq87EYW4OlAk+18WKNFQI29CJxldXMJ10x0Yo4B6m
ze2YIZrxTEeGoA7tEzl0KHqLYALpP66GaYzzl6VN11yDwvG+3SSDOy8D9TQHRnWusZ4TrT0QgxfX
KFiyvJb43K2ufur5+jeKoTPDSAuRAiMPCBmTXZ6sobAe15f1ZVry6q70UO2hnCUSPSjS/n4kfPUS
aZsIIuTnz/7SCEC/SxT/1D6MEL5Y5f6zcmXSkOohC8d6sOxwykQD5TCHOVa66yIyXygAY4ZYX4A8
1uUPOLIJT+mjn1Vwp0h/uaSGCQ1yHFjaYbXacX1odAcsjbZuagW4T+fMODaIx45Nl/i31h5dDh0u
h1tQ20AkE5hqEKgmqBhmW/7Iidx1PzbZc9pt7f3Tngn4rMX9zdiliykx8nHI/wXpVD8tonIurTtP
VwIie+KAlv5RZB7cx74DwnYvvCj4IKAHZvjMpc3qLGOWLSnCO+zee0hzc74z7b54cZUm1isu8/mU
ams+T6Kx323PpMczjeKcaMnTrfVCR19VY/kbIcihocPJ8pYDDWUgv9KiGI6Bgut8MfWAPyHEbkEv
JdZd65iERFCCxvM+b+K4P7Vw/7KNnZOHEqGiia42CqxfMSrFWTDaECHNVXa7bcti3VeAskwvdlzJ
9mylvCqXUXmV+x3Z84za1M15oHa577Vir9lvJ7dldqYnf7KSCiYh88anStqQglEB4f7AR9HAn87a
+c/oDxP8YwTJ7ItU5/hhsKCjoSENPMwSzdgUe2YNQb9L3QF+tFMJHZ9iM8gYPGei65CeaNIPSqAo
NHsN6y1ugthwXlyvK7/dNq+MQ+zJwbmbhRY9SJRidHZ87fN45V3V6Y7RcfRn4mVwjx3YK8h6S9ok
u77P6gk5RTfHdz3TYyZK4xRFRzj6TRUOyCv7XVz6EakO4Og+R849LKZOziuJ7AyNYtKP43itlTIj
hnQGkSYoA+jgRC9tvumlLm/KImYunDsa6gPNuKZrShfgElldIz5FWtJBuIMDbr2owSRysUz6vDgG
RV6pC+oab0G+U+XlxYfjAA+INdrCy2d7iMw6AoFJmqGdu7g5gXzbhnzc4DISytrvW7j/6DxaOyiO
2TBA7W8h1DJfLE0TAKQUzMfGhG7sjD7eSo9TZRCamVLrOaERlQxOcAUxnk2dHrkhnVvvbMahJYIA
XmqlX8y+bZ4iVN2CidgIct2jhLg3JR/sP3NOhLVFs80oezNrBN9hPlqN3Kqh5h7yvJj22UIVOh2i
zMe8WCwLK3LUK415NmobpKkT26w3qogZ1Gyls7VHGFGhiq3aOj7MUZs6DCsFizU/cZLPMgWSy0Qh
wtxD5ZTJsNBQ/fDoNQspahXqm5Ac8lpu7cmDNGVmwJVuHSEPhNPPBeRUECettc+SvPxo4gaJVIRi
nSCsNs1U/RIMQ06eca8ZQNJ8B73D3wJOiKa0LWjsBLUg8RwccuLdSUb93kLrRgVkY4NZbyZloWZp
2U5Foq6uVTzar70qXRkSA1mLbZl1JTi/RukWtUglzGPDCmtY71CK45RhKAcu4Jl/o200Ged5MZr4
ULrPHMIgnlW7Rq1nWX6tH80eT1FYB25m3dsomtzpNK0iEKJVxaxpa9BDzh4yRO11zkKskJm5lb/1
hOIRIv5ogiRGazrEu55MUvsgJqNjYqX8QG0d13beosbuk32hpITg7nZwYAqs/1YopcLc4kUZE1Vp
WM1y7NB3XGShSwKS/cmpnsfFnM0jBsCc7Coj6v1Lgma/3/kqUqz3aJlxgm6oo3IDputIEjzmmbYV
KfrDuB/IgJZ5tK/mOsoYq47G/I68OPJPwVQFyIaJxPMijEgpK3aTj0+81rBTS97pCCJUhXYv2vkV
s+7tAow++iX+mp7WKSMUYGbbA9KRFHzOGdkwTFKWk3QFEvkYGxW9iPFSgnSWzbbPuiYFio44MUux
60VxwLtP6E6IOoPWHQ+WKxHoaguBAAgH9WvmEGQmCcPKTetFngBa1MbJy8W4vEwYWBncTqqpw5H/
JHnqFquxTgS6MPZAI5j6+2whUsRY6ukfn5mt31HimjgQwKX3Jaei8nz0OcPiPKLvVclbyZSaUZef
JT6Q8qnP+F8lDkI5w8jKS9EuzLpkYbYEK+H9bJK/ObT+eTsIYlTv59oZlo/OgwS0aZ2WnzCv47oN
0R+TkLswu0Jmk8UmZit/sMYfB2ILWTgtLS0zuk5i/jpjER2Hq2Hm6YBqLUL1YEaZtbNNgxAJO3Ao
ALZW1cvge+br+yMnyp+TTsZaIsIDrLAZisgJfiOIEpuAYg+e/FCLFzPruvGExjY1yViO5urQtX31
hf3Gy86Rn+SMkwzLL485i333bI3EqyOqppclwwD44UYUrpd9dnhUyzDrllreKK7Yc8IwYLZpGGt8
qip9zaqpNXRCUG2dECg3Tt7obRMU2fo6MUux0G44jMBFw54FKSGci6Njl464jGz5g4s5xnI8s6xK
qgPZFvVDCkC0ORQaygt3MrpxXJOErId1jRZwr51x8pGfrYY9KashOMk08n7V4rMTt8a0d8HMS+tf
v7D5vy4sqPId1c2kP5QT196hrxVcbe2O7jeKXHzqqCCz+mhznKiPcmo9zSDGruzqpSwsd9gFtl6A
oqVGw4K+kDK5yiXz9dXJI4xZhSXy/rlspG88M5nmgG1Urr7Thsp7bzHJyR6Z96D77wIWyRvd6r7Z
OmS8ZZShM4ZIh5iLe93I6YdQe0hDmBsqi2nVaPCLHSQLyyVzQ6XdQfpDW5xxeEI19Hp3nsPMXzuW
eImZjyeJAcKTXVMbMSuvUSrrzHC8s+PYY/FYZKL1t/TH9c/oSZtNiYEgIcyYYGEw0IiItkNBP8hT
OvmCmBfWOPvRWcAzS90IAO4GcUmXAH8sDB5h9A4HB3KGLT5dO92Rr973J6TilDGslDGUhaNV1Au0
csYN9ai4ipqilCZiYATajEulyboi760sHFpw3MQfLau8DnsB1ZEZ89Bo5EBpCMi8Sy9uZudoAWE/
5rfE8qL5sZU2j2a1mAMSlLT5buoKSBt+F1qlBiG8sx3KVMe7sSvU8OEUNbRKtm3VFEam1bQ7dHNA
WAYgISqsvWyePo02iOLdYFFDh22Zu3ofObVGTKDwaRBLMRgrEztX/5LZd1/7gvHFjv2wX57tqfEJ
8xTONITSIEIbBruH5Y3RKccpuhwzPzFh9wagpLPvQT1bvPy3YIRp/PXbOEu/0Zs0Gb+VEc34iGSc
Nn5mNsr+tVYtIbKDFlhyeHFa57HwUrYFUi1MRRu8Bfm+6Jbkb2DbmJ7SoY3yQ1XMzNlQi7gsI4d6
bL47HTfErJG/PIfutO4IV0+UOsEvZlss4Nj+cYLR+mhjROzHInYUoO//Zf+jNOSb3/dkE2eUMCzH
ccd8Zyyl0Mt4FSxj/I3kV1douAmTJGYiPwylGbMQKqsIcRIpEKt0qmQTObU9EYaLMo3ohf5JqFOa
R+Y7VprO/pxhT8mQ3j8Xx8VqS6KRIlhmrE5z87koqgbWoNH+MXyk8yIS4zPxMM73WHrilyu5fQ5c
HzWbKlM4pT52qdMEtxb9RIv0vkrnhpcP/wX4x9K33vuchWCfQJrZWXa+sAFqY4S4tUsSHRRFDjZf
aqo/u1rGY1M4yFd1PdzsIqteM7qyPZR8f92ar4qdvMfluDFwpeUb1xyW/IIkzUhPNcB54i5GB59G
NU2wbQSqAnwLmDLSHT8ha0u2MzBn0t6Jip0MqFxPjlRiCHmK1qWGG2mqYIubcOq56qLAv8tFR/s+
LAy3+EtWRrSTcka8UMII2viejm/1kIGvjidJrgVioOnbqRxyzhnWVg8YP5C9LdJmBGGSFXj28Kgs
h96tzF/HlZDRAzH91g2y0jNuIeeBAHR/HyR2S2E2q3k32870KobROuhOA6XiUGbvMk24jUc/jozQ
GiLXO6H0sI/GCplhbNUbN9Dq6gmBcrHm05nkMgH+Cqsa0dlChAadVUHsFNvdZl9Yo3ViVp+fSTBs
fvNI1qHrkqndslH74p+2UwFktN1nK3OURRCe/geby58B1mWZ7jyBygMt3KrfaObHjsBrGq/dbHzh
IdnMFRTw5JXz+hj71xJ1afLgsVosaSuK0b5CgD6bM1Gz9T2Jf8c2t9hPZM8L5MiUd8pu2ncPRbAn
X/1eHRrLlIg60m26XNqUsKZIE+86853/em5+Yuq1b7UiP4AOGp0EgUC+n3/kXX5VxBqp4mFKkYy1
AQKGeitr58Da4D3zbi7BJ3GKftzXJ/Y1P3VUlRv0En8Brp3zOPkI+uI59+UrsZ37LphOenxvHEq6
fA6D3iBc1X6G57SPm+V1KfJHnvOQdd2uK4i1YosdTpF4G5BuNgo3yXIryFX2ldgbLRPaQR/9qXsG
/xKSXrktDRIwiQXCFsZZxTJZboxZojADn5G2eLTaB59OK1fgHZLobGv3qZPTK+X2z0wd6XTujmvq
BC57n1kBEpevCjPBUCe3bvrKKVmy1IKR+xs5L7Lz0eo55XUwI/6H3Qos3sJGZeij90n/0jL4FcZd
XVeb1KIpH2uj3i4tl+UygC/wT7MsnyptD5uxG7fmAtrWsXGI1OWuQcjHlHDDtmXTx2LbDOWVhjmj
fF7o3Ihdm/aS+8q9NS7xLdk9pjWSLsD5Fyn9htgI56smSwQpxBYUHKu3R2d4tyx04wRxm2TTSfYh
ICb3xP5xwB98HBTY4kn0CANRf0s34ZdyY/lwWAkuqp29G70S+yH1jthANF2MrExcaDBKtmn87CM8
Qse4EBBiFkhkBRzfcV+AqHfTXVcaN3vMvtsWnpHtOCe5fg6rGnxAZdD0QCyqfEHNi7sJVecons3k
3esxGqyMgir9nBrvnFYkqSXmrXLHJyUfJu+zts/19DsCpXBMNi0LWleCmkl+MI6DpgKA1k36R4mh
Dcsp3/rcbxyiaFbh9ZTfWyq7QWxm6iQQPzATuJLuiGk+ij+hXoEdyF84TRnYBrva4QIDhrdrO/gH
fEvxpetO1nfCDdZKDYBC/SOiY2Ga4EAtQL1mVHstD3F6zf/M+cogDh370WelajR/jfzLiD4cnyiw
B5LcFP/eo2BFIzM/EH1dyGcyyXNgEogHMn9jZhuLEYIZkr+FfKyeLqo4sPJZnJNmdVZ+LzbE/Kuh
b65/bEBKr3kVJ11crPZWp9Vm5maJn7ghLOehlneAlMmOXFDriW2fMoz9AFsMCrfLXuv51VO3eXpd
lm2f09/fs9+RCI906Gch8OHJO4IcQVDzBrS8Ll5Z0gD1rtotztcw/YT9wco3nrd8B6l70Rz7nvsv
WPG/6BnIVUlZ96YK9MadVxm0eICxOyALeTjMePpaFRKVReROgjm5kju/3nMAOt4xJ5QsAnxStOl9
b1tc0enHPP1gDjTVeXlwq8P8mNo86o+ujSiPHCgtE1gKI/4QjtVhT9fSIBurtoGRfnp3bdn9sicF
QYmyJQVUp8ynJGbZErkmRo/8rkCtpjQ/qZTeraIQjevm0PCbpda7IIqekkaQ5hyF0EDuUQlZxme9
4PqNU17k4lg7P8z/mANNNOrqPWVEDn1l56b472cdbUagBJxE32qy3pKMeqiIr43xq4QfLul9m3uY
vEixNPwDItutiNgJ6a1TF0SDobBy4TcaEamS8RCaTJkL3mdLeQetq71lxr+KwDqsHjtazqO5ZCdk
SBuZ+GA+olMyFbg9rYsIfnCj71DfbsA4h+wW95S1T+Ogrh5p2G1tb8uqOdS9desspBmJfzJT+3UN
bKIQh/RX7HruVgY/bPn45LsIi2C7neZuly7Imy00NfEhB6bdmYwA7flk8SoiqthyWm2T4dohJmMS
hlH9LWUsN5nUo5ncuVSK3K57C2mwJ72tS+zWxPJ06X9AL5x8868e/ybNLS3jrSooXYiLmhBHRLPF
HcvlkLOTXwqe2QYFBRGSSAHFvkmmJH+ckH3FYV4PBFia3QTJxDMLL7g5MyGMf+jHCWGWxqxKbFFz
bIRsCfKRQF4vbo4xUE39KVOj/Wc6HXsQlcWLByl/qZr7SixquhhDgT/J0/gKUBFmLpnBPa21PqGi
I7QXr3HrHJJYxNU/HxIUEtoKP3AOwYCgUYa8Oi4NFPjxgM9WBSjm5ICIXGgT4Y2j96Pt4L+bjR/X
Nv8smElHa+CG93Y8Xc+pG+yzfrkrOh7uJBu2gu0xOHnGM7r+snr7D0yJYzWiKJKLeKkkmE98ipVW
xS4rLIgwxhKu5RhFMnm7VmZuy0VTMQlCJMZy4NjSRCmCQKeQ6xCOTFglAyydBJUcgdtdi9jUP4Yk
Eb6L3N/GJEmghWNa28ETC9RLVrUPqR+/ToFEQoXCS9kY5RJM3LugVXrbB7Q/Iz7zeDCxQxl/YqM/
N1P3aODI8dAb00uaWDvtsDX99y4n43ZBvbgVzqpAmgjxmRtnWy/udXIIqYgd1GSm034Gaf7pJfiv
ULvoTe1bpzKoEbNU1tULuu/GRlOoIMX0c38WJRWtPfgIK+My2cLobk+VBNhTKfNmBctLnyYvhe2+
e6yKsa0hjg0CfcVClZPbu9qIo/jMuO9v38K6FcGdyeHGmsFCc0dWYCpQVbmg39ABNSdWpnz/COKg
Mh+YSzxXjrtDPwApB4FlMwe8l8wHzige6IJVQoIxSw+3eSBo7Et5JvI5cU9df6y1fezZcW1S1dwi
q/s0M4NKOkL+doWUeKSA/Uzqfs9KFI9F/xNDD3MMEYo+eANeQ+RBhSHpiaHAJ8p4Wi1gEUSsVVC+
QdE99HX6zlu8HTHJ2RngGxntyUHYuQExq8h0lmp6YFCoNmruTjEIeUt9SiLshjli3uI9IU4iHDvZ
rlu/DtwOvZbJbLI3U76E6WL7eCOntN7OfAm4A+jp/V3gtwwHb5lnPrjND8Pvq6v5G5AlDYIoFNV8
79fRF4AwbPWER7Hb2ta299fiuWTbS1h4dGKbg05f7URyMueTL94zRGJmhQUGqSFfQScJ2/AFdQg+
PyJNQgacJBT+K20Q20geUaw8ccatO3UiKXVIfhlB1ph0onfMsPsgt7eeP+2z8c+AD1mL4Zzzg4L3
xm66q4yjK2553uwjExmiy5obtZ9PxgwCgTg7+6R7OdGevX6ou72I1bZqDwztyKN/CobvFp8/IkOD
gCyjeo+tvbDzLbsISE77GFkIGo6qv5v9d0UNB/iLdJELuQxVIvZJfCzbZjtRQpLVsg1IIbfJ/KlW
ZfWHFx316nWOboyTt6uP1PHfo2FADHp2yUk2ijvfMMk1jC5G497gQaGMOsl8Prjj9L6gd4uM5aGy
/B2VpycpscrluWa0TDiaJ5r7nnlAWZKOZZihj+k+HiDk8yhoQaoPnuv15+w+VoFyVCVPs0/GAU9C
ScpPZvGHlN6fdoLA1OGVcaqDMOpdo61zLaJdyXDbBCxfZn8K+7fEBE5IFxMHVEHXCIVU85ky2Zhf
jOo+JtuTnjEIQo1BbGT5aNQynHGX+lmwLmZ2oy45H4pQ4V5N+j+NugKAu5NBBTH50WZw0tPejuqe
PAFynb8wR75ldr0Dd/oo6vqcZ+qezn6ASDVrXtfkLm9YNmf0GcU7S3XRvpIiOgc/oj/KtmeqL//6
0K2i5GFaY6zJyKwwzzgK7TuFXbs8KIC6WkQkrvFpENfDpAJ43SUZgnNvvTlU0EivwslY87tZ/+X3
CSooVmHS78PG3HbLUaorHiMWrBWmnGRXypvvnFrrlnYfpMcT4LLT85oM4hGouYinhjAYjSzMtJ8G
lH3o9fF/h4ZPP3cfOyHeHOgj3a6V6hRF3zp9EUwli/LcjWwO3C/C/TatYKNAoLmdn72g3FD8wXnr
i0d/+R3rj2Z5rBS9BZd9z52Bbv4ty682Iovp2WOBXKApzvZrqLw+JPZzIi4x48yOcvi1YoqccGhu
df2EXmWyegZcu6YLQRsFdUimycp5sKCyEaZEVGiI4wTasNNdJ2hOogBFt1Pvo7jjXwUYpDCGJt3D
8h9H57HcOJYF0S9CBLzZEo4EvURSZoOQKcF7j6/vw17NTMxMVYsiHt7Nm3myC6xsxy4tFvcp9rno
YBA5S9JzkV6eDZhN/KvOb33ylz466oqJTcpO+nTLvSvdL5v4Xtszy3umrgQ9b5cJE+K1y66C6o7T
o4iggviQExbpm/aLSHaxSFFR4mGrKZJzrVNMIfim0gYzqRn1reB3s/yUylHHmd6gLPphtE1xipsf
0xpUEUl7WHhHnl9R8AWdXxu/ZiwZ90Z+yCy6O3aBJKRdOeWN7avaRc78Bd1wtaGuWFws9bdK3quU
GfLSUTn164/cbA/oYXg6L1UYFMnXuBK5oXJW3Br9p5mdiuKBi2uDyz9PbYyFLqaQuSVyKNKSGN/D
+jOd/qFCiBVs7uw4c4CMOaSoiuTdqAt+zXWzri/i4EpSED99/8rqIZ/bcfYXYpFL/Ln+Vy/+nO5k
9aFxBU5GCZrZwt/3VyIwa1Tz5btGtWw9+4rwcHQYWtnu7K2ZeijpKIVu3u7JFnGXfOJbYpIwz/7r
L2mRHaaV1iKGs1cNrh0CbX47pfCfzWzWV8cWK8kP5bDVlk+N6aoajwKGs6U/JzV14xkMMeuloM2o
IMWeiBRhvgAeyHtssDTmGtd8+O3q3hMNusq5sy7xCc+WreQeijM9kShu2iFX3jrL4A+79IBJM4K7
MKFtdUHqnY7xHDTNUbyp0x/W8IwE5ocVutxZmvkEyK6nJ6YnSN6yUpBb0cuJg81Ff6+xWavpuxF5
eathsorcLlcdRSOQxdzMJ7GZldQZYHgZ4+qW5Z808glTJJaN21ypj0px043FF4AiTZQBKtU/c858
eUndZ3WJWcQQnC3HqJkjCaUI7UFWd9jlN+KMrgSEUcLeWQjcs+KvWFzZjmS8psjBpac8oU2rI/RB
+Ss0msI3tYg8SY3WVLlLtB6SsvWmJaQOaxX+Un7RYkOeoPyIVPOmJJ+kVjeYrPZWP3h9zKZ9IeNR
0hGGiZQECUkhknGxoyy0rNAOnkh8syvVyfKDhG4GO6NP3wQLKi7tnLOy7Z53JSxWazv9y2jRHqbe
i+fldVFyqB2EIMhn7Fq9sxcGUSJuTtW86I3JiczsEsl7fGGcLjgfxFfcV86MwZcpCgmocRfzq8Uh
zdDN+o9/MCy5JH4ZlCBx6CRpM1wWdM5p1Y7wXxCTpVeg45Oa9rWxoFb8JU9i3gs9S1LYrqQP8eSw
fOWV3siB2vKWK3Q+/srLI+tYKr4anyxp18M/Y7fEn3XGXj0jklmaw/qP7rSc/qJu84zIiUXOZB4Y
Mj3YqT9a24iSauJCV8G8SuL6peJJoBDXoPA7fokUqF4z4dZml3QBEA6u3p9T8l5MFPR44sSDBblE
PlnTPwVrtxnNG20gRiGwFQtv0vIuISOsQxaITXWvAI6ss/VhGilYi3+t9hdpdIW0l3pV/UywPFWN
t4rebrMsPZsRgwIV8Qu4h5mZruHwHJgbVG12onRyCXBskBIdYmfcO98oEN10I3IIKa8xXjYd9uNm
P1VfWfG2IOgW4lmQt9HTe1+dI6ScJ9ICws+mHQRMUcsuNcNLzcP5TJyHIx8TlXMRecmehgmTaJUx
pNS5zU44m36rP7oZuUThLDUbNyGz1HFZ7H/YLO+U2bxFhrbRrPOo0q2D59xcGl8PwYex8xKXe4gQ
VnHnpACLSS7ziyR0GuTiKjNsNqOOMgxeXrQuE4Vdi6oNLqrkW9RaRHnkZG9Ny6nNMdRxUigpXtgv
s+jxm3D5MAl80zeUC6m3ild2PbZQXKrlNsPS00PBoR7dn5VlFyEtE5pEBNX9ZLn0AorRR6ry13V8
uvGb1B7qbvVXvQJvNlObLNuGKO8LGKdssLbS/LDmF5OrS9dPzpoFjFQOaBxoe9K2YgfbhAzdDcm+
HYyjbWmMx4qq1W5LaBD3MdU4nFDMC+JztEQOBBjdzSzDGCMhA20AmuNm3mqQlwySDWhilfJdyx+F
urOgE07Rpzkd2mTHgcGqF8zIzP/8Of5jH2UVBkQk1+04n7nmG1zBq064iJK8rfhrMlJTBakmiIn6
puy7fW90R7k0rlEbnWpZv8eJJiNGdKktxs8UmNxf57J3DCHxlBhx3CD2D/PG2MChvpAmxwdoVojN
TCJDu6hOTQaOa6icbpDaaQ1k1jLWf3EfbZcheiVH/IEVlgCKYLxHz2AOlgcYJWvoz4sOqHJSfUEr
grlCEJUK1ddQzxK9deNVe1FFObRNK/qwdLTjtORdpA3xqX0CrvUCvbVqWG02SyA9855rQ6JQwUol
EJIlOs1zOPSiBopKGUFQwJzKEFc2RjJhIxLZLwiynoL7M891bHVbwox87/F4u0bbflbZU5TvVpSh
yatS8U9CPhuk+ZbO5fY5YIeLGKRzdOnq9CpSnlD1hLvg/NEoZYZb2WRq62TMHhZulBHJB8uqygJf
v6ZpclVT4ERgaF2tGVj/s28Z2+xCaCr1JJRu02DiALt9KXIUZdmsaYUn1doVClshvSD3Qa47k/OH
XOHAKSxEclmxyl0Xj48YwcxVaW11cFypnrZU6AYVz1Wbc3APa0OZtdBto0i+dR2Wj0Yx7yWNZPFs
vSTS9DWU5VfeYN2LwvRcZc9kHdeCXuwuWsMBzto0GML8mxpJEEXcdyuJ7DaPrgx8uYeRHln1h5kq
f1oPPDIdvgGdwQhJ5L8mX89aW1n8HpmF8uZHYlptBeQKQIO8vuVvDdmoaqf7urBtKWT5O0Luspd4
uuOt9MTVJNExvtVhccJw848GSjUY2U3hA9N4Q6mz3ctsjBOygfiF0381RGaRmD6e6pc6EX/DKrms
hkXlnBHA6Drh9yOmlf2CIzsTEcOp21+5obeIyjXw8AktD88VdjVRxdk3mh7Wij0tmJqTPXEMuDV1
G8tPQtsza7pB9Md5fasb65u2FDvLFwQSpBHq7OJ2zrxOqF9nCVlAbDSEWRA9HcT8Gnl3WhGoM4Pw
sDCHDL8g+8iO9ifACtSZTut+LeoTLYBsN59+gT7Jdiz/wROZ3d1YOZJiBZP5rAUL+ENXsgDMwvd5
S1cK8CZa2mvjBPFrJwvWA0Mf/e58USw2FClfURLx9KUNXHKS+j1t07cuQrUXpO4jiect0MvTOnFc
1dJzV6K966WJ8SsjNMHsrB+0RQbvK7tAxv8k/IXjTPAeC4abZxDVJC3ysYUnm5E6zk2Wln9wUXdG
bfkYwf/KVL3Qi3rDq8HwHs1XqSIiB+uN0Z/cXdwRhLfK44DLdFDl84K1jJCZFPBw3yLZdGE/jxuV
odkWEvme9RBGYQVTuIGRzVa7+Svp1Ee0lDdBDe9t3XVBkw57dV0/wr4Nxqj3zUL29CfCIF6fSn/o
y4n5OaomrcgLAJMWCpZVE53XNG8c2z24ELct0h+wr4d4ws3ECi2FfGnJ9RfxbhZNKm2ryGl2Cgpv
I+e49ahLtZDIBAYyqG+UPFVvLLI5xbqJ5uf6wTL6X5oKX0Y5vHQLJMGebvs3oVPpAQa+Zym0Vq6x
9F62UoARQDua2UBiBt+F3enVnX9Ou5QUxP4EQWEIJadQyhvQxPuiN/t4Fe5ds97Zl19w11dOuNDU
N2OZLPFQbijvecvL7iIZK5cZDmZJT/71TCobk0WLEs27WgKfWZL/ZXhAegCsQsIxSa5J2mMJ60PW
fuk7niJyrr38wqYUlFR3gTpymCb5Tt2RRxf2vgKYXdO6q6fjd9ZxrYYqze57uLez7gzcUkCoYzGe
xb2kyrQHFsIuBqANkax1NIN/fEHgkllu56qHS84tC1O4m1rWXh6Fna4Lv80KlEFj9C36kX+KhUEi
pmTb0vaFMumbxERqQmc2XH1UX6x0LB18Lag6c3dTn7TskCAKb4X6KhnzVunia5XUDDok85ZRXm3B
Go/dqL0OMoaLdoRhjb8lsUtV2HcR5ttCZQ+qx3uyWcROhO814ivfyNZlskyZFHRDapeMLim7d8hD
773VvA8SL5aJZafQ0UcVFxOFeegxmbbVIqo8h4IGFxKhZDlrZwH/SnK4v8hF/Tbkz5OpVwOqs84Y
5nH+W76q8iCHGT+JgSWDYPktRIZn5WX9tCN+D5li+p6rzVx/UW51E0wjKHvzqM/EiwupN5G5+BUW
o/KvWMYP3lMI2kiUbGh6TzGY4SPDHev2W0LE6KOSeAX1cyxOK03c4R99Vfp02ZRJtTebevFW4Qca
HVoDRAiJ5QsyHEIwQfB515XplnVGSAA7na8y03mnGoeBUH3Kq1fQBCfSu10rFFtTh3bbhMh40IsS
1SapBC6e2HxZByEpQi1RfuamS70wXpynagiclfZdBtcBIT4BEK0MPziwPaGOQxhT+YKEap2Sprzq
i8Vd2fgnVHey5puI23Oyhm5tGB6RAjuBTDfnPyFm35WpUhhlvnCNJ+YCTuo/PMBOkrT+nLEoKXl+
opLMjTazzz9ioTqRWnizWKWYEQi5xjwmGl2TcBMbFsjpvRYUZD6MTn6vQglUhuhFX5/RocHnTTnZ
Oj5eQywciVtxhLgSsUnZwI3EbvUixdpubtt9W3pmQ/VHunpAiB04q2gsrM7kG3h7XpofgvELsdHp
LeWSrsqrIqDu6rIXrTplow2N7Na3YUqO0eRBrRasArtLORCdahzQbDnfGt5AnMh5BEzN0O5K8bdW
xqZXPlDVr+b0kEsgBStTycAxiCyLE97r9Y5jrmnwSitubOZv6eSBFgSnuqCv84JOkUw7KsBThHyW
1tBKbCAI9XJJORcmFiGYYFJEinzsuKfEjrGwcJT/pPWvBo6Ggo6XZtG/ZvGkp4NdDu9VBSdHv68p
XN5PQfGEkk1nUR+mZt6kON2akupLPDwRj30qF+jMeNSm12GQ9mLLHMwVAFy/LYgoj0mDObg7AoBG
DdG80GiPI2O3GFYnSU3wVZRcIZuSynFKc4sIe6Fi4K7M168lXzBmJudVxfIbWQ+wMd8JirU4tHvI
3K95MvtJ1F1HRQ56mZcsC1exPPVmxJI7sZeUrWlvqAeBKG8JJDIFPDCoW8CRuqk7Mu+EfCClajlV
hFSpFjQqzJ/F/BmLqZuykpz139DwhoHTLs78GqP7gEspTUCmxLmTAPPqKnPbheiouHaKmUZXE6t2
fTYIQ2eCvsfrCVGk84eBU5NfWjUVXjFVzogFkHfmruYH7aPsakTxKaTrPpVSJxnH354mUZGIvJMY
2iXKFUftVB9oS0DSE9D3FWg0TjBA/NZK5UHpV8mwI/niUmjOfDuZ92oWj3Op4kg0zzynOwo7ZabB
8Ip1/ylX2VV+SaD1WXl66a3pK0JtCNMXE/sBKxYcXv/4DeoMREN+JEd2mhLjri63On3Niu9Q/SwJ
FfToRxMqT1xiB5rAXYwogoV0zDKeF2n44u7pMdvuxfkYZ4+FSo+CVfhmyuttWLaBooNlbc6t+Vjy
Fxmqcl1cxFFxlkhn4s18iQVLhhEhNvWtVmlXjY0E82Q+Hq32h9eJk8YW5jvlkKQ/0fzWDv1tqMWr
1T4vkiFUx3s7JvtMuuQW5jTRKL/Q+M9Appc43pqrxk5exEsrLAHX9BeAbOxGCGIYOR29Ye2Rc+HC
80U6WZu+RVaPvDXcRik/aUdBKaYFWl98BiooVfFLalTbjC5i8jMMvhkG8B4EtymwPsPFTLz+yVbC
po1RPZG03s6p2QQ00FCAsEi8Evi2iOVrUvwr12E7TiUyC1qjPl/XXrYt/SedONLVycnBrcytjy35
32jk1wUHQD3EDhmgCNE3jsSNMk/bPn4Wo0/uyO5FEt8MtAlMqhuh/kvNZEc0Z1REl9UXil3nIqdg
RUJKom8EozzoqMFmW0r2Cng7bnD9AEETyyxUnF2ad04ZB338ZfV7qFK8ldhJIXbnU2CmpSuzG2uL
hwFLT7Yk11DxTUipT40GoBQWnjFXSpLuIyYhldki5MsP0oxXm12yJZkGlv8l0B2ARcWMv6NmYaVj
yQAIJ32wu+cPeksFmTnY2KfVPaUko7NUKA/z9GYa/Owjwyjbhy2oqFuetsHQ06JoEj1KRNmG8eNV
+qzaSQZfCtIRoKutwGijpkGtqZ7SvS7Za0omTMivMTv+8Etvz6l51TsqyMd/VqkdRBHRV72r7bsp
Yf/0J3XbMuPCcXOBOqIcEvMxYYMtOh+E/smTqiThQw4Xh6DabrV+iATyYRrNhyVkjtVWQZ1DBMq4
nlcFWhaJiFs5wl2oKnEM5gKoZtkMp9UkPaf1zS6snsfA4iQZ4Ai5+ZUp3C6N1yn/a6djL5PGI7IO
2rX+Dhe623p2GPG+V9yBH5sqnx/E4RIA7KeMHSXjDWh1dFdB6CKrZM/GjPsYD5Gwhx5JFmIn5g7X
E5ARJGOxq4JB1yY/Kn29d7MYh24pBW1ScTJzRTnP7yN2tnW7zttp+gffbFOqbh7t5/rGQIWy0Bnf
I8XcrFYkzzROrCFNNNfU1rpDr36OpR9L7rJ47ZXpaANRdjOpX13zLSh2zgpx5BjiGK7tIvIIuufQ
7wW/y27afILZyiJwuFlolZr6aio7/K1LRP7BTsMgbY+tgup9HSZvGne69i3Pgclaa/Rq6as3KYAj
YGGiCsPCiaRTlZ5BXI7sa6Jyn5gkPiPfGj9qXFgsyEg/tDLhX69vYa8If/riWOUHKJi18GE0z+pF
SA+GAJDTCXskQUn2SgaWMVjqHY0wvKE8UfFh6k+mx3witWAaLviNAGjliOOsyoULyJIarhk+6J61
nUb9z2fFWo2kkS9PX7V0orHkNNeOMNoKT2LaXtPirmJ2MbCmBFKDOL+TihtPFYtcRMOWJ+rOZqyt
510kH5Fyw/Wgci4MbpGeoQCDSUiGs/gsRJFsmsZDUgr1me+hLTCACh+xfNDnb9JoUIzYpsxP5JMr
6399gyTP4YI02Wp+TaUGclEvNk9P7a6k+L7nBxtueOY2qtzs9V7YgfNwl3w655l0jYVXEWh3ot+t
7k3meASWD7hEdlHXif7XQgUcT/TG4s9SPlvVk+e3WnqP+MqbFiYAcvHQIPdaeyk0V4WMLPkVFor1
pYElq2yn2ZPkAOVm1DNfS3iPjCh4ygtv6xfy49bKI3go8k+Joh+Oy/4FOUie99ycGK076dSwBEDx
Lrbi4IM+1AnE7yAa8aV1Z5yoFpidTVgT/AiqFicIESc7rXcaH3Z/1NlE8cuB8vLMbPsLdRUAGtgs
tJCCWGmkV3P24PLGFjAw9sRBIp+M+AC3trZwlnoRKK6M4muS21ujPCztUa6AiTyDxA7MOCN+sD/U
DB/KxmYY2AM5c+otw7FeNhlxw/TWq0ct+ZjkV5Pnu9qpnctufsp+dCCynGgLwOCJ34Od9jesA1Lp
duomV4+69Ij7P+NLwa1PetXUge7/kj+OcR1mt6LyUuWI8LtpWGopLsov20I5cklB9N3W4Gh5UVh4
E1bR2Gt5MsU32clafjg0uS5Mg52z1Ur+SeYtZqHZvpBKT7Kb/DmJTl58d/JLWvmaeXjyJzieaO5l
MC63prwfUw7tAMM0jm7n/z0pKARWSTjmHW0+GOEFpgp7Zd6rnPdUHgRiRP503yhu+cdlm7Sn0u1r
g6srtQZ+DmSSZHfr18mOAUlq91GBsXQ+SIgVeYiYFbQgHXDaLa6Q/nQ1VS2+ZbpR4hfNi9GfZADu
+CxhbEf28GT4E/QYMOiZ17rYqdPbAkBN/Ch0XIsuQYmY2ECFmINViasAr10inmGgFC/NepBMu3/6
3I6c7Nm6L433yrzSticJQTO6q7rNNf5GXLCHubvySBc4YaXzULJacmvd05CXanspjxA3Brp6lQPk
aS3ZlQKkM6j9xzjhXg0tk9EFF/6JQVRZLsqEysUya9PCbMJOO3IxtTW2Fj2bt41mvgnNToy8bt6G
w1aX/VChq4xynQ1JTPj8ph0D28LVi5m5u7UqdlUgGbuQjjtIJnOQ9q5GM3yBCOqDpaDrB9Au9znK
BLfT8yliFiXghn+Is6NEO/nDoPYMldhts3rISituPigx7SHUZ5e7F26U90g9Lj19UX8ibFsuNj2p
QRUpjnl8E/XvpXKSrRfT4G23C+ejCPNvGjzW7jZM3JTPAow2OQXJF+SMEElWnHr13sOxXuHbibFy
AMC97dd1DyHP1tJd3m87WLEhbvueDWQmak4uKadUHr70btiGFTUrsO0UcaHBq3CRCI9VT1MZwebD
VJsv3IyeR079qxbAwnWpDoxYan0QGCz8TT4eMVrvXc9Ub0nT31AJ3gTBaaMpXW1PTxx62MbP0MXE
5YxMmRmPfj4D4VMWvKnVbsGSYj2XkzOYJVP7NbmMpdwyl7RkmjuOVuIZcIXac9eYtAlQkzxe9b5h
WoKbB64onX/j4dIU9NsUQMsO1HM/BY7ZdNQnnIDGIS/NA4jhgvBqLWic0L0zXpHC3VL2UvKuPvGi
AJVsA8NEs8PELyo2+WJeugezPorqrxIfjfZXFe5lw1BeOj0vmeUvmv/N5TdOCMoyVmGDxROjCB22
ZLb4pNNgnuzWXl0k0fcnLGNy8HoBoYc2Fc5eiN8r2ia3lkVpauNxFr+RUfg6UXGhJa9Yd8PyGj/5
jef1kfTsiD2Z+gkTCw3mNY/7TQj8hw+sdHtsZT/ErbTB1o9YaKErV5va1T/KxUbQ14n+/In75NvA
74w58G4iFME2RTEx9i1S5GO88r3jj8NV1X6GBvfuK5dPlIMSpgBVEc3heR0wgGE4UHU9vdpF/Z6R
gr1EQrZ+H4GvjrYCBqT9HG25DEmIe77C+JPuYqwk0PBqb/jHoYD3goa9weHCoYHQbXbCjv8bxm8w
DOIxfcVvB8iFK+byUvxhYTPQV8G28dB3SFlA9rEW2elN+A2PYuksujcFNbOg8MpFRsbqcUgPzEcr
L/sON8sG6BSsynQTneZPqm182B4mPxLIsF0koaNQXHmp59PQ8hYmQ781v+eP/IGnVrexXX91uMzK
TepPQYI9g9bgzwLbNOhMlIlmox+XXX4f+JmNryk+Ul/IyMLeeVm3ecJxuC1x5LBZoQLlRJIs3uUX
mFBQQHvc8u/pP7k9kHlIyp1SEYZlA+4tBN0tp5GcXN5KAYWS2pbKv/SRCAxMPutb9Cetusy+dYGV
L3Nd/iZMMhL0vkum12OeRUVVmLGQZ17mwWMhDpYNac1pQMSAVdwlsy2fs5vu8HlZb9ZW/iMp3PwR
T1hXyKxBf8YXjUtoIsN64YKA41Z6LT9Drimpy81hV35HTNW/8Sv+BhWoxjH6xREDq5n/PM6OiaOO
veIFt8YiXkafXZdab8KzBaDtZz4ZnLbwEfFGmRvKGphOFeWtDXrdXrmMG3vMGxRzaABwpM1yI4Iw
apd0j99QwmqHtBDvgAxjMySIjrNoAqMMKuDAl7fTYJrdjNo1k0ebkIPbx/l1HU4FvLZH+82/RPib
2oc221yp64c8+d0FOETh0bSe6P7U7Ud27HamnitWUTb1aRFCMNfiagObb3pR8bz5vVecrC0ba1zB
PCCCsCHVhjFor7u9H8OIB+bidnAKpo3x3n0b/9gqsvF+rTK7wSvPewvkPw4bOJESxvVt2tzHK5hI
qfIQxujUiDPX4jx+YcmeLGfrJ7e+spdsPGegRYoNFSmkXiAw2yhHf7zhuVaVLivf0gi4OTSfCNDW
dy7ZBcJ5FBBORZLcrO9knoTor0m8egkEr3nMz3ERz/9G3c+zH42XQcOIbsfbIveS7tjxp0U7/cT+
cLESvA/7CnPprvpNBHxpdobL9MYb2rwlt3Jf/Mrv7TdYQGIB8o9OhAGH+n2SvJhHfYeA3JGxgLXH
CoGmz1VnULaLXHbIxW2ox5rSvVa8N9l3oi6cWponAi5GvAdMy+FJri0x/0QZNpJ2MhX2ZTrbQR6K
rnOx75oLmOb5gRbFkXsqY09BZILgbg2/NS/DCR89JTGt8fkEeIrlN0kh7nY+qVz4ao86ZA+IfIui
vdGzQ5pRF5iioPU7oyTPfjGSGwvCujyWFFXOfNl/lO6k1PyGlOqU09rVFr4WHgTzlX9jdP/E1twk
HMtJ8aWW4A1xuvQWt0uGNh5uifHEQQQo5UBqPeYvGkw+WlGkrEOrXLPW3iwQy31tfqvzXx7/lthQ
BOVVU6EEFF8aFXipr0onob+tipcUO4F15bOzAvVHDUKtPsIA4F7zM2zxohBk4OTETcfoMGZIwsXz
9tU81AHISPkPuyMQq1uJQ7kHrMkJUWaRQ3wSw+h+wdjH/gTiYarthe4lQ7BSP8HL9TppmIlq1OhH
Yx6nFdKPW8klV74Ue5PM3oobamGoGq1H3oGKNvtHrTvJOeeDYf6B2XmjgJg1+/MuGntjf4/xa02k
HnLEb5g/nbIV5+3cEv/CdyFIjJC+IGDfBm6m0ASynNhJtbxs+a9VfIb5zPHGoGdcxjJQV5+0OJUt
4rZkfoUThyU9p6u2vaXjepqfrP6ufo+l/EDf6ciEI2vVayukLnhJW1Qx/8L6k9gZKyoKv1W4uf6Z
R5ID69EeYT6vHX9qknqmdFXnQy8Kj07mOjslx0SW7VDdQ3BgO9BtQbQw1Rf7UOYbD2J0RyTemceV
SC10XxEWzJQCfzd53ug3DLG78fYbDj1KJz2g3CXzY6arwdoLL03X4r3jDCJL4jRhiu1drAf+v/qH
KpKlrbnUsYrXgRVuYoXVI3cXbF4++XoRvs/6CWWlp1ZS242jDNp/1U4KqO0YJ5fRN68po14liPYC
qUEdQbL2lLjA+YRkhYiFHwrAiEgYKGaXh+e85SCW9fOwfKu8YoQUfx0AOkPEsUe4VSQYZlAuNqD/
Ip1yB2LVoQxczI2peNciMJd8sSTpd2j5awVVxw09/XYmt5pU4D7VW29R+qHDax7rZFtP+lGwBi7S
pNLTNbAmNXdjS7hVSXejYewBmt6OyOUSZOHpY4daCbxhQ/gRcU9UrJfI/edEjzGbl41IohYqj/mL
zR5Z8+lWTKRjWyWEPHgCxc6neiKIrMbVoL6vmbLvKYAQBWx3PLBtr2EDWlDgyl+TN0hiIvaaoTcN
iW2mbOKZ57M1vkBjUIEGNTfQC7uWviCO2IJIgwVCZVwDUzADc00DUZnvqgyUL1SPfdjtLCXf6ka9
tWYZtqR0msvOWeHHF6JB0gy7DDkIwrXvWAwdAJDcKbgA1M1jDRdvzqBRs9ZWMJ2yfYF0za05DAzl
VadxEGJKZvaMc9ah64ufaDzm2VtutcBSX6ICS06dHQDpQfhH3KYJgSWvPJ0qlWtWorJMw2GYJKrA
ERrNvqZAgx8UBdKByiAUx+lZq2Npl1GnsVnk8VGEvZMjNlvifB0HsontzM2MIpEZSClYwXUAC8Gf
ap2f7VIyNnzTfBTyP04Br4sMJ4tZttIEkb0RnwFOXQbKUGzZyG8gVb4lWHgUmqSyirFmOUXLtZGv
aSTATcRGuOoDz7LEnpKcOI2jJ+wVXPvqCsr+yUJwTBsKAwgdDIPGBE3ZF09LTf3N3FEibEJM2hQN
znfi8jT00qS3kbrIN8b2LZyLQJSWff3MDmgRsvNkyWS0dJNsVXkfSuuHSqhdkmd+nn/q/LydJvkK
j2peIr/onkD6acql7bTQRNWLWH5KLD/DU1DrpUOd0JapzTrnalf/JJJgEb9dfSVKNBuKx2eBTOOT
qJW9Npt2RqG+QAfpmCECtd4DK9CYEU2YEhMxPQGhq49GAjfC3ioGkoIr9vHxt0v1a6dQp90Pbsdd
UpBVJ2w7bBmmG1POsTFlTqZhpTYpHJogZN4yE+MoJcIu79Sj2ifHMCqOE5+38Qij/si6DvkbxxQ/
JUuVcw/uFjrxA9biXYNVMRR/ZTHb1MjwdjM35DbCLnyCs20AJ25Udz8JBDAbJPu/Kp68usExgvs9
wNZ6MeEH0gdxk6DntTBjDDiHErbkRsZovna2KCluM+inBSUYszn3CuxwJMeY3gEK6F9hGRK+xkuj
/cBsaSdGb3YvGoKkUBhYbK19rd0YAanP4NHsCSbb0kiGc9QoPVDZKuolAj9tftiH6RE8T0vhy2Cr
u4lmjiI+RDL3P6rGnE4v/FGPXycwMRgmHnqR7qgv/wX7zC+GVlp+X8KIit2ht5Xz8A6efTua60uL
WT43sAuTgaXR8CyzB23Rmzsajpa4ei0l0r5gigRY2zD3hXr+4fsR5BKTVwmGrbsK3dRzc87OggBP
lRWMCRKtIh+8xPDcUb7ZiJqcFst8owTSHfCHhpW/yAnStexRXMHtXOHyZXHICAQDyI1Z0wlcid+Y
gp+R/Zn7cANyuG4zup5UQm7c7uJHQipRq/ZD8qEPrE2LD4sEJBVvxfwlmqd5+haKA4XoPErSNid3
AyfYL5mlsettaxOZg+0KbkdbZdlljpUXj3qQqm/Qr5aY3kC5IprCR43ziZEwwiUPpmoTRwLjOkcE
deMY5Lg48SpMTBLtZBNC3jWm9qYjL/BiC/Kq3fLac5r6ohW1Q4jQKacFO11IGB7rdibudbSeDGxD
Jmff6YAbvR7UKxjU55PgTjAVdc3yl1hxIq3fKJkJv61OXmiyBfhK+H5TcesCHo4PCO7ATLyu5j4u
FSRuk/agEDaDpHXSjM6Jm/ok8pmkFoZ7jkIWIBsLgZH0ITaR7EWn+UqD2jz/x9F5LLduREH0i1A1
yJitmHNSIjcoSU8a5Jy/3odeeOGy6z2JRLjTt/u0zC45FgxbPu0n0SybhmUowt1zgPT/xRB72G/0
bdbSqsEBw44naAK/BH7XkTS3DHG70qBFzZgWXfDU3g3W9rxzY5ZNvEud8YAtedGzIIvHkVpGzJUU
ojk0sAVim7SorLorgTdMS6fuN/gSVjFmxYA8Yp8bS8Z00jwjy4yu/n1uE1mwzEt5CF0eXSx6Moft
dJ7cklHbmXp+aEr5EZfRO6Ulm6Fr5pUenQok8y7qDw5KoC1g3rSgSMltx1Py5uredxcyrHvNmwfB
xuBg0Yc0NZjBznOLiyrSK2V/GxcF1Yn6beLHm2zgbRU0s9ho7HmKVYEelFXk8wD0Subx2ttgRNnW
TTGPWZ/xUyxtJBHGLhq736H07qIwwRHerUN6ZQXPlzFrNwFLXLIVexgD4LTcs2P0dzvH3i27/sDS
4mkg82P/7mgFRuI42TmdwdJHpVtKmRmx4vY9jbBlE3UsaWZ4ttDA+sM7f1dPkb2ofwvGO4nA9v8S
ZJwNabDuAn+mGn0D1ABKJpJeDEgXD4YTGdvpybOYoH67P3XNdxpDL+AwpZovgbU/bv9Nirt34gLB
VkEAb5T3ihPks1V+LNnB5zhFIT0Hr/Uz9TeBrYSzg71nmU6kDSnNw+n18lzNGwPyP1oyVUj8sehC
TrFqqcLz++GrbguKY6JV0NDRxydoNcFGs6Q387p6bqAKhClOKlkyOVpH72lWOOPDm41lcfd9hDgP
TiZhw9DcpLUzt4rfWP9O0Xh0MicG00kbBOdOYdazZbDAGsR4mNv4asmou11KJRA1IRgpv6OnmG2Z
FeGy5tj7pDNZNLo9BQtGeWiwrZOltXdhEx4du+KMzL9YcDqMgNuzU9VSIW2+lKOFum58p8CPfo3/
S4hsNntm330XHfzWjH1CYmeg0UK1gnJ3Iit88dqU+T359LThFdPvCH2QUoK44BBQDFdQpjCZIuOt
DayLJ7kYrP691MxzbDtPewn3HAOP5n+D0sLcDxm+j32gbJ3mQ7sENFJUwTuzEXtchaHCbt76ikJl
J3A3tNzda9sdLoPhP6cYxpmcyFwvLE4uQfs7mE45DwykN9VX1Du28sFvQgCukqipaXd2pJOhUrIb
pnAHra7qMLEie/vKBLqivFPlOGyI4nVSU8MW1eu6VRvW2JCjn3YcjdDsLPTjv9IIF02sb2EGvjT5
xSyngCIRXHjes6Qwt2pjbuZ1ebAG9e4YIcz7Ad29qqHYe0WDOQM7EGjVjmY5LpiInThgINrTKtwn
QxF+dB4KCBgcNIGED96ojZNNbnyROpOzrgVmodjF2RhpVvdICvaCoWxgfGTGfcrGkxV4j8jX1Jqn
wQao0sVo0NxqpTVrNaH+ymfoq8Cg1ekMj1IPORp0uXOOLUQSNXRo7fVuyLGY2tNFuISrACvTarWh
i2TOpyOWQerMhTWd4EF9SEE8HIgj0yukU1diZulMt14xfxw6EX/5HkGQlPhoUjUX0KRy1RvFwqhS
dg5N+tE5jANUUGAup3RWawKCxcbZLgx2Baw6PE9+cQAFrKiye19SA1W34puNfTBzrOiWZN4ByRz7
mORZa67j3kWKJAoJJv+c2P0bHNvXqmOX1bTs6NPxUMB6YhiqfgaXJVTn6rA6qeEYx2HjBjarMIXV
OKk3QwCRs/CGTwkOEoIHi2sWKwT/WRyK96mIHobDm40vMTzA857HIUJWEjjvxO2XiVVdMjlVVKi1
2KjwwA1p/FZz3i5rd6NSLLKGYsNlJQqeCc41lrz/3MZeVlq/o11oZjXRTteQkYgiurb3qHSmOucp
fNjZOnQauomy9ym2x1MqsZoPfJhtj9IkzRAJ2PIffH3Jobcqb1sUEzskI0N5TnR/nlFYh5qkSp7+
fHCDydpEWRS+gzxAAHMIMfc6XheOwH6eU5fGz2plGGH94BYrnYTtyGzpP5sWZf7FbL8T7vDjFPVS
Ws6We+Y68RJb6JY80rrcz0ILxh88gY3+5AJ7kfqYEhaHZp28xULsOlIBNIPsTOw8XZmgP2tHq2gO
aefvkqhe+gVygN4ACeKlP1GNNaTLMfK2hLtJNigMOJnl7fMx+dR79+qKZBvZDlppkCxjHZXbA1xC
G8ECSMBH3bQOhHquFgexJrODm6+nCIckSj3lf2oFeyx9Kjcxy1hpMf+Gmn1vUgS21vRIcVoYNKNF
K/DaoWegxjbxuPWM5uEPxmepFTqIJv3kD87/BZzXOCXup1oXcbSm+8VCUc9a4kHmMx8WBpysHF4j
eZ09fdMEuOpljL3RUBSYFgq4UHtOR9I4xFQgmWErK4a/vtWPgYDFn48rUya09rXZN6BBpigfmRmg
9rSEKqGRs9VdNPX6jgKQvoCYaG+RKbtnKbg42jrDbsB0oYMfXthN8mcZPkdEZT8yph+CUMPa7qxL
1vTFgr6pbSbcI+S/n74P05kWq3odp8N3Qx/qS0AAWWhGtfRk+WPZnBPa9HdoGw6QsLRmQej8hqAa
F0x2pM6S+J7ifoWD2gTkl2p9O4xljBNUfnOlf0ogYbNiqv2VbQG51LhnJkFOoga29mKPPkFsgypw
26BuTRaXIfVvTczsqRe7J9dM4DOdpmiW1DnJYGijlXwLjejYW+GiMsZDiQ1nYZnPtwb9CLOKHbHE
Xz0YHs/g3sxfplDeQfOCJA7KT9o7rphOA6JdQCBFuW3zbtd66SqIc/CE5vjhlCnclVLDg6Zny0Jx
rzLjXG1Gw6G1x3X9FG1wkBXzht6aVqRnHlHHKQpOUKiRvh2A3MRU+v7VIf9R2iwMXP2UcKem+Xjk
QTSXbgfLEX2D+pZ5yavFc9utsmx7W8g8/4bw6u0FLjyNS14N4aoRbNoqeQdljUSSLkJpIvcyQrKA
IP+wtWq19fKvLhkoaRvYb3wG1SEXX4a8BEGOYSXHBYF/aPzqw3eZiZdGK9e+OLfuY8Ja3jebJBAb
Q+xFihoA8RGd6amc4zhuQs5Z0Px5sC+TIIdRBrNC0tWXmC8TZYme/eprG5TNA6cPUM4Io/bYrXjq
zLPaukhpwJeRu64UNFIg4pfbsBRLTT3zElr6L6ituQBrkw7BrvQumat9pLU9JwywDaEViTTchXzI
AW40QRS2ZW2kOpxeaUjFHengbmEqtEqr2fiky1sqPDShT/QYw+bTx7mPFXLisN7Ew1wm7tG3wZB6
vXUwuH2e5/aQbF9D3qg3xSucxd8IZgW4AvQip2Uo5b8ofHrEEohI0mrAbqP8BRbNLrJK5mYk3/Cr
7jS7uNVI3UHdLGMC1F2H+dThqhmtrdU3W2GrfWWYbMH5QLvKhuWF6BgasB3I/TvBeAH6ibv5WwvY
MuYxyywIGuV724yXQtfxsyBOdpKmxjGBUxMqFjJYyxiymFvSzNpYyr/RkEmituXc47KTKsm+RdG+
8PWbX2Hr0xOckFlv/FER/RroICrCjMKEyfFY/6dbN8nGraCXApQJqyaiAHCZtT18aQQo1qIV4vOS
VsL9ALCLw035YjWo0iMQi3MP1psJT1uojA1dExJlDgoT+UP/Tixv5eQBsCp/j173ZVBuVTkpXAs5
tyDsBTpOsjI9gQA8m4EDZaIXC61vblYXgDskKt0UNKK26i+KdH9ZULtkGA4deGwf/QSzqN+pq5Yr
inJVYFLfPKHEJKCOfKY66kG3SND4EijjNWldmRU5k3lpASasbEomWxuFAcdN0jl0mSbWrp6wHFLt
vAmL+F/khEtN75Dyk2vneA8KN649mYZLgqhf2sEBgPRIJ1brwiI3d6mvkTnRQntHCW2xGPSBi8sh
6V/mCCSe1X73gYXiTMdWZTQ/MjL3xcAhh+4zE/8VoU5iBFhMYhIYhiZeey9rtpXFIdnjeUhT0oRP
lD+VI6z31ZcIBImrsMf0ChNXjKUlkaDeA208tG2j01w1XaZCHugX5/+kTJQJA5VBOu6tA7BLLt3d
yZxSdkH7zrwZ+n/GoMh0hA1uIJ0KtCy/j6P/o6csJcCMvoq2gFylMYvYvVez2+dolYp2b9Jd3ar6
JDV7m0Q000blVrmEZxM+y4REqd09RzcXz0kVAWgK3PHNMYsCo7dkNzgE6MZNqS/bEL/b2HYQTkyN
JD0T4H20EOb1mHWsqPrH4MOckM7Iu8s10pUTcD/ULW3EnWJZb/XhShvtA7gO8Lf90cA6TnUcclG7
M4R5CuX0500ueK7K2CvROah6OT4mQ4M7E9YPy7HXVsYK3QmZJEJTjtBZ+D1sN8MmG4ySPSLGRURf
ThXPD7CeeG2NGk5UuEsj0OmXPmrvgxnuHQj1zNst7t3O5l9phmO/xxAyyOQMj3KpwLqGoY8pBkKN
4DwKdN06VpN142hDCbuW/bXjE0jsTPNKsJZ3++ScSv0XCzLiKUDTl87q4g3X9BZ6+C5mZ2YwwvAD
3yi0ob1AvTldfO4jajY6vjf9mX0TRnnDVPtQifgZCudmFu5770ObEjUOfIkQVuuPSWdHZbG14MnM
Vs2V2NSMqP8B5X+yNLW3pboEtoZPnM+gy7rwRYvsfVz7jH4Gub8C7bkMonMc+BxyHHZovd1cmY/O
BUbZuc9Rxg9lDz0KCTNVejMr2vRuKvfTh9aXuHkAWsIe8ONzpgqAZL0od/wdW6JzVSGXlA/gxvBq
jYrNdiWDFlUjmtTcN5tX3XXYKo9Y4GSpfSSUkdJzoB8a0bJWMdVadxTgn55hctRg5mJ673TAO16L
RtTHuIFj+gX5iYaXUsdj1prhna6GP4qVUkiXoLRH65M6nIkFhKWWUgfOZtngcD2drEpglfvaDL5F
Ua967IK6q2/1FMSMcNx/ssIqURPrXbiaX5FQgGxTSkw6wqP1gmLdYO1U4s6ANM0Kt/uoEWa84On4
ab0tf8XOznGhBmgttBNyXoisFgku/woTjzZTSgvgByMcarZJyXpzJYT5KRygAG5Dx4V8DQxHX4NS
xaui96uUaYmj7FTMJxsk9oQbwfWCcF0XYp1TVLPvSiXI92clxlT3ZKblg7LRvwn0JU2CGudXuMkr
sxvtnddF8Bk4CiV9/jv1U8MLobjBRbJXU98me7qtaf3ruVEI17Ek6/x3mSN5675ezvVxMr46N5O4
KAZQhYF6PoQnmIk+mK3Qwzngpug1MuChBxKf0CUvYUcQeDWNZmnJ7NF1kSDt6YDDyiGg29x36ya1
8bpK7VhSuraPRvOb6pwvuIEYj+L24E/2LU2mRZE7r9SRPWzbGreqRQzvIwgUuui6rWXLfjHZDZmo
yaNWgjRXq7krggYal2yw1nLCGhaqCZYDWy7MBEaATT56L0WHb86BeziKimCV81O5uEfHRv8y9AAR
h8e0E0uQ5Kr7anMLhdUAsaaa7Fqw/TSRc19Q1TqeNwZYS7txidBS9txkWPfMCR6aDo4v0SBshJLc
8yDc1z7pVgVZa+QpShsDgsZmn+9ZnuxTBnIDhISwqlfivQ0hCOrT2HhlS5EqYhnBOQ2mPUnDM81E
D8pyf7Si/A0hA8zsgii7aD34TlYHGS+EKWT1+ntXUD9ITwAhWz+9aYGF4wwKgqZxMtWStV5lJ1Fg
mU2NQ5jALPGCE/vKE6UXZ5TIS9uxngDa5LjilI1k8Cf7lEc8J+tyU4n+dWiaxcDiiCx8sW5D49O2
SbxOPIP0VuMMV2NGLBcZsEF0q7mjE7eyqabNA4ARZrqdBvOV1glvO5j+LwCGGajx9SCx+iVGvmGp
sDBN9y8eWvaHLhKCekyUO7LIY6Yf7XVnKq5uk3O3rSesTnBxgRagZK9l0avTYETy3X8CKEwAtri0
tHXDcYPt09HtrZPVu4ckYBNr4qAQDSQNkdbZWjOJxGLqn1MLtauMn1yNK6HLE1yIc9rEF7Bu7N7c
ZQgNKcu8Hy7AbyMtl0AhsaAyqgwKWBHON6cY9lpbHQLj6clXDP52sLJ4QzUeI3zgkA6lNHvI0htV
3x/8NQv6ZOd6haDWKPyrvZyTdPkdpLYY2BQFnAAyHxcjnYFpZT4T5Pta07451ixQQ3iImuNriDAv
sph+z6L4M8bpatTVP4DnNAppNzK+RAKlC8qe13Tn23+Frz2qSq6fMrCPYbSqSn6vfJVa5qYnpd57
mM7tAExWYdXTuShHuFyJg0UqdcRu4PFdEQBcjNS8YSjA9OIh+bUTMCdvFN8mfRtdZ7lLT9mkdgZt
1gUaQih/uZ2j0UnB+bsgHPskJr5QRr4zhvDsTSxiotwg4qABMxk2MbcON26Xzs1kig7hBOSED4QN
n01m0mnstyrzTjVfz0SthuQprMERFjBHqg5rIgGJ7QDyry8ItFDsdAqM2FoXAwmHhsA+6OkygOQd
s+13nz10Ar9UT1OcYS9rSpnE0+pB9gy7/C/HdUBV1nvyTNSHrDvhhB0B2R2RqEzcotPVdrRH39Rw
hvXhzwjs/Uj/WEaRTR15b8py2fYk4jWoNcz5BZ9tU+IyrOEWBsbwnXeZvkooSwMZ14zY/yTt4hU6
QN+yfLI8AftBOCertTHZBvHWCsjxppp9MaNgazG+8gfh/c+xuiOAjtXK18iNwtUccUt2E8Sc0TG2
DnoNRSIfoqs/i4ru2Tj+J2lSlab84PpCdze5BGsUh+ppN3Bc4lPErbC+5dgKhNNfKZK89m2D8dWZ
7qB/jkka8wIwgN429Dl5jry04JA4YtgVcvQAa0GrvzujOCZjdbINF0+JNTxgaTymtJxr4XRtOPo5
oUHlH8NTATNRahUYFEgBAxl9kBTWIVPADMVouEAO+4U7yXOsN+baKaI/kP2rPDEWXD5/qRYenD56
TJyDF3Zp76ShXzXbeHd8BmuY3MbCcvDgFg6PJCSYoOl51RKQNUf3CSadTFyPENY63nuAD6M31SvW
GcM1AOsV+urW9wr/kn5FeGoQ1QZ5MAxxnRD7BfkArn8HFPkmIZ20tqw4XqT+NG7TVn3nsjvHsmc/
7sJaq0v73FduM2N/DBYNym+rBRFJuWFLkxT1Ae6fbjY0h5WwKWuXwjXMpkP1qEa41w5HjVJHIDC9
Ea9V06a3pkNt0j35o/i1loqGiIWwGo4mnrktUslGFC70shak8QIft0Baxxtp5Ss9zn9UygEEbRo1
uyvMZTHFwUGMPXvtEq2szZ+/lNZxkHjCPuyuADNibJE5X02n+MgCSZbFzu6Bmaglp0ngoshPrYs1
DUZqcikjPEJtovEeMIxxplIUT+Sr2qND1fOOXS5ZSeL9FRO3nDMShmmzEGdsDau1COKHcCSV84lR
zMMcsS8L+1dP1KBnhXBpkPUgFccBS0ZNfdq1/Vpq4t9Yc7kCQ8Smlg4AI58NqczTmbtKArVM86Ph
UktBVIUedUJtH+Cu96wHaH/h5CNzZkVvF47lhuT+uGiC8VTH+VZnJ2WZEY5YCg/C1Nk3TfXqEM2u
vXdptl/jpJ0UpvRuMJfYS872NK4SO+ZXyslpT9GjCycssfmqdrPjs2Okt6mmq2JOaBSwr9Aj1gqR
zDCG/wGdpz6f3jpGcH4QTjDkMUGz6s5rOpbLLgoeJk8ASOavHOUKzpu1WNL9OldlDaFBn7UNit41
nVhY0QslLV4utbEYByw7evPrEb4xxWVA4M79f883Ta2gdhKnwREAJJAuoIWe/ouggksXbnB1z4pb
3GS7TKvJI9zBxM583SFFir12+MUleOyDv8HEODsWcy8lh5tS4e3mO/KaB2kcGjypnKM09u868s/I
i0gL3H3ekr9/B/lJjAn1aB45y649NulvYSe7IH3HT6xjm0RShWXMF2fiNoaXx2FMkNwD4TUa9Flr
8UcEbFlrWfX1yEaO/NZZx/oYxsbMPVfCZuQ7y3BRdwy2JWYec13U75Vdr0JfIPYyoZMsGMikivYs
k52BpSNxbeQJztVD8jbkSO+ldcxYf+SpuZ84/KdQExpAUFCpZ6UDP4/7gwf/ZuQUyWTFFM25Ez6+
KEGDCzioeruy0fPzCutke/ZJxgw7etP4g0CPeZvA2ABkehZTnZR9G3WG3SfIqgJcpT1/NUzsxbYA
JjjFRyYB+AnEo9/z1iVOxGPD+K5bnzxau+eBgf2A5h1zWviOtfJLfWY+3T5sFRhvKM1YI22zjnaJ
n0PHnHi4AyNTcKfp3JqVhN18+jHblqyF9utOi0onvr7yulsst5NpQpH7F0tOL0XAdcKoOdyoVuZ3
zl842cxjzCIUXzFM35+lYBkUDqPWOXiD9+GVhTM29b/66R1Sww5G7ItTkiSyinvuhI8K/1OXqI1F
Xe5EiQ/hiZSv54RCtKQte0l9ONzr78GFKECZc4RPwHW2TXby65Pbs1vmde7xsIn4zI1kFYqzy/KC
0+TQvPbjgRYVsgU3P8XIzbzUTP2m4GHkpg8eeHPD9nZODlR/XLXaBw0y87g6apwOa8zzIvtxFUFi
RNAIHrGVN7tJcAayv7SCc4CTLCXFc4OnHSYLxQD6QH6H0Nh6twYFI2ZsKsdvWpyWSU5Mx/oTyPwO
LoiOCqLumfGBCspRjJcxpseUPTcIdsfmFYqZ2HfuOuDVFNqYyQXotuietBJGwQ5i3f8GCfpC4Pn/
OF5+zAXONwOEd/qMqr8g5SyjJvpsqoJAVPeI3XqWuMjiYlmFe5sIDHRO3axXXsilTbmdASrPbolm
DBYJsn47jf+G9t10t4WJl0M5h1745NAhXDkwkis8rTyE41otO6tdY2biAURO1fmhx+fcpJAo+J40
5186vKKRY0S9WQYHxumSdhiSrTs0dQS1ft537TWueRIAg+emQbr7NHg4lRG/Rp6u2AW1/dGDT6K7
v5XprisRE1RrSXsQ5a9wdedsq5pmLrBpTB3nGYz5YYmTreehYXGssej6pnxER6fweTLme11YCxXU
L5E+rDiCbOibQp4d5y2vPZZ0jDOEXROK4puPgLVwP/wNESaOOnhn589kqMGZem4C3+J041q3nrow
V5VbNscYKuxFlKk5a4oe45MVZAus0hQccJBGdbVJoZbaKa/wV0TupeMl7eWHsL65IJML79wU/Yq2
gxflMYtpIK1z9s1kA53xX9uPUBLJYujhm3guS6eAk5KPNM2G07+3vT5DcrxUnjczRLmMLbmcXLUF
W0StOPDDQtvQ3nJN3JZ0udxACFr43JyxyVHG/gyN9CC0J72eFH9NpKL+sfn7ExdHrPj0ZbVuSnQO
Hn6R+sX9uzYhncVGvWnctwqocVyh5PWv1CK/pB6P8A9d5y2VrUuUXKsieHqm67Z2bwZKTgpmptdf
JIYIZW/A2/nRPu52fnxIzB2Fla21SfJVTNrAOjXpvz66C+OsyCrIYtfbh7Ijkr8XLjp5Ck8C5Gh4
GfzfIrzZ6t9Q0z5ezTPz27QeQGSkIqiDEwfbkDt+jwbJA/MraTZmSeXgOYruo0HA88209wG+FnPk
Stx6HgFzHnbu8OfSbT7hW1q0+bEt0QxwFu+U9UqYwIy3hbfWcTR6t2n4YIEU+mQG+KoL2FsgvKGd
Xhv12TafMJVeVHlr++7V9I65/8t7rUI7Hce14pVBFoWKS/BVEzvzWh4zutrHb45UYf9BNNxMNYiH
K7xEY/la+P+eON6CNE1ElVO8Kcd5TFyx76pFq4ZlqXlYFrNjyzDfjquCfp2iJvQbMEKOj6J/N3QB
ZOEa1vMhtxdltKYJhf9M5aCzzrLvepx3/alul3V3ljZDM4Nwv2WP9ALV5JkAzzG1WkHxEtRvbH7n
thzWIzIiz7H2Oe/OwPHorNJBqKWLUScZR6xtJyMSlpfE/9XpoqE0pRcbq1lXHq4ScAfz0j50FrSJ
s+aeDW/Z0iNdrLnURAO0DnwB2w6aHGXyZmk/bvIl8Ov7iwYcTH1MAT80MW8kzvElWnDcH4V4TQgp
xN6rBuxeJ3Nu5KS3AD2L8ib19yqP1wU9NyL9tGgKiU86w8i4ZsZAr3wJ1T6EVF8lOxun69SswvjH
0Nft8Bu4UEFT/iS6OvTAvHeEYtKIRt2Sp0lZhPNcIgnZRbnpS1KlMAx3dsbmKu7YZGPWAIRU5fOi
j6m3IU4XK7lh4GU5l4FRdtvboNAufOFw0nli/UJOehjclgpfQ9gItmzUrTTlMonCM8afRZh5q8Y7
GR1GZ1JLetez2n6yMBjT6EpipOYrdkuT75nsMLstkg+R/whcuSoQ+ceK2RlZCaM4JdQRfn0AIw3B
PE5JW60g6VzbQMsJ3Avv1CPgePYNsyzK1o9ypkvk9WwN9IXyBRs1HO+Bsw7DZCs4PknXOk9jcOiG
jkgkDmZOSnPD+7GnOx19wHnUFiL1a0r8QtfHlVOLFQ3l6w4TJSciHPsduIouXJbKm9XwiFU30tya
zoTP1jPdCRDEXrgzOA1q2TSHQj7j2UQPTY2TZyGEjd/AoS00WPZTfpHBF41o/KW/ZS+OHg4P0og+
KpvJsfyFnwH+z7gD4PwJMXMmDGtpofAJYs+hXn/GDGle+2FPkqjTdMLb9FZE+h5Iz4vR5l9C4NO0
JcXFBIW1XgvmdczHZvXVZyC4fo12jhuCHeZ94A6vjHLJme1VQlREdp2Xg0sRSF1jaPRXiWVQST7N
UgSU0Fz5wHiT9J0RirbG7qWMq3U6ODM6slHt31KjWPoZ9ANSJgaUMfLOVEMweZr1qffLY507Rxtz
nuAd5ZCfRCC+NuEt0vhH51RbvfEdLp63hdf8TZAwtGC8Ak3bGkWxmHhP+bm7so1yzT59YP9mfpiR
s6NTdl6KT8XnNnooZlG1tcY/qqKpD5wVaXNpuUuUbfwKEmX00EAZZ2cFvnPuReSc2FWQDli0+rhx
9GNLXDzPYRxa/sqxEdtZUejkIwVHaS3H+tSE+4KUWMrwz9cUkuPAhY/SGkc80or+9pTcrYizq2Xi
eU1eaq9ZUKCJ/Od3FIyXLHTVqmqNj4EAlUCl7ohqBuCdKo9RotXuOoQh0l1bR0UMdUT9lXpLSCD5
Ups/Cyh4Va35AGdh5xw9CLpWAAego9nN4sxLjx79qjRj7+jkfakoJ3Qq51hB0x+Ous0NivrYszP1
/+yYUPL05iJqYPpeBugiKZR6159uIaS/vGnX7HJJ/10tHig0k80rijdSv0IUuY5duzZqDstN+glX
h9UNIxNM0rFeFZz5Y5qhsPa+tOEPFi3pV0f8fXjo9uyxy4aQKDO6B5KdZ8biOdRXfc3g9j76EnTH
7mlPRMGcDSrmOyax6NONwwWdeWJhRoxA5mcRhtBjWf2FNoHzapOkzQoOOJt48SEKbxEV2qrEvkGf
6Szr1dIkJEtxprGWOcYYYWCx9sD2+4QIS/doltDER9zcQeUfQsfaB1hU0AV5xfFSkQrrzr0hlAZC
0KQlSsCpmxdmvstlcqUg99yN3po1KI5zH/WjuCR1DH+lQq9FphAvhkHdmcc6ckJADq0/3GC8PAYD
naXP/yUB5eOXErXR4SEui4SmXiaquMYn6V6xOC1lbsGFylYK3pDyFI8PEuDgD4Z9YP0N7a4n+TsQ
6UtONqsMVHuWAZQ3BWszeKs1and6eAvhobFe4+Jm4VskHlzLdcXe3yP+U+Gt6bGVis8i+w3Mpz+o
PaQOkmNeH9LcOY1eSHfWwudFG1Vq74xgaGoK3ZKTwU/jJWJF28LCJKjYiPg4Kmvhedux/TNQktzx
kVnYh3TzmnUgjBxvFdOpSSo8fgKY1bg1rfGQhhqY5Yhf89mKpv7xrrjqGAbhilp44rqY0cINME2X
uNVPWbXrgkvhe/OKhWM5MMPmnhYhqxMGjP+laXgH5rYIwLDY7MewRz8MLX7vc3WJpb2CVL3BTM8r
2b0bLRJiGs6cxDx4HbGc5pvsFdWj0G/1OWu8XRQXC5wTW6foWZHvnHrrCzo3p+ZahuDq0WlEu1Es
ynKBhuwMxB+pfsir8uL0I8cXmlrgNqUIzSG12UZDlE6/+EA3siLa+zmkwNC/+6Z/0gUIGM+fD5W5
8US2TJvpCmOOmFa0JAC6GqDNOByfJMkQSmKatmVWIX+aEClTN0/oi6b+HAj0G8CjfO7kEAv7FLy1
jsdxHH4HFdX09S2S4ssFPNZzAlDuqWW6TKgeJLSU1x9sVjraveyPniIVn5XmwFu/RHL1k3venpzk
o+aDs1yO6N7Six69/ExhpetYHbWZhNJZ1Edcbh2rycIlTmm/xsYb9dgg0z+LWAMW9DEyGNUtn5QN
P0xDHpSzHJPw+CVDQFff1biVrTFj/068k+XDY6hPIaRDN/8V8VnVigzbxSJAkhyUfyn1My3SsEio
eyHuT5gL08Vs0j4i7+S719ogCKaj3bXWvPBZqLgnnTuz6vCX6V/0Oc7pwaQCmOMl66qADjP6hvA4
2AArsSMSe2/xJ/r8xP30Ad9gNjj9CwmuolkPLlVW1p/q3jjldUjn4A5B1BIE8v5ocOm8Rewy95h3
B6OfJn4VcQjuO2b6S0NRpdoS0HzROGmbk7Vi4kJAZC2T+XhM+WAcb8u2DPY/o12kfJozqMjB8/re
PhuECGfGu1r78ekBVviAaY+CKxj+ZMXF1s51fFA4f6phM4mcmB1wQBDnIwem2GZZZlM6wsEP4c0c
rt6z4qLs5zrLR/oeTO8/js5ruXEjCqJfhCoAg0F4JQnmJIoiJb2gVgk5Z3y9D/zmctm7CiDmzu3u
03uKPUITl9oeBKIxY2ai5Th067Y9Dt3VH20qwnkxwVEnvrhssIn587xG50dmmaumJpiDt9CxHlkw
m4BvJuaDce7k7AI85ayZobG2W2GvyKKlFXIXYlrrtkM/KXh9lDrFOePLA6zd6N+sqf9ZwEnZAFjd
jIbVs3Mw6XBikGGsR0m9qr+KphkyqzO4nZqWICvn3dBsgyYLb7UEG4xpIfjTfMtmR5/14U9mhSOI
74TEEEuxyN+0obV1WvEr4dOkw0zt6V5b/yUhY16YX8YsLNI/ZrInyzt15yffqg3ofKiOvHIQwDxk
cBzvfr2jBZr8S7ubONczYyTOqsPl5lIRfxvIPDoxQocrj8ZvIi3ag4rglom9EfOWyoxrbMIRkMCH
srdwcMju5/T+DeuU31mqzkEX21WIe4MEwZs4UNo9IcbA9SQa6sF3N5GIa8Gvgrmo45FXus8aP3wS
/eviahMbp04+bYMK0RCShrhKvVkp4zaJB8KizanJfluVDH72p7Z8kClaBfuKWYQ1XCtvFl0egphz
b8xd5Bq6aoLV1sCS1/G55FXpMHhBYAiSiCMuW/TDD2HiMUAzcqyTlb05lPHkLEomGkQUnvvRIGX9
TGxgpbTceOKkkvJrpx+DPXtpz4M633x+S8gv5Phpc5+SvozMEYj1PnEbVIgJqT19cvDldX1o6h42
eHDw5bRgQCaq9dOyu6KUmKOXdzBTflrIR5uYhxH1fzSWtC0Q5XixuH1L41mn8qUq7OVovQjjPlQ4
TMix9EjmJn4rlZ93cCqYSUPeHZ4BqAR47Nj/mOavVjyi5pdJMUHV7WlQK1QquFGBAs62Yr4nfbTi
r7eUo0CGH/JXswxcE7yEoPDdw7FoVf9MoiYF8WQklSJ97bhieYqzor3Ey6z1iA+gSUo2zScZfcc+
wLSZBDIereolVb4LlARfblIm8YYZg6igCbKMsJMlaKOKXTV/6Xi/FgyIDdNo+4EzfI+v+T51l0K5
osM9OewXKHhMocAKIPw1fA3JI0hVzF5zdSReTkd9j0aPE4dlrfpah58kYBaTAQIIkIEnuD/MlQQw
NgvXqdEuQsoDPVZg27Y/gRZP0HL1p+qcDcMh9wO1ljmWfpVsmtww4ppsQ6LM7bNkJaOD1HDG8jpG
PUnGngRRz8pezDL1ohjYLDIIzOmtyH8AsnFB/9gsRMb00pKpdbJrapMMMhyHze5UVj7u9SQQ0P/s
gDMRH0mifVaAfWiAe8m8e0HJu43KpfFnEBCqhmRjU9lIWoXt9q6V/HLTddMAJRhYilCmO/Z/wJfZ
B/8LRPvXN9VaUfSd9BEgRlYkRFQrIrNEOJda8Tub6nLn0yoeCicKR/l+MI6CWBoE80Vq7Hr9w0k+
kgCWr23VS79tjmRn0USOzfTe6b+VzUVp/jkgFDMKLtMRgFh+qzixK1gCEa2xCTp7LTz+s3z+1buJ
pV/yKTnKBp9j37m1L3AtPaRePRP2OsVkbSasTSooPp96ZG2MnkhmKA2DS1J3LfPhMlF8KZmKrOih
DdPR6j4Gdfr2KoAPtQp/7De2Pqr2E1T5Qfe/FJ9PbHBAhlSKG5EfGAFvPideXA9uBWAiJ/OV46c0
c/M0iEdS4TnNbz5rCMXxdlFaugZW4BodRA2NdQ2TP2LuLLrtMPYfKh8Jqdr0UP34jnATcFSG+pWy
y3KSmnkzWBX+Xoi/+UnXmo82bFbGmLuDxMSPCUNX2lXZJ9uok/zykKE6A5OLzzbrczKOfEQoPDm1
xbYkc4wt5zCwK6qIkdZ0YUQTeILwa0KMSMHGRLZ/tppmUUYAouXdYMHkz0JwIxoaTCxQHhUXu7rO
PsNSgbGHdkVhiKy4N7a1SZZYbMp5iWDmFPYEPVFkYs5Z9OPU4NgG7aJHyjuE360Sov+ZTnAdRdRh
Va9XdfdjtZEbextKSrjPQemH4VhW2nbOjYGudxgzoonNPB/EzhjOpGWWKleq1Bg3tu6vrQCf5QjC
O8qemT6tbeMzHV9V7CyFV2w0+5MV8q5DYMmbswoeJuGOn/IzIY+pdBeSyGj/O0G7gh6QzsjihzIR
+Es1GqiZOBXkLi7IY3JvnJsW0hmGkB40H1X+k5O6Hop+19cHKydGlXCbg42Fkl5sK0hFQS7Y3ZKo
MgBQaDptNOZuguqXphjJiWmnhf2d1xE59uYuSjGsY8xVFGRNnAK586LVOIXs2erMxkA09f8TCEN9
3G1kmZydwDtGIl1bCVQzboU4AMjD9wLM1RijN1tKwE9yOImWN6xW6lBrpvJXzfWrUxJw7yxV4epb
Hk2JcStLOWwDAGsDBi46cjHtElQvn6ORH7pu0nljE8Vr1VjQw5mBZ7Ig/VTdoC/CwL94ce6GVkH/
X3D2VYeFc/jTEDay81lNo+NaU/N72Kf7sAABm1qc8+pZWINFrFH9iydCLiV6kV5FB8wyxEF9D66x
d++AzfDmsEAWBH+qgQ/E6UjuGdOeIk068ZxTHmHnUPDF1oPPG16MGF0aamAq72AW8fdoQw3RnYjc
a/0TKwROc7oBTD3/kmb7WZucofZIpVVStrCnubx1iMyBw2oQuiXNb3jiKeS7JhXxuIz8BUaLVRrk
BxMW52pIAMtZMAm8jKLXPLuiB3BMl4p+IQ6MeMH5y7Xb2CoKIoiXUuUaDVc/7dkqZgoYtJJbv0zZ
UxcABDUaRCrlEtVMl4IZcM05rKwyLbwXGjJrrTeXZqC8hzKpGlucQflcbJmY7NKTYYjnOKUjZeTD
oRzGddNau160xA2G/aiqf2o1fE+hfjEJr6emfTCgrycsJzSv+Egr771qKTNv7YMQnDGG2hAd1i5x
NXyElXg1sJBibAKnUanBIYvlpsV36ZXhyVCLOy7xA1/prnMom+b5z2asGiuTkRpv0/yX+IQLOuna
fUGMpw4ZySEz4V8j2caBhRGMj0wS/2aCCZ54G1J2RtzTH5pjP7IdLZx4q3UUYEajfDiKX7Ie1tcF
QKWpHUBGKqsExyYVe/qhqdL3MIoA61AnweeQmu18sGi2844OWHXJ3VhkI8nfzCo2Krw0x6m3rY1L
vMMqjekcV9CeSheHeGvK0J8+NHadiRYKsiX2tdY4Ngz0JiVzgpVP/7rwGfjSsYFOhYlLsy06Y+sK
UmaBnqm23nMwEzcPX0s+1F7dgAlLundsDW/aqG612LlAfV4Xwl6XKvTAcGa8U0c2pwzU/kNk7Ldm
HhvhuVLl/wMyotqOm/kNuL94Vfx/f4s4Oky4gqEB+C8JV0auvk9IpdSHcELLAStGV+NMd+zeP3kz
RSDRkz3GNwpCbc4MHKzpaBzCAGsuUjClgYXbzGh+Tr1FWPt/mWDaxmPjCsM5BWrxk48DoX+HOQcs
CxiKLruGPdqhPd9sysz5NfTkO8CsQPz33U/yXR5kJ6zYdM+yNYQq+92N6eBOVnvRaYIQ7blsnI0V
2YT5jVXdZtw/NIyOmDJLs0MXpifLIKG0znKTPmaPOxddXgYxK4RtB/gS5LiBLY7O8+D2c2EnO3nm
vUzV3VRg8RHEh0JFQOz13ovJznjmYrcMNMBi49pzwKup5lttOY9UnQ46v8Mh4FYT1xD0OngPzviV
ts6a1CtwJ3s9UYPeZi/0CqqTA9LQ3Ks9mgluUQ61+SCmh7yGcFBcE8IS9vQa6Ok64LSXfQc48Nui
aqGUhN3xoLSKeiwdQvby4mvWDTrs3gmmVwOFv0la8gx4XLgbtcKixaVaEglb+qF2nBUOAkshrWvQ
AdvcYdKaVl398C1uAxrP8ai92RHOnmAzIH8pBiGT+E3tHaA6Ge1/HX90vBoJurAO3xbRl1F6KCgD
SH1vC2BjrTjhxg/eCpXFvwTmPql8ZNnnTfRuSHzlIcyv+2wUmBsso20csYHEfFNSLRtRBdack+o4
o3e44a11WC3ZGEPo3IY6FbC/mSK2c37E9LEX6uoFuiR2AswCDCKzZdKfC0hDn6D2pWTNU2Mam1X7
YM1udwAuPQLpyr0vpyYrL9C0ul+KqrFULVSIRBMM+hrFxOGw7HrKJpV/vcEOFSUxqOWlN+ZwCAVo
Lq7syNhV+jNtwzUtRXj0cW8mP3X5hqwSxwej2uudupcxgTfU7jT+CKkm8+BjWRa4QVApwodl7zF/
p9UmTEg/ODRroWZm03fwoeAoqq7FzEiOU39VSG1T5IdBcqTtu3o9Wtxq6jvZv5biXILuiXYK5FoM
9ElZwGihPGuvbDjxKQPH2QRsT/E5ONQqsw2s3/V223DbMsQ3ZAPH3ndddunrTwULQ1VMKyUFn2yu
a77rGuvXSNePPYi9Fv81RCKqaRNxQS8h5KIxLNvio4auW1WQWCQJoD7Rd7qvEvN7beS4StnPeCS1
C9yJPsFWMvhuXyT7PI6UdcVUsebn0qxG1dGXTUSHU0eqeiEMG3KyZz3w7MewqWT+IUvgFjXhgrUR
999WBl1uGCW4vAwjgh/aO2mwiYkGSJmZHqjQaCR/dPiwo/ArVPsHDc8Gv8j4UDWWq7Nl13KxS2In
Xw4BnSIVJamk0DOUA2kPL8UEZN7GKbToGp2WTIUXpee1tHhCu+jHnkB1hGdWA2/hR/A76/ZOE265
sSfePl7KtCnmXt1Rh/8VsjaRTWxSOxQF237irTS2LQvi/Nh03uAGIcaZDOcdXH5rxanAeyj/UsqB
BAOXgUGlinpCi8TlE8g98Jilj71TTHgwkdGhOLiZGv5g3DsGHntbIM8srBaYnWc74z5jTT0o4IVi
XB6eI3GKMXSl2r5oygn11pzyzpXCw0eXJgQdGPC5ue3ZoFBrp3p1aK9sO566taZFrKm1Rnd+yeSw
xCDSH11zEDSuZinRuJfsUam0KBLKSQZ76B+m03JI+BiB5Xcck3HfAH01FaSwwvAOfMHErwmCnNOo
/EI8HTmPyfEMdg251FKstTrAsh7z6tYaXQMWjhbbfdEpd82kfh56XiM+iyjT70NO2rDIRPibJlL/
x5CYXoOh6zZYKWl3a0FAJgFIy7pm6SCwRAURP6RWtCxqTDZXGem0tR7RwOyYw184sXst9PkN30ub
A1jQH6ZxCnRR1B9hvBxScswXMyOVbGicIyEJHiiPiLg4RyfOhBjlIfEdviRE3aZTJV4BzXR1SD1n
NQu/paebiyIWcz9Lyk2ftApM+KR+OgljXWwCzMb9lgMOa9N/WayIZZaksJucvtkMmW4cWo8Mmm1x
zdDDAMm15gP8aUwDaUehWGBpsauNfWju8ogsl9D4Ldi9mJbDYDY3EIf5v9IQ/tGzzLkPQKPrJs6D
HemMihMjwrAbeiV8ebV7aCJ4cTpxa/V2o84Z4QAbrWXRMW+RMuUmfJ+G7KLQFEZbqnaAevQGk3jZ
GM0+Ya+S9QA89b58nWztOFmxQWaI4GY4BD8GMVXoJDY/9DaBiNA9k7hkwaMotKF4h4KazBoCep1T
tclJtxor572Ohu2goO3PuXMGmAkGeHQONW/TjDNSr2A5PAUOrFTwv6k+7DIQbX4VfTQzwm/oV41m
v5YCyn49fmTz2dTPgOBoNlEEDEgi4BXCBLWICm2OcvYLc0ouWtg9PYWCqjYK952uovvTeUiLgMU1
nYaClMaVtsuzfUWmfCGKAUYGFQm2Pqx1LSfQLkgVFwyqLWm4OlefpSeYaANu+qKZjp0su1Uj2SZl
6riP+VIGSx51L9vXpv+FxD4ioqZXvyHSWOSQeipG4T5LVVy0xnailjhJlVfpJRQ7KtQR9uAu8wzW
9FS4QWHcHaXbjdH4hvqy8Tg3KsNaNSa8C9bCB+IRX8JKt61J/Z+ZfNexoLKPwz8OzSOthhhZmOAN
c9fVdGxXBa2SzH+ivkNW2cVJeYDTwboPzVVRMb8HcfOS6tquZ90mQ4QWGwA1tpaps05NlLB0Tn7N
JmVrMG2HodnwKicBFL8YpeI2Zb9ty+Q16+0CwDmxbyd2JoRwnLIJO9SUzebScax7I4xm4RDCQ8gL
UPJmzgjdE7rsmbtk160nieYrVWaJKJTVzh+ikw8XmNkaNDPVeAgFfN9s1axVBkYgzsYjdndSVRz1
PgAgsBsXp2YkALsDVFXFqxN6EBr4/MOBgnfXmuYu5j9YqY3jFnBrDJyxdgHsTI2jz6gtv6JmfO16
Z3J7J+PiE84DCoB6VwDFij3mjkY1yj1xDPbGDusTR6GxhuJVqm3Z4xmxme15gX1aA8UUJfs1xg8u
SLEu+Fnq3meTmtG+LJR0NxYOurfPVt6wDPqfPDpaIaKx3W6fVcNXhL+OE2nskxUL/++2tZVVZRrW
jq4tInZJNYOR2F6rMf1AvKpIrhMoRA/tJCZq22nhodpmDC1GHebepPsQ9idLVMNS5kTWuyKQTIgF
ctismLCoZQn4WZmUk0qTDQCncSKbdTOYt1GjJNYpvbXdVTqbeJNub+s60Zcdl5JOKO7CegKtSad+
kokt9PVdONoX2Q1bmnv37aTuqzQ9Bk4WLfppPNhh8jsY7bS0GqIL/GsCCxRSI5Ru0RFfSqyWqKP9
+9Qjp1TqSQouEHnR7iJJ9IbSWYB9CehC6s0qafE+8ndlgp2wtcYvxRxf6nE4YusKsNKw+K3ZviEa
EzHtgv5D0+OLBBBb8V1eS19GZwk5tAiKLReenebAJI0jMXe16zbSUUGGRhpvcG6Qe2tCuWqqUcbG
vbjuw28mKTKaBW6ZNLix+ZRIGVwhppB4Z8U52/SIR30ia3firsZWnqVtFGAj8yR2z6jiXdRXuKp6
eY/G9NGKBig0L+RKc/a0AP7Gnfde1wQavZq/MYp+My35ICZ1rmrtMJWMW2GZYqccKzr89CbF8zG6
edVya0jm1cyOCsabxbtlNjXBLYAouoEzaM76/Q9/27tM7VfRsOcCNyZV51egltLyvGwDvLfSOesD
k63W8AtqoEUtckvbjF1+CYd6F6vKAXSpuneG8dcQkjSaWCWJoNKvVt2+jjaVReR3VJJNPS/olYTS
LTQDCHK/RI7gV+j3GLx+I4MdxuLV2Pg4EKM/9rf4wK17ENP1rNA+ip/lVPvDpza0XFa04EWX2BlN
aiRa8I46QZbQzwTmjWbb6Tn5RWKG8D65a/Lj4XPsN9CQTWund8oGAOc/Cmc/YrzgUMkAZHtMv2Jg
tLXi9DzhZLN0+aXq9TOfofUlku04+R80WG2mpFgPxH2RYcHBTj6l1XRJojfRZPXZYLaZLHXntEDB
jabbpP5AGHUK+FK5ujTckiIuUyYjWIvkUDEGbdnQg412cCBnXneOWBt6jbrPKvw1ZQloFaOTd02n
sWSrG5lbzUvQVWxfBcPpUZgzO+8wv6Eb8BldmqX6ZlGOmaJTmaD8uizedCmcklIaF9OS0vUd/1dl
gkTO2TTN3EEcHFOj2g6SlBHmZt8xX+dNmJzU39HX7pnCraH8NcOAe197K4bkqg6AfDQb1zc/pbWK
+1qdkg8ZOpsMR/QcG6tHqloCGl5CQMi/gaKiX1sA3rBN9eUuR6lyTPo5JmanxF5nOL0LgmnGyHte
ze4d984pIywWNmR944cZeffJlB4MDefMR4huJPrsMUYbgXpJkDKQusWlTFUWHmxvEja3YVX/UxQ4
OGPg9twE+iT9yC3M+wICH8/bNWnlvhwMuAQpqyT20skI1MHE6JEV/5SxJqCGa7etnX0eCRpbvOAY
5ChfRryOI8ZjBHV0EVyZ3FCN38y52RLHaXFXWrzd8Oc6gsaa8dkl/WsZjK+ZMtxYhPBQ5PIuS3td
GfrDirhRKsRtes7mqjVX5DJdpSMA1XjNm97Ke02KyDPGOdIPckC4yC/fNm8/oVLoZZgrmwCu5eDC
89VhpyUkJmn/s+txh2cPZ329S2yDNBX1RDnHUxE7JyWp9wXgkEp2+wAeaJm2e1C+x4E73IBdtMEh
QBCKP9VxB7v9KrAxjSH2ReQh2se49OLXsDXerr6znSQLP6swT07LSw9KwypBoFM12KqZrm1Nhd6S
XNv5Hu6H0l5J27uZlIy6Y0hSIZHFysRj02vyqEVMwiNnTZhOW4PPQ0NV+ZBYDz0AkTyRPaBqF4zz
ivgbLR9YfLH6mX75QQR7yaG76WQN38JxLf83ip9ezm+cBplW/oPwxScodT3yCZrPa1hn3U/sgO3F
qi+Iszh+95R189IhyqrEWDI4pnk+AP7lFoE8sW/RSmwamvqw5xmD8+WrxHhy2ez6CGWlV7/JLK/9
kkiJ4/OayrZdkbu6xjpvuIYY9jzWfxPU2QkaSKXMDUjmxqkIaFQ+zV+YWypq7pAxBjskq2Wpv2wc
ubaOaIOyV/ahDhZ9iMNfYsnP0swMutx1xW3j5KNOFd/N4/DhRfAJBtA0EhWB1WOPccESzk0Fz4X6
TMimpJYnoIDXyfp/fZYF19RCQY9KzoeRTkHi3jiPoQQM1USvnvOvtCpAa4ObTeNHCuNpXgB56JR8
nSwIlEXplacgUndKot+6YhxX/ZjjmGbaERbndg7tYRGUSnmDBAhWEB1kjDD+B59jF1PHlaIwAEJd
ibgGK6Fg61VyQm5exD4uyNhOFYbyoknvCqpkk0XwAomELeAjWgsV5HoaU5CiDNlw7EK4pjkWzCSs
si1Y4Z3jQHh2BEWs+JIVtWi489ABQBaErPYmbc2dRvBlWVF7NGQJDqguvlQ8d2tNQTfsIq7lWtKG
e+7if2mApcZrM39T9zEIC7/EzGkl31HXvTgJurEdI1CUgjw75DET+34HYy4B7Dx5HRNjGlNq38ld
gflrlUPyXJg8WwtdYGkgEFWiJhQ24wbKDggOo+4JqTAa1wzT80iB6zGo70bcbJlyBaEvUexS9aRw
eU0fTXnyxWZi59dDF7DSt4Ji3pJbSD4veFuMF3O9ynlkH8hMORNxW+IKY/RXsvyBRerFDTuW7yo4
AIpewLpoSXzWc6KYM1veIE2Doro69YvAS0c9+somBdhoXzGh/n646fVLAFGehU9h7qx6D2m1G5+0
YBfFhdJo7qAjSdXkc+jXtAyARKRaKZCcgcXG9C6Fip3+PdbdJPjulBOGmdJeqIBq7OLsV29KMv/T
VunfaK+WGr1c8BFKYkVPUMyENglHHC3SMIkf8L0ExSpRMehC6y4v+Sv6JqYZNcE6v1Ko56Q0AG6c
z8CPD84VwTUSLEDYJkA0AX9EBGB8GQ9kl2Le529juTHGXUoTCPhLuaUa0k82JQJyte5Ml598u5M5
Lm23rI59sI1++B8b6n/HzURxG2CP4g0rCOAyeNaOtpUFEJ91Yx0ide+DFrC2/TEk90PIXF+CRGZw
nwOeC9YIdbCicoZBt3PePVioEjwBidZqCyUNqCASVJB9zIV2CmGY6NRXbA7vjJcRi2rnx4zussWZ
fjYbQuvhGbCvwYoQNZJS2uTVuAjaD5lM8UlBnOLt6qDcr4gYJ1fQ17SrteEVqq41fdXjXkOh0tcJ
vip9RWMuGTO+fatinjtS6mJBydGHm0nresyOjCtQ7VzG8EszNogcbbYQnRvAjJr37OYpqj6bh/Gq
BZdAfYGn1F/ZzQ5vNNDwMeeAqbYKaYqQY+sYYD5ESEzdiRzksJ6KNWUoqXwnV40+EbMtqFLXDp/E
8pP4WE6n5iqIwgAYLZ8x74zuNzZfgUAsm8JcOqLCBoaYx196b8vPNLtp5kWFr1OG3wPQqrw4eRGv
3pUVYmxifHSzYTUpLOyWcnRN3E5IysQpwxsc5KeZn4zvHk4/vnqgU+zyWPgCGR+5Ej4za6GxqGeL
9ESFhLNCUlvdqMX3+CBrx5GQphhB0SlX0wytWDX35lk5KwFplOXgT3syOcbyJQY6yXO9y7otKhvE
XrVb8dujoAWGBuKSwLK55tOo/tU0YxC2G1a1RSCXiso1QGsCwRNFAHiSFaJ3TPLLruL0cbnX19la
wdG8Gr6d95y4DJdn42RDwOVHD5rhx7rwGel+58/hQ0AHwJq4wWOtOYv25mFygqdIlG4JSUg0gNgW
QHoceyOuFP5MsJE87Ar8OtdmtEs/AQyZWPkxikDIfo2/ynhn/mZPUoB2eonO88nOexDTEn8kDejQ
gf5qmOlLGFhgTLK/IKT1A5TGStz5ZeHMq5tV8cAp3tZ78oOIq6+QEdhl9RYHM4/zvsf491BwL4EB
aqlNdRvMmbiQLBy47NOBVy2aLwcLGP4mPiIXEoAKdXGYuHs3ogGoZ3WPRfMQ/KPn0oRaZa0o02PO
NsZ18qqwtXjCqQTWUOF1V1ZsMY1hWfprtrvsXr03VPCG3RayilvB+n4JvFV4rMj0qgceeKX+FwZ7
rskVuAAQy0c05dw1iHvQw5TvS4/T+XN8GdCIQvoo3bkmDCqmSmRkfjwYlVRlG0S47Uk0cD0/YJZi
cIkoQmBqyrbgySKgztMCi+yn8+EH67mCr17i4YtYo2OIu9GrhtNmfCOCiGV/bnBK3c5ZpS5P3HQ3
cj7bPGXsO8lYrRt91fdbU10DHjEp080I1jzZj4in8tbkfAt74NMSWEeySvjuoiM9ZMmxPScOC9+N
Wl/q/qjHL3LcFN89/UzhMQcOjAiT73Va8kzcxZisFsmxm/9mvTiq+6gAsgxedmHTijQ/Hkp/pwQT
dYAPvX8YvozMbT1AU7wqCY9hV1soR0xsmGu7aJV9Z/rB+ASEHUOuNdcaT08AgWKFuzX8KqfV9M6f
Dk9+INoKuPabfQ0gm+oNe2ItdzmqHlmOLyVcwQWcftJiL0sAmGdsaGwP+BtjHpZxHr4Z6VkiHs16
axxjZVkwuj+zd4J3aGHYuw1OJI6a8siwMSeb6l3QXYyGp0NQO2pshq5cGuVXSAeEiaES4Jjt2i/W
nQ+KFGfKMxYjkRSj/7SUnxyrNHoWPp/0CHE9NYgYzo08mE/IekfSZbVmXds/3LtAeHEXGclfr+80
QA6V95cU/ka2Lwre6nn8Ohdc2CriJeQNn2m5tT5KYbkq7yWTZc2io25dPYnyrvERVrl7XUVxtZ8C
FzeSreaqAWcebj+ImEhSGp+ZVTr36LCW3LT9xrsABJlLUvNtE9GshukInyyP/gt6IqAIN+QS9FHD
KTOP6bBX0n0p3SI5jlwWJa40nul/Grlha8/PJ/o0kl9ybyTWYG4vYz5jXclO/0cjKMUVKDS2PKMK
TeOFcfUtcNa8rtSbpGIc9rLYDZobtKjye1Y55zDchuz2hfFP43Upu6sZHcbwrHByNeNXLeoFuk9j
C9ZJc5eeS1Wr5bkipj75kJ36vdRO+asQ3yWMLWUp0X3ICKcL7Z1lY/pQ35ggTD6eVPic/L+YkJ7C
x3XPw1D8geUq/JPxw0osYyHYgBhic7tQyZgwbbGlejOwyf1Qqlv2ayPYs2Sl1pAk9iwHcV8f0UcW
Bev9dFXd+qfzpwAErS++s7ZevXOdIvQdw2derzOFEPIivDr22RcLiFdkbHgIyPU02RHraNFssvJl
2kFOjI2dPl3imejyRi5VbW4d+K5H7O1qmydyAzZcFMSc18qhowEZXxssitT1v9htjTtCoRlD7Fs7
rrWHZh5MVIToMF+z9G2YP1raeqgL/QmnLR/VjBzNuKaddOLxklBRT3G7R3Gw5SnTjnl1qD/ICqJu
TqAt0Bl8Gr6W0CMa/ZH3n6r9Su4jaPYjQ2/zqb9PHsdT/Ko7+0JyIzpELY/oK/rsGDyq7lG/87VI
1PX0kKt/6bUz5ld3Ne0wQfSVKznK13ja4wXZXjawiHrTmy9PhIZZ+DdIH/o9J3h6waTMgGT9Iwgl
/lnezaKE9SKpTleeRbuHGq9XO/04gdqA7uKdyGMqP0nCF/1bW2sej56xQCE5ySTp63t1OqXs24R+
NnjgjOk2AOUsnkb4kuIVsyki23fxSfCCbfgW0n+5fQntt+o8fgEOIALElMXXxlfdkl9CgxyBitFe
3395v+VkAjXdGqjNyaFsdoVSLbSHPd8q2C8fM+sbCZCTJfC2Q3S09aNl7MmjhnlOWoDmmH3VnTRe
Dlz0Y5olqkuLnyNbszFmBz/ODLel3q6p1wl5ZMyPvHwfzP2M94ncATSGv4cUIvQ7MbWE0wj+LjgQ
n/3P8JYFS+YmkCRFt5qtKvrdRqoNH37zxaXPwb0Hh2JcB4A7jB9y/bq2RuzkdCI6U8Xb7l/nnJmY
Sc4RdeiJYU/YUxd0PGArTjF/OyRFLiAnSb5oxjWXB50OBfID7Cr8+rtoUmwGiNNUs07de0DiU492
gw++iVQeu/fmPWczMl4irIrtPxRn9q8Vcsqa/LlnbyptH+lb/L9EnEKhX7WqWRTOsniQJmdexg6M
FEIx1adlfVEJ1XHNavaS3YoK60eNT3K+g2yEeM0wW4ofSz8DBCPwk/AvGVX0IyN4jZyT/6uDqxEe
6M/SrBEgJBcMrAW6eDgPy1pWOIlzDult+MqD1ZHLphGJ00VvaraEi7D7bPwvZE14cObZYRicnFdL
uw/FmZCc/LUghJCT2/G26qaY1+PR+EOYzbkD0klFlgxpnY+Syd2xSTfJrYzWuDQIo6DzctBo4Sbj
E46bengtQcoM2Ir4aWHEXw+8yxRWzco2s//oBOkn/oZrPLkWh9x3br2QVtcJsDRHja5Dilv1IzRa
wLQhm9PiQdiexkh8egyH8qSNzGX6P2Zb3dowrdjj2n/PlL9JXdMGV3G+gfe6My3o0UWLzobHdwDr
jwXicBn8b1g0sHdr7dE6N8c7mjPqiwcx4jw81d1dJwzu0ebg5W9q8MiZp/LszSpjt9a0ZU1pN02+
1qEcz7Q1xfjatfFrXpJFIY1RtOUlWIYruoXZTt7QNv/j6DyWG7eiIPpFqEIOWxKJOYkSpQ1KlEbI
OePrfeilq8a2hgIf7uvbfVppuEXt6AtU4GIEj5LE1uzEoq1ILjRS5kLhTvUzOGgEHRLnI0Mayzpv
/hySNw4oNdqNjLxxxFPSr8rgkAdfYXIvOYAMO2uPg7IJDbZnj5E3Ls8exYwaoxm0nfogqNv5R25o
xtylwnZi5hjRvmzwIOaNS8TSHSfek9getBtOn5gPWHySdu44s5vLlPolKbNQ2mWWXeUwhO34jepo
c/oQkZRFaQ+rn9E8jK8oLkP4EKUjpZGDcqK/r5W45hZf6FTI117KFSdH1Nd78t5i5mMPXvVosU77
gYQktxZZNZBCIHH7mC4NBvH+JL6sJyyuVRLRVfExoW2WDXKqEjGYAveeD1Psq6D4F6zGS/fXUlef
D4eK2rn0xnr7hqfjWDXnSfCN6k3Ke3p94eaP3jiyTeorNy0+m8hvmFo6S/GkoVuN9Ke87O1j2zjC
AuCkwtTBoV8oxrrmq1Ib9bqou33W4c9q3+DigUOAAL3wvqD3K9+1GD4w1RcXMPJFEJ8UqfBDSbEr
9EmT/i9y1fVlTqZvHFip+m3g5notocVKwHWSHfQO2sArxa6QH2/Ii/5qAWiC+TVMXvVuN0oqf+Oz
Sm42JolMHwbU9ZQo0wIRIiwIKkrvRtP/hcAzM8oMpO96glGM0ZR7wbIRhnyTMfZYrHOtY9n7oUF6
l3LWUbYrkRR8LP4J0cK3LPjJ8t7TE8OxqDaXq/RazadKoeglMKgQLvGvSmBT8copH3oNmK8f3+aM
E65Nmqee9ayN5wvpZ555rtpV3+MDb1hAiXX+O0TVBtRpxuVb+0jiFMtSlHF7qGNb0vUvyPfvYMi4
jqbvExkLHDeq11byZgE9NJi45KOA0xwwVtfsM/NFWIje2WLS/TuSr55l9RMA/1koA7efOsxY/SSu
lb5EBUFqq6vqR+yXU9/DQ7JMmonHUZFdlnbye4/rLks6oh904LIMKKKfAJL9wG/MbH2LsTFgjiTm
lK5SWjUy+QUbXM7COMDaJgzWYEYzQZPiqQiR68Vu1/MUa088MSvO4ZDpU/sZo0MuVnztUoekW81b
suPNC5i/oYhmW2hbk+QQ2fCsKVYTYjugNj9+5Q32erfl3QVmxgkws8/iJTLs4BlKInhJi7wPGxXb
QD5tN5XqWcOJxk9JQsaEELKsR2qF5+47mTRngdYhg7mym+K7Z7NCpFQ7F+JRGG/GcNehNQmnTPCK
lCLUC7v7Wj9F5i4bnB4f1Iuc5HPZqMr7Mp/LGYqaGydwTtu3NoD7p3LM0+T0TdMwpqWtTI6w2fb6
VimvKffAUh82pWTRkMZ6FRMDBb4sUoT0HHMdoxwDFg6hsEeLrD1RpLDLWbNqJ0XbAeDme9wzFb/+
Yt7ElkmJKXO7zdat6a9ZMviFemuQ0SZPqV193rXmd9t9ACQESBQL/HJ3tEbFopOYItCOfzAWGAj8
qEfA/TfuNWICWLnEHwvzt7kRSwISAM9Gd6zcZVhb/LOl7AOt3xrJhqaUHAswNkG3/p5c6cYKM1qJ
R/2r/gMMdK0e7IBoKdIPdeUJo6deaJxFgNlAifrTD+J2Ounb8aqJK+7tX0myrpzRJW8/bct32LfZ
hs6Gj/mi3aqNtEdHPINfs/tP5ia+x/onxbCP4K3cEVkx1/Uz+2dgbOTfGk073VEA9UwPrHdukJw+
yvXoiTvaqpzyD0+RzcyCteI0vhvKWmYAXuMlav+i1okY7qj5zR1g+eUf2gm67kKWdY1d4gs4tErJ
+zU+SCrtEvSi7Ianjuznmj/Jt3Ig77ke7eKa27T0OcZrWiz3wqVzlENvx+fqmn2NO+6JLkkSJ7kF
b6mv7DBLbft3AlHCyUTx3NYHtOC7+lvbykyEiJfick33PBK2ca1tc4UstJ8P0j52hDU1ueA4MVeu
Zk+l1XjaFc8Yo+cb+rL5xgaHDjMEifCZP8EEu1BUz8Zv8yh4BWzEf/TDcDxqa5gMG4JgN81HQ/pI
LqQlcYIeOzv0qSSotsxeJDgNil9Wc3Djx2RQCr4Ze3c50ka1ms/qCdJu62oXxj+qS7CBcmUbf8I3
44st6Bpewz26mXZbnDADb/MNWMK/8C2e3fkhu43Hl8wtD+Kmcqijyqs3xE0k2uBUn8f96FLgwkih
u9Z2/J0OaNyAqDkXvO5QfsbEJHAZ7sbIEeZVwZt2pbvltj2gHq2halTH+kz+5gz3M63XGCs3xo7C
TM1p9sKNmYxfa7lO1xJu25X4w6etveTX4GY+eM3vu4P5Ux0XsGGYv1cUrNvWPTlKbCDRD1YB+xhH
O8yufBK+UBU0usjp+bwgUqK7vKLo+4YyJ1iUMFfwLtgLH5VHSNbp9oqNOzOySbOuLbe/5/5SrGqv
+Kht5EbC1OVexD/HLeE4vy/M1YiijOB2e4yvtLw6DJfv9Y+O+OGioH2Y6+5neVCi4Y1O9Kn/zd/t
uj6wimDrVe2Ed+EQOvrXdEKCceav2In96Kdemd5iYzpzGc2lbb3Rd9mh3NVkyFZ8IFtIbFvjWPr5
+7DJbF6+HsMUf9M1fbAe1y2kueTJd/QY+bmdXJbEFkn8+iGv6H34JjkN3s51tBo3+NTZrrNd+Tfx
gTvZb38tt6IjI5DW38tj2oNWY2n5Zdo/5knxMHz6LxeaszjWRXmXXYXdAO6hG1ENRI5VzTV1jaNb
3WjXaGNecPktDxbfIAEfykO5hUce0/oKJwGMuuLHHsBdyOGKq9jSju8GptVtckw3jTOtNBuTAOYj
t3DpcbFTv73ETmRHf0xc7BbZ5G0FL3zL37J3/kdXcWtyMGkuoPbz7LU+nUU7Ip8PY19skDsO3af1
y2GOijgba20ludUvArzd3KZNdcvX5lvowFkJUMd3rxvb3dwYTvL3qsZbx47lUOVN8fc6dxGLyI95
fIWbVXlsTvU1dgKbSZEpGysjRojeHn/Gs+UMvuFAK/otfXJzj+qNBwsNuV9NZwmZbp9t0iPpMVd7
AtLaISf6wQajFM79Fcqn7lA48drP+i22bfqXSOluFlJXPMcSkf7DJDuCw+fEIhS73yP7albn4qYJ
a0y0HrMGPRFIhNWZVNS4ByvO9eeXrFJScUrzPPOmZ1JlR/Rl8Meh3ESOWuyqTVm7L9VqC3t8OBjD
O6XWKLyI7cEbWke8nXbxv9Ijqv8VHgh1A8O/MjybtnhClueqxR/8zJ7dTt0YxqrZYbfH4GUbB+GC
PMzFmaJFwgrsFtaUi4BNXmn/5NGVZRbb5NFxfl1ELi9Pct1G7Ex8HkfWHkegr3zot8WN/doTnAoZ
kmF/p2+CDVDf0KOymtcKZv7Wh021bAEctO+p7PFyMB68TrmxTdBh8HtpNru7/t7zRRMcTFCy6qhb
cQtqgQpGbFscQ/0xJ2ceosFuhp125VkrduFGwt/lvvICoLS43yEk/fFxAiEJoQb/UaHjDP8E1OLB
H5GJpXXmoRq//Eo2FnObcMGrUtiBtvbkIV/zYlsNT2sNYjr7Lt/MnpN3em/PxpZKo9jC+rJOr0rr
VJuGSzAmonVuYq466IZT3mkXBMzthxx58ttglz6wfwDM9eElAfL2YD2srrvWBh4T8fAi3jryTaGJ
csUCzl18PMvpHVkZYZRZ2Qu/ORQRvB/lsTpPt/ZLp2WR35LpyPwZeqMQdQ7yhpZBUmYY2J/Fh7RL
biOy8ZqKECBB63lTbONPrtj9sIblYP31v1wagSBQowaMC3cS8rvNi6GlNtLj4htjqYHMsME75NWK
D1R7SpzMo55rJldAwbFtbJvLcOSVgX64Adr8xXWJb+p0q87EINRvTWIJtpKZKPpvchCzgwuVboR3
dRuGLs6GBIsmaZH36PU/vVJanKtbkLZcX9HWVsWpVFf1YbyXa5xz90BZacfiFJ30c3vPD+zcWCvm
d/Zd2F+m2uM8ReYTz/HeyGzufdfuOjnhGuUK8raHbvOJfWVT73EFExDzRBf/j2bPfn4uWDKvrQ2P
uAs3Cz+pS1vAMK0rb/JS0RY/+h3x2/k1NK2ozmQiuGfbflO+DReuum89r8MV7EKve5ecD94018Wt
9sopYm/kShybiz8yO65THouF5Yq8KtBmf60POD1BtJ2xZV1yig7IPXGG2O2FlzzwpxMy4Kpj6JgP
MulLRJZwzb3XQzNd9pzOaEM/DGtrwSddEXisnnmvlIdK916vbgWl4c584yDqcOQJHt+HreaZP5Dd
9gEyEhHOt+lo/hJLxLc1w/LcG9foyeGgOarDdj7dCU/6e3eZC0UHHw1T7hdUS1fZcv2Swch78BtZ
vp8rL7dVrMg+D8JyRxoA2ARxks0ZbZZv8YZKXp+7dGyT1uU83llMK+tScVAEcjR0mDIrCwL1qt6J
HqEClzdh5Ann7g4KAZ8aBgqCDYAnJTbqKwpXpI/wNXJwlG0ItvuSH9AUgO98lXLy0ZiW34ExrSDH
8vB64Isu0Xr8nl+vzuZEvHcHdApPJDMGvLsVDyHgNj4jd/I5QIiV0AIBHaKhymCNGBX8UKeKc1KS
Nu1v/CgWT33CfxI4FJbsGSAZvqCtbEMx/uYXceY/y/o93bH/NUJfMBx0TIOJHY2+2VFQFGFAEdka
2MPkTcYe4RpC9MBb9SOLNkrqsEVk4RT3mO1s0HfVHYS+7jdH1OKu8Ebm1AddjyFreCD1f9Jfyff5
DVMiSB0AFQQdKk5eLmTrVy4gWWNDEKLzgqrNV0Nie7TibO/TNbW3V1Fe6Q/GzjrZd7yGUMyVtXXB
/s/raPgOmL+JBz3AiMcVEHX3hV4wlBvwBjUw1lBhDfMhtpsYg3TEfV7JmKzzLQ90g7A2B+W2hxei
SHA5c16TMi3Q5gRkHp2K/ZVWGSvU8+IaWQe0kXJEqybCwQIF9pQ2kSCS6aA9jsU1GD3+MYufQ/GD
T3420cz+pIhpsrQX3jvywVCJVq74V2eMsbXyDq2U5PI+yc5xe2ynYzxfyuWBtrPOqO0T/lINk5kD
/FcYdMwp3qsaMWXPhiWcRU79QaiLFZjJlq9zqPHWTFdjoy3N1c/S9fcBQEXe3gKEYTXEaJCBj5Fy
LwW+Vs8h2aC/l8OltuZbOOmg66RVDrpuYIWITw05VX1EFHaJy1lmJmr9seG6RVanOw4sBGmh9Uqx
+RSpY19ZKbB7Tcl0xCsCIsqIz5FGrJ9ZNKhKqr4sBYb6gmBHMR1+JZyHuTSENuGjXSS2W4WKOvkl
m+KQCeU8Ws+msVHMaq/N6KettbANHBYNnwQmE0uojkoLYnNO8WmKvfIrkrHaGpMiuLJmXiFprdtJ
9sCL8SWNe+GYihABMoU/nWTVsYBKm9fTryCC0BRi0gRR8DCr9qMQg2skUCsYzIXTamSMI7kEgCMB
KMmHfaIF+4pa3ljB4appDX7FWP82cla+pTl6JQ6v1aQCfRbnjhedictBGXOnB+YTRJHxrTdsxcQ5
7W1Kswu7HvRbINNuK3D9meoJLaVjJOtJgcwkddVWewpj+1JAJUyfdNjG4znjs4ft4FjKuBVF4ZLo
vKWs0fL7meBWs8w4TgJex2ZA/wo+16k0t0tnXlI1e+YyakiQKl9DWNlC0l20at4tEKz0JET80wKM
oPo8YZXkDCiFCvZ3pFc7U48gJg5ts05j1laWtU3p6g4a85kQAZeo3puk4Z+qjB+pNAD8FhFzE+FG
0cjWalFmcrhALwrUhMXo9f0bsFuHLJ9C/B7ZUkP1RMeOvlqNHPkCYroTpc1E4wMfUxv/DXTaqbzQ
hf5FIkHz125llzk5w53edCc6EVdRCaKVzjiNhyphM5Z2GtrLeda4v+vSKpOpiIi/lJBOvLryB4to
ovrZU2wda09RTb1usvxx0jC2Qu0ABBcvXDLYdYbiWRG+cpNXYSdsRTBOaWthiwxgIdTkBH4TE5mA
SMTMpiNt2WzVL8owcTKNXyWAhFk2YayZfC9B4mgGX4/Sw4e9irihCMhBVV8SDuTeZoD4B0yBV/w6
s57EGInTHwUYFQcbmAUpXcVjaTRkVhO63Y1wnaW+Hv6rMo7wROAUrm+08zHyHPPa9OdlV0quxPa7
EnEioRlUm4RMhsjuOAw+Go4UmS1KwvZEyNGwtG9YVfc6eHEJLbiHQf2nmAkfwkL2QC5rr6r7k5EC
F6pjpVxjYX7UWcJWxDxxth3aafabWTiMAcvPME72uVCfFF2wO7nbJW27lujNlCdMo7wsQ2q08zx6
zJr8jisS68T0UUn9F6lyjm5mi8z86GqC/YWJ1aZn28A7QJGEsywhfoyQOaYKXYyIVFuIXmgQq592
6Qwok7o5ZpIAKmXQawxFu6I5wppWi7cFqLw1ZK4KGxY3kR7+0qSBQsgpgec0i6xvw6y/Db6AvfET
EhPSgILQDn+MVQBsTDbYFul1PkgB3/+BdUjHACmT2a3PNT9Apt2aGgzYXHApBm+sameSU3mHcYWV
dip8TuSKgOUSn9noKb9D9tKLupyHF20Z/vHCcGz5MhIsEUlaulZVRJWFELMPrOliRxUr6V81Fb8c
VXql/VAnvgeQUysODXk87hxF/w5F0C0rBXjTJuByEyi/QW7tkmyxtfQocRHJFS6Slc3KNyuJnXMK
lO+E0latws1gGl5BZ86Pzk4gOQAboc/Nkes9qHl2Z1hBpM+EN2zX8ArOUdysl3wb3lGSWUdegUaZ
sUqy6FNhQ8BAlt9J7L4SZSWLgUBdT8op0bFU0LDMNiDSPhowjXl0F1ke5AHCZcNuNd4MlNIEJmDX
08xlo9iPzaVjMBUQ5lriBtBMfDIIEq87AWOypGzzl11Nf9fL3jESLkDhP0EkVNufgO3W1U84vgYJ
bR1z5Q1rBIoMjaV7S0mKKEBCFL36koHKCmO+ViSF8MZeYc/cW+xQRF+w2recdQP1f7aKGC+h+4Ml
xCC5t7LgV+JBL2ptW2Aoj6SvMnli/mWL+5mYTNsD+Ea+liU79uEwDVeDFgWCGV5Y47gum1MLqnMK
CyJx8EJZPU7leR4S0kNPefEkjHJC+Bkr0C27o9kBOOkPAH0dsQZCZz6yKbSJKsBV0fgmzkhYKZ18
dbdsJpGgnFoLcCqQWavXFiUYnK5ZnH5YNrXBO4j1Yn9TJnO3zJgEYxp8yK+au17QP2S1J8NWYbbQ
4kPKPDn0Mtk48lNHOtU5nQTwki+bf0jeLLW7UWLpX4zAmuRwX1ZcgIgu49WNkx3VTdsqHd8l2fqE
MOHFNOqurJx+0DJHYomwkxXxe6oWQPGIZwJ5Z0lJ6MNPKH1J5Uc9UhmiGV4DsDKr5j3klptazD99
XD1VTdlIBWc1JPcV6M+dUQ2iPVodAXuSbETb1LD+iNLmOQZcL2UtdkXmzRLOTcftYRm/UlwQbIvJ
L5o8xx0dH2LROlrGhIacBN0FU0dzhj1Bi+WbhVOIEO+1A6BWRRxCSRtjzd1bZGy7+RUR0mFgSgoI
1h9uRI3CHa+JqS8AakWI9jgsBOCFpxb9NYp6SFj3VkAWrEkjBctYRiNDV33CLcaqVtvwLbgn2yMv
Fc6wgvqxIKGMwjcolsvMnwVymai8TRnm0Y7TixtIjQ+ELGR3VfkAQ3futtg3SHvIGPpM8FxuZV6W
/qYr1zj4F+kuY2cMY5XlqwbPgWYV2jhY98OGwKgFOVJiw8P6j84eG4A47Pl+2qaWp4WbADsSMlhy
qkkHaw8RxAM2FfBqLRPdxIiLe3Q5gWrhM4W2FgwFUxhLhORtMY+JegpRoJmg5AnK+Glmr7RYH6Cr
AgV61Yr0jZTZ4/RWhrAscot5hK4zCLHnOiblltpDhU152wb7wvIo5yBTUbJ7xHs7vRUcwgXrSXWb
P3SqWoWPsdqnFrhi+mRpAns2+u9SbQt4vdzy3Ro5EceEjJj8jdegi7bcYAz5fQJFqa2F2lW1U8qO
gP2C7qkwh0yoZ3yvdN0T+HuGoW0qvzFdDHhOJY8lotrTkpE6ab8PlH1KM4Ah06t3p7iCqndqKKyd
Knw06jWdCf37UkdJ2w7e8Nj+yYi6RZ4C9MM6oOOEBa9V8PiwgAFZRkku3VIg9tIXt9h6Ta8Bvxtt
LU27QfgihPlCdM/uyIfIyTnjzdVGHzPSwpzJ0QR7aBWxSuhttfqpMW5yw1y4NZQ+F5sWEksW5HZR
niRWCek+jnyZy1QOq2KYXLLeBG2+W/iWDTqs1RPAVe2EmykBstXYHNtMXXOFYscsTP/GiKtAcIyB
IxivCQUzjqA/dZ4FMCyTGy5OLr/lQHt3LT8Ggzt3Pag51AOvlA3OQ57pfuabhwTYOsJ0HLWdMe4o
+QbmBzmbKSd/VzbiX/IVgWy74ApWIzw44OQ26jY6LI8Yt9CReI+VkqY6kvGYj+CdZBRrXBbYIms/
XXy4TLpPqqrmTo0kn4PhQgvm4+HHVr3ljPU49TA99lvM2Yyahm3+5dvig5CHsuxx9UEESJyhuo5P
zU51LHOO0fqd9M7PgycI8ymng8xU8cWbz4w9Sv2INJg0hnF7+S0wwdjcbHWPP4KwZvIxosRCWV02
LZA7ctRkhigUWzWWF1TrnFIxIJyfwSGjZ4LMeLueP8Nzf5R+mpP5C8SfxfI9PvDbES4l5sPiRDfn
Rf+reoDk6MHRPwxNEEv2eDQxSywnSDDdJr8omdt7xJAsR/KmB5hkzZbOEmhTNIs9FnAk4nnBQv/F
DnxpNgPTT5F9CcIpN201d6re0TQvSU4Lpv7Sif5GKivEzyLdyvI+KxkLV4a4fcHNGJ9X00Em17a2
2N9QRZaDJPRYpYf2gqUAfQUR+Svw5eoTE2EnOPMJfZy3/ctOMNlw8yXhOy9oDuD1vSpshn7KGDlk
w9wvQTfb6ZbT9MWp3b6S7scG/CduU6d8RIITp/siPHSa26TbpKBI8NyIpz7GwE/8ec21BesWcLiO
XTA0jffpk2Wmzgov20BylLmjUGffX3FBEbbG61nSh2F65peiXRUOxaM441ZZaeyzcQv4UmMzYCZU
kHj6XxR6fE9YqAA6ZjkRnbVbDQF5TT2IJz1eRvAf9kHmv+Ep7YVNZaMpZSSvEdURmMJHeor/ggt3
sPaP6d/Em6/ScrIWl1XpIYBD6uBXPSar9h9GTm5u1LkSHNQ3yrZ7MuQpwB4TyuHXuYJhl2MEv4kA
qe2nf+fETGn9dKVnjS2aAei6MFOnNjysTfNZ/+PtqCHnP6Pv/hZ5mKwu0T2nz+Ev8qNL7ba/PaWY
rKq3wlm8AidmgPWMI24KRLv6c/aVjYmdz4lwW18SvzhAuuOnMZx8EzMmEx8LHa5K2mXcFPfh29yN
Pv81HGuYgTAGcq5QUdRhdn/qp3YTHkgcMMqai8/jUB/ZblmHV+HaVTmb9+gFt2Q/IF1SAqbr0Fd8
/gUcMfVLRKWwF1QOuDUuZp58Uh6AAN9RWvi/L3vJX64Y7syP8q055P9GXl2eRjACNd+06x8Qjvdi
1zlc+XwSx+NheYYs4AqA/eOqc/govqZ76AkH6TA+dctOvviNSjfrDey7Xm7gBOz5qgbn1mWuiHfL
browhUTf3ZX7laWv+48JPZYjYblnbEFnwj6O6gcYS5Vdejd4t3KR5wHgWVQP6nbi6kaogiSzw+yd
cYDafEeHH5xp6A60r4CpDFh2+ir9F1vzPMZ7bVnrJzSwrXEO/J51Vr1t3qpTfuDvvmOD0HJw4Hs9
8XQmkDQYyP2EUxR/Ki7v07gRNvEzeicU+7KiBp8sd2Sc4Nt5H59YKQjriDpru/0JgxUFD4fuW38K
GEN5XXzmJDL96onEjK1LaVzJK77HB2njCMtx7ZSX5vfF8t5apM+IoZynV0hwhSE7PmQhr1sU9kP0
W7nGsTuZZyGFi7ZmO9bO7sRqIGHawxrsLoYtxG8KUxra1e/4TDm4OGrR3yk6uUd491d9vyafxo7K
wG9dYPSEYRPDLza3aKmorzqyY+UxqCqzHZZX/FlV8Za/Hhwkj1U1X7uUa6MPsYKi9z19W/W8h1IT
j+ZKYQsAxY5Ifi9dsmHdMEZHtKcNJPZYZFk+ht/UuuqUpzY/Y+yysQhrV8SRcA8ws0UqR/E2Ne95
9Q/AYVBN5Chgr4F9+lzoNKeleYh/gBontauN/LozOwicV5oNZYbFbmprpJX6ox79G17uFQC3X+Gy
UaPTCxw9CJjrXj5qT28P2nQpChymjFbI6dabONwU6Q6oX80PQeb12UMqOCM4DKNDC44d0OCwyfVT
TGqg5605Nde6TxhHbAkRG8VsRaOjM/Ui0hPpNXZD7HOoLl6CPyDPnlHXNunsqWQrNTA6Iu1W6Zn0
bMiiT5YotqKSHbOeyFowuwZCxTR0UI0PaBBYOg+CdW365NhXBYj1u6S8QSZM0UqLAjkEraIj5aGI
WLqDCN+GM4Q/gFqKaWeIrZ0ro11SajI2uI1nbt1KTT5Bqtb9PxwLRubNuNkaT6uJdm/izqOsavqg
eYJ3bsi0hruboI6Dyh0/zRJz2MOUfKEFle/Is9MgbL7qLvgO6N+i9lYQbA68nkm8PasJN9L3TOSN
nt/6y/BMdZ9BfBKdmJUWW7huAtZIFxaLCXBy9c7iZWzC+pIu0oL1lAXgi8tHJk9XOD1LmP3Yt2NW
YJDrqeGOZo6+IvhdKAiJ1Nwe+YsSH+esZFGVpM5SJdu8/VQA6lNnWMWLQ4OA15kzan7hw/faLVQS
Z/gZuuoZNtsKHbc/CupZgRCB7bcp7ODnlcP4mXMXre+HfCrMe97W2kZd/EDy2q9pTz4IMDzBOawa
ZY7HxOsu1huG+wAt7aWgeAom69gWNo0r0t/zziqbL1z9Jzxo4SguBVktiAbmjSk1+7KoOGVaZXnF
hfGMCZLwDT94sol47FB3//EVZ7tzm5AI7txVAKugVRJjokXoFdxahYd2T+PvNrmHJPQY43bMUtjC
6k3n9T6SY6wAOoNGv2lnUsEQHnBYGO/TB3GUfCNcFQRysj/3ULatr5CI4uW1P/crjyl8Ooq+ZqsX
soiDsOKVBtaCnKWnb8udumXxQozB6TVPpAbp2LvBY/DwbU7Ap27hjtUXpsWCCZKkw8v3yx5hYRAo
dqykIIZuw/fyA/9S+qxI/0AOm/7hKiD4L9kAe7hlBOgccGjW4iXfYzprf9jj5Z8qm5Jz9z542eHV
coeFDcnGXNGtFzi4xjDs9mwXduax+xnAwB5NR/Vk0cfl3ZICXiV3OlJ4bVAO1vLa/649gvcEhk5o
z6xPG9Lp87o647PZ0MuuvHPGLTzrF3pswTol+NI93QEWi+GLV9K29Ys93IT2yfNgeOpN/8kPr8Ak
8ED6ix35yfUvUV3rUBTO+EAKAFx3UT4p8bjy3Luc6PFACIsMxGu9g59vW/qkseTD4MU48FYhPlww
+/b4oA4Bi7AX7MzSzvbCPnmbDyG17GTInG5aB3dG/ksFyuLUHQM3PIMU5SK5aY8mDI51fVMPKe//
Z3WMkRDX8YV1YbrXtjQOErgkx3gagDp8UgoDlchldSX4NZv6lfzHdpy6yk1gY8a5JGcJgN9NPJNq
7/eEE4V7evj/Q/iUuVkzeiwf0yY69WQOnW4b/aBJsU5XL5k/I4mv2+0ywsVdt0Q5kErSM9Nnd9do
oYI6zshzT5QdCI8I2GVFaMHrTVbNbnQn15n8Gy7ZMfPx6yITQBqr+RoO80UptXOnUhOJ0BMxGmqA
JMvaPJrL4qWExROyDXH4qcO3GWt1T4uyE5iSp6TTvVYPcXBpK8GNX3+4ZvuocT+MA1fmzmGU6V6A
X2WGGMsVKJc4+cz+XYYbOpcbmWj3AJ2jY3ScBhaqQ8igDzx5VJqjKRvvZpi5QYW1IuU6Cy2tdLOI
F+uqOddcoYBnvZahuulUxLTwdUTbkXwlUGYyhoaUsSH41BP6XnjooOuJmG/3MQ/G6IyQ6vAY5Y+o
9EPt2GcGGQUOSK5VLd00dn81TE9WLwlmrSh3YSKiD7xb1olLZJo7MbcjjdebPRehm1bvZYMUXG2b
disKXI520KGUdhP1jtjeieNX8lpDnYOTIvA4VbZZC+Tl4XT7abwlQjBqKNtXUQXfQHXJachOZkWz
zXCM6u0kIlRsZ53QHqT0tXzHcM3U/bKySmsAHg29Btwd1V0+bcoXTO0S4/PC1AjzPpi4Lhkb+uAh
eDpVsH31A7UhDmMPqzUAghl5h5UAd12sNm3B7gCzLqnqNQiLLPCKxSVg79JJC9z1EcwkTAFlvi5S
BPsQHmQGJIu+1T2WZzV9pVwWHfcX23nTOrYL8O2VFn6H0oWQT83yNc/pVtmpDPCWN6E4YLxBJRmb
Z5bsBYWMIHErpb4Q4q/AO4zjPcVRR2dJqrux6FuUDpsJlRi+ASnZ7S3kIEnBbaqk8m9vzRSKdHZs
woMuItVLX1UYbBcA5guYZehG5oE+ULOy7rFcBxZrnilX2LfEgklFShep0U8j6ZodSDLrGjDIMXgD
qdb5i6r1d5x1MlW4bffTj0v1bAQaF0IhtH4z2imeVlA2m3HkW5GMVnou5ZZOlVS9h82MBt2H5tYw
QnAGehvgnmX5OyfVv2SeVULugwYcSg0hk89M5oYWUhZXqxrBryovHzQpBZ44URTXlHNNzAmcrENj
tuVGNHbc2omFZFw10u+U980Jzzo1hxIDYi+qgyuHNZaYWG54WYoUEhq9+dZ1MwH8ErSIVMfdecpL
zrtc6EP0zI7mEEmW1b2Rj+G4ig3c1tDnrc1Ql3QlLGVEEYGF8UYxuH4FE8+C1inZxYrFeWE7z/Hf
y4vwnufSS90qIbshAhpEsbM+eqTJkNPGObbvXdKI3Blnw3QV6vwcY8zMU1JrOSSlzCBGrtIk0Brm
V9xmvGUMtRI3cU7vZaTHCHlVIUFuNbWWWRTmZ2Luur5EI9NK+dToHQYmONjItKhVvEdNRCZ5ii9J
YGXnTKFLRpcUAZAm/Du2YK3qS2zO/aQPiThP/3F0HsuR61gQ/SJG0IAksFV5K283DEmtB3oDen79
nJrN20x3j1RFAtdkniTwaUyILZhSp3y2i4HJwchATvd4arsbStLNuvlQqxiqkz+/wtOeEi61AWBF
UVQv/ZSENGQOvdScMdogFaM5xZ1n80P1ZfXh5hmUZD9r8c17YkA9WM5PlVOj+LchSzOoLstfS/NI
IjaYYv4B+0ZhmnyrbXaVUOFPMs35gx47XDhzDTDcTTNqktpWVNdzmD53QU6bVXukwAD1sJsv41s3
k6QI9y3hA6qyqRKcWlE05B79Cf/BiZJ1Bedu04w4HqP+ABpF4lzvu+at1Y3F4DEHnufKHvPvgu+x
yIPgMpdt8rpowkLzKfsX2ePv3LBM1aLzngkNYzpvqnTtVf2TFw/uaYlkb+GvrJtiTZjSiNY85bQo
s+BG9SND97MUrNsWh4Bnk3aAGiaL35XyMK3s/ew6TXtMyK04e8nMNilOW542naczAwS3yjdSSq5S
4TH8i1v2VnAO3QfLr6PHsqqZ9zVLMz/FPMmb1u7IlO1wJkcLoCT2twAIR1aNEMvf+e6wftqQzw+5
BfSE6bG3JeE2WreyTB/iWkXkx+bgoMpZk8I4/DSCfQo8wfjOhF1/nL2C1qZ1CGeYh/lUA7mZyMh7
sZPOfGcRkQK8CAb8yi3h0m/t6zC3yb3RYB7CCj6wD2VrvwjCf1ibGtZAS7QNpIsmCwYLOUskgZ4t
QNpbMTWUd66R4OECf0Tt0jrljxPpeSWdgNkbNhXSnJv6prJWeb4nmYpLMhgQM/cWKYI2x8VDMEX6
Gtr5eBnT0DkWBCZgOcWaJ5J23FlR06LS5KXzfDke64AQwTaQw8kzVn8lj7F7ka1XoWZJ3PCk1Nij
xp9xGkLHQg9DxRq5JPIxv/PB1wCWIiYQlJ0X1S4jQRF9zA4oJXtyGEOEdNZOmEni6YLbnyFQC8Yh
VADB6/3oEAi5ckcgEQRqMVgbFWmcyewhriS1xRxalvVrghvzJ9Ul0zNMuVZxRfY8RgZZSV1VlA19
ejPw1LF7GMi1R8tH6HnottVTV1f6ai8oaiL2xeuJLdoT94CzG3oyAuzSIoqmH5zD4CaosYDUimMe
JONWZ4O4lPUkvifhIupUIW7rcdGbspjHn9TMPNtVHIVMr82AOM+TVJ9VuDwN3mIuQT/DmZ1LlFOZ
n9Fc9c5edq2UiDdQh/hNW1ybvIJyP2uoDnV+s5+NBUZWxzL5pRgn5kx4LIHMgJJM90WDgG8ZoT4m
QpCvUdswxRKhP4tqZpg6uR/xlEebjNS3zWzPaFuiAVNvHicN1mHk9IMn4GcMUCQ600Ln064+coAy
TixnGEx3TaczvNJLCh3KGigVFWiLyL3lTma1h/IwVg9VbKEACZNifGp8jZ5tFJyfXU4u6JiRecdV
QTloGNwOcyQR3sVVAhieeA8AjDVDuya37r16CNjkd8AeM/aJLOxO86TzP9MlVbYFvTXu46CABFIR
+ufXVfxo2QFK34CYwVBEEw1PBxGGi0QDxAIN/g7p6AarCSQzoS6tp407xNllCmKF1iZn8zupOgA6
zbjSNVV+TyWDJKwlgXpwfbYiQQYhTQ8+68hsdFnrUDX1D7Nj5yFxA227U3HbbdvcxktYwAsoBjJB
VwQBwCEIZzaWd2Cd6PWsDBjOEKc0zLCA0UxnFoKbxAQIByO32Y0ehtzegP9C8FCBK2Amk6K+OkdG
84qPWu/GbKh3jYHXS+KExVk1IwJ0JxapKuOt1DnGo7FecKQjbEkYuBUyvkg4z5ti9Eivdyf/LFLb
nBOUTgcnrJtzu5DgDNJ7tL/zKnqCypW9elEofoWXdh8kBMQH2yLUIfapwjWFwS5yUCQ1ds9r7UlW
h3ZYJGChxQJ4p2sVSrYkC3HPj1ocBqG993Gx01fjhs2bSUsfS0w8NifHqPjNjfR/IwqpW5GGczHP
0X82ikWaTsbPTviztQu9kZ49YJUyEwOV4+UPGJhp/ZP2SbnVaZrsHOKJtmkomRWnBmaXaw/qlSwv
dTSe+ZJ+p87E0eq9GOLhLIIEh1avWJswGwl09Jo0i2QAIxWRtZ0nsblNBSrGYXTctTOZmwZSKT7t
qpuHs1enwz+35X1dNU5O7tGEUuQP+VW6UXX4lcZ+s+7HEaiaPfj01RwxVy9ZVLWPoCThEcwIMO0G
9j82IKU0xuvV0WqINTowrjyqEFaFLu7Fvq+Lc7TcIs3qyn6oKqh0rPmSfOcqcksXDZs3lzmrz2Ii
qmQVGcfdpTHrT7eN5YFhWyhIBXSQdWo/Hw7t5GOvqRGbV2nR30+ok+6CmmhRHvHxEQyx+9i4Xb8L
dZkew2FkqJGONCUmXl7rui54OYp0xNY1zuupQfLZVx3BwSpLCFRJo40tfLUJ4JCDA3Stc6TAlJRp
FO9bP5QPaclqDC5WtZ3ATW/57m+7hKz7coKpB5uh/f2SMDJxpT+yzymt0yKgWQRzxQc/B8Ev6WXV
m8gryFnlJP4TaeNdyXQrdthX8692YjaUCz1cuKrdndOCupJ5Nqzr0RRHNbb5bmnH7iXIZ+TI8dSt
fACpKKAmdbFDJzsWos1OTs16NexHBjik2beU4RPAeu3CL649XJojDr6IPMMVj8fwvDjjd+OP2J/s
3vmB5poeA893jr65NTyC3wuAXPhj+UwGG1ciIl0CVxPFrtqNNkR0NS4IGmMBzvAy0axH3w0IK2pu
TYFLbDmKx1VaWQ6AsTG65wiBIJKiXsYIiy4iJbZzSjPr1Z48haqtzd+HjFzKzJHWaXKz8nGBFbgi
9uRZ6xmyoB3HuKczvc/m0DrZZP5u29mluW7yQLz3Ko4/yAKeXnLkaztLyvAnTmby5bWK9rySEGu9
mq9qmNDndlMx71U9R3/QHp37wNzW3arsQQw12VEimAWxP4TM2mv6fgYEL6XxCZt0vZHlg9sLnuRm
mrha2OnPZcqlHteD+FE6De7Lxec1j9mSEwBLD4zZ0bpXFcj/XBXQAZdCImZFJ2ZbC21kAAcWUErL
xsfWcc7K0RjrqfRTw+ygzMJNq5gJxrIeT1PvzkBx/RuU0ptQVeBkVn7TneIGxWrqJ9ExsNq3OZ7r
y6iTiQFAuIRQuOPhUObA1eIYsKXtiHEL5d0l9jSnlJrH8rdy4TMw0zZTuTe6fyBybtwNJgGi3jeT
fCQCb4ZQUf4bSmNtxnCR/7Iy1zsb6OjJxKNzZHryHERW/mT1/rQf8oqG2OFWf0w6VfyMadYxM1Wo
rWpa14Z5bvdn4i5GyhtSBTptlXyYMIXKQEv8zdkClsSOymtEP/bOo7OsQ75S7A9izDZ8/hhqRDEc
SS2tz2mWQIyhXfnw8io8TVXCUp8Sf0buWwM4UjMO1nq4LUikcxvy9VRQbECC4KHxm/QlpvnqeRa3
fpfEeKKd6CVKcUxYIhKENbv1/eJY7mHqC30VtWJxxQ0E3siG9THp5RQtDpMtUl4BeKTFuxT24rMJ
taenuKumj0DSsATeUu3GBk9cL26oldlzmLgJAqOCgMikoWGtPVAdxbXFoixxEEhGLjO3phVbkGxY
lmTg7I2oSJlz7PhPRwnRckkLIMgz3X987R5tFzyrxngsAsM+ZwrTZHjhFePohiyUVSx94nYDoddN
UTYforWyfWovgtR2zZVZ+8uv5ZTzS9uwLC29Gry5Xy2PZQDRHwd2N/hIV20QM9MysBgNKnBeTtTO
z3nhhse6V+4DkQ1Xt/an/2RWRBcJTZcp+Wyj7qV08eYeEcCUIRnfUh/kW8ZcZNAmDhZ6VOX5E89Y
i3R++ZtyRF8gfrGwLgTJuEuMfQJh7blK1PwUyIJlpF3GxCSB8Rj6KLxEQyI+imksT+noxJfQHpx9
WtUIONPiFltAdeCv5UzU7+gxNgz70Jxsr+cQ6NCDehW/ofFn8ymnJgXjehMX+1GEd9kD8cuJzABh
hg7C7N+Sofs7jL1+4cQM3lXnq/u+0+B9bmLush2aNwotf9c2A94+FfqK1CpRvXpSJFfbQ67VxxqG
aRmb7Wj6eNtk9rJXno/NBmpvXa2toQbOJNO8+pBjWyNEKr1vznNGL03tHpoM10iTY7sAO8GAuXO4
cFEGYwsXuHnjRfwraQlXc060ZDqNwcHMEf690vxmupLrfmoAFepu/LEEabZZSp3P8QtHDVkhejbJ
U60WdqABMqW2YwXt1jM1dpifAFkr4lJi/9VSbn+KpDFYX+BlNERhebdvGUpOwIzNdizvnCtdYIXN
J9gdN34ouO+O9ZdHZl/dqd80870Tw4jwQOIDllepyNRo7wcVPxf+8Ocl5p+9ODwaBPvVJhvh7KGg
WSr0orcw8iDTu6KzV1XYbyfD/RjmZI8CwL6zB42bzNtSra9yaFiTl70XS8jq3iZeED4l6buIPTib
ttJeXsiBoJAw0zkwM/Ccun8srf67UmheqmAbajyHS+w9VnkPj26ktqCMajbDiKSRryfbBKxrHCZs
oo2uQaLPbZa9+MQFrLwOBdFcRvddUv5GLnJXHsTeX55dkpICh8PMkrBq7GMOxZivcDpb8XwGugC/
TuxJo9tEWDt8gwbUt6gE5UEG4mFJcWm67tYJmwOOhpdIJ4dOMSarnfc+wJG6qIN1nRAtags2htci
p3QIgkA24cpdYjmXbOm5esbzEKL+bFk+zLmRdAbV0+x3NEIsu2JYidHwENXFU0NtrGeWcCzbBGvl
mnfU673HrhP70m5OVo6PMDQM2RXMTwQUpA0lDmYiYCgEU12DiePdi92TXS+vmfBRF6arKPB/0Cnu
aGxWaumeq1ubJtlfhRhN4nnbIwcWWNuY3WzRMfTfYSxXUIIPDMGoYG8KkWi87/ATeHl3X8T9kUbw
2fHMX+DrhwyJgZ1jLp/yJ3fRGt9phN5XYNJVX2Pc4jtIcR914FId+365rdLUnxffoHnNoc8JWnIf
0s7bEe6Jm5lB69YFZqXjfmehZ6ohG3tISJiCD9BJvSE4BtMqDcQrEU2x/QBgssXMYQXdxUabp4Ll
EHpsN0nxGF4YWUDbELwBaj2hnlg+HP+9tX+CkhwrxIpH+DVWce7kBgYGNM19L/FFL/uAvmIIN9hK
WHcRloqRxGHaUEx/k/lnoK2Fj3n5CkrSUidJpANJ2LGGQyrkl0FXJFA0dY33GbM2tksFI2W5yztw
kiSw2tmyU12zLeyvRJKu+ummzKKDx6WAOba27X2nN4Rf3QX5NwU0erH72nlxWRSkzKLzDfMs136q
iPigdiUusf6tAJ4mv01NbisXxHSf1lgvbjLv2kG+ATn4J3PZYQ01++N0v9jFpwtzlCJ+05sIQbjY
pQjwNK5fBuDUJKT4rfyR6YBidTUV/1lJt2FnamtIl+jKGdUcld+fnQixIAvk6jPWeyhtmgcwH58q
kClUP847B/1dQppzPdUUzywEQNhNPgLp5sd1xovBTT9p9IUjI8kl3AUIvRl4pS6is/HmdWv6fVJQ
A992Hahdhb7GE0C4H7DgOww6awc44xChz7jdZ/mNV/0tUXBEFstpIe7T+DcccR2hgZD3N+jFLSSg
G29EeSj5VFu6/PYW91gCCCE8biWraOcWmbez+4ZduNpSkvAq6z2nUsFBxCizNeXf0ojrnAACwml0
0XydftAfEpjEgRy/EygMUequI4s1J4K7sE9YtCbk0PIOhxFmBALgYgYZGdcQg2ta6J5rLgIeJ8h9
UBGjA6Qy2GWnGX+P6x8LVR5Cd7wqSvgRc09h+yi/emr8Yv7wMGpNUjKzdi/kYH4ujntRiTwpG69s
uwyHXo3bLmZwMPO3Xf1VKIefIfM/6Ywflhv8j5sUqRJz7x4p/4oC3dvIOhAnXYMzC0b51tEaHFO/
A8ZD+YxNXHzGLdCiLBc0JAsHpdNYGEXZbQCQXWpsmHm0nAi6vk2N6bbjVdThoZUlwOskuLih5KoM
3Bfh3HSiwYC0ivtx8L3wzpojg+TMPwVdyxrbN9cxJ3dSD/JuGKi5ClHsOxmyb24MskpiDm6hRBx7
E3i1JAcOIpsFrm/wPdvpXtKwlB7W6Nh/tCa9q2eS3zSzo4RsLVxErw0mQzlyvMahz4g2VtA86Z6i
QRKFVjaw07vHqIIGZ7qPYQSSO2XzWxl6F6/ujhExlDSfkPm9qGu5PfwNJ9Nv5aT3SsuHbo6fetWe
Bp8IKuYi+xaEcNKxjbM978FNrUOqsk1Ms07FsPet5sqs4eyFiKsSor2Jaw2rBpFnjTWzjvRPBG11
hAFke+lnLooXPXhvKZEbd1PZ7QK73nsdRqZo2gciORP5t2a+tg7IJLFF+TlSXvCcVg8CfOGMB6HO
cBoFZb4nBvsQDiBwqaNWI9rNJhzWmTdfhgGdOdahjmeH+0QhPc0ksEAuJTVEW497N2f3md50LW6I
OokAU8YmBG7nL5PG91zVzzFhmtQAwYFtwF7yWN1Zw/Ijl4pPy3upXCbkESnxtvZKprE+c8Ro7U6k
p9D28kZ7Rf0P1Q5Sa09v2cJsiV59Wfr6SGP+uNQSNh/yZDEBIcavmQIZDlz/ebKDc+ZjFnHIGK3V
lcjqnTekhyGFj2Wqc+sjKajjXVGAmqPCoL86BEV5aDPCd0pINO1yi4S+sQTaiJWXeY0VI9kZXU2z
MECu3a8hCS9UfluGZ9/MpVe55/5SQe2Ddn6Ncr1XimUnE6BNm+c/HseX7zVrFTlHE6NQiFjJtIDd
qesr0LueuaF4++5PquzZB9A3RTYC8OWxdvmDkmue7NWj9qrNSODTMRNAORWTRG61+t6VqEVjRiuy
rH6TmUBJazDPDmo2GqF4PczejddZ7fs8/rB8OCKprY6uj9yPtPeJ8Ky7VlJq5/aGinBDrXKyrPGQ
ayKmS56UjAQ4Ov5v1yJaqV3mAxmU1DyOi/K0eSRWh4IIZo0HXZsFG9NB/ZOPWK5wqHGXFdW60sW/
PF2udKivRdg/1W2EM9uCXzbiiQgTlM8xA4q8JiuNOLl9nDl3dfugZqyweoQq5InHhYK+9is4Dhxk
nvvhO/N/S1k+5BlaX/Iy9lVaTgApzY873PZLs3ckcvkoW/Pqp5G41GbhmGAPuIp9JiKmZ5Cqo7je
jZwkfCDzJrP5jjyGSVj+GCS0fUofaU6umi4dxqLKQ2ASzu6+mROqEin/yPbKicPi8GdVhsgDb0ab
2ExcnHu/s4fNuPjXLE7pbNmkT7fW17c/lYIgpTR05sTnegvdm5rfC6E+VicnzNkE1uPjVDA0txPr
2DcVyg8H3JFGYirhbbcpG2CDfSAVcO+jwtqphQO5qdyNCxeIBKNLwoCC06fVT/Qyzs+49FyZLb9u
mbFSDSGqQDrKdDIw+arv8yF4SUN7h1mVxcMwfjPhu58chXtMW/Ga1oe7O6m7VWmn7xh+V04C00r7
m1mrjR/WPwGvX6DdLaG9HykiL2GPTxIP0Cr2pnxbMwICiDp2l0DhzE+xUvsd/1oaMnjBrsG2XvKq
LtNJ2ghJRXP7Omf/Mlo30/NYfHkxkIcxnd5NalvrIkgephyEVRZfaD9+RZF8OGLOVkOFMrih0s8E
UTX8L4OX/hZu+d/UGsUIePjtZPvg+TgSBF99UwlJ+kNNQXvDdrvj/RCR+DvjDyfMFCATelqKa2gI
i3lmcnCZ29G6K0JGQDc4aDmP+GSW5dH3bCT/3XdfB92emZbDXxju8xz1RzZ77NnnfTSCYBNMuiKS
J+lzrtPELS6c5LOEw2hZqDdEc+GBvdeZ81ZlDUxt17o6enHodJYLCYzlj9UhWyPL4cDOaA3YbVsh
0DRGIj0JltPgYtdsfbWAxht22WQfO9c5ORnVGghhmu4XzwJnFXGEuwZleFLJAW9w8VNY+ocPDF0q
mk6jlrNl5fsIh2kb4KWklJn9bGdbGpWzmf+YSG08f9mKRDrc0rdR7MQytbAEhiGRPVL6HhvML/kS
/CPa9r6tGOTHgKGCmEooD2827xnvQCXBKdA7AxwBUZLFvbu2JlaMxkm/a4eW2HJsea8WRhMZ3HF2
bN/RUIN4a8Vz6senEHLdylDhZNO4CwlEYIYMdZUcVKq79s0PEXguYngtCZ8x7Y383/i4MjwsDYxT
iS3FCT/IcLsk9nDhrQ/XWqJLS9t4kxq8Ggb2KrDF3BmTjR8gPW6X1pyqsj0INoZNH4HGyaxT4QLU
9FXxl0fBg8X0dteJCOsdwuMleIiW7tW6HUXV3L0Tmn2QyDl44u5ZMHAUqOQNKycYD1slj4RN/GJx
Ww8Gw3s7IJMvujOhmdBGSFKsFsJ2CvU4xeoYmfFDdOWPubncO3rXsm5PyAAeFlircN2ms517x4RS
1a+XMzM0TED2NcryHzYyp7ZjvmOYW0AkjBOgf21k1glS5qxy9o2Z7znMbg59B8axyB81B/hdgPXM
0fpsK7kP0wa5T+2+GiWf1US2GRECLhq9pUNeWVs1JocOeWm1V213Mo39no7+b94mByuCJjmn73kB
C0haHNCF+2tjoKqLfNtJ/2qRqstaeN+N4zHKp33YB194yjemsr7qoK3ugy7M0Op0+qN1ADg7cF7v
0vC2VoZCNRGAkfWbonMgLRK6mbroquF+qICRelOKLdMnlI5dj5sRU1s8qJ9gMP8sJWbC8fjZgwZU
Oy0pqyoEcjAExMryPTCQjN97iZpYLmLTss8O8+alVv4rpQ98mW6kzzcTpKAcdR0ZBnceyYVClSdZ
9Ce2Rc5dTJAp7ICnygRXGSz3uUHGOBb6t0BfaCYbdhyATvxXNWUBIgjaHrxBbF1PCjutU+hXH52g
LfEepu6HFNTweXyz1zhMrhRK7ZH5V+pb6yYlsIikgSTw2CSZp7SHfE/YX9FxgqeYJXEuO98al2ae
atSvcuX1pNIYea384psgpa/KCXeMGn/FGAJzlF9l6lznpd8sFDFJjTJLxlfpgzQ19aNnNa+efsuk
C94UA5N0fpIe5vvM7dZXzx1JcaE9h4RwTXu77Y62Gk81ir4KlGFE1jnxxoeqaB6D/OYgw5gpMGQv
E1OEoXlKrPlRIfUxBB2gK9mQzbJKgc7MKJQG1a5dejnDgxN7yZa2dMe0jRc1vrp2/dnl/plQ0t2C
e1PXgtg562Ta+Z3x6kc44RnL6GlpBNFlWASPjfHFqwTWlRwuTRJebeISI0JrWjr/WpvVMmFOtJrH
1EyYc13rkJnse06i39ZjDZwkwCgCdZf23dsCULsoq/0wUAQ7Ay1xWWMRasaT5TkX+j68IYN6FPE0
rsYwfSxMzcrXF8QI2s/ZLRmj0ud+ci/5aB9FgjrXhlgW68NIlc5a4yUacJ6XCENWCVaGoW0fHM6M
wo1fZzxQk01Zom7b9sDmvAwwodhOSFCIwY/jgAhqb3a6mm3WgTXRBq0Qvx9P9+TMzZbU72SnoOyX
eQb9GsuPV2dvKTMc26cinHhQEBzheBzJ1i67MOZjSOMn1jLpIe+8dud18mL70LGaIG8+Un56D0PU
SIbZKejh+8021op60Ycl5ceMG3T3PvaYeuBEyqZSoO2m8VeO/8cNkRxzAdC/TOYT3uBDXyMPJrYz
Z0hh3T5z65l+j8wJbQ/HLhR3xq3Pi9dgzkSDBNXX16RSqGpjhE1PEzP3+b+4SIjyOeygQOROfQod
6sguzb4tgnPENOAHC6H+hB6g3Ja+wSdmPeOeMn35PLT0a+IJjR4jsB6hVT9TcDMdPIgk/fTQRyRJ
BnoDE0YEcwZLLA15TTm1tPNltsyOqB+UEFwpinttGruvvh9fSUXZExRNFvt4CBhIjLMXPSdhvs+X
+W9qSH4vJXOWtFOMfSrEoF2HwP2msLfn10m6hpFy8O7IGKDGoM8oc65+OXnXJmRjn2JeZjnuAFea
QaEs2kISnL6mBmFm0bjHvMHKJB0cnXP41Vf+1QuHfTJX5xx7ipTZmUsX8n0KpCWB7qLj5V+cqmJF
9Jd/HSfgerwDx9z0ySYv8fGVytrrCR5h5+dn1wa345b5dUFUBfBhp232vAwV7yrB0IuJXxvkX6Ij
m7mVznHK/Sfu+fuA9f+uRCmwtYyyjqnMCR9W0Bc7p3hj2VcfYhEQzr247OBBByN4uqSE+RBTueuz
5TNGA8RBjM3BNW67Vh62sXxS09a3rJWyA4BOnQGFHzzVZl6XZLUIT0G6aZ2N1+Bzr5mfxpN/LTrx
rpz+VWHf1awOtgkCyxaNow6iE8UeReFAqWWM2MchAuqwjyFxO2jZYbBiM59xGdBGG0P2bV/QF1ak
h9X2Saqy+UL+snZ8vFekPq/crs4fWJcEOwgfhwgbcYgXaFbNIzfGF/Xa5+RoagD1XPKnpRUWh0ZJ
cuQd1tEOoZmc7axEff7jsejGe5SQAuXpx7zSiB7x1G/jOq9xJaNmGwgTZ+tpVyv2BdRp81ObdeOp
SYJma1zznnk4vDIrxpOD+J1M6r+GHgOQEGlDRK0TtluS/DTSOEcNaeVNUjFNAs2xnZAog1DGdpRv
Udhu7BY1QA/eOQyfm4aaMxsqfx+36s0EeNVihW4kLbyDN9ubZkj/spYdS6tHkMLFo8jZIlD6YJjA
2Vq7zykSMXqEZl030GWEN3AY1niHg5kXuGhTPmkEpI96JIQYrclhCc2jzAjISbPD4g2v0sYW1uTu
t+nQUmTlFukhblthvYZZ+F4BfOsLkjRk1b26fn2AQDKvhRmPbt3azN6KHCxKV64Dr76Eqn+oerY1
U4BXPcsoxY3xX6ZsfJG+Js8pD2KIo85ZBsyyQteGGBkG9bpY5FexcO7NFYf30MrnxA6eSyvdWWwb
Es2sg/aU3m2c92UoUWuP6HanPvrgQNvEzNlxZZBWbPhNEa10j7nt3MfjcA2YfREy5Z373u6IXyqm
Ey2QAmXThmTtlt+ldA/GZWwvuBT4bbxrqbCjl0RKKONt+H81BxbR7gXV07evpg/tujCxo2VHHHy4
CdkRr52YSnkZzgHuHxKzbYZI9YgilGPosFiDRdlZw5zn3XcWo7ZLsPy3JB/VrB5yADJJMLFQWZjg
S0Jj0bowFPF9ez+mHB/x1B99xgamYclZYruuCvlRL9ijU51+OpSgdpxIrvjhhS5x7+fAtucWCJ3y
l012c3/F8ajvC7/NdqFlg3Zb4DwWsfRWSLBPC7RnaeNvBfR8T9m1WzhuAZmTYsgUhg0bWmsKknQH
N4KzjkyQKgs2qgxASlRFsaoEItu0wMPClJJSXSOejZ333BIvTtu/mv8P2h39Ns3JSUbitXVStbMT
c0gzqJTReamgfDI60Cqd17TW7X8SELso6+chx5qohMcUrb02noRKhL78LlccrCq0/sJwwDg8YEsy
NeNsdvptijhNI2G86CSgZoiY8kylEwHrFh3rMjdAuMxfUD3rT0+4fx1fxJ0bRV91BeBPYShMgmvf
Z4C8sR8aP323KqdDKgGgrbhxFYn822XB8k3Y7Us6hTwcXFix4lufqs+wxNbix7iUze0+HUXIkUro
QBwz0xIsCPxFH+NbvnhUILbDUDcPz36j97Ep962Kv+qOpQxr3ocxnhDrOyMLQ0vA0nbPtdTvBbu4
XWGhc2+yipFj2LwOspQkMyTOppvHfXM76UKkpeWYnFIEdqvaV2h83a0dWrCskKRr0e7cOLxZKHqX
3LiYqUBplv3MF5tmGcCZGepd2z4P3XhJsKj4VfHslRbfc/HatfN9GYaEAZZYGJOUHT1087uctG4o
hs6xEzMh8tCiourFmfyPNPfvyxsXSGLIMNAAq2Z44Ew/1QIOiEdYlJYjGl9ceeHs7bNK6sfZEeCC
xUtG6iLfNdxEfzlKEn4yeistMT06cXka+iLcNibfLg7/kv0wkxFpFT+WNQMGZwftotZeV7lO7oSr
CMyQ01OGkLGfq83stYSJReBTswGJoOmjZEUe+W8qmzdkZD986miysn2Wgi0Afp0p/Zr2YccyBmEd
+uEiKt5b4kW6kdi/OnydWRnh7hFif+sV+mzapSY9WFObcxh51z6zH92KX7HsXYoMjj8GsMiEmS1m
qGSBLQRzna1d0DBPJfOz9dAFT077f7w3iYYzlIaqhn9K8UB5sPdJKC41xRNjpAfpzHSJNHLSyY8x
OPDAX3DEubsI8Uys/XeGHh/o5zJgXdaaPGQSb5RXrqwOkkI5YpbHZeZD1EOItQ0EXZkU6Tqa+MNL
G/8shQEhypZKA7tox3HTevYqVGxjDOQGJzT/4+g8liNFoij6RUQkkLhtGcobebMhpJaE94n9+jnM
biKmpzWqgsxn7j3X96rht8h+WhAM0nD8qm8OtQbkVIV3xXBeus3G7XiDZ1gV0rtTXWNGFZJCjcdV
oRYix0KcOtZH8aQOgYk/b4j7dyfNrt2ESrGg7mC+Ee7qcP6rw96XKU5BIyT8kYDRpA6/ej3C+10X
2TbRSHeoe0YmVccYss4qzjMWlQ7CY65Z6Io/RcM7Wxd4t2ULf7LRYev3uHzLrt0WrkOwGG7QDn5G
0HuXEpm4pi9jqEg/Gg4VZtpcpMEAzhSQjV3JjEuvdbg0Vnsc4+A6G9qLrHidJ3dTjExuc6AEzkie
88hy3fms+1MckhHbZXmF41GC8TiasAeG4kHF0wY1VDPgle4u9OCYwahuAbb2/Zc+jdVPFZXuP9Q6
kszQQfMHtH1MWZruN0Mc94jklcY2DNKQRDirhEaL0wR0W+b2Txkym206BNprW5TTd+Ym2HxFrrXn
PNDEZ4Jm4GSN83gYOdWuRh+rl9EYwR7PbQ1yKIcs0psGNlBd4L6SZU+ms9LLrR4HcKMtTOGeCIID
tCTujAh7bmmxH3IzEBp93Hf3GTPONmnQmXde8ScsmW5ZZk6YfFX0rygtnGYlCsO2y+E2K53glqh7
a3PviFFhG7t4SpKIaMsCLNNaah6wuL7BSjWV5b1vqRXCrkE3BQfO0CCdDIyaGf6Ho/cWj8m7Qj53
TtwGW7Y20ZzimGGrCUmDXV+85wOxWTzzabcoxbnHIiTJXRtOp26eBRSMhJzbEsdStoQ8FzH8kDKn
bjIsGHkh0dicMRW0w6RS6D9qRmou/+Eq94gItBvL5CEcaiIXCerpOotJJkt9Gjd9kQ5EWbzl8/m1
LHe+i0E3o7NtLn93p3l01PAAndSDul9qITxQocXptFbDPF1DyVWKoBq6D4WQC3GPEYKdLAxModEv
IoAjGVd1AsmC+NA4pfOAOnHSGNfWywpFOVQmDVOQqmMgrrt+C0ZrlxaM/GUyi49qpI5g5lFep1x/
jFtTbVPl3OKh+jSQxme9efCUc+2BePYdo/m0dP7h4cHnI5l6VXN0QED5HOQELoSYJEZzuJd5X/p0
J1A/GjLuYkzZnZvjdZcfFpKBSVQ66+f8Thfxb3LZpVgN9HyzIu/aSsNrbI2HIIbI2RlP2Rw8zTL5
9JKOIljtozB7il3Ee0Sfp76u+n3TR1zQxZZbJt4JFKaRMHz6o3OFU65xq9fChSjiuBcjJZClZ9s4
DeVtRuCJrvY9N4270ItfGwEUlqP6QaqaPqvmvHef6pnRe6Ibr0EqkVYZ16YAOpQaFAlDzH6g7R7Y
xc1vpdcezNhFo2MELy1aN6KrIFSD8Ii9FoT8ZE7bggJtE0jvQdO0YOdUztOgs1Olr3tNw3Hbt8bb
0BMRE7dPBWXUqjNxP4uMEz8JSZaLkcyeLWZIXEzs8ecYh05cuQa6hL5apQEqkqF45B5ZBaxrdHKf
G6tEfGKw2jWWN6wMEoawWHaKnhJ0sLYOKWBNlfNFy7OWdh41rgYRzvsJXfHNUeIu21zDjwg/jTqY
tkb/oJkNMB0RsxkDu/aUWh1sqCh50QCQjIjdBfs/+tQEO6qD3g4jwSabeTL1WEd/SxpT3nXja5o6
TN5bCXReN45OWDo7PpN96vV/5BnX59pRjwNBj4wd2w0aL5gKjQ+tc19JgguwoW0SqJOy0JgNJcDA
NB4pL1ZMVfpDbLibrJIfYoiu6FEpNwr7oNKsv6I8XeMh9FgaE6q5dHCFQGsXevzArJeb1mQcGibO
Fdcd4nKtiHaiTH6nkJMgUgPgrg73qzLDtTtD0MhwITgTJVGJHmywxafsmr9OUmtz4jWnXg/+Jkve
3ZAJCI5ILJnzYsE3c3NjiQpiL5CLuZfvsc3fahYXy+1xyoflKlbjRvN0ACCG/u7pKElsAy0zqS25
w48j0FXpHP5Z+NJZiiZlOEQZwGwvugSLohQk6zbIAH3Xqf2gktg3x3LLNP5jqEZYQjXO6MGuaSva
ajhS/G97hORzhs1BSPx2JTMyTWj2vg4LwSxGiSc90FAxlUV3M1re+kwslgi9vSYcXDW7gSGf1xGP
KWkqK6qorWiMtUHqjFWqJ8sCgeEi/pI8BR1zFJYwa12k5waJVaWH31YynYugYnOm+0lsQgf9cOFu
KHNfB91v6dbJ2mRzUDK05ea+ZxhQeb+gB3rfKcIWJe7GDD2dlK25SC4S1akrP0tKqiQEPeW5IFes
JfYSCAugcFaUBOS+T1gCEYEfColfHtLf5NY3NGFbyqKtUtASAnuV2LqvnD+lEYRo/Gsq+SzRECX2
FzuY5dANbZgA8lhUtg8e8VoO2JChjWi4NXRjhHCKKIYtYBeQ7EFgGsYIbgMo3SOUeTBUUwEE2xrP
KgeHJQE78BRVJcdBRzyVqc5hE7HRrzdxxJQWg2cEZYChmEfQp+np5xoRUzB8OaT3UXGsDArhyAY/
yx8r++DLmQpuUTzrFqZnhaLPQyBr1M2mkf12qnQSB+T3oFHue9yhwtz2ZXNvgRTwtPo5Xo60Vqs+
ydeW0YAGfuR3Zhe8KbGcI/pqux8DzBb2x0VG7tdws7D5rBxX+FGxQeUOJ6rH5QPwAa1OVoujnRKY
1NuH1t7F7jO7MPZhk+8UFgOccZtBBFcvjsUGo3qpLbT+BmKSeYOhjWL5IorqJZrWccNjahBiBEyG
1brHSMA45hH2g/CGmDdDY22A1kD4YfEdgDrbOiiZq/m5Hj4rYr0k/vVpRqXOj0Od65uZRvKp9hZY
5VsIvyhcCDScWmFrrwEg+gF1AOvOHaHc6OwxagKwUJnuu94HVrn9ktVtl9qXXZ1hEWtcHhM7sFDa
V4kiLIUTMuPzzKQB7xeeIYuHEkEoyVAw26y1maubo5GtVL9IsgjZKZWkzIYzn+icXgslNuFkf3E7
73Lnak2HyT3p8OVMlK12B3crJ3Vx72Bv9kgTToZrnaeHpJnZaTCEiQ7K/NRn8Clzfkjm7tROgtEJ
uqr3gMWLRSqTc9Q6Ru8bD91GOj1nvJ3QQmwsDEZ1VD1o9udmvrpwPhyCvDOIrshR7PpaN4LoMVIy
hg8vea2KjutnnVQvOkYPh50yeZbObga2kYrvCVoUj9+CKQI3EJIX5NU4GB45ZUS/bC4JKOubXbuY
Wkn80l91WcCGPoXgMWX5UMJnQu2gip+MLD++sGx5hgPgZZCo/3r9MaLixCVKFcf0pj003XMQ0eaA
yGq0RdwLBp3Tr6uhS/4i5Fqh11rN+cASe4FVFDsX3nkDhMuAZIRlDw9/uC5GnRqvu9mOePAqC0Ro
d+rH7hTFvzPNQ5vMmzGGjcVlhNuNjNzwHiPc0/A34Cve9dnjaJNhmLDMt65hyFNEY4eGgWcciR1h
pqnbMXLF1wwKzhIPMaRhXuVM/iaAFiZ5lrCahdFsK3QUHm2fMTk73F+wz6ZHr/MOrcbl3j6GVUzO
lrk2Y1aegIZzgqG1TPssRm9f5U/U65dGgdRhVq0gVUQ9e9TXLPmpQh0lvyUJFE4ozkzvdXLBeSEJ
2imbmwoYNNJTdWBFdZzD4X2o8t+8lVs80XBlw4sTgMUcn6eYEDNMTxoaNqQkl3n4n5MYBxWTeJgw
jCLDCUSY/Usxshqr3zLWV2bLHEof1lMUfTet6WtR+hsO5VmaoKT5SGiDVujtLsIG4o7cZR6H+5gw
/bDqNXp6BiC/vTmc6/itaX+1WZ5SlBIjut1VaBF4KvYjuro8Ck+T6W7thr1j/FNr6NEG/LNmfg1d
ImIITxy99ttV0WkIm2vPKMbskp85mXxJbLKbf+pKwR5LN7Y6eFm/12BIWGIRM8OIMvRXD+qf6j8p
YU5z5O1NSowoqcgtC7YGBmR+Lf4vxKLYtCl6YdQG+UOlJVsjeZyAizlMv5sBO073W7HYNgrbr6yf
kVg2rn/JCWHNd0adj/CQq/Axi8RuLC9UJFwc7Kndlw7Bdta/F/kVs9hoEjS6KZRfM3fm4b8a5sXO
0FtAru21Bw10jVTzak4XnOt4YigO2aJcze7f3LyI8pZmX02E35GcOhMO7ngw+4ecfQPxQQ1lawbL
32YoVTKf9KKzCzg3hjcIiaN6nqE7uR5bXGTIpr3FWrZO64sO2zuPiTGvkBgHZOnqu06wfnI9QF/k
0IXIjYFFjFaPiM9dj/g5VrJhwBd0CSRvSJM0Vmjf97Wbsb6v2VWYB4vic6a6XuNFgEQP+CKi0vYG
eIFsf6i83fDHBd3dqQdB80+jsEK/4lCiW19J+JXHX0XGSDeuVhZz6iIB07IrvXMArri1lsxX+B5T
T401ohVqrVuNJxddScVix+OrTrGdAc4LwbmQFquaTxWAPRHpTqbeg96wLoyS5l9E5slkp7fFys07
VFvTBvMXrjgWEpThJeSIVaXifeKiJGOT3uCrnmEElDBtotl7NE3fSb7Z08HxzO9VJXygCFuXOYb0
+uNCnxb6hz7+RcTEmHiwkea64yEE6lKbR4ywG3yhe7wjHEW88n1/rchIY4bmtzkS5V5fB6LzBzQQ
EoiChhugYsinB29hCPlaegQ54qaid8OWorMVpVpN3jqb7UfegETrmz15lkzXzIAIMjtmr1Txpyvk
Lso2WOjn85PjTTSQyYfsSd9FO2KMNJiGm68jckf5trbR+CtF8NOgPar5BCzxj3RECFPPufmSdai/
QSho0TW1zVUe9Icxv1X1aY5fPQ6yCEBN4cKWS6GlUnlhgW/7ccWcsJjoSp57gxQYA2Qb3zJdyXpk
kOQkjOigl3qNfQHKkytwd/q+xJ+qSKVvFlujrj77Bv6AZxKaIvDdkZubBpdBtbc2/2gQz8xVe9bJ
mR7Dp6pMXnJt8JGJA+Dbudx0WHb9pE7xKRHgIDXEoszW4j12Ifa5pp9a0Y/GRL6XKEGEt9Mstoxu
vuUsSUAoGl+VEZfQrfroqYWwYIb5U2HnF4WTz2H4ZYvkye3urUEicgGYEv8ResBLgP4H29i5Eu+d
C0M5NB6qrrkk4nk0f0yK8LZ+a2Bej+69Td4xsjEe3WbVSar43hF7bCXaTpfWzlKYImkhYqIK0yXn
yNLOfUhUIN/FRI6wlsh3veStSdp/QRv7TPZICci8lwF1MA3+DqgJ6H3qyJBZCVEXJk7t4lrNTzMi
o34sbxrRbG2tb3O3L1YBY7K+jzZ6fA+7tyL4Q4ynjFMhyFxLCNjEYtY7rU/Zv+k9xad8M+UTRBhe
++EQl2orUMn3trYHW+/LXN9JZ9r0LDnQOpTklZwVCvXGDd6mRPPFLA4WU8yy/p3qLxQ42xSzWWtM
xyYVbC3eVfjk5Oel3A0R1c0D4bzEG6Lf1HjBIWdKiV5exac8pD1roL42vHQzjYr0qPuQ/MEoWUnI
DFX4DwH8hs0SPssEMSuT9+Fx7JGKMYbLzbMio0paP9P8D77+QfZkPiHtUNFrS15JhnjSYZVhYySI
Z/aCbcsdD0ChFQ39A/p/p+F/mbSg7uLAIiqWaB033qVOB7kdYuyYlQczfJrhojV8d1NNBSdeKmBV
ufhSxP3hdHEeZuaAJkNLH55GOv3mKSBS9SocEE7TpyFu/XihEjoOQ360uecKEOr9c5nsdQwUTuCu
9LLZ2CPjPz6kjN+0nJN9ivgg1v8YdvqEZnb6A8keofRF9UoCV2DxmW415xX90K4YF98LeeJnN/lU
Huw5NLAVvCourbrzu/ZbtD6bRUgyURhxu1AmBVcu8ap/oydRDBHQMEIEmBDxnlCrCRaUKFehXPPP
DFs8dg54sGr48RU+A4H5J0oR2472jpEbOAHwv2hllc2DT3PD9G0dQa10GN72GvFEub0v+O+wgOP+
oycJ0rsAPqGLexsuIusIAVHkpzZNAqR3q/2m1Wyie13dsT5uayK6BTgq4Ze8BRV/sV08h9YNHRmg
3RYsFHdwOCxf3slykRgARuLPS+1MJoRlnGQFYHiSfs9jhxA24TVJruYI1MVI/ULbzkzLQYENBYLO
U9A+qfTYl1ssE1ZxthEjoy2CifxIE7FR024U+c5sHxjwy/xL54OJEKMP/FiJLkvqhGojPp3YmZAu
vG6pTLXhNSuvaUNZo/oNavdDki+5rYz+ja9gpnOQM4vNt1EVvlcfZ/DAMzORqCCwz8EWMxC96/EL
8uFlBfJv7mYrQ45fEe91IsWFzRsMFnaZmccxVq47tKsRAsS0YaXQ/2bRSYjS79kJT4jisxQYAKYB
mGu6S6pHOrKzT0yiusNzbT1W5UERmtPEAHgL+aDyHAcY8UtUxhkU+kAeBMKU0coBE013XeuwxSrU
m+MlnDbp4hIQWGe+1OgdcA77BvcsMZSx5m2sgC80CCEGz/CtumeoQFstRqYsXe5jZ7hSBq9Mi3uZ
ICqxb0OLLfPzVL8jkGKduKpBnwpr3EQmRmqYBRk8cWHix8FEJMjnwVfA9dqsh3H+dMiinXLil1he
BIl3i61LGrz8T/BRwMznmkRiuTWqN3NGRkDJGjinnIG6EfLZjt01obUuJBCbW1HdYKwYJNcQU4kI
8GiTIuBhK00w47D33KH42zAr5BE8WzDzIQJYvX3hLgd9m12YyxOZlN4M61GG0MVmaHejDCCben5R
dORZGOiyRr8J6+9w1viAjsgWBDycZsxJokLQhXMAjHoy8IZZF9u2og1OCI8Jeni2vYxZeVa317GI
l5iTobk2mUaoVZr9Au75iIOk3+ZLDnSUI5jTEDGuYQKgZhiYiqE3wQprcjpGcuHGi2dVW/dxgGNU
BUSceAD/WvYxThsheUP9obCk6krs0LcuK3r3JMbgA/M1IZAsQlRm7jozPloyPCSIEryOcFBwMtAT
PfLrRJTf0NrxwsXHzul20huoAuUClp3VbZwn3qQGw6jXTGD6bVSTfTyfEivDgZHXxPwZVbHtcu2T
ecy+tBjMTssGf7IJBAsd6kOyw4XNsl4JE2dYlePFgsLCEMwIDvnSCmrGydCtY2RMX9rEwMohFbsz
5ZeDJRVVG5USs6+cexYfx4hLJKugpBpHo+TEytNNJL96EMt6H2xMFMglLSl2HtJCK/POfvFmlN77
OIasWlDLZKaIUJBH4HE1VLvzsn8epn8u40X8BdbkD97wjznoq+e630E0KeRA6CrdxZo1I39LUWSu
Q49BMBqBK2aCGx2a/s3DQHx5RvxX2LSfdWcDtcAd5tWEYw7oQ9wuJbRMeUsxg0WgQUDB6jebQYin
st0Iqb3WwNzZqcS1cykj8Y+t5q6l+XQQLhXSgKRS+UMcP9e2xg2B9yKKNlJnuIJpZQysQ4TY23SA
OiByTdyb0EASFu7LSGoXUnKsFMgF4fZEgvRojRppDq9WLk9df48xGsiKF3Zx9ei94LBD9a7G+mkM
ENPjcHJYfWg/EcHYmp3tmY1/qUaA3oQzhsDTfYRzZzCVUzvXNYEOJhvH5sl0B2LeHPUeBI7fA3xD
y2ywM0RRC0TRIc7BTBJ0zNO9t5xHA1B+lFsXLaOdZUwdZS84JA5DCuBB6ynwULqa45VOaBM37cmw
ngVIDMSZRCCQkYBQJabvxlhHAWGyP6JP8j7TujxkMtqVU/Vq4ajLME+Myy68lQeYOjjMmIVDsUzo
2trW2Q4VBqEsIAQsQsRqbPLFxOqNDGWeqg4sAreREcb7lHgWOjoKjeHc8dKWNaMWe6vxbbiGs53a
1149qvAFCICHmZhuLihu1nia4rvRXhpo0BlkqJIBI9lDkw1Gn10rm1EfpMKuRh2eIqvRmQ+O+cCY
HpA8MuQEOK0NCtpiJtXLrwqIRf2qI2YL7HaLQGdbD9llpsbLtO8F3OgiDGmGU8Lgmr34ysjh2CM8
bIthN5HUQtt+qpqvQVNbO/iyW44F/LWA2OaYmi4JoBvvdaYnRD/QwyB+6EDpRYgQcmv6nJn5SkIx
u8WfgWGqKHlXGz9u0qcCEnKilnHPosTHQ9UqvD8RTQvz10Lz9cB7hJTEsztHb5lQtxyzz/JGFzM2
w4Xc4xYHnsRDI7rnAq+zxRI3d4Y9KvOTO/1UQLz7+g+V+8oGOTtX4Flq8kdZ4bYYmdOORGOUqnrF
MSTGLZEv67jgpTH2OiL52nAeKm/xmczVXda7SX1P8VtNjFGp3KsW40e8uTxqcWujtpbnsftM41sE
wBod5Sqx2q0XKn7Y6Ot2v88TAc1YbSxceSZ7C/gv+AS6dWd5r2G7RNzJwuRTTiGju8NPYxLkPJYt
1N4wPElJ+I4yf4ckQ9gozokTv7YVEaEZrsI04GyrjW7edGO+Gw3JaLjWwVNQNZYT5RJnKeOv4Qgx
40lV9qVClBAxi0rgp3tdtpdj8ucAt+Qgdx6zYLy7QOLCQBnrCIeDhjoIabK4RLWOqdLUOAPEVmAG
jxiniqxk3dNvZwssWjSRdr3YIMyzaVW4m7UvD3AKoxxKnziuBZSK7ATvkcopjncshtgRpMUx1djT
GihYVwAyQCVn3QVnrbW2U9HjcQJiJUUF/Je4CW+Ux365Wl0DGX1aaT+hPuylUkTXp1u4RS6CW7Yn
cR294UH8rgK5UDw+bWNR383OWwZSc93rbkCqFXAPi+UijLWA88/AVUvUV4MWVLnMmifMD3uraD5r
C+SlOfFnsvDZHtH/5MFfFQ7HprMQTXPmDsTyxOG0b2G2d4X5auXhrY6wXgb2tzIVZrLyJS37L4h3
46FTAbG1or6V1ZfGLLa0Br5yNIlYPW3efuZdJbD3wbgVKTFkOoTjcLrOU/5Uos+xMgLZK8N3qmjd
juNjyJeP93ATJBSRwoWwWy0Aex0pmm4mOxY4fqQqv5LcmZn+YLhthwOHwXsWIRjI6uLTyIAGtPLU
jGQAJNHwWDFHQrsT3izbfI61+KSDCDLD4tLX1TKtYzcGQkIwDS8DTDaJcVedjWFD27JrO2ph+acI
RPBcaDO86AniR6btTOGigIU2j7K27hCNs1mDCOnk5HDX+B/tGre3m//OdvdVwe2M04FMtWCuoLID
Va7ZBHUq/hAmqOiGE9pLwPJ67CKzedxaegZMwBoe6h6NvlAkEOWJWR80o/PzdGKj2JVvkcntljR+
iRF1XYrF82SBs62Wgj5T3QeKMvR66E5pf5JzPXjYXNPvQINZHyHNmlOSVc1mdi5ZTO8lq3YXamQO
aIG8TwHk22BJLyKM0J8ncCyOSe5hWd/aXh/p2YyJvxWpZhtRiNe2vsEfi4UcYNKkabSAkuEuz12i
zkWTf04yOmB5Z30yvHvsAIOwfctSYtE1tHzYkY5WnvSM9T3OJm3XOER4BiEG9841/2zLvMVmc0dK
IN/4Cx6djDNgyKtHfYTFFeG0ZEwKH9jM9YwgA/zJfZ1uC6Mv9r3efBPqeMmq/MeIqpMRGhdTn+Qm
8/R05yK4TFT+hq3lqBxnGbYt137/h2rND23jwx41FAP2uVQsWMYq8LHa+zjeNjOrUtu1TmOln8YG
0LBWXvPZ+hO989D2wbE16g/XoPrVotaA4E6bNQzaG2fHzm0GuFDRMQAsLkX+2rgtDwBQwNmJryKO
v8x8YrZpb3RyK7TEPvRZu8sEAzonQO1oJe9TzyeYFRJBumtCjwzrH1bLmH2XZYl+b/SuuTp1fPE6
e+cI4xMeSI57KPlEOnQcw2qjSX2hNq/6AF8MsXE9GZke2s66THbIdTZtn+5jyMxeiVafvNOynj4Q
Q23yIHg1zCXvwD2Sm4kBWkJ1SAK2ADnjlKDRNlFknEnUe4L8aKztxtvkFREzHSchhN47cr8L0ZGs
Sajz+go+QlLO+8yjfyt1sPEUC2aSnlovG+C9549jq64TKHPNXvxnBVhdr239ckTqhp0p5wgWf45i
IlGx4cOKgD9NE2QS6MCz4SEiirU5kSsbPn4IXzmbHqcR2ksXn6oqeYrL5DJF7dHpnWUYCyrFZinj
TN41iuQL5AMCzTv9KY/6ayfAoUu5LWW07xyb6qNa6158aQRJQ0NIFl0MyoqSNP60nAZFEFdfnDAx
NCv7Ua8nHYlBikNl1q9qqC5ZEGcbXIAQkjyTkt9w4w2KThI8iLQ7zo72o3VuA1FB3QfP4X/DAJuG
5ynpYz6Hsj7LmF7XmIny6PHWIxp+aqzh1RwIkCjBE69R731hd7uA+7vYiVpiP7tvqbMhzdr5NbXr
94KtcxkRZAEX5CGWMcoWfaMqFu2ZYZ86r9S3OqcqoDb07KOboGxM0n/CItzDModtWGGvSkV+0VSH
rJFlFGIAPA6ysIwtTDfagfp9QPrFIJr9mjb9CyvnGBOgsI/tqWEta6b+kC1Bp3QTSWG/IDattw3z
AIQ3KTNq8QUtlhwCK1QviPL7NVJvfg/MNshcWC9NHVFWZYMZTNPeo7zhBJrmc9WiEeUVWxUg5NbY
5jhVzKjZ8S68xBV1k87IgW1EehvleK9Haq/SQiJum/1BNBFmL23PwXdw3eZhDsiMc9nGwmNakm/4
uA52irMnRZu4tTJc1g3eQb8D5MENoE7NRNS3OW505N9re7KOjZaG23ZOxAav0pIYEz6OAcH3SusY
XbIxMlFTbBFIAt7hXbPsBhWuR+6KUs9R7FCTO+AEaM6ScIBPYFmPBqHHlkY71rI1Xqk83KmBLTZm
FApJm/Ir5GdEISNMPWCIS/ytuRIDO+24HF6sAekyP/HdaliwoXHYBYJIqqibJrY+rbgkYU4kVSLk
02xGpBMtcysGRsEdKTUVTPzb0COmrgnTuLpwDxBHHkMSNOcWlACMv4KfZiRF5peeViw0wfdkbhW/
YPHmRmyyYknSs2fM+c4ORuaJoQfOarCNVS/6V1nO3Pw9eQphz1qV2n7IoMmJc9Dle1fvHNbhtLCB
BWqRfVuCa7h0b/FYLPb3oXoMe20n4wFW0zz86LHxNUeQRvI54Tzhg9GH8Wnk4GprJwShwbVqVMml
QsnxCiGH43xweBDlzL8jzSBErY5aO3mxhPkyArRgs4bcz9LzvzGBsaIDcuOlYsUWakz1vaHu1twU
NOA1ZULTEy1dsrEQXEcrq8/JQdc/Go9EGicH4zg27pvnqpeidBIfC8lZlTksgil/wzxwmuWw063i
2dGbXZYFz6k9PctivoZ9+dhjM5IgY4HSfkCHu9WW5WshAdb6wF7c0dxtbUMZDWoslo77ELbBXhWl
X4joaZIL3iRF0pi41wZzcu5RUwEI94ex4Tjizqvp83AI/AE+1dZo8W8Vcd1Bz9U8zOm+s3UEMgPj
+NQ9AKU9FTp8C3bGXC5Z4kf1st5YHMdjqDnY8z1GfaTUTnz4Xkq0WL8YQzrzivLz7mnDvybKCyYO
1k2UDjpQukfgHek/4kFpVhk71J1+cuB0uRgqYA/PDM0Cf+xAD0uaE5NzBwP6X8xNgxUk/8aOdE+C
4MMcSB5024RD2Plt3eYGFfQFfjllmTwvoaVTXDDaDKtbmoII6d37OBG1BXOeKEEDqTzPHgYXVAM6
/MgxbpifG5LzLzdRD1QDfoWQZWMgkI26Gq9821ZMKNMdtnzql6RH1pRHLCkyOkBz8vYsZA/WFF2a
rH/UXQtjFpU52wMiVwnkQUj3UMv0JMss38uM7E67ny5IbAsiScUTCIOdbfQHaPz3Yp7+1cX0TsnM
J4Pyh+X5EBBDkcPYLKa1qUfaqeK4oT61tOEusPq+g9oNnzq4vvtmwft7NcP8OJ5LymnSkv1RB1cN
cDk/m3r6NOVmci3itFmXHfsd5QKxiqApQ3e8TV0ntzZjFI4der5RMNnRPG6cWcMPSRL3LmjFSyzy
LwsDFRbglna/Er+o03dja6lD2Q6M7cZmb1lW+dSTs4xVDwNzlRCi2PWZYvYniOtsq+bgVe77EAnI
YhmSWRCqe7umFWKSuW5rVpKd7j0lLUaiGH3IKs3Gcz0Pi0E/QyrqfXiRwz1js6JA9pK1MH3m5Wwm
SJxtjvtmmM59Xg4tTf9hDnWv3AmQSeQR894M/IS4f8Tsfkq04TEoxCmQ1pUx/Wc4iheKOk42/Fqd
wSJuBvsWYP9eVROTyGm2vmdFggbw1Avojh8Mtq9NQQmSkwQ1NPobzBECqUNSO9yg/SsyJmMrKI4R
sKVUHqe+/44c19pySXV7tMmbgVRJ3tKR2Kpu2mqAtPqwczhs2WZxL7SrUEfj3xqKGfpgIvAgsyHZ
aKpi9SJrEnGLU+zBbrCYllLdgscoJvmZ051tW+AyzPgTGhjaqrqeMVDYCGB7d/oMcnI7+fdY7Iie
ca1d4yFKA5z4wW3znvCbQ255AWxwlcDvNMMY9mPBVQvZ3h8SxpERr1A3cbuPLrSA4kWfUzLWwOHl
lXO1LZpjFLw0kM9B0HHEEqUSN8/QK/CTGUx9Qu3e0eclRncRmfupY+1nHwRlHyjSRgb6o1mIh8qU
xEtM1Tag8mbP2NztlECZQfzOU8iUQSCsBVajs62bQ/LzUvvgtJItyfSSMX6n8mX4kszTzXHk09At
qQNa8MtkjNk/tkRb2Z+uGrZ8BrvUhY0j3TtHwCouDNx+tR76oFLUGQH0w1izgxuROGyZSZNa1cTa
qVOMNjwXx2nNAMlXBooqtnvVLp/n55S3L/OQK3QJ/r7Qnm7MryzYZACt0gbtkJmjTrJNoVZCq6Yd
UG1sA17wlmigTgoP+YXieQjs/zg6j+W4kS2IfhEiYKqAwra9JdlsWm0QJIeEtwX/9e/gLWekkTjd
QJmbmSddwhp2tncpmV3wMGxhxyZt9r0B6n225i81eGehnmXE0bmI3X89ZO6N4nU5CCCFHKSWha+C
JmiWdOS6MTVbMBHC5BSQJ+SIxciNXDKim8nOEmWzcYLQB+sE5HJGhm30YIRFEeFgwvHmuRW199JG
zYhhi+W2x/7CGbQymWTmeOptx1+PJs4SY1iavxqEFVLbPFmLgOn/FNIJ1gaWQbsSFxKAH41l5vin
m19kaXJoRPHLFA9aHJ5zHoZ15DDR1R2JexsCicP7Td4zWRshF9Igcz9TiqXX0EaPEZhPOsr40CQ+
Jl5zug/iUO5sXEh8jNWaQwzOAEwdG5y8cts2qXNqMedmpv7PTaL/TJEtaPl7E+bTht+7E023S5iv
NDGNaHrpXOiH7WSx+KbO3ZpxwQ5V8J+dcZA1sgVupoK9GhHyocUShDMwCqh40XUFIY9oWAqBtMAG
jBFMsB+37ow3zYCVNFIyiOy8MJAW7Ey1o5AZq1+xwKXs8Xn26TQa5UsywSKxA97CBPgcWDFQp8Uh
Fs5T1MTbarCfi676wWJ8AuyKxasq/mltTsvj95c0KCYR1S106s2pfyh6mkEjZRWHSqdvYzmf/Lp9
D53xt+t4s1Pp32HwP+aDpqcojnCgNPNa9v9nGnLE03X5QqkD98d2J1FYxxi1lWABABdV7lAr/zSl
yvyM3JNpFoo5yprU5gGcP5AMplGAfXgbDNVPwW6/jhHgn/N8vMToz+C3qNaBgvADQfuFWOIf1Jrv
btABFXXOsTZdENA+VStJdfWH8hAlxY7LONfQVj4Upgccwm+ray2D5hZF5hV61WMeNUA4w+bILrVx
4obhGX82qZ9722K6neJ4Ydv/xLYRbEvlHD1cy+gZJk+80v/5XDunEZ+h2yHOFyMXdmq9mpY6TOxt
S5zo3Quv3WCfGeNwQDf5fwio/wbHXx2ywV0oIf6ZUad9VAFF01PXAINPc3lJxcjq7/nPCeQCAsus
QSOhIg0P6cFwi3rvSFyYjmW9Ka++TenEGJymb9ByPBozehxtSeLHEP4zlPNd24sTxA3m4pjBDkvk
aGa0vcsD5EEfB6IoAQPGKRMRG6wZXCs7p+d+tt6nxvmnepxMWS0flWF8VgZdGiMQpF2KiLGKk/IL
9HuMmpHiwSRDGg7Pxpi+edG0qit1dDhUz4RwCecF9ySsX2I576XZfcXC/procUA9lszzxU8yRs94
dp6pmniviv4MnYIq58hcqxTmY0JZ7jRvWzJhKX9sZGLImeXez+NNXXHMz3qSPE0fP3fSJl1YwPyQ
W23W52Kc8DKgOtj9xJScVKHvycdmKL/aPoKQFnI3mgc0PIhSXTK/qdE+BdaI7yS2P2agarkTbKPc
36fx/JYE6bMXUU5VfCsDn7D0znOaPE6MMQePEp0OzOro3kMojQCsqM/z2BwpUMxmXLv+XvOGBlX7
z+x4EW165AwOk4iD+Fsog6rYIhGak8lDWsRJFLYI9j/m8EWqiiNnezQ0UU8ot+RGTmwelFiWFNN3
1zKfHpPJZopavc8xY/Gc7QeBvS7zQ+Vo2sW7f0olF39Onyt6pgJPnmRsbluKz7O0OHe0B3DQOGb0
azS1/Z6iwmqahUymwXTJ6t94/k1BX6Ok3XzGulVC+RhdvdMiSKcZBWdoZ/tKWbuy4NpmK/e5s/AI
2PRXTkb0GMzhe1R2h5wlus4p+NVkUivnlPQc8k1i/cox8TL+WeVXCWm0DNPrkGLb0nXCG8iTui1L
7+p79i7prJ9pGnceZzflcb+trYbyzoDSGm6wOvvrlDiUUco4axnxv3HTWLWVeM7wUpXoE/F88xmc
BDVFvDygpBGeat3tXNUfynbc6tIlZjvhARXrerBfp3LcVHmfbYyOuMXSF+60r7Spvcfx9GjF/msZ
xtcAZzbL74NPlzaSL4AZA+xHclJxta3L6R5EPqyCBZjBmkzvWUb1QNXSGio767FrpvGQ5HQFOuO+
byLwsrbcWT3yl6XnB8NGrTHpxR6j+TunCc7GiAI9CU9lEzXrIK6/WWMfZp/xhB75HDxv+kuy8VdG
XgaVy4BelFBhXcf443PwRSGY6muLhnB0yA8Sccj8s+eT7K/H8sYY2d+lfX81pPo3V3mzJrLzrHJC
wzZ2wSArb1OJTT6kA5TDpGDfRFIxHB9vK2BvL4R4Oev5g8fhqwMSQMnCjpsVtu6JrCK8R6pzEgHO
1Ux2iA67MU+2boLVCyj5lQ6teGM0UBEqBmle1D1yZVh1ZnXy8eJJxKPOzc8JWXIV5Eewx2enpLQN
QpTdQaxwgM/SZkGOpqAcJZHVBoA8bl4yGTFI8VUdhR8wkdlWTddmWG7wOwWKvEhBDGGnZkptAodg
2BBQFzEBW/fpxmitmjAKpLyUHPXLsgrPTC9Xtgs2UkwcXiZHEa0cX23OOo2FA3LOT1wAHpd5WeKR
Dhsp84hbveNMcdIGICHEr9bBtpXUUK/pgzI3ycgYL9X8FxzE2o3IKgiXoPNxLwUmrcFWY1/TketT
w7ylduh+yvBSGuzkZC/kuVkSxoUZ4L7i7omFr48vlW2dw3ngE6ZveSyOLreO0ZgvdrNUnItXa3Jf
A9c+Zxq7wOyjo85YvbANoGM5/b5PaYPFUYCQKWvq3NyyPzht80eaFupggSehNtkN7R0Ytktf9w+5
BNzQ0eYwN0sKAn0rdu3HpvXu0YwYFNTzESHjMELrZl64Y2RCC4Rz7pO52CrXR2Oy818wFevORVxM
pjcTP0drROFG4JCJG5j1+I1QVtdeAG0/nndQ+a5zoJ88qno9MX8hSh0sVb6B5+4IAzdHe0heWtX+
QqHCqm0GtIxjQOVxYgfHbeieKYTatmb3nY0cwavOuaczXODR+Rui6NPHIO7mcs/5ju74tMk35uSz
c1BmHvQn7cCELN2XxkQR6voPywVSIbT9Gs7jxXFigEbecakCa72uWWmKIzD4WVddNIofY/GTOVT5
xbXxaKoOh3xYfgap8xPqaNFslyLCyntm4hOstaX3ZOe4cKTgV535yTGLZ4hr32XJ/1bNSGXr9thn
uELcfa+8tTrNd0PhPvcwDNAIivAxpJ7HcViOvRhwGsEHIWIicXQ2oZcW31OT/Ro+P3/ik16HrkvS
b5ERy0RvCjfap3raosBAwErvkuGJkeFYHUO6SXOyA396uQ0Jv/mQyK1uNJ3NvL63mtMgd+CbABzW
Qny2bQPId0r0Kp0OddLviCGctFs/YE++FwI7SsTVFB8LUsG8pfOKuUm1r0A/cDbGHZnnBYJPtknh
942cwtddA8o2ctYeMlTS1ycdscoRKjuMUXnyyvm5EtZHYvVXwW8afWTcWnzWfJel6yOsBrckzR8j
kjDzMPybR5qTOllw8RSTwCTg37irfg4ZtsYWc+HUYDroUOcTW9zNJckn9XvXuNtME/em6xDnBTkt
J+Xga59j28HTyDQ4CsUDwu6bHZZPjpIfdLsBMqMcfWQKiNM5DcY9cOefbPBPJPqfrDAiJ1dfDDt7
nROOeYHxXGJ29SaEhTE/MXQ+uHJ46ov+OZDNASjoyaEspgpZOfDcjC0NF0aYH6dhOCYMrPzOZp+g
QHCw71IUmD06hgntqasEjSbRyYjwTZjNswa6UeTGF6VOnxVDB5MKABfGI7J1sOz/qI0y/eTQcq/6
7Mkawns6gAnpRP7UFsUmSst1jeswKc3f1gcaK7UDMMuj28sywSyyNVhMzTAYu1TYTXT9MtPCQ9IC
sPXST/I45Cr7lrcJIwFoszIZ9g0PTj67l5Am6iiYnhyXSJT0/sLM/+mQOpDb5c3t0YtoVBAYT1LB
aYson29e6xJuYgnoGWLRgzmEF0TApbr6P6Mabxa2dTpCznPHTzAP4abEKVeH49K9uI1S8gT0H2K8
jkC5VsEl4+8UYYC2N94gUe9rEu2FYjDSB/s5He8iQEDodXUcWu/aFeIKcfErQX/zuWeXTnw2HH1J
K99YummwlAwXN4wOXg+5VFX7IDVeHJNHJqTANia0BWdkNTBrXKVsUiHXGLz2VAIlCZ3n5Va2Bvyy
eepBuwcv2JXl3goBGKULycuqZ5e6xeg4YhsIKLFvCC6TaNPqRHowZmKRv80eirrvU32CA99gCcJy
sPWClOENEKladBaCBs0EvTG/I5+ep5JRVDKggo2XanB2Uza9j6Z4V2PyxFRnE8XDZWqGrVlA16IK
kaq1dsdR7OpNMTd3LnwYa8GtKgr1IJqlVACg34g32S5zhRh/kQ9/c1tmEjJmzyhoU+YifgTkVS20
ReDviYw/IQ6Um0lNzSMei5CCJowLjo0f0sWyfvbADaxN3NZPM4iOCyOKJaM1Jp94a9WPXeL/nlm3
fym2s5GSbeIpmdurTTgk06dyiW3ZnWLxqLwlQZs7GijG3DrbWbDAy4rkvQcx5VKkSp5ghrmPg+mZ
76GIAprgG1uRW5ugAoQYqCo4IbipeAtCaZEo6Ke7W6De0zHuSsbaJGCw905g/jjZz9yefKJn3M+1
w+inMdZA8tZ1Or4Rl9jV+EYjMvFm2z6q+GZRuN255qOJfXR2qqPpk1YcPrIS6aFbWL0YfsRSbATQ
m383BuB5hnrlx+gxAKOhR7ADBasB9qQmosrVDcuYrz+50ODHFgfSwOj99m6ueWFbJhAYMPLchSKc
r/zeXHU5Yz7f2VBC+FhQCO6a9ANW+ZsRJmeScCeR5cc+gHzMO9wZA+cueU7c8V8+wHzS4qnnDQu9
10qFp7hGthtYLwHD0vC3m9o/nc7bAqID+hlaBEWGTKXagO7p/ps1/CA5xmr2yUz/k/gWMv8N7OTO
BM7iSecVS9ZG++3vbE2XSuS3sCJGN8dbarDuFMhtlmEZQf2D7Dom/+G1Hv4qMz5oq4X/Ma6t5op9
ZS1neiBKus1Ln9MkQvkKc9h5ohEZk+ZKBQM1PACgK3etkjvQESZ9VIRW5daJycNJ/4IXc43ghNVs
TK+2kb/KWstT0LOhGKaXnElf75Jk+kjh0L72Ge2qVWUuBhcSf6QNmCCT822n6WqX81U49TmJoQEM
mFp5Hp3kXrnYg53sXWAHOCc6TagAjfIrvqhuH0SmydMTctVDrsBMNuqbwmnHoD37HuLs14cfBDln
RIC2OfCTm14NI+VooCeMe1J3/ffc5xHyfH8eivg4u2I6N6ndbfFsPnKN521dPhI3chJ4uM1LE9XD
lyr1l637H3v07k0DMTbq0DqmkOQZFll3EL+MOclh9ZAOLJMiOJdbrlWSUfa8Nnupw6ze2z0QqYje
iCXKpoL+joRy9CQA70a1OC+VcvsH3/CjF9wgxj81DO7J7PK32pHphzJwlLD1lucoowlpLmz4p7YL
t5BF3zGTepNHlXtq2/KHFqpn26jwmiiZHZN4dF/RtH9Baf+XmZkPdzMBTukHVBlTTqZLMvsEnIoT
k+Dh3HAMP1Z5UQA8J9aD+OP+M4Y+ZaQagu+eFygw22SCGZ6YfjWNEKMrOTLWDGDP42P4LmOq28EB
nNk3qzXguz9A4O479wj+9KxUl07NP1k8/sUlMWNVvRYOfVIsD9jTRs6zvIp7A+veIR8743OuI3lw
41rTgJW2V1Xr4dZEPq3GnR2vy4aZfWKzNZblhLcs9H+A3pHtij3uIhwqJsbZNANkLvTAUhDocU3Z
PBVKt48OLOV1XnK9i0poPVU/xlfqWOJ96IL8EempLmdmDvXCBXMLa/rKVfFrVpZ8TLumuST+cBsc
4WA/SPM/5QysVqPVIBg6OPfrHk3OCQlLuBZ2zjnhyZcSC8pch0vMAh9OWVu4MwaqIAETM54qy7PL
18Z2iFpWzqwYXgmJBn6S3lHb1SGV+WilVlLvsHPbhLkt/YrO4m67aIbXXzcMi30/j0hbhuJxrgXF
so5/tAKr2haAL5+T1u6Onk/nGkPee5wIKiJCCAj8Gm9kHb3qefjsfDI0bWBbT9Ik2ScgeHAc7btt
4uuO2Jjozk2Sw+OwdD5dQ1jCu2iKzmSgcaSAhIDG3s1XVYl2g032yzNk9jB5JizbiFpH5cuYx6tN
aI+z3+sF+93NzfTRzFkDFo/lEroA3qRgpsWR9BAHyGC+WhoXWWZydZ8cDKqjzwNURbC2ZXB2dG4D
vM+I4XbOC+hdZM5aAGPLacl2w1l/tUXCkWNisjB5gfOiZkJcgDJnBoz+c9QuYo8PVtOk2ulozSg7
YuRSZxmTt8Z3tCyZxCVqxj+NjTWFJnq4AdBN9xE5q01T0C7rDtoisAHzvrGGu4mfhIpK1bX/BR5u
GIA/xZJcbsji2/VLyNHwUBhRtaWN8Rseuk9HSQ2kJ+X823m1t43sPF4RUZ4Y1nFplKHiYhRHzr6t
nPxaTSraKUtL/HDlvxBcLMh5RTPS3LMkRzlHdL/pH92aIeEsNVmgNAvvPoDErTVSZBkbuGUVJQMr
vtpN6kp/1Zjtp9sWj37BAK+wibPDFukOnj04wCyFe7YyK9+nFq64wLOJztcKa06cgCGvUSHiEQ5q
n8p/LfWdh0TP9Uc+Fx1e5ebTc8UOpMa5zzP0r5Q30/Iv/VB/Gg7j/ixEEywNQsMpCKejsqhv1CZO
lB5I4Irh2qNRJEhafvnnzcC+B1hjK+Rn68GtupcWe9Ehq5Ij/i2uR2TIYYGBBVFh9zzMOIoZRP3i
Ofyo6ubDMdQLV9U7goG9KpntYI6H4tRPFICbqQtnk8TT4Cz83i5sfgBl5oz5YsB53YIiaKZ5k9mc
SXUxUvbZQwwExlfvBPwRRhOGsxP8edCGuPF21CmaiqhtExE+6TN16kVGz+FyfMZRvirzJr4InNgr
roLy2w4cADiTJuo/U80D3MreYqNCSLVa5IfxnU/pWjlYSXsbn72fC0JDZY4TVGj/P9egNTewlk1R
MZOfJ1mf/HbGrZIm8cm1pn8sG8HKrPnpgM0ZH5o9mRx6sXbGiHBXVa7pLLqjhLzVkDvWimcbZsD0
yQUQ8beYPlujdLfhxFglZgx1CiPuH7bDrTdfCgYzptQ+85a1GIFkTDFlsybw2e1cqBszTXMX0o7B
EynQLhvnWHpOvjVGNh6mVC5uMItTdkn9UISVgN4hsihKvfXxMB8cIY6cwXhK2ukBq0VFxBjIZKVn
FLwS+rjunnA/XWKO53sc792hTfB/KjdseCqEsQtyTnMUVnAWTYYc9jUnJd+MrR1rhrzQlD7sWu0r
2ABzKI5FGZSXNOztfTl2Hu0VGdaCqpogcmPKOWYxmdvEtHH6GfyCN3pIbEPkvnXk8Yl2Sv/ApG2k
asxFHvNBN2G/8sqdJwmhNWVOqARnxa73ZXDy5nLehmaCRGyZZ0/5NG/6Y0hWJ8I6gJvdWubG33JY
/ORh+mNlKGasUf3WanJnJ5We9uCX+cpFwKAxdbC5ks7g2Yg7/WxIUoc2g53MG59c8iqAdwoEuC6H
7pWaQjxkypG/lczrI97Xdk1ihaBWOucbrq3kIcZB4Fnys+NcTfGzFcz/VV0CVAC36MvQz9HNNWs2
pma5akVdYLJa4BIG3Bjva25anPpJVdSGyTndpxrLi12MNd7Qf4iRMt6yLqjWCDv554j2x7KTaJ/o
AMwMHSwrSpDBcYJM43JjKcTXJDs7PpCUrOAfkxgnEyVVzXZSKRM7Ox2iU6opVXXrXOwqIF2rhHKW
LZGK+NWtNETFRBKqs/y3KHLonILVYHONW4xBUxbsjRSyPZhw2ixYSSgk25k5CNuY3YLLY/KuuxIE
edkT6SvwdkaG89nXJvXdhidfe1uhQvsmE2EufSvlVTEnNOhUHay/Oai/aGfjZli3RB7cEN8/YPGt
WzvlBo4mrWh92Z2swf90q6D/cipo68p2/5NIyXR2yLsZqo8J6tKKE9wr9mQJewxQpjOmbCkYyK90
tzJCowJoNXZEolG1nQPpNuOxDetfa4E151IlR/6uWxfGN8ocUW4Eqp9N+v3ONVTv3Cw6UCT3rRTj
tL6HaZE4FvzALOJFIQQb9lb2F+fheBRFcJeMbGEMIRoIePFUWU3DnXJOmLUwl455MBLDVvAPKrDf
OHzth163H4VpAf/q4fAUECd4SL7deEBl4gKLk0+Ahqf6YoON+03NIzDUuB7wVjiYU0eUfBraGmAP
9rKeJeHr5KsTI7UBS1hSHZqcorTSZ2HwSvdhZIPPCzIq00iMoWzqiNUYCwU2G6TurNtNaXhLfe8n
oE8UH8IMdDgNWElri3yWq3alKOoDk/Ryy0Ud4qigDa3tg2eprIBBCAWGY+MV7GgDDTn2NHy0ln6i
DVUy0RPqOM4UD6U5iayaVOCm8QjiZU6F3XjkLFiqwNgWcoTR6OjG+1TxzKg2T8MLZF/eWXhxb6Vs
WiqL1Os81GI1jQ002KLg1QyL5iMdAI4je4+nim/u08ahNCOysvEFIQp9W3LCNLuyvJcSRAn9kTia
xvAMT0+wJhUI802ArdIJzsBRTxLV/X3Gmg17QXP9kf8Rd6NdvDUfWDDo5BBk1TIskZp9ldMUk06q
fyf/xQy4MmZw6o9gYQESRBRYwoYtTpGIv80pS2/jTObYbro7hm0gRZ3JNMzJX9K+4uxhDyB4hsBE
5Ijif44zBDsGEghOS0w3rTKfPCYclNSNsjePQRytWsNmsoYrF8BvK0BAj9n1YOEsM4J+JIVTjcEp
L7KSdJT7mGTpj3A42nhjzVAviRCOdNjYuLojpgJlVXG7Ntm6DOBiazuR3g9oj3+NsnBUTs+M/ZqD
cLJxQ9cCOFiWuYd60N91Fn3m3RTeoqKlrMbqrnnS/iTSfini6M9sCtp6gLQFxHfWftuR9In/s1r3
3mbmzcxLeof6/IGD9+I45wtDmHrMMbccmfXyiJnuDqEcQSivffqKK3lyQ/eHjSfckxXHIsdhbBP4
4B50Nr51TNL9aH6yPesKL5/g9ADGopRvVe99FB60mimDfzx4V9cbcFNje161E+7sxvMoAjACEGxB
VnylEQHeCKEibmr31+7FQPv6ICiUGumyZiOBQLA0MMnEvhlh1u+LqWhAh5mwK2RO/48ZL7dbVBcm
Lk11CKwWYnc2lsUJgIJ7NIDlH6a5oiPXmFOSqwF2bqKS6X7CZ54wplq3RgFhw7YJOVsjsxmLcIOo
/PFkleNnWbr/mFn8xTatiwtVxbYj47HnZCvbhcGaYHZgW7MJ7HN9oUR0b0icHTJDYQkTtyCZTP7I
7LuPNCe6ScRrmPybmtRD7RLJbQRGNvwd//mlPv2fYxtb5bNLuxpuHQ+qSay/MKJE67FpqU1s+luZ
ev95Ba0dthOSEJvq+skwG/RQm8lKVsm7sTRyxo3EIk6f3BGHtvXMt8xFxpbRgbKhQwRif91TloHx
PsEXbpvdeirteVeM43gPceUgs4t4jdmcyYYybkL55q4bdUmnE+9BmdVf2JDK13gu8HLjd2FiQ8Gn
HfbgQ5VfH2NsvPUKIHH8ZqadAktsiBNBZevLT8HdSFWytStveu0HTE0ri3rDTejq8TkgF7IycpQJ
7qromyYULCFclqdxwd/aLjxT1zW6w5jRHsa41rlj4LC3kgzWZkH3bQw4ymQysJaAZkMNDFhcYiPH
YhhNtXxiun0jvTXiOCe77Ue4swv0sVVTmvbvjN/rIRk0yR/wtqhytQPET/Qi5XOoAgMWOJVBvmMY
YEMY7P1Mod7LTsovw6pG3mb91LTkYJhmajQfd6lAY5XTCm+In5Qxq0pXzOxTUjM45kHj16ECFd50
T7mMEsnEIRth4ad5rujvdTOTEawLDJpNyPchUru/hRQDoThm16ihac+cQvOON5R+i9AAOTOVhEnH
xHh2OxqYEyuv6FxCsczmCNgEIZ0d+jF6RucRYKMFYI3U/6KpTdg6tgtYyOG+I1pQ/UYMoQ8UcLNn
hmFsy75nYamxs/joERrrGfZB/3Hy00Ph6LMwvbe2aGH8afy4tpjVPjEhEIBa5JOLwSZoCcaG+ze3
5aZMN8OCT8+Xe3fuYo9o5AikR9ZHTdsArylNqIm4dE4X7Jm0W3vsbg9c8fPnmNv7ZshhR+bB9Dp6
qsYESLUKb+/GCVL3MLh2frLVstwQwSaqVDLKlZBbV8p3//Nculn6chmSW5h9ah+LfaqGs0caglYA
TGS1l4TI19A2pS1+6fJ0LyCtKTKhRwiksnWV2gz2VS3EC/NR3k8hdrODc7Ako3oimzTf4rj7NOz4
vTDIWijSJczpWRSY/hhP9OCOu1wwVsgYfa1yWPiIrjYIZruj4DUkHGJLdruhjuZNqGubkiNSQ4Rj
Eqjr4Z/hUkTheIZ34fWnZiACx+gl/odixIzIQm0K4xF11cB9iSXyN5TO/J4E6Ed8i7jYprC7ZGgg
DEWK/8ZKPQfCuXdVYjJmyjOS64lxlmHImMNuDZzbfoznx6vOk91+DZZ08RHBNOeD7QABR99ZTfC+
CdufqE6rjQ5G6kvR1J46ty4vjvIXwoQozpHj6oOZmtBHJYaU1LBaBBEH5pWB/N3Pabfv6lpIpp3S
PA+tme+UndPzK4tpVxlT/aLJY241U4p1UXCNrDqouQmWvtiZ4Bj5LVn6CouG0eW0KY1DfhZZe6Q3
pEnwH8XOxbY90A2REPat6jsLAkzJqNBNOQCT0Ow+A6tpb7Jwy6U5w9/WDjSMIix7dPMwO5il630I
Q5KmsRvzscwMfcJ3WxzGVLfHAqIQ8b5BrXOOtLgZ8K11sfQfmyhXwBlL754kRvfimSI/BhSY7lFH
wq1Tu4rqzyx65QDZ7dmNOargmjdxKrRd+zE5IOVSXJOwRAI6eUeNR0Hoch+UFqoukZ1DV8fLxlNj
hGCUvW1pHQvcjLbfufktdGTsGhd4yRQyojRsPu5xOamS61ZPSTMuoyyeNC7B+WWqxIj9hmSmTVHx
pmjCj7aGJJRKEl/8COLIdARsREEwKstn4olx+VL4odrG0/zWu+VTkhkVwBwZACLQ1AWij5H0sBkF
9MW0RUeUm2KgmapqGQXmBFgnD0/plNUbZbQB7k5g8PAsnyclv/oBM9e0xDt8QoaAfvpbP6rj5Hc/
Zqz0unXUY1NxERlUtQH2m741reHfAo8IUNgOGECV1ixoUFNbhtZ7w7QWPCgGEp58tFJT199Zj60H
+jqjJCtJdyF7B/AkgngEnbpdNsTGtlU62uXcmxdMUAyCJagverbLu9vL6aGlNEDiq+HCT0zVgNUy
OsKhZdKuHlIV+veMRgtOh6Fy/lFlwpnCpa6FEARe7T+Stc0PeyRMQYXHZxf2VM6Qwbbkixpi/F4B
uTFj2wO9aWHiTjPDHcPPXrCDRiilmrwQVbKEOMGHVt3rTB3Y3iGKdAiC8UWEswPveS7utq1TWDF0
++zLxvh/osQ5sJMMW7eqwjPXNQmyxAiupo2lLPZTuUm7/rEm8beukAZOeFHSQzD2MxtIT29hTE42
YNy8slqzfNOiITVneB3fPm4B1+Abo/CFuQ6GzsfMDYJtbkL/9Qqo8UbCGFa2nBDC0iADI3l7fdtF
pzOQ92MbdqoVNNa2soR5MwZUbCog4oNKBrhv7BbOL80w3VvbOn+FUjytXdydRyNZ5h0MqZWv+41O
PXtd84nuHCOg2TfPaZeDDMFAKGrzvR161SNRJDLBLUZYDtcJgak6IurqRMeKGoKNWbAB8qe+x1GU
oWW43VlAXSWgVV2xbwQrQ0XmyXZTUFvS8naBxa6rzZZa24R5lO97L6PoL0I53W9ueNFjPrnqVesc
yKWhLbgqGbWyOAMjbFswc8hY0x0cj2G0DRnhwX9ivd9XPWshISt3z6g2AgnpPtBY5+6yhgoMgxvu
Naq0BcWldc6iIQAWpz7QjiC79cIhnU7LDg64cN1X8QsW3TspOlRP0AQ0ZWQxX5VhUkDYqPkSVrZe
Cdn8xmP1Z/tVeKFK/jpB/b/jmpzWHHSzrQcJHCBHdwhT/RCEBI8F2uzW1AKr05TGCFiz2trCn6gE
NQn6WhipMuZzG+T/+pCNoOstdMDNDD/5RkGfsQytrRzGk9meIplwNejs09gGr8gSEEbSxMPsQ1Eh
n8sNP/u3LZg2JK2ZHuMwfa5S233nMoG7f6HXNCKsjm3eWyuNAMtx0d8ZGhZ1QKsU64EXbOdGfYPS
p03bEdsRKeWdiVC0F57WeyJXpOg8Ru2KUG/pLYm2ptCfvnAMOskN55xG3l9h1cmOlflCt/BPmnvW
wZ87+JDge/4qGfzymHInFVeKCaK9NVDr7jbZVx0wPOdyYxLfmrt9FiXDgc+l2juMH+mHk8WBh3Vg
/oOGC85KrT3fRyPVLKW4gqaNQ3/CJndhTOgJZrYAri2dege/qNobQ9BuRtqy35y4o/Gqxwk+mMog
163N56QRZBjYxzAg67x4qv3+KSsCXgKWZwIWxaGWIFgMK/tq2+Qf4MqMFB6LC+KM3pSFpI2Jap3X
vpK4Bfq6PMVTI8512EjK3uBhZS7Ue/Afv14k5b6KmaJSx9OcxqnuNjkD8uVu1G5qjTumpzX4IskH
7svwfxyd13KsyBZEv4gIoICiXtsbqVu+Jb0QMkcU3tuvn8W8Tty5I6mbonbuzJU8lvHCl+1G7T/H
Yi64nYuvEkfA0U6IA9Qp4NrBzLgPms7e8rL0bPiRCWALsns4EQfL/Rv1rKRtxpTEzpRbZ5darc0U
+PJcDJotXlhR762wz8bl0EN2ybZey8NmeqjVXEuBapfenYccT+hbHvKwfRJe0OPUTD+8iYTD0Jfl
hsDWU6gCZ+PnjK1Tmr6lfgO3WZbfo1N81UrAvYGw4ro1oIUUhdVdaDbxD8SJbu1ryLT9SC2Wmzj/
BhX92QZQPzZ716gK4HPBX38yKvTQuSYaB7Ir3CewoKG4A9Xr55pCG0pL6DkY37kHvgC4+nCGzt9H
+F1Z9kEliVFc2AiwpogQ6tAanHrnAEQ8CnzNK5p10fkVYn8n1TnxFh882+tDEWDrM+cSA2DaBpei
jslkaZgvZlWFu6aJoEBDaTByxphMPNraRnK1IyyzjbgleP5tB2cvwCFsFRnp+JH6NrK9X6j+uCHR
Q4bMh9VdSwiKTb0HRXEpx+GbHBWAEcjQ9C6ypcqL9qfqXP6k7HEwP/fHLEm3rq1eZV45p8B1+G/1
yJatg9PeownQCRZD2D2yunOoncWI3yi5CWY+zXxM3zS644c/hSW7WQz9knjdeu7UQ9jaimEqtX+S
WTwpGp1euF34Nzp85M7pEeUnKoW2OFcazkwatwcZ3Md+1mzAsdD2EDpv7IXIH9ql2jAW4MtoUvUy
e+IWEvJYOSGF49aAmSapkuwctUyplar4xrGDuTMF9svY5MS0RZffOclwpV+CCwO6kscJjb/Sx60I
62Qu23+5aqujz8Jkp5IaSJ5nMl03xid2ioXuCwsCLRKnTQJnLeD7TDiSmHJg0sfbYRXq3fku8kNs
PzHcLs997SjkNuxmuAgTqSIwI5p27e4V2tLNjwXoD8X/JxP2vJtVMN557QK/hXiwS/KpXVHH8d3b
+YN2E8BEBVeCyvGGQ2b4xOkqXN72DFGXjogqkifpIpdi2Y93cxF8UwHNhpKLAbMGBrhiZMVtcFVe
VxX3fQZf/gzFkL1wa0XCiMjaJWN9oowlOjVddANk+1sYMHIs03mizcd84t5BUJ8mBJD/UGssrMmi
baYn5Xi/GTcq6kd4t02BvdQqV/1HOSLrhl2EChtTGEX7ls3X3SNAXXvxZ5GQHyH8gRkmNlC3kszY
ciKzvXdb89n3SLyMhlFWvKfrYZP73CLwi6QPlQMmMpx7AdmxBlJkPiQ1OjbojO0w9Le60AcRuk8M
MlR0T6k4jwlBuL7Nk40kgnL10uqfO2F4kXbhrQ1DsegXP03Bld4xadhoWGS4if9qtqEN1tslnpMy
z6dKSmKDZbhOcmA0c34XkL/A0Zc9TEtdUG6UA66tsmcxh8JVSf+cFvWx9tJohxyxy/vG2LIazHbA
kseVboHG2Uu7qJ/qkx3l4A+jCiJXgqiA+eI2dfk3gJVtJmXw4Mrysx5nDE4h2szJlzHNjhEi9KQw
W1RjnB+dEhDAXHXzoVQhADE15vUDQz67zDbOaJAwh+9B6ebeogccM7JTf9UOSjonev4512i9aQiM
mEkIa4+K/3osRbBtQEqladFufFp2eMzy5hCTr9lR4cm9ICvUmQG9Pzh1XR8tSF2UzGEZznPr3eSG
Q+9h/tdFhYZTg88xM7X1NjpT8B6xllpPGUGQVtTpYbAbcWFEp+cwozmi1Lj5sjAy4PJJg51pYz7G
sY1x1OzCD8FazwqrFyEXpHhN+Z+uob2OxlQDdmPIGpFyD+BHaL6um3iLdO9uKm1ftOjeRZw/p+hc
axtL93moQjJw8egfRtJA2ySCgxc5sTy3/Gyb0VYW9b4ugGBOHcAW/wy0iQ0rx/yg6LQ/lz5b6Fzz
rku64KPrKJIRkYnzO6HzPEtpkOFzsPyaykKT5WNGHn1FQY9z7ekmgWhTWwc7br+KOXFPEU4wgh7u
xWmaHHnGLF7Zo50t9plc59r4WUT+eEksLtC6VfqQaafA7kP+2LLZRbaOErtobAh6xeIq8mg4h1Pj
70c5aWpb5BcPMKzHAPWyJRfUB+JqS31Agf8So/+ESftJ2uFvbRDcq2Y7R44F/GPOFLYtg3/aEoOw
s+B77GiL0UllXQdoaUdTjk8M0D/Mq+NGTDGefVds6VUxjhbmqa2e24Op9CXSHDto0/Gd4SX/Zr4y
O9MuYIXnWXfCmIMnL2nIsSM54YXGmzqAGtfwSm+dZ4urNiJqv5jj2jBuN6GTqmvM+pvzwUqemsUl
h9yIRcYilx5yaa/svqVWKQT91EPxuKfQkJeqhnZb1WzjyXTQdBC/Wq756ITOQ4LFfwt7xF0VQ3Ac
bUi3PpQtICvsQ0NPGAc2ghQ0+82dXTkvczzcAp+Dqhnm6IjDDtshwG3euOO+VA7fmUBwg6q4dWRt
uR1V/kz3PDUgGIiXvSvKls37aViuyWUqv/0ikKzJ9YnGvaUfjKhtF+LZN1nfllVLFy+WERVYL04b
nL1kPBUl6/82pYIAYSxdNQFGjiEk/29RAaWkT0lg5MuT4fvt2h6qK2YsC21i2rPOvBsQsGhRJPbd
DO2zUImzHYAlrHM3eu/N+tlLiulOVgp6jGx+7cIgJ7EYVtE5430+I8m1ZftX9GyYJtMGTcDqGHEW
gnSBf3vdTor+nUCP18Eb9s0YTXdFOD3Gk/jAIIj6GeAxkB6wwCTveHRjOOEhoHBk25aVvfvkesVr
LM0nXWCo5rCDAdnJZ74x2CtkWV6ZhRkxuKih7+IGARNrEtoc+GeADTZW43ONq+Un1NQ7A3F9nZTT
duwrBtSyHNaBUYhDJ6ajSW52FbktmiJW4XNSEgoeR6yYOJCWhSEL/dBkcKzFe8WSk1+zuFlQTRb8
SLSeKkMekprjOYcysGKOp3gHlXrFzm1RAJ3jmDivSVtDrcu4ctU2vKAImNJGpait3mJmSMuPApIB
Yq3N3BA1j1C5kQkIkym+kKwtZgLS5OT36WIIkrH4cVwLy0xfA5Mw3feuzn8s8trr1OGY8UW4L7vq
iZ3GuydmvNNzaq5jNz/DpycXNEybNsVqOOfSBsyOsSggDi68MaEUB23IU8b96DTfRaou7EZw1Fr1
XT0PuAuT8Vr4bXbxCkpAKfFgk8bamsLHzyHIPorAupYWaBkx+xzCSXYyAiCiJD7sLSt+hKuWfCcB
GGDlc8f3yPf/jXZ9CZOIfxKCe+o1+NJejPssdHJSJNXB5WpCqQatGm79I2TyErPuocPd+te3Am3T
+mazSupxdnkNduDGgppZQ5jhW2k6uPEMepQyu2blMA9vYMruqbT+aHzyUdXI9nCxRvVT6B1qr3yd
oRMhAnITyDS9yA4FIR4NiJ5uq203+QeaMeDt2hyJTaS2JC4fao15Hcj7qdTWy1wZ1T3SNBRBWsss
vpE8mGdfmp95R8YxC4drRJzB9SZQwpjbiErCWYWegw1IsuHAZzHWXcp4CCSax7nYa4s2HgwPFnUF
3NNKc7iWhv6Ihvqt9kKIkBGegHjs/sq0u3nSevbDeZl638quvCNvkG2Ayj0bM6bY3kdLnIvJPWSW
z+YiiMTRcLtLHXn72tZfqst5DmXVHoVuqZqy7Jdw8V9h7EQbqqM/REo6NwwXSw238n8m5yMPW8Ze
wfNDLhpOSBDD7O510/yUdXTjnP0abC7qc5EhTYNMTyh/cVB9D5GGlc5RT/iEB6iL+S9buAHJd9GB
3Js3pqVgE1dpR3VIT214KotLHIUGnhfaLzV75GOI/HyqyDdtiH/RN52w0ZB1O2HCti7IZfe1032Z
U/SMA5byiE5uE8+bt1kdWltFGmiNEXfr+/Lox070UDimdxJwn/bkccDsK7aOOW5g6i0TtWdX0GA4
7xhi7OkGwPjP6mAUWcVxakJjP4NsPxA38tbWrFGRkCKdfjnjYYeeglgSFS68jiWq+2v2DVKI673W
GOYZp9t44/nqs0S5uva58Zrjv9kkg/XbkR7H6pM+d7iGr0rgf3AygI/z5Ly3GqEGf+x0a3X8BiYM
BTDJPNj48P8EaYQyiM8BzscNvy32QU3shH0w51bio67rUTWrtHCLfyEeI9poWPTN+j62Juds+fl9
hX7Pd7Y9ld4gjj6rZKY1StiGFq+G7MbuzYmyw5TBYooCcRqkoGpraRlcPkJ7tOS6b00IILrZssuk
HREsrjfJZ6etvqkEpHZM1+XDXFZoKy1FmBhfWDWb4s60x13U0+I0ulSeDUShV0ajYXMMrndX+l3z
wUXqoNq4/GnSrqZ3Xo+PvSVx+DmFuNlzR+GVkPMpwvm+x1asPjgz8QU29ZA/z5aR7mERsN+qKzxA
Ea0CeUuwz4sdQO8ZxMwQP8sOKgpA/rKuXtDRaKLDkog6lzn46z0+s7IW0y4VPvXvVuvfEkAI9zDW
Jc29mBEMmwYYWzU/Y9kh4yWxXXx6o2Vvk9H6GTKz3lSJTea3pAU1HT3n1dNBclSDU/6rE+ytdD+8
0CZpnmokkhXD8/wP/QDDxcjipmQRACnCxcZfp9r7cDNb3nHdB3zL32ncBBNQTrcqf+gpXmyXkCoZ
EKF4FpQEDg5xXz1NL2FaJGfJFuHOcIX/iL8b6KtREIIrTCvC+BMmX9bIVkIXAkR+BfIiszt1dTRf
9pXtjghjrNJRCKU2ceV1TffPS23yF0FfF8OJSZDbquh/407I5zxmHOuH0cP2Q7Nw0UUzji8yUzFc
OHQmdkIdkS3UZrpi+WJaoNAwinkxt+ARYlu9CLmhSGyMuZhDrKikQaKsedblYgl3Mpty5XR6pKMw
/OQFInHbsgDLaYNMBNU0kv3uzqSlTxeswxwzrIFQ5UQfHWPDKhXSd1QjtxmPglX/g7103fZyokqz
LA9+JpfcnKEhVmSde19PJv7GcOlyN60/0WC+yB3Xxwo07Xy3vmJJsVdqNpjbB7IBq6xkGmBUnEl0
dla3q2lU3DDO+EuLZAZclYDErtBgq1QTMbgr3DTcvadYX5vcYDjV0bx1wnRc8f4u+PMi9ikoZASX
SKqTqeGt/mJAigxFRkIatemchOwUOF8MEGJ5sprExPo9U6+hVN3XNOXcViJue7NedsJVdJrK+a0l
1k/s+Jj7Cr0+VOiCc/2RU7OK27q6L/zsVoeefwyUVh9daDHnOAQFHmijxWOH5ssRbOnoVzTEGkXS
Buy86+QIRZCpAcoPvYpuYZAYEb/gKjF0ujam1SFdDQ2lfI0Ofhq3a59GvMJ0FVHRu7aaMTuYcMW6
rxQkJlTYqYAZLatsKPa5EgAFO/xiz209aS4n1UMCBo6bbZttyo4TGLoHUc2ZToAhG+Nt39L+mDeJ
wj+Y3qvWszegS/a1DmGwanLBbPrpuAntS+F7oHtrePFOC0NUFO69GTnwFDMDuT+6pg7zx1BCeqxt
8WprEzu2TrTBa5ceE8x34Nhs1ndcfRvW0bVNGhC71tjxMkmbWxa1TLkN0iT4gbJmxug0aU/geg2f
EsR/t2FR0nqQeR2vqol9Nsk3FI47YKTIwJ5pPbHRmV7GOuiwM3rfvaluBGwwQSrGJhaQ3UJ+GAhQ
shF32KYA7DW9DdSFGrnZeXfK4ZjnuNcqv3qubHTKjk+CBzJrDlYPg5GY90BOmqhuJfCczA52N2dg
eRjytwZ0o0jrpQzPMA2UXMJI0Mzdlt53tikNMTX0AX0I+Z4Ypib7qaZmEyI+IBQBE/DxGW67sgIY
SHQJHn1Q7roufamj9gqAZqIzl5hrwOxMmQQvUQJRj33ALcNfRJupTHGRDgNXCAf/UGOwTeDkKmF/
kViNj+FsXVOjJ9qA76tJicIlTfFdWDU1PlI+5Zyz4IHPeerR0RwPfMucolnqi5alVPzdMR2v/bL8
x1bP2mibl2pNe4K2p/46DOlXkqZ/GJm2neVxe8L6jZk06ma7XUM5zvFomYKS23KuCJmhbc5fdlTH
CjCsPUNOKF3mgTEhKsXMUPnPCaOxs1VxhitRNVh3tzjepmfIK4i4lcicexQTio04YcubF3cUQPlO
q3BG4RNvHmYzq8HIpObwju2uIewLbDLGrRQPmAVzvuCxEhQOZBSywVlw0ondGr6zdV9xcFWWfjZ1
Jx8sN/odhXgtx/aBIcblxeu42HV4Rdsl7vVSpTBj/d82Yt3RSyf9InCAs6dN30TuD+vSsLKzOTnL
DQ0TbLgMik7DsiJFdlnP8LEvbuWOb4qL0BEgAE6uluka9RIhKQ+M79zsSQkIsnT70SYbRni5AM7G
KvNISCOkrIhqZxSo0aDNfaCqhI2QZG9LfVV99Wp2juRq400H1XBFRIBmxQjnKd7K6B3QcPolbOq3
8VaaRHRxefi4D1ZZjMEvUrg3XEm+ORZl+mSnOWSFonI+2YcltLp1/OIBZXsicACauQUHP4oNQ5hR
pvBPQztYuaz1d9zXYuDVWXEv+Av8chu0/sm6kXtaoucdrUjhv0R4088QqPDBGnFrpC6VwuzF3b1f
+eR3kEZo8mZhxdM2eGorkjC9j3ADfrSEWB4Rdapnd7DataMztryykDlVJtjlhp3FfP3q2zNdhYiO
9c6nBB7wsPbqxzwrm5dJq/zqswjEDzEQh3LbInkKOGJufIL11RTR8g5qEBSqxHB3pbZxNBVmRttD
IHnhlDE3i6qdQcV3qWVfZ6/Fm1ZS82uvMhuwwtzOVb+xFrJnZiv7BO6CfuFxBsCfuQZ7oxpKt06a
00zIYNV1BkdR6mvsarAb3R7DU9kNDqN8HZ59/ohw55heg0GFOxd+7KrNo4+iL2GzLDD2MFv46ssg
5XVjutYJzKK8M+VZVrDdogFBOY6Kbi8s/94ifIOciJw/WzETRi5eh5LC05hlnEj7Ds8xAlBX92Sk
BH7xCH209DSdBBohMe4Z8tN4VCt/5JCTBtcAQIML2hy3xaDLY+UBwBALsS+znIHyGGze9f+jpJf6
fyYe/41bhI+A9CnQC5MbdAoa32JanqKo4JJsLPRGlqURqZKZh4BVt87WkNuhxE5FQ79BVKINt49d
PinMDAM7OclGk352nONBSam6nGnoVpGjXuhwyz/zZXGVL9Uccky+p3x68Rv2h13+FmdDSpql5c/j
GkvMsv7JTWQANJmQHCz360wboIQNHg4p0weO8ffaa07xTMzXnzRycdNjYrezZ8/P3+asJGUehe0W
L+Vwp1IAwbLjobTcdm+12lirBOsn45d+te3ubQipGUVtWI+WdeO23vFytJLwlBaEHVhQJtnRMgI2
5h2D9Z4BPb0ofyFxNegVcVv4uy6xAQOnfX0HomFcdwbnNg9m+Zlhuac0lsNhsLNfpwjhyU7DY0CU
Dj9r9xUESEvZ7KgH4JTRI33C1aYf45c4hyPGeglq4RLVHZhxDtoZgr1Z8av70eLLL0bkcE/2+xDm
w1prflbLYA/EGMJuvLBYpk72A0aZ51m1lNTUc72nN1mtetH+K3LjN3dh2HgSPmcY8V3jDsQ1Kw3O
gT/RftWdMsk9XmZQYOLB/sI1gdCbZp9VRFywNid7XQbzbRhdrHLVC4sdCCRO+NcjfQNBz+hKH3r7
4sYtkhlY361fGcei84ydbRgvfoB/dvDZXY5iwSvbdrSdVXkJpbtAnhM6LGx6GHoOwRZ/qmtDJx51
/+tRQQlkkUynp8hqRg2ToznYrwG7K7Z7w1swZi/UQrl8biyG3aT8y+bmvgrQvXw/fcQKUjN00r1J
d+6+bya610bmLAc7HX1hA/1BOFM7aX1ZjqoOE75xktv6J7cKAO6W5YFvy9/ABdZ7y28GYlZ4xAdF
c18VEuwvA0Qr3hZM1ZKGeIkshaeZtGlRW5+tjJiaxnsKA/6SQODax+12wgYJszgAz2G5xsV1imsb
k/LPfQ88nkBEXwDNDin+xKexz5gCeKMs2TH02ArG5nT0iiQ81jL8S7semFrRwQ0F//lYGD1Y78CJ
GfqH4dBWUK2yGRlLR2l87tMpPkQdujAgUmAaQdlB+4AzuW5NyUdg5epAcP+kwmBcASS2OYhrH+dX
9u5WLRUJVWXvWfdZ6PVEXbP6YQ7d/CJb+TPXPANZLxZegUIGrv78hHkKr+57FFQPurHNu0lnHneo
iruPU+KTXhlej9ew7upPbkeExz3b/SWtID9DoJIE0FmuF0M1bPGJTCca4rGDMh9TK5uoB6ZM1HWm
VbKJlmCJZclTgvq6y6vC3Ez5UpoSk3WIFgutbtStnMLFWomiS3g7vHgRA1BNoIGIkXfD75dc2qjs
H+KhS+8GJ3r2JR9Giq3m6JvVRz/kHStXiWoX6HQ9RCq95p6osG1TKU/c2vyqNA01tmd7j5EcP4y8
x/9RsYuq2kPHKcN2lp8YBhytHTzKoZB60xYmwpqrBmb0HqmWG/G8T0JeMmk70Hlfau9BDZpMES2x
B9Mw7DePsu+Dh09glUXl7zAsjNnclcdeZT8FVRBraMCPJRH/pFbfLtupLdctzulMoB4nE3aZ1F97
Tv0PmyWuT6eG292n1V2WYJNWI3AyhLW6WMqUlrlmnHp7jc9Eo7TOeGYqEHbAm4wlrDxv3JKD1Zqy
N1sMBxT9EPBJnz1qw/Y+mKmLTV/V08Emm/rojM1fW2LRVVVV7WsRskjUpQ8ykBaCjgurmRClMhJH
r7mhfjOeNCt39H6nisLwiG/eNhLGey2j6OgJ78thjwkUwJ+Pku/udsQ8sRk99UVX1U8bRvStSNRK
iRsKla188+pY3GWuP2zdbrlfN2RB61AMJ9H60Sfpu60dttjv1Vxvhroc9kE6fWt2UITNwuqomlxe
2TicoZfS9iSNYN8FSFeNpy285pM8p4lhrBzBkC+G8NvvXMy87vCORfzRrXx5qHi49nxiEuBXbp2C
UGMFwjyOi/S77/1vFGh2JRP9Pappi4u0XHZEhv+uELqurN7bY2RUEMA6HfzTjh4unmzwrgxDu+F2
7a0p2e65/vQarsBA903GDiMi3LAbJv9OtBaPuEfnQoSDjDnVyD2yeTSM9JuIHxF8OpJJmdtklW3H
Aoc5nwCCHgR9rATzz8IeH3PDvSlVeMnRUJ61lGAPonvgS3BVk9rHeJIohIOVNOlnJ1uYx8Y+pbTQ
MfSLWYirlXjFJqRGboigoVs2Z05XGFfNe3uVjUCIYdqPw/yEpIicj21TR282dSpeXvBic8g9+LhX
XTD5S9AAFnmj0RCmCI6AB6AhUGxDmqx/WggWJTx1EGMhGrSlnpJZf/qzfRIL6nhGRqh48NOWAtvc
+vUTHkUYBusihYoNXdebzW0Y9w9uGX1aCUkrXb9wpWMrlo+v1FIdxoxFHKYwjuFiO1MIK4DF4v51
Tq5rbpNCv6uu/fqfPYNLjvxZ31HaGIRATHmxMXfqr27yGgwdkhgmfDpXmZeeXRVUDZ+uS2Fe/LS4
m7Gsb/Bboz3ixFsvltiffAwYOHR/dj3WnCEv2BVGEayG3Fn2TV8SUM4xDH4iQ9KJ3UyQa934gbrw
a0vtcw8IH0HAXJVlO+5lP2CEEOx639kF/9Vecsgi7nPz3H0QwN4XrTiVKvnI6/7FzrNDwtJCwp8D
EhS+2cRkE4uhNsvkMTOD49D7b3aZgUo2gQH1QwoPI4nHrYdn98Drl0sEF4CVZU7Gg1UEjxjbr7Pb
/UwU0B2ItsV0lo2c4d1LY0rB50qeEYT9g1tn1soVrJMgJv9BdoYmSBRs7zSOuXIBm6/ZPO3xuVib
yY2qLUnleDdE5ROJOP5H0bdMslcauoIdDip+wZkbbfkQFoQzaJKCvp+QBCtiInQTHeIbynJoDGgn
7ycEnXPjhD5j3Lpiz9SAYb1PlEjzzoeEnInx10Opd9KyJJtGSZNEoTNRBv1eHubU/oj6+d3tIaH0
OEMMafzzMh/x0iv/zDIMtgipcGA7/iaGNcEnjurHrg7/6jh86TLJmlzdTCqA1wtbTgTLG4QnbeVQ
+RwPuDIUVrONMNljIuSR6Z9J8hn5D6GIbDP1jMWJNTxnMctl/oLP4NEMnhBzb9JLXU/MINwI3sKw
JpVXf4URwW4C0fzsAdbRgVvw2tTN2XS6n7KV3ork45/RERFwq/hljHgzO91i74yggE3dzbWmZOe6
I5xPxs4NVHE8KISuNMoQUYT4HsN7DvWGKy1Vxo/FNBJHyLCcWI7N2mpYfpzEeSZOCyC72XXpcnF2
i2YfRQiqQem424k10xPZWjgXKn03CS+GfoFSY81rw61vheVcLMfduV5dEhbrr8Rg76OGmQvGM918
LhvMilMnthzymkFOucZEvKNo5VF21Va1PXOPCf+svWDReBbkSsl6vGvb3aaGf7JcmwtrNaApc8hp
udjlypGtoW1e2Xdeptl46rp8a3MdI5/Ozze+GgGckT7gZcZp/EnGoH9yJpaMGIXZ23SKX74zttJg
AWi1NqhDKyVhm9cnYZWXaUAodcZzJYCfDPkrSb5nr8s2ieGUQFxrPKyQOew5ONAZ2G1CN2nOjRU/
BYWNxa8aec9zF7a6+c4vc7EekvqO1xk+xoJY26AvHfcBQ0KckQsFKg7nr6qGIeYbwW5oABxkSfkQ
mdFTrexHdoEI1VicMvR+Z9BPNC1sJd7Nld31z0Hs/2Sd4ANKfqld/I2a9iMDrtBo8UDW6NooXh4K
RL2r6Lw1yJHVlLfV/K5iQpXlyowjIV/7VkI/hTqbsC34jl5cjVE7TeMLSePFOMjKZUrNe5/Jdk+H
9WaAf76VZNya2b961FrS8rXVgfE8x5a/117DV774KTu/XVUKc9Rssqe2p7PQzjnLSdFHDCJBNOzT
LP7zZoCEnXrmonbzPPlqetM/kio7yrftNQ6QeT2PIArNoHgXRYubra5/lOM2X7OMuMaBWuSXCfdp
ZYmDgF2+qQRbj7YM9QUxVRzF0L+Bhdv1KZ6OxuJRtc3wKpjLea9VcMvj7KVHZHcrwgz9oJc0lndH
D2S46dj+AmlR51A0T9JIWZmL6FijB69LqWiQ1/LC7wYYsqh/7JAGgHj8Jye2eiB/623VyH8muROS
Sk+xy7/sjDd3BL+OG+mAE2Vf9Oae4thv03AJTaQ/PBt340jb8MRnlyFErkWhHjtTJ4ek1du6EnuD
gBVRptfZC96qqv6OQuVTGpi8tp26k9q6eQMhRFtJxZvC/rOnlr2CWcNwq8qtbfWv05x8Qzy8BqQV
lk4bRD0hz0BCHtJqGri9xm8RQwxOmeiSEjuYQnSR3O5uPHz0NvjDpTYL5rdJP+jWpSWFk5cOlc8Y
2QRzvz4mxXip6O718w7NzOyfTI/9TZB0nxYo7TXjwOco3D+pIPcqGMrngNica+IDTOfy1JkZVV18
n1aVE9/mliZrrohbbfr+CtbYgPRUYPiiViDkotgAbW9Ohodtrs2JQEdeiEChWYaMF6c1WItF6oMP
PluZeJ8jzO/SLx96rg2YOEbqgLFOSDgKvm3AW/PKdxAFdOkRa8pLg9eCtu/jnr8tAielDwDDgHY8
gvpfiygCGGpDxc1PYT1+BYImRdczH6ZuOGtbPIwdCw/dHoCe/y4yKK1gLU4Tt7gMRrzNmv7IJWZj
Wel3yM2XDzw3SITjDFE29RmgMbjM0iqFthAee3OkvqRunsPRgnw/4Jroqrt4Uj9JEXFDEoRu1Xsk
WE6L6Vn6lN/ZgzqEfrzn2zFeR2XGB68WxjpsomANYPN7HhdfnxNVu4wPYwd+x10pZPS1lWYZPl+o
ZZNsd1XS4Yri8jvMWPDi/N4s/FtgVbsGhgQjCBdfptANuO2N6PijVsG8cXAqbzFs7MI2f6vS4jUz
rGidqPzVN5Fm3UKfLAXdqIpv2J2wUIUuzATErqSad1NQQMuh9sSZ8h3h5HJbwrEDoXPBKPrVuMV6
nKgW9SfjTpQ8eHHfXwDTofdIyd8uwt5sETdQaUfnAzR+QBjXAHG57TEip1V5BhScrgPfFecqC8/O
6KJApvOedPBX0WKFwHdF/YOf/oYq2fajuNmZtWGbGqwHDGSriUYo0r1dvJO19UpmH3dTzufZ+neJ
5RxK4EK45uOTU+X6PlQ0o/EUwgHOOiAa/OuGBHyCqgoNa97JQm0koF4Z8Qt0GQuRNOtuQ5hugynl
HebRGV/4nFOp2zxyCtNrsZRvN8QoNkMvzgKazsoTFtigymeUXPDShDrS4jceoZH7zUcS6SPBuLNw
e0DmPqVKLaZefFCUVynTS8Cm4mSLqMOeXNaOK+FPHJrJ16DnVz11xEq4BK3ipe8gsOxzYFgkSP0X
emuPcyP1cQIM3Y7B+4wxBvB0F+zwT2BvbamEQGbeJFF28hvrL2l4lefBsc2NW1pUgpZCLLTJgo7p
Yp8fE1z12HtXTzFlw0NWXvUEwOaoDO8db+6ZneyjxAmxzvv51WrkBH8qfrGge+TcaIlunlD4cAhY
kk1XXmxGU7GL0BK4a/8Ccokk82TcW5Y6Oq1bbay2RwbXx5idfjZRKaEVQ1iUurjKK/+M4+nilNY/
Zf9H2nksya1kW/ZXymr8YA13h2zr14PQIrXOnMCYzCS0Bhzi63vFrQkZpCXtWdek7NZlEREIwP34
OXuvLa+tsnzvZhzbAabCPG+t5WA4OzayC6viTJMPD3MQiN38T2EPvGmu+m9oFEi69Cbkq/xRSLn4
5Ml7ra9qdcp+QcpKI8lckS9xW2cFDvr8M+CANCQ0Zlp8n0WY3GvPeQVmg/pVh3dDEh2HiLrM75tH
r+02dD3vYrR866ZjNobm9YMnhlkvgFhHqYMoskdTJAwZXOpImTQAEMl/nfrY3HpzBU8abYyhEAkx
+S4WxKntZp1duBVZzj4dR5ezp6YPzKkhuJsBtZPgwo7Q8cBwH3dz4n2iN32qVHoRGPahZWRBcYcO
SFYcCCEFIojo4qdKo36eBmJ7QXjQqW4wyyD4Zgrl0xgUYkeM+XeVhUxSUwaFAyUp0lELI+aKeSL0
lOLCF+I296b30K6uSFX4rJjccV6NVzEybwl+XQT2JfGOyL2L/AOmRLWY8Jc5hbxPvJoE5t4n4OQk
igbA1Q0wWynyjqMuL0RiXwhCIOaC46GdIGeN632VkAM8NfqeMvt28MSurtzb0Mphw1FBpAAchgRx
asrfWoYjcaUekRhNHL03vrtPZXRnp/rgQiPbkurG6XBOvoWi5CPE6oiWcW9aOFCb0K6XIyTl5Qjo
KvWn6nvjc5iLBO1tmhVHxD36MhIkv2SOfhc1E9jwBCis80pt/SZFNNv0R2Ykn6MunqFe4bEotUel
Eh1U67ggjawroOXe0oqnH27WBsfctbZW2j5g8gcpnxKuQCPdODCKjZZ0KwnFMyiVumk82DHpl5F/
tOhjd4Wk20tyQQwjcGHM40Mnumua4Kw2bbKzjBJAp9H9MNEwdUG6geexoy3xBDy8WSQG6jzOL69x
aV7JE8hfnEYtSeSuZ6XeWuSnfYRlF9lgaLc3htE9Mpi7rhzjondPOQOELjZ9+w6l9bPuLORLlias
Gi8+wJYdz8G0NA3/3vSCcUN8M5trbF0FzGJF1vwQJmpcn8zxxVDV1745mQtJnlrsc9QtkuyyT06Y
deD5eXwY2uJd2563lGbl77GUNEiiIrY8e8mv/YQkZTP01mfv5dnG6ctgA7f1NsudBmku/rkQoyHn
fnriMaz2JdZR8o2DDmpfzeLrVnc6ah5RDkJyGMKSfJLSRpxK/4X5wmqwbB5dVgDiDOYtjd4C3Rzc
YoXmfTNmYhvkPrRaYrlVXhxcjPW+MHATEG7EuGLFCrocne6jT5103TE82jA0hq8Ey21bmwGKHRfc
PhR3dmrAQNU/DbHTnmRd91V0XwbFVUscc6fUVs3mhrCEZpX6I2gF87tUrOTRYH6kggmKq31Ajn2z
5Wh63Z5g44a7J/dyZnSCd3hIwq3bIh+JRLweZQeXANfl2kQruQTzOSx1jJsmn4NwM9iYTCTvWRUS
xjg1yY4+/2PcpmRMjslGm3JDA+al9O2jGWardhqe5pQk0VLcyjB/9OX0ycb66E/Te5pKZKHasrez
gsQs4IH2gXWho2zt2f+sv0WxxqHTo41FfhNoCtekeuD1og7pOvxOHuag/uiGFRTlGudNCuNCytek
gHSHsOcKT/omywPqOxK4orS4SG33tTDTe0+a0QGtP1VfEd1kqbpmHnHbWZAh2azWHZvrYvaMTTZa
26Ar34yOilRGPyLHvkwji51Rb+civxhTEzwNphUAAO43nZHFh49PlFR9KrtFurwi/WlPUMedqX0U
VPKzVez6Y4Zk5aQbEE52kMJ9CaZhN4jy2s50xcbK5NQkxzfP824HkWVV1oiobfyxadM9+EFzTebN
FiaZYoaVMiFMAeJEtLyWHhrYG1H32xSVS5mYN2YHbUh2xz4qvxltfWOPNjpOfHPEcpIPiIB4yC9o
OP8gL2ulg+Ri6ODGuE5437SiWriz+RrUpICfwkDprL5kCGbn0XnRiaiuNe82fmXaSBxMKcmxaOMz
I00hEzQ+JTMD+hiu/SYRKvMN1kQB7rWMPloCHJexVaVLN62vZ7rc6NLYolirjm6utn3UvE+9g/DR
EVCm8sqmw8BZLgS5wW40LrWUDxENOVlFaxaQaNs5cK+JOrAZ0DG4cG8QeQerwcShi2kBnHydqWXW
EwLRJ0GLdmbKaCRjEfL8+ZCZjo14rNlwRgKwS/8x8KJ3p662jOdn6GK1vpwmfYVE3SA7lSOG9D3r
5Dp8MhPL3PgapmrVy1uTceDeDjzYlpA7HmonPpqtejdGdTTyiRTfAjxFMbEYRxU4MjdvmNegIZ2a
C8oqmrXRysHe50zzxjbQ0Cm5Zbj3PjXRJ3EqCQovVo4E3ImHXX6haSmDJX1Kymrc+413De+EfHSu
k8ppF9UTjekhvOtTE6oB9ldKXXJ5nfYU7Ax3PQkgNQSlcSyMYB+PMzYDh0wjurnwT6MbDp13nuXv
fY8Ysq7MjgGV/rKZsaYBxHuOJlonjZZ3KfT5rJzevGC+jnv5htZ5l+NhWpBXmCwn0d4PqfFsWDSo
rZ5flAhf0DYOjsYgDN5NxlXoymGmht0pkRV4F1q8fteAoFxj0mXnxxTP4AFJaV0SppkJUkKG4N1N
pEMe58ms5WADmwMAfI0rX9Eok4sSyktU+xuIIuWyPNHD8WGNnM1ahiJN1650ad1PEDNWjUH6EIJq
D7EnCvvqnvMwEAtuXTs6J5y6E27HynkEVfuGIoKzp/OCa/rdEsWnN4eYV/njNZW7al4ZytK8JP40
qPw7nYVvc45QpSfmzjk9ymXQPRA+8ejTZSVHieyo1oVsj31jlc6AoZqxIonBCjba6Ggj+j9qj+Hc
FKGz8Dk/ei1tz5axY+ilF+AZO5zRjFAUP5E0uxHbRXcIRjLgW1oMuvAYBFfDwW2ZEyqVscc3n0hu
0OVo9q655zBUuSP26bobwMrDZR/IWfKM+rYY2evGSCQrwihWtVmT9xokuKLsCqEUus41BKx11pRP
jurpoLr1enCmD7PVz2M+DosCxiYl6ElA0MDkrk0WA4QqYolEw0QkJmgZqHKr0vGHUAo4BlEnMahy
OTnv4YRpPhk5Q/c6QDPkxaRpEF62HCs0JLOZvRmRuW8DQM+wc6aiexr6CESjLrY0pa9L27yyrI6C
1Jyubcul3V/S93UIhaC9fxkMksYhrhB6zxyN+hurVrQlkp5Hh/jBpBuep1jhZdeM71RnvDkNQ0Ro
jCs6PNtaQiDw80MBvhXPrU8WYWEdam0eiA5f5/V8yfHgURcRc312TETa81ZiAEC/elvUNsT5Fkxm
iNtrzqwf1SgPiP8n+hLzJRM7gEGuvUgK9xmxNUqZyH8Jw+Jypq1LLAUCINO9qL0m3ELKf1NUMZPI
k6XTmY+iRHUpsBh6yCbJuQkPcFl24xw8p2VLt4vQDFfQOfUOPUTORT8E4Ur57QosHR6tlDC9oCZz
pNtQhH1g/ppYUTmiG3m4Hkp327g4Tr2OcNsmc+4jpKcMGvk89GMXMyweSAd04OmhNvyEzKQbOr2t
Np98q/5uJ5O+C2JSf6vev0RsCAgS5rVjvmJm30z9uPMczpqdERz8WsEwZhoD2zRBzTAdw2Y+luRp
IGMiwMueAf3GfbUK0OotvCz9LCrvzsg0IXX9cBm26ofb+Rsyr3bkM1xZzGK6HCNyzxx00CWh3z05
HYWYn0jYVdxo8SHS9t7q9Xhh0WZbdKZRLRpnUg9tXD51DXfI1h7nDEALFE/1khP+rdPQ0E+h5tpu
/0EU9+sMYwcXv2T2iaTL5LmWHStRNKRwsFr7BgL23iflyXfxtove+wxzpvrBTEQokHzDDp5HQ9/E
hBLRO0WgMdZ7wqrvae5FqzoTF8pLnxHjItGeyjevFvf8ZQq+YfstISIjlCROEAdxHNgxYme6sWzG
urU7xxDq82fp608FfhOX5AikVJ0gMIX9HSwyrqb82NXCOHQ2kg/kcvV6FOm7GXEqmiT8hYTJNVLB
dB9ONMurAZ11OLQMmbzsucmTF1fGw52Fp3LT+nGwa2tETm7BqycLOszhBKVRDuS2nqRhFzm9iF00
sOcaVfEMHf8GNMz1EKd0meJ62poy9Dkrdt6uma3uzeiRE5466cJta463ZnYMW25IK2Cegk3+TqWO
Iz8GrhD7KiR+oW/X0KQNGCKV2DYtQJ8pEft+gOxRYly9otVZblrFpzWSnu81Il10CAG6CBkObNC2
gCOfivpbZAURyh7zke62ugQtUW8tkkxH4GvzQ1cJg5mownRe5kLusslWjMFJydyTfZI/iaSjHzm7
7y2uNPAt9gF+WcDxfhjWETLsF0jU8gg2b9q5fte8VPbQ3jb89neElvZkaYr63tJzsdU2IbXJ0OIl
85OrhPYVnDTSBlA23FuMna9zXVQEHHmMU3FWc5oGkMvzKQw8fAUyr1xf9yUVZTaR/Ob7bb7THKW5
Y+4ThqH+zuv7HzB5vw/gZLbacqJ9kHCSZOBiHORslJeEigXrQnXbwJ4+iVVHK5D0z6pWRKpyNiIJ
PHrG1YCTtMIOPUMkJxmUXnRtZ489rE6E2QUuyuahoruCdwaQowaNt25cLCkl1BcRs27F3SrN1EvW
TuW26+1wSVjGFuYrc8DREid9Yu2uOqdVxdKJww+SJtsDYgsitCyTpp30A1QuvdXc6Zrqxouw4UVZ
oS4sLN3rQEI2E3bQ7VO7MO8IMq9WnttCfmYc81RG/kw7lXzggSQYSnt26qZK5jsjSQGHZeWTCdRn
4eSOT9PN4QBHWlNDuy96CubxWifqISD/i4Q7Gq6I+IlBVA3tks5AwquEDRsqoQbyHcRvNi1Aqym/
Q9BmLNPqkc3LY18Yg3v2cfgaHZKKLqZnPKdDcdFXTvJoY1JGKKKpeJRxneYUNVFvCtAV+Qv8PrZ7
sz4aE1QzEI8RllIiHxDY8Sjk9MM5lX5v7AExBWBMupZ9cDkWbMNpMXTbaaKEy9KQ6WiXwej1xV5O
CVCEtj9oQWukHtIAo5XeCs0waW4MFCnO/IafDgCOjq8gBpApJOz3QIEJGX01HxRjfaw7ZhpvK+gK
l07W4zT2HlMztlcuquXtENCDD4yRkVwxDJt81sPCDSMOpbMlqfAdEqu86tEp1dHEyL6uivY+a/M3
TKvzJQi8pwr30krOLgB7C45ZJsz0UcVjvRm9Lr4ByGeuhwauRYWbbJfRzNy6sQ+SOMDxYNnWuw2K
eu1KUB5KW8EHrEF/a4Sw91vmszUIhyvXgg7U0lKjHUBTY2QQw47Ore4zosMj/hF1wQF/8YuZtw/l
ND+4qnxMa1tvjSav6d4mPRmfnPqtwvHpQhDHEabjXduY9Spy1JV0tbgSvUkGUizwvxtEoLVltjca
N92ZLTWgT8oC7m8KxN6d2LnyAQIiQukE6WMzbFHUBEvJNIdOiKqgR1JWpAGUpyiaQG33dzmSEY8s
gzxEr+0ksYHAnm0PDVRObq0D+yGqHsLQhsQtqIUxx/e3rbLv2LTTNQlBBdrs+prPezJmUlHMw11V
ZbsMdONSJcneDIqJQoihXgDG++iBTlt2NvgZv6J34jgmciiBlm2nLK3WttkF/KO+zYFkrXN1wmz3
GZE2Tv9M93S6HJJy3sVlppdVHDyMrUdYrEn6x3SS0c9Jd1psGA8WNU7/JiHSmJ3TW7HJdTj3Ot7P
ngjaNcKeE3wnMZ5HdjSqeFFeTKph1olYn8KJCK25uoOV2hxNje8ES/k9obyciRthLWh9ENWXK6iD
LvZhCi6GbT1LkMN5G8HbSJoh6lKGuc1BAxhb+lH3CaG33JV1WCzrIPkuWl3vDN+QcNm87koqy1x2
siD4247vVQigLQzITnW8Ur9lrvGKodE+wnhKdwazKtLJJOIfL86Bng40lhFK8s+9kSDF9Awceiwu
TRm6j2KijslheY+pMy9pN59iY8v6Yo40iZQJ5AS7ZszJ6kzmHCXz2N7HqIBfXKcRRNibGOuLYrpQ
EJdWLI/ZuvShJg/JLB8xpljvtPfdF6DCPyrOIzuqsniPd8HcCw2PA5Vxfd3FhDVBNodolEvEoDi8
sYcg+9SvycB5aAsUw73QVKHfAQTpGsWpxABQ1A1xAF6qOHA6PHxOaAdvzATFgxPgq6N6dSONg4BD
Nboc8awKYNXox4PL3tdMAVJDoQUPHULDtGvs0zluL5lP+sw9fA+eT+87xEFbtOESR6h7jiXDhwA4
eeuFGT+6BMTA4TYBOte3zovXdEwBB9V9q7xkYprdpE+jprUfmV13a5Spc6jnxkIV5eL6TcbA5sBv
MmHsCsUhPJFZc3CN6UPGltgTMdWBPZtI3mvBUeERL4fvZQMxqWIMjwulIwKOdHj3xm9HFEvKb150
7vG3KwH9gShtDLBGRe2n2nygZgUkZ1mnJlpEYl57KiAIhaDsAa+8lIAPL/Kao7QNnuTKi50feOe8
TVRZRAeYDucGT3JCbBh8onEgrYtqIkzAcznUnqthNux1HcWf/Vh92lhv95HyMFJ2Wt+K1rikwdbf
xibdIadgdgVXJt+olHIWe9n3aoLmEBU+4xefcVBAUNDSr/X4OpeheuaBg55ph/PWxL21o4cU7niJ
dLjpTGI9KIOp4eFPbxhSN2sxZPYGrkmwq/LQ2VjgTdBLKnqwadDSfh3tlwl1+StukfwSOw6nXsMv
IaDgW9hngxfvuwZup9PE8a4ZiYRgmQ9PcHCQwi9e2hhHTe7q7dBVDBPg1EEyYUkB7MXViP+KxuqG
Zp4D81VO24Ex/q1t1M5VwBN0ZdOdXPYgdvihh6Ouen2sbDd6Z1iO/KxGMJj17XQ991yYllNmHjpX
k/42mwroFfKyU6ovPdiynFm1yp7js5fNxU1bOhy+J5vq08Nj0jk2p+ySHCXgiM5+jFqYflMYfsdu
Ge8HFT6OhDnvHfJ779rI5v8wc2xCpsstNCcCBaU7XhhDSKWnR3obWZlHWx4B+l12KCh1WrqlMpnE
SZc/HHOrbq5PVl5wbpj1XI4JLvrpa4a8hDtJt4nWqTsTo9U2KVICHxdGYIX2seIpZK017PHQTxlV
LcTkQ+LF+rLv5K2Dj3M5D7Li+IsNQgAepgrBwjya0lrbElFRZJmM++jvYnXuMHPUyoUg35PBuxQq
10e4TvEioP5HSWl3zK6KHEXugIkmqCbJM2V4ztExtTwC9GQ7CU1q/TzPICpEZsippzPHmnyTWZhX
UOTh+xvI5I+CzPtlryCnm3QsKWUT65mJZ3AjOxHT8enw+wQ0S4jHtdJlSyXF9AR1NLKF3tw1GJf1
Smd4WBfkkDjellOpRUQWagNe0ZZcXXRnkBNb3rYEYcUC7zn6DTZ0ghaBZLTHcspQpo+YTmucjTYU
WehIRbpzajwDbIql0W0pI8bNf5F/2JUDpHqEuTmAobl8rBGSj/DqSgDHK520n41RPLf2cBlXrBFz
SoZJQSo0kZapOBAxzpoRubqmfT9Lffvvf/2v//t/vo//O/wsb8psouPwr6LPb8q46Nr//rdw//2v
6j//8/7jv//tuJbrCsc6WdeoPkwhPP799293MWswf/q/iqF3hDcqY++HjT7UETVz1ZFlURQcLoIw
m3adE6htBE9rlZQ9UokuMpnOULXDBM+vMji4K5EZjFNPyXckLsZx8pcPefoMZ5/RMk2Jps8UgK9t
/9fPiFUhN7oq9UmvdpKbFgni0qiI5EorehzQ/jdNaw5HSY7Czdd35/QX/3phxxMeGBlfMdB2zLOb
48Ou5QwehAdVemrVmZW6cGdBnN+gOIeVmJntsVp2YcVo2iZL/OurO79d3aXT7FnK4b9NtoVfv3Za
yGymA4lHxOY8OjQmCYASvRYIF/T5+V++q/X71ZSQsMoEe7Sy3LObDODCb8LhBMzDAocoAh8U5gZf
zs3i66/1hydO8bi5NtfxTV+ePshPT1wAf8qeR/L0Qq9DM5A00coycFfx4NcbLUnsIO5T7b++6B/u
5S8XPf37ny5aTdSiWYOMZ84LuQXU5z7w5JcHu2+7tSYD7uXr6wnxh9vpuaAflG9L15Wnf//zBXFx
OVRvxp7GQ33B0o+DA8IkJCL9QE8BUYKVyA1AGJqtY9lfNmnGLoMd/y93+0/vjm26Qp1ec56i06/x
0+cAs22mOjPCQ3/KlakShx54NnxzDEb1YpbVMosFQ5cSSt///A7YpqUoD4kCtOCF/nrlptBdlGYW
cLTJcK6QsrDxDc0DcoDuGOTlj75LOZv6ud6QH3AIKprBbYwo8euP8YfvzywTR4A0HWUiYjr7FKHV
YonE9W6OQThAYmAVp/MlTyHknWFeD9LxNzNO8sckmEkE/f+7+tk9iI1U2rrX8UEWGRD4cELAiQIt
Ki99KBkIPdHDfGsnP/yQM427v3z3P7zSDo0MyxT4anzm879+9yzz4aHLPjwwFerQXZl9ZyxYaGP7
L19T2PxNPy2Up53DFEpiSjMdlo7zxUOqtGnhAdHerKNm50RGxmFEfdOxAXZLGT+6NnzmQNAciLef
1sYI50Cg/V8rJ0QmxKtZsuX14T7LPc59X/8GZ3fhP5+Nnj8rualQOKlf74I2HNGATkffBOIAWi7Y
8QtbIv75+jLyj/fgp+ucv2lwgeaJwSthGcUc7Uvk1hxtT/ZjTc1hPqEh6J4xEoXhoTPjfl9lUK83
IeQqC/SAyG+JHcH7CMak8a5QkYX+IYmKKd8FsguGBV0CGkRsxskanriFKASAy7Ct+fPui/KqJRQi
VEbUlwgbv/5qZ+/Qf+6gxyZEvhvVwPlGlAeeH0KcSPd8E7iW6LVTmJR4R090WWXO10NPH2FRuogZ
HiXmL3v19Qc42zJOH8AS/Icny3E90z97iQMRZ3MNqZfZNPbdzrLLSw0rf11MVbu00ZLSPuuyi68v
+odv7WA3JPQaLJFjumfbrwzSaR4JrDsEgSJVzG3kTkMg34QZxBIMHIwlyVbaVy7G6K+v/Ieva1Jw
UG8wxVLc9l+fWD9rhmB0oDc3fcHA7sRwSRtmWeR+hVcxeAwXswhija+vKk5f6OwlBpnk+xarpHA5
u/962cYLorzKCm8XDkpcRBGEOIyZydaZQXRzeihxBmAxH1RABAJRgaCNq+bjLx/i9DaefQjytVxi
JHyeNOmeva0042pcTdLYG0JGnH1xdIvHCGhfaDdv/kDM3VL09K6Rb9GkZNQfWqzqJyb0WtB7xyne
h8+dHEna/vqT/eH1Btlku5yepIf+7eyDeXYNLq/PAtCRukGJD86d7oqnTfgxZoFm7uvLnRUsPPLU
u6fSz7fZQOkp/fpjWGZbkVLRJwfG1rjrqnl8JDcUjEtawQ+I0r88cn9YwW0USJJS17RNrnp2Pd1X
aU4NS7KhzcDHrOp+05cR08UAAQ2JCrAcmJmlNtm0cj6J5gYr+da4fcfuTZAimscCT1E7L/IWhfPX
9+K0S/76TEheP3obPnWjxZnl13sheD/duZEEepb0XERUZkva4hO1VF/jW/JRWroc670SdrcRGuby
68v//jpK25cuBE7Xl/iVzn75pByNXBQjGBbpAslVUcNJNxf6ZrTsxllDRp01ro+yDP5y4d+fAR43
n+qFyu3UVjy7MP7FBBvknOwrQ9FC4kyeXvk0QUmQPVnrXFMevv6mf3gKWO2c03mQZc/3/tnjfqoW
uY2E1CFuOLSdrZ54VDy1IBsqC+BGjFZ3GYPGNfcddqpDljmc7asyNnFLpEwqT8M2oGWZmXyoyDYe
E8Q6+HC18MO/PA/WWXHNy+EImzQaDzSYDZvrrJoHJdKWniBQbqwtf9jQW0ppwxDPIkf2qXVNpjGc
idYnnoqYxA9CsJKZFVxSYtORD3+0sZxfexP0+SHuPP2GFrYe8Ia6ZQKlxp5v83FG+DoNpDes63wc
QapV8dPURhXzH5rh5NnBegbdSPspWFWm7793UVBeVxIZ4QISTkECvDuE0O4rd/ph8quNUHJMjFFd
g/l8RVsSBRjOIv82omns3btsNd/KPpkftMEbvwTWWEf/4+fJFTzGDipwj3LNPTuTNHNo1KD8nF2e
2PbVbHsApWIyuOIAzMtgD85ftu3fd1BeFtcxLWFKR/HX/freloVF/IjMvZ0Ghj7hfYdot/Md8LEL
EeKVbTINkDrtoVosy6jI6r8samdLtmtR81mSjdTnDIYy77xs8IiYbL2IvoETppfkw2kYzSUdLzDg
09XXr84friUtz/KQLjoc9+yzd7UyNfKbRIu9pVFI+3hkGDYG/sEt4+Dt60udlruflkO+Fn0Qx5Ie
Sm+KA3X6KD+9pEOSG9J1pLUXvJOv8zy1yIvCExbv6+uIs/XndCHBwoMHEPc9a8LZnuAj/SwgQTl7
NxXpvO1SiacyBrigcaQyO1mKOrSeurCsGjKvarmkeM9uBjW4xsNIKgui55hMEFyFDVr5fJTuNm9z
fIlEUMzt97982tMd/vm22IKOgudSM1C9sEuf/QJIiX0A3PhtbSK9F/2pFysNjj341APIMOTsToUf
4IllioXCIHigvW1sqroz1sxlalijRbr9+jOdvQD/uYFkMtJCcnnl1NkDWM9+GzgoYPcOCULb1u8F
/Q6jZ+4ykE5gVQAasTVsZarmv7x658UcfT26OLx34gSd5uE/uxuBTmwSt0Nnb3ld52DkcIiHMA0m
ooSzpJh7gdTFizHzfKKhMw4h24S+q8Ov1ET1w9e34bfn6PRZbN4NV7F0++L0QP/0wBZK57lt9cE+
8ETnEmvhJRctcc/uum6q7LHr2uLm6ytav915LsmTQOlOC4az3/nXn5A7Uzo6+1mhdjiI2YJbozyM
17B0VqbIy6u4dY1iizFKDQueMxgKVaUataE81eO6qMK8Xei6l+47b7MWT0anjTe7GapxE+iYEkAh
zDPfReyy+fkVsfM7VASoY/Iq3c+s3k+8NaQogjDN1JUxegxhbb67e/I0UUd0shcs+8wv4N37ZnxL
XiFJBE1zypxzbc8wVqHIowDsayrst1aWfboxojL63mAVGeEvI8vaMyFq66WTTiRiUE/GG8uIbaSG
spz6LZSrsF+NCBbKH8nsTWL6yxJxfptP75zluTziRE+5vnP2gMOJGhnhj+nexjZvIQXREyNXvoUX
T/V2jofm2BATuGk7r959/RP/00H7+X3/p4PoepKSzAMfd746WdDcrHFqgn0yVB5cDDeebwq7P0HC
4fUEC/gX0WVbOdOuCPr5WUZ5+2GPPapggNHlc2akKSL+sfh04y5+9BhAPjdRl9y54D7vPWsMjoTA
z/w9vkYQ4BU5Ju+vv4I47xn885byfp7eUdu3nPO31KSeGhKc7nsD3gg6psk7tBbi9HFo6YvEfj7p
Za2b9AOtEv4nKaJKLiTaFcxBnVM5q2JS8ipJiaFLosR5NQYxOysLPw2CzO6UdmjQAAS/R5zkNxiF
3jUuYebPpTZaPHgB9soVSz8OHS/Hib5B+5snR8PtxBWyKTI/WgOxHg5aK/BQeBqk91npiT8fd0Cd
qSXULjM9/M5dOQX1MuoqEoBMF9fDQtVBCYs90vJA3dElt4AuomKZqMYl4cykfDYBDq1U489qzZkf
KYBb5fKzo8ZHhxT69asU/VTsEtcP0Gq0zG5AmSYBic8E7GGxSOcN4yJprMcE2eeWh7wC+FpBDb1M
51mE16jCp+fZTMxPVeXikjQeF0AQU3RGuBFxCMXYtZd9O/vRyogHIGUiDfpm1+qcPB0mK/1DM3Ww
ra3Jq5FTEG6xrfJ+PqZ5lLur08Pe7q2eYHZN9gGpC8Mor00U9/jRkmTEoNIoQlTge/GLSkTpPwwV
+JC3q46vAgRQfvBZ8mNKKgXQWtfLL3r09j8YpFkz8cJJfTMpEXxCB6hq4lEtwEWzk0AhRRDUZuu2
TlNEEpnMn8tIN5eFYXWIRvOWbKwKQ2JOZLJBsnSRjgypFai5TZgY1MCiT4kuzUziqaABDpzr/2EB
KJLaqoVtFdW8StukjlaNGnSLoqIDtuRp7R9MoqoB+nVh+90hDTnDR6SGl6/fit/KG5ZuF42X6wim
EYw/ft0tHK+dco9tcu9g5rP2o0P3ejPG3fS3Y8T5aec/bx8X8GguUetI+euVAIEwr0uoGIrMAHlu
k/NDmDBvXv8aMT7130w3Yw4u0fMQCuVlZPdZroeXy0k1kktvVsWrnXnaX+YW51f8p32YLwoi5P/W
DfituuSeeMpXNm0RWlHn/dUx6Po57GHsRT01S3bKAcTFBQ8CjfXm69v/h0vxtpkmZi1XOq46OyRk
gzKITMrk3mmhKb7BXana73Avgv1sRtP91xc7O1rzC1AYUBWwgtOjpvl09gsYHenlzmzsJfv0AjG5
C9gTnRasWow3CJCZdDXO/uuLnm9a/1zUZ6TrSQ9csn9WjuCLQkx5irgwdIgtLiJvr6lUcdPw/pIS
J/S693mH5YC4/OsrC/P3u+swR6RFLulGu5Y6K6n1lBCGGs3BHi1ljFmt6C33aNvobG5qz7SeSD4V
+YrfGq+Rg3iOoBPy+goCU2CLspRMaDRJACaP0qdTi4d3IrpqBTlqeJrgY31o2aCeih05P/RDXU+L
sdX+D3Os7D0eKkTJKGr9eulWJuiOyY4eLKdB8Bxpwj1WA3FB5mJwgRsuDSsD9o9rgKH1bM3BZawN
vA6xyufPuowgBcmqRCGqZ3dYWXOcohITjWstHE247BEWW3LJ5GX8lnd0dXCKjCpc9yUk/IVwCgs/
URKhTsF/3ABongrnpmMSTa4gppDMrkjNRNoWAXNpNC61Aj0eTiHXVK+8CZD9C2EW7pJxNdbp2hPj
K1VgjdEFNuDdbI7+vCJ2Xdw7oQnHyzTwVLKJzU7+TuZqkK1oNckHRp4EM1CQOddtOQALBJg1it2E
9+U1DvHCLlmDmxLPXwKrluQfu11H8LIwnQTE+YJBnlxc+6BrrutSWy9plgxPQWxgNw9O1OBNUvSw
hKE+F0+0dD1rn0RhXFI3Bt43lhrj1qNE7XDGwYdZFVpMtxlfmqAwPLPDmjVeIAgTLSxrkFBQRnSG
nOExNhpiLv4faee1I6mybdEvQoIAAnhNV5lZvsu0eUFt8RB48/V3UOdKt5NKVarPlfZDS1vdJBCE
WWvOMavEdhm8LLhfZWjffjxOxXLHbhsGpxWTHTuOZMnkePpdxn1JSA4pXPsBaGO+7WKyCXY19uzP
Jn9v5jahBtmhNAt+euiOye5qfGN6IX8pYXUiUvsB/8FGOjl5dLWbdt2mCNgmcqvuVKLJsQ33GBoe
RVqZT1jKhzbppq05lnKAr2z3f9Le6I1tasXWj1wM0t0NVYcY8OPbPHeXFLt1701YYC13X0ja6JbE
tbNPyRuA62WmV5nXfS7jwMU9OhkXdqznLsdRzBTzMXUuwZw+VKsxRNsKH49JlYjfZh1Pr34qkIrp
Y/+zdgqrWX98f8uJbn6LlCOkoaOa8EgXP70g7Riym2b9NyRGeMO56NcENY1XkFZbnKQwS1MzDMGT
tc6FKy+nufnKdBzZ8HIap2i6mNfJ+6sg9wzevs2xe/ZeY20on6vHqcNN8vFNLrcLNqMT2Ypu2LbJ
YHUXQxW5pwLXYGCwJH63Ww1Sb489J7l48/F1lkvVfB3e3FxYofhvOPPD/usQCyM+EEQppccCNPUO
+Yyz9fwg+JyMZkGNgaFsFIiP/ouLUkFjYjOFCx5xcdGoGxSzFhU7dF8vg98iX+5czEi5yrxbj+M2
6M8QdNDHl30/Ui02YMyVnoO0xFt2gqwOJSAfrbZvRqNoiVzAWiUQV/60p+bKCUwMaR9f8P14AXpl
8PJYG+25S3t6nySsZz3ls4nxkpo44xtqUtTzQ6hC2Ex+fHyxM3fHjc37Dsojjq4vLgY4Cq1W3aVH
E7kiFC6QRDu3q9pVlHXZzz7LL9Uhzwwdh36O8/YoZ9nL6d1JYLhTCjsHyl6BEs+wEC92QX1v2v4X
EPXgbrCZXBg574p3jFeKBK40BB8FlcnlLkfamTMaab9XTu5iKI+jrY1tbJ9GSt30KHl3xYAtovfs
O9OFFRdmRMUZQQyopdeRvNmavHWVGLeeFnLqG7RfH7+FM98tA5tN938UVu5inxkYoU6sAmQZR4tp
99k8ImfXuHlwaYKY55q/6wTzg5DGPAny/A1aBqdPH8xDY6jejo41MSR7q5CkaZKKVJJhWxEa6I6V
fWv5tcWWLLp0xDgzrmneUPp2qKRS/lp8v46OdDfPmgxgpOuP+8AYAg8hPWS/lVYq+mYfP9Ozl/P4
ZOlRUgiVi2fqE4KIyyXNjn6nphv+BMlDYkgqw8y8MMOfG9OcD/R5fmChXu7cu94rdSdpgoNIIDRS
O7g2M9+5SULOJ0nSygOC04v1knNj5q2fwO5ER1q1eJxkYSf2SNbGsfRVecN5jZJbk4y7CgXot2Go
YfgoAK6aR9RcblXWNi3xWgm7xCo6VdEBxTLB6mT/XXju534XzTIJ2Yx5mj7A6RBztG6cYDRGeEVR
FOPX0UiynQMwqgtf9bsXzLdssLjOc5fBJnXxgh2CBPSaEKbDMIrKAfhBpOctQtj4J3Cj7us/jiZa
jrxhantAxuZ5+fSuvKInRqVvwiMzPkMKWNxd7FEwstit/esD5L5oOApD4HZ+fyyyyjofR5J/0eP1
Ktgi/QY6O7Y4Yi5c6N2WaL4Q52dMWg5FwzfZ3l+reCa7qKBNHB8q3R7VDqU0RiH47+I1jztV702r
1/u7NKqmF+hY1rj790cKp5ldGesd7YH5q/rr8lbX49uP2vRgtlK/t+MMPFyfksasPLX990vx1tCQ
sAawhC++FUePGZJ5GRwQNwe70dbd67itivsxGNwLSpl3c8G8wrD5QuxHP4pP8/SuWm9yai9EQxwV
nrgyRI+62vXjnUihTw3T4D2TYZZ/+uf7Y0fGNdkdcXv2/E3+9Sjl3Bx3SkSFBUfI58wF4620LCa0
sxz3/3wpvgPqIQhAeGv24qtTMc29RiuCYwbE48AM9zMSTfISKM26MD7mncDJWmVaAqkB0h8PpQNy
7NObin0tH6rAcQ9TKwXwVcfTngZqpRD0e0kREMblhWbiu9VxfmuMx/mDwCG71If6Y66sytW8wyyw
+FMGkkDKjIL5OoqNr0OqmTtICj+SuMUd6AH4/vjJvrV+FjfMoCEvkf4i06e+eIukV1Ypvr4BFk9k
HTQQEjvq38VmpGL7YFWctVF+d/SvIk3B+AyL7LUp4vZhapT8YzcDNTCvJ3xxraGWuP74x72fbC1z
7npSGZzboEvpqB+6uDgsYg+61E+3hj9GzwJaFelSrbzw3v/Tj1s+CI5K8IzR/FgIjU7fvGWPsWla
bYqNfyRvt/ZD68puKmrqrVM9lRKDT82RCsVwFL1Y/gROALMvphBMBHcDSsBNFg2gkI3Y3AJ5wQWi
d8n9UHn2bdOW6bXrmhNMiSn/5kV1jEzKTTZ5UqR7N0qDaz1KqDAr83c3ON6uNGV8XSUBwL3acm7C
IgdmLt0G4gv5TJnp13tJifwgZjtsYjUOhwPHI6rLKeqjJ0AHEyEdktKWBfoaLygtYIJkhq1det6h
7nq1wslhHydaRj9iVeFcBRhyVdOh2abIPbbKy+UN2N5u3VRYVcjxDQmUy+LxKRRxfBfqKUxtbGq7
CSAgweVTVj/onSRf2HCGdTSO4WECW6CuKgoNG61MANOWKtqMYgxuCuoaN4QLT2TJCnAcel/sMiKd
8LUR7l72o8FfNrpjGuZ/CrJgoEXUe0f1v8MoKmbWXXKMqky/qWYypKu34krTweN0KjT5cHAWtjWf
iWaAWzKGFDN1aWnbcvAG7I0l+bmDyg94QKddZkMRQLkMmy+QzZUWDtG+rhU0zNHV6UZjGGyDoVn7
k27vu2jCSAcscw8ktb4z+9Ba6bhowRB45kZXmXug5DCCyml1+zEmz+WuB4i3cbHcE8iYWORnZU10
Z1dByBW6AQ6jPbY6j9l1qqu0h5kxOK2lIMtG5W2CcoNAN2cG/sF+XlmdNLeREzd3pOzW64DsKIAH
1dhfdSxAgqgH2wZMIS2oN3RTKjHh1NEHnbfRUbUeJ9394gTxHNLXtGuTGi/gD/3aKOW0moZ6hsQa
GE+AEayznqPJxx/ymVnV9JhUKZ5TdGWkn35bIimjkuACwqQ0q1tXhfiJRUj7gj2z3uQGTJaPL+e+
Xw9BIyBCYEpDhkC94PR6TeIWFJZIUnV800hgRJEUNDNi5bObjE2/660ymQ51WYL2yPJAfMO8k7N3
pdWKgVtG+K4THGOfqL2P8boQykdJkba4CvtOsSUif00RaOf21U8Z291zRDPlB/gTbV9iq/xjihwJ
Xm2VhG3KSQJE8QKQrjTlAOJAkwR8ACM+amj3rxVFYnPTwx44ZugRPid5Vt2EGBhvINHLP2y4kx9N
FWscCAlw14+umxi/gBo4mEMdAbpwAg4MyA7VE/FTDJ+ot6hUZqWMjYdidNx4q6DBwppL8aqiGqQP
qY+JF+E7QNaL89LLPxHAFedkvZMWQe23VC64DSfzt2Is+3CbAbVKN0Xlj1/DKIHn2bClGPYSNgcz
x3yMQps4ZpBhsc6Tn1fC6wA5b6ZQ6uAIAtsn3Lkrsgb4V0O38hb2mvwFKVzoa7uU/as9lfofYBiu
2gd6Ie2DI0r7G5Y3c8AwgfNprfJc/jLLgQm2CjEjUuQ20f+6KGYv7Gre+UZQONIhoM5Ed4BKyLJI
GEinsGniMjzoItwAvDWpaVEs+FVSBV3T5itvUpcqTO6KH5bTAXerpE6OtBb9+6YH+TP6OrR2lmAF
PB3EselrQnnGeEjoJd4Zqqu3g9mIq5o66YVdAJo9/rHF6ocqjU0PTRnW3Ld69F+bucQOSsoYFItN
xRhrpl9FYr6GQ0PEXv0M0JVk3uGFTInXwBOHXKvpC4TpIVdlvoat+KMMgONMJqxBI/Rs7OaQf1f+
ZHwC/+YB+NSZ1jIgHHVN+J/scBaTunaHAPCbyoeC9IIxP9QhggsrJMV9soBk9YGwN2mg9LWyTdJw
lLeO6ry4b80p2ehmfhB9e01m2ifgpFdmVh/HjgyutC++NqAhAeanW2UABKSfjpFQ27fQ6DZhgEs9
F5DGY74uEGXuY0h2ygqaGXxh+VjLYd9PpdwOYRZ+I8lv5kjIY4/imBsgOa93JYE3KrjqoTZXPfl8
en4tC0JcBmyKaabdFFIjQeqpadwrQVrXatRTa41i9q7GaZRjxGzBFVhwr0FUbaOYlMU+z397pfqt
6gYar3ktMeOudBtIi2lslSiuAlf7ZU01RI1R25Qe5TFZ+EctT45eloQvGaHepgfQ0WhfuiJv2B/V
eBfVq0d22YpE1yOE44MRuo/T3F8NwCiydPUb2yUO2p2xniQ0UaSeapv5RNefgAN+0ib3qZHk+WHM
9AaUZZq9EfAP8zJ9qFOwcCEJ9SVL7mClL/WEq6kDODBBcdXH27ROtsJKt7obbnPNfAorLVrZhM7h
E70182YkAVtKcrnEc1DrsDrzI0WTL5oDEynJf2dpfp1X7IhxrbDI9evaMdkwpcDIdTZN2XAFyAkG
jZ6QKVDt6JM9MLfd1MXMiPK/O6CxE9rGpl99IWtq45rVrTU4T4rwILIDwh9RCKiqD/a6CyKQaMtf
vd5e66H4Xo1uCron2CfF9JCRTsf/hcflz2FcdOZp1W0bK3jtJZ05tyofUZU9AFH/7nTuxgn021Ij
0qsbJvAy0D/X0azKxZe1TZElxsQx9/iHwVgY4LcGsvLyDS2BR8ha2CfYTvbWHECrvYawT6sxfUVv
dJT98KMhkSGD7dxawV3d2/vMdQDOOesktZ9dzb2twmJtWeOnQtX9SkEBcsZu5yGOFbZx1TniVtMi
qtaEM9Jk3I2N3MmsOWQuhcYw/4Lafxtr3o7VcJP1/nY0pt00hXuwxo9m6txVoKUYJfs8iMAAimMG
IGYi8Zh/4ymSgLFpP+z9orsjGP5nmAIgBtHWpflWR67ThsM9m9m1TvpFi2NVH9ovA6EGUR4eQkG6
tyo2YZtd+632wyRVFwd5fUev69ZgGK3s2l7HTbSxNToKcrizM+Oo4Pl7+DBWhtZ9sz0Kx3G6acz6
YUyhIdG163u176W5xhvypbKq5xFkMKVOtkMpDGxzkLDKPT4URztmHniOblihPdlhYLtKwBM6Y/2S
FhrbrByYT/qJAs+hFnANO5OgptR+7DVrM2ImNAv72oltAlbU796roHuL4SlRw3UEDNyK7BfUQVd1
Ob8O6W41H1R7I+5KFb5MfvzQEOIT++GW2WXtOcWnibKOX6ifGDGjNTv4r/if13pZ7tn6Q/cL+/UY
lxOqEstfNz6xA1HkUxlmtnCH6C7wiLKF38cBQPbY0qMORYn9FGo9kd0EOQGM1LbCBOUWVy3JnNPX
jE7s0MpbIpe/N0V3DC3CI8a6CZlaLdJ+TY4lbFFMYJs24cFJsq9cfetyizihiXJWnypJ9gK23Gpd
9+ET+I/7phIvmMo2WjWDEjSIfOmeNvefgLjKIquvCNcFN0Vvb9UqjxSPyr4h7vwnWYUzYq57seDI
1VRp+TrkNiUjjQNWe4CViRQKxELuvTRwjqHOPPLub0ryGdd4ldCXQruGJCI23jihJLfIb9GxtGbm
Qx9hcecM/S2aCGZLYQWYU721lXEklIMJUER7EpPouIc6CFb4fEC7jca67Z0B6V/K0+pvUh8kgz0e
SUy41Y0g5XLpNZFfcsV7O5juJNcFMmdiesK9ZdS72sG57oPP7uz0wFvcFI04lNMciuZWG3Y3D3o2
u+8II8U2MxxFLI5hU1ybYf2cWO4XN1AHuwmbtR3Im663tqUZ7GTRX1Gs2rb0+rM62IRk0loN236/
eDSNisfcrsvYPcrW2OZ5BZOp+sbrfSJmd8aXuofCekNzMseANW4jkr489zqf4m8wLwTEPLav4dwA
TvU/rpbedEb22+YUNnf/d9AkZzkhDuvuy9C30aquNPhL7U/oUtnNmDCdj4a/06fu0FX9na/s+6Qc
ryN3ctBv9piY2ukXHvfq2Np2uJW6uo49ct8bSO4q6QBk2Md8hMGTBsVxFvylvvwBqu07R/WN3QV7
SjYV6VPhHvPfquUsgffIHLeEf9TruoPMC4/wOSZTZxi9mzbOXjkbEJ2cPnNc3llThVuljcJrnDus
4ui0UguZgGvOqdctlMj8j562zDaFbcE685tNnzoPPhG2ZcShoCsVw7y+CfQ/pkp/9bn+w1QNWRhs
4UtZXxNyDVze2jcDRRMHQmhPMLFftndNRnATrkwWu2n41hKZueqL8cEmCwsC/7gh8RGJAZxDdGWU
rIPwa0isLKLKHSUg5K+QLsZB23PO3g6STiCKxJU+ZZ8mrX4UTn+kdPxUpmG/6iRgt3x4EFTHAeWX
m9HV7oSrWCWt3+g+WdHyh9FCadGO26aUf6auvsZmsrHr5KHv5EFHPxg2sICDl7qz74F1HqzUJfvU
q7fxRDQA/oi1aFqCBqsrJ7c+mdG4E7Vz5/YkOfHNaI35TJo6BFYrvAWquw6a+j4xkGVo4+eYMoLu
J1ek5LziuXjEC/LgW+4udkZGYXs/WsSbSeerl8DcBNtaO8bdnAjgjPLWrtq7pBI7cLOERofpny6t
fiU91PpsvCEE4V4RX485yFqbRnBXpP6a3DGH+v9ctPCfHS97yMhyj5PihpiJTZb59x3Rv6se0pw+
ESMGiz4LhwMn6bvS09kGNXtsIOCcv0ZCfUur7Law5aeAOD2/zL7o1K5X2Rg8usCFEi18we5ypbec
IqMqQKTRf7YsY1zjhADT5rIceZ+rZrzGxoXZOQqN1VsItWzzp6klFNtov4Da23m+LzZVy/yq5bjw
W51Y0IZcZVw+NFGSdRHkW69Gh0rYq2SFzhL2iBAikKxedUIvV/D8Nx3YV0sRD6EyEPKKSEvLWGdS
/wWk5A95t4yCMP3keQ3RIU0ICqnpb4RBNGQYub8RarFxoJQUGHdWOx0hwB6cXL8OYXkz0EmUiSOx
JijjXhNgAzp/B4Hwc9HwUgDik95Y/iHU4LlX/d5BygACnYhJXyeVh8B1ToNP1qDuCuUehjZ/zWcs
YlxfZbzfeS9LI5Jh60z7OLnU933Tyi2ONQ5NWBq6BgpbSywK44qTXlE3U3ocgi4rNuVUOkQ7jw6I
6YgMGk4lFGmuk7pJiC2Sg/GtRlJrbJq6G6/N3gLqTe6eug+jbF5nYmonW5JZiKCqQX/fD4XW/m7R
gmVrjFvWsA7Iif8BPF3cJUaaguCNW4dOgyDLrG3aTpGbpPtbsNwkmcZxdg+EunshdtK6HSOfWfbj
Msj7yvLciOQkO7fa0S4sqiBappuVno/yUBid8zT0LAWQlOEfx418jNlTXA+mjKCphfHVYLrBhcvP
lePFs6eoDekbFZNlImA9Pb/KRh/j1hsJra0S81mpttbA8JkoUT6+zTPFHoj9KFDs2T2JdfL0OjEo
GjIshvjoNWN+w/aWQl9cpFSw6/GmbJzsauj65EJp+p34nTIBPiNBFdGgaAxk4fSqeHAyx6z7lJ0T
akbqc5X/In0oMZusdLX41hxqkiPBVe6mVEu/OzFgIMjKXvV7GOi7k35YTtpGw2/2Z6Kg+2ylKakT
WTLWTy1FqmduCx2GDEKt3vWTIk63q8kAv9CNO1OYw+qL7pNm7lxgX9yFYymtGkTqH3SRdn8cYTZf
O5bAJxcT760zpmF1oSl2ZlB4OnU5oC6kraD9PH1sNu6vzEkC70AyXGVs9dyf8r1I4cVefTwq3vlv
eEH0iqjYmQx93EiLWyMsYNJyH8ZTNHTeNqEhv8ndQNzRXwpY2ZrfhP+GhNTilYDy6d0XTVBeeLrv
b5bxaHl0kua6Jwqw05vNWk5sCjEjYUYi39ltRfws0VAPH9/p+3fIVUj6AKyAiJfu1elVpm4qiO0x
yFgd3TxaxXXoDevGq1DMt7GZPQXUW6MLd3bmmpxbaRuhb+F9LoV7ehE0Y0ysEriJ2FyrqVK/C6OX
5H6kdnPLMfpS3/b9Rz6XwWiV0ZRDxeEsbtLJ2UWPQNoOXu4Wj76hKQwOIk0eJ4Tfglrr1D0YAJjC
f7tRl0cLCGAeS7NFBKPN6cONhN65pi+j4zSZVM9tDJQkQUmTEB6LnoiRgEH/+HUuKnH/uSJBlDSb
GLTvZENJjF2kJBiC3uNAAusYtfaLyDUA0U7d1Zf8Q8vP5O1y6GPod+p0kGjJn96gV0HJnyzf29Pg
1QlO0lUH/95LexSzZkS8YhrZXxojHz8B8bDY6RfxBPI7czLjwtRw7sbnZQoYLJRw11s0CRpjUMrW
Q28/tqn3KQDz9Duqp+lmivvxQs/1bXb+a236z11TW6XQOXuol8MJqjlpuy3NvsJ3Put+X+xjgqFI
tEeaLWTMOVHTjUOaW0ChxRMwvva6Zg9DbpEJddEq9OQa1457Yc5afFX/+6sctio4wPHNLnYrZVjn
TWsaETGLdvFZye63PWdnltK3DzaJHhdG2kKKMV9uni9okdDkmr/i01dfhuVkjCEbOk8UCRa8XPPU
AV+OfT3ZdU3qBOX2aGM24KodB7z1hbu9dPnFp9X3Q9DqY5UfR0gLJKBO5lFltDc9Fm4qG1W3p4vj
b/LIOXz8hZ15zIAMULkQasHuyF08Zk+LCiqZ2A96TS/o5wKcFiQI/eJo293KIbykf1vaXOYHjaMG
q/A8iaAbWqwDvDm/tuMgO1YlsSFmoNESIsV9CraN0do/MiDt4MxV3qh9MvmE8eB3CT57HTvEkBmY
HDecPsRghCboc83HSRlkMTHB//xYUCAwFAy0a/N/p8MhRnQY2GHYQlloOuTeYLFF4kZfet9XK1qq
3YXv/cxrwCZjgJOlu8HMs9gfZmPqJL7epfssnQCbW7KwP/ttkxu3wo2cfl/LBq/Cx/d4ZszJedij
cUJR4C25BaDksqahNnugFxJsPFr7BxdA7sGOe7GJYa7TliI4OdPH+oKi/8zshuqcr23eMZrIz0+f
bh/WgWKVIfMIVtMna6CGqyEF/yIDHAof3+S5S9FqZYMqBEdMuZjSsVFXJqaC8NjlIqZJgf1hjYsB
3u9YxvGFjfC5wS3fWrsszDColmYeipZgzV0IW21HvKAJiLFP9XEz69NvHaJHt1oyjmurooWYE9ZD
lo0wNnWOHcTQiweDE9O6cVnCpT05F2aYxf5r/u5Ofto8Av9qauGodN1SEeMaBV1prsvUpivVMc1e
QA/MM9ViNZH8RJStbxqa5SmTgUY+JbxhitPDF6efCGepxugqthz/qgyb5Lquc3nh3t5wN4uLsrPB
s2Xw9NkRLW5usMJBjIMeHVB+5MXVWHYxFR4vAn4QaYWb70OSg79olgbzfdAlOXa55TRrQj0CsRfu
4KpNAfPtZxqzF7kwlZzbVWBcm8c5TJvZgHD65FtoSaayPapXIGnujMDJrzyP7FgyKbKH3jdw4DeU
/6vACrecBGKCz0gf/fgzWLwVrG0YevHRoWziQ2Bvc/obBkPV1aCi6ChnUlViGi9oxpqb0cbNlbQR
cYpNZ1+68cW393ZRvjnMHrQ+4Actvj1EzTQSGi0+diEJe0hq7MKFwRL3QULhM7E/u1YTfOelRrOD
CIAY6ytGWfrn6XVJufon6SyoaCtM3c6qpq5B+ZbC7vd/fjRIIGegD6WB2Utx+miyIisCVkE2GplL
Z1AjyjvoBrnCBvWM1hQQfyLb/cfXPPNk2MJj9rFQ8mEwWEyAxhh1OhEA7oH8dg+LL5RnitPYcJPa
ef34UouV5e0lIPjm6+BKEDXnn/LXdy+U1juZYEoSU+YyH1FgeUh1k5fix8azMrxk8/+74GIpY2Uu
fBtb49GzR7kyqIA/eRlCfnvw2qvRUsOFob38vt7u0BO6YBfD/b0DC/pVVZhA0qOjSkvquAlNLdem
mGdGtrZxAFtsyaybivgolcMxMCku6eoXU+v8A2wpiASVIFB0c+lsCuMxi+ysjI5GiFB8ZUWFkW4z
ZCGXFrMz79IGnskuVbpALJabtSBrLbB2dXCM+gEWNBoYMiqSelsUubNLNTyIH7/KeS/217T6dmO4
YdHszt8Hx9vTsTOwEzZD6WuHlDr1yi/s8MprcMK1A2ektJkztxKnmyNjhy3Gp/DC0D3zXCVsGdZn
pB8ccxdf5hCnanRRDx5LDZkKlV1FfAPsElC3H9/nYic03yfOFPajGAhg3MrFfUpFJHQhHWZHVZsw
s9tvddsHlIXnEkJePRp6r71kdWF8/vi68w0snq9EoWzjOmE6oDB5+nwzJ8ToCafqKJFS0MS1hw3Q
jHxfylKiXSvKleuoS1Wn5Sbl7W5ZkPCoedbs/1tMyx3xt2BY3fiY52ZyVTmKFDHdOPZ2O6zLMqOz
K6L8OtHAqmPFtxAyU4TvrOzVtEOSmQIg+xKjw1pLL76IMwNOAi1i74DVk2VjsVSGXpcDBM5iIkcd
9VoF6c9hIkoASy185YLcmzLEHKRbvbONq+kSxGO5jXh7MnNqLfoiTimwB0/fRzEYsvHQMxxrZCTf
B+yRLviOIgU7Fk/mN/oalFLDGuDkqhiG7k8S6eMP0lPiJ0FemLfWygBNDgD68cKHeObDBxv1fz9s
MYlbBGSlthDxEQ+5R311cGjR4kClIO+tW9DXm48H5pn1yWH7iisA9e9MPjh9EKTgtKWZ+tGxmWJU
nmk3ipeqbgZ7E1jpRWfome+cehK7U6qDLnKzxWPXzWwMB9y6R9rLxQvFOqtY03DtLhHszl0Hjhzn
XACe7EkWn1uVkq+giNU5slVOHmRjFN9V0AcXDjdn3pUzU/JmFwCaeX2xtpNV1jFdsZ8o0Ehu4w5F
rAtseU7ERh7gOi8fv6qzl8M6wptnZXhnwiH7wynydoyJBoiYJHHOB906GZQE0ppX4ra3kVFcWHLP
zFuOgWV43r9ASjAXZ/gomYZUtroDhMGYvpteWVyxPKP7SkTSPSlH+A+JkPkliPOZ2QHM3kz2MaA0
INg5HZURphhKBBV1T5tw7cYXHOWItyB6sarvcp9po3Kz5CGo3HIzidy8+vhJLz8KRg1OnbnEi9+W
RXixSiB/9kZDJu6+jZVzoPJAABms+i2A/e7C97d8wG+XApDE++R6LEynd5qi7+rqRNMQGmXmJgY6
gG05a7+2jY0sRCrSUBIV/ONImi+KaxneBlLP+U+nF83akbhpgxj2VATtAWcAgYoeafF54dQHP5DG
hUnt3E1y9ueL5FnitVpcz9aTfGp0bP0ZhQh11bmEeQG9sWjIJrIsfmidEMQ5kOxwSRN97k0yfOHL
vjEFljUoTS+bOgk6ysq6K38mdqtpkGZskhitqDYu7drO3adns5zQAZy3h/Ov+WsHjlfGIPOyowTR
CrO77mmtToh1MvO1yel0rYHMB6+O5w5f/n28MqNy8iMBQ7BDOr1uYRHe3XuxvqfLr921YMLKdWm2
+nctSfXdv14LHyDnbz5KylfvptbYGwkQS63goNl5tC9GLb5WuaNtw3aaLnyGy3o1ZTKuRQVx7ibN
x9rFAYM6Ngho102PnJOdQ9264tYuiAss9RzJHxEZq0ifBR0NR+k2IySCgowHeiRM0HO73crK7acM
Wsh/8QRcmmuz75LuzGJOpCzeJbkWkx2LCG0EQdVEOqQ9m766CVhDXYCjLtey+SEwGWHnxWE7w3FO
Xy69Uc0qhQHrLAjE73wg7qaZzODHv98UuYpwIjgEYBxeDKEBo3XRajiGybS3ATeU08EAlslXigjs
40u9/0q4JeY7atCIGzFInN5QEYa+m83LpiLj8YWwwGzrGmb01Nexs9NFFmyy4uK+arnxn58inlL2
OpwuqM4shlJOAlg2pHp9KJ1yarZCxdr3BkjodylrQcakpQ6eEfrhLrA7o/wvRozkxGrQc5j7TYt5
AbwbvD0wlHtn0rK9nhbiVleEzMEQtv6fl1oMTjfs6DWBoNuj/zI2InSqHb0ssU6wbvw3nyekJgJc
KO/PtsHTF9kZkUzyXDUw5xtfQ1foE25slb36hjgIwExbV/XDhGES2aqbBM42nWzlIkTU/HJLGkf7
qvd5Qoacp5r+gA/Ne/54pL2f/Xnp9KBnGzHO5aVve5Q5jXaSNg5ppTXb1uitfUoy8NYM5CUv6rnx
5TgOMQTWXNpfNrHYroBUCxRe7yDPXjHyEjrmROjH5FQS1qm1a0JdnC15e5ciRt5VReahPXv82azM
R9ulJd7GoGF6E47bEAQ/6ZJ4UrBtGsmuli7Nu6FNu29Zczvp1bZtXqCqd5eMTud/AiwUjhByTmJY
7ITliK4m0Sx3LwrX+1QJ8pjXpSPJc6HiX33zIbU86knW/o7TKn4cTPGQk7mx+vhtn5koscDzGwj+
EHBuFl+ZE0eZEWIAPAZpjuA/tiC6ga/TUCp+fKFzp0e2pbQRWZcQAyyZLKoMqR1mU3BUcR3LVUfu
InnduVdt2LqjFMUtMN66kdvjsO6K6TUEFHBjmHn6Wa+yCXmp6EirpOFUXcJvvM1ji0IDh1spgTFy
rjaW9mvEF52eZR4H2yAoHaRY2ADWbVG5LE6qG5/brnY+Y2cCTZC3PdnnWthygIjh6s86xuC3izPv
DnIBKjxkWwrZqxj6X4MyQc1bMkO4Wmhadm2D6LoLoK5mG6Kp9Gc3KnEtWDMli9CAsLtzQOOTxJpr
nbq14ojEy6gyMQ46ydACxW4j91NRu9Etj7hItp1LykQT5YDcG63UXqOB49Q21LM4AXKTB8Azfdgp
V3Y+Eqc1ZTIstm3IsYdIXsmF4yEpyp3fuqW5ahzN+w4TL34w0756/PjdLxcvCkiclEHyUFxH5iUX
g2xQQS6F4gAy9vgVhFnIgyxJWctGr7yhmTj9GqtY/OM8xkWxJ71h+AATyiUWiyrA0FTo1Y7ElZoH
iGPEBBc4r2phXlLPLafM+VJzdcRE9kG5avklk9xm45Ur50OmSG7HXEwYfdCv5utqioNo+/HTXF6N
6RlqMmUH2DuA1ZdqJcOHegBzQR5qEp2PcZLyhskXXeOoiS/AAs6AabgWExQXZIpie366WlkQt6CF
hckhM5roSatoz1VjTBb9iA+0oE1JysCAZtrAS0vGgr7JrPRpMAxj02ZiXCeBwhlQDPFudn+vtdi2
LpQTlksIT50tAioIVmim0eVyWneVWTvdGB1BjfwySvIVxwb5/aq0w+mmoJqxonkUbLNeXaqKLl/D
8sqLLSYYqM6AvxkfLVUF9+TDjPnGDJMKmazZlvLC9HnmE2IvjzBz3s5CpFi8CM0ljrECmn3Es6JR
SMANS4r6cJA2KYAT+90tWeNfPx5o557tLHwhC9vlKPH+RC9zBa02OsamBWlV+dl9ayRyLUtsxV2u
E9EL4fhLZUeXhvi7Q8xMeuNLwpBrAtrl6HQ67jRzguo4Ot7BIxh6oyJdrK14KNYJB7lVDYT6ZwVK
+SUYSnGMCVNcd4qwZapv7R19NTS3XQfji57ehW34u5fOes0enLow9AXANovXwElpdPE6JHhrB/0J
TJbYpYDbXupACy+cGZcrM4+AgjvFfcrQoGreHtFf52KyvwU7MAX5svKqA9wE42EGc14SHr6rGnEZ
Ejs8BAe8aiqMp0/areEBqbFNjuaIoWo1a5to/kPjT9aZn/wPaee1GzcWpesnIsAcbklWVLRkyeGG
cGTO3ExPPx/VOBgVVaiC5zTQbgNua5PcaYU/aILQKGxGX2L/vjpRr/2aESB/urzQznxVdXHNW6x7
UNRYp6xlPuETXwbJcfEMlLGYMuxPDUa0nWuihvn674OB02NZoYDPBC0P8+676gBkETnUwCOSrVO+
0dQJHHbrPAPv7v78+1h0vphCfuU7r4L9zjBL1a4xkaJPU99HTYWWZjtUxb1p4CV55YhQlk3xPoxZ
MkTeSl7EQbBQW3fSNXiQioWM8sEu2yx5pfQpOanbznGTbiJCKMxvmsXlQtfFt7Srq3wTZakJETYp
p/s2RfjPVZ0h+EdniaUgsTQAIdLwG0LAVXaFlWcdaLUmo+gEolxGfsLrUe7DYl6moFVmyUYu9WQD
WlXa/9vnfxuZdWUCu6a9uxYsQf9B4OiOmtiEPTtIKN0OMQhGxOeLldHavfL91zvpv9EshJior6BY
u4rntdFqRZWP4UExoKGjlL0oqRYNxJ2qgFc5UFqJdRgYFmhbNe7MKzfh+rxYhqdbRntoydg/CN8Q
7ETQ5mNQ5mUw0ClTxIzRq5719RUYz9mBEAAEeEnyRpp4uoFKrYf4lAGI1LWhMiHExepvkPTp8+XJ
Oz+MvXiBLK2C9WruG6cSmI4jB4A3i/Ag4JmNnxhFW12Zt6WQut42y+2mLunJwuc/fZ+hVvq2kGR8
dJDXucvyrNyEDjF8qefih612V4Lhj8uEbA/4Na9E5st1fjpcEBpZKsu5uk8SGC+hqWFGgBPSbJZb
DHCq2VNjNQzcCe0pzj8Vqb1bWZnqeXPl8y5nz+lrgy/T6KouDQN0NlbbMpGQqSnNtjgmVLGRzNaq
SnaNIFZvRiMcbA8/b+NBU+gJ0eTNu2+TEYovQdAmL51l9KWbhGP8JUzx+oIXJI2a25exrnkFDGKI
lKLHMTEYOvtpCtLxSdEs9TFBxh953NxGbj2uHY53yTBad1A7lBri75Bv2k9KOXWyu6htfAOXNqeb
moVwryuFeRwrpQj9MA3zGwTbAzzZJf7xqRCYNzH+0rFHVq8RKJhVd9tLoX3lNFmHYMTdVN4IiDQW
43KgnU4cVIugytTFYDYL53u0+vO7Qg4mH1ZfutW7ZvJjw5Su1IvWV+MyKAuTjHmpyuDxcjroYBRB
XaMHv1dqrd2JVhY7etDNpqVx7V9eER/3ARVqZB0WYbwFxr66GKmSR1LsSOHB0bKo9AskNRxXYMFY
7GpFHpE/MYdkujLomfeziXKALxgcmTQcTt+vbixttoIEacKJwumMNv8nW+qLvVzE2pVz64OBw9sE
cmSRNFFI5fg6HavHfaMpK+TxSuC+47K/rdnNKoAiLuqe3XwbTvVCwlXr/nuRiyjmZlSCu1zS29y1
8nqCxambxd+qrIs7cmXOIynWy9pHYnvJ+TNyatwc9K1Gwav000Q176uw1X9QrgXDpSK38xfBOfsJ
azL74fLknakmLatz4bFAmAEXuQQH78KaiB2RK6h/HoNQzbzItPP9BHnVNUQvXMnGIKAwQ+qaUR+5
ZS3wgZ7ia5DZjzsE+B6YlEXwEbyPvnqGHJ4DiNIgPxiVY+5LuTchLAKCn+PRj2aGC6pSvXKOfVxA
wP+BRBBeLYiINRSZyjsmBCO0pADpoHvFGJqnfu47fCbs3rv8jc+9Hneeyg3PeB9kNKd0smZKpulR
UgYqLBE0yiaDmD9iY4+ChKLD5Z+GK4Mui/L0mF7IiBQw0EBcdElX10VL6XHU8Vg4lOCZwu1QD2m1
z/S+S3w6IDb4E1tYX8swUjNfyeFeXgmXP54KjL/YAhNeUB9bVwAcSxIQ4yY6SZSjgXeY5Qj/eYpM
1e3yuiUlUzBbuPLS5740skzEirRxqNKuruSusSZda6vx4NTOfVMIamK5Xm+mMhsRjVayfRfyFJdn
99xCWrYPXKUleF53WFDYDqKwC+2D0LWOMG3IU30j6QOiZYk8i+rKK74hfU8n1iEkBXVMl8qhvrI6
jbRw0CMFgZ6DWuf6X02SlGNTdPET+H3AVYVsx9/1Ko/vszQYjgqJ+Oe2CdvEz0gdLJxxp/A5lkuq
KolJzIkgZhZvxqDWb6w2QIlpTmvrBYZ8r3kNJgr9FRzzmyr46eOzLt59rtVeV8JUAk/o4OhjilDc
tboSkT3mBvo/1ZBmP7NUalLX7iQJn0dLIPMmKbUwd1Nc19Q8S2AYrRUUR/Sy5jszVKyfRTTAZzAQ
sUY9fwjn2Q9mtdT9weyGeCNlwiRWiHoL8n9nom4TGhaYGKT+B0/vE+coZGERtQWRXECqn3JE43Jt
Ei4iVQg4NPhf9q6QZv02HCokCKw+Rl+hcxAPGSd5fu4GE+C3TLE9xDfHmZuNiZbV4iUi6tswl8K/
5P3ia1ZFxYOYutjyjdZRkYZL1OFzIE8O4LsU9oYrOUpfQswP6MyhXlo9BYDkHkKlNAu/l0dyzroY
KiIbdIW+2PLY/Y0EwdDL5eX8kXW6kE3hTy7lMfgra6BNoKTSRGEZ+uRcIDDT0pYeXqAap8/BYNjf
O5qURJnJVBubrkNwzUt4Z+QlTDP3mxjji31fN/o9ssH5XSzbjdtgE9F5SlLjCu3gjui4aAKOsyuV
zfiUdY5+VMqyr7eX3+Pj+QcmntSZahAel4QKp/cajlQxqIM8O8o0Ce6AIqKCU87JKyxU4znDRfZv
N1RILkWjMl4JGJajdb3ETTQMIXigE4x08unQmWbhWerE0yEqk/qFdieaAVAKca+9/Ipn7m4wHnDP
jQVKylStjrsyBAYuhZB+8kqlwZnXg69VwvxL4N76SPuErNAKOezOKbxKj8ptrIv4ynf+ePwtvFCE
YSm6Ue5dExNEhAcgrYDpgH1zhyeZ0+WvqLwplos6LXvk8it/nFUqiuQ+ukVpkeb5KpbGX72l0ZgS
rYg82VWVo+G3kUZbtUc0P02RK8nMTHvpMkA+l0c+d7VY0Aw0MLvy0nQ8ndRGiGSUUjr1+I4YS/Wn
am4Spew7t1O6YdzQDlNeu2DSD5fHPTvJFKsN2jssZrDYpwPrtT4DH2pKwuvoNTfk/kkvjWYnT7J+
r/XR6A5TB3ETJe07Y67gD8p0nq48w3Ion65o3ChxCwDKS+MTOMbpM1TYpeBaVEyHzih0X15WGzw6
bZuW6UI+b34qjVN/Rwzb8qdyCHdOW9h+g1TJTWZow7XmwjLa+mloYnLVgtBYusCnT4PPaCt3Ip8O
lV1Kn7h1LUSehqdandR9CLZ6h4BrsQe3HXstF8SmV6NrXk0fVwNnCwSvBZdDlWgdsSIRG01w54KD
XhdY4s06ukiS4/hGHik+skL9k5Ha0eOVaTj34pwrRKxLwRXy1emLB2GNBoAkIdbdotlnqaPkNaMU
bWpcqvwoyOVNCdLP07My3o9ajvRHO4rdlYf4cLqBXKXK7pjAVxbP1dUFDkm6SPGVTI5lk1oo+eaW
7cemLL2Ws5oflHAMN21B7rOg+OZdIoVp4Wpopj/LpeLcJ20jkI8SY/cYObJ57dRfNsPJ0uAgIpPh
vKcjy4OuTkRcBtrZyJAa7iRYrfIRm6Js10596TXpW6srGZDq5GCUu7q+EtosP3s9tkEFFRomEBrq
xKezU1USVDAKCgeESONNW5mm35XxeKs2Zf1E/j9dmYkPJy/vSggItp7zEPnG1aakCevYEbK0xwpZ
Ic/Alwxwu1w+T611NUM79254WtDkXsQogNWfvptjhXHQVmhW44hODmOEsZK5uloMwrUTaf4a5Sqy
g5dX2tkxaWKwwSiKgks7HVO2Gsh8lGIPha7mDxOSZJFnCLwOtrWpi4eCFPoag/LckJSQWXgqIrJc
q6dD4sEHpLKM5INT9UgGN6lZOo8Rfg6Qo5uuaDzHLuOvl1/z3DTCJFpINkAIQEaejmkXRlZE2I8f
0OFPnmc1VVBZrKRHO8uuCeOf2bqUKukwsnEX8MoqMDF1KUEdD31mQ+3knTqZyW8cx7Jvl1/oY4bC
wiSlxtOe04HDanVCxJ0sT12aaodsUMfgBwCJWNpYqJA39wgtxwj6sND+tGo3hL7hBHnt5QmlKfB8
yb7AEWFbJVgrY/NAXXozjJbGHYe0Fc6QuNduoi6kRFi1SX7TaAnkNahXhXSlKL5M9Hov46UEmIlO
D7feaiGUqhpYbD6yFCOlUqc7tte0iNFJWY+08QCIYw5QnJ1l6apj4dn18IZPXrhlQD9P10NGG7qA
Ih0cIrmvjwMJkx+NlfOQJaFxZYd9wNYQsqF2j0LBYh1lAS87HasL+y7Qmm4+zJM0aUdMH4pjOEfi
2yAn/bcBKakny2qto+lk5sOsDvWTrs3ml16e48cMaZpfduL0Py8vn3NHOJcLO5AeAR369fvnitwn
qT4fUE8AZEsAcExbOd1HifOq6o25z5J23lhgCqlRdde68//18dZTD9KIexaDUkwqV/GWGtVWpWex
dnBmu9f/htSfVFfUyIG6hOH6nwQyZeZiHbdIPU6T6LxI6yYHjXSFtVH09Vjvo2kw/mpagddMkiVq
tZkDvM+8QNOqA3QJmF+SHN/FMAgR+eicukfKdLIeus4gD+znMZc9ybQ628vUtlS9YAjtP3UyBH/k
pu5/xYNCmZD6uPRFUooMJYlOMu5yo7J+NZJoM8+Swrjf4mxbHOG2SaqbIQU4bqoFR+1a9oAXnt5K
L04VyZAW5crYyim58hbP6Jwcuqdu6QWBPH/tZy1WPDMztpk1HfN69NKufFB6JOHDWnBEFdMmh5ZY
fB2z3FT3NBK73BtEG/wuSOxwsOrGT3NrTn+qMW9/5KkQDVJeTvZbbRUn20cShq/bQLbyF9MRs+Hj
Xqj/dpLA0j18a8t5M3Qml+lAn+W1yW1sBEezC79YZAG6p4wYHe6ozNREGHI7Ca8CVCq8Vkqlzo2c
gXkq594SSEdKlXxv2AMawES3nbGXqtr6VozjKH0tNZE3izbAnLtVbTY77GXqDTwBxPsQgsf81OKu
MznsfGCl3WetUhC/bY1Y0RBiavLnJpZj2RWLaNctYDSE+4oSdX03z1LqTnqj2sh+oMWRUvnC0pWo
td9lSjtFN5IZokah9GMYepk5tYGfI3qjehGdZpQLATmKbYyfUMPPUgN5Kwaru3VoDc83rVZHP7gH
lU9CxNqXQZvBbV3eiR+CXE44OHS0tzQUJUAOnZ4OxmiZPQeUOASZPd6h5KijWqZpblQpETzFPt6U
2O1ea6t9bEczLEcR0MJFnoZA83TYZJqRkpJwBBVQWyWaQaOGx0+OZkbR1ODTO5SB8n2M7DpKrBPQ
FsUUk+rJQ1oPPFuHcuk4BKl+5Wt8wJZwWC6Q/+VMXjKxNU9GUxMcDNLaOMSEmc+atMgq5um3HpPK
70auln6HwcJeao3QS2xsn+JG/BkcrdhMeofQtULSRuHnWkHtTMhC+2OpmwNLUAB5n34tu87tifat
CeIFDvDMwB7Bdvups5X0hej3mmHGufEcGj748XHrwVU6HY9mQF5ZMlEZ5svaFq6A+tRUqCQGmvFE
zuRcCXLPfXUkPBb5GJBk0L5WUSAaJk47iNA40LNr2xuiJXP0Ijm2Jm/EVmTmVAtU+U/ejvYe/kDy
y8H5a1FLNKrpk2Rro/JqDIkZUvtu2Y1UD5TuyspYBwsgbgA+02wD8ka4ui7DWNqQYT2BAuDUjOWn
apYDhFJbI8O2efiBO7vto0OICz2+1tvLO3Q9GYy84PoBAQMeoHuy7OB3zZtCVI0ctpgQ4O4d7eU6
G462VbR4amb1QQhp3F8e78NsMOAbRIE6CAJr9E9OB8yMBncoGVGuOMXB5G62ShMpkybLcn9KhsVl
E0TpM85YreZZTdugJz5SwTjkZdPruyQOi+fQHtuN1UjFjRy04bVd+vGLEDQsGPQFJ/8R5DgZhG1U
u5EdcNo58YwIB+xtr6NzhJyNNbrW0hb1Ln+Vj/P/hk9eIniwKvR5Tj+Kac2AGbGLPTZRMe5GW5d2
jc30h1adeEU12k9cedImzIfm7+WR1wH9ojyHmj6tM5wj8fBabQ5AvmkUD1l4DKrQQv2SyojbRaN5
jSi7jkmXcQBuvImdAHhe9zj6dmzbIIXiGfVtfwxG0SL6Phv9rkpG8Y9p9H9qehQzwXPB31gvMZDd
I9BRtBaraZzvZIo6xzkRwc7ETHWTBIP96/I3/FBgWwbEJRJpFXQGFoLp6fSxzEPAkU54XGgilRfn
o5m7I0YqWH7G8vwkDRFXf5AA2KMhWk6RX9UlYp7RTOhz5eU/LiWa6IjoUrMm/YCUefoshYqy3qSG
iIk6objpCg1HgjAod1KItLvcDIObKg6S3lN8jb9+bophny7EU4DIwBRPR5YIkCZdhfklipQq3hCZ
T33d4j7e5dfk587s0QUBtBTQAHZ/6DAIXOrLBJeGo5RWOKK0muzhmEsNM84mlC3q/Ar4ch3HMMEc
V2AhEEkEorBmCk6jKuUZonKsoybe2CWh7DxnGG3JqGrGAjHfKQrlf7243kZFF4bGL7NJeX71QQOO
gFgmgGw7w3kWUkw/HVcppMBFlJW3dSAiXFt0q0f1tc9Qz8iR5QN6Hyv0TIJEj489qXxJTDvbXyJt
VuTD5YW/TrRIreiMGNwbbDYOkVWiQ67BWd0W2bGRRfspQhzv0Qml/iVI8m9RV32XHBlBYKA+fhJN
11iqH5cbg4MCQ6YFhRnS0NOvQ4csm1AF1PYSZNUfBl1Br3VEDZQpMa/Vi5ef9T6jW8/E6kUhN6dO
ooJHTpFx3vcYUd2P8lT6TdcLv+sR3a9RD7uFL5rgax3bPh6hjZf2qb2N2jnzkPPyLn/6M9scRRVK
JCS42NOuxXFGRJQrLESwn5hMM9oXhLXfm0jYfzWzNYNtTN31B1gB9QeiYcU1AaG3jsHp90ArlwIl
8iNUED/EK5E1YqgROOnRLAzlTwKG5agktOjmAS8tD9WVxnQz0pkIDUYJiZnaEuZN4OTRTxWWz89c
Q77Z7EVKOa6zsscKh/DQc3ASL/y4UqPIN61+/J0Bp3geMsBimHvI4o+tpXmwVZzJ+pIXtIg9uR1k
hcZFEwLoUoR5VFq8XtwAAfdrTfOPOQWFBA7Uhc+xcHXWSlYIYcJVKnHnrbBUJQgQEeEJkOEhDl/x
osPGbOk6azjGuAWG7W4tO/1db6XpV9spAd/+2/TTwALwsvQugNzwn1ViJZuzNdNWzlFMCEtz7wBU
IGdBcOCR/SoeO3UOvqZjb0iuJRTr8fLg69N3Nfi6vmKYmI4kRZgdCK2TPflDDRdIsxKXmqC6MbKk
314ecL3V1wMuD/QuSIW+3Nc0CIJ9WMTZF9PsCz8re+NV2JRULg+13lf/DUUVBgf2Rdd0lZxMzoRE
GnCtg4mogddU9riNRCZtUqMtdnMhT9se26ttWydXW2TLnL3fVG9D62BOwcItaeLqLR0oQ01Ee2Df
d/kUeCkkm28D8klQuCY7fhGakNhVgzL0XuXguJKpeVOjK9FPFG3U5Bqsax0ZguolJuSCWGwzga2t
lliuTDNmsXl0WMgCGK1EPzOc+3ypdyBzy93sjWjg+rKQHezaxuyH3nZfmkHYO1s0yo0OOcwHgnbN
rP7jU7Hwac1Q6jYWV+7VU2UJGtVCk+w9avcNkrN2dNti7P7P/ffTUVYBnaHFpUGjNDvWZdS9FjFW
wS6NGK3cXF5tZ3fSglGnD03ov24CRpkjqjkZnb1NUTt1q2ocD6LEaxboR+oKM7X+tSpNyk2jFZQR
d+ai5nO6kzAd6mY11qU9uPT8uRsH3cfzLMg9KmDty2xp3TExrGiDqsQ1ksCZTXwy9LLz3m1iLSpF
Q8/MQV3a7qubOEgnnTKXXNNebedguHJmfAjK2U4ogtBHoAhPlLK+IeHfgcqxFGlPQeaRYrTpl71q
v6C1N9w5yf1k3DiwFduge9DFVWnBdcCwDM4JYiNtCa6Bu+j0ZS0S2QRtT7pdeKU6PgQqQP9OKWXB
JhAY4x1jU8VDB28Cw9g6LbnCzqGGdyiGLi1daY7twgX0V902UkCj9PKqO/NpuLcXwRYyTT7QugEb
4lOriLaEvmU3DRY40AduEJfFizeX8Lh0kX5NYRC2mZ25Xa9YuMgoetfBF62UK8fMmR3w/kOt24Jd
VeYkVfhFKUDPFw87O028uM/T/LOtd3q0gywC0uzyBzhziFB/oxS0lD5QflwtxSCI4dLqSX4sqsz4
0cnOiKBvmxqlf3mcc0se4hz9kYUgQaB2ugpKCpEaXHLEN/Ra9rLJrm7lOOpuE6qX15KFsyvu3VjL
n7/bXiope0SH2NkPA+aHjdUFmHQgDQO6RnbVXgVoAEPQk1MMrpwMN/ReKhWv7Ka/7aSU2DrNzZVM
dDW1NnpAgKfAAy8wBxj9y5+/eyK9Cnq4wNCu6WrLN4g5trcCW9JPVaY3LribaypSH8Yj2afYzL1A
OrBc36fjFbMRNqqBEW8hWmPXpmWTePUwRs95O2MtFyt5cQ2Xu2apIlm1KCbrDKyC6uYYPx2TDkuk
g5PvdlqhgkqLFdpb1Y+hEC96OjaeBNVhp8/mzaiXlNSsvRGLrTIrWzDpv8KZgLGzBwRRu3y8Eses
lh4pI9BOED/oG/Bb9vrpg5U9t40VjfNNpYQKiujS0Orp92zRvnyhQA1o/PJSX8fHsJApOFBF4kqm
3oEQ1OmAVtMnTR7jTFrg94Ww43wcU1n4qoaPX1VOn51Gus9xHYzC4VbQ/nBtUR37EhbI5Qd5e7N3
YRQPYRESI5aEFSRd8TeVvXfLbiAvhM9ROoiE45MnOdZ9laCajnrZIW4fhZR6hVrsdS392vWB3/Qy
LdnsTuTWITU7r+8j9kyp/Mol5FjHfF9F414qda8esxdJb46dLvtcjp/McUiufMN1Og0PYTGdWOoa
ZO0fZPzzsHPydkDnKbUDZRfg7eyD2dTv0FnfEPI8ThrABUD/dvv38jc7cyEwMvVnajekFcDoTydP
16xRyaw5OY7ohN2MbcZlZWgdLD1TvIyku78mnIuf6bh9aYyqdyuAE1fO5DfM1bt5A5N38gzqavsi
ehDDc5+nfezU2m+jjB+TErJA0oBNq+ORXyh6POQtQgRj9txjcjNVwWGSx0Mx97cCp2G1dtwITaoo
R0/CDKtNr0t3s9BdvOS8ttRu88naB051q2T5c6BOD/FoPKPh7stZfufkljfO3+Z6PDQL8QkC0MRf
TXLpoWiso45esp59ruVwq43iFo8mt5Dbn3qIjFAlw4iXtM5ty+AepO5WrUcMhX6E+H/CbPGNOsMn
qXqYJ4TJQB9j14tYocDxpcKFQmzUxV20aIZ8H+jWN0mM6fbK/H68HMCisDGBHVLjpUh5Or84+QYF
Kba5B2mIyDInmobuK/DKZNuHClK6iENh7iVbjx1Gw/2NMjmB4WONFlgLCAvfQHoX0s8pMJLXy4+2
OqfeZp0D29YdWO1UulYHqNTkelI2uAkkphHu8Kouv9rdIN3HVA3/8Uz8byxSGqrsb7SCVe6gzWMl
hRmmFbpAEgOP4DL3S3nq9wQD8b8TCfjk7wZbRYDBbFZlWhjWHr0JpTmgjFHP23GMsj/1WMR/hUGN
dlfHEfr6/4cvqhPbEdqgVLeWthGWXchml2ARn+flvSKGmsCtp2Tpprlt/7w82Id2zrJrqUz+v9E+
JBRQfC0TpvyxMKXhJhzTCKi50NNDMAjcpwt7sEdXnRPte4cb6r7IyAM8AOHSnSPVprZD/iZCVWDE
e4Aaao8e/OUHXAUF/835/z7f+oJeDL9jzMWt/SLispcAVe8Ks8NZtVDV7WDbyZUPcna8hQhLt5vE
Tl5NewuGArFSQuvYrqYfVRrhJSj3jm67kCXyJ8QotCtvuFys63PT+N8R36yi3913XWwvjpiMKKVR
9ixbbbEtlTTdiNk28HMbv6uYcl45UK685ZryhfLWSNcIAaEsU6UHBSFLpN3s/ui0DhrPqXbNAers
BYVSHyk/lHZ4dKsLKo7aMmvKMj0qUomYPHaURLJYJLV5UB+SDmbZDG2HSjeOwbE6x3h9a+LX5aV0
/iHo09JwMEHtfryh7DGrULQ5UlyNZm8iYcLBWOh3UZ3IB3Cp8UOBsSI+cVPWucnQRL5AWOvH5cc4
9+1N8Jp0mqD281FOz/KpbaJZENvsZRrmW6uLBXgmu/LSZPE/77BxvTze2dcmLkFOlAONWvvq8kDF
thrkUkRHbo2u3BSlMd3oAkqYO9Fki/yee82P81aLvN5Ma7j+oVnWXkdl+soMnFvqQPbR86HVtpAW
Tl89yrqFEGbbe1rzLV4wVpTjaj9OnRubnfHSDB0CteSRVvLv34CAjIgasUa6TeQ1pyMLmTMQrQq4
IHhkh2GEyfao68VXBIXM72Kqsb1ui7r/VAuVcqwWVBs5v5riLYv8dKefPMSbj+C7nS5NXVbr6eL+
mqbjYVRSxR0SuaG6Lut+UamYPk3D4NlzXr8k2B36hhZOV6bgzIHPQ7AOEO1AX/YDNcWI+irPUfs/
xIk0CD/AGweQvDPM0tNQZ3lw380VLn1A96fiyYLDbT+2hpINT1NedDL+YnL6bIx5Qj7cWlK/Ne2p
6j9dXrIf18lbMEviCcYf/ZhVUNGFaY0ZaS/tZT1VN2HYJzcluLQnba7KbUAf+lXPQB1cHnRZfB9m
592HWS1OKEy1ajYjF75al49l21Ppwjj2SGVNunLkn9mSp5OwnBHvV0Km29g+K/bekPLk54R14y02
EjjtlmbqWT3WalpjLVi41sZhw+pAP+F7+v/zvuR9p88gG5HUqWMWHqbWQTZVsrqHXhiWD9rqX9u9
S4C45EWLcCH0mbX2TYsfcGHo9rLwk2lfpnNzVxko5oluEPuhRjzm8qudqQ9hgvPGDmINKWs4RjM3
Ud21EvWhqNJrvwMynrqqNTv/BwVaQLPgTYjJZRMl8dNvaAfjhO9mqQB6UZ/zOS4jvwNIKbZh2aXH
MJo3edynV97u3O4Ae4OX2qLXQdp+OqjAtHfokJjb67b0p2pz8wgyAc5HHVneFEbaRrFK6/nyF11+
5mpzoE/G3c3RAShhrapUtkLCI4DVmHQ2F4cwA+3G0draS2cx7wr62zcCIxy/RLHrShFu+YYfhgaA
jdIgITGc19PXVeR5tIY4Dg/1OI++Uxajp1pNc9tgLOBTgNVR9pPzjSS3jR8G3bWG0rnhQWYazDDI
J9VapbX4hhc5iU9+bJsGkf4ham7mIVMPnYZTdmlLP4IBWcEegvcGFR35Snn13Hdnv+Cjsog9gts/
fflgzpsm0LXoWHf6eBOFKAjGuhHjw5GGVAWjhymdZS8tVO1Ky/zcay9CBxSEUBoBvnA6cBiH6EMP
trXXZpUAvyh00pAmSJvPRpkiwDfIhfG3KJsoc00btSc3jVD12P37qjNBAPEvLBCgIqcPEQeG1ihl
gMRDkok7NU24qnKnt5/aOCqqjZ5COd1YU97fylkwXNN2fYu81ytvAY5QVIPvQl3ldPhQDRk3tvA3
weMNBjElbijBTrefwKejCZT3G8WM8p0ix+NOcGW5LQIA20Xk5sqFcW42ULjgJFvUZgC/nj6JotYo
ASksQskBqDEaheOGBVjsJHKeDGBhm4pTFNcly3rGTe0aupG7iZ9/+iX4BJBTqMtBAeLQOR0/7IsI
NKyRHCketTiT2/a9PA3YTY9G4g2m0cMnmSpXrjVlp5Vg3oE8Qp+O7NJvk/QVQ2T0Oa3eha2q3WWC
YsU42Rhz6MRdHa2zTWHVnNBIXm3mpoQY7Myf+qSjUek01ba2W8UNpPYBjapvKD79HUTXuArCQe5I
p8UP88a+ZUpKD5iWs5G1+BBa5l+pNaNvfWZ9lcbkkymswocs9Ts152GTlYXqGhxdh0orZx8LV181
yz+8I1Ujq4Sv3eE8obxmhVG4pTY/tnqoIFvcDs9S1/8y+2D0RdQeW4zhUeCx/6S68QdQPCWkIful
i2kXl83kgXTQ/CGQck+BnOWqKi7n9qT9aNHn3AeV0u/yYI5RtFQ73yniHkQ/iYAJHCYBSe4TIP4a
R1V8quL8Xu3zBCXO6HkCRerGVjjdOJVR3wiaAcckSH+DoUdDp022du8Ez0Fcx/xf3W+rzDBvb/ku
lYSxvZwNX6F3pW48Sjet1CNRYCqRj5btgLF8OtyOXfh30A11F5U97GHd+Wp1okjcrFG0XVpTWYyd
yPzewalHijTLdzKyWMBx2ycZfoY7h3rrtyqMntbSxY3TZLmbqSTthRa5Uo0KbQKeiGujuEPv4w/W
I3e5nL4mRfZJM2LkdIvwhVD9pxg1FoldvcgKLgsg4wt0A7UEomXpuFpa3Cnw3lKEjtvBl2c0SoIw
vO3VEmMiS9Jc+IfFBsUNCVFH2ImmOf6O5qz0JlubXNnCDq5X2+meXny8K8vqpQ4tFgRMU7eUkx9C
6mOvmPK9gWmni39143ap85kzV3F7O/+EUXRwC8+hcAfEHgrP1obw61iK3KM+Z3k0DmvfSaafcw7y
QExK4CmD+tCX2ZfSKUK3M4PmkMSB7sZ4SiBXjECFpGmTFw5t+loO4xc5TVVQN21koAygCi9ZOCBF
pkt4NcPfjqvurh1mBUpjMLuavQBXplzzRkwufdMYBXbz0a2jNcHGgc2/cYbhm5nmlUsb5ItR20B1
LTgKduv8lgw7f3Qy7VmplO/ypCieFJoRotHGN0MOXgyFMuzcNNEunPW7ORokXO3tzg+BFAgRyI95
Z2FmKts43Fj9i6JwSyhW/LsM5z9IyeG9nCTNs4ia2Z3nufHkCZe00VoUZ2eZecxfHFk862YieXYs
39d9kfkzTxT2+rE3dRpAUkqKgWlyFlSf86T6mVfJ36mTgt2QO5t6MuUtOf1zXSE+lcAZ6bpo2Jap
Wh1U4Eoj8rZp5UFeuMlDjp4UWNePSBcqCmSz2GggZSmUY8CO04t+MNIYT+MgfpWc8LsVy69QHp87
U8vcIOvl3WTO1W5pXbnEQlBL4370cDi7GysCg0g1P/fCim6ivv46O0b2UCvWHl2d7H6yo12UJJ9F
B1NiKpVbfEyewp66ywJ51BqJMqLDLjGKb9BZUne2rPS7jS/uTT2GJkRzuTrOFgqpGrahflbP03aw
pt81YCH1fzg7z97GkWjb/iICzOErSQVKtuV2aru/EO4wjMWcf/1dbODhtmXBwn2DwQCDaQxFsqpY
dc7eaw/WQxc7ZH4b6pF6VuXnGh7gLCfltCcUPWzG98HkZuL8FSuK5eZx94TK86EeNcWXy2V246x/
IYUqN1w7VtVdM1e2K4vlOEb8bxdLfral5lUby3gHOOrZCuX4YKxrS2jVkq85MfHhmpZs1SQGPQJa
NtHqFSzC16CvSISuhtAkFDCp3apJyn0dtt+KVn8txVRvIlBdljHeEu9wSsbouNgyHWSjUP1unVtJ
KxOmVs/1VuZHbuvI+SP4DPpalmBcak688x+hSPC8a/eAlY4ZXSkfoXLmz4VzW+tzsatia4Ui16+I
7QZMh9IPy0jzh8QYnzuxaG5kDMNRLytMWr0tuQynxIW6+DzaceuhrrljpDHJbfWAGLhyCzQP7tC3
jafIyo6lp962YnlDRsW0mUWA5/mgNEUBNJZ0hCaUZL9SxnCn5epPG+Qu5bxm2PCpfheVmR9JWgeC
U8sn6trZS9GU6cbOlt2A/uZxNNnhGmIPvVl2qyx87nR93mlKezsWc/oUtqZxiEplkNyYLvtGDvM3
gy+EV5vDm5JLFFfiMIicPgVlklU3CAJi17ESnYzMaKShXFO9NgymZSlFL1mpvpXKMrqmFj2batef
8k7W3dK2dmx4f6dKDSFosd7gD1g7kdd3tAdvpiGK3MxKxgDyV3jbqemzkVZ9MA+TBmstTQLHCMPb
umt+FlqdBGHh8BPk+QGWwHwXpazjyRIXN6qcbysDkeFYJU/anDau3OXvXBd3XxPejmV9I0/hPcDJ
NDD5ta5SNzdTbUubqeXzqg518QCuKrrvhlpzWR6enMGqXcOUrlbS1m3W+TaIxIbVO8uOj5Twj9ug
PhW5jpMy3KsDMhR/yCT1j5ikNqcjY5JaE1flNLiJqvd3wLLidP1kaSdZ44B901vIMffpZJK0O1XU
1a+cFD6fCgEZg0GFdgLzCa/Mx98mN5YltNIhvMMeq00UjtVJqwhBqW1j5sDEzMqGqbsiEbhQyFiv
SgYqIkaKmuclVbWVdAeqdBaMcZVMe4zcRXlQ5T5H6VyEjuVPIrdfO2Ekqdvzo5UHsgJj6xlwoHOt
cXLxx9AvRqlBJZPW+VkFB5dcvagzcAQ9TNcOHWQO8Dj4gxetEEFqOZmH6lg6LRS6Tks3we3PlWtW
kL+N8k+D5H9fxHkHYaI5x5KshVS5mewOIYLp60xUgcfOnPgSAdcazay1y9g97XTJwEtvTmQtpV3m
Y6sQbo/r1q/kKPEShchmhHzD29fnqs+lLtPmPIX8ezXYUg78OFYMPkLWKFpn309j4ZNXax7ySau3
1lhOV6pMl4YlyairqQIYDiiyj5carKRGZpWQRQQRQvYMdSErM0uGhhwKjjq2m40mjsgpkq6mn30u
tHOXnN5QrwC/Rtvw8dJlWzZabv2NQZrKY7UUQ3WSaiOv9xOQIrGZ2I4vV4oVl66JApTEcypeK4D5
4zUBa0uOTdZsIJnd3G8nu1d/gkNZbjsEJrLbKE16Tat26WwGkwB3A2oJA7Pmx0si2KfAL80pKTIS
n6+k1Ys/2QpZM0UZP+SKyQaOqIx3lo76SpHg0jji4YIVJ24VmsDZAbntKfaFxRzuOYKm1k2z6Jmz
pW3CVjaRa7bnXw/bSw93NYyAZ0ATyD8+3im4f3kBlmkHKuWIW5bSfL9UhePBxFr8vDLb3dfXu3B7
KBBBW1NDxCD0SYkyRdAF4o7s2o4DtzFpeVDlJKIr2VVs+aVL8QLWIgNSMwAvH28tMau+z5tMCirc
lc+T3RZ+xyqVuHORXjO4X5iS0GPIj1kHKqSLszE6dGU6iIXqeu1Y9cYpRhMJhJ0Znj537UZTunxX
9HEVfP0wL10VNTISgfWJkspzdod6Uw5xUkhBI5fxJpWtELfPrGxQSTZ72n5ik6b6tRLOp8fKN5pg
BYrbNDtwSJ4VkGyoOJ1IRBlMs6H4Rqi0rsCrcBcTg7H9+v7Wp/Zh2edSIANIoyGwAsbx+lP+KemX
i7zYST4mh3YG5bZpUoKft/0Sg5H7+kKfP3NciThellSuJ6O7+HglC+N7zp6fzEo0yb9YGazvahtq
/4lG6g64jGCNyZEVVntBQmHtCsYB1FfLTH99/UP+ltHPbnltpqE6WinwmIg+/pCukyozQVcSUA5u
S1e2xfy9TSMdk/gyjrOrVuq4+GO7COGLKCNbU6Nk8UOgaHuswsKI+RNzI4Pv6IZ7Uerts1TK5I1k
BGKMrqVzFOcDzgF+k4mpewUBAV0RUWss/FiGTtiXTnctLeHS04X2SpP6byoon42PN9UkxYwiIhWB
FFtSs3fsTEq9rpoT8lEMuZe2shblw8bme3mqHGRnNzSI5BI4cQb4/usn/GnBw3AJYBlrN1OGXc3Z
nIEdkNdSGdtBJmXdmmjuKG5sG9U7370QtXl8zSXz6VvCBfGq4Y9BErkWXj/e/EyXowAFKgV0k4W+
HbpJOQ1ink8zgVKPdtagvqvL0ap29aTN4//148nVgciRZ2Su8sfzjhTxr0ZmSMYSdM4070RiUbCI
NZX0UudVstXmytP9tCJ9uBwwuY83yznV6JPWXoJk4BXctXNigxFraU5lMRYYs05D88HqjOxKMffC
osRtIms3oRwgLj/bl9iKqFu1X4wgZVvuEdJleL3Tqfspa52XrwfQpfdJ94CPJkhUGmJngxmWfymQ
q0KSwf7keDHkj/8mpWUz7tBfPg1LaHyP4JqYvg683LzygD+DJHnCOtIW1io+24zgj0/YSdqw5dys
B1WnW8KTpbq/kcNCLN6QhlTPI0lJojvMvtUfI1m/eWSh9FTdlLG7yfksd0gEjL7cKmJxQupNiVke
5TSSHiwGyB8F/qd000vscF2B82a+l2RZuodJNr5+/RgvUHKQICFcgHpOSxrH5McbsaBTKim9mKDB
6X6acDO5uegKyv8SBVBDJDuQnBJ0IisJLCKcdwYEyE3eKY43NEn8AKZounL0urQ2kGAKcAbpMl3A
s6laL7IWS2BSAn2OrcZV5cqhgJiGzW9ZKaCyw8ghGuvr53BpxkA2W8Ukqzbu3BWBZqRo7LYBAhiF
+UauhsdekWNflnN956S6dZhV/coW8+J6DK0SSg9a/8+hchULsDxbWIVhNYsIcaFUo0Iol7L3dI7Y
iq8vKiUriVDphxnYndh2CIhK2FHs7ndf3/+Fb/xqEacNuELAdevsy5t1yhLVc0aNIzMpZ2cL5bpt
Xk6LdcW/9HmJ4AOPtYOdCxs1/v443trcbJReU/KDHVoHknide62vQl8ew/j717f0uclFgwuTC++T
RhFr/9k4CqW6lpEqJwcdR1bn0wegRDeZ/VTfdFQVR0TU4fIileagbEMjk6sfeoEqYzupMBb8WkmH
7MrNfx7ZWKlArSMBx8f36XRqjWpBB3vpAiGs5rUoFbD+DuU811ETzQOp1H/7vz8DDqfAO9b2GpCR
s21iNeds9GuQwhaVmYORj3QQmqGXd3kbSr/tJMGmCJ8c5e1MT/IH2RJG45U5eGt6FH1n9vuvf9Dn
ebYyBBFsQR6DKnQO5YpCMy1zw5DIyBxVV2nNt0jlnLPIcYgWelbdqmivqZM+tRgx5OE6QPjIE6eh
ebbEzRF7WyAJiONm2ACb0GiN49Kp+hM7aIPotaVdtG/5qOHPZR6Eby2BGtdkgpd+A8ZN0GfYP9iy
n72HeaHVrjZmcsh1bT5B6u48DGc0bDLUL1pH5WQIV6+bnkNrUnCrf/3YLyzzDrmvkA9Af6G1Pq/v
zfClM0fNwqAkBbrbpR1uRTdVxZy7dEbT2kUN7vQ3FJ8KktOUYhWR58iFPLmG++i20aB9d9S0EO6Q
s7PYfv3z2AQx7T9uuHGjcW7jDREd+wlOaOkDmQMOaXhDX5q+Ns33kTL8x78ES6hTqp16iEn14JeJ
/BhG3dHuOsXlxfUQapWfFPBuZpi5mVNuZqXbKYW0UylfmwqQksYJazfE29SW87FP6TvYtX1ocVWU
YKeH0tZdWw43qdLs6SOmvmhM00vaZkfGyiZs5Ec7B1pAV0HAxZsfobHuGzoU7rwkR7UfAjErT+2k
BGYG/C9H+z8m93GGK2Bpim3TOs9tWB3H2thPabprotlyyeDajfCUXC2ajqNTBVFR/opSnR7jHO3V
XtwspfgPWLkXT/GDmMrnmp7HHf8POom0dFJR8ROWl2Uxv9l2gYSKyLlIUWKmtnboC+eeIM9qP6dO
6haD4is5DHE76zOv07MbYdV/1MR+LtQxdB0M8aDAnNd0guQW16AJRa+MfO+VjaX0B3ukxZtP4YvN
pEnrDjISLRaj3rf4h7B1R85On8y95EiQ2arpkXUfn5c1zYkrJBD4uajmIG/r8KmRxF0T2Ucnozvo
yOlzmsV4X5J2V4eQxydjIyXFQXGWIKP36wiikfS+AM+AbFPO2we0atvRno9Vp5yQ+Nr0GuWnSZF3
Cuu1S/HkVZKXbRS3vj2IHUK/u96St00/3ztlFRhCtG6LMKsr8KTP/W4ByEFyjhLo5uyApWtr15zq
743ZbpNED10CbzcNfUUy06tDJNlePy8pDXHtOGTqBDZOkm9QJP2Uo8GXu8q8G1OxNSpuiWMMLZMh
DjInoe8ywAKIn7uyyvaOVgbZFN2oeNMLVRxzfb6dSrpu9pi+hylDRlOGX0umAMrDBBskcV+4yDbv
otr4UTos0qE6AJsExYtndJSKu8rMgLib73WX38J2OanDNPpjo22SwQRSvcTdrjHAQ40NfV6zQHjf
HAfaE8qsvgyZVflDY3rjEB5aAqhgT28Nkb3bompe1MkgmaKLbsbK9ii3bPV4KgIASd/HvjyGif6Q
hmnFM+uDROiv+Pl/Y/LbKdFLHS4PRSHtuzj8ptfsn0SupLM7523Q5/q7asRbFC2bqBso7FXOnaTL
hWupZeIX1nRKepMzg/gtLyYv1V68XrN8NoL7KYJG2Mfxtpb63Msj9abJ+8G3Z8fvs3Zr/21wFn5j
NiX1QUV242X2ta6LfI69iRvPdb6Fm35jD+guAScv0eI1Qx7o0/sSl99aUwv4g/T9hvsoWXZyXv2X
0Zt0R5Hus7H+M8zNXh76p6XRbw0iRWmZvndT/Wgny/dU1Z5Jm/ihE07KLH/IFvMR2e9PFRCHGZtH
rZVf08wEKRcTJNtJaKO7neWwv5Tqb2aU0sydtG0JKlHP5I3RJUE3qF4Vqd6i5D9Fg3Qc+sMf1ADb
nLYZPTERxJFxLMry3sawWS71e9lqN1OjHvqyt9wSuI3ccKYWQ/o6mLT0ANIrx3BaTrUj/6jVFjVk
0dzPmXQaEv1etFHrT3I9QKzJfiha/1wk8es4ZG/10BQ+n1ZvJDS1zaxvY9FtkHT5Q1h6hjY/zUUX
c8ZqTmiqnp1RvTVTTVDuj+/hWR5RN0RubadPZrKAuytlT7HZwporXLeDUrGqD3Z6MtMaM8djLgnL
BytBJIATkLAZekbaf1/4bDZxq2xqRb+Xcsur1AL28rAZWGDGXP+ltOUN8UwlLTLxp+i6A/zyQzVO
vIPa0+XkhDT4fRmix7RqjwZOFxRO9TF1+vtEsg+xU+9sFVM7eMt9Z6m/5M555OznUkagjIMeRwcQ
6eq9TB+29KS2eEiz5V4Lk908SrvBHrbt6itYimkFc9HOL56HcdmbdtX4dAlI2zTHkywtu7orv8uz
nLuSHkfb0A6PkZJszXh8j0pxUrLyNjTbezVqv5GM5uVlv+9V5SaTtds51X91jrVDI7UPc8cjDGRT
GtNjnzg+fDwvkotTro4INLT6RzOJm3JSOEXwqvre9qyRVIM2kx8QigblLL8IRZinKTH8KZX39hQ+
wqo8pvnwNM3Or6JtN5lav40ifHPy+YSo/ptMUp9woncUTISBKc9Nr+7ItZkRWvSlN2mjusngZsIy
LsAwUKXLi++FWdKrXeiMlikCmdxg+E+7ZF72Wi79KaM+8jQ1+lZiPiITxFMSo3cbWUUZ1at0juwx
iFO6RYWCmAFcS5+mv7tI3RqR7HOexbo50PjOy/SuKIBtmuZRCVFuNP2hGRFtjaWHWiuww2JrGsVG
G5JjH6NoUllbIy32aTC/JBLDzpBGvsr0jbM+8di0o4NJVLHpBvOxLNVH1u0dsZv7sR8PYThKgbHU
fpQ6xwkrk2+DMTGy/pAOYbsjlvqoSSEOU+dXisQqlPM3u9MqlyVCc23Vfo9r8VJWsh/P3UPrlM9U
9l9ErN12xki4Okv5bGjHIsOnMa9rcZstbjV20B9rads30gFd+wMI/7tsll/10jzN+gSDs9DexlYr
3ZGPj9QJldb1CthsUeqgYN92fboL7dFtaj4CUfhKNM5R9NapJhAlihDYRf3JKKbNBG7BDR2NEDNh
7HLDelGlZaOiTiE5pPeaWtspfDMlc7BcmfOsW0e0XsHs3JiDODRN74bDOG0tsSAb5M+3HTTLZZPZ
aqCk1X2j1G7JEE518cuRlxtgYLYbagC3W3k6LQYrMtaZsqxPVtT8IGIn6MbQX9A5LVX8jWy4kOMC
FhpO4why4nfdqY6c7wxa7fCVcjJRLF0KIkm6caTpWFZx5tb54hcKwVkcyfTTohm3Ta4UgUpMDgCE
R+RdRxRgbqwzahPmCmi21zlVXJX0agGQzKOA7yWTfNezbulSeFfkk29GdOZXtUTFS1mg1XpDrT7B
LPitZpBttfwxq5DAzUj2dPW2b7tjrdhPCrLeGkp6T9giUq7OMyutcW2C03Q9+R1KatCLwcs1JSCd
kfqvvWzpp94kdvLYs3lLreRFYX9ApwEt4oh8TU5rVHiOOCj6cKUwceGs8mEvvv73f+r9sb20eltl
WdC2HfKrKY93edya27W8da8s5YwOUSJOtlHeLCfSHr4+C6jrcezzUQAzqEy27ypH+Hh5LmBSjViy
QKIIbrhZuo4RoMzasJ21Yf6hhdIUBiSuotWN0XzEUGTbmHgvoTW6l8R1a2+KXpmlh1KX48EDjTg6
IIfb6JDb+M92NMVgsSFgS8yTlXU2NR9jGfeWmCZr12EZW90KWfWri4W4T9Re+o3wjo8GYpiI/Rg1
sWvNnAt1AVqNHHyoVlCQPS+KrIlqS6zJ9h5KnX1rgfj0JVWkdwpBFF7ULfGVas+FUzinQU5ZsEBW
iNtZZQSa5ZhmBRhCFXycX84r4kqqtbsQCsg2lZXBLSbtGr3yQr2LM6gBCMKi1oji9uyqETG2Kjji
PJDr7hdOrHBDaZJAImQd7CRE7mrdYvmSExMU3jfqftGa6UpN6OKDxoP/N3lW19Wzvg5yjqhTGsoP
ldnEIE1r+aXW63EDsC7bLEzYK1PpQrWLggNMG5MTF7W1s7FMn0cunBAWWtVavZ9qTX1XN46EaFaN
nr6eNxcuhcoE/zC0RyQQfysA/8zaqRkTADpjDP4vyk55K437RbenveCwdKVA+/cxnU1RniHZelA0
TIA9Z0U8MQpjmUMI8mM5rmLcMQHdwWxx4A6GEEInlc2Cy43XuqdVxnDS5bFf3BQiH4deju7Fhg4Y
VfFmyrRmp3Y1YO+qUQtw4N3U6YhfkwbphBknaVCNrX1vxtAiUH7NnCmW2T4pbZ0fjLlDhMJIjfvN
1w/znBmxmnMZJpTOKIbCgz2vm83yPNeaCOMDkuXHWIUpIHKEXI6CGsHEUQ+HW+iPxHyFf+KUWAxj
GqN9YimhCx8uvFad/vRuscSsD5sWOvUb1oiPSyJ4TyC0QOuCbOYY6raDHjd+PBbT4jmtiuDk67v/
NEu4HENoTQgwaS3r2sfLlXooDYNSSnt9CKXvRVF0txLYwGd1NjDSCukaq+TTin92vbNZYvSsO7LZ
dIEJzNIDXJ/6jjmzicvbJigtO9474zAimx+F//WdfloI1yuv3xhWJDyU53YqTUyNwrYZDc/YWpSB
7PwP+/vsqChS9DDk7I4F//z/ebxob2FGYAZEcffx8dphlRidNIpDJ6wsmNmyblU6GoFdzPEtoRzZ
lZXh88LLXToEH9LfUQjjMNen8M/SIEYzS3u9iAIC5jhTUJnHnSllKNcNKiSWtAR1zokODaUOoVBR
vakssisivkvv2PlrPKeVS/37rGGW822llIJiFB01Gs4GTx2ng1lZYiQ2pvMQtROa2oWEo8y16qmt
r8zoS2N6tXgpOksxop6z65PsQ4WzlJoAaWW2Qm60TWRV3b4JNeE5a2/+65G1jtkPS+T6zHneNmV3
+ljnuapmvUwkCWBNVm2te+wjRcIjAgv1Gpnl83NlnpLkwL4BbBrW64/vlhqtMQLulvaVlS9BKEOn
Sooc1F1hktdYJct2HozJK2jY5ldu8XODBWwH8kiqyljYcD6fjauhlZDEqFBhFmEAVABVsW3lykLQ
myd+7wzdttUr2bNlQaRAprQ/SJPXT5pNFfDrh/15fVx/CPxLGsFrL+3shyCpr9NBTYCUO0u004F2
fMN19z0fa/XKML50JYYQPCccZAzM85W4npTIiFIs7kmEyqO2Iuk/Q28ay9WHwb627tvrSvtxFCG3
xmCKUY0nyeHz49tlsZ/ieoaBXRCv/IoaOcPDDiwD9ZRBcDqi96rH701PC5LbUOGgKqklW/fxwgJP
JbKZMzcNNWhHpt0bmpcYYR8dBr2Qf0lq034Ly1opgSARdegOepjHNB806ouOUmBBkhBmKy6tAy2g
+oE0m3jrbzGd8cI1W3i+HnE14U+lmNkWK9ZSvIajynlfkzqsknLb6NTf0OiDIe67GHlSASVdS8wn
XLJkXutqGvaeiItw9sSYOTJGjHmsvMkOcX1YZQWwwVqQIx9owg7Rdlbw15BHQuUeN5ShTUE7dcXP
OcmfRJhYPzkWRMIf+FROm5bP8Y3Z5cXjOEsqxiNCNkxPIhhzvR+HJOfJWHLNzYta7ryWd/nUtFa8
UzM2qG5SDPMN5ZkpcVMda5ramdbPfLFmrPTWIIlHsjGn5oW2unlb6oUdbso4QaAIG264gd6ulzsV
EXjjVZyOza3Fcj+fUmt8cDjV6F2pdtuvx//FmUgo/F8YJjvsc72S1U2zRoE/PYxO+U2phgETlxpF
iBXHUdW2EpCd0SMMmBOrLGWPUjpiRcOs0nyTS3Gt17QuOeeDloYadlrsdMzHdQ7987lptDCXeqVx
9nVa4ytcIvmNVkS7kZVW96HclBy4ROLno2x7SdNWrsJG74SvSaHsOVzbyn06zbJIrUIROqD89UnK
5ejzyGhWsyDFXJx6SArMCYgk0ZiuIFus29ZKnKW7HJnnT7sjQOFpiqXGuLJufP4V9Nz+Mo6oZSFv
O183FK0cUZunwWDS34q6Ngy6PEuoTvZ024nVPZRhmfFMcM6PNYEbV9bqCysJPwAuMqVaIKXAMj6+
FKvLSFXNKht3Vt/clnGdyXxtoVLcJboiHoU56xVExUiLNlKRhIprExT0nbg58aBF5AbRJShpz9IJ
aE/xPI8x9hqaD5B8m/+SXJu6fdzXSPJ0/DBRJevPWS4yv3COg2rUXoKybUu4zV1L7Opd3Ouj8T2L
ikoJ8GXF6o2d95X1Z7SXWPXsSgJYV2lT9j6XBCr4/TC3Mk4vB6w54aYReyZSL6jY0bN66c1cfWro
/xeuU3QY4sahr1Gk81UcbydgwH+mHMQzJj8rfsueU+KitZ4yYrZK0SF0LDsbYrUBNwyvVbw+D0PL
UN9SUMzY7gNs2GSSMv9MVYyQmxITFl4XFnwsNVRwOhc7OwnnYbxkd2G6aNVOaGkTbwtMe90moXmi
+9KoTpa7VIIM3kQqQYHNhDbSQajG5kUbx4k+RaHm70W5PtvSGe5Kc2nvjXqmKTPNEVXAAWbH7aJN
1NC+Xjk+b4DpfaNNW/nRbMvOZXHdIDWVloGPF22P66mlCfygKGMVHWpZ7t+yNKOTIvB0XNs8fN6P
YbXnJIMww4AofI5E7EQIKacI28DU6wiv5lCEONbkGB3lThqMbjrkRmtdk+peuiqaMc7JoHrJGz2b
hl2YziAho+jQlGxFo06/B76WbwsBnCRVRufK073gmDAotJjgrpjyfL/PTlKxNTSIAnp4G+RIbUs5
h+saxnNb0CzNnAaH3gIqaEps7aWdpPq+nQoJRYKqlzbtZyKwJa3N7itzqXUGqxIV+2IUMq4XLBXK
PtLH6sqB6PN2kh/Mro0xQVEUNOjHZSKhEd/T3cgCs1d2JR6fTUXGr5fkTojha6g3WlTDd67Ele35
530V10XF5yC9sjipnC1PHRgGc+5LzvRhaH8rQ7PYrOKwzTzNnPu/HvMXzkPIQPibHTNaAyjxH29y
CLtE0gBu7ckx7e/BrQZm7Zg7fJvsDvLpPWdE+rEy/66i7D6FG3/lB1yYdNhF/t8oNJ2z7aouuhUJ
JaH2T4dimzdGsg01baQh1mJzC5vEr3L4M1/f9aUn/L8XRQ7z8aZHLHWcQcw8IFglPZEcHyUb2Wnm
0O360nj4+mKfTz+ofPA88UmjlIIM6+PFqinO5GKRnX0bU8lz0SDRqHCGEPXe1xe6dFf/XujsVdKl
LnQ4veKg1aTBeWkPYslLwL/QdSugwV8ZppfuC4on4jUcYQRFrT/nn62NNcemPYIMOGQY0EYfwKom
3TYJrpkrStoL+wW4BFQOqR2SfXR+IaVo+ky3UcIDxU1zF6QsMg+h/RcNBOHxGld5jpF7oWGZ+2I9
D3z9WNVLC+WKiNZJsmBmnlf4ij7JyoUQmz2h83pHO1cVt2aTKYsbTpMo9vQXswe5yRv7mJRjRT41
EXUkEOF4tzYhgrvRm4Z524a9PILAsqwfWl+UuOmFjYaIUEAZ/15Bo99zSiGbR3VA/OqWUDH6DYV9
wzwgk4OJgaqnfypZAJ/wrTrqlTlxabWjEA2aVyNEnRrJx9dpDCXmGKeMDnEZi86Nas2at6I2mogb
LOY3OYrG50Rv1F96qxnj7uuHfGkZ+Pfq62D7ZzARn9aDjkjzgJNbe4jVWvWHeU73Vl4kvtR3tk9q
SHltd77O84+7c8Ok6M/YZR+K/vJsxvRdYupYl/G26k0+bOVaNJvY0qvJ1QT6BKLIqqbZpk7FCUEf
ukX2O0b5g+E0tvXj6wdwYZARL80gAxVLbfycvUHTMh6USk0PBb3obR7a5iZNlHDTJoO6r3sAxV9f
78JiwWd/ta9ZSNQ5oHx84FIMjx8+VRKoKGuDzqYrieot3ZPWmH7/+lIXCsgrOB+gCfYRgHznHzQz
RTgVmqEUjAlwEUoJ7JVbMABZaftabNYPZuRk70VOxxTfR3YndUb8NDTomSSrsa+89AurCYB7nW86
hgv6PWdrf9/jNQGAmB3sQqLKxqYe07o1Y6dnd0k3tUqxj8oyiXeaTTtTv8a/vjDPsJthpeVzQFzD
eTWddLJ6URIImlFYOV5V1dreWarjMj8sInGtmYgI5HDp49fv4MJive5qHZ3RTqT6+UgXJbyvLMfD
R7JgRKe/TarlOQnN6drjvTCO6YHAjmL/zOn73Ayg9ZkztX1XB3KlcZybJk25xS81u1reaJ5pFleJ
xJ/nsENRSMMI/HeAna1bowIKQTQRITc43m/1uW13S77Yeyo1tErN4VqqzqXxA6GHlh3nR/OTXdCZ
NE04zcDhsScYsh5DA3LoZNzDTEDtpyABqbVx2VpTWwShKV2D1V98vv9cfl1I/1koFWHkkJmSOTD0
MP49I5Lz8mouD1GX2nfIhcSVr9+FdYK06v+93fVx/HM9S1l6SQJzFiAYDrfDqIbhJk5DwAlZb8bl
leCLi1djt70eE1iRz09CSM4TpWr6cJ+p9siZlKFc7srJiX4R0RPW/teT4rPSljYAxlYWfmYG4/Vs
EeRYHjOO9ThgVkIZTmJb0m6ssrF+zXZjb9Ee0qMjQGU80nyLHmIrnoM2UuZvJQIk+Df6coIdW/G1
zFTlh11NqbZfSq3xRt2S/CES5jOiv4mCAQ2rbyLu1RM9wvRXNOiLsW8HKTfdqO2kPMgkbelfELjU
fqslxm2hLRBvbLW6W6J2KDGPd/FNLZZ3mzJSRoRYLdFebIn0MdUmkCIYMNRxFp80mGoPX2ZZPHpZ
8kbXsLM4fENCL08TlvcqiTaL0YMkYWrGxwX96n95Zoy1H0oKM2ZCj4LsZUKILzIpv9HkSYG6RMyk
USmq7yRYKpt5Fj2e/7RAHzLU1lu6DOLOyjv7bVaRGzu0rI8StYvvGuFH5TZt0fVQf47fIkvK6XpK
dhNt6H9TuPj6jX5e5ugvsFFDOLAyJc/NXrGeQ5Eiz2tvmXiKgM04WbVVe6MQVz6fl6Yhp1W2RBaG
aDqRH6dFwpmFbjASqD40xt/LiPh0g0I0Dip6gi9VqMJN+vrWLp3UOBESpGbQu2JOrvf+z0wkiFMg
JxzISxTC/GYNhGzVEv6jwZhpGJsEBUr5iIagm0Aam3gcUH3C6bnyK9YpcbZlckwaDOx3cStigf34
KxpptBoFYuZhLmWLrrpZ3UwTIhDO4z+0wRrccdYQNsnGi9INE+koaFep5o3+pEcQYwBNv3z9iy59
T0FhEPGgWvZq7Pj4g7o0m0oV91Vg1FQ5/hRZo4z/w9l5LMeNNGv0iRABb7YA2tKIpCiS0gYhW/Ao
ePP090D/Rt3NYMfc5cxoVA2gTFbml+d7alILbE9CFqqmcyjPxc6h7/gPOaja3nw8/uWUA3hMGEGL
H0fCRZ+1lagqYtUBiVaCLY8bJWocZEaF0/TH47z7/de/H/Y/t3VGO31QQ0tISc6mcXC6Dhb8uNjt
Dzgqc3OsZYxq1+xUBMhOkrXlLZ2tNBJVZWu1m9Etkmu0xsvpj6kTRgTEcjr1mHOBhWC9K11tiSPa
kRorNWq4VLVUOngq3fKnKle/f/z0lwcDA67WB5hlai7R0+nD41SnmPCOloNIunYrOl0PkhSxChwe
7cpCu5xQODsY9L4RsnLbvMAd6JUpUoF4xDWqicxuNB1dSWqSFutVJD4oCtLA2AY3Ms5Xhn7vtRp0
nHEqwWRUz5Mxdi7sJJaGOHiDpe56YwHpT1MypB13tGrHH6NJuaLKeXdIOv3w2YETQnB++mLVUR/I
ucTdIZ/jr4neOVuuplaYadJ8clRnuXKXf+87UhSjSgsBAfuRs00s0hRFdb1FoUui0Y5sdQhkrB5V
ZWn998wSi5JuN4rPFilHSz99MtDg7kJjbH5kA3+uE5Oiz6QPB72Ivd08lUagDU4efDxNLzcDxuQS
RzYXSQOXntMxUQG3hBldfKxQMec+aXJyVw3kqWvgzvcmKRwemga5yHCROItcuCNaLpFDfoyoJNAt
MtQ3iIdpzaGEgHEQusQGg3lu8eASP37E977gPyOfSxJHTVBGQ5xyyMe0/9lMdMcFZmUqXxToXFd1
cuu6Pj1uoGIbFKzWGhrgo7P5onVd3Tfwuo70pKboX1qbniKgA3Qa094UI2mkAGhvkKu/9qM1BhK9
/i6NbT10bMhoEzSywFZaJPsWjjGC1qcAfsG1vfndr2FSkl7TUyjO1kX2z9FclA0Od6KGPlQqyQ5L
CXYGlLxpfReBI4oP1diWoM0aerJvyyExrhwN761hVBzULbR1W9bWn/fP8H0ptNKz6/FgQtu33sSE
lDou6PAJaRHWJBtJVoj9f58GKxIZAg4FRfJFp2NacSLSmra9wzApFggBDYpDFTXtvcnt9sqt4J1J
ANCeSytADGw7zwszIp9SzWyi6EAiQ9nKOVZ2gMWUR+m4SygVmlzcBiOU//yAXCvJ+mNUhD/TuT11
PA0GUEA7PTaFbdy4sSwDxbW7H01BHPPxUO8kSPAOXtuNucYyXc8dehOtofhmY+wDxbPdRaP1xbZG
QimQXLSxefNGMxI9XKjN3hH89mHbaprfQtPceGp3TUXzzgLnx8DG0Cn/rErc0y9rIDk3VWl1hwqH
7udUyasvY4dM1EytefPxg/+NWc+WN0ct6hHOWQoe52I+9PH0HVppdqj0mgpqbnP58TVc5SPfaHSq
sHQKJTnXeEFJwIlpTvLp8XFbWjRhl5Zx90VtuqrbNFGJxIDegpa+tFpN1U1UL6N5Z7p59pBJfdZ2
aSkxC+q0IVopd639qUc8Mvk9SIJlZ9vNslx5uHe/KgcQpAtCU/wozmIWsrUR15FBrF6NBaUN+yt2
RfNmzqKWEqNG/0cxReHU0kzZLjxEQssmmg4N9iF7+5U59s4WhfAKSAN0W3RY5+pbDwGHWkKXPdaN
3flj6bS72YW0XTYY2NeDOW3UBUX/OAzyynt4Z/XS38wOgV0WWa/zlmOpQXHQjU4cqMjIIuiXwrQ4
mFT7E1hdKz44elxoYSYT41oB7+I05sywVZ0aGlpris9nM3nGeapG6eOA4CjcB5TlqD2WWf+vO6Gx
SiZZJ0xg5OPncYaFenowxWwfxIJaqFK1/oAfbB2QCIivvMqLjZ6hiJ1YmnjvgCs/u+u0Nco1N6Ud
RFEVxaMNa6pXvtKw/NHpz+k3JcK+K3Kyi3nDkC63TaJu3iAi4NPdoJd13xsxNfC20HJaQB1RDsfC
UarvlCdgEHnrhSf05sx9tjn9rmk1Lp+YPZYCE3oezAmNc+kghkN9oTRLc6jTvvgSV9O4kQbQ6UEB
AV9U87Upc3nLWhcIohDiJyKrC20kdsKmWDLDPsSNYuy1vKSzb5nv7Ynill5TkE4pBmHChRjMGBtC
inl2rpw877xyTlaKstRjNegx5zHP3EaOLVXnUDvaja4IbevZTbtF74xsvp97nOU6I4wQEn68G6/L
4WQzXhEyuG5xrdPpTT7PaTQq5hvq0DgHodnqF/rIJ8+fRpsyrDCd3x+PdbEprCokUjRr+z+XnfMu
jwTQ6oINPFbteUkHT6V2ABzbtqAFCcGU/mP0ll6nATMmofHxyJfbMkPT0sRDcgdBTnsWuZh1i2qe
eg/tx1HmVxQAHnJrkmE9RxomWPOkfPLIn33qCrCCODkrTZg1PdjTSZQPwtXB6lz5Re988NWwHBzT
qo5AkHG6xhSsdienLbg1GKOrhGXdp7/N1DXvhW7kNxH065tWjar7rJRqfD84ff4ZJF+BR63dP5Zi
qmGq51Xuo+/qnxtVo+k+g8/lF15hvSHb8f7z1ep/xxoHtkcbC8yh0x9MxayWZpailBlMZD4Ur8rH
ZRLVXZUVKdpxqxoaJG6DPV1ZGu9MG8YkBbbKW3WW6enA5CYXhW7k+VB2yvyDonC5EWr9ogAGCmcY
kQHgFu+/XlnZgECUsOtSgqbP4+xh3Xws6DMZad2PufpvVTPRphAGzUKCTXHHazSw9a87W4UuSkG8
k5gKl/0NZgzfd3FHREcS1nI1wUW3lqRv6Rjpq9cKXgyd93OxlXH7OtbttTf8ziaAYxOEFOqhKwDo
bL8vcDqYTSsbD+m0enaBadxNqaTVDyjulY/5zlCr1TSLkPdLPeXs1kSA1xiiMxRk6GN8H9GD9d3G
wWrregS7Hy+xdcs8fak0NFCucf46sNnnxe3KwdDO9iqEj2UeHUdbsXa1cIv42kq+PK6wPaOOgMqS
qwObzOn8lKVEAsK0P6h05hXHvOoMd6Oq7eju4T3IwjeoYo+bVtA8czOh7+IndHU+2P48d4b9UjtV
XG30fk7KR3c0BT5eOY2xPukER4RG5Gjz7uM38zcKPXs1cEZQVqw8FgPc1ulPbjn142QyhkPPZWf4
NA5KjPJnUCfvLsnRO9w7yiyaME2TMoE03sQAgvoJOwVjBsoV0ldYCrw3a1eGUgqkLVVslcnj0EG+
2dS56r2Ocd10YBnT3KXIqsQwqotYSC33rdlKjRu1xdUcz11Xbfdexg4YVD1KwC+kmhFh970Z/T9a
0dg98H9D+7YmFc8+U2bl0jSlMh4sK1mey0XK7WQ5zYPS9fq1u+s7U2LdsNagm6qzfoErVpYhhm6m
HmbPldnBUrRFCcExgVxA261/0Zw5+dlxgcEZFW3ko231DlLwdKLFKunN9g9EWdn6Cap4e9t4VKdC
uvbrdmMzgUec0alKhZ5i05ipmV8n1ei0TdMbgDzaVka/8rxRrM0UTS77RrnA7XAV1KmbqOxVOkGX
fH7S22m+V0DC/2jiRvzU5RT9rjntoo2m4tgRxH0ypb5MJRktnQzEN1BR7k8nKpZXnGKqlTKXyyko
aJMd9hk9Qxu8DtSnjLipWZ33jNes0Ys/TjNIdTulM7z/tEP2GbZzZ1E7y7vZDR2jzO89IfR8zxDd
N4ivFABdGFn0TOQPbH6vEBjd7eC5yz0iIxpuCYXtz5GRpcPGKlFZo5CnymYnWV+Ei2YAl2yllJ8a
Tyz4zXWKmdy0XBQq3ntlHeoiMURYOfUsgxTq0LVI8h1uJvUnPKPYTQnj2E1PF1YtZGfU5pQdozpG
XxtJo3xpkDhVgUr2MfLrDPU+/oOFGv0gffKA04p5N8Rq/9mc8AsLWpmMa4wr6s9J6lZI6o2xPhRw
BbKj1VjZS5d76rPb9wKbGLWNyIpr6k/SIZGx67UpGjcf7xSXZ+/aUcJygVtLKv5cv4nTcpwVhp4c
lRIOQKlLZTOruJVMdfY2kSPxW727Bgm7OCK4cDAqUCoUE9yw1v/+T2argTOjupFrHWK7ksGYtA5J
cA22etnnaXRl9744JGjdIccEzJC9kJLw2dFnOWWGBU5jHHIraY55UQrpK9WkX+t5e+ehNA0kN3of
HolKzulDxaOgOFfRszkrmXEvmtwJa9PuH8aRbtiPv9l7Q5Gg4w6sAtfDr/50qCYnTlK1eTmwz1af
7GpSw1Gb4jsh6vbx46Eupsfa+ARek5ieFChgrdOh1LSDuk7/x8Fu9Wmr1dFnI2uyl6nxirBrumxL
ueRaNfIicGbM1a4MJQaKE+Rpp2NKElVWBzDsEEUdsvhRWs140Mpkek3o2ZmpKogJX4qCpPzWYJZd
g/S+93pRTnNhMohhVPPsPk71dZF1TThqSjmEeZzCh6ogHtB/de1SeIkC4FnWTlSLMidr8CKNgkmI
ArkDjunSVdOdhzEKyRSYmV8tGlJjf/Bkhne6MmfxUZIGtvwBHlAHISEzfrK8IDFluediYd23a1EE
UY0VtKOuQFCqNHS9+mD0+l5xas32aTBWsN3BJdvbKLZXFEdVzMNnMVjaF4gQtoogweoe07ldaGzC
XUYG1Gbra/HUOyuSmzCKUQoAtEn+VWb+s/y9BIv3OHGsAy34tbuJtN78ofWavCYbuDijTYptlPHp
C+VqeAGQrnLDhGBK9RRlgksTdS+/e7JOX1qqxnscp5rPH6+Vy7NhTaVQ/fpbA2PIswBE4YorMxS0
R0D18T3EU32v67LeepVnbNhy8ps+qs3XuPaiTW5xTU4sN9+O/Wh/xaDJw9S2yr4UNIkz23EyHVeB
osIDbFMz6TZ2M6Jsg/4//1wKT93YgMPqbe/m4sqav1x/QPSY/YhokDijijtdf6nb23a1TFA7TTW6
I8odDkldN9tmmXvofk7v49TwEllmfWVfu/hgLANWPpMW4i2pkrOg1SidSNScl/tJJcW306LeLTGg
UuLOL6s4llx95eKFH3+1y8wBo2L5QM5ghRhQVDx93HKmoDmkiraftF7lNcPNcQJSQRLrqXLM4sDR
OzXaD0sHfwnXEEtCwFpNZ4Gb1ZQP8khkIR1WmHB9/Msu9qH1h1GKp6RpILE8l4a0w7xohFjRYcVW
RX5mdxqpc1mLPmyEcm3X/Vt0O7kyMJxJVQQB5brxnl8Z8nRyx9lqEEQnBio3u7Oz3w3hfY0/kqUJ
1B8g3zZjVBQJlmqta+7sedzNGFmW2z624y/TOBZ/DGb4W4OhTHnlbVzcoPl5fxfzusjIW559ppyy
lMFtSqGfChNZJJ15UWFCVev2g4Ju+l7wm+KgNefZDpwMr/fb0hJYEn/8TS4zievPWBWmqxiJZN7Z
HNWrqYoy/E+OjV04PyysKHInQhqiWNGNY/fdnxpP9c9Dq8eYuVlld9tQOrt28f1f8uj8Y9kOpxsA
d6LQ8xJLr87lzI4SH506b24mrsm7XGnBDiKf8AnkV4DcMK4GVHkcJFWFwN2mOatSUsNXvWIOG4kJ
L97Zzs/YqXW/NJMClFXT0qBXqTeWUWl+wms8xmJcSUeqoLELAFJHKmizEFdjHNTJo5pahs+arHex
yH/l6JPCyILr7hiIgNs2dTYYvqe7cWFTtHW5HEtjrgw/7mV8j40V8rasih87Om232qzl2yIu+OVF
OZQWGUOz99PcAqZYRLkgE6SYYZQpX2dBsk6JzTnIokp8LtTB3umJOW8HbJGDjALQFgRfEaRju/ob
VfaLKcYBK6k0uzFkoT+kSfdSUnAOU444P4nzHJkNsk+1Q5mX6q2xT0XsHNO2UUE3CpQwTYtJBbd4
mLljcbPQMfCiy/K10p1m68VcdEq6LQMyk8s+beQQ0GpI70Jui+RroizGLVsKtEy3rwki+vJJT7Qh
3QzcEbYi6+IAu+T8AW4+Hjd4hmZcnoYW3x9FbgtllLfWSL6hdYo+MPLJ/a5SYAm9wsYDMCsK0lXs
yE4R65ulqguffrxulbVHgd7H835wbLDaMz42hlAQcqWJlS80ZSbGBr5UyX0kro5GJqL1nmUdo3z+
/fGKeWcXs8E/03rgmmCnz5VcJo5hLWLL/NgmptjEiWFsUxcLxVRZlO3HQ713fnDgk/bAnZ2i2Bp4
/BNYwLrIaHZbxAHWYP8UqQrEcnh7v3MHFk2vjPiafTzgu3umTd3N5agk+3weHi+SHvDcwprcxi/z
rYwL/Uszq43jiylvHtCAqp8W0Zv2Z0/STr6LvFgqe6+d4Myldd0FKXZX6iEn0VJgdjjZ19Li6xOf
bxO0Aa7vgpOcw+30jeDzqVVjPkZ7uvBauWnmBG+2CCjdNYnMO7szunuirDXfxI1kjSn+efUEYXY3
tbh8xcBG2iP+npR5K9Jyv2y9JOjyWZDVxiynqoKqPlTKUaEj9FrO/b1foVMHIBXIz+DCcvor4rIg
xSZlhKrV0O8awI2/R2CjPDftzpFZKG+tZa96DlvBBE860X9NKuMlzbWM4tZKzEeTfzo+jOdibDz8
J3LUKGQE8KJQAlh7COVN9us/H8++d1YWetgVro7OC33S2TUwzkqzLJIoOWpCqN+62PK+T8y11rfS
aLmW8OKXn00kxvrbRURnCT3Qp09WIIjPaisG+WoZvbGvoGn+Vl2ZxrtEzWC4IpodnLelpmD54+On
fGdRwzPBQIOrC+H8uQpHS+OpIq2XgLsshuckoZmnG5JIBRJf10dhe18/Hu+9t8qxrrn49fJ2z8vL
A7mxqmwacSS6gZuspS+c6P2rUojp+eOR3pmtJx3z65P/s2acyJK5y2F2NBzZV/vKiJYH0607bTfF
li1vFLi3GFuOYDz9MmXi+t4yZ9dKAxfvl9hyFeWv7gjsz+cmXxA7jbgcGEjpRlrTBs9S8hvYEQ3k
0d5u5091qvSH//jkhE7EjCutAI0t+qrTJ58art+aF9lIm8rqV5QYNloPDvVed+ZgkOzgZiHLw8BR
ivlMczXkX28wJ7OZZ0YO6qzZfGgV503SMGTMjqfSDouK2Z6flnVzyNXK3LLOaj8lpcvs6iPYEotx
XMzI3E5dHF9hjF18/vVH0JZHacGkaHpeLNUXTFiS2HRoV53ah3aGq5h0GSd4lFuL69uOcA8Fd5LS
bwCcHdqizV4//gwXyR1+Abk/SPVAg3gR6y/8ZwI2veqmeZxzAOlZVvrGEKVhhuMpTO26ehzTtttV
+mw/fTzqexPOW3UVfHiOi3Ndm96Sc55K8LfeUgw0Ufa59UDh0R/n2v6mTBRL/I8HvFjRPKaHRQKC
bg3Hs3PEjOO0ytwPvGjUJHm3yWWD16hb5rhVNv0K1f14uIszl7LA6rdtcD3+iyA8fatKrEtRZrqB
uCGbRl/rs+nZKoHOfzzMJRFlHYdkI2Oh8aXYczpOObbCGmL678iP2/s8dT7Jzm3vndmYQlNPCPFz
ywg7LX4GVqr5TmdgN2yirv74d9jvPS8STjQGLKS1HHH6O9i6xjiiWZgCnAfUCjtlS2BE3Bh3rW1I
WKU6DY+WqTfjlqYX661rM+t26RrbwEl60ItjHKON8/sYmLmXxzHOygZoS4Oar+mnWlm/aFqXvc1K
Kn8O1gRTtTdrdT8uRYnsKcse3F7N0k2sE876OBBphxywaOPX07D8yHOQFX6qAsQNcEqNPhVYC3/j
th2BNhI6/gRs9dq2KE2JWYMZez/JWxnjpyy35EprhvDna4vbHSYylTvUZ2KiP7jLHriWjV9Btbpu
OLRVoYdiUvXnYbaq39A8Kf0pwik7lBbZ8ipic2y5msXwJ1x9TIF3OCn7TlaYzY8B7MjTPMfVVzSx
NUhdMf0elrnl/03Vvg643qRXDp6LBA8zB1DKmnpzSBGeN8q78I+tCDvvw2z2Nt1Fg4h+Y3fujSB8
l+Gbo1YVmLREiajlOUpdXCHF/BW8n22/rEYdqRNZVpc6yumMSWtUvHR3AHLEfvm1Q/w/7wUz5KkZ
autHp2YaDgJckTjp7S6BDixkk24bcjjzNqrK4V7zqqoMSZYub4PyGMWjnw87odtNGtoTVP5wjItI
2yQRlU6qKLVrQHB0agvoZ9TduANzbImEc5sTWeEq13VIC5XGgwBB7ov+Fv6mke7tyk6AR8dwJ+9A
V9vQjqLOtjZjBpoxnOu0TUKX5QbeRoykZiRX6jyMLdn+MQG9jL4yNklPK5g1F0HEeYPjCF7gRR5Y
rS5cGHSD7nf4AWhh2ijeZxqDq0NrS/sbtKzi3i0UnBAEXDAmgaU2LaSUtGi2rR3RsUCZyfuCvMYQ
vq3j17jv3I68MF6SFvbnoyjTIMbXQg/pdc7boHRTqNyzF/MSxmG5lrl75yw7+aJngbeG9wDsFrpY
akedIcS0qhWqsxieBrMpxa41G914MxXIMRs1FsXEe9O93x9vRO/8BvKWsMRACrDjn89qWq3loqY4
TM4FGQjX6vRgYLVtxczLhJX+gElVhbmHM+3yKb6mnH5vTaGZWWXtHDboH07n9Fz3pjvgTEd6ypGB
M5kaXcCluEssKHXloMwkCg15zNR23n/83H+vtSfLiZsdgcxaK0ELgZ7ldOhaiZahrUE8opefq9ta
pQkYR5j6di6NZOM2Ke4DvTTZBz0uJ7eAkpKf1MpzXobE3Dm0JdfHnVEp2v00gRTzcYfu6v2Sl30J
lEirvjjenIBkRy39VK3eniRrxvTAsq021Cv62xrSy51ClQO0eW2B78dzQ2IsQC032zuLO9y0ox3d
anTDdw8Rn/4GgXNKNhUauHrlPLqYBlisINjnzkBdnsb0s1uRSOoyiuwKcmtcyjs3T+tjhvvgHRNx
Cgg5VL/PevmqL53uU5LWDh9/jfeHp/KAzuZvIvv0YyxjEkWLJ6N9J4X9PVqvS1ARZ9PXu9g5uHgs
HATQT6y99Tq6adr4KvzlIr5aXwDFTtS5q6H0OYRYFRC3PCVzIH6OoCe75bMJ6hvueZJuptowrtx5
3x2OJgVEY0xChKynD+y2mDfQpJYdY4lTst8YI6Yg7H757yFJ+ic3HdorzU0X8dwaPDooqVZ89lqj
Ox1RKdCRpY6VH0S3olfqVnXuXbvt5p1TkKS+Mp/eGW3F5AJ1tlVIDtb6wf8JktVhHll+SsSVZMIZ
Wx3ABAJwLstAV5Ts/8GwQYJJoRUJHumkv5Czf0ZTOJiRHgtlr3UjQVGkR9bXpNSFGYhFI0j+eLK+
9+1g2BG4IdhcbUBPny1ulSHvcjMjVDUGDgYsBh/bLMN0nC+Qu2CxsqG/cu1Zm9D4a882LAAzOA2o
BK/cfc4iRg+RyuhZub3XFquGizV1PmhLLsB92LvVjW6191IFoVpyUfPtybpB6vFcgJfG93qD8hRs
+7xVsfasvK95igC/Il2sDFyko3G4n2QXCgMrGQ6hL0K8mFr2BnIWrU28N+H9DzZeF0Kt3hxz3Fb4
K/VR/0d6VR00WJge0gKRS2bdJ9Ww6dpf7tQejFZ7RAx5kLK4hbcQ0Au+iUf3p9Wo3yyzjOG8qPN2
LPvRXxqWm1pI4jzD2hR5diPpqvbh8v3o1SrZTGrzbIp8Q1DwSPvHrijyP0q8FNgh9Li25LhVNfF8
G2feMZ/LR4JRMrpadzf3Jhn85TgVxa2VlAjI7GMk1Vuvat+WznnMhYU3RbOlNaEIFBVXFyvLJr/U
4VOLqExxypHljbBgXmLD8KQQOGwWrMJKuG1lUX1elupxNrJvLdj/rqoOg7VsEKMeunQOS+stdjGg
SJraJyQJ8Kt6RRJ2Zwv1MYn6hxLxTVZTGnJVEEid9uK0bU/wNd7bbku2L/0iCvmVtkdMN4YQD6x9
PsHUJjPQ+UlqbrC3RPqehOkcG3srNl/Z1rPAqgzFN/Vlk+SygqIYH70WfyQDr4Isqzf5NEjYS8MT
Z1cdzLnzNKiVFTRIvbdl6bn3seqEuZE8aqoyw4qN13qdh+CxzI4A0XH5mpdt7kZccR0R8WNG+GTx
W69YN2qM+3WvzfKgwzKEskTMtFTm+JA13Te43RhTTA95rn2em/G+rJboMKfK7OcZJ32qJfcs4E00
ko9v6niPtHOfLsqmzfLW78uSCY3sXi9jDA5KrJhkRCXR0PPNajtArhDQEUz8P0tM9Nu6+ouT6W+q
Yt8mebUv3EYGmaX+WQYnnPXxa+RWX7oUOztPfVw6EWieCG17OLqNd7T57UFeU74jrRYMsSd5Z9Gm
zGZ7k1TL1p6bL7khnnAdSsIkaidfJFQTFPhGflQuM0HcjEtHN90bq59VCbXc16Zco6rRvFpjux2n
amcn5vA0QtraVvjdbL25+DnikMMokHIjOtuYYAQUo4svWK3qgWHM9w28N22MjktjwzV1l+/CQYLW
paTArWxYQlXoG8+YpqCfRe5HHfWXPOqwJivpRo6UjdMYsz/RIe5jiXqYPLoFR9k80kbkbQoHfmCE
uXG4lFLwo/miBf5zat/Xt4a1+mYvEQ7EXqfeREpj32uLjtdHtuhE/mooZmpHM07le0t2KSpIbLIE
tke+nNeUgQVIL9EVufdUjEbmpumCxpl/qNWQBn3P5Gf/fNCK5K0ytU+x2x0trQhJSnBB0PkXCmrf
fHlZBWrcOEAqqs6LRS87xihzS+BEb3upOI+aOU+0IkTdZprcjCyr+EIwl4QTVicr/uuziUDTHW1Q
JWpo1tOfPIkfXVvi2TGZOOIYP6WuH8yaYGxEC7yhzRnrtbw7EA/pGzL4cRgbbO6enTybKxW7Jg21
y6T60KcYTzsj2FtNtss9bKY0UBEl95X2WFTpAe/zPzVmXbaXpshIil/NYoRVET9i6HkrMtyXBMZy
4IBM7GIVnM2W4WYe8kCpkw0QwjLIsk7B9ysJoiK9rebqDnP7NJC13fvVYNwndq76ee2Y/tC5ELxV
3lwJ+YI9+CfqNIE0Pn1tLeetkoB9W+PZ44oMVFwEA1IL4cJLgTEVFgzu65wEsVYX3H9aOzAEPluj
qUKpSBPmBWcHlkf9xgJWdGdbcj9EWDRiFcOd7pit9raaN26J2G6AifxEyhjib3ww6iEL+8b81TnD
blTH3TgnPcXmCIKG28eID+FyIuL40UYph0a0y4HRtUCY/LbJgqoT6WMdg2H0ortynkIZTRvZ1A9u
WQPfdPftMjwYBomJVvbfMW3bDg6i0ioafkSkALx0+NxES31sXYdcxmDTUKa0zxPQjV3mJpLcDhuR
6WA8AAFEZspjHiUHy16+aWBoQ8diU+uW6AZF/3enlscyFe2xdMzXcohQvie0xGDUC6wvIjDXyrYJ
SjXW9xQyHzBhD9M6u02E91rgs4wDewj8HV3CTPmxTL4bAzQ6T6sfaJXeGE312TXmPcfBvrH1B6Mx
Xy1FeTC7+Z5F+QbP/+vgaM9Vj8yQ+P22SZo7sZRPXcUlmrhui1LvZpT6g9oOr33fbjqljUnbdViN
2fGtJycDa0LbDLk/b3V93NE24fod2NmNPqvJdnLKp6Rot0jwfsVmZIQWBnG6mbU+HbxPU+tN234Y
d25W39hud5PHDd53o+kGWqP9WGb1pTf1eySdtU+VfQpT134jYfysVAimB41lvvTOSIWvo2FRmmwO
yFVCr9HIaFIaCqplToK8w13MKkfDV3ACD4xhjv0qI7VZFVkaUAZEI1p5fbDYhrgnH4qnUQGLErS0
ow+BJXCuot0b0ncWiW1GKosUVRF/1XFap7zjRke86m57xyAzPSaaT+F58CNbe9acWO5cPPL8ZuSS
4ZaGuzVTNkVK6iCwdPcXxUYyEwqsdGOItyrZihD7sX1Khce3Wjnd5DW5JyzoZ6o6gOwDDzehwJMu
blud+6CVnbu1C/mCNJoWdcN8xjriRW+E4fc5tNjaY7IYTfGaYHVHrvcxJ0gOmY6f0jbD/srI7CAy
WpJtyQLKpaQuPiGq9aVSdmQsUjO0zU7Dxoh/rEV806nKrSHV1wGoKEIU7bYaeys0cvJW5cifs7ND
5pj3dW09aHr6VrvLnb0oN+jdP7WiuxeqvFeE8smW8oFzrPdbTX/uRTuHsT1sWtP8Yc/Olq18Zxfg
+fJEZwcazP6m7ctPGAps9XhM/QE91y6fqy0l+V1Emo7cavtiF9EvohuNZhXre21UT1ba3Dpu+tor
+f0wyk/uXH21I50Ev/a7kdExS/LfjUcYpLSYqAl7bxf4OAqxtXP3LiutNgBOi0Vr03xlP/pt0DFE
a8H8gtAoCVytH4Ku7I5ZjXp60bSXhR+F7gB/0w7JOM6dSWBYU8zmPX4TZv1jjhM+6eJusUTfiWz6
3SuItHUtnbbGEtmBhq23y4aSue6TPnm0JA2/S6/ENXiM1XvdHslamf3X2O2ZBJQ2N3083YkePWA9
x29aVGgkFMxtHUuLzcfOtu5gcxh5+PrhqjsTLA8jJ1k+kZYF2e6j3i42M6oE30DteFBL6/vsJb/q
enzqStCKRiPssEy0L0PvWeE6YX2Xir7fzlx/aEi/NTQQ50bZDpDgbeu1rhaQc/rwFWsbAUBS3o5x
+4jI8qmZ3ftaadZNw/mmrsKJtR60F/l4kEudbmSRUlgyMMUwZsiIGG8ls3Mgu3SgTf3JQZkS2k0k
8BtL9+oyHVJvZOrWM5a2ildvnRkZNltRuROr8bqlRD8HOGV0Tc5ugK/ZCzj3B7uID2zk21pr7zFP
/YMtnOODeO7wbqTjO3a0XzVZlb1MeqDS+mzQAm+4obW0aN4cSlNZpRIGcAk0EBj4ehvhe9mKLV8C
T7I6f0HZPPjGPGAyIVvPBx8z+nDvEx8x0j1GvN8qyyW5an2m1xCopdXvEPqEMz4JYRc12gE51WsE
3PreEKIK3WYhLvCquzrmD3UWlLWMJorUIGtkxP/H2ZntyKls0faLkCDoXyH76u1qbL8gtxD0PQFf
fwc+V7qurFKl9tU+L/tsy2SSELFirTnHZA3VeoLZqpHISvxKBqnC0egMO4BCBW1RNd45xqiFjpMb
+94Uvwke7nYmCW57TRJM5pR0ZkfHuKHx3QS92cKQIovNLv09d49w00lLEcX7FOnJ8AXM/7yt1jQa
6UxPZD1I6qwlDmeKH3g0f5xSe2hn3w/jsUr2idkfMuW0AekMM56a/jCp/MnJx9/05Jyt6jx9R86N
EViFc9NgwQicqjy2fV6FrtaTPj6gVYt4ok1LPsRw0Ta5rS2403udDJ/SOBIE6/JzcxSo5JR8kZkg
wlhDAXdrOnOx7WZkTvSVOZipycsDDh/RS944xj3TEsDCXRKfZuXFB5oa2AZ6q/lm1pMurjV2H588
OIboCJrFZkAvSzSd+L1k7i+JXWsni6jc9xF6clCW2kus1fACpkF/MKDefymtdtrDWxaEl2XLFlcX
z3Ev3L3pdGo7pPN4FfkFXDGibo0bNSnJgcrwRga7HC9wUNiQSF3ERIE3KG+T9MP0NelF04RpMxBK
pzTTRi+U9zd1EpEHAXT/YcTLX90pR1GQ50KM98YI0lu3qxh3Qvzb5u9AkNwvT0XpyjtHG5PPtk30
Ucwp/JuZapwF6Y+tqYbLEOZRk4VWDZveLJ3pIIg83lVaJO/lkFTP0FDK/dxn876qF8ENj51PrYzd
nVkiuMrjtDhZXqSHZmE4p7a0SZNvY3+X+BPpjlb/aEN+pI6P6u0oGLIbtp/8MUWf3zrFMD4aZUz0
GxZRQmvJKL1jzKy2bdnSmpTKdTmpaOoGHaANkYhCcez9LwCu0y2xcepU65XYUtX6t5G0fcADVfRo
E4K8w4/WymBYNODOSd8eBPl9W6HHLkB0Uz/MhWaEHTBfnI5ezF4f2+BOGCm0PTDqLJmH7dCxZmqu
Abp49r9bnGCP7uzjDi7bmPNoNiK+rZtgajgPchB26OwDD+uI5OWct5ifiPmtg7zDNzpXfbOzZTHy
3pvOprM0NHWD7+312pJ7lnDzefabbjdQSd93tI6PZYzOTKpyZCAMCc9isTsZjag3bYWbgfNa9ZIs
wqLWceYHQJvVQ5JJPszi0IEQnWseNYQV964LR9Bpxv5qAPu96ytdXg8qto7+VHfrV3XuEbZ6TdjT
qQ5VSYth6QerDSiXOe+kQ/N1YTC+QzKf3khvzPdoSqee/YOFnIWCMApPJdvMHLOwM5HpkqheUl6l
5XBSJcULupjkqx8BoADRgLAhhS/CELh7ngwVf5N9szCIcWy1RdhRwMnHtTc0EPmTKD1hId7YSjMC
rMwUTE30wHKG2s7aLNpyvWjz57QvjpPvsY5n0x3lwQ9PNE9V5rygR6Gex+8UpS/OtPyhE/7Qkf9D
mK33rC0Q+TTvqqhTb5dqnES6YnzRUvGkSjSURTF9Qln+XHp+H5pd/GRNzq6atAcOFi0747SXkGtF
q4mg44UCIlj+cUbWX2nu8OD9tj3tsdL05wX7rtHW9yCnbswOkg8t+ilv7ufO37g6BV/ac8bqO8Zn
tapNAmarJ7GAa8qLk6eJe8ZKO4dI2yAu/C3xx84GPPPOpRQNRzf7lhfRRp/GfFPUxjVnmbsxLr/m
BmJOXArOpBFuPD7qPRzCgb8+iMeEJYinlbF+IBp1pRbr4KbzXvTkzDaLKzbS8Z60RTQEPxoYPpzT
7BSPTl9tEXmS2KLUcaiiK+ZHPaWMPEiz+e3qHEXglwUTH7xZyKruF/t765W3M+rwhcTbILZLgt0n
tVBwdj51ZlaNI82mPvkO6IiEyaVqVZiSybARg//sZ/pN3NIRjCw9tCf1khcuwwJ/+oTTazkunQix
0R8a2a2prnvTFNftZDNgFPoKNplOxuw+jkXy7JqK6paAFS0mgsN2b7AYX7sYPmXXfTdGA2+HpPQv
Z57X2HV+0ye/IjdjIw0OE3ZLawLmUh1EmfGpqqsd/PGn1ut/+YV5HAZ1g1xhly3WfcJhMHBxIIaW
wXcsyW/nzrjrCUb+dKq+uoJeV+8aq3xkVjUHUTq0x5r8B6bd0RKWlpsdqtb7JmOOJaNKdxn6VjU0
HG613WjTlaqrewCdK7mWMdpUaTeMW1Djph6aYffUmtZJG+0De/BLAdg6BGAeDHGMpV6EDoEVgQWU
6SSiXLKX0IxENB7Gvjtus7E4FIuxS9AxYcW/MfvmJOIaDJumByoyrmreDIr1CZAlpwK1+F+KRm1L
fdp5pnxpJ/0xbpOv7gwSpliK/QQKL0EaEGgm7rWM0J22RmI4JKUWJH73QFgsJsSeIx0H2l6W15py
mG3nFafObOsP9sNCVTBUzXZgA+mKZttbMcnuiUSQuZgsOmL8Qu/rDjL4Fqr9JpGc8SvH/enZ2efI
7x5dzUEO522dyXgR7vBLV/pp0JrQm8rbxbA5vMWfPJXvRmSQQQIwh887fbbT6Xeaz3GQJtqVO3rl
JhuNktmuRWdZX2jOmN9It7nX4uVKT63rSortOOT35urIqPUnjaUkzY0HLKDhPHk3dlJ9h5Cz94pm
3vb2bLBkIV9zrMIkz5Y9CVvpy9otmf0WK6ZvhVqhhYNf/2wzbweH6G6O3B9G1G5bSYKXbyw3HhU+
Ibm8UnXuL8Ey+nd1AQ7Si3nGVbGEXkq8tr+sMTtjQwMnu+5bXvaibR8Iqv9Cz+2mr7WBxb0Zb2M/
f6j9qdyi/kwCIJu/LM2Lw1Za90JmeEJRMB+6iYMZLdxT6lKkV/OPPLG+1DIfNtYwFfBRsy6MS6bf
ZCg4t00Z5wf4znfV5L94vvadsnXL+P+l9bSXPMp3gx9jcZcU7D3txLLxboQonaAx7N/QDxCuG1a5
cfL2W520x8lM4xDVm3+V8CyG9PpQ/7H1hpnmshyaA+HmZOvyBHf6pvZa7l5GonlMfukI7Fq3+KI5
i61ZX60cQU/T/2Q0jAO7d69FW/8pp2oXj92TDoW69se97cOf1RPO9f13rWedTKr7XHZE5vaWtnbu
tvT976SWzNt6kdfSTdowIi5FLwH2SpJeLeOPYKAeePNyqnN5R9bIwYmin1GddSSeLvdE696Mhnay
m2jntcTTxByritQ/Upx+xz678Usq78wPtIX8KHC0PcmLtaZesr648ldpTIVrvfKuykbryYmq79Ds
UW4Bvs0xN7gOb5i1EbU46LB9W+lv8WTzh80rEXEMmYAfocb5lKx7VkzfhvDiEVdfsSSnUVQ72+y3
ZCv8spOuCppypoFf7Ie+3Ci63EN728fDfVoY1yIefyfl/DvRq01heAVex3hX68OhJKmDGG1gMizV
37DLbRF1/Uzsadovwj4NWDA28WID8WezzSstYGBx6CfnruoLRmu98wiNn6NhtFwTenkDImTvrtQp
t2NRt+WXOZ84jOtMROJk/NN59b4zs6uCsx8ZO2FfZVfSqofAGSaxKRaMXECfQt8qboj1JWasrq5B
EQdGQ7IMasJuxzA4PuTJAtc1GjoQa961Q35zbHj1lkCSu6SvDkvEKpFa4iVCrbXoVCe1m1K2NZ8n
N70x5uiZlvuO0+qPOG2JpE581t38t9VJOCL+nn16Qxdm62vGtSTQjJ+Wbkwab3AY0YCOniMDoX9s
MZ4igrRQP0ZBz0mrNWqNnptkEl5t3lkyutPd9tq3yxtHOcangceyzHocHS/T0lxbcsUs6gfX/qy3
2pOegc2M59MsMhTenFwrhlZJnW3Hyn0pm4YOT57edXnCM8MswDc3PpbylNrPb4Yt2deBIgain4Yv
g0NfUp8+1ZGFsMBFiNAcDddVwahbXywsP8yqYsxPT1hwdrrTPHaz/km6yMubJN7r6xlwJABMzAcf
EkyZqk/stp+ifP5q+9GRLuJuVBz4ZUqAX43K1jkUJXNC19hjtApUxolwzC+ond6bH0OSJfhY4BjC
Ffh6xtrSG+9L/PwnVmaYihEyolRzGAj55ML+93EuJlI0KIzHQR2dSR+wjCMX5cx4zHnorqJF5ZSP
ZC6PttcjjJLfP77cXyn0+RwXABopHnQlV+n7669WF53wilLPjzichi7kD2nyZOsDG2LcDd+jDt3P
CQJIOXwCcu09+c1C/HGvxsnfFV1tPdp1s/CKpe1E38TpWJuLJa3d3cef8400B0EEPlU+34pgYej0
+mPmujEWvQ3cuMhB7+1LJ2IJGJb0dy+8xmIymlMn6IVpbIxcgfj6+OrveUTIQUXlCzKA9MpzAQGW
xlm2bpOgjyTCy+lkFyhG+Ve+V9ghuW12aKblY9cWw0FmWRZYa2nrMXAK8n79VzM6RvDc3Auz/7fP
Jf5mi/IP6fGqVT17WHKJ878fl+gwEVtiBhGWdi0smYzdV7AWfn18E9a/7PWTwsWQZfCw8APwJrz+
CUjqK/B9ecUpJSutDmDMt1DKfZvwW1PREsuSaERnb/T65r9fGJWIv74SKFTORdaz4QD2ioEwuSQE
7pFm/VTw+wINvGDQFPO8L/9/cohWzv3/u+aquvhHw1FBiomqafQPlUXLzx1QqjhRXx11xHcXxCnv
3VcQIXirkHMSv312qYaZMa2O3jvMylAtG5zvPEuROPlez9acrTTXYmRwxLpn+49v7FudE2hurJD8
mrpDrtWZ4i/TRcn/i8yqkHWxW5os3woF3d5A3hd2uhFv3KGfj9rYVDsNweGFy4u3GpIVpMbIFcUR
3u6/rt5/brLMsMjVdOKOyeDWtzDBkyaYzag02WxyRgVNUnHWjFQymNcYDenOahUJiPRKHTvbC7p3
P5TRJBszJgRHFs5d07VywaloZnWo1cmAV61u3XwrlyqLtq6Recah7nRxQT713i/oChdBLgRA3o8z
eVHqVEz1K9c/ENGZLNj1eRFvVGkpcztVsSJj3Jm9F6RumrhwC99ZABDhrioqfIlvVThNHC39XIzR
wa3j5dpz0wW8j9XsQJZ6F1bgdy7FNUwuhdXAR572+o1YVGrklfA1pkx6SfxKSZhv1ju3WDO0Hx8/
l+9sSq8ezHMo1Oy50sja1D/EdV58yqSVcEFRbZIoKh+HYb61shlkfTJ4t24zmuh4hbsTParQeoof
ZxBg6HxMoueo6o8ff7b3bgPr/4oAtC14N+e3YSgZW9JtPzKo962tBlvHwz07dGtHKPacCyv8OzsP
xim6ytj/UFo55lnpYU+RhDlo+8cq/8NgtNvDYVKnJTXmsKzt5xhxPDYTWr2TJfVnw8/mcEC4v8MO
RANn8uIbhL0XPtTbzZifZ40XA4QGqencztWIhV4vfTe66nN0PyGA/KrUzEORGMZpNpT9dfImtY4U
hgtbwV9DxNkm9OrSZ6+aMdHCTzM9OjJnmG9w99KBjJOGDhWWlNDwtOYmMzlrJg5y8IR+yskSnAn/
+zPABs4g2F4pQv76jPyzbmVFi72uKgHBla6768aCXO5ppu6N8+K/8/wdFzgaaTaweHngzgofTUMj
3iLCPNqZ0K+lH/ef2Zqb8TCv0kWAUyNZRR9/vfd+3r/eePIVcaX7ZxsSznMMiV3fHzHz+J9HPcGH
4SQgE3qjXz7p6KajAFp8GRYmQ5iPr/3OUsoWj5OJjWdlBJw97lpuCNazKTo23SD2WFagiqZSBYbD
iZ2JVb6L4ra/QFJ9C/3AdsDaJtgNEf1i/Hz9g+IkZQSmbHlMkWqhwpjVeKjLfrGCge56i69lVPcg
C5Jln5ep09ymZRnbtBxHFe3sYarsG6ao1n0x4ZMJDZxC1CmoFtAVNHV/A9s8M0IjWRxB1os10N0u
ENkfe7Ap9dE1Nbr6feVeCrN/ey95VQDQk8vnoLEVZxLNaXJrFA1LfKpqN2F0S13+bIxqrOBY46vH
OT8ypxTMx/7zfghgDycxN5JZAWkUr2+nPdLmqzKmsRLy0REivYFyOXWOmdOqF32Y3Ack09qFJ+ed
pYGrckBg/0XlCxn89VU1SxsoIbzspKrMOi0Gi0Sd+PKaZJExFKPRuMARwCn4yWTeMWBiBuJO2oWl
cX03Xq9Prz/E2dJgLgx0OcyWR7jnSRKWkmjeXa7PaFZNCVojhqrabD9+Z/4mQZxd1AT3jhXSW2Uy
5yjePEttwLgiY/0ZirAyrHSDM/+TPssfsd5fsSBOwdCqm1p213ORoYldqX7afCV1408eLUfgXWAA
LRrITdUdFmNEZqSxsqfjHBDUk23b2qMfXqMZknXEdNCGFPjxl3j/58P4/9dQCq/q7KFpOBHXDakA
xGd1tCqlwoYVgo2ZXrhYKa6GLI2NEMlghMaQ+W0SGKlpP42gELWfFz7Leq3zG0roqmNYpFHrsIde
P0qc7zWfh3XddB3cf8ipNkkmOqSYtbhzIoRavbf4QarV6aZFr3xwmU3vfGtYdiIvjBCulbxQfr3z
YNEVwJGGRY9ErPMac1R2POVV4R9LCOExvTVn3pDIu2zISYUk0emXqGHr63J+D9jaWIcBPAGuOTsc
OAZtJofH9YRyo/o2GiyBjGTsQV16et/7Zg7HSppAWGidvx7Jf3ZTLaIPm1cJ6GwvXm5Ny6qysBii
GfPNUuq3ut3MExW88p6FTPxvUSSUhwkEKmXQK78i1FOWpLGMOLVO1QrSYpZJ4FPoJEDdSZLXY/ls
ZIn5pIPg+tGURTrv5CjFcXLdUgT8nLkWlK4z/CDPl3UaCoTz37PhPJL3+H5rG4PvuS7V/3xHa8Q2
I40GFQoG+CvRevOW7U+7sSY32hApbF2w+r/dwl1AsTiCgfNhIjn350rPLy0ADdkJEFQXzlQJMEWq
fkemsAh9lVhhRIuaVVk3/vOJhHMQjQIdYyDhAd7ZAshEYvGIEFfYst3KvbaRgjKeGrXR3JJ4gfDw
41f1nYfn38udnxR8UKy1MxrdMVbEQetAXh9V0dcVNjkXXpge6ReMK++8FlR8HNfJUsQcbK8f6J9f
0lSR10SOlLCDrOnnAB7H5WVcFWEffzHOjm9fQNLEAH/TbaEOO8dxrE4cEFWMLpvMlEgG8sHbDBS/
+ymtp5+9tXRfrZrkCX5Fu/lZd27TIhur1KlC1PDdGRlfhgnUsXSXMmZXiNMjjzHRRNMcaa+f3RRi
UsUuYp3lqN1p9hcAod0vkRME2aG6KbZehSEvaD2nePLr2bldarJtPX3oKWDmLv5cOYINdLIUtDQ3
m2HeTBpJ9I6eYXpccs/8UUFMQe2lMzf3dHSwc2PtSCTFF1KMnR4Wud+c8jgeOrRNJqScpfwlhUzv
m65TPysfPNMGldsQZvGibyk/5xfOGcMJEXD3PPNJrnLbqPNgmbxqA95PbgcTQZVMWwdfby2enXpq
r3R6RMzjdT1c0h5BUu40y7ZsUTQIaLMbVSXOEwpxGRLWJb/0fY861Bzyx7as7GtyDyNKP/qaWxf+
iRbOGDCvDCPSYMCN7cEuq7k9uMZUldu24CzKIby/thCHPjuA0K5NgrvvNaNCmcnt73Yu2n7UVYt3
FWVptyOB27seKiv7XUX9n14N7h26CP3KKZrlCoRrFs5eA3nEKub9wLz7m3RldJX3vM0Qjaps6wKC
hVQc89fY2dDlmxpybFh1xXIa7bZ/GNAx78c0yjZ6ni3fupQMMpDA4notbz3GzhPQVs0zbt1aufv1
eQqFia1YZwS77OnLmMXGmfoBMCXt+ahEiD7YyTwHSHG0rUj97HNlT7F+4b1+h+hGt9Vj93UN1jDq
89fvGZgaaRZjr8FM0JPHEtkUcxC9ec6bWf1cDI9OUYQMzaGEDicDCXdeSLWzmbCw2uTz08dv4zvL
DC8gBBwKAvqC9tmn8dPaKsESMeEYXY1RXcGxOKgGx1oFqU51lZYK4sLH1/xbn7/egYGCsdOvULvV
h3h2UcdNR7tCvXJEitt804oq0xBhtt5jJoXPkcgemHJPOWPUjdWBAAz6iOozLDuVyaCdh/J33hXV
NyfLDMIwe/kip8Z68VgjridHL6ZwSrSlA/Yl+3SnG6ms1nNdZ//QplImWEqrBDfToF3Ym97eS8g+
glKGdhI5ZeckboGmfGkKIU+FWgYEFnimusSusD0vcudm1pePb+M7zaS/JCECFBCIOvbfw98/K7Y3
VaavUQuQUVWH8FniJzqAZH/JKIi0AE7oM9oF5NQxCEDdnh4q56k1i3ZfmnS5TcKtgA6Y9vPHn+rt
NuIbAMnBWWCiW8+crx/vwcrLUuPXPaLTZQlvUsIAQoIQEdF8fKF37jZnP54gBgUu7aq11P3n2/uT
3ibKVXgZXH3OtmQZFHQLK/TnDHFqvC3R4jjahSLgnWJ+hXW6lk3Jyo98PpjILFE51MDFScgSqh06
m5NKc9Bo9Dlw1/s50d2+8QUU+4iAs6mYqU3J7uNv/rdwPHt/sB4Q2M0CQlFyXlh2tpZFnG7yU4ox
8NNkxsxXF8366fpDvndRIqGPtWY2BDEmFRzCEkPupmvn5LZIKhh7Fz7O2/2cCRJzE3o5dPOw/7/+
JVqj8BTZKPEJ1eowPPFcNDeoprourCZPMuJF99EHVdO4RchL4n+vS4NUJc3IqW4//izryvHmzng2
6agwjnHZnzUxuYJnD6nyj43eVGgYnUXfc+6wyaVsxb7WnWnbGvZ8NY1KXFrY33kgzbWByqvIK2me
c3tacvemMoNz26bp8mWYEu/g+wXS3kkCDA5sDeIKhUGl46dMYNsHbZ7J2zovi4M1mslduvLPtgKG
ufvdsencMKZuzZOpAFlduE3rL3J2m2gnrM0o7HWCYuz1L4alw3BAbDhHz8HLgc2oehZdXB7tkmHA
hWu9syCQL0mez9o3gU5+9p5WSI1k0ebm0QLDdbQdeIZS96cLnZn3XsxXD+HZQQQcfG0QizwfOYkN
J6zsJjZUI9vRoPB3+OrcG23K0DjZmbOjf6WeCl6LC5vp33H5+X2FmmTQbRNg1s5HCaXfME72E+PY
qgWURrB0Hqx6KpNmCcmutZdQzPX0YmjliNCtTrWv2pS7uyRJBj0wam8KhTsbNzFBNUBHprz3D6Jc
BFjkuSqeY/6KDn8P5U+ASW64xwc3fukqdoYw15viYPb+csUu1LxgBLKimxg5SHeSRmdvS+SpsGjm
aNl6IkU4FKc1gtXBM9Gh4EUm6WUyMMRrogONEE0FOt0+9x6l6y5laDQ0RsJWTAIq8GrqrSvxiO6q
2is9Iax0jqu02jSM0vzbPjP78bT4w9gz1uDID+9RYCvqFarlgCEVTbPEndJ815RO/CUHY7Wyc10a
3pZZSiRNyMmfKTa17lDQIVXHdsyqzQz7pAxdOJF6SPZh/KlDCpmHAvIUQe+WVf7ujDbF25eL+Vfb
EuCwlfWIp8m3RjRds0XyV+iWssGimfXPqCGoEIx5JiFezu1wy7Ylf4mpcOSmU8P4y678+oDTYL7R
SiqYgKmh1x5M8iE+98RToP5rDZ1ouHFArJEOrn/tLEhOhVKturTev/cKUaVZpIkQfQve9fXrOtGo
TqF8iqNStlju8sTz5+tRVbMIzNqZv47l0moHMKDZLnUmr91oJTEawVKnRnvbYtDoAmcZx2WviYId
Cve68fnjdfedqpYptjBYS1ARQJ9dv8I/u3Ga+Prc6G11RJePOp6ew4zdLbBV0wR2bpahbbAT+WTJ
85y71qc+XQyaiESi+u0EFfDjj/PONmARGbAqK5gwmOdrjtthrSFrj3y0pJM3hRVrV6Z0GJfoRRLd
tQW+gGAmwRKq7CDaS1d/ZyMAUQ28jNhkKn1n/e//3Au7abF2Zrp5HCNGekE1J8wVeW0xhpvzYmkh
CaOqPHz8ld9Z0sHjIZigNGGIdQ6Kjhdf2lNm5CdfRNqO75bcajrSwZBBo/bp42u99wVp2FHhCobC
7t/x9z9fkFFGUlH+4G/WBoVWcyg4LSYaGCPeMSFr/VLV9d6X+/eCZ3cUeWVny1okJ822F7i8yeRf
5yXw2kMmk4T5HLN+rEVixrlf9A3+gjJt5s8l8ACMo8wIOA+CuTl6qS2GkG6vOQGWElO2+fjGvHnu
GGURZ8PMRdCp18/71X2CkJcJbnLqSjntGf7PW6Qz1eeuwc7ljVUeUg3+qEdoqx9feN2wX208XJgZ
AYShNUjJd89eP/6bP7mCYlir+FWI0uH7OgakKas8gMQuborZiEPX0uJv9Fq3H1/8zeNgrml9CDzo
HkGYP3/efUXMSeFW6hBb0/I4uEPyBUx8gS3Pbr4rjrAXIB1vngauB8IOVSDrjWWdn7Oozoe0SyWo
hEmlV/nUznZYyyr9yehS5Bd+0ve+HPaplYUIsYYG9euX2WkFfSOGrqfC671P0ojTASRuh4Z6TPL4
+zBJvb1QSb7zY/r/XvKsOiN8pFWj0AhaTtHWsjOukmPbx7ulEVXHU75Jcte+wndiPgygMy8snu/d
3rVUW0tYBCxvfk6zxSpOk/OgITy4rcrI21t5xvQvt5ZfHz85b78pfVhEV8BkKJyRn72+uY0hMWln
AsEFAwgVDLqN2bvsIIMvqnnUh7S+kmAjtgTZFt9GLPLywnd9+8KuKMR14I3WcCVjvf4ANP+VJX1S
pqgBKLOmcUSTrbXF3WKa8ZdUtdqdWvUvBE1f6oOum/brV5YkQhCMa8INUwj97MGaRDoNEvjRoTVk
BJLQ925WfMNTl4AUFfXAsT733Atlsvn2ceaqkHLX70rL57xCXdxpVklDfILDjx+HqnbFY+POrhYg
Lo/YLTK7wCBeCOdJ6FbmbGO/8z+LOY6pP00aKhjrGnITFViIeM+Ef+oOGM5xQwy1gsgAO09C3ogX
8ZxniXFVzloNTpr9KvA7j7mzkLZHN7NphgdfTZ0XMn8qkcZmknjv2cbrXCf6qhd3/eeoh3hKBvEM
taWOZncrYneKwiZTMayEwaiMC5vom7tjkf3Dh2Yw5Nkons6Oj2iOhK4Amh27aalw5I50Un3sHhaJ
aIGu1ZdGUcZ6+Dl7CAydf9aJApXdOc/XHCDfZQsCdTl7kNkrk7Z4OLlDdAegMXbpkQr1YsvGbLbI
vOUj7WEoKn1lmTjqRyPWt0ZdFm4o7QbGzscv55ubwRrL7JVhITBU0ziHxkFzGLzJtrVDgv3w1M2F
vXO0NN6PXirvy6UYLuxhb9cd3kUUX4hBjL8js9fvot5J6U45EQ8pU6W7nDIH01c5P7ilfuk1cN60
LPhuNE7WCSBUOhQor68lSTzGlObkXMHEwDv0GWEeRoUBc+tEVWYGYgaRsptmLWrgH/IAh549zzeQ
f23/1itl/EsNy/hgRm26hDXO9ueUCVmEcnhaXNK+PPsqrTyvD91EfuvaxLU2WLnNOvCVm3s7yVmv
CeTQJ0c1V/anJF+7/Yinu2FDROhYbmdJSkFAhNJo0eL34x+a33L0scypvRm1pY+ucT7LI2c07BYg
oUb5rSzz8tBMME8OAlLOrWO1Jlp4fJMceX1Du59NKIe7YhQO7rc5irqdLZRxGsHMwvdMgUdEgw8S
hVGjecc5LorCKIuTfRTbRheIxc2KAyoW40WDK/lQ+ObSwzMhJIGFM10uPH7vPQ7UlmvYJ5d7E/Qy
dm0PBKfQjkI0dOHXY4xDEFELsKJpUT48f/y0v3M5ngnqF0H1vKpWXz8RI7VbVbR2dPBl1xx8sJ8T
x0UsUr6LrffCtvO2W8ECbKG7twU6K8CMZ89fZc1jsTaHTi3efHTl5CoB2M/2DbEYBxTZUziuvIqB
zMawAxeBfNXXHz7+xm/FQYQ6GyvIzWDyTirYWdE4DH06eqQuHfVCobBr4ADaaE0OfaLUV0wtjgp0
YFn4AwF+/1BCr07dopJrmVY8pq2fR/dZ6kE3S3In+TWTbwbiU4sYPbtq6BkLqSKtN2atjXqY1Uv/
KYmkh+pAzyXOxmUpsgu39aycoO/H3WQ3R/RPaCrl4evfsAcTlzlJRdKUi3gRnT9H/zAlQ2wIx0Fl
ZJ6LMh8xaWkGujZy0pHTFeb4H3MN/n4MHlzm4rqJt/B8UoxmyUUG1OmHRY/w/JnkbI4n6CF5998G
Dv+7ECdN5klU/UwdXn9fn26NX9kGvv1uHh9bSLmb2lfOjv0RpbGXTRcK07N35P9eD6E6uxVt3jeS
PYMnttb96tDqFkxXBOsbcKnzlhSD/5iW4ZH2gyqUGhTKIPvPecwatD3Xy9qhoHvlOVhxbNYt5OKH
tPH8K8xZbMofvw3netT/XXHd7DjRsic4ZwtAaU95Z3E0PIiFdk4wezMkk2ns/Ge9G019hybH+dJH
qsWnmiod/w8Kxjs/UQTM51WburshHQQnT9tsHPp4mlVfKN7e3H7atTSYOd0xrQPRd/Z4W2nhNehH
nMOQWj+En0/XC+v3LiJy5MLScFabrvfCoJeNsAMOoksj5fWD1bgcNRxkt4e5zNXX+u/w1MKZ9Jwp
4ZAK6Za0NV1dtF8//hHOSo43110/1z+NBTh2peasUXFFx/Kz6W1DApzK9eF7X6fpDy+edetC1eGf
HQH+d801LYn/IQc6z+aOMkrYYfSp8a1Ibw9EKcwV8E4OmPdO4lX1t9idNW3bJK3R/spN0d1rnu1e
TfaKaEgqF82Sqbr8MAh7EsSn4KnCvFVE9hXqhU5/4A+IvbZYRXsaiqylBJAitfsfObVFucEwaW6y
2WQXmKPchbA8FHQuF9OBBS8JKkfgl84vMPRI7JiHX0rDK7QBS6HwD5DVVgdIT/Jy3zl6/RUFp/jF
kU4xZ+nA2ISy18vfma3F9dagDx94OkCGLfFgrrZh3j5Om6VLuvnYgNXldHbXJpZzwi981AoJpI5o
hzS6YZJLdd8WO88qHpcE6ydRSXb6LYfJ+X84O48lyY1liX4RzKDFFkBp0VpuYN0joIGESoivf6fI
xeMUx6aNd0fShlNVEJmREe7HCygEAzLxTNvWC013tBhW627qRg5iNTpNLMOFJq44SNNunbDEFvY5
gg+iqGuyD0J39NfKWOzHWC7J975aYhkI+klm2CGs2g2WmbwUKd9xXUXSLIIcgp6C3ZUlNoDVYjoo
qZLhpFZLGh87MBsYTmOnqbdKl7cBwJPmBt0rkSemiUlx6aZy9hXXkEaAbSO/cXVYS08TFPpTzHkA
62MO3P2LheW3zxehrMzYLzPvay+I6DAAd2Yzb5vCWda4tbs9VR2tRwVyyKOeCG3v9fRstUYU2z+/
Ttdlxt/PNr0SwPekvNMO/fV9IsFQG1rLy/d0ovKA3XFc68r409HBJEkrNQ/ZMKSrscPhW7b06dMv
NqjrEfXlC+icEwki9ijjzGsLULJAxim11Nyiem5EUGVwan18rNhWI1wxd6WryqNRptqNoXtogVDG
dN9Vq1qe074cfnhJnt8lY+7clnqrrfXK+MqC9ZsV55cveLXiYEuY3CgR2a4ySXslnu1JZQ8IacaT
9SGBNP3XO8LQmCMHWHnuxyX/8dc7UkpLNBGSx/1Yt+BUjRxeQIWY4XE2DeOVqkm7k+gc7mQ9LRXu
W5Iv/ZpDWPY/fBEykVzycjj/8GxefREGKT1CBo/EOt60ZNVCG31r1Hyq/ZhdbJf0zJIgcQ3ZT0l1
kQcxWW2A0CY1q76oKv79lNqMIVmB/9JzI4m5+ipuD1MXWGi8d7Bqh3FXlOuLvu02KZp0MyhDvVe8
rA8KhLKrdhkXv9BaHuA/35nLh/zjJM7rjVCTtj2hH5e5gXP1IFhqE3coddGUm5ll0t+ol52W2lGH
7RqFyn/rKv7lf6Vh6tBmoJoCjf7rY9ByKUiu1GLKwupnz5hp1Y59upm7ygo8zl1fLAS/+XHcZg7x
CNc9FH5XV3iGT3a5+ubaNkS9GgrIAxq9asga5lf90quPQo5ABW5yskCmiW/sunCrakZ+LKv0SxvH
fEqNbiZuGFCR5IzwxdZ9uSX/uGV/fxSyWhpaNNJ07apik7GiURXgpY4ImVtzbouJmHKTNX0aL+T1
wzw9zP0XzefLnbn+ULQtiOEZSOjWdYvIruPFieD87Im6BLMazSAbeiaHRVKFiozldsJyQfE9fVUb
/e6DyQ9wQH07oBOvcdjpzLKRtxT7maxI3sBFPTFyVOp03Wpd81ODD3Rr5vo4wuFzhpf/9Hb8dak5
K8JRBxx/0Xr8+rxGJMRZF6rtLksIJFwTYzghsGEczZHV5Lr/D59mOQZ9oMs84foZEs1gjPqgQ4yY
1O6lxhhNGWDn7gNexEi7/x8+jFO/yZCYBdG4evHJYUl7t3ZA0Og1doLSzkwenMXFEdNygP1isfvX
XWQ6o7L6O2zJaIiud+R5lG2zFFmx7xdIYNHkLHezbiwHuyq6A495sulzBejBpBRf6Ht/92LyjvB+
Mj5hTnhpRf6jtq5yuMqmjWkmsnV5I+1M/8jRTK1pNC4Pf76k1yv634/L/9/AaymMlqbILUnDpLmF
aSCeS3dVk53rG7CDfGmw/BCrXgalDT9k7pMmSJrY/cL7dOleXL+o3NVLjw+/omFcrXlKNyhuoeLq
xoU8vi3A6tRwnqxI+28bx9+/9VLeUeCwt1+/GkZrNkBgxLSLq9QO61o26yx1X5Yiar+4g1e1yl+f
dPkpHrWQjbH46kllmFxXSoxWU8cDuk8Msod9IkV0GMlT9pAXAl3IFzfycqS8voj/+Ejz6sjpNZfk
O9NN9gMNq1WX6X4KgWk3G3C9u5ZBTVbi0ExN6Qamh3+mHlBdjYl8+uJ7XHV2/vrptDiwc2NQZZ5/
tf64wHVkEzflznbTxd2kORg4XLvlS01KyJ0cWzySwmljuUrMZtCJvM2HG84r5stcqzkpIi2WsQDE
SrKFXRJzTNBS2bI/2OCMFCHddGcXJphqJbkA1f/87X/3JP5jy7heubskmlUP3scOOhGSEc+pUQUg
24Y09ecP+tfiwt5L2IrGEm0xDb6meczUyNScPRqAOvXuNOGBpmSBZaSm9E9dh1UrzssOthoy9T9/
sva7vRjNK6lJNsY8zHm/ri45GatSALK/MEqRPi4NvsYVfQwxcS4bBlKPZwuzf5ErXuw7Tk6Gs4sr
pQ+WUm9w9+pWdjs3S6769RSNw6YXZk33mdUYpH/KsSBQvUxpX//8tX9j1EdOwxnlEgpKS+V6AJku
eT9DxoMumOp6EuZMKObbpiFa/EjYPLMXkFaQgMkbNxiZaUXjrerSrJ7qBPY89uTZuJ+jwdD9GNGh
5zPNxC3sNh3kQsNJ5+yoCn3Y1LY3DxzUB+2tL7N2vnH7NtZ3f/4tv7v5dJLxxHiOwaZ5WT3+sb6n
XpsvYFbLXRtH1tqSsQHZFk/mvqJwiHY0OpdjR6DuedDggv75s//9hHOOuLhaMXRcJmdXn01sFOxC
PYNigzTqLqGOYHThDYr4Yvf8rXWECHBdRXHAZ11v1kmeLUmL8Gk34vx5LrBRREQ/dyIOO8tYSnCO
uTaEaQrNGV5Kgcq0x6fYhV7tcDnkUioHBMrDGeqn9UaKmv6clKlySDrXK32VVYSUgznCXwKTgp3C
hpFUrrKqdL+Ds8QdMqYpT7HbMNCEymvOn5UtyZyu9HYwVoaYo973imVOAWtXbn3756v873eMq/yP
H395Av5xh4VFr1UZZbXT1Njb5LgwiG0znow4gy2eOh8K6d+P/8NHYlm8RIrzelyfijov8pYeXNG+
s+EDOa1Z70HMtcRST59AqDsGj1Hxxcb9722OKoxDOTkzPMjW9VjCZYcTczoW+wuy6Ax3oj5OSO7I
DRSD9Wan8fifi7JL3YdEBu7BRRT7V2v4HxcWFIhUrMHK9+2kgZuf8GMQuiEsS9t0ZubSm+DKk5YX
52+jbidfiZb/XZld6CiXtjpSduQIV5ubIhE7JiA8doza48BsKrHDGBU92m6efXFtfyMd56ea9uVg
9jcc5ddnqEbWqNuR4jJJo4fWgPUIxrkTvpuoiNOSGhS/KDe9tEjXIN0whKDnrpF3Vl88WP/e0DH9
I5C9vMhgp67PbpceiIdlJ2N0uSjWPrW1JbSMdKIZqiaWto7Upm8ZfC7TvFlGqo8124jz889P978v
PF+CZYRuOt/Cul5NmknLFXLCih2VgreO0EbqfiHK5Y4b7nxxpvndU80Q87Ix01pHCP3rhdfTWFHg
X+dUMOaiES6Wp4fRsMloEQPBHwmRJP/9x13mmHwYOxwd0V8/0Cyg5pKxBc4OrOVJt4toM4E82NP8
+2qc+e+FiaBWcm+Y0xKcysH4148aU/iIQ1sV+3xgRoOAV8bINvILb1EoisMcc8rjmwV1RR/++Uf+
W0CBqhx4CO8uWx7TiqseAMlCXmIMS7Wzh6owVgkQeaJterc5RiIetlGcpAUiZQsewNx0GdwcO9Xq
bbKU5CthvvOqtW4oRRvWpO18lWBlMHXkp/9aQF++H0iRy1rGvnd1aVpwiV2dOPaOVZRIO85/q54h
e9AurbdmuFIAmoqR506ENmqtYh7ALhNKV1d7F3dgb0ba1i1j47lCy/zEvc6hJsGUjaD/f5Ow5ODN
kTQ0Y3/UtWFVT+xLjj6D6FLcALhquZLYBkWiWGdQPjCkhX5r1Wi5m15xfNmbO1cQuVI1+vwXsXQh
GMk33DxYZHSedUJo50p+5mN1QCcF9CGDCWMRzBuI2YyC2VweW80+GEoaKPp4M4OrZKLa39RqHKpK
PT937rxVjGnLiQUTJQOzLWg1D4BKdVsqYhe5U8h//cGM/cYVbuI7ZEKWOrFHPXBCREd8WkSyASev
b7koc8v3UtZlf7JLwnusNNuacW1u+TL2z7LoCKcQuc1q1jU1InNDoYmr28xygBWqHDJrLrfnFK/9
4Cp3KiMNf9Lz+DsZanQWa4CYK60d7Dj0pKrskrzhXlmVs3basd5qiYMwSjGSAjwz+9P9nDZttwLb
ZzckTaQoO9Kp2DdDlB9AE3erQo+WMOt47ToCBQIDpsaGwFMjBCw8bDKjKgKpqNXrFNv6cxpNRhAp
NMZZgPKnsY/eDUUgxALlRabRcA9i+sUhvgADTUpsvPHSgICAoCichwYv6zMMYc7XSVXb29YgAKSO
x4jxTC/W2jKNK6NQ94prbhKW3VVDnMq+iYfkMDZJEhbAy8MqzvXv6sC8poW6sUvRksDCZLCEbqS6
ySph88WGWqckZ/lokU5thDZXR3qX8lhXzVvZDNUjoO9676q8cqPdgNtaovRgL622T8bxoAvlx0yA
80YiFQ8R9Tv4dxt38CeGfuEoFgjlsVmBRdEd6Vf2ImMe6Ho6jXXzA9OkEWYJRAhfENqxV1AvblC3
/kxoEK4m9lBf9EYbzJGqQqfoHPcG7Kj+qExmRziGnNadkqdv6ljzeaP5jXwoJYzHeICI7OmvEvqZ
7+lOArM6i+l7a/JEKop7K2KX6EpOtGCuofVOAusEsyqNYYrDD+z6+kQ/413Hirt2jYGgaov4gptU
q+RKN5P50QaB9tzZafQ0GM4LceFiNw/QSa2p6+6j0WuO/QIxxSg0d2MLK79XDNmEHFTb0KkZ2bFn
2AGaO8sXqWq9ZGaefYyWA9be4wBLUqaxToTnvMUm9tsl1hMCOxJl7kInqka4+YM+Vlse+rwK5eLO
ma/Wg3rgMKYeClt2AVE+xKiAOec1Jv4l9q24Np6sJQOY6lTEqkysRZj7q4D3S9ymqtRfyfTUtwXR
Gj+ElpUwfodWDWw9aVZg3fKQJLrCWZW8cqmfwi17inUVaWHFA3gvgIX4DpOwk9bay42jDM5mFvH4
gH2xCoaoT+56xDebpFMxZlxssojywO3SSweHKZRPalzzA9OJAqwzMcc7ORnTWnJ+/ARcUT7JLllW
rW5ksPrH+DbOCRGLmXn5eoQ2vQT9+C2yiVGz5OAeu0GbILhCdLKsbH5VNFzQWKDGYKCx7Jud52xS
cyxusKWbpMSkBMEL42MZhmxrxbHyRGgyzrsx1s+GwQPOPIWZtQ0u1JVp+z1zHasHJdTIO4lObG0v
fXLycL6HhMs7b2qWTfsu56FqB21cU/QSijtABRu6EsSrhCQctBqaHNnDXyUsDwBlIdv+Eh5WhXM8
ERExWXMRkj+2/GizFKwpvaOtPtXxVvSds5Wum/y0a/0MKYKiFZGa+RpDrD8bsm4DxWw7B8Jukfx0
jOVnUkz5jcYzc2HslyvFhli7kH21lmR83YNGL7dj7ClipYBulducRtqKClnc27YVSsUef+S09CDL
agSRjFHXbKqYEOPW9SY1pGhw/Mhpp13fzkhyCnE3t5b12KfCW1lZlUd+pXaDD19BXSuoPHk94Peh
PpuZf40xa6wvQJEUJLQY87fIm2K2UAtgM0E5NRyYslqz2Dc8QVMv9kWiOHu1zgnHyTrXCKbe9u44
AfRbNHl0feDAWn6b623uG0lTkGcpVXvLaWNeO7ROnkqp9lpYpDDvw74voUvMfR8OqaH6AiH9CfoW
E2NUIVCfQYkVhINkju4TdoX9DN1maC+ClPF28oJxtPp9bHpK6LQsy1ZssbFVTel8x6jabcnNhP/b
S8mmlkxSR9ERLW8e3oT3sXTHkxNhfCAyIPXAUuuXCbhJVdOZ/bCCU5WtaFcVfpo7CMR6LTpaOmkc
MG+KMmxFXPYsCMT95cxDJGOlRhN+PkAWtxp7vG9nBghpRy2ieOyM+EQyfcTKP7C45rP+ag8KkRwK
QfRIuDCyBWMjnL1eO9XWzmqybcC3EeTURF3MSyPjb0mc5I8NHd7AnJkL+yrQet8cUm019iYJebyJ
jYnIdcG076tTv5mmnIc3+hEvZnPMhnIDXSO/nwiwDJMY12wct2+RGcNdzr35W+d178TVP7Z6dHSS
aouCh3nxIk9Vlh3MTj7S/4S3KLsDUALnNrLHYG563iukGXPeb/U4u7OlJH+6srHSt+2rgezTn7uO
eE7gq37fNKzePPaxTo5VMiYbLTOfFqNBDcJTQwHA5UiJItTtyy4krFDPqSQnk+QcONOQW1jaBtVc
4MfnD4RqnZuBZGUVa2fVx+SjXC4yaQ5aS0QOGTLqPH600yWZp0EsGmuhTMfnRHJDM1c8W6nzNLbK
c1aN/Uad9LNl9YZfTKhVmxIVJ5COEt8LbwDgd6zGBAJRwN5YoITmpP1wC+OBGa+xGjptJ0hJiFxY
60lyRO4mDyj8oMsZItDVRISRS/xAU6tkrcjEib4pcyXCEtjwuWgt55kEk+iGmQFKnCbBbYARjwzp
pNnIlqjsrFJCqUZrxZvyI3hNYpkmB4GrnjubVlpvmSo3eUSWqJgg8jtEJWV3Y1GtE8c6Di49ljjL
yAHuPsrFfHcK5TAyPrkFzi/WOpQK1DkH7DvzRuiMZgHABulgP7eJgh4r/ihajFyFrTXnyKC/o2UW
qWktzejJah6mnmRI0NpiS4/xcZL2Bu7CSRtg7w/stdCbHa3kHo8babdhajKOJzZkZuklQcdw5q1w
antdWs5t0qrM4oEw0uyf/DKNLe5GuUNM+Gq6430qWbBwwPkXt31hg+NP7Q3BTh/IVzeE197Jpnww
9Xxt5OUDqxgpZyZJTOqaop+E4KX84ViDz0z6BynlfaiJ9BZ9jy/0NoyGC5A7JRlTIaeNkEELDBOV
7UDPvWAr1yCyZ0T5DeUNP/4mL/uT4qbfq9E+z64ZuMVEupD4jln0gVP1OSf3UIpo4ybNbZXCf2Wu
+iELuRNjeiNLZQVz/7URHfgJUET0aEhP7LMPdRpJCRhGOHlIiTVjOVWIAYLeGQ7mYOJOLvJ53VH9
jrHprKkVii2mmU8iIUNj0W/Y7l6tgv+dQMX2XGJi3IyK1axK6fKLk1092nvciZK9w7xpknTfV0Vo
1NN68ghowcYUTd4xcdIViOIwrRtONllOMObSzcGUFNtiaSEewDrxeooG7L8PGv29kEYNFHmLhwDl
dupngBvWSiU8f05NB5ErpEvP/uGQ/Gqj4arLjOPIeKL+X7UZ+S9xVb/V+rzKreRc4/UKRle7Gx0C
/cgiMB0WbNOJ3BDF7idIwSAhzD1xJYmy7tkusvdFH9ZLa+7Y+u8QOKwIDDkOI3G8WkpcTVq0wjeX
7KTMdPKIm4j6hul/8m3Ks8+kj+gQc0KayrNpQueKOV8GolflahkKufYyPWYFUbg+HucFt+y2YyXe
oBf2P2msg9xzRRP2FR27THj3yZyGjoDkrLOZgATg0fJaQqkpy2Mtezez7gk532cmnfcM2g8q+CU0
E9BbkXcSpHnqA3ybOtm1RckpaIGrINxN71jvpSDvlHFEQHjKj2pRQXg6Uek3BsqwdG7WZWKuqlpb
dYX9aNQpFaBJdXdBpysjb7OAWxgmXY82lwgxpmvkc6f0NN222i2RjuC81Lyg6XTHd3HsVg0Jo9Iq
X+gOJlxO6jylQQYiWvlplJ7qwyvR/bZ0lMDjp7j9sMsuLwtxBqtMjbFTQwHpAZysiJzxOIrHI3pg
3A1Ts/i1Mp+j2iPOrGtChK9ZgHP0ti84pyTleTLztZdzMlnEd7r4D6Oh8ifpTwHBzVZGO9/MEi5a
boiT1RdvHURfBmPTj0ZzI3YacV8bJvFnEegFs6SSHtWSdFtxMDWEd8iFNgWOslViJPp6TprHdLLu
hQ12ZWC7ImKzJoO3kJ8NDXi/JT7QNCa/62aI93SDw8ZqH6tu8dl082OVGn3QadwYFDPbGPNGYdYn
M23D3shQBxfmqef7xD2DjHQwS0ZDDQHBza1OTs8qlTCRFR6nIgNS34gdv+qkwctXO3AJWco2MTVJ
tZHQjCjDAzOuvqOR33GsUE7ChWaJgVv4jROfsqX+xGFARKvLzbULcvtyzowSHFNAZRfOi/DYm6cj
KLbRV8ekXgE2dVZKrVT+0BC23dsKgGEdXUxgDE105Dimnkm6WnzkamTh5dWpVQkkVEdiulr7lnDj
3dw323zBQdNVL6zS/lRr6yKLQMHI6TUrVCOMXXfcS3346WhKuytnzOgLxBZDnR/byQrixn7J2rg/
oYkDmOZwjlILz0NSIfb6pbItIB4/RKVxhBlOmkzdbKWZFX7RErqqGuT6dAp9EgQZnDhY1UNNDs9N
55GW2vgmNM06lcdmqB87NaOIFo1KNgy+ZMXpXL8RFtEcLhtZRRq33+RE7yzKaTT0PQXnjgS4Qx0r
J5VCFvOPXEWGYgVJX0pfCpbCsjG3iSM7n79/u9Bz2iL8F/6oitZvzfFp8AiD45+cIhwidg9TSd8o
UF6KjhWBmMrbyWsyMIgzsXj2ZXmS/bEc561jSFatWSeSuzmn7UQQJaFFuWr645hj6C+G7ZLHm7Y0
togent3aDcpSPeVy8F1qep3si0DVCFNIcbeQZ0CEquMhol7ImxDODiF/SK7eI6SEJ12f1zlnDIvi
EvMDPt6YdxlOoVYSQNhNgeaMzsoDVb1Nqavz0jxg/10TlorhdUJUqHfwsZThru20H1kUP8v6UhZo
EZrV9JX6PowEZht9WLFvvMwTh6faJcjQXHTm14oVMlbCXTM/SQpGTJ73nlkDA9Yj1V9muZNqzIbX
nac+DxRa06FufzQLw7be2HjZdIca6FkagPusPNoMM+FH5jDxbI0rt0zv+3xMjw44pVDtOamoaYwC
wmHjTT0i2euq71ZQNc/Kglp37tnZbTNXiThpSFvlZiI6+ulW6k7vsxejMTWOjZkRJovYNaPxXbPL
8VBJfoxDHrBLTB0yoUMck+xcNSc6/D+zjDQnRT3PoFB8W0s+CDlMQuLffmiad+gEHLJScW/xAq5n
Ml6MWbzNfbRp8v6+JqHAn1X3U7IJI+T6VurVBm/qu6Mo3nqmZmDc2Afa0r/HpZlSA7EhU+SQ61Da
D4LoxX5p72NKJWSV5ra08nfZKZB/EzJAhUso2lATj+Gi5aLXEp8c9IDk1SS7yqDbFsve2lqdfQNK
aG/Ywzm33Yclioddrqeu7zTcTnOZOH8sL401fafss8OSiZ/fmBOP1nJvzvrTMuQbOTYnbTKzFVHh
HDY756nK2goTpHyUdl6dpS4fcDZYz5pZPigsznScFjcQerWbY+Mo4VEtXdftS53MrXqcNlpnvORe
EgVtRyZl6/QbrFrLEW4c+ZbmyaVEJ5MuHIw2DU2HdBk1wttJkuiqqoxwILlR05KNOabrklTnKXod
SueRlFjKS6BrjbiR1viSO9b3zCi+R3Z/o5amOAiDTvVQLetekBmCFixVKWLcbqLHUBJ2lEcO3Eyd
Y5k6QTGPbxBfvxu5GUxasSVehvfNVA9wSUFETP0K2sdtY1iAJgWjaoLOVbuDjCbo4NSrKV3WS2+/
DK3x4Sbzzhm9w1KPm0YdCFxRacLM2ZmVPQqKudc3eVzRt6pwJ9pxe9sWtl+r5CGnCdkxpbIZq+rs
FuR5dh6s1TgiIKch6Gp0doqarybD6knImjlXWUTCJjv0GtpFo0EgGo/HkGWPk5FusrY7YLfoA8+J
z7Kis5Db/ak29Q0W3mNSDDr80mhTu/GDy0BrcZxHuyBfNF72KK/otw8lxaAHlbPbMOcKvN6hnNC3
LCBH12q3rZgItkHc16jk1c6T94bpZLMsrAFauY/qGGF+tZamtYmUmAgdxdwV9qU959lUMfOebTxo
/srfIcJbV1ZGZxx1rQXHN67Tugw91B+dwqUrRHZwKDGIGruNhpnGbXRfN/ZmFOBGxLIxTZuydDjX
c7/PCuek2eIoq4hHet4UnAmSjjwum6Q4RzunGgDpyTjCUlwjMQujNGPVILOnnB3ikGKxMTxIfXNX
nvqZ/nqpfFbaYF/Ob0GCqhoEypH3d5PQ3/QiUhEE+cnFHFZVTtwyGaWcMggm2yeK/mku0YbQVGT3
w7vG+kiW42ttX0CF/EvWOY8tnbcqqxHtdyy81qlsp709LYeh1VdY0c49WTw6RxXQgkRc2FtJssZY
AAfq5Vnv+92gqSddzbZxDTzKVNZ9rmMkjjUfE1tYki0tZUUeWiW29exsmzbflfEQXnZmdbwkL9Fj
iIuHuiacisTAguo7U6p0O0d6e5NX+Ry0U3vvmCU7SbFPnHq1ODHGgGEinqeJ8B3EPOS5fpc33Qk7
yF2vRrdoyT5GRenX5QVOVzfDN2lNWDCo/J0kVFQkJFV3VJP6fsqsjW1AlPGgTRVqsakz0yGvwdCO
oEEOykgGsWJ0Aflz0VkuZrzKdfs2KjiQNupy0+ILf6i9cj9iYtukNp0tl6AHN9+IXhI2mT6ZPA+I
1m+FNh47M2VgsoRyag9WMa4Zt610iQgrLdQX2UQ+Da1QnS2/NCkuSe1r8iUKUHNuafau4qU+133C
fMXjb7C2KjlUiWzeVOIXCCBTH22Wkmqiz4SlxNUvac4prUIaNBE+UBYA5XHKYFzMvRIUyD4wz3J6
slrjpBVjtAfGeYmnMkljq8yBA+3AcUVGzIZiL2MpdR/MIRchTA3KAQgytDHKlwrpN/VUchTkMHUq
6xmzklM55B8t6MxWWZIVvHK+gVARXijDrTV497YkdDWlK5/aM+8VAYWWB7+ct60iEdWs5rNwxSMd
XW3fyPSZdmV9ZKmj9ab1ZbBQy47UL2SjOpw6FeVOFtOHFReHWec4RUjUeUqSdyz6tB/i6pDP87ru
khvGhxvEP1uvzzY4gSrmWmNIv3MzVReD4RSt5kbZM2R+LXgw6Hktu0TtwqKkoEzjWyOmUHPtnnCn
pd5XWOdJSbdO7pCuF+bvaqe9Z8alEcDYYztlNgU/I/oSzonyjrGjDCaSEX1CE+19pE07xaML46g3
zawTbD1Wa9Ma1uxQRxednknTPxqyMswp+G0502gsjHNGwh0tzTYoZ0iludLeIOV7k4b+rZWl9WRW
gAIxA1dB208Vl7KkcLIr0h8rP1LnCcrKvHOtkvoCkUA7rsaSGLlptA6JJ18TNcPLrZpWKAxBqw6x
8gkBqriT3nwg2oCCcKhDpj2UbbToQ561FcG5j6oUb93SC9q2ah6WqvESCcKyLQAmyxIDTFO2EX78
oJ8Va6UsKcGShBUsmtjC3LlzOwzZhac8z6aIkWZbKzl1W0dpq9BqqtWUq3pAUKMdNhTGtFQsgMHd
pivHKjAsqt60Y+6a9uAXRq5z6E5j2KBL8/V8eiGdhzHTgKRVRjqjyQ5XtEqfyyGoK6Q7ujbslsOI
M51o0D6x4fdhQ3pDaDcQK82FJFneIJuBGAA4Y6un3pMtmFY2InqLjaZG4MKmrXvlvfSgcHWWQgYs
uEaLJPV0fhWy2Bn4nNzJOZpUMP5Yf6bzRJya8jku6o3axQQbZC+e4MSV6R6dwchggy2WQ6ePnxZg
wt2QQETTPUZQ5rpeGIqTUPrRRJ5xiqpB+wBO9g2GEEyGKURs3gWDXt/AWHzOi+I4pPMxZcauLwwZ
Yr3kVLc0vpM5dCRnAgeddJ2kyb7O+p9ERZ0sRkzYG3hb1eyH1xobqyBs1oRNpqMdj7PCg4ykH/qo
CHNrPNVjtG6tYmUsxXZ04ncRX4qbHOBnih4bUDpmGU3+FHnxnlrNu50pG0Ub78u2edD08QC2gjq9
eOrHYgWCbeVFiU6bI7+Nq/ghj7PKr/V2Y0P6SASM15xEd1MjUSVbbgZZPtUNH0QrPiZzXhxmW1eZ
EkCbVbO903bPWc+W7VkHLJgAhjr5UGmjuzJzZQ47rf/soCGtXYBlvhuRYm711QdAtzfafe2hHVkk
Rqh65OvCL7PBvXrpD9Otd55M8zAWMe0zaTTMhpPhDBGLRrRWHMyFvN6COi3AnJQFBB3eu0mxyRn7
F1q8GgeVJBglfZBNs2GLDwylvVWEe0r0iF9Y39SkgWrzcjMh1IVUQEOT8CGc9CTduvpeetXtsPTf
BWcua8JdP6j5p7XINzOiPyZqNq1ydBeW02jdx+6qjIlRReK5JpkMqiRbvRzpLpVprfsQyT6cnhaE
/ZrYnRVWUb6Z3OVRceZPr2dmNvXxTjXLb7YpCwxESxe4Jq3wRI/fvSaRYVTlpHSCOAvSOmbOSkDh
xlOHVyRZm84rtqKxzn0n43cpWvrk0c5TzEdPiTBvJ1mzZdZ5jHrIML0e3VvqGBa2u4tJ9ESz1sWh
0quvohvDqWSFs0pkAKbOc1nRdVDiBPJ72nyODCjWS6Sccmd8bhescNTeu2oeHghuujHMeSVLczpO
lc4w3tHkavTsQ1MkodSt73g6mcCoB7arELrycUpe4OnShDOXmv6bcuzciRCneQMa9mFB0LGBAP9s
zd4tWUbnbq72dLHYJv+Ps/NaklPpovQTEUGSkMBtQXnT3t4QLYf3nqefr85czFHrhDr+uZAiFJK6
Ckgy9157GcIqdCvz3TDcYJ+2XVxsVFpshqxw3gy1pZiJVPdWgMWcFs0+OkMcPWEAhLK7nXm1PWFp
fjFnWxCoE5ZB1BKuWAd96LURkQJjUKuV5prprnLMV6OJJIneyxpA6I4Xf10H0Tka0ss4Rz1x6JX9
yj+lynFvUrPZENAyrUlvjFZ6hvw3EOohq2gAcgIh1yXwSS8EhYMbQe0t8z2et5to0i7lYIZXJ4pn
Tr96Bfdpo7rlZuja73B7b3tdezVhjmBNl74tUXXBWem2T4ObeSTIEy+zacUu/xNb+7cK65Fm0m8X
aCq7eSCRjUn/SF88FGXrFZPYLbifkNu2atQVLlg0fDeWjyYW9wSxnEOUfXkBvyyfCPvU5nsiNnxz
Ah9HmsnrzFhM8OXZKqPXzoy+2RNTSZ0h9fMCKFb3Zu3XoUsogbE3zO4dq5VDw16L1eOPlLjQotZ/
Ttds5mi27m2djtt0b8KmWdeSPgglBJxmo+K/NoHH0bcDb5Lwf5xt7xa/aFluMbo4JXXoz67+oQwK
cpBIgjOrfYRwNs7i2xmNg2fL8QXMcmBI7OxxCFF86eKH0nR6LCYGHWJaLzCYrMXyTZD3mloNCFOQ
fozueF+Q4lkU+CX+E1OZjhckx9hhB98GYihU1z7TUx4LK/VbAnlov/ZwSvcq7x+NQnm1Mx9caDir
ZEq3zVzBB1IPhLhvLZkf9CC8jAVNh5MdLEVXEwTzk3ISX6ZkbISRfJ5iJi12z4DC9LNs3LLGUg8Z
0bm33Ee2yDXT2X2bRgQd6x/tdRTZpfCH02jY46Lw0C7VvXQ6rPwSuPuzr8rhFC6pL/ryHSXwAU0J
wwG1wcn6lAqyT7r+WA9iOw40ZeRA7+2EajdoTfDIGHlAyxgDu3avc+tXDMN+6abB/Lr5iAz7tIjS
N7TpTnbxzpkYF7T5qavEplZiZ5m8503EBDQ4YWHzlGDxgpkf6a1xBUIaKdLi8/mm6YtNHusntwCE
Y+0WWXceRkF3YR+mXt7b7uTbtfUQdjEj5AnTdt3etn1ybIZyHcTpNoqGE/0JAcbpfow6VgWTEua3
mKdj386kaupz+pqUMNTqOFmat0TBpdJxtM6XhzAwfL0Hsc1LzfVsqM2MXv16mj0nFzCFg10RVgdz
jjd63dx0vUmFyu7QIJjTTDbzZC78PAv8XAOSqKG6QFrc2FH71NszAxBetqbrrwnhx3wObzHZ5tWx
VO5zDAMJEGI5FFsjIgEdk7khUbtJJUcpJIzpACRrYDUXP/Kgo06djvni3IWY/KRdDeA1955IAZiv
cGBHgwu8fsCT4Qk+xomObj+QTCAUpUw0dB75GTdy0M6BnZyKcdmbbkpALFG8RNO9JmVx4iHu3Vw7
werdZgO4st2yOwSJOGkAf3WCuZaz3JJkF64I/Nr3edV7eIY+5CksjEG3NlOaUUQ7wWOI8mQVpuad
0It9pHUUgEt10aZpa6Tar6qK3kFxabUz+GUpxDg8W7tTZMSbcRGMo3UGtSCIHBYbHMi1DeAOE5J5
mQ6o1+8XsqdmaRSnnOZBTaPHFHPXJpJVpqFlxyZGkhTT7CcnOs1RdJ/l82XAZavCC6taxEUb4jv7
qtkVgPaVKehdomc9kvuE7xlEOe091qV4Vl+6stnxTXh26fC9FJW/dOnbtPS7TI8vTCbQZwYPeNZ6
FNXb2RhAUaObadB8HcP0xtFOmWFszda85LnhzXrwasA+yDThZYv1XNfzqTXyTTPKTdhQbUcaqceC
YnYy7Icc1VDYhneDJvgK1SmeWi8flu8t+fZ9lZ6UGO1LOo1Hq9LpA1v7Js8ar0/GDbMvDrpk12TU
hQ79htVqZ8ThtGR6+iiT9BJa8AtLC+OiarS9jIKU7so+MPg4wsHtd0x5yH7XB/DCeH7KFZ2Qlln7
NGEaPNjyeynJCRn4jCOIwYrE32dMlbZB5647SQQwWu3U1+LqaTHVRY7t2VlociMx+71e6R5SzW3h
Gic8mNyVNUh5nnRO7SV4bCUDFkdrTm5LV2PU2E6n2Y3VawgSWBeii3WvUsEtneku1pqDjIttb7rf
WyNeu5jOKZX4psbEKQroqV3sqKpTEeUR02/5HDTzMzIczNWHAd1++Bja0YVgs+OUp689uKcNoMn0
7g7SeeTlTTTj3dc+4C+7h+C1znCi6ChgN0lo/pxsddCN9i4L3esC3dkckSCgatUHGFKpUa7qTN3X
Da0UpRDEipXTa08lTpNtPN7ygMLVMBrfzTba2mT3ee6s0QZdu6nSzDdG1VBGZeswhqum1Unt6fSC
21AjPCNezJ8BUhavteBqqghxXmRcVzXT3W7NcbZtM8NDwHuNmi6OczvWD3EUb4yERn1Swz5cpm/k
hLT+YGe/WDaGBzPrtpotX9iwkO1xmRn1UYtYJusJIpixARMfn2c2Nt9cOiIGmnTtxK22ghRTraJm
bFca3I71Eiw3ZIPe1gUAnSsPYye/KTxx1hgWzxslqk05wm0zxSJuUBMcohTmh6Wp+JBE1nbRMd7B
OxF7DJzSvCSHo9UwxuS1L3x8xe71sn51UnlKF8DCiflQ2r8w03rvTfkNWnJ2odrwejPNNzEj1hOj
nn5NqMj3ukKL4nS30KCflw7SQ6kEu9vgUWF6U1JiKLaIaT0V5YWgCGh47bKG7Xxh2k+KdVzc5wu9
mt6IHQJNqEyzqeMUHG3kVWuhsJsSWXIrcbob+zbeGeNg+BUq+LRsNtCqnjH+NdeJynZkwvD9LOvG
VeGZ/IqT/Y+ztuTwh7E7UwMyvCC1FLx3xu+pt2RKfkU9raM5edGd6XnSil9GY3xclXmZXd01Jvug
YQabsM/vF9XfZd20q6T10oAIQ0MI19MClarAhaVIN2aT3bUuSOPSu747pu9itPayb5/KOcDEIsaP
BJ71pcY4DY4rzmfzQ+7+08x1XhhHasW8/dUpaEYmZsSijqOtPkd7TQhwiP5+njRvmuSxMnjvqkBt
FmyWMYd+mvUQNsJbdSXpJnP4lCFI2MjWqsgkM2gLCyfc1PCPPaRXHOVD/cSOkK6wuKCZJ77J9cyq
iH3N1XFEJOniNOrL4JG23bPqusGvzO6VQOBnkt4CHz6EWJX2Vd09VMmGzLUXSUxuR27oGjGZ4y8l
iN8yWJu2CvymhdcR2QCnKqAJCPodwqg7epar+bL+ARXyYPTs0wP5Z5I6/j2Yg/VoFLukiXaizX5I
JkSrxUnt85JBgK7JBSspn7eRiPKbbLia1UPSaKX1bRrm7h6ax44kCQVMLB+wtNk6o74KsF85uDiv
HLWFwrBRqJzDIXpkmesXp0Vkp3flE7ymc8e2v2L6f9NP49PidDXpFRMhqOiCDWk/TC2WY7nbMzKZ
mZ+X+W2XL7chLi3lXJReL+tjGS2XHPqOF6K590Ilgfe7x8yc+afO49ILy4+jdmBmwIRJlRqh88oB
gyrylwC/yVUt2ndpJWtVXlXXjQ+nZ2WN0Qj6GR8wRl+3ED3AgpUXu8x5s9xhDsX9DzMrPGYYqlgd
ZMEqIbOXsR5cwdl9nDtzlygHJETFu0rTu7XhQAypTONDi6oHZTQPom+ntaT/JLgOSKlrU99CPXEq
G7jefRzduQuMoTF6RQTTe4oKJ8mKN3aW+6GYrTMsQM8dk2hNO/gwFDEYMqb6nuMwLaaZ8EqUkpuZ
QaofWmhcScqON64sZoq0dPnO1FaicRusS9wv9xLiaU9BF7TMiPSR+UWq5qdZZC+2hWYaan1UTQf4
yp4+N9tQ9LqXMU3Me2udJcpH/z9sbGjueVBu43z0+8h9msaiPdhifC6i7D3Lx1+JC6VOju4BCc/I
VEZgH+g+03odNSdH7gSOCMNzFXXu3i0MmL/tXVIN6zLqd1FiHQrTaCBSDDdza8CRUGu85HKKHx3b
QVIlfTuvTLqg5Caai00lnKOl59tyEt+yWpC4ADJFsl1l+CaouZ84MSSESK+2hqEl3oLvGPHl4jkK
xEGE4zERqc/QDhKuFjIcjNLlvu2Wu2kK8FCUzjGccXhI9Dw45cXIQHkmjbgjO8qkxLSWCUoGSkPG
4pxOQ0TNGCv9VJs9bA5zi3wZoNMcfITMD0kjXoyqWBejfSgcdbZ7xAuaaUBNWx404glXvDmMu6g9
DqAsuJ9BzAqvxbILxZ+FedZrrqdpsbWDMpCtek0/OQ1DAZXAxXJrt10bUzAjaWGs3jkEUMiUlmYB
ZdGJM1eJAsvJoYV2N3bGBpvaZAekacnBN3bg/ctY+NLpP3CP3BSp6ddNiRJr9rPJ+pWk+TGwsX2a
W9q7qWz3dThWXpm297PMqG4IJybW66eyg/ig6frsx6NbeqPEn7sKUwtuVYD3VE4QXdeL4RLbktk3
TpdODPl6TEAMbCAwg0ozbce3qK6+g+2PPG+FGVUhHlRTsKkpJoudsn4OcwEVSvAm544NbNPJkoGy
/hp182NBp0JGzI/McreOoSDJRSdSNX5MSfqdxHPfTvqtlM0mQ8kCk6Rd60E5fAxJd0SGB1ofJvlj
IJa7lKG5romN6q1TUyjjMdVTArb0G6cA0UsA6Y48HcPn7u+WGDL9lCFJQH6LpZcKT7OlPXdFiI1R
dsY37QLIe2J1xb7Uya0rqukyjcG3yRwfEM8eE/KnV0btkh3h5jQ95Rv3a904Tu6jEMRCrBX+7KSn
IbViBsjymbLoSbTOzYR/Lr15hJzJBMrP3T3QQuTb8K1AxAL9kVQldU39oVEyAzKmM54DfS3JsDVk
/a59kKQ8+gHGfsWiHTSSphOSRwCSp3vH6D7wYzv3jLAhJ+0qq7tdxjjxzJi+K7LTzOtUeUsjRBNE
apQvXE429Ff3+tBRuiAT7Y3XPKzBhwZcHzHuJU2io9xKg3on5vQmYDS17/o6Y7eJwRCi+KS3yS7l
OIuNPMQrK98WsnpHgv1ztApxSOeErERjqjcZJHeArXGb9sWOccl7n+v71M3u4wKmRBnXM/w+3Mxk
+NZhAd+Uzo6h0gD6p60n2/ViqhNe7VdDM9/6CHJkZCfhagnFm4WUfhVk9QkuGUWRCDZFn/tDnaxn
Ee3m1sTzbX4crLpfzRoAJMEIW6fJnzqz+0mL/NKJiUAz63HMhnVRj92KGKMjBMS9UtBZmLokbSN9
GdaPFpIy6ICsmEqjAI5kqa9rW93a5mh6GiWj0yk8kq8qCorZk8SidNX17qWKmcyHw3dnqPlfzK4y
apYpic31qCLm7jQEft81zyoTzCpLi62vZyiV97HnZiGGzvmvRJT3BQXZakire3DZrQyqvVvHlynu
dgRFpJuhg4yjluKlzVCxm5WkWZzHd/QlyapmdTFyC+H40T8UyLnSOeYfNfY2gZhThPMxCmD4TYhw
zO7M351yR3jtlDCuqL2+itE5BXcDUixniY+1EwEvxkQHV+URCUDwYObB4NXCeIuVpjYQbQ1MsXrP
ypCdOBGNfotBwKj4e7f7JhIbtyzpbrulfJub+KLF7E2EmX1XCGMgjFYftm35WiK7w9RCojC14Yh2
a8RcwHpt0bB7CuvVKGdmE9Glzm745lbAuqXAkryE7m/3nL4ZwDl0bULLXziUfLSFm9h2vMRQ9xbW
iZuohEiRuPLNDKNvqu3hnhbS3OIKKk4CV+xVjH2AB2qk1qNs7uqAHIKJsnfTwAhgBCj2gxs8ZtZI
7n3HLUZPYiUYxEbJMWgDHl3V7aam8qOmvi2z6L3OcGOMZlrGMa/PHayalV71r1m7uOuEIZHBz13h
MfZS5w5TQmX6DPLOrgM6jpHRHjONjw6fbZc5SxnMv6ygfzQn9VBn1jqo1EJpkd1pobhVfX/KsJ9M
hL4NLKdmpSUrq0Bkl6IagENZmyu86CQU42sSYOZjU73AJgieqyk89CkAvG3UB7w5Tmknd5M1+mYD
17S1/YFCqY1DWMbFL81kGxBRuGtNdRsN1sBdnzmLpd/Y1YEBwivEhWbFMuD5QiHRRAQDZTyoYtR3
sazeutbc6jqAbpyleywRbgxbbEWNgcnEDlpa9UFC6BQK4FIut4TK+ZWUlylHBSeXC23PptKsX1GD
PSw1N26qJcaIhFp3NnP7+S6B4GcGzUctzbU+GjdVuPj9omyftXFjxfCJpuxMUuuV4AFJPA9vkkCd
lq7WTzSochs5ujfbFSyy6d3NrWOT6ne94A1IlX0MaLpyO3rhWzw7ljhNDv2vNjnUMHKmp4Y8UxKu
JorgxsqBkuys046pIYZTVAZHY4DuEGSw/DIJUMU5tkbditA4Y5CARkDRZMvnRot6+OmIhhg53TSc
i55dlvcB7qL48sgeMqBDvXP1zhpHSqjcmGKejvFrCfrDwlPx7cFapySuQRwIqcU76LI1hXY42tRt
4b6ctGYFg3WjJvFrHAY/7cQpnJLzNDvPmDeygXTIXqY4TTbs7DnMKYJKIAB8OLXaGwyR4hA6pTlf
8IYE8NX8viifugphdijg0hDdy4B5xTuwnon72fKezSAFNFszKoSDrOc3aPvo+MODFRj3WmwDsnTN
2UIdeG9QMkEdKvQdZNlyZbfLmdUfo0aJkk01RD2wSlyu4rjiMWeWZ7nTwXWqmw5ybJfqJxXrvzS7
/GlX1U8lu19syuHWcIe9lXeM/eiiG+uerYu4JEbd1TfoYXcWaDoTxlM2Tb7CyhvXirbUUCtrzCF4
NXDsDlEn0SMfTS2nciM02FlMnE86H9uHU2pVF8xIV8xwP3qcjacxlvj0UeNBlnikEbthFLcaGb+t
kjo+UTrcLrH85jLiWRXRCFtMK2h6dEYRXcfIpBrInJ9hX/f6dmkY3ajwUZPpR+dqznppypcsBceS
+Rv0oMtSNiej1telxjZTsyj63v3WVNgpp3GIJq0oIA7WiCyaQ6W1e6oHYLB8B9Z2HjDtxxMoCteL
41xwnNWuVO4zTF+PNPFvwQD5sSKUFUEn5IK15SwPuB+tExectoq8yDSegqo4wTyJqMjhyrqs7WoC
Gq1NpockqTG7vkN0MsFFxt4kKk9JRZrnbFSIvs1DMZb3Je99XjU3fT2iOU7vFDHlgz0xGmuuY9QY
8RK2nJP5BOI1r+YyurcyFmcfuJfBJFAyRsPnQqjK8MtyJgCy9A0X/LMxaPicTu27yViIEAtmvDCw
UizVi+7BmbRXHK5gpoWMoTObkVXYje991n0fy/nejLVz5Exb8oTXURr6GM7DHkfWuko77afeQlxi
wT+nNOU46cAjJ+ukgOFrwjKSfGPkwe6qm2fmrjNDzSl8xVb/VJVgk7GhX0IRH90+uIacsjf3Dcw1
e6zgROoSQnUr8Ylld8jzFFoz8ZTGXJDOFeqMDNtkvMPycThk05AfnMR4dQvxVHdIGnq573TzPEto
1WnOSTnF5ntYIBWfagilwdyuHXtZM0S8J4YrudDLqbUzqo8IqcgXLhb/4dvgCse0BI50GPd8diUJ
8PIdFPrTgxPmWHs5jCrtkjfONBbj7u8GA3+66qDf/38f9dmbo53Ql4YOqc+aiNFHjH01A0WX7pM7
taLcjksjb1Xa0vmVVVbKL3x1/vPT8QXBto2xPM6UvxsrALGOrRzVSJPVsVObjc6oqFGP9ZxfImFO
O2kgrs/t6n+0MMdvC5dGYRFPgoM51ihXw59/OaI0ekYOcEUDioSpUtgBO7ABiDdt1BfGUX8+SiJ1
LOzEMQGB56V/+qC6MHOnr4KarTVMQFyK5lXHM+JQSUiIf3+Uhnv9Yb+bMfBhCqEnmbOw5O3rl/nX
VQ2BMPpR1xgk4WHhj0bHiV9MxibLZenlAWykxoKGI3Bth1lGRT9jNrSS7DyenvfypJLpPdCVtUUJ
PyBAwx42W5hudFFqHoh+xaKZ/482YxgPEf3eUVkgzEBbmqfXg7rEiQi2Bs3cdXeBsFDiyODGRfqz
0mbYUHguHJyaGR2t/+gbtYZ8u6iDc0YowzqBeOZH4FYIclOcQk1tvKV55EyYje5QZwHzazavxzJN
0mMWDOTKTEhHzblAZNVPNGY5lFE8QOcNhQtkW0zrdglmoTvIj69tpQDwpF6tWYnTdgkws+IAdO4o
LSAUO3K6VHmIXDh226Mw6+mAoCg5Rr1JOvRiYw5t4qLsQdORa1RJH3pWtbdxidtBHDjZscWWA1b4
6EBz6OpVrSVXvWlvX9yAgGMtqhHdtIb504gsfQMFDaNZmHceAZndJslmfTNbouBQNepVzqGzmi2z
OUq3773CEua+7ZrpsbXGYV8Dmz4tGZNSyDXd3uK3Vx2O/aopCREEaFIygYHVQ/QhoZuYrDhf8DVq
QXyahcYTUK0+TwT7UdVwu5oodfd2P8nLXPXWWUeWQYLNFPXf5zGrL81oNqg24SviYR96jdaijMTD
AA/pshc4M3QMfptQ1/eTOzxrE5dkxVN1UwoQ4XDu5rWlaID7CpcMtIMLJzQc0pIglJUFuZnjJLVv
0qQTe32wYDQ3owVEg0NHkeIgUKZhczYTupKSgEImC+5w41It4NKhHht7zH1Yvumu1WgXNKvtHxSp
Hb+6sVHvREeBBCelhL7eC+NhmOPbsY2D+0wzkiN52jEJJTPTZYJ167j7Bl87oIDXkB6msGkHDuht
RQdQXrGXmeG3M/vQDnW/iAyNgXirQ5gfi31XwLEjbqFe6eoKjE89uAplyk51tU2DJxOgybk0901k
1KD/EvFtO8utObU5AFo6r0kbm87pCBvdSPXplQNB+NbsiLWJYy89XuMCniZBssK67UPkFWYmeaJj
6wWdkgnBZNOQ5h1JWl14CmMmjvw2eWlbCV+lcDP7liJfR9AGChJcT0FnTeK1/IgbcIo2JXmj6OXZ
WGbcUuo45hKQz8Q90hgNCg+M+qq9uHBT9qOFkwHZR/ZZZ7HfRp0Dsyyz8xNrX79Z5kndBdlUXwTa
K9jZwnyMYBn4FfZWe6bI9bGvxIiQCcUh/uzwEMvO3gxt8paWaE4nIeR6QTj1s9DcGzQrxgXiu33s
tPF7j0b2sMi6PWYIHlaOrJm1NSiDZ9PsPLXY14BM5nI+1vrZOmHaeqbhj1/KxlZnx+2rjT1IsQld
HYgR/AmVKLTSJWd3nOblhcgO7cOWhbGb0GSu3SjPHyKielj9KvIWCx0b3D2gb4Oiv3Ai5zwY/XyT
9IV4VRRir7XtVEciRxmANSD7RqS9FZX5o026N5BF56JlZut13EnuYQ7nguQFptDgXCo0o1NbmExS
/8mC//tx8B9WWJwGhI+ZQrlS/uHkq4MPjgmaqH1S5xUFDMQ8V1/WspPObqhzgNk2vHevwAtK2XVp
9tvaQVb692/xX+cfqQP43rvXON7PdsI9ccDCiVxzX3CXHIAzd/pRshWyxzmtJr74tD+Nmlz8+UyO
dX7hi/rJE6qfhqENdcPZL/SGoJCQ1Vtj8stl+lWWI0DZNBrvf7/A/7rNytB1sC3hCEvqnz4zKvpq
wQ+DBmjGV7c5sdPzSWCFut86mAe5OuG4TcpJNg5fnPjW9Wd/OvDJlsPWjRoDg0fzk+lWqiCRRlSs
+7JzAVrHSBZ3Qd1AANXGeUEJDBoy31LtRPnpilw8Z1o7RifdyhFWpj08VG+WhHl6um1egXaMAPLt
hH2EcUzGdjlFUpUM7JGmnbtSwAbtqsBF/lbp1fzat9Vw1LUqa71GFdXPUNo5dEkd3n2sOHDKPiCz
qWSi52F+InPvGlXgegk1XXQqQfATXHmaGfAzt3I6yVK1Z/x+KoP9oqt+2UlqvVaJyHXYyMHyOLRO
Qq4BtXnumRb7n0/b0mDi0Zo0YaEd6vNTpQbxjrw/YfKXRMohi1WkmV9dLT2+uPd/lK7yGmpn6tSR
Op7Vn299r+cjc9Y52GWkIsMoNs1ky/5Xw2yVQFgFalT8Ma2fk4KM9/cl98c7xR3ihSaRkgYBt2z1
e5mHOURM1Y4VSjst8zkNFRN6dsvNvGQff/+kP13syKYi28AyDYU9rfupoMzhavdsDv1+FDq6HVMq
pOLLq+5oZbvKyi6mj3SwokxLWsvStubui/L5jxeaS1UC73w2BqBL8elS484O1NCE8SEjjWmvG7JF
sZUhICUm9SZoism7Sn3/P+4v91XnbcbHjmr69/vb9c2YDEPk7qH092teEprRahq3YWBG/1vkjc0Q
GJNPLo1Nmkf6h2l1vuid6drpvkw44FfmOBUafiVjBtIX6KAYf3+e5uf9QmJgh1Wvo9iwCIT5dGUE
doF+wwY6RE0AIFdIY7wzdRRzX/iY/hMB9dvGxF3TFd2VgZ+xQ0zx77ewjCWGi02Q7zXDSn/g1mtS
/Gmtc18iNkBxa4egGpl4uHZNj05gB0yDC1zeA1i4mz5WZEwXJnx1zCiqyBdIiGGBtKUilShj1hSX
s4BNbKD9EBXy87aXVFt180y4ZvHs5Cq4R9zW3QtowU85RmUvqErNfYqabB+WqXblAEUEzNB2+qLT
QGZAyUn8gZlOob9YyGEC+d1oMRkKx7rsVkuSJ4xiSxLOi7wWGJ6U80dktUiPE43wTIjDVf/LyFJB
27MMDkzLPL+ZqY8VkqLBXaVUcv1uLjHRW1U25iNeYBcFop68xHgkEs0MYpvF9GTAhNZTnCftPd9s
eqdVAqSDGp76BToQfVdLSr0pLLCFG4PyZJi9AtvNp8fUxDcgzcp4O9K/HVFe9tQwCYMlmuBDMbgg
G4voi/vKgQyrporwndBqJaQ1V75AksKfLqk15r9t09zGSTfWX+yZfy4/MpcE+WW8VbSg+qdVQX0l
qf+U3ENuRzvO7bUUmSSaU27/vs7/tGvGaJRYJ5vljt+p+uyxGoc6Vltal+yHoUTilbeqJh2NgQou
I/E0lYfFsjE0mcq62RLHifnq0KZl5DUVadbwplrMWJasBytdLJOu1YjUj2RyWhQQoofpMkbLaL39
/Uv/udex2ep4rNuUtwo05Pd3xqLXTDCYzA8Khip6GzeEc21U9vRLtypEP/EYULMjmIT18r9+ssGG
4JgGJpNstJ8Dh5NQZ/Mx4bzR3mCSNdjE9ThLv/RILlss37JkYbfA/i+Lvtgortf0aZ9QhsEe6+CQ
ZVmf83OaagTgzctg1812/N3REAgiawinZpVFA3oapRXAAn+/WvEfR7dDFAobPEFvmLR+utHpJCu8
m0ttb+raclCkEa5dHWc4vPQIrCqtxuuqovTDWry2o4TCBbsTi8/hsYOVuMFCJ/NGDHO3KoiD41yg
DQzaFnyf4fn/dnsc8msFd0YRbUQJjzXC70siLRl4RAs7FexNEuEawI4nC1kdhh4heUp49g35F6vw
+g7+64n8348kuoG9xORQF58+slKpO8Xz0MMP12ugTv3K9WcHKjUtu6SG6fhjodjDnAWVMoSN9d8f
zvUE+vTxuOaaXDGrwuEl/v2KeSBLxeenB1WiTCzTxrzA/y5BvJX5Bcr6aRlwpZbgLXMx0lJAkPK6
W/0LLcNRcnEHEyMEewEQZ8bXlnuDeeBGtWV/mIwl9/HHMA/Y+IZfPNd/LuP3y2QjvFrZw8BxCYX9
dJdjsJnFclFfmXHtrPW8+xmhKnmOSv0GUxZEGwK/NSb2altfY0wTw3gZOf4AY8rhi5f/zzvOa2dI
fjkAlRSzv9+GspGziUNGesApzuTTR+c1mw0bf0CV0xP8/fF+7pauN51PoqRkMRPyYH1CfAM9slu2
V3c/JG236Q3re40S5Bm3TvfUTuLWNticjaFfbsI4+SYMBjxT5oRfbAF/LnKWl2PyDQARTPH5W1BS
QqEbjfSAeh9jEXxcHsxQx81nouSI+sZBswFdSkZTc3B6FXxR9X3a6a83gU5YstejDQD4/rTInUUi
CRNhxjyp644jf3phlNrB9Jn0J30qmcMCfHx1Jl5/6r/XHO7MOBgT48FqZ6v/bCUckiyZFV2DGyBk
NQw+hCwfAhGJCyau9TvoU/JDlil0KgXeiGh7jgEqYCfCKNXFQu5Q21Xj9MWC+GP1uSbcA5f30HZg
7uif1gMWnDkUZm3ZtVIaP3EscV/gi2cv+Rx3X9z1T2cNTthsaJi7gvaDkTNW+X2hy8Fa9NBq8oMx
2kns15muP+F0qu4iQwmki3aCAd3fl/t/XN213FGEv+u6ND+n4Sj2UCNLQlRETiO9lDk9viqlfdc2
dvDF4/1jTbn2tVVhS+MUp6D7dKgRY5/RlolhJzDueE76gY/Ctn/b9+34FOSm/jyNKnn6+/X9uY/9
05ZR6zvALdRa1xftX3voOFLC4SmEM1oQ3MtWZpu6wfMtZzjwbQ41DXPnLL4X+fArQE7yWpvY+zll
ps4lI9kvbjZt06cVfk2oAWhSzFAVd/1z6hhbduyIiACZ/8PcmSzXjWRb9lfSYo54cPQoe5GD2zds
LkmRaiYwiqLQw9E6AP/6WlBk1pMYUVLlrIYyirwNAHc/5+y99tgIuXXTeN6HVlFsxsjvjv5sThvD
z/SetrB6NYJWbXqhPmbz5L5rZYnLRrf4SEewdHmZaSA3Iry3MrBC644kD72yvdw6smkEN61su9uc
0wAOWq+4tkScPmACLB4QvjlkZEbjNnFzjcCzaj9nBe3csZvncxnmyInIREKtMn/KcmSGPhxqZjkC
Pt9wclwARUM7LYPxDA2o2WOkm5WN/aVxPqLSMWBotwBVwWscRStoYPZzdGzLDiecB4PTxlV7NwxT
WuMHYLiz8gJ2aFX6mKnjlja1j6T0UdJJomECeQDVEL7gxZ3+ynY0rxSEivUUFckKKBpJxrW7mKHA
YuKzjFexpGwxR+R33Irjo4Wq6jEKWpy1YZJ169FX8ymtPKYyNWeh3eQWEJ7I0zM3pHennF/d4MFX
nc2X3I3iJjHy+nGkHl1PNOjW/eIZmfQ4H+Ooah4ZxovrYW54RdSKx7RukddExFYBcYCd6JnR1ziI
1PWsUd3iEOb2a4JmZ/ro+tk+A3FP11d/HQNYzGOLSxK/QUCyLS7tNYwFsdhjpbnJvPLBmqbmYTAt
eNG2mJ7nERXc7JbD00gN9Dmhn3MiAxJThN0ViC+4NSIv79cy4VDspXl3hNo8ciwCt2SylV+Zo5QP
fadnPBqAr1c14Z57B9PcXucV44wydtMLfS5w5dA7V6zX/moAfnjlG+60g4wbYHKl1ZBDL72XgcrX
RdOpTeo6X+NQgCOb4INFXlmekol1xI3TK2MEiWq6mX10IhdbW2l2qwp+9ee67doPJeRoAJigFn0H
L3JQgmVLXAgEdg1dpk7JALHpXa37LM7vw6hDvU7Lvj54ffU62CjLBHGvLJC8T9JDaAhWY32Je4Ae
CpXAC5gu6Bc01EuEa/UwXsW2ox6NMcPGWxrhHTiscimefW8bi6BBpByNd7V0mpPX1bjQjEbdBDPj
KNG3z7PZhgf04gHa1iw7Dm3qM//Bf65zHR+dAtoulFRoc0AJbnkM1R4IF2Q9Vv5NksqM1nZQ3RZ2
CaYSZiIfWTMy4omQtxBA7G2Fvn/XeY5cWwUyUdiTamuGHWSe3Co5ccZ5vkkRt78qhJAwfEb9RGQu
UQ0QJDaigIkiOzT0EsBUF+D0hfO095ICJc5UTxdrtIydLyJ9YUxm3ohpeEmy4CnJIcHgS0iPzA2H
3RDD++pZCJp1kHd4JJo5PUFLNNYI+OUqr8z4Jacg3dg1xesQVf3WM8dPtVt193GBbGGFa9lY5wtc
qOoJN3UitBiGq62tbIx4lY+044peoKERrHTJAJRdx4+0zJ0teEr6sXH9nJp8DkafCzrcGfuNzJLh
KotCwQoE4FL2tExWqDEes06GR428ZN3DctsARIluQmhbn71wTEFLd4GxNXA9b5SYIQBlVbUPFOLb
qk1iqNKLGrtq0wuhTCQWOiQ8rae4s4G2ANVw+u7V8WV2ccqMBKHQGjZVbb9vAad+1mCTb5ep7gqs
lzjjuYXjoTL/gz9CSgvj4sPoLALlwY42iTvbxLTnwy42hHvt1QobP9ZxTAc4DsYQi25kKwfSMH/E
CHOEVW483Ueyzm61wJUaQ9nZWkRZ0VvMVbDtVN6dkNGIe1TcI0IbANeJDUkxlBLVeNQTA5Fa4wae
LuqayGLFyBp7E8VOuoaOd+eXWDvagTAdw0RxE04o/Q3wOvdVHbvbrgvklyBT9j2SY97piCQ08HEp
NvhRt01g2KfCXh5DEQX+p3gcMa0nnJDjXsNpzh0IQYwWDpjcaiATFX7TBpO7W42PsuoigZI2hfTe
x87ag891MKtsOJVpsvicwmxXjh7qbCdKD6obgK6AhzlPAzeJo5PuVC9QPWBKzpbRpN4ZI4ZiczEM
wxC2D4R5BBv4yeap6EuJXEYWV50QxAJFrNxtrwCbqU7jnhEj/5w+8zgv14jbSk9tx1SVfHGypIL3
jm22W7eYQaQIcN1BUZgPDgQiMIK13qSUXvfVgC2lbWwLum+ZHbx68teZdtsHO4AoZ81ZviavKIOv
ggx0Exg1dtKapfpg95BsdGirXWPQxRplinA2lQCBvRS1nc7M8SYgHmU1MSDZBjUD7UK65tanMN2U
CiPE3EC4waM6nLoEdlYo9Lxyfeury2RpXSUO/m9HoqoQedLv/LlvH1WWYVmPY/wMrlHtGoJRKdhb
wEPSMT/OYhYfWhWWMPDGB9Gr6kq4+RO3eHrRcd6/C+wuPSINKWCcTd6lFRUeK0cXu7AnnbZplgZD
OgV3QiCFSjuV3Tul6D5gdGzIsEjnk7BDEa0YsoYH5cY1A2Wsfhs0o+keI/2SQxHlbK2sVIPs/JP0
7OpDMSGBomJDs4uDoQN/NI3JJfXH5L2XkprgDu28GUd2dNIp4g227WI7pnmL4SN0uxWtqOjGC3va
qQXOdWEF0zEQ6l3iJM01PVpn29fcPQGb7Jm4Xyxg3ox5zVuq7ZiPNlWTfRiJxTuU0ai4QjFEzIbS
5Ywq1PriTKI6DaYC7jw3056QHud90rfODjVCssvgIeydeYiOmLA67thxXmV1ToViTl0LXLTJODE0
SRhsvI5ckSD11cHlE92FnZk/cjgUFwMWJs5YwGHeEFe7IqTVbwREnLHLD9sQ/++2gOjDMIxEod5H
cZF05ngJE4bvPJUKWXOAfBpuw6r3YeYh6fLvE8MOdm6SGYcuj+ZDYC2pIBYzQZQB7sYzgPDMknWm
80r7dqSTe21gg7yMNjBX1SkJtK4aNhC2cDM5ujyWKa0POp1IIGI3PHgDSrbMJOM7sCKxrkQMwMIo
LDTH5LnVJExs2qEsj0DTrZt24vhTKy/cyNBxUEi4vDX4Z5cmtN1tEAzNPp1Aqbg9Rzvb0u97C5mG
wbwTcdAkvW02M3/DKdLfItWPt75lGihj0UR4WoQbD2YEwiC0d0EBmKbVebFnDeg/tDVQrBj3DpN6
q9+FJhyOqEGt3zayRo6Bnb9oJnOR6rCtkOW+Rj/kra0KQ41ftPHByaV6FBQ05xJiMgbFOFbIF+rx
FsdYtxsnXW99DCr1yq3FvIK+HYMmzu0PTICTfZYVEv0HipxzOUZqN1ZwLERdMfYf4ErlaP83rQ9/
CEA1KRcqlESvAtlrzHq8HusxObMGYAri9t/KsYsggwusVqGKnz2spaB7MdVcO03ic6LqHrsQ5enW
CctoX4+6OSOCqcbVbBGIt24bHy+wrVlX9GC9IwsLvTSI8cU7Wl9NjuIe8OfgNLg2kS8myRuhqodD
bIAD3AYyid/XsN14aEx3n/QOtLC+sq+Eif02mSqTGJZE7gYPg6mp8RitJjI68BnxKUMXph2ffr5O
Wwty+mLO9mOfvVx3Jh3PKvzIukmIC0Svbt1YnjyOQIS2bR0VhzmIYZmxeW6FVYyHfuRskbgogY0S
7IEwdHAPVN5ZcdDSgBTD8DG3lhIhLrjVhqTFGmbhVxsnlidn1sExmVWzBgCLLzBKNIuZm5m3qcX3
ZIfd8E5Ai0rWTogxtvHbjtgsqO9KLV3WNqeMtNtisXlCv8l7dy+IdbjW2DA3ckYx3ruht/JciW1d
AOScXJVQkDbtzjcLhKd1PR36qHoaOtNZTk7BOSjKjCM+rjogTtE+1yCIZAUCwlFl97Vo+wFLwmKf
VIn5YDg2SNsgvUWyGxyi0h+ePVtGm1HNzi4i/BKsWoS1JW3Rwem27w5zAwKfwuBVljjogwHMqIwT
d4vJK9mOrAwbn0yarT2q/pmglvTExCVbhb3U79iHrXeNkaj3Y8lGXqhhvDhtbNwmvtMmG21S9Cmz
uvSaNHnPK5y9J2v/2ujn8jFWnnWYvZat2iojqrco21P013d0kzw2wd7ezrnprj1P3jaVxCImuyzB
Mw+QHlmd2Ka5NSBLGoJ1XxRUh1GsznVW1xsstAnGk6p6oUoK15ogtYdWmBQgakRI57gR0KcR3iA4
tP1otPijdZ8Y2IrND3neOIz8qrBc0B8K31eSrN188Lc/70X8tb3DVImA2oDan7aq96YVEYZFDqMW
8aNZ+/5d3Ch5LfPUf98OLc9U4lS7n7/eX3qIDEoY//tLZ9726J/+2PqomQr4ykh8xnBu+k4NMr2h
h5tcWoD0GMXnNr5xvBQMkfblkwtS+lexq3/3gZmZBALSA5Go38Qh3/Ve2jQ0Dew45gE6PYKTvMA9
ydWBljGldoxSIonnX/St/9rPChnm0uoxaZijGn7TrQPIG9uwQOeDZ+OfYwimORlgSFrTpHCvf/79
/k0zB8Es+jcTDr8l/Dev5RMSFjMXjei4iPjg5XFJ2g3lcpArbPGtrg6uGKLbn7/o332nRMwuQzDL
p2/3RlCjy0Uli8AO55uC4gYnN33OHKdFSgOS+EVNmXH5+SuKN0NR2pIgQVE2eEwCuKPeBuchzYSb
3VjoWcOZSbPspjn/WNLPy9dqLCtjlwODHTYTSlzw4TG14jozpzTbE8/QmxwqUDweI+ZD78bBDZ+F
VU/Wf37Zl1Y1M0nmhCTgvbnVMX1C+SMJ5VAT/pdTZ2mnAyKh7Fcfh9Kv0vbezGWW5iVzUJcmrbAc
LsKbC2+XkT+VY1cAyRdwUkqqM9838rXde5+8ooy2LjDBnS3n8vjzS/HmieaFeVnC7ARjtyDks/74
RHcNGl8jIbNxHn2fZhg4Hn3dlQvlq/Tj6OwOPe64tPYknn+d7gIxT7/oUb95wL69hUVNhCodwU3w
LW7vu2faA49l5XUen2ZOmxedNS2m1Hy+leGU/GK9fHPfLS+FHN1yBPM2nrG3zzKyWSqpQBoHe6bv
tDZwZGANHIbK/MWc7W8+Eyd/z/ZpvDNz8d48U92c26JK7PxoAFQ89dOEdXewiruodaNfrBl/91JM
/u1lwMET/Dao0S5mo4FcGR+bCmUyVHVM8kGFgjVP/P80rJyrw31qmYLVn4d3Wb6+u1I1so2FQGYc
tCPVXdlE9KkGKi6qrzlKPmJeCszdz+/Pv1wxRxDlifDLtH20QuGboaHrdgmm+KqiCyYpm8uwpAFJ
Hvuc/eLW+Juv8fvP9tZ/Muh4UF2ZINQfSuOToZ3ktdW1xr9QGGr+xYtZy9v+bi613IiM/13TX3wY
tvnWtWC1YZ4BaySPzx2GZNsboJvWVWsPFX13Bz27cGsFJHkeMALn0jcJc9WmtSdmEEaQSOrwkjup
YmCpLdIXmjajwvLRyJ/8yo+cK5W544mc6/nFyib3yaUNQBDjWNTNroLL018hY8v0Lz7Vm93rzw9l
wYByhbnYeJav+LvbA2WRmGSPQS/xsmDrtmTHF1lnbwUP3bqn40VnqvyVXODtOGZ5VY5ASGssxyXF
Q7xZOtuwo/BQKjr27gjarx8y8tjBQPYt4TRuE9W34B6sp3zo46e0A5S6C4YS0V5g596tziJFC6Cd
veFXN9Rfl3SurM9Kw31Loeq9+TaSJIIqY1n+MRSIpEr/xizAxmPGnVa0VdudLudsj7Fj/x8+MCgI
vn/ZNwt6oaiwu0pXJ107Rbo1VRCQltATfPmLDfJvPp9Lb4i5NkGxWAKWJ/e7q60TelRNAGzbr2DT
Oj72fvb84KIiOu16MIdDS/jVvkmMl59/wuWLe/PsuIi+UFP57JicyX584Y60FgE0PD1VaW9eRngc
hxnk0nUwE93z85davqy/vpTN6NrjyCv+sjVpB8FrMSWnUM7p3up9TCA5Tj5usf4qWjINf/56f/PR
GHw4i3YdYqn5VqvYyrEMiXiL6NkEQD5p5xyyoGNubTvhL3aovyysCCIdbHCsQEKgx3hz+YiCCDTU
jPHQRV62izX4dbCFhvHl55/ob75Bz/WWHiLKSI914ceL1WhjTOETQETrGerQGYma/tCKOTD2rTdq
CH0RsoRfTEX/7rN9/6Jv7hBkhxZWpiI5db2RlzRN5+IOQc9ob37+4b6tLW/uj+8/3du1Z85B66cd
8jW6jUQSdlN9dIwhWREsgsY7B5lGupvlwpcPSCTJmThUcPZ+sSv/zYPoocUOeChs1F3Wm09bhV7q
91ktDkOnwiWGasrHXZeUDiWKKAkDJ84PJqUXcIbTkBmCP7/t/3qZ/lf8Ki9/ft7un//Nv1/QNJPX
lPRv/vnP2/q1eujb19f++rn+7+VX/89//fEX/3mdvrSyk1/7t//rh1/i7//r9TfP/fMP/2C6k/bz
3fDazvevHfbaby/AO13+5//rD//x+u2vvJvr1z9+e5EDGhD+WpzK6rd//ej45Y/fFkHBf33/5//1
s5vnkl/bta/VS/KP/ZA+V2jM//yL//611+eu/+M3wxW/e8vR2seW4nN9FlHm+Prnj5zflzKP+9Qn
rxwdCD+qZNsnf/zm/k4J4COfWDaPgJMPTw36q+VH1u/scCGydD90URqzf/z27zf4w5X6nyv3DwAm
F2DVfffHb39K2/7nDqZvQEGLJMsKFkuoi0Tpx+cz9RI/7EblrqLJsl/RtNNJlVKeMgSbWPtV81rM
kTJWnj9j9+usJjl7hclcCN/lebGXLVNByRka2FnjLPl3oZZ7ow+Hr9WQ0kBuSIaz0ZZuqJ5rcnWN
5KX3kuaYlMN4TRLQuJ3m2R9XY5/LzdSp5FnpmbJXE2fSs6HsJhGFFycgQMep+gIbpEPjWTeSDiMN
zyNLj32OLbO96lwdrIyhKM4t7vmXxhi6XehqsnTtXuxzCD57hpDZvk5GebZtP9+V5FSRvBEalyY2
7WNFeOU72yYbNw0N8uCi3P4YMv+76uwKhgSzPborPcLkJPhcDdphpJWbR8Ot5zV/jVi9URif7CCK
0UtP86HUmXPo0jA8p2roIeGwTky9cHc67SzGwnUPUZNBRHFTKde7rgAe3ARLy6gzAvIpSZjAQgMk
uEZIjgnV14fGG+HWQj8/azdz3ktJ3GoTpmWxw7uFfjRPcmIOkhbnW2z0zCDF0F8FFM4O2eG5OLkk
bX8xlA2Fs83mp9DommMQ2QX2ztHn1IYY0JC1OvXY3Q59D0owiRsGCozS3JfBN3NrO0zCO42dYhpZ
lHlzG4xcKNj6iDMS351QHVtgUCmcd6qMq6tBae+KyXwPyIwsn01cJuVDD+/sykrqYRtXTfDQO219
jK1a3HlN3+8j2krvcJvFN0z1MZ8HFaTDDL1CfShrRVuc8KT4zAE37Y5Wo+cbklGnneXp/oOF6AO4
aQGgNSyAgRIwsQtK2yCZUdR0xJecqkh5UbKVagw+Q5yeLlk9hacUXTpusEru0oRQDhui8qducGxO
jcq7cszG+goYPsPj63XgJadI72wEY1tjdpNgh1OuOhh94hunjLAqh+yu0k/f2YMQ8IOHnvMQliDO
8JrtHY6aIR4Dv3RvwtEqH6O8BQkmdXQ9kwZ1Yhx7PxG5eCBA2A/ubN9I4HKV9uBgXMYBw2BpMJrr
nPW9XPVtrtt9WjjFbaAFmSbKKk70oJsvpZnQHp69SqtDllc4ESrYPWTMd1V1wUNSPaX5NL0SIDc/
BlISGhDlrryx2kg+6laU/hqXH+MEvPDNOooCr14jlmgx8cG3e3RN4oLg7Y8ReTmhm996diPgXvEY
hozP7YCZByEmx4I29zp0GDdwB5jrCJQP7Wqos2vLqSXn4CZ6IhwXeODkLiTfbk8eO/8D5NwnX03i
Q9IRCZ0v/XOiZ7xTW6XkGlt3MCrbFyMIAabxzZyAiuFfJQV8neJ5JvSd6gr9RGMeh2gCmR8ycwqW
9NqOPsaRP7ytS7ZiUecOgFYlMSVWV14I0dAY+pDJvZ5ubTM2V1NbXdAtXhsFA4vI2Rc+lq96UAzy
Mzmv2qp1j1UIQSOIPXdblXzNydjcuvS3Vn1GoRotEeSYSId1pqz6IvJIbYwYvkzghveYQBtWN9+9
DsBeAvFvawNQDPH04CxLMHyWje8sbeQj2VO3ZiNf9Uy0EeaSuzbNH5o0eB+FSXrqBpzHRR+HJ7/U
8apjudgydScItgihTE/jq7FAUaRLTRDkyKrFs83R85q2crtNJaMiWLzp4gEpr5oiIIutAHARk5S6
giTa7YyoyFd9CBrM0hze8gi9bu3He6QU4sxT4JHJ5w1psxNYSK+5+6CR0bm/9PH4XqTRcHSEYZ5a
QBdME2Zs+OiDvLWXdVezkT2n3KMwcLr+A65CUugDOdw0mLzWjO79ayzGR9Meb6pkmo5kHxnrbO6H
9eRF9n6MSdMeZ/cJoiSowzYt16IuSBcplnS1RcvqVkMOD4SOodM0oI5NhsXexIhCJj6kEbO/OJGC
KoJMau0Mrj7CWtzkRPTsPKcvt4Wy4q/Ky7isJXPBG53q+2IQhBLLlzgx7yppIIZrwe/axJ5nLblE
4cBD08zji5kbj0rm7kOt1cjCDT5SODnYwHGa3Y+I1/x6w6x+PrdpYN75QJ8PTlPdsTbpE3bm9lyn
MR7ZIZv2Y+AXN9w63EQOwStO18ZfIhSve42XGdZ4mMc8b1mI6gq0Xn2P/bTHTt60Q7rHlEuo6wQ4
5lJyzfN9Q6Jxt/eE8rFuK3hOHSJ/ILLLJJoFT+1Y8cZ+56YGHW7YofpYgj37mnSaC9oEgDmhVuJc
7MhB8pMeU3PcxtNnnLQg7eLGYybU+V3/XMo2uc95hY9t6QV3OO+lsaPlS14cXJb5U9PgjT+NZA/E
J1OHrSToa07jbYPSkYHh3D5xYgN4LRIjUodE1XW0AmBeOTzeGIp9HICnyZc2vJNMGS9VCa6GUKEa
AxuiuRivk+gIaSpL0ABEN9+aedSaG6SpTHsm5Ti4hrIYOkViGvFNjTFmH0H3uuoN5QEMk2TZEglt
QlIJ+8IhlccApwheSX5UJDvsIqFceIqoUlGmQOYBVdKSyUQDN/4AOpUSvxnsIdt33KPXPKjmF9NV
5SUITayaKnS+tjGWpSHMo8c+FuHDCMgYRloKdKWenOaclEVWbQURip/g5MxPThO4JD0FOXFZYDx4
J1V9BZIUIttcVad2DIpgDYA5DXdRFbIvjkVx34wOKcFA8t/ruZrPtYwRNyWwRtAU+sR50jYsTsQq
VMiohiE9I22qb2fhtVf9OIeogUB2pC55Daum8tWGA5u3kb7IP8xh1h9VI8M1f3J4tdppyb4rzL0V
j5Al1RTx3XH246zUbRKfGFTPSexNvtC3barOL+Nce1fBUKVk3jTzRQ8hGcY5gl2guaU4GJOi2xz0
49XQhMGu6k2UYoZWK2J6kk1uBvUh64JwC5w3O3JlxGfl+B75OJAO7nCVZ0eR9vpcJgQ80K6OJFGc
hBfSOCGulj13ja+4u/PGnkDFsmGCO6scia6hx/WoXet6yskzmRwzu0ODqu9iY5pPc9Zh2Ekm+x3z
+fJTXNispsQinJseL6g/wQ1gkI9+SOc9AinHv4EdDDbyW06laxsLV1OP55rQLXZVtwokh8TRI0wd
tcq9sJvw2lbhsC5HumgrnbvFwY5N7105Jel1bXr6s5ep/HoaLUGiVFnXp1LhQF6lVWrcxcIeN7nX
AqZMi/7Qd/N0K92s3TI0LJ6VyPqPVTTbHOmmHsL1DGyPEzSDXA4tN4Lws/uwc6abXo/yJDJUwfPc
CQi5M1N3HGJiCbuQ+qsopHFpg0Gyq7QmEedTdasTDMqB2ep90sr5JjNG7+FbUfUflZf/16Lxh0Lz
p0Xo/4flJYLcn9WXD+g8KyrN70vLb7/y79rS/j30MSl/cyujY3SZ7fy7tgx+x6AtaJejCV+MBvzo
X7Wl97spTOrHZZaJLEws3v1/1Zbi94Ael08wHPu/Txf3PykteSc/NM9o9jDUsbCK8zQx0PxWxH7f
IIwtC1y0wJA+eU0GwrWuB47gngfdyggzMqErcn9kRpZ2ruv2bpZ+vXcq21Sr3mh6ipcCqoox0hIf
FOXfKjH96UpYCFq6vPHOGPOso5M1wy1Dgmw9Eae8GSdnOjZ2GR/yQlPBZSJ+anS2ZCD1aEBort0E
aDyPMoqir2aYi41VzPlZTGhTu4CFvWg7xFT4XoPrErPZuklrzUKJBkPSeLnLVIJetqQ03yGvB7Gl
glqf/WGoT37qZZ8smiesJEo2YFAhMe+hvqPeSTxkIAzWDdIFhuk+aR0LfD6hC2GQ+CtnGiq1GiFm
bOwJOnVYdOBANRw/NnHlv0+CcdgStjeeoemT8mCW8XTIFJJ07c4uqoPJA5ObT/2XChjKrZya4F1K
V+KsTNneZI1phJsMsvi+Qt8OYzFt07UDBPwxszTckt7zwc1ro/QJWwha53OABKXfUJIkApGNl1Oc
df5grJQ5E4jRV5XO7xBSglroiWoot07ckxA+WnazdRttlgRP+fLBFt20r5kkvkCgBxNiIUuuqLO2
Iy33jV1Ke11pMUIrdzBs9L1523rmvEb5RuPTt8kznesegXyecUqw4ztAjOnexAj9vmqL7sgrQUSM
bf1UDK7zmQob0poYOP7PlANns3bca1pgzTZBi8/3HNvvbaesjuFIijOZtC4Se6edESyJ4OBLSBVG
MmanBnkpxMi4PBTfFmJrWZNxJ4dEVLBOL3IjuVIx8biYA5elnMgR48TcEk4KTGGXBN15WRmz4EaD
Vd5LK5brYNkdGlGj8y2kPifL3tGVefWJ8XLzdZw8Bz41e8xkC30Xoke/EyNZktLK7GtTIRbTy/5U
0a1AKTg6KQcx2d/5lsepddnTomV3KymTiRglSXNrLbufWZM1U9mNfWfT/X+KyEDjPC+NguaMaX8q
oj7fyoEwI7lsr0OZh1B32XITGzURfvH6lFuwP81ve3Psi/kSftuwawp6Z9nEiY+jujVQi5U9BVOX
C9hAsdbHihriUGdTaS6HbcD7y3HBGbLiQ7GgH+eRpgsdcM4VsOPjM+SQcOuVeXflLgeQKgn9c2sA
jFy1IXJ/YzmquE7Tvk9QNhGFtJxlNPzX9xw2my8WDoR7YznztMWkHyAny88Z3OtdmIFvbmwPqXk+
RPbGlcrY0sH39mI5PJFqJA4z0AECAkZ6Mp1PzvNgl3Z5FZXm/JQKk0xwA6YtfC4fslOYU4IDkxGf
xHKUW47tX/rleAfXeKSiNAZGydNyADQq4t03BCLzVCz24w0OJU6L43JwVATl3LpTm53rKuRcaX87
Y6ZeEZPO8e3sGWDPPM+OdvfpcjTFScUpFdGAi4pqCAMoiaRCHLuuMz/GgLeQkw058CCLg64Ra3+X
hYlJNMFyEtb2EmXk541vEafNgRm+I3EyJcKmjQOEDxFznn7sGYztR+mOB2zJcbBjHx9IYI4MyAKq
ct4ZnNHaTRdFQ37Ad+4zpw+TWSPWrry7dkpq4wEhRm3slFeEd41fh3d044KPJpBcsYmn2UAqb8cJ
4BNddZvRtOTjQDz2J8R+qbGu+5xMQiICUr2xlHDql6lHaVwVGNd4BrxpaB9KKzRo3LR3pgfOPy6b
8qPllMj9WgLtH5xoMedCi2G2WAudvKvH1HiWkxfvzbyLoMKj2TPn+EA8/admqp0tW+azMxj3Y5Q3
yE+T6D3Zs8iHps6utyY48CPvpH2VxNCf0yQZzskUPVdlAJk04k3qy+wR25CRMAMGeofoyybozLsG
/XnWvVcf5yymZK7q1KhXHgfsdUb+I4K0aEeQ4rPVeJxdnbk7pJnxlMXZRzGQGBwiyCNwsxO4rWlE
0akZ74wqbw8T6/s9ebDWWfWLeJ64RpTSzpUoiYR1QfzvqHsQSeoqEzA4G8u4GRxj3nP7JDc1fZBx
VToAXUlcJtEp0iGZb0i7x4uXRIhLSDDzGHNti1AQxFJ3Nel7UG8Qrb6QvWkTJeoguIvbcd+G8Xij
He6DqbVIynEStZ5TPe6wFIBl9wCqVuiSr0LhF4c4D0jYhMsBBXAil7I9LKBUBhFP5OVdC405xEjz
K48bYyKfRhd5ceUCerNnvGWS1jA7wb2YQSLzh3GvZHl/ldnzIRq660Kq6Ui624Gs5rM/u1fM0JEg
+NezUV1SpLkrBwfrLg36c5zLG7/1krNIEeGbbNUbiw+/NdI0XIeSeIDW2E9ZEJ8JhrokVvsVH99F
OtkxcFA5KjHN68JUh7isr9y43TvUYJ9KYko3uciBYpfGQofjq16lZtVaT44sfIe710Jo706p4nDR
i/K9YlQJVC9qcmKeLWqOTacKOoL1ZJo08BJo4uNAfAHoZW1PbGT0UtaUDUm+mkJEtAvrlty4wE4A
5eeea0IGmbpgQ5fQfJgDv8r2DDArxk8ofqFszXWBOF80FelsU/duLrCJOSzqWy2aoV8ZjsNulBLu
gYsI/tDOj9roQJMUpxZXJXrM6QES00EZ8p5jfV2tDRmF17nsoLJxA8ptWGaKCIWmoayaklfcUQWp
QYEprtQkwZyygF+SDO/amjF0dz8aoXEzYjySUPBm90QcEFPUKqzxTensqqikS4fNSz9kAOy+zkkX
HJBhDI9Wa6uvtCthzBVW0O0C8o2I+WImuoFnHF7aqZRnpxbxYw068BjSyHplj5ViW5JVccl9mvkV
bmuIqK2jr3j94mNraYM2XOkRw2AJOz2oqOD8Vof6aNlG+L/ZO48lObIrTb/KWK/pNNdi6zI8VEZq
sXHLBJCutfan7y9AcgiAbMA4y7GuRRVZlUjX957zn188oHPJbhXcR+5bSdy+KKY26c5Q9jOMM9D5
rk6Uuz7GjclJtbUR3BnK0oV8vbnxO3HOKhimAzxMVTHv42oVSKdC7Ww48zJm9/FmIZFIWnP24edU
ZzTG6bs5G1bs57kSHbquIL2iXQh9BjF401ZkWb4pNvWjkWKoKeQ6lFpNl5OLCAwpv0rwASmw1VLb
jfW2jv7WmMKNUeN5po0RAjZqpWY/lyKQf2EWBFFD94YkpOCLbBrr6uhTdBDi9aEw8txPWosUgsIa
n9my0pOkLzK5RfqEhARF90M6VZNuA50CuScditcBG5bYNPB4lFMhctpSSM413xiudIsaDkLRivjD
yYOLFWbsb3ofndpaqt6bqSEIvIlJacplJX+YGwWgQAfymDtSOr20mK2zVWlYZncKxBYOy4KCGQO6
hXKFo0159xDhIUHetEzg+zXRi3V3+2JpqwR+G4kXqza7+xrnR5ehthhkatt/xmOB1GcBKXejdkz2
AD4zueBoB3GzqY5UI+O3pmm13O5QjB0rkprCdBshUsfFdKQ20F1YLDgxAYShnIVg8k3DyualaQwy
o8tZ08iBn6ULAM9CEgw+HrtVpQhQxrl3SxXzbbsZ8HaVQUOw4Bioz9aCfIMECbGkCronq1a7N/OU
Pomwl9i2ykby6niddq2Wjh/DVG/Ak3Wzb3vS05nn5q9Wm6pBmnXTZYIPHTtqpuZhkU7LCReheqez
envAo0i/rWg4DNUm7rMGXrDcoBEa+NCchO7mhSiDNJyWWNp1yYaDaokkRk0Z3Ql9SgGlmd3NOsVT
yG0kFH1FrJQLiKeIfGvfS0rLh6UaLEBIrESdLjHK8zBO7SNmNykAv7DdzfqE2YhYj8QRquZwFnFq
u1MbvQiXLe98VSnQIs4EB4oxbADLmCgXsBB1rbQ2j5IkFES9oKo4EjmCipHYXmuXS+uQBO2wIflN
lXl75sVt3uOSDHhbgsT+sBELStIjTw0XeeZPotxpTjPL31iQmVjiKf21J7nqBisuwjrxg2hxZVub
O2Ek4DvX+g25EwOAhrYHceY2eIsgGwEGlnOLA+q1cl5VaiqEBp6qtFpI1qDgx9Jm3G/Wllv/D1P2
/19hkN+O2S/p8AVrzur/hH3xXn3tf4ZD+KN/h0OogRmbMxOhCGeaDmnn/8IhkiL+lXE6HAm4uldr
s79jIYIMhALFl26DPwL3VmcG/3cwRJC1v35X9yNFtkTVYED0n8AhTO1/gkMgSUmwM7AUwliK+pK6
/+dJO2Fh0WKm6JPmzp+R5DpKwgDM1vyZ/e4Gr9o36yL418nL/fbYEDzp4Xbvq3vZKb30bbqpjlDQ
vcntwvmTnG0p2s+IrR+qxySgbf6M0ZeRJOQRt+VFpy5MvsQer2gw4KR7lA2ADt5uxzB32hQQnzRu
3qr7QHn1Gf4b1btQH0cNmNPJgYNJT6n26l1KxKmbKrvOlXw+9lvtRUcSOEy3cjAgamCqzAzS14PF
TRzCmhQiENy1sxNs6z1WiL3hE4F9Ll+SG1MOFB9lmoOG7Xn2VKdwY89yQISs2E7IaHGqcHMrP77F
KCC9o1UlZNDtW7s+N37id4d8Z+613fIcf4uPdPrbHXEZO8XPP6GGQw716kC704/KbbVTXcETveWL
uqerCxJXzmzxq/xqvpph5hs+Cx4/0N1IH+R5+FF4JzjVrvvAtri3V/iU9uha3vZBsdhcolvzTQ2a
UHEzX8zs5SA988RkL+ek4lvOHDEmaqhA8YQwfiDui4gfcSR+wE6eZvzRuH3vxFJdJWCpX7GUz3bz
3D3Hbz1YxSG5x7PzDmGPl+37m9fus9tFl6GyobJPDxX6K6e+bb4SPSK4mYvqc7H5j/FCgKNd5I7l
EW3tpHb/Tu6POxyuJ84DcasbQpbHIL6dA1bK/ISRDiSkQ37a7PUx84n+utlsjuAOvnmLZYMjHahu
eRbVPc/ntg1yB7Hf7eYxvnUljpy4qVMHzNa44dDzncWbQxIp7EBwVHtzNg/RW6B8VL0Tn7Zg2LVu
d1ic9JI6UYiV3K3ltcfJxjOZ27j5iLd8BpouI3pXCRgohFJgBGoY3QOOBetrJ9r5Id7LFwqkRwmv
iMg1zgYHpRrlTqnR7nrQ4qkNprC8Lb3amaCh2ETl7UbfDKtd9Lodc1RHTnMYfRCtT9kreOCGozqS
ff0krHdjPXFZ3DWjtLcPM2zPhFImm4ujP5pYX3W0cHZGXiK2ZcSGz9ROfvrS7bbu3nRHTj3qQmkX
n7cj7t0+MyK6bi6n4Fb1mBYfUk9wvmyO4fEq8XagE3rCVIjsNncOCf2wc6cMGm84IOy9MV32Fc+4
i3ymCPvlmUt1wJLiN9ONw/Eo3keqO9kQKp3Ijk/KR3coj9InYW2RTwCRYWc+QXUcmOca7duXLHLK
HrmqTZTl5rU3EEfuJXyl7PhovYl+cx6czIt94aT68i4LmCnKR3RjCGf5Iy+rL7rtTRmmRzwsXGA5
boXh4vPAGSU4yrE2wb15xyIaOzh8XWIulJLTuYKzBA6TOODNR8IDHJTnX3W7PaoXy8e84jK+kmbH
qNDpAkpCVEFwE1ySUL9pjxwYEzbQwAgtvENr68Sufo5eIn8xADjtiZhvp/vkme+Yed8Uu+Fdc1Jz
T9K3Sot1O3kaWZn2GuGoweAOrzgnvzDCO5A/RgCvRg7pg3BPBo9+FzuN14YId59lF1W1g0GIi6Td
rYLb9mMkZYjnz2VcYx89c48mXXOjYN3rXvkkhcUxes/CyBEDZvLvcmnHbvm83ax32tfUH4L4XnPJ
Eg7ls342XrXQCjV3POTE6T3G0CuVR/GQwjiwc5fQ5CA5LpwQRPbMyY6TSthk62A/pt/JR3nXh9Kn
ta+8fvWZQuLKzTiNByGGYJasx/VuZkHWg/hd2s5R41Rfru3JW7fZ+stIrJ0zOIAPbCGPkSfsLDw/
cFx4Hh4rp/1ovY0Uemw7XAsOzDsRWjr0Hqv2ybJDtFjqIZl6rW0FmoNYNeCRf8L9wiNwqNgr3GXe
9wM9K9GDNpYC8wNO+lrCnM8RXPJXEpvA2/vqsfa60dlcAL78LPKSx7uJJGTRA9Jr668FpkDvTHPh
SCBoH7AhYMorHTLnh1nJ36luP1LbfuWF/8t++wuzDTaD1SHhl89ZuD4RE7QjFNhTuDvXN6z409H+
tLtfdTY/sKFr3BBUk4kER2M2eo+VlNO6ZYgW1u6C+fmPV0dh0vyTt/ePauLK+oRdLtJ+/Xw8rIdk
BQhROvee5G8P7LMfKJVZbZrz9+8BgGH3hxv67y/xn4f85RKhtKaLlQvSWbtfXNWxnq+7AmXMvr7I
Nt3UH7jQ0pUa/JtLVH4h9pv4+AxxxwNkEXDTXbqP3MGGTOg1Qf8HMvR3e9vfHet6Lj88vk2IFXSg
XBuxYU57zo6b394p7vWmEhvtfSkf6SJYn4jDcQqn3g1P/UX9MMI/3OKfR2b/8lSV6yP44TQy3GzM
gXHJWQ7MYAkpl1w2iidmCy4g4h/e2e9s8l8uGimULFuiAkObD+bnoxlTA9jcDoRU3jN5SfH3Z1Cj
KI7yUmGAOeCQrfmYfFiyjZy9DyK2LmKASk/+gsJCocoCLNB8dK/xV8K4cD5oj9W5/1qGxkl/QNTN
iJtvfM/4mMk+9deD8aawpEx2HwKCYGE0oE0/dUERyHcVklriw/5kRvbvHuxP13i94z/c0Z5xipDG
I9eIswNbv+Jok92+LYfumZ4wP1WmvTXuckhPI9YDcEMI6excg9Kbam5xAF116raP4fX3T1r+N9/v
T+f1y5PGB6DeCHOWT4SdwV6iOje434OfQOmQnQrKv6cEWA5snW2cjtMn4YbWp0wpoRzaxqXuzr5N
fzon7d984T+d1PWkf7hZjdYy3lxa+dS1Ibmf4BVgX9BuPGZcPWiFFeZSqLSvRX87WtishBsEhAVb
JkdfnPFbnQfbBJQrk7FBLIcj5+dxYQjE4j75uNbQ44P4TP15wc4C+3L1rqSPqT29IgQQmg4TNH8y
HC25SZ6lt2J1gJnJ/3GQ4IdK/QUikBMpXpn7m0SmiguIJw6BVAajCcPYhxpCdshmuPEKzObnDNUg
qIArdWdBtafH9B5Y60EnT4zEygv7IgYAbM1l/0zg7LxhmO8KXxW7CKcwc6FuSM/VwODQFimtdKYm
sCW8tWc64RHnVienjb3kS4rHVOSwg8fP7efS7zSLVGiiTAB6ApoYqg/5xD5P+NlTa+KtAHp2hPUn
Q0QhXf6+5+SzHVbuSeYVIehtgI9Da/eH+AMUBtXEXF2o0p/86GQdNfLIFbsSbDy1LFvEC+FYVYQl
H+MPNun0UwtNLH6uhDAbpjUcKF0NANNw/cK0gpSP25FoFOg0J1ML2HmJaymoZWB8vWeRHd0OL9bR
ChNPdDFFk+3lcQ1Nv7gbnHUn3xn4SOMrYpOhE7Ntk5vhrF+yTwSH2EGNGKKTy+GQJutRm8y2zHd9
AajVvlZUEmmoWYcN108by++XPjso52lfHukA/IYA4rN1WxLbDvXlIZIJEyBl1eZtZ7A9HiUPiwuV
ZgctMCuGAHGJqFunrjEd+8NqCI3+F63KtWJAmMxkHEBAxhX4lw69GHFUM6u6Pi9GQCEIw1MMrtGP
SDcd87HrAMw/V0996sagcYsgcub9vO2S5H2ln0OsZGvcNpa65YFEM4vSeLGt8aDzPB9XOJy2CYf3
UWz8a/cXv2X6xk9ggXSh0SRl6FEkryj7NgfpQWRq5+eedIwWYgYGTPgChRzH2CZycyxSXDVe8eXj
rtxPrQlaRiPa3SyU5UXdOBBa6ZqCRvw2tLuecS9Ux5T2W9lem3XyDGWBjmUb0l035s5IzGt3n8Pv
/Drd44N26E8QnLfcQS6Y4WLTHlNvOTS+tAMNc0k2cwr/2myM7jdG5sszcyuBtFgHlMHeWq94KHfE
vcQOwjO6gPENs7Fr9+yWJ+uwPvYnYstyT9PCtX9Mi2A7NB/JDV5vXUkXv34SRWt+MyY/XkJynRmR
20l1S1J6zfdq+aLIHTcuSsy44Lb4ns0KGrJc4u5uSw512dmLeTfPH2UtEzzqyd2Tkj/O5bMmnrWX
ZcJEJKxUxzTc7QjhweCH6kBSsf6zGc1gXmHeloWtfQF4aOyFAqAI1wAFI7GuL1WoHLmIoHLHJ4u8
HvoH/jvTmiuScyT/z1F2+SFhtGBPYbwT97OHuyEYSEoCo6tWXroDcGn87dnY1XTY6s0WFHb9YLyv
L/OxPLJhEtW+ny/9UbXJTTov+/E43E2sMk7zKWNPeowfLSe6yZ56Im9s0U+IlT0X59nvPOlsPc6v
mJLtxS8J9HJHg4Ppxxd8fHZtqJENqzi8G60ZjF9iDsuvPNPffdHJwbO/XFvjNbXZxQXpYXiKGap6
4j2NnDu9cyPjyZata/NXyQ+VdQZ6Mb8sDH7IgA46b2WBMPERsssVeuIpi+j0BK/3ydg1E9e8r8mq
xA0eFoQ9vgzSPl39nJUBSoV2ENqPjsxR6gpoHpmjtQco4kZ3TI0nIm4ApB0hexHmI7hJhu+Ntqf3
r4GT5Z3UPC/rXYI3TO0Ww6Ueb5Ma+0t36tiruH1b+TkzmrNhN4dFFcjwHm67zxbDwEcuT9nC+SHH
KsRjedvPEBmd2TXe6hDrPpMkcntdfQZUTuEJbn/gM7B51QYxxELxrXs3/YEN+zB+jR3pk/xrXHpu
J74xl27bCOav9YX/TT+cEoLkSSeGyvPDXPot2cp3bN8YpG0nwopLP/7KTy3iTuYeMyu/laObsrm5
Rogarv5Sl9f2vqDi5FVz2i+96omrL62eKUGlsWc/exo+tZMQTME19JK4l7DnLN+LJwALEDUCo7jl
qpPVcHBs3qSAc34w9kXqJLvoe2/8NLy1X8kmMfl1D5i6BWx1bLBfBJbsKcAWb0fm7jtPT3F0XqAw
wjT6swFlZOgLnnChHDlmBIQ7w5P0VDHleLd4acvSqe6m3p4T2/Tp7TusOu7UxFaeNhyEoHbdisgj
zsKnvmvetrfyZnqrL4ScHtdjswe/PDJ5dgiGvLn293yTvWPqXMJjbAT8NIwoxiepW/uKTv9pE3AG
CqkfTNBICX4onV15uJ1D8TCHtKkrlZTil1+6RwnUCEdY23wGKyDayxsr1BieSHYUYbAgAEiuReC0
l4iJFSp6AARjH5cPJBDA2irvdYZo+ok7vUcqYU4+NnXzLvKMB5x/wJssn0RJCokTGQyJLYTVvtBc
I+zuhkCEWc8ySQXf30yPDUnFl+guFe3isX6O/VU4jBNJlfYQtDfcTyAR/Zn5fON0JNrV7L3CK3fD
z95ISB8/MKNE1tOsQc1WvMu83JXJJv2WEF0TlIfxeThlPGbRXndYBd3PB8FnM36ePyr69W/jQVmC
6tSc4pkXfzrzO8bLBDAxHjZmKoNNBi7/nmmSnd/ghd2B7ZVuc2K6m/HchHnXBCywB/Fjusu/li5V
2fAI8Ol3p3XXsac9Cq/zvcp2RYRw9w2cxafMcYrTvD7FvhLieDlnr0yidlgkOvJuuN2+RWeVDrYj
xS1U7M/a3Zz5pQ71K6ByY7hkQPY3xutwWz8MDjsdyoKMf7V7FF8oytt9fNM9AkGwQ1ZUWJWthYV5
pJqrwUlvqlucUQ+PuL656Q2103BKATDs5BE6f3q/IWljYVls4bV8zj95NVjn+VwYBbKL+u2HEhph
wzOk4lhUV28D/GHd3Ecf4FI7GpmXEYwcTv4VZCmfCyfbR97MU7OrF2m0kwC9Z1jfKF7B8pB4Bpcn
svx5YOOjzdmk9/rZUl1oFEJIQHq1F8KMegLWwMqWqQK98EBywJbBNRr76/aaBa03YpY2eb1n3RDy
5bXP1IKc7hJ7mpud9BYDNlvDsORL/LwpmN+yBrjqStadlxwjz3Q0/AFvrEu9kzKGDJAXfYVnZafP
I35bKDzsdpfAFPKwFYg/k7A59u+g364WYlvc74bXhMff7tQ3pXBar39WbOGe/RGTuifTGXeGeub3
lgnVJpyPlwlJX0cBpbntM1TFLhDCq43KfnBS17wzjszuFVu9411nqcj9/gBm5WdOsjh8AL7gQzkq
bPwtg86pX0s3Q1T3bXjU72iJHnFyHFx1JyDwcNj//eZtPDLac9Kb+RmyTsBv5qYVAYTMNqigYwQ5
6HKyT95IHESykAUz9Cqfr5SS6zk5GvejrVy6+IpuMUAuTtwVga9LtNVz5BXf6ptuXwXtYftS7yi3
oYTZRMq91F6/i2/ym05zk7frrVlu0o/kEUtLPhnSx0QneYzva4wdTu0uu9aQkXPLGOFd3lGRbzal
Fxid1Nwip7TVF6bfB/H8+z5T+jX44VrU4rqoqleHFxi531NrfujpCMpKxxVDgLMYtLO7tW51NFQv
C8VbKaTRBZYnjnA8VvIFkqra+2j5F19+G+D7+yqmWEesrWvpNmlvaSoa6akDWSIXI7u3pGeNYjWi
OfSR5AwFgY6+FAfWGMzAzk/VVya+RJ1stnGAZVcXZy0+bsLrOLzNLDfavREf5UeybsEHSCR0YFTt
WcvNIH1gox6K54U6GTEcAwxGCawQd2a/wxtmQhGG3ZiqA0a7W0KMV0iKl2Wr0hHNzsz/g2zrMave
AoVc19vqHYoRHDQo8sNnRHEV0H3iBysfy4vuR9pOpwCkDHxfH2qfGkaHdwO4C4bK0/34w+O4thC/
QC48DcMiWwy3Cv76ucNGjq4uGhqfM26mR/VpPknPQhUKwGhwIn39kLzlz1HrpXwJvz/yd7Tsd0e+
Nj8/vAeYkY4mDNft3LmsOZBY3cnfXtfnbE9WsWcGpTxS7HFOjNbhW/1tpoAlYxwk7TcD5esUTOpt
dtgeGUf97eT+l+L/X9+/t/9ZQn55797j8X39eabNS/EPir/6VxlzYF6Yq9mFJBnAV3+n+OvyXwmA
xoWHhpW/MVH+51hbsv6KoPtq74Bxha5AhPlhrG0gO9cVvJ6g+ZsMt83/ZKx9fV9/eKtUDRc4JuPW
92QZBbusn9+qNYd5Outx7ilxcU+E3mjLqSg7A6Hm7u9f4D8c6VfAu5kFnGA7joQ68Qa+nky/ot0p
mXn7++Ooyi+4M/caMyoRex5Zun6nvw7qo7JvBatXSAldR/SWFouF4Myweegnyuz6QGtsK/Ulit/N
NNNHd4JqM3stfq0jqIppYOid4+fpj2JjAShpCj5Wuk50nFuOFiaKRNmZKwLLRqOM1SJYWcvWajul
ktLlICB/L1DKrVu265daas5JVmvUSJExQUCv1n4OhmQb0BrGV4q1MtUTk7WpwSxXwcwY+maOQa6/
Rmrc7axoko2jhL9N5jdLrkMgQOoseZpB6PWxW+DOh7neSIxtzXg1drM8zbojiULH6p91nGwz1P14
vyETbJ1WIymd5PZy3dwFYtiCYLJbN99cZ1y22xHGbliVQvG5zqpKYFDT4zlKWvo04sxqif23RSZf
w5O3OQZ/KvrWuCvWsqFXx626ujdjgRCuQk+tHPtaPcuPdS52ExtlJVZLj3lIO1d7BEeLejKXpmGG
XY+18FFZxVz4yjSNUVBtWKEHkWam9D8lfr93/cjZXGDXKcx/10L8qgPxQH2YJmydmklBH5mUaBKP
ujRmMLZNLJn2CUFukkO4gkH4UV7iGI2TsDrD2mqM3tZj8yIOONya+IZ6BgwthgYx3ESvaFQBKeFi
WWtgNA1cJrOJZaxijXWEP1eruTuZiQCMBlfqjgBu9tJiVUuypXEvQn2VYvhmFfFEvRkrI6Y2Zo4C
oeskRoUVduDzIxz6DrpjmtdQ3fSc7nkqZtiUMVHPY8hbKgpvyOPw410yI9lH2nrFspp6E251NDjD
nZCWa3sQsxV1eg2DE6NdRAtViNe8Bgwzo8HbY+dTqgesxcrqohWRNZ+6SSPLM0b/gEAiGpHqgiol
CsEpev5kyGKE0XhmYhq49KhffBwo209jU6X8GE/8YzfmOPKDy+Q6szhCYDMbFtmwuIpUlwzALUGA
alyX+B30W6GVMMLNdkeaAvHSCtApYiB/qktDCbOq0EnOq/OKSaguw45H1l/gbCJvDzUEyZdJFHvw
w2wFnFXztGNI3pE9jGd+q+K8Ohk90P6mSS9Fl9A6RKmYwJasx03DMRV0ELgNX1wPIbPVID602k9U
zIpEauiax6HUbERblH3SYq+MpVOyh7lsiA/WrFrCQc3NGLbYoq/JWckbUbrP1KZkalz3/Qq7MR/p
p/VtBtfutQFsvxhTvPeKWED3M+H+6Igr8LKEeZaIwSQ25Q5G3vOpNNYmDsUu1QRfHyB14gYp9Lqb
Mkho7udumEo3IuI6CUejhuS/SibGrMLS0cfpncHEXTO0ZMX3XB8kV9zUbLkIQyxQKM1DyUAtk+EK
V7U6WwxIF6iQxlNmaNjNXgqxz9b1KJaQrszPql8Vk3pBUwXtgtvyuo4nUW1TZDNKoqtdOCbIYufW
Fmu5IguBlz13YwsXCc80ZktzcjHfEmBeLUJQjPV26vBSpjdiw1O2J7WO7was5S+9vKgzwJ80oNRl
tJq5otKJIMPcZ1T2hkRqctNb6bmd0mzA7C5jUIDUWoBSuzEcWOYln46djOs6doreVhVTCDlUrUOj
G+dvwyqnZRhVlXz1SV2sL8OIGaA7irjoM4NQyApqJT19gJm/UNgWZVvZ+ZRhfrsN6eg1vSK/EAiR
n6VOG+8EUUV8nY1DftCEWiQzPUKEh3w65dPbVHWLL+kSm8DBJHpWz7WQ1Iob12WKE7VYdCMZTEub
kqK6EEktDbGJLT0OjKXdQcnEXUDYdJgLmUG/h5VD3O55HfOvclm3n508Vjziwljrk6GZlXKR6krs
1xsxloQUjmi3tg4rG6u0frUZ2WXCUIPOzZCx3TTTyvhQjO102xIG0Ozo3NFcKyMyejhM6JEKr7fi
qXC2Ydp2lVZZz5mVdRXx5mWzQjHdruG2uVA+8CiKsECZpp8n8mim+wkLFNHbygaYQcvJSrARJILC
mlqfwvYa5OvYrSQw2skxdcd/pigT0yvhhFcu+bWRvpeiEVlBURRU8MQqHDsxUQMtVZKPyGqmtz5Z
MA+PxpJkBbgnRa74gpzAmmW36/A2MfNT3nXEXYxJLLWuiqNw62Rm1ND1EMC0uIY4rsxRRCoY39hS
i5yDAVWbj9GN0PlMu7UL+skMPdtEOpY9JFEOgNT1EF2HWl93uVHJup1pmba9w6pvcJKcZX57iejy
2Wjg/ttmIRlqoI6mUftirDSDh/5n1gP0kvW5G9tcdjHehsyeRwavR4mJvW53HS+RPSPtov+pjYV4
TLwF0HeQolCSmdOscmgSwbAA2JQzDLxiQUdDyaKbjh7PNN5Dmip4mQ9aiZX3KBLKMlrjtgRKgoIP
9neG92XDYsicr54PSA1wYo5LVMVuaVq0xuLYKzC7tqnodukUEevLBW+wgpKkaL3FmDfxUFgGGKei
JSMEerG3mgGF87wZtzL6YitsunKGuV1upYnes7SsilhksRFOAtsGZhdJD7qrKAnADfR6czn9ZRVU
bY1kCZ1TK2e8NWkmGjDbekmpjg01MJjZKHTVu5YJODNnIh+rS80x5fu/RPnMs2zKzEtS7MzPY9ZY
NwthRtlz1ctrHPwlL/Os15Uu8ci5ryXshkjYdddkjQR75vwVW24zsjN+X0xKv1StsEBF3Jqojhkq
MVuyfhk/ky7c9jUezR4ODA6yd2CSUjZfWZbIu5ObU5GNZzTah6ouGAK3FC3TtQhZkxmPa6QlnQgL
KmqRhv7+xP7NeeHFZogyrQXGr9/H0z90g+qU6xKR9rmXIwI4N6OoXcpcWryRyCT794f6teX9fgtk
hG4KmU6wDH5hqkwoNlI1S5kqUXXfTCkTbU1t8pOiojupaohbYtrpfzvo/3aU/yWr9Fj/c0f52I2/
NpTf/8Q/GkoFYTg2mdfkOZl8a50X8p+a8e/UZAMuNH8E+es/G0r40yJbOu8K/d7fOdT/4EkrKjL0
qzEsWnNMdfmp/6ShvL4NPzaUBoF96tUnkpxEDfW49UtDSQiDkra54hmV0bMs6umF1m+gGkYdHrFZ
3rejPGAjwYz5h/t0+dsxfiSMXckN/3Jk+mHN1EQU879ybyj5sAWZBdkT1JW9QFKl9lEcN6X9w5rw
y/eAGZwo8yVgKI71mv4vnu3SVPdrY6X40pOeAsCrCtc4MrUYA1Su5YNVYrKAcDl5+P3lsR7+fIHX
J/7dJ17CkPSaPvjLrY0UTAKTDNdXoSOIAJoJUcLMaNMroFaIUfY4Vwajrrg10n281M2H2g997JVI
z9s7qemjXrSlRhqJf577K2FF7Q20ze3qWfmke6SOFaGaY7Jva7FgkRAj4fq0xwiK/uYaQsR0fDYR
phDpRJRVvoiXZNaaB2XqwOiHUnW3bjS9KF/HlzTbos4eclGPD1mcmuN7b5oGq1WrsnPhsHg3Ei91
buVV+CBRqLYlevaXHt0VBFBqhffeGqT7YuAazyh0SljDfSu5jTro57zDA202tAwW9bw9tvN4N8aT
t4FRxkaKrn91hWR1SDqgZJGjRPGx7hv2qT6nb83QWY80AwqOYVj/jwgdA2Nmc3S6qSUmdlGFodil
178HTZ72xNW3ZT8+Vt3cDnCgWkxTXAHe3hMCpCi6kduxG6n2LQjx84TWbokJ45zwN0UZhQwse1ez
wYBwNmWkxKDUjcJRH8Tb1MQNl5mowT0otoYgy6p9I59Du5enWr9kM92fwGd0qHRqF0hNm/ZplIsS
20WmDod8acj1Updr8q+VXBSKeFB4RHOCMmvHopd1dDO6tuvUob5OEqsmaHAz6GHqJigdCSzm7S0H
8ZitTR0uXQwtWq0lnMYmON2kIHiYG1tf42qpzrFQVJ9NU+r7ylrKXSXPIvwNAd6gNvSE7dAo1UaV
7xTSJsIJN53UVltF2ZGcPrptMyU+7p3VEZt2yaMRmRVHXUXTt9YR7xUALuYktIdqTJwRdnxtIAhi
+zAoFVzduclc1K7d0cAkmaYhA8ShLxHWm6xEh0kzScsgA53YA+l137ZJkV2sjbOFKkIimqsCIQCu
N0Yg70ToxOepLYe5IUrPTE949Ek3g9ApJ9LUsGZQJkYujb6dLSlZb2mILEwRIxrZgqC+xcOeoXhX
MkXD9E6K+/sBYRvZEx0zcWNoHgkZ6O8wfASVn2UZyYZkMv3o+sjlvRGeixhRXSNG824UF4i6zdCT
1NVk41eMn4VbsbX6y4ib3VlOi/xzbYfxWFit8aTMDe5m7Yz6eEoYkEpTYR4Q0liBItaQFwi0gbvR
mktgSq3q5n07vJZRrH9Gay0hpFDJR1HyVX3UY6E6RMRpEMYop2EqmZND2dYfED8Kj+Sowx9Okxl8
vttA2kf49XWj75ZGLo7ypGYnclOMcGubyjeo3ryC0IEblnmm6PzIl54Ew+NECuWuzKPka9zSDSlG
S3A5vh0Xa7tKTWKFmIu44B1WUYE7GBoTDkT21lFe/5u9M9ttY0m39KsU6rpzI+cBON1Ak0zOpAZS
kq2bhGzJOc9zPn1/SXlbNK2STlXfHmBjw+IUOUZG/LHWt2Rlnxi+PC0Gb1h1qgyKscHym9HXY1vL
xEe3zky7FcJun2qsOPSN6LMiWiTNWmFwsvH1EI9spyBKBl43q5VOcKdmbIoEFtGlTojugXRYop3W
U7GxTasfdpmZtbshhPgxkXqt4oD2wHK40jZErcaLTgnVFQO+5IGSE+5V3I7ula/g6MUla0brsnSx
uNZaOkbdUB0pWimaRt4Q7bKgjIGshRS8igwa5YQCUPJU5nL1Tc91/AFJB1aW/q4giUYXvIeSpYbN
SAOaDAqacRyWrq1zUOyhNVF5izXeU8EbWIbVuTN8yTtUGebDSZebQIwFcHixU/qLiKvxaFRo6Jpg
UKgbZcqzVZXy2vNUaR4woN91hMTskzwPry3YTvcBXf41F5u8iTLut75nStf3Jt20Tp8V1q6zhouZ
rAGMJmujd9FDOallbeW0AsaoBDrFAvoA0xSAsVTIxX2lGsODAkRMRDwd1dI8lCDFl64iFQhQcrSo
rqteB3JU2VBdzHVMhdVmvhQ9WYJkLgw67lWfD9K2rjJELUJSq8cqJ2C0GwRnKzludxWRCbe1rI4V
WTWot0yWYTAxz2PZO5S/kmAS2YBYe9YmvaxAyefIG7AcLJznngrZRE4XqlLnlEt7/YrijYitXtCd
hVdK9UPTpxQV+taf53pO4QS9X2rF4q6N+29hLRYrIH5gvZqsQ01P+s80rHJh6Xpqu/TdVLkqzEa4
gsOqzz3IjDOjUvUrDXPbwZehD4ZgcqZVh0gj9jpmiJIjfse07kyrVo1nSSjr0zKVhWc9ErJ9Gabt
lQUE906VyMpw8zRdiJbMHapJFHoS0Vr0EYGBgh+oXzGuldvGD1EGxWm6qkQiz7TeQwoE6gLqnFat
NBk2HEVx2HCZBpwCYH11o1h16M28DpYlvLemo8youne5F9TktlMckCgBW4j+yogVfkpOCQ+HlkBS
HhFo/rnWbsmmja+oYepfc2NMzpULax9XkXhPRTZryE6qx0tgYD2WAJz0jrBdbAiGX1mPkVS4E4Eb
Cv5Jo0ZHYAdQP/QCbg5qpFQXl4Hb5zXEnVT9UUaEt9qsH5BvZOWdHs6ESFNjavY9AgqrFs1iGjAK
oHIjxTFxiIYObgyOUvnS+oNSz/Bhmw+iNgKrWe7Ir0UXRm6K+/g6ToN+mGqOD6IlbsT8Sagc11xg
nddRJKVSI82tMd7UdsTQBMs8FM9VVGovYjxSMqXIUteD4WrHMizqNWMM9Sos8kadli6T40nsQ16L
gWsbiFko/Lh0g9UKd66jTApF14NJpmkJNu6qSxIeGLVH/14Ixr3h5mi6vSopbirL0daFoKODgt/r
HntPhtxiQQMaJmpPfz5jYA9SL2kJKnYw92fk0ykYzRBJ+vQGeUNmb6uW/a2sN9Y+YigHnYdSJpIn
oOnElVile9QCWQjtJqMCOi2o17c2KV3+jRs40Yq8rFSza9XqMZMFAeu6ceegWuzJiGTFnbqsNOMr
oo6upczd6ZBmYsLzhQftPBDNeFeYFVqrppItkDcMRTnFTZdgPyLW92vGGAZCHx5f9FWFnogMlChP
zQdTgDEhGjk6S8aMOpyctCMsLI6SYxk4oA7INnG1jV5kpPCGslGQb1tYlPvUHPOYF2YC2tYS3Dtr
KIRMCTFPhboPWiqnETI7yddEZEUBSTUToRoMWycicdX6vTlXLJKR5FYT1lZE7h6Ja5SlIebPGjDN
w7aDG1vg7u7TTVcUxhUW+nKT9kGDSLGQSjtvdH0hZhAqoPFSV8rksl4naalR8skca+G7Q6zZEnVa
wxYrDNTkjqYJmaaJae3RuGp2L0giVi+z6l54sA9bR8naHgQzKKLdYLK2MtG0VpOWoTjkBe0V9CwY
yKeGYHVU+V0TsmXvK5yjSioGAQ6T0HyNmDBYt/R25In23DoITvSUi59UGwdJTOo39Auy0axFcMAb
3UvgG/idDPqZaAbw5yX3GqiWOpgEDB3uA4ZDwkROI/dAdHJFKG6YOwuqKDeJkccrBYbgkpBpVvOj
xJmJeVDZ4H1ktrkBiSuQN0mdUDtQh6oErJty9RBaVfJtoOqzJCQA+Utfx3M5NaIHVfLVW2rAlDEn
hURw6Erou6RE251aDQtXrr8zCqu+ijKoJWT9tHCISeuWy3UaddI9fn0ZdZHsUvHiCqu+KhbUO9dw
2gfWKoIrIRbzvdDC1coBW+ysMhraWc0dKC31zsC1yS3T3PKQwROnlFjlOP3Sd6dMB9hmQprfUkQz
J//L6AcmHFBQbZJUWa+riJAjaKue5klu/HsFIHjkGhEdigKARQUjayi/z7NTBVqkoCTMs92+Y5xG
LA2TRhY5SrWZn2ae/1OL+efI+//XpZj/G78U/ven5B+Hpzh9+m2Jn+/9LMhIuvkXyW2sNlN0oOww
lsd+FmRQ61B1oWZI8pjC+RoXqv82rku8hSddtHTq09QYDb72d0FGUv/SVOonlkIZR9VQtP87BZlx
Bf+sLMIKuDWWhZARAW5mA8fV8rNKoctQARRFKBz0buS684z3NTuqrMWgPpwdnXcKMBc1ydeWVAz6
WJJUE2nD7y1llA6awfGFQ412lUL+lNXkmvnLx60Y4kWhZ2yHSxmwujiyDv+Q+Suqa8plUjfH2iht
JxgdnzFqMQCioXwj41sCy2h37T6VNVvtv0Wsw4QWQ0G6AHijBRgwL2NBEimCjiLcCihgP2h03aF4
kLHAlPqXCml4Xf8gq32aifFSj2zPvC4TAEr+NGmEWYO2VBdnqtvZvnRn9N3OZ3IdSje+K8DjKPFi
fQ2tDXHwuKVSBsMsk0aPkfujMb55KOTIup4Zyl2PeTk1kMQ+60T4tgHtVzhRinZOBvPECh9L54ve
RrcuGsnQ22EEcIH/zaruRxLdas5TVbs2eeMUwFmH4L5f9A6L5ok8ZaFip/lPkoOnlcdpLN064rGH
1R1DpFmVxrUwrOqcmkGCGg+qiHHnIKVvVy2rjUFxq9HtNvkXY5T9ao++eDSw9xCZN2dNZqoBnQma
azV9Zuy/TKuDhKGZQWEqY5wGfcRK/MQpjFlWpKR5HppWtzUrj9nQ4tqo0nmhGwsLq6msMic0DlHk
LhoLh6xRzQGs4SI41Plt1VmEyhkImtWFrBt2EXoHDWAgtZ9vuXLrawcXKgKcRVvVhEXWRKBXWDzG
ySZ5S1QPq8LJdi1q8NbaCii0k2EjD6JdC4++W6z91prJZgoj1kOnOAIhh3IGnBcbL2tAg7AUIXwP
1Tx1gntWfXZirt8mztIXtwX8NgaD7KGRzVLdmaYaKv0QVBvukaZ80pKXMXC6KLyFjzXBRV1d492I
FQJ38Trp4p2hgTkujzprml20NQt1D+fsa1pdN7irmppFhMb6lnbZpiHAOGpvgPBPrezYq8q8BVoI
/pBikrRKdYQtoCqDBG5wzbjEMrelGd5o/Yun6xNARwvCTa5DvV9QzGSY2C6g6tlmQ93Q9e0cb5PA
mljTEaIqOUszxdqrKkRjmiwh6V9EfFp1/S0znpTiayZuQr1cD5gBLbKt1Ua6crJsVYbxikWkieEX
16STzywMh4n30LD46endTBru20bfkf3gBFdRI20HRTwiCZyy7CfOFEu5c6iBKJlgS9AjCFLdtdmh
jvaC8uikzH3x8tUutZpo1ebiOlXTdRaRodsTUhqz8eGxymSkF/HWA4vRGc60lgTbcdYC4NseL2MS
KfMmsZYtFShVNBaxjhczzSecsWWoI1VtHcK31o5+J7vWsh/uaucpzNeCnDEfiRZh9jUwv/YUOPrY
suECTi148C0cVNNz7cT5XhXcovLtUDJ4C1meR6ZQpk8ps9hGewGr9yUgIJjVEps4h7lUs1AoS1e5
pW2Jg1iC4llgj72pe4c8YgTGOYwG917i8OuA30m92IQ0lXYENkTfit6dCYE1MYh2xguJ2c1bpRw4
PR0RjCJShMeSwZDafkstUo5kuquutc0QC4jcz61cmXSM8qjF29CA5i4aygK9tC5rGy9w90lyU6K5
dlhrJHqBUtqTBgbTGbUG3STyVLtJul0Ur8iE4E385SzeFbHKZXgQo3uQ2pjs9G2eRWvZQ5tPKTBO
23UTJDtLCfZ52ywtvVkmjodVHywQ01kIGZAnqUEmygCLyZjIcsYHartAme3m1kTu/OtKxaZCTcVz
b3hG3oaso/cWY18yijVvmrmgCeExegQHa/oXKM1T1RcxTWHCbG/KaqfGVxFlFjl8RPdiIxeYRAVi
Z4oFLp2lYOwzcW1GT6BBFzlBugZeyaDEjgRce2AxkdWEie5vlfIZdBTooWcPtwfnmoX0l86dE9mK
TXKXDMXcx5pXw5QC6z6hhMfMaBQuYdcZPLtHu9V7ePq7Ysrocw1+cZKHxBwgtmkdZNNeNHXxY+R6
se9bYDH+V7l/EC16C8ISqud2xKZh9qqtH11TzEwqnV0P6ZYUBgsRjM5irlRcM0actEI6HQg/ka56
A50wcD/0+v2mGjtqEpO/1vGt0bPciuVfTSa9EswDivqQoR/CzEKF204xGM8D6TartFVFgMoon2Ul
wJTHk07it2ersOzS7uDBnOjKAI9gNxniXasis7Ig87UUcfsvVfXiUIMnjM2kQodUioL1VaTiS8RY
6hvqXMr9mRegkW+qTeqmi56UAjc9sluTRn4ScKZUAT9c6TORIoQJfa2Kvvo0LcLYVWK6m0YG3frc
yeuwuzGqWwWiTSwNk461Sdj9tQjtgvQBNz92zYq53LQSEAOb5tSp1tGoJQq1WZVjcGlwm/i3XvQl
VnER1D/Ckq2KqM+1UEfqzk5NtMTp3FS30OYRAMGF0ZUVYhqiuLUJmiXsvhpTVUAvgfxViLDpkF/j
BTeyuEWuN+4Di0MjDmapYdDTDeWqYs1hqJ/LLieoPIcr41Ch0aYSFbhBUg+VJa1Z/ZgLEBfC1Jpk
HkpMzmXPZNXKYJbkR4dOxZUMO4E7zPrA1FoEop3AJe8cEj+suSrf9SqCYAylg2vtiICfoWWcG2U/
0yO8QvhhKR9s+sBDVhEzBoxn2tBAmSPSQws2auAxGiqnTU9azwip8TPyPr6KJFGKUNeaZudQZK0H
bpR03kTZtG5houGSzQXOzPAFdRGPpWzmcUjr/ocmYdKTvQkP5CCRpnmFYkDbJRoB2ToSGeXe69cq
HtQBhbg2LtR4sR2r3NGoQCIz3gYYIAZU4ibe3ojfSgLc1rk6FtUfzOoHq1L4dQPmajLoS1VMWQQK
EOarSzOuOH/JvMIg1KXFVNZ/KH61QGSCma7gbtl6kQH9CHZGx8j/1xzhnVGwNA6oLwbcms6AHqKe
iGZfvlimU9TaaASd4akKu6ndeUAPRs8ezLRlvvy4rVEj/GdbkiTrKjEjf+bbNRE0VNZxmqO8yO8R
mlhXre2svemwqWkYSs+XcJXj8jLn4RVRdBNuzU9WQy+jgE+jcf1sE8ZNPJtfxBmsOZYf2V1tYq4B
H2HGJ19iWc6MRaOzyIgW/z9rFKyXZrFsqHGUf2+0thor8xMaLWYEG3yVEBkC7MBot8Ub8BKs/dln
8+13plHaCBL7u8Vx3ftsN3OrznLSwpqjp/0QMcXX3n2Y8mRQq0/O6Xh5/HH5nDV0cfloXiClciTV
p8vHX1t2i88af80nzUiftKNd0Dni3IwyKWeHKg4hVWIdZ7A5Ex6bVWh7c38q7MqtMzGpwk6dvfBJ
5J387k3ytpfaxay0EypVrBRa79diPzGu0k22q5e42WfpPtxY3/J1vA53hLnitNg3+2LxGZ3kncnq
+fnULi7bIPe1wqcWf6TzzIu9iqpF/lk4IbPg/XS29yaqZ9eMdlGjabssEIPxEBv4Z33/2pBWH9//
759EjfU+9Bb4hKSL+0AMDNIJRavmPgAA4k9xMsO82Fh2PUfEPmdaNZE3+ZUzGQk/n90S79/6Z61f
3BOpUzIDa5Oxp2u21QoAOd7yauPMjQUSWOgh089ufPnd2/CsyYu7g/Ja7PRxU6E6MLcqvOYYz3eg
/0jjjW6yqpWsClh4uAKo6GdzAYynV7fbNhtWUuot3H5PQobsbdUWiu9GDFtkKsFTZj2HQjWvKRs4
rvJJveKzoyRf3GhmWPhNK3JDG1cjZ89/1DYjCEfBwenP3BPG65Or4t2nwttBOt18Z30VFEOjlYxy
vLU7QD8J/v1mqWIxTmf9g2l/0tq7V/lZaxdXOePJMshMtzm694D8MNJLs5F7I+0HWFZAhXnmfNbk
+JN/9JFnTY6bdLaDQVoOViyE9XHEJbb7+KZaCjtlyuB7hpx78e/CoV6fcWftjZ3JWXtd75ZtEJbj
bSbNR1Rit9FXOsZueV7hi7SePz6kp0vio/27qKTJVuZGQR7Ux2SbHA2msTxZhYmyjA71zrWrSWUL
C3PT6ZPmNrCpPGuf9SufndPLfgVga553nNN26u9ZljHmPImm2qLcpkd1jgX0PxxHnB3ji87E0Qms
GGrOab8utiOsIoAw6S+aKYCM9bD7ZVr7l73zpbPy9axC3hKpjpL1fnmbFDHxDbrhVEdwdosCBmW+
Tx+9ufhVPXbY+bQpVuhsnezqTfrZw1ccD+AfZ/is7YvHT9iXSkb8DgZ1j0Q4OPsUOCaie4ybO6aj
E3GAW0VBqg7vE/1HYAZfHBPcUeZJx4qgWjMomH+Va9HP9kJPdJm1kgKS4bKnAW2dPFjXja/eCDr8
Si9ASi2sVCv4HvOoM+IUnwg9dOZt0CYQkNJHj5am2t4YLhUkYAJ0cr8Ia+uF7tnP44MDlzChFGTe
EB1aYS1W0gVYfSpARIYAxEQb/d1kuIvuHYhzSlWPlJavvtptBjG86ZLsu1NbMwJMWYkqVzCD3FCZ
xO43TxIWiSJthti7dsPcNuUXJSvnXnYIotu8V5ZtTUlNSqhTAQVIG3LK4FlapEok+yz7hp+OMEpx
U9QvffkSYu8wmSRW2HYtJZ7j4pgbDfTCOKmnGYkzYukuOwrAudUTeeTMXJKgLcGbtWb3iAaI6WCs
Y8QhEW4SEnZeeMoi9/tPxsryZ2f9oqv0LVa9apK1j/pjskq2rT2CSQ2YLdE1K9c2Zi075IrXFpTB
FpAaFxjyV1Acpt76s4f3+1MHXZcVKun4D82LJ2mkBwhgwrw6Vl+chT4FltPwrBhWvk2Ns1qWi2aJ
mmfLPPi6uyPFUcYq/dlGvD9XetsI6+LZaPjJMFgKG+HsBp6NTImn4mrksSaAlD7uVC+l3D9v9187
bF0MOZ0OQZ+jZ9Wx+wLa0dbXOu11G+N2WCT38hwewstng0zp3QfV2f5d3OZ4IpCLutnrg2M82S2C
+BMLlD70yruTbz/eyfGk/dmtvO3jxQUmZkPRmAHHc6QYlosQxAthcoBCP27mks34x7G8eADHeml1
JgXhY263dvCcojGaSCBYnI1/JW8+my28P8w9O4wXz19NdNENSlLF8x6dwzK/7XcwYafCi4ld7T6d
oUebGjNvZR0/p+yNz52PDunFs3hgHVaLAp4S8q63SoyXKcX25KrPoc7qmCmoPH58cN/vJN7O4fj+
2WAjzPo0Iji6OvLgInann4UxoSGV3VNTUZqbjxv79Aq9eOxarePS41vjFRPeolqZuo8jmViey8wc
QJ18snPvXjmsRY6ZZ7iNTfHiVGLKG4zS82PmDNAJDOiyFtRZn1r8aVhhftbeeMVfnr7z9i5OH0KN
KhQQyjGSEWGagoa58ubh9Hu6Smxybz/BNSjvDZyQ0qPB12TcGZfL8rVEga5WDFBoKjUsknqOhliR
aqT2U9PXngzVOVikLRZOYrsiYbG5OXOSaqZjHUXSPpc9onLjzA3wVBCKXNbKQRUywGRwh9rsRteu
9IiFykaeJ81hYHHCEmCYOM3WUBhpDyWJ8Zk6j0p2t3FWutd9tn9jh/zH4Tzbv4sbX3JVWSmTLj4m
xrdQgKSbVeDDtGBXAUSvonbWRSbWYDWwuz6feeRZ5ln9XUiqXR98Iz5oR3oA+nKvWVVIXqHsLwSr
WeDM2zH8u0Pv9sClvtbc9EapDDt03PsuRhkde3cVawX/wbV/frL+uBZjHJI+J6u0g2t3mTDgFPb6
KrPTVWRX6fSzbvNU+vvo6F1cjLElZHURmPExAjL2iIoNdXa8Vh6sTXYAZAl1WlkrNou+S2NBN0Oe
wbUKbvmFgeDVIbATOrn/5BDQder6mFZPGfH3zqYW4kbOxuu1su5MaWN2t1p+TMxqSszQ1jG1mQlQ
TgQKaOQTF+122bx8sgWX3Z2kYhMxyWnRFEtkMf+iuzMRhdVJ3xiHTpOvSf1GJ63km96VpmU08hPl
mVwoB93wRmcBWdaW/CVzmrU02pAFrPcRg7deMpae6S9Om/Y/upd/jhPOXzXt2VP19I8XlKRVvyet
8n//c/JSxPXz07ngZfzCT8GLrsKtwCsEfEI1dI1Vwl+CF96iHIsCRDdPcpfxrZ+CF0X+S7EgNhpI
6l5THH7pXXgLFxtiGNXUJCozjFT/z3/9NosrL/4+dwHpv19Po8Qe0Iah6xLCbknXTuPes8dnTuyQ
nnVVQTJ3uPJITM5MVkxR2aoJogM6KO0WduSsCXuib8KlFJMxwHpOxSqI5Um7wAgXKbzRvL9vwChK
ZT5NOqwAoTWN0Ts4ZDaZ5OoyQSf++VmtHi0D4E5O7dJzH7KwuKvrZO7k+tz1gqVEymrC0lqQzjsi
Vyqdsip+RTfAD1V5Dy62wE4vZgPL0h6uQYflV0FXFkGHEn0VKNay0PGHmnrLQgzUU8y+OI2S4MjT
54tjNWATvQVZaTa6uY0OWZmZVUVYQc3vIBr+pK8YO6e3zuvPAzs+ac8OLIKfRkdoXsxJL1yTAz5p
9WtSAe0m1+Znl9v162+en8PfH6J/tnTxkMnyLPQ6rDpzS74W5K+N9AktenTcXewK2VJ0NgBZMMph
xP19V5Aq4yoNyPEw3Z0vEvBgHgYwcgzldOj+4tGVWdTORnwmSRFMlKH5oc6eBcFVBdCuAFOkAJAr
Im9dCtpMbx5q8o9E6b7jwvFSFgQrnAh8P+AhMv5WlfdbC6qjXrkTQ7kRetYPRnQ8ykKMGjYmHKwx
5aRW0fMACh2EcJmwlqmAfUswUpCB9/EBvqhJjkeYAyDJFvcI2jCMhL8fAFGi7pG1TYEaB6kWUdbd
98Al97J+qNOGZJ6EvKyJanTso4PkE6OC7MwZ0tgfb8e75+FsMy76/ni01/Uu54Hw8wmMHBamAQob
wB80+ZNriq7nz1N+1tTFOBdhe2N5bke3oJBTCLLKwUDWiJ/t0UXp7u8jy4PU0unsUPf9fmQtr8ii
KuTIlvLRy7RVIDrIeMCRAWnA61FYYEpYDFTXhVjfDsI+TQHCDQ8yyrJB5Vgz2EsddCzfHCCMHx/t
3yeHf27axbNeBQHTlEFdUB4nHgBMZeiNKbcMMHLXdksSOXSSHhv3kznp+yf57YjIF0eEZFQnazjJ
uR6R4omqRQ6mJZiGCG//x3v4Z8cxXtZvTV10UYnm+5lb0xTiYBAV6P3ix/+/Fi56Dq8uRLSEtND2
j4VxLOtPuqb3D5ZlaixOMUvSxvfPOllimM0sMOhka8xp/XeWkm2i6iaW8/3j/Xj3dmCxHQP7yI6/
pDHhWcPMV9JOjpqHEXhW34vD4eM2VPXdK46IA5ZoCb5WLpenSs0VRTHmiouLkB6unWfE73gkyyPG
IzlCnCUmS4zDgGCmRUizKTV4oG7g00ned8g23cz4IWv+ld/WgBvIAKmF7q6piLzQfYQ6ks9HTR8v
mdMsMYRs4+4uCMWlGgF9lsD2ed4VugyoTaRjZmARsme3auciiLzaGvaV8V3MnwWV7xvZmmnWWvKA
XwDXGJEXVTtVCRjBbas8l+ody1lDsaq0kvyzcJYP1qpJ2H6DuzvnrhGQ+vvEH1FabWFgwHpYOV03
JfJ65sBQKob7XJDWShMscZMtq3aRZaKNr2YvJy9wJaX0G5ybH5ra3OvacDCd7rYyFhVZU353U0fG
j4Aaqoc6sZEKJK/iwWs4cAEFWQ5c6RkAQIuZShHGH0F6sWibGRTa9rpgVii0jwUCNUGFRw8bIs2G
SRaH09Ddy7llc4lcx1W4R9y/DfPnmiHEsDRuqvx7OODXBoXILrQJedlobHrhtk6fEv27OzzW6kMR
Wus8fdL8+Nrpoonek2DUWTNcubMBjkbaBnZlWXbf6fO2DHZDZ27qTl603l2b5/M8TNe6tZBjRGN1
PhWHYIc9dC5X6Xa8XAT/OffHSm64MGXhhtODDCTAq0JUcq9BX9GQVsnPZo1synQObedGyG6BO7kg
i6ifEOAIYlAg8VRp2kOWY700ykWXHxwvmlj9JpbRfOa+XcvtFF/8JsZwgJWb0dZSRBLajo8Hn7NN
oICRalNF1ia1U8w6UeDa+CbEAfAJ+nFh6ufPHR/ysR0VEHPMb5WFNM9tbd+SVrg/V4a7SbnLNMNb
BcGTghdKakUwxPvEZRyKVE18HRFE+jQQAEww+y9CAKvAJOIMXn4az6rGYmngqtSQuujw3ctZybCv
qr/J3iisRYi4T+t5KwI8AViTC9Og9G7TGECoos66LJ4JSvMFkANPP+iqyBeGMJ6lROYULlGCQQOG
hdVbR95ZXjPD7UIoUrQvDPUpFINHXx2uEj3dpyCQy9bcAvyaiep33HhrUAUTg0FoVX/HHUTuTnGv
kPXnGHdNjloMNJdL9kL/0o4KKvxgahcwlUwYCPWkJJUHXKy2WwORt4qZd10DfCqDZwl1HMEv00FC
7sjmGxX2KHehtsQ3NtlC0hlJAw7qBJigIcGguKeGfhYg/8R/uQV9syzkahPnZARC6OjcBNu3P61l
2TbTKwx2bMGE7F8cqdVVGpYcB8SSqC11vZkD/Jn1wX2kMXfI4yXzYy5IbR5mj04P5r1WbE9X5yle
nAJxalUFAL4OrIPgDtOmeJUWDTjyXpPtEjHyOJiUS5gu0Q0q41ULI9/vlVU4ysaLZI75c6qJzj0p
hUudRCgobPMBdn/i2XHv22reba3euIoEhyEaNSA8UZMMEXQTk79BzJrQx8thtK7jBhv3MDSrg152
i0Z+bFqXdNYDqVUhJwegSpkSrBv7Ky+JH00cx35VrLty9N5K5Pu0i07YYjCb5qjpy+ExkMOZwlnQ
6K6rvrCRUE65x6osnUs0JGXZHOTZSnWiOXiApeLUqw6zkzg0c7W27IbsAvRrtileM9CcKfnAXAFo
r4AyNyY4VEDU1W7hg9mmqi6c0Nh4hftg0UGBvtvGMgIba1KCF4C+3+PpE0Dw9+5W80mXk5u9kj8i
pgR/360QpGVmOVNIIBfG3AY5mRcRGW6srsgZyNJwodDdtUG3F4LgnqrbNJC8TaE3V5IR4/4Nl7Um
T4nXtGWExn55KNzms7W+3wvIDLuY1Br8B1rDhNkyshzPH+kl/X8c1ClDhiFbByhBdDjNGjLjlOq1
KEfzGCyUK+Nx7YlIqEHniZatmt4mbMRdx1gJV+m14N0Xgf7Jpv3xeL7YsovhtxGaScSArJjrsTlT
CudKJDFZDoaJVt5HnEurjOdVFc0+Hhb8MfS4aPViJK7UQVX0ZVaM6oyppd5XdbBQwVF83Io1jvV+
m66OzUiqTsfM4q51WlM4G0l5BhYyUSabVDcI8a71pSYw2q6ra3y8dgrkPe0sW2rbq3EAEHglYl3y
4Yd6QyTDF5dTQUx3JhPr1ZMRWG9kZNkafOZxji5yYxONPFFr9Q7WAZPGaqIyrUhdY5aLz5pHOaHX
V61+X91W/rGSEGBbqJ9LaQJ4slkqTAkbEkocVMGjsjUlKkKlqmUrINNgMNo1emwZOZKlKNhR+j05
WNeqAadRefFD99oTyuvxntOl5l5z4y8C7n0NRllUWqSAxzunSYBLtvcehGx4UMi75UfC26emdKvj
PAQn0c1BQB5KQZx5xJYlWEP6Vv8SVe7twNRElKE9y/I0YjaWGcGPLmfAVBNoF+fTisjtEki0z4NE
IelmlDd/fOYuliR+3jBvZ+40xTo7c3SBTtFDiuGyJGe2nXsFRfD5WMYxB3PbcIyH+3qNsXNB3+tY
n4yM/6gfjWrKUzFKR1io6ePle9Z6CUxBK1Rax3BdkuSbrby9H2vbCvvDaUf/rfriMY3577/G73xP
s77wXa86Vbve/vrvhcYuXtKxelde/tRvv0wh7efWjUW/3/6wTwXAm/ql6G9fyjp63Qp0buMn/7tv
/iwjHvuMMuL3tE64k29fXD9NzouJCj3gB9XHtG5eqn+8hsVefu21Bqn9hU6EGTZnSQMBYY31m1fP
nfSXyRljVmON5b8RePSrAiloKpY7qtw4xnDCGZLIe39b7jT9L/Jmx0k7lXAce/QWFzXHj2qQ2oW8
w1QMHVkq0yuQStCW1Mui9uAlaSaVjsNcHh92zLr/Wu1zgRGiYQjr0/9OL/Za6G5O/zq99vqZt79P
L2a/vgK8gESSwR1t379+7O133n728sfOPv72k52sOj836K2Jt7atPBiAxBJL+PrBt3bePvP22utn
Lnbn7e3Tv/TTRp/aumwbYG//2tjbdy52593vnT7z9sFT+6+//d4uXWzeGLg+SwHrMWB75zRc/Oxp
w97dzbOje/rQ6YsX7Z9ayKyK2JUA8tW//Nzpu5eXwcXmvR2i937mvc2+aPj0e0oR4PmqQ+weVZFt
i/F/ueVlo9UcBGMmrE+vn14igpkog94Ss+3rP0+vlqnHELHSQ/v0ZVOn8oXAhp84/e/179NbPFwc
9PnW09ln3ho8/e7pK2+vZTmIfvimuGD+3q63j7199vX3lBZMs/JrQ962u0mNISI5nU06/Q4wUuG0
Ha970Upwc+dn2zm2GrWKs77czotDdPrFxI3GeQq7/9bA6V+vX35t4vTF0+5rifvt9R0RMjJBiJI2
iPPTF1gUf93Z019nG336+22/Twf8rcXTG3oAZyaPQtQ6eQVbq0fIKuWKe3P6X6pFui2ROz9zwfu8
vlYJQrEsBnCMp4+c3qDLbDaknh/evsoKS3gVIy58e+n0rwH0E0QZY1+65c9W2lC8c2U12Zx91OTa
aME1L6OEIQvrxBFVkBIP5uuPjFsY+sMw95pcmr59TxTqYmXqfXLWrOhp4rZUwu3bx+K0a64Jyn3b
q9N7uTksAmPod2+vC239IgdBtD594PS6WgCnqHqL5/u4C6fXnFb2beg7KNV+Hby6cGpsnGT5nb2W
i5gWNf/76Vuv369VY/f/2DuT5cS5bk3fSkWNqiIOFXQCaVATSVsNPdhgOyeEWzqJXoC4+npe8f1/
Op150nXmJ0g7MY20m7XXelfvYIf5eYfi2eXQOayayeDnWAhE65J2eqD/ldYkn1LMs3HZr0js+deG
ra2q5R0P+f/XJtbXUzT5f3/3100sbkvU+Kq/JZH25x2K17WJi/Ox2SteL6bx1038OYefG/nzNepc
fd7I4o1iI7dVQld/3vo/28g1xa9FnpZTXsw8bSJlTPPuzy/+exN/3tNu0JBwDmWHxceKVfgvbWKe
Ja9Zvie9YaYNPMwpm/HvM1Jc8y8bWLxffLzYxGX5uop/noefm3i7QXEKsbpsPhFXcQqLDSwuU3z5
1w1c4+kzjeViY5LKaR6V9xaKbsVej0/nWpPMts3OK/7MN1azXbvSW6n4c5XsltR4aT4Vf5XLWAEp
INMq/qqeKskdTt3bJ3P0hHG6jQ7X5ul+gXI/rtfXqsBTHxZv1a/ToVXN1/3iuzv6mlIDKHU6xZvW
DtawyarW7coHwnrIZ9vaUfHu8lCfm2q9lITFdyv2Lgvml0XVFO+ek9o8wivwz3xmy9M/8ynezZ29
/Wk+F6e0KOZjae7FfKanWbu4LpXXbvMp3ite+td8ij80H1vzKf4qXexh7df5NDSf4s1iPg4ld1vF
Shwobuod6VgQFe9OKzmNFTUfii6ubjb//9YDvtED6FzxFz3A27xuDv/jf7Xf35PFeva//1EIDp81
Al3gphE4jf9D8Q3qjhJGgjej8rMKB+8Qj0BlWuICiC4p3vlUhANwTnEkrDLlsoVO8FMjqBCVULbJ
3mtSuwMHxn8pKOH3qLcadXNp1Ft3qBFTAen8qlTWKfx+vR4v9TDpbDtJ5vatq2vHTQLP228lahp+
46X6PQzt1/tVvngh8UyfmufLuR4+Nl3aV7pkK7sbb+f+2NyeeNzTq7gjLOEh5UDdVtU3z3Rycsdq
XZbzZPJp7/7g0v9ijmnQoviXFSgigT+p1Vcqo5Wq1IYI2ztG9EJ+tPvyoqePGzpmpe4jkVDuhEod
7pueMe4J7ciLoaQuxSD4qbhr/75kTm5n7XYGVJogrxLlypu51bvOYO0+POz8wYNeDV9td+puXcvr
7d1x2W3tPbrkTJruixaCNEnuwFxX/kfivU2Gdx9/n6zo8JPt6ffJfnF5LuvXGlX2mGzqNt0fPqve
X7ALFtN4mbkz95VRMoEFj8HWvA8enhjm3P0Yj8eZyzD7G/dxyADHY0b997H91iX1t52Q4ezTTlh1
Z7W16gzuMd549HQ19xdo4+C+LP2RHZ/c95I3GgwSlvF9NHp/X3ksd7jxLu77heV+f38f0djMG8z9
ER1RicJ9n/p64+I+j3OX4t/uZPh2N/M/HJ8pTN6W6rPq6uft7Q33itfO3PbbZO/zv16YLD2btn/D
jyHfdocsQ+4O/zG1/BIl9DmipLDa/LQG/r4jX/y2SX6YN2ZY9cJpuGMXDsWZeHmpMHNtyNrvvxzc
+yvTS4kKf5/x5MLr7473UHbHvd5z62MXiQhTdyiqJIndvVvR9mvudp6m7njtTSj/aPhs7n68fbNl
Ipe/Df6LSerUIBM/02kmGIm2pJS2HCwftsQLvdoUALS85fu3wfJfiw3/RiXYbD5TSe2wpbrZnnuK
hDk2emilRqmXFtSwDBYuHWU4wRcSSEmmDvHsu8eOFmnjTsOzyYxewZLPV18s981yuxf/h75RJVGR
E05nvoB8cVgR5fLNY5kIXd7+obO5EkPYsNq0FHXrrSbP9Hfde+lTiJyj3yH9xO90dj4pCmTBp/HT
1Xui8Inbsd3Xo/vwRM4UH7Pdp4fM5/dWbVP1JtTMadt7zxfDiz2UD++px/Uo8sWny7QOrQf0hyb+
ee6SR/zxkbl3iWf3RMz0BeSh0f19h/8ThqFWTFS8dZpf7UVJnZT/bZPVzllR8uHdTZia+/7LO4fr
6roDsqrFuS7uYEDSl3ne09Rz795hhg0+Phjn3H2jyIE3qbmTydvb8Lt4oaJI1O8U+HN8X2z2VrrY
X1YreMak7OElcl/ulapxP6LSkcvBgS9foQ2x1tSs4x90IqR5PMxi8ES1SBjxMx2OvJZYshYw8Tjg
HP8PenVyhGil5H/cMafe+NuDX/l2ab+I3grgt3ydsrQ0vHFnI9Fak06FOXQFl0X6iA7xYvKXaC34
QRgUn4QOrYBKE7zxqO/qIWK++JRXCtR+7fEaXAJYuz4L6ZpHHADuOqbcIy+JjnUZnYXFSNIOVY/F
0jKNYK5PFahxK0osfp0mV/PUgx6fnBCN24NOz+Rr6pWp++T2Gu4DZErjHveBpdy7T/zuPV3MxRRX
uXqSfhwESsjyVJdpPT1Xg1I47q2/Mc/XJB/+Qgv2F2yRUQcmn0l+UE+VOLe6Y2ZAiKrXPNDw16Nt
9B5DPbNt0OKcrOQUHrrdefuQyIL1ybfGVCay3aIOkNfgK/TNoTNq3Su1CGqnosPyG3eT86tB/1+s
/9+0a38Jezrk5exUTRlvya34PySHYVzhjaOJYmlPRWLOfYWnZAfA1a7FR/SBinsvkLJyhx9vYJPH
l5fEx3XjNnsrfofv76e2AMj76JnqMWYbwvsLYp6TusWPRxSgN4aBpCL1Mcd1FYypXyPpMeTYftC5
yr0bk7QK0vkOhFTK2ojfN8pRbDWzx5fxKwsv2VZ1P8+O9ZBQDEPdUy8rHpTu9SibEGQm5/+MjBoI
2Sf3wNvfNzjdFX8VWZ0GacNrEnmzLp2sgpmZ0uRw5U0pDEBUS+/i0enRVatrXJbe1Mc3ZMjWNMs+
3cPNvI8PmM9Rt9Ov0ISWslzezINj8Ztuo/yukph+5HlLT8m88iilyo8erGJ7Fsx8VY2weSy9htGz
v3Pc5neL80W+7XcXSvTuMvDo0XfEucw9e8shLwTUAlY7gt/6L1f/4I5CZMYDbtHgRTwYZPD+Dt58
Hhent+w+A50L3Ja6d1tv/Pz+8LwPP96gBrDnx8fH+VtI0Pw9JUp4ul4morGK0KACwK+be64fT5fF
eV+nw/nepy8XW3sK7O7ZO/r4D431mpGZtY3P5hrsnpOYzaajeY3H3NPvGi3P6UruZWHip6bhzb26
SfxDuAxAcxF90NjQK/9PAXiz1pwDsgkvUUKG/yHk8PzYhUufkC6SFhc8NuH8jrI1hs/xvbmf3C3M
ylBjKKi0NyGhCMHih66w++cxpxV7yaQeKVyIkVO7VNxrzueXweFdn9rwmPMNvt1aBqtWJdqFnE3u
SPEy7xCmjHthiKEIdrxy4K8kWAdr/xweIFxStCHeJMgY5TKgajWjmnLPqc+BjTS/SxuiblFennbu
IvBrVNzd1x2nvu5c/JArlHIv5uaVeqtw7hPq5VGji0fddzxKMPnUUTdHU+F3RkL43mwNocD+0Sv7
q/syHBgm7eXBxZRJKKa0OinjcIW3i6GIVGCHjTCjH/DBUCvG35m9TzcdsjCt6OCl7Nfc0+5cgp3R
DjdMQlYIrecMDdd7V6649g6Gg2tgxDExVxxjwJF/9KeGxtKcqxqHbjEo+xS8og3vIigNFpQSoaY4
Wl5Y8pWZT9M2bgwRBSTQ0QKZ2AymczFLbkapaKAyozsFjVCUpjE4dA+16R/c9ElIGeUc8KM50Ug+
Z34paeG7tkOliRLneWnyyPFppBASPuVdGPXSlGJ7tKSfcsrtaJ0Lg6BfkqESIHS2ZJUpv+SVWS2K
WLGKjn/2uXJQDRLuK6YFBjY2nPbIIFnnYA8jSeEacA9mdgka1DGZ8zOL7JDAsLASWKwKFXlZ252h
S71PIWfas1okeIMCQ5sFSMIZI96ZLedoSePmZej4zlPTt72trzkT68Pe0njM0Hx3UvI2ZFUSv2UI
xIICtFj7oroG14Hl5YEkd3pPLx5/x+wyqmGs7k9mbJDPD6+DDgiu7g423vvgvSON1fHCkztIAUwS
PLsCMpy9Cfg3935cg0dwxEZcaSaMOnjgEg0/cdEg9S8PALrPPVoiu+PEtNY0Z/6gZbf3gWYLYn1D
royfn1EkeY5q3QQkih8l3qE9fINngcIdF65GmCB4DRVIIwDfOa4sBIJEZ5Tzt7cJuQgUk7j6Ilno
hWTgJKQnNYu2g8XksJBGeApomu7TPpFFm3rWPb3+yFi6PRIIEAshHbgdNj6nONCORN+zv4A0Uspg
cHW2izh4aLEE+TT91M+jKezfYSPov2RSXqFitX/wWfKCSCgix3ITTT1xILFtuA6JD/R6ZAzxEZ3H
PXR5MQ60dCwIehEsApvV2ZgVO02hiHAWrIsfDTLztP9QrGebhplzseZ3ZW9+jX35B4v85NrWF+xk
ldJ05py3N659hDfZLMDJe11ASLYP5ykZxxP/WIsOmUy1a/nOd6MoJP9vyODTML5Aorl1nF7p71AP
hQgOpgxC0DHfwYYyhEdGO+HMpJMLB+oU4Ldhb/KWjpCEC8OmvznJiYYydUHtsd6i5hT1E2BAfsWn
hTSiJYX9gwaYzilqjshpj6hzCErQkaHpoUc7FqZ94vg3Q4qzc5C1XRnlhxruheIWmZ/GGTud0VCe
uN2AziaCA9DGGTqjSLcp3VGGtHOiHseZV7fQkNQ9aXkPiXvwORvPmBLGz2W/J7Vjy5uJ2+lc3JNb
GnH4iFALB6O6T9FNHryyCy9SHC+tBsalh4eHAZtSHDN0wzzoPPG88wAQ6DQKeX+XAQsnQv/XIEV/
IB3GnbQnZG9yWsucmTY1ITnBaDRvWluwXurfSZsER+pMWYWqpr7zUPcKMtQJOYCn8qAW0rqDlZv7
h/GOFaJdJbBo6nHeOE9J+HcoRNbLn4DiJ3L4Yq6andTCyN5QxYdNPUMQHGU2vRHSgw1wmHHAK8E0
rLLResd6rASzCE+eXwZVTDGplL0cGUSdGTDA1H8lE9Rlp41DTa5ZnAW1YeOOmracXtrfcfoFVlBX
w7WpuhXE2BUWKmrYGxvWSJVCKIR6XqaOMKPtIcM6gU8vUcNvFjSziU8cb4lUihIgzlbBPjxScogi
itCXzRpevapfRvjYcCgd7O+K3hQK+d9O0BcjWrW8W6XOhSUjShwhc/G3QCz6QHZqfbq9ck7OiEia
H9Klngp7CKcEYaLduwaqbcIPgglh3RbguiHoNIQZhIRxwgvA2mE1Pge4ibvieHVKvkglPBkrtEKd
FeFrHDA+KcCIU6LZOL3MFI55iMjs+MZAQaXwb2jkiwGtsbUXW6rFglMCTXBnjtCKWIBkspiBGINw
TGZWBeNohFiEelBJUDYWkyVmeCLmUPcqHSGb/WDWbvL3MS4bmh3OorpXhaTm/O5SDKNd8+9p0DSm
GYlZ9wGQBvAJQE0KYMerLUFXXgVsHu+ycH+X+FkXeAokFRgEJoaL1hWwdwW2LoGnhAMD7AThRJeE
HvKAE7mi1lNrj0whSDggshr6k2ZTGZb74lK3zzlek2o0Ytd1aDQLLP5aAQ21U45Z8KnygCBUwK/u
DIwFuhXwlOerUHvaYJ9lOXWKe886dYDPySjtPQHQ6FTYABTaEcPpoOpWhRFlj3vDp+AL+Gs96l16
x2gaCx4nd1SI0QxCah8xBrIc/KQ1w/BKSVFk7HJcelpx5nacCHo1QYG67tQsQ9tDTkJB+aM0NOSn
WQA6y5wyAU1qN4aHF2Q79Fod2gC2Ndc7R7bZtCUg9VOKGsAmwbEjcvvGMgRjj6j7dEYBsIoQOLWB
NEwxlRNnMPM4Df08WiPfC7GLyJWC1+TuUvJ2CGVdNSvOdO0fSH0EanGqQwFBInstBtPsEO0BHuYH
FF0WRgTtrgEVPNjAYyFKLixaJqgAdBDoELoD/QmagCUl+VlmmJEqRyRebZA+AFniKRj2qq2iEEvK
xhbCChLRFujKeSBRBXZE5Dj+TTMVKs4AKllUArE2n87tUgzCBanvuVrSOoHaU2T6Huuijm4zFKal
CC+49wQoEgnuTa2l4z29Ax1Cpk4PpTqWYj3nR7rSTScpVO2uvuV49YHt13p2odc4o2mcjtFw+D2N
L23pNiJDfb7kOXBlKejodehIOo10dkVMq+QMZGXohs46UhoUYkBzoV7IlJUVmYg5az25H8S9MKnZ
grETRnVyKdzAMSkHNVONtjC6NT8LkMssODzYbHzm7thUAbgFRF6PKFUViLAgQuChdqI+moNzbmJt
95DwDoCPyi9Tr3kv1l26vxEtfxewsukf2rapjqSB3KBmg2OTtvk0mO47Jv8lEPWG1mitYOM4JPGq
/LWYQ2pVVzRIWUvngLD9AwyE+sjs1tWQ2MD8/i6IqV7/Byb7+YZfmOzKvszXsz1SZYsEQYHnzEhW
iuHWUMRuA3lcx7lXQSILeNlhvWWH2/ji52iCV/a2auYexb5hQxaMD22cHzRlRq/6BtR2RP9vUsSs
Urwi3feme0m3TtAfl3werRnNOAW2zRG7yz6NutB+BOBusE0MjRwGCqGtQmlstbDiEbbCa1f0KoQ5
5+QMrQt7I6Z5dkQvdkzTm0fLdhJJL51CaTJg6kTrZCJRCjCHg4PxVhD7aHNhbpJYO40qCiJJ25zi
/hr4R9k33pHCsYRRZVAD5ZE55yfKJtFhxF/i8pPWe8Y/YBntWcaJOwdUgIo10mO4RWGYQZlLnWaY
LN3cYMwpZybD9j73Tv0GK6WTskPEUuUdsIKrBT6DXhpKl02DMzyhgVguY9hL72BtUO4SNWTln6NN
2wasiikefRJcYm0h+R+THAsNuTd+NRBjdxib1vSCHilWR28BAHcVRchGA9HMp+aJDkcMTkd+b4SP
gaD0EAh0Uv5OgTXy+P9AgjaJwf8yGsqa+sk7uJ3XGiurhrm83q3cSf+VfQnQjWXpVDD7RrfSv/b3
/rIjxs8pZ47LeIlcF5neOOwNDTThhuIDEhHU9uZ/7dShJU684W/gOyKieYd4eJz1hCNmz9dXCQ7d
DxDFSpy9R4ubVdFQKv3ZRMBDN9VtGd4j9a/75PPwqiRX1pq+b/1KTBczPl+cm8fqUDepDg/AEsoh
BkkHiILVAHuGxNTRX3cuj3rrFMzjg6mG0x/rzjIut5IOVrS+PiHBKA6A2oF4Y64xfTJRQnQFvTd7
XjyLWjMOaBJzC34y49xdGP8NEQkkHj5oGz1k7yHm4iG5qAdVk7kVt2417/KW1S+3bie98ppw0KWD
JfHhY9uRdF13EpZd3xcwt7vzeGfmHRn99CP8qaWWBKZltJn+0MrJLPgveKb3mn0SphiuFlqGQX3j
6LPh/L2MydGthk7FzVvnvXsKpj8SVkNDvb5qdQqD0Bxi1hLpauUWpqEWRxF1QYpCtSXEDvSbXLl6
A6Uhp6irpn7yZz2NUQtYpcbfWUyVUWihNBsMlEHtVYsGDplU+B/UwBXJ5eE6uoPud8a/JKPmFfZH
CfBeI5zf61poCR29kyPYmlxFbPGK0tJo1VtauROWCxunpJyV5GaGaa8rHsptOtJuLvCesrflVmeG
gUppmo/LQTbRR4lOiyjEfU8D+mARldwTVS7p9+k7gUM4BUpQLaihEM2iGnA2QTyewKiwjUk3N3Yr
Z0iN1jQUwN2MDs9lQ79trnSlyKG0KMrlG2wtxaeqnnCyMLJQsb6xvxcH0t91j2lz2VkkRXs5yJnK
1d/H+n/TO/K/rme3rkgC2mIyH0zXDbcWLAd7xMOF2+3vp+GV2VMKz097q55erwVpr0aSwzZuPjJ9
PiFdRr+nrKjjWo/al0pQ/ZiGt5velkQCR3Pex3TFMyeuzvfuV6PsWa80Pq58H5XRo67iRyU4dS6s
v5TFsyl7R/ZrN6nmri586miFGOab/XGkaRSaAJkng2RwjIlaY8FJPW1ZwW4k7aBsmsGhpyVZD6Yt
/U27X/cc2hO9K+tDlVcqGE2zcNriUwg0GYVpHRvMX9e8Ltau37N2w6OGheze1/gc1tBJanzIYjey
cBtsWnmX9FQkXLO99p2HWnuHVXYzXJnzWPbpGTbvK6oFFmtfKgmZpchJivmB8Ie1F+krlajWRicJ
s3A33Ayll2gs0gpqVNdbtTBdc6FKNGtR1zC6fVIG9iS4thN0Q91EZnbdQmJc9oCZqfAetflwOHTT
H6uWFCDJ7QMyP9jKBM7jiD8pqHM75sWtkNJYyGWRP4RbBOBY4n3VumKaJ+4DLWkxXLV24SHcDNGU
uL/ui2EcQ6fM3dKp6oADjR2vLwISGDhzayzmylDtlUmibnGBpb/ur1qsF5eg/yvIYslUhCbkT9B0
uQj2enkQNJ4KVu4b5pDElcVeKEXGI3260pYByWpr2XQfqX5Cn1lY0ye5hxaSoF1U6Eq0v+PKXF8+
iWaEp7U1jfGh4zPIQmoDeSte4/MPfPbh0L22tcR8svAe6GqMg9Fq4vZkZS5gH42VNYPE8YxwbUyk
ugSuh8LdoCFpYEy6WPNaW1QFROQICyLLUTFrUYWfr6bdxTDt0gejt6Aqe8nY/ra9jyTTj9RYJL3M
28TS8A6+080CpytVo0IJZ5ktr4YwYgBKM2y4q5jSrygRZ4DMpbCLYfUKdp1yYAG/BHYWg01cxVyu
coYOErAQuGaDsi7/3zwuY7ul4jYSZhkLWzbRxJYAdmyywHQgSn8fknqGkoOBG7cJdhjA0hXwJBWL
MQHuclQCLC+Y3Zfoqjtj8V1EfYzL7m6LLQL3ArZhGS/nIVdDB5U1poLllmQ21LMLsM8KsfEwrwtz
z5gLV47orYGpHXDlXSPdF5sJcCqLZPGzcRNa6Mc7CkPOgIIUpBpjj+RKjpxPrFMJKyEpJDgFqkBP
WUwEr8g49usoL020dk4m9HxC+5yiNFDJD+iokWNppmJhDWVlC0CRi0AyaI9diRm6qCRAv7NUSVez
J2QflQdPKOdSCtUSUCwwfPTWrXI0R7XUNTeoOIUuHydAO5TFsMSYa24ZK+qJ47gMftAVDtG75+O6
Lei2UL7Ttv4u924bJ+RlaxnZyiX+m4r3KrcCxdqJEWjihjgBW/V8Fx8B185tDZgrvamAlXI/V7Ab
yOoOPAZoz8Mcm69s9khm4KWQEnAL+tBtsVh5tXgeDsmk91PudvBZNQoPuGW3xPeB2qwO9gXCYyqo
ieVI9qdNjI+X0ZxZmZUXvlIVGfrFIhLSe8DfMsIL+7BFJah5UoSzvtYjZX1LfoaiKI6XmXmrwfpv
XmbFDuAxRYtEDwVTUwA/ZzSYDyA9tpSlhpTwFlvYZzkVlqwbeAwWPhN97s28ITZG74xKig/L2KgE
a3aStt1xlagZ+p5JeQsuXToWoaxKYS1Db1hhwl17HTpPhQKLfaPUyaBBKhD4W/6XQ+3IXE7d4xA3
Fjc/Mzwp/IwYSjxyl2kbxYJ9IL8dgH6jv5PX6CTtOY7FriQ4soRV1YJs4qvXsymwPzdydi/6pZje
PMH5IaHWsV6xIQ9hXbkE5dxdBBvmCPUzmn04b2HAMNPefIhbjznIbsTnUKTmoS0nHedEo94EM2/N
mZS5YykKMHtOpd6hd1bUiJZRca5jXJMGZzxn28G+WMXAwf0AfFLCkvhaoLI63GPao0gS54dTwT01
Uqq8cyp1pgoewtWXuDm5VrBHLZrJnhSdo1Isr47uT4FieYHwDSVYonD5w6vk0ixjvhFNk4UbstFc
Zd/lHWKwCAgonHIJzhk9ZnCG/KGEf6gcpUE5WhGsRVvxQI443CbMoNbKgzSWKip+lUOltwiEZYTi
xuloBPUAa3s/gTISfJ9zrnxuL8Pzg1ZO67cmYiVlz+W2lVlJKm2jj2UZJXMLxSxxKGlty53TZDVQ
dENNn/NrKLQ77myFCkwT/a/Y8Cv8Av7PtuMcxHoHP+LvY1u8SR4Rqht36wNZzW0e/B5YXIfaA8xN
HFXetsJoxZxXGFlYgbH2cGlaumThRy3sQNImYXOwUCpYcSzpPQK4EKPCwQijJHrPc0az1sxYoxnF
riWE5KOuiwEgQBwOlI6xgyZPa3NPFoAUZn00A50FRo3PRrbIE+uI5b3DuLd4b7EVUNUebRaAQI4b
pLeFEFIEE92PWnVYFG0kuPoJK8KBA9WEZNlcWHvTH1IOCNSWYx4i8pj1TQyxltDWkakRPeLlD1Xo
YNnawnOgXdy9abDvslNDUdWC2y18va5n1AnHxllzkWw8S5BCUAZ8EEcLEo5CsdpH9u3sr6jgPr2r
+40YezAGDVz8RZAAVmJfZrMVZ3mLNCREgckB84Kkv+G5lgwbvLfoNIlFxu4aY9uNbeRDaZwWxgXt
EFwEiqpHck7f9tBCSlxMNahwzjbMTf7NQ58mUYS7iKdq0eAyUdWv+snoygZcsPljSGHZ6LEEPchw
gUkRqrW8dY9ueEVggbwq27Dqz6MSvoFay3blO9vEttvEKkwXbmi97NfYBBlKJWsrnM1D58ym1gvu
0Ih2b1Q7j7R6Jb+BbFA7CXRBzHGZl7cl1WgzF+PwZ4OP3PVmcV4RE0T9E9apDOKgmxzXU4gDbXg5
kTplIBWkpc5fHo+ZcepTaIW9E+WKa66CM6FPM850HsFJ4Gpaq2Ic3E2hQGUCq+rwqHqUFCYYGrWL
gxQmpWYoD3KO4bLJzAkiYVezwkSVMBatdT0odZk7NCBJaL/CV0way+Ta9F5pEQQPpl1U6wD8ujmk
K0RO1DwkDg/ZarcT3AK8K4594FCfATEwKC5QZ+v3ZhVLvAm84azh2cI7POFEQBSmMcs03MVOqwQI
IqKUTWKDA02GOIECUmwG9UJQKP5hCxYlvLcAlSg5Ho0VcRY5gAWqqAP9b75hTi9gpvxISRC2m2IC
RRwETBNFh8At1IQVpx44AhMUUFNMygXCXnL1LddaB6nJu3TH47nidoR40XqCFJSrmKA6ALbkNsHe
cilkbN6FK7GUADNdSwdSLFEboBgI8R5iO5i3omOAxC2hZvGbEmwN2zLs4sBREhqXm4soA8jnBJzl
qMDsAQoQIrZCjtQeSU/0NfgeW6t0rNYc+/UKB4eOJ0WCccHIAlmsN6NqwOtQiNAK5NhRdA+xOrj/
9HlZpqmlgC1/Q4ywXShYy8KWTi1H1BiUrOiE2K/z3hy1vSw9ijvLASU+Caz3rY70F9aeURBFhK4h
JagWXVk7WU2vEeVsYeA1kAl9HrXSEN3Z38VyTZbgmnDOEIekW8KtJ3BLDEmo0WsusjUmeL+mLTRH
qI0CUrCWlaKLoApxdWiOdcfOxzyPwNlZTD9Tt37XgNXsoCdEHXAMhw2scGoyjim2VEBq4XmA08pu
rygZuVPxZaPfTNkLdhD4KJusgnzkjpFLSEi0ySGcG4nTAlJhzyfgAiXgSf7pOvhDJlNFWcB/OXVW
S84V8THQj+Q9sq+KpKfDJI8SvHbblXwWZ1Yw0IbLgqEmMprW8PBLh2HRPgghwgEBzwAF8An+Ep8T
dpP85QFnw1wMzquYZbvS3UB+tzMtAtfJzhnPFHfQCeSe8/8aI7C45exxw5iEK3gOCkrMdQJ3xWu6
Nkv0l5m3jODKz2W/+UEXad9isSjeyMHNwbdAtDHHieAc2mt6s/tFrK3ToYdpQLBTt8Zm5+g36H5s
G5EO4oVEOswD2ili/5CnNwnwCcIv6SmHQ2YeNNlYB1LdtKjxiL3iAglQMgiLEgrlHLiA0AEoUAkI
e3Md1ilWXsOvgxNPbkS0ZvygkkbS4qXcb+9QizFW3xRlyslgLpIVhCC/SJ+QSi0rhNT/m0Npw1ik
rW5RnAnURhmv+DbWFPpaYjbCnS9DEy59WbIwARb+upqbS9sNFGC19qfIO3RSiFj+RdANLE3YSDxd
WuIUrl12y50q8oWSSZE0hAahs3KqyRdKWQ2OgNxeMFNJD0zoCygFJ14grQG/d6/hVwfSDWkXO5Sc
SpGn0ne0C2LAC/QOcfb5CHN8EUp2homf2B3u3wev+VmH4DdkXxmuL6bIHsdUD3ujAVxMiwFzBKDg
I23je4yOmHKlZN30YXvkxM5gFihGboFEkrH/0F8xSuIMoB/oijufOzsECDY2pE8hIpB/VG1DZ3pt
etX+rKPTLN4hzrLCZNKpGqdYQXzX+KOnaG0ykqwLI9IGkwh2IXPubtlDFAU+WVi17uWsmcOYZROS
geM0EMPC9DcpY/2qBWUjs2BZ5h6/4sqkIvePbGPsJ4aYVXdGEDYgDSZAezbMVjDK0Aau4dKDTZ39
JYF82A7u98xtKXyCPqCgtj2ODlYw2OONVgjfTdzgfuSbGjmBlDBbOZBspikRVAvmgzMGSNr7YYTE
AIrFr4odRKY+WW8vPrakcNN1oB3arXOeJGaltct1e+bk6BRxep5k/9LaYMzEkiwbq9XWeZEjSHsl
L4BCKCtYjhWT7yzcaav6fIlrLN2WQ4JRLdgN5Y5XKACO+TFWOy0OCicmBiaAiWtcZQuvEMuVycGZ
UfIASvhm5J+thbQ0QNKWoxnbXMVXhGJdALgzzAPuCKio8e1kVMcLWjFTtwlTxGij0Iz7MqyBAOgW
CnEffOFhVWILBXQrDDv37OKg0S8WeVcLjphgDxi3Z1ggJT0XWlIZl/hZIhcdFmXBkcTkjtxeIbmI
ceMo6DhI5uQwtTILWWHjauLsqDNE3rcXXQVjF+YPrqj2Ivqe7VujmzfviHaAtdDL8VGs4zmGK6QE
OEQeY6EGmR+J08BEf8G+XJXlG4xRSDYCEGCQWMeIEUauaYbK0eNak9mIreqIkWyxdcuWlmGOPzBz
WbNlwaOzLUrpEQK7PEvJ5rnkfhG9Kft1GfakiCIi7SHYK0YKEVeTzyiIA/LtKP73WjgFMPWTliGT
PwwR5lAhQ2tIl1p3Gs/ce2K9ZiamVJEJ+BOgz+ruxMZwK4iUcFp4jZa8qvJNozBAO5dCfxIx7pCf
ogpBTZnebj8XWEmlBWvCl38TAsI0B0xxFe9MfkFskc5wRZJdTWMBBUn8CDpLMOFJ9GfUeBeYv6Di
8mrn1CPmb4Q6CV1JdCH6/AsBYRKAgtMSn5RahmHR7ULx9EdtcruKhUoy84zesTYNiPBYfJnQX8SH
pKSA56aQv7QBQY6nd5Lh0pTyiNryUi7LRUgGbab9WR+/v4wPfRnJ5I2fd28mMsXFHqLdg1boFpRp
0RsCjz3gXfETDhD+n7gKntk9mRaneDARywOZBvQ3vzGL7SJFWhyiylMpKHWIxj1gs5Cjc+mVOooX
1Q2JNolkV9TfcoNuee7g9doW/FgBBLwTV56acX20a+uveo9SlaEVHyLiypifrCqab9LCBoLFSY+E
Y3FiwdGhiNAOt8MUlfZwh0EKZK4wLRmlVnxVURt7PMSJlhSBxm6Aim4xDggGBkOKCwEx32Ul2H/O
rfnpff2SZ1W9pqd0QW/EECrE4b/sLHry+ihzBU9Fgc7l35+1JQB0VjO8FBIJMjeL42E2B+YWnFnH
BKsD4FES8YxMli2Eo4F2SfYRYZE3+UkFU7RN2Ucs1ghXNqslQpWFd8FmEujAdJGN8ZHn2JqQkSKC
v7ue/5wy+++Zf42MbWSb2fVyzcg3PLh7mxqkU4eAzTOnf/lNmMWfQ9l+uritL9GvTn2zaGR7bpWT
V6gcQ5yySvwg3Fq5XFXv5UU5QnoQGf2y8UbvrygbW3eklFClufVf8NO597fcURYfbPSjxMf5KD3Q
0dnJ33rqPV/IzuqNj954vFSK3u33kqDU8bOSrgUmFv4QyzCxo80BQdZ/X9KG4jZ/C1L8NFG9//o8
Ip3+8H//Z+U/1rvraXewTjh2SXHZMVE9cpLcqO1d5HXeUt+INN+5JAG/vw6w3yrx9+S+yn5MJO1g
RHDsq3ImW3dr780qLjH5GJJK+WArAXFpyH36ZuDWH49Bjcp9zRqltKwiMOfTwOe7a2lZnrNDDC0n
Cp0sPaXQ6Xfq/mi6bQesT4adXug6yrR7mfvhgLgIouGVAUew7sHvPTDEJ2Ljpy7rzfqv6Uj5zVAb
f4zorlE0rEYXDVobfCGmc329mOY1TqxSVUsuGcUUVJc9T2lCNwIhN3KhDGOq/0ULaEf5nXMP0hqV
DGlENqRw97H1SB3K3ZXfIlMs9cfjO2xE4d0dliRvOHx7WyuBmoD9v5MInQ3+RCOfxv+FRpI19X0X
JeI6Fd8hB0vGDyH9RP5eCLtVYMAteEBu+LMp9SVl5UyfAj6Ve3IkIRfec7caiv/csmdIWgV7CXrK
97fBNyocLEwj3TUngYGwZgAghk9vei9UIiNoo3MmG35vji2QxBAHArZC9H7XMrOuPnEL2cQh4c26
cp85WANWqDTo8US+ga0AosTJAWsVpHlz/ijyR6TcBKHICSRNWtFzNx06wwgurflicGQQq1GF756L
uEKZFeUIOCNOkq5y2JPwHFlPUjOFU+rgB8FzcFvHJnRCwfP4bFz5LDaFS4wkBwTuBogvkEuBGfCk
XAIXwLWUnYycePw+xMzJEbJGyCmS5ooaUkTfIeq2YJNq64JfKEP40VHdbXZrMKITsYKywcisTy5h
cG6/nfHSvH2Mn2hkbmYuRDXX2aRAjv4DC304SG9JaxnyJKklZqekcVAlGkGZRRnB0jeJr3hICWDq
jgYKQNNffye6yh/50iea+xI8vbjQZOBy4szsyC8MU8JQSwDJ82OzNY92DopW8v73O/7eeEfZcp/u
+CWwblvPS9alCpUfsdI36VlIfxu3RivNfdSkQ/vcr5bcQ8Mrk9+L1+vs1jmjB7dedS8Alo1X2vil
3EtwXWdeis8cdRcAjo2OhPDGN4KworH8xrU/jfVL2ua8Np2eqlNWh+ZAtDVfUEi6ez0gxKlk2zBH
9A6aoVO64nJ2/75K3/Iy8YpPbJeiVA7ltmG7t3Tn9gqpSKw/SfuSjzu4GA3zYGonkiDB1Vd3yWl+
RWJ03KfXB1KYRHwpabGpBx+WbFj4qiUyhL7cyRscmJxXaJUkWeXL8t/fJ1AtRPff1u5L9Fq+P1Ur
VVHWmXAoizB4y6W7B/ee5Ej1CuJiMiG3auuTDKVkjQ+KjSw9nihWb0KKL6lPEuNIQ6T8rpA4wgEI
+xI8G66NLo5LZUZqMCswM/ezYi3e58FoxvdwcWDVUGKwS6bXA0xLzd8fGi7sKeGlkjd4H7wWxTUG
g9fXItHkYTB4OGFOrrsPJz40mAbraNDAhdhwBwpKtHoOtmo4VyXcdA7UPcBpKDlX5HnzTV0OyUdu
2CtS+/31VVmpr8juzsMdRx8GcFckf7UFNNbex5C8FTpwkrECMSNemTXV4YP2ZFhzG70VbOntbam8
laWngOyUkOzJzbNo+ZJAfE+SSDt6MBOeDydvt9ht3pocA9LM+Ce/4PDt7/vr/DFr13HoFkQl5aZD
S4FfKbRcKVnHeUpErv9ILCAV2U3uKQJNEWEiWr999toHM+2SvuSC6pTQK9ADb53w58Ry24+PJ7/7
WOTtBzs36AKuAz/4QckVqlN0g+Al6Hf7xMf+6HdRg7GmNLwXXvx/hJ1Xk+pYe4X/isv3lMnB5fLF
VpYQIAQNzQ0F3eScw6/3s9Sfy+Mzp+ZMT3NoUNiSdnjDWusdtfmqB0+Bp8wY8ALFm58iDi0hmPIp
ITqRSrER9SOXU+ufSH0K1am7FKIAS0C4G6snr1rhHpJKfAfpvBQhEbNxgovpsRUKF21ZDSvj6j/6
JJtAUabP9bygV7maoBfQ/VBw4bOA9LLV5czdoDtDkKUrwx8bw8UIWZjujGgjsRQaFQIMp/38lR17
SyfaGwrN8D8C9ZeN01jAbV/N6keUvsxxOj6aGmoGWMisuuiNqIyJ2Z1oXgCptkNrusDMCREEO8u4
s7rd/ZdIDMYkxk2XYeB5M8/wFxEdGqcs2azhzGhUYDwDA4vlvcsw8bpozpxsuvuXmZEp8IzLJuyu
kUOTu1ylbj6L/5MP67YJugGH5Zaz5ovhK6Mrs793VrfX7XS7sly5GZ4o2/gTWx4NYUjy6BuzIhVC
l5le+vv03C5Ei7Dc2TC/8WxWo/dg5y1mR+IfdWexcXYkemYNrBakIdu57jnKUyBOJgohELQ6wBG9
DtaxrdQBlGqARYRq/RJ8yppZVYhTkKMg4YMz3i53ttP6J9VVDzHqf6enVcaCOFiP1vNuUWP5VjVr
+GsUvHVm7L+fD3bN28Gcicl1zt4bAugNLT3zHtUmCwvRxzOO88cxvMZ5yhQD2eF1Y495Tah6Xqb6
xSos9fdI/LceTSrgCrww9t9WeoPxm/Pr/f0XWgsHkBLJY2fwshYAJ0nI8oDf9rpqPTBSsL5ICRG9
2ZjCrIhlPckznTNlBjfgGvXutn8iu700j71Zo3CAQ0NWmLzky7yf5romLHHYWtcubAuRR4AHWQVK
CgGh9uoPgFHE77bZ9VRmW8k09dO+BVui//TyCLTgOBVNK0TBadKqWGHYD8nyO1x7H2d1Qsi51Wx9
GsvygavY39HHzYqI5MIgYQby4w/QLEiMoDJEcACuq8/wj+zI9u1vm3kKnh7ffHzLz46gfVqRbcc/
s4U9tFk4/CQh1sAShUYDVhbnT8+W5TgtK0ztKImixP6w7eFwGI9G8ZTJoRv0em03HrVHI+aROPNO
kJb3Ri8nlrJNNYTMK1QulFtZ1MsMVVuPs+lXMGsmpw8b1qDQzBUz1Jur+0Fb1XItVoI+i1S4DJYB
22nafjBFM+lGQwC5TOZiH2p9Y5r7+UNbASIKtdtHXGL7D2A/HI7tXmKoafb/YCrVSqkG8H/2KTez
ZOzvD9SZQCQl5a6COxCKo+958t1gbp/Pk3x0tMjvyEcJbYfbc7Sq06UhQX0kfZP6rD4pj5x/dm3u
o5fOU+7nyoZ9jtRTmLP9pME9TvyH4X8ODkbHTvYx6g8E3vlo/uDlFs35av6I0F1Kkho7zXGGEFdg
W/aiJQvb9i2ezdvhlf7wrQ4RRdGQR+0naE39oUYPktC/MdEaLD8IMPDyt5qFu1NlWzzslwDWW/l5
5avRftStF/goEuEQRMrWvVefbL8WZ1PsFxE3gXS61+uFAq5UemzQu+sMN+9EcmTKKCWMQ+gcMZz+
brZIrgVrV6VuhrXpb2Ls0mu06ucfplQzvDJBgx+E/5T99UQqiQQAr2vzJPXH/DwpdoA03Mz5ZRqT
Ss3co+onku+rJhLu5KRrxA57hyZlO9hgVTSvYSHMEwSdUMtz912blGjudwV2DWnguJJcX+Y2JDjf
MIvOaWcVMYgpsj0DAEOg1nvMt52K+5isupuTVaZK0cl+hbmCqTFRtUHvU0ea3OV8Ma8tzRhNAOSK
5suDWczzo8X8+HVeoxCrmYf5p9paxqWj/jiD9+sWcjz3DZD8jXPLm21/3EVrdw3re7pIqajBrLNr
r5MLek1+ccrnvGMOetGxwKplr5uvxzfv1vE/myDF3/Eg//rof4nQlXfbIsr8q7J3BNT+AtF1wRxc
s/YItqM8qxAFC+YMBc4WeFv/fP6Mc/SLhUvhtkqpQEmlUq2W6ez9xUbPv4vv6237469jutwBXwst
UImot7JP+WkXSG2IzK/kABpuGyCnwIyx1W996MQgYxFp8kvgYaV4w/3HQC0bJbAkkPX0qu47PhAN
JWRF/XWQGkJt/GA06swCxFY31jI5end0cdrnk2Gw5Zon//aHC6Wa5N8HGXKOaDnWqNRHkdBfFE72
N2rtHd6Q1PP4I1Q34m5XoC483WWv6uWXVO1gHl02DxGCvOY6hDHi5pP7125eMRR9z/kvJDWuUIs+
cu73yS99ysEugDo7+ZpK3ykIVcME9P19M+XuQbBYK3Z7S5IZmcQH6CClOZQhE1rkJ3TRxJ7CegKY
gIX+k7g62bNztMybcg/EQ292iMd2BXmgztj28MbJlH0BATQT6J7QP31vO2V532Kt592vKufQz9Hf
RxeUdUQmKmAwfGEJQQ2Kv7R7hTiH2ZNb/hL3rKp8D9DcPPlgcCBB2V54MKusUrdh7QcLEARVMju1
lmIgBS8fDNbza3hz8Sye4U9m8s4xmkhJZW4EXgKE+SzId7IHhfAAck3oRRwTsejxIYj8Fd1JH6Ti
59sqhZSaeZMRFLrICdMkYcGQxX+0P7SmXRyo7XhW38+OXApl6ICusg5b36w7d5dFTMFz/tHCVAVz
oBDs3R2yUscQvQitiPxztYeirAha/Gwvm9ErFAAWvC8UnUd4H57mL3wcNOOsV7iGnnIjoZvFbW4h
SQT32REtdd18hSX4O1r6BGRSyJoTl1gkS+a79Vnxxu26mfjzGwtgHszo+okBY0CrbUn4b02m4zJ0
PjfAAQQnOgSfAvgAnwgfbi32oOgj2UFCCaWnvUUKRWvVHxza0h/GQOkXvYjdoZRfly6MgQpSeWLi
fHzEMVAawoh4KyTQWjgziIBQ7zM8AjNxDqBpziTRHctO/nnmKf0mQv/X8Vj6JdJ5vZ5O1+c5a4ue
3ziute82YW8UQ6wRWCW7YWI3CIwzmbyaFrlTut0eLOe69RlaafKHRbj8mzX4/zVHQaa/TISV9abw
fujWYLgRAj66Dy8mTkHfIa0bzJY2qK2rU283LXmEJeOnaatEXvZl+9FL5l6KPWn/8z0q6qR/m52p
iUu4qVan8M8vsZvX+nTJ589r4kz284uaVuNk2zsCXSnaZVS+VvYWIDSTFfWn/OoO/kn/sbPub+UY
qRpFMu/wh1n0d6G2RuEvDfolpHOr3hr3zWpT9lasTH4eo8Ia++WyXZgDnMBcJLf0+MM5kcb955vw
SxCmvqttiqsn55S52mjnSajewbJQN8fadJ9Qls69DWiFmlt23F7vS/j1gtVAHVBCHeDawyN6jJmi
Dbo/CDRuOkczYOpj0sSiMr5s8oX9h9jC70Qw/t+d+mVhry0X1UZlR6shYFKMNGwMevmcefqNijlu
neef7tIfu8ovy1vlujhRe4muUiuaTTd/MUuoAmnZ2bUuVKa3iPjt/TGI+bE5pXfv0l4T6ShblOEe
92/+P3fb34Uc/3rtv8oF3+7L7fr94NqHiHC22zjlhJnCNP3DmC2WftczqtRlqdawoYr5X6+5Xtjt
tzuuuXQwx2BFKo2oRrf8cW6vklP/3K6TFa/7FPhuvef19n5WjsiBx8s/zGS/ncj+rxW/Xu2JAFK+
mMOEe5xgTR2I2n2RUl/H2z8MhKI6+t9mg7+c6JcZ83jZUKZyxeWeQB+Z5cPkCXWPqSlp1nurAJn8
bi1gVZFpuJkZnS0/fIJuPHX2BDmIPlMceB+Xh1sCL86W7OwfJqsqyti/baAeRQ0mcKX2y0jdv261
1/52KnvyInELWc0rxv74+IjkKstJLMeX8APv8KG1U36oHfPXEH/U5iX+gF/747Oy6ivQhrS8Njvj
GuOB8V8uO05MvI6PFX6rGPzsLHEXw4+MY3cktIc7cuUou/aIyBz1OSWsEzOvS/sqHg3dWBuX4P7h
XG+6Y6ic+wAKIcTTRQu6DsG/Vev0oZyVQoK0lTn/mYUEr82aEd11TyjFXgYbUX8T+LIYB/Kz13BZ
QblJHIKGCz/ITUjgOYxgSmHLKClzcnCKV3wO9dYlRkwgGB4uMbMmLvpw3Sx6hTZ2C5Rh6SwWvas7
XAYNf41Bsy2jrnQcbpuNFBM2HuM9wemptOvxOoD3Kybv2d5yhHy4DGTNjEdy8BeTLeRomUybD46M
nh1SR3cyQWMov2WoO3k2RZJpTs5uhMe1DDCN4bnutlze5qPU1lOgrFmwbRJuyFvL3jGo49K1C9jA
3PwJH86XnV1r29u0KsOS+/gQzqBoPZuEwXzW043/DADzkObehdi8MNgg40HCE9RAgoGlpkh1kCdv
7rPq5Opbq1rrvPogqzbWA5D7xSqtlvYeOGJ8AD4P5sa5DoIV4hQVKppDghuZzoxwYbdLnpRYXkBE
kcQpb/nTBAFBQ7O7BtVzNM5ByIvhBAB9ESSy6iKWPemD0zAWIAa8lJ0dppPiyvTJpRF+6itks0fx
bJEuxRkgfvTZWVnnqI5JbmFUlz9/hA08T8qNy5GEwACwlBhna2+OMGfFsqpDpdiE3j/Ha5g9Cqrn
yesTbayS6TgPcAzIJ5qvHQVAca56ZaQzhQEAFUD9aodwPFcCX9JZ8S3BSX9htilaoUR9jfT91sRo
AY1CjMr171z5iiio7guuQ7MZvgwBnQMmq+LoRDjmVqv1uQcYWrVr+AmOQ0ZFWQuR2A6EapYe8fq4
hi89WJ6IlnAbws8vJQnCVIIwFDfNBemG/AuEIXs7ApBrWGWxG3H8QLqSYGi0zoDF8oTvvHoHyGAf
PHX8vBpiEs7qSZh73BnTwwBH57AikP9wOlcHFoL/LcbRD/snP8VdX+Dnp6jQHeM+jtDK6wprqP2u
JG2/mg4yqGmuA91q+mItD0Vekes5AWAgvp/4N0pU4D1HMISscetl/NYnCHFcMQKjdXvWaQqMO9sP
lKaZxor9xyOpkXcxcBK83Ujc2PPG6qEFOaTLxocR0fMLstQkgVZEfm/aUGhILUQN0zN4wIMFTtUx
SzrLF9sEj6+781mwJj6a9aO7jSNJddYM7lTFE16k+ehlqr6CXX3BJhGORmkvnbRertk1Ox090b2f
/ywH+0ERFIIrkFxzQrYfrFWn0cH+Wibb0XokJp2gR0vTegSv4GxOhBN4NpLcwF9EIHPlfR3JHVNj
1zTfzuTg0unby0Tdu1/5uOCNbT9wAz7rShoptw4800ZcyvbMp8BnQoOB0DZ14ExF5YNw2sk5gy0P
d+4+AeoD6UbSrDLBBFwj6Jq3Jdos9AQQNGB62F7u5477/gaX3vAaoXoX2XQEcOFB08U74B8FQqPK
JXrbH16pVWSg5Rxi4CAvEWsimVJ2GlEtgsMbgRWw3lHmqp4j6cLJMZW44o7eVSyYwSE4NJFDFsNg
wk3LKxJrwkkLbA2jayCU5Sdn4k4ATD+DpFFvkgDiyk2ZJyJ1cZDHXDmwp9aAFFlTfAXE3CqhRIE+
K3S9l+1AIhSBRBDhEujNcfvqcPDb8LMzeHtfA48k3FdXyPxMFf9pDeScbwKSemT0BoOKJxv1ybWX
FCSGxiKam48Z65ju3e+R0XEDrylsCsMFj5MA9s627WkcE7lFI4dwhJZdJfEJr9DdhTsAnmfOEA0R
b0QX+2Fb/a3Ds0AZ+ul8Ok7X9Mml+pOW43G/mmR2soyO01vatJJnQmuffrdbtzuEDRQ4EKmr03zO
hdWGCQMXqMWtsbkhJBzigfrNzCOVezcD5xMt6VI4KBtmhQ4dr2oGpC0FZrlgHYrwvjLoDeFjkaAh
Y9khwUN0IyBJ43FbmmSoZl6HnA2tIizOEOVXgRNal6ntMeXPGJx3slmaTSQlNCBLA7+dzbpdwV1J
TQjSBp6tQueCnx6/mU31w78x1BWLiRZ0aEizIOEulYvTFmgm3cHZzvhyT0IHHkvCW2YyckM8UMsL
JJ/SJIzPrALzjFhAQpAa510rRSrBUotwMyQk1hfKYowNIK6Xi2Kn8nxK7G35N2hPZagws5MK87ju
hTNjJaBWgvmkgkKDf/NozQye3OlBByKSRL0LYcp0KYidhpU+k55nB9jV3vDAiNBeDak7TV/cLlTu
DzEZtjbYbiQICmYDaY/oXgQUQGitwB0pJ192pnDpTTaqkh1RvR344Z3fIINZ8dsyoGDUzQ9IGet9
e9pjtJIng6PDEUr2RXCqeBnDls0FmTBomjJBEdJPkSvci3DHqNs7IbF2JX6TF1vCA2FlzICkgsTj
ufmhZuxUVLe+1fpU/KHvf5OP8TD2AL1Hz6AGVqjdU7octLDAA1yR036SI2U1JLcuFfkC22I4/KTS
DOwbbgMPuv3oTk9Wbcq97gKw68K3Nl2SnxcLm7EICmd680RcIlsbI2EUslXTtEgEkBsKwxbrnEJw
i4BF088uACRCi7mS294hSCcJb6VcNyP10r3LYSQtx3slgIXAvmH26NNgkdD/ogzWxBesi1rwn1r+
7z4Dfeu6PWVGSe2qnkQVpXwJ4E0VVlzbfNPtTXes/W0vaL6tr2Zz2jPdl8ubsTHBtC2k55Tj9X7k
l0TYUbZZdgS5UAHLdMJpj7aYoOILiEgwHFn5Bw2eikYg3X2AZeRIHQc4GUFOX1hYGUv7sF+xNHN6
vYsnnWRAaS5MqJRb6pE6ofgGmrG4Ww6sREwgx2GY9hByIF/Ko7qMRDjRNMOzC3qiigWzXg+wepTj
SnFcHSW5A+/oX0EyGEaxdjhZbskX+rsSSVT7SUfn6V94+litPHQhLQlCM8Yhv0E8U2eY7iE4FJHh
JyV+snpcuuh2XvaoQDcBLwkEHLqYo4stJWIAFADS+C6rpvB/mRw+Y+PZdAPTSApWlwcEltzueV8k
ohnETm9FVyvZbpW1S4w6AEig144yd+Pd1lGQvAcBwRR8bn42DAMy8Nxq7dkjbNHuce9oX49OXDBT
vtRvzG97b/dcGsa7ntt2SVvrx+1x7JUht7/gfY+4IfsaxCFWoOc0qZHv7+nYGpl6hgXOdrKGEpzn
G/Ykm89zZzRMVQziopuYwQKmOviUxpxTdr+AVujRIpeWqDG60+0eDaWnTHt80tvrq6BNupJ/aAIh
O0P6fcazCYJuD0iBJjiXFD0tDgIazmRXtUYuWc7p1HUD7ibXBWWgYXrMqKwTNCtgVjWIG2uGBO7g
d5nLVDxGSXlNOPwmACDtp6ZODQuJw5Tsaa9zd3KJvfN7Hag/zA8zER+EKYBuK16fZoiNHA6oSk+M
TqU2hJtgoSBKErEHmfpRJU9nLkA/qPklkKHcHUEtehs9wuhHyDxg2GyZrwERiAsiCQdkVdrcYI8p
VLd7yiW5CmhOwWdgvHUaFn2NA8F80iQrPXzBf0vTcwpAjAG/8U+mfWPnWiRFkws0q72YnCHqKCjI
NGA7IEmTeQb5iTC4Kp5RD6eip0giRegRHkmBnqwBgTKJkazlv9iZtFC3E9gZvX2qQS+SomY4TVWz
a8RSQxl4q4u4iBC7AwsSDaBpdwWFSsOgNTliD4EwrsfjuPQljVoMTXERFphzjfDkTigDTwCbjKR5
tIvwqhFX+BanbhxNxkS9xwwp0dgVf7ODXNb7mV6PDlaHw0NSLnm48Kc8BpAdM2ZllvF2ULQtB5vH
abbImFcslr1J2HIC024Dqmq3e7NO13NeRzNjHNDh6OBZH+/2NLfQLbkngUYOL4Wfv3qB6r5ohunR
g3ttfdrmD7pWl4NgWeRad38WyBhxHCfMEANY4y3WsZYThmcCv1YrxJoSGhs4Bosw1iMxYGtSYK4T
J3pvWmwVOrIXabgz4bfVt4BuW4IhOK3Qkdk1z2PzkwFLrRY7Gq6FXjKbeeLYNB3DniFGNtZ8mAIW
cFiAJq0CWCT4aqcAItUjmLQm4o8JKyGbnGAwzI33B3fq1OsTILKXrUGFZIPU0eHjQzDHyobzc/WP
ZIlZ8GpMqKVI0+k1Ovqkkz6u2LH4c6CdsS/PXmfjVUFzw6LrIKyO+SPGXifj81pkszCVeueAylsf
QyCo9ojOB3aJRwdbMeec/XNE3gpKdSKsWZkDt1oXUkGkpjS3rJjKGYw+EyPGffdnyL9i8JPO+vPZ
RAm4UwIhKy6QxmydXvz2NbseGV2oV7kL/+GUz3DCnkReiug0iedWdDYRqfMOEJeg0BxdQEs30GPi
dIyJGgHjKssFiyNOlNOh5/ce8asFqVLrmL2KihMJQJENhyU0Esko70giDOTFm6JDDLu4Hq78lwNT
UoZFzqw/N+yUY0gee6hXNY89cdSoRvQhIcVDd9N9OeBBmyt/Be9MhkZ1fmqJ0XYwiIE1KRQDXynb
nQmHL04saPtOI3Mor/CNRuthkQ8XyH2JvrFzagMmGzRqmaQbHPABE2z/LXmrmnsCpSSJr8nbpv66
tfJPLeJiVW4NJaeIdynNXnRGS67qaUNz4/XllNHHGmP5iJRVYNZjlqIJCsJM8xuusGAfv/Mf8Sge
lex2/ePEgwOx5NbDJVP3FHukue3IPuGiKboaLpDakrYYmmVvQPdvG9WuZk5Fl449LjuMKyhbO+Nw
+30OpE9WYVHBJitdtTwR+vCfzUP3bU9POrU5hG3A4aiCj0O6Q5N1CKarcPvjpGjFI6zogJmzBLcs
78RadQRiU/ijqxlP6xUtqOmMDarqkGequNN9r4B8t7z4e6Ce9ISmukfEjOAWaSAMUpk4C37IfhFv
VDxP0b1404WTRnxLwmd0OAszOG4/Yuai+OGsO6pAN4yZTQCAUcBobb/iiwFC+DF2jn0B8BtBotgl
6S6gPTsTX/wIqxm5N9DfubaE5hSCgAQiN47JoS/u1dVqOWXMHe8NTwym4NYwC2E3r5lHFp07NYB2
nUnRFLH9tj6u6AMO5AnnX0zLXedlL6NbULEOHemKVN1d59EsM1Pk5kiZMxippOQ/Py69MF244Sd+
uec16+0qkDrpVQSjUmYNnYIjJZbw+JdO4n/kSSOK5ldDlQrNH1va/wezvZtx0khvDiHJGhdTllmT
BxXCtvA13RqKhDvCugIkUb/uTUcDB4uFMWt+Nr0uTw4LY3RvclvhzncDZgkstczAYa5/fTw5zx5q
48fZVfKV4lRbj/aQr0xBNjEqtUKSEFDdpbxzIRCp6PCo3VaBvAa9T7Csj0SAHz8ZIkbIXsMEFyRv
bh2kG8ruJbgFu+9iNpsSq2jdglqo+XUCM88mdHC2Wv2lc2oTJ8Sr9iQkQTaOX8it3B7ihStUZEKV
bwO3JN7Tz5ZQ0t8OMLS8QbMBGk9I9OdjKJ3DcbLsgOTKwFfJA3maPbV/iFcpRi5UFvWkgCoMce99
WADhz5m24dUbDzTlXxOWJ7Gutt1jl4BPq4ZqBxRSK8Rmn4O3il8W5iX3Nb42ARZJ6nDRIoAO9GoZ
11s1Gxc15SqIA/VZvi7QdXNeLpR8Vkur+dU7s7hN1J1K1Ao5fBK8sc/dunvrVRmrYdW9daCLNl9B
64l/K94hXi53q45f2gJIh0gfgXfVgFi1aiZHHA4NoFx7Nxkiam4laToBK4JfWwlzyedpRfzkfSbO
IDoqBHZywP0SMaRL8LnoZBYimWDF+HgcYPrAEtBxNNbFTtuAdxC9tcxS5yGpQpyv3qRPwsEl8PDJ
ieSapGvPxzMNudq8S/RpLpEdIlEAlDLecNNJrXkdEmBCLLhKjZUC675tfWP4qMNc3bX1LXa3MGnk
6q0Wy9qA1hH16QBiX7YEuMDKKRtgy8RSQQ3WLYKYy6Q44FYeQ1ZslZyrGxSminSpM6zMcOJ0FEw4
0zukAZvOJYuUlVaxz/1k7XEkKaUPG231CuQazPCF5s2L0K7itxHRTnANB2d4bsbY2G6cfOf96OmW
eg/S1hVSBfY3Pd0fOx84Z1sejKgmL8i6JwDO1ZgOBwZuzrzCs28R9SIERgWQlMCRSKJl94EOxRHT
w6s4zeYnt3/VqfGBY/m56ORsySFIHBMVHkIFzHhKlDf8R7iGDCsiTAbuIZBO/LkIcjLhwTMOiNW2
Ppnagia4X+wwkWnxNjy8yKKR9IvkmKpukdjAvS+KvaChFZ7i3CdJBJmrMWyztLPsoC/Jq2b0NzKQ
h26BFeccnFonc+geWneY7yWUJSn96YIwkGGgSYIsKIgnOZ3HDuCD7jOQ+IHQ+TcvN7h5r1ElakTw
kwBwH7DEKWd1xyy4pzhOWaSBfWEyO9vOpcVq9vm2V1gX0qZnMcRuubN233ujqVzcCh5iAU+r4k85
HH7ObSSlRrnOeaBy3gkdLfd4xCw/oKwzvbEIj0D0EaRhsW/vwt6lj9ZCsk9JcFq3/qNM6bELZeOn
aCg+AWzdyAeciFXjzcY7olXPuqkMiAD5Twkvyl3ZhaVBbSCWJwcJKwOsqhTtSVMaSP3x0r/Etalk
HMT/lETjheDYCma0HAWSDxKMpHXyFdd54hLIHnIqgc4v1rkt2cNzeonlYlSiQ8hyLgdH5+3dmMww
KGoo0tzTxgCNR3k5o0NySqjNjceyJSG0cw7IV56JF9CEHCwF/gIRPduFF2964MLQdps98FIOsazF
U1witiWxSBy2GhXoo0wHk3vz3Ou5+jrioysJ/4zVCl6yEl0Sqdbc04d3bJ+SvV1DExIpz/AWb68Q
YF/9Gw/61ed60op/bSPzGN1Gt5hbisepQ8mcuHnFWZlOMuXZ0Bl0p+RTXpDm1LkaXNmJ1f+U6Hox
xYhDYaxxAHY+0rF2CdKZPCFcEqQfoxP7lgbSukFuEzvbBx6O78fJqxWbMHf/FV9pLKE4oiLPlH6T
1DB+RRl7957BFNOo8yDkVTLHTyCenT1zS+sevMvWOLyi+Yppcg0w1uxbq11q7ntYKrAUihaDYIT7
LFOtrd6JIXRlELSnbiGc7sLaoBjCmYzs+tGjktDRM13Ciocm/pSiCoLtKzhk3MIZ3+F0Ev6fZzFF
GJO4I2W7wsUIloCprvX/Kq61JNpz9aVemXOKOSJlC6h105pCNnVZ4R3C0ehUDV/2pnPBw9l2mXo/
NviQ6Kg089TkQG8Pm+aMRZS30XlpNVjrECZi3a6ycksx6hIwyS+sW3DpjYeP9MxcUXaP5hZgyn1K
vApyfAl2Mkd2oM+Tz8jba195iTpiDDckljTZaCU9drVVhclH6lNrf+lPfsRlaEWGLpkfJ+BI8JY6
lbhA7PrhdnbNh7v+kJPzSSu1rN2alVDgvgoqNZJ4yKEZeAmUR5HfeHD3uIHXWOmIDsYFzaDtvOsL
/06YXgxOn1yAHEesB16Kpg9+HX+PxRmEcqhgW3hKT+009DM3UXYhgVQir9qHnKRhPdmypHFIUsYA
7JAzsKjlxExPVgMzJVuCEk51tipQe7EqERPAV00t7IIlbSIfhfu5NOCysV8QUaPpkt2SVJpq7eF8
QoffJwe0FzRDSyQAALePlRIXJdtDyiE8ETZM7iRAd+6J49Immn33tiHUeravRjSEba1jWEbrrDrQ
ubZ8ddch2OCyNPXpPd6GRf9AbvYeH9J9eGhXp/XBNd6haKD4cdF/xjoySSb0DepTtfNsnVjEMGO0
1oJsTdQ00fVRBeNe3fvjKWeRwmN2C7jNwqxeY0WrNwVzHx2k+xhe2UuH5RKy+P6aWwOaNRGyFcim
r9PemefYl4fWr0bl6ODW2eXu6Y4847J/Z3eSXwnynhiYrPt8c8RWlLTbMdRpsEPbBRwPGV4cHKUG
rYAyR6v+vbvOHs4xlP7D2apHdZ6Fsm0SlERNPuxfM4OU03DvjokeDdlEaUCcXNAwtKxOxEZ/k5P7
qZhz6ZQYB/gG9pba13T3V1B1J4hKWHVXn65xKI5d+mpPvgRxDoyBiiVfgw7aIotun9iOXnnmR8ee
lBx24wghNigdsMXVgIEi0U7PlYbEmB2LxChKVl+SSwpcaE9RU3IeB87OktGsHeuzZFktGy0SwfHp
tNhLkryTCJMMwBbJzclEOp1HjjFZ+uHkTajlSMQlrA+bzuDzZg92iLIQWpR2WdM4nSY+PwSWAZQ2
pIMgzBHkafJrmkRo9sAAWq2Q8UZX4hGoV8gHZMhxWY7F5GE51GhuOcTcGeWDm00oQ4EN4j5KA+jM
hKfOBh2OiW5JOLEsgkR9ug+HPXOxgJLoDoxo/sMIzZ4pH4fcCbkFsulh+ff7dHKE8/gGF5QDWP2U
jdRvGPP6WG/4NOQO9wm8Vf1+mPKub/nMBH0NhrOmDzv0QV9puK+drFsxjDWyjxaWazZBpPSiNC8F
RpuRTT+ec/Gko9OUT6FepNRA4KAp26cpmULEUGI+lCGW4qAuHW0H6Zyyo4wzJEWZGTTDwHTxNWlw
utSyi5H6tG+xO+3jzNqIw3FiU51C/cgb+vTS8EHf4p3V1xVy47lRTGcHu89UxzfoSejusSX3j6Bc
9qz0xY7EpsU0pblCMxtXrzkLrk82XdocgkPxLDQPML9aIWMTJ46m4qlxuVzf3PJpoT23o70Vkcfj
nS84bkIq1ofGwxs/sWysZ97zNZmshF/+tBNghAnsJNw0sU94yf6tt7YewhcNWwmRsaNjRAmVlb7l
d33rcPZyBke6C3FaeOa5asrleqXPxLdtCy/1MP3OCC0U2+OEPp/pzJx0bidznTzBlObUHJlTfGdJ
R18iKvrOTmgO15SkfMQ10OwFX2hLtZr3tCLiwJCafE6W8Mv/XLWdRnyy4Os5F82hOAgf0uCamqUf
GDFsDeyd3TmSP7dTPvFpj6+PdLNy0Gly6BbL7M9K5Nlc+tbKTj5HjpmKpmOiCaDn5xQZVDlbIiQr
st5q25zd9x4vKoUbzWFQQRiA/bNHlCWdz0X8nS95gHt6Gr88sjkgHdKt/hzXhe+Z6Od8tvfYEb4Q
gVaYRmnCNzmbrKTvUznXF4/o5xMugkNk71VAnpMg8uDRxsXe4L2R05Q7JGUForbaUZ2GccGhROvS
CJmTHKNFEJVoSiaIs8JlkZK1z3H1k/HANu58nuqTrB0pTwh5Sg6AIin/LLWQq57xcjSueMviwvJH
63LK+VP6Io1g6wdnfukIc24i7eTEXGR2S9J5jjis3ur2hSz2uqUpV/RzX/BEaQ970pR5fqq7h9yx
9CzQ40PVwF1voMKwsMerTK34CVsGKc1M16Z97h9JcbarY7vMmkcgH7Kks31ynyBwzMTl2Mf7eDl6
XKzjbMEN8nkI0i9lEM25aJsrSOhvtJzbNk+kjcBHhGP0Ob55wp3WfebpkW2k3dnT4XHzCcdQZIR7
rivXw9FVcTRd2tLhgtLE4sHw9sd1TflETwOvlz15DXlIMgRSYSCYIKrMlZovwHMrAqLZt8zNZ4Jh
etPcxM1hz5RZgXYRumNoPHz6cEK310gatxg0PAE6H93H9hVw+ZkVIDNrGDDqvwFjWHNeQVLFmht0
AzRC2JbRhOaQx5EixmSNf781ZJexzfY39uCdFWknxrYOzDD2vzW8OXC9+50wflSojW++tx7saSBP
/jdvtb2GNbfa/teIZw/NFRdtzjm+o28pMcE//ObkNu21v/mK8TtPCA58X/xcDxGPiDAE54x8jsiB
GOfRNxNdwiFAv0ffsPsqQFAioCf//m//8d//9fX8z8Xs0PnBtv7b/rbrHFb7KyIylcLvMK8A3+uA
SfP5RrX6CwIeLZHn5bCplpCKzuq+WFKWlIoIBTqQa7vbwmKqngphDGTob1SDkbJUXZoZklq3ln3V
hjrC3l/DsbpZUD4oHyaRtwoOlPwyKW8Aq4x3znKoPMOj9Q6KDp8Q9FcEe9dSYqFMeZL/rYt857zb
7DiKApdIXcp7xRHGa65EN1x0Vdqt+AjMkYBWGQX5zhvnmpJhRu5Q/qZeVabhiNIJoTn4xPimFHpQ
qQZ5k2J5S9pZOUuE8cIDXCv00NB0lP7yinpc6IXi7WtPJbsFP0MvdQT7WPiVvejaiNSpYt0PoGVJ
BJADTOWVqdBEYbBCso4N9QfadWCqlukOgpL0noHtLWIgiX2iv+QUc5kYigouUbqJNCaDPqBeXSYe
KxlVyQksmpJFkZwKFQjYch/tEUQ92WPqLL6ht+QD6EUpAq2BQj1ylUqecBTCC16dUlLCKJPIytkp
jUhQ8QNiLft30dR7amkmqBrY0BGbsJdAS9rFtuowadO3p4NJ//XxpUMKVSZtk4qnGmsv9+pUEiJy
o6PToNoZFVLvtIwXNZB6U5xccoFIb4YN1GmlyqYfyf++hnzTPDVVDAAZww+5mRL9BD6K1Z3Fft1r
fIBhgLi8lKOpvAnqEH1orxIgygLmUqruTBWuFi3qGrj6kX68NJpFTdXcqFLKvLMyuirVD1T0jUWQ
rZcjtMeyrRq5bMJj50Az7G2qg6xH1J1CFr0RqBIxvCR6ewX1fwGNS6ac/IwOyS8/KY5zocoVqGNb
AXQF5GAdMlKoXQufSU1jdUXI7RE9mHjVaBrVUalUNUYYvweTHKovAbKscS1Y9zFXMG4awTbWHLSO
G586Cu1oPSJ03PoU9uU104dxiDt3ofoCjQWGqm2cMbBHQR/1yZhv4YBzBVxVj8p5lApcUQNLsfBF
GwlYrurAFf3zBFOo/5330yjUGpV8tVqrlxu1X2mBh9X9eXs1SmCjGQqVe1Tc+7llVFt21mP/sLNz
Z3u3T7d7fKnywpTz/vPqV0tR9X0371eRkEi4J8eFtBsauExMsPiQBgBzVA1Pa69MdaKcs89bF4oh
XNIXCfqylxv7Z4Z4DT+7uSuuTQEto4V3qgVnHkq1+X4Fj6UzvlkVIko4sM+oiDLdDby5v3r1nuOb
uTaSd745zgdL6mNDfq6UZ1VKK279fD2q5PrHYie/ijfLYe4VLRCtnxFKKjzcBtWS8ml54xfP7v3s
505BOe+N8969bG8BAaOVC676Ee+f7mLhViiTdLYLn3DYTsRKSu766ZSe1hgRO671iDlwe81e/0Pa
mfa0rqX5/quU6r2rPQ/S7Zau7ThzIIT5jQVstsd4tmP709+fd1X3gUCT22rpVOkAB7K8vIZn+A+R
a1q2r9ghBhpQq+N1G7/pCazweB4V25pGU+xpp2VreTnye+3Tsfs9kEwfTyE6ONenwW34mNFr6UDK
c8XfZ0cSOvlREG+MbtVd5/V1P9yPLAjTG+XXfnyvjevotG39+yDZNeYT/8j6rKs8LVsXwTaP7izV
S411Xm/FYR0dN2p6F1pr1ed5ZpW0jZqlsFKMtdzNreC2qXaReTMq03eODWqLZZLZdb0NxbmabTvs
Yek25nOZMCd2mn6uSWtRWAvqbjjuo/gpDFdH/5+Eln/7dN/Vf+6/t7wYqigIm7Mv/+P/tnVTvaTR
S/Y3u63eX9q/5b//dmhemqhuorf6/0x/7L9++T8+f8nf+tdnuS/Ny6cvZlkTNcO+fa+Gm/e6TZv/
vIWn//L/94d/e//zV26H4v3f//6Wt1kz/bUgyrO//+tHy19c4hBk/uuSn/78v362eznya06eJ39b
1ulL9qs+/633l7r5978Lkmb8A6KuJsq6qUHuMfmDp/d//kjX/mHJ6KKJ0OVVFd7y3/+W5VUT8mvm
Pyyo9ZqlaJqkK7BTIJLVefvnZ7L0D0uzYAipKk50pm7If//PCfhXGPLP9/B9WKJ+IbpomiKqkmlZ
hmohKXfGxOHPJ0V4quX9yakpqIzPdeTUVM60ZTJGThF7XXetqHepcRWoez9wDGPL6aLsuMV+j9VG
/eNdot9Hwl3Itsr7tRafHItK5GQTIVBCi1cSjGOVtCm07FC2M46aXwq3UbuO+XOuoFx/eAnfRFry
FxaTpukqTHBLFE1l4u/A7Xn7S9yv7KKil2H1XCegwseFXoOvjGZF56mF13f0JOAnnBg37ACE9MP3
9ESruSJF055G4B6Ulw4piq5OumoXPw9tWj/FJ94TQ9NwzFRgzJky//J5aF3ry3oiGvr1iFcB7RyI
2ePStHZy9daYr2HQ2oaxVEzSATW0heRZLXbH4U6OFs3pmtG3VQgCnrsuJ7MxrrtjabMzr0Rwofl1
sSDU0XK39QTkybO5IntNCAbYNdV5Vd3V+XOb4VID/ya9T5qtFni6CiKzeJKMdZkJs9REikOGoUDb
m5CDskI4rhrJ07DEvXBXyV9i4bN5mFblh1ckRHpW+bmqX3de/oKVHVEmkd4hQ9x72Ayn21AmqjJm
ZrDSZlVq442ZkuURWyCUbLAkUU/Zy6Nbj7FtLH9+R9KXa/RsbGdxupJbwoiChX6dxRu9vA/BGkba
A+hjV8tQwFoeaZ143K15QGJ6SQFOmf76TyvkjJYaVGquNgGfXhaOCT97sMvAFoPlyZyl+jbv94C3
NbwhEap0R2kuJStursHFxoeXH7ltfp3A5JXdhjDWUd59UH6/NCKX1qnuGmlb0OzAXemSRqk08RM/
D9vgFOEcUTjkZJb32QstECqoUkG5iSruAnsS+7gGm3iyS1r+hp0bsxDY9Xzyg+kDEngVpXmua+HC
wvqaZGmMA/vYaX8rmqmeHWd+b9VZ1DCOwHDVk5s+hSjTuScoRfKu8wmXrT3hLz0/wa0jjxVv5rOf
148xMc+/TAVGoaLMEf01DNO0Xmv1ylduTk4DPHhonU4G2lu/Vear0BI0VPn0AyWBq0snUfZpyrSv
VVY7x+5VNV2zdyJro55uLTpCHVIdz0nQukkDeCiHKReaSyWKN9VYeTE4XwUkfq1fVc9RAAZ5/DWe
bo/D4ngExTuBVMLaDQy7p6r7Prwob/kkKPIs3pjUPfTnAg3wh0C+k7CYKhY6EiYCAoq59isTdkM4
T9qF2a4Fa5Nkt2m4MiRPzFc/T5b8dbmjYaEaTJduQlq3zniWvlDrQWrwvk5oIYPhwrIFnMgDJjyh
d9QcA3mlAsn/ekmbBcLVq/wgv2W/sWzx+ruWRsRr2Fwgf2rTGfzp/ekiI8HTWNd1SeZe/LyUraJv
pVZRtJseWajjWqb7Oy4U8863dka1lItr3yrsVLjSoUt2G0l2EgQwI+YbI1KLPmlyX1Tz3NwEAWUb
bEvxMAiFtXwcbQPheHmpYQFnPailG6COM+xKWJLZVdDOm+bGkJ80sopsvuPuTR5jwzkKbJWF4qON
riBWVEo3ZrrVspsqu+mjCyTkKao4e3JJMogtNF1XdfWLuKwWmGNXx710kz2OsDXFZbbx1wPdQS4R
1KrApwmPKt2yWf5sAKOTDXAqLEOpdIZNCtOoQRya6uG28yzFyW7p3OYvIpDN65wJe6kh//3Oavol
BSXhn9eR9iWM0T8P/cuFora+3qrJAc0NGpPwWVUnsEwkhzbi6AjiTqWfD35zlu2SbYrbMWDpYlE9
pZLdIupPT3kNwuXNh3H+2N/rtzHtRWz+qFAlTgL+BsEe0vz0RkePUAe4GayL6hfc6FF3/BitMjeN
5y3iI6/VrtueRtInsuafn/HrGTs9I4EDrwaWuC6fSV6o0XgMCusk3RDDLCvg46ShkAuxVDYpf7BV
KBZQ5UE1AOwLFDSag1BXLt1Q0tf98XkY0yr6cHfXuTQIo8kw5HmN7XxuJ/A20G6LKFOYCGJfV+TT
/8tHP4ubrEEwTkEUyjfwdq/NF+XB53BdN+Ac6ZsDw+bYcH1kge9IyNB6AwvWXTjWlS9hwdnsn62w
ouUMkbVRYgjoVjTFUmkdPduNnlIVfJnb6O7oDyFiDj3/I5VGB9XuJ45eTPlNcAoTfb2ZmSB/Yzka
mWu4142FNF4JIZr05Sac5affsp/Zhn/T1sGFi9H4EnmeDX86iD+8Na0Pm7js2dsVwrWpc0wehGRT
Typ74ZXACjY2JXrFzZVlZraE5v/otiCGt0zt7wFVU4xJruOVvvMNNF7dLHP10BU7e5ruqZ5hc6ER
a062lFRjZsZbQS9+3/4iqvZMR4k3ng7iELyFaU9Yu5FW6f10DqBEj0plU201y85u2bPWlXUdj7as
zcKpsZWAf0xtczK5mf7z8uHndfVVueVsVs6iLbVQlbZMFOnmpHoJ/PDR9nrqenySE1M6BPCBvj6o
lgcTgMejUtmZRBFguifzSR0Zp8VgVcLNYvTIuVJrC1F+oxhGr5XSmWEjTkDBCw7SJUXaP5v98y31
eRee3VJ9phaRkpfyTUFXCzG9rnNU+NVCyxDtAeBD3U9EZFQGrTm4jGRmhMQcgQJ/UgHh7fw8kV8D
+rOJnJbfh+XVVFnvc+FJN6D5Zv3RqUcnQdDkFzik/F4PgD5wMVDfLrAWm8yGg5naz2tW2FxLVwon
NpHHeMtaunBoyt/eaR8OzbPANOqELBciJTmQ2qkgmH27kt2hJ+FoKOYA4amANvLyArq2YEJ19Bpn
Mhi63PPLi9H9pbd2rlrUKV2TZKbINUXQjos46Cudw8M+0ZVyYTA0hl2wkAZPBG6HLiQrzIBeCBEc
k7RLwbL6Jfj6/NKmCsTHlzYUUjbmhcZogMKS+8ITtuiAxASC0QQ4phIvBPZAF+m9Ljx5BMlnR0c7
g1ose8FdNZuyf9MJ2aG3rdduehgZFPXe09yhmVZzNuDs81K8WIAVaWhbT7hkcP9frHxOa/2HvaCc
3UhWGjaWcZSSA1pXSCq+tJQwYK/BrqApQTg5xyvMje+SBNKmf+FeuHQrK2dXUzOqJ32ginLo3opo
UsfxFHBh4B7BMq67tQaMtnoJ1+iMqkCI6bGcbGPz8+6TLq1y5exyikS0sU81M1CkTllvVLy0Ktt8
ZkAyQSjiFKd4WQPhSp36tXsyDifgnHwTZveyp23g+QOva5+R0RaufM9XAwyuWQIjFQQL5wiqicvT
c/0u7OCQDbY5TxBGvVIW+cvpvr8lFowMJ0jBuxaGHWEjf9zE+p1Wzw0w6p1roDd1ACRYJ3b1pKVX
reJl2sKq5oFxralLahY1XdriQTE9OVi0NBZ/nx5xitvE1iy1NlIENCm8rtJ7LXiQc9D2NU2vULCT
cB0bB5HDL3g0st9lvzatK7VaNBSug8pWxP3k7VE9xxOhm75kCRqotnvlQWaIlm1EZPR01cJ9ado5
9lkoCO3Mm/5Jri4cj9+Hp3+dQn+y/g/Ho9pqeZDlLBILeTvQk5VXQSPJbeGN+Img+v7Ucw/DD13L
oKyia/3kVA/idQjvCciOq988FYsa8iANBcru6jaUZvkWdcv6kXtI4F51dTq8+xCiFck1PjGbDnrz
0R7j2djP1WJW5E6rLiqsfagcSRce709W/dMGPLtGR8MMLb/gkKVZM8t7N4UgF91QLanpFSL7iAky
EhUgSSHxbUNCxRXht2Ne5QSxKP3QqMxtPXUUzU4A4yIc0Ox6pAgh2KG2exXCoIO4ihgY5PfKyWhN
XyxIfUnap6PQUERR1FSaKOZZeNSVmRykIeFRPdMrOwqdniNxGVlgkfcjdGfXx2MJjJpgYEYUgwS+
y+bGUsi8Czv52yjzwzjOZlKNBqWSIsahQVE6ArOmB+AEJokWSQiduAx5BnM9LIwnVbzwFqVvc6gP
n30WUrRxmI7BlF/I+27K8+qbLLSVG2MLi8F/bK9JNOjHX3jgb++gDx96FjgUWV6a/ZRNdN4AYwG+
r6vOkhWi8Guf2IWL2SnAVVwKWL5W+c5e+FlcoJthraZtJ/PChf5BCsGEQ8rG0EjwtPye9umESkN7
lS6e0lyQSv1zsX7ZL389tHWWyWlKLx3lKJUpEQ3Y7ZI5IFpNJ198mZLRorWFurdVYSF2ZFenbazQ
i5615WMNV9Xp02VYekZw8J2hCW2rW+jxrTQ+9sHqSJ3puFXlxYWX9O0F+2G8Z4ECBRo/FQReUuOa
A6UsCGYyTfwatAEAtBmGRHmExqIPVecVlsfFYHe6Q3+ar7MLvpVFMbYUXhbFRHXWtHNIOLfSsJPk
jaHONGoVL5DoOfys6YhU7YGEodqPp7t0nOUAIdb1pRn5Nqz8MCPTiD8c6P0xMM3I75JD/btZ5vvo
Xf5FgXMStcCocaFdKs1IF7aJdXbBV2nbq6aVpIexmuUDrA94JSt9adyFjT3uhC0J1azBjeXnF/+1
X/F5l1hnx2JMyyjO0b87BPfH+ziyJZweM+e4bt5qRCUO8i7bUOrBBA+aMWqt0Ej05xFNLxwYt9Ii
Puh4NkjrfjMplXQL8TCulFV2LzTe0C1qtOVduUVjrsztetPfG8Ns2NS/4v1geqJha8hKxU501T4E
rz8/lnlpPZ+dsl0uxlWB/COPFeh27u86bEDFbfOYvEiRXaVe0zpHIknTSUQgcIAGPHHFT3qRFq9j
Plmyq1qkOV6qz07mNRnXiIRtswx7T4/etWat+/eNsM7ldTNp5paP3OrZQ4l7SmGzTBrqsVW8yLDW
4N579GH4dfPkrXzqINzVom1ano/uI3c67fZZ3u7ouIf6w1F2RG1p5Y7VczI4su8loleLD6q1zOFZ
3g+PdeAeMa0HlpyAOlRbz9jI+xKjB8P+eQa/tinOFsY0wx/WfykramB1R8yNRNxY2PKZQzGoGg7Z
sDYwICaccSVsfDijfhWQf09ugaWv8ZQg/4n3YQGrZcEPW37trWydHP0hLPFw3EN/h9ShcMV8UUae
X61P4t3PY5em0+qn0+TsylHMk292Om8/xmI4QwyKrCtA/GjqBh6l2c+fpl6ILKyzi6aoSlMwFXZu
D6WL1NwZip0WwtDz74QcjqmPWAtuMfpKRvSOTHSmNqsOAoa0EMRljBX7NLDuHVud3j+0BTJE0g5X
bAT/5TWWQA0ABvxh8ZHnCqH04IcXQhL5u+n6Yyqiy5oqisrZqzYNrRLbQaYqPHGURacK54G86CLX
eIQ3bOwkZSE/pb/xA0U0/XhXgoJ61oR7wVWefp7Kb7PnjyM5e3GRHLVdm1FkOMEvT4/eGOMwNeWp
NeUO2ZOw3FzqbCZloveZq4z0+XA5Vvw24/s4jLM32oVN6OdTMRLt2EUs2SZirOhZwDcCiQ8jZisS
uC3ABbGcCtpcto9JkPvzXHxbhf0wiD/L7sMGrKn+ZMl4lLmS/Tlsv7lOqq5en2j+ymtF3WXDxVrK
V2FhNv3Hzzy/9AKpydu6Jcy3qNDZ7e/jC7GAukeVkv6iD6RJeZMdGjiZqwwbc9niraI+DW++N3H7
/6mwe6JUltrlY3XCeJEuzkqEWGG9N1thyWmJJUbF0QF1cKv9+nnGvk1SPo7+7AotjlUS+laTHBIC
/JcUr1U4tjeTShCiJ06UzvWSnPZIt7W0DdMrFgmNGad7HRDdi+fHeC5fmYfoV4DhAAKXz7ngaPF8
oIQq2rqx4tSi8IGtZk4g+3psLhy4X7uKZ3N/dhOXQSi1ac/ck9iXaFmiZvA7gAMJJZFOB5178E39
UoP0JXvGznwSk3m5NQEDJNtoXt4Fd1Qwi3V8NS4hZubvaKlz5MI6Ox5iQJCz9FW86smzoIyDpt7E
62Fzuj0dyL9AQekNOGVqmkglAh4P9/WVUgAPxATmUOqrJvdGGPNwem5MDHYpWV0O17+JmGVZM3VR
EmWRzod5tvSOQRvhe+iLh2YCvKKe0bt57YWdLapgwFB8ENOdf91h0WvO5BBj+op+TvU7UDY6p0Ho
Jr7NP4HoAfUCpzIZJtTrMLm8R6bN//ly+TzQs1WmJX5nFjkDpQs+VVlgfhIGhIiYwL7p5vkurJdB
DshrPiDcBZl7mGfED30HW2l4G+LdCXq571NKqfHapY0Lk7vdKOOqxFFDcHvwdilipCmV3U044liD
/gWS/+ab4sC7psayCCwsmblTUyQpsSa0kCobaKNmt8fuwpb62m3XPz/s2aKsulrW2o6HBTwEKhPE
CGDh4zs6p+WyMTAqBObjSnjdhxU2Hxe2xDcX0+dPP4viSk0rWRZ8ejLMkmSZc6LMat2LUveEGTRb
18GarsGhttynBtBAuFipBu96WrmFfqkG9+XF46Jn4cVgSpYkKvKfYuuHA9kyBT07tmJ4UOf0MRoK
X9HCvMdwAvkZHashv1lF1HzYIMXqBLQbr8ILr+Orl9/ZEM5uar2MjTqqGMIp/2VRyPhNqUWAvxq9
n+Diiq+deiU4lbSKzEVIX+bNGO34LVgNgGun5oUrqSvU/dSlGnpStNPM959PYDxgvmyOzxfI2Rsz
IlGpEFUm8spvU2s7SpuBeKgF0h7MXENFuLJZ+c9D92Imq76dWwe02RP/ECubY7Lw83up4bSx6SNF
LyCmIolmWeXKGpCuqwYqnjm1HaRHWZjp3Ehw07mAFghpq5SmB8tu2BtUom7jeNegDqMASo+ClYiy
jZfvCprdEmRq4DUoo4JlhbJbbyUs1cvMMRWPgme565fHVT7aEKAPzSu4kmSFpqKTXQmv4zK9stZj
7Vpr6SHYm9fFut0GgeNBnn897YqrfgnDPLNPylx8keKbvFhTSYWJ7c/jTY/EIjY1yL1gYDxxiS0K
TMZkXWMuB/RDonW6BO7PFemvCwDOx1d1JyP0DPHfCfbRXUlZD6/GHDy9gnDnXU4RwQnuklWhbVCY
WURz/2mEKi9bTvyGxs2T/tKBLrEVCm+9rW3a7fhQ55viGkRqDko+QWvUem0OJaYOd3D2F6i+BI4Q
2QXy9Kaxjup40icP5K0gu8CHZWYdHcWjc5y+Y1NGbrfRQkNa866Ir3hqpBn3hsSg9GuNyvwrysA4
1cyNV/HO8CLkwBj4JiC1fNJXJLYzUqruMTfdMlkKh4z7TffSazreyQs1MW69+p7mVk4rwXMFlKK3
Frx1oHHKZjKanVQgTd1mXBRYLW0mQhYYKfm+tjfyfTd6+U27q5nn9qbcoXM+ZLPTTsOdDKE8sjxa
MjiOBY1Xv5yQxJGu0ydL2cSqUxH6StZcdeo9PZB+OHRQhdCmrW4LQOxoORSEQslShJJcDkeKungh
zib3Qpy8/OXxBaVzM1/rSLqIC0t1xLv2jjr7eJtdHzFXs3ac6sE+Wem5o8Bx+kWxFF4AQifEtsNd
fDjOGOgk5Ii4lFsiebgSuNJWMmycTY/zmnLTzgEBiMAR8OhcM60PR1gL91oDU6T3Irj79Xv/EGyD
vfpkPOtkjnTfaMyx8xXD0QvbajwZjxJjI0IOQb92o+Axb+y6zYku/5uLNPibhFkOjfc37MhnyPtu
NTBntw0AD/VlWyzTZYe90TJ6Ic2JEOVC5eRBgN+MMhi4+CZwRQbY2sOeJuVE1NdhWdMj2kr3w618
S5tJwtyPw/IRpqnDoZDdwTl+SsDXo1geulR+yt8V1I5N36+Ep5IOtUScLSwpfRcwU4pNAuswTgDj
eEmzHrfEKllxky7AePcAHXF5rNf6EZlL+QGwXNG6wQAbHnmhxg41N7pq3lsaDW9Z/a5ICz1EGw7p
vOZZ06c2t0bEQ3ybro71stO8DGiFsIGkvx4ehs6r88yJqY921yq2YrGdDwvaLbQq/JecO1G2hcEj
VB4SEPVu/dKVV83pMXsCnSVuERi3kLUy54hibo978zRjKYu02oc5Wk6NHV8l1gwJCadISvd0E+uI
UGuTctbklXVi02BLAwO5WPXjBkxLYG2azA72fC94Pp2meDCnAaOCkR8AIHiTuAZ+w4k7AlM4nZ66
+qDEVx1nQ1K8VGwMxMimv+XCVwL0kv1miSEgx0KhDDzuI8lrUTxC9mgrPPuesO1Omxj9ayQgghuz
9zRtXf2mUh3JbgQ2Ql7RoDD2+a1vvPqQmmSXvn63g7ieX9eKG1D6OQp3cjgLEb+gAZNhrCjW1N4b
huEfojGbtRW1g4OEckEjzRt0eMPeHvwXQ7g2aDY/ajfS/HhtPqAiRR1yBPM3zjScbxqqLeykjj7Y
o7CSdNMOzFftOKNLVHaDE8pzATOFdJUSNuVbS3NpN1TmTJ96UHb7Sg6ipXaM/jAv/irNH7QIxalQ
s+VoVk6AJk6+fC6OGHvV22Yv/LbuzdCNabnoNv8iFBxHtHbbTafVu5PwYvy2oOYoOGAVdmIt9Lfa
XFg7ZT5pNTB0Psu8DfbGzXCt/rJaj2YQStIojrsnyWlojFTjTALzSQBBgjd9e5HgF7fx/cXUTIFk
gE4fRaY77eSwBI+H8M482vJrShZsG6AQxrXYm4vs3mfilXbDhyauxK5Al6K3w7q1W4hihAVgEUMH
VJN63CYFcuhFuACcSH59iFdyvjA7qJMYQi/kFBsgTnj65eA5E4fGLxxKJJp1NPUQoVh3PdeBU0WL
jp9Dij4RgayiN0CXu45cwXdCvtte1weZ7bcHkjmCBn+J3vKryJwwPIF006frGu+yV2WYTB51bV5w
tpYztXBNKs21exzXSWt3uiPALnw9MSCcKygBtxdqONr3JRBVVmRZhlsjnsW5oZYbZV0AExFXSjhT
OZixOkbNJMUxiYTIjcwZkXumzXNE07xeWxAwHDsU4k52rnh5go51hcK9SkbSz6SX0LAhOGSdq8o3
SboZ63sTLTnqdhUkcVa3ksyq9yxxG/FRFm8ydHZy0srfI5owGgTZGO2NSz30Pzj/z3nLFJr99Yhn
odkQWEV0NHhEip7FcrCAYtqaiPRJV+vUD9mfN4OALMjgSdlMTdbI8iUrhZZNP95E9IWMlRRfHSGz
SDOrtq3tEQhyBTvOtFkMCFXALzV+VcCGHK4TCgbSITok9P4q10JcHUx1A9anyLmTTre1shDTLcjc
WHWPwloKXCIk6S7xSni42Y2aXUCh/jfFlL8e/ixwVo4wMfDOlW6sEHmyAtUkigIeoQPGM4hTcIK5
P4fCf8ieP0z3H1rGh2yhOsZ6Og5FcjAOOohbLG68lnYuKCTA0/tpBPAj9Zl4j6DTHtuJNcI6+64B
YuYkK7o+p/foeSq7J3v/qXrlFFc9v3PEJ/+X76W+I+1LpBAR0qI7PKd8+Lu5l3gbALZIgGE7YFAp
LHS4ApRphHVr2i1a50/+jenoW2UZ+e6l9fVtJ+HD+jpPjzTyxLAUShomyESONHIzB0mfdo//47g0
fNtCoOLu9K6NbpU4EhqkKCQhxj3ngpDQ4QAy6lZAT6+DjcRhGC/SE1h3O77Xe89AQZFOv0T5NkA7
6UmhJJpwHU9XPEQoE8WPdFW9l+A5AX7TbKs2J9TbCEuDRfLw84v9Horx8UHPNlJSilYuBFVyiIaZ
tNTKpZ/tpAClcf6vd08vxqs54bRcbIUjdLsSRyhcEDfq6k8wjvFle6PS7YZvqTvpuDnesBghqat2
CICJdXmcG8QJFu+OkBxKKAJSuJHTon4ftbsTU7FO35SH8g7tpQCXhBBFnwhFu4C+xgniJ+CnBR0B
YzkgVzdg5oBY/y69SW6H3jvuCnKhET2jBkvM4kV8BKR8az5OJToMEcBVXufXGGnIs6y94q5kihUk
5AcXgrRsd/f9S8gVRyEq24owOVo3t7wBjXPVPpLKyHY7epXulfyJCSQneKfY6XASEW1leeEtTJXg
L9uLHFwVJVpUX5DMilh3gtIA1mzcUrg+ckhXATCKo2Lj80ygOK/rVeuGJuWZFMmkrFDsGHqeLt9d
aqF927kzPwzlrCCkhr4kiYyTonWrEbDR6Hi0elj5czXIZ2q+t+ZHAHK5F1NDNbIe+ujPkyFPtbGf
JuPs9hLFRqyqEwX84Le5FSjiL634SYUdlG0hSY+2dQcO6N7QvT5a6Dg8AvimZo3KnU99gFrohbPv
+/r5hxk52yGtlMd54zMedRsPXvUmFvM/jlPKEYsnOIwYDFa/LaAksttWyGARdNGGv3CnfwuZ+vhe
zs780DTKQM8ycFsgeF3Uade4nyDGh4b9JIFt7AHu/omz5IeKzrI+yUReLBdK8oV3c9bSkMpMPfkx
o9C32SYAqEXZ9g2BavDMAoDJn1fC94fwh5k/61yUoiao7ZAnh3alATLI7OQ+GmcQV0tqJelyVNy0
JAkX77un5B4ECJzVW5KJ+ICXNWcHqIO9sNcI1SiG6Jssu9ZOGCs9S8H2GN6ob7rkauO2M7z8cYgn
s0VXXweHsF+RD5u0hlFwCr062Y4YMm64y+FRWP5CMmYBTexLxbBpVf+w6v80kz7csDUZxNiOzGyF
BK2GGIGoug0BCdrJBk20bhVRA0fJDPmpYZHgFfSA4RXgqZx23IUd+AcD+HksVCrRfoAcBeNTOrem
rYW0GJqTKB1EDr6j25pUJr3Kn2sWGpPPOTi7sDuo6T22BmRbavwWUVl/zgdGSGmFNIimMIc3lVQb
G3NT3DQARtORc1V2tGiAXoXimM89cgn1/g1M5vPIz06vWAu1U1BK0kE6pEvc/+TaizvU6cHGzhSq
Jk7AVyDXgRVfOrf0r3vj82efnVuJLJRa0QzSoUa13Sd4jjcKiDFRo71kLULRrYMJtO1TI5wV2Hq4
x7yF2omUtysghEfPwlBR8Dx6BlayRBFDdiuftjXYOOSaPBU9sG5rOVW9MWWodm5HaoTTmLmpyEhK
+aGNniP0Ezkb08chWLW5NzENCrI7LtGCuMUwNwW2Yn2ZXMsydQvpphQ3YY8u0s/b9r95CapqiJpl
wh89g98w/WYQHEsmYkaphRrQEFKQ4HTuF4hReDyIftX0i5oGDpmaeenjp3f8dfX+9fHTe/qwk45C
Fnddf5ImeO0M3WkNxa9Vv0CkvoXdANGXJHAC8v/81PJ0AP/0sdO19vFjw1g0oqyXaPkA17wtb0yd
umRVzLSH5E7HkAp9i10z2MozErszyo64HzCcV59YcUHcl96pu5+H9H2/Q/lrJs52Q5eqZV5rzIR2
SG/1lyNGJi+EZRHmvU4GWZNFVsEAKyc5IdO4iLL/hqA17Yi/Pv9sR5hBVvuylksgF+Cg+Ky5FJbw
lIqm8ozpEYl8O2oPbvQcAN/lisd5mZcE6piUEx5gPxOIHpcSJW5Q+PWyydeyOsvrmYiSnsHqnif+
Wjf2qnXbYXFwXOYaN8W2LeeXmhXfRAGfn+UsCsiscRCO1cjrbWQkcAyPgnTodYNbku45kFqLegOv
QjJ2Og6pHgrfWECN2YVVdnFvnYUBkSCqRevzSmGnU2WnRke10AcJ6LQxGiwhDlbyVJqYwATQjS6Z
nV78/LMAICuTVDpWrHIzsWl5UNc+7UqcqwK4VHbsO6WxMG3tPl5VnD9P/8v1fBYPqGE8CJ1aSPSs
chYvOj4RA+it1rEsd+KRj9ue5iXMAz/yynxJbaW41MX72hP6tA7+NL4/bPOqyf2ojVgHhjFXYD10
rhXNhxs5XlDN27T7qT2fA4oeeCPuaP7hRFBsvbQOvh0GO8swNVmcxBc+nzbJoPqxMsRsbUL0dkfv
ZEGpY5ZfXeSyfXucfviks4Vv9Jme52EoHfrUGWApoKXzVCNWVM0i/caoPHatE3kXo+6vKRHz/OFj
zxZ6Nyal2ptTB/2xQ+ipno8nmsxoJXd7hbmedzcRNZos+BUYT3lOhQ1d8J+X2zch9+chnK11qY3M
TquC6UQ3JmOFBKw47aYi4OommR8yp+1IPdG2hByWeJKxaQKkhRoQJYm+GoW3C+O59M7Plr+eHyn7
KIJIChAsLGqYjnl8LbtlD3WlSh/bbt+IdJEprKoUTMNZm9zW+WJaoaG++Hks3zAEPs3N+TZQ2lHr
TjHBjqHf9c3cAlGpwCDz1GQiClEwG+5pwCWWKyOYlXhGONffyeGs/ndOVxLiXQuWEhmIBVDDPlv6
t+ptsonTla++Cc/hawEBIICUiwQqZQkHqft+l6Zz1Z8DVjL2x19qe6D8TlGkiwu3UR/Mct4EKwAd
sAiO5YVE5JuU9PPTnkU04lEpe7+eZt5aiQMFR0hhkw1Vmi9EYX7KNomAzI7nK7N28EbqP4BKoLe3
u3SY17FDkeyk/c+LgJ/HdBbmpFYQaX3JCZAY7A/EtrVdEtBsI8YFgi436wC/mAsT8U1G9vlDlc/H
TpX7km+dmIgyWdU0N1STmlU62EmyON537aqN9nK+FtHSjrTdkUrPsUe2O+6uA+26Aa8zU35jRFQs
T4hcvTeWo/yWhhmEUslw6XDEdKFvBWFWP1Fw5amAyWBkhKon/kbpMOsr71Rj7EjU5ByIWJr5QB12
pnq5vqTec+FZv4HvTc9qyqjdWBOQ8OxZR6OV0LvhBIplPHtPPX3JDqwX5lTVIqK52z4qydLCOhfR
LvD3ULaewVZd0mAxv00rPgzjLIiTslhJ/Iop1xrcAk4lajWOMUw0VT5y0gQzqhko97ykbA26wAkL
uzaokGqe+v84O68lt7nt6j4RqpAB3hKZoZm62eEG1ZEgMkBEPr0H5AtLlOrjX3+VfY4tqZsgCey9
11pzjglygamy3XD2VKeSQZIdkDiz/iemWIelZEC8IzWbw4OgeDUP77wz7GaC1Y2opugrnC2oV7zF
gV6vfa0skbHmwy+7KQmPT1jMCWUZpumGefKS4i1rnUZem+mKVsigzQfDNRqyck07pZCtgsvm2jty
uptBGuiEfa09p1cM+Oa9dXva+/46if/2id3ujalyHWgdoGnS0FKcrQxCmCM9IjO4knzkmHY+Winz
wXCjtxYHOFYn1pSroy4zBEkoE56Eu44dfdqv/uuibrbRcaiErm64KHHRvpvfFYWcJQbdD1qIq2uW
W7NbXVJfYFz4gfRKnVlM5E5PJ1Ja9RmztjDAUnOg0UpckP7JAFITfeXiXsGivZ8eExCKCAhMNAYz
7Yt38zz45pdSWlfl0bi4Q/GjNwSpdDiVeWzm1KGSMxrz1poylZifIej9rmrGa3lAHaAii3v87/3i
7sM0fTy/HZvSokoMedKZTUXZFQW4GCCDqMOAoTBjdoJoT+kT3wNEpt4GVSPC5hw7+7+v4t8F0W93
xs2OntdJwqGJq8BCOHsQ5sPXtYH5CL6jdffN3HluKdgVGiz3nVL/vCl/UwTebCF9GmfnS8hLj4MT
VeDW0sWJnYHYrdpRmExqDAtJCQNYaw6re0eZf3R1Wct+e/WbzQLQ15gaV149yRzhhCqkKecKBYw9
g89uS0wqZp5mKbTobUwMdz71vxElN0Kvm4+91+pRoXaKDkW8MBkk8OWXybRwQZfMGWP/4jwRWJH8
4Eio9UC71L4iTpqHxpKSkYFCMVdC0zXMk1ueCTLuzLmO7agddilWAhOlgxxhgTBgLsUeo4Oz6vQw
MCLwHUPVrM4SlM7Gr6n91RBf7ejks+0VeK7IRJ9gJ2YJIzw8x7hi+816tzi7EB/70JZYLXG0FXSz
NOuyyb9rauciBaLRuqfrSmk2xDMYvVVQfDDsUjxZW5y1tZj7OSdG+bwxtkpuack2pWeGliD56pnr
M5JcjclbCLYU6VH5WIsYJHdFvBSVB3NYhPGDoHk6o20rHMkxp+H7ku1r2ijInEwMVIBB4G5OlQV5
CeSqkh17vFg9dCr6wHA4UQePtmo6F540fBnIZYWfSlvp9bqkZARePwSytslR2W5anP4pn2523de9
OBeY3AvV2wioq6euOpr6ToqXdfTVxZ9ly8mrwTCEpK2MyDIYX8xk3UXH/75b5L/qjZub5eaUm3Kq
Kc0CVWB6XmWZjVtKQTZ6snGgjqhL6PMjjEtFwlzDoIdTOAf8EJ6OV90WmEVn26kaYSJ756r+Jv/8
eVm/Zu6/LWB5kTKYUI3oIKvLXn1J+4OKMuC6PaWHHFPowP/G7HqtV57QPURWvWoCCBXLQVs11OVo
bPLP9urFL1LnGZkFJSup9mdleen95uxKsYXzG1UKQ0NhlxGe4KrL2RY11GnDfFBeZVtlUb/n+4yu
P2MgOrKsj1SajMrU5YmZdUWWwdlmaFjCT5hdrca0SdFYhM8DISo4h9k6zpYQ8TITdaXN8B2AJMUD
AyJUfJRArFLOKKiz1xFG3SJ2lAeDX5qa7ghTluYQY01il3i40uFLUhlAEfBH9W0y6x+9NAftFlKI
sYBbukpCiQmnca7RPCeZpUfhdnU6ZHQPxuYq2dgEyRLDtm+ipzK8bHytQ/cCAyahkjlfnxgS5uYa
EBTzQaVx4tO2yHpm79DgPAR70Qz5Xe8pz2rTOojQYCfOWTCgS0Hexbdd4dNCBEQTPwD8t5zRqRht
QtsBs+p+InisDl1xTILLKkRsjZyfCM96DvhTuAaJjHrKZk5Qo89BvaYBkUKYe1pXyiokbgsZoYLf
Z65HXj17QRIUCpac7ZpvJCADGItCX/ehbI2cwtRW5r79iWVX1LzM6L3rheiESEf6912Xq/oEjDNB
hj+dhoZdBMYbIgnDvuunuCwOPI09EQRNs6nTj3qAZRDPW5Q3hbK5RsfLIrlXUPzdwLy5w2/2iFA0
47xWpYi27flq6UmQ1NuLuiB6ybrSgibQi9HL3DQXvXw0GxBEwoCS5Tijz9ET7Iv8wZG4z8UEMYC0
iuKHu8bOX1yAPw5RN5d4cyQvlSo69YkaMRAaPhMCOhA57Q23X7OXFd+6uTprdsnc/NFcaW8RYWyy
rZGt+Uucso6oDDHJ7uvjpD0foXrHmtWGVnFnrfilDfivq7w56qln5TyLhFbeZ5yBAQYSLmmJ34j6
PbNb0+i88ryXjlzO4wShaqBcbJkCTj1QyktI3812c3pjgD7G26pfKF6Mbgu7quZq2fPMXMYRRGCZ
PJCztKxUr0vf4WvpmU+T4lPcg3a6K1z/qwIxNYCbACp1SZPh9N6c3YxkpjdChwGtmxxViBAWM5yI
gI23E2wwe2K8Jo1W+zlQqjui3zBLmwZTd3Bf2u0JSlKRq2uqYkj8jymbU3vktxX4ZFz1cChKFeu1
0aI1VZ8M0IDgW750DcDZHH5U6moviLigGRcWe+gIlL97EsMHHb+paKdaUBP4UjoJaQe1j0U+h+eZ
fRV10EkL6bKaQd5OfNoOBHBhDx2CC74ogoRZx3klxZ/C3E44OQQHaagU2z20kbPLxEb9uOvYnW7l
32+i23d7c140sA8PfVSp+3Q1+TLGNdA1bPXaughMPzPn98pdaTqE/dcL3jz+6TjEszYt1H3yY6Ye
nh1My+GcJg7pWkssk1SKbFAbBTjKBHDol/Idm/lfsqbbt3zzdItRPEvkgisAyPYiDoQnR8ywyh9t
kZQQDAjCunNLSX+1s29f8qa41i/n/oQoUt0XDcGz2Vd0frteyakrmSs3EYyu40XYXtVvU9klmV/j
HY/8otxjybTSuiaaUHcajVnFebQkhheDZvhNRWcu+zj1Pl7ab121e81iYoeYSXLiRaxbiHv/lyUF
DZT4o+VsB+7dgpUobxgPXWgwkmGEMh8hjb5uMecqflRahWhr46LDb8YZwTObZZp+puNCRLd71jaD
6WS0RRLL7BAeOmG4SYS1SY9+ND4KgtBg9JubRFx2sOgZlHTODJlusgXypaSOID3W+VIeHnLVk1SP
82dcBMLZZStV2uV49k8iZwTb+Ihc1c6PM5YkadFdN+frUoOhd31U0mMFSrDlENCdfpqktZoehraU
WnL3+d8Hsftf2U11PyjXqI7O3CUN/plJQHR1Y2am41IvPOiGirkY9E1lOtLFSsZFKC+zIVCynZC+
iMqhSPg48IzYkgjsxY2KJSylpHyqMMLFq1L1qm49nuBIbpoigKtdwmur3S5ZVOG6qNdR4fDtTVh2
QghEX78G6uyhjpz6U+sCZVzwhQjK85gHieJLjafoPvpzlKWjbBX0zLu1QlAUi8+V2ORSsWeqX1Xu
KDhm5p3Ru5luiCBe9Zrz1myJJfROKJYJBFV2AH7R/S/Ru5GWGvsiDk3cHxx1cB6rfgNyJE+9JPJU
FP4zKwotDYbKaQUNUEAlQgPS5o/LKS6oKvwe/AqxDqQZDRaz4xER2r1Ce9ri/msxudkCZ4ViNvL5
11qdbjkUJE7FBih/yRKKAK8KOKJui9GWGJFt79wgt7sVj7QCFGUmy+YMsOovCctv20R0HeOzXqb/
e3+AUcTID4wG7yZ56a4U3Hm122rl9tVu1ixJmAk0NnJ1H37nNAiJra4PkZvSXqG0g+aTknVWFu6d
V/3HWv3He7xZtpJKqvoELc6+LS3F8Lt4pRkBDfieKMwS5+qJ7W9wYuwVxhSX3q0528/vXMM/vuI/
ruHmOQx7/aqFiazuR2tKYr5Y0gf1NFp9U1y2L1fr/MrcvXI0ogbu8YnUf2yOf7z2ze2lFKrRjDnf
McxTIknkhS4GheLNLggdPFWnNhy6B3FYy+ddjvovtESQ0yN5s2wkhL1BOeWASwsTizuWP9nuSBP5
IWgYo+zoof/rOH2V9kxxZwuMAfqLZknfJYSDSLrzTRq3bcHb++fmbFUM11iiblD36hs8qv6nyKev
cKvw4D+fUwfCtCFOnhoElNdluimrxcV0ZtXzaNZzAVJC6ZpkqRBb9qUzgzI9NJJmuh8ND8EQYJrU
lYa3EpqBtDBKK0w7NpdoHlY+y5586LJlid8A7tU6C1rgqZOLhbYCdj/DGfJ3MwvGLGiyvUSkHadn
dCaqZyoMPMhYmKY9leidKZWIOPqQ4o9MXc/awLyguAyy8UOSn+PzPUnDvW9+ejJ+e7rLPlFyLUvU
vZC4Z3ICV6XbLaU3yGnGW7zvcMuo+/++0ZV7X9FNQ+KaFf21kDLOCCChy12RPwxu60cgrzBM2bHp
a+yu4Vadonaj1pNcnHqMCYV34c08RGJwbhYMOc7nvYkTCgcSwTJoXY1jPW7KdwrQ5b2RrXZnCbzV
klXKTItbheWBC6O1ZxWS39M0SPFyeRGILXIGS+dKWaeh2sOFSHJ8A3He8EHfkluv+VefkyYjdfbJ
dKdw2NOsLrUF0ZNS2+yXJaG4T+yPvwRoamjlT8YAE4SC2a4iUgUT3IH0ta0xtOLY+e+v4y8hxs0T
88tm+9sdMKZymUlGrO4V1L5gVCeUpIDLgioU1ZNm9Z/RnnzP2KX5F0+46fyt92fhnYX/r+Hw7WVM
38Fvl3Hq24RZGEtQPKNlZsfovl8EDMUxkT0FGx5evmrZwIC2iheaZnChMhvz22ku3LXyir/k9zfb
Lesh+55pGiCRb6exXXXV+2FWRAdE2zm2HhIkKyvUMEDKT9QroGGO9UrZAIFe9IsLqZsveVAGwqTw
7iB20Hdx1R0GEYfCKv2ShW1x7FbhzswcQ2J6R7eGRGdXx/2ZTv98YKcRnOxdQYgB/B/f4oD7LuWj
lucGYwb3ohE2X7xzEbgOVY/CVPJGTzjUwa/RoNO8SJ950FsSRr/znrPUgsAX4+QoAoM2QgEv/lh8
jYZ9Pb2n8EQ2ebNIsAJCMvNq8mk6V1+Y2Ax6n/kN09hM8mSC1uugcRubxxCj2K74mfntj2k17vCp
PoAJXMRb3Lv87a5fSLO5PnvOlnwkAUteUOzPCOM27U/vqLtqyeUs48BYDS85HYKFMbgzI5ihGzwC
TybixyY9vXOljUlTd2esyk8iqq4M2lqHI6+EjeE9WsEgLKt1hEd4dTliXWO97jXuEdJd+twDOH95
OO9JYnd76wp6YhrtkYtlejJZWgPqtNHKu2oeB6aOmxaGwAJWzyIiSkhf4K94SXRMgEQKwWHx6C88
JA8xqTRW9pAdzYVCmY7hFZaiiJW7wyPSoCCt7fPe+CTSognSQ2R1q/hR9TCPMkwsjld7fIjhoCJe
WvBL0Nce48d6cjpgj70+aj5t+/hlNvObr5gBI8HSkQ09v7RkIIlEfuuHjPTl1GPI1n/DC0LCTha2
OQ2CCYKebCDxmReeGgbxQaoWyV6yYRNdzfmZ+HIulzGUJk2ILg3VK65PYyk8oK5ekfs9AWcoR7oD
IhA/8UjkesNxnEGN9uovMPRewcB9jT9VYYdUe9zOwn6GYiTGHvnW7uIDf/WabvIPppGZJy11hHlP
eO6rak5L0+wI2yq+1a34qzND4sbZmQw1oQ07GFzLBFrrcDXy10ZHRUo39CHbaX5SYF0+JeRxZWvi
v+nb8MqEdlEuSxbu4eybX14equ/hwlfp1vxJwRmpkl19O7mrldgCm8ifzSSLlhk6CAW5LBHS2Jlb
+wKlAnX3h9Ju84OJB29XfRsSDzcwX5qC8wu/q3TGJ1O16f8LYD2oKmfu8Jy9Zf7ZqflZZnknX9nP
Quv6LM0xEJMsthLhfrPw4xBNYxKxCYleEhguWfSkSm0zMiPW1mZjFwmx3CgYnkw4vfz3YO1jatin
0u8+CpCM+G/IHtJOSO8DTQ0gW1fxMeoumDsQBShOisvKKn9KctE6X5aWWrrOuy3QATDfOzM64ogp
zOOVZ50vQWTq+cHOiIH8dFpMoufTyQlf8f47FM6X3oo++CrHL5q6s9OGyphmrXtd6FgWJ//iRGgy
8geDEO7SqV7i47hN36Njz2QDb+dJmBcC4mVLIxk+89XW0ZE180mgm/uhmdG+chQSt+AK4S1cNjPS
VjzDE35KYWvanVUE5E//OsnrtgozDuP0mt6dW7l4nMlhQ/zj0BpZTZoEaJgBmhYExmQ2UEnStu8W
Mwfps84FM8Yttt3UhSTOBb0AX3BvN0fxUVtMpubYz2AwuCPRtpOEL3HTJ35q3uxxOu2h6dnnrUb5
lrw2J6AhHxKzeKdvfEEK8sbVFjHBbVixXKDi39iToXPw05oDw1XpDUim+4seXNAtAYnsPHI19mgH
8L4QFntyq+DEW25IncYCqkO+eS1IL2fFWKdPnczcuM58vfM60B48+Atta2aW9nPajsH5qywcshkY
LBtJMMys6oup26LLHeWdRjeMp4tJsyP8vDwmn32QH5URqH73UD6o2JsNm0V0TeQXHeQpEkQGhwKs
TZzP3tJ3g2TmkuCxA5ZJ060RTdP/VglcPk0Rmf1jWlnlQ+2F+xm43HhxfUJCqxOqRsVbM2pTl8Rs
wWCgAKstsNYo8iBcr1CE4wUH0nYY3if0aOoRv4XjjMp4mPsFDtXTCs/rRDF19efTZ7OHU+pE31QG
1Up3SdNcKy2fIoDjOSEPENyRfJwOhA4ggqD9333D3Iepjd8bJ+jzGJCJYD6XD/oSgzCMI6O1u9SR
nwtXgJLK3cCxwAUixNF9zrjHwhnsF4fLY+ZOmsFwrT+dWRT2on+SWIgnxGjoRIH80PBaOnDW6qPA
9L0e1tP0mP9rJz3V65mtPWonX+Z7D23I0DkRzfkiQuhNFk/0nW1O3EiAd/3zJiIZecqb0+z++bwZ
HpjPkuaI0WEKqlP31Uf31Aakb3/PgsuCPqpTrkvGkiSkHGYK84iJmlx9zDo+osmQe5rDqDEJumFQ
l3Dd03hjsoNal2W74BO+HlMn3hFPmlqlffqkjZnvUu90NIJynbLogSF+bDfysl0mz0wrnzTg/L2v
PDVPFWEslSMQdkah+UoGqh87xQcMJ4xmRDk8cbC6LNJ1uY4fTHcGpIaX0N/Oh3px2RTcE680S0Ad
lGt1KTIryOdwZi6PHRt4SDhy+4wC+lwGsrCMGF5FWO2CFrKnZDGpNz9I4vNj1lfKw+8RPh4EpWee
rDMrMbtf4tCqq3snRwmJ/SjGAcyNO52B30vYr6YlfRIvfpjSCaeNudrUa0yMDDJ3XbG6istre6eR
qvyjU67L5HDJumJqM/I7/zybDpXUVLoscjZBDjalSXERyXEGUiSYKA/sHnaGlWBaaVgmYsqR7Kld
G/Cmv0+OQH4JThhKaSyzxBwWm/8H+eo/mgd/XOFNd/tiXOJoyFR5Nx12qtyWwO8RvBmqXMuwR/1l
MeaX0oep1Xanfrj34dwc3Pm4roXaX+XdRMjgqEh/AE/nB18vSs7R5kk3n2fB3XaJ/I/K9Y+3PP39
bwVDZo5m2Y2avJseLR4RzAEmiX0o34GlNiONSx8UcYlhhGE+MQc28oyHhjAwckjOwVg4I5LnmUdP
fgJdzNh51NZLyPFE733FimxzKOGIhcWSnQxWzLRrwZBqmHO+clzqHqczAIGgFPyxrauPEc7c6Q84
/bUvZTWhkOjkkv5TIydsmnULA38xiQdyeE4TS2Ehx2yBmkdTEaLICQiEsmaGTWIZr8TIWkt8hCSa
+aLFC6VeJgD1J2mNuZr6YKqcOlWITJq+ugVVJre7ZVdj02Ldu7iZ6LKLGNISCf9QnzBxX/xW3bTN
Q1w+pWPLTAssVPV8V5oy1e43hdMfX8pNI61v5F42C76UQny9Ds+p/p1mj7GbWCXIQKvR3Eh5HSpL
vj5MRHi98AUoYncnbH/Z6igm/7iMm15aLMhZJ1x+PQ4hJeTrdLrGzk0Srps7RJXew7P9xU6+fcGb
BlqcZVWcnHV5lwZUAMKnQndpGuQapmUsfm1/dx880/jHQ/9HlXrz0EtqgXMw1Wb72hYOyuAaOL0h
b4CHZTuAwZqy45gP/Y7/t+LD3oVrcXc56p76BvXUfKrejTml4OPgRgHQ68voYM3vOcFNxRpYz3eE
xwWa6LfBzQOa6oKPrMfpAgya9mgZL5HXW3nkgPnWPtMVrPnROSFV1RSr+jG2NG8LqjmZeqrlXHyM
SRk2F7TjYdMfWyc56gttw3QRszsahtE9U8hQS3LIDh1oT1U9V4kVeelQZs6e+UtBmqcXpySZtPbj
2o7r4PLDJVeZp23UN9VDIt0uTg95gQqP/1AOqFykl+5F94jscEbvRF4N1vYHyiZOycJKRwtAWAFt
BR+xdfgePZ7oILl0QKLaj4LrC58VhTxplnPKbqPYoJdhjE+B/0gjQJlhSqELIFqnpbkw5sw0bCQY
rmw1Kw2lkgVnb35aKsKirF4b4OenubxoH5CTv7Ar5k7HWAnQUcW/5F071xD3O/m29oQXEubjT75F
jpXslRAr+7x+FN/hxOtQOB76o3iCUA2kqsRMDIBSBPC/19zhAIbTyhtnhrSbYTGS+dPcXNCuArZP
djL8gM7W6Ox0U8VP9ETQez3nlk80TrndfOEk0hDShPPLLkeQUT8AJuWf92+Tve7KP78GxaLc1u38
pNtU2/CwqIix8CskqxcOCChK4nwbvVAGaX67zkubdEF6reKaQSDl+o+yurxpbrNSrTx086+MSoYP
7GyyclfrjYCkVFdckwhZpqFn+Ejxl7iu6bfgs9oBhgkYCPk6T7LujY78ZFCOJ/OPaMun9d3AS0By
SQy0eSxlq31Q/I9mxYL8BkSMtdKi5dIAzCmskmixGBf4QYIjSLPFkwmzhpzJRHbB75PMufFB1AWR
g9SqUxz2dQmV3+dY46iLKUay+QgXE56BH1hrxE3z/T3SqPDMILZ5TRUFIvX4PNpOJW/klh8ViooZ
9lOEbjQB3kE4fbTDPP2kLB/4cegyb/nmPKzTT5Z2myLchGFKZXgZsIg3mJK1FeTcj2InPc/SlwwV
muxGnMS7KZ4B36fIeZRfNSGp9tp5o3e+IT2lZ3fANt1ziivC72uyVsN9WT6XrXuJvVzCBebWQGZa
2DD1Mr8sgS8JyXyv22ZQdA6zruG5rjxqYuEB7QcqbVx3I3owN/waKS4Z0KKcKavncinkdiGRWV++
sftQEZ8H71rYkb4I+8XsPYzgl8/NlZgTqp2sqDLBa25i0wpPkIb6Q6ctJTIw8w2yaFkBwinOqUNE
hQiRJaVN3j+JwuJUr1NitnUXPvD5VaKkyqk6hB/AlfUDh/j0OlekDd7+0kCOOFeeqq32k/okkmnH
kF/ISMfhaDoDM0pdpfrdt657Vb0owXWS0wuHZaSa1AdOAwwR12IYjE0goqwFKsYSyjNTLjkXFETp
JfuSZ1RzSFdMQo9cXnLacPw1hjVjoWS+TXqKTmtS96OlSpTBPj0Ch3Xq7zFQKa9P2krVjoK8rvoX
5fok86vBvqxzpqBMlnWyGiAbER3kgEvZ4EF56L4bRFRkc5sfs6Psi8+wrHqQ1PC04h1NWRf9jZNS
RLerAoKVnk1khdecubjwmK/JWHxgiMHOkxzKnfohrSmizCXcHRk81pleNeNaC/noI4edg7mH0BDE
i3yhcMCdBVTx85pKiiOj88N9tuLLdWH/IqU7H0x/+uPSImuFMh+hI7FvNVtMvZDxozLxAQ8coOAn
S4rsH7ha1ANAOU62/LB7yom1SOwSTaRfPE5On9yTXkc/fI78yWZjBE+Ddz5w7ufnSXvYIvRcCCj2
ZArKyInX9YKSC7MSBfCiBzGGxFycy25NFaYI83ajIpLHQriM3mZH0jC4zCsKdB20JgdwdZW4+j7a
aa/1Onw+HTD1r2W/8fihKQDkOdxTzFBGGlMvvwLjGzlT1RF7B8XhfCXOqbS3QGqRofIRXdd84O51
Qw/XIzWq9tCchc/UkPWv0Jl2KSHggmDDm6SX91E+Ce0m9YTHgUeL30kGGGh/O14ZELvbjUh6Lnd3
wEhpttX3CJ4ohjcwv1fa5lht+iWYMnadTfzE4wPUW3iUH4QtGG0rfJv5JI3vzzEB59qd6bMmTieJ
m2PdHyeNm/NUxSEjTs/lbK+/8bLS4ZR7GnIrFu0Fu/q3+VR+02Gd4Iz6GiB8JH/HyVsebmJO0OFp
jf8UJucSit6VmO3ZQyG/VhrOgB+8ulFI2xd9YmuVwiIKWcZcziu1+s2Gb/6w4zKYom/ql4zauSWJ
dXGNZa458YpIcoZlhe52UNiltVbv8sgri7erbIvlsh98xjS8OJtJ66VsR4VVv7JPDZOpowvd8eKy
0j9hO4XD0XQLRbZJoGTNx1aP4bj32n4PQvNTPm3IBBPpEpXLU1OD7bAmUsUjWzpfAo6c3B6fanUi
8OK1Hb6iT+2j+VLgX1PRIqewtQ+gkucdC3rLisVCp1Mae1HFnsxGfF5y4IfAyULQseuUaNWAvoUV
ua/WAO0GwcjVkgGjO+oTrzYmtqnzwoo4pzNavl6+2RmgeT0Ca6wPqGDjdh6MKJzwpy9p81qak2/G
H+C/gPhBUD3G9uUp1fyhZMOqr3baPKezXaN7M6IQQ3g6AuPMMwD3Bf0q6Ge4F+bpUX/N+X5jL/wC
EFVMoyz+U4e1iEcGGTkbW2unnVuRFnyZmywA13nJ1k9qYmxlL9ePcPDk1+ZCP6955rJTeA+7+oMu
KBuP8pa8JU9ykKjzYd/5k8z0sdHWJ1IWKflZ3g8DPaMP7W0sVhFkKDIg1vFzSZL9XOafv8dUdy/t
S9Y7k3UvD6SHUXJlxCZOv2WzgprG+IhfwVDXeFIfU3vk0l9pDJO4Wj5/SmjA3eiZCX8aLpXQgly+
7k9+9KwbjvnFoi2geS9Y+vlC/Av0LZ5tkxj2ObyYGk6naMmfKbY8IpK0KQYj52gtwSINKHbor0W6
e+msGgARMhJcP1D7uCdY+s4geZymcgE6qAjBuemih4vwNLyZKG9iFyGUIL6NYUDQ59sMNxeUyNye
ZfZEQJgFdW6LHAIdIaBlt2GrEeJAYqpEMxf1K32VjtVcf67FDZdkzt9HWHyNy25TnJ243OLNSaz0
bcqF1y3jaH5y7oPMCMCdR7RySX5F4V75jYYfF+QWCZOL4hWjS5n56WiX7Dyr4hEtfzUXPzRCckRk
NZbBpoiq3Kq5Sz+MY/N+snijgN8QcCW6k77NSpfXZNMb6LUzIbU4RNBJjF26PhofzwzdjlW5XYoE
KKhTT+z4hedDTwaVJZZ2gi/Yp5Wmxq8EizVrfvnZLdgYpSPrsYgkSLCM3k8TW+k2KbwIlqbCDy+w
CEEqcuYfdrSkLrJDsz2H98Dlkb9yORSH0CGyc9JWIHMdPTYMzTpXduJq3M+wp75P9bMevSqCX/dB
ZK5CDUcAEWl6yAkeF212QZME3Znnlw+MocJpoTxG8fa6Hn0YRzKfszxHcoxcWWBZv9N/+fc4/f9m
lTcTfDFOFHks4ugw9V8AnaDiakCvc+ajfT01KqfmuHw3uWf276H4/73uzRjfCFVD7kvhBEB8TsJ0
RfWnuSewiulbyKEXrGDXrMuQLI1lpR00cT8m5LL1voGUC37kwOHzNCzSZF3g98hX+bJ2Tpk1ezLW
TPT36gbBz5Xzk9LZHLwyegcUa1/aroYLRu8g4CS4kLwW243HCUGepxl52Is8X/JzzYjB2BI3iPLV
81N05Vj4PiqrSfQFvOa9251bKBZM75Gq2TOk7SQN56u0WHWxd+nx9zasZk5Yy/P4vG1YPdDx9wsw
GGxTnM750lcGUSCRW2eUQYJ3Ur07X+qdD9e8Ke3jImslKTtNigNuNNm5+nQT3O54QmlNyMOdHt5f
bjLaF7/v7788k7/10vQya5NG5uU6jPZMOC0DcCsvKtBQapl/R2vz0NvEikB5SV8Gzo73Okf/aBz9
cQU33by+i2dlnETodrxmYvQ4vRv5/x/Apdt3etOgEktlMI2IdwoJnCHpBW/mNFGa+kK41O6okaRb
h/ntq92cm7RLKl2TjHcVB92q9TKvdbmhaKbf+/j+1fH64/O7bUCdK/msqARpT7SU/l234Hq/fhZB
MbFI7mmb9Xvv60ZlpQq1XGUm74sYvdGi48P9cjX9pHFPbD7M7nPxGLc+2X8nGvRvHADKeaVZ7JCl
5F1Wv2Ae6+QwvCWv+gukU2dAIEOepKvQrcDuA27ZIj/2kE57r1Nsz9twMzhtMD4KHJ4A4bkxB8MF
3j7CJhakBm0nNCg649a/8yDeWV3N29U1KWZnfQoojwKejOmGgcanKTwZvz5cCKA4BIZ3050Mlv/9
2vI/+nu6hOZSEXVDMfRf/b/fnso2qmsjy2imsggAGQ0PrlLgDLb4ZNVyOYRemC2aA+AfNy6W3Wlt
jOzhkdNwKpvyVhtQgH4Kj5i8+e7xzrX94w7449pu7oC2HYazoMvyTn2rV2TjYSA0V5cnZuc0PveG
ZXiVS8E3EDbBHLGZS9+5d8/B8K+b/o+LuPly+ghjiKrQ5p0e5lK1SnfwJ3RhRttsQwV65wv5l3Lt
j9e72fJCVej7SuRNi/nSTG25nmc/eB2QiGqkPfVOaNO4Ys+dEiZ0G6TfnmPk/JrO8anF7lyK3ZKA
FuQXyB7OfETEhg/rsXfrlJpSviPtk/9RtP1+tbf+DvKtWrHJFQYzjRchVqGMAC55sRpjoTGdw19F
cpwd4XR0+5W0TkefBgpl7+lwz0Gu3rlb/trOUklMLgJf1MAhMruszpfVJV6k2v6s4pujzxcxtkKw
om9q1S96vxo8CokmdPJigShCKJ3IbntfBEZji5XN/EYhXKx4zWYeMGWRnExccpmVv4Wyk1V+umMS
eiXC994++Y/V4I+P9GbWlaR40bITT+Tkui65MtOjld4av7IaTTtvHUP3GhDAvmHlxwyZC1B0bvzO
0tLAqBBizfP6iGLIi5zunpLPnE2b5E2Z/vvYQ725PGVW11muiRcgNvIC2Gm06hdaM0WZwWOvCBPB
qauvTx+oFsnrZg72eMWBxAAzcWWKF21+/oHGcYG3iPbwnZJcf5IEzuPWiL+9vJB9QGd8VvkV85RB
sk2qVLW0erRjNaMxZybaiXkQiTvHIajTTWUegTCM+TxF1y55Pjdzivp2kSMxTubqm76LV6nuExeH
CXJ1BaRFfPjPuD8dp5uj9lGIVaNFjc+vmMS8OwweLQ1tpmxrxGgqzXqPPsJI0bviDSmf5YsZoyeY
pxglcuolCxo9vgTdwTjW/lLHoz87gRBHyTu/LOMnLZDAjYBidirG9GjB1mAgXs01MtyPOqaFJQjz
asltm7oCQtj2A8esvpe2BvDYym5jhuIoJpdTk0lpHQWOnCUhdfjQFDvDzaLYJomtbqK6kDZ86ZvR
O5da/w9p57XctpZ13SdiFXK4JQkwiVFZNyhJlkFkEBl4+m9s9V99JFptdP19c8ol+wh5h7XmHDO9
GZ7peZfpMoK6kUxt9rWznEE7c1HBRuH6guqE9hmxUly0AbT2YXJLnoy2hVOISLZ6Sm/QlhUYqwgw
W4UH/2T7r3W40tb2Pryj6GAtCkJOSkcz58QleMfaQbLHfnHFYjK2V/x4wNqdbxrBOF5aXLQytYu5
pyzycguH+VnUwhVRvgB0oYKdLadN7Vwqd7jThvsB0rB2zFlDQ4UsFymeHeuX1RGYsYjPh5AbcdMg
bupXJaWuCBf8g42K05sOtD7MR/BkOSXMuXGgPPGWF0774R/1k2E5g/liW3huKZTQryUyfmrm6xzN
gOLW22FV7MN5pxLoIRj23lw7oPhCx6S+IeISORzRAk1YgF7OIhwXSRcb/qacFRaE0zd7R7WcQLrJ
Ljjy+/112d6F+/CdJsdbvE+2ho54DLiKQBvOmg2Cse6RNinVflRdEG23Z+rYZwaVt/oyFYEYoqOY
PnpIiG4jxp6VdQOSbpNeWMmkbr8Tfw0Vk4gTSvmotPht1DB31l3xeAHSxkgwmXkHyt3enB497prh
kdsgOhHIwMJ9fouQL1pL7arTVpy5odNPxP+LgyhA1oFQGNY4gHAsOTQBsJxYToxxyQs3IdvtBbWF
DJaqExyNxqmG9wQAfPPZzybEgOLZHoB36t0p0pNJcBmET9SAtU8zQDrFn8eN5s3beW/5q+AY7zuk
JT4iQH6hGbjqMj985nu1XJBJ0hu2suExEhD6GXBd53IU+oezy7Oigp1OmfEwk7b3FNPv6BXMAo0L
S9bRMdtOdme43kIvgeAvtV0yPI+CdA3ieJvQYSl3l6N3uW/YhVBHaBxSALSlFTqXRbRB24DYNTok
2+IRlscLRft2WlHlkam6zJUO18HCmyykW94v5IYlUWTnx+gjfyyfK0dfJytvaZ4Qbex8ZI0zYw7w
LACR/EqBHLiliCe+3PgMC+CB3yOgyViPneADnccqfIO27KNapaFdPGBay4tptw5o+u1JTEiJHdd3
/haFAMEcidOsE7qv4TR54j/yMd4N69yJH+NwSSKNQrTDlI1tWrBuZtTCcD0DAmRvFYa1yN7G5U3N
V6aDjCHlEynpE7qBbp16BwMpXyDodPGUj0ZzgeUZPv0bc8e9zqaE/GBRKs2lLK/VcJ2ojI75DN/C
kP4yGYyLZeS/piWdXO+g4+ghaySjiKSXJ62E5dK/VBi0mb7omDNrxBMHJ2dMh7fsH4v8QwlOav2m
2G9NvMzMXyFKqGmMoe1SLXPtmFLLgqrS/T6/XpBL7JBGUqj371Rp74WnoFq1pBz4u1BepikBPyK+
+iIyYshJVxbt4NrSi4XyGXFYtmiURelNDZ/ch2WGJuw8b+lTWfpHID3GzU3R32MgbyoAE1SHuCPT
fBc9xaAA1HlnzRG5mR8GKW/VSgjKCOBaKm65j5cpoCTDNQa3KqfSXU+S4Et7RxGqBGm5CiXGdGwJ
z+3NcE9/SJmuKRhVR1R9M7SCyrJYR3t+gtLuxaCbtI2XPv1eNgIKW0jKeUAU36OzUDfRr7knKfrF
2FxQ+75UND2OyiMdmD2wSpoCyJsoYvUbEo5X7W113y+tRwROgA4lyAWZAGsG8/LxPCVsZRZu9cjx
dsoyvVfetFNxn97TJ9BpeFjHLnxo9EM+OYXpqeAny5A2RLosUNUxCxohrjCfJkq9wXXShzOtP9WP
5yMBKW101H+BJSB/jy39ZEklpELpljsaY+sCi+453Ig91pY+DESo6DGhUGasww+E21BuynxtprNO
21nqqsXEsJq44Za4Q8ppSfLUtNML4aXEs2x9fTGglEUf1S3MzK036sE60eygzfGY39vmTZbS4vd+
q88kytHAv4n25vwC0Z0OpjVr3ovFZG7fKMmUKhBVCOgV5Eho234TPJ7v4QnrNNek6d/3OGOiDuNq
exFHTT5RJJRN1buoFUj3vKYTigWgeHfJQdsggPxfD3m1w8izfIjVhB2GQtPKhbVU7flCZu+MJOQH
UQlCBDnKlxU1j78sG82rvdwlUs6K13ZiL4f3kxZ7JoS4pwF9p3D2R/sxpOxP9aavC1Xz6s6COfdj
v2AdrS0K3cHk2wD5UGM3RzVyw0uHVqvABdA+diah8eyoUNcS7COWeiPPeEy9dnXDDc80A8yvYo9d
Fu8gaBDEIxR7JXkV3ET3IFj14+Ua9ae92RdF4fXebCIpbRDKsnJMwpUt00I//qsapb41y/d6Dhhj
r2v0vKZ0TiplZg7ADt7Pr/ZCI8iFxdSaGAc8dxEfhu8mj3+/KWOP54/tWu1VYaL04qbIbrOK3Ub4
L9dpcDewMJ84l5vBQajqu8fQWFpYxIDKWm6SjSH5Rl7M67JkkIeempu8mEQ+cL2wth7YsM67Iz0p
mh1zqi//Rdbk2FGvSpGZNlh6Zdc8m980NBHM75iVz9PBnMbq/QA5+rdO9/ZAQIs/l1fEMcVCH0jD
jt6ema3TyTMFF3Z+n0XFuhpcQ1ulwZLBPF2wBRp5Vj8UTr9+Spa4mi9FokBW67zUL8qRruypbm5e
kJ2y8lJeFbTlzwXWAbGQVmtXfvTuwleU9BdEeFtd2k/rkhqFSNYIsjXSgXQycm4/Wcu+ndtV+VMa
7LPWVo04N+U8g2YxL7sVa3vANsSRUac5iuhVk1a5TyGRovLHWMnmxxLR1w/tqi5aXwyjbgtRp1qI
4tkwEy3Wbqm+5BQS09mEpuD8709EHtmFW1fDaRNcWM+Ib7txBWypmdZbXC4zFlIAhqpd4tp0k0du
taKNHfVqSFX1ieo3hsleVbgil516gqCFVq4gY7CdnwOHxOaLNAsLp2OlHc46CoM8k9g1f0s3NBzP
SxIpEaZMyalcTWJIv7N0WW2EyQWim/WKeIt+Nq9PtYp8t77swAfld8FSuddvaL0RFZGIIAVwthPS
GrIZbfKKDPLXCYtUDDKvMOiQ6MiRyGFFuVMaTkYd18LqsCAjhHAnEjGLbm03ZLLYt172QcSr9tDc
XrbRfR+i3ZzX0e6CBI55QJ974a8IoQFdc9KXPXZ++wuxA+YsY2m+ZKwoVrab36o3xBRJ8r6VVxZW
uoShspilB+U10I8SbhTas9Kn/6u9uCXSoDVCBSq7AA2cC2C1KR4/iI7nW33JmaxYRD9ljwSYo2Yo
uY4NyYQGuXc+zuH38Mlbl/LKfiL8k3/Ii0aScA2aLrkBsmRO9kXAU3eTfIbGzjofz08Z6e6nlEIB
SzIdGsbGtk4EhqqLqlo28i5K5wHrY2uukElJOdGxOsQfqxYRQvPWshhODyY1kOlAf5Pd0UH71Zr3
SnjTs1fImTgqvrM2vlebt9J6z4EV0Bz8aDpCu+6g/kwn9lNWHbv21JCI2583sUn/G3xbcu9n8dyO
p2lGQu2+9uG6WVNZYp/qvcXBU158+IpJpYBKPk1++4nfK91ll6VUbzTCRLycXPcb5fFMMs3cbI+l
qPpgaB75xsbmz6tpW61aTwthFfBZ87z3IltaNIyEMX+0tTJyLFsUN7+MsIPcXLxEiIlRaj4wqooF
GXtdp2/wmtTLkSsbmX1scTZfjmbmVdZFk1YcLTkp7Snqt+32zBa2hYGu4RXT0GyNXuNPrYYvw+Rn
s/frUUkbjuUQ/XIuz3Gc5nfyPHA+AygaR7ohsw4JgrBLjTf+5J9qql8PfT3dxkprd2KSj34LMHVM
otsKmmLAwhOYYwPJspBXZwkQUr0cXW+PjJr21ezZlZ3c2DnODm0RVw5gDYEbR3SSkMWzyKjW4Vti
G/P3Z/wHko+24Nd50b6aF5uJ1xlVxfI3ZFA5pSgUPWMTgZpBVSu8CpMZaH8Ns5dxCgnDAbiwa0CV
gE309ipequ5yL9l3Y/sA9acq/dcncTVXZmUy0XyJJ9HZ0wECeW+yB5Gc7IUW07NUz4L7TlTcdgx+
SH59omgP9baCBTJBFLVrf03MTR/dyAFnaM8vxvHvd21sNWFfzasV3Z4gDVhNtGBWhRoYC21BSY7l
OsxTfSUQ6p1TzRr7hkBCOgJsg6uRyV0ZGwyuptmq11HcF2KvhDwYi66/7O8FRwrxEh49qL8bmMyz
/kafSctl+ajqYyPfyIbFvhr5rHMTNXHEyIcLXewZAEYH68gR54ACfo5i05zB0By57pG9sCVdDYJJ
N9S2nrKO+n99cyFPE4s3PDSz+gDL43nsdZT/PiZZn6LEL2NSWRaXIa44ZIQnwWlYJG6KA7F4hDOw
CUdvRJj2A+3m8S3A6NUq3wdhSU1zLfE/l3Dg2dDj9rjxcTAbd72b7/wLOx7gkKOj8N/Hfku6GgrN
xujSKuYNFzcZ8rSIZxb5S6wee1d1zByX41hPa2S5aklXQ6AUxFnv2wyBpdOc56TSa065BbiBZDCZ
U31DWOx24cj7NDIEWtLVEGj3hpGpOUNg6bDvD71FKx3Vgzr1EuczYVttDuQfCia8sC3r6040ChU6
A/jviLAji2NsLlD+PhFZ0tXw52lV0zUJn7aEYvyMFaN/6fGcu/VJxd09/GZkZrQD/rrQITQgePNh
wlDQR19K5FDiTiZLPJL3I6Pe3793S7oa9Uz9nJzPJUUogLwD5n/NkZdWizdgwphDQRfz8z6AXv73
wypiHPvPNSFLuhrnBn1i5Bdh5CrXhshrBJKuxi8aFIeJe5Y7lBDaAyIzMT/Li9DbJYjH36Xwxk/3
RNihyS4gRMnlFDcuXs+xsxv7UK4GQa+Sg0qhiHJUzRXGH5aAtC1yN3mxPkhf7QiypQdBydFRELaS
Nb6P8KA9YQgnFwof8eZ/HR4/hUBfxqphaOK6rD/LSEbhngdXuC8BvQjpKeVW13tClK/PrZEe/8j2
1pKvVotGVbAOrng7QmGBnHoif9ZGHUcKa8tibfQ6R97Gz/P5cp12iqDA1LjxpAR3zD7IjIWidWbN
NfDRCA0poQs3QCCPPPI/iNvf10zW5zD25ciTaDLAqmRIrpA5oluel9sQH/Kn45H40A/WHCvv9e9f
wehBr8ZGTz5LpqqXytG7L268tf2YHL2D7ZTz6K44tXuhxVMPI8ccebc/z+nLhZqZNwxm/6/xmGDC
kmAyt8nFYseaS++KOyEsOHQmdIj/fuAf5Ub/LP+sz/n4y4F1ptuzbH2ur8wYuqKL2+yDfiBIVU9+
ysF6YzlFPD45MgLNh3hOt3SW0tHPFJJKFyWSW61Z2ApZcNL/uPizPncRX04u9etwkETFOMNOcLlr
pdWlv9fP5HXD2/BRkCVPxFdhJvJTdA2sQIkrLWin/s9fwNXA2IZK34Qp7yG0ALE6DtupdCGJLX6T
dSH1YQ/9jv8OZMnIlDmyUSJG8PuiRKmUKpXFlIlEEn1GvrOf0maB883NN72bHALcD8V/qRCVP5cB
f5kQrhlYk6wOu7r+nLBbTKCRo9uAghalU2ls9ZdnfDXxugP9RsfqM81Iy/aJcVMKCyzOdxZrrb+Z
aHsEdLNqibq/W5mP/WsFY4dsTbglSP3KpcigEsvK/snU3fwyM6yVxnL6WYfDeAABz8RbPJdbUaMJ
X9vgtepvZCgJgc2AwD/FOD04/W3YxNi+5oa368F5s4+EPePQC5NnFEIGnIEtqpS1Iex6vDwvFExn
STKToCT5i0ntVuI3kquuzf2zk0xeZfxYOQS7zJhZpuVaIWZi7bwcW/BqI4Pr597jyzveemraXmq+
fMQs8kE7gjhS35EvVG7rsNlIpvUHaJd+K9QRQFSEu37YYn5Cx4x1E4M6N0b43VbGRylmncV5b8+I
EaPgtuGf0Fd8AZ9xMVbdPWKpccHif1g227LY3NqWfL1WaYPCi3OV2gXYLLgw4Jc+MD4uQKUCT1Fn
3pQhc+GPpQn9h1H6n8NefZKZf5nkksbAlb4jt2oWnYeR5jMQpHYh0gxOZQMCFxHGi78PmaMXfPVJ
1klTt3VeYfvueUbKTOYuUy9l7YEKlg0LfSs4Gf/rYa9XGxGZwlmb18oxADbPspCXfwJ4CanljAxW
8v225DYt/bFew9iNvl5tmF2Q+P6Z54ti3+KwVFvZAbPQ+BCfUOeQVwM7hBHpf7zP18uOMq6SOKtY
mpu3CgZtHm73Jpbd+rpvBAnO/f/ejP37rbpecNADOuugQJSjQRlEnVnrAdiHlrmUM5HIpw7AQTqD
ylglf+yd+vz7L6NAY09arY9pvknryROgc1BfC6BLlWM9CfW/9PZftWp+3mz/c7VibPpy1DRPpU7T
Oaq2rUhcm4WkQBt4o8VCGgbmMAOIBO/WgME8vgX9eeD75+BXO6/WF/J/0WiH+IVjeyrThu02RC2Z
4DLODIDkvxNNNvpa/bzj++e4V3urtFfKKs15raAur7zFAPwyWJ9dZCzOZIvNepm5SD1wXf592PgP
O81/jns1YCXaRDHq+CIe8XAT51N2vAYrKohHxJburdWAJEhepMMMAU1IMZJGo3nXzxIgatvEm/tP
uJ79p/9iPBN1jT8n+X9O7Go8mxhRW5oJ73z1NLjtTvBKzgQ7cGKMnurIgnPsTb9eUiiSIQd2wTsX
P1WUO/yNDUlokSegw5DNYS2cpYsxVfTYGHY9yRZ+ZWtezCVOlg0BXrRxPjkuB8AvCLLcGA4SgpfR
Kot4pH+5s8pVRcmP1Lq+xLzi6AweQKiRoE0PfdpuhWI9WMnkfScUDjW8xxRPmfT//sr9h43iv5+s
clVa8i5l1Lc1y1YPlsH6XDsla4jJ7NwDoAkz579w2ox81J8VoC8jip9PEr+T2TuF8ewsOJPNAaWZ
zDRVDbxRpN+IGqn9PFa6+A8FrX8u9Wooy0K/afS+YI8Kmgels/Bs3MPYoWYjYocwfbujb9XPZeF/
jnk1gkXx5ZzHIV+0sC+1239VY8HR7SRs2SOP8s8by6xjyoZp6xLekM9Qjy83Vp5cmrqPavMgWbe1
Iywp8nCTIdNFuGKZKxa500m8SxfNaD//z/Hy+5Gv7iwqg9bAkWIehPy9R626MErXRO2u7t7lYSnP
YiAejwn8s7EMkB/Giu+HvrrBlypNKqPnojVpUUpbJROOCnQWxOlUC4JU4uWQQaBHRKCO1fx/GDK+
H/tqmjCli6mXPpctyNwAoQQHBEtCMusnhFNCvQc1T1O/TpcjT/rPQeP7ga/mCR39mWSZHLgYDtbC
UJ6V+pRJfLo2vtbMDaC+Q5RT7kBGy3t0HX10d9sH+5Gz+LMg8f0sriYF36uTNusK8+CHS/Ra8oFw
htjtu/VAt8XB6ZxSpnUa7D9j1//ndPTtyJ+2ki9vuu21mdCJmYcgXHnxmh0i4UDyxmyISFzBxY0P
8aKXxipNI3ddu6qpmW09Cbwy5VVbSMPeUu+sCMgja2y5cQmozbMHtd9LOCacKHWxSF/0rSZ4pO7I
fR/5zq/dHEVmXyTZv4ivjfUnnnZHg+ZKdY28BUTNhQgaF9RJpR9Zn/zQefl+368mi6Q3Sr1MKvNQ
zXXmK0KK2Sy68sXxjdkZRz/0YCHKS21Cd+YgBEfXwGOXLl7JLw++16rgogecQOHPS3+L0jvYEnyP
sSZbhrULZE59iDzCQgHajRWXxz73z236l4N3VglYruW+V2QfrbPqzTddwm98R2MVNJukh2rYmyTR
z6KIyI6xez/29l0NdBPb9NI4jM1DSQqpE+Sb8nKIsGjM+3YF6+c8ear1U1ff1Aes+WcnKx5TPCLn
kZdPt8Qz/tuC5WrQk/rE7AafGS1cXYzpBX6XFpMIv9yc14IzWmAxl7H1zf2TQPpetqxowOSCnHiB
mDXMYRs/QklyJ/QNwCip8glXym/FyeFjUrpYnZ+7W8Waw7RCouMBBJgSbPZy2SaqkPMg6klR/pQB
6qN+YaBufoTZC7BBl95wU1jdgjgYFhBOsUSTq9dkX8Srsy0vBtIiUhh/9kPc35jW3RBn84sAetAf
gE6MjFGHI2bfpQFaCjet0dRPTpq/5ErnNfJ9LXutdMq6+WvkPXSQTNVXKwMiYbxQTyJaUa53hgR/
yjj0ElKfV739EOAJIsPbVQAQ0urIu2xcTXqKy0eL2gwmEjQbtT5X8Ff02QkFU3ZvHDDx3Ib7Ip/L
tI4JnWYmg/Es0/CbyZgtVNaEx+C8JtW5KRY90Tf6gnpOQXYSzTh00YrDQCBj0cZOR79lCGey/Ka1
z56+6wDJ8xse5Tc/WshvnkHq3cY3HrH9+dWLaWxlld4ppCId9CCAQeOZG9RfkJE7EzIJ6CDkc694
kf2pra4ILjzlG7hPhCL8qjYwmotHVD6VsL5PL++ZPB/sR797xOcxrIh2UKSDAuepWtMCisp5HK8u
sE87coebRb5QNbqmwF3mbCiJ5FtAGF0kF6f60PQVVKH9uZlHUH4ibQUJpxVp1NT1gMAXc/O9d3Ie
0cv5l6jZJYs7ZSZ4abBEKAwK1iIotbW/iW8IkVsHu+QEk/oBOC/ZApQpXxXWn+xooLEKSWuyhBIn
vGn5/II5c48LDoIB3ip5fl5Ia2PbmQt/pywGV9shnsd3A0epq+f5Vl/RDCYZ3V4WiOZBB4FlFbtT
e5XyGHYyqX2A+o/YxBL/RkBpCRZcIVPlTbDc7r45dvf5GmM7AFWwqaDIl0CS2iXF6rZYqNEcK8UM
K5oo1zn+rLxNSKCkeLfkPtwjq2Piv5m0s+qDlDXnsp/MlTfso76Mjr5Yf0JtBbOIEnwbuBXZgYA3
qMx8ZCwT73FI8yO9FXtpeaoQdO6ifsTRUPgzPOIWI5wgS1HF188frQ2UYx7yJYZ7C47UosGNAHJm
H9uOka26F4AS57Xmzft83W/C9czzUBdOAQOTIU+o0RYzRLtSILTw6lAyUFuAk0EI03IBSbdK3rhv
xtsEE+XMO+H4Fg4IcwVhI9gPvI3LngYWIZ/zy+SzxUI0fTXTGFU+CBGFnUQdETYwvitLwEX4cwuV
5ZPYK8HiyFxfNPwM65iQu4Q7wIDuPNnY4bwuURbOxT2JnBzSxwDjqeQvMc3oC4t53BBC2LZxpUGQ
TPR2CQC3X2CygAncruzVJL3x9/xl1BDGwqCg7yawertZRS8WQyF6PPJ+le4mnunPJH2m2WlCY8pf
a6ng37a0JncNGF4aE1njdvn9ub2bQOFe4RM8v4AOIZtqaJwkPgbJUwKMobvhhyWxD5MTJ8lPMm1F
ErrcLCXLrVo4Ui4yEMwR/IEmPV6MBSApmg+tcH3o2px/w+8MczdixEPAUB9g5daTWf7iGfvOu9EC
J3HBp0DEMCHH1lPJWk/iTdjQ9R/dBP+5kkT3RPg3qwsaePK12mqiFp4+WGwJe31jwX0jdI4EaV8j
+xSozLZzFOodqKSBroyspf7cuXw/8tXOpY+ToIpSSsSVK2yS2aldyEvY6Eu2MHu8U/DHk9t2cxlb
wY5d8dVsrsi+EgwaV1zNjcSxQUJGawxiWwVC56vhhmt7bt6MXOvYMa9m7kia+JOi5Fprk6BNx1gX
gn/qyvBDEof8WuC2i/pt9OGO3WKxsPmybIosKZSiiKL0ecUQCisyWw9LbxWQdKcCdAmX+K+O9ea8
GLncPzcJ3x/t1fZEUZX6okQU8UQM8QozKsTMjITHRVTi2FIs8dWM9eJ+ruD9+01WruVQyiSzoloc
FM4wCAzHG+CXwavSaIj39RvLx6ntDub6IoIaHEZ65cHXnHjymKZOMThDfoihNGj+ITDuIx2X562H
PW/srf9xDfflLK92Mvql72rvzFlKbF9WhDbSNb/QRvZlqk0LaV695FALR5aOP/cpvxz1qtSVSoGU
9iEvArEipPcEGGLlTUR7qnAwVK5Uck0RqK3G6j4/UbqJslR0Wdd1eBnm9XGz3JeziSQdhwrbsQuK
ujoEwDowjaUPxO2yfbP1vZS8y8Ua/aIJbbw5ZM02AW4aHsMWBxJZTzcgSDo4+babMaXBJlEhJ8y9
/iapWB7GR8lYT+pVPBl5jX8SFn47e/Esv3w+WjupzCrqJUYKkU8Zz3E459Pm0QbiT4v5WVNm+kty
Q64wunW6pbMqnEv93A6cke/ph+Hj24mIv/9yIufgXJEZ2UloHpTf+SFaK8/k3xWPuDrhrhTkMLha
Mh056E/t5W9HvRqgL6aUxVHGw8PVzvaeZSkg9cmiIS0CVNeB5ifZ9lmxS0wXkDYpmvFd96S6lEKq
qXpjJzNZu6l9VqU3xkf7okvvfi4U+Aa5aSxUfT61WYaZOZ2x1zinMyi5EG/7V3UufdRMtqIgG8Gc
eaKfhZMzwMCtUH13/B0Cz621LgEjTOluh4ETVe/hM9MWkiPlPlBeaJYQHiNhzycz6115gE5ITgqS
gMsC1BX4W5JJWkLRw/Oe4GloxrTrdODB+aBOu4JMpX4JOa0pH2QGhkScmP7gq0QILYzAbfXtJToW
BH54S7AJf7/rn6ruqz3et5t+NTvFnlf5kqpIRyXu2RVtJ4SV+ehKzzzwXn6W4tvMu0Wa7NUnSyZr
8RRIjtVSlveZRiWb/+Ud+CEQCIycFb3AchOxsvGreW0u1XSBPi4Nf+M5uARkXS1Vb+f3t7nynOcP
Dek60jLI99lk3RXYSeaXgnVft0j1xaVdqemywb8dgJ+7tQhI6vsDMJA82wXmm5o91DLWX5LCXOWX
DUGP7cymWX5KQn+HG3mNTG9Dju7MRjUpVU5+Plo4GWonq8m0fKrIBQoJdoTIttbP5tQKokWp0NY3
6in8oC4Y+bJ/Kr1/u8ti4vzyQWXhJYkykw9KVE2FGgGBw5Y9qss61dVOf3+mqnhmf3umV9OwLUuJ
bGl8SJ3rL6UPCdghqsnXbt+TKox6aA7d2fGXfBsSGOI5CePtM2wD/UTWzuRxUjnRpr63nnFIH4kM
sTdJsS7IhmHpmBAW//eTHR30rubusDGkyo9VUNvsyoZqZvzuX+sT/kYMFuHOXhDKHqZzeiMiUuPu
7Iy2HnVx8/9yu66NmLHOVH3JeDh2DXCcaKyunZZwSjbnu27uASrwRTzRfbslv2sLJxT3j8jAFEZ0
WnXlUSWxfSH9FjBvuXkAqCkTYHxQYTHNFGR/5AUy4QuxaMgLVxIxOC+HXcnOCJSaU4A/qCkmzH00
Mk+hv/Tf/n6DVTHn/e3yrlYAltFJdmtxedZ9xaRSE2m71F46qJvdOnok5xZg5aH7Vd/bJ6jOQ45L
GxUVu/Pp+TegAEiW6P750rVbCa6vtmQT0gPDHDlN5c96n/71E7k2etZDJRXWmYEIaoxJsxMuN3tj
3bHMefoLu4GN2IqSDTjPDtTmZW74DsUGiegvfDGUwUyRm0IRNowwm7ndaOND/WElZZKQrbB9URG3
XGPA2lKVci9CoxwMK6yMLKsz3R3e1btIX9jLEEA7GQ8wVM5zbZLDIgS5zLY+L5uZX7/r0q0vrXX5
XQWZHjTwbsH6QmmA1eMq1d7mf1Q7z8lKai/WncRe0Pd+2xAl+uw+lO8tZXepj8n5XmkfVeSr9nmr
sFOHK1HYjatkYNemXu2mzXOo7YiymfdO4kgwU1pgGYsQmcY9Kcp3AyAE9HAkXbOVZsKp+Ddrc7Jt
ypXJ0pSUQYK8tdWFlNzJpggeyOOWKIkoJAsgziaFCObB+YK6E8E/aGtyWAOCnxyJs7VmbTuXfxHV
wla1Y6Alos4OnQIzIPG4qUZm0tS+W06Awrz1l0XvwcW5q6lHUdEpsZmccnmPG606P1lQamr2ol20
Omt3ukyn1LuX1aPmb6h2+xQ84iPANWm06P/TOPD1AV+NREWAvm2wGumYOUxNh8sp34NBN+FUQsAl
00NkSKXH9IMSxfn+7x/pT8aWry/XtcHM6yaFZ/S8XJUbvYIYd3X0am8pZLdg4S0Lp7zpyRLVHimV
pfeTu5Gj/9m6ZDtuWLzYggFpfELPvkxPaqc0aRFSa5f3AC7zXwLlkmG1r2ftCi7U2Jj/w9V+P97V
BNV1vZVZ58E8RL9rawbJuYXUoUKzX9naKm8O3i/vVhY0r4Gys39oVfrxW71xRtuZ6g8Yw++ncvXQ
VbnJ0ibnVNq1/wokmYSHDf6zNF+2VK4t7OYqy4cVeQ/DPNhoHxlrx325AMFnUPQVXJ+I3iv/aeCp
ZTcJ63JjZk82lxDWCw32DOu89HG51/CviEA+EmE2Hcs/XLD6o6IBWqaWuZcfh/4m66bBi32yy6l/
D3OIrLq2XxAf13OsyxTbKvhqJMDGHatg6tlM3TI2TxIgWLAKPlGB7vtxWCVwiVdWtGmonoOp6d7q
dhtF0GNMWjaUkO8K7KTakhBfKX3TGT0sB7xPuoejJPSC2Ay1PUs4KqynBE+RcojuMVexaUxezA1a
FdebkyrXPPrnpbGS9iRZvqmP7X34rrr1b3GJlgX1ZitAeMMs3Un7QhCUcnM9lLd46DXqnMA2LRyF
7kVU8Kup8t7vxa/cRPdU6C9CueivkTkawSJ0yy1RRnPCBF4yaxfsVLc9BalIHlhTAadOLgMUAeJ6
PIeuFB1ALNnJ1iT/fZg3UAe5wfq88tzLljU9y9RiX55EdMWJnjl83OwlnZflVJ0w8ols9nN6hFd0
0VlYvmQk8Uy5Kc2j+pYcc3ILWyc6IrIblsHl1ePLICs9mynM+6BKP1BkRkBfYFCS8NQchmrTssyD
yGSVL6X0ZNe7OFsF9AbsSzUjLig6Lyck09HPMNaSvOlAAp2feYlIHzyXjx4tAxzOU/oNoJAc6T1W
nydMNwalZn2mE5z2WNyb4XsVvk+eqeFeCMqbbCbZK7VbQ3+JGvY9ZMwie5BORbSzNZBV4UOIsKbw
b+MOeHlsTs8IuBUfbW3OIQUm25ya59+XUF9eWlcmX1x6Z7komWuN4cCgNr0Zcpedp89nAQQWsTWV
Y7oGRDjia1BfC4VYzQhQCQ1p12JFOSRvsJZtCe8omfHhsxaac8ksFhTG62RLETcxVFEfTm7DAEEd
aTFx/EBUGErbMn0y1HvqvVGyDdm4GaQiuyFl9IHEAOnUEYFEpAYAw5z3RF+0WTY3lQ0/oDTqdTew
prFKHosxwJ785yrg23hx3Y8+273ahHUnenO9IxJCYIC9vSO1JQu9fRsr5P2gB/5+uKvFm5TGQaEX
PY1oY657EJ0eMOciZEFZO8uBTqmvkXkAJ8m7qUYkTkIgp7fSOudnb8E+I/qV5SehRIGfOLM0ejAY
WnV1Q7U3q+ECzXvRucgth85A+mLGq6hYh4DpnczYjrby/9yWfL8WsVD9MsuYkT5RmpJblyoEqjJ4
nWESwADfh2/lU/MgXutp8yLXtBqKbmQHpo8d/Lq2Yl2spCrREcAYpNHj7/pjAd1K+e310/BXHDip
LYJ0xWBb7Wl084VAXXPKzuF2m2+RNoW+PA8HciGoFRB6tK2I1z3qx4qgV+tWkUkAmepbuZj6h+SQ
kTlobeLzql6x0uIbfyYUInXOTkEoEYrRUwO3cmQr/3PT+p9ZXLuq2iSaaU90nVkcoEy+qlQGwBeG
IMxAjRNefnX1KXVaPsc5WMiRBcTY3b0q3Uh14/lVJx4tE8ZaYzMuD/P8sT8QbA4aV3DoI/I6RhcS
fy7Zvr9S4ry+vlJmkKRWxnFhSz7o74zsXB+ZhubUb1bahNK+qLdkrhaTE83oNnbLxS39vrf6fnxx
fl+OH+aTi6EWHL9eS5/5uybS4HJ2Am4Bbu2VsdI4jXkEfiiufj/o1epJ16g6RxniBG1RCqDreSbp
t90dNgbsb7N3GHLDLIM7OdwEjJ0jH9LPb9k/0rNrFWNTFb0thzmjjrkgVMvJBwot8Fz6JxLedGIO
u8tGYHHibgwF9OdGluv+cuSrTzhOzNhuTEQ5irwm7KMqHM9fpvo0DFdhfUOHWWa2dy61O/Jy//iS
fTnu9Xdl5ufAzkrzoLaP5+zZJK1EXsbzoHo5Z8tePQysXuaR/eYrOzT3/S9ycb3lyDn8uTv+fu1X
H5gdDeAZWr5tqKkVAe3Wq5Cs6jQyUd1DUAE6PBVJmav/I+28luNGsjD9RIiAN7cFV45WNCJvELKw
Be+ffj9wdkdsNJfomL5sKdQoJDJPHvObjeduvfvqgMnqXEVKVywApEQ4BlC7SAx10jYfr5xkv9gQ
MjOs7bY844thbzz9w+P1buVXx0tv02RuVZ7euF17xpIY9MXisonZBt5X6pkfIzrTyRK2XntruVdH
rGotIxcUUHcjAwtjn5qnWsQhMkANgnS12keaJzoGLmzEV8Rntt77w3D67r1XRUnYSHA6kb26LWqv
yI6TC7SFRJXsnPyaJnR4JfgKTmFwEQ5Gss3033j+m0rEu7AWCWUdzS2XJV+9PZrileTkFYI34B0N
HEjyE6V+tsdaF8PhZDuqbz1+lfT0cys0U/b22VPxUB9ySikcZI+ojrU+Bucuziko0zpRer0Z0Zel
/VtE/7P0b920d6/ejmJClgn2qlts5kTXKr9ypzJNHHMoPS6FUHMYxi8QXZxL85yHP1V0cmP1sLkH
Nvb+Wzvq3Q9R8raq4RUtEDTcyWIKR+m53WNnYULmAhQFQsmTlK2LfImhn7y+ujpxai+Khlz3AIvJ
N0HdPIhY6jjSvgF7KJ+B8ExX/4BzsPGu6uq4WbOh17LBfgcWZCAAk7rYuNP6723JrvkVeHZZ2DH9
y2Omro6ZkQ2TIUlsc9W/0PrswxNOOJZHBaaJthV8RQG4vK4AeFaP+XwMnd5w/12A01aSGnUoz5ao
cLWY426QfCqK3Ab+Ufld689w+5DLwo1mW+znA26/ISoiMAxNliVNXD946jPeuzDnL9kZ9eif/YMA
rBZoKWgYtNafonbXfw/v0MAld72ODyNIJI2ijHnp/Ab5+Z79mocdqM9xi/v80Q5898uM1ZI0ZV/N
QwLKuwggEAL6XPrqOoeAcuWEnsC4xx7O+fw7fNDb/ctyGKuIMymGgJ4KpRT9Y+FKoFOe2a0TC/Rw
u3ZXyYca4zpXZsYFZO7rVGs7U3yas6tZeZSshxCBEIBkhEk7xKgG6nF1BoaDInDwUurPxaKCDOZw
M0R8dEu9X6pVQVUFmTC3U2jc4jTMDAELHVwoK8ws7coZsFL8T5QE7bS1Xh9C8d8/efmI74LTXGVZ
MC5J4GCjtBb4pKDUnPDi8sltDmrEaAN91q1h5Ye55/vHLnHk3WONuL9YgcwLD7Zwk/zUv2UObpji
SwNfDF2H+bFBCyjxt2AFm6+7yr7mKCnEpllyXhS+Qx9lW9p4iHTDnrkE+4tCYIwmmzbEZs38Uf71
/o1X+VcWqZYlLvD3MfWiiGHMUauuFOtQ1u5FA+XlMQSti1toYuK1gT+Y5XY0jjeOxwdioH89Hqtb
oZHleMpnwhSXYou5teAuskOM1JEG6H61zzg71xdEMGmhLXyXXY+Lotsgjb81hdn8JaubIhrGKg11
aoBuYgTti7gEB9dJ5CMtb4m7wnSNxaTOjclNMgYrxwwYUAPb6DipexpimxnqVrRaXSGRJGitEHFL
L9NLGlKO4Er3NfowLcBsy0mfPw9UH3bO3+2H9ayyrzKpmmv2Q958lePnUvmdoYRtXNNkzu/T5Bal
HHwO8pd2eBRqkNP1TY80FOVY3h82fspHl/b7n7KKmaGOQ5VpLoeiOc60yvc0VKl3nSI4Ap1dzNha
MIXbS7713FXU69s2EbWJzRhYt0OLeOGJ0YGytNRtPfCIwkJxKizg0uSm7tYHf2N+rBOk92+9jnyX
9KJn0bB88EWI4DyJiEZCRl765mHmaTjHd3TeuDaVvQrulNYw0hRgULnWwXh040PohrQtd5jUZLbU
eMV0Qlk/PoZe+p2ea5fch9lNNzxpIWRA+sHC9u2/FUfNVRxNgmxIyzjijl2sPnD07kwHwDjuAgnG
BrAc8Ku3i9rl6f3+315b5iqalmLcJ1NOet8Cpz8EwRfMmdmgJc4AlXgKhtPoqu0hqs7WYZvXsnFn
mquAepHDrG3yhIyr/q4eL5d9f3mYTxhgMzqxzfoOLX+MQzDu3sQZfNi3eb91VlGUhL4ZA5HSwhzd
WLwS+86GVsRgIaMJ6o3tbaP+qDUvKU8FoNT+VKd+AOzX3ji3WyuwCqFVaEjdxaK2bQAjUtKTcopM
iwDP1DOJnpVT2mhQFrYhk1v3qLmKlmanxLXUswJILYLYn35FDv4XWPIeEOXHFA3T3PHl89f9AKb5
l7trPVmNhURQ25GcYbrj6hIRvaVhtlBNBLoWks1oy3JTGJMM2U5T7KVftN8wjCzaKpKNkOBVoMMY
+Pw3fQAH+utvWoVOI4+nVmvZhK2TYF+EewCCfdrSUrn4un6P9wDOw1vwwg8pXe/23xsU7F32JAj9
pdJ0Tn0KGiXwiuIX6UPz0MzHFph5lO7OlXpfX74odhi9SszBtvKID4cn73/BKnhmSit1/cy3KGE2
+SqCwGTVuvymIGjKOxmh3m3hiI0reo04N+Rca2LJ0kkaS+y5/RIbkhT6yGXhyU4mnjxYdF62bset
p66CnBTGl0gv+cSLUqWUno0A6QjBHaFuRt9GN60ZBhTVl42NtfXUVXSTtLhvZ+2tXTe4OQb0mJRc
AFJZd7xqBKwe54eNR26Ek7UkZ57GnVhoUIzoFTE6tofXZbCDvS9cBZlWBZiJV3gIW1J96tuk7W83
sSRbkiRZmqK+hdt32zkuSyNUyAXwycHOCcetsjp0gStBzUhMZJ0n3R4ifWdYuodQJyJaWQsga7gg
VXQYGSkzNb+TK9vocHn+Vpf4Ld8HOY68tO7tLrqqMGuZiL8xWXXwPQK7pajnOnuUYnSVj0pwU8EK
1b8Kio5j7oOJD7ARngcFVeDhtsTYBu96A8PafXWNFnTY7Mrx1GBDgz32hK5WYDJfkk7IPJd+kXDz
WZ7sx6ovL0y4HbrzT+BfJzfB8Gj01F8AVdXRkU1bAhEU7vKvCOV+RclbtUFviUgA/oCl2tAjs4X2
Cq6oNyFtrvOK2E5zkMXYNimjS3R1zeoc5VcXcpdGKnez1l6HOWrRKHx0JwuEy7izAp5lN2CUsqcW
eYDLQ1OUjghj5cGi/YWU3ugmyvdWZN6Ob4ijGNhxKF4894sgqKp+mZkHy66p3VomaB/driyksbRX
dXhoYSOJClaROQLi+xomTpAiEW7YyfA7aG+a4lu40P3CQ13sy2f95+JEfSnQ4p5KUHK/VIGXSEFc
SJ0vFwumfs7xfgET0dtzDdZbNtwwgm6Ee1N8rtgWXfJ4gfc/2rKXnJrIgR1oKxBk5t4ZKdmbwjO0
Y5LepYvl9XCHRWWdXvVH8at4wDkog/0LVFK38TOk1o80BJgFn3/zYjZ3OowiLXkIQLJzzvriAL8Q
Hp5wc4OjCyYApG0OELVlQvywWLMjkiY31ximWDpkKD6/p2D1hc7JclwAfHRXYu4hv53Nh+W1S/H7
DKasBj5cFSCyDkLpmzkm1rba7a1H7a5urvPhfOmfiS2iG/1WStDt37CexvKmLnwp+x2H91p8Zy7w
kdgXQi8MSreL2W7X+jnHD44xZhnWu57JcI/nEHAD8Gj1Xkr2Ze6nF0++PBbIXsbi7UtY3lhy4CVJ
7lVAvILQnblEJ2SnKjustINyKR9R07fw/R4HBUFyXNqwKmm0s2i9JvV9bNyEyndMV3HImZCv1or2
XsXprzqXlydx+DqkljcqCQe2tweFEYe1yChJSKCAf5dPffMqVhS8M/bMpN3LoFhDIAsm2WhCvTp0
hrEbs8CbcUBvMEzH0jeajtgvh/GNmN7Fmt/FXmbHEbes3WDMAOHNYaLevowv4NmSY+IPdgMsJNkL
4lPdn5Lmpiweo/g27J+S6CeVVFa+Jr07RTcFZCycq2QkmqPbXvIERQOpiFT8Va4+GxzxKbsyTS+s
6p01+NqNHNWubKmOilxRh4eaCe9L9XtQ6Fhm5MyNBciIwalr8SHq8D2tvBn/SOAwHGaj24UBwcgL
5H2YSE6iOpfENmivYNuEW7EM6604mngJ4SRUzffl/FVnk4T9b+s2QY2pOI/Zd1VWEO2/L2gWSOJJ
Kh4H6/T5HfBxUfQnFL8Bkt+F4tnIszlq9fmL9GUC4oRtvOyo4VcNsVKGriB5UyTHgJXbHTwvFCrK
XfMSqjuhcOhXOKzyy+iPwEkqDAj96Tl57dGG88tvmnhgy0xfwheEr/FhCp6R0jKZs5cbfe8PINNk
ZH/e4O0N371Bl8Vy3BXa/EWFJhPdBxIIyGsCfpj9jLDDAQKTXF9wRVLASv0YnPIa8XsbJM3S4pgz
e7ySBnYSQhSH2rKFV/EnSoAVLmN219qF6JgEJWA2G90A7cPr/t2vXtVxMxrxcTWqrHvlXIqfEerc
1o7ujA5mtrnrCh/CcWb8NvpjxUSagATEF8LBIsRmGaeL7ASVU6TexfppvFJu/c7cFg9QX8c4jynD
qbut75sHEdtFbCPNA4jb5Ld+E96OT9Wt+V38rn7PfwEJR/8qfp7uP99THwI23n+RVZmSp6lQWKjC
34LKTpudhrXrTb+PD2EMC9i/vNK0BjMLjh4ugpdDrMRpCpqOBxaYyKMONocNNF/5Iv4CZ4RYYOdI
v+dv2J0aADkIb0Pja9KxhUSMUydetbjcZzvBh9X6K2+KXfodAmVmA+DqFVtHiB3A7qai6dYHXBVE
XRGX8pjSy1CnvZrsjdCHIl/YU+920D/Mx3QR14AL20hbJchHM7Z3y7seAEgTiUuokrZxWSvnJR8K
UL5yx10ZHxbtJUn3oOk7JgwW5/Mv+3H34c+u1VbVT3sJW1nrDJ3qpwUc7xgA/clSx8sB/gb4exTO
iPECCAJ/48nLcn6SMmqr1tGQ5YrZa+wpYY+zlomVpEsP9146mc5CHZmfEkio1xHUa/l5et588Q87
V+9efNkN74KMIpuXsV3aqGV8Ri+THO3i0r9G1wGzDbSk7YbbwAF0vZUsfwCu/0t401aBohCCvDSW
w5SdNTJQ63py9W+Lj7Wdf2fUBmsR78HfZLJOd3vxQgQJQLPSvNKge4U/sm1PnqXX8dmXWJVHIYAG
wwhpo7UOtEktZiVguQ3luf4+KTt11/+WbIEucnkEgWg5ys+NnbBEj8+evyqUrKZN20rj+eZj9U1y
VHUHaUOFWwAnJvdKwxkihDWnvfVANpBSlYJw2aicPmC+/PWjrPpBo469oqqzHURwZuHVohwtXcWQ
rOqDgn8oU6+XCF8p4bYXbsX4nGRfNNyjhl29tIU2N+fWF1nF264ZlSZnl9w2wAJVbAXz+qopfJDH
EbMvYV/LN8PwHGs/MFiNLju66mjSedEWvujjfs27Q7IKiWI/zChbzcZtZBxmyRknD/ssWAv9z8av
aRXd6ZcvRmaHe1h8M5P3HRivGHW66jTMt0ji0EzBiv5Jxy96OJjlRgh5s6X7ZOO84cnfneG56apc
nwFkos93SF6ig/BzgK1oAPJWECBA1kIKfToaHGabVGfhMQEd9JWnXD2WrnYKCl9p97AqndG7mMu8
7hFYg7NACp+ac2iDNNE9KzuCfTWOXL1obIBcDpx8n0f2MpHtbflHiwoEyfJL8RVALQNb9VcSnZpX
/Vtlv/kTltNi1jJnz2bkNjcAG2vbZKLd3RnttHWRfFj///le+iqaZyk8/yBmXtvTR76EiPsyplJ2
P1pXwoAaaiODEJqphvf5CZbf7AE++xKrYC7HxXAxBzaKPh2i4oZaWLXxHBZTJyDGGb3f2BnS7+DO
6+ca8lBdHYl3oLr9/PdI0bzr8HoREaGIUjw/QzxG29fx8jXOfpit5rHzsYXOvpvJKR5fRMUrRjdA
x7gmLCbtl6m/6qF24+VaHpB+qeCbh0uaO0DmDBe5mclwLeuhyH7UgSeX5yn1Swy2qEu0wyU8FJj5
RrvpF+W5+mIZOzTiLYbpKckMYBP6Bmhb+RqqEbs0Ok5oJ6N+eluZFP/pj76/TvXrWPGsU6yBxtL4
h73OP4w9oRsdATtaa2ywLH5Je5yFvcBXzvGdAK+IsfDlNb9N3baxm6vqsZ4B4dsyqaGf3FR3ZoiA
rfZlkVZf3sE3HeE5qGyJC4OUst7l1s4KyZyc7Fbb4wb2tDDh0r1yCo/SaSi9qLWDg5p72pXmX87m
2czIxM5K7QmvBrCRs3BVyNQzqP14UX+Ps5SondPQGcn1STxn32xPE770WK9a6hc5eInCQ0WRqCM+
ZcU/x2HfxC9Fe+pBQFnlt4xVSSoiNvs/jSGPCup+FtOHODznMfeJ2h5DaXSRSodvi1sIPB4hp/C9
sLgRJTECGPWc7sMBkAMySr2CmJ0jQrUyKJO8fPhf0IvvEi59dfm3TV+VmaIsfTJ8yPAC9PVDu2vk
XY245z+QsNpINvT1lW+WkRRcaHsuinU6MtrpG7dDG119B91rRGSy1O3yf5vRv4sHq5s9kYtLI0im
fotvO7MlCZU4Z6bf+uu/oyWaRAKQQUZLW5eYvhWMVtd6rkuGVZPZ3opHmBbJ5QwtIAuZVod018Bs
ThjP1tOvS7QvZdvSfbSyR+wL0Np2BlxokfYHJ/xSn8Sc3+ghN6WD4g1xovpJJHPRpDF20GADZN8i
55I+SoiQW/s8O3MQTXAXrvFI5o5vtW2Q1rVuZb3mhgenfHyJxfvoAk99RDAoApAMSW7AWr7eZf7/
oOL/l8RCXyUWal2UqTSQ7bWOYIJW6O77kJ/oLFlucj9CbsOkqN6h5b/4TCF841BeyxC/bFncWS+U
swTEaEtDcLkIPovXqwSjTuLSDCRSLtkvD9DtFyIRfTtbl3ctWhCfXw8fj1jebcNVGiEFTWsVPddS
cqgvdufPzwKeDThrQ9RwIK1s5S3SRka5xi1l6qxKZhCBYcts7FzxQaRqBblIll3Y9MUujFUVu9Pg
YCCxw/aHcE3mvZFUfjxi+fPeayRTOllNesn1pa4TfnC+v7D7d8rrjPK68WvYixtl+lYSu1bcGKZi
DhWT15ZxIE9eIzPYzdh5z+mj3N+rygmxBPOcVD6NrkJ1jYxGOGTevHoau+9idBr7G/0flJgb1a2x
CrZSFQ1iP4Pnqi5+qqEtYAc0g3un6xygZD8alIwHlMn2muWWGLZzNzsb+2/rF6zCb26KQyfKAEMu
8oOqvKi2iJ0AygkgyFRML9VflfxUCm7uTsye/Uv8sPH8jXTeWIXhNgr00kgBygQw6+U7WAId0i8x
8mJ4tDtRfuqg4f2m3YzLPAVWM20twPKCnxx3YxWKKXOTiybRYIgELuBryeukgyG7PW0o424wDuBo
sQ4JzrNwv3UNbB6CVQBM60jArIIkfVFaRjeksdPX//hDcvpDZK02n7i13KvgNqh1FM4VG04U/ZRB
cnZc+lKOLHuqCka/yIBTHCrMLWSQQVO5xzZ4U+BqSXg/W/FVyDMDU2/KiQC7iEzAAm1458U5Cykw
TMT9zYi3cdmusUh1VrZls5BvaHXPXk6eCUQcUBwkc1v0MHhFZgqa6z9Y7eX4fvKma3PqcmAKZHZv
NUdb3+n2tBBGYxtFLb24WTwqUffYjKwbG3otUCDoUVUZy/ImZ/1otSQHzrjXHxYKxEyr8Xcy3NM7
9DfO8YeLjICVxJxTN7V1Y7oOrEYpdSATU30uA8h5L7irpG4he6HqiCbSlC+zi79VbVvhfhOo8OE7
v3v6qsaqjLFUOgu4WTkiKiC2Z4myH/ESCRPIDHNbC99mBmDT/7i53j15FcHVNpgtBSV6oCJEb+7T
PdX04m84A5YiweJ0IYu42/rKb2iAv22td89dVuRdfX+ZhT4V0Oa/1R/r1o/R/mFmc9NPP9P2VdHo
AvXqDnnWnXlb72c/jIBqeIm+0+7CYje9tO7kkNGjv5fjH7qTruRz+gNtdZPU4346LPvDfMSbMvYu
+aFWdkhNSm71ffhefLGc2jNukK28RkiB5aVovpxq2zgmlQ33hP/kD8/yZJ++KMeQdt03vG7vwtsc
jy+m1MtfivXu92ItXTrl+Sfe7DSvwXEt6Pl/gCFboslnC7W6YAIrVsu04wM10O1Gp0FyDclcbNBn
dW+53HFYgQ3fUAg2UDTt9ooty28vleZbqd7WJl3dNENsdJVgwYeb59u4uk66fTAd5fBYGE/ALYAk
mocaqk70WxiPxmay/WHe927DrO6aSzPXnXLR9NtSfqrFJ7nzxPhZ+wJXLJjJL3yVFnMfe5Y72oN2
L8TUtG5VPIr6Pip+UqAa5OLu7FaKI+MdOLVbePoPE5F3v291M5l4I5WjDiREMjDRfi4zyhMHtLae
28wYakaOXSK+Wc0a8w17tvSr6jmOpN3ngUz+8HZ69ztWt1PUTpFYCcTsxgW1K8n1Tmes2qevoyNe
ntXBLXwg/uopipHR8rL8R2iCrP4d13fTTMoeE3Oyrd+0cAk+2cPrIUimFH2r5bBdEDhGikr2xcsx
F68RvF7gITQWZOQVPK3+oY8nzc4yV+nO8j/xIN44TOuRSC6EmdgLMbBmHTXdm6TBys9A0Iz8bEkg
LBeZ+Ut9EDt/ELjg0nYZjyyHfuMjbS3IKt7LVlZUIiRLupu9IyjnWrylLYw859Vk0x9BKWjZy+gC
Vwzi6WrqCM9evznRJVvfRt7YuG/Dz3eRWDTyLsGkQ79tjhC2E/E2uZVd5STLp8TclXAc8P2pjWNb
uU0BOXHJtcZ2F8qoxKC1eKrkk4Ux0jg8Sa3u6b0rGbv2Oej3oFyrK12FvrcDAjh+X2Q3tOsIJR/1
oKD3FzyV/e0YOCgtiygXNNFeoucnmq6U3EwR1L9DiZI0ghuTj8c6cnLlDQASEKMIctyg7AYWRq8e
jXbxhKvNo0gA6pxG3ZVfpm/UvLfgjeaddSq/4Jh2g0ikpvvDVfeIQkNINDB344Ij2QW3Oh4OSCE9
PnfdXsXXzPDpUyJ2lD4Yr9qEGoBt2PKN8Zgy10cDzx286sBvveoO/WuZ/ApRmUixnN8rBVK3OwNh
EuwDpUX2FpZE+Yprrp495NltjNfJxBsprr43kAIzd4jElnQzkFLwK3QPM1brBsnhQrDF4kDfTL3c
xQqgBq8eaC8zLWYknw8PKYuH84RuL6NS7Wow0dd2YJ9IeDNUu7i77oX99PaHtOksAAA3YntbNbYC
YETyUJTIdVufnfYXQk4a87irIN5Fza69H3EW/JK8Zqmb/FKvcZKXrxZ+DnrCcB8hOqc7BF0ZIKGt
+gSAKn1edMp+Td+l4YBAsPSrKoGcNCfCjXBGK4PZxiVByn5XcEmbu6ywVWVfLX/9+Wl6Q6B9Fl5W
ucRkdJf50oRvRYExnPLuqNHmd0brP0XBWNpQl5tmPy9FQTlSFARbokYf1+d/wq62uqZLlUwqtajP
x4oEI2jOOGdwW4eehQqMA4EZpKt0HBcFvj73c+kAhWPBNqBe/D+RmJHO+n+57NvI/92JDmNrNOWM
i7qXz4EvA3hRTgUW69ey/HM0yXJSr5yOmnqd2UFytfExtkLs6p7W85mWUPXWfx3RM2NYUN6EBHSv
NffYlTGApg/uqBn+AvjMW5gLbgRXZSNT0FY3sTaMmpzKlOQZ2NfkuQf6nMxsZoBHPbzOqmhA/zxd
qWXDdTwC4krsPvieoZJzwDAnP+YMJL06vNOEL6YR2Zr51cJ9TTG+Fq1rGZjb0XeZqgcRVf3xGcTW
7KrI5yDts40h/7CX9+5Lri7zxMjVylpSrtZRvi5eKKWI9+9sI2vuD5uD0o2bYD1zE5pLNagJn059
Fe3yoTtKHi309jAh0YlGDvocAB1/m4clCF/ptx26iplbX9WYPn7PEL7ZQgt9jGP/8/rrmdcoz0rU
oEdwq8S4HbvxHpEhOuwHRClbNwdNvpgpwUVyPt/Dbzvkk4Cir65nsOxpHYfk3NaEL6TMdTzditMe
hU5MM/s3PlqINYIACOYUC4cLPs3CSXdk66oSb1X5l1lcdQLGef1tpTuIQfXic2yc2gW2Kz9mWFmg
SQRE+RjWXw20cAfw+IL1tV5U28Gr2VJ5FyAMqfhVeZz1a725a3BavK79Je/fpQK64uei/1m3BXKg
W+f3w5r/3ZqvCsJ60MQSvIp+m9GYP4RYvi69eqeuPXr0tvSYepvV70bIWI9Qkk4zyykjZQ3Uk3qk
EoSJahROCXvgNEHULdzuq/n28LByuWma71vAja0r5G3g8S5kdjV4viFiKk/t37kR7i+qjekqPuS2
7pijJ+mnNoWEuQM7D8lom221teyr4mqUjFZOwjeCWwDLE+MhbbkzcnSteHO8yv4JQujDbtq7b72K
1XGa9Z1a8NDakbxMcbJmXy/j3diNMXw00LMx4QbhwsQQi0nK1qobW89fRepLnIlpLhDedPiOxU3d
HJLeVyj4wWJ3Xkf9hIZ5cQGamB0Dw9GRCUULLPRimZHOsUj35aEDxjLK90HotcFN1OwVL1FcMNyp
QScWdZwnQbgJjR3NyWlhzhrXva2aj3Fv5+C887tAeFGqx4YcLvNA8yKEmMl3L0PoK7YAnM0Cs+fV
+pd5RoIjpKLySunQQLsD3yP7TXhvtWewxJfqajIPZnWHUm7BapU23gmbLaqP629d1/AiE3VLXW2R
sIkNRRiJSlRuy0gYG98GaAaKwAyZ9N3sYlWI2vdGMPz/BOE/j11tktm0kqQJuBVabMfR1ivJ1TkW
Zs5EC6dhtJ0itse/fuxqb9DkVWqrUylLXEGFoeeXniTZgXNp/QU3J2THzAU9NSmHz4P/x/Qd+c/7
ru9cUQrEy0QmZ04IQj8r8TclvCZZM1HBo/lp6AHoA9eS7iTjZIA4iG+q9OvGb9j41OuCWa5lLWwn
DgYhZ/Jmr1kCQugyhk+AsqG1D4INF5FNGvTHXdD/vvu6PgaoddHNkloQoOsibgrTHcMxRzI9Ef1Q
mlxhTkcw275yPx4l/Fn1NWQQw0bYYwujJs522HrYkJ4TL76K4fjblm96qZeKW3XD1iqvrjqp0S1N
0lnliJ4idXf/c5lT40iqRTjsFi9cyNE2OWtrjZdf9e6qiUzD6BrxbWMbjat5Od56lCvGbum5WtOO
PMejsNoKth/DQd+t8KpCGURrNoXijbMk5yfJAXDW7RZqvQSmZd6LDm3DiXbIv4wf62qkGHDZTUMa
d/HFgaKDaqcIK1BjbuIMTtFQBaUOxKWtbHbzfVdxK7/0mtRWvK8FByxyJhMJLzzVZHsa7BjZkdvZ
bTEW8+C12//y+K5iV6/IRSONVCDQK1BtelhclFEsvXyVfge7wmnR99+uFbZ28ypuCUYV5mJHFQw4
zrUiFzoNHCd/APljC36ASqG3LLO19bIfVw3/jRnrqiEYNaWZCgAwVWkjFiBcKXQVbWkv4eVuRw2Z
+uymWIQ4obXpCq58nDb9efgKFRemKEhHqkS2irpKJx6KjCIzvzxIiKtzE3OqtBxbANDo8jfSynEn
2D+wac8A9ukEtGA3oWlQnuPwdfFTwqPKOCrVuYoBaWzPWpay4e9lxZ8fuy4rrKqu5ZSbtHGTh3Av
Lcpi97SrHRS2NmdKH2OR/5z3NRCqb4a4Q4rxP8NZwCm+8j1mT5zhdoVoN1xb4xkRXDD68Kv6+4Q7
PLNl6RuN9Vl1pK1b9eNU78+7r6KeZNV53S+CCi2p5iL1C/2GNrRv9bvcq6EA7xR/8T4u4y+h18Rb
oJhl83+29Kvg18dQgZWOUB+UOL5d6cWT0HztuvvCRIuoQGsHf0/VT7uHOLgaqocwuBm6o44e8UiX
0t0ID1ubdpXIXWo9bgFVIgswk8EibEA2JTDMLRqkzjEdiVxafJvxf+ucruKhEYehqHdvfPRGuM0u
WAVK4BzBJll2ivIvMJlvi/f0BcPTrRixEZv0VUDEeKCo8opnh/TGkoMSuWJIlYGURBHDGT0pkEHd
mSGWn29qP219+lVc7JImTmLp7d6LLH9IDl18iAV8GQA2K+3OukfmNThW6Vle8vcG3C9EECBkGx99
Y/nXuCVZHixMVhNmIKoLHQPYAtN0rt/iiLTMNF13EZ7UkPQXLY+Coru53vgBG3nH3xBLhRrMUUY8
6NC5Y8/vJG5/vgBMJSLmMsC0wWj+z6Xtf4/+GrqUdijrFAkJQIZbpQdXCFGfve7QdL8ceqQcxW0G
yMYJ+xsu6ZKBjWy5gJE3u0Mqyc5vIqd7WdBZ81X+a2ua/TEo7U+sNVbRrS0DHTAg4WUuoAXrM751
IB/xtaFEC+HAmw+S9lXKb2l7wq0MaSBsHrGtV15FOPL2PAsTkDHjfDu5ClofMidsxt2FifA5wkXG
bVM32wxmG0d7jT/SLTHKjILOySVgquKPzNM8Hc7q2bAb04dS2x+t9J9AgZaY8UlIf2suvMujL2Ld
iIbxViMJdOJcETFlxniX9Lrdk/HU3pweF7mJejxwl9vTFhtzqzB+ozC8+wHVwuPQcg5UUJ9V4RlL
NC98BeU87fPi1vJ1Ot++Bol3K5huHeRVQJPVy/9lkLS4c9CWM5wSAT8wQRCcBXkfz9ewq1paVv/k
MG88fA1GkoPG7OucbQZbD2gvJhvAVPLvw4u+CxmkEjzxmkQT91+GzzUUKau6vpQKnpsxMaEkhstl
p0eM2MGDdE77pJiLjB8+jYdu/+8C5xqQxHygymYswxjWorwwuK20A9rf3faG3RKzG2xUcY5EPH3b
323j0nhzDn63xfKoz0U4FQu60Dfxv/OUHhIBovUoLiXIeVwEHE7l/E0GbpP6sVVBreWLgnpMMqEn
uR406mPZHmIkXWhr032xC2uXmE6COiitrn9bM5qrYNaITa7ow9ud/TZEEnbK/pK6Q3vF6OgrCuaQ
mg9avZUlbm3uVWI2R2r7H42N1rlo5EcdErjLSNmYmAudJg11RrhHgOC8clM1ZiN+m6v0TCuNQtIm
cJxl4+rHCVVzD2czlB1EtJt2VYeVXwYxy9nY3FuPXWVmQddFCmUyaUlmQ5c/RxD77dhvMgoD0bGe
/kFDcWuVV/FLMdlVqkYyaKj0T7/2gS+SCXkZRC6wKhMc4RDoXXeo7Uo9jN3h8zf+/wBk/puOWCvh
SzkW8rkyqMLC5MtFuquDG/EpaQ/N7CpOad3l2MCZTxZpCnPApj3O0ZX0rTVIzv2huwZNnqYkTlsx
feMWtVZ17GWoZmtCnvUWkjs50o7JEVBLlBMQJ/CrnwsFcN5CLG09c12Oiu2YmTXPhIuvGfuiQOd6
D7WqeiMmz9leAEzhK9vCwx9LyvxJl6xlU74La6EipKOAFCyFcMny32EFzAaYjHMPEW9AwuWIdD5i
Mpm3mIbsmTea/YOCqdGu7IAH0X896fSP3PR6dhZZ4BRC09lAZ4pz4qs19nmHOLnHyMhSTpnfbyGA
30Ddn6Qeb+DGd79fHPo4lgMR8zGQsI13gaNYox7Mj6l/BePVkPySspu8edENJqWXp1F6ruxksdG4
QTwDNqLV+bSjSp2B7pjdSVN+Bm0zlfdluS8y6EMCFcHoZTv9RwcfBr2PDFa9gkyWibUJInzYvNM3
u5DcAA+K0xfQvyOUk3Ev6PyUCQtJGWkYLI1/qdnVUO7VkmzbN0mDwYHzfwIk1z4h6L8Td+L3nKwQ
Z53eIrYJzryJztjI06xVLL8MUZMmKuetTs4C1FFX0zD0uFiugcJH4kJZa+cDsKHc5QeVmZvbuXm+
bLb1NwKdtYrtimi2qiaQp+b6XjHBfeWOph4sN7v4EprnID8nxCPcz4PNVo64Vm2Ki0iQG4XaZ0bK
xZNthifpMTK9ZXQyMoGi62INmz1meetlV1G90JjizxpoZnQqpOoqwABJA8Ac3MygYvYBAuOp3xXn
KIA029WHDP914XaI/w97V7LdNpJlf6VO7pGNACIw9OmqBSYSpEjNlOUNjizLmOcZX9836Kw2DasU
VZnbrkUdK0UxgBhevOG+e+/C9oFGm4CBhxdclsIUhMDymyvLP+hzI4fGOQWBIidXVFDeYhdB54I+
Zxea1DwJBQITYfD94cC6LK9sfh5A/bOm8KP69B6Ln4eeBEo6Z4kfkH4rr8HEBIRwDPBjZgulPz8u
bWDwlW0ngyJP04jBuZRNg/ZqedoM9vwJebcXIJUh7CNCIwmHXJn2vpLMpOSsaCAAhAUZUdVgplOD
reRM+wB5H8T5wkyLaJZXZr3VGSsID4iYJd1DdnX4CgIRZJdA+Pjavcx+twnF4IEPtzpml99yF7YY
wP1wLnpsdVN148LNKisCyaQHLadg13JmGLRKINFrCw4236r/8grAsHwuLoYtZDnQsokjSY1j1frx
Nh2umvR6YJuguMoJ2BZepBlxaDzv1cKBCri63ebKyyxsQOJL+dGDrOwaazKiLwNKdiAYuYEkNu9F
kU6cicvYByAxEjmMokVe+alhPc/RwIn78xnYVWDNQRmGwLPl7Te53wYQzqo2LWQSRTP+obuCGV/Z
tKQYA7WZYcA5oxcFLhR7CxKViARuk22MZ0ANWmpFr/th3hqjrkwWNfsYdCKo1jWNz/ot5yBQ0G7N
WX48rXiRTLT9aNUzRPWwx4jIWf04BNNlsjJcKcvzaCmxurzXqLxDZy1YDlyIsQCO8Bxib0vPgQuu
KsHufm+uqU6pDL5GpunraJshsVIyHm2fZVBGdwhAHAINNQX98+hxNFHOclLoLG8E4763uS7HXdmt
dpBpT9qJV0jA0f88XJePpguMFZxgw9OeCtRvxNCb95b4clBuYS6OchsHpVyGC/xg3gLDHYOk2i5w
O8FnF7bb5E5xmk31huJZuzjmIJpr/vXrA3w5PF+Li+GbMIoStcGlyEAbCB8y3pOtZPfPrLG4V1I8
Co+waMSV7aprGoGsFSMu98snnqPMPzdbA2grQEPRMHsj3E6iZV3ZqHiazF5FmpAjMnuXgtYcAd6O
sy7waKP+NDqG4nR2U10JEQ2id12Zq1buq1E1eHzrEw/B1L5+g4bkmQlVfkjvqSjLLtpMKys1olvH
XFKcHJT261vO9xSBdcQdIOZboQd+b1hRtlWsEq7gBr3phfcXT9DKXuXz0KQTQRWY4r51lnCDBjpk
q7JDCD5Gu5B96iFfVNntv0E7LJjrdWRdR5UiKRXGhognFLEh75mgF358bdCehB4vBwB0wdsKZnsd
Nhd5oAKbhEBsph4rr2m6hYyx4upP4ZsOPTiXLNuC3OaBpbpBawPCJtzafOt+cHrNlcVSwpGk4Yyz
FKJvI3TBexwAlG/VNoQ8QTuTepkMohwDNG8A8Ihtl+BkrSNppioDayD3iOL7CUTwnQ94EMgOlv6m
LR4zKKXyrkWyLVsIn4LiURYwEr7raF4Yr3UkHPZaj0YinGx+P6mD1SLMdIoZcDrYEnQ5ydveCgoR
x4fgelqHlEROTLkkyFxMXr7YEi9kYurRkJo7nN6L91qD6kNcuBXN9sqOZUWZVHWMm2J6lUE7i54h
8MmiB+VoHgAZSnPOiGfswTQrmmbRPl9ZsWA0FVLpeOHGkaHCFt+lJcjvoYcKYVYwwfT0ddL2BkwO
Ry2C47Nv96rmCg6baKuvTFsdBXC/mHQGh01eCjBmDXKJcXBNmNO236DYop45VjRd6P29219xudFW
do1NM6laDslGamergNYn8ZjMhXurAEq/nPwp97VPRedVkBOWrFq2dABDR0sC9bf9lybCWEeTJs2M
ZeGsB8xi4N7ZDTcEFLe25FIrRlAJlHCFqw0BNCsEQ9P3vP0f02CsY0m9U42wRZ/hTXTFIaDtsT7N
HHYzOdODBqIuxpuXZ/kwulJ7UCAw8FVTNnntceEEABxaT2ndGq3cEdJJIOFr1avZ3LhdbNMULBJX
rPXQK3gI7wuc5nkjKqWoHx8giLyvfB2ZmRHR8Pj0dnBi9F+c6ButvPFl8rN6i76sPnOn+3axGmKR
7fAFt4cHzpQAZRc0Q7sgLBy3A/BFJnxeSNdaSmo36H+v0WclidMVH586Q+b33YVnxgJ10goK399A
K5OxaZQbXdtAcDOHaDcQvjyHE1X7+CvoVdEbD1lGuzSeBXvt4zvVWIe3SdcE0RQBjk+hDO8r+S4D
s0RS+JTeAfAL7TQIlW9qIa266NX5Ql68eihn6hgrMDitm1c3QX1TeCPCjwpn3eTVTrQAXjFgqN0p
PU7qMcC5E0VeojdfGdtcUaOIDcDhQiINhxgwMvTj1xS3atpspU0MJKoYoiUadGVoszaPggmdzrhZ
gk2BZgt32LYqeK9NCM4i3JpBMyO0Jx9fZ8Y6sm2lHg1GOvwm9Ns5ZoMABMl/kPiCzwNMkZ2tdf9O
2CM6iyuLOg6hroQTzqLCLLW0WIA4vjxke3DPWpCDWyz9peLN/1eCHS0wYeuQVp2HIM949IEdLbkd
tcHo1hAQn20Di6MUnQaHqbEFowoWlqyScH0WVFPDsJtaOAeTw6VkssphSJyjXdzteJYIGXTRqIKV
PbMnXRwjqmY5SLKR+qvNm3q5nqUj7uyS0zzO0WPndiAHRl/vDg2bfzHIM86e28XQRphnapzANUar
Mzo2ocOOV4YABQpsAGV8HSPsKVGO5t1e4ovr6ZwOvxg0jYcqlqYZRUzzumb7ElyvDqjusx4NCtF9
VPnlI1Lhd+MrV7A1rntHn9HdAtJtWLHUGdChsUBZLINmg3A+REuxsmiAPhcZKXGyO93v3c7clA1K
6eG8CcFBG4BBUY42vWRDS0qI5hftvZUlCxXS91Q3vidxoOyKdxy2HUIF4HLPvmrgigXUuTf2rwMT
g6wsWWeaLA8iGJVAP+bpvRnsRpfq+6bwovmUJNdadpea1/1yU2T30I6u9lq3J8NzaDwITp7Azpyx
Uxd7ojKkOBlHeEuk3XEIA/BBGYQYIuXRtJF0AFlPtGUTyGTi/s9UOC+348rEMTKOEy0QnRTgksHt
iazdCL/MrSi03Y6SvG24bc02YlkSwf2prPJ2tKv7pE9QzWfVLRgzY0CxNbtBGqk/oo0yeihkcJgw
w9Y8wJMMNHEvX8zAF8y8YMuffeqLma81YoLwAP7LANV0h8o+GuLRyCJtQVOUuwPUgJAIaEZfmMbj
8/rB3lNWbl7dG4oUNNjwaf6mQtqgV58Vm8bbMt1L9KAXryb7pBZfdQJWH5m3l6Xo19rpMXgau9D6
i7PAT+fFLORTmzRdhLAlg26eP8UOxDcDB5Sx6Y4TMTc2hRTpnyT6vdh8Cl+di3HNxuzmWRu5CxVs
SGRpO+r2h8CX7GCr36YPoA+FIg5v/RTdsAJ7c0aGX4ysgDBmaTrgdtTUK3zFjSBCtBnQthQiOIFe
JUQjvSVx/+I8r6ycBIoPswBs52aEzggIi9BHSAzAwwDyNqB24Rp7BYrx4mhM9LYrQzcXNAo6CRdd
oW9BpoHmtGT0FEAoIK/kSlxlCxfdn6Jdu1zdVTCcjU2ozR28mLMczwh6RRQEIuSYEBSUSAEBdvjv
OG2il11ZtLJkESkIhk1mz9gE3zgeK0EiHgQQCOyQ6kPUOQkFfAXWTF1Zs1Ap50CJMMUpMqgNQIbI
GAcnQMc3MvTMJq/2uzuoUUIitEYNTsz5KDBk6sp5M6tqSHQDWS4yeckCLRlQ7LWAN9q1xHWq4UsA
+Yf59uvSEexqwYSrK1NWBJkekpCjF9BV07WQaA7foB9mt2iw8ZBlSiyIDwrGFL0uf6aL85tpeaHX
DS4PglbW8tj4KZcYqsMdYHfF8+yUTkzu/qRw3sWeVlcWKwJMI5gpzDazwmJTdh4qIYZ1d8cUH46c
vRToigVCnaFOrv8p0orLwVf+WZ0YbQMmGt6+pM3Io0JZ6lPsloPbuU3rhXawB9uJp4lK5e8qklyO
uzJb9Uz/CDONeIu+HEQBmf6KoISBp/k67V6n+X5B1xrIIxYvY98IDDj6mDzDWaBmAUmkm1F9M+fP
S4Hk21j6abdt0MnSfWJ0P0G2Q0az/mGOjhKyFfLyRbBTRLtzZfu0vkLzU4adAie/z3bgwE280E0H
P4CT64Azroa3J24JFrh0ZwaOiw3adLGmRpS3yE6WtolDL4NyPOplwJNoUHHmuSWw8sCLFwLtRS+8
sn9jF5Rp0gMYijaiBJCvA0s8qd7EoNSpTjPALTZtNqFT/lUv9gxpu3hlZWF6lQcwvBlF90QBl26L
viWkJGDxIdOUaZbmgde3tYUMu4LJpivj10Vquag828ghZoG8TXorf4QTAZEq4K2LBSlXNm7/ZEPh
xck45yIvXlltlQhC0AheB8kLqyNCczesrjRHJlcTGimAl+kicOkIUUL8xH3gPdK1+YNYFngBzlcr
hARl9P96aYgswRZpEJAxoBncHq8TNx+8HsJknuBICYwvXRnBuYtYHaP/Hm5bgywpt4HYYi5052Ti
cNbBFtpqNWp3gnEF8Rpd2b8+RToGXI+42TMvm+7HEkanukE12qMzZPDsFPUFlDZ6KFXYAUyRm7b3
oPAR+u58O300+yt7GOty0ixcvVKD8NJW3UZwlSdoiCIPFXvC8yya7bUBQ0PkBIE0fp5Lw0aIIrtk
C+ctA0TOHTm6vdkAw/hXswF05b5RNi+LLCE0gjZOvwk2C5rRwBaL9GYUQN0CoWHpTcp+ijeCZRYY
MLoyYBXH8ycREqujraQ7eQEDXuwmdFvRTbFc17HbcifZyLeCcQUTvWYUmJQsZ62Gba2i1W83feUV
MzpiT3P+SDtr0P0Ve0xUoH0XiHhhQ9aEAtOw/IGoH21mWvxWRzhoQDKavKbzdgB9LSTfPOji5KOF
DO8pn7yyeGA56Oa8ID+EYJIXeVeCFVgzDYTV+AcYIent6iyJDCcHXfAAFEPK3FMGG8o8TjOIVoA7
yR8crDXPHlLLoWbqgPIotxnI6YYnXj8IPuHW9v/iWq9M2LQoZt3JSHWNdv7SaoA91CAcsulD7iPX
yRFxmrQXIi1EO2xlwPQ5MzU5nXilItzKj8YEMmjwGmw5+m9ARQc4bWcRQbEFBWhjzS7Qj4sUKcb5
XWXzmG6hDRI5TeSB9E3fBKWFvt7ySmg+3r+TdUPVTRUcEeuqjKYZaSZx0u0EKqXMrXMXMEsKgbRG
vuuIO0MmQ7HGh7jeBsm1yETTc/7k1630Y/jVVJMwV1kIK30zfCpR5DfvUQUHU1XQWARy6c1WWQ7R
FfFhT2YXOiJlDblMbVNCfwAktYat3rBrtbciKKnLPkALfbEPX3LdCUGx87nC3kdvD7zwz9LkNYYf
vyzXGU7naI26Vcdel2yKN4bO1SvjCEnT9ku0GXFVGHZvpy+ANLvjW+4aJ8iholhT4P/VvYquOHTZ
3uKBURru3bm5rqpXU7pqyQnSS1R73NTIS/fmIdA3eQQVuf6xgniyBrjb3dI/DhV620BWaj51kImL
n/r6U90Oll575A4SEmAPBbvrkFuRDBmnT6T7VpYeafZxcoTWpTK41Zf8sUD4ABEarcjBKTwnexBM
gcImRZkl2dBhsLg2F6R0k1cj+JYYD2V5NSeggdyCua5MNkngZBCf7A/9sMXdNONbWH1vlp3dQ4zU
zK1pcYZ9YJw06BSGz4Ns5SBrxpBohYSGZAc2fjsct+ZdnzhaDy3s3gP8qVFfCNgIwGhpQlhTtsiX
YR/d4x8qXNrQJvQ6AFcFteD+oAdCcgM/gQYrtCPuui/Tl/RAcjDYYdwUr0CPqEwqZD8nzqKCYNMm
BS6Va6L6ZPia6m6Hdn8AMwHTTJxK9WllhW9FsJ+SW6M7NNqtXB7QSlfMaHy3W/WUxDbT92g/0E/5
a3dL9/E10nMl3IB2Z0YWvSvelIMJ1OVD0vhT7SvHCJKIX0wwd13JkIDxpC0KZcszSSBM6Y+y3Vcu
WE2Wa33cQAp0GaFpit6J44yJfMi/BKpvaDv0PXfhdhgAl7o2JX94LA6Gm+oWRdnkGfAiJIv3oL2D
FTHuVP0qBKkkGNg1sFYa4A8Y/XGfHJrBXToH2q2SBWYPdHlXbmh4+K/Z4LOb5FBSHzzaQWgtAw6n
zZ6XZ7N3yQ26JlrQb+ruIH/q97gJe7QnQJvQQn9EDSmweoMmv7SzotE2i6v6yUyOoJdmX5cbiBqE
38J2z55LbBnA+dEklEW7AhRaKFJ/KZ/wvpiGEDWuI1oER3U7P+Ebizc12fS61UIVAFsBubmv4HcD
S6b6zCQE4FZUeZBDy1sbcwRuz7Lww2qnmPt+O6EfrrLKLU+YTq9zdwyJraJv5oCRQgAXUerZ0kO/
GxsrukL7C5o6SnUL+FUKltBxQz+z++FToDl1ZhVX4238hHlCBfeK3kp7yZvLnQJdZWu5wdTHoB+H
EudtC0WW0m0m5PLsFNnSZoeJCFG9GTeFMN/0/hX9w76tfFC17lMS9khEZD5gCeASyQ9wul8r8EN8
ZygW+AT/Al3yY8CVG5pmUzUwDiKnm/oFmsq9k4NdCupVEfYRaP29yIO0M8QE0q1SwgEftU2V7UN9
l0L+o3c/vr8V7gN+ZN5XzmlXsaabRviI2mPnQOWVtVvDsNGROASHgXyjjWI3wQ6VFLCYtU/t4KfZ
lzq7C6oH2digYwzsJVp01+gD6qluzNVY3N2c3YruoXebW6j+Y9ZWvuzckDwbSjS3YCegZoy2bxPE
wLs8cWKQmkD7FLmU3hHSBb4fH/7fsOsC8mwUMak4iTPIaavMk8kmx858RoYMvLZOgC4paccgSC65
MlSVhc2pZxf9g+VZl5JDHXobIS/qtoEboqHCkwKw+nqR7FHDlkyLxsCjDZC/Mq8UUMrZ6bSFhtnE
mk3LjkvpK8N1Vu9Icasup3nyQxdo39GO0M8LBQ8oubP2UQ78sryVUY6EvmrwHABcpYEEzCvb2qbj
UYaqXYMMNzuqqYr6lSpiWyeCLbguXGepXNMEOuA3anUwZ6+uULlCmAR1WPDPw0R1x065ng0ou27C
3q252g4DsYwXqKKA6X238sdqc1txkYWQyomaQwN6IfCREaBvvOmebNErasCNmL24A7oyCJDiV2VR
JoAf+o/WeeVGGzAKNOGSEBVxGpx6pAIg7gR9M7BEW1Pu1CVkbIGXdnBZZOKEgOjFV06expJgoS18
zNbtIWPuIN/dQjEKIWryAiI8yHI/QrC2Ehmf98OUH/O9sr1BXU+TwenvWjcD62PhqjUY2h1QKIJR
mddzgH7C9QTJ9W4no3oHXTxX19CBLgxjBLfAuoJd57NSqzFWvnWVdBssSPpHHnyYAbVLN5eh9xV6
hTBM49P60aqvjK8yqC1TO0AYoAvOcXXRcw4C56Xw0aTGZbRADIm6vTOUou0mMmsra7okYV9OECoF
SYhTZOceFycCQ4ym3kt2uNzwoZmKmsMEN8YWXDmCuV7Xq+OhneoRzSCY6w4QRu11QX1Jc/IJkohz
4skQYedwT7RHsAN0dIkClcL7MbhuINO+kM0IWoJmh+1oiGZF+Xg51jXshs7xREOcgskbwC0BZvdu
K0HG0I222r4CF4FoQMGxW9euqyYtgqYE4I5ArrbcxyCif4FCY+jlfprcndUJKhv+qWgJRLfpOZVy
YejCJC6mJcBtCvKBl87HJgBBvc3ZeeTSau64uAi85o/X/Xuk+sF2X1epR5YvWcX7BbroUY6Q3QQl
eW93kZtAqk+HewfWVzN8NKcjdC2MZWssfoGUFSzR6wAUlYbbD2lBSAZkd017xQO1or2rpKtAvcvj
qwU64vrjVL4mdKNMXA1Sv9f66aEHP10a7qAdoBsPfT8CUqnDPaVxalHo+gXDbdkfZg2kqxBHLlxc
hHSKESe11rclOJUpCAttDY5hts8lp9hkuHQ32jcZIt7ueGTXBtQlLUm5b1jtsObzQB253VMwLUnb
bHjIykcy+ItqdaDThLhL5fX5p65+jHTTYsr93EOe2isk0I0+9fILQugSXZSSjyh5gh8d7EF0o5bQ
mRcshcDwrKv2smnIfczZ4WJwumyk9AqidmSLHF3Xe7VpIQDod6oLSF4vzCioouPPbdPF3iuUVqdh
htxN54yAA0FQttpAJSBwUWYxNsACs1OsP7EUTO4IZOd4UwLQMM2HCsBYaf5sBJtZu1YSsHRKkm/Y
EbvTyuOouCTDAyNl8KdYhy5cz7O68cUDM8baMf2OTw027YB2ecjL424s9hEaq10IP36BFE0nIscW
GYfV5dCSPMpirvrXQQf1BhswdjmLVtpey9EdDLQbEnicJD4J9gb/3o9O6epuyGvVMDtulMLuzmlL
uLX1167bFpADcxhAB8yGH9ogWPQLCBYP8QHiZ9u4FbUhCB5jjQPQoZwVKBICk7441tn9xFzkvFQr
eR256GUMGcz2Kio3OnRACHqN0Qoae4hVBZMhOChrNIAWksBQJlyUJd+f0OfNeWXKrYu7HBwmFtqq
QfEJ8ZSd0ESL3p9fVhe7rmi6Rs8klOLATeHJ4XUHhYvJHmRcmJsOnBTjRo397IVydH1dHHTpTkN6
p5i+97/81+v03+FbefN94dt//A9+fi2rGVTzUbf68R+H+LUp2/Jb9z/8z/7vYz//0T+uq7fivmve
3rrDS7X+5E9/iO//Y3znpXv56Qe36OJuvu3fmvnure2z7jwInpR/8t/95d/ezt/yMFdvf//tteyL
jn9bGJfFb3/8yv/69980HLj/uvz6P353fMnxZ7uXZojbv/lt9lJ8Xf/Z20vb/f03iTDzd9OgmkZN
oploi8FRGd++/0qTf5eJyoipGDqRTV62Lkpgv/Bn8u+qphq6aQKGiYZXzcDv2rL/5++AuzdN08AH
qKqgH/a3fz7jT4v1Y/H+VvT5TRkXXfv338iv8gI6U2RiENnA46nmOf6/2EZ6lCmRKRnLNZgIyzyG
PkpizYq2nZgdt8d4Qa9gc0VSL36SIp5yUwc0tRuZVaYhhIyvc+RQ4fvKt4rxBN1NvdmycNMAJkFt
ydiC2K/7ukRAnO2HwZ5U6MpYBvrvQObToBnQT6AwUFvKadzM8S6eDiokaZCJe1Mrx4SgmbZBSEqZ
wySnjrcGT685Vey0t10KUdVjgsvVxy2dsIP2jIDPDQ+KdmXIbDOB0LC4ItInJfg6QkLKUJ0Rmjen
uD80ub9EyFM8mePnTt5Ex7Tdyd0GxBO5Au2dpwT6PgG0Bb5NGrLDtha/yP2unvcDfcCdN73EQFA0
UNfUbFA0NvXJXLY6s9BYh063cPGSl3y+D78GKUQRLBN56MAar9qr6li9QNYG8tUdul9ku4VzA8Sj
8dQrN8u37ljtQPkKVVITAtiQuDtOyBl/HYC5d8rcR3JSgeyADjDyXYRKrAzSFTfXHyrdHemm7HnW
J6ab6fm8n///ZP/G2fH+9cn2QMF5eaD5p/95oHXjd0WVqWpAqIAqhJ/M7wea6PR3TSWaqjP9/Csc
9X+eZ6L8TgFv1U1D02QF0SxM9T/Ps0J+B72TLpvMpKi3Mch7/CfHmRv9i7uZKUQ1TZX/D0aHaWff
6uI0l5VZSDFZ2id5xxlNlqfcflXPnprpiwpP53rpR4Pxu/FisKUa826SU+XJGLRgnIkLW1dupK4H
O1w+knwn6e3U7M//zBXUiKBZGeS7iYBIYHvxXz/47PdPxYVJX7//k39t/uNnA9U2UHeeB/sx7vfB
vv/Bj3HDlg1/PM35Ob7//P2R0Fz1x9dMy9R09+8/6PqzF6N/H1KvRXlN7uz+PMe6YVJiorNLxd5S
V8lgYlRDP6V9cJKUkwJjSwHyK8cJDEkibPI7I5myIqPqK6sKWGlW0B6IRikKZEXQBUcXYmdp5A2h
fJxVsKLrRK9EEcavO1U3ia4QRg00GeHq+Xnz5BpUTipwfp0yP0NDF3oQdqPTQCMbLcpCXO5ahgnn
ApqHmq5CTFVW0am4mkZ11sKokFhwGspJgUbHoFqaliB3Ysj5sZXJ5y5MbiIC9Qgijw8ZLW7JKL2G
ZfM5pEaICkoAxsEQ/xpC42oYVNMaM1SeSF09SiG6rJtsvFXKCGLPjbKJxln30hmlMwOeoU079SWX
gZWJQjMH7ynwd8mwnei8ZQo4K+sMPPvqHMogkDRBfyCz67hVVcF8r4IFPgGKTA0ZroihKFjmn6c7
zNJyiKVeOtXyeNWjoCLLhXthJf/wLX7yJX7dQRhDYwqlBiMUXsrPY/SIRVLMiH7iRXfpKb2lz8ZV
ZpEd9ZBu/iIf6f7fQIbxb/35hPw06hpMQgiobiEz2T6NuwyCOJwYsoPMXrVFQtaWPg/u6KNOc8O7
qsxnkQ1cpWXP06rqeGGFmhpCjtUrl2Ymj1EW6adRVw4xmlZBc/4WRJs074FMFulprjPh6+HWvM3I
yBGaphk37+OLeqWCXx59VE/oU2i2sW9YvU/BMZfsUFEEZuru4/VdhToY3KTgFlKYaqpUMdbL22nE
kNJ20U/aIlm5jjKwgvNQi3otf92pJlVk3dQ1Fcg2pq3sUJYsk66njJ60vHN0FVW2/PbjF3lvBNy1
MDsglZHJ2uVN03KkodYYp0jaGShRt7oiOG2/ngQTZ0BmMo4sut3WdMABGMbNQcuTpyxNbGPJr5Zl
8kmVOgbKzoKX+XX//zwWXJLLW7iqm7SvaBk+KR3Ltlm1VMiVp4tTBuGulZoYal4yPE99ghCDAgFI
U2aFpYXN50KGpmdccsh8rUHbpUHBeJYRI6YJegfkpAycIesOUtoFSLI2mQN25atSo40dMGnwaDOi
k29JWyhpmpIz4UrxRqX+Sk3IP87aUlomyD+ATOhSi2RZ7egLRPY6EH5XKag0c7PDJZP4YGaMrYxE
0a5bhsZOqHIcC8yWJI9NZFUzQX8ko4ufTn1p16ooxXpm3/7JfCD60Q2qmAancfrl2otNFvR0GYIT
ZEfxPkYW+DLVoWKp97ahK9ClHXArqAx9/PM4GU5YDU+Kqplw5MdnowYjrJTWR7lOiuswMW5QsbjV
tfDFzMIA3HXtF8lovoRSeEh09VMEZsWQJj4USLyhBTcxDb6UUImgFOAooiGXCNUkUrb3CyvZNg6k
wgknXPhyHXyrDawiq5bXWq4+hRok8LLMhCLZAHdWw90iDYdcQ8aTRvP90LY3fVh9yvP0ahmqwJVG
6Mah9e1UlTqqelptOknagh9CNiI7y82bsUYpndadH5ThfWIAh6FOfpcQL2zab2EQftWGMvQDk71M
HcSw2ZB6/ZQDqJLX+7JfTh/v6XUKkOGCgkdgwEFgigo/dmUDOqlPtSBT0NYRA4s4S/NDPZQVpKWi
0YmX+Nac6/AhUEAyUEgBFHmqfLxSU20fUWM7hs1JzmKwSbLlYepVMDkugCOVGXNScAtqFTqfommT
IlHXMOqRDGssZUNjzcsIcW5dc4g+HA2tfmEDUN0VZGhiJURrySzlzsfv+Y4h0lQFpk5RqG5qa69k
URvSM7zBKZFBIlFl0HOqBeZhjUnjVlvXGKJ7BZMJW7fyfCZCioBllJ4ax9hwfCcO8zNH+/FL2fSn
m//4lUwdWQaqUA5FW2vXBWo21JmUaKcBBLWLBiBTR7D3Ph5E5+u/OrQwrVRTmIagy/jFm5kK2axi
WTrpZmBJerfLCrBHNqB3mQBFIeAy0mNbIxWycprNCPHMtPZyoCmhumEvlYZSzXRc4tIp0N9dTcUh
aw2Q5IROBCrIJFedMAMkNilv2hjcJmB1aDtmJ6QFDe9drUD3qx1vZ8Q6lDFfMYqDVNU3ybSgStVC
b3Ywb6kOsFIu2XNQHCoK8qwk9eoIqRUW6O6y6DtZ0325VcDPkYW7QJ4+R2Amtdo23YXTeJBi+bOq
R9cVAXOehGQIBQCrx/6ABlbCemfutKcJ8ld5U9tKAQ5ggoSBsoAGRobfQQD4SjKBd/fL7Y+Y4GLK
10CHvNJjaaxS9WRE3Y4iXaISPQEEL/I/XttzNX+1toQQXce+1TWqrdd2mrOMSOpinlIwkIF4ze7f
AucVWRBH+yLCif5yT8POEIoEmI48G2FrGGzNgiidWKKcQsA3pOkbTqvVLM/KJOiCfGfyCM4f0nq4
bHTFWNmzGHobWlqb5FTAMfCqjAvvhihUq6Dj/E9dD7zS5VDKz+5AWw1hq/RUOplocJ3CFi3kaIzI
ZbcbMoH54p7FeqUUxnDadQVZh7UftURNby5mb56aMd2o5rRTyeIvSnYbTgPqAOFgVzUIUz7eH+9O
pWYgVMXpV34hnSFNT2lmwmayZYJ0O/NKTd0ZQbz9eJhfTDN3C3QkU8AuiLTF2myGC8mrWYVb0OtA
xRTlNaOK9/EQ773JpeexWinsRjmSkD45jRp4FJUvYw+qrkAoVvDum0DHTUX8iyTC2ZZeZGlMpJr7
FMwtJyAXkBTSIfkMyTPwcqbWCFZ19U1ycpGanfLe1uB5ahwunixbH+J0qSNWGpScYjjhXgqfRwsW
3TI1+FIsBC8XBR5Va6lmNUE5241c+UMy+CTVrtSC2DnMeTODaBzY2Ukyr8tggKgCPlciw6qrfhCj
XNrWkMrrZUi6d6m067iEcqayCZClKhYUm96bQ/hCKlx6MHmxtT8fd/VcRfpITpk+uFE72sYoqn6/
OwSB56Pg0lTV8z1+sUxzF9eVBs79kzT1N0nebFhcCiqG71k7gNKxJIQhKFmf1zYgbVRrSIIYRfIc
xYAh65PuBHEBCKs6CYKs93b3pQu32t1dQAqqVWH4FDK4/Slz83nPUtHC/BJ/rxzFdRZpymXkaXX9
ZBZQQR2XbRICc89Ce0TiRZlKgVV4bwYvX4ov4sUiqZNUL3pukFMLCm2l6y2F1D7R7gncjo+Nw7vX
ICpAsKoyykBIkP08VDaM+tL3QXBaTCsH8byT3Zt3CKIAb7Gmz4UQ4vXOeim4ODBdREVovHbcaGRW
LYtiXIXZvkfJRFO+ZYHqCN7qHcftp1H4BF9MYDSnpMtjxTilUg2vKKoj0MiHV7EmgzaLaf4g5WDB
aZddk7J9S/sjScdiI3iIFaqMRxcqY8gAEPg0zDBWU1srQ5IaaqicArlKLHXJnxO5fhsX7dswKvek
QLfArOmto0WgKp+H9v7j8dfENOfxUQpAasCgzIQH8vMkcP6VemGddoLuwDE0zS0yznaCwpC8fEI/
lpubMpQCa6CaOjtQy4eQLRtYBqtOASMfQG/cRk6kl68MWdmWU7jo2R66YoBspkg2FLZMxm0WQf+b
5LX78bOfM0yrO1+9fPbVsUa24H85O4/muJEmTP8iRMCbKxpt2fRkt6gLgkaC9x6/fh9oDx8JdhA7
G3Mbzai6ClVZWZmvkVxL1q1TVdx0dfykagDhTZhiInIeaoX1PIU2NVqXYn/IxfBGbH+Pmg5r+lfZ
PYlNbWsjGTtRmpoFzgCe7brQdpt33NWPRnW2lAQHhWzdddV1Ir4i8Gx3xH3DiCm4Klvf5TIJFFsh
r4Gpt3a95zYjuzdhViBeUSPgZCjjSvPHK73VbD+7q+G+pDimuxEJMn3EME7w0n30tOBO0OIby28e
usm9pkrAkYY2GJJtxou7zqlo6ANedM0mxuzFLbSjmuhcTMVJq/sXOS/XGQKLQbmEKL5wD7DApFMq
Z974VjryuzSqReZ6Gk0qzTxS6ypfyEbn6K5/G9DCT9bgnEuolM8OgDRUYS6i030yHilLy6tMXDNF
B6mMxOnXXme3v3GLWkjsL8ROZeqBmRoVaJLGWahmqlJY+r186l3XlvtrvwSpbe24cxf26L+nyHyP
fh5pFqWtTBJMSl3kpaWCOLZFS9VvTegMTXj0cu1JG7SPEJWxoDC2eRct3BEXAqlKhmBMmQ9ne24X
VJRJmSpx7Z4U7Lzbym70PVrhC1n+hUF401uGSJbI+3deOajSxDTlqNJObXkdyxwOeuLF75/P+oUP
xtOYZhC5AgXuOQasN3OtbwPyU7iCxKIdZYyDJcROQBL280gX9jx1CmWqLpvAJOZ3T6VI8Rh4nXwq
tQxDkIrcdNF14dJsaDXRfqVST61vWtFPN0+hjSIZaOWeJkTjcMpo6qC8M9nKN0/9K1RL5IeWuxMX
vhM8Sp3PBByJBszspBlU99Qib+PzIKtOnEXbIovRYl6iqV9Igz4PM++BuG1IGXVItVMu4ZoivSny
NRaOCVCNznr6z9/KkHkrq1TnTBoes3pSWxaxqJSsoxbkkGd3YbigWn1hyejTqZbCqql8rdntGIxD
UHHpR2fLuh3161p+itqFItXcVn0KgLzt6FQRkXTZmvPbdQ+X3hrnuLMZ2cUpuDKu+rNxk15NLtDa
qt0qa2SgFpGN2oXP9GXYaY9+2oODHFfSECkib9f0KXKNsxCU98lQnIek0+FuSga2bfmrasKRUgsJ
+4IB5ErkB3cKBimNaq4raIlCpdxT+92oSZEAPBWxBza6Df7S11ldrbsM1FmDrDZ/E5mDZcuQe80E
MGC0jWrhRozla1OH2eVyK1ZczTE9Q3ssUdNxU+tYiNF1JUs3QY/QiGBkJ70UP7LQ+DWm9b3burex
3j4oJZ56gu6PsBiHdpXl1J21SvTXnVRtqeID3Wnx0hVLSv+8aL2VUi5a6Fw4z3QZ6R0bdIt4oc+2
yZBXUdC4RnjO1hCRAps+hPiqnX1He4j/jqvoSXo1XpPb/9wEk8Uvw87ynyiSK0E03fCsMqXIQGdV
sPZyby3kqBcOgUmnTYfSq5v6t/juSy2FYdmUT6J5lUqxHXrnqF44BXPm7nQKeA4qqsFVwj/zsIsF
rzL0lRmeXbM7Iub0pJt80lrXjiEieXQdlG2dZvjQt2epzq8Hlx5IJSd7qYGkrvsI9Y5m9CtJyUIz
TJ3i4rYR2wkVhp6jkVW7zlSefw4+cwuK//uTp5+qWhMIbh7FlbwLy7yQ+MnX8oFk7yokiIvUIf8p
Hbfb5HHY+QvP5n+X6SyfIGkBtzOlZAB9ZiHPT700UXDMPZm/xUkzcDfu2rti5Tp02k7xTfwAsPja
uy0Wig6X0rQv405Flk/hIjF93TJ99lofIebcAvwo/0rBvkSeoE9fU+WtxsS2j+R7PRbu2jTaGb7r
eOlCPnPpJfrlZ8zusMgTdLdtDOskFA4oOdCt6j44ek+Qx5xo2UNnOkHz1dYlieTUmEqz89RmrPve
73NYv9pjDlQPmofvwCtG7sWWwTMvyUBPv/77cDzERF2nVzJPS9N0FGNPUTjQ22AnXQXbqdIcbZay
3+99GA4b2AiAllOa8w2ZJRpSU0KpCM8tbgTRDrSut27hwELb0q/cG3AkC0nVv2fkt5l9GnGWBoMc
0jR6k8ppksMHG41cmLpP9ubGv1+CQVxI4CaoKqWrCQzxrYlqNYOuti6T6/BqlCtS7aX2w7+W37fZ
TEaJtGo1S5qf/M4TajUwIVzUfYRRvNaOtpyNDsKO131u3IJXus2V4JeWNFgbWfuhHLHgGxMo+pZy
GGQBOr1uof469E9Sa/5RhKK2uSsfMyUAqZ/QlU6z/Fb0/GthsN6tXDzq4ZA7ZaD/qsvO8bUAX8im
ODd9/dQa5A1DDr9dB+ydjE91jhq12fae3eXd3pD7wg4SdNczX8Ngz7LildRC5u8NiDNhcZZl4LZD
cie5MjjPQaVvIwWJjf3hQx7WL6lcC441FoMjecGjoQSvfjscGr+9rfr8NVDLWz+MFtK6f9n81/WV
LFOhx0PFSaJSPLtP88ZsK7MnN+lW4sojI4ofg2t0nRJMbyYdQV7g2d0kX4ix0c5ctwi+Q6O56a78
havv+8X+9YfMbti6Ht22EHz6P9kfD+tzMcQhpX7CZ8H5+TKZwudPM549SCOVLBANL+GkpZCoIRGi
9+noymnwWps61KppFjLb7zMjBHzawtOff4rnXVToI0zy8JxGiAU0mZOU5SHX7ptuyefwUvrweaTZ
jTVGo+92faCcmubY1KndwpiPfG1hAS/HNBoLtGJUhZ7vbM/EZhdngpWG52pdnXJ0Pa1VB2t4Eqb6
f7Lsu1C4ozQi6lQtJPg05uyLxXEbk7pPF6I4WatlCYFAKWBXZfFbp1uh3ccgVyLEFyreQq6S+Ouf
t8zFOAcKipRzwvLOn3N5SIk5c+mljOJHbjlKvKRRdDHX0P83wvwlN5aDFQUgcc7yb/MeyasrYxOs
BWi+d9XGuPfu4l17LV5pd4v59KWpmVCVFJmckOrTtKU+bU4hkcKqEQeZtmuHur1kpzKI2G33Uq7l
TbLx2UWeoyykoLAavh1CkQoom4e2ChvpHzzn07Bak5ZR3rKFggr7kFAJnhuvuosR41Dd8s5okQEZ
DJ41tWFoK9430io35ZsxagobTvjvTFCe46S4rqXsV9SO1VZuvJMf0lfKFf84dvp7NbRnVS1hGRge
VW3cWmxirLITY+E5Fot6Ra85sZOolGyzcp3IJOZ17disU7lHLHg0spVJowm7LTPASjy88oLU8dX2
WhXjjaSgGz6KjqF5d4jTlVvFDbeVFUWY3gjI3YxdelC6Oj+0faE7fYV+g691B3lInwvdfU5z5Vlr
ja2oYWMdVKgFBGmK+FclJOvK1TZaSsU3CZUjmeChyb2/hmTe9tFw04Desfswe5JlI4Zg5LcrUxxv
BLN6qHzrPlL8X3KSPcpGf+uVybXs96jXRB1nRkKLIMwkLFqpbbeu8rfwrcTuBLmwlY4ivJGJHn9z
vlG63inl5MMLUVhFP/rsCvJRj72AZ2J/6w/hg9snWz1tEzQqheu6Mu58iqa6jIiWbHWPECmviii5
E1VYJMW4lZRyLbQmD8skWevFiFBgEv+x+mrbDA2SW2X6C1DpVYcCjlcBxi4NMbUJYjg3JspV0Jlv
RiF5a8+I3n1fW3eD+TgqmLfqPsynqLGNEc2XPir31tg9VWAxMi1+jUIR/6GCF2jsFYjWjPWrkHbH
1g1AF8oxfoFtaTeRf3Q903eaIMTyICvR7tEop7tp9SRp0b1RIIInKe9iPXKt58mN2FP6yET32MYI
iElehhsubNQ4LCJHKvprTRhpYpTWq6+WgaN2zSZHkTMe0LuSI7xxrSrj6+XmsfKH/RCpN22CBr4u
9Ws/H3U8UHXTNuvmfpSjY6kJ7wIUHTuqu60RJQkYkfwUStpLEkf4nSvija+UlDXVbULBbqep7lOs
Fdeq3t+WHQi9NvDvVQsjmtgVrsMWccxeNG5VvIl7CQALkj/A3IQrq04BX/fJNbCadzlO382IfqqI
8E3dN8d+RPExGhpbgMEE+kvFp2E8loWw88VkcPIhfvHlzLTLCpJLP2DJ54rjoyyE9yiHXKU+uZgS
tM8jxjydzjGsozjBRYPKxZDmgAX1DccR0ffoPg7Cc0SF3U4TRIsDwbqxlLFzVMUL9m6dPRV5xZLn
CopBkr9Owd+ujLax1oEuFOggWOdcELbJoNx2onVfeNVLOUq7sH+IxmqXptW1WSHMQZnRs+Wa5k+i
Kx9KDgBLGl8EK7tNU+FoSdJajNtNK/qHzKtf9aR61/XEUfryL4jtXaW7V4pCAhj6ig0u2BljE816
IpOKPkpVWUdPCM/6KCNYJa3zobr1DMMlv4QTmXsC6qtQhWgCDUwvejRHf2fqw90oYO/h9SyGsFPr
4DkjtNmZirgi9u5pbb6kqPJIXlev0tbbW3l8qob0rYiju1jWNkUDvxXk7GpMhM6Rsvy67cZf5aAc
SxPRHM1IthQJ0QvO+m3PyjRKujVS99yA4Fjx+vsj6t2T4qoH3Qh3IH3v3Uh5DMfU2/jU7AkIaQH6
bxjWqQjve2zQKNeLarR9BMmuTD36oIQbZ7Tka3x0dPMPom93ldfRThj0in+N0j0IuHQftV5ht2kZ
r80Jgx8nsWkjr9lvAUxhtiH44B+L0rSVYHzoEyVZjZZ3llTvnZb52VL70ubI5hurLVitQvQOMF6y
nWAF5q6WIVj3ou8dVPRCNiHQJFt0SdS5zm+GcvileMJz2TKCZ4R4Q5lKsPGk9t0aJu8/mX6Q4N2O
ebpuxtzYJ7BHbNfwh7WgEHoiEXB1lTwNUfmk6U1rL+QVU+byLReFmqDSgqWgP8+kWqvT6rQzBOo9
vKBqoLeJ5X8YhrgRXRDQTTiuaj3dJ33+pjdTdBbkgx7QtBq9GL8kbfzdC9EuU5T9WCYjCjAyZGns
nm0Yon/kVkMkS/BXYHHfYy/FW1hES0Mu4tbxzHhHpsVtF4hXqq/fd2Jz9GlAiuG49TnkEBM2gSrt
hb41bUlvCI5mOdqq3IILze/1AOklI/N+/bwgFxJY3ng0cVRrKlLNARchF32B9LR5kiINyKbnJJmw
97olzsuFxz+MR4kMZEo+oKF8TXqiqh+80ixg/VXhjVcP74FQQ88r79ywPBTsIr8GZSeF0oJp3IVk
y1IkumBTg08GXvR1XBhc9WiEcngWjPal7K1zr2Sv/30FoYdOTW5D1ow5hNZLKwWkYBefkWW2U0zZ
Ix6lYvv351EuVdJJFsF20+AAKDUnnOWd1zWJnMSUNfK9iYF2tAUiedQO3orG6xaozirdLnGfLy6f
RrIDwB7y7LekMa0SFIH8+Ex58pBk5nvVieefJ7Y0xPTnn/JSv1DAIeoyB9KtH+IMCJKWLDx0L+1x
BeYfnx/GoDbPuHuxl4rU9KKzDOLxmJo66g+lcqhLdeEwXZyLgau9ytuJ7T57NqV6ngexZlE0bWO8
4RJULIyFAHbpKQgwZqIR040EUjZ7PiRF5aVKrkbneiNt6FkcNBxqNwhwPxFKdsJHtXCCLj2UuFtM
3dCmFgCA+68fKK+1QVGSWjgJoZav3KFALiNxBrm4MVr1Gk61D3rM2w+iiK+FJoN4VkOQM1VyGEPx
Fkj4+yiLxPvoamyUx583zz8h/q/hHEIniGtwrCbnb87ac7usog0iCSe9jZ4BY6E9KXvPpgjlGKcT
kAuI2iukbw1WBsdGDJ+DeFhrnXiTDZgZ+vJ5qMyKylV8MI3+UI7RcyIYu6rx1szraPW6scrG+qB1
aOAMQmYXqZoBfjMfyCbWhtjyaGqTbWQIz6qVLhz5S7uJ1gS9OSzU6Q/PvjSdM6n1c7ZtBaXCrrMO
VU23ef55Bf+9c7+v4P9GmdVKQt0TAi93o3MaQBIPa/IKNULSMULPsYrRgeyVp1DnqtIaCf6n+RIV
8avZ9LexX96HcQcgROOuyjI3sqHtvquVsit9OVz1oivYap1+JCCs7CDUEGo35d9KHiHAOQq8lcQ7
ymygE93wV2Gp5dqNUUejTGjHPawHRUKj0rh2NYN8NH2IwhBB0xHYZt0ifNiLyqNUGOdUFn4XKVJk
jalCuVG8h8qAZSFIG7kZfkWZ8LawXuz278tlUsEDXQyTeHbER00M+jyjMmKa+WpswL+Bdwnq0fl5
mO8ls2lf/2+YWVTUNbImqwyis+E7QfShFhpSxds0fe78Y9i+/DzYd7YbjT2N0oA2iSDo30CkuqT4
Xi1EwinixYDmmWzL23EjOehRebZ+BAbvxOvxLw2pVfLCvl+Y7MWYBuJ7ipkUtYFMfg0xjdjR2/I6
Yhpi98oxWUtXGFf+s2vubuvn/0z1ZYa6Qmdr4r2Y5ry61YUYtMkpVN9aIVWTH8wM95Iw3bj9uPp5
ZS8dYWL0hDGaOLjzMlZWer2OsFh07mBMdtJRSRbqOhfSArI34hqpIyAm8D5fl27IhHYUekqdwYAq
K6XidXSIb6PnYJX+FTRbWvlX4k67W2KfTFHh6zGYsO+mRB+H9ABs6NdhvVKPIv4LeEMjyA6Un1J0
Qj0OZ5OV//3G+zqW/HUsmDYQCkRqrF7nP+i1dOX21n3doSWRy+6uaunhw4ITV0UvlKs+CYJVWIzr
vE4oonfIrf/8SS90Rvk5AApl+pMmPIPZind+OMpFAEscnVX1kD8ZG7yHEMKRtmVsJ0/KKtsMi8Z+
0186X28o3Ba4ZWqG3zZSZxhjDtTSPRGub+o+uBv7/OAX8X9OYCT+bpFmOOhriJuzu17uy2IMmN9p
kIaXxuOxExoLR+Li+ukSTF6kHYCFKLMxLGNoJPh6rB/9j3bvc6scUPhbNY5rwxNaU/tZXr8LIUYC
7sReBfaErMS8+yh1VJRjrbNOqZLuQ1z/sFbejJl57fbGrkwkyVbj7JyNCBupdLbKOBbRAu57AAEo
Zv+8hS58TJIp8MZgRmT1GxwgjEmGKAEYp9G7gfJnV8a49XJp//MoF47ol1FmF3sSF6BJhlo8yUp3
N5T5UZPpcenhwQqW5Dq/15ahvH2a0PTnn3L4UijcajAL8dQGzRVYuo9K0I594h6pOB5DULNLe+jS
3HRAAoDYRNgb//A/nwbkzDeB22vGCdG0+3KfbhQDFuJquEv2eHCtwJXGW/EhvF50w55izewcwpX6
38DTvf1p4CQbfT+LRoTOacv1T9W23lE3RZaweBScaGGfXAAEcAw/jTY/KkVs9BEJ0EmDoWVs4lvr
JgOSsMJnzRl26aKZ26WN+Wk8fWoLfZpdWRmx1XCITi0+uM022cZn8SM5ypvM6XbKY7EbtktNyH9S
gz+s6Pz5bEQeOMVsME/NIGzdQDsoiVk5YZa4170aDI4x1bXEykdcOKHwDmnlo7SC8QUoFjr/af1X
0cP2CMq8X6eS9zz4HjBbFdtVo7TEdTwm5gEpF32jCfiv6r7SO6MpLCQwcyXp6QVCeUHhQqSpy3U0
S2BQqwzKIGkaYpqEPTzqFIh84w3ebqJr+JHwf3DveqxXvDdQ/PiNW1omrZYe63PbjW+/YpY0llGg
BmBGp8/n33mvuWwbfMdk3Z2sq2JrrGOEv187WrBA7+pr2fZ3k2CctpCSfM95aCuLSKlMag0AMWab
Vk9lGKMpFTaF14pdjfJ934m7n2PbhY36eYy5JN0ga6knyYV1SrI/dfIrhQ1HufHnMS4ENSQFaNJR
sJLJ32ZBzYpKy3SL1jxl5UaNb8YmvIrVp7gQ8HlXFzbQhXjGWOB60Z2ZXvWz/RPXeUSpPLZAGbdo
GmIXQK68TgckuczOWoieFxfv02CzbRJofSmZQ22e6tpwuno4eJr5WunDkojG0jjTn3+KJlIotH3J
0/gU83L06WH55XMfL9LuplTzSwBB+kGH0w28ngKArs++U2m1SiMnunrqKYj478FhEiRBMjPCiXEJ
/vttb8/GmoX/ABsypY8F45R74DJrw9as08+7bjod32fDa4zcgLxamX2c3hdqeHe9cTL86GoQCR7Y
vreFBqRU/ZNV4Tr15NsWwcGfh700MQPdhSmIaQCnZvl8qspp21maig6AsKryHAG1JaripZl9HmK6
Wj9th8AYEzHravUE/AVBCnmniHQfa8XdW/St/jGsK634pYX94Pw8ue/3KJ8NtaWJ9DeJK80LgEPC
vTYiGkFgnJ61ys47aDeqLW7wCX1carV/ixv/BuM1jc4fAMo5I1PzKnpaoW6exAzJdEF26EDZmnQY
otfUlxem9v3mmUZDKA3oKnTJb2iCVDJdoUgVk5tHuO2dZC3fS+/SJllH91iGuEeKqRgD9Gtzl8Nk
k383or30fL+4d3iAUpzmx3zjYXQC6XZTkxPxbVPxqQw+Fj7fxRX9NMAskwVxVgVxaKkn1VjhT4Zz
vblVkec23JX3x1gJ7hpF4H3wkjg5ffWFFZ6O9PxAoucgwi0QTQpxs9DchED7xr4xoYvCUkKSw81x
yQQoItQtdi1givyFi+f7QQHzj5YlrGtGhPD99aB4qhEJSpICJ1Sy+MpPYEuFSXJNwzuwuwFvhTyi
oVoV9GELQ+4W5vsdDEtlhHr/BP2hnACK6uvwSeWJiV5liPYU/UaJq1uI/bQ7Vek6iR/lMnqQaJZp
gojvrXlVC+pH7YNeEc++918v+emHTGJ902NbVefFEy+MNcFSCv1UF/fdcB+Yb2KyhDj+vne/jDFH
ASlxrDbagL4Fds3+CqvwykYMx99IrdM41b60aZBHRMSFqV2ISJQsoF6wq3U21zxIhHRm0zwSJC6t
RNyPDiUEHNKc4leydwEv7JZKXt+r+FQHPg04V5Xo9GQsUSyAFLZxh7WZrnEmQiTIKYc1okkrb9X+
zlfhswnI5PfS4N8SgdnYs8tFScXAMuNEOdF2uadb9nfQir3a9kuKBd+yqGkc1lNGvu+Cblbh1Wj7
iNM43ghsoZ6kZFDwt6Ln3FgS7r80J13SZVOZwOrfKN4tyI0YFMFUBXodpXtd2/nqQiJ9eQieExR8
4M/OE1AvzEITGii0sPhRMkD6GwmVrf9MUWTRdFmhhAbcl7AzP+4WsF19NNSTIdnigUftvtripbYz
qcvsjUO7FfZLgOlL3+nzkLN4LnuJmTSyiBKUVkJ7wVoC/DAUJ/clEd1+Idu9NBhAEoMWPik2XeCv
4cylia5lFSfc0uDOaIFt0eaIvMR2qwUawYVY8q9AJylgzC1oiV9HEox80HLXkk7KRO7QUJGtos3P
V+HSELOVa9rAG5omgFDt/9L1fRosCf58v+00zfpHV0EXaioFfJ1DrBp5LefUdbW2B9OQ0MekEfMs
65PvqyI/myCR3K5eRGNenBiiyAw5FeT/pTmfksOuyVuQppDdqrUE7yN2JNrcb80G+7dd5ITyBlev
/5+NQfGIOxYYCCXPr1OFAC30GnoAp0Cpt30+7nQvoD0Y7kJVWzpk3zMYlvXTWNP0P02vDmtdduNQ
nq6Z7XADlfz/WqwmxwZ9M1uHmyDvEFRQDXvpyXIhm2BonfuTEh1J4uyLIpiv14UvSad6ox+Q/7xC
xXhbb5di/PceEnGErgotPiifUzPi6xTDPnChIydsTahof31/jWkJOVq0Kt7DMxzufYKXCVr9W+oO
WKL9fC6+l3f/jU6PGp1uGmfzKFYZopFXAwejYP/I63AjQTV/AtGyybcoAWp7a+kGv7hjacIpMhkE
2IjZae8qt/LjVpZOMB8inDtSR0HzC01+CizjurorgWOMLz9P89KNQK8XphovGfrCsy1LqmnBM0Fy
SO0ocmWPeZc7+vjx8yAXJ2ZBUyPjonc1R0gNcZirXtBLJ4s7x0QKSlmiCMtTHfFrTq2RTYPEYP1A
5sz7fVCt3FboYmwglZX53GMvcdQP4gnJLSxBgExk7wZ996P/gJXnRBfGGnfh8F9YSV5M5LmomtFO
+ZcufTqQZhDVYyto6ESFz2G+r/rHMFhqFF1YSH1S+FXQ60QbZV6kVkF5CxHvJYR3J4swu3/ERukP
N13jjH/hrCD1LqyWzuGFAA5qH0VPwvjUx5kdw8xrhE43e/cEEM8OO2w7FLwIzHhbj79T1D78pY95
aSVJYHkZ6dx+36T1Spr2cacM1kluvTujpH3S+Csr+s9ALgVxQhF9ZqpjPInmsJfMrLxMkHrtpMM7
FAN7BJ6wsO8vREp638rEPoTqymv6awQzjFpwI5OcvIryPfCbc99lx3yUrsfEqOzQxR40v83Qgs8H
662Tk1MEDL22HNXXbHUwnDpv7EIGDYN2ptwiZakeY2ErxidOLa6o91VSr02roZFf7jP1L22Rfd2A
lz3oMiL1NNqK2t/kGTQAsL0tgkHt4NlJFm1ExWlRngdHixKsvBZxRzaFrRW0f4SoxOQG7zsj8RcC
3Pfdy0LQp6OYLZM1i7NyjYioqin1VoNiW7bSInVVxUuPL0O9mJwh96RCM0HEYf4M0mIOjhS66ims
SW6rMpC3Utf0TuMi5xoK7g7/E2FnNCO+mIV0KkagdXEJ1UvQUqx9PrQ8Bd8t3KKGAYoYRGkJaLac
OGIUVD+yDOELgF+0CUZ0QEfhFUKIhRYnAllIFjWrNPFRDpSy/WiIL4FhfcjByD08Gk+y3HersBr3
aqighIX4ZusN/rqQg3UJ/OkwZnq0SqVeddymQPUiVVNI3MKmUIyNPtSHwQ+9VRIBhDJC/823cJ5t
6l9iHbWrQh4fe69/E1PkUMYELVghNmvccpDH9DX90MWug1hqhQJNFay8PuY+kfCfIz96KTpsyQAo
5VKgrtBEhmwgV9aqlbnWReRYWoCAhrzJIx9r0RzU8IB0Sq8iWqN44OPpleHZkEOIX+laddO6pmOY
xXPZ9Dtdh2Vr4uYoNohIxYWtNxqOrEZgrAtpwDUp616yuNwVcn6s5WBTaWq0iZT6Ns4Sf5X0zVvY
BthGmVlvDxXqEqM6CdUMxUtVx1zAafIWunKDkWDcrPU4favRsbMrkEIYV4LX9wQVyRotdzCMkBVt
IlCYmyjJf6spbstGX710pfGmTAqjqd5Deir72zTvTjzRtkMoO2GaunsYIFd+ITiyQYGkqMzCbpDt
aEV53aPWv8rxzfOU+j0PMfZLNQ/6XRQ+SpWHSo0swQBoStuc1NM0d1wJAz67jR/8jrEIBXke/OVA
KAcoQ+1GV+uX1pDeQD1ftWGXbfLCfOsMbbAlNb0aLfNGRcZ1W3pdfyVbw4tH4dZuR81JvSq3RcwN
eZ26qKEmVbpSc/gRaQtLpPc1i7eQaV15dZRuNDM1HspGLp7iwOxtGAjXSmj9MiQOZBipr6YRJixG
eV2N6qYvs5txmrbVgDvMxGCTldm2g/eguEgDGrH5ZCmN6zR1cDd4qrepZem6TY0UM12hR98nPae+
cmKdXCyn2lU5wc+Hxrs1MwTFQ5hnMCHEFvMMSWlpZIX8ct2v9G3RtcYxclv5IJgp2bsca7ZeivFz
6IlOVGjIuQfqy4Aq3bqD+mTLTb8Gy5rbStcEtjiCakpS/LbCk5AZb7EZkIsLV3WG4ZveXPla9eCO
wp/YMMubVKqcsho2tVEQjayVoHsbMxn2XYDCblzrja203bMf4ZxGWINXWJb83Np70sTsN6yP+xFq
FI703bOcWcc8q+5U7NltjA2CydkAW093XSrVztXNwwAxqRPFbZql976B9F3UW5xPXT57QX7ye+A2
lOfWYYaSr5zqGABr8co33CtLhUtildhi+/7fXPQejWF4HRT/poDtyDtqJdbpo+VB+y9Cde3H5nXW
5dusKot9kWY7XYifc71zUpgcVeXeq3E53eHqAZzCk6Gmh7HzfVtWIgu0XfqEU+JGLfVhW4SevJWp
4x/aigOp+kqxcd3yMeuSV37N36xNjmXjNMW7hAKGLHsY+5WPRtwf6OGhvsT72zxVLuidxrv34APo
araFcINkdX/TIeEPur9aw04f2WGAPLXoLfHouSFefcqF8lxV7bqq1K05Yoxe53ThMZ4Jc2Ud573T
hYbtFbSUR0xS8Snu9NDpvfdAfBrdP9x+TiEnT6qggepTV1aGwqzc2EGNIw6RJx18p228F2W88UP3
T27mjoq7DbrRGyMu1q0er33JQKeL6IsWRu5eG5WIKCZs4mbf4ZoVotFhqOJWKTSkhz8CpIrcsH0v
k9AeE+2BfKV04mi0XcFdJXJ/i8LLETKQNUiO2Zi0onmvgHxVMiwxs8bOxfSeUA9DSUZQmrMl+Pkh
wVBA64ttCevZi6+1On5H8PTBbPFH7IuDp+AaI2YPhaQfdd93sj76qPlftaG1Oys8puJfN8fLZrxu
NPetaMOrtiZWyfIzgmn2RLpoc8wKbjTpNmjK28z/XYf+tvLaLdxobFI3oqwcseXYEZ72loeBYDUc
hHQ4pZawjkBUGk1x22N7MwTlKnM/cqPdeQ3adkH06Mbq2uylia2GGw6Gz+GvWkrXGbJxtFLs1MNM
NwtWfm8ctBpbIs17bBvQm+pm7EqHwMIp1oYrP++3gv9a6vW+yrJ12lXbzLgbc3o9vrgVPfcOfUKn
Mf1tLWh7JSgO1ARtyy1WShStGyvcEww3WVBuqcZvRpemv6ne9dGrICOy1kJrMf2raogQLa8B+Wqt
Pabp2hJuS2EftonjwlYxWjhCxrjLGncdJvnq/5D2ZcuNI8mWXwSzwA68YuNOiqRIKvUSJilTWAN7
YPv6Oci+NiWBvMJUz1uXVbWciMUjwv0sukqfgjg/JKnuhiASJXWySIDwafTe9suxDATsj/Kha6bD
otyV+mAVIW+0sekaVbpWOYf/KbHCga5iXgAi/BH4YzE+clkJPTvd2A8pBCOI5OhaaSV56miluW5g
Sy6Vv41KOZb8VpsX0iWHQKOuBHOhKBVWkFW1+xouCSFdB2HxlKLajHzryuZgdeDJMUE89Apz1aR2
/Qw+Yxkw18hNBmsTS+UDDj9lSanpcBHLsn/3y8iFMcNRYb+6DLsOj9DI7FY9ygxi8KfXJEirgyxs
vhnRmwxpZDOQwdSCn2323hrV2ujWrZpC/sxYxnFtlcRc6FlzyFkMF/oIDsfFgpf9tosjK81/G2pm
62LphUb9gll0uhZ7XZYWtEepqF3A68PRS3PPJQq5GtEDAtILtMiWmz8UeAzcq2xdyAEdV8EOhQRc
jR3L+sCLKm0t4M9ktewpcvKUYEWWrMCZJrzkUbwA/e3UteUiSIB5rwIXYusWSWsv0bhbhYVLuxgp
C8UUrp+aQLQKLLy8FlcK6fAiyd2giw4sYu9Vpu7EPLNLzDeggucQkj+UgU3IN1IIcDMuLbES7KjY
LyOw5agGkcbGOKuRv8vTyhGE3mI+kjuQo2KIn0nJtu8zLBOOO/o280Mrz+EGiM9LyS/IYz0FJrVh
LWpr3UkPM1errwRXvqjy0eZfCmIFm/aNmR/9HqlRg8nplTAdUyjCTz57aUHNjI2tX4cO6NpOQHBa
+vu8gZa8mG5yP7uJoF/T2mtHwT8J6nL9lcU7ERb0XVbZZUPWgnnKetgGC6lXh9xuBsh8YMsaMsSX
FL7UMgY3zWSLtvAeArPvMNiLcAOQd02hoQvyKWRQxQQ1J8IHKnKxxK0SPhGfpBC8wCy8QhnlIWAn
IBbNIghgX1rKEfxXoqOi8DdJB2I++h2F8aIR6dIgEB2MNewq/N/W1ZDA9OtTC7idM8/QuaXBYB2c
bGYVSXKEcnzSm+tWoSAH+3D7NkPFqsHjb30RjoPR0gzJQoVpQdd2i0BHLRnHmn5UoioGCPRXm51r
5tuhiucT6w91/lJq4JDmaXMxtPZCSfCaQI1PJf1bIrIL2pe+jeyOPojOROyQiuFwgDBUKDHoQIWC
pSX1H0UrT4MZ/0k0dGsoB0sKVjVvYQEyZ2KaePUq0L/neQtWHTr3YIWVTtjC51TjQMDrpPV/Dxlu
eFhHLUne06R78on+FnFjTdV6Q2AooNfFEq5Srj7iAmPR/+3n8jGBADjky/l7F3duArqm3YX6Nsfr
oJWx1gCkx20dsuuG5jW5uolw9Yzz3q7lI+T6vSImC73tnlA382JfXlIZocRuI+PWAJX2I94ba5nA
5hkaUhzOFk4FsgMfcJvQD6WSbIQeJNsyMtwibrkDjACohvFSy7G/wfBsweOru+GdtpFbR7/TOt93
lXTiieQVcEuASw9umv1FaeVN2ih2wbuFXmgngTdORInd1bUjyb9DDkqrBDJFni+DtvZCMcCDSIHZ
gur0SblShXJF49Rp2naro6UelVCUi4dN1vm/wxTXe8hkyek50Z4ElD1EOdk0nbDOk3or5QUkRXYJ
cHuen7WiUwbDDau3WMQpOOkZrfEgZwQWppWEO45K8dQZJNg+5dIri40dgArHpoIWETFB3E79DW0U
ty3CKzTG+oVETd+NcATahk9fQ73eGK2+AVEFVAQmnqjhv4Zi/Euoml+J3O38JChgKiW/M/gHwOGI
H0RoRQSsOOgGGA5C5FLi4+0fSMICzil8FRLxxnqiWBLpPhgxjkOPamajDMuChu96omZWTWDBA6pD
QcgRJyeuaKojxUbp9dA+tRuj5XiUGIrtM/mdyjCyIw3uM7IPYgdpvAi3NLPGs0OhJNwSkxF7UNNT
FYq1kxbhZwEwBvh8h8AMd43BfCcr2jcdHOyw57eubPZ4iR7FOFzJvDxlaezmVQaGpPCSmsaJhOpx
aJNVFERHFU5PMpQC0lTctgHQb5Wuw7QFGy40kj0n9KTLxUXP9ffB0P90ubqPB/Vsmt1CM3MbdOdw
kZDeS2r1nWTqH1q2yLSS/q6RYF9ldAk3DhhSGL/K2D8xvIEtv01QSJTC31AF7O2QVjszAGTcTIJz
/JeQrHQHwU9/Kz1f1KayU6MKUjEaKHz8U2DNtVCwHzQjW7URP/macRSH7sOsoExa6Z+9ocKfEBIY
KfzY9qqJoj4BuZWL/q1uIaav5dDE4S0cE3nMndbEcaBrIN+mPQPluaGnrjRwFgjJSQiaq8E5v5Q6
yEsiDZ8iqQb1s5N8VF2iZafhITSwymFFfpXwOGcMD0eGEhY2S5N6QaFAGk1TPrW+2oRmeoHM/hP0
enBMFSHdQXwaeS1KDhFsaZZ1AUHEMtdvjRzcIGv51ukgyJth/5Sx6GxQ9ZQHDVlKMv56QcVdrRS4
ctJlG6fbIk9SS4QFhB2bTWvXKhj3GnQrLSmXYY3kZ9u0GN5NJjl+LJ/8DN02M8RlA5wPvlRE+Ix2
tasMBR7CkboyjN7rBfwDT9pX2WiXodajsyTCBTOtoJ+n4xWR4PWrgn0dFiCg9CZE/AmT8N6MP40A
VbK0a383avNUqym4/XQRlSWDsDvct6B/LWDElQLeLf2gQTWiG2K71YnmlEjdFvTbwVID79fSZWqi
sqSWLv4zLGUrFDFr1TLsJBQ3sEeZ340cafgetyVU0kX9pahRnIig/6D7/TWKuheY5B3LsnQLgx+l
svtQcCE1SbtQZMhaEKFYR5kB90zDaFyzxc0kMnlhJ6H2Bub3i1YLIM2hqOEP3bPBjA1ELiCny+pu
lTbiKhnUlzYhjpHJfyBPhAMT1tUqy2EAkMOMSoZSEosXNZGu6Nxt8zYTYIWZnyRYElhiRRZDiQeY
SBa11Ho+qll5o9paAiUIAFfgzPE2NPxSEWNdFXzfF01sSSHUCbA9VSv26UZhSHEC0jhy0UbrdMWS
IRgJidJm0Rb5py/y31qY7fMo4pADpo2TNN2nEaF21caJF2XwCSFpOOAWqu/wT/Bck6QXSW+2Whb0
ljbIxyqqLmEnbAOmbnyY58rGKApBCExDU7htdsdWLI5dmmzQqsP1U8vX8ZBFywR4b6WFU5IQjWoE
GQEqSONejHt+ldI1EcV9zMs/ioDrudaiFou+pWgB4ui18K3PM463QVNrVtwICs6o1CMl83LUp2CP
igu4VJITIeErSXHEM9wvkMj3Q0ff40ZfpKa4pH1QwHKkAhdQqlUbAuyRU4jxiqH2B7FtE6Qt2UDC
yiGMMTzRmqHSB9qFleHax5i8Dga8iAM5WnHwu7JAc7ik7Hyhl2AykpVONfIWs64Cmgnqz7yIn/2m
eNE4bE4jf8Dlz4dCVJ+eRTrqkYRIHJqOqkAVNh4h1SIMAf2leuNQCRqTHb2Rpq8dqrJLUijg/Sf+
GaZP1FYpZKszpH8nAQXBArLxT1vGkKBlePaTEj9G7l47sAbMhn5o6ORY4EDuG79eVBX7GJIC8k0+
WjQDR2Ft0DX4XlW4houkeE4L7anQ+C5t6CibexA7XJqDBhdPkZLKoakMu65QJZYo0jeUET0KCiUd
DCy3RLGYqWDDpe2uENhZqgwUJcLR07anT6LJtsIQnM0gvpWytm4AuxDDPLVl2ss2Gc1yu1jOcX5D
Z1PSC69jqWQ3QfUKGYLIkZm0L4wOuOQ+uch5CK6JWqkL02gLx9SE3Ku44lZFex1kPM95CRkQcdB1
Z5D7ja7COwHmm5pWHJlSVZtMzdaDSBNPgIdTWiu3vGlyV/XbT4JmCMRZ6HuvlYfYVD5NijdHHsfc
9cv4BR6B6ah4o1q1np/koUCFCnoT0JEy4RtNJUuFYVo46AezF1ylFnbwuEJuYv5ZakBqLPvWUkY9
mFipt5QnB7Vr/2gUd6iCSjDmrjIylig3aFnYHBI4KFm0ryUqBcCxMFspB8EWx60bxU8C+FqQ0wCN
MQuGJ1hPwamxNiD/x5nvIrot4bhxYj3rbLUTFqUp486QFe8ZUflaDWJoTLACvB1f1Fa1MLxDIsO3
CwJtkra1i1BtHdpyOGdhS4AQ7eMZV7lMTaRDV8oQ2kzfq1xdFEzbmmoHoQSuFhA0z57CWL2U+Ov4
CWm0AApsh0Mz82gJCq6AF+bAh01c6e1pEOV9MOTQFZICyKgK0nOd4h7JcERZWc5XGtTfbClRoCgH
XlxfyqdBDvB0E9PexpUdT1Y/WbBB3GtleKQttOiFQD41iumZYgQfrCb+wNMAiNikt/wQf7noeWpV
irrSu2AX+0MNaW2kObEI9wWQXB2q+5ZG/CWOW98B9GTVpqPWTnjLGH/1TXWwSIccEdTIR0IsQ1Aa
vQu3G59ZvtzswrjCiSoGF84qvJCVIXKHVGpcuYw+0qZ5aSL5SisW2qQCqJqnHCxJHoKBasaCU7Y4
dDMoc60w6SelGj6LXH4lRocqMnsRW7o3c8gSZWJ6TOrqBYW/Xz3enL0BQRElwc0kYgC465DJD+I3
Myq8kAxPUVO9hJ26UxLlJEZoWag5Fm/fG2SRG/UzzYMDM5lp6Y0s2EZVCcuW4JoZSjBoZylg0llc
udkQMhtcDNMLdOUl0sRoEcE+x9HEJIYJdAP2jiheCtP013FgLvWBnJq0XubyCIBGZVbP4TVfqJ1m
96G214Uot5HQd9xXdzgToAXTR8+R6l84jBQKAW+ImO5C2p7CqruqAZRQgjD8zLRolYHruatSEQSM
fNzgMs1duUH3suwrzRVRLVONbBtnMJso9DNvpBdYjB6bzHwrGPZtGK2zVHPaFLILxXChRXEQVGnf
KOxNqMkmNeINqtiokXFIwRTk2dAbagcsPcKeBzkQl5p22ACRsZexHZe+j1Jk2qcf+qCbi4bqtzBh
O8L42teA2NX9TV/prsCT3VCjhN4N204uNt3YnamApIY1JKChNIyOEJr5XeiDlzeZ4eZ6rGwbVfoV
QCfA1rXiKYLbPG5l/uBAjQSdFaG7+BTnfJ8CwpolLIXUfyt7/oBsZ+CebobJMqgSard9r0K70Vh1
UglxlJ7vlSaL7LZtT3mjOTlDYYoV0h+oPuI1N7wFWXEGO8ZA7bbAjsZGKziE9YGWwlGb6jvIMMF9
osTj2ezw53XD17eJVMGjoIZVmNj025ppV0DVMLP0TfYb04YVrJdFHOdZw3pbrVtE8gvZMkv5pc81
F0SGY9FSGPpUsEL1y0tE/dwasgxpQXcDH1pVNe0XOkSh4IczrMJK2Ms+ecpT5B0urlQVTdZmKPeV
mf8iRbepS+ElGAxHKwwB/bhuU2rkM4GRoOX3ldfEGkrOOfZ2KPhnmYJ7atSSjsJYf5FD+RY28JhN
W44HCYzibR/+MvBmzzytTOEFiTsFmmux5AhA8NoJGTIbfoE4sRTJyZV0cAYTlRskW9+SKxS7QgRB
VSIwPaHAjUCWOcp0mj/nNTHThZ1iQ+s0xwMjBHQHuMnPPG82IQpjak224CjOIKEehPrWYx/hC19w
F1Kua+jO9tJ1gCBrbUAtp0sWcruFitZMpHsgBNrNQF6AogsNhTvctipFiVwZrXAtUaqLSbFUW8Fu
QNng6CFnXFhJw/vPAIJ7JMTICIbEjS6reGlPhTKCUuQQv0IbRZeaC2vao8aYgKw+Z0lw35lHHGA1
QSsHV/5OmtkE4KIjpSBcUc88+ANfosU9g6d69ClQOAABxTRF6Q6Oh857W2YZjFtrUClN47nFOz3q
X34er3tQHNwOgDIHwHuUxZ4ixoxWqnpuxnA48QUU6s4+LJ9K9L+Dd03I3J9j3WM7MCMijCLwMAYR
ZEpK8yESpydBR65wkoB1S4dyoZpAbQv26EH5IfJqpWADQp3KPP8c+MFkIbBh6OhWAF47/UhRq5Aj
qESuWhvi9rlJgTD/OYI0IjG+o6nwbZIEugwoZBAxHyfzy56iZS3oPBbJFTegcovy+8bcSKPvQnmg
K9QIHfarhv3hOlrv671vn3EoOD//hAfLBb9ABWoGiCP1TptogI5eKgjQb2DxLS8qWw2pq7KZ7fVg
Q0PnQAI6FdQI4Pkm4DdGu1Tx0fW4mjhGoLaXLkmDfjcz6gUZRrfJrH1KVfr286fdR8WgwkgFPAQI
RtyRW1iu5mpTE3KFNuWrEdE3vxKfZDQ3vQrN/dGVBPp2nz/HfIClhAuIMorFq8CX34HLs8TnBklq
fgXQy079d0N/Rr3erkU8OnP0bgJ1OVoXKegecvnIAt/NahwUSe0EKFdUffHEMv/QqGjBqYeZ33Y/
199+25R6OUAM0YwEwq/mGcJ69BManY5g4yKNJuOOb1VbWQqruQX2ADE4RoUhwMjhR1aaYrNKFGpE
NeHXYOWfuCuvpDUkqQ+KK8Jgr3LQgRnNz4ut6I7KyXP6u4++GeBkeJpgDwNpOll6gC1DCUgZ50MV
3KZ671TcN/jcRhYfrDXpa5gxl3zZyLCKbrUORaxr88LeOkcDj5hB6VdfNFZ4FOwP6Jc6JRyUZkGD
D+goEGMwofgARQZos0/h15IIF7Bax6SOCuaSHbvZpbYqZyTIQWn0NLOE7nPiGA2kTcjvauROlK3O
K9XngThGI3aI6qJLZKuzM9BtJEu6QRdV/1Us/4ugCoCKSBwjP2QK94YntdzjMP3PJ5bP9VPiZLa/
S6C4LXyCLDpvSXN/vo3otX8iTqaTBnCwEEVMJ9oGdhqAjRq+Ak6G+gT68Ka4mPnA+yPue7jJMRAL
hFVBi3DQ8F35+3BZdBZgyV5965am3dmSV+HJuSi8aJ3s5kiPfwGz3w+h79HHi9+XtSuEgw+EJqJD
DtEbVsY6wOoV9mgsOMIO+CKLOQG69dZ/waT6HniSGYDpSlgVIbCyKFdkBxFhRzugUmHDJGU5B6Z/
gDNHQjagdQFRHzxbpqhvU8MgM1NHJtih9vQ0mmLAm+JtFOIGTHn172HKYzhTwgEEiDnozd9HNTVV
KGGrPb9GaIeTeKOFFxLPOSA+2I7fgkzWKdMGPMVlebiiQGNVkDwR4BQ3szjv7/0AeZJR9R6EN1gX
TBbnIAoqjJlGNOnb4NW5BfYZMpryWz62jv8LTJNjihaapT//HPdB4kZYbXQfUghU4ibjF5iJrjeD
wa+0oDtFDXHpV4GnUaS53P1gr38LNBlDSUbhU/E1pG4UchI0pqF9UgIRd63Rvv75mx4dE4iFFQE1
G0iqGhNGRy4USSYFiEVfgx3Qj3Bujla9q9nVrlkWHw3BgQhpXs9UYCEwE1vCgpts81G/UzTgsIxH
1RSGDasyyc9KxDbPwoviog8IdQuUrCILqivO3HYbR+2naJOkkmoyFws4A17riFtDfBYgef3zBz1c
l19QzpOxZCzjQMOOJzskWtW6+uQ9imGZpkPlQeYzBLGH2eMrpnqyHGW5FGmjDfxKFt2L7KlLA0WJ
0R0Y9B/QAQBcnQO1/y8hx5sT6H0KnnTfMwhAlkoBUfLxVGjddg+4wLF5R1a2zEWCXrEzxz94QB8e
ceP/BBxX0JeDgCVmrQkEI0oWxlH12t2wIej52Wwl2+URJPT9f5Mkv0acjGotF0DW18gtOrq3NUpF
vYxiEvoNPy+V/2UoDQkvSM1ELp6cNLA6TU3SVONJA/HHcOOvUXw9AHrauaqdv46GHf+fEccL45ex
9BMogYs11n/l9m75S9xoK+6I0HuNXNklm9m5e3CFwNz984Xjv/8STy8KdFGAvcQhXobWuGIkFzLk
ELKxpYO+97coRNsksJiX2nw5zPBdHye2f8IrI23oS3gK5fpO0IzhmsuQ0RGdCGw1sLFNYBIdzfKf
NK9ILXLzbQJpjzk64MOjQkcxAnQg+V5tM2xjXkVIOFdAcICEX5e+ZhHy++cZnQsySWgiFOT7mlNM
aLRU1WtaJcC5v/wc4+FRhIoACECoQd2RxDLKGwUyrvwqilsQNZPhs2HoDLXnlMjuz6Ee5ucvocZ/
/2XCMpYqpM8U7IiMQuknc3L+6+cID55E4MhDF30sdN17FAZ1K/YFsGHXTKp8t+PoIEnkUqvNMmuh
B6pGOgocpJspfz1eiV/CTpKYLJg1mAnt+FhoHGONu7Qdv9bL0iXer3QPvLSD2q5zFOd2wMPj9Uvc
SSpLE1TEs1Abrqk6LFlcoc7dJ6YV6droiHHKdL4PABWz2hE4LPmiR+LWqXRpJtU9XKZw0cQ+0BTU
ayd5oDDkQOciNqI5aGdFVk9AQDw1UND9eXIfDzPqmGMg6d4dUjV4MrS6T6DLInv9HniZBN4ddgw5
RW7V68Y1IKVI9ujq5yqe9XNb/u7wVxETFH40FMD7uVORA99BipSy4pdsWKWG4gl4BspDjI6rNnPN
uBc9/Btq9ENVRybg9PU5RJmkgc3CLyjRPPu+pVxgu7xQd/4z/Eh+aUvlZjrmvx7eMagO+XMZdRPl
jvrb9q1W5x2tL5WrrEHEGFVThmUPCEhqW8ozYIRueaoXwEGLNp1JDXcbdxJ7soO6AeymTDTriz8M
1ms3nJTsAL9DNV6YSOIz6+huvSIYJB/wIhtJpdg/3/NQB3xCnlLGLyA4bQGJQOd2lLfIYSFjpXAv
s8Q3aBUfhZkBfrR+voadZPNMLIZESBFWV7qzEAcujBtvZuxvJZ7OkEnvZZonnzi5fEjcSOK2i/gl
KYPQUwph2wti6bSdtiOcboek1WwpiGDkqilA7MkJkLTNlmQwPEcbJATvajgb4JIBLI1WnmkUsqNU
QKoCgIAMVzXUgdjKKUUTL8oAVQjN8pgS4SOLyVnq/co2ZXhvsBp4mKjrSpuBQesKgt45aLNFrg+V
N7Pu1lUU33Sl/kyBF6dl/CFF2c7noV0ySXOGXASE0gCKiWkABktGciwBey17QVtCtQOnbjmnzX93
QI2jBmsVlI0haQoS1/eF0XfQulRzn1+o2p3Skh5EZe7S9GjtIUWiwA8us3xHTI2NCPA6GQs9E3/V
ZrAY+thN5lVTx8z/7SmELzFh6T0WoyEIMqXxNw3voiZSqksPsW0dlhmBD08J8IozJgFjB4ZXfFKj
Y6FASyZ6K8BejEEr+3mf3d0sRgUDMPxxAYYgvDh9xIPyUReJYVYX0B1PUtmsuiqE+Yh6KiT1qufK
n5/D3U8ewmkEpH4ou6EYPjmFWDc0gDqo1UVXP4P0M81OP//9++377e+bk+umGaOhUKJIftEagK7B
fAKLzU3ZsjE/fw40fRPhaNFQ50QrTUExAg21yTLM9TCFPqoi3cokXFfAgIBrjDa2Yav+MyyMnE5u
fpelYGeQFC6HzNUHCBzr3UedzwnmT70q//NTZBlm7/Io5383qJnEY1YbIogDlRcC2J/mIA8CHtap
waJtNvUIIKcA+pnZc6Oni5mRmBwLf8NjALCIcc8fK8DfN2RJYIoCU+ThJsYcYL/0tUSqsCMjwkPD
MCFwD/lIK45C30mMdM1j5aXNSGuztgltkwUAJXcKyNR1dua5krl1bhBblelctv2+2Sa/EqXh77+y
CI2+iyKhh2u1Edl5BAPJTr8MQXOeGY7Jrv5PIHUkz4OwD8HMycHV+qUsFSnt4esnepA/8BS4BoEr
t9DhjA0ur+h1tfNzzIcz8CXk5NDCz5ALicQDwGpaaPW0B1Am2QxqlsHER9jl8C6SaTIzoJPMcfed
k9OrUXsomGFUb7GsvlEJIAcZhkqOULeSK1RFA+pEymaqLdJkf/9P0FEyAKYVwA+Ng//ldQJbERor
rOlv3Uv7qXyWhxB+wsVa9wCY97xmCQywvacvmVMuml2yVy/yWnIkWG7+PODjkv6Sue9+xuSRJMSN
qZIcP4OsR1HdZsm9dvv/oPA1OYj+E0eDaIcJZWkcdZMxTpQ0SySd9zdQDbflodiP/SPABw/mmh6I
U6UWWG4zY/wXGnL3cV+CjqvtyxjrPSjE6MD2t2iVr8aPq6FuAcrHQl/9PIrTt8Ld500yR0wAzA5r
fF5r0yN4stDeswCm9mJ7nMf4SX7tPRCOPXr6l8+EaeS/vckv35hFWkhpNw5sR7dd4DtBFFxDRQG4
vPiXvg93sSYnBe9Aiiuyvr/lagAcifwahnC4I+ay7aDs39TnVvtvtuY/M/gXXfDl67rarIcwxAzW
4mDLyQCoPSj2BmjF2q5C8WdmGsd7/w8L5q+G8ZdwPsiqSS+1COeQUW/PHpaGo1jZKkW+mxOXnvY1
74Zzsvdi3RR5I1Tj8uyc0c9CUNBQbVzRLReUAe0/c0OavvPuAk4SOpODUAkUrJXe1haDE9g41amD
B7sHveeluIsdup+rm81s/L958MuQhuD3JjofdwYAxXKXejoECwp57uCY1j/vvm2SYACd5lmSdePU
QR1xX9mwoXWlD9GGVxzaxNLM9ezBVQWMDPAOcThCkexOSBVokwJPEDm/+QYkOjhvuy2g2O+1pn7k
Jcg5JQ4OsCy55jRmCverEORsICpmzuj70cWvwJsSMDJUOoA9+J7hFJ4FftvX9AocBoDmVg2YENgS
M9vi7oDE50FDHwV6VAjwvydjW2poDKBKz27+VVq36OXwne6Nhuyqq50H9G77lbbxD3OpbSoZPlr8
fos7yd9EK3Mwslp2kzMRxj8mOXNNkew+4vC8RyekKC69tgT5wnfVWNroQgblURbsJSFYNSC9DJSt
0Wt3Mll1QFc6G1W5QEXHTli9hbFd6QxEm1P0u9/Vkx89OQpktNrqvMZgjfiB6Ddzu2WBAnH3FqEJ
y5czU3O3AMZocMZTULYZEXGTlCzi/RiB7sFwR5NfBsf0GATOgHu1Y1hWwF+F2MEr3c+mrrvbyyTs
mEi/7GpIs6JeBJ7FrfjUUQFUf/tLFa44CvRDIGFTOvAVVWG56pZ2A5rI3Gk799GTuxPUSYd8rG3g
ozunXiVe956+++sQOIKx/0CJZebW7G1iHMpvh8PkmyfpGnoC0ZAEObvRnWQDQLAGt8mS14YXrGed
HOa+cPz3X8ZXiHgK43iM7zit6ipajRGTc7wAKBVWJB+jw4Iys83/PvR++sDJ5btHQcKox0lVreEF
Zj12e6lv2rWyA9xjwAVw9KO6Lk9jfyPbpNDHmVnM4wD+FH+SZlD/6c1IxVouYUIQwqMumAMTTA2J
/pNRvmyXSUYpapkPMDlmt/qDJ5a4AvFoMTqWp+8yAFqrDHVcaofeXCabm85JTtDhOlAbYc1uHOtF
v5r5ppf+JfRt+mlTnLQCoIRKopLhQQEGhuj0nTWmaCm1P0CP6S3Dy6B28x7fZjLQuNl+mLW/B+WX
pdqaCNxUiNtCdwqcFJu51Elv41Ykz2DfMG92/4+n2k8hJ9knBNgtT0Fsx6MFrPE1OKg7xRuX5Zwd
+sy8TR9paVn0vUQQKIH8FfWXlfDG45mJexwDSRwqsDDLmgKzmUABHIgzbPWiBH3lF4OyC29n9vb9
1e9v8vq/UfTJRSEWqVKN79y/N1vs6YV4G29+vce39R4aNa6+mrv53ReWJjEnZ5MChroWNwmDKai/
bHfsGEAc5ymGYwuu05qt3HxPfZ5ZjTOjqU+WhlGE3DRzJGmI/az5nkKRzaNP0NQ5U8D38qN8gfrY
3CP68ZkPE7X/mcMpEsqAcW/EzHhM1yPURVzmN7rkTgBZ+2QRvs984+OD6J9ok4NIrf2+qEqsGILe
X3oOnA+2ipb5mLcWP4ca89L9Rvsn0jjaX/a2hidknwCHfjP81u4EanVdYDciijGB6Sr6EdqKoBD8
d8f7P1En5xDkt3QFJt/YdVyA8oIJw/uqfuFFdvRJlkKfKVhmXbsisF6vo85w8ryQLaJR1fG5tAx5
f9JoXc08nuYW1uRwSvWg1esOixnvAUvOXhiuVnr76+fx1sbl+dOAT84nXyOVIWksvQ06i5Zwf4Ey
IKetXWq5l8rNPkD5EsRKYQlxQEhw0GTLEmXdS9mSi6WrB+CQUtOFrZkNb/Oz6CdHrYO21CCeY6W9
+GGx7AYQeeTO09t4rTR54hYCegJNIe1CSOVb8ZBmbqKYm0apDlWtL81uWNV0APOtB09RqKotaGkH
nw1XSWYy7prFs6xAInF0A+ma4th3EM5gZkespokgOxSJL0WkxraKv1uF6jPrQraMhpzboaaB5RQ0
pZOafm23Q5SvmxyPelMtz6oBI/C+Qo/HoHP9zkdTKaPqJhmagt4qmewfMWmSNOIhNOWK5xbWfDFU
lHxCrZm5fDCVX6NM9k7lg3oK/hS7RcbFH5VZOiftM9fMpJlA909f5NmvkSb7JclDWZKbgN0ySJqs
NRQt2C7diIvxZcYPwZHMHSaPVunXgJO9ELXgRqHsBP+tNX+rD6OO8gcUht6qw3wbfEo3+Huv+Rps
siUCCnuUXsVsQb8xAYHUip5ML3Ga2ioWzBbA0HSaEYX+1kE70oI2BJ3Z+ffFvcn4Tm5vUqgJaaVi
fJVF64bL4DneQyzNhmqSo7+GiA2y4jnY5It/C7Gafvv0TpfUNfW79O+pPVqPqktIEC9Cu/egHP0a
erPxHt3Av4z19C5HIjPr8x5jPZ4sxVH+a3RKXlARtur/w9l3LceOK8t+ESMIerzStVW3bLekF4bM
Eugt6PD1N6l9z14S1Uc8M48TM6NqgKhCoaoyczWlxsrCUZpOyjzefTU4nbQvF4xo9YRzWUqh7wt1
zgn42h4V9SNGMKFL0l8Xc6CvxmbPxtZkcc+UMEf5S32rN2puq698V3qDp57k+9zD83y3eHgupcdf
jc6CjZoHVGMEW4p2OFjHy+sec7D6VXE/buoVcxdz46VPOAs7wBRnJSQ487NxE6wap8ttcMfnUxl6
O82Bm4kXeHzh2lqyOQtAdS+VejCRdIqsepKi+NhBDO/3aDof4f//z5u/ScHMCSU5DIHtxv2r3Ahf
wSNjWAerHKTmKGH6xh1xwFSHNDZbYpD+X56M/zVszTLnVNLDEYKbyEb21grDzG/grAldkMNMSoct
mNRBbtbupOslZ7x0S0FC8n9yyvkgta6WFSlZNiUc6paWa5JNbdDFctWl8/nVzMwDO2HyPjORuk7g
mv5QgjLAAyBj27tah6lfZi1my3NI4PxTWjM/LPUWDCsdotrUV5RPYpPCNXoPJM52chNsag9vkpvQ
xjdFD7A6otvqLBymyw/Iv3s7c0qTZ+hB5vimEywDsgPraCOtYjty/11J46+hmTfmrOjCIcHuAh1o
Z9GhTxdej5dc7+vnm7meKo2DkWfT6TTf0vyQpte/b9WnpNs8Qn81MLvrgwhcLNr0tCnlhDpKFIWr
LiYEDC5I4Uxev+CxhX8aG5A7hODLBCXtHnxvTg0CUkfL2bsyaJC1Ja1bZ9Gq1bm1xrAIBE4M85pz
ftYpBobYRHGhPlYm9cDtEYJ3BchePgxrTsVN2PRvhtA3OtozdhYkW9JCPzUyF7qFi8dylmgADK9o
YYBjyYC9xdgKKnypzzfGlrj5MfQNFyNpH/WLss+O+RZdRGf5wl/y+VmQS3Ij1ocGm21CjTvYWMW9
UBeWuRRI54MlwMGAEg7P1bOCbEY5gV4hWZm30R5NfRRsxBUIM51+DU6gf1U0/nsV/gC5yVZblzWg
sagHdBHAmQD0oBXUuokHSljbOkbXEUZKse/5Ysy5uOqvtmce34M6E3qVyMZ7DBoSKFqFvnowXz9j
HfqzwzPi+LrZLraJpi82d5+vdmcBYLRolocJcsfGM8Cj9ZFHdgyW9RfDqSBkhFt5dMTKgr6DAyJU
a/d/yJ8vRYivv2AWIVglMSq4jqoqap0RRlOgnNsBdx2AaC90MxfEA/8Hq9Nf/W3ds7DBeQggUIB1
946yTW7l0Y7WQMN63AZHFZ4pdn6LfH0xY77kQF8XO/NhuR9pqxksOyfJRpkoGpuT0v/5PSRerGt9
NTLzUpAGlCZELFKc4wlJqGP+etKkegPIeCoySU9LQLGL9aW/FrX5yE8aahHJCiM9p5sWiCbQ1myz
VQUELDH8Cdv3b66tr/ZmlbuE5IPaQif33OjqZqDlBoQo69938fdjCfzb98w/B2EfM0eanUHPQmxd
tC9VLC9MDyzu2yzTYMD7meD6TT+Tm/AJjC/4UsZ9cDT8cLD/8VQxwMkWmqSmiSFE+cdgOsoyKikk
A6prUInJBulZDtsbTkJvKFGHRBP31myr1e/bOIsvUNqZbJoKgbSRjMbG3M8qaCewQE7Ommhke0jb
bd6KU9gE1yIr7iJgnbyeB7FTGUhAfjd9SRwbE6XoP2OGSQOYYxbbGh6FWg2yEgByOrdL9vl1bNwG
W8FWIEFtUQmdZsYo2LNtfeIoe5KSjWo5eWMzQBT65Xf67Ej9Zy++/J5ZpBuMrOJR1BDgIjBM7nTX
YBhYsSvw2brE444m20uiarNw82mRylNCC00pSNrM/KRVO5JkA0nO4L155Uze6YqFxmvNli7tKW59
Cac/DM28BRqQeZGY+Mzhnr3ITv8CVkkgK4sbQwLHmd08xofhpb+TzzgES0/YWSj/j20ooFBjAsf+
aFBIIJ1EqdWArlNyByYkjIgizhV4Q2v6wom6uJ1/Lc2bFKLtaj0G2v9cKY3HKv4OTrpVU6KT9fvJ
vXRQwNQBESlgRKHJNQsLapUrJG8U6RS2WWlHFQRcejA5/W7k4mIUQ9FkADgmcaDvAQ6EBXmgWp10
Qv2qckFU1yCj7e4KfdHSxQ+EyWeQnGAe2TRn91Eb8qY161Q6jf1LZGXOaJ5UEa8AQVrYt4tL+mto
/hQeBA/LJGuTs8KCNQFzm2iAmSf9P945RcbGUUg2YeATaLfvO2eNal83JYZaetOyZQauavNuKB9+
/zw/Peq7kdnnSQUqwExP0vNgJFAawBU03ol6sM0SIlE09RWSLOzevJIAR4JJMHRYAChD7HHeTazA
7KrXVQX5QhuEvX4hkP5icsWrNmA3t6037mRHE+zrS6/dn+fju93JHb4U2VQ88TM9VPVTrII0zTVW
ul89b4Cm72+oZ66gcJG5UYv26VLkmGdKnyueKHdkrFazfjhaFpWtijtIPo1AqingsgCW3g391ofg
tFtTJ13Li2Kyl1YLjKQKJCyskjkQ1qAdC4leByfwxDrmuAP9ql2C3C4tX34/QZcMoYkAjJapaAD3
TN7yZVtBNAT9X6iMnLOi2YEY1JOZtAHrqi9Xnfe7qZ+OhxGzL6amn/LFVJRRaTSklpzAHJfVH6SD
9IO5xNw1pQrf75jJiG5Ry8C1/gOaWSZQslLKgZ7MqHRCCA6n8qtKr4VA1zaJ/X+zIrQtcOhBVzGP
jlZLjVZNsHm9BSEksJP9YXW7BV/eQt1wPmf9eQQxyf9fQ8r3rQtKAAkzWZIBAan3SJY2EcBCdlGE
DleCFVRy/2RKEfm52Ru3RsOFzZgVeK02nLklX/dmFbt5UtxlCt2yqA889JXwaBVmBNENulXkcUdl
BrpYaMO6kpjOWjIcQXO5lMpePm1/1zG7sxjUibu0rejEoyW9Qa9vY53aASPG7AEE7NQmBkpl4gHE
i0uFyEuWkc5iOmGCW/5Ia+uhMcK4ItJJtHiwKamdgXC6zk1nKIyFR8G8lfX5tXAeVHTmQCzyU/lQ
08O4rpBrdHgvb6f8Ec1PsBo5wgEdKjRxlpseP9mbsKavNqeb4otzlRXuTqrEdFK7PuhH4muOukvG
lbFh0MARduNP/ZZwC5yZEjvNOQaxxe/OcHGHv6x6doEnSSnF4Fakp6wFg1KugNI22QfVtjXVf+F2
X9Y6nxdVgzoCz2NIT0UNOGtn2EZSOgZ7+n09S5/xc9Lsy5bKQ55Lhg4zvTMV60NHXUdb0OihgGb4
yXFJeXRh/+ZT4qyqe5anMKdBzqTqX6PwTwhPN9LHhXUtGZo5IWEh8OschrhLj01tq37mFdA63YOo
qfY7MC1Ux3ENngwaub+b/pmyfjukn2+xLztKGdS7hnx6a+UELdCAXtUV3fxu49IFgJGCT7AqUG3z
14xhlJLZdzU9ld15lJEQgKMpbFCeBWcZKxcWdOlKw3sV/EHgdLAgYvTd67pKjczc6ukpVpJjxYyr
SlHQvh27f2EHw+FQswdFEVgHZp9sotghSQB5xrCwIPaGMRb5BStdeIZfOhhQpZ3ALSZGkOfANWZZ
pBPQkQcmfafwqy6lWzVi2xhU9b9/o0tp6xdD8+ptnYSFliiMnRntTKcdxV1rgjNY725HRf2js9wf
hbaQQF74VAChQ/d6SlpBEzlLlUE9UVp63MbnttKcEBViHbJ0+qLK9pKZ2U2taEEy6D2lJ4yGvIwf
bJ1ts6vqyirRaRs8LYNvLcNnLvjVt7XNjoekyqySc1U9xfLBAEd5UCULu3cpCf5mYvoJX1x3uury
WATxWbuix/y+QQo8jWdDHb0FtU7hLl9pFxx5wvzCsXDmNWDmvluMRTuMOKPkVHWQL8pT1wDPE0CX
dl6ANgQwgd/P5IU9BOEShheR6CvWD8onVCYlBRNpyVnS3soqBJvcEjDngnuh8gAIM+DSk8DubEGh
kjGI9kLMT+vADmcmtU2ywc5SCMpk+vPvq5kCzywN1kCDBBodyNIZECX/vnmodBSCRAHKHSu+SbbR
qsftv/xMmU+VTKkOag+Y3FcB/5tKaN/tFDEtq74i6ikSEFTL9RDw0ixy+1Y6NJiVEmVeQYoU6hh9
vgG/yF1ZBEhOx3pdDwa1W6NdA3jybOZIWXtdOY1Wf/f7Rlw4Rd9+4PzcAoIJFcJOPUHQB7rEKC5y
byA3fbtLWbOU3l6Ia6iNgbYLXGg4sfOMgUC9VYBnHnXMVTK4Mmpbw1np7fw84ecCm98Wbr5Kb+gm
ulvKbz+nWmZf/JvtWeCR1F5vs7xRPxkflVO0NQ/6injDA1jfnN/3dD7N9PnVVZAxgc9yAn7OkfIR
xHtkChm5U0xzcPIVVe4qKXR3ScXeLUla18QEtQFaJtCock0jMaE5l72bCnuSYrmD9Bm/BRfQTQK1
AsB+PsKyuIXsfbHwMy/4G8YYNYQtTTfMH2TRZi1nuPhpfAZrrpVeA7Ftq2Vj18B6LOzHhaCvqxA2
xWMd/Lx4fH73AsDt6oHxIUZ3Cl0GDHKt8yMEwkASN3gQbxNXGmZol774RaNTJXMqFiso3X43qol0
LEpNijF1BKp+SCakAA6Z8bi0uEsepAILY5gA+IK3b/r3XyI/1aM4UnQtPuNlIRwe2Op+uIO+FgbH
cIU2bnybZmv+XK7AIr/+fWMvxGScMdRAkPigEDunlI4sHLMEt/Y55PomrbhHeLngsxcPCYW/In9D
7XHO7CxaVoZZgjLdYEDMPbmNqYmywXkw1YXT+LlPcwfVp8sMyPwJnz/bR8juFIORFvQUXNX7wm5e
0vfkIFCuwhzsHvpwayj4OflJQ7OB3FwHd9Wev5Cr8pktkvJcOjnA202uS8Gx9jm/++WLxujmkEKG
YAbGFI6KXu9CXqxSqv5T7hbcDTidqB0bSFt/3A3jmIFQKhfKCapgx8wczlosfxQ63QIET73fT8ql
JeF5P1WPAe9DM+f7IZWacgCRYwuRpjH7k8nNqyD8bUjLj9/NzHtxn5EPCDXwM+rQa8dt/t0OtIgD
k8ZqdLaeO4C2mlWyGo+tK7zc+1cZENCQKMyBt4KAcmd2YqS079mQdcqJKOAaqQ5STOySQA21fGL9
++8ru+AHhonDCaV43F8/mkDDCOEDFsQELI3KjgowoKZlDRU0Nb7mEElc+FyfN+HMGVBvRDVVs6ai
6nwuzOp6uSGpYSI/wfNzW13Rg3YNyW6PPYjVJwWePe4g2oJZXIhdjrvFcvKFA/PtB8yuS94PPNay
yDhppVNC9Gtl+hDOiJ6Dp2Bv3OUvBbjAn3NnqZh8IaJNKS34bcFjgytp9knVhlt6ySVxMvXMHjkw
jiCN+v1LXuhoThHzr40pS/ni3lCPZaTupPZkPZcbCNTWx1B1e+GML6HTYG4icegzlEZ99oYm42P3
gqIbNDAwPe4usTddche8JakBFhQDtDbzlFdK8q7F1LFygmAltHbJHcQ5tzJU+uoqOJQZRFiYF4RP
ljgrlWL3/VLKfSEhoxgbRxvm01vnCZkut3k9ZDGa2aq6EskpDbjdgaIzD3eVLqcA4RcL1+WFD0xV
8K1NbSzdAJfQ981Xh0pC4Z5hZ1F7GI3XMl2oBV8qS1EDTjp1l8DYN2eOC3rNAhw9k8FYCU1E7qsY
SKk9jI5GLpQcMXyzdGannzzzVYoXBNjjVHDsoL3zfUmFBDYqbRjaU8uAhjVvY+WdBeicQqxQcMu3
2tAL24WJwAvhiCLnwGOdgMQGXEjfbapNKlmZDBZHAGYAbTglsmGb0IA34pvfveU/jbgfy5v6LJDN
MUy8mb6bakeTCy0AY6wa67kdQxXWKUswwFeGdc0hKJ4q1SFIaeJoejWsRZauUF3gKFVTP25HNJPr
u05NK6iedk+WJnHHLKQrGkC9rg6bCQwHeWOjfKVjtuFlf9Sr1OWJseWSHIF3E6qhECwERc1TDB0/
UFVGD5C92qdDu6t18WAl7TEpKMAs/U5Ddu80XNXcisqJrUfQf4aG30aArayg1p1M+m0rGQ9N32Dw
zzBWRUCOraF6iQjGXd0Fuk+iZM0sM/VbFQpq4XDTUPOR8hxzetFBKbVXNbEOfWi+FXHAnU5VFfQN
WGuzsNz1enoeVSjiAkRwlEoz9BomdJeL9l21xnsoqBcgLgNlSAedHyiSQxIdqkLMKShwPUV41MAE
bCd0FHYms7c2bk7oOdyCdW2jECiISXVf+rQEi8QAHltR3vapRfBUHPE7ciocWYuw+yOUfmOVrymp
iEPaFrGsLO5jA5Ta5Qit5AYZRtjqXgKCIS+2DDBNFX4xSoUTV+bS2PHPOwRvBuRR4BQw9Inf4/vJ
UWqzj2oN1Ndxh1+aJzaoZG1mLA1vTwfwtwM6j+cqZuGNgXUnywQgXNO9wPoI03PWdI6cLRTx5yOG
U4IDx/vrDbM1QdeVa5FkCvQRiN8444Nm2Gntxb7l6qsWw9SlTf+gBoPZl0WYwaXYic4y3k+YNAAT
xMw2aSuQ1VXwxDYq3U7batUSaOqz6/5jL/+aMGZdeSiqW2ORjeoJbMauISCDDKm7IRcQtzXhFLVt
NALnpbIV3ExLkebSd/xiex7TKpOHPMLdz2p/yjfYVj1UxJ2oUpZfhwt7Oc/xFSH6wmTg/YyIvBnj
3LWCxZfhbAD9P2cFhR9cdSaEO+a3qyyyMRgiCO9k9e1VbHwIQwXXNuJQao/NJIK2b7SFF+HFu0hD
uxqdaoX8IKzT42HUoGgsg22+3IhYtoVkrJQh8VRo5TKTuOCIs3v8gIVvd3E7/9qdV6wzUoq66UGS
q94ZD+VGBWSDIoF7F44ORivZhpT96neTSxZnp4UkJmSnM1jkGEbrAjvvllKVSyUjzHsh4QevooWN
mZkoc9LqKVj9T6OkPGHAH5ypVYkJf2VYVaZ1pUD7KhDJg1mVL7lQ30hqvf2+xgtdy28R9JOS80uq
mqRSyPQIRMoYJhkB3TD9EvTTHt8DouJKXtz6zdvklH7iI94rEPyU7WphLO1nqoHfgLFDhD1A5H4I
s/S04nlNZGy09JyT2BuUjTZQWwIt9u+r/WkIRd8v2z17cijp0JQUdM6nUKTEVga8/KXxnVJpVyXt
wum55Cdfbc3eqRrPWswCwBbvFL9O+NUIfjR7qPINa6unwSIfvcp24CBYQFr8vBKnwjZByg8efOhk
zZKpBO/FLgOM9lSLCPkHODe04pnpS2Z+Lg+8kmisQzEKsxeaOlue2ZY17SgVp0K+QQS3e6HZupbZ
pWHZvAJrWXYwuj//9PNNNqGmRjVok/woJ6ZxOxCW4WZUqtrlGabtWO3UY+TFyzW3yfO+X1OwhVwU
LX0Tc0fzsjpPQGAE5IhAMRcy4YeJHWJS0QnXyjIj/c9P9t3WFIi++GCTh2Og6bDFAWCS7H4l9JXl
yhsd5SjLlrbyuiHOIkfihWfMZHYSTEA0/9lv6aMwV8p+kE/ylm8yDxNVAOCmGKzX/NrBg3/BIS7U
rL/bm3sfWE7T3IK9iVNBc/Ij8xqHQ0ez9zCeiSn0wu+1dfOq7GsHlA7u74fnQv8M5vEQxsnBjDPe
pN93mbQiVHMSyifMieNwQkhEeZikbSAgchM3UN6w+/XSYO+l8PrN6OzTsqqP5SKIZRyjzq2vi23k
lX51lTlWdjSOxT3Kiyvqtk4MVbtHBW+V999XPf39+TEmCspxKK7iNTx3UypVTdxSRZysAQrl6gsH
qdG/sIDqIlJWHcyv8z5XXw1VJdU4vLSkh6DQ/shjt7AIcslBMBsOPl5YQTFhlpYaBQkqISHYTFxY
bJdsp+ZnB8EnAXYYY13d9evF8tTFnftrcz5EHEutiRRusrmt4R2hDxAXxr8RA8ZpzhHYItzT53+x
l4ht0ygg5jvnHXKOeFRIohOnKDhnUmSX/dLj4lJYIzpCJ4bzwC03L11kSV7wvuACJXDil/6wbvz0
AFJgl/1zXZtpXvOvqfn4bT9GoyQymArpg9qAUrtZ6LBePBU62tKY/ZuqzrObrjNJFRKzgaQTsABC
A6ae7SEW7Pz+Taa/8sODwEqNLu40BjrvtKVEhIJ0RJwkvMOiDIITD5b6FlLoMedLzIqXbCnoUMMa
blTIH30PUWXXgSlFSXERNNS1lCtoq9pJmNtD+xoujZ1etDVtHoi2LUSHWTjkkP8RcZ7Ab1EDjUPm
jBb45QizDcp82Vqkr7/kT6gi/dfe9O+/XHKlGUf1YGJtup0qNvHDACjo5op5xn5wcmUlRU7iLzHq
/Ez4UKT7YnQ6Ql+MdkkcjG0YipOwRrDxHk3B3cxs7MJaGqwi0PW7cFKQcxkypiXQXJqflAEZrGJi
9umUWFD9lrrhLVEHzdHQ76aN+gbQ+SYygheaGw91JK+o3h9zTVnXXDwmLf8DkXgOAWniVwBoaZKM
CSOk2qZ6lriyzztlp2aWb9B6lZL2KhcVBGMyZVdq/bqvybMRmIGT9O0xS+RrVcpurJZDF4BUO7Pj
PkgXX8sIgwAUgz5ld9UXqhckbCVbydPYlqkdySTwhix60dQUwBqz8rIAV/MQdWutCSdqleYezR9w
usQ9iPMZitpNVt+xsjp1bZzexhAB93Q1JJh41DH3amgro8UfUKDwu0rUzHTDHmcrJnwFsMtGL/se
xsv7BJhG2+i6wabEeNWivnI6Rax4XW+hzX3dDGyfxYnwZL1S9sPYaA5Jhte0lR/UuqtWQZj6Zs1W
qaUfBlNPnVgWqJGAwB8p8Llh4b1VojA4EvXQtVXq6JW203rqqzwHHo0yT5nm+1a14mjeUNDRKSq2
ikTr5CaGcgWoHVjQhnZTj75uJn+UUHoQcfSg980bSdgVEop9UqVYF2h2bFLlt6kqtnWgnwYpxKOp
AH+TmlxZWbYxuuw+IfyWSfQu7s0D+sk+tcYQFEjKNlPTWz20bqWxesmCDk0fsxqcURo6ADtbUIH3
4EyHRMw1+kbQKRLhGbLFDyVEVQEIgTYMSg2QN+AQjA2tEtpFpLeHzLDcoi3Qy2l1p5OzB7MImKfR
EexLnJ2gbe9bQ/wI2NdRZeQ2YBLIY+PoFQICcJUIclZ1Dr5yntyjIPUyKIXqaEJ7ygvUEAXjjz0Q
t7k6DE6WhE9GG27ronaLQFU8q0pBrlsj8HdR6Iwy8dOMqG6NiQ2QsccVNBIsyAew+nVIgF2lqGQ1
Mfc4Me4qHu9HOXZHHFiHgYHLIY2OemNB3doQ4y4CEZiT1nwN8h0/GgaXFqjDypHMnCDU+21RAR4T
sMDchE0JwFxFHlIZUpsqFCqBm9e5AyF2OIxW6rYRWS0etDr4l9Dcgwhh5ahcPzVauGprcCAzhPeh
ld4SuXjSG9rYfUZuFKuKvbJk72MCWmSrEhCkGIoDSCQbW5XxJ3L8/07KCMQwlUH3VdnE6phGPLXD
MCfr0fIomLYqKusG8He0t2IBEGs1HiQ9f05a8x7SP5jfBY2ARHu7zJPKT8Fib2cGo+dS07fm2OIr
qtCjHQzmMCgHOTlP0lUq1Idx1AoXMyijK2UYs9PN0lH09iMt6gyAoRxyFKy6ixu+C8vmqKrdhg+M
2kIH8r6LxDGOBWQtJTALCYaYUEhhApasXEctKbZDzbimXbPnQ/baFis0bzKn7XA5BVGBmSPZ3KVG
FaJ6l6+qDCoajXFbUQjKkzo85WW7LSBhXIJQyy6hjL4eS30LUJPsVFzZ1Yl0VfAuc0iRvCWd9YQv
HDoIpesQIFlb7Qo4OTpT2IOzySLZoW1v2iMz0ZHopMwJyxJTpinAIYnYSGZ8ZFL0rnVKZJNRPyij
fCdr0LBXuAIW5pGhtAJJAFBCY/yw6yVP4EIQuABB2OyWiZo4tZWsWo3uIzNZVxK5hu70hlF900Fs
ZCDNXTukrqbz52zIQIYIHbY6NK4lbYQgizBHNPpGOI8qbxWmmWD4QP9AR2lTJnscgQF9gfoupmyH
fnNg42sfNWVAwFGbzlZz8SBZhp3nIrQlQx6dLI1iWyuiHeCbfxJTBfxEPBtDdpShmOYyUKZ4eqSH
bprJtQ2Vhb0YGXVLDfLvZIwURzKNxiZCrvdy1UYeVLnuIq0CRTRUidZSXZ5TY6IpwEXlqoxfBwKE
zpLSuVRpnyxLXJeDRlzVAFeJ0KIrDfgfG4e+tc1Iabd6bXF7kBAqWGE9tmC3tyV5UJyggZzFSF9p
nB0UXuSQr258TQ12FelbDxovt6Y5vlkxuQl6sJOlAFPIbIP1vhOJvqtx+WDE5e1Iw6e65dfc7Ew3
zUFeIiD0BXqHImG3UhU7RQgXjHLR23JPdh1G7aCCqdpJWmVerverKsg8EIhdCdMQGFsMT7g4D8zS
TimcKrAwHx8SLVoRYd1nCOBeHo0eC/RNrUVAvZopJDTrFyvU3kHXdgV5gzURGbNDvSm9YpCPcRmd
BpR1h2L8yBM5m6SqbhSeXKcmV2wtTB9La6rlaUZrBx1CmYA2gM1ZfoMe0FHiReRC6PtW4xJbj6Gw
vFCppFXLzWNZUmuVYlByrw31U1V1L0YQc7uI6huqJJHNuR45DbQFbKkBjCOWx8yOrUmCsFsbEnUD
/Jg0Fpi30va5mT+mRr8RAd2W6uiE4N2o21UQtFeQmwBKzBwf5UC+1oPGtrruAOZ9IMNBzSe1W6h0
rZjK/LEWqH2EUuM3XXdL23o3dHDkhmLrQdXGJWQMhfUam/q9aYYv0CnCxFVXruCKjzrUgzwjHiiQ
cM0pEJaTsfRxKIJ1KFluoOU3tcb2CMoeU0DxSRM746WjWmIr2uiGIBfVWWVLpu4o5mhrzXNBqRPr
467C3BtugG1vhShDg9RLHQ8xk96Uhq6iqNqrw9moogOmxnYmunahkXtFF63N7KEhsQu/c9W29nlr
HcCsZJcYOiq1dp2S6qlIBzeWqdOaAehFwHHe9FAo29edW0nQ5kiQ0pVgIODHsDh01YelHrP+cQDr
Jik30N9yu8DyBxAkjfjBJmbqOvk+4eq6YuM6NYRnYHi27FDgLSQ7NBSnjTVM/d+2ce0zrX6iGI0M
D3pUNSg4V5DO6x6qAizy2rtRt1cxY56gljNE3KZc90XfQNyEr1vppqQnqiH/yqV1qrebXigrPY7X
iam7KUkaW+9SR+3iDdCsa5U/c0TtGpjf2Or9SCFO1mD4gta3abipG9Mp8nBNoGFLOg4gKDiLTOqq
9b0k7dLoqFNgWCrJkRmG67aSDED6xKsdrBU0aUnV+mXQ4gTCwKSiFCGiQgaGiKcYTtzv+ciukf6g
VfmSgVuhFq8B15BLjesxxSOuaXyOmh7nmV2ABToIg61MYmYHzWObP3IpBFVkYJdW4WihapsMbWG1
xQ0vu1GQ2KTwg9SHBpkpu0R/bAN/KM4NUqB2SmUNy+Py65BfMbAvVnQt6SCwiEsUE9HLzEc7b/d5
SBwav486uGSSnVl4cTXaJWZFROOq1pmFf8Z2WE0qnGYx2F0AzhEOxCVrHU2rbL0Cb3XSOtWo+4My
fPCmvAK23q6zPW0/GjNzeQ0K5F53rXR0hSa8oCyPgzYpRaHqleqnLNcd0Z1a2rmYs3KkSrWtKNwh
OrtgclontHdyC2R5HDU6nHyhXxNJudfqeodKrYfR17vOoGcNROdEy/apJK8TxG9ooGQrkgtPZ/K+
jUd30KIdBaA44sjIoVaVoro/ZFhpma+1tHWHFvYhPtODngezavb0WjCjlSkfRQpkK3IJi3B3bGOP
mze6DpdNWwdSkpV+peanWuWrrowxnTDRsV1ThKpqegopcOXhXoBRsLxNzZuq020tBv4cd1nND1Kx
G4b7QHHjGDUxuVxLZDuIFx4+q3xraAd4d6twzyxW44CxTjVweH5nlMD9Iew3qurV+El13cM/Gb7I
YxVuWPBHjde0vE46vx6uePFBmndkV227VfWdMmSoyK/76DFGt0zkxNVIuI4DpASAC8SRyey690uM
rYY188La/KBj5Kbc9LruXkcrajR8wQ4lVKqymnrdmNsanjJ1bd1Uxi2zPqBFf523+pHCb/AFncDg
60obTtwMDsSq1t0IVYjqVulXPA9ekbNuQUx0JNno18Wf2npVueTn0FgOisxrIatUARqa17U7dkj9
wgDt/XQNWJ3Hxbo2DlVSujXrMUv02KCx2g8Ndl21M2RHQVHammSuMF+2lUeccHi/BtxWVnS+Liqf
4L/Vuqy2wxzEA2GLhMJAmoXUIHhgCbTrebWz0m1oPAfjdWs+1qlYZcMdpjkRpWJb5/GuKAcfLQ27
kQpXrsJ9k7c2pXeZ6GwUgjamUTzoLVmVeXldC8VNU6QSii+R1CmsFwVfDPIjB3lYSTX4Qnji0Vqz
ubTBFzlkKn2J6+Cm9GKm4nGQ2AoeKfFoQvYuBwHowyB9SOSBYLKBEQWKFxNjS4mexMMYv5l8n8Ln
dKANAc5QBdigmgHQOCSEGBAKs8oug6sQMwN5fVZjskmjt4kvVDY8UbybBEE631W1TxIZIkkPMo/8
BFMqshm7DQ29egjtQf8Qoea3UePpQW8ryFe6bi/FT2R4VsN2VSMlDt7QsLETFYc1NXZFvi3pTorA
fDr+P87Oa7d1JW3TV0SAOZySVLYsRzmcEPayF3POvPr/4ZqZf2xZsNB91EDvvV2qYoUvvEFqb5Hd
vOnFG1NB/MoS3mRfWRcIYQn6UifA7qGTK/p1Ilzn4oBPimnn6pPa3Y+yus/E5DrV8CjTWEVvEaqT
UyqG3VBvi4dbVe2coSoWAScukt6laR8PhivEbqoc+mY7ZHctReiudluLAE0nuTb7RcutWtfANZrb
oVsmGbe4FK0az2lzEV3Fyh4IN8Rs2UDEbmbbQdyjcFkCLFM4XocGEB828pJbNeZ3TBL3+4dZfmJi
tUh6wUZ3wAniaJFChSQVTSvRMVVkE9rF1F0nKOF5n+Tkq0iPloH4GcqCXQkYceTcdnnxR42mhV8A
gObB6kIuzVLd+okecatUqxzMwthYjjkouK5zihUuyEoqt1XFi5DVji7GSzGNXY2gsEvYpc3oaijh
G0n6EubeUs3L1TCVC6sI7NEUlm1aP0iDv037YUlcC+3Q43nOnInqmKJ1hT1bdYOeWrRattSSNrYD
HDsmumCKkgHNnvaTLq36Fi1axfLsCtV2VUGRsg4W3vDYTaj8jCH5atPgdZispsiz2yS5r2PRNlN/
H6N7REnHcCkG3OWjbvfd3xoHq0irN0ocXVGiWkujsagHGhqith5CHF9yzkXYrz1PiB3Fr21IYAfZ
r66qIl9h+LXQJX1R+QZJc1du4HxtJlFz/KbflVQuWklyxs7kBrzp87tCNW3ypmWgvVSq50qZtZP7
ap820WOjildARUgyVPOoRdNjGetXvlUue5anSDxS8njZ+eltFdJOjpJ2JdX6PlUUd6qA41tKgQ5c
fR2340JJVaBKpYMTx403iAtT8A9GOB1HPbuZjH5Rk4DEXnUEuXFVlRF1StUQHNN8FHJyFty2UCfe
K9GIg1CFXIyEpqKZctc9J3LqKPq4MqRk38jo9Jij5UpKvejEakWxzhV50trkQdbL/ehRApNNp1bj
Q2aAgMqFq6a60sPEjYlJiphoRUKoMU725gSNcdQWWRLZrTHZepnt8aVxvEwibxvcXn2Xc28lDOgy
tAWZeJM4BYr2UprygOMJpr2pk+Boiu8qsoH7sko16jPtrhv5LRvlmSK5q4ToMyCkGqk6mPJBC57j
UnEG66VsHuroXU+CtRb/0fTcLoQGKCAyc54YHJRqphabG7NVVt2YrzogNftCTLdjiHN3EzyHZuZt
prTVtp6nb6dm3BnhuJF5DDZyVTSLAIfjZmzeR9JHYaCc1KquqHOVhPFK1/dWpS204RUBKTJtmDVe
fi37BjC49gMgmLcx/GqRRqSv1vwPTVcXwNZ118NI4JvuhDK2a0Ny1JgFgYPFHnLiDms00ceOSbIp
it9I4UZR34LiKI0vItlKLCUvSf+RBlfBGG21ZlpZAXZxnLS0eg4wXak6BKITLs9t2N6WgUkgr9mp
IFI10AnriORVq11NZfLQBMZVluz68EYxIifS4QCqqtt7b4KyKdk1FaoICrcM2YiUSwvV8xZZXC8y
NV+SApmFvAlhbmfKPuseI+PBjz6IDza1iCxQ8mokgtN0yN2ZGHd5liMFxSNsYjcIxls5K9b0Pxa1
GbutgZZQnC9GrVuFvbSStWJt6akzxX+FPrpSBPPQh8mh9HZSdJfxL8tVta6L3B4KH7HyyFEh5rf+
Lpd3sWS4defbWYIVrLSfkuyFmue6ztWHpD8IgrwRfXGb19ayJSYu9NHt4OB2ym0sen+NEK+KqHKT
aZMn1rFrdLcqP01qnjwgEbW3ITHtWPqUKUELoWnr3PW6d98IL5LxntYVhcbbMelsSfS2uuAKHJ+x
ua/9W4+FyGiOaWa40rpyB0R3lYuogjSDuNQFXkHh6LXqRkYE0jQTJ+yoUktpsiMLvOs1zfV8Sllg
avUS0HTYL/PoMe2NZaXcxEiWodYox6bbV6+FMQfY3qeecwbbsVkFHqUVg2odn1wPrvSmWzSq+ky1
gVJclANVFJ1Ew2M9JxaVwqUWl5s61N1auy2mPc6x13ombpp6XxRkNPtYJPdqG54fTmdVKKsxMHnS
hZWQv0Zxt69wDNI6/7ER00Unl4e4zLfZfK7KF19XDgFoD6dMK83WgoeyQJOvU5xu9hWaVnr+YY3Y
20dEat211souxr7kYdLSyMDXZKbdZdtgRNWwCm9wP1gnpAd95kLVq/Ng2Yn9VRDoDiX5ux4gZj2i
KRDil5qFjomsgjd4t1a16dJt095ERXtTglsSqTJW4E+KWlhGsnEVh8LOEpjveIDCvzPDbhVTSbVU
vMqSJ0uItlllrvLsuRbvx6KwYbcujXFchjHgR1azIKJSBus2GMYPs3pow8cYgZ240eww0BahFS7i
YiQYq5xQfigzos02sW7CQLe1du/1AQGoYE/MBnOWlW5eT9zZfaE5IHTsOC7vLM/k5r+lTUCqwOzr
6iOL10H11Pp4gQ+6k7PJoNYskGYiLOMhmog8fYLk66IaF2X2VqjYjFovfaXziK2L4SHiT6ayiq8V
8YPvu2X5kRsfPnDKIbyq5Vc53uYZznD+w2ROtlrxkIwtMhzUjvxwmXT3k8VdpwdviW/sxjkHCAY3
qeDt4+gRx7QmaspsncYkumydTfF1h07I/G68mHmb2lBMPnx1/rfEOw670yXhTuiLT38g7Ol0+THz
wkMse2ThLyHlopR+BXQlp0RwDJDxqhnVO0ph73lkbOJJdStSaLPcNwlyl3x9wuwwBSkq6/djJFxL
jbkFVk3aG25DUHlC01KqI1SZ1LWvZ27c+44ZPRbpHooSZuT6EUg+e6hdNlO5Tr2e96ZPN5LK5vGD
9L3hMmS44TNJx9BWNfg242Pqr8vpKVAPSvpYAfnrWz+yoSU6SkTyT7P5TWy0ldF9lvFr0r4O1EVV
Oke9/yQL7Vou9Icpx2HGux8afTHo4psUWZgiSMSD2qYfq9tBKx5K5UbiiUj6o5dFN6mWb2ky2jD+
YwSNVfC3c0MH0JAjj9mijf+Uce0MqnYQKOdWSryYsskWZr3MIXSm/E4ojmOpL5Lyjxl8Kv3El5Xo
ztzXcrWw+oNvHXL6r4K8R0uwJfQNF5p2X1PD861+rwcW4T0m40azEAbV7gAgTa3CryEVEdS1Gj17
1Ek9M6alyjJRf8oATifUnjyB2zJZ1Sitte31kN7rhPXSWKx7XyeI/NPWN4lZcQhyV/MSgsR6XdBd
ELqE2xe3VN9zpiqyczlZqDA4O7omKGc1yUK0SiesTCdG3wzUi62JmatGBHjaEfqPE9JKrpJ8IXf0
a6zSbtPyvcP/3ZCqZUWvw8QgqZtj4RvddJr8lkh6X3bVVakPqGDH/NL+sbco7YoEZXIwt4GiZrwS
OwqkQzDWTmQ14cLXinutbDd11ix9IxnsvO57G5rpsBysBsOgqanvsUpLWC5MvdKgb22oeC9p3PIH
5YbDTEHTVtTwXpSscKtLg5u2+RVJyYNV9966510zxfCjy5XeYSGvW5P4udEw6OsQFRYwFRnh3BCy
ZJ9i3D74XKOyGV1pPp05ujyaIzUp/0E0FltFjv2lnxMu6mG0L9V0KyvJWyV3j7rmxc5kqNdDP+6V
OlujIyPaSWiyrVMtc1uytkDT6Y1IcC/asqCNm0qPflO8oQmPRaDcOt1UoABf6Dsza59KAXEdtZeb
Oxo9j77SQgVIbkxTvZEjzSB1Na4KnsIg4P5DBpE3MiisuYC+l+u2sYnXakfMxoRSXfYAjOu5zJG5
aFHUMIrqI26D67IGgh9n9Or0UYAyBZWSK05yDU0O1/BJWvJkPXY6C3aKNma+EwUdcmiGimxY2zAv
FW6ZXNC/0+mDiJm/i2oRSddyWGSdQraYkviQBVar1upp0ZT6vdpTGdOq4R0ou6uonb8KFPnGz2qG
CWNCAfrgbqN32SoTxIdBoqITDiXu3UToG6ugGERG+UYu5+Zx2y2SQZtZ4bQ91aJfl2zh3xEcZ+FD
yAlo4JWh8GmnUl6ZRnXf17UZhPVPHpzq6VKAGiwu05tiGy/bXfL83yAPNA02sgKGUPoBvPL7qO5b
I5eOtUhWUtSLeuI9ojGqxxfJz+dAPdAfUP7EOl1VThXEeikV86QZu+MYbZq0WCS54SpdcS8UMdEo
gk5Vv/FKtAdSb9lJ7QX07hkFAgXOItpwoH3QLzuVQaQUY416OZkgpYordYunxV25Le6HNYZhlMCt
FfLrwzUQo2V5AYt+Bj+tIJsJ1EJmm85Yo+/4DjRsKkGuJgPkpOjMQqH+VtwYq3I5ri+NdQ5tBG9Y
0mBao9R5SvaWJj2rLAO6oom4QJ5y+B8Sr7q0VWfUzQnaCKIp3NZZ1w9XmRNUjmKkCOzJDVDo5bSU
3H4v+HZjY0GJeEF5SD4voZvOgTK/DXgCyzHkOsyoCbTH8E1Y58dwHSOwpD4ArUBVGotAe9yAAMDT
giTt7sK5lM9MVgcjps5wJ/HHZL0wrrU8NIZj92f2YIiWxp1+hbofYibjWrqAiz6DzqHaOivsYQmv
IeXzfasMsiL4QR+Ox1SvA7rc2uj46F1eYM2dgUXL+HADp4LyCL30BNAfSnrYGJY2kOQYNsJ0rk9X
uPQeFe+vrnMd7+T6IqPmzM4Ee4nMGRB60QTO9X1mZq9WuL95/VH6Q4H8Gmt7aymltn9l7dsrfS1B
caUv7znihe93ZkXpICosKIoq88jfx8VoSaaP5YGMQ3rJE4ydNGhvv2+Rs0PM6HJVVsBFnh46nrU4
rw1IiIHw7htXPY/p7wOcoSPN3IP/HeEHrcTz0lodFOWIGpJrxv0+iobMHsPguh0U0n1zpyaa3cTp
PfJ+FxbwDATv29gnC0i5YqCzHopHfVxPwx+pfDCmT0Xowa2M7u/z/AdXPblYFD6VLOoUJDWI898/
VhYYIUQ8KMmtTMnQiIreJmPbFQnNAbNMb6oanFOap6+m2O5EOb5JfXUdD8Gm1IWV1RQHhE6XahM6
wtiu+TtUSiRlAYZ8M+rpNgzHv6qm7TRCNhN/U8J8SqNpgW8j2SLSiObWg6m0nsL6qc4tFrjOMtza
VTdSeh2Drvh2isMj0QMOtxMRW1Nlh6LKggW8pxc6v7s69G/H1Oe/lIMNrg0ffNarweOzGFoLcm16
Er1u05lU3WBmP0wi4zfAKdSo2vqBeQMa9Xn00Gbtp2sANSAjdA2BPi8ybcBqVIboZLRDC5bAktxh
FF6oST7//g3OIdC/fYMTGqGiD702xtDP6kX+FnzozvjpbUpkpRXdtraVc9nX9+wOY76oF8zg79Or
IR6RSBwTdlg2CEBt8qcuWif9naiYSPt2zu/zOwO25JBKEmpsKIX8UDwCIxuxpUp6lw2ohsmpECtJ
24JG4YVb4cyF922g+V35gupMUnkCg8JAiTxQafog/nIK+ZIclfKTXKfw1qIqaomzDuwpLTk0Um3q
yasJLsa/3jbYt+iBk0EvghU9WLpa0BcqE4/kxlb/SCvJKa7Lq/aBDviqQYx3WF1We/qHyj09xkAW
ZvUqGQLx6YVoTpIsREbR0XpskejGB8XuZJrXcUYCgcVZz3roT5IWvOVD+jCrOa8sU0CAKM9Azkej
gHxFGjgUsnIXePht3fSlPQ7jqlL6B70UPmpovW7WV4uwV1ae4N/q1fgQGa2jZMNHbwg7KadznHSG
6qpJdBAsj15hbX1MXRa6gspxkugsdZa0FACkmiJS0m30IA7Be4mmORlxeCWrOZnSYP0VQL2QkSG2
WHvVfRxa5PCWAbyj1g+S0KgUMvpHbwJL0E3NleRRG8qT8l7MtKuSxjvQGvUFTfHdoEwidWsFfJLZ
OFoifmSCf1MPKG9RiKBeKn9KdLOyUHj1SBJsluaznfqDZTR/6qQ60F+njip4qyZKAK+VhzRsdsqU
3rcVGJX//JBoHEhVnBk3xumJ9IDQTUJXsamGZJvmfyP5PfC8O5L3xe8DzZfJj53yZaD5af1ySADN
FUYs192xbrF0BxNm3hWUi2NU12Xtyuyy/1hrhtPyZbyT+KpQgFf2JuOVFP5oGFDfKhalnru+H11Y
w3Pn/+tQ80X0ZWqZImuhqDGUjv86Feq8m5GSFxmnl1bw5MlUpjhRq76Zz//M3Unc2evWW5aP84lv
l6PrO82+BIcjXNTKPxeWs5oWQjomsrLkj9+nmCDkBg6XK252loIEXtrVjXcrO8O9vzCuIw+e1mwz
ncSu1a8Ft70QFp27yjUySpUfYHHLnEydZI6QTGJ4Ecw5IbotodBihPeeeoGQcmmgkydxwO5NEgcG
KhAr6KqDl4ioIl9XQXjhOJzdM5RYZ50AnrdTao0ilkKXCWA2Ov86kh/96M7wPn8/cWeE2Qnn5jQU
dhlKfKfSRPit9mPaIhOQwc20rRiMXBzlC0GYJjso6+eqa+7RiHtAaDZYFv5outmkBuAOzFtLwnGh
FSYaMKEHwCe/EGr+e6xOr4Ovv+3kOiinGCGoKuyO0UZZhvSSkee248VsXBRvgr9h6tR40AUxVKCL
xL95s/4cmxQFFRiTutNJnKt0fWkFU8RVhFHbbHQzvGPHdYfKBw5R5Tq4sKfmqfw23El4AGkaIEzB
cLH6kOaPxUUZybMDcCyVWRkKAsNJ1SHuq6auU2JpilrbNCoOdTBeyFbPkTPJIP93jNO8pBbMUNEz
xojAy6F9HK7blSgQF9sWesFHPtW2Xf++f+Vzh/HrmCffKTAqLQw91DSmjjp+WMrbTk8AdaRlaXcF
RSU1mBFhaUcHjeYtRddDUAKgLQC1SwMtwtoUd6oYLZSEeD/P0Odq2dYxEjrOGCmf0USwYYjJri4D
YiaEGgjR5SfVA1P/+1SU+af+2ANUu1Efxpn3h9InChNVAEi+OwZpDehboAHVeMKm76IXP5Zfiip+
5QO+YTWwTAkBF6WqfmiysVW9cJmCGHDyKXxX1H5v+fFbrKkHdSQrgdPzqI2kGFWL3EBwpeRDuUim
4DoOszVw/2qRoBfk9r0Fr6PRJSYrXpjZ+UsGeOS/SBu6/MnVPEx5jcKOQsHmiE7GXQz+G+PB2Mmp
tuEmt4pB5N/p7+X77yv6jx77Y0W/jHtyU6vmAHpvFumJNh6uODQbZLpwVPX6jbUYtsJtfTN8FnTk
X5N99JouZ+Wu8K/1cqlide4in9UW/9/8Tw7fOGllwOvYHgULZEJRe5um4kqt9dsLEz4X/uNUQ9EI
MwMdosb3J9jwAIen4TgLToBR2pbbNAbPRGvFbvf5Z7OuFsLK3FF8r8ZVvgTM7QwXLoF5hB9L/uUX
nCw5O3fCo11iyQsTjzDgSXaRTku1y+4qdLfXnglT6fdZn38n0JlE+wXRQBj+32cdiiKIIz+Za+UG
MI/gDvn8ZbBUPwC2xY4O3ttpgr3G1R3+F6qIvJ94mhhAPSSUu06CHj+tYyMU+vboNXfm8NxIa1G+
cMf93D2wjNC2MQisqJj9m/6X0LEAHhGbSUPzEJQarlNOAjjLAIL0+zL+GIZyJjVxlQKggkrraSRQ
BVKVN0WE+INWXqN7tc4Kf9l2wvK/GAb1F7jdBgTV04dIkf2ubmepIIM0O65awrTQUdsL2/BnlZ3Z
UI226GcoBuX2k+/iqcC+0lmfYH6/Feq0ZuaMh3GpLMa1bl0I7n92a/6NNtcUDQl9CfVktEEfzGkK
4A3PZO9wnbji4wDVGyldR1/Wh9nyy7qQu/x8bU/GPImOIh/WbeVDJTYO1QZ0Ub6iP/RckWJuwCi6
4jobVr9/up/CfCdDzlvoy07kJi3DvmealRvcqARF6T55apcyKgjVp3wh/PsRsZwMNr/8XwYTh4i2
xkz77qtjHL5Kwt/fZyPPV9G3q+pkgJPLctCycqp1OH9lJwH4GaoF9YJnIKLTIoGVuoR4gJJFKSoO
cjfbMB7e5AFCfROBAZOSY5Hqnh3TmvfEfNHWQGtTa5ulyt6S0U/K1KUI+Lm3BlpofUU1wwx3Q9xu
x2jAfi+vLhlUqXOI+H06qs6lr813BeK+8snH6dKyH8KkDZ7CWLkSA0IayFDKpoMgee1rvbdLFZmy
ZJmCa5p5Cj6YL/LduHrWawnYnuHIoJl3BD3hAsJkcd0LGZ6kPXBZf+D/81ExdeKgQBta0rb+COgz
DIbtEEzDIqbPd+jiehN1eJUgB1y5dd3dmiZwSyqgN0rcwzsgZbR1tfHXrRHDraTta/uJAF6gBYcT
iZqyDa14AFMtD5cO6I9n6eRbnzxLeCHWvuFjD9i4QMDouQe0OF7zlfjyh/AU98ryZvpUn0Icly+K
ePwIUeexVUrY3N/IlJ0y5GO+S9rHKCQYWZ1uotz/tPzMd/0g2liZvDUVSBydAlcma2+MwLiVYvnO
I05t4vixSco7vawfInm8cN2fO16UCHViBQNVhX8X6JfjhUZhIiZQa49xKtutBYD/guTkuSVH04ed
qGhnpA6GrvCMIFHGIybGdpsvKvgomvhimDf+pdv+7FCySO2BMoponboxZjhBS16ijUem+0ZP/6Yy
2/e49qCKdYHmDMaliPbcW0n3+H8HPLmbsA2Xw9Fj8XytXFTNvadMrp8GF3bt2U9kUMq1eCwZ7iSu
SaO0D0swgsfAS/dRjDNPbfz5/RL82Utic87GApRMpFlS4eTWoLSn6z5ojWNlIDHlK9qikZQnv1R5
lOVqPY6hZsuQAmEJeY+TMCkX5nj+BxByGHw6RJ9P1V5Cf2hDMqLh2BfBTRwo+K7k3UcjDmthmOAN
BiXygQnqTFoM97Lr9MXvK3DuFUAQimdbIsIC2/n9mYHiYdDvrIdjoptXaZpupym5NzSwPkMbaa4v
9U6pcWH8Puq5T0s2YM0fV1MJ6r6PWmmeEJbGOBx9c1w32niozeLSp52Dju8Pwuz9Mss6EJla9De+
j+GLY0Dhtpy3DzdrPPKYDcVDK4C9iqlS29Bull7hA03SzEOj9kdfsl4Cj9cNhM9/MV0LOQTT0ueW
78l0JQI+ASbqcDSt+7B5Lc2P3//+zwxz3sZfBpgfxy+32RSXoqDgR/ovAEuITRLXWs4Wg+Eq3giV
rTnVCsTlpcTu7Ob5Muz8Cb4M66XtEGh5PByHxoPoW3gPca68d3m6wsfiFW96E4BnfWHHnntPvs51
3ltfBp3KQOlaPeG7ptlboibwweTmPU5E7MzpjP4XK0vvVeeyowT5Q640zvUhiKdwXtl+IaFgGAK5
9e0pckjehxS0Rb5MVvHoDJrz+9DnzsiXkbU52f0yz6ArNFXJGLkRrxvrJYmjS3M7c0IMgnbUiTn7
EClP8nJNgGpu+kZPkjC400OPLbngDI64bB+SbbK6JIl85sN9He60PjaITez5FsMJyWsO2rEfr8sG
rZJL6Ir5YJ8cfOItHQcLPtlPHFcTKoPg6V1/tPqEKm7X/SHjG5w2Li76es7n6nQoCyQMAacmkgif
HOyqaf28jrL+qNn/x+2s3Mer0JnzLPHpEj7tZz2HisbX0U5OeRHKXTrl/0aDZHOtUeSY3Pp2eKpf
/UXs0Cr7k/zt3cqGT+diWJe8ChvD/Y935ZxPzgs8C/qfyveGTWi1spz2R1q6EBprH1FGTU0u7P0z
Ec3XUU73Pno0nlwLjBKG05+KfgmQo+vAb1FKqbPn0lQuNcLPHDbDwghBxigMaNNpkUHp/NZS+5gS
e9U/1I35gZfWhYDwXE6OxCNhMDViDejUyXGrtKyQ8PZhX7b1QzBVa9bZrbThSQS30Y3G54ggxrot
0O7H2wgKuE7T9fev97NWNG+h//8b1JNLJY7qsiqksP+/mXr/qA5OsLQ49dDJIzu5lsFxpe+XNfzn
yf04KV8GPjkpqOoFBsUi9s2m2WTLeCWtgnWyvWRff2mYkyOSVAYYVpn5jdtwLa2rnbbSl8Xq0jDn
19FgMZF4B0B5GsDokyDklso4NcLyUGKsP7rVL2XkyvNSKp1UVOGClvF21Ar6Q+MeQDXUah39ktY3
Uyca2sYJIvRPRKGlfRNGf3//0GfuQKpLRHU4lZwBmGFwnGJ/13bHUHwdjIe82o+X3LKUs2PgemHR
H9K4Aud//uWBMhXmQ72zO0pd+BYVJQoahS+40IYOfQbUgXp87w5FtKjwsUcKoz1EQ7wp9PEw5RGM
XAHmhj7ciVP4UplC5EB68tGEAAxtkTM6o1b1i6Tu1IWfQuYVUwXyDX/cUWtrXNLvz8Ek58c8yW5H
mFCght6COlIXfU+LdUzLYknp8lLD5d8B+b6PUTNF5w8vAUyrsEr6Pmnf1PzYh0n81E4W+tcQKxKr
E1alGnuwKIO/voHVci54D140XGkxjhimV+0aTTSWPYi0oDOQ06mEAf6G5e2TYCjh28UApzy6EgNl
hiCNnN604PRKz7JS0OaLC2oH9S41KIGOGJYPVf2OxSayn+Pk6mV0i3DHG3odW/A146rWZAhBxnQb
x+mjKRQfXQaW/Pfd9bPtRGnxH1pSxKpbsk5BvLJYC9qk5hrvXud2D/JWoUkIxQiFkbdiGbmmK+xx
jXUU/EDKq9knI3TbHbJV/cUY9OdTMf8UHiNifFA/p0hxS0ubAJ0p7diEGMOZmX+TmRk86WmXlNNb
3Wfp4vfJn3kqTDqIEom2CtDotOQ9lKkPPxg4iCdcF9reREvn9wHOlTa/jTD/gi8Hi3IZKn8GHfYe
BdBpQtVBV+HmIttjm0r+ITT+LqjS17Ye/4adcCh74SmWZ6yfr/+nRk/AxGcAtUqSbBigY7//krYP
JrmZe/3NTAQacYp08hQe/6BDhozl298nfubyZjSqCtLs9/fDj8jQBDEBlNQdtfwAmX/fmtl7Io4b
dE42esQBKhIFx45LqLFzDzPjAjAwgBqQbM9b7Mt6Q/wYOwHPIID/+R+z5g0O1E3e1OvBMh/joP6k
6kcTF9532N2LZfjw+7TPjc98Z3DRbCX0Q4/VyNum10W/+fcoT1ftytwQrrrtJtlqm9/HOpOxfRvq
5PryzF5qetOrj/V4UIo1aCOAsprt9fcFWuJac0lq9txe/jbgnIN8WduqRMVIzeLmWKBv5vRFqSwQ
XIEC1WR0qPVo21DS6DPEJhT40qKnwrDNYB8EunVL/TZd/j7/i2t9cra0VtUQRxTqY3Klby3sBBpb
t5ujbF9Gcp7Lysn5eRppypkqT/H3uccqOlUkHfz1lbREvXjFTsrsh3hfLXqQSOVsnOJkziVt9p+g
VRgWMBJkEC2UtRj4+7hSYsitbIUNsZb+N6UdE2E7Ohtpg5mT3cpB8OHCg/CvTPX9WZyHpJqjW1yK
xATfh0zbsPKsyaxpNavb7gHeb7xWds1Nitr3Q/mqIttsuihbLPRlslUW2Vsw2eWL6A6rN2k7utIj
7F5XKu3Lgee5rs3Xn/avAvdlB0ZDZ5lxzk+b36riRlt3a2WVb3ynclDpXv++v87ERADrwS/MUYJC
gfn7Ouim51eNz/Yqq3jhlSNyoaWCsl5/CVB3/iOjVg8qkdvyR+qZtlkTmCHTEreWjfL/Ml1hme7C
UNNW3NJuv5bz//zls6QvQ55cHmJQWr2aMLnGQDARvREputC3NH7eT3MXZ9amhk1DMnZyZIpoABA2
Rs1TlwdIlPnJQrAMiHrA54S4/kyj5kOPtA/BEGtbSBM+qB5s1KxSXdnq1FVqqH/jTIRTOIrQmHQF
gDz16Xq0rlIdWqw+pfLWw6vBDmnS250B8TXypnUTqxaPGrYmcjHSjhiRIrEEsJe9lRyAYeWLGL4f
djX5LoTE1+tIsUFCcEpJfZVr1CeoSj1n43ATDejNDU3tIWehSNQcSmll9RUATi9pXGgoNYz36naS
8j8hhkOKnOwKQX/xghFWcNXYozig2DZhuCmGV4Pq3ehWF9hho79rgoWYjH47peU9Sk/bUhkPXUCL
f4rTQ+DLf5PuDTrnoRnqP4OXQagu42crn8HcU3iMzOARBMaFLONnKKRibvWvmY3oxQ9gy6SMUteV
+EBaxR4pE1uC+vT7eTqTaM1DYBeEeC+EldP6OOqivM5TZgCq8lbh6EZ/EANIH2NHpv9mo4r0ialA
tO80N3Mu3WrnpmeoSM+D3DbgzJwkOFaaRi01AeE4IGTmS8V97cmXmHg/LwyksHUuC+ZIBHLq1pnK
gYXcYOIdu+VoOv4aDZgcvdhF7YLvy+4QQ/UddZ05/0Vhk4HprsxAGRw2Thd2VDtg2nJqHHV1SQyP
dusuXpSfBiRx9r/daUvRLfAxSBx5uvBRz60rbwS4KpoeVMRPHgsjqQUr8Acc7TV6wZ1kl9XT79tm
via+P0ekAywp6Ad6cD+pnHqJKqA66EevopuNCJ42ol5Yas9BJy2sKbkQVZ25jFWD3IPCDv9jcoV9
v/ZRtBXTIo7NfxGc7OhOAugXfRGk5xWnuA2XlwCTPxmceGh9HXEutn551WZKR5eOPr7YK3+yM1p9
+CLUz+mVtprpKaLLpnmsdwXeyZeOxbkzadCONudoma176m2newSRoxeax1nbb4lQDoqId9pT7ugb
5DIIXStXGe38BojV8lL98UxQxcS/DH468SmrMJ/FK16+Td8kN3pGH2J4Nx/SK8kx/nZ3BYhYbLYu
npf5cTvZUtwBCIUb1JXnduH3BTe5ZqNx5CJSwAj+QeW9VG3xA8UdyREf0Nod7P8h7TqWI0eW5BfB
DFpcIauKRU1WsfsCY7M50Dohv349+dZeg1nYypnZC3mgGQOpIiMjPNy5INyNc4JHF5JLGlog0QbG
7Cq8lGYhCgvhhF7k0Vvc0k8O8b2FNmhQVoouAZ6Ll2Pe3Fdrm8z0gp6mILg+DNQEhsSejRvDX3a9
YkuPceJAfdxELSlzwU5o7mIvdzLOwd2I1lCGRAMPIAOqRin1v09zilu3iiupO5dHsld2eAkdRJ/G
aiDxc2r3upvYcL5UIZaqYCB/gN/fjTUgiEHSJQ5PC6DsmXxPwJo4Zb//hRHEZwACqCgyX1RZarOX
E1XQTrp4200AbYOHcogSjk+l68JuT9PAKwO1KjQAWMxQarlSI1AWWpDVS/HC6pzeQKOVKoMuiee+
N4J9XMUiQPm4rizczoz/FnVQn5Qk786jQwXb672OLqvmqQ/ILvFCd7BVW31rjrTo2NpktxwaaONQ
We8S6DPNnfzyNg6ICyra6zO94fXX38VG+mYVFnlTYu+2inTMwH0mpt1+1OfPShBB/AFC1+v2ttz+
N4OMTxhGLW1zBQZHtDA5siN70k4FTzXcfvUC4MUnJDo4L62NBywmH+GQiNI2rdozBwSaDHFbAcsA
m4Mb3TROFVgeQn6P3PIc0MbxQBJZNpCXADTiovYZF23eZVk6nokBye1GA+Ft7Ley7F+fxq+gntm7
ULpRDBGZPCTwWNeah4IGRQthOOMIpXehrPjQVwLXhdgflhmkILEme3M5oAONKODWmJvnso8OOZGe
C6isghoC6kdDe5rLFsh1IgZKL5mIenVoVpTFq6hML304HmKJnBolHh1IOe8ERTwqWeKDpfBgCaOf
gvJtiSB5D15bp2gh2Cn3gCJJQ9BO0i85k56jqP9ZhgZomuP2ZzeaH7Oh38lDvWsX9SMPDUgBF8JZ
k9pgpPKbQogWHL0af7SyGEhW8Vpn0z5XimMtSD/GMH+rBJUHJtlaL0CNqGow3oQq62lKaRmqIZqG
czfWbka1VLvwGE08V7MB90SqSsfOgAOQlQsKh6rMlSppCusE3Va8lsZ346b5rO8jiGw7C3iiAnBY
doBbuNx668aNaIIRRIdRgFVUFuSXQWdMEpB5R7SsHkDzhK5CJ3ZVtzqS07wHUTo33uBZZO5Di4SL
XFaLdgL56Xtdj0GbyS+c/X/pur8Nirq1VSgXS+E4zlNsQYEiB0tSBsKzWejtxko4XTZb+2M9e/Tx
vTYE3QqpAaUixArSvSyMP0oZTLq9wYmGt9wwyD3o1kCMr32VsVdmdFQ/6i6OtVMMtvxBOQ6m30AD
wiif64ajJ7QVDULq+I8tunwrW1E3FGOeAhyu3UPa8qUsgaeGLAiIMCYHkb/X/zLBxgEckztx0/Qb
EaEJvSQgmOC4ADhl1i2i8EEtLDU8TcECBZ3gneCAyQWaFE7q/Q01NHqtsm5ybY9ZPjHpciQVQvrI
6HJbeAMv2WP/Gf0UH7Kj9diABdcR3dTLTHu0c4dwI+Ct7bO2z1z7lriAlFLIrNPyob9CKDmCxIOr
AGQkOMiUKOm+X3yTKqJzHxz0Trsycp2pWle5AmgeZT1UkUhd3BYydKBKDSYPSdRnvgzWpoOj3eNI
Q6Fn++I5lyfEjKw2sZBArV+QsmmcCThvQJxqD3S3D/JZ+Rx3ZscJXzZCOAA4/1hlXE2roP9JMrGf
oq51wak4t/fL7LXdP5bURCf+2g6zb6XQUHNwUsF9LzqkhUIfDCg7kJW8yqDDvO7aNiMkEBYA54dr
HaeF7qnV+UyiOSu1MNFO5u0k2+UPqlhoONIBrKCPIh6ObnxYuORRmxO5MspM5JCKjV6mcKhQ1uk9
8Csu+ybIXqGIMktufjN4Ct4TBLcVwoXz9QFvntGVaWZuy6mXBrPATk330a4Lht3oC4HM1bmlR/3i
QKiaAUDFl/thAk+z7qx8lDPtBH6M2abYVbQlPJdRc1oE8EiG5KR1jcnZn1tXIYT8TEnVgJq+0Hxf
lNgws0Q0T+0EjRj9Le053nxz3Uw8XlT0b6HmyEyeXotCI4E359R0YLUHuz2Yz2tUs/P4X/lupOgB
/sZIzIu0G2mqMSEj0U79wQykI9jrXiYId4II8pD4/8p/aWgpArkYurQuAjOB1Eud9LilIMoQ6M54
CwZz625wBq/fj8/lLeSO/vk2XBlkoXYj+Ca6aVENxElkT+uJWtDt+dwWWwuGyjvONt4jKEUwN8IS
KmKZJClgAGjnF4fxMSsMX29leJPT9QFt3T3Y7BRJryNL+pWSWvmRQSKCYoyWemqajwXUFon0ELU8
dNSmEYS2tKgCSCQbXRbaSHoYV08qSN/kUHeKCWI7Ascn8qww3kmCEokoGLN5mhAe1VUdNDl4ChLe
Q3HTzAqowrgI6FJEkBpozFO3KHd9KQR1ajnWxNMWl7eioDUghnmPRlMlQ5SoM9FaQgGywD61P7OD
sat/U0QIxMJQX7Vm27yhHGHy2Rj2c+VycxK80TJxYIP+FmhxIwGr5WWQa5Yz1/1bGgo/rm/DrdQn
vAYKurSdBW0D9DtW+1AnkwD1uN5EZLAciW8GoAYNppspss3nEUAX2opPc1UapzC25XvXdplNA+Gs
otCa2jxBYlJS32ZcatdHtjmBq4ExvncCcwWojwX1NGt4WuvoI28hO9T03nUzWxeXjjoxGAUgu3hZ
Ei+bLJSlCB4jAvSgzIt3qK8dAWx96iXc0v1whrAaT6Nzc2wro/SjVouWFuoCYpDKBCBYBw06ZMNk
COGoPPdxyT6EwGo9OMYdpo3eZVDuME99jD5Ize+9MEC5GWQg0SG7Uc5FoHndMYJEtARuQPO+eICW
sJMHFOgBavk9P1VPV42NEwxUiC00QaAJlM2saDJCyarAseg16GuIxUvd3Yn6e6wNxyzlnI2tLbq2
RR3FapYbeY5qKazS89Cm4DTt7HqqOcmvTWdjoIcMfHwIEy5agmpF6lDz6ZBwO4xeCTqu5BHN3XgN
HEA19pocTBdaDYFyghYvaIqCOjBDh1eB2NpNJuVkQ0sSUIBso3CvRDXaYyb1JI6GI4J4vW5xKrmp
jq27dW2G8WioNkwZ+FYNvHmyJ8DX2xfdUc7xM8huHyHGU6Gx3VYlJ1ZtmQNUlrdWcm2azsBqJSFB
VciCjhEaRU4CvdTf88Z6nfrqKR/Ux1hT250ExgW3zJtfZUOOw5JCRlI/SMDbe+o0ENQuIVPVZYnh
mFYj2siMp4CuyWCuH59iCSqECnhp21I5ST2vy2DTRQM9AIg1eF3gqJlTOMtKb6oj9oiwo3ycpT+A
cPgwq3Z2W99gHt+pdnJj+TS+5OzPDbSTCmTgf22zcVcaSrHaQVXk3OHoY3d67Q2E+zzrdfAg9BHU
qnvdnW6sFFKmKCqgZCPifmC8NqBVJpRBLVTHabMfOinwUOZ4bJ4Jxnlm8ZxLQ4mgXIXEylDoXkT6
4F+MAhhiETgpROPspZqnpiDXoMM7GSAbkdOficFJfG3tCQs9/RQhKgGtzFaV4rQooaQFCw244Nq9
6mReFYR7y9Ft0V88gvdg7P2N3teNxMU3u3RyVycJpyht4wUZt9FZfNC994FwB/FXt3hId+WBj1i4
JKGiwNzVQJmjm4IjHtpDMNihLDOajh47lIwq8SC31ai26ZKDaSuOBj2hwZHtzOcl/7YKeN++gIlU
VGj/CFqGhKl4GPbaTYOmItoQo/vDJ5/06v9YWEsxaEeYgorU9wk2IX8SJSiGY4JrAETy38MerLRu
7EfBdCCASB+mID+UQXW+vmW3UkTfYMfMsSBZPHadMOEBqaoP3ZSDTwbFQ9Qn3qcJqcZsEE9mJLRu
C3aaSNV+ZCG4ZdKa/BjNygXxXhREORo9OF9FfRtz3yMZ+tXGgrox8FPfp6OdpSRcIuCywWnuGlGA
NlZkXHxixydxb90Cvmscxr26Sw+RL7xoLxzzW75ibZ5Ze2vqFrwWZTxt7ic/HRz1sLwsvxIHzPvy
gdaNIZHOc7l0SBdDBuZCpKyP+kWRvOlaq7AamhsMUSRPf9PeR0i2Gt5s2VBzsRwUj4PwjnvNbI4V
be0UBqEACU6P/upoN0YxzeWMJJMQueMJUDCnuh1SB/oT0AaA0fpn/Zn94kwwjaEuBov0iwF7gGOz
270JewtlI7zr1SDZyZ80DSodst8UvQqNK86bYyMCQS+5LKmgRQaTCAtfnWoJmhsz9A1DRFFthyRo
O3l1BOr7sOSs4qYpZBJQ0hGRb2XbaTLIL5GxREoyRON6CjJCoXHEAc1tFi+LbW5NoU6ZOIEvAFeo
xRzcOEbrsRSW+VnRB2Jr2pC9Kn0nO3OSlhA5ADdhOw/3oPp4hR4rRD7Cxgbh5kmoQL5WR2IPwTTz
JkXjMNp50By+yOiWaoTCS3SIfhjxECCH8bM1DBfw312JIpk8iPKhlAvBi6Gj5I2i/gQFVwhSxFCm
GEcF4BmSla4xZdD/E6fpIE+xAXFnyvK5SHUgSvnzHEM7ZykjKJekEPFExz8oG4rpt67JUDhvgloY
HlsZBXUiGLhd6ukAzhzNKcA2YRMx80pTvlsKqDvOrfm+jJXmaAIgD3Ub39aQqQC37/LUdHi2dlWG
liSkSUkNbYmsmH8IxTD7lU5mL8lH1dVayISYafkkKA0EC6BvYvTPgOv8bMF8dANlbKTnY/q8khtU
/0Hz1BWQNp+RhfuNnr5kf/1AbD0ILJNi5yyED6hIMg5P08pkmCNdxX0H9wvp8tcxOtAgeQInefIW
u7S1LbS7Bwg57Vo3FfDtYLm6/hUbYZ8GbAdIXnEoATZjn1kpLiG1TWaEYXvNr30aKHUOuWlc2Z/3
yN/HED59um7z8mX33STd5iv3gw6qJqQoqVPazQ7RT0Y92QB4epJ0r0NO87qxy+NJx0YHhw7oS07i
sV9McwId+6lTaii4DT0U2lrXGCUqI6nyrtbLE6qB9hiFQ0pMTLPN34fW1ySPAQKST2iRXNwMpaWd
5XXSsXfx6qEVA0HgBKAbnbXopf5iKMELFpUKOtur2ZznqtOKEttI/VmdZAe6XN5woz5XdwXoFtV9
7GeO9dN0J4RuUOM4WDqkPG3l9/VZ3gidvn8F45qKelmkYVbwFUGE5lBA+jpA6BzxjbYw1tXxXzxX
vhtknkrZtCxVWKn09EwuLk6fDF+9oEJAAvB2d/gEzk7a2LaYaB3BCRKs6Llh1jaDdqcGTmPj1EBa
dUALCFDM4PaHdKndNq/X5/MyGEINAW8KAFjgHFSWds+c51huRcgk6c1J0kIv1dGElr2W6IxOIYgr
GHt54iwhzySzgg00nlN50JRTbe0lSJbmgOObEN+WkeyCMJYbFtYPCxXp6wO9DEW+D5RZxjYJVaMB
NdyJdNrdkIfQQ+QxvmybwNUMNjHTvHiiaUWVCBbQticzD98iU3SzJuNdzfq2EZCCWIAAAgSofD+F
Wlbqs76I8TnSQl+EwrEZn0ultQWlcpVK9zRDeMpq47xYkIYiHRTyYrsGzMZqlKDGTQmUj9vPIwD+
YKkcsMIDwqLiPZraRwhM7qemtwVreJjGYFLTnRSlkZ9o4c8E4jpC9ldTkXsJNJJJXql2KhJXmCDg
V2o+9tGHEJsHEIvvzSm7t8zq1BnxCbP+aUINsUBwK8y5F6KKagKJS9XcOrFwwYzhht10mMPflv4G
smpf0dubUYDeoABtQX30W1B6Qxv4oJVhsOj98/VtsQEVQ60JQGARWEoVZCvMYdO7ErDnutfhT5Cc
cSU7drU7+hSr7nl9L1+EsKvIFCQSIjIRCKxMHef6ooFegvpgXJpCftbA62ALsdsh96/chafkEY0/
B+kwnFp7mRCohnf9nvYg8T6BHe7FJzCHz9BJmogyPqGM7jQQvKjQ4VJHsL3fNu2+1B8a/Xdb4DES
/nV9nplte2GXOX6GQkqjWIzibBoqNIsPkNS+boB9bLIWZAb/MJeNhMgyKc/yY/xSvpAXy0dOK0CT
4jE23XQHHYKAl+Zkn9YXRpmndd/FEBMfovJcxY4eTKFt7KzKpq/rBDEp2rnAY4+sFlqZy0deFoG3
nb7ivtWFjKyJKM9ggADEFIrW+Z72z+Wys9hU42Zx8if5uQDRhvAIWfSf7acB/nuOU+VOOuONprIf
BnR0Q9nagwLt5Bo+gTaTO1lu+Zd00PCeJRFNv0a8nkkm2rqYeLrfVmO34soYQViXn8UZzwq0gejk
rVMD9/qm4uxaNnJGNV/OIV5ZnHMNDUZgkZY7XkGEZ4IOdDUQo5NqbclTLCJeSxV6seC/rw+CerAr
XoeVSBnTXu9FGXt0bG7m8C+Z7AV0VV63wWJYLtaD8SuZUQp5iSfaOT9CPUotPb2xNdEugvGhd8GO
WAcL5NG4B5AlaLywy/qVrtfqYsQGBFEeFL0H2xrs9KXdg9hpOZt7yFS7Ksgna3v2l0B8AOANbJsQ
fM/sIaBcr7xnDmeyv8pfq+WUY9JEM7j7zl2R3MZVeVQr5WBEvGCcd/C+iKJXdrQFzF1JiXEnyN99
SEdtR3Mr6VkKwufiBbrJvyLX+H19kTlblaV1WHJ9CMGEVpwtqISAFc5GNxhvH8nXNysb3iR5B2Xb
Fue6PBZ3qjftzCNNFaV2eUhcrvvmrRYd8WoWm0wupzjFasXH4W30RC/+WMCHQrPP6VPxG0UQn4cX
Z9/B7I79YgxZ2YzLBhlOBSsnB8pbdrOA43pyiv14bMHICg5QzmOCdzIVxsE0FXAUgBEVcNHdKX4p
7oCteV12qAHean+1i10HoXd9n/AuJjYplsQGGSCWDY9zgPgl9JjRDtR7ZK+d4xwd3i0AX5C3bTtQ
PtpJABFIqPuit8TnNupwbgmF8UrgpBE1IUe000EcPpg9Q/PU99IvPlV3Gl2IFVuL1z+Q19zhUQby
IgOWyKgmaiQYOKJn87ZGD2vsSi9SaedoMv9a7xfEXaC7PwwA0XORb1+xzhWXzzIYQeVyCJMBC4Br
+Q0Q8PhBcrsAatb5Q+xE3gIK8+pLBU8HcSJkbXGx/eJ133Hmnk1X5uY8iWWqFeel6VvIZUWZjVSM
BwjK7zGPC8425/imL+bb1anSCEiNpgknOYsf41iy9egfkqGy55blbx4akN7Woo4IVo4fyJTsFpX7
uNtyfuC3xBNSwvNOZ7ZrR6pEJD0N6PrEQeXWDU3xxTDfpfzX9RO66fdWhphbU8irVlLHojxP/eRb
5VuMKn3e/HXdCJuq+c+M/bHypd22WhPSCX2ih1iTxpuhYknJHSpHfEDwf4wPXOYwGt9f7PmVNSYU
NyEr35sVxiSFhQudNWSMQSU8/DKgUqwoeFeG806NKtsCDp0zUDpd10zTS201UMhHdQRFhwIDNYPs
Jv6IANt5UD36mLS8jB61WUUlUbzBSwv9iJy9v+1rVkNnovClDOtiEELq4pvFIfvEA3Zyib8g2UlA
ub7nAg2Y0LHdaVwgMZOtulhl5g6Nh0mq5wqrPPmU8Ls61M/WHbhYJXvCJZPskWqHwoQJsD93yTdd
zGrcdJuv5r2ulKbMTZgWnmlfmXaTP8c9SM7RHGLPbg9OdWXCqy/mZEJ5Zunf12aHED1Ps1KcJTM7
1hCzn81lZyaCbSQWryjPOakGk3StiGEsckjjvNP4jtY5O3qkMk3CrfoG1WdUC7szL4TdjlBW08q4
oRa0Sk2UYjsbz2aQ/qBJCulJf6adBN1zGfDY/rdzEit7jDcCP1iSg0G0RFqEdut1QRaMfge819+o
/W/eE39smUyWoE2kIU5jjK1+K/fTizTgsQ6d6D1knHtc0053L/zgnU/OGrIEUQQCbX2kqMW5TTVn
HJ5VEfchkXleiHqZK17oq6i32pZ5qnetEmEa5wPZF48UUlAdZR8ABkgLVBxOBrYawB77L0W/lTUj
Jb2uL/A5+u3sQHoJRfTaVu4XX7A7p7utAqV1VGQh0h0o09+qh/kNGa2AF03zppZxPkQCQ7pZ53D6
zWOqvbfFvhAWzsRyHBybIexba1bAlVCejeLW6lyrf6iik1I+8ZuHeCvIOJZJAW5PmLGCFCasOn2Q
3pPdALDedFcG1sv1W4vjxUzGs4xZpIhEgrF6Tr1lPOnGb31u7TrnoWZ5R45xJ+iDNgdlQSBY1mNm
S7NS2oKQPV0fzeYigWEWwlVAn1/k3nORJDM4jIpz2iH4k2Z/qg+IA30rR6J15EzdtodcWWMWapAy
oqrAVCDzNrjTYCNjavnhAzqf0PThCIkDzJB7fYAsaunrwIE+BvqKX3yCX4+u1YGTmrya41YJvyia
SOFbnSc7tV/SfFvtJS9RDIxsjZ63gFDWLMvVX69/wdZZW38A3b2rD2iGWKhKVQ1PaTvfLbVJ7Epv
j0Mic+MpniUmnsmyNk8TpRzOrWsG4Ar6Aqvkkqfi3psBIE9/ZqbP79TYfLeuR0h38mqEQzIpI3So
q7O1WFAcLfPnSgWtvSmgjU/rJ3EHXa4PUclO4qSOnjl1gpM2UhZEUpbYYwkxlbjTpBtraQevBV+9
O8ggbhEjeQzwFkTbpdJ99EVl7q4vzNbeX382nc7VZ0dlLhrJZJRnEFVPdhvn9ygc53YiI79vleCR
HWNu4pdG098vG/TVQ6kCYBS0V110/1Vd1MwzyKVwAkaPinODpBpQovapDTrOVXPpP76bYg6bvKBA
2Y5pfp5NYDdiy5UTLhvc5ePhuw3GGYaTRAojzPIz2vkdxfhMsx9o9nPGFsQl+Wtb3KjLRyGer68b
25iLI/3dKuMZWwFKbLOU52cpql6mpkQz/CzuwLvvFGP3ZAD+q/bTYakmF9IVO52oCFIE3Z0q5Q19
rs/ykqVwNv8QzHrxVUw4JkdTMecRviq07jLUE4aS13bDqnb/rwlLRkMUyBwvCKvCNtSrCvzVp1RK
d4bVxoBG14KtKZXiNo3wkSY18H99BSJLEYUV8tD34A5IRZW42TQ+FsBc2egXa5ymVj/GOPutKtlv
pW0MHNpYd2udeIAcZsg69LWHpuQSmSb9U5CtlxYYOQ8ylw+90RNb7KrjPMsPYa12TjkDfByBUKUQ
P625ru2cFEegpFNQ2MsfyiCicV9KHkJTHlH1L3/jvgF+e6wdM1XfRIEAuqgvkzPUJsppLUh+urm7
76XmDnQJRwNd5OBUe48EfJocd3635I+zkAx2soT3g9aLjhwPo5uVUg5qKcV0zCGGRI9Q2G1dYt1D
VbNVtftZEd4z6jIQoLvwz2IwXk9KF0jqEhzlZE5/KImrt/qLuJi3id5wJB5YIY+LdWc8ldUXsSlN
OGa087M6gMMLHcoxUL682tjGDf19UIzTCEk1DBKgZOfw1gwoA0jsZuAEkt9kO/X43I6XGYDv5hj/
ATyAPqN5JjvnJEm9ITLi3bCM77rQTpBBgBcxK+mXlkSv6IbntSpv5Fm+G2fcyESSrk5DXJdGb49e
dJPeG15HgZ2Sl/mRywsc6b+7cP1gDkOTK+gLACv+ft2IbaTWU479ooLbwCe9tNNT5ahG7R6cjyC2
kpIXMBTt/4WvBJ8wiAzAcAcxAcaqMBeW1rQKXjfIYKJrOHSF9/Q+dPsfUrCgp791IgGgtZYHF2Yb
Pb727NowM7vyrMwh4PII/+sGcIceHSbj9JnmWkmbhUrb1CCUGGtW6hpy/SyAxDIavHJM3EkPXanS
n+JQu5EypLzF0nIhhfXLUjsvg5s9hINmayAPdtv5R6bw9AE2akSStP5yxpGbeaL1bYQpK7uDOVNu
LMCcgUw9CTGaS2zKYQe2ofjAy/9vXdiApKHxD6AiYFQYuwCJSXiSDfk5KoE9WaxAn0v/X22H/9pg
62xJVjYNMdscKbfBlR08lpAKqX3TBZcjmPlobmTSnXrwQj6UcSO9Tif2j3Em1WhFZj8RLNgZqhm+
9lYn9uQKyCQAxOjqgJCDdHHyZErVClkZxdmlHu/da2457fUnMMF4MiVgPlO6/Fw1ImgeEvE1lKqg
TztbmeRAVXZaqQUDqZ5kPblpLTkwrfh5Wky8i7TntmwdKycecGG7UBsdVRH2uhyfpDG0p/zTQu8w
erHtQq92SNvvyWJ4Ylq7hQHcjqW4plK4EAxzqhHstFOyr60ZgVkaPlbKcj8W0q0FJV11DD0lkpxy
qmwx189DqrvWlAJM1N9HeeeTCejeLHPUzgDaBOw/5XsW9u4CTvy6OOkVJN0b4qjFSUkXOzWTQ6OO
ByIbN71IAF56WKIHUIs49SL4pZTeTrN5zOPf6MHyzT60FePcle07evFtSwrtNJadMGuDZVbAG/+i
QArRKGoXbmY3jsKjXj3oSe1d36JbV8J6hZhHzCzXOHzZRCuZmg9dLuS0VFSeeWT7/8cp/7MZmeu7
6qoma9uagorA9i96NJ+FDMIvzUselFPhWvvxILxcH9vm9boeHHORQ0g1WVSCEyC05k4moGJVEzC/
4tk9TgHg615cE0csAIXJR6fNfkHd1pvjyr7+GRxHw5Y2c80c5TTt8/NSgQXLrG5I+i/eHutxMreO
GSo5WgkIXFlc3/Tpjdm0HPb4jeznd2fC3C9RmhNDWxo4E18/KG6473zt8J9mBR6wlDdfjGMm2aBA
ig/zpedocwfdW9Tsrq/IZiyymjC28kgGgYyqAd8/+dEOOuyHWvIohwPVVJVST9pft8cZEVtkFGI0
9vUTzPXRPTjLbROu67qFzZh1PSLG0xL4DhXCmQh3ArLvIKCaoVVH9/HO5c0dx6ezFUY1lmQSIhQD
MoBCuSghIG1eWR4H2BN3hpsf/wbvBt1fbDi3Hh+d4lX2oFGWKS0X3CQx4DI+enQyFxIVECs0X3Qw
WU53SB9L6Ai3wTVN2Qq5W2YrlbD+AMaXhEmN1F2FXUnT/+SFEsLQxHH1IO94z4LtYA4tNGiqFxVE
J8wJ0ONYaYUIsat0P7hA6sl/xQ4tVCl3Om4+O77X7tCmiwIL+FK9cV/54844ip3Du7+3z8mfD2Hj
FzJBE64K8cgmb4Or+V0QvSqIY1UfhKXc3OHWxkInOHrx0HhGyTy/L7Gg4LJtdA2BYBF/GvoS2alM
PrLUDMyie+OcF3oemP2Enm800ssSuiDAYvDdWDGTocC7Ov3KjUpHCLjSgtXsyy6kxfgczRse4Js5
OvbV9m2TkUyWUKZnTS0LG5p3GaRaZy4uiWeGmcK0TPOksgo6KjNYwKgXPVLkyug2PkTDAx54gmeO
HtrVqKQJHD8R+lfOSRf5Zp66KTYhZ6FoAHJtoZizUC9EV8oSM0cZSqXj/Jk+G54RjPv2U735G6U3
uvBX7LHMoz3SkUo9YkzENWy0rUHzGArsBhB5cC8/kU4WbyKXB6nYct/r/fF1/a5mEoIaJFlSWE33
aLU9U/gNJQJVz9wjveHHvlliLgphaRQLYkvYifBjgLnD1ge0fHfp4//bFBNbtmk6KWIDU5TzWH1d
bgQvcQwMq0Kmi3MtbS8bJN/xlITHZImsVfSODgvdJr1WOAIJIboEScJPzmbc3vB/rDDH2FjwJhCk
MjuHtfjWDNCvIUZzlwj1k5zHzmC17pI2jp5WUAqTd4tYqk4I6IGTVpov9IrAiSx5g2aOOx4tUV7F
TYYn7OKEKnjn1c42jMq/Pmy2NY8mF9Dmo6oGmELRGsCWhtFLZgmxkOMMDoVyH4Gp1U6X5KVoG+Bl
c6Dj+hwdkQPILtO3RCcxyNn8Vh/vNJS1NHOZ3F4bf9VL+mEo5kdu1HgAEAHXSJO/CmF+vyjE4LiN
rZnRKXkbGB2R32Ebz5rRSPSpmLJzo9ZoD0Xn5yi1p6SWnq9PzRdFCOsuoIUN/nQUGZBHoB+yOrjp
OOsl0rHobpl6aAwLr42gPph4NarquZUfCmE4ZNmzIJzC6iz04g14EZxCJjZw4S96+bucZ2+OHge9
fhRESJ4O0+JBX+IggwhYe6z62NOy3m8nBXrk6OIqRHtR7pOssEtl2MXqfVk3doj2z3A5Z+TOWA69
ojuqMXmhvgDgbGZBoQyvWLHAWl46oM2IEUEy3JK9KX5L+uEmGqF4FmsuEXgccxvXOQjeoPcMvXBU
Oi3m9M9ocphQ6I/PfV/YYfxoDo1jVfjU7q/ra7BpiFZUNQMt6Rdt4+G4pEa70E6tOnWRxweBc4SK
kuqo1T+kH/o6CCAnMKAzDn0ndOR8X+1E7vRwEeLkPJP0R2lYjqn1elCktc5xZ1tjWhtivDTNhxl6
lieo8YWJW9YiCMxK5MMa8G8t3cgtfl/aoxyvEDTGYhmQwmNu2TkvpF5RWgwsJtahqFJkjIhWoPQw
3AzoF1erWnSrJdTs0gx3yBkcSam4JO7dLLSgnpspbzlpd9qkvxCj2xG0odtGqdQOGq7v5bC4p7ot
kQmNCLQIfmWZ66J20rK5maz4Fa/j+HbSq9fKgDBaI5nET4RYCzLwWR9AT24cE6GdnW4aHgAFGIJ4
Jvd6pEsHBUpxtojmisMc9amj68OPSsw/w1b3r++xjaIrJggqTFBGwY8LjoDJaICZl7UY76vmrrKr
HXErIL/H24kgcqRQbMUxb/J3HF9bPfO1j2go9d3PfLdPb6aVn+nmGkwCNewvrbCHj0XG8MEUzxa2
uhEfcjDEXx/wRuj/3SDj2KQEBDHqBIM0TujvqM4nWqKC+UgFAAVeyeXSX3+3RvfnanhNMehKDWWb
c/HXFwjz1AegwQEfNLJyCLysHKjzxO8M3ig39/1qWZkbdECrXlNaanwW1fqYIXduJ6nuWCSGnHkS
SEriS5LliGAiRvvUQUn729Jo/UVUfWhXgyu3v6/Sf9h5CifzfS6YqBqsaUsOnfcYqZYWugk0JQd8
FBd+vVHX/W6HOfNLOOiJ2cCO+VP5gFyS1xyayZ7O+r5x61N/1H1dcOadsr++szhLzeZeECQRsx/Q
GhpGSNC2N9LQOwpX7ZtnhfHURJZ0cCNgYavpp9k8SCgj6CnHKXA2D4vmnkcoC8vSAhuhcBMb40Gz
8Lsbvbnv3H8zaaZC7ziZ3qnfz4cSEnEAA2981h8rAzrN/bMpc66cjRQt3Q9/bDB3Tq8TEmX1+J8T
T/bxh/RL8FRXvK9ku3mg56/fhRYnUNv2a3+MMlGCGIapsExTfJ4HkKB1qC/nhZeRl7zs7K5BEwL6
pa5P5WUM/32YjCcdyVjVSwSLyyw4S4fWR+T8r5vY3nx/BkX/vvJm4Hvr8lHBTGYYBYE0cGciITd9
Xrey0TPzfSSM02xRse0R5CL2TOzqpCAZlx0EwBnnt+iB4qtijwvv4o2M8Zd1a9a9SPeI8ZxqqNXF
IMsBuUvsDtCaN1AvAevuyJXi4y0Z4xH1QZkhdY2BxnlpV81jkt9fn8pNAzoEFiUqAH/BfguyyqTT
JSU+Q4jv1iqE3LZai3PHbXkLKuiggqgYzDjsERbVQYlbHSHdlAvnadIfR1Lu5Wx57MAu8M+HszbF
nOSpqvMO6o7WCbUduxR/hj2HV1Ci68yGI2sLzLGdJqtpi7JKzkM/dv9D2pU1R4pj678y0e/MZRVw
Y2Ye2HJz2k4v6bJfCLvsErsAAQJ+/f1w90yncU4yE/elo1zuSiVCOjo651s83IlRtwC20ZML2ru6
am262IKnvNbelmjCrGOdQyh85HAzjE1pJbd2v2s4Tx05wnW9Jeqz1DQL0fncUj39itM7P9mEML5X
OZXi8ChJ2p1lRgHva78DoenyXP+bqbB10zYhHgXDnq/jmLBea1A1ilHlCFchdh+BeA1IpROUQ9t3
PtVdzR9RrSVu6LOloH0ufsIkBIEA1naWOm8t6DHJMlZN2sC+jAIZBi+DHmjc7OgDRYL9CBnbfeYK
Z7FkNT3XbAloyiRRpkBzG3eGWSjQC4HyjgVB0vpH6gxudpv7UVDuLCimvUzPrt+jrXpXHhjQD85S
F+LMvRtn1eQwrH9q984ZmLVp20AuwEEBLd9bQzCvBJ9GjqBBXyv7VAc8mJXRnTFALw7K+6FI19Ew
bPCiPAKp/Ci2D2GGl2XD9Sw0ikMMmQ0tL9yiKu6JSl2GwI173krSoMMTF0GmJte1WClDs7VDENXH
eF2qmqsV/YbA1BvuoVCNsu6o8tYanRdRsQ613k/G9K7NybZLVb/I7L2ilG6nHtMx9ZQBkKnhAG8m
XxfUK0btNQ+X3tGZLQBhY5RsIOmAGo0x/f5kC3CeJF2nUukYmakLEwRnbH/yqPAv74Bzo+A6DBsX
XIixAWaxoGgtktFJGbEv23046tuk1h46VV2In2e6IhAXVeHvhQs4gengLKpZSZu0NuMhvJ2t+2IA
ko1I8SYNlatRTlqvg42noxuZCX46uS6G1BVUCVdd1G0sy7jSojbQRuWjM4u12ZJAVMk+RG8etPyM
ep0xlG7P+94bdR3l3rLrF2bpTDN6cg0zoC2FBN8Cde7ryyisqJeTLA+hbzjB5mHrpTs1dqqxZYEq
w+ZjyRLtzKFmoHeE6IABIR8+G9DuzExmRmsfqfJsw9o8gabF5Td/LmWcdMnxXLZh2rDy+fpMPdGj
Gom2dSR2+dF17IoW/cGiw5qRyrMzsNgNwFu4COxSOxoNPSgaaBhTAptFTh8tNKk/1/MsJKHghBwZ
yiWaTeZkgR7mvEIyGOzqWb+KLWUdURQR1PgmbrXADCvmKUClOjijHgpLu9MQPAHVVX/I6i+1exgT
/msMzZ0wQXpNIkiu2Q6nLdyN2YeeGQ5lW0OJYMryWAJWgr3l8AJSsDSD/C0KenLlKCDOFdZHJ8BQ
qKo6qDJppdtREPEGsjLRHkrEV3GReMKgyKSByefaoyG3DxmRNyhSBgNT3zU+xL6iARZa9yrqWGmS
O1LZayja5c+kNulCAn5m936Zs1lulRZ06DO9V45N27+Ojd07Nu0CNV2KEmcOqi/jzFYj9J4HLaad
cox78YvS/AoGXolnxONqFHkD9bwOpOtEX6pjnMm6Toedy/i2osohqIthK0H9QXswUZ9v6I2kLVnP
n4FbYZPZkD5WJ80z5fPEOgm2ElyJ29pgFHTy1kfTFp2jyBl3uFJPyvm6o7j19bDRA+WXMZkK3dRL
3YAzZXoV6SUq3lCLg3TxvOidS2WcxolmHc2x0Bw9ix6iWgD+Zz9KHGXiUUdvs38Pe4BgSEJ+NLG+
Ddv0th+0K6Gaq1CgNBdHz3pX7fsQ1ntVrzhGmUACnON6AbDz5ehxJj7hWJqKatOl0/pMrE4mLIOd
WleCDXPUZeHn6m1W0YURzmSpX0aYrW1hRxo4xJgQNfuIAbFDtHJTMwt09S7tPi4/zbn4/mWw2QIf
jC7UB/vT00l2JeSAVeV0TuPUR+pCMmHVP18eUF94us8FeTJ/aVw2sCxM7GOsrmv1qhwO1ahd1eGv
EnhPSc+dDox5Jf0xEsWt2gTG0e9tCDA6LtiWBA2g6CaCsCsxksl32q1bFhjppO+IbM6m1z2A51g+
bt/kvpnaKyjOS+GdCIUf65mDspHLItnrUsghF1e9sm6niG5HKAF3K+hxupVeu4a4IUP3kCm4Cki2
r2FVXp6Dc8n36aTP6UZ2aXMj45CphcDIANvGmILXJ7H1lICWv9rYseAsvc8Oie6ErrpAe11YwJ/7
8eQF1N04pMyAt5SGpLeuI1dbXMFLQ8xyK1JxtUrhEXnM9cIx+Rsb3i/P4KeuzuzM/DKD0zc4eQih
pPXANYjf2oPNDpEJJeMhGe6E0qPgj1mr4AWeWTve5mvSi+fYtBUnjwQ0yET3BA3JNVzuDuh4Jo7a
AT840h0M1B/NUt1WtH6txvA+NuNruQg3ouvek9DyraFYcBs6Vwn58hDTIXfyEL3Sx/DSxEN0gfzS
eJAg1Dxl3a35s/5Tjh1Yly5yOs8VyDEmIRbkzk0It8/2e5skVVsyOjkBdVeTBkzpT8bF/6E28vRp
31/Tv0abn2OJmoa1CiuzY+2FKxOw+cwpHzh3xGrc0VV2ZFfsgd/KqJgHiV/uF+FP36lHKkFn3YZF
JPI99IG/znBWDBCVAlLoqAm+ahX6WLfSOm8l5pQRtpqAJ4UUEL3cQ7VtfXmJnnv006Fne0A3YQKa
hyXqktLLlCDw/lnScodEJczz0BRNnjveLQSWc7H1dMzZrghpltSwI4yeYo05WktBYLI9SiGSSpIt
CC6by4+o/JsV/Of7nRV4y1Iyx0oglpTo1ca1BCEvIy2PeT5Yt3rKIVOctq4eG2JfjkXmhXV71TCx
iWMF4NXxRS8IUlBVeZLjENBi+Rp4kvgmN7t7XvaRhy49LsSJfBuSMHVAm4JSka5lHs/ixClJ+8Yi
+KlA6+PBjux9VpENOnoEupryI1cBVux7zDv0ogIoMdueaXdrNCE1MCvTjV4Xb3ATs51C6feiLX9A
M/0DIUAAaz6gRW28yalYY62vS10Ebd6XXkzku9Sob9QSgDJarElWYbuGUg5FNv25sHJUKyz5UetR
1yzr2usB4YL8fXjsDP6WJMMeVUgNssqj18n6i1LjGNLsDelshB8DgieNL2woyZjlqzSywFIqpLPd
jWyVYEtmWuYokyIkASoDNCZvwN3Z4Ybxs0r1Fa+0oKHUXPNIq9aqUT2aufpQ1MqPKE/ehMj8WqsG
LIi2cORavolJej/0zSuurcoPWH8zt2zKVyDPiR9SpcZhCi6xZYUQtauMwQ3t9tjSeoUb+1Hm/VMq
yOvlhXSuT3kalezZPu2U1kg6azqT7u0bqFD74dbedRv1o1rRD+hsHuFh5yRbBb4jEDpDS21hs57f
ODqMjeGs/t2eQZP6QYCJiaRuIBuBIseQDwG6Mat+LNZjy5ae90x+/yUuzfYNFO8YG8wSKrS66bN8
eCTys0HloEyuekpw/pPIgynxL4Vn11Vf7TR+DxaZT8zkpUstaPn3e0kwuGFYLs8PgOgFWQxJkpHt
NRFvwg7qT/ZL1j1cfk1L33p2Xo0xj3J55PTJNrCIjeRaMrXVkMDKBzWoy0Oda/OBwAloChyNdMuc
Ix3HOrTrGgKpT/KqRY2wfGi5k8Lbu3EUiK4U19orQ2tniV1zNh0+HXZWGgBTUlaSFIXJ/Cj8+vZT
ZAY6K9KBus0qhrfWwmOeucd+ecxpYZ6kABTYjB59Wth5geTsk19iBbiJ6TS79tk0oLPS3cFHKPTJ
f2n1OXVrv4w7u2MMcTYMNc8oGljEi+SPChDBSCpBJzhefsKza+bkPc7yDTtMw7HnEeqtSeaplboj
NP0hh4eoWWiGnKvqnD7SHAIpy9xWohhTOdoOPCkN8Gy8LJhusWoajC59p664z1ZLTLCzbxB9WSJb
GtbpHMJnakMBMd8SC1XZt/Rew6lkLGTsZ1OJkyFmi1KX846DD0SftOSlR/HHhpJlZNauZX2Mk+qD
+gzBEP/yezu/E04Gna3MQR40XA1jCtHJcqMBlBtC86RH3U8BVmQZRn1G8wQr8mS82YqkHVSMI7B3
nwzol1kVLJxEHFTF+ASBPUg/1I9wE9wWY+8PZdQ5JJdVl9jV9Sjkq5xL6woCTFQzXxqNrqqmcWgM
/d0oelFj4oua7jW6ULY7H6FOvvBsZVuZWsBvqqZAmeO0Fz6A5sD6QCHJeoCzzQ8d+gqB/mTfLkkI
zV3eft+7fw48l9lBam+F4MjRJ1i9tY5Nil9QE3e51jzyjAHOmX8MlbIToeGh7vICaQs/sxNAWEWz
NdHVAq1nDSXqgEX9psTF2BLEx/pyoVJ9FRkRsBT5RAuHqJRZvpmR9lbG+dbkDMIbobXNRul+YaUt
7KA5PK1JaDvUPZb3RDccfI7mLFA06Uf4YO6rK3b76dDbL9WdzoCXvyy4uaRPAfSYQW3Ei7Bp3RZq
94L1sDUDUUHWQGlPvFYO+tH2xbCEHpjS8Pmt6GSpz+V9iBkpsSlwtmUEovBK7jS2vXATOFtiOB1j
dhWQbYmZqYnta7WPyNEhVz4G3Cpf4l7/MC1KnExAxqIvf0FtPEgh869XuOPmScAAtzTRV3baXNux
OlsSbDqXasEzGB5BYExY8ryhbDBFEWmMEzY2f8A86T7KH6IWpAmF7ajRLdxQzi0tUwHSFzIIFiw+
Znu01fNWl8zEOjLtOWM/5OQKYgYLU/3ZtJu/zpNB5lJ8ianAeqPszWOZ5C6ojw5sVm6ShAEYot/n
cuHJ9B6dDF9NzNDl4wBddhiWl4WLlM4x1GGlsGZtDbELT+Wgom+Z8TOL0O3J3CK8ZcMzRwlYtFvV
gAhUgitECAaw2ycwgoGwQsnuC7i1XN6SnwKalx5plp/mmWGQpihwahPmGkblaaAbEmVnRXfoZFUV
31ZNvm4g79k9KkVzU4DvlrPWMeitBrCsKoZ9z6G3in5KmnlSuy7kO8W+ga8Nr4oV1biXituR235Y
WG42PGTtdV8fW1HuZfFoGOE2SlRvNA46KR2eRf+/VWHObhulrY1UbQ3UitUqoLLhyFKC3V8t5bDn
9vnpwpiVALAuZV6FsP1EA3CldZXXhAOUrpNVCOJOgQNCWNExkTVIJ14zXOrQPPStzvA7XVl4oUvf
ZBYNOrUAxEFFrEMv0olJ7VgiuLxkFnbaPA1qhrDWsyaDC2/5EGmoHzdvXH67PMbZcgOQZPDexNSh
aTub0KjgsdGomFDmq9vB1zxtjbvrE2oIK8D+npbtS88e8qcjziau0ow8YdNjySty0IJ21ez6N8gm
32orCCev4fDpqmjdLjBjzyZfp8NOs31yLZDjYcAJj2GLK/5qIPmS3NLPrvOr3mde5OcLE3v2/n06
3izD5IRyGe4Xn67CkZ/EPm5b5IiyO8wj7yaKaX3dGn6ytlRHAAsPbp+jgOHqqXeX3/CnaPC3wHPy
hmdZp9pTTe2n+xeBVxQ1JIelxJWqfTLyG9K3XlyoTmFD+tIKA4HSiop+ebcfGs0dzdIxu8Yp07c6
B8MR1hw1Sv3Cpg4dDg276Ym5NofWpTF8o4aNhK4nIE2KQT1avhDyE2aiVyngsSkidoG+ejlqjtWJ
hUrD4hqe5bkJuoVmxqfQilynf8jgL+R2OxuXzGozPCQ+lx37/fKsnmvyQbztz30zOwZ5no45m8ZM
Ns0mhAseLnu4F/XbfGNc97vSh3S7H+6KlwTd4PcYqmf+5W9w9tD/8wvMU1ZDKyJ9nCKh0m471LI6
flXF73F94J2+ujzUGc63evqw83RSgei/idPJOtLregP34/XP0U1vUTB0lxiv5+62J9M6zyBJmfO4
hu8IHM73BC0FLjzb/pH2w0L0Plu0Px1oFvdEJPEMyrsoTx0mFjHwktdY95A84PeoSSwcW2cj+cm7
moW8cIioXBPc2Nvy15BkqBhu8+j58ktaGmMW36KihDcNcssjM02/7hKn4iXEmhawN2dLAqfzNgtr
UJRSqw4qtgCv1LGTPUAuY5K3kcB8AKIDfTZ7q6//AyOY6X1ciGJzRIcZy0jN4Fl7NG7gq7PpIUNP
oAcjrSZ/9mX259I6nIUU4NlwtPcaOTY6ue30yLWoEaDQu2uieGEpatPbv/Ro81BSV7LWMEypvo+v
Rw84GWBbV+xaXUm7SSxGglmaEgCGso0CJNw/hcc38a1y4FeTcZp1XfliPb5iNy5S/Be+2bzXlGd1
JAmFIsaEm7H82dOFKLqwZu1ZTpy0YEPniUyOkVy5da44ZjlCkGnhKF46+uelcBrx3oC2FhIpSFZI
jryH7eUTuTJXBawvYbK5tN2Xgsuc8VaVos1sDYjIT/Y1sNETZ1/fDAHEJR6XCu1LCZU9iy5slKHb
whHKJkNihgt/vE63E4k9B39jxDFUg6O/9Ixni0sngcCexRuYk1kV5ZjUJHaiBw3ZC+Ce5LnaQxwH
RUIoGwWIBsox3Bkv4IVBnaCBZWvU+ZfD3sJGtWfxKE0MKaTWFMehZddyhD1QJc3+bfLxvDzS0maY
5VFtm1rMjnHg2nl+IPAJynOykKR+suu+hwKi2YDxarY1B/HGDdPBQ8LCaTx1q7qRK/bVh5YEReHE
4NHt4NPZ7inwvRGMBC0P9sOg+zq4JdrRlv6gXvUGnY8QJmoufEMvP/6/ybL+/G7q1wS65K1IlBLf
TTWc/E6BZxRDacyRjmyjdshe4T/s4di5POonbfbSjMzO6UyVoNaejQQN/d4THDctZ99shM+4w3JM
QuhBjwkHQXULGUPTbb0KEoXvaGml/4ly/dlTCFa2lgm4MSzaZ6G6V2qcBRGa75OQbpQH+Trefloh
G5OsAkLJUmXy7PL+c8B5BI4NrfwDlBGa7xbUJ6PSdpMGYl3Sz8szfXZ5n4w0i8VZTwoRho10FNYP
LnYJWWAKnI31AKMRUDWBEZ8TS+1Y6ftSrc3jaLynxc8U6zmXw4XlcjYp/nOQuUwJQ4urlDQM0hiI
Srq+AfvCy/TOTaW3rl9C+k1ve742IVOCHj6xZTi0z9amhby4sioZ4uykUl2DK8QbKRzh5QnXTcPx
Dm2oyutL3KvQTfD++/d1Ovg86ttUrViIR02iEY3sVYNW/uURzphVqQB5ADauw31+wjJ+3fEG4NdN
NV2ZI07GLa6PN0o9QHzG4BC8oVnv1U23UkPAyZM2BE7BJFdADGmOqcQ04C15bGt5LYXiVqrTZ5qN
h7Gob2pVyl2tNfdQIwzdLKoC6FCm60k+dSfUku0kIkNqNA1XqqSMSx2Gcwvk9JFmsxbG2aiLsjKO
kd6PK9gjF9u8IkC69YaRbz9//vzT73/558+ff/n5H2mUNnIGoBHKaKJeq0k7Lly3zGmrfVtXJ/M+
O1qpVsEpN0PfpqOy7IJsrQSKnmR3gmsG0HosCxJERF8nSXPbcijN1oaQvLot11bfoDyom0Afy8Yj
E3BQjuJjHVM0fKG+5/F6Fw6blLTKqukBZoEHyVrraIkbOgkBg1BgiKHhI8CIKHZlmt5m2njMqH4D
NP01HLwiQEbUJyggGH7OOiTgmo3jR5fabSqJ3mtSWQmsBLc1JLTUEdC+LTvkB7bUXxWAOedU2jYD
QXW+wBWdFPDdI7Um3FhrnwSRuhWxQigT5GMDZGZirwSIiOsxRaWzQWNhJxpmuc044HYf6e3K1hOx
4gYbrstUMR3omUJyWdb9qFfbna3VvlpD7UHESf3j8sb4FspA+1eA8dVssOS/K4p2DUAp1GDGUYAQ
wkbmmJa0kxuysP++X7uncaB9Dew+thoks7/uP512ddgA8QRNQbhAm130CAwg/E7V5FUVybWas1te
y7exDVXMHKoQuKEvkZq+cy2+fod5C1h0htWOMe5dPemOSdgHrNHWpa24CkQncoM9WLAwiQEkHmrD
g5Csx6FYUTe1q/bCKdrSo/ygpgd57PwYoFLAcPcm6jHahBPCFhpKthAXv0et6RubUMyCJTF4QXMW
CtdpUgg5VZ/AV4r2eQhm531v9vXoX/7vCIOkf/6fp//q9M+/f8Lp35z++d99wpg04AH0gw4t7KzS
h2oJUm98SxNmzzzLgvu6S8cCIpRPlg0uKO7lekShbQg3htIeXYmnBD5CMlojMHVvJplnTQXVaOIb
GZE1OizU72PdHJx21IBUjrJNZI+jYw7sRtPolVlEa9hK60+9VkOzSjQPY2c8s759qLE7nLhRKrS2
5Fdu812fw7IHu+OgW0XhKQrEmYY89AQDGoOhnO3QpHto5clwfgztNSDnEGIMjWtBhhcFQtkeFcJ0
5ER5agi+C6uLa5w+j6BkDA612DrP8SwS8M4Oa1r+aAL/puwKqWOHpOjzbEk+5nvWO80sJHwnZ2vb
RM/r6x5Mm0Hrmapgr7vhQUYnlbkw73zQITUXwuRP8rTby8Hl/K4/GXF2RBF1ZKyoQFcM9/ldtcXN
e1WALwDB4P/e/XH2cLODpoI0ji66wTqWSuQN2I5281NLl1pf3+/fs2Fmq7MuOk3rqQrI6H3r67+4
C8MnJO0SGEAAxC+X277fv2cDzq5qQit4Vo94afreOky34fgRZu8QJA8mgeml1sK3NHA22qxW1IY8
b1OB0Qh4VdBJdyWw/oFFdzIFJMNB8lp2LRVvC8tEnScJ06jIPcEyQeMX7sxfF2YMkHUeMrAz4tfJ
x5atTN+6F94fqGP/8mjfweGz0aZvc9I94bDRbCkUjI+hSQHyjqHGgedr3xM1cfqOe6QYIV9Uv7Ax
d1i81njqdzVkVRvI7o50RaHxQvMCWkNQiiywgQCQVKXOHzFLfAxA/tiHWe7mUQiFjyUJnbPH9ZTD
gvlmYKpmx2ib14NR2dQ4hhxFSoB9TCpcI32/PEWXR9HkmVOTnPJB1TOzfVIH5hcx86b6q9UvJeXT
7v+SG36+iH8+jDbv9fdDkTdljNdehNV1D9N0OQ2Pl5/ke2kHY4BgqYE+ZMpYYbOYFxai7CI1bJ+i
jTjqSLZwz+7eQI6EnRd1Jx3BfMNQ/heQFL8D3zVARtdP9215qcr0HZiDr6IrigzMok6sbzpLzIIe
9CgV4TEywnRnl9mm5ZVv8BHabjkw32MGojOoL15BCHI++tPIih0zYMKC5KlfJX0BWAZKx9vWjHaN
XQQaN7aWaF70ClYFhQb5xchirySbcpERDpuaXo6eMqLGqmrbksdXMpSroLe1JHRz7sQ+fbDZhrKJ
gJ380KMrpzw0DJSUNvbQO/dVLi/t3XORAnoG0HQCVxZQplmkGLIohc8g1488Nytft9ihy1Pu9YXR
vw0p3loUodE3mbZJRSscYWtFEGVGDcU25VCEduMqpr7Tuilex1G5ySIbzNVKzW6lgaxl2r2XBemv
YVpPnYWVeGa1A8+iyliDOmjF8wJxXAng1DXdPA7U2Bat5CnNcM1xoR5Cyc1C6bFEDaqKpt5D5+nt
4Chdvlaz3tdLETDpg0jyFr6iARXWmhB2L3LbadRyjbzaoeJdMxcKeOeOui9fePZak6FKI5Mn4XFy
dwZWfWus2Sq8KqGdhBpo/p5s/3u8q2l+GXK2W9HHIprQYhTptfhQd11gJ/sOomdF0kynjx9bj61q
BqOOhA46ynpc+LIFOJ0Mbdx0SQnnTBTElzEA+9aw1hR9dhZWfa7jlQAd1Or2hkdr6E/g9jd4l9fF
mc0D5RvDBGgBJHBgzr6eRq0Jr5lhbKEcJEVehR62yXuXQV1Owza+PNS5dAyQaZy0WIAoys7rVqFK
IibnpXpsO9Y7Bo8fM+ibVqHskJjfGJr2JDK+KtroVi6IL8O75fIXOLcFJiYp7LtQciT2LJeJyTgW
1ghGEzjBsB2+xWHmXh7hW00EC+h0hNk7Q5G/IOYga0cdm7uz6ptBQ3G1Mw9hb7mh8np5tDMTakGa
z/rc1dAkmCcuFRukjti1BCDG1MlLPMnlQbUJd9Jifqt/n7yvY822I2xV46iqiH3M4wqieWOKPiXO
Bjk+SDbESDoDTKVbYZH9OIAdoMnBdBuq+9wzFMw2NIlWViZvFBZtlFxP/QK3KlmF/lkVCmcEq96x
WemBduzok/hDCfCYaYbbrr5tTNDeTd2FE4orS89KVG5H/dAMcqCDR2SZpVdCpZOFTVCH1WOjXUOL
ou+bXd5mweX5/v52v07BLDy0PZg3k/XXkYh4p7EIFK1fURLiwvZY1YtWaNNa+Zqe4OaCKjJUmw2Q
eecqmKSpK82s+vhJDxvQ20th+5lqRZscuEQvDCG8UlR2s7EkqITLRrwtm4jujZrD9nWUpK2AhKdj
JVLvpqx+kBlITWQsa6eOS3uzMC9TkJh9VRSidRik6QY0HOegBtBuukQ1u+7JiMmTqXV3ZQMvoyGW
ZU8acc9FYE3cWuUhQC+xQOE96x0pH5AMySbdUtJIHuF1IAb2XhG2S3mPJg1NdmklvSr5cBPDQMDn
ISChNMl/kkZ5SvO6dBBGrJWqZMzLtbpzkx4yioLz6yokgNcnw5VldodaQUONhOIl7HIoLYbZLShQ
B6J3h0rpVmNIn3QA14FDPnKGizoY3QejFEhq1NqhZXLHZXNLW1Q5S7HjZvVcZJBwlLJSAYw/Uv2W
hrJrqgL1VxSQnLIb91nLt3plPHe68UMuNeE1MQXqUBp3lpEfqxqs0xph34s4lb2K6cch+6P79T8/
+/+lH+z297nn//gbfv7JygFVx6iZ/fiPm/KjuG/qj49m/1r+bfqn//pf//H1R/zLPz7Ze21ev/zg
F03cDIf2ox7uPnibNZ9j4jtM/+d/+su/fHx+ysNQfvz9t5+sLZrp02jMit/++NXm/e+/TQCV/zn9
+D9+d/2a458F9UfxM/rL9OjFB48RKX//0H/+y49X3vz9NwkM/b/qII9CUxJZN0RSsVTFx++/MvS/
mipgtroCDyEcdri8FKxuIvwz868WxFRRlYCeC8QGVIJjkrP283eq+VcbQGDQ7WSIvsAvy/rtn9/y
y4v488X8pWjzWxYXDf/7b7PzFjJzpqHYRJ1G0r+rneK0L0MmV+oBNNi1YVAnIljrgKsq1kKyOq+3
fBtqFrFpmjDWSEw9hHthBNY2chOvWdf+OKCABrNI5km3S2Jms6Tl25izEInFHZZd1aiHpAJiS6he
CzljuohdPT+LtqkgNJpQJ5ndQ6sGkjlll6mHxpNd5Ur4aE3BMYHu1RvFRTs5aD6WSzyzgPz5bFgJ
BDaj0LYHRvxrqsQZQNylSclhkJ/lgay0mnmp9YvLpW8oTWAZSx2W6SlOwuq3AWcvMKUKVHc7yzgU
V/Wmf4cGdBJI1wAE3Eou3cDB6S58kkAkeZKehUOWls+Mnfxt9NmrhM9XwavaNA6CE7SLRRCn6FPX
9Ya18rqElos9Qm+HSUGvDgtp1LlVdDrTUy5yUiKR+7DKbIqZhv4THFaZG425TxePWFBAF2Z4+iIn
A1WFQguplIxDRDsgR7NsHaq60wJfamlBRu9SW0EF9odV8ds4L4IRuCyLInck2QE84C0kXgJd3sdT
E6+SroSAkn2Sb1l9y80+GMtxXYz7nkYbuQtRtIkhQx3f52Phhaza2mbnDwoN2pL6pQRPinbcDiDl
mjBLqMkLlcAFBs68IRA6SYcbLttXdpU5xS8aGRszQtEfzEsS3wx2uqF2es9atXA7Ea2SXPNE+BGS
CkBqcwtAuWOH+Ubog4/rKQRyonWavdVQd4DXpbBDry5bL1MQDob7Kgxixaet6lbqIymfjBaHX+Sg
jbazBmVfadojitE+scE4TOE4mwLXHMuOycArUK7zsIOXYuZTQ9xGhuqo+CwZDmCKjO6eGBwb/nSK
8iORDk24AwPZicofsljBwwiE6cEBwhxofBuy3q2DhpNPGJTOKmXb9CB9GG8RPpmUjdNIN4lqAEOL
a6p6BeVzr9NrJ7bpnkIMowCfXFbcEq3cAoSnVn2iee/il5Jsur0KjoP0WlTkTquvDbguUvJTzQ5s
/BFJq7KQgrHYN3p1VSUAT5twqOx+hbgDFwTTSgEsNjuH14XTJ3hfaBMVMP5CrSUgRuqk5eggDb6V
QUrWsGVYgyqPLjuN1qzHnrnCfiVKggaX4RolPrYtQHxeQU8F6W8EOVwQtDvyqLS/FAMlfb3mqwp9
PhNwZpgbO4opgeIAZau+3lJc0bSyuKKqgjdLfSZqrD/Ml10GoujuZJh5UfM9AjEa+YsmueAMB2BN
BExVnbyD1kFy6CX6ktUAbsPhK57KMu0aXEjcVWCZFQ/oea4ZtNiGEN+gCWQj3FNj4l6BqKVKWDfM
TUbpRc4rEOTNxxGJUwr8Vx19FCgDiShZa2Zx3eoDHtdyhkJzk+xhsLdAc7nFKHsN+CRSJ7/wDiKl
CKM1pBeKBFjfSJr4BW6RF6sW+72SVA+c71UuhR7PuyuKSeuTHnab3VaK8dRyDhmW227Eix5+RrjP
mZG5Ga1fhdTslbHEC9qWGls1luEldROoyXAstN7jYuROVGgHG46eJlqhUg16M5K4FGVA2I09RSpb
GRUEW6NuPWn7hMNjNtZObpggYY3reCjQ7oFMtHgFc9Qt5ApNXGhvpzsjfUQ88caeruAkuhAXZ3ew
30OyAhY4BAJVVPJm4aowTNFriWIc5IQEatzvzCpdn2RVf+Qrp/nJ2dALxc7Ja3FKiWahtw6FKCjO
QKi7wIrttWzvavrr8hBnExMUAf41xuwxqq7htIFk+kG4SpDdoqZ0gIHjVe/SW9wUndB0otXCkNNR
+e0o/T/Srqy3cVzp/iIB1C69avUSR3aWTtIvQtKLNmqn1l//HWUupm3G1/pmLjCYlwBdJkVWFavq
nHNmckkozhy9CcYqNAsn9YTe2eRqdupVHyjgWOxb4YLO8OW2uSvpCQgDJBQKwRSHRGF5SJ5ZE9Mk
1kqhV0+GNriMvZQZ2M1nML6vKc1dORAwhHI8UlPQV/MC9VrcgqmyUtSTSMBFRwI9+XF7JTL3tFuO
3IUFbuMw0TDlcw0LxkHZLTqS40vnG9vcLQ/0oz2Eb6b3qdGtp6hmt87C1aKCl/NZ2ceZ0z/Hp26j
PAgevNvtH3blnF78Lm6La62LUAnAVagz3P3esIj2ey7nFSt8hWWh/ELjGzV8cP5JYLHlEs2m1huM
V03yCTTR6oRZwJj6TF8wkbIriBjFBPNcauKZm8quqgju7UVeMa+g7IWJBTwaCD4yt8oYo0SZUhD5
pPj5Q+72m9oJA9mWrNhda71JXw4t+rLntrjaFamSMkXjWz5JfnQPpSMHSqtbQNQBeF2GE1tvhNaq
timsH0vHFsO+6NjGfu2uDeGu/Q5uy5H44dZAgeRk1KnFIDBuftQis2W5X/GmX9LriwWjbnF5S5Mm
A6dkz+QTQZROWOUpIAKU89dIM8CWbWzE5hjnsr/ySW8vTyTcK6KHsIYyZql8QjwBUL6ku1Fk2zz5
LYrUjnPhxyjFbthPDs1ipxraYzWGh0pY6O+m0OqzPUiwndu/6ctd4jaCe2ekooCeJFTTTroSW1L+
ocm/p+H3bRtfnT5nZEnFz3yiHklSJQu9fMIglSc6KoSZw6PuzvbkMJ9uCn+1+//FOXIWuVCmZ4mE
ARYsK70zfMT15YW4QB3IK0hsQeQdeerKRvLz43AX53dI5HlBdLMF80GBO5R8m1yw325CB082xBl1
x9x6S6E/Te21m7t2opa/n+1sY9RlrsujfBLRimnAMldUCwUQsK1rQM1P7OlFGOXWx/kjtQSMoeob
rE/tBHcCGWmcvWWNikIjGezIMDfagio2xwR4mX4P/s63RmPfOx0AF7TU3sAvNFqMmI1dVvJTMmMS
o5TR0i4iWxTQHAWn6Ls5zfdlOTyVWeTMIAYqJrA+Fo+xhJSrhZQkOAdFBUKB9fQKOHNt1VPlpzWK
fJEOHax6Bs14c4gTMF9KP4Qktkf1EWOQbgj4MsMYDIkUh46SZSgfxoBWnGIpwL2CYsfvkdzFRuM0
6Y7E1abtkue8HoIcmOk+ka15hBwVGqXgY4XOkqRWJ0k0vFoyX1JpdJQZCJL8o2vSe52uBOFlV892
HcUGVcZkLDFVRVMBH+PyJb0GJr9rDOkBU5yeMbUboU7sqUhBOxhEIluLedx5+mKOO0+mLkQUv0d6
KFtwiOKhX+ZsN4DhMGboCaUFFOxzFC7ztzp5b+JX0+w92pubWgJjn1xEO3ShV34Sd5O//CLu2Jm0
LstO6cRAjh/qhagNbFYr7mlxP7f2mIt+cLJq2Y4wsTAJy6gmGcWD5jAXZLS+CaBnuVmjGvg6WsN9
Vi7QVTp4reoaJhtnEf1MXFwhZnXQbm98+jy/3V7hmpPnFjgko2QWgEedlnluzYQOeTK5A/g0/zcz
3KLaXFFYps3ySYWuVi6YltZjoq36pwwSvKflhymBYcP0JFmW48RPkgHFYQcuYJmH0l3hoLGdUgIx
s8B1APRfSRxWtvIzaztzuFIYaZUcIZQZ7CNh34fppWFr7Itf8u5LT/t5eM5smFmIQQARkSQ8EGic
U0iTVvvB07z1tvfacrjIzHopMdoGy+lw1zWKEkqcOwa6d7dPBt/Q/88nw+AJiGkVdGA5N5YkmTyw
1viraAv2I6dcBEJRUfAlp8gsYRUr+vnOOrvUXyxyngwgjE5rARD6zABEx3whpb0UT38s0n6oFDO7
eQ4f1C3a3bfXymOav1jmPJbQJ6JYQpMI2U587O6lBvLcCzEfoPL0d6Nbd9SSvNyJTxW+6yly1kDV
17/pn73mbrvYGkPRFaZ0SvJfbTtbklHYImvd28tcs8JddlGrULjBBp9qofRmEa1GI0Fxa+UucN6f
30uewQREMY2YSyGsiCcUcLwqiVbWsWaBy8mrEXzGmN9EU2YAx3MxOQKmPG5v1drp52k9hrGoIeso
SCh6gBAfp789ROAxhMgLOjEeKpb/vP/z6UL+PgM8H0UaCkVUJLCYfcPIu5fsDMGaVV85dh5ybsyi
7fTBMp9W1rm2l8vfzxxX2iFDjBi+VuvW7wvuLvU0dCeczgmtalcX4GVYG23j8qMvB2Q5pmcm+6kT
W7mByQkjMu0Egi4gJooMXHX4nGydfIxLkL7Y49xKPKL6PjFsLODCkxX6hVM1/rgf9c/JJADKntkB
JDrAg2xvb+7KfdM5r6IDSsIGEYZLeacy/VdTMlCads+3raweVc55DFRJpaGAmb8SE+pAjajfJ4cF
09/4seQZK4C2tQ3l/IjEpq4eJhgc6O/KRNF9vMtBo5ZIzLm9tJUN5JkewkxNlVKAwxJ1vAf12ZpA
ka6sJpMrd4CfhxA6gXTphEjXe/l9dz8DaopiGDqT0PmeHICz5cyPv68VTv7L6/PvC88zPjRkmND3
xuqWoNPeq3t0Kupfn2KKaGo5xAkltwLn7HaNyXjlAvKUYaZQFzJZ7nxf9JaeBiq7i+ZXoj6n8uPt
DyiufcEv7iUbiiLH1ipj9w6hFneYhV+Ndtd0aE9UAnh6702zc1G4A+cKsLQYSIEewkHTqC2jrXT7
16yFeb7+KjZqpM3msnBPcxcW6c5Psv1T+JYftCOzFpXwyE5PSnf/OOzXAK2r35vzQ50w5wq0WeH3
dsm9sVNc/UUbtqFjArsLeDz1lX1zAD2ne3vVy/W/kVXx/BE0MdM8p4iWlPZeKwGXlOsQ9pGdLh+c
UK98s/nHXYnLUGZwHokI4WxELdIp2diGw1utQDJErVa869VbiwEm1O0xb6nydGwJhaxPZKC4gQlQ
KwPELwvXDgz/5vsrdPyxwecy6NhR0LXXKLUFBsD9matCQcFJtsNdAY034Lxuf6pPAZwv3+rMHpfZ
lFpSQ1FqgsPLwNrcoq+q1JshMY5RQZyGgmlPy9SHMGp2fQFyxQgPa0mdMIdZ+UXegmp6Os5UfJZj
ssV8uN+byuvKL7x6ms5+oXQZvKeO6YU249Myx0B33V9orPoPTBrsegj5JHed06A5aYUv66yea6a5
h088y5nKClE6af37mBKH6g9GmFhKFEGfamtAhG1lrctabn0NznnpJYYamDlLKLEPLrRB/X4zgatr
iarqcS1ZWDnOfNVII1Eaj9hZXNPn0FDsoZFWTtfnxMut9XAOKNEiUhJcKOS0i/xShjUZPnG7E/XK
Q2b39uDcxZvuKEf2KXHWqq1rC+SyIdMAR6giEOS3FBU9kGrBBd3+YGsWOLcTTpmshgksjGxL0YpO
We7dtnA1cp6dfi7zMZQIQu0FTr8wa7ZMBasCSG0Z9EHqQ1bxC1eD5x9rfPoDrEevaIkunTr9sREz
W2Ut2AXXmAOUK4taBtx0tEANU9f4h/40jFlciJpwqlVyzDE7YUHwFxA/Gdy5tJMMQFabEfJ9cmoD
GwEKDKZbg6G0Vj5Hbg66WCTvqWolWXwvdX2OEYNlACTW9qma5y6Y0gZrlJVjJjFbmna5Pjm1qFl6
9lR36BOVPztJcs0whNCOBKplMqYHozBQYMAkv9jUgVqPrhh2KdjbqsSCDEWHQc9sdEJlAP5WZIcu
AaZD6sLCMYtssvO0eerSNXDtlbN1sUnc3TFyZQyxHuGU15hLbVh4XwlkhXX6Uy2Fu6AXRrgrIlLa
1qLEhNPo0SdkCPbwy7xv7+V9stcUMCOZ4EweXUzdGDaGrsvMTg8Z/uffPuTXej8QD0MqAvA1+H+1
ZS/OHmhm3lblEJU0GD249+lQPWZ+43Z3s7ihKBhAuqnbp/+UQneJtRdWl9twbjUc+lgwUxrESqlj
EoRsRAotHkaw0NyDuEkAcYY7MaM4WyvI0yuR5cI093HFQqsyOhQ0yPRu2wDWDXYJVzdyt5ogFLSA
/ORmxVddSy0ubHLfGuc4R4UXNsWA3QkKKqGhMwUzgKHphG7XGmkexl6/BLMLe5xzVIFNybMypsFg
EBvEy44gQ47igQCKXJF5m2NYKS27N1GnJ7zJvbgEj24XTS+KOOmWyjD6OslGwATzDbQE7gxZpCFX
fnconUGzjO4KkfwS0n0YHiYp2qdy6wHqvFUwkJdR4b4rqveJPraabssk9WoFD31ockwYloNWA+av
VBtwj2+9xhb+VPyCvP8xldD16LJNKBbfFSO5F2P5x6DKLu5gA4xBWWACixpIiDpL0xLQweNgmsUG
uk7/66fivH7PCowcJPhUw87wx+28AWcneuoy6KXWkRtfRzgu7wGfczJRN425xe0TtCyoxzddY17I
NCeCCwwbzCkqrdeYitOCaVqNfZVOoJ5UbBPjYKac2zMDGV02W8NUWCm+Wp1H9txDnXj+UUa5HWLy
Q823U49Svxn7RsS+Vywwuld5XguWy7bw3uzMjXySfZxd6LCXmIkbHZ4QXGxNaN25YgeKWf+pU605
/SVmkz+Za1I5156c5wedr9xhlJ8YQpPTABQdkh1GiRuritVP4IiaIytD1koZtFeY1bYFSDIUj5ZH
qXkTlmx7DYF4JYJf/BYuZUVcrYVMwMlJ59qpMWsnTfWCnVjJ7Nacic557NKUq0yqlxOKzE4Hd/xs
CTbbldvRHzargrtX8uKLVXGeukpSUkk6drjBhxU0ZEJgAMkw3RhmdMPgNrP+R1s9zShkN4Wwb3K2
EqF4cCwfK3TOYetJ3aZxjTuSbkN0s3ctcLrNC3ucN6qr574UyAcdA/OVz/ylT9E1lvkov5pBhX5+
YwmnpWe3VsBdO+6cQ69ZU1etuERNEEGiEd6Mss2k0RrE18ocLGNCEdDo1gosywn6eskU4I3Q4lWk
T/j62SUDwggqI2UpIKeHsAmG82IPivFo0sQbdEK3a7Xba0UMfPs/9rgw0gsL+51uhMtcSGkR+amK
UVCNXEDZHKphGHAj0J3hGfvKX+vj/ZdT/sc254fTvm+rJsW5Y1BIEKzOTx2wKezUHcacfHG7kgVd
/55/W+MZtTD7zUioZTRQvhNxN46PKvWIC92p7RTUGJjI7UL0S8XNYweDZU+VPWzW4BlrP4ErB/Qt
gxBDhs1u2l3fSd7cxuB1jzGjXLshYH0EMxh99HJ74YuvuHGi5OX2n52oEloPCsSicY6ZYSNbxyjk
z9sWxOu5yJ+t5dyVppaEDRXWteBBwgJYyASjJZtcR/chOfQ74umSP20xyS6MuMRrudDaCjn/ZWSq
OkXSskIFWuEJ6BwG9/YKl7t+aw85/4RXtl7KHSw0U2EnNaJwv+170EULgSA83La1dkg4v0NGCWpT
FJtZpZOri50nFhlY8UenN7pDWtZuhNGTXFl5qywruLVCzg8ogJ4XwFXQYAKlBIaQLVR5vU7AhPZK
s2HtYy3LPz+OCs3GEVl/kMvwM+1kC6ss2lea9+c+TeEmC6vOrJKEYC0Kyln6PtqN0pa5k9MGw6bo
trc/17V2zYU17lK3vYY6z2LNGDVfaF5a+t71IgbSqdUmoE0RG0tiqMakipPVO0n+HUGnZuU3fAEL
feaYf19AhbvjRqS3wiThN3S7aptvoh2oI7bp/wOHfG0k9mK1XAYEDqqcigI+X3xXbNmxtqHEd6/7
3RFcpc7KqlaOyicm+uyoYDCzCmOgggJpdFsMYFp5bmGKbNNFDgoE1JtdhpfVatX26mUHyYQsE1CX
fsHJm0JMtDHCEosRDOFaZIFOy0aotiog6eZqrSh99b7/McfHpTjsQmksYU7UA8CgbC3ahcoP6L+7
UB61MfUMCAb7N5fwzCZ3ZkE0y6RCARCo0UOrlfH6Sldr31fP5JkN7kyqjQ4h5MVnLjADcz9uyLbc
Gv+fyH41ZzKADiWaKRvi5w09Oyd6V3VZKJRFIBeJ3zfzVgrlxxqlDVPsftWAoQgi6PwBq6FR5Qgh
cXNZdcaerpzXq+fGBOTAQPtC/gI7qBjkpeYkKwJBhD49GNLIaE148EL0/GHq1qq/13oLGuawiQLU
uyl+AR8kEMJgkTbkQfWaQIsht/sG+vR2emyt2s792hHEHSaJ5MbKnsgdJAvW9WKvHd3zn8CFRYIK
XjnmeRHU/fMQRVuzAiGmBC2osnU7vL/0lO2L6D4WP6QCr1gT7yX6pLeZNcfzHRViT2GPWguy51Lw
b/uOJeTz4ez8l3FBVOtaatYJNicKx+cMLJK1rDzX/T9kUv58t5yb4aJmZAhUYhUt4Ps3XQwxcvHf
DK4sCFtU00CSpYEn9TJeDiJ6u6Wu5EHvKTvJTdzMN+5E/685RXW7Fp4//z1u587t8e6ohKpbJebD
HIyRYg1AlvWRamXpcCi72pFKsgFxviOq70MvYqxJvYtJbIUhSOziX6P2qzdTu40ADayBq2uRJ03P
SnxfFN8LjGrMBWgmFMEPmXEv6iQI845ZM2Zibn/7axH5Ygmcd4sj5NNTrOYBUmu6bXprGeATXMUR
Ub52Mfa1Gqo+n2W3do1zdmKZRpLQSnlQumSn7cwtlIRfZAvU126yIwAJW1pg+rGnPUVuszHvq81C
oZ557UvxnHysrP+KI7pYPxej40icVKXu5yAVZl9mEJ8Qp+dKM5+pOFk9eVugk0Ib3g2QCVTCj7kf
7AzjotpcH0Vwj8PBbShAdLd/lbz2q5Zof+alwZQiLFCmPGg14kjxYFd03mrsGygf7VxG49M4hhDi
i6bqCGyINVG/ak0rjo86BkUKBSq4Zu+WSnlf18xrq7dmEPx0wJAwZiro8JwbyW7Kxx+xVrsl6FIh
U7vPx9kTI8A8pua+p+UJ4+Gbglb7imm+oRsrK1xbIPcMAZKJyJhjzoMM0EiyMLqK/UNZbWIjiKu1
8vqVfN0wEGVApmPKqsRDk2ToNBGF5XlApMjtSO9PUIYlEkih1Hhz+8tdy/kubHFergCjpZpIzRw0
EJUcm9Y3l+kgk+37tt3ndWmlYBkAea9E7qbu123jPIXb4mIvjHP+DzlvDmqVqggUMgLdPFoVmawc
yiCtlHiljGl8wJc1ubKoIaLGj3kPovkNke/DMIjHbgtmrLyorEa47/XWyTO2qVTVMrs7NZNWDsC1
UuXZb0U+cnnEh6xTtDKD76x0dpiH/jThGk1zaYtA7xZUs414o9AHBglKqXydBhEQc33XobBU98fb
+3atuHLxWzgnmDB1qCYR+7YoJk9uBjV3cgQSGyU0gH22/6M1zv+BVzQTRVy3AMpuPojwPDE3dqme
bRnYy6LW7onXdHjrjeam05Lvobg2Wnb7PiBzv9x6hUborpZYbghWIgmV2cZ4NBlQmf3KbbiS81zs
K+fGwsoEwUw35gGFXFLta1sV8mJkswaZvZLAXJjhnInEAN81SxylSdU2jfBcytJxWgWbrFnhEjgR
ghtd2cBKmNWBMIH6x7gzycoA8bXy0MVaFsd55vmVvokbKtdFQABhjW3Bq+4kV9wAO+4sw+dozfko
rQIrsFZhNBfP9CUs/+0l0QK9tNwqcVZIc1METQTSxOb7DKl4VFit3sCkKma/FT1x51SxahMRMans
2lA2ZgNWhiOq0RY6VJYMenINGU+uib5WgUMh/q7N+obVKppoAaE7s9mL5qGpBNAJaFbKgmlJfVjq
5t1bNJXWFJp4q+YPhoj1UbSAyxdVba2q3shZYdczZFdBsJUJj6VcbSq04rp26dZF4KGMrbL4EAiC
NJ1ss3/v8XvyvNkIUY3+h2RDk3UcZa+sKgvq5NMMzG+LPlzmzEr2VoCGUdMAzxB+jeO7lqW2Bnwu
G2fXYKJdZmCyYrkzZG9Jq/o0I4/FCKmO4TAqkauogqtNRyMC9Ue+lebaA0jX1WsAxNPco1NnTaIB
7Jl4SitAubB5YtJaQijuW7KmoHnNqULVFmQz0FhXwZ7J3QShn+mYGQoNwDzoKCC9CCDut5kZhrcb
N3uK7IEtbTt3xaNduRoXZrmr0ZMS102VAfGa3Eq1tcoGT+wyUF37gkvMHZ6ZkwOZcWet7HHlzF4Y
5m5LS5Rc7QadBoQIVr5ozUWV2yiqXWvbqpgxH9WsuLRrCfOFSe6ajKUC3hQRawVN6m/VEzeCPR1F
P31X4NlCW326vbdXXOiFOS6kN6gfQTEb5gpzBANXfGBF47ay5LW0Q2aYH8yRePXIVj6pfCVGmKaC
io4GtD5IWDm7GnCQctYnw4Oefu/SoziCRMxgnllDMKDUNlkPlrPkBMBhZaHg+5RmxXNhyK8QJnjL
2YRf1gCjDLAKGUuvHYWDMUIXaMyb74yheD+V4VMFjWXSKN+y6rGO+h+YhNnnYWeTbDcPb13xU01/
1NVhzo5TE618RO7YfAHpcQGwbHRNlDtNehhZeTew8E40T7FmOBOIQYSR3oP0ZMUin2J8McmFwhzw
hlTqgKBr3dERHQDVM9dE3wjQGi8e7fj59rG58vkuwgj3+SC0IAu6QPIgDnuXzS28VmuBTtVe0vzb
pnixgL+yTg1KKEstBwB0LnvqMrmYSrPJg6KXfHC3HFUT84iSLj5QyNYKUvI0ZMNJGqiNuQdLm8jD
BOY/RkUvI2qNIc55IzWK1dTzz7Qt3xKa7TvgrcapRYM1dsw0ddRsDYl85V4ZEDL++0dzSZiSJVo2
sRipsr8o2WX+MtuY7tYao9e6tRd2uKOW6nQYaJzPARMjUEWC/1xo3HBOPopRPwzh77JoPJZNx7gv
dqNhHnKTqb7Qxa/Q3rCQzduRBpLKDvWqpAPmcsh7TICBwCEDzwDA8I/JhLEZdAfi8gMEyBaoB6yR
BeEIDQyxtG9/ae7afPnQ3BnOxmoQ8qyYA2Eu7CgrdiV5HVMRLZByJ4OYRzcL/7bF5V/8kpOcfaUl
8JxlQ6GaMSUWF4vU6w1yL4TxSi/n2mDoxQfiY1cZZ5RObAZ42pcVssMcqiWkmNvGrAZETjtkJouw
OMrLHYSXDahFq5CJrod3Mho+Hk3QS8jvEjN8qyfpZ47ScIgw/7/tAhflQMw4N5OS5EiXQmvOwNHy
dtvAlfh9sQfLhz/b5jlOByYU5Rxk83OXjtuS3mHs5x+yJH85PpxPyrWwK2mInVYOqDRtwdnhqG7r
adaSG6zXma4/xf8cHh53q3XKaIg9VrWMB2AqqPNzv/Oa9+64Pp/9+Y/dOKmfP+ZsCw0Dggr1cowW
fzIdIre35p3iFac1rdSVb/UZaM4MkTKHHBNJkKZnd7qKFIfVeC4Xzu0T8V/WoyEHAJGtAdGByyOh
9Xqp1IqGlK5KQZmAfoCZPk5T6ZjDlmrgz+kjK4+P1Fid51GvX/o/pjnXnGWyOMwjil9qrzqG+K5A
7T0T8u+T/GZAxHjoDWcm5lMRE3/IMXxDG3vomNe1GwM8DOgC+F32KzRjpzB9SCN5jRCU+pZK9ypY
EsKNSZ86cFODesLW+sRFVN6Y7K3PikNEI0vQURsaxnxXRII1tumRlhCOJrHdKMrvpJQetJHuE6nd
kpi6SplaWtp4KRFBFZEeQZf5aIYQV0b/0sTfjFh150zy0/ZtVB/ScN6bBgBPivnR9N8ijFFrteGj
AAd2XgZF+tlWe2onYr0VjGwz9L09KcwudOC+VDfpwS8DgtoqxcQFnkyD2W2SZsIicYHM6Z6QcpuM
rzGI7LX8e5frTq2lD8LYW4YIxmUyOEM3+loYuiwhB5L8bMTZb0sBOuqqx5JimxuiVwjJTm2JU2W1
m6ZqQMrOLxPJz0wQR8qP0giMZFF4BqseBUU6RBG09+g3aVAPsgyCDSLhz+m2SmYP5e7tkGjbFnAu
8DHkqWD3o2mTgvmtkiGqfaTyfo4OZABJoO7J+U/cZEtnAHvOdFN2L2P6Qqpth+k9Ik9WBv7yaJAs
YZAx8ThbY2haUdwHIKBzG6n4Nk5PEVr/HW1ewi7eTUb1bUxCr87xwLx9M7j7xydy/GB6mdNZJj0S
OdJD0heUa+Wv2jjdtsE/Mr4Y4W5fOkpN3BqVGEwn47vhV17qScfyFfWhrexOG2ElhfsqRquC4nVp
xi2SbyBZ5yJM1yiETCoWVQOSmhpvQ4L39BD5lQHGzkhvtkMaHVEzcgsU6EbzUdOCxDxQ1bQnqAC1
sXDqpfgAeS5nUL9H5d7EgCoZO2+oQVUEhuQiNvAiHUCU3ezE8FkA7UbOvKzUH2INZH96Ot8p8vz0
z3bxM+CYRNFRSybgpOJXlfZpr5oNXoeSb+yKRbrSzmwMczuYD7OTVUUYPsf/Yo8Lo2JF0gRkzDli
QHEsnHkzWgAu+OmmP6wzBlzL8M8Xx0VTrSfgsJmwuKm7Qx5GjcxN2UMRlivaz9eAg+AT/nsXP/9+
FnBmPLK1ZjRpMMMjJkkSRMYIUkfSxE5jpMPPQf3JiDE5CtQWzXnXJehcpfWxyn5Q0G5WZbxUP8gx
NUPZKQieixQaemwtR1rb/M887+xn5ng7Fk1iYOyIBhQ01harUAKEMFVkhQBMTWruZJiFnOrSHwXF
bfMSGiFKsdZruNZqvtguLnpNUwge4AKHgMIdo3NukXdz3z3nIPDbLKRz7VPzYP6W36td+Zg9ruIX
OPf0nzMIZn+AKTBhzleAhi4yoXoz5zjzOki62o22q46Zi/F+X+qsbIvRvbJHXXstLbkGnEBrHW0W
UA5rCtA0lwlDmubhJBXY/1iGSiqxNbt77jdhsxtt0SZ3kMZ0lLUR4+ub/ceoyTUR9HkqjCLF2SQg
/UOQxphZ/Q7ojBW5iT8c87tcgjARaLQSCNfEbny47WGubvaZed5Ng3IvLnuYR1sG1KcCgD3bmEor
z66rNeGzreWVrAvIToL0BFuL86vhv98LPXa4Ve/RpT1heebJRGmYQYrWeOiilXh3/WKdLZJ7wQo9
FBKG7tOLKj4YBDBlS96SO8EvdpEnrrRi1nZ0yQ3PbrFaGoKoxdhRrfmoo2CQEitt3m9/tWv55fl2
Lr/hzMaQSGrMTCwIBGQMBCfVKuMjH7//uoVne8Y/KqFgGckFlrFM687O4FMHShN34Giy50O8W5MV
ulb3Pb98fIdzrknJmIYTMop3eiDh8iWu4ai1JwXxO/EwjgUdubV56LVvxYW7IlEquUGLJ2jZx1Q/
j0CotenK83zNBudVCFEkoPDwrfr2lZQPEFEI2ePt43D9Y4FjH6pXOpE0lUt+5mQCKW+Povmw69xo
kwGMBBbxI8qrnrQJXXMloF73lGf2uH1jc4j2SYs1pVtAan4sL+HSNm1kqyD03UpO4v2bAr0Bcte/
l8htY96Ys9Gn6jLlKbwWDn0cCls/9K5sN3alWNReV9BZ3AL/ID4zqXGuWYrxzFETrFIN9FcIEW0y
u3KNQIJkdu6Yzlqh7foV+LNEXh1IJb0yQ/MDo6UHTbU6RAFMyPvgmq02M8bkO4x4ZoG64q6uQQLO
N1bjoj1BoB/aBs9kgDZBO7twJ4G7cZf4OhI/6RHQhDvmR87aHOS1M3TRFuAiTybPQ4mnO57n3yDA
uxVjqz6APPuoBdmTDJqm2J3Wrvu1Hb6wya1VNuSU1iruiXEQgk6zQKv/Mm7wpvuBCu9dd1T2kVf/
i6LRhVEu+nTTWMgsglFhg4Rqs+DQjbvyFZ02DMfnL+2akMFyLLlje2GPC0Ch3uijCvmWgLUnQhtQ
uNN4K7UghkMvDVyRglQ8EyW6i801pYgrYem848LnMmoYI7EKo+EhFQGcaaGBQ/95unJhgTs0WmS2
tJzi4UEeqNvopy4uLLn8uO1OP/FWlzuoEigkowFpAJRDeMGLuBbMPqqNRbhatxlGgpsGat9C/5r1
6U9zjApLn1PJUkzwnCq5tNc64ijxTw3ifq2S/qCkeJfkCf1fEOWjDyMn2WaMcrCFohgOldR9Rgw/
J+JbWnfv3VBhghPUQi3uH0HDQAPfp1ZbkXw/5JIdRU+0bwKD3k9gv++gpxOhyC9U+7JtnzGMB1ef
JHdEru/BEZI5CptPGDQRrWqWqDuk2B0xtaOx3tEpO5S9sk16UPaL1UZvlF8m4OBS/1Nqhn1iNH4i
g829qh8MoXiiUIgeWHNq0hcqQA8yjr2W1B1mj9hsR7NhqwmaTZEMZT22EjA/Acpn27+UDiQRQUzT
NPQ3vvC6CvEElheIMwRZI9l9mB/GNPlW08Gmihw0SbmTJIrR7HLSXD0DkBN9ctqCn1N9SaKHFp38
AsQaIjQzOyFFfUOxYo3Y4AfPhre4bBwtmi2tACUcMa0SPMd46cnQ9xWmH2J9bNT3qYEi6NEYDjUO
F60+RplaJukPqjTalVo9ofOGvvxo1wIAiOl92G6V4a3ADJs5bkfpOQrBiCjdI0T66At5OtSXuim6
18CkmQ94vs+Y5VRfmzjcJDFIZNrcMqW1QVUeiv7XFoJLHH1PApE0XoG7nFhZq6MkB/IEkD5EbzAC
F4XZBiyOhzCSHBW/rBypRaHJLkq2PJSO3vtKmD2VUCnv5F96vkzstfcTRifiIfxhQiUhK7a3Lxqf
mPM/k69vq5CLirUIP1Po98VWBzW96UKcQ0FLwocgrLf6tlz8w5ej9Wdf+Bo3S5mgdh2Tg0E3D6lh
YkRr3xullcWlHcbA1ta/teoupi9xu/as/vR+t2xzwYeyIhIT2spBoUuvkHZx+vxOHmJHz4gtJdlu
rKvaiZvhzRCzjaKWjdWNmKWqWvJDmp6MYS4wTaaDQkCYEmdKQdUQyTrqMwT8zhkma/PuCSQWu2l6
jEgIhvannDReX/0fade1HLeubL8IVSRBMLwyTZI0CpZk7ReWkplz5tffRZ1zjymYd7DvPm+usssY
IjQa3SvUb0V1H5LULaurbCrsQh5A45VmK06N1FHkYU/0ndQd0xhIbVbMV4gGQ3pVDsl1HNxL80NK
9QcSIw1p4BGoytmPaVB0y4f44EwO+vCWdgWUaJ+K4XNsbvsq91Ttrp/+CmFEJ/c/9Poqhg+XscvD
H2l3vXT/Jr2zYvUnA5e3RTRqTQicG53Vqr3FfATbGccOp2ZAKz1uFTvvIIVDpZ9VXQCd3F2NrLRY
CAk/BTi/zI1lYFn9zL28Nb/c1rnVYgw4exVOd4BiS1xKjcIEMTRpImctyL1Y9R8iaX4FU8pRoydg
4C1Te22neymHc3E3e1ME5K8m7fwodqImcAATdw2wC1kA0zLyKw+fe0hmEYJSfpEf5TI44V8ecTAd
Xy7tuYJeRon17hsYuTbkeo70o5JKn4xUN36VOxqU99UXX3mtsbjRj7a/nSVlV41vWQqdlK6f7LFL
HtF6RpN8vIMQ31s4ztTF4XKyUvM0+YXI15p+p0KkK5gqRKpj6J99c2c25zwIb2oW312ev2V6+OnT
kL7JsiFrOvAT+PvVC7UKi6GPlDg8Tz1Ao9n7DBOsoYVJK66lALz3y6Px2qNLIIGE1O/huAdJnLEZ
SlNpiEbZ6DBPxfUAYiuseIiTn7Ndb892aThZtOvCkzisbIXbb8Nzj5PSYCj9l8ky/ODCqBkXwYf0
2N0UN8Cie8RdkG/9jQw1dMWpj6XdvJU7EZCIe2fyU8C/VtKR6nLgYwrA1belGaj98Qr3miC75FK8
f0ds2FFLMNHFHc1NNATYBjWB/Pl5gXQvVji6/FOwlksc5LYO2DS/h+AmMwk6mUzlMsTO2KkAsqYn
CMjCAyF0U6G6MP905j+Ib4b4+tCMhYnRUmrPplUeVBe4fSeitnlNrlWvvRZdQoIp5PUK8xm+bUM+
0TN6bnYpoapqCoKXaATupinzxsh7aB2dgy5za+mRQvJHsEjc2/iPaeMeNTORyRyoA4XIjBEfFhCZ
6Q5e/qRRW3ZTV9wLX1b9wq4wlm9eBZQugt6gFOObljeUvI92fw+IuxG31puPLz5LTGlkImE75Brx
8vpUKT904yjp8y6CoIlgEgU73eBqbJHZKaxRMImtI1Obec3OcPBcg76283e0SZazeWkKuZjcUTz0
gwFT6LelExXwyp3vWrC0pwYiGlBsrFXn8gdyDZ4/NgkXLAaJKKGvYKdnMuA9cNme28ItzPc4fr88
0P+RSP4nZvCl+0zTg5q1WLbWk9+pt1hBMFd6X5R3851ICpInKfDfxb9z26L1pUzDaFlqzT/NBxY5
Y72XPcVFweYTb6zDUFjtL7yuyswKn8qncJ85qF+eRYhnvojyxy/h3sM1mIJzBUbBOSGD2+v3mupb
hM0O1QYnpbUL2RvLqH5K2b6CK1KflADtQZvUJ6+XF2Dj8oHXtE4hQgZOJsx7vp/OItL0yDCwk5vy
xkT7ZKIa3BuEOvRbG2o9DHdg0rmPdDVYlhlFaZO56MO1PXrL4/59hCqSG6hXkA1JnEmo5bAVUtcj
c2enaKZZL9C6P+cJHlNLhpoISLpbp3M9AndYpgg4tGDCYenhcpRMe1CB3ZFV91ItnUo4r0WTal9e
tM27bz0kf9OmtRl2SxBn57m6Tu4X9yHfqZymul5MW9S9sMW2FV5XI/J0w7gv5b6DtAoKx+Z8AxS5
H3jlwyKiitwITgnNoTac5eEAgkC560VvML7Y+XVe1uNz58UsK1SMlog72JCjeoJlHiDmbL9Y1byr
JmhDsKBI76DVLYiEgvPBq3JMkJdptRCLS+EHkUI3y9SgmZWI3v2CXUq5WxlcmwFfv+zSsrAqlJyk
8h/kf+sJXH7B6hqW2nSYIhkjFGNtz7PqGCIKmGiquFACKGNchAwjtN1goaZjNjpKfKKdIJopLpL0
VTVUeo6NCKsOJwMdcgZeRHC8ls3E37frueJihlJMPWvhIXiOqtkFVtvSovvUvysWeS/tPqohaNCB
2lvFp1Kw3Xjs27/2uYLyD7roOnBo3EYYjEwpWVfSs35Gad0qbJiV77C1j0IZ7M0TvRqJ2xAKqMxx
JHXLcsGvcpRywLrgP5TS9xyYZNbDGPJUN6VNCSgc9OQHyOHba8OHoWjGGhXKYsQzkTVennt1axfB
Tg+egIqqwoWaC21mpipaNYEKxPIzVDNtkFGdIUgcGb6qSgNuVbl4ztTVgbEaWhOHvtobLAdB5pTU
ta1PT7p+nkJiS0G6n/tjhh51C0n93oUVnlvHL72Gbkk+vdT98KzNsjdJEKhoUitsGkvXYjfO/eNQ
KbY0yUfUTa71mJ1g2llbflEi1UIZCJ7pc2T7A0DVMOfcX/7+rdC+fpHyvSSFEQb0GF6DrQMog2YR
9Sr34OMEZfJOtQt4zR07wZjaxlb4NuaS7q5iwzzII1KAKjxDQOcoxU+d0Tt97O+rqd+DE7YvSXid
ZLeNSQ8VxesxlPbddJwnQFnYnT+kux41rV5mrjYeFU21phIYfOgSMwrWFHqLc+FSAheT9K3KQLYe
qoMa1QBQlk6oHfv6PQSvpNOAEpl2CiotRX1TlQXEySEfFuS7IE2tnqp2S5PAkszC6+PALnOAxSg0
KQlkK1jt5Fr0KNGHOrltUBJVdBRBywT4L8VNjDmyWGLCcxfq2Etd/x3Q/ysaPJdNU9mVOXhyg/bn
3AeCxIAHT3wd5tVeZlwf0oj6pqvlFoIXVW8X8WcZBue2/VHkxU0UgooxZE6kyPvErK3QjLykLbwW
3Iyyn1AZ64v9DKAaHV/osLu8yXiGzR8/jLtN69HIo0Rv8rNcgxxpjAdDz3OnHf38UDRwW6mqj9AY
dn5lOqyAzHeBdr6fk4dUjU4t4JQyva5D9KWC7kQ6w0K4CvOH1LiJp+xQNdCLoKPVoIpGB93qqLKH
i1g5QN+2QDUnjW7LhWsj5acuv2MhlD6haScK4RtJGYX7OBRzDYOCI85dRqFZa4yUhgIuI0VrW3OM
pxhCg4oXOgsubrrKdVt7hiYCewW8HtLPgji2Eca+jc9dU3Gb9ijkM+WsQYkhfmnaO2BkL6+i6BO5
WyrV9K6CfolyHhJ4uvtXdX+fE5QJ49quImC/AJe8PODG1fvtm5YftAoTxQjNTybrynlO7vPhKZwM
warRjVrBtxG44F9IVWya4A+dTexEU8pB0LlR+gG2zSCvQ4Sibl7itDnIUb/LC3xq9tINlRVjl0XG
M429cformB865bqPMyvSQrtDptpOybFRai8jVx2MVdo0uZJHCeHFPIZyeV9n4V9TgEdY86mGxOmB
5e5j3HnKEAEbnUNgMby7PI9bj7/1Z/LP0KBPgNEpiQJClnpUMwcuG4kbAvkhH3uws27RzRKKwKiC
7WJyZz5Q0ZrrVF85d6p0pwXDrkrUfYzWI1Hv8lGz6gm+dEoOr83IrnPgJdHMSRvZBnHW728U0GMz
Hajj+N1PkHQZAdzZXydC7VQGZiU8LobaJkNJzMvlQ0rf4vCONA9GdRdJ4FGZrdPEpmugZaWzE5k+
AJN0SXKfxvq+QpLVmpJdS3dj/u63rSUjDymnkgq218Y1923auWuuY2UAISlMe+Y3IKP96FrIbMi1
N+mfWffr8hqLxuLyOMkPwqTqcTjj5gDPACcFUqE+1wWF9OnT5aG2rplv38VnclJYN1KElV0e1y0Q
l+j+uH4CT01jEeCCoYEDMZV9d8aaCULCEsa4TPnb0FyYNRujgHMlQkIM//S50myzRGVFBZ1Z1QVD
bUZUKOvIwIkDLs4/kUIYmaekH5VzCUn2AdoQKS7tFMzty7O51RKg8A7/zzjcbObTXIcJLRBW06JA
LnLboN0VyDdM2cfxJ6so2qqeFh8TDXyrOrPrRnmcm4+p820UVgFOhsJQYsFclBUQwIBoedsJsBRb
OeK3n8jNuh40KVU7XC6Nm/5o/V1KXfmU7Ja1HqSH2g7vRKXv7ZC1mhXuPpPLNoojrVXOxa8AIfUw
/lh8YoHB9/xuB0t7YPxEe2vzulkNyd1vowprUyPAgod1bNf+bQqUxuW1Fm0p7kLz9S7BdYYRZjxl
kCUWsObEw+fyIMKp4y61kgXINwmmblHd7DN76Yy0lvrQOZMzHYozcURvu81T+XvmeGHFydR7yjpV
RhuhlK24gPyeIoOvkiPV7ARzyGNullxyvRlV7l4pI9qMWor/v26HH4nq155PSnocJ5Cc6h6C7pFe
HvWaQWZHsgejOwUNoE0sTUC7TV5bGaSaHkyusQeqQ2/po1Zlj0H7Uws+aFAhXT51/qvS9L4FJ8vI
QTnGykb9QQcdqYob3NL6fZBrr1OP01BrXt9oL1Ue7IHe/aiH8QNIF6itDZCRiHOXSPfqeA6G3s3B
jvLxjHP0qd91RezFim9rk39Ci9w1It2r+0TDI0c6yqRAcgEaH2mve1YeU4MeAjW2ZkBOB+3cy48k
rvFT4MYAvVHJGJGswJ0L2Yh006j3Jt7zFq0eWRruivHz8tbaTJdW68xdaGaXBpiPTgG0sgWSM9lF
BxW4UXa4PIzgIKr0e97nJwq0aeFIee6m65QeplzkhrrVBfi2h7iY249NMjKUwM5RauVX9SH3fMf4
6LzoA6FFqEPLszP/2LJc/MT9lPZTi3NvXJeHYQedfC+6hf6eg4guOB6iuePiZiuVULztsTl1vKnH
FjDl9ufl1eE58H98DRcnWe/HwdwS+dyV9nQ0jsGJoWIFSV/pI0ZDZfordkCAg8lM1QDiAH8z4G7t
9FpcahcuIxdPaVdqMSGR8iUBUtzL+x4QzUVArX/MbSEmdDOhXe1+Lq5W3RQPRtRg9+ef+XCbBg95
1x46X4JaS281stOiMijTwgY3xJ6jwUpr2Jz0IMcmR6mgjp9cd4EIMyq4Uvgn/4RcyDRaBHtjfK3Z
zZA8yMETFIKsUb9HtcwKW9yeMBsCSSgFUUt/KKlhERBGL28K0aXDuKgctS3kyQlCQ+NCh2tp8+Li
cca7Fsp6kpN4+otoPQQ7nXHBKGrqkenDhC9HHJzr+6nXBKnZV6v4j2zz94ozLhA1eVrkFR7951Tp
7vRWf00K3G+sfmnHj5LBkyJ6R+nKjUAIGB8L9Zk275laWaXS3jdG9YRGlytFzNajs1zeTr1kTUsg
B8VT7WWEcMhe45k45sepeQ2qp1hOrW5gUKX7oYHvmusuZFJRbkY1KkC9EHa53Q3toF5aflTddV9L
MJm8J9OvVn6psvcqhdKQDAqJojiDgT8z3xsSyTECNNjM6wTwPBYrMILvHsyxe/SVJwVQUb2B689L
VZ2GBsXn2KnG0sso5PUa8FCLN9q3lp7dEnN2Qzk9meVtkL4lMO8AtNbWcxhIhf3kI/dnQGSZ6NsO
VHaHohJd+qII+sWjXpUCADKUtbyokJsFvdd3sevnPnBpSHbJ5OYDJs7/KCrDro1TrAmbp4KTz7j4
rWUDaaeWLS7k/p0M7MfV7NQfWEL4BrcWngUhfoADLthsJZ4I7S864VxEN/v/vat0/c0f4JKj3Stz
LNjqPOCdD+o8DCudygxpyYzU9Dz8Ij81EAYd35l1Kz2NCOV6ZLeJFZ1F7S5B5vjlZrNa13lSikoy
l5sRimYh6IvhLwWV2xk68YIAtQQg/izLcB4HVA9tDoVXbqEAD2YkkxUov/YW3KxsozIBCaS7dnoJ
ogSceZR5DCuiAEOL4O5bS7gemwtVJco6MwMQ75wvKmGQIkQymQDIKPhEDs//tYbrYfhw1VFqNCHF
J1Y15PZHpwh/Gni4JjJxp1IC2/19nBubSSIHva1QLMuSxqCiJMMKhjsfdCgrPSnwhPXzX0n9kw6C
hHDzol8PwJ0B2LFJGvSOlfsZ3RQ98m0omx/KVEE51dRdBWz+qYRa6Hxsx9dx1o+1OYomd2OnfqON
c7kGGbRiDCTQxhe5McVu0AEnUCh4IDf5W2tplgpxIyKfRAdkI/R8G5ZLOsZcLkmSURluWfdJ9qRm
oRWoPXRZ0n2X/aj6RvSdG+dkPSBPgW6IAbbN8p2LksjXdz4GO8mjbnktejZugjFXVHyex9z2+tjj
hbaMtRgVNjYEnJh6mCUr+STuvJOPs4vnRdxa4afotGxhc759KHcoO382qxAe1V9VLGI1dq64cII3
8wOtFngVjAGgehF5eKD10K9yEkv+2aHfD6rAP0jav/0U7uDmsf7vveUDBjSV5z55uxwaNgLQtwGW
A7wKs0EyKomqSMo9YVC9jV7MAP01kbL7RhT4NggXBdD5DDS1RBWgyBLoGD4P9exc/oxls3Mx/NsI
XBjocsJ6omLJUgAJITcLIOGiRCcsPonOAPfCgcgXMO46xkEyay/7EnWa0jV3qRudRawv0dJwccUn
s9SWKg64rLdWAe7HYHwUUiKYua2a7bep4+JIZ/7vsZaO0b4Z3GS0+/6rXgv/a9tHFiNZSC6kt/oY
YrPLggj+lSr/sXT6wpSC+59p8PkFoVmZD2FLzoyYv2QteKt6810rfslBb9HxXM0KGiWwk5RVuExC
gaeBboqJbA/zMfvQhfHRA9xB+6EJX0fpsUEObbLansZnlSjgCVAnVop9WhkeAZUs1GXXT6NjKatu
lBEr7F99ciSqZ9Y/kvAeKAQrqD87sAM6VKzBZ4dOt5X3sOzKp2OqSg7kW5yWZpZCZdgogyQRI5NP
hs806AUwGWXzXllNDLf+YLsXoKuCcTckxwwiXFV1T2N04M3ZKQbTmdQAMKfea1uADcD/gKKuncCA
SYb6FjNKC93sQrnuCt9SSGg14+ihw6T4x5iBHq/sZKXcXz6DvMHgkmUwdfWDuZ2URxFTwfkg5ziD
cHJHlOuiAjFSkmxouH/URZfYbRoVd6GS/5TkufBUNoNHlEuVO41pfMS67UhEnUAaEyuVlGMfGl7W
oVBAhp0ZPw0ZTFIg+zZU3WMY9seqB6W7NsH09HM7LN8TTT4UGlYQpKugAPJneoN7vCXPMYRPkUHC
NQNbO9k3ZeyFCydXKu1YN+t9ZCgQdSTlz0qXIUpdaR/xotpBID4n9dSWmuQUGsmdRs5RBotjA3Vt
1PD8AnIHVeMKZnErkv2eRB6DT3ywvAIdxyEuYdY96lArP7Xj7vIgX2DKC4eOx3bEAYFGi5lhbynF
jTTEn33U7Sf1XclytyF7ObuVeiBfxysTXL2u013GgKLIIF4YGXZMAhQ2fsk0sVCaBLgQXDh00yoo
IqFINr2QQXAUNiPhak74C7n3e5WYmJOklXdlptnhHHkUfcDLs7IE70uTwl22Eu2a3KcYJh39Xdl9
jlPpSBBobHJ2SEZVsAZbD6v1cfniMK6uXjbEY1J8nW9bP8c/qtcKVi4oliFtfe9zCDEu1nXCzGrz
Ll7NJXcXd5DojSJSkDM15cki9Q9WUof5V8h4nAal55LCWDJp7UljDqshlwlIVtGzvTKF3v9/utf0
KO6XqKXfZ2gekXOvafD3vQ2mxxbl8XSCKZIfC47VFpztGxmLyxAKLW2NZsZotOi9GdmxMsQulVKX
zZAnm2I3bIDUR/k9HET0+K19tf5QLpA3QW4Oo7IEcjv8EX4AvhnsQ5B6Fszq4CWH6hACI/Ai/RPE
8bdv5gKyHzRBMZY9Oat9YVdKBWNZwcnc3MSrb/ua9tUmBkuczoG5LKJXHtJ2H5wWgyeg+Gy9vfIt
w0P38f/rlP510awH5UqKKGZpqkwwaDRTD44qnixCUm+hfNdT9/XuXH1Xw2AeZC7flV8lN9ovzZZP
82FxGyzd4DYeUbteNKRBI7x8JrbKWd/G5WIQHh5JF7dYskGK3MJ/TPJnX7lSp8nW0ghuMZErJyCS
qyYqMKJixFapFoObCtiKYGcpOjd4RTLC8hoBsHXyQ4CyoNdAPwLi1YeFPQWxcjHvTTjmEq9WE92C
c0pQOyfnUYFhR92cg1DzsvjGlJ4T/5RPz37VWSWRSytOyjuJml5TR7biC/GuW6k9bDFgiyTpCqP6
copXPyTrYzOoyxIzL5PFX9Eqqg8pe2uz5jlFd42oFtPKZzOfXa1qbcGyb0Xl9eBciBhViAMncY4d
XUzn1uyQd4DU3UpuAG8KtUA5wT8kc/KEVjSu3txu2wlWOYAmWEOpCX4Mb03zr+MFLzNFhqgZ1b+A
sauZIKY2tLSMydlQCito2v2U+VYyQn6+sHxAZAxwTakmO3WJzTGM13lUOuM0PCp5tNfqz6wu7DI5
13FzYqZ/1dXVg9Yn1xVtYMqS45LJXS0cYruU/A+l/3V5JrdShRWLk+8BjwlR08aAVXhdYN8Gud1U
B5pmgubKVmq+HoVLSIxYn5pwIWvOWWENSeZk0k8DjeVEer/8OVv1rTUg9o+OJ+y2szqpF1oo5Fv3
+QN8VOzsgLgKt1FRQXkz+qy/izuMGSN63UULAVSTLL9PPOZPHjF80IANt59cBaZV08kIbon+dPlD
RTPKJwOKEtMaMnnnaW5cUqSuzijQsBBMYyLwlXBOl9+y2t8h0UtlmL+otjKY5ta/UM2zTX61d5En
6kaJdiQXV8Y4GIt42SvFNNpxEuy0vrTlthVkGVtJxnrpuAgijdNcpQ2Wbmiugsnw+ulKSiU4qzxX
hejSX7Y3nyivx+LyihTOTDFq4SEMB6DDLGeeRp+j1IQuJhCEMYXmqg9BC/nEIGBepMYOxTzBPSn4
WsbhmUv4Y7DBMIKzn9KXaaSoKiX2lKP2Ksd/SVnhXN6dmyXB1RfzTUzYic9dRbGIS403fJmrs4yD
eKqOMajZjQdj3r+K3pavoYZaPgFEuDPuwfUUI5E2C6PrH8JFHggr+lqb+kBvO6OzFKCSEOILlmk6
FYTRrR4t1dgNYIhwiLSjqFYjmnUuP+ioEeFZiOAaIm8uIfebzoGTNHjrV/swjAT30Ba4bB37+NZe
FDcAScp5eF4g+4b+lwQaD3zHra5BYJKOdRyhtJE5Ob6fTleVf57UULDVBWGJ7+8pQw6O8oydTsij
lt0lxY52wRk2XQLBms08er2uXEyKfI3MSRuGZ7RLgDUerlSzwhUKl+suOUKqDzWOyjVhJ8NKeS8T
vNdgCQOJJmgLMUD8TBEgTTT5X+IWqyDpJwWDUSMC8mLVoL0Wd9Ex20XAUFBXIXDe+S/DJP8aHiD2
TGuUPs60pnbCDPhTqlCC/icF9dU8a9w9k4xpBbEfbOF5qByWLexBAddCEO81biWl0ECBMYBsxTxA
AK2vIfDTX4F5LoiAolvsi0qzWqAimKQZCi/hOUFIkp7Qnd+1RwMy8s2DWGdX9FHc7RJmKNLlBVan
9lE7fU/DwYr6URBlRYNw14rWJgkD/mrJAfY9Bcq7KjxxQ3sr1V7tAJ27OvQsbKg246JM6+uqjHdj
XOwv3xaC79C556k66EbY9ll4VqbC7dA37tCCrP1YMF2CaKxzV0Ff500KI3VEY+Qwen1KWHqgxWdj
vuCl4f53n8RFfhL6rA2BYjqjaWfBiQeVE/hfpZ13eZjN1yCcm2AOBb1qpvKiU3Lks4CkNTRPjzpU
PKnuuyFab8VUQoHdPDAK2l/q1QDvFynUwCVzx2Iw4EQ3z3bY/8/P+MqTV2er90PKCh1hf7lltafg
BIrvYpxQunlljy62JW5ZKPgIq3PLPP6ZWf0emFtTRWqHaSQYmFmLZCogs7nVW1Bmwvtb25svoiby
Fs8Fd+zvAbmFTUK1VeNORz4B9kfp+5Edz7dq9dkFmmUuFsGDsksjwDzCW9arkJYL6EsaZWjF2BoY
dDGUY+HjizbMc5foYNKD1gbHRX10kAtarT5YTSU5UCdzFUjeqY3iVmC+0QpPQT8k2EGlMymSG/mP
PUmeUa8KLZoyd8peNVE/5f943Pz+1CUwrBY1DKBeUSxzGx+0o2onx/q0dAnHa7EyJe+J+/WE1inT
VcpQR1H5plaZpl0lV2VwDkygZebSWdIG1nTTfghACGq1dLqW9SS2MkrDE6SjQpQcBg8ATbQfwj2U
nt6iTr/3M+j/+WN7E2TQGR9Hy9B0xSvrXoMZAfWdINZOQTXdwTDvWCrmoZV8OyKll2S9IABs5gPr
L+JugHoYetorCGqDzd7THwuODxb1UEywF/nUf5YPrMfjLoMWzNiZKsusFZkNTgnw1pFVK/1OEHGW
E8WfuNU4fL9lHpgy1EWDpA6elzGAagDQ7Xu4Xs7ZMVT2YtTW5sW9HpG7HhopmY0owYi9Rz0fEEW0
9fe1Cw+s/lh0GFHYtd668tYjclEl7mQVmjQtoiqkrRQIgxPlrYA464JMY+AcTnewwxPEULpsiEsT
y0WWVEErrobiJEybZ7TdgIEbPk08UiKfuLH/rNW38nBlgnSASBPRUwj8wdh9Tl0KqlzpVOUvXXqv
4OmbTvddAVmO+0w6D+NNBsGASldPVO+gxwWpvWyXgUxZorcHn3cv0IoHOCE8ZCnU9yopfE7kh6EQ
YX62bvj1hHKhRE8Difj1EJxT8w2CgAc1AZazE7UCt26h9ShcJqky2C5XHZZNCRWrmRlyiBzIUt8u
iCw63qIvWpKNVXBUwq6rtawPzvnPzpXc4ghVDYjqwa70dtmaCOJGcBJzATfr7Otv5MJKRQY/y1TM
pLqjXpXumhkgZNjAjJ6vwTjRdCdPcpj+TIfp77gjiU4/F2VInI91Wn+dfn9HtF/DtXFonK/D//eO
4lbStvpePvsc5wTiF9BQ+npWwbPT+CU9xjCMcQxn8GYX9KnHLLbM4m9EVNFc83lpOMwKuID/HjuV
b6bop1r/Wqpf0qE4LH6n6knuE2BWob4tyjREH87FoLKe5i7PpgBiiNmOxP5tV13r44vug5uTC4v5
W3nUepq54BPDiCGLNGznkmm3FSDuYX+vhyFon5WTVK9leWIZ4NigXcrKZNUUcrzQbxVcLaIfwUUJ
2nalkes4v9Kxv1JtvdzHkIVrXVTQQRB+FKcdoktaX0756hRLdV6zdMSluZwms3SQIxPo0sw2EOn7
IocBi0hUXRCjdC5GldC/71AzDs5VA6xjkrhUaa0p6qyuE/nziIbiQhSJ4inXfGxfk0HxEwI4MwKU
2lQufOcE4ZBuh0MTGoKqrkHCmZvIIGfSmJMGlhpVX8AhRX8t2uakouxdaM0u9Bu0zKFLEgaPckH+
kjVIYszpTiN/qb5mNUC8EL3ZNzoMsxbjDaPCe6nY1TlQOr1rEgnwpNRWIF4h5ynUQG8MLbQUDbIn
kNyplEOiPYIffJ1V+n2Td4+Xt6Xo07gVQ9MGKB661CcaBjmECJzNF6oL5P2/wKB/3v6/J5BbrNCf
UfRlMu4TlTnx9ATLpJs4I/QYx4NHg3Cnx9OJjNr7PJRoZbQpVM4ItNuD2DbBXNO62c7N2Gl8t8hC
e5zYAo22L8/EVyPr0o/kLh8gDRK9i3pY5ZjVKYugxZztfQicwYS1m3yHhlDsht9s/xzRyMuKR8jN
OmidOn5+NTDZHuO7CUJTGQTSBhBtDdzMyxKbZmOD2GWH6q6E5zIUAJP6iiiancMnMUamD21qVwrb
nQqmcgKlTR9PI70L7KCLrhrtahhTF4LZe3DDwUPMEi9I9NzWWPXj8ueLNgJ3901zDrHYDBvBKCPH
7AkESHoXwt3/LAz+Zyvwgl0KaboqzPByGN+VGtCHDvTAeYen1/tigwACkHP5u5aw+seqqqZq6HA8
l8yvt9kqCKZqFVTBUoALtXIXg90/tfvLI2zO3O8R+C/StHQelRGbW+3iIwq0u5B2B6ZI3uVhNgPe
ahjuoVA3ELRRJjQ5mPo+xLXTRRrc+2RomOeCmqVoJO5y1qJmrnKQOM8K0yFN9NoFwPtQBzbsgs3w
Rfi9sDh/cOeVADRRPYeVCb2SJ3I1NaDOwk7gKiGm5E5+cb8wyi0jaX80TfiujvOZ6Q08nGBxZPVF
eEu1rrNqM3doBm/SGboJw7OpxV6mla9hhZqM1rY7JVD3EWjh6rk1YB43tm+KXN4FcfVoTEpjd1Pm
kO5a88dfahq6i4p0bESfzKhvIpL/lRBFsCVFG2bZsqstGdezyvJlS35VWbSDBGMDNXi7vF22H5ar
/bL8itUoCRv8ZipRpF1u/6Z3omOwUy3sl33cO+IX3na2sRqPu0mybjANM0b4bB2jTa1/kWVRjYNa
B4wH3cLJQck4CD5yM6laDcpdLKUCVLQ64SPDq4WFYMjnFJVvFZ2vMDsCsJv+JSrKiQ4Hd0voVfPv
13PvQ5bZjz05ZSdd0j1JFxD0t2/N1cdxIVkuJFOtGMqsPZ3x6kH21t/mqrykC6nV5k3oynLqxrQ5
FLkRWZFcn8p2dCt/4bzInZUR7aTQ5EgH7UcZUmusPnX1+fIKCKbj64SvdlmVNe0kq1iAtt5LIWSr
4nddgRmpyCxcEMZ5JEfDpmaeUuwuvctPqQmVL03QMhecSpWLemHWDkGuopeqG63Tsclu/AxA71C0
ZUUzxj1GMtWPF49vxHE0Ndqp3hmBcj3O0CZMpehalYb7apSBi7nttGyntJ9QXj6NgXzyYwhKF0p1
FdelIPXZfgv+3mkqF5GMXpngXYC3SePKnv80BLYMca3EgXFqYsOsYlc4mnSfDB5xUsHYomnnwtTY
aGkQRngyLE+vpt3VysEE2vryLt2s9uqrD+SCk6QQCcJ5uNKiMjsUw10sPc+4ajImOQOeenF7W6e/
NHh/kHx8vDz2EoIu3HEqF6IyH/INYYl9lcBsMAZg2uwfUaeyQ0idty+XxxIF4S+xpdVxjMaxq/MZ
3wmv2ym1FrH4Jb1qYGHyWh1a1BH+y/yK10WU9DFom5QsnVqYiFLI44Uflz9KsEN4dAczijGqExx9
oy+dWX0aoHIel78uD7IZX9AJUyhU7ZElcqs0o/aTQ0YM1qEatApMdZeqApTYlh4CRPvxgMQj8n9I
+7LlSGFl2y8iQoCQ4JWpRleVZ7tfCA9t5hkxff1d+EacduE6xdmxox/tdqIplcpcuRZXyDzhUgxy
3kZlD429Nn1ipHhGv3Bpyghc99mQb1lDbuUUFL002gMLDg0+yfPsQA6BKesDW4PGccXipyFTDhmS
i4TJlpSHnwVhh6oYtvjtXaeSvdKJu+tTcwnuwlRDoxqB4ukkX3EeSRSGpKdGAK11P/LdFkxatadx
yyPBXcaiB7wekTfJm13Z6LdpnazC/jVj8sqP5ccwRJ8lrbeRpEpQDmnWkTE1JocnsJYgnYhODQQ+
0HfWUvnp+kdfes3ho6HTzaimKnROim+gxxWU2k16LDsNuMlu38vsPs7TFSe6ExK6Gwr6hlbfHaQq
jjVUtFj6yUflSW3jt7IVW6MCc79BDyQrn8gkaiOTbawdQuabXNojgLSHeFiN0mjWDAaG8ivBCzqG
iAHTqS06xSyVAn4dvDBjl75I6A0s1d42An8X+u0K8tRuX6MVSSInqaUvkg78FFb++ixcuGsYyqay
QQHc5ACznq/cEFDf6IjAJBjAZNU6eJ8IJI7wbRBbuW7qm6ft3M8xpmCbgAdLkXU6j+WZUIjvx5k4
kiF+JqMBIgm5RDJ/GO4SATLxXimICdkyug3KY8yLv6pPdn7KPLAyJpvBqO+oRIlZaTxH72E0DKBQ
9dG8VLOjInJ7qOoVacNtkDQqsKaG5PSqHm81I1qhdaK0k1j7W9Ie5ae03ipZ/KlHHoR1GXfibl+q
1UHi2HrqCCa4zg1KoIoLCGnp3lEh6QbN8yC7GMHJeR918kN+y8AYYqrjaZSFS8DYX/FV6qd3dZ4p
JkHKUJXvxrTdezza8qyVdhxwehZpt37WOjGax8MiCVzIdnVvZSYVFv6L6WUVSPtodmzicDfkre6k
tB7NlBJ4tdB/CgcwVgfVIY1iFCNz476rJjVt8EYklfZSZ/oRcPBnKsLKlGPfrXXZkivhtNV48OUY
gK8aBINQu7m+rBcaAhnD2QdfJeEI4Of6HEkyBpExyvlJ1t6h1O42wrAlalhQ1DAV8JmoKM+k3Vs3
vFPmAw8Fdacou6/qv4ALuWqSudlI0TG4mE79vbXPv2sWHMcUGSAdkORTR/J3uJ5tJ7L7OE7uyqwH
J31uBiSFQF239cvWbAflMYPajje6sl+tRtD50aUDMBfeRZX37Iv0GZSk8VKSRuGQn4bU31Oo8PQq
XYVB6IwaunUzfSVH3ktorKOE2lUXo2HxDtTaO4BszQEkIaTEM5QQt5E8Vw2WBHMvUKsyDi1Phv53
VWb4d+4KkMJE3b9NilNcqU7oFze6SEA7o3if6QCFLHUYN1mF5tVIAoUqlqzuPWpKrIYckZxbFJwf
Yds9gX3XFTHdR0PneCn49KjB7IFXthr+aRLpIVAg8tj/4R34QLQQKT1qKzS66SqnacBZGUag2lLE
VkrAoTuC6jTPl+A2v8Otczc0C2UB1eho2MANaQk0ilAjR7FqzD+m7q0sWqos/A5NYAxtqoqKWVXR
JnA+qXEKugHVz8WR568RuxmSP0m3kF26OJ4fJmbvzWgMNPR9YzxA8gYqCHn7DEiX57BFJjlaCB+n
M/PLhf+wNT9TPILYHcVwmsqwIfcC9EH/4JfxyYgUcOf3x6IAgg0+fsHuwjTOH5GiCbRe16dpVL4a
7Wg0rqI9Lvix3wHe2VLNH5CxlvE69TGPym2GXEEN5jVrIgqEShZIaYd98+g5S3nvpXHNnpSdAuSH
amBcBh9ML32fNB7bbiFNcMkR/tiD856ASO+7NgoKcazAaxPX3MnxlPTJl7Qko7g0mtnJKqhQMoVh
NCN4vOT0puhHM6dv19dpycj08x8PmFHxSuQPYKRA3beXDynu4a5++O+MTFP6wwin0RgrOfbCYETI
9d3q8BO1tgDiXdpwM99QjQwnafINrHsE85PEn68PYunvzxxDgsdEWHv4+5qCLrQI4bT/eN3C0lrM
3EHGR3SbKJimbEDFoQfZ5QDN0SV5roX9O3/elWETDOE0jnLqzs6hG6nejCiK1eO4EKJevKEVAxT+
CNZVRZ3ziHCeR5FQiv6YQs0mD4pd1/HIHBCes7x9K43xs2jLk6GVzxUrnvQiuxuS8DGph1ful8/h
IK37oFzn4EgwlVx61w2xsGe+v2DugXXQDinTidbIXHaolAeU+RSandTWcGUhgb9KN2wy8NIExOvE
8Xrw2qkV9yMp96U+oqv9WA9/c3Cjq/dSxe3Mh3jiUKfPQJmCNbDgqypYuvUudM8i0gFrsgqpceja
zsUg+j7ziypj2Sn1Gldv9e0gRmiSIsJBHcwf0kfo9zllIR9qsA/853vyZzg6O1W9qL0C7E35KTBQ
YwsCE7Nl9t0S4/eFhNEULlEZaupAniIxMHMRtZ/QSsuKU6/768pj7xVlDikCgBVelFHfBwXf+AQV
kb4OVmM1LDj1S1uV4xVFQSisMBDwqef2RT6g71OOixMNNyXNzEgKzVaEKyR3nTr4SpVHrypco4fL
R43GqCzGNq2sOmj6OVRUg9CPDGXbe2NRCu4brHi+RTnyAApSGYoOAvs5KBcI5ikeqsWJ9ZpT44Un
qO+bbZ/daRp5BWUmQLjyq4Km8aSo7sJA3+F9FmwK2rR2lmVOYAi7RU1cSyIzQHHXiD2zyQU0hUcU
ezunrJ6bUHVJ+JAb6J9JuZkaJxFB1U4hlq8AYciU0JTb5sFXDDMKEssbJHAsQfwawI24NbZNW2wy
hdo+OhLBmWxVRuGBKYSvZaY+KuHUH4PCUbNi6Fb04td6RF9Sz+7avHhMx6+WZ0/BuATP/u2tMWs6
nA+8DlFA4ny+nqCjHnrNqMTJo+qBEnVnaPfXT8aFgs+5idmtlni1VmQeTABsCmiLbPfJDaP6jpBg
L6FFhyPMj3hq6lX1mAnhVJj8hU/47cvPP2F2OstA8VSEiAJiF3akbyTDHO3EDlyOavZKlyGWggIU
RDLAyrzE07Q0wbPrUOZ9MvIK2zLsDHTmyDeAL10f3ZKFmUuQBr3RAihnnDK0cEAWya78eOGGWjAx
J9UawjxiQYD5I/5tAIoR/uf6EJb2yPwGzEb0yHshDIzUqTZiJTnUZvf+A98Smyx2kC4NZxb/4h5L
B0owY9D1tDlwz+GS1sSFpOrZjvvOXf4I5Ugu+zkqYOLkkpUBNgezie64sRJPxGk+sfVAqgDMYGiq
oEUmiom2vAFKNcE2Ae/rwkvtQvL9/Fum6fjxLYIIzuNmGm7RHUghAMI+DWVwIlHq5OHjqJ2Kmj+E
QNVXNfR+/adBW/iEhfM3ByrFXtd6osAX+PnfXmLbavzwMnLH/dhZ2Ei/Y8Pzsc6czSDAKz/6sATd
M+ipsDvVTr5pokB8r6V2mbj+Kzo17hcrvkt7auZitCRXijzDDvaG9fhJt+gheKx20o3HQQNH3dgG
o+9qYbDTyf515f1z3srMt7RAJ6k0xGDbj0xzoolB0DJe2KqTnLb9pjTWbXTz1q4AjKE4MOQIF9k7
LoSG04yjA99AXCCDq/B8d+l6kqoamgZOU9NpDpUedOMDXTY6RmtWIBpleM4i0VQ4yZ1PDnJpVXeQ
9UZ5cWHpL5QDzj9kdqprKSdKN53q2okP/roNHMCz0BgC5WzXsLIn9QY1ynVyCxD0NjkIsQUvk7XM
s3x5I/ybj1mEVEA3RMUhQxwSQ3kl8CCNvRCNL1mYnWekQ2sv/B5oA+HnDoJd/hLD+OVj9G8Q089/
uAxPjkSigWv3NBjBgSUfCtfviu72+v69vH3/GZmd1UJv5MBgDZw+8GtR/2eomnXoxftIe4XoJBFv
i4mk75LQ7xPzz+TslArP6IZGgcm2LqFsyaH/sI25fttF3IozGTUgaRMOz3WVoBdGsSpVWuXFcFA0
AyzIIPSQ+yMYndzr83Dh3XK+c2fnOBojzwhifFXttPsaHVwgkTPLjbJeAolcCN/PLc1iBdDsZEMN
qBvcY2v7O3kN4Tenu5muI/2omwq4U0CEY+UoqC+1Wlxg8zqzPVfx6do8LeQAoyzTz5LvaAniZbQM
94Y7qL496Hs+qnte3/SsNTlBvt4PrID91VrfjMg97x59sPvqzZ3kcdsPZLNNdj5/8er72lOXVmTa
elf2yVz8J9EqdSxTHOJuq4FlRka0WJ0gNWQZ4AxC229lprZvL3UXX8A7nE/RzIWFCJP1ZsDy0BUK
B45kZjYw9o/p39akZr5JnOEZiOLFXTG5pPlomQrnzb4lwOb8txy9W3FJEpwKJDhditYbPGBjjBSi
a9I2d5er85eO/k+Ls6OfBLEXNbXUnAb93vDSVRIzq9Y3PtTI5UCxaS7ZvpQu3BAXd/9Pq7PT7yWy
wZQyn85Zj2crtcbKzqE/c4iBQRutwe49wN61t7JeMxfCvpC7sK8f9aVxz066BkxhIgUYN13560mB
YurtW25YWTIzO+YjBy0lKGbEqXerb6GL/5uZi2H7jwn9dmw/rglwTfipFGC/+gdv1W9ykGp99Jb+
Mt2sSxHWpVvvp61ZnFHyMu4JOhZPoa5ZRfoFWvvrazOt/pVT8D3YH4MJNCiXGsTHYDQA9YavtOzs
bPhUR/T06Esb4QKVAope/87cd9D+w1phJCGtlOlJxS1Q9toTaxd90A54CP9/qlaohoT2Ush4ya/9
tDoLHRqQUPO+gtVoFNuh2wYCbMA+HsVA7l2fzYvh2E9TsxAiKOpYyUavOSVTYlAKD6MivSWJhpwM
+jHMzABlVIg2vxHJIX200hzAdg3RYQMN07iyJbRPFP3Gb7y1GJt1Vxavwdh/5GX4oCSRU/ZLFPKX
9xfXmIIcLBoqZnFb0ieNEgYB9lceuho4LMKwXLhWlkzMZj+N/d5oOXYYrwt0H/d2UVf/pYnZrIPb
fCyB1xCnIgIhrn9vgBRrYWGnevHvc/Jvoma+OzVKtCxpIc5J0thp9BRz307KziFd6cpF4MpohQ1E
Y9GI2EFO0ar9QWQQs0W3PkQcCNvnwbvfQ38EFFH1Qkh5eX//+7aZh1ejdmRdO51hXQHJz1YXRwHU
oJ8s5Xv/F9f3z9LMk4MrNmmIjlmINnSbOiMkqipH20ZQxVl+U/zu9IGCm4KkK+jgCdKbbObQ1ZHH
CemD4Ygnzm02oHup4PofWSJ4tqe+OYgCGeeQbwWPb0ae7vrA+AoCCo5UzQsAKUHNvI+0FvlE2VJq
MNSC6FFYDZcjyD/ID4Fcrv2u/KxC9TmvmxuugFg49nTb70b0crJdpUivao4UL/OdMDPQ/h7ZLSRQ
+z5f2MDftemz7YWharKiEmQ9NQg6z5YQYKSWtmGfQj0JKroA1fdj5IwSmksqv3pOIO7aD+Gx7rtP
v1LAr1q5uRrbDYh9/E6xw2h0fOVFZ+BN8QCVkQHKkcr3Ro4exajcVv5t3r/IyecgAYdMTiFStkhp
WzLELos2tgwZaoo6uW3VCMEPWn5itutV7ev6EfrlB6YhItiikAKT1V/8Ebou516mtAXUurYefJ0a
Lj2Gfz90zk3Mb2YpMZShByHFUVrTbYsOreqkak7hZiDEcEoI340MZEWfEjlOsf5S0vPXMZxZn93V
ch3RoIYi5TEKpdMoPotOBREx2saq5+szObmzX5vl30zO7+xCTRllXldApCy0pP4pB8V0yhaKHktG
Zm4bYBiW+TKWqws7K1bBPstv5Y6urw/lV8w2m7OZ5w5yARRDiKFE0WPGSot0bxV9JNIfJRG2pApw
UWQLad3fAfHM5rSOP4IQVQV7lShgs9uOrmRsQO2Yg+dC3mQFYAgT8yuouqqbkUKoDmrmTurbxWop
FJo85bU1nB34tGU55xybxaNQ7c48p6SfGluJHhrK7C2S/l6f529ExTV7M8/dZSCBSzDsow7geNgU
EbCA/AntveueFmwP3ca10uq3LVocoOdSQu2IihTiQ/KqHSs37qO7luZO0Ay2H3s3RhZDLUDRNySg
D0arJKY3fEpVtQlIufJJvgXzWOjoIPqGfh6k8fxiPSSdTdh4DDXP9CTwkJTyBp18q6YmDqjeoe69
GlJwQnZfEMZaQF7+fmLOlnx2kxisMkjb9AUaliKzL6ibR49yBd4WKbOVNl3HCdr9+lVMC0cGanGM
b7VaXgXGSQ40twiX+E4Wdv28sgB4F5fVCouvssLR0dUYQiebgeg4Q3m5Aax3KNfCL5zre+B3ev57
FtB9J2sEEsx8tudQim/VBFDBI+qDoHwYLMNvrTrvrVoFkT9Cb1JyW4tBP/3YVeI5YMwFEHfbMKAL
i6F7zqBw2PMGdKFAG4Lk3acouSZqlj2CndmJtNqWuLSoATQ9/3/v3H9fPdu5EBVgXoNrCV1F4V24
HpG9aa3+a5ITxVNhwTn8ZvZnQOiqhHNmKIzh1jt3DpCUJ1on1+kxDEanDD0nrcg+0LpN1+U7Oakc
XHJ2J/WHzAfxUGD4D3JU/h24/sYDSCs2yVEO8axAg5xjeAkQ8tGqRl9SKnk3LTC2VkibzlTbipko
sWIDytoCLZ56Yb7Q0KlRvGoAtzbm2EJVV1OjVyvccTXUyxUIiyMx7t+nxX3X+VsfOptSkGzrUD5F
2H1Npv7hssRM9G7h9m+z1BGaagHDWZmq379EHmpSUrfuguxAhu5DDkAcqSvkRtDxSa3q2EwbVBgG
f8cM8cj9AQ22wtgr6pIe9u+nFVZGVZkBZJ/G0PY92728GKFf2GrdMQWis5ZdDe25aX0URLdTBgmD
bam/a/AgCUOBqWusQlE3RUjcmCcuj40tNA8iVdnXIc44lKoGVtwa1amhy0Hy9CWzHXv2pbMdmyW0
lRShdkdPERvso3eZ7guobJhtXD9kTfYst9mzX9SJmaTRDRLb9ynA2qi/e+9KyADLjz77insmtFiE
CV9d2a2sfIF2+NFQwl3LPTet5APaJ9eZFj8QLlBE93Srj7M146/Zvu5jOw7Q588byAxjaX3i1kBM
UMhSjHi+aNJ7DEkmLR2cJHpNkK03mnXQ2aJ3AnXtoWikJ3ca6HObatt6z6O30tv7uBwtAjVjmiGK
+urKwQYUm3jB2kcLfRPTx1xKLR3Qk6iMTpmmO16rQFOCbouRJ7YwKiA/ow9I5th1l7nRKMvmYADp
H5ZPlQ7vpxU3DVrJ0Vz/Elf1aPYk2ugq1hIdNH81SH9pA8V2rk0DEgeK9gStbL2jblgesaO9oQQb
MpKUsAlJNFOXBrCbnmi8Z0NqAX8E2o6/PT92+WCzMNzIzS3RTlGimCGInnKwBAv9SQWELuo7c9B7
W1d7q5J2fuBZ0Mgyw0y20Y7iZad+eIi1CDw2Ylf00ut1D/1bcIXJMpC/MkBHKld/7XEv4kTSmkw+
9lV0GPHWwXz23mBmUekm5TEQ0KpsXnJ1AM9M5wzIWgNPLSN8D0B2E2imVwd2E/k3svKoFIdcZ24F
icu88F0NOc6QZmvaNvex/1ehyP3V5NHwuls2cFBtrPUitvE8R+Xs1ROvoX+Uho9YIgiYC8i+f1XC
LT1kRpXWLOPKVCjfeXW9q/32liJ9rXlspSvpQxcIaPUW/RIN9+9w9HxmZmcKQn510ldSdARYe5cq
jVWjnd9v/9O2w9n8z+KEXBN4N+lyBG4wAjC9shq9aFWF/yl24dzKnNcqB9QpwNUSIRp57znywNVS
QuS3PvnMxOwt0hMyDn6oo5kGFKFt6qITCOwXcEHNXraHYONzKwTeduK1QaVOq04guyBmoSG/v9RT
OK3MuTc8Wzk23Vc/wm0JNAADEUZ0TNu3FHM5lGRT1vGxKINVH394zUKo+9v7ntubPVwiIUTbcSU6
di0DB/ro4rZ1R//WCyJbNpaI+X+HcufWpn37Y3Rgxu40gdfuEbRTZpaApKzkbJM1N1AqNgliXT4y
blW9sK+7it+v6XO7s0dM4Hfo8io5dmqNCl0t7eJiiS31d7fJbBPNbty4zqFh6vnxkQ3asWvKoy+v
NfSUeOLdaKDKkRI7bUNL5RVC5cJNwnE9kGwDSdIHFgIBghRZKw9OEYnN9cEvTfrMGUic9VIuUvlb
UkzbIVHqBmtlt5h8n07Jr62rG1AdkDVdR+BxvrgBG0Y2BApByFGrpqcgLVS0216od1KIVnopL3uz
7AyQAqpZuTYyKIqCF6wz+aB7ltboT9H4FhVvvRpYOfkrM1ArJp+tVz/H/k0NJmy52vTlXhmNVYmb
usr+KN/PrwEhjaoHnznVhaXkxqvOdmnvo+rNkduLP8G1s+sSNKyI7lTo0asS1u71Cb6Qepu2F/oj
AXhUKXIz5yNHBpBKA83l45A1djJk27IQVpuHpySDjEh6qqb8GXQOfPlpKI9QXrBqcO5wpAOL2m4F
KMe7Y6mqe0LvWZ/hJXjf1oEVG5A5R8dXnyCCz25i46uDn9WlwmHMg6ZCsRc1tOdVCApZ+tA+M28J
KnP5Gvk3rpkzYrnfFCTEuEIOLufysYUq12C8Xp+9y2fzn5HZtinLKMtZiVs8H4TtBcSeWuWvm7h8
Av6ZmDk5xPdZXlQ4AR3IXju29cYVxxaVxncwFdbJlhoP1w1eeEKf74iZo4OeZaSNLWZuokYsXqPm
RqyaNehATGgX6/0OQdkaSgSRpSwkoi7P5v/ERPOeZqqXUVUzFh2L8YmKTR5r5vWhXd4T/2NgjnlH
I1En5SPuStkDI5Tuy4jz/M+upQtTuHAxzYnqCes9EkqwM4A5VMvifRjuIE5uFynZGJ5mXx+VetF5
/YglZ1vdiyD3nKUkOooxWqkeXaV4TShZs2Ys3WtCrOS620HDEj2zvsjsJEnu0AeM+K8KAtcQEO5j
fyK4+YjDq4WJlWqgiUJCOq7LdUXxlM1FAAqTIgboDKQJBlctNoSrEXjXKiV/eZY7ShYsvM9/VyDO
76S5S1YNiqx2z8gxSF0FqQuuGcjvh3Y4eBbJelOl2joiH0PQ4GGqQBkUzuX6xP5GFs4+YdqwP658
nUGATs1wLVL9gFzBg45mjJgB1piy2O6qzpKTUzbcU8kuwr0Xe8D2tkvTMLmQXzfTj8WdnUbueVBY
qDk5jvQLdCMWRbTBwVSGB6LNk1sObDznK1A2Q3h8H5NTwMjCNCzt5lkAkkWyLpoSATlN+JOQU2wH
DdUDvo8y2e07sWDu8qz/uItns97GIBdKklgGg06zCRpr3EFqvbRb8DIWK/UTW9FYyBpOf/HXHP+w
OJvjkg1Z34K75VjVrw1KTaO88A6YpuiagdkUll5JsrSBAVZFZgXwD5ocwDY2tVotId6nb71mahbK
NSiAR9o0liav/8oFuu0CdLoa/UJgdvmW+DFns8isyzs1bBhWiWylfkctsRrXhkPN4QV5CC92iVu6
8dG39aXt+JuefDqVPyxPN+aPU6n1Q63k8jRCUGNDTXqggAjKqEqyt8Y4eNlryIEOBUS1KU3Ka7M0
yr2kLjjdb+mFK/M8f9r1cT3I0vQVtFHdCCIvOXjOKt2N9HvalUfR7LVsTYrslNXPuuq5id5uoyy5
773+mDVQV9CfiB/uBIMYE4OGiMCLjZe7tmboUEZuqxB2HeT4tdIKm9BWJckkuPdBQWbVCiiXcmJX
eHuoudV6qhlUBmQ4hIMGgxs/6qDAkoP0RHomXr2G0CBainvxJwErkdnzjwgeLEjpaCpRyc0w8R5D
9U7Jw8TMqvGzB6pY5NwNSfjUBrLDigxpCSV/63ChoRh1o/TjEpri0pkHLoFwVUfzjY6U7Pma5lk8
DkGikqOWJnajJ7UZIUUUyMzU+rUsImvswYraQuh1ndV/VPQDGdVCcHDpEfTzG+assLWIRS5QpT5q
YkuZYpUFtbxY6pBfHODg0TmdfMgZMfGi5eqHNz6NRmNmPN4Jz0dQ/BcyaV33tXAFXXBNCnK7ikxl
wIzJvO0HyrpjWJKGHBobhJXAP7er2ElXwhV75u+idQUBvCUo48XV+GF0Xl2tJeYXlH8bhfD36HSH
yPZsUDKgU9AiSLguFslQ/P7tt34O9Lsz7MepltoePHtVTQ5KmltJ9wJ5EJNLN1F3myubtOhN2VhF
gHKOYtXhzjPi3km9cdcTw+0EhHZDOFbvvWiPXvXUaW8NX/nw5M0oIPSYpi8glriRDHlDIZTUFhAl
NiAnZLZsrFcMOggrrVCCdUBHEHH3rbETtHgBkFY1dZWip56BUKEhEKAbvRLYby49eV7bbvVcV26k
WDdMFN8/GtUH0qB5B77hRIT2pLJ2pYe9qxkZDmOZ3tPWWwPk8wBuMTQLjrqbiRRVf3BLBtIfEUQu
ZN62ZfURcchmx56dCuVQxthjDApD47aRNWvEc9OLn9pOmLKmIt8LZvoaZcXhWfHBY58DdyOpUHbz
QXXwVQIlEMX0CcXxEuVH7072dBfxr6uNHy1/wiqbBXL8AyBavO02npzZTRXZI5P2KrLYthorFgFJ
lCX593E6rhHUHgom/rRQuwmIZsYkMokMuUkN73IAKGh204ViP3BLLbP3FqQ8JtVKoBR8sUnKzB6K
HprALYqeGRS0vSbbh3pi0YLuM9a6qYb4VA4PfqjcghcY7XbKOkn5M2vBq9Z5Wwgb2yGskSaFAA97
NuLaKWOxb+L8liAWq7WsAYe57AqF7xEFrREISVxbKSGo1qv2kIVS7HRJCkm/snQCxp90kJeYPAvu
5EBG/u8JLI9gUQjdIA2xyP164ShPYfjsxlAYcBEakaf6xrwoN+RjnpZDh6Nc5ntRwqf7vZuR1skj
6MVExyAf36toJ/sPyLcb2vN18xeiuDPrs/s6Z2C9lgisA1yP1KqyGdmtFH4Fifam5/LC7XgpeD+z
NvPnhPrgj6pgDcibAMXjUNnl4502GmbgKQ9aA7kcAi5WsEOkw+fjfzXSeWFPLQcFNJqwnTXAh6r9
TRf/bXLDorIdBMnCtF5AogBX/G9V5/kTvy2qsG1gjafGQTQJZMBfOcQXx1zYuXaTdAdWHyXw1xgg
cggzkKKE+75/BH+LhXSiOQ6r66O/AHo4/6DZa1ASqFdKIz5oiO/RsnMj9xTi6Bx5fGZG/nuj4pov
a5PXwgqMGjwtEIoE5FSnLynY/2vInKMKFBmQwlj6sgtR8NlUTVfADxdP/E7XwukAqEx7zRAiahAh
GDda3EPR8kWV6KlMXnwoTkkTxa93l+eNHYLFWlV9kySLlLgXns1nnzNdvT8+B10sdZxNJyKQ5PcY
uuyN70QJMnTaRu/YKhjb3ajZjXYnkoX3xoUY/czy7L0RpLIRqdNEjCzehNQDWY8C75gvmLk43/9i
hzl6CMomXY6eOHJghH81yJH7Urxpq6fMe7q+55YMzRc2iCtccjDUBIYTj4hU8WzTSINOLb60iS56
0R+Dmq2a7rVDRpSKHKC0h3LdulzptozyN9JTzB3WbFwKC3/hQRnO0w+Ds8WqSY3bJxXkUMkod5Kb
KHsoSmVXh1DJRiEtGDa1dOq81+tTeqG4f252mvOz3RmSoBsQDxE1drhegb8bOj5pvFb8O4CPzR5y
fAa/zfPbtChMoX94xPb6bCWjYx185xujQpRYrqh0GIJ9QXaliMGy+NzpzzzzVxVHlns8Jrlmseq1
RaDDZXlNlc69PozFUJKfD0OBlHGYSQglyVYNwZBgKr0ZOpKjrmKo21tgAFnuQlg0OrvrwD4GT9O2
5BCm5b5tQOvpv0HJWfg3UobIEaxdfYpWrAyV42dNeQmAgLg+7AsQhvPVm91/Pi1Slk6rB05NIzCL
Dbr0bOOu7rdKdDIlq3FApmgaFKMXa7IFX9PILD01F0P5i67m3+6dA5BA6iyJfno/1A5GSTPHoEgh
rRNIEgi3T4GCXbW9owGCt4iwWTI9qyx43uBnFccqeIieIxGtqdQHYHcfF/bYwhPpu0L646SUgCJ5
dY+51gBc6stbJAufry/ntF9+RW4/JnHm3wxIsvQkhn/T1Grv+eA6hqpgrXy2qgJEypvoP67b49P2
uGZw5uSCQR6CdnqAUUj/doiWGPK2ZfxCVFdI2lOlNibKM2aUQ+pV0m2iZasUeXs3UB5k8eBxAHdq
1PJzbYsiAUPHrrpiyoOk3LYRQBCQDQvH1OmhbJ103M5HvFE0xW6LEcHLBwW4p3rIASkv8iMi9mc0
BDbBhwGwSFgGZjTWn2Vv17nuJIa4EUg0EIgJeLuo5aYmdsnwwbRqrzXSRoe09ECdYtISlx/8ELC/
TwPdbWT8o4/7qr4VbDPgfVZ3jQmOSytIxH1IH/UkOfoK2nxzyLEUkqVXAiR/+hvlD3lf75RU7AzQ
HF6f8ssR6481nrn5LkBCC60jcPP24KA3ykmt4TXeIMW9qnfSQj7wsof6ETXOvHtYBxVKjthRIhuf
B4hqaQkCc0cybjNw9lFQ9FPCj7LYK/+PtCtbjhtXll/ECBLcX7l2t6RuSa39hSFLNvd959ffhOac
Iw7M23DMvMyDJ+xqgEBVoSork2IzwczYJbyfsHnGVj+B8cwKNIL1WMFPKKe3uBN/CuV0bMyzbB4k
UBJM+mdc7cJJsEB6Q5YbMQ/ByLNru7MOwGy42GUu7EzCG+DZ9BmrH8V47hmqGO0o05s2mo9ok5qN
9MYd1/99OImG9JUVxjsb85LnjQb8Ywq1IUDoTn0vewRtjTTpbQPD3lbaKTfQH3lYiLYHD1Y9Cnae
YtQd8tt6Wjics0e3+rfr/v172NHRYAS8X6SZqICmOkGbxVxSu9bK+wjk7ZKAnEqKrgf8WT+ZwOxW
0CdJPqVBtet5F2nDbgmGHVH9y7/qKzRc+lWM/06ETMyqBP57Poi2AlJu6PWN96bphW7zDK5VZ3iS
nkhqgyZnhyydP0W56XZX20JTwZVjN+OiVsCEKB4TWXzVcObkCGSGweiN5WebvaUKp//I+wyMm+/y
EKTUNI2NUugSwL8aeLZBPmUvQOovHDlyD5tH3RQpeJNIqsKSRoyxmAWagrwym5/r8Uaf36ry/vIn
3IyMKxOMl+l6JRNzamIqa6vJz2acctzmdqKzMsF4EUhWTFVDQ2NVEC8Ep6qR72vgffq0sRuSPcVK
tcuFd5OIVmEY57go7CnbNyBMDQzZKqFYEAYxZeROhDMxAfMdr8hyzkeuf990d6sfyngWMO9OwZjS
vfAwmjqeYjf9qYE+orIwqNZLeDxUfuTPtv6BIx1ylZW3uhZglPr+3IzPifC9izLHRrW1eRd3V1H4
LneFPbc3GbJibapASZs/ErCTGGehvlWk2TcHaXf5QNAP/tuV/v4RMoN5NgF2I6OEK121+U4Yk9tA
mxyojpxTg0d5Qy/LJVOM9xjbsY1a+myio/iKHdnEcENXhwyWbJPCKkqbN2jB+cJfL6qVu5BEkHAV
eY0L1bwaIFmakmQ3EDhJWUEt/7YA6lldRJ6X5G0p4zSq0iSUChJWJ+l5gsKiPDyYKF1G+QlyAwC1
okQrq7eS5pndVRVGzgRxtwxwfLUIrB7MFlAnc4NUQX3mWNc3EkjuQOm2y3TtNUkjSCAVV7KSc1+1
m75udRKYDFMXzLGtI/xsCH0bfn9EZg7+ntyNvMpVG6vuMCcOaC2w9z7/ZbAdgE00e6DtBdQFy2Qn
R8nYqCqsj3avO5H+oUY+5QUVMJSfptdDeJd0mBvn01VtJ14ry8y6zTiSAhLiGqrW8oL5eNVrfTpm
0GceGMxsiNO5l6/cZhBbGWTySkPqBylOYNBMirsG7PGZcTeDxYqoJaRxOhvTMhyf/DuJHk1vViYZ
tz/2WaKbtCSZo9S3eMOe8mAAwAHct2LnXGXT7UD2/TGZEDB15SgQukKioCuRvfQYkB3Bk3t5H7ca
zn9bFePAVXAW6435dWYkDy9YpwOB9+Jg5MEencYqMUHmay4qMuUzx/J2GP1eIOO6pRkc4TVNzyRI
iJfluGvIHXj/Mb/9s2wOadz+jDIfU7lgC6wAFXwI2rssVDnnaPuB8r+vaoiM705VoxYWWlIHHtSV
0J4o1J8Qld0LZLRyuB6oMY3Dsu9CvA2j2o9IzAkeXyoWv7v0/+6DITIuXQowQa53E+q3MuSacqfM
u8OUvE1GddWCZF3PwBmoOFGb2rPSXzVDh87PdT97kvipRZ+G9qte6iuzK20xUa0G0lDS0DgEfIoT
gGWJSdxUyJwJtd96BImKdJfW9wnGAjQolBBjeKynaxGTILEKIgvwlnZJC/1xkLw3gt1g4RDkguzy
7aJe10BsmmF3gKioryHh4ByH7cj2vQ3k72mpGmp6NpXYhmWoPYwS78rwdepzZ8YCQ8zU0gGV0QsA
2w/Fwp0xxJBgevPyj7h8JA2RiTq60JlTgqLEETOVPqQ1MI8h3/07E4ynVIZRVaHMhxqEcNbUW6qT
fdnA/5MSfW8k4xolrYDqA/XFNEXoHorB197rG0j+3WgfAV7Eez6LFm/fGNcILeK5IrQmFQIOqiwv
QTNwVrUdWL8XxXjDpSrEYqFuCh/+rs0hABZFu7Z40yfN6ecnzhbSs3bpSjJOMdZbko3Cl1McXcmp
7fCtu6JawaUH2XfezBzXBzGesBckIvYaPRO+8mu+WWgl01rsAANEfxCsL4dOg4UhgLHe0Be6OOCz
LCNIfsQj8IoKOPuFwR2Ug4DXOmc/L8cysHX+/W73gVI0JMKRbBQ3zwG5UEHw0CEzqa4gGZvug94X
nRTFUt5IOefYsL2aycySuKMHs4xnS5B1jNmCleyjBZUIRicur3I7Uf7fEf3KkVaJcieGxBBiOI9C
VFxoafiUP0FK5hNZ0JZXk0M+Gjtp/Jc348sdrMwug5JHTQWzzZDc1pjJJUL4aoIG03wmIqf1xbnn
XwnoylYB3Y5EnHBQy+anqRwUPLEu7yHvbDKOpKujOIM0JGLhchsZ9VXT11Aum99m/STIn2HxcNkc
bz2MV2mSOMrnCeaSCgybsgLWcY4r4Z18xpNMFckWc8bXgWAsRl4ne57LFxVo4MsL4STgxlf7evVl
1KobO3mEnUBqvG4w7FAx3WH66EfgLlEIVgbdMRUkDcktXJsv9pHXZ/9gN8FEJkFXRdIM/Pfvt7zq
mg51VfyGrgPeB6xgJuEcj00w2doEs51CInV6L9HtRG1BlkuMY862YhSUxSEKiW1iYCCU7sJqiax+
Um+KGmMRLblX0tom/fLaFIJbqY2XKfI/+QLrn8Y48UYO6zjP8NPGyAZDcyNZED7f6/bwSzfs7h68
Oj+4bait8/tt02ST12YI80KhZSJgpj1oytsdlL8NyHADxeUU0U7JbpIbbrjacnRrq4w3NxttMCsR
Ky1G06qh8dJBBq7I3LDYCdGdFkfAsUOMJYjOBcZOjfk2Du7yubYLZNgdaFNCs3ezUEA6+3j5FlDv
wIbt9Q+jYX11CdpebCaN/jB5TI5Vf6s0n9pS4y0Y7y8b2nxpry3Jf7c01uocBdTXY6AfJIROB75u
r/TxtRtPQ7ECQJyfgTvf8SaqvoLzpSXSE7FaYlCVMggg8MUrIcPsQGsnNfBGhdssVwHI/McXCYST
05BzFsw7aExOCVR832NQARlK2NjKcmsakXN5S7ci9XpHWc9vlmIUUke5KB/DNPlJXdkZ2PCVfD6a
Zetetrb57IWOqUZUVA/B/84sKGwEJaoykQJAIea1p1US0OqVYC8Z7PQBoEdbFC0BuZ7PMUz/YfYD
GhiGA83Blwod4yThmUSpFsb29EV8e7/EjvoDeGS79yTwQ2qAW4D23eOVSzZTzLVZxnFKUSIVZiS2
p9HGAyq0cncA9xRyzJfphs8CsXk/1uYYZ5gnWgbmi+Uvc+LiKp2n1HCIgt06KCs0KNc40eTGHtcl
bp2jlWUWQN4h2Oqj+WUZ8827CBDiE72YwVlCiXS6WUA3+LOZLD7d1uaZWptm/GJGcjkeidqeaK8T
srHDOXQBTANDCFhJPQop1txin564Z4r+wxfOFDshvCQ9SeUCH5fyQzanCDKn4FO0uqO4q3eXz6/M
21/G880mxNxSQcIiywgws8kpzLMCyFAfXuXja7qgOIwSHOWRCBbTUbLUNcCeIJAdAUlAkDyqeWNV
GeYXMr/P3zC0YXd4hpTqs1ChE65/zsNNmIFgU02Ow4hyKVTmw+4tbk+lCVqKJQbuo0MTr9qnmODj
+CBlC5S0/oKMd+0lrY9GeWhPsn7fJ7GN7vVTSMJPY3jIEtUmyU9SVrsxKXfNHHtaBSLgxC1REpIn
zY9NCKOhFZQBd2pUD6BPswfjQTJRB83v4ug+aFAprz11fgrnc5uCJ7VMXNAG7qNa8RZB8PFyd1t5
ssrlIGLYPEieghoyNUAg8JzQVgRfr5Pxfm1symJNphbT7WC+AkDYrn9iLtnILMECaM+npyfZgeUM
6HzZQ7e05xwj3g9gvH1jLDMJhb49mYBPLgoqUYtxSDGYUan1aQRamixPULu7fHY3k+T1shnfi1nV
em4heoARTEVHaUSy0Dpxu18VNtvSdqhSc5JCfSturi0ybpd0Zpiqg4LbkgISpob21D7NM1B8zZWE
OuP8JJQ/NUwmD8UBQqJAkr0s8lPTn0UtwkQAtOsGa9JwL0ITHwe3xnwP4FhUVFmy8hglaA+HrgSc
QyyJtlQsbqeAlJm8Ql2y7/wMyW+XwumptQv2EbccCt+QAeofvGR+jLtHiA3YvXab65G9iEDbxxAw
TTM7HTF5Dyq7DhyAmYKpI3+M7jPzB9hHbVmKPUMRoGLSuUYWg3CzdpsWgsrD1ag3blAXXqkV+8RQ
gL6M7o3iRTQ7KGWC12fuMsPWyXDH+aqciMoOuUhanAJzA49EDzPQcDLqNbkd23gJHGK73BcuhDh5
B5gXUNmxloEqCvYxnL1qQeWltaj6RO91T4FlPMcO7yBtNh9WB4mV29XVUS1Unfzl4qOX0gaIx2uO
7fkP+KSpC78QTnQmjS7TKkdnW29PyT6/l6zWgrSoD59mdbZI2WU5l4S7NiakQFgyAt8hnEFxDbID
KN5jgM+GvrP/BzGatzbGw4MEpYYiOg1fyPuqVwlTrqi15XvDax4RebgFKPI7gTnaRusvx/hapVAa
kbRYXZZgRia+1qfgEFSBI0AKK1uMHXrFMlqZQXOTBsh3kbTupjD/BT06dJWyFNDCURLB1dn9HFTQ
JZThcKNHpWaBA3O+bZXpMwILpRgn77E0DY5ogBkrCQjUiCDDZAdx8ZqHRnyVJz1iWFdpuzRQMt9o
IX9IRszuJx/VgtnkVsf4SuJ0RWObTYBZngcVz+lc38nCE/rbVh18NIJpa9NokwDXG5snq341wxOE
n70YgPSnwFtPBkddGdpaB11hzLelSWuBCNERp4/UbPwCMrKpKDnQsrWl9AlM6faSjbYB6c4hCOxi
Os6jceyaCM1zuCHZ7aq7JBDtJIdxMByjD6RWd5pxEKClFALyGgmfpX4vZffpAMmluvQMKCC3k18A
/J2qlVVgVsmsdTdKBVcFF5kCjbFEadwiEjBqW2Iw5i5RXvUZ5EQQfkj1QyP/JOpnUz+amWhlcLPi
vNcgF9lFutUOxFJi0x+Xfmf0yEuqyc6bHLNAwxvIAW1JLZyQZLtyuMJtdczJHkhkGWLlFuqdGglP
lBEqWnJr6g5R+LMrMMdTNFZGu1t5b9WYLi/NHRSyCrG3hkUHi137RHJfyA8GWMfTZnH6lEx2gdml
LoxfyYCtS8+Yyhqn+jkRTEczu8ouVfkmibCj0xmqTABZWlN2hKJv7eStEnpm+NmIt4aOyQnMGg2g
i8waL+xfjITs4ho4qLK2g/Y+xRNWyAYL3GtWGiauoV5FpS8PmVO+B8CtNRilMex87jFJ+FihI7qY
N0J1JEnjDiry/Okc9/se82UKqKlbvajB2P8J4sCXOW/Pcpi9ZNOxjsBmWB5TpTuWyUFAGAtAsxoN
wTHSSheUTdcQq4PaduaM5Q3AQ06+xI/QD7XN7LPPfna1eBKU7uFyOOFEk99EpkkH9b4SOYIivpXp
UxsullxwyqibZayVTzCY9EetKSNfDC/UOek7eUrdaZfOjiR89eqXAwZBQ6gs28gIFNqu5z6SqAe/
4OENJhGKwE8pzzEeofQ1OD30oJQHuZor+O2ZD0vYqsqsF8vkQENfJaZUYrHi8KPV7lPQipFbgccJ
xYsirNigBm6rAANrdE8nR3sqvNRP9/VDccePkJzslQUWKmVRYMoFK0r23V7eUT7+Fl01bo7Bedex
ehI6PG47mMgesz0Gnr1h9zF7gk/DFDcGc469ycT8XF40dZCwey+5tXgBuKmn3YelQU9EdECpzuXl
5+VPLFalENRYqEskNKMt2sEvvED8Ydc6kt1+8pUNNnuiqzNoMmHflDHM2k4dzREDQGKKU0aAihmQ
ZcDPac8YDLcxpXXZk/CeGyYT+aWh1JpIwZ7Od5qve72fOLqrnUdHBlzkD+YzeMeF8SpL3g+QZ/8q
A5gvf+VRmN95UXb8tIbnwdhavz4PgMKMBr1tg1Pfd4sXvURf8G4duJF2Pz11UOexwLf3BwvddF8a
dE9B0yxBqJxuxKoIqkU5SQRwEODsgA3/k94MJKgIH9BXiR1yz/mOPHP0/6/MGRiIrrsw7FBeKfGY
cEHZ4eh3o2P+MoBuDNzL5n6XxqIJ42p1TDqc9kIcyWNMzY3BuUMNhDhR/QqaMtkpTqUd+sWT0gAR
apPmRtWvUuk2tP+EP377jq5+CXNrci2Lir5Muq87Cl7jHiJDHZyCOaM+WtkaB7q7OWO5XjlzYVSz
7aFQhZUne4mglmIPUP20eg3oH6t6pfNN+CNXrm2I6WqN04rYfh7ccfvWrhbN3KJQ1pc0jfEj6OFC
pZSeri9lpQd8bdTwuK6Xd7yYYNx30gQR2K/vLXwobumnNpRC30FE8SckBJvReLU8JhoDGxL0WQFr
g4fJpfRJo7UXm8qtDbvaoZUAsPK2gIlY2eGfFSpXxpmyMNgEelMBhRjYTZoHkPuC2oRqzNCsg9f5
3wxo36bY93keELkkCs5unZ3LIvgB5BN6/hGvpESvwG+Z1MoM44pQ74yLKky7k262eEEZu2G8XcTe
Fol6bLsWUzia6MdR8V6FFbhEtZ0aiyCona+WbnQuOw7edWXf7V05VLJBHUeyD3zoMe1yHKUZ+zvc
/MFLmnNsWeWToEJtKwAsDvcEKh4QzoVzGIBDBl8sWGEddX95dV/z5Zd2mnEOBMADAaPNSLoMzV2G
wY7b0lNLFYyBlReZn2Nxis2DKOz78CXTHQWSvX0IWKYKMAaVUwQZAPgUI6N1hRJYFwXcpJDAVsL+
qpZDvA4xtyfOdgjN52J8CVvAy0Kw/ZbVXp1Sfy6jHR6UzihOHmj5XBEtxUTwBZTpVPApiLnb9Klt
gBYnSfDEpL+I4DcIIK8xSqfppV0DKh3NvDFEAqL0G3PIjqCvdUI1d5UcT18FDUQN6ie3qeqqiWzr
E50/i2whuY9KwTXM6yLWd3htggGi00EucQIFBJrsjZMZYFpdshPJxJt2qT4TWaldM+Z2zDZPuk4w
sqaA0BCcjn+PgvoIMkGi43SplvyxQHULSlS0Wzbj5R1BAKs68EdVqOtjv7kJdmEwriu6CGLfv9tc
+jwz1RiXGMTV7jj56OO5y2Jc1TMYJkA5cfmIqVs+Y2Xu6wiuAj2EGsDk1hvkOGJaQBnB0ILahan9
auuPshX8yhgrNwEs91eezOaDjgr2C9Qjs12fQ5hamBe01ebSPCB++IZh4CUrgA+582vUU5Mqs4xE
ruygEQ5z0uyiSDwNOp7peuToEhBC5tSpGOaoUAyaNCgbpQkwxkJfg3AjvgkDsHCUhQQW8hwy6oPh
SulwAP+As7SKlc2ooM8lChrdCMW3HnTjs/QRBLAi9VdBAWmoyqRE9T4BTW3fqvupuoeAE2f/Nhtg
IH/XDYjCgYuD5ZZrqjgiJY3f04dwCq/wo8Kr9ACA3gtwXr8wrngqX1OPG7G38t61WSZN6UIipbMx
03QQTxdf34UHWkGcnpQdr/++fUK+V8g4odzokmYccSAbY3xeFL9XjPso5gWVLSur14rOpCBGEg51
ZprtKQcXYGuiuUYiO0/ek750UiBYpKpCaTCwO5T5agGh5ZHkukfG23khHJ7MLSLkv5UvmewE2l9z
Ucyoh8yq005vhgh+q+4W4hMPun4QAJmKF6fW0MACS1BcXfVpBPXUJ7lW7LBNrWC6iqrrDLPa6SJB
peFoYiLn8q3dDnvfHXWdyWjKfM7KNECBVfGlHu+s2kcEeqBzdAGxGm5+zntLsk4JsHUiyDNe5a0r
eUPr0AQRxFFQZHbw/PBGJDPcgs2WI1ydCNYzyVCKgNjol03ZywFUj44ZChwT4m09+PTBnMwgHreI
Q1qbp/TIOY4sF0tTlXM4B/QdK4hQWjsXAi3B8WbeeM1XgyYcK++7SFUMakg8KVPpTsO0ZiYHVjib
IIF+EPKzFv8KESgFs7TLIfLERLALFEPHcTeBZkGJFkeUFBSMUWJtnoMSVc/0QZJuSnICLUy2jEDB
QR5OS+1xFhwZRJNZFN9IfXyY1cadMtPts9ISFDQeUGhcDPBQN4PgxEiIa0Hhjs1tBtPvM2swbzyt
nLRCF/BUp22ITr+PXmjPCigQMAfA8HVx4GdsymbqvzLK+sml1yKlQtkK860Z5gs9kqDh2l2P6Ocp
4yGDoymD1plDTCf36JCGllBJYBf2qu65EgMH+sR2CX5/BSCDebBm+bkXfnTmW1CjkJy9YHbdGqNf
IjrbXbRARu6XlD8n5R70WHZJ6a6kB0GaMXcAkRpwakY0Ep1MEjlycgglyZKUk2I89kLjXHYQW3u9
Dg+MNx2kTK9ARyUfOwgBSONbF50vG+DGPcZHCiK0KKYKcY/Wsmg7/S1+7CzVxztZtZGy2YGNLiku
KcfulldYr4z1fNIchHWElUFuyPCJXbyKbmuFd/pRdVEtf+jR/wWrnLDX3MuWyWYFdPXsYfa0hVBX
WIOI+9QgMQMdvlaeUu21RTpsiHhJLrFXCac4eax7kLqbUJAwPCObLIyIuSkJbH3UoepVgFOs3+VZ
7mTgWOxAj5abbo3JvCT6keuYZWmzm24yrBBYf86Z4L3yWdawJNG0VmjweqH4L0Af/vvKH54wuPcs
8Bu4m050tWPMt5q1HgI4wK4galR7cqDs2T/pVMZgQ7Q5tye0ciOXmxptnf1VRYWNVaQs8Ozt8GjK
9jm0+Y7oAUIx1LShsCN6c2AN9yAl4ByOzeuwMsoGqzAM6nnWcDiSPYStpsVDTlv6SAP9Ek6OAsAS
CQ7I/YP1bqWCa9PMc1xRAokkE9ZLpWVn8CsKqKX0zvROdrzq/HZj9/uLsvFqGAXQ0UW0wjCg99pb
S1ft2nw8pfJidYrozAgmilTv9fQ9VcELWJ9BnbgbSeU2w63ZQEVc3/f6zypBl3GQ/Mm8G8PhGiOc
Ti5i8H8xIu/yrd3OXFa/mIk6MgGbSTAgr/w69MBGwEv7065ys3cJ0LhxgLPglTO5RukRXYX1Uk3D
empx8CngETpZ0OWhlbzamdwAtU1ULv8ALkFvE/twXJ8DehtXRjWMpYOVnD4cncWLDSdGLHumzwLN
0l5QWfOl3KFjqaX3B901uo2XjDPOsdImFTB1rJiGA1QvMSVR3gV72mFrBxv4zj84+DybbAiaC1lV
KnxaalN8IoVDN1n2g5dusZr0D2AbG2poqFN/FwS+YsRqj+dxUdsBbMWn+ElrkCpYoz3b6Ip/QnDM
EpeT6mVe4IBnE8Ln2bOeu8Kyqx96fTc7wCv//EfRcPV72Cl8XTd6KJJh21GmBwQCOKBlpzmq3+w0
S7JVOztk7o7G4n9yq7734YtHfrUPkzKC1TWAXaFGLFmc3E1Bn4ZXmo/qQb3HCefCeTeP98okkyqH
nbSQMMTxFvThdemu9IE8Fjn4RmvDVvoZRK8cDo/NeL8yyHiOIQm0OjNohmOCJj4CFX7lxOqtOgEz
1yj3OTkq4o/L+7oZulYmGb8RdkJixhpMDlkBbfXiKtJF57KJ7SxgZYNxE2MwBNBnoTa8SAWLqaV6
8s5wEKKmK9EhFv8lt8nssT6ljHPIwBo9htOXyfEJ+ZLeOBjc8E07vV6IRdy/uALALY4XdGI4wiH3
6Jnl/xLe/jIeo1RJnOQ5ztCg4YaUNxXKhpe3l3dKmZQn0UfISsuwIJEPaNpYqvY6jM+YzbiVSnI/
qxKnRLxdCVh9TqZc2AtJmMxfR8aLQXHt/TWgH+YAfv9JL4Wejt/8/Le5rwft6uKXhhKkqoJPWcTj
kxgvd/LyMC73lzdxc+JjdWC+hElXVkwh1/SGWmmb0Jv00mmRchfZo6p75gBYqHEdisa9oA08kMom
GHq1PMbJxFWJB7ny5U+1Q4/uvOTXe9r34xXVOM5FYZwLwDAzyelng4KzK8rhfjCHXda7DdTpwKOh
qG4IUubL28r7dox3SYI8HgsTNlHBeybxoVHJU54VnBuw9UBbfzv6K1bfTq7yshdr3ACdNG47yY6q
h+dqaI9JfpArgbMmnjXGtShNOFU93cegOM4SEBzgBZ4KkOAHhiuPr5c3cJPHar02xn9Uc2fmKM6j
FOrorVtmuyy+J+mOtgW+yCOMvdEDLwfUnlsGVp154Hx7i52IE5l4i2adTB2YqpJhi9UaQ4fjdRXq
t0Yw36b1CQB3zg5zfCYrpWOoTb+otCEOCfQ3QSZPTcQrDW0dzHUPgnnBhHM/pUltkqMINF1fWFX7
oUw/L3+7Lce8tsHcbGWSwDFBDz/KmOh8ja5sxOcwukafo1If6vnjsjnekpj7bRa9rmMKlhwNSq4o
XocKhjO7878zwlxovUhHI6BxVU1QbQnel8ZXoh+XbWzmC+uNY+9zE/3Hayh+k6P++BVjYt8ELqBB
+bc9/wHYZevMrW0yt3rUkymaILZ7VO7Ul3Cn2QlIRjWnvsbdCuGN+Rkt73gwNxsjA/952E6gsaLC
De01mNqmWnQbQbwNJcW+vK2888Fc4aUI6hzqWN0pohPstJkrXE2Y179sZXMmbb2RTHYQpYpSTphJ
PnZedGu+LNfBU36X+xRSAt6oLLSUXXTgFkM4i2OxgmBaaXQzC8hxbixUQ+rQmm9iF8XUMwRSn1Dt
HY65h0HD6fbycrf84mq1LHZwMQpF6OgTYWmJG0m1U7ayXZlkF0JdsG97/7I5zill8YN1hBE0Icfm
TsEjhrSBX+bhZHgWGC8SoEnaxgO1UDyICC7y479bAeNAoNFXtAs9hUoI6cslupbmu39ngfEe8zin
kVDAgqiEh5ZATzjnrGGz9Lb+6oyzaJTkP18d8iqR0y6unNvhVeEkpxjkyC0aY16oYFj7D6rRW1nc
2jTjNRQF/Bfd1y2uQefUG148Zi7V6BDlFgAFAWR8t1HJgyXQBbE5+Noq4zuIVGbQaYfbH2MoWs94
xDWS34eij1cWx4Fw3KLJ+A/IpgWSQesdM6l3YqH6IiTug/I9kcdrIYqgWxq6/+LASCI73g+YABiL
Axx53YAKSfIYV/t/Z4BJNlS5F5WAfrMyTc6BqtxoNad/fPlEYg1MrpGbYjiUPdbQuulReAmv1B3U
mq4aIDbb65EiNqO34J4n3kev0v97LGCVcRZGEAmqRBO1qTiRqLppKvWOzk1c3r7Nt9n/Th/MMD4j
J+hWQD0OSUf+2gD8U8ZnA1yykYDCZiW5sqx4jVDeRYPJORn/TzD7HxBBoRuwelk0ZiXkHXCiR/Nc
vwd4ntV25KDpaQen8qHfg1uHW3Qi23ft2ybjXLIm1eeqxaYOtXqdNa0tgh9sWQoMEQ0OMTE/ENZ+
kZsHqF0rwS81vCqlc4GRGwIF+S4cHWX4QUDtNlb5mzx4pmb+6DUdOjw7MOJaiqRSZeyU94zdDoTf
v5rxS12ZkKykTTJhFx6htFRaKELDIwKLLX5ghkU+/IW05PVetuPVt13GM3VLpZiZHMrHKC8AYI2s
aeTcXt7KGIeE892GAm1sNhjyKcPT0ivgojikjQwmzJfLR53z7Vn0l9oEpFDoS7Ygv8TOvEtm41mW
D3HPSVu2L+7/dk1lPJImhbIGkA1ywb46T0p7WGbQ98+cQ8GzwjglGeXExOxhpTOLX8ZM3jPVLzAz
dXnPON9HZb5PGwZDOFMnZCSFpxk3UfaY9v0u6M5Jo3BsbWKnV71glveA1NOkdLRMBDVRCImmOz30
HTr2JtuUjNPY11C582YnhaYg8AyRCQrSf1SCX/8I5utVJtTmaprhzAel+0FVRGK/ma34enSk2q5B
bo0igF9iwoOXZ3POJ0uBINSd3EUTtSxp96KYeD3mBklj7Kphdi5/1s3Zh/Uq2eDSlqWsLtjqwYvv
5dICbqJ4kF9aOkcfOZozA1kNDedrEJ+jt/XP8uD/3RCNiTltN/epRm+isBB/6iDTUt9zFsg5uCw5
SlCUJArQN8ZZyt8xgm4qbvGg2YuVAuEbP4DPImm9ck8cfmeDczM1JsYsUJkywgGrqxbpWa2D66Tv
rEB+v7xCjm/WmJggKGmrZjSSmZoG8M/iZjxgOM8C4/3TefjvV0KiaIqzl+n/zlOyY+8NCApNjXrK
NK6OFZB1RD1J2ce/2igWRZ9KlUF6eq1q4DoRwcrPmvA6xJyt+m20HeVJIaIfQ4RuVtUBtm5wAJU8
C4y7r015HhpqIVElJwsyR+ZJNW0eW4hYgnBdIYrCFgY7OWlkXUCwV2UwPgd7ofhs+/Plb0HDxW85
7bcNNgT3RFXGhlY6zTCDXLM/EWDeDBDMQGoOJFtJdKcbXN6BTb+6Msp49DSI5lbt6cIw6QsxVChl
wsslnuHkJhBgdnSPsoYFhhDTyZ8vr5ezpyrz1cTCGE0jhOkcgHcIuwHmvFgF7xptzo2aqxUy3lzI
iinW8i9nNznEBhPUodiZfuFS3uPLK+JtJj2nq6R9DONBLgIB8pMmkudy2vdmailA1E0VV/yC7s6l
00J3d2VLKcoECTZ2L7tun0CJ4evudBhcDTxEMZeGn/epGK/d9p0y1xT4LWjBbdZrtpynTyRROPu3
qQq4/laM346axJCjHIuqXhb0HApfdFPMLeUvLTC/nRWRQ/cuP6UeaO/sy59us92xNs04dFKAbwh1
G/mYNE6D4TRwgO9LsBuA1ApVlcqKnoCpMn3hgFdtbmcuFKieubeRt89MRqkNoCCvFvwIc9e7FUKy
qez/go3mtMk5+OKzDiWiH5fXDljH5cPEJpeQyiVGHUziKRhUaB2j0gf9z1E7gpvmzZwglFzOj2P9
qxVAoPA+p6/V9KmNt5WyV1qnjq7l+BW40hKcRmmC/vYYulEdIhNNnHFpgQzHSyKzlPKmDvbgsMYc
PGW8gZ8RIrdog+uyrW0178AdE9qh/KsYMDBsRk613C2gCQDKKq9Srw27/TDEmKtYnBZOOEtvjeiN
JJjYWEw7MDSLSM9g4nF6UDlANHpZbqZ6sXIdf+vUDpKl16A6F67NKQdvQwYI664Pdl19Xcn7Ubpt
B/wDGJiLmnc5OhXjSSNnSZfAEQFew6K3hzaC+EII0kmoROe9G5Saq4I3ITAVjAM9RkljJXr5Kucv
mFMKZ8xQZg+ClmPOBzv1WKeNE4HEXtJ/SOJ9nqAoop5Cc9lFwg/TkNwieEwBYTJBq6jEmqdIrYO3
kdX+H2nX1RRJzi1/UUWoSmVfy7UDmgYGMy+KMVDee/36m8XGXUAwrd1vHyeImNNSSUfH5MlEzkdB
PFEBLTBqHiQoXKo/x23mOZhmrgegXvIBYrnQxOTmlo3zFZttj/VTDh6ibAGWO9qcPyqSAypO5qpq
ziyjxhtla8lB1yPf1Jw7pfxfkAXvLqMY7WsgOp2MFPegijBuEN1a85FUEPW9bm2QaTiL5PJ/iWF7
b094I/TayhTbgD3zOw8xCIsmjG/7oEa61R95gHE3+VCL5K0Qw3y9yczJWV1dcY8+EwHZo+arhacH
f4GaqvakV0AXR7/SvQzv/2W49PYiiuF/p3N7WQhMd6Dy1MjsOrLKhcyC8F5YZq3M07o4gu/HzG9M
lyT4X9fH3q1BeCnGCac+mmBhOeHS2IsLwO24A8fAwQjQGldfoifMMxxkRR/pSRGeCctILUz7wS6o
V24HPLxrr8fyop261x+Nf5Bzy7ZSeBKqKSkNjNTiSSxIMC6Rb3FJ9CzbSzEJWEwKuhkLJlZs4Ywi
492qW64DS0lBqr3RQA9RfpPtpOT8i1lBQ00nnjKEFOUyg/DoO+cvhcqu9UJm6EvU0LvLLY7NWhGL
9bzG8qxje2GFEOQO4ysbd6v1/gE4VBLFi2Oz1tilQ6RgXXjMr+xE8wzUjbP8apoyj2d3fYSGSTL6
owodo+0yPlDnhwmNAKV0jlNTAe4zbSqVB42FCe3zvvvrHbcMDRIUpgYNmY8RY6P0it0RRKfjMru5
FbuVgjcXhUu9lQl5ft1I195sCdeEF/MM9lXA7+d2m2I8wM99tnO+KT+o4ape9RvE/rvzq1t//ed4
+M2icE+6aiWwHdGH7Ro7bMC9pUy23+aRp4NIt+WP5639IVL929xrOPku/J7qaqgnHebyi1rZN5gN
/0Xu67C7TC7bYEDGVG6ANmJgSQbbq7QO9/Uz/GZdyNrAl8sclrzOZnPMM1z2oM1M3OLEfAQOL1Cs
wdsBTJy0ACizK6RsVVw0SmbCrpoqW4iGovIfHdP09/nNlRzUV4jlu71FJOqU0coikC7Nzk6fjVxz
Y+gwd5YEWyT9iqvzfWeJtTX6FZDhgawRymCR6YKEo7uaVq1dgG49w3CHuyTe9B5/BvtWcH6ZX3v2
t4+4bvY74wOveiNe72PPoe5GnipD8kjKvpbwCqdmWauRhjNqal2QD8/1ZHn9LHs9vk5E35YhuJUE
uAB7KPC14l3CwciL+o6HvdTc4m6VwZJVk/6QqL3ZE1wLjaw+IaB/AF7G3JunJgA52WXaQSxtRcR3
4fjSPWGwHpyfV4an/1T/l7Lcm2cTUfGlzZoBiB0UMJtp1/Who3Tb1nr4T0dDhLrXTjVpjGFP21YL
wKjmm43ks0kOnwhqT5dCZ1aCZczVcjFp2c4pJBYkp48KMXXW9azpOxzvzLlVx2tl/KYuEhNfV+rf
PgYV7i9HRsRt1hEUsqdAQeEK0io3ebNnfoupl+IOZJ1hcVs+axB2kvkO2fqE65vxmDBrWFaCUIju
QorHCI1DtM8PBdionU3lgxxPanR17GdeOSpc6bbpeK5kMNqBZQqMU7GfeEnro8AdROH/1GR/t7vC
zZ6ZCukMipuWIZHt8k3DoQ7I/puTosJ17jlmSZsUx8TSwR/YgGeQeQOErs5fKNnHEqIDqmhN0ZU4
7tqUbjIIKfZ2u6v483+yIgLGk0yjVGthhenzTl0ORdtDzfl03sgfwvW/HaAIGJ8HwyhrHeTOZA+p
W6868YPtp7eju/K9QyUydhU0v/3zVtfPcObg6cLLr2AKRikpPJIDtzeBtUkb58ui2SfgelcMw+va
zXmDf6jbvi1T8B/oUVFOQJGJZS73K10dBOvAjjeD60Y24iMJOHTBjQwK+EZ7th50Cwd93il67dZA
8qnVt/OLkhkSfMbQR0usjjjsnP5u2udCoS6AK9C5PG9G5hdfJ8XfhRY0tUaVs4pgVCr+rT7a3EP8
7ddbjbp9EG9rL/4OUhlMcSE4lZ0UyVXTBa8xNSMyuxpr1J3IU2nrWeVLnEmoxNb/5NxxFLxGs4wk
oybmQOMMNTaCUbD0kmVjWIybSAYclC1I8B2Fo9i41rjVZQ3ykalB7qQeFpn0kiyuEds/bEr4lK5x
lEVjLy3Jph/v50gNNfDaFt23efhhmODtSk5L3rnQCHbd664MF0DhHGPYGA340tIfY958l5wlSaQg
IjaoTpSBW3A3FYQddiXom8nur8E/dc8DB9V4WXoj+bhiY0hRUsxUrLkVIYrLoKVUqG3gNN+n/sT7
J8nyVjdy5iSJnDZWrLV53dZAQWN8FcUPyCpuE9BugOEAzLiY7Zd1GmS5sSF4m7hpc7ZksNi82BuS
QNUnDVdBBwA32yvtn4iDyD6h4HaMqVGKaR2GNy+p44K2R/fWLzh6xQX4qWYED/8A1y7bWCFUmbK+
ttQFRsfc3lVO4zZq5ZdJEVKl3WWps2Hd9xoAIHNUULIG84QNabNCRgQgW7rgjSCJ1Y4tx1lKWA2S
pl+NTBTrDxXBv98pQ3BFmHxoE4wmoBIAHp9gKqEnuCL4tduV4eAHqkzf5XSun19jTaOqqmJ6y1yF
0IUPykmLLlHN+JHR2oVMkVtnIJfG2EUOOYeWTq7aEUkE9XkjP5oUPmc9cPRQFXjcKp4unS6/yqA8
9q/v4kcbwscytKUslAI2rGNyo69PvquDu93ao0COCWdpu022JuHTaTZjS5/BXhfQwUPTBgTfGL0w
Nv09GChbkGDK6SC/oBX4uEjhOelyWkbJynPHVOeoaQfVKvYm5+6i9ugzonaFz9iw0U2yDjLnUKW1
NgNwTtlIA6aimTSAWv1oUzNQnV2i+hT8bAW/UUoQttQpKJgaWbz5Oef48IM/JaNdTfnyyhC1j7bL
JYSUwLnAvXWuQeb5v/CNH22tv+Vd4DKM4GCzV5JnKFwH/Q7iMo2b7LONsTFBJvI/dbY/GhTiWtVw
FApWXX7UuyxocHOgauFCpnBz/mhLLuynZHhqrboygJKmbQPFj19pQr0y+smBuoj6ZFNJQTdfhM8f
F7ae/Xc7WcVmnGTslREZLFa3KzMHP0Hg1GeR++/j54+2BHeU8bYALnB1smjPlTFEEBmEDBQeToms
Vfc5NvhoSnBDWQnJr9nC7SnMDsLSgB/Tje6QXW3Fl9oiq5J8AQD/aE7wSDlkEE1N67qjWT6XNtkb
xMKUBfVVg7vGdOgAOZ9UtjHTTHJgvgjhP1oWfBNSYEgijFiovul+wDtBnADa0et0mO3zDbAI2qN1
iq6tvTH7ZFv8PH9eJZ6RCk6KoEXYtkVKjln9m5ut13HzPzp7MVmGEjuBWCDCoJVhGkOs3lTj2eQb
lE5CageOLytnfPFSf9hSMXHWiF1UOsWWrn2uyPatcGUMyV3TcZPr1dtntzLYqsyhiXlzZwP5llGb
I4tNth09oEYJ79lAdwNUpB7ZWv44SY6OxNeI49Yq56ayOLj59gLgfesCyOFhuMVXTeaDbnIupYDZ
1Ul+jKE/bqzga6aU9lnSYmPHEAx9yiszhxWMMSbvTOi9yzmcZUsUHM6iYhJU63A8m2AIoAbgacat
1QT1scig95KAFJcGZnYsNCg1+vlJxlX7OY3/uF7BCVl1pNjp+oRHkO6qtIuIGV7ZdJcZMHPn76HM
jYvZtGaOLQI9mGpbtLJmKJIVuB4U+Oex9Jo69UmmhpnOfdN4ntNJUkjQJG//q7b9u1dkKhuS0BhB
PIP4FC8Wr6jsXZeVIKM8mPRkqCysmBXU/HcOElSNgdAW2JqxSXyWR6ECFI8Kx5Wrucu6OUwtK0w5
aFDPb5LEWYngzMmx6tZcQ1Pu1Bu71MLJkEw5GZJnR0zOi5GZtDYcfoxSHmCIqjPZjTbZ+8TQfbA9
D5BWUUAq1rZ8t+gZAfsVhB8Jt6qNY2IGtGpAwWcsy+RVoJKuJwrdaMvtnVvKlKesUUBtX9qYIFGU
BbxpVXq06zn1y3K+iR2bPqX5fLNE7U1c6teGXf2oqxXkr14VC5TbkszX2MliNw1DudvM3cL47Uz3
1fAwGQ+5eplNELYzt4ka+xVimyzaRtO+sH465bdouHWSm3k5jex7W0sKu5KvItYNGJ2qaM4Scmwn
1Y1BX8lBDHf+w8u+yuqX3p1ObcEgPV3g6SrDdi3o8XG12KiUXsT5fRbL7uLqVM54ObFSME+ZGk9O
SQBF+q0YP7TySac/zy9I4tfE0sCcZTZq4QgTwQsMBbhd3tVu392O4JSaIagb44ydNyjxZK+Mye92
EC1CaylsXB2nHiM3ai9YQw4doAp2Q/+tKcxp6qqum5ZBVcMSXUmsdkNRRnF6Am2Xn6kKJIIjT3NQ
kQRN2flVffpS4ILCJCJRIXFkmaZ49EaNQmS8yxzU4e8GQALnsXQx3SSx8nkkRzAjHL9yrJQpn2FG
21B7k1zRsOnDDm1IxwN07JcFPhUI/Kjgw6PBskWmbkmu2BqFfTiRwg8QSuRtwUaFOyl+QFyfSkcN
tIK4aVv6BpTC7Kram/ExyWRx1KeLLVhd//7uzMxlPoxJNpBjmU9+yVKPJ8/nv9/nV08wIbzvk83t
MQU3+JFk+bZBsNtWPzsoZ00YhOucQ5o+98tFNOzyKAkkpj9dQcG08LY7ugLkDJS0EFpMAaqshhHg
q2ZAeUGvyU3uAIg3w+o36ARWoHVzOG/+cxVYML+6vHebG4Nqvs7rwkEoFW1z1W3vkv2k+/YF6r2I
U80wRTEkDszI3S5bZ1dPEpf6eQhU+AHr/rz7AcTKmmgYbXIaUg7sEg8Hi4U9VNg5H8KIDIcoigLK
ZrCE5Y9W2XuYIXF1qI+1aoEXjQJzw5GYpYGZOGHMqY/+Mm9iFzovSA3xAFrFBriLbcdl43ifG2PC
TxeSFiulAB62ibOWc0Ir7E7lbVq/4jgnHwoqqgudyPz5X/c7PloVsdOR7cRtb+CsqspRyR/r+kXL
Hs+fCsmZFFG3CodoCgGd0ZHl2r7utFO1PJZpu2mBhQYUYTPYMqqhz2PdwqoE3xZpjWpW48yRnUGf
7zdFTdPeTRmyF/DUQ3ITEyG9ger4f91NwaWlU0mmecJuTurTpJ9GtBYL2XTop0dPWJvgwIolccp6
qh00dJZASfVLi6vbPqEB+rWS6/Q55xRsCZ4sdrImz9pWB1fqTIE+zI9rn1YF0PwGlDJ6OBzlZJHr
/3nmWRBn7FA11vrKrPAsVM+jnruW9Tj3kraQbA8FP1XmChS+jNgBswCwDwDDE3v2K/vJWXJJ3CBb
jeCQGvAJDyB9TU80+sFI7qP7vVUGWVdG5vfEcbuagJg6iwf11DT5VucshxxDjEGXJrEA/i8a11bh
xGzixb0aoCWGJB4DCt0cI/6H6BjiNW7e6ukS5CpyfHZdTpd9fa8YS1hEFxiwCGZ6MGPDi7X/uEEi
fDeJSlLMqwMaMISgVeZ2QRKQQLPjvBP6XJF6PcqGbhgEARx5rZW9exlqzszMrPq/CjaUXC24nmxX
snAtSQ1hs2tUdwYyoEwvI0yon3JPpvnziuf5fLLffoJQHu6HyshbHO9X2lc99qKbKgEbKvqh10iF
ppsVjL1CgaBv+QrLJuF4k/gOOl2TjwEz6C06L0bjKbaHPpsvl037lJAIWyR4zYY1mhbr+H2L4uz6
BeqX9bagkHlg7qoOfv6DfH0x3jZDcJVqY84OIfgecfWk89PS1K5WSlBOn+UhhBUJvpLEWdaaDhj7
0wutDTGow/3xWgXdc+wDJDGCXWG6IxfarYN66AYNPIh9uygAyKRHvnY3b2td9+Ld2WsbSrIlGcmx
WMDNUhRHUx+2aaNcNamsY/gHT/BmS4gAR07tvmJMBfEdD2mYbdF830bPIOB4/KteyG3oe7vJDkpC
gbKD6Ptx8KaH7kG/onfnP/Hn+rOw/YKbLebBqtV8Tk5OZh0qRDNtW0N8tfCqqfGZA17/uvXm9lcp
KwCrr22dc3dN8LsKwxSTPcXaUZ9QR7PN+qatQIqmdtFVVlWX0bwAO2IN4DevLHpKyvR+ZtNtRuPa
a7iqoFhFNjnmmgB6r2eo6VasmTcdw9Nn2CzzEgeDJ0nUPI7GKofaapDSiiCW1I5DoKDs7trDiRnc
V9LEXbL2yAgLmgEK44Wjbnj+yxnbqykrHgiALtBJ6raDBqUzhtF1CFTNXefXzr6EqEE6PtRQEtYH
kCaU2wWjpnHrjtnDBFX27IVPe2c2rzT9YMfjTUbmCxKb7lTY7ljdlNl33v0yAMgvUcEwUWvBuWa5
chGVLwWk1VXauFb0UACebC83Y1R6Y6xdDvoQQtfWVxSgRcoqiPRpA9S/14ADZWj0C0bVME/uK440
eMFaUOXfW0TdpHl3AR44N+sxSjZ235T6EDF1Q/PDRKzvsQ7ybqU8jQXG5ROoV42JbQXQstiyqPTj
SLmhNnkkIF8o9oZ2m1QYJdJZoBFrn+fJse7tIBpqN6p/Lu1ON/GfaMslm9MbuwdjGbPQQTbc2oL6
8AzyPpRS7HV4/kFynL/0j0j+MRVmUIJKzMdrbBV5FNu9mZyUCFTKkKR+SMGn0PkoEt+oVyuNM+L0
MAqb7XnDX7qPd3YFL5abtcmn3oAn5g34v+xrR+W/u+llrEl43tLXRYF3pgRP5RgFQUU00Y/9gO+v
Q9AHTHc9Ufwqh0YEtDN4DV2obleQfdk/TerWyLJdVoIIciRIULivkuEu15OfQy2dylifn3NXWkiQ
lqjoNdWJtKNza/z6iz4XByEHaBC5rBQy+Id87G9H+prrvnPaZNBzHVmLjXxMDaHv+JfW4uhBJKS8
r3YRVFKnh0gGVPjyW5M3q0KMULWqkZg6EvgR6nGjx9AfV9vuwG7Of2jJ6/v6cL5bXDlHJq2ayDnO
yeSbGHu1MNUzQ0P7vJn1ZJ75ZOIsBG5Sk/fNlJwmaPPEZuoVkyzll22YcDnY0kXqkqCeM5W3w5T7
4EBzrXxXpbKBhz8klW+fRrgbqj1NA6QS8hPjbajMja+N7WWByT2TPDEF+nnlvakdcFtBKguST6vy
WlVxrTR20wr4jOlf071+fF1fI4F335BFPE8ae0xOTXXNm/3Y/Tr/8WQ7K77emFRtjBrwdDYXAUQy
8tht050VFf55O7KzKDzV0PLragfq2Cd7aL02xWjC7zh9Pm9DthbBd2BGsDMSB6FtZiWHDKKIXX/Z
VAdoz5+384eM+e9DIsJNzH6Is8TBR+nQ2XM0yG/NYKaudv2P7GktfeWe7FxKtk+chag02wHDWZSe
OIITZhJoeKDC1ks73uT8XaZCdlDRIdIhqmMf7Sq/zobqUKTNDpRK+wTj6brdbqY03SR15+NrSiYl
ZEsUHt5Y6UwnJ3AjNLE90i0eZgjctpAlaF++72++V5zHUM2BTWZHnaOxzOGkRK4B0E7U2xsjrfdj
MXuSsyJb1vr3dxeYqwxiHMREh9ecPBNanouj365EX7zfNuiemfUQRKwKK9QslynvoODZBiRLIUYE
HhA1dc//HtnPWe/Qu5/TAI1n2Qp2ueGX6l3TI4gF8cF5G9L7ITiVnGe0zjsYIftUh7AvVDp3pk+O
dGPssdIMQ625ZJ9l6xL8S5NwACcyirtv2AdnQeDMySGKJSWlz1iJj+5YBJ0MnY7ZFg43Zub61uy+
6WpculqjBZVT+FNWuxTaMilb5xtqv2BD0DSVr0dP5zdYlvKKwJRoVkAhhNbSqQ+LH8U9eanuzT33
nbBp3AwkZ6DHyq7VjQ6cIH7ONvmV3cqqoOuGnnn1RaSKycFQodcLsN4jIjOt3rb85xT/VAbkJYCp
sVrygEicu4hSyfOl0paYJCdg6KHh89zUN6Z1jEFFcX5vJQdJhKbkKabZMamLuQTynenXmvm7TSSQ
hVd0+Lm9E8KZcoqNymhxP5wEaO4EBbl+3nYduSBWfmSmEnldETduWtzpeqwFPes8pJD+ODLwyd10
y37tvRrkUUt0lzYHdU69emqh+PSiaAhGnMbremgTDoofty9QfnZ5CWIY52WIGteEEk+d3icjOBWs
at/W121fQvyu8rmaY5g0W06OonoAUoQT9IOVrr+g47Zvu81k/V50xbNy/DIH0OHbXDZ7IqvfiZSi
IE4p6shIUMrZ9Tsz3pqAnEeeE6xjQ8w1fqBW1b+sqiigttlqMpDQuu3nPovgG22eVDYAAfgs4Bcf
TOhJj0zmGiXPjwiWoWVjQC2ZJadiRn8iK6GPwDXyMFpPqOI+OcmwSYq9qm+wEVdN3LeeqldBXyFH
z9ofER8fMjTaBzWT3K7XtPbc2gX/aVYqNVTkd0edK/vYhmA3pIRZmngDGGXi/NQuobIkbtMAvTQe
mwZh+C6xw7QCnelw3Tt7ir/O2gMpoT9d3OXxt7StILj3q4DEm104W21iYKUdMVyflE7QJuaOkFu7
76Ctuf1vN1gIA5syswxjUWwABlIfQsZhnmJEpeokjuIPHeC/o8BPgJsUZFpFzJH3LJA9SiF0QQmY
XzJvBKlIt1Pyy5HcTenkZonE9GfM08dnSEQPKNh2jPcjaqdHHrbxZul+FRgLB1W+N2Uu3+q75AKC
N78Vjlw+cq3WLZ7QXJRzJcoeRHEQhisWLcBariOBNuCU1umbOKyD0jyYejBhBi/sNzIeBVnJUYS5
5DFb0t7GRbXjCY2QK9JP/tKcWlsD8jWskiqY09skkfL4St48Efui9w56/i0SDMOdAlbcplBfeMy2
Y+xGAFQgbHssHVSn/D7f9hs57abEd4hImKWHMI1VoJpucWCks8JnZeplJL0wB+O+SGXdlC/d4VuZ
SBOiOMBCm3ZwEFItjXqy9JWDSpbdfvnYvjMheJ3acgq1w+TasWWznzl+e7BHLTjvDr78aO9sCO6g
jFkF7BVsKED1VUvr9zp1xz4LiuinYpKgmGUxtmTjxPSQWcD9pBUsWmTYNknu94Mka//yJLytSUwH
yWKmqjNpNmR0mR9RGvD6V9KX3lDoPp59CeLjMwfF6m7emROyQg5t865zav041N6M8RPTt47VlRWW
fnWp7ah9u853o0RX+PJhlK89zDvjwqus1AbyCURlp3X6TfNijz6sHX7Ttd12H+9lwFnZxxNOPa8S
OzbL9dRr9CLTIDeVvJw/kJJDL46TE7ZK5g4Ncmx7FS3Odjbe+76SZZ7rvnx60d/tm3DuoZI851aV
AiWEnivEgV07+taAN4Q7MlUC2ScS05FU6YvKmlEPGUMTHQ7wg61TUdVFf49auR9JuR6lBoUCaqwy
lS1IgABZx7unBXmoXFlXuo+xDh9ik/Fel61RcuPE9GMG4CkZLRwLlWReGy0+VSAthZ65oSKZbWRV
CskZEbMQ3kJrpKXY0V6r/Lg8MasLuYwhSHLUxZnyOBmKjKtY04AaPwTNjbLYnD/q0g+1rvNduYEw
QoapxDpW9gkNpYAoYLsM2MMVoJOEVJJZfY1Nezv04lR52kLvL4oWGyMpsw/muPyegXVjAunRSs6J
aMhbqZb2Opp70ff8hFLEP5ie/YRI/+guxRjfqIZEU2pzXbQaLlfoyoYspHsaxN9l02iyTyg8oMQo
LbVY32immpe2rVymtgxT/PrOn3Ekn7DrButss4ADnuzqckjTJCjLWAvzvPLRu7t2WLTh2uASvXRN
rngUzaQOUqytcau0p2SY3S4uQl5GnjlEYUR3ycoyCbrSdNLDlJUBaDMPVF/qnZGx76uKieQMSq6u
GKcbGFGayYw96v3kypoP0Zh48BrTVRKY121QD9TV6YU+bFZnJY/aZK+nGKyn+oKJUeBRT9N+foR/
bHACdyiJ+UZg/tKPxiWYbfbskEjVMl6J3M58OTE410fbaBZ1wGRP9dwCwT/raBwnW4bR/ADqrfjH
1FiulmqYNSKoOlj2xN1ci9bWa2oE2jArm37ptXBZmsl14iYJI8VB6zrHLMngxdFWn/mPhNZh5QBY
U95ofeqOC/EUZPAROgmjetUm3+buLgf9V7SAfTUl5bPqOB44ukyvUsbDCCJRrs8+xpNB9sAad9Ar
DxMFJ2O6nKbowlEyiHyg5WjEPrhlfB1jXjPKthhR9VKW35K6DyDfGLnmOoVK88Jthtjj5i/FRtOG
PdYR6HnBslqzZD8zLUxz4sZ09pT++6glO42bYaneL1kkKUh+XQR9c0ViksLLiuVkhBcwXCBT4Yyg
sAp+4BAptQ9l7hLZWPMgOeprIHbug6/u4p27NYuuSVnK6FEbf2Zdu1PS3FXyu0qLQtLqXgzucQJq
4NSB3h4dUxcTIZLeiCTqEHMUOx3aJsl0gCPpfrRPtI4OxXCn1s7j+aVKHkhDiAoxyZlPfI3qB4d4
I3rXNTj1dCZLUCT+9XXo5t2GRqk5RnOl20cr110+Dp4y3p1fyNdlhHfnRHDh/aLx1lKVHDUv57Ha
s90QZtcrR7Y8lpZtmhASJlq1GLxA2GTR31p9Y6NWXRSSDyPZMRFrTPHkF4kBDhAWn9T+Zb3N5zdM
ZkCI/VByTuOuVO1jxbpAK1N/riP/vImvYQFv30Qk9zWVhFkTw+mKK5eHGmYkABLfrAwYDrTbQ5RT
wB0dnmRRn8xnmPTj/XViBgmi/jWuNV+yw8rr3fgW1EpWdgGUPM8vU3IcRH7fMXOIMmv4VBa/Musf
LPqmc5mwoix6EJl85ygiPfSD19xgCXSv2LMxUA9sBxnO22K/chjTzXgPZYcr6rHDOm2qX4LsUHHn
p+IoC5dkb7GIOza0GvOAOgakjPrSYKXbWU9odFbZYzVf2tXvkZihEacuzY925rglfVlGKzA0AAbj
WYVqUyz5BJLYRFQBqWlUq1aka0fagYLfoH4d/6iLk0btizaWObPPNLMfA1NTdDXV2HRLgUhkrV8B
2tS/TqJam7WiHmeujMT5M2e7YE/wNznX7IwSuDbaLKt2Qvut1MsDqxeMWdaHuUhObRpZAKjFv7WJ
hlFeWN6CeZGeVfsumgPVjsCObu7K2vCLfvGHfAAOI7Yv1IH5+INbajnAcoh9t2XXYMY1B7CY7+2C
S/KYrwuubw5BBDDXSQq8IMbsAbgEhtzx4msENLYSFGWA41Jlbuzzm9mzoXSUu8hAgeCF2lCGybFL
6RmWOECRlthciIG6BHKcFbM0dK4T0nqbhuiSBDyYzF39HcJrEqcrS+QsoQTUQD8vmbSGHNVkvCD8
R79c98a3Qv02KGDBYL1LCiMYixdMRmQeVNBdPhDJb5CtW3COtG3bJaIoeo29ErD2SGYlPO8QZRbW
v7977XXSqJ3doJgdT/MPZYTqV9qe/hcTjurYjmbaui0kxPVsqM3YAglvIBE1FMN1hqfzFv7g495M
CKFRX6K5Mmt4vCgyHhAyqMzFUG2Ot2StmpmP+Q8HXMCQ7U1KV9YVXm/05wD0zfbq797toKNUha0t
OlpoI8CgjIGG5yGPLmeAZSkSEB0DgJzInKh0xYJfM6ykqhr+muGN/lK/QMUvB00OnEmYku9rWuf4
1EVb9B/QwXztwd9WLPi4ohvjsaDoSxsu2ZONvYkitzpVm+lJd/VfaIoZgItau/xSxtsg2WpR1Tex
6sFpamMtdayC5/22D/RQ28rM/CEW+nuBoopv39bzaKzHCYJilVuAVUfz8xTcP67pZ7tF2deJZ3j8
G5rNEq/7ShV65jSJir6T3RMCho/8BF2XbaPq170OqUc1A8Z5ZuWjOkVbBjC3PzKArvO4uJwgB5Tg
YiHhC6jlPOZR6ubjFRRvvb5QdiaUF+esC/SuAfkLz3YmP+gav5iGq87AU6OPrsIb0A5S4wY6Ej6H
mp2bz5i6svOnvB3ciYHhLvUlF1b2JQXH1i1qYU8LoBS50Xs2s700eobmyJxGh7jWL8aJgiw2xhQP
kkY2KIgVvoOYPlwK44EUZqj13dVQ9Dmy5yScM0vidv8AF347AIJXzC3FzKMRB4Ds+0f1MXM8TEPH
I3Qg5q3jaUd78Ojsw5UpL+0/GlmR3W9HcJpOXXZtPSJQzXfjhe41l9m2vF0zaXUfeXOguWmQbuyH
VDJZIl254EnbuDUcK9LWQh5BCg8NYahKH26cn2ynXdPTcmFutW39XKie7cneIum9E1wpMPaQ76Qa
hjZv53AF0OveKuWAqQWIsHjNxcwD/fA/zgepb19b8KVTZyZ00GNyVEZrU0TPvXkowKKuYGQB47WS
o/+Zaew1QnyzJnjPfMAMV8LwZdEB2ZHGZeCF22IcPUi2K3Owdj1D3ouFyiV7nHYgiQCky+2fMGn9
U+Zsvsae/L1wQ1Q6VulolVOCn7KGeCgYoUEIduTYNZhneeyu36v7xS/CGFwWqjcQVy1lF+3rfOz/
N8MgQmbLSUoWUuG4VcHiJR0oEJMAVcn9WjFC1abyVzUI2YjWK2Ttz07WENWRxy5XOo3V9jHHtJrt
JOANne8nqxrdMge5ZcwwBOpMrLsa1cra6nSevbydvBkpGmO6r2YoBFrzg9Ei+DWXcgL0LfoetXxb
9bu4Mr9Ztjmg8ujcJCXSGzDHLf0pR+iegyvNubLoKcOuA6EUnZaWn0hd/Fzi8hbahRCYeOmz+gIU
LbKS8OpRz61Z8LhalDhxXODRti/XNkGM0nyIuiZ8iRlaBrqY/5oG5MM5N0SV5rhK0QiZVcB+MnOX
lFlYmb+TYfIsi3p6FEuu1R9qSm8nSXCYGVA4at7T5BR1YYZpjm6cAkdBcVZxFK/WlBtMPrlaPByy
0Tk0Fg3Ov2ja+iSc21/BcVbzqFc2yclxHiYXCYurjx1waccJZySywAde/GbNRaUTXxm2KoostPne
T5afdemmAqBivI6J4+XDtO3ayV1s9edUJPcGGB2hRHX+t/4hKX7bK8HPzpaqAWAfkaM95y4d/4+0
L1uOGweW/SJGEFxA8pVLr1K3dst+YdjymCS4L+D29TepE9dqQz3EOZ5nRagaIKpQqMrKhOpK7bhN
hklC/tY6T7wf96zR3dlSjnX+3OPbrf8AmdcLATdnaQaBYcQdQO28ztjQbleEstgiMyLE2VwdtFJR
cCBoSw4Nx5xYc7MIk60vRbaX4vytE9lTSjFfjXAe7frHpbrT+vEp3jVb505G8rGeeZvvTnDx1gDz
Lpv4Ei6nufLHtAiaInJt7a4AsM6aXteX9i8VgN/H5H3pF9ag6tU6/YCQoR6a/XCYN7MPLUitcacX
UDsjEQIwcQ9FvtEPz2EC5g3thynpbkq3VwhbSqZbRbIUvcnZeYMS16KCCbYR1L69YnblisaSU/Ne
rrxYc5gQOukpopbZ5rc04sCK38bA8q1vrSxavWdCF2bwFRmlNQguC1CG9pDym5vxkBXomtiTh5lF
jPvk35uZHaraxAxTJ7sNZAdJiFatQ3IGWUxtwbBhOPPJAolJu9HxgrT9LgiSu9AGGNXvtrICmWx/
hdCjG4wq9cKxOqu/5uZAs++RrCP+jiZZCcXvac/F5pp2oVdToWf3hAzlpooYYJ2Ruo8HUN+hANFs
VDVylfAEujCXpvq2/UqtvVW9tKa5s2ocY6Z6utkixVcOUaMGPLP8bN7N1knl7NTV6SGdj0WSAIJE
/TlM7opm/J5FrZdBH1YBo0pf0BtWtrtyKHdIM/xJfVg/P5LL5j2Lv1hh5zQKJl7x+UyTQr5QdcEW
9p8siFOCWkcqpYuXSOOAm9rZEnjbuoX1J6D5Hn0u1hAbkdG0BPHZ2PY3UBLdJvt2r+3+snb4O4qJ
I4ETpnAV8JFq56Hy8IjIDsRPkfugVvOS1LfgXt0kGxmiiiz+s3IExQHBopxYgZHid9Ib3eO1F9XH
NFhojPsgG32TunW7B0vP5i/npkzqOAbVwbQlSuHUzAIZQz3iQmqZGxvPYzSCzEvaL9KurfDDjIj4
q+psyooZNFvDPd2mu/o5fAp3S12dBdFZ9lK5up0XxoRnwpBDjsQx0ABrnce6hRZqMboFT7wik51K
maVl2Rensq/tJp4GnJaqO8xG6mbDrypCZZu9rZ/+6w/8iyUJF1vmxKMax6BFql4h2nsIt/2+2oAE
I9D2Zu/Tc7uvz8mZ72bJjXo1AF/YXULLxQLVuKyrVMUwGCkjUNcVLkqXwLNLpoaWDO7T+b+wsvyK
Cyt0ikGfqCMrIuBTLYjjcyU7p5OxGTBKYRVjMGd0v76jVxdGVUNXKaR0bUe4WUyi8aIuY8jKWtzX
hi/pqHiaLjFyNfBeGBEy117Vx6jrQ35WMC9AStT8lXKzvo7rfYcLG0LiOuAhCj5cylHKrvb16C/C
j4uiEKBciCM6QBTSGLkctk+f67dJ8JP8+blmxmlbdTV/L6yCyQ2sam/cH4P3YfCd7GW4vomO+Oin
bcsMJXL4uUGDsRxP0/RrfQtlBgQnbtOoLEmV9GeooHnjlLtRSSS313X/vdgywX+hrtt2OTLDs3nu
NNcBre/SML8fjyDb7tzJQQHB1z31qXlGwcqSWL+avl0YF5y4UZHgRA2cOJr3tYr1ZR28Kka4L8A0
KPFl6VIFZ1bHdO4sCMOfyyzojJdODXRwlYIaGqCjdNtov5hFgnwCNUcTuorxM4pejJG7vPzGIQL9
3z7tEr8vAktckjw2i4afua0GdIy93JJkPpbs9AiBZM6HEkwlFTjAygyVfhVVIt128Sp/hCDrNs8R
N+cphaxEUpoPlJD0TrM5lKyT5EmPv5hVgkHMlywHxRB6vagDdT81kIzMo+U7OxtA0HTXbMCJ6/Gq
nX1OvhYjOopZ6pXovmXkTJpXp0vdKG6ell1Uu6PBnmcHtGTT6LVa6rXEgII2Bk3acdHn0FxDex5Y
fWc5ACJjOKkxvmiA7RQRxiLt+J6xNoaqR3TM8v52issHYoaveV/caGHnNfGeaC1YUQDuQBcnAZ1B
0x3H1LxTkPcN9KYaJn9CH7qEHDJotQLNNB/Xv+j1J97FYRZialjPLVfNqD93r6j6oq+jBN0he5kD
FihyunGZ6wjRFYLeeH8gITyDuK9uTjZxWnhrwX2wIma+Qp0tN5LDpMVfK31RtZ73jf2D1Q+lgidu
ipQA/bVK95xwlrnZEmRXgrBYSagUa8zwHNHOiTriMBR+FtW3PShiSE18K8cUWc18ZtMnc7QTSUC5
el9/fINPhYUc3DgxhPPOlsZP4XQI8cpX+VseHZouvM1k2Y/Exd6vwAsvzqY5ZkqFpVpqjaeW6jqV
5BZd4sDaZgoRkk4hgyQbwxXQd1vVSHaRCcJnpz72slRnPe9wxKf8HBqdqc24zVhVulH6M802KjTg
JU4iW48Q93qz0JNYxw1t9dr3tFP9csy2BhgK8roA7gJhxQA5Qhdw+y2h1gZ8nj7LLVd1XprsJ5M2
8GSLFmIkSWbemFThyOly18HtWqiF2ysyXQlJLuSIT3ljrK3QTC0bRI35KT3OO2jqWe546JGaqG50
/ruB2AtHEMJDyWx1NnvcL0hSXNtCWa3/uv4pJVsnvqw7DGvSsWs5eCCPBqBW4COMHKlOn8Shxdc1
JUk3MPRvz1Hm8l/Gr9kPXzC0h/4SoF6dm27BvxxUh5wHhg36DhkoQnJcxUf3wKM05dBkP+t67Ob0
yxhtaAHqLlncuo61+/he4kM7iRva5r2OfAD1yUHbNvxxjLcghSy/KfmGP6db7TE7gek5dnXTj0fk
ZOQ5j932Zw5uJXTfFL+5l8NOr8MaL36XEH/6hFsTSRFQja0BmgIgpoaHRd1r0W9nLdpIbrKRifBK
oup75/EiqjYdyJnzCI8TPTQ2KtjSVKXx1w/vdRq+i3UJccgu4gKvY4LRQgKiuKn1uoG4dv9kMVB3
TMxPlCGI5sirUOJwuB3oGcg19e919uhEzkZNMZPFyqDEy6kpQFbY/nBaZVNn7YPDol2TVxB4Kswg
wgjx+g+XRZL3g3SxOXhpQx/YwqtqaWxXYH58KW+Xz9EHzi+lhgvI8GOyryGkNVUXNXmZ445TRw0Y
2sobnM36mmSRRIhVVT/NBadpD+AmuO40MBkAhBYTiZWrkcRSLd02dcNQxddakg+QNrQHpCUayPWM
hzIF3/AABArhYMHHPKRiSL7V1Z27sKj9meOP7Zg5idlr54zv+vQ1prLH29WNuzAgvN1atVSapJ1Q
/VYexygLwAXsNgDVrH+e6+31CzPLOi+OXOekk9lBKuLMiI922nCIHma/8NNveCJmjm88dr/aG3DO
baZj6LWHdeuyNS5/vzA+0ELrmnrBUpRf63GfpKobmrnkS8mMCNFAscK6bSHHdKbpowJFBNP2zSiU
HMDln3xK5S62Ucg18BRjwwR435nkg9vFePNk01Gd+MmQ6zstX37Nlui0pj01ZQZkQNTOUEvHk9pq
w30dfR/styxvAyf6XrTfy+7BLgova1/iIXz+b99NcGo2YNIZVDL2eax61zG/VZgrU/tf60auv7k+
9lR8a/RDaqgdh4uVCVg4xwx7Wngt8reyfoGCoavZJoiCF70Sw4/JXaPI+vVXn2FQnrAMU7U1nQrL
TMx2sGIbE8EtRPWKWvHISTV/jnrkZUQa+6++rD6MiVBmSMVmdRPn2tnP02ZLbOKNrHKJlfkpGLF4
d5vQYSvz/ndqhM9n6fcSRdDyqGVKbRetfU6pctSs3muXyZBCUfodz5HFEh0cqa02d75j1vomnAEP
KYf3aj3KBkWd/+qGVD0oiQP81zuSIZ7PZg1WUHUESlwB3hYqUmBYBkJ48iam703D8Rh1mj2jJQXY
oXZLzTpQq/vHpjH1R8I3Zt+B8xWMwcwC/M/O0y9anIM6qta+VtRsfIuhXwXywS6YWFhDF6Crb6c5
z3cs7ytvNrMelCfz3h44tBGLeA66gt8U03yEqh24MMj0hTNkeXYPlYRQMfUnHtfDMWM5BabBto4q
1QNbKdF0UdmhNaetHTvbyNjDwfcgjhqBXewxNYYRz7OpAfTIGvKjmafHliKn65ToVnGQuSZmkHOw
ylIH64Q0QwkETv7Ax2pbKuzcATyI6xC00noBlowphwRCGm5y65eiOgHGtfY2uJORooy7zIjmQI2h
bq6n2bew76EPb2/nrtlGar9v1XBHQzBJ1k4buqlu2qi3ENtVuurE6Vi4daLG2zFvTR/I5xubx4cS
5EWDkgSxrv9kuaq5ld2+UMw3DF3l5iNATplnJpAnKrgHfhsGYqLy1gjNXQ4moqQtXpXsq56ld3MP
XsVWN71Os/dVAUU7nN8K/ffxG5nbG9Nun1Eu8Cct3DV4SHDSKpAZKm6SNB7ApYtaThOhL8P03aTr
rgK4j1qD1saBfIevVZA8imKSunhW/jPhNprbl7Dpg78KMr8dwBbuPx4lBZ2nClzFgEYYz4tEJSbK
vPquPMtBfO/vphV3E2HmVpOVGFhHRKkD5RFN7QIOh0QbaegXQLUCa8t2lb4dv3cv7KHzWJDdynBl
S8xa+wXCbRim7cALqwYh21S62vxjjAAezl4T414t081sRIe+4Pv1Tb5Ovv4R22zhduQ5sUarsMnZ
sMCM1fFtV0BdjkKpGcVENp1KPuL7FwN3MwMjo/YUP7Zj9Y2PzS4kXYBmhg82WIyHZyejHZgLosfC
jR3lkXXdBv0UDwKZX+IufaIxC9pKM865kn2fLPMuTVDDdLjboy2R5TrGVA5W86xzST12OSVruypc
yWliATIAvNJ5sF4745mNMjCEzIBwFY0zA3FEhEwpx1AJ0TfQFZBkMNfhHh8fSQSu6yiXFJGFTBAz
+jfmsfRSDwP6+/4WzNWyStH1FOa314ngdbPVuBlCnhgPnXdkvnnzPwhaciC4E9zKo5L51/cK18oX
EjHrPXEUzD0sI3zfIDRgo1L9KzmSnRLEX5I4UEu3fWq8yS2/rB/963nhx0KFLD7WQpKRCQ2/ng57
BYBKJwoDw4EOsiYTlbqe536YEiJZBgh6VaFUfOYjBp2gWaDW96GUqFJyEEXMN7hck7i3W+1M64cU
BHRTL0nXr1dLLs6hEKF61vNBNcv3mS7dGxM3f8ADbmsFZEvPZPsPR6KAoe30GWQRnrOluwHyZqlb
npv7/IxivCR4ybZVjF1h1/Ra3ACaoR+a4cVq7hyZ7OZ7Jrt2OIXwoWimNSkmLqG5JV6nGJCTQXUd
SlzaUN6h1O+a3XBamh0pkY3tfnZ7jMddCIKLE9uDqbAuUaCEh6GgV76FALk3b+v99Pi/oPVeHsV/
rFOwJewlyYa2NvsSOiCb3leDYtN90fajB9KKQLkrJfRIn2oCgjFhU5sUJdKqhjFrvpv0x4gcyuZE
daitOJNfabIE/pOnC+aECJ1zhxLMcGunckBOY52gaupDyN4tQhkZ+ycX/NOSOMrdqymt0uWLFXO2
m8cdVUxJViSzIEBZaJyllqIr7VnVraeaGw9ZL5PFXD8J4iS3XoW5k9SQ8EW6nfKvpQMVpZf10Ps5
2RL2SYy9xNBYaOMANG/TQwpmX8clG+rNx/6Y3HLFjbbhbtg49w11F5RTsZVdc7JtXP5+Ud4orKRF
do1ttIixCcPKw2CYBCnzuWQoLHIJXxc2umq22DiHi9pW7/MTe1vAvSNEa8bT8CgHzF8/5QZVUWiz
DeIIe5rr+pRqeDCemfkw0i2GCJDe34WjrIV+3Xk/7AhbF7WFjVsAdqAKeTtVHbZv8CAEG8TU9jWb
uvMwSQ7957G29638sClsZYs+31xBLg1402rPkYL0kMz1zU3j21sVXFbxxvJUyANbHoUka+5aJ2B8
tU3uT1+K53RjgF8RLwcoZUCc+UXWrFjCx+fQ+fHjhFtRUcahGIumPaeAltU5VMByoD2jZlPbLAgL
kNnNd11R+BIfWjx9zawQsSMVA15IyaEU1BI36WZv6PJNWOZ7jB27cUVchhDHdAv9AohUmt1h6m6K
LoX83w+S7xcYgr7wDykZA8YFDC9I+0P7af1HLt9l7TcKgT4u8pZHWgg3i4bnktYng78ms4w98F88
7eMLCAE+LtuRRDHMtEHvJ45XbfItCg0ecsfu1G8xTSrZ/GVv/31dmgh4ap25VxiBwURn22wy3cip
T03UnMLYukOJRmJufRshgYqfcxFJmqxXqEJKaJx3P/r5JqodPzekYx2GZFFC3VyJSqXoFVhpXsEA
5sYeA2zAXZ7cc6BhkqryZGjuf8lw/v+H01QhZoVTNMwWOIrOEVdOs3XQVUBFVEygAhOlK6eMR1uw
FW06YFGIEkqyENl6l79f7KpqqybkMPERezbf9d0xyhrJ21NyMDVViFsVdADCQkXcWvTLAKEBQF7x
3gwX4487dSfbzvXIrKlCIBowTzYwyKKcI8wt6aCo0ob7OTt00ASazp0lO5WfH25/RGUwl/25gTaU
f8tex4HpfOXsdF6xJz5GgCFfGbnc5zfl1+Rrs5WhDdfvOU0VYgq1mlxLalhVoJAWQ36mULzc/idT
ZVPGMkNCVBkcO9e4ho/XT9RLDN3TQOZGI9foZC9gSTgRy+lpW/dDZzhL/JoC+r0/x/4ytGq7/Cl5
AuVbsAwx1pjYXY/On7vMf37Ad/e88ACqhxnLJnhAq7JtZUW4vTqXa9o2tAp/0t/Kcvay8Fir7OQw
NE7GHHXlny0AAJIfsvj5Sjx97zdc/JCiRVLRlO1yT/j8BW9Iz76jkE73+u+RZ+zk5T7p0oXI06MG
bPMKCeBUtEfCDmNuuPH407IfQPqZGLNfQTZEpaHnxFt7aMD7Ne8ahT/+x4ULMWgqVRtCa8sXAGt8
12TeEE5+Yoy3mer4BcAWLb0xoQ4QQResAmmKZlnbZE5e13+GJBKKGKSm6+2YRdgMUup3IVPu7Pjr
ugWJL70PPFx84EGNq9aaEOiBqkhDZ1OOR5JusfTNf7MjhCQa9hWwWxUeYFm7bdUo0ND9LQZQqiqj
ZNZdtiQhDnUKN9ukxaaNar03yjwoIeBWVvYuLSyJo0oCuzivA5p5XQ8dnBKzMvcqhvV469zO9itP
XmYcjjJ1fq1v4+cG35+RQUQZaXnbjHRk6llHdTa2oOXHn5Xoh43GEVG+qsChQgcuAHmgazYvdisJ
iFfPowZqE2qYjgNNuT8vlqqnbZqrcXcuTCDupmjf17LW8+fCzrLCCxtCtlMrBiF9Bxt1Zt6p7BgP
9bmPFLDyOB6ovaJiOuXajxytxb/Z2gvDQuRR2qFuaIJz0wbdjfo9BycE3yj3xOu/yYFEVzPHC2NC
fKl0Vmhmj1Uyaz4PSXYYlbtx2K8vSfa5hCynyPkUhZCsPo+KcksxiTiVsgrq9UzxYiGLN14EELMu
7KRWou7cUM3tKxv8zEdDrwIy1b6T3lOebOcq2Tf5eBdq+t+4+oVxIaoM5TQCwA7jajTsMPUVW7HX
jfom6au/ugkvTAlRJU9UI+UR9tLYDi8LX8jCQNQH7Z6BKETOvPt5SFdwAyHJ0bO5TdmMpS0ZKpRH
A3Ra0fpsverMvuqo/UNExeuDId8oxTYL1C+hlLfjHWT36fb/WLOY/rDaHMwqxm9ogyEwXtTbLN4C
8l5AnhzSEN64Wxp/KhCAbtvjCa/FLqRYskAOO7waZy9+iBB3GtbmTW7gh+jVLYsVNFR3UfurBIOG
nvV74JtlX/vqHXJhUAhCU2wZMXMQCyBforlomGd3efA/b1fUU05oMqMjf2QHGUWRbKFCDOLGTJKk
z1GysAtoqqJ8r6TovAAWCxHXEI+9og3WY4TMgcXJaIVXhFTLk3k5aMaLvku3hjv45ov8hfAZOfXn
oRbzGWemamQN7wfKeqO2hyYFRpG2iWfdpzlkcXIURoJoo7t4uG9kpcUlGKydZiFSGUNSgbsjxStM
Q9u4LG4bc2dQLWARIAh1P0o2VmZOiE0aUNNGZ2Qwp+j7zrZ9OrFgBottqP2sabRZ/4ySUC8Cqi3H
cWJjQHgidrPL23ZrGLt1CzKXEAJSZodJNkz4dg4ScGo9lM2G1/Mh62X1WcnVKKY4CSaIq3DCUjrK
djamoGqHHu2y9NfXs/zeleMgIqmTOmnKcYaZuEmPSv5sqC/zHO3JeE9y1a3m2U3Gf9ZNylYmRBUr
HkvN5IgqShndWtZtojc3TSqrukmOggidBgIlKugAK6ToXcACMvP/rMfwpxu/c6Zc3PlGYZUTXw5b
kymPRL/NNLbVgYbtpYQGkkMnQp/p3MylviSDSUnuzbTbJeFdOrAglZ3u64n1R8QX1UkBxNJIp7+H
Jjyurc28o355Uy/32sJVJAtGkkAvwpYpWMjjiOEjtbHiTToDpiU8ZkN6rLTC57MFUFciyQZlmfU7
x+nFZ2ttxpi29FZi3dkY9k2Jl3wIEoVMUfdGdm+Ru0q/pfw/HnohbkR9Uet5g41NnPYUNxv0bA+9
+WXds8jnyfw/z6Q4t54BsGqYFUP/bcY7rKnic2TTF7WkzDUG8NSreUk9Xd9pjCcoZSKG2U0TbszI
6PwwMhI/riBXVuXU2NuTonh1BCRc4ZSTFxck8fpmon6S23fqGJoen0ElEcdp6HZjjiqXwjD5DLax
myy3T3nVwUKrHjSz3UzDmRfAFeiTm2LqpKk6kMeC6BRyaIUDvgKQAKIj4ZPowUKtHxy6O3O8MyMb
44W3dXRUJpDKpmwzVE8x0QDfDP2yioI45IdImw8UJQefh5p6SEMwYCvtyLaGVh0ta/wx9mdqV5u5
3Dbl85zvxrp7soDBJ4rtVREKJ8Zu7IDxD78yUITZyDOMArMFY/IGyfB/iuLBrl47JQ6KqXO16Uef
lLexU7o1ki3bqUy3SJ19SNpv1cBAwASRRNoosNb3oL0nUE6GjGWQVEhZbQbJPl6jjVHM3T8knk8V
KIk0DOE7auUbJNxYDeyG1ggdo/iFdcY9pxitzSYMTqq2ch8WZ42dlVQF+ZKS/NW1ZutgPtZ1i4o4
K/Aiqla05PUd1XYxyQKW9X45odSWy4rOS3j/dONQSgyo4IBt770ofeF/ndZrPcYN0QjcW69G8D8s
3OHbQuopf0BcL3FfWFuuiQtrBm/DWgchGpJ3BLT8gUDZizwo3xDcMrf0p13+N2X7C4PL7XdhMLVM
YmYmDNpVdltRvq/1HxIvv3qBXpgQUri5bmckIfhYPcZS1Da9zxr2WHfqTYJqSGrpBwLumSnTAXRr
Hnk+3BJjb9D62ADmycbyaf3nXL2cLn6NkOGpuVIVWokFj63+aucPzrCb2x/oq92s27maSV7YWe6S
i401GhvERdDQPY/RfGdk4A6Ac04/88nwE4iNrRu7XoD9uAhFQa7R5KUR8cUhwB2UB6BINTww7m57
LzM3Vh5MfraTN+4kScsntWaNh1a2ZGOTRm9JA45ZoJjWVya5ct91Iy+2sQP9awuYJFLkTN1F8T7U
3xqo2jrZphnQ+VGlshlXz8fFTgoeWMdNq6sW/B3xfZP9tHrXfqlvFUCwZi8+RncoKNc+xsUkhSyZ
WcEPx6HNcVpwXJjOd2GEgX32CyITu5xI2wOyLRX8MeFdGhkQ1Xnvj7Qn+x+oy883ODS72o/VvbZJ
3xbCYg4RVykgUnZiBO/LNRMixUtxy5wcyJviJjMkCZNsdYLfpWWmhUzPsZHtU5c1u0o5OaBLAggH
3MHHuZHBSa9GN+33VSQy+iuaPRp5iRX1LUfywLeE3I6lJJj8S6L7YUXYN5LRcZwT5GOYYNQO5gaA
TlRxlOKoAzydxq60mbXULD5dexfLEraxSEFYNDf2fAYm0IPWsVW+WEUFZsRDX2bezAo3ivYzOjp6
irFc8KJxdZK4/vXL8OI3CEkomGAt2i8FJDA/Axq4SQ7gyDzY0PRc0nvFlxWQrh+d35ssTqYA91AY
0Bmcz3mMbALs0hjTYp0WRM1zVlUbxVKC9eAm+6ziVAqOTlE4S9g2tnz4nuzq7UKS3g9+X2yhW5vK
BSiuO+DHGpd05yKeZi0htprCIqZL3npnqwUE3IEtpkw2KiSSsK9yBSqJi7zLRF3YhJSwZjfV8krT
082knIYREKJc0uX4l5LYx8qEwA3NsxoM/YsjbhjqfkuttwuswwKylkEDZJsoBOuqLcEzsDxwi7K/
q2h/a/bmX90HH6sRgnTZ5SY6Odiz3kjPRZ7dhvykRN/xHJR4mezjCJFFgUiGkS4VotwCbm+s/VDV
D234tH7SZa4lhBOnZ1ptdLCSLiNtiMp2e6gnimGjamtML1EmQ6nKliXEDlJWcYbBCdRThsdZjz2L
00WZcX1VknNgC0xNUWPZpVPgHCROgsni8TZWXtYtSJZhCzV0YsX6pNnYNzBin9IZ7BJj5NeqTBZc
thAhKnSJ5UQgWUeZEN3Xykl3ZtxIDrTMxHLhXASBhNs0iylMmCZEo6vwRmc/1/fqegr122XECSc9
Gfu8BiPYeaqg88ff0uorsUNwQv+zbke2kuWbXaxEHzhHrouvjkmEm0RL9yo0V9ZNyIKZLbh/4aiY
hYuwllwZ9+o3K3p06ANqBJF1M9AByhlo5ESvlfJ/5uldCjIXrxbBbWzbnsxwhttkGfjloZ/qGM9t
IWkAXt3ADyNirTikGP+vLRiB6CwU/CwwHpuSZ7vk9SXWiYldzNRcMBgJb75ZxW2F+TcURED8ANJc
p/q1/rlkCxLcB/XhOsNcKQA3Cj1mhrNjhuSZfjUOXGyZ4D2QgTNIpNP5rNUn2wgPuf6jtmTjGTIj
yzIvDnYOSEyXLSiexKy+cyu/72vMqNmST/NZlenPMyaWh00b2mZ0IPN5dPZ1WrtllvooUIFmV3NS
v5qH2pv1LnKr6iWHQKrVN35O6pumr102ASBt65tuDMIWCkjcyD0zTnwHU6UxfYspiER15kfhXR2d
etNZ5I1dxy6kDXTZFxf8s6n00eDL4AA4G3mwCMv2UGc7QtXTDyGUge7y/2KYbDlGn3Lyi0MgXNV2
4lS0WZxz3IRku2SLCwK+T3eqD+HQs6yteb2ocGFPuLTJmNhjupQwFpYO1AQX7sMQ3IeDD8qreGdI
IZdXI/iFQSH6pGZVkcJB1Ms4GBlodMfqYmNktltQ2TtfEiDEyjOGiutUXfIDbba/Tumd3pvfK4M9
FDk7U1n2I1mXWJ1JoghzLDkwI2aieoX6NcFkHirCIHwrJbfsZ+b7P51LLMlUszbVYNTAlBPbDcEc
QszMxvDakU6ap75UPbq3UdDtzC3K3Dr/MdcvETk54Ynb+9b5AYWLhYBIdpIk3iIWcRwN5eFpAelA
XuJnqQ4/LBloRhK63gdzL0JXNzjNnI2wUBL9RKIflm3cmfRxPczLPqNw8ec6Q8UiwWeczdhDwQZa
PtCGrb86mrVZtyRbzvJLLpaTWhjWdpavaJfNa46nDO++Dq1kOdfnhj7cTRfiSVhlAC3wePFvsglN
l4BUfnokvvPDVncQfIEkRRekPWYcfFW/YebTeCvX/5CdDSHI1Ko2hehI4stNlteBKhGT8uubKbMg
RBUjZGZjqrAw2P3jEPf3jkwATBJMRP152tHehIej5hRrbyHbKmN4U2vgCezPmWza6/rRcEwMJUHE
TRVfBGEO3IeBni3a0c1Pdd6yFKjtWeZP14/6hxUho2mTXKlpASu8dO5J/0tRAEFnkOCxvqx/nOsl
EPphSchsQl7rCQuRTYe3+Qm1lkOPIQn7bVFyklcilk/9+Qb9MLYclQu/qsu67jTNnMG08qowzNIy
EiCDD2JH3yqQTkgXxs7q+T8uUYgblVNgILvA8WgDqL1o78WJ/HX2iKfbRzlg5/p5/1ikEDzaJmcD
oOi4RcfuNYyKO6PUfcmSZOdDCB1RwlTwDb0viWyiMqjmY4Iy8gg0ECovPQSDoJhmggQhNg7sQGW1
nk8cMu+33McShaAxDCZvI9UGhNft/X4PMDluND2opAoJ/5IDfVgSgoepdallhHCE8a27IX5V3ELp
EmFx8iH/2VgY4ym2jqzau5z5lWMqMhRksTnV3YIzMLZT0Gp7cDsk0IJYph1j0NJOt6lUq/36+MmH
H4pMBTPVyxSC5At00cE6kah0Ny1GB0K/9rn+S6/fBr/05ZK4kngm8hVArjMZYobTGtn6lhFzZ4bd
z1iTvJ/+5a77/R3FeU7TmM1EmfUZEwoLIU4CqZ8vTbO3zKccGIEoV/0q2xkJWGX1+Gen9P+EKUY1
eOuriXmYrCSoeQKeqdjjRe6NRr9ZdyjZLgiBKYlnLYYO1dLQBg0I6GumTH1WVH23bka6DWIoMmmK
rhLsLGrIVeKbN+pzpHp5+2J1gYPH1A4EWyCjtNUTsY9KfZoWr5IN/F0vb1wcNiFEmWmk89nAz2Ao
sWvGEwlvtOIwDPq2yl5t7WfWZ15scLec3tY3QBIbRV56u9OGri5x2qDV80Yz8ynLJBfaEnrWfFcI
TX1lVXmaw8Js/LRn86iB+NW2U79kyQuJM8+wwr8qp3wcbSFE8S6L7SjFZoZZ/G2o1OdYVn2QfC8i
Tmg2tkXLdPleWs7emvEXq9lXBzRIWdLfhSp9VOhdBOYivXkrov36F1v3DCJOL1iFNvdlj/00gMNw
R53Hrlaf1cyRldzWrzQi6tAZJjU6fL35bA0gbwRxSjqbXtQ4nk55QB1vSiA6h3JFCnqKfASwN4QC
KRu3PcuDFNTqtRUF60t/18P+dJbARONoqkF0IrIooewPbnkNVR/MfLpI9B4nDfIy8YAXSNya20qf
cAeliuZFuKbcDnClnpmuNX9rsgyzyD8wouBn9dZqWpd0zzMcClzpbudQ18gQAKgREMTAgrKDUZh+
Yeo3uo7BKR771IbcJMplmlH7BUfeMg6vykS8cP4JXbeAmvz/kfalPZLi2ra/CAljg+ErY0RkZEbO
0xdUmVXJaAYz8+vvop7uqSg6XnLuOVJLrVaV2mFsb2/vvQbbym5YyBxZQkQxrhxGQy+MuDfIFz1/
MGCVIDvu8Pop0sqDhArFUFe2lc5XjRLaNL3ViDzWoMP1Wbmz4PPTd7eC3Jb5qdbfuAp5rmJ2tRY+
HF3htfmW8MPFjP3sy64CUC4X6wodWWcdd35dlU4sjnWseAm+GFTRtvbWxbBzNtwqXdJCzi0pMFz/
CnQGnaAvdwK701c86Wmo6sPYEZiCLQmsi6HobNRVKBJqM+hThFNbSfEhu6cwm+/iGYy3kzDuoRa6
Mcutb7qKQ3M7chAPlwp/W57GsrI7/mPUtWvSHft+9/3RuJyu/JnbOkUqjJxb1UJqSvcD+FSz9789
8fABXzd3xG3ktNd8IxhdjBFno67aMWGehBNfCEAx+zmp+eMIZTyKvpmmB9/P72LUOxto9f4Kuwr4
xwV/qbD8DQSuO0af03hDlfSf/rJLGn02yurtZY0kl+XSfu5A0xryZp8VkWNm2J3oaaiIbjkkD5Rg
asiuGTXX0G9JGDlWCwSqngVVVXtMIocYK5fnnfP9F1h2yzexz1plRJHZMqUl+G1KoryQ6ElXjF0+
R0B8fvX6DfTqHRWuF9+PubGD15pPMAdt8BjFV58a5NuV4tZ5euS0OjY54Lcv3w+2EROsVQiqCgU4
OAUThAPbKZzoQZ/MjRO5tV2X+Z49d1keyrhb1rcs+ZMRPVbUfOnCH9Em5XrZjt8t1irSyFmmkRZj
oOiH/mke4MkWZMfUsKkjYGa6Fdcu1wxMSjVTJcAn6qt9K+C1AXmwUOL5N3j9Y+HD+MRTX5Ug9bAd
H79fJ2Jc3BZnw622IhnbGjReEMpDw/IAZnQi6LR2BnoMNEhqYF5r6kzsYJSTCy1XpzSghTnfJvno
CJhVWyMsZ4f3dAhqsFlJtWN156h4M6cm4I9wuAX/Dq6CqRNrN5Ms0PZ47/tX4Mw9Od0ow0+4ijlp
MtsqA/VmhM53l9ui+REreLaUnj5CpFX7YOqBRs+sf8qGnYEelNa6ohrdJHpIy9MUJ47QrjvzRTV8
CAda49Wov4/TZEv1ORuPxNyzNHFGC5b1beMs8pbmYaYuIpDdal+AbjpRJHBRQTAV5gZIBN3ETPZj
XHqkfeDdnkE6M+WwAmDE7sKbWQ09tYIpWPZGjaPMT6qGn4ya4oj8F7rfdlK0wQwqcU9uGXma0afN
rprwYcgLryGPnQlgH1wYJ9nbpQzdTE77MpG7fEz2MH2xdeOzG2CyXlR3VB/tivRIPMF+qm7K+ahW
A2Dfd1l/kzTPDZTFaoiL8sX3CgbSOTXfx1baXQdaXj9esw7qisOb3tyZcnR7ZsD18X4wa7vFFzGk
YwxPoQw086HWIrz3Nb/Va6eDD7uucVsm1t3QqIUza29w18Wj0rTDMr2flf6qKSFUw6Ek6+px98az
8CfMTncLndKM8/1A8b+waIVGUSgfwNp9pjPFROJf3+/cSyFUZwAum9zUmamv4AnYZ9nYgvp7Ek2C
vtjtgEXuCaxjlHlfVo2bt5bTQWro+1EvBZ3zUVd3ZKcxcwJ8BepCMeQ+EaOL7go4rh2DEsn3I12K
oOcjrS5JzkVajHi6I2XkXsdGt0g2bsitk79c02cBNMkMYWhLIYarclcKzZ5NrJw1eYN6KyRxv5/P
ZcDbWaBZXQm6ELj4awwnFIj27xmcEcFnYQ2w+3ZoLyXRfwNyvqzHP2L32aCrSyJpJz3VF1WhVu76
ozwtHT7MFpvdSTalfi6mpGeDrS6KvFAtI11wDfNYPM7xD4GHfx0GcT/ZSK3sjmYbe2RrwFVSGgNe
1+lwD8ceGVzRQBIi3pspOeioMBTNk6rtNtZw43OuReuUGV9TLMXe8Jr4lT/uYMR4wGo620t3MUn8
8zGN1UnLzCxm2rJd4la/MdrcUef6LdI+/ssZrY5ZYxigynRQLwjJm1R/0vanUb51yW4sVCdH5j1W
uV218Dobttpgl6uvZzNcXfRwJw87vpAvYkj9NAcCU9wUR2LW7ZK4Qw4qteZuw9ovRTB6Nurqvq9L
y4jKpc9OiremvKc4gG2rOUz9/P7LXoxflKicmfDdo3x18owyTieYb0DPyBAHovc70cUbGe2lqehn
Q6zO25zEusjbHq9N9hVS1cnwktYb0Fn5FjNza6TVQSOJmYlJQi6pLK4y68qqpG2NT6TclJq4tOvP
pvQP0F3ct2EjuuUR+9pYsCeposKJ1WTakbz5pRfgtTN9n/ZtG2TwaXKoJU5Zj+aLAncH5YniUfP9
Ml66JM5/0OoYRj0JWx5hGVP+U8CKjuZHOt6H2Dt5F3w/1G9szDpYn4+1OougeNTGOEPqsS7zG0NY
kBCKa3catJumjCDuA7v7PM6eQku4WXJrVD95UTpUgQipeaXVuddI/SrksWewz0a7pXF8kze6Nyfw
5EE6SCvALrItKObFa+38R69OsRgELQnHii2CTIrNr/hH6La22I9B2NqFs8Wl+O2q+8+vxHSimrDd
havB39f2oKQ6lPBLtId4akdm/W6Ut/Fw04aa17d3oXGwuqAjUCNK32Gl0lrezDTbILPX55VDevDg
VObOQ2kTK3MktBHzEFImFpxp8jj8OXHgYYbHvqF+RSo34luFlMtH6c/PX/78LOvQLROWulWBgMt1
R8l0ezQX2l3m17La2FAXIyysZP71qVYxSCfpQIZFDE9MUBxj6L8WxCt6SEWMqEqVbms4Yt5+wV0+
M3+GXUULoYtUgaMHksTqdoQ6RQ6qErntq8CSd1xMMAZ/6lC3CmefhxNYmleGEQzkwCDCWLLs7ftT
dTmi/OvHrPPkQps6I5bII9P8WBZosM2Pobb/fozLsf7PGKsgUaosLwqKCSfctOHtAIXITWLPxTH+
5Pts9VGbipXxNGGMkiSWrWb5rq5Gh+XGc5wat3n+ME6pY6ahk0TszmypE+njq2FohxxUzu+n+xuG
8I8j+Oe3rJ/oXShYVVn5fDJ453FDJXZbNMoBylinXIPgYkZvellUkNicoUpSoVowUPhrLuZ5Vqy+
SW4Ie9DKAlBXIHnH6DFphjvwya8Kot82RbtPoGFjy8FsnDBvHNRX7Sh8mamOB90hJpUt++Rgaqpr
ljtjqN0WVftRifdNCcuL4dGUPytTAd0pehC56VlpdtvUrQdAj9fQ4laJoIdaVK454s09D19l2KGz
bcLjGsqgOl6vQ4HA0FGYfwB8gXq4pO6cw/pVb8BizGE+AYg2745M4cdOvVOSEY+tVNh0qhoADtrr
Abhu0He00obUj+rjKOzz8iFMYKBhgJlRPJT0JZsb0Iy5q5WN//3qXNzwDK4bjOsWDMJWh56aY0km
LVOhCHUPrU2nU/162Ehuls32zw3wZ4xV5pGHsR7pA/T+UpRExvle0x6FHLymD/oIzIw8Ak/x7vtp
XYybZ9Na7X8xSC6KPEdQAaFTxnYXhzeVFnlhuAUpohtfcA1hloYCT/kqRojuT1MHpqUuHAEBbNgc
VzrY5x2Q+rTfC2r6KcxXNHkMy/tU/LCmzxHppFHBsCWqbGYihU7h+6AekCKmdm+2SM/e6wo/Xn2l
VOzRm1DBVy9sWpOdFhV3Ck+DkKY+sYqlJLERpi49l1Aq+N+dscZNo4XEkfli1Qzt0aCD3cF0F4Um
Prx3xLKlJbaeSxcvgrMBVwmNpCweshZbsXUHj7iJl/0yflaoPbvJMYWW7nIJ+dYePZKq2+ibXiwj
nk92lZcgjUzjqMTYWVe5BZ6gIA64aKy5yiyCfHxp8ludfKjkIR/jRzpu9fwvTt00UElnnOiascpS
YOuTyrGZ5lNXw3VoiI6Zldiqdieq155sGZlf3LBng61yiqgYQuwedA6hzeKJ7LPW72f0N/+DA3g2
yCquRJLpWE4Jje5pcazda3KGBXVv69amF+nF8HI21Cq8QC5QUWFZhY8n+WNuzn6uMXlnKtCZakj2
I4/QGtVrSBOZrPzMBnali+kk22ofKT21k7jhHtx5WgebvHErVauDkBiO2m0xs7e++yomxaKsRyrG
GbnMZLO+sE34IyWwyv7+y1/ey3++x5q7mEyEjP0IUD0un6DyF5kCGuBi+fdkCpZT+Y/gfjbaKpsx
RivWkgjPyrEe/VFeZ7BGa8Mgs+44b+GUhBDV4PByUthMvZ2aLZrKRVUU/ewHrMKGmnVFDtloNOs5
9O6jDximdd2pzDpPykW0412ReAkB/L/xmTfO7JrKCAEdwxoT7PBikf/wQnzq2BWO2TpaZQNcfSP2
BFbZw1Xmd1uhcglH3330VVkCl7kSqxxHGPD/AIZUEmQHSHNzBMnwNUETxN9iAf8O998NuQpRWqSj
Ml1pyOJiEbTldSY/ygwuzvSmS3VohmRoX7clnDzEfgJEwA6ryTH69j0Ni0+jrKgNIfcHzpk7sdiG
Oq4jxPyWwKF9I6HZWpZVdIOpWliTDp/GkqVfx9SepXR1FbVnStySNBvb4GKifbb7VnEurzqDwlAX
D1p1HxO4x9ItQt5FxM35Bl/Fty5vNK0lOM9LGXFRLpwD0CFQAf4P1XvPx1rFqI72o94SPsMaEzVm
MG969quOjkn9yeNf6CDacvw5KN2u1Tovt2q7K740sYW/2QiU67JOqCtkKDhuQwqBo6n6EdIMkJqN
DHH5at/s53+Ap+dIqSajwcJVaH4NO1CekLbpdhqxXcK/OrTqvg8YG9eUuYpTFvrruU4Q/lUdoovl
R5qYT6ynDm1zQDnf0xJtLCv3vh90Y3uaq7wmDNu0H3Nszy58VeSVuUkX/f/cNhYzDcZ0aqwJHYRI
9BRrPgGgSv3aLny4KMJCS7UhkORstXsvpvXmn8FWca9XtQKKERjMnPeKjJ0sqb0Mbm5Kkm2EkYuo
EmjkcouBBGnyNSNiGNhUA1Q1nRS+l4DBZqQNpEyCKH+FiC7uMu6pVm/PibbLVPpeW+FD1GdXff8e
hc0GZPXiKp79llUEMDh6izXMJE8JTDkNctW2ysbmvPBhKbFUjgYhZquuV7GGBWalhX19shIVfCTp
w2PF66fO6+nW6b5UA/xrrNUi8rCTqaGONayqjaso7H2YYO5laDpWp/jwSLOBs/VlWPnw23Dqidh8
wG4qinJjzhe+6l+/Y3WjTV2WdxmE3E5tzv2a3yplvnVPbw2xuoxQeyRzm841UlMfvXr+in3kCbjM
mYjd0h2O6AZtQmp/c8hWoe2via3vpHoY03oo65OeVoOPYvw7rEGQlaCL16f7ivdvDQ4ztLjKAyPD
hzKII+zWsd99C5sZXJJsgur/E213tQmVXONryl/D+jXNn03zGd6bqj12H6S418wvaGS6eGUzGHL+
nwPXX3NYbfmCRf0YK1icLh12o5VfwYZnY/0vXDN/DbG664jShXBixOJY0nR641cYx7uqfvqv5sFW
6XGsSSWPoG51UjvTVRXLgQ/7fzfC6l6p1FHGPMMIA/BZcJf20mZjDhvBga0ukY5GpE10yHhLDTIa
XRfQpHW7Amqo/f77uWyNtAoNbDYAO4sRhqK2c+K8drOKH7qu8a1xy4RiY/XXjYGZ9AUzl9WHjKDb
1V8zhPbKLYvsS7C68z3GVgFARJPVq2VXn9LCdGLrQxipE3b9a2S8hlnuSOvOkLWdpPc8I3ZTjwda
syBUZrvOPhV0FWCTYdcpgHbDFuv1kpbvXz9tFSXqyOjaQZf1qZnG3CZ5fugstD/a2EcSaJfwwp3a
dp8DMBxB1wdNNJ+rOzE1u456JCvfjDDcyy7z1U0I2YVM6a9ftjr7cOzII7VYdjSMVlx2gzf8raRH
1csgmp04wCprnZ2qe/N12GcAldUbsWfrhlpXz3VmzDMV+AG1NyA5pOC/DIG5n04aXLEAhvg3ODcX
ni3nc143HpK2nCsCrg9ArKTZydDu9wvtknvmqXxsPdMeTgI341Hbbb3stmarr0JUJP4MXd78P9V8
K4Denq3aO5T9NqLuxpWor8KVmMnMs2VxLXTeEoi3JZuHbmuIVbzKRQZzxxxD0JNxUE7RFUCIkMiq
uAuinafuQkfdYKFtBJPfluNnbbokp7oaLsGESbJLxtcSfUE6B98Hx0spKfYIQ5HeZKrB1vyHQUTN
wE3sEd02Yoe+6n4D2n+FXgKw/T9AjfeUvXhBTXlj3Mt788+4qyXrO3BMQ4px1cPwQwXW8B7G5zCx
ymDVbUfX6h51lsXPEijHLXmlyx/2z9CrpYxVdYATEoZu+wJw5BcoLcFxZOvDLhP4Z8L0Z5TVtaP0
Zmgmy4eVlt08L3KJsdvbdeRZQelHPrv//oNuTWr587PdMsch7YH5rU4j7HBUK74yBfrMjG+Fsa11
W10+fEj1KWyjJY6OruY0ADHuKg3sQWZL7J3jwucSL/DFoeUm4WBrjstvO5vjlGjJqBQYW6TVrYBA
XAO5Ektu2WxfYrH9dSZWd0UOpG1pwKvi1Mv0Ois0N+GTFw2Ja4QLt6Uwfsmugs+6bivhZ8FPWvZC
tSc0YUpW+l0l4PCXWPcWiQDE7eUu4/+B2NFfP3CVZcK1owrTBh+isCBUV96mm/pglz61pjIdjrmG
RvS1F5rsyhImACk9jSOEDZVnyGTa+pZA86U7+XyQ1V5qk6aldckrADf6I931OxrEu3aTZLs1l9W2
GcsyMrhW1acpS2xCZVDJGbIVW2DO3+/Z9Yk/n85q29DSFCH+qaCqgLKtGtsk+pKUB7Jgfk2Jn1kN
kB/I1VgJuOyvIZUOQeciN3sPkhKhZe7T0jPz59TgnlIdhT44en6l9z+G/qptghBebSTZIVrZ1cDx
iD1moJjXANrKTcWBSxUYeM79Wf/VDusZFPfD1qpO4ll10Dc7wOLLnfxuv1hDb/E1N/bB2lLEqHSI
ayUav2VBu2+CRT6E+epmUrKxD37XRM/Ch2h1rTSzuj5VMEYpjJ3ef4xE3QiQlxRSzr/c7y97Nooh
6mmONUu9zdBlbebZMbnm6p2507vWmQq2M6v2nqW6p8ncZY28KgrhojLksXbeJx0YsryxNYst3X55
SktAyBNhZ+FLHKFRGkFEj27pS1xqd/z1m1c3ohpNJO1nozrNpL6umrZ9MDODO73V7kyjnpwZnTdf
yGz09RA0bavaSHUuPdHOdttvFNHZN0s0lAy4hpWZAdxvXoBQcht2VKFU/v0l+Rt58M0R/Z0NnQ3U
C9Ho+WRW0M2wx1vtwA79Humcnbv9zjhaFWZqzx7cat639vilivtf33gV7MiIdnsHEcTfpHu8y4LY
jYIJNrjx3aYezqVk9fx7riIetrk6aaSgi1+ePcMlo8jEj3LOX2MyBpZxjRUEIAZ902TXtYsQKXOH
TtgW3Jr0dq/Dx2MUnm5czx0OSfqYA+BHgQy0WyZfmuxaFKifzeTegk9A04d2OebA0RxQgoNMlsqc
tutdpWsgER8Npcfqx74a0aWl4Q+qdideV49WRk6qyB4MtXXVjUzo4uSZziH/AG6CtcYYdEDCmnnT
VadyflIrGujp9H8vncKM7M8I69xVKmY+EZjHllntJeoxIrnzX27U1V0yD4WWpDXukiUkZt4C2Mhs
PJmHX9kTc63A2FUO+gvmoQj448bYy2n/7pCsYn84t8DK14j9WmAGoBUhIKPE9A5cmV/B25tujXdx
wf7cNWuwCywSALrSmyWbUZwwSg/xxP0+HbyuHAKgOwEw3UdqgLzKVZrmamDoEpLUThThbcx865es
Xq3mDMh7TRAeWpcd5sfcDffg7Do8oA7sbVRgSbeaDxffX2dHVVvtpagE170USE6EfO4bzH+cbSjI
2IMs3JrpThk2N9acXGOpm8yXQtGRhzU4XgGJ+MauM39D+r9Z+rVNDKwimjxVRn4LgZfCHqjlwcTB
l1K5m2tlpwHDC/5TNlN4/BkvWpcCOpQ+8qn3oBnq91gUdVzYHeYhFSSyM1hk8pqA7d3c9C1An+bR
hAAYANZXqBPZiTBgxQhaV/iUAJmm9/09aiQgOqEjqJXApcEXhFIXMHYbOBovmaHZF3lmXT5BbgkB
6b7uj11/XWUQILvuq18JeTc74XQmgTUqDFhRTOyqpxppVscMl0zEpXnojIlwWCptTSRoAAJFDiZc
V7Z2WVQ3WhhBd/rEG2n3IYxGa78wKk+w5tjN9DhYoa+I6CSq7NHsuGepJbKwuxAyNBPTIIM/eFZC
bCAO7znhsPcIYmu2Uw09dM300fQApK92JJfgZb11FA5p0PlzK/x3DgPwmcAVCjp0o8p3PUCpeYf0
MA7tyACepEYzIQ4dojGftrXTls2eJhU89RQHzAlXIXhvNUvHKph0PYAQ5Q52v26oECfDYual4sP9
16310s/UL5Kmfl/+7JMu4APfp7LYSzYFIAVdGQ2wZok8WC0tbSHK6ybqvWKoj2NvBGFBH+rxaRGw
ltBJbNUAk7AhnuAAEhNMLPpVdsmxJhMw6n3tgcvk9Vyx8VZC/jPsdHN6JiFkBcl824wNRMfYfu7w
E4up2RMW3jTa9Ctt8XqFXQi8bQNFqVyt3k8NKiwpwGzal5aAuK8C+1M+VaZ0KLmBe7do4PSbNyZg
L+3tnEa/iIGVjiMg5MQH+lI72B65mk7ehxIvOdi2RZDMCPP8qdC1d0nqA55T+3RQXE3prkK45oZJ
5cYh8TtUBJVahwFLczQL7cpsxuc8KW40sF3jyOztjEGHyMSthtpmG17r6ds8xWCKZV4636TDc8w/
LDAns84fWOQY8bMyfJHJdNSJfkB8/K1HbyrXw12bFl6hf5WD7pnRq67Ej0YGPLJJ97B+O1jFdIfe
y4c6l/jYD70EWk/mYWlH40c0Du6g49FktG48W29JE/rUXNxNC5Ank+jKTChcY46iDATkLTRe+7Qu
jmFCgLuzPJUjCUn1QOT9DZljO+avOV6vNB7BtslctNJKBewbc1aDsrOu06E4EIv6M2sP5awdrYY7
sCRcDr2bM+nM5kMc13czGa7jGD2ownAiILVEydxmflW0E3RtkQIjs20Hm4DqBkK/3wjuZfqo2oJI
A0qMzd4yb2oY/M7AwBja/K5Xn0yt46Aw1GMdDa7Uy6s4TksnCZUHcwBShY3mD8nZrsiLvUZTsAKj
qzCrnKqBnk4936s02mlZ+KjEIwH6GuGFaw4fjrUBSBYfgezt3SnhtqBkz/FvE46RbKnQIoVRlcIH
RRYnJfPmqNprgPMbqjwWueKnESjIlQJIimkrZezGODSkZNCyBNxca7x0+NXBRk4WX5E8cHQfJuhU
TJB5j6fhkEHEILMOPQ1fR4T/rjBuamhddG3lJUL1wsLyoYjm61Z5C/2K3Thf49Fvc/2mHUcIhbxY
+bPVfEwlO5jpD7BjfRa/ROVd3X3V6MPFo6dljV2b036GtlovIics4aZHZjfOoZ8VvxUd1g9V9xmC
8G18D9DNSVjhbcOZY+HVQhgNQhVwZ5V4LUIUB1O2r1TjYEYHI/JSEKN0e3Hy0ZvRNvHYzXFxtbi4
SnM/tDsjC/TpxONdQR813jq5cVOkez3D+1Y4Vr7PxUMVth+M+HrzOZLXkEonhgT/q575Sf2g4Msq
PeLgUWtgQTgDxgBciHWNcjUecND3sOPCNWDnZMDD6bWpHJHirMLAKMuuijiY6S43THeOLEcnRsAB
FmuLH0YRZO19YnxOfWxb8+Ks9Gg2HlE9pr7gDfRe5gUuo3ega90cfz31NY6rRl5DegwUjedcG7yB
y1NSDNBmlkDXoo8y/BzSY60i+CogWUXJrtEJFvEmrh9SLfRNAqlWnd4nypWiFgAwKT7J0yBj6WMd
Q0jForcDGCYBQRdgDtOX0QBneIwWID0jrZ0pUw9d4Tx1EO793EodDvivGnUHfa5svSq9wgQGPUze
8XzapYlyGGLkDzzfafkTjNc7sJi/ulD9hAzpXqKIbWdTeRC4GacqPjTmq5Vcw+jK6XlyKJTaLZVe
s/MCKY+IjzOKExVVPTOB/2IJI7LOzcLkc1TyB6FUPjRqH5I+c/m4a0Rjd1PpsDbGKtZYE4DkRO0w
w2+wjVlz1yKHGvccGHaraB+HtHaJCEzIAMOGGQHPk0kW4jqmjxMWeigTl7aHzNAPHUtPoz7Z5SAe
rRxfUOnv53ZwxxReN01/r+jydlbEtZT13rBgLqXot3ma3Ywoi2SDgljOA8KkV+t4dCf1MUuQ1ySG
tatTy1HLylOy2TWH0A4lc0FlOzJVBlb+jls4YEb/K6WDY8KYsaHvsQJ251z4RgVJuo6An2heRwkg
1L32nlbykA9+rVJb5EZA8/wYp/dUQtly8NqOu5J86XMEyxMjAFXbhzPDTW4q/qgbnjHEQaXfx0m3
5/VNDES/dtMq0EeD+k0zTZ9TPdoiqn7B8s5PmsibdcOJ68iJE6jhdAvzOnXbBII8tNhFCvfSpLvW
lGInIxWyPK8yogdacbiFKa6JfAciLWOm7UVvnMxhhkkKtXtReW06XA3klanZy5yVXog8rRCWHzXv
IuydROudAdkfk59N0zkpXCsl3KUNBmvf6ZoVLVKs1lYGuQPn44HTKShxIPWhek1RxYJkrM0EdNEk
ohB+lVYcDZYFeaL4hnhqIs1BahcBuFqiVt41g2f2FqSBoBMg0BOGQTABnp2XmadE0y3SFQeGqC6y
9GzqXwxdv8UB2QGaDx0fFNfMtwi70bA6G/sHfb3Q1VlpDzihpH5h7W7AwaFd4itS4FOOn2VZPxPY
e8nxHuYumOEB/UvPME3fFFAVKmNb6NBG+ZQTXFD1+RG91WctUd9ymFBSbCKu63YzWnYNwKIeZRAf
UK5zgE3atDkUvPehgHoYyFj+PnlJUzt1XcK0V0M8Zv7IYCqo7quSOk0nQDBnQQ219wkaRpP2AQrJ
EyBcdwadPQBc7NbITyYudTzt3UYuclHUVpAoQVM70BtopybVEe8G3Hv0YQY4tVfGn/MY3acqiPkm
0BrtVww1KRF1x9zqjqF5l0TU1UINZcnnNq3cks+OwlK7wlsnmrtnwjMXMCG/GCBCXQOY1OJ0VlP0
0NIqgMj2Qz7dcV28tdm4n0rqmyxxQAh1W404k1XvhA52YBz62QittYT5jcKfBi5sBbmjwKbTxFdm
RHZBy/s2PUIULq36QFVeRP3URlesvVrInqXlVEMOoYUGNOAJXHVY/YYBxQO/jUFviIU75VnArXmn
5ili+q+i00F7SeywTa4NCqU3iZWrTVcBvUC3Rq8otpBOGwXMtfcl8HAi61NUy3WjdeKp+QL+LzDa
Ny0rnjoy7a2qua27l43X6gWVyvOK0m8y51kxS6oDbecUFaUBryZdRcKKBCpFrl/n70iyHTV+rlp/
ktFGifNyHZVbBuEUpbi1O14X9WXNQ4xbVvCeNkfbmK7a6OfG7JYKxz+fon9GWVVAkq7RcdwUfqsG
SwHSnTy0VcCtuks8xVl8tovCC23NTkDUvtvqXy8Fsu8GX5VAhBbFyWwN1anH1JrZz+r9AJQ5LqV+
2lIFuoSCxjr+a6bWSkeD460zAIJIT2b6EBUPWQ4Yf1FDK1LVUrfR77OqcMoWeA3RQRgJcOBBcSRo
xhmSugLlES6Ep+DdnYdAEaiFNy1MsJ5saFVchJ2c/8xVcSRM5j7iSo5KxQx3COUHp0nA5+FKkmFv
hW9lmdiTkQZNc1+bMXgI1Y2Jp4OeBC1QanHS79UMYZ3K+ijCMvh+t2ys11rlk0lmpVNe1Kc4PETJ
3ThYyAb701gQ3wq3SEVbg62q5RWK8FY8C7TMO1gGMNwZZe0K5a5A55puKYtePAZntcb1YHE3D2qK
y04qoDQbyLnx2KisjwphxVRw1o1441te7gacDblUyc7iitZHcRNVCQBT2mMUVvcZg/ygghIFoYNf
VoyDWYhZw9HFtmLmfr+SlztPZ6Mv0eds9ApAnSwHUvOU9ItwqgjCJPGGFlIMw1NTq66IqauIdNeg
KJ2zNLXHesv+/GI7gll4yjJNU7W1imfESugTqnp1msLKNuofvDU9QAbd/yHtSpvj5LX0L6IKEBLi
K9DQm91tO97yhbITB8Qq9uXXz0Nuzbwd0reZufM1qbIaLUdH5zxLpq+206/eHBdDLaJc1AyEgr0u
T7Q7RPSlmJUJe2E3PafOoIvnvN63E/NllzIHndLtLPOZizFy9Er3gDB2277YtynIPxla0zns028v
x9VYf/H7FoFQUyPRDCLF9mO/gliHHdsTyn0rO+6aZQcK6v894URdRECt1pEyjug/GbCdaDhMSeUr
it1NY4cPSKtF4hqg26CY9QUZqd9qhllki3kv2BUDzR4n0E2/xtJXiL1Wob162i9+2yLsNaBfFnAD
l6cyfEtza1/OpTfh9bBHXoXzX60/X4y1KAY3gAxInmEewgCJMLlvxFqJ+3qT+mKIRTxJ1BEQChpJ
4JiMfbCXXnsXoM88QQfIVpzIoa/JYCubDnaUxCm8/ue/nPBmIWy26SNbPWhf6kGckF62n2tNsmvK
Cn9shEXoAbOgCroaE6DuxVZvXQsNpi+82MjrBE0H1ITcyMkjO/FrF7vEMbbja2sT6MBVTl2gSeCG
kU3f1wQf1rbAIiRVjdHKghry1KaRH5Ro7JdZYVtmsy10GbtWuXbX3j51RF30CnmrtQnQLkASQC2x
Qt+DqJBi69KVc3e9J3mxGeYPv4i1KOrKCgarc78DLCCHHIq78FjuOn99adc+aRHoIAnA8ilGTI3L
95TLHQoPalJt/z/RiqiLaNWmBoUTMLaPPmZ23dd47JV2hfLC7WHW5m0JWJCRDtN0NShO/LuIYIHS
vXH1zeTMbVEVrgiY0+B/tu2TKf6TziO1kMwTAxfDUtSRTnXCu9DCwMaDFg5eGJe7lW+bA8Bfqe/F
EIs9UaGOr5Q6K04oVQVtCEn6nzCi29AMYSH4ljfHFtUltTjEhYUGD3gW2X+0Ky9+wWKrUPAnDA2N
ojP6jwhQmV97+T0epf8Z94foF0MtNkwp2Sgp8DjgW0LSYXxRGvRDlHvKwxWEw9XI/j8DGcsbriog
x5ertDgpaXKUuk+NdmVrzD/136/bX0DOjukQfYDiA8SI0ruiHk/UUiBoPdBvDKVOI8y3QRJNx0jp
V/rtV0/2xactLq2iJYJXJilONeosg6GfZPeppNrK512HblwMs7i4Cgg1cxJjX/438DADMjR0Mh92
yWgRO/wgPOO+/MQNsJYErS3e4lbqeWiMSYtdogC5FZu9pw38dPvYzafq1urNk3wRiWVSczlmM2gh
S1x6DCAlNKJJUhdgwKYr/g9rn7O4XUwTLlhRgiAyoSimk1cD9d2Vr7kdRMBb+/Nz2GR0VTI1c4mm
+pFq3XtoqSHy1Ri3JQQZsHCoG6PlJhGwoWA6fEFR1IFQeemFVfHexd0RQpbbQj7mxplY6fsEmWK1
525gHZha+Fb7qjMDUulngEhQ+CRo4aiOaZw1mKFzsMJ5A2rUXZhoHmPvWTG+TJYX66E9xBAJVxJH
pBUeqw+mFHva7uqkcxv0q/t0r5W5U+k1+ofRoeyq3UTirzaVFFWdyoMe1jMK9dDV1AhUsZh2X3Rj
jitAvKCYSEoKFYCJ29COpU7P2nNqRHdNlLx0YRt4OoXShtkF7pyko16Y1U+3J/23x8RyDxngFqog
F1oQOlxk0bogIM2P03hqBaSWwxJSRv1RGuMxL9hnH+oQBeLQNdWiJHIYjcJtLfnoKcIIdxXyTrcq
p/Y5BO94U1no9qom2gEogWpQh+zK2K3gMo/qOJyLoaZeA2gctbsQy6fR/Lngw0NEu9AJJVr+InLG
OoD5gnCM8JxA3nnKfmgq8smM2zVWLBqObfpel+wBqtBeEGtHDS3GIbe2lixdPrfhUlj5hnjm1Icp
+QJsy7PwBOjDg5qcNPBXdFlD1gdOPkT5GGaBFPR+4kA6JU82BirHQ/TD0M4h+o2MMyfXzEOrP4/8
URvviwaY3snFo+4H3IHOpP4Oxu5DzSM/Dn6x+l2PDt1IDowaToiE19T2E+RuW3M71mwvcChV2jh5
Z62cmSvxm3JuUE4JREMoXUQAk4V9HMeKOIuJv5YCnSsMlbDC6/SdEaY7S9NQIJL27U1z5an7x6iL
WECs3KI5wJdn2uXfQOQkTldaD1EM+ARTf90e6yop5J/b1lAXF7uuSm0AO7L4DWpCm1mFD4JlQ/PY
VfzKB4jAzvvdWilvLdotrvi+YEMtip6fY3R7LTQQq2iNhT0vzfLgXXzXMh3UpqEKkxlxBhBcqaBL
w9DXytyV2bv6IUy3iElQeOW/Z/fiikDDqlc5FKPO5QaMoY2xEWB9YvK8EoxP3Y4elJV74reI1l/f
dTHi/IsuRpQ0Scq66HBRQF0YwKxTBj/NLTP6X1I8o8GD0FuNXjGJowjkW2bi/E9Jif53xj6Mhklo
TcNPWrYaGh7h+JKXE5SaqoNEd8pW1BCr/xCjYduHUFFItE8tTbZ9ZFKYhUNQuG2zM7hkESgT7b5G
/FbTwo0iDUfbeu0zPPgTKAah+p/L1uZab8v6hRqoj7XQyFJNh0AsGtYadhDMaRChb9SAveTYulnn
M4YOZ7i2065juS7ma3GEGWwlVdEOSMGkASkKv6KN3VYH0p8ZABSoXcXQdR7a0bZSP5rCjdCOUt00
ZbKmPLS2VRanOg6gCdSOHT/Xm35T5m6QuTMHK3tjqaN7kEWsfOGuvZKvnoKLr1/c+SExWp0nFT9b
E3raeAMNwkvzNTXMtVEWMaSpY3R+4h7Z5tA6XW/sZpn+sAt2t0/bVRi3oakMbXYLlsX64muqmMAk
2cqsM57Gb80u21S79j7bAxF1Fz7M4F0IsR/Btf6mbYBYkG7q9z/XaddXq6GXP2PxuQOr65jWhnkG
bXEPsy67dCIXkjce85LT6ga+chvgWPzz0YtYWbC4Y9MgTHw09xWP2njt+SHaz2i4DI4UzvwKG7dr
+fXVi+Fi3KVbaqWxukfvk82T7c2kovSk3JcuwB2ufBgPq1zMa5vI0AxNVzX4U1rmoqY3tXowlUzO
hAMt9I2P1C0cBiMy/QfsSYG9PGVAuv6HX/nPqIuHUklFHypti7Xcs30R2qk3l7QAzpnnVUB5ZU1O
6GoAN3QUHkDt06ixtC1VSoDlJr2IH3Q93it66uXTeIwCa98w48Wgo5s12iYwk29qlOwDIzsyCSQ4
xHTQtbUCOAag3iVCCRIvIGzwBE8N/bmCZdHspOt2UNjvre+wqP+e9cWRWcmOyGljyhcS5hvoILgo
5blN+VyJXQw28NzWqrveqWeN/1J6rDO/jUP/ZPTNPhuwEplwq6b+CAy2CyX14cEAI+B4RmcA8KbM
+L5wO0GsQi2Zd/u0X90PjDJqQfIZcsmLi06N+iHvK8zT1O7DmgI0hs54vrk9yNWq0UV+ThenCzjI
JKeqClhUpx4IK+1QfKuj14zTU14+qEiFRHlX8yNsORNnZexrveKLsZda3jgDiZYGlJ2hirGDCPsu
xYGG2sJ2jVx57eqB3h5HbcpArkIWH8knqGI1VgKdnTF3ah3gvDUZRv338VzmJRdjLP1QQ1iDheXE
8PqLNXS8w3IziBoiCLvOGrysSx9H4BVMwEvLvnVgrGerceRwAFA09ch73U46A65T8qk1okcSKnac
WW4hx1PX8aPWdKe+/FE28qywHogmuQv0b1x2Lo+tXTQVrpK/iaFzgvwrA11WG+wSQMU4rBwT3nrE
3CtA14Bz4U1s8rIWSmlx5qvAbnd9frDaudBe+GwApCgx33MN0DDISVc98xTJ4UsBtT6Q9bNfBOIE
PTADXcBmF5wt+CMOGX5kxVc5mJsQ+KBKj5wSJhVebQcv0h8qehx46qmAQVvAn+gQOgGoaZtCMS3N
aIh+SXps6+6ez/ZXowr7igxAWx7qbh+MvziNdqrCvLwZt00NpUCjjty8emr7dCOGDeo6zkBnG67C
ywvu6QApZbG61cvi+whsnIwmd7TSrVZOm3js3QZYXNJSR0LLI4gMKIG+saLfBCqCSMU/skj8IFVy
DNvJyai14az4NlTWqTKTr0mSZzxx4RBifLaxhFEfOdK5z9f330dSAsUyoO+o7C24fYyF6ijokVHc
wGAs7Xr1tTBNvw0sL02gv9qkX2rAd6aF6zMqAfiCys5oQVaTHSwROrFMfiQKeyfBU2WcmHYmGcSY
Q8PLxgS8yhYgmNpOq8oxdO4w4JpzhXyDFzSAKC2cGj+60MsgVJ+EdoTuNx2fifqQ1N81CEwawD2h
0AKHt2cTeCRzQO8MhmXa+Ky3Z6NNNnnZezUTPvDnTlELAOuTDmOFuwasGpnvOhQveAC8LppckFgK
gMLtT51ZPvGpdKMqhDD0tEdXYtdAuyc/kwGqZJ25kWPq8yTZBRLGJAqQoBp6xokArg7kLtUWifIJ
BNWnWeUddO5zv9F74LiArWnBFy4B1q86+HpT7ZvWNsDrTG5Z/JhqKNFW0a7Ie1cLhlc0Av282mkK
cEBgh0bfu5mmBg0YbyqqXRrGqFsd4BYIdHyxSYu3rtuZ/WcOyLz6qQD+G4RnFaQkq0XnJiabnJkH
WVheU/C30kg8BWxWXNxeEDyXyX7I9qZQdwkAfVLfoeyzJVAdVjXoJZjNq2X1uwnw/5VwuRLFlgor
hPFcpGoMR3X4jFX1azXd98N3NQx2ait2uQkbKwPTM8t/N8QVAhYx5WRL8n+vGlOuo5Iz30uGqS7u
JSb7plV7GKqZle4zE/S7VTWhOR4vYukfQ8xX48UbL2mKgSKlBr3zTpTOcOp/6Q74E3f0E0WZLXcJ
c5tfzQuAwj3Mj9YafteeTH8Mv3ipTAIllngKIenpEuIMb2KbbIRhs94fHpqN5gyoUG6BwVS6tRvx
yhL/MfIiwa/RRoHtRM2Rc9Y4vPApdEtH2TT7ybo3Uk9HpqusvpGuZbp/jLrI52Wg6RpPB3a2nmbd
vfC3iEQLR1SKFub/wsrqSiH2j/EW17FM9ZYEqIqeXt5UR0d/d9r6zM12ZCO8NeDIPGM3ttKyDIJL
X6/QGsdaWikYCqVnAk7bFm5c6qChTP/PBfydbl3s3G4EFCtUh/EU7ZIMajsOg8YCQOpO0TrTaGtO
d7/+IFvZNUt2b2oKQ6o55jNT0RobEnui31Ziz/z4uDWN85JefBfsM5FcmRhCwqx+W/uJ36nodxMn
3/TbZE3p9krqe7lBltTbbuhwuaTRdKpUtuE5RJK7I9LTlW9am7ZFlLEC3dBSA1Gm3sDW05k1d5DE
ANIGOEe9A2yrXfUAWBtyEVlKFRrp+oAPU8DpjdWPND2vfNTafl9EEKl0PY86RJAZHGFBhk1shoO2
jdwf2a4FGNhRD9RtD2uAlLUPW4SQxkimgDXYH/AVsIcaBTLr4faXre2JZdDoUot3DCNQ69MKe1tJ
72X+cXuMlcnTF82K0ZKg7xQIFhOqReXRrANgrp+r+ns61u7toa5OGCFgmJqGCVDA4t1d86SPZAGl
w5bmruhQQRnUtWB0dcouxlgcWgDzoNkqy3/thQJbHIDlL7DC8MoCWdcDijz31zbC2pjzd18ECqmW
AsBz0Gx0wLW7prIL/SuByMDt2fsdAf6KRxeftji7bEwM4LsDPI/yYau0yqtZdujvxJ9R0OzG4ElP
fg45Ay0iOka9fOU6rJMi9l7qa+6oa+u4ONFDWQilTMl4mgB3S7IJdnhrOpJrU7o40hXc3ioChf1T
LGNHVQQM2cClyh5vT+nVvX8xo4sTbKosjg3dGE+lAU7x9NVk5daQb9EEnlSykkLe/qK/rLWTUCjQ
wMfGrOEjG6cnDXUdLVkJhWuDLOpptDKDXgQapo0BEc7uDeNRgE54e9bWBlkcY6XJYDNSS+scZGCd
jiqk7WpHEz9vjzJvon+/29GU/PNQkRDymmmtjKcCDeaSv2TlnVXdl+PKFrieCP7PHtCWqX0Z5Qk8
hud12VQe88vHZM/d4o36oNvdrXs1XwOZU34x3jy7F8GiiIZBdiLkZ8Blv0HN+jEgfLY1+RZr8aOC
DnaQ4z0avZKYv5eiqGd2duvq/EEtjR8qF66qaq6pncquA00E7rxc+Aao07dnf3VaFmcceNg6VbuM
nytv8oZjuU89kAmPLTqEgy/v6MrGvYZ1/mNaFgdeZizKBWR5T2PVoqzZgQeGTyu2FALAUyUODNdF
D0ZOSlbuWO3qRjMIUFwQx+WauYjeZWcpsE+JrXkDhOjntd/FXm5j7qBvZfqFC92ldmt+W38TXA2j
FwMvdoIKobAJDSLzXFXUFg1k1un29ipefVMazORzDZAhvfxzr+XVhEmdKHonAX2NrRFmRMd+BLE7
TQ/5EPtZoWymMfNuj/q7JfPX0b0YdnF0uy6Mu8pUxZmAmFkleMdWFVSU5GMDvZK0OQygAYKgNIjH
uS1pxp2fNdY2NxoXKHDPKItzzofHuc0eRSBig4ZlyE3R1zEkVOA4CwPaQEB/Pit3fE04/BoCmvKL
377YDfqYhARWE+IcQNpJK+gzTcA5jj+aicUoLsqN2kJ7Y6z2DaGbYdgmhgbi6rlogKMhPycBArL1
wvtfYaw8pRGMdPtDAGJsMu3LpD1EXeqSgbqoatpwcFqZ+LXlXmyoUOYWsnsO5EJXocRm+WAG+Bm6
7E1S2nqUH3LKAdsx1hKTtXEXsaKeIJ/QJ6qF3lgP3zdUgAOn8KsT3aLRi25O9fEhHzvfekfHZc2O
cP6mW3ttETeKCjo3PU3wlzVf7d/r6AdcQNc+8PpJ/eccLfKEOKq1PK6yuU0VncPtLNPf2JoPuTD0
+9lhPTSszej8/xeXxBgMskoshpUMYGg3MhuWVG2V+gMqub31oDQB/KHNFWLR71T/xlwu+U+TCbQ7
lJnmz6Qe3Izax/b7/JIfHsY3gi+FLa3PvcRNnpSd/rqWVV5rsV4eveXzoA0HnQw6tm8PBnuGwroZ
JXeBBI0w2LYBZO9A77O1ZLQ7nTkTsJSa5P5K6Joj4q0pWIQuOcrUqiNunckpeFDeAFaD6we5Y+5w
oK+Rp2yqDd3PCMcMZkUS72Z3rXgz76Vbv2ARgBSRk54GmjhXY7rRTeqTUYDrem5k7NU99QNdYfbt
r75e/Psn6FmLwNFaigLMWjC3fVFcREMUejuxK/wBIIXsHDrqdh3Lfz3DuBh0ETWiYKqoaeniLElo
wzrBL1l9nMJoE9bnUWk3ZQXTSx7dh83wFoBpl80+cCHZrHz7vKK35nsRQFLIcciqwlFryl1Y/hrr
yu5riMakbNdR7Qk66YQ+9KoXc+NgpPVjn6wgTq+/6y4mYhFdKj4GIURtxdnSIInfFY6ZfwbGvoqD
p9EIjmo6whCMu4Mldn2UeXHCfDDCAWpce5//m1Tof+KctQg7EwE4cYgMgb8NCxJtJ+P7qs99GLxt
I8Xcgsvrdgp0NLUYFF8J10zVNfoWDaASrGJr03XVWr3q6upcgPEWDxqg+ypTKQJx7rz2ZXJ1dI2+
4Nlu9y59gXf2unE1mbfdX/vhYsRFzjSOgNXXIoMIB+9drkKLWp8gYwxko04cyOQ4skIpScE65OoH
ZI0K0OHDJJjsfMReNR/6iRyI+KY2j3n8LTQGp0wNp5pCSO+g/9l8mvW9DH6oUIxUVcVmUOKeytyf
9PQQa1sLMgluxDp/pOExG36s7PWrl+XFty2iG0QK8kGZenEeyC8pt1FR7fUcPheyy7/XYBAWZbYt
kGiHpq8r+GctQLkEsk19Z+4yvVrb+Gs/Z3H0DEMSVuBxf453VQbfNxutG5a4VbtJvid+tZk2PIjh
EeOK1aLk9cvmYioWhy4dO9nE5nzZIGeBvoMN+ZjfNeudsYXT0aqp09q2WhytgY9tR3G5/L5b1cGm
M41qB1Na5BCQo8jt7g7uxnfi9faSX81c/vnMJRS5Jk1rZCkI8SPu1Kh+z+NhLYCufNkS0QAFILVO
ewE57gdxn6M9+guKAZvcA6zOaTYlRL7eICOyblp19aK8+LTFQUWrLuihd0NOMWU/SIcm8zg6pGyc
WuQ2Rd3e7tE3vD2dV/OyizEXBwiSX0kipTGv4r86AtWm3gExu709zDX5/ks0MFskAXVRmGHXWkAD
Dx5eRep2rmMCx7hphwM0c+b0s7TsyZk2matD2mJl/LVdMx/ci/RTCiUtwkyzzq18Ka0vOay9udfW
bnH3Q6zOUCBAMs9j/ZF8EA8OXrkdflc2c2hv7utjvWPb7BQ+rebya9t1EXSIVquqPs43CoF4VNY5
esABaYD4hWLYJurggZrc6eZ0J/SneixdCevxyJAf6jRsRSW+NZH4XFntlUuOzbN1Md0A6vDYNFJy
shqUHPTSjSGcFmY/tQDglH7wO3E/TA+a+WIWwB7CnzOI3ld+wnyP3rj12CI8QVM0lSpun3PUKQ+x
gaBojb5en4IY5gQJcGMQQB6z56R97oi/MvbKoVpaGtZWn8ZmiRjVuJBGU3+NG3hRbyAwiKej6hUu
O8+bAgKBX+ttxOu1in9O9BKByCVofNq8E6G+41Y761D6kPjzZyufbkcOwW7uI0EYTYc5t6M5DXpJ
0CZUt2lpj4fYX9NMNVfuRHMR1YiiNVEODd5TMjvbEbkZpLrNxfOYfGmBeaxJeoKjNhQIunYE3DUC
XCmc3lveDO7YEshQ95Auao+sV+/Q3b7vIsgE0m3I5ANQFI7WxHeN+bNW3qrie0B2IMLZcFZ0rFGz
uZw8ogI0DC/JYkINDkhIeIimCbRxR0TVgB6mEkyI/A1lJZhz5dCieiHJfVF/JnyyDQtrl911QM6R
D4JqITl0wV0eQYyifqyB8QHaFd7qGfQeweVQ8xc+vAzBPo3Qbh9Dpw2fuyEBWye0G+tRGVU4dkZu
ytoD0aSX1zUkHVdqjmv7bhHMIysRPdOIdaY6wEY1VHAYJHuawJXEo8ZjKT7BRXJWNvtKaF1WG+HC
xbLaQs4DVfdtHMPsIXw1e3LOuFXbUHt0qiwBbr+Ce3LkVybwLODG2KxrVTuwVovfc7D7+9hzVdeI
zpn1+412EXkohTLWv9LrSt9U0nQNK7qj3W7MtJ0OvWkYetuJ5EfS4SHegZcFFBZ5V5jhCkUBuSvZ
hdXT7Rn6LbR66zctL58EwpXmgCQVanH3maJBeqUxcfz6qT1xUqpQAtR/mAhPDL9Z0V+V4K5SO7/R
8EQ3zEOtQ6QuyFoAiLvgntHswEzguJgB/UWlO2YaVBtv/+J/k0v+M4uL2yztSgMwOwSwfg8fe2/a
6rvandO6yoH259oOur5t/xltcYG1Y2DqUAVGbqAB2Nm2u0p258746IpuI7PuZ9snjW3AdV6F0XqF
rnFN6D3aro8yMA8lRyWpJtlBgeB5ZxFADulKGen6w97iRLd0qgLZvfiBehrondp0AgV1DZjI/g74
gtmiBX4bQCHb6ButTIkxB8W/tszFiIsLlER4qY8WpgSkl60KDJ9Bwcjpa18U1BsbC1K2UFHDi7WK
m4PI5J5DfxMJ5LlMIOWeqXdqpn6fZOQGUC9VZOH2MDQO0/Co4UU0C+qdqLEfNAit1a32RGNgTYts
uDdAwNNo/64bHyptH1F1hRTi0wC6mJIToFHVrVBHLy0t2MgPCJCg7KmrJO21b1/c3ImSqpVeYbYl
fI31tvdaAJpBpnifhhSCqN3BRIStWiQXqtwaMHAVDVt5AvBrW9LCQjOq62A98sWRzYYxKHtt3pKV
hFYirK1k39uZ0MDWBMBk3ErQa/qR2LQ6mGO5LaInRUo7bw+mGTghrTeNPm1b+V0XChSUfkwdgdP6
6KbTF6iJag9FTnhRDai+GykKvU90CuxM6icrfSPq5FslZClbsTFk74rpjVXTsQkTBxOxlxB/swbT
43gOCODdBwEuA6TVWwvA6PzDSl41LA0jup3pkatD4QGnBsLKE/TLXjjpsOC5XSLlTihMcWi4nyCd
VLT1oWLRNir1xzK/SwF3ndhjFSV2mgSeSUM3VWCoxRGCMtOxAgjyCWhzQqonjXKHwolOpJNT9JXT
gOoQPMQFAK3WsYUqX1G3+xFyTYVYM0S8WuS7XKRFlJIcb/+6R1xV91BcjhwB0NvMJ+nwhNEhth8c
/hfB6lo6cznoIhZA7l5R4FM4x4LAh+n2mIAQi/pi5PJjs8kH1/wom+2679XVNuvlwIuQgPZTUmf9
gAo6zD4So/IUGkCKQoGFQz8AAzcFLQJi9YsXoGNB+Raat1sCufMsNo6g7tosmCls2Qj/kA6lR7mx
QCBLcJtYdfEf5CGXP3VxgnUrby19wE+FGRJkL5NNS8qDkHLX1gZUXPlxnM8KZHhWrq0rOT+aPRYF
+8ayEKgX47KMt1aEVOOUH8PtrOkGJUjIuSn7yl8jNF3JMy6HWiISm0x0U07wiUkLccI2QtYZqke0
pZwoBA15KFRv5eN+Czks7oQ/hlxUDqe+iOMJgr2AsocjMPcVMPN9BZXFeDinCtlDNPypJqPcp4H1
NCXml9V3uzhDx84AfDwokel08FAK8Bqr7yAVavfAIRh5BPXC9kEWqP+XYA289Vx4gghgpiD1qtos
+zUy7uci38J6yK0yxW4Npd+2arfJ0t4lnXmvBsw2G9Xp0doOcTHFCF8klpsAePqWfyqAtzcVgJT5
XTSre0HSd9Y2i9QWMuT4k4Fmh4BDZCow/fVv+E3BTob+BIFAG+YRsAItcPccBb8TGkSs9LNVP1Ed
IvLJuRbPMne1ckAgUhxS1V6lwe8zvRPWrgveK0t1Qj12JhDki7m/Eg6OEQxeJVufBmi8hAPqDr3x
lMzI8jy8o6CkBdxE9E63Hf0JFAWkfkO8SMzCjq3oxGm2W1nXKwHlj2Wdr8OLjBWPHdRGRi7OWLJT
XBsvcadvuqlzob8Iud/knvP6Rc/FUxXq1DYS0+W83NGGQqYIqU4/Riu/6Fq++scvIn/+oorlJZUM
l5+i0pcKGj5c2Q3W3bxduG46MziQdpan6fmGQ0JCNxV3oIETxIHXt8GB5FCLxePDyoiPx5Ab0OhL
TUL0btew9OoySzJNEw5zYFfpKgNufxESYy2BDGgK2lNsxp7M4ExJXzoT0MVZxQw6/8yCOnHrqXL4
P0eaxciLSJMPppHHoc7hfzhDn/On+d6BHvAmXhWM/Dv7/HOsZTUha2EY1qakRTUBir+7HLI1ptNs
UefxCg9XwBpy/q8NuRhvEWdYAMoFtho/VWW8SVPLE22+sSq6Wdn48+r8Ec8wDmTwCKI1R7xe5lht
JJFTKYN1SusHTSSAQDTHQXxGIFPLForCnD909Vs+5Q88hEQYHBnq77Oof0lDILINoduxAhE9XG0r
P+yvgtrihy3yirEGFDGIVeuk6IE9K6DOchGVlQBCpzoFVcELg9owGinDoDyzVOxjY/R6FNwIdLws
pIegL97+SX/TLRc/aZF1JCBgWtLIrFMXfnCu+CqfHvpAfBhBUOwtan0wkrlVzt00+phI5AHD6Mj0
vkJdnoRPsyL1OEL3QTGcOYUM7iKooLGHGLWwQgPHnacOBTg2AlFnGPcMaIepAQgduhpKn2/i4Cgg
tFkWdwxFomgw3VKWdq1V6HAA50OPmv5zip5qkPFz45il7+Be2XX6kB6t4M4Kfo3kW7aKp/y7tbeY
kuXhR0GXTZnenjqPvmm6HT4aG21b/AZ+E6A4z/AueFwv0v918S+GXZz8niQznwZaRLTeJzA+DXVx
BKTTrq1yp8XVyq1/7SxenJElgAGyy10Jnp5+GorYoaChRfX0GobUvb2/5h994yhaiyNfAUQvaogo
nuKx9IzmHkLSjiCpKzTiGAazRS32uJ5WXrl05aAt8RFhrOmQzCH6KbUkRNzNT4M279kAIzutjD7G
rHkMYhDd6kq8yyTI3Q7CEBAURF0OsIaHgTUeuiUPjGc+Soz3CdE2E3Y4LE3srkVaDJIxlOnrY9XC
ZUWvHDhmbxQGTwqYSIXAHYrsGBXEH8rpXqb1vtZAKQVkq1Uh1m9QCGDWr12r430Hh40BDS5tRH0P
1iv5uyp6pA3QW4/dkow70vzq6QDtPgb5ml9TU2+iBB3Aut0Uydvtlfqb6jvvP8pUCkYxI8ay/6WL
mqpNgdtAp4e4Sw60b7eTkIBsEcBLQLYALTKpKIA1FqTAyMqS6VeX7GL4xU6BDkWQIAPXT0ZxX4av
SpGfoYMEf1A/Cd/VsPcnAdYnxayGUAaP6S5M7ywOuA9AuxKi2kArOryABRjUfmn9SSdYDzI92QHk
7nM63FV1hsVbE0Je+9WLHKtswARuLKOFjArcFRS9gryw8Tl0x0ALVq61taGWyROOTAdAX/QgTLCU
pndthnmjdjWYyRqUYOUC/a3adJE5VkE5jkWItchj3SspeJJ6v43TWUOpfFHhdqUY1lGVD/EUwAfo
WEUfon3KkIiTxoODm1BfEyTOt/fn2m9a9PkaI8iTuEHAojoOFwWVVAcZNPa7/ph10PLvvm6P93cR
4M94vET6sLEyGsIRj+H06c78n8JJ9oheX7U3FyyLpxRZ68oa679xI7cC5rwLLqbeGphetkMDPWih
2lEDaC0Aibgk72f+LaQHIA9p+elYOhkkYhgUxGrwYPU4OUKu78E0P1K+B9otggi/CsUsFS42CZqg
I4U1FTyZeAEeMETxxZS7TcDeK177pd74BacQqoJYbQHkcpB4BfISOvzkMtrkMGSHE6lHTRR6IKFI
YIXT1/jf3okntEJwf3cgHVBebQETmGB2UT7GxHpKqjsNPhUIlQ6EjJL/Iu3KluTUse0XEQFITK/M
OVQONVe9EHaVjUDMM3z9Xfje6EpT2UnfPm8nwsdWSkhbW3uvgfwOGPjO4uRCGsGqBsFrZ8e0OjG1
MtvSRnEnpfICNTvXDIHZqM9lJFj65E5I4NoxBX2Y7iL5zLPcpCpy00x9nmhqC71mEy4+GUV2P4BV
TyBJwPVfg8BsQxJdOAK4IuefddM95gQPyQ72c5Q6ZQHskF5CErd80Aa2x7MajGP5zgjnv55sSaPt
lUa2RhLepU190vrBbxXRmuB9EVD4+RSvtQCUUzCcJaXacioeCHyfShSvYoKWE5CkhKcuDxRrbCHx
quPtKE4bis0LOTVBng5j81ontaMb2ZOiDXttgLLcXDXVYfUw9VYmq0e4I1lDpzgqiyxZeG9Ew2Lw
S4rCjVZXloq3sThpW+C0dyEPnTyKDi1cZhT405q8f+kMceY1u2rAjmxI75DUeBA4uheZZvaU+10+
7WS4CCkpKnrw2MlVvLamwKH1mz6deHZXCtwjwZsw+lU43PEO0Pqe2ErNt0k0nsiY7GrSI8ULj3WL
Ir641alvhMnJgDSdPPXwZIQ1bCpvxFJzqoHbSVxspiruTMibmUkEgjYL8O7UDzmcmclRUl/04GdQ
GTY8k7e9Cuog/IyCOndzvEU43vV9w99SMdtPuYoGBcx320OChJDPIlzKruQfkCiwQqlw9Fh21Nxp
xdPcVCtZeRdMwmammYeBbLbIL7uwuEOL+LFOVHD6ml2WVDs2iW4worLBtI+ChruR5zYvTkXeg7JW
mI0ApT+RbCrjo84MSy9Kv9BKa1Q2mtDBvYRDXe93pofnCulq3P+M0/AFWgmhSQOox5UQxYWzgdb2
tpBDqWzIN5Xe36cNewx7w0qyxsuS0eWEOoZaPlRGfV+l8f1o4Pjr2AcQ9cM5cwNVcWhYP8hDf1BV
EH5ilVvlSBw1KjeFXB0obmlJ1O/6VgOy4yTL51IKfEXFpagQv+ThA4vfWQaql0jNbnqUkvsCN6Nk
cFfqu/eQyJ88ZT5crlbi9/X84utVtlQoD6I45bUotTNHFF4YPsCy0PyHa251jty1Psd35f8/0Rvs
OV2ENB0YC3/H0ajDH5WpLkOVOW1/xsJcyBUdDfiFDYpCzmwMTBVHCg5hvRGR0FixQ95WbpDrye/X
b1hcWWHRJGqmGvMNEsAKGe5+VgG85iEtUFGGIQSwnFtjOxsSwiznpLM94PIrF8q3HupiGZS/l6FW
FbFXwng8RnG3S+cuAnBqt6d5NS+ZeYr/t9KLG6sbpY6Qto7OdQtLNY1uukxyRnhdCVBjuD3U9STx
YqzF02ysoylNhpAcRbXYgg1hS6jeafFWyVCmoc9D03iBJNrqCKkLmMc0TEDKqBB4CsHWXH3vYUEU
wGVHLnW0iGM4Vhgbnd+NGjzR4FUFh78/BK246c+3f/i8zN9v9a81Wrzt8rAFekLBTjDw5hkBaOT0
d09/3B5k5VsvE3hNyQ2J6UV0xtPOlNXRHKf72yNcz8H+NY1v+DWo8ejwZZIh5YwXeZ8iPMamFKeH
oUIjucRboSpWYGQrK6fKf29gIQQ5H5qf8jHuslNKsk0yoTfWrhX81tZuES7iUJAksZ0fjHvlAyI1
FTy9Z720ZITEsqlsZVt8UTa3V1NWrz/5v9ZzESAK2NgTmQsDOIggr4130wC+xGzU9gKwCEe6ooav
TWTAHhG96wi2VOZYQUg0KjMzT+LESoeo+W1wEnroVW81/P9GBpUT+HC3aliYeqkN4AmFMHpj8RvK
KvdpiRuri6saksCNjKJK+DiJIkPOJwNdWamSE8IeL1G791gNcYwY2nEj5IkCJ4IrMvR97sZu9nsv
TQliqEpKd4GW2JOW+vPzR0FJZwiYE7XcJkHuR0YBZS4r7VAg6nNTDwyH1Z03FIPXloIl1bWlqqNP
JmjuND+HJtnrXexJcPDLaySbJSRTmHZHUJH2GEELrMPfC0Sov8JCaUqfAmGwgNe0DIq2U/4riz6B
SLdCEY90pYPRJpLS5EOuGxvILHB8dtCoNOdyu9Q/BHCtBc4U/X7IAiGMiDj5o9LbohSgERHYAUQY
8waFccHvpR9S855CI0hmzFXH0GEGjB3i52Rg7gj5SBH5HmrC8M8U5w/igIxr9x1sZV9goGUo0CWb
fojCcRLuFVVGN+OVJnuu/QabEt2r2NOgTZaWXjLnDvtKuMuUzyKBLcYAT0dILp4huMUyasoAvFeg
pfHwuZigGAWPV10dba5BaJ8LTq9VTppV1lCEZhcDH53bIdBvuaTARk6C//pnIfR2DWtTCbpCLS0t
gl2uCakltL5hBGaC/5zQ280yqC6xfaXuRSgCc2UjdNrcmzUTGsG4a5sDazUpsLGgDZxtATkG7RKW
LlX4SMTczoPBNqLXCkaWOanMkh4bCFJpFD5fw5shhOY4cEfsiBXxu8HYT+jDR6I7jn5OAHhgqaMD
PVYZFHWhyobBMho9MBUdG/BH7pMh8UYR2gsdmCTxB5fgu96EbgFXoTiTrQjei1mQ+ZQdIdpgg4Rm
k4x4PH9Nu3kndG5Q8x2BH1GWRY5c35PxsypkF43qaCrdCIcG+9XSAHGENxcMEg6j6IhYcQXGhhKU
4RK4FubZM2iCQPwZpyLTT5qOdD8XvFjAqcIazW6XjJ5k/P0I3itGdy7JY8ZPQvkr6rEjIlR84f3Z
J6KXkMC+HU6uP1gvKiiLaDLV01hpWRKd2T7bCKayhyzNL6ECoKRxABBwEsU2NtJKEFsddZFhhCXq
VJloDMfSMY4FFGlACXWDTeYPFkngdRU7wun/TfyZs5qLmS5SjjjT+qYSlPZIK5w99snjR72TLQP+
QjDVtIcgWpnl2vWwmGQ1qdFAY9zfGXK3NHkWoBW68vXWhljMaYIhO2A4Qns0gG1A330jtNlhKsF1
Ffv2F0TQ/L5MQpiS6qc84ghmoyeO0l0w4urIgrW67dWb6WKFF4lWpFWFmLAZWwkKflchkOVvHPbM
BU93fHi+Pferd/zFYIvsqAniulOpys5FkkCgBlQPcS/Hj7cH+U7Z+3vTLLtdSdkP0G2av6F4ktBm
GAZHhKRarzwZqGG08ZuowlZTfpKMwwTKLU/elWnc9hCQY+m7qsJJF3cC+xnEa3I2V7Oqr+kvcbXB
OBAV3mftMcTl0gkAXIw7bdBmgXM8c4XdSOmKwMJ3CvmftTBmGxX4cujyYj8PvAKFuIFmxAATxaS/
DzoU7lTRTXrtUSoELxliP0kPYv3/xW8sxl1s8grOtA1citm5c+END5kg4k1O8x+QAq7v368Jzn9+
UUZTBoNUTWZAd0Orf48yvIANRAqYv0+8gHaW7hZhBGX7ByaFO1I3zz28dNF4yu7SevzRC323D9lz
PgBBqZbQmhtqXKGKZDY5Hg3pecy1FzwYItvIX6TmwajAM8yHurGiImwcmsbCUxmFtly0jiSIP6Cu
GDuNkSZwJGuhQxIY773SncWR73sotqP9bBH006AQbAoA9paws45yPBfb2UUyt/UBzSCgLWL46qpt
v+2GN7DtWDPabf5B4tEdUbRKNNz2huRDkNpMQrxsuZs2p1waASAmp7pqkIK1djv8LnjkEQB1FKOB
EgX+sga1QwGACRQYCBN2cQOPwo5tOeCQoWxYMr8fhgbNmsYkEjjpSem0o24ryColdl/nrZ3BBZVp
bqvpblyj14fcTWtBiS0wnvDa4NiA562KZ0A/rXCGZUSQGRIFW5kF+Hr89OQnShkeVP8tzge3DCJX
KYb7GAXLIdTMZiSwNide3wDPhoJY85m1qHuEikWVXwDv5VPisLknkID9pHKXQbe1HY/ZEDq8Vt2k
fqpV2YI7DFAcvanABToA0o62gqM+afoPCXg7cBisAF3+DDYPswlpAkv0/qyKLyF6mFHi6xRVvBgq
mgWQohns+WBaWAZmC+QZ6eGDTOxQyZx8yp1IB/e3ObGpMzP89iB4o6ARtbCxzsLIZsIPIMvQccYq
ZbWj0dgl0zkE4qRUiZ3HqGobva2x+sQb4VWlKJ2KidXBWAvVz6Mxrl1r0tVjYmiyrqmqTOC99vcx
GXKhJNL8ZEQhsjKnwqydWbA5scMzVMeZLR0Gi8EsnVrNrzXmzPXH/MXg8414cUY1gAHGIKiic2/N
Tk4I/Z0ro/L5MB6GHWjEVvPMN+0+PI0bwDKfgkP6c9ZaRhuH2npl3b4evvOI5tB08WsWIbHHs6nL
ZVRK+m106F7RYTtAJdFJkT4VML+wIq+1J4f6wmYtm/lOrFgMvYiKKdpUcJ7tGL6C5Haf9S9mo+it
b+QNa8wPUBFAKAev2IJuwh9NbXL6Tf3ogbtIq73by3A1C7lYhUXchKi4BJkf/BQd6IQadYSG+bdH
uF4HvBhikVpIqOAyqE9G57DUDvVYWXLOT0ZQ7IJm2vAEBOa3nG+NyrhT8ngNcD0v5bdCzMXgi1SD
BpRBxYbjXgidqt7qYLAgTHh9YQqa1cGDF9gLB364TmLlzu2JX73mv4bWZ8zRxXavY9YC/oE62TD0
ZguadM6fq8wTGVoE/V4E3Pr2eN/l4P/eVvqio9qHuASNuTA38zb5DiBWIMpfIqfxYSazabbxAdER
Apm6I/qBBT1gK/aU2FxTLr+a3V3Me1HBaaZhLGsNW4qH8ICV3mL9Ne5X8nN5DlQ3vqu+DGQwt+t6
XFuYKz+0ZrqTvSi14wB1PbPcpmfBCdw0N6Epuxdzs8PDBKEbB2pdj+I7xWGx7IuwFqEhVw8Rg5kV
aFLQBt0G9gffMF/0jXVu7jWg2kXU0hdRi2qBQpvuz7znweqnyFMgPFHdrQWG6ynjxWdcBCkj7wtJ
ldCYROrmUStzux1e16d1Ne6VI7q0au7gXVypcwdUAI2mgixwXh1y5N9VYqxV/a4NRUVRg1kCIhv0
HP8+kmFUxnrFqHSWwcctNsQuvQp0NQT9GeuN/YH+JpSorbWr7+qj+XLgxZkoinBU0riUzooZgysE
uKifn3OPxs5YYGTRHn6hr5N52soj6LuAAjbn5cCLc6LmST/xiEu4amYuN+hujnoqnMyELbWNFpQn
rz015qksT+bliIvjwPQpbZqxx8kMewB987tyELdMVuCJAmy7HNo6vYvUDrgYn+vQJs3W4u61K+3y
ByyOSBNnFDp/+MgMr8qQ2nLWrlyaV4GUl0MszkYf40GQskL6k8mQfW0xV7svnNmOVPrV+/XaLba2
potbeihByGkyTCl4klxoeG5VWzhwa3bYyB9WxWauBfDL2S0u7EZuhRRgyXl2A8CTFrrnVm4xwBGt
5jfKokh4LWEDWYfb99dVHN7luIu7OpWqFA2HXDqjYzNvVr7jTurJn31sf6ABjGtalgD5WQ2q8797
Y8cqi4s6rKBA3CWKdA4rQLmguwlxsHcjlsxK3BSowSe5xMwu/L0y3fmj3Rp2EYzIlNayQMh8NEeH
IR2Ws/setUdt3MvURgcYJsKN1QCH0iSuge7ayh26FhuURVDigjHoaFjPPwAedFbsMtDl8QxCq1SG
KEEKb4LIHbK1xPva1X3xmZed2h7Nw0QS0vkNgjqMYGZ2CFlBwOkB+bdEc/2GvpaIXQ64iEgyYD0S
GVLMU74jMGVSIRoYkexx0vdURg8FZom3P+2fcsqtT7sIQZBy6jOpRQwskIOkeukw0KQN4Te6IM9T
UT6VwWNVgHlRQdiOwrEZZeixgoYj2Rcd8QkbnTjcdJritgMq7kpt6T1140S2M62zeoDOMtQWbv/m
q2n65SotYlrIqhjAYOwGbQIlaTR+1OnsiVVDfACNEFM38sKCfWdviZlwF+bvAPusBIDvdIG/Lytl
EeZABOmicf4JcyZFgYbvZZdymKqjArGV4WNva4cJL1TZBee62VUDrPw28D03NGfNCGctJixiYBaL
mtCWkXRuuA7Ylbrh6Kc3qMGmyX0M5aWgqJyYKCsrcDXyovFI0OrA65Qu9s0IssTYFzI7U2Czuuht
7u6AWbfyqa+eh4tRFl+a1yXwkwJ2J8sfEW/R0RjhVfBblQfUSEFzMt5ub63r3/ViwMV3jVjSDioN
5hPfw9txD3sqf9oUMFhzElftzTniSM7w3oF845THcZd4cE5YmfXVtODiRyy+qNgORKMt1nbg7632
A6jy27Nc+3bzjrp47lVyHlHAL9iZAJQHUkWGu6SPVjbI1dIB/ZrF8q4qBhSGFEWa3z3pj2xfb8FL
hwuWepdtDDf3cBA2yh09ci/cQKcq8FHnMlW32iLR9OX72zNeWVFlcYFNVK+LUVLZuUqeSvGVZv3K
bK/fUBezlf9eU15nYHbMI8w3FLrA2k9md5CrDk/Gtj1WHI5U/w1n5XKB59vr4jN2MFXjNEXFmjYo
/dYPQvVJYNd7e+WuvhkvR1lcSXiFlEZXYbPUEtkI9ejIAA7KYug1/YsRiT9jsuPRC4iJ20Rp7SZ+
vj3+dwroHGkvFnYRaBStjmD1Nc3bqHf6Z/R0u4cQOHe4yWwFq3ejk+RUZ34iz805Par+usvEynH5
g+i/WOdhSOuCtyM7Zy0CgBRbFXAXUrFmxXc1ybqY6CL0gHisq0WDiZZxCq8v3ezSxK+YL2gchrFP
t5d1JbAqixCjM0iTBUoonRNYME0CcKy08MvCcHKwmEPxY1TIyot2bRUXQUeHoGfdExyQvC5sQ9iW
QeCMa+KXK4MscUaR0ZJayTVkMxKxJd4DFsztvH65vXjzrfMtZ/r6UkuskR5X4izUi1G02g0NHZk+
BIdh8pSX3u2RVuLWEmKkabkGZ66BncfuTYA+X69Fzu0R1uayCCIldKilXMdn6fRmR2gFoWp40ZVA
AsKF5/ZQV0v6F0d5qYfFlZaQNA5grdoPLh8Up1aCgzLgvd2pUFCpt73g6H1o4dLPzDTLdqRtraYr
HDTnbHlUzEkqIJsfr3zOtU0z//nF+Z706v+qgGL2O24epB5NIuDgVia/9imXqUzWSWUwYtNQD/i3
yS7c9g5AcEd8mN/iVPgP7HHWJraIKCkH5FEXEFEkSF3gzgNk/L4D8vn2zK7mnxenYRFKoJooppgc
iqigLuuAfskRXmMcbfmD0D5y+GS3Wr6SIa3dSkulKzLFVVTpdL5uYbxl42GG2rHixAfg5n1jxbmX
zAt148Av+/NizknBORIySIM4xb5JrAI5THrXvnE/cSFvuydnwQMv3ELb8OUDb7ZteCd5yUGxVL/y
QlvazKXf4B5ch7vEy/1/9AWWXfoB/dYgg3AlthbeYZ6+mWu6lbcGClzZTktRK54QIOQp8o0hTgHs
RvsJl7AMuMLt2ax922XnL6pSNiYJTkrY23PlM/f0R/YS7WcVsfh9rXq89m0X+Y2e8BJ+HLgJS6E3
My2xJnSXcxkNc/pUi6sbdyUM/FEOuwg2naTW5cARb6mXOyO6i4JJ/MZPfs81FHBGNmuPiesF3a/z
qS0CTz9wXkEfl4Gaiuq4M/k1HsafsxgbvOK89CU4iJ66VlqdE+pbJ2YRehpoconVyOYGD3hAB2nH
PfVYb0BE8NeaOCs3mLaIP5RrY6EouCMHkUGZCCSZ9F6KOwesrJWdufak0RY5TBCrs8ovnqPZK9g/
NrPqJ8HqLBUKsXaCvrB41DOzfS03KcROUQ8RfHTST2RT/hZ89dCs1afWfs+yb9cCtTnC6B7pwRZ4
c6j0P46O9DrZKIPCAoM+Sb7mZm5uzU0DWEL5GvJWp4Veog/JWOje3T64ZM4Vbnz0ZVdPrttkiCbE
oXgDSozx8Scub5Gsaz+nDu/2jf7ce4qfe4LF9/S10AE3MMcNbL8geaf63YGf5k5yv5vuqvd1R+3r
daOvk7A0UugTkIrHeK4mqB9CVp0FgThy6IzlQ5N744QrSzzrdbUNAB+/vTRXW/gXqc+yCRiTStBI
Ob+i4NgVe7JHEKhnFPeAFnpqdaZxB2UDO3T/4SNx6cU7JUGgdCGCNsyobV0C7gXwXCF4XpmfvPLp
FzkU4Ez5wOdPP7ijkyLIAB4A/hzEIdiWnKYVrNbKkdcXIa0rxUHPAQE/p2MKQPZgjWJm6eoPtV6J
Y2v1oGXHT0vCANw2BE/Zm9zAMfxiQx2Y0Fqt26EilMHpuvFLG7xHh7owOfSkfzjVRXQLm8aoUxEb
pwK5u6YHootA5IAFvUZmWFvTRWxrIfoV6lUFl7JpMKEHSITG1AfiwfbtYYjH1MkV2F0kWqb7Wvwa
ZB1EjXI42rglG2wqlnaJeJvogKQAbh8rjaWJmtWmn3yG2kIbrGp0N2RvLUtBJszBAmhNozvC/9Pu
gMFuGsFOJ82OKyB7SsjtSJVbAog1KpI/1iqsV+GOPUKRTBssJbzPh08hFMAI6L2oe5p5mBVkHSR4
TTN01TNk7yngt8HwOcnMbINwJeVdyYSWCgUByatWKvDMTFuo20NbKEfakK9knWuDLGpW4TDEQs0w
yEjeAmgAaSXoFcLb7YO7ko4Y87m+SEegDVQKoY6TpMo7Vv2s2WphbGVffSNsc13Ry0jEI+TDMKmF
2jizK39OP6An+L9OnZ6xWSXZrU1s/vOLiRWpxHOq4OA2bu+IOKqBDaNOr5y7Ny71lZPg/rOVXERA
wGcqOgh4I0ygwdAeSvfQxfpnQyzCXqPqXVUAKXxm6ZyAw99Y+K+w3hcX1ZIKqSJtA1AQ6XAMkceM
EDAh8/uy18+5MLjxSA6pBlEDOtgoIW/ELPlJes000tRUE30t3bqGILn8LYvYJ4GD0uI7xmiyTG55
nyYOCvElMp2d4cy8AePZKIGimVMGszj3L7hdV4BK13cR1D40BY0O7U9ufbGLYOUArYYhi88J2Bah
4cR9tPJNr8KDqPQ1xOKjjrnEKQOf9gy7sU3F+hdJhpROHuuPRQHlYvBYOBWA74yg/JPsSz3bKiI0
slBBYbVwqNrSgUQkpApLOKEjkZo0SBMe1dRNwRuKRuXn7S14/bX09WsXeT0SiZ6PDbYHAQCPg+xV
tz/aGnyS9oPAcfj2YNdDx9dgi++fkpZOMlTKzqAAQ5bFJ2XvC+QMcZiVnXa9hPE10OLuQyU0woUD
w3RazqQ60Iwk9jGVJ2JE20A8Fc17Igv/1R3yrzGXjp2CzoaIKKAhhTBR77pgJynyU6etXCL/5jH9
NcziFtElKjLc7PG5hyMKJLlnfETcmI0JPWin+bXmkHD90voabnGfDKTIG0MrjWPAftdpfoqnJ8jg
P9zeF//mSfs1Cvk7uNdSU/RxCdxx7SQAYimQwBlNGVnn3J4b+ZMy+VltEt2uvLUJXod+fJ3XP9DG
i5CgV6SDKOGfsSvQzo7JI3WKY+hI9zCHtxgESt+on1lr7qSrH3Jxv0hyEFMu1AbmDEd5G5LeNlRh
nfkzJu9rs7wK0LyISn8A0hezJEbDozTC7oRid+2I0BIAcj0xB8PUjpMb+qgy2YCfYCcBBDw54Wvs
d8nL7PL9H0x9bVMtgg5Tsx5PS0RhxdTPBPiPtgDEr9nOBbfolfocj+7dWt2EzNHl+2v2a5Mtoo8w
ElGO2wZBwas2mk92ou6gxR+XTv9UwMTogSnHqXS6/gTtlbvojuL53z2jOQyhMlP9Kf6sWhAOYxO9
f/auBjbgetUv401PIcFh9mgcr/3itWVaRDEloJIWyx0smpPCUsdHZXrvaLESKv9NEf9fy0IWEKSq
HxXelrgBBtkwK8ogOitn+8TweZ2fqVxClOeJs7cpOCX9T4WMd2Xd2gqnEFpDjRZEyQSi3mvxYGXq
ZBHlVK0Y8ryM4/OovSpF4fXtAC/ddD911VaH608e5N4kpj4b0aY0+Gsdq/A1by0IbFlCDfpwDLWQ
gftj0dmBNs5kEfB6NY+qdMfoAJbpaE0SSnTF6A0aomhc4f+/75kvN9AFFipQawMwQTOQJ9RTrRom
yXY0qqxW0m2Qoy0540hVapg+GIVZkAmtjnbLwedgw1GaTkot+DOvtG5jEep72QbIZDMCIV8Ky2PA
JZCqpd9jn/pERx4bA4UkK5t80s8ZDX4bwx6Wb9DgTzcNDc+gT3voWZpinkMvpPEbMdwMaukUirZj
IJeq1TlsVLMv7oVulyRgb7fnEo7KavizL9FIFkMrbjH8ZNypwTkvX+IC4HMdzgpQmNWq+75mTtpn
u1Six6yj+wASMMHkCUbupI1ittV4KgyQOhnUPDmoQ3G8nVD1jpuj2j01g+CUDcDW/bYSFRBjajTN
DHM0jvrwqeZno4AgS/1TU0aT5hm+UeUYguEmmXHHCxDdEsVFVtTH5FGJIdAsish4SktumBmBIpfX
3BJ7UCGCRwn2P2AbI0lVFWkvkw8tR7WaK1Dd6kpweVMr56BPEfYp8Qj3LrPDntwnSeQUQ7WbMs0k
3eqjZCV7IosTKpcdzYb5hIJKsiHMmfa9vuth9wDTIqCoHMh+TD+gZSV3Vn5cRfauZDl0cXJzseKx
IvyJ6ekPGZ2CgpmpmtkyJATpBnIn9QbKPw2Hru1gTyneZzIgbmsFjeuIs68LdIlshoOoILGin46Q
bDcH7lGGwiAbNXMqw9+CKHlcvUvRYU8mKGuD/l1BemgsUg96NU4aaz7weE6BGGIo6Jm1cPOqA9eI
n2OglSXoHEUxPjPp7Nsh5g+e6cZtQBeJTSXpYQWnwugsTt2dnvRbUhfxZuxbZxhBHk8oOGqt3OxR
YgQKDRCJXthkUBLoIfWJW5IUD0I2WaoU7nsG04P0OOidqynCtokjK4fyiQgxvVR7E6uzFJ8FETu7
ilS3GfQtSyKXokJaVwwSwzr9lRUEEgSoRPXU4WJ5gOTdAQHGy8bCM8TKF/DInt4rsvIYWgmydJF1
GYI21onUSmca+wIDixuxvlrLc/4N3uNf9wtdPNz7Sg2hLYaFhuyXIz8rfmlVL7BpQt6KlEOz5nOS
fgqeDERNYDGIEa4e05Wb/89euEh+shaykIKO50DpaICZPJONvIWWwS4u0dir0GbsRhMAGNUNX/vd
2pPz3yCJvhZg8SAkWsVFrmKZZ7CtCnXTj9gVLNDy7hEsm8PwVAFe6N3e3isvLbrIsNS8D0RW4hHa
AtpKOrYRpwoKsImZ1ol7eygo3d5OrMjiKAVqTSUjHeHRNEETMQS3Z1I+RrkzfCWCbbSusU+at70V
BDA57ujQum3TwhdWVzwVUvtZty/Dfa3XEJ2oLcJbyxBRhRtQDlGhcdARSES3JpueSFaB+ZnYlCi4
WCebqAhrU2oaqAnmmQIWTuXIKrKy4KELoLYAaewBwh4duxvik5Eh/JW1XcWfcbYHdMElEvzkwRMy
pE8JNgVl/TC1YIjCTVHuHlItgwfzZCt0tIcewamTtwoA2VQ1dgJMsU2tmJyoc5PqNUtryM5tK/7S
QLBCnSi0GX7OkhEVYFxitCFxhjdMjeN/lzKXNbKTaBVCxYGI2aaaiANNNlvqics5t2ICYngmQBQL
PCox97LZNqN1jW60Mj5uYqk0qQSqkbZpoeow5ZrV90gNpn08PPAJ6Uj00g0/0JSEz4NXkd9ickf1
xppQbhWMH32fWEyIbXUgbtZMjmD0xzLMNgEy2NRA9JbblSf/2vPqT4/p4uzVYhArWYBnzuzNJio2
fBnlFoLrrgDNJBNiI+CF1eMn0Z0SOu0r5f61RxZZBB8tB9udtXgtJ5tSNQvAFCtQrPGuy23UOsBH
W5nuSqQhc8i9mC2hpYpPhOdyKerAfIXelPN9CWtppsB2BK31Jh/XGBprScgivuhwSeU1tNfPynAY
LegIHmZ3XPFBfoNoJ0CYPjsQOGSt4+iuc1G+bv4/MIuL2UKHjnZDgMg2pz/Gq/oM4wAbKqFWy8CY
KDz5/naoWYlqf154F+MNSUECMsfxANCpoEndPgVDvFB3dbWmjvn9bgShXzeoRjQ4YAH+tfiQMctr
2hjSEVrURcLsTMAbMF/7dN+3y9+jLG7gbGB8gC+7jPyxh6WYST3Ropb28r+NxM5hP4ftaOd2ely7
IL5vmr9HXhwModezhhcYWZNw8cLQSmtym07ohUF2shCElXTre6qK4QzZEA0spkrFxXuOawpXE62f
JfIUdLA7n3g1HBrX+EPfN8jfwyy+WpNpU6D3tXisemb3EEkqtRhGDgS8/3Hl2lsbavHp0qgPQ21o
xGMcPKVxZHb9h4ABlcC/veevNLn/ntPiSwXVpNGhkUT4gciWAL483O09aZuA5Ln2opj/qb9z4r+H
WkSvttayVE8rEXfCozB+AIiwEh6vRIy/R5hX9eIExwLJcrT+xOPQFI6Wd2aZVJuB4Bo/yuh/CDFF
FXpuKdWfFWxnw0b84Hm2UkO9uvcvNuMiOSJQeRDatBWPrIkdyMdbhgb1E1XAq1WbBWfN21/waii5
GG4OAhdzRqlEDpHJYzgOhYfQT+nvGs58/2yQxUuUak1XlmInHg15T7VTFb41UCC/PcbK9ljaxcgJ
qxW8lMSjhIsMIqO9soamWlmqP2fhYqmktA+jOpiwVOqnrBxi8T1Z64sba7NYxAiuwVyjLIh0rBMA
zJMBtQNabBJ5gsYxiX8EWrevw6Cy+3Js4D8og+uojJB6G1EGigY3KBgI7HUGQdyhLXZVBQlhYEzg
lzXOeWAGGVmRI3J39CEKyx1j78GALqmMZDgj5x6WBmqL2rY4mqXyGiraNq4U1+A/4T+4U3N2EtEM
IfLHQCenZMIdr+lDBuxF36LYVvSfUwDJjBaFWujUttkGZvQFvGMEDdIyARJXGQ6RLby+5OYTXjm6
FcjpRmzrwxjBPW3KnxLUXkaubBnNtxIfIQKHxC/Id3BEs0dYOpqKUZ3y+H9Iu67luHUt+0WoAhgA
8pWxg1qtZAW/sCzbYk5g5tfPom7VnDbdI9a58+TSi9EANzZ2WHst5qJcEuFFgKL5zRDXd4UugH/i
z1VK7/u2PfcVguomOWcghrMqiCINOijJGo5MObHKcLIDgY7EmB0MXr6yuLMj8PhpUJEcQ2iFF1uN
1C27WTljGY1ILVpYpmrsSVWAQWVXJYbztfkzZeMV+8z0LsxT19jc9JVCzyGyKjmzfa8au6LjzsDF
0YSGmQotND2RD00FarsZCpEmokwt6feKSh2Sv4al4eRwMIV8NcrHqThkZW2FRWoHoNKl/XkebyvU
BDAd6VDxSCnEd7VjLY9am3q1EboDoWC/xn89/eok5lKhsJypx7qN0D0G0WfG7nnJH7SgsWP+qugn
dVYd3t0mQ/I9z0HLA1AG2ke3oGL2Oz7/IJgTEMkzBCjPifE+Jb9i5AGZfgveDCutHvr+iQAEn6KW
WmJkUCKOJA8gOE7ROyDja9eDnS6OIRMFnjseWW19CAA3CJJ9DkZfCTaxRL2Zincmv8+5sec1GLMb
ahPQ17Sa8DRchXJqLbOZHC7AXQzBdTSigQoXgTcnxa2WQDTxN6me9PF3QX4T7VeE5K4BIXeM+mkR
G8CrCsQuwscs0E2X91ZUzA2UfeSDkWjtYZpBOKWpNch/OnGKTJBQxiYm0LXwEHTY6KiIJzpE0RHk
R/dKEd5GqnagxfxQawsQZrPVesVIdUpVhUGeU2H6OjegvT5SEQfzOcQQKMYxggjMSOn710a6tcjq
gZ2CJlDHNoSPBm7GHGanhezMlCTu18tsRD/rPvokqriuC0Q/RO/dVu08wHU8M56sfNrq5V7Z0WXo
+JlgXly6ZqwhUmYiKOnkT4OjY6SEoFhUNt62rQ2tYoKOpgUPQJ9+jsS7rMA9RSaXZAIVvC3Q6VZA
9wktvNiQwvO6hM9FQKeym9zIXqPAwKAp1AUjvofZ7cqkuAvN6BsKo44eBP7Xn27r/VtFCgPwH0YH
yr1zo3Cn1H+SdGued8NNrjvhKiFlq0Er+JyDLxm6EdljJlERV+lTT5p7I0lvsyLw6nLccNAblvJZ
ibw42HzU0gJdfwrEGzr+2kNqnMT0+vXpba2xih5MFuT6mCHOkgMc84++/SbHrfbXlTUuHcU6CgKC
JKpLDilMEy+wZE+B8WBOW2oiV3ru4OP7xx19lk4uTqsAHVrQFzU9g052n9yFx/xQn4zEqnbLRCxY
ScG7sDnbvLW11UMdg1g1AYxrPnPzMUhzd4rRZA8U919/pD+2tlyBi61pRDeE0WCVDGo4HK2E8AR9
eO//t8iy1YtFDJo0tC8ieo7Ds4IK4RA+V/nWDOHWea3ceZhztIBNLJKpNwECetmCkTrZ1DDCT13l
fX+c18r5VWay0GKS+ZyG3Ap6iI/Ewi1ovnFiVyrhf5rcKhNKCrPlqYnHabIh22Cj4Pv4n3qRido7
OIs2UYNXvPofG1v5uqAtwb9IM6SbC/vuAgQ3fANarqOhbO1tufhfnOHa6RUFBk8EgVuVTnrbQqN+
PhpO4yygtm39rg2z+MvTlUNOBIVZ6PUpq0yrSl80vuXGr5Ru//hcn1jqCwsPDG1hwF/8KTgRZqex
McMaQpgCigYteINghqhGg1hxmzbjyht1+d0+MXYXK49DrY7ojKOvyip7gJJVFH18fXu3bHEN+1HN
ERgCFe7vs3Xr5S4ET6uXHtQnUIn4Xp263VYpfMMYP/uoF5tidY78TmjzuSrfxgJaIBm1WhM4BOVl
Y29LNe0rW1x+ycVKiakqrRzxgORMya1ZV3YpA0lkMzqIpryRoU8fgpHWmP0ZuqJR+ePr9a80hP40
nJU/GfEQS1Hh85Uu9xWQ+EzzIUV+XZ3nneEUO37u9uCc6qIbkt21J8y489t/P0P3529Y+RrRNGzK
8lY5BwWY5TmzM9Ce1rkKGMK3isfntnyHfvBGbLV1L9f+hvegZiLwNxkUH0QMS0IqVhvV/usD3lhm
DdnRjGmuaQI/aqJhFULkcGzAEjQI9+tlNgx2DcIpxxGRSJjSM01m11RnN8r1g95+10m7EX1vbWgV
VfHCqLsi57ga5l4Y0pHdQ1Cwfx8eXjqVdSdKNZsqN2VCzxVoYpGiOgx80wLZ59enthj3F5dv3XLi
jcFHZViueZzbeRy6VfZaKnccnBgqhPq+XuwKVd4fZr5uwTRpF0qpwhQKjHeneApk6M4CtSOF2GW7
F0j+aW/l9VasfSXG/+MwV9fL6DM5ZSa+mIFGZ9W0bj4eq/rHCGZbBspejuyT1uHu691uGeTqeomU
hTSb4Vfq8Tsof209NqGxAg2G8NfXC228P2tkTUWbeSAMli9i4kAiYxZb8cKGxa9BM9B9qiZ1wvOT
KM88emQohDB0vr/extYjt+5iVRWC4JogTtAwn6bfFGfTHTztafLoTf6YnKI92Sitb21rFd9P0DJT
lB4HN/KHSRh2Vv2ey3Djhm0FJmtICWJ7GbUa3rcFURHE9vQDBTBArvTZWqZuIc0tvyEiB2XtxoFu
GOAaSELBy56bRkzPLaj/Mza6aRBaggCPCIzi199uywRXb7gJRi6tIMhh4kpxCD+Gct44xuvfinNU
ooRu/kXIXBcxkUOuwFFhotOIuNMEP3gh3a/3cd0d/rPKss+LWESWNQbeGCBys2YC4PFm0hMkxNI5
sfJ+q9Ny/fP8s9ay44u1wGinJUCnInHuXs68GPctO7XwwF/v6PqX+WeV1ZfR5zibE0bxZQrNKdWb
OdqqNG99meVML/aRmNk40XDEmc0eAIY2bQ+aLjc+/9ZhrTz40Kppz0HRCcwn8EeLGHQJM1C4W4Tm
ht/e2s/Kb+taEGkAQEDXtcJIrPJcguCdmKH19XfZWGU9PK3VBsiWBTaUAOCbqolTQjVzQtD7/1tm
1coWk84lL9mCdtqVEZKh8txvWsD/8a7/r5H9NdrcqVXUSBxZCkkGa5bmd5ECtaveqmWzD0nncxUk
eBXo2rVuiyJq6yBXTpzE4HAPOXaYSkzDmtKBEpSbx/9e92MJXf7Z4sozmHlZU0XBbc2Ckwzuq57Y
MUTTSvKWRJuU639j1P5cbNnzxZXqGzooXQU3BJCVk+cdtE5vSfMeJzcs1xxcaZfMhTWxfMONb37I
lbdoZImSf6Mu3mLwZAV4Y/WOiRO7qn+30JGhJHBBTuNW+UYStnG9jZUPiUUUocGFdRPQTSlgug0C
oFZ5Yekh30hHrjlE3QRfpc5AC2aswR1arU8Y5cWkccsGu8ZgXd1tzttf+36Xa6wyhCYBuG0wM8AE
2u6pica7qPw+JdAHq95kp9jQituP4MHu23TDd12tk16uvLoNqpKwgJv1fB4ZtIdz9UnNinuTjl6G
qQgDLFsTD1SMJ7OTrpggkC7Pesk9PYHSwGS6nKobbm7rtFfXpmACjE5qM58jNXW0+KeWy40tX7v/
lzte3RVMmA35EGMFI36lKUAn6c6Qs/e1G71mn5eLrO5FnbZlr45YJFO5Vc+hj1FEm0BjulS2iqjX
QpDLpVZXYWRqZzC9xfMz1CfTbPZGUkC1Vj0HQ7hToIi6sbPFFtcZ4CJsDhwLAiu25jJC8TlT8hky
5jl6+uo02W130iTbzQSsBiGJVZuw7tBSehpaBQ6BmdMjHvz3sppf62acfEXKYRln6aGB1DptCT5S
NIBVI/M6U91pErScUD+z1clwZZz4BoRXQdMU17MjsnKyAKC4Icb8UKDZH1VQjgvJjUErdGlHUBs1
7QmiIJbOhdekoRUB9pkOoQWuOqBKDatqhdskj4GeOkFxSOgT75rX0OBoWrfKkeuQLelD7SXIipcE
qPietv6ig5xlzErA0Dqm05YHvWaOhiIMHQKFimms4cXTaLK2aWv1lh6m5xFv+wSC4ggzFsQGhugA
8hOjwtCgBcmKDcd2beWLD7mmico0sBNwCE2f54Tsm9nwg9y87RT2X12F/7WXNd0TJmJHs07j+dxB
VjGvVZ/M0puU1EpY4nxtm9edxz9LrdyoWY+azjiKE7nQLR162d24BVjbWmLlL6uoa4cBFSPMLCsQ
dHmAbKD79SY+2aG/uGBi5QLHLM/5OGEX44gJxSyz5vZRNNAw72tvyiUAMqeu+aaTAtLhhh0PHxlY
tE2DxlYmF973MnK6ijkZBKNTbp4EvaEzfmdvS944RoJRpQxi0SqGhIt9HnZ+VkJEWN4rOjtOyCtL
3QvZ+1Q80vF3Fv4oKnkIU+AMET+LJNoBErtrCDlBDBmj7IZ6D/O9LUn2TgTRLF1bSrJtm7kdg7ai
vqXw8ln8Wx8Op8LUDNMUmmKs4lOjF7KNeYXia3ks9dsgjABEVt2upo6GYDgt5XcoUL+n2AzhEPCD
8OYMgaq5UqFjewzUfRlmu7FMjzkf3JJBAqfrXQXDWXzGLHtoCIsVPaCqPce07NCEVtiVXlC8Nmwj
grma5l/uZGWsIESIUKRHXCEwNcQBhCfm7zx4LJsO2p6VHchn0EZ70nxgsY6h+l8xZRBc1A+BwAxj
xjdexSuDLKYOgXMM3wC/qol102VMtH4Khl691SB+WWIabhwKaOSNFstBGEMDd0jfQU0CgfQakP4K
vXXohVbRE5Qi7ZFgghM4Gp5JaFhRHzJwdkEHJzK2SN0+ySrX3//yZ65OLQkQgalBqt4GhFmfLxBV
/MnQAGkQD2TGgFUWpG4xFN8zpiQWula+CvkyN43g71MgLg8lAbOVKiBlzXSvIdzrKSSvGCQUIACm
gQx+KiEBP7eYhjUgAKZaGFSNgPsxnRQOjObEm6oaV6L/lbajJYzsEWAlYtdF5lFTORaKiotW7TL9
UfatFTH2TE3QazEIhKoYVZAgg5DtuU1/ZQFmb6vysQeWi0ajXWBmwEhLDLIQvwxrtyQ/egOAu7QD
gwYaUSLsNl4A9VqYcvH4rJs2TR3lg8gG9RYgXAtG4coeD6rxGJvHZOgxq3QupgQQrxuTYJ6A3UTZ
WQZ3/XzESDtk7rtjgokMAZher+coFoBLHLRUKabhphmDLN3g6vldWvSN3Q6xh/j2kPapXSrmG7rj
uVVFUMQFm3PQBnuQlG4EKlcv2OXmVjHYYFLeRxwWrWMuwapAATSRF5qB1SWGUJF0Z0yIa8CCUUfa
/w3dMe7TP+/6JxnaRUoGRDifjL5Qbyv6wlRxUmbgfme2hbFf3pu/7sPFMsafmV8OAc+S9LgPC3Od
8aHvcr/zwrtF6Aq2uDnXv2Uwq1pHJAIM34gcvCrZBB5sUCbxn5wRiAJuoRyuPbQX57fuAg2RNGWe
Slz0dvBLPD6sHzfM/wrN2R/faN0Ckm2mJEGI2KviFfCGAzCEs+YbvD0JJTlHgAtkDD6AqHsDgWcD
SeNmji0pMGQDBWNjLPySngx+bjeNd2v3qzAjqtUqxJibetsJ3Mameiyq/6KWfXm+qygjAiaT0X6J
O0P+WjUZ9HrDw5g9bwQzX5vnGhUYT0VCDBR7b6UJmsESMtPAX5hatvUlryXQl7tZ3fWK6XxSMBJ9
OyhPqYmSUj4703zH5F0DaG7TCrygITz5xiO+9ZlWuVdNpV40Ey65grHoFIlCUgbe1yd4ZcjrTyNd
3XAxVFM3aVhD81vAf8EvatoLd0dyZKBq2MQwbdzw9dB3DfLNoJlb9ZbVp7oqdsKAHHCe+Aloe77e
2bXE9eKbrdtQYWoWSkPhS2LIEJKk9kMDSpQ5PXaQKR/M/2KG4NIhr3tSkSwUIQjOMdMiR41rR4K4
v90E4H9t8OueVFqPSpvSZvlai2JZChEx5m5Le10bNfljNysHYZg9hjwbXN/R4wewzC9K0ZrVOVCl
X3LF7ebQtWzx8mut/EU1m5GaBLALVZ5GIR7MfLgh6A99bRMbF2rdgkpqZN/dp7HHozMW7Cbsgsev
l1juyxcvprZyFS3RBl4vMc80JPuyaSylg3ZfW/g8i62AoMi2xVW4seDaSbA4a0DKCB8oYqvVMyi+
YCI237LvLUehrRxFEgzmkMXwtaPHPH0+QunAbxzFo/NR2Q27/6ZbeGkQq1BgCKdpVkZYuopJgBG6
rKPe7CFou48ruWEVGz5prc3BCnyqoYLthag7RoABBENgj5nEsnLD3X7Cvr4wj7X2RkhDg8QjLtYC
CwuP5qveujD3tHTD5MR/Q5I3diNvuWoQlc4LDOGx2/ah9yEtsVEa2vwpq1wnxtxmhXQLP+UsXjHE
mJt2HJ8S1aqFrSLQg2KRk4WW+TGiPVxiOMUS4tg/pE76qD18fWmuMCz98QqttaWkWpaIefBbWgeM
dslDgDICcU3oq0o08LwCapeYjoXyp9u1u/HZQP/TKp/UZ5XtTO1J2W1RPm08HvrKHUVN0vdtBG8O
cv5dM96POpS1mBeoE0TUtuasrwbZKkNjSMGEJ1uTQnZ01mhY4mb14JJiqZ2PVuDEdnLLXEjBMLv4
vTVpfRXbgOV0ZpiGYnC6ul2ZbMcu1kPt1pTI/kdh6SQ/JkZK9lqd3hkh4Iqq4oxEHAwGSewIxCwj
yEghifUk9XH39df/i0WJabpqoDCgUAidqmhqwcVdJDN93OepJtDcXuCEGqCtnWbV3/JvmjM4zb73
iROdyF35uHUFcMYr57leeeWtCbaNLgShpywId5EqrWr+NaOyJVnkgQRUL89c3ojod1fNtomJhqLA
rWiBi66a05BHtq7cKpk/gx1SyWo7BuASYwl18DqQdpeM3I6VGWrcC2USRmqVFFwZya5R3s16ZwxZ
ZmcNsvkotUgNoeroBYNtx7qs7lSmuSYHwRgKx0L/LvRnTH5a3TzbOmprY/oK9miqxg5pXroeBAbG
dFSS0TLj+tSwymEGinqs36c1hIWG1h3mxNF7fReVuhWlgV33ua0VlTcMJ5VKG4UtSJm3uyJGXKSF
dkMCfyZPisRm8tDL6M8aLDgIcA4xykhd0lipeTOCxcFMFDtEKT0qqF+3mpM2z9CKytvOjTMAxAbQ
uKD2AZiEQ3odZAwvSq3ZHPX3AuRDWmy4aodQKX0Lq6egp3bfdzetFsWWEb6osgHZhbAaRd6o/TPm
am0Jrl8VNOKiJ/uhF645PM7TAKaG8qbK75cqAY9y4EKLWzRgHUVfxkJUt4H8YU7rfcYzRy0A9i2L
W4lyO9Fze2LEG4fnHhLsitbbndq4XJl2iQFd1pQ4Ctj0oum3EidQ9n7vzI94glbHt6JWIXGKoUez
sGgeuH0a7XCqdx3jB8ITbwCvVZqD2XpIbqO0Quk0RbdJ3GQS+txTsU9S7aSWkU9LeaNAQycxXwrh
IdS3W/nRZ0ZkhSOzQwO6ppm4KUxwpfHBarXEjilUxVppN2pjJdOvkKHyoLzW488yvxmVk+S5zcxX
igFBnYETTp9ObJpOefgznUe/LzVHzKjQ8te4grUNpadOxJX8sWDMMqfKyxRwHem9HYUPAcxMBq1T
KYCgssBtqL4nKnWb4Ru4UM5K1nhG/lsLGxCixjtTVDcB0BYqhvimqrKhDWFlSwuPP9VadS9k7M7V
e2umdjgUEDc+t3mx69EyGaIjdCtckjKU/yJnnImVxNCtQPVnrI4KPxda5vX8ro2VQwUeZB68G0Pg
FeS5r5gv4+e63tUSLLZVv2/a0YvBw9MLZvWIWEtYcU7wngPBN8QPpqJaQgFNT19BR5DZg8x3Ci5l
XXcHEpY258AalsIa+G+whtgww/0oc0QArSO4ldoEim5xjiJdKB8EKx8M2kPsXtmD69sGaemhjqg9
zn5SfRvMR2OQKFASm6MzH+e/47k4p23vsSSxIYxji6JxMMd9ilmLGUZ2nqGShxlSq8mPDf01k19A
B1qt8fy1l/3rjYWv48xAcZtRbpp07fODGizhwJLQE7zAU5Hb3e0i06k5wRsGA538mzwmLw38bfdI
rcznD/Kb2MfRJrvOX6Xg1e/4bPpfeHvoZ5lTuPyOxg38yK4e5d3wDUFe9Vj6fE8fg5vRXkRDgd3p
3rm2L/yt2PKv52/9E1Zl/jDRUKoN8BMSqEAILz5U7+GeO+meQWJ72IEC7+7rw7/2xOHwNUURVFOF
um4syGGIg3Yal8Nf4r7GbsB0Qy3oZ7XWQqmiWKVHjwIUli9bjbi/Zub+s9t/1l4HekB2ScX4fF4p
KE4iu4T6tPCH/bSrN1ix1gnWeqlV3ghESqyUdU9PkXKTo3SfNv82WP9cwRSmWGIFamiryKVVxayb
JQpjk8i9mJ11ioZmZzhD+7Txya7tRQG8jyMgQXBmrhIro5tAQNgVS1QibxLN1p5RxIe+a+vWs0ed
1CnsLbKt5cdfZgdM45jWNRENcUFVzFn9GQiBdMnIzbCbTtk+3KmgqtD9RbtmK+75C1ezXmd1iGNq
FFqhNdMp+Vyn3yFgsEHfuNtigrly0/7Y0RpXloU5tHHydsIhjk71S+wSh9jLauAFV6zkfruGvK4k
rPa2vmmaJGqmK9F8CsASLQnFZHLutmm6kcn9Vf9fr7O6VQNDMqrVxXRqHeicIsxz1B0iZBTPRsBq
rfIMsj7wBm1JWHw2Tb6wkbV4hibTlpY8n+A+F03pdl+91T7CD38G802MERzTX0hwMxsj3o5u093k
9JDl3PodV00VLD8aB0oDl2N1O0xI2tRJFE2nRWZJPUJvCpWo5LDFqnIlQocBXayzuhI5qAiyOcY6
yv1C76PujLsUQofoFJ9Cp7M27vw67/v8qLqqgDGU638LuRYTRFuUTB9P5UfyJLzg1O5Beo1RNIqx
TogB9iBaL53tr3r9nlwsvEpETN6ygAzKeIL80CF3k3NqM79GzxPSAIUbnw032xIj+EswZ73Z1SdE
6Truo1kdT0lpgTgdGj6NHx6gxOKBTOEImQCw5cS+cp68CqLz5B7f1x124F341v7edElXry1CExR8
hVjSwD9d31gY6pDpcjyZu85t952/SBRU7/GnJoxuZ4fwTLcS7601V1k+p6GWh8uaEtJaxVtjL85p
fsAw+ZJ03oFm3dmyZ9BG/+XjQZ2vKrqOAqvCzXUNkkZ5MkX1TE+yiw94tG+SZHCnLt/nMXOKGW3E
nlgzdGnqTvWD5icFhF0bE1tpZjuMEKqTGPQqmBBpwH+pIVs29MNcSrD1Jn6eY+ieEmQ3qmVo4KXK
vwtjdulo2iDqQnf5eSJ3Rr/P25s418H+9WEGoBepehDkA1NeIhIh2D9KL02NnqbJ7ZEafhvfGRAp
UU1+oPOThjxA6dCPKH7Figm6K37g2ouSPwIvwXLiQv44rkp7zu9H7SNpwO0CKRSef+jIrrOq9wtZ
WZH2kiJpJfXgNqACbAbUdxrizSDCmDCsnc9vYRYdYuQDJE33dYQ5sFDaY11bk0rcMu/3tTBPDLNv
NEW0rboU2Q1RmD0hZ2TpTRcSh9PcD4tHxHmgpunsJn+MR78CFgU5yETA7NK/0uQpRRNdAR91WaBZ
rD0tB1zXM8YmI0vP6T5B7wWgDZUgewB9b569zvWxEsRr0QUy6nfWBBYYCK0p/qHQ2V4IB0n/qBWv
JQCxDBmX3IPC0h7ApNgKZmv4twoaKxo+oEPmo8b0ClmHt2x4IYrm6UBi8AbMH5Ja4MCwaAdQrY5q
IJEWbyerS/Uja9AVD58D/VUfkJdkuwIt8SF/nPHXoOYnMX40JITqgQnm4Nk3R+INFJXE5jttEztD
3oV0pikO41Tahc5tDSMMzQCy2OI+SLhV5jGojwFZ4cp9aqr7TGYL/MKqFLw2knhkqUEMsR8o05FL
BRpKui06oDj07IiwxiqXchWGqSpIXoE55KVEEQEgQaeaS5vWhRPoyBRP2nQYYpwmCl0xepuzfFE7
Dkms5GBUoy3H0SP1uZuk14BUPtcheNGrXqw89lniyrS+04B00LRb6H/sk2S3yNRF8/cs5uc4HW1j
BilW/TPvEyTRudPn75P+ezbv+mbpsX50sfRk8dQnutWYqCOCSTINXDkEFkGBvuqAL/4lwtnO2tSC
JuyxAkrKjBJPNu1uMj7iDiyBkjkzEIHG/BghHe9NYacpnIeKTBJ4oArcISGyxXE8MWn4fP7VdB9d
jrggBpelSvYK0BjgkPPV4rGZXuoAulfZTy2ZXNSG9wYqPUP/ODfgTpflncgHryqK3Zh/9CBxFuJu
qpO7SeO2RJm2Yo/J4FMdCSsQb106+4iOwS1E/ESwD1U9Ae/qDMmCde/BbnkEV79dYFAXvJ8AbanV
bURGtC9jvxbnIb3X4ToK45mHNxHCM9TGbLOAzhK+LzcGu1egbTI/qYF2x6PEzUCW3IMBiVSRCwKQ
PaejL83BBQ2ZU/MJBeNK3/UkttX2NsT8HijJgDoaLJa5RQ1WYpPj4+8VfEzVGYI3wiH7xV6VzrDz
/qMfXjKdWTpYRsPgLSUnrfsYyKHrQW2tI6wDv2mt/k7FeZqq3dA6YbmPW9ReCt0eS3gyyBABGTMl
rRsSwFTbQ1zuZGg48SzvghbAzWQ+uA1UlAjzm/4hhvebwvu5fZsEBTsOIOUzPCm4van+oXPwRGWB
C+l1fwpMl431uZeYgqwkKqQPrEEuAOo/nJJeFZ4IRouauRXqGCA+DWAhgmyLrVege4o6uweVNlrj
9r8OW/58U1bRAynqEkyTYjpJMHynwk5SuRsXwrQucOqhc/IEfMwgj9IByUMhI4K+ed2bVj/qByOO
9gLce0G31Zw3/35edaEYFMoAHIBesYbyxoKQQWMGsgyVOSBb96okh6csgb819uiR2Wogbkh+T7QI
SFrpKMlHM79CYsYBvbStDe8heWgExJHa6aDi5+mN+D3k5j7h/J7ocEy8swX5xmD+OqRq56JDFoi6
kYR+Hh6ovP6hxnBP4B0TWmo3IaBARHWS8K7NXrPZsFlnHkWKJkeW7OqggcKPGR/7mLmVAhGdGCxL
g3ZjiJ8A0YIDtrlVCKiOO+MELSOw6yqOPlXWZJwMMNDWU+SOtPdr7Tk2vg8Dekggp+LDseLmDdh+
7DI/LjVhMlJ/mB/LLrLDnDhm86MMj3LswOz60jbKG8bjQjvu9b0WwIlDuaAyGz8NT1IDjxVKWLE6
eX0obEhYHlhB7wDrxwsKVv1oi9aC/R3g//H11vhdU9dKPSkbeqIS06h2D5Tja3ObHgxnOlfP+n0C
YlQkFk/cGxGJb2XC/8fyS6mEQ2kIEKY/40G1UkwmywqVeaSonV/63QlKesf0Ww/eW8MCEO8w7VAB
iABE2qqYXDVcU6NLbgPrXffyU5HQIJ6M+QSbTSPA/LL9EL5t3NkrrQf0e/5ZZJU/VlVSjxXL6EmF
hojwat90g12+V+3ELeytsPPqcaqoKDBNwSQF/cwqL4puYTM0CZbDljRv6bGAKrI/x25/RNzkjjbi
luq23MtbvqtSzH5uJVbXgt7L5dcOKqb1SMZ5PqlRbkvxpqXfvj5OQ/87dUPCpisaYKaaoWjrco1W
J2LuRzmf2oJaE3jiZjW2mKrvzDZyK1McE/pidM8k/f6skx/hrNtdjxou7j/pgHKodC+n3AlyNHcm
KFfkoOaYpT8l3xiTdmQyNwRfAJ2Un5n2rUbvEUMdcRnf1AQPehf6mvxWdB81BqvzSoNsUuorQfmr
11tHHyGGSDCCAG0GnkqLGScymF6VyTejrnMrIcxO61+dMViDEUIpENXAJvXKOfamAjKBQYdJBr6P
i+q+m4LXVi+9OgmeJc33Hd46kIhBjyb3BQMeGcoio1b4ExjaajrsWi1GRbvehRiDG4MHUQg7Lu4G
I4Ker7CUFpkd6u0G5AWh+XBTtW/g9IeseoWSNojVf3AVpPYZGiXT72bAxtL8ZM6NN2Tam4YaPbjt
TkTXEHz/nMAGLwfm1H21D0K269G/qTQX/PVW0v9MgMZMQlTsq7ekeFDC9z5R3TyHk9UxS4KwZvlU
AmSRc/GQ4MnvoayMcT3lrGvRWwlIQxYq9qKo2EFzDFodE9QaGlfTnriKrgnkArKMAow/u4FSWq3U
vJ49BtmuCTmm65/ArmYxAaSrUI5KCcry0LQxkmHj6bLiOPFaZB1de8uKd2kS30QToFRAPtCp2DuK
VEK1WPs+mLdczFaDsL4xOosXE7AWIERfSAE75vUYWwEyFVmCWkGiJEQgabpTpGHECgGQifyqnB2a
zi6EQPCETH5RY+HZdHoE6p0mnUSFUEKVORWnEJnkjjSIrUPmIDZfSqHtiP7U9i2C0NkaMnW2FPUU
KuDdl5jh77gf9hC4hkLHjLhwFKVjhqWfqBCWpYaHkqM/1YqlUdiKVu5Slfip9toZzOdgLG8H3Q47
bacEtSXBgAkQjmVIhFDRm0Drl5poqQS/BxwsQlhbmBEWKPad8chVvMBdfaxBhKYOXslOpVJirwgS
8S73XYhWaPL6P5ydx3Lc2rKmnwgR8GYKV77o7QRBihS893j6+0Enoo9UYou3e7An2lKhClhYKzN/
l4syT6a67evPeEJhrvdovpuXhny8fuh+II0Cf+wd2ZKdqkmRBmClGRqYKXf0DyXeIyTNTXi1z+VO
EsKDqt5kLZ2OflfJiltotdtVlQ2lh2Zrdgx0q1Z1UvXrBQIBiKwtz5gpkoERY5PVdi+GiHZnslwj
fSuGm7S/qmZicDLcxTlbcbADguMT04xoDSCYogyQb0muQeymym2a2nNDkTjPUGye65F9M27IwbvP
06MiENvCGCWXJeCl0Fc1aOt4p2TjKpZqcKpr/cJ8KtGk1Fjw0SLBcr8ryE7vu/sZEn77mENCHQRK
g+ScKeEuDT8V8SXk87TxtleyvRWzlYi8qVHtYJPiRuJLt8zbMhbhZSR0rA8zucKC/tz2L2B/u4hk
BCXOfat4Edl1Skl0s+K6mYGMTTSx6Ji2eY/vaHYTRZ3bVvt6hUZV3KUJ7iG/kdJG33dIzZXkNoqA
LbrMHjXJob538P62u3h2Iv0hGwK4/Hj940jZRcd8fp5D6Boa/w09zWT7YMp34OhlkLhV8RjKzxHJ
DYtGO6/Dx0PTnOSyHQ6JFym8p9GElrT1sKq4ykXpIc23HXuDJWW2PmWOVWq7mlwYfX5NpTcxzfdd
G12pgXSejOymEEDs6xdFAljvFc+q1FOFs+dEIpaMz9yidds2HeyJa4wWs1npQRNfaXZTIz1LGRt8
TTTCJHta/yDRrFjZWQbJDArR1bPkKq6tbTZpq1LFndvwPNXpRsl+ql1LbPLoJlD/Kf2DuTmW9OtJ
Sm2UJO4g1XshMB1zMLd5EOwF664oZachwkWQK9g9oKCIbihD+aemX6p37SjZnR46vWFcKQXtmQ7b
Dhy5nphBlk+BWnlZETuUD0S68qaYkatJkk8e/SmbSW4eDZ5aCxkd+D4S3MUw7SB9mfLkWLF5Jm12
C9XCXThZgjB2+vBjWoTNaBSnnISGoWIUwMRE0WVb6T4bJi56ULtGuO5q7MGK7IDF+yG0hli+UbSr
XniSxB9heQi7dWekmc9Kt9VbXw/Lx5Y+OpX0TR4nVOS3PS+zWM6+CdY9ZuwR6+ZbVW+TCNcqM1+k
VsEa9XMJa6eTdISG+oM2yJTn1gf8Njx6yBXPjU03WE4dNSRYxG7OMKlsDKDbn71gndOQIBILtV2r
+EusbgTCaNq4tzsSoHKDABle8TZZYHZFpEVEkdOZFcKeByGonDywXHPSHAlAaVTYMqabrH6xqoXd
tPVRFR71JDvge+VUuIVJoeJG82vGudeamae0N4thbaxUhX7McwJh16QbxO4nSziO7WsT2Ya4Kk5V
3nHSS3KIttg7Cpl+o6Wm1xav1qweKnU5TdadqG8bgQkwIwZVkPykku1CDhgdpK4saC5JILYyh26u
FvuG4UGUTfZgrbkBuS0nL8nwUFoxiy/2M2CJuLmfseTEou7QZCUUlclr9R+0HP4od56Sz5tZPAc9
e1UfPTTtpxkmEDDOsgUXhirCJGg54hPDx1r+1Bfdl1FEj3nlJPkmQaDSpqJjmfjw1vdJvMvIGklI
B5FwTNY5waZoOIwB+8Y4esaAY+ESOhKRQPCr9k3d0TcTIlOZ10ahHuOwhFUi+SPlU4THQVvdV/rr
ZHGqBfDh4ndZHCDMWO8ZrQhcGqeiTGv61M9C0xvlJ2Up9jDAl151QiXYZNXdVOU7ElOccJBwKX82
xMDpkqdyGXdLqmNxwQmlvCaZ9ajKhqNToww0dVEjO0mm7Gm43aFhF9QfsLPZS/JwkFPR7pXxPoQE
lOdHfey3jL0k5VQsb3WSO7FG6y9/kPwGdcUzlt4TDRj2jSvKxm2NZ1dYCb6Sdx9jg+VP319PpJAU
9bxv0dQhZsI1svWE4l7hj6yaB9KEB8FkRsZgjf+NHQOAtQy3RTrjQh1nr2VdeES9OCnEFjV8h+rl
NwzrlqhyGsQTjcC960h/KXsvbWnhImKl2E3bLmfw8RJQnAWSykI/T+VDn9yarU4zGXrxGntDqK7a
vvcY+ho/UEWh0jm1C7ufMHkhop1wENyUWkY0XhpJc4vUJ7WVGUPokKBiCa1tdhmOgcl/OEykUfWY
OmeR6Ovqs8RQKawTZmAj6rrnxth103xcl3dnPizZew6HJBqvmDf7Edlx3PA03PTDNZRuJ8zkbRfd
Jqz7pRyoRSRnUD9miXcrC+xsODXZUxziP6f3O02/1VqF/eNHrZeuZv0ci5OVvHXiI+AVtn9k44jz
tmU+IDHRbdHfN924S2BHNcZnbpK7TcZ3bN6ATgHUC15fzg6qI2LscBWZfnQhCjZsOPUl8DNzpm03
bF1tbDWK3EqYmXtVXkMlpZqv3BsoVrjzM9qXvjXN+oJcAEb2G3ay9rO/NXdFo+BFIrXTL0iw3FME
efkx8U13cCSHccam3RIZ434H9n/RVP553YuurumqwsBzfgIDjG8xUffTg7TtntLX3OHxcO0WT/Q9
ZCO3+MS+/N8d39/ziT8vfjEgwBtAhamVrBh2t0v3v8yZfHn7LTB1yc5cUTIyTABraBLgSl7cXNNA
SRlqXEe9qXbmYwIHAMXiTXYrr0R4/1tuynrTLvBdQ1/jlSULXyGgoj8fJj1up8mDLJ+gFtkzry+p
x3t1PUC0bNsbZ8u4t8xXoX5H/w/K0trShOal6z4N9P9DWLn/z7eZr2Oh2bQMWRcv4fR8yCXs8hWZ
Z0zu2Cbd4IHl/y8oCSvl5u+f/d/rXIxDBrMNZar09Trmz1VuQMWH3SAkAcSf3wB/TMa+udrFTe7C
LFCDQZJPvayCrhWEedOzlSI5lz86WrJUvbOsh0Q0d5V1P7KPzpyHy/TcDjEm8KW9jGddfJBhiOVw
I5dUpNuFvVuNtOysilHg0GSz0J7EOiDC0rQFI9/EIp/WM3XluMTsNgPFkGIDf6oYIM+ALIn9m9D5
Sk0Z2UjUNdW+id9Elee6dM9J2fkSNlAis9GcQN+2FYBZYrcnH3GcF9uUphsxjt9HqKpLVO7z4lZq
BoeUctcQBs8KgKGI2xwEarF4uRP6CnMEjj82UPZxhcxgi0BxUTgPJhOoLHEDad9M15rUeCkC2JJJ
xUCFQcy1u0gARyJMqemll6mYKs4+QfYiidgCpaRDS4jgBsTMXuGz+IBdTSnauTI4cnUD0unAdb7q
6h96dhZbmnU53QtZeuhyidkIjGfhWY+It+EAjgrsYAPCzzhHA/C51O+K45yckljhrJhRjL9lFAhK
rrlStlxHnAY0oe+JcCNbtwt6H0hvmwj7fw39naKutQY82/tO2hhJZWfyjak+TdlVTyWoTT8k4QmT
PLIKRequ4qbQorO2YJQ3L07VvUtC6rVh45qLeUiqkn1cBqjMPROIU4F6WTK5xQmdNILnAT9yta5d
tQvoQl8j6dnoyZdYIMHqxintZqwmmDDIHNWsBVm5zph+G/r9FL2qwo+Etl+W0RGtHWhjK+hdVR5a
AKtVk99qZrEtDYVqKm44i4BQE9Vg4Ekzjboh+bkwbRLrhxBvImqkSCEtvT5LDUi2Ydlyc2O1h6S9
Hqubwjoq5WOpZH43HQVrW4ciR1i4mTPCeIM3RUso+1GSKNVerkYmH9hE0KlpU2pn+d3QnwVaZKs4
A/5GnWEzmnCD5jhKJMEAxpbRo1HIdp5cwyWlzVGYBtw26vMIZ3QewHJoDzWA/kMzTk6pvCUpxTi1
dhhxF6O3eXkX0vwQaQNACrnG1lXZL9tQxxEd+yHB0rh7/VEITYiZIOZM/Ixatzs4ElKY3cAy2Bur
TBhSZRYYFD+tLxSdm3ccTObrbA3eaEAuplNosruSP+3FwhNKKMNGsh2LoyZozoyvR0W4PK3aMZom
bx5lXxppqmhfi9pvyscqCN7DvnebMjsks7GfTcWravFgKZhNGZ8pznBG8CjzGKTgpxSITgY/vKTO
LFhVjL2B8ONNPg27ZmaPSx+WtPILqbcr46WtttNs2EIUuoOibCuendnGXqAyohhar1tDNpu3sjSp
+KFlzKc4L10JT/oEfLJdfYalpyy2TmJLwEpuglH7EvTzAk6lNbwrWejGCas6SxwJxndZY0lQ7tX8
dWFOUs9PqvYgqdCaDbLznuYVdidTtmG/yqrey1XTTqPCrSLZbbtbUWA2wHhtGPNno/JliSiYptku
wOXBgF2UVLhhQzipyrs5gt8A8VudgzPIdbZUdEUYy4LFkjNr4//qQN318nba5imeT7GrNK9BwVsj
7CzWYBQ8GOMp6yV6U0rxFsxYUJ1x+QCk0SeI45mAYATLLfINK/6GKrwIwFxLejtapEdmWHTLthw+
JNZky5YFy/9Rmu8j5afZPrXymxaczLzaTPJnVykbi3nsYtbfHKdf0D9Awn47T9dJ+W+1mlLjK2Wy
liDE/YeMOTPqhLdV7qbNvFW331cU8tcVxX+P1osKRmmIS+9VLtm5kl8+9rwo98k1co4MyssaJKps
aqzEvdHFymINUV8eQyf3u08gcOFbBsx6tX8d9BdFI4etKrSKKp80YsYUxTpEYUy7+Z1e7W/E4c/7
fFEeYgA0yWXQyyfLeI9IjMqwUP53ZfRXJjqV4R+P8oKatvSCohUjpZFxZTq0BY/asT0rB91J7hUf
SQJcR+BXtz1qK8KyE240p/AC2/J+9C69yhYm/3vpZQ4Uif+VR8BX9fkfX3AtoX9ba0Wc9V2d8QWT
3XQcveIl3cebOLRr8uq1TXoNBL9SFEs39eNv7T6/q7GsVVT929W7WImTIRD/s+wGvz5ku+yjfq12
kkvRjnzEK0fItDgjMwe7Nrf6gfmvq+z+/ZTkS+32r6cE0AbfylIlybxY/f0YMq7I2/Fk5MUmg/yk
5Ohy2uWIVMGOR2QVinLVJh951G4NZpsAwK5lZpuc0U4kHfWS+2WVu4rcqEiHQZQod//+hr98AP56
I2gt4FHSxmmX4rfBSkdJVnhM6oY53o6B09XiRk77pjqVvzyFm2lrOOquY2zlpTvVT/2VEt+QEVk8
cOv8Cn+J7wC7r2/bb1/qYp9KSn02k5YvJW/SM+Qfv3OLXXFd+XDkPOU0uqJr3ITXgW1uq+8Jyl++
vQacNEPDEk+/dMWL57lsJ42k9DXbUfLjbb0vnV/cWgegRd1+Txv+ihMNSUHlTvMEcP+5aAmyopQ0
gaIT0Qz4a8fcO0QaR0quFI92Q28fz1eyTro7h9q/F4D0Ze/z26Uv7rUWNqTwhpZ0qpbINefaG5h/
peF9gK1QEd8H04tZ3cSL5aft8p327svt2FRVNGWGpomXP9tkApoOcb0uvtFTncwNb9JN+Um6NP07
xwAaHFv7Rg3xVxbYr3fyt4te/OC0VRIzyaJ1Ywo2BTnS6bbe5G/tLfye9DX0MLv1ACM800620U1+
lBw4CKlTnEhWcTV33H5LN/hyl/jtG13sEqmG8dQ4hfJp3jc77dAdfiwOceRMTv79rOX1UPjrZf/t
QhfH32QoArgfFxp8BVc6eyAG2c8dboKXnoaCvTnHPMbENka2abPt8ZhsuwcMpG6DAN9LW36Svnka
Xx8TiA1Y/aoFZfRCDSPHsyyZQbz+9tlB5OUs8Mrhs/niKdwLPArJMd4wTn2O/e+EqF/UJoYIIUGV
DJM3zzAvVkI0x5XYDOb4qxwi02t8RRyzsc6xo9v5/bQPN4xOT+s8qXfnI0G8L8VrtclOyg7o99+P
Zr3Un0+Gr8J7QCqMaKCNvdwA+raauyxZTnnz0DTvpWJ8UzB88Z6vV4BUYiDzRYx1UZNoYodzvhYu
3OiInTTcA5M8h5z//z+Eiz8vdVGbMHRvVKmCe6WFgi1Gn+osfHO7/rK3YcP449dcVBeDOo/KqtJn
51D8sLH7h2CvO+l+eu8OHQL2xStdJXTIbx6/DVv9YuT5x8V/HV+/FReN3maJMSsLr5G+B5feGttg
v+pz5muC0f3uIbFj1uu307m/t2oGc5zUsmqgmIKbeFHUFIsWdWIvnbT4YWYAJ4gjukDTTxf9nAdA
cZwSCYyMAYDJTK1vVtDfM891LIg2QTR02eRk/PPq6WApRijilroO45Rtt12FEM23m9TfDcOfl7mY
xaXkIvR62UqnRkbFOeyH/ucsNt5svvz7jSO37/KdQ55lqqJiwU60ZPFyuJpIjZJ28chwdYpRznbX
KSO/UIGP3y/HjC3JVIptaLH9zTHYRHQyquJmyeafOgO0uNX2CSMBGsHjOJaOPIVMa0Ywz9K4Hrpl
Z8zJtQqbJTaq/dKN0M81eyRyYZmUfVQlIPRgFgENqi4mGyNv3VGBepoW7+Vo7VpG/GKNl2QgHIxo
uVm9EQ3GVWLPppyXTiCY10OzOn8BTjd69CD/gn+hTDStExbyzpyfcb1zu2VC/mo8NirUaal5zyT+
bRsCkubbBkS2Mwq3tz5L43a2dC/R+RMFKWJkYqhsXnUQaEMgntngRIxgF8cdVPbSTpefRVvcpZa1
j63VidH8IYrmdsFDbujRco3wU9PADyATGfBFunm2bF2Qd3ohXpkCFbhRPOqB7mcS2P9C+CZsHKUY
nRXjMqboSTUXN6lnv64Hf2kap1MDwEeGlpXmCVO508KPJjmFVejoAFfSoG4CJJy1qO4CYzrmUnzu
I2Zky2JrKK3DPD4utNYhTmkJWE1kPhu4bwtS6GWz6BhL7E1m5Viw6VNx5S71QDs4YMIPcowQTYZG
aGtY79NJ89K6ww9u3kZj9RCkV3odOT0yevZbN2q7e82wjnqXuwGzkUEuOUc6vva/1635i7p6eVYo
sq7DaedlFC/JkaUJ6bLMJfGkkqZZHXEw2PSQp+sg26iT7sZaB8F2cLUOVumiaRvVYk1MARrz0YtD
XL7gtx0Ki1HapDhi/J5rT2p1bzLtl8kx5OUHeIXFWj/q5WKXXXcDP8u1eg1BZfRcsuAkdPK6cau2
yrPc3YwMAbsJAR9I4cxAdISbbWUzVgWZgxWeGyoTnDLo+QLMooZgoVzfI147gmIz9Z4Ocz36nYQ6
PmlB5fACRZg/onGvFJwY9CA4KUqCVztgZxw4QfUWVa8G4C8e8Y4svSWh5dUyplFitkujyhNEPHcZ
bEpp4gk4h6j6UwEB3MImYFLRN438JGasiUrwhExNIXdbUYVfrUWO2ApeAu4t14OjcpvG5V3Kq21h
BnZhzJ6EAn4BN68XrCvxAx71s9lIXtvCAKh3EpHYeCF4cftuwWTqi0+ZmWwX/DBg94sLHAVZ88LY
2kC6ehgSmNgFZg+Fa7CXpPno1kB+9bRsUx15AcOJlC/DAFqUJzhEDUNk1S8tFY/1Eb6/P0EQnhNj
I2sgXXrp50vpxmJKjupPObxW5/JhLuV9zW7BlH5vYbZponkQ9FexfZR5LmYX+1qaEocL3X68U4EH
xa69w5/VGdIEpnroaQWJnbl0aDPG1+HnoFITEWSbdN1zQ4wQB4ET5/1GgtDA++wK+AJYpQChnclx
UrmVVLslRPUyF10ccT0F18fCqo+rp6aST/eFxoC23MfIKKLEei6F60E3dmFZbCUD5PdB1RlgCNGa
hVNvuuZWZBJLCwskOiGOT+8SDOfxW6BZukEKT3Bw9RjCOhl6uI9FiOIlHWUwg/NiLb5m3QQSQUiB
uTXG+a2pGmhmurRJJOtYDcyx8wqdh5oPV9yLGuqtuOCN01JJYKwW9ggcTMOxBMFbOhj4EYbN6syC
G7CHjuDsWdslsXZ1CE+wyatDqRdeX8t3dS76RTx5GkldbXPsrBJJ1K0QLY4pAcZIUF3HtxGOoXgK
gkfLQvnVxtDjU0fR3uZiYaoe7QISqc103Ndaet3N8QZQWI0/OushMj7bF22Z4Xk/B917SnBv1dVu
rrTuMiVenazEy9obu8egOZfQFE0Nswym+2O/C8dbNZYOGW6r+hxAPxV3JQadtdy6agnLfB5dLbmd
RbQvM0BjHLPBba2ZIS/OHHVic0bfM6JntvlSyned/LJUq5/GAlUqPwyYfPSSgONZZosMo9VBO+RQ
EkLc6+e+d/QKdVMvb5aPTrceNenHCC8taXGe4Q0q9feow6uv6jeyPu0KFlEMtcSZxcBVh+GYMYfo
efJKDE/JrI59kHkGIRtTQCB463ZT6mbzdEh5pooIghUBgROHvVNTaadXFgy1hvl5sJk6066reKtS
RRUWi/FDzZiGLewZ7SEAScvSdxIiYVQwPtMXPx0fifWAencIrJthkDexhj8DbMU2WksTJtkGpnyw
oghkdIxqdkgCAaDRT90IvvKm1VdjlJ1qtfGn63Lq0c8kW7G8VTCgqy1rC/tOad4lDS5i0t70Au7g
oXEyV2PfUXzBV8HO1c5DWLerMABHoj0W1x0MxY5FVOhM2NPI63WIKmzMlfISZPOxWh7h6NzhbeZO
HRNwhksl24ye836arXVWTDQIZENH802ETkTB66jXk21sXBlTCt1QHe+KwEAaAemKuGgteOkHaJJ9
5ld8rbJ5mydOeaPmrIBmC3qmGpssYoCEjszodiW8SQ0edG09h8ljA8AZduyq8mMqLDbOWr4A7DBw
/Q5C4LrJydOnVXyG2b21itdWCVOaO1hTOnU7Q40o7A7tSFU95H3nBIHqW8voVVJxB2tWRxMmgr5Y
1acxy243IMwv+o2Jcq9UTQcp/bYFFYqjcCsur1JTgLQstiSBVU3oUXR5n4dPhRU6zYClS3IoE0yp
+sjvTYoukIN42bNZa7wKKtrqXE22Wov2WdOcKJAg2l4LnbVJ5vakp8MewQ5R7NdW8GJ0P6pVtbTi
e7m8rYANDUiDzHquFQJBh5rZHha9EwuvKCO7LUtX5DArCOYeJbAZ/BCT5Gc8TpspC708AlA0haOS
kQytWY7Shoee3bKVredFwia+Eu7miIxR4k06zS95aVpizKIMpmpOurNRbSOzew0Cw+1i1UnAZmas
Tuue+ukjhBEbQIyTdXp8+VMFbx6pLgPtg4jz42QVronLkMZy6go/ntTDhAqlgbcmS6EtUBXq0vzT
iKYzDB53ESOg5P5oJh/4Ce1E1mSplJyRuldq17mu+plQY/i1Xy0tca5dzBehTW1FjjlUrkvrFC5v
yXKbjM9y8aZCxckLLHGeqZB8bBkcKX9qqqcK2ldl4RVishEwK6Nj8AwrPK4awXAa3YZpRjwKvpjc
cpL6ggzBj+OlfZ4aHday6IxGbjcNI09qnKEn431IPSOjfijOeHyfJE7tLq88MxofLGGEA9dwbEWu
qIqfGDZETkRP20zvvdx4gSADI01Xc/cSTNvsxRQEV5Fmhx82CopTZxq1w01rRNB+ntNodNkYIN0f
S0RkmXldJmjLM6YNonrOguyqQ+46atWmaQ7tyhxF7paL2sbgBFOmYMdUG2S5drIMIJEAoDWyfaY4
zyQAtHbbwYmce6jfEYrWcS+Lpj0ZwU5EAxDGaJQUrKXB9IsFigMI3AIffc7mfZ5xHBUUEqhiZ17H
RcLrXDm1+Hfn9BGkT6Lngs4sjsDldJ001rn4LAZXMpS9sC73ysweJr8zv0rvjRLqerXsROqAtria
xqtUuc3E127Or2Z8tplz4hXoSuur0hwKxp2RgUMSMjm12VtKCYg4bHVGjkX2OYwKX8TcC2q7lbTZ
LabcqeChIQ70GovpBe3YPMHANuFlHlLjfUoixKjrL8bAqIshsGXYN1XO1PXrOuNg0GMi7aHks7RH
S3oT2o02dmSgB1h6xDB2Sy+G3akKD2LINJ6iQR4a4D3g7pYJqY5OuVH3eZJ5UhDtRMnCQ/QO2yc/
Wu5jlcHVjHp9YWieFF6uBY68VKephKZv5FAFV/ejc8E+omnhprJ+ijUIrTn4wwALNOflLG4zE32B
ScPRgBwDgy3xfRssmzAGx04bX0IxUlGNL2CEODdtcD0/10HiB0Lo113i8uEbWX1IaH8C/a2cypWP
BlR/hNMJTEtGo5LZIf5SXZhs5q64zsp30+idQEfKyD3MFHSjCCGY1Tmz1mwqyA2DYmwwB/FEblCR
9ztmrOiKwXRz81Djja8YrB8lSvEiZ9uQ8nttEZ3W0A4i3E6D403Xfy7wAAbj3KX61giiQzIgNA4K
X9YCTk6YKUnvKFZJ7oXhySvZbTUl0n/W2ZU6fuMP/OUAR2XgiMJdYQZgXkyPmhyaE0sO84GddWx/
QuHyFGagghcfu8O0123xuJy+5xkxWbgcOTC2+u3Cl7BUpGtZvJDpeJLL0umrwA7LDz3aqZK1FU3Z
hUlriwUc0Eh1G4SJsnbXc0auFHqp0om1fzAgZkyh5nbzsomqdtOEnQsp4DrmRMpKWBjTk1LA1aiR
ACj9dpC617J4XHJInMKHKd/XdKxy+LzktxqdaUqIQbHasjebRTmW+kmJBS+gl0yJltdlPNofwggm
PxrtLHkQ0sqbNE7M8ROPdFtM0s0kUR9GHR5d92PBX2Slh8+p9tag91zaZoePoaskECYQdnVgXOXU
oUbp7IA3V6hN9JHXFlzhVLoRqoc+i/ggwjNyNNWwtrtI2yjKQ4ukEhYx1QqEFhqVBUXcxEC+oeBI
D5X2OBt3MZ+Zpk+JEPkGP6T/GGbWuiTSpub3pfKSUQCX4+zK7VtjnHCBLyGTl8uPCNasRE0YytbB
Sn60KupxtuQ5B4WPYTugx7XeSgg3MjuJWr9MnBYSrNiibpHzj06o4bGGVliq3pEU7aIW5XtGFyHt
luF5UgWXWLZdmn0gw/ICWLXLUGyLodsrJocdp5AU7CyDHF0l9sxu9GNx2ecS/aQSnzlO4YuEW4wy
0cd0uwEerFYnroINbjsl+45vlRHj2YSPoSTDLsfDzOhv5xafkvjKWg4WRbgx6DaGP3CgUefiV0Yp
T8YMNAQgNeW6Lh7ngfn+Mrp93ttZwZ4cVzbRiIc5g7q8KIcBtrBRw2aofmCu5M0s1BAee5wle7wg
vFh+EmN42SYDHIYRLXXbCCNaM4JTxr4bdtVd3qaHklgwJXxX2cPbYaJnVPxKhPybohvXRH9mYoAK
GhaT5iTFltnApHa7ghpfIFqAo5joOXxIssciDXBFQymAj0BR5YhhI7ZTRLQdmLdQeGpHkWQJ2Jff
68Yb44qD1j3mySlYwo3YyXsrL5xI9Xs52CSq6C7Np1xv2XURDlANpzyIsnct7NHzJ2W4VpZdXG3q
kqTP4nXpjccF0vIcMtDSCG2lnh6XnRxkvtBi5M4sDykAD/HXKVFDWzF/iTdD5IA00nHoRIYAIYgh
gACYNKlnet2nIDnL6k0abEnAg7UXbzIQL7XVtmM9u20i/myz13SOcWV4jNrDkl+Tincex5b4AtVZ
3Rdk9RGkHbY1BTg/fEwfe+mjDjBTYuhRqYafIzBrSsmpYMCb8+PqFFmhWKrjZcfa9GTlIaeXMA9K
jfdqlW46Dn4huK6McZMgCATCP4fi6CTNgWbzJbLafdzdoM1FjR55FLx2iyWIMYSwjTvYhKVvCdwG
ar1M2tU9dhr624hOIsb+UefQaEvLlsobUe/sRsuuZBE3QY20kvZOnnDzhZ/THGLhLCqdPYoPHZWK
UTyMUM4EnBCnyjplAtiVcjcZHC0f8PnObR499bHoawiZ0wpLEosqZ/ictdqx4o9CRO1fQe0JfxZK
7pfmbhw/5uW81G/tYjE3g6Gua3YxFZ6Z3GvNdaLUVLTHTn9comvsxJyYvqWHi//vKd4XiO+fJ8HF
NL1okrqqm3wCeyogSKR7fWedCMe4ar9xRfsbY/3zQhfz9HARJSlNE7xtQLha/TAsGECEsffN7/lr
mH5xsl1gE5G1WENccBm8GlzBfm2d6E7erV4228j7Lqz2b7ntn7/pArirZEkImHRzsbUnZe6YIbUa
OrJytCul+c7M/W/U9M+rXcCzSRRboYDFI4rsd6lv7AZNLkaa/IcZRIm9KaTYb+7mF1gLdYIBLiqv
7O9feuPfECZNniahS/QFUn16zs9oWyE/R/5apqw4E6YdjvRzOKeIs9zv7If/L9XRfy9+Ad8ZgxHg
zJyujP7BXbgg1Nr6VXkXblWsqGQX7Yr+XvrF6Vsw+OtF9N8rX9RlCKvkQJKRpXduc4Tx7SxbfjRo
7Oh2t99DTV+Az+uT/T/X01dg/rfbnEt6JUeBtt5myQfIO9AHp6d4w/567I+jP3kFplPKh7AdD+U3
7+UXHm5/XvxiBzAH0m8qiTem9XAiOhdueYLrbf0PaV/WW7euNPuLBGgiJb0uac1eg2fHL0Kc2JoH
apZ+/S353G9boXXEgx0gSIAYcItks0l2V1et0aX1lB/yx3Cbb42riDrtE8LPVw+mY+biQZ8aNG9B
9XDqNkClNQ/M9tajPwFYLt/gzNiKLM4HoK9J5iJDYzK196knn1JN3Q1F5rixtMstIoioM3XDP9aS
iwmpn7dW2brtKTOkrRQRR1IuGoVEHh5Vgt05TtHSFHIBQS0Aqw16a3Sbdo3eXhBEVLvGRrp33b+5
gsgqCAWUw2wEgI77kOEd+1zMw0jLqIGWUYwNmQ+pX6vEwQPcXgqzVoJb5OGrWf1CVntl1U8ZEL3w
mO3yBM4CL3ToK6KtRZYV4xOiM9l3BXK6kJH0xsPCvU0fkl1wG73jKuGgi9Euna3yHDxSgEL7G3os
tu7ZuLGu7Ghc2W75Q+ZccwoA4bYgQe9a1vcAgFTGb5dcZflcdyJN3tkNNzXCbTgL3AoaHZT2JN+O
4ZTsoNHoQMbFTu/oThKD5+bemFN73H6LdKCgmwr2/hPUslvUcx7TTXcE8cK6evY35E6+oE0DhHoN
+I9Bav3D2ll7EbqGPzVlio4dHY8fEKuD8+MTizxZY2hamlUFCqZrmY49If7at7wESHOQpjB37w41
HhU6bpjLK8pHAd4qtzVl2roFWDGCa9ZXl4bgwVy4q0b27jo/F+hTiUxxGzOhGngsNDe40vDZGyBi
ppLoDAKkVQdePkHIEdnidqdsxS6TmBde2/otKkAgAkpKdODi/BDM37dTiZ9A7vCPM1n3TVBsXUvv
oQRCwFVBpQfxgY5tAwlNQhCJtFu9fPPAwcai+8pUzzk6kAhpbpo+tlt0Siyv6CcIcBpt+S/iLgUZ
AC8lQ1Xyalk/VdBUmwaaLnB8kCRZx0DUEsidqb5TSlCNSE287zwACughHlDjkfPmNSDklGWPCrpf
FF++SWscrDq7i7xLB+IiVyborPmRoFVXYkcVrIeVdgPM7cYAGx+woftW19FwDBamyCjOjQUkqG6c
oZ13bL0Bcnnyq5sUH34G6j6AdY26WudoYSqgoVUNMXjK8q2ZHDwUGrW4OpnszmwznE6oe4yi7Qb5
iQuIzWpIVCXqdZDKG9mnjh7672kemag3QV8uzoutZYWPqF99oPSEDCUUvXdVGYKdQtZRx2XhY0d9
wbHzLWxx086DnAyJVJ1VWcF1RFiNXVaRcR9vwPjkSNsiRIsluY02oobHT9GshcVWuYhcof6YSFIX
XBP3GVRnhKJ5zDwYVAZxVwpNwxz0vTStVnpfPqI1tt3WpfWzxtOvA4cCcviO1HmOXD53pLwLifKY
15AcGJJqTUlwlkx1LUGmFdlIsKnoFeo+8JPQW6nRKUvBuVNpNi3wOq+uRfWkktdlT1b5ewM/pdxJ
4Ps+ENg9drFxyY4Abtw0F/aEWg30CUEOjxeTg6QsSF5b1TYOqqO8I+OOx7Uglny79fKfwR0Q8DhG
hhKfofg5erRviYuuFavaolJrA4z0FBbRyBQAiQc1AQseat0trc4ULEDmbVi8R+pwDKrqWOoXD8pW
y3P0XbT7z2NDHU+3ybFBQh3EEuPHjeBr3UZaI7qOcjCghXSqE+od1a1crZQfy2b5M5OfEu7YIDpm
JEgQy6UhO5gSgBVADyyb4O8anybGcxks+CoQNlxgTY1BMptxYHKK5BWIfdLsg4B15u+scMGSIar4
VIaVEFyGBrhwghZsZf3LspVvFzhuMDyztluUiMng4ryGAYJjCa5GrToGLQWNmGvJa5Tdt8SVkXxK
URrsThLShi7itJqhW79Dqx/ITiE3YvbSsSL5TnZ/pMop9XoUVlOn7OutgdJrk/VvkU8E3i9YBr6l
2KVGbCLPBOdHJpuCswdtNuiCFL3gxwP5Wxz7Wm2T2+qBxAypHc2YIS59aH/tdRU8HsiHjYgdZAYF
CzL+viV73J7u4lavKz0vLjoIWHNV3SY4KMD0sWLEQunZX6XSVrXIOslBlp3WN7iV73Svxan0HvY7
pYoQGP2Hvk63LQgQKhPiGj5Z91onOlZ4rPun59CRgtiyIEbwSbk92d9BGqeV6YGuV+sjO+48O25x
qVBACteDnXCE3XXaLbVucyaIvrNbfLIiXGBRqN8TmeJm6JFsy7Rsk5P+tLwKs771z9gojyevK+Dn
rLwhZxPCOLmcnPyquoYg5Fk2M39Hm9gZv2Myh5EECRfFJ8G1cjonBdBg5d+D82OrQcnBX3tOetCf
U1CwL5udvYNOrHL33S6zDL0dInLOhktvPId9thvaZlfHt8t2ZhdqYoe766bQDk7dfkBsKfxLDahx
6/7lOnGhuAF+KWfM1EGjhGo4CGcSsOKx5H55HKL54kJxWrpdAuUfcpaQM6fJhsQnRWOo8wnmS+B1
fE1Rh6ZlVoSSfs6x3UlM1+bwHrmt4GAZv/ZbgPlaFYu7mKl9LqUyhNivBohpQcLmgofE6wEa8qQj
qoVbGdu4ypggXAjm0OLCaGa5odtHITkz814vf488XnH0ELaq4C2nj/FxaXhc/ISmeogyn44tBUJi
3b1J/XeZJXtPf7VQkRzIDVXRwEqrU1jE21LKD1rwmpP7BhCwFu+QIYrfOy/5adEI6LYOKkhtB3xP
lKUf6N4CLDCziQG2KBAa5fW7Sqyn1ovXcktProU+RLwHXMNNgAeCWkTNNr1qblpDWRthjP/zNj0a
rIHOAu2dcWcFnuBIFE0yFxlBgBUloCsCgzq9k6Rim4JIpzOLU+YKUp4iT+XiVoHjP62VmpzVYPip
NQqQdoBpq0wQH8ftu7SW43gn4VFR0eAfVgE5l8CkGEAiV+BbcFWCwhPIYOTcLvtB4Kffyjl/Hmug
HP7TphtBKULuLf2clg9Z/VgyMHmC3bKWXBQdr3n31LTNoWbD3XKMEQ2Vi2Sh1jd9UFTkbESyHVmm
bVnBOiagmwKzCDAAgHXuly2KnIWLaij2U6Z4rn6uoXMVgqu4DKxdX5zkdnhatjR7hfon4hgyl5wP
tLxy1aAg5zC9gFQiB1VSUJp7mR1CqNYt21oelcH3toBxo3NRCAiuUUHWTCIhysjFtpON5yzUBLFG
ZIuPaeYQN6WPcwH4GLtKQb3fK5soLUCFOIiALmNU/u9bAbI+f7plqnWxFmiYQ0+VnYz0QBZkqxTt
QX4LvPtwjrI7tevtHPixVthaurzd4XJ/Gq/T3NMiC3Elk2o0Y+HforjWvmYvr53IT7io0mW+hSsC
zgiQ7gGnB4YZtAKMhJGRka8Bj9wum1u+nqBN+M9RVVnSmZqKg5DSbGW2z0XxuGxANG1cKBlALJWk
TTmGr9yREn1jwuv1ohO4vGjauNBhtpaLi4MSXAdg4dr2gYAyL2LA26rWKgXe9u8GxYWNMsx60B62
5FyVINKrJbs3VXRTiHxBEIeNz59PYj9SRyXy0fC1CuwvZuutax/Yh9rYh2p5Bl3CBpR3K8UFITMR
3Y8F6/bZgDkx3RqDWlcVXjYGXpQF9jWo2rdh9Gt5Ir91Pv550nyj6AJs2QOjEYBTI4cH8DbVRdn5
wPw68hV9NhvgCyXbfINq6TZ+FHYgCpyfT+rXLg1iwNeCKzJG684FWgSSwaaT/fKA411rBGyDa3Hj
o8gqt8MTS8qZZI47onnUIu1geuZueVaXb7fG54trsnaZNwwhs/Byc9ufpZJsCjQeeMUrA3srK/2d
WQIJrog0kOYTcV8n3GchfmK1VhjUHEMEyHEpi2veghRjS4yDvwmQ71LW5nMd2VV8JI8R2v5M5ALB
cbo88OULhPHpbZNPYLLU1UTHcR7p/Zb22o4g09pI18AArDU2AHATPMMFYedzTiYG+yHUwoj65Ez9
U1dLm1qRbdMPNjkURVwrePmr4fFJ7IzFpcQIXnoFhARKqD+MUCjgnNcFoG8dGC6DVOBJn79y4cjl
M9gtDb22NxAGKmCnI2AOaX3qAM8CC9AKpLyrwAejWlnYKhhvaSSBGjtee/nb0P0KWQTcOqjeQDYO
ReQ8aDcayI8FK25py3eCzyz1ZAXAEM/CAmSz5yzKn2X1RxxI6C1NTgHkc7ymP0W+BiIlts7piO2X
oSkEemTlPm7Hfr0QXEsBeviy362Gtp7XrgcmFJBoyCWe2gwkVx5+1hzdyrqE0m9aB5uu0A6aNdJh
+wWo2VFMaROl2pihZYd1+pi07rpldCuNysLIXaW6uo4oGmtl/MDS/FUFzKJGOoD1IO7K3mN0dZgN
NIeRsuvAV878O22Ucc2bXdXt6Ci2K59H7tleZnavgnFd6XeQrdnURoDQeJOWOdjqCDCS4I5FPcsE
LV3a5JBQQVGhxky09TnoFQhl5JdaMY7MMF+6BgjJEtIrjqeTAi+zEK++uocSGytNkNHKwSZjPtpU
YhV9wUELbD6uIsOAVY+G5K1Jqm3VQoclAufXsn8LIuMnDc5kLWM8dTK3wbFK8/HCD1rT7OeyBcFt
lc/H633YdTE6Ss6Knuzy9CMZlFUtv6ut4FybHwmaWhXIkKvo5vvzWtUQX2cgY+ouanpP3GvSiIgm
5gPPl4HxAyZTFdV9YnUZDFQOGNDQXQkhgpFUMrGr1ciZFm2gyuJdRxFWA72U/2qhvqxzR1hcepFu
4QlzMYF1LUCXF6DBdHmlvrF7/edm8GWDu5kaaJg3mxA2xuNEUR0NEnoWqCvqG4gwFSNhqBMLgolo
1bi7qsLQ3qmNk5r34ZpgWFVwvzwqkYXxAJssm+TS1DXRRok2IHnVWQ+ZLyLr+i93xn/mjUeBWVB+
C3XArS/yoYH230hsoG8geyCEZszfEL8McTm0DhBJZowLFBgvufYYph8Q9xJ5gcDPqfrnhFmpShP0
V2BJXixl5aDPowOfE7htIAAC4SP4g+dvH+/B3STI7oj8j3JbeMhlCYkrWB4hrS3ZoJ2x2o+srVCw
ZA/y/0QzJnAPyu1qNK3HaEvAlKYQ/dBMEMf0t8sOqIlMcFu3alhG6thtL0YLOESNzqR2p1evrAZa
mQbdU5yZqL9DeKyEeLk+gCO+/ZGhA8pv8NQOcFoFYGHPnyT/0Jg/y/63CxmQTrq0+k/aon0T5Pch
GpFAujRo6UkdGocVgD32L4mh5Wi4QlO8Gm+XxzTniIoMeA24YNCxxmervKFEF8EYbI34tQgvpnXp
8JJYtjG7raZGuJ0LhvIE8nlwhxhCMH2NZ1d3KfTkbuwIS2s76kbKbPR1orF72fJsnX1qmXtsYp00
NxuHB57/vDj55d7Sf0vGTtuUW2hE2qaKvuNt668L7AkwpIPRAkuFB0x/Hwi1amcr2l9fA8Dbnxuy
NaIAe9Ibt0WEFnIfGDBm1+CZ/4TxAoUAgUUTdRtRnX/Ob6d2uWgD0n1Db8ZAYBXy0bOGXesKtoYy
mzZHDY8SMkK9wBP359jMMlX0xpf6SwxOvTxVoXdcfhh9co7Kvh2FkKij5M1woxiAYJh932x6yVWd
AeXBVWAEoPn3GUR1BlICOtOt0FeOj6QuCPDRdXq2kjdG3wflyAjugUB9pOEZ6kcF2GBVCa2hSLCD
+0JJ3oh8AQ1L5B9VBVgzNkA5RvmpufcuukIzRb2Lhxa978mLDGUY0B0XR6hrb7tefSAVRIxo8FzE
V4v8aLKzLL/pVvMQ99CfRRs0zgWwzec3ZXSLgUKsNDk06KPSmG0AL1IaKCGbyjphP/LgV0k7yAHE
kHEB6RE03xgaetP8VfMueQS1VNA1e+iNRvfPA/hSoWcEHkbfcmTIlRbyC1WfpAya1GhiH1r4afNR
VMjDGOjxAeoH/mEFBjo8wlWJHkjQparFIQFxIpo7mkSFeN2zn+Luivb6AakbRXoNs58W6FgUDRfp
JHZYjcJqiw7n8E1Cu4sLwYAmQCdZg7oEvjy7tppuF+lNmn5obgJ9bILG8Hvo8666MLBBOAIJjW4V
oo03gpCUqkIgBx1rNLfT9JfbX0t0KpYGBb8FaAuDfWettUbga3PHGjjANQtEiohbMheFy7LqY9Ug
/UXz1wy81rEPcBCqB8jyuM5y/JhNsRgUTXegywIdF38XZZrpNaYMW90GVAH75r4+o/cs3SRbkECr
v8DEAGVr/zZ8B1uJqF1jNlxMjXMnWmjVoZtXMN5sIkikkE3+AAUNR8I1tQMSp0aVtzuLJbW/of7H
2+PULjfBBa0rw6thF7F52Hi76qI9o4QVQlW8AioJcjq90wGk7vgHES/dZ9GffzOPIo2ajD/gt+JC
lZqjD2/Qhv5SONmTvIa2JzoOfrG9eoPX4o48CNZ3DoMwNcddkYy8Hdo+HiiChgLsVfZDRjteoIDi
sP/t02Oto/SVbvRYkIyYhdRN7XLR0qrr0m8BfMEwOwedSpB7WRln5nRr+abaSo4nenXMXsmmFjln
qlsFQs8DJrY9jExl4AFat1sfztTZ4Pj4qQu50eaei1ODnBeptQ5JMCbTi9oaK9Y3UIRO7by9WCI4
x3/x1y+f4V47SaeXPfSlx30CHZv7eo222V/MBpION6lDi0mNfiinaCN0VpH3cG8eWjemlwcY4hA+
1jXaneVTwKDdhoCudg9DAEgq7aFrNwiuNfORYdQnNwmkBlWVm1s6tDKRlJ5eDAWN36sOYA977N7Q
7lx0diEsgDk5t40fvTDtO26Ib/tzYpmb6zSDvrHSqeQS+neAsIHbrERz4YkhPWPSSx4jC928Et1a
ZcgDQ/FFdJUc9/+SfW7KOxV0Ki7SanihuVs0OjvdKj+SrbKuTiL5zXm/moyVu7YOTTtYQd0g+L+g
5TDdGxu0uT5Cvw78kJveKdYdMrOJIwlVR8dfvDRI7taqhIZm9WlLL3q4byy8nUL/UpVgYJNBlg11
9BgE2cuBcC7rbXwNVeNupgjFeUCR0ro07IUFkQ1WB9uXcebHuDVAiUoBH15Or8tGRy9dGOYnIfHk
QT90YEgJaqyln/2IwUdUg4S96xrB0ESbRRtdemLGkDMt8IeO4tY94kjZASaS3bDCOQpaI9xhIO1h
QGVAdHcYf+/S8LgY74Zt7xoF7FYO2lqRfgGlamND0hvif4/iS/5svJ0sIRfgDVcxYygg9hfLfxzM
uwioP8YuTXq3vGjzJ/TEDhd7anVQCwKuxIt7UjYQfzjQm85GPz5m8X8gxB2/emkSuXjTuKz1CjwX
LvUBSqE2jqyLnK+017ERkG2k/XCPu/9fjpCLMW0hK64G7ufP7EW1R+PvbbClUPuNd+gA3y5bE+08
LsgopHWDIcZ0hnvzANmiz5TT/6AfJAicGhdTwFzz/+2kELfC6yHEU4VBNiojFOXxYc3wNqB9e2zQ
vB9qz8uDnC2FTOKLzsUXSpQGLCyIaOC4A8eNTXYx2EDegmNwpzgjg6i7k07Iusrg+4f6wcp48ASf
IHAknbtYunEMDdABR6Y1QMykelS63fIYZ7GY0zFyccbT5TKRa4yxeSEvrHPqbbhRwc053rBwZb6p
r+hJcNS7pBI47DeK+88L+9eW/HybTyJc3mS5Hoyz243yFG4KXBgw2WiLR/78Axh6jBf9nUWzkkBE
mEA7aMihhqGioENf9aR9KDzlVi1BqBak6Tms9WOaqPsWzEJJpYK1prEEuJdZnzchpq0TlQLixkVG
QqtaamOPXrxUWXc1uJXUQ2T14HwMwahjXQp2R6GVIFif2eNmYpULkOj2gYBWUPcXCIU4LcVf0ITd
NkdUWHEFhhgONsLGXAuszvrdxCoXLsE0mXeuGo53ozsTzI5l8uwxaPo2d7KRHceak8KQAQK1QFyR
tTUAB52AGAps2KJL4zir30Lp5Eu4UArOz4ZBYRHnEVTiUW7e5NUpB8TQHwUbdRUCQ4BfNycIRNpS
nK70wauBZkwEEzJ7TE2+gguusuKz1C0gfFhBfx7Cxi1Ky2DVgHCSKhqwaOq50OpTCpJrUo1xvHPy
38oGFCGH/O3XSCk/ygBGK+GVUWSSi7JEKUncdTlGp7yDTM+uzWCtBXdJj/wIubNSuutBxoR4v/Kg
QVkF9UPfjujPVjB2Yzbc/zPN4Ib989JjxZR1fl32F715TMH2ZHYGIIj9NjexoyFJMt7ah+LQqG9p
W92oaHMpjwqeo9EZLMu+760s45zWlxqiYHF9gTQCWBRfmtY4m+271b8VHrqwImMTF3eK+yPuH0eJ
U1R+9+DYWpXylUKb0UXptkxbsPFCLFS/BMqZZNe8f/GMxxhzT6utLB1lSTvKPQh/6ZvJwOeXQosn
NEH1+ED73wFY+PRNm1Ikl34PwUfBnih68SoPzcI6lKUPVb1Phx1LbjNA13xw1XXqg9QIMOLzF8jJ
XHJHh9GodSorCBw+BHZlr3oEubNdx6Bbzq6QMRpSkDG66GLABUEBsVf7W1duDND71T+WY8k30v7P
OD/5EO6EaQq3LHSUrC+Qw1slHdnUWo+sJqTfOrOMHaOtDjQp13FBgaTI+59deAqkZF/me8sEdDn8
TaNy1SgN6HVkp2b3oXGvxLITEmmfoICH2GsCfWAwMPewvcH0a4O01vIYZk9JSx0zO7qsqCDc/9Mx
Oz+UEy+SdICWJOiLpA47BZAmtl0H2fgVuu6O4aEB800iMDy3M6d2uWCgU4m1aUn0q8QgM5e9WyI4
1vgL+PA6NcBt/TjLCh8asFgcOVv7Ub4KaX9Q6HMbQrxY3uug6xJM5bjcCxZ5SAujTZ5RBVNZriEr
ZY9yOt5Nj4qlDGEKVbAL5s7syfD4xFzIgriNfUOHWqxky+w31JI3RB+AvtCOZSHvBh+gFkP43p87
tKZmxzmYXG2omXpVW1D9SsxhGxSfaye9ESjaDTQ/os/4vdCh1Y4U/EAlpAozUIQxEDoGkkhnSbC+
PMCCkLxvFU3DBCRoFQNtpxIOWwUCd516iKH1Ddiy4KicrZtNBz/69GTwXg2GaMjQk4sKXlm5AF8b
+FeT3LirUtmWaYScrKqesNvXDYgnBd41XkyWvIu7uABkQ2VU3Mll0NAH+ppj2ZXmIWqrlYS0joLG
0Boqkj7CxhDfMqNxLLUIkP1xzEYXnGaz6dLpRHBXF91jbdN5+ujp7dqHOkyFYuqnNAz0SXaQIhZp
ZIgWm4tSMpiGSzNBPoQlH5oOik2c43mi78uxWzNQDugREs33rMmxG87QDAjg8AJRuk4DVTLCsdQw
7mZokr8pd/Qa4G5a7keRV2kPMrwbdhz+RRrGmhjmJrcmw5D4oHK96sFe6T764K3+d5fPqRFuQlUt
aEBeglhVaClyWtmNlKCfXYc+OfV+aUVx8IGaoiUDzbV7lIo8x5FG1kWuOgK3ng2ak9GOyzDZU6Hc
hkqdJ2P6wt1am243kgoNNttX29QW6vnMXcOmw+YOBc+r0WGgIXy12o+6hsYB1WwzBgZH6aGRqO9J
ejbS7D0y2E6rTYFLzXqUPmoFqxYl37gtoW9PahbnxkUzE6cJo50E4tjKBTbYG1lToZAqfQhmd1zG
b0HjyyTfgUbdakDFrtGvmYdoleXHygcZfkl3WRzKGDWeO3El34CJcwsls53eQ74dnPZVGOP5AxkT
oPVMsPqVpLtd/rLZ43/yYdwdjqhV7yZyYlzArA9lD+YQvxZEqdkTcmJi9LyJZ1lh4skxlbqLi9tZ
D37iDCOr0xCy3sc4ODPtKfb3y6OajdETk+PpOTFZhX2q6xVM1vEhGV5MJMk0gUjx3HvNmpjgzqAU
0mi6llQgA2fdsZZRh/SkbUvAx6OJWqdms0RTW9yR06KynXo57mi5D85OPD8BowcVDwQ/QZB3aFmw
8SmINIthGwFf2SmdE5nKygA1Y6zoP3vcvNGBh84Po7jX5fZIibuW6mi3POezmJLpV3LxMixyw4TE
Z3fR6UtesMekQblDg/QIukHASeqB/6OK7oau3ZB8eFHcU2fdVFF1CbXfrPsItRIcDz9kTT1g4771
SHmQ2ABfuyaIdKKtyEXcSulKyLL0+pXWUJjvIcqdg1Yc/VKtKp9ILfDE2fridFa4uEr8gXg6jv5r
vKcf4UO39w6GzcCcVvwcJSY9cWZlNpJPPJOLrT7I6FPJx7nV5Lden+xr+hxjgg0wg0pWfgB8RFLv
M6gaYNB7q2kF87u89yz+hW32XZn1LeZXo6B1R5OH3ELYsUj/0gwXuGLfCyFAnxoXtKpswVxuVx4D
W6/owrMcvMDS9GckMS1TA3O7B23BUDoUlW8rFkR9820gP2cU+SH20EUiKqP5GUSdX1HREvaN2tDy
49Aq6tq4+NFr026UxgUSSES/IDLC+SUljQcmYRe5xuRdMX5lrmXT7mk5JMxP3tdAOE9kBjPRiKPR
C3I8Wgj2c6LsoaIwKLc62O8LsIxXQyM4bebj8j82eaiq2pfQTwAF+QX8/o4lWVuiaHsaGo6Jvu/l
4QmmkHIumKR9KPV6Y1yS9FcYPCT1sy9KbYynyPd7w9doOPcDi4GeQYDHuJQDNOvlyokqEZ+VaBTc
WUkVRlyQLPaXCIzsGnktFWYzkEgvz5VoWcaBTk5kmlcWco4Ey4LGjjKrtlronnw4A+pJAlOz1CsA
Jv3f/qHjiCe2dDN3E83EpMm3AAGEn6KowSmDPMOz3qyzV8jbOtWu+FA3GQoP9a4e+X8hoAI1ywKk
6ishHkI0eO7IaRNTDfXKR8JV9taKAQARA9s4golrZiF0FtBkYUTsicSQmTeJ3ejGsS71vWmCVFdW
8JeE3tuVyXxBvWE+6TSZKS4IjGqrHZOw9gWUwpL63CfPnXkLcNWm1DqwLXVRvMZpspER6uLcuzZa
+JwyVG28Njr4NN3CNwVxXTRXXMzwGzesSdaC/0k2j34EhVW0XYFJ0pHqy1+5pMGlglnj+62c6vQS
oxzcJA6E5WvcypM0FYSk2dLwxCE/k9ITh9S8UIOyMBxS3/q/k3W3g/DTTQ+gGM5/YX1dEDIMLmTE
lZXUjWIAX2SwNWSXbA+KNMszN7rFt6gEXUCLWmDA1nikYWB0kqpUqOD7UKDRIOaUQy+BtK9FnoJK
rD9Tzxd4xfw1amJydJvJFHqBHEd6E4/lYHooHsiu20FyZ5uA6A7zCIljuxRsjk9sx9IouV07eEGY
BRVMgntCPVQ3BOpU6iq+MbejHC7oTPFERgHhV70JTs1zAATDWO2v3rFlTAiIj7LP2W554mcP1Mks
cPtVcpnZl76CYm0Cvo2wOhvNRxdB7sY1wTMoPdIo3vhut122OntCTKxyW9Ioh5rUYY/7iPXYDeUq
Tu4TIPv/yshnzm+ywLHXym03znap3krmbdk/172g139csIUF5duPfdevkyAHqBF6t6M+llNHLRDB
v/0OmtVxJdr14/G/ZI7biJ6qV1Rjny7r7UAR/WzZxgls9vBWJRfM3ue3LxnjTnE9icO+6mCsziB5
N+oU7pNYR0xLncp8KZMXF+rNDHlIiMMsL9xsvPnyjs+dO1m4jLqpVhewbKGgXkIJMKoFiTjR5v8s
RE1MNKrVZ/pooutBGwMVrxQ5I8Dd3135eagZyCpRHw9924QwVo+Uc+EfWsjUJQL/mT2aJiPlYlCd
troC8T68BUBLgaaRnYtTeXBN5E2a/d9NKhd7etXP/DQEKmPIkZJp9S0ELQUuIxoNF0uKSgZlZYpd
LYWQ4lTSTa6/SIDg19AzWx7M/DVjMnFcALHquFWrcW9DWeem71/DB28Hco1H7Q1iIATiKQ6Tz+1v
MfZrPnIBng7iNmgnfBKnThxniCJoZqHWdkkUQE6hEY9uAJmJeCJEVsYdMrGS6P2QQDOgvxjoaYVS
OfoiGicIRfTdIjPjzydmSG+iIFxiMLGxH8huFM/MUT9fXqv53fw1Y5yPe3niJUZXAvgNxKwl6dCw
elq2MB+Fvyxwrj3Irub5KkA5VqOscuhkFiOPJsRFUxqt6zAT7KT5yxeycf/nA5yfJyAFroq4AWh0
2z6Nl6/qMJ7Unh0exP2Loyd/D8NfxjhPVxSI9REXWXSjxuqUo6pGuJGgvk0Lyfag6zhUxroPWsFe
FqwaTzYZaVrfdWoFGBn7rSdPKhU9EueDxT/jMrmnruUBrAACVGBFo0PcnnPqgtXoDYxNAvcT2eHO
zAD1eA8dQsOltWInyp7dvDuo9OLqItSTaMa0PzdT2vWDZKXAwNRZbddIjhbDy7KfiyyMP59s15hU
vpFHQEkraoOWH7TZSyJ0smAr8aUxUtSZ5jXASCYeKo2hA+U+0CI0TtFCSUCEkxKNh4sMjKRMjnzs
o7LKbHR3urEocyiywEWGhlYMuoppf6lA0mm+J8L+AEEENblQUAdpoelBhkVPPpr2WkKbp20/lpd9
FhVjfcUbXjlN71wt62Usir4FdTK0olD0gGLXJtqa92wPcdZinb9KjrADYf66+c8W5UtMIHQoGqa1
4a3X1T+zACh8yB4SDeLIKoSQ6vrRMKJnM+xs0zRWRS/auYK55dkPS+T1O9PF6VSAeQIFHg2lKzQ+
CgKdyAoXH1zFr8qeIr6m/bUOTr4rrSxNdJkWGeFiA7VKn2khMGJN7yNZWa1kokDS5V+leb8c5VMJ
bxIgstLTkKWCu9efoLscnZ4wByDwskMKQqo1jnZiptLKRk8t7FsZnG0ZyPGDAdq1Cjp7W8GLWWSJ
ixC0jWPwTiLiZfqDC+6WGuJwugbKbgA5l8c0u0KWgSulCXgvwMV/jqmOvUatQFR8sfpzjC4fSGHj
ZSPEZM3G14kZLl64Pp5UhSuHt4VDb7UXJAH2MfbxXbaNbAtPOXQsQLTsQERXltlAOLHL3SKMtIoi
OcAlzG80JwE1Mckl4Oc6iK39bCxg7dA5LDVHuXs2hsJp8kdFP4JV4N+cxV9fwV8qCo8paSsZmGTN
W5ng6GUSviSGtJ8mur8I1tPktjUQjmrrAf9xocohU2pHHp5JqAmcRh+X69vlbDIgbl+HZUgyd2D0
Qt123XbEcArIMztDCTahFupyrkQhw2bQH0NtaVtJMV07idl9CflJFnkOda1j2TYoMv3u9dIJLejZ
eCmOdt0J4eFV/SxZFg6UdGXmDMLqv0it2blxoyW/5ChFs1LqqMohMc5Eee+k1B7C6idks7aUmo46
QMGaZMXJ1CT0R/fWnVtCvBQMCrtagTSlXLmh7SWQ1LZkulveTLPbdjIt3EUFkslSh+SacQmNX2ZI
HxXJtDVmrLPgYdnQ7OV4YoiLRD7NaKRrVXjLWhO4luLUAdlaG922ycJDDz2iJumc2BPVA0TOxYWl
CJKhDLxdeDexSxfdMuWMJvnlkemGaBK5iFR0bqOGNUJFaniXVBu9ySwPBa2OZu2uCMrxBGq9EN4G
FhZKxKlxn0eljQLmG0hRbaIDPHyAuILTQNfU9NJNg6pmmUvbpgExXxVBsRkQv0EpdgU8ECxgJy9I
j6ZnfRhtftPW0YGV2irS+pOLxgqtTJ/kDg2XqgypYrxz2GMKafgclApu5e2VWHnICYqKJpqmI/SX
RP5OCR6jJLLBRrFys/bYSzmUcv+j3hlB+L5L+1s1v6rhVmH7Pvgl99qqcX+2prYuCnS0S96udsHD
QRWnh6+7yKOvPfSroNa+IqG6J6oHBedkW5HkLgMBcNsmN2o/2GpCILTb7coSfVJS5LgDYHQpntCJ
2a4tF60i/4+072qOHFea/UWMoDevtG1kuuWlF8ZKO0NvQYtffxPaL870QFrinDvPmhg0QCBRqMrK
XCmS5anznivDTnKuxqHz+8w5V5ITxjkMMtdXNHf4lqMcIfkXrsUCK23pUa8m4FQjPc+S7Y5wnyua
YV8ZaViS4tGay3PdwyoBbotVOz5Tqw/MWNpBSwuNbyN6/OdkP8HwUSsA8PBpNbXjgDt60Aa3QZeM
A2VQyAi5cOiBcYB83UGkZOkHL4PRczGkoSa9EKJFuVrt5OJ+6bMDlR2XwKK8nym8YTOoLDQ+vCu9
Am0p05J5qaE9r7kVDs6pUu9kaD3U/Q9zTGFvnsIyFvbgZhFB+tjVJGen1BaM6nUfmhOBKu1oN7g5
PcfY4NJSnwyodvWptrPKCc7O8nxVzdWLLi9eqsqHdp00WKdbT7Zcubo6BTQp9gQyCouRQfc3x/eC
l811SaBG2gS0lXYMhah8lQ1vJPFja/VKiHfBTL2wUx9VPApCR3XWE/TXPubtQbdO8DZQ6NFMzlly
LckfXa0e8nhfFXmkpx/tTNwsqWBN/1CWuxau4dP4Ay8+dxyeWgIKzTGxwRgtDd+RPRrf58ZhiBOU
oF4d+WMiATpkYKwNX271bKwvBXQeQGvVoe0F79P2mmRP2XpHVU/WbtLuRacHu/mxOsHahJK+BMvy
N4xTIkihXlvOERQFX2pIuMRB7US2DgPzoYjU5TD1QTa/GusH1HWhjfwCvO3IX7RrrmiKMFB7HGEP
O6mnujyTOJKtvQwBITrA4Lx4zshtMZfHVX+YDBpWYL0PdhX1jb5f89hvZwVUrztbb+50I4O5+Ltm
wKhDKtysH5EhKH2b/C2BJKUWT7N026JXSoJHRY4AJ+5aV58elhnkeq3czemjCtuWAWXExpbCpYU5
wdIHpXSmSfrSQYcDXzHpJkTg9+hPkEn3WldP8TKg1aIJmgHicrBzpeNdIb8ohXGoYSDbrNTPtKDC
v0GTq6qhP33x4/48JKhTwRoVRoCepP2l1UdqmG+QofA6VFfHNMPDdnbT9CUpz9a61+B5rzVS1BZd
MCv0dUrP3XoP8XVs0vp2NZVr2Jzn0GJbjfxBja2/M4gw5zpxUwKrlVkPln71M8CQbf+Y5OkITRW/
cmz4BL062o1Z1WeI08OaBmy1GXIobbsrDOxRS0NXu3Q3KFALqA3fMJHp0ZH7ptGgaa4OS9oEqel0
fh9W5Iuz1pdzxze1n/awgBwNjfvCCYx6JV6h2zvU9f1mnIKq6MIYpfC4bnAjGr5FOj+r+l28DoGW
NnAkggBfn3mdYUUUksGjpoQLrD7aqndXG/qU9Xy/WsU+zxHD4THkG4sSQQ360M0/1+JKKt5NB0IH
k/KWjiAw1/3VqJe7WMkPI5Cn71RYGsOaN9fulHQ+l2pE0f2lKjBiU1ESBeSW8x1xgKql9UogxEkJ
CbI6Ozf69UqVfV8nbyvsdC0S3xBJPY2FcbVOu2k1zpYsuWN7sFt0O01ZoDRM3WH+yJcYJtLnlJY1
U+iL6vKJwGSb2WZLi3YVm9TLTQBwm0VdZ0GwEWnbWchq/ubCBikc5BfTNhRb0bk4odRhwNgran7O
nmT4sO9MEJvTEO3swfrR7dHacnBeFUHMLRqTCxLWVdX6AX12Z7MZdhAM9NcG5b7saTtO+CZK+G1m
XJRQ2PZULnjT3BLlQYkjSyl3Rp+gQiMY57ty0G8DcS+X0s7xtESz0bkn1m0CUXeEtO4IsZJ2hKbf
/JxSEBbBHaxzfaeKUq6iteSeLzNIBTqEf+xbmOzh9hoC2ILH3RBsr+V35PfLORpc/b5IW3UsWMLD
LH3ys91XQX6PfmTV084pfAOT1E0FvR7fPCB+G5HLghbT0BXSUNq3LV1cql/FLWXezFHcQnPHjOJe
oBf3zTvwt/G4Z1GqttNYd9guAxQABgv6UfS8vYif7Sm/vYnweFZUlSmcGYau8/JUsWQPqhyjlA/c
bwv1hCulBQWivV17yx/ql2WmXrraDwpEmBS93I+S6ndkBE0GMuJa9WhCcSeu8C6E02/p/CDG9KMg
yf/6QmE/0rKg6qFppq1pHCCs7arP6IVMzg5toQRrPmkLpEhV6q2wb9pekM8685cFuRiLAwKLJhKC
FfDilrQ8JNMEx3o5KGbnrl+KUJ4Qw6PFb1oei8EUvE+/lsksBOSWAXEY29EU5/ONcZGpaau4h4+3
yXSrJx8+3bU/PzbRcnbutDP1NNiMuvKzmXuiZqIv24wb9wsqaXqOpS9O0gxnN+WUFaKOnS+IwI3A
wVGvjlWb5mZx0mwCTfM5Wmrbd1ZR4u4LvHLDcMBToymoztCAeAIFDHz6IUjgEBhbFEZZ79vb5Etm
6PeR+NyIDQuxSU+c4pQbH5P9oRvYH7h8DYLyd/a6PdbXChY3GAc7YzrEvUKg42W49llR3eYAFlni
yh/0L5K6ia8J7sKvqtvcgBzutFO3gIalYHb7aT/koQ2m3ILGSo8YsNaOH5jCS+PrFGLGXlvArPFm
PYpkQgRbxuaSNWWSUDPup+Jk0ttavyXLMXME+YivNwg3T3YwLg5cM9qpqkhWgYVlvrOa397DxNFb
QyWgj+IUvSo4aHy9hmhKA5VDPYdhZL8fTtN9fZsVrvJc0QOTQEHey9fBLs58tJqzYvjgt/tjdl++
iQzMRT+EA7k+WXEXVHV5Gu2jrN0rpoju+VV6gVtaDlOq0UrQqj8Xpy5QPqojs+EqdmtgQbHvgfpv
TCkOxAYojqe++jGsUJYsg/EoUhkQzZPDHTtPlHXGTXVay/F9VM170rwJDqdoCA5zWnhqKwp6Dk8T
FOGIO/7ITM+BtAWUwr3qXkKYfRSVegRH40ulx9ZmB3rpxYloI4oGeoAcdVCZgpkJJsYXdLRlnrMM
UfipROJg1PKdjvzA9uKJJsLhTG/XU2WaY3EqBsuFcjk0V2GKeLc9yNe+lN+3Iq+qMQ+1LZEF8KlH
DczqxyvFpyGarN50GEz7UGP317Cq4Cjlq/4UTOM7RCDByxT1vH0Tav12vfP1njWjiZ4g0/qJNlCa
c2EAjbxzUMHRWznQmxLSPXDw7FztYHg1nqXKe2cIvea/Sjdyy8E+ygXo0bU2K52Sz9tEOUCBt72K
ozaUguRxuUMmPH+SzlKU76rxv3BW/RJBc4NzwFNKGfrtKEKN1OyQQ5sCk9wo/XWGnMC4kFDuCkE8
J9rFHA51kPaEyJWcn9oiD0zzB5yvBZtYEHQ4HMb0ckdrilf+qbJfRrmCL1j2Uk3o7kHKc3sniwJE
h8OatSOV0dfGP1ijIgtSuOU9ikB41gWoCvmZyujr8nt9/Ue3sSrzTT2y7VTDHKvFqXTGkwX5CSnt
3xLJF0xwM6zCMFyko+poepzMDHFiIe3zFGcB/la3RZofWjr4klZ5HWRBLBN+0VLj2clVCkpjPO7t
Ot3NUEozSbzPup3gV7FQ4/cnwcXBxa/iYMqUYMtTSzgxs9dfUR8K2lD8tK9014nKQDql0fZ4m1sW
w3GRT5KXRkVmXJ1xlgTxeJ8REWFNNAL7+wUElFk+pz3STCcC0VaSjK5WCF6um8iOOXAgo0/IOdgZ
jInhQ0ETY1cND7AqC7cXavs8YBQOTcwlS1AAXYCo9/2VCa9qFzZ2RQBjcRc0B83rK7+8aXxYp4h0
ZDZxDCNzsIKn9KJ3CVawynsXsbnfY6xJheoyWrerUoIcoaiLZBNnMCSHM1Le2nRaEWjQvAlXY4hG
C7R3Y9rVsP/YXljR/uBwhqhEq7scrxsqQ6BLNyDWrAi+nWCD8HRvFXGTksON/FRDZQnKLRly49r0
uj2P7btOlXnGdwuqiJGZcIJy7s2fMBIow9i3YByU77ow27c701U8O2yj2NMetocWLOHnm+7iiMFL
Q060HFBdx7dt/6yY93/2/3MgAenGWZU6G/G1jCeu/aF1j9sDbIcrWDsOJLRJpXltAPUc4261iE9G
CBnqcqTDw7PqH5R5COCzdbQM262L/nZC7XxQIY81rqce5pW0ms81XqmWArse5e+81M+KLbrdv5Kt
LuMJ/EgOZ2Ai5Gi4J/LTeKAf5ElnmWLf8bIrdQ8BDhg67xxfEdDRRVuXQx2n7vTEHvBpF+WUFE+9
dNPrgq8rGoKDl6aoy2xIMcSotV5porZULYcRZKftb/xNsuu3m433tkp1BF6xlUMh3EkOtko8lpGW
KB7ApRLaDWw5jSJSNNkHYUgwtuiAcBiDNs0xhwYelMIL2AIpu9wUjfC1beD3zcHrAKHTW06gbZ+d
Mhv1JXvt0dUmuR1UlBa4ShnzSwEJorZyfEsy3NboSzdjNJC+/iCFKeBGselsxBCfp+0CD5IlhlAP
XlCn9QC/Zgg7ahHZ5wfRg1ewcT7fQhfD4D6cO5TnADtDsW/ld+pIgYaqlmDfsIhnazYc+kDM2Uqm
GMOke5Z3byL7ikKlCtmg/6Kh7VP6ams0DomgjOX0TfOZpkGSvY7aU+lT1wra0i3jgLzMvhKsOyhj
Lbo4F8amsjU4hzC60ahdqmR4Bl+x/n0jzA6mX12NkJbeDR4MrvzttRVc85/NrRdfcMi0WIUvSnmS
5Ktp8LQCDfQjzHnBPfizgTiMqZJMShuWuCjBfjap/WHWZxgpNwUMILZHEqH0p37bxZwSqsap4eD1
oEfJbjED8pYEhadFxqG/WW7Irda5qzD3I7rAVA5hTLNMG3tAjLaESmhczdfZW7w3Enc5Su/FIfbh
2lB6q1+FeDOhPmvW+zwSxfKCr8nrR1N7SEk1lflpGg+1au2cWgqTxnEHOxdUcgQnnxeNNtVemysT
h4TUYKH0T9OA3o3qZftLiqbDcOHiQ+pwgSzWWsLVBytusJK0EQqFabc3BIdAcDnwVamE2PKkQhrn
pMDspxqiTo6D7ZmIlovDlBwEJrRXI34is+o1Wh0l+qOt/WEgzReuZsWpFLvDJVfE95o5Qr1PlGgV
gaPGRSMDAumukXCMSZDcGaEe1BCnhGrg4K6hc5Cv7J28k4/xjagWKtoKHHwAkzNJYQGoZv7dDqan
Fk0gU3QdOv9zq8bv17jGPXzUJbGhfoCseV2/Tk7mW42IGSraDBxS1M7sJMuAVGee/mUsJ5hfuI0w
2SmIAHip57RpSZZZgKMx35HkQW1N2E2nft3dqEbvOZiUkz5tb3LBMeK1neWGaGVJkCimju61hunp
TvG/9kT+/nF0DhHWUZcNqzaQXysND4GxZ/e3yoD3NyyKtifzL699BKyabVqypnE7riaJ1GPP5ac0
Q85SBxl7OP3j+wJa4/3auN0+P/bChOn33+3XsNz26/pV09oVkdsULlesbjGGM7xIRM/777/Vr2G4
PThmI1VaaS1OikrcIb+LVepvL+D3u/w/I/AbECYnmapqyD+vMSikpN9PUhMu4uBQNA6XxBtob3TT
zMoTARPCbw7Zobke0K6Ph6o7RbhtxXr4gtXjt2FOKY0nkyAgLa4WkKRaKrJL+CrC9bnTfy0fF/OS
CeuXrUg2fXogTr78w14PpHP1IpCLALLttv/BGgvlB3ASSbtbYO3S/xDJ4osWly3ExQ08DePStBUO
ARiW5fykpGcwzP9sn7CfcDHEUE4LNdUGyC73t6N0sFCmMPsx2h7lK0WJW0/u4oJfCoy4zIIVmecn
0P6wQeQPGe7caSAq9DJk+BrD//p0HHI0oE32Zo7docq7oofgs5KivGHf0OWYN6Lr6l+i3V+jcYAB
IrjczlXN9v8aVL1n7ch1A6axN7iswjuhGYzCykhUFRTho84hSJl3ZmO1GNe+Zt5JcDnTiDcdtbv1
VrpmKhnlAXrGU0hfBV+STWhjeXkiFppTBnupsLzSDu+zSA1gufOGtik24zmERIcCL5Hi3jkZJxFV
QTQ0hzVyZ+dzUg5gCXQnK1lCUqg7qbuWYgNsRxuxqR5sT/Zfavj/+boGd+FJVR53co3ToUfFXXJU
H/UOrnUHvbxB1ndOd6XNDFRgioFJx+7ypixekyWe+Q6SVHZvvYpe/ALk453YYq00tKxFtcCY071t
/TAz0YtUtKENDnOcxqIWNCJZ2UkL7cSb7p3nPHS8IVj9Ei/+D/0o9voRzYtDIVDr4njJxuLk5HD4
Y1LpbS+IKERDcAjEtqxtFUD0bnjUCxVNDnG4vVuES8cjj+bQIktR7yQ/pdvmDpJKPoQNWaUX7ADf
OeBcCAUARTeVwQEQOv7sktCpOM29a0fyeQ6oXwSK4kme7rPeNd2t9lKkv8tX7SENRE8rEbIbHBAp
qwNNZjnOgOz0qjnHSMgySs3yCKK3KBMl+IYmRwKVbH0tsrbFXGFiJLkmegiwxoyAMQXpsX6rH0XH
ge2KDbTjVd/IaOV6F+eo95a9W8HUdh5Gd81zD9Tep+3tI5ochzVgQqpmuSK7nSUv0B504Vvsbo8g
uBl5Q2Jr6Oy2zLry1PdnK7bcaSBhBgnrBKR8aR4F4CmaD/v7RWThOJpuV6wYn7XonmkfbfPv7en8
y2v4P+jMS7+ROa1G0uEq0qM16A7t3+190obTDrYtH7Dz89QjKNFqCPUYocWF4CoyOTSpCgqZ+wa1
az1SPShf4szN+657LB4HF0rKwRBVw7EujlLuogHbvhOpEf4LTfDX3Dms0SWIxHZWz46C7LGf0DxW
OOpWhArovegUiD4lhzGaPZHGXCmyh1CO67POHUSu0v+Svv81Hw5Gak1qqU1w0PTICE2m/D3tkmiB
zpbhxe/tNZL3tgBO2KWycbZ5Sbh4SYe6pVhCVZ791LRDdCd4Sy5F29tUNAwXtfQW3PNSk9HSmo+V
yOjnhYQaqHHbo/wLjfM/C8grwelyAokLtiMZNsLDxqveVJDTFA8BUmAEy4Fx1KYflQrSE1TURYQn
0Sy5BxOq4zacGjtUeBJY9spKWC2IS+koumMFgGxxqCJDW1ZuV8S9/1wBoGdYB+nOuiNhtdfDJuyv
16MEyz5LgGaiDWqxBbiAM7SvxHRZMEH5IH0oPoEHWwEu1wjPpOoVypahefeHX5TDGFORlVVpP9+g
9Er/oXbuEj90FvJWLrvV5XC6Ge/bNzi829U1pB7mo+ijskO3dUI4kDH1aZKSBAE3owZ310VkRGYo
H0XPXBGQWxy+DGayzkmOMJsEi5+OwXQPGrJPwrbzjLPi9e4Qldd5BK8uU9DLK9pOHOysreYMyYoX
NinuMxrlSx4YQxFouagsIoBQnkOeUWnR5ZhFuPrVak3hnIpovv/Cf/gPAtgc0Dh5mtlLhqMx+ErY
voIdkxbh+NbeIh1zJb90+3lfL0GmgEnmiSncguCC7+pPlXS1yhYJpxxt8pBFctP6Z+eAslq4iS5g
q/4Ll/vXVDm0KdusG9v5EwUWGJix3glmH88Cz/4t80U3hWiD2hzqaG27TPlIylMMvUc/gW/UK3nr
YcL+Lmt45yseuvbpX6CZvPbCXKEAWXkeuVqOxqwlWNhhkkIU1iBm+LMdFMHzSLikHNp0U6uR2f4/
YJ32pe/kngl3EXhCoNBbX8O0YBvfRPPiwIVW3bSUI07E2t1oMdnLWe2vWiO45EXbkoMWJZM1WZ9Z
plV67ApyqOAca1LEF/lwBzayYE7/Uob8tTE5PDGyhq5zgzCGNRmwsAxHfSRvpfJuxk8TeAByKPv0
0aZ+LB2L1tfT10x7nHeiHyJYXJ41PipO3iozXkpS/6CW9IdkHocWfbbbn1D0+ORp4+aqSmXsALjz
/VB5ytVw2+JWhOG0l6ErGdR4HY9fDY/f2jP287skSF4KPq6j/n4nt1lhzY7J2M2we45hD0/yt6Z5
ydC2b5SJvz1ZEQjw1HJJX+e4ZyG3HmW7SQ3G5WF5Tw4FJso6ZJYRWp9ac5fc44oW7GLB7cGzyW1L
XWbowWIXW1A7eE7RMC+YHEPMjaueFw7qh3K2pAxLyXx6maU0tBmmZyeAT0oIU5gi+MNUlsPhDQRg
nFRz8Hirmh+detsYIhU70Zpx+NJIYGpLDj5Xr97AcgX2KqJ8pHD7c+ACYZi+NVi1qPkJEdsgjdB8
fiCukl6VaDXIcB+1xJXO09P0V6L54qtBNEUObWrNLOhUYVvoEBxYCfQoS0nA7d0eQue54FWXITNQ
Ygg7tXapDkcLxRHtve0gDI54vx9jKGPpbZYghURvzYN8XbwVj8n1+vccgnQTZX58t+6sffH8Rzse
Lay/j6o3KTX12cKO/1AP/b4Os0f1IdmjgTmswvxRRCwXLSQ7gBfvB4WA57cqyNNZHRgokxNU0yz4
VoIIUJfZb7gYoxr0Op3Zlkdu/lz9ZbysT+qTc+yu2+P60Usn6Zx4spvcSldQBtlezu/Pgu0YigLj
FzSUcR+xH/VZMVRQp1jemBkaGl2kK0ezYYLZOXKRjIirH5EY1wyvor5iBbISQBZn+3d8nxi5+B3c
Z7V0mqIrFL9jCY0XpgA6ucSvHlQXExe2+Xz7US8G4z5qKtlo2R7AVqDji9HQsJ9FRjsMQr7g8sUI
3Ce1FsVstQrZA0Ibt9Lgp5FVbgEznRo6g+ig3pmV4guW8Ntr9WJM7qmrUseGAvGCMXENJH65t8Is
iCE46eFmtzw0f0+B6ss7BIiP20OLRuYuhQpmXanV4Tk2dWebwuu8tQKbGi4Er4MS2s/bo32LOxfz
ZL/m4rg0SP9IagkEgNmBs9QHyQKlH8W7KRaZAoj2CXdRGHKT2HmKuk0zvenz7EuWvNuei2jluKtg
jscJYjRI0WnTc5c+E3O6mgfFXeWPVB0FOCOYDV8C7KE/G+dmgsRZAzGfGWhZtYLI7vuywq9vY3Bw
Qnst17oW89Gj6m6MpKC46vaQjYoSXxQri6bDIYZOO0dpkxWIoc9eoVZ+Ve+3P8630fjFZDiYmBd1
sQcNh5h2Z326lVMpahqRn/j35aeLUdg8L7Yzkm60XFOT9fqxBmfiZWcLAluBjnCcBstNHdTR8j+L
+bHC/sWgHFYoZjamcmvnJw3O6UhJ+4kcWkb7Z7vb4HBhpYMU2w5jhZVvmZXu6uJOV0e/Wexraqf/
q1UINyUOFkg517PlYEpxmgS6vFegxbHGzKtZWEZgW2sD3fninZMWZSYPn3Sj4coB3ajw5tCJEq/w
EyFnQHCV8JU6Z6yY/ggGM/Q8mBbds7vY0+v3xerD0oAVvCO9bu97wcni63VzbMZxD6PjEypmB6OB
LJIq0s7/Pi/7awPyFToaN0mGBmmmo7FArMTFlXVEovJMoL5r7orbxBfxVQXXhsnhRW/Y4DhPYMEl
9WExHztVvUmhAdY0ApgVhTJ8va6GaEgTGxQNG5V6qHTl0Ju3llQFo/2z1x7S8T6Fbohaxg8VgXJS
TQWX8fcck4ul5QBFH4ZGMVWUFNRo2EPIEAmvvHZRMGzfIaXGnrzJPj0n9+W1iEktAEy+sofHezJb
DDDzNYU4yntv1btRE4CKaHdyoFLRiSZOjcRaPc/H3DkaZS0Y4fuUwcUKclCSKiqEQip8wdlAzSxs
9y3OePmcQL4sDrqrv27KwJN3ZoK+TPfPjh4Dg4vLQLKbhBgZLjV5GiKzs/wuEWzP71UfLibHhRxV
V5aGhA5vXNFaSPfOM1m8h9w50+chC+MmhEwvs5VlG0WZrx1omhVQAPQrSMUJ+f+fZ2EDSfliHrxy
03lNMd8Y3mm9QShixn51pxVUJFlP/FQhkGnT1+tS6u7qckyAFeSjlaAqWUkJNC8Xx3loB4O+VePQ
h8qAjjKzAnm/7YogAa0paZD6XR7nhF63rb6gGRPCqUvduZ2p72oo3alO/5OaZVAb41uml38Z5fCD
gYIxe3ljPg2dc7W02Y+mtq4NqOPtdGUy3bk1z7Ds1tx87SCyaY0+qUsPZoM+bIJvkuzZyeygzo0A
PwOye7Hr2FKATiovS2WvRKNePbVHQjVwr1o1ImaC89nAXcGWRFtZcCR5W6s+rVOLqDiSrK2DeGCW
HJrI3LMUMeu8w0LEN6K0lwjc+aKmnclVQ6G0ebLuV6+6mSPoc9YoCB1RY0Q5k2kkgX0sUqoQBZ+8
k8g8OlBlzfAMGZG9DLVd5cVX6BpjtDqxbYkgcucrmiNtYzWRJTCd53sVL5BUnw+m3oNfP0GD82Eb
Fj67b7bOCRevoZJQWYOOPJ8OTCcefR6vp70eyTfOA5Nt0T2ouCfn8bUhARpmjMM/oUi366P+kB9i
rxW1JYr2FYfCmpxUFa65/CTZkieP2VVsDwF4NwI1NwHY8yLik63UfUMQHNP1iWhNqNqqqILCniRb
S8tBropew0rWUa+VGOAnvY9aQGBmSGLF1qmDlRi0O/PkFvLQrhUv79sfVrSLODAe42lUVVbnKNN3
Syl8FMjcFiyiFNyGkYisyQQhEF/NdGo9r9Jcy09dd9cOALQSxj5S68Wkftmel+gK5auaQ08tVMER
+jPJHecI/SQmxemqs8sYtrGbu/IRMh9oCITOp4j4IticfFFTolVf5pTV/WrHk7BleuJ4uZQGfzhJ
7oFoFPaopg64X9o9xTTHCOmz3OsiRi6tTdeIYrf32sh57SxBnCAKMvnS5qoPsObJ/i9+pn7qdY82
+okYkSh/E1X6BaeQr2WCvzuNS4qnlZxnrmGiUhvroouKhd8bx9DmACVfZJjiQer4kxnFnsGdN+3g
fxx2YR11giBI9Oi2uQivrVtTs5X0n0e3Cp2f6lDepmg3NN3yRguycHwX3YrsKG9NkMOZARLnzqqk
KAgrp7x2XCi0+IRAHUVxlQpKbU4ZTpboBS66E3mnE6vLiJrZeD2yAlFxJLj7SyQW7LC5FT2LVQGY
8dXLMm3hkqogMUeCOdBCKAii+7DZD82+HI5zcUyKI6rTtq+jC6g8DCkipuoMnl3+hsKq/cHuLGmf
hKqALCL62Hy5cygVadbVBZ2Kk+U31Y1RXMdQVx93ZDorzYOUoemvQ9U3jn1bhUyISq7zBllMSyhc
KVohdgguwnsZyuR9Z+A6S/ef9L+XGcR0tNmCBeTXiI5Wf/B04pWPlWDDC5CfL4KC4tx2DXEYYebZ
LjP4jc6BzFTlRYUnAfTyJU8t1h0CDSI8PkEfRYEwXgxf2P0img37ERfLWJh9XI4pgto1eaHLjZLW
vtmhc0KUzhTgHl/sTOd4mcYVkyESpL0Tc9+WohZNEZA7HBJ12UIGtNL+E6DPEatATq7OehOe+kjE
mxJ9HQ6DYqMyyyJBnCMniwutM8+xXsxCdPczPvcG0vESWHpsjKqV4O6fp7uyh1GBbl3JcQsDQ7zs
2srXEg08/nKX2uRu+0be3hgGX/Zs49WaCUVUmjqRAjNpOY/D1USbrZjR+O195aiOblmmqtkyF7nB
FCGWyxpLOR6s+zgaI3jouOXqKt5/89r4dif+Go2X4oFAGoWcOnbJqL42yX0cv28v3LfAdPH/c3n7
dOpAW+zRoVyPnmIGC/Xrxjla6T5XJ1GN4NuL8GIsDgTtIY7LBW7bYJ+oUsBoYL0aMB5YgseLC0Uo
mPIWbYBD3bsFKCjKfnuu38emFz+AC9tUh6qzQz6LFMM+Hd3qrXk0T+qeHrBrwAGHGcfJeU0fdcHu
/Pb0XYzLPvIFbHUaBKPmAu9Ts/mRxq9tsYPunSuYHFu9L4fvYhAOG22lmuGeiZ0C0XpfQXvXKQsk
L4NEsit1LjI83vaA39/6FwNygZuj5ippmYoSXJ/RNBMMmauFYwRaw3DPujxgcPBi3jdXS0BO+i31
0JARzs/Nu3oTeyuKkds/R7TGHJwm1pDQHqpIpxXq/ItB3VE+2YbgzSgahIPRyRm01snwjkqWJnAm
52bJ8w9nfdieyvfcvouV5SBGglVBKvd6htjNjpjAfhUZd7o/BGZYhOWjLIqTBFvnkytwsT/zpkF2
TJnw2EY+SkXPXNleF+VNgdRcoVFXl+7UHs3cyJ8T5aPMBJJN32eNfk2Xl98hy9wVE8HOZYWweoLv
zIEJb3b+EsT0PodZt7iIKPiSvBbPgsBwNGCqclqcv+gAbbpyZ8aC2Ov7+PNiYhzezOAa2VLXl4iL
BxgFIQkHiYkaaianFiLNgzdhpdMdCGj+9gYSAO1nm+TF9+xIolbQvWXcd6ZnZO5nEG3Lg+h1+H0I
czE/DnIsY3ZUowSuwXUmHJhQ6T9KyVVyrHzJl/+/kuQX43GIU2dFrzgxzvgAwwTLUj0j/7G9cuwA
b4DoJ+ZdrBycGJWuQnnm1Or9TlUKt82c0B73jf6YWkOYLJXgU32f4LuYEwcpllKVS1EpjEtvR81z
79coOqAtyiAejH7ik+7LYeMXBeoOsNFj1Rzns0LMrkuYueR+rO1ETYLsPtpaBR5/+qVPR8ayH6pH
vQ5HKvJGFZw+XnmnVmtFNUwVEmpIQsmTtluKzO+7WrC4IiDldXfUVa3XRceGUSNoAgRlyGJs4MpB
iqqwjNZoe/eIkExjQHuxfTKryaecIVn/ISX+qqDQMkbLrj1qcmTNvnWg1+LecsHX4vV4Fl3vNYkV
pTWUPWyNQBBSFDiJhmB/v5iXmiF+aRiQ/dO9RtwGFmrIOpl4rpBT4ZeRyGZRtEM4aKmtvusJ7fB0
X1AHKlWvh8devpwFH+zbHPCv0/dFoCcpunFZcdP2uGnlgHjLkd44rCnvVlQjFW5GPkIxBylNFMiu
DjjjbKwkGHZVREAgGG/rSL3bnpsAynhlnliS5nXWeuz9sQtsU3a7JXmoa+KurXUbow3LHAdBePTt
K+xiNTncgJ5XO6wsBE2MMRjhBqQd41j3oKiwPTXRxcOrpRi9CbEPyGx+NiCB/RxW10ZQIrtUhZIv
PQhGE0yLp0omVZppVQ84ZIVTs9jVJ6Zsg16ysH1m3eLOTxT3qlCUVhNtGF43pUtoLc8p3mYsLkJU
24bwR0dy2X5R/TwQA8n3BIJf30/n4pVBalYnjhE3MG5G+brcZwHkOtGsDavMwxQw6fXa6563l1eA
LTqHLauyZvmkjfmpSkxwTTM/K1+3RxBgCW9ZleY5mAMmtiVIg4GFp/qiPWSDINgTDcLFJoZWLk4Z
43TjFd3T/0fadTU3zmPLX8QqJjC8gqSoaEkO47FfWA4zJJhz+vW36e/WWoPRClu7r+OqOQIIHJzU
3QnN7DVRRYRiopPIuZAA3TemJAP6OFO81cPQy2c0/eoYOoVEkE+J0rsvwdYLnz+lMSgeUF07yXDA
HnrUEJ8cQBuCOTU6Ss5mjOi8XsaEZdd6tt7rkU5rqN45OShUoBfxHxzPZXU3whKeQ0Uz5MLQC4ud
yp/zyvJzjTIv9KxT11Flyx7n7YJcYTmNfpHP2ydIcEb5CcopNMCm2yGOaFA+a2WAOXXBEJvAW/Pz
k2Y6dpAzxgub9hC9VVYs/uwA3lbUR7N4W99ejcix8DQpad01HRi/l3p9vYHuGPMyJ2rAEhpQ5TBh
7joSydiKPDbPhJKrxSx3C99j4xXyhq0bn/l42XMJx6f1wWwpWKPgOvK0KKCdAOWKivkSW1VRf3yT
lMdBVPL+ShJvHEjCBSlJoRrQM4RjmXzlo+xphpbGJjNoKK9rTKCsky1A8RtSr6LMlQHHeCMTBSAX
0g0iZJXo+HDeR+sbM+gKeO7Mbra2tW0tkClYSJCsbDuApbTJ55XgEIl2mPNFUdQVUMeFw4s3wTbz
+pwWkOeRj4qvLBwAGN9fFZ6of3cdtvD9RPETmCphGP8lDUojP/Em3huOsiM5WimS07jE/yifl6pB
4eaJWx2jsyixFgX4/ExmrFZplRcQsUJItXAp+V2Lrha0zvaLKknqdFuR6xE4PX4mk4GsLZjDRTYr
PORQx9YZ8LkVjbVtW0yu4JsKwmF+ODOfWmJWJqSHGBt8ECl5eaKtKx0MSnoDMT1kxaGbzZKTQy5A
j/87ToTvj8tPaoalHjQFjtUJr1q6QTEfveDI/ch/S14M6vBFOCC9h4rrMXBEkGGBh+dnN+cilsIh
z5DhyOvA/jQh/STY2yV4uuEsjOUXXLynaZDpbNTxIduPcYX5zF2/C337EBwVL/ZsV+QARR6Xn8lU
x9Go1RorWpjOBrDrpjsdpOtQ9nVyX4TOEvgfnl8lbE0psgt8Oas3HdI+WIHpQmHXTQLmZvU5NSKB
+xE5AoNzP32Zym2iwGLrQuD4XAMBHW4rf95D9H1lbNTj+Du9197ARPDLdoUVU0EgZiz7cfExG2Ug
VqngYypHyzdX1VOwqXfksEgWAPQA5umF2/6/6uVeXA8uvarldJanFkaHCMoIUumVkHu2wZSuZP7t
w7r8TzfOKj+dGbCmzO0GluQtWXUHa5NtjBWEbwWPtKhAyg8pGkTptLbBGa28dFN4rbvUEKNjF1P1
aJ5Brr2OnkQo0KvMK6DFN3VNN3ViEe7kjFJVdXqIavfgzKs0oPlm8vqNvVt0bGXi1GvIS74tiuKv
iWtvoMV9e2+vYs4v7XNnp+6itMgX3mHysOA+4OQO0AqKViAAO5rO/L5MBUDTb2W8s6O0ad51Qbn/
2sN9aZ87RtkY64Wc5SgMDIPXx9t59rO6926v8po/vTDCP1tKo+b1VHfpiUy/szmqaBZYIgzj1RmX
SyNc81JdyF+tDPFXjRmXMKTJ1r4bVvpqBKeEqN111Z9eGuNqe0Nm5xkqKkuXAgM16wrVfAja4sKP
Pls1gmxSaI1Lxa2RqLmeMgZmexNtNRSmnjE47C6lqWgrpK659u5fro17m2xFtlNIfCOQtSGQzXKP
KNtEMl25Lp0puY8ImFRtkLKTkhoxEVwI0VHhomim9lph9W16Apm/JwV+rbYCd/bVJef92eX6uPC4
nSF4VM4Qm9BUtEQVy88U1WGZheL57PaLctU8AjpENhakNG9fhKvJ1qVtzt2oZE5lFHKWzCfwK9v5
h6V4/r2M/Ci/xH3Zq1WcS4Ocf5EVA5LsEQym+3YlO7OrPgEJAmlxxz43ANZmRwy9O6L7ce3JuLTK
eRU9sHJQNMKrScto05C61RNIWDZNdlaGFAUDTEvkb4KtvfYKX9jknykwPGXVGCEFYTYGBjudRlCt
zXuEN2HiqUW1atT4zlR62ve/C9OXq4cqeTTqH1UCNdFAhDMSOXb+NQPi15BKYkfoNsyrqAf0lyIp
bDKXrJS15ca/s402UWuPCh50YjGaHpa09oVdOdGucI7KIFWhaDNS34WdSa1OOYR3PoPZWwKjRV9J
spwaAr+oIq5FD/pXxnvjov01iT92ukFUtIhz8mGxj7bGN0n3RVFTqU58PbjLwuyuG71yeLTJprUP
83Qm+a6IHwpDfSK1r0FbMWEYqCmtLTNrak66M8foei8S6RCJYnWPqZGY2spZn0IHPQmqYfqg6d7r
GBgSUlCoZjvNoPm2HPhyrKI+FvUuY6nTD83DNKChnoeOhCmksCy9uWXrpK0wrdieVGY+9JjzapLY
0aoWUVbnyY1IGV3g7Xj4QDKYpV0tWIW0jzyZgXS4Fnm7xaPc+gicQ02jPrK1DuWdyBicPB28sU89
pWnueuN+MgZo2LaY0Gsdo/8ZMx2jjxatTMuzMOiuRTKN7Z/V/H77qopWzTngNEu6ZFoez6FQHQUl
kkYVOANBVMMDBgCrV2cS4AkLLZnWAzw9cG+aSOXxatpx6XI456ppA0RD+gJ7GxzGuFvH1mPcfurR
h4GXM1B+WjZUA/Jnq3xsAZ+y0hlijAclnlaMvPZkncZomjVryRZWJpZbfeujc/7X0BSThDqi2iXd
k1ovByFjj+lSBaClT7YS2RM4GR5RUChV3oZokJ+MlrkpuMsqUzvNWgeZS1HaI3hZeERBVplRTZYm
broBBMZPfM3XVyhvia7N8ulu7CAPHhgkG3IjKXxXuxo8hqH+caefIjc+Jk4NBc/WsZ4BZ0dfUJSq
i/aSi/VSZJIhkRNIYaW/JVS2exPAE3Cwmi+3L6HIDhfl1aBDhD/EJYzBhjSZk2PG66REOUAWcYVd
ZTa5uCY8cCBmlkR0A5PXYDlO9822devN9FRaNDuMQDJt8RjvhwfckBrUl79E49ZXoY6X5jl3I+f9
aA0jyqG6P7poiG8xY7+Uk1LXhJYxSoWKo3jBqtgUi6RvdVpOFOo+ghxIFBDwYIO2BMNLusyk6f7w
A6DF7j7VnXA3PUXHng4n00/vjcyZZ6/3lwl4c4OpQNFFFX4KzmMxqw6l2IDHaiFYPu+1tRnsYsXp
M6o/sE1+B5bBreRW78W4l4BGFDh+0eXl3NJUEDx3EoL7WNUdc9iyHNCYMPuISfc2VqYDUQ2q1EIo
9rVJ5IsDwCMSLD1FITFEDAyiM1SGCt/2lK3myWuRMsjVmdJLS3wOqswEPFwI+lo3gkh19EXuW4JO
3ofBQ+eSrfxTdpOfpVD75Gr15NI0F+h1ZZTlY4dF1i5ap/Wmbp1kBIKMFjEFlA3cin7gKUdjdsPA
ve1KRPkpjytoUoONsfE1zKCsDKfxlxI8A+cHZjx3oul14SZznivF8IkxGbjP8aZUKThHHW1XQ2hO
ckwvY3TA5KkDffBf6ZNorFTgM3metZ4FRdAtnoRl274x3irjVzaotI1sAeBRuKOczwoLostVDEQg
gKs4RLmbvQbuhwkG1/RVdGoFwRKPPcimLGotCSnCyN7QVFCK34Z8f/uECCI+Xnk7NwKLlAEuPqiW
2ibaarGo/SZwLTzaQOta9PQZhsjkLYL4re1pX2y3Ii9+e69sHlrQ2VGtKUtgGWQPOjOdHC3gStJW
t7dLZIVzI6MiZYGC9xmUM4/x8CMC6VYHDrrbRr70Cf99iGPLnMewoy6AtCCitnSjrKBy77drFMud
4Cx72m46AEucnKNj/b7MfMhuuZ1/1aMXnbUX+0VULxAtmAt6EoMpSlkgGJlmx9Cj05DLxzIVldFu
X1+bZ1ibawiCAMiTAo067uXt4qriVY45GvMpf5N8Yw23/CLyGbcDSZvX10ZoPOdYWXrKCNhMzFey
jE7EP7TuSWG/m0ZUahWUQW2Z8xxtAw10qcEih+2CCF+Gk9TTMiyuip870WfjqlmaMjANmc3SVaoR
jGd+/tzEdAJfKBqgG8D7vPRQx56eC0bLBI+dzStsJ0Ob1a2BTY02aU9lr/P7dfysx3SZn8u3oBwE
fcVKdPkF1TubR/vIrcnyssB6a7dL6dLxXYiuJ4SOmhN74UrUhxR0J1B5RZZy0VnKOq2RSY51yjUt
N8v0aPogx66O7rYJ9vJmQ5z01XYNb3qudqJUS1A7tL+O2oX1MhrLVpYZyvYoci9gXCmk9l3+MGG+
GyxyeGUXNc5JQ9GE3vZNV1vr39GM/fU+Xpg22q4rAhsLb1eBPx3ilWaCFp6Gmxgh6gIBqIGAEFFH
3C6V2F+f/8LopGe53rRYrzEfwNYzdZkjjecA8AehnvP150pXTFvXLV1Vl5t1YSqaSwV8/x0Akvrk
VknsZ6i9NM3a7pN1oaCHaDKaD7ro3lx/h7/Ncs7BHKK0kY2vukDxJkXIhsoj3J8DfHUE4ipkf2Ld
l+UZ+fuZ+bbJOwnZjkis1cuk60JOm6M/usCBTD/3IkyHiRL3a511Rfs2x2U4qTVJc1W2CbqI9f4L
Qe4Hrr7pnWKTe9mDqIEo2lEupZEndVQmCxU8ohUuIT1Uqn8I7oJgRfx8/DSxRrIX3SibvVn2C9Di
Q/HeS+UdiUeKGhJK2ca6SMGFU2yYtWsiEQPe1+DzjU/IT85nmp4TEI0tETdbm8/VWXnuA9fo10ht
5md4BX2g2vNwGNfWJtjP/rSaoOBSPESJ2zFoDnQ5mHjoAGKCE3FV33JCyTGQ/lJRHCH4Gn+N3Ktl
848qSJGZjhV+xL0lOF/Xn7x/HS9+vl6OCSnnNEMuKb2N7ejGakerRDj8Ivrmy0Iv/ENRLAFRikRy
YXqRE3eRVABXKPEhQQLeHMxWziLJn3/jc7+Xxvkky7b7Lhtwc9qVvh33bFfhRQ/2xGOP8Vptqb0R
vm/XI7Jvk5w/atrRIlqNpFX388d5j2lSz9j0aPx5DTgfpG3zYBXrgYpisuuO/tss55Ki2AQr4kLn
q1npi5Fk207SN8CjrqSspZjKF/TY/03V5dse55MwHgL6vubL7SIm+yH9TDBQYACBInloDDlB6Jd3
0S5MF+oDt3i/7T+unlgdz4ypGdBt4sW14xiTjyZIddGL20nDydI/y0GUrl4Ncr9t8C5Kz1M1GlWM
iql+uW/AL7dfFNRCz/T66RhhKP7rcQmP1a7XqCYqMF699RfWuXSJqeFg9RGI7KW8oFNvUQhWOrc3
8Xrod2GDS5ZUQ22UuSXRCaypk+Wglwl+F53iUQGRRkoXlRNRXn71lF6YXHzEhQ/oErkMSVsCfkY+
pxzqZXPoZ7FESRNCyUwVhFyiT8h5nLCvIEaXwccr43OY7jqQkEz6SQnAqhtCFLGKBDt6vR56sTzO
3aR2z5per5ZHhazKB0abcwN2NldpHPCDLORzZJt7mCRHEzAdMabGjk0j7FSLNpnzQFbJ1BR4UwRi
3YSgvt/2qq+kw9kedrMqSkCvevWLJXN+R1fU0Qbz3lKJDtdB587rrzlGAM6hKvVUJI4INSK4+zzs
RzJyuW4WYSfoA3hlVnpQUndqIq8Ft0Nkh4uC2iwqwcML3ckFbi7R3IWweW6fF9hutam3IeCfMk3s
lTDau1ra/d5RHvuDoR+9rHTgRdS4d8cpcpRqooUKoV8lvitTnwV3svwg1a+CBV+N3y/sci6nbaFk
mFlfA4cmfS3uMy8bvO7ACucf2g7NaQ9ZTpXOzX+thasWnCMeC1SbXfUP9LUH8kFxK99mR4Z8cOlb
GPkmOogU6wTfl8cCDSbJBmJguWMyAfuRUaupqJKKIJNXZ+iVi23lnZDV9kDn4K0KDsXs9J0/YVa+
3UvtVq9R09bWkleD0NFpf9SWE9cf2uRVmFG6D57FCBPBq8IDhWopiCu2KDI1A/P6bHaSVADzEFng
fA+zmRzEy2oJqz+Ckj312fPtcyo6ppzDIYypxjThCenHRedwoo2uuknRrkzAhdIwoM00OJNxvm1V
5Np5tFBSMBssQzgu5Fi9YRRvegW/RgeSyRf7bsGJKs7c0PDUYI60WJWvuCjDehLhw0VPNo8QyrX0
/0XfjHDedkn9ClU7p2lDiCMZXjOGjlpma5mFhyK7ryNglbrOq4HNvb0ZV0Pc7yPNo4XmwLAl6N6h
+TlnTmj355T0ey39Maqi0bnlY/6VpV1Y4nzSWDMy6GzJfCGamTHmdWXuhnlHUbR2U1PE4PKFdLxl
jwuJojogWlOgqJ/a5qbvjQdcFNcqrIcEeA9z+OzU+djLnpSG4F8NfBDybEzPM21nU3rKDJQa6oU2
VKf1bSo95/pbbt0VOCwFeUzNl6hSz/Djj1WCQ9vvbORAExndwfjUDeuusiIgvl7aJCM0mcrAYXb1
WM2x4IJeD9wvtpQLwSyzlYY6X3wA5iiMX0oFiNlSeFNSCh5Ib6EwRJstot1z9CQkOLhef7uwznlD
u69sSwsQVdcudMvWEKE5SvdaSOf7ltDaWzQhExeVzqIQ1IkEjomHMmV60Obgw8QkNhq0BFPRoerd
vhWCB4XnhK+HPMbpwdISa2eD926MfyWgw/hvjIAQHho0mmnypfesCQt0hbAMA1NvVZR51aA4nfp0
28r1C/5thfPisZyqcpR27NRFIC3vihMzHqNiy6Tu5bah63v2bYhz5qPMynZYaK0SO3blvnSYNtJe
YoKPf32qSf+2w2WrZm7ZTb9Qa6vSs6Wtp4ScJr2nybAv1c+uiagtb0byOtU/tfFzMD+6vqaMgOfN
zmhmvNfDsaweJPjZ28u/3ve9+F1ckDmnZjKwEJ+zdicPOrMY4FjKIh/LTQBuEHBPuHYhYfx1r/qv
3firBG+ERVFmYPgtpYMCyjJ0BZyxaWiifDR5JqoULD76b5/6bY3z4akBVaPCMMOTGb5ploGYOd2W
mjE5vRmdbav+GY3WKm7VfV/0d5KmS4J7+fdqTVNRVV22TQIdII1zOUwDO1Ui9/EZyntQgq32xQyZ
AcPY5oRtrSAUmPvb0fxpbjnyFykuU5E3GO0MJFuF4iBkgu10c/vUfJU3/tzRP01w11NC2SVRtdY4
Wr3sgo7jXdJ+Qq7YjRdWqKjcgvl7C66o1gliFA46xJsDJjXM1G/aiUYxqNxyy0+Zcp917wydtP6w
MEUCsUGbkGC6DzUr2aaYkextvzRcJoe/b6/gSrPrzxVw977p8qySwyY+W4cOlJq6lx8zX7vXXePY
oMUWock2C1zN3z7tT5OcC5C7ztTmYYACN0DycaHQLpUdHWjDUl0JVvd3BvenKe5WD3E750OPI7BU
OrVdu07RWorW8lqEFr1S3/zDEp8r6oqkJkzFSSgZ7X7MkHkrnBIwuMGt7+RFfFQ8ff23y/7TJHed
iW7JY1ThOsUbZDI9VEIqPy/Whtt0jsrofIi8KnAbIcvsFR/+p2EuNrOb1lQNS8GuEpnmhUwDpXM6
KzywOfWLcWVqLS3Dd411GlinXkagHrL2Wa9VcHy9yxicr9P0FTJ/6PsrAO7Gj7e/umhfuLhqhOJ0
GEGP8RhlsUvwfihJ5HeNf9uKwLvwZBKDxKS66/HBY1mhBJXHuLgXWLh+UYilE1O1VYtXv5ulyGLS
3E1nSSUvSlF/mCH53RvVSskbNKYb+VR2tu5A2afyKiV/V6v5Yc7D976s78pqOk+taXpt0O5HkqxV
47ehfsbZTJsASBT5bIXVqpPIa92g3o98yh267GxY0nkqCxfKPl6gzC9RA9Ids9qnbbdpoJPahbtk
hppKJIdOm5gdNbPUyefAHVINEoea9GY28TFQnufk1+3d+LuEuBy6783gDh0gpvbMStk4tsZHlEkH
SZU/ZTlaxZjul7Vsp2CE/7bF61/42yJ3jpghBUC2qtj+ZqRxA0ZlAU3l9YP6bWD5ARcPVG2memVO
PTun0kzL/JcZPkSVoJgksrH8/cLG2PdKnuZwElIt34Nf2ykLfV2NIpqtK/nwn59nOcsXdoamT+sM
NPPnFuzyNtXP5Wa4C7eNRGd9Rbb1NhHX55ZP/vfr+71/3NslS7OdJjo+kBw5xtYs3eKwgPNHb/Rl
3RHXzK+UHv5cJPdypVWjqUEMgxlcricBAfK6DDcptAg3C5ZydhautLFw5sALGrDYYG4DqZwrOJei
g8m9apE1AZvfd6AdaGzXtN/7PtmoU5Rtssg6Dba1idTgIOvBQ9TGLyzQVz1gBODBb3daYG0AldwM
rUmldlzbQDPZbFoFUuzUoFppg3htjxglClMvSAtK5Le6BD3q0Pl6Mjrt9LuuGqeXc1BIS/d9M0CB
RPJtpdnHMSYkg9SdZgQ5OtLIuVxpufGjtgs3S0ShrLYs8can5wNncCMgjYwy/ahqk2sq465PUlcp
u9NgYTin+tmpNRaceRhHPoTkBKi/oyTHdky8wv5VtPKdEVbrxAxWKraotN6K/l6TzoMCMaoELDPT
q0ZO6VA59ST9Vi00fjK8XFb0bqidD3DmnV6HyMfs4lVr5besUE81Bh6SGXCh29/6+r0yTQ2tSs2w
NI074705hFZrRcsj3++bdkV21ma+zzbK7JXb7GFYq/e3LV7d2QuD3BlHLcSY5rmYzhZ0ZWxSOZLU
UYkNNMTo1ZyMICO1qN2J1Dm/mCJvfVEumsmrMII7L61jW547Naet+tRpj0BJOqGeeFP2u5w+jCFf
6vCuPX9IpKFBgZwwi+mYNW4xda4WvaHi6SkZ6jx5/jQVUGvM5h+FlXm390jwFvEDRA0zgGRSG+sY
WOOm6T7ClqwZRhohVu6Y7UuSC+JYwYX/OiQXzrWM1ZjVDQKusJtoPmVUDl5ur+gKjuEP1/YV316Y
aJRcARU5ljRX2VpS7lGR35hKgUv0niN2yrqXcpbcgN01yacKhjDWYxpFjmk0jquhxaTY8FPOM4rB
Ukdve6pgPL0Kgo0kG6IsUhAVfWU0F78UA4hzH5hVfE5I78iStMmsoyrFVMut8+1N+fqOf51JzVCI
ZhDZ/Gu8knVggNeYjAemgb7pPFcQFzk05QjOJDxolbyy9A9pZE5RSytzMh+qSiRVvVzvW7+Ae1bx
UKtKqiDqAfbUKeSeTmCMp7mmu/rcPakFe7y95Ku3/2LFnLuRE2VSapXpRwOgtg4HuZBiyFCpK1n5
rOTnoazOVd35/5tRzuUwIvVmG4T6UWL3bYeKS9XtJb3G3e3WBGXmQg7XU1oKrF4ZZsWRv1jrshcX
B2mulMzS8yQ8Z6a9LtV3aypXgT1BMQKatsHsEwhoKdJJC8ydNQm8rOC78u+XNpGqCpYbreCONJCA
A2+92YPuLMxcRJ0Cf3U1CPxeKT9rqZWjpFclrKEaCrAXoQqRQZH/S/AZRWaWeO1iQ0s2g9dGS60j
m9dEee8jNKFNoJ8KoD3j2JHDTa8oULsz12oP1vXBphP6FNKEayWt2/mEjhikJt+sRaAIfkRKDI9Y
DHi/faWFbqH8VElH5fRhqp8y3aayUW51dqfrmJVAdTQLH6x5XQH2qCEGmFUMj5r4T+rMtQwAU3Xm
mOFHX1g/a+MdL4ZTIVK1jffSYr7cS2hejScrz/eqdggMYKZqxcmqU2/9GJP93Mkoy60TJXUiorhT
8rNuX80aFAXKO2vf0YShfdI7mbnqwy2q2/CKPZ0jVAz1eCXrllPE1q9et+jYVPeBPSBZlJSzqcUP
MQMnT686vR6sogDkXoO61RjA1GPnM/TTaNSCdQZzCpr1HFcBo0liOLc/G7S2bzsZ/nmpQetXkjkL
z8Dy70klATuqbxVJp7X5GiahF1QBDepwo8ntg242A03Mkk4Ys0sBh+nK8UcM6pI4qN3MlNxcemR4
vvvklbD+Tp+a7RyyVRmn7jgbXiyZCjXbjTEDCVym60xP/Z6UD706ztRUcycpyWowXsh4X9nBlkj2
g1SeJIAgitxwU3sZAFe9Tm8dlJC2RGb+pHbgHD1lhk1bpjtJ3XisyNYkGs9F1vyKo3bdzJNTqcXP
Jm4cFaxLbNiWkoGsuPgVQ7WpSO7mInAV9VwRXweAecQwoSoZjhw/BRn4BcPITYfBYQDwkdhCqj0e
9BaRfpFvZ801QrwNsFJPzKlkHNeYuI30aIPXJR/PZfI+D6XHzHA7RIOvNneKlB8SIMh1LdkUfbyu
c4CnZoUmOHGsBlOLmf/oVemQdCYF6f2hkSanVa27Ph0gkmg5GO8Fsd0Kas56kHhVYbtRdSjwFAf2
wxDf19Bhm6PXubrX48MMfvP2LiSbrDh16Wsu2VQqgpRa2aOGQlUACkOi9OuxxsHORooOudv0gAHV
7J2gNltWqAnOL+jEgVk1o3lXOp2mn0Zz9IlS3xXBvG1Y/Dom/X9AEXb1nb9wWktQdOFNrFpucKkS
/TipL0mDBEZVsrt4Kp1EE3TiBI8eH1EwVoM6Q53ZeVwtSAN8StQIa+HIlcg9cm/5oCv5FEKz5twV
n7mV0bFOgO76ffs2i3aNe8BtSepLFUwVx8QIUWNXX1NpbyG7yTBXf9vS1SD44vtwr/ashm1uQYT+
WHbDBjMcVLLvtHyg3Rj6gwzisbw53bZ4PUe4MMm92BCx1GMywaSp/Q6mzovHCFROOby8PHrgzQ38
NMRDGkTSThpNdQUFmB9ZEuyqSnOVePzQzBxxoiat1ZSEcFE1EoXeVreqNfW0RgahYwKlAidmVv2P
gdVXTfXiNNfFJElthtNcJcHbFE+7FILHWjtTsLJTLQlopcxrDcrVt7fsen1fs4llI2IzVHM5lBd2
laCLpmTsTNwiBHQMAHPocRrqfFay8TWeMfGLHu80Ds7Q/2gb2W8i+WOSTiTazoqoZXo1jbn4LdwF
GEM5iZOpnc4qBJ/n7hd0SqhguVcL/hcmuOOfKnUV6xZKako5ObE9nUrTQKPlRXfLztrlJlm1/ehM
EvMEhpdi4N+B+vc+c7dBb4fGVuIea5ugUKC5qYUyBI3eMb1ZoYGo0qFx2kGwXNGGcvehx4RP2pYo
EJdQXyZgSazBC3p7YQITPPtCxYpUsWysq8V1A9mwpgiJLq67rH9tHc+6UI2JIhmBbB4LHX0gU6ea
Cs73WXpA7vhgW8OEf2weJxT5chPc4tPoEr2hkS25KYSES0I2Q/mJ3JWOXexIyvPYbeNBppH2aUC4
QSGSBnlf4ihMeNquB07fv3z5+8XlsgsFiIAaJOfRvvOgfeuX+N4Gtbe1I1aDvdKiXvKVb2tcPRpZ
bzUnvSRhphVKcmhQB5Bp2JXPir/Q6aq0frLusp1bPd8+Addfx2+zywm5WGRcKQaeLizyS94XryOB
glHtW4Ib9AVuuHGDeCIHu7VYL1do22QlNLyyZN3GT3G7spq3xFwV8daqH6aqcNBB3WjDOgFtqD42
XtQcVMPvNMTbwehZ6iqK7kmxN1PiN4Uv9T+gNE+tilAya3RQwncL4lBuS05xC8HgGAdNSOK+VKpu
LYRzc02dpIFcNuaxVFu0JZCLICqsC8zWEBMBaLCxouMUv/S5jQqpiPNPeEo4D5ipho7rgm1cOAet
35HTHUIvc5BaLbpI+j7DGMOwFkkOiO4w5/7sQK3GqYDfNaNoLRmf9oRqeFu79rC+fRpFhjiXV7OB
GaGGPkMGNeyefJpd4HU9obOoOSNwfDyvgyxBtUeTmukcso2c7kL2dnsh/6a49K97xUtG5qYRo8ow
wXnkxTYJZrwX1bpDI7GI0AqPOl9ppnVRWGsII3l1BEbVREhrKHBgNufAmtRiSWriAQkS2kEnDWIw
iiN5ymuCzHOdHVvdFaxa8E7ybA6Vnts2GFOm88JRl7v5Q/GUr8FjfVoAgvaLKhzUvPodv+vZPBjS
DGb0MhtiHIkGefAJ9HRTeQ4VqAtoXpF/knJP5ruBHLNuHyKwVH9oaADcXvT1vtHFb+A8QlX2EuTc
dePYrwy/ucvudKfYouyRRlSBEPPK9AyAPRSvg8bJJ+ZI/zt5P7weF7+B8wthZs0GKfEbYvM+jCbE
I5WgkKBeLyJf2OC8QJpqxVRaeXjuR5BVGoxGTbDN1adsGlahYntxDhAoBFIHOXC7MnXCaqRNNELI
k7mkMCG9jYJOTfsYVD7NjCp3/khme28WwALniULnoV5rsrruU7atY90tpIHak58Wkkd6+YDizt4C
45hpAuw01zslaw8zUX1ApDCnYEK4mM2oQBhOh+NdNW+Yp3OjIF84FsBognmbKdi2RPKC6cFmT7Ft
rwADd5uIULMzUftG2cCAwN3YAHRAwscRCFO7/anHv8ss8ftYhzDV0zQ1TmfGrgS2I5KvE/lVAl69
z3z89m2I0ltlx97Q5Y6mpTswjTzYZrhKAvC/SZECUrTeN6R7qz7EDQBViOpK9J6zRt2adY6nDzUs
Zavq20hH1SRC236gUbKv0Z6Ti8CDdshq1KN93WQnMDBth/FnmsxOlsueXYK2pQkxBgVyO/KQKtpB
ku2NPsZu32h7JvlaiTxAsR0Do4xJltHAIO5g/R9p37UcuY5s+0WMoAHdK20ZVVHevTAktUQHkqA3
X38Xdc8Zldg1hTN7Hrv3jkYBBBKJzGVwbUR975stvDxhc5dUyqGegag0CzsqE4tK5DWT4lt9RvFA
ru15yuyqMZ9mge6I2rx2TLEiY9rpgngrtOR5gTwZcHOvpdcOJvbNLN+ZsbFPTHWTZ7ija2g39pLT
V43Vy4iEJoiBlWrnouqEWmdDjs/LBHobxmJvK6q+nc15V80QeyoHAX4lencbNsDNEukPpIhabzIA
ZJR6LYYQUFc5+aTeT6MMScDWi5XQqSIQ5ELAHJs2AFToAC710jiC4rl2HM3REsWjqB4S4dDAXmMU
EYWFzon1wqkMaueR6MUVdMuZtumi+rNqruUKi0uz7dDc582uFDI7V+mVpk2fcUeu1EXxMxqUm7Im
DzMciyOZuEQo7bqKrXKCWibpNn3EnrQZmFhFcgGVtMj4HmZQQA9Di9WJpTfgKnXJS0dMH3UkTgrG
bTauLteyVakyL3ce8Q1/cplX+guiXnuWLfSdbMoJGJzQvMZMRZOeJXB7wl2g7an0Jx14A5y/Y38C
Elk1FaE7U5ZSj8pm4/5/QY7MF7cLlaX20TnnwDl401ldpiZVRamo8LzNKLSRcJHLlEeFPHtfn8xn
9QQYytnQlDFKMR+oLjnoUzgSdIhnV95Ejnh7+do63yAxREOWFLSYtLWxN5m6FiTBsg/KOnTmUbbA
X0iqrYIKgiHekfK2FQ9Z/hB1HKCqcTZJ+Bl4nXs1aSYMoyQZgSJ90Yj6pIqu4ii9LTt1sOpR/2zS
WveMOjsizL4AenAIw+y5ABzOqzuZ2UO91IRnwy7k8TqkvT1J8hbm1FZdMMsYHw2T+mAC2e2Iemj6
J1L3ZXTM1Wc9VVCPuVc78Kyk0c7IthkllILxR+2RalApFl5Q9FV1vyqeG0xeJk6c5U5XZXZSbGVl
ByFav5IPpXk/ZHcSugDKDPyZKVnVGKhExd2hWlr2pkZvlOrLEzXTb/uBWarwKIqbcbhRqgF17NCR
83kjokRk9uqhM+svyXyIk11VZ7uxVzqvl6dDM8TbWWpetIb59Si+RarECwj6cmP/9ZaBOAfwZ4os
GeIqa6hVNOem2ezwJaZXqKlJFlWNq0lmn6IeXpWx+hkJwhcBIe5KVOTJJzqoVQU1FUsd8t5m7Vg5
zCwCc6mwEVlKndyIo71Wqrez2m9g/YeOj+7NmvauypIVZcJ7G6p495X7TC5B68GDBXwNUnoKShtU
A4M5H4+yNGzSTsHFDtIhmjUCVAIW37HBlFDHEjw1vGPKXdUPSBtMi+ELMZ1uUeO1w/auTAJ5fqpR
3m7ULxilWZBot4Y+sirylSjvvbZpJ2DahtQulmv0NZo6T0Jjf2q/5gha3OmGJYdo/CMnt5W8UZjs
dBDeZTjvkfKQ4t8SCbC9qorOyPNMb/E3dqd+ThQaBdAl1+VjK21NDBuHV2n8OOroNSWqkwDfnhHJ
Tdp7NsKGtXpkJlho0a00vJnCp5F/DdGr2MFTTcVLnzTOHG5Ri0H6o1uzBmU7CTwnc5/jHSEnT3KF
DEoGk1fChi7fUTEv9Mqaysab4xup3y+P31B6aPR9GsdWpd3qmepG5kOWBAP5o81fmcYsfQR6dHoH
ftmJqOiT6UqrtuCqWcIAlYBUcfJucstBg+DoLq0/axgRkLd4nG2i9M5QbQh2iwA93gRpzKSbVsyg
AFtAuoFQt4J0LiwMge24ro3IakyYJWbHLGK2oW5aUXYEkTkm3c8E6CXpU5Vyl1IYA0ATok5v4ADP
uYrO6FUhPf7Z6Gv8Q6ib9TxIonA9lfIt7gxsi6LYqE0nWg2wjnqIbJ0+hWEHOYpiVxfmpgK0K2wz
v0RDvp3mTaZVVxGSF1Vp/ThKbJFJlih/Za3pxqh3CnArViHKBHbP5TB9tj5z8svV3/WZUB+IhuZd
H7QFsRpkSxkam+2kuAPY4xGwXVpmF5KwvTzqecDzz1W0Zv4n8K0PY1ZMN/Uz25psC4OszIHTEuRe
JkdufGN2Bq4ExxnNol+vmLUWwNznqU4TRbgew/GuDIE7kc3SbuPuRiwh/s0IZI5boQ2kwklqgJI1
/NlsRUuQ4RENNeiwXtAz43gko2GPIlLdNuJUKM7Do39WZi1owuJEUESGdtKwG77K28FH0LP7XfXQ
73GhOGiKuxCLgXLJ1FoUeiWXP8zZAsnJ6KssJC+FTtbGJEIh2tzo877VdrTNrwb54fI4vNxqLVYS
dU1VkmpKbhYBp/glhrwGFEaPuo93dWzx9Ao4ydWaO6LNpmbgWYBSt6h5lYg2Td9wDtIZShw210na
scoWm0zu66EB5GMxGV6Yz5k/LvRCu953Xr6t7ktv2OSwFK8534yXaa3rMBnKZZOed30QCf1OpO9F
fR2Pn2ayo4nu6LHiGpBuarDTzVzmFSfObpiTWS/J2El9VzLSPoqisQ9mkm6gSB5UMVRrlesmU/Cq
folDycpHwSFoYDBElmYE6EsPAQDLtwTIhTyLdoUZBuHw1Awg3uZeqrCjQBPwB2OwYPrZCcvaVfCe
urwBz+6Ik9+9/PeT391DKq2vGUPcK1+mBl3/SuUszfktfjLEKrTOpTrMKjGTBWAcbaQNjnFuLRTN
5QEB31ZOes+b0apMlIKMU01RiOG6t1bHfZ7fXF6y84Wokwmt0jmUvfRYGLDPeq/YVsfuAOS+FsXW
ECGE75BFLcoYi184y6yeWFrtx+2rMTxS/z9Xyfl91lalonEyipqG+HpAaFkxeR+QIEQidZVxa8pP
l6fNW9fVs7Yva62czaIPBvOo9zKYWSVnLy4b4a80+V/rqq+VOxVBqzRpxGzy5r0GmD8KJ6sTPy5P
gzfIKjyximVqBYhGoM6aXesgN4MNAjDu5VHO0JJPv4y+Vu4sMYhQzzKi4K57xJMl2hRe7AD+MSvb
xFZ2CzMY9bQQDX9IIm4Y59AZZ58cJ2u5ikdVUYwVpaEZaLl6E45H2tyU0lWcvxYE/jTQmx+nW21+
FZpP0gIUPZsbSq5SEvRDemwrxUuAx2H96NMc9LrypYYjYwsP2wFvKSO5CeVx0wjDTdrJjpqjXyh3
dppDOSAiCH6otYFGkkpHMj8PxaPczQfYDG+NYk/oRzaUfjHv5/5mEp7irEUBp3RN7cZU4d4Uabu+
vWGoILXDFws/zCTZShpMwMdXyDN5kQD9SDZCRq3/hJue1TWtXZvM1oCgUrOtRLG8SWobME0m8eSU
auJHCqrE7EDowZivG+ktra5y+bFt/0ATE+3RPxX5kLX7YfAao3dV9AzmfNatIRQNzhe5fEHofymb
zuMkzTOOTwnYFwD1MPD8I8hv8qBxtt7lc/oXpbohUgibNdQbwuYWpTZUvHhXPO8IrSKsIihl1Ydt
coMMyQ11lAIlBkXrmrNi5y+On5x8LSGaJjMybmEUrgtwP6X4KGfaQzfKG6G6SovejmYQmgGtJ+qB
GIMd5hmHZv3tR/NXQDr5AauQZ+SplMp6IwdxxDZjrNtNQ2/aob5HAixaYqF8lCDi2clstrYJNh9q
7ZLslmP/UGjZDWPtC006z4x6Fx7ANywvfarcaYN+r7ZRoKa9nxuCjzLsW0nHqxawPDJeafp+RJoN
Vo7VRa+mfNeNuq3Hn9+gz4ZZ7fxCYROS17WlVjcimS1KPut4E6NA00qyN6AjAOK+I06vyXhsYtjb
RcVmpvBIGVtr0J7z+XaQDkZJrkB8eZ6bwUlIEajFaIdlFGTGS1vcjWLnyOF7MZdQnK528CY5aOPn
5RC53JIXFncN3q17I5UUSvugUfvntrszYkjnkS8ZOFeCMv3lwb7/tUujrcK+So26BY4Ud7YJRx15
3ieRb0jFrmhigPZQOSgDPYRWDz8fXiLtpZHl3xkWOu1dPKMlESyy12X0BJyVrV3BR8Zh2FguhDF4
WcH5CvTPvl1DUQUtD4EKSnqADZKNFt/975CwBZ+2idcTp+MEnbPR7WTEVUigJpSGigiTbIRro34j
4VfaNNC152AMz/flT8ZZpV7wB4QemUg69OXDYm/44E/02+lAM9u08UgvrTK0ukXKroanI29dz8a9
k8FX2VbCwoR2YpPcpPV9rsGVIWHwaxp4W5W3YVZRp0txdTcIcN9066q6MlJfws50ent0YdQrv4M8
1vFkOc8/nn4mt4bW9UoI0bFZ74JqlB2Csmpbhra4XI/QI2JUgHsvVGJCaOmPwpNCOcXqs5fWyeir
4zkrOZB9BMFghqnRIPzpkP5djgC8EVbHsJ0bnMQpRA02I6iQvhKDd1tcPuffbd2Tl5RaAbos9zgC
phTbeSzsJNAXSewI8j1ohZzZcILnN8bzZLDIMFnb6jmeugn44OQesooObT90QBBLgN4vL935KtXJ
11kOxslosRIxNeqFLsDT3jaTTYjX/HcvtLgJhzutlrwxH91s3MWoHsnsQegyS1fBK+P8juUbXQil
3+XHk98RZZRlhSAmN9NO+IDpDuzsi8fFvTrzEu5p522YVahhKATKSYNaZjcLlpEcS9zPnPmcDyhE
1VRZ1ODzt0SCk/mgZUSmUqhR47JF5IMOcRelZ0zpZvGNnPa1Tw//LIj9jLlM+2TMqemnCeD3PtAg
4Si20M8WgyHh6X1K/6YU/DPOas8MwG4RCjImzttDIr3rWu+yhrlNqH+MmtI4xoz0bTSwU1jYzLZK
8yNw+zaaD6KtJooB7oEc+Zk0PFAR7A5QUyYdn5ocR1G/NkrFI8N1UbxB5Q8Vktc5b71ufMBrsWev
Y/uckwfYcNtmjMcONDFqdisOqdXNr51CIbwVeYJJ3ag+CqFXC+hRl9dR/ZIMj4L0OGtQje8drXqv
p0M3o4oUsOnZ1O5y474wPzqyac0Hox+tVjWtsv2YoquZ3IYjqnVzA14wDOvk3BbnVwJObGZYYgRQ
Unun5m9Zt5fZsSBHpj/NHSSq6iNFQSetb5M+tXTyokjFo2huYnTTk3CrJplXDeF2Fo+j8ZUBmtnM
gDLkH4n8Rkt44qGrlsG3fpb+tFpllWA65OrbOD0R8ja0dGmNMK2BqkJQYwmq6VEyP400c8qotJrp
Vq0aRwk32QI2l17qPynWwRgfpv5rAMgZuu6XNztvr68yBNU0qAY99ykwYAY2HKTiqMUvl4fQlpvx
7/jws+dWR3bsSS/kBfZ2jCSPokaRaKDfUBi0YIcpJtgiqvQKfrVlKOVW0LedBOu5mFkluemrJ6m8
0aqH1Hiv2WjVgBTRmXqlWTgqug05GmOhUNhJ9SjUqGMBw6ADN5JoDEz15zF6i8sKHaUvuSuhvPhV
omtgNs/zEFtt+1JjjRNRsCQGwCm0JrLyNs2uGkDDASayNAohbAWdHtpaZfMRo+uUL6zzfTO+pRCH
qPUWwEPmQDoO3n+paUPpEf0cVUPHkHr9UMi2MSp2pEleBvWjPnu/vKxnky4F8hmQQoEcirK27pZZ
mCWVpMvB0i+PFoqCX7yQzwx+N8xVb/Rd8weY5jzx+eoE53bN6dCrlEtrjGhMI1NG502zkgY8hTy6
aifO1X22WnM6zCrlkiQIsaiJMAbGQQgmF7S2w7ua21B/titnxoFwKORuEq/bC95/t7jfb9CTeAwH
ITUEBF0OWgeIdwJZAKeQ/mSv7WZRQkBoyDyx3wHvughPVzxg+rk84mTiawvUvtNlVMwFOZDi8rbU
nobiJQ03Sl9+0KLecqZ67kZVVE1UVVPXllF/Xz0VAWpMpEIM3AVEnMBQ8yULNHS3BfsEMg8gM3K1
g89FhNMhV/sn6VqJRjW2bgEFqAgcMKNh25TAG6PWLQk2W3AdvYon07081bPb9mSmq/1EoRdSpkzr
gkwoPVhOaiR06/n58iBn6iPYlbKIeCdrmqquu619qofyRAYjoAqUO3I39iK/36WPoys7fAfJb4zn
7+j6e7hl0ic7lUhSOeRNaQayb34sRwUMPRg46IH6XB6X0UFY95vMG+36DUSKA2SFb+Eutqk2nHn/
/dj8/UNWV4nQl6AjiAQVRHsxZIdw0PiokSOMXhyWoK4qZeii2sI9jPx4qiHLfvl7DRTDXATYFGMN
heqztgdKo1QCeawna4LwD9SMXdYlqFlkktPpMHDNEk6M+Hs3LfP9GXRJi08XviDSBMKPEkzm0SwU
Z1A/E42L8vqb9PN7lFUyGomiNqR5mgeQXXMKPUciD6xSLtlN+SJPj6Q6VAYksWALyPmcf4eF3wOv
MlIRApC9KoU0WJSpJXjYVIf8AbL0tuCDNvpiXvNS4H+zk38WdLWT53iaSawsyCh2mLvCF7pjpYqC
bTbMq9JAFCs3Y6kNy1S3AXsfso5oH17nME6qZUjhbgQ8IU3jWkgSu6G7XN2o0S3NXyN6GHQe9Pr8
Zv/5ravNniTJlCZInoJpCrJxSxLZBge1Rz5w+TPwNtkqOIuCEvZjEwOtXh8M5OcVRfbKQ1l8O2he
Oj+reCyIZRYJQBoHwgDTKSMPSKNsoykabR1is3YdA8ydazVxdZ3kntLQZJNEkEuZ2hb9NXOXQU+z
m7/UUrDEFkjZCEb380ekA/EC2vNY3sa96cj4n9T0szEamwqgi0+VXTBis/E5j69T4EEpgOuzib+l
d32ToMc021MOox0iQukMtp8ZcQXlM4LOU1Q3TpzfSllqGbCuTmPVZYJyDcnFLZ6Hx7iHaSRRfTQc
LSMC0sh8TmFdCoIRaEWaGwqDVw7Er9ESqYbPRr6Z5OumvVaqyBkLaB2Kr1KSQRw2dobxY04AkX0w
ihy2P/Mesg1H7Kb3KC09CvD0YD5AdNKj5vAoFeGxGEqAeUOnjlJeMrTUWi59o9XlVYE4NlBBx44b
1D2kFSENMgDojTaLmB47Qm0d5bYo2islsYW44ET3vzOSX9FgLcYcR0XRqROigUoGMMGR/lLisqpF
8x4FP4Vn/MGLBeqq8sSGRoBnmEaXiqI/QPS/gSvNJhrQ1AB1HZ/Nwie2qas9pa+pP/mhPVZWFFAf
NLnuvedV/zjH8Ftl4CTWG7VeSyqZjEBtC3sCmG9QgcZLeGrxZzLe38u8ivZG0xsk65nyTbrDSwIw
Zcj83c5PpgtmpwNGlbmLwL/DRv2PH4K/R16F+2YkWpXPWR4g8DIckFr255GXgHHntwrxlRHJWi2a
FGn1YmkFmt8WGEovulnchAU/96K71tP2EbdsxNu/q3gtJQKLSoAlA9jZHtmC4YsyF1nTsciorWUp
57icaWz8Xs5V3AZFj8ZxqGL/zhshfMlgz5j1wHABCTklEBMkt+2cuS0KupfvizOvwt8Dr0L5ZApQ
tUioEqTbegvx+HGr7gsvvWs34AhsJweDD0F+B4wwt7i0bM4LEUpdRSjRrENdEhAjxCFyWanYAuit
Q4JUEGyZXjH93hAB/oSMHWgqGZCcpAAAGVo4nCVYEq8Lv0NbUqqTwwoSTZjHmWgEIozvmvi+issj
UzOw4A3hODa3hQQ9dWP0er0Eb1l5qlseoIv3+bVV+DLVWM/mzDCCSJk8qC87pVE5GjHdIg+3xKxd
oklbvSkAo+eVhTmhSlulpV0ukThmCCEMxHg9ld0km54LiTdFXoReV0kB1CZV0uEolw3UUCM7Gd+Q
gDkyjX0tR9KfEY/CqkwvbTkvIMCngs3sx+ymSUvAjTVvIqDsZKibyBXbGmFxiJJjP1awUe2kBCKc
PpOzW87O4OS02irITV2doLtKEH4mzU6M60m7N8z4wIyDPqEtIH2FUex2YKql+SccLJwYKWeUxZyc
7oxuwa8zqq2ioGZQg+oFgkPv9Y7oQgTKh6pPDlek5qpwQf22kzue9QlvW6wCYBY2uUBGfC7azt7c
HA0Tii461zKet8KruCfp4RDqBV5iyBIeZXvxiU0eKj8ksO3yo93itQJZhtZG197wBJTTE2iPy0dh
z92fnIivrQJhSGcovDQJHk5UcIHkNGSoug7gNQ2xXYuVrecjhF+UfdgRK5NfVWgAiLmJKK0jdqHX
Jjdub9Y2zRUHha5JQmIXau8lra9b5aC2bzEDnEVInITy9gfnbfFdTz2JX6xTBIl2eFvMegsVKcEl
6UMi384db414G3Fd5RIyUZy6qlYC7dDD1h6Skg5IgUtPE6gbu7gZD8CE8ryc/i7+/Nr96+IWrdQc
L4heCfIIWPs6j0UbEoCe1qGHGV0vAr0MJG+rlLBZyF3DDlE2TX417wvpbUiFbaeBbiBmr1EZu0bG
Xi7HiLPbRiGyiMYPxB/I6myaRqzgvcmEIAXDQirhGNH9EcbBiRXBTVAwvjzasgn/uqpORludygZu
RMwwJBowsQZVonfbNITKYog8U7yrQVCMzdi7POTZE3oy5OqEqu2QmNSUcUvT49jFljHxSgdnP/DJ
CKuTRwV1Ql1MEb475Yvk0OQRL/O6zX83kVW6AXkKYsiZQgPBBHuyhTGgyLOg4czkr1cPg+yMMCcm
kqn2WzxpwExqnzcT3jCrbEFX6rGMQnwSI+y2HQhVpZw6aZn7hnLXKzc6vZZakZclnS0s/Xyl9ZOm
hmoPGAe4C9Maog3VLmXM6rvRGvB2bEmyr4faiVJtN3f3l7/b+QLpycirR848QoQxNjIhqNjgC0OE
q8JoLMoeqX4UcvNQIeSCTWyDf9Fqz+PAcyI9Q+VGBDr5AcsROQmwBVxnG/AYsN6H+EpCngo5PXty
6+txSx2U2BpILSd2eNdcac+ogZu71hYtFJsczkKcTZhPfscq1igyU40K7C1clr2zyJ4orQWdYjjk
THCNz4KGE3o5R3/tHaO22SwWGfbZhGpLmm4rVFj+yymtoktYlJ3Rqvi2CykVsoSF12+0u0Wdg92E
+3jHW8Mzslm/v+Uq2CSDUap5I8xAymsJ1FqV2up0sInbtvBLYEbVVNyFQncnMhIfSqPoHGHKXuq+
+ixNRi064dXZxl415ihxDdCNK9v6JjGIz4zFfkksruD10Xuq0Q62zGJeVYd3CldBrNWzopd0rNd3
hLFjL/NVv9uKXMt5ToxZP4pMQ52SKFxuGjA8e5rb3fCSQm+x6cHfnL/06EVGxn55N3But/UrqAMi
f5iEHnluB0XLFJA+3fDGRAMJFDb38GYROx5BiTfk6vXTpnBfSo0Qd08cvpWy4ZDasISOQpom3hnw
HxFRPbo8S86pWj8qZEHJ+3DIwyCSt/X0biT/uT3Zry2+fi5kA+xFtaoMg26CB50JgEZOOwtKmsBe
GI6AiuXlCZ0BKv4ecJWVhHVV5yCXmzjEoY/Cv79khEB9bGUHco62cn95PN7WXMWMRpbEsohnGkio
Ppf1m9iLUNIg6OY/1IB4SAjI1cyb49n30E/sXT8PyhisSD2faDCqH9V830XEjqE5VUzXKan2ZfKs
hsybOurCpxyg+cadId7Vp6ZPe8aBT/J+yioGRHUoyrPZhIFYSi4Swj/zojGaj4+Xl/kMlvDXZ11n
+x2TqraYRRoUY31VQHgqF3dTzHZF0TtFA3xy+R6PBZTfH7q+dy8Pzkmr10m/lDJJi6Fmiw6d4inV
DJVC6MpCKoWItU+4QCfOmdRXYWAsi5JBF8dEb67yy2La5TrjzOj840lBy1yTIMeh/AXnDTOaMn1E
g6wESVBxICkfO71FH6Xb1pVsaHruGyi1cXhU5zfLz6jLzE9yFyBSUmitUiEIzQZNjsGH4q5LK8W/
/L3+zWb5GWf5HSfjJD01O1ltMbv6UMFckLQyNOkHXymivWAgpiKEC2MIMXRf0hgntT/DVly26s/o
qwiEGlHepTHWdolA+l66Im6+K+5CrC/qabs+s4bt+MBTgztf0zoZdhWJ6jyMY63DsEq/r82Npus7
IzadIn4FKqqL7kWIxsfyc8RuBMF0Fsx6yWqrgYFVCmXaHGTylLgzdByY1FiS0Qa6NNRQ9nkLlWJX
ZjxRovPF3pPfu0p+dD1pMqgyIIffSngrvuheF9lqC71iL3INZwJbWVW8qbC61OOL9p2P2z8faRW3
NK2CgTBDCF0MqApkLsAZbCEty8lazxdTf2a5xkDnU8rmacT9QKXHUD7Ek+Gq9VaQUFIXb4b4T5eH
e9ZrnHDJmd033fDkAHTQYE0hEIlMoq4dmH2MVec3EE5IzMwP9QMLKzuJ0/8yqHz7/J6MaqBoJU1p
h40Pf85HsiPuwsyUtxCBOi5VGQ1SOh7P7Jq7wqsXGWWGIgJ+g0RNhr02e9Ti3o6hVK6A61WAuTVJ
u1pvboqivOGEmSUQ/10A+dceWiOmJb1MyNBivhBpdU00ff3chzn8lb7T9uKe91o4nx3+jLYKauWk
paKa4ZsaA8xS4mAEBTpXnuaydcriVTQ5SQYnVq+B0ZpSZu0QIrknnQJt1iP9hsvy/OB5oVpeRS0m
zXE1EcxqWcPuqGz6DYhz2/nA51rwArO8ijiTmGRCRZdL73lyCaB46ib1wK0NHYhCeIqb3izSkzYX
G3L+nfTz5VaxRhIVHMfoO9ZAQR7uRNkOpu+21FrgsdsDisp012zjo2r3B/Ml3f2j8vlPDFprMxBR
Q0t6WWOmg0geTegQsK1CK875P5+3/Guaa3kFYoKnH3c4Dgn8Q9EhsEmf3V0+cpxNqaxSo1hrcLNT
zGQylK1QtAcRbM6m0v7Lk72WUNDluZcB88PmD3urTJ4KuBbF9T6bNlA528XhEWoAidkCEPxqCgVn
9G/roAtxZS2pYOYQN6IoMwdTbd70c/0uavBzU2q3ELSd3Oa+bki+kOkHIBs8gWp2TmZHZu0dDHn8
WMy9Vrnu5NYy4ACYJ6DowjAKarEOsHZbBVQmQQNl1hPz3DZo7aa4c8NxEd9Q/ER5mGgLdMaHZu7k
2tyZUPJII40jyPVvCh8/W2UVy4DPYmOzBJciZ5u5P7LUNKyhAzahj6AcCAErEH/l18lA/bWpbRUu
UQmF7eugOYW4K8OdkiZWMo5XdTJZglS4BXBTJfTrRPUtzXlvSs5tqqwSuoGkWWQY2Niw7royZup0
s5eqr108uVmt7dvwk448tjdvzFVcnGugjpoC2dEsXSf5IYHOkTgEvXQLpBMiB8qboeFdPly8WKys
4iOqDOoUN4hTYqYcc7g6kXsTFNyR7Zv8bahAFIXEXgGFHaXKOWMvS3hpy69CZJVqIhZ4uUoRgitC
diY5dNK12Pec9ypnoLW0XTyL/3PfkJRC1PUwyV/iZILq/R+zz349AtaozpaUs9IluGvy6qPLJ78N
eXZLnFhIVrFwkga9YDmWTIbCVZNMvgBMlQ5DlMu7grMRySq9Siax7OXl4S0gAMnVewmQ6qyqH3mf
b3o8vjOhsAqz4Dzhzk5OVwkQk/B+xiv19wuOVpoxNKkWXRM2u0bc2QR8baom238wuZNhVmuoqaFh
ZkqBan6dQfj+WMN8WYPBHGxT6PzJKAzYuc5R32nwX3v9ZNDVigqmlnYSw6C9lxy7x8YtXT1QPKiG
bmIbAqUooldXbWwbAUhKu3Av/MPi/clPWD3ES/QlilY3hIBuy2MPPnfiQEvCay0wtmtHGlEq4yUh
57OvkzFXMR/iyUat9Wl0DeCAsGPpbbSXNnAIsuhR8fXC16nVyHA4t8QNL3XmLvkSFU5eJrHSRkMd
Y+xpN3vlbb6JCgdmN1AzjZrrTnQzV3BrFyB3bLjomG2x54qDXvwfzIG5P2UV2ImhUrGcciGA2dNz
7aD+0nqjY+yq1yIo3sNrw+lgWWYVx+SlxUcY/w+J8NkjffIlVnFei8ZhUDT8BLo1dso+8wdvuqp9
3suMN8zy308WXTfNHPS8WgjE7gGJBhRcBagQ7TTS+HNWQ6cENz3jwQLOJqE/c1vXCQkBLR/lc9Tq
6Bdgvjs8gq8vx4zvdPnC+V2XA8do7tsqxvn9rjBb+tPwJuKDvZgf4mPh0QCFNBsSvJNjbKJr+rU0
xKg7bJo/1VVoiVZ2p+nWP3tjnMx7FckECG92XYMfRXxQDu8Ur3CaQ4Lqsy+44PPZ5mTlV7JX2w0c
Pg7M5x2x8+jIkx+wimotUxImZd/7Gl6I8DPqHd2jDuzVzbfZNp5lpz3s9B0ANNzjfb4pezL2Kpwl
xqjF6nK8id+95WC8Jrbql9cwHHUG7lKffYefDLaKYymVhEnQ0GAg1QdcweCEFvsSNLIhA/SJuoMX
Dvrm8o47X+I4GXIVvoRmQbgaS/iaoTjGBk9jyuPQmy4VXxUjO5hh9pTDIQeOOpdH5p2mVbDqxMpg
k4CPCttICIwxe4bi9+UhuB9vFY0adYyYNGIMcQda63AwtqBSuRRymWhb8z/f+brjyWKuwhKUvDql
6zDe4sPQevpz9lUDPTTvpwFakFbtNtvixvzMPO4RWVbrQuBYW7bUKo30NsLIxG8e+6v2HiA9z7SB
Q7dUm+H6MXfw6N3zbl5OHDZWudSkMUYEEkfXpr6R4hc4Ww/wOBvAlK7uxE6/LtJtA6lMzmddzvul
ya4CkhGTRGd1jS7GNz4A/qv/j7TraG4b6ba/CFWI3cAWkaQkUpQsOWxQkmUj54xf/w443xtBbZjt
Gm/GC0/5shs39Q3nvOLhalGPuEAhDFyeB9xM7N8/6wW6eBVtOioBfnLG5c4Y8s/G1wgI4x0G30St
sK4fjSeJ8TY5wVJHEFTI30BwmIuNqYOkQcxfZgDyXZfEy5lY6pXAAHVHqaXwNV5/i6NFpmzlduxq
sTVgAjE8UqDIY4lTe+MI5qkq43EkWZCN3kcBJHmOPwF8uT0BmskGbS/Wk7CNbLaYcbNj9HDs0Ck4
Tocnm3E6RdvRvMng7bJEeEiH1sok9CG0akfIbMca75I5T40L7NlKcdDaxz5wh88ZzDuqH2TRzXj7
CbzgyAJ2p6RssjmDcsoeYADOuqcAIjxHnyPy8KhyAaT/SfsjfJlLpf+KGbKI3V0XzX1OcJnpPtoZ
j0CPz7G5ENqNq/ykZ90EZNwpfei91Ivc1FJMHnvQ9sfUdUIBPUEpi0ZL6nicZUk2TkFfIFSOJq0q
APcahyj6moiP19V2O1z9K4wtdOpz1ZctgTCx+ln5D/nEq8r85kO+S2B8KeY+FIrxT+NSrgYSKWbD
QXedW71lnItPzT2Ggx1auGXhSoMFhiGel9tW1nf5jFf1ZaEFFiXkV9kPzd8bxgCuJI7x82QwmVzm
g4RW7iTjhKqXozf0c1D3bilKz9c/1qX19atqvp+F8aMAS0zrvlAN7NOkvRkY1tI/ae5A/2A3t9oz
wJsPuilZrZc/JS6/LL8BQYMSjW5IFDAEiqxfyrArw8+FfGyVDnsO4TIguZTjwT91AEeiS1yybObv
MNl3/czbycdKJpPs+LJWDoDugoYeiqN2S2+qp/azjhMXe2iNF94B/ubmD6b1Fr345a5Xcpmkp81I
IOhthcd3jknytnELZQZx9oS68mRYamQXza6PpJ0c6G9iD1htHuLDpmm+/wC27jZVdat2+oTulV5a
sfiSgHqLc7ebbZaVCMY2x7yvWqWg2HPDSENw03hkvzCiqTe8h+2mgawEsUZIwD6OMWEYoVGaGKy3
AGRXtJxn5mbWthLCWGGXKEI4TUlw32K9wtBeaoxmVcFNB6KEngTuNA9W1xNOdXQDxvuDTaiMTY6+
OJNRm4XL4nSHYH+u34qzcVTxhBQOAB18E932mME2AKrFixXb6c7qzMvFrywy1IKuIw08Qu+KP9Gj
zm3fFt9GC07AEm8Oghff8NNynmYyqQ5QCgdf0WCSC0xiTqyqkOzrmsmTwCQ0CQYqZkOG8XXDcCRC
clumHF+6qZGGTCQJVFKSLDKqr01qYgw6Ah/ojudUMsmk3fVC+e36OTZVciWF0fu4q2NDWIqyMXIJ
aUf2GaixRC5l3XZgWMlhVD/KgHiT15jBF8AsFaEqiHSp8wqvfCUYa54RdM3aimzf0nfyF9UVd7wX
0/YQ4eoXMGYAxDhRlOUIxmf3tmpJJvArL7XKYp8fotD0nes3y/t+jOJnktZHrY4TV6B2EMKnBWio
UTVOHWHR5F+CwOpUjKZTKe+CfpGiSp8qjJUqzaM0Fx7loYhs6vtKDqPvZGyBWdek/okA3mCafEto
E/fvLoyJo2OazZPqLyridx5GIJy4C9wiNTgxZTN7XZ2ECZsK1adhmETj5KNUrOS6Mwih05AdBcpp
ST9fP9N2JeRd2qUMtHJ/ejsH2Nwy9EthEcvTLsmxWdzcKk7pFZ/pp+vitnSOqqKi6ZqBKdXLPNlK
GiWqOOl+oZ7icHBIjYnGCrUIwFddF7PlNNZiGKXTmjygeWbgtVwatmQkIJDTn6LovpXA7dY8x76B
GTRexYx3NkYDKYZQi0kaMdacPZbieCuLgSkn/2UaYX00RgmjKiHTnMBLBJpoh6lkD+pPESN31y9w
MyavxTBK2AgFGbSiVFEESO/RMUrtBdcp2IEFDLiv8mO1kHss2PBgZgngFa+L3zLmlXT2TRVNY5HG
UgW292A4JILgyZXEAyTh6Ag7OZKO4Ctp2lbBCYOdstPtaK+6IJZ1rh9lM+Nfn4UJYPMwkKSIcJO9
O9WmfPDBuwp2jMSLCnP6on+JQS7PiyWbc5lroUw0E0shxLpmDoLxTH5olGlnBM0OQ76Nk/TzYyB1
5lT2+0gXfwJ96WUSfnY91jWBAtHXQG/Dro9dlvR2lAEv1/ju6DdOKyi5RWLDSRLQNgb0SYuFQzz/
lwbz+ocvmrFyEEkrqcbY4bZE5RON1BtliAAI6nM8OfejMLFPUmtFjWcoWOOIWIVztMhU7HnXoxc5
/pRddOGWPth1TeD4B3aio5+0YWpKyJSUnyRLfuR98LnJU57lLmkXG3DXN8i4oVDFNCQB1A6qBUsa
gR2Sk78TXYyreFwEK54NMc5IIEKjzHCq0G3lS+MANXW2sZj2KFipiWbIXsVE7bCXXYCA7niGxfMR
jIeaWvBRAsBVPXXiN79tHKWZOFrCkcA+H6Oi0SdDgS5KtL4VdKBYJjwo2M20c/W12JGNPO7UuDKQ
U8A7ZPasWCrQtadjfgrOgoMxwaU7jk2L4Tb5PoO08xuoUXkKs/WEXf8ExkFhNQb8Gxl6S+BP2GOQ
zivQMgQ/gUf+w3jKWhDjlIaiMjCUDAOIYqBSVop2DHTeksFm7XEtZPmoKwcS1kWYzTKEDAdwyB/J
i+QaJ/o9fAOufH8fHFDxsUf/OOm7cAdAaCuweYrJsXN2IboMFGwC1fgFHc0OvU+coJ/3WpFztHOx
4yt2rjI5zli2Otj3oJ26UJpVeicNklnPxlGOc8zvlX8pjfEqpC2KMRhxKNLPd1HxGd/ymEJwP98L
f3uBjFcBIYtfNjUsuyrRGgOHXY31xDHg1cU2t1rXqsJ4ED8U9ElZzrQ8uHoMJlYWiPMsSXPa6XFI
9oLpNlYcmoYVwrFdJkXU+GGkN4PWWj1wtvgN7W3nrVCs0RPNUFhC7FLuwkapa4S/Q/1pWQUFj60n
eOSG37va9t3vohhDkWZ1SoMIopKU/JBIAn7cUziBdFx2hhlwVfVbqP0nB/Aukom6TZMUfkVx4dOg
oLwEJInH6yF22ybeBTA2Ec2tj3iEkkQ2dgDS+eb3Jz0WrVJ/mShnrWhRwl/N710UYxBGSdEoa5bq
hxKCTyMy/QBrB/S7XrmKjFFRztVtO5V3cYxNDElc1HNX6qeRartp8PxY86a45XTBtiPeuxTGIsa5
nLUajMQnqi9gpoDoHXfXv9Cl9/L7e1NZcqQgo34jLSKMxwUlse1NgiE0O7jpwXO/x4gU6Lujh763
YHq2gaeocSSoAyIjAyvChJ1K8vYPxCqvU379hkFS+jFwpFqTBqTHDwNTi405B1dGKbKsfl4///Ub
Vlk+pTRKGyD8QEraow2notgocTRls46E5sL/fAge2x8PomQhKGQ6iMDDZkSXAylg4S03qYn7cLcU
sXhXxzsU40q0bhxF8GrBYfvifh4ih04vf3dtjOeYgz6qphLWJjUHHfSgRh/Z1yVsFkLW18b4jq5X
w7qecYjBQrYXOguIfb5LTVKYgADjQ0L/5g3y/p0YDzKD0wZdNXhD1ZMn6H749f9VHq0SZGDANeLR
m3B1g3EjIoBhpkmFzHivdR4CXm4HDrFbh/rHf8hG/lok41O6isy5ql7UEYsoJWiA33J7mZbq7MrY
g+/tD0qpHFtmi1oUCAdyVkJm4zSpOdoURFzzY+YsDOYobqEYrt+Md3yYZt79XqbdV9lnbUzSpA+X
w861Hc3mcr+GNVpasgPXrStwSyXXQ556UeuVxCAR0T7JYBl6hcpMAsroUxvlblnvQuGZYyKL57ji
uy+nX8mSGjUvKwLtGd2yN+Eel1miCLNEUuMuTpmPQvib99G/RnIxopVIEgXjHC8XikEtbIjao6uK
+yHH9vDi01qn7x6aN2T0qVljdmv5CTwF5v4ExvegM6CFYot6bONUz9FDeY9CttdDgQG8YpitM9ng
wHSaVxn/BQswz7ny/MSlgbW6AiXSs2BsL8qsKFYTXTDCFn8OboTEN31z9PirqlypjHeS5znKjCWK
AIbulhyGY2WFWFkj4PDE/AZKQFyM89/UHN+/NeOcaBliz12AeomefMiIqbgE4+llay4Oqsc911bt
iSbGhpeBB47/34xhmoqatKpTVTWY8/qDFPezigEEQnpTT24I0hKO+fBEMOcTsNOQKvlMcb7OWaDe
KqvfqfdgS0BLSzZzT+K0czd9w+pMjOtt/LYnVYcuYzdGu9zv7GiiQLzdSz0aMELI6eNeP57GZnaV
VgREjiEtClQvyQq3BZv4X12hxiZp7Ry12qiWGN8wTAPE1qCRt1I7wgYadBOd4tDLSsRq3ouUdzSm
RDIKTSUPeQUni3eFMHZmN/F8K08Ek7WlQOGP2+oSObQvooNBgq/g/HAKrAWIZmmlTzyF3/Zr/2qH
xjI5VkmTir4y0pMEqohlM5UElvhjKd4BdB6o98IhMDAKI2N8XLCBocKjjNgM0iv5jF+tjEgGQLSv
nHTxrkrujaC1u3R2r2sM71rZrE7RUCMcG1RJVGNP1cRNo/N1Ccu/8EtQXB2DcRwB2jxBHQrKyW8z
gCjdtQO+WPJSxjzQ8W2XvJLE+I8+HrvY6HCWwWoLkww2QJ69ZY8Y3FnxMXxI7luPt9qwuTqCCdf/
+UVNZHyIUmtjK/0jdBlwQTVN9wbdSgFkgXFCzPkDkwicqTawHtz+WcQbGFGYPzjFURY2o+tmIwx0
CsMHcU0Xxl4jgtCE1Dz/slkLfT8tm79NtGwHgCfARR98rwPld4OJV3XHP8/mUN/qXtm8Dfw+QTAY
sPfBQooaPGTH+k39CVaaJadKUD+PfGAZgk3LTEokFrxmBM/62VwuaIne+Iu/qW3iCd+RzC3Qo+2S
H8fHeqd5syPvFKe5rc0WHITAcbhuNjxtvvz9Kq0ppYnWqNvjAmpTckNwEnxqrMBZjo5qyuhgypjf
GNuc9llfO+N0RqOsNNpAau+OLkinsswehAVY2wVUikWLo+GR0MZymsW1pM3a3kq3GFcUpsn/iiuA
RgJzVWSpTmUF33TBbF/pkkRb/Vl36U/NmnbYBYTOnXlxbPt9svoNjLMKQ6EPxlxemp49IGKa83Lh
2jfQtLnTK7/5uTiHK77xYgSrb2zEVVWXCcSl+4UxfYFq+5PRGY6TvySWKzFY2JXVUMNHnZowMRWC
IhkXIOl6LgW6mo9VlS6VGi3NEa0qEth9H6I01Fl94JtDWlrCVHDiFs/vXvocqzORPktqbcm/0VYr
34TvIbLF0E7A9WBmBswj3n3FULygmQqG8Ze5pN4Dd6B33Ug5F3v5kasfUQTanIM6Qj3NmrwLk8QG
yThHwrbHpRpIaIgk64QxyD4geqbIuX5S9c4JOkJsnc6KKfl6cNDmYvSidJStOQK0QDeB/82PxN7q
quFR0cE5prX+YIHI7DEZun3eAIyz0+ykQf2EgEqVykAi7j6HuW6jB/9pGtPBnkIJ1GSNOUi9reuq
4hpGM5mpEeypGPXndNBDl8qtJ4O1TArrb+Xs+X61tMsfaC6bkiI7129gcwMe48D/3gDjF7osj0me
4pLB3OVEs3CYRelURL6j+zssCdgNCEXELtpH2KwrZolTWdvc81qLZ1wCZgSjqFbwvFW9/NOyx9Yf
DE/HPDDX42/H8PeDMvnLpMeguQ4oTKjJHKMdHlTRt6oqS0xZGuwmy+2yM6xZ7r1YiRxUjUB7AnIK
+QHjLqdeyzgXv+2c3n8Ok9nktTwoMtgGlzopEqllI1V1M5fn93kXzG6HDrowGj1G4NCoPs/tvAdv
TGSmdYJFOkzyBljOLPTbUBCtWOW8/37j7v89Irs1ahiqn1QaQX9+BM9jZItZBzo/jwSt1cTnAJNy
Veof00JyJxnY8sKTmCYcF8L9DczbiZBOHGQfr3q06EGVFgFmq3YCRIJl8MW3gs/Xzek3ic37mZmH
VD7KdCYDMkVkybfIk4Fe3tsKOnmALRcQ7cIXwzMccHTb4G6rLH7Q+01m8/4LFq+68prSUKSNUeEX
KI+jq0O5iKXcLIiQqmKJKGL8AcoQx4tSxotmgiKGzajQU+aLLhEzhzaaiT9Ng0oejWarSPLjUORO
P/Mgn7djxPtpGffV53MYVAW+bzrNdlqONik4hYXf5MrvIhgXJeaCJMg6XJQgWzIQvoJvkTnvC4/Y
3ZcepfNn7cLwotnBiZcx8U7H+Kw5Bw9KXuJb6tJZVg+VMHGeHDwBjBdqxKBUoC5wikCTKZsHPeUh
dy6382sS9u/tsRugQj/0khTA/5Q6uAKx45ovqK5dfRPM2a5NeUCIHLfKbn7GWhMo6XBxqzUgwBdo
rcWt8iDAeXauM36lyEQhHStEkwXEC5qHsr5TnCXJWt6k5Et8XAb426fhc3rodsIbxgg4jmY7n3+/
V8bR9FUs0tHHvTaOANQ5w5wNs953KEXpiqk8+G6jYIkgQBpfuMNtevwTIHTet2VcTSDQIlQwQHRq
pgp4RF9J5jsaksJRA8dpVdjXj8wJ4OxmqCHI5aBFuPLYqO1ixkANhgWnkTeYvgkUukpJdMalSMGg
VWGaL2u8aOUfGzAGQ49QBzYFr7qVLOMHnxaSdzbGxwDgPKnydCnxiaMlgt4inZ2GNwzP82Ts3mdU
xPMwErgTrboTY3Ibg5NQ+oKusC0NwqtkvAYNQAyi0CJNtAfoswk6XgALPidd6sbdnS4OO1WVOf51
0wUZmqKoElVUkBd/jFfxFBlErnDdhagehlQExTAPWmc7yV3JYBSVhr48GIWqXHZ8BLOxxpv2IGMq
ERTW7nUt3dx3oytZTDCMRiWuiwjzQ/X3ObXyve/JDtZPXfk+NWyDWgAkc5YaVfY65ryqxnJXvzjb
lWxGdZNgDiJpWZ7W4wksi6k5UDD+CXFn6kXhGM0LKllPI4BJKsk3e1886Q1aHCHPCW8nnavfwahz
q7S5Fo24A3TLrWw+++2nBv0Uv7BI/SlLzmXhpfT5+sVvev6VTCZWJnPg+7OuKCiege4QS42T+yer
Ojx1ZSImFrPLjEZLm2jI8B7rzUHZXT/Ipld9Pwj71seeXT/5E8ZaazHEsr3vGWAjG8bBrA3FE+h/
qzqu5C2RZpUwBkGXVMOEMokOxvUyMpw+F1zA6XvKMicV/dCH17yaTakeOA59e+hhJZkJook4oAuw
JMsaoFPSt9IF2RambfqX/MDvpHL04zKPtz6m1OeREQfqKY9vSwHwlyDs8MX+RpjemkI6SAALN420
5Xg3nuthEVMBzh4lw6KWca/ZVAMsTjVbLTYbo170KO5ViSno6FNrriXHCL9f16XNuLK6YcYZdUOV
SjA7FVzuBnggD1JTeLHBsTzud2TcTpXXxkCXWRK/CZwRFeNYvavbL4rwCdmYKQHQONMjoOBXphKM
pjx27vVTLv/+FbfHIqpie7PT8MZDoU97GNubWOmskHz2MTR5Xc7222p1nYyPaacAczoSTDN6nqxg
l7vZHTjr/F1nL/VqEpgDdzWQ429YNIFcHodx1pZxVB9Y0Vltg/mUcyrO9f2y7xL4U1+BTAulCPpF
6Q+AD1d2401mKR75Uk77/CgcarTc/9NE9vttsjswqlCmsizhaGWkm1OXW4PKsb7teeyVCMbDdEoR
S3J5OVp4L1v+c/2WuvoeQWkfeeBG1kzVbT0/MLU/RKPgfD4WVrUgVMNUFwZkmpSYmf9iKJyhye1S
7eqIyy9Y+TXgCZJCFOFEsZflxXS0qwEGWLV3auPv5Oqmr28EuTgp5Cvwck+1hi9ZPddlaxkvWHcB
/g9Qa2PdahTQXU6ZWdbjk5/InJjGuwbGD8lqJmOG+39aXPaV00wJxzg5ro5dcKnBVxwmFHmk4BtW
3shgKEKBaeLhuC4ac8XXsBAKPh3leSwwqRGlJiqyszs9Ew9U3wAYUQIzIpaOvTgzukc3G6MA0z7+
1n6LuNA/vLDCApe2ckSjJEBYWfZskl1ljTvqZPsKiAra/rp/WJzatRMzGU8ZzpPWVtjmGpTYSuXJ
lgVbBwpHD4ekVwfAnXDSWI4/Yjdf4i6eZYHCaOMGYFhAGxHaNy07kvn1+sF4cpjEZ5xpFGgDdhj8
GcXf4CgEutvUh2x6uC5n+91l6JSKkkqBu8EICg1xkvvFh8fK2xTvSOXme+pGjnEM7saH0L83os/0
DCxGFAUDmwcutG1779IXjV45iEim5TwkYA2MYt3OjaM/c5/M27nVu4jlXbISEepZXk71uGgjaKQw
E+MPpm4H6B7gkfWa3M6oPMaOr54CW/ukgCyNozHbb/bVDTNOMPHToPCnGCpTYsgx1J2qATh+aKrl
fWIo1pgeogrkheBABy+2BcQPEj3IWIGkinv9W297ofebYBwdyUmhUeBKn2jnSdXs0mivpzXHm8ra
r9+U6iLFi1nVRF1WWMIUKqlVI2K5/VQUjwAenCkxJeAGCLGq7JV5wtZin5+GYaidaXk5NNIYuGqB
in9Fw9wciq56yGiLh+nUS46SEuA6GgT08XVPzFwrRbcJRdlS6dzj39UfIc2revGpGulDoolWrycY
g0SrHF68q8YH1Vd34F73c8WUDUx4y8/xfB6jl348yB1gZivVVGlhotdkRtJrlApWlWsAYMGkc2PP
UuD1xqHUQW5YYLAvuw/7w7C8W8PcVurGGQnAEHxMWA2i6Yef0hgbHK9Z8WWaXgVURPHmtbuhsNqc
Wh2xJ9Qtovx7RDJzlCaLdI2ryrsiHk1JKvE/v1ZiY3bNUkJ6llS3aY4hJmWVDAWe2IfCHFrlAa8S
q1NeG3oOJrwURtnU1cKU4rdRba1Y8q2uVG7BjGkVPbas/fOQPibtJ1/zXTFqbDQdQFkK2ixx/hKB
PivAuGrgK06dValTxDrcZgP8YpBmVjTH5YCHXonPPvqHTYBJsq53Sj0/K1oyn9PkG0keusbfd8OT
rB+KSD5PYD1r80cpb904oYBha0BZ8tr5ACVWcoeKpaWHk5UV9yNQwueptjNg349EtufRwyIzahCF
Kaogyei+BLjE7K0GGQqd8T1EycT7SNUKs47fRCOzgDdvTn5sqaQF6zaYf6BLgvYQJCeDvDUyaLmL
GRTun5sRY0DhazXc0vkgx3sFjC+tP7s+ar1lv9OAKuQXmZUrz0TbJ9j/VauDWN53RHUNOqJScczm
740PgTquGRRnUumbpXwTFq4vpHaNf17BjEYxUquSD2P2GKnPUf6lbMEWezuA1oZG4BRQNDub8Hmx
shWcfOE+IM9osZpZMTsBba1cqzBLf6cqd5G28yEswbeSBG8YMYYATamSws7w24LiXKbA8AwkoEvq
djnGzqBWlpgkHpAMLCMdzZwK1qirYNMJzQ6wML0+WMVCxlhO5iS+DeD6GsLXNHqI8YQe8tZWwt2E
753ca13J8X0cV2Aw4bkeA6x4D5V8AlGwXOR2kir2dZ+20URbe5tftmZ8AZthZIC3EQ+yheb1COI7
DCCfBQ9qIZqGPXnXJf4aTz4KZAJmPk1KWE5RfwrEaVeqt5E4wQuox4SWnp5Nlq9LLpUazjmv3+Qv
2zGCYkyapM86Gj0/m2owo5mTCPxa2QEknCwBe0LRFfzJhMmkAwp20iXyacxiG9A/Juk0Nyb9IcH2
7dKPvX6LG+/yj/KWA6/CstYRFCOnusPDTvdUkDuG7sJajfoD8Iy4neblo3zME9cfTaHM6YqAYiM7
bWUsTururOpWL4GoUVCcSipBIR6aaaG6efTZBzaeqWsK57S/Rt6P4pnD+hKeNkMMOxj6l6H+Ab9h
acbEMbaNvPujFCa+60Jq6HVeyKBRTy0p+CYSdLTAgh43pdVX+T6lB8n/7Cf5nQAWnuvf87p+4rX2
8XMKsjbGcoEL1qfTOAHUGIXc6xK2FHSdVix/v1KYMAVK9RjD7gTgfPoZULj8s9zdGW21qzrOw/XX
Z8XHm1z+fiVLrSexUnWcZpzvDUw01dETyB4tfwxvgwFbUJilun44noIwjjIv46wPmkw+zdm3NE88
rCNZEYLudSkbyf6Hc7ENz1jTZfBfQQxQ5b83GlBLwFhy9EtTeOls2VVvUH2/Hfb1tz/YYeBoCPvQ
mAUjmwpwsaGgOmCousHqXX7y9+1NBcmFGyY273H46xvq42nlj1+xrYVMFttFYzTZLHT0PnXBlclz
kvCAiTa92Uo5WbjbPAwHkjZ4FgbPwUN+nxwMR3gKj+EOCJR84JTFW7HebO2rGUNvZGEaZNrrp+7Q
OdqX8q2yUvAOK0BEmCJTewaiLybAOLqzFffWQhkLz9PO1+UZAWKZWBzu5HGniGbxFFWm7/aO4hiD
k5zyAk1d9SY982vkWyayls/YP0nLsOqloD8ZMpLKAMubumgV2gvnmItSXLtbxvSTMknkvG66y+p7
dKGAGE1xTz3FEe65j1OeNMbusTRR9rOCSwXIhYPJyVNsZ9bsUS934GN4iw1bJvh+heCl/2gQWiX7
gLQSulOoAVGj3PlD6nCub8vm1iKY7EgolVKbE6y6NI58ID/n2/aU3Ule+SxZhQ3OZvBfl5htui71
umrI7OpwPkwLKkIsn/JksGe9xk4GMRM95TxtN9aw1jmLzO4PB2KmlDPB18pvi+N0bCUzckIXlSdq
LbQCCHvtsdrjhFhKKYBfyjnmRon/o3zG7qc2LfphQMF2WcQlB/CEWgBCESC+QOO2RO7PZUu7bvWy
yFh9abS6WoeXNG3Bgmoxs4JNae4yxVZwX6sNY9wYbk3LRoJmagZG0qZnWqNOmX7p/BbDeZzPeGm5
/N7EZZEx8bqqBGFQcabRDe+nc4fHr/UP8JR4Gmx6CI/JbYSR4gKbmyjEi652pt5lizM3pa8oMl7X
3s3gsT486wRqP9Ij6kv4rLNbPaBzg2Xc2QKN9h8M22+Uoz4o0aU/vsptilCrR0nAg2lxOd1D5YHh
BgR45Osic5lBT4C1ywkeHK9wyVxXMlUpECPa4fOiX4Re212pTKbaU7uvn67fJccTXK56JUhBGpqC
fr0/JaJoYizYCoZjofGOs9G6+XiHS4BeiymCTDEGaBBmiZz8q7RbABmMb7HbHVM780qnJuAQSOzo
5FvNIa/MipOgbsx4ffwFi6tf/YJAyfSQYPb7Eqbqe9VRbsLvJfjX74RjZC3jBcY53vU/2s5eGG53
PF+0fdHawlaMmqHGMkLBB6N3pfsIk5PqDOOeJrNTjxwkkY1ZjeWU71KW8Lk6ZTFXILWPIaU0XvLc
rZPYnQCHbZLoWQgzm04J6odYaKiyluNrt0Plu2TmC6cd7SqqB0DdHgoHzM/YLuZpEU8E8wljLRFp
OMKbx2TvKwBWbXlAfhvzPh/vjwkYUpNlYiLV6J5+I+d8P952XoVx7hEPJ1O5Q2f4eWH1GAEL+nDd
DjfLMusvx8QNvAeVgBbIA6RKM1M1BHP2+BDnGL0dDEdu59tlxLoeAbGj2lH01LUTdcGz7V7/GTwt
ZcJKqszhoKnQnx7V1IECv1ZLXEEJ/lJZmICCKUM6SyXcm9CFoD/3hp5L5rvtQd/1kYkRcRukzawD
HR2r9jkGpxeuLtS2vwCRD99xWZJObMPOOG7mN8HiX7GUyRizBhXGKAIC2mCJh+YFu9JYbcwsTHDa
o1M+pLs/QHri2AU7mp8malZi6AQzjgelMPtTZaH2+jxjYhSwiti+MGzeXBxHTdiOBSlGDfWhxZl1
7Z4akSX1xOvEH9eVcfNcikaIJlN9+eOjM9MFIe6lpdMmNekhGzCNTnJOB3izBCSvZDBmF3daQwSg
E5wCSbQrRXkMUvlnTSqvMsJTrU92jwW7WRV30mC89GLg/d0RGXvzRakDmr0IPP38R0IeOy5SAO8O
GUuLBFGO8hh3WM0n8NfdomTNucJNXVjdIGNoYxmrRSajo9zaRD34IDTVtcT+q2tirSqNFhhjH86x
xoZcWqZWXfGCy/Zb4f0crBXVqVbEKVG7U1YDQadEeVX8CowoYNOmx4WJa7qROfBKnG/DWtGkp5hl
paQ7gczwvlFvsln79Hf3xgTlYciH0s8x36B0/j6YgXoSlJxPs7EGi5C5urfllKuUo0GuClJSITzX
dvipSg/pPSpVmJxv7JyYeFam6LagX2zYxLl+OI7isYsqjTjneg+4/VNCdVOmmhMF6V6refWNrUr4
+nyMh4jisi/aCfqdELRH1Ca9AfbcbUo/x1ll6ll3GPxDqD5Ow9so1vvrR7wMoPzy8lpdLuMfxKaO
skqNo3Pl99YgDE7eKOdcKP2D0AM2UPCnp0yd9pKmndVs+Brqt2WLfocme3ku7YYuwnZGaGkCsr4w
cSUNSGky0gj/IVA+SVpwC+Yyp6GBR0TtTMbpUMzNTTWnX8Q623Vz9Jw1GTaOfAFMScFDmoyGKcY+
NUkZcN6Y27ZgSKIkazIYvZnEdUxkQxuaxdcvm9TVvpoGTs7xG1f/LoIxhpykqFWpNDwreOZ0cXZD
kszpOt+CV1flfT8Dw3OgTgn8wjAQOI5+O7NU3qUzZpIXVArUHkNx2I00vORB7G4VMGElaOHEmlvd
aocgcvqjmGNDX+ccXd42lXfhy9+vbFRoOgJ0yhkbEBnwYmZbvMPuaZGY0mdQxiwtJLDVLDxc2KF0
JKc8+uiRnzDCArfH7SzxvjRjT0Ey+0OyID8FP9P9iKu4iR91O8XkJWAYLC01UycNLPSmr5vSxmjd
Rz/FREK57iO9X+JUfDu6voeRnXFX52aD5rZg960lP00zkv0FIEh1q/qgPMX6fT+CazLkvdIWZb5m
1UzIrPtAKxI9jM6Ng4kC0VlwGsrSqexqnzpJxUVo+I3y/ZtJsW2Mfmp9QyA4e22DQQvNhLm0NeGC
5Xe7FOLGb4lkiroZuTwnvZ0Qv+s9OzOZ+GI90JyE5+5Q7lUHybAT27qtmpFgpmBiI65409P/FBr+
1XeWgZ7MRpKrtMe3xhifSDAJQSOzaB6vq5S6eN9fv+O7GMasMGXZNWOH0Feo3UtT/QinFMy84V0/
54duzh6xjbeLSH/jD7qtgQc9eAwlwHqpfbXTgvFGnIZHzRf2/0fadTU3jjPbX8Qq5vDKqCw52/PC
sj1jBjBn8tffA23VZw1GK+zdfR1XTQsg0N3oPn1OORtAHmS4lCb5oQEA02nNvl60nV42d1OIDnmU
fkLhYKNp8rroQFKWjPaMzsGiC44yTPY8AjSIESCzEJRtOlSgZAdr3bZflJNErNrulCV1ZqBBKj3x
5374zPoSpVg03+20+/8rh9N79r0pzP3WwXw5JlEPVk5d98T5VSC5e3vfr9f/LkwwUbFIRLmpMpwp
cIWD2CvZqCPYrelIFzrhos2jLuB4TxaeSbRc6tQCKxKid0O8F7TC1heV46P/Jv/83jfGKSylqlYK
qCNRZux2M4T2Hv+iSSNr9TX5qapOyvcL1OfdOMAsOLOVJytLE2xk507utINu9gnlOAcyovqZDI56
ZNOvHJBcc0st9Bzcss00PlQg1vRR1CHf96oAQ4Ti/LIyT82H4XWNbdwNCERA4d8vPIA83cdbdplM
oyRkMTBFT5kH9eJLACXnWce7drsvZQPeo4PsZ4sDKW9KYlk4vJbS3/ji/31nVpC+bk1NQrEVY13y
3TDFL6kG7N0o9VvLXEKnKTKvNeWXtq1PVar4UpU8zEnqGUlr52ryYxjUEEUZy9bVhpOicAIzq501
R2Mpt9RpClVl69O6snjoJt7FZfnMTTisRibIQ+iMkAw2WRxxPwny9bieV1xJAY57ZmnNKwD/lHCc
wasMUqvQLnO7/wE0q/s5AUjoFF71VN2bR93nE7JyPMY5cFzkW3pmRp1oYJ2S+tzpewH95ZmHP7pe
0f72giqT0EBVpZEmKaNeHYW6GtrKtiQgnxiEt8Yc/TQs92273OVkj/thqzEmtjXjWVNROY2MH1V1
IPW7rn1iYtQBlyDCgcFLuXjuhXFptTLogy6Az2xO5a1R5xCe0sPBjpNsZ8bKugtbTIk0TqjuunmN
gYesO3XaY4kImMS9TToZoje7PCEYr0KrVySu3CF1LwwMOMgvi/Y2C4h9KKfn+r1qVJxS3hV66d8C
mcaU8qK6ykKNZuwK1QJ/1b9AK104gF2e/uJdQIXPmQa7+ql6MsCI2zow3dZVzXX4OT0v75Tqi1ek
4JwrjfGZkNOL0qXAuYqEQ1durPo563nJKcc/aox/rCNJICHpMCGA9XXmCtrwKkrhmt8GUm7X+qrz
IG3paLoz/qSajzwHeR6iu+GgNeadNk6aas2WFt/NyBhjh2zAbome23gSDvIIXK9H+X5Fdwq6yEn8
0NP30xs4xaLjvwCi/34CmDebIWkygK9QZAQ6FfnjAezszrCd33q/elZf0UCG5AOvgsz7xPTvF66j
UfU0L3XqhUfD7edNh8EX1frkZFB0D2/tMZOkdZampoIIK6ODkiNViCv36km3Rxcw0EMT8LgveKti
MjZdJYKUarBnaZ95jMIFcM5CzSnV8IwwDrEjGialCLKZObqbTOiDmrkTNyrHq13FhF0kuBrj1boI
qPtQRFiZfPBsiHQe3AX8U0Cj6IzHBIuWL9S2aDe1rb0lL7c/HSdt0hmvJESLmg8yvFLabdpOsQ3c
QihNWL9um+G929h+pVB1i5hhwhyhWt4QVPh3Ncp6dIX1WglwToA3wOW7bZWTgujsMVmMZllSGO3y
RzG+78eft/9/TkDSmRNCrCKXdBWuheSRL8mq3yf7VkgCQQQLRAy+PsITkeFWnZjTAqh+WVmR3OPp
PTsUshRtwp0GcFS8iYPbq+OlV2yZXJYRca0ywdlYp6fqjIpo3XHXoIwzcsE1nNvG1suHKIWKC+Xo
FaO9sNxn5bbSebk6zwYbizLBUPRQQp+wXhWoHrSlkweUOTo5KQEKy9GZsI7n98/lgT+8o6Gblm7p
qi6yyEupFWddAoPFEfMZX1ELRI3d7Hqytj7J4iT3LcYybeTjlOXSdEe/7rzy0ewxROCk70ASfA3v
EPncJXstCO15PT7wOTevX8+Ln8jujDIDGzrN6hGpnegQEBihmjNhSsYx7bayo0drMz3xSdSvH7EL
u0xwDutc05IUdqnQDUjx8A4mHv0moi/0O3XF0yq+3he/MMjEYFHS0lysJ6qyHT+O78Mx2QB/Y+c7
a7a7H+GBh9O47t4vDNIzeRGAw8VKrDqEgx38bD1EGFFAwbR12tq2PHDTy3a+bndh4/Zr5Qmzk87t
O3z1xF9YZwJzL8aiGS4LKM4G2ZFI7EqAbRT/qkZzYYXxs+aYdwBNI4ShZIhY/EtZ/gW6Xb4wwDja
nqjqLOQTmLwwiqT1pxo4w9sbxf1OjGNVy1lJW1AqHRsFIwiZOQZDo23r+mEOP1r1JV4ex6m0lTqF
XkMdlPLgzPpPARDxbkicJpIdxXgF/ce/yg6+V24x8blHmY1EAlZO02fh0/wycEOqoA0Ej5aoykfp
eQyDAmVJjDBy86zrQKsL88wLIYGM4pzW8MrqHlUVobfH52Vn+eCkXVdb8SEHPuALTODjbnyMvdBL
HWV9+7tczU8ufgDjmCAZkzSL2NTHusnBg1n7YtS+NMldqvGCA88S44pqMqlF3OfQS8es4b6lgoE5
+NwEiJCIGKW0aYYubkFixTl51OPciA4W45GGbIae6IAvDNkmL5rumoiXLV/vqV5sIuODREWvemME
2aIYIM0sbevTit3+IEFaFOS+RaBmPu2pQlrzP66NcT9a1nYF6bG2JgKvYrbPY9G/fT44Do4VR0jE
uAONCRycOKDfZd0lcuXJ1n80wrifuhLHRsgQwEV01nVlX2UVphSNj9tLuQ5vvvhMjAtaZCvUzBmx
ad4Ix/G52JEX6HX50PrG9K1H1uLD7E/PeOokn3yixtvHX2Kx6RXgU2ZbYY36uNjmVB/Dfp9VyqNZ
rTjLvPpY/N8y0aL9PSK2+aCM7YRlmoNLszAKaCq2+auwBzo9+JeDCxf2GBdiRg30k+LROtZkXYO/
ZE7vm/GRsyga4v7+FkssND2ZxUIPTZx0cHevRVBN6n4/3J9Ja6H+EGW7OneSt6Rfl5hz59Vxrhf7
L5bI+BDVKHo5pSdHedDvksOwo+N8od+/1gnacSVasTyfcr2scmGS8SkxiKDmoUvrc+2VrEbNlexK
PyrGRlbtStwtK8MBiHzcdc4UOdmyIeam+mXJfm/azVPxi9cIpku89QEYV9OoRhbqgJUfkx5a4eTO
0mSOM+MumUlziGySRjKRrI6OkTkoZM1nevYoAoepLXU22SOlcwfa7/Wbu+xufhn2mKD+J5Iw1BXc
Wi3jkfp6SVWjx23tXHLQgfCEPrBb3jdr4RhmLmRVWr//Ep0C9UQVZERx7isW+Mf90YlQlXlvUSnv
VmSdHrSvELz6Vrq26k+0bku7KrzmHUCP4blHbDCdUQbrPvi8DfCj69vE52WoPL/DOD0tGWtLsBCb
9CXfVSoa+Bqxm4K40BHkJFOcO8oi7wchbsKxxh0VgNKeP1v1czQ3U3JfRF+3vQHPEOPh+qgTWn1C
0tIAiCorn0Rtvaot/SaJnsJW5+T4nMebdH5kXTwxIvAXlCLNIAYAEZR2bcluvZm2VP6qyFbLMy4j
xsu51ZXboRfMVr/7cRk69aaSIDc0+s6Ze/FrVqGWUEevtzeTuzzGuRm9VclJiuWFTwCbkCf03gXA
fN36LLOlKs9RGIiPqB5x9pVzMs+/62Jbe0tcJqvB+mI0sOK8wcRr5snLuF36LLi9Rs51PidwF6Ym
JVFVzBRSNM+0qyCuqgTkJK/+o4889xIvzGhGKKoZVIqOjTB4IWbKM6727/U20ndcOL+zLmyYjZDK
YgwnGa+X13JxCCqzKzOQ3OZhru3YV10tc0Xkm8uPSvep5qN6f3szr7dEL34C41LaHACRPsYy1aCy
gjYHSCXcyBaq0n8pCk6A3xaBntjpSl7x2H85cei8PxfrL5qpqTBQVB9Re3xS4UPj5F9oxKOR8L1A
VoHBKiHHZBQEenru6EmPChiEl5Xq9q7ijBAFJltx2TV7XsjnZRms5sKgZkusVypt74tOsoImZGFP
HxR8A8Efp3xofikpx2XzdpPxMeUAmFmiYDdzSJPaRSdg6lzh1Pk5zyPUaX93ZKOcypkg4vaBKTkz
V2B8oXKXAqjgwSPsNRisKc7YNf5033UU2cWXZLIoUFkBI0zL7wPqxzbEC2kf2Qk9VHczG4gmaDQ2
GNBGL2BfQWgOpDd8ISXefZGZ1KkHcIcoMdjR4t1g2YJkh4HqpZgNx1Ra5rSvMaRnQrvBWCVvQpz3
eZmMSkK9xWhkjOBI1PC4q7Vft30Bp4ABGY/fv22iYIKCCoue6ydp64ZyUG9AO0TQXxWcxgs/q+fo
1K+Nd+MXQGt9AUUxXorDCZQsTaMhlFmuSUgHcm12Rx2ur1icYlK822vlvB8llqtxkmTS5vSZCuj8
7Bnq1whunOXcaKGijAvqyWQ9Nc+xHGSQ2SuCDBzHPQ+Jw/mmLHNjpKDMmEnnIGN6qfYDSkouZ6E8
E8yLropkq1xkfFQo0HhN4jWPlT+tarfdJYkbb9sHfjLAcxIs8DCJVb0ECRwEK3zzDrCIDLONh26N
oj08Retm4QMVUKByN7cXy1sr/ftFPInTROsS6MscwQNjl3HhkIKnk8ApiksK44WyBmPVvVrXCJj9
cxwdirfaoeptGFATV1Xk89WueI6PZWS0Krg9rUbJuPVU6HitI9w6OUjexcymMJ48qN0efKbrFMJC
E3qGfu6SBx4Sj+f5FMb/tJEGqjQBj1jKlEg5MWodVMqFjdsBzy+6xV0i2UV26IhbFlwgIKfmDOKf
379tO0m1kVoDdbxAj22iLdnOk01+QMIVKD0kKDI6RXbpzisBFCH+fztYTJYk1VI3qvSREk4/JnHy
wefGgbxwujsSiwfMlyGKWwXRbXRIjYwBZcYRKF3dNjbzo7jiQT04WbTKPLvqqUGxaUShJ1ZzN0WN
rhh3RHu2Ol9J3mn+AC0hjs+VaQJy4yGuMq4oXGZrhsQ4ilk/esRteo7Sk3o3QzgeLBmmvdj0ImHc
2nwA6AhDdF62ie/+Y1tLYlGAixDPsVzB6dKMUAQSrv8VA4ovbXRf/eA3a68+jUxRQSsE6ljQpP39
4ApdEevijEjTqOVrIaa22c3gA7FWZcED2l8Nnt+mWNhUV8gzhK9Q4IVAk2Oqqd32m7JY374L10/q
hRXm6Ax61jSkhJXJTztP9uqg2Q6bxQAwqAmME298/LrjubDHHJsptbputGAP0STaA/dBdf5MVJXR
cQ17pzzF4FqE7jmG6PmEmFdDyoVxJqleCAbgjP682PwdT7RuLa2GVbUKCGhWytb9B/xftE31xzW5
MMlEMWhzp9JQI4+vMQCcR+q7VNRemBiOUJ7kDAxE1RyIauwKRciZirv+arkwzQS3SNTEOF/O/KOj
J6DLLn3kDiTbINhmU4IHcLl93D5N1G3fWiyTTzflLKRZjtsRycohDbcFodyUom1A56Bs70yJx17F
+6BMGKvJkCYjBRgIpfKajsM2glTG7TVdzxEutpGJVZGckU7q4OgaYLupqA1RbbwPMO0z70po6PCA
Sbx7z7iYeZkSIZRxSAWpuA8zBeyT0qEkvMHuc1C48bFYANRiSinp9LA6moYk+pJKbH14yiXyLMzJ
wRyCKvvoyYdprroo8uS5d7XyKza1tWUmK7XRdkVSHvqZ7KYyaOF0W39uMvAPgnJ0aZ08ndaSieMd
KXYyHuY6860x38btycqGVT4Z4IDdiKEUNHW5MqnEak41RsGKWuRBumgcMCbHbbMgLCOuMkubcE4U
0fhpgjRC2U+h8iLPv24fFoW6r1ubyrg3IdIgoazE9VFJx3tQjB4E45dQCau0uIuldt2Xx7R5UorT
aKmYNJnWFjTmSumu6dBj1hNXAZQ9/MKmjtmdJFqOmf5IhMirwaZZko/ZqG1dkW25hJCifijmn50k
Qhin43kO3nYxfrJphXgahJ5y3wutZ0Bfu4cUbeR1oTOB0c8TasdAkXUfegWXUul61fP7vumMxwwN
8CdZCc7/0tvZrgSHL+6c4BVbsit3Oah3Iav5DwA5V3OoC7OMt4zVYShHBWZbj7S+Fd9rzapZo52E
PDx9bmc/PiCZsUIvAqMovCe/mcXbdcZ7WjrEdw0aGgnpdtkkga8eBKoEj6yQW13ieGoWIFgnYRLl
NHvLRtlWJcysotLb7AmA4OHygyynXnioMR1BaXWFyHILidLr/sIAr6saL0b6YyohW1POPnzuouFt
FuIxaq60mgR5fJ8ToEMMMH1MB1E6GuFrZ4BDoW1scXpNxKOUHMqUOAroadT2ddCf02adgoJfrKaf
gwRocNTdN5XuDgWIkFod+krZ8nT7ol51spaoq6KpWZbGskaaoTDqXahVxwk0lbHSgKbS72JrddvK
9WznwgwTn0qxNq3E6CzwdukzqkuKq/6issYquG8dskYoLh+rTQy6eJs3nyPzlsjErVCvknagNe/B
x9tyNp3ZAaGMg5YBWZWH1sYDM4gCpFtaAM5vNO96x9q0aJqBPihyeZH6On7zYiuYsFZYmRx29Dm/
SOo+kYDqLbbxvAVRyqGP3iZcdnNehcszDwd+vX5xcbGZfVAiCSTgNEfIQ/VkRCAsmvWgjdSgTdMg
KoqTIa2NOnRUa3Kr+Lmtjz34/SoJGtDR/WxyItH1NsHFz2H2AWzrmlSNuOW0gQnJ9nlGA1PFy7+s
kVb0/uw372BgDkQf2CYZYqT/jozv+xew6FZDladwmfALItB3j/l9H/EQRZy0jIW0Vnq1KMWIKIgk
f4OBjr3gqC7ZQU/IawILYJv65fZF4xlkwm46E2K0BE96S2990D57ZPRvW+A4Z5bHN2lBw5QOOEWS
kq56SXUbYd6IowS+Sw4PyHWncfF9mAAIRV4hbTIsJo7jVUo0J8+tVVxIjhRWezFsn1MF/R10CDaq
kfc2ZvCcFOg8K1veB62It4tYQnBDy1tbjmv39jZcr9xc/DgmTOJ/nBs4tQrHd3Db+wQkDmguUURe
eKy2YNZ353WHf/KjF97bkROzWJ+tzcgPO/r2lsf6mBiiM49vShI/DmAgIx8SLuzttV6HPVyslfHe
RCmEpBeRBkUZJpcgZ+JDqEmKbeLFrnGIUkwpyb60r08ZlLm0tU6ADS+c6o7fLuE9QgzGiUkzps2W
GGvXjhVEXBZfAR0SHZPKyc4CtSXFIN5e/dXwcbF4xk/pFlmyUYe/zrq7sMghOZLZksWrmXOyLnag
vp3LEIwcWJeSZ5s0TZ1F6FbC2D1L5GA24GBsP0OFG4s47oLFpVdVT1K9BrnUGTcAwPkOyRbyPNVG
6ZUyhfLrvryFMh6qW4YxjmlyJysBhma9SBFBnZvcoXGx0vTdbOJlWU+8tytvoUwiX0t9jHloE+yu
azolqoG838m28luDlprpzyvcGUx83T44PJv07xd1+0kPJ5BN4ZNmdfPUC6usiB9vW+DdBpNxQmVq
JcmkIns9y4Q7ygsJ9B1GBv1mE4MgJ+T1SXlLYjJzUljQ4RBnSKnt8nf0CJ15n2wsdAnA+EqnmyNu
84N3XBjX0yVllgo1ajdqgCLV1vJGH5gBLvspJ6qx2qfyHMW9QL+VVGWbpgO30Pw4W9EHaKU5zpT3
rDMZf0LmVoubEoEDJfEDlFWCeT8eaJFYdVuK1VMLmz8DKZ1buDce5CyMPBYVua8LSEKF+fIx9aph
N2ZvHTI1E1xpnh211rx4WO6VpsMjJG9epkX3Ez11e/Qo7FqT75exD1RS7sErqEOLZHnvoU1ijfp7
hfq3s4TkQ5WBU51bSbPrpZ4CsRPSQJQUR89RxSSPOsobUReu4jkVQJAzgzGiIE4XJ55mVD8mpf0J
HEMeFKo0r4p2ztwitO6Ffrof+uogNQX0gjCmPhK76BW77k+S3sNXCFu17py+y9+nSA9kcTiOJvRG
onE9mJadpxA4U3o3F7ofIvxom79G1ns1jp6VF04hnHKjXVct+LT1vRluFuFL0HrHHE6R5E/Kdq4e
kXzYSfir0l604rQQTNW/zSAvMPvVCKGTLCjJUQECY9iVDeRMWhOthl0mxP4ASKAs3yMlcxsJIiB9
vgaM3cYIWl6lTjyDww/ajkYGhMpOmO+T5AHlHz8nD8L8mFnAbIaCXUrolmBzI0wwL5FfdId4CZb6
ZWxSN0tRwhTuav0jRMkIMzSSj9EmztjF9e7592uFjUsYHIlrpekhULnTA6ldZYOjDbaieXQ8CASI
Tv7Y6GADtTE9U5huTp9N/0hFnl70P87vxQ9h6vMyANgW0UGkiexi8mVsid2cNMjT2nmAYUmqWzG9
K5OdRQC68YAvPONM0Cqq0czMRa6O8vBhjm9L2fppsta7VQOVXI5Pv+rxLhbKhCpSx8kka3iRn+VU
oDsTdKY9bXUXs0KPxSF/iyic9E3dl56B4MUJWjzrTNAapWIsNQHZjqbUW+hg26li2kZzpwG3pdRr
08jtgfDkyq8mtBdLZsLYpMexptEUS8ifyJj4ybhOwydFn10FGoydPHNSuusdgQuDTBwbBZlMWQ2D
ndugxzrbtDNJp8CW2Ikhhl5s+CLeV2PnhU0mkhFRRSERIlNHPAczAjb7ql//x6PDJMfmAA7U3sQd
gfpgcjjTYTxFv5piZdIBUYw2RkdtDbUlqH298OnzeEeH/v0i3xFLayIhEvSjqYivyzi4zZJ7uh46
+igHoYSCmuWVMueJfR1G8L2tbFxrhQwqUwbWTBlANNkeD+0+AgXXSjpEpT1tQLgZ1H/1eYw1pKyw
NVv+mBTvRFmMe8rQqEAtTaG31gJ+odfh3W01BUD1nI4FSbeNgRTh3FbOxbEYvySrtdWKZYve8/wj
Vwc/UU+JNTpC/dQrudMI95wDRn3PH074+y3ErlIyJ8maBuR/rReBn90Z99GGgkTI4PyzUjDH8bLU
DaKEREkecKYq5GSzNbqt/pLV5mYmPxaNV+2/2qL8PkpnWb2LAxxrmdp1Jr5hNsXupHxEUbVJlpdU
P3Vg/Kp7DP8rR9Dt8OzSs/HHrl7YZdxfHQMAn9JKWDoZx1Ylh7mAlKY42IMK36uJWLgP2VZ3mip3
XjhVFs4R0hi3VIW1pKcLdph0hpNIZTAC/TIUUqCZJurWfloFnEN0Nde+WC7jpWptAPKtHiiOSsn8
ZSeLq/mwrFDmpkjLFNhLDcCbCkgq3nW5jtW4MM24qKIukrGnOHkI+I0o7VquYut3y+eMhr/8K18l
XugOaL/by+wtHkRwgRhxuqBf3d4Czp6zHcdGl4B7lBHiG9GgkMCVRvoTivCRXaRAd2YY1eBpN3Gi
D9v4mwWoSED+BzOGreQkA+g7kXr/t1UxzghdGzHCDBLeu9roKErqt9VL26WUouelCE1byDjPUU7A
0am3urivattCgrJARO3lzTIKziIuTmNZdg3iy3k+iKnlRnrk314lxyOxXbkxTTuxBGfGcdH1TYqu
blRqADlulHi6yxPBvW2N1y1gKastKe9jjVLUN2OM6ubjALbVBcRF87hf8FAR8PAu+7c0Q0GuiyNO
nsTL/nUmTxKlqOkHOtMGNPJX0QfpYGen+b07gfzcA6+aByYbsBk8oxsZZj6lheBf2ut9i+9Ly7bo
kiQUw9jCE0RY4Zm6qR4xUNA9gvXRt5zRb4ztP3xx0PN6wy2z3B7qXGNufoSf6oDMqzdgiqAJojOB
rQglOo5X5N1PxjP1SdEMTYLYM8yTNxtrSB9wDi7HAtvtGNsxrIzQqI5VWPlZuhfy4j8eVrbdYeSE
ZKGgV+dcTEAaFG3ktegr6I7zuNh4q2GcjVSrEukoKGxoQeEUrZU45rgzGnVvfH620dHPpqQXdO6+
1bZTLdlD9VNKedWg612w78Nt0HVe+DBlalIxWjqQDrjVDrQgAP136/YwBsoH9C3PyRXIksF6nZxK
X3D1ex5UibeRTPIhdmI7dBWetolm+Kas2Zaa8Z60V9PG70WyypbCrDedOKJ/QHP0Yd0dAfNymi/k
F2d4m8VVSuMZZHYVgS7tJ/rt5KCXgjDoA4rBbBUHgm078BEHvCYBZxctZhfNVoxIYiIUaeYqGko7
0nkClpycwWJcsTHlRZLQJXWKdGhmFJJUCB1n0FjvXhX0gASBk6RcHya4+GpMZtgDhxEDhEWLy4C6
L64lONlR8BSMgZodgKwKcv4E7Z7+RPwIepNvnNBHV3TjAlp0Ry6uxlwtIhSp4Pc1e/HbA3oTsatg
lgEiyHhySPG+OzfouQTDHL/PSubKSdcuKkEe03qQKwcbVwPwnt+76EFutDeN84A9z2T8/TJ1duye
lNA4Lg1cwM4HcNcjHkHXsNpJ4PpJbe1gHTrRXraNiRaQI5/AKuq16xpCkTLghK66T5+Scg0G9Sz/
QIs8/7j9EW5/A52d1BcBp4b8DsISXJORQ3l57H2hGFZtzPvat3ddZxXkJkDF1SzBU7ay1mEigw6w
dZQO08eK4c8qeuXZc1o8DQWmB9vOz8WG4+7PacSf30EVMYulKAZUeH8/bkuPCjYa23j99SClN0QQ
3S+0pomx/aiEllWOKNNo9yDDHKZxBcqvfvo5ypLd5Ztcgdc2X6sUt1LfLd1aTu7VBSpiiunoybs+
JKAWbO2m3GbxrqygcD+3Tjx86eE+VE1fbdaheL8YuTemsTvrsa9Xjd0Mua3mJGi60Uln1zT3AjqP
lXFnTagZa4lb5S8ke+zIVx6+jfPgRHNqp9UJDNUO0S03LT0zhCfq7sZecbXRsInVrcpE83r0HtJD
Zp6m3uK8Jq/37K3vXWTishmqcm3QSTroDAWAjbnFA7R98712vwSdN+FNheHBp7HlDpL9TST9tkxj
woW76Pu2FGo68wk97Qy7a4N+X93od5AZOClIVwcH+5w8thiIz2wrKE/83ubfZOvfv4GJOxUR9X4p
8RuyIXZD0/DmTFgZHTqbktuWxNWFH6Ncuq3arMxusm/f1esx6Ns4E4OqJVdVycLWV3UbmNGDFA6c
kHD9wfVtgYlBCUmjbjExdWom4R7C6IFYJngAwDtbyzHSoSwnEEhXQ5P99squp2LfdplIVKnKUpr0
07YzBmHEh2jUVm3xeNvI38S7bytMvBlNpYP2dEKVluD3ncxF9ds0veGl9U1oyekfxapHaxXsWUEe
ujoPX/03j61v+8wTYFKn2iQTRpHChtip3KyG5SORjQ1gg1YDKfm8yrcWYN0xMW2p19YDjnkJNIyi
x0EPR6Epu7YU75SmJU7ZFPtJajBPhZHG2/t0PST872eyM4bozpGobOgZnyZfEn8Z5o+4fFaHntN6
ott9wx+zU4Q1wLeL3sHOIkpOGoUbMQWr94T536Twlql5CCVOIe760/57ZYzvWhZLspImA+5NGzZg
TdsMzds83I0W4ICEZ+x6H/jbU7LjhFqVz8K84LpGz/2XvtFWsXZM9qEfrc0HfFRPfUnJgQcd4vgI
Vsdgilq96EZsal/hJYuaYt7yRr44l5UdJZQlPRzzHOtq6CAS1BlU1Y4hzthjlg/sIpJHXPAY80p7
vNPCuKaqTyFTsGBhgEO8dd1L05Ondo422ZzdDykyKPDg3L4HPGfPjg5OikySoUPOn+2atbKKvMFO
1iC/Aaczb7qL99kY1xQb0Sjp9KwAIeSYzaOe8vSzeWefcT6tMrWLEWH/NCh0i+qdKUDhrj5Y0vPE
7XDSe3TjZrNDgUuuL2FO54PTtfFp+H/R3GqN/c8QJLyUhB0K7MQmLI0ImSVtqMaOIDnLS7heInsB
Tzyt8mabeZv9UiO+ZDfnVLKzgWWlaCEEzIDqUsTE7pWXCLxTUfMmCs267iXbirhSFhz3zM4BpsIi
6wmdA1R7061qbV1Cdk5fnGG1VBuE6iyGwnzzaanPNaDXQjI/GSWIIWXZHsQfnBtyvaHyP4eq0mN9
kZIZQ9ZMbYV8oZbkp6E7pXiqSsAq1I2naBtTx5hM1ziK1b9yDHPuCysLEGpZ3lgiNkG/MxSnPVCK
z8npnrU74U7yUgy98zj8OF6PlQaYxbJuwGmGNkqmbQjEh7QcK1w+by+Md56YRKhXhGwKqfvGMMxd
ZS12HE0nQdxiKj0gc7fOmqfbBq8jzL6jFKsJIIzJkkoNRDXGTX4YjrQImjjhQ3qfu4BaAkh/2x7v
9DJuaJiNZQ4pG4YGCGReTI44nOrxYeLxlfLWxQ6Vlno5trMEQ2qAoYD+gLT1HKNmf/FEMFnyJpOv
z5d+byTLtE9aVZf0ccSghS/5oJX08FortgM0NRUv8UseacDfTD387+6xrPtpITdmStnQNHB6ncLG
VjVbHV15P/nksLjQEfXRJqfULcbsTF+TvDGP6qu2rGb3L+Gu2x/2b6r437+HeZ6pljg3VhwZyK6B
l34XvVbDlgOFCcmm9rEL8mN1x+dO4IQ1tqU7yzWoXULk1HE0nCS52EiDU4steNZBrGLm97cXyXEC
Gv37hb+TFAjbkgzX0xhT3ygFLwvLQ5W93LZy5SiZ54EdlbJJKzLbEwpDazEWOaelEozSUPmrwRbe
lzsLdB7ZnkcCfqVp+rs5JrVSwBgVdx2o9sVNfo8pjW4nbkbP8KuH0jFB2+6Jvgmyc4ecJHCQa266
g0gVl4vrSrr1+89gfJ9ah3Mb9vVfgHvVKVzwnvuDR29PyplN4e4wk29JcVVU5oxhZYrPTF9pW/iz
BwsOHduIWk7l6c9g9fvCGJ9HtDEM2xhC15VwjMW3LOUEDd5q2M4P1OatiDRUK+Fh8ccg2mhevQuR
btH5Jh4T5Z934LfVsD0gXCqy9E2Hz9SsZwATSQZy/zznfaE/MRO/m2Heal3T5pOC+chjjNG4SHmV
+9yzmslLesOJq8HW29GtzfdIFyBRWPNSf84nY3tDsaYXmTijAh89Yy5wgKh3twpXRmtTfSswlfjG
aPPuIc8m/fuFcxG0lqjz3AJhFENVL7vvBHPNcSx/Rt/fN5XxX1qki1FvNbR/13s1xtFQ8NdP4hrE
kb1LqdoEF1myXnFRh1fC8e+WGR8Tz2FBTAPRqlikT6s79v9H2pdtx20D234R1yIBjq+cepLUGi3b
L1yWLXMmCM7k159N5dyIQTqNe5KnPHSsIoBCVaGGvcufWdc8Fcq3ueOuMhg+KaLbluxr+2g2HPiQ
rAmvr/6DQ+mvz5K/foNgYNLesZ2lxDWZlvm7DfJCQCShonmbpQwj3aPXYSxUy77oVpp4atS5zH5m
zovqPGTqcFjsymunA8ol3pT3QY5cGEUiobhb2p8mAB7sKjnmVt17xLBPqmqDUc+qdI9khROCXBD/
qlQeSBXdNl2HvK8Ofu/q4FhgRi1LFzT1uzgG0jgatEGshCSQ5hVQgUXJ3ozGAV+NUhySVnaVL2Sk
/rojghkck0irNVCBA3rbOOrL+H1x1kT3sU21U1UckUPwS/qugPIsVyNXA4u9DcyV0ryf0RBQsAXc
OjdWfz+Y7NZm9Y6Vi+TMpKZNsJ29wiOtqZX67KBlamqfnPQ+KW03MQ4lb3w9r/axtbiTrQV9lscu
+JglCW/JlRH7o7uhq9iyhlnAjn+eiv650X92LAZx1v66esoECeWJORmMJVFw/R10ttSPnd4eijxB
Ucb4j3tqC6YVzcdTU8a4ByD6bXrvD+pqxzN0TH4jewOkh+srkxg2W4gMzTKylbGG1bEX/RSpPnVi
SWJPtneC6dTIDI5KDVoSW9GxoUC71aJAp5rX571EHz4gZK9YEXEkJyrUrogZFGKp092gogBdFEe7
Mh6IfupAbL84w1FL6wNrmX99H2URkr1uw8ZD2GNOZhCMQfRoPk3R957fxFF67zjLnkydb5RZYBvR
62TGO9D3Snyi7BQF61n21EiWVXgWJQfgWvnLJGn3kkkQrBEG8Xo6UUhIG0BP0hodioFkB2UiBHOi
EH0stHR1Q0D7jwIbD6fdCqRteVOE3A24rMxTHsrehpKQSWxh7vUssQvMcZ3LYnlL1Ne4jn9xRdZk
L1mb2LubRGWptRZilh4klR0YMUspIfZ6Ald0X2xHTupojnIQxJ77Y/Qd6BAAds/0/QpDBYqTwwQI
yZUdcYWMaGXv3QsN2H/xVWKPyZCTXJsmHF3XWX5RkycSnzsrzOfiZwdABstwjrR7ndAm1M3Zu2Jh
ZBU908nbdQ2SbfL6++YKUpVrY1zDSlu4YCAkdafR3v03EUKQpoGlpzAziFDIG0efakw6SeVFpo+C
HTGTWrcpr+0zUevXeM0SdA4iIFViMWRiBItBB61wMhsPOjsvvN4BWbh659iJpB5xIRHyV8UQzAba
xKbRbKGUHQF8UM1DooAcWZmDyGFHnXzTld+zjuk7zGgVs+m1Rrp3Wh9DT6eesp3RVrt5MI5Oo4Rd
/mKPtWcZJwZKPXekBICBncldtVgkPlH61YIlimquTP0Cp4jOS9Br9ztAJxeV2+/yB2DuUoDIIYcD
8CUNTTjsCbD6eHA8qIqnPCuYgL9PO8lhXVdsKnapKK3SLcVq3tv8STeoR7NZIkHiOanYaxIB+YtH
FGmNBJlxG8yMKh1cnd206mFUBi+d0wOglvYJkwU819+SVGw9iaMkH6sRYW4bTD6y1CAsjm/YYbmt
dkxyrtcjESqSRBgNH7tOwTbGGUZV6skz+C+CHslYYocuFLNXrdeJveLzaaZYXaxKO8bEPrS+8bWf
K9WmAlX1MZBC78jzyulFg3lPSje6Q0VVy3xLFgddvt2fHyBYwrYtDTsC3tS5w2lqHTkA2ZL0J30g
bmuj1sMG10pAMJvgVzS+T+jH10jqz+QNtVb/usm8UGv9624INjNN0paMK8Nidoj3bFnpVFAcCfSf
1Mtc4Ho2760CryQDN14v6d/94eceCIbUcJSOjBXHeL3xVs/oW+OInosfqeH9mNJfNpGCUsg2XTCp
vcZBIZ/9b6PlWuwqwviYYKB4r+2W3+AX3cVvlizykwkVDKwytqRnuQYI5xSjwLm3zJXP5t/Xj1Am
RLCH6Bcr8phiaroESURbqg9GPp+ZziVqe9nM/XliYmky5b1F9A6ACE70olo3ufrr+jL+wch9ChCf
cQ76yXIVQASd/j45Y5g7QKSnzxkzgzHOwsnOzmMPsvJSNucj2UCxFJlMtsWtucT44XzKKKhKeL4v
FCrrZpSovFh+xLiwpuUzusz7FqO5Jmlrr2V9WLUjKDhLzGuXc9A5zZvKfrd65pu54075zWwZ4KsY
pyBOQKq2uD150CuvY9xbhtZLVb5vdTWoqspHhcifeHxqkGDpC2RhbN7fIk5J3XwGtNOwOBhEK/ir
1lY0zNvm56hOyAJiXtt5jlpA8qcSjfmHwPPzRAVDxxolT2iZ1ee5eVva9EtX4bmVfOuK9zUDsrRv
5vJWgQeHDXfmcFIw49+SJbiuVh/m/IqlEQueWYlmkrHB6c4Yny31JnS6ATOgsQME3PcpwX/qkz4C
gzZ9y9UGX2XvOLAHdQMU5skX/HKjIsAh/RhMxslxbrSu3Q9JEzTjHUW2zap/G45x0MtwaMBlRL4M
HVrqQJ9tJ2GcxZJ+cZmqCmZzjB0eEw0jnbz+yZddDRJv9iTZsL+Xpv/iET6SgZtA3WbWHBepYp/t
aHRr1txTnezzmQf1gFHyMYZPMLOvRGO3lhrdtwrGhOkIdezwtOnMHZvfMMX2gw/RY2U3iUvG7H2q
jdE3hgkFtTzM+zY/aVZnvmTNYnqAH72lI6ncyCLMa5HOk+7aP+TCPhVRsMOVqqYzyuuwwwifdise
unrfI88YaoG6L7z/OzznX3dQsMhjYUf2aEDlav1GTcyb2nly4lFiTy57bkM3nBWfzrTEJhvTKIde
Q+UQZCLNzdpNxHcIfleYJfTc4lYBJyEs0IcouVCro/zbfdqIFfayc2zG6jKuzwik3CHWwyl5pvSY
gpQ1rzVJAWj9Y9eECTvZcrOYMg3CouJL36thMz3T5Dya53iYAl3WKXUxBP1cmujiAKKQZx1V2Hlk
lqviApvmz5n+mJt4f/2OyQQJri7WLaU2WcTOc/9DyUAzwO4M47mOZGWLiz57syCC7d1c5UJTKocX
WNCCBvXEBn9D9e9yohsZQo6SMFIlnW6xs8HmwGRIdJfAMJ+To9Y9G4P2ZKulX5qYNs/sG7u2Tv1C
JI/yy8n4zScIfoYbQKEARx/OzQPlC6BACx7kDIkpv8xyl8FqWe70gOmAEoP+4Afd9xgQSCwPuLKy
ZMtFA735lPX3zY47aF9SqgYKS3LLy2ziNSYLQb8oexGuJ3flYohNNSlXeJ/NFT1rWe0lpuNVKPH5
kw70gvpLbca+SgNbfcOLLtS0LPXBKCDJHlyAeYOV2yxViKiVSsvs2nHY2da6F8pKb0qfwQgVtuPD
gIb9NPpZDN9I9ZIly6loxyAGWMfo9B6P0X5v/OJxEtitLNF2+WbZKllHFQxNFfa/KdKYaxZl5xwE
zZyh6mEGilr7jiWbP7180p+SBFc86Y5epa0JpdOsoHEeaJUAH1KGwvoPu/wpRtjlxXQ4V4DCiBc4
rpeXBjQ9F603d358Mx3Zc55htDQGXqL2c8Q4w/t1Q3VhdGA95E/xorXXFj7wuaYYjQSwC0aGh6St
n5IZjXEDpuK74Y0XT5ShFoIRY1fRQTBSNYERd2djdIJlXA523wQx4qvSXgEIM9UftUY2wn3ZJ31+
peAmMFQxgoqdsLOCFvXUmwbtAGBlLzHua2k6VaJhH8+YzQ0vi6quW+S/zpO9L1PA0dsHNO0p0rbd
yzWLz63/+H0jaHIi8HKqmG+Oy5+LChYVi7+aHbhOY9vnbeWPI5yu+lYU5osiw0u5+FbZyBYch9Lp
9ZAAou2cZDeJqrlqjUlfpwXq0otGzrnyMqgyeB3pegVHgnQim7sa855rG1R9X4HpDZbbqx//P6ZR
ZOsTPEYUVTNG+HCIPOgxylbfl/v5tsATAXNkjb5b5a6kv7jOCuCk3m19d/1eSYzHR2y3OduSW1PB
HNzqCR0YafQrN/ZOIxub+IcI8c9r8dF4tpHSl1072jmzkdtZzsluHdpTg/rMdvqh+F1/GQ/dTjas
LVuYYK4U01BSu4TisOhraVt+Wd4MeR5e373LD8uNegpWKRuWzLIVvoKtzMH8XcNUx64DO4TmJSce
DhO6MWSx4QcZ1t897udmCjaGR7WdaQU40CdARER8ch3jV8z6V2M4pGWSu2UMkIGMuzOpQHUUKzdL
rILgD8Wqlpm7erFXcDPXmBWPFsmBZcZjb8w81DgGi4E4rBnjfR73vpP0SYhnM6h22gTUpfq/ixz+
XMeHxd8oBQbv1KWuoPorV8EaLA0n84DRxV0Zxr727fpJSe7ZR+S2EabwMVsyAj2nxiMwYd0Gb2TF
CDmYoq0zEkous3RJbH1RAx3DJgSxiaWJuDhxvjSDWlaAC1DOlkFBVp6FZd1JHiYXI+uNFMGAzDG4
OpQWHgcFFL/X7gHpL5Gw6vDf9G0jYV3nZuvGJeeg9FvYubRP/VSGM21di6DvqKqQ+tFdNW2C64d1
YRwAzn4jUghptMpRilxVGeYEVY94ZdAcWq+9Tfx6H9/kN6ab7IEvqbryqfSL4exGsmA2WmZUTq7N
a5SzIl0Xvp3tcuBDKbtm1w/SsvJFH74RJ9gPjKTrrMM44rmPv/Z1Hi7jzWIPrrPI2MNkyigYjVmj
NYvLNTBZMPWYzjuCSXs+RhKdvxj/fK7HXFM6G10ZOEt7tmYw2+w1c37GNguNzAwMhvJYbT78NzUR
AXMoS2cMFGmr89R3zU10bMH7MOxJ7WZ/VN5WNbFY2L7KoC0k22kKYUlU10Wh9VCTheZenNY3eKBz
XsoyK2ukceXqieg5TV3rM+pqDDBM8T4P2G3zVrx2wL9HhX5HMs96vr6jsmUJxsQxk8au+IR7N+wS
UuyJCX4H2fC+xGKJrdFmm2RtNuDUljk7zepdP8hGsSS3SoTEaRtbNeIYlpeS35SXd4muuvYCVGwn
kQQAMn0XzEU0lfViNFhLi7lybf5SIBdqTyejAOOIQyRmUbYswVgsnaYwJxqh7uTspInfWwcWHXj1
7zr2NrdYMBYpUaelztZVobUatXPATb/oPtgXYlSyq90o64q6ABD4F3svdj+nFkaishz9EkxNHmOq
BKne+FQfn7uM4DrH+2lE7bww/EKv90q23Ld6HxDzCaDD+zrba8WJR52nDfSmnJo3qpSlpxlPdSdj
gL6cv/3cGbFz2kkypFIojmCFOm6AkQJmkAeMvrpkb93LIj3JRbEEI8OqWSXxBCMzdNgB/aQmtUSj
ZBKElw6iosGobdx3w9b3LQhQUmmvnURpRfAcJWudyWQQsQb9a9oAUBnNmxK7DojPqafdklMBnE3k
8yXxpWxtq63buKLZZtlSq1Bip27Drj5NVfsfd29d+kaCqjZZrTqIUhBwu1GNpl/e/0cRgn2BfwOs
MNA9znw6dEvnR9LLvm7DFRcjgvWnuF2YBoaSjeVdq7Q7q9yBukBSgCOX7aSDxmlDcwzjY35ls1Wd
Y+VqbsCRrWGVBjqAoUGyxme3FTDnvOUuetYxY5SccFp46QKwzc8e7MA6g6UgsDq/NHayhr7LCSXn
85NW/dl8UpHXCwYu8EkrGaMCMulFdaGbnRaMhjcdrWNzV+zXTloSu8m7cuoNd5QlaT+4Q/+++58f
ISgpGedlYFpRnzU7c+f01zCfSrxMuAFSQYaGc7UIGbLYmq4dKObP8mVwjRwTYoBv0KdvM2WuacXg
DM7PpmkFWgVAgjg7qqQJC67hf7P9wQLqAFppVadGIXtw5zgNO5YsbtbrbwBEOiwl/ZIXxS7tC9TI
+vKb2cYeBX7L9dDicg5gs9/CbSnURbdVq1tz45a79j3AFLxZjwjW6G15qNDqYjZeJIOMuWwFPjdY
uEBmow9lW+GUrbg6DPlrB1I4ycIuPxk+RQhumdcKNVuChZnRvZ19QVANqP3EHefihpiPiW7seht8
SglzibVLG+VfPc8+xQvOuu9sqwOhDFaYD27XLT76EkIbwO1lUoNJ6WBZshaWyyb9T4kiuoQ1xsZg
ZCs9HNAsRqhgo2NS4k1NrZ1kayVmQ8SXMJKJmMjUrzqjesOhPALcjSAaGW4RXwGANAsiQBfbof3o
UFeGk3OBUmWNSj7XKfhfKwLURGFAOtjIf8cYxmzovunuVCsY+M7ub5vX8piEwKv3my/FvvoOUOy3
kR4oEIVKND1IXMFlQ/35NYKvdmJWmFGy1nKbGsj2mOtdfnf06fqOy4QIRnHqq0THAB+ONvk+9Oj1
6B6MWfYWvVxK2GysYPWmmYPmasCN6f6XpZJ5GvOxozZ4rE4Wntv9TYWZwVYLlszn/4Iy8K8HK5gi
MlCNDmjuxwzV4OdAlM3f1c4n5/amvcfgue/stbP6KEtBSUyRWCYnaVYYZF59YHUcm9Ff5GMhFzsm
NhsrmCLFoopVl1hYXd1q9LdDxl2TUXfm+9q8H4vFLfhdnVHZNV1V74oXo4IJqq02MowE50l25IgX
A9jWI796Sz12YD4Kn7JpFImWiuXxoZiAL0OhpX3yRGOMuumFRzVDEkBeTO5aqmOYaNLUVPOj/3cT
IajoLsj7nP1hfcAUjWVZYIXgyPCOProSg6h0bUNSQ77oJ7dSBeXkcxk3dZzjCh6y+zJY9gPdz0Pg
eHO40hzvzepQLj6TFFEvbelWqqA5eFvGaYy6P/zk3ZRnKCgBiNFMJb5qVQRRUbZSBEVhadVOCto2
sLaVzrjbG7t1XFeW+7/kNjZiRAdFi4oms57h4QSalPHeYsue8a/JeKMYlWzI9ZLub2UJHRQjoNbT
mNTooEgm1zRfh+5rGmG0zfilRKgGpIE5oUUpB3WR5erdMWOyk7tkVrYfIHipulMNNOsWWCxDpMfu
M5LsrzuFi43KWxHrHmwugmYUdOgHqOSaDwDFy61q3C+Z1xQP9K68ye4I4AjiZgdAuw7Qf0NQtp5s
lRd9xvYbBM+UmFWmoJHaPhdoD57QZR+j5huipYK26BMeAPnbeXHvqjxoHur3Biy2Et2V3BAq3Eu9
RSejhVflubJ/Tci+dPo3E92Q17dackFEH2GZAP8FdBcDkdkut+5K8tCoSDwvT6m6tlF+nZfcvy7x
UjC33Vfh4itVbaIG6DDwUVSh1uEg2cvUjeFUSt2EbHHC7VcU0LT1xqqpIQ2HM98N/b1CKZgkDVSt
DgCBOde7ckyBona0fPMuH8L/eIii55hVBdwBBjS5sx8xYxcu+ZEPicSES9YpghktvM6ioQJYAJ2r
G8saMfQ6ualdHDDd916br9HMX/NMkw5nSMye2D7cTeqMDonCxjUdbpKDvUs853XZOz8WbwnqwNnV
R/LmILq5rkEyj/W3fmI71/WKWPY6xxCCuG2PHhsE6uDRhJ9U/bTzOt0tbluJXInhE5GLimk0oobh
LAsArCvOPU1k4+aSuyF27BqLEjdzgStv5uMuH8dQa+f9lCBhMZehZBMvvSI391DsowKtOajM+4oB
wSPd42pUbvx9HtHVCxTfNduf6pIOXumxreq0sepzPmjUbiDxDxC4jwe55gGscNACy8OoB1pSc/VN
lvOQbapgcIperwCcXmJTm8d2up2sOtTyAwXmqWRHZfohmJsGLWeFymBL22AMqJ+Fphayl+qtDhav
P2BtkR/J6gEXZwc2xyhiFmkk00DygtXNFLDWz7x8M5xH05y9vHhhoC/McDG0bpQY8YtL1TDxRXRN
tx1xsFJHTjoe0wRdMuDFaCzbr5RcEiBezNFbGxnrN2zUxekWjj7+EtOht/MjbFlI3gdUZcvv2Tm6
74DE6w6nOkBu6sbR3ekdnX7I8cryiBdvyeYjVie9+YhaN5FBamO4kPhmYbUbFyYm+4DzkB3aKg6Q
J9tZaEiPkWMeTolyx/KvJv/aVQWYwjvX0vpgaexdUePRPhRA570HFq7E+l/E4tlu1HoBNt84ZFai
VHb6metUMs++5yzUXofXdMf9yXDVkPgzGr6nM/0GfthwMLxEhkYgUwrhfqeRqeqVib1SEZl2jeWR
MZI9kS5Gv5vzEC4zG2O7UwpE2mvD6zpLHN1j9HHlt1yRuBkyYZIoDKB22L6/vSE2IoVrDayaLKUF
9JCCqlCtLNfpyzFMlglEIoz4JBu+62P2u8rKe0U33vKuXsIEo6GuMhncMztAHTcJmz2j7ACUAVQD
VykXHphcB7l1Y/4oVXvwyTAMSKBNaDsrxjtLb0q3GSeP0BtiMb9J6M6cF3ccviZd+zYtyc+ZxD6l
oNqLi/dIVX4NMVJSDzkaew1DA+T0AoDhPo2wN1T5OneLy4fnlLfuQk/AM/FKIDfMpRlMGgmHbPSH
GlDQ3DlZjKGycFQwn7eopj8CxoOCQwrUCq6G7jtnjr0qBoMDWj7jbDjQWdsVWaAkZVikKEsxFX+x
BFPOoZy1A8EYRUqAa4Z96NuT4twh3XvCqON9iyewW/bLS760B8Jty2MFKIZIyn0lzg4c2BwNEApG
xC4D3xMdwxJYSpQ/1eNtm2JOvdFOM9A7q3xHkS4vrdhtrdrFwIBb6l9L9dHMHtv2cRx/6+pdZaLF
7M7uRy8qn+co/p0lK9I2gMW0HzGzfM1IgAPdps/X/cHF6Oj/6Y2jitOxQxUZoNdcbeR0ajj3crXe
08UKSwxPLxiluS7tsiPYiBPehZPemsroEIDyoYkQdBFAH6K7ZE/2ssfu5ZfRRtJ6YTb2pk5yqMDa
n4PiHe252xmdW4MMq1JuuQUqyHll5DI8nlRePJbezFp/TIOxf+iiLpxwanj5e5lOJTf14ntp81mr
6dh8VjGwxsznyT7PGeB5Zo8rL7qZ+pJtvmrkcKrr7xsp1tiN0RAr1Xlcx8hUb0SPXxztVcfV0oe+
/lIlT2r/xcQcVGbfOqDL6qb0cP0bZIol+KSI00UdAY6E2YbajSZ0GhZu0v+qMdwVzVI66Espvj+9
CxYseBd7bFq1zQx4F2c+LTMQS2cMKoMONb7DrLubExTJbXQbG//xOAVvQqclNQwL10fNgJxDnR3n
X3ncSC7p5aB0ozWCQ7GqfF5MvICRIYr3mIi+W9AjWqmuCU4F5SFy9X2/12T5xI8E5T/6FGyq4FOG
OGJVZY/WXWaUr4DGh7ZoKKUhKU2t/saoFDc34uNQsOMA1Iq0AxjrrAedvVPL6YHGwEvlNP+B5oXF
VTvzPWnIvVrPRzPjQULIiSdDfuB56bi1qmaeUhegjB366JBwpXXrCOhrbfscMRxjTPOfo6N8LZ0u
dmdan5S5OGiJAfRJxTWNTJaRu9hqt9EnsYtcr00bo8Hw4Nr0pc0PZEWAbVzYSDt+HyqfaparsNhP
jFNOg6mxg7g56PFNatdhrMvwTy62Xm+/RrCaWpPYbTugJ3Sc8QDKCk9NDRdNEChlxt6icUB+20Gf
g42OzoCt+7/jpqME+al9H+0fG2timNZCi3G2z1xBhhfYSk76rIIXwMAw+nWjcfEVtJEkWEcDMBaE
ro1DedbsFIbHSWIh76HsdX2Q2CeZK/rIc29WNdPYaiiv1ojprR3Tb1GaB0vV+WARwsAkcOzzeZcS
5xRHslVexIzbbqhgG/t0cvQk+YiFKVIDcDvVowWY8ZXoFCAYZnSSZXhkGyvYR3i3mpEYjY5p8Ypc
j2suvT/zzO8yVbKvEgf3cbO225rkc6zaCEQdBHAReKzrrvccgI9c15SL2VfbVC0d0QI8lChnKtlc
5c70xzt9DlqvehrnHcaAle5UInF2CxqN3XJkh2E3LK1XALBCstKLbU/bTxCsspETbcl1szrXfhvQ
sPIzkEON92q4VumoRNolf7oV5vzVpStl0aXjiPWmZX1YiiIY2jQoMxUU5YZbyt8wq00Rjf9GntiH
rnR1tRLyVnA5ReRSf9kbYM0zv053gLuRHOYHsv41YYKBS1otomnSIY0914G1xB4eL95omzcjopa5
Mg8DwdQ8MkGWp4PLYxfpk+3q1ZAGyoA4kiG2SybQo+S82ylp9S037edkqQJkcQNSmV5Vqt8nuEgd
fGQ3ZfyiaTd1c1dN7FCSW/AbewpeTL0+uRj0jz3NkQHHX4rHtpspBKP45qHt5sE+q+RrPf7K8YKQ
XAeJeoitRA4zrGE0cVzzLjmQI7wR6J/YrX2wfxHwCKAQUAXjHjiHC3u5LvrShd+uTYg1bb3H1D64
t5HbicIyYTtm57tqGXbXxVysO27lCEazsrLU7EuscE1cZQfzSPfRIQP3NXrtQ0Rf8jfER670mloK
VtNpnTFPmVWdVfMr02lIrDZoop9m0R6YYvkNcNZAUjJmeeg4B61+j4vK49bO4KXftnueUN/pXjga
Tqa69J38mBElqFClWfLemylam+KD0j2yaVrLYZ3+VBunbvxFq6ecNa453ZEB8DIaw9/8aXPF06wQ
nZZ4TjquqfiNHcm2WHbnVyXb2m6gF2Ca20bMvrx2ag4gzDNwycAqu9OLr3lC/N48VMMTR5wrOVyZ
EgmmtC3qcuojmNIMKbT8TvM1d9rX+/QGo3s7Fo5I0MtcokykYFCrqjOoY6KPxXCGlzYvTpE1vsaT
LrHb5JLr3eitWHbl3I76usfSBtThjosPuOnJ7R+1EGBeHfB3lzdYr2WveNwHN5zXPaYUXD3dl+VH
CU5SGTfdxTzc9nMEUwtiujEF0iNeLGYL25iHKdITRWs9EMpX9rCvhaZ7qZ36jIw3afNrbGZfS++m
5WeZjYA3gW2eKq+qsl8oGxuuViXfdeVHmn+bqKzCKjkhKlhNp85G02rRGmJHmKiNlP3COj/XC0lS
QiZGCDoXo9M6yuF8EusXSUx/qYEIS1qJhZapgWAma73vQQmEu5UPljtMAChFk0Qex37R6ZJc68X3
wvaM1xVv7rFBGNA0Yry9K71Hm6MZEt1xAWvjovLWgotocbhPkX+IQ0eVJMRlmymYTF63pKxyap9r
0IYYqASX+pdMKWQrvPTe365QsFQqJ1qVZR/RyR9gUc1pDs0wD2UZq3/wAbpmG8SklmYLZqLAbYlM
HaUL0BIQj8XPdVkFJV2A1V25qYW8ylJ6Nowl5jU0fiJwQ6b+YtnEbSY80JMq7PjeLm8RgruWhUSp
6lLQX8QFbBzwbADR7HaIjvPGPqbpbT6roO6e/WJ6MhkPOCh1dedJM38koMpqedO7SZt9A/N55AG0
+C1T0rNGll9z9VCBjPy6Ub58lH+uXAT3tNNCtxLQgZ7nqfGsGVlZHrkTXurXxaym/e9O9lOMYJBI
xquCpyhIUfQSJ3W/M0HXbNd2mI/NqQA4V9Y2Ept8+S5+ihQNS1aVnV7qFLAlT3HdhITHbjpzsFQz
CX7vxVembX6KEowLEAeajlakOjdK7/LuDZzYgVL9HkD1VGieMj2T6GsWpRJ/Kjs6wdikldU4g4Gj
y03mJg0gbfNjwufw+sldzJJsFyfYGcui4ABOK/3MgupgfZ2/9MMNq3yMZKGeA4IDdV85qC0Eww75
ZUmL0cU+1K1wwdJ0fMScLDIT6JsYbuwv09OQhahY1OCv6FxtCBO0v6xUrxj3HW5BLFe8qGjAOSc8
tEionmSNqBdxL7ffI5gkVF8mu4rKlXy1/FE6nq3tTfDvqd+VeKe0+/lH67a3KAbu6bE52sxVl3BR
vzfD41AeI3SgozVA+rCSKboQVhmYmIxVTa/O9nw7qDdOVx2t+gQER4mp+Ien8KeaC1Yy02cr6QdM
X+s75aceTHvHK2+cHYLVYyxdlUQaEYsWdsZTqwXs6dnMxidGknOnqTtt6I7x1N0ZMd7Dza1FDVep
FQ+g9RxjxhLNv76xRET8ROUrKfQR+IjtArQU7Zc1oEKD+mkzJaBIRVfiwMH+twSG8r2ZM1CZgiyK
Jxgtf1IYiKTz7P36B637+89GlIhAoLxN24YY2JE1QUxPaHkD1zHIHCSGU5PcOqIK9oyqBmnGHrfO
tkq4uLL5Wdvlu9FYeLBU80Epm3fNTIEnD9S7gptHbFLuW72CNlHHfp6dUgnnggH8h6ZgMovoS7Vw
/ZA6OUFWEXxGyZJ+iSK8ckhvtK4595ObdXi2aqmOuvaQ701YFZOn1C2sBLMn3WzdpVF+LJIlC1pz
PiRp8zKWQLzJjHABgGSVNL5TsrArloOa1XTP7WEJm8F+K8v8JrLx6G9ylrj1AFzLuHofuPZQWoDN
ykCmGU9u7EygNldOYwWRehWmNfXt+ms7lL4+WDuHG8dS53faSm2hFfulBwsEgIxI0ewpqQEBmFaP
NlFAg74YeTDHyq3KBwD8J+niK0hXoRoNwPUC/JDlKY3NY6Oy16maT+bieA3DByxF/jpY6gdgTwmV
bh+cbn5tSe43dRQkC576SLA7Iyhic7qfMGNZVfUtXuRHqzWOrEl/Y8Yl4qfS3C3lbmqBMmX1LroF
3KziXkRm1yBHpcm9KG+fS+2tbPbNcuyMY4UOggJMnQNXXK4j9i/vdPYtGlLJPO/qjK7orpi6qJps
6ZJKoWdTNcAXXLm5Yks81cWxpk/jTD7UehMRs4hXvYIn/Mf9UD39IXtewYlbNw5KD20aKIz9D2nX
sSQ5jiy/iGbUJK6UKStLqwutqwUJagmKr3/OmrfTWeicxNrOZS5l00gCgUAID/e7YgsksTtuspNo
qkpwO3nIdGemkTITTcPkbfloVKgQAO9i0G3bokKgsx2NobObFv51n3A9CFA/E9Ozb5aMJgUmRtFO
xP7Qc1TOQMTcoTV2fZWLvanzreXevbxfZAssJuREswelv83IXosxhhH90nPi4mg9TOAEq8mx5H4a
HiL5pzoud1Ul0rH7hwLRf94glW96lsukKkOC65RvQaCJNyj6YWAY/HMkBuf6wkDaKQrv1o+7Yrs8
n5VkK/ZiJwjv1pmJNRNR9njNvVvoM7JvqpP4o1NtRGgP0eOz/v3sYMepM4apryBr1WIUZDkkZeTQ
HhNjkyDNEl0bmTvbIs/yKp1xbfLD+FyaPtlLLxnxJdWvMWYUEFSEF5CqBAbxo36zPJm9M3yIEgRD
tMlcFGPTYdTYIuO5p224GJC8U6fXSCa+TiE8PmJN0JcsUdQ4BfJCJ41VCyzNRTCNuTvb406J5aDI
NDcZN7IBzbbhpbELd8kM1x4ARgcOKEpmb24rd4m3cuM1kepA8A0F4cEd58ovWsWtdAjXRLRwply+
TXKIOS9gUGCla88vsfmtbOLQWtCPrHOfaHRXlbHbqLY72bd5BViTavtF8ZQYqq+ZmPBb6TSHZV81
2sYoM1BHjfeCWynaMy4gUwFbsTsZ0ageDs8AIbnHx4+VHhx8N2u9FDirD30vDA8ErpxvmzK86qk+
ICEAvKNCW/cGLhZbBzQ62H8iPDo3qGk9CJdd87Urt/CzHnJ2ITplZDmo1/GC3MUgiop3kg/l3hsp
TP35RYQsuUhneObw+HYomZpukBfEuvnBepWpCzTJoAXkpXpv3i3J/etaRM6N9XOOwKb6Mr2LhTcu
iBJCx+nvvFL9bDGefbKtljSBphF8gOEgkfCGsDytOr65Y35Pn4E39NId8RRB/PcP1cO/fSzfNKWF
UiylBB+7gtVLb9lPKZ7Ptt7hioDYzZWeko+V2l/zpW2B8gfx2BQaIMDrU09g4SJb45LPYcz0Ag2P
1daa53nCINKCEXodNCC97VUeWPcCYY4n8Lw8Y1fSU90sJBSDVuaRMXaTQAYH/XyIK5cZIUHvyjXC
F9MjN+vgtrUbbqdj4tPlXsU0ZrTXMSApqJ4I7jnfBjWnVs66DsbIch3huOQRBjeomH4dWUEjf1zf
dEFI8Qm6OrO6hLGlkWXseaIdNJSDF3aAi7m+hmiPOc8VdRKkhycZwVJuYzY4GIp4O1blS5spglql
wIL4FuesT5HECuzdmE5OI1UBYsTw+scISiQqz7Cljb3U2gxvtRTnW3WA1tmPwfhemRCBZCyc2mQr
Q8x4Zhp4UKNdRax9O/6w29c+PkW6fgMtYF1wcURfvTrTszOsQHWUxCpClj5mjqwYYUXmf3eEn1xt
Z0vU0HawKVNRX6viAARf4Si/IzV/IKQTvHMCg1Q5Y1HAz8cIxfbSGSBX8MoCtONOtWCVfwAb/O32
+B6OJeVKmRtweyvBSR6wD2k6RFu6SzwIsxzMAFRw1LM8NRzcUroXBUD/UM//vTxXIk2aooYEkobW
5/SEPohXopTQKm/m8MMkO0y2+jnkBfUGsYnowwWXkW/BVIBKd6gsrE1XDdq/SRBJ258mJEbUTwfb
fPxQNKcpnOu3RnCqvARIM2rK0Cc41V76pkBxxABuWXD3RRdTW6/JmY3acxuBZgKXv/PrLQYRXXun
AQeZOGlge0aI7oXmqolT3qU70TMiylQ+4RBna2PkeFrI8Lmrf/F+oE4h3cip831x9aANMyMU2pB6
PUbiB/UMqqmMrE/XirwFUs8Bs+DG9KzQDua9MBcTrbY+W2dfCBFzWSHo0fx/XtRhtSK0/DmA6K0w
vRaZC5cfaGad1osaaadBwWQVPcxYpFsEbvMiweRZxMWPcy9lmncswSqYU3CL+xwUKCb6uOB1Pyq1
Z698UMRXEoioJpuVIiV/ooGBCbfBUTEadQR/HQszYUgi+HZ+dK+trD5JDHRPyrzeEPSgstSC3FMn
yAQFjwY/vIem62zGM2o0pVJt0uVoJVRwIUUrrBZ1ZjH6RGO5tpFqzi3G8hLQ8NFSsITIjfMjeYqe
zAwP6toy0IL2rXwr/HmCJNU9gIbe5M5eMzi2vB4ZbTbtfxO2r+/RlUyFn86rEonmqQGv00Icy0TQ
isKE7Geg51unAkFts+obuXLiVEhDNV/fi/qZIr/HT++ZhZ0ZsoIC7gqj0d1mN9eHrPnWwoS93iFh
BQqdxNGXAzKno4jkTmStXOViGa3MiDI49lICGn8EAALyJ50pqM5fHIY5u6o6730QOcVyB/+abMvt
qhgPkp+dDK60xGGYsnBtA6ChFW7Zui24hFPH2qbzLkeicv0dE6VLOueZGlJFVkGx2aNrhvQGwnrb
1rPD9nZ0B3dCDlF6eHEkHygXKFz7qb8pXZH6sui10bkYqWRKm7MeWOaVa4zsc7BQGDC4IWhAMGzf
xCfR+ya4yvy036JOqEI3iJbm6lciN4dBpYITFnWADC4iis1IMacGGX+6hYJx5k76JoKqnBwYYBg8
lE8i9TOB4Rqcd8qoBAHKFhGYsXTA+HcHqQABdq7cXzcYQbjFk+NmRJviekJKZQ6tl3X3bfQ2md6Q
iuZqRZ+znuCZs0WvDu0HBXlcaqWYylAdsE84pBB8zeVTsnQdVWbAJ4DT/bpMEU2GyYDDBBPp7K7I
J7rTt98/Q46NyMwvJsK/1+LRCnpGRsyYokhIuvJYjrdDLqHBAZpaCuyEqPhwcf/OFuPMj8WZbdAR
4U2P+RLUYPqdBEKX67Yg2j1ek9QckzY1GjhLQ/3ZtGDvb5fnsRm2XWw+ybWyb5XHwQALW2tuNHBt
uXLZvV7/CRfN8ewzuWYf69Bjz0ecX21/dOUQoL8GXWWCGuzL9YUuv0pnK3EGiZYhtcg8l6cpoPeS
kwflbRcWbuaiM2Yfej9yWqc/SrVTiVZeXfAfL/LZyutRn12FOEqtPJc+kYeYMF92XRZCGOFu8OAd
3XIHoWrwymSn8ZD7pe6IOkOXQ5Kz5bkXcaqWNJVA2ImAQN2pu3hjL65ROdChA8Fy72eRA4JRtrgq
hFFSt/JFP+ByQ/fsB3BvpaZjliTNgXFdWUwMCHRuMBJMxl9McvPaYy/9xvLHoEEzf8BzAU0h2Qhn
+06WHTRNme2LApTPxOvagXBvJrCJyaSvFZM8AtxIxzRrqj5KEJtrbKI4sWR4Q0c/2Gg/pyXZQTgE
CCv0TqX+Wzt2rpI9dBhSpeYjsdBJxGQQ2osbG8QBMpApsU5BmNo6EgETyqzmTgbpK7AVKT9ZT1NE
PTP+V2JTAHMSiP2q467pBN1O4YZzTrHP65FRBQanG4ZrTDHoFWunQRNC7t8JxkuZVrpU16DiDGBL
gxxtxPhUgk4lOrX5+AIhUUdLdd/uHxUzvkvK8b3DCD8Gs8rhRVtE0HyBgWKY/uv9mI1Jz2Z7ha8i
ZrZ1x6wPI/5rukkaYMJ9NweLr/ktFE8c82Pu8Rniivv6uv6zSfyhr1pj9mxKKAIKmQ1u3pR+RIm3
0O9Gfeyt3LEMsPFjxDNnCJ0l1Y0b5hG73iSK5GUy82wFzccF0yDx6ExdcbC1pQCFRORkciPIky5u
F9FUZBGWLuMEOXdi23HX0lQuPrerP9VvXeegJeXFTwwtENTlMauXlugzzy/5kyjJv+SvzxfnnIk2
Qil0aHQooyo/supXrllg5kN3G6SXAn+9PnD8iZyvxHmNojCKthyq4qRbhrsUj7rMXDva9nMNkj9M
Yed+Qh9A0Q3FwM31pS9mUH/7K7BVfLXHhlWVuth4k8rOxrQ6dOuiOxDjOyx/aGvLXcA4nTSiia1L
G2ufLco9hBDRM2hUI7gA/z4WbYK+7NEalDZVlwgK+p89Mn5rz9finkIM80ZjjXrjiZLCrTPbTVYc
BvmeMcNVM+bGyi0mz4OuEPFNXw9qgOT5urOQsgGwJwVCORmHzWKybR2XgWmINLov5yNnm8lZaS4n
SbPkQCdXoHEBkyU8XuxOmXJs5R82krGpsd3ZksEl8EohQKiM1qPeggyAjYJ6wOUPtohKFKj0mZ99
57Onf8g60jCGYfQ6f+ykxp3HXxOARdft9XK70Pq9CveeyU1B03iGwa4OFAKzVhKCHX/ZZ77+JKkO
WkIeOeoIv9Et0vMTlOB0iGELQXOr2fxpVn//DF6DYChBrUR7mFVLv1UtZB5VMxB86UVQ9u8v5YUH
dLuzUaXGl+phvDE6Dyis3Nw2x8gDqH7XbOt7vLHsTk6DLgqq3kVdTELV/PqvuOyBFQNqt7alAE7N
mXGbZgObU3OlGFhVMjq3tp36oQCO7AT9w7XEspKiWQOoyhzpLX2aRdXrizcYJvX3L+AMXJ40i7QV
RiBXMF6xy0LdATPbVszod/Eqna/EueFOTrNSmoC273zpBH3ZtTmRhckzwjXQT+xUR9x5vlhcOV+T
s2dbjqnMpFqHZozpTuVzXb7GgE4A27C3oK8zdK91eTcUKHvW1d7u3ybMH/RsHJxyMGzXpCR3ypb6
emG9apn6toxRuQPwvnXmQahZvPpl3ujPfysfa6UM6Fcb+zMFxuvKGglP6lTbyU+dFqrZomDp0h07
W+7TMM4cyggit7HtsTV18T7S73MhYm+/2PYnClFM2dYhn2dxD1GZFW1uZwvBFVv7780xy/xu8OgR
LFzg26/fEVb8NCqhIsslV3m+LvcolcYEFkxA5k81BZ1y+2uJYjDQTv71u7ua65/H9fvruKubK8Zg
yRZC/6KkjlyhSpUooFppoLMOaN7weH21S5HE+Tdx11QZ8z4zQJ94KpFF90Xt1yWkKYtj3lsQ43zB
xGm44BpdX/RiVn++Kndlodenm3OK0ku7ivg8l0G01cL8ZuVwGIXsjJ8V7Ws7yl1WpUitLLGj+jYv
pp1iQDS5gFqgj8u6iejkz53mG9Z0VMoidu1W3XXI60aI14GnpHDHJg8jgsnEGXriZNpreta5VqM1
G4uxH2PFfqVxEyqtAtJ6+1FK+wOzpX1R5ju1i3D16bccQ5N1321jWriQfXK1SkUA06+F77IIzNm+
WRQIcQJfSyGmbcjOBKCk29PohkhZLNj69Vuv7QXnDEq2ZEvFNITmiuk0U40BPMzZdR9JTh1EI3To
BeZ8saqB6EI3bcs0TcXmykTgIIXkLoSAT2aXOXpb+bNsPYwUbJJs8JsCUzWy4iXle1QMW0XOXcyG
PiwFEItTsaWTFMSydW8qtQi0eDF4P/tZXAitWkicE3AQgFQPkIO7yoWm+lYPmofYGwR7vt6hP/b8
bCnOX+nAKappDL+h9bs2hepc6WfSG4ZqRa/+pdjjfKs5B0X7bCiMdCqga0EBBp/dGtZm3SXs2zCu
gBjiSuy7DA3W69d5/WevfR/nsVjZ0yHOWHEaLcjbtP5sx4KoSmhEnJsy5WVoC8DNET/mj3Qzhsae
vmfHlbGP+Ui+Mkw+zy/WrYhb9iL9y/mWcp7KAqYRY1gzxMyhapkSMIN+n1Joci8/4wWsKwomRfex
JQPBDKQ86hgQswDR0Gtj3EmI4KMqc5V2p1RqEJuym2RBY45eGsduV6HdPoOZPl7uVHvf2s/L+Aq+
LCAxUXhZ2geQAaDq15ESLE3AFtipvLGKn7R6J5UiyNdF58f5xyIuu1QF/9NJot9KnB8jquD8RCtw
XqeyEHaPCo6PSCebgahCLcLrNngRgX12UHzpe9KjHDRESnHqcrV2+iY+gqHbrVPMGGUkNDPgNuCO
S7obZBLETbWbl8axMX6s5Zkn6ZnAv6w2f+VOEM7rxWVp2oYGP9vplU+qcW9N4GkAjuP6Z4uW4bxY
WieG3AEAdDLLH7X80GI6E7Me/0s2fr63nANrZBAoGnEpIZbHUxYUoRKSUHVqVwRi/VQtu7ZtqyGd
BY+1VoK3rs3IyZ4sp2l0p48lv4NkhqS2HmB3bh5/ZBPUQDKj2VRGvE3ldpdOw12bKuPGVFNoARq5
5ZQKI2AN6Fo89Xh2ZBI9JVXxElPUQyFQ+KuJ2fwzGesSRHj2yxA/lXnusC4LIvLEaLQ3aBZARX47
zdk+aqVglG9r80DKl6JT3awA2TK5ZVBD25RpdjsarduXTzYIjOFkj2O/XTSApMEE27q6fDvV6lHv
1NvEaGM/TpMWyX0aJvi3oqr2e3htt5JLzWvahqKJYfhyz7zrZnJx/v78BDkX3XUzYgqQ8Z6KdFtG
bxYg30s+7Buzav0+ZYhEVK8tU2fUmmNCoJlnjUEeHew56Pt0L9MO9TpIYo57FGW8pXzIdQPaHpDl
GTUH/j+soEyT0FxgeBfHCc9/Nuf2W723i7yA4fXfMWF2Vz5CjbPwuydoRGU+OrhHMH+Fyc0M3EL/
PB8Ml3ppmP9MwRF9fQMvJ5m/33DCvQNjalhk6vGG/zXjgEaT7kTACqwtknRfh9abqI4p8JmE88q9
pcSJXcErj2ZQaI1jMVsQl1ykYDrfXs4tK1pUpHaDJaYgCot1WMRTYiSHKwBrRU5TWbTixXTj7238
Y2ixoOAJMQn8lf6OCcBDtWueKGrWD5h+244gBjXBggjE0Db1qScalhWcocrPK1aDokOwFD5ZAkUd
/Mkk7dK52ixNtsl1FS0I6lhjtpvYd1UmSLmYN1koj+giFoTrTvuPOcVMjTu77gBbx/y1N0/WrlTf
LTxW10324iq/i/A84gFcOxEzi146tcmHMoBDBRKtRBTaXjzP34vwKAcUFtRCaozoZs7lg6Qkh7ks
MEp3z6aTCuTy1OcbKjeCaOJiDnO2KPe2jt2cYiSnKaD3DsFXKfGjMvW0daYPn0nnh34SiftdvItn
K3LPbBExwBX7uYCqiLS3yQamsr1+Wpc99NkS3BvbUqNRS12Lbhjuov6tc7UAhJHEdiJw/MT78T0P
JPQg0WfCc+Yo3zJMYSpOd2hv1I20FTmfywH32c9Zd+TsIdZNZLNMxmwvMKFh8Qw+Gl/5WPQtcaMH
y/+rfFiPfiPWvb0cyZ0tzTm+uJfljJorzO6183soO8W7+mO5B99smOyRNnrdRhVEa6v3/iPsOFuS
c4QVyWRTowMc4Zj6zfhhYlQ1059S1QZ9tC4w34tI5rO+EV+FblUaL7GKUBXKtFsV78h2PpmOGlRB
XglDKoHp8vVoLQZSorNsdmeb5FRbxylr7q+brmDzeMHbxugiedHa4qR1eKWaCvw4L2P2Jq80yYqI
Vlr0Odw1IVWcIESCoEBf3dF0l5hM8ESJFuAMf5iSZMwG3MMEk6KmdD8QUTPkE3l3xdp4lVuprZI8
ki12FylSaEjLaShmTBdDr4yZ08+6ZocmMsJIVZ5tY+wcvcoC8IduuqU8xtr0UDb6poigXgxWuETd
93X/UAP+oloPKbvPSxBy9s9AraAD+NNK97TNnUkLpvpxbttdtTDPbIKqHJ1CRlM0M5wGVWfMrgZR
O3gpZil7DPatiWeQG5EnZ/FjP5BjMWbbyRAp5AieKF6MN4X+M416xB/K8NrnxMnNN139dt06RefJ
BW5aLyUDgEHSqQILiNLdz6YgBbuIZTi/zpy/MtLYUCQKi+kDcMh7JLB3+bZ+lCE8bYe6iwExEEF0
YLWSdh0U+LzodTlmwf80kXf+Mzgfliz6soxaQj5VcNQnshzSxHbVeAtW8nQM9LfGqw6yFw8OYFIj
Kr2ScWNkHkhBSlfUA7gcWf52qLxqbzQNRB+yiN3NphQSYvpLZ28Xqt1OBO+ahLxoSAKpsndGsfhK
NjvyzB5R4vGuH77AwHhNXjUaKrT8EG5OirHJMwjI0TKQ81hgAp8iClduNC/Hm7aDAX08ObqpJ90H
LTrg1CgFTemRZfVDikjehe6U5iQW+HPrSnogqvmSDJVnxe0B0jcfEzF2NSs3Zk+RhsoVhnHBhxbF
PytwxbPqR6Ob8qtSg8WjcgwFHGrTPO9ZmT4YI9vMEviAF1LeGcmvFHxMpa14gBX7I+raRQRso61/
LN3LiogYQXqaHyF+7NczC3Rr8KVOPWiy6WO2LCqoM4cZeNhep+q4RL+K7CWxZcAa4jt1NiHCR4Oo
0PzOKCCnBCxxkx5spuwirbiXTXSxgRpvOi1sC2Wv5G9Ll+zLfPYbXQfBk+wUSDMz3fKHpdiXmXKa
kvy+r+o9/mnHBLizIFPrpZIxg+ISeJaq1fasWRxoKRWK7BCdulSefJWgZdp0gif5c0TqygHaqyGd
hTuSOiM9ZniStSR6BtR0R6vF09itoaAud4RyziYrlX3fzngSKOgLM8gAhFZ5AJeBU7GbrnzTgH3M
OiCqa+zxUANUFSYJJtg6HON9lnz0ElBB7TOJEoGNi/yPzSXJVqyg+DHU5NRm91R5KsCPZUH/IAL1
NEVnTCVvsvE61ZNrdgMY4FXHIne07t2hubVAx5BMtwQAcCVC7oySsWLdTxbbANlpeVlVCDDLgtDd
5rxxbNIsbgt4fGpo2zR+qkvFkQtgu+L7WBrddhKxXAncv805Z7Wy5IzFiX7K8gwz7MxNqCpItERL
cI63Wma57sHKeZKs7xrRfGVswn/lxvjaZtzXRmwvXXFa0G3uKlSDG82Ny9a/vowoMOWLlmSAOnBU
oCcSHaXv2SbejbcmRniXdzES43IH/fcLwQN7SZJonTpi12YgPqNQ/jY+xSDKcRLVN0Fys0U47HWS
u45vty5YQPerouKNaHL4EjBFMUCTYZiqaRo630smZp1NRY5YrA9md/YTN3+gk2N0brtPX+STtgO3
A7oLtSvdGm/KW1sKjGc1Ds7xfFl/Na4zxzOWED2SRzTnTfsB0pWgwXto2Ym0tTMMUJwmD9AlEziM
C/b6ZUnO19Fy6UbbNtldnGQQdIL2oLaILOlCJ+rLGpxPAmmyPAGmXZyy+oaYO9BEuVbX+qrGfF0d
IKwxAx6368CmITDh9R/m9lM+i4J4TfkJMwqaFKMgkcu1P5mHWgcbbTsHKtv3xtsADwghcjfNMi9D
j4ylqqsOvRvBoWeQu5DH1+u/53O45drv4TZbbwpdIjWCwykbPFiaM8il0/bQ1k52SruFspczsC5Q
R3DW95pvjWBiqht4YcibJ/KupOmtDaxuH6EZZMRhx2QQ5p5SiEeMk/3exoc5gmrA9MtaLGAPl3CE
ch0pv88JZE/TyCnh53WM6NlW4snK/ay2PmUGBrBnT+6f5MrE5mDwQaag5MCxdDdp8yNXeyiLawKr
+5ySvbYTnEmUJhBv84hAnAXlo7y4oIJsdk2Ikjd6ZPtVpzG/abw56Dy88l4RlEfDM8N5U4LGwgpV
EFvq+0YBm4yotityRRb3KCV2XkNBpwTJ4lbf2c/GJoFUkMMUNwvpsfVtJ3b1vRxETh+SW6t0BwyF
iRzRRamWc8PlHiqJmZaZFC06H2XsSOMjtfZl1cAiqZvbjVt3xxRQ8FqeDh3d61b5K1Wq0IZOUbOA
uRtosv6mBUbyuvleLpn+9tIW97aZRV4mSt4XJ/kuvo92xgvog0ZHK5yV2lD1QOYledrb9UXX7b5i
KDYHti66OkqyHPWEGqQA03SbgsBOG4+AWjgZ0uHriymqYDWumDgsS2RQmbA7aDF6cenVwbShkCFo
dNfei9FRF9mEzs7ZXn/PmcNXiVXZdRGDsSMHnL0FykQKDDD6sDgckX2zdtg1Vf0sFyAci8DSo1Za
2C8Aa9T1D4U1TTBUncsiqDcVe7MNE/L8LzeEq7Bgvqtoa3P9gbslUP08mPb6Ft0xM0h980bUYBf4
a5t7/yzW1WO+rlbkSmDkXUDU95ZqThGlgpO+EHp+eZK4W84M5H2xhSCKUbpVoBcwWYqfpM1jpLVu
jWJP2cYCn7c6d86SvyzJ3WlKWVdZUNw69cUELrt827XVzpYUQXh4Kdv+sg53S+OkqSI21fZnQVF/
iv2VD5758qF10x38lWAnL92Z8/X4GxonfWG1Tb0WMCXNBcVKaHrda7GNXe3pv/DPq8Vd2UYeQaQl
YOMGgGVdrt4WkP4BcVxRuYMOeuBDMjgKOPAxeOFIoYbWn3SLToCt9kh1PONNNGEn/Hbu/mqV3uSD
AaLs3obUmTK9NLWKyf6I+BnYsVL7WWtvJClk2hBGmXnUUlO0/Rf845fd5y5omRklKRniN1m6idG3
JZniFfE3XdI3VpsLTPhSNf7LatwFrWI2gv/CWP3jOioNygTzmDzYmuT3ew0S3epG1YowB2xPYNUX
PMOXhbnIqU0xZlBGOPXB2JN6M+kkZM19GlNByCi4pHz6rIO8suvbnJyG6hfwGXn9c9EF7YV1j64Z
MOd6WpIsiR7rQCjLg1O3H3JxJ3DagnibT3MrohG5TeBp4GHcCV0Zu/5WogCgypNj6Y2fRs9zu9E7
Jtg80Zdxngczc5NWZjq76+TonQERVbXSh+Db1ht1Zff47DdVmhFwDqyxwn3lxkE4EHnxlvmVF6Hc
mjqi6qXgo/g0eDYh3C63KQIQI3EtAtzOQgT7dgnZcG7dfPobF0SK4ziF1c35o9lCFDFGpI6m+wjG
3iEKmXXAuLrfF+8N/SklN2o2v8na4wxVH7WfjhAE2ozznWLeSQvSZjNjfjYiOK4PjC4PEvkpOAOB
ffEqsoZC2rTJkCav8wQI2Tf9pvf1IN+J9NYEzo1w7gZKtbFVKbTA/A1B/t86+sCgAtKAQWl0FPvX
9e8S3H2y/v0sGItMsHDGFZy53Rq+PnahyfaKpAhyfNEqq6c7W2UlJe4KqHyeBkinyAbyH/sNNE0C
JyPwlzxCRSNRRzIb0Km5W0UGXzQ2BBnGKElce9d3TXQ/uLDGAntzZy64H5F218fIz6IxuL6C6Fs4
t4I666L0KcytUsJ+MEFEaYUjcjJaLJt/s5LBT3ZmFKU0u84AoEP7bcb806jc9FCfhtr9v1uIyzMq
Wqn6YEPzUuq1XVRZbqkDwJSrTgdpyOtLXbc3g58OrNJFlwqgD086ZV5O+s08EQ8IWsEhiZbh4pBW
6eLRoHlxauVbPcI88fhUx4ngW677A4Pns9WK0SA6mL9AL9BQVwETdpuB47qdXQ2CAk4zy4IKteir
1r+fXVa8o0OpqlJ+InodxrURgOs7gH68wCdcKjqcPQCGvF6Bs3UMaheYU4OeYLJFX35rJH7yVnrG
ftrEh+KQburjToJwG7q3Kvg88h0VsiaJtpaLSvKmM2apRYBVw1RKeXQ7ZKOz1vuNiZm0yRbFKKKd
5dxGROo5MTBGfZKhsNz54I4MU68CvUEPhWLIh0DH2F2F5RVRw10Qsxu8hicwl6wZJZSeqrnYQmLd
VWrwCYBucKQvChpe8ryV7c4Z4p22fKs1IrDh9cP+OYDBxNLXowYxV9LGDCH0WqtTqw+lUSAS+qFE
D7LCPG0UxS+CfND4rPOf2VarFwmwpdjp6Gl2480Qxj+zFMUaoBVrp/TLkAzb6y5HtMWffz9bUkX7
viADlvwrTYDs2hPFyB+olIIodoTwpNW3XNtSzvf0iVo3ega71bTxg6pDGuiatmrtJB7IrwO77H8t
Wmxi+kG7GXOc7aJKjlo1bjV/XP/y9Sn6+ksIpOOJTkybyNofk5Z5Dup/y5TA/N3fp8svkNqFJftp
9o1nyy+GHIfRtAh8x4U+zdc1Od9Rs6aWtT6PTtTUPa1SPNZ2GEk4yeStx3h/XBwWK7vXoh9lIeh0
//kwf12Z8xllHunDwgALI4ACt8yxZ80l812tichlLhjU15U4b2HTTjdiU4/BErXmnZlvb5EEut22
CECnKZiAuDCt+nU1LuBQSlOtTJQB0f8NMyV3M3ocoBRPUYWqyXMSv1WmD6JrwW6KPpL3DK1U47wA
NgWqeHa7mxLQevAoA+gGgLtQxemCW/jykbxbkKc2As4cWzon7hLIPmZodsQlR6N1wAW2R/9XYKgX
WtNfV1S/er6sWrKMDmWEISsjkEFaMjn6uNVRXc28ZB1VcCT7blaDft94mIvZtHBRxslcInDe7opA
rb3xQ1Tu//PZ+/qbONdRVJ0WL6kR35aYO5NKw4UQySae5B2bn1Q9vO4d/gyVvy62/v3MLZpqb1RK
jlFV1TLftPiFTNX99RWENsQFLGnLZnUZUzgDKB65cl0HdRe5qHS68posdixElLZVU2kzKKAuydXx
JqNCTOOfj/vXD+VcEiQp5yWezPjWUhSvGw9AuLiJlhxG+lDotzWGYJRkfo6NY9Wcsmw4KSPUYQfq
dfFBsB/r+V1xyJ/I1rMtbyh8kpraK3KVeZIDNhxM9qEeivJROO/F46Uib8zzQaO6Q/OWLsltW6q+
kkPoPbkvyg8rAwmH8r3oIXaxMfoPUn+7/qUi2+J8VrJI09CnXXwb2a9J/SNLRd7pz6QfZ6oSW9Zt
RbEtHhSjk9GsQbojIUSNwrUvkh3UIHWggC64JRdflbOFOONpyChPBZvp7TzkN2XXOk1MXaPOXaOP
BFny5dM6W4t7wTSzLyeTwgmmW3qvefGuC8zX9nMSXuT+Ljvcs7W4N4x1naTkqyrIf4KitTJPgQWU
wvUVE/HzXajVfj0wziJk8LN02jRQvJmy228nmH/uxX65B7zHzTfVSTzbetn9/P5GvjrXyJkJ/NlC
bz8HY57n46r/vKorGN+gAigwlIte5mwxLolumKFm8pLRW6K0B027lYvB1fr5+frFEq3CvVpm3ZJI
idGKjfJyw8rdPDzUQnU6kXHwJbVY0vNaNUG8Yh7rbY0eSuKtw6yYFHVB2y8cQr7AmvB/pH3Zcty4
su0XMYIkwOmVY80qTZbkF4Zl2eA8z19/F9X3bJXR1YU+Z785QhFGgQASicw1/LE5+MqaLA1qFY9T
eNe5o6fDb92CBedLA8V+jAqReTt91IajtiXn21/zSmf7z4G5C4pME7xxiBmde4Aft8QF3y2Cymv1
Lf4FEGrQObK7ovrzzp43ostetJRcZGGplUp9g8u+Jm+1/qjhAUYzQcXg78+7P+fHRRSrRb196Mr4
HHd+aqneMD2YiJXxd3jYAlwkuu9FU+KCSqHFS6ZmRXxuPboDoG04VP6qk6fb02/FqT/MTbYTnbur
V83FueMCS6lgsxZdFp8TVGKH4WcaSfbtXbJ+pL/d2v8ZweTrcAkLM6ZSjDBC9UIJFx+CnJ6CHdNN
xqmvNUEgEZw+k+eC5RE0niZdku6Kqj/S6pDk8s9QMn8U5c9pGDdGn9sJcDcWrH7NQn5f5hrAm0ok
IXb7u5p8pU4bM7YsahefkT/YaOL67SRCXK5Lc+vDcukumluQKMnl+LzoGCadvDKUAmYUgRlDGlAN
78f2qe9EtcEror+XhwIpxJ+JLwmpCgWXEd6AkANwFHcM2gdzp8925AyRzXYx9qvxu4BZpj0+pk9Q
x3kudrErhNXczmFMXggpMipFTixc99m22/YBED1bKVA3YmDH7RzG5Ot5ZNBL1qgNO1PwDNRmDuRQ
+QZTvp9QNfRvn5UraOU/Py4XcSbIkNdjiYgzUfKLgjwUam4NtVdtr5M8smUCrzFNcnK594q2dWXJ
/CgzgLaH/oTCxB1L4Ecq3VV006vVQ16d+vJBBm8k14uHbDK28qIf56Z67GoVRk5tutG06PH2FAS7
0uCCmD4aWjjSULozlrPVtS6higcqsdzBbwAQuDF6qqkgTAsuQJPHMk3yWEahgeThCB+26KnBdpC8
mdhm71nH0V1b2WgmohzYiKAnoqFlbrqqmWRqWSFmx7ChguYijCB9WNkH7CwD9wb5Pif3xRhbQW5m
8nVPyN2gs7he+cOr4usO8wxIPnoLTKj6x3lTb26vqWg4vpoxQtGnCwlmOfjQdXfKwIDJIBTdV9lW
6Wl4uz2cYAvx1Yy0L9qhGqHMUULFJgIyv6lTNLvU+1b5iEdACyWomgtdOa4Ahv84e58f4eJ5mVVF
PsUJALv9X55TQJUfY6//XiOpUc+TM3iAdDIn8UKvClQgyETwD0GWb35ebRe/QBulplAgDnVu3ME1
Snt94yZu8WId2y3QGHYTSOJBRV+bi+e0VtRRURBy/nrKtA7amCR02mkLYD0E5bP9qtrPnM5wcjea
xjWDNf67HOHzw1xMfJwWPWerFksLSYcZMnogmn+Pl49RGl/T3ru9va5I6P250FzqaKDxzKQpWWfM
Hgy0aKhjvE+b6hHOag4JyA4+RntYqrJ/oaF2O8cz+RrGVGZjlGXIhuQc/q9y71i14umZ4IEvWlMu
KsHvr6YZi9iZ6bkzDGxTq9sGwCkpQnY+gYiUtWdiifJX9XZC8vndL1axnMyUSVK43sjVU/EWQ8dh
cKygaW3UWoX0V1Gix/tbRZY6ptCR+6uOLCH96FF69GuXNPCYaBz5HYDe2ztHsHifEeRigkun1hXM
gdnZgg/yqN2jJWCHlhC4KsiYPxuMF8P0ph7CWUEFYPho2NgmC+wUv+m1DaFnFxpMrqXb7V0ZQ2U3
dkWAJtGF9pn+XQwekxaHrvusbNCddjd7IB0lbgRBjPZV9tOz6dNN+ijyVBAOy0UhLVbLsihRKJKj
ztVL3QYn3zYLEMgK85ybhTOhfzfqbtRmG9YztzS8yAArraywoe+ZoonetoIE/hPmc/EdzFKqTCiX
44b1q60KDxNTsrsNiA5+BvM/SH8K7TRE4f9vjrZGt+RkLSkPPj5AeE+9ZU8eyFH2yzMq6U4Fk3fR
M/p6f+TreaZyGaeqqlnXFSo7N7jdkH4+mOiItxa8S9R7s/s2QvlmkdpdGzVPtw/T9RbCxchckFJL
SFc2BOGiw23Xw1F+18JxCF6eILKlsCWNj8UH9TK3gmUNtOL13hm6nxDY08oA+AAwFv/L070G1YsV
71ptmaQaLY0hHpykSrd9+kyUWpAfC14TvNdaMkyzPM6o5EHsvI9RMGn1fSUr9zATv/19189343lI
uIqaJpls0VrcNOaQbFuIEQxN7ahdG1AAAZb5OaoLwS0uqMCan0SRiy9oTVNl5DpWdC3Q5w99MGxg
+VU/dcH/Hkz2xxXOW6ihjNAOWbU+8nM8M2kFdVXNAdHFrk3zQKZB8C4T3Ke8m9poWKNREGQMa7er
DbrN6j/fBCJzANGVRtYL6OIDolA/pTSVcBjdyR1NUBaGDaSht7PbnKxf4i0vmheXCY11hcoFJAXP
0Et8z0rtkcCYhVF5r1B2VE0DJQVY+fSCSr3gGiVcyBniNpPMFrURSd9o+l1hnmL1/fbmF5QmUYT8
80umkGrPa1jIIpYufg8EiI4EIXGblwH6yGtTwCzt5cfqo2q5IhSdcBm5SFKNk5p04PegkLe+zlZ9
l/kMVwEwLaqgfBH5MF3h8vxxGniXNHOIabvkVQjR1cGVv4VBH5QBqGev5WF2O2QJqkhsVLCEfzNM
y8N4iGIs4aRM9mBEjsTSQLYWQQwTBEu6ZpwX5yGhEStiCeeusvC0hstFaGxV+Wc7CJWHye1oyXun
9SSfYEOJEkK2LZ4W19iXz6a7utw2pyH9dL+8vUEF0Zly+c5Yy8OSyEgl51Ld07Lcxu29EsM9C6aM
hmk5pTILovPnmty4EHhrtGVocgL3hvhcLwTgoSGaHMt4KK3yQWNvkKk+TH3v1EbtoOGLtKuE/3q+
6ev+FY1ol8zGxiTaEd5AjxVluj0y3MdaXdnqwsBS2xYtHErbeKfEyUuk4okBab+SnAxgOyO8PFRm
eTlLnRw4wlV4vzOsn1FXG3a3tA+yMo2AYjcSflX2LGsiHrfoYuJpLdpkUpjgoN9Jg/K0BtXeL06r
zKH4Ea8JEkee09LqnQY/1f//nl4lQ9CR2bVO8Rj5IB9P7+ab8rJmrs8Qfs7etUMmOdAt7v3JM30I
Xjkh4Bowdt93AIr0G/PY72d7CtBT96Bmea43icegKj86qLsci+NyZHfoY4EkIwjSV2CMfwQVns42
mZCukMc8hIRcs41e4WjXPqe/lne4RICF49Ygc5p+dQ+bnHnNxoqjjmgqNFsTRABzPbcXEYBpUpvm
NbIYbXiM0hA67ImTIf2bRI6ponT0b3y1xEphgYHiS7JVncjR5yDOvAQyUeBZnIbdBDHaidrto+TC
7N5PnhW4wshgk0+22Ilb9BziG/QsT5ZJnpFJzRVqME0bDPIUEIpCRSodpXJ5hrPSJpmK2unxh6RI
N6plQRyVtW+SqR4SM9/puainIfpVlEsX5rTU1Tj5LAOyh/lHed886c6y0U6jLwX6fvEAUct9kXSo
IEn5FF262AKVLOl6bqHTZ7S7Kbb8dH0FvCl15sjZb3nWNlBhFmx+0fXGZQ9UqrKqVtfWymK5FsR2
DIh3jsImkegS4PIE3dJztS6t6JyoYIHCl3Ju8wA8CVun1rO27Irw4/atI8pMeFW/rFBXu+OYrZkJ
mhmwDFixnIsjIZ9VcYpFz0tBMOSNDPNeHhW0SeIzWC72DIp7kXbB7TkJqiW8d6GmJiGE29GPqmaU
ZuMYvB7Nqa3EUeqPmojyyjXjuHGJalw8yiUrSeQQRafpFSVwgBfL5zSQUJ8dfkFx1rk9NcE2/Lxq
LnZ+F2tNNCnYhlW3m9LIH+farRaRWKholPXvF6PQUVuyUskR+EpQ/xiK3yi7tOT59lwEgVzjYkeZ
wlMJptcouqpvxhL5k5FvB8vwlUFEbBTNh3teWCqk0EoFIA+dHSEqd2zYU6q129vTERVrNC5EMDmL
FXPAzh4d8qq4mR/dzSMgQPHTauYHoiqEgA/04faooo/IBYx+sUxQyCp2jtPFy+r3UvUkdNVZtbk9
jqgqxAsZmiRu5apEpA+P5q7w154WCconddMKTIoEp5cXMRzoyFrFWC86lHVGkNGL/mHAY01XtY0U
NoL3hOAq4QUNrSk2lG59x6uw8IHD6X70239hXCOaFBckqNXgdoKo1nmKn9H0hFQa/a4wKOGmcqBF
8a/biyXY7zr3lGjoVM9WgacLMzNXBzZxlO7h1+DdHkVwV/HSholURtBDmtHX1Rd/luRt20KptD8B
3+BKSw6rHBHcU7RYXMRIwE4ekxFEyqghjia/DA0oygrEv2d1N1C8OY2qGA4mG++rGjfX/D0bZLco
4Ys6PkgF2Yxd/JDJ03vTQ2lDrkjs3/4ioq6ozgWaUUrKmBi4C9auKHFhGOiCk4BUqAmYu7zdHk1w
k+pcvOl0CETmOeJnqGt2rmp2khSiUy/64uvfL26CbkoAn/6r/6j4/WIvbn7fnlA38U3ocId3ER4f
48b6DWdrsRiAKKLyyoLREhskTPFI+0uwqXCxYmsHqd6mFQo2Ed497a4WxB9RRmRwZdJ4MOUpoZ+1
mtVyKN7pZ3Ubbga4Pq61mliQQAgOK68nOBvxUnczDmsP/pdifFhFBLC8qIUkGoULQKOZVpORYJTK
gPNOB2fN8DwSkfCP6FnNSzLVZW1oEBNeSQ6DuxzSnelCOMBB9+0owqkJtqaxzvhia5ZZMo+kwFlL
tvUJ5sCowOIBdgwFUe6KOvIfr16DCzplGPfNmKMC20m6VyR6i3Z0FZ+khcLQHSimZR/VzV6Vn+j0
g7FvSqufIkl+aFozaJPWbquO2KyoRWRJwennhYw6WYn0WkN7LKRvLfxAF0XU/RCMwIsldG3FulHD
lunSwh71TW8KUDpXZKL++LS8QuA0FjMxFnQWmxaflvxMZricsudsYXjWGk+NSo5tbvZubpU7CZHO
i4jsyHPpzlp6Fxn5LrHGQ6jUDqMp4HvxdlpArGeGK8d6iMpgttfMOCjk/GeWUgs6M6obq/WhbOgJ
Bt05MhgCzYTbUVl0BHh5hiEJUxMEsugTPdHhOcx2/Vu5Ld2mRgZ4ezDREnHheYokS18KbAIIzwNE
/61eRGVdUQzmMd9FDAR9kw9rB8cMmrO2qYPQTR3154oASf0R5FXRrET7ghdlGOKkUsFWiM5TlrdO
mNANG0Kf4N+1NsDMAgTxEM7IY+1IyHrLLvm+tMYmtfJjv4zP1Ip22bJ4OvmY8icteUmn3qXqRyOF
710o7UnfntTYfI+61GYwmhjpZraOi3qc9W6E+YgiMiMQJH+8/kOWLSlEJmpE+Lo6yR0urohAuPkg
Nyn4g1R0ZwsepDzYPI/0LOoqNDpoMMJH24O0YwUr3hUvnLtFkL/c3oOCNJDHmkf6CC5CDSHJzlp8
IzFcI4zsOp/9UJPvVjVO2Lz8uj3kFWGtPwIHr+UAU4XYqDRk7WgrlvaaatXOap4OkMCmdUr8G6yE
V8XpnBrgN/Jxe3hR1cvirgSlNGFvauGIr90cyDdmvgUM3IoKg/s2LnFHN8GcyZxRdBoF553XfZgK
Ta7VaQSUEMqCZPyWoaQumJto93BZZUgMLY3mJkIKW576IA/o4+I0oAzE6IuJnhDXgVeEqBS0AM2A
H9+fl7hM50TqGqjV4/TlgXG3VlDkFEyWlStOG4hoqz4EZ55UWzr3G7IVTPYqYvhieG4h6TRkcRWy
5KyoaI4RzQ7hJ1Trqqujjrsog11XMCGTYxfUYsHQ63/9t7LRxdDcU6EPZ8noY0g+th7xlUPEXIIK
QW+XgQVoAwqnRjA/ktqWhEzNq+HoYmRuhWe5K3XaUGTVUJGR2Fu1gI0P6suyMK+ULAFs5uqWvRiN
u6L6NO/ZrJTROQ6JEzbMWQwR5/56Y+JrDL42USQxdKv7NDpXg7ltFMXra99SdrQ5VSk9hFFsZ7Vs
gWeqvg/K7NdzGjC98IYBEIhcgjP67KSZYmvJ4Pcqe2qX5SmH9LNkitxMricHF7+Ue1t0Y1f1Pfjp
d32f2an20hgfk0yzbZQCrT5D7K9i/gJeFazLKkUVYADXw3Rjy/G1jsE0wmqCI8V5ng1bid9MhC5m
iNQuRGda554aHZyGIlXCMCvoL9cRngu3DIo7a5+4cMX0shPQNNIO3//XvP8/lZcvPvC6HS9eBUkj
TWoOdT+ULr8P/Yeii1gGgnPLVz1Uo0wGowUmaLFGZ9EyJ4O2Y6y86OhV3g4RouXiglNR9klJS20F
wBE/QrAvkiCfH24PIjiefMVConqs0RHfS+ruuzm0rbL2bo/wCSu6te24eKPBNrnR+tC8U1GJGtLS
Nhdk8WM+w52C9k4RDx+D2d9lmrLLeradstDt2bHCxW40rWtqQFSm+MTD4ut09EgkBbIB51X4bStZ
bhMSfVDKvAqwA9M4UgihFdq9CYRkmcP/TY9EAH/RF+MC2jQttLQsBWUvK7dLCJWG6evtLyYI0HzZ
Q2ozK65DbDGzey7ZU123nha/9slB10VyKYLdzNc6aquSCqPHZOrhvV78Ej4uLfsmsW+3ZySKe3yR
w8qzpIfkfvhZFxi27Sc5J9rIqBqJIFOC9eFVvqNy7DpVlgC1MQa7N0yn0ntXMJ11y97Y0nyZI2+t
JpYJjubozA6m89wzpz5SCXDc1oUOirsmS8Vkg4VLhVmL6LrjKx+5ZCitkuACT7b6byjEr9mS9QBK
pS+/rd4jaNwdQCu9Sxzoyz0O32Nf1Ia6XhT5CrN8UURNofBjFeaqQpq9rgjNyLHezRGwTPVO/xna
nzCqc+SJUMGixeWyJquFAZFZIlyVPc1suAmDGECESshXc+CL2XERK5EnamQ50sK+PNULHhiw0InZ
cWpQedBrb/W9HcBYL6vEL2EbXeZCd19RCOCCTBtRJApZlJzp2pZovDp6ihpvrbp2wBsvi726N0x2
osF5ZFsFoqLXdejD1xfg4TGRBV9sghzo3Jqdz+h4P5uV7hQL+c6Gh3LSHAva42PzTGlj6xGQH2Nh
ty14lAYo7zrAso3xrZPv4nI+JOM822qUBbk624X8oNXvcSJkcAg+GI+x0eshifUFfbAF6JR40x67
F9iy6OfyGeKwHjRG3C5I7zS4XhqCF5PgmuZRMRK1MjBmkXxC6X0Hlzpv1KJD14yimCMI1TzupYSH
Z1rN1fronNzyId3EXhnEqZ07qx6u4shP+nt0nwhqdNdbGhc7YT2RFwmV3FZaqmexdSdtJn+V/6Xn
DhRy2NM74qfJuq1vxFUe5NJAI4st1DKB0QT2G2Dhf9eNE33K9e8Xcxo0U1Jhc5ucJ+kHAwyhkEun
6Z6VcRTkPqKBuHAlqUVI6hr3BIEn7Zi7KaT+awPcx0nklXa9a3GxTlzMahggtEWPiLEiravznH1k
fhqs0SJWHmVIUQjfkcIhuSC1er3L6bKs99BqgQVwN8QnZn/lxAI4kjkiFK0g+POlSJjDawAL4t6r
SsXO4ZMYivDqgrPMFx7Rem6GRcYIMnR0Sa/aq5pijJh2O3+4OhFDkQlQOxD+4wnpZsfCuNGS5BxL
j6z5roFVd3uAq/O4GGC94C42eCIVWVVFdXKO2tKPKIwcJSNopkowj+vF4Ytx+KdeAd+PoSiTcx1H
AIjCs6BEyjFCDmhubY1UJ7jZSG6nAlSZgSYjGcAYPQxkOPRaDOeiNCoFE7+O8r74RVy4ysaxGTqm
RGflbpUSqwARdAizrQfLSQ8EWFRQFqUtPSUwAAHGUvBBrhcmL4ZfF+biwzOJKHoq0zVIDy4wIO6w
MdbCYGFTt/utArJZBPDwgKll58Lk3b297KJ9xcU1M4tmLVGx7KWWnWgvPyhhLZihaGdxES0Owwjl
I5SteshrJHrhV8l2SvXg9kSu3zoX35GPZp1KFTLN0ZkOvaOGsOSBY2E+3xfqDo4vriFBC6NT97H2
qx/OkSTCNYpmyUW21JyiXJ9wQE3p0IGHo6v5JpYf/rtJ8hxqAy+vLBkQsrOD6kg2vFGYlzqw7/MR
38Tt9Ot05q+P+vlIu9icXdS0qZRL0RlSij9nD9vzMKJa7XaP8S58K0fASqHlA822PZjqxw4wVlfU
U7z+cLj4DVxkUvoxG5J8WMueo9dVd8vB8sPSUSGr74Yon8t+m39fvksluvui43E1R7wYm4tWdKad
BUZqclYTxZNkOOo2htdB/cOalEAlP24v79W7/2I0LhKpNekBU4ZUmLVQTw2zbZgDFp8rWwtlx9tD
XU2bLobioo6i6NXczog6g9/hbf0/ZCSRH4Lo+3HhBX3NJUp1hJcQ8dXQgjL342Ltgofw8msEc7oO
OLuYFB9p8Mac1HZC4Rga17KcQLF53ih9i0bvm8pgX6iYR6ZB0HXqBGH06uv+YmQu+ERlxCgdq+Ss
U92VB+NkkXZbw3xCy4hPRuJlVuTdXsHrLaWLMbmIs1SokZtxn3zyvIpzC82m/Aj9ht2aamdQyo2A
IBLKCwhWlCdMV+0yU1A2IqDf9GByqbPYsWeecSo85As24OPQpwLTVtATEBwNnjU9aTWVxxobqR1/
hNm8Za22zaCL32uC14toIC7apLEGnISGPdSbw0mCGI1svEezdDJCIfJlDR5/e7p8LSDPkh7brpe1
pk3O7IfiT48ZSt2r7g0otOCu/guNL1Gq8fmEv4jmJYPdaWtpK84gPmWhbe5kC3y2YZ89rsJzozuc
AKNQvtVPdIOG+NF4ur1lRd+WCzpJpZQD+hnJuTMXl22M3PJAzNqs/Ov/biAu7BSdMmhQaEAy20ke
DqdNkxzq8PC5EOALBbc+T3weMkrlLMO2XArpUSot20Diai2JYBjRoePCC8AsaphqGCabG1s14Rls
PrAULevyTZ81URgV7UsusOh9kadtgmuo/a3vSmYjs/A7wAFGFUKw81YM8BdtTJ7PXEMjMyLGZ2dz
9JLEXg7IxIPZM6Hz2L1kqGGtXV3jxzzshsGNAWAPRDe9KJzyVOeZyUkP4zSkqbtimxWOspFO1Wa+
AyHyWw+TSXUvudExXERfW7C2PN9Zray0LWOMGx6HQ/pjTbLaye7havcw37Gn7BTtl9pWQ4ADRDVZ
wXnkCdAJSUloasgmtfS7poNBn6g2lBPKUdSXut7g+wp1PPeZLN1gsjRLzrAvtw1iwKk89do0PbKc
AaIzL6+qHmmOwSwK5f76WVKe5HL2mPyzyUMPNjXoaqeG5bIwzfxaSwcbTdHft4OG4CzzvGm4FcAb
MkQ41sjv0JQ8SW/8Bra9t0cRfXMuNIWppA4V9OXQUQ1dHXmdZL1oGeqycSYIgqLEmadIk3pWyExR
kW1cOEuWP7ptfVRye7oPepwm6V7xsnvLzfeiDpHwKHHhKiJ60oNwi2KZT/zubs43rHlYES8NUAp6
69LIViWXhj4MiTa3P6+ovkC44NV2RINsNvKTteYJYpkd27nuDPbgdD+YE9mbpLbTl9uDCtaUp06r
eEMjMOO6Meq3ivS7drJOlezV6vPtcQSPdZ4wHULTvtZGjNPr1FYLE4LZ0vb2ENcPAaWGSg3F0HTu
81UTMQHew2NLIr+aGT0M/dQvcXB7kOsh7z+D8N1KK8UIsYxB0ORzUXZyih6Gpe1TEYHGGn+7Pdj1
xfkajMNPlCox2BQDjdhUiVNC9QWeNLuyCD2W/59qt8bXUFzuCO301GzD9aUqze4stV5soKypaxsy
CJbpeiH1Yqj1Dr9I5UKIlKfGDFjXytZfN7qyz6HyuQKai3sxiez6zvua2fr3i+Eao0mmpFTQ82/B
zqS7KU/d28v0D9Hqa4h1Z14MIadV2Pcga0DJZfTMqrVzDzKpzuJYkVM+9U9V4zAY0buRJ57eP9QA
vwbnonJTTqXW9Ou23/SeGYS74Zz8ZPtVfar3mx91aNcfaFCiQi0ElH0q8vz9GfA19npaLiY+5nVH
QwMbNAp3FpK6lGn36AFsqP5C6N5qgVCUQDKCOKaaPzQWc9Bks6cQXuV5uVFC6uomSjKFtZ8k49Tk
URcoXQ0fyeWMXtqu72c3zmSvmt/m6KHIXsNGdhPZejVNuqFp+GgQeWOl1lbO4JsIn1FbTga7k3W3
ojA6jX4P9fyoVqYd6rKb9rJXNOUhn7WtQlo7VSAp38dOmM/e0kvoelKURub4eepe2mIz9tKjpe2L
vNxj/zj1aHggR4Pl82Zak1t3L3TsbRI+RImXhc9h/DNtfKhi2QUxoOUDalV3xyrkn4DFm9sqeoJ6
utMgLYgBq6+wJmV6kNJT275DqMxeZgKJyt7OIC+l9k626B50YSHwa+tkOQ4NxIBQedBgZaDvk+qV
DBtTvkvVn5l8xtaSV5J21jlEyuyue0nZIWqOzAQMrHdZ89EzG5A0L507rxreW3qsw5fOeteTD1DO
nA4If1UpnBSyf7LoYKyX5d+2h2mqik50ZFA853Ew8r7UFZSgpB7AAeUnbvQN2rzAKp/z5Zchtx+C
g3g1YF4MyO3HpDUaXenR6lplwtkeEuEwm3aXIAZ7T4dgTf0inRVRPLsaYC4G5VIGY5n6GU/TlTif
n2QINoXbYae72adFTHwXOkK9kzUY3/qu3E0nm5XaDGYIUQDok630pCf9aXQP/0Z/4Oql+jU5HmyY
QIZ/bSCmZ73LHFAV9wP2EkSxRAmf4CPyPEijiFWlDOXkXJQ2g2AegfQj8yZma0cjYJADsekhFRpF
XU/3LqbHXXtFFGbzIiGlHaGqYJcAdPzI/LUuDazkN/kn9EsziE/IGyHt6moecTEwdwnWS4y6EBwY
sWmWA+JG8tof82cK5pV01HawN/fUvVl5zbMInn/9PXMx8roSFzE7wuO7smRUMj6njChwgkPw8L6K
GCxeE4x79dB8W6ABiVrYMX65fUJFy8zdlEZOUxPez7gpE+inDi+hIaiBXcdeXUyPuw57fS6qhi0r
USqcbbKZ9jlsCRaHJTA5F3E3risPXYzGBZx2jBswk3AS1+cCDDn2McgX5xhXP/XlDbRewMUXPfcF
QY5nQjYs0vq8D9NzrD6Z6lEKqy0o3l0xB7fX6urRv8jTuLhmGeDClNKa6t6RYny2YMMxL79vj3Ed
3XUxCBfKMrVKY0PDcrEfwJScp48h8Y1qo+xLJ3nvX1fajQqZhufhu/xUn8fHarLDk+Tf/hXXdyU1
TJnAwFznQXRZynKzVqCwoS0gcyyPqsgh7vqSfQ3AnTm9ixMlqXXMsj+w7NsANdIHVDAE7/PrmbX5
NQx3upqoh1owsl0c7dFbFh+OLavt3ipVM8THLhBnn6Ivt078IphkC/iPUz7jPNNpZ4z5NrEE9UPR
p+NOWNSTMBwrk51VKAgph1RHMJ4jF5h+wXYXTYXb7m2ckloZDDAf4aBewM5YskRsuU+5j79f3F8L
xO32tFgkeTbAYEstyDrLUX3IgCFwR/k10X7T9DEGJrkJd6raOm3IjkNdPyoGFClTrwfSt4tOUQP3
NQm96Mhyx+hOblvYhLNggHd0VgyZndG4DkYlc8eisuto9UidnbhMbNoMAU2jTaUO1GMTqmU5hS2H
DqkQZfILLXckw0Sh6qNLVEdNJxAPX1hxBBQK7LPFCooRbcsJPqWKbFdR7GmDCFn2D7H0Px+HR+H1
dZpZI0EK0AEGjbenzTZkH7qGQ+7LLckBafsXhu+CVeeRdHLdjwsxLHSJH6fX9kcE+MKwmXbNJvkB
aOlB3Ja9GlW/zigPoGsqWBiCzIucOK2cuHueJ39JRZas66G4sc949NzU0xmhG/EmHYkthWg1o0ox
kdDXp7tp6P678MkrR/WZGYZFsS5ceJw0QCQl0XzWc3FrPlxg6xRLlvoaIyTbYavsWaAFKp60IjEO
5ToS9GJ1uHi2kEbPFzWMAPGpTsMECd72rhpkiBE9MYARDYCL8mYvo94TUm8yYjtklZ9YGvhcvxVU
euFTFJSNX4zjWdZVp11MF2bv/mDUgK5qu7R+l429VqknyZicQoIlqOQzdjeMd6zcLNrodCGSX3Nb
0tifcu2uUSDCnRU+bdqtyVq3NxNfT5+WPhjzydbbAgw82aVz77BIdyyQjkY9cqZ+04aPuQJnVQn9
MgXUvPMC6zTKfk09sCQJ8WT5eVbLtzBvTjqekPSpTXdyKdta/zFqnqYXzkzkQx6eCMg5JdtMuY8u
os4aO60oYgW1U/Ck+3qyJaI7oQkn4+RxbAq7K4MI/eq+iR2pTlxVzw9Zcd8NMcrez1H7qA79vhpd
omEBKXUts7A16OslJjYp+6HRaqtAFW9YHsqohaoicYv+ebYsX4lDIDboyTAytP0a7VeUgnOfNc4y
zt/CuYP1W3ckUmpX2Qcxg5EJ7qHrIJ2LVI+L3WNkNkkyItX7y30tcmLQ/TvbCIgX7UTgg+th6T8v
Z77MKE0lGo6SCkR0PIMn5+syFby4ruNjvubDkyH0MYNvw8Cyc3GoT0XhF4pN9iXW9X6e78n7CrQF
xN5V2mcqu/2j+k5h730UJbP/EPW/Zsq9wICrt1QtUzDTIyHgQ/b3/XE1UUrAbLGNHQN8dC/C1V/P
Kb7G5B5fUyRPhZniCdRHYDXN1BnJQ0F7e1BfbieWovclT53QDK2zSIHZZYdCtbvDdAihoffc7Q2Y
YYY/8bqcn9rHSGhr9A+p4NcUuYhZVFBynhZUQlbk0eqJ1YWu+kY+ZXvxLKllWxIdkCvVHhWgVEOH
PidRLL7+nk7GksVsSs/JoTqEGjDN1ZmAC2d4/c/wULsFLHJOpq+vb8xcJGNy5Vq9HJw/MHSKKOvW
5GGlEMjPsuUlLqnBLq1d2Vc8pbb14cwehdv3yk37x7hcid6Q9TK3ZCPFuEcYgU4Om7z2Oa9RdkIJ
wSNO2TmWdop98dCC782zjGA+SuSmLrLPbD95a+9xx7fHaW8x23Dgr/2gb5rv+WN0b739P9K+azdu
Zun2iRpgN/Mtw3CCJilbN4Rky8ypmfn0Z1EH/+cRPXt6B8A3hoApdqqurlq1lugAiWZ7cYAUbiKC
HJXkNKm/g7gBF8/rQO5vn51rWkDfpnb2kRdvi74LWj/rpORL4Ki/Z5AecdCEJk9O+xSjf/Wl4Z6q
gp9h1pmRbeMFBU8Qihvca5KdsitaC8qvx+DBP6ib25927Vh/+7TF6RokXnRqqcyni66Q4z8D2oci
RgcIjGyHuwxEphFIQt3bZr/YCW+FQfNmvJgRPe5Aza7N3cUd8Oa4IzXw1Y/J6IWKbiW5kjthlk5u
2E6PHVgiiyZ/zPLh0UyqrSJp60Da6ZG/9mXTHmP21ubICNdAY1cjMqNx6OQ9nh7jpmQPlYrtK/2A
2PaGA0/sR1Dx5f26k+/Cel/JG1BgpfFupI8FeraTdCNpmcVUVCo5ki39yQyTx0pCvVTKt7kErsry
NKixUw2h4BITxYWLNxtknXg4gbYJvOTBeoYCznBSJhRn/Bd3/5+nyeLuz6chCMYadhoH6z3tml9z
eaVCKbplp8b7rxg//0ShS+i/ESLt0iUwN8CJpqDrTTYTNJyEBecrzosqF3YWzstv47Hg8/T1296l
d61XPxXb/DjslM1gt3fl/bSvDKt+EREhiOwu7nwSoRe7IqiXDZPuJAmYQmqIDfAfSbGhgYDy7vpd
/8/SLflB4EOSVJsjKV+DjDopp1+pdJSju7Z5uH06r4dsfwwt3JVv8AH8QXjY6dVj1D9m6tPt3xcN
ZOFzJqlBhaVBxrioIa9VoKcekOKcA26jCTrnr7m3b/ti8QoibKzzJpZmllTJLg4TClgQ1NTtcSZh
XpFTvON2bovQ0vMAbni3Jd2HGvdDO4C07sQy9LKFm5GG6Nv/vD2LolVaeAz0GULzfk5YUT22UGB3
h0H0ihSNY+EseJQhSJpjPjBh72gFcCvYS8f8f9pu+lJWMoDn1up6whkCjUbWbBPz7fZMXS/u/nkg
LCEbU0OTLJ9DqvSOoslQfvWfjLeZzz/ZAl6Wbwx0o24al0K5fi5th0/hVn9Xt8Vq3BUvt79FFM4u
ifB94jeaOWHzzw6YWNlWRQBr67ZhjQ59IrElcsHXXdQ/8fOSDz8Op9EIOxNJ9qpf9SCFbdS7xtSc
DDm0cRSFztfP9h9rC9+hQaoE6u1wUpAei5+CwvtSsQUuWd1O9crMXGBboYGBHsT/7tD9sbzwKg2p
sqqmGGeQQnIn789NOHkjndzbC/gvEit/7Mzz/S10acBZUkbhqZg0r4ZQ4KAVdgm04DgcU1TYyCFJ
ZSuGYP3o606tBlY/eH4xucQEUTOJiTXxcQtwpyXn6J4YDU82QcQPoY7RLkFjc/tzRUUyZeEmfEmv
076MUoT16Slbswp5jcpq8WZDtAkpYycJHDJujQ+0bsTn6AHILJHo4HU38mfGFm6kr+W4r3iEGDM4
FsFnCWoEQLoF45xv+L997j9GlnzYo+9HfjEE6DzytO2MWildaeVb/06pQHCivnLjFzuglaDDThUw
C5LwqTQ/CZoZ6gqKuJB5URMmGNh1N/9nXIsIAxK7IHFW4S/05oFPH2GiCyLPf3FH/rEgf9/QZRNq
tTqXUY19gqp/NbgzSnA6h+9qifIfhQIbVBunHiyt/+PYFs6intVFNTMOTyF7HsfHhooaJUSTt/AJ
fBY9l5p5aKWxoobpVn0vmL6/Nzek/0xDB2eBostsybY4sHwYCPQ/jlqOajfVV00q3UUad27vb5GZ
hdeheB0YY1fJRyUn3t1o7GOULv43EwtPEUFlJ+zrUT52WWHxAedI/TU1ohT7lTrp9wlbeIMgL4pE
D3Pl2DXblOxKFZI+rLRkCbwQZmqpJTIOEC3LpE2enc3gvkdaQCZrrTlPeQWA09OANtQOkL7wLaav
0D8UTMOVPN63D1y+WfxcNnupbTDVXrMZn4K38GjeT152NwtFpZqNV4SAVOzvbfrd4uL1kkU0V8K6
k48+npctsyCWI9ilV4B9300s3AgIXlM0lSbg1of+TqR5HfvVNfuxvJNCxanjlwkpBzrX0WQ8vWsG
NHjmpFCQidvS0Y2dGoog2FfczvcvWrgdn3dZjqZb5VgZO5Kci/yZ9dKDKj/lJVp90xbwN1yIbXQY
tfGO1TXiiQcpee/HzgmF7bFXbvXvX7NwRR0tp6oNQJegWkByot6BpPhj9JklVviTvpj3Wmnl62k7
izAlx7h15N4GTZGB+qVgpf6+XL5/yOwILi6XIRo1bqS5eUwTfeVzH826kp2O61w96FwSGBN4lSUh
Yqopk5/zVj7O4EDC7NJ/MItBYES49xa+KzTquGw4lzG3KOY7iUs/psmRd1VhE3dW8ZJd8MsxagMa
COmT215NNJ8Lr4aKHueaDsepU/SLviiQpM0BxpqyyW4CEYrm7+j3++ItfJselFxL6wx6n+/tBKWg
/k1O0dLVibisrtmBVDTIFyXNgCTaYpOEYyfTOsWgtLG12Agxjri3AgAgW5BB3Z6/a1vk0tT8KRf7
sTfHCTACYhwN86T7m6AoxYoSIhuLDaIozOfw8cZRM18QVhV1b7FElAr4mzPSoJcDWWyE0GeD2TOc
cPDROpqPvGZHVx0ALFEX2zV5KttPqFS7aD4S5G2u7cBLw4tNoajcNBMjVY5Bcx/WwwM25L5s0jNu
PGiq197t9bp2l1xYW95eTFN93dBK+RiT906pN2osAktf9ZWXJhbXVdPIvTSFWK7aRQcqB7qhO1Ye
AdIQ3I0gO2Knbo3OKdVKfAvc63b6Of0o1i1aYW8P9Qpg/NuSLgl625QAa8lwU8+OxfjdnicHNWdo
9M0KfeX9TMfJLIhjijM8gjVd5uImpdKBVMcsg1DW8kfUwCTJjhNIJE+5E4+6YAvNe/P74+b7QBe3
E09YJZU5BBR0JbLiGvzJpPSUtnA6Y3RSH9xlee7cnlzBmVxS9UpKzST4bQUxSeSogF43au8gdSFw
z/PmvzWyhXvJw3gANy5XjhBMcvPkXZV1dIYfy9bVFcPJ1MKhoHe9PbQrBePv0zmv7oVP0wgBV2yZ
y8c5B8Pes3WTWxR1YkDtkQqvW1uR7ewxRv+vdq+As2svvQkz1nN4c2vgC3eEZo60V7RUxiHyvdru
n8KHcgfaRMAEm32K4yNYzy9qt1sGF24oQ0dAy2MMOsC9G3TcltvSNSX5rVECq2LROoBErp3p3V0J
KhILWFBn8PMfku57SfRTigzVhUpZYdUG2iIHZoxe07JjEuSGW5X0iVcGGm8jv8TyoXma8unHJKO4
VZcgt9MwoEDtXzpIlTcyi+zAl1YhQ4V8wC8SiR2mrPeBOckyiATriAkKvpP9575sn2U1388tCv5o
ekr6iPyZBe6iAEgQbViZLVAkfYS+g8bWtLcgLVcB9/OV/GBW1U4GiiOduFtUWxMENylyD1XoVrW2
KvvgPsy1TUP0VV1Ibqbc1y2I0sY3SW6dsFC3Opj/pRh3eLTu6fvtDXglIjIpk0xTYoqhySAo/r4B
wxbCiTTR4EFnqTdC7CZtbUMDJ2VZQLUVmiPKiQepM6FjWlIO9dBB4BCUbcnYuRzJ/1Q9yFUgcqd/
b8nvX7U4i2zgQc79xgQT27wl6z3RLWUzMxMyC92vwQpC3oKJuJa1uZyIxUk0aJ7pTQIe6Vl3IlqX
D9CtAlhDdpsnUWx2tSnx0tbixOkyB5GwJkNI9lWXbR3iJIZHUYGtNFtxpplCxWQeW4vyr1dLbpd2
FwfP5xpLjA56OzPcZnJCO/n/5G8z3qb5FA3zinP7torLPkhtMEPaMdUAu1cyOO1781htQQ4BxxY6
FbrTZuFzhTjmtgcmBhBIW7u/vah/3xzfP2ARHkgR4ygqgzO07NAhrq+UZARmQxTnCMfJFmeo64KR
lAVQrmi+ow5FxdwibrnilTu/KnonsOsQtWTsW7wlQUtDfojoFq+kCr4PdT5RFxdJwgOVUpL6cOKj
i9QZqDAGK3R0V/byg/rEZxIO0QPxyn7C7UWZShVJAcRbXRgdexLVuQrnEeSJlbSHdpAsPVctCL9Z
pQkJS4lZpv8wI/WAOnBp1/0X6YrLD1hEI5MM71+2tXKETkpkNfF26ouft/fQ/BN/XVYXY1w4SDlk
6pSMuYHo45kaL4aIYOSKB/4+iQtfV/IoCKQMYwirfRXZOZp1FMrAzzhT3HJXU/INGFGtsfwBtYx/
YxWvxj0XA1w4vmaM+3JKFPnY98kzZGZX49C6DYQ+cQm7SlO/a5rs9DwRBJJ/n83vw174wLaHDEFX
YNgpWuw4J8A76B74UO3byyca3cLlqXrMQQ8AM4pe2kXP7kG67bRy60XSs57fJdUPUv7nud5vQ1v2
dzWpxkfoeBlHs9lm5mfS/b49JsGWXPZ1hXkiBXKNLVmgqJumiZ1APOu2CcHqLIne25GwQakwbZTJ
OwlhQB3Qx0ok3zNv7e9ny6QAtVHVUE3J1JcD8cs2KZGxBlmnv+X5q64/RHzLIwFX0N/T9d3Kwj3r
qVJIKUNgzxVQx3NuN5JgL4ssLPxgNrZhovS6ccwRp/gAC7f84fZ60K/i6K25mr/hwsFLCjWSgjT6
sZKCjQTujA2rGXVMpUjsOkjeg0xHe76eZXY5hZIlR5KXKPRtbntQ6nSXjcYqKZAlJLwLzkTtN1VZ
b2UUJQeF/x6HcDoYtEAbYgAYYyypxGaNHn22qgqif6B0Vk0zuAPXwIGrJcTRIlJaSpGqVmWC3riS
QL+mIqsBEg+Z2YoZeQZNXlVJ9kwmA2I28lVjIDmkqPvS5N4UV69AfZxCVdngDWQ1WYhumsIDIruQ
G4vkxOFS5VE0mBHQvdc8XyVG6DEfRB/QwDTuafA7pSC/VFYQUVnpVbWhUrtDlGsNaf4DHdBnOsiK
64fJz1I3IQxKHmQl3FQaPTfl2eT5Mzeq507XnbKJXiLfoHaisx+KttdHao8D2/mZvm/HdiWVw13W
JpVVQFRoHZt4C9ZT+g4hBJRRf/tKnLqtEdjQjrBpg5G0SB22RgTpPj20IlzCdRzaEmgqE4TMVmrW
L3TUH8KO7yMW3U9UfWsaZcKsdqMTDCMa+DDMt7JTTzkfKORE0KSi+YpmQ6oP+hPxqoxau2W/h/FO
r3uPJ79i4r9W9GcQgSSnrfE62RnhW5pFTlWWa7Dvuvnk30VB+FPX4o/YKNy2oXuk6yASV4uYlv5O
D3wPQxa7tA0lFnXoejkaNSCDfJ1PsaVJ4AFrUDCZNtUkTN7/7algkcqybCiaRPHv+7kYQ5JDxgcK
f7VbPZePyZquA3d+PteP3XNgz3LsosbaK4Wj7zYXHqWQy6HJWsVAHE1XyjN7r705mVw98R31pFWx
io4gCsXLAdh/sIWajqiOfRVHcjnqhcep/MzXDK0lR39f4FGGVFPkoVbWbHInD617gnth18aW7M2B
td2NXrcvbdMhO3YGg/V/BSW5/JzFsk+NnHXcaMgRb3O7No+9L7lKhSwczR0QvEj5c23+1IrcKmvo
0wB4EciiRr2r+wAxrqxQncnashQeNX1UJ1FFjmnq21EO0DClVmE+3vbDXyQ5SzeMgPcfM4ulN/Ii
glvNjGNWl0+a9tKBVqFHko/+wiVko2gJh2W8ZR05SHobO73q3xsqkpD19JKraG1pAjR7TKPlE9Df
NAFUfSXoZNeFnaq53ejqKdIVu5Kj3s51KPoAnFpsIY91GIb0kMZcswu1/gwlvlezB8XcGf1qzOmm
JIIQ40pCE/pYOE6aZFJNlb/ePBfXTTdGIL+idXhqQNJuda90Vd1DVgmgtfl0DTY5q4YNh8asbi9m
8b7ysvhufjHNPA7aMVEVSIK9zqSCUIH8YX6xmRgv4nfMta1zGYbMf78Yax4UoKQN4LTa/mhAOjrR
A3BOiGRfRFYWcb7EyoJIgAUdG+W3rHqhtJeUp9u78yrj5eVIFrG8r0cQKY8xknhTH3Bneo1lWPzA
hU3asih0W4TvIUD6KPsgXYKWZsCaozXYUANbjqglpcbeJ+pGHwKbxvdj2q8g4HLoAs0JVLTgD8Cn
5NIRPMt2HnOXBBXuPcXu+t8ZHZ3crJyo/Kn51MIB8IIW3SsRWpmk0B1ou2q7dzMzrbwacqep5Mcg
iFQ3ptTTu/PtuZxd1vKgX07l4uFgtL0f8Ab6FLJ+P41vvBM11QtmcNldkXYqQuIAW3yXWXRFnZmM
39/IPmTLZgBggwDMygB5Wd0e11XYHzVN1VRUTcHjeTEwqVUgbVJVxhGsWG7Eey/JItvk55LndyzM
bBn6BmkUWUqKfGh3H8XguUsDR/AVgkBhyTVXqJ0/DhVSM+zsn3EfcEtJPGogBQkZlFkFD3MAeHbu
38WT92+0SF07jZepsMWNZeLZoWRsXl4UzxW0CEequkriwGIcV/bUYvuN8l5DTrgoToE5nDI0/NY+
+NxV2fJ7kbDWVYd3ea8sLnRJTYF1MCL0FA47Ur1kOnNUKXzqTckJtG2Naoei6+da0lZtbLoK0tm3
F+Tadr+0v5wPyqahl/FmDae7oHyE0LjAgHCECy+bDQ0Yauda3ZwlQ2eBPe3YJtsgA+6ZG9ET/Ho+
7OKeXnjbvtIGdDdCBwL5MDDTMluGDHP+Ah7gVX/HLGktcu9XUCQICi8sLnwvC9LQLwzMIOT4cGlp
NlL+hUcO8yBVHOfi2P23WnyXZheOmEUs9CcCbaxomNDVmDkTg6bHKUclcKxEPcPXfNalsYXvAE26
rPhxSY5TeB9IklUoyOuSRyp8R4hmc5lD0UhV6qUKSymCJq/HAuJ9hc71nwOgot1zvOZ2vBU1AwkO
wTIfASx0oGfhvITscYgaNykH5386Zsu8ii7nrGcaUjfQBZrqmVzr8bYBwQotpfO0kpCQydj3RJed
RH5I1N9D3tqjIbAjXKB5Li+CpiQlFSRbAePy9/4Zka3Zeo1vgeQeNE0dnsRr3NhoxYwt7omWaT5J
y6uZqYo6Ax01aF8sTppqFlHbJoQcw+EhkkpUu9ONgd6AwHyi0+vt+bwaCF8aW5wvZQJcWApzcuTO
+FveyFa50WxwQdy3e3KP1ItT3ZWR3dVW6YleeVfvqItxLk4bDaCTUFOYltlnGnlmtWtM0fCu7hfE
ATN+R9fxkv6+jMzPpcpIqpnaBw2mb+hA2GroCSSu/DagNyV5HO8aT9TNITK6iO71jrbdUOOcaWpt
m2AtSutdFpRrMggSc+r8+X9tlYvhLa7VgjMp7AwZLDTy7xxiL7nx2Y7MNqdTM5wZKQ6RgZdqvAXY
r8zeIl1OrcjAsI3HPKeHLkZK2qwdH0R7xZFCG5CoThmzVaX0VqlCpKT75PFb4d9TKj0DngRAkoJH
J4qVtLNoecdZaPXKe5quWqLacWDYehHa2UgdvQV4UOshu218hhqQpvmg7gy8JuWhnOxcLtAP+COT
6Or2dp5P5a35WJzaoQy7mIxtcIIOMBIEgRtQ9eW2iau79mLKF/e8FgY5K/AOOfKohGwJtXhMV0El
SoiKzMx77ML/lGajlWh5C07aOeNWU4OmESQs7mcUu9BliA/U7dC66ojACyKzC9+jgcqzh3J0cEqh
jh0/8/Jkisg8RWu08Dh+lIbqiAgeKC0ADBQJCQPBsbhK6MUu1mjhWVKWalANwShMFCSh9wDqWNlK
NpLD1sa9sIl9PmQ3Nt2SzhstT2OYjg3ohnpudzlId4ZDX+FRR+qHfuydUIFx1q6UsLMGGrzU44bH
oqSdYFaXfN7c7EhFCXT/yuKN65mngkzz9sa/2uByMatL6u56ksekyzDOuYNZRcrVCksr4mAcRhPI
LLGGxFeigIXIkjX8ySvPRCjIINify3eV1GZZqUmoRWezuk462VmMV4PAi1yPrv/snyV/d5hKXdrw
OjiN5kuNWjMxkcjSQI/JUsUrkOhPodQ3zlJldWZTIHFUpq9yEIgaFbo3bk+7aGEX/qbv6yIvG3xL
gA8xIm7rWeLeNnFtUi+TYTOg88LXsEDKCTHxWNXTt7zLnBodvFSYEPgiF7h1ThYuLTAMqKZjFCc5
lM+kA92t0nmaqYItyvilDVrmDNA9tGoUFKWeZnbaasq6THpLL4y3FD36lESryMTrKi4jy2D6L5I2
P3qTP2YRA6ieEgClftIiX2t4P/bxjob344j2bllbTeG7ApLT/DNnYOoC7DXQKmvMAjdrS88wdnL8
S1Ziq4tLi3W9XXNU9gOwtcomlLEDW61DR22oUyC7o0+HmP9K22OJDZGZZz/YSf5bA9RzLWWAWOsn
Vq0iA43yCkC8ewl4QosN1Qq1ZgeqelbMf6qo5usJgpChWmcSc0gIcTAAlJQQDCbRQYakUzZHz91J
R+YAkEMLrccp2+flQ2ESywhLW9cOartBdGMPdK3TTzpG4Lv5HNvWDuFXAfcDste3CUXFBEAuFeBM
rr2G+Z0KfYgoBgn7aZgz2A3gHDXbhMUjN9C6C4cZBx4ciMWA6TDCexr+NIhT1bLNzMqCPpLVmZ8z
x7P6Efbg6ylRy/nglWpLjek03b3RoQ28NUGsf5zkRxnU9aYPfeaPstYdUKjYtb7XoDGWom0s8EG8
cEbBq8VMUyhwKJDJkJ6URsUarKpecTsZUgCmj3S6sirBEFT1hdsr8XooPmL88sRPDJwJQfFK/Bc6
qJbMP2gCrDuAMVaDv4RgmefsNySP1yo3RC/+a8fm0h8u7sqCFITHPm6Z/2P3iZ1GshTV7nO7PxWb
3I1AN2wNkcARM5HhxQ0K8YhxqEkWnl4bp9mo62EN0Ki88e+Kn42b2SBPmTVu1+0OlTTXv09fdcc8
lT+xr/9zv8E0Q57xMVRVjMU124E4HVqUAHqPCnO00sTacAv0qAL3dDWld2FnibTWIPrRd+2oHzV0
7yIMQpHwRdsgr/o4ufVRnJ6fv/tvR/XPuJYih6CLhuxY68P98wiPTG4rxAe4IrcG0B2D9dwOI/zH
D0LRQOeHwS3Di4dDL6fZUAECjB2FlmXVTb4u1taBHDzDbnZFSZ3rG+nPQOfI5sLx+6pOB0MuEcuy
5zA56sWBlevbe0S5fn/9sTH//cIGUBZINI80OFXxaE2kOkggI0vNaav4w45LjLt5l79xMBIEGb3P
S4QVPNXOdaGuaoJnRtcTzc4Kcz/Rfm9WqF6beupIc+MaSGhVf1vqK+InqwBnr+w7S0LkpdQ+OoSl
Ve6bKxbAGwe6N45ksPSs+TQ5NNV5Uf8EtGCr8fotMNkWut4fZYorqBrwAS3jcKO9IOV+HRf557ws
kd7JZIRcUr4CKN9T3uOfs+xJY3Xr6IsmgfTrDBSSwn7t+V69tasW927ZFPI4xnAXwK+vSkWyO4ZG
0zh2Yy7SWbtaobk8qgufCFONpALCgRhRXilu5bFf/sOcAzVESjKzk7s1qoUTNBIERTkBjzxS3cj/
4EavyGNIUaaOK2fs0KhQJZvbe3n++FsmF/4uq4aRlgZCMdqBmh/NQK3xIRsV+gSIVUgft40Jdou6
ZGtQUEVKp5LhKYb8lq3lHvCsLuhqWgvVi/Td/M0cVP9BA+0JDN/eL+oSclCTIUurCO52+jkARGuC
Ex3ynDM7OSrAj9Ku+LeUjW+vpyotfJ8iZbpcpUhlDPRUjbU91Oia94lFqsipm8fYjwXHUbm9nADr
fPdMPWsDFtWDf2x6qLu13VoiD8mUgKwne2m6/AA1cwh6I2osK6ScHxptQ1rNivIWYTh1VfLDLKbn
rivu56Jn0u+qPFiH6rFOf+tT5bSZcibxdKcjOz9u0glVvQGBZcd3sd7ulTBCuLiGBNHZVMKdxvrt
1IRPtVquTSAcFBK/pQGkC3iJ4ubMmGQk8jYJiDMI+0NF07Bw0InaKUpI0BtOO9lpALAK8DgtM7iK
5o5KhSB4+Rdv8/+7D1RpvpMu7gO1asFBVuKOSzfRGlTD1izoCRmP7b+hpXn77lGlheeLBj8gTYPX
IjetufsDPQvgaY82w7lxBxcNpitR/uQrofivfYQqzbN9MbxOa7WKG4N+5K8zWJq8RGfFzWGXIJeK
U+vWDhji7WHPdv1aA1e9wEcJ3cbCLw5TCvhGC/C9fJRsZrcH/kA/6AdfM9km2/aI/V3YuoiN5Hbk
gtLu92GnXVsoRlv5x9hP7XbatDo7dJO+CocCcpQOPDVOCoRqAYTVA20TIfN422vdDmXUr4vpYt6j
fioYNcG3Whmvbfc4+h+xKO6+XhP45/5GLez7ILsqnFSzgmPEK4Ru+YbewTOu8JhJLfIU3kd39d1M
hy90yKKxLVwjqBX8EQ3cc1go2cMdXPJH9BZ5uqdvmaV9JA9izIhwrAvnmBQ8zQ0ZYw3eg2eGxDk4
a1f5C7lXnAD9W6fGBpuOWDFdNNSFM1LBPNYOWekfJ15ahnYYx+I9UTSLS9theCbDUUt+JHiEQ29U
VSGtNUnWlEO4LE1Wt/eTyE99nbOLDUXzJouaMA1PSVZbufZpDmloNT6SFKDFjMJhrUeTi+6u3Kqi
ZqP1zwL7Arf8tUAX9osQMIbARNw8vBpbHRKnzrADNhPUlGQr4S0wePweN/FeuNuu1xT+cdDL8pM8
aLQpmzwAQZ66as+Ba9rmPlx3n2J5VZG3/KpOXQxSS9shUXmBK9iZnVVt+8lhWmdAt50hqbMC7BUX
Q3ou7bmC0Dq8spD+EI1YNNML30W7WE0iEzxDBkRC++ykTa2jcaB+K0jsgCVRsLCCLb6UlJWlxA/T
bNKPkbabpVjkF+Lma/OQgvsTA37WgHMU0gMK3tDqshCWQS/IUBK8PWbViREg2cAedvJhAOuMvxvM
O7HM5XVExB93+QUzvVjcTqkzNQJ3PW6iEu4j2qL7zoI2yvPc7yls/vq76xz4hAtrC4c1QdgJVy/e
A00WeOHwO0yQvxrrtcE7O2veemOyCwJieCrbtxdUtJ4Ll8VQ8/blFAdVN5D57tDKktS2Ooo6PYTT
OX/H5XQGWd2VCYIZvXK0bb6a4A4AHo824E+DQqiob1ZwKr4guhfmRiOLJKnA0cyq0auTzG0J6NuQ
MVQkj/i54PoWhS1Ladm014qpIHhbdSu+qVMvhiSp5AztDoS8iJlAyDs4uooWIWHI9lUzuBGysUXE
hB4+LQ2n+c0q1akNsmLk9DOEZlnSaJY6NoXtF+2xAoLPqGZ693RutjWQoG7Acm5BbKJay0UoezWv
UgsV/WnFYmXbDHpgS5P2IeW1l5dGgU7dMtyDKGm0AOD/leblOdIgpZtJxGERFhWKfbpVQofMUae6
XxHQvo9ldv+f79aLXP+Xn7hYVoUkzZzcQgFlAnphuq/DNxL/vG3j6t15aWR5JPReGcBFjgZQObH1
du70TpyJKhvehNsuBKi2485UdPshWXddJ/Kw1x6wl+YXJ8UYlKJuc0gZ+E/pptkUeDjZzY5CWs0b
V/o2XSdO9JA+SYHA8DVPcGl38dwgpGBpnBrmMUs3dWd4ZCysqRDxBVx71FxamQ/uxQqO6FvhutyH
J4hBrQz0QNSRgMFDZGFxICII3kAWDU+IKDiWOXcN3gqO+3UJ5D/4669a4+UglCgb0eSOCi0o+5UA
Sh1AY4OHv1tFleZFw7tfcvD8DQAUEDBWIdgppL1exhslYKuazyhm0FkBQb0usrsKNasIGNvbu5h9
5XmXjuFipv9SLE98Eg+hGpwiACd1/cOojog910Temf77mILFJ+ZryBmjI5VjF4OJMEFgGvRgcZs+
K10rralpPYi32DGD6oHOC6BQgnjFWbPtTflEoeOHWpiDbqknygqkFX6n+aaO/ZWaE7sz2BYSh6D0
dyNfhaZtfRqz7jD0itdCEpHkKBBV2iN6jZ7ksUCKdNhkQHVPgfmbKAR5Uj95rQzVk8fJ7iH0bg8G
6DcrpOd9VCs7AmxipgMX2j7wYmL7OmrBtMT7zBlLCFK3sc2h9UfaprZDtUeZacxfOcqebcNSd2Tx
k2E8TxEameJ4XaDr2BlkqHX34b5XHsz6Tu2Bf+zy51iGYANkINDHkjplETE0QgEQM3kMJNE5oLnN
hJlpEfzInV0bpZVS0ACcgzCzOmmbKcjG5iM+XpXyj0EL18TpMxmFua7NrXqmj053UhpYI9QCoyZz
mPHIusiVDMhiVHesaNw6wMs7GGyeSGclN+3I7KFT8T70WzO9q5QOM8DdKH2k+rRSqh+jeai70c7T
w5AMG5WdIhV0xgqQULVsmRoYNZvRiXNwitdniUOHcdirHDJ3ZmsjZrRjyGpE+WtWc0hTgIAyRqg+
lBAwVz1Dyd+QPazXXaE9N3NvG91zAzVkYrh9exrLfqUbaGiOpgepgi5FoDhpkxz0EOwccXXKqrXE
69eJHaTgCMYG3DsrJTDdJLyL0eJZAxAJPnvckTn2gjGCg2mCWIyRuWFcoyq0m0pnPORTj/01OkSN
175fHUiJal3zNEHwMjbidTLW3hD4QGWE9gQYbhDtpVw+hdL0NjbI0vRrSPA6g87cWlZdc5TdIs32
PY09g6Fap57SNLMzUFD05qNs7vMxdIsGSuY8rKy+VNaBvh0M4umNgs6OnxLR3U57mMCqK0NMQgNr
Krrz3NR09OB3nrHI6v4fade1HDmuZL+IEfQkXunKSKUqefPCkLpHNCAJevf1e6jYHZXQnMLdO6/d
0Z0FIjOR9hxUOtNmiD0bH95Sdl17B0j+WYs8NXupS83tgZ7fVuCaaOTnfJKgKu/WeBcVYB3S63gH
6t1fGMUCXQhjN0o2o/P7ymi9mbpsnwAZMx4Ab87yTQamTZqjL5oEk1q4MzAKso45ab7VlGtVOeEV
LmzdSftnVVVcQ8Iqi/0RjZWjVe0xw2JSCVTKtkfHU3UGpXbCunVrtEwJHNtEC98EZ4QO8I9Q3+cY
vZZHgEvMrF7APTZ91WzLIRc4r9X8/dx3cU+wWcbIaDosuOgbJRgwOou9A5/4S7wfvZpba6+5M+hk
NiKoIJFn/2pennl2aaB515UqlqRAKKZjlFACIGS5L6gb7cOT/TAdyW19k7/qeIXDO+wdMCoq7OIB
vOS2+WcYVd05DRHiKO2DKW1Cvf137zwfq9r5AF5aDQJm61PuZOQUb1Kie5efH0EwwUelndH1WF4q
wmOYoakajwFNngAVJPhWS2576VtxuS+2o/TeRhP3KMnFsZmGLTh99Kh/UxC6hOmvrFmwAj8un2w1
kznTTX5gCqtXOaGhAYhEr/tEm28DbraHhUrS3qJRJLCE1RrDuTSuapfapdnLDJYAoOQATcEUgLzK
BrxWDpZiU+f9mR56l2zGTQL0gVFykn+pLvzclDFqUSYZfXyKyhOzTzL4i2ehwQtiXn4wygA5FEUC
gVI3mnw2wZJNfJUASLzVe8EHFUSH/HCUacYkI3GLSisWipNf8OAC9VjrBJ1fGBe+K0Oc1IWJTtA0
tdcx9vTcWTOP6fQxhzcWcLszQEEX3ew0pADRY+hIDGtE8YHa9DXRo4A0qgeq0BNLWlHvYi0nPv9l
nGeZ5TjSwP+KgYc9hqWDwrOm6xxMwbMbOuEVq/zMB2UwILeFyb922U6/9jbPvGrfLeAnFZR4mQyo
f7fH2EPsA2eOACbbR4FIoEiduBQgBVQlAINgohgJBjdY8ZZmvRca1XVFRcwOqyPo51+V90EY9lKs
BD5I35AsQA/qWB1CD9tJIEZhXopq53Ct7Q23P4hqHAIfyyP4kKykklUjTyUt3WVg4NHT9zJlolU4
gULzqPiNmZKGLNR6BqC/idrbDuCYvBTxIcADHuXkrkO3keX1XuryXV40xzb7GOLaqTF2MueYSKv2
y+CVYT9dtjTR8VUo3ZlSdbEVpnmKvoKSyhsAk+3suPBCtRW8ZAJd0hfdPhMD7smyiDPcr1FXbt2D
+Ww6Gm1QD8rj5fMIHrOvUZQzQfoANJumg2eaEI7ZEaoxfTw7XdW7SYYcATALfknIX6wC0Otlyavl
1TMd1jmfNUkZsNiWidHB7T6bGxBse/RRebM2EEmdyBPtiIiujvNEgxYBvS2xyJFaz5hxP1jwRpIk
QBYRfU+u0mAnYwOqKjxcU/psyfcSxkasSXUiBLxmmG+b+Ir2yM8uf0rRyTjPM6BuRkJaxKemq91c
irEM+2kL99zXdZLoxLSBvGfaXFBg1rVKywxR6kJXortF8DXjgDpRgXT3PjkkbnXdOphwxkXaO4qp
uhFciA4aAwHCfukUPyJroaqvYsQyoE8dsKqlncgJrxZFdeX7V3IG2moGUTNNX7RK3X+tiMn4TX+1
zvXsgoYESHHCAet/SBy+ZXLWGgJ/HVMuI/BGkTjornWV2s74XMsOhteBINy65WOi4omLZMHFC0/L
pSwljdnQxXCT+kYL6FV1sHzzGG57HwS3LvrGXrqLBR5j/UH/PixvtnMGwDikqVA2VHnTaDcYpmOZ
uxzgJiytgsuqLZLGGS1J2GybOkW3i5iO3HV+xB4j+aRgkmgK9e1lYcKL5Kw3wjxvHMqY6o535mby
MUR3CwC+ZcmwR8AC1k9MBFPvP9CgRSv/zCm+PypnwXmetWElIXNJsW1VH+EJ3QWlbbnFxBNtX4gM
mQse2Ay2YkuGIcv2F6jjewHqDWDXS5bAGa6HvX+fih9CzbpSN+QUxV2CLpIZYnVfREAhMgB+7tQo
TFnNVZh7DWR0lBKA02o7+uCCEBZ1rgWt0V0WtDe5yPREZ+P8jDJkGZNi2DyZbqThRtdELNYCzedR
fAdVaYpqApxCAVB8KQpwa5/GdDvlx0QCZIhA89dagWduk3COBNgGY6La+I4L9W91SDZY9fMUX94y
kY2th+XfSsH5j76cgWuKys4J0CHXs4egLsgP+m7JJ7P/hM5PZNQ8jnwUNwCD6uelxeDMicNKt3IX
vmsAI+7yX8o+BKot9bKNaOF8/VX+PijnTAoNtG+IcUAjiL2b3E69Key9XrcEHnJ18+b86jjfYVsa
0MwWE2gxEIBxOhfQQ8+x1zravr8p3elD1Pxf/sMLzopw/kOrVLujFDV+XXltInTg0WO0aupMqJIy
6X1Q/MvKedkS/uDgSvNS03Owhx9D7CpE12aXPmIAD1XvR6uP7i7L+odCy//dGvaJf0bek6wMWijh
a8bXBUxhvsLQ0AFEM/6So4pC0n/I476lcV6E9LON3gByRnlvBRP1gbP8Qf8iwKqakRhjV3EHrNlD
arpYTBCZ/GX9tPhZzghbYVk0oymWXbfXQFu5zwEOA2aiheVzPvSHvvOA1ymK+kVSOUfDZGaylCF8
CGUkp9g8YenNLL8N2W+ay2i6aD5YyD0DqRxQWYmk+KQD8Sk2ZPAvRb9lRZFVEOMAb07TtWXV+edd
m11k5GlEk1NxDW5LH30n6tsnoAoH8x4QTJg2tEpMbOHVF4O0r7wfP2RzMSOYdHOFVg09UQClMhVQ
hGXyelmXv5ptnKH+kMF960hOjLxkaQbPYN9qIHTTsYoMMot4T0oQprvoKln+7KJr0L4tCm5jsN72
Z+oN1eKJZYFtrcQdP37OohpnueY4qXJvL1dv03t1Dg9J2weplm5kEYS16NtyQeOoo2PQK6AVM8vf
nf2eloLRTdFBOM/O5gyM7FKWnCbrRcXWGDg1Q3LfGQIxa97hxwfjPHtCiq4asCgL8qvhcwzqQN5r
AQmAVLq3d5ZrxYBxc8KXwp+2RCB7JY/9IZrz8XVdZ5Zu9cmJFMcoW5qEmouVFLSIzJtytIOsbq/r
rvm4rLErzuFcKj/nlUuJZEoTFHaqfpllsVWa0JNNEce84Pr4ua5IlnoaEpKeEiV3xrYJcvBWG8ob
UOQEYMQrbBTkx4E4D5NhrELqrQ6asgEfCiaQKupjVj2h3rjNXXYY/qJLpHUyHbJBCfZxqvbFYzk4
5MREAesaQOCP38J5nETv4qQq8HHVWzPzU4a5Pb+1H5MZG48eUOqwMy91wLLIfe15mb3ukd295fW2
/KQdiPmmr/Fv8cyb6DY4JxU2DSjeWJOeNCX2owmdbBT9G6QLAm8ocAp8k40ZdtXFDE6BjprDTMkt
Raiya5HYjy/M+R1dlaWh1vGexDswpD8t8F3Wje4tkPGAPPlIhDVu0Zk4R2R1ZjoOQH49JfnwpkTx
w6j8/+dafhyJc0FaOk+zzkBSl49RkABPtI2EuceieBeeqT/gx0rUmpKRALcBGVvSz26k5jPAv0ri
gFfYtbGpqwH7ymqu20p/idptgVGNTk5F8YDA+/A9trphgyVhSf5UxN1W0t8U+0ofU0FDZCWYPf+g
Ghdftkab6HU5JKdOy4+EzKiIlVtV1zch6EQsaXfZoQqMi++jdVQG0UMCpc+119hsHSBx+KkOU9Yr
57KktcD5x8E492ImihqPWZOcyrLy7NB4GXrpVan7rREC3kHCBEklg2jYdLAT4GSMAhDl8fJPEN0f
50l0NRmpYi5somPtluBKtyKQ0WDa/N+JWX7GWRgjS6FZ9hWMrgdTr556Cv1rQTC8LGRtK/DH5+R8
iVmkfVoZc3KaGwPDEfIuUWZnhJwirz0bY9ZpZ7ia2rnRfCcQLVIazqtkkVQxHCw5RU94HOqdtsWe
aJf6GJwCx1wVZPvikL4Nz8aDQLDAEWics0k1qmqVlWfYhFwgPpuNsl16drVPNhjXfRRhDq21uX98
Yy7IqfR5HsPa7gCUBogDOpUfI4X7CU2YYjWG3gQc67g0b61ZeyTM2mHUZi8VwPQBuq1v5cOLXuNu
BvxToF0ZieTOVW46avEWV2+XP43op/JtN6BUVyGS7uRkOCBaYo4VMCRrGarrxY16bwRZILnhdefp
QCf0pF09OJ0lUEmBWvAtublqQzNJFr5SNdpZ9T21bgr9FaBsweWzfm1LXHgPdPWngcUNdgYnCXa8
gKZo3vRYHg0U8b8gnDV3ejCv1Kv4Fo1t77Lg5bovyeU8mG4oppZSOTlV3Xta090Jg75MS52bHFRW
/mVZgpeb77spXaJhmglOJJLuC/tWjwQKs3ZZKjFM1HEV2/pjdyHJewt1UWwoWlW5NSd2R7J+N7Rm
EAkB7FbDnnNZ3H2B1iAK00JP0XLpPQPM5a3ksQ0BJPDkmcDhKJxpK7qrr8eYv6xzodxlJSVI6zIr
TmEQvVfvVB/T9gd0Xl4yspfK7ai6reoCe6AaX5ff0nlfvyUabubBr98AMkK0wMiu6g3WgUvh/tmX
q7r087i3iJWYfZ9CLUFjpt0h7U4w10WeAZesbL8WhMst2y9TNdnVEIzANWWevAXsxG34XNwClcS1
g+SX/Sxh7TF26jd5K6rhrenf+efjHrFCjYaub1XkdxgUnZrKgQsU+Iu1Bq96LmPR0bOHEggXkx1p
ZfpFghMn3ow9zsd+W3lwsczJhw2OLDAroUzu7VLVnIy1MdLTsC93VjBvMUP3xRJloMZLPEPgMkRm
xr1YNbZlk14Nk5M8YLwV9AK2DOYk4wHDNAJJQivjH6uqo2mqpCAqX7ZyX8sAeeRS5V1mslrMgb+l
j8ISoeB4fESsmF2n2n208LN3T9WNBRz99jkMWjAoLu0w1HwBlYvZU9FZlyD4gvXwQfJEKlJPAzL0
oi6uKgCdo8Si9cDIupNDNdCyyu1K45UOae3GlR2UhajCsxp+nekuHzirM7aGhgy08PI+2RbLidEt
WErAiiBCXy3ynEviHJk+9LUhRfjG6qYERDfbN4cIE84b7Mp83S1opwu/PkzPZCccI1qs/NJ3XrzE
mYVGzWgWyqBDfTfL5qLuk4/Q9rP7ersUoEstACFtvNdFVRHR9XLOBxg4TVOoM1rIEwBipnpv6cTN
CUDDJkAvYR4clJGYU0/pQoOLhEV+jafyVAOlsa/YrgZvS0ZpQCIbVDed26Y0qIEcECuhiPNmLSI4
vxvOg7EO5mwq8OJE764HBSBmdrNLZOIY/XtU3JnK6KhGEVwODdZ6mud+kx9ci6YyLoZFI4wje1/A
NzFo4RF/+g3uhgDh9xvZCVfgF0d1SRM4R1bRXC2NMaSw9Girg7MF6FJOomEJ3/RaH8Se+e/+tn/E
wDdm5Ycr0diGyNFwzq1Xi9FOF/Fk1DyMyuhYeYo3mbDWsFoEO7tRPo5uO4uQ1oYgdUPv2of6WN4D
5WpWwKgdxvvZdooj2+geKDdd+SHbG1jiBTbOFvh1zHamZxDKPFy+7cXELnx4PqqOE7m2ZQZbqLDY
USudM0wiQpTVKuT5obkATbb0CJSXUKjGx6IdljpvCjc/ZptCcuSNvkemhcVBB6juGNzBbVca1oOc
6brf5Pei8UHRcTlv1yiREVcdLGo2zHtV7a7NUASsIBKx/P2ZUwPBcDTYHUtPIVZjCnpQRDWxtRLO
+efk3FcbSXNpUsTWtYZtZ/YRVZ0TTX1QlNlWYaWgAicKaXTOCSWsTpESRenJfDOIUz406F9LfnLd
D4hpEScGotxkDbXy3AF9ocCcfcE46Y1eMhAcDi57Yu/53TR6w4bdWpho2nbBbLv9e/cwv2F3q72N
feHzv+4NiCKbCgEZJA+SRqSmpeDdpAgcly2n3cLfnF3Rg37q3fppgUbSTnbkiHBW/sFO/pbLz6uY
oyTneVpmX8MkxQnw4jCMKxUAv6BoDEwUcqX9wh9ET8wDKNZrdlvfmh/FQURSuf7sfP8OrkYoScmU
yQVbwq5ou3D+AZAxyAORLf5DkPMth/MLSgx0YRBawOlPWwWDrQ427bCTto9ZtAVsxzZn6nXYh1vN
evpvnN63YM4LJLSTIgs7YKdCTlDj3Q+DqKi87gS+JXBOILNqRRpLmZ4iY9qElbEt0ym4fIj1J/Nb
BOcGbLtJsGWH7hxhD5MKEC0sj2E5zOnAkmFgAxor7oKp6PVw7Vsi5wlyXdPAjjfTk1yDeSJSgAJO
t0YuCRI3kRguh7JlpTbn3KIni/wqInpEC3mfAl7q8udb7U6r5Ps0XMhRJIOcd7KxhBw65n/nncR2
XXWNkbsDBRVsvouv5mVusjqObyRxyz07tn9JryIrEBkbF3oMZsk0C9sfJ8P8qGi6z3uymcMyIKC+
K+No27E3yVJeLx/+su4QHqisMjM5Y5lETwqWM0xjuhoy5S5TkyC2UNEzKmy7lP/qVgk/2MLyOW4b
8BmfaPtUD+EtSgAn0xCUnS6bHcj1fr69dUFpz6wBZjccze7VEGrNZd3EHPJPAWmuKHEz1fSkNfvR
eG9R76T04fLlrLYyvjWTyJzzUMO5lGKGd2BwMVR4nRXOkoxhCMhVDtOVyNv/Q7z/f4ZAeHivupSq
pgnh7pfZOwNrO3hqlqXD5mRv0ZnO7zWUZ8STOJdfWcIjfZlDyoophOIPbrar/C8Glk2IioKxiTZI
wVBzF+86rsdO32flfctomH1O4JfbahtHf+kZVsONexCl7Wfpr8vXKLIxzr+AJCJqeoJblE1U0bBM
XjbEKwuCudBkC65HR7JUwZMg0k7Ol0RgoICD1sA7Mb5pQIEfUsBuyqN/+WCCi+NxuwxSTmXb4xlo
wHkOZAowTMZ705yv6vj3ZUlrs5OIBP++Lh6+K9Na1WY9riveDT5JHAo8feOmfl6Ku6OPUaJnbFLd
V4IeqcgAv/7+LAA161zNR/V/A6DqloEA6xfGFPbtQQzbJbizr/D7TBbosGS1Ap/9KYlGR6liF+B3
2KJ++pdfkvMpgONVDCtCtJB/tsA1CbDD6SaY96u31pt9BMDPFfVQNhd8SYG5fbmes8PJlZ7lWjLR
U95ez8ajPYWuMX8ofeGVg4jocznBn5nst64sansmK8wA8atil/mk0Edb+j21teAFEx2G8x21Cgg8
ZYZ1mSpjTsdMp4nlXRmmT1kC5tLI3Fy+M0GEQvhxpHAmqTmDiRt5CEiN7qaDXDnAQC/vkQygYMAO
utd5YEi4yh7162VFPBmC8lGYjgkcGT+vJBUkrqVazwEH/Cx3ir/QLIHF+iZhJWh0h61eho/J0PuM
GY6ZZhurA/ROZQLw9zYvnyJwnNDaDuR53l7+PpcjJ8KDVU143SurnvKTEn6YPTnIGV6SoffkanBA
exx0GYooiS4IggVq9nVpZ2rGQl3R1V7NT3lkujZKfkaiCRysSARnq0kfRSQq5vykNtOHorwB6kzg
Dr5SyQvGwk8jmZahU2se85OllD7tsNWdzdt+KjSnHdlLReX3mI0f86zeZraNRFQdP8N8aBwzCTH5
PFn2AWSLWMIyhttcHq8ACTN4rTllThjbTrng52c15i6M7IZEACqhGHyfO9sNe9OZkZ+A9WWXJIUb
Gcd8AUXRnrLhkI+Ja5hz0DfN01y8WTT2LDsLGnPet6yp3CiPH3K5dmugb3S6EdR6eKX35lGR5c1k
P2tx6YEKbKPbtmc305Zq1XuvRNjFrNW3SYpvY4aFDPY0NWxbjZGTsF8TmTCkwQJwpoT5zWShyKoC
PhzQo2BzBLXxYweyYLmEBBYwFOlGUIOk5W+q/I4M+TVNjPfByg9F0z3FanxjmMk27plbh+MGc1jX
WhrvGTiNL2v9F+XXpavj/JyuTwSNMys/JZR6NdANbZwLnAuvBpZOraEO9KyNHauXgka2nHTK/V4u
kFZn7jDLoGoIMvl3VLxplDoD6JwZUPmzEhPeoG02Piv8aanjA3XydS6DWQCIS6Q79dFH0r6Hlu3k
muIY8a2sDsDaAFmInPhgEcW5T3byUAL8Y+qvi+lUZAAImMeHLAPrnG5gSmTcgM4PQU8ivehGSlyt
XaBEunu0V67NJH4s9QYIYqMbT9YmUyM3S1uAwBBP8PX+fCTA4g31BjGejHyVMy06RzqVw2E4GtVD
AqDTxpwADd84g9UJ7mmtuqETTdcJnnADTmF5+M8cRVIORseyegAFe4PanLGrAVKjs8ibP+hQ+iyR
7kcGxA25FrwbKxHFD8Gcgkwk69KZtMMxHN7nCCsSV6EI6nJFxHlcxsNpsNoeyprAfegl8GoNeRtJ
NSbpi93l2xKlJjyixlxYqTZPRn4ihvxQ5Vv4C8tMHEBsX00jauJNHqQkvJGH+koz0k0jF6CeRo8A
HCC5PAg8v+jQXHQ99SS0xh5uOVSQ/2kHNo43qf58+chfR7pg3nzPE54/bKIQR9Y3RpBjoOEKzZeX
9GH0qOyC3MCSvCywvdqPfpO/ujyYQDQA9OkFZclTvfBq2sEFiYoU/1CS/Tu44juiahF2U1vg1atB
0coWIChgLW0y4DcM80tvTJ5qwKPn02FsrLe+AGxPS70O4EGaDfAvtfeHqAhqBdi3TXloYlHJVvBi
8u3SwTKrhskIBWTQlOXdg0FqQdNQJIFL/PMiB+iftbzJfR05mrS4DuC6X758gYbx3omZ7RyCOiMH
5dozgoAPqQI9EwaCLktZzao0mcAnKYB+JPxqX5fqAykGVL4a/wvvJ2iNjap7yUYFpEt4jNzUj1S/
ThHBCdzvEiLzyn0umXO/oLXpWuCa0VM4brsB3LraMbJ+6zFiEMGnXHUd56KWb33mfluqAcHaMimK
6dMXqJGh+OHvGqMDYecYB7ZjAdmlIqzG1TGJc7Gc8wVL+VBVJYbHpK0FihwE6oirSsyOLXMS8RW6
ybf6neA+19TmXOby1c+OKuWRikyhWOpFg9/vQtAOZJiAkm6WKma6BQP2fwBvsmYQ50K58kaFwuVo
DVWO5RDDa70Fqb3H9pa6G101MNxy89/Y+LlAzv2mplKU8dzBOLqXYXpRdRHoz8UTIWhcdlTPPiMb
jbjowFB7iu33uAaWYfNw+aJEAri+SpmwKepqLT9lJgD02haER78vS1hNGf/+SDiD+vMMJplBfFMi
VzPuk3f5E9UmjNBG22Lp4Lvq/Yx50dihkpNfk/cpUJ5aQCilrtk4yiAywFVbV1QbNBi2RTSeurYz
EHNPIbSy9Qa/eAWam0fBA0QfCZi09YCC5+8GqJ6BCM5s3b2dCea+wdiPVVvZeKuWSaUkd+i+Bi7E
zj6qaGJFQXMFBEQ3CTpBOvr1Bv7h3MBYoBu2DB5YHlB/lObWtMOmvUmjZK+Pua9gOluSLKdSS4Dg
DW8xafdNOx0TVQbEfjjSGwDvYfuOdAiJ6R2+IijGKhekJUGLPqBbW+OuBnUlxmASN7Q1p8mY5lgx
gNzREZUBNhlh+2KjmcZnZxeVy0yrCSiAHgVX+dXw5E6mW1ix0gi43VTUK39qFfg8gPGgteOxNz/m
BCxjBYj0JOtXQbO9GYLBh6XDvh/uSbkFj0EgzSgYMyCPxPUvWeucTIvdLu5+afpdX9W/urEC7Z5S
BzNI1VBBCJ0qugvHTEbmPm7TMfFAAPEqNcNna2A5ccrKbdYDDk97CQ1MGVvxeyhfy/mO6YU7pfOp
K8PPIilP8RyCgySvHtvYepmz/tUo5E0xhoMD6FVPyt57WgLqML/KJsmT2eSoMbjLu+xkZcrr1FbA
IowjLwGuYRfnd1lvYLIMI1ibspWeOwKWjUqzn2dgms/A+QWPKNvribyLTbUC9mR3NIvmIY3MZJPF
3ROm9DF5WqbAJS6reZtYdR2AAOymb3KMahNzR3XlV9G2151Uq/4cKz4tNM+Ow9a3WwrI5iETxNIr
j8SPzIdzPlGptKEaVsNxSDGJWGCqByibhWj4QSSFsz1SlDTrVeRXlfwWRe3GbrcWIsDLXm7Fs/w4
CheLKdgFImXJhqNagJTPAEijbDtJ+BjR7sCwV3pZ2toAhG5B8S1FQyqn29yZbJpKUUsJEjnkdA5j
2gPWtgF8iqq+lblWbxyh3E6c9b5kYoylL/dh1PwlK63AwSwP3B9WCEx02dIMQ7Z17gEs5Q4sLMaM
zpYJqnpabmM8I5KuoQb/PsGP6HF6S9jj5dMv8coFoQb3KKqYuk/wW/Cto0M13c7mSzq5qr65LGVV
bb6P9kWafPb0mnSy0miAFAWbDIoNsNgqdZJY1INcK+zr1pkc7iob8B+amC4ZgFumAb0U5UrQKTr2
rvQloD80bFc9Xz6Y6PMtIcHZwRpadjXJIFDVbkMwMclBgiVHIRqI8GDLBz6T05Zy0aYZPiDLu2Mj
15EHX76vYs2XzcdB+tCT+KqjmFic9dFNQnptZKr3747KRb5x0RvhADzKozUuKaLkWwW2DqsPS7gB
tRJHwf41TQFHq2kQg7N/valUnSiorPRx5qvmX4PY5hdF+EPtz0Rw9xblNrCE8GYf+wKQWeoLYI5A
gNl4NTk0gJso5NuS5l6psdkBcrRX1f7lj7nu4r6PyN1nyshcyCNqOEOG4tSUACsaZEtY9YlRzwNS
rMDHLcH6peNyd6exrCxkvYG46mMqQJ5SAS8XXQbr0KpozSqCttCqJzv7usvpz7Q1k0egzWJ19Kjm
cN5Tusv0CVTEg1MnBODzhcOK4iCNos2eVS/zXfzjGxlMSpWEwocfi6lw9blxCzJ4mXBGYNXmz8Rw
TsaQxhQUc9CdYgzCTxaFXj2/adp/QWJx/gryjYg5zOkC2g8V7fNtF2m7ekRDL9UEccO6sf1dMf0a
Wju7K6aYZkJqxA1SdNX19+ogWjVcV/VvAZyqG3mitYWOz7WgMufKS1+7Xe1P/W0UiggIRaI4NS8n
lVUq+L2PRj8GRrOJbOKYJuZPCyBFS/F/ZcPfB+O0XGZJArBwfDkg57rYJgAGOZZpul9NGbmJKUKp
EWkdl48zKcoL0i2VbagDa98y0O6YhewT4Jhf9k0iM+LiEH0KSwtR8nAE55Ol4fkcwbgc/b4s5Gus
9E+X9PfX4+ugdjQMpQXc5mMIEIY+qW+VmrqVfmuOs7MwA6dtso9Y+ZhjKdsBKeC9xljuYyCud3SS
UXA2A+dQK8NtYdQ7Q+3Cncn0zi9C9amQ5wNThj2Tk6BB4uFkfd64RGrL3Zh1N0CFue8zOHo0rVD2
u4+a+ZFm13GYfnZ9/SxlmmPQ+rMeDq0xXFt1uaur9xDK2+On2dRWQDENtHChPhlr6nveUeAUajJR
1a9mBpY4kr1Jqgk0ckC1t+ETENC3PWUeRb7BgJc8xPHR7gGipbFb9N9iR87NXWOg/8bojaQMT5EJ
xmiJ4s+B1S+Xhzw1/ap+Z+ikhY2y09EPsgHTMJZgU2w2A8rMLDIcpsdbK+63NqZulSCz42sATOxq
2u1sCyADoHuIQYBSqyh3admxieiuKUKHWeNz1t71IJmvW7CY2nq7Z8q4aVrmmU3qqXFxlxXyaVaQ
q4OEx7usSOt9GETtgD9QsS7BrzMYeZEZYUHU4xSCR3vK0z1pPg3M5FjJrWIOIK4eg1QCp7YI/2bN
c5IzwZxFWoY9mzZY9eDYzH1sPBBaCDKCVYU4k8BZYqcpSmRXhnqc6dKZI76dNW6dzWic2a6qiTZw
1wz/XP+4A2VmM8hDhvdzACkDiUo/nV8T7LlfvjCRFO5QcqprrQ7ugqOBrEoZfpnjVUxFtb41b3l2
FD6tsQkY1GmCR8dAdQFT1+AlQb3FfMg1EaqDSBKXdydG1KNsgWB1aPOd0XTgf3mVlNTtxknw4USS
uLgDJSBrmCpcTxxGgVIFEjoy9FipmSBYXKtxnzcY+fi7jpSwS1PcUAqMsg6t3C0qFrmbYkl+csob
ddvNHu2DUCB3VduBs6YtPQvV4CelJsBW6FlDtWOeKkEkK3uzNDbhoG7y6bMalOCyGq6VEXHKb3GL
eZ8FPtM82iCFirRjpqcv1Bxq8EY9lPp7R29H9somzOGD08aKd7WJRbAGJM2jVDpVb3kYD8EqWSQ4
/hpNw48ftBjO2Q/K8zYNCz3WAGVegzTbz9BJBj0MMMokt/LUFw0rprGPtYDRSQHJNHxUAnezbpnf
X2RRwLMfYE3yWElJoh3ZLKP+cSy7NwVIKZe/+6qQb5+mcI9cM+pFLc/wmkWIynUFDvXyFyioLgtZ
VaUzIZwnQ2OsGLTeVI9EB2Q5srewKp0Uq2UztdyGtYKrW7XMM3GcS1NZYuKlnNRjbdzV5Us16Pus
1zYWKqeXz7W2zamfvTn8yJjaVSl4gPD1ll14uh1GV7Z9CoXAREiIMcYF6Gn4XY+O/BGbp+lZ1KQR
3B6fYiVN1VhGBaMJm+ummryGwY2Xoid98WR8bHh+Ss7TzZYylcCJVo+GI7vhp7Ltt8tEKAiU7mkg
2k0U6MofeZZVYi8nU9QjVR7MCbHmeDs0vWPnkzuJK1QCVeHTrWJGfDQaUBXj2KNvgpp0oD332NLP
bozNApKXePadyLOKYiR+HAxcR7JijnAtxRx7cjJtMBMeZLkVYK7j1gRrj2GbuwHE9wRkRpdVdt2t
fRvH18rkmVdhasuMFu2Ho3af3I2Bvjc37K64R6U/6LxmVzgWsI+n69G3AxqIFvZFn5vzNnIlwaeZ
uFwit240Wn6TGjsdoPcWmCouH1QQDvKzLHVKLcVKl5udzKBPKjeNB0FnXySC8zN2Q6IhjzR8ymR2
Evmq6SXBIdaAYM4dDJ+WqXoPUFlVgnuub+ManY1CCqRB8koZ0HHqb9I8t3bsJ8no6yPxc3VTh5Ef
mSCqIq2rKGHAkLfF1jI99s4sgKGJ1pcX133BN/CTKiFt67bU8Q30Qne1snIs4GdO0k4OG6dJ8EAP
vy/fq8Dl8bMnxTgXWNZQVTAnYmCxtJymGJycidoQAjfEs8XYs4UuoDIuYgAijCTzf6j7rua4kTTb
v9LR7+iFyUQCGzsbcWHKV9GJpKQXhKQmEzYBpIH79fdUqWeaqtY2dx824t6IEWc4ZBFAIs1njhG1
E/kcMEWXwFLknYd672rnmfZmUWruDG2WLe4NY9WBdPOqmcpTmPG1P+PN+u/t6O8sQ+88xm8ul7V+
wVD/d28y+ziUZdr5C3zp4Of2Xsb086juz93GO9/Jmyvldl3RXuDBztxGkDCWPV/DY/KjeLVXLuTO
zdcglh/f9Zl8Z1Ze8767FoosY4m3N80lBWQ4X1XTh6EYEr+H0iJUUpMBvgl/PzHf2Q2uqd01OJxB
KLASGNOJFe4dka3+/goXiPVfFht0iRho64SilPTjaM5Z0QlteuxplViPY7vukMPPBA4ezD+0vL5z
qIgD6kSe5Cs/z14X+qws4NTXFkHO5d3R3luNTRljawwjGQJWf8apZtZ7gdG7d3r13tu+AEYZO9eN
FWYPEo1gaGrZigGQ6aQNOCwzNEzONoe+O8WjhBbFQuFd7a2Wut5Qz0Ea1aVG78Pp0A1fUXdCaQml
/zJ85539tJETvhnR6wPJaizt88G9AQD8WDTgvAzdENdhHQ/1MbfGFI4pW5I1z9wS6eSARD+8Z0T3
0w3tzS1cBccw1yknlSsEPKUV8/LEBYCH4v7vp87PF+Kbq1ydVaQcpxzAkXOkegahORG/Y/eD3MOC
E8aU4PZUCb2FAKx6r77w3hBf06wXCOiNhURBKGuX1O78zRQu22wycTDCVJvf2fD0nT0NLsH8RIYT
vAvfCXl+ZrZL3rzka9cAXTjFDJAI8gHogPZz5LBvA/kSopvMrQ2Zgg01Jj5p+l7j/Odx3p+DHl4F
zprSxV6gM3tTDI9lGKzm0gGOBBQSPt5J0OtRC9tI4PJG+z1UjnvBBP/NXnGNOhyJVzNXWOaGL0UZ
g/T1uz+Rr8iX47I4iMAx8ezQuB3cBRyEyY8s6XsrGJSWW5phP+YT3xlQ5KNAhn5MKDpvOkcLd/Gn
F6vJ9wEhD6KEMqAFK8hSFY9VWHwLTdDA1zf/aJXNp2oyEQtrDq/XHABVUi+rZh56WDx66wEt2akZ
Eytj99izbkjnfa25nUWq1Dct95/olJukqoIXHE0nCnOiGABz2Mn62Mv8zDpM3vQIZcv7agJlgPsW
jKmauU/KJUBFLo+JDYKMt5AkKMQQWaijJU44NGmpeRHVOFgT5mKtg0+yhQnIraW9sy+1Obij3vo6
6xKA7U+KK3Di65R09rOdPbfKP3RhkFD6KqpizWFv7fssdYz64DU85nKJ8xD/FI+90NyVRt7T8rBY
PhCQtEKY4q99eKjkvnOatDn5JQq04xhx2h0MMEaB/Unp7JBJhrH3VgFvSVyCpD90sNU17NUrhrVx
6/tgbtd+28aO3hf4K4qB9eEcQdDgcaAWmSpDU1qqx4rSWA5i61hmV+GP9vkcO2G27WldABZcbOpQ
R73MbxfLizynPKKMD9YrE/eT527mtvk8i7KMzAKzODlKuKzmXczz4XFGgSbuahSoq2Y+qKk/hvO8
h2NK236iDk2nJoDTkknP4+17sKZD16+vs7hYdBO5HWT16xyKTgbGrgInwuBijoVQZQPboS3tKOxe
c1KtBDwdYQz6DM+xDwsNumiEf+0YIKgFJDpGQSxZtHs/cnvjEhm5pZUOyllb1XiaxQdvBPTNJbez
2zyVWbstlmnV9CaMhAvZZVuloXqceglMsQtNoVcpnvvqW2DN0ag+LW0YO339YQYPeAJTp3dEaiZ3
49lI0yRArQ6shuCsLAu1CmG/HBI7kUzf97pMlY2O8fCN5N98+8RQGG5heB+aKqqyKa1nklSuk4Ho
otY1KBlgz20HmUVFAH88aOK+d7Z5iAb+bge4OtuoW7klLVCudujWm6Cwjz1HxkCcwUX6i6cmKEJ7
cYO2gPJe+jyIvfE90v/PS5dBSJjHbD+wr6NoT47l2Bahg1PHjmmedNCxJIkD04rDWaEtOBXvli1/
hskECeTPa17F0hYxhnRh5sBkQW8tFSuasE22UyA79wkDZ85Ec6JjsKFW9h7Kvw9ZjAJNPqbvJbs/
w0T/cCdX4ZqQDJo0ASJCCUWlkA48cjN4ZOkxyb2nlsxxXUHyJPAjX7sbPTVxQF69UkdWnkW66tO/
DwF+GhO/GZerkEyEdAatC+OiMv8QWFC3AmZO+vN+Yj70QNCabZvk7y/58/rYm2teTUGg3gWMGQPn
hmgfrInZudOTA3lEcNHqod6V3hc/hIGh3WAPd+NJZ1GZQYsovCmrImWkHxLtBAIG0AAASvLeAjmD
qf6yQN7c3VXktajFtq1zNcKBe/dAn+x8OJb5PbCC0QQcZQeqnIZ92Vi9V5t4Lxq79t8ZJgMVIRcV
NXTRItjVxyID1Xmu8JS7htk3BXF3Ia+R18LbHYiifNg1JYkIr9dTD5uzd8vA70ZpV3OVGh+mzXbr
wpIKCa9YTRv4cDyFa7iZxfzhPQGwS8PnL0P/JjK6mowNumihspvhpmScpu2IEMXY/HNQ7WwP/nLi
VVBnB5elfWHNcBEHjxmOhJ5wYuggo4/KrbTOYD8ziLjLyaprNI78Mp6gKe+O7Gla4G1SDLdN8EkE
QarrA3DTL/WgbiZk8Kr4qCeSjoLehvmjn8GTSBQ7uFvHDoIFKq3Vklmwt65hL9m/zqELDYHCmpKp
GF/DwlIId6onB8IskdU5u0Eu7/FSfppJvpmXV7H6iFbzHDgcLVT1uMz3ypfvlJV+Wm748wLX6TGb
RD5rn5mbefCTvtg1XbUJTQFA5fM4Lu/sOz8TR327DV4nxiOd5g4tDNSwwOMOWhaFfZN4JfASOTga
U5bOZ/JSAPTqcCT+XcM+5pLv7fkICf/IzOM6KNnBZmkgIRDtO3FDn9nURRP34hwe5GwcvymctcTK
kwK+BYJ1B8+SyGpKvfNJ8Zx7oGrJDnJH1soGrFtWLCLLuxH39W7iUBvHDsVJZ/v2X2FyAhLezPRk
Og4oN0bs4/zqHOABf3a88k7jR3p0f0d7YOUmITRfuvi/IaR1nhdvF9X5DqAnci4PBK5jXwANb4ot
XtO3xC7a6ahSf7ckAFxtC5hgrcZT/+InFdzWj2fxWfgufKtu8nfoev55yf7d1a9207mlTW1TMR1b
P7gdS7NeZJ8YxNHWgEadzuVdM/BtI19oMKTN8giHswdGu7Wg4K/2n0qdxzYOPiSLSLSdxOA0srDn
BeazTxRwhyqpILNkejv2bYEj+6ao2tPowPox0/FQjeBBnyUm9daTJwNw/CwRxdcbhQ2gAUPOdn8H
PiCyQrnKc7X1WvI1t2+CSaGHGK60KiIQCtbT8FVzGRWg/ekiXPvYaNAe2CvtfmFeudNcR7PTwwML
SiZU7+1KpkXzgaMvqN8TAf/L4Xn9Oq+2AWrhBLAsvE7UzkAFh6UPXmXqJOG+usNUj5uD+lihGAm8
yfO7DMS/vk3QWagf+FgRdgiAJ972m7lUKafzKj8Yj2dROP2Bw6EhHo/T1yHSUCE3H9irAgj7XTG4
663PobgsYkUbHQjfZdcNLbfl7Yye83AsAhJVNU2dJtxegpJ/+zb9O39pb79PSfWf/4Hvv7XdDNwR
lI5+/PY/j8U32ar2Vf/H+WP/+rWr37rpXsSDli8v+vilu/7NHz6Iv//H9ZMv+ssP36RCY9e5My9y
vn9RptaXi+BOz7/53/3hLy+Xv/Jh7l7+8eu31gh9/mu8aMWvf/xo+/s/fj3XA//t7Z//42enLw0+
tpIv4lv+y0MLf98XKX75In7/5f8I/UV+08W3Xw74Vl3/sZcvSv/jV8Z+80EqItTz/BBEGx9ljPHl
/BNq/+Ywm7gQgwiZ53vnJotopc7/8avlsd9YcDH8xUccz2f4lDpfGz8j4W/MwVYZ+gRmXF4YkF//
eds/vL8/3+cvAkyzthBa/ePXS7vsz50nAOk7IDjAHd8BUN8n10Vm2WdeVdhnDQL3E+26+eMAyF9o
LRsIzPobKHyNa5Shu402hu45s2BELiVNCB+t5yVLfT9IUQeZbkNVfkWW28E3wwb/VxAQ7ZnzRFxZ
gaPSk63GJlRObJd5S/n85l388VA/PMSPZzI6fp7v+qEHrsE5LHKvH0LzymNuz7vVLKzPQbg8wAWN
7se+SBTa2U8c+bBcwhNpQ7YiQznf0oDuWeh3B3uBd1nD+83gmCaHa7Ztpzgcy5tB9uFauGETF8bj
a+0t5kODsKVsKfRlazisDXaJhD2rcLDCc+Lvn+iiG/nmtVAbZyE4/y7wI74DS8KrRCwIWZPzwBlW
NRFilwUVS+kN12xJezZ4z4zXiVsWe6kfAojo3QpHrr2uDVdwUYJWgt1AkmoW4VraGof7EvDv/5+H
I/bWatgxV00OIQQPcl0omGy8zHzVcM9YeblEQcOg2T9WPT+6tt7TEvJ21Fe7Un8FIk0+hbVD18bB
UIyhdehsrtNC8ya2Sg4EYy8ziMU7ehtiHqxUQfAIrj/FHbJ0OxaTa1aNpt/eGa4f03VMAHomfUGd
1QkZqk/XjS1Z5L0YpJxWIuwAlc3uvaoRz1MCq1iEQWXQwGS6eqpMtaRtFSL+cUIBCOLob2YWQk2I
fuaG47Ac9Rdv9rztSG6FnrJTV0rnBH4lxBjUTYB4ajOQsn6yAcUAocfcDKO1swXm2jxA6dOXKxd9
09vOHw6WhChEpwq+VignptrxB3iQQZUUwpnmxhO0jPVArAIRteutTKE+F3UbvJdDXi8MgniK2QEF
pRH16b+I52mYai523vqbwKer0erMfZVPUWhZctuL13EM+brNXjqlOKrJHWosw8xTVJ3bW0934Vot
FI+WyQVUfpGe//39e7vKnAJ6vj+wg0DuBr0bTZmruIf2rpQFWfwNBHGChKnuYaAIUAT19MlxgjFi
RDQphSIv4K0BvN2gvYkMS5jyLnvX7Ox6L8TdOIEbYhrR0AsCx79adN2gfG2PUPNcigq9fRT1Ylcr
HtVsclchzZvHihEAapHpFHUudnl/0zf1cqqYerIbwbbzzJ1V1it7D/++Mrazutj7tTlyNYy7XgTD
OigC6CB0lk4nuxRYRsDiGgZc1DsDex64t/sHHgXRrIeQ9vxIoIL9GIIECia1vu1lm0Y2Yx2V5VIm
EA6hj/CnGYaFxDiJxvXou6kjUUEQfoXqlq6wRNF2FEnmLkvKRyiLZ7JlcLJy57VqyymSgUPfYVhc
kdbOkwD3ygIbizfE8r0mM0+IPz0vI9kmrNw8XsoaDhSdEjvtGYSHL5CDaaLC8D04kSFKhA6NOGbJ
3qlaEQ1o2P390F0V/8+347oYunMWQlyCifDj0AGYQEMO1PE2rMNlnbEZCDXLvCgFEzirnIa4rZQP
tRm0Y7uySGu9VLuZeVvHnkuMTw1zOLcqY2dGOZ3kPd9RVFsfTUP++NbLKORIe6J2gD7UcWdBwKAF
dhl6M1WzqrtQHkDv/vrOU52xmz9OCBeZDexNXAeHG4LSH59KgCz4fW5PIWJzXY1ztFh1lVruiK7u
orpPepmDE5vkum/uBc/lAYcK3ZeD98E2w3QTSmeO+diJ2NJsTGTZYlMn83TbMfUhmxf74Ib1exiO
c9z81xsPGUWkFGCnoOT6JJz57Ikl09bm+wkSZKLcTUsfL+5UPzk9qtM2mCXgNvoulIOkcwjZuG/D
cLql2QyxqKJwDlmR3/qYfFta0id/cZ0DzK+KSE75sFUVakWzy0Ct8Du+6v32m+fW4bpcziLntb1r
tLbjLrzL62r+6IOKYwY+xYZJxBJZfTANCiBjoE7aG1G9xvk5nkeYeBYk+e0FfnbWU6Y1zE16y0o8
M0OdOJcQbody6voSZbS+8LfOTJ1tGyovmqfyq13O95Y/lQ9OYKG/2wUrVwQr0JTofrLVa2GxcNvU
HizeuyDtBEs7t4JtGHH1CoZAwGHNDSblWJjY4fCVIWPmpi48XBNsBuR2yWy6D+cXMvNhVxqUUJeT
59k+JKoQG1mmfO7mvlxNkMaaZ9/bGGL1qQ7H8eSqII8sytWdDcaB5rm1L6aGJrZDUYaAIdyxHPQX
zCmQ92Rx37rkG8R3kWSdt3eTz08UbGwXnKPjZeowmocrmQEDzEI9QURfAbrldFlstUrs3Yn7gI4M
Eh6ErkzFbHn7WdUrMYI6cH7BU40Fw+2QbbM222B/HY+1Aw5c59VPZEK7rIWa2+FybTssy81onC+d
DcWp79OD8i62GzXtsqy6k5VXILbi85Gy+vcgm4NE9EWxdjJxM7bt02XMFoQ9a8JLb5NTgCL5WPlR
V2YwxK7V4yXg8hXncTavmaXpQzY6OG/Pf6mZ6wRy7nNSjGyMYeMIq0Nm0GSZxM4iFCQ2e4FHiesl
wvWdLWKSLMoznH+tguUsz4NizytwtLoyzw5WxsPV2TsxhG7TvrNYf7ZWqOMZL22t8NaSxTWvUGaF
INlcNptch6j0PWgNGGdPijsfamVN6XUnqlSXyOppCofxNhyoB14u5i9FnfDojyMYCDPuQ9IK0DZa
Jpdo4M8oD4xxs1IwVjpSkFLQEIL8y9FkfNmJgdz0gdr7pmO7KmiKbcGdL9zOxa3bAEzhtD1iKN9g
KsnO/1QD1jLRDSZlf8I7nuNsoplECXusnwLBCzhbdMuNU+XPUx+UJwIZoZr7qD0UNfwvxMC/NDCA
vy1KsPHcsF/2vZjN09JYAWoQNXbpIbu3AmfNao1NwRmqjT/aIOlnpdo4nqXQCSNJx+itpHgCXjve
6fLhbgTIQ4Pjd+jVDRUb3zP5g607cLCYsyLChKkYBrUapq5I3N5TEenQq6PnV8+Ft+VCIYWYC4Zj
o0BHrsYCq7X7EdrFXI4vU9g8GWuiOygldPHoI9YeQrVtO/wu1CjhvdRM2Zrk6N9y69z5x64yTRBB
rkIik7YNUjob99kA8wD2lLB2lyV1CfHRHt5PC3/NedPuIDtoP8xZAF9oUX0QEH0IDEBxHsXAukv7
bIFWPGVOeyjM6KxVL9WNrCD6YE9YH+Wcz196Oj6QvpHbyZmXVZ35ODFko1GdagiLRFFAU25aoO94
TotII8ptu0DZgekakPtp2XKyyEOzALJ83gYschJFAFrUJcSsgCJNLgehzWR78mZXr7shB5RSK/P9
kZBXO1s1nV3lwgBpju8fXKf2o2aYnLifpL5X84BVZwMXOdTThA6tEUk7dXUaNGT6/t55BcFqqM7y
laxnuq/aDF8mn+7F3ExRjbdaLSy/oQGYW+eNJLfHx7I3QXK5wYahiOPOhpx4hskS6C7h2h6SSzIm
J5zYxt0OyvUeB+I8Q2Sqi4wR5nO9leBXLYux72bTDw+sHHDOl4Udz8vYZFEQyDsoy+t9bll+TKVO
u4yZteOJMikcCuVGgf7GOb+WJY+bhbYn6cbKzSDPltXqBsc6dkfVhrt8rh8vB7aheR4NnmrW04i3
2xUoR5yf+JK4KNVjGxwyL9GmmlcoL3v3eXiC6rs8jPbwiBL9soXRn0oDBTlAYD7gW2BqazOj5QzH
vKFaQR/RjQNY4rpAKMGkksd5B431kW9lU1l3nbHY2tE99IO6WyvwIN4qVbm9LOYum5aUCqNWzhh8
oJxK0NnC+fOQ06TUg/11yW3YruFEckk5r0WGmuP32/bm9mQrkMJGQDKbAl2OMus/sdp+uZyg2WKX
h84CzAmSBsuh6x39/b1dRmSy2mHlWRY5Xk7mDLl0Zi9qG3A0qDrW7FAEzb+OFVtlnbc2st3Djyz7
BKUuA2vVfAORjHt3zLMXYg2pwZLug+wuLEpnZ4wqN8zDAhxGTvef+dhCEf3yZqfMqpKsaOujoeFO
UCXvQqNORZd5+2YhAXwaZEocAEB6HYgT5zYy7M7ZVg3FXiolIkjTBHniuhKoCzSttuUQere+sBpo
Obj215Koah+4wwO4h/nB4hPIJbl69NG+3dfZku0Ng9CRCOftaM/B99BC+jAUXZSOLexDt27RlQCY
ZJ/HmYHoY12AuOWLoN86ZpwPRDHng9LD3h1tO+nKekw95NggyZXh+nJAXjZUVUioDeOsjK2pltC1
s4eNl7vFbuogq3LecnnjFJg2rfeKPtPaHiaRsKBoH9C4Cr+fBagtfb0sfxRcsr1VIQGBfszx8iWw
pFl/T5VbpAJR0fTAeDo37m2nCXDD2l7DxMzrIePGA2i3zWHi8yrxO5+bKOPteCBH97aYcywdOcYZ
eqL7WnQiHYwgq3ZMClKyjaVRZ18qIW6tpf50OeytIP8g4AdzpADhQEat31iuAlWJVPNt1oEpsCiv
SVp/qo9zM67EAlBAgenB3XZtIwPYtnbXpqCn78esPbSOhlxnP8GxjgBFCQPdVe8hQ0QkpotorIFD
KT0faa5BxcaiNwjLg1Q0HcJJjgFus2G6E2OJZnh3kmayD0XFW0hmWuLQGgPwT6VgUG+z18uCsEkj
98StobTX5ID5njeAemHy1DScHi32GdA8+jAviK3GhnwRaoAfG2ZA0iyhmyzUue2Xpj82oQ9TEVG7
6VyVw1aM5rl1GRLYIG9WPYQzD6HT5CkgYmTn2i002lw+36ItySHVDzklKAPcW8PYf8qWhabzq+FV
vnNG022Fco41fu8glUbif54ml+CzHkmzKjg6Eq4PfOYIgdXDhBHEgOFl1s4t1BzzVDf+DFPcQMSw
bmxPPcunjW0UhABs/Tjg7T7Ynv48G3zI7aBRV5cLyjSkSRgO1mN5jg97W4o7xMYj+hW0TbOQPtT9
vKZz85Ep0m+JM3+spXG2E10+lrX2Dq4WwFkagfQTkg7bYCn9rdQ+2JgdsqOB5relHVTooToq9UDM
iSg1+VGU+ZOFysmqD0trXehAAkEy67Tq62Ztt4/fp4ysxnvsQi0Cm+CTtkNnhZw5QHVR1ysYVHog
LRO1IlMe7oYM99I78Duc6+B4GTnh9MGxr3kKqScKdNkdtz1+LIWHBofldBG8OvNdsHRLYg0Z/1Tm
NqI1MbK45/kSD8sS3uSjF5wAMNo3+VDeISCB7u3Qnha4OLE66WT/WhR2eX/5smiDYp+9aSvCbxck
wgfZ3WCR2yt0DruNGAP6RIm7oU79bcrL4CRtsHouk4JID8EMdlicziCZBxnACxUvtrnhI7gMFDgH
OYKW17tQ/bmswrwxQBNkCz9evkzeAsQjM9BiyBiNS1420CbygpSozFoFw2zfi2DeVVUlT9OMxgIO
jH2/zPpAmu4h8NWwxsiGMrVd8GmVaob1VEiFvMKt9rnrdqseakvSImyOB1UUjxJONgJQMmoNzbHX
tr0fhxmRjOkTTFV3I1HzwTpV+S4DQSBhOiw+9o3+ZFGBjAdyVOmldnj5gkNkOjaU1mBBO2Q7Uvoy
wJd8xeceUW2bO1EfGicmkwVvAZfLnUWzANEM9uHMMuCx2XjeaGkZyoYZIv6kH+cStdy8iAoHpqVW
00MgV3r9nSdBu6vgoL3pSv+LtIEXmWfvRhaaJmOnLPT7mmaNUI1FlxnEqu6eUGs8+sBfX47cxkHK
NQFX+hFaPdi9Tb7Pg5burbp9xL6noEjl2VBos6x9ZWsCjbBhV7HGHIRnjYl3hp/UWn6ceMlOXl2f
Jj5+Jufyc2eAmrTE7N0qodYQTEU0X1XTHo6yG16K1z4fpttyLA4OmLQQLDE3o0QpngistLEqZsSW
U1pmzU6N4POqhZEHPeoDHaA0IjjL97Ws0kv1mo9oi3bcQ7AV5CQectgLIKxDtlSYedMxcYZwl+2h
95XcmCyUd3ZY7c//euDXsk7mD9i6CIUfZ1ARcqcku0NrD75fNuqm2pJLmlu/T0MnEf3nyz5n8pai
KzBHZgSO0jIZjYhwGGJC1Iy/X/RY+xb7wL3a+erbZ1oyCfmxPn/hYdHFaEKHSX+Zfbw8T2XzygVI
8fOCiN6xA8BAlWffMwWOk81qpO7GHTcGDW2I81I4oplm2IwWWuSLpe/rduE7O9NV6utzftgDoMwr
6u+ssbUQh49FzKCtffbLtrefGjRkTz5kOmI9N9hKlctT0ljAvrfZeMctDi8pML4eO4EhDFFEL0Fq
Pahcn5srqBOXrpHRoAg9BOe8tCpu6nKaE1GSJs3OhyaXYsesHp7chWfSwsJ7Jt+XtvJMnczzhbtP
AD+pM9Qc/cy+vyQMkEBBO+NcasrmcOWjG/WxzZfqae4GP+5aCAJiCW8IrDI2WQCbacBdlqQOO+gk
SIGeDss3bW6Vq7nyd6zNgjUJx/MsYYdmFLGBSvoWA9J+tNqqSOpzPmKj/7LnSpxmyhHQIfh9pzB/
JcB3LjIS1w1Q86SuD42saxRJi2nkthKyA15jma07wTICnhvICmqztXl7ChbSPdD6YzlKQA9Fu5Hn
pMQf2f7S3On7UCc4SKdNv/ipPw1qyw0qMmACh8ex1UfLG9qju5TIEAAdzBYNlaWKmXsB8fN2nOUd
8Pqf6nrhe0BOZfrfKOvSc0Xxx4oj8RiUA1wH1XQ/QJ/yhy64gQgf4dTUW2vgQTJaRqPW3KED3lXV
usCmcc9qtr/0FZX04WqZubD2BSg5mfwJ/6u2CETSz0nO1D/3jsx22mF5BGxCuZNNAe+EDnFEXjur
S5TPTfBSAbIC1+Lx0GXVpuGWdxQQ59gTS94MlpEHt3TVOp9HFc10cA99uwyAJ0HPp8dxjZTC21cs
86B8B422kC2byQgoZOhWrsPcr+I/g9LMB+bPEOInlgMArz10M54EELyCLw5aBdac4lplWvjzd4+7
/4UO/Ie2wX+uW+8/tOz/y1b+/4MNesdGc+u/7tBv2rE+d+W36vxfb5vxlw9+78ZbDvN/AyiRUOYy
dEfetOO//witY4ZKOKr/DgWq449+vP1bgPYZminokAPWEYLr8a9+vP0b+sQehEPRNQjQNArQfP4f
9OPDMzbkzapBhftMWkexlfg+cHzXpEUIds5SZWNwPyCwrHZQDQSMhiOVJigYbTHDNDSCR2c7TknW
7bWfWsuqBeklW3N61xRQvQObMcImnqMGayVDtpq8r+2QzMsuH0+FMDFEjFLVmHgaTl72QZMvzrOZ
7lj1oegOlX87D8cc3Xp6nH1YKBY3YZuCHDDIFSIidHlRC+TNyja7ZUqGNIvGD8FXqGwWfVLRDXOg
Pob+Lsqqd66bWlCtN2W/8qaY9Ok8QkUz8asuKnTs8eeWPs4Puoqm4qHzSkDceTQXPLbJBvUzbPQL
QY0hXaqkhKsgyERL0nxtvJsJNgf3waO158+X+fK/sLL+f8O2OOd++H+9dPaF4M0X8cv9y8vrDwvn
/LF/Lhzf/Q3dBUaJB/acB5uAf+JYLOf8I2zx2O1sWAhgu//XwvF/A4YBuhQ+tR0HUqE+eml/4Fj8
37zAdlCbD3y0pTxglv4ny4b92N7C8nMZntIHAgAye7i9q8MG1umtBD+gvlMLvwOT5qFcijvgVbOG
kIjZ9ae+qnEiVDs9sHU45nGZCD4jxs+7KpLIESM/hEkIA9FDdjt3AfmWQlW8qehnWYaI94P8jpUx
ddUWaTLsKkDBdkHeKXlU1m06Dh5Es/uxSXoQ3qKyqPd9xUSMouNm3hfO8BxKdCt1XUAk4v9SdybL
dSNLmn4iXMM8bAGcgTMFUqLEDUwiJczzjKfvD8yq1iHIOrB7y3rRlitlWipOBCLCPdz/If4dlYo7
D8E+7oe9IE9Xcie91EljI4L0VcuuhPo2TKRdQ+Q2tcqFd/QgzvnX2DDdPobvbeA5nFiKGw7gQOXr
RrizxmPk/0Baah/l0p9o7ryoevBnlClnbTwKgnb8f3VW/r8KMQvH4tw5qaNfP9vo/Rnhf/nvM7JA
utBeNXg7EkekpXP8D9ZL0q1/abKkmzJRRNYMk+37X7FF/ReNR4XHPOeKbElZCHb/DfWSpH9xqDhx
BgFh6Y7L/84ZWZM7aGdLoMpEOvQKhxRp1vcJma52QT02WfXQApaXLIpfVtU7UxmZdiMiJmKmEOSr
pduZZ8roxnX4VAcdQhxx+xtB15/JmN6ZeOYYFrKqaVDtxXySD1EzpLsKBK87tZi30A3Pd1JDCDlZ
6vt/IuA7jNcKIrw04zUZHU2CMJg1fY2EnmpfsZpUih9qMXHMvLwpLNPRQHQ9N8H4o7BI4+JZvNV1
qupNfd8V6i7XFacfhT8zX4AuDe2hOkQALoume6tTKVnoe6v8ev53qtyRJwGcy4esV5KXjABciyiv
HXkT8H4NwD/BM/FkD8bqmFDCL2c4u3FZvYay+gOTqoj2gP4tnAudYlfB6znXngb43ntNT6dbRSwe
UJe9BaTUOkUkPueC+BBrQ3s7qWpJkk/VDkqIb8Go0gVPpqq073mBfo3S5k+rF+WhzkQqlfr0u6SI
vJ/kDsUoI/pFt0nBLyi5FEIYeGV4WRcPEcUGPcyesmK0zy+FtGYyL2uBsSVQChaCc/GBRzkNwaxj
Iu7xiPWaOUzseVIPjcmX6IfxOg0oOAnRsauSbmdUiUAHWHYmub6imq46lVVEr/Gs/8wLEFfQNrq6
o73Wdgc5NLudHqC6UeQHX8gv8jhyo3m+UIYocZsFle9nXh1Tu7b0Yxm1j1P5MurppTJM8MoqexL3
o/Ssh1dZml6lNI+GWLaj8SasH2JZJNt56rrwUOhoZmcjzenZFYWn1rhG2B80EMW88r7o/8jyRAcz
vjPjm6kVnHYOnK6QbyBjopv9NRyQpFO9HCMmo+UZYT6G1bTX4+ogaKwEqlSuNkpXQWdc6DpCzFnm
waGgyOx/46V87VtUVlO6NDD3jGOa+JKb0jbA0JNnuHRXG7JbCnQV58eIQmKdOzwyd6JY3ze9KNiB
/ztLq+ek+OoHNIXxGGkM80sRVZdq8wzg6jIdhksk+J3ArI/xVNxbCf0HkIRiOB7MYnRlxaAXrTg6
zYU04S96mOSLkl0jtLNso/ha4K0lxdd6nG0og0irx/FyhFA9ALcEclZSAFIvwf4EPx0pOUrtUWV5
Mo1Ro6b6JlWJMyogHACB2L1o7YN0Qm0J082u990EYfTEhM2p09dwDNq2e70FizLV6k9BG5+nmG2V
xKpg92a2EwPxWTfqL4oMOYo6sqkqSBzMlWFHueEEUWunxfMw0pKCJTNTWh+EZD8JqtP68T6jBaR2
YECi8cdgsjxC+exHeNwkngZHzQqfRP4E2cZNDO0mzZ71BOYassJZrOxz86KPRrwUMqxrp8m41fPp
pW6lh2qRIDaf+mECIt4axzjtHy162EDlr4Umf6ZGrzopkpBDrUwQTp9FAyLinNvALoBpoUlgVJ4Y
qi66W/B8b/FA55cPOz2CutFK/qMSNfcGlfKujibIDFS9NTJvgVJHa0Y7nR54Ys1fejVz6iy7BjR6
hylTQVbPcG1JrVNBltHmUsY6SbiaxGQfVNF9PiuvsdRcYdLyQ6Pu5WQmD/Q0eja05C5QO2rV4q5v
hhBUH0iDJALMkkrNS9ygwGb+UtG2nNV0PwaNbIOvvaJKda1b2Zdo4QRX0fxFrhAOi7nttOZuUKaL
VA0vGgiHpaKRyf7fSP5JeFkTBthzmkYYWAoVkD/40/s9VxXApkKlkD3dHD1ijRvBe06Rexgl1tkv
PYKTbVAbVuUMMe5J+1Hm0VFcuM+ajuxI5VjwaPpxKQFsqbNu/riFcHByIBq5NHXFymSPziYOBOXN
lL42NO4MX7ha3NIMv7Sx4dsP7UMhIgyBqoU4tDTYK1siEx1QttTqQyibh41V+xjsKKZBOlBFUpcl
tXj/w3Kti1SjDGUvMLWfvnk76JXTUP9lZz1nhk8JunHBzb3KtJa0RNpX2qZ32Xvo7z+XhWIq0qJi
bMjyWg/KNGdJpjHEg3lPyfm1v4eK5byMjv89xThvb7j/9pSpD0gK80WgE5nO5QF/8i2QUx2bNDUN
r9mFj+Zl4xRO/qtxMQjy6H7+k2e/o1ucZj3vwW//TO5ksDeRhJPBeO1oftNYhlcUf2jZ2pp8o9Qb
RtSf5IUaVboF/k9hw1DWYoXdXNRqP9WKpzVoHQWvXa/sqx7RJ+SQsEU5lnl+4Yvhc6LcArtxtSB9
iVXaM4lwkaT3umocSp23EeTCSzUOMiRilMtO0C6VNNpZfrrb+AAf1+T9z1099TpZyeJYrBQ+eP7Y
eUqF0e7i06IZruKkx/QZNujv4cvGqMsR+1uXWb4EoyqaSXd2ofS8uY6dfAkEn4tsMFikhY2NC19o
DU4nXmh76Uhxc4+xZJF8pSmmmkf52G1tg43R5SU5Phk948ZtQ6FUvFnBdIW8RhNSdd/zllW65mmu
HkD6fBcB8NOdvWyr9qdm6LsaF0s5yHmYNsn3Ub1JMqQYzfTSGsUX2j8PGpoRZSXsSqmBQtx7veK/
iBPFGMW2kK20CLEa+Y6YpkBT830yxHvVpOSsVY86JR89jh6hqFxE5o+MNiV4+KPVNLt6CUujcCvm
1jNApb0mcY/O1aFIrqv5DX/3hFcyIK8BE8Ww/GIJ6l4vhy1Q8ae75O/3WpOhkjJEbjNtFI9up5Ml
NZ6erUPN/64bVDugsKSI/h4NUhvF+MjScGCNEKwHZVKLV3EtOhvbZ+vnLBfpyQcE2dPkUr9sH4Sf
86v8Qt1RXXCUGh2MI5z+6iLflQfLFfbnB/5s44ABp86CjSR7d3VbxUWqyRXkI08sXyvluyX9kMLv
VnF9fpTPZncyyvqaGjQ1iwwsEDy0S2hfXobNTSRu3bxvPZH1ETwdZRVs0MCVM533hjdoom3KppPQ
YGsQwxUiP3CEIbyk0ebQDd6nc49BTQPUBXu4dPTCNtj7rUHHFm4kag4tLzGlUY6TipubJBzyDgRO
L3kKmi0qUpdAgdmg2Y9wnnbp8CDWNBtB/qE90GeIXtD+6kVHSpuXviUPjkMTEqb4LETF7vy6rr0M
/8lK/n6+N/7EybaZUEWfxkaVPU16zYoOAZRfPSCRBi2TXG7tPMCZywCl6BfGdZwaezDx+7AxbxN5
dmtZ/pqFkRO18ESj6M7nkbfx87a++6qiENdJUKkF3z2+UAGK8F65RyfG7e0Q9AnynQUIs7vA3TTM
+xjzSdZE6opvSl4f/EpRYxCiTuxkLzUHB7ES/OpN8M1XQf0szfGVblU7Nc52jfwtAkSSVwVwlEj+
T0KCxTOFmGlSfFzTPGtF7fD45Vf4X4HjpfbgIdO/Mx/1u34XH/0HOm2I3AJWO7/qnx7pv8Nqq1jg
t7WBgQrDFhnNdE8V6GGmXqGXWxUXylUfQt7J/NZONxrdWwy1GShLRlxyJahK0U2h5QdDIsyCuc/6
zs0QBULogS5ZfwCq7wj9M/QDOxQnJ04Spx3mX6Um7rsxvG5MnmpZAjnwPgJaZ0WvQEzoRsJYizOA
yMO0dXw+2Z/v0tPVrYtWaN4EaiJ79XCIBrDiquHQBr2X0nzX5nACalq8wFq0RnBz47dviBc+BZa0
je5aXdhYz88O87tfszotaa5rheiTLKMUZQ8KD7BuAMx9T/G3qX9B67s30YGcgT5LwjUg27tJjZ/z
al8119D3D2XGzTXWtZtp//QU/8csc8mYVherDsfQWEqT1C4/cN+joK/awpC8op15XT9345/zW3ZF
8XnLnt6NsGy1k3usnatUiHRd8sTL7ufgVY6wU23hBkDzLfrTaNmcH29rQquohwgJHGyDCVXG93yB
t23pFa5l0ZaL+XRC+uoQBro2Z0GnSV4dNLsKIT7FzOx2lB8MJEYCAQhnGB3H3gAtrd1Ym1vpkzvg
3fCrUOgDQS3RR5LIgc3D7E6342O0AzTE/rCR69plbvYQPm9F4K3PqK/OE0RCS5pH1lU4in/Q+3Xn
I7zULziNHxe1383xlmmc2Zj66sSA1oaFiOYtAdx4Setdgk97ptyUhgh/Dfk50JCy2dFleRConJzf
Q2sFog+feP3OgFxi5CKDt272M7ye9+Fr56V7wcEgVd3pha054nFLwXmtbvNh1OVKOzkpczULdVhb
kjddmoeGk1I4ggMcEhUv5QCwapcfQPSho7UlnPLJbf9uSy1b7mTgzgznAby75GUSGiCdeTH1x2x+
spLvEipjY5VuaF5sjUdL/XS8pOQ6ynAg8UrNs/Sfi7QWrBBfbex24gkfbOm2fDqeIul4XiLIRMPy
/XjqOBuCMotcQSIPlTF9aEa8iDBzkhFHA4/nYuh0PL+FPr2GToZc7SDQJSG4b0nydHhmVJrxnRQ3
dunWrFbbRbP8CvyqzBCz7kGJdY0k3pOFH3biXD5Ifb9R8Vm+yvsTqWsqDSQR7IQOO3118UQVXoJt
P7E92+6u7fRdUT5KUrZLTeGQCMP+/AK+CWqvhzPAtdFHoc1MR+X9R+vnQdF0mIfebBTuhILcZOCQ
HKUO+3E/lPJDk6OHSYVbmcbDSOd1zIvrQX5uwztjkh2jlL0puwtrisU6snbJ+HW00CsLB4DOLwWw
1Ewrv01ZXW18luV3nfnd6xwtmhOgSn7HxdUr33vLDdMZsoBIOpSB9+cxKnU7JdP/7bBH7P67WuuE
DY6vNYJ6l7woDp0Ew6gxjdzzX+Sz7386xCoCAGkeKYIOkqeJ3wy5uIPo4cpG8b1QEicqN6wPPql7
MiEZbjjNSsL12r0DPrI8gtElzPnoC4ZPVtEHPDOqfSl+qyEHQud0R8yVy5Ynm/Y0jlVm+1Jqmyh1
qkp5Y5WoIo2GG2KAd34dPh7t979sdbTzKE6CKY35wLN2O/jzwTKK/2QPnUx+dbRDIaB9JkWSp8bl
t8WjNUKpwA8WwAHUx6DYGfptSm3m/MQ+yWyYGZ1i8kCY8Mq6+QLqrptyIyCzGegnFcG+l2UIScDW
la+BfzPUwq4RBaejITJDbT0/+lsh68PBwbeX/ApAlbq271V68vUOVoQnTZWjAzaaWj4laMxSy9Af
6m8EtXKiQLUrjAYV40uof0190BCwOPuh3RvVrwhuVFXeFWL6bWjHjRP26bk++XmrINmagzLmiSl6
8dx+b1M4svltFlALk6jNTtWfpNfg+8YbL81PKrR8k5NhV7FygmlRRhRwvUEtL6eUXCsDwq2Hh1D9
FcTVbiiDG8hnSHTgpBHn94aUHTJsqnJqo75yhHGH/ete0timOBX2MljY7s8kYKorbIS8jy+u5ZcC
kdOBAlnyOj70eVC3FEdAaI13iq56VaVhMpxuxIVPEtH3w6yuIUNNeZcKkuj5CHnP4YtU5BCTct7g
3Q2qGiDfYOfGHQ2jwNWHBs2w166sN47Kp3fAyVxXGUVZUxSY5BmUctXf50iZFvJW52fZTx+Ogy4r
CBHQcCXUvY9/eqKOihgyRN8pv9vhXmni6zie7sAdbVxoa7lREk8O/OIhBJKLYLs+eeM45QWEF5G+
Bm9M2ZF3FaqfvYP3U+hNbzbkW14en22W0yFXp0kqUlFU5B48u/RHzOSrZsx3aPzszt8pnyTy72e2
Oj0K3fRuXoZBSBaL+cVPF2E5TObxRMoGO7XLnwoKDPZW8+azy+J0ekvudpJR63Wf5b3fiF7dljZW
eIgn2SYU2z77UhREqWo4KOnP85P9mA++n+tqw6RxnXV5wlzjOHYKybyMjeipRsw5iBtP7bujSmn0
/JCfPFnejWms3sLYatQjxBrOgWXLf+p74VdxE/IWTa4pwQaO9Fvey3ay3Yn77HCcrO8bJvBkfbs2
1RRzYNxml9xq1iG6it3RBijgSF5qS6jv2IHFwPFhY8LLhNan8nTg1e0jAvTOVHEUPRl2pDo/toIA
gGCg5bEPJ5Tm/O9yI+zmYvI2Bv50xoAj6FBbGlCuVfZd0UUQmqLmOmjyJ7VsriK1pmB9W2booHfa
RS5oqPAFN2qaPkkFPGKDCjm1gr3yVrdOYDFuVSM/vzdOftN6MSSjMI20ZMe1sHlQLjfdlH22WOWy
bWi7fO8Ceh6ITkMO2/t5eSzE+KZP78+vzWeXsblARlD+g1axfilEIVJLppyxCaXwOpamYz5vROGN
EdY5vWwksg4LVvRU3OTGzBbLp/NT+PQ6/DuFdfoOF5+aFSVlbwhzUNrlbdJO11G1det+ekWcDLP6
YHmb+HKHWrgHuxCYANWMgPZpiniaEdtFmzhdu5Utf5rIn3yddSJvycDQ+jlhasBmLwtiNVtjSm1k
Y214aO7YpnaePAyyG9wjouME7lZ5Y7nkP5zZk1kvX/fksoDCg8eIzqzlKqJbeyzopYIFNBr9MGgb
7bCtnbJ86JOxJEQ7w8zkQ3Y4BZTlfVBuiRR9mgCdLugqdCLeMIy0dZe7L340UByODiQ/LqJNSIPT
AHfOb803/PS55VvF0Ko2lRZLatFrS+FoDf19EyBnNiIVCI+zlV8l9TotR1sOcVX0lcs8sTDarRpU
kILcrTqk7NnQsEYrW4nUG22ar6esf0llzcv87gdSCQjBd928P/+zV/piS92ZOwYdTsT0oGaYa4c+
+vijpTfLzwYc0j5yD33RXcNwjIPsise2dTfG+/SChg+iArZDm3HdddaVKZlhVs8eCurO7OadvaBR
sAZA18pBvd6OXOWeBvNGRPr05jgZdnWkEXnpw65WZy9DMaGILo0MTFZub0zukwYsFvZgmRcGDVgv
eZVcwAZvpRExD69KLlS0hQS8KYQudGd0yCGzwclNx51AJywKgAHJyrGd/F2VaNlOViGxZOllBpQs
h5WJhIltijFWs4UzCLcjtMcjtOhviVXbptbQjG33ZfjLaL/qNZjDov0WZrRsq/xa9eevQ19fWIiz
TeN0A3Z0H2QXkMUPSXWlN2WGVnG81zFmQI3zVg1AN1uK9hDNpiu3FeqG+pjbXVJczVbXO/X8gBlH
LwHiCVuKZ9MXGcGOJh4drUEXJfLH46T0wP0GspvGGVUTpED+KkYPjTYdQhw6Ium3OuT3HSJldV3b
8lwdU/E+FL+rmFoMqPdYE53I6MUwfk8F0NJKPCbSiLSOerkoj3SC4iKlxQ+98HEgjqPqNQWel+vT
vIvK/jKVpovMgOcHXaZTYfIYX1Axv4qyFNKeChl44Xsu+mj5Qa3Du7pND5YkiE7S0RamHTXZBa0X
8KhJe51SVwbgMyPj1Hz3hTqzFT8b3akab/te51ij5tTTOghR6tSqyJZmqdkLGWpnkjQ+9tSd6ZUF
1WjPyLrvhj6J4JfHD2UvPwV998MURtExx+DYIOfmmmr/1GLwiA9f96uvtY0b6WPWuRSETFVHPRU0
jmGsbqQBxQk0T7XaM5LGSQ2e4nVqd9RwRZp5BcoZuf7cDhreAUe1pkXjEb4xCUgc8J/gl8R/9wgu
P8ci+QDlD9/l7cI+ufNn/L9yUZhqr5YqR4wSRJ40py/ljUP44U2xGmYVxrQ40yN8cWoPXuNDoDS7
rGooYmq2kGpf+v7HWJRXFjooG0d/uUDeXf+rYVcRDX0QpQyVoSbc+IdhxAuEblPvDK7ojok7NY65
Oz/ihxttNeAqvoEXVP28YzlnVDy6dsIDR7W7fPNOW3bJuYmtdlGX64hO1krthdofVe9vyyndzfUP
qPnYbGnsIcjqtfYU+P2NXPtw50M7n0abALBTAMiWSnScqi2Lg0/yB5hMqN1RP9ENeA/v8wcVlG6E
hMbs6Z0CcAGlpH6j+fLZm9hAXhbcnwpTxVjDXRstQppgRihZs3twvl5wrH+gRIJy0BW0/x2lpexe
Pm69iD97LLwbdvVZY2CBVkg53qsxDI2OJei5NMSPOXI6wHtWZUcPysX5nfQmEPjuE6socVsK9EwJ
+iZ2Ku9Xs0h1MR59HUpUWGDCqnROa+hXM8KB6iw+NCbqWbLvTvp1W6Qgw8SDmrDqtX5bF/GDNvDv
U38foSMrqsNXHT1bhJFvLdV3S384TvGEFgM6ukMi8PufEqSG0Oo4DhE8C7QihuQQzIZrTvdZBCq/
7LmiyuM4JLcVDkmp2e6mSIJN7z9KlvBAeLnLBH0rK1nkot/v8rcl0Ol98TaivrN6N8KhSLQ50Tqv
EG6Drj3UaAiUoRjZYtTvxm4mG26gy/TiTs+lO4g1HHDL6WIB24wW8Azvyt7OIAUdqynDpifMvcbI
HxCZ+SP5kbijK/xFqWnNYCU9OUj937Vq5BlB74VKsJ8y+Yeiv2r+vVyzBku9VtPKC6ETbC1rpFvL
mAyXXDbhhTj5ewsLZUm5MYMotHk65ujaWd5UX6jyEMAf+Tb1iOr2s4bSGOwlPb+IlRecWYa53tdh
hm5Yu59RdtYNypvdQKpx0fuya8bJriR3VceXSftZCy95goKH31yK1mtTAECPjOkB/oCdDsE3cS7c
NI7upyS41VKwjYW/67JfSQRrQL1sLB7Yv/rZPI5F7ogdQphhPtn+aMEU2UW95C5WNVqnXKFO+pjM
6kVEHCompGNT0A5NgciKuR+kX6k+LspGN3IEZDSPbVXPXSw57DoeL2acREyxfNGk9mePvBJ+Geav
WS8e8zx47NR51xYdzbfsD460djlOOwsPj1AfriCfPVbT+CylBkzbSkSTR0Xy1TyYM2J+1hS5JRqw
QVA/mXrnKCQonWQclchqgc2FzmgWlyjHsp+z2zEtLrJ2PnbYCbccChXdlCb746fddWz+nHL9SoKQ
M4qmgy6fUyHQu5MsZI/lqo2cRA+/WkltIWkzWTsNfcW9FM0/VQSt7b6CkEHsvq2wJXRGGQZUFChX
wqg0tmJWDxn4sTxHhq8vr2S8oTLR2KpTbwWYVXGundD3nEup9qZKdtNQeiw0wZbpMKL4sC+iSHB6
qG9y2B4inZcOBh8FtZZIIq9IW7eVaL8UL2Yg2JaKqiPf3JACp56wJjOdZlSd0L+Q8ZCU5oOI2Kek
34Qg0eL6uTKqXYYAY43JRtmxar0nYOtBW8PWECSBX26HQuFg60Gt3ryoEHFEq+AinYx9LKFXqV0V
YX9AAmYfc+vo+WOa74PkV2POV7HSb7yfPjxniMILPxdteARYYQ2+vzoHFJFDSzZqb5yma1PvF8er
S0RsHFnbCEifxWETfDVUMSr7H5hiokU3ohnJawTzTu6lA26dt7PWP5RdsO/kX+dDwtvvfhcSUEQW
F0qaTCdbRTb1/bwMJanLtC1QNbFCHiB1+0WGUAhZ5hIa5tcqNWd7nE3TjqkVJGlxqVRvpuQyakDQ
Z9KeB0FQ3QoKiijI4pV9/NS3gRep00UV6BtN0FW5BnFDfiYK2aw+2gN05d7/Vs4NvYFBmu6C6Kmk
DSpp8F9Sy66U0EHkwxGCP+dXZ/XRPwy4/PeTTDbL6OcmJQPG7Xel+F6zmY1BsUu0Ns8PtMplPwy0
yr0khT5jX4jTXSaNThwPu15JbBMdyTHtPLEegFBFdqb7G8OuFnSpCbCn/wbDJViezA8Jp2oSNYJh
ZWjov1WPAcpZEjEw6rFxU+/Vudqfn+jHtwpDGqKCDDtABoq3q5lmvTmn+iR1Xqs45fUMXje1G2e2
fReP9u/girtrNPku68NWYeCTTBJyvapq1gLuM9dk1FKNkVcP1Q7YuU5k+zN0+tY77MNyckeQQ5rg
QWDnftifqZJnVaI0jRel6E7k10n8e46/jt2PQvi2VNjU4CHVX7E8hKs43poV5SN8+3xYAkpRXwSi
cTMOWyXOt7rOuwO+/CgiHYeHE471xvtvnOSYBY4o6njkvw9TNO2b6WumIi4RdbihdSgMG1qzy4eX
HFxVIRiAC3oXFPnXzhj/+KQ9ldR9FScY/Od3wofvsTxrYA7hcWQYcLtXG0EVECYTE1oxpvWkICkN
iuz8AB8rXqsRVnHNquQkQ/OMZs8BPSB1t3gGFtd4fx1F2FBbC/1W8lkvNEjI5cqWNS7VVYSwlLFR
eiloPGue7sUodAZqGons7zG5dABuhArNWPW2wAbOQqsMFosN0uxGHmrIGPUu7KYfpfgzqNoDIkn7
oOjsnkTEXwy89Qu/V7GeVFwrGb9kYXHZBa+N8vP8gn0WeE4nsLoNyDiFckJu2NNGapS6sItj4wHe
l5vWwbc2jLe+z7Ig5xZsFXpC3rJgqwQe8Ll8yU67lKk/iZHPO/q7Vb3SxXHDfHSrIPumj83h/GTf
iBgfRudYWJDXFirT6lwIjUUdSdB5x0vWRa0g0gr3REbLqxsSO5qkb6Pf4/Irfo1JvjfGXu19VHM0
idKhqnIoTf5Z7f1yrFCFA4Z1z7uC0uFY7lo1/VY2ixsLEphi2UVuoFwngvh1EKSnitLgpDf+l5QS
l9JvYsNXTby36CNRE6Z8ZHFPLLoLp2FgSiDMA8sS7oo6dSKrB+Ko7lHkwZajdOW8IL8qdpjhuBYK
GueXYo1y+SfyLS8x4vlyT61iepHG6AyF4XyXBz8nC4qEpv0s89pJ8aeVhpchiNyiEV1rGuw6lx4k
sk2olq6hPHcDcmf9L6ttr4t2UQtuPK0ADnP+B64/1VvOcfL7VinABMhliHN/ulP9hzmW7CTfNA//
NPibCvcv+gAEjtU5UIdamSVfYwhFv+kNzAFTt1P2RjNQQvwW+aGrT09F/SCWXwa8VX2YWip+Y71y
Ueg7f3ydTdHB6mkjDd36VcvCnOQGCkTbLK7U6a6sQxS+n/TUuvGLym4jip7tT4PqcmtZ7vnV3hp0
tRvKNJxiK7HI8JJxV0s8g62BTi3FCNo607gv6tjJumFjE64jxX9twr9fYPWRBZDGqLczbLObdqGD
ZyjO1TdU2cCP1wcedudnuW5ZfRhvdf6R5zZbE+2QO5Tr9qGTujrqNe7oTK5st7/9nbyB1fp8E/+d
3yoS9shoSnlnTHeIwl2k8Z943Epg12nGhymtrtMYgftaEhhCjl+7UHHrULlnq6C0qGLad+yGQ4NP
Eozyq1hEmTM+Ns1TOKa21VCEin9rUbmxlbYWec1LgGGSKlHHsRrh8gZx5KTWnY62SxwWUKIiuxBz
pFjDLwqaXAaYeUKjKw6be2s5vSdxZr0waxBhi+MUiGAukBq1MgmwjWLYkBNogSEWeZNSg9+4sdaR
7cOI8vuT21YAblHkn+78TKbWglW11dhapV5jUjbDnLPE6RhwjYmmsDX08lefm+zqKqv9nPxeYugF
WYQ1xF7nu7vLthZt4x6ThPMHaWNfr12KorDPBVi93FGSF5PBRsbGSV0O/rn5rO4jSeyMwWiU6U5R
432UCFdYxNH56VyhiTY65VuX0Jsx5smFa3ZSXJL/T3cazBU/hmZGyZFnnyhT6Fo43aHb+UiP+OjN
hc9pUG8s5roi/WHfrG4lNSDLF2c+3qTuASTgAvPGuPCbA1U9T9lFLqjyLWIL4mafLPHfR722ujiq
Sk2yMZkmko/uNcoSLHiN5Lb00UbV9Gexnm29ws8T3rcTI+YQIXcjydFjFxWhbSjyM9nwbYrgrYpG
mU940BokajrcfFupcY3e2MliRx0aFVfhT9++iBgLdFRNEx0VCEHYWUJlZ3mDtsrvobvXNfSD+1df
uzNS/S5AxyM0gRTQw+KpfDmX6Im9WEm/yxPdHlHF+A+289+lWN9YhlTmlY6/1F1QfkO625FBOv/v
RlhlerrWF6rUsdi1XjhJ+QUd8d35Ed46Mh+OzMkkVrdP0aPmGmfkDVP7MiiLdwPQmvJWrHCZQ3R+
mO+y4SI0riMhds2K0yTElBzogY9PfkxdkN65VKHtmL3W4Z/M/x1Jt0H6pS5fRLXcCIuf35Qnv3V1
XXVVOmvKSNlFQdaGml4oT9cIte/mwDgkReDAxbwZDWyummIj5Vgi7rlVWm62k8PeYsQiKT2fOkr/
hOm4V9TQMcPAFXiEq1QVq7Ld+DCf3y8nk10lAXoahYbY8O3RZCfpyO+mwUEgxRYO9UEtXHPj6lyu
xnMzXJ1rC6sm2izMUBwfffm26v9U1eH8Xvs0W4TOz/sNlVD9bSueLGKFdkIiKszIH5+H+JvQx65g
wDlUCTeG5eQp6unDxrQ+DTknY65SRWUWYpL1nls67e2mafeYZWxcA2uE0T8X8ckYq4vYbOQGSBNj
kG8fh+Sp5kuZ/k6Kf4jWQ+v/GPVj1M+ojBQ2AMw93t5RcpPj0dzJHXpUWDabd4k4HhJf4LBpdmkg
EFD0SMVtvBE+/8Z/P8BqS5VBqYVpOLIYaHijt9QYN5YebizHZ0cFvU18YRd7ViSi3x+VRq3lNNSb
6W7opB100t1wHyXPEx+bWODE+kYcVj7sKg0aO/KAPNFBVXx4kRqBLKOPLul3VhrfY9/Z25YZHzUj
751W9O8n0W+OwWjdmWJ6n5opSk/hlZaESMcZRuo0YnmsDZjfefscd6iK16GtRTqSVNR75ro4tr2G
SjsQnVx/QhIamZk8qo66VNb7cVTdphaRZPN53XVXvMsvp2ggrnXar8YvvxlDOO2jATpX1IHYaWtM
884fqTdLv3fHlsNE5wFlQVlGPNRa7b2qCaifRliSGHHjJGHlmE1xa1nCzxaQmoFl2g4lEdmeYrrD
HTZnyMg36D/jVlhDRxUj7TaQOuQYMDUy+9qZtAurvhRn2REFpMiE1BWr1K5T8cKsdLvuxX2Vxbsi
oy+HB7s1aMfe/yaY2TGCUYKMl2NIxV4s5m8JqnKLmgPcYgkh0G4EYlX6X7AI+jbLdO7n5LYTOs8s
syfk4li+6EqKkffAeg5wk/t/SDuv3bqRZQ0/EQHmcMuwkqKXgi3fEPLIZs6ZT38+avaBJUoQz8a5
MDSQB26y2V1dXfUHM0i82h8d7gGeYqDzhedbjsdMkcgIn7ZY8cJRHr9bubSvu/5HpElOhOhvqgdU
bUMsIqI9uoUo2Vso3U90s/nlrCMcGM+OpOKbI4eUrfDnHPRrv0yOSRzcVHnENVIDV282+q7WqxbH
0zBx0FCoPRP5ta8/3YdEipYIJo0WPAEDyY817DfoDCwsfEs50z65DCzo0LO8h1hK5/guTKYNVZlX
I+HVQnk73BoDHDSWIBZpqp4tfz7H+awh6khAqpsIVx6zP1Jteg7CDClAewozCe8kfd9H8kUooYwp
pgcjny/6Zj6k3XxhSaY9JtFPvEx+t9VQgpzr73vdvJokMSQdmADlPtGYOxhZA/hE0+3Oajmlc+Ze
ucPppOAGPYbeIIDdLSTKNF9P7YeQsEwtPh3Q77DlxA3zfQiiIawFeSigoGPMbjBM+6j+rai+N1kt
HnkXavskD8JGHPoQW1djrjKETsGqIwtD9YyRuV0yoUH7FLT9ht7BKyPhw2d882rLY7w5Q81gas10
UJRz28SuFL3k5c/RDx9wGNn3Zn2W4FDaWtjmThH4do7ShV4ZJ7pR95PIZvWlP8MgHvracMax/5GP
CtlbPX2XWukK1Rn2/rhDbPCgCorTmQaKDs9madj8yonbyW0Rfyx0/rdZvp66+SmJ76pIcwVfB7tw
oam/FYBHcZzsfCCFsgirgPtyVKBvKdu1jjPzHO4CCYFBHGa19tcQqlgvPNW0sSFleRGCTogWupoc
HOPx7EfnbFGbiBoPeNOlmp57Op6VchdW15oQ2km9yAinG6fXWuoCkOj7tbNKGCSsuyLRj1T0CQK8
ldAqvKQ5PZSXvrxD4vIZKMQJeJzmRs0dGnb6ohKzhVneWkuroB7FkV+lyzMYyktSNN9qDqY0MTd4
Bx8uy6s3XWUDYgl1K54D9RxhkpUH14boH2knHKm0/z/3xiq3FEyszUpwrWdZhtOCr9ckBBd+nmwM
s4aGrb/d+kKWd4oUIxYKPj7ANLgXB1tPunvBHC56xEhMwxvr6zrSwcdVF7HVHTNQI7jrdc5sSPus
35QDXXVMPjzP6vomYlObiugMngUMs0bhaZhjFOQ7B6+fq8nXd/1cOlbAX2mlQzy9+zoKbqyiteRF
n4SDNeVEJFWbrsb4FMvZjobhRgby6TGGJptKDkbOtwZa9JEQmSL+bmdKpG5t4i4e106rjLh6NDvd
vP/6nda6vP+Z0r/Dra6rRmYKiDkbyrksG3doO0/o9rolY2MsemaOHYhKm65NSPMVt+dKqJF3qZHu
6gonQSUCxHzO5QnfDeuA9JjXLTYYoyeW2Uaq/fnm+vucqyNI6EOlBrylnHPiWELcTFL2mepofnT8
eko+XhRf9/HfoVYnT+X7QjNkrPqpQTgT20Mh1A4Jqu4harKhgJsSJnB+HO99HQVYYcBK1fI2nuHz
lf73GVbHUpuOYqMOqnI28psO7lxSnZTgT51b15IGAE14UWHxjkF/7Kpy//XYWzO9CtgYoCiZ5TP0
gl2frQu8O6lKpGh/b3U71lygfxefpanca2gDfujNF/NcqzoINVQKyHPq0t9blvowGiVJdtnd92X/
qwAU3yWI6cjajTzN864Ny+tKb49JYN2nPqYsWpncKsZwo/Xx1l5c0xx4QAs9dhN0LBdmmGSrg6NC
76QwdLm+mdPpEnGJym0bHZhcHu6xNAC8id1lphsPaiXsi9y8wNH8Igx767oV8sSNtPpKaqRj1qsP
wEHo4GWA031LuOzL5lqctD9+ZdyMTBDW4QomH0LzR2kiTG8EdDTjI3p0oGGpuIJBwwTHOnVGa3rV
gHFPnqLXHnAXd4awvcCk7aW3YoToIDN8vRo+pn4Wl05eHY4hkV5ZzUCfR3KqKH15FjPjYayM3VQV
+MrhJK2h9ZFNmSskJA+DOmwsw08GVkTj1WUFewhUCN4nZpmqF2MuKe15zrR9KAGnG5WXbmpw0kR1
Ew28HFH1tN3IBz/Z/BitvBl2dYizGhLw7aN/JoWD0dLsTRgUYTE5+B8ig2pwA1JPHVpzKJLv+ny4
7a0tpvfrq73PSSHwSKTbuoTTjLluzTdVIvPbrDhLWIu7uVXuq6l2Z3PADVWWYzclQKHWnRq2qHUX
cTMc6jF5Rmn5oUbaC66vDkbUqlNPSKObBKm1r5fEMvN/Hw8lCE3ElwbVq4VQxZ1glX34TV612OeW
kKgjPHNNR2pvNdRMsuKnkNQbywBe47vh2IAgtHCpB7yDxK6hrxeCrAZJLKBph7xdta98eCVChKWx
9j0T9chDqLx19H7+LRkA9avAt3ZoN98N7fSCYNTJELAKKwaLGF5CZufwkjWfqyty4iBh24yMFIoN
nyC/MKjVaYN14NZXeeWo3QwJwmQD5hsmCO9KS2AR53ehaP1IpvlCm1RXqsC6/IBx6yAvAaIT6+j5
ng7TTVCMd7qZPmDvyybGUCT4PtegN/GY6gzrRsBwFpI5vkT2MPHvGzQEYcxR8WhaWmPVvEfrlwtk
fOokzdFnYJ10xsfo11DQAJgVJ+bgIyXw+kE4xLTCi1K8TifVs2BgIXh5mRRYH1dic+qNGlQqwN9B
8/xofuxDpG8C8ZuKhJ+c5541hQcT9QRHlCFW1PVz6iMqojJLunySssKTDYzfo/4fJRHQl59QTRcO
ml4cFmJJ7eM3sFPM7tS282Wk3MZjcB1n8aOeIBMyZs440ySPpgK8GWT7qL0ughgbLuTihyejJoxL
iFUngK/HWIztzh9OpdihUw1uuOzKXSr6ThJhMYokbOEfR/GpSLkn82S+fhsqv5s02pXTtAtBD+VS
TkWSq1OYXeHMziZoaF+3yW3Vz41bp9XDVEMCb3JuIGH6e0YIgJ9lZ2u1/KgazX4pZuDueKiq8YrZ
OvjYQ9Z5NLtSfkKy9WpM5b3ZhHv6YZSwnsNquFKU4DY1Fo8LPbjWp6BxxVjSdyZGZXbKNcPrRNSF
+tocoMXUEI/S6lHAQhHjI2hYIBM39uUnx+n7nbKKXWPV6aIVsVPEE8rz8w/soe10p1I/g88GrYJb
yQnI6Pyg/sqvwq2NuqRFf8PCv/tUx0YLXxMCF7547wO2hku3jwxbdS7paINr3LNsPd1VyBXt0SMY
uerBOH4dij52Wxb45t9BrQXa8+b6Lsx115h5WJ3Ty/AWWPllcpbc8m66Cm/Qz7eTI1rIT+mN72J+
5cg7ngLf335Hh8HauCx9SJsAV6IFri5BG2rJukaS9nk/47xR4dww2KUV2yUGQtrceUG1pTby4Whc
DbVKUOG2RiIFwApgX3BQ4Pu2nrrbRoyusEkEehIehEZU6s4YmABTfD+5RitbHRI2xdkwXsQMa+LS
Ojbl7NVKdwkoCaex6VemzvtOTn6asBDTTnnyiSza6N/76R/KC7ZgPpTFZU/SrOdbPjDa+8r4x+db
rXfkOodcNTkn5dS4ztrwVmvBNUR4wdsQ44BUAhJqTbS/php/JaTsasUzLcEZfMrKoPpxq5FUrFKK
EqPF3l2qPKl/pVTAXiTVyU0WiY4raiE4OoUTyp9k/MRBrTYwTRChgrSujEpKoT/gcumk5WMXuHJ6
OQ/fKuNb3v4SjMRAhrEjhzOx1FGRqJGuudvh43xbUaSTyrPcBVeA8E5V+1hGsYMTSlIXoJ/8K0G0
TnGykc2tUov/PbvNBfG+iKiZq2tUUyohLGiWTo8vwzj+KfSJWB4+TEN4aBvlrI60STD2ySQzsSs5
uCxV6K79jR4MduK3h2D4J543vQPe753lqZY/0NwovsscLavQkVejEivpBDc78DIowVgrnLrr4Wdw
yjEQd2Iq5vOBCXf/axH/D2OvXfbCDlNSAYrAOSzUx54UI+xyzzBK2mjpLmius+Qc+thxVjd9Frvy
oG7FzQ8vv+wycP0yKldYpK35d5o1pBFMJVYxZfzMkUIbjZjMvKUIyKIMFtK4N3t+Tv//FHabtbEV
TogJWI2/uu9lhgxawGJ8mtNed80NBa1+DzYaUkmOQSbpbuG/tt54FVdQle/HOuqKsxZlB70W3UB9
HJerrL5RkXtfsfnfV8OTUYcWLIG3fh/AGoCVmZX1BLD8x5if/PQef56vT6BPYxD2D/87xGr2ehmr
+cLnXUr8YzK0QMrsQcuRPY+RN2i9otkS0Hg9SP6es/95Ka6kkBjRWvkgb4K9HtyCZb0MPUYzTwBi
fne1IwvWTdoDT8QnRapwMSJPQagBaCjAlekqQxBrDPAMeA4jhO4nGjPZPvIBgmepE5D06Rn28qPh
5fCYzHw6VWIweFIv3UnBYwbB3+hxx6Mpe1ASDa364dj0bWfjuQ7r7UYQ7g2MxEZdcmYV7xHrqrTS
w1zre1p0rKFfyQgEDePUi0CQukvRx0VVM3Ac6vAll2br5etv8j4T+XeGEH9HjNuQkK9ad0zLGmW6
prby84wOvq36p75ph42WyKfbZnENFS3dRG9tTaSE+j8KY8UgYmruCLdL2nlbWM9WIx2EyIK5V/+w
UMQuzXNtHOsQ2Z1o8yr2MZ6zeS26/8h0KQp3p9VW6qe49qvEzM/q1fwjQPfjsdzRifMdvnL6vXFH
z4wQUeG2wTfeatSv6sP/meg3o68O4FEcGxxXGL2Fw1uckXtQ3PGQOFhe89lP1W3sMay4AVsx3+O1
X4dFwgNONLtO/9jpQ49CG6NRLc5tpyC4F961GZJ2xouk/Nb7xzC8D5PCHpEvSCDdh1rtFi1Ubk1h
zWduvPjZAczElGLaTTS0nLCloRuV7X0ZG9l+0APaq00hu7F0Gox22CdDIh6sOMUb2ojRvxUrOBuQ
PCXzGDVoE/ap9LNC68OWA3n2FKXBi/5F4OozSoGnSW3pZQIiFcluhhfYQtvTQE8JE12t9pfaXaUp
/PlYoF7eXmE1ZldDBGIRIEPwAHPiOqnDzlbNAYdJo0NBr0Jh3ZyEzNGk8Jlm4lW8gL7nigdWKtYb
KrCuUc9HXJuQ48Q4LIxA08fS0DY26Lr24Ldi6BT6ONuBiKmWECWeBiQU6YcfX2/DVW353++0ALrJ
IeXF4nO1OLnSzwvkm+WBV4Ef4JjFPIuIdKaAz8TWuPP1nG0jljb3PgwjzFMbCdeRrB2CjlRsznaN
Np8kPf42CeJz3/S+HYCJZtd5aRj/+fppX6PCu7iKzCSlSMg4CqINH5nRrZTILf5B5wyE94D+kA9F
N03vjXI+1rBRVFRB0sH0BgjQufAYlXeWIjg1ibHTJek3vYibC2vyh4tu5hgYA6EDRSg3O3nyVfQz
UFSK5Ng2aA+36ks3+7ZYJ2jl40SmhbY49raRPxm9SWvXsKtCRyEHgYFKd6Xyz+LCllQmIraXkVhe
tkF5P2X9HggHvL9l9ajktSXVMCz9zNqu5hg/3/gUlTJ3VRz25Fb/FjXdN/ojj3LD1WgAcD1SVDpA
rHztT1OVxKnAQBu/0mglknC1ymMucj/WStuEzBrm9Q/M01yOAAQYpo2mx4eM4H0CqKwaO0mGitYY
kACC67HLOt9PkXhrpv6FqOpbFb6tsVYdD0ULQ00bSPiUO/qQQJKz02LWAPnYKe6D28Ap0S/f6kB+
SBOWF0QsB4sINIhwF3ufiYRqrig45SGNlu1aTXbMDKj9nH1rVP/a902sD6yNKV0xWxluGZI4aZkk
1B/5WEPWVmMlDCTVbocrJwHQo8UDYVUOdsYhOJWeuEvEnYACf7NTQ6+PnOXdhU29rffX1Y8Psppw
aKu6NplclHIzthPkEArlvke/QxYCG4/rU06SmeLp+PV+/jjji/eqStNJBwvygd+kl0qGz2qGHcYs
2P50T7HvpPWyjZL7PszyA32kx69HXOnlLi/6bshXuOWbYsQwJRLJIEMumbT82O37wyKMojzKhy02
58fYuozFWy0H/8IcWqW2ddj2Yi8QrapC/cWebjwDXUVzPlhTfxT0obSF5D7JrINC/HRD4EI5kICs
LVNPrLjgtUXkSlN0UZfSXpSqK9C8iPkmfAnTSmx0L4oN8vKqVPPv7FBYhxZKgWRxMnu/Beh2jpEW
jemZzNHWktiR1WIv6k9S3HlUrdM2tpv4lAoPlVxi930ac2iZxS5q/evAQMsHRoxm/pSt1p604iaq
kI9qoBGImkuThhZV120Ulz7cHpjitw+8ym60yfclMR3SswWsOhJ+KzqKav7TxqJZVv/62DEwZSJv
p6yuiasPibijEmjjzLR4DXJZh/lg3jfu7Mxe7omb6+ZDary8E0FB0+HXcyqv4pBgZFY3QXM7a7Hp
FNB8MvV544W2hlj+/u0uKPIqsCh3U51SdmZwEwpu6CZOdkku6tsd1jx0ujbppx8z4dWbreZRTGQB
xn3Fm9n0wfDELAEroPh7yH4bHh6bLi0rQ74Y6aZRm9tvqRQthujr78idjOsG5loSim+r5a3GoTqU
ZpmcI1y8x+7HMFKANlJMXRefUkQm7LFrgj1WOg4dVkxfUA6QqEYm2ZPqA3bvgvxJ1L+jZOxiYNrZ
ZtXsG0VdmhO3dWg5yDKQcNRYhkpidIrkxJ3FSLElzI4zP9mb5kvfqeQR8kbJSF6WxGqBKmRpqqgh
moO90epszq2FPzp1ydmcryYlhhTZ3/QzGhWS9Nyr/Ys+Uyxp9OzUx095PSKzNZS5a6k9KPfOEbMO
4y2s4oZSclvBSF0tU1tPNCH5iXm5Vysjsack3IjFn8XHV0oh9g400VAvf78K1UGLKzTOXrfVo7rv
TuG+dctjhkMgrrnnarBnZBJHr3Dbh9j7PwklLl98NXHvHmG1EdRYiDI/Bmc16D8yDX/gYvpW+KGD
vfI3NQJGYJYgTL9PFeZ6EwQ4NbGNYMS3ALim1N7N0bDvSljQAqa3HVI7YGXBNx61sj8USvdcVOqx
znQXP2MVTNjXu/hjkiTy7LTd6H4v9PTVRzciuRK7TE/PSYXJa/cUG7KbTKjlZaX39Ugfq8yotMIB
ZutAhic4rTauNSALOPt6dqYYcEtD2dbZOa04XEmD5YXWhV4ogIoid+iepPmmy44C8jnZEMLGkV0h
nrzebG5n83bqA7tIzIevH+/jHXf1eMtMvQlnycy/K6Rmdgbh2GtHc/ynSo+dgQZUdRHI6EQgEYDe
LDbopBnFTRxdK8IdoJCNx/gkvCyfQwSMgGcJs/X+MXoptDIzULNzaSHWNBkW0N0af80AenB8XaLw
l+m1VxpUlbVvExXwYNySWv9sTQBTUCxUyNFmWdMNBM3QZrngQ83iLf/pDEFsDz1Gm/1/XSBkzt+O
tJpzC2F9tY2sjOTmAoQANyTDa8GWKcNG9e6TLUor+285fLVFG/rbszrStFHU89gsTsOxLVOB7SfD
Rp1hIyX97Ix6N9xqqbdFMhry0iJT99Uzp73xI6kdbJs9fENvrW/QQYf78aF6+T8IVX8Sxa3Xey0Q
aUkGIv1+/SidPyappZb/5qYOBZqDeVTtaUc7xyn3W7CRVS/yNdtjPFPnIi1iJ7vm1IejgTiSDEhA
N/qTXypP+aLhme4ShQNijBF0UQGey7edH9kKt+rMKk663OJVIttSSPFEzbLv1Lt25KS7jb308UIi
AuZRKd2ZyOkY5mouctEfxLktSlIu6x9Q2T8wknFak1a0C24NjyVEYama4nFa7ymThN5W4WxZVquT
4d0DrDJLFIgVxFh4AHnsnEEMnF7a2kJbQyxz8CZstaWGXYaSlue0EGHJgBdp5o0zYmOIde9V7Mxo
7o2ct6BgYkLTD4dpY4jPoi+hZtFG0FUqnGvJI6P0jSLvzKU5Ed6PLh18R2lRCXyVdneQabsIdlsc
kE9uKpKJx8bSiNIYc4360rI4mARknc6RVp4i435ACla4VeUDiBE7RyRR1ytvzusDmo9umrQigP6H
uSnu4qy56NTgChVJR51PVJo8RQhdoSi+q75MPQ4OiSXrj1G+cVVZwZaW7bY8MqmOutiiquu8PkkK
LWgLAtkY+s4soRwijj/D/qXroEUN+c+0E20VxmgnKrY/JGjJhoeNXfUxlvIInAoG1tEq1umrEyqJ
kKQqQmat8Huy78ytVKoqSTPaAQgUBe1Ay3ySKyT/SGOdXAfxFxbzlcwFTlPKA7iVfTMoD6oR/feL
CHEPMlddlrnzmNZqL3DbL5Dh5snA23i02BQX5+Tf1nNvOopjXlA4cxLMUzcAASupp3+/yd9hLXGF
TTCaQq38mBAYZ09DEb8kcFFUGYuW4H7ZLYIMSKKh2GSJPSGw3QvzKcp/x2iJ1s0xjNqN02c5XN4H
nbezwDJ5HxEmeUz0pGYWkhkRAOE+Vp4yodkYZEUp/fjSSx7zJu7khWIag+CXiNpEdtpzfzcgWOb3
Iz2BKAsv5BpcRjXsYiHdKDB8DEfv32+V8WvjENbN0tpuml++9FOX//uc+P0AywO8ebWkAtKV+rya
XrYHFZ5uZkW2IMtuMW0sna1XWeUJ8dhbgpyzcoSpusrT9LpXFWdju35oohAx3q7OVY4lCEI7lwNj
TGOx9yVMWPWSi1jpito/U3rRWmCuun0bFFvdm41luDp8aUTq7SxYnBp+ZZt0LutcwD42BesOuGt8
moNNJYxlzX1Y+VD6Fu8c8ELr4NjmGHThdlSeNeuqVhHcThsEWu98gGk8CG25yql06bEQvmHscK+2
88YV+pNTjLmmV8v9hgxeXG89RZDmAfA8KCXL1g2XZaPCJ3pVFzBDXGco489e85LtttziV5oG/9mO
b0ZebUe9SyY9zhm5k0515lSnyvEButh5fAz/LFWRCuBQs3Wn23zh1V5c6tF51rO4Qi2/z7trtPWo
OJ6SULjvBdVV0mCnhPNpkgNbrnpb7jtnzBCSzoJDjBboxlL/NPK9mYTVxg2HKjOCYYkMngmFMd0t
aQRQwtBdxIZbuJiEKvBprIWNkT9m3Xx4VN4WLC+ff10UqqVCxf+FkFGCnnqcARW54S4C0KGJByhc
mFtsNRo+fdc3I65SSzPuAqlVmXm1/kcfrqy8sc0tv85P7jHvX2t1oCbcMJK4ZkPhAj2a5q4eLzSf
TDY4dclDUYTuEEXOMA1uNUt7S0/23HquQ8odUSQ+Dep80Ylbp+0r++bDJv/74q9Q/jfRuetalLoV
4komAJ+hpypNt0khfrc6xTFGQgyiHkKOdmXulWZ7mC1tJyTzgxZHp4UcG0T055PhRpgDZE0VLw1E
qJnm0UL3IpFuUD21g/x7A7xff0asDBBhVCO/BRMzYQkNSAnWEWPEbiD/GMFfWOO+LIRjjgioXh3h
ijpVYOygbNpF+AQUyk70Q0xSpk/JXlCeokgBPeojjYM8vlkxwNQ9+tK11jyHIjbai79bZ+uDvFRH
jhQIHjZW6sa6WRd8sjqF49mxbmLcbCVXdHQT1wp0ZasHyzOuxBmil1Pb8oW5tTs/jc5vPtwqRCEb
WNdKy4eLj0LtKm5wipxpB43+X/eXrQ2yIiT+JyS+GW8Vm5I5SkTfZzzqCp0TCqe4vurp9uKm27j0
7l3dRbLH2rOW7L56VJzMje62boCfJ4dvnmIVk6CVJsq0REj55+CMLgXrGCo82tR2cNnjboxAuE0R
mwKhvVWqXnbnVztlWQpvdgrsniREBp3di5V4IFmXTfUnnWaniYqdgaq9iS5SIGi//p8rbJVwgK7s
TTV6fWPgwZPXnJWDldnpxXIM9X/Ka+YZSRv362E/aYO+i1Wv+jtv3lZsLV8LDT53CJoyGeJjhu2Q
Nha7tvtpGXcyyHO5oe0S5EclSK8katKj8WccS7cc/Eu9BU0jPKPafT2VoyvywJp//voRP0KJllTs
zVpYx2wETMXS4IPUbqftRASzvcJZ9NA6XNEfkSo9bM3K5pCrCN6mA5rWBbMSqI1HH+FKMHog8rdJ
8jAJqTOD8vVDcd+nkT0Kf9IoPXDP33jtzy6Mb157zaCfrKFOkpbXnibkFVUaz/61KC2ik1edjPo9
mgroPbiicTeFvzNO0D4L3DE7ze1NIIAKDbfQ5K/H8XpnWOAEse0Ak/nB8DQY/agOFJ5IGi8iaJd9
MDrCEMAnrS7abmeE3U4Qv4eTdRFD7i4iAz5OsZfHm6gWv6VRfj/PUG+k0L9Nhd7pe9UZgWWPmP5G
Exr1wKFxsEFQ4qQV6AkexwqUZYFoi37d5v7PQAG2JE7qvRbPhm1VzW2rFRuT/lmYf/uG8vu9P+pi
kiZL2OlafR/RabAS8S7R919/2k+6L8zhm4lcxVgqFDRflrwnPfq1Lf5ByCJ0QskuzoCZELfwQixD
ph21P+I8FT/0EbJb8/B/qHuuPB/+DfcIk4OTAwQKXGR132itYo61mcpIUpq7rKQrNSX/6CYS1lXv
/55L5SYyIwQNkl1U6ja4DFRttF0fK39q0d+Z1c+6EXatDDwnUHc92pOAV0HGPuJD7IrCH93kN9pJ
QMo+aVonBFE1q4cCzQLEC+w5Qj485BCdvwkqqwX32lRL/qlHtB/AvFbjTjbnX2ZhwOAK+Zc7eyoE
5ILMb70RwebrDlFmOQ1+Lk3hIuHs9HN2G3KzLRXYOukvTR3cIEExVr0sZdlWWv/Wt/ydGKsvhaXe
JEuCXfXZLlWTndpkO5EMQ0qHWzEWr5q+2s/jTwFemzw9yKgwT8VBSkqnVr+n0lNY/BLjFj1O0BlZ
kO9rtedA7n7TILiUyxhRl4kC7nAsY8tWcstLEjwSHkRL2lHGdcMgvmiUBBFvmS7BnGovI3A7K/Yv
sqnBAD270iRQcEoQYM44YQ00iNqxgEWl4MHiNNX0zeri54p0PUgkVshlFt0MeSPwFeAV1eWNwFSa
/FAbOw/SowhwrCBWZqEtCKNdxLDFSq8rm+dOaG/DUXrotZwipbkrgKJ2sgHU7pQo8GKCbzHaiJNo
HHGCH5xebH/XwcvX+2EJ4O/jCr00tJ4XDBz3EHNVelGsqEt9tajPE6gLoUkf8nq4SMoeiaZHcSqv
fE3xvh7x4z5XTB3amgTwZ/m5WvVWMpDNpV29+HPpRbIrgl+GL2ycrVuDrM4tRDVFrc/b+jxUrd3T
+c3LARKV7Hz9Lp9kbO9fZnVYyXWR9bPBOMFjfokyHw41t2Sm5c3iqDZDV7dLr/fkHZw0HFSmQ/Z9
4wGW2Vp/P2Tb4b9KIAQ/mASMmKBlmtTUZ/Fb542X6GToV+md6YK7dDTIqDau8dldelXutw7qrZFX
aeKQ9IUA6fXVdsERpYGbTQN5BWs3dK0SMpONN13i/4c35XaO9pMMxnxdqQhyAnddMl7jDZ7iLua4
glcelNO4zx+2KGPLw68HA6FtUrQ2qFyvea7GiBypSZv+TNvSCVKg5JvomiWp/GKINSRLC5NIKf2S
feDlx+G5vZMLZ2m3dTv/bnyML/SL+ERY3bxkbI272vHRXKRj1PJqxl1M32I8ljeLzi08Uhc3teI+
vGivpostzblP0jrKq39n9LVN8CbZxfC7aQ2zXj4fZm7X028f4p9/o4AkUumUbKHQPgsAb4dbHfNN
Jan0ZpjdrjuPEfAE8SaNtrqmW4OstgCGRfnssyrPY33fhFjR1YDqt1ywNpbia0HrzcR1QlMKocz3
8guB4+EWV6CNnbV88a9W4ur6M9cVCmji64rQT8ohvoGA5pi2BDhwy1vrE0jFsgzwmaDvSqF/DQ40
Ay32G5nzRvGf45QiRVvhx1OaF2Gq3iP4CGVVnL1BblBkm4heSnmhGi2SKT0IZ/n7ABk5H4LrnAxc
DsRf+uDPDl6N1fHrOXltOr+fkyU/+8v7Ws2JD6PMhPYlniF9mXvU/WFsJrfW2XB029p3LhlzsK8u
zR1sLNe4LP6E++mginZ41dwkruVq7tcP9EnX+v0DrY9NUto4Woho8k8ceIY/EdnFbejQLto3eEsC
8nD0u+af3lM8oEv11kH3sSb/fvjVgVroepYoNR7vdfoz6n8LQ0UhQvSyuXWQePBM7SihuqhxQ/z6
vT/teGIEgCHJgvMCr8/ifbP8g1ZLxiZKlgqpPh+knXIzmM70LLHbYBDLXgRoSvspYdaLGOi9byFp
5l0/nEi2NslhnDUfdgqnD8VSC7EPFRfn1UdolVJv65bVK1TSr1GzTkIW3wM8ChHLFvJDq8V222aS
k0qI0HEr/yYPfgihiAmKesHpRuiZfuSjXRMpJ2WYWNfZt1Io7K6iCVnVyWGs/XLfF2l30rjwPQgt
biSKYQCf0VXImcVjE5c1spHCtzBKn5os2UldVGNrZT2DBEr2w4DdYZG72XRNZeBcif3ON+kFowHm
FUPzyGZ/6K06PwgdaPw8dwUlBWPeCIpH13m5BorXeYyKoFbflEHrpLn6J/bJjc0Ii8OMy1GHkBHV
kDLvD1GpAHMyKAYlw62JMW7fD64wXpWjkSFDIx/SvMJhNLzLJJ/ktxe4RwwPUmRd6VN0RvxLshcn
r2acjrXYvEjRqHlyH89w+TXRzhX9Ma3D2DEVbEbhdv4zjLdtm7+oUnEI1Op3XkkY0uT5ISxV3zGt
NLlHBqlwc5CHu7qan+Wpv600A9fmtvsF0VHx0I3qvSAZ5n1QcW0XwGLYQ5pnqCIOJ0mFpqR2/V70
zRcdOSe7VVESLZv7AqCXbnFMzmgLIPyMdLhmG4DAhDKKvK9X/Cc7HecLwB+0ZXXwZ68n6ZsVP6pt
nIyotgMsCHTuabb8XIGJQeTBM2+sveZku/IRz5GbbQflV1nu92Hv/dirE22qaYGx0rqzblLtQFEr
6/SfQ9Beh4pyTvArrbVsb1WdsMNq559kmDwO1r5tbn05+SXmybEqION1EpQFFCXkOWSGnodWWiK6
M2fnWKmPfQ4zKr/K5tE2puog0HItEZRqZuFKCpO9DAeoblExMZJDh6rEOI9H/JxfdH++7WX/V5xI
z4WMLWExwAWxqp0sqN7kd1f6aHz3s+Gy0jodClR6E4MKLPrGgfzPHx8sS2PeogXwBKPjSQyie1Ht
Xgbklv+HtPPajRzJ0vATEaA3tyTTSqmUUrZ0Q6hUanrv+fT7sXaBkaiEcmbnYtCDLlRHRjDMMb+J
xPHWNBsDUzME+MNLscj3F5y78xPdYRGLeLoXUy3q8DLX30dgs2LQ2T/vmUsjLD4by6SXmQWhQgh+
a8LLlFxMdL6HOl/nMP/5p00Zjoo1xNUgIuAwc+l8351Q+is3c6Zh2sY+v+1jOBoyVuIb79KJuDT4
4jEOSiXMlJbpqRttjV21ODiS8AsJe3eEeV0BZ7Gum49kcykLOIdd+XIUF7Mu8zAf5IGjmF3nN9na
270PTnICpO1cPntnImQJDej5lUMo1DT+Pj6fllhAk7RNJfy3MO9c6U64hwnlP2ZX41oiSDZPiG/+
vGvmp3N52D8PuKi4BSQ5EmzC9pTWp7j6k0UY3CSNejV62gqJnlD/Xfjbn4c8A9n+OsnFWaBuU8qt
rs2XW26/QlfceI5iT2sgd7d4NlPc3NB1Hl/Ul2nV3Xm4k1/OgL5nkl9/w/K0+H1ieBW/Qd1kDzBP
NnPbs7+enRD8ixSjcw3nL591sYcQXknLrGO0htYVuieOJTnCapb3VpycTwsP9O5SWeDSl10cmD6J
B38IFNzjJMGuxL037oxYg2yKjff0qtcRfpHxhUjt7GFBmhhyM4+WhiHg1yvCiqosximVw9I/13gg
qOFrhdGqjhOxLwf3yijaEEYdsey3ynQTlJdkTsyz3xWUl4Sdijb/7+sPKIcapZvMak9tEdyK+Lfl
SUEU6OVIfDT5Xddp6ZtfYLDmNdEbAZktD8mx18Du5cQIpoxcY5pBPImMnDhEV68NMbwWM33fj+lb
L1g9bmDxB0ilrdTw/GM+42mRM8kolyrpuiNeyMSXtrTWoX5vIb0cxb0boHIaKhuvCbd5/tSjacH7
us9M8THt012gZOsk3WWqvi4tIGA68hYaIawpbuQUfjIeO1tzxIJYVNxU579GR7fIla0mywju0p0y
+/UAkdOEpVFr8ivVZsnJczCVST3ZUv4hj8pWzjZ5/NR2jd0GsDwNyAbDH3McXnzBv9YsYkUNd2y0
neyiRKVy4N/AUF5ZinL78+H//kpx7nRUW+BYoSG2bOS2idZ4ApJNuPpSYteohyUX0YbnIvTPYyzu
tCjOgDRGjKFuzH25RxoUrZ3JyW+bzaWezPkL+9N8FndZ27fZmGBOTHsY40JztOmib43VnIvIruZE
K8u9JD18cczF3WX1HqoZPmPmo92uiK8kF8nsXYyIr1tSpnKjvfDw82ebj823Z+LTNBfHCntVP27L
oKOWWpOoUCtPZv2PdvPzMGfjXnIrNIJwgqQuvLg/ykybCqPAjtnIazeyiB/92tvBjxwn3xFohoYE
e6b8ZIS3tXQb6AN4imRlULRKI3knm780FLQ65RIc7fuu5dBQBjQV4Kug/xcJaKxZZLU+dB2RnkHb
dMAd/AtAgwtDLOHKRtlUsjSKCXDlLaVx9Nq0S5fzX0Hcr1/xyzSWqHcvr9IenbUELgtaHIGYv7bo
RLthXiOdlgTQs9sx2xdWmB6TOK7uJBl6NfqpkS36FZoRmYdkFjqYq2kAEY7FC+2bKngIizIDRZvd
G0361tBe8RWwCaHXrCRvzOCAm4iyH/MMG9FUfqg0+Woa+m2YH1NNPJa+8DTiNrnOg/fYzx8r8VEU
If6SGd3kVnaXGyJNSSO9GWUD2LD6W00Ml8aVG5W+23TxadKMddj99gDl+1Z1mMKTmgMcGw7ycK/U
7bUZDTbUMae0kCAYwE+AZEgt0Y6GhyKe6U6wqxJjNWEwXjSbmgL+2DyrKQz3wHQ1sXUkOHHoxjlq
W9tNVm88JXlMqaonUez0oBL1engVM8U1zWxdR9JNX5iHAH15WT8GtMzE8SCnOVd3iwnSGO4BsqDg
UGFd3o6N5Awq0huR6B3KQDvkvXngVaN5kE2/C60abUQ6g9eykOs92L3pJvUq2YkT2riGCE+76toI
znu5meX5s1pdy1Exy/fDJvwdWrc4LgFeG+yu9968onelGpGJrLor+XcRuH7NP8jjU0BpNOmPmZfg
IDhuDYC/+Pg5mN664nQ1Nimm8M/6qIMhuhdQ5oYGMf8VuAt82gShPuiCxP0ZegRmpcKSRb2lkO5C
Q30U23gb1NU2El56I9yVerPqvGs5NwGg18bp58vj0glaXPtk4XC5A3a3gVVkgPYyhMYLR+h7p+zr
AVrc9sHY+rqYycmpKqhN0LxC3SuliZn1R/QhN1FyCex/aU7zn3/KB6TcH9I04FZoeFp66d4oLoA/
v1/sX2e0uNiNJGllP2MAaEhOWn2MhbzW4gvX+nxr/3TvLEJRM4gQap1JxH5oruRpp/vbPgquRuGX
zzn6eRecnZCGMDXKAipyVYsXREfdUS81rupIKgGva3bdhBt99P7LYRa1ULlCi5M0JjkF020BOK/K
Jkc2LmDG53X5tm6f5rJ4dqRgGspMZRD0dNeGlF4lXLu19ObFF2OmC0P9fTo+bTREtio/UZXkBOj6
WFBAq5CA8JLrWnyI29++3FKbUW0POYZQ6Z2pfhLDVzS57SgYbmsu+P/qIy5d+aIEPrrRsyt74TbD
Ssan1BzqyX/3DZeK6WUjmWUjziTcXN16cYpoN05j6MP/PBmE675/RxOOMjpMhipbdIu/nuIwMX1B
CEU01AJYgj79g+pPlz/QlEeIQZ+eVRnWNXcuJElAyMNGSt6EGsCvuW+1fTtyLyNzXon/hJHhdsgG
IuWEfkoiD7aWPQoIjuvwjih7UngmkzGNmhgolhI7Ceb6pgkLaPqdjbod5h94e78pUnDEXNyp8uig
q4OOfm96NBtKuDpamF30WiIf7/dYp1iR7VWGXUu/c9CzUjw8pD7y1xY+1FpXXQv9ixwWdhNVT3qe
+piEqB8ZtWED7d9s7t/4Hs0chQ2TdxF2jpF8bYzttdFLNqIOm2J+LrR+tHOrPiUAK6Y85z+CH4Od
DP51UD8PPoA2/UmQ33oPtwvdTThqsQYaUcb6Rr8PqnevPI0ABfXqRYh/xWIGXuPF1IzNDHkp2M+N
fz/OmA0j2+r9TaG9p37+YAyio+mD04W5IxagMqZYB+sHqLQRynWmxBvff+70bU0xOJxiu87vRP+l
FIcXuRUf9Jq6KNLecpMdEonIwdirYAY1PV7jFL5q0SZMww8JYVVzvA7Co69+mPAxAFUHWeO0ar6W
/fyqjodj5CU3JbDeOnoHlnEdJ/J6av1/8C16ZcGuU3/c1BaRRSiswAWCAIx3BVgfUwzvoqoMnZDc
lsj0SsqCkye8p0imCDwSJf0pvbMnXvCAUqyXdjetrD3qiH/ZRp3cKJHuhoWMZ8fgelZmD7ln6+GT
AeC0iOtdTBnf1fP8utGbU+CL9z4WLx1if0J836ZvhnFFMgB17L6X6RKqUeGOSXTK1L5fpRTGW+AG
vvFe695TJvUHBMXRbAsgVVaUD1EAekDE516RX/Q2QxfgErTk+0X2tUi5uP9VqQLv7lOkhLTu+P4m
o92ip79H42I7bI4nvt7O80hQ8OgCQcVbdqV0pKIqqWnEkyFw8rxTAosAI0p70BvbBFaEk6tZHyP5
YHjWShkvUSjl7zOVZ1Niyi06Sm/o6n29VQCx5wDWp5yumHCUQbDhfgNZJW8J4w6hfkuviepo7dIm
ANq0sX5F9qzDagkn4tcaAafNpSK3fCY+4ifNptk6ouzfkEQyyYGqTfwkSSgB0ZoUuvXeyFZJsi2N
xnAQOkwwhYGVaU+wGrpQX42p+VZbH5X+pAQ3eR3aZTPsvRZP9lFCrln/0yIlH4fydRIr6xRtqVXk
+bkdS+WzMCb5usjjS+/CGVDevLKoC0DqPOPVpJZyJ5VdCAwRO8t+KFclfvFVTGe38/aAMLepR/cr
i/N//JF+U0AULOoVXWkkFWXq7j6I+QosPCHVZKHWVMtOHparODUfBFhLYnyDQxE+Xu6UNKu0vDPz
l7A2VzGVKMW/L3KU63vBlRDdwutsJcqmE3RAwyYfOH+FaCOAMP7Z5OPaFw3XnE4/P1hn0N/Mny9I
Es6LpS/loPymMkqzGfPTsB7c5iGVjgVmOIZDmf9dcSTTDSp7wJfw0v45wwdiYGM+UXN9SF2qneaa
XpV1hVzlLM6CI1vkRulLMP0lwujr+Fioz2qNaMeFQOCvSMjXo0z/lD4bPoXI3Hx3kEqlJI0MGszW
vb+dfVXDQ7UKtt3mstzUmRIpnexZQN+CBzurDX09toiMd0oRF+WpWk/ryY2vIjd12l/KvlwHd8EF
BYFz4DQDjQygUjLiPd8qF2oyyvQpGc0qIVatlNRJU+hF0b3uxjvzHX+IdVOyO21E1tludn5fX8gw
zv8EAMvA/ebfsdxNqh4CCwirctb93mamLR6UK3+l3vob8MqbZtM/Iz5HTrmNVsnmkhrjmWIZy/1p
9EUGNeRa5xO2lpTeO1cFuz6bIwDgEDbjLnbbq+HXhcPzve5O40bhFkT1Eq2+JT4gDFsjozIGVucw
uAHie6442OjFo7PD1RyDCAQM6NL21qlhpMiuOERv+iVq+vc0SIHThzoTZBvqaMsIWtPLPJPSuD5p
AaJpYrDOxtdBinY/T/bcXD+PMj+Rn7KGkQ1e5l5Un6zZBL7PnaAonVpI7tXgNHj5Gt8E3GDkC/fT
WQARqmmzlrvMI7MUZDa81EvrIaRjldjxDUxeRDTJDqh9DDvratoK3FSy4sjv8ksDn4rcFkmlS9jH
728dK4yuLosMP8zUF5kzzOkuJkytUdv0N/BuHUnstxCpKU59yFLstNndz4v9PYv4OuAii0AyLu7G
LqhPA4IUiSQ7U3xJle5Mo4oxDJ39ghwxl//icmpNqhkFIo2nSW1I9zr94GsdVgv4vE3lWuRty3q0
crPfyJOu+ip8MyvRjkPwe2313mfa9j+eMkq5kmjMCgu6tvzQY54aGlRg+KFwmiM924qXVNrPXcez
GC9YHk1X0apbfEZogE3V18B56lVJogFq1Y6eyXavMa6I1yYYlgvp4JmTSW+X/pRIJQ9VocUSdxlp
Txb41UmWYdpNdi489tX9z+v2PTScjSb/Ncbi0qvlvg6TmDEaCbR5IDmY8qwklFvBB6x/Hur7FWCK
c8hn6galcWN5u1PIL/0obSc61tVuDhPadbm73Gj5PqOvwyxm1DeellrINZ/8fHLMXNopdbOXM5oE
w3+8576OtNgQVhV4w6h2jCQGW2V4bRno5yUzvjeovg6xOMlpFHR+hivMqRinAgxR7q3xWX9U+j5e
4VcLs6qZUDLL++i6TRVp642l5AoFdfhkBH6DEckUwAfNi1Osxge2MLbCNdwDOntF8TAN7YOV3LQG
dIFb2bsJQHmZUwIFo9uqaL/W+TUaMxsS4tZvr6xa3YbS8FYLVbgSFf1eEGsK5ErsCB2BZzcK0y5P
pcrR05DiU2i9loD+HF0cvE2XDvze1A5acRXFwjNSxXfQ9LgBx1WDSJxu7mqdECMWXak/papse+ZJ
84dTNPrIq4FokkNH9wp0+KSTnHcPrfoxqCV1iBcLptWFVT+Trn3eqMvEMOxZ1ayZTg3p2iALa8wS
nFaMd1nUrtvyUiv8+zH/+o3n5+PT06jKRh6T2k8nFbnavGxx0nxXQAT+PKnvb8LXUebT+WmUodQF
oxY4fRIKTd5zkr39/N8/w6XmnsI5BI8rnf+z7NcOUWlKiPWMpAJI91Ig+UsSd3E9psa0yuq16KLS
7mq3Vn+RHInG5plvppFO6qIC+QhtlK/TawqrxcI6GU+6LjyMUXKHVCXPTbxGrf0WE7OHgC5Zmt6o
40xoyijE+ymKCZF8SkoINWVtXoWS9I+6F6nz0W5G1GUQvGcdFeqNWCtrT3wtehRm0wcruJndhCvo
RlOYYYV2bCFTWsGjOH6ktWaQ/smroJlGkjuNbvKAKrSBPwamY63tj29JIKx6ZLH9JH5MVEQe452q
wDCvZHxURyo/CdbC+qAfS6/cigkEWsN3VfEJmE2XXdf+KQm1rUVnKNejNwFB5Up4DJV8nWYNgrSV
bQBdC9P2ru650A2VajBZqY/x4dC6vUyqpIiJrWvk2+bBEjMcl9EkgyWq5vGhrOPtbC7i+TLeHfiP
4xE7+Xd+1W71gj4JSllbH1fYgV9loa7avHpCttIUlF4aNGHiYVtU5OadclWoe11P9mHe3gxmR5tI
PpSoSNqN1R2i7okH715HwtWMhZVgUQ3BItqVu6vSCJxmUK51yphmXENEtxypCFGG/tC67kqzzE0x
AJv3j15xZ5XKTVs1u4q7Icsrt5OqdUtHL+U+kwF+CZ3pIndK+d3uS33bGnCo3kp0uyK5XqWZioyj
D4e+xjugcjScnfKM7l57Ew2wYCYRATVKceobVYR10fZOoz9YxqkOCnciOdLSJ0zs7iZZPcIc2k3h
vYlHgm00+nWVDI+KFbmaF6NZHysrPCdVx0IP5+cjd+6l+1RW+msJ/OlI15Y+5YVXiSdkJzekb7af
53tfuMu6C/HkpYHmV+rTQG2oWVB1apHJV3bQU/odW/oY+3h8/3lGZ9LrL5UyY5Em1Eok43ZTiidf
TtCrD9e1f6e0t4l4p4AoKB79TrMLuMUt7jz/j6G5IikmqKDpvpF4ikic4iqOpJMSh/uKVpDSazuv
QDyvsR5E5E0Co3ksplR0DP05SS4G1Ocw89ygJGEEmOAZFq+OFNSNPxa5dOqGZ3PE2OJvYV5TNJDU
Cft0grZIhBvbvg54Pe36C6/euY9MTYOiBgB62VwypkYw31Yz9OMplw61iUNM8CrIhzHTVxcW+txL
pFuo9iJhBTNrOVCqCL2sqR0DFVdeBU5bTDZtFOwrTZpZvDS7N5H5VqIIGaoyKrf+tPNNa1MPpG8/
/5RzL+/nX7LYbXwEGGktU04h7VPUiBLVEfNL7/v84b6WjEA3f5rv/HR9Oj2NEntEvoxi+Tdyf5f7
b/HYrlJRXeV+c6GEcn5tqRdpINuIwZbPoCJ1edRP46mG7Tqmr0Hx+POSnanRcEJVUZ8hPhhMLlVO
dRzdraQDXQsO4cZUAelxedtrcGuUSnCJq21rn+5QHQTM5uorZffz+Od26efh5z//tJjk2P00+Ayv
d5krF78Muhe1/FaE/zH6bJ4mqutI/EA+0hYfbQjGuoxarrwJcAqqP67YXYDxnNt8xuyvZprI+mrf
ALw1lQIDAcdTQG6SEJGHtO+M/hKF/fyC/WuYxR7PFLXA8J7eg4YZYC9361QfGOq5vLT1Ls1nsWKa
hlA9iG5w6+iO5tpDhntgWl+oUp4p6Mzf5V/TWWR3QWUq2jiAjkdIuJ7JVsY6WltODJn0T+zUh3ij
38trknPXP4L67x08KX7egfMRWh7nz79gXodPOzCpptgP518QZy6yimI1M9hXYvfspyJ6q5suO/08
4JlSy9c5L/b8VGDGLlTslBIhiX8C2R5cwe4fZwEmVV0hsQOKE0exS+WHvwjYn2a6eJH8VBjlRmGm
ffYH25bYcKV3b6M7+cYiEL6SdzO5TXyv3dv4QPVuHbwhZqw4FdYL/w8e6tc1WCRJViWlmBXTrCsr
m6B5yO3u2lona+vG37xrm1rY+//WwGcUIL4OvLhRFb9WtLKeF8Hp3PQq2KmbwWXTud12LiAaq3z3
HG4AM8m25lQb8rZL5cMzhacvP2HZ60j1SSiwCITMt2mujfXseJHuTPvfM/g4A6xktE9cxsX+9io9
Tgva3qcit/Fyhl9Tm/fTC8kAtCJ/kyR2J+7b6Br32TG3ZXfcdpfkxs5dJXD9gT+o+BR/o32iWWPi
WNBJp8z4Y4LAtv4SqS61Zf8qaS33N/ZckkLKCIFq+VhqPQj3xBulUyuM27putmnSVK43d2W7YtJs
tZyu9epGp/xQ0zpHiPGx8Cu3H2m+KdgoKndiE93LoDSMRNvmo78assFpSIzKqHst9etCaTZtFrli
X92oZfoE6+cjrpPBDtQAI6cIA/TOdP72nQ1kw0ENCnTGUU65buTkpWqLJ7yR3Z9vk3PX16dJL5OG
tB8x2+h66ZSH6iaKxI0HGrb8kCbv6LXAgwsDDfKLJmPngtvPoy4yCLUtkjE2WepujezAlvKSndnC
HmOkCzW5M1sHI2eDbtkss4sb4dfbeWr8oFMHyhyjnv+KxwbqT+n6k7D7eRXPxFmfh1keyUjrFGoH
lIh0X9pO5a1upZsLI5z5UF+GWCxZpk+iXIv1RBFfu7aSAlKm4iiZDhSklOA8Kv5WLXP50HXh7VSL
72XTVRQVRgn05fSU0FBcF6oVOQiNcFdUr9qQGI5VPYGtsIHDsfVwEJ60rayNq9Q7eNhn9fh+VtNN
K+AMjfmrFIp3YkrHxJpwtYl6ZFby5CXw2peqRv8H92z9OonMaCVowrgKqnHdJ9I68Bscp6DJdN3K
Mt5G3dr5lozNuH5hJ5/7Bli6Yws061lQ9fn6qXtBa/tm0sZTWKe7Wq3XZG8X3voz/W2aRp/GWDw7
WtCkYWfKI/vW37Z4UcdudD9zqOHNutpbc5fsx21Cq+NCMnamGWniR2eAF8FoRvrmppKrg5TVuLOd
KP6QLMg8u9l9yDu3Brlfu1ls/xtUp3Nb7vOgi0BDDNJ+0kpvPLUUUqQ79hssbX9aDTI6n7Bvt8XK
AypNq7JeTd6tuKYXu7rU2j/3WT//iMVnhU5slVnJzBOtXhu96BrUqn4+W2fEfb+u7vKzTrHaRmgn
nQxvV8eroUVMNQjlW0x0DeNXT9es040rzzMuwYLPTm62VcEDwbLo/n7ds3kuQOjR/Lk5EdrW9Ohf
6oOdu/+UTwPMP+BTdDp0rQStWhgRLBUO0zBuJAQfcwjVP6/gpWHmP/80TKSVqRmJwXTKIvw7Hsea
Wqr8+N+NsdiNqqhqZQJi6hShtaWXr5H5Eqn3P48xb6ZFCCB9Xq7FZlMS0UiTkHmkwnSdoJsliKM9
5U8FJk6zBNrPo50/1WiKK7N3gWQtcz5fKlNVC6IJPwiqiBPcrRIgRSLvEx9LIb/xEVXpXhEU2JQc
+cwyB1fRYyBal6TEuUS+zlzVZoF1WcJcTUZayVq2/b0c7X4kZaoj1lC/lc4CZCljGDxG3rUoCZug
Ng9Vmt1JKA06jdKHm6LosFhW0RWDkfCUCCmW0KFM9q9re4h0H4JZR45QVZRRchj4shzxl0GUKnn8
HpZU31UBkFflC++DXmKkVKtXoOA/ZJoJjpDDAffqnqfES8ttI8uvOhx7zAcNNzOL9ZjW20nhDari
PYY4z23lB1u1a1cNls5hGP/TI3bgBLVa2FZeUtxXwK7khnXXBfia+spNkJdXk4+5rTDSBpg0aWVN
CLpHTYZXtdXh4dbmK6Ey/kQihWy51Y6z32wRj/eKJNyJmrBXBf2A7sJBE4A9NhG6ptJg2kk83kX5
kzzJN10Hp/0eSwhkeTJI64M2VPbUIoRZB7JEHJ1ZgB64aIzC8FcoEyCfo3bDqohawR3wAtB1VNOq
MGYeyUcoGnu9mCV2PNyQ+qZQ8T5LUtCDOa5TGushDtZT7em/vc5yfS96xW0ltTvdP5kG1Fi1mqT7
emg6t8/oIbThMcjEFZDUIR6Qke02SWrc4fPp6EqDHaNlS8qukYG2Kv1HWSX8LXnV4DQqyT3a2QDx
BOUqBm5WddO0MuRxN+jCXY1dZNWV60EJ70QvPFa6+tRLdCZj71DH/pUoii4NQRd3jXWrdVgNyG5d
FLaoN+6Ahn7asUrhasrTw9gWq7KA61rUe0usnJG2pRTnDhzNfwa6ggWB8tC222mo1/gP3UdxZ49e
SKv6KPbhSek95A+sFWxhW2hf+wh9WlP8nSQdDEU8m8Lm2hpNmzL2qkwyN8711WxPibWg2+qNU6jF
r0mdPURzGt+H1IR9Eiu7HKidKP3xmwegvW7UskokCXXf2kWFvY9M9QsXABo2K7WAv4P1tz0CuvCt
tW7yQnbJRhefx6lCOaI6WB7k4aI5NM2fWjU2Uh7+Ekq0d3vAoHXHOcoV0WmLcDfViB11bOfkat5C
Svq7KVVXC7qVyYeZTG/loQynYRUP1wigfWfDobSlMdpX0YE6E01RnDL866oo11amOvA2HFmN3WqQ
HG3sf1t5tWvYpXIyXBHFbqyRbSVQezW1DUUihO0iJBa0tan+Q9CF2wL7XpicFjnkXPxdpHgyU1Tx
LcsptWOQ9w6w6I3nPw/yDqadKeNGRY+Z/ZR1SI0IH3nCJxqdJI3tDqXyeOIrFsKVJ95P8kMdoUs7
w3453Wa7F7I9Z0zwJCdtr+Q6IKIMDnmIoZQZ3o8enAIJN7lwPekYxCpb5Cq3HmskFf5VospuLyVu
TVM6MMPn3qMFWZu2Gfb7rMGzS5qcxFhLyHdM9HOF6hSnV2UXuO30XFqnqj1mVeLkau7Wyn2W15j1
KBv4UI5lNQek+XhJb0p13BVZcQXgEmsk89gnhY2f6W5AhQjWw3VoRdvQO3ELOlIuONQs7gbt2hcB
wlf0sZVkr7RcmU331CmGM3XdTa5mO4r9bhOSSSt0VLCbDnZ5ADFM/dUmd+rwe2xPmvdRe70DKgUQ
iMrsvbXQqr8rvdlM8Z1SPzRWv0eludfUXZaExxq+9ljPnoOWLaaPYzvg/+KtLLBkPpLNk4JxYQWa
sL/rMFNUY2vTKDdeuJfanTjgMBdS3UlwFCsPmjqt9GSCx3fbzJwHS3CycRuNiG4KlR3C6YjKezGJ
nHHcezoKwP0v2teSYNlpKmz1QLjCvByAMwh1EpjyugHEGlmePbavg6Gto0LdVEq+gX7gqEg2Tsaz
1FBQU6PNWLxOLQTE7j5u9CcrVdwxuI0Fc5e25B6T7Abs/CL8A/sQnzZn8D2atGAbGjCLnDbtkEp7
rKZtbXzzNI6t+dZatV2OOz+8G4KnUep3hEpYKT9Tc/USYRUE6iZMxVWFQHWdvGpp+5zBCipnE9nu
l2gkazUvXTJP2xP9ezlG577LHqypuArDnmZo9ZoBoa/M6b6tVpH15kVrzTe2ORdgXhRbrXkd29sg
l9eeHLq5x2s2Va7gV7SQhX1odk+xMtzTp7flMF2Fib6dWuBpIpQ7vNYquIi5oJyipFhVZXRncfFU
OM4V8Vvf/QpmzbkATNIgHfwEwZyyO2p0Qs3IOw5SsovSUx418DD7TYnkpdrciTMRtpluzHxWIfO8
yO6gW8PhQPnbaA/yrARQsVM03Y6sp7aYryMTpdjibsQihsJPboD1nR27zHZjNPGV3GAtLGfNVu90
tzUhGlYd6Il+2mkhMtTJnzBAC9Zv11Xlrz12Fvjmld+MHBKVUy3dhFLlH7oYJ4/MqsAOTyDSdQ1/
4PGm9dVjmQjPUoo3vWZKOV9CMhxNS8GhlPu+UT2kkBSUtjKRr+nRt+6uioC3fRhxDQpLcwLEHvEr
jlbw3lWHgj1roovV8vi0udv7neN30QYddTtM5DsLpx63HhTqm1XEJIqkPRitRWSTjX9Ahjzrfizg
OEmsOJqKt23GEpIfCn3ITs9GEOGk25oQj9uqS98t/Js4APqNhA93VJFJ+wP7NQ7SYi3FYC5Js/kp
iRCuuijAMTSCYB8j+XSb6wZe3E36D7bCiivLbbIt6la5lfpkZms8EASJG80LTffnMHXOfj4FxX9D
Q2QZaH3QBwV4ORdzPgX3maXQ62+y9khb69Dq4zoObzuvWfujsY/F5spr69efR1wknt9GXNQ6KrRS
g1zzmqO68bfp3tz1a2svXl1KLZeV9P8dB3CxMcf88jfRlECvGiRFGKdbG0frOLnFOsFR3vV3PNLy
GktZHCX+YwmRb8PKXxeUrFr1A0NojtGu2gl2vWmucAYENh5Ttr84yUWO+W20RY5pylWRKbDbjzOO
GXyIvPL3jV2De3WyG67NVfRxqTy/SAf/b0iNPELEb/wbdlzKR9NPR6s5KuqfptKdWMmc5lKutsye
lqMsie+T1QBHHfl6TdMjwZU5hlJtZxk0EzUKdTZ5qQYEQ9BpRuZNLqlTH03Bu3A4ltX4b79isVcJ
6yeJMmN7JK9yrXpYq2yasrzxvdKtUCUM7/KBV1eCD8HV2qLT+fNZObfW3BkWvrez8MHfVfp0OjUj
tOJBKdujGZJaVFsPL5TiQlp8aYxFFcErvQByTdAeu/BaQse/aBwTa8ifJ7Isrv1dyc8zmX/Fp5mY
alDrg0fgFaFRqJWRown0dRjbndJ61xFfNBi0e13jpIlqG9qwMydgGAnMP/mQaPe+719on5/dYhC0
dGozQNio0ix+kqikslQ07TEmhBvGct1VexMd+Qqh5yqGhZEbh0A8is2EEvEsltteqciB/7ww525D
C71Ahdwckos2//mndemjTLC6cWyPSLdvAuF30fR7P33x41etfA69d7hOF6rm566MTyMuOb1FbVYD
dKz2iCbOvq4CdBmGS5P6NiugKiR69NSB42uGsZjViG1jVOV+fGsI9UsLzdFVw9pf4UvtO5g3/I7V
Tr1pDENzZFk7VqoSkDO377KCi7YUUIKcvO459/6oprdvSL0wOiG+RW1z5PATh1f+RypliO49VBkS
j5YI90jcFaDf4zJzAvhuBhhqKa02SX+lhwDjhOes9l3fapH8C5WnvMmu1ExEi0Lc0vFzDWwsqdE6
uf6Uib/0TNtMJYGr0DhW+j/UndeS41iSpl+lrO7ZA0UCHJtus6WIiBQRJAiNGxgAgiAJKmjx9Psh
W1Qlq6did/ZqrbLCSEIc5er4cf9dXFcBLmHSUwdRfO3SdC1MolqSF2PR8WN3XZZzXjrE0v22ODXy
6yntP86nTVPv0v4a97PL/tw/vs1E6U0aRLMRARp/PGp2vCRupRB5lV4/ugJYnTubM7mAFe6Pysku
qa7OSO66zNmDTtvqXbq3b43ab6a37PUiNPvzAG7PXFoXgfzRCdqi7+bDWz7ijU8uZ/lFOp4yoNHL
bXY+WhnWOzmht0+O6P8gO8Z1Hsv4Qb1YEMrTOp/b4gJyeHDeVrk+DMmNjOW0/iR24jn9i5yvnxp5
NlHyOpg2/XFy3k5AB3yd2eU7ZVaioy3F2uL8JrzVb/VnqV/qJwObPgn+SUeeKEySbVvp9K3pqtfp
/b7SbqBfSg6WMF6yHHIj9FXI37JK2Q4XU5Skr9rx8fWsittrjVF5nIKadgenZHjMk/ND/BDb+8tA
Od7rOVsI0xEnL2A/ENjAHiYnjiaWzaT7mN1JmqnU+eEGSnyR3d5b9a7PW2XDJiLIoxm5h/kVwI5C
/No3ij6ouig4TQC6/snGibQcYQemrTfm6c2y46oqP6R5lFOrYKKIq/Ze6tfulrTVRqDk4wMvz+p6
a6otBhRif6YlQdZ8bxvNPQnnD+nMe+7NF9BGNnjQdqJagQCgDpdlLl84u7xfkruiqUvxs+Iiz5Ef
f1jyJyNKPE3kqypCV9OeCnw4TqbH+ao55i9kZk5JDH/rW4A8JM5UixGHZD+dJ9OefdLX+VEvhG/V
7VURs1WDn+Za6X8usD+jjCeLayqSYh3gg9te5x9TAvPkM2VYg89AfdU/uGyfiP5JK1+lUhlEqmhv
Z1P5y0SSV6UkvEwq5fVSOi3C6iqoLxOOLObTAmtWiadX8sbIuu/T2/I01dLXQe6L5b1o0i/aZaYu
LjXuGHkQw7wUle+adnaUmynhlDgL2XspX1+plLw+5qDBXB/fJmdXJqasCg433AE95bOvadTcvw45
DsIL+xQgY4vj8NrmlyiDcMbQ4qv0WJ45O1Pfr8DwPrTpe6Voq3urvk96cbqopJpCNqftWQmorXZ3
GvW4fqTKViz78D7NPILc1n3fvl2k47fiTHRyR8GBXno7y9oXqkOsGq36lmo1qczT1U3pPy4EEpfa
sGg7QlMveKu6+eufL/RzNMgfiPDJPpCy06w5T+cIt5fZq7C+f227JXlA+EeXYCmTZ7WYvAckR55W
6ar9mn9Tvt2W9Sea9N9QGzVkSWlTfxRJfQ4U7QO1IgAORRqIOoex1N3NlikW2idDHYn2p10gdWN+
38zTGVnbSdOC4h2Iu6VIet5irDg//2iWw3K2JOTqI1+Jy2Bx+zoG+wiv7XoWkDr3KYLZ0wHNOOE/
9eJJm8yD4dHWA2Da7TIHYeHt8hJ4efeKllshKBfUvFcWAC69nvXPIgmeY5Gfm9aetsFBVoplIJ2z
7Rxk8S/l63GD70V+JbrsbXJef7aF+oMJ9vNAtSftMszLoanntCYGX7W+XGUAQ//5iv5x5/KjCRL2
CHiRsG+fiJcwx0sH1l62rVbZx4gtWd6X13eiV15JxKlXnyLePQV9/H0Cwf/lCB1bevZsCTzaeYpm
mGVbqZGWpzPOx6BP36YD/sL7qlOvq1b1H7ku5t0nI/23c/lbw8/WgTJvccgVWra917FK5ads+lns
0HO2y/PYno2BPhiGo3JjbAQ7FC/iy221SRdKq8/5uxooxytpGAKLCsn0aT7pH90Y40L+bnxPqlAo
zrOhEVUm9vViEggZvD5eOgcsSsKzFulWzZeXr5+7Mf6t3Pldq6PA+N22JBW7PpicxlaP3frSZSsx
P5wv8v9Euv2ulSclN7koKUdKYyv5eZHV+iz9dry//Dkn/BtF+tP8PTHCpeu64nyEPi7yviiZwe3t
drhOrT9v5Y+byadlGrvxuwnLMuXWX1WGorweg4WwJpWAk4yMYEH5q9IAoQfq/P9tDv0fCPPpRLuX
ZPVK8EK2LddZiH1/XfbWfQlZcmJ1snJokxShbhFs+lVpkE4fzD9hvk+p80lxBOmtLsEFZ3a/VF8U
Nmrr07JbdvwFJ2hJ1OLr5P+dOJ/0xBRQ1BmBQtn2lNvH5gOAHeFqfrKen4iV511yeRFkgHAhmxEt
9Cavy2Xz1ulA710+INUVB5wZp47rP2917Pgf1LA6HxERRA1QhKf1bC7KUe1w+WyD9+qL+Ja+ty+z
F6pXftLMc0jMP+jmt3aeVu2oAseUqrSjghDD8d2btB2hpLPNZ/7Jzwb0tFJHNrr3fE5Do69XfKve
pq8082kg4HMc6/OAfuwnfsd9F85OrxIlImEE8YUT5duXMWoXAI27dVo+7Au7RG1JeZnJ4vE++x/s
T5Ew/5rN50CPrDqJdSrQuPCVSBIwB76q344vzWNdLYr1/PX8DZ/hp8Dn/54+f2v0SS1Qky/rwB+A
8S7Lx5exODx7vWZPAT/KfPRvefCtdT4LEv9vuP23Rp+0Qs85p6Defsibezj9fiEuOlue7eAFVH1C
lG9++pI6f84Sn9Gq9KQjUgioFBRm92qPwBmnrzeHA/X1dfOZCSOPVtfP3KeoYBuMeetTcDKfo2RE
9XrsmnvVbEWNs8VWfXw/Ng/jrOXv83Mez8oA/CYqAkyuXx6ktcqnk3nqm+8U4W4WgtAKwCJzfjyd
bnENbeUJ4KmUurotxPxCRMp82XTti3QCB6Ik0PhG3bGjln4oQlSc2MVc5DsSG/yKda9k7d/Z/T/i
7j/T5L79+xDKv/0X3+P7g6iR9Fg9ff3b+yku7uX9UP3X+Ni/bvv5ob9tHsnNqIokqd7Dx/OdPz3I
+//R/iqswp++rG/Vqer1Oin6XVLWl+pHI/R0vPP/9OIvyY+3mP0j+euv8b0mrZK3paf77dd/XPqy
/+uveE1/R03j+/9x8SO88hzBr6cScNnyly/lJbzt//BoEpYVbxGmf1FFYo8EwH74M5rjbfLPKyB5
SeBAABypTEeSIbm0Ov71V6qd/EURJRnXLW55hVALulLe639eg4KQCfIcgE9q6Im//nMSflqu35bv
l1t93d5Pt6r866+K8CPE+DfSnGlzAIFmEid0hHDN2Qo+KQZyVyvsWkl8E9RlGhJNFPjdRvEbL41E
o4qDsDwofhoqvuBfbUE/nxbCR7dV98IH6YzEQGyBqNtxz/vJrg9cVY2pUVKqIO7cYUN587hxp8a9
ICQJnNhlv8ucwW1coOPsk906871qDhvhUIanUDXSUNC7zYVT4ehqDx47tWJF/JpLauphMK6haPBT
5cqGZs2mi7nZuScndYSd4ku7+tBexrolXczztTOOYRoLhzqUQnXTLyWa6Mw2vOxnB8VWXUDJBavU
T2GmfevMs1cZfQigoBI2227fmY0Jfp5mKzZlcvLdeV/vJu7s0CdNVPqSJSS5XmeLuTONymTq1Dkf
KccjP1aBXfqiw8t83gLKn1n63FgmpNm4l1VvEeRfGWo0iZrN0QN4oDOO7jHWQskuGeMUhDKTnjVf
FBtHr3fzqMuw5WYDuEJ5BRjibDWY0nzNz5vGFOyJe0oXgj2nbqitJeOpBrhei+N+fl9QThgoRkB6
qXDDSEqd1ggAdzqz/6j2lF6vP05vZ08LFXswmy1NcNJl1L5GssCi/7j7E6fUK0OyCu8ckz85dynB
oR2O3mz2wvHyY48z8OhpB42Ih70mvZbXrxdPYn4fTNbZm5wYfGGKHKFxzkKbzaYYR2NQVyZdiOaM
w2m8HExVY5a7NuwtZmWcYorh2LXOgpg82GwoHMqs1Ifx2tkrDHYn1YYDMdXNbDJLzh79shmhdBAO
5/2sWFwdQW+IRSBlesTyXpz3l/0oRsMb5+4Ui7qPj2KYnPD2j/PD58e+3FX7muJGeDoXymEsVpqM
oXeGchhbZnqLCjNYjXmK3iiH3hZdlbpFABfH85EoM0fSAz/7yD4utHcPs3DGg4VBvNRgBjZYQVcC
jpLMr5nvaZQlhEXvgO4j7bHWBVsIyYY+7/MQGp6bHCSc7IyCU7s0DA60Tk/PV6AeF9j/TNWB8V3D
OhQOIg7CLaGUYkwy/jW8xGVCOH4VHbUFsTlEhOW+Gt192SGUL/MB1dG8wJydF3JEMnu1qX3VEazC
oBdt0iZX/3YjIay35o/VxIFuBau18MkJ2Vp15pBDu5Ms1tCc2a0lR03UmSUhdh+wyo0phDKtalPu
JBvKu+2n3/sPwQIoINchUlhqW/rnuM+Y1uK2gC92ta7Ymk24zp1FhrGOLGW1B4ETCizB8uQQQ1cs
xbqup2910ltwWgEC9KIyVXcas/4not1I7IVMIOQCtwDNTlxplAR5KMdMzMQlcu3IgkziMqRGDdHS
7twl/IP5gtRwXKoxP0rTF+KbmfdhI/NiPjTgAMRZpCD0CsLWgZ9DMvKXhDF3apaHUwgltTs4oQwH
jh35HY4udY5vrHnUMem5TmdiIt9pSrLBGaV7coyYgzfhUY9JOnuEyhI8JLoQKuQ6ruttTUsUF3oQ
j2fg5acvtEtfCYgDsLW5Lwb3Gg4jD0y+Cf2S+vR3QuXiibQU9JPdIR2H7WQve4E/bLMQcUCZR3Nk
D9579C4IFSm8eY3ZgAZoaglsXG2Z6mrbbMbQlAf8d9w338GqOPQUYmcpry/juhDKVoYl0za+SBlp
sAzPe+JQmAOGSFeZhPEf0UixQl0C93T9ymzHM3+cOzwKaAtTOVTT9Sg3bvvgIFOid2TlMpzHrN/t
OiYKXKTVfVgz6UG7KoUvV3gJvmXoInqDNxHLy72pzbxJIWsHJ5oTD+BYxTmCAxrm4dETDoRjOcru
xESd7MCCUoZt5d5c1WAJbPV7F6c2YIr2sEntgvQzVscHV6bf5Q7J6jtqDvv8xr72kaT23GwPlXn0
spAYSlf2ho0Yo4zijIm9ee0H7HmyR1Du5G6onrKbmrRL+Q8bIFllPfmWO2dGOY5QdhkgHcdDPYlZ
WYEgAx3xMbjE8uZR4T7cOcTVxcyuavb6ECs7QU8dzc8jpN3dyexyBqXBnbCp6sqx+iVY0huinfaQ
SRPf3Otl0erjasR3ZM3FYzGZpDtc059XhTNEcJuM5lJMCjJLJoErIAOOWh2H2ofqgcTcRk2spKMy
naSLmYenNEEwVE7Kg1GKDryC8B6Br5taSBnt+wngjWjLmU8087JEdjTvlOApQD5Ec+KnExWsg+ui
dlOriESBH7roQpwtOuW64FWpP9ZF9ipAUBx+EaM2QUAgk/ptlqQ+glgcmy71codWQdGBGwslQbPX
sDNK/xL1G2lztjsj1wkObV/r13O5koJVFg6s2txQ3cYsvPEg+P3hdfu50+4CG2VfI86EpDBKjqZW
jXH3O6ZVja4+urxPRoagYArlF3TuLf3MbwwlVJkpbVUdwetl3m77474+AMUruvxhIUV3SngM1IZ9
MxB/dJj1Iz/DzBCEPDKu17nFvkwuHpRw3FfNQrG0sA3R2Iqd+e2odxrk29lTrIlbh5pdGZ0RYMdU
W8SNJx1GTXU+o9KRvjqInawuig+JuavMiTOPSh1lKy25IoSBeU8eBjEstV4YlYEsZ1rvPkK5Tlpc
tUx1m/Dt6jPBxAVE04j2T/4QQRuax48sPDW+0Yit31pcuy8HBwIqMQ+YmtEPBbCFQUoTJ8bcy28y
58sfLWZRnvMmUgLzNQ9MhhV/uQNwUxrsrdLvP9TJ8hIHNhIcsCbmGI0ws49s4oulZHGxMwTrtpdC
cbLkmYun2Fc/5z+ErLJqoLYhkrJ1b9UjBfF6aPnBIxcPhV9t0VlRTT8AolEsCe0xWjQdFs3d1+7L
zJ9HfSgdgkO1nSUcnpvCYRh1A8ycojfaUDugmi0Q5w4UHCh3x7gzqKdkTlxsCcpNmDOWBCo47qXR
cGvDgveM+lSxAb/EMDyhXU3VkSzyAjqjwo6rx9XFzronmZW26yxhluX3KUzGep7XqUWUv2Twvd1e
nMDMSPk0zuHDoTavPvX7TX5anBL5/ZSU7sSa+zPjtG9s0caWII/MnX0fDuSVgoMrbGs6tJ0ZravE
ZAipfgVp6sdQiIePQVfM4TDsyvH3Hr6RNpfwVC/lXRmfoRj5/eEMu8IePrJEM8SdFh9tIeaIFjwG
wbhSOSqc+xNLcBWjdwWjsNfk9e5qjBOHBmPBHXYTX4q7A2UdAvMYyu+tC0qPp1LjKNxp5sWWTMWQ
sbVBD/MlQ9o+UHHmzJjuzo7sn6NLJH4AwcpwdGLqb9E9mXmy3m7T770rg+a14N/D4Q8XvrfeLVJ3
IOykCTJmiKajCKF+xxdtr1oius25J5B94ygeQVU/nu2tzhG2gGMhf7czbwIkJurvvrrYN7vfHkNx
V7viB6De7hD2xty+ekTef6XIxCV8hKlHnRgJjrZnbvDtTNWij8qf21Mu5V5nt5Rp3KV7gMEp4W6W
28fuVK8JLvZKM/dag+DwcLAbe2rVZo9ZHgeuMj4xcybnxSyqqYC+4y6jgpYxvx7kBk4PBe9mEU9o
XWa8dLtDE149MLwNaqU9lk1Y7cT3lvjDKKgWktNZRTJYlNcQllWouQLLfCDQ9sFbWBHCVYFKwQQZ
f5EPWjws8+9SrMQEj57typaMs30O+w35ojrHHQSJ9FtpK1PqxHpUhMASDQfXryHUzpnumD2mBW/l
GRmd+bn0ookvZM9ImJj6KZmd16UrGUL8CAtH3nX2nFSWD1mXIIiWmc72gSvbnQVKtxiWbhUS5iLb
2X5q9YYWXfwaFeNpDN2tNwSRpcvGGpKTV+2yuPG7dt1YVzg+X7QR6Mg5UgW5ZlIxgBULWSPZbveD
NcV4prCvTbyXnFRJa/QsQ+qpcMR7sbvLi+OwFlHBGCj7IAbBMDn65fZiy++i/jiwoFpchKwSiHX7
dqN8r7eDXYWsnuSeL4ujXVZrxb0czmFjs0q3EOLRBZdz9Ft4CUkZsh9hd+gOJLwrcYOlhqkUBm7q
Ke4svoSaIcUwKzjOM5dVoi90ZDhoXGS16uN6uK6CuEbM2+le7Rf8g+UPPEIPFAD8r0teCi8P/eJM
4c7rigyAWyi5NxCxrmuuMQLFBTefl4eIAQCVdQqmsv6KW4AXvuZVjT3x6bQh630s6ndMzAsEfvIe
1AZa3GzuQMSwaogOlzHWvK5gbw6GknMOB1il/H7/QmekeDjUwFAjR4RYxqBDiNzsS9iOT0lutxNc
2uVCSYg589Jua/c2cuHZ7jfIAld+F1wtfthnOjR88NmgbWHbHCbW5dBvrpjvQAsaGZ5QccVI3hWX
BJ6KBppQi2duuofM7WKyrkJkZQ5wfdwXK7UYHxPiHqE0M9Lv29lmSnyNkbsyL6VHDEaLa5e2EEXQ
IdGCxsTq9OrAlQpHgFF7t/AWXWwFOTWxkXQInrl/dKRYRQzP/T7myeogHgb9Fs4M+X0cNGaJ+QjP
zthq7SI5RR1xt6cep9e7KdaVTZ/NS8hdjFdy23huMTn0/GGjnF9z5qLijbAwIajuGZI8h0wV5sZO
chFVh+OhOtwcliw+Rq17i2YGEz1DBo8UoJjQmmDA2KIOghjCb6RPp0Rwzwx+90DE/166M6OxIVJI
lIBEQ9sjuvtlv7kcl0hW60gfe28UjCSb5oiIfotZBjdcVhMbOdIhx2MJbhZ1UjjZjY2UOvEFV9go
8TkKDM1UTMnoCqimYCyEoEkbUYdoNhNLMxQa75HFN2f4QFl5dOf7dCePAj3YV87DQZLwT/EQ9xIl
gNpR+KMtkUYRCoWsoRvmZmCe+E7gVnSj3N+w6qLjy3HTb7l3/Lfrt4pHf9xgnyXXfDRV0D13NgtW
YPLK9DvSHzUgkyW9uFDYaaHth49gH5hVNGoIaVzcwrnYwjZF/c6+a/tRT1wcbS8Yt6iIRu0l7ujW
HRtXMZCbBUsBdexldTH7LmwLTOE8qaKH03rEAH6H6tDgwuYG/2jmFTqX3+Vd7w4fzDEkel7x6ji1
WOWNsKn5RNknPm6nO6KTRP3mYEnr2D9696CQx4oEKBb4vfcwwb+nVmoxij3JGGNXq+iHdcFlVCTn
d87Mq35MQONg+JqI7kBZzbwr0nqU40XzwvxcDDzHxBxq6yrKcFONk92MRmE9eSuqxQPzZvg4U5DZ
Cfa9h7GvmQ8nB8DXVJQVViGAnZiPORM5txQzTYStZkpsDsrmS8CGQsEuHScRZ8XlW+BNLF7VbtEl
qjU4AibBqFA+sG+S20Hwgj0NMMdev4UdPiiLTAUTk2exAnYlRgBbEegTi2mIUPnjbsIsIgXcANQW
uS3jxiIDSp6VBjIfG9gZm1NGdGwxCkYrF4Of1EkG3CvYrNjM+bqLKo7evdGCpSx0a9E52bloWMnc
jB1LQa/UJ7VlVq8qA89bh5FBwCX7JKNm5y/h0lORvHa3V51cZ4NRW/LoJCyg1y46WcxqlvDnmlSo
RsYLtUcV0D8R0/eDEhm0sBV3TaSZHZQTeFB2llyiycdxxdoyTP6KO8Gj5Nk4+HHOqDIy0iHQbyYN
mbz/xo6NpbDk3clqPYyxbaePNDLby8g3FALMN2qcwO1svklxYZcSKI6L015EFRdhVq6wZPYnRCs2
UAHM4X56KM0TKizbpx5F1jK3NR67OZboYB/Z69m1MbWD6zLft6ZqC6aMtZPhWwtPXjBaO5K0rHaq
3SpUOXs7eehjM/OKnWBy6YcSv/k8ZNdbIM2j0kjd1iRltdEH/+E3O4GJ1lUbzMgoiDJ3FhV6l4jd
QrZy4+HXbC+Sk1vuK795LZZapDGlluIU1i25JYIjRZM94Dpnv7DubHGAo6FcM3sLwFZYvWSG+TR4
jaWli7nXO49ENdvonKNpVzw199jlt063feDz5hYluke3pPHOCf6/97n3SCbNemKqJgmwwu6c5M4t
CSi2Rprl6EmgnSJRIsmhKUrAzED1RKL6j2X1HkQN3c/iygqcICL/q/KLJHDIzWNwXYIhJCe5Ufhy
0lI4Z8H3gJ6On7JlZ/FVTComCwOo2MkW+Zy5J1uDNXTLwGk3gVv49UaJambX6LBAmR79oZfbIbzu
AaclRg6bAhvgozkEGGszozgo8S3ERpEPuYlenCGukPYPjBwsyGZ3mS/HqQpizZ0fBoCz9hqGY5Bi
emA7BO5pf91Xp2U9Wr7bLiwwpDOEh3H1TtUSy6V32VTwPm0FDva20WWrxNKeEWOzx+Q4eWk8iwar
sbHSQ/H9BJ3l2zQekxVIa8OyViLVBF6zCKl9Ki2a5Mhe1O1CKSKZAZsHo0DEbj55ijPxmGQhqo3h
vd7KtubS/8ehsTGpkJkPDA+o/mwrLpop9YrbugiL3WhF3Pi/p+BFsZJ1UZf9TkeVeYo3KhwEtIT5
IID3HrhHzDkyVQs9dTFIvYYFoJAHeLVhxyYBJYtZMr3yVQyJ5hZ5/cl9+F3S6Awl3Y8mGq7EuMCE
lNzRIkRmO4Vz9RXYFbYebaCA9wRGFU3ZQN1jwVMtcJPa+HJo3YyK2CwJC4ZR88NY4/PlRYtzczRZ
xyWCt/AzjKv4YwHdyu4O4mhIzjgf0LAvWRH5kO6PA9KgCOkRYRbbOb9gGAvT9cmDrTt7OAhuEXLT
jS0Or6O9Y3hjjSq2RaPpNRymh3y6voVKvJ7r7WacgSKs5svUa0Yrhu3qgVUHbPm45KtsQ7PKkn3T
R83xw7r7KE2iSFml1pDD2mBzUxu9MKKUCA4xEXAxnFSvKBoXEefcR8d2fUzeZE9uF3mEs27uTcQX
QHWvTsZOiPMJq4Qv75HIdbYtkfDReJkzMu+JU6PZrnJPUcFGTc+iqTdsWw6fGvfqyCb+P0vhHEzd
d5tWnxo3V7qsuniIczwGjSnHOOTCzu0PqrjKOAvo3CvOgyN0zSHCQrPyw9QQ41xdlQc5zg9XG7+p
HHejyxSvGl8e0PG75lO0KCxxRt1DnIO4agc3D/EDkxA4dytu4dAKFzVQB2zi2LhN1vdQdTvKSmLv
S3iVB1yn3K8d1FjGsOYf8hVrffSKjq7R46qbrrWDANmx+j/c1/1B5PSNX8qQ8hx5iPtojicTlzmf
aKelzcG9hyku88zGcdnFEpnRceDLRudxz8wf4prx4bb9auMmfb+5udPqE9IO3ALewj2uWdKu86Qd
ktT7IQpHj5ghvYvMPpIwUxeVV0aDoQyLbjM3cyewWA6UtT2u18xXfNVro2Eb+MpOwSO4ne55TNoF
lrpneXnbyZ7Hddjd8fcG/ngUibPeZgwMAN/rFsChD04J/VYHwjJCUgffKr2P6uhxWeLZvCTETaje
1KgPoxNWXfXtSjXuh4AHZOPIxO9m1vVwtIaNJCxFzgSkdwqNuoMxNYftYPT0hCpiNY7ak4N2GDy2
74JeuWPXB1zLqpHZl2TwUBvDBvc8AeSjLz+zMyePKlDeoqtTuakjxu9TkxEqu2sw+r5FPMupzbnr
rrEmJj7tYavs8AtzyDQwUd2m37XCQvQme3VfsCvYiR7O5kj2mJXJniMAxq+pK9bORCKyMy6Netse
F3SvSEo8e8DK7eX9dZwS9FnpzL2SHG6TZfGKhF/gMpVI6GwBfz0S/OmX5AYCaAQOAhpLiOYeSjQ6
+7xTDPmF3KUyuiQ1rgHOdMa6KvwL1MUDcwsd6NTjzvyYjOcRqnmH9cZxX53coS2RvDN4jTIOeo0i
TauFbAq702GAu8ZzBj0IpXdc4gg3l2VSOQBOw9SecvTc6tIO7sLhCsXdD4JOXQ5YSjQ4AIGN0dIS
LkTOmiX/fpB/UJ6673eK/o1TwPYANbO0gNsA3ZGkTn1oXBlUXHNkyW6ThldH2tE7NNbUm5vz/Qzy
PNm93pypZg7wxjhIZddxvA3ZWtAo58/zPYt4aHWGfa3wps890RN2stG4oyChdpRZuFU8R6Bo8Ixo
jK31s5X03m2v2CTDed2yGlNzFD7jKbngpzaC6SC9ByEke4SaOAmA2kWj1TkFgjf9S8I6qmbjBXSZ
grFMFS7xLWgoDkLROzlT85y0Dqx2XncjA0m7u3NMIDjev2OKsnF5quSSUB3Ky1mWkSspg3t4uKJ3
tNKo5UX7uXkPlrdRx2LMDAQFqCalyTk9jWcHFVWNt8Q/ctpEWABsK0VKsDwnXSzora5yVJ/adSTi
Bl5MPGZUiSBryPXoc4yGCT++9uhjGvEDXqORJuqRPOvTy9TrlNXZRwfAEJg2j6SNIMUjJ2mrCeKl
FgC6gzib5O5Ai4310GujsyqrYsey4cTkh1GHaUez6nfeXmF91Ru8dYkofZNGHUK580fC7VVy3VA3
x4GeKwviBuDEx75oksY6uacYU42JUgAVdm4+xbVmToNVlsZgBmxmk5Xm5F6O9coYGxiCT7j0osEm
3QZWgoX8Qi92E+LETGU0jVB4qt0zLM0RR+fXaJpggxHva2MAw6ciRRbRfa3R+IojTJa90Y6vDytM
hy55+Fi6CSWQsSNPowHs9/QnN6RIcwKnNHADPhIm5NYtHj79FqLRrwY+VcLITi4mZbcQNaDLx+Fj
CfuVnnuDpUW5tJStYmTuGfZo4QePFSaXw/eMpzLK7m7KatkNwDVOMS3qLQYb8KzDu+Jc/MoX8RyO
JkBtEsQPNn69maZL8b3aYfYo37Oa6RSt1mg3QDJYlY7xIdqo/m2lDx2vRujRl7tBZ7WoxQH4AHke
03xcCFbwklx8LRKtyucLBMIlzamNRhctEg5Z95kzGsvMycyROXa35gDV0/O4555ZdEuXOBTHsfTs
LZjO5Jw0rIyK+A4LbhhggiE5NquARoKofawuCS1JTK1q5x7EpDCvfhmN5geMIEVH/zbecXeQfRe8
hnxWBpJ38UdC0VEb0cVyQ/NwB2Kh2/LU3GTOO6vRfwzjHh1fz8vAV00E7Fuw69ELR//kIN894UPz
4ROYHjfwqPbmew4yb8v5Hh7bkZMDG49nvYPRbSgJ6I1ipdVP41nk3ES1sbvwaEv0fsQ5/SPk6qcY
on/Fcj2HfP0vSpAU4eUU3n5Z1EUS1r/cD78YVVgRE3WKy/8fwrvGqNv/+Gfk1B/Cu97DujhVp7r8
Ka5rfObvcV0z+S9TQqlmqkCVIEGczoiR/Htc13T2l7F8xFwVgZdWJWlGtPbv4rrAkqTe23Q2JdKK
mmy/xXVJwl/A2lamc2pOjHWQiBT7Z+9+WpP/Jq5rDLP9LaprzJiciuRgSFMQuUQCvJ5CG0Galkeg
xm4ptrl9qtot5eh25MLisCvLl5QKomtKvOTL2wNp3JzyL/It12d5fnm9Fxz2SZPzYU5CZC0ri4cU
qVrVLeciXvrjkYzVgdNmAoiEWwMXPLRNGoRin7+l1+59Vp2+9oW8OpI/pmnX3aMETfLRYUXV2TE8
HwdqUhzzVZYfKRbbjF4R4AREsBFXdaVkL48jUqqkDKqogfmdZzMy8YZ1EMicmbWfgc/JT4GuPyaJ
opks5FxQiM58ysy5TO7T7nw898vuhYquBJpOSPJoSP7939R92XKkPLbuq5wXoAMkhKTbhJzTs9Mu
+4ZwuWzmUYAET78/qnufttM+zt377kT0Hx1/V1cKhLS0tNY3lM3sTq792EvvK7sPelw64ina9w7k
N6YMXpLa2bZ9uqdjcjEyUl0yEV7YJeg9br3RRXOXTMaDJ3q9xlSjZJChhVtZBBIs4S4BhQUpUnmo
E2/dh8mlmLJXqMfdV7E6Q1A4peoQF18eTirEY7M2LRYDlskH8HLIEtNQsJqh7CUeE6ku4ZeHmxds
bcHbo3YW5G2/ol34m5bduo6LO21eP+ybf63MjwhD5wT6Oj8C4y50QGYFdGafot1LjGziiNdBBZGf
WOYbFYoNq72XN1IpXxOxoQQ+BLCxJUKd4RD/lWn9uA3mwUFIh0ojXh8ueSfvXzoNqRIq6iANgVqb
HEg6XNjTM8k9X/HZBO9YhO4iLptAGrGMIjS8LFQV7Hal8tVUxPcFZIAEsxaEw6W8QLJV1yumb3kz
wiQF0ACnurNBBweoqZLLqorPGDedoDPhCTq/AHjOkAPCbgYW9PMHjEYvhXgrXFps9do6OCSyUV9G
bgLxtYFNfhY1G0bQFWqn9TjyRa9eIXMXDrixlZ3YK9DvCXKXMDRBSUooEka76LVi4sHWK23pXa+m
ayjwIN130EAcw3UxkbvEsIdGWmcIOc4JjYu4nHjCdaGrA5ApJeIkJJUhqyFN33cB+E4XhFvHsusP
VsIeu8h5GSnYcL390vPoXXnu5swinKfp0zoAVw0sZzgxwAQT0u4n64BMqnKcIeoDmWdsQWz6FGdg
5FOIGLUl1L+LbZSvDjwGB7WUSB4b65wZlPuXpnb6DO5sDOliO0AZ4gRoO8WWcRHREE0S3C1gUP+O
IL3EWfEqs1XFyZMq6JPVD3oxaO9aNiNoyHaCEoiF5pUcaSBDAnm/Abk/qedmUhPD6vBgNWbVMygd
tQWgJzVtl+2EJMHxXicaJoHq0t+REw6LrB0TCNPhVztVbNwJQlIo6sQyQQulxYrWMdKJPNs7qllp
84yLf2mLi4LMv2x7r5AArv1RwMWXTLjh5FAgqH01ooniOWbyB7kyLEMnrWdLNrhPHbi5kbkYC/oY
6ezeGZI9uO37oiJP3ehuFKUbW6EUWqHTf9kN4sKqnSflqYPL6qtKIs8d5Kst3EfRoZsok/uIpbsR
3SRFH0043EKzo/dV32woLA8CE740A39X9aSgdIUFX4oSbk1rD8pxstAPDX64blHhdzPg4rg6UNLf
NoS+cJ3trahftlXhQ11xNYUAsjaQeQJXGEdS6QVd7/hyZK9RLbcgB6NQV8H8J5ugGZffawdf0m2R
uLJyS3m3rDX+HwUTd039J4bmdtlUwciy+6JI9rEtjzHQ/xFcWLKWXQw2ezWVdz3/o1LyZCD+HUX0
KQ9xVcN+LdEDKyL6KBWk+WHG/dRFzW9YuKUt/tzLEijpz7OpfEOBVhkAxBs8eA/ZVbqAQ/e7mBIB
9jZME2l22Qp+THv2qDJ7S1zQpTnuzYWNv5MPxZ+yQ8Le3bYZ9kbRdDi0AdUzCd1UtF9kNqAdEasz
mLY5Tz1f9vBkqhszbptarCNvuM5jWDq5RfQ+QHEqN7jChYX9VLmoTcCAeDG5SFQldS8hnZEWiDUD
AWByiukLRLXeFHqSqY6BCyDDLUeW7Clk00mMQf++I0u7oKXWXtRkzbxkD9OtuQkltiCo3NeGPWoN
HoN3iQX/GHrpVtU2fNacndfbUB3oMCNdz15Tpf2swJWoIfE+H3FHsELsdYLbgKXid0T2d2Gcp8lD
XShiCUqTGqAdXQ04I0j8LhjCfaKdoIAMWO62dwmZ75tTJhZlU15VTbHPxu4AjdPHCMzUvoaQgi22
I5x3g7bELSCc8qVFh9FnEVpAlakOUQyxwlTiruAemHI2boGNqB2IR3aoL8Dk+8WMAFbGE3RjrnI7
DKiqt2GDYXsrhwyHB0AlDc29sF9bHoHyoU3i5xR1T4n6lVuTF9Hj6VWd73TbQ29E9LEf03WU8yYw
Qx2uiQ3mbIQSWhnvIGqJ+mMV7zsbd9YwkkdomSX+yDfYxTdZ7b0atztUSYWTUIOl3ZMXT3QXVWxt
8CRoo40aYGuOIrwrdzTOoO0Jz8EF7QsO7y0/hUKI53TPsW1632rcl7BNyKJLUY+lT8zjR0XMmzTe
mhaYUteFMVELrTP6NDQovxehyX2VkcsKrhE5f8UZAaSj4sdWCxD2yyBi7SFM05vuhTiFtSgZPxrl
vlR9tp4GgGJDF1QCbLSY+yXkYqGrMi0mK9mX7WtnvNtmwmSZeAWNIeRD7msdR0D8sn6TJxyFA21j
QffdLZ7zDvzkwU+C5CJNIKeh5CKyveuY2QsDIZqFIAWECiC+5kMVetnoEFmrcLdhjOhro6kAIFqZ
dQevx7kHYChInYHXWjA0E35lwncnAswtTaIgJLmCul/6TB3oyjQFtkJtbXviXlARs0Wex62vcdGr
4OVWOnhOYfmFeZnllXQ+U4CEzzq2M7hlIHt3X2VboWafz3g8p/idC7w+lPoKIEMc3Ghnl8f56CkK
9ykaKFTv8uZPV9yy7kkTZ4tfvBK814tEa9QjLfYI3a6LCgj+oj8QXl41mTgaaHpABZc8Ms/sRyde
D0beOiO2Ki1wa1YtKr1Mj0t3cGgQ5RMKM1X4S85nDq/ksVR4JDhU3blpuippbPm67cyKSWiCzKJO
DmRaAz4NBzOBBlfn6UPC5Z1b59cVQMIik9chKa+crA4ItEd5f3cmfQDf5jR9mNNISC1L6kEx5oTU
KBvdyyKHuo6O8/tW9onPYyjfW2RVumRNYFo7Rd51amOnS3OVusA4CW+buel9jnAac/ry8wORr7kU
ODu2+/eOKTh3TvKZMeuTugi7LuhD8lT04yLO6IZLpHaXVDEU20OolM7RcVLuk6gF+rpQ0hRc4cOX
1A8nfE9o81/ZDtq3g+egJYHmd9EgMP78pI43pzWf0h7cQHEBgf2G48HjXZ5ksB4TmRv3rgy0q5dt
0zzkDuyoabrrXDx3Ila4eaF0rJNNMRZ3vTVe8CzyoVt9Vaj60elLrECBDC29dFs5obtBlwzVZbia
X6VVvOR0QNztHpgYlm5kX8RVuyMa+PFMBHqIYZdnLxtR+G3XvXupg4XZ3o4adWTPHAm9h3YY+mB9
fOBVv7N1h39RaAWlONXk2hroGzMIRjFw+potGDWrmKJiReXCqeViELvO+j0CUjuFN5ElrtqwCHBm
wI4MvSfctcMa1+ZeLCuwz1sC3J4tVhEp3UXmATlXJ881KYplJ9BLK2PfNdHdEPegDJQrW5ZBIpLt
0EHVck7axtWAPSB1tLXSJJyVfgMjnb1usMbaZiM7tCxxo3Ey7wp2DihVyaPKx5VlhK/7VxnmN8Sz
Do0TH2p9tF16BdtEnCcCxer7rktWsi7/JFl50zflrZsxv3fdi96B1EJkB3Q6IiZvQutFtYMfcrNq
KujpF06Qa29bbJHK2iVZxWF68CAXb9PxXZYhJD4oPfQ5/FZxCAu0ZMOW3UctDv90EOgjKXOZanRW
G/StWnx/lEySgIvoguKkbUAU6btsV7az5O/ou5JtBZrDEXSfC9gGThKwZJKhVEzrXdPB47zqrku3
D2wA4SyrvzBNepCmu1SaPWXTdEMKpAuIUg5kqX09QpE41MOWNTrx/y75/6hAdl8V+M9pHewTPfJ/
Rptcv1Uz4fD/i5La7AHz/y6pXb7p/+O/5G9/qjJBuPsnCfMv03L+e/+iS3LyD5wekKtzpUNQKMMd
8V90SSb+MTMiGQUBHx47cwj+v2U18Q/4LdpQC3NnrxYhUYL4b7okIf8QAtbioEpCQswmqAH9B2W1
z5xzVC+oIyFHZlMOyVL85ByWP5RTmAmlO6Y9P3KEnEXpSJSKJiLWeRpCPGaClSfcWNedg2sSc8K3
D9P1TSXlc7UKBQC4kSO/cDHubJhOT+6PfReVbRXL8ZgrsikGdHBxBRFn4vW5QU5OOpzMsVu4IbhW
1gpqtKsGiczPr3FSk/r6HifEfQrJastOMMQsCARZ8RVoKe7CW0DGdMWf+J+fh5tPwn8fP/8aDTRZ
WzCIXEJV9PMn45FdMqvHaJDheY70iPKbsx8JrrcOhNF/HutEK+Bfg3kcZZrZVYL+VfL4sD6KKrFN
TaP51YbACRzQYgofAt378BBtgbNa1mvh52vQZs31maFROv7ynjB4QYYCSjFzTlcH9NPqiRTTeBTH
4Vd0i3kN4lW913KhDnYA/cf1zwP+/cHTifVQhp0tIin94iyDzE8qkTUgCxYEe95D73ns6IoZs5fj
XAU16rcm3k5TdmE6sEpTOSxaoOFbCqXrPiuCQUlvgcohyHoyO1jKeql4em1TRoOhVIdGjNu8hDCW
PZgI/A9QjZreo4uqBcO9Ni7ahjXJAjqiGyi84q2atLvnodxEJZDqpO/XuAHB/ZXL4kxZ8dsl/PHd
T9KvPEnDtmnxnfMDSmZLs6+Xw9LxyaL2YbNzZkt+Tj7/uag+Dnay79MxdHsKT1dYyoCFA5t1F+L3
cvXz5zw3yMm+b1nZJki+x6ODa3Mx7VBFWbjm/edBTmrB/3wV7iGMYaWiQHYqg6CydiJdicyLLfql
2PFNuEWXys9v3Q3f/jzWd4EMJHl4LkkHcZ/P++XDVnTVBDEDKPQcm+iG6web/v7597+bMGlTgVNK
QLThVJRq0mXUecbSR5TVHnPGNyayD+54Tkn29MSZg75E6kxw3KCEyU5ew0tkHk6ha46zykm5GjZ0
HW/O2519N1sfh5n//MNsmcSTg87nD9OpwO7ZQlv3P8/Xt3vm4xDzhH4YYlKQQGd/h1gMQXcPasIG
NcL1bHaIBvo/c7BPshQfuw7npu1kg2qvj22dSXNMXB1MXbjvh2JVDckmmrorfLtV68rJh2ffmW10
otX0zxX+8S1PNmuFJlaWWJY5pgfzC3xWz3c2ImC48PjV/axZdE6t5dsvR5AX4GblCsJOBgwj7TV1
zdFRZrGfAXgvzmiqf7vQ6bzG/8oGnTrhkU6h4GtgRe4CHTDBGj2jz1P89vPqmJ/y9DBBfwpJGjIb
4Xoni8NiFSrDZjTHCM3HCRzkUks/ySDlnPxya3f982hog54Z72R9jJC8cMkciMY+nlBHLnYmsq4s
DVgrYSk88pChgHANJHbrqm0IH4t0Crd9D0z6VG0r6kU3uV3zNVRYdl5bXBe8fMwEqjaDEFdiGi6y
YQS9MzPLVkTLyIzXtCxw/AkQX9oEXvcjl2sxwQ4hzLKtdiGXFLXLGnZ62iEqaCJ3YzLvN4049SFJ
FV5E0t3nWkIuOoXQS1YBUdHmw1VjVIB5BTplApfaMqiODIPcGg3DPogyghpjVyBzQJnM6cONVeV3
ylQYb5xWLuwhUA3I0YZ00P5UGxK3emHR9I5rTyxlStNtncGKXvH4MHbN77HQ1yVjvhhBwrP5Gp55
N0USPQ/EviR1vremcuPY/Y5E4pX3OD8s42xyhaYZagPwFkrGbAkTPgMLS4jqNiOIAVyDSzeWu5IM
12SoUeAF2HXMb5hB4T6dwFtlvbtva7ODAg3MWyCorUaYkCV2h8vg8FoT/lDV/AJdH7xLMv0pJIxz
Y2+T1Ez40pLvMlM714x3rVfsiCKPvKq3Zcylz9P4j57EnYzVrhjdJWrLb2EVHUsL1ifw83k2uXdW
OXFeVl+WOUeb32YACXzxhs96g1l3kvHYBWKN93CP0RJKUiu+g4JL0FzDWiPIkSL+vNy/Xez/HvVv
Y+5j5GW06ry8QkwqxJ+cAOLoJZA7OHe6f/9yTMJ4jkIdjp9EIi/t7CGehzHSu07maRzNgefwDqD0
+PMbkTlr/zyR6NYTqEN7DlzMvng25moYJ3xaMJLBokL1aEPvgX1DfXGZLL3tdAMWSLvkl8MOjDGy
6rcRDAa9258f4uu04hkAHYA+D9Jt3ErxjB+mlWeJgVdWjGnt1L0I9a2B11+elWdawOeGOcnMpFYA
c3gMrworzT4+dvGvejznJ/hNZoaXQZoBpSIk9GhPfn4ZOUZUdhZKQynE9qodQoyvV8V1t5b/i3z2
01Dz7f/jvCVWlrJSNfo4adyfZz/bbkIXAI2sn7/PuXfiJ1e/cLRLnTYCM3dINsqHEs26hVnGLDV7
Lkf/5ub3+aXI55ca7FhYosJY+QFwkkBfNg981dxEy/YR8ABU8OPb6indAOS5r/ny5xc9qQbPScfn
wU+SxM40TTLUyEW9C/0e3YbPMYFSXL929QKkvXuxoD5bD43fPvRb0LeXZ0X/viYhnx/gJH1kdTTl
zVBp5PWjj5Yu3DPghiIxKoeftgdTm/NmKF/DzTym66Euj4v9lwuvXYfchoKbnssI1JfQUhkNhOrE
n+ZX+eD4tVoASpndyeCsc/uJVt1/zzdwDHCVBtDKnrfsh50vKCzPhI3NEl6AbmAW+R+6aR+HXQ/X
8iKwdkiUxg0Pfv7K36SWeGF8a5S/8I84vdF4SZKEFvH0US3LLSCoyCz5ZbY1y8i3IZmszhQz5rjy
JcR+GO7km07EgVKrxooeY6TKHDZrNESiEJU3rIRlU1Ns+8E9c2n79pvirgspshkvdHqE0LYfxyqK
QGwqrseR+GEMpFTybINl8fNkfjsQvFPnSId3PL1WjRksmoiN82M2I/PGwmfQCPBqUMVgiffzUN+f
VWJuHEE6FIfVSRgqyjxL6lBjrIDPalMuFJPbbewXu+oNqqrX0X1zXwWw8Ml8/NfqfHD6ehnCwvnw
ACexabJaN9HDoHGHFDu1nl2R1JZszgldf3tQfRjmJArpIuJ5HWEYG5huSReDocsWrPefp/PEsuFf
m+/DMCfrElDAyhM1ptOs7Hd7mc9s08r3/uTY9JHfw5wxsKMzg367Fz6MebLh0WumtJo7Rk2FdLbj
QMCYtFlnRXYrwvZNyHLXMXX8+U3nF/myAT8MOq/hD1EGFZlU5RleFPLAd0zqVRKmtz8P4ZxbGic5
jJtNGssWY2jAMn1zPULe1IGbldZLB2qqPtLzVSjAiwP/skVtyz73APOi+PKS0iOAZAFJC6Tg55cs
R+UlpMGigVnhi3NofLirPRko/FZIhu09+98EmA/DnSRTQvMGnjIIao7coWa5iFsYZwInw9pzh/K3
u+HDSPPMf/h6ecYz5fFcH3k5LoF03U4TYD+CnInSZ4Y5RVemvYK3eI9AVsP9lcryqo8Kv2P07ueF
cm6YkxjmulnqEtWYo82SK9oU17pzHnEsn6lif7sc/z1pM6r646TRwe1xdcKZ7nbpugFWBIceuDau
PzVvJL9NcQcEZvbnV/umMIXw+GHQk7jl1RwOyj2fw2O0ge/nsfAzn91Ya7KR1/Lw82jnJvIkeslc
07g2SB2SGYkmKN6wvWhRo/x5mO9TlA8vNT/Hh+XXZza6x243HzrTr37Hr2aB2/Zu2JBtD0GMXblM
VudKUWdn8iRixWEb8xpOrsdmOQQ2dK0hJAC3EKh1l0uwfM5lRN9UcT5/uZPgAdhgaPUFXtK9GX0I
KFIIodMFUBpLtmIb5ze0HwafLxXEyucWSLm0bsrb8qYE5eLMdH97QHyY7tO4YtdRXOFUQkaIOgyo
gSaYAr7PdsOeLaN7x/dgCojCS7goVucq3d+fiB8GPwk1Tut1RhbImrQPb02xK3bFugd4dJU3Pt91
a7FC22l55o3nrfhD4D69xXlA1g0VYCQYFIjyh349l6bzW3gg++czmG+Pwn+/4elNjoRMwRMVUc7j
08VIkq1lkXOJxbkxTmJPWg1uyfJWH6NSgXfWbIhwNmcmbb7afp006XEHlnsMTevPu7IKCW8mt5xv
pLMTiLzUK2v9P/FY+AsAOh3JAeCGOTPqH/DxzyPlcUmbycOVsIh93s8rkq5gaBuIYOJ+dvAAYJkl
9FFvOrcX5l/+PDKM6eeuoMuBukef+vPIpYSiNYE7OLTMyALa1YsUyqjOuPh5Kr8m8BiF21QiaQBM
wD5Z81PSETaFmEm7QBMZeM+R831UpytlzH9cAAdwANwBJmdsgXvaQU4qguw9iXARAuzEwA8on6Ba
kDz8xy8k5zaSmDtjIACdfrAJ7csITIWj44IMsm/1uHW9lzFrlz+PM8fEk8+DcdAHR/FM4K1OPg/L
iEqdLm2OIxXwfpvxjPCGg5uKgtgmf0tUe+Yo+m5A3M/R7UOSDFjH6YBOWrd24/YA+WmYjr1E0FmQ
lgteghOgHnomEn9dfcx2gTYDjQqkHpQFPq8+p2HEqmTWHnO+TZ3Lmj+F45kv9e0QsNSb6VpAYcgv
Q4DOxJXpjy15GwSBXRpZOt6ZTOjbQQTqOmjsuAC+nKzvRrVWxBPaHxEVZ8NmIHq3efL681r4GvIw
WRLcJ/SNgGs5Xdmh5UxtBx/yY24fvOa5qMozX+PrsYiF7GCPwswVpcXTJmltRMftXndIG21AwEFH
tYfAFPu6e0WXbMHVma0K+93vJm7umYLIRFz88cnX6fKQj64Ttkdm98MqdNSuRQtmNSaiWeoU6OJC
g3VM1LhunAilsAGdlh5tH+1492OuIHDTs62diT/CAxiSDwQuK0n5OnRNssmU9QyDvUMhddCZXgWO
aS3fK0eE2Pg6dvjOjPk27q2bPIVuohttW15cWlXy4mXWsQoNbMcgfVs2gO5bEQi+anhLVSc28TDl
G9oWsHaIq8bP5u5Jb8ee34c5xHc5fYABtdpRIKW1sA8hSkFA+gGkn1EIxirzyxI0WxUaeiI5bKub
vjlaQu3zcOifde/sVNIcJhrUQA9O6HONCV+QSaIx2j95Ch0ZbfRlPlY+b6GUpdElqdH30W685ZN+
M+5MY5bsbjDFVU3jtTWp3A9nE3g6QFs6jy48yjeO1W2p3snXrtFPLYP6BBqK6ErqC5upZeRAoadi
/L6u44Mq6mStU/47G5qdW4b3umrGBfDEUBQAkr2MzbZjBij4AghXOBmmK+rou7SFy+CUy2XT2Wqb
4yYCGkp+MEPzpgcBbCQuzPiReNXREb7PLqB/SryJwRnXxOnNchBNu3RomV6yyONBAbu9APbU2Qr8
u8sUvulVEl/Av+Q2trOd8RIUbr0bHmeQg4N2koG2tpTrysq2feTsMs3kNimmbdaZ1HdU7flJp37T
EDDwZqp/4e/eDjS34ZjTOUHiQKFBRX9Qy7zMQwvtzbxEihY+8tG5bOzmFoh0Z9mmZlNL8tyy5kFO
5j4uxK9cAT5dGm9aWKwpb6hM80OrwpuSDfelGsuV0ZCn5xasxdz8Ki6KfUIt4M+1e4sP0i0cbkmA
L629m8JDPuunXcQJfiwe7r261biZoiLVDBBYBUJeLJJ+apeKVu9JnwBlkpJ+q3TYrkdtAANtexug
ENn5ISvCIC367CHOQREpIvA2nNAD7ShvX6w4x/rOsncaQ9Ku5FeR298Rk+pFJ6c9z4H/1B5Sn7Bp
AndM3sDAJOs05i+eYz3lCqLHaYon7MNrbsr3sSufstx9LNQcQoBSBTLUeM9C1ulGyuhgd/1vRayN
qEC+LwH52CRTUgeuUauUhwxO9mDkd9GMJkei7BsvZTsCyPFyCrsNFtKNjK0lhR5sH7qHBkrFaQ5G
igr10qXsMWt7+L7OxpB1XTyVJl9OifwVStVt9Vj8qrVtFj2hWyqU9O0OCjEl2dQFg+SAAGmPNdG2
iXi9SEy9FK1t+23FIgD+sdxLOT5GXustEkqva11cq96r1n0OC8zBTtRSEAj7FGklcVqWzaY05gpN
xeuudyHuzB4dof0C1hYLgP/7oDEe3G8b3LfiDlz6NII4bgGca1o1ZkkL75AP5Blm8AFJp2THWjAd
GpL/Jq6hWK7sPWqs5NLB0gFMX0zwGqE0Cop02GgyZEs6NI9ZnfxuONQvYjTr/VrHKqC8/8Nymy8c
Ax6BlfS3ZoK+V5lZYErVD7LgbdCG0VVH4bFMx3ukxceozi5sgcu9ABurFOwyjOo9qqa3sohzhFGj
FmBDTkAI28D/kjLzRyOuGEmuYZ0c+a5ooiAueRfkHfR9EKYolMUR8oCIOw7wiQPfYPrjtPptqASa
Lk1111c2sO5p5ywk179sL+N+2MLpFv1ZcHqgqhOy8i0v0w4UGagdZabtNnFHrlvgFPeFsSHKMgEQ
MzQNxR7J/tRtfuNUlPglSx8aV704Ya4XJc97v2UAPfc6uUhK55pmZNmxQcI+mB/ChkBit9p3Eto3
uWDHvMp/OSiq+0pFV8iMLkUNncG5+jx0FGj1FvqxIgR7yqr7Ry8ZDVQh7PXAXQbYaXJduKBYx+69
KtH7T2NyCLXaTYY8d9gTCzOWKKM5+T4pq30o84set47FMJJLF/iNtiwOSLx2LIKER2LbDlAd1j7h
Xub3ZXgslAfLy7SeVvHggO3UFe/Mq+5yLLxVH4MIFUUV0kW+ptkUNE200mm37+jQBaUsb2qD1msT
OyipOZ4/RoUMMq32lYKShKnfs1z7I/OyCy1NfiWNqpZos8wWnnD0GMP6t8xHqFJwVa1xpJEFj7Dh
K8Q89PP/9C3ORqtSTRAWkJhikO2J+W4S7rhwIsDFLdr9AVRKL7CH+K3Nm2zbdAJ34ATEK5ulka8j
DkF85wWcGhDNEhsMH7ZypSmhMWku2zI6FpVaMgSgRVqiIyAQ0lk33TqOAPt3gEDNaG0NJbvKbq6y
JO+2rQLdTTrluxnCXVtCEavmw73JSrMmncHns9IHSYb7NEWWRSDZ4RnIbsSm21Hj3NkxiLyiqHe0
zIESMnBpcC0o5SljIa8YolVLU9gwROHIVtYAnTIgqF5bAatz9JrHQ+bUWeA27b7LcABEFrCSLXZD
4Fk1HKR7+Gx06FKhv5FUQRiq6DKkHV+35TCuGZigS1dHys8bki6ncWqhnV4ty34E5aZeT9XcfoGR
ry84/li3e4T7+wx/nSAqRHEy+FbNtmNVIJUAoTWAIdFBkm4/Ca6DtCx2Fk5JOoveGl4vkxKdOKo1
6P7AvNgsuq5Bi1y2PIfDIWugn9I5tAaDDMKKjQA/PqPlRTHG8OZI1EUU4+sOQKa1CZi6hIBoMRhI
KWcRDTiV17lqAOay+2f4SG8Z+G/PiSVBu2dkcAMhPX+q+ghAk268YXF9RZUGe3aCQgGz7WLXDCk4
Zn2ERmUKWREXfEF8fRWtmbF/06wF3ielD53IN7qE8hBs1UEBTDT01PJbxgz88co48bsO7Afi9Tej
HA5d3V3SLK9XRQU9hHK2oAdjwl1gHd1NJHKvxhq2TbbKrAsL3k/GzdEjzoYLBlommF3Q9phCD+YV
yQANseRuqgF27SbUrSIcijm/8AwEJ4FFtyHU4LGDTkEG7ZnYO6neRjoJwiaN14ZD0CZJLL9u3VWs
Pegbxw4IShryMNhc0Aqu2109Y18UQhvoKyvVoFyUK7SmCvwvo4hXIh0PY8nhtZOGBKyVeti4WQir
rK7c4qly36SjtRxjG87ADi4pIyiHYub6k4EvWgK9wTJJboTtHEIWvzZo3gSkApCqzS4V0eJBj5Hc
203xFDbRQ61lDseSCQuI1F26lyClr8cauuhoPGYxolWbWkjvJrPire2sAbMHf1p3aFDA8M7B6DJI
hbyTvH40GvzysAK3bzx06ZzxAFoEQtQWnukdOD4olHfeu0xF7wt4PjdAVAVEu3wlW2rAAiSODwro
b1rXr47r5lsrE6gsshYyerll+5Ee0OAarNvWhvWCTDi9sFooSoFQGpDeLa5j4bYPrei6QxvZYBq6
AFRWLeRH3bAtV3VbTsuM14gPXkRWMAbDnbjMq7WG5sXvuMrzFTX1ocumbteJslsIgWxbWcJelh2M
mscReoI1aXofnKjFxKudSOEP6nmIFaZ4DnO2GtJwGXN1FXpNuZps+Kf10KZs0hr8e2LnfpWMO1WD
39jk45EydmwA3p5cJRcJA8UvKp8A46kuLKu+7nWv/T7PcRHN5ytTUyFUyIvcqneOmp5yZGtwk154
EAOjx1BVe6pBt6lcbIoCmh6cNPdek/wpBSY78upometELrwR+V9FreGCsBaRfiYITTqtl1k8/Bdn
57HkNrJ22ydCRMIDU4IgaKtY3kwQJVUL3iYS7unv4j86R0fRirjjVosqFpD5mb3X9s+NnbtBX7Tj
NlFIhR2sqv7gbaXK7CCxq0sKuHqJUffESX502SFt10LwVczptUE2sHEGjJaT8L4k9sKEf+5W+unZ
L5pDm+XHTNh3fpccO7s9dMrga8n3Q+xj3rLIa0hrSE2lT06KNc5boc38I6Yc05NuQKPrnmwvu9ec
+j2NxXXFQM8BaFzxyTM1NMJaoFqbEWCMRB9xVP9jOzD5zKa/L9rqRRn5Q5PEkVfyRo+59raIQQO6
tkSumX/aC9/BMps7z57gUnlI+BN730tdhUPLCeZO5puHqgVT59qFSWPfT4BaInMxDtQgP3NAl8O0
7E0r+cKSjNF/wR/SunpkrMVVUmlBRTPsrUxgHjmpfd+IeKcv2i6bjHMtoe27OgvAOT01tTh4isAp
XduORHBuCOLkHhmNj3GgL9MG+wVNIzbtsjyVq3917YYxu+0z4284BkzRPgh3hkTgJbiJvRItltBD
lVrfk0ZOxmrXC+7Q9jIV6sm2cf35sAWz9pTmxYFpthWJvIHznccHcsqJCIHfrshg3GTaDellrt2x
1HBjilycS4uza7Y4Z9pnQ2KKTmvjwxNU0qNx3/ZElne6vSupGIdG7jNRf1W5agJrSJ/MVYtiLNv2
hD6GBCAnrY+pNzxWnEqbqbfvHAMGqFm8Zy0o05ibtNPXy5gZICtn1huGDDo66gzkfVaXQVoPoWqG
s1n6p7yBf6zHl6wBh6BL4ICZ9kNId+fq6XOt62d/dPZap20JsNwlrr3NTGc31cYhLbtQz4Yzz0aw
4O1MDXGKRxeb7pL/sCgbFkf/2UNPwAT9sY7Zl2XmFxWne9eSZpCNZcJFOJMeX+Pg5qvumwV5ozqm
Yoyy+dacGreLrnehTBRZHHRJFiIJ/fZLGQ2D/W2W8cMwdO5GtDJsRPHQii5KiRNJK5ssesUlMGiP
2gBzcMkvnpr2+WyfvBLWv9QOtqgPyWB8Io5JaIOm49DaFV/KbAa6u/x01vKJMOevguDfeBnuTcXR
rVEQGGrd6pMTlEJsbbO9b/2GmYR2AOly8OZq66j5E3kB2G+/sYPRVXro8bdXVneXZDnI79zHyjrB
5clBkLc5XUhjrh+uoulshdznDnzuNYlyrYFomV4aySGZlvdjRhNfrA/WBNNslgD6Fv/slOkPbVif
pEE74RfxfWqi4TZuJAEPk6xVgUZRktPQkjFe/ibhtNH1N1Pv3nut6KN4jJ9LYWE/8erx6Ezd1aji
fQJ5JHDZZAR97l0GYDkbK2neZ+FlYWVxhHZmfvbo14JkkdZ24CTedj78tDpxk6i3YojmrfGurPI5
sTycpHnYW9ZBW7X3YtY/MzIZZt38xGir4IT6odb3wSwqFeCvPnBTMKe0UL6pbK95oND6ytw7Dgza
sny2lEgIegDl6U97ApmDpBLRXJA8Xxk7KcWvsYDQz+lrV10dDooiqa/roGk1FbDS+LRXDS8ORWWi
ESfST/wFbJ70xLn3Fz0JGMfueoGMNxm3PCCvjWY/phlpUqvo/+nnZY3cVTyXEvjyOH21Mj4ui3Mp
1hwc9fqkLHW3uJC11zi9z2z88Lb5ItwqKvp0Kx37WGGLHyb74gMC8BoaqDjVI7dh9mdU+8orwrUB
CGJ46r4p5l2mykvuZh/cJo+TQ45QrsTRW8WlGOyHgbVpUMX+MQPtVNnLh5nXe6HHu47Qs/weK9m3
5ZE61RVReqNk1bY4FPOdR+XnyvVAGXbfN+qJ2upLL6tItOveyepd1pFwhv44rtcdbnrERkKS2VxZ
bei3+nWQQCNvpu2+rHesUKkXy+fVhObYNdwAS/teKu9kpihPFllHfW5xGnKUD6d0VEwotyPRQisY
677tLtRc/3iLvTHzNaIVQAOdBkonfIhZIezWfENH6JQPYoAfZHyaGQWxSz3rlkRvZe7eLVJy3+zI
zHstalKqwGrtX6dK7EpVgRpamYm2SZJxGxeHNPPmK5ePsVlEuaPdyXeJraH7HlYvXK3JDtvVXkOh
y4OmylNlWvNGpH17ZH7JFsX1HrIJ9VxNUoWf9UFbiKdBdVEjh1c3l9eqS/cQTT7R+HGopcUXWelc
CFV28fLCPI1atV7bdOgCcB8fptOpM0y3PhCm9CLG0iKIK+MA0WyHDSiqRwq2bFzfDD97Mk2udIqp
x8liOBfXSeT38cGZpjbiBXw3VoGgSBMyKhCqUrKMTCa01b1bCys5tw2PkOdPt3HCEKQNdFc+nOGW
YlQ0t7LbuCK91kgyef/g75lKfohsjIyp2tFDX/08mYM8ZgqmehbUwFGqsM7jUyZleWucQNyMu1Ln
99nVqJs9vatxwFEhtevyPK39i0EtH2i5/hA37hEZ9EtrTVHW19faTYpQDq0TlgUdLE7rNWxrGKmJ
vr7adZzs81L1u6YhL4dpd7kQCmeBR++z9rHMM5eyd3gry+7YNOtrbBff5Vwmj2asmFGxjKOwX16M
kTAXO3voO1pPT3e+siEumHyttCJ9eynXfAj6kpNYj+E22Eq/+i08F62uf7bz2h9Wg8inPLm4meAj
Micc8qnaC2146IsU7XGVnItqORte9u6mo4VM31zPqTLuYk+SutWe+d2cl05eHKUXQaFbO/7EZ2Ms
P+sKNt1al0+2RDzotStNCmegx4wnUKrkis0ItPc92j7+twOjs4vVUm9Ji56qJUgR8NsPkd46VqRe
m3wpePctGvqlAurPwpEWzIQiWrvPOSIYxiQPo+9xLpUQrYvS3JPm+5ma6oij/Jdtt2fmtd+Z2RPc
vFDQYQnOb7y8uNDVprO7ryKp48jVgHcleTduZVxEceFGFOehMcZR78jIGsRx1GHyFOPOFv2hc+ET
zNpynhoGcUuDoln3H2Ra+KEtvXujqBlHkx3TerSq9hbHZFBP5pM+No+9Avsnl/SlyACHWB1YgaST
daAS89DneUVPbr23Mv9HE2qnLa3ONAUtg158K9HdAQR658y6lJX/PQ4AgYfR+VX7mJ5jVd3FwwSe
Juccqbjom1xe6Fm8M/fDuvFmz9k0Yl0Dwx2mjW7kj5XZ6zeKEs+lfcME0fhp0gnd2DsponE3mjvO
4SwZAsxLkUVV7eOiqTXWedV3PhRn08U5kWNYKYWzs/oimlPms0uhf9WOczJd+1T6Pd9Mcmcs40l1
8tqNYI6rKt9OImVG3VAaj3r65BnJObdJIyyJFOraa+snv9zG3OV+90tPodrEq0W1sVjM0OSD7NkU
KN5YHVEK72b5NGjEWzGHwKQD1VA50ILL6qL76DwG7RJ7cCGmlcn9ioJpQxcZAEpisjHVbForkNpJ
o9EJwlxq2trf6pL+TKZzNHNNDO54mnqPcbPUH9wBsv7aU3XULYTreLg3HPnYSPhQumxohjt55vB2
uQSAC81NEREGPZEVCsSirisQRfKeOe3OK5xQ0BYOo3F0jGGf+xTGdD7NsH6Ofo4SLk3qbSyndcd2
arv0Y5TARwwMywk9u/iwivrFa+wmHFbmDfSMy8HTXD1cMv0pjRc00DpPhbd2u1GSU6FInB6Tbc4A
uUuMvZjMHb8pOmBLu+ipfip0k0i8Bc+ToddndnZzMNfZj0LpPuVy9gJRZwwSS/ZRvxaPSqeoY253
sWbU9Nlk1aFy5LjtWoakynLjzWqKfDePwEQSKS+y9togFfp2ytdHa9Y+bbrYjVgnFZZxm4apXjH/
dQjY6doncARnbyq+PEeeTIwsgVOueCDz4p4fiZaikSCmbF5eofKwqNI4NGrzY6niBxQw0RTrj4UG
XS2xej2AtnhNvOSq++t918ZXUqwh5457LcMi3cbar7ZLd02i/8gH0iVWyHzLOj6MOcDxRTvByqAC
xW8XGYmzBLS5Z9lm1yGuxZaJSQRThgcjo7zSGZWnjIpCijJ8Xm6r8fvP7lereCqThnVY1qH4N/X/
QxregXW6X139LptWKFc12Qle5AEB2nnjfEry6sFYPT+YVWsHGtyycph+qE5/L2w68HrsT3YBqicp
h9PCPM4X7rHok8syWndmOvyE4RWqpSuOgJPcwG+t+bZNuQjDOA2l2iZjIjdmy5i3dO2LbcQ7JaZ9
wzyQXyhnclGMn2yn/lkm61daOVEsZb3NJ6KX5rg8tP1YbQunvi9E03IP41pDMzpCsawzEKMdm68a
Knwp9tKdvpiSc2pX1+yWzNLAESpIZljnRtvarYMnrrDLH7bq4OjZIymR411Pp7SYTlio8add6o+m
rKytDl+sbmnrFLkkwouchiBshxwZ5Qxnf11Ok5eiFTdIWtH8+jRUFBe40g+OV/ehxbYml+sPjRLQ
nHJeDydopvoUF4Cd2V192z27fHIPcvxSJIF+Ws3qbdzVTrcTtxYTw49pjnmr2/vcM/YM0M5Mpt8R
KPG/j8BHwWBEtk7oFYWu1YI9h1fxns/ZqzPPu5k4ss5XgD6nc53Fww5p+GV1qr02CLXJ7ZW0nrEW
n3naDXtIFxnNwTCBIEt6yup8XG+g1WVbDMu3nvFgAbZaAAPJ90EjPqOaSRkT5jbWeSsR7wbK7V/d
Au9V0jQTdMxlaw1tvBlK3d0qP/+xjNUVZcB7oRgnZMgBSJNUZ8dcqhDPyBmbZchGNsxKkhz6JPQt
9yhWzH1u/BLH1d0oVox+y50dx+fYycoALX3BsLY7+sRKmhU9eTOSvKPM+nFoGn2j88Y3BWmGsjLU
DQ50ux7niFLpUeoFeEs9bBlH3o+6EVWJf9QZf8aGmvdLUxw7FQOHA9/lrCnjJSEu8ZpGDMbusCGu
gcW74yQ9WxX3Ti7WhmXV5+A1oSOno2fPn8o++SlbrIy3PcdW6GreHVMQygxw2KMJwp5n+a5dMnYx
xfKzkZAPlrn9snXerXUqZZg2M7fevOz02n8yJbQ1p3BYKfXqZRp72IbT/NhP3cUouHBaEQ2yP69x
clePbrZbjeZXX3TrRjQENfrjCTghzACHOeqyHbTpNfOZGuPMPLVWc0dxeFq8+qPKQQ3O+RezwnB0
k5Mtm6PN4CUbtH/E1Bxx0e8WORwnkuUAh/1km5ls1s7ZpwAZp9zYZ9qSs0ESRdB6y496nM8qHSM3
rmd+WYkZiJ4Btdc22xxpA1Ps4afh5Y86B02fWEGMDMQp26hZ+mKbiDisF3GqbnMuq3ztE3nwTPnu
Lz6TLhGKhdWNYAa7utYcWpCgUpWdsr55mxfNDTKZf8giOY0y+9W76asyjHZj18W+zzlq2s65X23v
PJtxqPkTgKZWHkfNYuImMUQIyc3jHLj4EB5TounMaCEk6t+cA+dWS++lt4DJU1EWmz9aClEEZ89G
23xrmfXVivlk9ezdJ9Fz0mhwviuGsibSijnltzjr62e6rl8wUN9bUTwXcQ2aqdaiFRVUMGogkBPr
5E8wrqzp2LcLA0Jnz6ZoL2S6Y1H+uAhihxoTmkV9qtbqWfaSIHPZ7Js+3619f3YK32BjaH63o4Md
akxwLKf8KooyhNtIxodFZdu3EO60Npqm8kct3QGyUv5toQXQelbWfrN8z7Q5fscIs+7GsJ7ZqzR6
ui9NjtOS5YOl6K1rZs+xRKYgnrDWgK/KMEGVO80fI5og7yg0HK3OgN7GnZ9E4TLvWchtU0W64zfx
Ai6UiiAvknDMvEPRDyeReLt5Nb8HgUDDdodjCQ5w1sixsCnVYMPdwl3HSNnOj6rjfejT9Dlt1bnK
kBgCAj37qXW2pNjmVvKg41m6UZdf557uvNEYpNpOMCQtNdLyPJZkJS1jEzmLdk6gYpWl/g136K4c
vfd2jp+Kzjmvvtzr0giXWlzHEc6UsrL3zpX7ualeFRr+VYp9ndYPjQ/asnfWe/c2VIolSaaU+BWj
XEi44byW27bRH3qvvY87R23iBkJqXAx90BgdcL/uUvpkHirOrWGcj8U4HrCgX8eYjp1tbVR7Fkt5
cXIdc5/WcGO86U1P88ju5wdoQ0d2Y0cwjW9iTfYFL8dmGrJ9bjcYwjIa9TlOHmRbv/Qzyo7ad8l5
GtM4cKWKUtExo+wV/RCYsqmfaHNnU0R2kiEKVKo6mzEOOrvTQqOFtrbqSm7y2WEL6GNPrwW7CQjS
qZye3d6/VCYLwEan02DeM3F8bFrfjmpbXXHal2HlsQCLvWlbUvcg2lmq+1EYQBH7LJi64skU9SXh
r7ByfTuzqc79X+4K6tjRDwUb3lrM15qOXRXqrhurT81vXvXMuSTNreQuil3hVSc5SS5kmp7ZO9t2
JyBnvgxaebHKz7iYTqJmqV109J692gz68kC7Eg1ldRzmGMJme0A7cCgWNtskAlvk7s7m3VAtR6sF
6jqaYTWlxELEz63N9yPigw9npqOnQD1Q7DV7PCM8PHuJ8+h5gENTwIuew3VWEatoQEu30VlI0QeA
mzdrYoeLouxz0wDk8YYXNlpn0uSc/HFplvcS3C3sXdMNpIgBSdk0fVRE+wVSWVVnW1DhJ76x0OGe
sNcpxAnJCMgIW7f2oM7FV4fUXFR/wNWw747VQ+0AfTP8KFdLOHQNzfWXJp9906ehXT7LrrxvxzVK
42QIZDoGOdAcVrovmvjJcvva8hG1VJCuUmPXCefSDfNHbJGtXXl3Tqufkkw+rQklnrpta6pls6jq
IMf5QU8YMGdkdXYsTFLIsyLpky1iEnAFXnUARB827kA9rKMAMaLJAVzqNt5+Sd6VFNTqLzbrNFi7
W7OqAw+xRNMVr4ZP9lQFlFhjt9FX+25QuwYN3LZIyrCLia3gOx1NM3Sc8cXEqig5HZd12Ln+uHW8
tgg0NH+cC0iF46ipqWrS/om1buTa9c7xFwKUnYs+FEwCs3vl0/kK8yYd3GpD+gIk8mzYQzSMDTaz
hCfaOfuDTUPSRf4iIkzrO4NCredK7/049F0f+Ra9Cim0iV08oBoMVsT5saRYsMc7vSbfeSgDJiU7
u3ma9fJYlPY5G5ljMnXXDfXGIGKr3Grb2/oruzR/07lIX+ZR3y6IjvqYagkFOHNuAlkaitpsfcp0
qCeCDWXm3XCyyNyMXa8/5fb8XLGfMZjITIK/tQW0qOpdN9RnFD9PxkL8W8Oja8s35BNXs7xLav9n
bH3ZdOuT4FeZOtWnOWTnhjvbXh0yRDQWfHUA/ny79vI6L+6yKxQpFmJEGfkm55+mzT7YBUjOpq4v
iOJauYuQZOlUnkQU94yPZicAKhAkfRZOTXJVar4rivSgcUvWy3QWfRx4TChXt3yrFvuAhDnM8z6o
hf+gSv928jIX5D2cBtozF0mQ5scbX+YHTZ92g1TPffEPiQ0XIg+2sp1PjUeFoCGITJe7dZ2/2Ecx
/oTEYH72PRIomwsz5tn3BvOer/5Ur9lBt9OzmefX4lbip9U+gckEKJwslGK8LlofdAvOk3zcCfYH
fTxtJuqhTakcxFnMvdLq7XaXyzYOUgtBzGwwtxjwxuTOgy2A7+v2U6ZQKa3SfY45WDdN3m0Hxz/Y
sRHGq/mWpjUqsHxvlF6KaITucpnuM1RBhBH88i165Xz6R6j0JBPWkfNKjGdZBqZlRj0nLg0YOC2u
HntkOKe39wviRU9ZCOfkD17vrZLZ1qJd3LgER2zkrL8aLGzZ6Q4hF/qdOzV7qUH6SjiZ0ym+Yiu9
mgyleoT3ndLBXzuvI1Dd2/QXqnT3q+/SyJ7kD8PO9o307irR7Bc5n1Ce7HzlE+nIUVQ2e28AqR9X
kc5IWel54OhNaGgT6inBzV7OB0ry1xkGC+u/PjQzS9vEXf0y0ivlCWIStovzzPdfGNkd/3YXQBiB
mG6+nIwceZjVGOle71i99+4CDj19pUeAp5mSYJHrLFPnmb2l4vSkEa2BUeUF8a2tOCY16BTX9xhh
pDZ/LKsfxGpfKof0BH04Zq59tegN4UydTfaZ5tLv286/ZEnMJGWQn0i8QIQOl06bD5WrTtx0+3FI
f+nxdOrSmOWZddbzbl8Z8uCq8ZPL+S2dpze3WtBVWCkDYHN8Wp3+Z+N5pySponKGKWfZT9SXL6lf
3dVGM2x1z37ATx0YQyY2bgWge2zHY+aok7v0tGPG8A/f7EtpcS8Na/fGn+MeqvqfNYv2UK1yV7A/
1md2WeMiX/tGfuFNM5DAcF22VR9Zk/NT6e4haynZjBVlsKjSfNfq3k/frWjX2MkmjUQEYPgHx2ew
7dnDp+rRBFaWFbLbYkJe1B+2q+/csX/JVPw+ivGhdVJ341MbbJjhsCJv54vnPHt6Om+8brpQlBFG
1zZ7X1t31Ux2g16Ud5PbVUHVG/SRDdIHd2CRPy8PliifwcSJkACRNHAaljWVfoonrotCf2rT+STl
utcsL2xztiW6V0RjuxAEyurV1gA4Dssx1/OQtdxRx1AJRHvclHBnhkz7ZRvJtUu1H1zS51nll3Ku
3mpTvOiIt1CcHlynDl0duY7yTxrgn20yeG+mVhhBrjD4xGnMu5y8ZynhxAMPe1J1d01Naaemdl+b
C5cJxFaZ11+eYX537vhRpbcte2oSH1QiKk/M97ZEo7TkYW3Fx7FwL7Irzt1Q9QELbBZKbFKvRedt
C82+jAi4rR6lrrytXlmyG8VHx/E8Skgpzpo/19X0PCHbTWLKsiWzDypFNMhj/56m3tXstG/VYFa1
HErDUhUFwrTmtbHyKchNmi/Xsz/8Fj606LbdpLbWiHw3EQeI2XdVgZrQLJ+XpZq3KolPYoXdnc2I
LtuJsIWiLR7ZH7HVnBgXaHF2qCf3jqLqV5lany6LGqejLpklKc2pVjeBvjT4Ted31yw//IRdxlD3
u8zwnuaOEM+S7NLOKKJ68pb9pIaDK3N/o/W3eXDs8v3n67UYvLvFZ51ip+goZlfeMUy7mCXKW8eM
ESMU3t6Y04CVF9581/7IzIEWI/bup3bejxoTwQZ5CpeYljaXZHW3rW/tRyv72Tdc/JWDbNiICYal
GNUNE+WvBU+ZnRyqnUV1QdzY1HbsrMk6oTmYe4eQsIR/YYI6OICGe6AJ2JvECzCL3y6t/do0HR0X
r0HLQFAfp8hOK8wC4/IR9zeiTk3p1O1aWy5bkw2cW1O9U5uSaB73wbDMP+puPcx+dpAA0PAC3TOk
P2Ob3/orCHnkrcNK56vUsTbLN0YxP2OTtamosn1XQ0dzzNv8ixPE37M6vWiFurSWxqPou8dyRD5H
/nKbaXTrU6R59hXM0nGmFqCH8R6rmvgrd9bGg8zwe7g5GkjeW9hUyD4j16u3znIbraB68xvJypTs
2Dk246BJ458zu1hUJDRK8/rhofyi8SqCThQyqJGwZw3jbzW598UQvzqcA6ardmKJr6U2Ir4d2VPN
lsVLYHo+jm5BRoMy1qBu4aEbyQo5uSP2u+p7vA2t80nixVOhDygldetDZSwuK0HpmOndzlnUiz+S
u7b6aRXiJuGz/Pi5MGJ0DAR3yeTSKDvkIlEsVMkMWBct6rP8lYiBsBoX/thq4+rQdigS2UCL+VJZ
VLeUudZ1WtFWa74sLxBEi7vOR7UlEzKFa+9qt+RqoIUPzKLhr+5i/1DUlgeqOJkPviizQBiOFeU5
K9FxHIqdoeJze6sFEUb9lNI9mPpQbeOMyFK1JNu2Zgel2K+W5hMSnGPTCzNwFeBtBrs68zFeGZ3O
wOJ497DNcsGumR4NVBBZJaMsR3QunKhNy4vU3ZnTAlsaaoZZDb80QWXJnvKaUlowZxHrzmRiXzf2
obSGb3MuXyp9OGvGNAaW4f1QjtjR2bKylretKmxsBI7px5p6dyU11ggWi7XdHvhsijQC2JG99vdO
QZHlph+T3uzNuP4qjOabhxFl61BfurR+bAo2HMNyy+Eolq1bsiUAwM+EzfMf+Wd/Dc78HMfOyRJQ
prUSoIGYOC+LU92pg28WL2Q/oA21ByssfS0wNNM8Fky7Q4SQ91VMpJvmrUzDGHGmq41uihElC191
6rM4VIP5aGXjeR1ZTKb6Y9qsxlYr0aCMvvFD5EYIpt3kf2QowtBiUzuJg/RifEIZifsyibd1aT26
M01JPCRvlW2c2DNv2nY4DGn33jEcYjD07Ort0RHIfxv8r3hHjFOOKicxtCdLZWddEalIDlVaTO9l
LS+1RluaF5SUgvfKTADkp039N9f8H61dhEuZOkBPInV+81nZo7sknoqbF6TxeJ2RQhWn5WX+UZ7I
HAvU8/R0MwIPGrVimP/tw/9o8nI94doQIzxT3P77f7jbs1zWi9aZEh+tRhf77O5Zhb6Q8cH7sTND
HB/FwKf/zdr6v6ZTuHZ8KiZNnT2sfrM6/sfHoscQvtGYw0s5valOexXNeE4kkn0eur848/709eLK
g4RIZJFgIv3fHzXoWGYJpOlfVs8gXaJxxq1nZ1o4pe2bbzfdLmlEpLflY4oSNZoq7ZH5/IOwxiHS
BnXnZ75FFmH7FU/tTc1B9uUN3wfhj/O0GQ9+X2qM3pajXdTvk+Ugublpvjoy5VW5/DDHkcF6xazD
W9eXZfDvqsrb97GBQA2nWlqlD8nsT+y6rBdH8zKyvTwSsRfzoUbJz9aJZWJh9POJA/LY6P6rRANz
akeNsi2d8+2/f1n/6zC1hee6wJHAVDqm8dt3paYCbqBfDC8La8mJPeltWGQx0DTsOLQZq//7x/3p
4fvPj/vNKK5qlEdNb/EUkBQ3lGS0WOKuS6qvf/+YP/5UnsBvbNo8B95vDlBVdLoqyka+jJYWZAJP
V/OMnSGQ6+ug/gI0/sNn6Vicb0Tem13z9wdbaBxTleSzJBotDdFo6Zu7rLfxX/C8QLD89x/tD+8R
bPcbaQ5T9R9Y1WWPPHvi9ZUurkUu1Umx9qa4o0D5y4v0h1/Wf33U7T37j1e2jg3J41tJfllkxjj3
pgUm8G+O4D9+fSQYuToWZxNt0X9/iIqL2LPLsn9JevvLyrr9lJrf7pztnaF8Havm/+O3pZMtCQrM
gG/8OyXLbUE1Z2kzvPTZp4YyetDLvWFjnUkD2/b/8gX+6XelG1AO4RwCNf/dwsv9Lpwuzjlq8fN0
esWKDol/Vu1m7fHfn4rbA/3fznSbiDuOc/32RdK2/ve3mNRZU6Sp08NhGQ7lroimnbXro79dHn/8
gTzuLJNS6Q92/hyA6KrFGOCpqzqSmvTpc2hCc1Z/OZb+j6v52w90s1V7ugDAgMP6tytS+JkNEZ39
cnmAR3JKYSraUXNNj93+37+5PzzkDvNg7PwY+3n8bs/nfzzkTHKdNHbT7sVw8CcwklpuHhW62H//
GP0PX51zg0RyI9meaRm//YYWv8JtSu/xgmvHtUJzV4TMuIP1odC3jFUC8uWj5l7t3b9Ac36/DFkQ
u7cPhR9wy3/4/efD7leQyZROr1NdXrvBDxzraDni12IhsZGe+UtS/vz7z/r7V/r7R/52bkwx80iM
z+Mro5e423PpJcPdv3/E/zwfv3/Gbyd8Ay5uhl4/vuaHbL+8pNuf0y7fE8Hyl8fjfzzxv32Q8xtx
8/9xdh47kiNJGn4iAtTiGgydqlIwS1yIktRa8+n3Yw12J4JJBLd70DOHKXRZuNOFudkv/MYrNF0k
EFLANhmZ/VbZmZ0cWnvYZ9ud+Hltj8lzZQGZ/pYhqbBuDNPgRSJfr0hPtzo0IbGe1WXowZ27rzGO
Uch5ewoErVico+Q+yB+iXsZ08a1Qf1tY3Aji1x5P6AokU1r/qYzfWd48x0AXWgPmSvSsKecYDMY/
/grXP3W+SwEL6fXAT41RPp3mpT5qaKyLx3Wdnvk6ViiiMycm/iXcscZcStsqUCfgv40jN2xQUEjp
vvM8Zecahr81hQSkkdjEW/yvPnNSCug+dCUmXxT3oTGqEIjh9+IAFmwLA+ezhP/sshYktiViaG/x
/NXFtMFnEYc3AK0dr3WvPSh8CjswBvcpglm1A9sI1d60TlVi/okMUdu7Bj14qpbJFoSdsq0GGOH+
CD67ormjAHK7T4TJEU/33H3YK+2TZ0rWp3CynGx8IXso1VaHoERRszPkBzMBO13IQXbMU8UA34oW
NRX//AFpjvZAAZV6I7j8fVqEBbSJ8Gc6WoFdVtUrrZVjZOolSKxsy3l21gNeg95EN1fk7BAEUy/Y
HahBhlIMyoZul2lQtA4tpiWJld9DJL6Pel0B6PDDrU/11rMiJlc7dEKY7kSrVJ8SvS9OrV8A7mvS
Q+vGD0LDazGtlY4nPiDRRK7haBbIEDSjsMV6C4pBIfB7hQ6BPIoTW3h32ZM0Jvdl632LdB/4cydv
qeCeBbPYTyVPN89lLIYIqfCu7rvftavuxJj2eGfdQ2GnZ2DhrSK7Xr+PW+vNGDPfDktaRVkF3cNs
vqKjBQ7WOAe+TMWkl9ojjXyKX9jDbP0GPD35ExhGF8mGGtqpHSDq1Y4W15jiwbRF7UcBk+piQ9h0
r50k/R788g020ltrjaDiVfexLgrE1CxNB2FadacKcyc3w2i96oHLjGpT78ehs9auxHmmNO0AEj/S
CRNHMATirs8FXekDgHxS9R/VKMQbRdpuu/AxV08oEGz1n54dQumDyALgdb+y09eCzw4lFUitlw0E
n4TepE38Sh/8tSk2JvYz7Q56i5281kDmP629G+enIaNGhUmVSAKm7GZ+b2a66HdpEpZOLv/OB9oW
ebJ2ik0Td5lrTCEM7mZ0cAnF2/R6YlVv6NsQY0unN6nE1zLl4szUm/1IF9dI+y+dBdXGw+RhG7ll
udNKkFi+RIt/ZY4/HnEQ5yXJMnSqnCSp01RcpCK51Hj4d2eZoz+Itmwjwks7fyvYP0dbOysP9Q49
+53/7Nqrmf4H9Tm251XoWXZSqJKWGGOROYonAMFtjDMwgCfBlY5hZ51VGssVlR4zDaOdAMJ9ws4+
1lm5IsgoLX1s9LZIlGC44zk1S8bwY9RV+kO5E46KQTvTyGwBIciJBeU+ybXZb0MliWGOxSo1/+iL
F2Vn9sQxKFjxFeBi+vaKclj5LvPkmvWhkxgC01dpxEnzXLTP0H1oWy93gMx9E4Jv3RjsfVQ7DKWg
KSPYZvpC70GlwAWOcRdo72rbQTTSISk/iDAKyk49x+HDhEFc+WXT/TpbufweHK1kRVeRbZqt3EBt
adX4euYkPY29sTjWIUjbXG/elUzfI6lg95RuzWDKaptnANh7i/Kf58KKvf1L5IXzQZcNA5EvADVY
K84WEHXNphB7LXXctLSl1sfpgga9pGPXB0J209L0AvK7RxpOaQ/jKO1T6U1lx4FngA+4caXXLKhs
A5iH12pbxdOhYFcDePP0q5c1B+RxYdHWu1FSf7t1v5IjzxNWVj9730SgzOBRLc3foBqOo6JgyI2j
DubWEsHuWFz74ZqL9/wJMIXh5cQ9o/AC4EC73t+Id9FmjNvaQUzl1Ux+Zoq5q6RwXxcr+2gpENUI
PoVliCyM2TbitouUWNMqpzT0cwbhL+h5wBfaXV+vSbV+SMSnQV3GmiX7nI+iJ1hC6SCjcnA944FK
72ubvg4DkPMgPOLlcXSNH9BjV+5DWf6w+KdDQkbSxEKNTZ5XUf0x8MH4WqVjUHmPJHxEMTPd9F1j
F4V61oVzJMg2Epc7kRc3vExmwZqINjRmc8gC303lB2W/Uf6S5g99+R0a2ZOlp2sPlYVDnV9JsYGf
KUv6/HJREB/2M5qFjn8vnpGNsIsD+IdzYINHfKv22P/a2V74BKdtZRF8eLn8/TLUmCngKRZF5tkq
KCMRJmtATQAFhPtMyQ5qg05ZBXmlUQ6aVm4DSCWuZO2TQDiNRU1/HxEo2cDvVz744crP+Xi087Uu
fs1sndQY2PsAz0rHVN5U4KGIOa6cQWsRZk/CxC3dUUy8ysk1GgtfYuRSbh9yi5/yv0NQZ09BgGhe
OXZa6VSN/hBQ4G0CJpFk1G/hdWD5UsnKypg+HqtXszZXmZMQboDlTsjQdcrauxNA+jc7QTBoNcn/
8NnOeqHQgu2GgrsKPJzZ/AmtlaYjXWonqLydRvOvg7Ah4hx3exYXDlu2gzzV+2DIfag4kzH3MY7Z
rdNYLtXueku1adtkx38RxZhsl/Axm7QGr89aUgW3r+S0ceK4/+0Vn+qgu1Pz6umfR0EkhfkiQZI/
NHIi9IhBehQU+CDujKa0lS0AwsM/NaGZvgx3q6LoU/2Iotj1YFwBJ28FRp4jq/TKQUul30aQ0bfH
In1MJq6jyNdRBhOUTtgh/8gT4rG+h/1DG+Rrval37pfq03BMxJWICxuWkiXNoKkZxSUyO6BaMs5A
hYfgeMOxqpN9KYsrq2Bh+xCBfJoPhBDWvCyqh3QOVSNqnAGwM3ATOylOBoec1zxbwcpJv7SuTY2e
tAHEjTRoPprQzJJAU1kLavoCZBTKOTI7orQypL+zcp3zsdJ4EPFSmQQ059moVEluS6miwMqiPA3j
5q16mOhrILxO8t54/w6K79WbusCbtVLiQlpxFXn6nhfvk7DNqVYlWeFk4lOTFrvGBZxT/wnkaGVh
LASiwKxS/GLvIxM6n0rTwKcZcLuTQ9PzJAFRKqxBTEQq2nZ7e9UvfDVF1Ck1G5MT0gdB0l6XEil0
OfSEeBKqYd5aBHt683A7zMJSvwozm7pSNSVwdgJVZg9OefiDBXg7wMc3CtVdnnAqSrEG9YHZ4Y1i
+ZBI3pQMPdWn4KyetIO0C89rxcml6eKhQR0OeWRs3qY/v1gCXpUmiQKFyBlL9DojimGnMulX7tml
zI5OkKzI6BNTRZvX+iRPVrxQEnKn3LoH/T3cooJF0S//Zf6G+mhTy9kZENA2dMpP1VNt7lB8YcnL
Kzt6aatd/g5lduEjtxO5UuAV9OnN5x73ORflnY2xD/fqJ+ObywZ8NPds8uf/h0XP0oq5mANlduZn
utoATGMOjCcwKMVjhT+PtYNNQAXyZ/6IIsmqGLq8cANcjXd2A4x6psuWbuXcAN2ueTE+k6s+g/kv
HtQTjisP1k55Jts5Wu/5M1ulQYXwNwzSNTOUtaHP7m53ELy0yJh2oQBB82MU12pKS6v4cm5nuzEU
Q29yfmwdt/vuuS+qcB7HL7f348LNo5D2i6T8uka9enaE1SjeBUlDubpIIamPMBiCxyp0bdEDX7Ci
d/zBrIv8gPe/jlIszXzqAbNdiWhsF3OG5Y54ds/VQ2KD0jxP/T9v767szaVXxVWs6ey+OAEaNw9N
ITQbp/057k1IeN+mlTmh2MEPbEvqZJidAJjsVu6EpW9GZQhDRpWDGkue67hB1eQqCRwHXC698XL5
kctKARi7WnNGWPhyqqyQkXBgU4eaVzJiWHBulvKMcBNQvXG+M3qqjgOKy4CQKIafbi+UhcXOMSop
HNkiZUhtttg9vXeLXu5TB7waVJVjCf7udgRZXBgS4+Ag5Sol1nx9hLwQe6USE4csElSTUP7O1eB7
EyTCLm2td1QG3xJTAlhH7+EJIhFgrxrelzxo5iTpPCm/Ftqz53VU9kX3yP//NDTDWZLwtqlUk49u
FtVe7XwKgxYQ90Clsz6qiJvkIsVCwHk7PbZ+tAXSUomCfgpccV6AFRpsYzD4+8DMjlGfjXY0hP0u
S81yD7j42PCee0TWQN2WSPbuEx1VlAq42Ke26hFrHjpYUIEAtgZOxl3Xp1TjGnrSambkyNsa41Gl
Rr/JJQkAofGGJngLAk33XwZZI6UIUyftkuSz4cvCSXYFYSv3bY2ge5DvlFgZ9j5cgPOQ4BcYACna
ddyL3ELViy/5PyREFeywAGifhEJB3wfeuzaBuSFPjPYQS9qjNkjyoy8odJPJFk+q0fTAQeQfRQB/
ye180S70GFEBU/rsdaiNhBLMDk0Mq/sxRGIZWCmYwTK1CjAX7btnoSeUjVaPjoIYHSl33BVSf1Ba
mhqoKr57vfRq0O7iAxR/5FKknezqzlAK/bFpkELRuNLvayOuwVeMOYbLIPGG2H1CT1vdI4InbIeg
eY3GHJZY8QMdVzQ9EF+1raS1jnVpNjtt8OFjyxEQtTCSj1KKkoNr0X8S0/EP6KR0n7nGrwjqaW94
wcZH1G3TTlK3ntWZOzmOhycJ8uBmbKxgFyRatqHwX/MdEtEOUM/doAX8rQ86gJJGA5lJy6Ut6r0w
V/TYO7du/oge+mcjT59AXoJ4Eb6oI1lvm1XNFuQUwnFxGz9IgqhuUZLBbU2diClmioJlHD3z75+9
QBQQK8UCvKPWvTET/bOgBDuzU86iFT6wEjvAWDV6ItKu+FN7MH4tyKZneCFUKUO53CdN5+1SqRXO
kCwgapp5fUiQ0oNH5qnvXZR8k315oAkzqocUZZunpmReCkFutqU5RPB+Bc/GFY+1NsrxeTSgtlnR
gKyLJtCcsowfmjDqJ700YQFOLz0LS9Cia8ydVA64SqIZtqn7CVYb6Y/oG0SH20fFwmFk4copybLC
/6jaLAGwwC1H8MISR8lPAXKUnZ/ubkdYSO2vIsyOO/zko1pl2zlKlpPW/0IMGIXFbwNyHrcDyQuR
6BXLskwFFLzP/J0kwBAa0kTI6Fhlj7BIztjc7LrDlEl5O+MY7gXbetAO6h6J1nN1gtdRA8GoH7rj
2p25MKuAEEVFBqlLOWJ+oyRqPRqIYeaOIgPbzQ+q8ev2WBcDUFU2sPPgDTMH8eUVYGe1BE+a0JQa
WN9ptlIhN7ldZ4/OCYoDqFqjZkNJ+fr2HatcgcEvFo6HbmogftPk9Gwlo11a1S6I0GQPf9we0sKV
dRlQm6Xekztlk5Z8PWlM/7RmjNR27j2bgf/Umfp3JE5WcqilKbwYoDZLt1M8gEavCOjxuNrTWCh/
XMj+KxfxQgqDFbjM7sJhAWjqLE1Dm05TM9Enpc9bO24eIyQi0vzl9sQtDuQiyCw/UyP0ueSAtVBW
aLHVwy6KhJVvs/ROMGXsaSwRxKj+4X1monALgtvPKEFIe2Ub7mXcdQUQiJtJYfwdCtaIc5Vih/il
6o8THuA+6bZCsMXZsP/6z8d78Vvmb7RWA5bv5kHmmCV6hqAR4GLdjrD02UgICaJzlHBXX699bP4s
bciTzGmVn2V9EjRphyf0Wl69tMMuo0x/fpFXo42KzIwcZry9YBndDztSi0fdjs7hEzzerXFIH6V3
iLH5YS3hXYs829sTpEDNXCLHSQ7jxkRPR31S8J4oJ7KtZ4x7MQ1WzEYWG87/HS6whuvhiqmm9nIZ
ZXisSfuaq2DrfrJ21rO+R2Mgd1YttxZuAwhg//sRAfVcx/M7LdOzjnjRu2lsxXq/Bw3Fu5qJDZNt
urEOEEdkUld/sxb79vqxRPk6tO4JPvRK2vqZ3z0ANTigNXsU5e54e5l+sFHmFXg1xNnVGqOq2Eo9
cQzUJ+E7vMRks8UGbIiwQXfghFpHtO2O5XN4F+8we1t5yCxVS4iPUStIDS47fbZPhlwUYdFzKpR8
UsiWG9kWvw9OhiNga8t7qCal7R/R+NzdHvjSiXcZd7ZzpDYvCnn6tDgBauo3lFpXDoDVkc12SCj2
aiGKRGj3KBxjhg3by27vWLNb6VF9GnfyEXhe9Vnb3h7Z4sqh2mb8xbHjlX69ctxOM3J0/nOn1uSj
EPpbqO1nGgRrZ8/SDPLhCIM9Mh3q6XdcnD2N6et52GiZE7xTb7Orw5QcFVvheYKcTGQQ+eX2wBYD
UqfAoVUGFj0v8FGtKIq+8YCbDJC9FSlSNqmirAxrKQhIVkygTA0awPxlnTWIkQkSN0OoWWjtnVT5
36w8Ki5T+wekJpXK63nLPDGGHAafWk2lQ9P3aDqrK2tvKQ+6xATNNnUSpyg/uzmbOte1TdWoyNCW
r1xVby5SB3mbreRBCxCcCQmkgVQGp/AR4i1i8hO5XjzdQzjcIJVqq3bz23qZ+kDFSYqg7W/8lc6j
PJ328/TyMujsiCyiemhbiSsIeiM5+vjGU7g6SG/KUf2OwMW2Yi32gV19wpYcXfwsXa05LtW1rsY9
n+g2Nty45ie43wCn/MLWAhhksA+cYgvT+214xZIkEzdruPCly/dy5NMivth6QxwhYugz3RPuKhSa
Te5r4Lt+FmhsVSijRmsuvssL6r/fd7ZmAdGgWjtdvBo4G8usTmkG658+C8JSpVWuLN/VaZ2lo3Gq
NkmbMa3qc7sd+i0tK/SOn1xgg81W3npcTFz+z2sG7Iuj5O1nArVBBsqcfU18HrIgzzhgdGRyROmb
Uk3SupAdxRFtV/9fnDSaYqlgtamufeC2odYqFCnEJseLAlQpQxQu16wHl/clpU+RHEbTFXN2uwpx
gTks5QxnsJFiOQ/f831//NnbkbuRt6UtnNbSwsUUbSq2/m/E2b2KyH3QeVNEbj3giMq2sP19ejdA
EkRWaS17mO7QD0fARbTZHZuKYR6Ygpw61Tk+PagUsrtv0TPc8JP1TTtYJo6b6hHfXfsZvcDbt9FS
bngxUGuWi8a51mi5YiD2pI7nzqwPRaG91IHyOfCDt9uh1iZ1DuKN3SHOcNKj9nhfjbaxH49TdqSW
W+js/w/W5QIuj+P8v9NqzU7W0DPT3CxVysu+x+7rTWcoUgSn0PyDtY34bj5890rrmOMx4KnUnztB
+5xnxVtu1tg0genye6RBSo7cSK/bXRfIsOmk8M4wUR0azLuswa1uKDVU8oVPyER+1gUk+8MxX4Fa
LMETaDkqoAUmjhPvsOuTstGiAVtwEIb1Hj8yeaMd3U8tZueIYGIchL/62tG81Fa5jDhfF2UzWiFG
PSn+6vkJzcWzeyxOIVnsv41lcFgpqEtJujUbHcVSr9W1AecBrl3lvnmoj6gGbYf79HkNHbj4UND+
Lxbcz+uZ9JtEhhTbs9Vyu/iTn7wjfIWD95yyvfbNz/i9uP9runzuJDv6cXsDLKW0wLnVv4g0yZqD
jCTPHFvNL1OUTIKtqbwGyCjF2lqzaCn1u4jyF7R4cas2KUU40SIxm/IlNJDG8F8cGWD58NCE02zq
c1xWQZVZEcI4dTQNeofRmqVt6M134KW/8jAdtrcnbelsJJE1JngqSPX5pGErUGIVh4KwNx6pzOLR
c8p9QFMU5Fv5c4B8o5quvSaXplBnr5mKIZM/zxuYWmGJZlZ7xHz35Y17aA6TKP+mAK+o77Gg2MjH
NXDB4uF4GXN248SKhjdPT8wG8wjkk07p3tvh1olk8D7ZBtu1K25pMYJdFTVNB0IN/v96I+D/UvqI
+SZOgdnJxiqoWyFgi1ndy+3vt3TBXMaZ5vpiORqpZ9aV53N390gW9dYryN9nWiNP6Wh+vR1qMeG6
jDXL79KxyXTBEBIuGI0elmrTtOKdWm9UJhQv0sfkU/J1/dstLpeLqZzleWLcG6WArYCjlshk6W/I
/Nwe2FqAWf5jQQZoUpkAhlLuTKvelNrK1C1GADJN7YJWKTCa66/kilLqty5twaKuTmqDfngprYBg
l1c4b0UJDpoO9m32oi9A77iCn4R/rxRtXxyC3yWmhhu0zHbicVxDZy8u8Itws9s/0UPFywI1cSht
bxRaayjGbzLFXTkNF5NTWvMichIGDtzzBjO4V4M3Kg3mdq/srf3guJ+K3/+hBnFYIGv5Q13ZUotP
xuko1AByyBzEs70bdr7RyeOQ/MXmxPfR9+jdjTZ/72nPFmzBiR+x/wzekl+1PZW9/s3ZYXDKc4XB
74aQdb1akNWrG8QfEBPTfxuehjLlU1CsPp+W1qQxrRXZmsys/1amLk4ONTVdOnJMLDV09KRpq9rd
Q/RbeDdfKaj/ybbRa792ty0smqsW3Wxkupc3GMfSopP6V6X9hYwOWl7/eDNfhZiGfTEsResTQ81S
DinojylIrrjxDrdDLI0ClgWvP8U0wWTO1ofHQ7dFGylxhrR5iaP8IFfjp84yt7fDLHwgi7+f0QD1
IXWbHbe5gfu0kkWJY2r+J3VM3yy/e74dYqFEwF+sI5wCSR0awex7ZFKETrEXc7TW6qsSJxgTYDtY
J4ipFs1d2CJelcuDt78ddemosuDCsOZM1h/6FtffCMWjtGlGN3bk5/zk20jNOz+xo3gD1GGvIb6W
knuCkWnAWUHaYn6AjGjy6AoqkiA+t+YhB2Hn/qLX3T9rZywenfTwL/JQC8GoCXUM/PgDCj3FNFqr
qN45uo5MbC7sC7ffVeUaDH3h5icMpCKDE+IjLLNKoPwAeIidQhftWPrZatKxD//E7lpffek85CD6
W40E4wPT4vpzNYFn9InElnK/IYktymfAPTWKBjvgwY/lrq72hoY45wZ4Ecp1xp/6kB687VrFeroj
Z694y7ImBpgES1WcLxpTGuSi8/XYyUoFx4L2s9EGLzhX7JPEwj8pVFf2xsddTk9OgTIpKxK36byQ
jF18UCexETk+Xgmm0kA7ineVm/+rMNR52enyR16iJMW1F5QoQdaIsuuFuQlRcsRibuUw+bjTp9Gw
x9Wp1wgR8vobJuMIGEQcUWOCXyzKD3mI5EDz4lfRLsPL0C92t/f4x8PrOt4saSvrOBIaVY2czu1/
Nnn4jfbRGpj34w4gBkorKtRA62NtbOySRiqoKTuITd/FSfkbS2MHYCQGsl2wVslZHNBFsNkDohxC
yYi6LHI4vSj54xxjpCvfaOGouh7Q7FyMXfTha7wU6VziQP2YIrZSb7y3fONSGRC20kpBfvrrrncU
4eCwAOucHoDze8yoUG4rKBkBYwmOSG4fJ2Qnfh0rmeniRroIM83sxY0cRahfYZ1OGGm4S8vgk1U2
n1FEW8GRrIWZrXBEQYaWpxCrQf0jKN+H5osVvd9e1IsL7mIks0WNY1pdeoEfOUrAPq0/tzV6xOWb
3q61BdfGMnsvDKPkj6IUR06ZI9ZmvNAY3TVRt7LeloZDngnxhyuEltksSp8KboNcfOhgf/7ap9p9
CxyN80ffKt0aUGnp/LmMNds+xegmGVyd0JEHO6xc9B47QJmqYZ3lIT3wZ/4GlLF9+3stvFgnlL/B
nWUAkKK6fb301LDEokXVQ0pf0ff8TaLODOL/RfguHfqdf6f+8PbjP37qXYecrRE1yv527kJHNYZD
g/FpgYH77WEt7dvLUc2/m5TnmA3KzCWCCfm+PQYn4bD+7l5eHv+dvNkn62VtEPGdCCdOorTXg+AH
gpsPgVUc29JYe05+EDFCDOnqU83OPrDJadROg6p2/Va6Tx7zPVo4dvbFPQGCvfds72f1Q1x56i1Q
jK+iziE+I1QgP2uUaYHgHn2nHCeVGbS8j6tiP0v3x1TyBQk2Ffbm6Usuut0A0pLNhjjnTtvjKbkF
ffwDkVLbxb3UFleLXh8zJkB7YPfQn4IdDBD8evW7aAtgzddETjD57jbh5ACsPPZa6AyesItU4fvt
dbkYj44j44OtpszvkwJv0oqGVeQ0QlLfJZL7rkqRuQtdshoI1Y+40/e72yEXlw0pmgQHmQ2u6bMX
DM7sKdoeUeTkXzBs+67a0iZ4TmzhfequTkCx9gH8xNoLfaHOPeEh6V9R3oMtNwdu0fuPDax4Qkd8
Ruvyqb1XttqPyTd819rGAaHR+r2aGrt7ZInXKtAL8FOCm6Ab0Dgg+5/ncp5qqp5vsjFH1FdVBS0D
xG6RJYpDu8YPLpdVOswKMt1V1j+2CcLGqO2hgOBFX8RIcERzxGtDLooNCkHdVsFzaSOazTlKMVTM
fFRqUgCSCK731rbwBBlpXtwBShktd09aozYuPC6uBzM7Ly28YXwBbxJ6L9km24g75XjSoD79dj8J
Ns35A75G4U74Zf3CcmG11LK0Ky+ncnaUalYKrL8heufeB8mLzytmZYF+xB9M49NQppyUNNBKu96E
3mDGUVKT/ciJgCV9pLhvg6Lc5YH8JkOepw61F8L+XRVxtmh9+e12+MUtyStRhYXIPa/PTtVo7CMc
h13Waa58TQoWhx48qwJGdRjE4t8xruR6iwcqrzSIINBCJtmb6+EiZ2Z0eceNC8vB6PF4Q35breNH
LX2XovKQDvFGTr/6aGTfHujSZXUZd3ZZiVkme65nhk5bPGQRXgIwBOpv+aou2V9g1Dxpvgw0m9GR
5RrFqhoCRet2WGNvaxRbhDscKYXHiSn7YDjVvXkcf+eINnG4azbGF1rOm+t4e8RLOeLFD5lLBoQ+
0iIZZVhqaT5e4p8z4WvaDyvn68K0SuKk84GoCEnmvKiMs0Q70jbicwrGKRK7x1FUkcnSgs99L6+q
67I2ZlNLMIoaNPFE4FWzqVWiyoWu1HKuKeqfxFOHjTo0a0jp5RH9X5B5/673BssFT0UQfOs2lSQi
+z664HGyT5XanW5/o8Vg3E06oBg65fNOV27puasNrErLSsOjVZg7pGKzvYgG9xBbK3t9YUFIogy3
1YDMj23K7KRx3bHxtZ6V6Xf9dvIKC2DQpKsU2uUwBiph0Dmgv8++EjZ5JJ8eX0kqnnMv26SYKgXK
SiqxgIvUGcz/RfkI0m86ap9d6BQ7k9epASIStPIeEbiNZA8n68wLYitsx5Un8QL+nLjAFCGoTCXe
eVV8dAUxriiKOm3Xn0W5/1Sr1l3td/K2QqRLkBUwp2aAs16GyU9RD1/VJn+qR/FktvS6B5qZMup6
Cjbh7nTD5mF7N9B933WChRdlNuxjz4NkHKtrxPb5SY+uBghyhDhFVCPYO7ODN2tNy0fB3Qecj18L
riK7UVFOGEBhcZ99wjOpXjlxF9fBxUzNTtyxGaA49nXoZOjm+/kp6iSUEVeqY+rSkXARZLbYNK1N
QsyWQiecnI6CX75XrF3QKyH+JigX5QnNcBsjtQhR/ZFtEKpO/iOwdUou6V+EKnY1K9zvxUMBvT1q
30AlPlAmcSezEkMhoFZ9aaiwl031qpXp1i/LFfDj8ieasLfUMPH8m50I6J1pmWrSEjR7/SQVQG9b
PG1KfaXysjyD/w0z/fnFDA4oSGJxGxEG54bmq9CK9u1jdG0c059fBMikoOrkKubOVQDnDO+q228k
TFZuR1nKXRDoomQ/tRrRz5+9JVqzKmF9TWdOS75E3qvglZVjGvSAaQLW2A+q+9U015RO/74xP1x7
XEhwySZS9/ySgLqqaf2YcyPlrXiMjR6bk6T/WTTCG8/TQ9D4GIr4sFpTTwi3ilKdMgtzGvwhPCV8
H/imm65tjmMi3OsZFg5V7j0GI6ekXL0UmHG2gfwzUejSwmcUX7qm/SSUkrDXS/eAJMuxCylm+qHi
/otVQQIoTsVmUBDze4LabISdHKtCxxyvRO6viNdeQkuvP9rdXEJIntEjnp/WIs0RWJg+xZZnXkH5
Sd1NNYNE2ExqXfa4oxNh+wfhtAZrX5CRQEaRJGW6ACElzBmAnuuro9xowd9qRQiVxdskExjik7r7
j/iydsDc1Ub969B+H07hjmxwFdMyP/I5569+xGzfpUVseWPOj0jdkrcTJqYWWdnewnpj5/pUwJuB
HC3JPRCOnfqlkTADdIfmLEf6OUi1wi58UzxmYzjaTSPsvXYVDiYvHN9A6oDJIyYDIH92fMtyEadh
0AcOqc+LVOSYhw3aq9wOGMDK5h/NU38a5vBk6JWPzV9HIuEmd0Wo/Lm9s+fnx3Q3UgPUNHPS4vtQ
JGgBOIkj6B+HafhZB9YfNGf7jVwyBbcDLeD6+CSAIonI6xxW4/VJZcmD3zRWQfqw73bqLtwX6l84
8gTB6MPd7WiL3/8i2HTRXByLsajXit9WPF6RIkZVllq0u9Gq2laASSbW6ttuPo1/19tFvHmK4WoB
HGIGJ55lG2XcrYlz+y/jQd/izoV+aHcMMZVaE/VaKndczeks0cDOWTezfkrJ9t4RfrN0xKgdKvdw
iI7NQ3SMtxMPqNvLT567mbCuEY5qTh7duZKdq5vysFbLW7rvLj/ybFUXQ14rJshzpw22UfhDzFex
GdOQ5lfCRQRjBqNMEhnj+pwI/mncu2frrnKsz96u/Kw9ItNic7Q8I/uP28dWWUmAF3rzrGD+gUqK
qiCVw+tFBWbP9KEkkt6/DvYEk/O33gO+XrvaRhZme3sFL3W8rqJNB8jFEsZDg/KdRrT8Z/1lQtj0
R/+H/lXdWgfzmD2tQcEXv9zF4GYJUSmrVVNZhBNcgH8Rogh5uTakaYI+fLuLGNNvuBiSihNvN0w4
LCXaTzeSexofldzOTjhrH9YIgKufa3bg+GGj1Kachg6vinFfvDSHwpa/Dk+DtZlUWoJxZXiLZ87F
6OZnThwUo5IRz6zcrZACygom9/DA7ltc9+ARrSyQxZ1wEW925gyRb1WuROo3ett222+BZn/NX8Mv
MGi2IyQy49xi2XsKz+jfvNyOPW3jWx9ydu6IUlBiqMEmbFgkAd5+tXuPIfemTX5VYnFyg/4YxCsZ
+3JGczHe2dmCo6kqhAPzW26HXSpvJjMHf1/A3P2BnyabUDgVyFQdqhXY1NpCmtdF8qA1YIGEU/9l
3MtkMVJlKy+tXSGDhah59vn25K7Gm50zhYEwdOyxTbrkMMFysgP15epLv5Pvp4X7z/l0TCrPeYSM
0XOlynS9K2VMI4JeIBsdGvncF+7RlfXvt4e0uFT/G2I+g14Irz9qgtBJ4YqT0286+YQp0a5Inzzj
uRatlet/qXR+Oaa/ycjFSRONQu0WAwHrL+OX+j7f+0+G4/2WdVsA2txtu/vmzfwS79IDVyVuzafb
413+hBcDnh3eTdsMgtqwZCZigagjXL7xdhFFe9YpjOfj2mG3OuDZ8S2hEFONGQMens3n5CWlnSvs
ws8oQtvuUfg2kvHjsb4Jtu5OOq2CFxcvDxPoEWRjNH7mGgs9lsymgluyI2b+c1OhbUO38vaULh45
sHInUXBwGfMSntqoIqYOQgAiQ9tXBxR19mhtH/zD7TCLI7kIM7uiklTiUcDh5jTuZ1f41Sf/osKB
QBlqlZSjPiqkVqVUjVbBwySurAExnOSpFwNMS4vBket+5UZaGgyAZyTCwQEhyTLb2VRErUqNCBak
ymmoi1MK9OOfz9dUi9ThdgDgnr/Qk9QtuhH1Jkfymo0qPwbJCgPpgzHLlFpfRpjdNRS76xEC13/e
k0h4pNvgbH5K/Q1kUesu3IIEwSRW22YHA16SggGmbf0uEFvqjnlmrx2Wi9XXy58zm1OTWovpl2NA
pq/thc9YegzhtqN/fJiUN2BE7d27aO/Kx/WO3GIV5iK2Oct9xcbszZbWNReRec7Okz1Tt29O8XkV
GbpUiGPVqJYFuRLd01nuFMZKH9ZWFzi8nnmt2bKTIAwIZ67nGNHvet4Ouj25KO/XsIyLJxk+3RCh
wYfSVpmlNWABrCpICW28iuf2HqHsc4Um4YH20W7Yu/fRCVGFe7ztu03S7oPXtRNgGto8t4FPSrkY
gbapZHx9HcY519EoD5GTxo7R/4j03eiugZiWphdhAbTveTNKdKuvYygjbmi6nBcgG78rlmHHIvWs
r3k8ruSISwcA5D1aHqo+dVpmnzFW4jEQ6xqoIQ6y0fgFjbOVI2YxK0MzaGpoUmv6gGww49osjVDE
rvvkns1iw8YUbNxt8NRGokE9Ti8x481b/UyLm+Ey8DT2iyse2GnAUYod6pDGRwGTIsqffgwoW97m
WhFuarzCzS6w7GQQcEyz/oezL1uOG9eW/SJGcCb4yqkGlWZKsvzCsGSbBOd5+vqTkO89riIZheOO
ftgRrR29CgSwsIZcmbwi/xaCCmHT35UvPm7YA5YqpVj56JlWZSnNrn4OcCVbN7+rQcozeHsM23HK
KFsn59zoIskYo74yy4x9bnIgpWApOZRM5aeq1b3rjn0z/zy3tLiHcPWlGepMbhaDly6sWHlu9TfU
nokt7FjKy/OtW6cVMShAqyj9y0CuXO5olTcKxF8AxO1r6VTo0gdpMp+zKhZ4LW83GvCg3BAxRrJq
wsuDEcxmCCikci+CY6HZZbeCDcSqHd1kHteNbgUtKBXg+hkSCEmXAPuCdLWeVGb8YmRgyjXHFmN8
kRJa09yUGFmv0CicfAkj2FYyQjp9EmoRNIYVYCaJus+hJ33A04rGS6vdR7PZQGVe8es6OhGh5lFe
bN4n1IQhtyIyAujlbyXQBpeUGCWsoDAfoWjyBIkXYIRM0E/KBlhQZBCRgUKyPglK7wUtoZyTvXmf
GNQS7W3IUEvL7R+NlEyijnz2Tw2tssPRJofwUN58wZUw/g4BE54Q4eZ7fm51EamDsG5Sy0nJvsrV
Di3c7Ki8tR+GC75CR3FJY5uYbHJ4oM+Ns45+hoSHDoV42VxWyaVGlkoI4QKKBabaMQG7x/B0/ahv
vGNw/Bj2hVtmw3WL29QZ+FfFHNIXra0hEY78/EFoCs4Ds2EEGDoVAnForAMpu3ASOSZglKpVo5ek
051ERkVX+yga+XB9KVtHA11B8ISzviBSgEXQVY7wGEIyR1/pFHiVbLP3oGKc7SoHSuOYIbXK0cao
A48iZWt5mmqilcC6X6vqeJgZARDZqI7HxXuC8q1Gb2veVNaWowWxBBMsBZswMIKLgKMrKdSh5zhE
EZfpUuuoHrPCogp2LLJHTWN//WNurYkg/1AgkIKhn+U1UzEZMzQBEfwEgZ+tqc23Pi/2kObmhgYb
ZxytXKYTA6QsBATZLzl7oXUxkzvogwh+7YwII1+hMAcBt2P/0Vu1i8ZdiPyN1/nh2Vy8j2IR131B
YTMFF3LYfZ8rleen2H4snpCLZS3OPBhK8ymfYWKw61N56CHBGDv1W+1CRPwnH2u8eT7OP+MiAQo7
PUtU9esz5j79kT1lx9iTDLCLjW4ponLK+4ZbJwRNVwiSQCyE9Xwv9w3JN4njsRR81RwcacAcehbb
Oq8mtLlTZ1bY389OR9QBVGW2bKcKolpKbKBfm/AcB3Nyq706M7I4gjFmKkehrrCUXQoaebu57feM
A2dgk/S85gfvuy3OXpUEptjEMJarki2oN+2UWRVXYGgjggFbxd/dWRw/DZRJtAxgZfwcXLRz3epX
v28ckOi+8/s57D927fstzl6lJHNqQDjeD+TwOJOjCR6harwxU8mj6eN1x7R90M9WtvDydVJl46TA
GEDg39JDfVD2aKMxqOvojoDWcVHgnA1b4gShQR+W0gCDqmA2u6qqAztsxh+gLOL5DM6mLRM+ISun
OElx2Olr7wANtUMQCNZMa3YJ6HW4vaMNc0z0DKLHcLvrMW250EmOsdgEELHYV5x5DxZquKcQM9kQ
Tdhd37ctlAZLZlH4w1w24HyLSIMMbTnWGUZyWkeeLOFbeDeeWgx/t7v0tnRmj6IXWXrJUXIgJyG4
ndc4wX34ACJxAzORR+FRdhJP5AlMbpDwAF2haKhNQYdLA2PqpYPRpzSajTqgeFch3mR1d6Id+dp9
+NQeRvhs0BG77e/PeS/Y45GcJk9yMeITfk4Hes9NBNbODkGeBiQ+SirQYFqWyUK9z8wesu5+/llT
i76yfh4eDXA9h+CITF2QQz7y9oXdzcu7y7SeQJAHOBVm2ZbJ/yQg+MvE0PRD2fyMteAgdgAAK+1R
asqfuVTfJDN3fHl9oxCJIdgEwBmUlObXFT9z6hkoDadRCAxc4ck1IAD3HLq91dvogT+FKD7fRG7I
HdbbgBYYKHIwgXnIsZgr1pRRBk9FP+uGLycqoP1Tllh9l51A3H1TKQraX418Z5RiaRMhHCBEVz3V
WWtw8N3LLf5CUoDfBzOkAL2sop1srsAAUmXhy9glN0RJTmRUOTeNPSDnO8pMYHwEyStD9OB1vjzR
yTinZdEM4YuUy4dCe1az7hhq6LV/Xr/RW7t4/j0XXh+UpybSQQNlm+k77b/3Y+CJQuZeN7JROcKu
sckUQEIwabcs9CUh7gkRoYIAvZlH/Tfuwg5aCa65E76X1nvqyh8MoXTd6AZi4tLoYmnjCCkfqZQM
v0XPNLYRmTrJHi0aV3vWd+l79YtVA6L79sg6JvNxTi1QWL4pbvzIq3aw1+x8M5HPoN2mMcZHVo5Y
hv11mMl1EE6GT+ufpvA5hEepep9lxSqV2Q5zzc4ATuKsfv2cX9pcxFxz32jVPOGTN67iibglCCEk
B7Mt9FG4g8isO+8Gr3qYUeZtMXWl2MOhvjUP7a4EUuTf9WDYj0FWhewUEKRlIqKThIaygh/TKjTE
EE30mDR010PwwLm+7I308dISey7PvJIRKEM0xoPhpyeobCiYz2d9QN2ht41jHOsnKXH0/8MzvL3D
fxe4uK5GLhtZmfWQ+cif6zl2GuOtTHurUUObSPmhMmRr0Dld8s2re/ZRFzvcJmlHwgZLrevCCwUM
f0+1E6X9nvNJv16P1fGFKp6OSj2I4Zbzo2FRQmFiqE2/LrvQk8MhdsKpkl47DUQITVqWtzn0QnZx
oc6HQIX4RFqpEP5G6mmPNEBptmzQMEn62RnEKrSLAkrvwMw/6WoDSCSQE6iTFbYaCLdt2KhO20GB
uAYBgy2nRuZMUBi3zKLEnAkN98pgHFJIfxfh9NlO0Udh0qMxkUOiQwclbVLdzuriJi5kr480Jwhn
J8rkhzAhGAwTD7rRnCDGMrgmVFL8zhQCR2m0g1rPJzXOjzRpWysRhocKy7MgUVK6mpKi3JA1stUO
U+8UBRRI9Ky/lcP+DfJs9G6WanCx91HxCDJHBZLSQGI6RSIEmHuBsoiAl7EwTScsyMFMi5+dGOuW
PJPGbdLALhTtWQigcI9eT+gEc7SXDfMgGdGOEvN+lgIwhxoSYbMZt0TJ3GyAHMaIgnuji4kdS2Nm
16nymQzpR5gTr6nKG1z5JzPRIMg3v4VpfkRPba/OEGA3YhdX9KYbhx9SOj20mvnZqLnLVA3iCEKl
hpAf2yZz6ynzzNy8MbvsXhVS+A7BS2XloFfVbkrqB1pH9Q2GB2pvlEbTHkst9jKjGE+jWoPOTlFj
S+w1EJnIUnbXKN3UWfnQgeM8BdpwFlJ6UGmiP5C6VB70kcxPxqgNb5FJoAGiDHFyo2eCp+m1L4wF
tYsufq8F8jJGdbQX5ji2m0wZ7qOEh1javE0aSpKiZGLiYQl7jhkpbzmWpp9AwdXJc8iwTB2GHcR5
4D1MrHe3uk8Galwoy0lMTu7SR8VFk8qNEpt+FejtTumM2TGD7LYqmslqRGBk5xzVkyA1qjszZFxc
TbirswpKtkk6vKfzoNpABI03UlDtZkOKLULBGazpc++ihPVNHIeW85qs8rWvcAQqfjghqBWsmoRD
XWsYW0fhauyn2JpH42MQk9Ku5eHYaRNkasCnoRejpzb0V5aav+KguCsVJKx1U3E+3wpw8ee3QEQV
bBcm1GIXvhbzw32LgT4B73qwUzF7Fnnig7JjOGfT4bGirYrGS2sLL9ukST4WUxKiaIySdGjp1I70
AxjKd/TA0qwBHWmI12t2c5/d87Aey0P5ZZyNTEoGiqGrcemxrrt2zE3BNxDsVuO+SIBwVn9wHPwy
VPhjBekjFFBFVHgX57GgQjeHCpY4egLExYB2sqgbutG9YGvfoUZkB58d8OROhqYQj1BkI84FRzl6
EEDIIzpcci9V6aREVTkL/tzjzDeRItpBGKP8SiS/78beur7W5QdlkRhqykAZ4OCsidilIcH0AZ2I
T4zEp3EOASg5+BFUxb8Pa8CCAU4xSP4yUP6iwEH7GSIlNCN+rKeW3gV20r5hepAT7mwu56+Vr0bP
WbST1UJLx7nBcoYeRFX6z6qLTnIblJzPxg750mNB/YaoOsg4meDepceC8KqSSIVp+Mk4HpSgvgnj
lMeKtjwJbGswL4+eEDC/a26eSSjrKWfhzCznT4OE+cC0vA3LoYWyn/r678fg3Bb7LWffrRxVCLhQ
2CqG4Js0tXdyLLwN4nS4bmYzWz23s7hZfdMRUchhp2xVF7MGp7SJnKDpjxop9+jYP6JrsxM7cUCX
Q3RmzeDgmLfOB5PZY81rjPIsG0NpQrWgpx3i7lY7CF2wV4QJQ7rEu77Oza1jJSiVoZ3MZc8mqUbQ
fOYI79X8WQhDO29Da5A+xYwnSc8xtESEhyQaJzoizBYSiGaKqDwYsTPmyruW8WiINsApOI9/F2Us
Sl2Fkg2TnmLvWH3DvKFQQkPv9nvgGC5CAweDUY7stbYuWqKTMN/ImxtZuuWvCwFGWgQKKOyskCNd
qjUFwiz8gFw85aHmtqTbDz3Sxjafbgaicaoamx8XSSrab6qKdHzhsjBtNWVRm+OwQM4BFD8u7FvQ
o4PyKwfotW2JIQ7QMV8rQDIpL71QKVbWKO9TFD0ZECS1I7APlGb9/h/OJl6L/2+L/Zbzq06kSgGI
wvDz5KRCRikvdA9Kvk4IfcHrlracJEaOkd4D6AO57cX3i6Ayqcc50X2pGw65Mt/FLS/22ToSED1F
IYU9YisyxCLq9TJFFuobZXtIIkSK7R2NpNsgfsrJ6/XlbPkOHYI+KCrjocSDefnh0NCOlEnAJhFk
LGYK7UwJFIVQx71uZvOrnZlhfz/bH6loc01UYGaAtJVKnvrovzwsyBZ1vC/oW6+opNW5qkH/CAuA
uVS2WnZ3QdNi8CkSLNHgEdltHG0V8Rp612B1JBiKu1wOxCxjStHE9qWJnAJNe6mSfm9KyRPARe71
L7dBv4LH8szW4mgjjBGjNJoMX3zs3KG2GFtQ7GR2pdn0YNrifXIILKB3Iit64Y2Ib2zbhe3Fy6ZK
1VjRXDR8PReegK57q/Jux1kfO2GLqEPFCQTp4FdFfZmSkUklgqi1uLqj8r0kw25oIIWqViYQQ080
oJYJjUsKpuJoRvtIJf5ApF1S6ZwTulFcV3XULaH+hw4D+vaXW1oKkiBECvyiorSHGJqVQXcrhiC5
iCdHbd86g9Mc27h4sAecAPSNUXVZ9mQVuUm6TIsRNKCH0rfPudkgrU45q2LeaPlxiQLmcbRzNHOF
fdSaaFQkOEP4RSSWDSbGhOqpyQsrlmJbiNRdmX/kxcv1Ld36lOgd4W4wPtdV5qul4mxUZqj5eFmh
ba0YkpWQlNpGGR2H0nBiTXvMCLf8vOE2NRHnSFLBPQ3K1cUOdnnUCsVANb+r0TJww6dRdcfUm53c
AagY8xbKdK8Vd5PDyBR4tU+e8cUtDduoigAJ03xT/9AxQV1F1IrBiVrooRX9l4yAtWXgeCAkLq6o
bpqGQEZVzTS/FibLjN6zACP8MY9m4atguzg9qLPihOIVQkVw2eSUxpyEg8C+6OBA/DaRwIhmI3Os
ZiB2WB+otUQgyl4L2cKrMYBJ3x3l3fwCgKhz/UhtgNmQtjLwAp5ctP6WYUuT6yQ20kD1af6Msyfb
XdpD+PV5nF0wOB1i+SDO0yEUwXZ73fKGq/8imUBhFNyzq+C6o70pImFRfQBrLLPO7XLCckPUb8o+
lDjGNk4RSlNsT5EewSewv589k2OZZk3Wlqo/jKVjJO+CpNmg9LPaEKVfHpxnuTJWEICqK6TVQdlE
MAF5aUzOKPQXZQwshwBE2SHqrZZJoOOrKk5BZU6OsnxJmDFMeqCuhK8I7o6FsanQygk9U4DANeCJ
s9+oAF7fp20D6I7ifDCE9OLTtSHmr+WcwkBzK3UPkcEjz1g67D8rMEBGCBgLdmfhXmhToNSVR/RF
CfUWBVloaJll+paUOo+IaLMOB6+I0gVIElioebkzQ4eqrACCe1SjJlf/Yey1m2KHaN2N9oFgRy7v
dm1+O+QCoM3QRBzzxeaEZTplY0CilzRRUJ6RxfeGGt+u78/m58M7J0OdnTU8F2uaSE3Qp4ONQU0P
SjvsG73yZL3lMDEs356vXTozw5Z6foMykQxNr0fQ+CA3sibushRD4kFKd3IZ2+OYUOiolzxowipI
g1k8dggGWa8Y1bXFF9Raksa9NqDAda/uBjcUbaOwpNOwK3bSXf5q3IpeCeqKn1Jlhdy3Z2PN58aX
/EHmLBS0kVFdSyso+aSdJZAPowQSQ/8RSKrXGZL9z3t5YXCRNI+Yg5A0E6slqXyTqrXddsDpF+3u
uhneuuTLvYzoNDSZOgFjY5qH2ehsI1HtWXlWWpA4TPfy/Hnd3sYRvVjW4ohmWp7kwoRlKRHIAYFI
DcCGDeE157qZjdt2YWZxRAE4MGmdjoIfN8qNMY6nbOZBUDdWAoJtBF/YCXAdLy9bN7ZRnFSG4Hda
g4KC6c7SXhl59cKtGv2FmcVK2ijVtKJVYeY4HesDG+JTblnZ5GuYgHPotrwirCFmNgiy1RVlDSrb
cMEQjQf0L9wHoz2iPi+gSgNU9wwgKga1eKNL25/RRIzO8EYrWnQ9rsNYmnEAq/xnVKuHLgDZZP7P
AllwHljY/5pZErNGgRkKbSgCf1pC8mPsX0wjhqKTfgIyNba6unmNKL0T28rrirGyy0riNdQ3QoGL
X7C40CYUn6O2wy8Qx8StoSOsZq3VJUAsVzXnUm+aUhDKsb4Oeh2LdzqkYNhXEvD9KJW2R1d0n7a4
2ECUTU/Xr9nm5jE1Vg2jkoje2N/PXgKtLVG+lmAoDX4MjWaH/bdQ5uVXG3cZ3bK/Rthqz4yEGgn7
MMWZbIdd1L2MUOf9D6tAtxKjx6BfRdXu0kCZ5oMsJ8AZ9sERntaqmxRn/R8rdV8HEMEG8DmYYV3F
uHIOXqUwgOPL0XRO6FHqoTxcnfp2cK+vZvNzaZB5NaHag8UsNj9KMFqTkBbnrEsnazYECYLnPC2R
zY0/M8KelbM9AVmnlHQ9jMjCwyR907RvWc4LBrddHzwrgC4Yk11p1mYCJEvAxwQnfsjuFGfczztt
xyhZEifkzoit8C5fG4REzwQBL2aPlolY3NftkAPd+uX6it6RVStwTLt3VU87DifjNX8Ub8KG43E3
dwvTxjqGGhlJ2GK3aipoSpFSDBZQFPzvqSBwDvemS4fENbpNIECEZ1+cbjkknagPBaDPVEA+GZR3
o6xQqxtaF1XqYzxqx6YafMQBbldIjVVKxVPdhrGlhrw6/NapQQmUpZbAWqwKoSXwAOPcgbGWZLs8
mC0zD6155j2ZW58U7gJjLxjMWqvBAAQCebRIDnx17G/ydn4BO5t//Y5tOVj01zDwisR9rQFjkKCW
lGAIfFPwuipDw/69w1DDv2Lj2ZEEMBMZJIbFpVWOQitt6AalDVBtKewqrO24x/9yOUJYjHdeglia
YR/07DKj7hnloH0JcM908Eu/MwIkwFFsidg6hNg9Xi9+c4MIQBuEqa9g/n1hL6Vp0rczjoHwJmL7
BfCIXd+fLawBdBX+mlj4JwiwjVKQw4T4GPt14xR3LFEIjwmW1Ve2CX3q03Rg0GUneuHYZhdq+TlR
IwWoFoNXBIWdy+UJ6jzUXVSYvvlcHyCHctvcZiCUqidrOpXfA3f+ed3g+jCipCqjW4gLBUzoMhBt
I2rKKJMY/pS8tdVRg3awVt3JCu+ZXG8bK93KqKjiYRHxilyuqwMWWIhaFKqL9mMefqXjx/V1bHhg
ND414GTBLQ0m9CX2GoXa0kyBc/M1Cww5HXok+2oEBYgG2pj+dzRChLlL/g9jhStNOKwLzwtUK8HI
wC70wkWqQa53pB9NQB3pHTliNMnTH/SfkGP2Qrv8Tr2Ct9Stb3lukf397MqhrauBShEWW/C6tQc2
rU9/6Q65l2wNFPPUE3nF07XvxRrxwIDPF+WBFQBmkEo57XVC/KyDxKIpPZRK49aJyim5bzw3sIPn
Go8NYPurwbxI6dQBUEXiQxVzxGSe8NbotumCQ7a3ECCC0uXfOcawHLQTDHS3gPEmK44xSepGLZc6
AlA0GwaMbHrMdtSePNnhTwhsXDfMoH7pK0kmhkUXhyXXZ2WE5KjmE/LNoIMlmYMV5N+aUHGu34eN
MyKxVwxMJNBZWk2UYcg2mtuOaH6am5aM8uE0G/vrJpinvXRVOBEghkG9CGWwVY07C+QyHFsDXYTq
LkhUJ2lFy8yOFUgq8Pp7141t3W+8/FCGQ/GQCQ0sMqCy7ihJ9Ur/wgEA9SL/0Ge7vA8OwR7Q1sLq
/DTd8aVTt44kyJowu46MFlMAS4c81cYUUDlmdken0T20LPYUgR00pQ1A1e/5g8obtSqAb/6aXMIr
pmHWykT4fyYZso7+Qpccwz7gm2YED0yjo901b0rL1TXbXi4SDfABA2S8Qh/QJK2KKcKmtt9GR3ES
uNBbZJrO5Mwv1DMP3Nx6w7WgWPC/BpfYqSJUEG6Viga/PbiyDZ4vdS+44Kh2Cr9+ki3qQWv+P/gz
FKFx/XATUcRdpjlprldZreso4w+plaESXdR+nXPn69ePOZBakKqD1hmUVldMHchmE6mVe9WXd5KH
ov2OoVb05wFvEQRW7IHjPjfuPJt0Yqxi4B9ZITKDBoPGIai9/UFqhj0J2shC3zHnFHC3jsiFmcXz
g7gpIz0VFH/0KAWjQ7fDRJfbWvHklq+5W+6EnHP5eQtjZ+jswQspOOqjARZjpUbxVKy+IZjhDdav
Olh4CHDiVbw6YHBaP3JS2wDhFmmKDyh1Z4dZ9WYMBcEEUwmMd9V/FoVJ7KkyPK2WwIpMjYQzScBi
oIVDxe9GeoNAYoMZNkjScGyiVvlKIptdgskQxj7Hm1Lb+ppARog4JyD+WBFy6EMQ9xPw6j41NM8E
Oaky2ted9aovia+HEj/OPnoVMvAxiyA9qFUR/joBdlQDaj2GtkFGdcvo87sefKi0S1w1vaFzZQeZ
6AgVtSsV4wdUcsSsP4bxh1CVTl2LTg98uSjFd0oy3HUaD/S6/hDg0EGHVgI4lKArvThWJYnnmciN
5seT5oRoCVQ5Z0c37gqQXAaeLTgakayqEG0fB4E5pyq2VPHAo/XYvpUYHWYF2OReR6ztXP/ya2+K
KVTocMJxg2AYzefLmxIIVUiCmSgI1E5RWjiTdFfkPMkvjpFlOTTvtbahcYRF9U8xfc/LG4nbsFnh
/hDNY0ckTCnBoyGkX2yOnPQR6iyT4gMLIX0LnzRPxdA/SMAezCfDReHzUZSsyRNPmHlFz0a02vd/
/5QaY/IAOwvgL8uSDhnFCmFMpfpgNLXk4JeovGpSyLkpW58S/3H8g3k8KG4uoppQHEAuFhTwOUSw
Q8YkX3/GqcGxshE8gQoHCAGmPKeQFS2dKVOQUjWd7MuP6u8kAzigNY5gxPsteu3dCBBWY+MjZve8
GsS6QXRhd/m445GVtdGEXcno9uEsvfZ6sQPY1jH02EmNxhvEmROVbl1qFC/h3ZBGo8OyODdGFWZJ
kbaSnxuHTH2M6MgpD2wYYHO2KioQrO2wNJDPTR4LUyD62jh6c5Ed0uzp+slbEfDh7F+YYFnE2Xtn
iolZh60p+tHBsGRkstTF1FZeWuanuGPEs4Il7fUH4bU4jW4s2tln81zag2ipnF+yTlcuf8jCj6tg
MuvjGGsdlWCnV7mVaLOty6hHVNxAcB0sMVvss6IwhiEI9vezRZMezMtKpeO7Wr2jRCAsn/ctiPOp
X/jKj8jlFZJWqPA/X/mvQbbRZwbrAiw0cYqvXDQ/0+GojKPby6dkUlHkeZQD09NwdlTtO/5PvPu4
tVYAFZDpgnRrnTpBHrQOjBRrnR5bkBPkkE00US3GjIfiTntIJ7xcP1Fb+3hmb5lR5HOmZ1EDewNQ
QlP/Yai9RYtDVf9zBAoRESBjRGDLZHHFOD/MmVnUdSP6alLeYabwpIK/5/pSNq4f48tCt0UFZ9mq
kd+pRUk7VZt9iCU+NYl6Y+Sl8+8mAO4AQA4IaKS2C6c8DHFeKVUz+yWa88JovuWN/nrdxNYVZ8hU
nD4oLa8pgEkiBkHcGpNPblHrYK3ZEOOxRLICn6Hh6n0H+oYCTGn6c0Yt0Su8fEff8nA/86KgjSfo
/JcsfbRcT6Iwz/glOQY8dfW5G58zgUeLyDOy+KSzionjOIaRCM5DMeG/6p9yzaOq51mRL2+0UGg5
lVp9grv6pdLODtpjmPBYwDeNoGSKJo+4ATPqB4F0rSFP/hzVr3FffpZCf8yC7HD9hGyage4EfAQm
R1aQH0g69g0GEycf8r67ihIMntHwXRBmjp0N14AKERIODRPxuLOLnYkmqZuLsJ78qoqeyKjdJCkE
G0RZA6Bw8q6vadOWCQU3gyngrnCnQytn6SBn2B8Z9dhIsknyMeSxo0Eq4rqlja8HqI+GwB5aL2jN
LuJgqJHkHc0n0U+SvdoGdqxDe/LHdRsbnujcxpIbtmuoTlH4Ff0KI+7x/DoT3vTaRiUIIxN/l7Ec
y4M+tSgEKZZR1J6gOOWpB6QCw9HZY/IrfjNewOud/jB+Fw5QPrbhX1/fVvKCCApyzGj+oTq6jHR0
tJ0RAcx/XmSSWlA9c8ob4zHa13b9Mli8qsy2QaC7UUkGPHjl29VwShJCMvGrxsdY2XrRChSLAevA
HmXJb6Aj5Kxx40gy4ksE+SgtIm9iB+ksCCjboioLmoh+77WHFLw9fWRpolXdMvFURr0bp64QW+YD
jxliyzCISxA/AtqJiYjFCSViG4UCZAX9Wg4trXvTanor0ndDEzgXfOsqQHITAxeINtZg77oV4zgf
islvhDei32XK71575nzFjXiGnNtYdMxSRe+mgoJZE8QiOymyjA/GlJwdJBcDYonHL+BttPcZWh7l
bXAmo3W1THQzUQuDYtRH7NvkYhhg7j0CcRvweNjVfcEvmqy4UxAtQpkezSVW1WDDEJcHpe8TAIBK
vQMHnWiXD/KLBKAnCmw/S/Cn5G7XWinm6kd0mP7LtTg3vcy3e1Ueq6n9Ms3IQyQrN71kx+RoMewM
jXQMnXMioI3PiwoUZo50NtXKgE+XqzX1GHOgqTj4xj2rXIbH1hq84vAHPfEfFojSOrCtoCVh4ujL
LDgSSWxSoe9x7yUPBBqOjgEx0PupXruLfoW5xeMCXV8+hm5hEBSWwK0GaRtCDWMU096fB8WRwFs4
mtWu0n9iUJhzM9jzeVnTw+uK1B4DdiCdAa7m8kMiGQ0DqpLOH9XMKdVTk2aWNN/M5Ws0RVYZvKTp
o1T+Boadkwdv5PwXls0FdfnQVslYazg17IZEua3cSBL0yKjdOdF+fgnQTWgtweHlcetX8dLsIp6Q
a6koRwULrnTNLsErbHUKFJuvf9at/cPxZJB1VGZAV3/5VQFbo3HKbkRTgHYhfMwhIl02v2vl7bqd
jQcYMzIQLEcRCnwLq0KmnmqgSI6F1pcDl4IExW19bR85+Ijfms+qsCo/AOd26jJQEe9arB03m89B
bx5TjLiFyxeimua0Geqo82P6EolvVYhxfKD+OCvctEKQqjEeVFRCF58yifpUlZoJK9whC7GrW7OB
kkXkQJsdfExpuUsc01E412LjkJjsoyKNw+VDMHm5fyi/K1VfBY0PoRccQ9My4tfr69pY1oUFdoLO
3vWgjOOm6aPWr2i9EzNjn1bNbZvyoMLrHihj6wTeFZQJgAstAzShn0K1rQ0sZDhFcf0jNQQrCF6M
CCK+tcE5jRtldVjDbCtG/6Efh8foclGVWTUZhsUaP3n9Q6VNEJl4SmCVmY36ENrjwKjUbuZPsydl
x8wJPfXp3+ui+BGYVQM4ivGILfEOKFs0XUGixlfjt0zroLtmOuPEO/wbsSBBzRV5j4z5F1NZFueF
PI86eIAaNbDBnU+5x3TVpvvBE3aZJxxUjkrI+rzAHAsE0eclqPou/LQg9QHEKI3aN4P7eqKWpDwm
PIaPtde6sLEcA2iiLIFiC2yUsfCcNqJbZCDa1EQHGFKO999cDuguGBE1+C+Wt3oaTAzBTGPtT1oG
qp7PtpPtYuZpZG+0zLAiaBCANoRN3SxfN1qVcdm2aJ6m5q6Lpz2d48P9PN3qyiu6oihNijbEpu3r
V3vrM2pQe8YdQFsAXazLW1DqTWz2pK19qQbvS6a5kxZbgfqaVLzR163bjXsGjhJAX1B0WripsCKC
Yc565UfBsDMDxevSZjdOpdPn9UEO6T+PYGE+Hp8S62IecOnwaSv05aDAZwkt6Hwkq9F5tZ6NTwcv
z4gMUUNba8fkgBAHSqbUfmaCFJMMGAqU+tAR1SxAPVDjnY8th3Vhb5EX9GKRDkI1137XiXcF5lCU
VnikMyhtVaXLwcsmOEToQOoViJNV9AWgg6jcg0ZJtOTQeBhj8hDP5h6sY+9ikiU2kKGj1WSD7oqx
8aNXZ15llveBFm5gFnpZGnV8oCn6JiW/++JREB6CkdNC37id559lWTkQmhDVmF6Fs8mLY1tmd2RW
buaJcFDj61cWUz7oX0HwFjVZpPGXF0UYJErmuqv9Xv0Vjoc24dXbNrBvbKDKRDEWXnPdI0vKNB6C
Evur3Rvf5hPDK8oIyE5gAnW6g/TSffQ8GoGNRAw2GTkYIneUdpYPw2SoGLqgeY2W6uAmwAArTmfa
OTIi5Zb69KcKjqTPiVjZs/R+3fGwzb+M5S8ts8NzFlOYet4WjZbVPlRywJT8pz+fH3m6kFteFX1P
MHUC1w1XsJyUzOmsSuWIFcYHcpSsytYPyq471DseSe7WOTQI+IRAk4AasLGIJ8Ku1GVhmitfjiF5
GwzHOcmf85Dw/NrWh0P7G6gmoJEZhOvyw+V5ILZ91VUoqA/+0BS3gYQbrg7jE6niH9NQD1YUzJ3d
qdH3IKcfyjg9gzMfYMZB1Y8gQ+1AgBLHOyhTy/aoKbcIseISEnOdMdiCOauWnnSzpdeRC0a61CKk
+K6Kyec4RN9kvbwzJHoKVMDtxK6jNiGt0wziXY/Bhlozj9CqdxhTYTWP3+o0NR2ZRPdJ1dRu0syG
E0jZZKVyAeY9FdPyRE4mC3Q+TL04Le2uaQv3+jHbulVo4SP1ZpDENU9pBQ7FEC0DdsLTh5G6kWTF
GCaApibIsp0YCaRqDTcmJ2TYeOwurDJvcna6m6zBkKSBkMEsNctU6A+iNT8DOTrUg75rc+pdX+WG
c0L8D9ZeNm8KmNTC02JYyoy6aar9RB/tND40s8xLbdZVKZT2/ppYZsDNTMKq7uCdpuPogG92P36Y
d40327XVPk5vvGbpV9ay8A8X9hb+VqNTTfoI9mbTEo+inf+UK0t8DQxbBRM3mKVYXqU7vZs+afku
bqz+NbQlMFk+Si6/YrWBoLhcvny5ob0kpLpRY0PVXe7Xp2hXO4x2F3rs/8Ped3S3jiRZ/5U+tUcN
vJkz3QtYGomiREp6ehscWSRcwttf/91UORLER3T1ahazqzp6UiBdZGTEjXt3ImBbwrbejvfgFsqf
yt6uvUU3xi73a9MxySElZT7WpQD7leN70G2TbCnYN167Yhs5GqEgb4aVTdHJ8cTEkT//gwLv+QRM
djTteZHKMbYYg27KVrYZV/Ja2ESr/HMJUzXj4bD0jPgbne24mKaeNJGzTmQxaVHHaCMeoP5smCSm
ayL4b3rum+kQ3eZ+uBTQzXhwpCZYQVRERQV3xfkaKz0FuspIyqNOpSPfSis61l5WNQsBy+xhRTlc
Ya8jdjedm6kl8JSobVQeVd8HMWBoI2thX/cHc/c6kFJgPQP2Fc+waSEqKEb0KIghYgnU/4NtccuQ
r0zdS/Ekh2wCq/aWcyzzh+TE6uSQ0Iob+ArtvjgkQ2K2rQV5ays6tFs8m0AsBiyqBwq8G7qJtqn9
b+gGzPkoYM4xbEQzlySkepLSOlY1XMG3sqduqJt6PXGZYCpTaa+eIWhxfZ4vSPpR6WBK2n9anMTk
QTRURQ/+F0QX9ZrsQXaaryUXmR84p9qsB7N+Hm+YIA4ShAfNAYmh4IFnzQbDGulN0tjc8foXzcTc
Zx80uQnqCkXbRsIHadJjXx6kbFt8qO1SRXB2pU/GPZWeGAzdCJUcZvIfA7IlxBJW8qMGOERlJu6a
JUapufMTt6dOZsdo7llMtc2dotMvmBzWMEwCSQZjPfZasCrum0d0sedbpjokOf0n+antuf/gktVZ
DyTqu9AEml6yAu1USJ3JxVGFPN/Iv6TtQtpkJsuM3fSXhekdO2akFo1UKY7jobbzdeP5Lwy0U0NB
jOlEVXfdamlQc/Hxmc3pPIIGE2k3jEr26rW0rVfavewynY1sgbJkzrsCtInAGERvyKZMvPqYiCy4
9AvwNpSPupKv+F52Q75bMDPTcIZJZMAZltFAj9QkPh5HAWQiHTZG+07RpvSEoGglgVFEc4LWhF4F
K6Q1B0R9gSstxeYzl/Sp6cmbJhm4tNCZN+B0suZiQA1K8eP6+Z4BWmF4SBTpLGXJ2JbPbw/SlHLW
DwJOHt75Jh/68K3EiC1o6iheGOSaaTT0DRoXB3BH5WYHLnBTAIObdf07Zo/fyWdMXL0YAH2QGMwB
RP5ByuHSlcWYc9YGCpMgRGaVs2nJnCM0UmnaFUc++CE0qRm0X9cHMRdUoSLxp4HJeqlNoctJ2Bao
J+moj6v5fZxXG8HXVZPvhCdOLLfoAVhK5MwNi2myoXEPIFU89s9XsDEGStK2gNWUrEC7aDfc/fVx
zR21UwvsC05eH6kW1z0fVDhqAAgRQ7QEbRtA8fa6lVnXgWwo+hcAhkXdaHKitbHxE9JifZJ1sOpu
id2a2Y2xKT1l4VzNBYSAMoJZE+kRZConMxZWYZ/LIKGC6wBs09hH3WcjRZZPeytvXtHmb5FS2Fwf
3ewqndiczOHANQqVMtgk9DGNb1Tp8frfn32Yng5q4qekMVe6WIEB3kOBQXFUPCLUfWhFr0Zh0R1I
Rez47T+xibOPhgXI6YKZ6HxjaK0kNnpHi+/aMLG6WxWEjraGAIm3y5/yc6nY3MeCTXaIpi8XxIRA
voDoC10Sk8Vr26iQKkPNj2li+p0NL6GCTQ0k/6mZ6Fb5JAtA5PG2uNJeBsNeMD53wk+NT1ZRHcNB
HEsYh4jSU3ukLrlLN8FDe8OeTpLnV076gd7j6Gdgiwu3+eymPRn3ZH1jLQhqWug5Tgcu1lW7QuPl
WlwtpZ1mQ32AzdiVylA+UyxFOSRqqYA3FYk0fxPs0MIKaaYWuRW7dkQQJnAb+S08LJFozW9flA0A
DEcFC5wd51uJV2hUkkpmM4tSp1kixnNiL7wRXeoYLyV276L4DT+3k05MTu4cISUhGTksZg3Udg+9
ZnnDrXwP5ciD7BQWZzVumDI+ntLK7ozFYvxseMYqJX8MebKT8bgRkmiEfaExO2L9qG9kJ/P2hiUC
aQru5rViLbfozx6fE6OTHTz0RZRFDebZF0CZWTzLPFyg3ppCvPT8nbUE9A+SZaxKLk2eDk3aC0WV
jfmx6nsLvBOrgvJmn+wDbeF6mp9IxgogKjicF+VIypWK5jdGDvgPU2evrBENbwemz254vBmZaGvq
npd27AxKGFluFhTicY+kwvR5r4mpgNZTzCTT50NW7oZ8Fg7rUjaeM+jpdC80A+gpXdPftCklp7S4
ffYW/n28zPl3TLYxT5AaUAp8hyKKplQTyy9kU8kTk/O/rru/uWcahoxQER4fSKCpb1ANI23bUWAT
3drVDvCR3kS9KNQghsBZ+Ve91YDLE5ywtmTDjRz6uCRBO+cnvrkQUNGEWNYFAxJ2bkRUik+obcHN
X6p7zDWyAa3D28Naf/s3EF4zPv/M4uRNnsa+X/djB4sQzuOd2PFtee/vlWzF9C2UjWinhxxJ32dt
32nm9RmfibwQpyoofYNz/JI1HmtRKkOZYW0LweSq2yLIHLRDL1iZ8/mglMJeBqsFkh0XkZdPFa6r
pN/WFRQyErKh7Sp8hFr8WrQZO5i9WsIizRpF2Ip+WLBO6OIUZ5IgBqv8RMTY0Fwc7YFhRXLH9o+V
C/FBK1pBaucxWOwuZv5tEj6wijGckopLDtJ05/dMxxd55/ttfsyNARtXspIqXooSZq7qMxsTHwuu
DS5sMtiAY8+h9xeaSmPiv4075pyIq66HOwFEJcj5wv4OsZK3mF9l47g2zkm4wAF5LSolvoHfhKv4
HihMKDxaqpm/qm77iaL80nrObVX0pbPIHVXyC9BnDcEmow2K/Fga7XskIsteRkAIC9r79SMxu4B/
2ZkCLmVkTQC9hh0D4lCicBOJS1k4YXb9wM0AoQYQa4AU/XyP4PkrJqNe/Xaf6F+pA1DZY79NV5Eb
fPorw8tsnEFxWx3Cu/j5+vBmfSxL5DKaGdSFp4FQL4t8mxYBc3AVmJCTTZGYYF7r1/QuvDUsaANv
0hrN3KSwsjVZpbbMm0vlATbAi82DkaOSizInZuB8AqRUjBn2GoekL2y5+4kwxdSNwSpiN62XshwL
xqb9T8VQ5oC+YUEV/7UedItAf64AMUaWty6Nl2iZZ7cPiMBYrgNuZ4ol6juflIUmZ0ceNc0ceVO+
J0vulN24F9P3l40plohXu1TtAy47Nhu6DlfhBnejQ3aSxcLYpThkdkCQmgdOHRBdVDjO10qlHQjO
+j6DzPJng264Meus61tyboFY0h8GwDuB7ppzC3gsNGUhI8FgZEel3TQS1qh4bwDE4haTGXNeBC1X
jDMN6LKLLhRtNOq2hWr0UUfj++i/ZOp7rGX/yYBUHG8eNRMYmgxIbjMBfJ4Ntncj3QWc/CaTPnQb
HYJ0FJANr8ohdHl9DudWCQcK8Qp6NmTAMs7nUEkTNdOMEiazoTFBy2bXevZx3cbc3KGFGNgkcDmB
+WUyLK6HsOPAh/lRF2ov0vQdpYCfG8VSKmPWDuQoEAAyFpIpdKUr24IMQ4QnRB266Dbn8XoR0Qcn
FksCM3NAQ9DKSVDdQmZLvUD+ZbycgUtJAduIPXylu3CFHhAoRZPRkqwI3ZhLaci5p8SpwenRbWtt
pJwGgyhLhiaAZaB0dIirWeL70KIYAGoAO/Gk9fWVmzth6P8WoBXMwDPT+AsoS79JZDUDsR3aleKK
vvN1fEeM8A7J71VaLJ3o2d2IpgnQODF1uOkBMKKoLhsJo2yTl4Hf8/7L9fHMxnYy2+dgt2OqShOn
FKBnrlf7MTvWxmgVsuGgKTXcagZuLh3GLcZn7WlDeuND28QiegZ26abq3DYwShMUCc9SFGyikuqQ
fU0WF3kuNgK5BhJWICTDFcCW4ySfWYp6EmQt7oAUXczaRi58uxiB3IifQZFvQGxTaiSz7T/k8Tmm
b2DcdP+T6dFwwzPYOshn2AeefkCmKGGQDtjWksW9F6ve7VHzAiWMb78jMKSjBU9r5YvsIrMn98Qu
2xcndtM+59tc6nBX4Niux8iAGEonPgUB0g0LQ5ydY+xk+Afkw7ERzk2haa3UkqHK8FTUTFbRQ+MW
Z9VAFwx2fzu8LV2Dsw9DdnT+MMgu5dOxiVEjSG39fXJtebQgoiu5uduvWjRVGGAz+Fimfod4Ov7q
9KpHkozXUUOZ4RBJBSJUYp9nxxCxhpvQ+ssYxsxUxTCyZSV+EtV429cFZObV/l5MxNsulpSXWqPc
Ki1jyZNb8ih2EbT2isaShMTJCt3L2sqhvfGQ1QPaz6Li50jbF9yZL0Em36Br4zPQOWIXWXwsoTAJ
Bd/6sczVLTbbRleigzwqL3ErrXmZu0/5xGpzwU0gbZoNxZqkeN5FfbBtq3oT+hJntrz6qNVIuXfq
PddRBo93FdyE0th4RZsD08UbzzIUtmM++8xBa2pWmbCrVN3pDOMF9IRINas9cVpev1fVwsM1Cjfd
+vdh1WxUIQGIRP8Z9+RRbqvDkI6HROg/E5ncRtBba3xiZT5kuzAVVUbumyRAxm1ABjBuPE1vXFlI
vSzqnbwmt1qjbbpGtZKc3owNjw5VX1tFQ3antbk1iN22TktH8WMXkuePQQTYUt1vKZe/kHp4HiIe
TSLdKqpyNKShLBPy/DoZxQUwxkxzFmO7Zoo84LZFGnNy0TcUunlcp1Jc9KYMMJpbeSm2fQBNO7Pd
EWcJ3DJzdaDXGUpTaATFk3YKE4QfCSmFKuCxh6IW3weekI62zj9HLe9q+lJvz9zwzsxNkiGkUWVf
CkWK+7Fz+iMyw2+ao+FBBHVVqPMuBGpzGGUZDa64+lGpudRUbXCz1JDFpkehsDlgPnbgfto1T6JF
rMLzj/FjcItH7QFnp04dptKde0uOhS3Y5ISDDhYYXdaEg+aliSPT0KeCTidMcJF99aliJVS6L/of
PA94doLKSphua1lbuiFm3OeZ1Yk3C0iUjipKKyBrMA4F4V4hnBKYcoLT12n3IiVgDzLMMUIRJM74
W4AqrahUzLru7AVHPhMr4EvA3cka5DSsw7lfzWPS+FzV0GNDLOlHuMrv4JjeswBPUP4mcpBw85Ql
gsTvgOdy0v80+l0qPHHmOfTBy1oq6HeWL5LMiLdT0TUeWD+noEJWMFS94S3yus2wWlrweeMGICcG
9p54UVBVJBJFPJrUj1Vpxq/9TX2XHILekl+yd8UT3dLsb9vAIvfdyjguTPbMBQ2e179MTy5o5KRo
iLZnCtpGw+rCYtUK3SrrY6uVU2hEsBfXulbcWBr2pHmQVcSkcYWKDBHsJDssfMzcyjOmeTyTsO4X
DSS0MIYqhcYji4VtzUUHk6NEljICQqJsqEM9f7n57Dt9M1l5wPQMA+hacC9dvM+rGKzwzYjJlzl5
IyEVg7WPNXfo2p8a1RQzU+s3sfpqwZ9pSqXHQUQBjNO822b1rU+GHZ4ja0FsPuMgvyl9/VmJyD6W
W1trkmOaGXhHxHg8JBlakaPY5oYSLB4Qs4ZCO+COWf3BaVllX5/ImUUFYTAP7CGqE8pFm2kIaXFa
VUmCzq/AkerURtXAVAZ+wWcsmJmifUiXtnVgpMmR81Nb8flNElLX59OF4vm8GQlPWfZ40KdoSr/o
9FQRSHLsjc4a43qt1Q3IxvzV9Umb2Xx4/2PKvrucL/ojAjWL9RYR1FELdkR4k9Kl1PrcG+XMwsTF
JrkkcGIDC6FUe30uALn9Uxy9Wv8sY96K8sQJQDUoaZ2dd291oHpxynuF/DFIhqU2X9eHO4fDQc+z
yMYL7ZELbk9RJQE0cIrs2OPNbeK5FJlakKyGvn+v8+6rkpU13oF3RSD9JL7ynDXj4mObDXhy9AAg
YN1UGgoBF2mRDEcyDgoxPhIj3aXBj1RBS7k6WAnisL6PTFLLVsjvdK5a91W9KoPBvD4JyuwXIPcj
f+NMIRB5ftfwQ6eqfoC4tuYbL28KIC4z4V6PSh3JcvFeCMabPItHsPIKpdMIsuyorbGnpHd5MfkQ
w+qdxtzIgsWNkoDuGVQwAE1yupk0KsinBV+iZinEdAMBd/8YtJXgAoe9V/0EQj+yURzKRnD6JiAW
CfUnQ6uIEzRgkh1T+Y1ERHOjocHzLJaRADb02Cwl8lQKAUh8RXkN1BG1B7hMRP9isQrRzuuFYwky
p6DBW6QKD0qV+nYuNm99ZLDcIzWTkS48vefKknjVagJYCVQFcmMssji5OsGTmVdR2GFb0+YYhMaW
pEQzO/FO4Qtb0yAckf0AdM7NgHghLcTak9AOBlD0ddDlqoRVwzeQhmvWyP+sCUm3UoQJlbOd0qLP
RS4dTi8W/ONcUGmgQRGMbaDAkC7Y8Ie+K/SmjuMj/VHb5Tp3uQdQnTOIb23Rz6X7/cKBIW0FOnDg
eVHFRPZjMkFEqiO9iHVy1Iy7luiWAdqtYGyXBnXxMoQZ6EZC7QyUaZcsDR3XSQA0qCFCmNaOV80T
xFoA3KXPMQCD1Q0aDlCSsZdSC9/Le3aImVngjNCcwgjbpu+BuA2CKpPbEB3Ag2/GabTuiKtzdW0N
LeipojzK0OhX+Sanye4oSIGdhxWEefhatMWxFczSR4tJrQmvcQ7NLwlpSpP36/tAjzdlEb1woXHg
4ZhvxaHe9DTaVUrs9AJXw12pP7I+X6Up/8BHxUcklKj/qADlaCH6Yq67iotnDxsm+ORRFQV950Vs
0iZdUqfqEB4F49UIcxPcIBsFuaMEpLB4LF83dvEEYMZUtA8AmA2G62nNsI/E0a/4DHOKNvzfess4
T1wtPeUurjyYQZEXDeTAtELGcPLS6JRKGI1QJcc4+ZDL21FeCOiW/j7zvieeoQbRTGh0+PtCpJuC
/lKowcKqzFjQwRyARxLAoCCLnxwtKvJZlwDEd2wJNFZqyQ4Rtl5fi4tqPDwa7ijQe7HDCwDA+SBQ
fEQLPkiWDzr0QZMSrjeMHUUhnkgrD9VkHCvu7brJy7tZ/mYABe0RmEKQ55ksDBWg+s3HkXjIabcG
W5pZhZsqLQ6pIlkSUpp+wDt6cYffBtakN6wF8xc4JWaeUeBD4w8p22leH1VsNC41hnBISAQgTe+C
1MwuNdRyud7SiswKJM7VMmXjx8WC7YsF/TaN9lHWBHbpKweFGsDWqMIh7WInHAWrJwub8jIMgwng
B7FnUO7En5rc+YXfy1zY8eKBgXfqNbUDBz2AqrqOM7dzk4fmENqJRTkvlhfYCi8uAlhGBhYCvyha
z5y3SGk4ILuFQ5YGZiH+NIBTSoWloOZyCtGCjy5OvCRRSr2I/tVa0VELFPhD2xY73afPAfRXF3YI
O7lnTh/jYDoXSFGAOgdY9fNDEfB+RFBDGA9ST2xD5jeqD11kPjGeS121SKzfDEX/xEEG3UxLPbXw
/DF7AD4WzublhILJCoqboOIHigQX7Pln+EpRIRUY8Ie4gnJxu+u0x1R5vD7Wi/PPhsgzBn6USy4X
LS9oKfZ11B6UqLIb6SX2s02gZRua4Wkn5re8EPzddxVuGKBvsFEQF1+KvAujHEkqbrpDj2eBXho3
pRS7qHw+XR/YZRTE7ABehbQh2kFANX4+e5mKsmNfkgi9GoxJKgGxU7vKV507OmgA/NtEDcwayP6Q
31AQDk27T8ZhiMFxqoYHdbyVyX2vAkeFBt4k/Nvw9HND02epLqVV3DdaeBAHgJGL9y5bkhO7OGHM
AtMIkVDRx+abbDu9Yk/vRgkPVM25rZbzhpO0/fh5fX1mrejMFErhPFJh58tD6GBwnNKFh5JsQ1Ts
zAGFtYUDdOkM2d+H6iRiN+gmw7OfG+k6vYlJjMmK1sUOqfGfefjCOch9IsOKFjvRAZQxxXPmfokM
en50fxlm0exJbKCURAzGWAgPfPDMR4kpZbx9ff4u02psbPDxcIFgjbm4RYcwTSWDDOGhd4NV7ASb
AuS60gpMVEJ/o31ruuSe8qJLa9K2pupcNy9e+MiJefbzkxHyepOoozCGuGeYeg3ExW81zeT695yu
c92FEBEjFHSy0c697ACFXcC2OsHxd0vvj8tK1feXMHQ10qqXVCJV0Pp0CPvwIB1YQEldmTM1CuGS
dM2YFHkwANuL1Axs55xdEedGpyibRs/HSBDa8JD2P8tKNfVqvag3dvn2nBiZ3ENCXOS8nzbhAeqv
HmtASLpPyr8p/jb0WjzokLIDsC92h22zhSCMbweCJQemJrjD8J49X1/xuREzqUxkMuAcLpoTaIzO
JiGr8TFqfxOonCNy6YPUpUuXL3Mv05llURkjmmIVn4ljAFu03mkgPv7db4eOEZjlM6Nyk11+JYLf
dMHi3Fk9NTipwYDQTjeQ8IcnAjeZJUuxTcTFlsxLEBzW8tTK5DpKWyUkRCgwLJfetGjRTzdjZcnd
sewg5V5Z5TZc906x17fE6ereVlrH+Pj7K3jyCd9QuZMjG4JHBvg0JE78ZEWE/L1Wyp3vLym5z00n
tCYYvyhrvJ0mneoQuUUDfdMHsQidNKiP4J5YXx/IZdACNA7AWSAOQrR8wVWUE1pqpa6QA1dBVipt
cismT5Rk3qjTe1l8C9VmYY/MbX4msCkjiQ4apumTJQ76rEZISg5yFfrP8ViAUWhkmXKhowuX1pwp
cCOBYA15S4Dw2fk4WaVE9BMuF8XgwEv3Sj3a3aCYMqR3/+4UAr4OBBowmejauuhyp5ku9gMtCcII
cBMhkS5Qag5p5tQGbwlFit6bJaHuS/QRsBmQMoTYhQB43QX93hj3LQ+aJHJgSvLxNts0xTeGYXAl
h8/tZaz55VY8Nzi5o+RCaECfBYM8l7kDX24Tpf68Po9LJiar5cdcVtWkIIeQGquBDtagLWI/Zm1g
jdhKQZB7ChiUjBCSPHpKcA18C6ts4sJU97I9WkwyR3qBrtqST2Te6NwJY+ZOTE7iFyHpAx/qEtjv
aDsWQP/DsmzRZhFWfXmSkXJCchU1MaZzOkVbNmWSSpUckG9nz0gQhFB2wmT8bFfqTW/pZmnSxI7t
MtJeWhANytV2MX5gSzQdK1DAgG8x8smLAxc3KCPkTR98b0t8gzuqGw3XzWCXeOuZbeYu1eEvF1QD
thRoMaRekAGbjhqZvSZXClylgw7Bs+quahaBBTMmgB5XwOTJ+r/giM+9SK4nWQPNbO4hNlWPhWcg
c9vGVmFn6ECITOotMRvMxNoMNYG0HotIwRs8CVaiALBjyJhyD8K777ntHpJGYIDRHLxSnoo1CFBK
S4TH9LSlZ/LlHkKLK9B3qPcAOXCh8QSIa9fGfu8/VCqWLAGdroQGmvjnqBxFYzRH4+H6kWcByPl+
AXqStUt+V/BBbnY+ta3BRbFOFf8BmQPGw2RmSmGKWWuR+kMhS46anbQLa7hMJeAokdGfPixDze/R
u636D0MTODW0gP2aswX/pukWHswzOwbMvXi/ApmMtNG0GSnmgdJPuMx/CLRtRr766Hcc93+99/8d
fGb73z66+tf/4P/fs3wow4DUk//9113+SQ91+flZ377m/8N+9c9/ev6L/7oN38usyr7q6b86+yX8
/d/t26/169n/OLQO6+G++SyHh8+qSepvA/hS9i//3R/+4/P7rxyH/POfv7xnDa3ZXwvCjP7y+4/W
H//8BfnTky3E/v7vP9y9pvi9XdjgVvntL/35zz9fq/qfv3BoBvgVnDZIRuKcsjQslqX7/PNHKDmg
xI0uEDh/CRsfaZeasF/Tf0WyHnJ7eNRKSHHzuNqqrPntZ8av8Cr4k4zOHle8ovzyx9DPFumvRfsH
bdJ9FgKl+M9fkFY734HQMMC1I2mM0wzHDJjA8/2u1eDEANdr/pgmZF8aiUv6Gic7R+xVReNtmnly
CYZFqexdERoODZ5f0KuOLT5XcjuvFBH9FvSg5tLgaKQB4kYbPG6UXTG4QwHRpnqSm1HS3ZEOrGWV
ooK6drwv0YV3k/KqJ6qZExj5KxRvrQZNP2mselxYrA1SBVYz3AKQtpU1PDfRHlhLNxqnWTptcBaJ
OQTPmnbMtfg9F4Z1rT6VYrQNC/k+qxtTAaUG99Xzzwni7iFxOwElshylK+6pIt1t2smruPDdUhrW
odGanBzcZPm4y5W7MVEsX1TMwtBcGqAvL5PNnIr7XoPwGUVAyv3kY+ErSqU72vS7bjyCz+hmrFYy
lF31MLSFqHg0sjgzuajbNmqLTi2iOEkDx6x5JAFYXhY/9b7ZjnH+4pOXfnzRxjeeS5+N4EerbTh+
cKPqq9IetB6U8/SuHsCNK+tmPb6FNRjSi32VP5LkWQky22geCsRa8WPn11aERGWRP475lvKPBr8G
1HLF+fskhAbQFx+8qsFej/a+5ptFlNgGf6/6XuWj3sbhEQ/ywah4C6rysRhzB+tvlVJq6Ylu6u0u
ALVAvmv8ew7oRvhg30jMXPVS7jaS/dbK0xh6qfueG+y2ldzE521duVHowQ93Zf6Q6DtjhDbRnTZu
lO5nwd+AIx018yclum3F9E5XOAsEVw6nHrtE/9HkLzKw3NKPoREdAYXXtqlvFCl88evYM6LYROez
1RStBAjKVuBBd44lqrUbIorWKB3q7jXi1J2vrpPqSSMfUhc4JZ/saX6IkK/ze8XGdkSFzqz7VdS9
d8MHOP+tXNRMvZeduA5Qt9ctnrzV8Q8jeabasR7a3uRjsu3zQ0d4SyRbYeQeJb291UcZ6FPwgnGZ
5lQBFGOlppQBhmgHL42T1vSz8pXQ+Csp2jWvecXwCTGSvr/XaQX97V0vQY9U3KpiaQotGuBo+dOX
b2I1XidQFUmC4EjV7kE0uCcSVZ7BgSZS4JsvYF9DifuRJST0aK3uAN50vp3Y3/Ln/18vfebZr3r9
/43+nLGU/tcfTvPSn782ZXPm0Nm//82ho9oIzwy3jFQJIAOShsDrN3/+/RMAm+GYAYRjLGZ/uXP+
V0YMjk5T6EiJBqvf4Nf+8Of4IUJTYLigj6KAAU34W+6cXU1nAQUS1Og2RlBoME158P2cu/NEDtJM
JdTfx2Zs4sg7xl0DvydLXhbXjnSU7vLO5LZ1uFV3AlA8Bwm98ytDMslttu3u4fiCpwY0kby+48fb
ONur1QOnrct6sJpoXaaZO3bQM3PlqlhlX3hFVoHZWSn3jIKNS6XAzJWPMn4UqnVMwI9r9iICNlv9
TBOnP4Tw/HpilfiEkQe02aZrzY0d5GzBDDSslUPj9K2FQ6MRYOCNN3BFPhDR6nLIV4uJIyulC5K/
nHcKaHCKrWTW6oPO7dNScFRyO0Dtpyl3sr7n4t41oLetxbKTQJxAaz95JbI5EcUBYDeMYxAgj0YU
O+uOic+ZWXZTCds+vFO4zEz9zzB8UtFtQcFSvxXSyAz8VQIVKwman2j1TdcheZL5wPSLVcO5KPyb
HN0SPTeHxkr4lVraAnXAQ2zmUYuqCxgB00Od7wrutkSvkbIpFOFdaNByzt8qIVrD9d7OJd6W0btR
ycQU459CmdyKgef/KIP7PF5L/FoGuAZvNQAJDasatnqzCaUPhpXWPDi1Cq0hJuRGTXpvPLVPUWm1
D+ld4A7ElT35C717gpu6QKILD6ypoH8ynrI7+th69QP48rOPVGZqIwfRbr3iUIvrUPMM2RTouyHk
VnVX3wa9W3006+oGpJO7euWvOgAdIP2ZuqHdc2bhiJtMg24AoJ6RetBFZ1TswT/mBb6ojU00RUuB
ZaiWhPrr+OGH8IC51YvbOkZWGU8wfcR16SnBSpRWyh75zt4MD0S19OjIY59AOLnMH4dqKwmuuEMS
lNzLaJToPRWgd5AucQ8yae6bbWQVTm3zwmO6kB69qGr/dq6gOAmsAY+e/sm5iopsBHmwb+w1wQRW
yquf+XUDzM2w/hNE/X+u9xf06V51vZ/dP35+viav9OPcAeO3/oioNeVXLAKo/9CBr+ChhrD5Dw+M
n+DhJoNtmEfjJcvR/hFQi8avSIehKonMM3JvCLf/csCK+Cvj8kXWj7EUQ2j+bwXU0zQYq16DYQJS
V4DlaZAWmLwfwb3PD7QShA8RpM6iAxa+FX2D3oVXgfY4eeQXnqu4OU79/YU59u47ySeGPZjWVSoJ
HwEw/VFTbpJWepSGeoGAe94MuOrxTkAX4xRIEonlyMnFKHwk+X0CMXXhZlhimJmmGH4fyp82pt2E
CcrxdZ3DBsM2sFRY5ukfTE0wtnqrwj3iwEHv29w82WK/P4lOn0ALQ1OmDyBey9tRHWBWuOe7law9
Un2pz4Ut+skz/2JoCA5OV8mQ+5ByES98oHetZOjwFWeJR8ghjpYI7qfAXeL7m/qr3yyyTjK0FSL/
q062oZwiYOn1Vvgg69HV3HHFrxUvsCCksdh3Mq3FX9ia7EHeoFSX6ga24u4oQHU0BPk29IJcyCO6
KBi4tAj3Ms9ZnKA9cnzXmhLFe+z6MjIjF1N8MmC2zCcHgXY1h/anSvgISb4hcrcfRH+pOv8dPU2N
gNYVjEsqwBsXLBxpVw1gxROFDyBYtpmvr/OBXxVBYWZN7yRhvx1L+WbQBxf9YZteC1xClK9xjG7H
un3KDcQMfKU44Fb2Qe8NIGGm6ptWDl6JCmHxMlatfBzw+gg2YgzxmqxFI4Wa6rdFSzadxK16PC/r
GIRlKEtIev02iK2TG+CqrABOU4i81+nwIw2AlpTqzAI7LWYabzGxlLdizyEwAW1In423Udavc3Xw
hBB9f23TpaCLxeOb1uhRwmB0DUQxXXoLdr5VTP3nxO8fIwgbcrpyC8JVqxlrS5TrXVxH2x77DJzi
nKPk4SoiqQNwqi3y3Ibk5VqW09VQd6uCaDtVEK1yJK+R4HPW9aWf3eynyzLJZ0s0qsWihucYNupG
Rgey73L3qA3/G01Ws5v91NYkEAC6TGyD5ttWDravzGOZbMESTSactOgT55zTqTWWHT3Z1XwXCpHB
w1p/hyRM8TqAqS6x0fWHUPdHnZj0AQ9BV1joWvh/nF3ZcuNIkvwimOE+XnGSFKm7JFW9wEipC/d9
4+vXk7XbBSaxzK4asx6zHo0plInIyMgID/e1s4SKFCq+mCIn/aNLq1UiaA0XIHjg/2C2glMpDeO0
rl6TSxNUzFC4dg76BDFjdNWdgYBYnjoFfB2zRdiCxdJhwVJZa6LiA2aouTSYBuELTAI4wGnCYJxb
/VKLPaN8sColfYSvC1/t8I76zDx8y2Wb4edUtfgcaEHGgco0SriA4pFa3sIbZCMeel/83xuy2xH4
N2oCqAg8G9+EnW9i3v5B+l5sbptdWxnJqDCiiZmcK4x8XquDaIyJ8FUCD5/Fsg3pCEwYME/x2iW5
tEO5hF6WVV2NufDlHwgeorGCXeRl+3BTgRLXsP9QG/m8mSpp+WJckuBwKSefOSkUqxTLalEKSrl9
03t/sW/oJqMbCu4tlZ6FzDW5yieJ47+UVoTeTg3W9NjOhn77F2aQ2pIvA1Jz+sUvZynGVFDg/RJl
oEZ0zea4t777M/Tnr81aGKHikAj+qWbgYCTRi+eYl4Crmh0pi1iJ0vUpRYoORAaBjqM2TvfOJBT6
0xSjIcgBx86qZov0J89ymMmOoGEyN3AFxgZen6pLm1Ryhtln1Vdi2BSUkxrVppK/xYAtg9H39oda
uTouDVEeJ/aY14M75l/pvt2TnKw3Z0/z4g1vspluWKuiThMQ2GUvD3r+1YpfUlaYAirsuRBsS5/x
zVifjAqsKReAx0rHqupKsoROQ1fVYWwc8a7LtAvlMaj/gKwF3Ygr1LM6+aWfl0L+1TjtnkzWDneC
iyIrXga+G4FA4AFSKZzsVlviH6xc+jr+XVqnfL/pK0HpZzH/ykdMMYOTQ/hquOPtJZKs4dYKqcgO
oE3XKD5W2AY8SAEeJPkhQWW+Ub/CSmbcvWuesdhNGig0NGPHdSnWI0qNY2ipNw2fNb+tWNpQ5G++
sSb6LPN9E4hjOuVfHa/u1QaMalJmRhNg8f6LnCJpkvpdJQgMZ1lzR0BQzgUCQldM5WeAXBdV1Df5
V4Wy56y/TCrjGK9+qoUByh2kkAv7ZOixfVlzkFE5M5AS+4m+HchUP+t9T/M8I/LC+xbmKM+oKjUN
kqTLv3yt2eh8sxur6IcfvPFy44ptjRln2ewNp4hC+7ZLrrr9b8MqGbRYJBuaNgdNOGMjewis5tlH
C0F1jVFWoBmE6NXRsIK6IXiDFKtTTP3J9yBhe8pbE1Ko2qF3RJvftIPVnVhzX4xPSGr1y6Xxodr2
qoRPKKcg9g92mfFQVY9KXtt8xJrOZ/gjnUvnmKDu66qFu4yzmWDShxsZDrl6nhcfivwFiw+Vzeg7
JD72MJ4FyEABCK0lVtfKjuZzDJ9YDcQLU8RnFqY40e9iORngjEAllVGJucydD+2Hzv8s5vux39x2
wdUIsjBHVr4w1wvTrA9k78LEj8262/Cz20iFiYk8R1PrrV9nm2w+3TZKI46vfJJ4z8LqJHJhm0Xw
DuGhc4KNsBFKRzZBJ6C6pWfYwku8Yw2zsU65SgWViBRr1AgrlRPgRYd/5HlyBw517jLF/Mk/SrBT
KhS8I6ZCF8t5qPCi6QUn1RNOOZe4ZeMEjZkAbp55UNkwPOWtF3aT/S02+Q0THEYO2fJ6ALYBoQ2Q
LGAFZcClqG2OZbkoxUH2T5DrPXM5+2dIGA69yVanoT2JNkbtbz1kRTfIon+CCBiGEts7ySNDiSw+
cDqwwAw0lg2MvmD6ERk5VUss6k72wYvgn8Y8bDAsnDhtrroKOmcxH71wAJ4w7nI6utAGqUhWQsMN
UsgwKIFXXX4QJ4agB30J0L+fSln1oFC6SSr901Cf4tHl0N9Ox+3tA8daAxW/JkMOMU2PNVTQvm6h
QsgxnuYsA1TUKiPMFuMSg4HhaMzoQBWsyb+rcga9T1Sk0uIsHCuyT8JD8qy/VV7/Ln6B1hV86HiT
q5mpfd3etPPzlDo+F65GHZ+gxYBVJ2JRmRBBXrDWbH0aPDzWOwzN9z9yNcT8izaFr6UaRuaY6YKj
BVr2mgdbkFKfkkRtUNDrSWcujVURQGvN+CaCzL410xR6Hw2aYJauTaUlJ71ulaEm2Fk1czkUCiWR
R7lxEPZ+NPhbxBANxc7J30ZNrbhDiZebUg8K6o5qYClaOyKGKfWJsBobuDWM0qvzGq3STJ0/S67g
j71Y6w7Y1vpNreaJifmywMEY2fRYT4X2kopVGFizyAODgQO2TTDfZFdZ2Vvt1P6j43EA7qoZwmwq
aC+ksNEsLuuEp0jggk0Q9vGuKaXC66YmAkplVoHom/TgrdZm4S4RMXGgdbyG9SXf5VSsPbGbMwvi
EIKtR0nsKs0wO1Pcd4yDdfUYPHsMEO6kL4WOikB9vwTT7tAIC7jT/FBu+8d5Q+Cbwk8MZROWIOu2
t6xbQwkCuABNvqaPzlM9wAgVFNyGne6hO7vR94092IqFtrKtM6ytnjfw2GsIgfo1a7TSF2M4ZLN/
msqvtj1mKqMYwfr95OeLC5rv+LSv8cVPEsbZ4YpS8e32dq1GPeiIEi0jtPLoq4nztTiX484/yR00
K5vICnQw0f+VB0BonWjgQB6cnjrQQZqsxWnsn0juSxTrCyv61rnNdj5EzG+ycgGid/fbGHVRiIrv
ixHkgk5kiKo5628Ao/enU/lkCo+IxGhwMcAWr+b+8iLQOrWRjVPfWiPI7mtJYdx4q6EW0BYy+AlD
V7MNftHxGVi8DKxkcnI7dpvCFV81j3Cchuh63Fes1tK6SQLtIdJ2hGHt0uHiyiikPhGN069h04hI
yUFTzjyX/SF2YTBKKlcp6HkbFwap6yTSwqlJRawx3uavykeyCcCKDDWy2hxsQEB+gBmPcWbX/IPo
qoEfAnVlma6GNogcYmPMxokwoEe7wJtc1Z3YWR+db55XBoInjOxi5hnN5Mut7HA/yVo0wEHc3sb3
c4NnQjtJgh8gJWiiOfw7WxxxLWKQtAyfD6PW2LhLq9IsjeMwjsYp545t+tFnn7cDxlUH6tey/jVA
U7BVrdBqOnQf8cHSszIoOKuQYWIKlcnJvxacFms5/ymL6DdHfBZMPtaiTg8iVDS0z7Fg+R/LBhUt
EiiE9FyI5TRoxE8YAZXseWPAA4kcNrhWrfLAfA9I+AZ0QrNcF/n5Yl1JUhbzNGNd5IqCLtcBidoB
SNQHMtFN+pv27W+2vkYMT2A+RcYsBXUBG1JexHGZGwDVqs8q1z/JTeMpGefdNnP1tPvlGr/tUE+P
Vm2TUdAr4zRBIgi8ixvBS59Rp2RK5JwLapc7qPEiINwIvjrqJvSFouh+76OWTb5aGzr8W+kWXmPh
BnMJE2AAQvXc8i39s/Ah81LiX1hB5PqYXf4BtNtkRczxhYFP6L8L2mtQMeoB15/s8vdTLsI1ilD0
KRbYJns52IFbE6JWrJEM1iLIzxd+qGDwGVytMDINx0Z+1gbGIlaCO1ZBRihlcW2iJdN0f9QD7FLt
guv1rd0bkEoFePjjHN5FO3RYZ2t138hEJX+W26PHhTiNq6VownEGghqVwnwjtIMbxAbraibf98oB
iSYKpgABPz3fo4utC/2W96tkMk7BW3IMNo3HOfyL/oA4aEWu7zAO1nXAwD4urFEfip9aEWgFBIzK
QSd+M98BrWCFb5pHNKgxUsmslaxv4+/lkZ8vltdUStdiUhRBvjCNDelAFP/M99yhPZOp1tB9YR2o
VYuyiIsS16WOCeNLi0MfcRHPNfhwar8rK+05HmtLazL39laSUHf13X6boZFXczOXQTrU2EkFtO2D
VQkQMjcwdRGOaKu83za27v8La1QKoPFxUBsSrHUI9M1z5XFWBIkk60xTj0oTZ+u1ddvm2pnGKwvJ
KdDXQA9SXy5ThUFRtAz7KKueVAubJtUYcX7VhELGldFsla+kcsIINFVlJBgnXdqhpI259onxla6K
5SBghITWbxO0w0tj0jcoP51A/DZUFv9WQctPtYVdhherBYFn++vp9r7R+irI54lJNN8E/OeaQEYR
kkwocIOeRldw409IWQ9mYhVP49dwwGQQhlShZSBAJ/xdewR6WXRY6pNrrrn8A6grBdPfclX4yIRn
rLg1vhetGxrvA5g9CokVmNcCCmkxAuUImqOrwfORkNBxWofzjc4RQHPCXW+K29apwDRRYICZNShK
bn762C3tUVl+xXexEouwV+QAViT/VNWTlnwk4p4X7iOdNWh8nXnjU5IJTgh5gjWXfsTUPNdl/pQa
J7BlfnQ1yr08KODCunDg0X8IIDq7DZlmRtCCaB+d5YPtUQdLegC3KV8xTGGmIUs2Zi0yYgbuXwuU
X+RN286TFiIVEDhXMT59KfuUahbsdf3ILcxQGUdQRMUQpsSMO7vpV+fFbu3b6mOw5bz4DoI44l3g
MulHVkPkcnXUSffBfMr7yBFOowBN89KFRF+9IeAoUKgBB/Ffsse1DZVVAEbBgYBrlVYx8hMhDzpU
EE4S0pAqO4Z4ybAa+WsOv7BxRavS4YYDn6R+qviDqLyr6XGeSlPT7jGwEE8ft2PXWkBeGqOumXrA
Q2mAsNcpnu4wTKZEn7d/v8BaDeWCVankpYhy5gnc4v68xdRkW5i+hyctcAlJ40SPzes4gUff4jHj
zsbdshZI+WYBnGpbKXCSOUNWz2X3ahZsGGtcCxqgvYJgA8SMQOlHXZxzyk8hV2ET68/sLUlN3jJM
2XkOnNnzQ5M3UI8QbXZut7q0hVkqMgZNVofI/PRT28nOxIvg3/wb78AIAQ98IwZg6VQ10gtBLUGt
e6pTDkQc1TOwsPbtzVs9UQsTZJGLdHFSp2yYWpjoO7CBx7tMqjcVTvJtK1cXpIxCKyCamAYWkBzQ
8wZA7+qpPM3lcRojR07nF1yXTjv6qT3K4ofks0L7dWyiDFLLUmMigzso1RE5G+R3UL6ZT2JsQ/Zw
S+JT0Zlxx9TtWlsledeC8hCqpahjUnvZY/IVuovVMYQSDvepdvumyO3Gh5xmxnzGXOUBsob6IqSa
wFoBkkDa6XMj6btIlqojBrlcQhkR2hC8+fxFyJF6ytftL7i2o0SzkrQOiTIFTcmmTrI6ClNaY0cj
SAgPXmrrj4k1hwRXbMfOcDewuEevLzaskbw+IQBDmFpp4oFg8AW5T+XsiNFVFAkqq0J1wG1xySjJ
TrBq8DkE4O370ySZWMUoPGCeaHxcAViTFq/DKAvqY1GFr3o2vEpDyYKUkLB7kVVd2qAlD5up40Jx
6KsjeDG9+lGA+PNnhUS1fsZo3jPj07GMUX4JzGxdBSOMVVD44I8NlHTTd+OpfoYWccDkbVk5Bcvt
k8hfs4goQdfEZdvE9TFKjKdxBLy/BVMDcrhhn2p4GGraG2N9BORzazOpO6YuxrkBUqY6plsiIyJs
ZIyRSM5/KP+t7SQ0dyAFauDcXR26hFPrqA2UEofAfyq/8sSKDoCx2N1+/FHKJhNxQb4MvTIQnYGm
BVVoVLypm00oONCQDzgAGOt3DYAxA+m9hx4vkWrI9O+MfVwLKUtr1IUGokJfSOqyhrUAzNYQajR8
C+Pu7mSLZhaasuBkjP7SVUUf5wDBC6k4+EXQY6Q+3TTkM4YzSmxoj4mPDmCSIRJ/liL3PDb93TjK
T1mp4X9s1ePfLHZhmbohGgK3DjvEz7MoZ5CZ0ATNwQXlY5TXxpz7CKNmdPobq4Aoa6BURVpHR9EB
JErJ3OCK8H+U2zQ22xd/q+57K3iU3jAv07yzHlRrp5FAlHEhAemB9unlacy4SAhkGRs8F9OHUCSH
UZw3AlShQPDQfmTFwPigV/kE+aC/7ck0IM+fE4hjjNURk9w2j7u3G3Mrb3/c3keWFSqiqUnXSNPY
1scRWWXF/cwwkSSHf3MeAP9BO0YC9TqQvZd7p4+KKjZyQ84DbvM3NCRPmGu2g0ftLbHLf1iEnTQ/
H+YWwBK6sEe5pBBVHDTsYC/qnsXyWdMyux3+gbKJmeZ7fvpW8t8azIQ3I++1PUqwQEOFxWhJ8qfW
HWTwY1R65cX1nwJTqL+KikFhRkpGPPa6kJ5yKChGXW3+8dcEuz1k5YkwLQYRqH2u6gKlqkouj4BM
t/29Ln310sttEyvHQIdCIYRviALQ1Z1OKKlnrURoC6r7GfKwatRDr6U3a+VTCBi2rnEMECDFATeQ
JUGR4Cpq65FaqnFsVPCbeov+cuoihIGaeXCzxxTaF9bMov5dy84gDIB0BTN90Iig+dlAAz80PKpQ
xFUfZlt2Gou7J7qarSO70QfHzHXXFgnMrwYCWMILcbWjPNp7/dj7JH5yD/qxsub3zNIs46l5LBLr
D+WLcTQwbkFY2sgleF2rmTQeaYWRI/tUZDuBNlLof6Ls/hNIxFcuDAuGR66s7tIeSQQWScwg1HkB
xFd9VJ+I0iFGYr4FXnyvu3hG3rMK6Exr1AFQgjaaQx7e2RiZW+ogduTTbSFUpixHZqp/9zPeFKbH
0ajsfv4RpqJ9+3Rch9PL1VKBp5pnqWsrrLbLf45GbrZhbUoSi9R5xUkvzVCRZIxnEJQrFXmU1Xse
8RTXfWYZxwmvFtLHl31Ler29spUnxKVNKqcZMEUa6z62toJeZWvNHyCiM4Es8xRHrrbVHmmiNdwx
2z7EPy4Tt0uzJB4t/CcUW7nvMPh/1A+EaDW39a38OlrdvnBTT2N0wq+TqEtjpAa0MOZXfhcVc0Xu
qRawmXYjeSpYGVm40atSEjmDeFejyaNqAtoHl2aUQArwQMQZ5PN/uvDBnx9Ao+6J2Y8mZuJnrhNf
3IMAYABeQvqBErV/0jznatRl1VF58L3SBfodbCy7wZaQ+Obc35z2pTVqAwd+aEMZE9JHftduU7d/
n3ILEkEWOEE3gEWyS6fkQNPusTRIZWVdEKT8ANqSo39Inqs3za28xFIcvkMVjrRIWL3VNQ8BJwgZ
B0e35ApGoKFKy2clnrT8jmDFW1DQEw9hvldIoLha18IOtZHJWI6NXDT8D+lhssAv7GTftOfyrkdK
jd7PKT2wQEirBomP4PEAEgG691gqIp8rOs5ZwGcmjwTe4H7ejiAMC3TbsZDRbRHAtX3kst4MwJjW
KH9eDDizhv/fImhyB7GNwxEM8iWcPdh0XnQguJxmSwbuQDhn3V7PahQGZhBvDxTkgDWiLhsQzCWG
EZ/fsIYJ9wOlmp156Z20Szfltz8H2yFqLM2R/V0Ep74JpzmNcLbCchupm6D/4++DjAAR6dwOQwua
OkrpEGhJm8Dl8sAbMs6UI2Ywug7mhoySnkjEOCBbTqNg+RjSYvrIlUh1zqU2G5TIuj1aBDqVqpay
ZXyhNXtIU1VozkqAKF6BfoZK0zPJL8+lPSIboYLdySP2xE36jTU5uJJ9QKqL0KmDZpGQclFxXWzm
WOQGZHL5vrgn2J/GTbYEE14CLMCKRNcwRfTakC1qUA2AaNqVGmQ4obWZd1jcAN1X0VIB/fG3+j56
hfdZqceaC6ftgZQVfSJYQ9QDNvL61irBahF3iXJUE7NxCB4ifPFfZVN/UXaFPW1Y8B+w8lwGwbNF
4GYwiC6AfeMKxyeEoEg1slA5Cq2R3IHENXmMxDL19NiXrFZBLSzT5dLJCm54wkWQPNSzPr6AHyw2
qyTJrLxUlcgqqwzlFiFprS6Vh2+6P9dOMqjGDy5qhpcsBW0vJBsBOptm/0NWAs5Cl8VoHShA+wo8
tOe8OZtKF4jQT8ylzu5g1PVjlURwJsJjG5t4NAe20HTSvaKkgcWlknLQhrZv7dbQX1O8+wQryOdB
sSQ1wb0EEWRLzpQa3Gfg1gD6TjSLss9qU+VH7ntQycFTiwfDNje6YSM0ifGJUplgcUEtPiadWJh1
yMkf6tApP8eo7B4LbtTfWjlAFXLOOrNLMhDmitH4iVqz9iBkRvLcd37kNVVTDJbSKwaawDqGnISc
+wkMUQQ9vPZ50MvezAWIAHTpHGwTzg82o4HmsVSI+3qoDNWcJin1uDGFgNUQNZBV1UDzxSeQ/eNj
2e1ln7troih1swSS2jEnt7bUJWVkdw0XhxY/RlVqtaquOs2g8o/gyAvRe+w/+F7yrans2q8EqGW7
50TlkA5golDFGRLpOoYYohENUhNUe/MjN+toMddF8j5ksnxvRCjBtFUWbgBF0h1Fm1RTq0fFKUah
e4n5YbASPZXMeeZLKwqL8qHDlMBh5FUkyZ2qgShUnF5yrcWEe1+OtjHI7V7gMJg1SsLkBamKvLMT
cnsYI93J6lR9leYsciYB04RlgPJW6EczPvowmsY08KBuqdMHFFGhu9oks5NixOCZ6xJtU1d3pa3o
gME2oZ+ZU6mMDt9IX8KklXdjlv9IsBl3YNMBQIaQlfKYRUMiaWZ939tSPUCpsNUFc/Zn4JHngLPn
qFZPet+Nhy5JQPGZgq21zEFZVnZNY6tBkFk+KGCtfK5jt+Dj0uLkpn1K9PZzTMv5o85Au9qXNZQE
c/UzKY0aY37amO2h/tRDaaoavWHURssQy2w/q5nvZmMkOnJgxD60Igdk/lCVcWU+Ve7C0q8/uTT1
7zPDPxmlNJihEfl7TuDkZ66YQK3c6RXvDDGHoRKMFUJmQ+NDW5ITyQsw+QcamX7w6iwvrdAQh02Q
xIlTqUrrFFpem+Wg15tpykvJZVwSVAp5jjKASZC3NzokV0UTuRKlvmkKCXE0up9tqK84IDYEQBnF
ywqsejKjDLQaSJcGqYu8I3DAoIDB+kP1ZKsx5zvEqrvyTbLINMifXhRXC6SuJbUvhTipYK93B0e2
Eget6zsZ1y40JL3AZmmL0HnRL3t4dJCxOEQPGlvAZ1DYajCFg5y8tzGW5AgxsMQTRh3aw2Zgzkad
4SWLXJnYA0MTCAPgy0Ay0FPF4QBVR38a5SNYrzHmJOdR6OYY4gG3ZAoSJFDolpxTKlkKTVHcl3bB
c8YmxW1yH6l5sK+DfgTlbW90ZsQPqWbVasF7amJUrsDF/S4Niskt00HaR0jQnuVqGIHQaEWAM+Jh
ehEl8ME2eh84oSyljirPo6lXeQ+VVUm3mrpU9i1GAR+jYpIejBjQ5qGbn9pBhrpOCTJigJvmB1Hg
6xdDKR7wiyNb0sKMMURDP9/Pm4TCIJRJoUCGQhP1DuyVMZGNmReP8b7cylaxS91IdJNvOaKKW9+j
7ejbAmg4WOT1xLnojwNxPFzO0CNBL5BKkvkqbouMn8VjxG/G5ClV3TRmVMrXHA5sKAo6jGisXiOh
S0h4DrlRiTjBg0OqTPlDjTmh59nDy/PntJ3uZN7586hxYZOknotsPGtwwcvK2WaTmv2+dP1Hfpua
FUi4nAR4b9YUO3OV1E5C5TtMUwwBHsUn7iHZpA/aZKfvs9c74Pwy839Q2oIQ8e1lUm+2X16z2Fkq
VCWNIqUTCIGOfukq/E4Ovt/+/Wux8GIbqdiUNTEXtw0WJbwoLwT7lB0m0M0QbijSDS89vmPEe3XV
IX87C/n54sMF8RTxZQiHJLy3ZYTAMJsTSLJ7kVWmY20edeSmoc5UDazWR6X/WRhbnvtgbB7LAFUk
gIjxlDX8JB611uI6k7CFQVbgfTZsoCSI5kXuYOiZRbnB/GbUQxHTL0mopQ0c8cx5WXnq9zEwI4iE
kdpj/A0Ec3+1UB09HUB6ZQjAXX6zFCwfjV9l4jE4jnb+mLsgut32wEtUr5DhtnOPhdX8f9b4r0Ua
u9YLcp6XWioey8/OiTbFLrbVLXCbrSM40HTasJ6q65/ytz26DycHHV4AuXjkuXfw8Ou1x9jC9Tj8
2wAVr0ZRH0dAQsVj9TMp7iaHMwUzdjknveNKkPjitBVf/6GOtWoWjQZc0OBoPVNhL09bMyt10qQw
q+DxYCoF+e/iWQIhpuKoGLqFiLw1f2MPQK7uJ0oyEBcFPvtK6jnmaogTdbp4LILwoGapF8otKzjS
Y2C/oqOKBzFYS87pzqVb6qk/zV2H6IhZn7Okm28Tpr5zopM0FuMLri5pYY38fBG4QMeIwsMIa0Rx
SbaGA+CpNmdpVvQqOekP/555CFYtasiJUTzGP3RNMIqhaq/LOOgQdifF47JyjOfg4LvJno9A0JrY
um9hgvz2Qldd5rdVuk5Y1XKPmfMah33+oQR7HTSaci8yjNC1ml/fDgR+siwCMKHSxEFdJncipCjI
xdPa+i538e2+d26xlRx2KYNpjYrUXJJzSTkiWyCFkxAYs+Sbhiuu2coAFLNKuTS17tXaqHCJRzrk
KyJ8N+El33KmCHm6bjZRnnSjbyD3eUtBVkHezCarscFaJ80ipCdSF6Yx1tm7vEUyscJLvHzDuwX6
faxhgVX3/P0J6bwfdZMwiiY4iiHux6T0Yk1k5Arr1wAoGHXkzQbmj6j0BC9zXg8UXAPyEyGvjx96
s7e0J1KEJySFrCHF1RxPxqgsSpZoul6pqUt+PGB0C/YqR3vgQYeXODE6XigPWLwb3hUvzC+28voF
6edvi1RU0VrfzxRytab72RWdyst5MzxhGOjMxwTudWZOuRo2lyapTe0yQU+iAYsk6Xr92MBFoq3s
joeIOT37/9giJ4JACIAnvQya6jx3YR6M5xBWg8AVZLH74RMPX1Ah/Kn42PncQVTnX2PUHavq4dQl
LYzJnu+FVvngbyFTh/ZXfl+5wYv2ejtQrr7plvaoF0FXaNk0crDXOAcJygqBCaaHL+GeZEYkd054
k2nz+tAZUE5EsQQiVmhe0qmYkft16Ot43IupHYc2SdnHTZuZKOW1kyl/6G4MjgmRUTO5vhMurNLp
GB9ChsKfK+moR6OpATtTazrYPVjk4IzFneU2FlesoaFMJWiolISSCDmH56yPndvfjLUQykXk1g/0
DNwxxwyKEbLh6KFujiPjVcUyQvlFg5raCCYt6djMHHp5OwOaDYnGQI6txSo0vsDlREr0kGOmnjfQ
X0r4atKkY/pRvBFVbpKWd5CEcsNn/47fsGfhrz8Pmq4Li9QtmrZhWvGFjkJW8RoGdoQy3e2vs74m
iKdjMh1dvav4ixQcZV00yI7Sy/ghuZKNibvHLse4Ign56Q/Olv74W2FNGqnJAFUIVmzqrh6nStJi
YZCOPL+Rmwc+dPL8mbEqCtZLAtLSBo2RDurah8Z9Lx01IJpwJ38r74JHwN52zGmBldvkwhIVbote
GlH9xmoGS/ggaI3QxlAd8BoiMoDArt4ZK1u1BwkG8IJApgdp3GV4B4gLGtIpopF6mCwiIhC7mRW+
y2Az+0/21ooHILKQMKOrkloj5fNVnBt8OlbyMU9BJGQm9xDHueOsSjIFz3jSvNkhzOApc9R+zTGh
aIkmpoqSKhhzKcOR0ZTJwBnSsXWbycxfQ9LtsyGMXZjVXoTaC2f/Kdr9fJ0tbVLHreQEKYJ8Mw54
ZBLsTQKC5uqjs8MNdAVclgj5ddASAasltyeBiF4BVbSoDMAWCmul8YD6KXo9h3D+uO0vKwHkwga1
IhBAKz4HkMyxaPZ9/CCUf1OJxN8IohMM0RK5vkt/LBIMZoHKivi/7oHm8r29qx310zd1N8NIqbat
WRkq+fB0fXVpkSpnhSGcJS4VRKyHANXOj2G05TdSB+Is4QckJwaosFpdZvVPbJq9da9cLJf2ykQK
JK6HcX6n1bbxgeBvjRvV7jNHNzBEm72g3M183qx/xd+bTH1FXqwqFNOxyek+fDTcygptw2lsweOR
1pH5mb/poBDI97+flQrSQhGAeCKB3zRO+Ng8Q+o4swhnjrHrHpKXgKkpu3YWQO2h4VLFsA5MX7pR
nzQ6NA8HdIgazc4xEFdBYKIdmSPQJNugnYdUZchsEMhzac7euomKQptbsi4oRkHdIC8dvO1djD9v
kfpD+u/2+Vt9HwKdrBEJNILKoM4H6N76Qgdz9NF4IRly8iM6fHYYozQDK9wprHRuxRzSRlCyG8iS
cT/Q+wjVriQLOuRz2Vt131ixGxz4z9GRrMQdNqwJjJXH4qU1yi/z2eehBITLiJSDBLs5kCKXchB2
KrTum7vxD9FOJFJerI7yyjbIkVbIGfpsP+JXxW083Z4eoBLBY4gM14HD+HbXx+7CHE0kHfNTM0Ql
SY4RVX7W287zbfHROJbT/8o48BqTtWellEGMaip45Qz8Q08OKFPJd0EZIvE/aP6OSyGuZiluhe5V
v2nNsLKS6T15xGvc/VMI3v9u72/TZD8WjwFIAs5TrXB4pgK6ALWlzJr3ObhbZk9NLSPZjY4CnhPm
I/L6TF6umDoiehBEtVz5pOTAfSr74qDvwV5aQ+0h3qUWx0C8rn1UAAkwFquDnBV0GZeLnGLdGNQK
3RClbO946MEmfMloPbJMUDdUAB6CMPbxStWASumOGlMnY90AoHHQG0P3l37jD2Pa9FygolZvgy0+
xMsNj9LAMSwltVMcB4QzFIes28dh1ShofTBPBsAkIKGXG9dDiKftDWycmKcbEIS7YVYyvg3Z+8vo
DEjCbxN02i6XHfB6PVq2ci44QYfZcuCu44YJ0WfZoZJ2FNGUQAwENPl+AMgCYIaYmgSpP8cY8o2P
kWxhpOrhP0w+kIB4a4HkKCxPWCzKIL4QxWONyfLMMwSzgxTlZJ7vItzq4Xvov2fQcEc1I3HBh874
hqsRG5VtpNMq2GKuWBBCNFxkfUYRGNK7DWiFBsiPGU6NnOWg7HKHLS6wUrIhIx7/WqQLGdEwFmrO
o2ZZKCbpP9b28IZX5k62p2YX9GaxJcRdbPaA1UC6NEx9ZCOAblcowzCUn6rUzEZ7fKk8IinJPaVv
YgfLGJGYtrlXnP7ipCyWTH1lseQGoPRQE9aj0OL897FiZd1rIRPNf6i0qmjFXD0dJoHrR8MIxSMH
tcanYJOjzi084+iLbu9lLyx7q+dlYY6658uskTqxC3AxTICSxmi7GuE2VL7f3rZzcnJ1OhZmqAij
1IC71JovHMfPHg+wPYr2VgcH1be1U+2Vn/oHD/Kw/6BCtRbaZCRNQIuc58XJo3txLGsJPDUtXn/o
fRI5OR6qhlxhi98huvEku+XTdGLdtdfPaiQqC4vkL1pYjGqu5gMZFvPyUKpfYJUD7fC+kxkZ0+rC
wKiEhELAIByNzw2aocm6KMKHC7YVkVZglcSuyxFYBwZEgcgl2sB0tjLW0gCy+gQgmy300TGLgAIp
Zl8haDg76ib9h3W0VgPY0iC9cUOucHF57k8AIogSMDCp+mtkAQK5a73hfWY55ZrvLw2Sny++VIm6
YpIYsXjMfiIZ6/c5yOJHvPnidyLhkD+3s1lB153Zp1j/dL93lkoiWi5rk4iD3dI/6NmzyOq/rz4V
lgujnlxdpfMVH2MnhYd0S8jsSHUlfuNt8m5nPijXIhbYahCwcOsIYM693EZOmuZmFOGJ4I15JpwT
iVd8AGi5y1x0lV4ZkYTEdjqS4DEJdTfQnqlXjBPJbFRxVWrCsf3o7WhTeeXJf4EtACeYr4TVlS1s
UR4ZBEOdo0YrHGs863ah1Xxr0YVwuEN5r1iEvZnVhV/1jIVByiM1TtG4PDSEowTfT+uT9BdNQJzq
hQXK98qEoIEjWJC9cjvbnQf0pBm8oupmR2AJYxIPrm4hdBIwf4rKLQY1L51DV9HXxDNZ+FV3i+CL
6mO+6Z1h31oTe8JudQN/m6PTTNQ9OKEh3tF/gJr8C3xoQBVwADN78zGzJzNWLdZU32q8X5ikkpG6
qrMA6rzY0eItq0Izr+8qBSB4lfH0WE23IND7f1tJU2gIeTNnZOzoiGLt4JSvzTPRmYU4Kki4zf8h
7cp269aV5RcJ0EzpPmpYk2fHY16EFSfRPM/6+lt09om1aJ7F7BwgQBAEcJtUs9nsrq4ajmDr96Dx
7AnOm2hHmQs0Jo3UKqh24nRTXEjs51dB4YIlam/CZyoXg8vCMy6ySf9/FZihBmeFVU/PHXpyuR/7
6XYgGFvGpB9lgv0RuNmLYJkCP9WYkyebdTFBUlI5Rns9h3QK+j8oCBizO3uUEUWUJIhWyBzDIoIY
HgIczC0A2Q/KJRSKd4IliWwwt0AoDXGkDtQxt9Nl646P0856KHbvkp9et9USTzRWw71QVx7KJJP9
kFaBmcFiMRTuaBuuMiwOhqS88yv7dOJABwD0LQGuQKYgMObESXYTWYkRoHijNLuuf56bepMoBdDH
D+cNfb5IqSXM6uiqjLbWp5oioazqKW3SdZvep2NJGIpzl3t7q+K6+ffXNmON+ujK7aVhnKyogbU+
87QXFdP6kGjdt7pP8Qu/tdrfpv8Lf5S3v+7MM+rRQLGdLo452UMPMdgRFEvHHJKBZXqN2VNHETn6
56yOsUK9dLWo0ih6KGig2RNdFiVaL4sHXOy2eC5BRHsH/OFBVAUSfjTmKENLo43sAesKroAtw+Ra
sZs3ABG8N7P+ffbDrI85yXEbdk2pwVrjdWCFBx7KA2aekvoDOR2J7oBPYerdmg6VAhkgPTy9T3dT
hhp3Z3Uo3oPnc/Boatft5Bvzi46ume1p+/P+T8/rSa5FrQEyB/F5ZA3ABp5aa4dSqcxaR8Fyegyr
yW3qyQMHFmByX0hU+pGh+ucNfoa4MBaZ3VT0YAAHrqYhZlkHmrdStooRXTpoVQviIw1/nxZHUBOB
gIUBMj0milgLMcKxaOGYzcuACfJqciDU4vTDbS+XrmBd3O8G7iDVAAcz8JXMWcvHJdXyOkYv7aA2
yCUpTqhzUP6q94bbbIW3tsgec+qWMUzhQREdk9HQDIk2UeuSxxzGIh+z61CbOb9A+vOYzQRpO1q6
1FW0T82JWCJqMlEkzaJfauPlVB3P//zP3TmMXKwNMFfLogyZVEb4WurX1jdBRh/dVBejguIWhQdF
h2i7fBeYpN/k3JqYs5YGgZ3mkM84TqFXXS4eMMZesFeuFQNlWFqlF2WSvFi5XiTblQizsC5GHRal
3Qig9rKTX+eb97THny96JxBsKucehTkTzKmAkykQ6jw93omG+dMmQs8F45VO1O4W8A1gTC5RWk+w
lXz3+LD06VhDSijS4P76lQqRDnAmXaRukryLZoNrY2tXziLg8eWFkpPVMelPYevTmGBuCZtJdYMA
BrxQQEDbuP9eo4hepboMim5UShAnwdZ0upNGWHWpqhToxYN9EBlrvk2+ZcDXT34JilERzpETudbW
bIZNSy5GJcmtBpeANrpaWDnVrEIvNMDkY+pEIv1k/kZqBASWCJVUvPt0cbMRZ8kQJQiUe/PQQ3/n
rfXUDToTrojrijrcpxMHCJZF657YReaTqUC6gyoCUcSQ0h7jnnLizQup6eDnsjnvklxTVDwDXwvi
vOwoV98nVlT36EzFmGJ2MtCQdxM4pXO9+IsrDe03gpYten6qzEpbBJUaxgWAYEcjr5R9IXdg8Oms
ufFA967eKksD5sV8sq7V2Wj8eQhVdyLG7Gi5NAuCNHfNYGoh+MkWBQCcfsjRzKKhGzS0KLQ6cBNF
CT0CsR5XTu1McLnyQxkBsxb+cMbdiynCCJ2Kfg8ajuSFDmpOnaNXzuQWx2g3/Sh+CBsg3CDzYZIV
siF2NM+YvkJt/hF9M/2ggxqU8hnLNwOanhQle/ibexa13t/LfD87q+yWagSj+IWpJao9pH2LNnni
gw2k3NNs08qdsdqe91v+aVxZpDf/ymIiqVZjdNhY9c7ajtvgFiNm3YFC/eMb/V+KD/yKayAsA0sg
gTAGyzmBalERBjO6aT2aO2Ezu0JOH+4dtLLA3OsjDkJfDhgESWIvLMCqs1zNyU3eCy5zrm+szDAB
GhPrvVlrMAMYhxfrQJxZgtSce7g+LFhMUIYQadJOdBRP7U3PiEpvJG+l9SD4+tycBAHLkjHBgruG
/harr9/FUENMDFgZD70v+8iQ980u2GhbHcQ94069F9ij3vQpIq/sMRc3ho3zAd8dYfKnAYTguM0f
rQcMWUW7BnqysgAZzY8aK3PMBZClSShpKZy79SePcpyEhwbT3aYjbZtteKOIcgTe8gBsAxyDliaB
DzzdziqoMi1IkZcYAJNKoOQrXQ2qKIGjQsxDaI3n62tr1EnXH09tFbNQYU26KNG1vFY84yLz4hIc
Hc5b5y9+cadC4lHYb+DlC2u7jNPEuOugOUjtGpDTnMGU99gQCBtcaShnCxyG56BrW4zDlBhimZYl
pJne+JO+T0Hl5ip30TVFk/4BwkRkj/EYOZOiQI9pZnmnv8u/gfZjl1/Sigklrhe1S7nvECCq6WME
NAufnsRR0yxaA+jz0UCD/312rX2UfKh+618wpHrZbLOtcMiEF1oUvPlp9gB+MDaDQLsZlCZZhyGy
dK+Vhzy9NI2D4LtxbRgEHC+2LOtABZ/65pySpkpi2IBqalC5TexEt4gvbnA73k6GU0H563qAJJww
TRcZZg4FWrOGKlHDUNA1MUd2UDElFHmT7IIog3zN9wro1oinfRcsmOs4NDkBUkKhee3pgqcwxkcO
0LUiX5TeLW7Tg+UNrmQ45sv83icTgWy4wQ2s7L8tMlddEdvAKKIkC3w3FecG0aFb7Si99z/2tv/j
Cpk7r8mh5qxGWKF+lanouffo4IJP7iu5mz3pIK4nfm5Q4BW0WiD7fJ0NeVxIgr4mlKoBv/CjV/si
21h74mZHzFjKD82fYMyog7BX1Noqk9UOQxk0Ff2QERC0kqPtyiviU8ER+0Af6WJlK16B8WSd9FZZ
xfE+sgbDTvAhrcdkT2dJrb0K7qjyvZQjLDByHRVgQY1OVKA8xqwvwxxPSBZ0JsbA15br8KLApLN6
qzvTcKyuSxSipQeB5/DOJJ0lRR0HiOtP1ZwpjzG42mCBeeTWP8efYMdELi1hGCEGuOnFhn5MdSVk
HOMtdG2VOR9DWNhSPcF9upfeH/YxdEPHV1ByAQPabe1b4UQw7/Jf22PORx6l0gwyIcx32tBM0t3C
m77p3/MS1R1rk25mYQAQGGTPR53VWaxpMAg1EuVtfjJ2gRdsoERivYQQxhGVCbhPhdUCWc8xlQAa
NTMNOHfgyoFycncIb0MQuP1BBYR3CjGeLgMKjVoqKoCnZyK15TaKZjQnwQP9XnH00m2QOMm31rPe
kE059uso3FCux6yMMgdxlEy9SQqgipJ9s6c6n8F3dd9vKHdDtbWuNSEGW7RK+gutTj5Z8IQYCLA9
9hdKUGFchF8lv3MqsB0hA/gW3AuXyD2KqyXS32hlMVBzEwT8tOn7xQKPK9m0wBKmbuWrb4qbIAv/
A3A0109XNunvtLIplVWWpVBdRxynzHhU4pZGt1+eI6KiF20pkzAGmoRWH4g8jyaoNswGuEFRasP3
EsCYQPcH7T62OKejx9WEBQKocVM+xSA6ldC+bl/qS+Bh6ByXAMHH/2K/zbHVuUJFd1KpNeweCgFh
8xSR10ARkaNz81BKRfHPomzmvBHS6kHao9U6bECBBFRbRDk9MFoNdj43ubNvRb3d/2IR6mtQDbCQ
4jMJUy2TDgxpiF7xzzmCrm4LbQTlIvyhfrFCr3nS0MqrhBy8/G/3YZS5E7ow0+zIAAhNf8+ZlB2a
NLkDnqf2pdyD8OtGFpIh8V5pAE/9XidzLVSY+g9BDgkAZoQWW3mN8hzyUflVrpxg1/lUEbSoncAV
VeNFG8zyDaRWqmYGXauGqhU0SDUPlU/P9DTiypmb3xZ3ga98F1z1gg1m8eYgbFdiia6WvrhNNC+D
V9qZKi+pxDp5FZFSc5Pg1e6aTMiuQXIp9wugaeqVcZNAbzr0c5dmT+kDTfSFPXV6DtjscG2Pidij
Pf2zvgQ0pjbGu6sdeac8iHxR2sSPZL8dx2RCddgDgzpQvgNJ+26kN6OwfstNPNeLYQJz1zaDTSgk
k/aHVABopfv0skatkXKkigIz3xoq4xpUujjjFF06QGhShWtklzLmVFoUU9XX4VBclxt7L6w0cT/U
yhpzD0hlD2CaAmshkORooSw7HHTtDrOvwCwmgmId91NhUAwjtTZn4KGLJLktE9yqVQAOkQ7Udku9
F5ws7i0KNS7IZ9OmNtvMCGJDkiGrgovtTka1ZxceiL8covtsl/nx5q+q39Dk+G2OiZSV0jTo4c+4
dlSnQdfcVR9p3CKuajuYuDHc+saGzqlgkdzwsbLKBMsiCxJlhrDrMf05vNCnULSx3ein9FXdZBg5
EPXsWTGU94L0xypRqjhNTYo8zwcQpVJkWP6k/owqZ7yen9QnaEODKx1sRQBbQxgFLGgPzaG7+ruU
2pYhpaGBJuDTkAUIDaWswbsJQ3ijjwC9Va6zo4FBTdsTQie5e/thix2vMOrQNAMLtjAJoM5Odqsi
PNcQ70DRoFpcK8frlgi8lnv5rWwyaUVk1UlvhwoOBgCoabS4Yz84kzVvGvJ3KczKFnMVkLLQ+1KC
LflgHSSngS4uTcw8kAMf5j2Y0FzhE5N77lcmmdsg7rsqyWpsKX23Lx4BfDjykufMoRMyyV3//HcH
BPgxTNgj3Hwa5yCFJtWxOiEKXC0bYwOW/QvlvjsEN7TtbezD5/MHkrdAA2O2BLNcoH1g+wOqGXRV
VA7KMQwqJ0FJrQy8/80CE6eVabKt1uyVoxoNnhGazpQJfPDzsAjqSOtFMJmmHduzHEZYhKwc2mYD
LtMQuHIccbB1BaE3HJrRq9Ldr16+qCwg2kEmjlq1ScYmgfFsqL22eema7+c3ULg8JmamCsnDyMAO
mu3l0rvR9+UhA2NXvIV67eSnracrXnKNFyXmYf7qUl/tLUtI1k/zjEcSjEu7X6MBkh9slsPi/1Ft
jvcWWltjwkkJGnJzVhv6ksyv2+vxKj2kV/qD+SWHLjXuqcccEHTn/P6KbDJhpS4kuZEC2NTj5zBo
nHlAvz0WdY64boLKGET4VDAHsRhUXZJwzkiJY7DV74gT/ARYE9k6Mmfo9KCc8wf0g7z7ABDU3yaZ
hVlmGhTQTnsvsViNk0JEFHjUdBs9pQP4qd32yx/UdURGmYhJrEGl6n8KqBbpNBqF5GE85pF2q/IN
GfEOOv/1VNHG0v9fFR/mxpIHQ8YqoTiU7aWX6GV4aFTHjNzlrX2iWo6qr11YXuyGKppZIBQH9dBj
dw9cz15Ue+W60mrHmXwb+tmp1ZT4XZR82KSjnwbHbI4FKxYZYQJql4RmNJfY4UoCXGhY3MxSr9Cq
FJjhpvNr92GiahBqepCZNcLOVwKQEqWtlG/Nm3r/J6MzvDwCufV7c4UA98js3NxAxjdukPwOE9Rg
rcKJki8yqJR0EZ0q111Whpjdy1RlsMMUCahSjW9EJn5vaKICksgGs3MLeMnapMRi1C1FkiUb65Xc
q3vl0O+bK3sfXYn64FyXgNy9AcwVFbllDl00NOj2ZbiDGuvbHB6mEnxk0/b8QeO+xI2VEeagSVkS
dAb4b9+Z60jsaJED6PKFcg2wtB82YF0QnW3RsliniJelTRZYzK3KMcd9p+tOvXjn18X9WKtlMQ6h
FkZWjHOLeRW5cGqIIIqCAv8grSww7hAretiaJSzkP6GaboJuM9/qD5qBy5uOHEeCD0XTAbaCsf5O
TEIyRW1dVDHMUf3V9GD744aiL0Rm+MsCGxQ0hTToprNd5kVN5G5MEB/yn/aXZk9XNd8UmUM1X/6A
X5DeVp+WRfAy1vFmNbDA0zgfmkGIoZuUZv+0yKzsyP14S3UJu6u/LDthXPA/1ti3lDYHZpoViOTJ
ZXgdHBR0XjqQ25I72aOJj9BH6Dv0zOpY8j1zqUd17goM8slS/mpOfb0rQu2+SgrDz2yp3812/EzJ
RaE2AjwghM9TQbz/fNjwzgFiGqwLFHfI7m9ZYTBhwTTOcYYayjg4cXM3QXj1/GHjtJioFQAhoHsM
aWzWaeJqLvtehRUVLJF0sGPZ1vsE9ahCTBtGHf10T09tMflPqhmpntV6Bj7R9mm4tEDBjPcUupI/
le2Af0ByBpTdmTvdJI+id9znqALbRIMqAzg5gHFnIvIsdyQfdCU7pkX0YnRkN6iiSRnuB1uZYOJx
kSXSElkqWuUQxbEgMIC/FhEuU2SECcFVbQaDnRnZMbOQksv6RSqXL6ViC2IWxy/whFudN+ZbgWe/
K0cDSc2MSt5lcWP7yU+bHrYDahaCiM9/UK2MMR8nVeSki7QMrwzFszsXhSHofVMmLfO7fRwgOQea
JNqClIRvDS7kARMdiimDdANnjbkLqi5LTZxdBZQ+E1jlysMAVZx3rYZop1zpsjPv+l0lWvDnr4jd
XVllrgQAO+Y6rbHgbhMfkSlqJXiRf3HoJU997yo/k11+I6IoFi6WCdmUyDrphpwW32gvMt9RfK1x
rUGZot0Xfv6FiItgnw/eyVJZ5egcsHRSQPQKzbv4HiwEFNG7DfftZeDUmxSl4X9PW0yrDx+by6Kk
Qz0Ko2qBxSJ2egVsRWCZjCEzE7uj5nbpbvEp/Zxw9oN6yml0OzXLnJi2tbQhSGAWimTRAIryeEee
S9fcL9B030pXoxe6slOgpDlooijOtY0ZEODUDQUoX8aLi2SqCzOgm+xcEBuVxgjbTNuJ4y2wnmDd
Q3VgdvqLVBRWOXHCxmQlAGegzMBdxQIw575EprvkOXoMIf282+TZAJZ12Irv5M+edGqK/v/qYYmE
p5KkpsyPcvJsZfeZUHvp851/aoCJrXGUy72WF/mRGMN9Ik+LAyGEq7IJ74dG23SG5WoG3ieTkTkt
6QV0IJ8fXDBug30B+kHv5Kunq1uaKAN9RpYfo+HFiq5jfV9Vt2Ug6G1zepSnZhgv7at6IOEc5oh3
xQPZLDvjev5uP84byjQPRbGLVMSg/37eTg/GqUkmui94gk+tGefHyVg2U2pepLW2MYPgMGP0F+Js
PtjH/cGa7kwFskxdvgGx6ZdRAyl8MNW7pQl2Wm97Y2Pu4sE8lGX4RjtzJZTwSBTeSVq+j3K19DOj
fCwMJXJSdE/6dpQ8JSm+FXXijvO8Hcfqu6oW3tK1O7WPIBqoloWXmTnoIcfDYPUv/WS6uL9FLL5c
r119V8ZrLTsHJozgu07tQzY+EpHe0Oer5HR3GadN68AgWZfgAAIFZSnPs4FH+vZ8lihaA/MkU4yy
TWTqm2P/Lcm3Qf83XrnOdZlF9JhxM4xGylBmjI/QwaZ6x5Iv74PMjQMQMtKE9N93Sk7za2ZRRR6r
tZkg811yiAcCylXpTrN8jfXj+c3jvNNPDTHBWYI8YtH3WBxIfux3OrhoE277N/1m9DD56IvyUF4k
WW8mk1zE0VIPZRVkkLbdQDzRia39WPtZa4luHRor2IO9zqmZHbS7erFjgoQ32ks3Khq+tD/6i+Lh
DwqZ3GVh6smAAqclY+LxNECWnTTYOZEzgDYb4P1ecsjj0fopSG0xpvPW9qB1po1ZoYIcd5krw8x+
Tr1hYq4TT4fxUIA/GoOIlgdJyKO0/ZPCG+88o2L0e5lMjjZavUzqAZs6aLkXmE7WgaqsEHy680YU
tgsbFAuenBGWlIVQUD9UYJyLxofzfs+zAQyOjK6ZDPgBm1nbqZLgTHf4XmNwH8YQhSLTa51E/nkz
9LOzTrg2w3ydJZvmIk1hZkR072rF7UPZtZq7fAzxNBcFKp4Trq0xX6fvoinKFFjTtxAmpiMu8QFX
Tnml7iHG5M5fAmgIPek7Ud+aruLzKjHEpWqAbn2iqg0GrdLrucmORIU60jJd2UO8DaTc6aPcIUG3
UQdrd35j+Uv9MMmcbox1BYREMGmUxbZNAl8PvspGtc0C0cwJ/xN+WGJONkmVWM7HOsM47BuRbkjy
NbdGlDOzXWE9n18U7yazMXr1n31kvIU0sRRrcYt97KAuWu/STlim/4yDseW1CcZFCnUOp2CuMhRJ
XWDAUN9Q9+BoRbsFPOUiPAX/kP1eDzsyWfR2OY4Wti6Yr2T90LT3erA5v2WfyRohwr1a0PsTYJV3
Iy3uYyWBDfUuwCBJtqGkHMUNGp6urvvJ0/yibppDdBC+qGhieMbp3wueK8PDGPd1XuBjjYf0ugDx
JwQQbGBEjK3lSJar/g3YDMqQ4KCmVXtKrM98O0lTW9lspeIooUuNeQvJl46AflJK+9gzBcNyHLdf
G2OprkpohfdJlKTHYITkZviQ1tcY77kaOvVxiCJBxOdlISfWmE5ugi5voVZLSQmTMT5JGZMlX3/o
DpC+faM4ZGFSxwkgJxbpvbr6fJEeqWFXlTWqDeSNAn1qlz4QKUZEd4Z0Vx3BsOJJkObdCjyWc2Of
WGZeHKQY+3QkQ/neGaFTiNMFpU2inzG4FpHMcY7giTEmwW+7ecz7YSyPi7XVq6OsR06YCO5S3rMN
VQ3IBikYc4QXMCFSUZYQRVqzAlrYOtQpEK3V4i338gvFUJSpS26X10nQIucubGWTiZUlSFrzOu2r
owVSND1UPXt+IJjoF3wszik/WRpz5ixoU9tlkahfOy/Ytk51k4auvtdx6MqN+jx3jrC2z3WPj4Wx
JamitCu7j7oKkNlm37rFl/BH5xhbaauCFVM0NMo9BbotmxowPRjJYXwxQVNYUkcb6WLYe01zoyeF
V7eG0+H5+Vc7+WGK8UQbIEapsCxcBldUQ275Bsr3BmfNct77TdBh+CawSH8iE6Hx7T4sUhdaHfFc
qkH0Fk+I0G70QDnXyhr0iovxTvSWe9kPsHK+/o82mbxEjaw0X6S6REFxxBRed1O707N2D7pizaWo
s/EiFiUovGVaKqD6mKkArTfbillMOZ7jtk2PUm1e5Ep8Zyll6gjWxfPKlRG2wzWoWkHSrkuxl8pG
u0z9FBNid72nb7IDqN6EeFPeuVvbYy4ESZ9nLQ+pvQNtgWaRM+k3ttv50U7dFeAHqXxhtZAXUtY2
6R6s/AUMLNFk9rAJLsK7xSu82Jcg2uh24Hcs/Ojr9PgHMGjRQpkTKIORqpdmGG08483YgD/43kZp
z6EEiED5/CDfz39J0SKZYyi3adVPE+zF6XMcE0fut0jeRe4iWhVz9AZVXSQp6NMjUZz8qQHJvOSb
3py5xhaRE6mmKGzSOMye9fW3Y85dOthDG2RD+g697EF/1W7IAYq+gmcHp40NFh6wGWF6UQfrJqvK
UWhL06XpnB6Ly3gHLtofnQ11+BHywfNu6jwR4JKbGK3tMesKdJJpiRWibYc+tg330F9TN0YBH1Wn
+SJzhYPLvLzPwpQ2pE7AAiSzQqaWJlVTIlspRHKAKFU8ZfOr3UUTI61yNUCiIKJE0ddC1W6u03yY
ZsGDQTNCtBv1Qpy/8F7xUr8Nd7ZLB5jxjFR3gV8Y7vnDIFiswUSZItOVYQBvzVEt3+w6dIfxZw1m
/wQT6moosMVzHQLCaw0aCNB0QQ3sNLzUUTRJpWzXxwIAzNhpn/A8AZw9Dg7y5u8IGJGLQS8NOF0F
/XP2XiiTwVKrVqmPanBrgZYEUGupXEQnnXMxgCkTqmnAdBgW2vSnqxoxKDZ0LVY1uhBVohC+btcl
7zSgBcSfYxHKh5dsnhhkApiWmwPpOxisABsHjiTwjOvS3KEWdZw92oclt+KpLe4qbVAMy4CTkM/H
PjCUjPR6DVVt2aXUaRJuhennL4yw6PLjJGXQ7f4wxpx5cFRFSmsjnV7szNHn1o3Hw1yhCStUqOQv
i2iUPAopINuMlMsmr0CrRz/eBOpMxVkuut3glvt6U1wJR/w45xvr+rBGf5vV/Zqa3TQkrVEdmzc6
VBjdWIZLCRiTa9p7zExX1LrnZEYnBhnfHPSpVJQSqbRdRbJbSaq0I8k8bM4HEc6NemKFccixrpt6
AG/4UYl0J5OjrVbdL6pQD0pkhrlSF1IEUWXjDad/lb5gPvI6chXoz3ryrR561g1NoqdSrAorchHG
GYdZH3qlt+AiBypsR4Urk2+YD95028KF8NX5veSAACAwsvIR5ilpzhYoxCy1pnNGsttAvC/xmm9S
42LadYKGPWroXlS6jXB7ec5JZGCNIJAISjGZeejVY1RGTYoTProthHD8FJqBUCifMQdNKTRDD9ra
grXy3HNl8lN5TAL3UREnzVH7kh4nr8zxcJ6egw0eC2Dc61BCMkNHlOXygsvaKHMLERkgoJkQbHD+
tTJup+amjiu3ygTlI26YXtthD3s2dCCSlavjtKmP770QzBDTWZj4YbiPPfDYCAoC3Pt1bZE57XMT
xAEp8AU7D6otKjB/+j6/VNzJpwhDUR9L9PGYUw+AYWTkkVEfNfV+gghHM/feef/Q+CYw3KObVOuR
xU20MwDQhRY30DvdtyB10GrLNZPrLrqfEgWDaNdq8paO2aXVPhktZDqCp856y43EzwroXs6PIZjO
zMhpwBsACgHLD5fOyewIaXizLaJl2yzXo34sS8kt68Wd8sJr5rtZeR2k+/Mr+S+f5mMlTLEmGmbS
Q5CKHi6qdd46eFn5xCd4Vs1iCULuvkGYFhI3YDFGsn56z+CJbJV6XlZwBNml2asMWn7Ug01kzQCE
YvDMEYku85AmGIr6sMmESSMzM6slM7ISb/AolXd9pQHqjBrijeipw7sIqCgL5VkEspWdDemkwEC/
DyfLnCGYnXcg3YIWFCa7RQGKbwjdTAuQRMgCMiGxU9oyiLqgPoJ1yFWVytFU4su26p73Dv7n+m2G
Tftnu5uzgJoh3bRR5NYvbP+8BX4wgjL9Pyth8/xRa6TFSGECUx/kTXW72yJyjHv7aDpz6bS3+WZ8
FpXWuFcZWRllIqC8gB2WBHB6EHePnvxEJ5wtb7pvQGGCPy58/xnMUw/n1yraTSYKWllYZKlOjxpJ
XHV8TVP5b76XphCqlAw2VZaLpZejeJIVbGYnN86AzvYiFAfivOYJNERBqKFBNFtlySBsiwxQLqdb
t8EkOtR002vrkF5QtY0302meKIRLxeGSL0S4C57PW0gBiEIHczDufBo7AF7VI30i1TFZKr8pSi8d
9Ksh7QR4Km5EXNthnCOdNasC3WMNtDGiFNSfQ19/rXx7m/nZD9Gdz41Oa2uMU9hLV1Xgm6b7Gdzp
wAio+/ABRB5+4QrfZ/RnMZUYqAsCeQHiM9QQWJ3pGsKelkUfhPNdjwo2pQWTX9/mzezVwE+LUnze
0bZU2wI1MpB+qAAxH0yrjVgeZ5qfusqLgUk1mjA+D26DJE51KAaivRDJl3LOmAUhdzCzgrgAirBM
kgruzCi2YvQejGYfmLeJKvAOjvuD6dm2LQ2Bl8qCnDoh8ArETLSkQqmcPqiHC21L5Y7+wtehZImH
O55kuvnp6R5PvaYWPS6SSs+9XgPm3Y5+jOMipFmhvy/rEmtDdD9XDz8zHY1Gm4sKU3709Zxtiuel
ceiIH+baRSAI3sdZG6MnfGUslzD2UZZBebRRM95YGBsI/e5Cu8+c5idAMaDksR/Oh1yuD9rQtwS/
hGnpoPw/NWnEiZrVS4p3ZuSMboXcHXUJ6VpbnNabfkYX6q5Hqe68UU6gsjDCBZZIC9PMn57uU1BK
/VxjmUV9Zw43BCDtxBSl1Ny9XBlhohSgtXmRaViY4YByz/qJmdAr67byJwtFuXlPJfWm1/Pr4m/m
yiYTqwrA7foqzGj/S29ANGH9AE/r5Jh7Sj40WB70zjPh6D5/oRhmsXCkUfZkUh29bwMMQklok9og
JjBuQYLunF8X/3v9tsA+9rQGraE6wbKi+L5WLzJ0mEVvLu4ibJUYOrg8rU/vhaWY5ljtkffq/X0V
3KZENKnIgSAjLH0YYNL4pmq6Eh6BzPOu26fgzh03+qY4/MEcuWgpzPdIeqLncZGjBPZmbskmPpB7
AqwgVEl8Kvpp3y6J8ze1dlB+aGCdQXqNk8wc40gq5Cijx3h0yyfdzXeJN+zm75grdTDFFTlCtiLO
W/zEIHO8xjqwg6iAwfApRV4qqQ4Vgaiet7d2hbr3dMz8HvVM77wn8nKPE7PMCcuaogtiGZ9xeiuf
QjCW5dvxFkASGpChkSkgw+Gbw1STItN07hM6DJhpSS4WvUSH65fEF7Sw98tBgbXAFT7EOOkHOr64
OU0kcAAvM4vrJssEELMF1CGHohgV3g6vWs3pM5dsDZQZ7de0/KsNXdmk3ry6ciLkVnmwxCXUQ2aX
Ei/X7nBRFq4BDVB5N4juU04oOVkic8MFRa7M0Ompjop8a8kh2ugJBniFbITU+5hb+8QM86TV6zJU
IzykgSZEyxdacAtx1AcDu9i4LXiNRBGSc+ZP7DFZ1QTlLzPXlOJIEuiVPaKRLfB7rgGqQk2RKson
SZ6MAFgFlD8F3hhvi5f7NeTlHPk2AztYvcFlholeQb+Q+6kwoW7oCkVYsCWcAkpsdVt25bGW92Py
FGeXWflvpa9NcIKtTDBBeWxD1ZYTJItWuVXqjaV6wrkM7sZRoTJZAUcsSg+n/t0XuRb1UVkeK6N1
Oql2omoj+DbcY7sywTibCWqzUJ5LlCVLZ/zZ7I1d6VbPOLjpnnYbG3QJtv+jScbfsNwexNAFfTmk
YA8p0MwFVhuRl4o5NG7/rGneX5k0DJUi+JC2McEpIqPRBQ1CYQLd1MJL7whxigswe3sWRX+FjiY6
xVwHxAD0fyzST7sKTbJSanqN+uSx1Ucnz1/JfCh0W5Db8N6XmCL4sMI4CBmDpRxVnKyYIMZTERdw
MmRo7EgHWdyD5zwnYM0Cq75MBYrZe1olthl1wMJ8NSiD4r3xjBECDK0rj2Lddb7nf5hibuilKYw+
mfX0uKCBpGDg0vwL8SKc39VqGJ9o9UgODMgSHF8wKOCDYRqqBOo+31NGe2lv+t8FPshNOlb2GI+Y
wJAYAtSGjsObdoNxNdQegIuyPPlGfumeDFffhZs/KAtwbxMUrKFpqKH9zRYTpzCz5G4gy1f17hdT
leQWOzqMRwfkRUUIrtfbBrIAGWNrn9jXJaUIwsDAZ0vLW23cyO0hI6KIRcPDp+txZYOJu6QqLXse
8N2kzu0PpuGgGitfLReSn13YX/HahCAsaC/eiyx/U9AB7PljgUx+POhzrzR4mYFnKb2mpLPJ8ztg
yP2DCgv3uH3YYnmlzSJK9LYDImTErJpDCxLpVQ394CeawanCpfEdhVIKgAcWEphMLNGrPMtwe5cA
k44+4LGbuIbmAtTjodExXgiL3Lz3Jrbywx5z8/SdOmVqPGbHSXGiBxU83aHfdE64BcoGg93Qeci2
wkVy48rKKHv3JFh4D1moo05cyj0E1crIk3ytoVys0la/hFrytTDxF1llXHZQUtkGtYj8FfKH3SWF
O6db42va+Sb47LvrBKQsmqCEwI02q4Wyjkqk2Cgt3AwYlgzBnSjN0E2yR7dLRJOc75cneyAVHApI
qcoaOJ0ZU31ihHli4Ey0vvGmXNZgzAI50DZ/AJDOjT3Rbr77/Sd7oGuAUo4h2+BsPL1a2yBog1Bt
UFSlUuHosTnl4qY2WBTTOxvA1lT1muv6VW7wFx0RHHciN+J9T0XVqCAiKqAGy64LREBM5AZJk2Vf
19CSt3vRKBZ/U/GMomPbCNrszEFTpB1oB3Ms0nsXXRi378T5FR7iirs8xhvpu+B+4p1/qkTwj0V2
8EDv67apUqRltT/jYAAXfAivdIf2CuONaMpBtD6NefPLA9D46ogtRBKIuzDfKRB8/K4D8ZntgK4w
PFHayTsQ6+UxGUU71uooyXgrZul9DQ4htcZgJwiLgGjyBDvJy6kVSgqpmQo6oWyZujJ0qYi7SP06
uqBmodM+GeZiIFe+uBr4WjG3J+RD5l28dEDFAoMYwXuf3c5Wy+cWOs1ILvLrcXHUHyDK+FJ1jrwH
QOu6v5UsHzMVorOo8C7jtV1mV5s0KtW6Rk9qeaPtV5AqPHTgIAs83dEgLQPVhXbfuZWY1oh7BFcL
ZrI3gl4Y+kXWAtlQiNdetO6wqyB5v7g6YK4IOnuRaC7fY1cW6W+0yujTIQblsG1Ti8qGckcYgWt6
nQ8lcQBeoysRcbjokzJhbglbybQzTEAEcRg76D1vSaxDObEoBA9Z7jdEGwKdRRANQDX0dGGFPUEH
MwFaK88PRjKDgG90Ju1QZ6OTyot7/nBwv9uHMbYca+RTTuIFZ6PW4SLx8/+TdmVLbuPK8osYwX15
JSlSUku9uDe3XhhqL9z3nV9/E+0zYzaEK/j4REz4ZSK6VCBQKFRlZSoS5+XPM0CdBNwbrWCF+ExF
VdkhQP9B+nDdBeaHWblA7Xm10xc0vlDpGpTDPAKyKu0MXbL/NyPU/g4xHSIWVpecxybHG6E3Ut8M
Z9Ut5oonz8ksFEKF5p8N8JGprXd2oASR2n/UX8dN9WZ1drCLHZL5pd8SqF5vrrvG/kIqxiZUEwwh
dG1m7qa0XSI9OitCh3edZavZ1+sW2F/otwUq3+oWzZj6BSMvwqK4UbJ40pjZZpW7/5sZ6uCEWVQ3
MnQOwYbY2sq0aZQbIXm/boP81ItkR0eaAdJfKOjRJaA00qquVJCV62VnD/PPWWnd+16e7FlDjYbH
LsbeCqjCEzVuQIs/guBqK7RGlHd6kJFHgOQZHsB4b+p30m3IPeENtf/rzjG/08oa2Skra1kh1rWc
FdHZMrdydxcuN6nO650wL2ODEHyBZVy+ABakVVRpC5gXCe9PMNvQy3mPf1Q5JrskJ6/QqEaDwWw5
jrG2OGDZ0POUQE4JAqnPjgXFLAyzEGKLd5od6M+dvLu+ckwDaL+j2W8CbE5jzAchUCSrKjBNkiQ2
Ymjb8XCErG8jg70HabaIFgJdz9fbDmP6eRedq6/qsayB55pvkaNBt9F+y0MfROzOH4i9yoztjm4F
UVMHugB4/c8LV7RF3xljiHlUMHkTjRrluDiEU7hyQi4nFNtFAzRf4FUwTPrik4POFAZVL84j2Eui
1BnVxJ6WinPjMRMHQof4HzP0lRckYax0Zk7e8elZdtJtJm+sDSCB0AGxx7v5tRr/yiRAIEQQWEQZ
hnrmpknf9aDhTNE/NrEB/cjJ90Joj/eaDzhIbxc+r+DO9nJlkoq5TahYwhxgYAZQxsY2UYwkY9mq
ZM/e6JYgNOHlnsyvtzJIRd9MHnMrrdrojLTINhe/wBOwAjH09YPG84sWgC1iWciNJQJhhXBIbwmo
IXcScBLWbtk7yW2G+aOI12hi1kYgK/LP96MrrV0qxEg3sWWgEVDtdKdPfZSRoRkD1eWfpTtvUY4J
Ai5unxn+Ce6FzLsjqtDFwmUZ4iQ2OtJ6Gjdk6gkPJCzuHZjC/OwYv15fW1biiZYvuoZoF2IMgnzh
Vfhv20hO09oAuZXR2gZA36r02kzPo/UQgYH1ui2yG+h7FCVrWQWASDZlumgw6XGlWktc/+oAeMNW
wWQvH9rDrMiv7VBVLbMIp0iJ0bJJX5pduZ/eu9wuifac7M43VbK57hVzBTEOR+bF8B9diBhqIRhT
0sgGMtXuZdMOlk2EYqHUxhtOTGEdN/SQsXioIosiDS+bRAi5oIyMFor60wwiW0l2Gpd4lOUPKkjo
0WA3mKpC3ZvNUnRS0sZ480jaZo4yJyjv2kW2LW2fZC/X147pELYdIc8GeRAdI5dsECBGACCPId5b
w4siP6jm23UTzPOkKJaBXokmKmAC/LzDc8OKhyWBDWFr+kTJrtr2rmmTsZs/YK0kq0PvcTT6ZTz/
Ad68wJUN0QyJrwk1leCIxzhhjtwtX4AAjLbJPnNSzullBikFiC9QNWoAvtA7IgyR/URCmZESFWTE
yQTa6/IFIg6kzNE44+sfTEkyXVzZpI5XpmhCG4jIe4zH5F7bLjc5Ko3lYdkQ0gi+6BvXR7JhVyFq
zOs2s6Y0O/eIvN+ALsdUuboDzF/8+ms+ZbzhzVMw9yUAvsDCAuwLaNtnk0UM8fmqB7FK3kFPMvA7
63UOOdVh5q1GUMT/GKEyb1mSJ7VM4gys8XjwtzaRCBMcY6NL6Iki13e5FSpWxrq2SB0FCcDVREyL
7BxHTrtZGlc5tEfrS+wo4Aab8dYkGBheFZzrJ7VfJIgsCoOB/bLcAUq3A7dfCrlT1Q4/BDPNhAvD
Zb3X1m5SG0YM1LY0a6TNY/VNT8EDLST2kM/g/uwdEVfcMHIwq+wYg5aNZRmidsnVvMQNpPRy5Arm
UfpKUEWCEzsQTPpDZW5Who5m4r/myP9fnYh0mpVSM2AOjbePIQ/tPQLpdn0AP99zywGVss/Cb2PU
Wejwdm/iEMYCsPFP+yyDSvbT38TolUPUUdC0WhgrMlneCV78wR5X+uFxUb3kFsTTN9xpTN4CUgeh
zJI4iPOFLCCUdtCp3Aq3g1MfBL++E3a8LJm7PagTkE5iEukpzEWHCdsDc4TQGR2tD/73P9ArI3+O
voPwasS1iqIFwHxUVm5GYisGVfnLuwUcu5BPGR1LtJG/QsTVXTbmTYaaUuBohcP5kqzLAfNa4JXD
fQ5wNXX24jIbA1Ew8Mjy6xzVaPAAPgq4HyLdFvbdn7Ro2d7+tkg9egIjiQy1qbF33PBLmtutI+FG
SlE70y0bDQ1XtFGL/gMuI1Y0xZQELBPQ5MVc9NTNwlRWiN/mccAckovZAgfsUD0GJ71Kt8ltmB15
HAWsHBoK2chlCGH6BVg3Lit1UgsUh4JJSvwwqgXPUMYf4hIkL7qeZNs4nNPDgFcNxuV6g5PBs2LB
yjr9jI7LoYmGKsPXNU076e9LICfbkcuIxVzZ305+JPir+AYdsblCZxpEE996zUYRDHTRfmBsuhAv
oRpj06CSdasjrz3F844Kq2GUtEBywuw4nfpyo4hPprb9m/Oxco2KpoM6ylOhCkiearcBGf2+u0Ph
4zCCHSQHv4u4DZz5C8cmKdhcxAMZ7y1Qd8iYnaPOpKLEegWQDRAhBKFU4PlsOXJIZIYwIcIl+WbF
VnVljTqPcoXZnipFEaI44NVAED2Gg9eX5ROR4/mdG1x53lHRrhijXiharCiomyqQrZRO7uSZQ6aJ
BJfHgcJKLVbO0ZWILAinuEzU4lyo35L2qSqAHwDkC8+91vBBnuBzPh0DdQ6FOwhhQTcELN4fudXq
JPRJgxdn/YE/GdwBA0WpH++AkeDOfrEm9j5Zoq7gHCqhc496x3n4FkMSrnXy5+U2eHx7k3HWnBAE
9NddY57xlWfUFaxEWoLxpSqHpKtuayBtQuX+ugXmtbtePOrarRfVCCDbmQMUMf+cdgRapt+hVWgD
5sXtbTPT3LU16pTJ01SYpWIVWECIapGnmDw6wovZ28rPwU9d8FdXvOI91yh12EpZrrqgQLFo1OxC
RjjJN9At+wH0DjJ8wrtV33Ex7cwrXkGbFcBeVGzpApWq14NQ1kmJC7d+0V/Qhg2d0BfvSD6fu2nN
HTdneolpXzRENDKfQgMxxKgx9HmMyVDz4Da7dBOfstYRnodNvxO3Ep5Mm+tbh3UTrAzSOIyiyZW2
BlzorBu5M5eHEJKdQ3e6boR1AjBHhxQNyB0gYqkNEwyqMEzVWCEsJ/5khE/9mD3/byao7WEN3WwM
KVhHzGn0Whml/LF+vG6C/Er6cll7QYXfSZiQvJNObDSZ4s0iC8HXYCrEfVPHihenWWmrJp9Qj3XJ
YOgAFSr041ARo6KHpIR1b0ByDfX8+oUA5STDlh4WhxRJrXvuXBYrDIOjT9TQ0UEnid6AmTpHdbVg
akTcdzsIm3odsNnktuYp3EusbNYkcg2QwSUqZdRyYrwpTAatqlBc6Rvoz1feYguO+l19ym6MwV1+
krqV9TZanHDMutjAtYVKkgqo+8WbIZOGuTRBjnvOjPQgRPEhFWYXmLlvDWRXhrK/E8KE1xZkbZ2V
TZpXTxjDag6WQjxlAJERDh5ti7AJcZnuJnrv0bJI34p94fPExFmHG+hYsAeATAUlD+rcDaOcmKkK
V/V02w9vlrgrG86hYH5FFX07AsbDN6OyvDCs41ycBwSsrN9X4vcAA3A2UudNGLY/r5+/iygC2g8J
jxAUT9EyvmCxFKo6GkQyYSRW90J8l/NKYZfBlzJAfsAqBRmhHt7VGgwUB0I5VR/l0tMP6Q4XqVM9
K5PPAzBf3ttIdQDjMYDGxtvKpMnCwOhuqrk5F3idE1xahoQVlFNonXnLpvPT1rm+ghf7AeYA39c+
OCQvn6zp2I1CZAXFWVnM3GuqEWR9uja4hiBmnJTk4vVGmaLicYoX3ayJWoEOCKETMncfIHCfh+5g
fbNPLlFRJAnqPpgFCLJIj+aD7KhOdkf0yvPYBjGgnXIZCC/2+2e/aN7W1BwhRmlAu0RqxnLTQrBj
izag4gagULKhbMQdJrlI+imDVI9aG6Re7hpkj4NX3sI9r9tm/5lwzl+vbw/mdtRAXkdoDwEBuTjM
ilQL3QCVlHZD+oDLVkoc65zvRDd3MTE7N5z9yP56iFDA8urowtMJljynYV0URoHRSDlyBhmDwJk7
3OiHunegNy+68g2vyMf6gDq0rZFj6SZEg6j1hCCaVA4qiig66rHx4mtgEZrTwoY24vXVZB02SIZg
NVUFLRm6qwomtr7KLXBVToCGicXzqH3peTBBRkiUdOKKiCyV3KKfI1Y8mU03WISAUw3tDmQIVsRL
vHkmyHqugmKc5JAp1sTi3HXgAQGbbsC7kJkWAGzWcEfhRqYR3UYvpQv6gHhOqD+SMrEllYcuIZfQ
p8wNZwjQbcK1h37f5T0YJplaGSPi3t3g4nGZuDHKg8WLgiw+5CqUsvxZW6NCX5MUbaRn8Eerj2J0
CoaX6xvrIpkA5BbFOLyRUeIAoI261bNB7S0QAhVnPd6FGVivtC1wVM7UHKbo8bqpy7cysWWhA0vS
QegzkpVdff1qbuoynzUAAx2ojM8bsBRurC8jlFdt/WsAPFO06d+l3f9olazwymqv5YZmZmClL2eg
qJxuN/q1070XN9W8ycAMQwa13eTIo5JmnNhPzlKnCWpOIcYYsLCWsVNn0a400Zbi/i+C3icz1IlK
FC2KghzejU7wkLxlbnSn3CZn4I7c5CF55kmZX3YV8Q0lUJgAWYUm98XrSzZbLa00SIqB884EA+S0
Sx8it01stI3c5kvujuA35znJuLY+GaUOgVRGZVyMeoKHLFFmjTfxc3EzI62RtzNvQOLyKWGICsI5
cItI6pWL3nBbiEIYlPWHh5kt2PoZpYHaVr9DJA04PHTAg/doowFvxetsXrzOKMvUt6xaXUi6pCE3
ZneYntKNkDjVDeHOHfy8cnVOgZOxQ+GeouOLgoj1Qim1HExdABg4PzcD4FwzuBIG1YsN//r541kh
Tq+On5ouUIsyUmjQScUThhY3kjo+hJXECS5MM+giIpcnECD6dSLnUVhEA1K3sT/I8W21bOrmr0wQ
SATC1yWPM0YgATCyAMcU2+XY69kuzIt7ITA4yS7bk99mqF2QhMGU6AJEQqZUnnyjnKqNnmiQwE61
jPNtWBEZ8sqkGSOpEp4HFx+nFYFmxseJkbegJRqHUNweLBSDSSNodDPwZtR29cyrYrIP2cqw8nlX
GJJmJksJATbzWO2MbYnx3/5NruzWE71sO2PsqfG0t+4v8g/4CyAQIOOoidGNmKGpjKHIRPE05Znb
lm9pwFN/Z9ynnyxQGSGwAvOAKy4/z7huar22x+RZqR/NBYLpPYcmg+wEKhP5ZIv6eqLQS5OQYiIw
V3JHEHM/TTELLO2SuvOuH2JW2Ef5BotmAokMaUxqU45hrJaxDA2g4au+Vx3COdK8o1zqKPtoSwhW
69frFpm+rQySdV6FDdmazG6RcM+EGRgYwzcotbtt+5iF//0MIIm6K0vU5dIZ4CrQMhxr82hZdpeD
iBEc27ftm9pudPAI5IWtciIv6230ySb10DTTMJSVCEAZ41EwoVONRvpGeIkbdzwozxX/YcvIItf2
NFKoW62mVPd1NLbwUX7Qvimesp1uzO+tq+yHW9EWb/5AGpvsvYu9+XtVafrEJNEysQUC6Wz1GFEf
npCYoHkfeENmGy/85j3PQeoogHu/xmgjHMyzRzX8PnBzVxKQLv3BIDruSdT56AfYqGqRlSRTfi5/
QhUH9IKRazktGdcm5EJ/oA7IXsDfBimPjFgp04QEkuwwbgwv8dJj6oiPwZ3uRXt9sa8ft4/IR/sH
/gNw7yGvu+Twbwry+DTR9Bm8/kWBCJyOEaTBljZoFPDQDqyPBagfBhpMZB4XVI1TgnezPCLDsoLJ
FUTQGWbv191hRQ8kcRhhQBkMEYvcsev9HsRpCCHf/Ix/nkJl8Jtg+dbE8xuIhWbO0rHua4RhKAWD
Nx9cV9RVNktV048lsISS8jKJ70GQ2pLOmXMjMeji60CrBWrIII3TaGgKmf+Uqg6RXk66N8R8JzCF
vS7EPjS3vwMJeitUDe/dxPxKv23SZeYFOuJRI6I4NTrqQ7MjJIn6mx0fzLtlk4Gmf+Gkv8xvht0H
SCZQaBecT1pQy13SQg5zioaHPg7cQMU4ZCV6pRhxSuhs136bom6zIOsHKyglKKV2eyN6kjSOK7y/
T11eQ6KBPVOWMzw5400xGltMSXOyRN5qUbeW0UXm0nRwYTB3Zn8nVa9JfptVz9fP0SUmHJcjqkH/
fhTqohIGxRCECWY6d/EIQi/YpY551+8Qg3iFFeaqATQqIbnGw4QuGM6J1fZtiIg3ecLdBPxV5k1b
VF8P2r72KsfiohJYFUPQL/62SH7RKkxMcxeoRfxRokxyxxiQ/E7bwFO/Khgasjv/b1gcyIKuTFKR
aemSbEFpQMSAtWb6iYpsQ7oJ3Og1lvH+wsA6wQL/9+ASyiq14cMEZe1UkKzT5GGckKC5UwfUI5jw
/qPLixkSV05S+z/rKpB/aADMSnPxJIqVM5WRMxs650HG3jBErwslWJBzUZ8PDK5VFTeIvFF6CPMX
a8o4oZ29/fXfFqivVXdKkA8d0bq2Rog6tct8oxZDA9YEPXgxmqTd5FYHtFUaxD9VQVLspW0MZ5Km
gheNyZJd3ACrX0J9wVlul0RukA+3mwxSPr7wiok2FRqt2W38hiZPAXYFzUk9PXFSbkmEt9DU95z1
PI6KGOmqdgeVMg843dw2n1QbjRFCqzzb47vCY6HiOUwFuFBuMVqD1w2JoU7XBfZU+kGo2Zr1OMW8
0MPcsKjrflD0gp+XCnOiJixz3gXzSZPs8FbdK56M/lkEAngLkDa7PYiuuOXh5pghHNNDMpgjVVRe
KaOpKOXIhHBLyOk2EYGUCCanFd5GLXavR3Hm5/ttiEZfDQoUw1BMQBBXDmr6HkicbIu9ev86QufG
SjiIuTCqeM0M8bQVxX72MKs/7cCukHl/4wrqPIRo+5JWTg86zFkWSBKW7lFGCpQ+XP/77CsBfQOg
xkTlkgaqMbs87dUFRR4/vU1vaqDiwmfAFqDW8ELEiUQeNTo7xoCdGeqsGgEfU/ljNImT0cYKNpoz
uJgodyBCgWHHBDAJro4o6xWDytK/tqiIGQ1tnA0zbP1DlCQA0xhsCfUEACAul61UZkWtlT0qfrZl
o2mjLlsgnhB//rp2FF/Z6x7AxVzdGdZ5wvytqoN7DcJEdP9brTHPPoX4dF0LFgjRa7u3sbzj4o9Y
u31thvi8ShqWtIuseZphJryXzRdTfTG7n3+xCzFHRgbjFHwtOt+PZ0kXwECwnHSUx9Jt/lA6UF1W
XIg3OMqm8mXV51hkfSlVBV4SE9PSJfFLYGZdUlYkxNv9RoFsXLAzjiaQcGR+mYeFYwWktTEqti+j
WGXBsMynzLor5HeRJ1jIrK+sDVChNYn6rjVTlKu0DOThtd+8FrOr+KOLK9I1c1vkNZ+Ze+/38tGd
fDXIU6GTheUUm4+hcsIUAQhWgly0OZ+JdYBXjtEN56BTIiUHXBLp4/QxJiChdmqCsqbcla74yh19
Yj081/aozT52wShaRMk8n3dL/qWfDDTWny3hOKq5I/ex07SJL4u9ozbRZsRQpWkt27k5KlUP+m9w
OrazA2kJzm7l7B+VCplF1yDtA0XYSYfKDeZtJYVHLMs85KvvSQXKfmrmugngd9b7ZntqlZ/98n79
W8q8b0kFx8TKpQiyUtapAo4L4se7qtno5/YB02UYR0zuTDD0EM3g5mSqznRcToZqVz63FM92FfB2
6CFoCmA0n+NZLMiYiSGuooOo2cqh9rXEKSGz5vSEi7B5iN32HcDwwbnuP88uOVKrOGooQl2YMeKo
WkEEUL/VO5DEWjwyGpm5V8BlqprAPV7SSxXRXEdNicpgGPQbK3hKly3klxTlZ748pWlrm6hIZsPk
Vo3uJZh0A4WIo4EzPoz9QPqeTNsRAPlRKh0rbuwag1a6DPoII0C6xsMuMNsxANhBcgZldqRIVNia
ohScihriouon90tsx8g/IjczgJqUHOMld7+DRJmb3TO6qwTW949VuikigYhAWhJYjTB3AN6UMLVx
tiVbwChAkHAn9dkf5Lc5qkPSaVMoWBXMiVVoz+GXSvp6fWOxo//KISpolbKRC0XzkXUMrvC18nK/
uAHI1ZkfY497fshfo19m6+WjglGaiIMudvBHP44b3TF1B5MpHvp1G+Ao+JVu1rEBnpYAdYDZQCb8
+dhU2azGVSWLp6Ywz02rfdONYFMGNY91gPWZNACFUfQ1AN+ib5pUG/GexnDDqVTe0nE3i6/XvxLL
D1QlVLze4cjFGJgqV7FCdJxOaEJvCvz8pv1ZWq133QrrFbm2QgWZooUwZi4Gyymd0cap78Nacyyw
nwXpk1HxpGF5LpEfs4poXSYMbWXAJQn1oxrsNkulOkP67bpLzCcK6I3ASQ7hkMtZtkKZw8BsjPmE
kYEdZiZiy6n3tW9tFD8ApVzsyDe8pyorDViZpENEPld6UQb9cppFQXGnYlhsccxByyJHhWUrimJs
xzFONkMhIA+47i9zVTGDBUYigOwuugWgkJCyymiXkzVIx8ZQNpHeeOo0cUrszHeYoZFOOIre+kXP
YKnayWqsTDwRCbjqvvXjI6GILh7+gNmY9NvomLG2RW3LxQzqRapwuFQftC/kYaQfuhfpKHDxY8xO
+9oUtSnNMW1EaWqlU3HQoQc9Aa/2BfA+tG6z2woko6nL7/6xYgeCBlgj0CtGy4x80tVBKCMhExsg
P07ioO7bvN0KXRrb17cFWaKLJVzZoJZw7syk7/VZRnyqDn2anSQN6X2Q3wlN7l03xbxQ1v5QaxiW
UQTZ53I+JaB2Gu5LXMoDxDbaJzIRxYVYsS4USA7IZNwRQj00JC/VRD3HmDDu413yRISDB3wuwDEb
wvjlcsFVzPP1Mb5g6PrlrJxV6YOuptiLGLu6y5D1EanFyDMhhQSSp9JV3xFSGn5PmpX+AhoMkOYv
u2QTrTZJNkRNt6iIlrJfnknaGbnBNriTHBPcuyNf9Yu5YVb2qE3ZoqgjjpGMTfnQHMJbIvIYP0Cf
QoE+wb53CVNX+pg8hzycvESytoudCgUc0tKwIAVPJTxSkgbFoEhg36wi83mWxPltWtL62EZq5jXK
pIdupS+xr6RyftInK3/SciuMdrHUGk4bS+X3zFRSuxBVY29JcfJl6AWM9lYgbIDA85QAyZJO5vn6
nmceYUgCEQUWwGXoZkzWzHko6IJ5qoo3DQ8By+TFW+b3X1mgvv+sTV1qlDUCU2zP53QDpdFuq9sE
u2h6kJmr+fINrEyX6Bz94xS1BTDWWINTJ7ROX0mNA6AL5wcJ8Y3Pm3dlR4yVJSo6qaOml0oJS2Nb
blADqx2rGN/6sNz0agI4+pJuoZF125Xq10DonjSt/9qK0ub6N2Sidtb+UnGrLQtFq3XErXEfoY65
HX3pHX0uB0Q+EaQCKocf+v8fm9jmwOEBjke/YcRYnupQ1snVFgUQRc5AWCXfYbpfAXF/7vXv4pYr
4MM8YeRo/bJJpydiIpSxNJq/4nMdgssgcqVD5sFX8JQPm0KzO3BPy3aPzrlhDwrnLmIf8dUPoI54
GU/qaIjWjNxBAIaotDFdsRfs+TiJkFu1xbthE7W2hkluwGN1yFRvubMrzBRt9RPIrbIKp1IhZTEg
FzNafFBQRLtto24ku3S6AAVlkhvqX5dTtq+O0M/bcvYZ88Za2aaeQF3YADA5WeZJkmwy7dH707Yu
HPEbQehaLvd7s9InIGOAWAQnLmAX1L5WInnu89o0T9YjkQ4RbjvURfP7zuflvcykcG2JrPpqVUeI
5ChBjzAYHGcwfU/bYlvvQNL+J4gfVshd26Je/0a0zMkUowmlHnW/nkBjLkEZokgcsBxEW+tHCpah
gfdmuaTBxvNoZZVuDsliKnVxhNeE/hB+IdqUaIJDAMsfPYJFi25nN4QUNv8+Zp1ZVDnAxwGZI7TA
qFhshZk1LItC4kS3k7YxDOpe6nEjMfk79O27tkNF4jkpxLnVcTTRqz2r2CbIbVQXvIAIB6mr/ESF
i7tteL5R+zORY2uwYkR/4luLlxmhoeWbYb4E175RuzPNdLOYM8Ra2QdRMMZ5I2+wl4fe/cN2Dm8t
qR2qhGJdDHFFUkU0odMvU2QvrwKCLMbm1a9ZiwS18MN3ruw9xy4NX9SNcijmCOspJM96kDpV6C0F
FwLHPn//7kgashikhjzqPU4C4WXvbzM38UzFthzdBnesPT3HdyIPLczME1ZfUKOidhIDxLuU2J3N
1+qgeRBu3UImDW0eCNDzH4OX+hPksIPMFVUDDPtcKOpUuK+hrKqbpwQ5F66IyNEsW/OQ77vNVn6a
QP/RoSOIp83OxJADr+/D/I6/zdPf0SrScMxEFX2fEQMV0U9T/V4uPAJjdkRbWaEu43TOCvx9OKkf
F29xC7x5C+Ani/fMHl3dIziJxomgnrjjXIPMDSSL4DYmoKkLCSEraKU8zWFY9YeDjuGmefx4WugQ
vIQ4i9N5vJtQZmW0mEX71yQVAfoiSdScmByAztIhIvAab7InwEURw5OfIvSu4/vOyR761/xRvMHV
v+H4zMri1z+ACglLq0KKqsUPINIChSvdRHfCxnC6DZJbP3RjXgeMuYXAG/Uh9SNfdMstibAeK7g2
QA3hyE25kfNmV88C53XCPikrO9TrZJkGtc0D2On3GDp2poMU4GIsnbB0TNc4hiqIIhPklBgf86Mf
0YaHhmTvpd9+knVYJR5DII+jlPcItbJ6U4nDzdyOnLSNuZSo0QB5ggmgi1GubCrVqUwE5STqmTvL
4o8iBKDHVOu/QFsaIPckitsGGHqp27CNE/DxaCiQG8FRCUobs3ic/JvlydoCdQq0oJDNRl2WU9I8
VNabVN+GKudw80xQ+7yUxnAp5kA6VcFZNw95sB95BAvkV9KZysoLWjQrKINCbBJxOdXZY5/ezEbi
yNObWI8YBZdtzAC5nLPLTNtBuGqIBHYC+ZXPewyPVKWYflV+SDMZmlIYQ+ggm6OAGZoXHZkLqIKO
SUdfC4xaVFTOhzkwrQF1SMss9kEj7WtT2c9D8fW6Uzwz1IWaQz5j0OQBV0wh7GQ1sNW8RZx4vW6F
eW8bK2+opROXWAaLhU4UVQg12LI13fkOXTrA5fVbgYP1ZeZ5a2tUMBrFpJ4xlrOclLvoXt7UvuDo
h8XpAUsDXNTjBnWymS924so7ssir4ANZzTruFZTCNRT4nXRyLU+7qY/djfyUH9pde6c40l5ysm22
F+55dOy8L0gl7E3Y680Sacsp7zwjOVqmK0ScBZXZO98kYhHg6oey4WcHi0BXQP6BXaL0SANEMIYn
92SqCXhjEawxvVe9SLdgX9PBNZl741Z6nFFVCDlhi73M//4KizxzV8ssRUCQxo0uncyhaj1F7Wqv
B07XiUb9NgibY9d0ntrFe6VNeNco63rBtMI/C2BRpzGTQjC9jojJIOx9GEVk7EOkvF8/JKyCq7m6
X6iobNXmAhjOglf6KB0qI7SjWvXLbvJ7oGOum2KekLUt6oOOySSExTCR1+R0yA3MKoSnBrg2sK08
lILLB5uxdunKoE59u6KVrbAzsYPK/KdWb5aicUB7z9kgTEDA2gr1mWSp6COVZAGEcLW6t0w73qc+
SdNnLwBVpoT5wte/6mivrZLTs9qXbTN12hLBN3HaFDvCxt1tjdaOMCMKLng+DQrXTSqaLqIOmylZ
zI0c3JtHMmFFyGuEH/XXQr/BGcS7kod74H1BKqjKUtc3FXSQT1rxlrensT72+cP1bUkyGzqOrheS
iqNVLQimVhK/0H0e1GclelqUG3W+14Iv1y0xy65rU1TUXEJBCDOtJaXe9FaJUQLFxJij2sWLBrgl
msR84AMrhqxNUnmdbjS1MfTYnBXIyvbLId0LDhBMUG1T9orT3/FNciKKTkWUsTPn3lAr6VQjoXH1
3DIdCwzLUv9NSvUXzoqSXX7t49EhpQ8B/k/Jij70qGkWQJH0SMUAyco2xTO3DccxR49bpXkiWEGD
1VT9/mzcEDrOAbLS/ROp03OrYuREXTgHkQwoQFoKMhUqsIA/z2j7QccRf4jwXMwxzmhsEvJAJo/j
4vh3MWVlkIopEHqwlHiBQeVxdkjRFtPKTvVzdv8WIwMhhn+9o+LJhJJYHEcwNlR3nfRsDvto8jnb
g3m2Vzao8JGLy1gENWyQGl8zevMx2M2K3YJrLrA7R36tfpiOsC1SyIPbHNu8r0fFlXrpS30ERyfa
DeOGsBzpAlrEqi05oJK8C13r+3WDzFCJBiZmCCTVuoAImnGs12KswV5whvaWXeWPdcj1ihlPVlao
EGZVdSEEC0oJhMqE8HxN78atDszziBJ0G0HZmsvlwzQJXAnRntTVC8BduwypGkVwLHwZXBHlMON1
AfgNQkokdQAbzmbhCRwx1/K3SbpXlcRhreszTFrBuUwUO4eCl6xyODLZ+dDKCnW+00Ke0IkzSN+C
MKZMW7KORI6K9KD+ANDCersCPvrPQn68l1YpgyoLVpuE8Gp0ype8Bfl0RFSR9wRnEmzNb1B+djBr
vs2cnpdFM99ia9vUaddzIU7klHzEc+DnG+lVd0Hlva8Pulf5DVfgiOcqdfBnfRnGKkazS/Wz+9xW
j1ChAGttfgy+k9L77OpbIhw6b6X766eQ5ShYOiywFUK1hAwRfs7LuixIChQQsnPjJoPd3krbZtvt
KzBPTUAO8TqKjLPxyRrlZx8NXW2BLfRs1qKxBfWldpAXgzc9zcr9UIKQ9Q85D9DQUDsVhLFNmdbQ
m5syR/l2DHwC18xeE1BDQ/rZf0w2mSP/Td39k1XqOqqXRReMCMPNpGypokmdqDsZ03SEnLSNPW7Z
knUgPxmkvp2gtsosLzBoPveb9twiaCOpTnE8VE+/KfhskIweqQqOE8xyoNZCJBg/b5askYJONkDP
CIwgZG277bRvd40z2zzaOPYXXFmi4naeN0ILCo3inM62CfqYZgfosuXlx+WLgCEI9KWgUg5ytD8g
SWBchHASBEYK1DiBDqQ2z9QsczNJ4GIbUYfdtajQxj/mNxljkLgLB7+/mWLevc/I00DlrwJ1KOui
fAETNFVrnjsNhGz93vQ1VH4CtE3IDYW15ap1s9J6MBph5t8EbxpkIKkkNKuNuNfHLj0PKFRYoMee
dphRfhecVrElPArPpVeptvyFE2kYyc3aLH1JSWoaVpYGXkOC7vxGBO4T18jtKXAmUttXPTKlDJZA
9d1ylafrxhkXpAr2LTgNZDDUZ8lvW10lSbxAMlZtQeOovHVDCP7XyU5KLsqObA0qA1YxNCzjeGiG
fEGOXQ4lxDigSnxWIIv3pcC803LbtnAt94LbnFNwYobulTWaGVvoIpQoTAXUd3vjLt5mnr6b9vnu
17Hg+cZawbUx6lQEQTVEoQG6tFQ6zs2pbJ6s8vn6R2I7pIGGGMUzSbzQJo2yIFvmaSnORo9dWXjV
ez7aGAtyTQ/HACImnJyX6dPKHhWwl2DGLSTDnqCn9oBX2Cg5CdKn624xKnIq2AD/9YqK0svUyU2u
y8k51lunSr/Uw1vd3okznirjripvhpQ3Ys70C5scOHuMqECx9PNuF4U2l6WlL87T/5H2Zc2V4srW
v0gRTGJ4ZdjswfNUtl8Il6sLCRCIefj1d+H+bp9tzGf61H05HXHc7bSElJnKXLmWguw9tt1MC7N4
owOzYWTZd7Ug9ZxQA5vXgpSqG+Ec+yTMydb8ylrGMF/Y/7eWZQPdjFQSOaQFYwgiuP5o2xvLWPv9
IPmexVUtDcO5i70yMCc7qAQkqEa1i/qHYYuBYmWbZlo3QABnrcUv3fFJq+JymEMmpUMXjHnR7TFc
gRaCppP99wdt7f4AEGqCQxFT55iymP+WMy9XGI3T6xyRa4alzMPmke6yH8VFAjRi27j0v3eqeL6h
zQeCGmCyP9KTM3OJMtIoQrsHCjS1R0eGNWmulm+Nza3Fq0925k94ZkfYTlFNCuwYobhC5AefRt97
wLwhHlducW1b7lardiUfB5k9qBoNY6ZrXA6qUDVW0rpHQB6B69P6S8N6sqFNJYZf6uC1+caHW7dG
P8h+4WO/BGRFRn1e475WAiMr2qNinTp2nTv3mI7U0y2+utVjguGs/zW3DMTGRPPIaGayWVfxwIDm
YiA9hL7kLscU8FbnZdPaInDIITellWIrew8PjJnoodnTFJDcua/VnrYUdlbu8ywL/s/iFj7dHGVl
lVwDGzALLX5L+PvGJVupF+JdD7+K5piiQizz82nUpyyBjuAEesOn1vJjANtP2U7+4B6rdwPFodQ9
vIcfM6/7sw93Zno+R2cXIealTKQDvg4jjO8gQH1JrjIYBAoUBS//D4A1nxa68IwaVzumsR6qMEV/
aGl2xQYJ/HSv7DZ2dCVrOje07FHL3Cm7RoImjHF0JGZwW/QrLlyBzmcFPZ+NcLzqTuYBeGh9ALak
L5vGpkpAiZKCL9pSXYYOHUclQ3uxXuMH1WsA3Ov3f0LCCiav/5hcHMqogegTMcv5DuSHwZ+LGOod
CtqB9LJwi5BhLeKcG1vkGzXvO5Av47ulZery8iptHbfr/I2PtvJK+rSkhVM2qr4FVBsaRSPzbIwb
cZf1IHB0YtfyGCZMQWQn3W2JqdXbd7aTixAnuKpng6PmbxOKUMp7Lm1Q3FduNrQbC1zbRYRrIEmh
IvmVFKRt8TyYRggfTNEbumVBNIAPx9mUV1vbRohLQ/vCAVjiS/phOqQjVj2KNwwsQOZgV4YCDZbk
aX78zdTfWzXzNfdootKDVAdAeszQfXYhTglRcj52cCHoHmnti109fH8w1j7QPFE3DxXrqrKc8RgL
QY26z5BTV7aHrMgzCNAfIH3vtnBqqxcZJMPQ3KUQOIQr/ryWtFU1kfRIDRPMA1xAle5wEOAqve0J
8HjGrsFTPR+2nNXaBzs3urjK+eRw4FWh8gSJ3zvdx4jkXfvSgbJ0fqzH99WWu1r7YPhaIDUEg50K
LsDPi9Qa2RVNh3umxmEqiWvb3Pv+i33E+8WrdT4Q/2tiCRlI+lgIUsFEcuD7+hLhOfybTGWr+rd2
Ns4NLT6Y2YlK4wY8UwuBiC7MSsgpkOOQv20saP4GXxak45TPJEjo2Czs6JWet10MXs06cN7nQUj7
goKnYw4nxN/Sp1pdFNJEXCZAzk1ncaMw5sQVDUIKb6n+YieWa7Mbk/zMnWErbq2ePAjYgEhlJgtd
FjXLdIzi0cbuFRW47GZkSRykHkHj8Kk9zBOXxUaBYfXonRlcHHXHkmAtT5Dp1GjNdA9yS8rpI7B/
+U5nBuYVn+UzGIwtAX+bnVFoH5lXhqCKnqtCdu7pd503AFTLAucgmJsHINTP3a3kdPXbob9gW3P5
Gx/v8x8gtErWjgAVG0ZLXROCod2EykPzUnHpb5zJ9a/3j6llKzZXbJ61DGey2/E7CXR0rnr9S/wA
tNUuMaG7vJUIrwUwywHNIrBIgGUv81SlkjEUOQYQ2dltaKbdvmdgVdOsPzqWZ3YWSWnbDFE9QD8F
rYt4L47AklzycLqj4ZzfF4qrxX9i0VY0PHAxDQx5rsWx4b3WWkMLIh7nHp3KYK6Wlomb/Z7hK8Wu
P2lb2LW1i+DoeA9Co2CWmVhcccbLGrNIuAgluVfVl3FL8WX995s2ZONVgOmXo80mMQcQnAmU1Uu8
Z9WnQt9ia1s7DJDH+MfCfBHObpoYMykqOT9aptxNgQTT7wZrg/Bu7TKd21jsUgnKNofOSgMxgVBs
9SCl7mZK7hbRhl+ab+XSbZwbWpy4uKbRaBQwlF/E+7kLoYdsr21S6a3mF+d2Ft4Bjx+pWq0iQF/l
XGsembHal9HF4LE78CUH8W6rortWBzgzuHyYt/rI+sie9QYyuZMlxgya5MqJ7X3Cx6cizh8thQTf
+6WNg6EuQuXUY4C5G/Gk1IfyNKksHGpx0VN5+N7MWqsK3uafA/hRJTg7gFpuT2QEH+Jb9Ag+nOKq
DXnhqVdNfnLCwh/30Vv0B/RZoJcG2h21V/iKZVVFSR1RFQyM0GZtuaI8OSB8738IfbPbuObazwwt
P1uv0oZkHTIA/R51f+M448xmMZFGBE5YHfnuT17mQEyg/GCr2tdRRZHUesrt+TZrD1WWew650tuH
jS82R/cvt+zMyOKWgeAEfBIVnNKMRUHN7UePwRO0+40d4MiWu5XNrx5EC1ThoHwEecvSqfeNNIu6
TlBtIK9RGirwgpuCz6tLOrMx++GzQygzqEoreKEgLwRjLT7TMdrNQ3tg1fGzcAt9terVwRUO5kD4
dETgz9YaC4/VscGKhvjE80c+btaDtizM6z1bT2VNllZQUA13GM/N/ezaSNx3DgZ5Y6fts7+Iv+Wg
PtzBl0NxtqZF6C1JkiW0xJrwXJ3RNOISz9UWLXWBOVLxc+MIrl4swGhAug66wi+6W3wUWSQp0jM0
1J9nwHhyr8uw9i3kFkmAsm+zObk6f5QvC/yPyeVbaLJsvI8L+EOUNeaWWuSDB1dmLttLMDdrG2Ib
a21uE7yjKsL+LCm9lEdrlRGIZpvB4wMm9G5CGkh4+T0yKA8R1I3FjsReHm71JFbOjYnxjBmjPpPL
L0+mwidi50wHCgOMAVS4PNnCXa3c5k8WFiezoVGtm1GtvMqUXRup5Sn9sCsHsts4ISufC3ZACYO2
rgbuokWINmqjldPMWJ5fqDsJam/lMIOs5incP9u0f0wtTwZAvXWHUZPsLZlOenXvDFvkWGt7BnIs
oMbwksRMy/zzs9s8gqk/URXw8WcsHPnJpkFRbDS71orx8LD/sbHIA+kUG+0gkNKMxz6YQdiRb1+Y
1zNdReRtMbWuJISfjC0SwinrlVHLsCBnBGWmNhE88TgLLA1MZjbfbxyFFWzKJ2uLeFWUvZ5O81tu
hrV3B36Ue4Gpehlu8Veu3R6oQMyPKnwodUkU0GZj0yY6om+layDxu2d8yyusnepzC4ulOCI3I3SM
wecuwr9h67afQU38CjKX28PsG+tZDutnExOczz4d6mvgbw/oXvwFlPeDfc/2Qwj5vB/8x/ffavWk
/2cHlwibCdNUrSQ4GHGMHl51WXGMXRre/83IwgU5fTuRgqIQqZUXE7seOn+TbXNr5xbR0LZzrW85
6MT1KHPL4q0a375fw9oTBLPj/5w1e/4Lzn1CnxZjNHPFGxgn0oJk19Ve53aefDJ3xp779Cbe+DYr
j6tPFpdeKKlU1KSRI2WHWV7772Kg3GQzmO/+Is5+MrNwROCoKYGWw3ugbKQfdxc8yaHN8d5XgSDP
G5u4cZ3shR/SSVWySceSoOGK9/WdvtcSt39WM3dujG/B4LcO9+Ly8i6eNFHP2nRyONpJ4eUGOTlJ
tnG8N4/GIvRljUJ5PBc59Xs182xAHGc+57Z1edh55aG9/he0rvOd+earLWMg3lqappVwfb03Y8Rr
F2DcfYfJoTzIw0399ZX0D/K0Bqi+DaQpXypYMiV5AsAxWFafNLDn6/vIH2+06xG8F2K3zQCzdvLP
zS0+nDKM0AC25gAPQrZZPCs+kLDZDB/zr1nu4bmZxXdTKyNiloQZqv8eMCOHR78bOX8ZPfO18cSR
jn1//Nec1Jm9ZXe1H3XD7omNOqD5l1kebPXu+9+/ehDPDczX78xH9bTruMNmJQCfX80SK2UYY2wA
JD2XQ2DvyIGQw/Tre6NfLxlgqKjHAeUC2OSX4QGdG8MIaYzkbaC/LDCJsWxv9FtsgCsrgxWU+0Du
heOnaAtfqI/gfs8IeoC9JwRUQgGp8YfGbV8M16HuqH1UG5stvNjK2mYaVggmUx3kSktEdmakZW44
uNhqq7q9RIOaj4E+PX6/gytPD9zWMzOL0BInlKbK33dZdyCnxrzaKz3F8OnkjjrQpzpq7nHumkrw
veWvaeFnw4tdbUuudNCPBELJAga7H5xbxaAXVa7dKbrYgrevGwMZASgJnK8iV3lTgNfBRLsOHuu3
5qnovScYm9vXPnRXdUwbJwG5ybytivHKQ3le5D92l+X+RGVSNhl6avlFc/igP85+sreZjKj9oW+9
tlYXiXbXrIEModJlqX9sykTXIOX1JlrNq/Q3McSeUV+Wm77k4zd9dl54qWrg1wUcD1W1JS6K6DHF
qjUMQT03madMezS70IiKDv3NkBzYT0SeDqLoikv8LUiW+nWVQPSDj9AETQfmy5adZZp2k8LGdqao
bX/z2pWAn9/z48w8R3/bePJdxL+I6aabQ4lbhhc3pWYp1NGaDnw66eMUO77SYRLDPLVm+P3FWDk0
n1e4uBlDQiRUY7DC5GD/bj9oeyavexO+9DZJyL5Gu8+25kWfee2prZlOZrZY616b3Fm6o78q/4pK
928Zp953jtbjNLrKQ8nceFNXY6Ug/Nn+IilLo152Wgn73Q6IH2hRzIIDk9dfVC50PHx9yxF8TV0+
21tEdyczHa1wYK/3FK95aGyXQWxxriQBiEs2CVc/YsPnm/LZ3iLMgzcvVuXMg1EGMxE/gw4L3bXB
5NPTcJrdEBDinnJofW0nfPtefdL29AaDfVvp6AqNIP4QFUAnFHtwd5dl8BZKMHre9/PC1V0Hipk5
b0uPM+Kv9VESZ0F9yAKM+uD/fd6mFl9xGZ/sL6vjo6rWeeyA5KQ0o+6q6KcevCOGA0uN2XqxjlgT
D6bcg1NDPFXcYpdjPSYPPcuJN0zgtRx1/TEdbdU3lOwlS8ix4qb6vnH1vmZJeMrPbVITiFaUiBdP
udGUoPGMwPw7fy6w8gXxLb80XONd9xQXNYvDFv/G1zTws8GFU4nr3uKmULTXGDi35KYHwZEoXauN
3CT9AWj8hm/56sM+m1u4FhvkhoZOcuV16nKPyMNIVZfzR2KXG+nmSonps6WFY7HqjKgY4p5ZTKwP
8MWsCjf9jiGS8i+YQee/+/M1+2xt4UZY40SGLScN3Wd1Ry/4scbIcQII1QAuUhQBhdsWvvjh7L8/
L1tmF95Ec/LYKlrQ6tStcOVNZKEquPXA+1rQ+ry0hQeRJBu40aTgDqfgUYvSZxU4JwzpBgWhe3T9
vdQpbnR1DAtmbDBVrVxaA7Kg0PC28TqYVUg/R4d69iMCLI4fTf32cq48tGEcwEffOyHA63tQNoAk
ZtxEE3w9p58NLza2VIepVGI+G+Z3hlddl55d7Gw/Arr8gYbzbEsf+UDSpz++/6Jf7yOodVB5xTMT
qT4mDz+veKhiakbWoL4mSNoKOQTIUsGGwdXE1QT9kVnmTaJoW/u8PEdQY8KUGSa+kLipgCot9tnM
9HLiatu9Nu/C8hvHzQ9GAADMTUlcroOo2S1/mafY36oeLKP/0u5im9HwTYyBy+m1qlt6m1pW42al
JEdJuilQi0hzrdgBgRcvCz+e2O/v9/pLKvdh3gKl3ayli11fLHs0EBGS1GpeyyhQjtUBEGrQoCm9
N10Zrt77U1DumkfHH8MNw8uSwtLwYt06d1I17mGY3mO6D7S6k58G6SWqJmWFSJwFzku0dY9Xv/HZ
YpcnC4p1jVLbPUaJ6yM4LRoQyQyn9kVcDEF1HB6ru38hzr1q1MbcPHBNM+nS/POz9K4CsW6rILi+
oiMNeK7mNTeJXzym84xflrn2uxpMMcDHW9foS173scNnhhfun9ssiYqGNq/aZYYh0fyjKtUcp+MA
9slt9o4v4WZpb3mUsPwKXa7mtdlRsptpgtkuDg2yQwDwWRAF35+grX1dHCAuZM6LCIzIilaf+ii5
jTv2BE6/3f/NzOLMxC01yzEB+VzDIbA4umNd+4Px43sjy5xn3jqqKCDPw1MVFZzF1tmyBG4LDve1
JJhsH6sfgIxtFYeWaffSxmK/+oHm6mSY/YcAhoGZTwF0WP1x1fjO+CNrBvibHV0BlnoJ/IyJzVkX
Zf3MTQ5OM3BUgzyGP/w7QdrVo47GNOZ1lFlbafkYFgxMq4MoG2TWeYW5BZBGB+0LvWRXJJS3/+IF
vPrBzgzOm312qbNpEnZB8MGo68/kernPA9g00BDPUcbYGiRYddPnC1wkxdHARq10sgbB2D4qMfwW
80EJcq1ct76OWYn+50z/qf/6/lh+qUx9nBmMZxgUk7TOl3EoWUaQ+RhgttlV3E2viGt68a3tK9eT
VzzoXn5kwRZY4/+z1n+MLp8pGqMDM00YpS4EEI7DhfMjOhjzOM/v9jBTHbXuFnL4S33xY6HoWtuK
44B8YdlJtI0BYVAVs80B+1nhnVh7auNqcq4v2s8kczsMEm2N8n7J7ma70DoFZhEj0doXvGGt0a4Y
Jx3XxJt2qe1/aMX4xUWfgIpo9tPJcdaIi/1Ucb//tmvu89zyIjq0UaxC2YrIV07B9dxIj8bPttzw
aytGoGFEMZMIrlVAYBfHNgd7bR0Byvkq8psyC2jxPtLw+3Ws3MRPJuafn91EblcNb7VxeDMtEIkl
75jK3EgbZud7/rDBN5q7Hs4MtrFNqi0iQJaajSZau33VB8sXRvFQ9M1drg63E3CJrlbw/3qiZ2Fx
OU6eZaMTi2qoQAg5kzgDG3Aj9/nTrGEiPZBjb1VkVnLQ8xXqi75BY6L+k5ZRi9MP7RRgbVBatw/R
Doz17qxnUcmjEzTBFAAFk4QV0w8gbtxKwFfiE9yMBb4H3ED7S9pvNV06tEJrXiu/8+fWYHo5eOUF
CdG+OGyxw62tmKozAG0e9/lSwRQdLRS9qJpXqFeCg0BvdwWvnxKldE27CXRhXDmTZrj1wB++P65r
3s2geLPNatSAGS1DlVFHklSjgoT79+D3b22IFBScRNXo137vX+mYS3cdf9qEU61u75ndRcTC3USj
X5dw5dC/gm6HT+5oMHgzXiwLjQ0A8tq9P1/k4t6bZt7QQiXNa2R3rhFzbzB3kbUFpV4LT1DzwrXE
SxF50xK9kLe11qmF2nzoHRve/F6LbmZaPNON3OkSwuWnramttVTjk83FPg4ZsxnN5IA3BJipb5mf
hlUAJu4PXaN/UbRb/W4Uw+SYSVPxz8XdbEutzHUoECJCpG/jW74DWrfuXfs+u2tCqJ2kW4JGq9/u
zOBigV03gOC3i3BQ9KdiFB7oJiBrYrob92AJBZh9HNjpFMy+gTgabYTPftssVE1GCm9fR0xePvSh
DSDAzQA4hbErrrfYiVevOwjxDRUsYDPN2WdjSc8jnULCF4/s9DQ4w7Fh4JLC3JxbSuNSpGCUifun
MQezzZ8sE5wTloUBKMx2LYKHEcUJKREwPpi6oDBykoGFso08blfg5oi9jFP0P6aWUcMoOOeVCgcK
iJeiPtfJxVgc9G7//YpWj8eZlcVW2kkjHKHXsNKGSiFcG8SamJX43shHjvd1LRjEhGI1tL6X1RhB
KYP6RTeA8vuQjMmdMEkwAZDvlfV06C12a1jTaSrSfVEGG6bXEgqMf+LhMk8ifRkxaWe5lLyyelRN
AcKC7+JojV4y0G3OEVCrfNUEKfxmF2g+719WfGZ28Twz2EQaaokB4U/x8l/ZO2pPIHVrfRLyHknv
1vN57blunK9zcTKBVxEDidiAdQIo7+U7goqPOLQHBUnGf40gma87UHomiBwUh6Kf/vkGprVUnIri
BrZHeYHZRnBc63cziF3xjROq+v7GVwQPwNqlRyqPuKBBaP0LZmDio6VUjOpvOiZu3skE+HJgGJwh
ny9SYOe1zIEimcWaS0YM51YVIvPzLCPPvLbLQGlrsL0lkD4CM1NfUFchoseYOhkK4pJGqI+M9tXP
JI7B3ykllGgvIlGPj7nSkCs+SNOb7Ha4jpq4f0wMLX6zjKpNXQ0IX+nykZDChczEhCZ4aaWpa9BO
lLu+ihSI2xOFgsSPGqJxa1j5MYEAP/NMEOFTj07ZNPilLjpf7zoC9i2hZa7IqwmixpalXmvCpA9O
pkLrI8OUk5tKs5180CNqb3QQzUtTTuxyyig9AnGh7EpR6WWQD42zHwu1gCxgrGZ6WMdChUi0rEGr
EKu9EnZcYL6xHJxnoymsY0VU2rqJVaaDW+N/ArhyceIaSzSvprFzn8d18zOjuExu4Th2CEUg2rsa
YfW+wXP9EQTuGraIspdqatkPfSqKxJV1al+DhMBKXOAu06cUmp2VC5rk5JLnvbiNnRQFQq2L6zdV
rWLbk5J2nqgTvQcTPIe0cSsMiM02DbOgWdN24G1OHW2o3IjYtjcwWway0JBRQtaCuVXf1anfpJEm
PKTxNmTcpsYRLojVxsptdaA+GmGhUpdw8FNWWnKpl8Ojo2XQsatH7Lok5WMtMwivlZh3roV1L504
3VW9pmB3p/h6qpjzYuEd3XpTIafWY2MGroGOTenNNEXFng9leaH3mvaOvRhBslBqWQpoUHfJRwYK
Eqb4AxORL1OOkTqtbqrLNMpqto/BlKPsSNZn5V9Tlo7tXqudCjQDY9JdAxfQBYUo89skGdihKkTs
TrTAge4n6Ue2Aum2ngiwDBq5GQxN5BzHsab3Y6Ykz0B79S9Klls+dJ34YzKAlSWgcVrdmnXEfhYW
SV6GRtLLHPqO1Gs06EsMrW79JQ2S77Q0G4MhruIdANTto6LlMTa6KjvcrbFzR57JfaTy6NROtVZ6
SaXQe0Ntoyo0Bzk+duAQwAQh6cBbXox832UjD5Oibw8ldF3RMaapfk16a3opzFE96iYKZqYTQ6J+
Gi079StMgOzMRo2Il1KR31a1yG4cmY6Oa04TOTSgXHsYMqiBt2WWniKhlU9Uak3QEwsinCB9BUGT
SlQo+cm4gCcmRi58S+MxigFZkV6D7RxcyDw3LwZq5vueaFDwcrLR02qr8PGYj25Ms8uvMPSkhTqt
UMAQGvcTs8sGl8S0eSS8y04Zjnfhpo6Z4JeZTWhQkuw5ZOlBbQMyXa8QTB4wVF3VrtVV0zWRcsCP
LK0LTYKZQUjmWkehdI7PdTbepJMOYoRSYT8xvUN+N0xv9kIt+z2JWXyhF8Q4dQioV4bNO/x9GVTr
pJUbV61aFgb8hlLuct0pnsvK0fjeGfT6Usua0otFgVhkE3UvIqc6ab3UroecR/BuVTfcx+qYwI9h
eysX89CQTFd4PYbKUGa3qV6019lkZh4GVbrLQaoofQ8yJnsdDeXASuzuRzzC6WVOWdwYEGSJDklH
bNwjM81+T/VAbhMrrnZZMVngbNQbceEorX0QaW7v6DxtE0CsKof+HrPJRTnILncJ68rS5T2LriDr
2kLuNOugZtxSVXtkOW9jrzF6c2fFqvYAxNnc8J7SAA/7xNPB1BEkmioOwkxkiKH26akCZUKBm9NV
t5kjjZtcycGoUU8y8nQSWYHRV2buVqBlgdPTeVDaau+ZdRfvTGEO77h2FT0Wvc4OivNmRTy9H4uB
SBcUxoY3gMY1oEle3zGnw+RdzwiqCUQcFLySwy5V+5M5oajtTr0hg4ZAJyE1W/GUaNEQ9HyYvEYR
0SGVpe5xu1OCuBkhbcAdBc4TLh9Y2yTkTL7boM/wEm30WQ9ii1b6PejY3UTTskCqVepnU1cHkyyp
m6U5c3FOiiDOFDSCHGg6BVOZN9O+FXEfu5md6DdjirZ1zSL9Ulb2cw/iu7upyjMRskoF8NpMVB2K
EgkbjR3X1Ai6ZVrPnX1UTM1vIxqne+xiu6MdkENZTpWnsaMoNMQgEwlkFts3ILGyudsqiha5JkZM
2bPVJH2662iEOlUHsTm/zgvjBDrh/g5JhXGVD3BrQ8zB/sCzMtAcIILUVmu8Jq7fFUDqLzu7cB6H
Qm9dvVOh1sTz4tFGZTNUKxV6cQilF1D05K5RAIJHY324lgiGQGlYlVtnThXQoZxuc8JbV41iM+BG
a3ij1RMXCuj2Tskz5tIIYdXLVDq6pOX2rdFaylHhjnlqHKwNGjpaMJSN8l5Qori6mZYB+GDBu2g1
jqflBtAneZx4ppKDRd5JpgBBvXYNnYJhQEc/tOpiyPbVNN+hO+p4UWlA2mLMCreL8a8QyfrdlObT
CWLo6Flit8J+yhNQZQn0l2rHOdkJnK+028610cX21XZKn+paZYjjfXtT9LYdkJKZIArp8XYG4/xl
hj29VmUyeENLgUtMU/C31ip1uagHt69rqIjRhARR1z8X1EQdo87UXwYR2b6KaOwByhv5bdmJoCON
sc/rHirmoHyEdzWLH3HODTfVFftUG7GJZy0iXskK7YcyjZFLFEDJIqv8bYraubQSrvpNzvpb3Sza
B3uk+sU4FYYbR8PwiGFddhn3XY6wYlm3HD2Um7I1i53VMbZDA+5Ws7vUs6MJSrt9f59FqXZdd/JJ
zH3VBuiW+7Sw+wONEEP6KiP32ag81PBvj+oYoydj2SzUCks4ezpO1u/aHPKTbcT0PmkUyHckRNWu
I6NWnir8BtBKj81VzqgVoHVUBCIDdpQoFVDTNlH28Gr5vo0Jv3SiUQZgoa/DqrC7QO9TNNd15Tm2
moeBMBHUlrRwJi1yK1j9zCt9DEZNkJt+KrMTwjYLzHJQXqukhV5LPMl9KuMWcMPB9AgRjS9Enu/H
Ad1rUlqOz6xOAQdMlLVHE0mJb+U6PF+RtUnAEgZNYlt9iZj9ZijJr6qW9i7qrOgYgZnY1W3eXLQ1
SC/iAnkWMZ1ftpn8cnomvWJkWWBH1n2UqfmJWLGO1nGc3SA6IC8G2cgV5RNk98CSeRwQ34M66aeA
OZH5ohSpvmNWZvq6kkNJsSmfy1HRD1FmD36ai24nwZ/gRUWVDC6X/c9CMZF3Ur5nznBn5MBKjQr2
qKij68zJDoXRIsgN4KUtAl6yoNMMvx7pvdbQYGLyqHQkjDMtd8FU/mgmsU8S/UEXuW/04x6Vqouh
G09KVFxjJgJMlLKbfZRz1HWCMUvWHTtuXAFkfRuZ9JkiSXZpnl/F5PeQ0gOfUC61FDyL28CUBfWG
CN67Hkvqq8lwwlELylQP9DzB7IPD7zrSD66dTn9xjXhg19FdvN/3daHteV/uLBWINIoRIFnshqrY
E6dtPMHZ3qLVYWS18NkoQtPKf8N9qD6S6F+S94HQgH+BJ9s7OkTwKG1uAeOoPcSxoLBibyDjyS7j
UCfsnWTVT4PwHfhgL0fVumOyv89F0yKRba+qMX1JCnafZ3ORqWw9TgdcIFEGUVv7rCoOKMu7NDVv
iw4n3q56xRvzxjNECaUpA86GsJdcM8KqTf7KqxFP+Hw3/7VaRxiqBvq+hs4jdeJ3bRTvsuevU8r/
olWve04H1GpKQ6OZAiMiDxZIydxhQv6URV2ol1gXH+mD2sg3YhlXqLEexz475GN7QTIgN4xmMNyo
jm7TBKpu2gT4kQTMrn6LTe2gtVUoCygFRsxndXUrZBtUVhRaVhPUJYibExp0drxvyHiMOuSzGQsE
RialaP0pkjvTrHcx0j1gCvdKbh31xnjuGb/J6lQPISgb6lzb0dQ6ZgS7QduUeX0tdwZPmKdbfYjY
6wvW/yZxX3ggVj9V9ngF5cbHQgxPJMJTcIgQrtO281nU3gOEu7fb/uhUSudKCXhkZEwhy/DHpEDi
jLS4lS3SC6M+OgoLijY+gvr2gAnJwlWFcmxb1A1J7xP85wmeJpYZw6GM9k8FzAJVXriDwk7wQhhy
NLnf10L8Gnsx3epGFB0yFqs3TTHi6nLUGef4IFiJvmM7XGYDJuKaiHmsKX83Strs+nYMKDIDkjJA
K36lCb0QTTqG9ZT6Wg2CJktAN4REtyCqbF1DJr1bdwoGEYWLhBBP41a+lpMSll32Pubqk6Jrc7LX
tYEjHO5qU/dSF+o9uOBPpLWObca9npkBXhE0yPDu8hJQarmtVT6jYAy1xCmIi8rLHEDqzQKPNWsI
4qndq4JLTClMJ1NFBm41UWBG9oU24lkPPaUji5W9cKxdZqlJoHQQyBnBNZYgVg9VhWdsHYOYYfC4
gvszotJcI6UQVexBagAHL3k0Cu3KaDTfIN1dJlRvHNizUap3kcwvzUxcJxLOp+btwUHqW5fZodWK
kxKjzpoVYewoPiESTP4mOKDz/kcTK24lIdDbCi/j0htof6zwIEn73EcLCvMq1Xg9qYY72s3/cHRd
y5XiQPSLqEIiiVfizcHZ80LZMzYChAgSQXz9nrtvO1su+wah7j6pm8gJkCTtl6cJWYu8rdEHDX68
EPHSBu7N7sarU1cJHtud0uzmhGrIgDq1Cd2qZGVtGFW8SVdlIoJ5XUqKhAEgpJyIv35YHbG9+Fqt
3VFUwa4uUOMCN/J0l4frlrcb3W0opPbm/BG9k4zrFrl4iQ76MNtUJ+Isp8CHQanGBm0R3qwBS46U
OLud/zwF3mlWVdIS61dN236rEYJZt3g3lDyTHqBM53m5Lbdfsun32TeZWvrU6+FhJV7xiVntgHSk
xCj37rXkzPA9KE530+Mi8WUOBdWxcsc9kIqXQbNntN+PN+jHxhZPwBtOjWUd6gku/YL48cRkikOd
c7Zdw9XgxbhnVq4JdhBkaJSaJ2mJdyzj/lzn8H3ryD+rhBovXJMAJ5TNRU4QtYIkc4wv9KPwxsgj
YYJsPvw/3kabjw436I4THMtB0Z8CIXDNh/d2WV7F42PEzmsDAZhVmgWXRRfi4g+/Ba0PDoqBDoYv
lykMIfzU+F6VjBKRO6R+Wpn8g2XwiVZ2Shns+L7a4fDEKrTeVjQGqtji2rHPsHnq0rUTp2cmHa0G
phLcgvvVWx9SJIf3GXDfJQKtMscNDba8scY/cghxUTrjcDCFdCKLLcXnZpcQ5So55zb2pJxngM4p
tVAIfSwUunKk3SFOxG6TDnlc+J09slQtSQhwGaeozhtDvNOEjnnvmsWKN8d9C4tBZHA7/m6u7OLp
8bhLhJO47vAuZL2fKustIK2MsbRnirbN/MNyopwO8DkU7lUw9oUvM5GBPlNneDKheF31nJfldDW6
/6T1bOKZBc9CwXCie5O4gj9Ruh2q7gGYeAFq5bwr7TGpfOtzsgmPp5HuPYEKQqeb3zxSFT2dGTIN
mbssO05R/eiSlxW9GLes077xVFTXZSZRSp2yrmLCXS/rxxFfumP/VLZ7It3wVS9qxxckr3b63nXA
G8bZeisKcgFMls7utp9x5asSlaLqbrY3PmM3y01K9tF2jwcEkzwlp7XdDqRfn5Sr03mrk6FcM8LV
ddL+P9F4fcQKdNUVBZZUvtsQM1ajhy7MpGzz01CNR7LK564rPp0O40Ag2g8JvlMUeMg6SP9CPLbb
dFy6dl83eJQdkY5tk+NuzRuAkTH16lx3a76Udba67rmnK3C9pbgHgkZ6rmMsyo3rbUEtwP3iYd0k
utR+XPZW+TH3AByt7dCp+YbVEGfLrfajH/4lqjzgnHSx01fZ6rCjXqYjL6uvXq5rIsYPZuhpxpBM
yv7gIwh4ntY0JON91frkqOIiZf+KxSuIiOy+3RGXit9d/WWsEizx+YLMPJ0cTLbEuM/bGr4HfH7G
jsd3GvDUEe3e+M6tI0OOpvFDbNY/guQdvdZX5dMbqZtTNdrRUpMzrr2v1sizNXsZC1iqtxLkcdF9
QVr6bCsIKXzV5mRmTxXZUmZ7O+OUp440X9Ni9kbSnVzqP47vxIHorktNbxr9eNzNIqOSZwXn10UE
2J281ED56vtsDM5Ym3nl+AJbLu6H8TKxIkfi0g9upF3L1i9XBLndVyBFkATjeN+ISUpIWKBxwpo8
d03Xbj3qYNwiatg+CMtzOLOzvxapbtBhaDuD9DhF8mYEwW+6FEsK30vkiwUjWZNpgZmfuTqXYtpv
c536pY+wuwlKJ6c9c4pZCZOn72w5G+pd3ehkpM6OdzoZJmTIuXRnhHDhRKIssqwiYqbLUBP+tMY9
Y+AB3kahqR27izL9x6KLYyixhnEty09rCG+c6VPHYHqxFLsG9Yoddf5Uo4VYstoWl1DXV7/An6VI
c4cd6i8kPM8gbrDQXqoG30s5JE44fgI+/fEKywL8ZlsxC8edWrm1AGzGMMfx477GqLdZd7f1Dtrd
zgCdkWRl3I/Wbft4GcYhKqGDiofQxr4EY/5N+OqAio8zJsvxHbZzpHwzeeU+nvlahHuAdTc7YC/w
UfzjWvkRsm+fGebU3Bf01oc6D3pAm6vz7bnrxQb/BcgBqAEJ4UC1gB5NzL+NhGBZ0aAHtLATzunY
fKtRyVgN0K06W/MVNpiZEYwFpxfV6tL4If9t+8pcZaDoU1VuN4CMp0HSL2DSAMLW2GbdGumi+WYt
pwfC5N/KKRM0qyi2cnolvLzOi5tYs9SRM4T1oWv67jmYq9zxRWpwQIIBySieS+2PuVYZlmikQcNI
2pSTfmLCX+IAqvEIcDyJvXqz4jbY2HlQFf7s6PB8JGGVQFTxM4Rd7gANjBbQBFHhAYoqHoj6VjH8
IZcB5O+Arcw66NNN9dBi2xJ1fSkgvhz7PwSId77a26cMgjzosAVo2VAvtkXolJn6iwHiH63lQ7QK
MaRK+FndlV9lPT1bfCWAbLpLZ4tTpRHXgw66aTVIoXq5bY1zZCG7ldNw6W32pizcaYKbOy2nHevG
75J02TyLO+0QcLIJ1FYOs6vH1Kkeu7+VAQ6KiUruSCl2TWUQmCiB6trPzeReB7PlAdWvJuiCvA7V
kjFhzuAuTsgGFKiNApAOVlBrhZavz1fW/9tosOf+CH0Wy1jl7qZqiC36YB+2KCzCt3aRa4S4+y8d
eH99r497f/4O6QBFyUKa2JY9cLXF/gGucBtreQ9pc+LAM1In7KH66tmPcmsTd1PYXhtrvneuD/Q0
xCOLCCA8IT16OETJXYHd/NgbzVyjdoVc8ybUGMZ0e3U3/EcVgHFG7v4DYl+OW8GbuGP+3fX7+/Zo
LbxlxiKlMsxbaM0yRqq8Gf4wgy3tc5uMerkUONZ1+cvWNvWR1V2PY+Lw6lrzNSEWUskMMFdgXbWD
IyCGzG6a2CCvzLPrGLKzaHaaqGBBOhKg+i29EkVTw6vnFvhqu7JkqZkd06D/sEJcknY9odTST4uy
mJABft4KQAPoSF0msvSTwZMfYeP/rkrE9QQ6VLaXgZCEjV4caKRLjCad2JI7giTz9NR1mHCa8hK4
JjFeiBRQHa+QDUpHR4vzi4qX2q4XeW3HIlu5KQQRKeRdB7H1nxuzjqp/6g0mmd5NHGMndG73y4L3
uYZX3dJ8mfvYAcS3DDpveZcbYG8jx6EM9V04/r4IgQMIjTBwP8fCvBRjRwYfe7IsbVwWACWlhi0l
sHcNQBvCzVXMwetAphetkCK2TuKfo1Emm8DFZxg2H2hTn3rNCqDY1tto6JgOS0mi2l6vQanhCizX
YIeR7QVjKEVORAN5tzLujo9NGwWB2JPG/RzC5Ru3Im4ur9yXHqQd0L9nOGXHsVZnJN4jg7hxevhG
rSNQ4u8tmI62g4xs2/LWyA63VDXzI0p6zEJe3mfUb95Vd1PKOwjcP6ZqMeth4J2Df7wsLsVq7yTG
9abyzs7kHlcbUsNVxZIOn5aWb50K5gh3dhl3W3hvxvY2uPQFZo93qukQzZXZwFCtsbM6ycRZ7thI
ypxslRAVXAZQv+u6olUGwsZCkI9O1q0h8PT+sGGoFk2Djbc0KyQWqAZM3LfQyXuGfBBuZVjTktat
HYeEHsIGA2ljYW6HON5t/j8VRmCW6jTegUjL1om6tdqjJy1jUndZY/512/wmpicgztHUF0mNszOB
tOChFyvS57qVzz1vk00GMV1KwKP3yrMjtC/ZVm2xNcxpr+HnnI5UffX627LrZLQA24AezbADNuLa
TVkDP9+IvciIPSgcCbHffBGeSfUwHH3BAeHfEDIdzbI9sMD5B99GZGtzpt14WGh3ENRO5goqva4C
G0cBZA6H0rg/fPkDKvaM7KuIAuMOp+G3bT3c06CHNBa8qCCWaxAjID0OR/cE1LhXwctii2cOA4jl
qBjew7NbbnsHwxkolXxTkEYs2BeNT2Bmf8vms6/5zlPBkSJ0gAw67ocyFcGGFsOOSvtFC2vnbpiw
wRHW/VfR/rbrGIcCAJfeThY3+VC8V6CDqiA4YB1I1ixe/ADyYSnDxrAhK2x/iRqCB1tsaUXDpzLU
ZzN0Ge9WMJfgNbsmYm0VF8uQtJjGB7vO3KJ/p6oHGgnt+YLlUXw6E8gmm+1N9s8CaEfBCdo6kukA
ftSGxQbTL1l+ZCkS1oinRTqf6H1NMq/VeRz6qMEU7roqZyWMo369W4ErryMyeemPAgtRTCWG8SHh
1WsRWAfV+HtBv2pSPHVyupSSHJiLqW4xJ7n4z8ZYx6VvYmk8PA7FrgR0GxTuq5i8ZB2wiVHcw/nZ
x8XoajDhooi4wjoFMh0KR53ginzzTP/slms0o5sqvS4lWKe2Wq/SRatf3gKMQw23n8YAWFm1JHoj
UStwfnHMtMDyXzjVwmnZVzXKnKPjTQ1QWZv9MjeXSQ8pDyDAYAj7GIs8BOY2oG8TIQBev011RS6t
cg1GwMeBtEZUKPdTViCiaogPJvbUDdNuGNVuq9t97zlAM6owtsHjG9Hslt6/rPONa3nd2rPtIOK4
As43JTNd8aZhBLZYFvYkVTY+ZPPNw/BWMnKaWHvuNbjMPq4CNNKrjMpmiVqLZFsPICO09sZsaTiL
nKhPaFtvLrQTkHZHzXoqeH2a2Q8GgoOS+tkG4K9nk/vdkNePiYFJE0k14hYiSSfqGPHEL6yeTm49
JIa32Vo3ycTWCAn4ICux3QUd1IPBmPCmAuOkU/MvbIFTlNnc3DV+eChRQSEi9ab1sNVh5nA7nr0+
LXAzFO4LkdUdG9jTsOgiUeFAISKWU5mNDVZLDAi6t5uEdReL17vNoGOr610zkxwvMd3aJm7nP6CU
9wP1/w2Fl/AJDdeANREaLLiHejhdxPKrrPJqWBg7xZyWHkYWmNeteSfAMHTEfvWLnWb/hL1FFn1k
IaeVd/NtQKzTDxHFwTYftgiOFbpZ+1mSV2v7a+waH/GH8sfTAnqj0Tj0YGcu0/DMF8D0WB/aWuCo
hpur2pjYu7L5Hm3Ih50h7iw8aDqW27eLaYlfG6gwQBrGCwy+HtBvBRGNDspUL5nnLu9+kFUF5n08
uUqZj6HJyBDmwLcMvgBm5TUusZFAU4TQCuDe8Lxir9OVWyDUmzbW1scq3ovGiqSpLqPv7SboM+ow
9x0wCYhzwnwNaSprTwiMjD3M2MRscVt6McQaWLz6i05ilodiWvOezlEHicZEQqy4DVEog7iCDUC5
770uolG3yUzMbnBZ2nugHfk7ncPIlktSBWPCfCB04M86zFOO3eUS3JztAgeh1cVYLJp9ihO67IN2
ufUYlB7ambH5+r+bLYBBozggSjNFuwwygSRjg4Z0fkUBiWXb3ycwVqSpolWPENXAwNZ4tyG8l3Q9
LKhazRDx4FuYt5kXCVjpuN/UPST7pbG+tuaiHFwN5LsHeajc11DcVTgnmKIFZix3smOIOiK/5Lti
+rDXn23bznPn78LlSwA3a9HceLOLA9Xswd0h17hGcNmTVAzf9rHoIdEnQ0x9sNTQ6ZVAhVezY55K
G+djpPSwBST1dbWXzrwPXDzrtcpDgmHqa0Q3Wm5O2tqIr8aiQUMgTSjy2vYTX6JNCIEhl855A2Ma
WetltTNSYMmACoFXkl9a9knds0SbdUkdzAZR7/b3mezsQh2tmSVkvLWVD68fthjKD7v1oOnxP4LK
7OSAKZN8a7Hf2l+CiEvsQvunZrnDlPoJuTFsoNNe4JadUVPbP828r50iqSD5KRd96CySN+u7Afof
onbRUcY9Q4qbBWC4LLD7BpGZkxWBFE4mHIJqBR7eDgmmkahoSIQuPelGrHNF6e4hxtvG2O12FCp4
YsJE8i5h1grhB8LSHwQw2TMENvTsqfedSG5NVlY6As8SL1afjByhu9XtQbw3/LK47x0qPMM13Rav
w3px+7eVX/zpU1gv7vCPhxN+H2YT+Hz6T13QeO51NAYTyGoURHdELdCxPc8HsAqXsHsngE9xZmME
kUf92qUD+orSA+nRfbarF01bn1bknVcvXn/vxjKiuPGs6VYgaHsml6LhL/UE45SuXgOEfE5qAJki
cXaDnM1jPMstG024GyCn2BRJV8KTzZygYMfoDumbj6u23a/tx8xlzgFoeAAPEcubaPI70DGrcChb
fYL4La7QtJP1W5SXdhzjrdjz1srGx++tEAfj3TuyxViKmg0VkAxo3dq26zHTjbfOWBc0W9d6tHZg
J57Wkp824SSlKC4AH/IGTBlzUqT2xSUN8cCGSTO6d836xHXWxCNWbnr4Fkj42QbYs4xlHyTsUmoc
Ek1MQzsOmdXSfJXt/FvV0IAES1rgOfGrG52w0a0+QeF1cat/yjLJWow7wrdbLRmc3ySWUwBZyJYw
zN50YS89hYMQSIAoFJRpXgqfazSGl7puz6wHztlCfbM451l+tpV90w6GHAxCheF3o96ZgLhoeyBP
DJWpOPoGXZkMoiUEnoJ9g6BsnfEIThg3ATQQA6An6sSWQk5Fs1zrSUUt1zci7aM3A8Z5cIIeHva2
uiHGYt+xv84G8zKINyvcDnxezojo/SphIe/lZZJT0j56wxAyQ7T6AQu+FmAps9tnWMa1X0Hryum3
DSFtKhcZefVT4H759C4UTlh4cUFOrBQr3GvMpPxbDs+WdZ3tNi8adaTVh929BkVz4Tq4MCxNkpJE
VKudi3gTtXzWKPhGg4AE5UUcnShlJS5xkh5KUz5UWTnzpCtx77tPtnrpQwCqwmTI9coqtd4fgIaA
iKGzgN4tFwRzvQhVZpBPonMIr5s5Q+mZzhi4RROc6vJ9bu2vGmTAAHoP6p3E5XVKOEQA9T8Xyjzw
+ejUzq1EuaNlLieGZ37ZLext2aD6M6e6pifP/W6m4WqCG7hJGAJwa66fROHAmXpHm+Fl64rlUUxR
Lyg+GvTKBfIRRGTKKcYmlSiorov9x1HP/VJAneUl4H+PHv+itLpWS5lyX++Z/fNgvfiEznITKF4v
3UrirtBgjU1agN4Sg0haGxc8xFOwFmRBRaNhe1N9sW9RBSHq2q0o/23dp6JmydizOylVHEBk0s1b
1iOUSDU4ZjN6NlxKFV+imYtDPR7kdNcPFVWJV79hu8uEMaH8XIMr7j28miHWDJFq7C1wfgGRJEM7
xXraQO1716CDigp3s3C6pGqPon5REHhBqRQtwScZMRtYI4gUuqMTFlZLk4iVn6sFzj7upUOFPato
+ly+ZvPwZ8Yu1N6G2qF2UT0Al7Y0k9LH702hXonCGV584x8kWgiIaa8rdyEOzGuKFeM++pg29pcn
UUCH+SuwyXJDYvHqloBGX8PgsA1LAh4SD92YP4jzWZxg/MSDzT5pUMR9kZHmQymZ8hle7cXZN2sA
JNZKSt/JTQExvHrocT9cma6yfnGX/laCY6bVemsqspfLT9BvexGu55bMz+D/x6H7VAPwBjeaxRBN
3LrZ2zNaoojb7GD0Cl4vFYXEJ4nDyhZMCxLyUGT6L13UOx/lOkTQemDSZ4dgwGK1GrpQehi34J1T
lQwjtGww+zLQ+yjvidePEXrWqdh7+GbKxk86a8rQJZ9DR56a+dOTP8FaYFb+y125E82N8r9zecet
EQ3hNxWIMnSC44LiPlpwSJXls17ApUCIhCE0ovyzrKq9p8GM+MGu5youiJsZ/LNsb1vlpRTUhRI6
mWtg6EXz3qCLCeenAttFYIuPJ7AimqKH75c/QVmefe0d6HIvivW1AS1V06Pl2vvBDTPAt6lGA+9a
L4P1sWCn1spvqvpyN8jhmvn64HwCsAHKBihlQB/oObW7Ih4xHZD1rItP5r3W9b5BhlFlYS2zojsN
wR+zfru2TtD3YpC4Dc13WBW7BdgpeWgHQf+wJrx0/r4r1qisGZo7A6j3ti3XdjJnL+gx+TixgUJh
k9AeQv9FK/Qq0Pf58ryE2I/YJFsFuA9Tq0J55PY+sGSC60FvJpU9rnGO8gsmvcBk2dkQ26H2jSpM
hxHnUs6w3qI8Wl8BFUmNkbWYSKb0ucZtBQ/IARqBOCgxj/pDIiYTtxv68lqdLHpvV4D7hF8c76XV
EH53HQC3Ku7beWeWKrc3tExaooCzy1phtRdI3TrI1QKEynkuRicaxDveZEaoe7YQU9OHmPhgDJQj
TcHDJgWq09BYWwy8HscNx2+Sba46J6UOPiXaARUP6UOKahDg7Q78ZipSJMoCw7OsF+6sT6GqEYzo
7wNO1qjB0DWy6h00wAERgxhIsFsiLqjJrcr7xPppKBS67cxNEVuNtashPNq4TiZnyCa1s9SPYw0s
hoC7jldBf+lgXuyw/hjsOXYNzygUx3HHPT+GtBBg0uYQDHKoZKOvfpq+OCnoAvy2ONJGHx0dXl3X
ujVYZwXZe7o6yw4E9UeIaoyG+bNEbvjQjWm9QiHQOIibH0Ln8yHxw0IZZ4SDqvgX0u2PS/kN2+6m
RIDsaKgNbbdkbm6Wx3SB6KkMqBV9dNACyDGCtRdUYAJ8tVqWdLLKwyYfNaRtSGzz5tN0Ps8fkqco
gPdNaePut1HLaJUIHwXnGvslQWHs9oosFw3SAAL5Nz6jL67LLnEwJ7kPgBL0/ENAL++dwDjl9CiC
Nq9xnkJI4ljv5RM/jd63Hfw4ZRURHURBi7HBXhMIZ9LGfDH5xHGf9ZP1Z/BOVHwy5y3kBjEDcISP
kABcfGhKPOgZGuECNIRkf3sCrh0VHURXzq5bYCqwvU+CND5d2/EqEYONoF0FoXevIbGfTnpDDlj5
twG63U/lzpINns+PsTyC8cYnh4+gAttpdWvWsjreNtpECwDBwAFYpdZ8FcvLQOu0YJfJ6ZOe+Ufo
FGlUMyCsEtG/kYKnpFvPfYClBMzB3DqEsS+ABowYObk49Xw7BNNP519CpPJKdrFbsu/oGvl4CNfw
78gyrZ8MSifjiA1DZsmGroaDhghhLAmTon5fzRsGShc0o3GeKweiufHijsDpJEk5QynSEfdOxTZF
ooX8pbmNTZD19MmtU2/E2scQgg332eU3bV8K3MgSxo0Wg3rbTBDGvBFwaLS59M51AsOyTN2BL38B
qMbNyLMVhapwnwpzXIJXVYJJmfDoY0U1sUSi6hHEfNZZuQC0PNXCRE6RrZMXlagpHu5DLwxyzytP
3P3joTVrQvBa3Z4HFSBEwE4Q4RGoKCoS9X5OocxvwI9ioUlMSh+aZTzH3dnrDkUtb3MNXxqaDWnZ
EFVcK6DOiuvDTILrhrNdV2GkwUSsK5ojIAQerg85cRS4nEAXA1NIUk9ndEixD7ZfwHDgCJVzOBf6
4W5NdmT6Ku2KGYlTOu3s8qD61xLX/Pq1MkDKaLdt28ERApSrPEjjoXKWOerDMk+ZBESu0bayCvEU
AkxZWEOTWAG/s79L178W2PkSenznPkgNe76M0N2XLs9nihPtlwX0u+DGcnh+B6iMOmBswEgCje24
ErNlKZ1LIKy9V1YHz0WE/WK6SFn8vkBtMlJogZHWHylAlt3kX8beA1YETUs3PDV2+as35+zh7cAJ
eFmw1QIjrFigA54goBT63E5+CQCh28FJ9YRF4adumnTiVM5ts4bvYiE/XTGeel98+9v4jJurzqmG
Gq2vHQi6ILGm0x7eDj9u5WxA+tY4n4Bul6Kywby7JIZo+y/l6sfdlk8lgrt2l9OwMZQiLA6Ju0aA
Nl+fGu7+1tvw05D1LbQEOk5Quqa6c8cnO/z0L/NmcJ4EKqDngj6DuUvDRp8rXFWuA5rRyAOV4dfs
QvvZv07FYbI/BsiQwgINPaS1G1OxT0xsQeynygXHoc1dtQLLfvJHHdN5F8Jnw0GNNV5cNG/DAmB9
wzMHgfoKaAISIp9JsFcM19dlE/eltX/dzs42e4DCLbf9V9N++xVNNvoCbj8KrAEi5ClalZ/Y1I/B
Utba7ACW4y/wFO4PBKmvGH5OjXAiaGqjYU188w0XWrzaOrUceqtcJEVaYKNmAln8coSmOB65jBZd
xZZbRmbIOlwyBofXtpYdNKURdGoJp/BXFHUKTxmMLv8kX/eF41/NiIwPis2lK9RkYGQdpMgVPyt4
m21G7tlylphjbIkTCpxYljTu7SCbHw2M56NBIjsaivUGz0LE8IHU5aVf64z4fW5KkCkHKf6MIyCJ
JkPEPgRbzdWX+DGoSQSugsVeI0BDMK5HxrxCs2r3f/2ifG3cq2uuXXss6vAw+/7NbQVGimujxLHA
JV41ABpsCsGDgjqi2Jt1znVNPplBWiFEt2RT8Qj+u+iRoQL4QZdFasoqwxwRhf6nr140CAYHxLW7
hU+wn4ChIUfTAVb0gDrJ7qdr1lg7DnAG+vAV7Pse2T0chRouumUWceh+ayiqXHw9DGysvXzV3IGJ
xskRPQXXIDwDQqbYWAiCqznpmeXQrhxsCk5LOJDaq9igoVnlvYQAICrwmRA140vwd4hbRbfVx9oW
L76YY9GOU2wrDbkg6S69Fe5daP+18GMRtOjyWQbMHYpSHAYgssLGNwPjeODZWUMe+zJhDINEgJkZ
unQfNFuRlo57ZPLH4l7W+n87TMoKDcu6UKitRZd440cN89kIHHm19L603VsYlBAr90lLA+BvaM1m
Goum3C/KvXShToSYd03b7kWpcP/B6DdAYeqCM4HAFBgOYmufleNlnj+mvZRox4PYIfK9lU+6We+1
kheipk+bq7vtj7etvKzK23E+X3yDRhcP6wTOp+fWywTtWgnFC4ReMAyGZ6g/0npwL4i3P6Mnypa1
Q7sI906JWPYeegiI/TzdxFVhMPuPkd62QxsmCvenjf1UhY/9g27x9jg3FK0nWK8YIvrUd6Ycdrdk
nFQ28uVoLfUFrd19q9bM36rUgUuLP5h/FzsIlvYkYXNQY5sZPe9mPG8VCq0GsFf627Xw0K877NTX
IrebLrXgh3rAQGpgJ4jAswkMFzJOQNqn/eJHA3vjQiadUx82DGPU3Hqqo655b2Hdh9D2P4rOY7lx
JAiiX4QI+AauJOitRLnVBTEaA6DhTcP01+/jaeewMyGRQHdV5cusry7Wq6eWUDTFzlC0a42iQuf1
Q+vp6/Cnb4J3Q1B34+tQIMtsyNo7BbNx4i00x4h2832Y/knZaOUmu0xaWzfsI12yMSQrD6zFWS8a
hTV4GmPsywKUkcbM2WW5DvoPzcQ6KYCYe7Jc2zYaS3+fVX9kUG2xMQG6Z+uC+W4+yHMrwwuJpV0F
smfwSuhqzUIyZtTTZvaSqG5Zkyjfcvgmx/jyKTSIxN2PJX/RkTuvnk5Pv1QY/BJ5vwkGzWdqvYwN
S7hMls3Cpls+yL1V7hrdfOe4QU0uMW5+xose7FMcjfpPYbM2s4XR5CXxVbjpk+U8DR9YcHbU/68T
CK8I262cYiZ4ReTQpI01sYO81IVOHos4uZStqlvwubJA0k1fO/VXLQ5OqHfwcxhTFg1Yxsb2q7Wo
zHUu2w0ry+6JaR4Hx1zVGCVknK015JfK9SGZsy0ppEcPrrvspp0c8+MAi5YkQDuyObdT/Ogr88Ub
rHU7l1tQ0HLVq2UXGHcrbv4Uyb2r+fbl3gH4GahbKVTWdvO36AxmyRDT830U5BaqIhoZUAA3RuS7
4GQ38yOZ3KtqTjd6YWKjuoETl+erw41R8yYM+Xsy3T0LrZtCW4ASCUxhvSU2eEcPz6oQP+duXmgU
dABZ4B8aTMcOw5Ax8/ZYsddtfrGg69VAeVqmh158e0QZWvjNyiRYZcujW6yX2GAk5GEhDqyLi/SB
0XfvD8xbq/gim+TNlWQDg5i6uj1gWvsPrOcPzgS14dI8Z1V1kHMYrhMzu6LjPnItXmrmiJ5RXSV7
1Dnv2/1Ibhdjsfi/yUgj0ZZ7vNp/iXq+5p5PQ+mGt2zBXWGlxr4VqIqoiw+jYc4haJpnI/zru4z7
zMSAgE8/BD7XFQGrCWNmJ+XYz/eWufxCAJf8TaihGpEJzsHfU0Gf+9kHp1Qh7l+CBfaymX4bLvkW
sejztZ0qP3IrR9PVti09fXa26+LULM0nvyqOzWG8u0m+RDFYAwnbwRSlnr6Whb8vRtrxMLfpmVOs
YoF2DhDmkYU3eKO09yLz6WGp6uZmzleMo3rOik1dZdCP3iZ1OzxzXsTQKkgYe8vxUIBg5l1G0VIm
r0JrthVwg8TXuUNwbe2IKOXINJKdYVWbsq6hxPJN1n1gkmECMWGU/hoNl3RM2GVZHw3vrw/WHMzJ
buz8WzVhecpYwWZOuybEbFkyoYaV6KZgn8dtJLXYB7l5MCzyRZk9FuovNr+VY0wPQdndYlxgDvRf
HPgrndb+uvKegbZab3w4lnXvQyR3PviHOx3isrz41DKYUXYm15C5cOH0oXt9nhmqnbeTHewtfqkl
UC41oribMvswEd/Tat6XrbjYGj/rSHut+mTt9e2n7sgJSRuyvxYtmQnS08EgfbfVfE9974ck522g
yqvD/Njm1gMMSzAPxftqDH1OCtWsYX4+ZnNBX5v/YxK4mzLvMfvFeQbhchZGTJNHhRfokWRKR+Ni
w/e+cjvmRuHiYytUzGjmonYiw3fyXTxN29pDqbCG/g3T2os0l1tIMBYtY9Yz9xLnWutb6trFmcpu
eIQCpjHsuS+zhi1TBE4j57cmj1p9zZ+tZBgYa7/VMFa4pmdto3+goIV946zzuvywe3UeJ3EtsCXg
RMFDM1KOeACJpSCnSbxVehk2ixzW5GZAA4X7QlZvucbuFJuxHfUFD3CbtbcazKWfTYD4elMZzQOY
qti4s/tXuphvKxCUBGtB0z5pRkZyWJRx0Vsr4E5kZaz/gSmuXmq8eCnPsVQHdyguA1VNMPKhGTC0
42BO0Sx5NXXGBKJp3klV91ZGPRiMrtL3PvXf0yn9r+z7/4Ax4pPMGeenjLcAGSnfDVrn6rbAqbQL
f57RNZtM/CKvEdaYGLhGZisU8t/VgnN8ZNlVI8wAF9xAYxCQnerp4RUe/88CEbBmW2S/rzDV/ku7
ac9qjmgujx1EAjP8rZsyZivyKOQ1qVzJ5ZPtO5GtlV1cZ7wL4PbRFHDgeMQ1go51MJojz8IwvVlA
36IboY9eVXCCXi3OrgjCBirO+Ze5wZPe9CvEbyoXUg2eyiKnEf07tXfhno042czznYHxeu6DzUIa
ABP8uedICMt4R+Ht8+gWH07JOteWRSVZeeYZB/Wz8z8WPWBie9eaVnc1sNh+JX3C8pN0+GfHnKm1
hoTNXwTILBkRkec2UWt157bH2CjEpmndHxt3cJ4nt04ear5lW1CTE+tnxAMols30u49yg7/nMe1V
qVjDSVIEL7eGA9JCxlEiWHtD8OLgIlgrjH1B/80jhF65JX5kH2sgvYFChwizR1DEXFY2LOfvdHgd
IeWN+Z/DBW5a064CvmoKBghFG1WM032rePW5l0ynu7YlIbiy3qTG+6x/q1jv+zg8CfdvZVpnwPL9
kol1qKg8i+6i+QkNTmvBXClBmfdADPsgjCx9RbipB3nSHcH6tbfzwhpYjc6GCZpb/Z1QPgKLomBm
jBTXx1AS8C4Zv1def86m6stv+qhsjjkYdQwAwq186cwMj8dTVclfmzzeyrK7K/0fQQiMuVtYzfbk
xE00kBJiNVaObeizDZYTgsA/IYeHA+GLVTKa6RY9uVzjBku58BAnYnRrq7s950LOMOArI/CQa7ms
f4KkuhngZrIk+UOYUZOOTMaClVvoc4kXZdDlzozVljEUTceyDVP4vQDxOgfS5TdHyX2xO/cWQ9dW
EkW+MLCZBlcvHi8i9jaTRX7RaJyN7M9Cx82JeLImzv85n6gGUBvRWZZZnZYcRFnw/zJCPS5QQHnu
bd0SfJTRv49yVmfn547gPC/CW5eq5mFKzdwywZMNs17NH4NVn5oq3+KZWCtHb1Stb042XqyKV6O1
L13c7+pxfEsMC9tEGs3Tq2+rUxO++8KjGhhvs2+e+2R+J3MD84/8lzVMc1yTonsM+4enFwrreh93
+VtNQFhWof849j+V4IaS0nh7GoJly7gzcHYifZ/Hkdk22+tbEgx2uZTZUQiGfjIbvlvTTPflvLwW
hbUaFwZ/Rbgf8SDJuIoMgml0aXIdMs7M/N+ZARDCgK+Dj866blu19gPH/7tM42OT8PPUR9b8HqQ1
Mh8XHzHvUk4PMbKMi/7pJQ2TawjfLDDf4UXGbxY8khHzekOFvgRR+uwjZUlsgdsKcokoixlBx1/T
xOC5s4L6a0qWQxcYf8Yup+/AkGeQ0BS0jNPsVq7UXCEnNzc+wYtvISemSlzdcLhng3d1W3KPjO5t
APJLLfSvZNw1ZcYeTkHRNm50TQ5hht6f2/eO3zEen49Eui1TpiJWvE9dixJB47FdtklCNeuS1d1x
qjCFM3QbxV0QQdFCvldrp2kQHumx9pnByVoAgq6tgEOrlzeZAKGyU4UYDmYJYzvt4gVYyuWlHp4V
X18cjbr8NJ7e39ZURzwwbI8f2ROJf3HwjV/Kqd8IqQQ/bJ4e2VRf58B+m/v0bWKIK5hNx0V5n3Lr
2GGxUf58nnXFSKP/9E06uHq0zo0dkmKk/4hpwDHiXcC1oCDR5QCmWVDwxuG9bRu/AykI6LRgfQcW
P63GWh5pKn+rUiz4FTuwff5JZsP1pvHngwVb2bHnlwa3+9DG+C1igj9so6MwdRlvsmLVzehduhkc
w6dPrjMoLmtKjkYZRCQYwHdPza3H1bQyXV+shzQrdjp0jdWCiCxonrjeGEu3HB4sUEDfGi/O6EXu
wodnVR9pr8IVyBMTteo2Eb6ygjapN1MevMf0HZGVJ39KRf2sjNxm1mL9K4DTjJy3xnNbkDMmnXiI
2RL24Gq7EZpwi+vgY7HksXTFFdxtVwnWQVoWX3FZPAhxOLi9XosmYFw75m/MsSUGdYTSnDShtRDB
Nq/kPRfyp61grLRlVoxVEnIPnnJda8RTRB7Ma45flgTJ7VxxG2VeEJU9hRcLcfczaSTbRfJwh17A
A52k72FVzqfGD99NJrJb3ua/LrBPnWqmKWz0XSV4cvjQY7rKzt91tnvynoJFI5NDWxBiWEoynDLm
vEbxx5AJ1wSNal3597aDU7Mh0+uy/ufEVsVJX1+nznyf6vhOtAsdeKreqOlm2EnsyGVCdT1M7Smf
hutMvJbXFBLPWf/HqjNifsZD0GTrQBh0joM6s1U4WGcD08GMkb1qcxDJlrTwtsZazL3R5beqzE/s
Sj379AKDbN91Bq03U/8Nyj9Ji0rZdY5mbXz3fki5MfiHgaFjx+RMtwptzY5k2UMjURKTR7n2U+uM
4/8eGII6adxXTbcdn5MRI/wkduTFctIt3ruPVjX7Qbp7uqVupUeBmjLvCdDemA0nwWAR9Gg0IN7q
qAJ3r90aOWE4xUyTbcklnMwHnWavff8S4hnGWrfCn/QxtXg7S4Wg8nS3aUbuQSc45+JNYaUc5Kr+
lWnrV22nUUOH3Ntin8vpoEkIcFPnl7+Mr5lEiWwy52CN1qb12k8VTjwD3nZyi/fU7vaDW71hK1kF
Rf8V2t7eGBC0c51tBxw0K0v5pBs528RxVoEYj5D+AKhyjZFtHfftHxspUk/lo6/7zzpQ59CYrv40
vU1kjky4g6w4PHNkvLWO96sN55tpyPi2EG4hJb5DLhqUDIoR6YEMYXy+M3+/69a82FNxGwx66MX/
1cPHLpxTldustSXOlsEIwlZJ+8ahJmCRk3KdZ0SlxWVzt4kCiDUtEKVp77yaSfFiZtm6ZIjbKQ8p
Ax434LOylo8giy+E67w6gjZ/gcW0DGfdNnjXhY9tRKO7JCcxLZuxQomXmLrIj191RXIh3Rcv5Hwh
AmDfZ5gPdEipk6JDQjlbiJYqfIpO/Uo1Fd+5twrddG2H6RE7zLmvXNqOHqwDp7aX70JQDgQ/CovF
CVbsVqDztX7zctDgMWvKhcUPgvkmy7r7SNdQ+s3WEvGq1/JWjn4E3HHyFSpNNdyDPj0Go3G0iUqr
bcy+nkVPm0eYPDilfyynPhNcs8saREy6QaPPrqoJrxqcV00BUnq9nuw8Roscbv4wHRI/IS4oO2dB
fnBT96Krp0DhXlRhXhd648wFdq7Fqe2Hn3yW35UXb1uzvYpGxpvSU6uYf7lZRESK3qGNedDTclfz
EbecN7EnI7PjyyHK6ViRsZNYwcugjOOEcQib1yHMQmYO1tE3MN8p1RKfMJyWwv6maTlVcxmRlbmf
BmD24SXHTDRbaDNevZYhTvZ8WtfQydrV2+DpcbUow0wTniUV/9xZg6XYHLhyLSkD8iTBJM+5a/U7
admRqoetDDAwuhm5AzK5jL6405uefKxAPMZ/ZBZsFCxeyndoLQHGQwmphVg9tP/ZJrNzuew9w/vm
dHpP+3bT0bRADm0NXzAg+F4SyZNOccTbYwNJFmaydR3nNjs+GwM7XMvJq0zAMiuxw1B3DIJ87Vnk
0w5FJLR3rpv0zqLhXZOmuEGqV7mAzfdgQDo4KlI03ObHqlK8v/lajvYZPy0uQLYCUwfYtYUxzNkZ
kxH1XL+EdCAijluP5irWpPKpkguXCb/TrQlQOyhIixRW2y15gjE26b76cEcySQzAOqPfN4N9nmba
MT2hr1hueerD/qyGHJwPojhRQN08rOaiDp7kzyEJWgqd07Bo+Hw/pYe1v6TbHLQzHDuiXZGodnMG
KoXEEKSknCNFQXxtbYM9ukgNMzF8XERYWx5c8PepcF/Tga3HTCiyDHAzTNOIjK0bMSR/c1i+lVHU
n6P+l8vyIfv+p8cKY2qSRTx7Z/T9OekovOBCAw77NmSpIIRna9A1tzg5imyjOAgwwHHaYQ6ARSrq
4qqMbi+e++p8jp+Knjdg8ZSd7ryYAwMUzQOzrLk+i7IFfEdYnqhONLRTZTsXx1TbKUZ3tZ0ohAEs
BgWR4+9nw8iQ6wLgTT/YJRAKvhJ/iL6I19J6tToYPuIcL177l+0FWxrMC2wlEyq9d0e1N3PjVNns
bZqCF/Uc5brzZS5xAGs0EyM5QxoSXaQonMUGWNgI+j1JTZsuNK9N2WOoJDxqlhA9w7VGo+saUsQ9
5zg0xRYXFW9DHJnmdDbTh+XWHzWzbBtVNlbVucr5WlPStEpnm2FOyZmdZ+ZbxmA2Q2hn6v4Yvero
lr/mVO/aMol6zz1OCUWJsCJ7UJtpCtG32YlQAf4t3HgGgSgJOE9gYPimMXJ/4MmO6ZxQNDSY4uDc
O5Z9Bc3WsbMWWBhXCCz2BFwO85EgYLevhpNfiMCj5uX4JWTN1ikPPK8gsvNU+whKzTZc4rP20xPX
78plvBfUWHumYjc9DRthA6NGLYK5KsggjvP0h27p4APw+k1xMSdzi+/w4kkTKqDbZ8Lb5NPvmAZL
1SjwgIzwbWwDwMsQp86rZap9Ks2NNLAKs6MI1WDDf4+t+Rpw7Gq54N3tH0PrciUzxe76i22ovchI
gwp/Gqf4Lp6pTHUionaarn083MjV2i3zEFWez2f2q0LEMz31p8ADoK2OE6P+chtMTgjFJqVBUily
2kdNHUeiS5C8VEv86GqBiqzep65/zCFwWhg+ydf7szJhCvkVyOHsJ8bWnCXqQbDDFb2ppq8M5GsK
Kfs9433R2SGOnetIFpGtSr5K5y2hism8CnuWsalTC+1r5JuYMc0/mdw6ApNcy5jH2JG3asAqhHOm
Z+aTUOjJKjsHrh0Rbr0jZXTlzkwbPc4NA0JIZVu82hymby7EsTc7h6xCvw+tk9M2u9KuVxUESN5q
Zq8LE9/uh4iTfEnW3KkVFgwlBV65aUto9ceo1bZPQwJr/M0iymhBYSbn61Ytxh/I+xXA05akqp3k
xXT5RaSq1wPPp5vLVYsATgDWJljgBAyBemVDypebyf70oMRItz21ORBfKKKJQK8hyw9pZu7HyjlT
nQNX+quFtmZ0llPfjbRpAwKFfx5T8T3aCKcDgRt2eLEpxpqkOtW2jkoMA5nBhHV6+uOoaDYFQm/O
WKYswi9/Hr7woh+5Zc/GYN8JXt1nMVdUF1y0n58sR+BLMvdFu1yNfH7Lcx44T+8yIuLMwvkCMbwN
3hQlQXiwyd8YGcCK0b54hXm2rI5kWyhAlr3WRvidJDWhO6A5zLsnB/bODh68N9Qq+c4Nw7+JSsj9
/7SQOsJB7NL8mRhUE2GV3IJkfFDjb58PTMlJgVP9benVKfbtc2sRbedowhZh8zGJEOD64wamjmxh
sDcM/alYerJ4jRsm1++sfM+BmHPpbnnPcW84O3qeTUZmRd8RZsn0qiBXQKPAzuWESU5eRYnjrLS+
azgdlXQfhoBmyLz35yFJ8318numQPhn8QfhpYtl3A+fVtaZ7PRAqUGFIp8sjYydf8HD1/2Zbf+Fp
21MZMX8WzwmDKwiMzNptjg3cN/BQUdGToHmsuum360KiTcRO9dalF47kfGOXlHa3yeJdpPLvDHoi
sehT2leHymRZXFK/uFO7t3X1gzE7o3rqDrqAfJrniz85+xa81RD9y6jDR9Hxcwc1AVhdu8XV/+P1
zCCz1txWvGtTEH8rjIUQWvZlQMXwJkopr/tdjPkOp/1nr+e9VAU5YdDzxux/O6TLEtzQ7hY3Z02G
9yEMu1hbi3qvadn4lF8XFZwXU8HHCWYuifqphukSzsN/ep6OAyPqgWu2Cwc88CifTrlp5LBJqm7r
kVSqlpYRGa7C2Tr0nbfp3OkomO4TwrAPG3WG2rj3fXaygNOLLv3NMIQnwmessm4rFOMFeq332WaT
EWyfdqdwoTPhkDr7pMYsZbmpSoFzvNmX+XxkePLWBYIxvM9jg1ufUdxseb/zyrs1gh+2sN7ahS1U
SU7WG+EnsA+bPmQ1e8ANunSMpFQkfLnOQve1rN172wBf5vP7YrWnVmAr6/SnExKtmpiPhGKB+Mm1
mZHRBpIr62+Fc9wwOdSb6m7SJUlzPLKAmDAJtgC0xd0m+HcxBIMibPo5DJ3T18e25jEKzJcW1HGM
y69kIH4PjdoILQixdDt5NkldDVHq/UC0buNuLBongjLWDh1VCxnRgiRxcWxslTGehyypzChsmm2s
cMJ6S/RMMvQ6d59b3a4KSbSVqKQNyhdBCqqiq+dALikpZ1xBTUUMTDDeUuHd0sX7CXIVZUN1LhzB
EGa4GPH8lpA/QyDZa7IMO/XkBcFcTx2kXpyqHe6jqy57lkXjvKia4RdMICmk1b8+Jjx0TLAO45MO
l6jD9Jpa5X9m7r7hJN0sXbAOJ/mP5E96mJHijkRIsz1qa4EQTa7L4l3NJT3OZnlmJn8vaiMKPPOa
9cOGm2yPzHdFyH5pYQHb9NKyRJMB3i4bimuJMt703lv1zD5JBioW1tlHuX1KY8qicTkR1HTKQ70j
RuJvMuavihRRKEzm8gYhXxQbFb06cX6ZsWogLNNA7ZyJ+BW32eXERxeT+e7g5EngJwmMlPWCujlu
RwjjAJ2j93+akWtVV9e6m97SkOodOCnQlEWAza3koQtCWHqWjZBqZSXDPiAFc+WFBDFlzR5N9jBK
dR+LCfveGCnJENdH0MnUAH5T42Lq/vOUuXcN+5o8RUKcgkr2N3sG0fHjSxyaODbsX8PYkFJQknAl
mKTa5y5NP0J7OHiwfKKaVmFFjIFs/c2UuC9PtL/uxIb43o2HcUrF8XGoxhejt3dk3yGtKRJtLJ68
MYFccx9p0ZLLG7A1gRiypX7xaiaPoz9sGht7WeAGaEbtyUvKPRHfbLJN/INfhGeLOAXT0WttZlxs
DPHBZhacownGUk7gV7/MceHH/WMJGQG6+Eqc/kTLiCbqHtm4gYGJhrMzqs+6NM+iFa86ZEY52yeX
GZ9nEJOPY9hJnwB8fyE2el3leGJRdheUnn5BjGnVahSgf1wHeCGp45+Yt6jwQ0NfWHZ+NGwL8c6+
ckHu7c462HDBDXU+YRKnGdWnCwi6mFLrSARmNGTeKQnGbUmwimxGBIFkG/NLFUv7fC0fnWMcRlRh
wyQ/DiR8ndbNxvGCvSH7I0rBKcuaKyYQJggELCbOmyAcyXLwxRjVKnXnwxKYIHH264ytgROLsje+
dEZLQMkU9eOwtSzYf+g/4s9x6ehNB7sZd9BSswd8t+y8WUUq5/aQ5muRt3uiWzBxBLspoFVjlpzh
j+Ax/5B+SMv96KaRmIpCfPjC3mJ+/D1g0FW1Oid9uyMnem2hlC9m/tKIDPe2eZ5K6I2Wu8f3brVZ
bT0FXolxREKRjb7aBMKGhgvWNVq5V9WPhHNsac0ophzpy5nWB5jfKcOXXuS3YDDIcDDuoeMTI2ww
BMMSQMlXu8E7kV18iXAcgThKD3ug50+bwfZ+VBE+qBn5Kig/iSxCwMSDWH41jXnpO9ph2dS3oB5/
LzhSpekCjBmHwqD3MK0N9zi+fdoWRFTiJw8F3jszI3US2tF22ogkjO0A6tEL3KytsxGJC5BCFTEO
zXdBJDvK9zmuSvpqhvNjfZgLsgrC+uyNJpZLYiXxUB/njucsCQ1iVL5i0RwC+hTiYHnssz0D6cgc
+uiJ1yZod7VWH2UDq9Zja4XNmPzidwAaoSrrFZpys8zuvxpeouKoNQjj9GW5WbzxRTj+e5iTOw4C
vCw2ROa4c+32QET4mmDeVQtENDkIaZY2zmMccys4a5vMYYTns8egiJL2V4M1EEMDxioTziOLBpPB
hYvvEReRZJg4QUKb8chbh62aNFMb34awMNIQuhRCUaHpVNuERLqmK67tM61HZd3n4oEIVBA6mTqV
bXvrZ+PL6txLwgQ1b/ztRObrXMJmigru0f0sccrorL5mklOo0B9EIRNFM7agcT2BjeYu6DOsJHBt
fmLjq6AxbLoI4W87Lf4DfOHWSjj/Z1IMsWhXsxrPS4trne4Of+cTGPMjS6CxTjRoauYKIL49KcOz
O9UsCdDdIUa6q/lds0xyyTuXKpl3bbo8hG1thFi22qm3bjciJLCsnOnxMPlMWFwO6PKONvBEMhYg
pzBSzXCpbAPsAfjA8g71PFA2kSL8TFHpkl08ovnRzQYEVkhhrfRCej0FH5sJvgwCGopJshkH9T+W
9W0hYbzz57thugfcwVQUUDVu9Z62w8UpYPpt8NNhTNjzsPwyk/GeEcoOBUEgCmsspjb/aAjJMXvs
OTZhs2UdXhRPy5RT/BBvWADJ1Dwg5PEdLKe010s2nDy8QEaM+xURfBAohHZ3GdhWIJL8ZQxmXqAu
8qHbFlesvTy4L10Pds+KFoc4GM+FYNcbo9RnprrrkbOAA5E1V8UxQCptZ++8SMQ9Vxb3onV+la6J
BoTeTSZuuh4KZJM56zlQ/athJdvGIX+we7pdUeoRCJOEcQyT16aTu2KUZ7Mdjmz14Akuz5I9HzpL
112V/ad7mk2TS5Y78FOkfsRkeleEXA5P/4dRAoMxP1/MnRUTxTDP34I08LjNX8u4vDjhl2n1uAQy
dxc78brtiktYdmsQ+13ijnszBNIVDtgkz1DlclokUJJxf4V5WenQ3C/u9Na55RYnaOQC3hVpv2vB
fOYRcDh302/q7l/sySS6EMbMKgLcuuRdjdWmIQGxD4NDCOzdg82ounv0w0CYjHvJvek8MlOwu+VF
x/PJzbx1N054AoX7jsqMZEXEaJ0n736ZyVVeus9CChPsd49fiyz705wX+4z0z2foWR9PV+RWNqOI
b6JUN1KkR8VAtc0KiqmAFVMAI3NMum57yGtJ8H5xHB184wtuEiJRz1xpf5+Bp+Qn/cFjcZZZgRFu
xoUs6mlnC3ArJzx4hCi4RO8ZE+fcgCkzZDj+dMuQMko6/yVROQOv+urWmCZyPC+mAdPqIAlL9tIM
2etS0eXjzo+rfqdJ2wh859ZlBCbN4bbQ/okX+qP19DrAsubkYj379odjN+uUGoba5dGSYFBZ060j
228BWcxk8befp3NpeffFw6JC1DqEHYGBejf4dlTbAq6J4PQFHi83q1sZELv2dF5Y/Wqeyr0U3B1G
9lbU870kdYgAmvcxjF/lkB+X0OW3JYEB404cul++5l2etHwBKGS2NRwRKPZe729zjWXffb6WWmek
kg93t5q3Us1nlkAfEyoXhZeB73G7kCcN7rKeF+f4TGfQsH5T2uEXYG9cNf/KFSG/I2srggQ9wblO
zy4NZHkMl094cNyKhD/wOU4oYWanydOc8Ij0vz3TPNRGyvmWHPq5xjHVHHm7o3oiu2MRWLTwsZkz
YtOCvgyXbdvpTZqkiot/yAJbdNv3EsbYRvfoF+svGxS4H+i5uuZTe86NsQ/puWBSqDAVW3MG3spE
j5dyDN5hlZ+TOU4muzJ3yK8kCoU8Nk8iZNlKkqjNNiBdrf2b+hkeR3XyveqgePeT2dyEpP+E+Hv1
UD/m2npBsqGmKlaxRe5fj+uy7tZ+pbgqQ1IQ7PeiVPc8xxnQKcI04VJbTmBRBXc2BUR5oLa2JHfC
lBSQNWHGggnldJhK58DsgWiggpLiVzBmh7n+0oX4WfAJsoYHFLT4DimnDIcf20k+bD9ZDXgqcH/s
xkXuEMDPVcKoiUx8s4f90/jlx6V4fcIeflPC7OVnWMwXVtieLe5BmdZbg3c+n+poEs7RImFqivV2
DAY+yvBpKyMMtg42RGbtda23Zuu9QbDucHSsdFkdsjr9rtDqBz38JlwU1JpstK5B1/I3jTucYyWa
yK9xFFdk/KVzO58h6p5OgJc5t9iE2NzCYcA2R9ohvmn4jveeFQp1nx1lj/0oYM2OT5jkEm5ZHR6R
r/DGasEjbG009tVWd/CuMAfggj7dLVZ6wll1apy72PiopE+YBOdHwHofi+F+Mcx7NXi3AZygks4x
JoePExfHsItbFu4QFhHzGEQc9OIGzBX52L6MUOdVqwgg8/7GwfBm5W3kxYQdKz4/nYO0INtSZjmj
SdYsI0Tbb44yHz+NTFCotSxMUbui1JHjuKD14SEpyMZ2y03t+NwDWFfKRWB5axjn9Rs216DzGOvW
Cved625ScB2D5rAwF1iCkCgJYhs5L0wk1ZS4XHLqzxAwEX//OXYnPCez1z5SJoskDulS3v/n6DyW
JNWhIPpFRGAFbMv7qvZmQ7SZxhsBQsDXv1Nv9j1TUw3SNZkn2aGcEcUu0VCsTAd5UTg3qK+6diu9
bsfsYKXAwsSNcza6iYMj2Pagvyymv5EyVmmnsT6DTMm5Z0JfrpVv7Ovs/riVDz1ZFVXs3NLUfS9G
h46JR7Hud31Xru+MtqTNnmvkEeBkEFB0dAXVKvS5RaqS3+h0jggEGIR88jvjDCKJ/Ap/L3X34yi8
laNvo/ZUzp9ZMHzteP0HLydfwKJkarYua00iELAtgEdVEqORf/CZlRtutGHvuYHAdobasBiRVtTl
uK/q6K+3/P1UxJjrMwo+5S9KU55TJKcJnhk7NpcWZOApKDeyaymc7YMnaONabrokm27KbNcsW16Z
atJeIEDETkfq1Y3Z+bvsxcNUWyBX4axP0W5Q7gaSAFvSZO0FtOxAngqn2/m9fTFxmi5a9P8+p6dh
tI9tJ9YURtdgINGrKs+aos5Ep1BL8zVAC6NnXBZpd7N684o749S3LUpb++H+WgaegdfIg7aAeFC1
q4KbB0DYk40sMwYvxCuL9BKKE95mylqUnViCKobVZs9bQyNXNNlDaRO4PA8szSIGXq7/hUmzuBuo
tyZ6YVRzaE3qLVfJZZQEinVO9EaYxqr1zSXeifWYD5A2iCtjpOywSzfJW8D+cCuy8SI9d0m/tmcf
c7OpwSXFq+ftLTtgJG6sYwxMvjPewClzLGvWOZCCWDGQsUuZl+zB870NDRbfcHwqgOL5gL5SgtFl
MOM6tzYhivG5c7ZWH+/Ro9w4lgHOTeMK0dEKODitCYLd1sSTmbxGdqM2QZdzjzP3TwyCgEpUt15n
kifUH+exOTeW+SWb5J+hvVfX9D6nuzuGQPaPbO6uvHHYlYamxkveHyZ4Zx3UEri4u7qcWG9ZDxb3
WFdDMsKfQWTUIbHmd07WH0MZ534Yz7NutgV4e8SgmKBs9YR6/y300o0JbhnZAYVaob7Hxv2p2vyk
jeHPj+0Hrwj2xlRilK/fU5MKAXnak1bDMSn7szsPR0uk8BCReOQB+W865PHxnKMZMAUBUwlL/65h
MVp1NzNPWO2bgNwd4ywzdrDlcDO67GXUDAL8TB/ZsIqFdlN0ADTBjJydOV4bTH2NoTz3qfMwoXvL
obE45XTrc3QwcRHc/Lz+EE3DPTQDOGJGMtr6IInDMEMoKhZzdlgSe7MlgUB3l0KMPCAwkpV9F64X
I/7seh3YqDqHkbU7WXAp66XGedA2rhkYzwvIM+eB2XkqUZObwS5qJub1YXWEBktciXdOTKyThAEo
a8xRR9ONji0uyE58SldlrBJPeL6cej44wQQ5gmsljdsVmREv2Ex30mLt7SISCRLju0+ZQMEeYRv5
RB+wBoxz7dOYESDVTureXYchn6i2th3+J1e7rEYL62iwBZhKmv8ZLQgpS+9WDdRYjPCXvVMBOcKd
zfdWTjvQv+KgzYTB0Gy8mDr656r4rbWhT2eB/VqV4Uvlj/8qofdDpY9VZz42FdEK2s42CCOuYW5u
bTsHMgELTeu91RJFkA0mi6T6MWGU37FCY4VXJBfFs3RSaHU5y9ln2ykbDXuggk1TwnXYk6ur70Tx
HnSQzaR+FKsmxUjel/GxVQX1LBkxqhJ//+vpOgRUflhdozCAhKZeJt0dU2N6itnHqAJMQQ9urxzr
X4uFqmVC3o+mfR7dASnmzpb5BYz0KgHuaWMRKzWrRuCcE++5etZZu5lMY6Om4YPEkq+k9HD75nuI
vsfJhMBJYSiJgpZ1iaLFu9GOISlAXJJXFw8JLvjObF8RY9HPNKyjTTTSPWGJsVy07+rh1CXdTfnx
byBFumiaEH5Q8BOl6HL8kTYcphc63FfTx9poeQkS2frqZPLVcaHfd/JJ+gFeuOg9tcfnUeuUG7N9
GnPznDYmI1LY+WZvN6sZZBmLpOY4Du5zjOvFS4nuLQEB4cVhTRNg9hY7jdpjKXurXPqmWMJMT1bT
MBDwRNrAWCBZrtr2dgfh1/F46sP6ryjAmHTjQcXpMTHRu03VZuJKDnvja6QVrLu5Q6/cfSqqTvQC
8R9H2LOe7EPZ2OiHibPjJlElM3DtvDQjMG3D+bYiFO4C+kibWztfx+/hYJhMt+wrEsLTWKQPRm2t
e8Xs01ZMz6fHBHQJ4VLbtu0vKUYKLBsHXJQvk+dvmXPQJpQMhy0r3KM2BZBqMHQy97mXr4VJA1Hi
QUS+8dRjTg3IYlkAZGc+micfDF/OsnOuAd6vYUAhKfkExTz/ohZ8tvzhK2ERQlLVP1Fal0AbV9X2
G79KvqQnbjEbcyeBaoKy80YC4HNkM66qIBtx0lm4+hRqGRZcv/RRlOKStaWXXYpJfdYCt0jtcbpw
vcE7wPOb5Ct0fsiizWPaiRsCmht8SZQtAK6IZFhJwTXt0DHG1oT2R/Ocp0QlpjgAvJbUaeehVAQF
zIgAMr95mdyiQVqGJgbo6SIfhqMuhuvsiJMFVx9D+Ecj3M9AtQeoqwgJIdAk+JIjhqxBH1+cuHoN
JegmhaPMtoujI2BHhui92lk+27naRCP4yTR/9aloIt/En9MDEu59BlHeRQ+IfxNcAqajv6PeLBeO
w/FJTbNBzX4t3XlpW6wPee6UbW500N7y0fmFL3awzPrRC/oXlL7HIC13OcFnDMmB701yZ9TiWgfD
eybl70BhQ1FEo5map7oNYvhslc2VK++K1uwcd/kTMPjzaJQbZsmvnhfecWSEL6AKFrn5T4zzdwwN
Ykjn33rCqqlwEwSgZm1jhWAUg36ev84aLt6MZgPF0o0B/4bR58qSKEnygdWt8v/AGM+L3nXfbUtu
g5RSumFMiGuKk1wBtbxjtHqn/Rmb+i1t3M0Iv5yZ934arEOVjbs2p0AryIALwIGO8D3YRfhforzn
mzApd+fnWRkv4k7SACp2JemSUZlxjGCwIrbdFC4hKBBw8eZSGEblFg/yXxnbjzYnGvlV+Wqa1F+o
nWPiSm4i/6MlN3DZxO13iDJkMVX+i191h85D0tqBg8hZFtO2VNvQRgKsJVIFNtz43eqTahhl2/YE
PCZNN0OB/0HcJyAsnl4JGn0q6+nolOINM/VH0HVnfED2IiSNROc0sLYVPU1lvR56gZe0yr9NRTqs
KDJm7iP1YB4ynpla+pYSoVfxEFWICK0yeGc28IYi3cV4YqB/ZJkzOsd4iI51iz6jSi5VWR2jGGMH
lxjyW3Go53oPCWo3J9SgojiSZYrIu+vQH7poE8ZifMBpcpRSKDJy9MUn/89tEXTo5h0dz8nG1ajc
+V3l/utYmec2ZmVmmNT0pV6psjgnTMltMSH88/KVT72I0s/eZfEMrSAU76lS5zkpWK133m87CQgU
8BXEUH9Naf03SQdUI7XSxAcBzUakGvhvuDtb08f4G4K+zHKcDOOsEIRlP41QezUXJ+zWS/ZJN2eK
Pge3eh1Uf8z65qkKCcODcLmck7IktcOAf+IO3FrmY2T47PrEc62KVz04q5nomkWT26/Sd15VyGQ/
cVaIap8aBu4yE0hycMngTHQDrAVixTDuU9jmG0F8H/BliyOSnLdJ9w9uYr1o6S+nQbIPdS9xHp8l
xza+j/Q39YCI2/601XaD2dRCXOTMv00byUVTl0RHSTIf9L7Piu8GeV2dJhtWEs8D8O8ORAaekgLi
wNh/MZe9GAiomPLsMkPfgmrgfSFA0lfpuwrIpO9ohulsXFRDRlnfHENwBuJcGHufzB6bJ60uajze
oImSmS2pTp5sm0GpO6Uvqs8+Z5O0VcYsn6HhIBxmy1IPw18/TuypMPvG3i+xXACC3XGHi+Uhl9aD
G6b7hkM86sRj4Rc2XnzMurbN/5kN+zbBZSSCBMuxXLkdwIDUDh6tugHe36s/5SG+Vd4OlitDyq55
M23o5y5VdDk5Fyfno9mSeWBOH/IJ9Hr6iO3WvqZ11x7tQvSnuHDLJRivcYMvlZ+a0wtUXG4clgOG
e0+rGL+NsDxYrr2vm/qnIB9iwaz4W0KnWRIgSN2YicdaWwdbg3Ns7TMFGaJ7v/tWtfnWevHNktAQ
NEkoTWTx20DsMcn7NIfKABzqnplvt5gz66vC2tWGdHCpiF5a5HVnBcZSDSFiBrRNHcFmcYcef4iu
9uzcuT6g4PgbrbB/QPNFS1Ona7eaUJnPS7QU53rI3vXsPeUR818LH7eFnZB9Dm9gxgKpB9CryIcV
Y/ch3PSqEBMbo7GHNbjqDGdfqPbq4uyv3eQYZwQtSzXt/pc3y5CwH0J4D5E1vs19aW2kFRyhlUAd
AvfAParOxIqye26aVzCW/8w0fh+H8QUu8QNRSqB6ynvXYMl/yIje4bekW7I1naNtpf6Tqf3ibNnm
BeXF3leB8dao4p7md2fD1+n3GDKeQRYdLXQzHnmQ8bmKxD1MPq4LV3POSO8a2NxjVjYd2o6Xiy+b
UzpITeOstJzXtJrDyajrcztY+zgN/oqG6RbJW2s1gDieRnRBEahnPY9HeicCzNgARxkrcs/MH40c
nQq6PIHLDVD9++Sau8DvIS5UWybcL7PEZtOqY2C7/8qU6SfjUiI+UgLAJH2qOeGBSQAdhjXOpNEn
Bi7AB+jX9pNzV7fmRcViTGuQfdbBGvLXSCChnORpmiqcYQ3Lhd4VCY2ice4Ukg5Fa8h8bVu2/Rfs
za3vOmstzWPZRw8WUFJTM08ojVPg4yiB9hC5KU5KZ1N0EU0TltdYdwurZBiKymAUwx5r9W8n8JeU
g9x6VgwXKy6R3KZ+t6yxR3uzcRSddWCxAptlHIkHZTlCpdB7eNfAe+8qO8VCXq3mkKFhN1Iu5N/C
D3ZFMz+yzjshfkfDFlF34o1qhmrbdO4+1yww0og1QYgmuJ5OMekKbhSuS7/Z4QDAKweetqWIxVCW
9enbTG3May82nDSINocTa5HbqKe9Q2OWZuE+NMCxoAkq3b3nQath64ouR+zjjIxItHc38vSuxLrh
ArOrj8w2roQtN0svJjpqHj4m2382phZeCDs7hfQuN+3dHU6QG/G/e3qm6+kXpZKVSwzf5EBRMIwO
y6Ze6Tq4BPD4DpAwqSsje2M6frCi6f+Xj9JArdd2iPqCbUO0J4qXvxiYdGK7Z9erK2gpNKxMCBA5
M6gPQi/7h7wr3GZF5exD4L7XMcCpm4XSXfr8wiA0hYjCqpMSfrEwA4+8nuoyTub3EKFgKiZrrZ3y
X1FbewfSQekxfLGjr7yFbd6AkOXRRmkfes90oJxsTDRHf/hus5bnPZ0fs4J9cNxjvnIbZLp6ROYS
WEBkEgOPAQHkoNGK/rm2B5IBNWV8mxEJ4AP8Y2rHuMNtkqN2e94ZiY/nPuYdYglZugI/kMucTKMU
PEMpniATX1pM42JiNjOl9/G9iWuXbctS4WzAagEnD9XaebSHs2mWP5YhCGAS7rHsqLuw5nkyuyjb
vdZe8j7zDwkoD0hXIAP3eICC3vRPYDlwDqAzXHno3PO2fEKezZaVJVoKYLQJ5mPtxQRoxBmmEDBD
5rMgG+fXm222vdSE8qkL0LKQuTPKkwEGgVgHdhUI84xlOoXVvoYV8+pF01PVYC3OXNdYm4n4Di0J
bSJIqoV0IWzJUXp4ZwtKwwEIbVybr2FqQOP3UDv7FdsehK2qYK/Xxaa4A03SbTjZyLJyJjqNAaqG
trRfCVU2K19jo9UmZoestz6IDwb0SiW+n5BJ5LDkNBgZI6vO0AIZzsxRdOtyhBIglxyIbkF9qIzM
ZoXVtdgkEa3pyg0R87b/KstlIuIGet9Sky1lEGiYXyTVV+6YvlYRwADDyYx9zgGzLTW/dxdo794a
G+TVHQvfIhDzmXYxIQATyV07N7RyGfsd9X+LU7bED7EHCGzCCERayz3u5mTjxqpDgIEnKczhMqqp
z1ZGUxJJ5znsKUlpIx+jZnkyTiWe+yZIXkwvHpfEDd1TWyhUVIt+QmYAz8kgj1auVWbQx0t4+S6I
Ow/IN+QZ0W7bhtowDDDm0drYmxYg7FMjg26rJ6p88q4wN7WFfxFOdquahymsa/ZShg6vY9iZPEi0
5qlXGm/hqIs3O2qMa4pJ9GIVpjpJzyh3KrlL3wfSYnI5Zk+RSsxXSKz9EvpvhsldFTCTuNDhBIVQ
SpucsyLOyNkoJ+wkxhQx/8g9X9xqD4F8bYQESVMJH1oXnOECKeL0xyqYtWBo0rYpAMWXjlX2KSj5
g+SgL9KzYzWzBs3otrYGTFfMD6aBDsSpPq1YP7Q1+Q52QjGxTjuThdFECMy2YwlgtpREiJuJb5PR
2DPf8cJz5hbukd24jXAgq59cbxqfswJzqq5rwCRN86M6BHjWUEdryDpMzy3oz6mJshiB1LAb3Zro
y4jCus3GYDG5A81uV4cf/Is7kXsMpGC+hImZ47aO008rN3JCDbW/0xJnjEOG0LrlPEIFkb8FtcuR
58fvbYriuNN4gKbSyNZGk34ZxJCMKaIQo9nFzoDQl35nEbYa6qsMEZ/O1pmGnUl4CUC9t91bH1A6
SEyJPQbdhaDGXCUuiBCFEtcHSScZa5XILTPX3IjAvnlF/OS47Ddsdo9W6RyQz7xA3fgnp7hFERSs
7YR8PKRdH6AQGa9XFYQvnT2hv9ozO7mMpXFRg/U+t8GtEXO3EkVxVl52neVd2WE25IQagJ2K+RBG
ydUCfhPyFKHFDHaDyRVBk/TkOR3JyBY/kab+gbntMYXLt5wSIIYKLAz7edRC3ICwRhXRU2QyEMyR
wh02rpWHeDypmEwX07c1sUQZQotBy6z/tYoQnnyO71ij5Kdleh0isqcCx8dz19gECRyHDLPLwnfQ
opSDugakl9FwRDcOBmo341rj74MILNeQQX8sv/lNXNNfypKPolCUh4Izu+LRkVl+HXSzi0oxLezA
PIC4ukeeIoY1CjhqSMVUwsJJuFvC6u9q/ktnYbtAi/rQYkKAdkKzXUJTbdP6pSZqeGUG/lnWBfCC
2kM84mIbcSJs9GR0GwqVpOqMHeiQCw2UZN05rwa/QROeCvbZtnsanAo9IwiyWpBq5TnO1zRNtIHg
oKA3s4picMl/1h6Fde+orqVPJRth6nQM7qIS20bbf3i5bhb1JLiErMJfu7yd69IFYVDa46cLVULi
qPPT9rWBl4RPaEKSRJRGr+8fcYfEgObzflK4TJMqVzzPIRY1ld8rshanh5liIEHWsUic9sEOwVx2
M85Cy1zpMHgukij/YVADhRpjEdLgBjyUe4tJYAO1ALn7eZ4lV2NKgFzmxk/+4Pyp3jxFrCnXteFa
ZzQnpIOm8zEoedRInT646E3FwJngD9WnkwdvM2uFOVAr3rUT2lf4rm7Mml8QJoXB11DFzxx2e9WP
D+2cXiOQdDqEvlCNMM+YrxAZfLVsjiYcIvjojPahT8KXnCC6hbD8J5xs+yGmNmeJE2Ly8TY2DBnf
pLnps3fGei8CMMmCea+mZI5/JynXpWrec7ItkeTE58Jsd1NNOLY7Pbcee6wp+ijq4N6DouR3Yhij
VoNQs/bfAgQvvJsj2awaC2OC34DwT3hd4UqX2VeSYNpux/ozNm38rSUzouDHQemCdxGCUWyd7cK8
K18hFyHszxx7jRABPaL/GXLst2MLd8otn7toJNed1nHhjP1ewAHwx+4ztcp1qEGEiwgdclnJh4q7
ZN3E9asI+7cpIM98RGWaoOHK7oHNOJWPadXdAB0QnN6HB4IwXsZmjAiC9b+H5n70x8hwVE3BQV/+
7kz0tWV+p1i3F9+JP83BPMkaPidN7kKPAQyx9jfIhqPpdY/SaB6rzvsk8XVbZIgjTJMrOJvFfkQ5
pQlfSn25FQkpY23SEjVUlP5a40vIh4Rwwuy9btofX4OAJtl6SMInsh45lepbPBQ3QFg7r5hOpQKQ
jRGLoNvoF60Z+2hkn+y3k2VdMhXRw1ut/ecIKhUJEprafayeSVaFbq9AQaHvwAE0GCz1W7lsavna
dzZHUxksyhLIqeirZ4qTJeJqMCFtSOgc41Ld4W7S3fdg5lc5gw3X0MFWhu8deYSZeBPGFFQvYD74
2jQ3AdLdTTt1fwgqu30jq7U563Pj93fkODVECtqttbwnl/GiUGhrbD29+hS0ZGvi2sreQmm91jp4
syb9bwjmm5KsxMrmqQbyxBaS1fbs0+6YjEhjrVAEGx5PBfMsgCkGo1gE45ZP2Bv325fj9b9tN3zq
JLhYUl/4gZNDhkMRuAdoqcyU801IzG5R8SLmnbEvq+hWGclNjGKDsgrrZEQaoIP8yW/dZ02eVNCK
U2Lc8z8EEzY5QaQv2J+h2DrFTrKPOuMwtMN3ivjAGWkC+wCzZICp3RNGxqakP8MtR2/hzp8N3ndp
yP1AOIZ2S35BEKruqxTLI2s+SzgyK6QyKy+7+0ucu2OE/JGyKhh1l5yJ0z10Gr+LUebnKg+4/wpC
aVO3fCGQby2n7CIZKBv9cJkNVoFeIk6VYw5bEh59Fkf2G6cAy1U9mzSjMeNh/a2YaPXCe5gEts0U
rxOjV26NVun3mMt27KLXNLefgk4ugyI8l6Ee15nJoReHIeEbELBLqA4WSq8IUWCb5PWurisXEOjM
eXt3plYfYUi/LU3dr7Iw/2ycGDRdww6c+57lt+pOEZojwCmXzAQy5Voeojun2HbIDpfChAbgt2wx
57vq00RemdrNfrpbOgIX1KQf07RPfGNclfVjXrJbs1qGBFVdxLshybdeyWVQDiizq7AlkXv6EXVy
zIucdHL/NMryRDIpsBSnfxzIPLd6ACS1hnqY6PcOi7JdwrAG331g7wxaxM+/uaHPIprZjaj4mUi8
euNb0U8cVb9JRDDiPRV1pcecJaef/PiucUha/y1XyUuQTF+lEr8yax+4f256iv+ssXw1RPvQkF63
qB0J09W5r+4m5zwxsnBKuq6of1cCdzywYGPFbHVFD0ROWbgLdPYR2u42i2y9MFJWJD0eLGryla1Y
/cnxEKU+NKGRqOze442sbRjq816q8FpAzSQDECsWFfoi65B6kmEbpmxgBmkgJUrj8q4QXXlQZzqP
DSJyfxQ8HdeCSwpGrvMdTLStnpP3tM9vTjsf8biJZTdW/1I8CIYkbchBZJcRuGslLgpR8zEeHJJ0
a3y53cCFy0ZZuwxtutm+2BJdJYaFs9N2D1VFKGmtUw6QVlxNSXdjpAfmc5eICeZ4j9aC6z4FZKDx
f2fg7QafRmR+tGF5bGuDyGbC99g41zRZjEy7jtrGJmlrmoaTiQF/hn7j94TfWqXn3Fc5r3kTXwub
7DSdsHfSLR2q8v7hy3+u2kbvfNNdS1oCNxVv7sC2KwjSw5BMr94Y3xyM1aydIM5b3YtI9M6zpl+c
LO9lCnouFM7PSJNFHGwAkXjioW3orgqfA1fZGv1La5JwSn+2skvnlhUBaRw+ARaRNY8L3J8Ha8of
HEfPi2RsPu5z+lHlr7A/yaKdjpI1/qpgpGkPIVQ/ZowywChju2xHxvCMrN9/89FE+AEVeNiaJ9H5
i4a0iMFnu8+m58Hx9CuB7e9szXikYOrYOiihp1to7ExffpdCPQqdPg+z18IV9a3mLsjOn5O8Aa88
YN+Uoe9ujRhdS4Q0ZvaOjoU+nlok3vUwMZvOXwv+BjwBxNtx0y8bXqRhYQ7uhddyxT7VREjHjGVU
ywFdlIzi3lgJa7YRlcqkfBvnrPuzjDsFIt+VSUpzgs7xcYSn2wwmKYMG2/R+2bkeEKTBdMjbibz4
EkPm/Et5kheQLV9CTQiitAMkTmX44U/58DrnbFh7Vm/nefTrTSdYGBi13Wxcl4/SAWFELYd2Y5qC
D9sYaSmoWqgR6OsgA6VZsqlLTNXOm12GICs5Opw/XeAiKLxdB6epzorlfbluBsWBgPTz3bSjyPjy
ELhH3ngTcX9K5nkXRTYE+GTM92OPWK7PUV87yZEC6VxE89Fwonte0s5xXruO0g+pFb07zohJo4CS
T0noUofhR6cH3dcucWe5d0ii+QdP40GI+NmyulXPEUK9tPYnFAmDg2r3TnciZtnH+RGDQHPRgCoO
gwj8GRF/+KXgWfoxR7YBdZNM5iI7Oow3a2ajZujcBEYsFykEVOtVUdunktCB0ZNAPuut7VVnw2o+
YjARMJaONvTcoiSVQrnvoXTu+RkLoJi/OjNuAC8Oo9Ft3Ko4uqgCkY0c5w7YT2YEtzKdiTtBX9qQ
ag/HwhxDvuEBAlOxYVaCoCxdA3s+BnCIAo/4cIzIFJpfBle+h4IqleJRqpJDOD0gW17PoHoFiUBy
aFda8OCMTsOoCst0U+8UaUJGThKZSIHx88hnyl3hADkEYfrcVyHfL7IcQD6qUZ8y8bYNDHMXRnwR
Yj0o9h4buVZH+0HbaxZyO1c951lxCiDmQfPeeIW378gCC4381PrED/TMcDWSgaDsH0knXbFBXpl5
wDMzzXyN9rkgvTbANDULDCUTXDvKWfRBf6MjNmFmAf1i5l6mNd9nz6YkuZKyihfA/CqS+GyHHnHh
4XfuRS9Z4H5FA0AcngaUks1R2P257QU5mfljoENvGThR9BEbdNQ9tsyVYOq0GhpDrnG6Qr8vZ2Nr
QidYIvItLo7rd+ckN0GRN/a7M/T/ZAov37p/zlSg70o1MhjWsLqvVjrHW4YqLFTVZRgKsiHsMwIN
lwkHz1m67cvgwbVuOQmrpUHdnw/dY+DA40o8EAQZIVlRXF99i11dmUoGJ2YNk8T7nUfSVdOJpxgx
1B8pGRt0PzffIgbWjlGVWZsxJQs36F7aOeKpunve4405aCAp9s7ru71TxZBFYrGbsa2DY95mtX20
Y39bUSN7ef9+/8aiYHiJzPgYqnGT5y1RNhXFNZIN4uHi0+QPOybOTKfoQ1mLs2Gq8d2RAWpn5yEO
GDESaN3iNGotZM4RScIJm8OhuyA+RHFa7iRtXh8GZ2mywNFO8ypSwdBEfLDDP3t6vk9Tgl9asU3e
okmLYwCUom7ggrrXPm4+ldutEtrR5VC4D8JFcNLgMSQdq/6yjNLlAsfbAZGCeJ8J4KeVIsCvi+a1
d4c/ZF/YU3mGnKj89GLnyiTrWbbss2vG8la+6qZqH8thh4YEOSXZP6XzEroAuTtkFoC0dsU9QqjP
jcOkQCyokv6br4eaXyMFJFUs0ETNRekGGBPML5tohSy7FV3PAKsdH7u52Wn8dEsZ5dAvc2gx6k33
481v/X0vQ4JHjCdzdoky+1TZjBlBXn1fvrrSO4gKQ6vKbnPjEITmbLHF60URE0Iq7BteAJS39D/s
eebKuTpJvlcuaCsRRjijk3Kt+uhIF0QmjLnGg3FICT3uW+OzvTt0cTXx0v405rAq7A6IMApI4oq6
mzcFj2EewEPpgxc1tjHqufyJAQ5axzuIkMtmX8k7OsP8C0rwc6I+xszmmXVIjkUYUCfIa+uhLa+x
SR8+lcQeJZcB5JMJpC6bajZI1eqOw+S3TshlAwIEikEljl0k6aCCf4ZsP2uZfIuEtSlKoni0eFuH
W83D1kXYk0O9K7v5Gyj+FrY+PAdBJY9/swzlxTKx81YdIXAgPMoPIZHokLhuQIzhXicywkUsaq3T
yd+0TfY2TlC1HSS5SbFSnsGX1u8ao1iPIAntOuLZouXJRlw5Zbhvy3rjDdG+HYgxtIvuZZhJ6g2S
o6ji3yQhdaLFMpGABu3Tk0N3JIDvjFA3Upt4oU6vTa/+JwklwxeOfSfLgTLGNlNCtCYEQq4dtBGN
p9cW0/tIzUsqflYPijqByqYTP0hH93E4HeyCgnNuvvOJnBE8xLlJSGDjHzwwe6Y1bTkb31FWMQpm
e9cle4PgWxfhTTqk35UCXw/jR8EuFMGwzWF8sNdbDgMHod9uKDZQeQOw9lqGtcODoFYo0bEw614K
QxFmMjw3ebKFoXVXwj6XfmUQZc3+JHI2I6t406QdMbLNOFWPfuft8WhtI9K4OpsIh9h5UrP/7PTe
yxR0e3doD0M23AqLJj2zwasCGXHiC+qvZolGDGmQcyIq7h72t5gCMXH4QKXuk2ejAH9hof6dZr2z
cXbHAk+W5czAG5r227PbLaqVIwuzpXEXR8OMcPLHhLBfMfc3XvZNUBWXSWbXIYpP88xouhhzKBUF
Wt8BcHD1q9z8oeN4zPJ0W+T2j87EtirqkwVx3cLY7acRbjCnusah9VcmzToBLF7M4bOwkq3Z6e9M
y7chV89u0P/z3IFVWnaF7AZsMa5/hszZ2NDsOf7Wiuj5Ika5EYrNNJKYA3aPNX31kLY83axJDgYS
13wo1lOVvBSzD72F5AeyLrVJ2wFaxIqrOxuNnWrapl+dgzK5K42z5Y00CfTZk5FZEGj+4+g8lltH
liD6RYiAabit6AkakfLaIORuw3vX+Po5mO3MizcSRaCrszJPpmtTiEC2XkySm67R4ZcX6M5xSugI
QMNikHFzfjc493FNXBMjIyLcrI2i/Bp8SGau8ji45QUJ7jyBy/LYyk+xH+CyW0VDvwFrcE0zPgVl
Tx8RI8LQ1iYiJfNlz8W5rdAJNJYRceJu8HnSeIFd3xPO+4gm4QCfR1yA9hX119q3j/PoHIEFrGwQ
YQna6VTG3DA/Zsff6zH1BkV7tVJrHVvFLq5RpS0Ax1n5ZBnqKI3xyDj5MrvWS0n1Q9jXB6k1G4uI
kZs554VSl1vvg+exOEs3bRHSfSL2XmZftMHZUifyBxh5VbbJTGk4EqHj99+qcwIsI/DR0/ZU6uIF
6vc/g34sEbUMppb+ZkE6b6z8xs73kiYGZqgcNqddVY+SHj1t6M+xolwox+DZEneValdC1EpC40yl
37YM54vwEmii8j3nKad7gZ0is7DF1coVdAYJd9M67U5W+qqvFNen6QjHOPCE9c465Fh6znctaQip
qNYr4Thonv8qxmyvqfZNRNFtdupHvyoVAr0Gt4gT1RkpXJ4L+1AhccO3/9FdKh1tE5d38tlyC9e0
5ATzGrOJjytS/M6glZvFwRJCrrBp8LPyV28JmYXRvvXlWaNTqq1GSB0qj6GKchSbon52ab2r6eLO
jfSZXR5FyeI90oy12hUxpr2MixcbWiwRYKBAT1oxnZ7duSZ2iRvs4KWU8kQ54jVPqfSAQ43GT6mn
L3404zU1L1QBEyTqTuydw4fGyde1y0bBc66ubz0lXfhF/uOBOeXQYUwZm38yX1QhKqBdRZAKub++
JUQgFe/hPv8s4UA6mBpq9rk60TJvbnbYMFZOS5gQFyB0cGRktU9H8dGrJfs9rKz6l7rfnSlgIpOc
GOr26HfNoXLVpemIIymRP8wsk4aJb6wHfrBO8AdB1E4ywjItpZeOScCWT6FWZ5zETG5w66ivDHsI
GIroaPckicrKvjtkhbF1Wd5qqY0Aq59Fbq3NFlweJWnVBMuTLr1K38x5kJYmFnqk0eQwT8+ueLct
dG1AtXHF//KeeP2q6CBr4D2OW+49PQZAmzuzYa40SU4rwzFJMQ7QyYOZu2uPf8/idVf2JB59gAU9
kDexHfB8WI23QVg4uWmy1bX+2MTc04ulzzRB95HEWAH9QCtWW2epXAQE5LAX6paYk2a+6nq/UvBz
7A6bs1t+dvSk+f2woc4dsgxqBQ24kfzHthq8y+vAdY5zfP1/mHEiDGZiaU0SjGOU7GRyk9HG2pkF
gIpqW6LTO0PyYPXeCmvgmeX2iovxajAINPrGvoE56asA+Mq2KFlRJ9bamV+TCtUsNjjT7K0WlTth
y/PsNIeWVwHxCyID8zpCksta62mAMxDCdhkBK9j4zSx+gpqKM8zU28FIA8dPg9DooGNtfbrwNJAo
BUi/iGR4VLDqA0k2edYewNM2IXmVyE05XaNYsQ1IL+ZE+F0QISOTXD5yJ78xNy48VdwuNpt2EIUF
cAnJ3rYs1oomMx3orRyoIioODUeKxvU1IaBL/DqltrP4LIkdt7gEJyonVH7yvSxo52CAGqHzNfLg
sSMWfRSzw1UB+waARFRLXgn0xs+UvmDLMtaRop8qBN65nU1FJY8UPbOt7dFU6lEF2o9mkLElx9tu
s3pyOmB7BoMk8FIb41MIvxf/HsEuNgNZw3ZRhrS5+VaO04+9CopKrR8JBI8bz4KxYasMFaYZjaDX
lbEbRpQJz+iKozaO1KqXhN9IisfzTxiZdMeZANEoo42WV6JE1tJo+JG6j/QxAUdw6dfhL2NS8DVZ
P4XHwo/tTeDKmN+3P5Nf3aMnLf03uE6iV9w43EbbqwD/sDAxZcPlQy/XdN7TjRjxMC3fODsoku1Y
UQUfuZuk9eAL6899W73EoUXgvCUenO4S7KZTBSdfZIc4mjYMdKeWypnRCeGSweHEpwc2X88WBgvm
PROeLENFpXQyCYLTAKQ5EOxUxDevMg+kZR8QsU1suhMusgHPDl+PHfvFFdmbraHtuzpQbg8W+nVQ
8EsBCRS0N/WW/FfSWtUzxcAZfW0w7jJdQNeHF4SjySwaYo00yHrd3RH22s/abazO+HhWOr2TZVt/
NxjuZC73Buw06ADhvTZ5yPIKqyitmRiw1+Tcj3Y83Nr0z5ntR9lipSOAi+4sN1Vk7R2T7B5BVRkx
sODxIBkTuDaBhY73wUAhKWRmkcBoSqqNMOcPm36vOnXvGOLWU/MJ+3WtcU+xZLOt63rvi/F3ZO5l
6Uv/HFFwBV0RsSjFJib0JEiAbvl6djXRe1wMjbSOrD29DdoYfwLQQ36pg595UF0orAR0oEf13VD0
DWfjLSOSk5Lm1Ks/EqBrptlNSkZ3mj2C5U85dRjUcKPrnW2fEyKugyqzdmPk7+JW0XlRw9fo75Vn
YB+gUntKL4bVvLhgrHggH+TyA5CoZQu3xXEKi814ayx+f7d5cOgVk7mO1JodsjQPOCf/yZQKe1pD
BRQ8jQEffORJ0CXSmclumj4SGoXLmBR1XdwT4jBs6XZaJFhB1qu2H74FhJoIdHbEJlLYFW4isCjs
Enokb5vyz5z/+67TH9NmOplaGYC6eOAqs+108PzImT13ZBcIMCfcKu3yU5SMmEaXzVT1wGV1Nfrq
x6uaz0kOCPwVeAMSdCFOKt17K3npWsVTQ7FbB+xy4vqdxg2donKfmNEX6sK6q4tgRBUzOafcBKGL
WklefgJ+SWN/xM6/kgkYZ87B4PHAdrC0kmGWf6uLTyo9HmI6Va0lUiGrjcN9waQBihwDXV8JxQEc
47zywWxvs+TmTZziKb6EuLj6nnkJregG1mQfz91e1tlKIt7xZXmP2hOc030XoRRp+VNMaVTP+eyz
hGjoloosEFKJhdo6P2RwGEC2oo/aLCdhuiX6AZDIP+XDUdTg0M6892d1ACv60EUf5ngvAIf2s/yz
oU6IDlso8s+U8klCl+CXScH6fIXTo+1Ub60BrCj21mFs3Gfvwt3YLPCBdd1BpxJEc823zh/pJoFe
JoBcA0Bswe2Nwr1S5nVBatpbMQu7sXuZRLS2qm7T2Q0LFdSqXdJDtbPms2OFjz4ykoJSmI7jdSqG
Mw8WfTt81/pxB5f1qvCX1cyPOm+cZDyVVHaqeVpbFJL7zYn0yC4jnQDMSWj9WdLcZkBc6rSl+dgm
O74MHdVrU1VHo/O2UbnXzRCi1XTsMAH4FlrXcqBRuYrBCCSGvgkxGs4jfzr1kRr9ZbLg8AsW8B4Y
TUs89Y755yVyJ9nkYBRYlZxN2AJWeaY2fcqCyGnhCVJ/PR7i5hLhzdab5/5/2D6FjcvUxGlgEVpQ
BMMhYx6akG7r5LHnDT+74WUIjVvOsDtSGCNmiBHpbxRTIgj6cYyrDRuajaIdkrmMhq6/Sj8pfl5r
BhRDPVtLRsKFGWrR2tsvCRML0K9d5QyfYbyrGhh4VWt+sKwHQBV6tPk5MZTZJO9WADVNDCkEISmh
q7cuRybybzXegCmFQdwzEYnWb66GGFiZoCq/mp2lbWxgUstrQT+0uccahMIsrmQOdkM/rq89jSof
Wq9QbeSnMoDgzGZDfH1EIOA/SGU3EdsthEG+68LX2HunlIlk+dhA8dA4YTq/5uCWNGoUHfkOR6sx
w3iUCUQ45CiG6TSbFnhstY4BieQPYkzgg9RQw+8gmQC6KrBrPkfnafFBYRLczZr5WzoplTbt2ovH
P07Mdd28NeESnxTAduM1VUNvQCtBR4tbrv0/tWCfVns0FEKu0y6na1NQ+aK7zTFhnBlH+BWCb2Px
wyqeLOVvTT0aF4JQb/nTkE6X6SuHcyLUNvbc94hi+Ay6oAtpa0KEXzhAGfOFwvchCYbFaj3pR+Js
kLf9nUzMNQMQl4Pn0GdNo2errgx3WR0d27w7DPXEjXupmT5WCEQJYIW6+TMq92war0n9QRxhIyQk
7z7bZrzcwlKyp4PQ3j74DEXdQAty/2VQfd7imkZbQvKg7IWrozm8uKDmXNf58CE7mj5lbu28tpcd
mgtBOMHUUQclqf9kmffyLOgMly0cfyvctLWFCtCYMFrzTYt5sG8w1NMxqPnNm1NfCsPc551/i52P
zvjXNQS1cXmAS4ti69kjx+t2nEJ0wTj0c6OpDKlPVPjkmT+9VbxgVNi4Jr1XNL6vK+01KZhVLKqC
p0WJZcSphl0JbtdJYYzBI8vL/HFq5VbOr2iOh7DgMfZgt/kvEBy3pQt5sOy+RE4iva0QL+0QszZN
Klj2bG7+E8/IXLfcNfCbuc26NcvvCYJpq1dr6kTW+TBsBuCjCB8Om17YSiudKlDHztelbi9TN2ur
4Vgl77JLLvAY9yOFGqYqNlycv+dius2ZfNVVca3qL9f4qMzPtm23BYc7ZiAMoO0tCyNMddeBh8AG
qpPVwz/f8G9jV2/H2EMLI8hXrRrb/vDr8IXuq4eU0acYya903hp0+Q35xBU0hvXGTksSiq7b50YL
TzzY1FjRBU+/dYoLXDihs8H6e+sneRjQXWqnfOUJfPL4ahCVvk+69zoi2iM6BQYCTy9oloiLrSnT
d6S1R2fGyk8Kw3Gh8GnmkzOqQKPeN7cq7nwOiXf9G1r8hz4z50XzN17klQhZttbtgbX/hXfJm64X
pzifLqRRr4P55pTdCU/rBUrgphucnU7DkBfl+9BPzinAF6ofP3ro6SZJQsnC0gGuM4W/MZO/KLyt
b71MfroJR2szy2ibsLgsl2Wc4P0LKd6zXmjaWGsQG7VlP+dVMCwnNE7eE18+jXYVq6qZfboXvRtm
t07ZBXAVwBEarSPHWxcxdiNyHLoLK4U6QjG8eKGxjYx+g51+W4PByOExTNi9B3vBp7MJqwi7EKCc
VXavYVHHI+o9e04Pz1leus8J6pOHfj9pr1M6v9o5Xc6ztufvdNMs59nWvHNLlAWwEHnm+1yayNV4
ijA60O6M2RClqnH+PP/ZbH7q4ZPO46578fm9XRQFCYDdRXkhL0N+dn4odNJO7divUXp3VRXo5rfN
dWLIAeiTPvCZQ0OOKxA0WxE3G6OhNs7L/1XFySZOHHfO/yvNbHKP9XQvU+zrocATK9EvdBPShn7q
7HZb59qdQNG1ga85E+LM4SO5fCPkz2ww2brZIWKIySJzl8U1DjE0utlZwQz1pb3rWDH0hn4IG30j
uotDZ29ncf4hG7uKxxtmiT1Ux1LvsXQ7xAeno0podNRSCOBcP8hF2GWyNpcue0IvPIU7VbLsTqJD
Kt7wMh3U/2q+tY3gR+IYh4vFf7wzfh2Oe9YyD1XS7JsZvISdbdKiDOwFfsdrr5gPsZvhEvD+LV16
USPEijvg2rTeouSNGPFGkQCOBORKjHXM9KdZo3Y7ju5uibMX15Umbo2V3DIHIxpUYAJ9K5xKK5WP
HF3jQVfVryTi6yfTyS3IrHIzXGfJI/rXobTyYOZe5DVEWZv2TqJuMzbxawmmfaQTQXFHbU9mccBx
XFI9kU8+OMZrPQXSbHfsWY5VXdGYou8B19A8oXUfkPiPdsqNpd/4nU0QEqIkDulTQyQ7/1cX7LjF
k+K9qNTJTY7N8Mkaa5hB50DrRM2KMUUtCP7pZ264bpX9o623GzR9cjfRbm5+Kd7eZviYEtsNxgV3
NELf4p2LbSxMrml4HeZ3BZYgwmnqz6eoL6ieaoCcjlSnzgfPAs1t7pDTa9aY2omKiY4PtBrZ9BjJ
WvURX5B9759SmuIFaJ04qvAfZx+WE1jp65BOJz901n7V7Cpz3A3VBVQqKS8Dx52+IyMKO/I4EE6B
UtLm78LvVopB2siZtEjPTb+kzoMxdagRiEBJy5vM1F554cGrjbcEg4dD73rn8vqAnSfC0yD/igg5
cjkhXSzhO32IN9ksVr5VPoTTi8dTrV8HAnEuCl6c7GLkJmSMteUxkXqXLP0xod1hp1+zl30gbb8r
mpOunSp7PXrnZmY8yY/ugB/sMYfYZ/zCXBHmdU5+lXWX3RtB4U3FKiZiy5/NTxbsMM10DiWeZTuk
O+zFFq99+Wwbz+mkrQvj146uFc6wyt8bzXe8+APFQA00+brwXw5psbHhR2Md17rdPLPG4aciPria
PMo7nEcfs6VQit5q9AzuUYt+IQZ/5dOsxwb2IZInZu8HQ/9Omvei/Rc7jzg7m3qvBmyw5XM5oLhW
57y+FyY4fX4q9TrFP3loBB4NL3FJgKuNzllZP+J9e06m/jWv/HUesoSTf/Wy+gpH2KrEtsr+Uuhf
kXVrKOJk40kGi15W/ckqtWNlGDDuFMOe3/fFlkElfUzGCgfibL86Ljo3tzSYrfyTqkvvph5d8Dk7
Dw39mnnOm6eraEAoHSBnFWKUQ6/72ppKoEWNS8BAQ35x0kIyPNGmnBNNI3zy41CCu4lyF7hSpYVb
TI/axqPh9lKU6JaezjSR55l1wEqUP9RZrm/j3Il2TY0YWEKc286OIqvm5SWJDJKw9U8Zz/EiDob2
ozaY6c+UjX+Yc4qfssIhTE2T8wXSyoY1AGjYp7tTi5k5SWdVP1yYKAHzYUp6hfY9TVkFNQu+rQW/
DRT+nG6LySXv9jF6R1sPvIzqzgmSIjhgkx2ZOWXU7NjrFiT+yK8ceY9TKtcOebc55m+EbTLPXwr+
XJa4LOU02I7pEk2PwvSWgOMmYerUoUQ1i5VBtbs09YjDaddFd2vTa2t4ZwPrmqUJqnPuRCEpKkPH
IrOdGsVpKKm6STNSaozNRHXa/Gq13rbQfksUigbpoLWv4/9XlqBWn2r4xI20GsDCFhM7K7LeXYNE
nGJ/mdIll0Gfb/hbIpo5jNIjAwKly5zQ64q6oRY9EJ4rNdZrMRNw4EvWUTsf6r91916h8yoQoi78
JtIT2xZ2TIMDUZSbpvZPXUqysAAGmOvMWBgZB062cOHu8oxNvCnd3tyVIkQ8QIFOkeGbKL5EMIDn
AenOwnWhpu3sUStLY7VGM/VEJrssSfG2yJDY7CLVPUIo44D0qp2WqzM1T4dYMaBzv7S9acey7JAj
+z/Pg5Wfqca8dv70jQV8PnqaAPva/DiyvkaQ8ViR7jVdHx7MJD/YDe0QJcR0ITL+qOLOx/YnHJq8
DNUd8qHtHmy3vnS4SFJR8lbPzV075e9T7LxaE90hVQinhyxsbbzHLW+41PSJ0dov82SROqHsJJLH
xJmOeuscTeCTnDbeyfJwP3cz+9/S+MqoCmh1sR+temO4NRh+LgNT+hM31NQMLoPJPH8nuXeyhf+v
Nyf4rwUmDVA/mLcUwRFBjYfYC8v6dcoC1CfmEXZJ5vCkt2ThMM/msb7TKWeLbRFTylx+oz5cDU3b
z9BVsMj/dbpCh2qjt5lrujbOO0F4oe317VCXi8eWEpDhR3kJCf7hXrEOJvC9ii0DM1v4hjllO6Fd
6fH4Rib924rhjiZMIOUILGVm1Wg0rw7dcVR14yiow28h5K0ztTs3R4wlw3noeUcI/RHxja2K37Oy
ztkGVcJ9rzIXHLkX6A2xO+5GiGzQRbJgtoxjbbSf3mRx8TT3XtG9MPNubeLvCWUeKtkTqLw0gjpJ
m5a4Ib7k5QySG1OLgYObTwhqVaSgpcIBsjBuJ/oqozCkWkr/4ElvtRHiYP9uemCn5LSp9OYiJz5D
2E9myKnPR2ebGjCWaOOMlEEjIWrWy4D60wF2yNoyGClZqdVz1FNhubCjDQxyi95q0P3QRbyfc59r
Nr6umgbqxjhrXrydZxKNTEaZDlA6AqrHxpv2mL3w6Oglrs66fKlr3XciZ7orV5NMz7WJNldp5BNE
7f0to7hHCsVRzb4s5BZM91NnLvGL97KY/xLwU2VIOyB2vkoU74oXvZhrvN0V0fyaqV1uk8GkhZAE
Vc0V10CRxMOOcnkcdONdKjAAuXEv2/JEVIBXQoKVpILV+TQkycdoACbAljaNH5blBbG0Ah80nYjk
ltTlybeLm1J+YHZiV+vJJqmdp262WR6hMVUsLYz84ImRVe00B3FFbXSH2FyaZM7m9VzAJrCT5lrC
JvRnl2NmesBWtTcpYIJohtuf9gO3hYtsrJm/MYtQgtbBSB2aswnCZyptbnTuapkZVQuytQWmHrbl
jsNmk5tojKN0gpDdEq9G+RNFSZBrP12u2LL0jx19JD4iqqG+9dY4R0MILmU4j+KNlRfRqXGnuugr
Nq3AC83Poc12XGu5ZGD4b38HmMVbwE+b2RSfYozvFjxajcJtR59Jt8E/yo1sK3sauKO8fFZWtgyI
x7FbgjPUdddltWaNROeZS40ntYop+7R6ADyA5bdZTI3TuO8Y4kgYvM4x+Dgg86PN+YWOQ28LLV0p
fl+15lYMcN3YWLTNDJW/FSZNkhHkLPmm083Esh2lY/j2efhdqwh4ZRwSTDB6CtLZiF5MnmPbaM8W
5TOcKcimDz3dmjr8PCgpx57eFjfNIB1z8TCXSXm8VRpVJmG2qRwZYA05C+zrsjzTIr220vrV0bxj
MVBspLncUivk3AkIk3boLGMb6rDcQVLjqJWYefp9OXNn9uZTYkW//Uy/ad6+TTgYiOI+zIZBp1Pz
ArSHDLb8lzv2gS5DUoYCGTrZyFreiNvcyYPc5zr5CunWqmAmT+ovRswgvApPNjlKicAEjBv7Iczq
fNX37Fyz39agewtLtoFMgmJImNC+UWoB0IBnLWcbJ1rguDSQa5O7k7Y8RiPbB0gs9GD+erH7Xbja
Y5OQwhqwXSCYhas4zy62/uRRN+pB9a6GbuPyO4mREloLCmyhgtzkbuG2B2lle8MarpajbQSHcdZ5
+yj70GYI3FrJ20dhNzJXwrPpAJr2NMUceidHY3K/lyIIBecaoAsBKQ/iZ3wGafAT4UUQMHEqKzzO
wJ7tWutXgG4CpEfI7eYhKmyUx38W1RYpE4mLlIEllFfQPK892/8xzeEtMp7bKd1r0bNRjOhC3box
/CuU+buoi9/Rh1iB3EELYfUdCzNQjdrPcgrycvzLvfD7f+nS6J4yQ1s3o73HCESg06ejiJEnQ6yX
4iXPWFRw2QwHxEgdRqpcovYFwIDxzWXVrunGc1TGaP8eGkNH04TpbxQEUK+LKfZEzI+8Q+EU+8Gh
4WNgQhcwuzrjrvDblQwqYxrdhE2CEBtVi2nWx407afot68LPkPba2tcfLUoFpjZiS9v3GxiHjNDi
widL/429cOEfpEa4x2FRE3e48VDdDPrMZIEBKSW10GdLXJLqmn9p1vxqOvispAsqrdvWDY5RSbmE
xTc4JGlOimTfUq2qkfelgWw9WeVecs3rq5yfks3HkByH6Qao6zjC1SJHbpHoxUi0iWlCxLi9pvL+
2tAvElPHZZrUjEfZKaaDqQOrY+W1emhq0jtetJISDqzybnyhdlZJj5fTbiml2mAZf6kNi4WAxKi+
UPaJQoYI4LmJSYnX51IyQ9FAMvfP7ON5uM1VpeKXgQ0JZTL7GPCETlIo4bxTHfwRYVM2xOWPHa0F
QMgFFtNay9vuaeobsSgp1ynrjjKrVzhKz7IUG29orylqbpq524LWiY59ZZvEl4kJtycv5GgRA+Qc
hMysyz6AIq2njEbjZpSvZU9wPR3UaTRTOCzaxSqGDTUXLYyNpOWbQdiEN7zmPustUz2MvluaAPjy
E34FdZxJs8rI2TfD/AETlKKh6Gy7JDRg3nauOI+Y8BMEaqO0biHHeOiHu3HBqw4XP6IxgVSClohN
Vz72GjRkg9Ctvli8QMiopv1L5XBOfMSFjnMQ8An34RA2HLWzGfnTqLjZ5H5m+FwP2oI/BGhYQnWZ
WFD/3y8cU2KmsJimlGnmX27V7SPDPoYwfJKcvcpMOrRaei1siM7oDATP0pkIlpF0B19ka+HN50hp
u9HMrzWVL348oi1TXGTBUEswdYezdSW+8pw1lLoZ5aWa/rldttHFLaqhFZFn9ATS+YBrwf1KO3GK
uAYmeNtLnYrJhj7jejjkub3N4S6r9MediKZF+jZT4jX2YMgBo8L3x2aY+0aivWEUfApZEHmx/WxZ
GNAs7aWboq3rV5fBNq66Q7rU+8DveBnnAQkoshnGwD0RS1PrseXkm5unOKHQWMWcagjzWEWjmBee
iynEGZo3mbMDVHhbVz0vaIQ0eS7iGObaUj8XnbEMrEKNiwvdXyVV5mUVQjI0bvVYnBRxfiVa3oWv
jULNxstKcRXOezY7JFH1LFx55jK+czhg8NCQOXitsQXfK+vXjNUq58PqbbaNNoG+ZSVqk0mzWElA
8XoY8mRrusPRGO1Trc8n6LM7K/MvEylox7MZbhy+J5OAc+rqSDlikwOfgz1zhPO/m8hf41DEaVbT
LTQeU7fYtlW8afT4za6mV72CQ2jzOdDWxsXY4NmU944e9V6/NcmHPbJG9t8kSqdymqBMjHvV2YKN
iPMUGhVxByP8GhvAO+7cvaYI5iF2FTOHaDHjgtxFWV6+giJCr3H0d3OIH01CfA9YvH5bP4qRfSk+
T4vukolwn4MfYDw/zW1zFsrx4ffpm7Icg3xm0Uak6kGPXriss0YgXMy93HNwfrbVPRbWoRIgYhCv
dFcHkc+XO3OfgQHg5kFR6EV1djPt7vkU8GLV0mGQtZl8Ua4RWGa4MR1i2IoyWS3jzU5Teso/46U1
dUXgqWzvwGgPq75mxQnIbhldQ4xWlUf+Y3H1VzK7u2zQp9I8e2x/h+pLsfPPmxl6QLjKmsWSi0gm
1Ialzj4STIGmce4S62xJPDNT/VyG5OeN3oHe06YPIwmV0jFOJT+rVPPWyTp41LwJwuWrjE+vbmvc
XNO2Ygap6JbWMDQ7hgggvNwzHhDHz16ysGdSQ3jKXYaPadqOqVqnbb9z63nbsiOpc8EzkO9HfCT4
iY8yVjs5G9+9zsetq2al5192JN9s0/trTXULYzLBTbqGVH2FG3QhkxpESfQcRhIku4bTt0LuIJdf
do+tjwQpf6XkjtnHb66vc1Dpd8sjShLyP5Vb1yP/PbF8pgjKzhpFHkKiZrhnqhEOfsWyMxpuLRS9
WmYHr4F83RjFt+yjL6lg4VFz8jDXBqXVBUALqAwZ7fY4/eLC/ILV8y2mYdua/suQq6AxMEFYNYh3
HVi4rX0JiIC4N6KPsSxeYtcMiNdDSPjKoRc6jBcwPtjy+XviZAcgIWjdBPJ4UEUotiGnfO71OGeW
JX6vv/Sy3diWeRk8eI/YtVsNNzTTWzuWj0OXX5sl6jDIa5tmG59XeM/WQaR3lncTtO842zYZd0/y
hA5Gf5DLWtYA+Xe5FkJcx3PvUsOAKYNhp8ySa6sVr+2Iydt0Fw52HQPTK9kbM7dgc7r2TnLDyUWI
BINt6uhwwqrh5EMlgER2pw0z8PhrhY7x29Kp1mL8tbvwwYnAUA9svWMrHfZk3Uwk4vGr14aPuOu/
6dY8KlE/NRFT9NCxyjVGigMgsBngakuXGg59YMCzwmAyMroIbZfmFOdiKbY7/WR9gsIBlJGeymVj
BCjpyysx1UYVwmZUI8zI5RsnTKArlqbROgAdUcoYq630PiLonfw7FonLPs5ekrkzfjCcw3T92B3R
jrL9Thxqe5dqOYGMn4IZky0Xam2snmc86HxW4jNzo2btkTjFuGm+lEZ+VX36GXW6oMaB13MGZH+W
+NFGAFey+Qg9H3Z62Hzaje+vXNNea3mHiSMeHnDbCp4YA4oICTXYPwFU9Hd8wFQjSUgmdGj5O5/y
CnCM5lG2I0ezDyLQ8pNrX8qT72tB52m/I/ihtSzm78KEDtuz5bfb/E/zy6c2tP8UdJCZ3fwkgXAI
kX9OvUPtXA7yO7fZ7dka6VojB+Kc27a+tvPpZKn2s7LBlWMV71c5NO2J+W5yxePkVDfNy0fOGhD2
ZNGo8lly49oQxcT8OpjtvGn3WWwviYi6Po66RRkgjY2LaLCp4nIPTstiCZ4srhP8vWCQoMfnvluu
4xQIHB72puNWWcg7iBbgwcXoHDJKNHDOY5AMJ/dNCY2iwYaPprm50Zi9D33DtNwa8l71/AmmOnkZ
ve6tp71RDK39AUvE2IMY+at4vRSJDkpMlsR5kcdnnP12bjxaVN7C40Q0gAXY+907CM6YidQsyFG0
OLvtHfjNPZiDQNOQKZzcjDG5gdbymuRZFLh++nCgPzjseL4dDO+a0SOMzjmcxY7BxzP5/lEueE9E
uYNVemZ9+dVXw6JDCNiNtvdVhEgjc/uvAp/A711EPxb7e0NHvK546fLFHHz0/uK3aGFq9ZJl5lhr
Hx0Bm3liX+9TMKvDysnYuD70tosVg4MS6x6GKvbqoGF5Jb8VVs3dFuX0H7CfBLW2xVC1NB9NDnW6
bS1OdcIjrDRVvfvKUOvZ9hrMqjF7rxT9sgvFqTD838oHIWr1T5VGy2IuuBiYhJe0sI3oEcFIMoP7
dNWwa3wyMHJoAsR2ZJ/CC8Kqw2mDqSaBPzgU9nsIyxSn6KdsIK3r5XNf6HvDBP/oEC9ZoX4Bt/B/
i9j5nNwaRrO1dFNlSU7r90Aitn1Rqr73xIUcstQPadseIFkDPh2SgDKNlFuuINVMOWrlnKzKhqBZ
Bzz8wdyDo8bU3IBeSab64s/qNPuSQ19QPZ5pj7Y24TCvdo4n+Xsl5zbqglgQlu2T8ujGCXjWbPsf
aWeyJDeSpOlXKalzQwb70jI9B3fAt1gZQUYE/QIJkpnY9x1PPx9YU00PEO2oyTrkoYqZVDeDmZqZ
6r+ESnts0gZ8RHXEq9EePbgfkhrskgQMshrcSJhgoSnABdzf9UJktxHHWYIWyxaZsfvcch/pZsFh
Mp6zqN9BSIcs0eLt1qACl9fxm6iJ7008fidDbigLOErE7x1rZGKANUFqAL8kdV914BiBr1OX5Uir
QmBacN5Qf2pgZ/HwEXLzWw8g5iBxzoQuuteIpWZ6eRsN9JLddjuK6b6v1G2PACCSHDeVLJ/TMXiz
XO+zy40phoHpCohO6qxOmjwBVb7qi+djuqGZPzoV3r5QvjHmTyKOJhRx4QtHhrqFZL9F+RkqixXs
EYO+0xL1G2W2ver3gJ6F4CkIjDcFGoGUg7IQdbibWv4lsabbJDldKk8m7i1SoHD2j1AJBvkHbo/j
zVRXaXGg5+Y/AYJo8xmxDKZLV14SP30PpZaeE/AamCkoxH/2cQExLCAUNNSxUktv9Nr85I65jYmx
vJHC6FuaMCup+8xN4ZubabeI/ztajXe0CgSFd7BaJLughnTdo5gx+rfQEfINXuCvqYG/DshZ1F2d
tpCN7RhrnoOOAl2q6lXP72qxPI1V83lAUnJQrBe++7c+KN/qJEA2hxfvkOPMisafkPKet1iaYEUB
7eLZMk5vSPQkEpRmN6KbvHou28gaQ+Q/mkOpVfdawxkVqB11s2Jf4YtZVfqLKKXOoLU3UUEejI1D
05BFJF/mwKDV7+cmyPf4vtb0Y0PWGKLhLYHjB2fooU6098povqgRivGi/D2hXJSkADCF8g5byjPm
nc85GB65br93mkuOkk8gWB8Td/gkit173urvSp+jl1RbTsmO0g14AHpJS92MZMZQB7QSsQKs3Jui
Gw9toXMP6HatYT01XIpUtdgaUs0DR+auInYY/6AS0kbqTdGP92Kv3bWC8RY2mIglxrYackfzeajj
W4exJZVJSDUppLeKRnCTKgdkxr7Gbg7Ts+e+bYTpbW5Frx2WG6FcOkUUPpURWlUVnDPb7INk6yKa
tjURaKhYXNsa3PymjWkSV9UJURceCCxQwGl7Ixr/QNkL4aGai0vvu/eihKGPEN2hDLT3LNHgTm3B
NRwReQtS6zTqHb6N1tGAF8ebRD6kpNA/osJvD7UVvJlR7u6z0DVehMrKtppYQiORKvD3Y/ZYu9Kt
gbSI6lv06fqAoSERU2qHQklPmjoe+765B8T7oFlIt6kUifCtoVDSfZb65quIUJjK0iP5TuInN4qJ
I4ibfIp9jQO13+HS6Ixj/gWK0qfIEnaZLr42Uce3KhHXDzyBt5+xrwvvc9QY4MSLEbWl4X3wB/h/
w0MqwUXJWGN1eMKhY1cEZC+jAtJVa498CFRYnupI/kSp5G6YMkKPbdWQ3IjN8In/9lznzec+Txyf
2hBr5VUZUlur9dvcQFtOaNRtjAMEKrLIFsMsrDP9Rxtan8W0eEYiH0IolXa5bO6zNHdSnm3BILw3
KJ1uCj36Sgm6gBJlPuR+RCpCGsTT6/euLb/IAaVk/ArwbuLe2Qd3Ho5V/dQKCLVjPJ05Is0NF6Py
EuqwKlibgta736WPlg6KOgmRhXEhvm5gS/ypuTkutaW+qzLosYOf3VayzwsWET8T19MNEps3sKzN
F6F1cQAr636vZuxjHiugWQccKGWXI7PNRfgQIlQ86VVNdVBW3ndNHM9xgg6jPCKnlkrPxhg4eRfe
GNnwgBvhQ6krqLABJFR46lmgmlpgErqEJgRu0I+FqH4zI1GmJYv3ZppNlHrjqNcIKUdoygIP8vPq
qBTQ1w2O56YFlWpMLwaufdMC+hpl/mNv9ohRQ0EzIR1n8JfTqT3gdsPnpEHg1tP3pgb+IUEAU+x4
BCcdNtBAbcvKvMU5716uCtquLqC95KfrFlRcyrruoQ61Zy2iYKb576DsAWjU1l0WDLQ2TR1UxPRn
pTfeN6hb56iq+FX7uWPHx2128IWcCyz8bBoa2zSz+m1uWA9V2H8KGpDdripzA3U9AECG+EmDKJwK
sCzL8D0q8ns9Nr+iI3Hi6nfyQ0PZCGD3m9bbh1Juy/TADKBJSVi9qTwd0H3l1RB88RHLg++EKSUt
+0nevK45dLQIAHYy8ugPH3QPZy6NwyqhcyxXjmqV21AP9haw0yyAr6nVkD3QUFfM+CskwKc2RbbH
A93qTpW8vgYIZ3jPDQbTnIWwF7k0IPRjcU+rOCA9uXdkTEF9AyzIGN5BondcJNY13XfMYrht8XzU
KMdH0P1gdRwLkzJ90T3kiCxyHH4Z4NgI4+Aopr4Dqnuo+uadq9yu4GiNYBwOVHU0s3rsU/+zWAvc
5YNXSgC73Nc5WECQF5Z0G6XJyYXyrqTySRCQH0ZUwpAGZ0QL0C9ycFL0TxA9gsupRg+KG+5KsTrF
Zv9sTTwQwJOl0u64qCNe4u+5GdCNqu7oPb66roroqjd1RhAwh443aoitG80Lenx3UApuoxrbNS3b
WXwsMR6dQKaBmSAEDp0DsRoEKtUnTwrfval9oA/3eDUchQg1Z/67FnCSxUEoFnCE1BSOH8yJDggn
DHMdexO49ne9jo0fRpByx6klFDsIqehlcI3Pw2ynox9eZSNW5eiSoGR9GoLyzovbHUWsbWyBbJZx
DQ7G26J+kXlcFVLvWE3Bmu9vczV65MUD/tir32qE0WM3A+31h2Umz+OIWmYSZ7YxGigl0p8J85ei
Mx2o6TwI468p3plc1rChw00WCeLR5cUYUc4X9J3QVC+Cpz9YdN3axDyIZWpniCTFBlYqaFCEivow
TOcY/VLeGMm9AsK8QvmVIxfxADWnmVnC1aJKVvnt3vdFJFJMvmm+r3N6qRE6X60gfa9I+W7s7o1Q
fsw55sogPHRx8e6b9be2QGoXEdPNBOXj9HzIJLINwP7QCI+97mOfHBNBcKwxfhQSq9oqVnWn0oGl
NHMIYDAbgSVuPdRFQIQqyESpaCfzCTJEXwhw8sDolhVEt4xHuxGXAJPKN99qz7mokHUlIB4NMoSI
ywigSOmk3nE2I0kYPioZhmGuQCkXhZ5P8HbQwq4b2DcVzwrph5lAHkEnEoM/m3LtiyyxjaGzGSBl
1RjJYRewTAxurNHiz3LlPQYShZ2IGkIV/KlBj98EoK6R57xLNKgB9Hj6pALnqe5UgxuJJezbyYQC
06ShpwTumw73z1MIs3HTyi7kCMgqUde+CD37FIU76ARPkldwxR3ZQigpSy0IL7eLX1okY6j30SKt
X8RW+DwGwmOE5YLlmU+Z1j2Fg/qMEyaX+vIgIUZG27WHhD/wE6IKmEIGiRCFf4VWT/GS8j/0wtrF
tdzahiE8oTd429Ok3aBgU9qeMNzLhj81+R7xlqGnij2IHN8bBOOmUt2XdDAlGeforpeC50jCtrcA
lilrL8Lg1S8ZWjEbCQRxoQHZqw33qQf9y1AQgcOPWTCC9KilbmInabVLRFEg94Q/KVtIadYedSw1
PRiK5YRl8zkHJQ9KRzAehiD402Kpm7IFr3UwTz6vYDtSsL1qwj+VToIEplS3sNMRekpoNgpBCa9y
3Gpo0pPW1EcKFRiq8vWy8CjqkKNMhCSt/p0v6oyN92ZKlYHbRSBua4//vBifYW2iOcJLa1dpiHuP
aCiV1rccJH7rIy0qSJXjlRiqZkXfPntyIb/2mjFuRTWWn6wgoWdZCD0wBuk5lQaqOq3fvUqe+qhW
A80J9ykKinsFsynN01gNNOGhKzTR0fK64DmR6rehbz5p3qQg60b0h0zbzMjKuKC0aEa0foy2kR46
ial9SwSDuVSOaieBjDZFisiTPVSCyGMaJl9UrOFlqCMsTk+gy+ihlmwMw0NUIE2GORuWxao8HNu2
cXdJOhbved/qXyIxjexCKn8gwbm31MkPDYW6nPP5pS0K4XE0x3MdmI6pq+deCh8tlPSrQfuCkk67
kRK/+KGgC/Ej4gmNdaDcFo9pXEMcpmkpvkaU1HljdTX4Nan2qx1WMYq2mYpFqPSmWv89Khru2hlg
55pGSwRSzNQq1BHNPHkSjE4A2Gi2XnMcoh76mDvqj82AC0gVChCMDKy26PF3PWmmHBt0dsTupSgi
D+EeK+KBakYxJpco0ybpKcNNFqN4TXORy1Nr9c+uiIFstHpt4V6Wl7gQZyFaZZ+nYsYfFlCokmmo
FXfnKxOnwbDK5oduDlJ5wzuVXk9Lo6jYtmNu8ZjH+Tmww87Thncj8XL9ps5VvJyHujTjPUs1RWvU
R7BnVIzoJMrU1O+6OhP1EywRk9ySxBKNOtNFxS4VBtTJLbpztlArVuNIqjEKPOiU4LGNM4rtqIak
P1xdzp4Nvam+ZZrUffeTpHlFPVykFCXgQtlZBeLXWjo6NPPlt7CD6xJ6FpY7qd/sJJR6vpiNGwJq
16OTUY8wUorRze4aCcW1TS/28kM4yQIFJT64RjDIjlth4iW3gIXysGiccroEem1Go6vjjYvkRBS/
Jmof771OByCdgrrxgzjXgdTk/a7Q2/bepBr+rneYclPWcLWbxhxr+jdo48OtFZ2Uri37AHldZYQc
il3g26hoPu1Aw8MiBtcu1o1108kGrXoXhlsdQwpFj1b3bWrUFOsEmY+G5o8j6oQ3sDeFV0NyBw4l
oqNIJ2Cnt2iGJYnQ/YECHe1ST1KTh7HuoaVHIl4RQKA8NM9xj1OPqFMBhHdzc6JCBukXAw0keW8O
A/AG3dCxr4kwJJAGT4luEMObLAiNFg11VEu+hkMj35f6iGty4jVnGQ4SABUN0E+tRGzDsQYt+R+i
XzZ65Pv5Gf0jCEcURWnZa5jY1ONX3KugbzFzW811W/s/wiFNU6TMine9+FLh8+LqCOzSvB3fDU05
o0L/IHOd8oFJ2qYHMYqqwLtQBje5iRkJyi9//9v/+j//+3v/n94f2WMWD16W/i1tkscMCYDqv/6u
/v1v+T/+3+OP//q7rpqWyDPBUFDPFlVLlHX+/Pv7E2Vb/mXpP0QBqShhKGpS+j0k7ybIVwJIylIE
1WAqOWtUSbY+RkC9RqPOaXTneofh8kndos72DT1AG8/HH9gO7a8PSBKvx1OmP78YEYggyxt8vTun
t96huzOPFPy3KMatR5JXIkkfIwVJIVmVRiRKOlvEcrbF1rfzA3IudvRg2CvjWvxSv+ZRmX7NxbhI
HU0uubwHUV9DJeSkOsEn68nEID7e0l0RbR3K6zbcroRdG+T0eS/CZlHk8r7qijOM//34eRoiO8l9
7p3M9p2oWotnLE2qZmABwMK0ZGUWL26y2ABw3p0hKqV75N/uebhyStn5rr/BoxYXcsAmjnnDpXkt
9vR3/7YZLmJPn+BirOjVxH5qeP1ZP0+SuRtMLQ6mDTaaMsym3A6H1Y+6FlH7GBGZNR01ZdyS5D0C
oy9oYTu0WnbZUdlWD2idro1wWpLXRjjb7gGZwgVU1Z8F9PbTGKRXejTDL4A5Sa93tXq0shcktXUc
9a6vo2kg1wJPn/1ianWtKGJXkbuzYsibqDmHaHdoTPL1KIt7hKSmaZbFP/os1xS+UhVI/A3nxOtK
FMUK/2AgLbkyluUUQ8aEaKhznVJmg9E8y3CVTuvO4qk+Sgdgz9tp04cn07k+Hmlx2i4imR+nLStd
k7JsX5yhUb2jENLshXtcyYABbeGEbyI7vivvVlPo4qq8iDqbRughglK1bXEWDsKDtlMOUWNLT8Zd
dUSj/1ERNqvrciWiOkvaSohdBtrSxbndFe+jjaLdN9r2G4lR9l8QY149lVYmVp3lbh/NB9QA6mli
6UQOTrrjPg5kmtav63Q2KNYb/6R87cp/c+2oszSupJYx+t1YnNO6uRNqpMPakA40QrfU1R7lCOSo
B/gPAjiQLRc1u+sranmH/PfSVacPcbEPTStH6B4ECrqE37X+SVF21//+5ePekAzZYGfIhjhN/EUA
2Ha8SLiLnNU77S3fpc/+DhepEwWxjXpjPa5m0MUPaWiSrliSQY91NiAFR1DUx6WaQxjvmOK+Oe+Q
9BCRzdhKW/QYy6f6zoW4vfYdl85F05R0w5JEXVTN2QIquVNLVS11Z3Wf3OMwdbLuaVzuwPvepPu1
/TFtuHn2vAw2WzSDmdG88AkWH+tjcLIcZe8fxBt/5e60tDguw8zmsixUVGaNqeRMT6GuFVizzvXl
sTaQ2QlbiK2PrwMDmTJncAr2aGrt8v1qBlsaicVywHxa1kxuth9XoafHUIysoiefRPejndpwA5ED
t7Gj2Wc78Zvx2KwcPYup2jIlRZZRq1UkbTZ5kZI3WjpYDUNDGlaGpbFBBda3DWfY1e8hmj93+Tbw
N9XN9SldHOpF3NmUSkKRt2WktGdTi5WHGnrbK13X8unfizLb1iAQhxgPgebc9O9N/RUwwcr8rQ1j
djORgLcUmsT0mehDFa+Rf/tXBmBKlipbqmWasxWBpNaAVrMhn7vAOMRAu0140NdDSMtj+O8Y1uwU
S2XU/QujabnNGd+L+9j2bQwrN8Muf/e25fZfuLHKC4mBwfxzVNYsC5m1rPUj+orn+HbyNNx5p/IG
HXjsdjs7dVJ6Vit5b/oMs0yk4eqpaaqoKAoaELON1Zf4HlVee6Z3OABT8iSbx63shFYfcJLWykrC
WEjvxOM6h5CpIVnzq5YX6lgo51KPY0uJgpb3QDXtXkN+be3bLcwkgVgdGptYVObnFqILqZgneXsW
OwiZnhoUB4VaC1xPiMO5VOtPYpeVW9+KpKdCNUQnGD33RQZeus2lDFGR62tpYSl9+Dnz7aBrrYB8
T3+udAlSljJ8T5MwWwmytGA/RJldZCVJHtMyDZQzKPD8CFjyzruznqR999bZkE8+dTfS8fq4lr/n
r2meXWh95Dc7Y/qe+Etsq/ybVsEKL5KVga1Fma3SkcL8iIRG+z628OwQ0UkTyjoA9P6twfx8J1zc
ddARkGXcjvpzaWTbrqYtSn5EW/N6lOnH/rblFAupL+oz7LvZYJpWY8NBouTwRwXuEO27HYf/ejlj
4W2oib/izEczyn06thUZWL2TT8hRPiMvcw9i0+kOa++axSyiKpJumYauGMZs3eVB3HvUMNt3t5ls
mgHQ8+Y0njTvj+tTt7gOLuLMVpvqDbQco7iFDF5sWhDeofy5Yj9fjyLJS1/oIszsC0kxQvFiq8vc
Bb0DOq+BAyNrYz6MLxhLUMZ/vR5vZVTm7JjRcIFKPIPLTSVV91O/AkcYWu6Ncz3M9BF+W3eqroua
SZKQ1OlnXKzuyArcEYm89iykE5Ap+labiMUOCeIAyOSik3Q93NLLQcMkzlSoc+rUOGdnWTMa8qhR
R+Ym3zk0mxy64PqR+havseaBm5P1+XrExRx7EXD6rBcDrMLGLcpQLc8AQ4rmU6rfX//75cUAliQb
Cq5+1BlmIwJP2BUonsBIdjsAI1KFGDXZ9iCyLlFIKOofI2rprxkdQ5AdyF6NE51AEht0k63Es5W6
+hqWIKwVX+vx+RlFpJr1eF+71PoqzDi2HWybfINjY/ZUl7IC2qDHJ9xAHub6UJaWnKzrfB/J0Ay2
7cepCvo2wq6jrc9l9dZbWLccmu7xeojF738ZY7aL4NrqQp+ILU9yd9/sIe45uXYHm8PGw8MeXLsx
d/9WSEOc7aQe+HhMY2YKSefTjncS/kjbkZcj3jKA0u3g20rEpU1lqKokmghJi+b8YTIaVpMFwTie
J8k3PMRt9Y/pmohOyB3IXJ1rW2bn+w6piJvVJ+v0AplvaJMDBGyZKJlssY8fEe80rLP9sj4nf2Lp
tFXsao8IGfOLAgBq3lvjeH2wS8vfNKEWWqoqyr9dqXLW05BBoz6DJ9zk0N0aIBrXQyysS50zS+dK
OnUyrNlBYgWilxRtl54LobDu1KICgVn5XbBX8eZ4vh5LWjq1eFJqpjTleu6/H+cvVqQykEFenWWs
fB0UVrbZVqD7vQm+YIW7ix7b/fBqPRYrD7y1sNM0X6SpukAqopOV+hxLBvALd5JekdyTIkN/ymUj
eVgZ5tJnk8AqSwZLhS83y1pmi3Rjr2vNubY7ByUDVJzelG/wZLfZMax37VOwW6viLA4RVrqOVK9o
mPMiTuxJqNUDmz/HcefZUZBP2sZfujDH6KDthJVFs/whL8LNZlRtsq4wc1WdWlKJAyGmetc5tM1H
vJthPL5j2Pgu/LneMVpYrZp0EXe2ATNVLvrYUBuyKLrRVHHyZxf0/PXvtxiE41NRZMhx+vy6iCCl
AHqprM5JejNaX0fpDljF9RCLqVr6FWN+Vcy0XMNbCA0sGv5H+V05BJ+SLQpE29FR+o14s1rPWbqb
XgacrcmuygY8Bcf+HdfsW9XJ9kgw3kNjtdPVyt7K/P287F1sNz/TewXsd3cuql3b/Fk2t0b/tjJ/
8kImliAxSYokGbo6PwXgUbhFSw/9jMvjrjiFNrqam+xW2MuH7rBWmVrcz7+CabNDrlRA01oq96pI
aCGGIlHSHlbGszhnFyFmn0ce8N0tpvG0O3NfbTC0v4Wi53Rg4Ta1A+LnVN2ADb4eVV46zy5mUZtm
+eJL9X6rJhG6be/T6S069WN/Wz6Ag9u08Fg26MFs4UM/IMC8xz99Hzs+B/ra5C5vhYuhzw4F2ezE
Th4l5Yw4x9Z/FDawRvfaU/on+nO2cCxWpnrtY85SV02poZUR/zoL+jdVQKgg/np9VpeTo6rDMESR
n7r27EhVTTBSepnUZ+8dvQL1E4pgdnST7fNvwGurNwD/ze2089ZuCz//4vn1RFItSMyirimSOcuO
kigMaGawiLotAgqT/AiR8bHLd+4xBRiKi8B+KktEdvS89iBdXsC/Yk8H1MVSCshoythJxbk2vkE3
la33Klu5DUmLOexifLOJlSk+qsaQUvuOMb+t2uegTKBIInumyuCYJ/Ln+Gm0lO9GXX3pamOtdLc6
wbNLvNiUliJmXnWOg80boPdt+RVacOBIh/bQ7cr3TN1qL/IBIUNzZav+D4vq1/zO7vZR0oaZ4vNt
rWe8HLY5FTbgLbZqD7vBdneYdzriwexv1xonS61a7fJRMZv0rFAyNfHHmht+fjT/cL/2T9opdUp9
u7aElr4vzWQuiKKMUwJb5+MaAmbUU2NuQqoACNHscR7de4+ocWwR11t7Ky2kgQ+xZvOphQBZMwSJ
Sbjp5xCtj8PETeQQcd27wYZ4fMTZQvuxkhqWovJykSwuwTK10tkOrUZYj8hjB+dJv9ke7V2zD/4o
cBL+Tqp1Avu5yJ2VkAs5njbOr5CzjdkpUBpiJYqZVOgPUEzs5I9Jx8S32xcMDukoStraYl0b5mzN
VAZaFz2KgRTVEQu3vZP8VQZFhLPwhnfoDZpwaxO7OEqJvCeLlsUumZ2fUkq/HQtLls4ZRTzru7XD
P+qYvCXAmu+Dr+JBf1qZ18UxXkScn52APlOxG4Mzyqut3bMnq715dA/9Nr5Xd9S5nbU7/tJJaUgX
IadJuMixpS+3aTOGAfXFJN7QI0PR0CnrjfUeIahzzHZYuK0FXRvm9OcXMYcE/aoBC/Uz9/KtD7vZ
HFdeZ6vDmm0K6K2B6lladG5OSCQH25wqjIMFI4/5OMWHZ4MWhX396y2PiuKBSb/79+6mH0FWR8gz
OktoWGtVtcmKtUfgwg3VFHlB4HvBa/e3vgu5usxyUfTP/rFzpr5SetPY8KBIZmjBre24xWjw6XQZ
lWIaMLM5TDXBV+TI9P+BxpCdAqSog1HcnwjIboJ/Ia1Mf+HsrmFJ6C0R0JpuObP82cMMK0OD0oQI
JFF2ymf3iLblpj5Z+/BAp+4xef3//mTgExRZErkrylQPPi7EImrdIner4awVwZcSlY0ylNdmceGC
YUnoAPMPlRBZmh1AXAdTqQeL+hOPqOyqzXgDQB9gUrBbazovlbw/xJpNIK/1CC0XHI4qp3gxdlwP
D6j0sT7K7fqTbC2aPJs9V0MWLdLy9GdpWH3h9PmW32DM8tbuLc69le21Gm6WjtsCuKoBsJbBGeUR
nYWD4LTbUj4pW/DcfyVJXc6lPMvFWYi6qR533VmrcRt/bWG7XF98S32+DxFmqTfG4imHVtsxILwD
ER3YTwkK+VhkjH9eUNxks1ZuXEhSH2JOf36RevtgKHG4qYczTaUUiwjhFEhutzay6Zf/tpEtSoD0
buGazFEXeeAl3FOS9P8Bx7ITnDWUlChqdrcyzD91U3y7PpnT6X8t4mxc6AEgQ6CJ/XvRhLdFVeyQ
JsNJwsThAi8U0T9dD7e4GBVxapKpCsW4eTmuSls/69WxPIdHdw9m/RWCbLSNN9kRQSjXXiu1TBt3
PjzyPilfNgz64LPLD3zAWpYrNTwPp6kKbx6bnXH6S6UwIvwKM8tVsZlKkRL6KQrF71p2VHWs4lfa
L0sX8g8xZjkqVOHj17GQnEsbt0yngnK2SQ/KqdjRk1tZFYvBcHU1NR1PZE6W2by1KIQOelGlYCan
ClV/kI/e43Rc/guY7KXT6zLWbPJwE4n8LMP6yf0ygerzI5dUB3yT+VhNVuub8OCfDBvPoutLcWlH
a6CpFAA0WDnOh+iiV6J2eL+cfejKaEQ13coJtjSuywCzceWBWmWah6hN1H/rIWKMWrstysS+PoyF
YjPg4F/DmC2LyOepL3uc/W74qqhf8ATeivXr5G51Pc7izqV3qsmGbNJumd/qe70TjKbS6Bd8apzg
UOyDvXccgAiW23Vo99LH4eFgKKqm0bKdt9S7LMnFohKjc5TfVN1X7tkrw1lKDLoFS4QqhaH99kZB
YxLd+TwIyUMT6Dm4G3bqbr3UuxZG/nhs6EjRYIbG42uibyiH+hAd/UO5jhBcWmtAKpCCAjqq88T8
GEerMpQzM67tyQvq5riybpTXbKvSb0ab8F6Bzr61vv6VM5H+qTKBjETu1rNz2Eu1Rk6SNDhnwZ3b
JVs081cW99JzxKKkLLFDWXGqPMtDUl/nppyG4c/uTflZojQQ7dH12IwvqGjaayNaquwQDxQHRzBB
54u80pRA6q3CPIe+De94V5yDT8L2J0b9U/Bo3pR3uGeuvxiWzv3LsPNlgvQMV4okPJtfGme0jYO0
0ak1n8S30Uns4Fl9ur6Zl7YXVQj2lyZCu543GgF3CmUlZs1Z8otdJtAVK6Tn6yGWEKQWzjU0TAHG
qBQ9Pi7JOOMOmKF6/46W+nG0p74wDjvOBGRGdXfvOvVq4+0n3Hx+3F/GnM0jmrei17RpCgLM3/Tx
bTcIQM9bRAw7uMn+RrWcRBLtsABAmzyiHrbxKkQN8miroZMlx/KmQikggtCoK07VozyPBFzVbNDJ
jFrkRV3p1MNRbpIvlYX4z3fDNw5W3WNBMWLfcDOY3+Pwc+u9Ce13K0Pa3EscxIg3YvgW1ePK3lj8
hgYwwqnrIpo/+wkXN1I6b3GI4P9wFjyYnngSdfVbK6CBcv07LodBCIx6jmpo8yup63ajFWDQDTwH
CwJcyZjGfy/C9AsuB+L7Se35cLKEHicw6U0T1+g6i2nEJM//cxBT+rwI4VUoisLfnTo6eANtqzvE
VWGj82DwtvE5vRNW4LmL96fLgLNCn2W6aHWr4C+9dyzw7C7byqgBoKhLBUD/Zvq761P48zH828K/
GOAsTxoB6hWdR/MI3oBd3SeO8YA3JsRuzHs3CA4dEerPT/kT5dv1w2faVdeCzw6fpkXGvjEYbGnj
aUMZDDdfi4NH3iU7IVvd5auTO7vyZEXr5hGaoO/qPrvv9sAWttim3qan9cvp0rl68R3nhY4W9cMg
t0hiaPcaqJJ7ij1gBHH96y1dEi6DzDJlFTSW6fFq/kkjgJ60D45T7zS8ux5mZSfr02e82ARmIOmo
GZTDuUPKyVETVEuQ6VsZy1qQ2Z2g7qy6dGN66akGoER9TTEwuD6MxYvo5XTN8kWNGBo6QLCrJgQp
jjN3DQqCOwEmBMqq6dYI7JWAUz3myvrWZ9kDxaRWDUMWgXDQTz4tpvYg7XGB2jeHlUjTJ/gtkgUt
VuVBYoFe/fiJii5phFAIOL+AXurI59hm6yhPwnnaSrF3rP/KG4X3HZAmXhCSrMy2EtgKQaxj3set
qOKEYUYNOmfA8fLeG9eKsEuXHEvVFVHVVDqjP5P0xfpT5DTuAvyYSMLCdwk4HEq62/QQvscYQGj0
YAdpuwaKXNpa0/sO7A8clt8eLaaChA23lPJcICsj+O1WbCnsQaYv5JcBzYwE1YSy1tbS8eJQ6fry
IVFl5mt+/I5oZbVWFpARp17+1OaxXKoc3S69p4C+BYi3hh5YrIlRL/pnxDksojdzzKsGKhCo3LfI
Dm2KU8adH9XgjXDuuTG7m2HjrfO4l1bsZdxZ7urxXS6ykbi1nR6rJ0hQd9+zW3Onvsb7NXTCUm65
jDX9losFJA9+1EhtOpwRKMZyUEOzWi5X4c/TL57vQSB4kOBUdASUefUeQGNpYq4wlUvrW/eF0+XJ
u1XoslJ9Wy08Ly4UFAsmajglbm224WU1C5GradIzvhv1Lc7yh5YvNqISzM0kdJCCc66nmN8PtKml
axjTPEqoJMxWppCX2dBJyXBuxACxfyW8c9HBwTt6WNnuv9clPgSag6pq2C+m5OfDuTD1bFtHGmJ6
iYArbivD9m2FlcNt4Yr3Md5sIcpCLylKC69A3Q9OcsASp3hVbfdhasXL1Q1SE8bn61O5sOc+hpyt
RwnDG0FpQaCO39WTtguc/hUL8H1jC3v1Ntq596vP0993GxElUOwoNpPW5i3rrnRLN0QtkKZjbf+j
oODd9gCDamowa42DxaUCcAY6Khyi31iHSI5LmZt66RmP9W05THYleHTmb39lFn+FmWeuqA/LpMnd
8NyVaCS45yA5IfG4UeEtZTF+DP6DWD/R0sMmFX3iFjX6Eq8f6cv1n/F7bmFmL37FbPm0RSd1ucrh
FGEgcsqxGrWNJrNWrhKLUwoYSDUkGar7PLdIoYcwXsNxO3YFuv73AnrQubdWY/89qTCWiyizx4dZ
lqHpDRaa2zs0lNGbeRCeqM44gJ38Q7IbXtcwvcub7yLiLI1poyd1qayEvAAGR3binQFHeddv6Vps
cNjDPXtt7y3uhIuIszdHHValPxbMpHk30jXeYfq7ncDSzoRqWKcmrn24WdpMZRS7mzZuz0b2JmPV
GmffdKysr6/BherT9OFwJFBA3XBhmX7FxQFnRWOtjSKDEvetLe08ZJ1A8Ud7TCZ3+i48IX5efsq/
/KUzAbYoSBgqX5o8W/smjay4zxlc2vk2NUYEFSmMmJ9WRre8LH+FmaVLI/QRXEq4i3W4I2wnIQZE
pbbqA74mFLkEW1vZbD/7qB9P8mk6fwWcftDFdPp1Jteyr06qCMrOuBmPuFr8gUU0WpDYaFGFSnbN
wcLimnM2e+5u1hLoAkTt4w+Yks7lD9B9E65L1J4zp3GicWvstENox6+9uK9svFZsEXis9AO/srXQ
y+v119BnK8nQfRdBGrk81yPuxXcmtrrdy8r3nJbFtemdpRm/acVOUZVJ5QJk4xafOWBF+sb6F/pr
/0OC+TWeWYJJrKgII41Y8r7EXn4b7yZO2rgNrS1lDW7Ua+IBC69Mvp0qswkn8sBvDGvNMwWrakhp
lZPKNjIv1dZzrG08bIx9V9nRzl+5wUyL4bfp/BXw/5J2Zc1x6mz6F1EFYhO3rL3a7d3uG8pxbITY
Eat+/TykZuY4pCv9zZlrp6IGpFfv8ixrunWSwydlsLEgagootgIGQ//VClCSQXQBhWWdbA4zT6Ga
STEMFT2NipjCoAbAzODKvrh4zjG3+Z9lVqF5SDODkdLh5wyOZQjNIlp0pGp0fscDiEjRtb1++cX9
s94qNseDUGdceEjYu4z6GrcgJQ1Vw8crj3XpxiGAEOH2JgRDsNV2T5UW2WwNGAX62YcF9glotKee
iq2yYztz+/fVlv9svRmgvOAQCycIJMJVSGaQKB7VVC3OmgIyVf3KoagymvcGkJ5/X2g5OH9baBWU
WxHXpItJcW7m9FZmRjiNOSS2rZfYhCff5PzfoZ7YfDoFVGmpVVEE4Pd8C4l8KGAhy7QC9WLzDLv3
AwzaNgksGzxzt4ChywjeqH9/xMvv8p8lV1FYdMZglsDNgnSPsZj8uRhCEKg+W4Dz/32lixUBFDqW
wZGFdrm6erohjUWrKfhsU++i9IcrKGr/4QVUxtx1ZvBJukh5I1eQAZdi/fdFV89H6lxIYA/EuYc9
JY1hllGoQV7c//3ZllP0x0b59mirG0VhAIjoGhvPsMF2ORyyKdNuIX8P2g8oErXu1xbbSKX0/74s
ufh00N8hRMUR/4NMJatRwORbCsThmewwoRmppy9pZrqPIxPNfO5bp85NtxZ8DIDkf4W8Y2IGFL1o
ZILJdVm1S9ceQXsOx3LRcVjPtVK7tXU0BAu0H9ON8yOBDY2nH2OYSmzZLtfCvz//xXvo+3KrA0qg
tWg2pr7APrTQ8LIAt9A9XO3AAMHI6losvXjRAp9jGSaaAyj8Vp+ZiB6WVjM4pH3rLvKGjYcHTL10
C3X0BQ7X768dz4tPqKMBifEFqBLWGqOTixGa1gSoVnU3gyk9EFy03QbHRfegV6/CVPHKMb0U874v
uLqgJisuUrPEgrXzo9UgK58/9YaJDa2CpH2Nd/5rRL0+OCCBU5SXwH5DZO33iKc5ZpxMCbQU7Fvo
LQOYzEKoZR9FNG3giYFecnIHGxW3e54PGNN4bVRGzoEeE+zs87V+06VQqAOUukA3wU9c9yWBgoXA
aiLyM8Z67jBEo/LhANI2bq5s2iXO/fHM/6yzrumZAXNMZuX52bxdbspxjhQPGubwWfHNJ/Ul9uJr
ceLyxv225OrGTFhaayQvc8QJxF04FQIgFdYbAXwKoPVpCNnjl78/5ZWXuSZsweCclWqKlylhkNQn
MFKYNoo5INC//n2hSyHw21dbj2CnBqNeRWuzsyLgenAQ04MyXekZXFzCgTE7uksqgWTB75tUOuZA
OSR/z3CSnboHZ3jv+ZWG4AVAAJRovq2xuqf6EV0/OP1mSzn2KlIPHp+gCkbypjpAFOEGwvBNCU5b
duW0X3u0VUSrIEo8jV2XnZNiC0/ulMFp/Qpq/tISQLChKadCRIis23LWxNnI0wR7T4vgEaJ099K4
kjhdW2LZjN/ypiRp4n6IrewMIUPY23YeMhAPJIQrudLFYGygBwEpSKoTZz3rggmMSmQBJgU9pvd1
qNzXgR1pAAqrbnoVKnxxSxhAL2AlE0CGtUgGxO4c6OyOCP21x2K0qmBSHqlvIuT3A+QEvEUT8vpQ
99LB/b7q6krVCKywbHC4znyEBYbyAIGuVFV37TVe08Vv5qBPa+H5gJJfhaQhhhegtJHr5spTkULG
2b6hV4fHlxYBiAcALOw+VCXL379tDFPaQhWQezqjr+NPSzdDtgGslYO/x6CLG+P7OqsNKFMrBc1X
FkDSSuS1QbJTH9DCCNHE2P8HGPlLN4gJ9dQFoocyfD2ngIlHRrqZWGcLYQE+dpERcB8mKM0mOcEi
I+yvCkpcfJH/rLgeWEwlrwYuOkBenZ1i3sbTzXBNc2GJcOtrEXoLzi/JCmgDrL7VKAwlLQpEwEmD
b8X8CtvlK1/p0goWGIIQaYHXzh9SRGJORUJgDQGVG4wBdWQa5YNdLCMlbySQWAWA9yp/5+LVaxsW
UKEGRrvWuq8w52hpx0PavRsWCPS6z8PuxXnS4Ui8yG6hOXNtEHixsWajwkKmuiDL1uWxOoy0pnAj
eZdwrkv8+Qvqxh4PjTfYT3HqGR/vSrSwvh6uTeh/sRfWn3ApJQmqV7AG14BEKQyzrRLeQcQ8aMPZ
o7vqzopgBBPmIQBuHr/BWG3yaOWS1wVd9J88/qX4tUDBCZgCOPBrDXIheFaVXGPnoksBbYOAPKzE
Jqq5I7tW0V583m9rrfXHOcQYFd7NC5fJgWs9pFV2YNqe6BwsAy8lGE/tF4yEcwlbEbf6gDjkDaog
z7g6ll2C8vrFf/8hq2BaQqGYNA5ZfogWLm0D6y0HiWsBRpSf1ZXU7tKW1lAi2CiDwCK21oyqurZq
1SjSBL3NfhloAJGOhsFB+AbWc3ztyu1+AdIEkD1kXzUbSuE2QvnvUbxPBa+ryVbeFuAH2LaRhkt3
UekuPXEtOb/wJjUDsiQGBUfbRnj9fa28RwpjyyY56//NlUwD2Dv/Yi3X0bWK4+Kb/L7a6rJNispK
bXio4t5A5zZonih3gYXTbqxbtmd3Foff0r9IYn57wlU2C1OQBNEXTzh6+iv0UsO2c/VjtjXCLjLs
f6P3jLQZij1wWIAW4J/aYqmS8iGOlTfxBQdkN9vF226zdPibEzwersOFL31BiJhRddmZWHS1W+jI
WELrSrybD8rDgoGCffIedoeLstT1LO3CxQie6z+rrW7+uKP23MMh66yZFhw5el+2GOjBXOTK3XXh
yl/UiChWgozZH40VnvbJANEEds6+mmdxUz+gDQBV/tydgs6rqIsxydWB+oVQquHCAsDc1BDTnVVx
TnsHiRn4J6C78sfylO2hrAfocPwz3wvfek1f88zNK3Q9/kVV8m1hstbq6hod44zlHunaBugg6PMT
OyDKNTjepW8HJipeKDSswcZeoG3fssOcA9xUCyxT1V/V+NbR10pciZWXlqCaiVipL8v8Cm3flnDg
ywR/Gnw2IKHcjrznzmtp/gvJBcBVvq2yCiN2lfQwAMIqrc8f0X2sjc1y3VbbMqhvCj/z+xf5+R/k
NpeOGgUTj6AOARXFWR21HFbfzZjmDOx562vB/gFuCEOD2O3urk+ZLyXZGC+g8lrsIlS6znrjop+4
DYUHBK4KpHKMTpDybvUFbAiARxxcOXEXPh1B5MJiSCRwAFY3AREMkjO1Gr9ZiwRYsjH3MMQo3XHE
XBa+fLC5giOia19Vl7627upjEnUyuEhLfi6qm04NrUy6EBBy/83TLawRoKsAtVh/unky27RLRfym
gvun7Mlu2OIDZm69BytGetZ/pAtw8dHAqtDQqgZYfp2bqdMADT496d6L9mSQG5mj+X/+Nw/2zxrr
nKxpZoC45jh+g3DFMooqAgmyd+kW0eCRD7xIuoGVwufV3vCF4gIIUXQxoRK/VLSrYFlltlLUNp5N
eyDwJt6Vi5TNZs4A9EBa5NdeJa47tvy5KDormrNku+ju/YFCKnDx6kwC19X57HF+F+dFXio7jCAv
P3bwVJHcra60cy4cw9/WXLcv206vpW2kA47hGEBIEdSV5FgHSlTu8si5lo8tp+z3zBarIb4AE6uj
97ZuuZsNTNCmCjr1C1g03TfHer9Auuqduvm/6y39vtTqKu9EV8AnAoAEXX1Q0/erEpR/dtZ///+X
v3+7C2RjV0CYMIlR21uc7QsGxPz4ArE/vXq6cgj+DMy/L0V/X0orehj79gCtpM8jahENYJI4BMzB
Bx3xeqPq2jdabX2qJZNhJipYMIFyO22bKHlyntjNAi7Uymvp65+J0G+Ptr60Jfpz6lhCLduIlu3X
Y1KQHCF25i52DNdpfBdSdKyHkQ9UJ00UIOtipx/mYoBt24QjpqBfnwW45eDtDVKFE4lb9YXc//3b
/Rkjf1tv/XzGDHdsx8Tz2fqnkd0M85nVV5a4AKX6fY3V1ZYOXYnOXDuBeMlOcOkKWngnQFEooC7x
y7vuiE3ydi1CXngw5D9QGIb2FezB1oRIeyKg0usAKA/2U8y/5rKHHfm1if2FITModd9WWSLmt0Om
8UYvYnWGCWIow6SAtLDUgKQ3tjWsX8BibeGhuf3/Ptry6N8WjTVnhnN53p2bCiJQ9nHWcd7oVaLW
n/n478+2ClDmpMjRVLJuGT+yrfOou+UWnb+wVF3gCW3PvBt9PZj3zdUp5LVvtwpdcTX2qd5AE1iC
7gf4KVpKS9xvtSCFX+N2kWqbUIDE3rU3e6H2X5550ZQF2giKKqut2pp6q1bwGT/nBszkazrctR04
QFOyhWPlLaguL2M++pbsMPBFqwUeldduoAt37G+/YIm13z5uyuYc9tdw/DaObYouvPoO7kmaeEDT
RAPaaaGcvBZslOjvceBS4EHbQyMQZgCoBsYPv69bTmCotoY+nflBhnKBWPEQbNsA9qkqUvrr2iQX
Bg541wuemSKPwaqrOJ4ZlaW08dydZ3TtMI4Nsl0tfYeFI4A8WmBsFF9XNtM1hte1ddchD0bvA0QI
WXe2H+YA0KEzDL0tOxCjm8EcDZ3ZybVASTSvN0Mu7ut/nnjtqZEKpRu1Dk+cFsQdlMpV5qe2ev/7
l7y2yGoDJSD7AmbD+nOh3Vb5D4fuBXn6+xKXkrLvn26NHFLTqangGdpBdG+CfeYuexrcxh99Xrht
lIRXe8wXQ9G3F7cKszobir6r8Ez0qfMtyCI7ntxmOyjTgUpwRD+9C8TPRfvg2tjocoD/tvLytr8d
R7tvRzsvFQEYsHz9ZZJwnO4XrIAR8oB/XmW9X/561IKCt43ic918tFKZj90MhEJr3bcYnlf2vc6f
r3y+pdOwynLx+f5ZZBXZc9AWWpVakC5U4HlYQQTJt5UaMsUtZF8wyoCCtya5Rxtu7sk4zsA+s+JK
m/XSg6KWt3HyLUhK/QIMf3uxA6xlpMUyec7Kz55tuvLGoFcG6UsAWT/m9yVWIQ0W4D2rM2gTGVG8
W7ytzEgL2uhaE/fak6wOHLwtekNtYQ3Yj8aDwbQ9wVy7RcH59692bZlVIzXRaa5pCtRTHfJs9bed
yFxz2P59jYv33yJbgcQTEBnUeb9v9z5tjGxQpsXdip/qcABUVA0XonTt/YtuNKaJ/6y1Lp0dUrKi
UUHZgYX2fbqZj0s1GYNCk5yGe7a7Oke4FES+r7faDmnZitQc8WymuzRYrAXa9KJ+QtZ3Y/jsnu+J
a/PoGqD/4nVjYAwI8UUdw4T1K227CjlUDn0HSBMuVq6UAC+dRBZkllIOqNHiUpZ7w9Vr7kLlgmHt
/667fr0E5sqtZpaLZlu5VVzdb7zpJYmg2naAM/Pt1QbWhXrzt/VWr1cypW0GJ4U937n7QOqSvFhH
GpFAblTIZyTuCCGhj377y+z0yra9lDN9f9TVCVQNMN4ramAnDT+mbDeX10a5jrmUsN9jiWoDD4d7
AKFKB1nOXh8MmGGMRj2U7zD09hVbALVK/ck0jg0zYCJpu0ld+4n+qNvJppys1G1HDdTPnHlq3wSZ
Eh+7MfNgY+w2bbaD+3KkYm5XVGZYj/SxnJtgsJjXgTQDMjLoVR3Av7bPDPIqkxMvjTeze2QTvZ8N
mE3P2aFQtJ0oJ3CSzUBUUKpLhNez1oPS17OGFjYfXtAR2wxt6w7SicBqHObKq+d5n6TJE6XlJrGa
11wvvTq5dzRQhMZmr8E8ojOPPUWKW2hhn6PuZPWmhW6B1sJhZG58uDJE6GN7Dnlt69ZPUiM0Vdif
q8+8yMLWjt3GdtwGDuczfOKVOnPVFuTzAi7upeGRjrmMO5tR1JDpNfE/zX5TA2mkJJsZIgJ9pyQQ
Cek9ljyKQj6VqNoQTC0KCcX6JPF7aln6NRjKjfpgxgeRUK+Hzmii5YGMQVl2rH3FbH+mqsvmwcsK
fKih8uyEbETZ3JpjDbYxPc3yUxmg5V3TcKRWZMafhCF1iSE000DwtoGjZC1hkJ7ZoT0/cwF1iqk5
juI5hagy66uD0PFXPmwaFbhPDFxrHQ85gxc3GrtZb4Iqfh2I5cZmEzjoitVF5g0d36VK82zCmCix
vnKTe+lUBkIMbgrms9nh1u0beHSOxaGfJq92UPXM/NUas+e00AICMC2SIA8h008xCimKONDgVlao
vTvDmHJic8AtaLAX5k6h8Y9KLe4aWz4UReuRKfEVgJVMAHMT8pKryTu0AD0N1DDo951pTyKptb6N
RvcoHHem6DxoxtEqXxUhvIyXwH2cuKyx+1EMtMSdxzasjRuKCO4Ss6rdWDzAZTTKm4OmjG4rhq0s
x7BJYDqadtneiqmvwHVHAbgcPuswXJnPcZ1HlhzcPoWtuzQ3hXwz+58cXW4Me90YaZ4DqW5lzPzB
KjxGul3T51t0Y4IkrSLenTS+65r73uqPnZn7ot7yPvVGTQkKQA5z/JWz/FTFiHXMvkvFrZFx1yju
C65sqQ3/OpKfJ+MF/2lQF0j+SfVF9CqIs97LcG4lvOOz+bEYlWCm422F36TUr6yGIyfU7lNFbq3y
yy7BouW2V4Mq0meuNRRBIVKg2qRv9vxLJRzgWfMe1eQOgNvAjD+UovHibBtr+aaheZSNsKmKVbcx
qasqG2oNu5h+FrkR2W37w9SyoNLuxuFLcBmZzHYNKe4cWvgVKuEMZz+BsEhtz24dv2eQa1XG4UmU
L12ueT1v3WSAtZ2ClwHFm97mkPYTJOKpHTW2iehV+MVEXZp2mxEBe+6lW5Z3FmMem1Dyaxko+Zmr
JU86eodO3jww860vZSTMzVw0GysH9HmwPJEP27qdbnLCwJM5aNhnSQbdOP6EQbpr8tIfEu2oAqou
pt4v097N8s6dVSWy6exb2g81E8e+3dE69UQMrIzlBPCz2A+247fxjaKfZj3I7XRjD7nHbHjeowMx
DidZDp5DG78mj3pHcd7FfZOVD5qxNVrMTEqAlWz4fCvdrYLfoUmIvsSqN4hfDnG3ZCq8Gfs/h3VS
N5RhVr8ZkO7pE9Ub7d08TjtS2a6uloGqlj6rB1eHWVVvv07jz0qpkREN3b1Sax8kNe7qwfbsInnP
ZLM3UxrOdfMmdXydJAl02oVl3EF/Pd4oAr7YSu4RsB9g8RoaQHAU/bapn1uDhZj8umohfWP+2VvJ
I8xnvRmTyLmPg9LIw7ZsXH2AJxc5FTocYQvNZ/BcaLQbkPlODIzdmmGiAgOQajHd07VgHKWbtztL
5i4mx3udRZPVu1LNDgm5Lwfqc32PFk9oarqnTopbNjtiQ2nJsk5O3IdD1T6BRXCgA27z/N2hvW8a
mwG/3UDQ6nHJCWZuE3zQeHgc8v6W5mVk119jNX6086OmzAfu9FGePEHaYVczGOYNHLWaRxPblcoJ
jHvkPadhGF0a174toOml5YfcKcJfi2ixq+i6lwB+3dvUr4fZcwoRtGzaO+xUoYYuQWfFtwiaDhSt
eNi1tXKbMzx0xva0AvtCT3EJtxue1V5LC9dUczcpgFXpnqn46ssPG1o8RH1lgp/mvvDy1HDZVO+t
sQjUSg9UlgZ2V+ydErZa+ThFoqV7StrQTvTXabaCrG99nTvIACZXMRCluqeCmK5dGMh3ctw7J1tY
oZ5irtwXj6oxbQZFdzVF903JNz2O92Dmnu60QS7pHcCL23qs3lXRoSADaKruwiaWrmPEbp0/j2oR
OQ7YHSZze6d3yxSImyl20wzoFC3zUwk7woXMPH2ALh4kVu0PGTxpOab1ppreMIJoXZeQgjX6o1mp
J7UdfKepw0bISM3tr06zNvkQ7xrTjtpGDQFxvAF8fVvWNtCfiOk1s7yhjX1HB0oFIbsS9Mlh7DHn
86an0+glff/opPy5qNSHRKlO3Na9jBVR3sJhHMJmXq8WXjnEj1OhnKp0em1oHxZaDI2MmjxkNrkF
VqRwewkDCuqMN3oO941W4n1njwpf2C6t0vrqRJ6kKJpQ9PMmlWAnqJWfp90nRuI/MTK71834uZma
TWdnr2Ns3U9ZlrntMC5pmhE5Jd8V3D7C6m4jJfsYM+s8VNZe78nWdlhgZDBwnYnxQ+qwk+9AneO9
vaOpfVMoiANE9i990wF4CZhsoeluI7pgrPkuKbuAj/MhV3AqVEi4SjXQMCd3baF5sAqYXajM/Ow7
+YwTFRpZHRBp+bxLD1nHt3Zj7wohjk3Rg3ufTvt2BIxtqvEdcT4qGhQZj8zcemZaHSF2f04E/yYR
B4gn6u4MEIrfmNXJnKin4s3rkK516yyzXNUe/XTE6kndBYDmP+hw2s0I+CNWdmrAxgKNBzboU65J
SJNA55P2s+v0yUkBejUvwfVxjCPYcZXLrC+Yh3LXRgDu2XBPMsgwoTeAAUXKHqmRbliTfRC4acRK
tk+TwU9s536e9BteKEmYxMMN4+KOjdWOmEmIq2DfMBGmafVpC/GSUMdVYuKPQgb5KA4yK7xakWci
0UqHTFI8xUE1VSiaMoh4gTYRWTV2vyL2eGVBOhhvmqIdCDa0TIEWEeAllVpY51WgV43fNBW2YH2g
nG8aQ+wyYn60cX8Hve4XhNif81i/zbnqTcI4SprcDBZ/XFRcvL5tJy9L+23iKOGc6Q+ka/eKVgZW
k77Zxnyr6TyIOwtJMjiPg6ltKMdNjMimF0kISuRPtVZuZkvbyYrsE9MMsw67ZxA8aIoUOGGMklAP
MFmHiehuSGHMXu4MyJCRXGdU37Qcu4Q6O5HCS6M2d/EstjZPEZ3yR7PDjVdpm57I0c/1qXKtqd03
M3kyrPwpaYHqiqefQvSPnRNn3kx7+NfM5kHgHORassFm/mp4HpZ5Es7deJNX4tDOxFc1zFe7ynEx
1PcL/Ii40CON8k3uZD7n9c6mxTvvaDAr5QMvgaHtWvTolXljkSSEVGTYCo5MJx/PTqKCvZjsWIs7
vgS5kA5+I6E5mJEdm3ADJyzqiOrVlp65MmYbURWPXWre5Sz3Jp2cJglCuoYzNpqeYoxPgsBZJI+f
gP/8UcziueWqN0v2TKbUY1Xh00YLqKM84FMcmlj4ZhwDKynk0Ugsf4a+nTtAdcu1K8b8hisviS5+
Dm2q+JmZHeGIGhSps40NgTF6AymdZHzPoPFvMzXkevxY0QHuiJMgrlnQzxIkJR2flFZJoIwOczMN
DdFW3zETCewo+VfMqk2sstsGE3mC6gq7/TgVJISP+K6z2G03VZGRpo86ZOpci+U7VrfHbjB3mlIH
Op7VHS0m933PfV3LUCho8ckuuyMf5NYArt23UyuHbqKGAZda7LO6ClQ9389y+oCDkXDNSetcMfBt
MTcHSXoQckZ8YGkMG6WIKzduq7ciyz5UEypxKhKSOHnkc7ZXOtzVPUd6mz93trMvs3435CQqef82
ThW0P5TCbxcvd1nELwYd32isRpWBardBuR9TcWM0xbZKgBLCjd32Q1Dl8IGR9Z4jficEHTnNvhs0
dcbt1N1Ba+toZtVG5vl2UCAKWCjOhlWaCu/K9MuMaaArzS6JyQ3kERIX6tU7h8SosXLyKDgocVrT
R71R7ywz3rE0RnwbbIaKI0b2Zm6V2PyZNexGNv0GtsqHvst0DwIurgoE01Q4+M7DI7Hm/aSoN9Sp
znZtRYKQh0LYPnxKo87B90v1bWIOCd4e93G3RUmrHMYYopNVfTDi5qkoSI+qLP4xEHUrs/hGGO1h
xpsz9doKqGifRpQGWmk/p2XvZ7yy/LFM91UM62dnCDWm302K5dPOecoNDUaOtuZJPr8lIwrogfvI
IPZ5ooYJpIUbE6mrNqtRKc3dLJU7Ejthbve+WgCxoPL3RrXDWbafwqyOEDrbGEb76YzFOcNNWaUE
7PlchpVaPo5Vc7bNdPCk0T3IgR3nFlWfbYUTDkVaZpirQxuMTszXoE7hFnJ4pt20zeLcjGwn73wi
843FRBdpGgQ+FfbEleTWcdCOmM0T+L3bwao2E0K+JLZPnO6xq/oOdqTWYRpe8wYI7RSae15cT8dW
qZ4MiJ77hkB3X8UmYukPPpivGMS9Qa9oqxOcZkOUP41B91OgEpOmPYjGEnhRLGIoOIe6Q0hN0tLX
KHtUyRxMFO65/XCvTLGOoQu+OirGQMzlHcEUr0njm1ZUiUspu+mn8h42m2hpKCixWme+FbPjS53r
2HLmkcnidnCUHZ+ydzOD9NWczkjCkmDszWOtTFvQ/Q8zGhYuq9Vtx+0vzQYovmM/FSa2nGkY/Jhx
7qcme87k+NSQPPEaMgSCFbFra8NnyVsojVhIG5y2vE/ruHVJ2txKbdqhuoMU6pBOHgxm39p5vklK
zlzSjqiVS+rKsm9hUMagNswU0zOkctZGdIA0s3jObOdAKPJ2Z+CGNzbmWYkLmIEaEAIY2FNejft5
icQsqU5t331aSflQGsCyy5Ej60ofJVGfOmx1U8p7nSq1mxUztDS0UXOHqgnLKt84vYM0rMQvKtVj
JfVPe8qgcIj4Y9T2T4HpnkplSDvxINoy0mvyAsWhk4WGjZYXsy/mfCfVxnG1ke9srj20rfNSOPUT
F8SvJ/ahz/F5tk2BCGYjKuZHtUGeaPbaXq/a44QNa3IeqPMcqUx1c7O8c6rqPA3mzTgyiMHTm6RL
/cKCkQoGZMd8Ak+7JgdSQLkMbIL9hPRfrwvfyfLSnc3pdmyUQHfeadIGdYMUUskoakLeDS4bOOId
5l1TI/bGMG6QLz/Dq+VNoKjHkx01EwV7QzbmEiG1AVAAmW+5phzl1AW5Ccso3FpOlf1IYw7yApcn
1eIHoRrQh652dhr7aI3fzCY45JOERsnk7KxO2dUxrpaxf0X6FZABU3A9Fo1bdMXdmGkPo1YmuNdU
/D5D3XVSP2lM3BXO8KrHcTT0jW+PNPEnDb0kkhaV6/C5cot+CLsqjbKlsWbTlrm6UR5Lqh3U0thC
mwL4w7KxsTvHw4wcjZp57Ca2jmJ1ad9l+1hCcxcGph+tkjwsYG9XyfkJI6hoMNEriK0nKuytkkLh
cpRZkFvNAfEH1TQx9jgiCqi+7GTX2QccoI5iVj5TmXw1c/ZuU7wKZXpgHM0YaMSftEQm7jwl4Fdk
eiSTOKgdspPgXqS59aH23etUkhkar+1OESp6nBVSN3QuWmmFjdOf2lR6LZc/bG1OfUB870un8jAU
eJl5/pIVuO60qj7nHKJXcAU5wsNmMyXVWUtMDB1l92AaDuoaC+6DKvWasUy8sR4fx4Z9OB17Qgr3
QVXAv9sC9zU+9zztYIa3B8jm1ramQzfbt4A4g3qbjcccZX0y0c/EYZ+kaftTBz0ef3bosc1RWvPO
/mC2vTGldWsNFnp/EMODbG29bWyrdmnSbNgkbuM8faODCmi28GmcRnIEMySbbsxEsV1zHpkrbQsY
yyp7hvlbE+qajj6BJF3Ihs5yAcyx3YF1OJQWbhiGuNXg2GjG/IHhwRDAwfirp/Y+FVOEofIdrbTG
Myz5pU/lLhnNxh2XPGcW00YX2Q2lxZE7877saH2MbXglpqzCb5mxRamKjs740Cr8o46hOGRP97My
1V6RSEiNzffwog0JUh6tL8BUnuvdXDkUbd/GwrUbjx4ws89KIv1pRFO4ng34ihg8GAlEp8h4qsfs
kavYo+icl3YaOXGxm1oaWcx5jBvd2TUZ+oJxPrhabW/gWxlqarkhKJokdbaDk0QMLPcihqqMZt4X
dQn6FESLokbo3JVSO2dwRg90Y/qgRQWOjepAPqWBdXg5tJ8cDRaK7KqcqM/6/FZFm9Vq4igtY6ig
dn6hVICuK/WmGXHrIPWt1WSLTOneqvlmZuifdzAFlLT5abbjHdeMW4U4W9iT3cmx2g41uZ817RWd
2TeK3jjPyk098J8FhKLc2kFViLDMvASNNp1P912dYBRvTaVrGrG6HaTRRFRar2qiPU01AVabF4Gm
kPwWpL45gmN0H+q1KR9yIEuKFo4WaAdFTDfuZrPaddXQu+1/cXZey41rSZd+IkTAm1uCXl4qqVS8
QZSF9x5PPx/UM6dJCEN0nYu/I/6obiW3Qe40K9dyzW/Q/jwOgnQ3pN33KPC/xV50YEDgT+eUR6Ny
bKL7HcJflD61Ny+W1xAE2ULOTVWK6sHiZ1u1/BVHsaUG9h7KUmHj5fV1JYXJ2qVUo8P0SHVWfE7r
fSnUj0Pa/yDP3Ay99MUNxBfZobtR5wKczXUrryVihVWdB4+dG90DhmLkIjJXENe/mU7MtjQZkaQS
/o5r67X2AkoElAOsUvdt0dff3BbiIEVT7MEp75vW2inKcBfLzovjCV/jomLOVezRIldWbmV9MRv9
Ja/LraPj0gNzndQdZbzQ+NIA5aPGjzfU3Pg27LojBFOsqzuAj+A8+4zkJr5J+cak+inQvwqgWXLT
sCNPtGucmDtoDzncmWoBKbUqbYDi7UzqgoHjbYqhu2msgdfpbiBet9ABDdNvUpegXPkKNOBAgdEW
RIKkyNnq5s9cRCI3pTwVlmOC0+56Dblx8is9aTZ9qtzmRrvNQAhDikJBElhrk+7cUtw0qbZRMepm
sOzT9imhxNL84NaI6l9JL5xctX+06uTFtdKnxjc2ocRkmUCRJvyO7Pam6UPbVPiWjK+9Wr1aAWm2
E1A/GW5S4gfFR8NGSQAyeOu6s/hl4gpM9tGInuMit3un+WbU0EcpwZNu1LdpWq+95Fn2qDkqafc4
ZMPNIJi7hgC/JJ2i09S8mFr+ZnlURa2E2+ztHBWhDQqdsfujbn6R11tig+NUvoYSf9HQj4VIwiqe
8ohqJKXtLvop9MZ73eYHre8Jj0pbD57T9releWtjKDdDEO9MGcSxwaRw3m0zT17nYY073Fiqt8lV
5u/chIIIPd1ChNUbuF8SVFw7OmaBsMrQkMq+5iJq79SUjfo5N78PBBddJa8sIjup8uy+/Cmm0k1T
6Dy84lquxWOYaAe/epLKdCfSE0gYJ4xGScIspcr63Wjfe+9WHOGgEZAweVib2ltPeBh3I6cs6Cnc
cUL+YSR//OrBtGi9xOpBDIvXqPhuRO/EhGRL4DpEY11T+ExD1RYLSr8kpVwcQ4D9J3PI1IRXQlw6
mDIArHytV/k209wv3cBTOVBcpVJsFqKt1RX9mwBufmltxk/ScOcovs3/rXyNcTbCnkRI9qVGlq8H
m9Qi6iSDGBT3yVF+UAXf9ENlDykeNz+laJKWTXvMqnBlNsKm1n6l7i+Z99Vy5Ls80W29E+xaBXcL
NTe/OYjpCXjU6QyB0QztxxiBJK6zrrLIFnvaC+6rwWuuhb+r5M2n3yDrATWrcJUOXweqxll08NyS
QEWwqPQGdOeanZsgxhX9UNIvHcFJZjRHtXlM+3qf+PxRwuBI5Kyp+tmh4G507n3FM1GKyhp12XVU
iStV6lYhQ6dCfxDViDFMqhuDfh9Z/aryCFzk7FCTkgvsnkQjqTaFFS5hjdQUxSV9n+mqrZPHN2AP
/bDdQVViUyO+jZwvZu+u21bf6Q6UpipPblgQc8rhQS8ZO8Pj9zqmM/Nghto68rRt04or3XfvulDa
+T0F89s4O7Q+onth2vHue9+gmnqqcxC5YrhV2midSl/T/KcoWrtUo/nLJ1TyHXdFfS+5wfcu7XZ6
9J5qfwyPVMirVwaMxgvwk7FRf9lll0fwPfgT8lGReZhL+Inia2HnxW0PJKR+G6WOkv04165BRgX9
7hK2e8naBDZAqTEQHAFr1bqGo+Te31BV3GZv6SPSgIsUrp9AczACXCxuAuBpa7MW6O/1wJFIuQGS
/4xWwtOIOPTXi+Ca2bUpsswsmAVf7MfU9hm8Cg4RiwbEhzHvcVQxgQ8F8bJ2zTWMt4sKy1Nw0sfa
zsxNJgDgKm99zazFE7eXyzsSbWs3zU2xB0ZWwgev3hhv4XYJtDrFfWDVgN9LZ4AUSh9Y9C6vizwk
qtb4uXIqaHrV8YPmLGCu5s7swsIEKcecs9e0DrgIay9FtrPLtvGdsfFM29qNU2BLULLZBUF5zpQg
Gmlwsl0uyDQzS1Rhbz3l+U8he4mNBZTvFKPzsWFnf39y4/Ug81y5YMMMr2b+ysKtVjK8vq2wRSJL
tAsl/7PwSU+xhlOTk1tfaIbY9n1DFX+nM6XEra82bN5u8QpO4V1TQxOMaOmQ6vp9POA7inqn2sZ+
C0vFfWiTy8nv2Ztmd6/03qIFLzJz8w1kRf85sskdbHNVcJqkGE6Jg6Numo0jms8NmdjCPi7ZmdxE
+noGuRTLq9btH+CMe2mVv2ruSn/RrRV9gvWLE9jdtwWrSxdyvFBnboRSnTsUPve/tUGF36bH1LYY
SBzsfi1toqO1iH9dOsWJI+lDmCSUkC9ANBu7rzMCvtB54IKeqnJJRu0zpgv3cXZ0E0xXYFlm4BSx
fGpl2r7FOlF/6O07bK1w3cjFy8JWjhd98radWzMm47+V33SN+eGs1r2t/jGgSc729FTs/n9i4vyE
XJ58D8bUl6DyHdKaU07maUBpx99H62Bd7BGgAcoAe5yweHafoI5TkxP3QnEiSfowl09yb7v3iO1A
w2FtTB+OX2En3o6MksYh3V/f2IUrOh306aSkl00jxaepbwn3xVOXHoGlk5t4FnLJWjXkVIZBTT6i
Q4banvxA/sXY6gjdFP525JFtHOkEAFoDQzJgf7r86EqryX2xCwYGI+qNeRw1Yquj9jQyM7vbpSjo
A396eS/hyVIZ+TCgxBNFZVz92SfOIHddGQ6Rwjjy2AC/gAS0+EZRcRy2HPV8YFBZWTnjPv16pGl2
NvKu+qbeWkRm7yIsB8K6W8CGf/DwffpNOuT6SNoh9To9Uzf30lZ3P6IXk0eDSPRZu3E3zhcHkU3F
rh+pa1kHZVUjR//394n9OLM9OW1NdGQzDbAdg93Kj0n3+rf39fLvTx4Md0CXJXcrQiWXl0nMah1C
hWpB9Orza3FpZPJakKqpaU+qfQr6x1a5U4O3pOpX1xcyExxdGpk8DpEQhpEodRLDb/9RQaUXodwD
yuJ5738s0fAuLWnyMjjgRdVOHJcU3jbdbZLSSl/A+X52JUB7EXMY6U1NTZ2O/CudHlgpE2AnxiPe
TK2/l4Jmc33TZlbBwBOfGYy0cHRM4/KmVNpKSBoZQmZnBQbFpCKZGdvrRj7IAibfD1bGIZKRt5j+
8+U3PaCw3ntVLfNNZwcdotIGBcUWGg8rRmtN29GJWlWMXYqr4j45Co9LXB6zG4kOhClCW2eJ1uRm
xBRMo1ILRaAbwspymJeN3q8v8dO82qhPD2XxPyYm18EbqJB4FRtZwcUKCm5X3Wj31SY9MJK4N9bu
1+v2PuZRPm3pmb2JU+7J2c2sykQmI/LvwCIYzIVzyQYJ3tgMH9sjsp2y4c56eZNvlhjQx8X8/43j
pi/Pk8KfCpzTHE6aGVFyBw+pitEBdUx/lffgiNXwUOTS88KSr58iFOyXVgUxNUoAI2zxu7n5UOC5
G/VZkf8Yp3ctiPwp3bIH41OY3GfDqPe9y6tlTp+5HwIty0jyBauZOR2hiA1BEcom5bvcunsQq81X
9SA/jEFof2Czf+c3xoL/nPNtkO7+Y3I6PZE5ppy7o0l1Fz7HG+cgYs9Zjbk62BD7+k5/GrsZL7MC
weMH3SeP/2SnB1oAuldI4qlQhkjYOOSz+aYI6rxcQQFpgduBuvCxClT1VtbE8s5yg4oS9QDqVaGB
ff3XzO02ysLjWJaGCsWUA6GXS1iVwBOdOu+msm68LF4wMOueeNnHKIcwR1Uny1XrFOtQ/H7wUGUP
3Y259g/pzmIiR380b7UdvKDwLajuyrvVVtnrUpo954ShBVfQLJGpHUydMEg31ysTvmUvjNa1T7GM
eYGhW3LDn3MZ5qhERmkhzlSY/5ksU4mHsqB4Kp5qOlW3tHEQuEx9VhrU4qbLxT/Xz23OSVjQ4EF+
ymQ7Q+mXn2sfqBlwu0Q8MVrAl9h4e1qYR7cvvpHyA3zuarsRvIWrO7eVI6sm+kfqjDBR50PqUuoW
CWL2s6pvpORN679cX9fcfRxFwEBO6KMSyyRA7XqxCfOYx6RTAfkopyRaCLhn13BmYPwBZxGw1MQp
WAG8a1YcKJOH1vcRKn99EUs2JodT5Cl7mPJcRcadYtFoo5URglq+bkVe2qtJ3OfJYin4mS+Sr9d/
SPze+w2o3YdqLx2LG5IxO70dFUiLjUFY36+DVfzSfjUWDmzOeVKn4rg04g+I4ieLlYRqIFTjxEae
9OYQwmkX2vU7mLeN86xvrq95ZsnUAOlZyBK8tUgcX56eWIRZkVWFcvLR6miQd4/2f2+AQdxRI0pH
KG06p97nohO5VqmcxA6CB+lPES6kOzN+ApopYkGSHcbgp9PUoWtlegR4+yRA+CTpf0SmqCz1W5ot
7NS47ZdRBOxSKnVFKIPQgp5GZRXA+iQcHUSgQ8YXqHdB4N6qVbe+vl+flzPSfYwaehyJqEwLHUkK
ndwg6f0p675K2r5JAFXkb5W14O4+n/ulmcm5+1EOdWJQSyfF/O4KTG6kh+vr+OxPMaAh/YkmPZqV
U917q0tls6U1d9L9zFvLpvVcmfprEkZPDhM0Sq7upaxZuGufuFIgnLwwOv6oM18klkNVdHopndy3
kX4y2cY79yA/6okN/cMG8fhX6yA9Nt+uL3WmWIRZWGfw4hTE9Cn7g1fKeYvOjXQCY2LeyUdrmxJQ
qwcAwP37WOZwbHGhrDJ3GxHPwxYugos5Cah1Icx5UirpFMFCyViW5hVMMS21lOZuydh3ocwMmSdn
ebmf0HxWlLlr5aTLX/KRRnjhkoz/++k3df73J+eFZmvlCqh+nxTB2XjGczH8gCKeEQcaw9bb9VOa
2zE4STVRhfzOJHm8XItqynWglfiJSEwf1EL4AwrvTtCS3XUzc98vz7mFLCU56icdzEIYLCsLGuU0
+IEdaui0pP4+678kyUKQPXM2Y8XJohI5+u4pVXsRSKJQmj0xdssIo5yv1GjBwsyOQeJCEIsEElJu
U48X1EOtNYHIc6iOIqV0pcG3aNqC/561As+zRhUN/zq9Y1LsJpbvh9LJqb5HMarHw6lY4tiaswEp
LfyA4wj5J/FcPYMBQ2sj8WSa96m89bQbPVugS5g7jnMT8uX1EowmGSw40k9MU6wAsyD3GCzEJzOR
wUhoj4YSYaqof4q8s6SLi6AhPgFm9CHH6x+rG9KbLdiXu6WW0MxFvjA2+TbT2Okz3nWJCQQpXceu
v220Bj7FfjhKubhw1WaK3yxNN3UZcRE61x9Jz5nnVsKUrEIlEnbuxoyRZvJO/ib/YszokD+KNzWj
hSttST5ldomGRpFnTNc+favk5/93P7UM1WbmW3nH1syFrsBWLUT6MxUXFnhma7KdACzlAlEJ8sKt
fpRuy12zFzME7fV3GWkAc5zwX7gu4xMwca4SabGE45ZIFvXxozjbUp1WKIA3mWKZfGe4r0nZrbXq
tmzfdOVRLdeZ8+evPd+FvXG3z+yVKqxhessK67Kw07wAsvqeKe0qbv/+7YP6Ag1sgzQUJtjJwhjD
Z0hOI7To+ntR4eTcx1ZdKGbOhRLwbQLWG+WFxU/EE1GeB7GFxO+J0Y+VeBx1AbMHFITQSAJKvtNv
6of/oQc0dyN5iUTi8ZF7bXpmIQrnvZG7YxsWKNk9g0MHVVlp4A98hBZHKpHmd64RT1w/ujnndW52
cnSJo3tpSuh5ypmjN5V8HYVv1y3M+q5zE5NQQsqVXAtb6iIjE6VqSysIsjYaFcdoIxyWqt1L65l8
bJ0kos0mU3vr87ch+eU4Cznv7GpIzcxRYIo5m2l0KzVW48TAqVF6km3PLu+owVDIHEtc3nGJu2Zu
NaQEiJryLWvqVJUgcQXaWSX3XS1/FPpTmy1EYXOv4/nfn+yWBZ1AHA4knF5w26UHw7yPjYXXcda/
6yoZoEolAsqyabwqtapVAVY+OScdWev8mCOymdxADWEPdy2tsWyZO2Z8cqcOkO8IF0gkhmualj4M
q+6cQhgRShLyatE6AVGIpIG6lRnIWy0d09w2IlYhs0hC5k8JYhZmViWHOniaYh+X3yu0AJfq6LPb
eG5jclSK3oSDF7IkqN1oSzeHsS3N+ODIzTSGASE9TmvhbZ5dl6rgcilrKhC4XPr1vPTRbBnI4J0W
Os0M3lCr3qAcsbnuIZbMjF/B2fNBNt3rgPMH8uv6idkMhMQ0AaRmLv++bmjOx0Lx/c96xh9yZig2
46RhBE85VTp023RhlU1euGB5Xq7bmV0QpVjELXiEcRKXdkw/Bv1e4vF6WdnJmnCo/GHTOur6uhlp
PPNP13zUu9JH0tNPoZOeeVJSmJRwCM7uDWkVHcr7nAHwtfeH1vdKeQqe+y3EI9u+tJdoeGfDGiru
Y34AqzjSAZeLBA4Za4wRsZlr0Qa0afBiaZtqM5b764fibgm0Nut5TUqZqOnQZIT68NIg8HAVLjva
+2N1DPDnpkMTza7XgFpX/kvV2gu7OxdFkS2yPnJ8MuDJKXpqUGlIotE8QvRO3sRHeI2f3I25Vnbx
Ydgw6wvU2g427hqQ27cF4+Mfnx7tufHJ5+6K8FAkKZ8eQtPHsF+NGDDnMUYf3HiK4XFGbWxVnXCd
C6teWvTkVMu8EePYz+STVwCW9evojut3J4fqOm5AokXOY+ZXELsYCyHr3Cdztl5z0qnry4ayUVgN
J8k46OoxNQ7yUvA4f2P/e6DTYo2mlIPUiFDnidzZ4As4jW0Kl89KlFYxuhrFrl+KrmY6NiqVgH/u
kDk+VGceJ8+7olDCSkaboXo3HrzH6pAcauYLYCgOd/U2u6GkDO+SxS8QdvHWfxC+XL9JcyHE+S+Y
fDWOKYiRUuXgCK1S3eRu0T97pSEuWFm4rub4K87WqeZRG9ctaEXV7YCWH9IMJcEfpvIndNbX17N0
USY+XIoCJ2/iVjwl+ZOYvobQOy+BgJdMTGLiqE1FRjoH7mL+RfbfNPNF8quF+z73FJ0fy8S59Lrf
YyYj3Gf0oWLEjaGTWlPWlf/r+n59aH5d8STmxJOU1OGNuqaSJ3fO1i+lJ6PpPcgtpDtJL29TOJHX
TI3tQ4ORfa37cd36eO7XjE/ciRpZ2ahAiw/NvpXOUc321//+wlFNOWkroWIhEkdVVMF9GoV3GqwQ
cb29bmVhFVP+WbWSyzzXQ1po4iOjU6L3L+Kss8tgTbxE1vmSCgUTjql9lZjRV/3nUvl+fQ0Ljn0a
Eve5MNKmEvtYvQKtWGYLSmynIj7evVGhbxCqVSMtyGUueAVr3Nczr8AglOOKkCmdzFCFLcX3N3oi
3bSxsDdCavRNtXAbls5p4hu8vmiqnBT7ZGZvEVwKZvx+fROXnhBr4hqCYnDGwhGF0aMIljhHCNfY
1O8j1/OHptbhur2l6z3xEkXLmBf/gZeAoij0ajuO0lWTv163sriqiYuoFF0IxBr86fAQwQBwzOhi
uDvtjmkr5tbtcHmmY3x1rviFqWZRCMEmeIwSiz+th1Ejxtq46ard8jJu4Ae+Exa+4Nn06b+fGKno
5VU0rYA2nk5doI4hRloX6F4j8od0a3IzFLB8IdwOBcAitHchACAbvbRbp/mQMdTIEOKtehRt44GC
evlHLVbiBla/e/A4L+3PElabDbOfI1IViZyFkO76U0Mh/PInOGYUeZnF6dJGtx39MWP+bCheVToU
1+/R7OdHsCyhdYJExsdenH3uotQYudV14qlMvZUq/w6ypVMcT+nTtTmzMFlK6ks1NAARmeIB4nNb
2ld7bYcIzm4p2Zj98M4MTaMmN4pCtwSCYhSmndZf4iKD4XGhljR7MGdGJu5R9M1et2KQ5lbtM+VX
tiay2nWsvIsCNUhYRkrl6/UTWrI4cZB1kg8ekzk4SJmvrfuSGdDVwxZoPV+3M5+rnS1t/CFnV8GP
yiyLDAyVm/i+3cFB9cv702z0LRhDOL4WLt7SaU3cZKZ4suz7WFOT35r46nYvfr6wc0smJi6y1kJc
f08PMRGl2wE+J9+zXoV6+DeRwNm+TeIlAM1JOTRccAvYB6xInrJL6nRhu2Yr3LA+/L8PdQrS843c
l4uSppj04n7XcffeFmLll1HQFYiLufpoXD9Xi12s2etnqch+SpIF6fHk+pG/11ELWxyjFaJnM787
jJKna2etruWH/NY4SiZ1bnG11NCai30A1uCSaGaTjE12VXbSwHBEQuARGqDsrU2LxEi8OIU2d0fO
zEy31TWpW3TIxp/olr51mvkHDNst0ffSxzX3eLJ9lgItL5LM07JcFXfAlOOSZAvR1mQdPDAhra61
3ZjCGge+sKVu2Qw8CnXBM4sTT+UbmeNYA5nzwCSH06+cJ3XXrHnCds1NtRcfw4O5cm1oZW3hyXnp
1yPv+f8gLTf3wJz/jMn90UgzmxAmVbJp42EEeUBkIX+RjuMLAGlku1rCWsz6sXOLEz8Wohio5gXf
o7C3HsJ9zsC33cSr4TjuddosTpUsGpy4MlmVM7UZz7a1G4ZBy1X00qwMW0SjOnz4ezzneKwmzUlL
GXF8k+CkjEtTS2WfRJeAJC+8rVo8h4234G5mYyDUBw2mHqi+fgLJCLoTWI1UjbUs0R7WOvOgo737
+i6Hy4vuVreBwU5Dj8K10y2z68nuX62UfoBofNQPp8hVJ0ry1EwZHoHyD5of28mhm16ijp/9/s+M
TN4IjcZ55SkYqcsAlR1mDKsvwhJoYrwA0xAIPlNRRd+eRuEnjKBeBU1qsZkjqtPTPYhqGVToIpDt
/sry364/5LNf3Jm1yf2Xc3nogkBhSCzpk1urQFZxaJN8IRBasjK59IYXqdBTsqbcf0+yxzB+ur6K
2YM5W8XkYNQ0LXl5QOYEeMoYfrQ+59VRFzLsmZNhAEZmtMJiQoXu8WXMk8BPpkQK4Rylgq2rPua1
BEf3gwu3QeotZNYzKxrVu8G/W+BmAIRc2hKGLABdREwvuW8d3M++xfhApu+v79tcYnhhRr40o7ho
AvsVgYJz162R/LHd49hYgATm4I9Dievr9maGRZAePlvWZAv9JA0RPWNZ7j10GAFsMetmq4Kq82E9
X3XP1hOslsdRx6p8SHb5j0XRiZmbePEDxn8/i1sFL9Z1ZgjGASAwE1tUKX9U+xwVZAi398Wrs1lC
4S4d5PjvZwalwdd8SaKpkbg3I0GT1h0c4X1hW5XxnCZO42JZk894KPtUbxsQrJ4IC4dVCN/9Or5t
HD3dqF25Lauk2JRRNtzqRXEjS/mGuOM9ktVd0AgPjlUyRtlkAfxXdXIMhXbrx/k+UooDfbR9GyBZ
G9AT6bMN0wHfwNIPVLBENFHzlNZTHICWJvPelYIIcySkITChaPdlaWk3qtYyFG3mB2mA2mxo2y06
Chs9gsERkPebXDWVreQytM2wz9pRWEAdpL5FMhoROinGOoOCqNaLU97nCDWqrk0/DI3z0BLh09O/
O5X002pTDY7zZC2UEew6icYao8SOEKVAnMDYp0nibJUOqqEsrm6zUPipNCW8izB5VF5oazmjsQGE
WjRCH9wYUY4ig1AXwn+/d27K2nyoC0CfPLOrJov9VZzmuyJW12WRH9CIXXuwP8OYuTFaaWv1hQ2x
8FdTL95MIb7v++Q+Doi66xYO0S5ug52reXAODZB3e425kqz4XQohX4GT54vSVPdiWWwSnc5XFO3N
sLkH3f3kBQAbGbPapmqzwT1lKGSZtqIzcaqE8Lfz312Figt7jyFuW5c6szdEqKiUuZ3HARSg2jou
5O9VE7718G3XFkAo3/NWuh68p754CHIVniVRpvYkrPsSQExWbOFy+9FrbKOcbWU1tAOvvq1aqKXi
UHmP1GYbGwyC5syllCaDT8k9UyLBKlGGbaIX21o2N2ljfhFb5blVUUkAGHzX9Nb9AJW/40r7Pomh
FpG29C4eQl+5EyBBCrzspA3edyGti42WUrcRimPURP3GCIYY3klP8NeDG6QvMHn9Egv1D5LUziqK
3AAQMrReDES85Lr51lXZU67A2FaaCSI2PnSpjpsf9HSUA9BldT206qEf3LskipDDUKPQNuCmb12H
e4gIqALvLYg0GOVbr/7iF9ETVI3MaBd0BLs+QagjHYnWhI0n5kgBGN2uzv0/rqR1MK/BNl6pMJNn
lbd3oDJbVYNwDIf62cmMpyhXdl0Ugzga8pUpe08uJIercCiSG0XKUjvK2l3ilLA8Dd1KMSxuj/jQ
wTgtBlw9kNXclLjAiYixiKyG+rUZGnQ29PjndYey5CUn73XfK5mbGABQ0SL6A5vfIRmW2stLJiZP
dpOHYt0BijqJsNhnDZISS0ihJc87SQoVcho4kKDJDvMCDh9E7mHsged3AU62sJCP9syZg9eZKUqj
jEonweEr3Pg7a2gWxJTnTVga2ujg1piHuXxDkA2Ad08YMVykJp743RTs6+c9t1UwC6FgrIk0Mz+K
q2drKFS5HawEPAOUxybk0nEAk7O8FD7PZOkAJoBpMwJjSLwwl8vw4TbNcGgjsgqaQ/JKbRfsl2XH
xrdu+hayEEATgFoYZJu8haYaoZvRCNLJTGNjU5mywUA0QGovgWNWtJx8AbM4F9QQq1N8Nih5SEi3
Xa5LZ9zWkEJ2T7+zXnAS3hd5E27MQ8BwT/dcb6UjygvevbgemCxG2mVz/fDmUkqyO9oewBl1YDyT
fU1rg2J7RI/Mee1GOosHH4ER6LZW0X2yafeJtnBb5mApFwYnUaNlupIY1pCfiDt1x/RcGDNFzUTG
nXwQf7qH7im89Z7hNXpwF7mpZm7qhelJABm3ncOnrJHRCie943H/ZlTbhf1csjF+jmdfgyh0lmfl
6piiJ4d0Y+7a54h5Xn3N47m2dgEkaYuR8UxucbGu8Ted2RQsHzr0SmFLC3+beCiXGJDfexvD23dL
A0Lz69NUZRyqMvUpsCeORJ7/jz3UK9eW654AIWlXXRYtJDFz0zOMkSIRZoxzkNZH2elsVX5keKYX
gJwPDu4+3OSvwn329WdnD5tqF/zu98q3haOb28Zzg5Nt1AOFIV0iOYbRh211iFHlRTfrq3Obg7BF
IWb1AQ9kW9cLhmcC8IuVTpxOmreSJveO9DGJjTbRnQ/D6qqC3iXiE0QX6bo9ecnexOcEqtmpw6BL
YKUqbx3dIpljZ9vowd2Ij+5huFd21Vv8mG7RHIWaJNlZh3B1/SfMup3zvZ684D2PdqQWNa3/VbMW
VuUqt8euIhNgG3/rLbyyc5nqxQZP3kCjCE3AaAzPwYV4GNnG1EMrrWCO3CQbxIw2kEteX9/Mo3tu
cFrs1R2rjgITTzP4r7r0oha7639/ZrZdvTAwcdsIqgRqW4KIiiMoZNz8OxSfx9D0bqxguHNhiU0B
Sqqe9yNtpQcjU5bsj65y8k5e2B+v2NnHCRhFCdKSK+TcObv/iExCPX+0dgiA7d31knj1nNc5uy7T
onYAE5GSuLz+kfFDNL4mRgzH5fPCns6EGBdrmrjuAvbvRPaIKpWXZj2sEQ85ZHiBdAeh7oasb2/Y
KFZvK1rei6WFpf2c+J44RYe3zDlPiMiAwfNkwKYPrVR9O7Y8tHa1FODOLxatUEXXTXiKJp8E8ZwR
eR6l5AJ0po9ohbRW22CfxbS5sx+OcGdk1ub6Bs8f4j8mp3AcQSx9KY4YBHFMMItZaX5Vm+LoDEvo
qSU7k2+jVJNKyDoeDlT4joqCghzzirsqlBbA6/8fP/rfBU0+glCSC90NCBZb29zFb5B+kkffKntv
PcJrnRftLr9FSx6uRsodW++Y7xcZNebvzX9/wvjvZ99hpddB6JT40Wbbbcd+TwpvyarBt+VMUIQI
oi1UY+d9KaMvI88O+OVpm870BLMOUl7J+qhDCAh2eKSYOOC5P+jPliCns/YAH0G4A+Xm5xm9Hq0F
UAu9zAohHrcjvLfzRUVV3CP8dzaLw1+LBienWmVqbHj5wJDIU3JQN8o+tYub4eljzAa0tLTU+Jx7
K8icDAr2qvl5ei/O4SVBkQVXDvzUTuAOudHRM1u4rLMv7rmZyYsrSHFipAYgTP0OtYgP/jN1nbzR
6vx3LLC0IMb7ATKaIYtpWuEWdRxAoD52IatDtBXu4f41niQ7gUco3+dL5Cdzn7xG9kTBm8j0E9w8
cBM9hAYesoka2FWr/JQRXbjuveZAQpTtGS9TdIVBFX3iVqrMQeVGp3LVHhuqv9G2uhmO7gbev914
Fa21uAg0mb2L5zYnd1GCSdxAN2M4pX9Iktbu0dj4r6huHZpd+GD9qwTp3NzEm+gNbNV9AqIsSd51
Z9si61EvNfxmj+os4Z3YkIEXdJZIsuJpcEcrxyZ4CYev189q9pM6szF5yUumSbPUx4ac/erNBy/6
N+HPedY+LvLM7TJhLRopzOmndCNTj4i2AKduxvmGEelnPEoLs9AzVYmLIsEkQQBwXOuCwHoGWbBL
VIwLc03p1GiXnMT0OTFHbkRiAuY2DMot06gg8T0zk8tsxEIoW+qPwTpE+dRut86qshsVgYyVuUSv
Mo1EJjan+FkGvaPKqgLh1KvasLXaURjUyYkQDCSMHowgbe1xqtMuZd2kjd/+LUr4P/ZH/g64VZhp
NyZnabieY/KvJ9958euHqPohh0/X7+P0zk9NTIItlQ6K3kCSd6p1uOMgqWn8ZCtJrn3dzCc094cd
VqEzFAgB1BTGa4myh8IaS3EM0Y6M38HIg2f+CkSEsMubtpFWiQcKw1+az5jez6ndyfeGmJUfKEah
nmQqzYHQ2hKk+KoTrpS/nhedmpp8eaqMOgIMVCM9YtCshlt0AdfN0SgYthkfsqXE41O5ampvcnR6
AfU+5TGNRNW9H249O27hLYN4Zyv/FL53f0w+jIBHzdI3sPJdP8/Za/PPcVKju7yZRiaPzDzYrv0O
AvBf3oAobN0tWPn0yFwuEd94aSYXXSPrG1E7Idvyrm0lOM3Fg05y/D9u6RSn+WGPEVkDfIwFSepk
S5uGhtwQq+MI9UDfOHj5T96f7f46759Y0iYra4qmLoaa706yVvUbZQY7/i3d99t2XT8G++U0bu7A
TMUUYQqDKkyZclakrdsKFQXxUxA86zkxuPMk1V+uX4qPEvR56j0u6tzIJJBrO63HjwXSKYXcZW+4
Qb+hTJbIK5lm58rMdNd2FS3Ym2KcHAY3TWzEOLVvaulaR9hfW5g00Nqh9u2sJEPobZNfvTIUx9bp
QUXvqtSbOw0yzZ0COh+tE+WhNPxupxUecrQDCjDX1/MpMGU9TOEq8HzANw879OSLVtJQhOkjgpz6
2L9VD+FraKMbUKzbNXCfXbj0Rc+c0YW5yVtapXoGpguGo04J10b1hw70JuyfFxY1PhqTQ7qwMnlU
kqCLe7EOZB7S9i3LuHku0ktjTd/Wjt0ueELFhP937a7/Fi4z3c7J9ahKRepDrZFOiQDD91uEwvr1
tU2Dq6mByecbq1leV2IIcXN5V7Y3cfly/e9/KvxOLviUe8zP40Ep00475ZvybWx5f7du/M3gjD73
vW1g9937f4+tm1qVL72gqbhDZxay9lGBAQyQ292Nv+u3KNRK8FMu5rXj35vcENHE+cEt+MFIPYmD
3boPh2AMO+DCDA/WNnjI9hXgFbgC1vFDdLc0hj6/rWcGJ480xF6KI2Yk0mPJtTioNmyXkghvRfuI
FxCOwEMR5eoWQuWZ23KxzMnX7RtqlSeJLJ1QWlt1CcWzRl+4kJ8ys4+jO1vZ9MoLQ+1oHheGTsFz
9q060Nf21rE9ls+6+3YswfhrZSEmn/NbFyubfAc6II5Cqng2o4Nj2snaPzV7607YyXsYY5bflg8c
8uTCSPBemgaMYmTU02dartv/Q9qXLbexK0F+UUf0vrz2SlLUZlmSzZcOWbZ73/f++knwzj1ughji
XM+Dww+OcBFooKpQlZVZDYUE9FHe7dEpfSihUygVz2rV+1r7VZMfSijpAX47LZETEoW+8YceHaD6
aS9V6a5QspF0sBvoICxsSl+PP1YDUEdIxCfDK+GrU4TZDyPw6YjGiymY7u1bzUgRL349ddyRuzdQ
RZyKD6UwnsushPRjeiyT2luhznXbFPnctzaKOujJosS1ZK3FR29VggPpYcmZhLWyVyncTdmq29OQ
Y8ilCLu324ZZmZQkooerokaAJwMd/5vCrKdcg2vs3fqo+OavM3zd1u3s5/il5NKzsELZ1hx17udK
SvUeZEwnc3gNTc3VjYM4/Ly9JnKK6c3cRGe6aKu1kONsBkRnHYTTqhb6aTbYJWrGk4Gqp9k70BTz
dI3X/GPkiNv4aVHx0zCKBWLDSfKhBkRjIfwOhUr1cwF+XWw5rybWLm5XSO1i1M2IaIWafCgQAMON
0ZvaXhIeSp7lfi9WRLkLo8r6SW9hZvw2eUjZCF7Ssxz1xSAzSs50x4swrGvw33URRjjq9dDK0Vyj
dpp8QCPXsdQjcLpzBcWB7jUC9tSySs4+Mk//1iCVbZdraURtg28mB9WD6gwBJugc+atpLwAvRD5v
dp3l9v/ZUbJAKmKLUBrGtJeSfBDqoPJ78yHYCtQVjC/6S/ipj1Bkmu64UfTWaSFGKT/W1jEUfteh
+Ch+K98EW3e619jF/NI75ABd5dcC8Veb1yC+dQeJTcqhdWs6Qzu1Kz7KYxgMmKpI9tNR3vFg8NwP
SMfqUNaVLoed8VP+LdhTIO2yYHRGAAaRrEaPvFScFUIvviCVi5v5nOlG3hc4MWRgJPNApCXuVXs4
jsHwLnDGp7jmKKfSJQNEAlqsT9i1R9Vb7+S9dDBtIoRm8SsH5Kv8vzwn+WqUXxE6QxnShizuuT3q
H41DmIJzO/2QMA/cOn/BgYLcAPIm4KLVDJ0wc1IXsMr1LNNI46vzwiB2hvt5J2M3IT0HuKrNmxxl
37+NOer+ZXGkmE0IelNEUwkJuoVKDEYNIDPvNTWE9bIfsvJLzvAp5d9R/5LWP41l8ZJB5Tke5k5v
fgh1J3M5KucyQ00IMuTQMPZkdKXWd9Md/BTShv+uLsRI3y/2mr6TfZLKPWh30PtDsxi8fUWA6GHn
X0j7mwd+Y9/MzQrp4NGlrb6EkNueDnNih4WLwS7fwmOyh+K3Uz9PO97d5OwpjUyc21AdRnGMP5QB
6sFt76nl6N9OLdj38c+qaGHCsKjkZpHb+GMG4EZGwChAekL8aOug+ru/bY3puDfG6NPaAtOdNUP8
kbRNc1er3fTeAwr7O2uhQ23ftnUFz6Bu4vl7bvoDiRUtJnKK/AOyaXvoYFmR3X3DvT9C3es7l9GR
+K0rT7NZGnUWxanL8xUovo9JwOxD/M3qPgQFOqrloVI4u8g7iWensFlZ2pRpOXawpd4rnxiTv0te
lfvey55kN3EnaIRwdpK3NipEDH09pMKCncTNRv0fwryhv9oAPkN48SAtdvGkzHb0EzcCysU/uD6O
cc3xPAeu+1yqvGIRt6CKXq0jmsGqCoUSFUlbuK8+e8OVgQMhkii3l8u4dRfmqC+pxMBgADyIZrdy
FNB6izEecdsC69JdmKCCvGxZvdYAjYoCOvrpH3NvR/fEcxFerhgvR49jjwQd6nBe2KNdV64YY2ji
cS4bfTBD5b2DrmrUS15dDg9lGn4drXaBpm7noen6o64tzom9uaWAD1NpcDTH86zGI4rosmAXyk8l
54LZGGf0zxJhgoq7ZtdCV2voNYChtG/jaMsEzhb7wi8TIwO29ADeCuRPrWrnr+qX29vLXB00TsCx
RgSQ6HeSNElZh54YRpJ00y5a4IQyDkKZ9XCBot8fE9QHLPWuwjjDpKFQFe1MIDAeCzQCXVC2uNO+
n21UMsMH7sVjPAAVVUIhHQBQaJHST2kryqS0zVCtCu8VfwIp5Kdup19UftLLiAsXhqg0Tc4M1Khm
JA8ZMocBn+sr+AgwlOQYkHSyflsNALvDO+9xdjVljwixNUsXOTuCsFV07KpmQ0XkqDvSD+09BmUd
ob4Uv9ZO9CiDDeH2aeGsVSXebuO8K5Af5u2IhpIi4oCiGpQDgN2IP25bYcUI8JGaGthqFcAU6bXN
abZEw4hvN2EEyC6fOoco3mlII+wOgk7iHc9tshqfFxapDHAFmE2wlEU7jQOEmtOncIy8tLtTxo8C
5Fwxsl8jfl+Kr5yFMm6foQF3AtICEYz7tLSZhhmdtAOh5Kn+JGIGuY2iqks+4vi7Uj2izGF9594M
hkPdGqWzJl3HzKgiNxr6Jclu+RW6hOkbpAwnPkEN65TCloZpIbRUrSs+21Sqk7izZhD+hYLf1Iad
T7UH7VmnqZvHqXqZsmzX5uIxRkepBG3UlJy06bvZjk5KRgi4xGiMA3zxe6jLGs6lma6TiMGfenWQ
gvuhqLlRVrl/9WH/rJvyeZXS15PWwY56WlUvfVK9DBLqqTf44Nsg0tlCAmbav7ie29WZ1ClWRjNs
VaHVTqWlvspCsg/T9Gs4ra+c1bFP0D+ro/n4UjU1I6OAHe1xxstl3hEMk3UYA37/nBEaL5ZEPujG
45j6pK/SsoanEGq6CebR+295pns95iAMCMtzFsY6HhjcgcQC2DygHkxZS9a0MMMB9xEQGX+FrtEI
ChFll0HQ3hk9QfDMHc4ot9J2JgigchxQB/yxSyWpypw23TgpeAnvFV+yu1dhtDNPkLwZYlsfQtD4
tVN1Tic4ZWPrnABNzuIt49RZlQ3Mfwz1EmJ6oN13QRa0Xrzj85ew8oDtIukXodS0a2+OsDP61qdc
uOtoE6U6gjVdKhuDwsMTfzaC7By1ONJOJ/qRkGnAJMjl+VHVeQH5ITiuG6ArzLiHpsn3VnzU+U82
EvuuLJnoUSgSEXen+T+ltFSrYakJAhsopG8KwHbLo/K7AuQzdHgBixE4oGH2xxgViNU5qxNZL5FT
LeonxnIjO9G6/e3bwDgX6KeD3xpgXVGD3uvl1tXyWLcjXi+nTJG/L2tjoFg5Wvdt/B0xu/PKUp8P
ahNzWVGIl7raSAujc4j8CBo0QDht0nbqEuh9dp56QCNV2llfMqc3kQRHDvIaX+HOlDEcGpb6xyR1
/wYgazHSB83p0R/eCg+NW0d5bvZoTnjyl9u7yqp6XdiitlVNOitcANU9LSj8RHfAI7+KIPQQfQIQ
blByXsPd8M47MKyKwoVZKvKNg5qEuQazwACRqYRwbwIFHT6uHn8IkpXAXRijbp0YdmMm5a10bhWH
v0lhRgWtDaFg6V4in1drYl7yP5+PnpaRQ0Lb2uBJ2sQjBh7mqLYzNUvcTBJDR9IGKeB8Q84RVagH
m65UWmaQ6zc4i2OgjF/60TOhTx695mf/P/PLINffbueZgGETBAswTJkgdNVOsZEaL1PervveJLM6
8vI3NbULW1QO0RvgJRCmREPuLflEbHq+K+9m55yLPv1NNejCGvFzm5UNq1o1xljjQTGAhLrJPdRH
MOkYFU700/TLE7o+f1HEh+OEAIcKLSUTElSXJoWwrJaaQKLl+8UhAW++G23hhBc22BG5zzSWZ9la
o65d0eXlkAsKkf5LHkjXLjrk70YAiMYLj1WQFRMwA2ydX7x49VLJSysJXVhEUBaBoqlj4N0J2ozb
555ngdq6MG9Tsa618ITHWfkegVzkXk6Eyb5thXWbTSD/iUYyOMhoNiUzFLtphpLwaekUW+rfwQ1k
W/mh4jHqMJI9c2uHdlLlaMxNXVqnZCls1Yw9cNUake7eXg0r7YEZA2JaCKHXxD0YBs8XPQZtbBI7
rUsmQlK/RR7yVXiNvmIC1hb2xs/bNlmRe2uSfMfNrRLWyTCnCUgPUnGRzrPueN9x3RL7Q/1ZGXXg
JhRezKmCGdCx7FN1tuW899e1D4TiL5CsF5tIfSs1jPU6L1vrVBpdY0N7N3E6qw7GTOaV3skZprOP
zd7pVLmvV/pmADraOvWYoS+UZ6NbXUmsvzSN4upcmB/rRm2tUYEkgXC0iPKYdqpaG4OQtQ99r7vk
PkMVJ/pJuHG541esNNVErd9SiATRFUJ/zQYDxGySdJLBlPJmYfTA+tL5aecrzhwIfBFljj0anb8C
xLjMyDHPPUW9sRsZ+jwdwJmaowzu1PELxgyLFkkeoSEGBVLI7l6efkOMS60COA6PuL6yo10X9Ls1
APjDBf+ty02smOYgmAgOBAPAKlovL1uJzmkPjiUirbTuJXte3XbXuUTLCeRpvIItq/6OKTYFkwYi
4NvQMb5cnti2hTENoNVbP/Ovhr/uCmd5rN/I9Fz6zFsd43zioGB6HpJY+vVAQJzIhaEUIJ2TweUK
3k1b+l9lfpHbXFigfFVcDEU+iYt0ilX9YGXqmzLVT+qSubddInPbFHIaoDSjW/DGl9smLJI44fNB
KZ7kv7WfuiUokhXwA4o+GSqTNd4sDHPvUIMFGwiERaBEeGmxD1MolbYgTkl+J4kzd9AUKX6ZX0eU
hYXJJfRK9vTOre7xrFL5m7ZAswXTkBicu6+Psyu57cu6I4jo2UT2nbn/onrBMvkfkVJoTkNWm3LO
SdoJoZlgoWoQP4GUqoRTEaBlDKWdD2N2m5fIzR3O52SEOMhknSWuVTJTR33OMl30VFJhMz/Gxy63
tW+kt0aQNPM7ScTV3Ok/So9IqbWvvByStWDQ8GF2Ao7rWqlcAANrg6RcPInNp9E9JTx6Isb7ySRU
KtADBk7zeqRTnqIiBegehxWcVlV2V2evvYZCSfFepYG2vIbhXqgf0ulpUX9B59S+vbnXyyPWTVwG
6L2TqtTlwbWqsqgtFQ50QGLULifd8m8buM68IBuI1SH/tnTMiVF5ZFwqQ9Qp5nJa1yd9/jq1O1n6
ctsE470LG0QqVSIshlelvFYKpX6uxulk3k9Q28680EWVZPkkIl0i7wHK2DGMqEKGTCKjQ9B8vNyx
Ll2sUhGha6Olr82Eey0vnG/CSCNxFjYmqEuW9aOWqTmq9r3bxhgflYjfV+wFScJeaM8YpEZyah4o
j7EyXC50ToFLxXuJPguQHUu1IS1QP8ueevFVBrnd7Q/FOAsXBsgP2OSqdVoL0WSAu0SfVLeWQ1Al
ict3o6w4VU7WnbowRKUFmmlqUT1BjQ7kwsf5RXk3QZVQo7yq+30AaiTQZ3EiwLWPMi8skvx5s7R2
Xue5FWPCJ09ECLKAEEPz2eQZI2aXdqjT1xf9Ilm9QN6YYeuHAbKs1ASAXUePVTlAS8rG2+ab8Tty
RC7ggFHOujROP3DntIunpiPVuskj4/U9AAGBdKgfZEw9PA+7/vvtA8OI5JcWqZtQgqwoAiIdlazH
ziM8zTGEjrRnIm/AV87kHE/6OWAlZj1G4F+EIFA5O0atP/dFsjqmNb1wlkW86uXD42JZ9Hh4FHda
OY84LfMjqUsQjfFJQW0c/VyU6CI3e79tkLcyKj0psiYS8xY9hyV/KbQXsfzeR7xIwrNBRZIVUNdh
SBLUVeXfpvVm9YNTF7zZfZZr3N4znXIhpaZEXa5FoNGO7fooOzM2D6MUD+ZLcbQO6DPe8bKs65cv
vhXmbsDxBoLcq2QyajEYKI9wWqnc2qPys2mOU4n6LUgKbn8k9t3eWKK+kpKLcygQblXyuqgOOjDf
EXjA+qchvUuO7RuIu10FU9bKTpU8/aFpgts/gOnDNvapLxhKItyLipUSHoYGLykA+Xxxx6tdsb/h
xg71DScDLag4x6um95PGkVpXhlZzcT89qXb0lBRw0ZE7cDaXtzYqIoD7ZB3jDpXA//jncZftyVXj
ro18o6ubLVvQbseLTb2qOIbRouStNkugU/YKHV2U3B13Re5ggsabT/9C/4YZtDcGKZ9cCoqkpaCx
hQJD76qY1UQZtxXt/A7aehX0F9JD+OUvUiBciT+LpLxytVbgklYRXluldybpTVGfb59EdgD/Y4F2
xWbd1D2oW0XQKw3e9FZiUVmQOV1lGwdoXfvc78bZRtojG5mRNlZlkbsXBtmdJtq9aK+FLbxJz8pB
dGMvrpyUR8nDtAoKEuheyiBXoqebO8C+xUgDK7ZcAVAXDq6my+7trTy30OgTCX1rKP+qKmje6azO
7CCDOuQRbARNjuew4paYePN1t0U7NgGgSHW0HQj794Mb2uMD+PJ24nv9HH7ROL+EnMRbP4RsxiZF
WgXFVBcR7k2aFKcZq7uq/WYovtUv7rgadp8Ozu2lM7MHC4RVqA2B4QB/XVos+1hrKmOe8FENm2gs
S8iUyh1BwPCFAZjZEXhTNRmIerC201WHIs6rce6WCVl782YeDFA7Fc7n+mBjFNWvfNTOuaf2GviG
a7gxSUWMsuxq1P2mCWD20SUA2/aOqBilB+64BysKbi1RsSEd8rDQ4mxC11TxoSXhTl9WsCkQKeTa
FgFjhE5H5PPyFpYfQHEP2sCo8plQUafcNqas1sEssafTYXEW5JwzLuYOHdtD6RUv4QMvTLCODMhN
0TBCrUpHf59aJ6BogyAZ/XKOwSt0PeFLM/LsCvIDOGh4lKqMsKRIsgllWJCJyDqtRBvH7Wy0ejqd
Qy6ZoElAVSXueARujNwMSAVQfZw1BeBtLi+CZkl5GIvQRZaKyh7Au2sYqq2lvGcX45BcmKEeQT1E
jFuFaJyQqWFAPmzScDPdyR/fwIlZHnBE3L9oKxIUxp+1UZdcXcKsN0oYVe8jTJKB4f9ABpHE6jzN
8S9wbuQIUH7swiAVcdcqsQqR8Ef9ZzZau0NKhprb4LYPIp5B3KvHSCku7FHRdlKHSu1W2CNXj+jE
jz+S49mjPBlP3AvACElba3R/fcqSMlRNcNKarwgXYTA9tCWJhWlr12+Lm3uDaSegAucEB1byi3oK
2FuB4iXtQGqVcy+WaZbiSSTsmg9jBAlC7Jpu0Qet5CxPzZGo6uWz3fV27oCHP+n+Ilig10OqcDKg
KLpO3ZFwTBpTrcIFXMPxaPd7MjtX3p0zjtwTnrjdYuZGb+xRlyXpRaEYxIKwnnVvq5vdNc64g/bG
24oJuvCHxW/PsC0aWB54BDCNSPu2ss96sSFbXNqDAa3t8okwVmZO82mawexhmS63B8W8LdYfo+RH
baL+VLUFxiIq4uEIj0DiGYVd7gjKXXb7e3DyfeUEfVINvrqeG4PUd+zleDDDGsVAHUojq1s+Rq+5
DamCOyJpddsW061uTFGfELPOSR1rMGWpnxMRR7Be9fXLbRvMEIhPBt4HknJfVeXWeRKROcHI7Buf
WNG+eA19kJ6MduXWoNv9i+Qesmp/7FEfbIQSrjaLynKSlF9tcS8aic1ZEcuhAXGpk06TIV/Riap9
C06QUURQBypKAOoy8VDM96u9AoJdbn2dY40eSjeFaCzAOU8OoOKD2+AulzANZD0rkAeN3Hj0OKtj
3TL5DH7UZVFW6fpwpuTGAMzJgpem4mu7eb/u0tqbnfJDOdd21MhueN+MeUiABUGvGkk0ARBd3jJw
PUiFVQsD0hYdhYPEE7zQl4LVIQ/43OFdMtYayUQCEgcZLUOa+g2l9sbsRHWE5nToikZoRyuPOpR1
t8AKiS4e3i04KpSzGrO4k8GjP4DYxbDvLbykz0Ox3ggAu+LhOcbjfWauaWOQOvdGPaZlVKEFojye
gRuPS2oDxG7dz17lLjsNpRcbCi6c08I6nWDQUxD10GO6IoqUw7XrDbPD7f4W7VDxycDHugbkKhQv
1p4X3ckxoH3j1hr5NRtnDI0VI01nYg2snv+F/8r8Cg/L6W/tUB+vnNUhR4wfMOswOdYnYX4N9+IL
YXXxMPvHVwHmbSP18aJRieJU0kfkSKO7gNp2fjdwVLSDuktc/cvffLRzSCOvBJOe4Yr72lzh2QY4
MELADPR2gc+W2xWoNoXvXA/G3M2NOeqrKZEQoxYS47Z5JRqDgKzOOJcn8owlKIf8fuWVIpl3YWOR
+n6aNU5LN+nDaWie4uppWjjAPNY5tEAkralg8kI3hnJXVZSGrWJiA9M9qX6POyWAyBH/HLLWsbFD
+/5BEcAfasJPLYf+uLrGbkCNHZwLjgTpr+yzQN7uVDzPxXoFoTluyKjnyDIgAZeXDOtKY4yhTqBb
tzFZOz7hfXDfuPGD9dDbIJQBn5z6zqe4YK4VXVBDVMjT9Sru5KkWJYoynCLhPUxEe5RfOMeevKRo
74GQjbrmufpH9/6rCucihJwUpABmd/iofTANAgBDYA5ESC0M7fXV2gPH9yhy6/6sO7CxbVBQrTZf
wtJqYXtAziA7oNL4Ne5GZwCOuj4kfvN+e63MzfyzVIOCHCCrU4zONAegcD8LE487iydxzYpvFspx
JBVHgKORS8Wgl0lRpONJx07qqy0ud0vCY8ZhLmNjhEpQEaWzKMMsO2p/uobHHKEbFzWnt6ujELQH
6JT7xY/bO8eo8inbdVHP8Tiep6zpsHMdhKFB94NGchbVB7F+zhRMYMdGcNse87Ztlki9xgegbnVh
bsaTOLQuJr3sEm+1qnDCv0rEtyujnFZoqIVcCNOA+p4OOXvX8qXzEKak2crv8/iAYd9eGwvYsN1M
kzr1RS2qfZ9axE+SB6ngrcFZHhdNXt5bhnFUADJDiQ3jezqAGtSJx4yXFuoZWIoLpHR6B6XCeMdZ
DeMOX5ig4lhbtXImQzP1XMhY9+XLeKdgnHxyUVp4BhVOwfPEzDVBK1bWwIEJkkrKE2dZZNbSKs4w
WDwox+61cLSH6Bg/4PFpx886ply822tkWgQ+imDoNAg1Ubs4ikVYTzpOfxsGTfEoyx//f/8/tYV4
jJWylcFrzObOGlJbw5TTbQsSIzar0M36ZwlU7G+XAYp3sjQCbdWDwhbSug9DELuf88HCm8L4An1H
hGrjKc7+KrG6sE22d5OfirlporeE7VPBCiVGzplwIHHiL5FjVM7yI+G4eda76cIgdUKISlmTkgsm
BxJqa8WBMDnWu+5YuRV4FXnvNIZzVCFRZGrw+yrqTNTxyM2mWuJcWk5h9VtevkjDoba+zgMqIiVi
Ns/7k/+NitegSVUAulINycSRvNzNpitqU1AH0v4gXR7k4N/XQCStCDd+5ZwahhsGJJT0WEjGc9Ul
hwTemEakSNmBr0xSHQUISILOS5zei1QHIs14iOqhw9tRVtcFrR0TuC/gsQyDvnFdtCrlKKJsV39C
dhJvRKTjEEMp7M41FYitthgjG3Y8UADbLAqWhLsX15wuV0KCpZfFFmUt5XH5PR9VtJbm98SBKLBs
o2B5TFFLU3n1dXK76Q8KJLesW2DyB4cl9UGFopTUSUM/iwi/YBDJjf0kqM/ST8Je8DmflG0NBMK4
BIAI0gXREYRb82yej4/kk5oClE3BrEcUDMSd5Uopx3eSu3a9uj/2qGSlXsckAk8bjquZ31Wq6C2r
eewTgZMwsD+dhlcHSc+RLlN3Po+EtGvakmgz9EglRwCE5x+Ck6dO+CIBWAT+VtKN5PlV5nZuzFLL
w79AVSOKplN6FB1ooB6qQHDmgxDgicqdkmM6NtRn/lkkdVTwFhA7Ra8WlE8GT0ts8w3EiO76pUQN
XyzthTt0yAobW4NUHpYpkp4nQ0zKbOEhO/Tosqp+zm9EsiLs1g6VhaGWXKRlgW1cCnga2cuBmfVA
HbjP9t1XKwHqOXLXJ85VYB5N1KDA3EAU0+k2HfKLyagn0hVcbPl3eCj97D5/IVw4bW4bv827Arhn
Ln0g88ToOhCZJgg+GEW9bKpTzURqi9I5Dumu3BHCD+AfXP5cJfta/LFGj2wbZlRpYmKN56ps/VQc
ICXpGp4RHNFQ9n6D2ISXDzI/5cYiFQ3nXsYRXbIFjTQBxLMYmFttUHGINoT7uiN0Un7xBip4FsmO
b/ILIxdLQZPD+VRD4n4Q7uX5J+ekkHt15cQ2a6Kyp0VOJ6Nco+UkP0fv7TG660Ci6SgPszNh7v3t
4yH1pve/C4Ibq2Td23VFSAF0qUPNGctqQHw1PBAeFUK8A/1jPMREQMcin0cfLonMsL8xTPnSuM6j
qe8QkaBNqtxjJDHca1mbeJBBUFS7UvP4U9Frya6UVHaaOQ9PUBITfLkrmodJmTQP0yC5W4wraJ0U
NIoOIJlZdhWK3LY29sprZ+HtOOurudPWtnABA0/v5kkBRCVTx0MvyMK+j9L4uUrX6E6t0tifzBnc
mnMcHcIoKjE/LpW+EZkTxgpTwTfQjX9MKyP/ZpSx5ZitWexnw1TseawSH7wwmjOtWfekS5N1Z42Y
gEmWEQL1fanviY6eq3VFu9fXuHaSvMD7pZDrh2kokd9Uer4XjajbgbZe/Jwh13sMTbPbF1UO2cAs
1+w+mixP7sTkfohC4U6ssSfS2jaORaTBuy4z/GrJs4M8aBjmiDN9X+TG7DVrKEAXWRXdLq7jQLEi
9TDGeRqsNajitLZCNhBCX7OH0kvQTqnhGGqz2sYiN9+huxmLdikvg58J0eqVaZR40aRY772gAWUn
wotq7QoUXl7IQY+TCyoMtbOrqASpgQyVE0Mcw6MqJCgfyF0eWLOh2ZJaCl616ulzqMlgR65K8DYa
dXGs63FwBWvVvnOuFSu6YEYBkldgeTJB8HB5wOdGrKBTEC8oPenPkyd1LhL1XXTUejsLenSmTTuH
YrEXlbb5Hj1yu9OsVHprnz7nVT82dVwseBRJYJiad/qRuGIwlPMfQaxnMvJoA104CCQrdGq5KlII
RsUVj6DMzlHy3cuYIjVdadmvB4juBSBF4OQm7N39xyLd81craxrEGoEG7OSH5NAidkvevwARsQLa
ZmX0KH1YyZ3e5Gg/LJDWVFzCOEoawWRU6V+Q5rO/2Z9VUc5+TuK6Whv0BDQb2hYuaUEsjxZkUuFg
OKGMuYGKCdQQHC2hQLo8ngWqeb3cnuvZik8YEKSAcLtzIyYrD8GrEXA2wKGgcUcdw0korEHJFpQX
3D5BhdcmsyG44I0CtSV3SMCe3IO+voGkIK+ywcwocSJRriRPV5nOgeIFFzDpkvHUf6v36z56hpj9
PWkwyi54cricoteRBUxZoCRBLRvCgVejluVcVBmE2uJTXxW6F+fltzGV9pLYHfR65LQjGLkPnlOg
woVzIbNQ9Eu5yJsoVxtL+N61fvLWvZGeTgSyqAOhTRWynf6JAOoLvGTh+oQS7B6RzrIUgAbp99xY
q1OjgPDouxyYAfo6u9BXDoT3hM+tRBzkZV4C9RwR40oQD8egl06dULUQKklJJOVUN5Jb4Rk3Vh+3
fTTjg0GfR7ZwMnS8FunzIeZROVbjWpxWPDfq/KtaTV5VSTbKSc5tS8yjiDol5i0x73U9ELgIlmDk
FpoBREuz/do5KfT1oGQJLqP2Wfgb+Q2M/+GpjxkAFBmuYLrSXEuNsJ77faJDPAn88b72rKByoxce
TJZV9N1a06iirwD4SlyTVof6PBO5Y9DEGQ/WfbzLD9ymNyvWbFZGix4ZSrWmEMwcoOiOWTMQZFRO
5oS7+XB2JH/Vp71YG+WTxUkQVCFtJjgwIpsLQSfA4wn0o4SUMzc9ZcWb7eqoZDxa1xzOOiLtj/5I
onbtIbKd4w1fdpgFHcXa0A7GH+N6UrQwU9XKany34bD6yY4Ma4e+FhD+bv6sEmuIAjPa8MUYNyYS
T1QowLyKZhYh6VDhth2ROR5SV90b9/ojwY8V7r8YN76+4bgGuHTnYUsyXX0Z5dY4q3M9QrEURHd+
81D7laPj+9nDp/wpj3aK/Mv0jBcMkt6+7zy7VPJHxHZKS5/R/279KH6JRM2ew7dZ4AKTyM26dJII
rOC/AoTbBBvldVt6SsuGYE5MIFV32SH8WefQxpUB//ir6to2o6Q2sy26tElkwIQ0e4WkOqoze3mP
YBMU/nDX+rd3kOEx4f5NwrEpYj72qruzFJ2Ex1GRoTyr+AXOZvJLP6J68aZ4YNj8Gb1z7F0XukEC
i24SCpXg3rmayC0HKRGspTXReQkD+aPwiLhJo+FFmtsLBCJluwX2D0W2/MTDy/JMk9O0eQsr7UAo
jcb8BPYLe0oVu9OhAKyAzmD8GEBGF6keZ7GMMK5rKmD/GN/GmDjNCjGOYW/G5pQhHHVvpE6zBskT
qdIA8e/ctnWdAGKIGtA5sPeaUPWhq90grpclPe26Uxut9ghy8NQSbR3krLfNMGIQ2gXo8yskWVCv
YPCxVOYLtJtjfL/siwL+eHXft7YREPaEvwFBEWvQIVDOgxM0nkZdkzGsliIGfy8EE1E9jADTiG0t
UP0xSPxSdTnLI5fr8qJfGqTCkCkYRjhoWF7n9bEL3hyMMlS5o36Sk5mQWt6X2xavHwgWJqsRi0wR
oqFXunW6bkXW0iXxuZFLWHoW3zqIuzi4beb6niMiIEeBCR18yFdJuoFRWaUs2x5VWKzKLkBEOtmA
TNv5A8kr0bOzeLkz2auLvSQmMZ4BFipJgUUqs8QTdkSNwUBbHNArzIY4VVC/n5Mj3/rORU1ffTnK
Grn9m9s9F1E9impMpBTK/QgGltRtf6guiXnzK9Cj/3MLmbJHPuzGXlInxZwteIyXCSaIwDsRWBA/
VIDkGVzo97oWaIvVB941v4p4l1ZVKgWU8xEcd50ELE9kjU9FTyQ9JyXbSQqGvUXMaXLer8xzA1Yb
iBlaQBAhzF8usx0NOatFGCSQXNK9k+wqSAIy3LPsxTvu4BI5FPSh2dqjL6CGQbB1qklnfo0CokWP
WvMXtHsLR3wa27MMSVjY6+ykr7zNla/CPHYX1XSw3GDwDteROrF5lmqgl53nk/5stvbqJnfaYA9e
/aTsUld+EgdbRRIlec2jBYW0Pa7p6+1ryl79nx9AHeIOA/xGVy2ApYWN3Ru/dMiyrc1b2b0iptq3
bV2/banVUic4HkCMKOq4n0Lj5me4HZlX0TJMbuUYShVtMnDOA5qeR+uuP/A/S6SRK0BI6pNhIGeT
JMwCLV4HugrQXfVnzBYZZO6Oi0tYA/73gQOyXpnwXQFdDndLrTdr0zpZBoJNxhQ1mSyO3RoiSLpN
hNdDR+R49uu0n9gDewsIh/AiRcHu8upI8Yh2lAJ7AzjfoLcC0SXC6l2CWtQj2RXv7lylAJQ9KhsO
07XPcgGMLZh7ctPMcBMz20fDxMk0rh8YxI4mAZas6WiV0gDseh7DdFoSAncSneFDcpPn/wudFILe
kXvbeuLdTOa92JikltaBWb8ORZgc5mhfYOAW9I32bFR2uu6m4vn2xWDu48YY+feNZ2+whyoU+ID3
Xp6m+lUrgjLa3zZBjtrVJTAkgDKBjdCuVBjXLgXxvdQOqKv2eFvrey0gQ+c86BbzUyHJRh+GuLWr
0aUha0ZFadfxlLwt4Fp2p4elcsbeNo+zY9oQMSwNp/7FO4hMz2IBaYrCFdomyOAudzCFXLI4Crjj
LVC0v+uvpVsdwifxCbre4Wf/RqQ0a4c3ysgKjVujVOQQJGGUWgmQxkI+LHniYHrUFkA3a8ne7Y93
nQPjAhDeKQLWAZ/9OWZuDoigZVE5yDiNox/tYuA7fqh7yDTvc08OXe5mkt9NnRWMAJznwQC1ABLv
cjMTs136Xsz/237tghAv62yv+vqdxafUIjfpyhpGbwhcB4Ng9OWegCFTlR7xfjmQmcLlV6Kj8ENO
C2bA7/sKKh28y80KCYq4sUnd7kYoDLPRkUqdR4gd5U59wyqfLEd+HH8vxz6wapsIYvFyb1ZyA8OA
JWH8FcVz+tE061FftN04AqsTPxl+E8xIiWfIX6MtmnqWy33bM5LUC4PUGZ2kSQWnFhKM3q3eZE+7
KwD1iI76I0C3QXkvfeecVPbX/LNAKgSJg9bn1gJkav05++ea4X0cI5VKDWSp9QMC/IvGGxFgOZ2L
RVKfM1rqRqmLeThpL2YAtRyve83uRzzaCBY8+vwXZdirl72FKRnZ0k0LOAzxCnPV9XOkpHqBwigm
JpEz+mBDU10j0AD6xYw2uOyl33GBd3fpSJqziDyHwLyiAHwRkj8yrEPljUmqCNmY9yRpBWtP4Qg/
itfomH/8H9Kuq8dxnNn+IgHK4VWynNpudw5+EdyzM8o569ffQ8+32zJNmLtzXxYLDNBlUsViserU
OUDUBPb4xW068uxRaaIm4QrOChxS7zV6AeL+aGICKcAZze4bSAIavDYgCTFXQYE8wXFZ4c6nAV9t
24pxCw6DY6i+BMqrl4LcrPuL46uM+I1hp28jVHkm6MzM71NsYvwWgO/uRPT3ogOQUI/jj3bRveFI
Yrr3DyrPxHlmdqmPJ+SG0lvl+eNJS8smTTr5UEJhpsAMyJ88U8FboBgqeleYpaQbdWIhDdqgIymE
bvFGdgw8i71P4VXZqpACC5cKJwIwA8DMHLWpRZWCAqbBc0pXt635VvWmzflsTF+cWaC2Lw7b1LQi
An5fSh/ZC6Ya76Z7/yV9GFbQNllwrDE9cWaN8nwlFydPTJPh2D9Gsg2hJd2ZwFGSGi5osqy9ukyX
lemWmErnZb3M0A2+VQIORNuRfhvqqRXUox4PKNR4K6BQAgQWp9uKqFn2UCTxnfYPYOpwTeCtMUyp
KUCr0/yWo9Qpfewj0SBNESLGGbu5ozyNy3EBcXAUn7nJBusQzi2Srz1LbUDSYGQxBqWPkmWbv0h3
PCPDPMU75EBQ4luY2GCojyQOl62B5alzy/RVlfRy7ksmvqwjOqm5QBOBxO8BSN3Mzfbaz3/B2sv6
pnifATUCJnj5au49nMI8TErwWgXSmZN7WlfrANNg5+kh7RWaCLyqEeMhg6TKwKsQAOxrbRk513Nx
7Ejiv+sWWm5XL0LtlPt4jzjnGKvmXmgXeI6iVc+V0GNt8Nw0FQq8WFGmEMcVPS/SYUtdiUBkICd3
IqzB4RIkJtxDw7Kpinhvqxhuw/QZlbu2aQhGBeJOzUL74a1SMPs3cKXp12/4dbLnwq9Zn3RukVql
lnnhKAaw2DtDbpdPySJ3oI9tRyG6e6TfxlsjKyLhESdifQAgXWHpY2PIss7ymqOePIvlqzQdZG4l
gbmomQ0q6jWqFkS6R2zss5cCKhP4cjsTElKkl5D8d0V4hB2wPeN9D/H5awj7KLZJmup6c9S8V8N8
NJL3VHm9HchZ52BmggYWCbI1VKWMqYBEjneZoZVOHuiLobJkexSn2ubWv2lPBC23gqWAwkdUIPJG
v6IGoc2sVO4m+EWL1t0TaTCTkZV+Ie+ELdInh9duYlrEmCcGLDQAcmi0Vi/GUH0QRQw+qCiSmMOn
GmXu7V2ko/V5Ud8m6F2sq3r04wrsPdVU2bK6zcW7Mf+sx7fbZq7e87Qd6j0vT8JYgtwcdhbZLr6P
PkvsHkjXFpDYTmwwitr8c3VVPjsbBcgNgCaIN0G88fIqqssptpQQ/MDVB2kfKOtwP/5FWJDku3rN
nQij0xhizYDgF/T3oLd8pVHnCUBt5mFA+EStZ3+duta9vzJbnLF06S95mKnz0Nw8oz6bw0wdjhja
r7h9LhcXJ23uh50AAv7HaOffi453Jv4netOqBPVywo3vgzsI7QtXXgtc3k+ZuV7Un1BXgDDmlb4G
OJ9T1WhDQmsX38sra1e75lZ1E5TbtfvOMZ+Ltbdpl/lLvgQC7z5weeWaq2fieQtmv4AKaqNQjlnf
RuJRB5pxR2BO0QL6jnujxoSOhW434IwPtx2ZdSShvvHPoklZbpbdeEIx+o01TkdR2kvyRtR4g1XM
XcWctY65QvAV0SVfvxESzarAu46xWuxmCgodBZwNhAPtX2jD01XE8w6iJYPSHgRfrqYY1SBrck8z
SEyTlkYLlQO8fN3xIXqWP7VjDD0+J10GW2sTfzVcCR06gtPGqYvW7H19Sq0G4a3N3bqvd5Xvv6tG
shU7dYNu59PtT0dfs7Q5+pkRRWEzTCArLBRhjwxqobXtqTLy5W0zVyUh2g7llXoDehGhw552iDrh
uiT1GVA29+eensAVjmAHgtk3pFxSAV8E4NIm+YZ49P6qwFybLcpX46tESig+o831ZK36Tfxg3uF1
+DD8yYlAXoZaJuGap8t9eZObmqd5MJ8HeNOD9kCIHc6W0l2131v6bYOcytmpG3IEcbMFM6+4RWDd
mpsGDRDPjra8cjfrOoTqHhrquoGXNV3Oa0E6qla1jtGm+kemfAF05WQiJoBM3og+80KcWyJxYLYk
PSvCbqxgCXOau+wlXbf76Dn+WYBbVVwoaN09/vf2znkbgUZFnVIDMJTOJ4iwoNdI9XQsjNGOS8G2
AEYKYt4LhRkjv83QOQXeYHmly7iZxkdIQb6QPMl/RQaNxieoDt3wwEvN2FfRzCKVXUiZ0WulAYvG
odk0i+6TEILVDvhqMUwlPyiP9U6okfCCTMhpXoWHZMWrk5JDfXUbz34B9TkTuZwq4JtBbVe8Afxl
Z+3PeEJnXd0N+cnrm8XtE8EMnTNz1OWPFp2SQpMd2lYBoDPxCYWvRQEYgaQJ9ijzVDJ4H5Q6fopc
AoVuaRNOxc7AdBNGY+zb6+FtH4nds9OQSW2lo8k0HbMIdZHRdzTAWOrIiQZ0ehBX0IvkxRTiE7e+
GHX7eGIW52qF5BAwgSUhcA23ypMBhtP4wKuJMG9Z9Ks1oJdVXLTUzRNA6Lb3R0h7N/rQbrxWKD9j
VRHsLrHa2tZ0vbClrJmWSgjWWkxC/9fZXnLu0a0GbFMD8c5VkSKByq0E6rARxe30qYCEwLlL/1hv
yuDfpN0sd5mbo9wFvHW+lAhQME3tMzHIItwOZ1bgbltvmn1/J3GuIFbUnhukvMeoch8pKh4XNfBj
k78rdH3R6Xdx1/LudpbTzC1RTtONbTslAo65BpH24uE3vVCLuCKvNc6irnqE568GggldI3j0K3I+
XwukSNVAZZ5spp0gOUMHJHq5KDfpctAfeDffFUkmbY76ap3sVXJn4QjKKyNBJkHmFKJnAKDwkhBW
ZOK2uwepC4oFPBIqVmIGIMA/C6U+3zhqvpRGw3TUzehnZyShbUmtDQz++naQYfol3meKgY4y5gio
RKnSksbqQnBUThjK88yNZ02cMHbVhzxv4rcJmhTKbOqqLHSYkB/rX8MZm4KRSQ+q8ypagvVLeSCM
b3x5YuYWojmPZrnIooaPzKBCTWs6Qj3GjZq7IppcNfi8vX/MnMWcWaEyW2g25nqmSyQNOwdMF5Db
Rb5SN8KxR113XENnnTf+xP5o3yujPtrkBxDa7MAZ2/epLQorkcu4xrpLZ6vSSfI5u3vkWqzKukf0
SCy7sGzpB5kdCCFsGzW2dG/Fdtk6wxtm99E44gn3sW6GuW0qcWmUoRTMAG8Sqa7edD9zRaPbIn1z
WmN4HsPyOQjLrVYrnJPAPuzfX5LWFFN6PRxreSIJEwGjB87LC5nOiHeF7RIwZ+aod3zkFm+nqawF
NLhgFOna6ehrpj0UpV1BVCx7gPqjE1cC54Jnvovme0sFNF8fgL4gIuzBTiycIrSjHaRhUc71txnA
YsYRtZnGblwE1E0HeuXM0TkXL9N3Ma4hAqoOzBhdMZwUaxTDDIGtlkCLoGKqznQ5R5LpQDMT1IVU
aoMXZCm2VDsId6TZkm79uxGiBgSZZhyTEvRp1X2yjtx2PfDiAfM2nBmn8hpBVfsJqEJIzSyJaWVN
JqUyu7pPl7zribeVVOhpU11SxwxhQByhuyd+ltX/dyepQOP1KPp7Cjo51UIAl/+LtsQ0M4Ygyfsd
OnA/qsBBwRwTN6t/0Rtkxm+MM6gaQIVQg6NORhAlklnlqPqowkM+rlrzdYg4+QQzSZqZoI9DZXQR
uvMw0eYrBbQg5lfcqcvQ47KRsC2h5ooGNZJd+hHtZb0EIOG5UC59eCvC6B+/lijItcvJ+S2vZPCB
MeyT8G2VeoEBI6fqZYTUrHbDJzXa9G81orj66a+MY/gSPVXbeldvYmg78SU+mJ8PYneYgQSE5Ao9
UhVCVAkhquhl47uD+aNBD270E152wVzitxn6Yd3GqWz4A85bs/SO+qrYyG8KhtWnL8uZAI0Bl8ab
uGw3HcDqvFYEO7OZ2aZuqrxKZDlAwe48zad99G/JX/pb9+xvZeSHqeYqb9m2fYEiDOdccrZWoT6r
PDVtkxRwJgPkHUoPWrLmqeSplTOjy2xx1PHL4jCxAKbE8xNXUaj8GP3j7TjNNoC2Ec6DiCFPKlKK
fSMEQ4BSZxI+xSEKnn9yuHF5/v33qfAoCAlELEfUHFsLzeDkLtKOk4dXpfRxex1sD/y2QwXJvI/S
ureQK2VAJAvxu1G4uX+Qxn3vnTRNsptJ4Vzj7O//t0VNpLKzUJPKJGx67Fw9Ok0Hbba236Vjz9HY
Y8YsE1RmJqoq6hU+Kculvx92TbWL0wfdOBUT0BHd4vYGsl91M0PUhT11iRenKc5wtQDlFTJNkIks
Ce10seK1iJj9L7AI/7MoyutizSpkv4UtTOZ9kBnw/gFcMRjjjxd8eRPmh4IKBxAYmEWS6WZb0+nG
lHgK7hdwQMnRSje+pn5ze/eIG9M1G3Nmg7rDBCHTUrOCM/jmUNuV3zgl4NtVhknYpnXB/K7atRxw
jDJ9fmaULHz2PlD1UUWfBBfLuai46tb9khAw8IpEbM+Y2aE8I0BG7tc63nCJWDWGnVmNdGirsXbk
tuifcpB1uh5w0XYcgVzS1FvjDZjeaJ81PbeCy9hn9PM0TTWg7WRgrv9yyUE2GInqIehWy2SjfUi7
du+7am/rL9O9dQzuRWh1ZD/rL6OwebJVrKYebENbmDTZrqWOilAbK0sYZaTt1kHD8yTDLDD4IF4x
MAQEH+ghOd+Xa5G6YszM0zJjnKC6epDBbyTdpaVNtNOhq4beabEy73se5ENixJuLVVI3Ti3E4TSV
sGlhFvFQvxH9KH+r+XasOfVnjaEzyRXX9ZducQIQw5svDFNHqJVkcNp22F4yxUckzbXVBD4W3sPk
ahAKlRDgFkAoAnYo/C9dbFGVqM4qFS6k7q1y4z2esZjozoIKL1wZe3FjPOLu2BHKseixvuONDspk
A6lQMbdPV2LayMqVthfGo/Wsb9vK6f7Xh5i2PahMchviBZgQClYW2nKmTX5GAQl55eV2wGK8eC9+
BZU1xaqUg7YLeb003pfTa1K9R16E8YnPLOF4MSP8XliinNiKMkglF+gINP17V79o0FnPec1p4hvX
ewruWTCrS8CgUveJGEaYFJRNPDYHwDYsfROUhnt7w5jd03mIp2xISqF4iQYb4E+soDho3UUH48nL
7JA0b9Q76yHreXk1w1eAu/q+uqjsKSyUOgXfF9Yl4TC2bwJeLOnecIcRbUaCqeWBUBkbeWGQHNLZ
leJNhi/LAw5H1m2L6qkJeG8whjfMDdBDnqnYhGDcg98NwOQF9XNSRrbPnWJh75uK0XQ0EyXoi18u
I8hHAbKG6Cvo+2n5W0o6dIgyCCGJ4PNSsBf1bY5ycUzKQcI9xe0fQaVAOST1MuaiK8nfoFwcG/dt
g4rLuVpi3r5EgpuCqie8C7dQi1oEv5F//4JHinHRXpijojF406xEl1EhKn9ZP4izl068l75C4AXa
jX5Azf11WJE5Eh7tJLNlOl8o2eyZCxKYriHnpGeCUUYMdbnKj/wUYHImXftbdSHse39Vo6Ho9C8k
UJqudjD+4px19jH43mwqzcBQe9x7Klafu8NydFPX3+qfhktK5YqTH8Y1j+WW50FUcIkyeRg6HefO
LB4kK3W9FKx4vN4sb1VUNFGDMdG8TIeR5D0Rv1pgEW/vG89pqOhRQkatqMmTaIoI+BEUf1+eugZZ
Xmr9NISBY41dR/0+EjR5p5kbWu752LRmIX2o4LIuFqAqBfcGkZb21vqh3mXrwfmECJHTcAcQGTfo
/IScs+aZn0pWaWBQfkQeAYkx29CsfYocuM4SpPzyptc9jlYPzx4VZKzQMsJORJnMGKRFp0brSPBX
DSgkpeSXz9MqYaWBF6ujwg2ZDKw7BXsrr4bWEd0a870GKPksICOFVY455sQV33nJGSP5vLBKRR0T
XGtNEJCOh5fYEigoi3e/ehELzpualVjDjgHpITyoURmjHLXv8tgHcBCNvT1mz40PUgns1pgXdWMI
My+JJhyPVIF1wi0U3JGGgNYWtFqXYQ0EepkKPkecDbx5kTXIwVOCPs7tA8hshM2tUEc8ijzPFxQk
l4T9nJB2JYd8ZbkNwJae7d2Fi37Nm25gfbO5SWovmyn3B4VAoDxp23X35jS6fb3PTX/JWRsruswM
0alDjAKWIvkBee42m05wgmWz9u1iSWR8oYO+MpdZbGev1oN5b73ctk3WQF++c9NUPoFWn5pkRLqe
mCYSUgqoDv/FCAXPDnXG1S5NKq8B9ooMihDBl+AQP2LgT99UbnbnuwSXTAbsi5XWrbkCSOeAeWuZ
1KEXuxzqbj2W2W/1bfXsbTBNbWdPDZ8FmSzk2hJhKoDEH7iZKEudoXs1qKXJOx7svdUmddPXcAVR
kbPEJ/fwMQtOSPj+sUcFlsoLhGkgV0WF1jem+l3hCeZWUNLBE9MXOceQeSSgC0BkD0CNRBOLDF5S
K4GCgonkQzcUjExgp7FTEZ+TFzCZcRoEJuA3NIhwHK2BJyjqUOEaIjqp0nLYFctoGa+gzGW5JRDs
4qKIbQ+ESav/LDONZzSBk6MWgyF8cHVTx14Oi8wrO4CsMYyCkRs0L11/T0Sf02V/9we9drzXdRCA
agjbV0xC+STh2ZwixihQgUw+soH3xViB88IC+aSz27yc8km0wN6FUgtAVy64wkrb3we/xiWhssuc
/m6KbB7wl9XtvrBKXwpCllZ6AB2H3ww0Z9ZDw/ZevGWAhglmw1bTA+RJ1+Mqfr8d0c4tXuoEXpim
bgpLFfRY0HFTiNsQZFfDOgYPTKzaE+6KEhXZZu0FdoWxuGQtL5uVCQKg1C5ABYAZhUy1ed0U7geg
/CnQPCOLov/dXERZAjROhE0wdCbH2GbbYOs98U4PIyGe7wFdipksv1XLGtufxIfUeBuTzLm9y6zj
CdkYnBORTEIAiXzpVr4O/fBChluNj2W/KEBo77v6JrnL3sON8Ji9kXk4Cx05TgBiNcWIAjyRtCFU
oXTbVpAmOQ7IgAkR60seVCjeNmtcJAaUgGTLVh5JnO3XGd40vEcAK9Ze2KZiLQTLCiFBoRTTpBNo
lQisIVwhnXPGTbTlQbRYxekLa9Rz0U+y/+0w/HgdPxL6JvLMR3Fhy0vhGO5yUXymLi0MPefToKJC
KWWHfPiQdV5ayrgVLwxQO2fGuZB3vihDDrp1RTcG1Eff6M+EHtHiC6sw8qkLa9TOtVAQlyYdld5o
R0JeuZqgVHOIX/PeUT/LRedqTuSW485YVL09cMZJGJkOqoLfFTsq/AR1qDRiBSdRVyaUJbp1uCFi
iLyyCfOTzcxQUaVOihFcAig+Jqpuy13p6P1fnCNOcj8qkM5XQqO0CtHIIyHGWyLbgWUSkbNe6qgS
qJhs4hFMMd4QSMAwi4npKgQUulnbgNYkblJjOo56cjcJoduF0U4qqw1nSWw7FhImcIKCyYdy9EAe
ah8pvQgNjvgk5Ri+qe3w0d+Hu260yx2h8+m/eENTrE+FOVMNc4yiBKYJKsceQdFWDxAFPNbl22S9
mxlnVSyPm/99cvhmN/wwiJBqGmL5mMepumu0aFyE3iC9gyS0XpnosjiT5gNf2o7dLtUUXrWCtzxq
T1U9GpRkQk5Y5Qd53Ab+y+2PxjrN8+UR+7PlgY7TN6cSLVU8eyG7Edpp+FY0CCHBm4peisTJH1g3
jD63R0WPGsp5Y086cb+fKgHGNRztPd57qLmcMbngy4qXxoMYcN6B7I0EBzYQSSZExagrtS3HqAOU
HJVJTdnoabbS9JJ3fTIPAJERI0AhHSP01Ga2oS83IjaTXJ8Z9JhsD8rB5qJeZhA8fyFQof6O23pj
royMK5FGNUhVqZWNVtXhBuhRnzsOuDjrVXVH9Ius2h4CJwcFU78WRM5uslJQcOh8G6UCsdem4OMT
YTTXAIovoFafLVsyVw58abyRVsrRWJHp8la0rV3ycdtpGfsMaSHyspYwBHAV0KwWkuGD6UunRNdt
UUbTNpvcpH+8bYXVurkwQ63RUOXESMVQOglrC31b6ZxWKo8TxuZJO4D7IRn3+IU96tbxpVEoNLIs
8jaC6pUbHCwUj1GOdEduQ5GzOmzmpbNWiZpDHi2QTiUK5oS2ttD24R6DBudCQZXvuOXx25/Notsr
Zlp35lBife22dVMLdQpp3d3JmyABHX12b66TIxiteEktzyoVwBsZz1xtSKRTY5785k0YAPkP/6A/
Nft0IAu43Ew5LfusT2LpFKWfiX8v6Z9BxQHfcj8YFaqnTAnE+vcH613S6w4WzV22rlF5bFbek8Aj
q2XEFfJ2BoYTUoUS3tCXawqbMiuSCe7fLMUtHBKT0OQVoi/apWkXT+L6PytOAW0IY4QtHY+eK1CZ
Fgh9nncl5uzCn5KyNWPegaZzLsI6+W1Aox2wqGRJS4G5OeP9a5swGf/QVqQuxoMX0k53JrXXMamP
NxTmnehCVeHnOki/mh7zX80mj7RlV/UrKVB5K+LZoXwiFhpjklKVyMRWGylB3Gg2MsSkSjt775dp
Z09uXC6yFW9s/KrmhwUSmVgUVTBcituOcg5dF/RICS3pqHV3Qpw6PugFC/E5zME2JJh20O4FqbCt
lMe2TTslbZe67OIkrjrCyXUcq6UmQgkq4CAbGTuKuXEZ7HcigGag+7j0+tqTtA7sJdLREz/H7Dnz
fKe0eJ+NuYqZEWr3BhV866PUa6iYTtUixqys76Ixu9RGJ37RkADV/4Kuib5eCLUWGsr4LwjhCM/C
5crUZhCF0AAddLBpdspiWnd24dY7Mh4Bbh3n9uXJ2MYLY9R3KtXA6lVD9Y5jaf0YNXkH/c/U9jOu
0jT5Q/N31HlVpKYIxRFw2dK4HLOL4rYeIgmPDp90fRcp0o5nKF69Z3cdRo8hp/01vhR7rswWczu/
DdNVoEAQFKVM4CgiBGnIdhKBJqI4TTj1eLkBXRqmVkl7pQWYapW0qnasYrDq3GvTZx8+TV1n3/5q
nM2kpcOqziuKoRW1Yyh0v8zE3wpSuTExrmPWoee0psi7Y5jrsgCOsxQUnVAXvvTJSZqivrIyHSkP
UWmtndhHWoARM7dwh18Y8l80r+Gi+M8ImfN+zuxSqZanpE09jiLmvMATETjaGmK40IdVtuBSsYtV
/n57X1nLxMUGOL2EiQXU9ahlxubQtwLmuUOIkwMYYT7qGvCeicH5fjw71LIqQx0ACK69Y1/9aEFq
W2QbTwBdWfefMYZkA0ETBt0DQ0X4p5/dZeZ18tSPylF5BkGD22IEF4MXhgvWHSIaI67bxuahjK6K
drRRKjb7QSn6SidZRyOzXsoJwutyUidrwRMmOzS6ZjsJsWXXhZI+CqoX7y3TGFeESefn7c8pM+L3
xeqpa9eqJV0Iq1E+EdBhuW0Cuz3Gd2Po9PsALEAN6t/Kdtpm9/Ki2ovoBWRbCY+j3uaxo19VTX9v
CdjwcFsR4An1xcvWU6KkqyQUxKqNtiN8MYlNyFPlNZ9KjL3sf4zR2IXINAxwjrTWMWx+jPVHUfDC
AfmAdDBHn/vv1ZxXO69GhHkQxGYnIxxEL+ObShoqjk9QO+ZHjoHF8Ov2h2RvH9TEVNIkQopLHcwg
KTujlyD11W8TcFakwHGCd9rJXEIixqMduMKQnj/WzBr1sarSqKY8bKyj6rnFokUSXx0UsAri+ogf
CTPOAHXXallCJqjDRRK5/sI7cVbM3OLv30DXHQGQLishLeRT7eqVraJ+G2OWt100b8r55uIlAgyf
wcA3iJNJy8/CS+Iy9HWy0YFiAVwBVXjyKs1WdU4yRT4R5TNzAzRCQmraoB1yRTtaU7DLzOKHqJSf
UC3ACzNyzPBPThzsQSYe5VTwY9EEflIu64kAORhAXLqFBKxEnjsVqPrLDVojtcMNeuwN/LZHOU0d
K/Lom8h4Y8i+fpi6TUZ5Dbd4qxcx5vQX+eEPShFkyALMiLoCXhVDu1Jxi6TSynw5IAzbvastMzRj
CKG3tRqgMcN7TFzniqRBK6PxDT52ojJx6SLK2GbIbszw2ALVqfVvuv5DNDlewjjpxAjUA3UESrwt
qbtDA9S3yHs5PN/4KibpBryd/9aQ4jWeudaoC0Jvoq4OZCnE3Py0NJbTXQyQULkjOFKcaYdzpskZ
ujwCl2ujNtCozVyHumx4xFywtFThH8G7+Ty48nnGm2PsOoBcGiM5yCxGm6bQ4wElhkeMdWIy0Vjn
juHb8ktiR0/dyj9wCzhXhQ8TxOvzT0cF6baUifhjF50pwiVohpZ7bwEC5OFt2mcObzdZ3ogSNZ7t
0Js0dTqzEWR/MpBmKNCM2GaxZrdGaIv+J2cXr0+1rOsgbhDBKwnXP695totJKiZyoxjN+YBFnwa6
6KlTfpAeZLmEGhZXc57xYr+0SLlkoBViK3htg1JBs9HW5MGprawtmmfr22vjLY3yRkmrO6kIzeZY
BF/18Bx7L7f/Pim70t4+3zrKAUvDSkIwpEBarwSiFmJRrjUZgBlMr7IxLdoe+FRP5CW815k1tKIA
X9RJeR9pFuWD1SCYitj11TFvh02dL3NJW6u5sPTz/9rNhbejSwHnQ16KIfAr/xvLpEwDIzwGFVQm
s6UPyHZyNzhWZVc2H4/KSKpldA4sMmmJSV+Qz16e56DFEGaqqyloWXoXCIq1d85giYQmbxMZnnFh
ijypZ06fD4Em5lIWHz3z2Rd0W7N+3XYNVqjAzwVlCOhXkNHR1YC0lMfRl8WUTFuMNvCnjpYv+gcd
UhT9AVqxn/F/zyChBIVrEsmAzLgpRwiC+lIlC58N+JKnRQyIWIF7hWgnQ0lgw1kfI9LPrV3pnXqd
mvRdV5+IKjTpGkM186yCy4+DEkksqHOGTByVMAUYKrB8U4mHXyWRjhqm9xm/gZgZLEtt/9J4i7q0
ewyU2DpGjtrn5qeorbSNXq7yL+mv26tlROL5D6ArLFqVJSImNYRPX35U4Y/ahxxzYglnjRbl/KYC
KI/SDt6ZYE1bd+t2aWz/yPEvVkI5fhupcWWqtfc56vqmUbSt2hscnDfrHMMGYgZqDHibXz1lfIxj
T0JbnzLQvpwRQ9YTXsP5plsJC+XzTz7NtzGqNSbHSij64lAcLV1waoz7mPK08PJpcdsMd1GUDw6x
ZQ5gXxc+/24X5/tqbaBkHy55mA9GzgZIKSIhuG6R9F4N/A6hp/p54WsAQYPp6B4lRDtbE+V6xY0P
vJN87duXxqhL0pPrWs2GGiMqyk952tYdnpwFDzxw/TS6NELdlBi79apCnuRTh1nz1vLtBET1haE5
U/xQ82pcjHiBxyOGJDHrCvwqFAkuo3thiHGmehKKXNK4EhooTHfeEkC5RZG/T210N0F/KxhVZ4zq
RSIXi8F87v1jPzzFue4UHqYn43xRWNB2lXkg8OuL5/KnUW5kqoKQV1qZn2K5tyFmYKtBvbztqteR
5MIEDTO3PNOLi76ST0QMgUQSQK/vmz9oLBkaiPLxSMI5R/+FesZAm1bKrabA69Mwbb3bm0FmR0Jl
317MdYp1aYXyTr2DPwoCvDNXDFeLDsCX20Jw0IfMEUTZ6XkQNtb3ma+KctRUbdO+mlLllGFi2MqB
wtM5hBKM84Z5PtMisCSivkmtyMe+yVGaa0ctR4HHCGO7T/uF4un/OTAaF3aowChITVlYaauc+jEB
/E0uF6Pp30VFwsl0ZLIll7fzpSHKpS1Ee7PWG/k0+NlD10MOSod+sNDYSvxUpzVG67ce0KOe54Bw
wjaz2u68l7auQWXQ2HhLCfWzjh6a3LZ3oaCuJj93UvXL03XHyn4OVbyIiv7xtlcxsjP8ZiQUAGtB
2hXiB5cRAuFVFIKk0FCsxLTVQrrr9G3oEJlxaByDIWjF6yizYvrcIp1CtF4xNKEwQToH7DLThjyy
QkhZFDiZ4YKnCcTw4gtjVDKhwoXLYCjlkxn0KzUx15b3xNlBpgkFDzkCMAKQiTKRRHEfC4mo4o7y
VsbSA9NZ7Hbr5E4D0WcHLSk+KoUR2FC9+zZJftIsaS8qZIdS2uUnpNTb4DP7FKGRh+kZAvVMnqAd
tRB3k0umKsc1D97NiEMXtqlTO1ad6ZV+CFHsRG/scCjXyvgkjoZkt+MP0F07fcTT6mIFCvLIQzIP
ihzcZpfLnUI8k3sjNI6Z/5XL7yoGd6KX21+RtaMzE+cy8WxHBZwNWcUw2bl7QMaCepBRViseAQcr
QszNUL5Sggg91dNSOk0q9H9GXXIszIdOg7iMap3L/0zgQlQ8ImEV1QyQs6IXS8WjUB4Bk8yRPRFA
dXZInc5ON5Kr3vEyJ8YRmBuiUaYiMOJdqeBugiq8XdcfQswB2jA84MIA5fBdkKZ+nobKqTUXBvIW
dcg2qSCebjsBKzShtGogCmKYSQeC9dLRRCi09YmJm7x2MZaPjjUREW4Xnj0+i2seBp1rjXLrUhyT
xrSq7FR8eNBe3ShrwVX2ooLjiwfymldEY3yki8VR16BklsEodqZ2Aqg//wg6y3KNqZM2t/eQ/GjK
5yCEgVl9JOyELILaQnT85CCSO/UoxE1n53FzP4UVcgh9l0TFE7rNb7ftMXdxbpDaRVOO+6Ahuyis
h2UIRKDgeCAcwdyAm3Er/ww/vFgdtYfFGHvJ6KfayUrASCb8VQuTM5qcWMQwYomqDiglkXlGB/7S
C/toKuouGvWjqN+pxi6St6LKweyzdu3CBhUaxlBX0inGrvXogtrNA15Wa/FZ+RXcgX/3wINKMAqd
4KH/XhIdXjMz1cWyq9WTBjVloldQ3RFksbjmRaKr4SP0OyFkI0ORRZLPihOXm6eOjaV4RqNiPDA2
caiypQ4MQ2RDz9h/kBfCBgIUUMXmqh2yPtrMrkJF9qxO5MTqB7gh+GtXgxlYr2IOHbtIDfwVx+UZ
l9V8jTRfXSmGlld5qoJ+oY+RqqXxHuZO+Fqsx4MJ8l/FIfd+srf+yvbRI+/+Z7z/DQvc/sAYYFRR
uprgayytbkVvBMzM1lfCB6l4Tav0Rdrze16sTZ2bok4CmCTTcQoq5RRbH4WnL9LhIZOjBWc7SaWH
ClkXC6IOdeTJrRmksXLSDqTaivKu6+1CjCHny+gn9yhcpwAm8icySwqotKTo5N9nmYY4yE0lSGKO
jxc+ZTvpg5CaBIs2sjGKdyADGeUDX5KQZ5XeyUmeVHVUx1PnC64oBQ95OKyh+bMTTd486fU9g04l
itd4e4PV6yofViU9Ky0MvRxD/bMOT5HJQSTw/j7599kGakWam4Pa5CfBi+0QmJ2Rx3TIiI6XSyB+
OTMRd5CjjjylwzcyVz4o5lE76BxZgbYEEWcbeNgnxpIgvwWIrWESnV86Uau7tJuyAImaZ35I40Ht
OC9tzt+nST3lWA6FzFdIGeigYxgUjAqc6gTjHYlG7vcS6BQwyuPSDJQqP2WJE99bOEN4veq7MoRu
fboY7fadd5Kug8OlRcoP2tSPNCFF0iliLFtTIydolon/Fyc4XLdWL61QrjAafWu1iVmfihygEGkx
gbPtUNXOj+TXGNpDbAfagju+z/teVIzoxSQ0rQBGjXYreLkN1VnO97rePAtwU2BASEsVbyrq/m8A
XDIbM9KPlrXxozu5Xsu8J9UVNQeQyHMbBjXNYORjPhQY+D7GlT1Ag7zft7pjPhBsS7+ocZ7W/jMv
yeWsi9Z0b4SmKHIl1Y9ts2v19xK1K8Vf3/YJng1yn8yig4foneZRoh+bpLN1BO5Srpd5Ji1um2FE
oYv9owsLVdDhMVJJCt6kFq5Zb0P66666JDKAvDYg72OZ1KLUqsy7MZ+Uk7UeHXUru9mh+0IfYWms
VAg4ViWYBzjruz5al+uj6qZ9NFq54IvKqYMsGIR0jK/wNXhre/Clk/EJsVum7/9Pk1TMMKEtakQk
7ZWeOzIMmS29B3Gj2wOkPjPMHPBiFCMdvVwjde9qVQt2VAMdoN6xEsfX7W4TH+WH8gfUonMwfYOZ
EIxDDzlHH4njoiaV0vwfade1HLeubL+IVSTB+Mo0SRpZsoI9L6xxYs6ZX38X5HMtDoZb8NZ+dlk9
IBqde60SDz8GfXNzHos7NbmXpE3EA+rjiWAsCJLxMgp9iBDIr05CzBkemy78b2aKrRXqsq9UYwch
xXw3p7elfD/G/7q0ACAfoOebQHbTrqc+4mnC4pwRaSdZjg6kaLw5wzB3OHPErDjISzn0ey6sRusD
YwrwAfO5/Q5ciE238R0yOcprz7bewH19SPeWJ2O8iJRlfqLqaXNuJlcowHAfO+W3ELwTETCEZGC1
gIR9sICvOnPCjdcM9TKixooNmM1kDS4A24BMMlRWPQB6UdU/ybfGrWirxE5/1B2QmeLQAn+qrd2l
aOLlrvpT2PGOfR3pXspmrEqfql3QYgn4rFcvRnhP+qdB3XZTwtHMaxd9KYaxJEqSphMg2Jqz5uMb
Bth37L5xjBU1uRdfEYkCJqFF5FmofF6RfdZR245ZAl8W76ilym4V1ZaO+kaCoaqA7cGDuLg6EiOP
edFTW3dghhqycwZ0ZdJ/F7P7/3Yig4kIhkiTw0grqzPmJhvgSLxizfQWuETL58nhD9Jc6QI9kSxL
FBqMJquM9dVrPVPVCYOucrLVC+AeBq1lzi4xI54v40livl3Uh7oRJWN4JnfRkXg6BuAd46sM2g8K
OhN5IRZyN/ETD0Zg9creDsjWVdBvisOhzKtzZ/Zbw8i+h0rLKYquiwA1sAFEVuWKLLRvwFcxoUF/
0uqjlt/p/VeOUlw5ktdLehPAGMYqi7KJSEP4umJb/8jOdEQocJUSCTEwq9AkO/FH73hCGdtYqI2q
VF0ITQzKW11rt0mh3kSSxqmzraoFAVw5VhzRvmAnrc2cyEObBcAZSXLUne7HEHSx4U+pMV3OV6Sq
fGUsFpIYs+eDNnPwJSggqOaQl/wYOsc8irvOCX4Etn/Qawssd1gr84915bwvmyeaatDCs+lxERQ+
9qTPXZs8G9JwP+bVvjGqzkKdyEoTLn7v6uWBwETTFDzsKyieWUzDDNM6EgwjRmvt6r64NeBVDCvd
Do5qA1/I5RU1rpbrQe6GKcM/MlnCkbIQxjnt8X2BTlnAcmV7KOme5jKtG38bMKJUOImT+VzuVRqq
XV/sm2DqJRZfV1FSqRgTvzyLE7EKVfbm8nuR3kzFj9iUrMmMOJq09nGxw4/6DeCK4cUZRUrbxpDa
QSSnrNGtsdY3WTzfi1PGsZg8MfTfF8eqy6rKZmQAp7zdK3VupTKA8D5iWpZnYV75UPfpGGLK9iyL
lW9pMSDU0l49ZnK8S9X+hzHH26Edj0HXPGO4wx2V4DnPtadY7UerIYLTNtzaLf18l9eJAWN8XAUj
q0iQ2VFSVW4wd1PW6rn9MmKCj265ld+QC39pdqD/cswf77/N67ATlaylPEZ9dDKa8RhAnnKS9/0u
vaN8vaml7unc+18gX/DOx6iPZE6KH2pidgbNWXTW9vqhlewys4BYFdz437u7yXcyXqR0/UYuD8lY
oEFViqGdIRSYgLaYWjr41TDLgLFZbLcYgwXCYGt0JTcRgBEh8ap316qMsAjNeJh3golTFj+vruqx
M0CpicE7bXQiUcA8UyGVdm0Ivcu5TnqSS/XBoDMCGhnAo9jxZgdAR1/Jh9jAjl98U4aO6Fb3dEsy
s80nubNlR/vGh8S+LvjD9C1kskmYUuWxMEQzXciSbZhbOwZMJx1uEA88GDcaJr1zPHb2UzT7PKxj
gWAg3gBMS7Kp3b/hweCJYR+F1GF2PJEJGuOql+xNd/DCrcil2+CJoY5zYeOkfEqbciqwW4aVxNwz
8NH+ZqjgWv8u74dJ9htw94GLclLPmS+CtjPCuFF7E4ecIXieFHrYxWHmJkaS0kvCaSSaNUyDa0Si
3QWGzdFwmhv+swoQFgOlIHUblDEWGikMpmxTwrcRnK71Jt3woufrtuSFZhMWfEKO/I5MeVPCqQMp
CkM7wQ7qZoUut9b1viqAp+/y6wVjOWbT2JYw+3Rwm5KnU/boyq6OCt5Tf+hA3k4irO3YfObO6yoU
c07GKI9j2SsEuohzNpXtP8NmOJi5Mi19g5boPnXv0Sr/955nqZaYLrs8smZmcRr0OHKmFxuxnHSr
iBPsP8vSnRoVGyFJndAo9iDG3INSGhwz016o42MvTrwx7BWfJIIwFZOGgNTBSALzDpPMj6VmBIhJ
4U6A4wAe021SWYINxnUMHoIDReGR+F6baVBwLSQyTzKa5Sg1VOzQl8YuCxtQdU8W551Qjbl8Jxci
2IA0SFQpJTXW5Se7dwLAVRi7FIhuMDDAOOWtA66FEcsDsWSeld5n5hC+LucPbhJYbW6FDuUtmJzq
aw2MIF4ZZyXgpudTYbowjaOhK3apPkPf1VizbGmQD7711gaIqKZAa+tfhjU/0xq44Kgl+usWojrg
B/Hs0LW9u5TPxI5mNoxDn7YEbe7uVzPD8em/EQkQ8svdJgTdJX7AjnOrK5HMxakZKyuakSzUYRic
p9oatMM8vaShEz8G2/KuP2CjKkV446nVcycggKO9SN53v85YL47NtgrVthvCIp2FE7YJNiIIxCXR
9cfK60Ofo8HXaSOVZGCh1VAAOsziZ0SaEmhThVcJp283Q4fF4O+FElhCWdtxz0nEryfhsei9lMZY
o8zM5EGqOuk0moDCzl+q/EetypZkxG4kugIKeKCUtCYBBdlEBStLbkm9siFluAFzn6VKjduCVWfW
PplGwPkQ68bi7UMwmi5neS0WmAU8dT5WzNUfefiLo1XrBvBNAqPLPnLwPEiwUt+4zXPpjVsTSizZ
ikeBZvgcvP9gLf4nD5hOjL9J+gbzelIngF8LnLjGnha7W2v6Pu9ncN2ELi9oWH+rb/KYy+3Rj+uI
EQXnvkSpGaUWIwJsScSNF969KZyLuanKJOXUtq2PVTb/Hv7bih3zQbEiGQV1wII7gfev962WaguJ
zM1peYk8vVSEUyLWnt/42GwXrTD4/L6CrJ4LWC+miWopAV3Cpa0NDS0LhRb7tQl0PIlPecbpR113
BOg5FhKoN1tEjyke+ljPdIP3qToDZC7Btjd8cPe1TYGwKsKaA1+93Jc2HyHjOvS6FM0oY2D4JagU
YMhpFN5tDCAhAqt5E/OijFUlXByRMd0TOgLVNEPptdQFjYmn2aSwKH5O6Om2X95SmqfQ5Y1jca6O
bbLLBlj0ZkMXTobef0E8sOkrU+YYqNf5k6tY4+1obFdd7noFwx2tcBL0ttgOWdlKjtj7CYKNapLK
g593/sMga8JNFCm1amtKWPleQ6CrQhz2WyUwtePcSYCRVrNsa/jEk0jyuRRL/3EUo/EQdLV5KIEZ
65Vh4+gVaF+rXLekec42RZSo+6SI1FsFOwy3pZEJlhiH4Zf338Ca0Vqm8eweZxeQEhMlvgKHL+8J
EIiAhIjdQ/+OVkomS3h8X96Ko70Qx7y5dJJNMogNbPJ8q6mf8/qlMO4CM3LeF7OilRdiGJMVY1Av
jao5OzeqaqcAAPVbqzb/67djzFTc5maqDpAyKF6jOyjBlF72cz7mhk3i3SvEgse1xtRmMFp5cTQm
rJezujGbIcuR1WjoJ5l2cZ/89Letq3RIaXKwS3HewRUGPCU6XVR6VCasN0O56QdhpB8T2w4uxj+Q
S9gU4AeUSEHomFAa4JXTCJwXl11PgzCyGfOSGqnS5dWUnZPUAootNWXJBiW1DpUt48Dnj7ueCLkU
yKLSZCHgSMcAAhtXt7S9BBbo4qnG9uXgvO5tO7wk+UpVUQ2VVABCYtVTgSdi7tOIc8TbPkAEmvFc
9LdJdip55FzXtSxGBnODQROkZVq+YjzIe8qqE95JR4rmyodQub4xRhZzY6j+1CTs8oHS8DZAbJG2
pivfaR3m+z+EVQuqteX3Y0P3QColP5P77gQJSHMpDk7o1Ydkp3n1Le+yVk8HTHFCIJQS8jK3Vfr9
lA2DOJwUwKlQmo34RXgSPdkpN749cwKU1XsDdgBCCKAW0S27y/hh0OAhmk6ZTyEIwMCNErj6saVQ
yqqNvurmfZt5ZZrxIZfCmGAlMoZSblscLSnRNejuxvEhL3wrj2T7fUHXhRkqSZcpnQ2u7oq9Ck0Q
uUhmQkmejNCe3NDWi20qOsXPaJOfJ6ehi50bP7N4A0LXr/tSMhs3SFXfySB8aiGZ0kthY+2FIuJQ
lIQJEH+Bx0VloM39C3PNSGSuMEkLARPIOKuymVyg0INKghaR+UCvVPPeE8RcH0k6M+kUEBLUrekp
+Sw6FTDirWRGYzRFwmkNXfXCuUgaRLIyCWBXdYy7oDDPThpIYT+JmobPSasx8myXn41PPUhXJBu4
xv43PsDQVdyHr7kUyBiyKFYyPUnLFhzs95qPEZ+H/3gixnopvTIHba8OQMOhyNe/3ZzmpACcAqna
jkckvmb80T0xZRC/iujqMlG6LyhGpiK5Ahb8YSg9RQACJJ8SefWrLaTQf1+kIWqhRL2ZAkNLkLCI
Ij439mwBUv9e7Kz4qHnJnW9zN2x5MpkILIkmBTErbqpxFXhRithMMqu1RsQKtVV9BvHm1/fvjl7N
lTIuTslEY5MZ13FvpNOpM307BJ2A1XTE8aXkse/TI8miG0U2ndIERtT7gq9jaKqVQOkFM4EB18AO
sg+xpPfjnLVoT6GlavefQxAQZSgTts/Bl/JWKV3ewO+qH1qIZL0e8OCxWVTg5fm36BfAD1EI3fj4
G/OVh/xGX9XVl307H7vlI2fgRZ9UcToVSnOU8iC0/Mg4EiCyCqGC9htB96XXuXBbq49jIZaxaAmY
FMM4zNtTGJ7N+SFQHzBpwbk6+jeuj4YUiigYg9RYfy5qcEZTQoZTh0LDZtj0B82ZvksY3QZFQuLx
Sjb/cG9v8hgDJihmWekFnoUGmzneoD1GrOnH8F3fFM60nXic5P+gmm/yGHvWjYMi5GM5gZGnOP8m
Eq4zjBiNACSO3fgn74Crj1D5f3k628cyBklH868FPbLZP0tB9SlHWqJ18k1cAxVrCu5yzfghhinn
7a+qiipJwJWGO8La76WF09SyispWG09SdUua0C6r52bklW5X4xaKKIctO6wW6yw8YCKN8xiKsNYo
UzeRXcwWsB2BWtmrSIPg9MSb8TZy4HS5WJmr1nQhmbFttYRGVq7FHdyS+p1m6Z1i9d98j8JJqU+K
aKX2h1zTQiQT6YpZhqGGACIBQn7Tq/VGT6ubwDe8j7xATNkBynINfy4S0sGIzWlA51MET2sKJjd5
RwEeAeHncQPAtSiJLKQxrnCsjaBCioL3dw9YrvRriDy2PWRPCrHKbYokTyss2apg4WJb5EHGr7/G
hXTGKQbG1A1VMcJR7DQAJoD3BRN/Oxp9Si5q74HDhRJajdAWEhnFkbRJy7QA9ibHeJzzWpdz/B/i
d+qEUaZyim//8TpZtVHFOs4IPnDr6KY130gwqNmN9ItSzkTcMbHVd49VJeQRsnyNQhFORd4Uigyf
ryjWNOzMKrEa5YlzptWPiOklnYjwEFeryQkh/SDJ/XAybsvH9lPkgu8CuGPCPRCZniKPV/RY1dGF
OMZHSJMoKnVHfUSA5m0ifvJ77TZtp51SEnhcabQ551t1gguBjJOIxbgdVB2OFnDdbr+TDqbd7ynp
dOIFjupwpK3ZMiDiaeAuJooMtLpLWx1g3rCIjRRf8ykvrOiBAoeEHrg3A+z5qLZxmLbcZ0+zLNbN
K5h0AJcghsuveHrUQp4SvelbjL7MNxjlARX071ZQvOc2M9e0ZSmLub5sgKEDN2WLjK+bwZ0T3Rs7
stG++JZygxrZLc/lria1S4HM9RmlRuowG0fg//egaKT0KOFncjTvUTRAneAvFtvf/5xXjD1+2U0t
GfDIUeX0PC/FkA9FDpG5s0Scs10x9YBFheRRFFF0Um0j2yFQnyzfoRPmJXCpla2ItqbLUVDe6Zi4
0xeqNqoUXGAKegoFszj6EcbFE2/ifchpn1Dzy+olcN5EDa1gFJTYBBptAy3UY3k8ZYCQMUlrafIL
qUEciuWR90+1YillUcRehQKEcXS86L8vcsC062TfEObpVIJxb77Rs59R/fK+iNfhBOY0FzIYZ+Pn
ftIE4OOC7Rfu2l3qtaKFMAmFOe8nZR+LdiJYO6ctCi1O4Y7eCH8g5BbCbM4VriQsFz+EcUJmDgpq
AM5NJ78cfKs1uu2kmk7YatuYpIcySe57SZyt949/XSc3UadbfGLm4RcmmC8BzIF8pbAmuzmrN1Nl
SZlFttGmcWZXudG+Sc/pPQ/mdi2suBDMGIAxkoZCncmIoqT8iwKpU7Iu/d6wul1rfwBS5fKc7GSk
5stpJabFdNLKb0EzenWUcIJCzv2xA5EjSbKqy9XxJM/hw6CYN4NRfU+0apdJkQN3dWzLiNerXXFL
y49oMq9e70pQerfCCBrMYJu444sOBvMYozc90Ku1lxSAOLbZc17lWoX3QirjDJu6CKNOjWFrbmh4
lrgB5jLnveSm97z67uoBJRHQugSbQXCClxZAaRSz0socsVL3rSue9JBbB1mxZkC8/SOBVYy+Bg6n
POAwRkKbNYqdHNA9sTHcYvfAOjNS29yjqbjl1SdWbdtCLlNjDbuhbpVRQqqiD3ZmClsja72u5xWY
1pzRxfkYFSlIqIijINIsLDjSQUYkgE/ArwDBrYxYOvB4OdhaueBCIqMeaYX2F4Ka8aR/nh0N8sK7
9JDtiBu65o73GV/3cq7sNwgD6JQ+0MBVxmyWUiUFzTQMqNlJnmCFdivYZenEsZeBhQJzCrJLadmN
wsrdNHF6+ZBl91HpGLBxPzjGlJ7svd/CGNOuG8QZGH3TSe+s/HUTEIC/6OVa5v0MtBCMaH0g7KZ4
zX9Oz7yPrmqxk9giyk+kr9WYYvlbsHVMtQvBfaVKHA/1Dzf7RxrbZwzHAZmLltC+QHbMwboh9q7w
c/I0L9zXwZ53uHXn9HY6dtgla7U8xqBohz7/4Pq/xsGLHSW2zDOtBYFpaLS6TygjBPagc/zi+ut8
OynzauKuGKoyRFQg54cQ3ekiOouEN+i2btzehDAPRU0a7ARqUJfMd/OdgqXfzFZ1r/5WuwPWzZvQ
Mj/9+7166ggX35T+qEVMBbYPIs0q3BQQibZR78zfMtv3yl/9s2zJ2xF2yOa8ipXQFBJ1hIu0A3mF
M2YoAdYiq7A96Xf5o76dAfvVef1zB+YNbol5/d7eZDHRXKKJsx4BygzMEfLGlAABn7mFLdjxr+xG
BsGfWzj5E88G/YONfZPK2CC4wgjwJj4N+OsbY1/cjyhtS/cFxikK0BGkG15uuKo5BLeIIbBX7PnL
S4xFsSTxCJIAoassmYAp13c4t7ZqyxYiGFsWJEZk5GPd0pY4qjB0meS3m0eLGkUu7lunL+rKdi7k
MZaMLvSJA81AKVYVuo6QFzrBjbQ3vJz7/dYt2R9pV6sLUaeDclpD+ind0Zc3HwS7cqLH2qJQdFyt
fP9sV8sL2WDqPYka2leaXMmJ3LSxASPrYjJ5rwUWD9hv3W4uTsdYL1LrcyGFJs3mzS/NLwLSj8JW
0Zr+nv/CitfROJR2g7zt6X2dWX18gLB8bf1j5ZP++8K0zIUYi+UQdtg/thL1PojO5bB7XwTVgmst
eRPBvO9Yncg8YvYEaS4C3te+NN0K4IWd6yHu4ijMi5ZF4PcnMrQfIzzTs6ZY2S02t079OQMonfeR
8gumJcCBATuJGQO2vISp327Uh2Y4tV8ooR4IqHfap8im8OndXQmGgPe/4vpFvYljfICk6nMpRyJ6
qyLiMyW1ohieB2AT/00Mow9CVshdOUMfMgNwpn7ottNZ1mqepVo3hm+nYXTCTBCVVFgCOM2fW0ek
vBUU1Lf4kh9omFA/gA90+/7B1pPXxX0x6pGUddu340wJnoKj/4uAfyZ/0e7UPdhHnQiFeJcjcN2C
vJ2RscYYtyIJpgOH0+iVOx0M5QiD5mPn0G2rTuTDgqy+M1CBAPpOR5+fhVf1qySqQg3ZiXQno28k
gptj3k2zPd/kznzIX4Rb8BTGltA+gM0bGx7cwZ51C734Bcyt6p2gjVKD+i5lTwbs/RNm9jDzgvrA
J7R1OA9i/UIX0pgLDX1TlksBD5Dc0ZSWbP1dZndfaMcBmBAOF1mb/r0rO0aJmUDqpoIHkgn9kjFS
skIHpWXjojOW2kW0D9xStNQaWWe1k63IyVqrk2wpPf7FwOCqc1+IZwxAQ2bSJ1pBk0KKo5i4swj2
SdrToQo8fOMO861ZHMyMAGMGcLOSxsLMdAlRRjPDbVImiuihRx4qbZON4miY5oi38jb6zIvKeCIZ
J9gGgdGZMqzPMAUYgf6KeMYKQ47irAoByxDA8eGUdLZCGTR93WQE3dXI1/dNYtySBJvhWvFvgRQR
tAOG8o8Y5jEokWhiOERG7do4zdXRzDl/n/5/Vh2Xf59Rf6OuuyodB4ToPcDByWCpQK1JYcj0kkMQ
vRqbLEUxliyY5BHQ0zgKHbxvH2vQXL/QCB1kygBrsNtj4mjzh5jX6DcE6bYJniGRjrxcRid9Fhtj
IChw6b+Uff0pz61BQZnAHrz8CKJjW3yZuGxUa+9sKZN5Z2aTF/WcIhBrndeBIi8ErlMLHAphk3kg
nX98302sWZWlOKqtiwAsKFGRnweCtCDq9pWkbfI4v/GNaJd3wxZ74dIHHDzYNFQ6SESAGszUsCpT
MSJTQ6VHEBt5O5SNthHVILB8UvNQPVbr9EtZzHOGP0LPnTQ0b6VIIpkrdZZog60Bmz3FbXKbfs7s
eSN6FHJpTkHcQ1wdhbvgA6ynUKTlL2EUyZAzn+T5MJ5C5TVtD/aZnZvA85dc7eUj4+SMPEaJNDR2
8hw0S8iMZmAzdhtsaUCFFE/Zmg53VH9l9hOnMzFvQFQEgiyndDrGNUofGCYU9/6+g9dNbH2DmvwT
N8amv5s1OogvMBpJu0hXtV25aot4lFGJEGhQQweFE1u6N8BOFLtFZAkYXuy2usoxdavJOujh0LfC
fDJQkZnrK7I+a0mo1lCkfIcpXsRuNNHUgLpDt5rMHTf9W/2kC4nMBfqa3oVpAInhrt7R64Nndyhu
IjeMWQsTl2djDEAHZP4M4RxUs7P9TQlzg9uzWyyoOn/FZrl6hRhfUpHTUtY4xgC0jZ7gpZgligSh
bOWI8HG+9hDrVtbZ2WNNvycw15z3zdzaTBMqnhhk13TwTFzR+KiTSrAmGVan8vv0a3RCO7/znXkT
onN30zma1976usWtY60Zc0TCgA6H1mA7nTlsLqqIwgPMa0XQmsCdveo4bAJXcwoTUN50up130LXo
YimRsXmdDyLNSTPK01jFTuMjDw2tSTtzvubaJb7GoDJYUeAbmXNhSquu2gTVq3RE2ygSb01RdyZR
eiZdd6M0aHbmUfBZ0Pp9m1UPsjmDqLsCZEwRekUmfuf8mtWvTCPi//0a5syp3vZ9ZGIuNXluH0O7
2gDt/m7yiD1uSgwi8D7xqjkAti5odYC8AFwMxhw0fTVqIACitRnJM73IrWdHfaA0N5RLtN5ksyM/
vH9Gbe2MGtblZYKeFlYJmHCrlpNMyrt2RFdLyPatBG1q46o59EIf3w6JMTi+HgwbzciwYYMW4mZW
ogoMYOO0F82quCmMVHbDoJaegy7Mt7JQdcdqaFo7MefY8+fA35BCKnaTlgyPpFWF7VDJ832cqEDE
1gXlU5cquhMFseIqY9TsWox4WpoQi24BwC7ILUVbIX55AAYr4LpAfXCX+KHiGfVo3GhAzN+JY6E/
xXO9DXI0HlRwt/dzP1hE7EwvK5Xuxpji6c4P/Hnnp1lmJWkYe0aFATWpzYEU0xrftWzEunbYpNGT
0OIZ62Z331exuBVzc3bERJR35lzWnimPyp2IWqTVxVPDMyVrIdPyKphwtO+TYuwnuDsajkZH2c6d
2NNd4yt271yKKy+gw4CQlIMxuvbmNMy/ELhYmDL2zUlFqGZNi7nvkZBDM5R3Qcvj7FqtYS1lsC9J
mbAXpnXVa5I3HSUU+lvAThA3TywuQwr9Tqwz1yVA5+kiVjuvcNFLcF7FYu6XEIaCQQUQhudk3261
0IpCh65c05QW4wyHBLhOvAe1Zid1zNKpCO5Rr2ALj5CsxFkK4aP6M8vOUnFQSWW9/2hXCxJLIUwO
Jrfo1GDJ7remaDaFPGr3IzbzM8/knmi1rbmUxpiItpxiYxDN8WR2VjTb2n3wK8Jkt9oB2hzTEkiY
CPYhRDt87lOrR23ehvPjQkysf1gDpXcTCS6qk5cJBXBESI8JFExpBeEmNtNtr/e3UlzyXuGaQQT4
7B85jKoOOcbBQhFxROsYG4LFC/Qu6doF7fJpjZ1ueDszvIMxVl+VQx06I5Tgvqkfiiz40orSphwL
HhXgqhywOkrYG6OkgMwH7GXZr5tgKE9EbqwEtYFmAvjgONgc5VxL4IG98kcO8wELpVfLupD7k3pn
3iRHLLRv88+h1+MbpufBk1+X/XirVGtFwqVQ5iMqRp6GbYK4lqLeEqxMkr8CzVp/eYvDUWO6SGsT
UlQNxvdptZUuwOVOeldvo0csAcGi8Fpr10hTSLeWp6JXupDWDnKBjQBIA9LULgcIH0gB9/E28j7i
A5aCGIOSjNIgkQbB+kieq/zByO8/pBQmxtSR56DrS+9vcZJ51ipN8oPfe2HBFn0Fz981YH/v7d9M
6dUdKMAfOFKpql15AoBS/k/q6/ddSAW6b9MrFY5Fqcz8YZdhE3m0kZIHNjKe+MAtxvMEMm+MsmUl
Qa7TC6tlIHbNKCxGNha8q090lJQbMfLk0X9fHDDE2HbRU3mUhIY48xZsPp5hqbDAHwD5edXGt6/J
vLEUmb9WDslwCpvHTNhXEbGC+m5oG4tzbfQPvXdtzCOTAjUb2hqnwhzU6DUjnhkgU1zzVk69V2Bk
7hz8atEd6+N/NIV5aWpkpojHlRHZ4wAYgh9oezkUHRZAIygE3k8HXgq3ao0Rm2BhHSyaKG5c3pzh
NwA3q7A4NeqhJefUs/7M028f+ZIg66CxEMDq2Y2bsY5TY5z1DutLHfq9YLNyAfiFZhRGAb1hyxvH
vYbfoiqykMfYkXSoq4rEUY9lFOF7ZDraXr0Di8EmQl1q+DTaCci04ge53SovvILD+gd9OyrzQfMY
WUYzKLAwce8IcWNp0UOlcUrG8uqDWxyQidFDcayB0YZVUO1W21DeuNEjHjmAkTmxVZeS/smWCICk
zOu2dEPsY/P/F9+YMaVlXGmiluAb0w5+ieZMD4yF0AHydQdctSi31WSTbz6ydgA0aFpdxZwHwc7I
pcLKnQjoywgFXXEz2doeEBb3KYaE/Mf8Odwa3wIswXKUd+VbLyWy45BiMs2J1KEY0OxTTOUT9PpG
W0T6TXEQuKZ0JQ0iMt4/wSS5inSIsQCBkgrGJCL5VjEv52/kyio25CGcANJUnini1fCtm3jBJk8o
815a4LaNlNvr1H5X9hpIxDLZK1/0J+ylYWrHDfcKBl5antTVD7s4KvNUqlIXAyNBB0xFsv9Ittlt
YmcFDho+INZ94r3MtaDp4tMyj6YHVYEYEizb1l+iI8U0Fdx8C46nGSE1zSQ4esP7qIym5oE8JFGO
EZcIxhuAStKh9DEnD2tePwd26oagA3HnHxypK2Hv8pBsrNGMNXbUFY0Wb7rUkoGWCUK43DZNJ0Bp
4WxYBN0AotrV7PDgvtYKRxeymbDDkOI0lkKJ9nZquqdGV4JiJ6VpS7Hr79GX33KRDqmSME76QiZV
skXokStmr0yJ2J6CX+Zn2AO4Fm3XYG6emkLxc/BpeKztSbS0jDtpylMotmU9pr2MXie1DC7dMEEs
6Wg/JET8mZfeSl/fv1mOOr1+/MVBSzJj2Dep8HET3euH4KbUZU4JZsV3gZdZQl0e/LEguWPuT5Pb
Xu6KuT2V5VfZfNb7cy78ev8U6yJAKSBjONlEV4W5Lr8pU7XEdVX9Q4TFSTOsLUOpP/T2sCDzPzHs
K1AAwqIMATqb017yAP6ziSqL6NhiEW7DrbIFiF9maR/ZHMH3e5PKfL95iEhhzPh+k61jZ3JK3PRr
/hnGzRpMS6zRcEjuTMHqAUrxEeVYSGZegRGgJg5y5vbUjy+BgZ3Q8ef797aqfToiRJHm7GhvXt5b
BPZdf8Bm00kpDtn42Oov7//9Vb1Y/H0qf6Hd4ZR3gpBCuxXjsz/vxeBcE+99EevPFdTImEpA8GCw
3Yq0kKMBmMnYa7idPdWL9iYYwrJd8ApFyg0b1r/YmzTmStDizhOpeO3qoym7nZ5zj/IwdpFl7n9z
WfAGRnkS2TsSzFidB0gUx6dG+TTGP97/gOt39HYi5o7KkQxZpGEkog3OUfQzMDD+9Py+iLUECMAb
aDyAkV5SsKR7qQdVqcwjaL9pT1upreAAGDugjVQF2nXYY3Xy24/dEwBc0bRHanXVcwUqppZN5Uwl
YhL1sVEdE/WoV4hR0WmffOHwFxijq6HPm1A2plSCNBITWuw2TsmD4hZPyqNx5yNhxqjRy389IruH
NWW+mZEwHk8+8snfZN39YX5onD5zqkeACzl/0aNf1ZbFERn9l7ouCJMJ0wl0U6Hf6V9ydJIyDLXo
+/j5dZ7LwzwXR31Wo5+FUOYJ5LHZJkaHnTa/HoovGHpJvvhNneylNIhtoZw0q/CjcTf1WPbJaXO2
MoqjkpXdkTR66ZYk0TxNEwDfX4nxc+GnAWdTdO2NInlBDg9HS66mCEu9bAVdaYeTHuqHWiS7chwc
zkegh7wKiRYfgXmnxI9rXewSOsldPesepQSmm4SwPIAO/QsA23XDuhBIVWFhvP0uTrH92o2v+FHx
19xLNj327YTNeJvzWQmpCXjveFQHFtLkHDV4eouoprWPzYYieQ9es6OYHTyL+g/m6I9xYNuSU9ab
pRSjHpPfZBEYuMACFzrpQQ9t34q+AgrB4yIvrGoI2q4U3sLEBAGTFdXyPBExQgEh/zKBd8vH/hYO
6Zl2Ulha4JTHfhN5vLr1augOE/hHKpMbSX5XpEkoD6cY+ZCH5iW24sBAEvpY1ZIAfCz99At+srtm
BgHGABgWFdn81R5MF8y1bOZ9BdtLM6TUkXRYeySA2wLIUrwOx+ptLsUxmpNKsjL0CjqbjdtHVrKl
FEjqKduhtEYX7D3u1sGaDUSjCKM8CmASrgZrktrIm1oKG0BJS2A4seOvxb6qAD6vo5muBZvwkDnm
V27muf5Z38QyBiBps7HBxjSd5yFga4hcjPWp971LI534JwDL3zc4NGZnH+TylMzzn4UCBFA12oB0
A6HZAJIMOCjAKN68L2b9+oAbh813rNqrrzMEi4fv6xk+Zz4D5GmyaW9acoafBXB7xNRuz2Aj3fLq
6KtPcSGQ+Y6w4U0eThCYd19G85NaPXFOtGbKiASacRnsdIrJIo417RTVXdA0p1YbcD1CnN7hmdT7
Ca3jjSLE474gpnmDZdXqOdbT2hMVeK9WERtuHr1+1j8/hUUi0/XRnETauSqd7lVrqg0grhPsAM3o
pNb3gsNjd1pr6AJljRCUucDQc7UcE3SJGGj6OABEi75+2Jsf/afkRBGnZ5CVFzfElq32J92JAzXS
N26pbc1PEhg9WQPcHHq5TKwpJL1Yaz5arCKmlxBv2uJt39hdaVUA2kYslu4FLFd+IMdeCmXCIkFu
FV8xIHQoQiseZzsVnrOeF0avWgBgoWsykQh6XUyaHSd5ndTT/7F2XUty40r2ixhBb17pyrR3Ule9
MEotid57fv0e9OydZqGwhRndDT12hLISTCSAzJPnoOM0vI+e7AFYjrp39Q0PUD9zuGmOGTsKSvsm
GLvxNqSOrBohKydQsQKL3YJRAXD7HtFRs/Od7Mo31Z7fAmLB3Qh2/m+L1HEV9EszLvNnH2+ccb/U
nfypdGqBSKI4+SHam5Ct5AUMM5uvjFKLOo1WomeG0B/jEqKfUjDea6GxlRqdh8dkf72/vVMppVFT
HpRMII2ncZ88knYakZ2NMFdCGDd48FbWlXm1lHTRpxSLNg0HczhK7a61jBu9PmT19yKdeLO97O32
5RUV+R2oIMIihFfDexzjMFQRlsV3KKDUjuKMD+gV7P4kvX59MJX8otWBUQRDoAkgdUSXHDwGMeZs
g9v+g6CSU5/PCsb7atRpkVViqBYRBpL+miBpnek7Gc/5REy5+vN13zhbju6opbgjSnlfD8eyaxxR
S22NywPBM0HdlvQssNoWN+BjMMSOOKdOor5cd4IXelTe0Ko0RqsaFkrdtEHJ7wwT1JV+t3JmXzfE
vjqsIoHKF2Xbd2GmY+t2LpnuAR+sb90TPth6V4IcS0l4BnmLR+WKuYBEYxWLDUYrzCcimA3NKEf4
RQrhspvtLe6cN2ctaQGAahxrVevr8RgPhi2Khi1o38amfCigXchZTAZ4G2PrX29YKjAmwsA1h9En
j9quewh2yt3wDTdohze8wU7zK0tUgHShqbbQYhmONbSvkp+tDU6z+8orb0eXoLsiL3v7o2LJ2js6
VFLBKLIcO2v8JCIHVRUEkP3sB6ZxdiY4jzLTkx45K8pMjSs/qWhR9SwU5kkjNiVf9PrnGEBBy8HL
xOtSe+YTEMisKzuuXQSaSBCKVGasE2sQ5BEUIYM/fitDe7mZbnQC+P/Q8DzZc+mzmdthZY/8fZWJ
pz7u+87QeuCiZm9ubfEtn0An0+3r29nVC7urbfCE874lzyr1MIlEvQkHgGiPS3ko0x/j/I3z3Zg3
AtUA5zORqpfps1MLtQ4ksEGPNoPe2HJOpjLvwNvkTE9m66UVVHVmMFbwLiLs1/rKLvm8q+U0WrVW
qwgPk84lRNDAUxzLzfQE/eD9p1Ay2l+v/6WrVMSkNaApYg7EAUhTCdV77JmCbSKDGhiQNPadk+wL
R3y+bpX9Ab/WlwqbOZ+azEzM/thk2p1uaDtx0Xgj2WQ/X7xewaMEhRhcX6H6d76WXToOLfh5UKcM
M7fWlU0X3i8q2AgAwFm6x2rh8Ugwg+bLIN2bghRGJi7kHrQIga3k7/P0Yol/VLnCywoCdJIGkkYa
2CNmbRbMldx8jkgREiBQqdyprrEpPGAItjyqNvYJu7JHpc10mbMpbHEoyJsKM0QV2l6Cp9wRnLO6
rd40Xspknncre9Rnq7UxznHdQsFqF2/7t/ap/jUQbHXrqv4nrxKo6Ub+G4AdLX8vq0ldzUU5yafc
QLQY3aaUj2JxL4lodVsvWQSepf/6M9I9K9Qfo1S24OboFDtCZF8V9vRDdckshlLbyZPFe3wwaxJf
C2tSuSUS0QXuINiFx0fvkTuz8pzvCNwt9Hn5mZ3HVrbopCLoQi6byGOjM5T2IOwFOwbXWLDLvie1
0+ZOOwAhySvrsDegYUhEhACVeOpYaIK8NpcMyCVz6e0xUewUraZF2F7PXSyMFmobX2aoa1Izl60R
WyEBSI1e87N1yk27ye8qTNeRsYPwrvNkf3yQf/QY9da9bKPsrv+C/2NPfv0C6vpUSpIZ6Slgd9N7
tVOd6aW+GyB3ZUfP+k0y4WDiZR1mvl65TCWBRE6kHuVQHPOYdehLGwM99nWf2Nv+yyVq22d9HEbC
TOrUS7BJk9Jbivy9qOKNmsqcD0j+q4uDQVfJEJQBAm16641LUWCQL6w/M0z9v2VN8Q8z58oOteEk
re+NeEZFCEpQ+wDIIFcOt+NjeYuj3C6eiv6BV0llfqaVRWrbVVGk5+EAz6IJkyhl5GD+k/OdmD0h
ZWWDOrr1fNGLtkXpe9wrH92OrJ+QAhooQj7oH1DZkkW69rGoPW12tRKNCqYXavBx7yuwonXb+SH6
JvtETOvPLmAr76i9PVW1Ui0Jxi3H/eyo5N6H+ZPn7MbSbMkR9sNd6AucxMz+aCbKlZglAgsJFflm
qJmGlQfT0WwMe5BzO+LCAMl3v1zEv03Qb0jYlYbGIBNLpn7baMuTJIL6Iw1+a8Xk9maxDVvxoITh
di7S+7xA6WbItnUpv1/f4+xjQf/6HVRh1ppba5YN9C/Ep/hZdkydXF7AkFaAbQV0ZVC4xsnnXDfK
PBQg/AE6DjD5She0FUs2DG1Ixl/GlyF5CJbHZv63IuRgOYbcwN8mqKDppKQpRswQ4qZpfIyy9WwE
5Q9AErzrnrCXzzCBo7AA6tbo+c1ADHqUKrG9TdTVCbcWSgCDbaAWNcY2iAm9zBkO120y0/LKJLXb
E8Ce+1hCDovqV0F+jpVnC+Xtvv6D4SEs4Zdr1DY3wPC2aA3sFMEu0u6MbCsbT9ddYe6zlQnqK03t
YBZjWZAb3rgbS+s2UHmCojwT1LlchKPQlCMm2ZJ2qyryrpeq3XUn2Ol35QV1ErepUUpBiwQlbFOI
tA8PmWm3B/mdQMKLntvJZe0eIBoQ3zgsZYNGLYulFgpaAORnjWtwP99lYeGpirq57hXPCvVphqrr
CjkBACmJNv042FHwbkWc/gzr26w9ob6NGnUm5CDhSQ6uFz2+H7gU3sxvo6KFCaCghhvE57Vt9Xpv
wrLoB/LiXD7A2+FFDyma7NiaMoiV+FrkTIdW1sjfV9b6Is2HqJcAlyjnnTIsd2Gecr4L1yNqWy69
BXa42gQAZNP/nm7bTaBAnMbYzG7zjF6Mdz0MuOaoODBrrV6AyAev9CbA6OdykzvhZvhNaO9AaMl5
afLWjwqIUaq0ICqAGq+L37P1rCycU4FF/wP2n69woLZqjmlrBX1I9Or8wW1+SjUgzIaXnAIbyCw/
e8OXs4s73nnHfByszVL3CdWsm0VfjInUkBrMiBFm9/FR/ACR+2PpCo+8KULWEYGJTxm0JoD2Xby6
wF1W5to4qcdwSP20HW7ioHztAvVRrPglalamWBujIgSJauqDHoVjSFd+NLg7bJLIHm4GJ7oX/Rz+
QUg25tbgeVapUImztqmDVmqOpbIXo29C68u8OhwrGteOUcECMiqoE4Oo85iJxa4HP1Q3mu717cXw
Ar1wdMTRyUU+p1mhJC0JzVwFoeQggFnrQVF6rwZ783UjrPDDDA9objQRyEv1ogI9F2KT9eWASbfZ
U09gXQzAZrdAVk66G/4JIJHp1soglQeVYCmGXJKmUxEJj91igtum1dFSFTD4dt03mRSBqHs0fFN1
UQQfi3Ix4izOklZNQt0i+sTf4F68AQUjkDHg/TZK9MU7W3wXNijsBzcDGem54201EmfX7JPH0irl
K0uvq0EiTCezgLRwcKsWvxdBddFr84Zhe91Zkiau2aLekks1RbLe6v2pAdjJsZpJlu25VyMMv1Xt
sjU7PdyBSW2BZmaaCQZoL4ySc9nhuUt92VLvjDRMmvYYds89pk1K5WmsJqc3gOtaWs47QeI5TOJs
tbjLYAZg4mhIahF/q62fokSmPdduvWtBygIBKkh6eYVXFnbuGwmX6YdpXpOguQoYvnZBGxh1Q5hG
OVoOcZKUua31Yf+sZ1OV2HE1Cqda1qLHEG+Z3TBLT9AJiDjHFWMboRiCtyZm4iD7Q3NFJSI4zcJ6
zI5du4tSydWyDyvg1eR5RqgvKs9xl4RBmR6tpHUU5T2InpWQE7isDARPgO0EkQP4WmimJqVoZOS6
IsWHNEBs0/m5B8Bjh+8X6Xb2nGRuVnM/n8QI1jOr1N5MApBMds0E1xAgJ9mpn+sB7A7BrnalfXjo
GyA8O6d+ybhZgXEAmzIEezG9QTi+aLDZCMHjIRXgbwOJxwxcOgtIDccHLeAsLNsO1tOQsKoA6p1v
kB7Kp9qcyNJRFF7mGJfaEaLiDWryicw5qVgXQVMm5CrA7eMORR9VSiCq+VSXCWjElN6B5NWWVFZn
7EzMvFqPPGAlK7Gf2aPiEkP1S90WTYKQaW7FpxDBgpqWF2zqvdbZMlh2iaiRqDhq6M0xIGR8qSFW
T/zsN1DLmy3hPKP3kRzTxtbsWLeJ/nH4lICTAX3Vj9mV7fylhrwSL/GRqwWV6c8MU3eqwsibqKyz
BDDPSbZlMg6PMW63fwcXS2wj2QoQlchfFScQ7b7k10mZSQFvTMjEgSHogiBIjAsRmLYiAbWia7zn
W8L4Yr0FIJgH+d/ogmJHssU/ESUB0TpaBRosYnCSutOVAZjs9bKF1zMwI3oK+ZPmrhD6l+vHKDOU
MR9viQrY1GCOqnkZTZrOJrYOWiGjR/p1EAXwYhANym605+kJkjilP+XaGJWEBgxIVR0Yto9aIXp6
2O57veOcE2yHsDkVSwOn7wVrYpMLBmTPkcM7v4YKx6MEkYPaBQeFAhTyPxi3Jb/5wifCYICCl2UC
OI+/r85lq49FQTWGFBrMn4RAoRe/KY3TALbRbYRH3kWc5d9n3980wbmHDgFlL0IDMtTkmYCsg42J
sr3gSKENDzeNrfyKVe4GYMT/mUFq/+GZFGjZaDXHTG1+FV21BWcaSMZUkZO/GcFxZoeK+BDq3E2D
XHvEFlfE02gW9r+P9TMLJNOsPpUxGo02DDOh4SLsNa2DeV1CKhM+QjXwB+82zKqHnpkjV6qVOXVK
knhOx/5Yz1t9o/lkhqMc7QzTum6+K39Od+OW977hLCI94NVlk4DfhI811t+WNLLz+eP6InKigZ7p
kue5E8dMrI+pPtia9EPrYyeKf143wls6Wk0rn0JLVXPgbLsPHHOZ3WKaXHsmpeTsvt9VT3zVTK5J
5fxrRboRTaZQIMwh2weI/1uwM5z81gRZDubyUJjgwUR5K0k+5So85DCsdTmZmmMjYhykzO+katy0
abXhrCX54VSCWoehRSWMxEgGIxcQEkTOI9zqTvlWdFDuAS+oBVTGuNULXg5m9PLPTFIpo45qo2sB
ooHuVPFK5MWJzkz1Tb3lS7gybn1npqisEeiRWstDXR+VLvwpR6WTVIO3KPk+VRKOxhv5r64tJJU+
xNTMOmsmNZDevG1Azx2Zr+rSOYZUbBdesZG3kankoQtKKk4FclWe4zb7oUW/r4fF9XUzaaXtJRvR
TAs6HCOYhA/nbTaltqi3ttrKnLTLXDYQbFq6bpraBXPKkIHAtZIFQFLhEYr0xovZQEmgNrxS6t4l
MERc94y5r77s0SmwTjJ9mI2hP2YpbuXlL7PfGbyWGovRkegx/McpOg12Zrq0ggQjUIQF3wRiwQ18
Ir8V+7xLE8MfA6uGig4k5jEpR0V4OYWNOZDzFyuJDuQ2HybfmjfXF40RbqaEtcYgHnR1ofBznozK
zkxkcIqCQC5vnTnDFVvl8a7wTJC/r/JdP6WpVuTozOc1Xild71a1f90J5tMa+oSgdyCwOlCtnZso
yrDSemnJP/GJvW7rf8EFDTAT9bf5RwOMKWeulvU4wfUcpUQQHUggkD23aIS1ATZiFC3rKA7ssRRv
Q1PcSlX0auUJ3p9Z9ziGHccoK/pMPHNRKFVBi3DRyRGaPF+SFpd2wkNu4dIe79XdDMJ18YaH2WCd
i2e2qM/WaOFsATqIhwgkJjVfj5wQvE/dTZXbuWwH74SXlYvbZVQyoQ9g6hYA34T6gQrHpB7SqK5T
8ioRnfDmP/JC2Z5LzsM4qjAgiY1lKXgFSfTgf9f07WzNsJTszH2/yTfShjDyJQB5c20xTuIzW9Tz
ZwZGyYwDvCQHv7ldXNWbtss9+JXwYO/u+BM29IbDm45UuUULdJ4m2I0pzKCaK0lf4/F6igSzcUzQ
kT+Ioxb+/JebjjZDbbpyHFtTyPX5QNhowNrrRy+kozO/N+gsxg+NwDlPLkpZtEFqGWtQ/lfzWM6H
2us9EUhg8AxiUmkfgD6hdUe38ISdfPMH01+fhmXREE0D73KZnspWJDlQs7winrbfJJQ/RvMWN5tD
A0AdGPJbJ5AcK7F5Dwnmd1yZpe4daZp1ShnW+I6x8pTP4rbhpv+L6g7tGpXHwg5Pozxp09PgLyUo
lGr5DqfaNt8Q3tIepfXwBlT2Hq+yRZ9tn2ZBrgvJUNUC1I0620yzmytrMZLTAIUD5EvUuRw9GjkR
w1zAlRVqAc0RGGGpEORTUQL5KKE/jArr9V3Ac4RaPy23FgEsn8opg6widJHy2DZ13uOO/ZVMKBVh
xUCzSpPQpYJaAqLVRCcyr6HicAseCc+WumtdYaPeFJv+RuG0oZm7zUTZn/TLQLl/ccL1Q64b1hif
gmh8wZtM2Aqj9FIXpp+H2kaRC7fu6wW6ZWViS63kZ1mQglrJOoA26GXorI2ajb7SZ5vY4A2A0ocv
iR7Q6ahkRTDkQd+MMpCqNIs8xadeAiF+7kQCOI/GQ58fQ/Vj6DTn+jdmLv/aHhVHhp5EaIFgKVpv
cgnAqQNL5oBaZOf9Vf5sfinD9l93zGk3qdjqo1IcOzRMYXb2BICTN8ngo4+M0xeP0960u5BrlPyf
67cObIIVyQDcD6evIX2CjFeXtbwxtEk12/aQ7DqUt+PN6Kug4P+3kGjaDHXO94KsjfNStgc1Hd+7
FFyqcVkMdjnkz9e/3ec5fuEQanRwCkSgoPo5v6i1ozJWaTHrACYVOxFNARt5TgQlaPoUQKQX9Tog
YRZvfrX2+s1w32BWgTeCfYG4+PQWTyA0J9D9UejZiCqaBYzx4jc0rrqpXnVnKuxlC+Uty1aO0l7x
5m38w9rlP677fnGFo+1ScdvHY2waxdIexKfk1fxd7ss3EeTwL8FL/Fh4hArY5dpk7E1D1yBFArA7
5PkMar0nSejA4b3oR/2pQcv7dvT+6heIjwvU7ItT1NozTmkQhO54aYGR7lEaxW1cs0ApZ6nUoRIG
sjXmytAesu41kd4SjGdzFpR+PJMFXVugFlQTwrETyr49aPbgTjvCXRl78V12g5aTsiEkqN1bVNsT
b7yTccqc2aUyQd7FRpgpXXsop8qdBShPdJmTj7nL8U9m7P6VfzQg1yoXMhbY6ADCkpIRcFWudB/v
ZrdzxBseqJnjlEbdH6dOiNMgyNrDsuD+VsiuLhdOqL5xfKIv+tQ304jPq4wmKnWYTTmigjwphl32
EG+0DSEux3yJx7HFiUD6+QKIsiwYCuIDw3j39X16Q4SNCMEMZnZwboK/ldsl45kkf1+5l1nWMqcy
cgs5JMiYnJy4se7oEMMi8Sj/iKBUlXAChWkUbWXI7VngVaRHFVCaGKum7/Tjkva2IT8Z8a/rK0m2
Kp219ZUB6qPlbTQl6oJATOLcmXTZ7oOjiGmrMX+wUg4CkxmHK1vUWaQJI/4IVrajIX4bcj8WPqSM
U2VhZmL0pCDPhH4iSEioDVwKglmiSmHiKyUyweZstNAmxMmzm+EOQYB3//oBTwLfAtAAFSSoe19I
3GhNbHWAdFiYxklQjCW96sExH+IdZt8/KZrr7fWPxronwSIYD9GCQyWGbo+XGMeryF/hpeQTlYAA
5JPQdSaaoQFGSyI0r7ltKvbarqxSO8DszLhJYgN++hq4ZAiysNuC7ggzazOGP/4BZzIrTa79JBG1
2nONmPdjWsMiYQUiR8CYYAYXtaZdtFdwpn7nrCvrUra2R46llT2xaqosQ9MTHNT5abpN9/rO8rpq
M+1nN7onCuf9dt6kp9LLIUHCs87wFmViiGtqqoSBVXroGNViTQzKavq8/YJ11u1wouPBXaPPmegO
N4oYyQWtbwyXAA2oYn6BWt0BCOYk1gbpFGZ2p3qIXYwhBrv5MUv3wYOCOXxhx0PIMw52jH9gcFWD
nruomiQfrVa4jSMlj+dGOknabykCpXhb2+X8Sx0C+/q3ZBmSPsluMQiPuRrq0Cv1qJCgo7ic5Gzf
5O9D39qa/qK0JscO4xpmru2Qj7pyKCtkaCo1zXJqTfALAZ0mFd/krnZH3HjVj3RSeW8kkiWpjH1m
kMqiKKZNgw6WyZPyMjvNDm+VB8sLN+oL0edpNvxJVUbaxqYn3LAAc6KCQH0ykAf3UTvpMyoXhHSs
3OQQZhTsRd3UruiDktbeYhJ+qjgLy0o3iE0NRFIoNRPS9POVLQBGq5dAm0/BcfQMP/GBskzvKm+A
/hzw9A/9d7X3rwfNRX0bqfzMJpUAtLFVlaaGr+GpvC9cBVeKwJEVO/vdeQpQ6ENyA2zQdaOsbbj2
k1rfqlEjgraaT4LsLhEKzkPFixmWCYyLE0VizLZd1GBjJaq0aImkk7qR0U4JUrd0DDCJfMvs9NWA
LrEH+eXqD6pCeMzjGQbFOZSf6GIKKNnbOK8N8dQGL9N4Oy+cwTnW1gNwCW0VVJcx2EUtnJ4WVT4M
+XJSZPUtSyqAUYrCKSpsRDQtvdoS7mo92lz/WhfwEBIia6vU00SsyhnCgaV4Ml7UPUQR9/JOfyC0
JWAQ4YP5iQ/0bjdlcAxCPQ01Zouy1qqDpU0CgiN4myFz2YMVszZuidyFQOSzTYx9LbUN2bwAjT+X
4yor1ayNU5eprDOtLmqN+ZT/7tCZgMoMoGBDiBdYu8s8weXO/l83CJj1+ZYPkzazwMQ1I04ln1S6
l+9q4WO8DcvbOD0QgP+2l0m+JmR6UH+RCCj+MyGs0rehQ3JW1QLxtBg/BGD+Yr3zOos33cbMZeBk
0YA1Mxma4LLUatEkhNJJ3kiljYntHShzfynPnae/T0cI9xx4RS3Wll9bpM4lTUhLNRRi6VRARE19
sUxOr573/1PHEEZnIG0NNvZTZb715m+555RFWec3mqWoO4pg2cRI1XkoAI6pREXU48MooW2Gu1j7
UdYPo3ngxDjrdMPlHbzUuHpdqpoLwZC0g5FJJ/2pXJxgj2mZ12S2dbu9Bb4MUWc9ttvS41hlBLqF
q5cOLC0G0PFQOfeu1EY1b2ucbSoGnaL3cB9KN0EP0ioZnM3JL1N0Et5TklVnPrNJvugq1KHOBmxW
0c6obYtgaWvtzB++50/WPWoqIBEGYXTjCG7bOgVXso2xyGemqaM8rCfoxYcwnewqlDtR7njUclt8
TD8ZWiHjcAMdEp7mGGvTnVmlDvNuEJUcdClweF/cKkCBA+IUwmrjkYdZsS/uFk40MTbFmUXqRIos
rcgaXZ1PsgoFhNaP+99/EDiIGrRuwWmDMXxqWwQgZBSTJc5PwZ323ssQECREqXiwK6MbLbYOmB3P
qYtmOHIkoCV/26SLVVoXdlMWJDoKO6NXPRIKq9RR9qZfvfEKO+TnU8fdmSnq1q7pbd6LJdxTN9Mt
KOK3CvS4kz33yU6y3zU7VHbE7GQboWeW46mlzrZ4Kp/iNx3tBiiNg/6l2vNKcJd+qcguKEh/njUo
+p/vvbrMtDRdYv2gbkj4YwHBACZuuX5d5pUzO/SnKpZF1js10g/hafSApN7oCSbEO2ip4aIgbq1d
KHJur4wr87lJ6pM1uST3eDroh7m40aCEHdqkmgnZvXSfD6hG1D//QcmF7SdmDiGVBcYluq1ZlHVY
W+GoH8w3wMR3uZcBlw49bMlp7OxJxxigw9l4lxcxuIlSi6XBGciuUlt7kUYQr+qLdoBsZ+4ZEurS
sqM7/S9z19ngtIFKNNAa0VbeBmBd4xyGl/nz3Dh1C0yVeE7axsxO0/Joxr/0brTL5vt1Dy9z17kN
KkTbHNCFUkiL09iHXpsOdtq+XrdweaQTC5hdR0PRlFAFON8EpioYeqlPxSmrFccS3EhqPR1bIebY
Ya/Wlx0q75sQDaoFEIod6uXYyn7cvQ/j9rorjJx47gsVDpURCZWYayQcBhcsKMfSsRxtUz6WL1xU
y2WyOrdFff1OwgtRLdW/bBGOy/6XcF+75c68qX7x8Fbs/bz6SlQcjGJuNX2dktTY3c73uPIDh/TJ
Fh3Y/ePc2TyYLuOcPvOPZqgOG1HvY1AznmbV770JmMKf7Ubw8vfJdCow1HtEbJK7oZkp5MtPhcpb
YqfUKOhK2FM+joD6OeptfMP71p1+y7mDXv8dVy6UE5gKdepgvNAI0/lzaStM7NuYS9upuGpWdvzT
9OVPL5+uByrPJFmF1aWvzNUolqQkP6VFa3f5E4atMCLGg8uxcgcuPkRnhYxr0bidrBSiSgpk/ZBZ
9uwo75Mr3sVeCFKgF+iep6/jz9jXeOz0zD2IET/0nGWNUH1Te7AtOqgAGyW5lwwg6omAu+727S1B
XHPJ08j/dX5hAOZxZYvag5PcAxBpDvqhwyw/utsgrrEqT/hOlE86u39X9qT4lkCV6nD9A7KS5tow
tR0xW9skYljphyZ87uvWTko8SgJEjFryjjjWjgDwRQJID2WiC64PddQbSWhCHU010WmfCa9ZuiEt
hf612Vg7LtiGvOYv1hS1YBlvIFER6UnxJRcDU5C68tTLVuWAASa/RZctvu0GpbpJhF580PIydLs6
ye0yyRXfUMKa05NiB9HqR5DQXm2QTA/nXBV0klwlP/lIXMGTH6xNcBP7PF58Zmq1VraoA7BMg7IX
R9wCdTJcKDuKq/1If+m3cuhBdhKgOm5545Nz8toaU2dhBuS+NgaChoun5mvb0sEkBK7UfKAJ43mJ
HbJyjtqNSlXPuRYi00D2Y1eUuyg7KovkoPHsGvVN3fS2BenH5Ve8PGbhuB0t1QnUELI9W9VY7Fqe
eRdT1rFJRtQAzCS9QHqOS4qAuevwoPhspxAwUeSat3+hbAKPB4lgQE/g/soatdBTFYrQPcAh1vn6
ZnJ9SKDjvZlvAMK/jbaJB6lWv+fsWFZyX9ukljwIxF7XK7yWouRWrJ4l+QBmo+vphx2zgH8RqDDq
I3SnXYitKLNSMTt1bvA03Zq1DdopDJvIJe726QducbzDhO3Vl0VqR06JPMlB3WhARs2ZrfmSnbjB
T3JOpo9kVKhC7Z9XLWNUdcnn+zJKbc1Ir4ZETWT1E3BC+mDZA7n0DKj6xy+81yCjf3tujQqWTBrn
RAiwqKUHcd37yBF/xUfB0zxjQ6QxJlQ8b7guMtcV8rMQ5JHkyybANMpSN2q48ECCbwcFQ4ypJ4/K
PSCGqHJFobO8RZ4m2DNXs5F5dq4MU9eeSIkbQ2nhbbQjTRWcKjfZI6jffMFRbWvGAYPBSkzkg3aY
s0HY0bsyTY68VXZXpkrNggGmw29RABwzkSoz3Rg4Yldz9Bthx7VILgIXCReDOJjDwYP/oumRp0pg
ZGWenzKwZAKSFed2f4RV/ZB8r2ab9Oe9/mdd2NLocD8xe6X/Nk4D0jEqkYVSkFVIeZgfL16JdGn0
UJk26RESDGWEu/wHjFs7rm1muv1ynB7YMdNamnNxUA+TnzwWaJmhx5T8QOGheYZByHJyLTLvK2AM
hVEypkuP1KTLlOpJigS/fJgb6Tb3ANcFLr46zbvuTnB5n5a5f1bmqLyURnPWa5WhHgpzcTMheSms
GlzZGqewzj5JVnaoVCQrI8YJ5xo1sDsR3VWn2ylufVfhlukn96AO3cvQ/674KkzMyF3ZpZJSUo/9
UoOBHNfp9KTuDb/emDuQyi6hDXiJ4AS+/P5JQl4DRe5mf1CfRlJc2adOsxHUAJgA0vJTHznWw6zZ
za1g17hoC07+bkLE/gPgLiKU/Q/k4JjBu7JNXe9NPTGDMYXtwY8eydhI5WkgOUvs/xdr1J1eDgGf
HQp84eQWAx1evCeJEDkKefgfDFUwH2d/+3bRVJvBrZdbJraJedfc6hj1xXkaudU2L4AtIZLGQeBw
Qe3MBcUUB/5h8OcCE2XMqZGko56j2VB+w2S2D9lmMsdBZvaNA7dEzUwFgKirum6AcI3up+hiESZl
gePbellcojc33DRb3RYxL1ht/sFZyny6rOxRucCYF00uR1E9iGC2Rl/0Tt0RQofq7t/jt1V0v0h7
W5dVpDoqVArgUJVWTbSDtfweh9euw8hbylVRIbUO6tBaWzGIu6tjsuiUwuiiSDsUt6THPGyRbAjf
ATYbt5rFCMczW1TdpVzEcpz0FC8SwDrAOBs6kRu+qXZyX/8cNpUT3PMemmSNrnlH3T9GwwjxApq0
Q7RrdsrW3CkbYSP/UfH9zDPqsgH4u2IJGPPBU7KBargFwnNIKYDA0BP25g/xOw/uzvOLCsLEGNMi
TTrytgu32mezRNj/gTyfBcFw+ROhAllTFHeoxCxnkzxFoYED6am7tfzlxnTnn8YTQb3GD5mj/bz+
5GC5tTZH5WIhwmBJNioK3CLwpnwT74RNs+EGIiNFnblFba0yHUZjyAXlE68so3zUvpFazuyPu+iJ
15lhRT0QbwByqARvR2PtlElUszQgh3oW2bWQOk3+7fqyMa4nQA1+WaCO76pJIcAuL8qhLh7T6jlO
jpXOaUOwKrWfyESwVGsK5mOpCA8kYRZCZF9EODxxpNc8RXtJ3mXfEAyuAbIP13q97hbrZXZmk4ry
xhr6aiw72NsMuOOR3EQgkeRoDn3unZL9nXT1Px5Sly+znmZU+XpybkmKEy9ev9jkAWp4APnEz+0u
90OfW11khiIQn/+xSn87uSrTNMRp2fkdfCQt3cazNuSyw59aZQfKlzFqOwsZqPvkAIEiVo+j9iia
PwaVFyg8h6g9nCcKhLDrUTlgEHew4wX8IuVGHe3GW7ypgKLnn+2vL6eozdxlalFMC76bYQV2Vj7G
Msclzqp9Moitjsi6Ky21LGbcEHVPkGO3mnbLNDicYOeEn0wdjuKSpHVaYd1Iq11y0Va8C1NPUFCG
nUCQXmzG3h+mzXWr5IPT5yPBG/9v9NGjaGrVS100jSCtS+vE1ubOFXJsrQhU92a+H+uCJxjIum4o
4MNCOxU8Uhc85pIgylJoVQTEIPmKi9v2NkRpJ3Utrgji5WfTwKoKcKAIkC6EuKgF7YciVNWlnk/t
+FYsH4v2npSLfX39GCmKGAGiGcrfBsSiqB2lRHOZSCKMZChwkBH3BYpNDTke4RHvRkhywfnX0gyM
XGHsC1yNl3RYlWFFYpHE00kO76om3BbZPmy/Q2eCE4uXoXhuh8pJwHtMrQgJl1PeZXYeprbCmwdh
VGfOTVDrJodVkVaBNpz0u+qWjBPo0BhNvAylvsXLvLByR26Cv4w9gLzQ20AwyBiSvRwQadKpDsoa
l5m/xngmW39VMBqIiYLd9bi4XEFSmNB1S4bWiAGagPNbtZQaZpEIUXNK+n3S/e4wEvlfGfgs/q9y
kqmXli4kYXMq6goya6Fj1i/XLTBC+8yHz/bJyoQQh002JGWF07c9VT4uY07n/SUKiJOJE3KMZsy5
NXKsrKxZWWsCJ1bXJ+1hwjMugd58sRV9GXLsJq/xc7mPzm0p57amSizEqArqU/Wh2dEjKTX4wS53
5Ff1RfTvwbqxk3k2L0ss5zZJxKz8y+RMHXIDwWe8QApTg75t9iihoJ46qpvfglvazf10p/oyd3iH
5y11rxkqKc2lrK1PchU+BbN2Z5bRbaEr2ygMVU5YXubccy+pzAHx4qQfq6U+KSn0OJXUVTKM0qsL
J1o424vOupmgKmY2YnsFw1uDbnqtcM4phh8WaKyBD8YwGWBp1JppiyZm9awVp7mZHlNTeaqqDFWT
6DtnjzFSkgUcqIHxPgmNV3pUJa6iqRsGpfhMSZjzcXJHf8136Dz4XIQ106eVLWqHibNSVWk2ioQh
ZddiooqAtXQ33vS+ROTA7/ofPH0bRppHCgTM1ZAM9X9Iu64lx3Fk+0WMoDevNBJlylvphVHVht47
kF9/D2rvbkkQV+jpjZmeh+mIygIIZCYyT56jX4Z78AqToLLiEuhPbaX40PBZKbfTfQhu0XWym3Yl
b4xj4bCfGWSumTo0fSUOAoBGlS662dD/yERtl0XytrNiDhXbxSnEk1+Daj2w1hQ/znYZ+6IMRkWO
EU/az058nlT/+ung/XzmMuVpbliJqMEBQxeDWJ5kvl43cHEimAUwQXjsyrCdCRZgCiMGqldEHezC
8q4buXw5MlaYB0ESJ5PShln9kRsQ6pWdeSPZBKx1wmstQzoq8YJHXqjnLYwJv7ViDHpIEgQTiDI6
2axrbtwn5soSe4FzCC64w63z5bGNl7INatKYRDzOd917mdnZs+RKdn6jPU4H4zZcCy9Tido14Lm7
/o1H5sRZKNt50bMmKkZVrz4C4V5okc/MiasPKWeNF5eKWSLjOZIkIb0R4AtKFkSpu/t2fpihH51O
vMm9heVIEJJA60zCA0Fjb1RHprgQhKb66FqwbeWJL7TtTVg1nCO5cLHOzDAXq1faXMWoVfVh9Na2
0LR7awQOjHPs6aacJesgS5NAJSMj0UQuyEKUEuTxQ9Th06DZh0IJZoO7HaghNeDP0xWIITlrunS1
1B7+QcVY1VB7Z5KaXI9FPU1hb77TftDpZ/Pe3BOneqX5dPLCq6xepod48FiwI2IiirL1MfZGSOSK
VhHVH8U78AFrCmiL3ohDUzYMtbjXd/PyBGL8kIYRieKFLg4GJkfVNsa78aPoZ3cYVa+teg9yE740
TZyNvEjUJJhC1R0ldzBRYQjxPFGTiZoqGMpHI1U9DG3kyLjTLQVCmq3dp4qrQBLh+uKWtpLylljg
hBHxZmBJNTqzzowqRGSOX2dz3e37dVo68boQb2j1M/vFDcvUsZ+fTQA6ZEPDIxxFXYldI65gIZEa
jp9ybIDII7ZR30L2MbTg34a+hPg+e7KtfooouHF6nJd3D6Yh9wX6Ejp6xYKpE7NOdLHFWtEzpgKP
4N/mbedFUiVhC7/ugUhn5DXG+4fQZ2pnNTcPw7vww1qVN9Kt/gNqoDd86diF4AboiKJLQKLjiosy
40o6vSnNXGspEFF0YvCXS3QLySMdXAPsfqfg//OeEpdbeG6TCdsVMHOGLAjZh/nSyLakeQOIuPXK
boAxyNAgJuviOL7xruBlc5qSvpwslYnjJdBArWjAbLOaHDn1Vad8IGDL38jP+V76XbqYQAaj718A
dBjDzPeMy7pThi4H4v/4b8YUcy++U1qH2OVxwy5cxrNlspBkpc/lvhYsDV+0wMBS5s67eJ3Zyjby
RT96uX71tYuLCGOqAgFIyDiA94apUSWllhI5wvGZUfyoEgtaFfm+N2ROAL98XdMtPLHDRPAOnDPh
iI+Lxgp9yxM/dsZ3a905kVfy3jSXge/cFuNAiZX0QTUVFEtq/OhfKYOg4VUjyANBe0/ZE65v4SXO
kVkbvS4nL+tcU4damAz6wQY33km+ugGwyUv4fJa8ldGveWIJDMjGIJdAAkPVCzTWyaopfflZWyPC
bovaNv/xY4ZZGeNc9GyYUAwMtAPJzJugau/FIdtWlPJt5EW9S1waY4txKlZjzKUZwlbnTr9n6PDR
id/b/D25leBQupfuT/j9Fz3ZybFkXAoIXq1+BrLykNvyel4B8Id3Qey0q3FFHwb9jgf9XzQIsl/E
IOiFXVDKqqUWZYkJg7WxEgKQlFUdJ/pQZ3QWWjGQDuAp8IQaHrwgRmTOiDCJmUDS4igVk7CSZQhe
jzmRHbEwUWsqdZTOtFJzrEy/C7ORx+lz4U8Y68zdS1V02IvcyI99Oa7noH/sldwfBWV1/c4tmgEZ
igjl04UZrLCXVTKJgnUwWwDq5Kem/pEnHBuXoZWuBbw6koasCAIazOGYunYccnC6HsLamQH/0dCL
y9eYdzQyt3qVAAetI5TZm8S7vrgFw5BwBG8I/gDLBwTL+SfUgUvP1V4KAInARahAzZv6yR10BWIb
bJ0E/HWCy0PNXO4otampOvCZGBRkXwtTH0hFrSvBIckEb+5COwUp0xD+81eJDDsglIJIEl4lF/2K
SVYG1RB0C4AIzKGg/2LudVsC8BRcXVwF0cs3CWON+YRJq5Vqmc7WQeptglewr0AWydyIm2F0qepv
fPfPsxTGJPPxRGMmchkZ1gHP8dKmPaY+Xdcv8ggQmwH4e46hArsWXZxdzs1f+oQgBQZgAjhbUG0w
d6/GnKxcGZN1aKxPpdSdRjmYeelyDifPChPtZC1LG+QS+PVvso3sxLvyCBANgs9eWo9AtkKit4Du
HudOXPhN7Orp2uhvdRL54s7EqyiD1RYEju3bML9wlkU359xtnhtgQp0UtZ0etLL1bxC2Lb1RRIax
xqjxOltzX68XbwS6ILzMQbyKRzMezOcL6rR81qDPTrcRNSng8KZ7ZUv7kHzZkMsEBbagHUjl5oFS
Az/ZuS0JtPwy1FpxtwFCagGxUsFWhwcWtxN+mbsylpjgI2hW0XWT0KLmgHHtn7VT3lQ7Cufqn6o1
t6B8kQ5Ra6Btg9Ia/nNRvJYEqQ4NuRS+BqMo9q508hdxo21LMPXzMuWlE6gisUQDFLnyxZyZHk8Y
6sDj+ZDq77L8ltQcRpnLFBmrAaWljHccfjr88PlXCsI5EsiAcBPtq00F7LTmRY8NoCYCtzMtUb/H
nnYNU2sg0kTrXWMhQU2ZV//yi6NjrmnZv3Sm0aZypvf1L8hvrbpX0dVe5E9tdCIuJQPPOnPXinjq
Ewhht+jBD+6MyYPsi/EYiAMdk6y6rSpQnXFQ4JPt4sgntrnMkCiWTKRjZpgFBofP+UYD5JAJfRaY
AFAGawU02MraAHat96+7lKUDo0E9wES1BuIB7Ny9FEdRDZox69ANFQo4Wx049OsWFsMbYrZigVue
qgUwHj9XjSnU49o69Ft1Wx1qyJ3GlB3hXf6zY7Pk+zFoKYqgbaRtKWbnGsUqSiOUTOToxAUO220E
MP/FDtnOIADTnHQV34U67+24dM1PrTIXIwuNqUx1rFK7kx0Bs02lE95kANiqoBXgjgAtOWbU9+CT
kVtipUyk6chYgY9dbtF1Dv3xJnKhhLSOfCAduNdw6YSg8aahfokc8yLPG3WpTJphNg8h7lgEdXN9
4t61pU92YoOF105zP9YNDik+WRfbZJXPjux1kT3vLFA2yuZGc8zPP6hLUdgu62FQRNfhoCXxUq1j
nMus6PS5+9Ab4VdoJPtR1G8xx7AFOms9qsOqmrpPqU4qSGYlXFAxjZ4X1vH6QVAA5BHlxPMrnkZy
P2qKXn5Ma/FBeGo/aHExci2vXSkPaId8sXG6mcMN60tnFQECQVYEF/XFXHDc11OdQaT2Y9pOXmtL
u+6zPQRPE3QLwlXMS8aWDtCpNSa91YOgE5V+LD4GSpCOEZ9Ee7ruYqgrZjYSpWh4FjCwK5eCeyQZ
4qpSLfPQarsE5N04rEbjJBnhubKFjcPLA4x78JS6ZLIEDXLaw1+CFgX5V3zbbSgAg+IhslugYx54
6OUlx4miMxT2QCIt4pYz56PtK6tOI8M4NC7Gd+DIQg8PLW9cCet8ZbklJxQsRBwYowK7Fu4Enj7n
x3HurTjppgahfTPsFfRhQEi+77iE6wvHARgwoNow/oWOGRtxpq6SU3zD4KBWSML7X+iI8z7TQpp8
aoIleZEgETimSUqTFLxuaJeHgD8JfAl9aTdAnclvGQ9euZQYndlkPtYEQg2pbYURk2WTp6DqFYEw
0KczD5QU0bt+4JdS2DNr9KCevDT6WANLQmUFB4wCAeFGYUeJRydAKWmOkdji4/9okAniYPCspKyE
weAYIN1b1b8qP92TDD3b4Ybfmv4vC6ToN0qMiPz5fIGyCKZ8q8oClEe7/fBcO/QNTulrhodqzQ2n
ywfm2xrz8SpEvbEYQgHWqo3qgEQQNZM13c/ZK7bWyJWUXQh4+H7fBpnv19U62PknnNDB2rbKQxHX
tlC/cL7Z8k2zoBJM6dsudTqLrm5GC3tIMLMluf36i487dTJoxiqZjfcHhiy5rKSLe4kGCEILre2x
CN1Un0QxT/G6qr3RC17F2i5v4nUIddzcHSAW+sKDMSyEUQU8eGDWoO0sVG3Oj0olKcWAd0/7IaSa
8KjlOoD2uRQ/yWo8bQ29Jb7eDKJ7fXMXP6AKCmI0OUEkzUaCXhPaKo+S4CBJkiukz7rc2kSweJ5s
4ROqlNYSkuMmyElF+muc3HMwDelxX83BQZAdFPjG19RvkSLgG/7WGx8VKfQKeMUhnk3m4SPEvUGy
guRHfXhRoOVcYMj8+uYt3e6zZTF1BQgLo6IZVwIiG/asv6W9DwFQ/r2xrlfFDUQAOQaX1qTT9xS0
IIBFYrlswiLR5XKegkP6u4jt8pZW2ITbyi9+5/t2b66iB65PWTSJGjomdZA4gxvg/NMlrZxEokyC
g7gm75RcL3pqPsUNgiq4OssnkGDxyvaXvUcZpdETk0wEn2K1z1QpaD8at3Ep9zEezapdyJj6rd2p
cfvn3A2fyL3CE9ZbuA24CwrU+yhiGIXZ87XWQLABPBZQnK1m3rbyoLw1ulUfUGeXOOwHC1nKmSm6
7Sc3IlTrchBrMz+a7QBCIk29m2eyttI4Rpui7O1MxAtigASj16F37nHOEQ0ETKZ5Zp25j0U6TEGr
hx0yZ2lVAQ4741UOzvw/ydIXHOmZLeYe6uiigXBBoyE3upe9bKUmGCvrodSyxSPWRdEj5J0g3ndk
7mWjVbOmlEVwwJPJjmLLFsKHASeVs4u8lTFXI52lIiuVIDhke30tO7RHaCYIuPVeXw0vfzCNyjPI
XAz4aSmWE1wMlLvd/Db3IbijaqCvCIB4aBxd4jrRhSfJ6cczmfwlq8EIWYkVuiOkcPII/Fl6YGvN
rRW/Xt9Mzidj60RzNpMoo24mbH7rwkYVXoaEM9mz6K5Prrcpn9+5IjIh+qVYiLD+v4p+8CZAw4LN
D/NsvHB+2WOlXuzbmZiMMxHMGVDfOcmP0V6zwcvlT7WtGRgTBXW8A6YluyI2fwZ20V2fWGX9SoVe
qKCqzQcK3nZjHk2xdq9/Kd6RYHxHakETSMU4x2FKia1GfpX4o4Gp/ebpf7PD+A1hIEEfggnrYzDa
xtb7JHbC0MSjpFOI3eQa94NxbhcrWSA1cQGvEYyop4M8HdjsVwRXNJJmR8vd+B002JvrK1x6GZ8d
EcaBJGMl5JEi5sda6FZSlTt5Cd9IWkeTYlsoMdFutH6WI9bKgWGLo4z2luipGi+R4R0axq8YJRRW
xzzJjkIqAlUaOvn8i7NUTsRhgbMdyvBhQ5QW5AQEMr/x1nQNh8r8Rh4PdMYJrSxMdgAbVZl0KACo
a3Mr+emX4hq//7LssXS8DUxgMZGRnXsTNVFrkRgIMqXoj1Fsq+k+Sn9wtm35TH4bYVyWplXyMAsI
MXFmR8+0gk6z5ulOuAnvKfSSeyTpD7zMDL4N0l/oJC+RlX7WK40+IX+PUH6Jt2CVhfiuTZ89f+0k
v80x7qrr5ExIh7Sj3F1QdDIdHaqj95gmwSDu+B5L9wJgS/yK6fKB/zbL+DBMUw0x0TW8DcSjUP4s
BQ7ucQlVgJv9bYBxXmUKML9C8q93f782DVf26jVYKz4gZdmgOgrq2Nou1jxgAdcuk/koZARTABGC
gxWsxO0A9nnLsEfDm28LW3iQPipn+uRObvNuAuPG8jxQerPFA32anASET6BDOJiDo0WrurSrDw24
s7az68SxeHO0i98RVUWgdwHvwaPo/LTOuVooeVHgtJKPWXpQO853XHiTo4f7/fOZ46mUWUWgXJMc
LSH/ECLdz4rR1hTxgxBhawSCy7nui7fvxB5zLutInjvZRJOVhqD6lmL3Ah84aI/Oh//NA/l0ccwZ
BQ2jJRaNiE619tNCJpkoT9eXs3guTlbDHEYBsoVJmKCEUoypYwxr0fqVyrxi9qK3PzHCHD4THFyi
UVMszWbY1GDc1tZ/wrjNM8OESAh0AQRVYC20U0VZaxUAAflBZTlH/V7ORcGww/SoMuBEW6GLFgDA
CqAzDJ67ZgVGnRvr8HeHQIE0OPh08IdZV9OLidxoY3G0kC8mfe8M/3x6lSbC2n9MsG+IlLRCObUw
IVQHSDUhCebVl5bdwLcFJhQPg5mUUQULYnVbZO+q+nH9IC/n8idLYMKwaaRDHcwo9lPgd/TzX0XI
9Fe47jxjOx9TV9hIvNfK4qJ0KjmHsfZLhBGRlP+v/mu2vEVwpDxdKdJR4Th4+ipBi5Rb61l0Pycm
GXcXEoxZmiayDXFNVUYNP6hfAFBb15vhYWqfeE37Rf9wYo7xdtVUCmQyUT3uk41e7lXxF1TnbM6n
W8ygTowwXi4TcjVIEx3BqbEDwC8Uv/wlOIB73Nb3+ucfPNJ5q2K8nhlNRCk0PCOUu/yWglyrtyxw
mjeKA0p8gFlAAebIXG4C3nFh/KBR5cYcW7Qftda32Q8NLQYgqtBMMdaSI0Z2FTqogBjPnO2l23eR
L55sL+M/oKIVKG2DhEO+EUI3AxOhZIfb1CEEpqn8Ruck2/iJB9znrJZ1kzMGkspqiruPGNQjKNXp
a866OFeBLf8HKJA1EYmEw7QdPRFVqxgVSL/zhHX1kN1ovG1cfB59b+MFkDiMYuAk0JdqQDMPQSQ3
upM3FrpuwFZxKo/Lr84TW2zSBLHFtEiwtNGJP/LIie4BgHrKdnMAduLSnXY8POESAgq58H9cmUy/
5smjIsmaWZRHYOL6rXaXlHfBg/kbul1OCIURI7UDyY701QhkI+qBBZctk3dWGDfTdIIRt7QHJ2gf
krGLyAPnrNAi2JU7wI4FQQ0mEuPga0NNZAfpttnNW8nruCRxnMsmM65FGVvJGoK+OBJrdmJQt2Sd
I4Q3aby6vqJlF4bJOExUYViFLcZBrmlUopl2LfPfOvqkUvlLbP8mOQQ0/982mJAai7JaCVmcHSfV
tDXS2qNYuuH4en0ly5FbR48S7KEUbs2kBh1OparQBhd0dHpndq234IDSDqRMxcht7Paucto3Xilp
+Tt9G2XWFhGA4bo4Qnm9S+0yDDFnvevE3FYinqbgUr9eResOIwigHkEtgrnM6Dh3eh8AKTn3CG90
LjP7bF0Fxy9d8Qori8fixBZzjVtlVImeR8EBrI9OUIuA9hDZl/UkcjhfbdH7nlhirqwxBfmMohTN
t5o98m3wF0C1+DG5xbTbmivXsOggqK6vBrgueCyZM6K3iRwbE9bVeu1rhzdz+Yvy4VNSyWHd3GDs
jLe+xZ08scgckDIqxXiOKL71dTQhRkZlBvIbwVGOswQ2MChE3GfO/PP6ri4tEzqwX2VpDYptzDLJ
mDZWJiJLzrKXtH/QkVP+bwaYVY1qIxsAMKGGn+h2nRWuZE6cneOtgTnupVkrQ48pqYMASnn0lUAG
8nF9EYvh8XSb6K9wEqzito97ouUURNFmNnGVfQnUBnkEkq1zhpeQO4S4dBhODTKHvShSolglGv8q
iBkA97dR27bJkP2PW0ed1sm6wropOzXH5x+zV0gUOrXA44NZcnuAaNCRKAtelR1raa05miq9BFAj
fBSnl1AxnQm1bWiFcD4RPUhswD01xOS6cUyMJqfJmfXUbFBeuwfNDZXgBhDX2vCaiYs1tVNrTIpL
8nyuO2nAxkHxRCsxLKfsgsMPCJ5U4N4G4X//yVUZoHfxygpVpu/W6CScmhxnwryZV3SoUrpNbr/k
cPnOiN6Za7YYv5BS7QTMRwUH/YaARvwndUbpeoDw9mb2UPXlUogvH/j/nBOV8ROS1UAicOzzo5Ic
23lt5f26yAVeBs9bFuMqBG02pkoIgSJYZb2jRs7kUaUGdHQUT35vbmWfx9jGOykq4zoUCVMt4KAd
KYXlYOuO8Wm65Q/wLoHIck9pVGvTLriQPd5CGf+RtEHcAwDffhjVTfwoQO5RT+xiR5xO3lLKf76m
Es0zL04MZidUGUDqy4kGpehSME0jYApDAwm2GmVe8HiQuzGfqxs5HWRHFtpmw7n1i77/xCrjwMRe
lEgCVeeDsDNvBMmuIAdHfOUxa2zhWG6AA3PrN47Nxb09sclk3FLRg4KvR4mi9WYMmLmarxaPFli8
5VX7s9Hc/rPlJY/UnVzbXMa5deZQxlkXogizjf14G681PAPTFZcWd/EWniyNcWui3KVVYVr58atg
gFKjM0d2+hC4GnLW/eSq+9G0qxdewfGLruvK+lhUK0mEumtM5D7yWrjr/drTt/2a6tX0qwBdH7Il
XuJXN39nV6EZHsaXLidRuiDGlDBYFYGmVR8aGXjaHE9Qsmt2+fv8kEOhVHPau+hBOXDO0OJGnxhm
3N0Ui5EWJZh2Q5VrWz9OL2QHHjg73+jvoqv7kWfeCiuOzcUISYF24E/50qLEITsJ9rGpzmqkwWbr
CXeiB8wkphBuZyAPxifhwNPKXl7htzVmhWPV1Rk2HqMx82wTNXcs05U63j4u3sWTNbEOvcwGKe5R
gh9WeJPGIQJx/xJsII6dOVkL/Ev2MP9jaXNky+aJTcaj10IlyEFIB0zN2c7jfd7kLudTLVUPTk0w
7hucJqNFamwepQkMd/G28CeIRMWrhFP4WfSfJ2th/Ocg50YSERiqlW0pv0kCFxC1eA40IAVVGUMM
mGU4P3USge9Hpcf6qkEaA6RBZlu4nR+lhxJoxXvKkwqKlIZHj0k94oVHOTHLHL92GswCwwcYPNYx
0Jl1fjQnd2pVe5YWvgQaOc6podvXPxtvqcxhrKp+DAUajLqocjppdloQ3CvZ9FcXGTcLwwwgGrjQ
BRArlWhdquIiR0631/zAhUx2Uzniu4JiWfhU8sLP4sK+DbIzTMMA1eFO61GXwRvBanWngEyoAvWe
6/u32OgyT+wwZyUNq2wgQAvjiT+vZKRmeMxhuM2hJEjxHY95e/GInFhjjkgftkkh9ElxbNKXUHyp
4xtwmtmhEdhVtROmv0GPg9fsP5+NRZIOCVSAtRyrQ1dyrzvtjXmv//xBnMgvHqQ/EASiv//FFTix
x/ip3MwryShpqxWoUdcAbiN3Kk//QfM/eBLOx6Oe4tIaiHXxzrNQc2KzInMIUJ6BJ+mM+KEy2sLu
IwgA5WH5aAncYsny2r6tMQlROI1iCL1j6lUCzA9BkDHBSEoPSRN9h5YGr/G26CahRv/vxTF5UQp5
kUzXQWMwAGdWJU9ZyvNXnO1jH3ediLGXqMD25dlmGH638XFAjdDsfnGuGGclLEJpVsO812uspFlR
0cPivl/Pb4Ij3gV3lHo2BrmG+1cmQf8JcUngqFmgfy7pkTm34AqRnqQf0kolNmppjgD1gMyW9xhm
Q/OE90Bf9ljfNpm4FhAjAwkR7hqCmz0pP9Jhm8+PnIVRf3555L+NMEdewBBzkwGFcpDueqiZYJLZ
UTfhho72NxBx463pv7jHb3vMoS8Gk/ZoACCiusN0aA5KPm/9qoaszuhzx6KWT+S3NebMq00YSFqD
Z87ooOY1gZGeQrAGX/Pmbb4J7MSnjCFcToElsyBlMC0DctEYtGGC6BTNRG8KPAWSvdXbOljb3MKF
bkbuFD6aQhJKozaKOjeWm3OAPUs0DeqpacZhVg26YKDoog6ayooHG7IV1rSAxHtnLZ3OU0P0708y
cRA5kabT6I2w1rEQuYn2UOR/1f2FfAuYaQFpB8U/E99SNR+0GE0osOCZ27mwh2QVjA4J7XiD0e39
gHo2scfO5u7jknM+Ncx+QhIaUWrBlyUbWqdX3joMh6CXD4BC/znzPOd/+Wzf62Q+W6m2o1QUSIfE
rblNtyk0Y6DHC4DZX1VVQHmEI0Cn/S9I3YeBZNlALTXQqlYgKAgoVmVrnm7TsVXd4MvcLW6lBNgg
RldlxWB5IrIsyMxJJV9kL7nT30q+iXmXWHYluBjrnudivnrKrEsDZb0FAgxK68FOsCpGmiVSr5jo
OZMvFzN/xhpkcVMvTm3rFqrHwF5Cr1fFhA889xFUOmCnXHEc61KQOvkt2HKAEM2C2E86hp49xIuX
CCKRkR24AygVVQxtec0LoM+8lg/PKJN8xqB4lOoyrD4U87NNS2B3HzjLWooXp8tiLmQZV41aQK72
kLR+BYWX0XjLyvF2Kks3+aX9kDqHiDu5seVuWpHe5VjnrY+5lXVddyMZwKsAYH58S09vWzrqfeN1
r+V946RP/C77YpP/dMX0dzpxdFOqaJVOsGIQxGq2smqdpnKhAOoq9RrBEsQOqLDEDlo2gtMOK27q
Qb/ZleOsMY4WmiDa1EQyHWofXLIBusCzIO6nrxpuH36x0Hu6ViblmCZSiGOrpsfOjZ6nVzCd3wnO
APpdayvb5RN/0JYG4GuLY9KPvsWgkWDgrg6r0AdjLGjcI/8PJMAWo9W3T9CYtKMird6qOW5jtJ9y
UGSgiF3cYajJcqbWAx+a4mQeaJO4orVL77PTDWUSkBh64IMBFVfIZlVvwlz9UAPiNZbk5e20b2Lj
dmzSv2ojnRjVmSaLZFam0oPqHVkPZVgp6NPiVgWBUuHxgZaLuc73zrJ0LiBbFIwC0pcHzHXYPXnR
w23QSXZrcMQMeGdTZzxPHwtpXxc6nZ6cfjfTTv4o7kIP+Ov3+BnOddjLO16w5K2NcTeiUlixUWJt
cWo5aforrkxHbZ4FLpXEUq0M3IDQ+AbmgeqEnvsYCGoOgxXD0LTN7inpdY5Mo9jy9cGW78G3IeY8
Ss1g5WMDZ1Zpj0b7ZCYgB+R8qOVN+48JdiKmqaoKs8MDiJnA5osZSb+pErtvnkwgf6+Hg0XnAQZo
dGrAhI4x3vNds8ZYluOoMfGAppRk6ZrKc/6B81iMeSd2mJM34K8aMR5MMJg6k6NvKZ9D3bmqTak+
unWIMTsej9dioDsxyZy8AVobZl1W5qEIPQKuQQ+y06BkrjJYNQ2fZk78yfLlK3ZilQl1xZBPOcZW
aKir6XNJxchD/mKATStp0eUTbSAhnevfcPFBCG0SCbRyqAWCIeD8I6o96D7TuEXNxRUdihDM8bCG
rPY6g6KR/vg/WmM+ZTPXUtM2hI5KYrQVdPYgZvLSjeIkXuHwMlGD/rSL6HayNuYr1pFgZbWKVq06
Te0OcmKpk5oEpf04BZlPak62FFmK3wqx6YnElHaKMGnOZJrdak5zYTVIWnbs5Nz0mjgn+zmtrE3a
d9Y2MJ9idWNNuQSRKXXcReP4ApZd3YvKqrnvZ7W5q2U/CBqD2G2rJzeodVWeYoQFpjsMyL5ZuYzA
oMvWqpKqxFFHxXKHqB9f81HsAQDIR8se87pZz3FG9rkyt2+qNqk2xt0+WsPEoYik8oZg3Nuuuq7y
wAwor5DzDU95V1dgCIiIX0yG4HVa2DihEJY2GdXAKcF6/jQRE2+qSgl9oZobL+7GYK92yug1VdtC
UFUOHbGV0vtMG3IPg5+Q0QoVCFsqY+co4xx7shoCr1oZhl13hrX652dEk+nwG8RzQEqgUwd3mvCZ
0BoSxRJnZPcvTYD8Rf2JsR/KCOhaP69bW3DIZ8aYBKiAzkU0BrV1mIzWyyq8R5pbgzuqsJTEnplh
AowSWV1bZwqdR2v2sd/eCCj2FBCy6eDE6KM2Wcf3uh+veHdgCXakATgDng0J3A7IOs53EywqUL+s
TAPEawJEsSIouluP6nPvBvb0FG1LXgFkISic2WMi3CCIeQeydbB14dLYEXhvVadYCR4R7fal8yml
/fBYbHs8F/jzd4tf83uxLHy7FMkQqbVgQO14VyRvCkh34+frB2YhozxdH9uLyiOxaktV6j5IhWe7
9SANb2FSe5ECdR1AuZqYK2q2EIvOLDI+s5IisW7LwDjID/ktejWA/g/2hjjJ7PwZDGN5F02NciuC
pIZ9OgfF1HQTEF0fnfazH970eaXnm7/YRUNCDQS8iqiJM1EnGrKqk7BfH2YgS3spmmR3iuTOVQj5
bSQqgDtdA267YORiadhkwgRlEtqIFASqWJA/ZLyLNAi10UIu9RhHjrqlTFQpZHtBCI1iMpUdmfxK
sK8v9oJ45MumArZFsBHiXxb3bEIrbgANT3LU7BnvrNSL7owCmQTxMr9yKIOdJNkWFw91kU982YVs
DG4/aLDBZHd+981eLtrWLAo8J9MaE0a0HRZiXuOZOKZd30voQ3BFVqjDPI25rE0mhxFLs4CaZTsd
1WEGfbGZ/rbm5L0flMZG8SLyxJg7nMqG+S+TUFAClbgqQ1SY8eFGVkWiQKoC2zu4otc6s2/hYWKs
M3/yeaKM7OVgjTH+NC2jYR4FoT027btVdo5U7cKB2/FeWhJ4cU00tRVTRHJ9/uVw8KMoSIseX26A
A23BWj7sVBdoJLfglh2WlgQCdhkJoITOqMHsXzgDFa1G3XREs8+T+2OI0pxo/GPwNd25UzPszoXa
BFbhvDjSilz/iHkeT95IW3GP4Ywb3tNx6RjiiiODEkEOeyFkFExqoNeC2RyJ/CrISPRMcxvOv6UK
g0tR5V6/4GxMoCs7Ncac+bkzIqGu0vY4RqHkxWV1m+jTwzQpK43Ej3nQKBtZan9dN3oR2Vmr9LOe
5Emg047KsmwH7KeySgqH9nJExAVKAteRP6AeWTonYOIEOg8SQ5fUZdGMcWljFocPUrTCLjFi8Kqq
oM8opqTjPGIvniVYHMX6SibKazDIPkvCppTMxgjio/6i/KADCMmThVwU2UMJTi/e2NfCys6sMSF2
jpQ2mSKSHOvZD6tVKoV2Ev68/r14Nhhn3FpJbVbKmByn6EFSNoHh94Rj4mJqg9015iAKQxBN5qzH
R3FbAYKA3kLlmXfEE58nn1cY5a2H/v3J8UsS8NcbIWbYS6DyyfSZz28jbzKEewyYaN3hCdOK7ZAc
5TXGClI/BG8ESr4TeBVp55BL/bqQHZwdBMYVqmnXWVIQJsfiXXgqH7VPcQCp6HQ3Ko6MGbbQtDse
WSX9JkzABNYBIpCgDqfdbcYkBBpTvZWS+BiGkqMEmYu3+PWTdzGs9HUsTkwwnpcMuWVVHY532oBS
1Bl/I6KAm1UDOGBw1DvQVE4b0U9uuNvJWxsTxtqiMfShLZMjVBtVdWWuq1W5TkQ7B5rYziM3mzH7
EHlcaOTiZ/xeMIuEENKsyMcJe0pbUJiyBDWsiCLsR/Iqrgpv9I2ek88u3zwMfVGuZOohmYQ2nWKT
JL0YAfUa3VurcNuumo8Qba6QywC1uKlQP7N0kPnKkAw/v3h63eb08Z4ecyHbmEa1TgrCW87i5QYT
oI4mJXXEzOUmVV4gP1cibOAAXb7IKYldrEC+7FgP7eaL0p2L4KWH4eIinNhk7roqgeM6HLv0qMfl
OsjQGuiRkkOZGiAku4A6xYS3QRB5nMuxkGpZ6IqCaQfRxoCO3fl2Emh1FS2RIqRa6haIiBWQLBsd
SBbRDxyDV1hcPJkn1phFWlqnUo2kCEFb386AQ3QS6PJRytxTvQMrsXmh7UJa9OvyQ8sO/OQ6gCTs
U8vsNCJIc04/ZRF5g7UWEBiA0bS8wSFe+0wa8J02dvqePDY2Xzh60YWrXzsLOAYI5xn/NnTlTIRM
aXEz5pXqiDe0kNpR8YoPPl//wlMLXhT0aAZeltCyZOcW8wzTGUnVgToT2CTtXXLFF3D+5HbqtK6M
3pb4jM96y3V0l4fo3CwTeOUpT/qUdO0H8CaYBw39GlQewi+geidIcvef3LLOkkG86VRTwu0EATZz
aqMcikeRIAqovas4R90dJXEAjue5v+PPZSw8JPEYUfBAACs6sN8a8w3nsIm6JM+iY/iqrzHsupLA
PR/fqE/R4/+R9mU9juNKs79IgPblVZIt22XXvnT5RXD3dGvfd/36G/TMmZJpXrOnvwHOYHAKqCxS
mclkMjJicttDyr2SMI4sWDSIUKAFko+r+h20KE2ijDOJyt6t7kP0kJDAn1twDis7ZVW8WI+8goaR
w4lNwvFtEUESOodnWpoJGYkU1YvQtloFu/E5yQDfV+/yAw9+eJ3Fz/c7XBwQoPIVnXjVBLlZoe48
Ju0+iWO774+cxEZc4DKfEguGAoJcxJ9F53C1E5U27Qps4Q8SCiouCLNIIBA14LDZK5GXCBOw8toc
u+Soo+0iGiTM5YPE+UodqmqMyUgSOIv4BLZo8LrmG+GJ1Gu/4ZisMEDhJEErDey1eL+4TN561Idj
nVshZujQvn5MngTHwBGlQ+/Hf+YF3TlVXq1sYY2K8mJI+nSI2xZOOZD5h9S22tWZXdxpV/oDORpH
D68maxkjvu3hN8AQrG+6XC8V9r4W1uKIfx/rtfGCa63sNM/JznquAd7G2IILIpA7IeaOkjJDY2mX
OrYCaGd2CegYSXnzV+f52+EHBOYJCNjNvnP8h/dNqWTjV4UuB5kfHvE4uo42M7qd/prMucVEqdPh
WGPF4XJlVG3c5K056nnZHusfwgOmMPXzTDhRtlQwxr/9nXc+rh9RZbFeh0ZQmygWhU3wTGpxPwbf
qk20XzGRadjWG5jVMeT6QPjxCVujbbT8u87NfYbUAAVT6HUw1RUS9pkUPuI/hFD6AwHKB+78ydln
ZlaAfBVozyElYsjUmoWp6IxKQ1ZQoU0sudmTcZ9sw435wS+QGSUHzij0zIHnU1V0LCgP6qxgsjRy
XJ37ntq6AX1X/AvUDK5/x3904JqjXKjs4k4JRJj7W9EzdZPD/NwAR56tgxcuVoH52RaLozZS7OM4
mfrzRuavSYBhGGElPjSID+WNL4XHDI8va/RNCgi6WetDYq28i4p9WZ04fsFZDn3ohhOKVpH4RbzN
nnOXAD11KI7X79JK/eh5TNyMptmFa9CAVmjKBGaX9yF6xeWesMWMmx9oxKeAIpNkxq0peMujDqgk
CnHx0JPwGG5NT10VHhmg9W1CqxzwH/uYx8Pia1EHlDCGPtSQUMGYiT05fuho62SVef6r8J6BVQNi
H+CASN8GnogVzy51LM19UeWChlIjHAdghHVnbo84Kf8oVy+WR51Cqop3hT7C8kijP9qk6/6jzW1z
wIBPeK+uWy+GooF720F5AUDlkrhNYlX2YbMvDsX4YnJHgXkeQmUPoZYGULkgAAa8R+Gt1J0lXJAw
x/mar+TW5rJqEo+jixhQkpiYDdQtNHKp/BEOQWmUaRocpZcSHCg4zEHRKNryS+dWr/IGXjlxtpBV
PZDbGFHikgAwoNUgUKFNQo6xAywRWnG49BYHf03eMqK1tv3PnwumIH4KHSJom9FwuHTWC+AhquYY
Crssee/Gx9u/n5XsLwyQz7loe6pNGDRphLWk+1kGeR7pSOp2sk3vh9ffOFsYX+vCHJU/gn5Q+p5s
nfWCchOPW177odyPTno/3idu9MJ7N2Fd9cAnAC0IPFSCpYlGb+P/H5WUHGZE168FwJYQr61UBTiF
+FlxNIC1//OkjQl1EmR5k9Twpnp1aW9aNPutHjHmt/uu6uwo3bcRF+PPiOQLK+Tniy+Hlzu04DVY
iSTP+iG5eAvdCU5XuaNT9LbxjozML3toZCG9NCozSq2VjpoEo+SCMm7nTY0pXIId5vV5SNhSYY3R
WExpgFhLwaWLylOlZRSqKcQEYWLuSMFDcCVo6nq3/Z+R6S/MUNnKGI3MBy9qeNSn2bbMp6q37CaV
7NtWmFG2XA2VpJIcBAOhhNX0a6INQsYOI8d4wkwGalNuU47lGQraGxgvM8B2Rft8VjZ1NYc5uXFo
34bnGFi/xJGeAO7AcYl7K5cdlRllaBMToV+Ix16JPsZymI3RAO4X7YXwoPU2mPlck3jia1ejTk3W
g13xoDmMkwYFMUFqQnKbQAIuA6AdUqmpWsg8EA0ugsrpvxP9QAKswizUK+cTMjd1YY1KlHKjNpMu
ZAE8H6LlomOslQ1aODjZzvNXv1VtkQLgKghAP6DjnoFPqVPZcm7NSsZcmPAphLY4YVigfwEVw0eN
Y/SkQ6AUnzNelT9TUKi4nOUyNxdyNrploVOGo+dyc8F3bE1TIAbHrrbJJB/h8h0eG7fbg17H44Uh
O0AMUSKdHZEc5JfmwMFg6o2g1egjQ9CFcLj2AV7GJEwCAxHLPVaZ2WVhjgr7EpoTqtiF59vbVtpE
4L4HBpYrfsf8fuhYEc0ogB9o3U6z7tI4B03xsahNN8A8bgLi1n4w7xrpjfO9WIkZDap/TVG1pJT7
RVqEEbl3+DsFbP4JJr6wdfx7NjMQgMc2IWUJaSVaCX6IrHmSlChBdmnjPZkKLDxtJWVe1uN7kTZc
DgQQZ3lMd/wySo/bl3puzgPQ2bh31HtC9ASu9h2RViKnHK8xxrpVYULw3yUalPOrUhB2owz3aN18
+/fEA1oahOK/2Y/e1Npc/yf+fRXpC4tUdhEksWqrsAyPREZNPIUSVKvOQjkugD9go4+IssC6TVbg
xH3m7C3ng9LjpbM+ZlUJKYhTiUecyVYdALqQ2EDBb51GaOhOLzmfZoZnlPx8Ub1MYVTNtX+OQGk9
u9MRXT63cet33zbXoDhwuRcTVum5/KhU6VJV9QjhEiyzkrRVW4Db5rGrU0ergUNX7jU80Enap9QZ
thAjPstVm//RRmNYEkEK4dKrqW9DLRqpUYXgWLolWPL2RJYMoGMDjc6QvByXfxyuC6NUYjCMNFJn
E0bnh3k9uukPvFfdK4f0NLkQQluFP7mxytpoVUK+A1Ek6l8aHljhOIlFKwxwrYWMPNqBhB07cpJX
9Amc/DD/yRUG+ucAQKpkoJ6eaCvUUUmiwRI+x28jppMwY3AgHD7NVlkJW25xxcpEeENG3pNNvD7S
Z3JZjGUiTCoE3pEbpvsK6Dx5a3iCpzniHddpWfWpCuFeMDEpmNGgz8UasgAdUFjtqXV1kPncAe18
DxoO9HdOimMCbZl7vjPyeDlYwQkBdgx2A3IGfQ4qVCwhj3N1aIsjtMQPftltzHZ2/yDrLG1QftlB
1X7OJw339ocB1Vvj9IKTOcbKKtFP0pzswccr5/c/MYo1meijnil1L7NOHtXJICdmgO54kAEIoK0h
/gn1IhXgynOHAka5RNLM3fwySp9dVa3MRW8hAs03tKZ/YXQfLU4fYtO4aJOBn9TjgTqZ5RSekP63
TvoAC1Wp1kQfJsk17YyOQROX4C1TECaFnNqD5aNLYyRiFqk8nsSuMya1PgoYow3j1ym4F4bevv3p
2EYswH7B8Y+HMapiw6NGreh5VR2r5COXVCfEvcKQeDxWV6xr5H6LTsu/ZqiLmg9gb9qLenCcnsb1
tCpOuiNt5u/mNoDooD3ujN3oJW7hc1EwzCvUwjLdmU4qOZmykexiaMev437wpI2v2L1T7OXIrvD+
Frg89DjbM/9dLd2sFuTUqsPJyo9T9ktTI0cWeV0KngXKNwJpFGI580EoBJniPvsWmCHHMZjF2nLj
qEtSOiRTHBZ5AIybZus7QCtd4xkq3ba2y1e/oR1E/mS6VFvaI0teuHtqJmEC9WACeSlO1nq+m73y
XXICAL9yp9rcdnt2JENwVgNZhQYQCJWKs84Si1Y2QLB/7jWGzmyHL8YqeITYjSe8cqwxo2xhjUrK
YgOOykqHtcHRvaECwh5yTKU9Og2ufQmhVXGmDY8Wj+36C6vU5W9uw0QLxrPV1m23kD0D/agA4WLU
RRvSwuWWKKSAv/qGoN+FWjIIw64VTIusi9seJUq+l53QAdgEcBPCBs5Xm2ZV9hg6+dcU5S6aEPyz
uBHSEt30OmAaq1NQ4c6/yr50OB+Q6ZwLa5S71PpcyHkVB7gG1tvcbd6SBKMD2X5etV6ncacjmK3w
5eooh+mMICoV8ulIY0sHCFPNnWY9YfBEhOKhy1kdq7JEEEgQlEcxBJjEZeg1ipJpSlCSaijt7Xmf
njtbvZP0RJjc+433LmZAoB+BzjsIRyDNfGkxDgKrGyIUDCFIKbNNsSOo9OTQZuTsBn0DHCZrnI73
AMUO+4Vdal/1vI78IITdZtWbWxM3etOtM8zVeOEGz7Bu8f321hIvvAqIhT0qBP0oEdIJc5BHtX7X
Ah2PULyTgPzFtyxQB3jTqg1gw1FxrHzf0XRPq3CNbv4KCk7G5H0x6gQPe39q0wA7Nyi7UXkQtDVX
hJV95HztFj2TPuDCoQuagd16sjAX+Dh/JI6+N4Q9FAAnt1hb254nAsS1SfUkUlkSDGHMTfQkhIdB
t7VNcuhFRwFdSOsUpv07VDucvbRItlkcdZWal1NIep7qEcOPbW9b6+TJWuWbIHQhSDKtfRuIwO+z
xkljHG+kYVBSH2QFGJUB8IbwhRDMqypveWKezLy8+IZUXp5jPAzpQ1wcByt19fS9NJ56XXSK9Lnl
SyCzFoRmPITd0auWgXG83MgiH9O5TFGjDGDB/EZEo5qnFLQvGGXG4QpS9gaDesXH7ZhmRdzSKLVC
2QzzCq9QxbE1N0GigNhWV0Fv2/7RobM0RCXJxKr8WqzxBEsIQsgDG+FEm70OGOBhY3HimxkIS2tU
asT5MOuKn+AOB+KOLLCBOe7XUAypXA1ISmnycIfjXqhYJw+68HiIxZAlhrip6BuldmiqYcYd7tC9
+wEBVR3C777pTS55Uol/ytxXZp5JKvjiSNMiJSI+g109t1FA41XZ0V5epxv1I/uN05wV78tVUm4K
5pUUpNpYpWa7MiTPFRejh0AgVlBKIYhH/5mHgeBZpHx0yioz7mJf+EzDUzRutSm30+iv23HALFKW
y6L8s+8GPxHNCZe63d8jG/5Gw3rIMAOvsmQG+sJPKOcsULuUQoF6KNAke8DcFUoK9/ZyWHA7Bawa
ADygBQXkGXXCaWqlSKmPVyH0ZkIna8DwPoZgJqs88fPZOHRAv8+H/pfQQ72nfM7IaTQ4t/8GcljT
h/nXn6DQWLtQk5pZbVE/V1Jui8kv7LDTDl4LJrtemHZRr25vG2Rl66VBKv6iVoiaeZrjY2QId6PS
b+PmWe11p2hAJ1zvbhtjpxhVQioxMasHbrvLdD1lvl/omNU6c2Qpa1xIjoGnY56a1Hsdl9WJWe1B
IABAD6gYYmaKsheaoTEVU0CqvfCxf8yO1n0ElhQQgb0Vuc279TPNYbYR5xEA94BFUPFglqISZ+1I
iloyYAzOPtE2/6pBZJetc9XmNjFZQbG0RwWFOZhlkmho0Jrpaq7d5BlCamv5cXyu8IZpEmpQL+eO
3/CMUhWtUQx4kJ+wSEXc5/Vz2/JkXK5IFkmvyNAILaCli7giUNlSrtIwzHXMvgALtyMDaP1G8aZ9
xhWUYjn/0hBZ6qIMU8W5VjFnAxhcNNp68ZYMHfbxOVAnGzKoHsf5WVfIpTXKO8S4igprBiZ72IH7
mdAzQAtkM//6W9qa+9bG/E7gqsEOYi4Lw82Xi5uhcqLWBkazmpVl2dU90FToAufv8xO5Rcar5oNr
kr2fXyapk1XJokg186g9Gi/la4ATvIEYiAAhxvaXjLGh8VSBzaM9dODp5KQx3mIpl0lr0nJPMZyl
QcG+yxWn43HU8izQvtL0XdUSC0nzXY3fk/7bH7nH1+ZR7lEpxSTJWdWiw2DUroA3XztcGxhk1pr1
eP8bjC9sf/wySGWPpulCJUzhjyMRRASbKXirNiW5aKGZzQXQ8/aPShsZZH7Q/4W1JDikgIlNcmLf
3kGSzOmz01g4PDlbF9GMt5VR78kXmnb1VtkQZBNJvNwLI2MlqoIBIBkccKoG5axLO76RaJFfnw8V
3xv/St06WhO0bqWtAvBTdRs8G0m8mxv5+tTiLoxSodU0koJLagPBolZZD0n7oA+V25sCJ45YR9iF
HSqQoIaLBl6D7P73A0eCpm/inQkl1unbHxSpF8aomJKDfkyEGeeXND12IHZEWeenHNUJ7oqouNI1
uQWWcCDXmvg1xRMYyOnzu/Bk2j4wFfzOHcMNLxZFhZU2xYkexHVAhgoI/6mi2ImdbgG9cYo3VQDa
wV9HkR2BYvc8NcID+LGq8os/gIo0pVCVyQj/KXpKcOCVK6LBSwAkPBQtb61UyFlxMcrdVAXHqPoR
QIZxyu/j9iOsXqpesk05d8bpD0pIrM6UULSixroC7mZClMWQUxY+Y8sO7tstQW7138uNka0mqNkE
D1zEFonn69D7skiFnj4NQhQnAmRrtmAIxiBAvqm25JbDp1n9/3y7L1tU+NVJrlXGBGcl4VeCYrKF
lKu67g+/MRPHTCkSBidx15FloOEu85heGxFI5NCEIiMOs6u4wneIL62ibb+q7fgOqC2uMCk7GL9s
KgRttcjRCmixtAhTVCf9UFVOe2aDjJwUKm8eGl4bXiyQWLv6dAtzVKqGoLgsV0YXH3v/oUp/zG2x
8v3ObqTIuX32sPcSakeqjpr1Ck4gTkWYjAIyWT3C/Xei+kOI32+bYB470pcJKtbSQs2iIdTwhKR8
TpB3Cw2Nc4CS33C9W18WKIfop9icJdIz8C1rNQL0DOIHASqNYlA6c97YwfTj9pLYn+d/BgE3vfQG
aQobLWhwqGVz4Ja+6jZ6v4oAUDR8nl4OozTF3P6XKcoTFK0xwF8IU8ocbwbxoZ5bdype2ypG4c9l
9uVZo1IGArgLfaHFGbAm4jLperybBmeqgJAHP4G26lxrZ96Fq2jacznqb7uiJVIpZEzzXrAw/XWE
HPu9Pwb3qTyt40R0b3871l3+Ykepw1tvkKD7HvSL5gEM1J/p2nQjx3+In6t19sAn6bzt/lcYr0AM
hykEkdap76t100EbIpU5ZEK8naNO7kBJc1W2GtxsIyT3fLbVEncznzf4zHMO6nw2I1/oKgwDHkfo
JEb1zy5+FHJp07ROog/r21+JuWsQwwKEXILkLl2r1pXR9kJXop+UbAO035WC96LG3LSFBcrVVWnO
oW6FzKdKr356V1inuuKRYZDfcZWYFjYol+76TjYmvSCnYr4l3JQRgJTpneGZ4MLgcQmxFwSGD+jd
Q6uP7lFVER7UpqIvjxAFsONxL6sY24k4rsY+6NFl/McKjV1qmtnU4gQZQnsptZX6Bhis4WRbEYDf
3znr2Tv4ZY5Kf0GdNQJqNYI/iGZM+0lgvgORofmgY/aDT6fOTg6L5VFeoQlFEiToQEC0wS3e8Spj
V17Z2rlmByBmWmfusOHpJrFri4VNyktKKZVrq8KWFqsJnX3JxVuCJ28JBX/p8byEha0Afv9rR6n0
Z1aa3MUKVghiDROEyA1oE/rv2WAXW9mtf9ZP4Kpzbgczd4XEdRfVk1/rdRcLKAHCPVhoCTGsj5yb
G270SOa/eR0rdvL4WiKVD6uhHuTewENJAPWkdD7o2oazIGZpvdhEKhUOY1UovoaMO4B1MtpUDjoe
uKwQkAMXDMOzRdVP0ah3GgrAANPXxX3n9RsVMBgCE7T+5LHiwjeoQqqWkrTUa5hCx8/BpKFdqby0
y2qSLm2YVO2kZv48TwrgsqqXPDdYzryT1+pG4C6GF8tXjcQy0qMc7wH4SGeSXlcSbcLMEzySKYEU
ROcrjltwspVJZY9ZqMFvRmKrX8ePaCLGua2+CofB1XNcYoeNptj/R4tU7hB83bfM+WzR+Da+Np4s
4JXJlnbls7yx4pXyetsg55AxqewRalU5JyEIz6SxkewsxtHsz8m0AmcxpwLgJQ0aaWMk5hAkYt6c
RE/ekQkPoHJdnDQuLl18tCXZqOuj+t+cYVI5Ix/9IgozOEss2/2+8wTgfj+MY/5uAkkEb/nZ5pys
yMlSJpVDDLRMgZNC2ofSlV31XjfzGovMgu0rS9GqD2afanVU4Rl+Vva9Wa5FE6N4SWhPprgvhYjj
i2SHbu0glTyEBsNwtTCUoFfdFlli+5GISTi3UGrOxvFqEBptU0eBMIhG2p6mnbImjaLZm4ERJ40i
7nHJ8QuLKkBmMDxbFcA9n6IHFFT5SvTd8Pyx7jP37/cP7mHJs0glkQzySqOhwu+VB5AANJicDFam
q3hgocTcpPtHHe5lRqaxKJIwZmpkoXCMw8ck+tEMvMdhpqerGmbyMS5J3t0vj//CGPQsthr/s0zy
Q5p33iRU2z/IS18mzqfOosKI+k6fBxQZxyCaVw1ewRvwQbT+820rTBdfWKGcoRf8wldAFXYa8FBp
aZtK+lm330v15bYZ9skFWkJLVTHCgumgyw3L8ipPCj8is85BhAn1DJPcyYCql2hthysIe3FpgohX
XUXvwiRVZbQ1CJCKYiSC7eVWdgYvXuufhkNqGhXM9rwCiunkC3OUS4C6PFSnePYhSEPmEQhpnvWs
71O72uobS+Cvj2OQLjvMWBiSEZnjaDzI2NGmskNM0s0OecKvD9aW96bIPCi/FkgXHzVe2qsEnamj
pfwVDU8mVHqzgZdy2WfkwgqVK0SjMJupQq7I3jGoR6Zkuxw4AeFJWaVHiEZzJqt4iyKbvIgyq5kD
yPuAlE8C/0rVpa7cbjIwAnLcn1nxLlZFFRnJNGipGU0+BPbO05br7G2+r7Y4Ir/zsi07Nf0baXSR
YZVWKFdNh/tlEdgZIIwWb8iPt2dUYRG3ujl2FTw9UlQ7HO4LaCdn0/vtLSPhciN66Vqin3R/tiCZ
edLLxi7QnvHz72N30oHC0aXKNqXEVSyfM2/P2zsqZXS1aFWZj6OxzfJDbQwrKY1Wt9fFvq0uXIHK
E9IMdYUploTP+WWabCDY18FKfezWYG//32gxzyV4NunyYszVDJo4vQ+wTyrbJshhU9f8TO+6Drg3
ESzJ011mcHye4yV0mVHigOz1EIE8B/dxuaqUfSw8c/aSE1ZX4F0r1mNFGeHruxzPepDJ3PsPgZO5
OZ8tgLkesNPrOhBTUDSmMoUYCW2NWYAWYmqWCjYG0voyfKfD/BIUElBSE1rkZubzUfEMU7lDE7MG
mEEQlYZ7wToQdN8MSsgidwrFkSZ7XpEqcdhwnYZ5viwWTP6uZWrs6tkvSt//TMEaiBH4YAX6ULyn
H8kzmLzRkP6/3/6evJVSiSWYhDDtxDk75oEntej14b987jAVuY5fZZbFuqhSBGW2EDYkfYHWDtHX
b7I9CPTAJMYdbCLp4pYlKp3UudwGiQ9L+R5TwivpbtwWp9nFVexZOY5Ofj9kjnQovRTAQk70sW8U
uq4ZeKIFjvw8Bbj4eooUZ/4UIJVVaMH5Hvi9vpt7w1NW4gevOcVIL8AQgn2VMP9D/oIu7oD4KcJx
qscT6R35Jab6CT76zMPeruS12e/4tMHXvgKbBp6eEZGgYZcp74QWjTzJQSOe1Oo9k++CurSNhtMa
vv5+sGHpZAaakBPSYixtlCfdoOnTqVdk2+++jwbQaGW60nHg+ZLszeJ/f7w0IXQDyCK0GjABSj8E
j32aK6NsWMfY2M7+uoneJF5L50rs17RMUAJjbhbMJ5i2o+8uUyO3cjt202kEbdO9gDdYdIWNjQw6
SQm6ZrbizSt9A2XKyAY/griuMEJvuBLnesMo9EzIfIMPHQ4qkm94mV66XoIARx9Jp3iLcxYDw/2d
vtdRLRMyFPn+dmZh3D8urdGpxdKM2lID6aS9mAgGrbXrD8vpV+Dvf4sgZsLbZYZBC4+cEu6HloEb
D/3cI+Dm6E++L+JNDin7E/PQ6NMBbIKetF29WNz9pEsXPNlKgEHhbQmYV3DZUFmtEmZ17kC2d1K6
6lCk40PdTJxwoEsyYoIwm+ENCa8xV4joRKpBWJVW0yklAt/gq9I8wu7Eu0nRUUeboa6kkRZacleG
02nSvyV4qYjKO3WEEL3arERtk5qcQpNOJMQc9k21QF4jE0biSz80gnjyhbCoT3n1qoTyU1AlXiXy
RBvpxtXZiqkjQ4LaGXTVVPXQ6socRMpQn7oWXONi5whKv2n9b4X0qVmr287OWBFmcEDdTsDPBlLX
5YoqQRhkcKnWJ03+2XT4/fdzwXkHJOGyPNmwHDQ9MFUtg2ZAvRoulXNVLfwgqk+QHXNk/bFW0ahK
H7qCgzHi2aFqH8PsYnk2YcfMIluMNnJ0b8rgw7Rq3nlJVwXQQoWqmQg0IVammzQLvd+jRaH1eX3q
oTWe5bUtS5uhDt25kJz6Lq7X8nynWwHnU12HlITHYAMoaxnU8DKd78tcHuVkjOtTBuGEESWPJX62
CRQoxSdRg37KW8YFC9A1M9SVdIAlFfAaAaKpKFSiMIVOlQqY+hR3eLZyx7vMKX5IGCsqPa6M2vXn
gzAvdIeA+8G+Xg0Z5KMp+GVQ+J9W8iZrH0Zt2Gm2GUC3f9vjr7jniWTUwhD9httlgGqBc59ccDDF
lz1jTDe3MUmUOMYBNTK+ph3ujIFPLEQXybRhKlkZdd9nxnBuMoG8pDpLZIUfGC61hd1ZocXjrJS9
pTrUIcB7f60908ZRCKlQ1JSSZKsetNUJOLla4YYlv6Ro7Td/4TJw1wp2wbsQXJ8w2GNIzp7pQDWw
1F+mlc6YwBI9gYtOCvfyUAIvIfA+I3M3wT+PwgBKhleFZOybvu/LsQ/iGesB6FBgC8TPGWMpmJG/
41M9XidKrAhUfjqYBEUCzb9c0TirAgRTEuxl902parQYjkL/evuDXSd+2FCQKy0Z3wxSd5c2imxS
otSM8yN4JQdnrsFsU9b1W6iVb2FihV6rROvbFq/K8bNPLkxSSVPQ/LENAhnC5eABzT2rsEl55W/j
jzHzUt2GkKcXvHDBmUz/WJildhNzYXOVZRHuVU8YoyXEM+cHLjuRXQyRy7aw5bV4md9vYZHEyuKO
MxhmD8JCzfqUVICq/KSQD4MZio7pZzrnIOItjsqaTTeXiiDiEj7keJYBbYTEVZxlRvZiNdRtEXcQ
w2gz3fqUp0OwyXZD10M8+IXjHMwQW1ihyp1yyjVJmCz01Q7TrzzD/CPkNB3IG88A0rZPEdcvOB+J
Fng1QEKRZ/1sfarzNkMcG2+5wlkU8+OAhAv5EAJLIMm69AOjH7V4bhHHOmRbpH2uc24PvN9Pfr7w
s2IcIpBF4csYaBIX4q+KN9FyBSE4h6wOXh6ABNFaoh+sSqEfOj0s0zPYONgo4JwlZLDyhjcywVzK
whC1lCQZVH22JPPTBGmvER3k6JXjYDI247I0RMLTTdQ04I7GXYE6EVtrzMo4hzxzvyb3unydyOvA
+4db31rzLlrMqFmYI3/O4tuY4TDLFYArp6bHG5JQAybbO1X3q41//h8XRnmZXsad71uiiXdT0myE
7CAoNTHXjhfM/z5ke3YIgMERqSYg9nRhGMppUVkCjKnFLyN/l8f326th+gHiBe0alPBX85FFHI6R
ivP2kyCLByW0u4TjCMy4B3APswFwAp2+ACemERXdYJqfnQV0fme6Vix5M495jHW8WhhWAvsflPjA
x3f5+Q1fmpNoRHaJJsGeMOypHdsycuu0hVA8Z89YK1rYol9kFX2U8qjSzM8sD2yoHdtg5MNkMK91
x/o0lgzxLx1NSkiA0UdNE8s9WIqsz7H3pqawzYaHwGYuBDddFOUaxiBNatOi3pqUWDOKU+qLYEHK
jcaLg0R3FSXqvdt+xqrMkdOg0QYBEcyR0pktUHppQkuiQdMg/ittVyRwUJUjj+61XfYYgwHPTb3/
LLmB+LkwSzZ5kRbmsYlBvgkNdTK9Mb4CzubKW+jfrNS71ONVxtxFkg1fWKuzwm/CvkS0QikleBa+
Tcc2cZKD4pX3fY8JdRBLcbuujJP8YokkMy6M+oMvgD8cL2TlN/WpedfxppN57U4AlapL3iK4BR7P
IOWYY9FLyVwEJh7UR8yoANPphN9TvDjr63An7HksGIw4ALbcAJEoSP6gdUMdJHUeaFaBofETINW2
lP7qlTXHN3kWqLPDR2WitXkP8MMunu/JGwcZ84zSNXTaJUd0a4cPy+LZpE6RdKwGY56h1O4X76K1
UvuK18m47p/B9cFoqWpgj0JrhvpMCWYTgYdtzE/0dydH+9Y8T4firXsrdsEKVPYPqY1TEskrcBOg
qjnxzkgtF8apItbQkyrP8qE49ULhpDMk4ABYrUQeDuycBKkq48IOlcJCdE1KUYZzJKETVM70a3T7
rXYXrs1X69TXtlhDzEcGx27wwrt1XHWuSW6RQFWKHpuuA3NORbsq9nMbTUUGLEtyn238rb9pMfFG
nuH4ivDka9ELXRqjohzTkrpclxmQK83kZMq9JLuh4vrzY6zkPM8hv+vKFvpfQNqjFYbe0GVGyTp5
jv3c0I7KS7611ukLygNQ1Em7aD87GQbG8UZ2V/NYs9j7SRqVpgm0okbD/Ae9n4vcyA2AI4huabLz
P/01vNTrveGDdzKwHBTi4v8zRneK/FnrJGO0jM9QfAQRjFNXjT3GnAvDVff/7CJ4e5PgJRb6bdRO
1nMYSlpX6CiCTY9gj6BZNDr9u2xPNl9jjpVTcMD+a438fHES1HhHgjrBpH/mwb3RYT0T94QjqfDK
NRYmKJ8fUjHLDAELItRcwSbZJQcccNvmVbSnDW+WlfmNMLunEQYYiC1RmX+c/NSctAjrSeVtZSgO
suQ2ChWHk//JV7ha1MIOlf9bfQpnbFx26px027xrABuRV5pMRlH/O7mf7RaWhlYv/oexdWphc+/X
vZkWJnZRAuVKskpUu96AGAvJAywolssljmaFtIwpSHBrwhevWLnyKmusaUaeHHbRSd3FfxG0pw8W
8vS+/TVDIVsDJTevUmD5I5rZBtrpkKzAI/SlPxahZPWWRYwmH8a4b2tOeLH8A6yW6PhKaEhCHezy
96MKr6tkQLlFHmRH9T1vArvnp0PyNWj3QG1haQBT4TSl24PqMOW+mPT6mSKn30Y7fVvsJSe2xbvi
PwKPSL5YmqKyvCQUcmsFnf4pRadx/gxL3pACa8tUsLKZeGxAa5W+J014Kzd0ID1PVVmKG70oKncw
WskWlPGDE1WsVLEwRV+T/FQfZD8UmlMCbnQROJnqjbCHk5CK1vozxxorhpfWqJDKK98UR8UfTpF+
NyidrYSPerbTlL2PgOrrXaf+NKePUESeUgM7zDkPYZx9PZ9ti9QrWVXUt0OfHf3kxQ8BA9Kgdjt9
u71IVjyB/d1E0x1S5Xi8ufT3HOKIjRoDemROm6baq+r77d/PShLL3095X68ppRlFmB8dMR9TBa6V
7NQaGtM6hwCCVZlCK8pQ0BgSIXRLfas2QtOhlNGvTefspwFNBjsVBVcX0lUnQF+yVVpA7CEhcnt1
rOYaBF7QG8Q/ELy40gpSlE5LCrTvYsIagPqiPZMYyRveyzXzHriwpFGTQHOkC4MawZJ+wFaS8cji
Kfupu5JXbJNHMsjPV+JiOYeGwwT0J3jMuNIMFoK+znU1SY/gC1mZcezM2Q/OBrL8Y2mC8o8INFN1
3OBBYQA5OZLlpjS6d0OO1rE5vAgZrryVtKtG2RPi7lHXp8zWeuWuG6qfVVXeBVG2RVoKeJ+VFfnL
v4q65/h6Ug6DAHnLCdcZlKtthQup+Jieos8YTYW843KJ8/aButzEHajE4ywDijfs113yvRUqO/Zf
Kh6/K7m80AcPoCN4aAMk4Rpq6GMaX0jHEi1zjwAtEg8MqCAQ493VmOUIChEdUA50nlEeXOYVSYPW
tDmSJqM3CACoQVbiJ04e/WFcpZvErRLH5JzcrLcpUv/8a5IqucS809J2QnNLP3Sr9DFbVQcM5iWO
dgAMdd2rtvX5X3Hr5Gwld0XMEIPV8ooQYjazoPIDwCEs6d2fd70GzqucN0l+HYVnFJOBr2ZaeLik
nDGdm7FLZpSSqZULT74wj2tFERJOAmUkGJgB1A5NYSznCuWT63lg5Gqendof0f1Z1X3Tfs8AkC9t
FY0YaSXfNVDwKVecDHAda7CrqTKBr4hQaqQ8Zaj0SKrCJANYS1pXz/mD8Azo4pFIeNYehvJ4OZu5
nVCMB1cYqMsluocBELYkFmlentp+BKgWJLKV6nHWxLIBSTVsIt5d4BbUJwvBjR53ul6cwm0e4b0S
qLAPEwMinTujMEbr4DcwtdflAgFQgWcbAHDox9A3mzpp/x9pV7bcOK4sv4gR3JdXrpJsy2u7rX5h
WL1wX8H962/CPXcsQTzC9MyZ8+aILgFEFQpVlZlmUvYpvp879B8YztydNiAUx+sw34O6FnHL+ePh
N5QJz6wyToe5ZUg15kOJnl+i29UT5Z+jD3sRE1X0obPlPQBWz+npOul5OkmL5Bb7XkQ4L9Jzpt8o
iiN6uRvtDIdMz/KPCe+O3MPN/+fJIF0oFHkgmAcWWzbLRTMAqpUlKjODL5lb4e2vx45f4fv2Qb3j
l/Mu5mzp3sItkFfQy/eCIXGpIwutRzpOE6gfmE55G++hH/cPNLsur59zU/RAn2wqrnl5FmaiH6xl
n0/E1uMnadnVySvHMehxOL9+zu0w6abWhwlEiDL61h/ccS9t9O2Eeui8hatzMc2XOSE1hs3D9DDG
MNg7SF2aXFayWD/oQnJvycINUKQuEIq7ecn9voCajDjyouj6Aj9tMv5gdqOkaWFkoJAtQW8Q8Md9
FJhg21O+lAGPDGEtzODhJSlo6WCul8XjZMWijNKMA2IKD+0ImbxnzufiGWCyM0OJCoJJNf1Qu7Mj
+XTWo/ryUcfYircZjWKcyPnRsr84ICdLYiLnbMqC2QgpPSDyDsARcSdTodvECw/FBii7LYQ/A8tw
ZMVJN5lvdVz5Ou5PYFIxvcRstqpGeJtP/pjb0Qb6kPbsgdzCKQJMMwSVCzp1cVv14F7F8Be/G8Lb
dqYCDTzIqEtxUrzXrk4HXsY9uaOacsQ1QW9Hpcl93q24krBBHUWCILOI5jqIutlrWBarIUxHHQnb
AE7uwqYTUg0g5Gn5UX7m96HXTWp0eEkCoxZmLM6DTtQMpSTHrY5G2rc3soeAN9gaDAz+pjuI57nX
zzL9x9iDpWEWFxrXooKmNGMMb+kMtKyoMopVON6KeacEyhwZQdwmyaZvQ9CWlHnBy0nXwgGKVLgu
FJS+wb92vsR2RCW8szrto86z4NGWfRO8AcPhwFH+5DnPSgZMS5o0sQEOVjfY4lWawHHU0pIP5mR3
OCs2BaEUQblZAM56lyEMWDvG9vq+SitXB5JfjGCCRQc5KnsxRn2Yz8k05phGz3S7fKAX42SL4EO8
010s1EG3RnCNAxf4uOIlkgj9WhXjpqp5UUOrY72dK9FcDkp4n2TfgUSzTSV1Z+M1nwZPrUt7NIBI
k0JPMfZm4Ys51Bkr6V/EyLOfwcbIUq6zrrAWRPzqXXKVjaEF1tN8IG6zbe4Ty1e/Nsfre762crzg
8B98Bz125ixLsVoQpQ4LwCwauxie59D/cwO4WNAYxf8wL8nkWF03Z2jINvohFYBmyCq3Vnlv7LU1
YCgZQygiruYL1HYdixky8ahAl43qpdwno8Dx+LX4gsHnTxNMIO9meTKSpdQPrWVTpm4SFD/LY7Yt
962t3+R3vEH8lW4TitInBpm4nQOqAdovNNSIl0Ir3VtuQIPkLr/EW+T8Pi8TXttBqKPj0YY9BPCG
iS0dXtel0rbFuyZ+baavUXK4fghW908xEEboCAygBcyVQJou69tiUT8GHWjwKp+tPQ1ept/+/Af3
Af33mBCNGWARmS6GgYGbYLYvDsdFEmlnSw5qNMx/U3DS1ie/rUX/qSum2FZdlE+Y06/xiBj83/SU
v0fieBNkK2+y0xWxl2qZC4tmZrjhYv27obznxmDLPJIxng0m40w7AVIlqEEeJv1JmTN76PxR+/Zv
jsLnp2EDgmTNkTyg/Y7HZbmlMR6TNkFnx3uM2VC1WU6AW6mrIqajpEphIBRzxBwFrUt0eSTIbAdf
q2wF77tup78tIE3jJj5r+3diij0KcRqSJYEi0UGR7NalCC4BLF8+YOHyy4eIwHsXQSeU572rweLU
LuNdvdpk6GXkxbu40/yc0i1BPnDZUyIz+SsQsAuX/ugSh3K2qQZzUqCQIM75hNxa3LUvhRduVVu3
o0PHhVmtRg7M5kGtB/+hCsJcUGIrqRNYnzHGsLPAIKG4lAV/2NWvyNrBOs79hmuh8NQeE+lFa5LQ
2hA0tPmr9+YJCsw+8RWwLW2MXbuDUglkNp44LkF3iw0hpzaZI6o0tZDXkamBlCMMxgDzUXbnWcEH
YtrmFRrXagESakkSJrWR4V2gNytllIs51akDovN1V/2MMDehOOXOOvwxthg3Mh6pwIrqGq5+qDSc
J60GFBr7UMXzo3covpcKoGaZrdwSJ/IsR0XGYVcvkZPv8i8Tb0Jx1S0wnEixbKi2AK1xbrydxWSS
q1kDsJkq6OT3Bv2MVOq18MejcuB8xTXvR/0WhxR9Auwu/ftJ4UOM4zkDiWsOfPHSOx0Yi1AyDqrv
4DpBYQeq0qkX+Rans7d2XKFoj5lF3KromTJrJGmeTzNI8Q7GFALYr2uZ04dmyqtFrJqB3CvE2NHE
AY32+dpkvCCXslZkpCPqTn7VAFvyhs6Wt9MMPfR6p0N2s7R5gW3tPQCMDdC32FJsKrM4CoU0srKU
DkLmV/29Gf5oK68ENoXz5ei/w/qfAVA4cKMy+vVsdWcO62Ea+ljE6rJ9+h2l9+QuccYKX022W3D0
/+QWO1eXZtCCP7C3CCiMY2TZFKpxXYqHqDsO8Z7UQNNFk50ro90pr0Zv3Uxi62SQk2uWwW5LjEo2
+1ZN3dR66DLCwY2sPvcM5H2Yp0KZ8CIBnIYlEjt5Fg8T3jY2eYK4ouD041+8G+bi6njUBlwJ79WN
PzHLPHggsiu04dSLH29aSokZi27sD2DSURzrNY6cf9H7BKDQxKwEnTCAjiRzpIxlHPOKPrHohNAS
guQLIrWRDUVHOiKqOORZFm0L3Kou54ytedCpYfr3k+gwalORpBo1/Ja+yE50M8t+9/WDypxK1va1
+09ulvUN/lwuE5MmuFYjmx39rnhGUEXXxpk28w8gUzVnuOPjq3jLZL5oGBVDXFdwJWm+SZX3OCI8
Z121YGGiEeNxtOLDeE6iVGMW1Ql11nYLTS/aJCje6LfT3kW8jaACyksKeCaZnEALi0KYTUE8tIax
1VL5RurMgHM+Vr/UybKYHMA0pFqFjpGIF5L0hhKhQ6CHnh8TiOGCDUPkjsCurQkBFIQROmY1Ll5k
jUaEKBdT6VCCsC2a7oyRR62zFuJOLdCs5+TE921tWkU+igc1LO6LroztMYw2vdK8j3nzeH37eKth
3bqZzFqQYavo4yDqEL50k8MrsJqJmoqKNzKmUFDKYHwpS5Sw6tNR/Wg4/BZX7JDOgJNQfDP9+aZL
veuLWrcIOCYlwVAocux8B9M+WqRCxq07+C1QdrcUHwB9UzsJbci7Bf/gBUNPGXsT4qpFYZMOxF3w
laS5GKULZokPsRmomt28/l5n4ZCDJQa4eU0FLdzZ11GKGr/mTsrrUK/WANGGQPsW/B94wjN+gGr5
ZFaWKh+SbJM80XhlPQmv3RGtx9rWZWA0QcX4zHtdr52fE6vsNFhbavOi5ZlymMz7PjEw4MPLDtdy
/FMLTAalVTPuOiNW4N+TK9B3qGduVZe2ACDH5lw/OfQosp/x1BjjempRqVZKmy1Zs1+m2yjaJzyC
zlUTyJfAbgMsI4gpzs9mJJeL2lf4Tnr/Xk63c/xEGl5MXN2zTxvsoJKaQMHCbI38XcOMHu0Ypa7+
UONl1AUlV3KdOtPFnp0YYz4Q6XLFDJMcFe94m5DbCWNepXpniXckV9zrn2fVsZFLg9hGp0PsrGML
VQHZsaalTwW5/aAPbL8amIh28nfFK+/EyOYmnOvL+zTJ3GF1JURhPOLalKEzpCS27KHgO21MBJLi
YyojBDlYamtfMN2C0aj/uGDmtGhNbIb6gPisP4YBsYfYjqnobriJ96JrZg5gZNysnrNiFtIbVl3U
Li0RDzmQR7TrCLZkBCzXKuzvaW5rra2+IQH0Yq9T/+MHZidR9Dpc9FqGbQoWMBsbJARCZC+BFSSH
wu1+mrXH8/n1yPl5qD4YlU7u29aKMADXL9qhs+zeAzn6t7raqhrImyEJhzda91OOUWDTQy7r3Gr0
PLHM3L6zHk+9JiHLjOR7eXhsc269aT3a/H16ZfoLTtYmLJJc5UsFmoXv5QsksR6yR1Ow06MKWjvp
NdWwLuMwcGI2PZSXEeHTKP1RJ0aViAzJEk0iilyan+2SoPPoIBG37cXbPiZnNohBMS3Yvnk3ufmL
BfEXe3n6a5jBSe65FSCeQeo5Jwszuk5fsrGRIFBVvnQKWuLYTPM2fx3dAQnnz8y1HhZuNsOzykQg
KVIyqOXiG+qPfeMsbrVraO7e7SoZ9IDal8wVUvvPgTQKHVBEDQq1QxEzVOdLbeK0KpIJYc9sMAHQ
oAFdm44gZJwLd/UBTcd3LbxJRJSamdtDzKJlGlKTpu+YqRXeBFva4F0p7UFeSXXh60ANue+S9Xvk
xCpzzycYP6sEdOEP5l27lWLQ2YXu4JTv9Z5CePigslU3PLHH7CaQ2uUcSTJCajbYZoJ6vTTZY7Xl
3BarJ+XEDP37yflU1cnMS6MTDz1gsfQtBK6hzEmcBZjRKUhwOrnP89VU48Qk4+vJoiilOGInya6H
UAYJoi+aR/FyKe5j3nuSe1oYjw8TcPKJGuoeozO4EDtxLOIIewMLFN1hwiM2vft3Tn+yQsbppXwk
YodC+2GGrN93WomdNuOE+uTwK7QrF3Ht0PEIyHnnhXH5OAHCeZCa/B3C9z0kCwbwqSffOadl3Qgw
BwDlYSaDxYmD8yJDcZ2G6UdkNuClV9Steai90YXm3gSGo8Ktv2Tdv0ppYO8vsyxbrUiKdojyBWtz
sz2xu/vGoZo8XrWdt5hJ5jca/8ep+bTIxJhGVMZsQZHgPYOwxbfkaQwqB1icOmje6KRiljnjkXts
1h3j0ygTYowS5W4AmfL36R4DUkEfZF/IaP+WqG46m+saq/ZAzYHSjobpSLaKrkLd0yxnWQYMwnrr
Hyl8uwMKH4nTW7zj5kyrZ+fEGuOIetdmZGgkGW96hG31l+qg7Yn6bxZod81g18TOvrdO/VN7uX5o
V2ojuoJBO5RaMbKgsNdFH1aG1ohx9K516b7OLKfrf47W4Eban3J1ogNzZon5fk2ilmalwVKhPsba
XZWCfKuOOdffSqqto2aAeWFMQ4EZi40tZgi8eL4Mh4jogSX2e1VGk1/PNlkyemVJvOu7t3I/nJlj
wgqU5y2hlLGmLkTdKvTiuOBYWDkXZxaY98qAaZg0r6bhMMRPpbHYUjXbc8KT/Vs7BSfbxr5QdGPM
krkW+kMpA/ADgMggVY5ooAledJwFrc06n66IPXGlEXZtqQryO+R/Eicy7Lp2AUTZ9q7+Vh3m58zN
AO184Pnz6hI1eBhSIoDQ2RZOjoLSEE5m9t4ST1u+i+1jsmy4HAmrB+LECpswWHUkxYKcvcfhjFEt
pD48UNhaMxFsBRjJob0o8C8ywVdfzEwLYw3DWP/Pqg38kDc58QaswTfLnz89zqwxXtuNZWSN3TL/
ja0Z/Rgzqtwxv1XHpVhLOpqjXnS+FKFDsS2sM1xis+F+qDU9C6iweAQSYcWhdtqfOYZE+ZXGtS+G
bhNg50CJYBSecbAc6KG2qJXsPWoj0dUqonxphhrqx9cjBZshmyhOiaCnAUpJQgkVE/DnqaRW6GK7
GLl0HHzDsoEr0HwSCF7v4xkg5SCYKHzue47+myfvxgubzGkEl15XS1omHUsLLPYqKMmhjvokP+tU
yM5HD3hzfZFMsLqwR/9+ki4bGaZ2KLjoWIIhKUp2A4JVHHNahDwjzE2p5KlG9HgRj30stQEVnt9M
QpZuyzHlsSUxMeNiPcxtolZpHRl4dx+FJgmI/lWe9gLFoVTH/7ZvzDUyxr01x+B2Ps7lQ195gnJX
y5ynDG8pzDEvEjLWmEuWjpl0ZwqbJXzoco/I/+0A6Cyg04hIaMqpdMzD+2zcxvUPIeGMH3M+v86E
v1IWhnzqYEInt2Vy6JMnkSe8zsQi9rPrTMyrUugIzWkhHYsKeXQBzgH5y2zldiVBsHsknJSFLZdd
mGMiQxyPtZpMiAxWDG5xNbchlbCLXXrZR7Y2O6KMkQ28NV31ruFl1TLnXOhMiGh0DKynDYyrs67s
Bx3FZmmpsmdhafTbUbaWW1mfa+j/oC3oNElcuoulQUyBuuFOGHsTyulEe8ilvIsocc24L+tMeBHq
UHImU+t/llZneGnTFJu4C5tNl5l5sISK6JA6C+9EadLvcnHgRaL1cKsAr4bRIgxfasy6OoPkyVz0
iBI7PUAJMhhVtx/t6HbwdLTINECOeB2j1ZN5YpKJfmJdL13XDeIR0rU+mJidDO8TgYfG4Vlhwp+g
JnLepMJ0nIlij/NL3KOCPPzZMM/vI4nGIvILidJiM06WCGAv6TME8tg86lrjYmKdd+qpE13cTScm
GCcDXUVagZFUPNJBHgPDguaIN6sWNFvyjGkAzoJWdk3W0CsFWyQGzC/5+2pwPLWSgfAnon0nHxdh
dOPRux7G2dSMbtuZFebb9H3dYOwTcby8pQgbgmdx5nwfvGH/D+YR6aXAbOCZMeZyMsdJmUgPY/FW
UyBBKm2mHvq4JEiCYXaabeUDryh5mS+88GVy6XVxzThzYxlVAYiwBuP5lkryDGAIIFt+BsP7bMyt
BVL9ui+GSDrW6ndDdZL0xlR/Xf9oKwHwdBvZUdmyRSud6J10FDvFTzRyYyiZowpokqQyL9TzbDFu
JQHjmcgJ7q4QXCkPUkwke9Eb0y7qcgbLWLUE19e2tn0AWKuYssRgBeYPz/Mxq7KIJkCX5hhPz2Z9
27cIgDOPj4pJoD8O/YkR9s6vEnCLQbFwOerCQwHRzFbg5s7MkO+FCWbflKlR4L/dgty5u1WhjUxn
YCv/H4zr8xbDRCVDg9woUMfLcYnc8HH5EGZBx2yy4/eJ4uLsf6BSu5JuYIzj76+kM/e/FA8y7lDY
nHeLb/nkMd92W1Bg3US38tv4RtkJh8mx3OLPSHR+7yqVFMHbRwO6mp6ek2w9iTVZjhK1P9YmNCbn
b239dP34sXXCCwtMPATi8C8LumanL9Jtc6ft53uw6D1lLxII9HOHN8G84mGnryyWSimO+5JYFVI3
C5d9Kz4m+gPe0vYEXtDra1txrTNDzNJiQ2kXTUBkSvPBbgSwlBuja0yH/2aFifGqnqRtQpCdYQjN
bvJjL7a2Jfy8boS3Z0wsrzMxidoEe2YQyAWnsUui3K2VO9F4uW5o5cY62zMmHFXQvwNVx4A9Q4co
6RN3ltAQVm/mJN7EpmqTPuJ8pRV3Bj3fZxbIuJYMzOk8LLim5OZ96L+M3KIm/clX7kEWfmBGYR5r
EfZuUsuntMg2BbRKwA90IxnDNz2Mg6ZW/EJp/Os7ycs02GpWGClxp7b0/r1tt8RpoKINWjRQYLcO
ntycoeuVs352RdJdPgkURBK6NI9GGMtrJ6+2vRY7Le9ZvxosTlI0gwlHfdqWsdgQ6Sjd17fza3er
QzFOcJagfpUBl3H4KdTKwce66NwQSjL4P3M66lZXChDii8fE3If9bTG9pf1tom6vf6vV3UPxB5Ut
SL9cCIhAD1kci1ZfjqJ+YxHZtqZtZDxet7G6khMbjAuTCawtljSjUKGbnpq8DZrhaMAgVsvgXre0
vhoTijx4GYAZjflKTdxLI5GG+TiNz3XbOGWBgnHMHZlZu/EBl/jbDF3wyZEzWtJDl6eej2Seg7R9
ybvCkQnIIHvgJpQkqIvMlY3FgUoQ72Gydh2fmmZirl62LbAM0nykQlvq67wHWAvAvRvDacBml2/A
BpvaXYZMgPcYX/fqk1Uzn1FvjLGYiYB8DfSKv5mfG7d8jxxKc8K1xvuUTDg2p04cOyGjCxVyX+kd
K7GNm9SPAfr5Jf0STEwyF1A0+xp618/Quqt/rpMdcpytRgTxV7gchc3sKL7qjT8rp/067OjwtLrJ
+eP2KxcBhd/8/3n6gCKdnKdCz7t+zLBWDax2pfpNynkUuzwLbOZYzWgAdel87I0bU953zZfrm8Y5
lh8Fj5MVDKbYT5mCf39ptnL6I8U6xGi2w6Xx05qLQ6eh7+JeO9kvJuQXY6FFSZzTs1EAeobKpOGF
m56SBG9iDaKdhDuZ91EBZ21CagHFf82CaYsJx6oKGqiyTPE4Xwapc6pSGW7n0LTeRrkp3MZQ24dU
Dpc0sDIr3FmqKW8iq852SoU2jiYX6k4lUebL81LcankubwSZTLXdLaHxreyhBOTEcyu5SdcoUPsZ
K7+fu+mmMkwBYtBJ6sZD/hUFhMrroGD+Wuik88J0KL4U1jD7IoCGgILMSfXYYXpnhz+P94WldnZe
Eeg1NEZtZ0lL3DbuIZo9JNaNQhbjsdEsUGw0VVfYtTmRyTaHWb3ps7gNdKFQG1sAX/GPIcmrAyGd
8WMRZzTvw7wKLbtdGvDNh6pgOEJiNj9nQEkeq7bodmHTj4FeTQJmesKs+G4ZoRgIZEoQLgrFjLZ4
TII6QBAWHWMxmHi8UUOlekyqqArysNUeALQHJDkbbip5abcDChu3adJMj6CtkreqPgi7UtJkvy5K
+VukNooIsR8hP3ZZkkhuhtYU2naSZjpGPWZOpwqYwsmWYQ7teKjKR6FW08dZ0gfHFDPdkY3QfNTi
CXwUo0pqK0CAjUaboIjgJaZCIKZgERvsUtM9hv+TjU5KaWsRRUsdKZu0XdoV3baWEvFB6cL0oRv0
fmuInXEbGuIYJOPQ20sXHZVuzl/bsE3eTSWPbpuwJ6OtT323yZVceGr6VNq141L7Q4mCZhX1wh0Y
S3NbzcPObwvpe5gmXVAJneaO8XI3GVLjLkVreKZYiY6BQaDnOhsEHEUQVsnOUka1Zmtmkr+VpI4c
Rc8mh0jE8hQhnh9qAACyrUoOhRhrr4BZlT+GMKw34iJAQ8wYFK+zwuIxJQPwZKREfJ/n0ak6UXPr
VhvdETg6X28V5cf1OLIWpyBG9ferj7neSiNO2lxS+mPebMT+TtX5jrwSO04tMLfY1AxWNnd4V0Js
BNpCiBazZPdEDCaM9aRLb7c5uJCtL7q0eLWYbnrpyxS+1TXqwjyFXN5imSuuL9HPBhyjP8bQhhge
CU8WZK3MLJ+slR0Mz7upGvEC6ZG0mtBS2xIk4ig0v4X3i/dPRAVWbgHQygBfKatgqxfZvD/LxSwv
9WY5toPW+SVoNEDxkgnQNq4Kl9RE3er9yAPlrSUK4A6WFUBngRJkhypUM08hDYHMPOtaV45A4EMU
Z0Fn4vrJXDeD1jyI3oCxNOnfT264vsiX0epK+RiD2K1L/RZFsdA6/DcjTGKp1F1H5ExDkV6A/gO5
L8XSztT360ZWExwwC/y9FMbJ5FDvzI4+z6bvix/d9EHkhT8ywS5/md8Bs9gmol3wBhxYOPVfVbIP
0RADyTnbyR4GJK4ouSxHkCV4i5t53THBuBJljhNeOAukjsPe1QDgUoESaoudOcuhOh3OcYUGwXa6
1+xsr9O2FbkDP04KyWvxu+yLL60TP1oPDadstZoln9pmqoEgKEe/aDSXo3YvJbblV4G0F98kZ9xS
9i7du77U1RDyWZ1j8bETFYdSRVTngDy2Z6wu0zh4rtVzf2KBiZdiqsZa11Tw6em5LB7DpHCU7s+P
/VncoKs88a00DlswOubLMaxzZ4wVzFmXgy1MC48vZuUlemaIceKknpuplhCgGiNJ0RssnX5SvyYo
hwSi0XMKjHRnmFMIIh/IPWF2DRzJbE4cL7miCYMmH9NuY6kE044UQVhDZEi0MUJ722s8AdI1zz4z
yWwkGqJyu+T9cjR6O2wBXtFuUrCYiffD6NYYWy+9cZPxAIwfqAJ2oYj3VLEJU3qQKz7/fD3RB6mG
eNNxdvSgfBn8+Dbd6rvlZbyLS1v9kWxHV9jpX8kWF8+ObFP8ityZgz92BbA1fP4K5olTR7rRZKUh
Has2s9sOI4qEJ7UkrQSWMxvMI0COpEkoJLrSnbnDLJBX+yjGw/PuJQOAQxMwmXkj+Fpsm/v5yGMS
XnHFM+vM102zvLFUQUUzSPMF41CB0SzcXN9EVk+chukzG4yHQGor6jG+iNsUuJ9H85F2CjGYs1df
lJvsTn2ZHDovnPl50EEpCNB7nxdBeatk7sCmzGJgh/ELyPxSma9R/xymb9dXuZYYna2SuQGHYcgL
8N2g8gqUF6SCMNCgPSW32Xbx6IXEW9JKlIY5i4ZiADYvqESUuuqHUh/xXjVTzCFE4lMXc6EV6/v2
txGFmW5pC0XNCgDzjsmvsrLn1+Qm84aNRmziZqGt/absd2VOkFv3iE+rjO/rlkKaUY/l42926+5D
6VDkslRydlBhnNvQ02HuS/QmjfK+xCyHJnDWsRo6T74RW24tMyMZ5wzlVkyjgQtr09wZ8GuQAoHt
vX8ZgKTMA954M++TMQ6dCWNTtB3KlfOsbMUo8fLQ8vRCs68f97W0/HRpjE83oMuuoEmJgKSCI02t
d3G4JWH82lY3muFdt/U/XOvzQDDui46xgUIGvpS4SzZgPzmat8rj5EweOqL+AIonTvmftzjGlUcd
uclU0GM/yq61/DTV4yy4lfmukS/Xl7Z2n59uI/37SZZSRWO+NBrdxkr/VlblfSKKCPRk2NRhHmDk
qLFJpn29bpR38Kn/nRgdPsbiDWrUSFubpEVjl1qy/U9GVCZ0VCaUc0BzKR5lJfQ1ofC5bw7OSWfH
gsU2ziQhQvUsMmtbkb0KaWTDw1qvX14ydLwkTNHIIG0636yWYNg9B/rqCMWGt3jb+mruzr8ocCi/
N13xh7ZPIOTwy/TBWUPZRKjWJxcitZZjaic/gnHqVCE9XBm3dPRabikTF2ASjV2h2JAAdEZvTxGQ
s1LyK5Hj56tn5cQy4+cJKGtQwIDl0PraAsb6L3pFyunKGNeGzLwp4XEjHZv8e1PVtmV6MXhPr5/F
9UB8sgrGoTsSQ+g++six9J2yEfbak7YASSM5iidswwWpVetft7l6cCDuZYIsBY0wcGGdHxzJ0ofI
EgXxWPwqb+nzNH1RH3WI0REwEOAlfifeC4/yLbDQQmY3rbsgmpWBwnFDaS3CnP4MZoOJOlZxkeNh
TrzRqw995iJ/Fhzz1rojW+mOHteis4WH3KudP6Vb/8j8To0z+27ocz90BYwbz5JvQK69cvoDZZOQ
XfmmdOLg+p6zSIu/7IEjBHBTDLZbjLNaMinmFpK5RylytXs9ED0Nejg2tF7F+/gd3B0LVDL6Iw/p
ujbQCqzyp13GP0tiKmU86cNR6u0c3HFbWv9oNxMKZLWjfOtdyaEftxttlUvKsxYGT20z52yUGg2v
PgRasNdQ8RpvOpYSpvDk5+p28ujjoZe88Cdnp2WcXvZ9dmqVOVbyGGchlK8GHCtK8BZ5Grimb4ut
7M4bvFOeOOboQblmjjlIST9IQlOXIyogVDQnA5E45kPiZ3TLH63H2c29EVDfxo64yShve5kbWkkN
vdOJNhyrbGeQlxo4hjjjTHh/1BOvLY+5kbullBVhNIaj/lhvwSPpt1+RkCqmXTnmg4pnNkTFIrsL
wmrHQ9qvJldgwqAQHuDHRJbUKQRhqyGTEtNsdwPYUWIQP+sPUiDgMYZL5Y9ZHn/76Ik9ZkOLpWrl
UUFhZnTqbfVEZWK7G+Pb5ME772qnv+E94te988Qis7sRtKx7SSuoxepVdlCU9Cmjf+gTd3EoO6B8
5KNsVs/N30Ylkcl/MktQhL4QZ8xlSbaWv1XWvVEeOW6xdjt/fjuJ5fZVzESKeg3fTnq2UJ0Jaj92
Bzvayi9gvH/QnHTHY+tZq0VS9c+/jgvkwc+vNSXVxR6CUih3efKOxteBON0m2jbb5Q40alxqx1XP
h1IHEGyYW7vQUkWBfCrjJKKd8+U7BcFihaGju8ZdWOIFOn00HdTCRtLAI3j8H2v9tM0EOUtc+jFu
w5nmfn6yybG7yj56Ed3CjXzN5XxM+q9dBIGTlTIxDv1LGgWE+ah+E561NwmjmEBiGJ7yqN2Fz7TQ
FnsCqov2dbuXZinzuogasoHqtnHxxu9qwP1NgiI6HDEG5DcenCqp/FEvguuWLk/ruSXmXd8ttEai
olLaaT+jcCcbnGfbiqOfG2DOplqNOqjzUaocUaA3kHAJ9m8lm+lRvG8UoDlssq0pjz1n2J63Mibv
KAZlRKMeexglb4XyWvecgvmlE5wvjNo/ebFNWtw1y4SdAwzfW4zEkYwXNYV8YZHZYWFx8GY0Hp4e
RAM3AVilMJWgQPTgInMtBAMdXGNKv43SS4EXomYljly91J0vJN5EcifBEMD1o3FxA1I+TguNDAwa
KPJlYVsVqkStk8Y4zOpbVEMQN/9ldZNLKmUrZxtlRhFNfVSVh2jAFFI/+A1U0xV59uIuECx/EFOe
N7LzWOwPYra8lTGFoAMW+cGPCTjNXRJoAegAb7gR9WK76dLBWqtb0LOSLxip5C7FcJDaUrGZ+KH3
FB8CDO2DtImC1kSgm/0IJCbvVJpe2PLArhch7mOZJ8bZ29gqzUKdYVxsc8cawJVCQJYiZ7ahP5Kx
8yZas22fyvkgW19NLed8d/ZgwzySDkyuKKD3u2S/79V4UPXGUg5qjtG2pAd6uALyarLnnICYk8dL
zF7KrDkmoGtCJoRLmagHTdfCXZ5boVOKUwyCjCrbXj/RrACNCVsQhoX3QBsWQuss+fmkKxF0Tg3K
Ojd6/V7eVb9EgFZKP8KMZw8AieFEod1sh329KwNeXX/lw8KTIJAsUQVcEap2TMgAgVIh9Gl3MMR+
fF60sN3q1gg4X1plTiWo6nfA2hATwQ5mPg9Vk36btUa611sdajmNJQ/v1/fj8pSf/R62fzoqjWJ2
9PeoAKdlO8sbfYjR8RU2aYw/C17WuR3mklFCXc5IGXUH7RkE6RhPiN3O1jEvAzADAj8vTNAwcGnO
BPsJoiYoM5hLW1wgu2pYGkGYmPF1c194IiBoBpGMI75RyqqJG5nWd/LTJOOyQpqGcZrpBPGig57s
ZtliksslP9sbcTt4xQulaYz85UECzz53hHJ9ez+NM8eq78per/SFHOJbPcg2y029ab3JA5jb/RdA
EePjY/5tjUXapFUkLlqJpYKgAXREoVfKbvGq+KUfbjG19ZxFQS5uI4ipJS6XoISelCuflm1BKmoB
apsOn1YMFl/zk515K+1ogY//WKCfjDWlytD7QRC0LvnLK71S9bkiBFR893L/Ex05hyi7ZkRfPOvv
MbLqXHfGi0cf3dhTg0wgTDUT5P5CQw6m1AVtXTqZiQZyeS/GW+QvjUgccYbqjuhLy3sch54U8UZs
LiP/+S9gHEdPwtGy0pIcdPN5rp6rYrGXJbEXqwZFYRVcX+9l3D83xrhMbBJJa/+PtOtabhtZol+E
KuTwikhSVLIi9YKivRJyzvj6e4betaARlqPV1ZOrXKXWYHo69zlYdDqkWBTMuNDOtNbS4/vzUj61
cumvSj0OruTUMWqH5oBC3wS4A6M1p9EsKtNwZm9y+yN36QP3AL1kjCeCytj5z8k89RfQc8Y5n7S+
YeCgpFOiXAib0I7QRBYsUulLPeZcM+MW6SljDiOqXRNCnuxNYFM7Gs/lgTA3+LZsh1f1I/BAVDA4
5WbpsUzRmuVdqPDJAS5i4lgP+V7E2PxBBubCLF73/7ULRH9LKqjXekWpjDhrQJ905KvODCt4kGIT
lylQgFWWIyG/7YwJOJWwF8eRgyyWOB3S0DzeF1eZA7IUU/LGR9C4fcW0rhny5ecjT2YhT8mlvJbD
kTiuHkMHqiVccA70FV45vWXhcqy5rKUwytwIflCGTd4SNQmwtguIJ/DD8RtmKM36iJRR0aem7gq/
aBBzzZIlWspe2Oh2YyuafeIxZVazTlX8c9dGWZZCTQYu4vAAOMHU9vVedLhn7QKBgF1cNqDd4EzQ
mOAxVPsuAoyRmW2DvzDsf5ePTFhxhpE7WafFjWqckiPYhhOZilc1iM1C+2tkzXKsPzoDwa2sgbVM
I/+/kFEofW70ctkcqq62w6kzh/mRYUTXFfNdBKWYqQa3p+ppc0geBwcRxsawoq2yk+B42Zwz6473
XRilmJiu4EJRxvUZSWPJgWDN5RWPgevppefAWMVaaVi/ondxlH52bd9zMTlb0+455brPsZox3DI+
IOuOKJVMQdMWail8O4FLKsCuAJz+8qJFs8vYjV7oGFudVb9ef9/v56IcXwxjAopEiKztGvjGE0jP
TcmFTdmEd+q236lYgOUzS3eL7VfW2laqB8S//5GvU8XWuZuluOChlij8dJih9TKn8PRtypsVWi+8
3e07F8SJDr9RGUcXGUenCUww+JcNBXkRYBTGXk/icJqZ3rUXGHm/9e0If0nsGk6x512UYx0ApjnK
Y056baUTX8KpbFkbtNT1A+xBwTAVoAHBWYYOGE89Ucyu9oE2JulLlstY3dLtgmf2nCg7+0kG9UZF
MMMYUjsacB6ksymY1UPyN6lq6AzMEsn6kTAhpgFQT1MlShznGz2gZrXmOI+TNYiPfPfEeDOU0fn7
QO8SKDugGGM5A1hFPwTH3tbcyuOsYG/cAkwCKDTMNiVLGmUG6kJpJ7D9GIjSuqMMijxkqGaNJg/x
9coN42yrl4W6roJVHk0F2NhHm92GTdG26WAcuI3u9YR3JXDUezI/HFjC6xdyYvLnL3zi74+pGVBE
UEKiwkEdT2gLvSwmuQEtH/YJgXYKediz3oSuuK0zByz0VuqA0ia66FlrlCzRlO3TsPuQdI2sHyr/
RlMCU00ak/MFL8wNz+dY+De03fl0UsruZcocx3w+GzC1vlcjiTGbSwCOgdx4ujesHgflgWIbOv5k
My51VYXev/Gn8Zoaa0zgS9MPrTu9JUD74UDphVkCQs32BfzTVR2CCQeWIKZhPxFsTXMOEm4j8xFY
ZUd/J2za1uzHvWYBw9BNX6rIrUrnO0cEWxCqwYRuis4tZF8Q5KquVYxTqqAvCy1Qi7j5JtuqCB2Z
r4Sq9/6+yoU08sEXkY2BB6JyUmEA/PSE73IhAJgHG3XMkJHOvT9JIt96IakWenGK+hKUb07n8E7u
FpeZNV8RcrTWC2zjr/PfcdV4Lg5G/n8hDtBMKd9hH+3AZfdj9dNgw3mtKsdCAmVguC4syr4K4A3u
usfOG38ak60kp1SC32RPvOAwNz/WRWpQREGRwTVP3VZa9UHh53JxHHbaL5lzhqvqsjeBv53ZuqmM
NhuvcdWyoEz/j0Tq1rpGyFVenoxDyd0LHNx8nlgaYppZfQjjiqX7xN98MqELadSlidigl+qSXNqG
tMkxMCRa0Wu56dEl93WwlccPtww9obdp/tbL9xNS19gCqjEO5tMLIGiU0qa9INCX8oaNOkN+1bnj
Ue62GPJkDAwcT8RgoBELVq83WAFhDa/RBZlPR6I8UR77Uhoa0MzWntHAJbARauzJNgmGsYbnFr86
W8JoTnehRHbJqtSyLpFyRhG2M3NjhvRJnTyxuNTl28po3LFmtXBXPicB9ASkjYAZRUOlBHWS1oLP
TdcPAuotpRCbRgbA7/nhvCFhSaGcXVCCqE/AHvMhHJ+a8DkQ30KR0edcs43Lk9DYVImoGfoQt8ap
aRJcgKyYs1BLMvvURLfADEFJzkJMoTslREk+yKQ6BhWHyZhs7PVTJUQHcPImvk5gkLHhm/JYRmAh
v66oxQd5lO1SZlEeMlzZsUQHdx7aXQ2EzSQ/7YP+XzdG704WwBps1VZDVJuJJh/9Gv07GQvZ54XQ
w5Wfvh9lq7DeXAJrCXpR2vBngDERnXlTDYRS5yq+QPHqwKrzkN9ImY8PX5Bo6sKlCU3P+yloOQ+T
ch+LD1nBQodes4WQAIo+mEORbP19lNCLkd9L/FiCJQhTkzdkyVW5bbatZ2xZdUymLOr1lqnuB0GD
16tcg0kC5BXYiTEHW9xnbrNh3NX6G34/F/WGS0lOFb2HrP6ZUGElTvACQtHiJXodfxgTEJXli3C4
ZKWk//Ks/xGLL/vxcyZgXOoaDBzgienAGCPMj7o93IwA7SOftGAsTK7rx7s46kXXsRInjaboh3x2
Cw4FiYCVZ7AkUG+4nvmK4yIROt/tGvFpmn6dv6jz96TwVLSRDmILzle5BWv1eEy7JAFTZrYPFY6h
EOu26P1LUW93GEa+FI3eOIjSoeM0e5B/yYFh+w0rCSUf5POTfRdEPVktHrtRicsGGOjpvWzV16H9
O1FSHmuPNbT/Lyb9XRoVXwh8ptdjBn2LMfUMUtWrxIkAPPGoBg6WBDATCxAMlhlcOyHAlZAGgb+P
xwDBRx3ncj4SALiAKwO3M5AbnSAx878pj5WBzdawpoIifJeBXWTAyhnUGaPQ4ADHMOiHrjbnwuQd
ARw0ems3z+ov3i7c0tJA02Sd18vVLwtZPEBLwBKo0fBfLZpn81iEOhw07vFUuiB2Hu7lK7OiRM1p
rVlKo55Br8dRBH5yZLmgjC1mE6P7PyQvP0qWftFe5h7reGvPYSmPeg6aKEyz5IvtMTEy3soBrrcJ
NR1jsYPfWfqI5evzn3PtmS/lUTqTdqraGR3O11VXo38BEBAhZhQo6Zn4k3sGBDmQq07TIDQkppyV
Whlqs36IfIfXLVKPCa/Tizm1DVBSIEsjnRjjJmCNdK1/yz9y6d69kSUT8IeU9pgGzbXPc6+hAC73
IQ7upU48nP+Oqw5mcUi6Vz/mSiWGsVochetC8GSwdSJ/IU5NxxilJY3g2GGFcSsJIRZX3s9H7MEi
CJGNUeEmrTYOoEq09GSb9qFVBpVd6oozNHfnD7iuKO/CqIfgR43KD6Su1dS/qla05ZC3xo65aMcS
Q+l/NeaVmoO4HWFPJu4M8xKjdxvOUUMzEW3uVnZlaApr0IIllHoEQONuJyOe9IM+vSgAAxdbweSl
wvr/viBlLgUtKIE3A49NtLCaPa3eC9njeRmrofBSJ6iwUQj9quJqWEcy5NR4sYBRIHEwu9KUr1H2
RP9hji+wsPh/iqUiyDgoEmQw0m/XI9idF91iSto6TRtYaGO9sgLwf3ED7/pIxZFzoWRZLcCoNM5o
A2HKyXSnRLkAGnJhCC7LLjNUhE4LB74E6K6Q6oc0Lq0mxzAOdqaSvLDPf8i1Jw0aUsxjghgdOB9U
3KgFiTKXRBOBcWnOeYUc+mebvXb+rVHLrEsj9oH2bUthlP3AqiFqIDF05Xe8kNrtT9kGnhJApQOX
BUS6emFLaZQBSaJOSrIGnmawpF+Y8G7vjMDMECpgM6m18ofv3BjGDiVwdBnIxGguYaPtdWlqA/0g
lfc87AnqgV2uMt70qtlfSKHHXeJOVhQ9PX3DctuYwyVWWdX9aOnP4B+ztNgMfp7XEKZESkWmQpcA
mmVoYFLsAy+rT90NsFU5aWXpZg1y5gtmaZrczWdN+fMtT3e78DRSkQFCofLJgHDzKOzJtF9r6ne8
C+o4a9iwZhqJtTgnjlIVOZ18XwR1/SFpUzMd90ChE6JtrOxTVGEMKfh/L5FyOsrYJ3zHF+VxGlt5
J3TT6ApTJ1hqA67aQCpKT8KG28YvEcDosR5cYXIl9/pcwyR/JIPhNYiqmVGIWgtesAsFtGZeQKRL
I0ULJebRBE5TXnQhNwEakWu3dfEmJSLr8ORw9MdeCqLcEl+Ah7sSMlI84XdCbfdbMrGSgN47Jfyq
ALMPu2+1IIAb8X48yk9xo6F2cyApL8jGfDPZBLvIGq3gJv9B3g17zGL12ciCKhoYhkZ/WqMEBpwu
5oUUZ8coNTHVf9U9EFwhS7zu9piGuU5sbPAwXuqaMV+KpJxikElRko/YKAByhYQVxbk1tSdSeVBv
oj2B3YwvgPUZkZVpVj2WeVzKPeop4KV7Ic2O8RapGbYZvP4ncBPN/Oib3V3OnIVjnJWef0gGcS7y
JkHBQ3nkpOsOTEStcqMJidck33kZ7zdJzzuoox8GfT2gMhaF99NI+Gux+qmJHjY1GDe45iEXN6hT
HjJKinQMelV5qRwse7inPjLIJWH33Oj6WzWDpTTK7M0GULXlAZsQw07eiU60U+1sT1brawvI+N96
94vPSBk9KUu6KpNjHSMAvieBxpLk0gZ59cGN5MROcMf6nCwdocJsPTWauFLG/KjHs25yMp+YQq6b
QphuGkPwhjl6YNwf+WK0bZOwUKrpWCvDbg91xr7WxWESUfMBTgEauMA12rSnUQfB8i9Kj2MsYa0F
iUtx1AH7TlXkaVDRnwhibq+pSvjMGcrzpPasVT2WJMpo10FWComB6DdLn4qk3wUIqPSGxeD6LzHb
+/ejjOac5ryQTDgQKjzAVMdIU2gDqjjZi27rxbLJVEoSvJy7MMpkJiCdqHjtdGGDA/ICDG74rrBT
3XDHQlhnHo4yke3QaglHMgiytg44DROgsZa41bBjNTEHiFYvDGiOoqhiE0aRqQvrimQCZ0dSH9NS
f44440qrlItU7J7Pa/xa1CAtxFAX5peGFiu9ph388q8Khn80brLoKIozy3qQj/PpohaCqIvihzof
MXmjHYLKIr3axMke6tx0M6tH2+VJN8xxdwIjcfPCar+Vby7PSd1dI+qVrHdDflQv6wIYoLmbecIP
1Zwt9Xo8oV2xBohXPepCJA07OkmjoBXKVKB+XJ7AlJzqlXP4reRl9/UVQB02569yNZVfCqQC/VAT
qwS7eqC2x1wfIFcQdpO1Lf8ac8WY0mKDV6zqqKwpGrBACSsAZb4AwD7zQtQhYyoCS1Ov56Hwuvbt
O8fCtpIiY7YVzVrKyyVh3itFjcA23uo7YKHYZMy8cwfgXAP67SuebvVcC4mUF9BCQenGERLDbW+P
kTn2JmqQXs+Dw1O+zglqbBKa2oGVga7f4EIw9UFrPktSBW3C0w1KduyiBdCbmpWBEU20kVUcIkZ2
uH5UDO4RzEJdopW0LOMYrSaE1bGgWpV2o4a6qWL94/wdsqRQmtkMdaCOQlgf8/rSLzMzkAOzGZgz
nqvGDOg7/xyGir66MOfjoVSKY2mn2PUSrSJAsICClm9XtnE7g7pcGa3IZaWf6099IZhSUS30Y8ws
CWTzdsbLI62UEcuw3GW8IbvbMqNAvpaBAbzlzzkp/eTrDPUglbwI4IOq2lE0bs/f17qr0xDsgVxO
VDWa56Of8knoayU7AvwQnKRkol24lXaKFTqBzbnnpZ0AqT75hoU0cq+LasHo62EyVgFIFMbJ00Pd
Afi3NwuRVaaJl44qwH+RekW1LQBSEuPvZtP+7KbI7gYEu6O0b6bLBiAnmMtzBu4xrdGVACRZLk72
xAOvEZsvErDepCDeGY1hcsAlUaVh12EfW0hLe+prEwkty+ERZTt3KMqz9kIYRcmcZ0cwRra2AKb5
2E6Abm+KGKv+gg6y5FEONpD0bqwayJt2WYpVqsbTMYUC8p5cNXkb0Zd3/tZWjRU4cg0dQ2QCFncp
gdIgzarkK8pLcFR3gt144waQ4Vg4NHawj8g/WOnAqTZGf9KlRMqJpxi47Ntpqo6CXjrAEdmpSXI5
COk2CwPY4266DwzpBWUnLG+Jcca40TUjtpBOrwNLddBIYV9Xx3mbtCD8Uu5xw/+nDMpQZmqI55jo
yotmHCsN6NqR2abfsB7Lc1BWshmHrI/LSTtUWWiK0lXEMfJtGtTi1L9bSqDMoZAEXThmYXkcXRBv
TY5wX1jc1S8077apE7nllWKV3reM8FIqZRUj+OygGWvkHrvwPoD+a3AybuvkV4Udud2GWTJZV4j3
khT1IQt1THvdGJF+W9xdvU0FoDv5Nvc6gB8FCAjpjuD7hrJ9/t2tGf9lIYz6uF0sz1IQoLHgp2+N
9KROjEmUVdu/FEB9xy4atLCWcKzKmSyyZhc4+o3iGB4+4x3r1lZPsygqUKZf07puynUU3X3/cai3
Ggv1i/X7KSsccUErZLKWHbOsi+2qDWYEBQ2rErOqCYtTUKawL/NQBMZQftSiPQDGjD4DZ+R3ni0o
sFRMs4Oh7RSDLJykIOVyA0qS8tikyB3myhLV1/OatRrGyAsR1M2rTVYGWYv4SbsLOEcDbwlQ/zhn
vhLmrehGz+yO9OqHW0gk/784VNZn/mgMOWpK2U3f3cj1dpBZaOerKrCQQalYmHBKaOgtadaqthpu
+Ip3vvXhMEMDRH+YILpWXORh2gj6qXha9+a8RTPflreyadSAwgbb2wXL+a6f6V0gpXAgVC+wTYyw
PcpQnm0R1BSM0tS6EUfx4Z8zUc5WUjJZB344aeHIuxkd2sryC6TrgPCUAfENcIoNYHNBNMEyCWuV
Amze/iOYrgyHhT+m8SAqL9Mu2CB88yRs3qY71idc13YAg/EAsFIUhNMfdY8X6hLVHARM/C0GrkSL
cAETlMlxQrzUe9yWdbD1iGkhkXIYKh9HGJ+JVfRPextrPoBXJhWke2E32fFFbXU/mfWxlR0R5M3v
h6S8xaDITZ8Xo4odERETJtFO3k5Im/kNc0Ns9SkvJFHGo0mr1A84HM5HlbZDjaf6geF1i3OwzY9t
ql8EUzx/YH3TVWWRJfALaIokfqI9iVqsDI5jomJ84TfHcbTlvP+O0fI7pFnIoR6cEYH3adBOV9c8
khJECRps4Dei1J5brPGSdRe8kEa9vUwROV7gGhVvT3C7q8rzbc3Kwd6xqcHH+q1ZVwB5/PMRT7hA
CyvcKNidrqNUPQAP5kpyO8+4wpYBviOatV+ABl7VlIU4+uFJg8gZUpcd9QdkKw600tEHiywUCm8o
VUEod8PSk3Vzhg1w1L+wFfmJuEYdirEOZ1zgiA1wtCwCU8Q+O6bm2534nGLKC7vukFxffmEVbS01
A6buH9mUB8KOWmqERHkGq9Et0i8lq28VoPlQmIuYoyfrlm0hjwp6JiUYu6htMhQ7R7e8+Q0o17hk
CBGwM2x5rPNRjwNTE0BWFSBvum2O4Hp54LftGxaqUC3Qblhh97r2vH9M6m34fpULYlirB61OPHB1
W5WoWoUqfGf8d3FpdLrXNTlX5nOlAjaIuz7BJDnpBSYBLcAGbZkvntjhT6nt+5UZ1JsA7mYh8x2c
kXjCbSRwn5GXPqKoAXn/HSnob3v25ysalCtSfMkI+ATdbeGXaDWY4Dd+oE2DPcXimrVqT7Tt3NEo
F1SLfBpwmp4dq1bZhUbIm1wObJJCLzBiXGDwUc/7n4yAjHyuczIpZyS1reAPqpFhsln51W9Tlwdf
n2ASZsT0MnliSFvVf4UHyxAmew1Bod53l3WyPokI//zLDC2Fe0RKtua0TjqCFjyxWZkA+XXU4ciy
PEJNBC6YVqI+aDhNsNghNDOrYlPHoHbVHRT8swuZVnPlO34QRX1HoCqmpdQmpA5Y7wEp6AUesGR+
o1exYhXWscjDX3ihWg/VLqvh9NT8sQKfq4BZGiF9i1NmM2jlsX04FXVfAzCH5GGCCckeS7sBfKG0
yTx+yyNGaVGuZUaaK/rxQR5lj+MpakCNBDJHhEYiEN5I88l39c4kULClxzImKw/ugzjKHJd+ArrK
EuL4AqvkxU4fnvrxVsi2Ycp6Z6snExVNQbVZAmIwZYyLIhOLEeVjRLT+LQ9Xjnn+m+GmPFZucDez
TPJK1qNiFucfafTsXMdXQVL0uLfB4tGC7bclPmS7E3a/lwe6C5avWYvYIdEAkYIGiE9Jo86X8SMw
9EpERuM1KgczcLyrV92uETzc9U64iUGNabImVVccnKpi+ADgwRr2hE/T8Yt3oCrxJAdouB1GrcSQ
6mhKVeBKI++dt1osMdQj0PogTTKxVA/SfCVr+3Q4th0L3Xb1oS2OQil+n3FiP7dQD+EaOENW2p1a
5mRwC1uf7e3EHARci5w/fDxK9xuCDpsEUBGgbgDmA+WLK9lWTQN76iAn2Z7/hP8iDZzeuCywJtCt
ySaI2r4YS7iZ5+zIPTdQf87KN+1b2Zj8Nw8HenJNBEqnINJwSSomAqZaJ9bYa7d9abezPR1qx3/m
zdISlUvm+Vbvj+RVMpJIYEJS6q9WTQGK15PAyal2seuX5og+kOSEOzADfGHI6LNBgWfDGiN+wAON
iPmjE+BnfcTqUCcdge2KSQHSfBo35UaJN7wLX+r+98cGecCSRlYgq2TS4qO8QZYGdLHV4ChxrtE8
RWgugbXTOq8nn+0WhIhYPsI4FqYz6VWPpJ7lsm654JgX13126c9353//SnIDsAlRAii2Dlv1aXQ5
7qpwjP0hPAJLyCmuQku7aC77J/A29db8RrrkE2/qsFqMmuRnGwK5SL0JDqQGF0a57DiPpFTuVf+l
7w2w8mhmG/0VY/z0/PE++zNVxI9BRgygi3Shpiq5akDVzX8x8hisv9sMPApDdxvLOegqns7LWukx
AawHRVAcR1eR+JInsbC+UYxVzErltRdF651EKEDene19LrVSbDRKWm+2A5ZlMpfr7hmSP8dakKyI
IB8hyOZghf0oeYhibczmSX0ZdoODoPzEajC42Q22DTcMWZ/LQpgykIgJwVocVvCpdKMgVlkYMTZF
AJxLd9w0bvyj9di5L3k/H2PVj4LIe198zoIfs2E2UHwdwL1dGJicrcCFEV4K+uDy9WQFimhmkXf+
eJ8jyY9CqTuUYJJLlUNTATVZN1QD05gqJwBU8zCxqqQr9urDh6QCZMImX9Y5Vhp/U5mkrtw75aZ1
gBlmgdx7Yo6IrGjJB4HUk2tnteF6oK8eE8EjpC36lnuIM1DxkMiVGf+TL0VfH5BsQGgE+gQgM1M6
2bdpWvRDA3AiZ3xGzRLouZnlu5iqJ6WEL4D1rh1vKZDy31KaZqAyEzFbs402BQgJe3NwRwcZhxez
opM1NVnKomx/0vt1I5B2x2CRYd1xq78GO9I0Hx3tkd/zcOFsMpEVk4m07c8XpWttco6pS5UITaW3
pvyRgveCxdC2ErUiHFnIoF53FPBqImZ4dK07u1PujHeFlXkquG4mu4js4voLEEGsc1EPvdbLuUpq
8tCBw2u2ANNrHJFzZCd1201vSfFW6X7UgIFh7ZqcvtgZHRWp1563IPwChqzyIkTKHmRnO5/PN8E1
KMxtHXFSg/Ii6cbg+HyTmwTU7gvN5zU7sPzktB3gwWzZh7jWGs/kb0qaQ+N2+xEFRVamvLIg+/GC
KSOAavRYaqTBLns6MHvBEUHYSRFW58f8CqidgRX9+oI1YB2SShnE2s9HWUpLhBm9fUqGPM5JrMkF
Beoly0cR03LuWinTo+ctgMp9mB4hkUGHxWNg3+5DwczBC1bw1n/3GMvro8zOIMpZVXaYqOoNaG4F
gjNSJhZ+CPrjeUHrb1PA9BaIi0DQp1Da6ofkK9ZoSE+32RFVaEBdemAw2RmlRdYta0/PmCvwq29z
IZNSTrnq6ywtJwy/Ar3TzwD5lr7MrE77SjIEpVxIoZQynEZZ90WUMNVLDGPJR1J2Vq5SE6A0ao+H
/40B248CKXUcRWDExHORwX6X+262CAhiYjVuOVvcjhS6me9uLWxaHpHSSYUvQHbTNhq6Tf2eVHHI
GCromLxvng0sF6CZQDpEB2h6xEltEebqwbjTveBiRscg2HZw8797MsyTrTp64V0eZb6NFMqakm0n
+ELQ5uLyKgvzM4qTmoAWEL6Z6iFjxp4FVtYA9XiCKV2EhpgxMfxQR/LcuxD5T1eEU74aWqxar3d5
NGuQlkRAsBxQ8Kje8nvgf1rJq3RJkB2JrWS2Q1nSKB/cDY0wSnpBalWDQ0h9Ut3ErLslAdA2QNGI
YcDWXcLidNQFNoowG2mE03U7Haxok0NuUOVMGW21uDFr9GLY0f0KEBCe4EIqZc0kP4/jmpzy96wQ
dtXupNOUF2ez2gir0dpCFGXESm4Ke8VHE22WwARZNy7Pt84kdhv0txkjUCxRlCUry0xq0xndgyS4
5Jq7mk+xcfzkg9mW4QxWDfPiTJQFq+LG7zMDn4/bTFbfmx1q6wAb5yzFUVsPHIxYpgQd2/15satS
AUGIJ41O6Kf+gTGMQiZOkFpqP8VhEwuHWWEUBlad90IEdVlGKoSBqPbqQZkyVJ6l52hSEISJ/WMw
zG5TCa/nj7SuiAuB1JUFVRUEIQdfYAR2uyeUa5GnpbboEiJzZXteGusDUtc2N2ptFEqEqrC/LcVj
HjwpHEPEujddHIhyNeksaH2sovLc2uKO9OSzyxbkceVVjXVX1vzaWpZOukkygMNkRaUZgxvMawaK
jgPJXnXVeGTkpgOSKLMRsvrhsMSBgpsBo08TDCFTLketi6sjtoZt0TLc+ncJHzYqufdN4eELnc5V
z/YukwZiEDldyf0EEyLxtt0T4GeyjI6JcC+74c2EjVe2avgX8ijDPxZdPsL2E8MvuJxJVgh1LL+T
LbH6gVW+XGn1k0EpFY8YnFSgkKUMcDAncjFzpCWyI3FCep0UWKgS/4qxtltbGPDtmYgrK0EQRBoa
uUK0Rk4swgu/PU+aGEcS2kuip+46wMwFGLlpvYG93LdydR8kUYcDy3gvhSIkzdfDWwAeKsLRMd+q
oKBSLH7DogZZeQUqj0FBGfTmaL3QteCS96cxTNGt6F2kjXgFBByEPfO4ZqsgB50IAfYXZRXydyw+
4KAbk94DWuJ0ZzJ2JLETthNxXWwHvfLglqJoRCM/4uueQ8HhAAx/tN0NMxBrU9CeztvDdS18PxFd
4M74RPf5EWKG28lqHmXgHmdeesH/+lqDc804YulAI0qIhONT3RloxKCGzDgFb6y38xsN2Jd4ZISh
YwDoLDvuX1XEhTzK4DdRm8adjz4Imcci8Pi+gjbP4OqnWHX4qbLy0dV7Q6OTlw30QaAmH1XEF2vE
y3OAXnh7lPqrsPI6/yfj0lYMFWkyAmBdR3PCOF3qQg25OJI7TcjQTbrsZafcnmD/LQFbdeinstWe
uHwqn1cFngC/obz+udPSaZgwA4I87gxg2H5gljKLKm9VDRci6JGdNm4kwDk0CjH128is70L3Nz1M
ZoNX4DuYFOizvx+JHtqJ/FLOBKNVDhLaLuVWPam9uv89YBmw56xIFeLMJ6SHdkp9lP1OUYiBekGl
qTATMLdhq8gzXgwHzR7Ja7Zjgomy5onZCV/TSNh6DVMnyEg/9bD8QEmnGdg1aOXmGCWVreKWNDvJ
1B7SCywnYlKQJXRVZRYyiQYvNBRLWnLNoS15kJMdX3amhBHIbzyC5bEoFyOFcVRkA9FKpGkEFYog
/kseyumeweRcXWsuoW/7/hGpsDjvjYrzgT5xSLcjglTCXoQ5y13mMusHK3X0D5LIdS4+XVzLyZCm
Mj4dKYF64TVoxz35FzbVN/+VohKzZHgGi1NR1rGaKi3A+qhyiPLQTDuMNKYPgcJYKmLpAhUPt8ac
ZU0gKocg3UpA4Y5Y+KirTmV5DKoGWAtaDg5JKT1K18D8dOYL3yWMEwpaD19odK+5lKU0KggYayWI
sdpPVKG48is8Y5Rb9BPKi/Ba5KZ/xazxrBn8hUjaqYSDwPdG1ilI1kn5NrcJVzMGUbHZ46aVyWoe
kWv/ZK3e1YKGJstjKeJHGda4N3Ks/MbhZRnPttIFD1HSvJ1/xwzrRGN8VnkaxKgYKwfwmlpKUMAm
JQ7yJ/u8GJaO0KN36VCJSRShTBbuq8fgorrkLHUvArqrcL8wFMrQeZq6atR6YBAZCDsGq3OwGvPQ
AwBesDCnbIqbL/Sm1opIqiAZgGOXUBjgaSIeMY04eRZq5WCAqNwETQFqSCFWbskqS4hKmYg5E3Y7
Y/WY4JFE+olG46eskG/mfqpEOT0W0zHO3sSehZfOEEArfh8oHEYkRPmQ5D22hvM088DPHtwxlGNV
4WUVG0DAi9I1iXrSU5U2PXZXMOjqSIZZZHeKm7o6UA2lGkXU/K3XAeFU/VWy2/mrB0Q6YeBnZQuC
kzItxIxLin6QvAOE7jNxzb9Q23wjC0ilVbEC/rVUCYMffwRStnLgCr2vEl9GDiiANCvbxbHZeOkd
IJLRhSr2GkaE0h13QMON3UJdG3chUzt/pFMfOsnSCeiRkH5y2vsaZBOo51722D8eCC4Est4H45vh
3rtYunXbB4JRt42eYsxXADpXcpv7uFztFh0jJ7urgA5xz9CoVYutY+IL814rSwtyNocwoTgoyTvA
LIBBjXKDzYEtzI3NsaStxgwLaZQfL6Y8D7oGrz/dKq6CRn8CHk6UqpEDs5p766H6QhblzrmpNtqq
jxTQr/U2/yg/AObaw4LLkfPGh+GJ5YvWDfdCHqWwPmi4CtHAzgnJGCOslZHJgnlXmtjguWTWuVhf
klJQScpKNSzg+mRv3BM+ZzLFMDv5jp3hs05GJz1gc+sToDumyE1H8IA1VvYaXDbY3lEvvoDhvWrj
3r8jnfLMvNoPQS8CJg7DnHMeWyLaiVmOHe+YtQvPPBkV/keBMdc+D6dOnjn/OFwSloFsOx5JpUT9
wXhrjDujB79qPywnrijJnQWb/jpAY5twGvD7dMcqt641gWHA/rxrg9jzZXTequlQNHyKJjBZsYZr
Nf2D7867U73EAtGYzTgdw5IYVD7gC1pdtBNsF/mWsw2ewyfNIZMu8QW/YcGa/YuBfj8fZUmicBT5
uBtIIj44/qM8n6bZAOIhePGVZI3edCdU5heOybpEyqzEyTjwoIsilzih65ZfJx65REyPbpgpFrmk
T/Ht4hIpkyIHYpyAGjs9hkB32pNbHB5SzgL7y6YSURgSAQV6x5z/Ws0bFlIp06L2YBeX4lSBS+h0
y39Dlx1bq9qDdBu1aA5Pm14yGbqzLhIVNcFA3V6ga8yKkbb+xE3yYdqBL9ISH5Sf6o1hJVvByn7V
r9XP/1Me9TpmuQDap4ZBArKakUomgaQm9xheSY8IKIYNMzNaV5v3E1Kvw5C4iQvIAk+69z2yVMBv
q219YjFmXeCq1uAj8qi4AdOKbuznrd7wU9/JhzQaPaVTt63RvTA+4KkE/0k1F0KINVjYF1CbiqXP
zxjFqDPOyxuZ29cCz1n1OKo/FLlNtv6YGW9FmU+WLOVAFNXy0BJjLr7PQvG1GGMDm91AT8qDqrNi
SeOcumokV6yEYAMas8LJy86wZdmv7gG6oW4qP+NtFRRgpiiUs1llLaIHNS1sQPkXVl6opSWXsu5F
EGlJeYvyYudz7tRL/t6Xar0381zmr/gke23asXzqsZ1gj1Ij2kPQ8nY2j1goqStjU6alkGGeU8HC
aC1GDq9KvVX7BbasZiXy6h7QC71YAAU44rAhUhSJOQzbbHyKmzcVC6bSeMCEYXuRapmrzHq5jS7G
tpbtrNgYw0X6nCZ9bkpGIYAGXZ/wW+TJ+h9p17EkR64kvyjNUotrqhItqyWrL2nVbE5qrfPr19Hc
N52Fxha4fIeZC2mMQiIQCER4uFflmHuzKuNV2WzKKvKtYUrvx1GUbioLNUA7Dy2Mjy8YMBuypTx0
izjeimCo9BQl1fazkFV21CrZtofK7W4Jg/ANJPzaXaJlGJgJ5tLr58z0phGkiUVhRG6q1JY3po1p
l3GlbRWtMPG9sn4bZm26E3ML4/dpi6R3KEEwomunANB2OxCa0bHaAuRXtYmlala7y+qgPzSNWm/j
ZgndyATiyGx7qNb3RRdc58LU7eQgHu7KThldaUYZACRCktcGSriZytzAX2yNhXcbsc4bAOuArIM8
DggQ8ucr/wxTCXOAVUvyWnNDKhHBcb4jZQgr4YKfmGkEOlUqqDOgjw5FyHNjqiArjVSpxFj4QNot
KjoFIybzyHAz73gzE9u1NSp4zWPUSsME5iyQwtw1T6jsgK5um18Xt91iY16Im7aTK40+62uDdOya
Wn2URcBo5gq4ywF9pGIzah9F9EvilchYsWttirrWO/T9sghecdKjQ1weK64ONOumWRugru9csII6
1FRQMqDl3dr9M5Bx4CAW/Wyb+kAqOJcDJesVuzZH3eA4TBM48fDpSJE03ltkpB8IPC4WiPfdqDu7
SsB1rFtkTAg6O8WR8AIn7rDNf5S7wtOlP+j7cVZGa60uOvADioGHYyxWgR02s2HXsbkZzckPQuku
mNrNoldXvSpys3ZmKc5SLbQJTLBC0l3UujBAjd7AdL8fnRmb54G2V0VceU83xk300Opgnyh+8TJc
jln6GZQXXR5mpHqrZ/uwFOy831tCynEYZixBFvSfxdHPnxolW0WpUElqoM6YbjPoEhevvW/sCcxE
5tWtmMFkbY66xyNFUANDRYopbuoXDW4TeoYXnX63Hf8A4Mtym7U9KlQGwlIPbd+htwRHFeGbTvmW
/iq2ZWwvt+U1tIGvSQkwBmbuMXjgHUfWMVlbp0JnGoxqX5UJknfjVShv8+Xn5ePOfLuuNo+KlFWf
j32EdOeEOv82Eh/CKHc0iL+HUEq6bInrJ3SkrNsua7UUpfZ/BpdAusIb9Q6j4eBA+QPqP96Ho8Jm
mMaJJExzdlruiATOeJseckd169iWIGD/J4ILvNNGRU5JWrJZ1/EKKYI7Qb2TyzuLR3LJdX4qarZ9
iCw6QIlIPXTXqhcfAFjb6uAXBNp8A74/hXe9sZ+t/zqIRWv+mUGQJ3IZ4CptbH2vow4A1eir6WH8
ad61O9IG0lzjnuf2l93SEulkKDZGs5qxe50w21HdeJkh2tkiQs/o+b9yS0uk4oludqJaV/ik4l7z
mwTpliP3EG0IneGtcvrB/wvxEfQGV5+UiiimNQyVRCodhEVK81OvLh31aXImTEgtvzTovnImsljp
0NogFUQWWYlySHEUp1pV70OzfpzacB8tw0aOl9qGEArvscU+fADBgghTVjGdfp5eVkvVSYuBFf4e
igC+zI8x+FXZxoEkmRATrey54QUY9jK/rFIH0JpKVe96VKtar3yBVtgxflCdAmrjpCGvolwMycDq
7a+gj9jPL7vUoRz0MMomjazWBPRgehGW3Dab18t+yvmkNGqpD9RUwiwRisPpdRpEGNvjUkCwXiCr
ddCIpbEVJWBGUSgqrhVQsw4g+e88AmOzuCgGdrXv65vp1KmzJsgmgNcTtbd9edJrp9wL6IfGNimF
1R+NI7//ATklOVj0s2C9QOrgGZVaSsqMYr5mFzsyqxOC+qtDr1d0MS2+4UGm2dCG1SKpc5e1glWM
ERZJ1CEIKhAMUkQqlVs7ZS0MQ9RACpkK+Ill6hZve7NZlmbIkaMEh+Sj35RgZCBFvjlAVxS4c85R
Y111a3vUVR6bcyaMEux16oeR/QjE+yrl4M2ZHrK2QcWQJY1GzAug/iSAF+dBdiBwS4bWKq9v3PRj
n9j5ncxTm2FdO2ubVATJTE2I2hyVfHW+CTXMAU++bmEOUvobFA9G8GQNewaGELqwPgh1IE2kLToF
vT2Ht0H643K4YK/kywDlerlmabokkHohnhvKgGGV6pQoR0vm1gnZvvdlifK9Km5Vq8sXFeVlcz+B
O0y0lYfWJVX7+X16hibtw+WlMZOg1RNVpZKDtCxKtdAaUgs1N+Ing1/wpKNuL7t/8iLm2qNjlSQv
wjKTp+qP/iV4wfg0OrqdV+ZOYhf7mDthzDxdX8UZlQpTvY4sr4xgL9dFW9dqux00WzM5SQHrQgFW
WQG4QNbhDdStlc5LbIqFUJ6UvvYTiF+qwTNno5hO+GWCxhhkmSCLVgwT2XW8OH22Nxfn6T30YMsW
f9TXavwgnVL/bzDLq5XRIJuuUuVxkeGRIii/640Odkei2cjtaHK+IA2w6QIxyqAPRTyfwP8iJ/OD
Xe+31xClQp0c+sucsPt/eOK/e0ZDbXpjlOoCwvPIcCZXIXqNGO4LttpG91M/c4YjZwN5K6SiiBAE
jZG0mnpMYtyY8dVYY3rfEz+WQ+9a+/axl5wM6m0uxyzPb6iQMkTRFAxjWZzavbgHmx10O0Cl3r1O
D6ClB9OK09jqa/KL9+hgvlDXjkN+16oE2zfQrwsnzKEqj9GH9DS9Br5qgZu+dCMP6FyuPXLE6Hxk
bY+64vQEz+/UhKOSwf7aUSQnuSdq7uUGVfvAG/AeyF1rB9HKTrD1kC9wxsr4wPyoKRp4LyAjQn3o
Sk6FFGBrgjiYIXad76er8FrbE2EubjLEvCdWtqiPGwtmLEMQnXSuJ8y5kHJfcE8igbUpvPGdV/ti
4rbWa6M+rjqNwhwqSPYGP9iok61/NlzRxwp3iQ5ey/FxwWz4Ddcu03lX66RyiEZYrKEmyE/tEYjC
6yWyq8ea6OSpHxN62dOmL+zul1lykzJ2dFhZpiJ6KZvgNhRgmfQIJ0if/qvTZV5h6gWEWfblg8r0
3y+DdH0xruIobCog/wg8IEdJn0wb8Ilmmffhygx13yuCGHeVKWA0vHkvqq2h/Egyzmwe8+grYBaD
sIdiqCLNp9OEkjGOqUWKmNoPQv6SArOVP5E4zsensFxkbYxKKLSq6PVlVotTroANe0Bh2jb08hYy
qC8AU35c3iTu0qh0IjI7sHosn2AYDGqgPltJnyim7Lb09ZKbvXzyn9BRbb066tIoNDXqLQMHDyPo
sp19kOmyULWFl3rwWn9x0nv9qnLGd0nytf92rXRA64R4HmtRxYTggrY84ekHrSB4sqB7feQedbKS
SyulQpqhiEvQZTOBdChA/GV3/QP0Dvxwg06jow42Dh0XZUh845JNKqyhxmEIujWpR+OOAO6IpA7S
GyckRRV+545njQ5mRQNzMxIOwi5I5N3+M7gnuxCT23A8lXVFrD2HCmB61lpF2H1aGyCH1tpdBcxm
DBIIxTFqzHBIR45FzvroCBaUOqY8VZSMOnfyi/scxGoYS7yJ70lJnwfi4LgL3Shp5AzatwS5uBSY
sszfpXyyOethRhaMQaHuZmqIYpR3LOhGWvEE7xC20RMZy8rHneXH3nAF0jNoyVn78c5KuNT7zMsW
unz/2qX8pLJS2RjKz3NX4zYgxPGJm1h+7hiIo6I7d06S2ryhbWaBRZNVw0LQ1q1vVEyA/VQqpo6B
UcFwk3LVfGbCRF2K96SQyALoY7e2RC1QDKcuqdE1R+logLpv7dSqrV3XoClRn6BWbTmNVw+2hBGZ
pPJ1w7+8r6wbcG2dOhixJipF1SV4acT/QF3FjqfbtuMKVbKO38oKjeWNoy4FXZAJTNNG3xT3vymy
5ad4B3lRtIDFv2rlrQ1SF/uwxEssyQUw6PYVRrqJRtg+dUjLWXbFK264ZmW7a3MkGKzSezVqw0pU
y98QaRX4wvI52JLsM7zTvcsbxrx0NdkE/yD04wwMtJ7bEowyXFriLwSlTCRD0hvzmlRTm824Xe7/
S2vURQSEclxKWlygJ0ooZ8HCUmPeGR6KVD7R+VxL7C/5tToqzJhF05Zjhi9JTsP0ORec7vodWKz5
RMGskLb+ktTJE9IoLbpJISLMmHazIS2OrxlAQBiYpA1hQcN53/Fe2jyj1IETxnmGAps2nZZhstVE
u0oNwIfr5N2KdE4dhn22//2W9BUUm1U3q6OmHKsZbcoF5MfKpot+/nceQt89YxQnytIpCi668KHy
S3AtGxuMwyO//YOhTN6aqJOGcuAihDPi1eiQygiQtRhFIHDFz57hJ4bQeLq8QrIj3wP012ekstwm
wUBL3MFNiOgFmCFA12Ds/4CugR0kv+yQS34VRCxR0+clBBwnfZH87IPADwgoWlYwFJe64xWv1M5b
FxVIzCTo6xDcnJ8Q7N80FGQAnzd8wMpNVqfMoiJIN+tTni06EodqN8iZrVWTc3mDmCP+axNU0BCt
Wa6BRyPlMsWvDQL3sc3C1n9Izy244V2OOd5GUXGjraoOYvW6cgTwsXhqwTY0vco70foc7YsfoeHB
Oci8T0jFDEhoNeGsZ+rRDG7V+LZpni+v6PKh0ulOvFKpXZ0lCBRReCvLtV1FBwD0eRkki8nia5dA
NXHu320SZYBkhr8z/nSbPBq4jhWv2mi8S4tniQoSdWv0phzDs4nyD9Gm665+1w94IsDEsb6FBlAG
ED4tTGrL1JEt6qmdOnlUjnW6r6zezrOPiEibjJJdlfr28i4xz+vKGHVeSyHQY0xN/I5DyjbdNJ4K
nW/empjOpmko6EgqyDm+EYVlego2+1I5il1BcF0ZeqeXF8JOeb9M0NxgyTCrgT4K2an6KUd4/pn7
1s786ZVwekO8yNUqZwZH2QmIX4zqbjjWmcd3ZZ3yQ6NO28YC9TEGc8kQOikXNq+pk5FyIXouyvGy
Pc73VL45I+RW52BQjpN+F6fXonG4/O+zo99qPWS9q3sjrmoxTyJsWLIrnoxtgL7zhFKIecWnCGAW
AkF58B/nUCiHj/pYztUuJnhbK3Ms7FfsCeBZS2WQ5UGqhV8nYCaEK4uU16u1rgVxSxrCYGaCziq0
3gqcZrQl7nhPMRK3v53mlSnqphqWMjQkFd0/CayQZRhsqzx1xAYYhQwnoQEMry/2lzeP5xzUzRUN
VhkWgyof+wbd2vlV60rOYWOGqNWiqMsqxUsITBYgm2rSxdcewiZ3ZsgBFGW77SLRvbwc9uMEKAE0
ksCNDo6ac180JmFpMY4no0E2oc7S3AVQ4YUurjPcJnxNOaZvrKxRG6YZ0SAMUG+E55MmWQ2Kh5/k
Skl9HgcZswyhrUxRGyUlnTQH8SR/lqtIj2FAGVe0m8rT8fjKUdVBL0WWvCzhfVJmuFpZpjaw7UFi
EWG64xRFLpkRl+z2V/xMgEdiaWs60CW8c8COKCuTVL5RzBZQchV2cd4nH/Uhv0GJx6lAa7jhH3Bm
7vFli+7kzhamUsIaH3aBSnlWQyUsfIrF98t+yTrZgIuphATWhJYPtaBB10ZLKErxmDS7mky0pDe9
+twJpptn11WqeZfNMQvVugqiMJFMphv0HZqKy6LrQSvCW0AymC62TC44DI4harrLHv2i3XBoboyj
teMh8ljvy5Vp+m4VozYpwPwuHaM58soBqqLmXq1at41H3ipZnrk2RV2khbpA0aS1FqRZ5CKtHQzs
mG7rWhvNKSOoTTncUUeWt6xNUpcpSgOaKUexiCrk4DY7aE25pWMeye09+9DrO8R33HSfFWXWNqn7
dSznslfrSDyKzS8RhfeqvjPMQwup+yhSPam8ysvaWXQkLDKvOscK3mvT1HUL0q1wtNRCOgqZcWh0
tPfSx8bK/Drrb6ug2l52W9ZlpKsa3pmkXSXSkgiNEoOUviLWzMTWkzd54CXm7E/5ZYGKZYUgaGEx
dSKmFdS96oH//ZpgGv6kwcBbDHXkG8mK0RiWxGMpNo+LWD420vgXUhk6GFlByaOiFqfSt50exbq2
dIJ4DNrqpVcKzc4KwUd54m0yAOxqLB5PJXtRXwapC29IlFkKelCIaoJ0nTWxN+Xd5i+cAJR8Mog1
MFKikBO4yiaLoI2LWo/BUpqLTiKehLxyL1tgnmFojChgvhQVyDydW5jNskiboYQFU3UUyAmGancl
yRyUH/NT6VDKAtsxihgitQ6wQkFQMEEINhYw1o12lHKfMTwT1G4IgmmEFXiFTu0/ABH6wnv4S74z
P/Xa8kcdjDG82iHTIOSIVACfoSVCw7fCQciipUuz09TO91YtXzUQBL68OZ+qRnQSDHkxyNrIQFdj
Avl8d4ZJr9TBQLWrwDv2n2EHiT0IsCLJXwCwDh1t33jGnkxuqVd/J0ihr6x/tmVW3idGwJqmuKHx
vshP8XbZyjv1bvBIAYz3LmO+ZQww4BAGHlVCvnq+0lCLIlHL0L0mpWYVhamraTvY8c7aKE7/+Afj
8qztWxn8Xo9dhli1RvlodE4/21rvyOCNxtvC8sQeGqkb2Z8fhXtuOkcuRXpL13ape1rIilJr5Fk+
YvTV03qMXEuv1oP0Vul2pmFqnuemzPxxbZC+pUVliKvMyjD6Y1fgnJ2uove0tIVN7mOMmQew4H1W
6n7W6niOwwT7iDkSSPl4/XPiLsWO5AT1brxrJqfvuFpMzJfOeo3kV608dUn1Eu+FzwcBZLMcFL5/
heCQxhbu5i23m8xcI7hLFQlzfoD2UtGsrlBlD4tMRlsE1NXIesIJ/Oaq3fyWhsF8mBO+ciIBK05D
ufdfm1R408as6dA0l9Boqnaqk3p56saVL3itS0YtjN5NRi9zpB3HLtNdV3ap+yGCltC4gNjuaEgg
eiTwdmCzryKsFDRHqBb+nT1LAT5HlwFJo/wHd5E46YEkf1YLyfsqTm0BzlPu9O3I1Qhnf9Uva5Tf
BEUlmqUGZEcp6e6QHSpM+2ld4V7+iDwrlL+knayMk9BlJ6M7TPN7G2202LAv2/gkT/gWV8yvpVAO
oidTHQ8VXlWk7N4flqv2AbjRG2k7voHIzCdIZskbDsrkNM/Fm7DjdRaYQH5j9QMoTxGbFAALEXN/
6gbSYYu77HowG5nu6FcgZJZNm4+gZp/7lU06hTXSbJmqmSwaj55rFCxTMq25g8q7nT+W75e/MfOS
ggaGKlkSxukBpTwPM1I7xkER4TmX5KUfjFbuZElymKP8emzHN7NNH0opFh3dGO6Mnlwi5m2e1fea
JXucX8IqqpuyCA5q1HVMqLWd/5JBkaexiZHtEDR+7g3baS9sgDZxudvKct61JdqvwFneaBUsVd1G
BgDaAMwEb2fLSXBJQ0OCdKn+gC6UFWPXZilvShfol83CogCoFxwmNJ/jffW+HKQGrFxEgzd8VBfO
EWJ6MDp+kAXAsAZSVSr2hEI/QXgenRcZHzXQ3FADpA3MIUDkurMbQ+weBU8gXpzLm8n+wl9mqSBU
dfnYLrImHpXwxWzvlPynWHIqm4yDYmBiFOJ6BqEs/YZ77AthTmaxkdFdzx/qQwlkYLybXnIgnv+g
L0w+1HksOrdGLpXVdRzJqNdqaA1D5R4VF5JXRYWNz4gqmd/Yy03xzEurvrsLsQhoEnBlEGRUqZPZ
xpWajDLWN0OfDcJiebu5vEkM54AFJKiWhkYMtGloh1T1dFTjoD/GL4RB1NiWvas8DA5Bb0PSG+z9
txPvhU6+07fvuLJJhTdFyq1EMq0eYguqM5vHeBKdSp9sCCi6snFqxtmFnNEwHNRhP2Y//mrFELjE
VfwZ7853sdPrMC4CKwXhp7oPr6qcoL183c1ehMYOfshQEOBtIyPCkq/8ZZPynNhKJrHOgvSTLoIg
QPKNcWs5YAoGokY78qCInwJp37/wlz3qyAcI6UoxC+kngxzhbrcCxwptQ9k1CTopEhCJBBkcQclM
tEs39tXc7gC4e41fL39t4j6XfggVBFKzsaYc+LqT1O4LGSmyuMv6f9rhx1zwmBy+x5vzb0zdHY0x
aMJgminGhA1PMSK7mApbDjrv8orIxXBpRdTFIY+SpIMUND2JqMbpNdhfpHwjSI3fqALHFDndl0xR
Z1NDEWPJEpgKhBpiwEg1SAtszPy8KnZ9d2MOoV2Lp8vr4/oqdTqBjtIA88SWlf/Et/MLoSMnahdV
jsviT7pvvFVSMU5Cc0pvCzU9gVTYtKEOMF63sd4MHhRNBWcMI3AmNQYEq+TUVN9S4Ny3l1fM3FFZ
NPBKV/Ccot/ofS8m8WxW83GubpO6hiwsWDHKH6I++pcNMT30yxD9Nh+auYfyrZyexrE8Stk/vdhv
tbHj3PfMIyerIP1VRAv1Qspr1L4xFSut52M4za5kHq36uhyPVfGzbQeOg7J9ZWWL8pWuUxK9ruUZ
z7f8VnW0K0zKPxseIcFRxT9RGPueIOKQY20kVTV1lS4f9yYYYQYI3+GNOnrpNt4T/DiBW3I7+Eyv
gAaypklAXX5LReulww8p1BntFeFR+Al4pxd7oAGAjhPqb4E93hWH7JmXNLEzmpVZKrykPWqIqlDO
eChGTxNRp0czegnRedD97I3HeMjMLzQiNoPUUPoGlxmSpAeRVpWeJqmPHdRlAXNW4ij4izIm9m1l
iLoA5TGzhjGAodZLnoCHAPIYahsluA16V/XF7SBwKQBZG4icScEEO+q/Gl0CXuJCN8CqOJ2E+XaO
QZySR7usi+20LjkBhNG4NYD8+jJFHYNlALQ8hymyaXDI+HM8zHQbL1mc8AiOfgzCgZhsczmcMHO3
tVkqcmpxt4RRV0TgHEV3KPogzmI9xE7/Q5kxIpZczVzBelYIW5mkWajieSjzfjCSk1SjgNm+oGXl
dMXr5YVxdo6ekC5SFITKKYDgkZX7zVD4S5fZQbyVgpfLhpjxC2wmGoTcdUz6GlSsbGKhI+XpHhtX
fJafosptoG07owrdQl7HXY7/pUXKVbrIksq6CyOoymLUAIWg5VV30x1yCTIDwx/WYp1wXddEyNSj
+GSoZENXb5ahL4vGVJvopOeTsJOVWnCKJOKhI5luAZp0TZQltL8/v/PKShorZlVocngaemFXRIsP
ZLyfRvLhr77elx0qnZSKpRX7Io1Quh/c8qHeExRmZ5NTRpiYeUVm5rIM9PIJta/6TaZeAgVGl/f4
eEleXHVCAsFayZuClvOMZZkxIRsFNIuOhhjNMi8gpwyirItOab4t8wej9cvl/fKXY7nBygR9btNK
b/pp0RS02pBjdXeTyuOEYB3atQWqAVCHyzBo8oBvJYAhrjft3thJzcvEBRuxlwJSfA18dxb4Ls49
2lDCMQljPToBURrYsRTvMjCGcpIocgzp1Bu8kmQuR1PBZ0kFBmteIJ8niNEpz6AE+GRoC0bHnwXR
FQAaHOOny7vDvPWJyAAUyvA/7TPSr87PoBSGoCb1gGRjxCQzGL9Ve7AJLby+DUDHwynNMD/hyhwV
FBazS8JEiHBcpdTRxtSeJh4kjLkkUNxjiyxFVb8VFRNDqxVDMnpIomGW0SM6vmDVQ9uLDDjxnI+x
IJnUMDAJjsa1See86aBOEGFeotM0KK4G1uSk9C9v0SfMlvIIIG0IAleBxJZF0wsBtaAliw6P0A/j
C2HDWezhU5XSQhl/cfQCy7M29QdhdiGFwwykk38gIEISJfpnSAp6zWhhYp009YrVgoi3nXuFzJOc
lG0CwA/YKHxrX9/9ARSTcQzktTXy3Vd+2UjRBORgqmDR0q5zU8xeDNArkDbKLShXH0jkhfQXHjE2
bxaWERPPLFMu2o9JLQGRFryJQ+y1nWonUe7G/38JIkRsBS1ooAjxjKE3NSq7IcAiw1NRo7bW+XHJ
G6Vir+PLApX4CgL0B3sBGQbIqXxrREcW9NeLGXHck4EGw0qwDAkisKiH0g+jJS9EIofcH+WbGQwF
hM1D9pLH4crw4l1yu4BiD/t0TDmpGnN5K7NUOqOBgqG0Rm04WpZhz0pyaNXUnZaQ039l1AjOVkdl
uiBOtkClPHZoiBAGP6LjKHk5V+mTFUYknZwuJPMSEPfn7l4FYSHFAzFjPiap5IpKyYm8rKeCvDZB
rtHViZrlNGz0oO+QcZIh4cjJ30g3qXaFQ/OpF0mYOjaXYxfroXBmlLrNFrluclUayOe7aZ6gOYLe
47A3bUDoUPvjJ52svPrMIOUWfVAGbWF2HeoCZPAanCDOb/g72EhAV8u90BjJh4zOhmypKAtgcpjy
D1THQfZuIVpgPtKd+l8SWLes+NGYWs6UDAN2gD7KlyW6hmMYXW1qjfnbE2V0AlOw5ovXxYH/FVlO
vzZFJTpLJJtBqGrBW7IjSqnDVgF44w+E6VlXCob9JSL5hkSXpl+rDaGLIQXYg2okvyUBPtiSAods
o4nCvamZB2BtjToAYitppSxPHeB5+kb2pK2V21qDS4xQ4IJd3iXTES2PGo2VjkBRF8qieKCg1EHf
m42RyUbXkfgIPSVIwWGRAygVE5y5v6IMJyLcX9aoezMRZTMLW7kn1Ao/DOgFo72AgYLlf6fsuPAC
1j29tkcFrrk0lmKUB5JsKT/LU3+Sn43XGJSxFaR8sxPWuR1urBAKuzy5YlbIXFumtlOterNsDaw0
z/9pR9CBJJzQz945TCGbkPBFuk+3LwUT8F9TRiypPTiMI7mfas9PBqasowMvVDIDiWagG4q3mIns
/zw817lUR8rciydgC92sHJxgeBj7aV+Z3ASZ0U2UwZX/H1M0KH2wxAlkWFaLY6f4yMM/ESEqmomB
PRwG1c5uuMVF5matTFIRxUjiSFBA33BqAfHZVxDZCg/qrvKQMN+RAmO14RUYGRwHOAkrk1T+A4Qs
ChMZPLPL34zxSYdOWwt1sXZXZTfTtDOX+17//xP7wCZkXE0LzykDr8TzTQwkLezQwmg/swUyxEZU
n/nDtAxsyrkd6pYzklFRulZucerC2hE3kL3y8j24mkGBZTnam7gbf+Y7Ekmr0IF2GndwiXnsVwul
vLVEjJktY1nw7Jk2cbHPMtmus5dOADc7pCtGnVOoYGaZqy9LlxEsDOpbXSG2n7wA6rPynuqOuDNu
ktvqNn8KncQbt9pHnDhcvAbzkvpaKl0TBL39iEZiuoAjoLoGb/qG+O3si66MKh0Xjs88mytrlNd2
8qxMfaPgbP4YPRK/cTzBkUHAqaD75mJuWQkaUHdgANGgfA1INHUw47YSwjRJSL6k7pcAIiFOCzHe
wO39IAOzcjVh3oi7SkawO7NKrXJMyjkLq4GcE3xRW7oC2xdExTvo0ZHpEelGvupA/cVFhrBC+plh
8vlXSbCaKaHVJl2L67E/EXEe1Abc7kRYa/4g42CcEkUiqtv4T0XyRn/cRgjEQWzao3LXe7JTHRO0
3+Nn6UEB+8Ne9Auv2FiVHYKt8oE3Vc3KhBU0kAwLotKYBKAz02GqiiwTF/2N4NcKV7oK9xp67Zie
VH0gVUdH59yXjBi/NkgnqElUG1IN7d63MRu8XsTVr4tbznuCcRjPbFBfFPy54jzrBQkDE2Je5pPp
1tYXNpkHGCzv2mK8Mc+s0W6KSaOusvAJe+0Qxp09Nk9Co/EeZuRSoAorsGLpaABjkvFbFjxOTRvm
0PuETwJCcFs9FvcFBCH1+2WjHPKd7k+b4bmEdiJnv5iHcGWXSqD6SIPblGR1U+drtR8ks7MYV7V0
urxprK8oK6aOAqOG0h9NoVFH8lQE8tQecejtVgBqSbkWQi75JSNyKvB2wAihLIaeOpWJRhMG3jqt
6ECKs/i/qSwMVMYWJ4AuY+yqD5dXxQwl6NygxYExErz+qLt+jlAM7tOqQ+WU6GlCInhbbPVPGHjo
55x5D+ZpRiyBqC2qb5BDoVZn1kg32hGOX1znt7/bzxn0C7W95pDHUs05aKyzrGBNErJEyC7TqGF0
FDEJnebLKYt7W1Uf9JEDxWI5hYIFoQWmGkhpqfVYdV+1WSmNJyWeb5U01Z+1pN8ukT7/+ot9Wlui
3HwIgkUSqwW50meFO3OjR32Hqgf42cHseORYIwGIPsyKgmo6kWNTAS8/v2CKMCkTsWxbMiJ8Lbwm
YDwmA8LjU3nHezEwPyHG1SU899AiEilTVY00YhKxR0IjW14sF6knBcHgZu1k8WIU63ApmgnxBUUx
QTZC5XsWxLvUKIP7EWrgDprf4Olzxx9kKt6EHBDIp9yJ9ylZsX5lk36mtKrU60KHlG900NYDk0Ho
dVcVIB6Qb/O5s5esu3ptjbpZusmSzGWCtX4fPhh+cUcsgi7pvdo2HmG6T93qRr0KCzu64fgM6+OS
4hFhNEcXju4rBVYjpL2iW2/DD+unYI+bZWt5eADeTSfycOZmX4wPCwFnQ0QkMUT5G3Y1D/OoFIdA
R3ln/AfN7a3hiXejK+xJ4YX3TGd46Zkx6g5tFC03OvjqW6G/ZP19q0yYHPyH8wUZV9mZEeoo9CDg
ydooNt46F5x2H4VfQkxd/NAOJDFQ/QSCStr9wglhjBipAmQMPnhMQgNiSZ2JqimkfOnxGWXpqcxu
VY3LKcP6drg4Md4HKJD2reFolUPVa3Jtvml29EREzDBevSUyZmg7f8i2iCG81OZ8SgbOCdfLl01q
vyJTqfo0MSw4B6bJ98FO2ZRPCfJjrvgCI+85s0RtWl4PWlbmcHujx/LAo+y1m8A1r+X7DLUIgI4O
i0cwsVz/JxtDxegzw2RjV48AjBZGhVjDMBHe6gYbaYkAmiPiM9OhepnvjE3o1HcFZh6iZ94EO29P
yZ+vjNcLRHNyuTHfIutZg2zOtNRbEROcnG3kmaFuPVnP9GFSJvNtdGppY/xAyuClN1AZGF3reXKi
7QKFAR5qgVWjRsfVADe3bIoibqbzxeGu1fR2rKf/naLIN8U43tQYGyuhuAfdEk7kZC3SsDAwBvCC
/F0NotLSHgRc2nwqITGqvFYgIOARwDFMoI4DdASQGBgNoWuATaM1XY6hmFOl/ZTjDzEBJ8zQ/sVu
nVmhPHKRsmw0TFgZLDu9xcv0HmKeSFQsZ9LsznTQdPX6Vx71G+PKO7NKuWLc9pbe6sDxSvl8G2jJ
aEtJvpNy2Ykz60rPZ08ueWU5RtA8s0n5ZaoIclzXKATGSnpjybmX9rrP8f3vORie2+iKY24dYvff
9sxalDFZFKM/ZQQcWvmRnzpLgBoK4aPn3W+MdwAe+BJuAuKG3xEAoSUt8zjV86fOHSFcyp/V3eAQ
zfTgVuCt7XuucG6N7OkqfEyCYsxNCGvyAfWaa2kreJoH3qXPrmTI7Usy3h2wp+N7GiokuL+huNqR
yC/2sKc/t5hWJB+z2Yq7eEfY/YuN5l7eu+/ucW6Ocg8jycMBGkfzSRJORo65gYHzsEHbhfwb5+Ef
rzY0WZHMGpqKvOr8E5ZKPI5akfaneMrT16pWQ7dJimxTjXnlx1Oj2PIcyn7Yld12MGvBzcdJ3tVq
ad5IIBeq7awrSseyRgw3jPmyA1OIfqPNo7UzxGR0c1h0pDAPXYgIzx/dVOj3JoTDPEmNQwcNhWyT
6VLxWKcmykHhXHlBoIqZnRjj4IzQq/bjtoz2qAFOeC1DtdjIM/yrRaJvKjGsbSVVp12DAWR7aPPh
Jk8V7akU0uRKyMXeV/Qp9kGUPjhhoQhbyyqNjVD1zb4L2+69Gwf9UVOE4XpJy2pjTn1oa8GA6Dyl
74PRyWhhBrmbNrFyI0xDdTV2abxVoHJypwQRFCzERv9oyqy+7ow09cRcGTZRJ00/YhwRLwti8aXv
S3mb64b6E2DKatNaTZPbQj603gwqmu2iLZoT5DPE4ksjRIARW0dp2vg+rbTA000p2yWKJW5Gq88d
IZIwRS4EnW/1qWaXpVjs1f/h6EqaI+WV4C9SBDviytb7Yrf3i8Iz/gYQQiCJTfz6l36HmdOEB3eL
UlVmViad4UE3hrhYehsicw6xNmngSug1bCXO0ouCNadNghxGXXUhvIWHNTpUZKj8VE/NVOce9u/s
fkVKEvQrYmMotaM4yMF3Ur4gEJNOvPRqEZzMTEUWCL499NA4pcV7cEl8Ox7WFmCQu+Hn1v7oDJnH
hgiJdypq8zGc4jOCBpfXX7Y9lTH2NOehPiKrOpkL6Ih4KmrfpJZMdTnNBl5mjuvlI1aTjrAfg+1s
WCHJTvmiS7cgvEYzb56ahHwQIfDLJJP1jiETMutFOOR8ZiRzmXxbawwmPElMKre4PhAS4ABM/MyJ
hWCBVT8Ta163rtGZXcOnpe5N4Y0IueJ94KXU78gVzcKW9a5595tAFJZNeN39sP6DBDx+8ds4TPUW
gzB1dFwwr27TaJTwhFLmjuW0tyhoHfDeWPYRtsbnKOP5vgXapr2M352loQfVa57HzeSnzdIOOfYe
wBj4OkZk5rLISxsZJ1WL12UNlf8takvKJFEfEQu2Ihi8KFUSW6+9/GMZvv4Zgpr9KNynyiINtmrC
Hr8EvDamaeM5dh3mn4WNvPA8G6YOtV+eccZ9xJBm7Dvdc5uwZ3d13YNU058xcMdDGLdwdDXxX7fa
ljRel2sIsWW2xtOJwpUi7ZGzvvf6YUT+tadfQJC7Kg23eNlXY9Kn1uVt6TYUCOG4uilZhtPsLt0+
rBp4aAbB9XfLLucUXbVDNSpISGOY/3Us9ddozZaheoetyr/KZzBrUMOcAUnrU0bNPoqRXT5X7nvY
Rg/t9K8+KmSGz/OPqx0spiQNzsrKWFnFfZfrdurTca1+o8yRxchmcaeIEr/1k/wQWiSZneNgR3p1
qjRRyPR0hv20CBy/iU5ZPEb01v+uwvQjDQvWG+Rizm1QaLkN5RZVRy+w03WrYImUINncaCLKymme
SN385cgQz6wnYanByZgR0lWXiXbHRrhDoZdO5rDkOM20+6AEGvHNiXm6+Ouejeu37OyWs7a6h3N0
UvF2k/H63dXznHrd8OjseLMdlL08sSpndXOzAZyJ5nVFHLvwpjMLySuWW/QeC1LOCY/43xyhfbGL
3mtZdVe4f/aZ05KT3ZIm9ZpYpthLHHZdoLHrX9GmmIbgP0fPbj5NVb2n3vbF5vY1nNwx9XnjpmJC
Muk2rEgcc+bU8Xqk0vfkVZjq3Cv7Klvzd6n9MJ2sfg36+IUbxPdudfepsQLf9gxLjdYb88Qnfh6s
XOdd7NmzCPux2NzgK6mDPsf6RXuQVczf3bGdbqauvlgi1McQG/rkOQIzUcD+JDq6qyXwjp7PVW6S
uMPPbomzT2gN/4uxCg6N425pN3rOaYJG6hQ3vPlofW9+oma4zAuwmnpR9Q5+byYlVHWZ8nukPtT1
j4q8v6sd4TffLrqkkoe7uQnJ3q6zd9m2gLy4xoXz7Oor/lQJNt+btXKOEUuQ3rCgvNGNsz3xsdLH
OUFQSzOzzA20+6x1gwdVzIPZAu6QjDkeHB4iT2Swfrt1SAlO13rdsWapn4bIsO4gSCjDgrei649u
uE5D3g2urnOxDQskBsEYPZZYKL0b8D5511jb9VA17XxsqhqWHK5J9hyCt70cTZwJ4osCUT4tXu0u
qctQ1mbdu2GnyTcLoJk4tG4AptSBeWaULtUYICRyY2RwLl0NP83jgIJmCg1R9nIwHpVuThIChqNr
euOmQWw7VXCfdhgObEwh7OCj1mdnIJuX+4ghziltDDqDJqPD9iZsUE7qpJY3b9YP0v9J1jiL58+m
isshUXg5ItztCCHsznoJjvHMQUDIPeletnWFYhYIAEL9NK0vYv4MVYuK+kbkJ5TkRc1xmhH9igCx
zIi5jLruUlfbzmwwvGkXUjrxD41Zuhp8jZtOx2DYh62B3mzn4Qfx6G4nljuLuwsG+WBLeMaOQtoQ
ky1QpU1ke9FGnyb32geXZYbB3OiloBdTObqXtYECqnUPiHV/isVYWmfLlOMgyyOODgbHG1Whz522
f5k8BG+Q4DL4Q0oG4E9qyxaX7hldrjFd0q2pM93yrKp5OU7KS+eFFG0b5vXgvKL+53U8Fy2X+GKx
vu5jrXVEnK52vocE3AnDe9p+xvLVxfsttze/WvdWLaUKvKxqll3lVgfGPQ/hUOOhU3w/EFY6rEJB
6lc48WhxJ8kZNmzPKNYfJgnuJNZlu865UvPJg/0d+kU/XVibhomETS0gciX1m1ziYjPir4jojyH6
UsXkapqtMNGUETk/eWQsgwUpkz60Fk79TJ1POkZpDT9i+VtRavZpY0R2WeCOvc46W+03QVImhjcS
jF/ufPLbu535nUXwR3TRHXYgbBIsDdv+YicvNdWbt5JUVSKdVg+dkSy8CT6mfZhZ8kci/wAYZEb9
KQ0rjYnIwcEB0DKA8u06VMY42it/3NnQ++fgrYGKOvXQ2HgzPhkqXhIR5I0LI9lRp9a0Rbuyvd9O
DP8QaCmWJfHVZoEHq4qY52YQmaKfosKKcyJR5vabi3Z+M1mY1Gi7+Lm2CJFa+KWZUK4WuCOuH9W0
XZQa06oddoEz5EuN4JQGuqnGfNol/DIqLtYJBYyKJ19PJWyqn9wVJQPG25WpUsd5U4EtqI9gCeKm
tO+gRPByBt1f1607ZPlmdVDtQXg8kqY6ac6ObRX9c5M/3P/RNMKVxpEQK9ontZjzAu4bpO65Ystr
jF7HdsOxNujQnGcT4L1WQdqDdEzWs6sBySX4Cmd6w2JiEeKTR5+I4E07vmmNjmIcS2+KM9YOp3aO
s5HFh2VYdrMIc2z0nvsW/bBhh3aCuptHR0fYtG3Vq6rsM2/Uoe2QcZxACLDG+9iDPn8ay0rjoq7/
JX2AiKzVdBkd6VlF9W2N4lsVLGfcyGUdrki0Ym+SXiAdfBo296Djf+2gc77yQrlxFjrkMlhxXnlT
+hXaiUqoEt3ZPljkaVlrfGJ856uw7F23YFrnSQ+9STRea7cuhfHunGFPMcYy+dKfw2l73sbxYFlf
dJakFZ3ymK+H1XFubUTfWmHe7VynBo8VDG1mEi+fm7mE6Vu+NnU6uXxnF9yUjOKQtLqwiXcyxvtp
R371RiC5Y1UmFB6akO546J+Cie8WtHS955yF2z+3wVKSrdp1G903HT0Eobx6NirC2MfDNuWIO5T7
5rgM7gUQYNm5SZbgQQ2vMmmbMtHqUWHvYXamnE02c0YsH4NOqWNRit68mgoPh7qJbiujlXysQ/TW
R6+WoeQi66+3CiU3zokT5LrxnrduvRMHtlSBk0OwdsSgcxKKFb7yi3GhuTPCPIrQzDr8rhwGIbMH
TZR0d57R93BbSr/54Z37IayTotM9jA0+/80rm0X8EWrex0OCsXLK3ZrvWvVAm/4k1/k6mpszIR4b
rUvvxJgGxIMIyLuMyASDFLBx7lwiyj163tYXUFmX41G0/6zoynn88vpfIXXi1ym+bZ5SIaFeCJU8
sE2RG2mr+MLC2j9vWEE/1A4u2iRG9+gqkxRMEcwEqE3ZtomgDIFsf+G89nsIFttzw1y7N0G8pFZV
U+bALn2va9IcF4fPdzhDVRhAoBkIN16V2LeNX+dIJwfYF/kZyF3kGQrMksb12ucNQ9Iu3FySO5Ez
Hz0HK1JqcEUO8TQGGsNVGrceVHuN76a6adcbfPqjOzJTMKbO84yT18N/CWGhRz+ZNS4Wb87dcVFH
i8W8I2SNsNawq49gZR/HwIdI8HtZaXzqYe1wMtHSvSvPq3dMhTsMcJnjd1gHiwCPiKQYXLQP1eAf
es7KBM6kaorxELrYegPfruYmULjrBTYe7HmrE7Auw6OmE3AF7MTU/XPN1tzU5LTJ+6hvVpC70DGa
8raU/L1xPsT83UOzt0FqbEOLSbDJRg7FJVcIz3L3UJ3kbkeLyT8hRznv4E2GmQIjLZwYYKxhGS0k
kMbfhVTjFR39j84/2yj31v/Xe8mR/LYgo3ltoujRJAtSeqqr1FVuPF04qJirYeeRIRy09w4NdQ/R
rF97n3/1Er/ooPdSDCe/Q4PwSTfckItf6CqE2Y09LCHPB8Kfx8a/IR9kH9vqifGwcGe5w5IgBpBu
TwLnJUhsDlTvEIziAvVMOgcRbBXGFOPBu4yCq3Jp3s/QsDQgXho3Q7OXJ5p+uImG4ZtEuarGclzC
fbtOL7ph6JzHk4wfzgbuyakrdD19mriswJ+d7yKQCwmShuDzWD/DwV69NS6GrTovDv0viNSD+s4e
+MM5qp0iCrx9tC1LamiXd7/Qw8oyMk1PtTOcu3jaQU8xWvKEEOFdE+BLXYYuBalSeBoc1NzmdT3e
ZT08GTxrS9XN36DGR/X22q9o7DId2T3G67RC0AP2torROq90/aABtOxdf7CTLFgYFL7XXxgKjZL4
GJXYB2hMObzgROLg3Jq08pMrb+K9NaKA4326BNFxclQpm6VEMkaxKPiThj/1NF82EueWe7vWRfzN
Yj+iDUG9oX9QmM5GE+VOTzugEluaBPOBmf6WTPOBhOwGOXpmB87xvdRFsJkLn2B378kH6PH/BO8P
bV9lwMAykuz1kqR+BLGV/LEy3tPaHGqP7dvF/ratzwqgVTPPx35b/oUcdjqDPoXMPRodPMcr9sMr
kS1bVLJ4KIKquuql39WunwKd22mBjlqq1FnrE37tl1m32EHuVen0WL9Gt4BQ4NzFpSJdXJy/A7lp
U7PEp6kRZehgw92vkyegu+9Ili5AJR5H9zYRnJD6EdbDq4/B2sT1fqmaYx0DHuid7iT8uoyDd19t
aR8HF5VgKaT+47fzoW76z6abUgMDW+JjQPwtkGu1J3x6aDsXTHZ7G1SnpcPubQwxDJYWfRbk0JPk
utM37NJ8wBG7iCr3GI1J7vZtrhKkz3D9IiiE6gN9jprhDFTrEnbYRY3HclnWQjRwmJ61k9fo6ygl
F+KyjA82rREGtzo0Xy3Peuch4F28Qgi29ng5OZpgixZmq+9a+eng6J0bklOr1M5lzlXFzkH6Ohvj
f10XlqvDUqrd/VyLIulNrnR/mDaWV8v3LKZ083VqfnG4hEHIUeMtCwvHMBixRxmeEnbNW87RfyNp
Puv99TKR6NGiDV99AneWKm1855jYbzlMqSshkIv7EjF6uzFxMo2WcwguLoYXlpR1I3KYeGXEQxBp
PH/As+HWegCERv3qO781R2G4nH+xs+tmppf/2wpY/IcmSWGBX1J9nWLnwqtccovnTtwdN1FhnerY
R00BEgQTP56ln1DbEXCvp2u91JkPhWLVV2e/dQvZ6I+43bK1XS7GgFVogGrSCb5BgCBHqDbr+WHN
UPomKAhyopOW7/0V4tj1P24MIiBsFjPv2Fp/F3okCytY8jN/z1pT8gWveE+uPemfvM05VIA/6xEr
4Wx+NWtYwPNi5OHBjOoZawV508pswP+g+uFE/LloonHvohWpY9wMMz11JjmK5Hly1ozzH6L8/YpF
0rDtMjOT1xmQptu+SjZ/x57EfG8wW4JVdpqSoHs2ULDA+d2CgpqAh4nmy+2WXdfT0p1vCtcUGLOj
tyDOex0ygAaA4tbTZuDnI8crqQwMgBIHXeOV0/B9kf2r9Zc7+21mSPAtQ1iH+5qKtEkEzt2GFml8
kw3VuJinG2tvluPEACxNluXgIgpPiXejhotRUJ9E4ksCQvRafCub7OoM6TtDhoaUX/XcIW9DrlMm
SSN2ifRUKSiRpTtM0yMJGWbWinl7NWrnxQp/eUab4JwXBuCqqud63BO6wo+CjGNYF0MQCFJ6Qyjy
oPL7MlwYNiy3yu6TqGUh3Hfm3hyaKuEvrBvxxESM3dnrXL8HStBGL8gMgEM52neKISfCXJ0CfPTr
InII0SAEWjNmoQgceXVRX3YwViFliGUwHGhnATOTTjDJCzEoL95DVNt4lHWtjsaR/nUcB4FBbfx1
Qg81mjmoFEeV2eT364Ex6tG3SY3RfWTZVAckS4LVLwxi0ou4871DbNulIDaMjs0o0fVWvq9fhmao
aManBhZxnVn2dCNtl09uj8tPjfamg2hg6EY7XHC207uYS+cxQDt0dvspPCA21SnAIw0ozlQWBCYf
x3rpfl+ppDqoqp1vfPRnkmKZ3nzNPhbQ04j286Nzt7PYEiRBBa1n84i2+sIAXdCY9teWVh9YX/fg
gxLFGIcEjJaI190o5fMXbL3/1q2nAa5UEA247noY4hmGhQ4F6NT3AQ6vz69LiDExGJYhbWc154PS
0TGEqOnShMOW97T6gpQWyFNb/bQ6lJmE+q8gFJUzUCIXzMHKTuUOV4ae49Q72AwVsbkD0qwOmDQR
X+CY6DCsTvKzjA69wJJW5YCl1G4yFftIBIoui5QovNbG4AR89zDNEUljS1GkeeUXoQl9uPfzeXpW
nS//sq2Jc03Q0HYdnIEASGUkbE8xyCuMbv3O9xt8Clh2X3Q+dOY16eVPDZrhY9naoaij6OrGQREb
0BAyOATK0VjADyIUrZGVUT3f2yQG1rzwvdeNmFnm9zEgOz8mh8FH/GSi3ud6eVa4U0LMu4EcDx62
VHu+flLZnhW2nV0S32W1PTdG/HR1PWS0d++141194R2GQL00LnQ3bvIYBoIHaU4Dc15aK580MsdS
kHNNGiXxydPtd8SAyMrpZQZONMWAi6f3jrMP4evn1ld9hoMyHbRyQAixoUlFKwpfNodmAv4OQNPD
KGjz1p+W09rLIffk2h4WPQ1AR3T8lNR+crB8bV6VxfaOxY6q4KfZnz9Zpb+TGanPjWMva7j8bebA
yWJ3/VqiCjdqTZ/HwJR2DW797wGSw2xTV3gXHti7CMyUrh3cW9sg/C9iskhGUB3j8K6Nemra+HkY
/PtcQxDhI3cy6sVexfROGs9NZwY4FlgCCYefZMaljY1n8GgIZ2FN/9omzblxETMMXd+cwvH0Atbk
ICwyeZfmhCeLUkD+hWunJqUhhZOihnXk2r+5Rh8wEp1msj3rSBzbuN6h2lUpdAwluC2TBrLPQTXc
WdU8eaG812N83dicymk6JZCMp+jbczN6h3oMjsA6vyZSv0QAIxsQokMU3aowqlPsqxdbM+9WklyV
Jsd1tZmcpwWNNf+aF/qqKxA1a7/cjcYKU+sEMgMfeyCTuw8TdmqEt2sqVoDIvAwuUMu++om0B2u4
xD8slF2marhZWHQBVXdevAmT2SwBZtHtMqLFX5dot1XNCyXzbaqS/VRrYIk2+ooUfebbtrfefI6T
8U2A4MVoL57X0fxF7vZO0O3M9Oyl2xLAxMEluF7orgr80ySrPFrCHJDwe+RPOwWkwxMo6EG1o0u8
goCsT6EfvUAO/DTb6rD0OjeUltJ1XqA8/t5Y8E8RcxKdubVk+RA8/gkCqNGIe4wT8SSk81In/Ev0
uOMwnl5GIw7zDCLHhTquccZnnIH3pm3BIUXxDnqUv60HllkjCAWy0rvGXAMN+Wvn9WBxBoyAiufg
kp58Vcdp4sVbugkf42qVfPMoVGmkWenr8KUZotIb29fZRi/TbHcs8G5AxO7Mb6/UCX5iOh7Boap0
jofPjgm7VyiHcPi6LmSFdtpVezbDrFP2S9H4ZEUFRRLcRPOKbJhJcKFTHMbaV1coq5AmtHYmrS12
DLaB3rRTPaLNDVNG6k/qqV3DOi+NpuTg0j4L0aq2tOeI8/5/LgPu9L636F8kXoltnS4EyJ1oZ7SN
03m2c2n8KZcGDSF8ZXfgYuo0WGIAO7rNPCOOdWMuvhoO3ibDPFHVq2+VPc2SlVRFN5SGfZC0n8vg
/AtXvpNb8wFqGPVkm/95RC850gG+hMTvytkAjxyO+JvV+yep+ElsQ3LkGaFnj+LnWK3/Bl4/Qx9R
bL/XBtnOo5qPVnqPvgodGAC6b324nsEkni3cWwhWa2QcPLluVSj9a4ruAQOq3+3i/RtIeORG7bt2
QAsavkdVjCZIjh8ioKWzKpZRLnRaB+1ulOKDTP5Rh+7faQvPthPXqe3uLe/KDj07m+RbPUbPg5j+
OiZ8Ri191K24V455c0Z8OZhuG8w/iDgdoxfELTwabtIwDD65BVZSbVSc/VC/qkQfJYnPqq32fTA9
onr7I6Pwh7v2EOGWSRG7BBi6ETcT60/ZRaeaI9nMjAQsX3TC8mTBBhhQCbCvrL84AkK7ut2OWHX/
kjK5JwN9Gen6JVp25szdsWH54w0eRCW224U9IBovxI05cfiPoi2Bdf0y/uOJ8wA3qmA+2ETo8YdP
JslHqMSTFuFXJcPHZkIQKz4YDkZeaNdfWdSd+6hty6VmtyBZRdZF09mosXTB6W54QXREAcwhhdiR
v69Mtew9QQ4JG0oOEiAd63ABGh27aSjBPDl+CcOZTzT4GZ2878FON9dZWIY6WKVVBDtv04iCOkhY
nZMDp80D7rG/ew/6GmzOI0rQykWu2C1cHB3wr2OIFp+oz0rpfQN6A03UnbHuzEU/gLEH3dZtNRrs
Hgi9CS3Pg0kcGB12FXeP6zbvEOtVVoo+8RaJ7f5294Q5Dlt43Nyo4J36Yq5/gu7DS+M4+p7tBPTV
AG7nSf8GhP/uEwqIHxKULNC9SQHKPUY+A6ZoqnSZe/Sd3sDz1o0hnBj9APSIPlMn+moFYIW2AxlS
BfR1SQzNxOZgeII/vDEABRxVp0AaS8eJDm3cnPs4ySPPTnmnB3SJUR5heg2BoVWuPQ1VfGzxV9b5
vE8NzC0bIZHjhVqIOwQaESGqj5Yt526cXyRfwIVDbjuH1ZEPw9nUQZB3HFd/B27XmnKx5uHxtc5X
yIJR39FqcbDPHXgsSebCusPJbchjG+kOs8UV+ylXpaZvXJOfOq6/aDv8Xg8MZozwzJgZWJhOeH97
cKdS1edhFg+HRN+q0X+9YdgtfXPlFjOpy57RMV9CQzHRLv5LOCYHhw5+CvzgYufq6NOt4CG/wZhY
WvZIRnInmzoJhmM48eBsQ9jvNMngFxJiM/BRRqS1K/+tZrlPoq+AJDkvU6tzrCFd1Ubeukrw1IV1
rWhBM2Bi/ZmG9ehDSIH6BVCdDwuQfecc1w0+wrgqtQWVHdP/ZMzPo9e9dzMK7rg5f5cANA9n9GNt
IPaJorJp6a6PnHKNtovB10QjKGhE1z06zzwtS3wYrLr2YFIBFg8Xn03Nzko4CJmpBB9yiVR8RbJs
PvTkxnwTpyTBzarHUyvl1W9Y6TXDh5L1fRiDG/q2dGimA7xubOovSTF2eFGlU+8Tsd5XNz5OQB4D
jkYikAxkEzYEZfXVRRJy/H74qEfnaDz2vPYesEnxTn6rRjgrmXUaKjISYbixUMK0fnQLYveJB85p
dfir9YK9leufaEv2EE39EcnwQFl7mcflD6VDCDJO7XwMQOjvcBK1MhdYZ37retLFKtTDyPpldOXZ
IYg7tkzCLXFQ/+CnhHVC7GPgIOOmVn1YOjw4qMXlaSPWt75WTcbp+AHbH5N6GCVPMgnxTbfyQ/Hl
iQncbqNYThEqaj631cmX4N3kmvSZGIDbVA291/DrUmvytE4JT6cwumyrqbOY+jlHxMBeNslrDO4y
D3/xXjtFl25o5pQQfjKNWosxgdbEc8w/MEXApPvxT0zWnT+Z0xSjIxrXA4K2loIvwb7dgiRni/fj
WPnB2IJLgmI30xiSjbW4JaG6I8K+29FZ7U3V/CSEf0ROpUs+bXdCw7+OA5anit6UCGagRMGrNEE5
rL8hDwMn6Sxpju7CT9mGaqdtjflufPJo858bd/+xNTkHMP/L/AmEmrY+pD42vvYVNBLjLzS/mG/e
432lwsVKcLf9JVJ8khAiXTzdstdrZFKFtx9n7u6MG4WmECq9gP9monQjKhHOnTvUKjNhtZQUVgCp
GywFnRzcodjuGu05mBjPbDiD9IWEZ4o6AjSGtLvZ8c0JOxYva7Bdwk31BaQcfMe78dVCJ5RBfAhH
+20bU0HXOWVV9V8i610ytjE8tfG4BNFNGRSRJm2HGY0/WpLUXbwnD5hZCZZTpygPl6nePoWW7BCB
12acyHwZ+GkKImBTvcb+t0K7YUFO40VW72vtgrVoopM3kCu61DFrt9HPNiQ9pQQKisTGTwrCjRSz
7LQzEAC4lbuD9lFkyPxwinXUfq5MjcM/Rhcbu+9e5+8DnhRewN6VaGXOY32jrn5M7QhHFQeNTSIj
rEMHDB3koH48SAozNgqR25Z8rnP7MsR8Alup3uoQQ1Ig1ae08P6st8uU1D/CrY4sTnZQQP/2xd6X
teZ9GqItBQS+n+buLcDFBs0Hwg/Ugp6xqt9nrd7aFizHSHK7RC8C9uHMTicsZPyPozNbbhQJougX
EUGx8yqEdsmSvLZfCC/d7MUOBV8/R/PcMWNbgqrMm+feJIvSjL7wNb83jf+HNNWn3IdxUD34hdup
tSyXcBmr8VKU8vOxOaYG5iQxk/PVVZU4yIX4RUO/GGO9ybsm22Qqn4Eful8MRGtbT9ZDq1+LggUh
ucg+ElQf3stRUHOwsUSZ0NtNWvN2CRBG4jlXZu38hQA6pLp8mR1v1y0K7Tquz0XDmDq27G3jRc1J
NETkgeqcCc4/Rs5YrSfP2LeV/yLifD8v+r+WSmilJKtgxkwUQZ3XV7uZORBmZqFdlW2moXibU9iq
oVXr2Hs8O0RJFN3ywn9JUd0Vf4WjWrg/Cqx85rQwS3ch9G3ZJ5HFhd6q58Qh3FZ0n72yzJUm5cbK
zRJYLMIdLgncknp+o296z0X73vrj12xAnaGC1SuZLbs+h13Q0+YtK/ovc4nv2jj90RLjzS30C11N
6Jj2e1tW3Dpm9j1G7jOPGCO/vg2jNP/FIMV3Y0PcxC9dpH/WZWWuQCtPagCJSzQe5zEz3sTkXLPE
WzuQpasCXPAGAkLZyP0/1iO1hK5/6LPurlJr+cg9+g10qG03KgZedAiBTqjnABQkl/zk+97eYe9U
kNTOBdIHSsSn/ld1xRnIyg+Vv9HB7oah5EuT/tqz5FXEsLxzPiBL1ynarKJTqvskkAw3ELuiFYQr
KUe9zVoZ+nfhx2saBCswEFl7MVwNhzdxjpwwmdpnu0+4UPllqbsPjZhvBbN4MVjh4E0bJ3UpBPQH
kGRX2lobpjSIGhpgN143rn1NuFW2am7aoGviA5qsy6nKRN4mzLGLCGfI3INqRj67NlMrodkfOfVv
1ZbLalKzHdRMXa3cJtbScK+16x58Ldq3Jar+4/ZO9P6vdJwKosllymzDUGRHaSGFWdH0zIKAMOGv
WNVLr9jfQWhVGo0IEjA+USMf2JNzyP05R/tpfkhWZgLhz0CNvB1D7JLG0bivXtu9xRbcSuREHyqZ
GGD1RH7HsgoNyRw3StwzpumnviAw32N8vIpbg6rQmp9U17yZM891KpNjYSwMLCIeWSDMoJpLokzM
l0z4P1M5vZEEcl4mB7U/YplKnXU3Tc2vqemEWtsP+8l3RsotO+dNFMfSRQdPh+HLKfRzPSluClFD
eyBIUWYio9ka0+Okztj82vZvDtUYxJ38XCKVB5HbqoPNa35gfxk8rItcZi3813Gqr7tocAFBmZbo
MZrbmFIYEfa8cxgbG/F0HBJ/zX5CmhRpgWumy6dwkjMriZ9mt3xDcmNwL9+rKflUeQJdSwcaDpN5
d3sI8hqko1xsxglWAWBl8Sk3qfaqu9ZX74uTao1Lk/RHzemG0HMN/qFIEbntF9/29nOv/SQLOoyT
bnNVhGM3PHsSDUl0l6lv7wnPCqfD1hBLKBjmJ8W8WaCF4to953P9sugEmC+9/Wl2w8VsjTPfHZsj
GpS1Uht3heF5QDnyX5ZFjM6keoBHFiPQwfpmPcS5agi2dq3Ph8OCZ8NJAjHoIkxyb6f7j88+8r9q
dhCuSaZyVv2Q/SLi6sHUN9c87vax2ZxMVz17tjzMk9z0fnycteI4NAifXrFLdXvYFLWkGViMG+k7
MDn2cjUHZ5dT1Gma7wadI/6ZjOmYlms/ysySfZXwxw6ICqmTeWEMyjx17lNdFyyLtaPvhFEJrFL2
YtXOi+9UV5FFQOnMgHVrx28j+a3H19hI55UatFU95l9+0r1mOe1C2x3BBQiORfGXXbmnFt8yuzpk
lJecyxdcf/auq3xyRtPlYizJSSuWP7ll9Fyz41641bm1jM3MXA1adsMyjQCjImP1cttIriK7tI8i
MRkPWe/RROaqGyWwa+yD7dWnjSLNZWXqKEXasG0rE1j+ccM7VO9hZ4/lPu0m4Fgr+5DG/JbZJn6I
eozX7lS+YCj9UaXYJ0TnBzIX96L331TKJYCsbwW6Yk9qJ0IcqLjiS2wLxpKlQULlNRrwbl48bjUP
MlQr6ihMXGYl3lxSLnBqOnUCHCXrb4tJuirb51zQODqUw2VV/Ejuohrw2/SdOShiXwVikcuuk+bN
0bp/1sOYZdVLGU7ZOO0qNViXbuiZrOdHnZE8E9eTtEFGsmnw0J1igGm4lpWp6ctxyJNLOfA8j/Py
gvTDUb5ApbZDe7ay+TMdcGMgJG0jf3qK2tIJHLMEZqT40CzroljFsDJaWKuxYVVmvDfd4hObwY9t
16ym7l5KLQkTODiK5YOpjyfVZZdcJr8Lo7sgiZtz58dUO0pn/GMBHU9sfLWoEu14qRFr5r0Szs/g
p2ifgDlpXc1B3DgRB6jFcz3azJXr5KNWbIIAQDUp4As2aDZhoU28dildFTnz/bXwwGQ1V/YwE5EH
PWJ9Z5H93Slw7pJFN1udvUSV4Soan/RfXE4aLWHxXpY6zP3Q24FfMiOTunbTNffP0rs3PHhHo0zT
ADvsJR5BjzM68o+Jo3uFwPJiGZMBesKgGfzqJGkKjahdpU7KHL22QS/tbxL0XhxPvuWP2zm1GY70
Y0IdWCHemNYnY9dzBTi28n31Yw1sbGnK/NXNKcIFkcyr2onnwIpziW4t/5gVQ8XatvLV2Fv3tOie
52J+IiYlDgxyinxnYpw+Ihoy28OlY58SunUYmX7rW10WCDv9mIQsg1wQDYfgHAOFWKeqyL9mhulB
FjdbR8WnLKl3WSEBXOfsoCbKHr0ODRXfibp7ypZm4JdU5kHoaGRdV7xbnfeGItUFLe+bwSNWsYp2
3Sp5TDvWa6CYfFVtd4lmUFRzmq61CZ1daOlxNpfnvuo+irhEZDH3UFEvOWP8aWmP5ZzudVt++wJC
a7aYvifq5PmUvUYEfer9syPvTIjqSVdCBLKPubh4H/J+YF+ykQRODXcC/Eql5zWHJbZmmLb+yfHV
pS20n7TTniFnEob3GZygx3K8od6Zo/47UZkxCifLi/GbtZJNrkGuTa+1SjR0uuw1i0W5oYz+Wywm
kxaQXrurbt5gAge0fxKmK8i9FDiuU+3Z3r5rZ4+jhSzlsm+J0NA0Z20U1C7kNoTQ7ld+W9o55eyS
YmF8KiucE7CLpTVcS0e7jw7gV9QEolp+HhHnK4avFE02eMUM782jMDrrbmzOrN5jLN08saJn48T+
LTG9k6fmb12rQK5S+8eKeN+yjlvHVpyko4m2W+y8zHbCzhqbFcs61oWdMde3d+PIdWLrxZ/RL+nS
85ORuK+5GMjhZTjsuvGrNJen2WPNV58eIczcdVHk/qqd0ns3Td9mop6ljulLxdm//yXjPPe3S1fd
/W5hkLiw1S4Wq8xKw9gwzuZg3Lwi81eNkd+8lkfOdFjOPP0bbTkxikRX1FvuC8fvvpeoaCBQqrOy
+mxTj1Holnm8spZhO1mg332u/Rqi+lns+WYwB7Bq7dXJ0cpNnqJKmueEyUDgeNM2s9hPKrufvvBB
5eOPrM0u82hAFC3pufBd1mInoBKKx1UmbBVdHhKqbd4tvuiVa/GWJ9MfgY639mb9rJrk2i/t3tT7
73Txs7XjRj8NzeHKZ2wVU27xJo/fXIpB7uYbNl6dh3Z89tr8R3Hy4hhp/9UmX7DWxd+LHG51CVKe
uSZuNTLmG2frFxrdNo3pKsqp5IXvdkApzi0pdWetLdGbIcuLndefMoq0jehYO+/5yWGsJFxvxtZ7
5GIDIZLRAx9Y5rufvtPes0HfycHY5DgzSuW88F5vpyGzAy7nu9EkbEOucPNlo+TAHIx77ydPbqod
/MnuNwh32coYPOZT3pSsRDRuO25UrujqBbPCEd115yn+Oem1mmYGrtxUJXwdr2HSJCHl9mlGNQuI
ATkPJYixnagVc8+dmMa1llJrm+Nt9jnU0HLR/CZOa+WZV6a7b93DxBc1dJndQsnao6Axr7m5rf6G
8KYhro7bes7PQi3k8LXdvLL67iKZikeuhGiePcVEOmqD1mv/2aI/e0ObbjsPmNvu9B/XTytojbIL
msF4B8x7Shmzh8K3f5woWZihy6uusXGJES9Scpfz97s2PoxMY0LU5MhAKCcZdjJXgVHSvjwbnXxz
e3NvFtqFAouNaozOVt1ofhSV/dNXUSjnPlm5XfWqLTx2yZC8oBlcY6d803zjzxT5VDTZnqUAWyNf
8LdIPo9GYxlsxCC3axgUyslm0OC1m2F5hNaJbq2V877QjRMLCQEmtPjZisY6iJTt0mnYF03T/fXc
qP1ialUw2hn+HjYRrqpGMbzvpxq0Sru7DjRNJ09TiW6LG/DuSZeus6PPHfBfdHP7Xvva3bGc/TC5
X/hMnpQXH/yRZ1YMzCsGl9j35pgp+8k3mqckHooNeNG8Yg3AZzJb66aejpWRXcu4efXM6A8xHvsp
50yMGlZ6dd0ltfK7cOqbiNu/eYRnQxTmOW7bJ1M3AHXlbTTSUHYaK0BHBJ8su8qaed6iWM8VJ/2/
UuktDjqfmXG2gy7d9gkaYcPVgUHpQjAM9GS6bBxWjidDFqioPBRT/avBOhlmdOsMQEI7ZV7Aeo6K
2hB/wp/ETne5eBQkPqScg3jRqPuk+AyjRaLK4xdSnvEcWcmuGKNf4NJ/Tifctd71jMkNs/+ScXqO
tOlimuUzBqonp7E5XUSMK4lat1p4COuherEh0o5Zk5KT1y90/L4NVCb+ZhorZoS+NKeU+ZHh9Ttz
ntxA0LWMtXGXIr7mVv8rfe4L1mR0YWFbR9tw2Mba+u/+gNzuNbT19p5X+Sr7vFzJ2NPpTJlnZqgm
ZSuoF5sHDzEfVD3c7Yx/Jvbo0KapCigK3zOFQszWcCtQEy40l9XewVxkxrpD2qEECXPburpRt9Ua
92SD9nOzIhxJ3oxqiXc99lASXT4HwRPvjXZAHVOGZsV3lMDKzWN9IXrtWDOxWfljyboznJAr6S80
92Dw6JA72wHDMvt7PPM2p15+bqCmVq1ovkW2iJCDPcwStILeXNedvjan5TfRvW3KLht0Q/1Nb80m
8BYLqlCIjyxF0BQFX52r8D2WnQHeUBpvfgNuUhfJu9sNw86yBKgQpEBDHrLXur8yzfZabi4M3qO3
EWtYYObdGFgLt7nZMfewJWJ7ptoARO6T3P1XDyEdjXHem/Fypqa/UMas7Sh5SYro2tjpm2uV+qot
zT8UqAc+11Mt7COILrNI6VShrgrGcJrxRzQuXUjSNJuchcqPO9B8LiZeGTUyw2CQgYE2VTVTvmzr
RP1+jB91fbZ3rREOFPzdio54m/fUdW8lYM6oqCBx/z95sNfz8FO4y/ss0+d0seuNb1s8RexqdB8z
LRdQMYeGmWxvCdIq3+r5eHTGkU8+v8YaJU+kV1CPLpy43Q3X2dP3llPdq3q4MKrnG599dNGW6Xp5
GvGA28ajNuYfq+baR/2r38wATW590Lz5kDkUGbOKL0XGAL8Gd91lDru4kCQibukeuGbqUskKYGNi
iFbZRXkwmuW6RNWtgBrUfN7dBdv1tqjT9tb5zQMELoqvaSxekmWW+zlnxhYVLCyNp/bXnNWfqNX1
QPIm77TK6NbFlGxteoE5Wu599KItXZiwVMpCbuq0vabaU1cy7YefOFm4MPRk2uu1e9T1DBzmVhCI
aPTRemofxp2FrAGXQ7arAt7Ui57pm24mgV3Pt5WN06WUu6S2b1N7X6CUWjW6Z0wK73XlQSXbEXgc
gi2Ez1erBDsfy2BpTXqcPvDUXwExEOCa3bTxsG+cdp2Pya8ptb9JpsJpSXTkEbRDmeO4assZKHZ8
85W1iTO20daqYKC17OPZ/Jz7F+VntOLad5o/xdRFa8JXJOtIgLEoZvr8rUZpAzq7R1FzLXsVqgfF
rn0NxXfpmceuzq5Jmv/VwQh9QmplkhF/WZR736ekrrO7iIx1Y5j40XGwKT9McIkQhhdo3d3SYCCw
aoxOdK5ltrNsb1xlOVY2nAAu7cUI1Zp7OSvv0acGjmiS3zDXNxuLdQB65T+PJk1DHIdQ0CfNyUJm
laEHU+koW63ikTlqY8IoTt9R1Z+kZW8GHENWLpqgH6f96CabVEeBUIt7YNLFCDbZ4SHeJTr8gPJo
yOpi41RYxuY4cP14A0OCsS+9o8Xu8RVdTKTv9dim65F52UwJOeLVSakCKw9RKUGyLwp2MUXAzcm2
871dCQJsAS+OTnWJE65UtFnD0K5CzNshzUOmOrt5HL4saxpXnWOGjNxZnLowwdGGcmWV8jalQzAi
v01+9j4V7saIUS/rctMY8hjl6jWPtb27lCdNTJuhctYKH7kDnoUBB2a8SjV2faSBk7AgogRtciBG
UnsF54Jf9bW1290wsycjntZCfhi2+p01bVeOD+qNXyAz/40i2bE6ZG0g6Y+mGQgM68oqN/rs7iJl
bnyc7S6m1KmtUIq7a8al0CTZGcWAiWv6rux8PdTzoU/lVvofdVej5ow3CMoD2bzJjrwKcCBDq4Ny
LJ/dUt86bXFkBI5oAzh+W1wKgFYxP/ZbqR0WS/9eEgwKba85dMb8cNieOG+4123+NJdD+plifpVz
QMtHkw1X1Y75dRjdk2t8zH1zhoD88a3ho8nN+zifU2U+1TNIjPdvkc9uMX7HPefCwwndXkcJWYOa
r1n0V90cOvU3Q6QgH+G3I4T92sOtwipG6ppS0x5F3+iEHOjPsfRxdxgI1UJsvaX5k3FBSRxIPv1r
MWGQlR1kWcd1FMMa0OTFrMuUbKbALOBH5bboo61a8Eh6fBztTAUdr8WAqGj8bRfmjODci96v2xZi
L4KVG8x/dc7gEoW4x4fQFMW5MbIv5uPvhRf9ET21sK9MQsLr9j1iRdk6jqIaEWfce16MDssQliaS
DD3gIPVcV87HLJbvclB76bpyJ3LAqyG9TDOaqPFWNfo6Rog1kziwH9bLGmUh19dFkmwqu1lzxYeZ
K65O+m5UJW50PJIYLZK8WeXdt1dXz6J9F+mrtL6LmtdMtBzHOCD6YmuWcqtDF2UjFsqzHiGTO89m
9GtrczCmKFNpcSiT9s5oNxRNHGD+XulWz0aDcrgyE6EHL6195PbnQlxYFbjCMcVHhM1sxPA3+rd8
LkI1Y5uzIyakHZuYpsDX2GzmdWGaoO50bigG++TZzdHzl20ZD2Hl8Pmkw9ks2zB30lNTzRxaZSCS
aQcsh0UDjpofzaIvJuQOeKcC/xl4qrNV9DApIGNasxtATMIrEIyD3Gdi92sZMhepvtOSmoQv56m0
zW3WjifJ+c2yhoCi6y7R/720/NcKPFHRGHYlGR3Cw02vbkOlX32Ta4FABE3/k1rzX6MSYVVYz4Xt
r0qdbSfir5LeR88TM9QIjdBVpv7uF07ADCgseFFdMlUl/wOJL3Fgy+GqsX14xR65wsXtiFo3OHI1
SRUMwthq+YNXXAIm3YHS1b63+51BUoGOv9TVv9NabB9tNZzwSmnjJW+N1zgzDiMwp1ODzprvuVut
m0kDkEs2mTtvY/yLvvta+s2z23R/9Si5EypwlqaHtDO/5DqOo3RcD567TltIJvM9qv70vbtRBmBp
DCpB6AT2oGnlld4Gw/7O6xPm4s2zz08HrOiPMf5hfNmEvDCWXFT1UtYtX5oHAZJu3E7bNZEdsvdk
M2L47eN5i4GeB0odh4y850muI8loGJ9Fh2Bue91KFcwoZpICIja+4w3xVR/UVPhxfwFY3kymE4BY
rQT1ceWygLDtA0Irt5HGehtOjzIxNlbR7gnuOGTAPrksEUffgA83usBVOl3l8Ia3RwIjVPOys0S/
9ujgJTkfGq37vARFSX3ou5RvOT1JlyFYNtpb1n2kGLosCF0rdS9zlaz7rD029uNPaChOktBtzV2l
GWfNLna23YYlrosqiiklyoNI860iHURMPMvEpbMAKBzmbBPLYU2ITVDgVlc2xHli7EmK3PmaWs9V
tLGtKagVkwYHPXrs7Q0rLI5p3JyYqWHYgkrRnecS82zW4QYytaBpFPTJbyLcnef3WyxbKGr/Jq1c
241zM8d+7aT2QXJSxk59ac0J03aOQjEzrwCDaNBCC74mAMPTOGgQQ0a4YE4mvkC99AsLMugidkUx
B71vfOld8kH2xmooB/Y5T9+Vyw06l6Gvs+gi60BjkeUK8ynicPYNcgvxn+b1l1c/66zblV18FLWx
aXXsZDj9uqTdTNpzzKtsUS2NhMrkKG7sEKUCcVZZq5/TYgCdRPBi1F5UDr2yFVoGvf1cvvVTfrEb
7yAodSan/WJxHmoeGQwzrvSammwUxBBxYzjzNZ6MFebvUDfHNxeDn8TL5wsaK9PFM/Nlakghs/HX
EndBMEIj8M4p873RXuYl21g1nJRdAG6B/sDJ2ea6XGBH/X+SKAc1MQpxPjgDeH6Wjy4Xu7pf9j5G
d8fNt4vmbPtYnKwSj2nxDycMRfEa0JrrpQmryX5ORHtKuy/DWXY6gg3L7B/F0cYkgkDnx9RChrNH
nFnGhear9WTrfMZu6HpkR2TWOm/SwyiO5lA/Zy00i92tnRilyE++jVkFtQGqZxq7CiXAhDZUXoED
eYG5rb2C4DKNptLT9kk3bOes/7Wq/C/D883C3TigCs7kT5CUukqwYJetfNYgA6mTAicy7nyA+3gy
T42IrVWvdRuR+BtHDJ+Pxtm3MIk/LGT9ty66V8Pwce+w86XvnzJ9fLI4fISjMcZWQW8mZ0I63nND
2y3Tq4VC58fkKgFSoPc0J81st6PbjrvK82d8zFW3Az508bnp/qlvkdbjeORAJrz7HVh1PE62f5Qy
NeDB8g+Z6uV+MSJ/3fqkLKBk5x3u2TgPW9dydv1UWLu2KDlF03b8NMVYkl3F7tapkFzJhU1Elaen
6wncdju3HsNUZpLITAxwUnlFv5t3ZslAiI7wdyaFCUOap+/KRc9ORld9zRKFzxhKxQwYZVCWXfNL
TPIqHvj68h9T+zTKOhi0fpdwehstAhtBO0M+hG6jMc7QLnZE+Bdfeg+YqC94BTMYEFXWNOQ9CKcJ
eC9gyFvc9SLvjxEyMnxq/h0vWqiX8hzbvM0W5eZiPkZggT68EbwcDvr0w6xw66VTUNDFJbXYRNFD
6vLNnRcxZRT2uaKX9fzqpP5Pf/DvkmM3Q3WoFv+Jid7DlbxrMh5KL74NKVcmKQhOzYbftzF+s3ud
VowcA8piuxgJHMSUimTIRDAedmVjMzYl8HYi+wtNzF0l/s1UQNe0JomUBwVbsMRf9WgFvcLPUd8l
ip7qkJk7LGRljHMZX9y6gRpKZ9JrjGvtTJy+VAv5c9vkJ3tICYMaty0FmZUaG2c4kF2AlCTxG3ob
pkrHDhaic7GSiWbtIYDNot/UlbmdyECI43mjGc4JCR76d4FVrnbd+F2m4hOg7trFLrjoNBnrfKL5
q7lupvSbBosxaYlKm6E3iV1HAV1gX46gQ1nf9iLz8Zwz89HHD00uT0nGyEggpTkHMPRVV0jSlt3X
rEVaGsCu0zSsclDx8e9UoN36FVa3nrN3sAKnmFnosnDQOSonm0MhNE0xc6ZhuWFmPxmtwwfERV5M
aRPEupk/G/mvnhovbtydoF4CRZ5LXzXv5O7ArOGso6o0GbnVYOL0jeOUrXSfJ4tRDf4XqP+3xFAf
Q/1KCMoL6MdHCthjpva2mgVZiPJXjx+xL/SwU/QxKedzqdUBGQKecHifVUs10A4cHZAK3RCw0edc
Zc1BpeMb9BQ5JQKdvS4/SEaTXM7zvifPZPCNfVeXYZtluyrSw6Ziu0EP7J/aYdy/6Il/wFR06roe
HzqUi7B3Vh7Ty2LYaC4xgEnM+EpNIDVZPhg73apeLd3hMDG7BQyFTO21EQ+nAlt5n4tXfsZmAPO5
RQOLFgGeSzOqqbft0DW6e5Jzoca2U6/r+ajy5cNXA5FAPpus8/hDFfF1iqlmSywzhYD7SCfHguAB
YUXVkdbz3JroUlmVYo7PcQHeVWLbfwfLb1yuY058mlYtZJUfoV1aS7lTSrUvNSzis+emv0tB59zM
hKZo1mvV1CgOya4d6z9sod6kMn6peAEnhAyfGq7oeuitJUjITlmYb+pGzLTvX4SteG7ss14ZFGrg
7+jtop/JkzHDJrY+RngUwewyW/qLGOejW6ah646fxD6gwzfAjtSvejZQV7jMfG6Op9+ZtwT+EO0s
/FteR8QBRHIOkNy5GpSIiydxIvIqZYCt7gujNjcxjg6zpnQk6af1tg3Y3cLcIMVbpZjGc8SFJfLH
CMU4y68UaN2PGSpBwyw4YDu9IQLnKMhCSd3y4XValSDt3vw3VT851n5pvS7dd9yhUgn9Q/T9IYcC
bQG06ngi9pFGzppgydy++CA4sl5VBVxsnVS3KFKHpof9BCXGN2kO+J+ycr3UBAmUo7OZFgg70dft
qomqv1bX7aaRIr2I259S998ny/9pGmS+rN7Msvz03f4wTNQ6S6zf1FSERTdtnRjWbx6PUd/c5FJ9
Dos6tVCRpJUN28EqccXZr0sv9o2vnsa4DNPa50ydzG3jw+W77u84tu+JgDZpZqgLelDpmPjp9OdE
Q88vOLMRbssU6cClfLEeXDoeHBJ+hhq8Rb2lQxni0QCUaYN6/oOSvq+lx+PQQfvo2055gYHS1mSk
HeYGBf9bgfCNUkjSRbVcZ93hVkBB7e2dV2lBSzxHnA9bDLehbD50zspkkU9WZ5+dkaSiLDo62HVd
cojwZ8Kt+nutdHaW1hCe81YtlIG6vV7yFCXH+VOX7p4Qsu1iEXmYa2esPUcuq5VTVQAzLKslMk+r
vGsJAU2mbegU8pRzmdQzEkgp4pPTxY9Aq98cm3mWiV1T8gEsXtCgSrpWI8Oqil4FnJTmRt/YO8sn
V/fyoNLS95lvdeWBFLlF7awTy/5yjexg9o/IMns8O0O+TUX+Y8eU9K2aUYJmYHYj1bflMIe+WbxV
HWLKXPf3EayM2ceiQlKgmRjZ0d2xcajmwzuH3VrVzOQLhdjld7dR1ttFIX7YQvswuG9InJPQhjrY
BhTQF2H1CBbmZZTWVukcMEuXMqkrEHeICuXstg+sSzpVVr/pFtBIOdoLSZGpj8htvveqBZSEy9ML
fQ3bQv1eT68Y9i6+qO9Wpb3ArW6SGnMgOdKUFeWnSvwX4myOmS4+YtT6iQwLkuNel7gOpbQDrTaP
jO+Y67RBoiUHJq87nCEbXYOzaPHutwbCrt8E5QSAFxXIhXKqdrpRw3qOt7S0iBsrgmXuO/yfDdoC
8aCtMSQnTfeGo57P+aFt5BAuNWFInenIrVWQ7MPJGYGFq3YzWsxIpzgrbxV9xYc/NWQ2tlN+lSM+
U5Mp2bUUs35HbOMmpzCNmb333Ayaoe97nYN9WCQpYcPJXcyJBklchKGF/M6fWeHQDUTLa9GAGaP8
gE/pGfuSrPMiCFJxxLjzyC3QVE4GmHJol4kKxGmmbzwUgGKZXycHP8zcCmA+41TkubHNcgahnshH
ou14vTqhP7H4GbNvjbRQGRqOjWWMXqNSAxA27CW6RWJs/mPuvJrbxrJ9/1W6+h1zkMOtM/PATCpQ
wZYsvaBoWUbOGZ/+/iD3dFMgD3F7zsutmaqpKdta2hs7rL3WP9z2KoXJOqqCWxeKNHw4/CGcWWqH
AXIgjQd3G+xp8lYaACKsDh0vR7yplJ67khEB90AKItcMDa3KCooTIPD0ugFqBYcgMyGqRMpcVJF3
6UtOTUGx5TXUT8Q7mr5dW0Ea+GsrF9GMSFpSBLpb9gL+ekyHxdDzpVfFnC5W3Epf3TQL/cUAwio2
XCytuLJzxS3BrCY5ihIcTRu5Ma2lFYP2nLu8Jx9c1YDLEIQ6pE+97d0HLS+aQx+bGVwqxBPAUzqr
QHDR42i7lppf3X6NKpWtFEZK892jd3eFGPP3WLWFZzkNMmsBHTHZgV+tn0yQxF/Ie2RGhejrd9Mz
m3spG3QIRSVErkosPXsZdo14LeYREqy5XgS3SuUh5RQnJhTCXi3I313w3DlCh1uewt2hSpSwmQN7
6ZvborQbmku+75QzNVMa98p1Cre/ikyBX7HThJZHfc5FC2U4oENOf2q4uuKqFR5sLQApEKdmjg5B
g/ITQATV3scFqp3XVeplPY1czbjzJLVSVtSJ6IywTTVtAVrP1tlxeZmtuiAk+/VzoHZtGfrvfeU4
N55ow6DQ5aY++IZX7/zUofkk+WkOtLEWN5nbRHet6+qz1iF/jxSqUknovoDbTqsBTKDtEI/Nb3kM
SY9iIYgrR6cGuQg67A9mVUJTHX1f2Y94EtDGXYpylxZrclIXOFwL9HopNR4qdbIRQ5cqLVA8tEE1
6rChGXBF16bLhZDIg+CtL4hXtY+eIJlgQ1NGoJPmmdZCM5pmb8h2+aNvHetbSC0VlTUUYYp5kDnJ
Xle0kgJKL+56LeogXuA58QBLB9XltI1BNwaBoT35pUCl1U87msNe26qvjV1r2hyB1vIOJQ40rnUR
0o4iBDlUTV19lsSy6kk56nwj9Xp37TaNX/Il/eRLYzfmV0uK0qsQT6J1QSdpYyda8tD6WacgQacj
qyr1afij0jSkOBup3NkqTrg82KLumyync6tJedwbsgEywipq8OSN8EUEtUuvOk8e66azvhRWbS7V
znNu9cyBqtrZ0qa1vZ8d6IqEZMlooYChRADhn7zWNZKMCZGDnd35zloA5gzeMxJXkdfmW9fxcAfU
VeXWh4EClgCv8S+5ZSRPSmUF745UB8vSq9MbVOeqdyWH7QNbTH9QEihHdRKYiya18sfGb+rb1pPA
jbpw6TPV7baBDKISbhraoVED9lhFOvit1hT7Cx1x72fk2umXMpNQk+PZzaM5gcOiU5PAj4ym8VUJ
Wl1d1KbRkNk22XALdC6KN2iS885N6GU4tVzR9jNok3QR2gym0LVXoun2DzXIIZ6YcuZu0eWOlxA4
SjoHIGTUwvZgffraO1l8el1lvPu5dKVwEMw0iuuc8xPZMoVnnADOwtNU79lWMjulXKS0IKSLcgn1
QZgFfkZHVW5EmCa6D5VMb/SfTu01O8MSqvekgfbWRxJ6tL0nFPGiaiN6+YkbLDT009NZaznhs9Q5
2mtJLrXyIp0qoAs9hrqc2K1j5EEGHdRiT87oo6aoCYTAEGQTyXJ/Q52Fna26zg8/o/MmmEWyjrN8
0dDHWFoCh1YVheDu3Ebi9WnJ8EuqPMjfLaELNhoOIvOugBsK6dFR3LkleUyqAFSWBrZND0unoNem
dgGDHqKBbnfyNU9oeVN3bbcyI88f+me4hFFrNSUwfVK7SfwieUSNNXpRotTxF/DkUUSq0DMtG1N/
SgtqYDgI1yb0YNt/EIESx3MBvP8Xq6IgJ/HOX7eVxykVSj6AjQLpRKAezQychgfKKS7XGWpUu0Sg
Sr7pndp5DsVG2lVA/OkVKzmgTA4j8RoMqPzgSlF7X1cA4dq2LrOZq9AQ0Gkv38kqVZrKoFioFLCP
4yZDoEaokXOVkCKb25XW3ri+Ud86gQ7AuVIEb+NyMpMi+cJjI5n6M9SqAV8iyMYs6C3zKpJSwLtx
Hq6MzM5u3BS5hEjy5WtfipSnlLLPthJsZyuTfg6qR2L2IhNmadCK5zrnXJEtiWa2Zr/TFqC9YtN7
eQldkUevI5c+ELVIvq6RQccV0K9QxMVWDbE6lLU0IWVG07pEQaStfnY+mq1+12nfGluOvgigHb/7
jGDWRFb4rRSVlIpU1joL2S7kVeNXyJtLDbtrrtSS89PrjeKn2fTSo2fTTMokzgkk5jIJvbA0amYA
atOHTNHNrWBX2TbVhH4lJRIoHRTqoM/48VdNKloIR1Z8XQJRubZcUKC6ZNTdshYDbjwDfZ5r2WpN
ynyqdJVRYGdTypYTbdQOIr9pJt1WC6v2ra8U9xkEliZy1lVvnRSAOCDh36ooDa/tKn8tPVehkybp
16qEtgAHpHagMJBQ5uF9S10rX/sNKGdAV8qV6loeJVp1AIKqQrkrI6/e66GKui5PuG1ppv41KiYg
V21wQG8WWiqbOiy/kgcycCOr30OVon6im3T6LMVBmzo0HuPCpn+vU3BQh9ZQolIDVZzqZxgF+loC
b3OvmDYQTaEBj+I6UrzpjcDcASEWsJ/Is4Z3Qpht6w4pNbV1gk2F6uuN3hgiANpemQ/kP/IeUdYf
XbcWZlWY0x/J6/5ZsC0vW9W+BkLP9u17x9YDYJRtdlM0HajSPDLBHxWyjoQFCm5sRZmCuaL1ylOm
WcnaF9tgXShxRkmiVEFtqF1AM83wzZ+A2PECUMvUo9+Q9s+WqGfPSQz+FpIwSalnAhydS+DxuImN
glNEcaj3+kkfDWXDHrBP3ScKlTnX28g1FB8oRroE2TxJcgoChhjdRp5tGRQkM4d3lhKbjxHlI+Qq
rEpZBkruf5E7VXrmvk3mQhRkAJhyCgR515uvul3o3/SqHjpDbY4upaarIkadivGeaUpHj5sNLyPX
PCuauthiLmhujNSj4+fWfeo9SVllrjUABcncTUrlqRDhTFi5H24bpVFWyA0k3zu1NjYKaknrkLRW
dbSllTfSLNarBxSreHIjxXSjOrK5yHwf4Z6iCqiPa+Gjlhv2HF7s977qSrS4LW3jep29EJxGevGA
NK8rh15lboC+MEWwgbyUYQqqhszLycq/QXWigZP2SDQadj9DKxzZsozuZEtnh1pvntwEfuGhWawM
ShTUBGeJkj4KWl79CGudDC1PqTtretU/poL2U7KQ5KaNYwMJFGTuKgWEgNfw4skBQL90kDh+plDG
7hsBInFquwj+a4A7KLNRc7xGgE4HaSK5axAFybPchsG+agRf2PLriY+FapqbDozeHQJlElBjJEd5
siMMXVrCSjcAimiSlH0txPBH3ajpna9F1p2FAv9GqtpibqLQtNS6kuadAGgQiSJp18OhvhIANc1T
rpilHfTmuuF39+eBUkeg/RwuNA7Nle5qSbawzBi9z1CgMAj+BLuNjvzDk+Jq08hU+3O7oDXhR7ws
5bTz7lXLSZ8iA4KE4Qb2w6BxsKDY0H0j2UJNUlJjF8nwBtYuQuvBnZ/54l420ewDR46IihVEGLZG
RsgyLoIYBX7VCOeCouPc2sV1DSECMEiM6MSsBnbyw8qhMCk0dnaBDGG6k6xgjyhMewhqvbu1ELyE
6CdZqEjzulw7Sf2mmY5Em7KWrySn0tEclHlqZPhClJFmrzzOKkAHgboG+JfOUrnEVyPps7nGYbMq
HCF6A+4trsU0B/vGubTSktyBQNFWb5qdNFdilUa3ep4qG3xrkGCm1XFfhWL93VVjcdEVWbfreGHO
pKRBKs1hdMu2MKQZPaEwWXVuce0mcfZgkrGzJsAQaAgVWuJL59Xyqx9HEuhnD7inr976TiruXDWn
wy8F8obSeLaNQzleVaYskuNaKGVQ4uDRJvPoLxdh5HUd9j+qUd8Ltll+cTI1AZQRFCb1WoBJQs2U
A9yOqRQHgrTI2tzdVCaVGiGvUbtGamnmZ037LiL5tQd1mqzMPlV2vWgV4J774tYVEuOmheW+aAU0
C7E7AbUTS4jODTlAh6dS2HRoYVRO+8VPBfTjTM166XsZNZS+EBHnrSVNN5d2oYSLqKLMfRvALHOR
NUvtp1wKyWXLwN5HDqK/M9ji2b0QS6iJVBpqCIEFnd2vUoS/Y28RVrlxE2mOjnJK/e4VMNJTAwRr
OuSQCrf9wsj1O97ayhrecbItKnhnRsOxVkWe7oAzAD1LdQatvYxeXWCQIHYD2g06e3oTt7363Wlj
SnC2Z/avWCsA+9AjsNZOImSvcubTFncrs6VRaVHXE5twnwEpgqNAX09Ht+DKyg0eRcBM4qUXWflG
dyN9jY9lft/wLZdUX9pHQLf1ztVtugthFqyjrIm+ZPQgIW1U1Hzo8KBFj9xGXnvxwQe7aS9KoOh3
CmchaECLhmta2srONKiPdLZbbzV0GegdKv62FXQqsY3Hked51WMTWNpTaqYizYe+WpkkkF+jRNCh
CRb0n8ouoUPUOK0aQo3T5R6ZORuycq1il6VyyiIaNTyooM2hpOR3yV1TIIivpz2NIhHJ5yCy9Ude
4vEsBri/FDwiz1Tft5Aiw1FC7TUV2WG6wZJJ/YJ2STTo5SNXdJ9bcTNhSXTO8+jIj8gYHPmOLZ1Q
BxZlM1Vee/dKN9QBhDbhqnTG5dtSwKaJuo4dliSJI6cvBfBP1tDEes2W5QKs1RzjjqWwTJfQ8Wb+
VbfRtr//9l//+u+39v8478ndLzel3+Iquku8uCz++ftZ36jjiCMjpyhvECvqiFgsm6WyCFcWyna3
sHAW6ooDwp8rE26M0qlT2+cxjvx4fbmzgkAk4uDHiyXAwl146/oKjaKZNM9n8pVxl0y58p46qBFT
Ny3SIlat+uFaf/TpzKLSGm5hBd9JtPLnOAmthGX2nkpzY6mt0dW7SlZUp9buDdyyyzMsD0aMYxsr
a/Ax5FwC0amNxlvWea97UpIfkBAor9EdWshb6zZcDKbx5pfga7VC5WOeozEwq2/EBXLfm/7x8u8g
nbHSUrEWx4MPhI2hySPT1EDBNsEt9OwQ0gB+yr9Ua3+FlPGWMwLgytraYTGwcN/tw0TcM2P/FHf4
86N5Hx7hoUyqelDX/h0k16W+jX+if7fK1/Y8eP5PonHY64Zs6mBJRjPtqsC93TLID+ZNuxBm3Kd3
fT4XbuDULYWtX07t1jP+dXTSUUVh31PyVEbxYMJ4YpDn6UHNlaWTozcuKXe6CDbfVDaDfLxa49Yl
wCTzgc7Qh7w83jMb6VP4kcWc4gZctImeHCKBl7ZAkiNazSAmgLHG5Ugf+2O0hj+FGlmxVWJFp8sS
swPqAWvxIfpJu3NuXbkLhDMoxMFDmg0+cyRSE+fTmTP3OLA6OnMpHASC0SP96GQ/NRSUWcdTX/Hs
GiVDsBDQl1XdGHlhFjC5K7VuEjjfoIIX6VZdUn6bG962WSBBubQnPtu5A5Ax/RVwGPPRptAMKKe6
A8AEM4eFtAAEvcLQ1DUWCNXMB2NyeRPiU1NMXF9nz4CjsMNyOgoL8MLuoVNlBz/9gh9FiANAqyAC
rE4tlqkJHV0pOpYFYp7l8cH82n8bDN7BDvFgnik7bS5e/X13bevTbI42IVZFlt0FzKaZPdkUMvNO
3Wvt/eUNMDV3o63mBpYYVkWJzAliGvQ71W+yBV6CivflOGe2NCe0hkklYiaDOfnnb2TmmQqr2U0O
mnin0bRvlZem+345hnTm2PoUZDQYHmuekHtZgndjtDQl9MIhX6SSSgsV3Csg0LIcWmVZqsx0urpI
UAHMvvw7DOfF6DzRLE5CdMIU3TDHe86IAGKlkt0ewm25RWhy3az0VTDpinnms+miqsiYwoom+k7j
Je/ndqV2sfIapAnFenQEoneNipGTWBMDOvPhPkUarflCpRmhGyQ1sgGmQHDUlxJfJjfKJ87Ds3HI
1zCS1yQTwvjnBRKi/pBbapsfqNVCUeh03K6qjFNLjMOJtTistdE30sWjUKNjKm+BgpaIRBzStIbI
tB+osDSf0bzBGbGayJLO5aGfoo0+lSBrUhohmHTAC2tXboOlcJtv7FU7l1cgsIzZpAXymVPqU8DR
Fwuoxjq9SMDwul91y5jkxLvpb5NtvEy/Tl1j58xnP0UbbeyGhp7tonB86N/0nbzM1ohIItWwxK5+
ZT5UE6tRPrfwcd+UTcnS+YQn+yvjnd4V5JyepeIKiQfaC3/LBoyLBH9CVROknNEtVS9O0WNGL0HQ
Kuo6Zvytz5HwzHPpm+C4zhKCu7ewIj9aItvrXakZ/jko+lY8ymljmjjOzjSlrHahBHLJxDxi2+Jg
h8pJE00skHMLXxNJ4i1JVERxnMGXlVXoeujlh1b5KTYQCTOElpQpO+5hTY/X/HGU0dEo6R6uSoGQ
HSA8fHcUawcbfHn56DsZiCJywpM1ihb/a4qjVEooqkZ2sjR66aiPZzZICBO9L2nixTMRRRrlTT34
icJPoghvF+TH9wbVdPnxPxiIrimcrAzn5CiyylpEszmMXnrTQGffe8jSdGME6fXlMKfX1TBhR3FG
51CBJomCHlr00kAfmBsradO9GOJa24Uk9WY8ceqd3ExDNEOWTNEkr6fg9vmArfs+TzONiRMU0V2l
Udqt6irN5p6AIoevudZ8aL0uqNybOxP04Nvl0Z4swI/wKADpqLzqJ8tcihUNZRVWR1ztPPtBzZ8v
//yz6wJy7b9//miBV5gNlxQBWX0t1SuIFfE3x3y5HGNqDKMpbBwqTjauFC/IIzmDXRA34uUIJ8fb
MEsm1zrqV6psaMrnjyT4mkwrVAhf0GmXhE0ar+zs1bFeL0c5PbRHYUYrjxWgoKFHGPOrNku30bIF
6T2r59aa9+SdMbHyTos/o3DDtztK0A1ADp3gOtFLvfLvYNgtI4QpZ7/qIpTkqIeumom8djLm6Ba0
PeSn9YSYEH/v8DRc0KO3tyzyJZ5tkHBm3WTCfnZ5UAvhrWWZSKMP6enRMMNAM4HyBdEL1tuzDDZK
2n25/OGmIgxX/1GEtE09OKlEEAykXWVMnMObyxHOFVT04wt2+BWOQ2ipG8tqnB+ozS+tmbVCT2kl
vujXwzNH2Pk7/PEess3lqCfLXrYIakiaYkkAncdXR5z4ipP63OqVCRIdc58eHEWdlbsmyraXQ0nD
Jh3fhEexxhcIlZTOAq7IfUtypL5nc0CvuxhXeWct7fDY3qob6uU3aM2tou+XY5+cUQyT5pqhDsUq
9SRrh37mNIHNJQzLaOaa97oPEjyfqmmcS2+Po4xWfqvrqa67TKbmGlgRvjkmzoeIV6VoEcmHyyM6
PUk+hqRLpqRIMiZ0owMr1BwVfjqVKfFe2HsbbyfM6UD8FBfoJy6Kv3v3D8HwOqNPqPGMHC+TMMPW
rhjKYLQIscjEnkWzf0wM6Mwb8jjGeHkgCqlWGuAO1r81U+eoHy1wzNzqK7Q4Jpbi2eXw13A+8oOj
rWZ0cEA8XyEnC7B62hjl1ziZ+D7DrTde7Ecz9vH5jkIAE6rVwpUylF5A4RgZjXdlLugrJA3S8E1B
S+Xy9J3byMfxRsvBKAG/JlZLOTa4pvUzC+KV2DyCP5yII50M7ONK+eusHQXqNVCYhudFLyJvKo9O
ApJBC9L6OWIny3CDJS0vEEqki6kXyMkICawb0tDCkHUqsqO7zLRwTQDYFL5EOEmmt0bxHKU8NYqJ
dOZkE4/CjDZx3NIC9fJ+0JF+6EOEWjaVf+unP0V9ffmLnb0odROFS1NVBxDAKKnRdM0DWKWGXJTF
U/ojXLTP4l07J7UBTn4fsI2ViVtMHj7Op1U5DO6vkCf9JnRoqcpo6Jat0jeaMyvvVlwGS+9K2gBe
eIJjBDOmnWs7XDfn+RpB0quALtH/cuTG6L7GlM0G/MSv0cybpTqH04BGyAzqAOiu7TB8b48P4+Xp
PneDHw99dIOboS13AATCF8tzF329b+DNXY5wcqqMJne0M/wi1mTf4Xvq4hZDWuzP78HRTgQ5uURH
QUZZQm+YnuUUDAPIAVpiyU2mqdGyBuMpec1jUmlvmS5BrIin3kzD/FxaOqPth2xNbtQBozNvhDcA
Lf0M/YpHcpN5Js26jTm/PJnndjs9EFEBFSaJljFs06Pz04sAgQlIdL10hkhjfanpr2KtLNT62+U4
p1UiJvQ40HDeHQUK0Wc2zVYKXxy6+qvgIV1hLACprrkr6LEv0SBbKlMfcTLoaOuHipnZoisOW1+c
82gHjL9EARHCLo2sZIUG+dS5fW75Hw3THL3eBV1E3jphmEn10Oov9lQ+cu5aOP75oy0tZGluQTBg
8Yc2pnyUeIurugSm+b214BKG9Wbiu53bbccBR/vZgFLcFToB1TW82ttiLTobbSl/s1fdCg1uyEKo
b871fGJdnqbpn9eLOdrltYTffZCxMNW1Lq0bpD1n0OMW1rKew3k3HxVj4cyh9n5VlImtPzXFo60v
mJj3FQYXIPr3yElea9gRhRhRmngs1fC6Uaa4PMdTa2a05UFMxqlWyeGL0SCD8tMVtMXlABOb3Bzd
tRFyLZ1esiiR+BfCewtxsM5bgMeb+mjnFwspgi5TlDQ+9uPRJof0YpOat8OFE2/FQ7xqv6dI+D4i
I/wzfwgW4TpDxLebGN5pjv6xVv4KO/piadamWCwS1t3WC1zIF9BybpUba42J6stU+fn81/or2Phr
wZYGL8/yCOr6yuz1O6EQV5e/12mfcTSg0QfDkt1oDKsJX2Ic4FYD6iFb20B1AdfN3I2/RCF/3jxP
ljHO3T2w7v78fKPLwLbqwkc3nM93L+7gRq9s/LXJU+QVisQ3k+FOXiKjUY6uBEd069yuh422AsJK
iQZs6Ky5hp+0mEqFphbm6CIAEwWyUSGUh6BwnNL07l1M5BLHntjLE4Hk0fkvuYAquO7Dl5YajFSD
8XuIw4lX4v9wrf35ncZ1GDlthdBCM/+lXPzK6yS4yfOhA63Miz2Y7MnG98Si/0DKHG1sTMvFJh0i
0mmXvmkr9y2j0Y4jrwq6SURFBL2g2RT+Zmpff6TZR1Gl3MXya9gG4D9ptw9MpBkSaDyAklXzfapG
M6zuceZ1tPrl0SmSgY7vDYNodQfFp3iy3bc0sOZwFF15qlsxWiY0KmRNNmVFsVT0LpTxm6TM4cGj
DZAe8mKroQWA957yOHGIDDfk0Xg+YigG5WIALqpygnGR1Q4dStlND+62++lt+g1GOVfqHo7qElmz
56l34/id9RFvqG3BLFOov4/7PInTuTzoeO1n4NHUubVCdn2F28NiQIeZV8B4Jkp55ybxOODo/JAk
BWWO0ksPlWsvZcPb6R5uVkKzvTyRo7V/Mq7R2dGjJ1sJWpkeLIpMlEUhnk6dGqML+iOEhnILV6Zk
WaAHPifHZSorXRLZ/SvYUa9FJkQ55NoqSacqZ+eGchTHGp1OQhdFigFB8zUUFkb0Q4DYcXmuRnvo
YyAUOpEfoLSvA9f7PJBQyWLH8dLgIEYRigx1eAuxYld2/jrC+6oH5zYRcJSsDQENGsySRkthKNCN
0kQbXcosqoFdpIl8cNGvg9u1rlUowjr178BZmPwel8c4Ppb+iEmTSVUpCOJW9XmQCFr0Keze4JDG
SfEiCZq/9VT8ZKw0wxUsd+J9FcnhsmoN+UFGdGjnI8oylxFqhsrXQ2y+/PuMtoGpW5ooy1hCWIxf
FbXRnKsyYp+FFkrfi+QuyK7Qd+qj58shRrN8EkL+PGLA7FhyV6X0PUPyEsJ0N3DbIdkq2kvi4lLu
TwxpfMONp3hcQBHatNOzvI8PQ+ViQJoKgA45+ZUdz4BH3ZmJt5dHOE65TiKOZlEJ0TBqavFXxPaa
dgoGBlfevFspS7Dfc3gei8kL7sx+ZPX+uZKM0bwKVo38HtUFSvUA9BaYhGZU+sIrBeA6uOFNulb9
uTfxMUfr5WSkoy2TNpYeiQkjVaVdEj/IsEyFzcRsnjnQBoSQytUjqpo+3pZSRU1W6olRrvBLRiOH
y6DfuCsQ6E/RNc458/JVWCgTJ/W5ZWPKXHlDAZPipTzamYmKtHja+MGhyGf6Ll2hN2cvxG20lebu
FQD6+6kcdviBozvW5I4FGgQ+10Iw5/PGQJVJ01KhiQ/iztkUa3PbrIqtvJkCAH4U5U/j4JtIQdig
CTwaGLR3I8wUCeZBv4f6N0sQBo+cVdQhNot4of3Fw6pFUSc2xZmVwuj+jDrehT0oDcXpvORg27eC
srXTfWFOPXWGJX46MrBqkiUyuhMkLuaVrWAzg5azHKbQehAOzSr6Ut1h8LiQJlbImQ3HiP6KNkoZ
RDXVI62X40NVfk8GASZv6ug6cwNaCLsMtXOFntG4oAYfVWih+OIqlb543hO+ihhY7GwR64p4eXmX
nfk8dBNBHJIEGTLIms+LT5ZdoSQR617hcG4qG/U0s3mKW9zLLsc5dzZakm6CyzZxAyRL+RwoyDFK
qBVBeY0gNqyNbzhHzYIbY5mCHd6nT/1Sv4rnU4fjmU9lSQPAEFKFBvh1NDoxDyjpG2r3msSPrf0s
TjWCz/18xTQV0nDRgi852lJOrjSOIBbdq2++edqPqp5Y2ed+PlZaHA2AUmg4D1/v6PGCJHanpIhf
I5C888vvjre//FVOf75qSiKuyHQ0TF2XRz/fbYROMppOesVrrrau9Ojb5Z9/eoSTURmmxdyL/Hfc
B5JBZ6pmXUmvoBSp2ez8ft/63zKkNS/HOV3Fn+MMv8fRPOkKPomYThMH9p593yHUWE+W2E53JUFM
mPmKxv2Ah8LnIFERcLXbqfiKNwWmlDF2ICFua3ndeIMf/SzUvPXlYZ37PEcRx2dnnbZeG7mt9Bro
i9547NDVuxzg4z31+eTET3RA1BmqDCJjnGtjEBL2KHEoyCfOIIij20eeBL94jpeXcO+sEaSaAQXZ
xOtsogBxLh2UdM1UwTtz5+mjrQnP1HK0VpO+N2k+r2o85Kp2ZufQUEuQrRHae1U4MZ3jM+hXCoq8
Alm+ap0eBxiSJBS+SUERhiuezF2x7mCSz5Lt8L7slxCeQCGby8tzPNoDJ0FH+VkdRGi69z2ptYEb
L6RYObnOzG7GmTLxNUe74CTSOCnDkr5wyk76Hkj3pnort6u0310ezFSIYcUebTRJacDBY6NGCMx0
lOhD3jcGSfYfhPnrOXICw/O6KM/6WPru1QiG17egiWZx/+V/FUQbPWQb3cwKySGIb69xEcdpApdn
bA4+ovzXJ45d8cG5e0tSXCyxXxn933/t0/f4sczf38ubQ/rfwz/9869+/of/uvHe8qRIfpbjv/Xp
H/Hz/4i/OJSHT/9nGZde2d1X73n38F5UYflvNuDwN/9f//C394+f8qVL3//5+1tSxeXw09CdiX//
44+2P/75uyyBvjua8iHCH398e4j4lzfej+bQ/bblfop/FGf+6fuhKP/5u4CNwT8UmWoWQjG6PJQk
f/+tef/rj6wB/klyN2TkHLoxUtEu4c1/8GLVSWY1DSQZiPjffyuS6o8/QpiJZJrCmMrtz73572m4
+3X6/fpC50mS8uejSrVAUUuGCI8UYhmS5OMsQlI9Cy803XmBtVPNKQi8MY5tXytXSqhvXeWhyfSt
pDcKKibJrd6qO7OnWuU8ZHL3aFaIkafprS2JK13QkMQUNrlZv7ZG/yalzQqd1RUWL6s+rVBhtg9a
WaNnY4lTPeHPx9CvQcCD4KaXgPVDmvm8c5te03lP1QwiFEH2iclT7QsbEZUuxylugwwTTmyhBIs/
zBpjUVo1uDIbu4bmWcDWLAz0p9zKfx0nf2tz/I9L/tM2+R//1v+HG0OyOBb/pOGebIu7Q1odfrt9
b37D4yJ+PxxvjI9/+mtb8JD5B16OimhphkhZiuX9a1MA/vuHiYaKhjuNBm9NJdofe0IQ/2GwGwzg
5RKb4+Pf/bkrBEn6h64Bu7TYamCAId/8nW0xugpYSqLMK9lEc0cZSHrDnx9dBZ2Nc0CeiO3eTi0M
3euNFIJLQV35aG7+2I3HFOXP6xYQNGEAPSrsQMizljl6bSGRFMgGjr17z2iN91TWxWKnWpEXrZRa
8EOMgyhbTT1WhpvyKC0agmK0JZtAlwaYvjgKKnROpDdx3O5FRzDgvitNmT2XvlvqszCVWm3hKfjw
bT3NQhStLBDnW4ITUIWrovU0eYPVbYjCmu4l0htAQ1OfSNvPzMnwhBLhiEmmLI/xhHEhOxEmx/Ue
p4O1GuPrpJVXpXwTVM3ETAz3+WgihuwMFQCOXs4+zvvjjyz0dR7gOFvtZQ+b4EjWMEMOPWlz+Ruf
WUo8BHiHglgkH9SG8R4vJeSrVGxqq72F2JOBIhGOSiunzBFmCKoYRfy/G45a70fuCcKegstoUNwm
ZhkGnrQP6vAO87WvhdZeo523vBzmdO4+hxkW2dGoWtNAlgBV4n1dJ9mNginBppWUP47QT+nF8f74
eKONPhFrVZd5mHA/npB9Oj1NS0DV7T6+lufVrbGXVqgMvdJbWxrSciYsSZ34D55L8zBYBC+IUc+b
q3Q9leee+Yiffo9hOo6GGwjoyOkuwrdy+hRH3xTnW52sLs+oPHqC/bEv/xrr6MxpQvC5KdDJvbpG
ntadC8/9RnvQ4fOLX6XnYm0vBliJ9hQu3QdkeFY4p2lfEaVHBXFWXU12q87/OvCGIeRJlPJHd2pZ
xaFm50x971DT0AANYMGEm0AwKzeOPLwoZt7dgLC0Fni9X56L8WPmj7n4K/hoFRuIq1Q+aiH7gI35
vVy1C3WevdqLTpgVL6hELrUnL55NFSvPfWWJesdA3qTgMc6FAkSFUrMXcVd2qeCgTNpgH92hpDAx
utPNA9RLoQFEeseFN34BpLqH/GMeNnzpHMv3p+xhmFxrXi1MZz1U0p3JSvqZU3UosVAmoB2jcrh+
XsBN1BWNlnKqSqhnY38gK1tk25lfyY1vKkkL/l4dcfiAKrFIeMnIhtvmczwJYbHcFeJm37QCHqh0
jAuJ3Kt0JnbNmXFR31NILdSBbzE+wz25MYKkFKu9LtjIsmMIhfBw4JoYJWAg6Ij4kk98vGHdj44k
FC+4N+ml0VobV+6zKjCLXs2q/aC34VxV1LQBZSy6LfJvE2/6M+vxU6jRR8O3wLM8KcUTx3rtfZRS
wutaEieCjHsCH5/qeECjc8dpbZwCfJx3nCeZIr1xlXw170x35j5kL/Ag1t73yzN45mBR+Vqw6uA4
oWM+2tsVLiW9b1nlXnArjIQoESI3nAxaVsrSCA15JtcocV6OeWaZwDznFqYdCil7yCqPz+8aVwjH
aiIuYSe/o18BKi+8oUqz1oT/4BDRNI3XCOVtnjLj4QURYeIyrva+bl6HTqMvXayeZq7fu7PLgzoz
kRpZo8xbdSiiiqM3fgg5UU9DJtIzsjV+M2vgZW+VHL0nabNtUHS6HG6Yo9HC51QUeYzi6aeeUHQw
hIxjC7elvdHdGQVmv1NN/nHBbliJxxHGzAvJzGBmW0Ro5rg/LmBerPRtct8/20i5mHt71mzVZ+sl
+ZuV9F9xdTTLyDuHjzZM9NHt7npN6LeI4u9RKcWQ3sbZKps4889sZfIXUTHpLkICM0ebDKOY7v9S
dma7kSPLlv0iApyHV5IxSqF5Sr0QSmUm3Z3z7OTX3xWnG41ThcItdL2pUKUQg6Sb2TazvQT1kHuP
o56ph2Nvf+KF9C+v8j/cob98yPUt+K/r8GQxDXicu/dhdQU4T+WNkv+2pf/3udPrl/WXD/nblyUx
i9Ny4kqgav0xvi1sf/LdeGN6yfSDpYHDemo/AW40/3Jq/L3D938/l24waj5p9N+njyodIG+6m3vP
92vEfQsKeyidowlGwRzGi842un4lc3KR8aLF/2cz4T+fboPsYBCcFN75exZfmji44SXl3ndzG0DG
3YByTVs1UQD/v2L54f+8Tf+d8P7DK00/hw1qHpTQY1Dor3fQQnMf2p6PyZvfjkydCCKrP7FK+M6R
8y+P5D+ciSwBswuMmERJ/ffjo/fqDc/yxrnXjZmY4Svzr/EGhmPM/u2gugb7v50cf/mkv6WSgzn3
etGtc2/2+ZaatoCrEW3h3lHwz3sbqOU0reGLZvzlX6L1P712gc/hyKIObv//iX3/9UbYMhROje/s
vfb8uMCNXkRQFKM///td+6cQGgRIaXTLgjAk6fnrbavtzEVHk879jIcQ7pKP+sY/jfGWrKn8Xm+M
f9G7/unO4Xfl2tSTFEZ/N4PKqt7Ltlw599KEoRqWyaA+q+IJsufuf78wBi2uQeTv945iDokywOOR
zvpfL63qw0VvNI7ufbcMU7szfvnR8OQE64hbbFeBjtuwyc6bX241vS1Zz7LcZL5VpvXWbuLWL8FC
hMX0ozS7dHC2JxPj/qQMxS+jXT7dtvpjb9pNHN14PHcg71tIb26nbrqwORhT+yH9+WaI1qfBn179
GnyQOzy3W/ZuBfAfRDnmx3KBUuAKHIGnWVhpHlUwR8ZbEcFQW0OZTF35013Up7esYBNW+Sb9Apdr
fsjZ6Ags+VKPTRnPbYfRZ9OebHc8sq780U/ZmuQK39UCu+1JmP0OA8ZUNOt/wDvcXdbkoWxqDKun
fl8EAyxRw0mX2vuN43y2aye9plUOCm6zrixpvH5hFDZptvU4ZQceb9s4bMDlylNZV+/r4gJ8UNbt
MIlPx7l+vwoLlG6qQv7srX4Lac+lAZ6pMMtnQAscSdFN14jw1SjH9baALYXVaslAyZgH781SgVIa
NtAAnmwjXPOF8yqa4RdGWuID5Su7eJUxb8eg1HUG2msEJVN46mnywmMBSQN83HovsJ8HrFkzTySK
BUrFcgwFfaUu3B7Htju3Dr46roFVLn1CO5if3JDBucCJ86hJt2xKQP3sBp/KsYySuXghm8USvo9B
w0MqKVLhV89YEB8USy9mgWW3nx3WjAG16VO0MnYdAK0AymmDx4M5JnMepZnx7W24IOvfzvAbGkPa
eOGvTENc6R9hoB9M10ga0acc5mnurHet8G8CZ4ibjCLZJy4KmYM2my+LbX5SFx117t9FS/BzgGrm
eNOe5eBYefjJbuoQQKuxhD5nUM7Ikh+dOnvsYBmUE1gSbR7slcN5NBIIREC5f87YT2fhp7QiFvc5
aDC/nXPneEXdFg4biV2Ez8J7o4K7ZsEE1ANlJ3xG4iQsi+5FwZot2nFnlPCXvQK+R25dWgtL6SXL
9uDm83TB+jqp4OU285fhDgeS6T2yyd4Y272eekAAN7ON8clYmn8ymE7UXrs8d9LVa89wAwANbV7M
dhi0yf7eUMVlAMaHHdIhj6Lj7N9eMRulbcSBwM/OwbrVWY46tABLmXemwLBJJ5zZ4SXy+gZ0HYDo
X12BU8pgCfLqUA5vSo+IFaIYlp2/GMEbXvzLcy8GC0pV51ogzaR/hxl0vyWYpaK7cXQOmLY3kIbc
K1ZZYH9QxXMEMnNrwf9GgzdejKFhT0IOG0FeFobRxdhJoN/7EmDJXIr9GuLiHuWj/BJLO+4t36hf
IzK+O5ArsLKxG/0Ys8gt07a1vnJnvts2mCfgj7saw3NX3MmWFgY0Nisrjhrehr/VT20YlYlY14Oj
h1Pu9k+tVme/CnZTM8BjGr/a0HywVH6DQ3WKBSMc2TUB4X036+DWKXnUXWefwb+Jl9H80Xver3oB
84f7w6tRt++Wpf8wbHqZBpqA2Kim3mZF6dS3z9uSA7x1ph5v3w6Lv6tpVRnW5ZtrdgaGyV1+KNzR
TpYB3KvoIAqB2H5jdgco9JQVO1jBwCa9+WRCeo5rhWs12IaG1rP57feRPM5OLe7Leg1A4YkHp5RO
IiB97+RYNtzhyU+xVZ4PogQmVBXmo2v1S5xFIxxB0/pyV/uKJa1gAOuH0sE1v9Lhr6XOf61dNCZL
1OcHpzVwY26sXxJ+ldF4eTJVAMrrtonlFDwPvf3lw1FPxBSdFmyNWTpbXkA2wgJWz4HgPRZLcCzM
6qs360/P8P8sAVQtXJYNUqItiBXg43gLxjlZqSb3o1lgfWzx9UaDY16iXsIAzICClXbPdojTgLUP
6OnaObMTWbXhk5lFK0YQ3jdoIVpVsv7EbvrNn8GM+8JvHuZcq6fNlozhgTlIzAmogztDbtAz5Gbf
678be21iyD5+7G3r90QkhFcmj8PY36kFEtXilvMe8oiVAl65TC4OQ8qfxiucoTpsgRz59/WPUkPZ
bmvtESSrPp04LgNY6gZ20gNJ57stK+/kVLIHFcskxtqpek9rt0UB9aPLhs8yRs9XPvmqbGJlVoBD
HivAL0Kei2zzds0otrSrwbKu9ARSV2TRjaOANtSWbu5Ck/mEwZ4/5wmcB3sg/ncbQUfAZnnYB7IC
7x5tGLgTZPZ1bss0WEF7lZ2ubutAjc+r1vbesCSOMmX2PgTRDPZ4qc9haVVx5lvv41CbmPLPDhBJ
wsMLHAT75EoJjnob/9A/fbX6rLhMHmbfhTB+WwICp641Tv46KGGp1a/o1/DppukdZNMcm/MUpN7U
/d5anqZ+ttjKZM79ga3zLfbKzdmHxjonci7zpMJAFgx28Nb2PMEBATEJfCq8wYXeUpsY3jnlirvk
9YmOsih/1fUWHFt7IWKsbjQhreZje/Lc8LFqBmhjhvk2R2PO59vLbx+kygsDc7y6uZ89b678soLW
vZGqFbuogGOm+6lIm6Wxb0zX1adFVS7YS+yeYolgdReVGoFFW9behk39aHuzt+8qG+gJ4WE0sE/u
845laJPMWBZLhX9/5t/ZfqF31uaIk933/Ddmu41NkkXTIDk1VHO/lTDT/RBZnV8C68nNOW7Zl/rC
bohjA/+k8h1qQrDvowbkqscMnlsET5Mc7dg1zV+uM9VAjAH9KpfnNVos+7y5wZBKkndw38GPog0m
OCiDdWMDLr6FLEK+ch00yIF5HCqoSJMthufZNsrnzfZY08VbPpk80gm7YqsVR9nwo5r7z3zG4Jrz
7QtD/e5seiOEKmcd0q0EM9MaJbeh8TMYfDTfmk69L9LdzlU497EDkSDtLTikMuuaG1kNj51DCBVQ
Fs8NZJnYHR354ObyO5yWMZFlV9+WI2GjVh5o52hdjle+hiwZDsc13WCHuRu619zq8QjO3OpYjj6j
OhAsALUH/sGuuA4jJ7AXI8vxEp/1eDLXkEfUm596QzCW6QfMsOcN48mmWTKiouBGrW53dh0M6xtI
3ZjJjz2jMsu8MzgET5ngVNP1Cj19Cca0aDhEaNDB+5zIQ0D83GBoaL6KLWs+aFaZqWXY/A9L3txu
MvzEVAm3Urtn/XN7rjqnAuVWBztXGNVhGXy9W1xnAOQU+fFcR1foFRg3z9PWl9xEmyi2uFE89EcZ
dEMCkqRJ8IngHZ+lGY/ACA/9lb0O3Zf+P2yjxJgCL6UNrw5bWLdHAYLyhHMaolATPXo1o01Vn736
S27GW8sYjVkH5PuYhcP3BnheojMmoH/sQ+WH+R4L/V9Tm32zE8mskiy23ahJOsL8Z69AtHpQIWN6
d3bSRGo++INUu0wDR1nyoQChJT69uf+qMt5SbSlQYGr4YTZyiWEksULdXkEidmbtOuF7R8Au3VNY
+X7cFVgdjXmJqcI0BG8slixXoDn46lHDVjKdHEh5FHz02ileGFng9TZNA6AyFAR17Me1TD0r4BDp
HDZSAJsSWzZ/6MgqB/z/zyB0uhunq5gtW0ZWSaXdFxhcu95T1wO5X36PDKSZxdi18dLXxZ0Mpmrv
OY148RwY1zNAyRt0bGhSyi9v8IRvY48IGm/DUN5BufDg1NfbWYIprVK3NsTFmSO/5s4HZYuBp2rv
2MCQTtxpf6bImjW+TjWo8Kny2/0c2MYhxB4mXgar2vm42lcJZA5CWQA1Z0maFoP0xdoiwBI0Kd3G
8n+3gGtuqNuLN1Y4SCGLeln3K7GMGzLiFBwrba6kBFuzHw2n+mqXdngFSrJ+Bj24F0viaG7JPNs5
myMTZrF5ffr5C/RHccJspd2Dss/3HCfY7jTkeL3EYt2mMiC7BjjU12N2wD8UXp+Y54s3cMdNSSuq
hMgRK7Oe995K1oj3+pwW9irPqpuiM1QC2oGRQXMQRinzT71zi//Fr9zITqhx+anDwTp1NgvANPaW
V0QsyLgRV4b+1XMmN7YgD1K2KI4SD8ZwP+XTw6i29WSpZaviVnrOQ2Pb+gfTs6LdNS5Ot1bfYgkr
JDFz6ifjw19AJcgeJrnSW/O4KM/a+66w7ooy83elltkpU+Zyxoiivplqmd0D3OL7yZRHuw22jLxv
WrEmnglYsajm7EG1lUzHuod5HTknZ1b3QduIUyXg0yy2ffQtCrK5Xh7UgCVjVs+JvaCv13b57JTm
k+UBkmznnW2RqDdrqsIu6efhq3PUvV9Ez9Ks34qpf7W95kd75fpldsCo5FY/tw0QJdxCjo4PxwXs
3R2Y3R9tlJ21y5iZ37AWqLMLziW3CHgvnZLdTkbAnAb6dqWH+r5wW1tjpmCY2mc38H+UtcFEkV5g
Arv9jWT8yF/71zJ3Ye0W6xMmaSAYeh9CXrdefGEetDW9CukAR23lD39hznCrzONqaYpSL7wfMmHu
qt78LCsfuiLEiIsaDJC3QLnhIx035W1pNIFeIpTpmIzwNKzrrwJ33dkHZB9WzikAOAjBaU0BKLNU
6Xh/mGeScZjbZPcGFDo7+JrqkDKzHR9yWOUHRklsSKEu541gezvII4ijWCrY2rtxxyYDBSP6pK7t
U+V3GH5q4p47pHodfoeFo+E1Z3cLRtvaLr4MB6CAaXz0lYo7Q74g4352wXZnRSpLBrvalT60Ms/d
tz7mM6L8BsVxS4sBXFzfnEVXWnFr+LCBioe+NkUKE91OMmewcffLqFbGvWe4B/pzVoyQ+zGRjGW6
/FW7wVG23qVo2yGdivyzGaffUKvvlR19O3n5uxD2z8jo5iTzNZdmQZyofPPemI33Qa17HVVD0oTq
dQ0w5YBs+LDVzUth9c+tHj6Zw1b7edws/FWhEEsgKhS2Z7cDJ7WV1oe7Dbt1aR80jPYyyFIZNB8V
q2AJT46TDuxAU7UK/6EurN8hymU8hsFta9tvzuDebll7q8uwT3q1wGnYGkin5gyO0jtXWn0Prjh1
Kvoq6/EsnBGB01G/An++UG3y0APT7GwOO6UgiHomuNPsuvW8sVOQoJ4c4LN26bROVuIV3QU/cie2
BtIVevVxqdY8HbWzEJDHMK7Fcgm37UFU7WNYh99rKY7ktk8yAnjEO0r33HVODZyVQmQnc8Qdc8md
X5befvVN/S02dVsM85x6KvjRu1Ils9uGu0D2n91QGbhZ2J/12L1urvOB3rntMQ7FqXnyH90QBpEc
l3CfB7BGa1BTVlMmzWrecL4M0K/FY2O295bj8kMGddgQpZUCVot2W2BBbw5I4qfVmHfbf/i0Ro2u
odc3r9dnNnFLqKHyvoNSlczVnO+cKoIQS/mU1+ux2cqXesMxvaluh264IrVJNsJC7cOx/pHV5leg
M5QkkoyRDNqTVO8eBPhqUffFYsm9kFDfqqZnX8KeT125nGF50cOILthS+3HQhR/TRvXiFEVxu5bV
b2bFfxI/rzRr00l0uT6OjcnJ2xklUVKgFNReM57tcMlRmly++6iyDiVbj0e635ZL05HBxdwlBmaV
do791i2Jb8xYRS/+jRzUbioWzDMAkjc2NEsnmy5iyvcMeb50g/ehNlMk7bWyGM3cTnoAnYlw9SMc
USIh2lHqLnkBwx7qmVCaLLHVaACtATelM5ZknJsqCVz4h7pTPg9zsZbntvDK26aerbPt9hm+wN6w
PblBoXRSbX50oBudJZun23vYiBW/zsnnbof1lGIfe4Iuu5BhVLtidVtIdzy9p1aNwV0wh7qNEaj1
GZqe6ydRkFkPBaSv921dxtMqJqPfqaXNIFia+bfOm4bO6OLjajWoORVqhg/D65LvykmiPAWNAosz
hbm2ksjji8vJDpMRMFfiMT99KVgw/VGsVZ3YrYV04lXWEUBqFsvZH39P1tw8YqkjHmubhD8xLCUc
aNouA+v2hCkeuMoW5azVwauGb3nbrcA6t9X0n8xcVru8VsUjc5zyCb6TA9qhN4yn69rrOxpojmQm
zOJQ4y/+ztzq/NnnlQ0WYiQgRGNk6cMwOV5z7GRlXLSumQUtdd43u9K0CwDjhSwPAK0EFbQ77Vhu
NflAXb6XXT57SastFNZxmH6L3rB9Ks+6oxAVOQ+00+kGvJMc9/0CHRU11f8T9hJ4eafBCCzLNpxr
21iHxC03UolxCp0SRqQPsMmu5vqzbxz8IqG6C0CXQ2968eLr6Hmq6swFNQgtmnBh2/eDxs8/cbXV
/7j6bKiEl8yMUsvehnsHWKpZwfQ6m66ewCWO+cRcie/2Y+IEk8YeQwmoQFOBujwUC14gFkhRoKjD
bgSYPKSRcM3XqYyM2yVwszdjM6iAMtufPoJo1A8i8sVnODHWYTD+8YplhH8OB1Ufi0L35y7Uxl6E
kxLxbC54QNud05dpMwX2oc/s8VgLo7yv/bG9dSNlECu1sSKjg5GgILLMPm0j3zgUlgJGyjj6rpob
a7fYQ5jwboYUxq5KV9mbMYyV5tBbRXTyVDHdLD4qB23B/mJNTbkrIh2do0DNl27J/V1F5/WiJoGR
WN1XadZ6TTpJlT/087okZYM4vwD4QldwM9QKrP8OIZzx7Fa5mfdVqmp42UIrLxMkOthLg6q6PWOR
wxHsE8Kt2gzLjwFC24fZY88MWs1ANr92COe2PfeHomXkCCEvDD8bu5HPpOr63Ew5BQUzpksKGdMI
Y+OaPlAIGvXLbLnGHpTzeDDNaX5rgk3bcWEF1WnsPOvQacvfUdErFYfRtP2yl6j5KRs9wv0GMAjy
z+GEU6VzL7S4TGg0CXjSCFQ4fPVRm9sZ0SC4RXPRSd5qN5URCbMRONjLAUN7zl3NirRy16aFPxVG
+ARaQU3KL3XOcz4ut1XdqWQyjPBPC9Un7e1merRlu730lV4Ij9B/dzkn04cBa+0UaurND2ebczNx
zC68oZRFRMCkv3ZwP3fMFtlAdHr8xCGhOTV5br+t2IDekT7lh6rU4hDUjGzMCJcJnwxZSWnZ3pmZ
7cmkyUR/aJ2tXk+2oe5L17olprIKzRwBNWJGTkzZFO5hNnYXvxh1bJa+5cT8uZ8gqYtHvUbjId8i
eb8VC6Kaw3BbtyxBPFKu7zJg6Du78JZkNgNcgZQr94MeqktUR/lhqOkPdZ74ANa4GHFtZH9yOI0Y
ILgw//SSJdDpX0Tb06v28F2kLcS/amb2kQouvWjJi+eSOt/U/GFqqRhvrMA1hy2QYAPgM3TD6sBB
h0jfax81aUCmGkhBpjr6vZbyu5UUQPk2B7d+EKp4KHBVcVtidVVMOJ97X6J3truCAZI4yBSPZBjU
e1SmITWlVpDqsorp/bl74wJ8anoH7ctwTxxiFD5l2e26wH6EQP09txB4WaciFZCYfgAwttOA8dU4
H+zbTlTfnjnM/FlM1a+AqCvX2QB/hGitlqcPDeYDbME/hWahXkctA6iiFp0jF56kCxI+zShLY7uE
2lrVIFClg9zj6GI9uH6fJ25HGZCNndqtleuljBedG2twU5Wvy60x5AsSSEgCGPShTTvFGqs9yLD6
rjXk7ygwmPqX4rwF263ZVK8qbL1TqwuGSjCJOXhIcMem9+VxmiyIfevq3mBnYX75i3B+dCU6bhtt
gLyKkhHUSg+3MGzrE+Mk3Y+MqZEr1NWFTFb6S1KEDXlT4Z+MMRCUo82y3Hn4uyJK6xCeN7N5gggd
gmExqDPBHYapmO17CPH4bpdTcQq2loLHmoxz225NSuHnJnUBwtGofSvWqxjPzA5eYZ5U4dVsGLGC
4bx32tGhJ1RwRBMNdivxjHsIsnLNZZYsPs/eDA4rILChdcmhHMBqEue8oTIfGxnYOxWO5Kf+3DMC
M+QZVrihKXee3/uJqUb1WAcEvaQN8olFIs+DozkPVUhjdNgWcO1FV/2IgtCHkKhHNcRZ3pdffYg4
HVuhcsJjtMgF4ua0zPVwYDCymH+NYrF/6KIWP5esA2Lr1VICUmqnSqWmyrfw+QrTNEEADp51KorG
yOkCtt6AWGdij8eFz6mkshvhdU5z8VgyrykfMzS419K1ZXFmRa9l4S4wh/uVNkmiWhnsCVDL7aC7
nK28Rd/0DepgDOSS9x5aDg0V16nyb07x/DOycv/GNa5cWmhwxf3SyoLmjmdR8I4ooOLUWrVsY0cI
63Kd1DpeMZr3pdOs36qGib5GnbkzoGp+roumnnPt/F51ofNBglGeoqnzburAQ8JVFXmm7jqRNjgf
v0D79R6Us0L2DYR3dmUw7+C0VMhxFmkC7gQt4noxtwTvKT9D2p0e6MHZT67ussQHHHN2WNChnhFk
hlw/aOxcI7tqyt/QrLw+Ht1tbmM1KUb9YF9L6LRmd+N35Xo3lXq7QK317lsQ5Xd2364kqVSuv+06
avamXIvzak/NLprVtpP0W1JA2j0SRjCRVlnrkZyjSb0mH37CcB4HlLltum1LN38SzPDw4jMZ++Z2
efGiS9/56TWBcyt0tRzJhBsnjxKmHoY7h3v4FDm8/YlZbwOiu+KfVDA38EM0Vvgn2ng2d70XCj8h
a0EEL4WtnivAhsCy2WoCw+261ffa5b2RDq6kxZU7vX6J5OBzPmHFWRyrMTPW89w06KR2Wz6uAtZu
GoYyeFKRWK/ycmCzPmotn40XgaJle1098AK7j25Wuh3COkIXnQGrTvLGLL2EcTKLqrLCqC5uVK5g
AkdWNu8noKdQLW043Q+It9JL83m4VjBKFHf0UefsUPfdeGybVT1nbdUXNyb6djpsFNutX7QzFWkO
qlTYM8bwZNFlcyr1VTKe2eUgi2qAhMVT1KwfW5b5vxcWD7Z062AEJ71XDoibQ825ua3KvJRRN9Pk
MsdTuS0W1E+yrVuGPBDIwxmdd09fuLqyXle5xaVLllbD5SytLOlI/IA71EWAsqA6A3Vo9j3zoc70
lMcynHMUysr8M/h56SSKbt0TSi9JAU2ofklLv86bJLSC4rswFr+K61JCqgZOXq0p6RgCLxApfYym
caUJQwZwylezfQ/sangehrY9dLMdPHX0XbDYAlltxgFycp8WOnAeQ+W1r7J1e1jSc8lcABz45jGP
jPDNkRsLaV5bivzGzmbOlEY3duoWbfRUhMrPYkA7qj1vTJMUD5qiY/pNIB2Rlaop7xnDwOzx0HHP
EQTbrvrT0G1J1ZwfzM0lT6uXS6E7eR/xCCc2YLxdxe294c9wX5yxmHfu3D111IKPAez44yzHkC9j
kLu6nYz9teG23Dmzr9rEC8T0FDHmk7KoA9HEawm+a/nt19sbiFpvt6nhCfeqvkuqqvZO2Zx7Z6sy
jV3m0nnXNOVi29UE6qBwWsKmU9iw6aycjpgxVvfljCLhC2ZL4mIal33hDE6sKPMQr8Ihwl+uEQSP
Ya52fba8zlpNCfjVx7nNiE9AlKxXgqcDY7BTXVIyb1rw5NK4qIvXZeGSmHeFx9diUHau2+4my/hN
hVT3Y1jfN/5GMhDUuy6qvH3bl3etSZkAG1t4/rjTnX8kE3+pBShTc3SP1RY90+Y8hOv2RYWvE3Gd
TrHKX7TkefnmTyo9ZKROZrEyqMB8kyfS7HCjDU0kPrdEXRjsT9+lTNfZ3IArLl344cI6gfmWO22E
KqOFK/ub3u/5s0eDzUGGpJx9PrTzgydNIDFe1/3wHGFixlqWl6GTJYHfbF6mKaMg4YiNtdY3raLE
Drew20X4emO6Rc5cZmV5HKvcjbvae+h0DQjNlqc+Kl66atwVyr43V5oKgEjslHOOHnCGJoOj3F3u
TJet5HdnecdTzjyQH3TiyVGW/3MN6HgbiwlCVRIB7DDJ1iygXlruaGgRJILhCMl0N1rVQZFBeN74
BPz3kPkg0Unb25583PafPRmcGZnfLSskZaNY9kFAa2PpD1ZFGqWHtJzXNCxREXKKUGOAM+0Gv/rW
v+0agwwyeGzzbtfn4oIufWNG2y0J1k24Tsm2GbfbtVSYuqPlZA+Znz0ZPYaodmU+rBWzO1kX/hy2
4dbc1rS2o9emxwMzGO+Wst/jzZz6ULP9qk3oXlwMK99ZcNj9HMiQU+9dTSARMxMTETNO/rvIKQfW
yaxT5q+5Ep+29KTvryKYNW+XUpR7baJ2WpjVMZcWJFItB2Ndkdqlc+e29s1S1UESGVvq2+ulEuvJ
ycabucf9gB67GClWC29i/MbA/Q6L6NIbv9YSmCxKJRMz+jSVhqSeEc+DZJmunkewzZwf59kr3xCT
drmWBLYqkUu2Lwo7Zhy5owU0nIqM8F0KuvdP12XDYV3OAT8iTl508EbjGI5ZmHSi/Bku4REvO7i4
5kdugki3yiXtM4rbVU1s+ntcQdszaFDLHmu5xlRJVqw3mVgPxeonfuA/ZHK69gouhvdhBx+e6lGP
ubnjUjz3XfBgurArhAevNBxP15bCxuIdAsuD0wUvYUASyzHX2xjJt8e2Gk6bLE/9FrzYHQjtWYH8
5Gkv1gtjtFxwfhAeGWeL1rC486FArIuDcH7ZZHEqpM1cg7rljXhv7egYDL+bkPqFtg1BazG+gtmZ
E8GsSlyU4z1KyqUOu4ch6h+DVRyLQT6EGb2EvugY5Fiqk2q4u1tzFO17YfFSgnxHMcka+6jr50nN
+2LRxxBphqhct2yHGB/X3li3MQQW8MtLsUMieBT2fm2nS6Apo3PnA4+V3QpOTkBF7qSP6ksvwTIa
dLqZwBPtoox2XjbENT+X3XaY1PAYVvLE5AvK1lWXRg48VoLnyBEoZVQGQV2/16pG1NM/8WxgUAbK
Zcvql+hvwmjYC8rQ2JHzrl6NHuGnpSnODF5vH9HUduE47avMeKOsOwu6H36FSkP/66yy8K2x6o+x
sy7TGD3UnNsp240hhRm5OqM1jAkw+tLzlSqMPoseDSoc4hlHa9sQR0+F90uVP1ZF/qdcNIMwfYij
5DRQB8tbawDjuokjadPtgKOlogkAGSvydlcrFyxQaEzbLepnGZb7bCvv/oej81huHNmC6BchAq5g
tgABepGivDYIqSUBBe/d18/hbN5i3kSPmgJRtzJP5uXmtykzBSt4rT5pxAjaGVg1jfR/U4lQUsdh
Zg1vTrSMm7grTT4B8xWT/qNw5OzNeKkeNQpX3Wi3c1PuhNLg4xjRyww0iFz1IQ31pXblMw/GA2cs
ZGXU15sW7clX4vgqjDHGz9H/Dab1PleW9HqZ5L5RZu+RrRzXZHpE0XzQqxVkSa5/o+VyJmZqf6iX
oWWnORvJqYTgU2r0G0dMCjtUH6nvS1iJ3aaHsiheM4nX51rjrUjHQMpuU/TyjWn8PIxTe9JzbcdA
/obcvJXr+qRW1muiq+801QVGam1ys3hxSw0pRv8STvocqeqG8x/B4J6pc18MSz0IDeLFbKlhkj07
STPO7cad2Z0u3BJp7U40daw6ZD362qrBmpcbfvotS8K3UldvZeqEoDeBbiCsl/OnY0TBopq3RC0u
mSy3JevZM3QZFsWfk3XhfqVHuzaeL0tKD1ltYh/a1cbWu/fe7o/McKzTbj6lHn2mSXqasJfsDjqs
TWcgiG7FS+x/M5UHx+iqvVjV46rG33VSvzOr/UTx+jVV9dFsnSMCJn5qV/ut9YMc+a2BFXpdbf12
U3ZFaPO5aOKvfxLWe2Ak3KgsSEXGPLXOOU34zNMVnEgDD1Ixlet2eWAr2GtWZotfr0+DMwXxWjzp
6AfG9JloYsfFFjWt2lpR/p4q09ZIvyzzmNntpuKKmvXIGnW90Yb8sij1LmO/YW/RnB2/2v2twdpe
9OusitB2ZaA6LUDgCyrLGzvntkbOgvb4K64tTHv1bco+hcP0R2n7pJQwjjdttm5LpQb2LDdgk76y
7MuC8GREvVaWjt8rSk1jXAc2jcf8OQZfRV33tObpDr/U4EPp8Ocu5nY1j44BHJI8AJEdSdD7g0Z/
6OycHfersplHkrR6QWXZsVlqZyj14HG/fLY768Qjbnjd2P5TTMCVWlNUP6vSJ9WNkVW46O7tZMQv
Ud0HO5Y/hhM3YE8Z6+Pb8kmdlNe+0Z91Pe43MlmD0VJOmZWebKBST7uXRlAcX0r9stDz5Hc48n6H
W7LF/Y03azE9kmAjq9k7TgChzUYO3Th0lk70SvzBWjwLNZJbHRnmwZ4HYivW+qyk2jaT/W6Zh70z
NpnvzMk7mz25wNad8Jls1aDHunWHL7ferWXiZ2bs54O2UcezdL/o7XwauoMtHpVa8R33NR/BZkdz
z95ALxLvACwnKbPNrI1c2XCOnFPMkkBd63hXB3L5VdpdwhCrrh+ruOX1PjcA7/o4gNbQbcVr0v3Y
lUjJsxfPX61evuWueXYWTGBIDqUJja7EhdZvZL19wVvSxm2rrPJBT6tARRlPuSU29niuDL4mbfxU
ih81fS+V2zr3YTFZm6U8DLF6GCq40unSg/SoXAFiK78pZoo7zaCY/83YljofW7Qcp+qF7tKDNb3d
X3S5u5HlrV1RpNJ/hvrszPFFmua+Un/NvDrZSu1lbRfKMg+b5htOI8Al9lnd6xEPBa0lbKsbx141
AsQBU0KZJIeWv11kdVst/2urv1GztoutHhwl2yp25+sOJAi/mj4+L9PKFtJsr5ThlIfjGt/q6a1l
7G5Zg3mHWD5MYf/Ua04hk2Ws+Njzg2H2/HBJEmqNFWgxD9gQMzqKUJnuq4ur+QCNHEbOwFWpDIxJ
Xi3RbKB8fAeqp5grrjzPHWYhDsvZjuzjbCxPdtU8paP9CFkRVPxbYxyKTuzRG++yrK/bTxUhAl1n
xCk42UpjU1TAYa7hK0h9mH1enRerV8jVZ+nbzp7mTYy06E/45yYGabma/p0iWpt6Z+k5cB+JbLvZ
04bChZj+eIUq/sE+NBXoWBU0jsNHeynjmvd2Ab40wpIU4Eaj52SuV2iU9RetN+RngBbfwHV2yCWI
6FtAnKVOIOAIlOopHpzAcDpkRMyy5Z+M71fA3oOnTYo/mStvQ/X/VyHEPQtcKJWZj7NhpB9K68N1
ohd3Ecfejo+2nWzYWD9taqFeEsMOhxThKRvDUqRhAxe4unPIb0+V/FFvpp0Epv4z19O2L9MTovlT
ywdq3Y2F+b1K01PaqkcXa2tpEp81kI92IX1on0Bx7p4qRPGchmXaX+d43nCBBzKf6sxPbc1vSrls
Ihphu/tx1BrqlsgOEZD4hqv/3cbTAP4xHjK34xCj4hpVPEOEGHhBWG+GrtyG1n3HTzlGy3zptSGM
tHRjqbR8cbVwurN0KMUifaE3p6b7WtCndKC4KH5U1OaMv3eIuuU8JzPVNLmXW5KrbrLh0iOtH2X8
jZun1r6riNWzXM+Vs6DK3uw6vqrRY6vJXVPE5z5aQsWMD1odZqUSTmpOVuG6rDGE/mvu/DP016pl
DJbdYXH6G91E4v77LWyP3oOjveiwjSY4N6rmMJ9r5LrUUfCe2kCa6Pjtrl5tKDl5Flx+OmIERe8c
pLp6WjtsFUizvpVAalA00trYPZyU9Wfrob7srfIjdY4zEN+Ae6/wbYqp6rKtbJun+aWwsLnZTSFp
ba6yLGzuQ1Ft77vJDfQ2Z+wLC+XHtR+tcjxrjsMBv6IELvt4XP2803cpDqTEtqW7aNviwbt2dqqG
34GDde4OGdLXOLKwvizOmv2Bcsrh82u7Sdj02BBIDHK8TQuCtZ6+wJnB2CivLjs62mkMe4nmMKiP
0Tj5MHp+AnxfrO3DtDxIU/tV9G43Sx3t0qRzKLrVan2A3yReNr+XFpNYFR/7ojo7c34kwxTMqfPY
uaC8ljgZaRtq1NtVsTgTYvAmJwrizng3y8+kE59O4p7GkRSBG70oSP9DYYTqaF3YbOWNiYoqwE4P
S/fnWG5KJzsX6xDhBo8AhFWyTY37uDwErOApPdXlyuxM2CQkdsYZ1nMo2CUWi53ZgPCkZK7LiqBO
xhagzFRf16G6lnXCgVqryBYKNLfp8oSKidudpG5tp8vhmsZuF9Cx+R1rC5ievtDz1hV/bk4cJRbE
beoqzq9tZLwAFdg8Z3cT3DF+XCPizka5f2t3BG6ckUsOgEkv14OdJkEjRFDwqM6woGbW34knpMbk
oYzZVDQn+9JsGOq0vSPWg5IBoKLOeHNU7lc7Tr3W7T12u+zGJLnoYthwyuzXQvEVe+TdafB6YTfD
ov7Lpu+x/oaFe3PzDyKdL1Ejg1Fx9kqlbBeVV7azsdHO5PARxdGmANKZJvDQPvZnqEpPaZN3RaQH
Gxx1yfg/Eu1x5fhZM657We0NcgooVnmsNYJTlSFARpvZ6xrePqbx0Nsz2IqtYC85dYpEwY12sjTk
j3mhrcBazNC1OQgLU/9kfk+9VApAEyfRdmlptRgqQjku47hc2nx+UiDEt6rLZ6WL5DNdiu9IUT6G
Jr7qWvm44L43g3oUJdL/xBZhxz4Uqnl0mSKTSDto0+J1PZxZW+7m2mIydw8pW6FMxAVA2F0pXoah
unQEeijn8pTUDBoOJOEumwQmZy2VY9G6ZxWC1iB4F8XZTjTcjYAHyrK86tHkdcz0y6o/RdQrthQQ
NkbrW2X0FsHqrVN2GYf7F105zUjzXNluam+xADZjxcSYkRdxiNNE28HCfuMrmjCvSlqJ+OZlBSGi
ZkRBWjjOelqYacmFsxy1HQnhM2zNnlv8gcbva5/g/43mW1H1o2dMpm/G2t8ie982OCtlHi5a7S8N
cHxmeWahBWXxMgA88eg9M+gwTJZIlT9pbr7k48x0VvqjQkZPY4f84G6MwQ7SReNVcb9M3PFx/aOs
csJC2ErmHaJlj5E+fIzWzNU9bmuPdhGvYJhz3fQaKZMH6udwYVlORQFwKtM8zI35lxtumBXYkwkO
+WRfVOxyU7Y+KqufRbU31g45s8dmGo4RK6GnSQvsKOa5ZocA07+eZH/NWu3nhfKUEuUInb9wFkYN
e1PnDAV190i6Ck7wGy70XNjzRp0sv52nXWuWBzfvblSInNOlRcUqD0mf7saeaWwg1VXUyatumWQy
wOhSXsBRuqU+5moOg1/TpJ639SYv6XvEU01bZSsIvfZLwcPufKjUOZn1ytuZIFKT+1OlQAtXng60
leiD30X6J7uvDxr+aK2mGy1LdrEKS1y1QVeYtYcmbuvZ/k7pmlPij+Q4iaT4llk/Kpz4A0p+hlNQ
5svGsobXMV92eZQepjq+zHr0XHcuR3PGs676XbwcC/lkYFEWOQOJdENW2D8PqrozDFpOp2ZTx8u1
aqct7XKbBXGiHa+UBiNrHrX1bcDXlx0EK68GQ7qnacn3pZ2zyIoTY/q7ZxETVZwVu//Qkv+l9oPb
cqOIxGUYXlK329r5K9NroOcrWKy6Yaegn6EMOiiL2coWLAP6IcWjdciupChKgxpq9T+dp1rWyQY8
mlDxiuJVh25LekG24aimx0zc6j59AvHYLBOZrCxF20D8rgQL5sHmNmSV6N63z53Gm0nR+0uvNltm
KLyJlQaCWN+ZTHlt3++7hHjtzOOtaPWuS+9kmYHZjRiBQ/rLOswyJNN67WS0TVfkTwsLr17hjyP6
rnNdr8JOsZ4Gdw0S1+kfgNnR13BpLsVYJC8NrwTMFIg402nwqjo7bAoNshtfayf5g/z4nrjrZqSY
Ma5Xok11oCyS5baukgZqJg7U3p/k2gG4OPjHAOftHsCX7cukxTwnXUdIeKcIhJHb+1GP1R1aUxI6
mvFGaPh1LQlPMZSYvsNtwl9aBCqk2TelcaXXaGCicTtUkB3rc21X2a4zme0zsSoXYPd3ZF7jF0Oa
wzfjJ3SL+Cfuq6CKjOeuaC6zlf/0RvQniyzAjdhMls6PRLCmsPSAyqrFSyaBUzEebPtLZJW2yYx8
VxYD/9y8dR3ZPSRnXkHbboG2NNzpqDfxVx9ZH/HKvu7Shebv4+d1nDaigdLSFC698bafqUTIqkcn
Kl8aXpqD4OCr+z2viJBmM84L/gt5fTEtVq3pEOr6uG0suS/VV7Dxx3lNnpZ49lqBQ9mS/0DUSBV7
62D7CLsTXkI23CP5esZp8QxFuRb1xJHGtWCsz1E8Xt2KAaVFpuZNsukj8dg7g2+WcxBF1L5rDnEm
XgaK660j1cUQ5o8D91E0rQ0kz6GBuDVE648wSp5e5g3kfXL/KKgUEw/UqIwYlvljnGVP1JOEjksc
rWxO+sBe4Kk7TKv7RrHabm7Ln9ltLs4wnDglg6mttnYk+EZz+E0seSjw6pNee9WihLhOMpM8yn4L
njkzVd8xKQhKW7c15gnm39jEXBlg3TiPKw3bovQhvUKnqjZuHXlll/tl2kifF/cjqQ1UDQi3WMef
WppdM4p96ZCBKEpifmsQFcuXM5fPrKt/G636qhhOqM72AcJlr6/pl6NA00aW2A5sSF8aQOMCsHsF
3Fbrbify6FRPuPVidmTAGobbIoufVhtYlhlHdOh1bdhE+G+Kqryis9/WleO/KNxLMqwLMBKzQHWO
DDIgy6p4usQ6tvd00oDA9h9z/GlXL4nNRXBalS3y5lZfKh+fcpO0+VuNYWBVVDIb1XcvcROM5uCQ
pyYm8CFmg6CO9HWVl4O0j0NTQNcpr3KceJbeFlvu5uJqqP1Oo5WYjXX/qkXo3sKVwMjG26pZt/uv
P1lEKGNxun81esy2mAPLEVqQtvlROHgnsrP/jEH7dnsaZ6zkQbTC19ZgYJkTeDYCdQnoN19Hthn6
Q38WSCJtr2wHft323LIe0gpTw/yOXFqGev1gyAlG3QXGyLcUJR6MJOWb9dpD59NCQ3QBDz8haU4Y
++439lVYNspulR2TcOvp6xLGaIoCQSkf94mD9Jgo6GxrsKTxg8xeTGwPFZ9zNLKgj366iWajjNvO
9DRZOBT3rEuCVq8/LNxs24qJXdkC6IYpCemS+W+sO5/GFr/O/+Skea3anxx+rnV0LyX0UgHC6WlZ
3QbFqry1jXblDf2+cpmsivLq1ApBO/W5mtfHXDjf9wC14/a3SiX12pdPEycYWGc421z1aWH7SXqm
CiCv0tHOMTk0cyrboC1UDnB0CleVp9Tm0G/cUFPL/VDU+179JTKzMXMkknxH0t3XxmG3tjbj59U1
CVZpkW1DFkanCXAzd4mSK8NDN5cPgzLu2TdPxVqTnRS15hsiD4mAdkmKiLvsSzdFx2Rcf1ikvmzd
rEt9UY0lGp9j3ye2KOynHIdGbRpC/9aKOkdaJY/d4qJqdRXaZdQxzdW82NN+3hRFFDBbMjMaAB7t
sh2i8tWW8ZMqqxfYpUtbVC/W2n3KFKTPVS+DUA4xxzIG0Vc7X9KVh52Ar+hZ0YQe0FWQApTFoA53
9RmD7TwUxU/e6Fx4Zt/WZiIXaVVuCnv9GIXcp3mdbbqcOS4tde1ZT9VnFMubug4oQFA5D7Fd75NC
VtepL4QPc1AGST/oO0FLW2OwzQ5Scjet5frCArODOla3XB1+laqdfbm2/yaZjKGb6jetiHSvE3wP
rRE6KLPKHf0KvOxl9W/o8q1Qh9NcGdB4mXpbxNp7bsP+lsFY/uWVCvdQ/BX0PCA/Ermskx6ZxjoY
ldwbaUc0Tf6IhMU9MXy2l/T3PF/TxaGmLUdNWAcbubTN7U9srzWkSycgYhPk7HTfWlr3CAsBS7pE
6ra2EJtBmDfOtADoaMlXSUu+0hLfLVisUg4no+82I31qWcFyZWFduHjdpjp5UbSCxp/OOdPW8NXU
tU/McKnEZgZ54rgpTncevtPkre6MYBTNSbGTc+H0iLPZj9KkEAz4s5l5wMH7UCnJiNbuPDlwE6r6
TUTBn7IRUvlN50LdQuyQAuSmvIRJRiJigXu6XxsjXOjkWBkcLAn7DNXfBFjBq5N34uoBLs5Wcxts
O7lx0+oBc+nUkcx054dZA2bhV+8bvRt2w+oBzPGl54be2eLGt2FbL9o2AqCC2OGwqSD7JaUDc8NT
Q5TXNuNw0MyPNC4uk6k9DnwVCpSVRXxNjea5014I31gtPynyJ5loUDob0zmJfmu3qODckxUGZBH0
6fOkhHKGT4tADiZuW217nMUZnyUjhG8lfzHzRTw9JjK56iuZmrJ9dkfncZzXhygiApQwVcmDS67L
s0rOAGlSa8ENJqZXPKdOocD0t8YosIZrHD+ojtzW9Vuevo/ivSz/ajNtuX1qHjeADTg7Y5FYHvQo
IeTObThe93lV8KjWvPnKHQ4P7170peyvJy9mrErQOsO5T8edrGhZ6cFnPNHCVWQTnQ5Zd1jFi15E
Zyd+SsWBW6roHkt0KWRyncYh3+rO6oL4QQkiNCUZdB9ilCEvO8aE9mT9O1v33xmP7pwcQM69QR9A
WL9yBsYIins628LdzlxvSe94BZpi61hBN58zUJUYgHzwcpvXg3XFLHFUwt6zEcJ3ThW5pcIK0uo7
Io1CFa6PO6f3eAmlJxLnmrXWYZleXepThGaGJtJRLb5zu90BsZBkZMh1p7MbcdN7kbJ5UJz2gwvW
ae6Nd/DsnZkN3EHt+NqymkMqgIDjo0ZdRPyeFbOnkX7qs5dZTcO8YltsPJ7djLGDu4hZGtsp+R2r
d8pGcfVeLZ2aEy6/ppJuhGqhpj2pxkVQG6aNj5SzNOUT1H3J3Q+mwCTqAWKxmtlNEcMWymKn8L1V
uAM1XbZPNBh8Sam3E5+rSBIxMP0awVI08YXYBr0KNV/VIrSXatsB7Zs0XEikSDqibvFgPY8ljRKj
OT2M05QwIoLCQpnrMHN0slz6lU3vRZ2f40XZVtGjq8tLmlITPqX6lkzXYyOMPyXu31MYuRZDOHZ0
v2m077GpQ9g4rr3EVaUm0TrUYKSr3RNG/5s2Jpna1NzBr7aUYJXfikL3XPTPpjLZNJT3ikb7iIRI
kK1sgXe055F4lxIt9IS2BwN6THJwTi0wh822Kpk7l2VMnzVlvjgsJvJLo2abnPwuZXxR+/eyI0O8
tlqYNgvfymwN5Zo6z9o44mPp48fixmGURM4pMo3xEGViDNS0LcLCbt5IGNv0M1jrVojphWrezzHr
bynJRsrkiCGNS0+iQ2Q/UmNzlqJuO4WTjK25X1zwdrpm78a23/GH7KpCJZfqhAWh/Gqtni2Scwhx
SDl4Fwt47ok4hp9hFQ999Gi6+KBpnv5NsV4dSAcluxW/dQIwr0lC5El3UxxpQW3A3nmz7kbXKcl+
Kt1eKIhTwfyZP81I4V7Q9+cm41Lk2nKLFOfF/IJXc+rC3laav4V9HcS9THA9I1ZvJrKPWt1BHBSB
Bjt4Gt+0vEFdNp2AgFKgR8anRpaRA3oKelV9IEFDhKJLL3rK74bHWcnS8xw7D5RX7JyiBnGPmH31
myiHD+iY/VKy0zWTB1xynpd0c4/bR/xZ2Z1ML+khUp8qQ39OZ/1hTYazlOKQ1cmeYO5Do7Pkw8w+
LUZnlmApICVyPw3AtnlLwHkpLhHEGKFncibqR6xmX+U9YyHY02asE012tDbB8gRT/xOBSczTfjF1
lM5TC8RglzHmg/1S6PIoOp0837jTlztqAmZBhva+1oFQyGOUZ49dVz7nxPEy2iZSC1JOLfzKrjey
UU4E1R9GDbCziZ/lIpjZteeeAylqrAe8+ANS/x/cGqBGuV0TfdMZ3AWh6mVPbwjD1qD8U5iba6W5
AD9fEmJBsRC8m418m+ZaOFn0wogi/anHIdnx7QNf5jmQ3Q+VH4ufWRFRSJk8iaWnQ1iCwgwo3l0P
HJVuZiPh4tFfMv5jkdsdKiFZ7pz7Cit7/MFRcaKYIdtmq0y/BeZCrc3hsnZhkR17JjyRsYmaG2rc
lOfOotZoabc2U3ySFU8TNoEs7lFctOuafvWlHXa9MPatWW17zYB85WCymf+XGhOtW3CnB94sZzPO
P2ejDZQYAYF7opr3XmNx319eBzPzbZv481r6US42bRuHrnHMnOYt4sdJSNPRIaAEhSYCKhM2g7Zs
qyTBS4BCwPKsLXFu0pvVKZAGGgOJsZnlbsF/6YoIT8hYt4pZkJrNtrOrcpexz9WoPN8tYUEREgTa
ppFhPKb3vym9M1+Vcsfoxc5xq8diVt5noB/eVqQb2e5e8M1Gp+AicE3L/LNyP4a7lT5jy6If3NHj
TZv+SdMKlPS3sLu900z3VENIqgoMpPKaVsAxd1sqCeEGdIK8GL4pWydwdqLExEP/aLTu3zqqP+29
Yu1NOBhcKR74SozVGm6s9apwTrSWA7AJU6Km8V1adZ1XbTK/mkF4Spcc+vQtaT7mttqb3S1Xkrem
jz4T+GCV72AO7cL61JD72o5OgFNk8Iol0XDjQuSr96QhFknm1f1PFyH2VMlt7jJaaXZ5Yp+spvi1
q/Z9wQFEhXytE+P/CyDIOzjVzKvpdTa1MLu3tJHIjUWCTmOScXSr82q2h4X+g7yb8dnzzcJ3Yr1r
QOLKuO/FUKMuGaFhXUk24EqDqCdEbCZebSUclliWK13CfkqRUMyhphb0ksy1P+LhFIgooqmP99+5
3qPklMpDjXird+Yxjur3RI33NMWczPmeqWKNUJOzxDMpdpXxovbk+qfy5MoKOy19rmNnQ0r5/8YQ
j+qrN20VIJ7KM6GfS2eauxQpS8rlqgPja9Qj4jzGaOvpeYrs91rFTmCoUQucLBxzWixoaXnRa3Nr
lGSOexZ4ikJ6Ch+GfvcRy5kxx562IyWHfcylDwgpg8vUlTj1e6s7dFzcxkX5rO6d+oaY+dCIGjZl
/UueKNCT9kTJTpCLkogju/MSsVO1a6zrkvThKbe1PxcRycjx62PtRDsH5D7UzAR/MdkLhVvig6aj
L26KwTT1nxT5Qk9G51jyRiPP/NrYzmcRTXuKp5DYr21OHHD5F/EQ1c1FpoTiJ+fU3uNAy3zKNOcV
nlD4pqMfZNM8dv3Vapprr8dBgeisZaStspFeIRkN/xS0E1ehucZ1YVZxhOo1u+njiyr74zDAvFfj
JdKmw5QrZ7q/T9QOE3l3fddVdpXonrpCe0okYLhCmhojVFNBXVX3KuovwmBscpvwnFtaS3zWCaCl
KMYj8uoYpkSV+AAplWkzoil0wX3ZHcN4646uQ+mJGp1KmLVTLkz7IsVsh6vTvRWOyk6UGo1NSy9l
9daPsIHx8ihbTs9VVQ93Gq5tr31sKvz1ZpdmBAxdKrIA0GT25taOR20dhYLzjcKXE+7BHil79qaF
+ZxUxqF1usdWdT7cjJYGku8cS4r9aUXjD0zydjWGa7LM72M8nvo4Po1W9w8tePSkqbw2Uwp7WIXa
6l4GQN2Obqh55iZac2NKZnnR1IThYPxXqjwNrH6qgqFjrKWJ2AFFSYO4V87ww3QQDp+476CYfNPI
qxG2vYd6qnfyoXcIhSifPd4D9tyYs6akyhHdQ13xsioUg3TrSrzLJAF2i/AxJvshWlysPyf5kn15
Ua2EyjpJtySLOh8M+LtMc9/WeHkysnlPHTLR0WiTGMktM24kWrY9o65FzFRfuouIwalXMl+Wc9Dr
8YYx/yLN+k75NiE88SugBEL6pWHYpqgg4MlFROKNQgfM1swM/MLhN8KfUCYo4/YLfnMn4+yKlrmz
8uHo0nU2dh1VB9xZFc08FCB0Gp4P/SHTo9EAtsn1bjZZ2t4iIT5PmKjmPF9mG4lUnftXtyu/szjb
WC11UvlXxwW1gdScJ1fzEmt4hIl5RN06tl0SVqVzncr8sTUgMk0zCwWpIkjF5ur22kHFuW3I5Tmo
Ky7/rOd9bsWtjwC3yVUab6p0ONZLdl1A+QoNZ9pBrIQMvBa2tJEwV89k/TYang86TiESz+hiRNvR
aqHfOnPasznOk4N2kAJ73cyfVTOHg5O8dmHvGqZxRDobon+YaupKhp1q/8sdbacO9IUtLeVy0RFJ
hB+0eB1F/KDlKN+9ruxo/99mRkGNmPuUCBpmCEZfTFseebPsiHK/Wnb2mzjrNh6IsRXyMnb/SrjI
u/KmQ7MTbw2V0dgy0OzsAQMMjUTlf+4xvGTUcSIX849Sn2e3qEkYMGeNwn2dY/4lm0CHji8XrdW7
FZGqdItxbxjGPo6Hg5vOIpjG9rWaO/ROduVFcNDdvAX32kPGXtKl3zlmd3Kz4sPIGVgpxVm8fmRY
zKvvTB9u0wD72Od4SnE/vba6OGP8FkzoBim1+Ywzt8tV7bGO7Kvexbf1znFy0ZGdclRb81wrFTIh
DS/gIHaEPlOZ5ClyNszNg/PK7w2OSGjMBT32xAqDYDZqFzDloNCwhqlxLI/X+idcKRyyBVXmJg61
DC1j6dDVOiMwlyTonHJK96nixjk/JpUcLsr1jeH7vV0XfTfJUZuZYlJmzRSFlbhx/LngOeybsW0D
gimPY8GnPg8Chz7vwHcT9BpC7wVuLmp3YJru+luwtjVI4i767lTozbDjguInhqZuRt6yrIghpzh2
yB/r+9wku9IqHjg26WLJ6qNLzcw9wzGa7HqNliHoohVta033XPY2LWAtadcRzac8kwMI7YpbZa03
L9WMcG43fF1G1lvQx0U+Xw7WP9z6kOAWHsj4WWuAtd2kv8GDf8nODc2VlkMRIU+v8b4zcEZc1fhu
YaNaXptGLp9bdqxLag5QQwaeJYQJwdwzyPaAptfdljm3t2bLMNrEzVuamA8zVQI7K2p3hjr8R9h5
LLmubEn2V57dccMaMgC0ddWAAtSZZOrMCSwlNAIyIL6+F17PqgY1fOJenkNCxPbtvjy6A3iZbDQt
O6Yam1iVmxcGl4vVEd2PnQZ372J+g5x4i/oEsCTDKXa3IO0zVK6hMYjzVTs/x8kT+reJfjnYMSXu
nJh8kmG4G+6aV3380Dt+g675XKJyRcuDUCJad111tbjXVg3rm0jimnbd9qesCI2Vc/3ElukF/GC+
Ac73FLfzF1scQt6qeSQdtwul9NgSaVvXB0sQJ+d2kC7bosnkDTi8E57Sgll2eCwzVJ8pLYiGVTHJ
dZOnpK+9GFn+XCmkhxXRMIPwEB8kGFZX4FgLrsp5OXMoKE7TA+z+g97bB3xcJELSMKCsnWvZJugh
QToFmmO+GZ3pnMwZm601Mv7MBHtXsAYAl7VDsx24EIjSsG6krvtJVFz3eDfeShKh2EpMATA2stcS
ziLrJehS4rd31JvnOcRamBW5nj2WVXMfbTs/ItvxKZnvhXiWtt8HQ8ab1tDCZifKmiwcHJjSY0pX
0t3WkzscTUBywVDypsFLS5ZctzEBITy6Jt9c6bxzqt5HKnpzc/VcSO2+GCNW7RzpNGM7zUngYT9r
UMUSUwWmTB9KK7451LKGZMtWbfxdDPIePjU+k/Q1hHRAsOYDJMPRconDmxhjSu3V7XBOWPp5FuZb
onHHd/OmycojyAn2BjziEGji6QlgBvQWkBgiZC53JYkJswwy7g4vt9sVAMtz0/npejKoj+78h8hy
LqL5t5hKFKJ4C/OXemxICkD2GhqMjPLdc9WLw7RXRdZBh2/HCQL0D0q+W10HDEe6Z13CWb/juuUm
jlmn8BCCqH9oJ+ss63ALieShj9VDFM7bxooewXlA123WPbO9FTLXmNNfbaNS0HXo7XlCvESD+pyN
6KX0QGSVEr6s3NWas1aLGcbtDyAB1gam4nbgJBBxCEZmr2K5KVCTM2clovnL5iitA8zqte6xJsha
CbS1Id+5rCXSKTmNc/ioac6jAcF5GHrSFePBZMvfIoy2PPp8iJ1D4170eQaQ1W/hfG60GRBE++j3
4lkw5c5DvKv0nhmhfcyy7pSTZ2TZyNk6HfwbUpMN44f1KB7Ug6eDi9SqxTL/DgKchX/cXkdVHJ1i
GU/ZeOhRetTD/F4IXNagTtl3441QHK4keld56gjMZhFrbWPYpNWPmX8ZS9i52LY9wFyPrW+N+Icn
3s8fOMGmq7n3jJXgpTJzktd7ee7NP5+7wXbNjag0qBmsWXQQnKFNkUy5sftx2yX13nbmc+lZD34c
bxMXXyQIsj4ZeZClr5rbf1i1uZh54Xz5NUv3EcN3ezbDni9CcgaA6g37vqhxt8KjOLp2AYRYm/gC
izfTkUchR1aJ7Z7A6iZTybtbZLvBQRhW2iFNyMXglWOFiqirh941nvHQSqd803Pj0Yh7oKbsYyQ7
402nOFAZBFnHRG4bG5++CxlYa3nTaxdsN7vFlkS76il1T1FtPQjmxIqMzYTsPAyIIWzu3LldR5m3
6mrujSS5+TNRTUx5lksSCMkBEnYAIHTrRvlBuLhrOWrk6TKstt3OiPyd8LIDx0VoLu78FOdcOCLD
A7g4uArD5aAHawczDz67tULVNjn5Ouj5qQZM1pYXn8Dd0MZny2+4J4GBi7R4J4HL0atRezw1wNiT
XeThyIbMSnb8IyqSvTcZAV3cd9WogiUDRe/aOcuHNwKBGwPqtjAHXuB5u00qhiO7uPUAMarKey3l
n+M8y8jlmvTJznvOvZ7rT8KqXghNdavR6p5iRjmpQU5UBCw7tqCFWjp+N6NurPG0PhBd3mY8iLo5
emuWF7fg7mkT2K14o6Gj7zJMyTNVHN5XrndBVb6A+Qp8/zWXDZYXmEomx3jcrlM/EVXTthW8YlfP
sMEYN85nAaLlrjOfB23aIc6um+HFYzPhtwAYqnM2o624jLsWKRwfc32mr8K4x9ig75qi2bfqo0D+
LAnjKQtfMM8toi17VuufGEL/Ji9GySgDC1MVWdg3VwsfaiCutSsOeqRtZPHbcQ1nePtIXR/CztuZ
I7ISDlu67XZeM91rBaTtUv0w8n41nnEaJhMPuDn+KX+6EzzaJh8/ja6bQYLMmlV4fA08cybCQUE2
Ox+/eq/6sW3vCuSN1UTlc7WpTVrLIDLnpywudm3erbulayRnM0vW0UuMXVHV7EQYRfyCbUizM1ug
Uk18WHYCWabt6Wq8bwXQrWjat/X4KDTjNmXpHor13dAWd4OmHbveuQwE1pwkoVvW33jc3Z4J7ZJv
PJ5QUvT25IVgmXifMSyzmhi2ps3UDguTcOG2T7i20vHdjjwmDBsl/dmP58Dp06BqxNbxqBHOTZJl
/TqevUOk2Vz873kO/Iv/CPz9IBPjFCI0N2W0n9r5jLvrSPDkRG73IhlfzbF45N+MmOttJmblCd99
gTFN8MwBcnYJs+ipbPV9V7U4O1o8V3hGHgku3gxZENp117PtbuVAvROZrUCl+kl0/v3seoQEw6BV
1ltvgA91m0CiqcZVdTTZIbAeGazfXjqBiNJgFIfcrC48yUFxgBn0HQJfBOaK8Zo68Q6zzpFGyZ8w
brfYEgFFA5RRXItlUwbdXGyrXJzJhZ/qsrmbq+EbIMgtBdFcieYUY1ouF5tnZF1HUvBeyBbSYT9g
jkST060ts6Axor1bGuuIJZE/eyfH8TghUuSW/upGf5pVtlOWs24RMcIuvvBxJyue7js/e4mZChqy
CQ6JZqf3i+tcOc4dB7Jpw2HCZjmJ9NN5Yqe37C0B5n9MLf+UyyIziYZfJLe114KJRJSJJep4Mb+X
Wv/VKY63EPCgd5xbvYVaULE/U+HbrGlbmjCfcks7qnDahpgssmx6MTnVjQ54E3TdnTTC9GCTRBFF
pFaNBTmprTAZEhZa+dXwFBbWVkyEqbyssFaKtW8OySZ0ySHHvbNhzcbRIVxWlxs3+TDteetXVI8X
+p1a0tu2HgfKCoOBk10ZpbuyZP/DdNLb7Z0OytqN7X0+61cnUwt58OAaGX6Hm7J4deILLzv15rJb
nNtylxfpzcu7a9J+6HMGR6qkusBSf1khucrl3WhxcdWIMxRA/KZh9MZ8ekb1wHVkGZ9m130BXv82
DPPZask+4NCBTcZPveqI3K8yzuV2zKM5dWibKJYrqV5XxfzoaTbTzhik+bjjItlF7nQFW7GJ+OtD
PQo/JL9HrwqoorH56vrTyTH8LzEjTetyfnAb88z7jz03Zl0KszZe/UXlNvH4PMigDM8wLbrcescE
+2b4/VpqgrPvTI682Wk1aWbMCrmfPlFoCiOjtPZFUm2mrrvv7fS9qcUmdcDk69mwhRlwN9jWg0PK
QBbRpuUklJrFn6ocj5sNo0tmxkfLzN5s7MB2Vuxw3R/IBuxgYZHynPem5n5lur+KcLAg4IJepFjC
d60MBmN8ilh8V7P/1ubTYy7la0wOcATojShPMKLEUGadKbsPOB1cReZtF6sfvObdZMXbbvjuIRF6
k/+c5/lHYZf7GZCLq7T1wNCdalVgoP4CVD06YYuRkSwGJgF7/taLj6z9TOEusrKDxl0wScKg7R96
zmlIENu4mcAM4wfETmbGD8yjG8eujmrk0QlxkjPKMRvkN0nTU47ryWS08yx3B1tmY8X2TibmjtjF
Ia6tAzAaZh7CQ1gTVFuv+yE59IbL04iPanHvgolUTXiGgX4/jUWgNcPZdU1ihT0tJ8WyOIEBEmDQ
2E+SczpoUagW29kwDk4GhXr8N2pLfvopz3OvDFe6171PKdJKzFuvAwE9s6cFGzcmwz4nEeu1JnYo
98pJ9ZyH3RZI8lEViHTs2DrOw0bHjsd3N6PP4qWlh3kCiNtlxZIOuuuIEWhAJ/hbcHWbwB0cdbZw
UrbeckgILzDfPkRnwUqi28B/xzT+PMdozRkiHil/2tPHqkBQh0Eeie8cJhOw65M2Tg+AwXA3YbEn
VBTprHUnQvkGcELlYgTTheJSBRtYC0LM4XdnQ+nNi5NtpUHaWYGGpdCow/uqbu+0Ln2upHYKx3gr
rfRNA32Ycxsw8C0hyj5IveKZVRYHmWrlQXCbZnubjtNrYpugK7L1YNU45vN7bC0bYZBiMydSp1Oy
sx3rGC30NjDUHEs9TD0yEJW9qZ2r536PQJsjXw8UcdIiQSYlbpYk5TlFmXJDBh2PE1hyrppnbjRs
nb+qVgRA8CQBTrAjFnH1iwXQb3FYouN5xFCnucJEgc/ZjYOhGQlFA1kz6fzIWHzAi9wrDDNOkl/n
UccIWKzxacQrfvt8bVqfLHFJY/COlDgOFUa1ohKsW/C4p5zOWA0O9SEdgIi55s73cZMthR4aalPq
POvFBfMACTfzG0V7ncX5vhXpvYYNtKtWdfzBwQLQYndHOzDXw7jTaVaRcMgUSbaWMhmChLSXMDKx
lTwhFHhPWZ5jP5+0NzNn+wLwACfGZQIC2och7laHD0clufHoeNFFg0nW/0ktKyjLDsKKAYPb8E8T
wwmHxr2n6uc88/dCn3dTNZwA3xarKc8hizh8Gx5PoF4sm0TENgWdybTzda65B3ZQPCdHDF/VfBoq
jBdAc+RGt+WjXfBUwm5xn2TloeL+zAp236n1xaS+N/P4QOlXAIUTaxwWIIO0kVcfNcpgwQSLg0UD
CpAxcpHzuZiRFeZq74faxmydV9CHlF2a5SXkbawR5MFfdtNq2l709wVgl1l90Lb4ohPS7iHXxFzs
O5nsBgVHiu2UgyYQN+xfMSLNM+0IXACOx0Di50A4Iopv5ncNDLJTdfdGkwMyLFjWu1vhfPR6dBxG
897P+83SUmNYUE1jc80KCe9FfiJbtmsdFdiO3Fn6d+mJ4xA3WyPXrpU1XITwVpOyb73vn1nlUTxU
7qbUJbjAvR0Flj4fuhJyJTmFyQw3rhAtT5EbLQ1baSRXQ5sCl6h/PCF81QKlo+BZYRELF8w/BtwV
9sFnYh0sdtXEdqTb1M0JtWrjJNO2Y6qIYx7HxECscHrAW3tKLV59cq236V0YkXXOMrAsA5Ud2Igc
x6asKBnX8+TcxWZ5i+vlHSsDT+QXXMnXFIB6BN5pKot7mc6HkqNJFr0PHYZys1mblMgA91zp5PQH
O4NvAwyt3LTNuSnCwBkfOwdAi6bYIHOD5+WBixq6bPnEaBQYGaPVOa1pkqjDPTbMrV4e22h8lPl8
0ogrTj2yooARizFDxwvS1vMLBqVDkyCpKOM6gqbqltRxP1wshus0PAoU85lcWjvMe9b4D0MHmWhS
9wWTFEma+948dKmAkPTRsWnve3C4Awp9Uv/0nKXbyuAK9M4+TRDsnplGhl2Fb9jAmiaJeQ4SFgnr
qNAq9qE9n4CTbNhBbU1syKl4LY0YVZGrfAwPfYxbrlmOcJww7Eus59uCWSKsFdfbb9LduS7isX3K
Sax11Skid5Bwis4Y1gyLrhIuxxz05mL57nYdFioT8OMcvec8KzxAWNGUb6fR3jn98KHj0lK8MGvs
+n+lQigxCDwU494sH7T6oSvvfLBjeWldojna0zkdOMSuqhpzbz8e/11XNHM59TcHvG5l/wEwQebN
PoEnHs24/ooRoZvChBDAo4HMT0sOhWrVcwQfKULdIYG7MVoA87yIFvi+NWTb2FPB0D5BeuenQ7Jo
cj0YpP5T6/VHPgjSZai/iJkqqDLzHh0Uokak/ehpDjMaGo1hp8zR6gWeJ5TW2aBxJqkeknb44GJB
87W6cDta/dbsG+BL7Wvkm9+mmE6tyO5YYL2wAvTw5beI2TPvo5wZgnhWZbu7ltSp7eYbsld8zc3C
fMEXWBgEenkWzcLb5TnRLHfMHkn5v1qN+cv2iFdOxVaDlfPBicUzuv5rN6U+w2a/0Wrc7IomjRmR
CL8lNtQmhgOaZOKhdtnqWwaDqn3DqbAtw7sIClflM//0DMMz2PSJ5X5y73K72E51Smr6EHAX73Q7
+ZOETS2rfp9YZXKJVU9kFkC32CPfR5iVBCgx/ehdy+q2makB5Ehn1SEYnokMFY+g98yfQTBQWYWw
wqMUvCQZQMAnwm1f+W0vYRG/K0rc2EENsMQdLd/JeY7f/Z6pVtFMuVeQfLcQq0N4W4hulUsRpawH
54xOW7xR5YExVhGtLqTyjqmSHbg1XjGpnF3EjvCtDakBMMr2JdYwwjFv0qNAdBNgd2HvoyTtjhQr
ga/kxHyfu61WIVe504WWhOURYJQ93p9et/ZAfE9tRx2FJM5fIttmDiIzVQRAYo9qYIxRRfqcCpKL
afppdfB1rd4/28uDtKoQPRruILY/b3HSERBkvGOjjEw861wgJlVz89LUlrmJvoHR8mOVgGGHwn60
4kwGdgTvbrIGLPBjw6K5C4c7w9DH/dTQwyZTL3uUM2dDIXQ8dkLbjMWIAwLvjO/M+HM8J7oN9L3v
oWys6o43h6XewwK6RGEtOxo2i33c0+7R+EtvcPTgc691SUnuAr0XB01sE7iHLD4AVCyM8ORBOI20
4phUQGBLRJNa7u2uAqhKkw2xvkz3bmjC2NJMnDlYT7GiEd3XqMKrzZq53inCjSx5gtoFlJxQ1Adi
glzlGudndp8lw6abwLYkC+sq7LR2GN5ywGP6lFwAkgQUbm960bLirY/oAN/JXHA2jOuAQGG7GW2N
04PJcVH1GPC8kR6RWIYz5n/nwJfdr+xYvxTFIrJWPq7g6htf3MmIC4v1WFjs46F/TBJ0yFxoeAeL
BwoPrzFKTBKzyheKziH2Xp3zoHTrMaeWGLuIep7kgAGgvE6md9Hr4pJW1VW1CWHxDpxFN+5Uw7Qb
JY+Oqc7wzYkF4oMfrftCL54NqDMViTGMxWQlphF5W0bGnY6WVrv22p1JSZPt6l37Yk41r0ZtSXcU
Heo8iU7wULyjQ/Hm1JyJGKHMGshwQcuCCwSitP1fQwMx7lsOqEEjS7dc72I/UtiygZw7YnvBtuo3
nKUIPq+opcxo6VPuzkxG/6UxcDjO0NR+ajvHDz14zrS3hGHcyiIPeLr723CwfniegsUB7sFO5uZk
zV3YM9wqibBOZJy9bBitnSYhrK8GQTUfPmwr3RWhV2ADAy1U5Cg+kaHz9wJHrXclZNKId7a1a6f8
pOfVdvaxSJXY//YkEMEdTmN0diTbEaxSO7dr3U2h6M/p45Ob9TcQzJh2qO9wkXYsD9+zTlgSWJjH
Fijk9xP51rHLp0i2CE8AyYGs5FC0Gh0pD7MMv4LjPFmwndtGc3bojskGnyYLQKaUVTWprwKnGCwf
F4xQ++oC1yFOK8nJVDhW/cWf2FcM1eOXPhc3a+6pCWtDfdU40dHsfEH4x9q4DkyQJFO7gfBeC9uz
KppLF3nXjpqR1tdYO7ocKjQEoEbXHnvT/nKN6L3ONAJjeBxNy2KHiB2ijgIvr/HmlS9RZtwVrQa6
CYW0MD4bvfu1W7hd5pKzwdF9Q6QmTTPdpXW5Se0uaAsMhl15gj62B7SFdUhvLihCa+hBxOel+Ybg
ttcHvhgvLo+d5vKPxTIYo4w1kdkSZkr6m88tv+lYR2y1MLH3quqNwLPs99knGot0BSQ31YFbECrN
uUaONClg7rGgc5G1HQ5YcftjXhsNhmPbPMFtmPClGb3zwrLU43A4fyTLSDmbBaTdvPHYFsgjjpcL
hUWnltajIS93qVcSn+AIVdKZCkgZZQgozdfUxDCuc17nmpxuSqeSl9YOuHBT0C8+w9S/A/accOor
rqx0Cd0TGGs8dTa9Rm3EQKeq5ODHFxatmzp/VLWOL8pb/qUK/9JQi+VONNt7bSFqR1Xy02tgDgUu
MDV7S2nJyyS6rxo5ZT24GOjYCPd+95Nm1rppWxHYdnfOJzYXDNSvuSpxw+MAjUV5wEV6wDzr7SHi
siuNrbPLY3HsB9Iti+NRb0jRuHYb+FP7ZJhwVHlxPpfC/cz84eqV/rfS3UfQRYGry3PnLZWs3VdG
bSc4G4KbjsIjiza/UgnXjCQUWjHn9xAbV2AfnkZLPNMNdTHav8QkqBE76tHsgByU8FVwc40EPdq9
T7+aH8OS1Ib8QJx6oI+TLLYp3rQqflJEPOmQxsfoujFe+wIvFiwSiyLRFoWqx3/cMhMOI2Qvccz5
bnyR7Aic7MbORi5Td11DF0AunOX2nN6EnC7G4NEuqtAK5oRmHHtb2RRDEh1czSAfbIvWlMglxyQy
+ZoJQ2N7iW+eBVPAIeCK3zgQE2Q7ozgg2u7yUvBQ126dMlhQEIZMWbgV3aFPKZwbGMZUPR2jujJw
ktFyKnRQyrYS7LtdGvFk1P947vhT+wipTntAqSbjP2JEt3oWkTJxqPiBi8tOApgMe9iUQ/Wqt7Xf
KmE/QB/DvJqRoEAnuCcdoPQGDyc8qwqaJt/Cmso2EnpDP2w1AUeZHqlD38P86st21cgG+0P0FjGu
WXMCpVuWtOL68svu4zvPElBLHbZvDJsUmolmQBBOjW1oiGrHA7qjAgCLAg7GBaUyz+bWGIvuVaPR
+JND6nCaqQ61Q6jyRD9F+RTy+/9Kq3UeaKVLT/glFWqBy6uc1Fh/7GIlMDFJsph10v122WC/Ve6C
jOlJG62GnIG0gxqyKScGu2aW7dZxVPTUNL2DtZ2YjlgCW/y+Kh4uVIwiLhbkuAwjO1FxecihJtTg
GfTU5uUkj4MBOGrKnnU92eU6nrexRgl2D+ygjlHaN0B6/IPEf8lId4pmus2bLP/Ev/fk0qkKBBzN
vSBIROOBnCbSIRGvSWM59mPc2OmG9pVbLrXklbFVanyy/FTHegMQ1bAN7jgWRvNgf2geblJLLnJd
adJQM19BY/xQV3/zOvU1LSsPBx+eZ9LxZswJTKSexhkVX4WUb3iPsdt15ZMDIWFdt1pNDjDUsFNT
s1aXxF+1lJkrIcWLZzfDN0v5jGb/5ZHcxjXFUe3onrvWx8m9vC6re9ObApzoey+CGNZ1CI3Cro+5
sH90Uz5SZfYykjha18BGXVupm1uTgzEKk4IC8YslawGGY0K0HXSHaZxmOqWok3UMrCTmJLJ1Vxqg
F7vul9vh6pjNgy21M+8uKBBU+65QNoIuhxdR0AWSsDUe7PzZ6kON0udCBIbsDhUoImIXhUQ/a59k
qX37DX+GyWxwLUNgsWuOZpGMjq0b3XAHnA3NfLK1iu6aKGgdAVBuai6jb93yosUjH7u8ziPKFWYP
H4ocDJ4M5Rtb3nkdGww8aXlEln0iBnma5nFj6tZpzKtj6/v91hBTtBsqrCGpwboGu4RJAURehM2Z
CHi4yg3vPuoxsMZYwwc6w9LhpAz9aeacTUuLjyJqViC5wZ6PDl4IDrifwk+xEnusxoGFltRCJF+Z
j6LsKhTfesLun+jYnqYC7kAzOfBvKX3YMOxV234GzoA2c6Nr+snNxgEKULxth3FNiWqQksxSgsVF
uDalCdW1PFa2fpz1apubnNyQh8CMpeHVttnyjtE+zrRzl0WPLmm6CjBYqS/Ye+JmJUQJSs4JXxL8
sDfN2Gxsl9MVV1qH1jrHai+74tVB3xmm+JjFJLv6R/yum8KJNlNTbgwXApyJzIurPtWmTUuWOcSa
umJVRJtY+QD5ez4pX75p9nPSdJs45guZWvPosWNpKB3g+xhvzNIbncMP/UE7u5AbbrFNj7He2pWc
ViQYMPBMPAtf4P2fKioU2Vadl/jgQEWUnBXY2QooYUjwzGQbivuicL69wgFDAUGUMconD5qa+kXv
EYA5ccxOjc7c3CdE/zjUbY0aHJKi19UoTtNwkvZ0mYx6X9nhwTT+qCDfcjsEtFXy9kcEAw3gxuCj
CaZoxSebsqAtvU0P1ivxnqj12I2CXRv2dDcdX9j0noUaOfiYnPzz91SiMvb2VkX2pqVMLo3VIzCq
OzHwVnftg11+17FN2CO82P19zFfjJORpxaamtEy6xamq40BwCu4q5zawrI1znBGiit6FpFwnrj/7
Ojx7HlZYPQWS6PfXev7sTO/OwCvbpI+x/jL00SGrRrrImNu9ZeNMsW3CFNYunSEUZ3PRVwS2qnA8
A5ULFK46/b2PxpPWUgIIkiXxvHVf2tdsfgbRzpO95tP6nc/exGFjR1uICa5s5rFNtj0whqte/5om
ixXnPaRrqamLV7P6SrX4YI7ZFofTaOKtin+07mBoc9BM1wEWgT7TT46Yg3IWLM7nuP2wiRYYxtvE
lWda9gV4+G1oulNE8Uwk38nurkr5KMEbu1UdRDiNEAq0wV3LGVy1k55H/SLaSyHGD0UJoZigtHhs
Mz3tkJBtqTzSjbP+iNtvx5E1gDYDFBK5l8vVqpxXIqOTfEr7rxprUzWV7zG9STa1i6UDOq37S7Qn
w/IOPq8Bli6Mu6coI2efX4T3yIy9yiHVKP5dQFLp+kj3pvKeyhHtS+8f6ceksLs4cPomRVxdfJuk
iIN4q35TDM4LBUOZ+t4w2k1j5IfWI2bWZmTjI+RFp1ob+J155yMcxQAMwW8T8u9gOFBE6U0vNFrt
4zCGe1ysQ+1Z5DMN1GT9y7cRGAEp2oZNp8DzMZD+kSzt4uwzGq6Ugzxlkr6tIieQGkICSh+M9kLt
9bZKxaERBFL8LGehOK9FxZpiKYEnbzbrDlSweUU9No5SrloHQzcb3iSFGcFMl7jOIwyKj2iJ09/3
LHdD/GqiBO1JvqxqIcdDTWQ/zCRPep8A7MhJSLYNLDH3wgy+kT01iRK9tLHuF9afKmEPWpxdnZq8
D8C7LjNfy7j4rhvR4RnLXjyn3lUGCzN0CwI5ugPspfhrO+8q+amBfOwMKix8R1xM/beb+gDfNzoF
gJEUFpkb8dzNrvCmjpXi3eVNxRtP65Xtd9sB6WFqvBfbU1uL+scsmf2rmsK7pK3g72j2TzvrB42W
C0WHizCiTR7/uKZ+VETARhdXWaHgcLcBbZv8YcJrM8IIcNRKyznjxPgoDLLAUbgfu5ShT1zdzt/F
bPTmQW4NK9l47K8yDgwdiqCjcyjooNjwyofHUOc1Dl40AS9Doq6b8q3x5QeZITTxB7P2ceLo/r2T
5Xfe8pWYDbMy/gEMBK2Zbt0UU56GPb20UdFJlfX73kquDo3wnlac+kE/zHq90az0NpS0J5eg1sP0
ZLUjMheAcaoPMUjq3sEzMLkY8m6Q6S2mQD6f4ZrHUDqj9pZRqpP7yN6OfcX4fh4T5xSDLT8UCxdG
ZXgeh+nPSqGHL/0Auzjt6I4POTYP0mMBEFeYugkty/AxSrInDLI1nzk8ToZ9KbGx5GZ9VFl4ho/w
QaL52RuXMOIIi7sR4W87cAIszbQ8uT1S2CgbCaSjOSBqYlVtsQZU+GF7lom6V/9IlyZPbT7xtN/E
dL/zPj9xcjXQVBSbW+88YRLuO+2sJ6a1bVX0JxU+g9Lydk0Z/oRj8wzr7CJtG/Ojqd2bRcSZqp65
0+JPt2I3XSwoPHdwPskHYnpcbLA6JHTkwzun1K8Ed99cf35QFD3gHST16nE04Y/pr6i05M9fJUdG
h8/e5FMK+ZXWVG/qkhxIMfmHmF4kLOw5jTYePqDYfc7Io6wFNrFtQ+fqOmrquxIniwv707OzH6/y
PhM440hoSTBMbMVCRhjYRb7C7hFXa6wNOzedfhv8HCMMHfrTsARkdriPDeuzHaxXcAZ0pHXxEdon
IocGvq5zXvnhaRDsm5eiF3vWX4eptQ8R7pEq5oGIt5iXbOF8GpH1Sk98s7Z4KRNti9YgkoLZhc/O
xXtvyPqQUw9uy8ldR6xErMl67+sSxHZ/XxXVsZlnFjNRcxvz4tHSICDEbD/dYgx8SiqKaC6gUaJN
Vfa8H8Z+6wotKMHcguugUV75z5Ey77sqosIUSrjt9e+WPaI4O/6TvRhIKrArppXczF5/ELTI9tG8
zQaslWaFxzoRDsO9VX3pY3nvYJXGqY8KWhSffIv3cTgBNHWfcMZtcQR/G3H8ixHibMv4FwrDLjR6
cpKSId8DHKixJ8J5CY+A3fbY5GfMKto690AZpvqXsEV18OBVIXOCM0Qb/tRtUBCggUjX0sVeeeWw
ooQ5WZHSc2hzkDxrPY9gok69pH+UeYgtKlbY2eytadp/XS9P+lzhtxXmUaPIS0UTP4X9pKAfwfeH
naYA5CRL2cFHIl+i0ugudVj/pRUCrEGTPWnSPkEA6YguMV7UEBrL2gyE0X8nHPGjOrmTWfRMLcRr
LYAx65x5abx9Ex1fSGNhN07yTqDMxQed6A0sQZcIalx8eIN95NMgebCHSNsiA0ojb3ZOMGlysAz8
86///Z//93v8P9GvvNI1EcnyXzRKXqmP69r/+McQ//yr+v//9eHnP/5BMnd11/MdXYA9sHzL9Pnf
vz8fkjJa/t//i0JqbKMZ7r3pVnwme3pLL9QtQeSFR7/RduPO3Osnm2uoXP8Pn2z+90/2dUZnx7Mt
4Rn/9ZPTCWUXKLJx7z96OxLh/4+0N91xG1midZ+IAOfhr2apBqqq7PLwh2jbbY7iPD/9/ei+57Qq
RYjofbA3uhsw4FAmIyMjI1astYd3aut/ogC1DjfWZsGact+aJn9cZ6O2WpXVWGOSOI/jAxrUXBgB
bhK5dv81RD+gRGAjhnU0pOS5YN1esD79uqtdTovY0evUV93wt/0y/FYei5f4u/Mq/RU/ksHv89f2
tf77d3OIljZ55vM6isLLW1ctKG0066NhejpjYwDGdPOv+ovjXp7bY+0yR+G/6MfxJEun4QhI+qwc
7y/YmFnvtdlpP67WC+UbSqqjp7gkobyvgQC9avBr3Dcyt6mqTnHH0BhFIXf5aGSEuAF4d6u4gXLW
aqBy1iep+jkUb2bzloYP940pcw50bU3YSbscFTUtSsVN0EQ6pjv/5KDJuR42DNpsF91Vn9nAa2vC
BuYR8lUd8zkuJEXrcQNdRnaUtsyzbDJ9Daxgjapss7u/xLmPdm1TCAVWYMELKDeKyzPTjWIINqnN
2eWX+1amfRICjqPqtq0rqm2gby0cBVkuNc2TU8X1x+RTFqA/DC+Rx2xrkB0r6/t9Y/Pb+K+xKQZd
+aHMY/7iyJlCFv5T9rjjnAVHXzKgfTQQ1LinqheKK+XfLAeBYgjf7y9hab+mX3C1hPQiMfHHUJpb
c6nB6p05oDsrSnbudOfct/Vn828+jsVXceTpn+bkIlfGdFQq7BFCCTflDXRE9GzLUzTdAYpCm/TF
O/if6YHv1Z1+aB7ifMs8VSivssP9XzH52b0fIZzrC3Plfm3wI6Ij5d4dr4OjxDVULZhRpo9/Y8c2
Tc10aMvzT2GxkidVUQZfmObae32dcKTzbf4X7XouoKVIrM5FKwMlQ0eHUMIxdcFaXYeGBD2m7MJn
xcjUKt0Fb+QrPPQOw9/+S7wPT+G+oQy9Asi2RxviGfwX7bATKqNrBtZ3l4WDOLt+pM6YBTB5fVhi
/NQR8IpSWZHdlny0gaAeXk7kEXJwFCOzGEAYvWhdtcwyolI5nOM8fbz/oecOjyk7pkIr0Nb598cP
4AXxWDVoMrhq8TuBdLAJhoUrQpmLadcmxACQ1HTlK0zAaHAC7L+ONpe9QyBtNuXzFLmTtbG5v6q5
lMq5tinEBBN7l5KZYtemcbNqQDuvIQ1+Lg8QIT51P4EpFzsKcflWWwhGs4tVNNnQDYXOqJhRJbrd
QShQya5UHMPqnNMFbKHWXVje9PPFY4PDkBkSV3VF/GotTzhfMn3ZrbbIzq61h/HAlO9aXxXHdp9/
Np8X7M2typJVzSZ/UWXbmQLkVUyi22JXDepabr3zXoyd9hDswqcRGa2HdktHY5UwcAk51EIovE2c
FJncWNaYx6WhagkfEZBi00WWzTU1wDs6fvfj9yqaBkye7i9vyY4Q3nUanfSqTC56eG+dDCQdwqoI
akLIv/1/szTt8/U+ov+sGbHFXRh9gWJCBXZVje8DZHn37dwGumnnNAKKLPMy04VTbTD77ai4jWtb
b7lZPCCHvVInrLP200utM8F9wSNvb0gMgmi3VYck19LFhUVWzlnQuLTKY2Y9a0pN53caeFPgolpy
/9uYpSgGc+aOY3PGdVkI40MXW7VfWzL6cCPdanOl2v85DftgQRFfKknkeU7sye5ID/Ex8GH3p9Tn
Hwp7yBZC1exi6JVYii3bpiLuXNKpylih9+RO7874nXLqgi/MG8ATLL4OUUk4RTXvOyZaJRkMEBhW
Rs0Ca+HjKzNfX5lur/9jYvoJV24t9Ypj1DUmclopx3wHMhN2lW6tyVttT/dnjTLg39Yx+8K8aX++
7+pLyxM8byQ8SkzYEekpfxQx/YHs9b6F2dUZuoZfa7KiilkDOvRBV5Ivu2GRnLMhBMvSPklBvEch
lKbzZfx83970iz8Gd5yPNEUxLEKf+We3r3azCitY33qN4B6UqyhnoljTgOnKm/tm5jbOpK6hAGmy
TEtMvaqgBsad2aRe+t9O60FEdVnyC3VmJbSKJudWCQ6i68mRLKMAKE83f7OVt8F086/pfuwhAt5L
/8OZNcn0rSlvlqGg+OiEeqPINpKQsgtF6aZB/sIzfjna2/1NU2Z37V8rhhAZ6FXntjaMMpQsm/Cv
YQsh6Mk+o5az76HoOvdPMF5uF2zObuOVTSGa962KXOiITWPVbtpjcfK36MqtAHs810/WQgIz88hW
lKt9NKZfc+V+CTj3vJexNpzqY3yCVX89nswdz91NsF9Y2ZyrO3wv3cZHNMee/vzKlub1fpR45kge
AySUSsUarZF9vFffaPrBaAPWehudpIWcV53bUMfRFapeFL00QwiJFdVlyhbWZFbZ1UeGZMDC0JKm
kk0GEH4nUXwot+0W/kw6nN8BfVoU4s7OcbHGMLmLcNZVWXcUw3FMUhx9crerDaihFykuChuQONUY
rhoDylnFqrXPQQbbuUMTbpsGPliCKKQWCwLgdDHp+t3/DDNf4cOPEL4CyjZywtTK6GqpC7M/JM2P
bdGs7huZOTgq31ilTGQ5cH8JBwf5RnB2lTK60FYwSBPkb5qBiMt9I7Mr4X1nGCY+pdpCDEBUzVOh
CBvJ5H4oqB9ouQ866+t9IzOPNm4BQyfI2JahmeILvbqknifH2uA2J3hdDsV+8pZmg0jIBlnchSXN
7BuBk7expSpIq4thrbOY+/VRlnILByhgI5Py2N6PhRXN5IvXRsSoBj9TpzC6gQLXbtzJW5SjwGz7
6/oLYxWrYQdfxgr50s8IriSfl8LbTPZtUYaiBM3DglggHEZbqpDsHFD/StXHrmv3KI0wWWFumAVa
cME/941w2ijCajxkZJ1Lz5l+ytVpGywDUjbVgEkdeY66Urfh+LlEtKdqGMjwmXbX4jcN/hkPEPvU
1+l7/aGMlYXjNhdh+RmO7cBqp1A5ncLT1c9owgvNOEgbXUC9q3ZIv9r6a58qO4P3N62rdU4r3ve/
DrT2FeSJFr71TDpj8SRQSdhUB9Y74Yxc6iABnhf1bvKILvcWsR8qqdEO1tVtcaTlvuV63oS7pVA3
czQpb1gaBPG6btz4cRoULWQG6DSZ2XPYfSsb+OH8bwtrWzAi+vEQmo2fJhqqiz/RNzw5DyQcT4AU
/tQaVpWbgwve2wsndMmocD1bhjFkSczKPPh7BlAWjfnLiLWl77ZkRvCaAoJKvbxgBqA2vCXeHkzB
C5yGEAYdYFpaj5/Tnlf40urmMp7rDydellFAN3iQxs4FOTx+bR/LX0hZ7cN98Az5NjS0a2mxUDf3
oPhgU7gWGeiusyKUO0rv2TvtC+93s1e+ACqLfgTvTIw/W+/t5/pz8tn5tOBBc9Hoyk2N6Stcnc3Y
64eh8fGg7pQ9t65xoAx3gF8LZUKSvPW4vWxSUrzndvH7zlqmE0glVKESKqb9uV4Hl8HrO1d+QYUu
OTd7hAwRf1j7Z/kMZeprv4ej0TWWVjz5jRAUberMum3Qm+ItIKw4QtWsvOhF57Y7bVe7EaixA/q0
m2mpATIg+fb+Fs/Enw/2hCCsoWWsqz3k8bDaM/6sSO4fOhaJkWgnByhvqKiC3Tc5c4d+MDn9pKuP
Cg7QCIKWJV5s52ueGOeQjuN/NzF9OlUH56iT0n00oQ3REGe507p+5kxq7w+RUi7cGzMOYtuabeq6
SkWH3s1HE8yjOnoAHt0d9eAv1Nwe4YsFcCE92/VloSI2t2HXpoQ7OR69i5kwf+K2kJ051WveLDSF
ZtdCxkuR1pap40wJydUX8WQ77+zRat1Kcw5e0a+NqPqu6Whulv1Ctj/nb1NKaIInt02GED6aCroU
aelU4cskqwi0UBfYbxLg6K62j4EHJOm+I9yaU+Xp4f5PNcS2hdvAT/rSzx0TmnpZe26G4Qjn16Nd
MjBdg/GLDH3hXpiO58fjq8qg30EPKDIPKFnIq7vWsyJ2uHOVEARvDS6CGaDMQMMBMq/7S5szRZlK
USnnqLYlT39+/dE6PfedwexcndlDCRKOxqy3vP0XzCi32aiqyAp/v0JZgi8mHFdzgLrWthRucTOH
bmIswS4wVNgw6I9OiWLvOkmxGJ+1rUx6LQzZ+VqX3l9S7h3HEIZ8mHNKJdgzwpkxHY4wdXeI424o
GPtHVbNvA7hNIFotX+7vzq1La5RrLNWUVUNRNFPws7xngNcrlcwNygKwavzS+b9gZPseQyt839JM
R2VKYA3ZMJw/5RUh2ORK2DeV7eXusLeKTbP1D4yAwACxD4/eIblsxnfzIB+Kw4LZ6dR/dDVN5Zmg
yNTC+bcjRIVGH7XKk9TM7dbwZa8hB3sAB7uuNsCJd76r//euw0d7wo4qkQL/W6RlruFmz/qaEdkd
vNzUBfBuLqdwkywWkea29sMaRR8vhtxTtD9r7LblL1jQAcVsjZf4U3DQH8u9t+2+LL1aZ7pV00JN
g6T8DxxHiBmkWFmaQ4fsQgvVbe1T+q12tYf4M+2/fXYEEOyvGvfiFgsXysx7CLvAmKk6T/eK2Na5
1HJdJwXUk+3O+mntpqzO2EK1uVG29T7dL5Z7bq+VyZ5JlKI5ptviwzk24JyEG3Cyh9NWKx5gIDia
HVDbfouK3QZCsqVgMp2FG6el9jhBnDSqLMJZ6Vq9hlsjQ4r1JCEGe4Q3b3XZxidA7kc4F42n+Igq
MICnfK3B2Pfl/pmZ3OXGOq9a6qwmTUHxyISNl6RGaaZuCVVp5A7lS60ufcXbcMmuXtkQjklSWXJk
+9hAH1JzvSfzVD0b7dp4gADseXDtt/q9/4sRsssu3AX/OVHQNABkTPWaNv8TH5NW0Y+wo6upC7nI
uoawB/HHhQt15rmMoJ5mIBHH95PRUWGPr66dktn0ukqy1NX3/sH54m1aQkB0SF/85YfHbTJMz5Yr
bkIIKIouFpCsNOrUjnzUVffq7/jgn8J19xXWobW/hpP6033nmCkkqYrKvS0bWJRpv39cmVUWTI/D
netqPVrRJ3Ub7Xx9ZW2NGPJEDkS+X3qF355AVdE00+Ce0jXdMYRIUzOMpTYNFoMydB4KiFeOvh4t
eOSSESFRZY4lCZHv6FzJq+H6L3FGuUsXEu7b61ZVaW6aZCM0wC1ZyCDl7GIGWh81KFvCNNLHOjPe
BoB6RE0/mXGiLXnhnD2aXBoRml4wBM4fvxVNfOgXoHV1kbPIH9tH6xCf9G4t5VvG1VbZUWYo6BDu
vK38et9LZnZTvTIsoiZLPUFgzo55f+t/+8iVeiCB7luYS7g+mBC8oij9Lg6ZOnODI8GDUeNV+8nZ
Sa/lQ3rodtWjsoUK5+EC4wez/d8WjN9mFapKL5osFswEcVrIKrqwLYFwZWR7GwjX1+mu+NvZVpup
pJG+/C/lRsypDnBbOoOyqQoXfHIxmEaVbGQlnC+I2CAr3uiPXruQot3GZBW0hM3JVnkJGOKijH6Q
NaWXW8QUUQiInG1Eh61g/l02Dg2NcV/5eX8bby8aVQXYZhkU2PkPW3wGXIaGaSaVUZ1JAAVRiN9B
ZiKepMv7+4bm3PHakOgrctYVYae37pD8VIcvtf1+/++fC4rUJqdmiEwqTS9KOGhpWvaZxEu6W7eb
cXPZIpywyQ/GHi9cLD5Pp/bj/cy2XRkT7haLmYXcDjweujuQSfsaZF1A6ryYhcx9Hh7UND/s6Wkj
AnaUPMyUi9w02Om22euEgfI2xHyaeBN6tXDT9VJWOfehrk0KUViJdJnkB5Oy+h3ZAajzF3x8JldW
aev+uyjh5MaVBJC0b0lNoU/Z14/G4fJ5Suf8T82m28AquZI2S22kuTB8bXNa9VUykEspzDExwxfx
eGySn2jcrbr+7KBJfN8Nl3ZPCBN+nPQDqj2N69c/+lJdqZelbsRciLheieDnyDgFo9XwfQJkVzxG
J1OoDRhwrUbY8yR9W0lLmZS6tHmCt3fwVlOYx6S+h4jC3FtvJvTVawZeeKPKT/CbUflr19Ze2ncA
hi477RQ/GnsENkZAHHCvbu5v8tKpEO5wyewjW034PZpDjXd48VFqg3/rvpE/7RTxjF9vtHBzK21Z
Wu2IFcgoX43HYk1d9WR/s7aqq3+FbAqA9fHnfno+y0cEKlcTJNHZqE9INWwgILS3vYtyN1S793/X
XOih5kpHhCEd5eZhUmfpAPXOn4/hHyqa3t1O35X7aGH5s478rxlLuBiGi19dEq1u3BRSlAoWVz9+
ub+QmQ4BceDKhHAlVDkUFj3DZLTTmetc0w+1dwjkbrW1/SAfvDUCSYtdrFnXubIpRLeEXnJpWdiM
f+svOT0sbZMQUhGJV1bp+z8trEW08rRXN550ZVQIeJ6kRxftwieLjt7eOLSHcoswO63RpY82ewle
b6kQ5kKmyn0Grab7AjoGAFWUvmgETDF1+dWztJdCrJMa026yiL10jNeggdDjVy/9WvCR2a0zDQBH
JkDBm9phmevx2Jdx49p2e3K8/JehFH8PQHVWphF+0R24KyKY/C/95ZMUXhbizLyHXlkXYq2hyh60
HWnjAmhXaZ3BHvBgHqX3odhcjgylrtLPkrZgdPpEN85yZVMItlXVIo1hsGJTQzWK2SaFGe77uzrz
4aj76qZqM8ahk8l8vAy9RgnTxk9Kl+nHbRfbZ7bxpEj9j/tmZq4NYA4aLXqDGjqTJx/N6FQbe4/J
FLdoi99wkLzZXvkZCoitBPn1/7AkIBWgc+DmJAEUgjXiJYndwcTjKpfATVFUYOyaafzir/tLUmai
r2lrFKfBjwJ9t4Sv08SeP8pllbvyHkzs3oGSmZwMURlzU23MlbL2HhjAfYJaxF2ehJv5bjwKHMpu
ID6nkb+PGxoMvoPGUdCA+kFNvKkfYD160Br5eH+RM9/tg5nJQ69yJU9JFScqfc51ETw4Vv8Ck9mq
Dxhj0JLP903NOPsHU4InynEVWKYXEhmNYG3pX9Nx6ZKZCSAfLAhHOBoCP9ODpHGLi/ak+MgiF+mn
aoy3jtwhgVYycirDSjDabzx8FpxyLn7Qj1Yp09i8sW7S9yjMPK1DscPVX/RTci6ewwcoQHfpQdnH
nwxzVT9VCzWUmRY4VD1XJtWPH0+39ML2DK+mEpUc20eF+bP4BMh/m2+lp34rP0KDemgO5e7+h5x1
zSuzgmsOdpo0usqH9HxIXV8dCelor1gIjdPhEkLjh7UJjikNElKrJf5fQncC0cqu8cK9WfZ7s4bR
3VlqKC2tSXBO3gzI/WV8vf5ifJIr65SFwWFIl6Zpl1YleGgd9wq8TZgZDNS/hnaLUOyxGIvdAPOC
6rQLmzi/KuLkBA4D7ipEsMgI04ozV3Nrh4Cef+Xhu5IshMlZG9N4Fjmqyj8FG00vOanB2KwbFS/N
RA+LZEQFRd99n5sLxow+U82bQJD6TXIwaHKVFYk5Ha9+Mz7CUHdSdvoWcjqGWpT9WK6S5+Dgr7O3
/GlpYGem+aLSZZz6LkwJ0oURbpypqQlF0VCDNRnW/WO31w7TyB0aAftug/jMOjg1B2MhNM/Fyyuj
YlbeKFXot1IPOTdNTaP4GYSn/2FPp4Fyk2kdlQkawelNjyZpfOlq13waf1KnfITl+1F+yp56e+f9
Cr54b/17+5q/DIfoSR8Xvujc8uiB6yBpaHvcFLYVS+v00EhrN0jydXX5NvgL+IGZpoBqXVkQkV6F
ivZqa8FuzoDXBn7Lk3lkI/fglJ8WizdTqBXD1bUtIf9J8lT3AKuymiMKYKvcvayddbdTtunJXyxw
zAb+a2tC4Jdl4JDwWdZg2BKeGf4D1FZb+2w/Br+rzbBpX/LvvtsclnBe6hTZxVWCxKAwyowIABbh
rMtK5TGMn2B3Z+7hhNwCxH6yDrD2IIW2ld6lp+YxOkSHeOds/B+IsmxIBNf3vXYm3pBhOiBo+Lok
m8JZHL0BymJICVy7hrrL/lT5Zz3MF5xz1ogGQNgkY6b6J5wMfwBKB/6qciP5bLcVijj7y2KPfsmI
cBnEWj0WoEsq12KAY4DurfB+gKlYWMqfDF/4aNTfGDS0aN+aN4NeDgrpfqh11dSVMPf2yVx3T9nr
eFQO0rO+SX+Pa56nq2BLd4R09n3YjVseOy+grBZuo5kT/+GHCF7r6wk6NB0/RLFew/7N0xfaPep0
yG5X6oBXpXnFegX3HIoxk01kN3kR50f0c93u9wSBrPbRDsapg7X3v7XP2gmhUSYGnM3SQPRcsZMF
/mtfqFXZegt/BGRlHA/LNU/t8fIS6xwMbV88GicDjv9Vstdf75+HuZvxg1XhQBRKBu8x8q1u+tgj
Xb6mxvFtPKBctuqIBdZ7upUfoidY+WiGLpVaZ1yYvi7bbSrgdW9el5HleHrbmKUrIdWpw6CvwHM2
wue/sMaZQih4IqZzTEcl5xXhPnadXFonHAo0uOr9pRjXPvBrZCphk/HXdGQ3I0xqvvMgIa0XQVo9
JL+7Ud35EGLKtbfWs/wtRfd9MQO//V0AephY4P7SiEficIrZOiMaOkbmonUP3QQ8VeimVeuM2eXo
HZWsr2i4bodD86X4oZwX9mQ6Lh+9fQITaQzsEQjpVglpuM/tpqG1nFGpNXbxtkBUFPzpBMyQD0a0
RR51weBt9P9ocDrfV2/FygJUiNps9qcLN2F7EmQLueS8FSjQF+to/LpvUDzPTGjgUTzwJ8eiES32
b61Kq9siGvNzd4KIrrLRQNtB64nG2SbYFZseHY5ykzznW/mnCjfQdlp5tNeWLgPxaff//w76/TZF
TLCbQqBWYUSnqMfvKNGK35ZN83iRR5jyDHgcwZEZMDBJyiq04K0fwliHNapv5Fe9N223q6SWPkTm
bNGD6ZZcQHjw/vlhNkoWGgWzPxNCH79I13mqXBlNfrYcH4Y9yvJOh+LN5VMVqIfedDZ9ffIhn2xH
a+HtKRx80bI5/bIrXwhUGV5OuO3PhhM3CDeBms+joVzJfqcu+N0Uta/8/MaUkFqlw4C0kt3n50wd
NoDonw00NWrlyx8m7HwBCToFy1tj06gZ8QbWhenQXa/rkoNSGfP8rMSPuYG2nAP9flacoMtET1V9
tDpeOKW+v+/pYnf9nzVOyGpAcwxCysLRQlbGHIbRz89Ibm3kLTwysFo/XLbh9rK21v3WhEBrXxyn
a7o53Lc9+yWvTE9/frViT1Ly4JJE+blwYF2TdqblHy7G8HrfinD33yxQOEK1Z/skISxQM6C8K+pV
yhDEfROzx9S+Wolw/TNtFbWtE+Tn2ocVRd+igQ2h9KbO1853Z1+uUCB7iIPdfatz20eVzlE1MCYG
AfLj9kUQ6g56aGfnuH715PbRKSTmzf3N/5sVwT+Uxm/bOPKyc69kmyJANMEPN3oXLWzhnwk7wf0h
aWJGm8c8ZVwx0iVSlA19FE9+qOzydl2ekZx6Vt3unH9pdhPECU2X9HP8Jj32n/9zP3rykg/mhS/o
OQieh0WYn304vhq49Q2oTv7zTn4wIeRoHeq4qu3jJE7/JU1f6jFZV0X9PxiBc4AnmgbQX3WEMxUY
kRn6jZGdEVdZNf4bGmuoWTULTjFzppib/teKcKYSpx0rJ8ApfJ+R/Y5hY8SQ7u+WkN/8+SDXJoQP
Ynud3Ccy3q2W57FGHSN68hNpn5r5ivQbabHaXnDB6UeLHnhtUfg+yOTaFy2VsnNoISoAJ7SdfR5z
tLsceSHUz24fiFrmM1WQ5GJnxI7jpLATLTt3xkvfQ2Qb/ccHzz+7N7ECKDjC7dhiDu28YfLoOV+s
t8H/Bdn8wlt4dgmWDscFSYmj2tOfX8Xuaiy7ApWpDGpj4LHwocdNv7nvAbMhgUry/7Uh+LIeFYph
Fk12jo7GDhG1AhLjejXqh+LvCZwCiGOj/3DMNfwu8oP8Q/9R6qulXuesU1jobdBDZvpJnLjiNA2G
BjHgudJegtpc28YZMSCEuP7j/Mw/X+zKkHCkAiD/rdQUeF8NA7nz3dONY5h9C21nIXWbyTOgXvl3
RcLBiprAQ4O05sudSN5Pznbq7EenpY2bPb9XZoTTJBVZ4SGJxO3U1ivK2rCnP4Nchyy73ziSso7G
paA0dwtrFIL5PxP7OtnpR58ErtEZuZnwrbblY7CG4fxl6rkjCrBPtxeb8cMlFNO0V2LIuLaofrSo
U0N3nOCSnfMWcHjnrZFyd/LPY4XSAyq+98+D+Mj/4yJAOylD05rTbmrBUGTGIVzI0/q6bUB4R6Ju
5x3D9eWonYpP3XF4myCe962KdASiVbEYrJc8M/S+m6x6+/iALMg63bSfenVdn82/i729mY5i+5fx
blab5g2y92Vg8HTSb/Z5Gs7lsTthQYWc30phb8xNfDYBg2OQ549ts1a1pTxu1oyJCWaIUIoUEc9U
EtJq8OPs7MgQr7XvF+mlYZ/vb+jNZ4SAaJofAlWqAVC7gdZU3GbN0GrDWQWVJv8FM/gDDHZr48U6
yZvkBBv0fslPxVkKilKkiDpwRYbZiNbi0YBjWjecaJxsSu5UmYKyavNPr65+WR6RFc+FaE44F3LR
Mw6Y6wAHG7kqDz5CNMg5o+wwbqLO1xnf8PMSXIzXNeVCa0H8hpNpvp0my3BIgQYQwltZj3XI2Fnu
alpdovGhn4xBf25ttdrd/45igPtjyILkjLk9G44MIf3m7YsCpGzkgNUNVPtsprglo0QFt574hdtx
FarSz6qrk4VrUUTfTN9SJWeYIBUTM584BRBIl7FKJCo/3XqCJFdkkSs0cZmPT06NvFrynZtayB97
gMCIPPShTE2o8sH3kfuxlQ/n4nJBPKkya3OTwX/waslVwpUMWa6BakmUQwM/IgG7MZzLUO7Hi57H
ayP1UJUZrXT8CiFRZm8qpgx7QpfjPV1aCQmyrGuQkzWTEnYku0ogFm7iHHHFqg/qcn//m83snWXo
usabiXcGA4mCd1yGXs2Qw07PSRE9J02/D+jQINcRtNKp0U00MKK3sNGPVSTtNAkA9jAsHH/x+nVo
HUBwYGgOHQSaipP/XiVO+oiaWNkm6IMPA6ToyanwqhMv300SQgykSmh/ltEj5KhLSxcrNn8MWzwV
qZdajJsKtyO6Og4Ko1F6rqrkkzT2uyKTPmd++CD53SllZhK2l78MX9nGY/qfjwrgCIYT6ClSyLqZ
TujtLFWz2r6caWeus7w+dP6xyKKnHFEPHdFc3Xy5/53FrG1aKwcEWmObIGCJnWHdRv36YmmXc64F
Kz3+O5aVdZa9GOHCEOCMHeaK8COKcw5FG/FeInz5zagk51AJq007xidf8s55aL9rBXKO9xclXhzm
xDM4oTFpChlTkUjIuZUKcUXpUjmUXcNXlL06WKuMQ/EkTQMJw8o/Q9iBRM6C40x/6/XdOx1/sEAM
lpDlY1iI5a2ijUbNWPy5KgoE8bKheoAUNV8I2yL76RTV8I2JaxRC0VuuoVHVgspELeAM97zECKdm
tPa+5So7dVIsp7sUtcqvSRzUykvkdZUlbS5lHBm/7CTzqVNBZVKjfOzBDFQ7TfK1RpLY3qWjigaZ
NHSys2vAjsjrC8oE1YYSkP9eqBksKkpdxG80UaN8FYc2J4MWz2UTAY+jMzY1OpEZ9t8Do0KF8/73
nGKNsLEcY0oCE9qEaQzhQJq6r46a0bXnSnmRxjdzqqvI74EN7UBVL5zAmVsRHNnUiAPBoJApfow6
IHxr+n1Wc26Ndzn+Ibenbvh5fzlzJiwSG8pgJreiOBmRGaUVGVnanHv19eIEqzo46sZS634ukYGH
B8wA+0YnWJxjZmBxkFsrangTaruW2QTyz9DfGnt5w7VSMpKGYOh/X9i1SSFio/6tImCVNGeNCjM0
PE1X/11qQYuMTJKVS7f79CWuvOLmkAvWGsOYwiWHPDrWR5or8X6iU14vo3iF7yUaEie3Bh+8EaKi
wdnoZGXF+UQ4RrM3XeEsFOyX4pYmOF/qKYVUOFiK39tNfbQeumZjf4t+OE/GCYmjv1E+M87OQo1l
bnlTvJqwM6rNUPRHj3d0JDZkL7FdXR0eHC/cQE5wljrj9b5z3F7ndD80HR4AeZowFQ9Wk/kXKSuq
Gn8MDwhNH+qtuYt3S+DumSD8wYywmqEZstIfMFMXkps18afe1hY2TASt8IVNC40tUmeGMBmAFq6X
jNDaFkNRnyt7fBslpKUQQFdL+dibCAbL0XdoMRC2z6uVjiZ1j0TH/a28TahNOlwQJMJcD5DxTx56
lRkVXlq2NYRb56KLTm30msfBMc/GXY7QuVfVa73Ul5Z8e3+bkywAEQu8hXHD8DcUXmz2jlzx9SBS
pX/tx5uoYkio3Y7b4ah/iZ5sVJMXSZn+gJKvTvmfvebG40FG+5p7T6iO+MMlgVtirM6VaZ2MdECF
rzwY9uWv8TINppq7sK22mVk9O339tamilW2rj4NvAT5Lra0cTahOqX/hqkRdZHyoDfkgDfUnRtNW
jlU9mvn424r9nY8Mn8Fo1aSwWOXfg0pZK91j3V1WQIzfwXhtnPZnmn/umObJs+ER4sFzSE0aJbPH
zFpKQYUj+c+igc1MePAJfSXEgcaw+xZBzGnR0Vq9yJuh7VaIS993IxGiNJmxad3SnJzoSaFV+Xjy
46CKnbRMqrMHIT40CYUKbYABV8NT7sBuvFZjp/o0xIN37MzAghvaH6I3u1e8aiUxCtIViFgnxUpq
YZQqiictT7Z5XRfF9v7vnNkNrn9Y+siHGb4Xb7I2HFSo9OsSFm4t2FwGVd05ClmI0TlL0hSCqT+h
/joWTn9+dbLCrimC2OsCmIUomVIl245AMkO19BfSDCGl+cfQdJomIgWSYiGEhKMiD3GJYKSq5M3R
ClNzk3SJ8+kS4oD5ZbzsAOrLC+Cb2dVdGZ1+1NXqyDmcStaV4KxEKKVJynjq1QIlLkdeqg/NLQ/Y
A62PiZDi5u3WptwCZTTYYLO0U1TrzBvrBorlTjCA+7COfaEujTHOLe7apODMhT8opaUWwTmS0iMX
zUFq8l0rl//tITN9OKjMwbZSbKedKHYk9AxheTidLABS6gp12/fERJgr1T97srPwjJlZ0QdTwoou
aoGgM1pL9LlB8fn+qSmKXXbp/vpPx+ufFU00MPAlcC2LwSYP40IHgG+5+qVfRYm+9fJ87SG8e9+M
cIPcmBE8HsmDDNHTKDgn6Et3ZX80w/yUNsqh79CMXbA1t3XUDpgNn5zwRo8i7SEXTy2TSSv0372n
KE/R30poJFqrugkDeQ8ffw0xbFB9hg0AzTcE6NTcRc+777aXos3T/UUyh3pfj81gSmvEUKNf3hA4
3xI1Get1WJsdWpiSXGgrp/dSSIkAwQTbSMmr4osd93227y6KfGFD0wI4jI/a+L4vIeXdeoGaKxvN
kaz6vegHzx17pyo2UMrFvy5OCYlKVpYI3CN8IX/PKj1pjnCJha7VG4VsIaQ9yamayCpKp9Apsm53
ier+S6OUjrPqHdpy8F0qME8EYz5+Dkwp892oC7phGxtdOD6HaVwrD1lgR3KEyjKE70c1DOzigAZ9
1P+UA8TyVsUo9c7monkjgsOenmc7NXOy36YndTDCd5fQe2oUO/cChuGlIHo3qmC0kR2knvLIYOqo
LzjP5BxXWQDOw2Oe82byBpwYhifnuopcoRx6jiUFjkswXXvIao/xUu4tVH3+mKDsMiGdJ7S1CO9Q
nRSVaD1HG6GRXElBTOdibmvTXLdKtsot61E1P+d1cpaicuGcz6T9rAzqF1pNE0pQxFD5DVxWEbL3
LvileqUj1jjJCY/+a+8jVJv4P1uf0nD6LWp/eFROiljeVegfd9JPS/vP0F12mpcA/P+UTgk/Qg1T
1ys1TLt+cHWlX6uIdXfOsa4XLqLbWEBzAsIUngJM4twE0a5OizBR2sH1pRJpbGWltPpzo2qvcuIs
hILbSDCZgqqUrJUWsojAU4oka/yG9fS4dWQ165C3sG8u4Nhn/HPaLyp2E6MX2cpH//RaWPbKnBdH
n2UbWX/1lXF7P6TNrQNGOpP0dYK4id/l/yPty3rj1pVuf5EAzaJeNXS3RymJkzh5ETKKmqiZGn79
XfQBvt3NFlpw7jlAHrYBl0kVi8WqVWupS44puoQpmLE+tg0Lavvv2O0NSElvNHEGBJoPI4K4ScE2
Z1wuw51n7hREmyPq/CyVn6vWhU3aB6351UohLk7AZ8n2qmabCwO/HljiYBnpx6XNvCZ0Xhpdj5Du
JFBTdw3m6fVO0WzDiIggaExj+/CvtDAoaCq6PlSQrLMfRqARh49ZsePT4jaWQpTYPSEvgF7HFebd
7teKdEluRTbPwIRFQhTWn9YZwkPG7FlKGQ10L3BsrAoQalcER1c1kcdfbt1Qj7bRj9katfqTYn5X
p2e6R3J87djQu/vvIpVrmgBKq3Y5JHhKV9OpWfvvYDzeK/RfRwPYwIP6zbXRCJeWkbelGDvPXYjP
/YXqNARhvW740vG72yfoekIIqdu5HbHWs0vEGWhjV7mpvGFjm2+p3qA7GhvmHX9oA/VQhgvmvKAa
jHvRnfw9P5eb7iIBIoAsCnkV1G6vOOI7Qgl6Rnkaz85RW57ZnQO6ZhDhTd8tKDgfc2hlTV/30CfX
JxpvC1yZ+EfQlcgnGvP1rj1yByzRNpj4LSi76tOxgyQsaV4mugTr+kFH8+n2Tl/7JTAgpo0aKhJk
PCulOySDzgZJHG5G1vqV0NJPutTPxmnHyrXbgAFcMFjagFeDgFRyG5LgYxbD4kRl+5SXERT+7lsX
UxG29b5yi4iKF4Ykv1kT5MfQG0sidVgeSscAb7OuHtUu6rgduIMOlMb88/YObgQT9ElFNMHjCch1
aW3USHq9wc0fryq6F/13Mnfe1IDTl8eKu0Ip/MNte9fHXDRLxBANzgi4QcUXPTsaBh31akJqFLGi
+9OiAGBWww7F3LVTvPVjXFQYUXC4olLiaCbSDnP2kesmOF+915lQaKv27vvNlZxlilKkV6y8skCE
5URshT58xsGnCoX627u1sRSIMqH4puF/gvr9crfqjBTpwt0lYsDKADRGnF/p+uv9NrBVGihhoTZ6
NbVAyx7tv1Jo8di5NzYYC7GgED/Et63ImBXh2wJIbWNuAwj1K7UVvW3dwkoqFlWo2IcotPQnVW0x
LZBm7kdGOusOynVGkAxMr8Dg6th3zjq/zMhEIPA83bet8q0dVoj65oAqgCbVIzXVD9VI3XujpHqw
FIl5l2XM9VC326sybHxrggKoQC8AmX81AVZSa5i5ZVQQvJgfhrz93PT9t9sbtPGpUYPDQcQ3wAik
nHZBZjhL6r6ootIYwbtiTBhlNTMFDYBpl93iOqDhDhdRE89WQCjl0kKNN8I4VrA1/MLlMIR1D7m7
+ghQ+4/EM76gg5LjvxyWk92/26FhWYQaEJbDB2RSvDajSqOU9RrpQGPUC/DsSuuhm7cTsa83E0oJ
QjMAhRPU8mQzYFqjZErzLkY52eu6T3MNuSK22/m6Dp5vw6o4M8B8i6h2eTzJQPniTiyPSf7JLJvP
I3jfMcTa+aVJw5UOd42ZPVX672ogT7Sbv0P89o+Zc1y/1IRKk9kfAdk8DtoIUbd3n+rLP024wFmc
1XCKWscq8zixXx11DqbBCUiln247rVzYxakWZvBM+N9MoXzrO0tJu1KleaxT26Otiu8JqGT9Wi2Y
xCpW0+MF/6UMxhJMxA2gS+Rb5RAv/dfENE+unRgBmTEirih7IynXJ/byDxM/P1t/RfiMNnmRx7zR
PD0tAzvfY0HcNOEKzDBg1+KVeWmidxjEqQHEj5HXYBkQFG+MnYTgurqJVZyZ0CUTFesHh2N7V4NO
noNaQcfboCTsV0PQIcl2Puf1sbk0J11pbo3ROoTpPG7G1utL6tOhCmlOgh2v2bADCj3c8iAzBJ2K
DAijTDcSW03zuCz9obtT/wqx5Pqo+ElyaJZQhX6MjrmQXeTwnl1xns+cwrXSMlFmJYvtJjtZ4CJ3
LBB7pe9mdEdsO1+elJU6g6UvbYHlpU75APGvU2cfwW/8ZdXSsB/3pBs3FkVQRAShqVA3vCLASRO2
Dqlad3EK9SuWPrps8bpib3B4w9kBU7RAZQroOlg3pXiSVbpKM5Z1MYpXP3KeWl6pZF9u+8WGtwMJ
6b4hIoSwvWwDtPvzOKptnBlL87mtoFWCARR+hACU9rB2pvKsQn3+7rbRrYUJW2jGoOOIjvOlT/AB
pAA0s9sYqRb5a3AzGbyF8X5PyXPrMwn9njcd7etHBESLjMRyODpZ/EiN2k+xOq5lO6vZqPABfXhm
RooYrtnqTQPGzXjys2fjgAJue+RNOMWosRn+/AOsfCZo+bJ3Tj6JiwD+J2IVyERF//1yGwn0OYy6
qLE845GM6bHU1ccV0kE7+YM4Ope1D5gRdkDjq4OtQnKRhVsNTzK4yFxUWpihDjL5c58Yq5d3CjOR
Tdr6775OfyhrhruG5Pz1trsIA9IfgAoI3rdIl4G7lCuoyZAVKi3yNq4aLa40+snqp0NB6JG59U4r
fMNj4CwoxQFRinFX+WkGCmuwxVZTE4Nh3muUhwnRY9krxG0ZEcvBfCOossF4fvnduLNSVpu8iRWc
LJ08UPY8WWzPK7d27dyKOIRngTdNZ5XWJayo9+wl/cEf++e3cUawx9ulLyg578BO9HOPiGNrceA5
QL8JYC5UvEXAOTPbE+BpEoc1MR9OyUCOlP1mZrrTpxOXhuwRgvsbpWwx/C6DjhcGaKPrYEpunc3P
hcO+WIX6dc3XwzqlL9Cv89e6Otx2wo0KD2CbZzbl/cQch70uGI0T7LBaUB7qP8pH17cjtNK9/LsF
9oid1ECGoogDjnOHPA8JPDrktnR3qiAqypJcw4yKvhzdynxUGRS53M7OgzwDxXraBCpGgRiznkEE
UAALwb7eXvXW1zz/C0RsOPuaulMbWpFiREvVWDDPyYmxIeDtnvbPlq9CsgQIS5Txr/n/s0K3SvAR
YoAEull58VF3Fo92Xxa2t6Mb1x3eeg46vCaag4ho0npma0JhCYbmX9hJEIpAYN460QjDlTkmZNTD
8ji9ZK9N4aXRXvNl49YD5gP02QDi6khgpVsPqoctLwhmqJomafNgatLEN3qIkPi3v9nWZkKdCnc6
Bknxr3QCScE1k5EcY3UriN21V4uuXr+ysLXWHUvXdDRwUPSSUOwG/wJAU8J9zt1j7WbNBit53AX0
hWDA96NQi8hOyi81LEKIufv2p5X4Lr7mQ3ecTvYBjYZd9cUtJwV8CSwQRAwBy0/C1BkgFaSndWwM
gJJ3pwIQSMv8l893bkVs+9laV5JxtUpghej3agWI+J/bn23LNc9/v/TZ1IoxalHspYnGcjFxr1vA
BmV/aPRjm/OPt41dbxkQQTqKdahaA/4vo25oPmKESFEwZV+W902qPTOOYdLx3RJVqIafm5H8g5gJ
RpwngqFzMAg/AgzTH0htNDuh+XrnhBVcNVC3RiokH6xqYiPkDB3cBgmDgsaiVY/l2lVewp0hAAgm
Pyb6DLqS21u4EZ2RlCM5B7BCNJ5kHDovs4X2OkYYihosFGbp87QGgW/nkXYJIAbgLer6UDfGfbk0
Pqqut81fn3LxJNDEIBPyoqt6EjOLmpepU8X9pPtz9q2ATD0tgZBr9wDa13EL2wsEKbbWtLGR0sWX
jNbg2hM4LviiDY+QXHfvxl7XdvKVTY+E2owA3mjiQ14eL6Y2+egoyLxmQ/HHfvTGUvWG7u/tXduz
Ih2yOcX8wlKDSGSirPKnsr/vyyL1min5835DEBXAdYb16MCRSsvJQOXezSB1QOQ1faio1V7X0D5Q
kuT1tqWtz4O3FBgGMSSMh4D0+ljWYtWrFfPajDYgTDR/aFa10wDf8DUQ3cDNQGGId4B8wCw65Is6
uJhz58lHs5w+JXr1jVnOX8DNjrdXs/WBgCvDAPpbMiCnPLmWahnInTHi2JI/6QQgoK1jtr5pp+C2
IZE7XaaQDrqq/xmSMptpUCZVG2GIjm4wFuMBAu73q/JtRWbcTuU9gdLTbYtbHwpMQcjJUQu97oTa
ekmByKyauCiKoDNf3XXnM20ZAP8vYjr6j9ZVSFBqEKgnyKBie/hlOR/SZY8IZuvjgCBCzGrA165y
e6eubU5Rg4OrOYcFWtxJqR+S6f29PwcskwStb8xPYKZQCgUm5gc1q0Ha64BtdKQf1qo5KMmnuv/6
/g9ybkcKBhxk625TwQVcmxexo7blPTK3PSnNra+CAIpWPurimJIUPz/LGyw0aNXexGpsu7+vdX5M
e77T4Nv6LucmxM/PTKwFW1pjmjGbrKDDMzNcCFUFigBq/Xz/joHpikATUtTb5BEGuzXSurYwgGxD
POVg5HSMlTStdvAcmzt2ZkWKaJwyqDpgch60Ggq0RZT5oRj5HjOr+Ljy+Qe+AhIm6PHhIS45Wa+n
hTpzDOYLLdDMKe9y/YXUrmcDnKUs6l6ycA1AQ7EQBQXM/2FMAlQRl58I6RVCmxiRL7iOxlmSOwet
oOMDALaKT2lePFRdmwYN8IRhytxS0Dqt74+tEOiC9iGGGpD3yXWHcaiA050xDpiAFhyvMd9BecPN
s+C2k2x4I8zAisCbCnTJ5VKLmqFfWGLMsdKAsMckBcbN1vHJWqn9/2lJ8nu69qTmhVbF6IL6tIEq
tgJismEnrG7dfkAwAcot3hfYucv1oK+06stAcVMw9qca3cqDW0LD2ajNg2r1e465sX1IycG/D2Ed
UJ/L1S4ohHKjTnRMxk6fe3qvqU/LHppp64Cdm5DuvhaY9XQuDRYnDBjAwZrDDrXEncehTKmF6gVc
HlMlaHGj9Qgqist964qhwImcGAomOUABugfpAGI82BBMhCSl63ehc69kn9rhrvsOmUhf3ykSba/y
P/uSd3C7ajWn5yy2skn1enM+aen467avb0URlM8hJYopW7zepJ2cqgZqpvUAGxr/0jv655a5j+qU
PBjKcNSqficybrkiKs0IwVCkQzVKurEMfVD6BOPLcdsuYCSugxHPjDbRPZ3/ub0w8YfL4fHckuT0
GDatkmytWKxPhYc5bq/qTW/saZi1n1T2is3wdfT9bxvdcv1zo9JuVnox6YqKsfQmHR84JqIZuP4b
be+9uLmLGCCGmxtgi5erFo0zF+tqwEw2R4oz+Yuth6re+jX/e3s9Wx4Ip0DLDZBOTIMalydgHJLR
xIgTi4FwespmI4B4w84zcM+EdMgIhTR4XcDEsoKtqzL4o4ku9M532TCCCR3xsga0B69OaR0A1euA
hyKit2Pm1+3rsu7gsze+yIUBaRVcmRJrGawqNtQvrVndgxUjcJIxrPjh9hfZ6NUgpGKMW3ClC1UJ
qQBoAfE/mIuNZ3MZTD6DFOEX2x+P5G79UPWh8r18ZiE7at9um91w7Aur0u2fgktfm2o81jHfFFQj
P6JoAibFPZK67e+Ekp+A+eINIJ2fdHZpTjuzii1a+breozUT/MNCMH2Pk4OCxxX4bzGQyUL/XNzt
Tsiy8pGyBBrKzc5TaWu/EFFN1KcA6kbOcnlwsmY2QJOCiz2bBy8H94wJXaRi2HvPbO3XuRnJr213
StIugxkX3DPTivr5bpFoI+8Td8P/rUTy7Cat9ckE/i5WiuwzkCsBZhDvCwPMuD0IO4EN7TT00Vxo
zc1jePtbbR0qEL+gfwAavOsKUU5qq6RsquK0jRWnC2wj8wyQI9bLHiXTxi2I6X081zDIiXbMVbEj
L2vLdGiFgZyp1D5X3cLUx2JpMzWaDbtjX1ZiDz+7weQgQbm9yA3TSDbBDIsRCxUlaMlTSsvMkqJV
q7go6QfaA7ZZ2b9MOt9pS/mMxuzepm54pgUutjfILYpvMtbcZiRjKpvFpn5h3dGuX1rj8+0lbZoQ
xQkRbZEHSiFqYIM+M7er4tp+6fLuNKqHWh12MgmZQUBkZ+LXg1YOQpsCsHV5xEZbz60KyL+4ebV+
5bFxqp50sOdkL5rfxvvUVeLXSfmEuDqQEmpoooGu59Jc7wKHPgy4cwHgsZ4ybejuMWeURSMmoO/U
ata8keidj36CgaEY+g+IDSwXd71oLwn+LOkc2v3QdyAJrgB/SVyvH/QUw1ur6lHF2NOM23JJ3PkI
vyDYwciItFQ0XpcCYJsqxsRUuKIGH7Rl9zBq0ws4WP+OmL76hzOABwoAfmAoIcS5chgM0GoUBx21
2UOeNhDPqmdElEW755b1WOnDsHMNbARObOZ/FqVTZ2LWbMQkCaKaUx1tez6aw7zz6to6BVDygYfi
QnFQPrl0mDG39LnPYGJFY7ODprv+he+RI2z0dCFgcGZE8gqDpJOVYeItNo/GodajcvTqJxLM/nKY
AlCtNq/6wx7d7+beoRgE1irUt6Bve7kws6uL1U4beOLM1Kc8L9qXUjH/wYpAehmiZC+IsqTjXaZN
XwysQBDhI2p1OBnfG5R3v90OVRtrwSsVJWGCSjfmzaW1oN1id+VKynjGkL7ndMs98MY7Ge6GIwBg
hd+NaXaAoeSTi7xpcAZioyKiKY9NOdcQOM5LHFy+N1i6ZQk632hzYMxLVIYvv4y2WLlSjrBECVKn
LINWNXSBcUe/f9PQmcXgP4Y8AWOVPDvv82RYBrWM+/7P4pCQWXvSTVufBSNXSJ0EiAX6AJcLQXW+
ciYLRSReW9ACYsWpqY0v/7CKMxsi+zirOZpLQ3JqW2U8UOVbSpJ4WtgOGGdrGdD4EBLNYJ+/amS3
pU4xskureECuBFCaP2VOcHsVG7HaBooKNTF8d8yfSt/CWBZelHaKh0fzTW8/Z1N/SoExsgZPAdX9
bVtbywEKG7c66MdQGhM/P9sxUC71HFltGdfs69Q2vtXsJScblyzqbf9ZkL87TklnsqWMjfU3io2+
MlI/TZODujKfkm8ob90P6vgP5/PcqOQISzt1bE55GdvOp5Y/LkbcpvG/7BwqA2i2okUo5ypWBmo8
YxjLmCxVqJSYft4b/N9Kh0CUhroKqKEEMkQ4ytnHSfGjJucdKMz+NpjR/uFA4iC5WwzPsaFy3t9h
DGHvEt0KN+cmpTxhHezc0WuYRK0P5CW0+tPxnXfU1gV3sSwppKFti04r4OIxrT33E0DGBxp0X5tw
GX3BJd5AL3iPKHFjEg94gv/byqtuISpULE9WfK3sr+XZZUCOZpgHiu/OHvfRJod2iA+F213Dm+cL
CQM4YZFUoVt9+QkHZjGlJFgrhhHDbLlz+z2s9vbSUMQXY9wCFCn5OudtP+MwlbH5pN/PgfbYe+1R
eW5O2Z3m464NiqB82pvyE34gpc64J/4zKrlmma0ZCm8wOjcW84BnuNfY8iXV+sWnk808ulAecMXd
02Tedp4zw5KDFkXPKQdfHHCt9KV76aIaAsj2J/6l81hYBGm0h9fdPoVnFiV3NVhpNUUl9hf5GATt
Dnrsfl995V6olIMnfm/Wa8tl8DExkSPGSUA/c+kyhQZppspMitjuQJE84T2H6vTt2LVVBhchSwwm
o257lVWQZTVIa5IC5ErDXRbOUEXSHlkgauAQ+zxa90Y4P2XEAxnQnjjQ1u0GujuNCF4neL2EOCM5
hsgJU4rYsihmt+qjuhKv5t+S+ZOt7CXswvdlN8XTGOk6mIPJ1TCqCvgGYRYaqbX73Bv8sKg2JgET
38HFfXtLtwInYCJ4IaN+i0xK8suxnOrcAb1R3LTu4LkFJJ4MPe88PVl24ue2JXAFijFNFBmk9MCt
5tJZbFhyiiV9rEvmpt7Ck6X0wDDSfP2HZaElidxAgG3eSpdnV5AC+RGdjAU2sGn+0KTESF7ffHat
ciet2lzUmR0piCkmTydFz4pYVTJNCyY37b4n69rZ3lxyg4W3V7XhFqBBsqDICsZIQRJ+ecScBNWU
AVNR8VrlqTdhYLjTSvDhQl5i2E2tNxweh0xHaxNAJQM59qWxBYS3KwD/Rezm0JxyQEhcKZ6Z1P6S
OQ9En15vr03bqO5d2JO20ijUxSDjWsQrSyYoqlSnZCxOa54eknIM8nzA1Bl9BANMOOd70yEb1wJs
AyUhGF5R0ZDeXmlHB8AwuiIeksUThJ9TY39p34i8MH83pTjs5en2ere+JcGUO0amxdmTt1fL7YTg
Yi9itCjBoOL4Sk8esqIJKarp/2AKabIoUInKnrQ6h7vpyqHlFGedFlYjxvheFM0+Qvnwtp2NlBmD
uIiNiNGCj0064RhlB8lVseYx7b/l6XzgaKqhtv4IiWvPGL7UjvI6r/ZOZ3LjBOLBDao9gGaBp5G7
hikh3bpynsdO82GaIrcrPIvufKuNo3BuQ+arx6WXzLkOG/3wq0qIPyw/p/Vr4YIkdvca3fCLC1vS
xzKcLkFQhC0oYIR6MYcFxpoHM3vI96YLtjKEC1NS5Slfe/BGDzCV3826Nz4jSw8wXHPshYSi6u0L
7G2MWzoXFiUPMROK9u8Mi90rfRnuWND6/CdL/BLZQuMBZePTE/mJmdK5CK3ft71z01HgmQ6CGYiV
5X5vMpLSnPEwiXXwVzT9cJzW+cHEBGh4285GHoQH6X92RKw5u3rcFI9K3rbYVUjV+8Oa5XeuW1Q7
LrmVUAI0hjosCDIwli6XizrXbpJJH/EMKX376HaB9lIewL+V+IvhN5mvBxnoFrx/eOSjegS1CFFK
RIIijsrZ6rJRTe1JhdmirmevSoxfbmL96l3l0cwn5aCqu9wtm/t5ZlHazybB4yEt+zyepp+r/UCS
l9vfa+twQ0sUWR3SIB2B5HJFrDJVVvU0i1E/qjyzXsMpBflXq37DFOIjUbOdN/5W25RA9RGYQgww
GFCfvTRoLvmagt+eAsuRHPNfrV/VvgnWcuZjkrj80Xko3f8xkwd7b9576wScG5Zu2HVM0dipdRrb
gLb6ZqItR2b0zyMb9oYZNr3z3JTkJrzvCCZ9TcHPqxI/+YvaSeiG7C8Hq+Ev4qmP6ilR35/KYl8h
fgHCV/ElhSOduaaigCsDY4oU18/sURWTS4KOjbfDHihrK0TjvQozYv7l6p4zCmVO3vhp9Kr3RgNz
ehPzSpt42sqPt53z2pSYFQTL1JtGyxUc35q7ZiAURSBWL41H9bF6bLNpeUycaj3wtP9129z1WQC6
C6RMgniAgF9feuQk05JjOKVTItCp/hEEd17aNPc0oUWwqNPozet4d9vitU+CRBxBH5h/jGddMQQ7
qUoNN5uTSJ8BGGjMZ23OQof3787ThRmMyIK1RQQu6TGM2ViwHA9dElH6EbzzORrUqfbz9lJEILp8
tAGRiPchejnoslxh27ppSrOy65OoSNyfNQi6uFWEVZ791Y2fXeIErtHveMdGDQUmkaNbgt8e2DDp
PnWQYSGfZUk0+mO4hBToCyBXaFD4A6bQqxilhah8ancQJrLkBfqdl2alkwZAbLokBGbNY/vDPaT3
oDqEWKgHXEHA/L0rZyOYwJyYSMfstiVYeC8PdoHSnt6hNx0Z0YC2OxSmSIDcfFb9GZU3gTGZDXAk
7LQWtld5ZlZKj9YR3GQ2GgxgwdIOQiHWjrOjdlx9+9AcNWPHnKyJ8r9NPTMnfctJpVpJGpgTGixi
JhJP8WUIHP3OcaAS6k1Cyhriuy7W+jHLfUPz1vaE/BNEercdeSNNu9xw6fuWg7mqqf62cqE1j+mz
P8ZHSLRkkw9ZiLAKlIA+LalH03BgO1F8I+KhQYEum8B4CR3my489Kcvc1HORRHOShE7mhvNQPcwT
2EOXvQvjDWItn1iUkkQnDGHtqgRptnXdj7PrRlxRVPuhyId89vuaTTQkNFFOgA+A/pch/ike8CUr
KOqsRf9qd24+nAwdcr4ey9yBe/Y0mUOIuepODavZ6tow7fGAD6EPMdKPCkP+EaRT1xq+kgCR/41r
TOMBiq95G1a90qZhRY119tssw+elQ2r8nGremE/l0JuLn6mL9mEyEV88aqAZsZORbLreG/srJnZw
0VhSYqCvGEuH0rgb2aUWcqN4GNLkha6/8yTxhmIJagXl5mI+WGbnJ/l3fawPNGn/Gi4oALri2OhQ
NDR+J2oLwTJ6r0C2m097UoqbsQ69UUFNiBB+hTRURlPhtFhJVJXeAPayGMxwkGMrjoM3+xbOJUp/
kO0rn7rD7eNw/awFCksoNgvDmAmS7o6B09klWU6iBFjR0vZ4k/hVVvs2/ZwkzXEZNX81pp1wINxc
ck0XRTKM4qEFdU03VbuZy2lnuJFRqn7OMezHDTPZWdn15YuhbwFqQndb1AClwFrXtZLwrMF3Twwe
dUNDQAZPIFjkpxVLPt3exo0CDyr9eHfZoGcCTZQML6qSPu9LswYhNFM9biSeWkWFMQYWBHWm6kvb
vtoF80aLvRv9gPwCdwfAKsDLoPZ4GVFsMmq4mF0Ml5trkHZ/WIsXE9jibi9vYy+FcBZEZFCiA9+Z
FL4HfTLG0s7tqADOFp1QaARxr9wlbN4ygwlhoS4ALNxV+w7YnzJrFc2KDEoPII4I2twMQZG8cwVs
mkEnEsVGuP5VijtB8CbthsGKeqMMshat+/qTzoqd/OU63fwf0kGM9YF2Vn6SW7ONElhjWNHotl5D
PrT2z6qJJvMz/H3nWtkyhVQaOSCIg+EL0ufRoBbWLoDFRoPyfRHWcuIZ/Hns2sNStO8/V3jeYUEm
6JERPCRjHFor1gIanaisiZ8uS2ClacSt/vNtl9tIjKBDcmZHuivN0aIm5b0V8cPaBebqs0M9iiKO
h1sL8XAO0Bs8jHvV0o0XLOyC4w1ZJ7CIUFeSTlSWml3Vd1Y0/wKV9vCo+3qonZJgfZ5+jQF7Hn9D
rmQn6dzyyHObUjaG2d+6gXqbFbXtl3b5pqqdl+9Np1wHXbyz0PWHCBC40DGme7muzqkSCoZiHC6A
Fkbrj7n+vP3Ftrzw3ID4+dkTVc2Ioq+0sKLOpX7fqc7jAni2R6aCenY3v2LUeqc8ulHkw5pQ80IP
BMUiYOkuTZZO1kPdLzHfuFxNZLHJnfs8wEGUY3UoP9c7n2nXnuQb4CwDPDt1zSj5zgOhX+OG/N44
4s0f5GEa7M247tqT/AIgIw23MNbnntZDCnvsa2v5oJGCQCs7qtBn383UrzsVl1sqHW81aVGEQIsr
mu6nUPHYIade9URVrxmfzTsLQFYPAnQnJUYu11m+Y3jqT2XnQbt59s+/q3T2SZ9DRr3DunvIw1uP
YMsP1o/DSeiag0LlQ4J3wd6nFZ/uMie5XLc4omfeqwwrZwwRNmIWAfs61/oor3pc5oZC6Q/o6tS+
kapRUK15/sdUFvfbZPJ2p8mwwZNx+VdIh3S0FGTyVBEOzfE4gbTOcpx/JoZnNp4TYpISgIjySX3A
5g9QrltOUAgJe3WfUWYjIokYKG4VVA2vaHXTwoYSHFvEF7Dvl/vk2PvGiQbDqQkRBFGB9bKD/vF2
ANl4lCKLwX0MwwLAI2NrqE11lSXgnwVvVKCGGWYO/ew4hOahOhjgYt65NjeeBpf2pOqr2qvTLEqn
0A4DD7JfKp54nhZ4GnlllMR6rL/Yn/RX5X74oD8Un0Bn4O2seGubz1cspW81HgRuDtoNXHLKq3mf
qqfsBNLJU/6XlR40INx7VN6Kw27V4bbdK+hN13ZkBSLUjow06B7VEEh/rPiuO02/ui/TYx9DLfVh
ryezcUEYYDhQQWgFwCGgdJdHjILOylG7yY5StppGSBbKch9Sk3Q9mD1blxPB+D4/EXBk77F+i3Mj
nW48NAStqiA+ALv9pek6gWz8xBc9gowWe6Q5pw/tmJRh2bEs7F1jr7S5FcEAbhAU+lgvMnPpMuT9
bPR4ZlhvBY/5DmEUdSvHt70lQIXlyd0FNW19UchBov8joN2g0b9coZsX3dLlrhXlmN7Iyrsq+bO2
ewxvGzkEnoj/GZFW1c14JC8DVlWtJlqR1vo8pmQPpX5dagQQFbo5gnoJaAp5LBikRATKaipYqFX1
Y2qSr3VV3Y9u86iCUNhrs7XxFMPY0+3ecE4wY4CjEeO7goReOol5lqelNnWowilMvVtzVzkwUgw/
28KwH6DDSu9de9V/3D7/G/sp4A5QekWFGAK3klsWtrbWZk60yOU1PSRglAvSst0bsL1yfmhZwy3A
hoGUHY9iyQr0XjOl6MgSLc1fCt6sMbufrCEc82+3V3O1hcIO1oJpBkEVJGfOdT6Vs1LSNWLGXwOc
RA4E1xmDmhq0V4FyD29bu3J4yZqUG7kg8lwb4HIjx0VnUOm9bHYfh7b+8w9mMMiGEoIF/nf56ZuR
TEnI1EA5pDWLo0LW/LQYNuZgmundCBisCI9r4CUweoh3nHS6lKVXs4ooPFJUFA2S17WBxJ76fcr2
JNW3tg76JKg0ibEhoEIuY0WlO+tAynSKWp7eJQM9Lgr9PFBtJ5u5fkqBXATkYuClswQiV3YIbpBs
nCdGokFnd8xC6WwsqUfr9bHXvq2leaALuqr512l+VlryXPdzZKsV9VsGxcvC3PlzxAm+uAPe/hqM
DwHJaiFAyie8aYe6grBJVMx2UJT908IfmuQ4wEMLC+OwGgkBHd7JMa63GnrHkFXHh4WONZozl1sN
9H7atjPBa7lQ/YxSrym+lvpeJrNpBaN76DKhBoQjeGlF4cSltJv0N7keY4B2fFkdLWd5/2LAJGVA
HBS0DSDFlfyGCYBRg3VGOeSwk7X29OXZbffAQ9d8WSZcE1MvoPIEWgmh5HI1ZEmbrGVci7DSV621
XuyGHHTBK5WrhwJ8XT1Y/2rSLQdQjxxnxzncPvLXl7f0B0h5YYuRmNqwSg2Xt2iOlMF8Ko7p0xAS
dIG6J+ubsmPxulgP1xCyU6DCRN8cdJiXSx6zZYFa2FzhRDYBtRLrOAyFwj1nXCK756HSZsFaFIfO
SqHFQ8DeVTQ4SaMa5676ujhAu0/mB2fMDhAdfSWNzYF0VDOPl9qhLJzVrzt6GBoaGmn5cVnyA+tZ
mBXJS9/PQc2yO1IUvjLMzvs9BphSgKwxv4JvKeOgbavu2gWsU9HEVkholV5BK2/ak+bYcH/g2gBM
cUDRgoE66WQXxtCtdmFiiFQUTiAqkdgfsS23veLaCBIfTI6igyAIxR3pJM8VN3SlKtYI/hmCUD6o
cQiaog5vm7m+rGEGTg+9exQoQeh56QlTgwy6Kco1svoPLAUlq4GWWMaC1F53Jjuv8izz0pJ0mnkO
4BxZQfdfGr9J9opxM79OPzYaRs0yD7Oye2+dvZVJF3YN6YkGMg64sNNQ9zFBPc5+8zNnnvP8y4bk
qtc8J3DbIgTveL5j/C3HuQz+WCwGtnAV4f9X47iFzYmi0LJCV3e4q++zewedXfKiRuYd+FH97tQ5
nvF9CJO3Pi/5WOAWOqkPLeZ72M5h33QkHHTBjIVsTL59tcmqHGNxFqhQ1R7n6Pzi+ZEk87uPnljx
f2ak7a5I1U52Bzm5tv5tASwFOWeT7z0INkIlrOBFhSYSgtcVwbkxNrRRlRF6ea16Qn0sAiHUnbmM
wEa2DxYY6qt5fGghuKhQ3VvV0eeDdagY/ews6un2yblKpoU/gy0VQQAYehSoL08OYBC5UeAxGZVa
TLXCU/r3P9clE1KYhqpNT6YV4cztnIClgPLNeDi7zWE0TE9Z0VQFoygE2hCZx0NRsLji1antv/WV
EXCq3t1e8HW9RPpzpLinztkyKS7ECpWOfGwVFhgjcIc595fC8XvbCUDTHRalehx6CKMn/4+0K1uO
G1eyX8QI7ssryWItUrEsyZLlfkF4aXPfQYLk18+B58Z1Fcgphjzdj45QFsBEIpF58pzYkzJt4zes
bjpIe3jSirgl9g9nizCiTh1y/mpwexBTTaXjbyxz5cBw5Am/Q5DiLPLi2GHqUBewISkueVKC5JCh
NqR+tTwWTJUbH8ZzfNqqvS4fMw6QlFBiQcEcF5fIHJ0MSBelHHvb4sU0RZkXtf2ummN/rnO32GLR
WSwRsBreqsTzCT0pYKZvfRdk4ikIoxCLI11yB3lyVaPEV/x8fydXrXBJDNCB8mkP/u9XNc5ZAwHC
YFKckPqzQV/o8JrlG0n2qgkLgzIcJwRQi3ZrYiJdK5l6OV+mqXfl0fA0CGWBTmwjuC2+Dv48oKF4
OSOvwMtZMANJIhAfpMZ0ccCKplrQ5LEUFxmIL9PUb1V1oyCtLqrieDIAY85tAoyEvPR2WfqQ5nlh
sAl12fLYhSzycnM/VwetcC1Pd9WgCuzUkz41l+IHysdR7GJQR99od/DjfHOH8R+Bdi+H+EJdUOwx
61A+zRWpQfSRTS/iI/x5eYSgrl9m7w7VAhLRwOzL9/tOs4wygllhr41ZqUmay9MlPpon6zAeqNv5
KmRAMqBwt14yyw97u0Yeb65ctGXlYDQmxAypKvllW5z59LbdzQeGyOpkW9pRyyeqsDjhSORWpvTp
FM2X7hcmoNXE0zBuhc/cutovPXGBTt8ngfFV3viUi7D52yxXtXC47rrOc6WrZRYMuIuqUlFzBU20
hD7O9PX+V1vfxz8G+L9fGWBgH4kKZ54uaZs+9730Ru2hcZ3uh4mlGTPZyCWXqCphQcIByXsbuuUR
Lt/WJ5PXv5FT7FVP1avzDOD7SX2HZhV91h8Sv/p+f6H/xxf8s1LhEhzsdHbmsYV7PiYhKtlh/8pb
Vp56NF1rT58xMxH/synjuIxz3E//a9UQ0nSI0TNz5h9Q3wMDrHSHGWoJwAG3B+lp7J/TxDO8Yf8X
FOa/99kGJQTgwMtBRFyR7dThEXUBbQsEKmd9H4/1l3awtwiJ1hYIRRmdc6CARE6caBultu0haS1f
1ORLB4qDuP3Rzxthde0UAJ6GlXA+9gVEJ8nnMdZBRIviCAb3qVm/5bYu7e47yOLZgR3DbYECKOgF
HaQotyfBJBH6drWJd3RND1kcH4ArOOuz5E0dEM73ba0uCIa4vigAVWLVn85NVU7Myi5znFKfdoXl
pnpcb/QqVz8Nz4gcVPD0Rak/tVBASoYcJUnNODDk2lUt7Vj64XIk3ziOvwVbIRJ8sXRVZY1lFoaC
ENI8zWbz0LLpUE7Utdjn+7u2up4rQ/zfr2LVrNhTDtbT/GLIKZBgbekmLA7ymP68b2fVE/AGRC3S
NAHKETyh6lgNrBv0pgdm+MwYvBzVSCVp3aaI/fumeLgTr2o+ysiL+lxKXLgzNbuLFTbR4lKr9B+C
esyuitsTa6pgKpoQqnSHXkOWd9/o6j6CNRogd2j9gEP4dh/B0l8ytUEkzGY6eLINUH3F8BAC7fyG
B64GXfQH/2tKCPeDnGN4X8Y1zTu1PijzrYfUHzC2r51A+H06lJvN2q3FCWG+LHigH/CAVyZMH9kO
8n5mvgL2vrG0DTtik1LuWqhMRSjzkPkfo3uJzGfT2sDsLQuc/GTxYimP4GgtCB+qaUAO1qDWfOnr
XvWGSlJds/9qVaZbjdXBmL/18/estGN3Rmar5ebrX/jJlXnh4+WNRJIUgzoXXWuix4aNgy9Hdrsv
EzwX/3+mhK/Wsibv1ZbkF3QcjjFYoCejP4CD6nDfzFq2g1Fozv6EBq4ppuflmElRXyPboeQbzfhV
ouysyfJwTHYR2wgjqx6C+A5cH8rglthHmPVesVN7KC8jMqp8RJE1wgSQtTXQpK+FEHQ/sSp0LBaF
wL4yY6UpSHapiZpiwpscS4tutQbXjKBgynkqIMW0IOzsY7OcIgtPaysv3cFST3FDNlLdte0yOQ4d
vH/2UsQYjzQ7IT0guIr+U4kA7W/rQK+ajQfhWsD9TTSOqxcvXFMoZsoGEKoYghwv1Ey+DEb8isGv
L2yKi5dWzTC8xHrzszrWG+DyNb8DkSESQTDbouPJt/f65jLjFK3hYbxEqfyidl3uts3wbEvmJ00y
dk47mRvLXH2M8UILpoE5dFpUWEggQI2p9nJC4AV0+ivYsp/Zu+1CkdGrX/Xn+8dq7cLk3sfnWjH3
LFbvCeurodCgcCwpQKIPxhtU5t8rXT6N3fAXXnJtSgiJs6Yk3WyNSAXlTzUd0aMGhFVN/fsLWnP3
aytC5GO1oUUaiDQv0fSaUWDahq2xizVvRy0U7XwOxFhMbOd2PFXaZLIL6wrT7VCnPDYZA8eeE5f7
+4tZNYWhMrCeArWwYCos07ZtJVsfLmZln5xpDhRTekg7Y/cXZoDFQp7+G5ArvHQqjOKaNcvZJZey
7gDYluEOY5TtHCsyg/um1j4POjhYj4XCzqLKYkhmRkirDJek/15ANWKutuCNS5w+rglktdg1sI9w
+pHbExuniZ50bYOoakcPqSU/SKSpjlOsu2wsaz+phqdqNgMrGi+pRTbO08oXg3HUyTVMN/Mx6lvj
KdSV5QIQ2UuCmcqZDX6pAR9rth/3ciQVOK+KpaH7Jiafdhm1rMhz1OKzHsRKZvnvjHGLjW+1upYr
I/xbXoU+iHuMfOgQa8ntr1PVP2PKuPQlqd2oLKzEIF6xxCgHesLLnrNa2ZBfSGqM+qXfdBChDY75
LundTylV/2bbriwJX6eVBlTzmTVcWJb9Qus5da0a4/T3XXxtOdCBgko5NCNRIhW2bQYwAfqsEb7N
VLiDVLl22nqq0mI0hW4kRaumAKRCqdDEzS5eFbPcgXwnttJLrz5F7aFh2bktfsyJs2FnzRNsznvD
8Q0cYH7rCcbIJAxZTylml+Bu1C4bL5kgKi1Vyb/3N2/l9AJ/wPFFPOhBwU2IRdRqG8Oqh/qiTw2S
1rnNO3dk4I1xIZGQfUnJ1Jz6qtVfbSNqQAUVoypTq0ay8RGXKwY6Da9ILoaLkrAI1OmZNs9QAxlB
b/I4GFCGeiTp0/2lrplANwUxSkMOiJ293VSFdTqxJLu6dCmGyzVnP7DJj0a28e1W6nZoZmNeCQM3
wGUuQtJsU81JZ7MCBNYIMOo2P2gJ5iwuYKnJvB5l3iKQ0n1WnF/q+LDFPbr0UOBVoBfF4yFmLcRA
paq0Q96Z5pexezJpnHnZ8NAb9UPBnC/3t3PFEmArNm5laIAiAguOk1jGwJS+my4GzfZD+W5oX03j
Ne5pcN8OP763734UmpAroXDGebxEhMzYyLFpR2gQglDvM6X0dXLq48dNYC2cYwF9AAwr33pGmo9z
q7TSdOklsPq4ldWBLNzIMTr5F2sBHBsjHegWoaYg1DBYpVdlyiqkmgB8ToR6Tj19+LGN+SEVsArA
3Uww3YqhY1aaJG0L1G4H42ukxD/AeQx6/XEjsq9kzbADHmteN+UcsYKdsWZjl9npdLFbPHY8hJa6
d9Mm6SyvhZ4c/ZU5UVYzN1Wn2EldVhVGsetwOObAIUXFduM06NFzXgLJtfHbVjwT499o+uHdYmMi
WHghJ3mpFmpUz58qlhzyWPPU5B9t1oK631I+X4YUbILOkYWyjBkxsVWLkTdljKg8X2YpuxAZ5TYy
HkEo/H7fP1cWhK2Gy4CqAtRFIrxBbzMtmWVtvmT1fJYrdiLZdDbM6aDGykb9eN0UYLsYRuPjU8Le
Qc52TjMN6fzkDK4EBMlAv0vxcRy2VJnWjjUeePZvNmYo1Aj+oztJk7JIHS8zRMxcaUx/ls2W5Oza
5+FBA4ooXCBGzEz1IiqRACGdp037SQVJxNyyII+Gl49/nmszQpbTyZI0K4UxXJziq0RSV7GI3za/
kOF/3LFxdfE3EJ9AB+ryNk7RtlMKMHaleGslXsK+ZPqJDolnWv3Gm5j/ITHmXhsSrsooMvpejZFS
JZnp6hik1+PUjesfrP2KAY+NC1NdsQboLL4RdLHQuhOrPzWpJ9zLZooZVeKhR/QAIF4FMCRVjqbe
m3tVriEtajVvRdf52QSRwAGqtlrRfGet07uRM7+pXf1DlpzPrYw+MY27Q9Ul+X5K5k9UbkPNpjul
LINW1gN1GEAwg4nZnaltkSzxbRG2Dc0djBtBiAHR1+KH6yqBHySCNn3VyEhikiCbEp9o5MRovMsq
4jWVgq10Nr7UyjFCqQmTxOC6B8ZRFUz2QzuNKSY9Pjnyy8C+zelGEWElHqAix+mbMOeBPy/c8lUF
DGBvqdkFM+1W5KKNPBSu6ZRtaE9M17xMJUW8u3+eVo7tb4wzXnRAwIBp4XYbaT9qKrUBfEqUEm0E
kCpL015jk0ovw1z06Yb/LZeI5BeqEki4OXjb4D/n6qvps64UY+SQUO1752h18fx5ApfHGJRNrMbA
JVr16/0F2ismEZBAIgFoOgZHRdIKuELeqsWYXXSmZ6o3IRY/KQ2YZl2MCqoOcZFfxoBDRoSSHWmG
Knk0OwsaDdNopnQPAaVE85luV51XUR0PEg9P4AqakG0j9T6dtWh+VAwpH/bJ1A4aZMoZKm7fdUCt
1P1UsMQO9CmOEy8ySDK5DYRYK4wgAv5PI7CExOOPymrleF9CwWL2Y6YpX+yktb201KViZ1Kpsn2j
iqLON2elzQ6pFDlySGq9pwertKz8HCXzBPBUMWc5+BdR7duZY6N0niTXtHGZ1cz5a5pIzbArJkm2
fMzq9v1bpkJSNYgaAzoRdpJZ+U6f0RACETRlEgRUzASPE0gKOj7mngbLJzkdmwDuwjvSIPb/nlaE
Jg+k7mbz6MjDEJ3ZVPR5GTRJnGMKQFISGig21csC05eVH3VOyT6DRj+rCgxU0G+WM9BAzwwanSE6
338HtieXXoqprAdMswFpV7kz/kj57mS1rR71eNLp5ywaGrX2wAdiNO+0HQpr1ymgBfmqjXkHdHHi
sNGdoXDY7ySSQUuetPJQbESC5anBJYeKMwCQeAkvKJinsegSxmb4VF+8y/N0ruT+ACa5jYLLSuIH
O/yg4GmK/zQh4sQUvS9qQRdvCLSgsYIOxMQjmlR60Jp+/foXsIBbe8Kll7G8iE0J9rpdwHYQVsr9
Z06GTHeY+yrdzJeOWzZVfmPfBnLYhI478kfctYsbSXEaMJ+lKGlNT3gT77IHxY3YzvmhA7geoyln
gkuYUwnZEKrI/P6gUK/MdlsjhTzXEn4Fegh8wghx11m0YCCQOitULpBZknFwUwjYXioy2A+RHhXu
OEXpsWk0aZ9YcoCjuNUS37IuZIJKiTm8NCqx77bhGWn/1EbMVUrNtSGiUhK0eM2fSN7390Pjihcj
UwNHISASfExW+Np9bEnO0JbpZazYm0zLnwghnxUl3YjA62aQEiKdBpZ+MRyQ9agmaml6GYAHDTAD
0gYVJmd8xxqqjWrbwhRHz0NKATBpkHwt1EBaA4I7ZZSBsZs+jn0ojw+o69zftMWnujXxu8ZzdYOR
1G71qSujS1lE+zRpH9PY8A1w52n0hzWaIQrEQZRsKV1sLOx3S/bKahXXUaKVVXTR7fciSd08ORNc
NfeXtrgpQWeDKjnyMWwhekJC/pEpCijYzZGEkRR9dpICAiT6SZ7iXQzYxH1TK7t4Y0p4kXSgf87x
WiXhOCZSYDMWQ0lefSmn6dTEYLEy+4PUcf5kZ9p4QCzyRr5IPKFREOAvaUc4agRj8qTPexLmKS2C
vnyJB7l/HRAaIB+RlDvJqvtHFOHGj9YKbuwCmXub+UStPRZmxUioKCVI0J0I6u+JfHKU6d/7W7us
icESMiw8yjmlD5h3by31zjCNFhquIQc3zD7SFgzA+3IaWqiI8Qn8JPNKT6cPxNusD69912vbQkhJ
MRjAauhBhiYoQZB6kOc0kx470jxNEzl1Ze05ICl169YoN95ry7uSL5tjY0BEB9iK+MhtizJV2grL
NjO3PtZBtEuNveNB5fxoHkqwVG9Ez8Vr4Lc9VI0hpYOxbJF0fsjVoanBShJ2GPdI2mOb/bz/Ifle
3VxJggHhjFDFLmc7rklYoW3ql4zuShnAoiglJ5yVh0LdovleO/+2AqwU4jBuQbG/U/V9V0x9RkKE
6NrrIvUQR92uS8rvKoEu4f3VrRqDPDzgRaC5WlCGoSrSR1qa4CWQflGyC+pUu0h9bsrNljM/WMI2
QoeGkxQChoDelXZ7HMwo6+1YJXao78dH7TAcdFAZs2O733KIpQICcALXloS3lF5VrIkUWMofp+fh
B7jnJLfz4kD+mrySQO9BIAvGcq+K3f7QbDys1twf9VpwrAKkAGi8WCNsgOfrIHRnhwOYVjoveyI+
uCdOvR8f6n2ifPzroaeKKg/GYvFIEp2/Rb9kJJpNwrbpnEOTypVPoMgG6rl4hmRVomxEz5XDhkQY
LTS0pqHvIFaXjK6JzdZSSYjm4KOSVx6bPqxHDTgYjjKKPlAVRftb8BNNG4ElwRM7jHDc3bJHsceY
ksgzjHZrqlZZhslbW4KnqMCJgs8BtvKj6nWu9uB8B2kHSJsV6hKuITN4wOT7anGuR8wcutLXLWdd
bih+AaYN0cYDomDBFc1pXwc9mUnYxM0Xqzxo4/R6/4AvYWLYUEw1WlyCgXuKEL/6WGsH8A4SHLzh
2L8WHmciVbz8ED9tUXMs0yP+uNcNBH50FNC/uD3jY5PZLQjuSJjYKapNSV8omtfrJE9RCko3WYbW
zCGRBX4VjoK6guAqSGh76KRX8EaMbrr1xE5T4YSpZn25v4Wrdvi4MkfZgyVKuE2n2M47C5ILIbXV
g1O1vtG+RfqWHNxKwvCfqej/mOEp01VyyYiUgZSd32Q7JVB8PPuofoBUq4SMAfKAP3GTG6YX7ypI
KYEFxP+LRXKmQ7ATyHh4CQlZb2skbwyNhLV9BIfBLgaNY91viQutbuUfK47gIbmW9EOh67hMHdXH
TG+oYtJGqau/+WLoeYLKDtwBC57hnqacnU9BEDEk5xibGGaL+pzsmglqMff3bdlN5pJxGIMCFgSd
XHBe33422iYxRT5khOgaag8qaL2rvZ2qPXWBebLJTm8HiwY1yU0ZJavYHPZM6kB/KukRVNXv/5hl
OOHidRg5A0cNSm0m3/4rF9K0tJg7STYumWyeQdv+wqh1vG9i+QVhAhxpqLYgqCzAavY8yE3eDMYF
mifNHgl+dsF8IAj11HRrMlEMzyqCCTJ0jGOCbRs4NSFyNRFNMVCepCGZYigKjZMhn0hizKBwcbB/
qQlWqQhUDxBSVo1Psl7PLx9b6//+ALQUHbxRAMYSPm08tBaoCaUkxLDt5OlsYq4p4Y1ppNPWlxO3
9bcpna8U1yrKAMKXq8deabSeJWEDQvP9oBqSN9fduLcje2uaXnQS0NzhVQ5vhE48podFPJ6aT1lU
UlqEQLExxYcWz6QHdktR87i/feIbD4a4igRA/4D/Y/pDWJPm5HoxdVMWZtno54SBCid12/Rro74w
pu5YO7/eN7jcRKAoMZWIEjrq2gv+g7RTqVRHahFCRqmNd+qkgHFbAu4t3jnmoG7CwNYWyLkyMGoJ
SRx8utvjBh7mVDZnkoetDyaLvREAydHtid/4yWdtL19mj7hDE5Sn5OJ8vr9UMW/ne3ttWgjXhQ5c
WZPB9MBAwu9qhA2/0IhO91WrjM/gradvHzUIxAyflwSiDuSgBveqq9BSyjSPJdJmoZ2NbsfsvdXh
gWd9wdYE9y0tIiqw1zemBL8psqyyFPz5MBlULzP+GXAY6uxHVe4LpGe1NXzTzNEb0y0w2qIG+ntT
ARtEQxHj/Yhdt2skaPlZWW7kIddOo8YBSBZI4CU7CcOZzNdCOQDfGMgx3NbtHit/MD2tgVLc1iNi
6VZQuZUR8dBVgxaxLPwM3Ur0fiA0D7OoVQND1YYXq7PBTWSUrY9OBoRomsIq3BQEIxtfeXmCYBqP
PpwJvF7QnrzdgdqB5lI3mlkI8HMRoP6TOL5Op/YZ8wPVFpfDqjEQV/G6OtDBGi9JX7sUq7gYqpWF
7VgNCjgbqPOr7+RuPwGT2Pn3vWp5YPCURvedt9/560W4TIgaY9w3JWmYKHnu6syZTb8ZzUrzK1pQ
dkZ/eat3vbY+FHbxEVU49EIezOkGA3qYQxrajfWrdFh+0gypwzCXYuZb6p7LoI4rmb8k0PiHyJNY
RB7p0KEPlKVh2dfD4FvmkL4rbZt2h/vbuGqHy+ABnKEDLsG3+eqb6ZOuMR2A9bCUzfrY2XG7i8pc
20DEr1pBsYBHAgMk34JngI26V5PISsLCiKWTLbHhGWDxj8Ks8NdlrpCo8NcKGthCMgrdod/F0SQc
ukHCnHlbyW8JhG6y3f09W3M9BExAaYEUxqiOYGfIoF4OvHsSYiLIU2e0XXXgrHbOmIwPsZyT/X1z
a24Hn4P+nQoc6CL5TWzQy6BryZfVlcUOuM4OZM4GQ6sVpX5QJt43x6PRdWEHu4hkE5Rm/JZHSUCI
VpNRlzFjeRRCEMXw4IPxcQCmZ0/tseQWZ8tV6q78dN/qck/BTggSG0AP0GpAknHrh6XcmlSjjnSe
53jytKE/GRXdURL1hxohciPpXbUGJJ6Nux7tcvGliSYn1A9yXTrnpVWD6ZsM04NZaPQfcH8rn+rO
YhvfcHkAcLvjPYH8CdcQgLe3y2vm3rHL2kzCnDos8XXc99PeBp5zi0R/+fWQuOBhgmctOFUQPG4N
5e3ENPRQkzDGhLcz9HtFl2ZXHU2IJzrTcZzHLYtL94RF20QViWPVgMC9tdgQo2isiiZhCzzdAxJR
yVeZXe3GYtY2EtC1XeTjrXxk9zc69NaU2qRdY05TEs5O3z3FCssS13Bm9uFoxat9OvzCRLcGl8yt
GUrLJuqrPgmnOHqrJAmdSkf9cd/f15aCFiEQNpzuB1C1Wxt5HY/A8rZJWOt1dMqkipwj2642NmzN
G66tCNd/VJIIeSeszMk/ak1jd6rah1596+Wmdutxa6h6bVFIXwwIHaAkDHnJ20XJzdjXo2bFYZO1
dXeQ1dImF2ua5Y+CUIFxRS1WR/KK8iWa3MK6UqWwphjojlCSui6064i0Xi8PQDZ8/CshgeLcHmh+
ovVzu6CqMkdWaVocjr3aXUxJUb92c7HFMr2MRg7GtvGC4yy0iL1CcJAgL5cMqRGHKm5H15HsHZRx
Dq2WNG7aqxvOvWoMgRakZeixoHx/u6QBAE2p7ec4VNJ+9owOCLkU2KzdZGgS6tvzmHy+v4crBh1Q
v3Anh1W0QW8NUsxvadnUx2FPTB3EL8CQ670UeVYMUrtxjLaCxEo84rEWTIRoTUDbi/+eq4xmSux+
knG+QgPYGbcu0qApY9mrobj7ce9A6MPcEAcRL2cxq4RlkWUV8I5ymHzaRinAs8MWafDKoQLZAlCF
mHHg8xSCd2AwjTX2RKJwNmm6a1E+sNVM9u9/pC0jglfUadHU0uxEqIyYJWZdEtYNAZMYyzYi0poh
oHt4NRn5jCUqAWYjtROdxnGICR678PsmydTAGVJlY5p6zQsQGPjrB8UzXE23XpCZMRtqx4zCqArn
grmtJUOr7v3+rq0awRXhoL0B/h0RqF4NqQ1uwT4K63J+slvlDdD7APCrD+dGEHLh5wczH7waItxH
BIQtxmA3UTjSrEcZqe29lMhm7ucdxTxcRCf29hcLu7IonKEYiBVoubRRqKX9KbNLgErotMf9XgQf
NIR6IHDuaC5zVDgmp28/U2mWc4r2vXQ2mOHqowMglAnY18jy/X1D/BffZLVIZtEP5XgctLMxDn5r
qGvLOZJz5pwtOT8BNaUG1EhezCqL/NmItiTG+f0jWOOzQJhiQVMLUxLCsoYe83d2zKzz0BsyON6K
r6yrT60G2LsBGHqUozYXyVsDDQt3RGkBcR1RAu845EeCn4xDNJedPMHqXDRngK/rgKlOEwABu3Ux
rptCROcTk8v5u0RK68ZIRuscdbk3kCCSQG81bpTiF7Hi93r+GBGCEiqncjoQGEll6kHe3KuNr/e9
YmsZwnfCeeuiPoKFufvslIdkfpmNjcO7ZgKVWaSs4CIFUFYwUUS0UIYZJtSEHkyNgP/F5ox8h4+v
5NoM38urW4+WRZ+wHmY4w5qS166mfK6IunHjbS2G//uVFRBUWbmT8v3q40e7r98qecw9PJo2VrMg
kATIDEMPuFkB2FYhlCkc16EzZQr6W+vMvOzb9KY85orbnJOzcR52st+RINlUP1hf2x+TgrelTRtP
TcxPTwcFI5CdqgnyIVb4f/OhQIKHoiQ6ueIDDSmZ1QCIa51bBzNFkETAoLbyDLbErWr96npwJ6Hd
gvrugvdlbhiG5+3OOuP5+2DlIKitd1O/NTu/QGdANQGjHGioALOAKpwmXLRTzIhi5JV05pKRsVec
BrTZQWxtYFjQg5ThKT40L0O264qnrPYZde1+4w5ZhonbX8CD8ZVTzpMG7b4Wv6DOezfRNM+eyYY/
rprg3EBgkcAFIgsmJGUamEly6Vwo9b+9AVxN+VHkAPYR2RBScghAwow48UXIVEqJbZBzlbEwVeIv
mFL9dt/1VlZxbUJkJ8vrWk+dCiZS64edgphziwNl1YANqRaMIaK9Jjb4RlqPCQQ0yLmPowNr1V1a
TBsfe+nV2Ca8lPi9ilaX2MJLUBgAY5dJzkMJDHNJ0dOmblpsMQMvmve/P8eVHeGLz0onaXplk/M8
UghZ1sZDNIzQfLSlIJ8saAa2+ZEqBGrq9F3T689mmTyanGlRUn2oa1Jwv8Wj9Uad4sf9j7i2AcDT
cD5blKExCXzr7Rmr1CpXdHKWJ7wVTej6TWFK9A8HegMojD9W+Je+OlNNIytRR1RyBlDJNYafVGK+
YY3/Tyt8rVdWEidNajzzydnpnoj2YkRPTvzz/nb9LuXdpmK3K+GJ4ZWNWEvVRu/h9FKj/nTaLhiJ
7JqVsQckF0DN6MiosW9m27PG8hRX7AA+9MCyh7/w2+sNFcOkVCdlLmFDlbk4VBkJTLM5E0yi3F8u
X8291YpuO0UQSpGxo2R8xTDOrhrOoEB3aTJtRMS1uH/jIUKhURmzztR6jZynU/+N5C4Lc7/a61+V
MDmOmBfx6Fv8kAWOb7+yLTW+tTgDQhDO2c2rQCK3AGc0K8tZIhA/nT9FdnQoIBZ6fyP/j/X9sSGk
AyPQeXTSIunsHKwLsLVN/RA9lH7jjZB30/3h11zuO7SDQ/uL5NvefeurCwT3IcBQgBBYYgXStiCQ
a41w2mKWR88eFB90MVsQhfWjAX0IXoJEbipWFmYV9EjdLBMkWbLHZk/zoxOr3d6X9mCPHdEJ3aLK
Xl/XH4vCps4Z0xsyweJEf0JG153Ayn9/5xYcdDxwKxj1Q2pl4v/FPaqN2agBiH42XGhKD27UuU4w
HoxQd/M37Zdyrv8tgi0QDT9Wi2P3x6h4s3Lh4pnYAwIZ+TYRxZ3SF9Op3W4oodgYf2oldcM9V8/5
lUEhP8bgup6rMlaZWfWz3ZenXG08m2hPUcc2JjNWcvGbHRXxy11BhxqUdNxNRh8q3f74YB4ziFYp
nublT45vfXCAW/iE4pOJJOjisgIGoYLmISV3SfyA+TPPAWPSfW9Z9cerbeT/fnU5NAXL0xGQ2zNF
OqQVuNa1zUCyZUO45CaiqxG4SMi5/aFUgC5rj8rBAv+tde4Sl4ZQFv+6hf3bMsm952pZqcKUyDbh
jiM1P/WmdpGT/sPPWu4UgBvhiCEvFruEalZI85jBhFJFGD54rOs6MO0PP89vjQi3WY92WhTNjJyT
WXNnaJFL2LKZbc3xr5/eP2sRrjKaY74S/2G7IMusV9+buPIU4wkAUdX+hyamf9/p1s2hZ4buMdrh
YvOCJLWE/mlLznpeOIc26QCV6MrHpuxPRYS0EXTyHPxablRTVkMGR8Hg4Ql40+JUKUVpZKTDKivy
EAPWZDwaU3RMMmMjBPNUZhEMrwwJh6poc5l0E9ZHacyFlP1CmX3FeJkocxNjKxdYkLD/jhZX5oTz
xeREM03S4Hz5UAUGW/evscPYsYsxv2SHH+BNgZ0H6KdYnnTSfsm+ftgK/1srFs4bFAQBRJlxxKPu
TcnqXZpFbkGOeQclj0zfcJ8FAFxcsJBKOrGeACMLa3n2iMqel2XfYyhJRPVTXbywoXVL80dPE5S7
m/19z12NK1dbLZxHTI6hi8LgQinBWcyeiuT7fQObaxOOItCRJoswZPU7JamerYcYAonavvtcXbY+
2nqG92c1IowDb+0RMAh+h77NgfpWRJgqSU42c8cvIDn6wSo3+0k9+0v5rx1hmv2vTglqXCjP6CC3
E29wTen0Mi7xLrEStwq5PpGd/1PNL2W+xRm6+phFn+q/ttTb+2BI1UGlFlrMykV6sd7HY33JzgX7
fYUPYf6s+rWHbPZQbIyXrKcOV4aFx2o1t4lUtlikuu93il/sshM5ZvsE+PfsE6SmXpSNa2k9/buy
KAQfQEPjQlEKlCBO+bE+8mlnaAnpn4rH6hhDF1c+OMctOttNo0IIyqKEoruAZSoQDCB7gO256LRf
H5r36b0Mm4Ad5o2F8j+5DLJ/PqkQcma0g5RarfFCqCc3U9+d/N/I+cvY+seKEGoIXudm7WA3m12/
iw66V2TQIXHls/RuBdkJHAGQ8VChXkq9PHMpO+b7LeWr9Zjz5ycIMSdNxyyRC/gupe8Secy39K62
/r4QcaDlrEq1ir8vVdDA7KDakW5NGf9WWRU/FmdUQUkMuCog1G7PnzVNltxP2MZuZ7znn5wgDcxP
fIxs9iZ/3KsP9ZkdtpLAVa/kc+GgdkIfaoFmdjqalU4Nq1w1evadIMeIKiQQuBL65Pcv6pfI/+g8
CL+brm0KK6VN3c6xBJsTxchVGxbRLjG2eshrvn9lRHxtQR6gn+shxWtLrfdab39jTvs5HTFScP82
WsuYru0IIbqSZ1tLzZycY1CZlzqkS+XZi4rBJcYWB876x8LYNPAEaPED3XLrIqms06rLdOesuYNf
PKOtm/rE1/bWKfo078wDKEX8LUH11fVd2RRiSD1AX6FJVOecqxiGjdxKG93cfFHM4/19XPV/yNP8
d3FCGBk6mUqc5AxhpD6Oj8VBQmjcO7vo2Ki4ZKcjJJef6t7f6r2tVjiuDQvBI88JmLjBSXbuUeEY
/c5l//KEArpy/hjKB2Njob85F8SDDvAi/kMDC7e6cN/VYG1VzH52zjK/7wKIlRuu/UbjRzLv7cTT
X1sSsAyfFvJEn1lgBtRjxlF5zd5T0ALE/9Sy50BLcr/1w1ZPzNXvEm7FVCOjMtujc06qPtBY7Lb/
Q9p5LDfONM36ihABb7agkxmSkmY0boMYC+89rv5/es7iE0EEEXrPVloUu9FdXSYrsyPFibzt7Q+9
5EvfLn92iO3MVjy1U1g+o6ST+ViuNtaX78mblczObGU6Q9lY7HCz7XfpS3tqn8uDtKt2xkP+O7lD
SeFuDSK9anN2fM041M2mG51jcJ/cT9vqCfz+z/TVQWjM3MPZC5Yu3K8pTwtPOT9KAoEB3QADb3TX
Lh0C43t2QbpLy8mY4sdYD72XJrPkD3JjOF8Huzoric6RioY2/1a3TBisOL/rbyk4WyDGBAEsUFSz
bwm7vNpnba4cw26CEftzV35+72ERBkRrUnS8rhoZfl0Xvu9jwEGyRg1exzXycPFZLndQUN/QKqIc
yLjXvDPZlYqX0+GXj94kb5Xkuxkxd2lWLhXX7bhWDxGf49IY7x5dVg3Mhyjazm7+4LcQKeaFfLRK
ss/QfgR0ttdK5Y4phfjdn+bS1uw2h+3YFkWZy8chHe5kq3qulWglcr/eO8C8dJjQMwBJdzX5myam
CbuWynJSyTFcp03DDgBxwGBgy8BOuCuKRjVcKxrSNVTdtWnU20SBgrYyw4/2LFlBe6AdptHnhoPr
nJ6dfsy7e9jAyvhUMLRUfzR1yUg/AGut10gNrs88npt5KIj0iZroz1/euRC9qNrJI7GxOkNBSZog
tbuG9ry+2NjgpDA8wL2+QrpDIgqe0JanYyJXL3LuoXBqNg923h38Ro3diuZNpICKNDP93XVVwS0g
2GGBEjJUIl8ur4scFCA7sz9CiCc/QkI2PQR2SXcoLtojKo1rynTXrw4vPmTF4GeF7tHchRVdqMQw
jnfHqLVRmkxy4yXzzOapkPXy621nspTiQhimMvHFxjJuOfPRUMwEjR/ljihS5279V9trd9KuDQ+K
5QpmCirVu/QsPRWoJu9v275eJoBnsF6gDZmVv2I4iPWBXnQ/2kdd+9aNMRx0n2Pz+baNhUshxgNN
hi6Z1WWK9vLT6f2gQ8hY28csPMR68JiO1V2TPAVl5vbqsGLs+hrAVIxeBPy7DGUw4H9prK30MjQ8
2zpq8YfOzlxJX5sZuPaWlxbEHXlToM4CNXSMwrKOcuej5/ep6+1PZnMnZdrh9r4tnIsLS/9mE99Y
EicwYNgOFAxxtf9YPliNm/+xXoovIg0CBUgTb1scc/SGV4LBKzYKxqR5egQ3In08QdlwucheDyN9
rHTriFQo49Xn/ASX9mv5vX7t7kI4g7xgl/2oEtdz822499eq2tfHkveVGQZmDGAuZnzo0vwEtDsv
rVE5av6rHLtmkbn1Guv0og28mKAqFkNXs1sne2UoqahJHSvjBVIPPMlHzVw7LPPjCHxXcKtCT8vo
GPnlzMhkREU7eZFxatpG39Sj5D+2UfpuiVKsoBMM8QQDJtc5eleEZuconn5qrfGbESB0jUzCl8Qv
13ghlpZDr0FjUhvkJA/O5Xeh1VAUToEhOMldST5n3p/bZ37+UcR+ib4CzHOi6DcnqrJlmFZGpvpO
Q9fFr11ahE9DaIY/VR7MlTO+tBbaCf8SVpoxc6Ub5tKreEhg7IBi4M6ZaJEH0Vq0I87p28hKLOet
DbHcNzc4hswIAkUIqAYnYHagk5EdjCIdek2YSZJ4D5qqCHeNoecwvtRe+kR/Y4254CoFmP+IWWTA
DGpepwYLDVTXPgQbxU3/CCb8AmHw5rPqUj9d1TZb4B66XPnspCB7Egdjj1FRwAkftbvw0O+lAzP3
G+k/8G5BygCcl8FGjSGNOS5RbnzfMgLLOSXph5htzac1kuSlc/nGwnw8k5ZE3/fERSfNCSkkQvbQ
o8i9Ntp3lfPzqbhW4h2GNwq3MfN7pkRc51uJx9C38ZXscBNshauHclnbiY1bq7PN37J/9v5NLULW
LiOKeHk+qeHHUz+ZzskxNRBFnSxt4WZtP3UMvW5iU+o/vvt6o3otXCJ87QiBze5DaaqVlcFbcuJZ
3qTOY5aN4A1+3DaytIvIPvD2g+Nj+HSOQGmnscyQULXh1XOLX9m9uptAL7v5r+FvfQ+P02atRLGw
jSSDsAsAT2Kc5iroSPPCG3zbYrZP6V4N30q/BWFffegQMKRAVcrfbq/w+jTCe8LiiBWFoMZcNKRI
ktFuu8g8xymD8JHp7HqUOV1NCw+3DV01QTggwC65WYx4oTA5Z5VI6ySKy7axTnKr7f3J2CROQsz/
V44RmVQk5TmRtLsg7JDJSeEOn6BI8Bu3qbQDO7F/948RExek88B2wRDOk2JPSUbFicXr4+af85d4
V8SbKd8OG8mgEqe6wU4udq2/krFeb7awalHj48MKutLLO6J4/dRBX62fuuZ+Us9VeNf0KxylV0VG
GGy4DULTBnmKa8JbGX7oVs9JYrIP6sbcZBC/b4ef6WZ6kY6iyp74G8939dRdU21etiy0qQwAmUKB
7XJ1JMSINuNcT9Uv9vSHgIlJlmucrNjNg62yieg7hVvjW5v+h23lKwIhoH4CpHyWFfQGCnpZHWt0
DxXE7P62zLlliAzfPjPimbl8gFUqKMzWM6NI3mjNllcY8Es2TqYQTzgqOimGUyjfnX5qzc1gO7Wz
qXIndFBpMdM1FoRrp4BFXRE4CfDyAE0udzbUvYG1F/KpLj5P5UPU/iBDKPWVG3odxQgr3AgSR+JL
Z3Y6GckeR93P5JOpPlvGOZjWnKmI9Oc7iOiWzKATFLA4nctlQEY6NGVpTTDAkv+6/ii336o4K74b
mVy6oyx7kqtWUWfc13qqfdDKgAYDrHplta3k0Hk/rZtwfeSTyC+A4ZwHiJlXSFTOfPNcqpIbR989
9TVKV67j9Ze7tDGLXWqklR0nl5gCCILuRU7vfMb9HhLTGL/1oPVXhlqvvyCEe6yEbg21G5KFyw1u
OoMxPCR+zvnUumlNRTheA55fm6CwQDUMAlhxzeehbhQGJkzB2nSaKqSV03bbR2vAmes9wwSXWRxB
HejnLJIYi84YLS2aTkHWTorbeW0As4kMlbsb2koQ7LqwwV3fvt0LL72QqoScUQjPXhM0go6rnMQc
xtP0C6lZdee1W51jAbcZRZP8m2y7tbJZA7heAT14gRCYQA2RycaFeTxniiW1CMeR2La4T2GyPzd3
/d566H+rd8ZKr/zagSFVCRWCAiUN9NXz+epSghUhV7Poyem+xMGzlZau3X9V9Of0/WLLSC5aqqwy
B4MK/JXMjdGHkIBUOZBPuMVKv9qWtufW41p59vqkUELE89PbYsr5SlwtDaQpIYAJnpzG2jZquvGk
bG/p2SF4t2vEkGC7M8TCeFsvL5anGX1tN2XwFIGiSvMvzJi93j5/1/dKWODpFMUtXZ+H61pu+bYU
Z8ET4cMHfYTzt10joBKvxKX7BfEmG8iakJByEGavCChh2aFjHDxN/XBX+ekxk+OXLFoLchY+yoUZ
8f83iWpoqZJfJOyVXkZuZ/6wisCVx6eGKvLtLVtbz8y3JkNWS03LeoL4VUHTQdY/GPEaPmkhqrnc
tZlPzVvPmjQTK4ar/ap/aNvyUPxsbNe7Dzf2ufxE1ys/ow/zbq1UU+ATydppC1GDnwuLRGlcQOGa
BE91B4GIV+nHfpCei0Sfdre3ceHkMbjtwO3L6DbqbLMFQkIQd7Ei+U9lr2+TqPtpF/qn2yYWPA/j
2jIKCBTIcHSzkzcMUNJSNfafpML4PMaMStB2cTs9tzaNijpKVeEibpu8PhzsGqGwBW8JrcN5MNrB
FJeMozydhtJ7mjq05jX/MLTtSoNooThB104Q9YgrxSDjzDNQYCplxxu0k+WQysuDlrqq0/1N8yHY
QFmZuXQEhp0Zw7kmx9bHIVG6TWvJ3n3et9bKhVj8km+2eXbzolRPDGSe/Kc4CL7n9vRqJGs6XAtZ
HMeSEOKfDi1017NLF0cRqE5F9p+0c/I1/jx+lr7Er9Wd/XFkJH9nA9BYC9MWtvjS5OyAFlnTB+mA
Sf3gHcZdf+zuih0srqdqI78bw8oZFQkqPUxapqQTsz2U49QvoFn1n7yk2Ha9d4d59Mv9fShJbuA3
Kw/Lont5a2+2nzmFy0FpWrE4bc/g5lTQWdxn3V6+T1zn4D0O5HDqvi62Pj5n5eovuWoIgLkgZDV0
GWel+cpM0wpkGR9zyjbp8K32Izfrks2kvb94zbbSyiRDg4mXHODyUTBCurWmGvtPyDIAkgujb+YU
rcQ3i6uBN4bKHQWoK97kuqyggYgT/0mNJgQftIhqgv+hL/IPlXp/27ssmYKlAW4kgAmUymchqjHZ
MiM8k3QOh3SnedM2DTy3VIwtdEYrHubakeH8bWjpxMIIEWYHEnb5sTW73H+CZTQmluo65trVl8z2
V5KHJUMaRScCbkJR4AKXn6j1kTpNbLZvKp4j6+hkoaubK+nQ0kNAc5AKBQg5DsJs38ZgMuswSjnt
cfubIky2yX2legjaGO44w97jSqeVwH7JKULdLcgZRMVlvn+xNNQeU3r+k5H05aEbImXjleXalLnw
QZexFeqZdMz5PhRfrmim6w7FkXiysZL3934CqskqXT97US1UjoJir3drblEkyzcszsvIA7rPsGDw
bOuSvFHk+KMy5neVVGxV7yCp0TaUu20vhX9vH/zrDwhURFDiQa9B+WyeQxROZTiBYUhneg6PiKu4
FoMvLDR1fSVSXaSyft82eMWaCok8BAgUsqHtFIZnRQPbR4OsHhosDt4+rUe3tUs38NrPyORsTE/a
w7+xTSbQuEW18p5e33LyJbyj6AWI/EIcrTeR7GiagdT1hXMOYem5M6xpN+Sa7zoaSU1urVVil6wJ
70hgTqkH+sJLawlSq5ksGQ7qowXVEN88FoqH0qFX3TdOlKy4lYUPyZJQGiQdhONw3uewck1JSrE2
qyINLGrXHGQXcd5N7fz08nLlEi6tjQ3kqRE8UTSEL9cWga70iiBxzv1UkekGVbqlibVzRrjYjNBf
43u7andzaJDKYGXUtEW9YubLkkT1THsw7TN8jR+6p2SbgjLuPk53yWP3MG6NjczwM1061/p0+7he
O9FLwzMH1+fhmDY1hiv9VwgCQzKSrdL029tWxMGb3X2WRxmZr0c0PSeYM6VclobRI/1IsnA7Drnz
aYLndYU7atEKZBYaxWRY0v6FLm+OfxfTKY2M2DnbXdPu9aRQ7wPVXmMrXdox4GKIb4DuA2EnfsUb
K81gj2aQyvY5l+pu05WZ/qsew2bjOUOzVllaWhFSLfRxVC71lUJ6nudIG5WjffY6+Y+Vt1/SSNre
/jSLyxEPNbVU5AvnDlKu/KQ3pxITeobwtPOQttmhVdaYYRZXwmAvzT0DpfX5t6lVr6qzJrPPvoYG
2RAU2q5Mi+Hbf1gMdQlaoYC1rjhQgzZqPCjr7HOLoBLjB3tnUu7QcvgPfpbaNgSDFIVNOBMvjwCj
rX6h9pN3bkvjj25KeIjaqLa59FKpiEzfXtNCD1vwdOJf+dag2+ZEnaGTdbWuhd459ts9eIfPeWy9
VrJy9Oz22PUf2uD70Gt7M2YUVmFoJujznRMp5ySwt23w/sCYXyMYBOjVAjebE3no7Sjnoy9+jfRR
R7HciN+fFV5amKVPWRIkRoCi7nkM5VMSeLsBut7be7rk3jkeQvIMdMoV/kFRJ8nsMkzoDS2tLNqh
WP6oD6XrDIfblhaiHmgu/2dJXL833sKR/NIsKDGcnVF+rMyfqnGftz/TIt/FvYdXVz+W2drcytKV
xtFyOAG4XZcSxqFN7Qgxw3M0fowhpQ+b51D+eXtdy6fyjZHZ669EhdPkCkbSv3DuPwS/gm0NISoC
Y8FL+C0VPAR26vb+ytVbCAOo45Mv4d7xiP/q02/20y7oqjXQ3p+NgZZg3eev8EYeyRU3SiGdOrNc
k+hdcFxApCChsxR0GRFtvPyAQ43AoZrhHyHOaN3G85iF8Oy1aaaFA8maKJrRpqOdPgcXZaEujUpo
WWcPOQjvpx/Ai1pHW91YeSKvhicJNDTQwXS1iFFlireXy6nN0EeOwbPO1b74QG1iFz6mzzASxpvw
YBzMfcsw1X28zf4kpbuGuFjayre2xbd98+26JnfykY0+j63uuEUvneq4+HX7XC7ZoAwJdo7XGRD8
zHkYo5Rn/hARSFUgSKfUAKGrOCuHcOlrkXQy8oMOA3nhLMTX9VFKHcCJZ7X62XW9Cx4eoURrJ2lr
NF2Ly6HhR9cAxlzyisstUwh01cEqrXPiG8fMTo7NmP+4vWML3kIE8VQeIfcEYjzzUEYfWENd28ZZ
D6AOCeQvjWFv0ka/v21mYSUXZmYHT2eEXQpFY7GGY9oBaCtn9Nlv2/jXV57FmYJWxqbnTOOZBPdy
u0JL64rGd4yzWfYImLlmUqfDZnLkQHfLXg3yg2PnY/7cqEVu3ree0ngbm8ziGElZaGYb2R8HREOK
TA3uTL2p//QZBYB9QpHyE5jdVH5KijyKjuyYUrqt0aaM5ChGOG7zyRGY3tTx+Etp+MrBz8Le6dyy
NaNg5fla2EtafjTiaP3RHJvXNENg5sUUKs7ZkH8F40+l/Q/xOgUIMMt0+eB8nUNfHGjtzFptnbPS
qH3jtllq/4qa2F75Xgs9TJvnF4gAxTZCw3kTyWNv5MEgqdMP/W7aanfpod1bh3ErI66crHcvxXWZ
nY+39uYTiEh7aeBosMcM9T8VtmDrbIyDshtew2208pWugMRc2wtrs6QuQGmtAS/nIB/t/KoT16z2
XejaD/rGeJzuqkfYPZMfhrV1Rjd7ac/rU50LfuriB8y9R0aMk/klEOa4ZhAy3kSOeZCU1tXttRGy
BS+C91ApRiOVQlY0W6uax5Omx+ReXc93DJ+rAKl1xi5vX/CFg4+mhmCtJx0SyryX97sj7naaOrEJ
Pj2Ucf1tUzlfb5tYWMiFiZkLgfFWLXME9M6GnqEOm9qVa3oTndrCW/GIC6EMlogt8FUMeMz7WKqV
q+kUShZC0BNSdt1OM8pfIPjzDRUjgN968e320haOgwm/Evp5InLC8uXu5YXftVndivf3h1Q/91K2
IxzYKNoKY4l4/ma3jF4ESAgNzJhxpXCdB1mkV8Q4hEydth3z+Fj341clHh8NWfoYxe1eCegXFGvD
FkunA3VACiiU3ejbzZ6YONW0pIjJ/qrG7B582wieY7mTPt7exQUIhKBKZPCNfh2PzTwfs8tUUpuQ
11/wKqFXuZnuikfrgM7iPlgpcS90r7Al+NJwjxalk9kNlqMkKOGgJ9Jo6BFshKZI6Xp9qXsbJ+zG
h9ApGA2XMt2V4z7edX0WoMqmaNKdbqd+tokDSf0yarmuHPQ4G9b6MfPLQvzNZItDZsprQSF5FjuA
ZDCLQpuGY9n85C2Ky0/muDbNvWZj9lUDafCSCYmvoxd121IirTD6zRSuMfDNb+O/pZhkhNBTMvQx
76M1UxTEWYMZxwxNNw2HXvA/IzzaBg3oQ+spj9S1UtKyTYHXpRLPwOPM15RZPqptVw1HJZUPfVR8
8KL4aHrGXT9KL8BRVp7bxZ3kSTcpDxPnzQ9TUdZDXvSYS8v+O9rb39HPq119alf8zJIdgRlF5UFU
lOZvQdNofau22XDU7eSxb6p7JfZciJpWxuKWdg8VKdJB4CHXGJekSsIwHBiLKyAAa+KjHiabsfsI
p+A28pp3vjzieNDVpcNKOfga7hLK1tRNudNzCn1Xaj6M8q/bbmVp04hYhdYC1StwO5fOWa0TD4EH
i9Xo9jHxPlm1/AFS0pVlrFkRe/omBdOHaLLyzmCUMHsksd1kdooAR7hy0OYPjdgsim+USEHzK1eO
WJEaqfUZ4T/KaRTRTop/a2N6AMv1/F7ein+W+CYUSMnxr3yxEzVhSw17OCaGdPQEm7kUejtl0t6Z
JGGHdxrpMAGmZUZh9nUmato1E1PD0Y9qwC0NCM9IkDKroe5v33cQ6HGAOWcuEZdKPeDfk/DmE4Gj
yTIVnrZTQIMxcaPctr7lk+z3rjRU5p/3G6OmwVtNIqtRBb48D2WRhBVkc8gXhprfuVaXNtZGzYvh
FW7vZo2Hat50ZGkQwpCb4euIDuYSH7k99kqgBuhCdgYYoVhpowhOiUxOf1pTWUQ/Wnt0qnttymsu
GSqqdrfSz52ff/WfDgONORYsYKHa5XqzRtc8Jo7ik1ybh7qfvlYFHCEtlBArV+BqqcIQqHY8hoBA
m7ON1eA/ba0wjU+p6UTaRtX6kImWsAWiH7A4xFt3sd6a6jbvBvW9T6bYZ9Ew0Jjw4pBc1afRTTHp
dyYnqVQGb2sNlapvEViBK1QyOcsrTmUe7/0zJ4biMKhTcZzF/siL+ggODLEo50TMeI2mawcyio1t
ZjfRxqvb7DyVVvTaSPWUu7r63uqZ+AFcTyC+3Eze7lmU1LGRhjep8SkvKNbtUtP3YFhoUkfaJX2R
WvsmbMy1UtrVF8Yo3R+65yhT8ADNXILZmzVIwQiJRiWvdFonQVO7U1RH0ZcgdEpvo3pe+HXisiuP
xiT3xQq/59Kug7TjHJM6wDwjft8bP6EqlczuluMpRE7RBSXxaez0ZxgrN7nJV7DyiU5ldWakKtvf
dhpz9y622xLAGBptAgQ8W7nS+4qap/1wSrTIPyeKk4CNb0vTuRvSVG8eEmtK301rMbM5e7iCMvSd
OmmHUwfdk2W0yMmuiX9c+QZMiMwSx0REwWG+3FDK9JGTMa99Gk2d6iQUhF2/rWz//v27R4osQk30
L69ay7Ks5WbB6Nkp1dmlgHqW20v5RxOpmI1mr+LE50kRH4uxMwDwAi6FkMXsY3XDpIR9JPcnuPB/
xlM6uXmkGbvba1ozMvs6Q5IhjaKr/Yk+yqei0ZStZnraysO4cOwuVjI78LWVxoFXKP1pKM5lp7uV
af/tO/1TWOZ3t5dzlXb92zQxp0dSA8J03hRNhknmYax6pq26beZxkVxf3sS7YC8GwPtmpwzbdL9G
WLNwAOEWBQQDbwcz4P9Yit7c6CFIc7bNbk45Yh272lCgvpscuCHV3FxZ4cJe2oAGIYFFnIgMbnbW
kZ6upL42mlOT5Hsepb0c9GfOkKsEa0VZ8VneVgPYS+4VogJoYeEt53gYgk3k1/KhOUljfNYK80tW
Ts+lIx+jPP7saN2jaa6ViVZMzskD+loyirwem5PajXedU32RqfOaubOv/erZCo9R9+n2gVn6cm/W
OO9K1YFKatVjsGzDvQbjdx5IO31cW9fSV3trZvbODZGeWaWOmaAO9qlcbwSOSRuaV8O0Vw7Iwo1G
i5W+F+UiTsq8IdVWY6VEFaYU/G05BT+gSlzZtGUTvNdUwRi8MGZhAzgsyw+shtU4qTuOX8twreF0
vV8gN2l2gRWlvnx1obrYkoLK6auTynjHB4R5pW3dIL8wSGnAvJElDf7+9kFY8BzMwnKJyUbIfq8e
kakbuoQZ1erU7e2H9jg9mk+65lq7Ecqp4uC9aCDQVvbxCm8MxuzCptjoN36DkobcGQU26111n+29
++7RPw4PMibHO3MN5399uQgs4ScAnEiT+QqqZEFeWedJWJ4MSX8toBoCKfXLN/tvUnUKfb/ZtEO5
FtBeH5VLm7ODn5amJqEKWJ4q3R5dmcQkHaM1Lr95PYFtZGHw6YuRFsrLs0cMHj8ry4q4PHlBL91r
NfCJgLqNv7V8/YOth/LX2KZ5upIo6AuHFDgRAG68Pkbt2dfLjDIKCtUpTko1/LF0tOp79RABzU1G
/67TobAtwruiH7dTWJ419Qd+e1+H/XPtJc/2GNxXuXWOw3Br+vLJ0+KXyqQJDyhjMn8NVXjflJRg
9eGTGsdPXMO/SQcqvVZ3kp0cOlt3ox6wmexvBi9/6rOxe8nrznNh//ntTfFZrmF9zSGhHM30IdW6
7oR82LS3RwZKgpKE0ahfbt+gxU9N+gurB4U4ssTZYba1JFMLsziVYdpsqjQi1POaNTLma4ctsqP/
WZltOqp4YZQ3RnFC7HaXj/odZayHqlpTsl9azD+QLVGyEACcwQi9rgIuVrXFib7qS1Bbo4usw+/b
G7a0FDGRJysMMpugri83bFDMRtLMpOCxi0ZXSpgoY5ip3DKC+95qi7ghJFrUdoB2E/rPlpNPXRID
fixONlmOGzfakT7MlzjzPt9e0tK2gVMXChqqqLXPbqIn+1FvNEFxkvXspzwiX52FytoRWDQiKh9c
esH3M3t+uqhOOppZ+amSWnWrKWW9i1pJWylSLt1unCXkNDyi4Jpmx9lSx1bzKx0r6XQvBq1Lz7sL
DQnRh2+3N23xHLyxNDsHUtpSnwywZBWOve8CgFO25NV7TYUn4bappUWJehGUeWQxjMhfHjnbqks7
G438ZPoGmGY7OyW1vU8N7xHR+1//wRZ1FGJVWC2uKjbqNPaxWQ75yYvNJtkFkzJUGydLio81lRN9
o5SNZK58tOvUGvePLfGsMiZ19dGqtAvg5s1OFGWdJ3Y1es2Hyv4T5VF9CpLxRSr1GDbZ3g7duPLl
j+9fsqBXFLLjvEXz7dVCyTdURrFOgS6/VqMcgksIHwpPPRm53m7ebQzWeYTgQJcIGffZAQWoXpqp
NWUnwzPCvVFV+QO02NpnzzPUrdqs+pCF8OHC3uyYDoHjdXnG4uo0+N5O9jNTfNA7xMOrLWf3Gmxw
bqima3PLC5cdq9CFiC8Kw8zMqld0POT1kJ3CCFrZDTrULYlw44fF7vZ2LgWAF5bENX0TjIEG8chi
2+wkPwOy+hA9GfDZlduhcqMf4zbZ+Xtju2JSuN3LDIuCJnkcbEv0JmiNX5pMGA9pGFLJKOLG+S5s
82yX5bX8EOnjcGcBl34gmM9cjwI8ocGUdA9JZ8YrTd+rHabgyYSFIeIY4qc55YOde71u+X506jPj
aUiju2JIvtxe6JXbURBZZMjeEehu3qHZ89PFKXMwipad+Ana76Smbiq3/s8RfrA7ORmkT7fNLayI
R4hR1n8LYqDjclspgMVNVXrJqbLMcdOM8SfbLFeWdOW0aewymkjnFDStwB1c2lAi35ArBxuU/P/E
emdlP72piLqXiTzwx+31LNrSadgKajmbEf5LW0EQ2l2mD8kpRpHanTLlo9ZYH7o26VdcypX7ZFGM
tTFxSRoE6Gt2HutIHYrKjpIT9f1Rc9NeNRIX2tEg3Le+pnXbXAfU7laBEoM4KyJT3ZSM9L67THn5
M+YC5uVEiOfZKXsLFe+26GSLWDp20Nzzyzb7Pvl6Obz3YQQjSrJJxkXzhrmYWeCimIjFmRDHnkZJ
eVHUPoY+0+ibcY8M9KC4UEA5T7c/6hXISCD3mBTjnOp4ASrBl1+1yPyq5JyGp2prI4SzYRSmcA6G
j5pBfZA2UOfqu3p4VIx99UPbRbtsszbwdzW8Mv8J6uVPSOJW1wqNnxDc13+rYJuiuvZPcWrf3Onn
MNgl0k6G3PO+ORQH5/ftDbi+payftg6gf4pL+r8f98bf+naQhrKShyeIUBklG9wocO5vm7j2O5cm
xJP2xkRdVI5kx5gIE9UNnWrPkMwmHeuDzlm+beo6lxcnCBpyiylN0sJ5L2V01C6IRymiWqbB/ugV
bfARQpn6W1r6KgP8wxhErqLGdrsxGyfR9l7l5F/jevK+dqavmBvNCrM1PZDrPQb6LPRo+XGUJvXZ
B5aKjsagYUcnoQxE0eOz50hr4IQFp0HOByOlzVvGAMfsHGchA/cJEgSnajBlaSMpdW5sUJ1Perr5
UpruWnNQApJOvfrdWEWHUg9x2YqLvP7SDHQAhMV3OXiP+WXy+3As8rRKT2GYRfEulaWx3dd1ZUKw
H6cUghM/kaeVb37tlzleDCKIB1yMLV1FDDoDRVMSnrQxltzKrjp3qAlPJn0yV/yT8D8XkQJDpYJT
BbpdWjfk15cnWZJ8s2hbTldT5+cAYdTaRRFcbzbBYGaOq4FB6BEnnVZQ54vfltoG/SK6v7zcl2aV
Jg88CPjSU1o6lavBmHTXF6W/Yby2uG+b3jsgGCZ9KDLdhIbXTKWV2ERd+q7cK1F/pmgFouryB8Qh
QLQM9mm4O+38C/cv3JQIFr3Kqay6SV32u3GSvtXMdblD4z9UGfJMoWrD+D/Ipyoz/1rQPG0M039R
EnvYxlNAC7eKY3eQkfBzLMqK+VbzWJwSaOm9LeoydTSwr7q0VphdvIyMcou6PSIh8uwywtWv5Emp
pKcyYbh0MBPJVeTokxeC5TFypdqPJFEPLZRVD2ZllxtVcYptI/kP3iTd9eV036pATivtVzWZgaum
6RfJy7ZTkDwMKpS2g1HvYwX5bjZo24zyOYiNV1WJ93Wc/uhU5YF+00E2imCrGt49b91D46B71jqn
LgiPvdTvHR+t3Tq/V6PuPq+lez9THpJSPjlxi5hDOqx45yUQMV8U1yH8E2ubPbqR0gQlBUKBx5M3
Ao8XGmhFdBWjKP1W2413gbIyi7oMAXxjcvYiKEZgJv2kA8u/D++yj0KbZdxruxg+4PfqS5P30n8C
5UQFmwBxnp+l5qSpKM+Z5yKxqe4E7tStNJLn/uf/WRDIXQYMmYiae96ob7zSTqxzjVwqTx2SotHe
Gl9vv2yLVugnIGnDx7rqQ2Ig1uk5MUeT+Mc2HT57dfg5zdrD/5+Z2WEI0H5Jemmwz2oaumk1uV0G
MeO4hnBaPAEE7aCb4FyFJma2aX6nm0UlsLQUYO/H70IZRHe7XQkN1toJWNo5poIEsT7j+ldoqlhX
KhipQ+uc4lx3QxBGz8ifKVBSmvb+3buH+/gfH5tw5G8iHaLUolR91TgbdNrNpgxd2Wg+yjn5z21D
S+NjUBJysDncdBHmbenK0KukyTTzDL+TkmyaSE3gn8kYf2Q43/F/D1GcfrHkLHzwoPbE5RZG+M0r
26HdOvU4QnUCQ3h6lFtbe9Skyas3rSLJ+cppmvtacTXe/srZabIGaBLSzjLPYdX793afN7suGOXn
lc2YP0/CDPuObLmAy1Fevdx2k4pdUkmjSXl/MwIqhi17E/+pvk2PDu1mH4WBjYyq79qAwtLBAgcq
kgYxTjevM2U8UFVaduY51XS31p9z6muZvKYLsUSIQDebeArQF3bmxFB6jO56M1YmE8YtgIcx+CPX
f/7UZvzBK+VDGFWGSy3oT9jb9kq4M681sa/UkCniCm7Ra55NXWO6xGeQ9TyY5V7+x/vg3JlK8+jl
8OSpiAtN6afb33LhxDAlqIk5XZBuFJcvP6UVRYFvZYN1lpOnyvrkacnKzVkzIM7SmysKsKRUymkE
xB9o+6pLQYOvDSZcJSH/9o15MyByogw/fxF6ffAK06utc7mzD9o22svZBgDZ3t4XR/00vtzessWv
9MbaLKAZK99P9BprIWykpgKlpirvtGZCdPSHx3Sd4f++bfCqRifWB25dhFBCOGTO7uBVZgHegam6
9kF/6A+4kfDUbYadsQl2cCxEx+BghdvbRoWreBt6z23O7rgBgqm3qoJenYJ2gBx62zhh5mj6P9Ku
bDduXdl+kQBRs14l9Whb8hTH2S+CHTsSNc8Dv/4u+ty7TzdbaMG5GwiwgQCpplgsFqtWrVW+MCbv
4iZbCSoLhxvvGNSxoSKAxFd8F3fAjGgJqY1gVo/xnO2bpHeRJq2csIXIhXcEao9AzQMDJ57tfEAx
hDSJERjxazS3LurjRdQ6udasuP2aIeFc1XiYAFORGkEbsxtJH5/I0HgQq93TKPx+0OegNkB+UfrH
KIlgSlUlOW3a2AiSTnKT+lHp/1x3haXk4cyCcIaHpJwsykDkmhzyR3qTeDyB7L38Q1tNHr72WfS7
09UIV1gct7PegJwF2THbQtGCvOaFhxz5n/Ajup3c+FF16QiiMKfZrTH+LO4Zn1Lk2kqAKKrnoUqT
RnDTT6EemOnsjjNz4mZy4qTD2Hu6croWoiJoelH7RqcN2D0RDFkCGTO1I6ZLGyoHhhRvE1p8P00G
lRBSV5AyWViRsJo6lTtLR8cwqHpwdxoj5s/kbVetib4uREMAdvGO4eTJKIgI0RDAhLCyQSkc2Hku
OcVUaj+yMoesUCzLeGWQpP3VlWp1Z8Z2+nPFL/m/LfjKmW1hiWnTdSObGdI/wN5av4dAmxyAfspR
9sXdWktm6ZY5s8b39OQmyyZtCK0B1pJD9Vxthz0/A9BNdDF+7q61rr+KztfWJpxqBphaZRNYg37B
piqd6b44sOd+l3nSY/dcu9HG8Mat6tZb9ahAqUGG9PSw0Tf4gx8EEMhfeCxyISiKIAcGj6pwLhMd
o92m2epBLstbpZ5daZjXpseW9xOztTKSejRshTVbWjSOYMXhax432oT5WkgrbYFsZRtlL42rA/6L
vgstCq5fg7tHzBvUWuuGopZB5wzoxQNDjIudEcBQDBNoYWCNcZI5eZSSyiF1ZsSb6+67bN0CHxU6
D2C5E04OOHxVMD3iixpqihM622Cw7C0vkYzPStKCYq4qRy6tldrWUuSBNgCGkIAoucTX6rlq9C14
BoLCUv9Ju/aHnbRP1xfGt+nCdYEfMYiNjgqC0PlBGbQx1BMDJuIw7tx8mAGvJb3uki5dOyaLpvCu
5fptAHpcgNrzVE1TI9WDtIqcuZs/sqQ4okK3UkBZNGMCZY3/AM/7Cg2nR1/KyTgrMY5+au07pfYA
Hw7AD7FiZuECwhjSf80I8QwotqauK6oHo2ZB7xgVvKrxjOpVDx+/v0PooQNIy4frNFk4zKTO6RjN
ox5MdPxhJOqDrk0uUNF/ETNOzfATcPLZ6hYTV4CO40ItbM9UszcUvtbwaEtbAxk2EyU1NFovhoRZ
r4+6IcEDBsm61Rk6d1nZ3RuFskbzs2gIWRZndwbuQKygmEXY0LSLcNnIkxMOlsPrrfKgONe3ZskH
AMHCctBgxTNUiApsSgs9nkItsAqw1NGyc+Dhb0kNznSwVMV/s0Mn1gSPKyYijWgMaoFcd55i2F5s
VfvrC1q8NzE0AqJVrkQFNNa5FyhjrdvJCBvthnfZ2t0EgSEN3KulJ/1ay+HE0j2eLXxC5V9jQkVI
bnPQPrQwRqzjNE23fS4fpDDaxNHkyBKkcUn9ycw17ZUl30CHAg0hPD7ti1A+1BnIhXJFA4eVdpdP
9qOKOQxnDtdEyr9uQDG0InCjAcOJEtB1O/+WjZ4MJusaLei2+Uu4K7aJl7XuNGzpp+mb7uRqv8vf
5YHnJMlnKjta69T7+j0HWUP+fn1fl9YM6U6cb85WiSfV+U+xKytT1ckywBupeU0RPeFh9WhF9p/r
ZpbuK3CIoeyGWUZMOAgrnks4VKsmZiAxfR+X9D7py5We9NKRg4oESBqRxGIqU4iGY8/kvMABQ96/
7UrdIQX4DfjgVzetHLelb4YlgDQJ0lHQTuKLPQmIVTJr4whpnkBq0bpJS8jcG027C2lbrISRpc+G
pAWNZg1R8cIjTTqhbyghLe8tLXPaGPQvGSvUzfXNWeplgFgICA3eogPJgHC2+wnvTt3okP1Hsnas
NajnZW2fe3lK4sdRbi1Mo7Rg7Z1ZtWUtwHdhPobeELJwZ5RyBRoasjZmvbByFCZVQKKBwYNzCBEA
w3soo7MMcRp43ywBYwqzdteXvWQC5KyAEgL+ijqhsI2mPpom4iZyNEv57GzyOWrQerhuY8FVAOfD
UUd7GeKm4j2gZOMUDlTTgsqMPo1aeVZL9IYK6dd1M4tLAcKMi/vwtJufjROPbPXeGhuWaQHAVo/j
TPzCWns4La4EMzUYO/yP3u65CfSAJqs1Ei1AbfNHpyb3yixjTpjm30RBQhMNhSNMj3EKILTkhYCU
AeYVDWBHCiKl/MghiOkWqX5TIgNxdEn5pZvxPrWHI6D5r9e/4WX8AIMX8BxAdHCm8YtnC5EQXYxa
DSp6K9c3U5jcjkCRpOpaCsID0Xn0x78Okh48GXi1R3TtzpZwlUm5EhT1g2EgyOv+LN8nxU+ALlfc
b9EUGDyQWeFldFFybEd0XkuDqoEapqAlGx0le4/r33H/XtA1zvtLH8SyTmwJpcZQsdnYqrCldewD
M+PbKf7u7A73DVxWQJLxIaELbFxWh3ohUVUFreEfmb5rOfGu+8BCJISKOqLNlzAX+tzCIlo7x/Hi
Fhqvu9W3+r6+U35R194pHg26H2uqr0vfDPkUl03nVSTxRTKE5gQXl9WADdWOTLnpNGlSrizq8uQC
ZovuJ/p0WNcFNXQVt3nN2loLzKQ8WDZEdKpkF8b9yv27sBagdQBAA5OwBpVX5TxA0Iipka3MagAF
HW8qPuz25frmLBvAKP9XffRCvwzkqhYFYZEa5CVL3EwpPy0zXElzF74Vh3n+a0PY/7rMRq0tezVQ
TMUz6n8IWFksfY2Wlt+nQgSAFcz8cPkfkJXwX3ESridwMA3D3KpBghFPZbQcOR+cAcI8XUwdw6jg
BWsqMAvR7cykcEPUJbLQTMXHs5RhckqaocnKrFcapajB6t/nAkX1BydVxjQFem8i4UEZRl0XmYil
PfhiUwoKgrvIWCM7WPIH0KMAugROSXQCBIcDf4OhUW1WgiyLlduYlsnvhoyrGoh8y8XNwqAG5/3k
5AYirlRvYjmzx0EJBgLxqWrLydus2gNMxU23a/W5Bf8DFQvWhHzExKNe8AyjrbrUTgc8QbQPMAk7
IBBwVXvlil14yyG34nQ8X0H0ovM7JXVIJAnvD/sJvBf7aQ86lq28jdzhLvLWZugXloSOJDruAMMg
LIgzname1tlgWSyYJhbfZD2jHslUcjsm5hpv5YIpznoLDmYTxEagTj0/V31FWtD7z1PQxGyQPFA9
kl1Wo6Tg9Eabfr9mgV4ljAF+zlXDxf55L88WsEXVFNRTtIFM3pb1jVuY5fZ62Fu4w1HeAU82r41g
Oo3//UmwsEujhyJRqgRJBda0+QVYCaeuAjn51WkrIXzh+52ZEt4BIZ3IrKsZTpR6T7udmu3j8fkv
VsP1OfBwAQhdfGqALwx0HbgJA6kcVZD1NZFauKwi1cdkdFXvxtFMIJGjgUtjpSx3ES5Q8wO8FTRH
nGzhQpzMLBvJDotUCwb1o6b7xvx2ssUNfGkSIE9EYZ//gJON6tuMyJKCe3YqzV1bGM4MLi3NeFQm
iDhV5JucMihgwhpIgQCtRMIscrTWcjWGYVVpAYLWADkCw3AbNhaOXetrc7ALd4eNZy4foOFoEdHR
6xhCBF00kQDaFQe5ytxwjoCaeTOVb+8ReMIQ/MCBgA4u/EN49cVGrFeW2cNSbx3mStlombZynJZ8
HMSfCEQA20KMSqhE5CQZxxxohoCZsn1n48FEwZ9S1zeRIg3v15194Z7H+B3Wgm1CQqQIb5l4UJMx
yVoSJJmKanCvOGaJ0mZEoztDzV5MM37NGq1bSfoXV4j8GM8Y4IguyIjnEmqdzdiQAMLxFZKYkTqD
pXauHsYrR+prLFa4G3ndCFRyQK/CGYUr2O57UkxqKHOa6lr3JiUiuSMNWSYjhakmadsXZUlBIKjX
bDtg5qpyLVpDvq+wSrM4zmatzBsl7fXyIyat1u1SSeufMHiQqlvTyid2NNo+ucWLLZdvMEdSYiIm
ISPb0zACLZrTRF3RbyA+rRvu9a27+Ig4XhxZAGQ4RxCJHIMAR4caSZEIRuMjk6H0s53oCj54yQQm
ZzFDwfu6wEafx4uCtZbVgsA0sGhO9oAGKO6YYZoxLKCGc301SycYV5WJPjWmcND5OzdVNVhhF+Nc
gQ7JxjOwUP8J83/SWVv5aot2cKhwTYFXEJfwuR1Vq2szLjsSFEV/jCD2ZEvh7WhPnq6F341/CBXg
EOMDaBy3LyrXjXpV98TE2bLqyOmnY208ZunaUVrATJxbEfbImup86kJY4b3pdN9+csyEuSs2yT9r
gMuLbwekOPgNwOIAQD6YWYXrQ5lQY7OrWg5SvYL6QBmqbienv+aRgl4u7+rNdZfgW352dLk5lKWA
7IRFhPbzrZqjrG9CSOkEyQB2MLMw7+YWWKt5sPd13jxQK3qTDbU8dln0eN3y0kJxuqBIjBwNfVvB
GRM6xylV9Rms8+VvsJrfJXK2D/FMAvi9er9ua+HS5xfl/9kSy9spDrcd9vYcpI11M6vFJ8Lmdx0R
HxLZBKR+8RaRL57XSZX1vT2SOZBZIMcfrH0xzO31VVyCGWEDDRGU35C2oxQr+IZcDXMaJzJsVPd9
BrVw46ORf6tj64RQh59z5BsNhOHXnnFLO3Vqlkewk4wmUwFZaxI2ByzMk/fZoAAdj6m0mey8wNVc
lw8r67zIdfk6Maj6H5b7i7HrWYP2TD3Oc9B50Ca/n1AudYiXbekuOqTEG1+hwASS7iD7jNaqJEue
cmpa+MRp1dZDOOETl4y6YfJDL//CFcG3gS4IjtslWKg19DYBm9SM/kSaPZK2sF91ZW5+Xv+ES1uG
mQScbI7Cu0A4mzEllBklCYYpf1EjdV+GzVtZxftp7r3/nynhYSJboR11A0xl8VthM0dLLCft97r1
57qdpZ1BVgh5BeQzaGMKkcqw67aKe0oCNH20gxnm2aEuMO1x3crCbYymsGXjocoVhkVihkzPQVXO
Yvi6MkGQ5cWMY1f+LqEnItF/umx4huB5L76F6zaOQLxrTIGWv2BURNJLJ1FWPGDhDJ3ZEB5xBakb
RrJwCiANToto0/Sf+ky3gMS5VFuBoSx4G6ezRO9I4R0OsYWiFaArpxHWw1T7KKuZB8bDZ8roD1lu
dt/eH4UPAXIJcD6tx3/KSSyKaZo2rCjmwG5L9bbNGnbDzGZ+is1ozdTC1chfp2BvQvuB9zvOTQ1M
S6RwiHBpKL3+aNVWfDvbmbQb5ZoeYjoVG90MP0ddKXZSYXQv1xe64O54PKLWhHo9Viw2h0lVavMs
aRMARYkrVxJqQNnhuokFXz8zIcS6Sqa9BQ29CaBCfR9F6rYyZSiJNZvrZtZWInxHZcrygqXwDotq
P+e53UrZuFbKWluK4Bap1WDYK8HX4rAEzQWNROqVO8ub3NkDhg56h6DE+qt1oWAP7QEdtN3C59NS
PL0xMjsFHZte9aQ7gkNvJalYuvGRSnxN5cIInvjnPiiPYYs825qCSVY2oREHPY3vkqx6rbXpd1jY
jWtO2ms/Rx6YXv/qo3J0IG4rEA+Lb+QuVS3USuAfkGr+AwRt7bLOCZ/1B+IqDsRH0Nv5pMFa7fOy
LMmj44lZ4buCxcuwuwz+MrrWrjv0n7HXOSMQkdPnellyKUyi2Y1+JpYICgnBmFQS1vQ5jFVMzb2a
JpIDcZ10nysFBiii0Dja4HV9un4iLuMlJMzQw0LdC7NVmlhJ4fCFGY1oEqRx7lXmEawaGASNNrji
Vvbw8lycW1LO/SeK6YAWAyzFKITWqrzPo3aTlytuurAe1PehV4zKEGoqYrssl2vJrmQJb5Zi3PWl
9WTKbFNq1YgJrmql2HBhC3cmeligfkUrXYbB8xU1RZLHEe4Fv7Z/mu2DZOmYNAWvQL2mc3NRteGG
OBiCs6JfkigPiR3ZIR5oYOAANEwfndSQfkUqhpbre7t8myJ1JTO8cMVzgyLBFSQSchqboeFn1a8p
Nr2ckMbB+/q2rNgOAz8rN+lFWBbMCR+yzFks2XJk+oo+bsJafyShsv2mn3+ZQAMfzysMQ4nDsbpW
92Wb6YYvp/JTqupOxaSd3mcuyB29vzCFmSEZlVDc1Rexqk1oYtYwpTb9vgkl0GzY26g5RmukKYuf
DRk1RklRccANfe5/mVabKNdMBvhuNKcwC4dEP68vZdkCMIm8b3aJYApJX1Ut7Q2fzZjHs54mDJJe
t6DwY3/26sfG4JFqaPxJDCFR4UqWjUiC6OsAVzuUj+Om5OKu7X50B0iKYBLyDmru4cF0Ta7J9mru
tNhB5riyYwvLRGMLhQ5wx4FEQ6RmDad2guoy9F+0qHbq5AXPpZUy1MKBQoQFHQ8aNGCBFREWBa0H
IJVr1W+y3E1ouW2MTaI2bmqauzx9u/5Nl4yhYYxJE9AMoJQnRFqbRoNCy0z1q5nmQVfNY+mkc6f4
42g1G2i4V0/qpM9rdDcL4RDKqehxAYMGlxHbkmVRSEYeW2DngsJSTn/HoI/Okydberm+vIXdOrUj
siiUoQKmPUlX/KgAqU52a+ZrrenLqVxQmgPRgdIGqChRABBOltzaidR1oeXzUfrhUDxNP437+Z4e
Ep8P0kcdOLOctTHUy3E8wIsQ58G0bCkoiYpW+1mrMpTjTHCmGsfxUf8JNT0Q13Sbwq/v44fkc9Xi
pacADQyH5+x/qJeLrz/GcPLNUjbBWMO2zUHZjDv1ht00e7Irb5NHY5tt5pvwkaxk+1/Ix/NDD7vQ
v8XLCdypuEPPI1eThRlAjJnpJ3W8wcsznN/ztLtNCuMuHpo/tj2Tbaxl+7ED1G58K9Pa7YsRrCcp
dKeZ1iWOpYZuJHcrgeAiRwFzJKaNwESFXgXq4NzFT550kpKVzIio6QMv74Bn1MtK1UmM70eDczPC
8qV8rlPFjk0fg4i3g25hAgVo9k3ZV489m7Jtiwmn62fm8mwCXK4D4gVAFJ7GYvxJKxsspS3RfHBr
Oam5LZJk22iSU9GP64YuUxWAelAVQckCqGWQmZx/wUSrJHRYWs3P5/ie1MRRcyh4hE9lVNzIdeI2
5toI/cXbGMbwLIUoOpyVy72eW4SOIY2ntFb8XGoOmsZ+E/iHa1XRI9Qc93reAsdscAERpfhxfa2X
TyJuGq0eXL4okl/gPdiYUaaA4srXa3B/hArZ92pxx0r23qftL7yNtt1E99ZMH8eKrXVQFtd9Ylzo
bPRNUWJ+MlH8cpBATJJv6jHFNEQiUadrigNkv35FBtnSsGG7lXXzf/r8+GLdSHkRItEVgLjN+SdP
u2Q2GLOIH/e24tpJ82BI81te0beoLh9VltyXWXy0Ym1nmMODhrTLCdMMLDFDvfJ8WYiZyBy49hH0
quDd4gizrveqEScqAe3X7M4bSINtoqONlgiyIdfaV7t6/xeLP7UoLN4ckyFngIv4E5jUgjzTPzHR
DH4NKqWuDI7tfMwUr6JV7hQDAtU8ULC9dOqwSfLmT5FKa5vB393iZqAWiQ4NOI04VPV8M8p8kBQC
YTM/Ytp93M3hDs3j2Qu/OFKI8ZkByIEeJUbQbD07ZCRf4+q6jC3YAtSkgB01QKIgQqvmDkR3cs6I
L4Gvyqqok8janoW3nfR5/dPzsHi50v8a4onBSXRuDQ2EmdWEvc7z90Ee9iDEcGj6IGf/xN0aSOgy
y8CqkLzjYjR46U3IS6WRgNoVK0OWMQdEyW6iPl65Bi9vm3MTQuRKKMIZ66ni0+mHAn3FxghdbSTb
v/hqJwsRLptMo2OfTrHiqywFA8zgwHlv1XiP1XkgzVtJdNfWJNR6m9TUanB4YU2z4qqR6Vn6Sy+t
kbUuRl7o9GIqBzPdl0MieYyR/qoyiK/V+S1Uonydptsacdpl6mw5dsmOo51t6mZ+ndhIVxa56Btf
tVg88jj3zbkjssbUm0wKic8q603q6BZK8T+v79rioQK4D3OOmOrAsT43kWalPveY9gCb9ZuFBEFi
k6v0P+01gNXimTqxI0SzdE4LY8Aj1m8NFHbLpvyR9/1THpPnPGruuiJcgRhc5gfw+RN7Qn5AmgZ5
IepNPjKQezxUeifq6EdJZT4La77I0pS7ZZ+9XP+ay1aBxFNQAEBOL3hlMpujUWHkwo8GfVNr+k0u
UdNJa/mosuqTJpBIrlRlpeB1WT1EegDW1H+t8hv8JF6VHUSXBwB7fX22HvsuvYf6la9O/VtJQPUr
h/0xtebapXZ3zHvomuFgbqdeT1Zyv6UjCVIAVI7A4cDVis5/RtiUdhgVCm5rNh5oOR1KSblHQfX5
+jdeOhSnZvjfn6yWGmlvNTPuxaKoDxBufabQkVtZyrIN5LH4rgD4iPQG4VAXaSThi9K5ux2t7Fiw
6PX6Mr4gUOItAw7of20IuzZTheYlX0esNZYXheQOinC7aSCAWRQ4I3Isza6uT4AoqOUmVlJv0ut/
omxI3Yj2v8osfZeZ5qQ6eHYkhqKt3B+HvJrcdIK6/PUfuxQlTn6rGCXAhmVhfhzfI2pB1Aewfm3s
q750a/tvrkOA4IA8AiknJr/4LznZ3QRUFcqgYY7HGJWjPOQFvJX8uL6aRUdFdR8TjyCXAIb63IY5
0l6q+f1us+I5ykrDlVMTqnSq9HHd0FLQw6n815AQDnpJk+O5JcQfcNjsDqxSZrzpbJ8AWaW13v/P
mOBPbDCraqiQHplD7Flp46rtm12knmbesXnFeRcXZmLwGlWCrwkO4QsSOyagbMf5SHJknejDNAVo
Z0uVeVI6I/Tla2+BZYsccgz6e7wJBL+w7coYZQV+0ZrsrWnNewwaH8Gk5+lNmDkkhGbB9c+56PJ8
eOh/DQpOMkd91zJ1JD4Ed91JUm7G+DHHwxI8/ysbx73gIhDATTiLNx4XYjmGxjI1tAKWQNF2B/3j
PZU0N7LoYeybW9oD4VLZv64vbtkkH70B0SzQBcKtLxdI1uN5QGIxmToijdw6yhw+ysx+i8BO6MQK
JILqWHu5bnbxm2KB/2dWSALiQie1XMKsGUa/9Xm6TY3sdyiZe9DsP143tegviB+AMwCSh8vx3EPZ
NLDZjjviJ/mIrCaZtpB3AWxyBBg+laQAJHPV3wTJE5PCAWxTNdM6vcGhUBgkiID/kyfwhDbKvpu+
q50HrBAqHxx0hVoE2qTCcQjb3GyTpiVgeJ0dYj5n1WdXrHzCxd06sSGcANa1kjTaWE8JZSqnGthL
M9g/pVy9G/tkjcl7MSafGBP2a5ratk40vqBO3Vgl2q/1MyFrW7RmRdgihWSJ1VRY0iwhM7kx7CBb
Y/dc/mrQeePjtZdElbU2gjy0zRHz49nDUMuzOdDfoInVnDFPVhqDS07O70j04jn7ucj/UkDZkzMx
wcnRmIkAQtGUj95KnJ7VzhytxIylb3dqTDk/Uak8t6k1VsTvKARHk3D41Kb2ecinFbdbtoOsC4h7
PEjE8r5lTB0wVZRAgES/N+YskMbuNiTRSta8aAbVHCTOKFleAO4aQMnmTMa3m/pOc5R+OiS96ssV
EoHrkWjREMa5Obh/oalaG800NE0Cn8sjoIJ/dersDf2aZy+4HQgVwP2Flj5YrUXUtmQl9YhDJINJ
G91h0rza/XjbF+R5DKvDtxeEnAlAMXTR0EkQZc1H25y6Oq5kXytNn6jRn5nYWyQK++tmFld0YkZ4
Toy9XEhj3Mk+gEpuNRrvzaQiIZ6I7oA2+/26sYVNOlsTfxCcpJ1zlabDEDcyWpy4LhqD3vVz85hV
1fN1O19PduGy59hj/j4EUSDc79xQ2AHNonVgZ1YG486CYK5tdveQvjS3UQjIsVbuKAFtdBXj0pqN
X/FoGg7c9KDb2QqCYXHJJ79EiLj1oDSlPJWyX4W/u+yV9KljgZnu+noXN/HEiBhwa1saiFzIfk8e
BhOS8dBJ01+BGtpct7OyGBHTDaJTrMTGYrrhVZ1B0z2/9XhIXTfylWRe2TwRKdnO2TxmKVaj7LQj
8Qi67l46bqZ9dGffzRiLLGNnro525Rgr61s1rZz7TSbZpRqihYYO2lQ61XO+zx/A1etpnvybzU7y
2Ll0a+BhtnLFEO4G19YsHEMom0GkK8aa2w3Zjo/9Lt8piZP/aIJkC7bcrQ7j+zywqg2WTe6vf3F+
7K4ZF44ltav/Nc7021z5mc7h2pauWeCOdXLwAak060LGd03AKw2tSNnr76xDt8HokEGd5iF/Kj7X
YACrm8lPzYnRdq6IPtn4pt22B3iPec1TEjvdzwFA1UP8CFZ4L3mABtYa3fTSYjk5KZfAIbxlf253
UMBsBjJMXBIAMDszBo8ckEK/X9+zpVYJyNMB4ATYG9N54nsmRp+IoA/F/M7rLTeX99Ge7GNPcwwJ
3rKRjhBlelrzlIUAAGQ5etmY8sGlIUIrFAyTEb1MmY/3nJuMhtNK3UZR1kLAQjw7NfNVLz7ZORSc
rTKlOfOJ9tGgA6Y3EJsyQoeOxe76Z1xcEDDZHPjNmcgFx4zGJJbjPGY+AydD2pSbCGo3ThuSFTtL
2wWhCPTmwfukXiKzjXFsZLuIZh+04IhluVt4iWd5rZcrXubLHsDa3hrt3cI1CMQjkL4y+KYwRvfV
uD/5jk1OmNw22C41ZB6BwmYlMzBEV640h1sSVS90erHmPCjr4Qai705bjN5o/0V5//xnCHfg0EtF
B15zxiVxvZCC7acAG6Xq23axhw7iRsc8l25sLaBoru/uQgg4tyxcjFkU2SBKwwdQdqZDH81tcj/u
wkN1Yzjdn8K3tqg53qkrmdtCMD+zKr77jbRTEm2EVTDnlY71J99DUwPq9cW7/SP2u2P0rG1zD1Mm
hksSx/y4vuhLlz63Ljz/837Q+wq6jD5tO6+NNA+MhKin2CuJ45IZFKVQdYP+4yVxLJWqFgDzdPbH
6sM2e8fIfkT6CtXnmg3hYrLQakKhCzZs40eJNE23nMxYaWFcRmtA4TDLApo0oKABaj2P1nWjDsDx
VLNvhdW+mee9PHx7EBMDd6cmhB2ZjDhmYVfMPmekNzLIqXTUk7SH6/u+thAhd8FVVGh6CytSUrSe
Ug37bCBrqj787jpPFc6XIuQpZDQmqx7K2ecSvlqibjpQWln189jMG9KvNQgu7wFYg2Yl1MfAp3gB
/03zjsWFiv3X4x9dd0eteN9rpqenv//i053YET5dlLYZZImS2U+r1DMhg2UlykooWnBlPueLkUTg
Ii/b6oY9JIziJeBbyF4H5ceXVPda02bByNekNNg9wBAAFMW5Lzc6GfMUku1+30DMCn5GX2ftu4TR
oJThCGkU+zC0D7TGuY00acqilIzBZ/Uv6AM5RvdzoisJ6cK+K6DnApsQoIf4P77Ok3uLNVaBNr48
+L3ynJh/tPBTA2N+Hq61QRa+F6ggZMhUc40KlEHO7UysBr+LaQ2oThyH9LlT7qi0ktkvnEoVaSB4
4CBFgQlpIRnsiCLVnd1iKW3s5C2u3qhbyS0WTeCZy+lGuZqssIqGk+InNh18W/+Ip8mFJuFK/r74
nf5rQWxMyfIs6VKcDL5Z5K4NNeFYvQFvyEokXrICvgQL9RXO5iImlxjgqViRkN636ZvRB1n9kkCP
+fpJ599CiF+c0QKgdgCeLsli9NwoWRaNvV/0rwQw0P4fJXrLOhBjO63hxeT1urmlJUGSAYPQ0L27
pPvK0XVXQnnq/ThiTlgAoafgT/9tRRDA1YD7hKwFTj5YkYQES5uKmhVxM/jcERyatyiMW21AZemo
oxbrMJnk6EUrsnt9eQvnFA1ozoVjgxbw4pyCw6pH4LR7P8wyf+wzjylQc6p/E7rGhbNw7yAYcCQy
CpYACAorbO0wn8wK+4a5jSAsKgwKSTmEGfTyBk/Lm1aazJW1LZwqIB+Be1QA8OYAufPYII21NkCK
rPfNuL+pmfmK9+TKtbPgHSAsQvMEzBaGirfBuYmwZHFZWW3vZ9Ls5CZx8rr1ZHMt/+bfRvD5MzPC
SjD5oaQYxu/9SEuOcaLdtGyYt1LCNsQoJsc06CcLx8frrrEACuZsTP9dHPedkxheyLhVraTvoUUv
V5abyLma/GOorfUzUkLlvTGiUDvaedInhx6gJrKrpALaiDWzB9tjSQj5EKrGIE+epapX3WHKMkiZ
hGE6gOrYTKyHLAOJy0p4WHJoNKsRqTFvSsC6dP6jIxUSH2pPe9+qmq0pv2X1/URLV4//Zk/AXwFu
MYLW7oW622BqY4t+WucDz+FaMlAyXVCFP+dJd2L2UI8fK7uhLPgAygXgJwKal5dFzxfW56xPqNV2
eJKkzI322TbdkQcpxhRj7tFVGYAvmmvB5zBkD8JLkB2CgES8wYu0ngtbSlQfvDQbumd7mWwVei/J
G+ZnL/Vh2sk37btR79QD/F42XfU5hxjU9vqyF7bz7FcIPqiFVqyDJ1v1c+idv8R5UGuxu3JrLUQm
A9cJIgWo5UG5JxzicgInZdVAxVyRGtNBkf6277bgI66cMIuDqlqjMLqkDMHI2KlB4ThTYxioVdsK
amndQb7jUwWTy9zusdmtUYYsBCiEPkyHcjkHQFJFU6SaejZibWWTqk42V3fKnBEn1dL36xu18BHP
DAkbJcnNKOchDE1yXHgZvqTbp+GvVgJRJivfq0L5c93ggmecRSf+g06iU14C/lBIXe/riDBa+gmm
IDcroUy7WptfvEdO4qBwc1HwztdMGXp/UIpDRaObLFlLABe2CQw1mL1AixKHTcwxbbU25mJKe79i
HcSSi21uQGpWh87d9z/aqR1hKSnNCnmOClz388HuHtL8PdQ+WxBHXzez9MVOzQj57GRnKD7KWe+D
nnlnp+WTFJGVR8zS9oNRBTU/C1HqYn4wLFUDcO+k97v4MWoiFKF7aHjGrqT9vL6Wxa3BziBLAlQR
SMhzP6P2pI6dDENF+Y9VFl4eUlfq11SGF6qL0Ps6OaiCOyddlWFE8SsmtG8Wc4cnirCQ/Zzc0QsV
R6sQ41eri2uHVnAHncZWoY6S4pPfjDqqlwXKLwk4OqDn3ap2dTfZaKZT/bBc8AP/uv5dF3IaC6SF
nKfXwJNBZDhlWm2nYY7pNLmtIW4GlLr0M5sSh1rUyerJJZK2uW5xYSfPLAohiql9bnejgbCrS1uj
C4+asWviNc7RpXWZuKhxY6J7gNblub+ggQ11dYLxl8iMqDNNxTFtssjNJGmvpHVAwhndsLVcbWlp
J0bFth5epVbbNDBqh/RZAejQsnPfWp0ovBB1hxI04M8IUnzOBTMOQumAFDONKi1S/Pg2emkxw3Nv
bvNN4oWecSj20zH2h5d4j3r4MVpVhVw48YBEAe6AsWv8ChHKk+cQt+0H4OYNmrpa/z+kfdeO5Diw
7BcJkDevcmW6S9V+euZFmB5DeW/59TfYe8/ZKkooofcAuy+7QGeRIpNpIiMK0ZUgSJAI0dPQpVuz
k2srBY00AHTMv2Aglu34xfMyETLVpAWOrnNHDwRDGORx8tLpPjRiywdyiFEBbhzcyaAhe+VhKjaS
l5UvitEpDJkjV1Iw2MP5g6oB10xfEiBJ5WMFme9urj1NSLwvX4krK5wDwNhQKnWyIAYTwIFG/kM1
Co8mW2oWW2vhrgSYMMacMitV9DTLlR2JvU3Dt9tLWfFlYJ5kSstMYwkFiOsPBsZQQ6jAYhcQ0E+E
BDLsdSDmSWBKH4DZ7W8bWzmLFsTWGGs6wPELlp7KFMqYTXEGMhWO5vwCX+YK1uz3xsvXDTHmBFAb
4dCj93S9KqvRlTzWBjEAEPcZNQq7nSe7Cg0Pwnm3La19JCRNKDqiEIEGFxcFx5BuSQotgSWCWdoU
czD2GNZPVt2kX48OwMeno54GZjmkF9yaiBSjlzFkbE1nuT2nm/SW7A9wqQtqj2Bptxjv7gIDK6ok
7bpMo5hpKE49IjZbL4lPZOW30csP4wwpzx7M1rMpfxkqAl5XFHAwg/jJ/cJdp8yKmqaCIF6QCu2x
FY0KrK4KUglSb3iHlYHoa0v8HqpDIuUtEYPyr3qcPcVNPWShbuvLv8gDepG70NtKxZZBHUyCh57V
vyHCxcOZBlFBTljONBhoaGvmnbaVQmwZ4G5wUZgFFSaZ4gSKu6acoMk4lcPG4Vsec6wCnSJcTmhH
LMbIhgxDIKM5ov9dm66lv1Wq9GDM6kbNeNUKigIspAdh2GdX8+L1SIzSAIdBTQOzKz0p13/VTfNa
1/VGlX1logWrQY4OhBn6+ShSXrsHRY5yk3YlTjobd1CNLPboTBpfbnvxlJTmiyE37UnKp8lvG0J3
oQTG1XpGKl/OUbLRvlo4RVw3gBlU+BD0E8Fic/1jCAqYpTSL5AyuQ7u33joboi92u6UisOyJww7q
IIwCE6OS0HG9tpMWBCmt0RBwD3X36lt3Lp1/RM4hFkpP2034xccEHQ9KPExzGNPFuAPX9iLTYjPU
GMqntHlVhSJQyvG9iaWNM7Ost6HLj4MJrCC8B5oA3JOfhyMdequ10OpOgzpofgMHOe7G13xXeeVh
ekONKbkj78VpC7u0dvHAj48wB1UCdOk4119b2qQMqQBkw5iELhKr3pZT7e9X3xd4ZHQgVLhllIH5
FLdKUrDLVrgSc/nWNWeRFJg0+/ZlGxCtBJsnOhB4lnnqcDSJ2rEY1TmYs/A0zsLfsexdKazeb5tZ
hhqMQh5qq4Cc4AnTuAPRQn3dMKMZjfNmftEbMXPlkYBGPsOABTGRMClkw9+vfKEri+zqXfiTOMyo
lMfDHBQ1uN3VSnqdqv7j9qrWbDDSFxAoQThlQQqttXmY1AT9zbHD/cW445+0Nn7dtrFSVQQLyifg
ifWJFv2GGBJEyoRJg6D29F3rDa55VCGzHjs6hE7n0a7/dHvNyw8gRNd21MsGVzhEu9s/gr3C1+EB
kDQWsjPk89oSDZ6EVZoNgjBgMtxq3idJhLLGmEpAmGo/OmmuT72eJ0BGiluj4Ss7jD4BKoyfygoL
Wpu6hDJ7qeF4SkU2urWaj/s8ysMNyMVKbIDsk2mcYSoe2QPfTTRqw6rjWOiC7N46T271vXYi1/A6
b/qpfarYblOlLVwkvCMjZGd5IcY2+ctNxBz/5HIXzMBFgSRYmF8M4+32Z1u3ARUPeCpEw/zl1rME
A5wJ7YJUNG0FiivoXdnghdlywyt2FBXBO/gj0IpDD/v6rqlhUTQYlWzB+jL58RPZdwd6KPzI73Eo
UG2PSk84bMHyliErZqFxIdikCnRB+ZgYyOVaF9u4DcQjQwGmOwX8Stvl4KXnsqC/A50SIPkZxSzn
RyKSG5oqZE1Apdqniheje0TAEKGLdh2OG0nSykbiPCAcQPoM8BpfOStlGuVlrtUAzCUOjT6sevTR
jbt9KtaiAaYaqIG7humV8FFHFgJoKKVmDEpAyTd8tEVeq28dvhTy852AEtaGK154D5w/sEYhSwLD
BdIytsUXrlgBJhWF2jzGuIVma3XrF21gFZZD1F9KWOy2xVVXV4hoFQNaqH/gOnMW1SIRqtrKYsij
ZF4lqwfFCu1iNE5Z1h2iIXLG4ic4fPdlXLiC1kJCIGptpXzd2GgWS165TSycKYyL4L5DL9zizw6K
7VZsDdE5hcRmh474OFUHY4I+URIhQJH1b0OEKmUh2RHCUDBvHLvo98ZvYCnA1W+AS0NfD7cEDzwr
HV5vvjmoEfghtPyc3eu76CHe17tuj9bTjjr173STxnOJPuTsMY9+8bG7eerzVDZyhJpDbFsRCN4L
n+71h9YHT1hlGxkgyPKebJZmF0/FZySmoVEE3IG0SCCyKRuT0pC7s0UrIE0lku2LKKqebu/nqhVM
bgPXoEH8jScHMkZDGc1o6M69XFijS6toeCkVfL4NT8COxvVnQ2UBRxdxGRC0i9SxrhMG4lTac0NM
3QMdUaCT/qg06imZ+y2FgYWPA5oBfV9EgQbIwvDAX38zqw1THYMp7XmcEEBPQvEUleG+HeNvSgWd
Nm2L5HplE1HBBrSNARCXz21ptf0Mzon2XJTFCcPo3/SRftXnsCXhLIBUBtNRizH70piN0DAQNZc6
QawZV4fJEFMADtRdFuW9Xfex6KptvvEULqM1vAbgx4PbQXEZGSa3lSopprFQqug8AHbbe+YPEkQP
yj0mYDBGHKHmqz7nh/SleEq/1z5Ew2J/S1NyWYflfgLvdcImzOsQP2E+Dve9l9rIG3TkfelduyNe
fBIPKnHLQ+Y1O+K3G+d2mV9z1jnXa6VQd6t1WB8B+VYdyWaIb80zdqUf+5uo4+VJwnaj0cTkPvC9
eeIeiK+pFZ6zCNKC5o66uiN0dncmnu5qu+jOhHP1t16z9RVe2GS/6cLD6dHQz6UCm4zhscTYClh8
djIT+toJm0JfSz/AFghqIiTv4BPgM/ceEEpTzRtQFVtBatZ2LisPekwceag2guBPhPa1y4FHwzMB
kjUAxRbzYzVy+tSY2Jc7Zgd9Vx1Sak+uqPrhrt8JT2Akk35Eb+EvCJyUlf0826H3Vd96/QNYHHG5
sVMt1go7uF1b2XJV2VAUv21hWTDA6bxcIxepzmWngJobJuSduWtearu0nMIP3dgp78XZn7zcPcYo
hj9p7m3L7N4vN5dVcAHOADcf5xf6OdPGLMehUVHijJTSKfWneN5qVq+8vmx9/5rh7j4xrVETGqxP
xVtP7rS99hE/GoF2yg8Y8aiBwBceDOU/zJCxfQVfJmjMDDYkyhWYSD91gKYR5vbEv+EOySoSqAEh
pf5eeUwELwX0f4syfNkB5qxytbw4qohE5yiC5B5yjrOQA4ri96Ot2tQR3dSP5qOa29NGCXHN51yu
lYuoqloVrFzFWuthvA9FwU/DjbrCZ/locVoutpNzMWAfJQhd4ghBVLgTX9M9vauPscei9AFTTrLf
efFLe6jhUvt9uW/u0XL7Vv4XVw6pLXCyAS2sL+aYc2Ps1UZMo3NxL3un2IsgGWJAtDWodtrhP1wP
BKmA8gJACQ6466tfNeXc55BjORvUsq1Gdub5dy9tgSxWXTcSkf8xw5NC52ZbVA1NorNyLg6GHx9V
Vz8DGuawvuTWQ7x65S+McXeiUAd9lAUYG6xjW3pF+l5toYcXOTC7ABcmuAswWmVejQ1MqDvz2CKw
H33Vl/dbkKhlPsVU2VlhBHkM+OT4marOClGus3Dko4N1tt4lF4SU+6Lyet/aZZ5K3ej19nlYuWOW
AQ4YcIcBFrBgr40E1LDNGAVrIoDaBpC9an65bWHtLADAC1fJ8myM83AzMAQUmwNI8chZiq0gw2x+
U2Gsd+jLZ0xt2aGCJA2ta7lyQdMXlCK9GytrI1pcOSFQegPW/x+N7M9tv3jwJmxAP1UJOWt6Czpe
MC7JjT3LW8d+Gd4jFEVNAQNxoDaEiM315ZILrZzz0hKCUTHtpEpA/XQ2pMpvqWxL4lbhdVlMY5Ev
6AaR8gKfvyj+W3XXxEaIu/xPBAhWz9Qud7rbu+QhtGU78sbO3qpQrrwFOuaYwFeCXqLChrOuF9ln
g5w1oiZgmFgBxQd1tAJZtm04wo8ycqfcRe7Z7LLX6svoemwrQB7QLAVLBhJ97hyFpSZ2sdULgZ7f
5VVrT0p0jE0K9tLZtorh0JW5XenaBsfEkj4QZpnQOVMwBVM1PwpbiZh4GKJaCPIGHaxufKmrn5E8
+hZI4ZGYuMBfgapJc8d4q6u5dDqo4TMqXnxgxgXOHae8MKxIp3oIts55jyzWkZPeUYUfhWWillHa
yqTs5irzb99XFvxdP4lMPUBkeSoTtODLfZWqxEkrlEIgyNSlnenEFbmXWnIgceYOhPoSmF1um1ze
G0atASYvNEjgaHn8PQTVZpJAIecMiI0rTMU9SqnHXop3A9CMwDBvvLfLUB/mUC9CBi6jC8+L8Ywm
yPDLKG7OGcSYYpI5RYwMIxo8efhynRFFEiZkxUQfWPuKe5rkciKR3I31eRD8pL/TzNAFmcfGF1t6
N8BwQKenAoCNDeQr3KOYgBcxGSrocpCDJciuUoQ+SdoNM8unAvcdbGFs1zBRwKNYqNV0lp4V1blM
ck/RiSeH3ePtg7C2Elw2HAVA17EmLjrpkrahNCfVWZbex2Z0BelFb+uvIiE+EfisWcqocCy+UCfR
uu9pqpbnSrEJ45IsBL+Ipo0MaOUa4XtgKAs61aho85VRS4/aIhKH8jyP5lFsJ6fvNAe8v/ZcyDsr
/1tJm+/B8lxjxBSgMFR+IXgL+Y9rz2zVIWroIfwFys3vNHeMu9gb9sWH8jj6kqO8QYG5cMKnrfBr
xUNe22Vf9eJ1xdRFLZlCGAYZJrCHsHR76KiG9F1o54dWLF2jkB6oYfjyln7S8rgwwwz+Che5LG8V
ilkKCGzCQCxCJOy9a/WdrW4zyLIn7dolwg7wW+jMoe+i8nhQEmodcMNaGFRqM9lixyaFY8krJtnV
iOmZceeRUToIsrUnUIEeQ8uv89yf026jdLC6YHh6dCeRJmBa6XqnZxXsLjSkYSDNfWu3IJcD+UPy
kYXJl0kS2LjyhSUu4FWELopR8AuDugzfIV12V0Q0tYUi2tVx5N6+9avnFoMxrPWIFhBfWxKmvpD7
cAJcMQWMAE+pRR8F5cWItsLrpQfDopgUHyYmITstciWzQc7BSqXCUDxj4qClyNQrYm0URNe+kYw+
2SdFEB5SLkyZsjYXR30IA7MFZcZcnmZ6X2A08/aebVnhTgKNaYQKAaykuVzb0CHdi7WhOZmabcQ/
W4a4g2CGoAo3UbgOhNFww6G0M5iphMa+vZ5lCIAHjEH8oBPKokt2Ri58SGEA7SkLMNNa3bemzJ2o
Am+oWRALpGjhdwWo69sGV9d1YZA7C+MEFqoxYQZLIrtivk8o9MrMeio3HoKV/Ie9zeAzAUKH0clx
SyOT2RPZTEP09BU/qWlv96Poih3ZEaI9VnHyhNE0wxm7+FDR6SDX+rFIho2YZ3W5TBIKo9vsFefe
hlrLCDoSOU7lpLtliakEMzJ3U7zFEb1qB6EjGFNZl8NkrvTiO04AP80lBMiCWhT+xK3+oqjZSyxo
G6WhLTPccioNcudFDjO9glEoiPF0jwNG0v/DEblYC/sRF2uRUyHO8z7CWkCQlzaRO2bCqVW2wrc1
r8Qa0dAkUJlyF2fG6pu4zyXBCkryaGY/JeHv7WWsvs8gn8EYLRrRuGTcUa/TzLJKKUZcAEqUTlMD
6I7fKWmBYYY+KR0VDLpaJILdtqEmRgUp+Q/7eGmfhUoX+0hTATOaFB9Llb4nYNAd5W+0/nprjTUK
/10kFzrmcYPgGpOdQd+N74BqokQ5h3va1neqTt28ndzbu7qM767s8cpC1JKAYRyyMCgstbJbAFOR
QuSuMdO3xOrdsNe+qRNmvm5bXTv3F6vk1TQsQtJ5LNj1KoAsNKUdHX9Ebe/936zI1x8M0yNCVfY4
kTUYEpIczEjPCkK620bWPL6GjAjoPmi/oJR+baSuhQ5ieaYVNGPtGgqtvUkpkXAKr0Lbo4tPp3bD
5a9dNCgmohKFagnmh7mLlmatofVICILGepXy31R5vr2i1SNx8fc5R58COl4Wcsi2rQDRd7TL5NgB
N/h4rqDDN6pb+glb6+HutQDy5g50v1YgTvFdJLQgAKbSz9trYr+ZD30v94y/u0U6t7SCDUyaOYnR
OKDCDbXXiSr724ZWF/P5/MvA6QKmfn0c1Hyq5UkwLIgBWY8mSR+icN5Yy5YJ7vvL1BIkZGMW8NW/
epOAgvLt/7YG7gBkY9Fi1AmbJTQnTX+Uoj+3//5KV40xuLMY6Z9N4r447c0hHNFDCPK/+qP4VvnK
xyTa2TfDqTK7Psj31bF7FVzrZUuFa3XrTAUsDKwWtkBJlM0oJ9WkWcGkN/ukM07NRP9DoAkE//+a
4CKHNFfpELcqbifYb+kACZr6zyZAm31i7jiD8BRwBQY1gxwz59myfhpFPTPNIJTL6i6nlerOQ2S6
WR93X645o9bNlAeQ/IOUh685z1S0rDpTzACaKg4GInxdACmgZWw4tZVOJGCrIIDC8Bka8yibXF+c
YgjVwdR7MyBvnxrCj+kePcGz4SHp9/LnJmCskpvjmcva5LVV7ro2ZRcJsgir6i7e9ztJtME2nmSn
9BWMIPkr2SlHySv97BElaGV4bLWduoGu+6wK8t/ycuHcde7msq9lGT8hPIU7+Yd6HP9az5M73fe7
yJee2pP5UO2tE3mQPHGPvDW0Q586itOBjqXYbRFCrp0sDPtCoRIoWg30SNefoe0ToRX1xgxAlfLQ
V8BIjgg9iLbhJtEMWjnCIG9AhQwtBkaUdG2IaCj7h+x742d09TENiz71Kimc0MNJpyJmehMiUFNE
EY/jQPVTNQtAf5sFuJGP2WQZmd9M0pA/10Yk6/jvBea1QHYtnote1/J7AdPqpmN2QA65RhZF/Z70
htDazdwKootfBC372UqV2R4jU9C91oTcRWanog6djTg1xHCHiQ+QIwsC+I+ccRIav1BroXCKDrK+
viQno+ollWn2PrTWZAyUD0AFOk0RNuQxK0EgjodTyrxObMHsZ+eDEiluaHQG9a3eFMhfLUE9opn1
It+3UlYmh9AgJHfAtZaU+xEqbsp9grHs2m8rSRh/mZnRWE7VFYPwUJpalvtqpWj5qcLUSXoy1Faf
fDoSVbq3tEKCpPgQQ+sVONhR9oRK1jtHmar2e13KkW7L4sQkPdDr0vdj3s+WX+Va+j2ORtGblbH+
mJI6lJzO7NXJlydiQJt0rEmyq0xwze2lMRtEECQ2TWgPmiDLDx1QRDtdjwvjWRdI+Kea1Z7sMQIM
KTYJwd6zLBNROuVNl1s+mLqbs5JWYuNjcHAI78w80akzd1HXuWooCfIph16EbIN/oCz3YP/vOnyH
Ihoei3KIUOmeNTE7UCJa0EqlyH203B6KrJTf5BnjwU6Wi0rvYOK7HJyuDVX6NKkFLT21MhvVpVpi
DLtxJiokoTLFgExbMakaJrHjGeyWFvIYwxeVLKNH9MGEym0qIUStrLWayB4zNZ39as5o6/Ria7B0
yoizwCrRyIEESmOpBwGB0sdoJdUAhZI86+0upcLoVI0F9v2kk2t8U1pXqifNBH84jEmq76E3n1rH
BGpn1K1HkpTHMprr9q4Yiji1x5TImqtFjak5U2808JFWC1VwKUzMwcaktDp7mpE3TaCFQOs6UVMm
0w4jgOXTNNNOfhHjJkaz0IA8j26DoCKfMlsotTo91LIYjl6BE47CQQT877FAT07Y4VMN/Y7SQs3v
damPPnKzkq2HdmiV8mdEmlh3ksJsag89j7rwZ32Ymn3eIfNCryXMZXsQyxh9lnRq0TqPEqCQ9Kbp
foC5qB+dqW7y6qQUSj/bWS6LjVeaGaGOXkZJ4yUjqpU7CWIasVdORSLvcnFQMkc2STb6iQTf8ECh
bqw8hKYRu0o2Z45azCN9GHol6x/bMBLLQ6KazV+8KohjI4rd9Ns4kQ03ivV4Kw1YAfIx8lAAWsCc
hXSAx+4qRLViHbT0gbCffP2v7El3wJfUuxZEMuBgAkFx6wo7sfPKF9lNvGyXbgHNVlz31S/goqqM
qKKRVsQM6jn2cbp30Ug8VWt2t6O3LTOc45ZiWYtKAwvVtNIFP74tTaErZpV324y8ErJfLYfLhBXM
iYi9yuzY4rH9Se7ak2U+Co5+H58aTzlSrwb83HqI/yaO5WYe/TmcmlP83O63hqtXnirQ1oCHCBN3
aO3xHdthtrp2EhITc+iF9daSgv5Re7rFdrRqhY3sAL4nYYaLi7q1qBLmeQwhEGuIRxoXz3DsG+Wm
tSALZTNMx6CCB5grD7tCXpJFxmQaARqwu/qtDFqnxkxrLgACBT9kJ/ZQ24K7BWZbXRrQyRhLAtUR
OjvXb/1c91qo9LoRWBLYjTrbGrfqyEtNbeQSDAD9Pya4QjKeGw0vOkzoP4Z36X24V1+Fb+Vkmw+6
W7v5oX1pf6u+cWSQgtKFRubdVjt27V5c/gIucqKo+tbGgF9gos1dSPrPLpseqNU+bdwLdo25ePFq
pVygrGgUrTcMzH8KNXcvsmPY+Z3pJT8wc+QAQXwcQZ/pxEeAh13xrO3Md4Q15Ut0V5+3p5K2viz7
/xc1sRgi6fDp+DHm2Lij/AYcjn17vVsW2LZfWOglOeqMFNsamnfJgHpv9fVJb+7scDdvGOtUEWeY
KL3hvR1dya/8qPa6O/G3SNz2UBxLy7c2bwVzlMsPCRQIROpEcBJxZgluo1x0BvbOqkZ3JhaG5HJ1
34sEogvG2xiWok36wb+9n+yvLqyiSovHANHdgu5Aa6gg5uyiEO29MHZdWtuJdOrpFsxl9TrAmQHe
yUa9eAiYWRmDUIKuMDAmxa379EGIx30kRBvPxOpymPwHhrMV1OG4A6iCWqdqFAqvSYM6+9Vbf8Py
Pcs+bm/aCkYJ7uXCDHcKBSAsO+TcTDUcvaMxs+l9eoxP+XvyU/aF43yo0JPeGhpePSAXRrkDgrRm
aKcGa1P1eSfN1o4OstcpBkL7NrHVMfvehtNWArjmXlAdYWSv6PLgrbi+bxTyxVk64UarRvmRWsO9
Mlrfurh+ybXiKFf92+2dXTWHWScJuaCyhErkjS7UJOuMQMjDyEmU4geR5h9Gr++V3nqU1S0d07Vj
yWar/r89nqV1CFPgP5i93BIfRMY2SgT9WUuSjXWt2mEjcwgJRaDpuG3ME0LlUYYqTU/6xM2tWfGa
Ujcc1QQ34+0tXPGQKJpgGhvtKvDz8jdNNjtz6sF7BkpYwS7Kv0ZF/4sFHcBRQI10sPVwpx950qgq
uakHitXfD3N7kIot1ZTVRVyY4M56kShkamJND3DkkJckNgCkG6tYu8SAGkIUFKxKnyDY66OthRgx
QidW+yQcUhH5tBj8N93GY+UU2U684lXeqO6sLQsEQ4hK0NJheKNrk3IomAWYObVg0CvRBpNpdQ8k
5Je1XkHWhH4o4J/gwwLtBucE674ee8MctSBr8o+2nb4D5fGNhNlzZKWvKBiccgw+bRTsVg64geF8
0HXLEtwuT5sza6XSI9nWAkigm/GD1D8NyUa4urp5OmOZYUMQKHheb15MSQPJ41YLFLGPHaqj5ZvU
be1+/frgCcY/GK62QDZwbQXDpmZpRCIWkoUdZnSFv6GkbKmWru4WBuI1jNAyMjb52siYELCOoxYW
5KL5LQynu1xMTkn2ZZJDHAQLPXrwHCMLhaFrM3qZZE1CcjUAOY4aN26ZZm6cbikprS3m0gq3GAh8
USUpYEUSztbwt2re9E0MMtt1LkwB9xMAYIz9AV1HLmWIIrEdYsDbgqTD+CvpAaBI8ChouoAHSd/6
PGu95Stz3MYlUdJTKhM1KOlBHU+1Fp3p9GRm93Q+ZfUrLti+z79MQMa+1sUauX2sKSiptSpSgzY5
qNMjrT9idYsrb+VbwflAgYJRzOJfLluQ1DSFSnErByG0eXOcbfXNKL/ckMIMP8soDVTr0Ppgv+Ei
RJ+LKBznPOrOoJ04GOH0IBlbE6DLMAFz+3i0MUkLlDgAvdcmxLgDs58xNuc5rYJRns5WG78kWnIf
RvFbVIdfb1DjwzAqGiC5GJsGdx7KTDdHdCKbs9YDhNqhDGWLRDG8CoM+/m3/szzpFtRWQUrDqIAZ
o8T10oQMFNBK2DdnM5WPpkaMXaTUWJiWf5REfLltbNnvAKISo4FYFss4eK9tavWcNUpYn6su8srm
t5k3WFh1L0SDm8V4Ea3GRX1y4+VdHkK2hWDZQw0FYqGL9ylMxHps6uaMfDF+o5NoPBEw1xbiJG28
SisoJZjCiySyrydpfK1GssIuE6e8wcBedxA+iGc5mW09Rntxn4Fk8/Zurn26S2PcKVE6kJaXzJgx
JwES4RNpRSeszdYe469jJqEkgdoN5uUwmb/ow2H6WVW6UkYSrxYuyX9B0dlRwPR3e0UrMRLM/DMR
b+GL8aHeKPUGxh3r+qzZvRe3die7BsbxBxsNmUcRoFBw46DsNn39Tbm2y7b6wockcpvICei7ziWq
1IrwHY+CHauvG6tb+2CXq2Nu5sJKLkG8s4xhhYJxW/SkvWXY3R1YRzRv8EQUEStMfEBFY6vv/Nm9
vH7OrpfHhTK1WceNSGGYcV1qoNAgXuq0GMujXrfr91tzzsvI6docVzvVK/Qq+rCqz2xOifSQYG2e
N7aS/eIbK+KBQwyjNeroZGCUbJDd7mXc1bv0RA3bvIfamS+7zWPzmrxKf4qv84MA/gqmIAa1ZcKs
/B1PJYxUikpSnsMq3if6cABPvo80yAvV2ikHdLdqfeNeLDwYsI/wKkiBGCcl6LWuDw4k0iNJLgGD
F8mpID8aDcKH/QbCcjnFyRnhDkkmNW3f52OJKU6ptLXWy986TFJ2hT08107uSE+UjXI6kWccEjsM
TxB4cLvTeLfZFmdvztXH5X4Jd34KXYnqov78JdFDG0yH1KPf0t3kTN48OOJdtAEIX5zXK3vQBbze
XoIZ695IYS/TGtuSH5X465POzAQjNsHgP7BTfCBE6zYcjb4vz9F9cpB81dH2/R801tJdeD80tuyH
dyooej6sjRd3OSb/aRgJDMobFspu3CMBZg7obqRVCcoBiLX8Vlzpjuzrn9RlhEex03mVjkHreZ9j
1u2TVXLjoq4eXYyIoNwnYYKHnxOJjSnrVCIU50Zyewhn9kH/Y0TR79P2IJ2ge+ZtFzeXHo8t+8Is
++QXrlYhoSLFpVVgBFR0ZJCPWR/hgwUWftMeXzrY391e5yJChD2EngwSxyqbPJGGnOdRnJlzcaZG
CNBVgeQnV557UJF6oRLukjTbrCew+Jy/Jcwgy4VENoRzvcSyQ802pPiy1rMEECqItT1IBHrVW/lb
+YP5YO/2Clck88C2AFQ5ZOTxNRcQmRxsK4kGeUe43NkDkqGw6UfYueGLFABBiRpG7ibH+Vv/jam+
Wu5t62tX9NI49z2hZwV+vG4ozgUeL2jnmslWCLBqAdUZxh2KQgY/NaXHKkUDsy7Os6rfF0PqWnCB
txexdiqBxcTfB35chHINdxm11NBGain5OTz1byyw0d3Bae+px0a6hU1C7RUdCgwBsGl4tA5BPccn
5K0ZJfpoSjlmW0Un3WdnUIjaxg5UQ7t6f3tti9gGhJaYIMLRV0FuIvEzekY1CfFgVPm5MYWgqnbk
twL0ymSEGxdtyRcDQ4ycHBBT3DnUHK+PfZwqtQA6k/xMfqpHTCxRX97Jp9lJQW0Sub+swW1Mpz5I
P9W7eHtHV07JlXXuHEp0UkOlgPU+PaZv1SH3woP6Usy2CalIW3ESO3U3SWq2jDIfe+HMiirOY7WD
Ucx0hrb40/yTgQSk8gBymDzFA4YjOW4Z3bLJeRciJ90osG1uybehuS83BYfXDgxEAxmtm45kl4d6
qY1WdSDrz860a3dUae1CaWxBG56H+un20Vx5gkBq9q8l7sTgBVJoo8LS2M5vUosWpQaBam3rYG6Z
4Y4GtJTSHiyzGUhF0uwoCp7sqF570g+lZWMAWPsrtm7xWDhbaeDal7pcHnc6pMGaQGBkYHkjypRg
xCrFDVDpMi3Dnbs0wR0GI9HaRBKwg8iOpncdit/dc3vq0CDcCaeU+goyl9Dbql6vui+QACPYRh0O
xR326F6ce1rEhpwJWoYXB2CuP0xGR7VHV/kp37UbONP1TfzXFBf8SkqLWcEMKyzb31r4QJLvt8/g
WhyGLfzXABfTivoUATQHA+lfHe+n/HPcFc/JM/qfdek0+95VHPJLvhO+524PtNmm3NOSceDzG/7v
D+BrWIqax4lGcUzkR6n1aOPmcJjQbHbp6KbtnoJLaJvda/1O/GuUe/AIKmcpVbBqFOtdJe7vR615
ScctYvElsoRbHIuVLk5KV+gDdKQ+T4riG5Wr6g61WXwLsJnrCLWt77vX3LS3vOTW+jjXgmCiUs0a
m6qIGLRT8unvPCZ31NqqrC8LS2yBwOWgHAhmbInnvGs7ccxCCwvsfLGxgekCe4ow2b2L7+aPd1sE
N6vX4cIcd+FBSD72eM6zs4XehBNZtWlP/Rg5ty/FlhXufrdzBAhCg9MBmis7oSXgpepG5rxlgrvX
wGwOAFnDRJQbrlgNNsKkDRPLhwz9Ae0zwFJWdOKMSjdiMVHSc4feamX0ya9s7Hwq52kAtMxWiWx5
4sCBgAlEHdT2BmhyOT+CUVizNtUuPWtF85pl4SuokH62Uv52+9N8Vtqus4srOzz3UEVqoc9In6Ia
oPh1a9ODtpe+hcgyfvSvls8EU/65X9Yu//0KqmWQdZmSU6v7Lde8cvbZTwEZK8j80cLiC/ykkjuC
wRlssDu4jMyndKwn1bXA0TffbXEULQ8MrDAtY7D0or/Ih+joAuhmrInJWRC65ybvHjq9dW/v7don
ZAS94PNhUjv8XQ7DeNb0qUuQy7SOXD2hnGx3yZ//mxHuBg+yMadW2ifnJq0gLT7YnTL7sbI14b62
FvglxuwC6s9Fy2/KDKhBFlIMTqCPOXpMGwTim2CelfgDLVhEiUAOQtthgRqSqSkCkiwIQeNO/4+0
K9uNG1aWXyRAKyW9SprVtrzF64vgxIn2ldq//hYN3JMZSnd4nAvkLYB7SDWbze7qql/SbUqdyI03
ltcfm8yJHuqD4Yq5YZejEeBbOrFqcGWh1oxzzLfAKt2MXvGWgymaURreJ7f2g9M6BCT6b9ah2w6e
6jCt+OhoYwTPSQtngLabkFtxpUB3/nu4yzTvkpZAXVPCtEgAMdJNvvtJck8HQ0VwMN3y0GCCyd5p
G5ZLZJv4sbnRIfUqziRWvvnZvnCXrVaUWaKwr8HSsmprgx7JC59e4oO0a3cRBPrAWyG4KVaKD+dr
5y5avVRKqELAJrhm9rCo/AzBFBrtpYdfjLJb28wgJ31NPRBzRJhDEIR4oXkWNU7yixpo1r6sv5bc
0W1GQaRJfjeP455V0MCLqEwOPXSftHKM381OWHphQZ0Lxmc7zr7IifmW2mpI7K8vr21T4Lrf6ydk
jt2T5Paudhyuo721z475LXjL+41o81dy1/PN52JJoBcl2NSw+sklu5zgCfCuugC1b0nhTj3o/Aev
cap7gC/lPcaExcpgK4UT/AJQW4DbAsxG4K463wCrr8C722IDgpsJNK3xJr+xN9LN5CWOfNXtRVj2
tSvnzB63YqOhPYocsAd+P6bECoWOq8JwJgyDyXvLn4TFvJVrBw1D0NKDqhnkM3wbFuq1mHmc2Bce
6DMN3slogIe+8mgPFmDrPol/avKrDkAtG8ZQQ5caW6NLf1y+M5Y/AiBDlDGBFAKKBz/lfJezgZCU
Dq3kq8WcYuKFHOo5ECUwq0Yg4KViuAf9Ex7wAnqwIFaDSvK1IgPnBgpEeYWZjX9YyYkRLrPUIAui
dC1WYtRv4NNjOq/eP1jArCCuPNAMYnDwfK8IjRs7l7AMJMhHSCRvKFZz2QRzsvNTD1595AegigIh
FSZfzk0A1ddXfSiDcUBJPtNCugLE+6DFGMKzvi9zzUyhN6FgNwCk4M8XSMWqahhAiRNeNf1zUe10
TdBfWlsNCoQMb8zQTnyFnORlF8gGCDwMCJwlwS8rnICpSZ3REuX8bOv5fTu1xB3eLixai+QgFchD
6O5GoxsPtgNsgAsIQCda1oo7o4QFgXUmWIjiP/fASFWaR1KPZaVD/RiF0xsm8kVJ1tqCdJnVjAGd
MFH8PHeEBtLpEqa0YMNU6/vYsKJjmc79A5oOLagm68ablXD8dkUE1G6ISQw9jY4jf04l4DHA6QIq
CMx/hVtil8k2zINO4OMr5VxmBoSdcHS0iBYlalDiVr2McX9GiW19zPtqr8zg4IY+KORJUeFktaXE
xZQVxQCBMNCveSUKyUCFMK40nY+7tAjbNBswL63uWD25PQw7bT8CcAB5CVC77oaDupfEFV2WrvAu
emqWedXJhR7IFSRylJmtesSTpnZDw5MwooX+6q6qHfvu27hqUE2eGuQOODHHZmhbGescP0KoF1GD
OLSCvEotYSa1/374xVkwoR8KwlcDhKHny8vnOq1sHRzgJB3Vg2qN+b7S6by5HB9Xjh4uShBQoQsP
ZlS+pyplhUExnAHwdiY9mnpym2mxoGzHtoX7TmcmuO8UQlRbzZTM9DONuIACYHTxuh13l9exUppD
Wx+yWUAH44gvLn9Ly8nc9LCi7+RNI3lFDQZeDEbpKO8brg3SSDAdYahSZHclriBq4bELaBvANnxc
aUmJ+ccmZLM8ylZ6hShxUjmstSAf5qNx7AJH+yi3DVr8opr1yrGDZURMQMfRp+XJFosWUpRlEhAo
sneenvyyonfstBP0n4KtZeF38QFB+gnyAEady3f1+hhkZTEw9tja9jA95e+KBI7V3DEe1Md2o7jK
ZrwxyodKvbKUTWzsypfLP2Dpo4wOGN1ZdE3B+GBx75YkqfVUlVSM1wNToSgfUiWAeC+/oY7mL8Pd
AuQNWUquHoThNtq2PQbZB9l4jTritlW8IQl0S+zywyjKw+X1rGTiKMN84fwZyTbkPc+P9jzJUd1G
mukriXlPAAbLAxsygPXvyiQuALWOQcCZSJ8L4NEgrI4p9qtAE427ruwqqjTAiSH/Apcgr1RJlAGz
8xWme3QoZahZj1eIIriYlh7Kyk1/TXAfLo0jpctrrLNUblWIbyR65kwSnnlVIWDSXClen5viggwZ
c6IjX8VqbuYtOWpedRve4yVwoF53rV7r++om8EU33/JgwCgiM9M+Rj2R763kUpwUQ5Obvir3jW/G
fXE1QI0TsYcOTlCZEDpKJhBdkVxEuLO2s6A/QcsPUQcvHu4qalNdiq0pMjGUoMa/C1QzP2aY2mCK
vnWLugINssBn19wFcQbLZOzjGl8zrUijzMHQmNDeivc0etSo21/VXo/gmtJddp+EblW6In2IlUck
yvV/zfIlVCuX6ryYYTY5pMRhrPjEG7bVh31krNLCIgE7eeeh7twcdzLrssSwRAxz4E782RSfZYee
f9HctRLxlKRxCrDb2MMxDzKvnUyBE6+4E15BuIpZnw6BiDNeFjKKQjU+alSUUBoAsGl4m5rcrYsq
dGg5e5kpkrZe+apnJtXzSMRGCe3Zik1/SnVPN0DOkb5edpzl7Q//xCg0u6TwCOPfeFafJFQucXlU
UehG8a0S3sZqJsiV1nfurxH2/yepoAT+CCMMMD/VN6+NqrvB8KPL3wI9cuh4l3e99/9bE3dfKKDv
siTK1tTj7RANjkleokQXWFm5lRjaGi0KQCE1wj/2ytHQeq0gsKJ1s9un2m+7AWBIoZ2KGbHsKQ/o
+z+sC6RuYI4xQRbEJ4ME/OVBB6kGFFDeQdtyIEO/tWktSDmXsdpmSHlokOLNAjwND2dDUcGwx0wm
fvwsPTYH7RpwpPvgxwxsZOJ3h+AqOtIXWXDHLxNEWMVbjA3q6iucxFZnp1DzLS2fDngXKfJbMVpg
v9BvomraRMmwNYpZc4r2E6pt7lAl27H+I8k9KFJkwQYsjgTaTnjtspwR2scGT19tF1FVqtDW9lv1
epjeRvNtnkTT9IuDzdlg/39yIkDINupTPaHMNoKI2HiQCpHEwDI0MxNgpMedwDT3eHp2ktPatnoD
ywAgWt1kHoYkXflg7gpIP4poNlc+H2BK6OKoOAh4x/O+WaDYls8aPh/mOJStvInc+SrehQd5q27x
xmV9d8FnWtlCWMRUMrhgTWuB+uwDtbKMJELaKdmbtLieRlH9axG2kHdpIIDHMWdqGxqLACcfKanG
2SSSZPpa84ouySFGzJeCN6oNL0b3C4mT4BJfZA2cPS5MTmM4W3kHepE5q/YSGmeovDgJuGDlmQpM
rfg4Bh3QYmUFHR2PlPOlRYSA47jEkC5KA0TZgjjJtHYo//foN1q1FG4vR6419wCODcYw4WriLcRt
JRR/IY1gVZZfedmhuc7umAoZg7oY0ReqUgwMXNlMzPwgLgOMjAuO76gOAZmUJrCREPUf03xfKEAf
xkdwSQnutpWdxOsOeD1oOmrwffb/J04iN2ZqxxR21Cw/oF7txbHuUO3p8gaurIYNOutIPQCxXjwm
wxDTBiQfiF8EAxLIGhRZf8C643RJsr9siV2OZykWIj+TP1HQhUT849sQ00jMXpYo8fPuQVKK3dB1
hzaKPCsOrjKFeFkR/tCjXBT+2VuDMwvdQeiDYrQSTz0+6PZqKQ20bAgakdVB/shCz7jS9u2eTTqU
3V4Vt9xX4seZRT4EF5JMDQsLBS3YHyaMuQ0OxNOA6pyuwYf3XyCFVm5WdMPByAaxDASsxUM21NMg
1VLVwM2qvFrHdE+fksJR74JtcJveTdctWryJ7oj6/SsuemqWb/Jm8TDFlI3GSulTXedODrI0Emab
y47z9ZziPyFQM1B21MFvt9Ac7psODGlWbfj6fXXdfaCHuaUjdGZssAeh7jd5ZA8iLcj3iO+CRS4G
sWjMBeK+AxMG5Bq4cNYMpRYXWYoh8KRHv+VKTkBW1f0MRrrvplBQ5V9znFNjXCyLkTu0tpwYfgPG
2yr7Mw+5IKas3d1n6+FvAoMktVLnhm8U1NMljKZYFEou4V0OOvohrXcBnupol7iKDpWkNHZ6RVS+
WrbiuT3lsugyl9oy1LBM7VZ2IRuZuuBmk8G3W3mlm9wGdzpel43vGyGo+J3uMXu3oOx2U7nZjegh
v77jyMRUhCZkh9zLi/RZj+5NZPhBdWVCSAigKu+y86pr8QclrP+Y4F5aA/hHaNPGhm/dWDtGLVbW
jlJt4t24xxgZg6B5Kbq+IOi4ynaBO1yNbxlq9pd/xfo6kQaD1h6DxHzKpkpyCCwX+xHavWbeQ+xG
cO0vDWDQG7P+BvD50Drns7Sa9g2lha34A8SyzeqliV+/uwJc85ifRDRBarF4O3RzMEVyIyv+VMWO
rvxuy4fLBpax7NwAW+HJdQtd2Sxtk1nxpeItGEqnC27oLBxlWnrDuRX2K06sUBm9eCrBCj1OrvYK
RW7LaXNAEQH/uI+98B+EE21wzMom3hsYYkIezVmE1FgRZYCA+M2rfRu9FdtxL7+N9+pt+iMBbwbI
UdOXyzu5BHzAJNCbQIFpqBsv2lJFOYD+wS5lAA5qkL/pH2HmFcB79E54SA/jJgDeQSndCaF7Lxql
WIlwmPaDrqCsMT1D5BznOzzjjWUoeST79iNEaTfhEdRMbvqDDYmIW2ArTgOhDQVwBtYzXXSZi4DS
NDby2R+t1NHrD6r9Km0R783qkpABKsiZ2FOIHw/pQ6K2EPee/AQx+QD+Q4wV5jvjfXYDJw3BiCZq
eC0L1aBaYWQrrLZpmItcLZVImaPfN/j9NjiGhpOpmwgdFQaOknSnHcHap9xd9polUIbZRAgGDhS1
VVQizj8cNVswWUk59EQbZ8629A+bPDNekq3pF3vQyXrVQ/CqNFDFDBwQCnu6KIYt26nInkBSgJct
UqjluB3YhbTK6IIePMbBuwKYZr1TJcf4Of0OPNuFpPld6EI8oPfBGHUjmvtdJuJI9lGjQKMRcAJg
SM6XH6qBFasF9AetgOzDeX6peyNxoip4aEPydHmv12wxkTMCMBDSfr5xS8CuqstB10FahxyaMavc
RK78TjfeMl3JBHn/yhlhtQ7mSHigLc6I0o1FM8YTjHU2KKF7yBNpoVI/k4KK6nMsezlPFBFwYMP4
wmPAn873cCjswqgzqfWLfLbDrUbT4CBJkzHuQilW5UMC8lnjRwukZHpH1WQW6l8t3zgo7IDGCXhb
4BrwvD//AUiY7HDQKwOpf/2hu5HilE/mg3ynIHl5hrobAp5yUAYHc+oh5kZFYLOVSHFun0tX4zKR
50KFfYa6DPfFNq4hizihVIJR9Zdvj/7irJyuljuxfVNQ1QZhrh+mphtH1yGofC876jKtOLfApauZ
Ikl9O8JCbweOxbRBKiHtBDtYnNOcrYJLR5OoDKs4YDa2zaHaJl7vdGCbbHfm4fJiliM5NlO/+Trc
eE4sRnLUsgXdrlXpfmy0W6t5Aphn10ixF6Sj29DYm4vHTM63thS4umjCannkcf0bbIYG5RkMg3KZ
7lQ1ZKaQGPNNcMADDOjU6q8YdfKpFGnWrBzCM0tcwmtn9Sgb3az6c1V7cjR6Zd/cpOPjGGGFZbQb
RcJCzM24D4h7Cq04GyjqFSiDGsURyLl1QJbAsxdNXpW9QorFyQ2yCYQp3NpGou8G0Cq6fxbqeOdH
3ArDjhhhp/lzari9rmxocp0nmhdXtsD5RZa4aKa20aQnlMISfTTDyNNAmP4GGZ+NwC2XARqR6mRF
XNCqqhIYdKil4wCEfgqJZAzIpLsp9OJDu6GH7Bg/mh4RWF01agCAgsodJoYNLnaMgWrSAa9r344q
NzZw6nKUJONS8PBZNYPnCOTWYGmRiipGIZX2XGj+VP+K5NoxrMTVukLwpVaqkNjCEzOcz09T1UtD
hS2EhDBAScQtRzfwWiRMQNnuAey+F5VeVp3jxCLnhr1dau2QYf+6JnW04qPqB7cEi7kc/LjsHish
+GxpnBcqQafRroIhWs3uqL9Kw8O/GADVKGITI+ng9q5Ppq7PtVzzk+wjs9DGE2Dx1nfq79/ndqrr
Y1KlMv5+FNzGZvmWqKCu70FQX82CPu66s/21xG1VEwWt3BVsJeTQSqXTRo9t/nF5t9aCHfhS/7Nb
7DecPCDnsUzMpIYNJQmsjU2Sye3UudjEst3dtsAJ/gTasRQUUVe2EOhJgI1M9oLEEMm5USlRxx6T
Wq1v9KgY0Ta9lgiG/PtSS37mSS4iPls1B2QFIHAgWcME67k5pSqSWqV15xOkwVpgfGo9pv5rBfrH
jYiBc+3ooncAUhpghWUZDXjOmJQ2+BV6y8SkX+3SIa6Mf5JDPIzHMG5JSGmZgytK1ZYc6Uie8EZG
sopOAmqLXGoj0SgcBmKgqGlLPyq12qRAFDZ1vDWbGVdm+FQFo0dbbUvMuzSw92l6Z+fZjRV+YnAN
3E54zo6t30sYJVAqTw1+jFPnhuG7hReKHspu3avbEAoOl91vNRqg+cEYZsGVz/emIYyrQsAG7meW
1b4Iq0MhjfvLJla+PvqKmFMCrg86v3ymgkFN8ElNgepnwU3fPubBp9UdM20QxOy1w4o3EAbjGFx/
wZZV6fqM5l+s+Wo7OUV2D95AN2hEU5qrVr66U6CIA+SLu+bMLO8LSzJVP8mNHWjUPX1UHLUXdd1W
Si4QfWHjD+BHRXmML2Q2mVo26NirX5jYwW8O2bW1i9xuFx6LK+Mm+5B2yb66L26ip8tfa80h8GgG
PBCFRTyfuQVK0Wi2jdyofh28yulTbwnG59c2EPhDjBRidA00n9zxBOFHrxZxpfppZ7s2xTRJe0+m
QmBlbRX2V91BZQTDfJMIf7AOKdQ9UPy7yYYEaABDkIiseDX8DHwNKG+guMBbkOhArBItKp8alWtl
jVMrCoo3g9dTkamVLcOkH0buIS+FaQTeF9iLDa0govpa/WMO3iLpMc7vL3/1lRo+Do6JSgnkIgEj
5FFhZldPraSBm7L1UMOvXf2PegSLPOAA9S53+8mb3Wv5WtsNHjg3HGo59WPseaIgulKnOvsZPEpM
zWUDHw4/g26aQ0Cc6nF0cjc9RHt6O3z+FzixlccN1s1eUJilBYSSc/cZJHtJOMAdGY/PlDqEOJCe
uip3xCO3HQjb3ka/fJyuTNRWdyIthpUCFVvuX+vcnTErbQBhECyX9RIwRbyVHtofoBTENCcG+bbd
Ifeqm9C1rop/6CAw04CoofoOqNqijNyYpLZlmGZSOYme4BuLhpvWgtiZDXaGTnKbPmgkM9exueVG
3Y3bCu1T9eN/l9c+J4BYP6AntLEPwqox+27cG/LMNPdd7QTBWwNTKeJnhIkQ9MKO5J4l8gzbkgWu
gclM1ZW3BQAhQiKE/+O7/t1c7rsGGONooxqbO7ioWbtoolrX5Y3xQH+Z9wrqjRgcR4tovKNXSngU
FntZCL20dq4AEmbqAKQrrOs7+zXfQ9XTbR0Azz70vbAEshJoT/f5i8z35BODr1mSVILrIvyYNprX
YtZ3M++IkzxEV+k2vv0vtOFFJrkbJLK1LspGLK/f5r7uQtDnFiO/m2pj77JN+JjeCrGrawEY1XHg
5tm7cxHru1EpBwLCT2xouLd/oruZP8W73h082bP25WP03u2l799gAKP8tcl24XRjC7M2tAk2sxzC
MGPp2IWourqCMmCIzr822LpPbOBpM5RNARvqLjtIv8ZrGcyi+/EK0mYb/ZdSbNhTN3wUjlqs3Z2n
drm4oJTRrMkQP/vazwD9h8ipf6c7cDgdsgfzuX5UX7Ib5e7b2kHIQAFgxZ2NlilUFLmHY2ZYaV71
I5ICrT6Y0vwCpfbPy/foim+y8YovPUuQMPP1YnXQaTApMIExlq1KIrepQu+yiZUbCybYww263yxD
PP9otlRACt7oVZ9MxlVWmKgyftbl4Gg6NNVI5siTSD5kbVFAgLE6J0yCt/HcYgFOF6UY8bnGUfsd
YVrVqfJQ0C1aOWKMzxM6pHiLIP3g4nUyjdAqmwPFrzDNjweUnIJj03i8vHWrCzkxwi3E1st6hmSf
4qOD7ylp6unx9rKFFc8+WwYXeuMwqaAiBwsDCPIz5UHrtE2Y/MyKQuAFa/tFILoO4jw02FB8Pv8m
SqDLYyvBkIxx2DkyahfUHE+dnYughiJD3Io0KM+lWgFDhj2BzODXEBfOpIs4vtecGp1CC09ETHyh
3XK+nGSOA6mD+LRvzsUuL38q08OohQdVf6/rwtUbQQlpzREwHgRnRt0X6Fdu98YJJPbjjK59aOsf
RmO8FJEseo8ueToQbk6NcDunRkkPCpdB8YvMnX+NXnCk75bkjPfSuxS50M+Ut+VWOkiiecO1JPrU
MH8nZyFBywq6zV+qVOUDqqSM4Tg+DN7wKYMDQ/9+we/MHheRMl1toBg7wRfzo1oXjjGJ4C6rTmih
lYr3PSpIfMOcSoaSKHgk+2X1m5aZM7axW2J27fLhXbMCGLuBiQ2MOi3EWxI7UlIlVYHlqJTNANrb
ejK8sfsuNp/VQaBHzRgoAX/mH44BzjQ1Y0XxE/pjNN8JWodJ//YPK0H5C3c7SvKLF2PZDUafSD2i
aSY7ZQO1gbR00kY0k7/q4mjt4xpC8chc8FyS2C5JVlMIkqu/e7qhz8qv6q7wktvqyp5varwsVDAh
SUL61bXza+swiAvDNhYAwrBOem2MUUCkIOCwAKONjJdv7yCqh2hzg1cTHJ78RZ7EhW5lJFfAWoX5
JP1JrzQXUqWCmtVasfLMDJcJBVNCJEvKsJANNG6BZB331iHcUY/Ne5cQrD7Y388r8dCFl+PZx6qx
XKQNqVLSzkjgfvozCSPHykTPvpVYjkQZ9QoUriC4xBeXm0y2B5kAoKQML1LwQ5bkW92OtpaNwS9y
q46d4M5dObZn9rjw08USNLH7SvHr6i5qsq0BVE2niGgHVq0ARAIsAnjGFjdUadAAYyXYN5q94H21
HTvMixuiQcsVx7ZlZFlo6gIpvij7mXqdVDQI4XbNPR2pOyj694McSMMATAGkGTBqHjk4KLjMG9OS
/Ua/jiG5pWVXpSocKVnJg2AFTgDcBPgE+HROGau2KwAe95Nr6TY4FrftXv9snfY4bdmbIvaym/z7
qo8gUIG7sXKfxapYvGv3cZ8XgyH7hfkrQ0kWI3hOrX8/fCOuor3KUm8DU7HnmQqaZ4PVSTACzomj
HTSu0ms3fSxq4q45AmBoOKoGYutiDKIuEjrLUOeAgOyNpr2H5feVFtm8K/rsCKFs+pS/U+OWxn0V
azIqftZOfravlCv9ziq23bY8yNeYstV32p2o4rVc1rlRrjc4VfmoN0Bm+6l+VchvFhHJoy2PKTOA
Gw9jFqCi4UfcA2WCeF0myz5JVKcec1ejPyfy/S40rEDFFM15pkPAp6uqHMYYJIV7z1MC9Wdq2m5d
VxgusqR4892LiJmy8SpC7MGgHRfdaqVttRFs3L6ajs6c3rcQVSeii3x11wD1xcMYLBULOLGi5mGU
lvCFTL8265exugqSH5fXsQL6x0LYDDlDymAl3AsvLbRM7aoJIQGkZVS7So/jlXXoQUqqufVbfac8
5ZGTPdmflXfZ8vri/hrmkn2tnQC6IzBszZIzF/fJ+B6VouthGfCwOnB+M84KNP949oggnrMWJSJ8
JvpA+/d4bpxGP+ZE0JFeOz/I6XCxAvygLNp1DYHMG4V/+1ZVbAN79IxZlGuvrQTjNUzqDYFhQcgo
xQQuV5LZN4bX2o07lPqVF3D/ffseAhcEQBYmpkAgZchD+7qqmLTMMiY/m6JNamiuPMNaK307OTg3
w5zjpMSltnGbQIN98pWocJq+ArPqtO+oSJNkpZSGgST0UFl7Bq/YLyDfiR07U+KuKbQeb67RU1GU
rFLXSsFKaLqYQvCM39m9HnjDP5Cz2eeGuUuvBd+FHaYwXFxbk6Nu5r25mV57kOhXx3grbNCsOKCK
xBFyL4CgA4/NHSYjTxppJMYAJfDJTe5aAOyyL4hd7Q0eAbHmTsQqzJ7J59VsdHNPLHLPaKvCxFda
6AOe0YWRuGMOKgHI5IK8a2+UdH6gXZsZjg6pKTC/z+0IvkW56lJBGF6uG082sIFhaBppEzp/5340
damRWmFNfYyBguoySu5J0QjeHMuTx2ywmWbAOnAwuMsxjMuxzPOE+vmk7M08wbsp7m4CVb8Gs6gI
JikyxvnNGBdlQUlG/bBJnMw4tGnopOV9rjx9N/piUewZAAg/Axlw95dhFzTUG2ZHjevY1UGE9Nz2
Pc2duFRApXvZ2vLtgRYpcnTkz2hu4b45/0yxToopSLvBj+lPA1BBC+KBjbyva8xE2dCyEgkwsL/H
OScYZ9ioAMQ+MerFXWqq0eZVmZdAmNvhWDkRcl4nKGMbvOX6lD1eXtyaMZD/YvoduBZwrHEnobaG
qJfttPfnBDxBbfIc2/oNTYigOLb0DDg65gTQnocTLi5qko1GA2Kb3pfj4QZKsygdyZCuAmWT4gbl
KMTarS7rxB4XUgJ9bhQ7D3u/O4Yf0i0TTafu7NibIHKCx+yheZD3IqTz+hrBQwQCA7Bl8bCXQMm7
fMqszldIC6byatPEmqern6pkighXlpED22mD4JhxaDIk+blLyl1uoAik9r5dlY6KKU4g57/vF5im
R0eAOcVC+wbBbhoAfMHdY5ABoIrW1D7VtmoLb6JtM7qXra2tBzBPDWxmlomUh23tyU1n0LGfM7vp
fVJUB1OedqUkcokVj8AjGxxccHXEXB6MEFbKHHYR0FCaknXeKKmzh7TedpqyFhUPVhD2TLoMvAcg
Lcebm48YaTIoBHpUFN3E3msPKMxGjoT+l3ZEm/ZeF3yqlTwB5tgQDjgjINLJp/MxdBZHlDMpOv69
BzXV8VA9SqEDerPb4gOQ+C15qZ5CTzSMslITPrfL3S2BZVRpVRDcX7fVQd8oL+gSjffKUXNBfPKb
7kPBXbbS+z83yLn9MNI5tzMYnFvbicbO1+hz3YB4J+63HeK+VOtOMtXurENjUE8e0WhwpMl0Qis4
Qij1BiLUXmZJR8AiRd+AXTnnQfv8p3F3uURrAoYeE5+c3rdqs68syc2bj1i1XF2TNrZdXuFt7Og0
8SxS3V8+Pv+HB2DknoVxvOy4K6OW7SZpZ5X6xasauW3vDIBEJI/2Zmo2xAEeU9+SPcZLdKcUBPaV
JxgWzrCJOLk4W3zUMyBHLGHcnPqUpC9prm1BlX/bNsbetncmib2mDa9zc96G0rNup+7Ual4fzseu
wKUG1lA6/TbrbnN5P5Zn/fw3ceGk12k/BgoOREci1O4UOfdoOXUOiYQlj2XkOjfF7fwY2m0D/D/1
G/spmj7t6uflpax/WjasBAg8lAn5ApRNJTx+QcXhK5kbmF/PgHCj9/tedqoXRrFVPMzQ7eu80HKE
qI/llcZW99c459VhpESkCkdsZOME99NGuc4gb2c+oKW/q3uneABngJe5tcCpvhK4xWk6scs+8Ml9
UA/y1EPajQXQGax+mqc9Ntf5XpOdQHPm0DFTTPjNm+SqOkb+5LVf4l4i5tT1T/t38ZwXWVkHLTYF
ix+UvaV8RrHofc9849IqOd8hpAkkWg7Ub+fS00B9R/KHKmi3ZX8k6sdlP1o5EnhCYmwRDSLcf4ve
Q4JBOrOCG2Xa7z55K+rUicFF+f8zwu2YViuSnqswEmBmt3ka24d/yEsAIT1ZB7dnZRmC/iPAebPl
Bh2o2M0ghleEokrCiuOfmeHyxxmkNaD9hRmjrhxcOpsxA/V9Zrhy922QAhYEaCzGrZCALxqENO/M
OQx1LGi+06uPCg2aVnq4/F3WbuozI9xywiLUu0qBkaRp/yig+rUH1Y0ARWxSw8nr97m2ndweca4A
ZVflraaaRxXDCZd/xqoPniyVe2vkddZYKYuVtEeCDDbvFgJNlahau3Jscd8AjIahAFSBeAoZvVOb
fExgJTOyTRnZr2ociU7umnvoTIPPBvODgsz1PD41NmkomAaoPxWZ6Ri5/CPOB9nR6HyMkkwQDde2
7fS1q3LGFGQ86H0hGEbBY6xbn21fXqGiIJrJW/WSU0NcepVKyOdCM0XAcyXFM0togGA41XprM68q
NlHuNLvst/5P3wuIUcyRA468IJCtZZDi9yaWZxeW/T6MZhOCfLseld33vQ9zKZjGU8CGvdBJrZLQ
6ocYdhSgger23epMrwSdx2Ura953aoW7MdNI72q7xx4SherebGr9Lggzc3vZysrNAQQ6Mj1WkwCr
AFcAKSs0mZu+oH4KbbNgTjfaRBxFah/Qvra171fywXx7Yo1zwETXUq2VYE0OXmj0x1Z+WFDkuLyi
ZUWO2QBYnBHx4dHExfUwV0LakhC+16CgUwEWlP0qtIMadV4NNG0UPKuiovTauTo1yQVF0wjSnhCU
xoIicpCS0rx3bNHjbNUI4zsBuA6gCZlbF8VUY0NKq/FJGV7r4Rg6TQ5hkSkvicC/2c/lsgkLpcT/
WOKWU0m51lPJbvxEk9/Sav4Bb7/TSHUH2dxXeZQe5TafBF9tdXXIP21IKFhLpLtZKsFcG0HjS9JT
ZQH0TD7k/vmyZ6zaQFUFNX2sTuFFGpoErDxgGWx8PVfyrZFqimsWirwFZU4rOLyrptAOQzEWZYhF
X6wxywLwVXysWldvxjJ4BIG2NzXWP+RiwB1hxzAYAbE53idqGzHCJI0/1vlPMy4xnQeqsxn9DMHn
YX9o4RInhjiXgKZXR5IGhuKR3mdpDto7o3vTlPanUSh32TiL0LBrGwiFWnDIgIYKagPcDV+pKVOm
0Bs/KEMn0hpXq6+yQTiOt2rGBkDIQDkWdz0X/oYxqjRgYhs/ex234T55lQIvwVCci8LOM57+wyba
lFQ4jrdmFgYJcABA+aEvd34RI7ut87HscJaTstmEhXGXDsNnl821d9nl1y4RTI7juQe5CwUjr+eG
conGEu2wvjklJQYaujqft5IU6qGg9bfmIEiWgBkDQBa2uO9l57Oe1JCFBa1HbDsTqf5ImXlTj8OP
IenerX4WnOW1GIUmOkAcmJQwcN2fL2yW5knrJixMy8LEmQqEQ4XQgzJnmiNl00EtrcghsyrgTFv7
cKDqRMEU9CLA6rL/P3lO6mPezMowN74a5oOjmPlD30LkqSmJCNa8aglQESh4qwjt/MXcgLlVq6Qe
C2yG5JjobbAJbLvYm4C4Hi47yepeGqiW4ra0LLBGnC9qJBisBfABh7vJ3Hzu3Mm6MjrIRo2SU0wt
XsoClMqqs5wY5NJDKx5akFGUjW9P+XPTxOlNm+fXUwomfFJmvQetnofLS1xLs1FVgp+AkQyq75x7
FqmcmlWNA0dn47a26C9JNvd2QE2nb62fl22tfjk0jtEpY81PnVtdZafI55Wq8cOwNBwzthPZ7aGH
Bv7mOjCo4KZZ3UtAFsAphwo7xNDPP15WKiNicoGLM5lUJx7JdZCED1Y43826cV8F0tvl1a3ZY9NJ
eBOBYBMH4dyemkzQZ2nCxu9xffYYupsmR4+nTdvfUiGT7JpnnhrjtpJoYy9Xdtz46Rh6YEyHIrrc
/2yD/s/YNK9JNz6HdSA4DesLRLEKNX6EZx5CJSuhnaatWfttGSgby6YemmejM0WAWrZa9z+kXcly
3Lqy/CJGEJy5JdmjxJZkW7LsDcOSbRIcwXn4+pfQe3FON5rRCJ23uOcuFOFqgIVCoSor81tkKpKS
71qQhq4NKOHRqHPQuBC2tLNKexzN+tTW9nOhx7u5nD/f58EdCvg6yg1A8F3xlJFC0eJ0gY2GgdGO
LsC5Jankebm+jn9t8L+fBUe8xYuhGIz6lA0p2QJjzLaksFvJTbNqBc1M4KfwKgcB6aWVZMirNAMU
EbMYWZClEP9h+9suvnaAwfz5jwUhyLdzAdaVUePfI3HCifcCdGbVxw5BX+JsK3EJ6FBwuqGjBHCG
eD+bBiuduHDrU+QwfaP3yiO0+45g2jADM+pM7/bCVraOjxOAEtdEnL/SiSK0nS11cfCBtLR5s+bG
fERFSvYMX1sTyON4aRAjIFje5QdyUqdWHdB+ghNcbTbaMtdPRrYUX9XS+GnWZhbeXtSqOQ1Ztgbq
YpS++Hk+8zoyTVlr6D2+VhuF/UC+VK62AbXLe624sjL2qi2gEjFUrUI/WAx+CZ3zCC2h+mSn0FrW
qsS4G/iQhqPF3baxcyLLAlaCEXA7uP4xCYvPJgJakjqNU2tJ6pNZMGBZ3Ez75tCMgr20oEaQ1/NE
vXHp4q+39/RjCOMy38erBUAFB1o44FITi7x617cAftMCqlBg6KFkW4K9njlj2LagolWg5KovISPu
BunC9rbt6z12IEflID3AdYaKmOA+2uQqReks9UlnbnmaFPuPAkLJvepG+76otE8fQFgDoIynWUiA
xKZIqzXzktGxPg2zYe8oLSHU7VIoPLAWbI4FJZvbq7s+grCHEi1PRPizTXhwZGWhzolT16dpbkEa
/mQbkirwmgGkHsDfITaiCiZsX4pXJxkil0H48qGoAPqgMr6U6/AICSOU13gABmpAxOhbNrOMKDXZ
SVcznyxfINnilaPq396oleGDSzNCnO8irQWMSmfo3DQHp/KTADKivvKT+LEfE88N3HsZ/le2MiHw
K3qa5m1js9O4OMGi9H5p7BJLBhlbtwKeGc4HAiJ09zJgmTHTRyiI1ier7r/lIGnz2BDdpw19v72D
awcJquP4RLoNSVYxdow0GpBuFDV4PCG+myQbOme+FpdBl8qq2KtLOjMlLGmZScFKWtUn0lg/NF15
YgXZsbT79OsLLvGvGV149CWUNG3V5fzqT1+Jm/9FGSzMNBnLv2TjdOGM5sVEszlm9cmYyn1huyiy
UfT/dT37VYOMQeLokr0TX18l2I6SoStxpyzRXVMq75gcCodekw1vrMR07B5uSIweQHvlily86FUo
grAM9/KsfwfaGfy0ffWeGGxbTt1jn5oHq40elsK87xbZJb0Wlc5tC5f0Yhp11GWwbZfTXbFYdxaT
Ue9fX5WXyxOyaJo38WznMJFFj6YZeyr7YoIyo/uoAOvB7bO1+tEAFuf8rS7qe0Jw0vV4AdYMH00H
Cebebqt6E2ckPw6tm0hGotbXhVklTMMg3okjMUVbxZkDcbpTaxc+c39qquNb7ejlbe8Z0efxU3wX
/7EmHrG2gIzGqCPhsJW3unlyppfbG3f9osO/j8QJuRovjor3bdLo7dSnOMJTCvrirwpDJXG6n4kL
LMd7lf64bW3V7cBOg6iBYiEeppehVp3bFFq22DuD0j2Fwo5Z5K+3Tax6ApcNVFFfQA4h3LcVBibr
2l1wGyq9uZvn1AlQ+eoPhHXu5rapVU84MyU4XTHEmlrkI4NAYZxs9caqA3CIg1yzjRwU5PN0Urf5
lMq4PFdAaCiYayYQOaA0BNcs34KzDLsHSXpu9S37mI2o/RaM8kBKeEBUg1SWgD5f8tVWkCqXBnmA
PjMYq2bakbRjH3Q/2eJlG/pU+E0eNMVm8ZkH9LjvPsagDZHhfVZIUy9NC4Eqg8ReXSsNw8gj2YKP
ZQskGtlxLl22a2RD2CvuiV4HV3dBBAEzpeCeaNaPdlwyBmE/zH7oBzOTdmL5zXuZyCNPwxw5kKRI
NzFYd7mVBsujwkQDHqAAaIZr3mRoje7lrFCVI01iAnRkHml6u5/yTjc2RYogo46t6vfjkPlTZsTb
xpr6mnebyPyX9JTXVUFL1CHnGx3Qm7TgykBtpmuKbR7jbfJ02+nXri3kserH0ByaN2KlVy0K8KQZ
MTu5Y4QOearAZlOOXlVPYRPHW9sZ0YWt4j8YGPuNQrNsWnDl1ME+XiPo92I2SETINt3IisiKqpOd
N2+tCyD6YDFjD/z2m16296iHzYFkySsxBSOCQGHilYBAKVYFAAnQBgzHVifydfYhur5ZoIlu0NRT
NqhG7TIovwJGYgTpGKa727ZXch/HhmqobsMvr0FimN8Ze8g7Vaeqfolp7iMbDqo+8XHZSVa5tkgM
aUDsBG8IZCNCzljHLBnspa9OFiM7Mri+ov5MUtkDetUKwO+cERxwJfG9NdfZXJVGWZ3KlB5M1m3m
Mg301D3c3rY1J0HzHKPzuKdRYxNuASNX+24wigolo9kbra8D+kh213oL0wBNNz5doEJnG/GCSxth
98QyRKWO6mIOpDylY4falKMd89FFVU+nkrL5yu7BELj5MUoIxJfIEm9BQ0vL3QiGiqkLZrvMAxMU
wX7pdJnE8dZMIXUB3MBEG/gqO82dOW36JC5PGrqxUKkFH9TQH7VpkRQp124zLmKO8iM6o9ezcPGM
BNktqwrYFLJN/DKY3oCmBd1FuWmeZfjDlQh/YUyslg/cVAT3m6IHpv0i5dttv1t7JV8YEBxvXMqs
tiPueBvOwuR1jxm0E6wAKM4BD+XGL31ZEWwF3YMCA4IDgiESYFUVTi6LaaThBqk+rmf4XbtLtgAK
YzIXBn/Gct49vkvCJYZuA5crAEqFZ46XlxjpKzrMuKow1sXuqxPbxsfiNXogQIcnm0UWMlY95Nyc
8NHGCZwNw+CUYA2bAsXLoROk/TB3XH9arumxAkVHYR7hVgfLLjxPPGNxNep2YTJujcERkV+hMODF
P7s7tqkOdeQZr+kX9X4Jm9D8ISO7ug73XOkK9L6YFkcjWgzCjjFbfe8sxWnswXw3t37PXkEg6g/1
821HvT7eF4ZE6sSxWticGCoKipCB3TSFCYWwMTc3mPIptrdNra0JjyVcYJieQf9NSHlm4qRDk0bF
qS8XxzPbuQGNRPUaTX3Y56OssbK2MKhMYLLWwsTrVQ430abo3cosTnX7Vkw/qDUFLJGV3K6vF5TR
McwCMSLOZWMKHqnVNEkcC0vC4JOKR+DyzYz6b4viPOZMf7c6SUNqbU0GVyBD+XelBVZBALPoU6s4
de0xi785EajFZerk15ER4CwUvwC6QMsZ9dfLM53WaU+jTitO6IkBGthUdzp6st7nXQG7BVwbgjq5
mnudTCfSrVIvTmkCPtxigicYw2NdtIlH8ca9bWx11zA4g2QGzViQV1yuiNKpyQCNKE4OnQ91m+46
zCj3TS9JiNfcGx28f8wIEX8AGKumDYGZ0S42eJftIf6Hy7+1vuvLLGmurDkeqvHoBCAV5fiOyzVF
aq/Ug9IWpyrWvmDws/zSNOY9SVkNVs4K87VlKgPTXb9YQJTBc20g+GBX7IYOFbSBlU6lJ93JMXOj
PFXsZRzeFnYstW+kKn4qjgxOvGISS8NwGkSkuGyMsKUsnVlczzP9YPzD7P8uO5ANQBeSFGflsgYd
kQoxdwQn1H5FuFaSYCQyc0r68bhUM48sQbtTfOoPBaSOcFcbHkml2gcr9/WlWaEy1mlmHJOiosh4
xk35o5881NJ9SAbofrJHHA5NGXxfalJIEcykXzAGCpNcGaZ/cjtv2Bse/aaih447O/f/A7XGxSLF
qD+YRV33GqMne0w2MT3mMwoT0ufEmqfomHvAVY3sBxrql+eBmYAjKHpBT3271KEL4bFsY1aW+qa2
OpT2bKcrMRimQdK9sEHD4Bllq1v+p+MM6mYEjMDA8SELEyJnqXe2O1ZKcurqxfSizJi9eVye4urz
AwXI7wAqwVMDlD8AKFwutq0I6ossyk9m1/x29CZczKXyJy36PC8hDOHfR50CcGpNjDJ2MtOJEhgq
2tTLzK8g3oZgDCgKYpnIyUqM5mAqvOUxIwGEuhCjVb0xFMeMi9NkRXEYmXm5qaM9Aabr7dMfCeBt
1Mq4Gj1aFsKZc8iYdHqCJU2lmu3HJP1lO+2ToVOZxuZHxfQyOeZFaAy8okIBxgPRHbSm64papfFp
9vOD5utBHkx3mW942bH+0nqc0Nj19Tv9ra4xyEl9F8TzFQoIeBhgtH5n3SUbt/S79+ZJkWbuK9fH
xW/jn+OskNdgF4AZzqDzUmRQTx1ry/EcklpPfdZNe+BUSeINrEi/f3rzXQBi8ThBRg3kI/9ZZ2Y7
Sy1T6BDGpyTZZeiv1fWDxiQ21kLchRHhCxs56Uytwr47z8tWfWl3nLuZ7bvc6w8AYm1lz64VEnS+
nn9XJcSeuCrNrsQTGUmgvwQuHkEEYs0e+Hf97q7c1yGoo71YC4aXcgOxL0Bmv3K5TyUwD7e3d+WB
xH8Jjo9poLUION3l/iZdQrR+jpTQeiJb874GhfP75Jt/cXgDGYfzyom9sCV8S4z6z/NouUrYoec3
FeOfKere20FGvrr6Oc+PkbCmvOssxbTxOY3d+GKCljrz9ScHpWYQ7G3irSzLWSEnvDy2wrpIkap0
nnA05mNDPe1vOvhsW4c2qM59lJu7DapHmsd2/yUJuTiTgt9WauOWS5zGJ+sp2tXHyi/8zmsD5WkO
GlzNkS9jOJJureC4k5Vkgw4Gj4+0p9jTDSZNvhkPwwvf2nxXvkvck2/djYjoCg9AtBlbYmRYYTt7
oLvZIAQeDZ8/47s9mX1epkBVrgOEQP0iMc0375ZpIV9GMcYcJ4Ob3qg+p8wvNuV9e0p86BTsyG5C
RguM6x4eFVR7ie2Vh4FrQFUCtw6eVVeSjkBlZOmwID44P4fAOVq/FjCBT9501+yTX9m34SXSuAIr
8UeZbh7/gOKqzy0Lq56SPB1dO45PVdYpdjB3U9J+G5uqHCCc27d031eNOXiZOyXRM+5LTJZrZqvJ
WHBWHe08QgrXzdAtg9HFOMNR6DQer9zwm3Dyc87ilWLPHUkqtpbRX8RkIWrMVlm4o409Xx6mbYL5
0YButDTQHnlBsX6Me2/eSwtUqx8a9z2yQJQDruZYpjSn4BnSlLDK7WdrpGAniAI80g1vXrrgtlet
ht8zW8KntUikd2gcKSGjMWp8cf6T1Olv5rS//4Md1Gs4BBYTBB+f9uzKnnFgC32CC0UuSE0f6u6Y
Ednh5PnqlZue2RDy2b5LVYLhvRhlxCEY7rVNuxvu6sDcRV6+10A9LKv+rjvkmUXBIc2pxdCMCovq
07ghAXrdQfM9h9oBO+XH0peViVYap7iYz+wJ7jgBFjvXeO2d5h36EAnm6h8TP4t9GgKpZaJjm38p
j+2jupclJytdOm4Z+Tt6ZCr+J+ztMC1GZmfwk8TBw2sp0UZ0Egip99oMUkBAdPKKPQKqHiaztWtc
WwY6XfVTgFqBA8UTArkJvv2Z/wxT4zZOZCjhaMxbe8SZN0tvopLmwaoHYdwKXRe0wq/Y54aotAlt
cPJI99RN790iQ/Ovf8EzC8IXVCrwgie1roTOs7XT/OXQP6UBfS5tb/KLbxFSAuNNCQbF+w/H78ys
kI3YTllXnUWUMKvvpirzk/IFo8//TyNC5hHVY6QpMdZmdkcwB0zsFBvPt9exdvWDoAzlFfggOJgF
N6BuZpMqh4lhMpc7o9RTn4zDcGCJyY6kyDjtg+JIEo413wPqHWJuaFMDDSRsXgySZJV0M7zCnDsf
HMbPhUveomr5NPyNaxby8UUu3nBVjMPhi3unHZQwyvZV8zMdfxndn9v7t3a1gGcTWGqobF13Fq3O
nma97rB/gIEBmI58ZQD2cirjzQTe5M1ta2vHCVuDNjdo9TG/KGxc2hSYbaoqBYUF1KM0cLNLOazX
TUCJFjxvKJqK4zEgh8n6qG/wfMgGr1Erv2kkLrf29R2udft/FgSXqxSzN522VUI64u4f48euyp/V
HuWL25u1bocrVgLHAR0CITKUSVdoAyuxWVq613PzO0NJNEsGmdjBqh3UXi0AtQywXAk3Ph31dHHb
ES4Q/0q7xsu7DER1ElcWPwuI4gBRRrrKh+ggwC58+ajuyDwU1nQqk8G3wYTM6O/b2yV68ocFfHIM
IUCjDkXXywsBtcc6HmIyob/wTopv5dh7SX2ny6TcxN3iZnizCfVA1JOuRioKVAGWqGknvDXoxobA
SbaMh8I43F7MVSLxv2aQ66Hp6lwzbydNCbF6q5pONPeMIwRff8bH8XE6gjon3atQ9u5+3La4vq5/
DWqX20dGU8FFW08nCyPgNgDe2g9nkcTNKyEqrApc3iCew39RFReR0FbZodGcmMMJKoXVX/Wocz3M
PMgfIETh3I/vrPbtxkv2w45zhbKASLZ1ZZGc7Be/AqO4+BH87+dJQzfZ+ZCVAxCxi9cO4JLtmGfL
4GzXVgAUxTggLztilFPEYdtNpdWx1XSneMSoaMpc13MbvAzABfnrsx+N953AkcwdEh0G4YItyhzj
ryrIWRK9a3q/G3KMwigaAY2XFSMTDW6bEy9b9DFMgCtNiF5gzscQFYsyq8lGo9OBTI1f4/Zn9d6C
P3BE2kC/3zZ0vYOoDaNTCByWg7EbsUttlF0zW6BnxhggNRU/K5esgF6qFiVBC0C2jHx0zRzcETqQ
iIKoqAqhAxyCYzyhqYu693EBNYDagJi3kqVcV1U0DEfxwjrowPHJ4IaimWRKxmrWy5PxtGztbb2z
N25IfB1EWDSQ1pv4v3b++BGtCQeaOVEclyO3trOObDvsm82w4fkkbO1ufy5+44mmIEQGWIGK0jfI
WC6PVYVR4onRHnANppPsOBv6pD1qhpGwB9DuWdZxUtV58rSqqpyNWWt6c6C9G+nb2z/j+gbAxiK6
oNKP/4PQyOXPyObUmBIjMcOxrR/moaRBSdPYqyOj9aGNwCT38/WqMWWBVinEKzA7eEX5UOJU0hJZ
DgYGH+xoQKKu0GM5uYBUMG8Gu2Y1LNCL12W6MGt2MWr8oRqGeoB4CnljIKNJS0LavU3K6FMahZZm
BUn+NQZPYJbEYarKFAxXjaJpA8fluEgxcrbGohdmPmCx2t9MpdtidtCEan2zZ0EG/jGW64eEvtz+
oFcMgbgiAMTkc1o2H0AWk7moc6ahsmY7NGp96yj9ASwl+7mkm7I0A6Kov7WKfGF5vnWW6qdG6kOn
W0GNgNQa2ftMrUf85H2ffBa6hp8FzkwNsiX8FrlqXzU1tl21YyuEA3jMrHwDCs7DIOv0XOdMAAuj
OAKoMJrH6JRd+vNMC5KoamWFRhVhs8F6qMue8deRDyNpKuAYeNoCze7yI3V2IU4gkR6tnpih0Sav
JNH37lTgzLaS7O/64uCTb3hewGlXjgpzUrc1K9sMByvR+o2lzkW6m2lsQ5VxKOJ2P9Rzj1kvzngj
eYNe1d15HMTCkEVxjRm81i6XOEZqVPRTCSjNcfyVH8wtL8rQsNpl/rhN9o6D1o2Ml/x6vVzxG4I9
iIYYfRCLI1PX5SkGzbPT6LbLY7k0xt6xYmu3OJP6w44W5wl3USOJwmunBUEVLCOY0gP1xwfU/exj
ajVkZyjObzijFe1XEeqtA87PdnK1fWZWx0rFN9bBishMawMQ7svYx+B4jYaXXhme4t5aAq1EUpSp
qeuPKTMk8fmqeMrPDSafUU3BN0GMFu6J2iiGOjNqM9RY5dtJ8yUfHdvX5vQe6svMhxgHlMctd9pr
bXO0ZmtbD8vB0tp6N2tQi1Lajkpq6NcfCr8IdSwOssJPsoUruS+puRgsNUObNo2vJPZfKAUtnkqG
B0iHdX7Zotl+O6jJTAr38sgIAlJBzdDponun1MJynPZ6qySB7ji5zxQmYyFfO+TnixTiSDcolWUz
WDSwyXnPPNN6HYHsvb2ulfQGIt1IrZGwAUeuXX3dBPTdbeoYYR69KXP6szG1beb2mkdIoXtAK1i+
1o1/Sta8amR4Nvta9WKDSUBZ10kAfoUOtXAMbXNeMGGxS4ses9OAiTzLyHZIQcVvw8f71zZLJAvm
yfVl1gPBCGDVMGeEZy0uhMvA0uAYDi5pzDBt842mLh7D4xncbYHa13dssb2+k2GZ101CfIVz+5g4
SJcmNavCaPM8mmHLcMe1v5s83aeJtZkMdpwBRwE30/Ptr7rirWiwoOWAyVG8eMXUmM05lO4AFAvb
5WFQ3hZt3FOQqqUEszlJLsmoVi48JHAYWMQjDTmceBodOwFHEtgXQgybgzelnBXL8lyHqRI6mqsD
wecdPpCIuBwwOi3EocpgmtqjsB3OcXLsCP3tTpA3y5Yft/duzQy0RPh30nETiHs3g7qgSXAhAnYy
hIMSB6xxtqYiCWFXm4bFYKAIvSFevAF279InAOfNl76P1LDLkz+zZW2VtJYwcFydKdQ5MeyGiwWK
OQYmwy5NaFaajRgZMEMLEyrqG7iPNkU7ebhcJA5wfUNwS8gvOSgIeYn4RMoTvZytGJayl6jYJMuW
t1Qd5lW5r70Sn1hb/n6xJDHjutqCwgTwhxaqU6gM4CxfLlCZu57E2myE6b39MAVJ6vUYJF2CIocm
N+6kn722cWXNm6uUmhvFbgK3zEnlRWhSoU1xNqitEbrK/GSSJKCudl/3ocKc7WzmPya6j0YZ7OHq
PHOjHDnEq68aOAkuV+p0pGqcDkan2HxO0n7f5M5xqkbMGCVBnWgS51wzh+40KCXAdnI9OaAqEFId
QRETLtN3Amm/sm68vvxhZXUwyYgQrkb5CNZ2ZuyjZXWW/0Sx1fVU67C2LVcvTKHy1r8m+2LrBpPk
aK856oUtwWMGI4srVJqNsAumYAEEKwnUFGvaxfd8sIQ+lMOGOpIEanU3gQnHFySobIuAYx0yTqrZ
wSiYLveoPG8rtd3OQ7qpxsTvZ5k233XqzDcUEFmu7oEWhHjDZdaoWTH3UC4HWR+BVB02A/pS3X7c
6v540PZxFFRvt6PmSjwD5AnTcFgfYoHoofZkO3PZN1ikxQByfqknGevD1QQGd5RzE3yfzxwlrvWF
0g4mFtV9bkj5y8qrDRtRhqHVvR0DrDCNmVdE7bbJ/hiT+9T36Q97Yhtbn33M227SDo1O09ig2vDl
86vHXYFKPFR3sPOCX6Wzy/DawxWYLR3Hk2/j4rMUgXz15yaEBLSeWdS3NjNCwiJ/LgHQm3/fXsRV
c5ibsAh6s8Bz49SL75+BKqrbOqMROkMDueQiiDFPOrdIrN3ZH+Jho1iqv4ydl8xSJDL/+RdpGbcN
rDVGADlZlClcVkitKydTEXL4yexPdBMd7I2904L85+jJHnqrceDcmhBPG2NJS2P+sKb66gYQLmCd
DlA9edLu6ba/G55lbCLXzzxhgYL3dqa6GHqBzS3+OjvDB+iHFJhqSwMTIkaHaVM9gq1Tz73GZ9Jp
0esKvmCcZ6hnR6eY2QisN4ynE97PRPMdRQVNz7ijKAIN9L7OEl9ZnkYFmrEZNAeGFtLSeZjZiW+T
GY3g4mA6SoDnFrIh2YTph77RrW8vvPVZBnZXnftduylOht98pa6f+MVPsEMMh3aHkfL9vAX5/6Z8
Nn3nTd8tm8avHsxfzI+DQoIduH4QXe6VOMicN2nTjhXuIw03QaI1m3l8mFRQVZrK1ykCN0H1K6dP
ygjZlezQT7Jmh9S+EEs6G8AQU//wzfIQF577PUb41nfjfdvzosfm9qlfC9wod0BnlXfGr6S18slo
K4fAXEEiPzVBCyNjnbl6/vANhdgZUneMX13xfcck6oH4x+fNwH5QZ/22hNMpS7NjSr7T3Lc5VSTj
MDxYiA6FMWJ+ESGaXY34sKhBbSlFYjjof1OMvacE09HSkbKV/JoPK/9jRXizGlrU6pmDez2a2Zei
XLzUJnsgXAKdypq9K6ZQU0QnlheQ0SwVzi/qHRQpEkyluU2fe9zCL02ruu+VztInZR5cScqy8sku
XidCfFyoVqlFFqNYbTqPXYuDmOqALadgYgatYhy1h6zvnz/tiGgy8xcEJupRORZuAGPUnSUpND3s
1MYj0WuZfL1tYGUT+XAecNAoS4NkVDhYWYYy4zxCaLeJnI1hA2GKwpXbvrulKdm+Ff8DLyUfEuXt
MIjIXYbbasgy6BvC45X0i6P8tvL7aPhzezErSSWv1mBWDiVaVAeFL1RChx2j5UiGrOo3Se4tpgam
dkicMqiqJbhta2XjLmwJy0H9yTFyFwnlrD4NZh3Gfbkh1N53mi55Sa5uHJovH7AtzvZ8uXFRx9CG
bWJkAfbOjvP70iKPbVRIsrW19YBpxkIjCDONmD29tIJn8ZLX+EsYuQmp9i2UL99NgN4UL8swX4eu
SKzKmLnXTpQGdi/k5aDsQ5n30mbXoUZbo4kWQsnt6JRO4DYYeDUWongJKjLdYL+UlT1Jvtxa1oGq
GmaDOJ2og5n9S7PJUqWKbldaqB7pPg+K5xaTJ7UfBRqy9AOfzLYwNApg+V4mEb+yybCMuV60n9Xr
x7m7jFWWt7Cc5J29H/UCAxCN/ZjWnY/BzP+QuoKAg5M8YUYb2FQBS17rSa9mRYSiTc8USKojYuW2
4hmaEhR6s3eXJfKgOPoH5F2AFmWjxG9XLlEMhnPeVnSXMBcpbDPoD/o6wh/DRrN8Peq9iMh6Pqsm
UIPHOBo/ICIjE5pBbdqjzBNOy2NnvVi5rDG6lv7j7cKZbggGRlARFnzFJuVkt5MeloSw0iuQrD6h
oOduyVJQn5q1DTS+RdFoR9s4dGei+yjwx5KtXAkBeERxwAk6MehNC79iWhSjzYA6D8f6nQyQE8XQ
bCEbmVtxzgsj/O9n+XDdZJaNfhmMQH0nqiAxRbOApLwl+O127Fz5bBeWhIiWT1atlFWDzxY9D+mR
2Y+3//21laCICGlvvA6BXxFWQvtC1UZtIWEXs6+drj2VGViQ+6ZIPTCQxsF/sGZyQRXO8oDy0OW+
6Q5Uo0trJCFylSPp0D9NMq3ZdVo1eIpWOBJOtZXNQ/cPjU78F7PGohIEaTEwNyQuCbMcM+cFaSZM
Gue722tacTjeYsSEFLweFKNCbgUmC3sBdIaEBnP9OXqZIP5bTbKG5qoVm2AYALOawAYK8d/S+7Zs
O4eEuf5CILJDa8yDS3yB+5KQ9proB/MyhIVSgQiubhOWGnmikdBe1OOC+eGuRMLdvzKq+GYjqcav
XGjnxkwh4i5EizEhCBxFEYeJlW7dafTBDONVFvSsJn0npWRd20EeXNHuAzwLPn/pe6qau/2k9vC9
wvB1BXPR6mOsL58PPwD64D0EgS6gk0UPT8qk0YAMJSEbndkHT1UKAFj2K8k1yVFa8200APCCAEgA
sCzB7eKuBgNt76hhMRbNAf3TvvSMcVS+ftq7LQwggyQKmMRraj077+tljGY11Iz4MJfqNov7Denn
zX8ww1GcIIji4tZ8tWcBNYtNpdKVSg2ttn0fTNQ5h/In02QjjSvRDuEAdnhpEygaYdOMvpmVZqEq
qozTw9DWPlHS+0IpvuPJTr3bS1qrN4LMGZUH3qJB405wuEWZIydlCdYUsvv+he5r8Mxlu+pPsx+O
89b8C9nTXfHV+iIrAWgrxTA0C7lZC6xRGEC83M1GU/O0aLUFzz0/CvODuuNVMcOfn8uHamc9ki/j
I72Pvrpg2TV963uSee7v26tfcU/8BE5Gj1CCcrLwQacxsYsWgjEhK837PEafIwF/h+SwyYzwI3/m
NZY+O3kDCoKwzfESy/JtP2fBp9cBRwGlGLrLGPJ2hdqSUQ1VGbl4yRaK7lcV80HGdtvCik/+awGZ
pxAI6dLqLHdgoU6jsKbdyUmhQGvQ6u9glp+VKUSJ9sKYcI3UNRRnB1dRwyQKl/lFBWR0sb6y6O/t
Na3E2gsz3EHPPsxM0gEpPSVhlQzBTOjGwsTEaNbb22bW6pIXdgRHr7KmrKiWkNAEg565RT8ruxve
Iua95x4nkJ5Q8MsCtfWNwotLqdzpSi8P5sGeDqEpzIOIvTzgmcwWcFY1JHUE9W4zSj3kt19acOz2
qYHefPuH1VnrjYlsInF1g4EQA0E3ThmeZpcbPGLGB8SN3GkU9ivL6YNGs1dsxtPtDV71TV4dQJcU
/JJiy5zWRtQD96GGbaL4aqJuoNQBLbd8yyr9621TVyNRH655Zks4zKkN4IS2YDPVnY0HkD/67KAH
yz4KIqiiexO4Oac/ihQxuxJDINwJSj80LIBTE8tGLqjh7WkwscSObc3JOEVDIcmr1j4Wb9Tzm4cP
QggrM1sgaPvRUsMI4nvKlHi6Evn6eLi9gWvfCmhBcFDAIVGiElyC9iRXzKJVQyhkPk4j+YPWPRi0
p+NUyAQm1/bMQWKNki9YdK4A/RnEkBzoE6lh7yq7Zkh3Wr1IjvaaCZQ6kI5yBAo4twQHLxsUjZRx
Cc2kuWuo8b6QSMbptQYAAF7/owKGrPfq2R0nrpqQLl9C66cOjkCiP1e+6xe9r+yqIAuS+vk/VMt5
ew/sQyB1RDNSCFjpyByHReYcWgMoHegfbZC9f1fc4MIC39iz0AvhDbCnq7AQgaLCjg411XwSpb5d
yB5zK5/owpLg1glUx3IrhqW0/FmirwhiwtsevXJuLgzwpZ4tRY9cLTJTGFCt1xwEvdbyXaskIBeZ
DeF9XS+1646mNYc1UoiUgt6CLhvWyvi2r78Kmhgg3EZ5CdCxq2mrrqnVLsXcIOZiv/c6vc+N9kjK
5d5Mf392z7ghTMBB5w7AbVtYD9hjW0UpdfTc1N9KZ/hupnskloFYVuqCH2U5gEmAeEX9WEiLFmvO
YreJ5nCk33Nj8hApdhbIgqulP1ToZgxfbTy2az310nreqvm40WMgbHRUDftm2zht0Cyvt1e+coFc
/CaRA1lRJ9caMge/yR+C5qBtjL+ceCsNlgLEny31qsfG14gvnYPgSdPluxmG8ShHSwA9MHABXfqp
MpEla1p+5BSLPLhqu2zquFu+VMtoox3bzv3vuTfjH4XZOVEwaWp8X2Vqjb60nVu7CCXW3dK3zWMf
G/mjqrjFsVpm+1WJlYp6SV+wJ82tK8eP577/Wljj9DdZ1OJbrUzRiUwo2ed12hk7aNMSzBxVU3pa
3HHcGmpHE8/uMs0BhbDRurulIVn7rWuX5IftukiISrU2gwRyf7/TrgVwshiUFAAvk96lzjQeO4VU
xxHhGTT0NLae2AhcsRWlhp8Mk9p6ihVPbybW/w1M0f02movs1ZhdzHe1k5JlGJM07DZw3KF/AbzD
vOsMC69Uq3OKX6OtppNHgTM5deP/kPalPW7jwLa/SID25ask22277e50J51kvgiTTRspSqT2X/8O
+713x6YFC50LDAaDmUHKpIrFYtWpcxL7+zzow4MJENRbVwblk9A1iOxQ0tEAKtpBm59MnyYHATjG
cTDmCSRIbdbh7yiKnzEOr7mhhivpwcq8xnrmXHPM41yIuUQl1aRPk1PbxTbx+pRtIU2rp3GeMq+L
cPdXzt722/7FmWfvX+Ik+gsUXttvLQRCTrmbJ5D/60H7WOdJ5oXMF2St2bMAJoD7oHWKgWZUTjEl
ee0+Ti68BCucTi3mqmy+4eZLoKVgez+z6dA27pY6f4Zh14772RSxE+yq7PfK0ZG5wY0H//cTVAzV
PAEaghq4PDrBU+OG5LO3ncPxATLppA3BE7rp9vYD2aVDqLehtlKmeyfPV83jkYUUU5ejAmrluElE
ILIA5rkVdRt9ExyNB6KHZbHhm2afPJaScTbK/vGgc7PnfZhu7UcdlBtrNfLFEHL5Q5Qbxy0yjtly
fIrO/CQgMTlkT/n4p2zfqPE9ZaesPbjdU9l7YTuxT70lIt73YRsU0EFfm6K/vV0BWrjYEyWQ90bi
8KDHnmSFdRwSEbKObFc++23B79qGkjLW1pw5OdSuTpoR6m92lG+yJ56FGvit5PvJNDE3BiqZH+bD
WsxcWh1IfjH3iWc1bkTl0avzkpjCpeMJDSx30011fkyzpFh5Wi+tD6S3gK+CLUfOulyfrGHoIW/c
gkAeOtSNoKE7fO7nJ5vYYQrUzMpmyp+sOjE0pjCRCW0/PPrUp3VQJXqjExg7mJEIyZNEnVib+rSW
Qy566aUl5b4BQoKIaoIlSXCCKy4a/MfR2dHyGIA4Xr576SvvYlLKvtzKKpfuukvbSgJrTT0gGtb/
s93vja/w/1Cus3z9Kx+52FDpQxfpH3Cymm0UMNXnQdxh6kxn7YqDLPSswGt2YUPJYeEcdHTaYjxV
abXXrVyEdTNEZlE8+yXqPXp+JCk/2JrzaXLJhx/XKMYY3rtCFLhU1C6/lgMXUQ0QWzMhwFqTKsJz
e4PpyXC2Pw7+uzalHPSSpJPWURumUjc0qbWrMx7f94ylEx3gcfuOR8dTVzlrZd7omejL+QRlyMjt
QG2NuYj7Jm5zddQIADLCQYZ4wc0IZF/0gTfp43Ty8xlFAQckW0NEubYSFhdydexWAFgEZp1NIEqu
/c7piOYRgicBxP++2OOUftO8dpsXxrBzm2wNHLGwb+i7IVvHgLCk+1QO1MTGjDVOhxjcfE4THgpo
XtzftqX1gE4dS4EkHaRqFQum1/E5K8sJ8AsvwiBWqJtn0GNuPJHu7lu6rYcB2o5wjvo6ZoJuhu7G
UqtMJjOZYg8dnkO+oyDYrXdrbOZLfgA3wHwKJlNvqSuY0dJ01BzEPycJXe9rA/27Yo2pagFHh+4N
/kI0R9P8RlctyHVPVHjbICcaoH8YdjvoF4d0r+0AoT+spR5La7q0piSBWde5YGIwxpOVI94YGqCM
rRWJ0lvTIVtoS0gCc3QS5Xgk2L8VS6nflNSXH6nf9o/FL+vRO2p4uAEmWR2HLQW55dna2A9mGxZf
6Nf7DrLgingDAzqDGx+jd2rIyweiWVOQTidAwKIh+9rxf1gDAH3Oo/uGFrZTPrZBt4+5aADn5Q+5
uDuyPkkqkPiMJ6hp5aHuaa9AjX0mgbOWpi2uCDwMcswUWqtqCRgKgnZua/hudWfu6pa8gtZnWyTz
a8Gab/fXJCPoZYKBdYBCAy0IiFogNqkfzoFgneP2DejaZ4EOsDOkbXUY7TQDl6Rri9eZ529Tm+Ch
e9+uusR3uyCmB+hNZmvv8wIXe4m2uTfQqaBnwGK6TW8EtezQtoD+dGQMkxraQysWl1YK9wikGhXm
R9T3AE29eQLFIjmbTQJdS63rrTlOWVp8YUZQGWEtnPpLC2rNn/dXqsZiSWMQQK5RjoWiT6IOBJW4
T7idd+VZo/oLACu/dL9eufRvlwZ6EFS5LRmK0elUTp9NrWyE8QzCoGgJV9yVHzKwv7mzGxyKxNSj
3MvA4Hh/YTdDMvIbgrrRRdERkD9HRcUQkulpW1jkHLTGz7mwzf0wd8He60RxYEFFt+AgDB41P/Fo
6PmM7DDt737Di9FbiQC368cPkSdFjiwDWisP7oUz8cIcKBl1ghvIAsAKJev2W916/jcn9ccGwuZ2
noRe4U/N5v4WLBqWejDg8UH3P5Df/sLwaAe5AdIe7EBf6t8S0joHUgl/3/NmOvrZMJ41uP6P+0aX
jg6GRAF1kYgkVP+vjXIv11Ey0ciZTNR61DshPk+pHRzqivIvQaCtVTPfcxM1RjiIEKhEYVIIqOlr
gxBa8MeA4jtnuc8eirnxYm7an21PewChOapuadBG4OA4lHlahnOQ0xAKkd12hEQECh32GOlA0cY9
MKCCa0+YBep2ARci5JAXCUG+/nsGoGu0jH0ZAKUsDDogpQDixUkxg5gw7Z+a6J94w92IOjnDnxak
AEgZFH+KV29S32nCBNS022JqplPgdF1k+P1mqPifwKB/LN7u6nJ6dHvjC9jLYgyT/yak0jajPpa7
Wk/GmLkkjXlpPKducLTT/lOWuM9W5pxJyT8Nde6HRlMOIRpW2xFpwiYQJdsAIoG6pJ9/NqBsFkJ5
Ywi9ntef7aKzIwHx8rAY/GZjO+nvzG/fMjHpu94Z/JAyfUS48ciD7bNqK2YG4gC9HrbQG/k5l+Tr
rJFNqWNjuR3Tzp2i0u1+NVXayWbxgYKLCq/42JmgoWun+hs3DLJpp+6jqbE83+8qRzinCwIv6GNY
XR+45NyVmGEsqfbW6fqXLBvXmNXlS0F1MDT20cF4n+lXQdC50Hri8BnHKMd34yLtdyl05X5V1NKi
wMjzQ12DBtLI+3T/8bPkYkAYeAIPdSI1hDW6UQK5gyU6Rek/eznpnlgW1PuqMvrPKYpK2/v2bt6G
ck8lKT7wPHijQTHi+iz13K2arunIubUgehtmjs6qY2XLC8jz0vrN6OmYxZzZc/lQecNbwjlqlV3d
rpTH1Fzm/XcAVQkQBeI3yN+vf4eVQGISHkPOleXTLyl3zQY11N70I0zviRVY1lLEwvbiAYQQIqPW
tbGJlD3XR0LOfNDtz+j+Oads7Nhrm4pkP9T6Gi+CvO9Uf0KWBp5D8Bxgdky5D1qt0VPOCgKF1azD
qEylbQuzT2SlNfhlIM9BUJnYXmc8Afixn7r4/le+vfLxkX2MVVqImvjKynot5g3EFVhvM8w4LAz4
8S9ePY5rag43RZv3r3hhSHmCu/6QgQQFhuxd/kDHTeq95gcpz2FEvR9zgZJU5H8t9Xg6rk2kL64R
JFdQrJF0YeqZpZPTDMWAPdZ6zKhq0EJA7f7+NsptUj8j2BGhX49mugeaq2u36YWWIH+ECb0RFY/6
yfXKKMnaZJsl0zxEoC2uPmfQ/PoocTH6T3hNBPI5IdkK1FTR7XLWIzBk5zQ1q6fahvpwqFGRxiPL
u5Vq0dI+Xi5S/veLFIKhwcCLWivPwGhOm4Kn+Q7jInwlzi0ddzTwJXgZKFkUiK6tzLYAV5nnlecC
VG5TpOUdWsVWU9YvzOCNv5IWLZ133KQggYR+AjxE+XC+XULWtioRz32/0EPTmnkskLfu9DxpkCSK
4vW+pywuD7cHMjCJqbKUTUxQ0QuC2izPLMgnGmW+137v6o45GO0SFY3vW1u6rsDygloBuvugVVWs
AV1MmD8io2ea1sYZTZ4TMb1kRfKVNYkZuSlu4tYUb/etLm6qjyIIlumhuq0ENeCCzNbJk/JcaRUt
o5pPZrDxqU/AiT8AVQ1cqPDXXqI3BQsZYSBuhPQPhRFMTihWq87Oxrm3yrPfGJh7xYQNuEqD4TsB
KPUhCwh9ZISBlJ5lRpQEpXgYNL07GbboIl9v14hhlvYAlXc8VkELo+MGvXbjzMyhA0Kx81MlAhJR
EEYHW3yLtorpgPszDszWYn/xuQFlB80jaDol5vvaqEmAX4YsQHnuBcmPgM66O6vJkcKCeypq/Q7a
fq2Hu5xTd036fMmvZdsd9WQ4GiSmrk1PdBRZWZXleayb70QkzxZrtXgQeb+yxhvUivzOF5ZUjT2t
NPw8aEn5rrOQpFHxU0q/uE/mNo06LdYf1mLE0h0N+CrOKwI7pmOUT0kCjxj+WJRgJa3S44im/uj0
oGky9CG2s6zuwm7uioNu8OSBgDp8+/HTdGle+agNJIIKWlfleTbydg+50CHMgdndomSeHnVz7B7u
25MxQb3LwOKJRAtQKpQflHNEXDeniZ2V5xLDVQxNMJ6tlVSWwtKlCXl4Lm6SeXLGlnOYCBpixPnU
4rGCrHfrNXUVmbkNAUwMn0UGK/qV+sPisQRyCzU4Wf1TA6KDnQOdQQ2OsjoD7DfvCdVC4MyDZ5uN
yc4x6Vo5fXE7Ua5yIfsEOLIKVHdMlDeaJC3PqBtvRnHWy+ovbkyE9v+xoBy9JsWbDYLN5ZlnWnls
giHYmn7GXujs15v7vnFDjoHDJ4kQMd0K9icMm8r+2MWX88C7keWFXp7bLdkbLCxfgm1+SH5ZIuw3
6F4/uUf9q/NBAOG7URM4OBw/pHCqR0Kc1eOOO5fnBgrgz0ELraOgbcQWvDnd7v4CF8IYCkT/mVI8
U4DfApxhuETQL6q+mqXjbyaOaBr6VF8rySz4ohzKAYJVDiXf4CKNputHADiQT+nWMUEnvXKcLS1f
DKAf7q9qIYKBTRtJvoQYAJKvZDnTZJWjoSUF9MCM2BlAQewxXMskxHURGTW0nJ0/Peui+1YXPF8y
UWB1GAYF+EsJXIZPOp3pWF/BZ+M8U6d4JHI+7r6VG7S/9I5LM4r7gwBVn8qSlXhZtHvo0oFZLnSd
eLLD4knbSNGf5tHethEKFcWWWFu3OlnzLoBy2CoZwJL3oMyIuwLTsagWK/tsT+ZYdB6uJpbVW0Pv
ttlYbpv6o+BQuWK8GOVjBqMF4GO7PoSY+8/MNtOKc2tXj45m7Vo7/3hMkcP/mIxzwCHpqXeez6wm
yzL5oPFQWwgn0x/HuBwD9r0FuDNZeeIv3AdIk8AbLSsbuHqUqNKhHYvoiYTR17LyJZkq035oq1nY
wCyNlMfBMFvfNZa4iDJW4X2570Hy/lYuPODIoWeuw1kBaFe2M0hM3me0xznsoUYQgpRxhJwIamNF
iMnNodx2jQ1INgh/NW8FfrmwcEA8MWGMv0l+AsW0C04ekmS42yc/RRHNMATZ4RLMjXBKhXz9VEL8
cIxCiMhlwZ/76140LpX7MKEDdiw1RTW7SisDirvQ5GXxeU59boasmNpjk1vz1q2T5GddzSiFZGyF
emwhMiBm42mAQpp8MCvL7kC7QBzgXc6UZChuCmsM7aTMo/vrW/yu8mXsApwIlLP8FRd3VdbTAAp5
OCZF7kdgZIj7iR5d+0dViee5aFfYXhfXdGFNxoYLa95Y4nlvY02ZC54OrSueeDcZ8f0lLQTyABl2
gHOJzvzNy2rA58FRQYDpSGIh7wS/2ncPDrNvm64L+9TJnrRZn195pWcbz6P2Svq0EODA+iwnmnD5
A7anLpJSDUN2SDWaiSRzOPtAW8f+5Je/OpBerME2llJ9+ZQAoB/6BihyKKFdF5k+WYlb4BGl2/82
AycOpu1T/ZiAA34I+z7zvFCfkRqARbeQwAsP9MxhBu7NB0srUdKfzInEeuqZa7zmS4fHlKhXA487
qFUoPy2xSu7W7VScSWr20Cp0xWtZ0foRvM35i+2D3dUZknxPMWj6F4cHFQsEC9RIMP2ifINO1KXV
+1ZxNlpL2/Qzf52ht7m572hL3nxpRMmDOLpzwin04uxhFDrbCKO0S3DYFXr/FxFQNgIduHSA8WFl
NRojjZ1bJlKTmRfdhiVkKjFt24ufjM/mzz4h7jPkl4fPIDM21nhh5B+uRn5M9YBkASq3Uk/u+swK
1x+NhiBC1IxKQqKgSdm+YLb+ZapK2q0sddkaZjrwdrFxdqVLXUQI3EAmx+Eqzv485jGzaIcGUgLI
6VCNKwnf2udTnqx6O1FRO9hVYlR6aIn2uZjXSCOWwqsJsJ8OpAtauuqLv0HIcfTCKM7J1L61M8Yf
gFyuYouY6JTZM9uMtBz/xi0lhkdOfjlo811v4cSmpg/aHm7Zm8WfInG0TZdbZCUdWUjMkY3IGwOj
ChgvU6wQsBGbuQsrhtY1W1bUQwwkW/KY21R/AzBujQF2qdWC/NhBooxRAjijch8KM/d0TBoXZwDH
WJShPx47BKm6YbVpbDV1GyG6QtTJG9O4Mxv/aWKO8TfeiTIoWEcMgEHUol1bNJxPPgN43jZDt/Qe
x9rYDe1HxZCQu0Jx6T8zSmCZCklcMdQFHuDjBtIdIS21lUtyeTvxwNdRAwOwTMUx2CxjvmvS4izQ
9X9yp9SK9MnRQuA3Apy7QBzcmjuR7jUc2sCmgDZPPfk/7kfQxeNx8SPMa1fVbDA9o1lYnINgGvi+
Mob53Ehm5dDE9EAQIyYaNMxSN+tWDv9SryXABY1alZxSw/e8Np02PXhGLARvsPQYgI1CN3Guam9T
ItOMe2pMgNkXwLfTzjtrGMyL0MzUH0lt8dhEGhaTdoS0pzaj7oOUAkmh6/2+vzmLofBicxSHDzSO
6JfD2Zj21Ws/jUkXa8JZyf8WgyCIGG2JP8DzU4nugJMaFuhs8vM0GsFrS3t6MNuRv9xfyvtczc0l
InkV0JlFRqv2SevaJZ3bFkj8+FDvCXWGZ270w7kCsG5fudwOva6HjEHZCkhLYia8DVMvn50Ns6fU
CU1v1o7MNdI8KlCIgm5qn4O2v5j1H6ZTdWWEhmd6RpTTz5VJqrUrcGmTLn1FcVNmiSQFMRDc1ENh
sa2GV57R1/tbtPS1LZw4yAOBexcKioo/TngGD+WM0CJQnAqt3KX+rjA1fY5Mu2LV7r65xS+Cfgci
jQdSF7wpr+0Fes1kjw7vY4z9W48Z/ZxPn8AP7SSYe4l6PfRewMS7QekYLcjyuXBeU3dHhn22UppY
XPfF71DO4QTwS1N4uIWB8jnwKXkqdPuQkfEvXh6SJgr5E6A2KPtfL9fTSD1DZKo4m2ZRuuHAi6yO
KjCtfpTc4z12X3i6ksCQKq/MNsixnpy8IkF9Ea73xKi7uf/9liIncltJaoxcCXHsej2tV1ujQdLi
rFcNeah1yFwGTc/iirDxqfLNEQRVuf83PgrUELo1IOZBB+XaqOYbc6VXLV7ioMX9lQ6a42ysNml+
24Jna5JSi44BHBy6nOB8Bxv7tbECYi65wezi7GCUqwo5yT1oOHd6A/7+XKy9g+WfpgYomTCB2AZV
W9D0XFubaG1rgFUixW6ndJO5w3DgNeaqijZpd/j/p08Vze2Nx1vAQ9u26P65/z2XVotQC1pc2YDH
X9f22eDUyOeR3ZR8/gEwdjiN43YQ08q7aM2Mssw+KLCbHswk/nzWHbL3S/E705ro/mqWSuDI0f5b
jvwdF2m8npspm0bY6fI9RvAqTFqSrfs9mEPztSBhwzGCQjZ5/FGItDx9oFkC9h8ZIt7g6jbWZfd/
b/WB93oGClqtJrEYMFKZW5W91vRaOoQy/UVJzIM5tZXIjHKqqIk8rW5xwP2yy189C74TTlPrf9KM
ATyQJlkDai5l3tDXRVqCsk1wAw+tAHIaWM9xMFg7YVLTNPdugShNyFzFft+ZWXz/ay46DcrT0M9C
nRMTZ9cf06cTL0sPWVoOAuzZr8LUzEJdW6sWrJlRogvnvo8WHjLSnAOfoUMbeaBhD2zg/2418qNe
uGZHwWOpN0irSg0JZt/GHXj7Km+N3nRxNbhtgPOAABqOwrWZJMl7dJAFLhyWWgzj9an1mAtinl0p
Rbly3pYKLQ56PgiXGH6BV1wbS7OampTgMQY5pWyLgqGN0r6mgaagJ086TY1PnIJvOdOAHf74bqLb
i4YTKHBRBleWaQlw39oTDnrd2SUJs8Qvp0jUM1CPILj0/8ITge9DSw1kOzhxSiKGEUfHxcnOz9Rs
Hho+Rp2ebYvVpsxiTQ2dCXAWAxIF3ixlP8eCzaPPeX6uv7Wxte12WWx+76N20z2yeHpYa38u+cqF
uUDJxYSVtF0A5n6UWNJomMyoLCG56336+Ke6tKJkWnZmZgM0HvKzbplfQKoYTy6NdZauXDGLLyvJ
9gwaEzyvbiYqaYXEwMCw67kdt+7OQ+uTag+MbdHeOmg78cSeqpNZRNqj+IvX+aVhJfWau2ryfJLh
kaH3JLbzNN00lfAiNNHXNBTlPammC2iGYImSfQRV5usDRxs2oiqFWDVOdHjx3KaImtpaQxks+QUK
OGAIw4CKRKJcWxkxs46xF0R6zqy46MqDC/za1K8B8xZv60s7yiEemDmi0YlDDJGKByOkY0he6SnA
ZLUfgkD2SP0wgVzpSuhY3EMg3iVJvnyDK3s45j7X58rJzyVGOcK5Ece8Nn9/3OcxCfg/NpSAISaG
vfW9HGPyxhHMftuymOKkdf/iaF2aUdKOegaH21jADAIfGBKAXwdnC/A5m79YDZrUcgAe4DgV1YO3
cYlnIV7R5uRiKehdHIKudzBf45T7vzGFGQx4HUroKpygIHblamWSn4U5/Sw144/rp5gDQCnivp1F
J0AX9f/bUVx8aBJNb6sAdoLxxev4r3ks1oiwlm5HlHgwS27IcqjKd+KXZGxaYsPRpumYWBYGKPvg
jdjdm+ZWTug27ZEBv72SZyytDAOOGKjBAD30YxWfEJgNgoChm5+NmvkPgiZfLS9by3fXjMj/fpHM
GBqtqh5qo4CblkGI1+wRL4wvH/9ElwuRUerCRuNlU6/Pfn7mMyYzaAIRzUb/m6L1pRHFD1DXJegi
4RshySmiVjQbovtk5ZPIX6pGbShzAn0ArmqUopR7VidNx0ExmJ9HwJhY0oc2KSJirqnNLt+AF3aU
yObpuWBg+MkRT7UgJDRyMBpQh1Je0o9FPGWbrNqIfXIst2tPkkWHuDCtBLzCFo3WDDCdcvMIEAKF
r48flR+Vr6zLfVRcW5sMkOoFMIKXZGTwnxU4ZP7C59DNlPT2kEZWAc6smWvMuek5ZtECNxaB+5Wl
kF7+3xlR8gVbeEFuDiMuB8iYfSWlPW1y3Vl7ci9/kf+WouSSnT5CnWmacihxU3wVvmfl1KysRJ6O
G8fGNSrJJyGppfYlNF3vexHABk/RykLfNez1aVMlWjy72coltJgtSNZQ9GKgdAus53U86OeMFw0R
WBCPNRKhJjtCyTEuN9qmiXvzoHEIqZihFq9J6iwe3wvDSrBrBFrUYDxBRC3qh3w4zFlkY9rrL5zi
wogS7Xot64iY8cSYg/aPNtmvGaUreeqiR1yYUGLdCNyDwWpsIBj4wDkF3in2cH8RazulJHRj01ku
d7AIYJ2jfCoiMwOOLV/ryd2awZw2KnQWxK6BhVXrHyXID5zcwlO6M/Pkj6Bd4H+DKFgPohab6/zD
i5J6z5izR/UWuEp1Xrud/VaidHBc+9nkUe7nCR6ZzHqZes2bN/d3UO7Q9YnCYDEGqvD+g5TzDUea
USWt6czAOAaun3+jgS9OhZOQXQbSzkeK03UciM3WGg0yFqhWoU8i2cgx6XQzKQ7OGLfXfADiqxk9
sCGZBxNt4rxFD2BwwE+KHlATgF52MvVdMOhjv0+qHhiT+2u/jSZA4wN0CeI2EImDkPL6gIM7IfWC
GWUtxrKXIIDubzaQfz2wnESJNn24MA9jkodOUl+ifKEYK9oOg7UpXlJJxpNfrZ86+hsrPYd8ub+o
G19FeU6uB3BAFGMCVYneaB2N297QQ2hqFDH4yZJIGKMVYyPWJgwWTMkKOSBrUM9GZ1U5fZlbJR0d
zf6E7ktk8TEm1AUx4Y8PLwhWoE8MGRgMi6sxvwLXpZsSoz/5xq6a3xr7T6q/3Dfxrqh35Y+4UOTA
FHwRvC0385SFbrGANrChaVOwazNqPM/jhHHefCg2fjuVhwQY9WM10XQPsXWeYjjIt0PilnUIoO1U
QoCM5ugRzO5PVy/rqAWodpsJm+4qTW+2bsPpVg5MhaVWmt8mjHZ/rzBKGEO69vNcNyTiAwzjKZ/s
E6lP3btMD4GC0aLOr0SsWW19yDU7DV3W6p9EXRuPHDWQla2+vfLkPoBYBm8HYFZRzbs+EVLTve8E
vqhWhdoTmHi29DAe/X26S/fBTjvwf/LtWmq/5EWXNpXbDmRyzGoH2IRjh0H/5hs8NEGYeP8T39xF
cmUSooUAjkOh+iplteM0ou9PY5aM23LytMe0a9v9fSs30VRakUxleA4h+1braQ04FSozb2FlcOLE
Nh9T2/3WGlL+z65JlLO1EdXFZf1nUK2o5WNiaNB46k8G8I2Rx7vfWud/FHH/vihge6SOL4hylWPu
p5h8Z02DiGKCf0pogPqDj5D5zUeRNtIO8Dx4vQKiiRGJa+cDhaaBGWrYMec5xOgzXuGfNJ6Hbm1E
9z/TkstJyllEZHBV3wQu4veJ4XCvO82agEZeWRibLBMWZN9Ta3Pf1NIHQtYAS6iv3sJPnDrPHbuH
qZxJZnk6gR4gW5O0XTaC6o+LqwVCQeb1zvW9pbnCsbqTJ7QySh1n/gE6WlCT3F/L0rahCuiA2ROY
nZvo4Pnp2LMaa2k1kCAK/0eBJ+UIBqX7Zm6uZfjBpRm52ot3eDd6kz/lMNPPlrOZaUI2tUWa3wOb
xIEEVKzczIvLAtgbGC9keTehwai4BhIQ7B64z8ajkaZHwXy2dexkTYzgFowkl3ZhSnmJBXj+DyBf
7k4pLcudS+dTkpATHY069KbpN9Ct5ae+TdIYvIs65kExn3x/b5c8xcONjQQSIDMUra/31kqDCmjn
qTs1c/ev3zc/e8Pb3jdxk9u9r9GDsAT4t9ExVu6QkgOhOZaYpmRO0DwOI6NHU6AWRT2vBnNjrgXn
oGown+G0/N/EQ6C8b38pBmNhqDtIYoYb8jVREJ3gdHenDEzcm6HuvLjAOydGqx9nL2hnjH5kw4rR
RR+6MKp82FYXhDWDQEQBDHHPE8J2fdNMsS/aZMXUDUcqYomOqoTkNkcwvtlgavZabw4J/DV2p40Z
mf+KKN3owLdkUWpDxGL+km/bteHym21VrErPujiVWgmW277SulM3QVgVwOph/NfEhA1k3yIuPjz4
jcQcARONbXDFY3RYsSa0lI0YF21PXlqyx4GJfleLYH7sG5v8vO8vN59OpuWIaUCWA3GMbb1eGObM
xgx88eI0Fc6wyaHXtcs0jcdjobkrL7vbfhs4O9DJRmsPsoko8ykFs3LEECPNNXEij/PW2tJN8Uoj
/dXbNVvzByRDV+65m0gKOwD+mTZyUNnUVu4FrSmqBjNDDUgCid1HDtUGCGejiyqJlTwWmkGvr3F/
LmwnUmnUuZHrvAPTr7fT7PWhsxK9PrWi3YN5B/jtERTQq7gu+VmuUnYYAVcg0gQ0CJABKZGs03g1
87mu36XOi/Rdf7yPgxBDjyfn7D/nIOodHtl2eMgeye+u2xkRBY896FhekyjYr9VsFrYaj1mEPDD9
4QZWSVx7lgyiSMr65HEPsqxZ5WHmDDN80JLMalN8Mu2BrSnl3U65yz1454DEqBICuuJOtZsmnjHa
DHtQvtTQ09H36GCFUJV7SFfFIRZXiPFKLBEdcE9VsfG1JABk1WEnx2rACxrMhaU9aJi1y0Ew5Bc/
k3H01qrlC0EHxO1wYHAOYlZRPZv13IJ/UhvYCbWdPYZqTu2Yv8yF8ZBY6a+809YSw9s1Yp5cls0h
GSHfJIpTDRmUWsfKGU6loJu5HaKOFaeZkDBpVkfXZQi7dmA5u47ZWWRtEEBQ0908NSzAHbvhlL7x
x+5MYhb50PZwDvUb4MhhHq+1h8zbI4NZQdiUZ2ZhVJCPGuAgBBa144jo0+2SeJfukl8eQL9zGPxL
cYWAHv45qaJhCOsfTRzsyAa8dkEVCS8EPtrQ9m32dj/+3khWo/qExAvgERBE4J/VjzzUVee3pYZG
bO79qvrusfD8TZIxvDEy8u+oa11YmBSak1N1Ypw1EJ8sXhj1D65IPjmk6mI+ih3i0ZHWwgT9tPfk
cTzM+5Q8dG71VHnkJUMB9TvvOXtKLaqHKEn9M6C6tLu/lNuGyPtSJKkbPisCoJL7NKnntrzHUupv
6Ysd9c+JHVpf6yPGT/81QCP9L49IGWa/V1Het1FX7uF/hpX70iFdleTokp28KhQb+zCA6p/r4fDd
+gcg0DiFxDeGB9akDxatooqn42GD46l2tutMOCiGuvSkQxyv5CDa8OvIrdd4tm5PiomJSLACywwd
uGrlVOZ154gsS+hpMr233nMOZZKsvAGWTOC6Qh0LY6cgK1Ei6TCOVRH0aXWy6c8K8syAi2/u+8ai
BQv4BsySSGZYGeou8qcBYNms93wKfS478ob6kHRrZNi30Usy5yK1N+ScCpLvaxOGL4xZmz0KHeNS
32RDjcPteC/UtYtd2qBven9FN4k+nB2zzVDRRr0D41pKdlE2OhIm26YnXmftHpoILO4Ncw9Shece
kNaQVuBPB/C+2mTACa8YX1rrpXHlpHm2SNkAIe2T0bUiYqP+T03rIrSmstqMwZoowNLHQ+IGeADo
TDAQo1gjmLIDC/JIoc6of4ZAgRl10LdYWdKSEXg3HtcoduI1qnw+zGgYaJkYFPWPetwTzMREkCNf
E09etPIO8keFDwOHSh2a13o7BEIg2urTn2pKu3BE9nTfM1ZsqPiNeh7yxhs5PaUN+rJDH/G6XEml
b03ImwKe54E/F2mgslmuU3t62RT0lIsWE3MaM9i+Ap/Qy/2V3F6Z12akG16e2lrnXpPlOLXdHGZB
j0y2gR6dFbqAhia5/kDbr/ct3p4qPHlQm8JMP5iWHXVep9DZNOC8lKcp+GoB3j4EqAYPGZjK9dhs
q33hmI8ZmVZadbeJFqRaMPcIkzLQqsldV0ylBf654tR26fzov1U99Gir1P6epmkSMRDsrV2VEoNw
nf4gBgI2qmMOBP+gyk8GddM6KcjKTo2ZsGeQnIKUIfPtbT8bfDfjt8bw/QDSp56+qUFkFM1TZn/Y
iRwQHwPBJ4vd4H9RjnVXDCkI97Ic6GXrKesL8M/67ho+5nZrr41IT75wISjE1SQwYMRMwBHU5l0a
an33hfhTXNmTh7FP/Jv7PnTrtXgP4RZAeolR/htNMqgF5GAGzTPwz7uhHfRhI8yNn/wprcdG3wrM
ZN63d+uzsIdviRcfrh/QJV4vMTXsntkgbjgNmDDdjhAp78O88mnkZr67aTzixI0xufKd8M121lqY
8qhfe5K0Hvwf0q5ruXIcS/7KRL9zlt5szMwD6K6V9y8MlQxIggS9Ab9+k9U9XRJ1V9zeeaiIqpLB
hTs4Jk8m2KDRBg+64oVFq0YKdZCcxUdLoptYk10WPyvdioNwYhCQ6s1qUnBRkQJdHBVH7QdDHu34
qLCu3CEZYnkQaS48FcJE++9X86tpg3CyPMuGYyAb9dHPqylQqoQshxEfgdfdNBO0XxSxkmpfG0L9
PIQVaw6A2xgihUAW6SJrl9VijfLlxMEHwbIBCjAFTtUXOstIytLYiLT4OMoc1H3FTTnFWyupiVSy
Ghiu5++X7eQOoYqNRw0mDNm8z3MaRNLmMvoUj4ma+3h0QscQQZOsVedPLh1eTmTbwSkMpfDPw+jO
xGPItWBWkxg3NSq6AWvbNZajEzdYB7Hhn6Ms3p3E0aGxWmKDlKbalrQ/bzoJTpwsB1DMO8oO+uSG
VT6nedcXFwlSwGgeQ0EXWF97sYIQ4RBWNqgxoqzIE7LhNom8VZMGpuMcFMWXYBebBMr16m0Pqfcy
W6kznTwvH4ZfWJEihZMpHJwXOd0JFZ1QnG3V6cKooGebGP73p+WEyfo018U2impUU8PAXONi/FFT
aQJdBD8DYnZuPs0DUcQT6Tsr0Op2reB58gTNnHw2mpIVzVjcb7C2o+/TwEF1WuuCFf1lLq9FAqfu
AogowIEI8R30kS+WErwcvYSuGdwFat0qVnmJ4v9daq9RbJ+aycdhFouY11ZtJqyLj6pwnCur1/hO
MuO+XXle1mazuAwR6NmSRq7jY2PSG1YUz6Wk7OnqzT5150B+CMgkqEbhfi32RdJFN2iQmTrCUzA8
ACu9UgfJflDKiZ+aGUR7K8n//hSeOvJzZxPcGQtaEEvErhpTtYurAQ9n+VLX2S5PrilE2NSyJyZ/
+H6sk6uIdPBMvwWMw/IFY2qh9GAaj4+iAJgtEm4HIQEu/2WwIbKgDrgC0RGB5n7Y/s/2MYWPICoD
vgAyIU/jWN21Sb2mifA1+Ps8xuL5kvMuT7IEB4LbgjhqFaR966uM35ra7feLdvKEI8Pxc90AEFn4
FpI2RJEEiq1jW6pnWjU9OnRca8lcGcNcoHV5GzMLOFNcVqsNdSM7pApd2fuT5+zXNJZBBUpliU7L
As9JwtFu9oBWATKnN6M8D1rAnf7youEO4elHARBhrLO4rzmH5oeJjM0xGanpyn1eBNE0NcF/Nso8
5w9+dV/mQ5WYET1WSvSqO7FvJ91fX7afji2QI0jpf6Hi6JLURkbRiY+SXHh1nr/qyhPyDUSKe4TN
Ivx+QidONciU4LqAQQXN/cvkocJTCJY2iIi4pLtDqXotBMMN3pIpuvp+pBOmACPhqUVTJ4KTZQ6g
s/oGSnB4HkSXBFo/hV3L92hK/P9MCAkvHYHICd44TTSphGguPmpD5drdBEbWnGSTRNrcWjlyJ2y3
ARkfWFELTMNfUoRVVUdDD7WGoyO4WwooRvKJcNbglEOZgT5Ra23Ek2uIfN5MLzxXJxaWwaBFXmK/
YOdiM4hFHpa67hlSvvl+q06klMESiwrIDAdFvWsZ3RRNayC3C0cF7MzlTL9BaAFRyCo0PRE46s56
dwSZld25u4axP7mo4NaZe0qQiJAXhsmUpqhrK5jyaDyH/JwX1eWP0s5JnutPStNsAfZeeelPmEID
mWRgtPAgIvxZPB6VkUOxJIa5laZ3w3wCKM77fjlPTQkkT2izR94A6NrFy5GaiRnHPSJjjlyOMzlQ
k9SyYDCHZEbg3aMR7YBkk7KyiafOCnhuwA0204N9ScxaJtMbiHrS42BdN/UZz1/NYcV5PmU8ABpG
eQ45PdiPxcSqXrdrrcXKsbpuQJtLAX8AV2NE+wtTrYuV63biPUFiYU4gzucSgJbPtldGd5kpzQmG
SJmeG0l4yNNBsMZubpCXS9yuYmv616dGnOGsAIJiAXERPo+YDUZl2dygR1CsGEiK6VAn7PUzaHcV
bl/VD22Xr7wvX8E6kPmZs71IqiOg/AokgTZxVwx4YKTBvnKqPHAARMP7f2xtzR9ZHapQhxEmcwXX
Vo7pV42ixdiLBa4snXbaSOftnOmKnoXTB43C77TEcX/K1mQGcKlmMNj5FchUVq7hianDG0ViFa8E
ijvA8nxe7bxKZVkgr3Qo9QRMU9yrDDlo+2KTVSqx5dov8X80UUNB65vvb+jXwAzISSCTNGhDgdZr
aXSkXJi00svimCvWjZFkVsh43bqA3FbAt9SZ7NlW0ZFMgUbz9yN/vUKw5bA9AB8CIfqFfS5rhlpm
TYQio3IsNOqKbCIlaJm6bq32+9UeQK0PxMKKhrI9ikGLw1xK0cS4JedAf1HlJpqiJoJ+Y67d6gAY
GyubeWJayFkhnME9Rcy5BAc6VWk2QhT5UXPkbpOUdh2oUTWGYppkdwDz5vX3y/h1coBA4L2YDQMQ
sEvvL2vUooNjhldf6R9rW5YImtHAI6Uqa5SQX2f2eaTZZnzwABurtGrkl2NIJR+y/FKP76RkJ0Vv
/9l8FlexGGxmtxUyf+N4zaHjWYoWvJNrb+3JuUDgDdYGvKFf3tppNIXRQJsS2t6m7qMD6IYP8lZH
xdcFSGcl/XdisBnqiKOOmjsSxIvzZ6eiR1UDEUfUOSYCqIyTohZPvOUURGCY3/crOK/Qp7ySrgIV
jQcX9X0TCYn51f+wT2WPRrqiLu0D4PLKO8TUjAdwaXc3qDco9wI+3T4prPROy0dzpawx/+blyCDq
t4FDhEGFatDnkWtmKFXRRNahBCNATigI3t908KGuDPPlyGOCCKuRaIFPAULCxUHMxzGFOcEwrLQD
aIURu2wDJ41/B8b+18v43/StuPj9gzf/+gf+/VKUogbNSLv457/Oyzd+3dZvb+3xufzH/KN/fuvn
H/zXMXmpi6Z4b5ff9emH8Pv/GN97bp8//cPnbdKKy+6tFldvTZe1PwfAJ52/8//6xb+9/fwtN6J8
++dvL0WHG4LfRpOC//bHl7av//wNejwfjtT8+//44tlzjp+7eM6euy/f//bctPhRTf876vXQtZxD
J0hi4UEZ3n7/ivJ3vNsI3eCnwLiZ8Il4UbfxP3+z/w75yPmW4WcgDoIi0G9/a4pu/pL6dzQCITQC
kyXyQFA8NX7797w/7dCvHfsb7/KLIuFtg08ze6y/TiAIpGEK0cuFVDFOH8RqFh4tIsuIK10/7aOO
3qulEw7NFHmW9iwg1KohPG6V9lYtu56kmnlXFNGKX7jAiM0fAEw2qAGhzwka41+qypWjDNwYU31v
gRhXr+oQmmQD4dngW4m2UyLNb1Xwkjv02inEFjRsqGvqUEb+sF9/rMvKOuDe4/2BPhHS89iSzzex
QT8LTbpS35st82VoFVtqfGszjDxpO4c7rtw2M5WFi5J0GEl/zQOHMyH/dBxR5QPM0/qiY4Fyexy1
eVftsxIwyzp/7vUBim3SivOycJzmceBCgEcA3T/IIX7hZNapBBZkJ4d6LLtXcnTuaB2QGHGFVKJ+
MbHoOEBJyJLRJF10f3mN4bwAKANsHsJSwOaW2UTRT2BmMtppr6aiIZbeejzK/XJfPJiK5Gb1cJZp
mTcUtR9NazmfzyYQE0fMjTARDwrqqVjfxf6W1Cgz3UzrA74RzbEK9tXy8lWJtLVhFo9x0slZ3JUY
pnV+JOj3BraSjNbK87g2yML7BbyjGUab1YfB2NcW+JkUJM3GFT7ABRb4jxWbaVVQeYcnuMzHttpY
QIAnKg+D23tQXiTs0vYSd4IImr0Rm7VW2d+p3T6aop9bhAT3DKcEfHPZAsVlEA+wSK4OVUJvpy52
cwuo/BpQMVsK7NSE+KPhavFbbkDHPusvR/7QS1CaR22kq4wgKXNwFUjnQovPiilz1Vrzyy5y+ZgR
YN6NHJjBAeymRAdXrMFtKGTmk4uAnpJ2qn2Nj3styc6NYkTjth7oakPMipK4CnlXkbKEKqeekjRx
gooZu2mwAqmOwqQcnhq7J0yFFvx0VQhzlyliYwl6UDuFVDbikUneTezVpoD8KUdlyDZFI3k1GA+7
st2oOnUT+d1Qxd6Jq4PoIH0lP9eyEmaN8l7R6T1Ky8tIKZ/HWjnKxkRoHT1MOcrIQ4ocOTjFswG3
davFlxrgiADMTDENNSp7Dv4u0tblxl0jPVZ6DaBG6iYd0CGxHWRd6kv54APecBj5ayssT3TjFsRp
hIO6jLJ0m2raHoaJtE0a5lN1lPt0M6XTfWyW0I+8hUrozomHgiTaAKawkd1x2d5nM7FHUo0b1lSF
V8nsXM4kX7LKe9FVLiQSXG2sH0TKzrMiQ/KwFSRm3Xnj/IDXdwPusZAmt00rIIb6mIwvBSDahfI+
NTiGne2CZdGtugeZOjsA/gnaSdEVBcGB7jZCjh38awF0TRnrXC7fwjUGp6nwSznbfv9c/EReLM8q
qJWAJEc5AT2fC3OCDg4ofFZaCZEQGpPc7HSfKXRHuzvd8VtHCrr8rFDjh6ErHit1InLXbXVpQ423
wXCIpLCXpn0wOLA6QHtWnAVWIlyVFW6FgocwCwLaBdcAtCbmQ8haJI+RJXGbESBxNFlW3TUHqVJP
J2yyrXqQScu1aQtr6qJh4Yyq6d4UI/OsqbtWG+nq+8kvGjx+twyAdSPXAVVgdAsvfIaxxmUYgHA6
tB4uAOg7IhokYB2ofTWIIpLEEsk9CQ0KK4/0Z2/557hIZcJHwZLP4sCzXfzop6fogLWHGYDbbuI+
BlXRKk5VW7hDsEGfhlg45IMcFVmiYIjWs0MYPRfZm/ueZKTYohn20lxZys+Rx+8zQgrh55MEi7dk
D80zCIObEcNw/ClNN6y+1c0HaQLxcd16TtSE3+/cfCoXp3YWI/tzuEWgY7LW1kWRdgeBUYptn9R+
X0OCoK1Imt59P9ZXV2MONj4MttgtazAbZP3y7lCltt850Q0a8cDI4o7pRJLskZswGYjwBbjsV0Y+
8T5iZDSyzwC8rxA1KEINeWRW4IgTE2msGWnRueDK8FrTcDkg2G1RnbE0cXVrC4UIkhnKbVI/yhrz
6q55Xfk0p07tx0+jfj61g2xDuEutu0MPTHvSvBmHmX1GJ3hIn5PmcTzy1b6anwmarxv9awXmY/7x
pkRo2VbR0n8YAZNLm/m9TPF0PiXjhSpBwZSCCG6IsSMQhRt70owAD2o4FupwAI2zV7eTF2lo0uK7
Nnnre7R1i8oT5S0V9mFk0IvWB8BntXNk2gnSD5vCsUIZ70nF2MbkiC8L8NEMEPmABUsb2R17BjYz
7kZiX3Xyj5UVPnmsESlZkIFDCnbpu4sGznLe8e6gh86L6paSl4eGr0RuS2pfeCg+BNJWxoOfemtY
KGX2tb6s9IexFw5fxCqDTh1OefHOQXOX+8Xd5MUuMhbtZnQhaX2p174F1PmL7LHA8da6CU+e9Q/j
f/EF63KAoFR3UOKc2DXQ9eJebuOVfPrnhMwfdurPUdBp9/k8mQpv2nTACkMnkujFD6bsu+S50ddI
mxcN/l8HWjwttSQZaKfGciKH7k9omlLwxuekJRw0OkR4bZiFaeoDSb1yhk4Z/hn8Di2snxwYi4GZ
mk8OTm13sI/izvmRermrExH0z9yvXcdbS6ctaL//mOiH8RZWAc2CgzP1UgurkOYuRJTRSlxfp550
Bp9o9rKrGxDk6W6ReLXLziN3s9ocsTblhZGIRYPI347x+OiDm0uyr8BxK7U3Lqm+yvdm+sroAyg0
NlpSHlJN3QDvShR+WeN9ahM/TyuiqNGmAPUJiMj0h7ZnYTw2RBsNghx44CjPsws81Y4rehNGd3Jx
U7yoB0QrE0Cr3LMx8ZElJaWjuTE66e1U88whDoykJXoDbXRDvh3Gs5Lep/IZIOFUOk/LHa053PbW
reD3lnBmRb4W+pw02R82Z/FOMqpXigJ1tEPt1Qd7p+Ac0kt9O2Jb+rPyMgvX/I61ARdvJbjDqyHX
k+6QywUxgC0rssvvD/hJO/FhSgvHJlatERQgmFLcUDeeDoPeulAJ/X6Qk2biwyALrxjOcjNLLnaH
hpu4tpoH+tkkS31mrOzQ2mwWVteBWlGTaxhIZGABdzj869Yt/x9xNuC0v2zCwrZKUyn1GuL5A9ru
NsoQu+PwrEbD5vtFO+kD/hrlpx/14a22y94BZ+9sCfgj9MdcGfJPZtZv0A1E1PIxVaOVbDA6zU89
WqhdgTUM+fUv5bPUEhZ67cz2QGl1mOFPdYKGSZWRLMoC8Kt4PcovI+yQFMFvCqNJQufMW89eSgpw
ifVjTKBTyO8qei7ii4g+1Pa2HiAJad4J+7qT3sfYfo3GG9O4y42zyTL9ydiXzePE7mUDahGIahpx
KbcIHOGg6cldZ7wLqritI5+J6myonaNZXVl5HwzqdKSl4iMy9hqDkzEWcGNauOOd4VFF8pv2xsKz
ThU0KFe34FnL625j8XdRRW42KUHBoZTglKRGaNUNUdgM93Fy3g3oYxwO3VRcaBR14fIobEiD0YKM
g4Y/u0xopDcuiogiZLbcXKFHxCQutXREmuONzdA2Eg++Vl+D24LYNujUU05UdpcwTrLshxOdjcaF
liZbe9LDiAGAmBMzUkJhtr5loGPB2PQWI2a7T5OrWLANdoso9ktUyMdSbAd+kVv9vcREULdIvcpj
yHm1BYzEixKkSXlCqhy0ZR3cOPAHa7uCV5ifRCQj3ZZJDuDU4I4yc+Xh0or3HUDUfZO7jcaDpn3L
lbPMEJhJRETGAAq51Kxxb9hTAHUkrxuad5YL32T8mIOTCcV0L6PM7axDoXTEiktfbeswblUikLuo
2XslqXtttEBJeZ9oKEFnl1kTE4nbbj1GbqKPyEi0BPLl24onbg5GBUibeG0hH+qsc/OsCag2bJT6
Um7egfUmtrlmX0/biz8P/LLhp5e4Hg2T0R5MvDiD8moA5x89fn+PT9vwmVYH2eOZ2+qzjzTRQWtH
3cY9lsHbizaNsrz6foQFDdS/nYZfQyzMXmmAXUmZ7y3IcLy2hptZPKXVpS4/NNKDgscxksjQ3jUo
vheRCJEUMifhVja0gxvJlVopVCqwB1gPIO4jaBdwhZl6vHgxe5wY+P16fxPHmgusQaBSXAT1IeZX
aMr3B127nUDSlRW4DIV8//28Tnt9QCr9e+kWhlaPzSlFRqc9NL7WoUHzojljO/t1eBm8Ud5UjaeS
0l3vGD+VyICB/3PcL3Vu6BE41Wi18DbVnerGbkfdyOObyW3vBBDkGFOs7OHKKVmCeFXLQgEanEgH
SU5A0nXPhjXixNNn/dekFp7lgJbHJlai9tAOwp27itXHWFLIypaddh5/jbJwHoskEWCTwjyiY7lV
PPkNDXvu6A5efza+Sd7aBf5SJpoTMx+3auGS6TqDYkaC29V6P7PRbrS1/IzMDeA8rFae5LUlnL/+
4UkeFDCwcBmTczKZ5Mlm1mzsVr3MtSVcuGToNuEUIJP59E0BpZAL8GPPvNBCZvh6oA3+bArd7/dt
bWYLIyWxTh3Kdt625q7S0KpeX5hCrB2O+Yh9CYo/3KuFnbLMoqxYg1GayB891c131Ne3MvWKLVCj
x2Zlu04H4R/GW9gPNRklBxKwWMlzegUrdZ1wqEm4FpgfXITEYPaEhJIbaa7mGjSoaj/eVStNUadd
3z/vw5LSuFOapKDjbMKi5qxSH5ReBfApIZw/f7+Dp28CNOGhvDBDBJfd5io6PhzRI2fY+M1dGYwb
edv7EYFX769TvZ42kR9GWxxSXUtF0bcYzbieAkR9vHUT1IFsNHw+CG9C8tDxaWDc/IeTXJxTEEQr
XaZkcx5gCtAG4MUxsXzQbwbcByR45eleneXiwFI6DbahYjg97O5ApxxMG5BSk/bdJsNWJeukgieP
y4dlXZxYOAqiHSwMmFpSINn6xlRf0/6xrdSVC386DftrpGV4wU0F3Mo1NnAu44E67GhutbDb5ter
t3BOAn259R9GWqRQsqjsqy6fjwrpPeXAdixk2/oMruJK9Ld2BX5+/YN95nJktAk0T5E8qWFW3E4n
OZJ9Vqh6xRD8H16f+aN/N7XFaycXHeN4BJDL9oUru9Cl31tXbCsO+Xkarhz9kyb6wzIuXjqtAe5G
yzG5WQSicdkTIhTmg0DrYgj0oA61IuDHtZ6v1SVdPHktV9MsnY+JGrtl72Yv9Cl3S/RCopY3kLEi
1Ft7Zddu3U9o+YdtNLQi6R2BMfmhvqkygu5YV9nDWvdgayXstR8Jd9c6F+eb9d1WLixLgtajuEx/
nh260TYsHIJ4w4LVbTzp6H3YxoVJaQDH6ejwx21IL1S/gzLclenNNkzxWetGV2ubiFz3yuQWZsWq
piLWYpiVAVylOR0OKm1Dzf4RZz+U5BkdNm6JjHyWXnFNOUo9j8mAOlAu5wdVajYDysPEKBFO16XX
qnowgepdZq86ajfpLonLs159MXqVTA16pQXkG/TruoYyYRVvoJDpxfq+UB4n8Yoik5+yK84t0ooH
0RU/Bs4PA8NBAmJeS/a2gzBffm2njSj4Fi16ocaGbWFOyAzaAZhi/NTSEdkrxGGj20D1M7f3ukDQ
o1w4UeJNSktkvd6bg3ytxWoI/rUnNe+PXG3OqSU9UicKWjVzJzCiF+gCGNUz2dTueZNdK0MLepN6
V1YGMJ+MqCb1ohIlC7nZgyN3X0TOtqeWr6O6DHE927hReUSGlALPTUna3sTNwwR8QBb/KBiDPNxz
gg7YvEJYX4a9poY5m/bNyG6L8ahA/gbMLT7kIKB5gjLtUwIQQNVAn4mJo1QhZ5U+qNJd2cVA8b42
6WNVX4FRysvtdIf8hwsJcwBvq8Do4EYh8Ld54bcGPxSm8ExU7hwmbxR0lNhC2VQDTQgkQ319oNvB
mF7nbTUYRFA6dPH3+otjXRXmg63edqz3IJ65jdoE9fnyQgB/7yAitLmyS+YsglW1ZFB6V+QFaJ9y
7gklIbGeu8xxCG2Vc7ucDnRkiBKnt7EAqVlqBpk5eYb2w2kpgSj1RVmnnhUn4WjejrlDIkP40lR5
VOsCQH7dWrOJLd3qoxIkaIcxcucIt/GprcACINDsOlHPAM6ZmfY+L6gX58M9ZADdfkQxC6RlwEqm
pWdqzUHpo21SFj6v1KBNiwPAYV6PlAWlQzBCwFORm3OGnmRamBs1riBoO/pjXxJdH7y46l0VTW21
GMNUakDc9DRlqIWi24I6Isx6HQyJNPJBBxqMNPNQMN0XRb7jqSiJlFZBP1eKtXrXtU+dgYx3xJ9U
ZbyT6SUH97+RK1A006XLAVQpbYqly7YMWr5SnpJuMly7r93YMP3cAOFdX3u0s4hTbnrnraqQhstg
Bcf7mQuytBNfJBsp2ihmTibzps0vS/A2JdWe11eKCV+leKrQ0JaVpatZ+O01aGOxtI4W+QLBPXpH
z/vOCMWghTPia1SGTQ7/Mf8hOThl7IeYqoTkduY7je2VZbOvKhgIAFkU616ublT5BZ1NABzUbjUi
lY9HMMLmo8ImwUJY21E2dllyEQEYU1DDG0VP6j4Lc8cimW2g/iWFXSc2jfZsF/dmdm7zx0k/49kG
GbI03VVRRsr61ZnkQEc+o7H0bT/YoV2DHA+ZUNBVnotuupMUHYTU5e3ggHqrupzGjWhit9CAymFI
uQDYNZbvtiZIXw++jIOvZKGcXhpM9fXsHrqmvqlccuYzNd2Mw1WbXEzIU6O6AbmgxAdQIqA9P++b
jtQd2N3BS6GKGJLWxoXu3EoW2Dck37wqD/ylmg6pXoRR+iiKs7R9EWl/1mbTDsrYx1rqH/QuTYgj
yUHUiYMmgWUG2MfrrCm3eQmhNPAHZ+A9t5B17dkDR7M6q21Uw1G9izMcC+Ym0nBeOuWWO/yxb8az
saZ7PatvHeUqAf+0zLNwql4jq9pVRf3D6nSvaGxXCKTaTCmsits4Z5e8eR/wvyMY0iBAEgD2TqrS
hv2hyLGA17509lKuXDuZte1ivslGOIjIq2Zme9fHNTGmyxHUaxJYSlVcZKUtLtC5FoL9DFnRqNur
RemCX+tppOj5iOihaAsvVooQhtCl8VmDJmGGNGxrsftJcK+uwpyWN8Anhw5KQUMXGqBZSMUN61Ft
c6BrxdPz0hS4pfGeV52b5e0ms5Cgyu9z5SoDvImasFk1EQ0lEzLlMWuR1pTdBKdgSq6ZhiLvZTbs
bZigTgmr7l03QQoN2JfaeLazA5s+abSrprgqpG02vRd9tk27aGOIcw1+DhX0gg03rRF0xlk6FK6u
pp5WQ0+jjbaa/BzZESkgyNtyOCdjTQDtcSwk34D/yWW/039wum2tZyNLgqqwicr1YCgrt1Jfkuam
yy9T6YBXgOjAovVXEVQEhDgaUerHoN9mDcyhFREImweQgfYtBSZBbrdWGwj9OesjF1ALN+sfZfWH
kr6AHdO1UuaPxVE0NgwqeCsuota3tedCdbD/0COwCTrYCJscVxdPlRi3XfRY8kNibtO2D9N6O+HV
B+8soO6kVV4bHcYny4lcIS1d3oE/Kizw/HXpvhJ3VKaEGmhfUP26oHtueRqPfG7LblXHPvooXSse
XC2BCcWaos/qydA4Nm4IJtl4ADm8R1XFbeLDKKU+iHY3as5cJt+AhCWG6kbQZNWTFumeybVQ7+Vd
FpvY1X09UF+JtxJrvUmUXlNHOLiay+jbjFJtsGztuFU4Pcsa40aaMaXOi4bTbakH9O5tygHmnlGi
KBd5VOPKHbn2rNWFp+iAAyKgHGBWq01StzcTappDXXlgrvAytu1LC1eyCaphJHJ9A9iR58T8YHYa
qLzOLGhgyxGonr3K3nHR+zBQYcveahxrFU05Ek8J46hyQGeG4dWon/UydcEfgW5Z7o0W6ho6sqsi
0PJnLYULghwg0Hn+BAtmUHoA/wihuOVpEm0k20HydvTi5GLsuKd0+MiN8ICKA7E/PTrc9kxq7iY4
AyhkEVWqw34WigDvaP0SDzwQAPkOtPEZyKDq0thJkr21m2s8PZKjeiIpPR36TkmShFoKf1tM8Hwe
a610S7wIcZq5RQWNj+5sLMQGzDlBNrCr1rrVoYIOXlqY2GyniAE3PfYmiHFbDQMFCAjqusrT5AjN
UOKyBwbPiJ1twekmLdNbCCnvNVvaOkni16N6UJTOgygP8M6Rq+l3fQGR2jF+geDJITVtgEgeioaF
Ip7OAclD9UOJPajBh32sg67QFEcF1ZrRtq57LULD0EjElG1aFYFgPV4kmDbtpa2qRsA0D+B6MzXX
7DWvsMIBro6aPlJUufhgBGgUOGgCxQ6TupNsBTJa92SruYyaEdO8t2Bp7Ok9AQoiS+4jA8UVnHlu
7wRqtg4q1hN/shuOIvZ1N+mwiKBT55zoWBw1K5AxCdmIMj8kEOthTf3zFFh3Jrr4d1LoJ9zgQygl
7IiZToFoQ94lNvAn2mbclH6OEg0SsjKpb1fjm5VQY8lIaLQdYOYjRhzcwc8emzAPZ0xTflGdJ6vc
rv9LeIodN9H1B3H2+dN8mB/YmcALrqAUm267Z6g+hNOZiblVQekO+zWu3NMR+K/BFtF+zBqhM4bB
TFTtbL3xqIGqVryamplDza+h6K9xFpF+Hanw4+dJRUdccFdmey3yCnYm+b3Lbih6psvbRL5CT0T2
ZG1X0gyn49Nfgy8D/sywOlXD4H0wxl6yUTb6jEuTBPDdGDqwtogK1k7N2sousok9mkFYl6Fur7dA
Ssm7oT1voK/9H05tEeKLrBM5SrZAv710z8ZmIuwNHtUhPtMDc8OukYZeSf6ezCnMTfYgk0An/LLX
ngEooEUlwBXpdjowv98kWynU96sZtpN37tc4y1yeBv65cWAYB2KJ4ZwVxSXf90CZcV/stbUTcmpW
FnqM0K+BPkkQpny+cw6kc3Rhx82Bm/QHbBcq7GcgcwYiICJloXhpf2cA7Nw+Iz0Glrj62DG0zswR
iGiDUWP+MHH8XQP2u1vJAJ46R2jXM9G2B+LwL+0yIDpUJSPTawSh5T2j5/lov/Vr8A9lTtEs7+fH
URanVZ/MSU47o0YmbkwIoltO8jkb15audGuSyc+9Yd8eoe3XV8Tx+Mv35xjEAqc+AAif0ZcI6R/I
qX/eAVPtTUb7sjng/SPO+KAww01BcAAKVdFAFhZ+MtDg88ME6WKvSCNPqV7R6OLGzZ2soNiRcOxP
TRQqB1PW2aS00OxQyQLhJkIRNXIVwKgLOAp2hN3CTlGKDJENvwqveB0B/NxgeV8rARm5Rj5rkYWX
2L3RifPMksNIG3cal7cseUZyYiMY2ypjG/aQzUoQatDrKtrKyjtFhDdlljfgM6rocpxq5YJNU4gg
+sIqikc1vRtaC0666QG1S1p23Wb0kCKTO/4PadexJDeubL+IEfQgt7Tl2nttGK3uFr33/Pp30BNv
ioI4hRszGy3UEZUEkJlIpDlnwFteyu+VYT4Een8idRqhd2Tx0PTuR82d3hhPqfjez73XmAgMlvRe
DV8avE/C8LVqcEMDF8XIlF1Bm157we3DDzN7EsfZGkFiJOLiBygbBggqPJ90P2qTWwCS2DLiCaEs
rjoRJYD2q6ukXSsRJ9JyvGrvm2iEBiCqbjNXXUJrxBCRUb0JMrma0P0RRZ94yNnG+FHgoR1Inb2g
eUJXr5XMOMgIQLTpKgwOSqy6EpJWQM5EPyKgAUtrjr9gXuinJX7S0scmcbJqsYGDZ/Vm4xZIDaBB
10ZDsQNuCzxBjlmHhFl8rIPGDpXYToXFAXKrIymvZirb4nScdMUKCiQcpdGRwtSalF+gMfN0bE05
pdCPHDhVoa0K2d2Idl1siJMKdJoEEQ/JXBlvgRz6pgymRdDZ14vKvhBfk1lA98a7moweEeTXvn1W
ovZYpa9L9hhoj6OSenkZWHlaOr1aXquNbqWhchjC3JGy5xYcEIYR22YL1iboY58kCEFH5CpkRL2D
K6D9UGsHTmvaZoREVrbE5mPLXkWeC7aEt4RX3JIj5iesj95JP8ub0eKFEJu57bU46lxXAYuRLbGO
ZosW4ZF8CA6tjYrSMT2NDkaaMEgQ/rsKOfhEDMwQKkAnUZkL3ZQBA5EidXMSdr0LTFIv/KFcq3Rw
wUt+aJzLYdMBr4SxrrHByKg41+1JDK7rMHcltIIpvJm9rRBlvSLG/Y2KoMRhV7SnKk+cNtDtwOR0
RW52nqxFMFoxpMBGDEVsmurn750DiirQpMu3MGW7uG73OegZeINuvFUxmpEl5tJhLro96dUxIDdD
+HX52tishq/WxJaig1rtopHgbFpX8gALPJ26W7j52O2fhp/iW75vH0tn8psfSnrkzx5wNINFD5xU
QSjnAjsqjk+9DMryydWCmhPiUfX642Y+q5/GPAcSoavBu4A9LJbrHrSa+YT2N20Pmile+XR7OQTm
RIkJgBf6ux3jskmCoZepVc32MFijD8/cWSkeOwDoAdOMpXzFDq+Ss60jZ6nM+shSpp3aLe0pEpId
UQZLwIXMUZPtPTzLYF45AdibgolILZom2udlQPrLxhCXXbmggLSMY/2w1HgIND7vDcBbG/37yjPK
2ayWijG3JyVILAEJsSbkNbhuxcmA2fr70OihrkQklCauiXForUus8n6+or4eN+j1+MBvkdhcD1BS
gL+mKSqAU34Xhl5MAj7urj3N6kEME/So8vzg9t11FsFadDVnZiDkLb1M6FRa4eE9is0bLJQU/c4v
Ur/fXdaOTeVYSWTU3kiqYe4VLKpITzEZ7KQrkci9Bj/8ZTkMfNhfLY0gcvz/3WMteQAZZQimLVzL
Xoqkq5V4gi3ehH6+l2zJ7fzYi67CGx7x0GZXxFoso/z6ogUFabGjioRxXxQlTWQT8yZHGq+yAlmy
gZ/uKqXw2Pccu5OpPvzhu1YrZvQ/0ssGdcGBHiawO2OntcevxGt24UFPrMKjvSemrUvWaXCjHRKZ
u+xqvgfxw04/NuhC5tKubHq41fcwxmJKQCpNTVwXeu6LwnMy/ELvJ8+N0v28tGiqbyuLBDRerBX9
96JFW/PQadk7gTPYBuiAikOBGi9Hgb+nxS9JZIIHMddJT8KR+gDtdfJEW3Gqm/iHYBfH/JRdh3Z3
h4apN14f2Dfz1yW5TESBkl8yFBMUWm9OWvyuaamjCJOTy5nTZr3XVp9692NGMkk0h5NQP5NCRnlO
cLuhsEI61RKgmqhaRLgFiJnd4mHUAzBtTEV/IRFnkziui0UPzct6GmK1od/62ZvPQs6bMeII0Jm5
sSERq2wZsBlx+aBH95HGcx88AYyfikggqa0EAXReTMa8rkz1is5PYRT5KL4Ib7yrmerNhfOloC1r
TW5iKRJS6ovVMLJbUwIn849qes/iu1LOLI535NimzrgpscLMgG5gedF+8fL77ra6SW7iK/2UvVfX
zSFyCWZFOHvKk8n4pz42SVwEMFVDO+YgzzK0+yF/vrww3rExPqeJ8aJExQMy+nstvZONH5d/n7cG
xt2EnToJTUjdTTRZcvgQljcmbw28W1lnPIyJYk4Z6TicZC+8Nm80eFIt6YBAwKlvqiee4vH2jHEs
QpqiuyftcWUJ72n5NE88VgaeACaQmZOpA6MODmUOAKiASq9SB7zLj2M97CBGnxA5TFssonNGVyut
/h4IHq0buAaqCLPb2rNq9V8l+oWRM7npnhGAHhQdbzHxUVCt/6FNizqIC+ZMGAcS5uBY7zHyggeg
fhiv/zpEjGY/d9yYarOIsQo6COM6pCRV66CA66ic3qXNbstOBw+gcjB2NMz5TyZAGNfRiVJnhAqE
oWiJyZznogQpOA+zm+rcn7sHlgGUkpF3YCFbUrA/KPGEd4qiNwDf+JSDTzRF3Y196+iBfDRn0728
Kmq4lwQyRpDgrJLGnNpTn74YzS+Q4QKgChmvnOd6tz3IeWWMMehNZ5SFDEFz+UtAOc9MZ8DC7C+v
5h/C0L+lsGW7TBxqMNlg/1C22wGx0m12s6d78q7lVCi2Ex2U9O2vk2LLdY2umWC+hZ5n+/YdxXDj
gNYRP3KIq/lFa+WP9RtARjintR3qnoUyCq9pI8huZwgdvG7f+rTXknaw8l6U/xDrneUwul4j04q2
HxyWEFnhy1QiV7/sF8NKHBPLq5ByPqD5PzrmTvRDvr98htte8yyb/n0V2SpxHghmjOesDP7MqP2Y
yb8Los4SqKquJCRKibauBpdZT2SnQBI1DrjjNdvx+VkGe2E2g1zoMXaQVnNFN/MMwQp9IJ55dPQK
Y5AqZ9s4hvxNurhalCb30zTN2LZkCo59WGN6F6Xqtjq2xuPlA9octUcJ65txCG90llM6N5ohMqec
vgS6k+imwASx6Xy/ct164isiHLh7VzzWL/UucHnR1LZ6nIWzGwvgxz7VUwSomKHFXGMS82hs/sG0
zyKYOEQptaVDHxZc1aHZD7eT9QjcsecBMbBio7voLrMF7/KW/oPBnUUybrgrAZMD8kus6mG20T7S
2rUNcKzBDh+BFnUN9J+9jUY2myN2+7I+i2Wc8pwDSj8asFLV17wr6lDQLuR9F6svS5KpZ/rznvlb
ksk8XMKkDo0WKZeTfgWswQFRMOYDAYHmSri6F0e3Ew/jKAe1twF/BZ923d42Ps99bgdL549gYpOi
AK+0quEjSHmzCMdOezXRkZ9X+2BQOVu7ed2paEI0ReBfoNj7u49pxlQmGdCFT1GAspt8oyyzK1Wc
qHzT5ldCGFepN0LZAIYHNm9IdjSMVm+chMwENWrqXD4/aVNTVqIYnxnlgHkSqIKS7hBNg6sl6d5M
FDsU7vMKc+fT5BjyTYlkTwqMeo7wzXNbCWdsXi0TtW5lpMCjk/IRAqT5E3j4X/mXvq9+BQhqy1vp
CSmP0NE5TpV3iownCMkwaCGBYEm8njrU8CB1/MVZ3aZprFbH2v4QoMt1wdYuReJ1MwALEmInwU9T
fsLj2E4mgM5lp0KqLTTJ7XUl46jq9rtr9QGMF2gAqNsLEVaZ7MN76RS7k5Vi9BRdWLRlJuQm47dz
lGeBbBaj69XM7PHmP6l3DWoMTnFT2vGXiBLsqXsWfOBJPUXVCazdu8tbzbEXnbH/wQSBqThjp/Xh
aYxCAJ285+g2FRUOd9x2zmq1QHrkq8tY7GepBlEqvUGiW+UDnWvSB+UHBmX3Xf5U7dDYfNW9o1Xa
lwGC0u6bA/rcQGnOOVmqOX843dVnME4oCWIgkNISrVyodqZmz8Ho6yVgC/IC2bLFjRPOwrertCuJ
jEcq44kYLVWl6bV/l5z8bnoxnPkG8RWNU1H5Ft54lVPeIhnPpCupOST0tjb0V1BLe/H4ZpbPQfKe
m5Ed8qHy6aZd2lTGGQFMuG11GoDMh/a9+MycyCO4puNP2REtAFVyPO+2C/rO64OmTTcY45TExOhJ
B3GUjABwy44wFk5a8IjQv8lm/1zW33LYCxot9HODejcN6qLb5pEc09g2fmkfE+7m+YvOUQce8QGt
+dqbCPDMA/owkFWdLOTMOEveDsDU87cwdhpIEShLMxwpHUfUTsNesiTMBxZHgKNZij09lQK3k25b
jc4yGZMd03gx5DxCLoFOyU2SFQfPjSk6zXjSg8d4/Ljsiv7BB57lMba5GLFsJEmMC/VhdKtbyQpd
ozj1CaARDUt0ErfBnJFoYTCHi81FjfDSUTNG2mAMGF13OOoSHULFcFuhj4izOp4IxigXBT2+IfW0
sr+gAoPIsnfI9XSQbOFQ/Cie1Ouc9yDniWTsMijrPiQ1lIZW6WUXjgAImpiuuAZqrd3v/gc13fYE
5yNkooMlNbNUoOFkK3anuThVCfgqNNT1NIBB6vaYFW5YCbYEwBuy+Gb+lmFs6fJGby76u5JOCbn/
QGEWNWHJwFqCh3p8LyefBlrnLgvYbn5YSaB2s7rKstAo2kKFRzdRrzf8bp9JFgyStj8ETuOKnnmX
3Qu/mkMB+ElH5eTOtxM6K/GM+4uSNBSbEiEu7SWh09Yxch66V97w+ne3X7VnSWxQ0i4pBqARZ+It
ZCL7jNkhJPjKwUkwBYUCItIesY2YIXUwabGklvIuaU7s8Z7x28HY6jMY32eKGRDHv9uqvMAn3vgj
druX5Tp9rD21s5IvbuWWo0Js/UVs425SavqIiC0d8Zh5DO/6xDfteD+59W39gLbl5e2yVvFkMs4P
kCpRrtFmLslMLeTrrEwUeYq7GeytNpJ+w0pxgccmJsUCGYNnvhZA/XtL3fzrrwFlLOxTB+caxnV/
8m6vzQt7JZdxfQKm+MB2gyYrod63SIaICXC/ah5hEE8K4+2aLhPbrkRtIZRpO+GXCUDQApIunxPP
/NiSzIxnQRSF35uY3AJia6c/kAPGVxyBA8HO0wjGzfS6SMIogBYqfeJEy2wJveZxFrPpr1cnw/iS
oJkUMk+QsWCKFdNEduZ0naVcx/vRMQ/xq8htMOesiq3O1FJat2KNmsESor50BOjT5SVxtIAttmC+
c0TmCFrQkQU4dw+gYrDAqcbTAt4y5N9NKZHlachBVXhSrN4NfNklL5GHCQC7d/JbIJONFi9Tw5PI
OAj0Wo/diED7JOk/06i2O51XOeM5WkI/YeUflMVMAQkHbah/ldfGs/xU27TQTfwsRI42dnjvFK5A
xjEgIgKlSQWBFDiEDt0AnNTuDvGt7Mi7mIuIuh1hntWdMC6CiJrWV9Skkn3zaL6Ui1X/mH4mP+sP
7a4GCEt5033FjY+G98tKyRXMxEWNZIzR0qGOO1Y2+uZdNMIVD2CCRHBrXoE8ILCGO6Ja4jF0lNvL
shWeRTB+RAMVaZKYkA0MI1ed/a56bmU/kYEHUBZ2l76biWaViWBHsm7JnfYeNrhVwY4hAZ6gNR7S
unqmMIDRuDh59CvKjpUSvUYA49K+OjSJK0brLtVHFmCAATG3q8Spk2IMVi/Ae0/H9pTnQc78y6vi
LYpxXHGQ5qEhwAsbyy4NdafUXYwAckJJ+iN/vArO6mIwGVp0YdSCQOOAOcfoVCHYoJqxpi5xqkWw
Zu05BvVuiJHLy0vjKQvbD6qlWU8ymmJrUa7Wcrt5ax5A6mUTlKvjW+l9ucruIkBicLaUZ43fkJ4r
8x+FrlELuqcYHn1G3y5qhaBMsdDtAoypA7+dfPsMNUq/hREY9fv9vZIXm5KsVTE8Wp+MuxkMCxjK
95aUl/L5h/08y2GsXgMwedoRGIDqA2MCiM8e5kgxUFPuDEB2ARP0upoAteACkeJfhpJn2azhN6BJ
KwJcRxretIKlFsD5RSMW0gUYMZGt5mo8cmXy9pUxeFNvIpKCVgtedfFSQOY9xkB966zOHTC/74wP
omVgJoLn47ZjifNSGZNc4mIogU+JRNcHBjJsbdenLpKYSJsC4SKwZNHiauz2nfi3SIUxUGBxxMak
QYMmT053ywfAjHzBxaMEVVigA9vjY8WvBG+v06CJJzAKgkv891uyRZl0EEJEs8l+cFCzcVM3utH3
+s18mp74faTbazyLYy7lpouBsBugD11M5l3QSo5avXAcDm9FVKFWhpjlQ2BOtBI1HvrMqnWL1p6a
o9pbo1NcJ8fs7l+e3HlVjE0CCCMuYwWrUn20tMn26BPJHn4Su8T8Sv42PwBQouMhsG8bxlkoY4wK
kqK9UuLkwkX3m6q2BgWzUKLsXt5Pal9/XhtnMYz91XPaafMIMUGg70fcs5pUeAuu+jKugPOi2REC
j8sieUrC2F4ACrYAPDDtKRVMK5F+6OPnZQH0PNg1GWCwxZQgIVB8RkXEsiWhmtcAdZSAblu+y9q9
umAiETgAlwVtZjrXkhjNMHvZFKSmQProgIAiX6zmNnenHRD6m19gOvDmhwbZSJ+XZeAtkNGNcFbB
MdlBbNwkVkNAhNO/DglKXM//cX2MdpTAlhqEFIJa4FaO10N4Al6KLljA1ZVCTBCMTum0AE/PX3nt
WpuliPXWMlrSpqXSRBpE0wte/x7glxKbtvjLHia4Ugu5Mt7bf7MjDVyCmKQBiTda0xh3KZIK8CEj
NEcBBlMknUQgskiodkvycxoBq+G5A47YNN4leK7HMa/6slWkXUtnvKekJnKjj20H5JjkLRsV2yj7
HWDorAUQ4Y2EGxmY1RkI0meAOkg83tTNkGotnjEbdD7X4CTA4vsIMwdTAiat6g1siX61jE5bHgLx
RLTXurjKltuwGK2m5WzAlstbfwBjTQO4ETUpKAEzG94PGkql9xHhPDA2MyIYHdYpi5umgbf89+uj
Nc1pyqoYi5wAD0ba6mEEI5gWPyapeNJj000isks11et03s1FL/g/3NJKtPy76DjvxIaoWYdrZHzu
/WlHI6vsXt3xhlW29/G8RkaLS0w2G4WRAs5ehk8vAbAUvoYzJ+OzbaCr5TDaGtTFMuSAojlpS2QL
wXtsPIroLpZCzQsnzRXU6qiEXyno5Izgvmva6xBg+nHFay7YigcMcNWCrtI0Vfzz+66qdVqLBcg+
sauzK/zMvNJO/QGpDcUOfsYPkc9xiRx57OyRRvJsBsFgd1p06RSq7U5tnvR02EXzU9oNrrSku3bA
oEJf2XP3KgBEYuRhZm+f799LZkcKSTyMai/msBN0EfajQ5pbkoXO5YXyhDDaKpGqA5cbjFGIRXsJ
3krMPIMvinOD0tP50ybOS2FUFUhJ4IjXqu4kTcURU7yOFIN6KUCrXf7QoN6czKkbTIt3eW2b7Uwr
pdEY3a2B+iiIBkyRFpvA2lPdKjHg6WxaNXgCtrVXXNe35jMw3+fcnr3Zydzx2O909/J38PaY/n0V
y06ZMZMCRL4ncQBrwpLYQSDYZsmzVBoOXNpkxq/OwWQqkUmv0rEGLNxoV8iggqS6NhuL0szUKbBG
pXwnasBAk/ZKllkF4tm6/VUHSAGZCgixeN/EMyMmhNFUTMKDqL47FcG7IJ5yCXynzgBoK1p4K11T
eqxyzMST3jLN19ZIOTvP2xImsJFDTPTFAkwIPdw2yburaDKsrHueCugcBF8+5832q7W+MU6qzEG0
K48QN+qaazYjQM/GZ0Xa6fmxNigm4IvSg0rD+JgE7ulTXb5w+mxhjJjBNI0SZM+41ssJ0GTK16RL
XjZodpUFToUumjGzQJplt3P5AgLLHRga/WEs95d3YfNDZCiRrqI3/g8+02FKTb2N1e7U1KUFZkqw
pnEnQ3kymHNV4sSU41KG19o1p+ERLJRuAHiKHX1g15+jgS4dXi6BJ5I5W6UTpDKNsKyovtGHBzF6
u7xt2xfted/YpvgmLvVIKKTuhKb+HGCOjui2vjG46huIQm5HIFvayV36wpH6rRd/6M1KLBMpkd5M
w7RCaRxQIg/xfKWnAD2pUjvRBFuP0IP5ZGoAWRsOBKiY2lc5YC6A2CKQOghmWAqgbLYL4DHQgi7i
5VrUqjsCE7dTHhRZsCfluQegsUZ88DBZoyFZUzVbagZck9Rw8qFyorQGRMmTmMD7iK1j6plTNbUt
ZcC+VQev0Ptdht+ugAQT6AcBgXproiV1Ct0wN/dRJCN/pXmJOu1jYLKOCpAzVcsk6MKtJXsS4mMe
Fa4MR5j3nd1l+D8ELzWABdUlc4B1hwYSELHmSCuOpwXko6RAD0CfAoMUdeUW8b8hPRh4+ANcVpMP
ZfbR6V+BHNrifIvVBG2IbiakIsfrZFH3owrulza18wA/0Kr2IhR3pf6cCS+gn7aKGA2Z7Yi2WgBf
krvJSF6W2hMVBaRC12W6M/qbcnbSAcy1yt1YI/8niV6GSfEcoIllW9tTCwxXoPGI6JUAhp85YlO6
qnySSe7WGDcwagFQWq2VKQuea+hyQKZbKN1aABhmCZ4iULbGw2OSzJZYVn6h/RTQ8kba2tK0hxL8
t1r9Ukk/wKbXWVL7ICtvVaxYgJ0Dzkt+VYSNJQ9AOSorTxGRvcPMt5Gpdm/ejUb4U1T3ATBUx0n2
JemnHAMLMymdy8q62f1kKKIhq4qpEo3tnp/quB/yEbpaz9ljGh+i7kYpEjtRAOGV6VajNH5hfOQj
ZsVSELd/5qChlmBL0bJ4Y5QAIQ80yBk0qVxuA6O7IsGXAgDuAUiyGAoFEMxS8q6EzQtw9cmMpwoB
WyqmNTxVcNVmh3SnHQUATtrA0RxlK/+UnpDy4Way6E3/h02vhDK+yuwNaUyrb6GzG9mPtW96mZNf
Ve7s1Y+D/1QA9ZAT4m37r7NQNvE5RtLcVAWEzkjx6s8qnUjV3N4R0XCX34yf846XH+GKZHyXriZp
Yc4QWfV2tR+vmt6KDykwj60UNIIaEJ9tgJLuLmshVyoTMteKqM8YvOnQPeksDlIkO+mY28TN94Y3
PfFh+DfDx9XGUhVbhY9FsTR6OWGVBMCTsfQaaLIFfA7e+XE0VaEX4EpMphJgNVMxysP8C6V3kPNa
pd/kSMVI9ozB7R2vfMzdSSYw1gbDqOMYO1m7yofiAefzKFxL19CZ7+ah8Iab+dlcpAqaKoAF6TJA
1H5f5CKIVRkCKea7UQn4RP4AvMge6PTw6KgmC4//RldW8ljzz2ZTGwvIk1FdjRyQjSse8GuPqiMs
u2YGTSuIRTzuMjfj3pVYxgHodSz1agPiL+ljOMH2UejR7fRQXqGufFLc1DEdPEEEfs/4Zm7rLJh1
AoAV6gY9wXrD2dIPuUuL5xHuG6+j4yqc+2A7L7uKXRhLrPSwwnEiZGocEKs9VtTJ2TEwapLraNf5
mOC65layNrd2JZOxxmaRFeB64w4aAYXs5vfGVwgDeSGlk9o00wOY1chv7O4qRAqx4hgptcE/HPtK
OGOjsb60IOfDguU6wlymZhWVzNnUTW+zEsHYZNamaRtosMkAQLiN3FlZM1tLq3JWwj075rWaNKUk
Shk0pXWHEt4mdevSBmg1aVEULK7BEWBHYB5VuYH89gIV0GqpKhEJOxcnpqkgdSPY5AhwponkhiqC
PPAIXrb8bTU5S2GWNwi1GHQltUBA9+rRPitgEG1lk+xj4kKq8pbEeDVDS7JoVrGkUiwsMmsWMYhr
ppykKk8K48uQKsojrYUUU35GvJ0UXyR8uLxr9Cf+1O/zrjF+awal5BK0YKZL2l2oKbYwozFXRucq
EMCBuq0GsXtZ4LZB/S2Q7aePpSokYw2BanU7NC+5yZn92i41yGcBTIgyz1mVYQ6Tqvns0gp0eAB4
KDh7Clf8ycsIb+f2V9IYh5gCBlHrEhxR7VIwPNpd3b2EfrkPbaAMQjc4zoK3fYwzDLtF7mSDbl8N
gEM0MiBc+G8HRL9gFZXMkWgYJZXQGsDV7290vG8uS+CotUn/vpKAmikeRhX2bC6/lPRRKJ6FlHBk
/IO3O6sB4w6WCkShgwghsShYiVG4tVk4uq7sF5IcW/Vj6makXYmXApcpDu5L5ETB2LPTw8DLq3+F
0mis1ITxF9mgADFRQqhHlXLaA6s9u+qsFhDgVnUNniUfRCFz5P23fWbcR6ypIQlkeMR8/KmoGVq5
ngjYYS4L4Skk40CahTRmrUGIiiSFrkR2wWMj5Ryl8Y1eu9KXXhKLvutxlGLTOXEWWTOILMq2t3qk
CXpM3bdq4I9iYxVgMk7H3C6WHSaVPRP9PfL437TXEBn/0laNrncFFgyyhKOK/lUZDZKINP/NtlJA
ZFUWTQC+/W4jtYSJvEYeUU5b3nJwdSzG8K+04yyBsfNuCGU060FC1bROKiJ9KV5JecxZx3d8/+cF
cxbDGPsy9UCymwfE/95sq0CfmCIriawByGeJpWB2iQKxAUfpoHqJm/nlcbhqHxvfdGafOAFiPF7v
9rb3OX8Q4xjatkq0Up9wfsbXGANEu0+tZuK1Jm6/tIBV8v8HyFh8qXRBhm4CZC/34mFy4iNtOKPj
ozUQEBFq8bHrNyc11skaRjPBMl3KhD7uGiCAWZJpiXZyO+0pJKzxRtz6g9yVr9H14k5A270JvfBf
zRasv4C5DQNCyJJ0+IKyeMlUT1g+l0GzRAxzCoCcA/jvHL4MaHaoyQ1Iy2DH4G+owl0cfJiD/nzZ
grbdxvkVLzMmJFfCpCUhPqYFgLUTi24OwhHJS78ov+PsIGM4muCqAekir/y02Wy43gfGtsoyAszF
AtGDp2DmSiosEwR7V+K+c5Euv+1sA1F+bQX3vMfSpnKv1sxYW51UTdbQNL1afyyYs8q6DvDp+8s7
yxPCWBBageWxNCEkBK9bRG6qnNKxcHoW1M2q/uphy2hz2bWRbNBnUSEvTpIoB7MzriY5vguy6GUE
LnbdoEG8D69NMCg3Wm+T9D0LOzuMT0OEEUxwNz7LTfkCFFDg+laPkfxLTCI3HotdGrwF2m6UfgWh
7I4iODq0W9L9FJfOqrsMP4R7A1lzqa2uDfFJrnsfNCA7EIGhWfqzqIt/FauslsqajSqinTDHBde6
4f3syihDgI3oZ2YJdyDyQPKg8LW3y2f4zf/8h19eyWSso0IHTgsaLbyqbWIFB+047Oar0scD+4iv
2Ok++NHc3Ce7ZSdYGbqA6SsfXCiUefles8ubwYUbu4PxWJJt7CofKAMvhc0rAn3jBV36TsaUoqIw
ukaGGhhP6kF6XKz8KrWBp/KR3ABqHWT3EF+4xVUBRnIkdtoX3hdQAX9+AKIOVdYVU2GH4wtNlQcA
DOH1CprfofiVcbEFtzX9LIE5/k6sJrUdcSMl+78SZBmyGv3+f8Av2nztqWdJzKHrqFGTuock4Qja
oG/8ouFROzYYG34AC6erf6SJRWrb8LKDwCdX4W0lc5akJUM8VRCPWepH4zDcVDeRp2LSvz5p78bP
/wFRYdNVrRbM+ENRqMRWnyCRPISxHdypwFaJD6Wf2h9jjzYwXMXqkTvRwlsn4yDVok2bZYDKgNUo
2y9OjzEKtJlLQEknyEfaA8yG9zDcvu5WS2UCDnMUlCGNvzc3XwB9SpugzdaSVTR9T7aORjcklAPJ
7XkPRrqaSwbCPDPGuJ/loIbgRPvUpV8ZaDDT6nESNOeyy9qkyTBWK2SeGvMgVn2HASha73gFd6Pp
aUeveph20x3RQNLjJkejtTtf2PM2l+7dhSWy82pdlylRIHZ45aM4WAi9PZc3ffAYmk8Jnh+Xl6lR
c/9DmCapqojEJnptmWXqjaYXi4yU4ygVTm3iim1cc5nRXvBpTKBZBKmfGD+2eoZQEu8dcXYKgM4Q
bf5Mw2NTRS9DNksozQ0HQ0WWD7zkopbsTJB5dRHyfs3oLNN7anhplqKIVzmGWLqSIFukBPxyLh26
6rGZEKQqV9/kaTOIBerZqurZEaKnqiEuCFsr4TGRTuYCIhDhVzFpVp099sWxke4JJmWl2r+8J9sB
1XlP2Cx3H4yDkdLnUDsjB6zaOWiEkOf+VRyprwxxAyQukuu87O92emcllwlCQHaRh80Iudle/gXn
cZc8CPb3Hdha7Q0IXW3OQqkHvnD4CnMXEEOQgqHE4c8Hw5/2tY2ZjUMJpE8ZgBK4Yt3L8jZtd7U+
5kIAhWShCNDsE3pXAPVgF1njBvFJGnnwZNvuaSWJ8f2zPkF1CN5D/WG28R7aEdQOEqfb4S73Kos8
82Gttt9gK5mM919MlNtJRf3wCSv0xhDdg5AI5E84YSRug+MAQu+Xy1u6eeWshDLOX5pKsW86nGDS
S5Y+zm6lXGVIuF+Wst35pKng1ZIlCUxQjLuXolDXs7qm8dsIg2htE9h5jumXnrDnHd72ks6yGA/f
mLqRBH2FUFz9aPsfoXnfizFnQZt35mo9jNcrE0UqpBbrWVKgKQySG/W8OPuyCInNI2lKPsdC9S1C
w6zgu4Y2l8unsrlRgL4EfQMIugyFMafKKNRRrXD2mnnVZx+l+VSmnHfRJiSesZLBGJJOsmiqgoUG
UTiQN+0UH8IvALnjsZDssjvyVgDXg0+3Qff/D8e0EsvYUhgBP7EQIFY8KF6PKm7jkkPn8+Amtj2u
rkm4mxRFAnsmvmOV7FPjqg6iEY/L0RZt2Y7s+BA4gAg+NBbapPa8+frNm30ljvG3QW4uIxnwvFCm
yBWnN6XqbEl/1cLAqpuO5903pRFNNVHuU3VFZDYxqbQyLUH0R1MSe0w7vbTXZJc9RM50p/mgWgDs
pht7/Q4dhJcV8zvZ8cfxrSQzXqkt00yNUEz6xi+v7wMDBNlXnX6TfRrP9ZXhtI7gLyjptpb2ZKYu
uEYAqYYnr/c/PAM2L53VtzCui2BSoIVPAXTKwyRb2WBXny3uuZG4rYN2LPCD75ChAlU5n+9k+0pY
yWZcWVLQ3MAk07HI0QVlayc66OsCnvbkotwRfnRPmDjnbP6mV1jJZFxbOElNEhvYex3tY1LwFoPt
Xh+/Lp/wtuGcpXwPaKwMBy0Wg1lqCj3hwZHtAszrVu7HcAyYqbuvnniDRJvedCWPMdRgXrRGWahG
jS/mANUBk/DlJfEkMLZZjZGB3kICsAOMJIUyJWR9vyxhu1i4WoTyu7epZKFrixkGSdVBxvAIpcSU
DoKP2dHDvysWrqQxrjsv+lyVRGyZfDc5ql0fEgec8v6EnIr2RJkw/+PqGHfTl3Ivdxk2MNmX1/ER
ACLfjAXpZ4dsDS9Psh3hrVbHuBjQwRekqmDWnTM4cYGUNybWMTyO14tvxNb4GByrq8C9vMZtj2rg
shVlQ9VZ9HFprqdwWQwM/w4vQS35c6k6ctXvujJ3xSXg3O//4EbP4pgTTIRSasIZ4ujcHvA+jsYh
eRwe568ytMsfSJKhkIH3r2arO+JLbuaS9Ph/pF3Xcty4tv0iVpEEGPDK1EHdamVbfmFJls2cM7/+
LmrOGbUgTsNnrmuq/OCp3gSwsbHjWpIj4v74Byv28RncwdZj3bYm8xfgT31jakuKees/NDEcW22y
xickfgtbFASv1xdQxdQpyDqJ/J5SPLMwKg2UNA9hYegmvpHBdgpWbtjp6+kx9tCI6jG0rezDbQoQ
BhtElaVsl6jhXD7vdS07+wjOKEyGkeRRDQOePNW77lr/tYy1g+Px2vzO9plTP3ZXIs1edvPL23km
kjMSsq90Og4elo6Nx6osnbSQD1opQuEk740wlwRx2qViYQ0JsLYs8N2aaQCN1WvPQKEsq8JNKut2
mgDxtPSvCkmzWzDTJyTet+Emk6984HSwTLb0XgPnY7SfNB38kv62NQYr6iIQbBaWAeoXHfBchVJs
ZPVHHlLLn7RbqLTNStVT0b0M9mPPZENuqzN0eda9Co1ISQ5MoBEyzMpCs7JDWQy+1btWe4MPZxvs
Ue5+lLCXSbYxzSsqyZ5sFJbWdw5rQ9efwEgtA/9dAcGxetTj61gDmgUIwdvUrcJHXT4MzWBLWmi1
6N+ayGzHzeC1SWVL/QRCcmIxH3hEEyD4o9uxGuwxLtwIwOFdfZ01qqWFANb2Q7fr0UFuSOa2nQrH
b6YTIU84PDSnbzpzwB4if6thIifb5ApupjlsWRi7g6Lac53buRqgVwCAz0kICvXnYb5p/e+t1HpZ
e0qi24Q0jtmYG0X9Hs2l1Uwmys6SVVe12zc62DFr1KWnyU0WZMJksieMXWmw8ICRabA6NAhaSZGi
tyu1NNZuE6rd5WGziUhgh+WJypgHkmJMpFbMKmmNRLO0C3LlB2AGjhNokpruqmkje0DXAm0TZ8Yk
XNsCD6R4BNWmTgCI3X8vhj2a2Hd9lF9p8yuYSVHvsLShd1UFH5jdtHq7LdiryphDyl8LrT3xcYvD
l6j6UbMB8wORXZpHOQKtpjZYugHXO8JTkXe7oNAPrZbsZ0O3TPNQj7GrK71FBhyG2m58xfweFsA9
KvtTlDLPnP1dV89PRJptM8ntqMQjUByTON+pie5GdHTnwgBCOnJTyFWxUtqUuuyUSu0lTX0TSF6G
nqpWvuqi2mKDO5Z4QkLMVZ2C/MmQTkxH63FYX3eq4RVR6miF6qRN4ZoDpotrDG7MCno9jw2uwjgB
zgyQNhpasZt8F0ps1/gxSGcTT5f2KnIeM7zcsvppTpPtywT+6F0Ns5aGmiXpm7JCYQlVQ6PAvLlW
eVWAoio62Jvkdta0u8S8DvLCqUzVqsYC9J6Y6Ysq5vUdiDbKTcQAtiOdTCi6qbaA1EY5AzTzMvrT
zK0O3jtmalZgPsaKvokBga9lT2aZX5HSt+Sw2MQ1seLgJKn4n5LnVs3hFyMzF+E2zPVjy+6kwNZk
36vIa1CeFKTxKiBDTJU9mD9YoLmN+RoPxxL08nS6Z7myl0Eli3z4Hp2qdoG7NWOApElMO51PFQHD
kLabwwzIyjcTRFbyfjJfSPIzUZ7yke7q3FO7wg2BIFtIliYDpagGjgr89NyHm9mYVk9xpTQd5DQM
M+QMnWSlf6pLRDRBDUOionkDuEEsphhMOSV6uIwJA4SFOWAGszMF7K6zM5SoHBueH+UIwPbaUNmy
/uJjobEZu0EfeSSf9gtPsEqPlR94Ggv2vdE4Mf0ZdJMDMm5cGysYq4cUtzUK/JvMHI7GjIq7rByV
/I5K36KCWYWKcHICMUyr2oQ9TamJ5GdmActoa9S1ozW5M8WKPU+aExS4mH0MeGJD9+qwPHYqoqL2
bpqzrRqbG8ELtxppnz033ONO9UlHngyvgHHfwzLCXlnyMXLNG+Ubc7F1ToMhhuSU3WQ4MTHI7PKA
XnqEODcuL9N4DmS8dktro9YPdtBg0hizHPm4tDr+0nU365ElTI+h/0K0SOS0Lq/pJflcdEgnrVLo
9J8IbUkAKFchmowr572D75uoJX59xOVsu7mIUC/TQOoo5DW/l9ENEF/BKZ83xmt6qsF5blz7sF+F
zTD5TL3EWSaTXlXTU18bwBoLMcLWd18zGGMwK5RneNf8NmrZ/J4hgNHZpg4s7M/Oye/qxWUXtQss
a/u6139L42PGoQV63RQgQBhxJ5lBnDp/6IDmUSvPEn1Wp0zQ0LoepJofAvmgsZm6Rg+xPPPIfuKy
byI3eeye/RNx+8f8lzCdvnhMlxbIeYtVNE+KlECevFfBZxJg4gH1EARdti552h5KPW/aX6JAj4j2
lfMY/abJ6tHHvqaJb6fsR6TCvs+qW4E8uwmqa9pKVmTKVo9RsCjqdm1P7kgOXPDkRwxe7Sb9mZJh
R4i0MYrWTY3WmjBKDLSK7RgFuzlBpzaaEZQQJwUkfAwebCINEFZV5armSQ1+acptJmd4LTQvr0pH
nxUXOMDWZUO17hZ/nCXnrfpFBnibJa0xqdMmI0cZYBoJyd3LUtYT3Wcqw5nDHogiBZqgoaMJIK5l
hOdGt9EVzKHSV1P62ZmvUVvC7fqJtKFgheugFmeyOVsYp5kcNS3UZ2QnalBUuVJrAHNYDizJukMF
csCkla5aZiQSvf4IfGwuZwVJKA9JtyQmigKhs1TagE/zxjy3FelexiCbqXT7pLm/vNfqambubL2c
LQRKSpF3KvY6RetyO1Mk4YeroGG2Kv2W8Q6Z0MIe456jCTri8b6Scqdr5b0ikWtjBIj9cEyzZ1aB
07p47OdvGpS0AZhUaGBgowickJb22Ilym6KPXrbyLCzNcakkMuKjDWND1Jucovct3uXwrC7vznrU
/bE7/Lxw3MpG3ejv8S9GWHW7+uE78rOBrjILydMj8OPSjRCUXHDL3vtjzlY3piGRkxG3jMS47cN3
0gOv0hCxkIlO/h3Y4UwMSwmCe9yzQ5KCDbf4PqJhTR8ekvDbpDwXpLM0zFNJneKSEM2bxiNBGJkg
HKxI7/Vy6AHQ25oljOEHVhXcdSxGwLGMAC/jvG5Gq2PiK57gPARWlm/wK01Sy+WAb44Ps6d5wAex
Z23TfjPcFOlctFkc8x+anTm6YYnGzESnwtk+QtQ6DGaoAhk9BkCq8tiLJjMEFuDdbzk7kSht2oAs
T2W8W5o5/pTTTLQSzsTNzZyPU7mYuFx2JebVU+FSKsizCq4oPwSYsUav0gzvIc2YzdLTwJ76/G0s
SueySqwvhqkANAJoDZonPpuCEP28UiYFaLr1Tzl5jYt56zMiIDxcP5gPIZyRBEd75ccVkI4a8uyX
nTd2iK4HIHwgu5Kj1ZNESMEZtcD6rHsyH1I5KzfHkjRVmQSibCR2WPdIIO3/tXk80Glq1OVMAkhI
kx8mHSzV3/tU1H39Dx7g3+swOQ8wl1muayD+RJnir/oehuIR1ehAvy338V5UpVjP8CNT+h+VMNXP
KtEYZYj5hBD95/5Rn1vPD1tw9wYb1gOfpPwdJInt48VIq59B8qIgZLy8qf/waHzI51zBUBkytYoh
Pz8M7sDs+l57XQqayI3VlobxDxskzGKs4WVZXx3fD7GcgYr8OG1zGdvcuO+TqADPY+64V70l9S+y
hoIbwQ/4NQOt8mZc0tHyiByH6Zbj29RVTinBi0DWygBZsoT82eWtFVx2k7NcEeh2tFzBZe+rozTc
lHBAAk1UbV/tzTxTH86iFGofdMWA44tN0Kiz2erQftXOvyqAF1QA6Y8xgxVPpSdlogmm5ZcvnSBn
ZlqNhAOZcR1l5CCj/pai2TVLXjNc/zIUjWmsCmMqGK2gMiY27vMt6cw0knwA5B5mwIwEwYmGgZsx
YJIgekhMEVDlqr6cSeNOztSA+T31kBa2KlCikuvUfE7m2iqSuy7WXR3ZQh1wVZfVZdWAngnlTpJR
pUJbW4xpqBpsFd2xpoF9WcKqQp5J4E6MGKE8VxGWBXCvSUP6ML9umJCFcTGQX/TiTAr3EJjtIEv1
BI2km2ArA8sCxgRK2LvhlbzNY8ElW981XcHYLhISIJHkFMMH46gy4uUu+72q3MN6C45l/UFgHxKW
Lzjzc0aN9d1QoKRGTktRNHWKTXCcwYizkKzBzRYwp4gWxGl6GrBsknKIawnIvkhr0+HpshoIV8Sp
N2mKOIlLmMO8raxBzoA8BjYP7ZSwe41uGVKU6Pi2Wf6WZ83eKMClOQ6u4BsWGV+15GNXOW0nUcPS
geIbVMPGWG8InuRfS8f8UmsmTwnG9wFvty88jD0Kky7rGvohm7sHtU4l38dU8XshGJw4W7rTNsB+
tuRts728TtFp8pchC1JtAvMYqMQVS0N7xZSIIvH1sueHgvJhH5uiIex8yEgPPWihbNSA7qlmAdpr
6bLIT6gClVs007jIfQDP27/6g7aVddPy95byUaCRdnqiq8txbgA4pniKQ14BGpQNaO2un6gHvrF8
n3jC5Khgf/mwcM6CqcwlXH9Nbnd0uK27PZF+1gj8miGySv8nzANw5d58/XvfnlQg2pUoaCkVLGxZ
W+rc3FSG6saDgWJZvVXro5RlAA67L6deYEfe+XguaDwfDXasJllcYYtm5C0kVODU+k0aMXHXaHbt
axatdaszSrswIluqCi/R+u2sgLCo7p3CBKdkm9y3fm7VQekGQ7AdGtnTkProJ9keJ9RV5sMM6uAs
aDeq+UIPy2/WpheDCikf7rPiW1JJdjIFVxoqgdg2i077krUodP1UkXNsmwhY1vqN0gU2UVIrqvNN
jHRKlsbenL8O0d04Ax5RAcpmfUda1eoq8Aens1W06Eph8qmZf7cIsssgsScga12+R+sv8od+cUYY
/aoxUqXYPLqpd7ln7ha+W3UrxEkS6TFnfYewUUm/6NP4fXSK2u4epWt9l14lvaU8jdeo4aLQe1MI
rMQ/WGSmUWIa4J7lg46+K/RB6uBLlWhNwdzaNtubzz+TnepF3/8Ak2Xt1jBZp+CAVpiCpsnPT9qg
VGbYLYmiCs5329sLdPV4u6D6JM9oeLsVtyishjnnIjmbG2RgeuwViBy9VDoujeNgrPcfMAYXOk3n
Jp7wKJeXn79v5xI50ztGY5TEPSQCXtKp7vBuP7Zb8+RjpKZ9TI+iUsVqHhibaWAoggKDnDeBekfN
PO3f24sGNwos7SrZdF7/Uv/IbdETtvZ6nstaoqszn0RNfErLArJYfz8UrzQo3ADtPTITXDuRHM67
8oHJosXTkrqUFUdVO6tsbohuuOYomloXSeIuOA3iiQ4hLh4DOoqR6RiTLC1fQ25ZNKvxnpj6ohhL
vA0UaJNQjdP+NChonskoqLWGsUulZwVZmFav9mH1bQ46K6S+ZRC6o5WBWjiMcom+A4tWteUbT35w
0HoUZwi1iUy2hVRey9lk1yP624cXNlwpmbyDIggejxXlQjs4kRVFNjFxY+qcXRrbpCQsi3tcH3+T
7UOPNNe9PboLNEMaCapgX88CwnQDl0cDiD7jfeq+AUsOGNj6g9QAfae7l32G/hVwYb1dNupfzdBn
OdyZG2XcBrEEOdp0P/eYI8qE2ZxVEaYCikWKyay/OprOLopUA4A1mub+4IyenFqlN257NKHN8I0s
GbyHbyI2y+XmfVYurOlM4LK3ZwJVH/wNfT72sDrsVO8aG+HPr2UGqLxrjyLvcuXd+CyNU2UjCYDr
wyBt8vs9qIwsahyKrvSqovAyku4b5XVIfRvjqZY8DNZsAty3nJ3Lx7jS8f/5KzjbHoWBORoVvqJ1
FK8O0ndmDnJXOaonJ3ez7WO0L3K6tz8YKlzfbk02daqZusHDUJhaooZqgvNduLnQb/eO3iZ7i8TE
+Zfb/SGNU1h0eGpTI039Qd7AyV6GWlCLf6jd+M4HXqTzB42UywF+VacPidy9n/PESNsI62udFomc
Te/RCdPQuSe5Jijddp2n2BriNzxp/+/VcqrcFUkWDcX73qKR8jrEYtFm4FZOsaMHaSdCUfzqegHe
y6SYJ9TRXPCFaClA9iNAfN8dNPLUSHcS8mbF3WVNXTNsCrwrXUMjrvGFFGeOgy7KTK07TPKDWl0p
DdBg8jf0vv+bG3EuiFOULvPDpC0haLBpaE+ubnfGDTOspbaPcdfoIYTf7GQmKI4OaBESjgUuv8+r
zbl8Tm2CfgCHJoX8/JBjvncCGSko62CFil31MB5zcdurSCKnLIXZEaWNIHGZHMleQtlrbLQF+Lvi
Z6daeuZlnjTY4ePlA13ptl2U5uNEOQNojlkxFrW+iC17sGa9C40dEL4tq82viQvw3T8hDFlbr6po
ukYoKCWgTZ/tfDJomBesguHQfp/hHbjZbejlaMcxreQNrdb34rGUlTgfBCUIUdHnojETqDufRZrz
MNSqlA4HI/Hgtu+q3+/dR9uiOEC1mI0A307d6Wp8Gd6Qv/mDDvqviZNPX/ClHSeuja7qgKZLN/1u
eMToJ8J79JneyNtC9JCuygK5GkU4hD/8qJpa5OWMfssBD+lcYIMrzMT3++qgHCNP5LuvmR70izPT
NABnRGT+MCNf8YekHw6ldpCyLYuOTba7rKlr+gIKORmhgQwnjo/wQjS1oltC6Q85caM6s4Oud/53
CRSuIbwcrEHjn8KqkgAxiHofGBVu2vR+pN8u//6yCbxNoVSlqrHYTvndrT7zbMy+rCol6rtDhQp8
yCInYxSlqdFpstnphej1X8M3RQZXi6kTQwG8FE9gNpmxzoah6vDyBTrQtKxqr8CegLp6cIZwo6Iw
JarFfU0yQKSGcFjRyaIOnBq0emp2Kgk7VLQXjrZkU7vNn6BcrOkCYAJUlVBUgWV+JqQy83qKg7E7
jKfRg+92rWz7V/l53sgecesEfoRoQmD17M4kLl90dnZlpESNlM94+GhvaRh2KZH96tl9i2c9JaJg
Zc0pO18f9/rMVUxrIk/dAcl43F3lIb/vvyk/FBOgIZkXoyQgCFNXipg4ubP1ca9PmSKk01Ssb/45
uIrTn5rRWnghFWwpGHZ10LQqInjklVmbRSjRUctfYn5+3CSKpP888vX3+EG1u9s5sRWkjUpiFfv+
Cs3wTkFtyYCF9OEdmoqtXkU/JSF36kpu5fOHLOdxdrqYpiCqkeLtjQ/6vvSyY2STDXu/IoHQVgql
cTkB1ajULpMhzf+xODbVkd3BMsOzGDdo2hcYtRUa+89r4zTXGGMpiRJIM8GTvVNAi7lcl2zTeBEo
5fUOnU1LxZi95UizCPVqiVw4mwdrQICSJmtgBeMLx0qAHmOtMKZDnaruQqYC6tlyl6sYzNQaCjRs
8OUp5IVV0bYhoadiqqhqdeQv5l96OZ/UrAbBybALjeGQCylDV14txVBlJEWB/cMYn3BqstEM5nbC
xym/J0m25WByO1nA17JiOT4J4XRLHUOZ1Po8HeZWdWksbSblh1ZPT22O2wxSiMtvzJpygX4NgIIG
Kojal0eGNcUsNzGZDhRMEH2RH5VhvDKz8ioYclQ0UitOga4EbKCKodE5HZujkb9c/oaVM4doBfxm
TKGGzvNK1VrjT0atDAdZxTRSEl0RkltpCi7S9shAERF2otLA2qrPRfLUUpIWE19W1OHAQhC8NV3r
hKHhFHLtgjLRNjP1V455hwCddTRSNy1m58xClGFf0SYC/gRGVHApIAfNeZcjKlVRI0vTQWedOwB6
yad3chAI7vNKBIYcN8HPI4ulKbzO9hQE00Zc1wczoo4h9WA931K1RveoCIBiVRIjxlIVxjgg767I
g9nHcd3Wh26aQVdhuKB8sAyltAbhkO5igzgrAfqJD1H86zM3k9wnWBS9jd/IYQFHa7cLCAtAjeJt
jDHx6ttlHX3fJ14kOM8wjKsZ8I54DJ608Vkc90N9aNrXHszYRg5scc387jevmfQEXiM37or2Ha27
kfwbTUayACpkzIEbYx6zNCs3MYFy4ncY6u/RiC1tQI4nsB1r6SmgBGHkVtGoRnTeoUojhfhVOuEr
3SUM7Tb+Ttko+wUsJnLEYDErAExAJVKANWJo6BNB+vLzQ0jNsTbHMq/hMy4BUunpNoZpAK+8oAe0
dg1voLb2eWI1omhl5fZAMv4jlMF15KMVlNSnIJXL+h3VH48+JhQASlfY4zJd544ucEvR3u9ljbAU
oK5p37lo7oVUMOUemhMWHTf1IRpm12D9nezrW7RM2GUsWaY036RlaA0lxl7jYxKiEbqOvMQAiEEp
D1uaFy76Qmyzw2xY8BQCcqnT74KmPUZS8mYEmXtZeVe61ped+tgs7pgyIxwjtazqw0iACALGm6Sk
r+Nc7yNj9BoTdDtEQrV8mYxEwuSy8BUffwliUJ5Z2q80Pm5nTJP6fuxwV/9TSBw8aSMuJK48Ip/E
cCnRLmviqFb6+jDM00bCCOE872dyZyYAqir0HxHmGi+vay0T8kkiZ79lDYBmQQuJdfAOXvcXMXoP
ULXuPUjX0VnHbkZBqUAk9h0l88z3bEODhUGA/cSAbIeWTLfEtVvmocrUAZpcbc0vhSdORQj2l/e9
+yj1oyCCWFWTb3qFeuZS0u97ZNgQPw3t42wKrrhAcSjnCPm6Uftdh/ekAXGeFHfXqdQe6yFx6oS+
TqFv9/SqFQL2rEsFWs8C1EvYF0AWOjdpGcCC6mxy5Pw+m0FAjwp9Vj2UwW2GClVVC1oKV0US+F6M
EH0pEn82ogCUJobPsLUSea3q9sGMgh+Y97bMFvnfXL2hufQ64cm+rL+rVuxMKre9QyW3BPWg+hB0
aAgqApfOr5clrHlZlJ6J4AIXVLwCqZwhYqgjO8i0vT7Hr4FeMdvUwf6H4QIPyFhPbCidKcKYXU52
k+87gq9YyWt9+grOXMfMiJH2gKkuc9CFaVK7y4LbRNIejZA+Yuy7Na/NWnenqNnkiZ4IzMTqvUGC
CHlLGakHPoco06lMZsOE6ZV8Nw7qhw5RTKRjSN7InSGix758FCx4zRGDz/dfkXzSkLWBDnQfqT7k
g7ppcrqt/fhOnX27LX4TzCURzPiG2VuSlRt5GC0GarQRXGGBgYcaeZ7+97/5HqowONQmIju+Bz+u
8gQ6ju9BGzwG3tkJY365kzoVeGKkR51ZwZuGCX+MrorG7lZ1/Ewy9yiMPokKkgVo1FqGlt5CJgKk
WSsTU7yrf6+NewSQ5mGVLmFtcjztIlV15uYkZbeV7ntB8rsLmZuZT5HcvHQY4xfs63JDv7ikGkPx
U9FURKNc9kyajMKYDR9+yI7+Ht+UKyOwIuCJA25E9wK8gKLGt/W350wit5+6Wk81UEaWt2duMDdu
KTjEhFq9hX79emdawy52G1mYblp19pD20QhC7+WvzxYyCCTat/UMDWL3GEKvgTI9lVvBdoqEcHbC
B5dz4DNY/g6VTQBYR5mVeuAywpgvcDBHF1xxeFeFGY/l27+c4tnaON/MCIAOUEZY2+hVL/JL6vmA
5AEoYYQbAZxncYpl9VKcCeSCJykKGtXXIfAdivylPUVuZofflqqxtFTpc4CHCFRVJJLT1Aaj9aZS
QWQ5X5txABzt+d+8Zohw4X1QU9X5YBoDpwWwEeCMVayyalBUqtr/POQDB/pDAk9To6ZUTfUJEtI4
B5vh6Ez+5HTB9FqAhzqVgPSQm7uAstC9rJerankml/MO+kSrplBF4BkV94OhWDTDYLbQ7VmXAjq2
pd6EIJc7oSlMU3WeofzzaDiozIBTcgeoKIEerBsQAFT+VwxnQFpErj7eQ3iRt8p9pFuTSw4IUh1Q
JaWOYsdb83u7ETamrRrKM6mckZbagoy9AanGPbZxW20k4IXnLwR0ruLM/z+sETV1VNWXTDV3oaMi
yipMn9aHcCHvsjSgmiajpUqwkgHGdK0F7bneGEBZdy5rylq9Eir6IZm72cEcqLRqDXjMYEUHKjuI
EWHGcLsBdP0caQ46fgpbsoMDWqyQsZ735eZ/R7ZbbsnHJ3B6FPRjPWQJ3B2jfE7pSY7uDPZ0eZlr
tYdPMjglMtoRHp0GGYDm+T47wBW7DR32AmLlh4VCUHJAcX1Z5Prt+FgVp0CpqpE5yyGxB97MuC2i
x0oXmJf11M3HzvGAxmHL6kwrIGP+if7hm+mIxKcjg2DA6Z+0x3A/P19ek2gbCW9YKlBHqxhLxDtQ
6BaQ0Rq0IdtITdlFdQQlSGPFru+SYSOQuxzPlwfvbKHLbT0LYNU5r9KqwUJHxUKTjerIGhCcZXdG
i2qPtvnOQfdfmmAyzbwK3X9pDP4+Sz5xBEBZcGwSiF9oDkZngRMFRSmo58HouwkFi119+M7Wuvz7
2Vq7hJSjHMJhygOgG6em2yOcFOznanxzJoOzN0kyZQrQUxf3uvZa0FvOKJ0AV9/S8+iqzO7L0XBp
U3nliF78MvAuixdcDcLZnCJLTcDoMKgtxt6lFEjORmbTdhS8HMvPXFIazq6Ao7RL9RhiopntYjTp
J8DRIAmgtgYRegBdfuuSLM6+0IZOPhqa8EhlxAOgFcicM6fziU1wJwK5ckPDsIvpRTGTfa6DEOSl
k5Nt1O7ntrOUpHDqQXWqqNl32WiN9LnobgHhs1H9Q2cMW3/5R+B/zcG40UfJAeeS5aeRXQGTqs+P
Kdiiy2m0uyzcBoW27fo3aTJtubhm1Z2s6SdZrZHrBO33mB26oV+o7Ot+e/lQRWrL2btyjhTdL2Aa
kia0iPaD+rXgrRIYAT6LNUixlo8YMD7QeB9X2zBOXYo0z4x5yphkblmMu8tLEtlXPssyZYCZAiAq
IjXgf6FknToz4HqINXnFw8Kogp4loa0RXA4+hUUAasuMCddf2k52gGISyDS3gQuqH/RKKS96vzD6
Cil/BKdHl4jjzOj0saSUagyphhnaRItPtdl9v7yb6+WQD6NDOcNWzuqoDxS7me6GGZBMtLCHyE6f
qf5ODUPfGvSiVh7I20NrRF9Ytl24ff9Vu/G5L8CPqdI57LJo8QWK2gLEnryFPXf92DVrUDrByWlt
grlqByhwlzdAdLKc2VNmue+JChvRpXuNYuQfGHNKIkoeiU6Ss3r9MHUxQMtq8CrUVmA8dsS9vIz1
FN3ZOXK2jpkS+qImSFjmYEZHt/P78grI0y4FSqko1hUthzMrGuCK+lnBpa+y+44x1HhT0WMoeCf4
wu5ct1pWzNBL9Yj+c3e6jj392R/c0PO9zgneBnTwuUHpiFBnRb63xntTobpkY7CR8W5BQ+9QkpTN
qwoIsL01eNVuCK9SNwLV9L4/Sv+GJQJ+t0lAqg3P5mujba0lSCKYEE83xIvAcVu5xWZBKEuvdW/S
N2FiiZa8HuhgMgLRNgULEs+DFGl9Gyi+tnhSg1s+GNvsV/7a2+k1sbc18BI3Qpd19dadSeRcxwnV
8r4xINEvba218x11gUfeedVg9d8oKMRnV6qsHLT3gnuyqlZngjmTWndwCQoVgvsysM36pWtKawEq
jURO+aozdyaIs6sA3CFa01Pcx8PSawqePuentoFrehROci6b9cXNORO1bPbZM4FkNQATgvfjUzyM
WSNh6YbaRlMfpfFna4HubELx1r+qN5iLVmXbJzu5vVIKQLl68p3ADonWzdnTiNYzuinfP6Z35gNG
uTDx3e3yW3ECbNW9QyYeLTzgZUDm9PO6Yz3FAEcO093TV7/a5q3ppqbs6sl9ClRHwboWxfiyyR/C
+KiuaRvJpB2E+UfZXuDtFNmiz0urwuwCMHbazqL64KqRPZPIGSJV0jtZS2BkG1fxfN1a0E2eF7bj
5qF6jhw2WGLM7XXn6kwodzFZgG6pFhhg4GRTmu/BVjukDkBcHkr1eXaHU+iKtHfVEpwJ5C5ki/47
UsRY5YycpYHcRtip9hQbG8H5ieRw93HugjELa5xf7cQP/saIvWlAm+PwbHZw4UAV8B0op4WxF7mO
a3LBfUIVHTlH/QtDeiRX/RDOA/yLzj8oKO0moAioO+X2X6zvXA5374xySrMwgpxFW2Ji5Q5gA0O0
YTnh0+AAgKOzUs2pZEvUILvaOnIumfNtAnmmWRhDsnrMD7PTvqUOka3WtP4iRY0e4sxKnss9dCew
iCgaEO0v5/fUmhk3kt6jWzDbTHaFOa6nxPVBx9pjQuWlqh20kqJ9RJSiW70o56vmjE+CGfIJEwW4
KMfBnV5y5Hiw1YAqX7AtxFX7NWOgIfjX0NWPFju+cBJLgH3IjRHXRFdA7bWAfgtB11Zl6JrGMIOp
mDqf79S7uM2qAqZbxYyWZLErDbwCku175ine6t+Ce9EmigRyOjuPmoJUGd5IQgHh3A2Wln+7fC3W
nnsdjCzv4DfqF4wTIqe1HOZTc5DKBwygWSqpLN28A5ueyF9d08NzSZx9UXQTyLoxJPXdtZQ8yPng
9v54o5evvZ/CxXhTjaeE/VCyX83UXmOY6ohKGNrc3MsLfu/C4d+p8+9YvvPMGZjNaTZCNi/zzd8U
9SVHHJcgbpsBa+jHv0c9s0KGMSNVdQP6JAMQtq18oN5n1wYmO4OqQuF+IxeJXaLXS6uvzALsLdkm
TZ6VKcGgbur4oAfQx9lC0O+O00M0qo7fq1YAUO1s3pnASDf0R0C1WwOQNC8vbvXSnS+OUxij0qSk
abHJ2eD4ty14dmKnx+hQnm9keOR/4I4v792l7eSMWwZ8znrOZKAn3Mq/DW+pOKA3B9E4bvkfgIGI
xHHWLE99Y5xLiGu98CG4ivZIwVkLrjwqHGJKunWdRf89sBNkpvL9ugy+cMbUEbpSIMgZd0mLqhT7
ITi0NY9QV/+WwkdyaPmjZitDyhJdzE7pxff1luzNbXISDl4KVsQHb3lZa5W6yKIbEPv97B7HKwn4
0sVhwRzqj2NlBZ7wCVpzDc8XyPlMQYfsexIsV98L36itbWNHfzZ+MATfmKUNLUUUW4hWyflM8wJW
WixWTc02iqc+5V4R7P6itwH4u1fDU0Pf9aMIOuH9Afh6GT5OkrNxcasrLIiwu0qJ2ld20PMTwLA2
Be2sJrvrKtkpmNPrpwB9w5FZg5h7l6fL/PQhUauNmQPApzSC/yPtu7Zrx61sf8XD73Qzhx7dfiAA
hp2D8guHpKPDnDO//k7KZdcWtVvbt/vFw1UqiSAILCysNYMVNs+lpNCUh6dDk6+zmHcLPXTjQF19
Lr3/eB/+0//ID/8YWv33/8I/v+fFWIV+0Cz+8e/b8L3K6/x381/zr/3rP/v6S3/fFx/Zuak+Pprt
a7H8L7/8Iv7+H8+nr83rl39gGRS8x2P7UY2nD4jfNp8PwUjn//Lf/eFfPj7/yt1YfPz3X9/zNmvm
v+aHefbXP37k/vrvvwoG8o3/uPz7f/xw95ri97avVR28Jslf3Dp5zX7V337147Vu8Fc08W8C9Cd0
Yd6ekCRHPO0/Pn+i8n8D/hskQsDkURiYl0KWV02AX5L/BokOTYXkCuDhoP1hJHXezj+S/6agv335
e3/95xC/fKw/P95f4It0yMOsqec/vMgPeICRVdiMgF0IwKmBesjXs6z0vVYtc94/16zbqChQxtCL
L9bIag3VntD/hPYg4mNPi9pUN/lH9CynVMifJQv+1jDf4AjE5QXQD2TaZY4M6+voIMcHXnnkII7V
j89Z8gqjEe0RyWoYPyQV0mR4pYjrAheDcdVlFRvVgzIbi0wrvoOYY0Qrg/I9ybdAWoys6a0Y+Z7N
efBl2IT+ecpdRT8K+UqFyUaHZHtcRX1gejBu1JgmOfhJOuJPgQhDFN6EcG7asUog44f4CtqcSiKP
DgDUbdEbiDy0nJXchQwv8tncAiioMdFppzCkiInumVPCoFFdn2dhrCCSaRTbAgdtIugXoW4KJQ1Q
i4ljSOe+/1C6Z0B33VBfKcO2gVYlmdTHEkazyFNkGNen26F3+twpOmAgWpjH9A/CZLfVqiASlLD5
aJ8Um7rdNb2rAczCP8kVrNP5t6FjtwG5i1PwH9/dABbLwOIUvxEQIq1N2zQS/HMHtq4MJa6BN30b
Gt2u7KD+9f8bwL89b5FWBFI7hnmK583WT7NO3fQG1UIAsADtZ553s7//2Uu7CKTfHrjIKkQj4Foj
wQP/6YSYtGvBOEocGRz4lNQpMsYQ3OhhO0k0NO8Ej6bQ98yexA4SiuZcdZD5nYCCIE/996HizHja
lNBiG1ezbnnQHwvjoZ3orYR9qVfxx8DB3IYMgAIA1+LkgdNwp/ON6J+bfj1ZEXxzYictCBjGw6ox
u5FlMPXQITBVlhRoYmis9OQikP0RJS6jgjRv+u9z9+cQFodQC/yRVhuYO8ghiRS+DgoZOsh+MQEO
SRDpiNe6aPksJiAcIQ0eS7PztsNowdxFMjmOiDnxWS8DmxUb+1ktj2XICUIntqQOPjIEnY5KxeBz
dLDq6ZTL9s8vcHMO59P9IkM3JkOJq1Hxz/IxfxhZdxcQeAEHpsGAN+cTgmT9YVb9AAmly27M3pIU
+O0DLpa6wWOxyHAuOpcM5TmqWeKHNHODkzfPSTeBk1qzg5DJb1IKtunN9aPPK/unr7dY+TFqgzVq
3/55ptSAn55YUQEYqQJ6y3geRVuikQWETS4zTbBLf81DszSmkuykCq0lU0MNBVrphjuFKIvzHQjn
ViiuB/m10FdopSqv/sDw73j4Rpd3gatAd8mVCbRrpYkKIRsfqv1svHwYYfuSmsZJVIGsmcy7Bnrv
EK42JzB/IuK59QC/JJizBDnIgSY4FRKYv9b0mLSmOpo+ojN8g2hfmRnUObGiHpt3YQ9MbOUihlvo
Rg7wODLV1oFHk3+M3sOQKGfAwGNTO9frXiDaIfiQIPccmfybR9J1i9Q4egp9woFDUpqCQKD793aQ
sAjfc9lssD48YuzHo/YLL+XZIlPW8grIv/dEhCC7OWK1v4vRnQ+yX2mLiAXP2X0O5zbYUOw9NliC
FWQWzIgUeDvppt8zTQYpz5yE+ypdw4YK0R4niBtqbylQI7jgcOEqUQCAdVvvGKUHUTeFwVWEp3g4
RKILXQpffgu0x3p8yGwjXI8Rqacad6OPST2o/WFSHrXxRrdyCXX5tnwX96OUy3J95KV584OvW9Pg
CTIyNNzI7wMbXQF3stuVnvlv/rRkF1lIUsCpyoOF2Llq7FYArJomrgxmNOmh4IBTH4c5PNTiFVQA
cwmHM87YCJecG2FD/XnnqPwsZ3wRNgJAGbRBwM6VbTAZRVLL6FcSrMSwtIwOmB+fiYOtNIdizZ0E
xI617ApH48itNAAp7w2as+EpcXPGHZSPQYajgynBJOV9RBqimdpBXfcKC04T4zfwcJGYdGruJPQR
PRk6tJ2pbSHkB595ku9FR0erHck+9c/6SeTNWW3VDQv2c6D8rN//zxMP8Yevb5xUMZ/rBd542ncJ
EVclLClSp8vdXH2cXxA+YKRjnD1X3AIFVih08lcaoOl33KrfA7kyvVSvxU40oZ55+nlsy5bZYiGq
/OLOBw+nuBZTjE081ozbF3cp3BEQNyCZEpgwrqvM/hy93FwEP69FlV+cv1LdeICN4rHqC5T/sNuc
tMTe75hSkzLDkYbFCfGollbNGkdKACmXO/j1ZYhcqE9KtAZwSWCFbEEJAqEe0GSUgZxR3COjlFsy
egBriWYHnQGbP4aTO4qr8DUrzQGKliExBGeubQoZqWj5AOObmLYOjEv8J8Rdw+kntJliGo2rQLAa
w9QUEuECbP0bmojze/60NBZJQFpFlR/Nm6GhcGxTLMHhiMLmECbBFSJGwPv5ey+vvp/fG3VEkD9Q
HlW+8TGjruw4aOn458htmUg0q3BFJyM6aaCdNaeMHETleCBEU6LhSoJa2txxu12Qupr+XA5kEQHD
FLo92fzm+haw2+wQryQkqJMZxEQ6xTYy5bHZ88/N6jC2pDbM2C1FWq2SF98SdyFIZhvtiXsu7ITI
PBPt0oFI5nN8ju5jgRi3WKxzNrH8TJeDXYTOXKrlRtaR6pS/Fezg0RRh/GiqcJlBuIqQ0QuTM81q
0PK9b8k35KCXkIjFN9OWETPVCrUa52+WbWDJvfVcGY3QmceKhjO5JT4tLEUt/vE4ActjBunxIMJ8
DVdR3XKhUuj4MvXG4+A3VsPmXud+64MdNAdeor2yS/jNFNhjBqu9UzuxDCT8zoa3iYnLHe6OKjKc
e9U0bC8l3Is4WupeNX38y8HxFRLfoZ0h5esupdCR4aFzS3BP2EiKNdv/ckT1aVU4ecxwfYX5dVY4
I+6rOUUO1f0uAVt+01ozHRkkyUD48EwBRtwrOEYqMWiOCewcJRNgGwZ+EfT+PFsGFC61W2YgTUNY
U0gGhnsAGCvsqEgUm6D5u3JDDdzNmJaa72BXeFCboUoG/YwBKiIi67ayD8TkCCnEvQ9vUtwVT1Jj
4YfwB+lknaTFSvDdEm0qCaaJb5z3m/NXTX/XNjsvuOP5G9t4WUD+/EY6L6ERAIUclD8WC5LzQzkU
am9Of3tW7vJVbutIHwQCKF5s3m7bXM23Lx64bBs3Xh77eWLgnOho/3ui6Myfi0cUEWAtqeXscaPZ
OW3uj2pEBNCsoxsvfHVRXj5/sSiFroUYev/5wth+JcgOtQlRBvTHQXv37jQPVojmuI9eIasmUqSN
GhVfRFRL6+0n+/7t5zi6bBYuP4C0ODfrwtcDxcd4ULGTTHUyO4uTkfrWBNKcNABsmTSRy6lgnSeM
o7d0iq7mFDo+PEK4ZCjicpPyMiCRQIAHZ37VtqesxgeBb2fYUg0qIGfcvvjzZMPtcxBYF5FiDVAh
sH73HIWPRwxzj3rtcySzAR7xqYab+E39OeVKyLwc4GKCDKEogjzNgzNQp0xES9wKB7N4G/fCaG5m
pXWOFqU53mqtXFso6AGgEQ/1UnDxl9y+HF+O03vNPwfToWUpLLABJfdxHyvgNU8igfmC1XnrmmIc
AvLdkkiJyUMRFKxlAl8QLqT6LQ3da9v1y6AWh53QClOSdQip/EqyUOXeYrF6GxwbBEmM7e1uuiZe
OzO+PHERIAQoX6hTiCc2NHO5p1n1FKKDbul2x3/DkPNKgfPyaUtfnr71kmkQMOnjai50jVvlzTjB
thZy0v1ZfQNA+tb9f14+ixP5yxMX8SBR8jQcRzxRaOF3QqDTPbMTJrijwoyXDhkt7Jsn45Wby5dn
LpZ0VjYiFzV4JnJC/ne5q+1uLb2AdQ6dKaafwVd7Kg8Ri+Zs8udwI9169CJfHqc4Tvn5daEBM5F0
J1BtomrH5EP1nK46hz+rz8ETzHo1c4JGkmKPqB2VZvoEEcDn/gyHa2U74t7tO0IMKCqOWLNa4aSo
4P4ACdOBaO7PI74WIL9M1iKz7QP9j32Y/p5xRkjrofXdPiRQS3L+IY0yNkx5iFjvhI83nn0lXfvy
7Dk2XVwx4d+cgFuA2RosJbGC58yCZBAS65d5z3VMeEicinSidfOl57vrclWCrwYVBg3hB1iurw/u
o6hpIRUdnL0tMrV7HZnaROpDat1sEF5bEJdPWtS/tBHQG62Lg3OVkLpCmYVGoPqCepRuO4/UCekr
ZKTJQHmKqxGFP+6NOb625S8HMA/wYo6hvAJWVYJX7eExEII3V08AWqNV4Ek03hh2ZOK6jqvsza1w
5WDRLh+8iKUAIalq0CbBuQNuvSWlTgRr8EwPlgYAl3n1u1f8zjRcXiVrrpD1nJ3BRbogKSpKUk9H
akiWAHEjZQS3NLE4yaqpZ75mQDTRsFmjTpTKcBWIxRt7eMnMnlOGLwNfhGS0+2OtyfHJ4NJkNW5i
4TR8kq3KNugtzN3VU/Bikpa9aqlLs6IfggD3a0iTy0RsYHh+J6Cl01rB79z1I8gjD4DId/NawQnJ
IH8QKXTwnbA/eATMnJ/Xy80RLQI2NB6HPokxIg4CLxyunh5AATBlJcJL9puXiGhV8DY3DTBYzdoz
pdUcTEVHex6dW9Xbq9EUlFL0/DQZTcPP4/pi7U4Sr7fGHMj5l/gBEJqgMJtzsg/OGW4gHINnVhkx
roAkjl3VJBDvDYJm8EpHBcmqHhUQwmrXJ9OAgkySnXqgKA1LHKnkr+LukBC8wc+T98l8+x5X/hzw
IpgK3ODHej4HNAOOLuJDJX6SG2h5LwtWqTEJjTX4nXRHXQGRtKXDg+oETOncYhVahe/oILEg8n2o
IJbRUSAoyQNC+/MghWtR93JWF8EPEm2er3UYZAXqCtNx9fqNSrMjoGIDDaSOxJPVuwpAZg5n/fzo
Jfnjj61lQLQMUliqvJRWbZJCHAcVN2QdyiF3ioma6gG+N+1AeyAl4IEqutMKSB4g3yHZXaC4E8qv
Xr4qbnlRSdej058jWeQI0KprQnUeCYAb7riFCGUGCpa8r3J37I9Je9CSLZqeHVHsdpOwIVjN1hDQ
iB4Z9l5gkH4vQbqgs4p5rsjQm6mw6t/Kc/CSkPKGoM3VLBFiWf+at0VaUQiyFJUBPtls1DXG8yJq
QA4w7NwqAayiKvs/fqjFQs5jFBY0HdPTvU+WD70RG/0QIM3GZ+EFd/kRXOSIZWhUDu9qhs+EQzoA
7fLWUp1D7ff99Od7L5Zq1MQe5yd47wTapHAqAkMHbjoS2s9ocksdGiWkgZYQRDtFM3ppCwE0qV1W
3od/IDu+ADsuu4CftLKfRrI4x2tlMnIBlrRnPmW1TkRSHFp70o4VSmF8tPO83xI2b68KcCvyaTqh
2DluOChq2KGOCouYEs+3UVJBU+k+jtHz32QgmqA4Pq4kvBII1k33bAAXMHR3hv4g1j2Egx67HkWS
vRHe+rxXQwBAGAo/UzD0JRCrVya/zKr50seS4DWMVzIOXNbnds8xPp61O8VTotpJZU+iI4e0ih5z
9ZSGbNbyRc9S0lkGhEIAl27rZunzasby5+CWZ6KW6DEfthhc19iYU3jCvHfDGvcxyYwEE7Vm4Hxl
moMIeeI+9HMbsDBgBspMdDxXdoXO4q1leGO6lMWZWNUJL8k5RsQfRxLja7KYzWZDuMaoZrRrD8lL
tr311CUx6B/B8mIeFiEKSqRCm5V4amOBeAgx7eJQq2uvAhkQGvGsI8YE4RhTf8J2jNS1QIoGScqt
FsDVO7FwMYxF7MlAKuklbv4cFle50wbqJriJWN4d6vMaTRqIld185tWs+eKZi/DTVTkf6fMSEFD1
iK1mWJeoEyJ1JuVHSnLx7HsrX6RpYKP+l7DM9pOnnyPg1XuRAGqSjlMAHsyfXfWL3CNKEo4XocV3
nlDDrC3hWXBxqOsjZn++pIecA5tXWHLFTnFCa9LS7m4MYP683yLOxQAW+bM2GFldqJgD2YY/nEQn
R6WKnd7NSFCf3uK/Xc+1Lh63yHoVw+/boq+x2uigOYF3r3rnuDpofGjqyU6rt+2rUrud4QYkD1e9
weSYSRgPsnYyltu0fdIEtxKcvKTgH0vU8yomyMcgcb3WLucQPWMM5N2Y7WDx/vNcifNcfJ0rDSqw
EiTDRBTCdWMxVxzUVHJe8dPz8B4+ZAGbhrVhyq8CXNXMwrBCCNzJoAdMmllmpKZjBQSXpWVshOTD
3rd0nmgqit6kd9b+TemS74sZ0r8o/erY0WAOfSZFFyup4RulSoBkPofKOvO2Xe2ITESLy99E5cpn
ebpHf0K663WnbLYRS+xa+Qcu8X88vT7R+ov5+TKERSiZSkPyfblLzrBwTLyVVNJRpXq6znRbT5gI
XAiPkAYMWX6PJrMMwFVJBchQbqFFaRSroTHHnqBsL5coQs5dHu8M0jlYsujCDajMoURnqxvP6o1T
UxCcy36H+ISyEotWXAcsmtlGe7lewyEZOdIjSLW3UgUI0n5bA7i2QZtfgtAqNu1SyAcSXWndVuj9
iFt+5R2TA2DwfGPxAEKEJuAQub/NXH3Fb+MVqi/JedwKnhu9R62Zo/iCnlBper+8u+i3oJgKHFR2
rStB4fcgiua4mXv9JhTfd2FKsCOy2f0yvPfdPLpPkIQEFO708bF7VA+tZCqQKsLc5bBB0LaF0znN
ObehMf703ryh4wI/bBnpP/6XSnZTIsMs1o0TWXpOonMiEJ1zJclt1BUHmbWGhtEh1ebicI/LYB4e
+shE4wRQRD23Rp2VBOCh3KzW+YfQHfreCSzZndCyN6vKBLTP4AnK8aYesUZgRuYIRYO09g7NWnRt
OscLd/hrYk/UaIcLVC6j1hutIxg3lEyHWJCkriLIvY3yYwHLsjh/HZKnNN/03u+y1U2lfEQvOOHx
eNzEYLNhSmAAevDgcznZjnUGgFTNmS3+PCBjdorYApEDySlKe9BMNbSHivSciTUjQEIjBeCfJyNA
BSyUiLcRI2YUTKfZGnowuAwMqzhaD6VdeCSrCUyUOyfz1uqh86j+nK2hrQBgovxLguK3fseHhxZF
q/GpA4b+Vf2FAfhuBC87FzgcgCA9q37nDGJCOlBuEtwzdnKASiiet2nwGh2NIUgWHvAx8ghzzgwI
4hhmWGylZDTbBM6Usk55773uzgEUp1VfNyfe1sKGtu9R8Z7IBQaJBKVIXWlbTVtd33fFewlSQyk8
9E8dQD2JFcqnCtIbAFVoUW93kNfzy62kPKWAnA5ibtYDSkbVSVGfR/0DgVbBRGkEuCQ9swrNHNX7
KNjXTUQaaV9Nb1l7qINfc37MT4WptAeIKFI1KmgyPHjRaCvGHeZGE1gPH1dIklv+cKzbvddtjeA5
ABN/RqRORouaS4TG3aqMH7zBxqJEu94s7aQmLXjelgYJ+Qm3RlTl0YYOGdBO6Wr8qO91WD4gKIR3
CBKFU5X2yDlKZ2kMEApaQK0itFQ4swcrEY5xHFp6vHGXTzLRfIhbPOQQycj6bbQCrIZ3lPDXoON2
CuHF/KSV9zV0ZqoJmB/5VXzTxDWsnnvjqJQtCqPnGNbSeyk4i2tx3ETxLtYgWqwffek1jwIqSWdJ
fmy4UyqwGj5/mOkBkKmUjOm6bl6zYZf1henL23A8cXVCjTte0oBXwddko0bKyupqJuYgtAjPUqfR
FpAmIeKYVg12XeRElVEP6TMCxLhZye+Jjxy5h5QrCllhtm7qgJYFGt+GZJYOMD38DtlzZEu/jBw3
4HStGj5EO1gZkHTYCyJAFqqbJ1QV3cL4iLycyid1V0Rr6VAoJBwRh+oCnTvaA3EbdW4OwZYYiXHY
4CqLAaGNkG3y+FhEbOpJ7VGo+alBbCfGh6xGmxa7TOx+BTVoJeiD+rh51G/BcRpXPv4fbyYA8wwr
w/uo42Mr3reqbnVhi52F9Y/AXirbKocm4WQXyiEKEc2AxSyZdxoiOnkf8oC6cW+KAjRO4LLTbROi
ocLInTr5UeFwDTJr5aXtHgD3iAw0bVd5dW6AJAYFuzDzNw107G4ugEvhrgofAg/a/Ocufa16kiU1
a26xbD8vOl8PRix3WJbosIVQFCi741C5OJtHXq/4MRrm+lsEHAotDEcwYYYEpGeEnGXaBw2D6w3k
CmOV9oDFhSZUQCB4gG86MUHaiOgoALyWWkXL5NdSw4nIANRLSlsbTgnkHaD/l6UI3DSUDqnE8nLP
jSFB+iGhGiv89ns7TDYI1gDiUe5GDilePROVuXg2i10jj/36ejC57PoOUhfnFPrSCaKrhQ6W91r/
RqQxQiARdSB3YCWqEBHYGaCysPiEVTYAdjUFjnHT/+Iz1/k+338OaJHYj2kXG1IuBOiPdNRARlZs
uxZYdhK+8kC4yYObE5kzg5JBEyQFVug3l9siYsnHLR7w9QRfhUUjqDSgFXwmxBefnvO7sOwKZb4D
C1bebfL5huH5xChoNedlEChm3BEgFeVOb88pgAjOjaz16teBZY4KHX8UxJaKwUpex/KkG/Nk9A3K
cLjlVVYJcvBAFfiNxbvZ7pulwgenPsumDoH6niM5OujARYwwBraUXz+P6Gr9Et4ZAMILAugPS7hC
Kk+5mg/cPCeFO2IYyHbQpwfrZ7Qmw2ysyepQmEuY6rsoCOkxK1uaoUENw5SISaKDLBosJBUsCeAw
RDcVTjGCHFqntyoY3zP+T5ePf450iXPo21opE9VDyFfWLYiwwKRqc0O4Taiuzi6yKpoaxHtAeEsr
kkVWFs/u2jlqsPAn4laGClQK8sJfDd5wU+dPoXXrAn/15izNXX/ZwBpDj/vr7osLbRADJQ3P4YO8
kgnqRQ4ywpfUhZQ6Az7yRpVQmjfPcnNdPm9xCxKmUumbDs+bUf6gnOdzxxUlXmz+3lg3stlC+ro1
9dTm3kHqHUgDpRZa8G96Q2skkxlKOysZkB8y4HgvaC9RLnlEbLKhfEJvbUDp6idUZ8bFfHWDGO3X
6WmBykilAMsfMnKZ7fXUdzKgsdtn71mAWDZyViTwM66pv/cojp6c802xe656y++3QWkD4VT4WwGa
YayWaArBLcJzT1xHSsnpgl9F7/BGinpVcq/Rn/eJ+P1Kh9V3MfTFfUrhk6ztCz88P2w7sKORlgNm
NuK20NLwpWl3Ur4KxXM3bXmcnPG9lu+wQSjgvE4aupOxTWKcC4PNHf7PI1tE/FAVAz33MKk4Md1q
sjSo7dYbdWAD7CM0yjVsBF4Xxiy2Hq1VoIIeUlcTtoq0EjJb0KniExS0M6avbyvWXgM1gvclqnDD
0DSAThYbIkg6f4A9z1zSkKzqLN+HCQuA67V7oB+QvYQupgZuKgETSIbOtz1KDiRlgfSeACVHyTlE
KQaW5TfaEtK1+t7luBYbx1PDXJxyHAWaSPTkA6RC1Gxtb9XCN88LaWZQY9yG2T3cXrTi0e9oGNOy
Z/W40gEyo0CoFQfeM1HlQEcspSkamJDg5c08gNj9Omi3YuaUgSW0/5soeDnwRdGGb41W5YzPMwzu
XQDOIREBJc2TjnIE1LKZ+5agOIGEaZshWCnUjFQK09en8jlLV0IZmF2y4oStCJzd7M10S6vhatn8
YoD6AkSe5HlaiDB+Bf6tfmhwTTW2UgX25T246ELEtJY19crzWPugJTDfbI9q8DTgQoCMEkV+YK5V
mnMWvCdyCCskpEvM7qEDGSlgCZoSAeOMnTLhh65xHOHfBCXwm2HqWlS9fIVFmKoUJcsaBXM8WLq6
rvmXEaQFiF3l0GPBBSht6VjgsLY6FKChzkq59YxV3IuoAYS/uNwgsgBEpCVnJ2+TmADauCpYdOrW
eG40uJveWBKfKd3yEIBXHeyQwKX87ggtRwZAPiMyWnhYxMVuZLp8REqLEoyOE6DHfclIQPeQ93nU
mDodSxfQszJGolq70YpHniq7KkJHYfnGMQZ6D412AzBr6IlyREeKyJWQ8H7hwls1vHkefxr4/B0u
8jEvR52hqTDwCjKmE+Q1C47W4FliOed2bXNsJiPmCgNwNMkYhIblGJVQoGIq+UZ4v1pKAgEUDpO8
DBjvsvbbGUIJiw7UQms2+6YJzkyF+aTnyWvwAadb15CrLdnLBy4CEIyY9VJJ2uAstaYMwbaJKQEb
AD3gWE1LhaXNqg/N2ZLPoMIt3Z9rh9n8miBAqleMnjSlybJKxcTn5fuswyGAY7QL6Nib7zXcUiE+
TGr0uzJakdHpbyHErgIOLh+/OEvzVg3KopgfDwQzcGEwpg4rXACZiAR3sgrQC8B30vH5xYTABGlC
zOWtbLwPURAwcwsXcPHWiXD14nQ5qMUxirOdl/MQHwRHTvgaeGaI2kRHgsg0Iqs5GzXaQARVvOCB
tyJHVu3wCdUL1G/Fde/cnKJrmRKMa2fPL/gXfjP8GtFLL0axR20ebY8Jq3ErWL3gaLipRIWZhJai
odhqZHYIr3tQbWdjldzCqPhsL7sDiWtX3M8ug80Wl3zkgjfSoWsXGXg6SoaBqwNkwBe36Ewt+QCq
pME5RKNiL6/0xPETO+HI9OiLFoqBveaOVOB2qLLPUvioSPSR432ARIqYfsts4BPT+y2SXAxnPu4v
IskktH7Iq92MucVhKLKQBTQpmB8/hKhZZspenZ6AMq0gVYYCSGnmKGyj9A2UXWO2HxzLHMWeGKqY
NBOBu/FlXPQV1IPuIiLd/Tx11whm2uXULVIiHQhZzi/mT0vjnf6BYsq2MWsKusyvxs5IQm5iMK6e
Zxezs4g1CcRTwqzCExNYp3rqTpXuUCRsXzzfHaFDiXKpUrBuBE57I4Pu0zBYo6GpI7X7xnvQ4sQM
tZUGWk+8u3UhvtLt19HCAdVMFVT1m75aUw9TWIzZzHmp3MzqnBaGT3PS/POcq1dm4PI5y7sjaoah
UevpjLmd9evQTG12g3gvvI056R7D+xQFCLRUHzmDxvcTFEQiou0MQGMmCjdLjcX3AeqNHx6U/OYr
h1nhAgOV3mdU5rMG6wuy9FhPQQ30phOuqvNMDq5p25mBA5YEQJ1OtootmJZMNJF3egcUVY8CPa5j
jpJMZpo8dSiNdNrnsrsZTK6E+y9vv8hnhMlIKz7ELP/z7YdHVDt9353aQ5m+KZBbzUlQ2eG9DGvu
xwqgK5WCx4LkJk2OPBTTNO4DJglDtAa/9OdPc+3k/TK4xWEQlFmaqgkGNwNd4J+Emx/mezORGX8H
NMTPj7sW5uF2A6UHUDRgo7T02BmDhmv0XuFOknwSWpuHwIIdr0BhSeV3QBHBham2eWIB8wY0Nq8h
vWd8ZflQG1OgxnPr0wificUicumzOa6qA5iqQEX9a+QqJ433lS7xcXublYYFrAqzU2wOIR04l3sI
TIiSObeI7qCZjZCWNnuIHuGW6yVv/n30lkK3pzLR2mQqYscjWLal6gi7sGNl8yxopoLqnzTn1QqW
mYy1uO5bJhV2wdvZGp0QaHz59lwHZDxohWnTmdxwahUiGye1vethHAb04QzRhY2XB9zPBgqTEIBJ
tnxgGc/JMawYOEjNln8sGxOrIwPqrVoLaMtOggl2DQf+gnwqwWJ+R/bPQ7xFAq9Yi4mfUw9U6EEh
oKBzoBSnTN0CDNuANAqY0Wbaw8DCu2+s9FE/tshArXpl0IDlZ3Bzi9FucmsYOTYZv39eIddqOF++
yDIRmGo+5z18kfChZQo4AbE9nWben2xFq95Jbxyl1zfAxQqYY9fF2YXuZsNLEWITMGXIglHWx+Hl
OUh4WGj9b3BlX95ucXALfaQL3oS3q6huq1DyRNCaodAQErIN7PsblxPjSqKgw+JThzyhYCgQdPn6
dtCYb6fO87hTyG1idE06zW6L9xzLUlzluS2ntp4ejAwXPholJOzBTCeAfmUyMANUzSgQQTnHcuku
nCCYQmR4J9d7/UWsLOVJZHPL1b9v1KOKxuWcryflwzQ6uW5rPEtiBw00lbOBrIWgSozUradBCkYg
rjObkEMOtSs1OF+Ejl66hfZcyTYa3bh3RgEqsrBF2gBOCoA+WlzNrjFloO7MpDarGszbODNbbb7x
o4Gi/PIgmXs0LFjuZgcptMeCAR6YVdAqt9HrQI/jZqXx2ol2Oa+LLELVU08RQ8xrALYoqDQM2i5o
ytkaaRjwIu/p+RbJQr7+yFkxBwwepHyL0kPdSHyHWyV3yiEpQadqK8NBasOtVVuEApxq9g/+Oj5q
p/EgTgd8glik+lPwuxJQ2ecxUz0t72bkDmeFu65j+pvxXDr8KnTQfenOs1QDKmqgGg/Mk90Mzaob
R80VTISCtfivF1AXpYlM4kEUUXTE/nNyJ2yEMyR+qOZECG6QkPpQjziR07eWyDaPtidw68DgQNNJ
gPeYeFY5K9LPuStsO53VB2MbPaKAv1ctxGn9GeYCTDdBStzyb6gdQYgs68wQYHWtgdQo+vEUC+Ln
QHWtJPnldRbHOkzFOV0ZDCyBHHrmibQZmV+boHGUKEsetSdjHcHsUYOXG/ruGx9d0cRsjh24XnPD
ViKNHQwmL7CbFKdrDGIdprJQk4S8tAx4xtdNP3FVbrSRyJ2wLxqAxQa0RB2BGmgSwFQGHqhsws0k
APUrsACeMONXDgATJGCeGZ9ENv0/zs5rx3Es27ZfRIDevJIi5RVGYfOFiMiIpPeeX38Hs4FTkcq4
pT4HaKAaVVkliWbvtdeac8xNxqucBOsk83SCcZiTGTifs+Dd1z/axc1bIiy6uhd/VyZ9/dYXS9WS
5SCNvijci9E2TD1NBc20n9wMbrThxBpZ9cfJglvh24xiSvo+/34/f1tQ/iwFUA1Zi/tbJ2H7r9jg
AN89/+tSehDmIvmTP9NyI3Dz+mMcrXtcvC0u4/inP6IGPojzY0/kQ3mfjEd1vCvCgMtHL6E4ZHh2
lTsAHE7mTTNAVgAn+sITHCTcIO1zrp81DeNR3OOtKzaUp3m6j1Y6/QZxuvKjvtlN//hRf1Xe5Lmq
lYQOCSFIxwYXQh/Z8RxsW5pnouyoKAyuVPu/pyz/ciF/z7y+7KhSW8R9MbfLhYx0XsOWqGE8ThJu
5kr4kVJNtdneb0Xb6D+VJVbCrVYY610CLARGIJvGfA2pzV20TK4+HYJVuSrLB7nzkY448UCbalNb
h5xQ5msgw6W2uPzmEqdqkURmC2jiRe1Rm4Me5SFX6zea3bAjLlU3rJdRICzxjbiRrgnpvjmOErf7
5SOXVf/LxQp9eW7ahI/svWATD3jAfgPPGjIRAqfeifQ2gvBKFf7tHfr6oRcLhO5Hg96ZfOjgRLUn
72I8COz14Yn8ebuZXrP6NKRPoEM16X7MjjpLMT4K48kSH6UKdfrr6KbNR17+okGVIOerBsr09EWV
Hwf5UVXfhPLQi6SUei1A0Yero0j126qGrozJZkJ0g3Fxn8qg9AUyBoX7KkMaVpSQc9pVSiCoKS3y
Q8uZYMsn+ovkq87Qv7XKp/JT6xxFvJXU0NZS01ZUR0VLDz0hOCbiZlQOXAAT1Deen0eQ9bq6nME/
0gnIRXkXR2+RdPztYU7wymJPlXZW6ATyUzN7o+UuUzF65JCOEPT8DDXkhV3k1MWvpnooJm9a5bPd
NizG0p2bVXeisY0bwB2/gSy1vOa/E/jHNNqmkwsMzy77GL8+vQDTPNYxVczG9DeBfFDyGOGYXfp7
Mfw5aLcCChZV2LQN7fuzHq97fTdH5AubB31RqZROi90xXgelZ6BciYLATnWSEjlTjjszv0/1Y6q8
CcZdUf0wqmdheheQkZqhQen03IvvkroVpb0cfgCZV6ZDEvzKh8/Sl512nmyr2YeoCgXfxNq2ZPzY
nYkuCbrW8DR2sq1YD8O0LplpJtCnIn5Q79XWq9bfhqO3vFeqXRQ3VbuSs7dIu9WzfCUlll3GD6l2
rGj7Tfiuwgbo0NMQ7xMNL53y4z+VsrjpjA4T+W2i/zAxmEv+fS3tVf/VtF5N87WUz+L8njBWzTlS
SfRPkCiarWzr3S091czLypVu3vXKOcnuhOKtaM4jjXqIyUj3AK/lmz5Zl+ZBCT5jbKXCfSy+mL5g
Z+OvpNxViJzwDjXnuDxIDVIpR4j33fBh+R+mTBpk+2uMfurxQ4G6cYhuAv1HPXD7HgTxBRuLoZ4C
6d20HlT1poWikr3P6XsqeymqkOSkp8ccd+qNFP9c+HuzBWDidtDWOblDgfQY+1dWamN5z/9c7xBu
UiQgllWg7F+ud5Nqxb0xFML9sJs9TPob1fpVmp4cnQxtVxFpXHitcSe/9pTa7dKVaQYnUM5i7ljd
kyK9jVLKI7VD7LToJGfDHl4rBeWpnTA7FJSjkO8EqCTdVmugSky/Y96t5J01HogwWJsCC57CmBmB
467BdEQgK9SveOlQTjzRdegYnEUf0u5BFh9z5aRnWx6V2GESpEUnjrtWt2GiBa4mXpe9i9PMyh8l
/aA9GFdAJ+o3wxITcvYS/azKaJ4vqr16LjU/6Zb+tLEVnZHRTZLZwaYGPeZqG4MDQPDM/KQ0dhr6
Mc0J9MOkfCShK4ePlvQAuUO18PCQ2fkYdLeSENkDjVt/32E/rtbYm7QJsfmCftSSpwrZfY4w6Kq/
5zs5EFJdtFdoqCyTifCf240eFlqnldkyaEk4fe0lhuTMG5CcQFvTb+kmTM8zIyy+KnVJZZf3KYfu
a8KJb8qSRTH8z9e4aIlKfid0cYxVNXirt4BBXnWNpEPruHQfja1iJ82VYdd3OKc/PvHi9GToYzGb
Aj98gBovr4TOEY1Vc1I2Ft2uxVZgnSRX+oyu5pF8Bwj5+sm/XSdfdvjJbKZByOOlOb7khPjaaURZ
ZNzAqVsjM6YOa8Pt4OO5sPGd9lDH2PP/vbb9/Rl/vej/XO/fj8WX7zCMddTnM9db3CV0UTnooTcx
VpFON7aEHYTDJ0JBxAG7IrxgZj5tq8kr999/+/dv8p0I7I+rcdFwa1vfAqTM1dDvmjfqz0fj2X/V
P4Qjk5R+9x/46bShDMkIwrjyEl97CH5Pxr5cBkjm5iCNv29FtNHmQ3u7eDxI8H0qT/4+haGkR/8n
R7pJf5HBAjGNlng5rAFQryWoRMJzp9mQMxceg9ckK+vecidPJezPrvgLw+urZLvv1JZ/fPTFmarK
Y6un2mM2zSRPWkspnq6n2T9qBfFfLz5VZ3QvmPR591p4Cod9v/i+91L8Q2o2KPMCXn3wOWW2H8fG
pUWfqp6s3pvy05h/pmiWknrD34rHH1W9NVRvRrp7TJqjhDpZPcjRqrmJkDgotn+kONPOtCb//XHS
vqsEv17bi/VMEVK5t0yubf9TG5/FeZM/tOfqcba8+sZCGnIXo+tDe17ayil7YdNFs3aWz3UJHXc1
GY9V4OYQ/26Mx7K2uxfKjAzHXeVkwHffFGQF5LAi/EMcPlCA2GblRc/5C92uWXoqX/Kly6oghXq3
8sO1oJ3vX1pWaTJ4TQIO9Istx+rGQvYVKzhnzUEBcixwOqLXFE2YwcxV2BzC/q0jagQZfg8mDz3r
f07mBjkn/36Zv9PrmPB0sNToGlilS5lia41+JC3j8kW62fUHUb4Tk11PlgBnSmUlbTKWLfOA0J2a
ZRVLRynBW7Md5EOkbxJgt1P0s6kemcoE7HKKm1quUBw0cR+qzwxOQ/MQ95tEvrLYyMvh6a9l75+v
fXn6DRoh8s2CuWRB5Jzp+Lmb9k750SMI1+1aWCk9pKpPkM2iwquY9OtOqe3QoKLdEstOXtWqKV2f
3AOkY/9+Rb9fir58tYubK2tJ0agGV7Rd+ZotmdteRvO8EEAYLZOKpRwIaP8vloTfZ6PLa/JbYiHC
NBS5n39WAH6SjqpW1IyO6a+PqWpH9QfOs8w/KfKhEreFuEEXSw/Y2prPmnyMYGSAko3dWnXrrLAj
chCJhE4OpnS0NFfKnFz/FZW/MmkLIbHY/cZ1Ovg+oNLFJgeqTdx6y1EQfWFGd9J8DzsSSFc1acto
pDMboB17Tlfuq9zVzDWbs9Vsp2rfTMeWqd9aGG0j3wvtvRYcLVxE07OiPJg0poRRduKuhvZiSwWq
dze9Nh2Tl/Xx3y7WxfrpjxnNghRLIDCRKCf5tmjeKvAYucWeydCRrhgqfKpjWAi7OLibuh0yKWRW
sd3KXo71JdypBbztVRhepTV8+wwxtVI1VSIhy9QuFj9fnKa0zzjdoALI2bHBsrnpqt0MPycaj3BD
H2byCYSrQtLv1DPm1w++KN+STsgVCTvLOa+3mASopdz+JhuBsctbywkrB4taizcFLehVksxytv/r
lnz50ReFXJP1lTBW+ML1Ze1BG42u0pZfF9n//CMlhOyapO7bmeWXX3vZtw4IQg95W7NzGKKMcc0G
8cJKQhezSnOnCpyUPWJwC3VVUlqqXm46aurRrGJytwztBfX6Dfhu2/v6lS5WD1VKzQnBFNgLL4ic
pWVruNrdsKr/w0J1/32x+v41+Oea6xdFW1UIxVCNXPPFRKA23ijjKvFgCOIWCOFoO/Jj5Fqx8zP8
NTozyZ6i6zOw2fsvLTUDnZDaud6w/Y4o8fUp1C+6QJVg+p2mwSpoXH/tq3aTA08ZAsevGBwULYlq
ztLyHtyUDYe31dcPkZOF9xEYvNDN3ULbDotofh0SG7TCQKU72GVSAcU9tj7vvwh/+U5vgf+BlpW4
WF8u4erRrGhdr0M2lwK3th4j4RZjS79eol9vCC+OVMSZ3mSto96RhVVlbdUDwqKruvVvmo4QU758
j4umYx53ol7IAI8bUJElEiZU6dlnTY7CyjIdhcEnC9i10l9dVoW/3twvn3qx84xSIeuTMgVni4zN
RfWQ8yZV0lrVwc/FjxG+b0F/L8XTUiJD4KH/QH/SdAs4vyDa0DU5seq17WHiGXyQm3W+2GvXgrzt
fdqlgrHyjW2rkj7iBu0D4y8lvBnVm2zYW/FWW8o4J6qgwA/lrsjuqvR47Zj1e8H96xdi4sD+Y5G1
eQnvtYo5Cia5/U2jacySKEb4oPW7nzNFqbbtSnR6vlvOq3IYEtmeycTMHJTCY2mPCN10NxyWHPfW
SeKtFe6RhJpu/TLwp360nJWAv0JVJWXe7rotsjCkVC/RDAoDo8VO1d/TCYzykkVxNxen0a2au0x7
mkvafm5XrwcFxxv0z0UPdm2N/H4r+vLLL56oKG0SRVAaaB07zRs+e3HBsAlu5+HkcpIXEfojCXzn
a63g759kVHCSgopF0X53ur+c6JKhKKqyK5EkSKt2Fd7KjvAeer1DFU883EKzFq/vu8u++vdt/udD
L7a/VCirzCwqtj9gWYknLXjLLN9xFHg2oSdQWd4GRHs4yKNjDHw3V/fAb5f/L7/6Yg9UjZzUL6Fg
HflJIMMKhhv4ot+anZnEWnQEV9b/Kz/4t+j8y1UurVw1Rp2rDFs2DtZR6C3xXJrdUfzzWjGNJooE
0gqQSGc+GY+puB3d4WN+E0kORtPDGrPXgJM+XKdlfOfBIZDmf27G78bdl+/Wd5U+jmENYTFbZ919
lK2GyZ2knZLxjmFlvOnzG32h3E6cSsieXPZqvITjbkxeUCmYKqbkc6o8JOZWtuwZb/0PId4kwtGU
V2rMLsDbcg1b9X1J8eVLX2yo9VQpo6CgukLlSCREshlfEv/cMiN0MWffNiwDhSdvi4M/nYWM5Lxd
mNMaTP6bV/d3/+HycbZkcSEmIILCKcLj/uUKmkVu9uMQ49aNd1N8rny3MGzsAvIxtY5J7YXklPQr
H6qv/pgBDc+2pL/a0cgoZFhiuLbSpgs+c7/0fGp1CTcz2c5Y3in7x4eFXh4o+1zbskrPXPwl7Uw6
Kbyd5YI9KJWVNtL6Sysvy3E2680mGci2ol863CjGTRXdGe1G2eBcJxOFIHq7qW4UaasHp5rJu+tn
P8L6Nk+3YXE2GKzjhgu8FpuyzdqLQljRvVSzrdzN0Hg2qyhyEdZrrUdk5azbeEgiZm4zXAUztHU6
3D4AoRJ+bqRy7BgfjewcpIdp9vKG57fdyv571e806caQj7Gy1jmsaB4nHUPzinBN7E4ors3kzSJU
AsWFj5di35JKhHP8eSSnIbTN+zl3wsEJ9Y3BK2ECXoyPEgX8bDzF9bWD++9799e9VRTA5abM6f2S
0aBlKokuc4MdmPGidtCww1ls7h6J07QeIbNZ7lCuRP42B8HVtZm6+d0B3Prn460LyYcQTnkkGXz8
MlANAXoFDm23UXAi6UUMN+Xi/tnrNVmD3bnpV61xU76G0Sp9ze6ZwY+HRnTjejcR2zH24VMb/mgw
rZLqpLgaZVFKIsyqO87PAn6l3kP44xGYk7Dkmxm/Jo12CRq2wauNU5SCo3hqxV2t3Qnz2ho3xvzW
RfFKAuGj7izhJFtbOBMCGPzCVTlMWWsAdjcz2IH0tsSnTKhSed8uucursngDbYfmuy89Hc+U5Qmw
OrWNwmH1f50XvghmzK/X8KLWl8Q8M5gRC/eaLe+sl7JDoWaxs6ovi9AovrvKAvruhPX1Ay8Wpylo
MkHNma4uiriFAPiBYNdhXgkx1e+XrIUr54tvxwFfP/Gikq9bCS5pw2OyKGT725g8PxLRR/ZvWGcW
T+bVzuj/5yPBRCPx5924PDsP0RTJpjIsT2aI/cmDUAipoluBVdvE++unlasfeFE0kDBSaWUzCvfL
aUWg4gWR6Fm4TQRCuFyWruw6dXWpqP9++//5kRd1QmCMGNZ8fiQpMp7/1NwpG/q7J4ZN9ODaR8ZM
YEecfy8WpG/YQMsD+z+fenlebqpGGlP2Ny5tgELmfRZQna7Sn/1N2qHpkn6ytM4Pse6Kj4RazA0y
bFzEt9QQEI5EYvw6QPMj3oAzkBi1d3NWJ2Kbu/0076ZwGxqoaXlV2xxGiJ7aWeajXXyNml9t/iDr
Z/gyXfxZxaGdKC/l8odHAuEIJYg2gn834a0hOE5fs6ZAdqirTcZ2k02g7Q9CRQLJz+7IMJvlZHgs
0nWR7sV5F6c37FXGMzD1ADXdIk3J71qITEjX6sdEee/b0amF3jP9xhbK1E7yByGnLWR0npUWjAtx
ziTsie2W9F0biMP4RodZPIwna4ZoYat0GrlKVIvN8CINjEED20hvg2ZthLui2uVNznLHEJnhTHkQ
hm04HoVkn0e7dh5WDVtaJDy06B8qt53XxrzT0hPKyWvv6XdiWWsRk+IZICAM19ufpYKQd51lRszE
l0bAMs2SS6+NvQFAlrKvHoOErBpIPxl/vTNvi8/gjptXAxiWE1uIPFl3sNC0qEEDi1nISAiTaype
ZngmVnHZckWYF6JrzJ4g3FjSbTe+xTL7gH6fC8esvC3NjeHNexInx40E1Ck7CamTkBuTuQoeBv0O
ioSC2ohwKMNL8Nq9FSd9XeKC3KqkKTWfgEz9FarqfF6NMGzoVX6I0jl80lQvUxz1xlhn094QkaA3
CEcg87Q7c9yX1Ulv4aI/hbkOqOZgyvd1MuE9Pgv1Y4ZrP0eDnQP4GSpXI4JbfTTFeyH66Mu3Fk90
QjmJg6N3r22v3/XhFj++aYARgyp4WbmlfZ1VvR8u/g3ax91kwy0LqLc3kK/3k+aINzQeKcM4ZHrX
ZF7mN9vEHx9+saClcVyasxgtTYQ+hKVu3ulH0XCQjWdIY8ab/mca2cawB+PS7GrSpjeW7DD3Nw7+
ceL4AHXEDbfSVlP4R3X0WCL4izfSWTxFHB09885fB3ssaeqjxAIAJ8Vc/CDJJ7ShmHSuX3n9zvRG
OWn3AfYJ/GHjegZuxLhpvImtk3pudyCExnv5pixue5oDjdsB1X1qTyo1l8ck56PN18XDdMhd6fEx
hQt7bSv9TiPKNQKmywsD9uS3JPZLaR0NvhS3FhrRcSmKt81S4492J+8ItDPfBMnRNTBzEmo3ewpg
PNBfJoBrXbU7Bmnl7GiOXrklwDDeNRec17Un6Dv+xB9f8OLcLgVBVrcog6A62IbqBmZJJN42VtFS
uBWzssaGFpLfCr1tWR5uX5HZyL3kO4HhglgiV2x0lrZ8suW027mhvEFx1YmrGaDJ47WrCQbwr/2M
WRjZ6KqokSUKSfvP5ccPtESWEz85+5XXEK1XPJXVMUi2ebeT5XUtnXIDo8yrXkFV4ditOvonRDXe
zdjLjgKTKaAfmIJWPQP4G3OLx2pnsFjrLkCg6UF5ouMm9nbOlXaqMxCa7KY8qht/H817XTxVs2ea
W0m4tfxnAT5TLr1a6ktSPAziU5AibNdfY502o/HE2G6VipwBpt7RayA27UnO30KoXJb0iOjG9S10
LfrgjRlpiv0WGpg0fNQCm3J3WyCwMQ4izB9d9mB+rXPtyIu+YnBtj+bDFDIfgn3TmtrtJHxGHXKh
wU7hR1V+SC2bOiE+FQVlad+c5eBXk/ycfNbQ+jlt9xHgtXAnqFtz2JbaTdqcRVhsVnok5kUWtkHx
qMR3ifKsaMtIDP5c/muGoVHY4S8l32WDbfUrUlFDEBGKLXLPgTIKm8J6YqjkGHByBe1HJL70QKQk
LTiYtb6ZUYm1ZKGM2Yse78VgAztaVkmt2YDK8j/UaK0vkqG9pWz5r5XIpuT+oRt3Tf7Gb7LeEtUV
+VNYn5zxrjbP4tmKX4oXVfCY2NbTiuH6ojhCmYTqphns5nX4idjaMhZwVwHcqcLvPt2WE1fNjmJX
1jf6g3aUf04/gevRn24RN+qP/H8EYPRm7cB8rMYzVB5rRo6108dn37qR1cUGrZkOYSEKQTqo/BkH
AaorbLFUHNNiUuxKxqocVoq4nqqXIHvt+n2s7Qb8NUlc2ErC5m7t8vxjmG71aqtp+yE+FMamQipl
nqPoUeszZFZMd/u3TF4AZyvrsZc3LGM/MOIKhjMFq1beFBJtpfyUAjQz/Z+BugrHQ/aSTKcK1H2M
h8PpBISQHA7am6H6IYVerB0FHh6930jjsClxmekAKXxOWCJywqB8LKLJG8UZvaCBzeLTF35lqPbK
jqCtEZpdaixRidKIdHIsNr5El7hpnS7+IB7NqVv8epzm6+Qm5YAPzNyxMjRhKb4pEVaxzA50tqaP
vNpNE5mERropU8yfAp4kvLQld3+mP0OHt9BRaIKmW02Qj0uqmn2ur7uCQyOa2ARvGCm2XsTbHPBF
V3qByXXXJDcy/yZYhcey2kfVatZWcr3uBDKP9kD2/foZuROvpqNiS2XiK+/bOl+p80/2akP2sm5f
5++h/twmpyB/sUKfc92+UZc0iDBiVQHi95IhOG/8B3J4H8rSMd+XJoOBy+IQzaYbEY9i3E7GD91/
SJKbyOvFFw1TcnaUMTFM/W0e/jL7eZ0YRyju0vQgVju+RZkWbpM+VMWW+BPEjlsV6LDaZBSBJ5Un
O51fIm0N0ktWj0X8MBh3FcBy2bPgmPmhi3PRxC7T3fbDnT8eJOtJMQ6BN/QeKIGheq6MO0vcjygB
2uhWZVnOd1bwlHWPY78vml+SMa5T0iOr96E2wDGSN9m9lcGbBAavT2Kn6h+tdu2b5zD+UQe0bECj
T1R8MwS8lRyxUDzNONNm85gpeOHU3ZDtJ+t2sp7FfC/S/lR2uf8eh+shuKubbYvQdkI9778p1Z1l
vZk0xKP+Uai2c+BOIE6D/LYmzzmfblV1XwyHMrtplZ+Rsi0HuzJPSbTV9VefIl7JH3ErSd2x7jfo
wKtyN3fMpOObjqN+ODNH3s9kUmmkbm3y5FSGuwiuiLaOjB/qhKG/P2X0BhSGdtmGu0o28tipdv6D
9odSn/wKpCKr1jkanxSibQtP8qHIcTZAAi6X5EHei8rRMmGmbBvzVCRnMd4ZoBLS+6A95QELtIZJ
Krmz2CY2goCg2zUG+gKtLckeMuNwCRFox9ek21sg4MdNqqD5o20RrFgRHL/dz1SvAiHRB1pILSJm
yMfCvkAKOuNAJ7qUrhT2e3KnmZqD5wENHaOuV3jZ/M9C/SHJz0L7CpPCrtnR53glg+lnA0LhC9hS
ACDszsVj3j/MsEGKRFo1lFQ5NhQ8gMjy6bFpPwLaM8Pi8jdxJuN3pNqPT3MvokbVbcE4NMI+o/bW
uGs2s2d2NXh/Egx3dLrlMyC5ZvzZGXc+GctGZ1cFYxtc4HL1bPRbrFmhtK+Fj8n0EHkhdCaDSdii
8MyMV7FtkElTrUe38sBg7pzyK61obSi3MShy82zy67u7VHOs8IdR3NXEoSmLXVEWrx1i/z45L5WG
SjQ6Qkn5LydAI6s0nfowPUvnjhkZjmGYuixFK5AEb8bsxIy2WYqu1WPfzFH+/NyLekzu1FZEF4kD
4SizybrpB8rZ0cbsSVwc+wvnG9qIVw/t38xS//zci8pqFkM8Z2q0OB8m10JodGowiUGPWQsv1KrU
f9Ab01dFXOmo67NbJN/52Tfc6qjtza2yDl6F1I6h+vYHmSwFoEbWpw6gh5EeC+nu6nX6ewLy5/e9
EGaEBKCb7XJ/sDh1brApb+io8EpMdKmYjaEQvzID+eas9ecnXnTJxXgaZEsLONxOqJ9/H39RAFsS
ogfeL2kd4FYUgQhgsHu40lH5e3D650dfnLTUWY/SXOHHyvpKRckEocvQtr7pzhHN7TV2SWwKhL0h
dkeq9hJjpfkv4Gp/93L//BYXZ/9AMfQkFfkWLRUZ/nDStdmGOO+h+Ro8sdnEE0Ex4nS4dtL8RkHL
J4MnMKn5LRwfF79f6cQh9PX4t13lROTzQ+PmW83TNsljcZRN198uqYaV6FW3/8WAyfz2Wfvy8Rc/
vE0HAsnLJGVYY95Fz9Qnu+A+/ihZCnS3lm9BLNpJgXxLPNfSc1RSzPuLvJ2Kiy2lvu26n4GsuCqn
krF+1bSniL5Eg70kxMuK8Cv2dwBxiVjbqPPG1zwlHFYtOUEDJNaeWm+iaw17t/DPpbCbGJoX/slP
ZrfhIY+GR9E6Tb3h5PUqoAUCR5m4I8VR5CdfgzIZHPF9icERGnY7nqf23oQJPMiv00iLvLtX5pO5
Djt8I9gcTi2HzvrYoBqKh5UZ4N4xlJ1v7OXq1KoHbWnFNHehrjvJ9NhUn025h/bqIASbnmKDiSs7
Se/X93JHRY/dJVU/u/KjZbSfECL9Qy1RRYW+I8kHbSDWYa0397HxXscH0Twr062ib0SpsOXoWevP
UX4qQsu2tEMV3gwwd1E+Ut8ufulB2nOwL7V9hU3AYMemqGRLpyno1M9QrIjTiz4rdIZ06TJbWI87
eYvbDKndPn3vXuc7OOvyqjgQ6jzxKNOV9MSbed7K54bGHAeAz9pflZv8KeYUS5vBjt85FtTv4fvw
E3tN+6ubvJYZo+AlBqHmjqL2tiw/xUgazIkRo4aJ33/2+UbWZGcf1WsIvb6zqQ64d+A9EiiTtaea
ayvZiebWANf4a1k7rHHFabTG+VrcqPFjM7GV107lP6bItLsd3pzidlyrFPCA2tLNcCCDNvbpHaS7
Xtz0szvSRH6VHk0csfvk1RBchmnj7HYcWd5CuMZPcEbJFkuiVW+RKIs+yXJENE2oeRqsFIcuBAm9
Eahafdvi31Z/WeUt81s5WPNnQrjQut2/yaREy+RVrAliTsJ13npatjLnUxHdR8lBwk+VOf0bycP1
KS32VnFrUFoiDfTrTVnsgzwmSnvTS3ei6qIUo/HnACcmZ/sxMt/rYp+Hx8Z6FCumdLiMyD2Jt5xp
8aoVwk43NvhP5QiN5r4Hh07BK/OI2NTL8bP8CvcPUsPteF//CkluylY1fmaxsGnIooZLPsR2Od4P
zSZPd9N4DkWwYj3H2A/BP7XCWamfsOaWydYnZaPdlmTkNFup8dBRaI1HY7DusDLVK0nZzbmLzGlO
d6iHgiWkI6SvNdoyPeUHdT5rcK3NVSLfNtQqgfFLIIJLIT3ctzYKfemYpaESnzJGjl2ZgSI+6P66
5s8w2tSA1Mo+bLhrooFvgjFpE+Id1xWL5gkhtn82T6wx6LSwarMzbiI5W4kuA7daIw7e0SLP7O/6
fJfPm05zi34tIhTXPXh6NwArnSZ0onFFO4gISGVw5NBLUyerMZZdd0v8rbj881teDJ9mqRClTkRs
10xE89mKl2h0pNZMxDHX186cuaWOtII2k54dNcz9qyub7bUvsPSgvrTslCKrpyHus3M3OfPkwdOA
eUAJ69EzXnjjE6hEyVxxwiTKgI7/lcpTXm7DnzObPy/ARQU4TE0lDkWXnWmSz069NcNtg5OdlLKX
pdLAnCPWq1bzfGPTm2gCSgbenAV3Nee/53+/Fle/y0VVGImVqk8jj4xC5zbekGLQuSl7ng6RwVEk
ctJWIhRmTCMr3sBpZSzngz37HlAe5+pg6W8VCpkTcA9UaMYGlNeLOxNnVZnLYZ6dhU1+EH5GvHIb
aU+E1Yd4I0PbmraFN1e2dZu9//t1+EZj8ucnX9yTIpzwUDQZn7wPnsi5No+h4OHm0Eavf4negvvw
o90G+xZHD4mT25RmHS3w1KOjJI8n8VwaLA2HYEs09UneCLecp/R7eBv//jW/OTz8+TUvbtc8RWrf
alygRaXff0yf5PY41jF/swhCWjz7sDyvKb9Ajn3zwH69LReleJGUABCTIju3SJDEp9A6qla3Cv6T
QJhSFskH4DJ1sJ5pLJTmdhDXFBKi2rkFSQSD+kL9I4gHmLnmtA05UxaNF0Fs7P03K7wXB+ZrS1NC
Rdd2awIplXyf0VEG9glVnXJIe0Dr6zRpiAR7xqtbZSTGqN3SDNikk7gWR3QF0c8Zu9W8EYJHTcTk
xsYr7br81LkJmSQhsxO8E8gSC+BSVQPZbfJSa/NUwZVnBm54EovdfOO3911yVsDSdYwZOo1kYWyr
BbZV3cptvz2Pk+jhawC3nvUB078HYk9QFDUqWSg4DlTGM725aTXJ0Yqbgs2wXNjzzNbN7UgEA0e9
AgtNpkJY/BiEW3FCGYieNf9YojSklcqX7JVfhgRDQrjhXtuZkrijAVc8hYo7/5CTfhV093G3U5JD
HN37XC65f+vDN7k4hRQ7hvJZZz/isnEi4uSj8AFNhgaalGjHct04xfjQ9qcoIKCBSUnWrYtexY3M
LLKVbRFUFXGS+oKgxzgxw0GKigN2Ud/3EN8GpLmVt4b1XBS2GdAGdbqPBvRBucngKflPQn8Ecz8g
+xRXTCcjL3w0DgpxnIzDxbeKmNqF578PxJtYvM2ktei7OtkpwjYyPZ3+pzEc89Ex800CDbIYPhvC
PFEqlW4XgSemlNadTnatFsFA+mRad1b4K+xXCtFtNQlb5rpJQcYkh0xZypwCQZW8jtNdK25nYx9y
oO/u5/kHAyFj3tTjqv4ViafJ3FjzZpwQl/KjWWrLQ6DfB1TCTk1ojNRtEHpnvPfBuJKpWZQnTTxm
PJaZDkVKftUHULTAXwPXN7dxEdlFtzYNXN3r6jCjA6X7uJb9YwtkdaB0btqXIL7vAXRQV0jrQv2k
KP1/pJ3nbuvWuq6viAB7+Ss2NVvu7Y9ge06TYu8iefXnoTf2ik3rWDnrAEGQIMHk0KhfeUuY+SOS
wXRWB/k2piglItdMd1oQOBDxVHr6G9RPMc6HxEkadfDAHyrKnGuDlMKsnbQvPUGnDFhg/qCg52lR
K3WV1MkrdziI7Fy2CHRwadMI9JOfheODfrwQ46suuUNAN1se7B4DogA7upujtZasfJHGfwR93aCw
K91aHIRBBTcDMBfX0PJCRbfcjbRFVG4iaVnQkxYbv7Juo3F3VD4O6GkIEcXuG1hjwwSxi2ok5wSN
iqwTwGIKJy+b5n+0XHCRTG36AWgE4kOqQepHidhWQ0cxb6GD7IsLqSFew4gruEj3FwZiu6mvZrtG
vpuK7fvsTjT95zSxewbXyvaIA7gOM+HopVay6FFDGgbdNiv+wOGN44D+JnEbzswIcN9TVetRL0c4
briVYl8u3EjyztzXPzPq7/f1rKQgBODkKnju3NfcDOZD5gUAbUgVD9vOBcm0NGj3G+7vX/3EXM0D
DIiIpoQ/wacd3fcAp0P9SzqEB6ybyqcjV2CdLFrqsdrBJIRVnDL/044reubS8TbAtaARPDkiLHzi
Lg1rV+VCxEMdf6fxgpdQ/FCR2N2iDbouNnvQWA7IVxJVHFsCR7oenvgn1VoL90p+1WLRyQ+MF6h7
9Gvi+HzRf6jH2yh6JG2aVqYw0EVcJB/QkQA7pnbxMPrZG35C6/5SWB+3OOdRtUy86GE0UK5YVTqw
UnSl+vLtoMCoLp0s9AaBjpKDeLSFlZ0r+JOEq9Aua3kZ7OVz0eLJx0/RZVq7ClKc2mwJTWG0rLTh
8evZ5dOzq/GW4Ls14meAzY+Ru+jo9K6o4jBNA4r0a6G+TcaWvy/qiUYzW+nLOGYlksKI8lqSypQK
hKO1PgyuuHCpH7eAEpZYyeAyk+M0r9I3CdddsSzDJYz+bLR1RC8DVHWGYXOEdTCBAKEkZ8vfx3cC
h/h9fLMayrGpLCFNmKfahbDSU6w7skPsgJ4ZvUXaZwTV+sK+p3CYg0eszs3PFBv+3PT/WSd9BkRs
a14/Sef7WWu3wLWPI556MqVJupygTR1TWHSVDSeN/EfDBRZjCBSGUuBKmo0dxOpcmnECdPttQubZ
mGAd2tGQq/STUoP+ytB4QbiSwzXdaQnZPq+hkzRgT+1SEsjcwtxEyUYwkJiyaSYWldPj0k3/ipf8
7GaaNstvkzXLwfJDWbZSyWbqSX8KWgvhFhYNBh00d8P3OoMB+lhlvkpIJ1yNrlogzZjYWrpFigHV
DaiedMHtyroBSqxVbtitft9NZydvWu0vOdqgjTVQMvhn+j3gE6YCkpHTCLudMj10TmPy5DlSioCV
fYTZsxB5vopFtEheLFxX7MPHiANOfuY6P5lgg/TAXUGGVomE1PdRKflgZLJAloDEgM6zTamIQlG+
U4A0Jg5QN1VFDYXNlkc+yImiuO0TyIMODmcSAlfUkFwp/JvmDoDrIFtxdKfk+/epO1FLZd99GeQs
laEq1erQVKb0Mp5UHXvpkthrMgPG+2nypkDHDy0biWYPEqVOe8Q51dUQUjtzc57MLb8OZJasJGOs
RaoSphA6CbLLS55htDQujBqFKreUPHw+6fhStZr0xnxaf+i+VZNnT7w4MyWnMv6vI5klMEdRCYEs
xowEwuKqQB6h4BXEYg6cWQgwG+mu9Fn+bBaa+dmCwwma9/cVmT0h41FPUxgWKQpQVD81eSJ446MY
01jQ/+TQDG1aK3TL02dxWb4pOZncHkuh3yfh9HJ8MXScjcISxnQviwJF7gCWea5zs9BmRa1AvJAW
lOlA9negZBEfXe3hpSFF+j40G5RyDMM9l1OeYIohikWSD4dJk+jAzfbGIA8HbT+Oye34jiH8H5pN
0ia1zXZl7RGt2w9U78DP7kbZFXS/0naV5ndvcblKyf7tRndqR1dsbXIhN+gfF9B1XbF08+QlIdiJ
q5W2RqLGsQiutyVkWXmpxxd6c7ms28vIcPeZEyu0bs8cvRNs9O+/arbPzFxI1ObQ08a5UOD/vYfR
fQ7XLYOzBLN6MbxTtAwoJX7gQRQTkK2HFUkVpuB/8BhcnwNdq9MtPrvlv03ybMUHKRtbSxyS24jq
NsEeZnc9gJVtfbhoxo3aPIhhZVvyUpIPF5IAgGUkcTADv67c5mXYmGCMFslKP6wkc2sCnegvgg6B
ZmPXtmvq7pK0ijKHampGR8NuqD6Y1On9I5Fh5UVtd+4Un/w5po5JDFZKP43FCkM4jjJqTxDqaerf
Hadm7ZQ5jG73UpWLc2C0ExQeRDgnj09axKiwq7M9ehCTPk2mParz1PASOhYxnubWdsKVSWDhHY+L
8bCinS169LWtcQ1nQJC8IbWrhfxYn4uwTjza38Yz211aOSZmmohTkyyldAA7OTxCUlewa5hMun0C
5S7GemJFT4G970irQdn9fomcEJ78PiezLVUKepKWyrSlVoclk1CiNNn5hroctXABM2votyhc4yuy
PJQb8n1i0VG7MDObHFFKHdoR8HRwLB22tCtU4UIxjvRpyBuAbhkX0SVAqw0FGGFZR3dNTxahnTmj
5om3gFk0NMvCjQIK56xILseNmVkmv0D1e8uHmFXR26HT7+gP7Uv9Ejao5NjaRnG4RHa8XI25K9B1
6m6F3lOyZxKkGpmD1svgTmD/oi3yaGnsDpdoBigE16KthU5f3slcQ7SHyGoBGSqe1F1ah2crd7LH
+unY2nQrRsHtddAQ3F228ZFcmrsO1Hl3bdJFqJx96BxN5CHadTTaNf4udK+UG2Cxtaf1rnCftgT0
lPAXwocVeELsACCRaZWsC2CSEMZxlvgXscW0vPMbRVYQFoR1LeHkMQvydZWGPIcT4cdsMzmKSN2a
mpJdtZeCDQpP0SgNVIDo3Eq7TPyz1eophv/5eQOZHU3ib+Zs9w1hvw+EQJ50J0Wbp7RmFj3aHAns
73xiD0+44QaNCVv3espqAnNwVuH8BCOVM6D8M4rpnH6JTRXDKLs+VKZzmMPrSz06sp7MudfeNB9F
QRekzN5Wz9nQnAojcLWTFFVR4eFisfj9uyFCOELWqMktVfrKpFy5ojiaaQ/luC6nK+BIASVwW+CJ
q6R7y0TAuj4evBO98dxVfPIq+jKUWYzZtXvJqkWdq3G4qF2l4jldy+22JuWywN32fq+tOxRlTeqU
CY25Sf7u3P18Aq/BOnwZxOx+LoGIWFrBILCU4QViJ6TLo+JZxjr3k367N3f5SkewYrEHsXgolkbm
/X4bnh3B7EbOOmMf63stuUVeHRBReJGq6wwCiagsJmFsAkvg3dqygYHmn3vdTzA1pp+vTgLAum5o
c6mrY1qEST6BFvQLsMIrCoW25goXnxp8Z2PYE+QmvoY4Hq6OwKVIs79vvryUlCzT02myJU/9e/w7
LidFMcoKDnh34XgeKHXquf/6xdnkSl1ax6Ly+UXuT9zr7gPf8FGFIYByrSvrnHTYybvtyy+cXS65
UUhZVoJBSVbFSlhAEfmL5YS4kq9QeEb30Rkf1Ec1pTS+BIX4+046Vd35Nr3zO0XTMJiygN5YjZ2s
cjRi63yb1xQM87+WrZMtyGtTeEcSVKbi3rnCYUUQdgC9Ly9kJDiNddevRKJj7p706IE9P5PNnarv
yFMBzKKGbJiWMZse1YhqOQlM0ocKGZ4tUFHer72fOQ2oWUyvawdt04O5ElB7ICC4bY7LczChUynM
tzHMZilO5XEwDgZZw270UvAHqRcBYrRr13ontRvcCqUulEex7VXiNRCZdGJVn++0n9C4M74NZPYO
doEU7qOagQBOs3SUW9e9U6droOh26veh964vDtofXf1UigcqdG41TmYaX1ZjbgLXKIfYLFPk3XJq
rDrKtDrtsI2QXcd4T6xT9bIAN09BJLbNVQydrXmAMAXPUpOW6jbHhxCzTKs9V7U5dWS/jmoWW0VJ
qdNbt6aXsZV8jZi5W2eBkyZ+ry7hA1gaHEyAMInXxvcpVDnqxuiQexSR9oi5rFPr3K6dHqJ5xPB1
RNOIv7zVTSOOCvaN06EGo/KcIC4Clhi189ZJ76rFEWB24Y5/fj/NJ0T5vm2PT2LVl69msSrlYcFX
gRBXE0roM80Odsry2C0P4bKhEIB5UuM0uJRfGptxC3EqxNMbnqMtYcsQ2pJXXcXgI+hDeb2D9loJ
3OVi7yjqy9HL0bcBuJBtQKbUf6jgGIp3qFGbX4pAGAIPShGg6PPxn3wqeFYsKLW6MnXo5ylRndD7
6vbUlnTwPJN6v3QXXh3Bi+bk3htrj+6hVUHr1WsqOQtgA7R3aFcBbSIOkTEhPS6uASvH/bnLWzu5
0F9GNnstQl02Ki2kulG8x9AIabbp8TLotrW5KdpNCyumtwGkj14cXucY8FrR61DBfQJnJitrMZsy
gby83CvP0Xg7IJKWPibtEyblnZOXVx1tRZ0WKCYMI0deLB9a5KMTbESyK8LQ8mGfbQ4Qy5snlaWj
mqMDh4qbmzK8EA92nKwN3VX9LnnB9ixYTto3obhQkuvm0zsAgqunRiCLCPOhfCxQv+lsJV5a0vqY
74xoCT0xMy+7tZy8xIZ7JNKEz3SNs6xuXTyPxaVZrWTQyymkSx/GGQgoy0/7jYjdFOK794TBkDOj
JdKPueYgxTapgQpTobL9OOhb09g21p3Zr3Vh1SEiiUA0uld+GK8kV1wWkW9q9xASgDTFCGAhQ+Mn
1RYuhoUlmbXsgUyJTiDRRd7hcgx2XVVXB/xpgrssprhXPaggIYwNMLXjLQoi2FmwO/urcP+kFR+Z
W47b7D6CtVPe/n4KT79YX7bE7MUy+wOx54HN2jxhw+MiQ+vg/OIZNyk26bbsNZwQPIe4fc58eArE
f1w6Xz48e6bM+Bi0RULhU/ZlpMJszvGV9aq+o/zMMUBzNfTPfPHc7p+9R2N1iCXpyE8tgUc/7fGd
ibwh94TXyUyhQft3wdIKZ4KWkzHhl9tAm7VckvaolCiHTTHhBN1MHAG4qk+nw4G/cx/dn/PWOYXS
kYEFYf2sQLU0PkvfX+5VOen1A0Zr6S0bq6WsnjtV5SShH1nLVrgMsCjehLwqgAK6NUbaaCFTIhKg
NdB8ZJOC08QkOsY2HlykG2I8H5lP0PpAMiqJb4k7inHnL82T+eKXUX/mdV9GPfTHQJfEqYOI+ZSv
IsOM2rZCk+JAuU1yMeNMFy1ElXPLc3pT/Ge2PqOpL9+twbglRTB15KDRyYv+brjP/YNf0d9l9ys0
e/6F4dbJLPXrr529uEGzr8VUKaY+IOgWmqWYXAKdWaEqH9FvE+jaLz7DeHVpgsT9qN4lGKmPwKD/
qzNhKZYpU7z7oeetxFXW1h3QNnoPoHLuqNjdpnaeQRKl7oOy48JyYNX8/tVTjSu26D9fnf38Uc9K
9Rj+71f36KI+wKnSWGgIk15OU5JqP2nyfjX6IkJ0iNIVHJneLW5g3B2w/DobK55+tP8Z0qxu0IWF
nCgmgEtIYELtomFfv/SabxEFau4I6QOvXTj9DgAJKYFE29k4/yZbVP3ipxz9ltRuQEgVngCr1f59
uk5m0KqIDgcW1grZ7OziqprgGKchnRltqrIVq8kLRr8aL+G5Lie9q/Gh9IbN4e3MZ6dsdX5Df/ns
/ObSEk3M8pjPJquehNKF0d5Tx5o8BS3IoligAt3Xns/15j7NuH5+l1hEpIDElpw9SdTP0jTYfx4O
ZH5xk5fynTy6cr+EPFkluwifrsrBUB4zFyf7gzE3aCe1t0uKOSmi9AdhocEdc6zuoZniK/BN4MZD
xa8HlLwPN7p8pbXbXvbTap2GPrAWreSWw6pucwDtM1wf4p2e3IGqPsueMX5cN6YKSNDE+E+m3aVb
s98Wt7Vl7g9l/PkaTI/e4fAnpzoWH91R2+Xwr9lkso1yRCG77XGlGED393b7t9F9gPUGVdXIVSN6
kkAcsAVY6pInB+uq+8BECWgZnKjCkY4f+J35WRotBTimZflK1uzHNXVIVb/Ec9xuGoLl4TlJnuVg
1470Ii6Dwlge0zWMjFRZx6jUyoQdr9oueLBuu8QbPpL94jjaYfdUqnewOa7l1oFiwBWdPA4FbZs9
GhQoLOCPHL2CrU/VB+ySpZIb3NFVWEnuqHtjsdE16Hr6n6xHFyT0E76I9vq4ODxBjrNLdQmJtd0B
/QbVO/C/9v19pD53MJqy/tXgmLWa7mo15dSDva/vUPPrIZVaBiQTP+Y9F2+wCZWLdUU5IKODXKKr
EEe7Sr0cg6UVbbphLXXPbb1JrAcVgvmYt4tj93dPvPMcHx8iVVtkyZsTlK55/JuYmJA6CKukwoai
Rvo2SXcBoHnTL9u3Ir6stV1zdFEu79ibUMGAUeWO8DwiXU95PPLxxwhfepp0L+A5Cet10bb+hH8R
qjhzRWg/4NLTvkIbWxX5C0zwbF9JnV7HcaDCxFyDWbSSnRFyIKwnRXjVgrcKylw1cpNXy32H++IK
D3kRpu6l0GN7RYXCEWy9XQXF9VGRFn1zGe03Wn0Va+/V/pGQ29kn96JRIwvnAVAsbgb6wTCs5H2E
3ckN4kRp7zVoWwCyOyj3Y/LQRs9ivkIBAXW08Kzgx9lfO4sdM/iKVhiLMSl0h3uBEVxl1mGRZOhj
MaS0w+PvemyWh8CroWoQ7us3sI7kdM1FXr+Gdz23OqjZbbDMPKjFqKJfZMPCGFdx4x7ZdCLpy55e
TTA+lioXig0homzXouayKytz00vLkUNDF6SANuK2UMJDhat/WuPfL+Gf1ZzPhbUm3XNJpZw+Kyl2
uXk87vfddGEYT2LiRvtVaYkLOMWfbvVmtBHsRPXRaRVwwsPGGpQV0MTBzm/5kWe22We59NvVPBvN
LIE8oJDXYh4Q32Ym7nS9U+yhnyjTqN6C3FWmnD0r1ircV0cJLvaIWoMz2r+ZGvJDxau03wJdILU9
+0KeulYVScG2zNSIeued8qzE3SU5CswSkEtq2b5gLpAVqd46+0C/afSAfCbucamPZ9bn59vMjHz9
8mxGFEUyqroxYx5JbkcTZlGG+sMqKd0qW07O8W1IfasYr0XpDZTv2Rdl2urzFfn6/dnBL3uMxBTB
iG9zd/Q0T35tr6lx3MZwJI6OAcqTNCNyD7ftUnN+35o/E43ZT5+dQj0qrDLb89Nx/hubdWBAqLsW
yJwzit1dAsBM4sIQUQSHPmvdl5MlNorQq6G7hrqFtGu8FJETaZ6kA4w6+bpq31LoSNJFfLhJx0fN
HjFG8cxzpOYTR0qjOiuq6NFoEhXK2ZESe8Hq+noAdwR/FVkXywff2cJKpD/Rc4ssDvf6nfICIpie
4/XQLVJrme5X8jLz43M792f/nA37dTCz/RNZZjy28lhM4uV7wsvUFt7BLm6UR2oEz+Kf8COnXg29
A2kc+oZ1sgPBDAz8zGL+LNbOxjHbR5IRq30S9cWt1i7AfMjriV4brw/XIEp8yoErjJsQBcUO518k
fz838TQJZMlEuFhjzpt2dZkaSVNpBa9XtZqMsRFokfYb2E4TdQPxmHfhA4+1TYHHVHJxtkk0xc/f
z9D3z0+3y5ccMBniKFRjpbhFowndKDFzA8yyB5cm9cjHUUlAduP5YA/IZa4Vuqdl45KyXePK9PuR
+pkXfq7CPxMx25qN3GOTrkoFIKjoboTg1y3KV/TWq+24Rf7sluxDd9KVONxWlwYiGT6n7MyN9rn9
f5uN2Y4Mu2MYxfQMbwXr4ijaqLFKnqisDUpliGKLngrTCrHArYjCMbTX3ARAPtrJHVUGbbwU0SAT
LuKbId+YwfXEYYEFxM7Vb6TGzQ5+mWyC6j4j1EbbreouhfZKqGz5NjShVm0NIKh3g3KJ6cc2aJ9L
ihAD8Vtrd+KOyp2WOFaw06hJWOGdJWFEIuI7IL4eVNhogoBIJvvz4GTRFWYo9Hugv6iPY7TRqObR
mkLmUvg47J8PxLOt3EO/hbsYL/rjrsuxA30ax1dhvBMAc13hpfX70io/IzQ2malSlFFUnRdqdsCI
x4Q2MPVial71XrXKngvtr5iuj5fD3/6tnUD38EAHCtlYUFsL4aWTfOWSOgAl2SvFzbGQqR8bHOLx
l8OuKXLixzMjPHUKgXygkIoVGsgP5fsxUPfJIYwKRigjE1y/dtEN3RKVhs2NgjfTotVtPOmT/k/U
eeqVcgMmF5Q6jAccveCohnjQvoqS031gHkJ+yL0JSIP7f2m1rrGnRHo51siLdCsp8stzYz91hL+O
fXaEYxoIstgx9nBFm1tSMFKxgQgT106CnXqFuEjJv7Q+jofDJZzpC/NZu6y9qlrAQwFrolwjoCT5
R2ciHMAYH58Dyc4x3TVBzjnB7hzBkZzvx61DW5oqCEaromnJ8zSX7WtpbZNEt8O1sjjamuH3wY0e
hk/Wnsr3BfIrf5DyCfESwtaikhbxBzFrMXjmC5QWpGBIboZ6271n0haBYk1HnLVem+J1f9yI0nNm
7aiyi1LlVeVdi/ljCbO1prJ8lTZbaBYExqK+SCs7FK6NYkkhsO+uxOMFeuUZOaN+XMXJFdiaxlhU
xFQR45u0rfn/8BWYaMwlntbACVFFO162iVvA0XCUJ9kmsbwQUPjZxPfNEffABbopj+mS+ByTOP6O
y93r5PlNldlJ3pDdGVFmejQuUWxHstKSF6XsK/IURulHV2WztzBZXIXEsPB6EjTLA0KcoK1mMh7Q
eE7Q32mTT7LwUbYgn0dcuxFnQgPIhejSKvQYbTD+aGPpuGmVi5zAKFjiRn/QnCF2JdkNxuuGPwxr
0wMWGsN6jxZniEyThsbXR1esRPhWICpRRMPF6XoXFauuRGwlnHwk6Yggk4QQPYLnd0bnlflNGfxt
I7+N0PZyNHQaq00VoQW1YgSgPBSEg+6YVAwB2Xv7HsrxppnsaO0Cc9h3PZxSDJj0EpS4D2ENwdfc
lLt8N5El9AsTI+AHiCeEuQrh1RW6U/b0Xyb7Yrn1gg9F3xb6tkXScz84fbfEDibUIZT5obzp5Q1a
QJZyKwTL+BawxQ1sI1myu8l1cWqQN/SisIoUUClaFZfUPmmIOPpNa6x1DgIPcbnQ1VUtvteyW5HV
WluDMqkLXgsKg2PaaHibkp3Y5YZGiIMiaOFE/ZI/njwsokQGn6gGRSYtmnvrSsOiZAOHHywgcvx/
kxc4IVLkAhdrng/aCmItoBQpXA7L9lHYltRJbWWVXYBhhK5mUzVBBGxDSDlBHbga8Tr3zGHSZTIv
g4cqWGd26gCwQyNmuBY80vgwRpNuwRdLc6GK7zi21rvKb5ele9ygdFcAxkLAIrv4VJYxVreK+z+o
oO4pItwaluqjucE+oFk0Fwo2K3/jYBsRLr70yoYOaUElUG2oIqmb7tr6gOU2UMv08UG+K6/kJQoE
nvCu3Qrb47K8LXzcGws/944rcfQ6UlMvXqHaSL8LQWMv9ZJl33h0QVha8FPwHraCF/5N/hZr2Ss+
BmjG4Vq52t/EO4y0+xcEU7V4ZXaMJvf2yZZYaQKeTtoG4rARcdJQ7RyKf7SlwYVIC6qLAHDy9f4B
n0lbvNqXTnRZrzI3xrqZkVMN40CBnlqhOHbNMYdDt7X4w0p69wefTkBoh0s4jI58k/iF3/v1ijcr
ipfjAi3YawS/XwqcNCe4LB+iapXtMGQFIMLbkL02rxKc0kXlhy/NNUfdkZ/CV+TEL/tlSeawkcAC
3KMTdgshJl7pTunvnXciwgk+Swtt3bmVG6wCv3tjLMFEd4vhzlIy0xZTwe9KLZc4GbpWbyvZQ7zf
Jh67gieqK98mse8RbdTt3qnv4Y2voo+68fvUh/OPgRixXQCyUJpkKOFY6WgRkNSjR1cuzDuDLwwL
uVqCShYR0M8xXk+vMPHwrMwp38NsQzsXYY8jVs0P7R0qCJXuBO+Fn/jCGcO3n9AGci/DlGQZQz1E
DOb1nh7eY55LTUSgiChJtxbvFTxe6GjtSFtUyubCBW+wGrrVTfsHuOSbuHdo4nMKL3CB/X+Pbb6P
ZpYJVmPSZ2NQR7e8TCP2XTBmkL+7w8LUvAfpTEO4b1yKE+pftUSfBMdr1F0IdOC44VwconZRftYO
E+9wl+CihqCVba1a68ysfT6p30Pb7+OcFdLJ1REny5k107BTVP1oQa8zZVGO/lH2JqVkLPDwdCbp
ZP8ovvh4Do732fv/ZQRzCwmEXdpA7pmpCosZH4mcW3TMHSwX2SLxa/GeNI7ybNw13tEAOdr9UfsV
bfmUQ44GrI0QNChhfYu0Y+TmT8gdVaUtIY+QuVBAZSpCSJ84wxvPMRey5sAUP7PU/5cpNCU4CVM3
Qp9NYVTu93Jb5RH1KCTePnA4Qp3tulv2dnhJ297uXrhh7Gh9buZ+svo/d/x/PmzM+qhCcgiOqZZG
FFoQQjQX7YW0EVzVUa7pFaEDU9n70RnSM9nQibx42jL/fHaG1kk7pSz2dTZFafHrpG+gbfO1tCx9
BL0v863yMWyJGpoL4Vm++T0eP1Gn+P5p+Xs8flClPpNlpjrb5q/Zlbbl8MRoUO72z8VSu45u2jvr
b+S2j9G1ujm8/wt5sZMh6pcfP88IwlFKipE5R4QDV7VrDvLYLeoFQEOY2ObVeMNtSXiKAg/WEla5
IBq5EM7AVvTpd/48M/8swSy2xxRSzBVMKdhyo1dmRGUb+lHHZK2AGDo6KeKk0loclvvX4FMQkKvO
umrfKNhDxOivtFX/ji0c6aqiTFoiyDHH1Sb/sHb9KjNfiCbjHtnS5fSLjgsuJeNeeyGwkaBBwd9P
6KAjs4ybekFS0/gNFXPC3rJ/rE1uqg0H75B53PTovSUv7eZchehkme3rDpzVBMRgyMcqYwdqC3oN
fyYcdYBwxHB3fBnu27/lhUwVPlpgS1rXbq5sBSjFqBs9dRfhi7bSL444j+z6Z6YDdQa58LOt4Yhn
JZTVaRV+W6VZ2aA1zHAYEaNnr4i2+GC0dnEFa4kG97U82MGD2DnWNioxfo4ulKtsa64Py2lZPrvO
iavmqFBN/uklLwTW16gyAYnOFx11KGq3B1yYbZlL80Nv3FJ3UYFSl/9CXOXUXjPJzyXJsAwsR2eT
3QeDEQxacficbJkUUnqcClDIk7rZRX3mPfrJPeJOm7g6FopEFCT12dfSWjJxNiUFjFa0OceG7Um9
Z/+RG7ZaZxinHxbtQHcSlf5lImyRWSbXFipPdJCUwMR9Cv5NfN0mp3AJOOHe0SKHegnW89PebzQb
aSB13OYUXhEULlzkQbLcJsg/dz2fvKy+/pTZ8uvF//6U8bOoCj8e7ZW7Zrd/sCiu3hhvIS3Zx2HX
fxCxa7k/ttuIwFsMFmduzZMr+GVOZ3WW/Gh28aFmTqlSIBRJn9BV0feKnQihJM3XheVweAAu1tXe
vvORF9VyTztcHetNipTuJBjYPf8+pJ8QoNkyz8KjrChDU8kYUvYELKyzjz6eqnayGamn2dJF6J6r
aJ7s03xdjdkrvQ/koyK0fLH3evB3BLEoFUFeJilG7wShlsqlZjaF9Q4uDjaePQgNYOhiKx1YvJ1w
PGun8pMU9X0S5u83HO/akAeGNPXs5A7BUoeQNXAjwhwkaE0EfaOdHqxyUtT+j949q+plPviHnLCR
CKlGI/ptxCwVuIMLxoK6QX4nCatqeDoIm0O+UoK1cbzTCmFRkJm3/d9RO/4L+aUTJdpvZ9aYBQRK
WlblIPE7RgsZP4fpjaG14ROLzCcFJ9QO1DvE8uJ8h7UF/nyLKevGm8w9V687feQMUWOz0xqU563B
KM9Q1M0/Z/SI4YKbDrxnayQNDseVidD4RhD9EnixKyVu5QPPV/00W5XCBuOM3PTObPLpgM/vf/PL
aGYXQJEahXZIGM1kLkT5cHSwn1ByB1lhmGBrHtP1/nHKqGnIn/n0qTAFygWlNM00NW0ek2oHUe41
KZ621tGVUKtpUCnBmhOzy35wpHh9DHwYmJNbydQTJZQJ212hOr8PQ55ulp8z8J9hzHe4EWa92QSf
6yEifUE67MWYKI00UjITCWPPKFwZ+WFayfYk2UHcbtnxHw1Pg8S2jn5D1UhC/NlHsPvs/Xzqef4y
R/Nti9BJrbcyc1S7zZZymWo+gUc+apcdaTUw637RPofyszn5PU13QYL++sqIHMrN+f6Oas9/1fbh
KP2zbsZ0lX/puzSHWKlEgTGFSCZEcCPgXAcrS3IDbIgED9BCjMZURhEqz9fgGBFizkv33NQop3fu
P+s2i3LbOkizCrlvpsaItoG5MVG/WaTFTZg9ldlNe7wbkNpUX/b9VTLcFB3q354o7EL0sA4XKfp3
kX209Rj48rIqHRM7n8Mm2RNPXkcHgsMSZQg3JIw86970E0c33akwm7CCoOttzOkmtdy1RawJB+SZ
lXfNS687YS3JDuJdNgIC2PvhA+BQwEaLZvACv+Wf8aFeNLk9Tgt6rnV0shn+dTyzhy5FWUSrk3Ca
SYDvJPyoGExV+Epc7PGKt6E771MbcbpJKGNvnctNT+7xL9Mxe/WCKMsamGCHScGASCrDFM26mXrw
qHuC8aCeVz+e/c2nLh8L1A0b2QDO/Pn4f9nEQy2bpZEZh9sSpoSrkqvTn9lkR68U/kKwexcSx6C+
+5Gs8aXY15sWtHkSrM7t4p8AWvbC13FMk/NlHFnVsx3wA4eyW79mVNc4N7a4UqkLA2+On6g5Amy5
PHPn/SCbzr46i2AP3TBOsNIDdPP0Va+9sPcm3Hzd7FC4Uj3k8kHUHKgGI1o2eVIzSXCCKdKfGce5
VZi9Pp0eBLXUMI4pusDKN7SBAB6PbnNEYr/ZifJtbj4E4NRK0+80LyOfcHWGyNmNRb/uKHuXL03s
R9EGanbj19o6EZbhOSf1E6sENgsQJ8bDqmoqn2/6l1XSk1ZrElMtPsfZgbRFwMklCCOho1Zqo1yN
CgmCo2cyjRMhKN81REkRdTbpD4Gmo4FVhaTQ4g6Q3NUA2VZ/tEeeR3JkPIgSr/MDjuTvi3KiVvT9
o7PrQJaqYqhrfiyimdkKPGFsOeH7Z+y7qDC9F9wDiarlq9upXGWI3pnvT5vv+4P8/fuz+yDKhDCs
JfkT6JEjFYqNmR/QRug8BOwNeCD3AWAvqu1+DIJKXv3/fV6fVaywAKnEIefnw4bXPAE5N5AEjoKS
S+sUMr4vq2PxLDuZH6g7KX098/WfJ+Lbj9dncaqJgupgZqx477UllUMP+WMTvg8CRglq7bwMLbrW
zsFaKh+IrUyBmbDSjf9qDaChk9zCh8dM4Pu11ASBNeg1+JYYixkZjlYw+rlflKTVLenHeNm/9i+U
rgR/X1/9PgXKqfW3FElH30MHPT1vaJddKkn9UOekgkd3eMgNLzP8YfT7YlkxASLCSUACKNhfDU8I
8PXyumGmgJjCDer88uBof5HAoqXVxFd7ZVmSXl9VnkHz4REkp7yf0J5V5/4+auvEqOFrQyGFaghk
4AdEeKzrXima4ta8QIBBz6+s4+YQXLRagd44BcBFvUHv3s180ya7c6o7YFThsowdWpnGRs2cA76f
TjssBGAXwLJohDwpaFsvml2yS4FD4+pkuId7RU1syUQwKr2gLbrHFYhcWF2p6FsqKO2kT/2b+aw0
l2Pu7O+QHkbxkKo4Rk3b3NHfGggJGLkof9Wt+QZmVz54yrBuYkd9rK7HeqEvm3v14NENw28wfZjs
ZTu6wTvpHq3OZF3v6taVscfu6cU9pu/B0/8h7Lx25MaWLPpFBOjNaybJ9LZ8vRBl6b3n199FzQAt
lQoqYDBo9G2JTJrDOBF7r80IkkimH2sSZa7eviwCf1zOL4tQbHh5aSZdMYOMxWqhvamfAypQ7AbI
vZ5L6iDTjYAdPuVv7WMNTRgEYXVpWJtQCrjoY2fwEaoSGgMyjI5jRQUfuimetKd/3/hvqidd0UTR
FE1EGIr865f89m3IvUmvvbAiqu0wJ6XvAeIslN2wa16BQx54KKlg3H73k6jzb4+8qauqbGoytAT0
V9aXykEUc0jZOseFv+h03ZK90yycqBzZHXJ2jj+WKn+3aDggr6OlENZnKb8IYr/90MxrdY8h+3AF
FkKmlrbPXMEp7cEJ4yscvuVPv/CbndkfB1S+rMR628taZ3BAoDD6Y9A89ojoeiKQd4W+CfNVy6OZ
3naIbeR8bzBuDPa9wUhD5YFRSTfXvY0WPyBmXZBWP14opdpPSyp/KGK+6fT+eZpfluyuEruqtLgR
Ir3R/jC8VgSxcQZzG6temPoyXzU2QVTwTCjk2d2WmHTQzuPOmrch4FNtjQ49w+HJyfIVaNSCoutH
ldo3QyzOE9WraRG3KFFX/Lmmh0Mxmb7A5cw1OrML6zQ6Ap7R8mVkIR/3Ks1zHddMBMslvrTtKfZR
gbTQ6ZDlw6nu1n6P2wiDVZTjBfBWkLwKPNgejg4+xS6Ye7J03ukQKfagHCv/Q8B4Is9sYaLQUHRF
nVPnG01dJNqPG+W/yXDz22Ap81RBIavwqzq0T71IyepiuJaqO1ZugyCjW9U0EB1h+QaYdVoiB40t
IiXnZQEu8c/Pq/T9K/nbSXwpZ9WhzeM2aYbrTHGSSds0DqN/YxC4Ig33yNz9Ciyd9NiNrOrlNtWP
EBNz5EGmB0IyxEWC18OH9A9lScQmCwIBwbvl+sm4jtCTttmrPuQLv9ynmbGUu1MnIk7JIVURqnGN
rUMHxbaI1wTGaR1sc1bAxEEdQjh6Z93XSbnsirtUeiU8rC7ZaxKBNn6MnZvQeWvC9cS3oaruCFkz
HzLd7rPHYdiEsBABSZJPNVtE9gb4GxSAgr+tc5voQcbzijP96tx9CsU1xumXwjEdNgSGqfop9Lul
pj+oieqY3bFHcN/feq+hq0UOt4D2hIJ6IIYGtAhw0vBy55sEsYAT9rNRKC0BXG8apjvMH7CouD/2
4r5b0uYwRplYWJHZwZceAhlKguKlBGOV0yFqtmBW5NWYOOVSs27VgJyD/taXdpkBK51ke+lQt49z
38eyE+sjVQ9SZKC7+aEAlef14s9Pn47C+b+T+rKwG1kdJYLOUzQvdvMwoxxXSJay237FvB3pDZl2
YGNbWwW9QtyVMMuWTsoPZZj0f1K2P09EZWuKk8s0Daqxr3vkKcyEaBgSpirdrjI2yuAGG0De1g0p
D/VnIdm+tmuRg6Ju3JsAr2GXZ8QYldgPRXRhCe0EBkJmuKl8Zzgb5ypYB4fw0ws3ivyBbzGjtkaJ
Kh5G4jvrlXnIX5qG5wu5ktvmx9Bcpqyh0Zy+UtGpXefiQn3WqrVqoFoLimWEOpCMEunSJ585BwyE
Z2+E7neeGKaZwCNi60YzNhGxcBPMaD8Nrn3yEbd38QRsD3etsRbz+yhobWkyny3pXshvNWnvFwhk
xCep3CTBnZ98GLy5QLEwASQQTJsPPXhQ489K+iiSZSO/QxdfVd7WTFdyGkAFcJJH5eyD8SBLNrr1
X9LxxMXJP71iKTHQE3bJPqrs9hPnKoXhdNOQXAk42jyNgJ7LzdzsRCoO4xmypNNeTB1UuGouNG8b
Ngr+lsdYIp55gacpZWmw22UwnTmqd6Fa9GHwjSfukS9oC6F89EpwtcZGjB5aHAVpzbqvLnJFJbEe
uD/zyCZ70mAPt/XerCEPCpjqyUj/VPJDYAJHvBOnQ0c6pHlspVvNPA1MgaazXO0YTKIyawk0W5Z0
qjFJ4z0mWk+0UleRaBoZG3NbkGbLrHVZ3cQFW6j5w5ccyaxsi4OF+Kjd1La3TlfjnTgsPH9Z0vpC
KI3UZTN9+qA90MQUOwE/CmKj0sGCcmRunVh2my0ty9FtBmM0SvQNyE0a53gm2jMK7xvheTznBOit
wUhQepEOu3jpXWKJ2DzGxLhIuOeuCu1/mpVTdS1tv1pn2qLcS7otuhGhsDnTCAeI8/jIlwOFUhaR
I7TS+QVwtknehVJwkm9rcddtybFkMkT6HBpnnk1XvyEXhThOEOy34dn67I4sjtpncZ/cl48MdJKc
ewMYfwkXTsnv9b18BhcCI2QxrdWNRqLvUB7BvWYX9ZUJF1Vt4sb1phIeULuOb/XbMODufmESxJNH
l7xa1k8mUUfZ0YdcH0LIoApsV/OVZOSNRDGKSIqdrqq+RrOTWbbeLFNQCMigEu9MrdTvrPbOPKW3
xqVbDAurWXRrrlXx2TnAZ5fhDULwZPFEQyYnl5SXDqhd9lTV18GjTWOTCwOqtpvWbMAYjCGgY+4u
Pw2v+pm2DaWX1bxo9b63FoF0sYpybQmIsvqCtOSIxEDiARjrrzn3JDhZ3fM8Lr0Ty008PNbaMnuV
jhMt2Diy8/FclwyQaPIayOqZmYQPMVF6+D8unrQvDcKjFg1atyfNdKdoyQ5VHjZae5e85I2Tosy0
jn21AcUfRs9C+IAEHmccRzelRQ8XtHaYxPNUcbcTza3h/1ePMVK4e6SuUm4riLDqebxdjKhKN71k
i4jcZOgWS/KNmHMP44IY0jR6JgBsUUvirc6VDIq3YFrDmzAA6goOLT2RpgIhku1Lgm/Ex9OHlcXN
H4tP+kgin2vDbu7j2g6uFGN19pRohhObBLpf9D2qQHMvnqpPCRrWsNNtY0VYlevf0oWyUmfkCpNK
USKWAFM/ZLsC0Wn1CL5fEldKvefVGYl9qOHr1W+GtWzHM88K+0flOiuTeC0Z23O/BgNEOpZDt5UI
dCKj/om83Hxw9ebQFSvTf/OVI0xJQOaGIw7iOuALMKBnEALCFe6z+FJkG1G5CQlzu/gH4SXF0cuq
zU5STK8IHhDb1ZhbIzszaXWSTtw5E2gFCB0aJunhreNKCjUSf6DWwMmh8aO6BNDhJEjP+L/mqEXN
wfcQVCFnp1gGHRUqD5ZyEoeVkBFXeejMJz8kVxUbQsWuyPTiZSkkjmaR0q486HQU+4vZA2CktOk2
ZbSy+BLFhMpmLN3dvZxeFf0iiJROB0O/8IiJ/ZYo25DQTjIPSq87Gx0L0fSKMo08SazluT1GtgZt
h59pejRsWz4fN2qGXRlM65rcouWEqtIMj3p4rtWjhMchpCIuHkglYPu4lJX5fpMvv2qHFVdQ6d77
bhMGMmyX1tZr4qAPASpLaXoFHbmoieMqigB/vSM+We2HmVFYYjhqXf6s2SI+W8lcYb6XZNRGSxE/
TIcfpexIwta2+bDN0MPy94ywktDsBW7LxbZ2kelyTRr1hDbFSDfsr4t6N7X0xNdJfEkexI1yETqK
Hzu3PrlxteFE7Vl/97pliWihWuY9nN2FZPAXc/l3bWMb1Y7VsQhPZDTTy5VUcisO/LReuanIOU3m
DM9HLpc5PnrhzhQ2ZfjGuMbz1tGwJ8d+4Fogz+zuiVfWLQqv9lx2B17wCDyqahfQxotVimLaSeAS
Fos+skFr+pKbqjb/udC6Snhqu3UpLITMlnXHlI+tvteM2zJ+nfJtxUVNmZublybLlr525KfzXiTj
LBQdfIwPuGJR1CNof/KYdBFlV8Ka7pd4t8foXo7OTXTS0kdJvA7NTpps8z158N5N1YZoxB30+OOI
WbVNqR6N6NbLX/qZvJZ1W6NqljUfgr4mkU+7sfSKnDD5rCKmsXCCd2elO4K4WITgPOpVP20DcU/K
VhyQxpU9+uwA8mk1EWiZMAs0GxqCxkmvzoa674JVqj6Zxa4mokLoVp10bJq1QipC7LvlYghWg+II
FI6WG7f2iG0APHTC9pPhDq/Tthb4GiHPo6eiZzWSSyw8wcGvCbA2UdMHTD3bpYBiRNJpuenscZX7
WDp3/qMsHuMCI2uzGYW7QAQEbCMyY33l/09MULFDCLbR2s2wNoL1FKyHfuPrB9CbQIts1bNDtOc0
G3U4T9GtOuxLDEJM59NFzmohedcyvjCPKQmt8a0nifTolli3ZTOuTNNthOskXHUevSQ+isJuGrdk
FjA1kyWWO8A4xbPqH/n8zGQsxNJdQOOw3cwRun18m7EpxeFES47476FPiGheV7CaQf0L3lWCscFJ
Bv6H2X7iSNKKu/l0aZwREFsTESPMKvmM/2A5TI9FR9ctOsmcZg3+uWSOFk+0kpEed+8WdbFfbK1h
ZUS7fHzLs009XiH1qyVaCrifu6qJ6GEsC5lInm45dZekoYTcVW3qFv2lFF8L06lfpe6Cqt3IrhOT
mYp6AispHZkMWfNeZ2GRyTjHOBv7mYMGnfIInaW+5T+WGlvnQzm3/8ZX1Ba+dmDLlVHBVP1CxdMv
3kUCmjmqL7BdgALkhzhbq+lm9DVWto9GG5eCpGB26dm7ZdEuiOYsXLACe6bzhb8e8+3YvQ/GSBQ8
rsQ1x5j6RaPXK57xcGzsMgMQ0r135CN6xSooaemxOra5jdaJP6Kw3KpnI73G+TaKVomxj1rKR7Co
VFy4UONLqqw1fV82n8I+wTLm17vRuFRWTkN6QaZgSu83PCc+5hNH7u7LhEz313SyLdZTOGRe4aAe
UlgjFMmpzPuqIzrpFW2FqfZuo9q6sWCiP/QLWXS09lbYY89IWS0D69685tNVV09ww9XufmqLZR2S
rHQM5Rk5UCDjRyvXSK7S2Fq36VRbNth89OQtslARbM7iGDkx50pxZDFRhLtF7A9BUmF6MIo7IhKU
YVXlLr0S8RjVJ8u4L7p1mq/RSPJkjGSJ1Ccl4p0q0ATxpfV2ebkKy5WIXpxgudHuw1NZOB4CPdF4
apXNNKwi00FGmLcu5tlEOUIoSzh8apq2JiJ81ASMYhP1d4nMXjmpPDQirt8mOgIg5KS9dKFpy757
b1IWUfJ0U+D+cvzoJ2SCI8tYMxcc+L0svmgWq51cf8rR4d9dVuXvTTF7UYMaQGRmrv4lYG6ahrVQ
/DUnJX6HLOsN48ll5RF2tVcytg3tgeasgwGgnFzi3cEfwOmgvaYwIuQhdYg1aA06CXatrmTl1Jj3
QXGHM9Wvbv59qurc5flr2wz1BZLTTPP+KvCRyqoOK1MKbzoG2mlx1scTFwZoulRv2QmjoVqTAj7L
ejzHtBy1IZ7UzoPlED9btFa9t9YZHX1YatOsGLXImmLUJ+JLwvSmnE3xXgvcVUTtol51a9tMG8M6
pgaxYkTKtGxdbcwlUeGyItbd+79/23cKtfknWZoo6Zb5FyQ5U1OEPBzlRjm1DrR/QQIH5whkNkHu
W9J9xtCEfkshC3VHcaHaU7wGU6m7VEjhkz+BgPthXPmdssuCZI6QQlVAE2pfRlW+KIj1IGfhDdlQ
ECKKjPQTGicpeg+QZHP/j2QdyquBV92Obz1Gtfnp57HpN20b0MV4MOd0Isj/Xyd3ghTKSpSn4U1s
MJMjKot8iiTZ543rhTTe7CQ6hc0qFg5CgSHJOGeKi1GGHs5y/NGw8M1Q4s+TmRtfv/Xq6YnTa9Q5
mfnbMMf68EkncrlD2bFsLLLUt+Dt1YBOs49ZZgLT9UMX65ds6utboBjMDkVwZtj1v3Sb07DoIBVy
WzgDgNrWZirYX/pnX3nEU7s0eh/xYLNQqL9QV3UF/6q9jymxR+IxEYKtKG+xHUHxUKuTod/yAYvu
eAtWGYHV/npqT9S1zz6i2siBe7UjauKxXssXzdgH2RUOn8d6vuz0tdndg4ZRSNn+ZcGF5oc7zkLm
tlD1i0ScqKqt4tIWmaVXBx/Vi0MEGWqhiq8xuzxbC+1/v0Tf9KrnTjUoLVkSgV3/epJ+uzlpLvRd
YnFzCOAUD5hzoQ86WcFDaoeVzayOUFg4cz2nQOXD54yKi4L8h9OQv1unfj+NL8+IKoVq1c4PbD8u
i3ZWd9CPglc0Dx35UAa+DaApsuF0jmhA3hQCpEl5WfgAoJn7kO+BUwo5kvGeNT+d2t99WdxRs4GD
Rr5s/tWXHSpRQvjmhzcCvQuyS93U3Bn46f1dz1CNRi0xI7aon/PsWkhbdXiIx5sRteYnqYb4x3zv
ifb0v++aPk8cvz7Qv5+T+ucrlTd1b5E9BpNjdJrY7bJlZef3VOpkd3rANJ4070V6r4w1Odd5cMin
k4C7tiH2mWnAsvQPevbpixiEl+LgZCry3nNauejjehYKyp9OhJpFVDI6nE5Zx2yRorOeuXq/DaGF
mSwra1m4qPSN9HJjCOfM3M2Apv5Oqdkw7+OKcmxXvaBT0BzQmtQbmj1UZ2KaFRqUeGrZ32JM/PdV
+RaEobL0aoZoKMpfIs5IC6zJtKz8JsOtuRJ8bLkEVCFXeCZ/BkefiWLsfSDT2RbUXbpJ31XMnSQp
sD9PfprBf7PqMQr972S+SjmDKcvzSuNkau+MdxgghG5P5DbP+IWYiexgkyQKu3dtIaXVfkwFMudx
wZ+PyJ/H/zIJ1MIpLYPAyG8oOehsJ8a1909eTZw675df5AclH25kU3DQmU24TktetrvOuAiYWY+x
w4gHLpeHLZOdBDvXmk5CwLDk2bhqTnvwNos37JZ4OO+VI+5GQm2CF4uuZ3xXzKHOq/S9Rx87bwnK
3djZsWcb/lbsPikxixIOo+X2N+ETZJsemqoKv714bm/1wM4+5wBvOK3pQWEzpLKRzwQZYfJHlrIO
jEgtUmLKGV6V+GyHzQxNsoVZF/bvh+lbmZU62+oVUYWA+dUeKfoTAVRsBW4Mv4DkgTVdWoj5TO5r
wxX4OrLiKeUOP8+2v1kLuXO/HfmL3CAtUPvHw/zkOFbEJnd4iKxTTKwbokfXuGX0pNyOzlAfLOtS
1WTNOGPS4ar6HPSDALW2rC5JwqekJ9x09RN0VZ+Xlr+eq9/ObhYN/fbBmBJg+KIfFDdQ0FraPN6B
srJ8Icde6lajtNaDSx8+wsrSaOHd98kmIDtobVIjh9u2nBgaHNNnb4Nzf0dTOO4XirjsuKvIaK64
6DG0BwtPcRoWmIW/qpziHq8ySU3WOXuu4p0PGIkAGJTPikazfCtnl4RWi4cXPMyI6sPOvxwDG6lD
u8n5HPu4t//9ZHwnB1EIqtGZRGkz7fFLkRc1QqrJUVTcIMulxJw2Lca2T2gI0RObUt9wjQeMYCAB
nba0R1RpFjGUUObpT5CHWf+C0xIlsmcfDPgkMmg9L/oHi/zY93+f6fdP0m9n+mUGXGRNmBTyrzMl
RLhrtrW8xZofvMdrQFs7i7HJszI6UYoeZdFLi2krbY2t9lG61pZdyjrYh+IP79U3tmOe7t/O6Ust
VoX1EJgD59Q9iij6IW3B5q5sSBDzsgOTZDWtAtrK0VZ8mz69RzYaay5Q8EznQjobPzgD5b+/pH+e
zpeXjZEj6oyC02FvLFRzi0G/o2Yv43UqOLz2zaZf1Xf6k3FFckZP5dTs9H1XLXICWocd0xDyxGSb
1sNK/UEY+0tP//VN00T2MCLfM+KRvjxndT15fTxfqVlD4Fr7EYjA7UW7Kej3djxnu/ol1V2dLJj9
eMgit7optwoGWmPR31mdi3qX9j/dtQJP9W09LPl3oDcL1+poCpM3rJ6y12wnWwdZvO/ErVIfw34Z
73vVUW/G90E9zLpncmagWbB1clrc4dKyDJ9UcqCH/iLLLyXhxThKa0KDiSEgbrLBA0lf7Q3U5rxW
/VD2aH9XiSgAWZLhnZio237xUH5be3KrNYS0S1GDom4iU22qblWGPvQbs+bghdytYqOVSMiwM4Of
32l8hcxV9BJh+qG2uVOAWS5H0CMdLEM3m0VKgBmzvQxigPRk7aZ7hxkOt4RBFpF5hJksKED9vTZu
0+l+4sGkL7XV6BPSQa6pnsauARy/s+hQLL3XHpzmDz/5G/PwHz/Z+qI7Sr3ekK2Yn8zunG37YMdE
O/Hxo91ge/vxvfSdGg+r6+2YedZLBrQ/rXc/nsKXSmJQI6up42QWHMcC/HkyGJiQJvbwKkVLuF4e
CFSYCDJ9mCU2wZy+809L7t8dlz+vwpftgVGbRhG2MU8yU/ZnjO3s3/IQGZMLYl4fV3Gxj829hnTE
mBNhpNwhuI59C2M70qEP6U1qbP3mxttJzijbElT3pbz7KThM+W4t0SgVsGFibecf/vw0IloQpq7M
gYA5IAxGJuYoLHn03kc8mdviVB9q4tPUuyw+UVpPD2wwH8zMna7as0mzgN4FTJYlsbdUpa9WfMy1
DStfdchpj/cHS1+iMwhdwf33V0L77ouOZO8XUVafIc5fTltT9cQYiwKgAKoJvg+IbI3RLRJXU50Y
4mqwMl/Gu+TUr/yr9DbYSm0L42fAzJyWMu2EdSsTXX71tXNwk6/MxmYT3YiL+CBuRrfd04YmlM/w
H2BjJyttehmIQCVGh74YHz8QmKbL/II3qKAKFjY/bQu+/V7PckhFFkVRJ0/0z99nlX1i5RHyzUdQ
zDRmRnE2cE98EJkI2X13DdkGZSBMgVfL9ULZSwsCR26tYZE/MsJsKzqStLQ3YUojjyjlRX4ru9rd
LOf89534prGIWpcWhSSZdLTUr7pdpI59VbV9zptGXCxIGpg6H5XiqHfWq4LvVrkzWh4P4bMhAoJZ
ybxACyuw6mRqygUzKXeE9p1cqn6TVg85U6kRno2yzvWtqq7+fbKkAXLd/vw+YRuERUa6m6j+v2Tn
t9U4KKpc7/2xu1YQdTLfeQzMTSGdyybiIWL9Z8AaS89qinlGiu97EsdF5jWjdNBTOwUSrNL0F0cY
vcVnrl7MNubdsOymfSi8N5GaLifMJEu1pS8/D9ab4VVOdVYq71bJnkUEZYmKkLjYhSNRx68W/pzQ
IgKOo2lAoBJTsvOuWWv8qZr0Nh32Uiqky8CUCW6vHV0nj1sdeNTPrfYksykMSmU7AKXNDEYr8VWS
B7euKftlOE01rXlNWjKFpQdjsNCPJP/BUAqtXdq8yzmzd/1Jn15C/Xby70gdzfVbEbbBtBurc4KP
bwhehe5R0D9S5FIWyt+JbntnrSHeriWhXdGjdccwuUjVZWTc3QAP0ZlryUCltWZr4M0OJix+ynlM
dob3lIl2or0UdbDBEugpTLFcerBGsdRGB4WBYB5nZme1ZN4kDE8gyKxxK2NZcBBvFftUtIthadDn
ZbAwLOu9txhJjGAc5wAUEb2nyKAb6NYinbhLkzgBJOcyWAX5Sh92ofBSGbuRlwR2x1k+daTmeQsU
TdF9eTBcgl/W2io95+r9gCHFDR/njpgOvQeZJr6FMnnmY1siuziLKHKO6QbC60p9HWAymA9jYzKX
O4cMi6U4c9Xa0UgXahxDvsw1lmWXTmNuGpI+ERB8BgfU3sBLhru6RAJ0p2RAfUS6u/mpuw4vMgla
S9T1B++VoBA0DdrLpGzpHGnoazYdL3pynIaF/z6fv7+09EUm0xdZTLVb0CEYUbkjI6ihMjdbyHTV
cFcQ6tMtOsjaEpn2CeW9AwjKIOv3jkaUH7nWB9Rpo3GlBCo1oxZHk3fNRXiWkUbNWs+tuMhW+UN6
A/WpuAyfoj16ENCPrRig6lr3DUpEJK7LgiT4pWHuWtl2em+hkvDEtPeheRkctBh54FTCcdQdsUOg
j9QI0FN+zgx7uIee3TBpKF+Z0L0Mo5PQeL7BRJx+SBz61J2S9zk3rVvoJ8UADJnsm3SdjFSMISkO
dovfLiGJdI19k39so6vvvU3qpYXRm7fr2YO8C+IdFGgEYXNazniXWa62tyqHoVpGTCz3tNjxU4Ty
M0pIaqMKI/nHNl6y+2aGLnXXpEMevYwSu0NwjMkOYaMH/OwXBKy5k4SCLWUxT4H1hcHT8F6eGDrc
Ie0PA4wAS3wB3Yu46O64UhqxhA6tSd2EwLcwsOfAKxAW+bQL0LIAdicnKj9wNLbGTuy5bDDJzDDx
f+rMJWxJOohohpHSTDQv8NwBck/WYm2L6VJpXOL9GCkjomhImQV4R/Rbt2KojFpN9BZUECkwOCYd
8DNlPtvx40Ao6LN/BqVw194EKZSqsKYqYo/Hifi3PPz00EA+I1VYRdVSMXdSuPaEpRddRRYH44He
2KTZ3HDdWpfdtuFPeZuIWAVkXGmDM9StfJdY9SpZ4bkxBQo+G2yJnc4hC8izsH5pMPXMLWef8pah
w6e5t+AxEVXwl05FK6Y8Af0kqWQydnGzjlukRkuBpCSAD7+4yjrpwPPEfRvxGEKq9l3EdIiL1Df+
OgNuX7zXMKTaZNykiJq19yR41NnIleo9c4biSQgOU8F2QDjm5vzXc2RSdHJsamfG3IDc49TNBt4W
4SChfPSd8c1S3b7fMUGaigaFyGPRfvgxKdUS0eyA0ZNUh8sfbjr+WSDqVFGMRaeeZo3MYMGyYcbu
nQOmyK01o/0i7ZQlBxkND2pjD2vaiPYZ4xK0BJkEHX/Tda4sbfRhETox9jkht1nfIoyO7VPFhDFg
G9ywpbl04qsY3ffAMSKmXtrVv2gz5HzO4uMCWUu+e0xLmGyhipaZZ8PxBkMP6WzcIabQNh2s9+Bp
ED4YpyYwZ0Q66ADrS0dRHxLk7B5rU4DOorwLIA4IBPyGqAw/gn4T+TcznxMZtfISiI9tvh6t22Tc
ZlGENOEY8rzN017B++g71yhbR5UYvof3ZnljYhVr74sWHGG8ZEAPng+FJdy6Mb7UjMI1/pJVW2yT
aGfo+4YB6r+rgm/aZpDE6JRTaCl0ib46UIayC/Qo1Dt8EpPbE6e0iG7CFUq21ubtXIoPbA9+jBT8
u0X/50HnCve3SqSoKs3rTK37pXXXlwnZQ966c3R3jjwbfhIj/10vc7Q5pVEEFK4qX2eqoTpkVSWF
/VVjH9mB1W1Xw3p+LHjN5XmK9aMDSZp3Dl9Lrd8P+aWRUxZqG8pZ3F+DTXuv7Gd1qrE0Vs0Lul0Q
fz9u+eaS+F/H+1IyJ+aQmmrKT5xxCBQ66tbU2XPS1hpuEDUtSrtzAumE8Gtp/DCsk+Yd7b+O/aUj
Y2oTmhOf3ypus7Oya9YqH0N5/3Oj9ZvZ15838svGJxfjpovkoL+Oc6zgIt7GrBj6Alkn3aig2xZu
x8G7Xzx/1s7AadnaOv9+YX6NhP/6udi1LET2jHS+OmFqXRFyre1YTd5KrCEJn3eAyFz2NsTLi77h
lEWnRF132gmCaRW5s/m1CNzc33YFE3dbtWtlMSuOE9YYMtIcdCfa2dCguj1S51Xk5IbLHOITHQtw
A6t6LhUQM+LYRNHnTuf8s7PxuqvEFzzFZ5Z5ef2jX+u7d8ZkTWDIiB3xr54pmgEjypFSXnF43GIt
HxoYr+XKtHu33oTJUiAE58eAMPW718aEM4f8AZnGX+7NuhwTrZOlHlva6EzNpk3W4KR7sqTzNYqx
E3PXgCRsaigU05ItKEukC2Fne1jAkf5gQfQh8S+6bObcoCWelsN9gA6Q74W6ERm6OeRGs5+NN+lb
8wGUoHwdyU8AgfvDS/HdVuv3H/JlgaujQslDb+yv6io/ZgDwlVVx/Pk2Kd+5hpTfD/Sl5xhqaSqG
JCtdc88h7VY8dzRop1PNTjQRsaJQkScgGbXHvH0xp4OHySf3bmrhQZKx6qsfA11krzj7xUeoPKHG
V4gGzHtStEMHJNaqYWIoJyg7q4sv0DziQg8YarqQBJV447XXvEGraz62FrjtKlsJOHNSHAnIslZN
SWk4PFjedqS801Bx9/o8Dgb8MzvB6mYTt+mprxMkd91iFIhXqg32+y2A2oyXg5lNTvh5hGlpGFcS
CTgtnUBB+UiLD61G5S6drUdRzhYdoYbgCZe9vPL8xzJHUs55juxXKnSY855MohFq1vcg1WD9o8nz
Y1yx2JG1Ayr0KXPwz8mkE5OLTCFti+qmKq6m+CZUE8pYc1ENG5OdpuXfki4YVk/kFAnJNgsecTDl
Md1I6lpqqGy8SyMUdexJ063F7qt5ZKOpOAF/gZ0olxHNRD37CiDimiVjBhsOqbFCZ5nveTiZoyBK
j+NVeyd/KjfYDKj8Z2ZUR1DJ1OwNYS+YS4O1AHrUeC7uWUa6V2WHMwMIaGFbDhle0yzt9p9A8X6o
iKXFRYFqjgM02whPr2jH5msv35exm8LsNGwpR9DKxymcBf9lYOstwsJZdJ6UfDrEixg+W/V1zlg3
NiUs/Mrt+B/KBuwfWkj+vSBAEs4RGHgPg4C9Mn9qEPDnx5RZhYQH54myP6Y9lTmtidNlmYAeCO+w
4bfYlJtH32Q69FwGL/74kJEcGVPjSQukngwaE++o1K4krcb4ag67KKTunUWmMrBb4UagISDL9mzg
Hh1QO+MuEZ2oOOoKN6J+jSNSglEkmhvTv2Z4foz8o5MuHYGnPP5su2rNYR6A7ElikxIMiDcPGQeU
VjKk+3Sr+isv2scEdNbseAX4zMGVYzEbF71tBaVGcIvmGnR3xCWyM+3uQLTxl48mia50gm4rtKbZ
VVJPrbHH+xbe5cpnsNb1Vcil9/c+DfmFWLBLpLyTqWVxW2yDYevlP3yuvq1ETJlgelUCcceA+89S
K5C9Kkois79KqKVrV61ceFHPMgumRomX8TwDj3N//H783fnXFZPW2CzCoDtmzCv9bxVea+lqqPKZ
vKoXyR32CiGIswGGPeKWjQTj4xmA9FPc468Z79dv8+9H/bLsKmYZZlHKt5nJkF65I5YkGqSLejmt
LeO2UsBkoSijRbMb0U13t0HESKUFWRLsIIMU2/ImWkk3CP4itJWQh1vWRucd8xY6ekN2S1qe/aZ8
/XdFoX5XvJm6JsqSSY1KI/rPa1UJg5+pHdfKQ9VVAozZxxjittXTyOA9XtVEE2JtTC7w0mrGOsi+
y2Dbqjd6vDOZWka8uWyGSTxbEmqBSTj27gtI53NgHSsV28thOMiIBpJzLDwNTF2K8SlXX4L+ya8f
Ru3QRStNQ/HwmMRvkvrw40hk/gb9fVf++31fhgFIwY3RirkrM6ilIW/QR3yARHQ5c8ImQDEIDi17
OP37sn5Dj50fwf8O++URnMaoa4v5EURe+iZrOzq0Ltp7Hn3wBmi23BF8G9M2mtj/PrL+XUVsGnil
520H5dOXd87QxrYKEo4c6WtrOKrZrieY24brj+5y0cbHEhq7duRrFEz7gthwYs/O3vQY/4+081hu
HNuy6BchAt5MCUcnUqKUchOGLAwBwhvi63tB1dGlhBji6+5BRQ1ywCuYi3PP2Xvt/om4p7TyEE7Y
GiKKLxkMjkM04NFHM9yEgg+G9OSTHkxSjo162Wxo2uXJoqrnfeCpkL9JcKT1XT2phJ/RTKwx/R6J
t4jeY+gvSDf8yvD2uzK8qtkCHMNRL0FQzsh6uPDf/vzJgeCURrWetNzvdIBwvmgd1UY6GHlHpMLb
iE9aKiwE9Qp5jU2nVw5WqK5A0Ud8jTzz0gZ4ZmD892omh4YhqeKwPrKaAxtC5eFdBkGqeHxlbBoT
nHf3B18JVqPT/qQSuQMio1jQLcotW/ojYQDAXiAuaFCSjwo66PdH5Rym4Pu1MifjQlFPumMXsTrz
+UCzy62vM1L90OC+j5k4YwTQYAfvR3EeI7TYQhfcNisgIG8QO+5HQkUx/31BZ/sBJnkgo0Z3tDZP
NiPdCMtib7GghnYwzlA/9wJAhjj3gWN07YwZAQfYS+qdM5Ni7tK3n53sEUq8D6yoZ7bDvCc6udh8
8cRG99J743b3Re3l6brU3U5CBvsuppscLsYqpytleLLpGAAtMUkxwhhm7XV1kz23r/nDfm7c5C9h
NYtpqlKIQTFmYMY4gUCqN+0zUejtLSz1CTGrjklUXTfH3K7pn93TLrNyL8NdyPApZpR0YYPQfg4e
x78WiqMxDsZhD/y94yu9Mhhp0rc7g+5vtuGTha3xz8lYSQT2ErfnUJTp/VKWaaarzwc7lEcjCuJ5
urMJYTYnGsJHWyRCIN8RO7Y/bI7ttTG8KfAUulzwSRu3A7qIpKmvEqxXjpIlhF/8IZvLChZJSusR
g/q+/cyTBrfDHIetD4Zc2t+Hpw5uPmBtgzhHsI2D9MiHEKaE6TrHi0HJ545JlghyV6FIEH9M+qKk
tAZtYCKFrUVKgAgPDmmeKkGsNixF82Y8bmqaZ8i+xsxsFow7xKVXUDnXjOIwjx6d60kC6eQIlTSN
1iXVMH6erK3iKetattUX4dW8Gbfhyi+ZUul21bnmgnAwP3sPes/IVjLtHBIHsNtmpFng5kbQJGGv
dbKLY8azK4T3R7IzEA6UFH8/LjH2u1LCh8eXDI4qFyfL11XsH4XVPltbyksvrJruKlGTmYr5eM6o
2hUjXAFu2DsMakp/aN2MAUqExj5YEtcoMqYZbXmOJnnS+4Ud5FxDSGXjUKGIG7qhypMLChDTDA7m
0O/2f0hdQmfFhy+aN+myr+9wiEvqWsdBewJfxNnVFSnkRTXzxfyzIxFYbQlBMzkJ8N9Jes5rfJNw
rER1hlu2ZmCx1Q+bgBiQ7kbJlgMDlmhrwmgybzJzfcC6iGcXt5bGiFpKb6ntjY9R2EJFhcUP55+O
omaeUATBx9DFGQq1KHBCAT1E4hIGQgKsjdWCLvyevKp8IaUMpQgcLWj4gu4lhec066ybrHTJj9jb
h8U/YXtke5i2ZM3wXtjd/PBgdXh7Akxy6MvSdYFrOwzulOKTE4tWv1W9hLkyn6v6J2O2ffkUajcW
zU+iU8hersULJLhzLStVtEBU6CJRT9oUvtOYfbbfC8rIwhmzvZ9IfM6d8iF4NkjpkdajQuUO/sxD
htfEbrahK1zv7f3z0K8GzikbVPbmyScdQ+HAQlBDkjzmHFNP5fZgLrLATwGQf0JJb+enBegUnOfs
uIZ5T7M76f3u9Ca2H5bkRc3Gam9K4fNIrAG99UsnnTNltEq7ShJVUSINdNrJlvJTX1nh+Fcatu73
5V2uOHgfcVZXwqLKtgMNCwxenkb4OcUYZrj2Pu+WF57+S6uYHEHSrhvkupZHspIB2YAIGmasxWmJ
WyyMFnx+6I3OkIbkdq/cds3m/30ZJm+f3OwxQ7UsQFyekmXK66+T0ikeB+bn2xN82sTDjK8iSnXZ
tridQXpTPFy4Cmc29r/uxbT/LauadVRYhDoGLZbUMj3zQ1vS5rE2j9y4uG0PS0FemntfM51w2e8/
S+0/wJOeq6+QOhC8jIJRNszp2Uo65iQtCtL46B9DpzvM+9Y/KlTc3JI9JupAdY/aEkElIyJmpk/R
U6vjTEDvnlGzxps9LaKcGlvFagpPWa9mv1+pc8XyXwucFD5qe6yHflxg79UyY10bcnnA8myLQrSK
N0nZz46Nh94IHE5J2BDpZFr2ooYG098nyyljd7i9sKYz55e/1jQ5OTW5UmnZkbtH0gzJArTXbeSf
IcPrNRYuVIp3Re3LEqSmG6B0h1nbzpXhMas3SnxvhhfkTl8sssnx8a/VTN6oUkoasuu4QsOWKIcg
wpFugxFKgYQHtlhAf6FSFuLtAMKO5ISZSXmTjXleOgU9GXVj0EvZXofcQwPrLNrHTkzoXR7m0eEa
U5PekR8LuYJQFb27kxvA/5oPIhCbO9gEuqe8No/6IwPoxMIB6gtkE9yUH/gbLYzj4Xtao0HBSY71
e86kjozomC9R9yHHd9g6SYE++ggPyg8E+W3rFitxoy2s69MDNzIgD+lwnZLCFvNK7mU7EneKvDJZ
zfh3PdeVPm+IZjPHQ0l1q4iPwv4+QyQa3O4bnk0fVMz1/+XmKwph5bwuJA1N9o99kIGiib5e3Rbh
An7vwQub+WlkrKTdXZTt2uTRUJ5lyDGhH+kLiFAJsK6kpVHbXl/Sr587kDBp+RdVN3kY+7YJBCGG
PFZxGEnSP23lMz21EAyqHrPw5jopd//BrOlMzaV+BylNLsNJtLqiNQEpnWhaDA7P2E25okXtJy6u
t0stg7PbAP5UkXBaUQVpPinx8pNSqW3aUDPFS5okqX3UQGLPcmAriSsTCMGXGDAJJwPTlx8HF+28
nvIl4dwc7G8gXlwkrJ/p4LFJ/8+KpkJWAp4MPRxJUvEimtNUwg+pboT4zjoyO23dkY4DkZ/2UY8N
7tJ58Oxd//7rk2NoWg7M2TR+3XxOwysRrRNMaYFvGHIaxY4QfLgIQRL6YJcOwGfOZn/93ZMNea+m
RaVG3An1WQeSgUCHnkXoyO/Hk9N4YzJ69jTcJ64AbQy/6IW376dwFn4XkETVHL9W8rRdG+SKIaYn
fp1GVTnTDafWXP76ygJbs5bR+I/oJVcxbd3TCnLWwZEeBOhKVK/NXLyIcj3XPflrPePV+tbHLTWl
a4qw7XfGrfUYpbdY6DRqGNhygRNJ4syCu7z3MsTqb+CiOmIRDjauG9GwOQgV14OpzcMWJ7NSzffl
wYuiD0mdy/nLyaJYHuOt+H/Ktmanj9EdQxET2MgoUoYFhBnNlvEwQjaR+FFPgxDPWReDfWKnr8Y9
MpfDFultuEQEdBfzCXAHGWRcf9fFHh9wNBhCu63ajfKnucOR8sEWbb72GG0Q11BoY2yzOeArB3Za
D9UOWYGuSrgVaqOZeDsGvr2NuD8GC4xCNvEOyk2yUzkr44ff7zQsGbx/Eew0A3f/M3IemdmEF4nS
DF1Qh/aUTCxrbUFRegnnebQ8IqIjXAaSRYrmDZmUY1x6ab8q+em30lAlydJGsOeP7k1RB+3BEE7c
LsEj/Sg3/U7ykU+2Dd3hhIBL/drUHnL5TyOSfTKznhMITfwZFBlC7uXBAuWK12IuKfMVQ7jRohld
qA3PeK519fsaJy9YJmRlebRYI/5vfBFHtjHBpZgQnRZLx3EhuC3JmUwNUSzd0Yez1fa6qVdQAqJL
Z/+La5l8XEQ1Ns2w4KjKJSodvi9IX0bPfNY8ISQ4cfbb87SnX9zHkk6Yl2t23DiNfGHX+Tqc/Hbj
JkXOoLZSUmZcFMh4GpMRlEl3Kgb+23KRVX+0QuLNoJgRMM7aCEjTyu2II8Rw5iPYMuCyMdJAN5wt
9MPWxDeiUJeNH+c44Fnr5gCLKCN+36u+auefa1aRFEuyQUU/6V1WrZHEwX48cC05VirmYggd4TGX
Np1lhx19NqJIyJq11SMJRABSZiWNADAmqktvqlirXoKvxTGW+Y55/Vy4S1cdBjggL4c3+lwHxRmu
ii1H0XQGQDHs/d+Xf65Lz3P47/Inn5jEapN9Y1HoFNqstGaEsdMkK+5109YQa8zqrezKJFTTle2d
QrTZ8KR5PwZVQsBzaY7OUFGXJNOAWWN+WjnF2vij+YorrtiJgX35yHTfijfLr/EupK+Y3byWvDyJ
7uYb09ZRaV8n826RLP+TWdgXZfvH3WEbEBVI3BYjuMnOXSSn1GrEfhccbulMdNDJ1rRLQd8ekkWq
PQU7ot0SlL4J41Xr8aitK8JJvAOdR7QetJCMZerkfv2hvIgeg/CEzM/jQ68+lfBlZh3SvLvy5bAu
aLYgRPH7DVL7bEtxqt8ih1VsBTnMTbjTbPNB+zisYUlT745yUFVzZdoEO/ZvpACXugDji/Lzz8Yj
D+wDv98UAJ5ph3ov7NWeeedMw3dzP9Zu8daAKTujy1LOJFedX5J7nJs1qYYO7pIQbZ1qdVK+SVGd
5onEq6D6Wr+yxFtsSaQf7O1TtzqZi+Aaf7ZsF+MXaX6pdjzD3GdD/ffHp5WanAy9aMb8yR2BJDCM
wRN4o2r4FPu9uNQTL4xsHQSfA9FovwEtc2kF5yaYf61g8irtZS0fDhUraHgorC1eLckRi3VDmCxo
npJEtV6ydYhqmQMirgQfe4/JNPMkpNgfWM0TmvRIO/LrkVOoEHMG2Q6x6Cx6kUHdfZIvD43sCYsB
3yy+zrDuYBAl3lH2x+8DHUNSZML/w/zwrz9q8p3qQ14rJEr9rnRo6xGfrd4ccr87+EELankjDc8H
dimAwT3Oa/g+F7bXS8/U1J0EKL42ThW/T4+eol9anBIf4bPTwNMp0KcfBxcVDOnFAXDKS6/RuDv8
eI3MMe/TVGiOT50tMhvjUOXc0QQDHnBGPzJWaUI/zXSabmkyz0fv3VmLmhoKi9tFAcH5LzPqASj+
kgLGYfJI5VEwlHqrjW9UJs4bnmywXXO6tbCSvEBhHmWdXIQYHPr1FRrO44zK7jJL/pzmkJb7v+uY
PAWZYDSpYnAhVN2BxRy2vgGgTEHEsdjDGMVOJztN4oHcIB86JaP0tDZP93wr4gu35Cwq/PtKJrVK
nmZql6pcEWEO0yJABzPjhBinPP8Mfe7xlUpOQUcXFqUcfjBczqFygAAwMOS7J/PPoPr7tco8kaES
eoEZUghzrZo3gvBpRgWd20suwHPitL+u3aSoaY+yoRcK125/ld/x7ff3CwDe6M6RVuB5+P17fvYI
/f36TE7spTREOYQHdv4jicg0CyCLHdU/1WElqg+nYFnoawgp+bBl58h3Ig9LGK9yeAfi6xAsYrK6
nN9XdPHZmXRBmywLmjxjRaPwGNdQV2y04d5MXw8dfMDi1mBmeSMRSgNzqFn17VZwSviOMRC3C0u5
+DpNqoGo6wGJaePFMRZSOQ+FKxqhYPwi99TOdUDd1OKM2Bqfb3fwZHQO1T+dshAw86wwLmxt2vjS
THcXGDb6SGjRKE4mj3KbHI7g5fSxwUhLdp8sdVuoG/+E009N0dxXf9TsNXaKbC18yOxxgE9Pm7z8
WiLumrAnycGGA6uLr2XyJhBscqQMYTsO6odY9mUn6LGQ5cSMj8lE4kjkLRb0S1JK4WIOdrjyxDmn
L4jENUecPUfWC2/r2Qv+/U+cPPsBoclZq5ucxKRZvb8iHU7xh9jD9q1B7lEd+JOgwRVcuWCqvT0K
tnxxPC270/uYV/f7g3j2WPh9MZNXo+lUBOKyQcxEtYadrVhLrmhAAArYZSx3kRMNfEbTm6zZKtqy
idcxYfFk1qyIEYTegK2aeaIWANO47hRHpu1XPYjCEyfYC8/pmXhUnYwkBcM4k06aT5PnNNFL5Fv1
nrbbjflsbIkQsntEhvaeVWPEYUN7Ux7gw5bVKoQU/n5Ea2o4yX3UzkpXJX58tr9D6uQmyxiHnOj0
Vxz1QTNembsESCQotQ4pqo3aOn291Do9k3f59+InzRI1MJKTVrD43ju5lqe+nDLfeOSCB3MPaxNl
UINzJB7W4QGA8Ip0UrWz+TP4nCWSf8xWhewU1xkSjwYaoeH27ZVAIpXODu/B+aOlcNhm3Iwyu6ji
P3sA/X7hJxVsNZRKEuoWXxcAeMRJVPMBShNjWRHWrXG1D5cwhnKdo6mxNEg1awnJIUHD7TDk+uQ8
3Jzmx3YeB0vZ9AQ68Ar8p4ReaekL4Y1K+s7AiejS43L+Lfv3cfn692/tKbUaikI/sGoaTgGxwTiW
5KWIyNhtMR16hBvAuY6Q9i464xUNsDkfBb6BfDF+9WwR/u36yZN6RY3CNKghglGvGOh8ITAsQHLS
nbNP5aNC7cCe5VPkji2VY/k8NBc2nHM3kBgLsgENVdR+epFPIYQla9RSVODr7Gyujh0fZ4/7o7mO
u3uykmaMcE8+NOqaoYcT3uMEvat3ujz7o1h2uvcNIAEHxuRZuOVryFDHatCDIxO+v7AdjdvNZPs3
8XWLqOMMzqdfMs5vdy23quPp2CN/ieg+ASiktdwTUrpDlKkV0OYXbXmrdstDZ1PcbVUvJWjEzSJs
mu4+eI6CtdDeGfXVIHr68UIjxri0tsk7XGF6LYUWIVJUIbdgaokZE/Q9zLsB9aADltZl9xaFjw5k
TaTc7keacrQ9mndNZNgKjI72uta2jfioIMcWyhI6wGlWspUC6cILcijo1Tj40reV+FkihsdCG2er
QVsF5vqoLCAjC+pL3t1LoEtcOdtq4+eLmJVXjfhvYuDl1UF8jbOdFF83B850EefcofWa7p2ir1t2
6epIoSO/CJRZ8Sqm9XBaN/FdG19Diu341KfCKtUvjb3PDHwJmQPtSLOBOAxx8vjHzJFSJQ9Gw0OD
rE+4oQlM0hbs3MClmmDfwFvw0aN+5BsIesU8jqzeixXn+FWdPFl/LWNSrYfCwajSUEBYxSvoiW7j
E+2wf0fp7yc7HjMnfL4odR6Lld9+c1LMxPtT1mU8M7sCiR558Ud3HEjSfbPTYaNg6cSecOlHv7aT
3350Ul4oZoWQt7ZaKqiG7inp3kfe2BFt2tMjdw7EsLuS5okpbXNbnEu4YqmxGqdiHDq/6Oc7e9lH
pqdJprnyg1pa5KJ0MkdjFoFbOWgryq5+zhcZkQOBAVS4dL8uqaLOKdtHdIekmzS6dSp/7su3XSTL
6yJMtWY0C43CscquMjvF7omjd7zkzeXUrHN3+vsvTur5uNIzsarb8RejHS1JO/bMhbqgcbjoN2xP
T7/vk+eGYH/9hZNiKA6Gg5H1X3+h9oi6222xrV7jIbYrjCq5TR1wSb11rlS0QM9DluQvBUU6+c2i
MYajVWIoAraOUt+pnvOnUlii4qiMGaU1vhdkNYR4a5ILtDz0GMxX5HgxFdd0VrTGgRwX8WyUcAVO
UdMM/f2qfCV3TR99FbrS2HZGPjktESs5UKN9kYyDSR7waGkGmHrdDvK5SHfkTd8an92dCbs+zEeu
PUyvRnXbwsbSRLaZMibRDsqDWl33wVLo/LC/GiNBf1+kfGZ6atEeIkTNQgAuTj9xAqPlriirMc0p
ruZEQT7gARUInnc4mLM1IqgIPcRpPuG87vEKmHlCx5vzC6Jj9FfveXzhzHXuMP7XiiYftiIrwzjL
WNFoEWW8gCkt8tWZ5TMfuKj5Vy/9/ZNy0tRCXVLHvDdUSPen48PBJcsFfbUOa6TelIStzBrtlXwM
qkyIrZ7pwG6tYdCwYxh0zlOSoe2edMLMPvoc5OC51vZwpBcV6LOGNJUTwU/eSZx9QuQQYrw0Tpv4
+/Y/IOid625+v3LqZM6xT005UbSy3+E9BIVJ32tsZBDJAf0skd1BX3ag3G3znTwX9Q5WRnuHo7m5
JmYixf3d24w8DWOmvTY+OHqH1AmkDDiPdSAmAPuB8QvZ+Ld22lXSXiEqEcYvVUQUjLoFtCdeejbH
b/GPF+jfZ3OqiTppfWIdeu5N6wVzjWh4hutBCDfjRmUauuycZjFKfpvXhqlRYoNCx6QaUUpfOOyd
AULrlkbs5dhllCB0T76cQ2tGjRbUdFitWZvPRtOnet9tOLN7fTo7ETcizxNhhWswiXhZTh7DNzdG
AWp6wZe28PeX9lzH9a/1TD6qHEk5KSdcGNU3lzru/tiL5kivxzpGfGM3sSVGHt7FmcWZmpPfNZDM
6jJ59lN9r1ody7rTOMV0ZMhDEiKylCEyUQg+WfbDSJ/GF5fWBEZ5knLhJpzhno434X9+/EvN++0z
mjbkoKclBxdxKVbeoXcH+Ntc7VB7TGu/h50gr8V5Hm+EaIMj9PdLfnYzh5+kjZ0gBNhTu8H+KDe1
qBO9N+YaXMv4fU2HHMGB7yoHOrs6+XKNxm1Ookpgfo5dPGONOiDx9IOn3p0giMSYTG3k+k27UdGo
xYdrvVzltGZ/X+nZiuv7SielZaAdjbLLivE6heKm1XeHAzwtkERyuZE4WoGfpnGiVS8wLgxfHR7K
DCsP0Zai/JJGd7+vRh136+k7/H01k1cniQ9lnwXsSUj0XsbiR2o9VVpBwoYi2h/sSHfqzqeHRkhH
mvht3c/uMiYy+q1BDK6095QRkgE7RHcHBrHD/Hh0NXEOxygI1zGavoipJ97VgqguXZ0HXt0uDvEy
wL4JvrRcsf/i2mHGCfPk9fe/7VwbxdJoC45zB8Ljpu4I2azCY1ahOTnGawu0UAFpSu9fjNHQip1w
HsLiPZHJEmbSLAoeaKntSVvz0HM/8hUdoSzdq4ALFzG904+xWdV17BaFG/KAr6riVrgD8FzpS3R3
hjivQDOy2/0HEIixVPp5j0yIE5QrOqLkvwtUzbSEwLB4truldqunPgEtuTdoW/zJNrEmiE6baHdy
egsplUhhcDF5/OwCCGHGUyij55vOQo89E2A9Rt0w9p/5YOWqbQ28KI52GNVUX3GvcbzE81IqS3V+
ia93Tnxrad9+f7Kf5sG+L8CHjg8pFMIW3F8REzcGhxhbZil6LANZWctglgL+OK+c/KU/3mp8TEtf
a7ZDvwiOf4LuUUEXnx2B3QfYgb3fnzbpy47w/TaNymB0bthxKHstbE9/36ZEwc6sHUSdFzuas+ua
Gm+Mo0hv2LAk0AHS6V2LVPi9t1K8jZsNLH6N3ArKOKJcDFumLpFeLPwqe6cJ383g3cz+pNZ9pl2L
7aKGoNwt9hwCVeeAXDQGgLkNxBX3P0HFB6IntMvUN6ungcyUtBlTXmz5rowXENNoWHn1H3wcJ+X9
lN2p7W143IjyRs2fdcEfSNQyfYkvZS7fDIfbkJpR4rirIglOC3Sq0rJYfJF4HcJCjHmmaCDjn4YT
eJ4YbULbzI75jVy8FrRK64p8tOol4h9opQeNp5EMLgOQRxahkAU43EAij0nt6uA/jUFVnWoLp0eD
NBFJeRCiVQnAR0clMJBNIq0Ivykwu19XwKIVhmZONgA6tTydrBgOocaS/Bujexqog4M5AtIjQS8X
hKw/MJhf95UMcFWhANd/JFBKcdXEupHquzT1pWht3NFMdgs/YbdEZ5IS4cOJcWY+7reSDb//fw+B
mS5g8vgbUqYfTIkFyDctCd0F0WsqhiaT+fUIWbt0IP7xLf36PZAddM+hQkr6pAcT9kMrZkKp72ps
KsL1oL0lQnoV6bkd3o2fiPF4XJYrISDgTzVt8y7YzxsvQhEWjFivzNha98MLWLGcY4guLItrstI8
6cJ9+bI0Tt43JClYUURT1dA6Tk6YAmjSqD/o2k7RF5mwjo0D9ClPB18xWmSluRz7wuAUHFII7eZl
1IZ1LTpaS0If8X3z5G5UbqMmCo7OsQBNt25y79Ti3nc49NWzPY5nf4/t9AUFikqVLSxDgllVVzEI
kxhT6kTVzYx5YfoqeMk/1k2+MRH7RcC7yG5yKmtWCL4m/uEbecP3hH9DH2gALoPbQyrijgZcSJ4h
Dhd3uOqxWoEJmIU3ekVqILLsd8MgGlMLL9Vp082cu2tIbONQMUdVjzFpPjQgU45Dc1LZpmqS2OCV
uuJLBoMRUPtMuEdSZY5kNswlmV1/hBcydH6UP18/DztJsSxDYS4zuWuooTVF2Pfqri/mkeTrOnlr
m1RdVjb7SUMQFKSQfO8S5qaOY/n+ZSCVXnTEypb7NZPzxe/b9o929z/r+dIRyqL+Y4RII1I5SgPr
EX2s/C899ohdeV1j2a8k6rLBnEnzvLINdwyFtZPeQVqiwrxA4vXUQtn5qN7J7QLdgPWDyFN05MQK
FzNCn35f6I8h8HShk12gPQldkcgsVH4mrZnY0+Y+hOdvn4JFpD2YGpbTGSwG4j/RGaI2BD+XymOw
j1VdULT8UBCMSzGwG3PSUmUJEujfXzoZOQkuw0ajKQFl+fF0cI1mmZqPprjYq7RmhWu68RbvP8/X
7YhbHbvdxUdLS342bIpHgJWBsOyPfsgrF+AwjFxpcPHCgU004VleeOSnw0DMXCPKHyUreH0mG9Nz
kcwE1WrrNtklgVvK65MBc3KeaB9y8hCigRTdkWar+1k3l1sXyBURl91ViBIXxwfFLfKncsyjRONa
875yp416HVivwmei3nTVohW3TGrAMIszvflUSN0z8HuY7h7760tTPMSX/K7TGJD//oOIJ7HUkY4x
fYn0oC7q4Zgku+wzxdYKq1IDBCtdDaSSNL51WCfFU0QcQwiUSPswq7dcZ/5dzZrqXhoK5wD4DiZp
GFwL0B4HTMBkOiegE3GxF4S5phtwuHKzlns8vI4xOGL8FnFcVqHpzJn/iMgfFMK3Z5wpE5BV1UJH
ZpXcHsWtFS8kWw0QMVOTyW/aaE32hmcjfBy4iIbMY0uM8jEtliobYgrusU0JJlHHALsPMHHz6BJ4
fvo5+++LRXMXdAnq0qkRRSiYRhbggXaHT3nZLohE7V/BRSstBHB7L3lFt4AOWAEFFVajcNHvxtPg
nNSFugG3uuGW781lkN7Ff3BHkFuvKlfIdy+83lMZ6T/LxLJhsTHT75tK/+pCPokx4PedqHp9tO6t
paw+DhJfsgEnf3atD1da8KKiYesfBtpfadjZvGnKwJBVWLblQpA/w/ImLO4O8Gf4TGk7ObnVykWa
3mqENQyQHhyw+3GSeV8IT81hfAlf6KkgsaGj/Dsi5pY5BGfNrguv8vIqsV6zRJ61Car0Z0m9z5iH
g/AC51w5CPh1GE3gWyvf4oPazozCFdxhBzZZrRYbCKSB4ujkfKhrw3jU7oWawUnv5/flTkL1um1d
tqwbPBhUDIvkk2zfY77Sxjhb/HWPugyLCG0FBO1jAwOZVqdD+B+w6KR8q8u3o3TVhS9iA/SGsbgE
eSVGHRnuSMQVbgZitzWCsdvsNBOH66BbmcYiPDFINhyj3KnFIqiX9Qo/VmPrYOtJ0YWoundHqiRY
JJRqT6biVpQ8NjrubEMFnAreHm/2EkrcDIPhTXt0LJjoNWiqqB8pqrF6d6TQqe5lYiyvx8T6U3cp
s2DSDP3nERlzvbBTSdqPE4YJEd6wBJNH5IY4Kz5FL0CKpMLl/JM+t6v9fBTdWBQtc1ZcmjaTReGT
1hecQEHgyEPkM6SSeXbBFzyNdvhaFyQ72WQGe8YxSzmxH4xcSnbKlpdbBMf/li/i/UKj1wcX3kdP
8aZieAkJdwXNjuEkTdbyGjjlSltcUsxMG1H/rAaTpoSgHBTldIRoKuYxr2M92UkN1IU5IIjqc/Dy
a+u1fyUgwFXST+tmjJq5pN6dNlN+/PKktaOk1RAMqZbsCtf0LXGjl5u6utqbq8LwusyXU1KQnLhF
FOEaoO+UdQMQG9uq6O0HvKwOCNJUv85zB7BMcEQVscB+iCUO/trr3qFwxV3e+zCbzaWsbSOSHw7v
B/X1YMEwpHhLjU9Jfj4ho7jM8RsPr9+K7X/+NAo2OgBfjIXJkMyQhLAyCjOhvxZex/Qdxp+0LQ5C
8kpCA2fXCNEVFz4yBGmAtQfsuReFcFNi/Y9VTGvXfdCSs2clNAKkx8NOh8ckdrPoI7ip/mTP1mtj
IRSZCdBF3pP9DIfhNiG7i/feG14JEjav5adybr3ocNOu90h81nT8/NrHUVM90Lw4zDhCjrFHTzTN
CWhNkk0b2GbukFpEPuhhi52f8Sc+z0u7//hk/HZ5J1VxlDS5hWIt2UWfwUu+SF3Qjw8hRLuNPj94
Fxsq539OH+MKCNNQpw3zthbjRq732JBoUKdzjMw93QLaFAWqWGifNPQIdT9AHBtVnvBqGaaQvNRo
i9PqUnU2nb/+c1ORvCiypOm6/KM6q/WytmIhYQ6X7qhMAMMBdiJ5hfYnuDdCTuaXjriXfnParC71
WssCnQtAEzb1mg3233bvqMpM+INtF+j7LUqvSxX8FGjx9ZeSt4fLZQwR+jET1YpeqLUqTEclOCn1
2CTmB2lbJQvVF+0D5kjCt6TdYS0qdgWCFBRgetWRcfROuwvK9nufXkkSARG2Vc9hVlIInFI8pSXK
RpdAbxRVQeKS8lgd/SDz62t4O1ekwhNquGveyNymsbsDcKFjPG0I1BrCwlOqWxW1k8zTHgB67z44
w2cMEE1krJlDpnRuziJkYqVdcmY10HKCN+zr66Depu2VedS8k8Yv9J+CHy9LYh30YVcklE57yzHV
bUKjkgP4kTyFdiEFONGrBzVHiCY2Tp/gU1b/SCJy/O5zqJ+Z+wbEVPZQWU8VDHugdmPM4id5yCeZ
RAQTqe2lN29qTBzvCWgvJEQS5BjR+ppjfxtbBHFHzJiVpAgFayeVriw1d1Ncgwdk0ByzZqfNyCsV
W7c+MWJLrrLHEzIsWJHQCDhjrZvq5qB9MNBjDJovUMVcrF/PvKzfV/hV335bYdxJQCPlLB19btZb
S01/6l5kcdGvNfDWDmEHyVuoLxLdNzvcU3dV86RHWKbm+LuAeykmdv9E4/lBp406t78i+1qqQdIx
LR2cGPPRpRnxV0k92c4A8cAKlFVR0YGn/X1AbMh9EJQwOOwq6LT7meharxWE2ZwURQfjUysS++Ub
EsyikamK9UdAdifMJG05KAsQ4PLCMLyYfGXJTR7watQwQGaFjPFm1MdHHlZ5njE9WzDJCiKvqa+J
MIyIg5X+ZMy3hP28usRa+pID/PibFOou3AyoU6Z7ZgloCcmQGe8saXa8kxwOuow7OSEQoKcsOFSg
TKL3mRGZtCLWmbTd308I0/7y15MqfVvApAGgCN0x7HSg8bTloBekhZ2lbr7IvdAryalQtzGDrv0d
RweSnhPSxpAIPvGQRp13oGjVbFmEjLrVLxZc49387cpM7rYWG7FpxCxM4QEFU7Dg3nmngCz4mfBS
LAq6xTNIn+Bx/N8vybQR8eOSTOqB4z5T60rhnrSeglUp9tqACAErhvnpFHDixehNrLaJMduPUcxu
CLpUmCEiWMc7Qx91JTr6ytYdQCrsi1u1P82C06vORnfyTOx18GpykKzHl/aSCWM6Iv6x8skHXzKL
QyKWXLPu5pDM0k2/qD4IOVUYTXksyO2fi9v8Knu9cMFGicGPWwVRhc7b2DqYfmvTwujig6bzEAOT
Xcu24WU3SbZQrKewu68zYsRWdb1peNuUXUoeGKI7xsbwMO72xE7pJP9dtQJD3JVqPsWZV2vXssVm
wmzyQl9u6sL4ukDQ40SNrD2Zan7SY8Iu3utKqca7tOSJ4mEyZ6dwuQc3duDzddBQO6q+KttWAv6v
fgk0e+jnRreAnJEazYxdQQoVSL+X1jX+7vQKfl/X5C0ENn845rkGn3c7PGJXjXaDk3vGqyCsaMP1
+lLsCBXCsshZrHzBmXqCVkrpSVqBfiTCxBnef7+nZzemMXQK9JjBofDr3799H4JDbZRRxUuwf+7c
YqPM2RhaV+5sZVO7qhcvQc9hKDo9cOTwfv9t5dyrP9L+ZVlXcA5OVV56NZZ0cZHuovvmNFpfD5vy
/QQI70he2FxAJF2Rnswh3C4jV7ZcKZ+bh01Y+nunlOfCESbUbXn4L87Oa7l17dq2X4Qq5PBKAsyZ
yi8oLS0JIHJOX38a1j7lK1G6iz77xVW2t00IYc4xx+i99dUwLEPxkMnzkaEnTJF3JuCj0j+VhNxv
GqRGt9bza9HInxfs86Vf6ZiKzmoGSePS3RdMNXBE41kh2xaH5crxn7UNklrPY58iu2ISvbbCnjCo
6gIgeQRmVPeWfetmfpsgfruk8RD26UkWCDjq2M1izvfyqncUVABzDNAhwzeYPb8vETYLmK1LC58c
ajQSUqsFHwSqTWQd94M3YQQCHlu+0/y9p+xkDvwMcLaDtxVpDL2qd4K79ptZJjsIHBRk+M9obEnA
GlmW7iQcwN7MfMUZvI357nULXWM8jkLGJokqgIH8oODnP1R76RExFTtwPetreszM6gQ6i44gjDp+
8MoVLDPis9p5D0HQXZeQ0MJtnN77tcdm5PiM7wJHP+SNwz/m0V9yLncSdud4BNLB4l8UiIiwopOf
woCtJVtjITXLsjgnyYmY8BJ/Me4LtT4wCAyOZJNwZAPuoNqZQAtceJe8d7lcewCgheLFUh5rGUy4
cGqx3Q3tEQFCeiuX+cdvUFdkDHzYKUX1z5Th05OrFL2va5caTSOWD6vpvDg0ZzotUx1n42g1NT5w
ziZ/HNq68/eP8Hoy8M9r8+nHr5ak1lTcoC358WBZkFqprLtfRjD1VslZcLRhQohMPwsW8Yx1Eyh6
EYxii79fwjX78NslXJUAbmwNnt8l8aljhGXt2w9Cc2ha6N5KaWYirGN/JfsrT3tszQ1GMc89Ce5T
CaqqVKjrSEF/w3+Jl2aPNiPQD0FwUCO4qmSoV7smPtWQAP5+xX/EdtfruE76ORMBtObfemlq2ckX
KY7jE6Qn+7IjLsXWmNmnUNjP/vDmZaeCg5TpIMDXybxw0RXatMgZ+NFbS6JVbi4aSIjYmZDtPg/q
2DrAQAZhgIywMpimxlHLXhr3ZFycCkw1iRLKrVnaWCT85W8wrgSFvd9armsF8cnku3dGymS4Qrnj
EWQpr2t1J2pTUVh63oLWuwYLLJ3sqgdvmhz5D8+Zx27+3MtEOtWztrf/fn//P1/Ef+7vte828qsq
zsUwPmVvnC+Nfb4THityszjRra17DJSKP203cBlGIafNFvX33//xXPfp+RrjqerzF2nlGqJIznXq
lt+PX9sd6XABJ07oiOpSpuKLvOc2XwxgUvHtnZWjcNRn6qM/Rh1tY3ctXvYZKspuPlDnBPP48cYF
/tBRGwE9uGyYwn6XHwulX2p+dYkZojW2+UHfSka9m68a9X6QHS3eGpkjJYsuQA/hIGqVrUmNdlua
FNhrvKXRrVphLTxDYybUoqOn380LjCa3Zn3jfbp+xzBdAEEQDVmie/H1PuptcqmrhMvsSCKbMy1m
SKbZbB6yN9O7qVrbQnSE6AScg5E4LSv6BNBDydeijW4To2a8x1B5zlkSTYT2CGcoxdj1mwTZHtfz
TanSn+7ut+sljJPScWT1XVckliCp7oU8s1MEbsowVol7FP2lWxxSecsqMvjrwsMl82B+SChJxJUb
7XJ1TS/TECk9zkEyNTtmf9Qg0wQaQLNvGZ3MB+to5avIHP+0lN2um+OvsdwNk0yYu0RPRxGUXZuI
CAtFkjbz+lny0LNV0fMu3N1g8P89i7NjlCuTC8wViVA8otlHN5dSfQychxsHHAg0JnLH3yNjGmsL
Eq+tbkW5HZ+LVXDUd8mTCReJ5AzMpwPc87mszS+8A82iAdUaoL94MfuNHm21YJfjt3Ujgm5VupXd
UWmfm/CgpTO+NQA4knDjJPbj525RqoPrVnRDvt4AJTNMuqSnoTZKxEa0LNN8TV2w+hOhEVUEB7VI
KOihMsw/VcHhVhfxx3Lu8wVcbYJVVnoXv+UC9K27NceyCaUH5j0yclMiwiCWGkdZeLccYkFmgeOT
0RfskH6DwMuFZwIT2XlufOE/HBV0ho6WZckkXyPf//rpCEWjXPJwiMYjjJbdBUQoiRQD5O/Q5FpG
dnAGRYvG48PoX6rkvU32Q+zopaNM9QUtaRTT7b9YFb9c0lXR61qtabalSJ+ZxqGyCbST2r+EFc37
mkPywDkrYeKNpl6C2jx13bdc4JVm1pVNcbuX1lLUHT+aS8rMrZh+LTAFtY/C3d9v3E8v05er/FYH
e4pLtTW2p0E18D4N94NAosnEhZxc29Y8vjiZTpTzSuhX/wVM/Yc179PvYx/++uDyoPZz2KvMs6IR
8t5z/nXylz6bCSklHaHtM5RXJG0sunAiEhT9RDPzVV0Anr/VSVOuNPZjYaUjOoNbQaiD/q2wNIsu
r92+pjmePCsUSoG7h/Bd1pswegzhWaRrsdqIr/WWpLodcTiq6pjgLXeRZcvyrq7m+nCIg/soPieX
LV78sIDdNR9BQbfktj+d2HXihPFb0+BmYxs/h087rhrSCjRUegtwkMrsIenWZC7h9ymII3xCT+ir
CxGjQ7lGqOKhkiLPsLMzxM2obnsCBxmITW41+v8s95+2A9FApSLJOAllCUn8N0cZTYSoMbK2OIn5
ZUbiFqC4M6U6eU/buGL+5pgYFPR14UMq0kviZ1jtXwajncaYojISGT9ww6GyEaTpwECrfdCVndvO
CRzyk3U8HJphwaC1IDSjWGrpbnOx5sp0oDFokXpneMew8YnpItSywIiyLUcdmTc3XMfXJ5k0H0xk
jTYTMxyeeFLMkXM8BL9M9Yat8roa4jbg5EVBqxgcyE1uxddnI+fNJYzoap66J6Q55kf6ygJQPmjl
ssPixmkdiP0YE6DwHvX3RA7Z6dLQZ2PXtTgyPvCq5YUqBJDkTe/19VDv+tq+9bcND5lf5YonbW8O
sFSXLaK8yiAm59BcnPxUgpWONoieL5bt50gYyKtYUOaiVC/fZRKICW5EqE4UX4pvzJbP/ZN/8il0
xfMYyTrMA3hwBuD7Tf/UfbhPl6diC5AUo81jqziEKAsfAo7Lp8Zf4n2VX/T1bfwLwFPu8NcXkSfA
iBx3gopZ+frrcKW4cnPVF08eI2lrhYzb22XMJdN9F26s8F6vN3r1JtNrU9kTDCuYJJfeNvIAdiEg
V4iHi0Cw+3TakDdVk8E56WlSSpRhTjS2LWcob/xyUu3cxzCzY3UJqJrkCU6e4j7HP64Jj424lcbD
adRMO/2uIeBM65fBsLReACYq8VpT157hjCs+Su95eujm4cyfqyDG5j7etnxWbpicYsTtyfuOjz3z
wkeMca0wmuOTcKsR0dovBWRGLab+WSROKGy0+eAUcwA/cwLFPzxkIi/tSGBCYykeYN/UY3/Fk2xF
2bfPHFWTDz+fDtSQF1s5KitxY81zG62GHXKIpCF5StB2OwW25qleQ4mcdJad0Fio+RskhuSkcWo2
HyxJp6SdcLgJnIZGAqO0ucXSrcxJwjzV/InIZijV8CJSuC7lN6nHnzA2PFPc7VOvsnV30dJDO+VP
yhEfovDaXnatD66MGDb/QS2MVU3orW7nwUvD5E5H00L89MQ7cCAsXvvZZZOT3iy9IkuXz3k95ddi
KkeSuYS5d9mJe8z13P1JsJOMKfrvXF+AFuuMmYYxglYdx6MnV3ekHrn0hBsSvUK3yh76/UQp1n1W
zdyZcXSR0fnTKrIzd1qYniPtlLk6S2fFe7731+bTCKrRJkFwTIm8a5S9SjxmBsiCOFUE5hAy/XRl
9YsmWGbGhEaN4U5NYYEoqlQeXWkdKfc9o0ePEZ0snEroNnnhyKGjS09m9NBp9/KgAbh+TWN6MU7D
YJL3xpuWjEawR74nC+mYPJhP3dw/VtNCXibHliAyML/oUgb6WOP4Z4kuZ3hpvFk3l95bfIvWlASu
RF1BgjuLG01wxq9zn+14nXM2e8j6wYn3+kKiB0R/b9feuY9KtmlCxwoe4nSJ4l+GEmbOAuieLYEx
b8TVRAz2DmHFinLIOrRnd51qe9Uurg5Dug0IJgzFZ70k5QOgzmXnio5knQKiVOOAgN59y/NpyY73
L5swWLTmjljTZKeID+AXKKdrf88JvKP1kz5k1lYV7/LyIEmbSvoQ/HuZqYyBIWtrVveB9KDltovl
NprJ2oTCUFQuthg+VdIspEscTJP77j7npBo5IW5zmADJa0Lio3DKSZOr9la7kokyBm+IQV63PeMu
LXd1v5DjNf+2EuZxsMjLTXPh0Wzb9EGO3vUiIrZ2lYgfgraJ2zf1cteNyqAqZYqJ7B7JNr213pKJ
UgBKZVcV5MeHwV3IJ0PemZULJOXWUFO+kjKNiz7EBjR5ug5P4pvarWhMN1eoRE9iD5RM1yfqe01w
82+02TXWMW0pt1uxWeSeM44G0acxix4TkiVkGlPNdAQCKxoSrO9cp7w1abuuP/9cnMzhEVsw4UsM
6r/ulooaVYVmyPLJi23tSXR646A9Fmsq3jt1mHX5VFiNIT7KmCp4UwuiXfXUv/361VBLU4fUHeJB
PpXa+E7pEqp/VWQ7RlkGxpnIC1i5TxX/dhjOMux7IJNqOYsS2A0OQ2qvxjWtrElbYJ5PmMgLdmGn
G+v3EFWo9s4ZvdzIaIwIa4nX6DStYjegu0gjrCj5M9njAEvHqTHlD0wWSzgk8UR6R+5GzPl/oeqR
zZ9ehs/3++qgNLjp5RLmiswYD1KmRxRkHi51cekJ4DJ/6/E50N57RIqBAiF6pBTYfvxSmIvYozYZ
iI446tkh7GylNqflw/CkPZXEOYKDqpWjFYrThPGHV/yWxZdefBGQyjYGMkNpGZZQ6QGd7ET1WDHI
kuUXg3EuXvBapBcI9HdgnOPo7TYh2+AdVNslfBj8Z6a+CUTX36K+YXWs3Y8guPMQCOWXB8vtpqU0
E+AVCjJZ3/1JQyreh79a4FNase5A3rBVNCmoLsSkxoMl7+X6jo1JO4r1Um1XovV+0SyYrK1d8DS7
guJ0BloJ/7kFJZ8dqwElDrOuJ/6BpWNm0nZhx3Lnab82zSWfdpiNNGIeWbsI2r0izxRwbS9pO8dg
YNL8b/bZAIBwKpIevcnZSunJM4BZ5BJO+3BRpr9d1zGLWWxOYQYOTJTZn/EmxvwFq8ZDs3YOAO2y
L9eLnEM9y1HnLsT0UYek5Qhki3uLqpsD8o+7jVs/4Leui3Wk2kEw9yTnIt17+ZwV7xJtjbsYLlCA
pnaZ0cOSZgotkcb9aKmNGlzF9P0vlDbrCOBRqS4zGHVmzmCB2vtNBGFU0ehkJxaSSdsTSXJ5L4Nn
U98TKtneERYpvYrmqSeDdOo285Q0crFCW+M7ZJQH5lq15sIx3WiOeQjHnCOavL+GhW5jVn1LTmjw
wG2GoL7kXbby+UKqciK8SDvkLs7orH7OkGkJGAO8Q7Mb/zkc5MgKOc+4wl4x1r4+M5GDGFtKgPSe
TPUPImD437FoZPN0ePSaOdy2QdKJRz2pKa1516DGPvoJn7E4VYaXrLtHF8spIZAWrUuM+BuRs2G5
HJz6AOn2N36sZX/yV//X7umfNUgjV4r2uPZD9I7gmrUmgYQ5JbzHTE9kXjEn9CYJSwu2r+EotIeu
fyjDeWbNrB2v71E2OI1ORPRBjMe8vQSjVaeGYDlHbRRvaxjft/oEP60bOH/wAOk4Sgzr6sRp+Hnj
KVEuIUqUSWZUNujYhWoSzHQbpUuj3Cn9JDlx0AFuf9OW9dOZSvv861cdJzllZ3OVQjo1AEYfqmFX
IqTxK76iLVrp7GITv0FQBGdfmwq0+EXzcSqJSyU6D9EqrBbNqxU91uEprhb4ewndK250e6Qf+Hjm
+BQlMGikg313cnHrLBeSOMNqZrNkQ3jZTnq7PPhoUCtH6M4ySqcOtKo0B1stERYhVSvTB9/0ormo
sMgum+vFLDJ++VD1aKhlCBQqk/QJkllJMWXgVGkTgxtgTCrxELITuSK5mOFLSU9pQLnTEgzoo7Gn
vRQzBitGf6rvcLNiCyU5CHhZ3CpMN6V+1vmvpvAYeesLuSmmTRClLKUwDOZB7eSrfNqtk0d1jzZO
dfe9N6/EBf8Kpa+Q50RucLoDJqo+1xYf1arFkNFWT2JwX9dzAUpbJq+GKWlOmXw3gvLqKT5lIUbp
9exylEoG3tdtq71BWS/L5chV8E8qf6dVsEQincm4T0Z2kMqZwIaIT+WooBYlJRTz5sY13Ikvr/L0
WTbneJfA0KO4ykdrhG5tI5kZ7bF905+wOppZOpESuNXzCxarwtbzLdFOiAXWBhlQkJZ28E5YnwiX
DcEbo72kmXmWEBZFc6Q8+Q3l9vXo8J/v/NMLcjUlaaxUDpNwkEa6IHIG8SClE5C09phUQFMQN3qy
j7SZxeGtX8SIZdrJrfHltWr6n2vgRRyT03ghr1vHqFGkoWlD+VS9iVT4IPrs1jG8ES9tXF5zcW9Y
yzQLbZMUFd/DctU+YUwJGsm2SnsocyBJZjBR0kXxq+bx5M8D8adESYWLCuSVdXQxS3j9Wi22Q33K
TNsCZa4vc+mtVuwLyFllYKfaxvp9aWxb3QmOt4Sf18qtf/5CxPF40I0fFOlpGAqWdcnlP8gUV0SS
Pg/jtR+dBm3hCuc4m4vGYUR6cDgX8HXSJC5OLqOghGZ/vnZR+Psr4WbP/I9N6KonwQLG8Alr6xic
d1XnxiCBMtMtqDQdDFDxLBpngXZ9inQH30VsTS045bb4TuiS/qoMs95y6LegBu028X2x51zDcXGq
3FW4f2xF+1AxT9CtadhnVZw+2XBGgIGhji8lhrvL4SKbaN4hKInhm6mmozMUnfTWJBAZydP8Rqkv
644hzjV/2qC2SOeRtfaGj6jYRJejYjya3qb1NuFbzYrWHz1r9Sc2RprgvRft4LISeEsk+gCWU8UP
OpC0mxJ06aoh+8+zxH4hj8JGWjlXtWoYGlVr5J3MoMPakzq19vejStp7vu17v1Ypf/utq259LWkx
ZT6/RfPQdyw6zZCidJDNfbkQscL8F3LY8fK/vxL/78+7ahQWsVSLbtbLp7EiJujPabx5sUFNDMbE
NR1E4AYdwheLTsv60EzFmcHcfiSF/3KLrRvPqgd1JkJGUm64fa/nO3/uBacxiSEkFGWWiq9nsos2
DKZqskokb5Utjmx9pu9kwGoJp147O4POiXPGjm+oSqaAb8yFmtGR5wTd31R7jDv79U3SZYmXV9LA
tP85P37qdEd1X1pxFY/fszvHIwQVCsE1DiUsEKgusY0xzwaa/PexyI9n5s8/e/U6NJdcbPi25FMo
zWtHoFFhJ/DRzI1MVzS149DuzImoT8XuLp4T9QWPQlNJJnSy1qm6qU8MBIrwcNqmt9rLVwOTfx4O
mdPUGHgsvyHUTD/N4q5wpVGaWiOZWGolbnyiiJ1yqvwKTOzUua2+4Ru0iIAnTMSmSJTLuVitbxdm
6pXI8X+vhrdBlOizStpVWQgxVJFbM5JPLoN1blW0oH6twenRXzXP+jy3puWkSKCX2LAWaILhAUOH
QlBSjdvmDORSB7zKo+zmItaD4Txk93K7Kd1l2KKWxpRM2vCEOyrYA+k04oRGwN8f9fXY59ufcFVb
DhdBGCSDR12xF+rwNy3jGMLASx7TDuLuRF6l8SJItnyHIX2gBY66ccDcIBF4YNBOxwc492ngBZBn
iX7Q46XXPfTdxriJC/1pwYCt/p+bfbWHRJrQhE0ZsEa9oRS1g+einZUvBHaIW29troynojj2A5AS
/CVjdJ9nHiCY2aF2wGcnMQEHg2VC5ZjUbxHoPdBll0lNTBI5vDmgzl2fPLXiqWgWN+7wjy+JJSqg
wxXyc6/X8VoOkhyzk3SyCLr2xxNOSn1xyT7CgfDQAY/DgvF5vELqRuN81bZzPK21YWc+/dbhxc93
xQADdXapnMip7qkRaex3tQOQsr4lpvn5dWC2bkF1omf2Z6P4tOAUeZcnftNwsYgwwAVizvfskFRl
Y+pb25ZegpPuunOz1NbKL0tZDDD16KUI2DCmF4TfFrW4zeyJWKNL/SRDVtxeAKgEt1Fc4xp0vTRC
7jQUSwKBgh/w6zItFF5reIEonwZhht9UD1cQJPNnteKIrwJVAlgzPuHWnGv9hL0jS1id6G8DbJpd
ZhG8WW2PuA+CECRrTm3VLe+09tMGTrWpaGP/EdjBlaDF6wWjy0hzPNHwrBAqHqtyERHHRgd3UB5y
4dB+SAzsYvmoKb/jZA08SMtGmAm3ubH1D5xvKM0ZDUT1rgId7s4066CSG9DPpBV+LetXoK6sYWWq
DyA7uupESInhGKhQmKIfiK5BcumTgTpJXsslB0bnFrBE/+EvHPn1KhZIBrGWefVJGrzxlideVAzP
MX+Qg6cAqwDhTNlej1ZMqCiQgonc3w/qpvidKBAZpwa56ZGD9Qq7YUVipbLvg7FDBZXG20rK0rRL
RD1MeiCQXCajmKyfcRTraMoCA2GyUs3ymZgtm2PX2RIuz/ygMzyEdYY+FYSLD5euN2nCsxBPUN3D
ow5RquUruZlBcsnFySjyvdXJVb53CABQmmMiNFWu+e3DEcJal9IsAgMcgp+xY/fg58eGTDAaGk+W
wjSH1C/jpXoUlzyZkngMNKLxevB4Bfni+4m/iw/VvF9QR6ThVJYdnVxkadImk+JdlhxX2fvS2qsO
yi2emvG9yPh66VdbQF/5ZaALSXEeoIuY+0KyBQAJ0dQw53mE8mLU/LEWCfobnVKTWDvkfSiv66NG
dI4EmVkiSbJ8tLqHRH2NaMJ4R0Gi06WcgoIw7FGAJK0kdmLcN1TcR0liNBadfG8ykZ8Iux1Ha6fs
cWx2NaSZWcdyeHAzAgLnAs8zbla17iTSMunu5WIrW0sOrla1yaRtTkSb6jArnCGJOLvFWSZf2p3q
eUHk3ET4vx9hx/tELjG6W/h/5tX3LIUBJnkjL856uSnzgkncBLQLtnGbvXGa/MrtS/UkxR+G9DxM
49/pLJrTjPj7bvLDCe/rRYwF0qcFOnPlfMjrojiLK06wxls4LCXxkIvbAeHTtKPBOi1fBIfOPB7z
gUlt/tZdliPnEVzhCBMBgqZDenRuXNe43H5djsfrMjCMi5I+kvG+Xlcfx2qQxZfinFuHynaLCao2
uwV0EoOSnlBREFGK8TFpmLo6IfNR5l+tLTS/YDWE8wLlZNk8/P2apJ9ebAXsqgzN7I9l/es1KUya
KpzSxZnhhlfOLM4N2UwBq2ar+qadkShcTTU0N+RC3rgdP7QaALx8+unrCtpyNT03xOJMu0PwbDV4
LC4TE8cwYNp66g0TS3Nced5Vy3Ctv6cvyXlY9+/1S8mR4jITUPWmmwDbWreCwRUEU+XFhWsO3WRj
HJPXGqtT926qS5WCZcuQSsqYo/4KkjcvnMlrcCdbeff3m/mnlr1+wJjuWd3YysRvZUwrqiKQOz4y
dR5pv7Mxns+zbM5rmT83aGxh5zS6cyzPseGp3j5Pz23+u1RWLuAGpEQNFmPtoerX6B6jclmRrjIC
3QyHbrT6wFh7Sq2MJWJUKtZTobtPYeFkwm5UgmXPurm4mJgkV1m8Umn8BowsBiygM06Os1tSnmuK
CzWx9QeDq2hw1ninr0qLKhBJkBSJr+VP7R/jZG71s0G2JRIG4DfCrXA7edoOLzmHHiMHIERNAcio
yvfUldGObgCD/pHfkHsPReKESj51aW8X6p0a9k6mHN18K7VIk49qty7LxaVaqO621k8KeR+3j9rX
wI9//h4s9YjPaQ1J18pa1YqMgDji8jxKJv00ncBCyvrxWZnlrAzQwHiHvLP5K8uUSVy4JEiVkmkz
iLsLxBkDZ19DkzXfM6cb+GTIVEJXCK7bn/fZex0/NhlDLApx/8jDnkk7RuPdZWqCfHGZ+hkhWBFv
15d3GWzDBHDFQJKNxDfg7gqNLF6u4BKcfKLloCcUD7H7K8jWIl1JsgduZ4vggv5hrVKNEeevGcb3
kXAVi8FFbzEk16tkSd+oozqBD1Mwr+s7SsQun2jqgzptu8VAp6jZmJxy6ThX3brJ9hlGfuQASEfw
6uzcbCdwnJARWrmnKNk3/ql3d3kdTZJqFcbLrHQSEpl1ODCdQceetG42eEwwDa3EljDcQSyh6IEC
aA5p+BZVsR1285rYt5a8dybnxj0ml2dkGUW4rShoDlGGOUbct8pDXD6pxZOBjsSn4U/4aIoupL+j
K6mhA/2THSPjbNLsi/oL4diY537WzEOnHRnxtMuEDlrqrbWWZ5s8FvIR9NwkkrC4QB9z56gZSDzl
oPc7JwCC2fiwpoxuEgcpidfgTFgW3avXPGW6OlGkRXMMb2Zq/biCq1jYpVHcKqJi/7qC96kn5dkl
LM9sbXacrWU6l7xhFhsdmhbTW0sYuOgM/n2tuwZ7/PPBfPrZq4qoYDfh/fjzs42dZx8RHUkmYfN0
jtJ3qsB2CXmwYGnWtwEY1+rGPz8ObFvhxEg0BqDbr39zJapkygRWeQ6BicBcehSBmBeTztY21T4Y
04HOOIB70Gn7moMW3witZYgxtxShP18IEAE2dexG34yRslSllIVcCLl2hDFOUO4pnEcm2QFxmEjA
y1Q+E2WDA9hAK0tblGQmAkcHCNKu/fcnIn8/RFsMnVSgiFwQ8tSr2isFj1tZLtfSdJyCJs2TV044
H+HjerFOyin05ikq5gdpVd4hzFtgQ24X/yLi+etFXNVese+31D9cBLbP0QUTL2C52wLHuWm9GUnP
5unWbyrfj7lff/PqC2jz0lAHld+k3sQDgIAyYjLqLdvQmCD76vNF0b8lza4O7aIChIUbCr3hM8Kt
3zS7S3ljAJ2fZit057E0ZbgRDpAJl0q6iZtdQHFGEJ2EguHIuVITFrfU8j90lrl+ROkc0umAGNdM
rFA2eyESuH4SCKIVvdS5QBB6gG7VpXPEaOxmItMPPYyvPzke1T6VyENwCdsidsftWzDI6rJbiFR0
eVzoWo4L0Z0+JnFWNVIAB8GP1ttqTQ6yuKGYwLq0aBo7Y4y3ZuHE96dWHMDSPe2QGzXin233uqL6
fGuuPvSSTkuqFVxnZVuqc3nF7i/VU5Qi7QvwebpBaC0amgHMUtmEJvR/2GIxt9+qd8zxHfp2IUyY
eUzsiLC1v96wFF+0qhhcCClIGGgzwG7UIt26Gh61akWQbw6i0a7ylZhRREPACvcQQDJtLhuOqh2y
HL0AN3an65sE8eOwRDlkEnEGDF+aimjqgkWtrcVR5SzdIbydI1DWs13sRPuYso/jJP+YuAOPhxEm
mFkOkuUHHFSCk9vayohXkghET6XLTLtdzLdpfow+UH96d2x54kzR7GROlJPm5vy3YDaZIEjBvMKj
Kcv36uNFuS9btnbyhAVUrLdOZD9VE9y8/9y9q83CsAyzcy3uXlbDO7c10mVn6Wu3gYmx8FbZKHAi
cbHio3V4zzgJE+fqE1rkvt9YI39cKj5diPb1Mbq1kSepyoUg53IHzLjz7OAZE5GzVzLBnVMhKz+Z
z9YrB/Eqn5buRHvwkMx/gMieRI61LFFYwBTcB/eXXzeu7cebRHqeOu5po4Ti67W1WUzwicgyQCl1
kbf6VNHn+IG7AirCpFkms/gdYeplQsWPvKMY6MotNHAyNoNv9rZ/kRbKGvHpeq7OZ7UMObA3uB4Y
wXc1lBWcRFtjgQiQ2T2HMxhi3lRlyIH0+9dN0ctPHxwOesWk+AQZfi2SF7Wgqi4GIIimWBjM/1E+
2X7hMF5WzoxQCWFao8GiLkfD09aHVq4mACtDY96ka2WaAxG/OW7UvsvGLXb6kRWkKkycrkkqZl42
ZW+a+Si44k3OfFspbPEBKs27ZB4zCtzh8qwVtCZhjrg+LfUGw4p6rlRUfnOF4KnRl78rNu68u0uP
6b1+gIKhVlB2ponJUc4hO5pEE1Nb9IKtYOfJaN85RYjqjOPTqo3ujOw1jI+F8ADulL4XZXgU2jWC
uOZgomzKkbi0xwhAjv/m3Rq1/VhhwH8AC4VLEpfu1RvauCoJLSwhf0rN0VcWd/Aku3aqAeON6FEq
4Ta3ZXfLqIk8Gd+bwrmctebRBe5uKcpNmOiPxxRLUxktoVggKe2q5oEM0wtlohTnaKPPjVk+LxbD
isMAgz9M6LcqrHGZutoEZBGLsmYB7fg+amzdIPIEgwZOOy3JJxxmebouyqeiP2uzVpnlLwGsropu
9WZIVt24fXMIkONZJy7VaDOOiL1y+vdV46fyH2ASDTcUA9Bfrzemi9sGnTs2lYb4eYS9KN27b+fq
Y2gsR1yY5S9Vbe7h5rixNd/84as1vcqLhg3RK1gekgIk/7KK9hzi7VTyJjq7Vaw78SxHa6Ys/82f
THgLPOzRqnu9NAS9Hpa5zGuIyJocRkRbZLZoGesSDRQUqVPr4fbHr//08CWRebfKUctEivd1eY5K
IS0vGb86+uBYmjHb0okiQrFUe+dy4ehbr5PwWQTBhZIkqFJb75YxIg0VDMJUfreypURDjf8scrC0
XkQ24Ff8TEg5jIVC5hJSe26b8cFAk7Oni0yYngksiXiDLs3NAubHd7lCFpk6hZt/CWetuOmUtRsf
h8t7W1Xw1hFoXRxLayfRi9LPvczGeHqRGGpE21tV9w8aAPzHn+7HVQkZNIKR9YLFYsgayBSM1Y3G
Ny0rYiF/4aAVC3ThhALgGIn0ifCeslpO29+xaLtYq4J5ifXh7y/Gn2Pf9fcps3uO8xbIwtfdZ6+E
Zl0IBiegWfkqaE6kPsASCTgC2xIpUqYysaCR07qfai/DYLuk/jVOQ6QjvEbORpd0z9E9Q3RaLoRi
BsIDSdO0vYswFpqzJJ21GXEtAWLeW3qKn96tzxc+lgafynFZzgS/iE2qy3JTO+wWseCE6TxEieY5
1htZhSXcSZTOOHxG0yVJTAyXoQyzD5KWzbEqyye3vvCfim+Z+D9LtHSCw5TrzgKQZlUuOm4nwyA8
IFP5IT+OwqiknzBNug95Xxm02SmnWvUy6+5vqweM8aP69kQ/XcLVItPHQtfVEpcwtuWqJYB7AIl7
hBbY9Du6Gi8udsE/QWadOzEfiI6EUchMftYOE4ED7ouA7wkDP3Wt3i7j1iHaKdC3XrircI4mr3ys
F8weDGuk8c+K/RNWJpFy3iPB4xGd4fDRAPycN+D0prndONnOXUPE8d6Sl1ZF0M07BqvFTmHRRU+q
AkCDhkPQr7IasLOjkEXdLnLuVDbDI3vbr/fTQe7LM7palTKj/t9nlDuYdJbpkRf8Dh452VohHbkP
/+A/m6/YD/KtsUNvAV33joMS8RPik1nNvTs9neRYsIUl0gn1RkP8p4JB5kQ7Yi1ZNL8Z0ausi9LU
0nmvP9AcuPF5cPflhdPT6G8MRrIqofOtgOFoGxNbjNhyogUHzPF4wf9NRfnlYq7fpUtXtBefd6n8
wBMwKeRpTqpduNnSPOKK5HTqz3RxnYB1pfDfqx0pChr6nGV2iaYW9Yv99+XqB6eFxUcvjmnZHI3I
kvn61WtlNYbicEH+5rKznmpuDOjieGZhe/otmSshX/0Paee1I7mRpeEnIkBvbpMmfbks131DtCt6
7/n0+7FmMarKyu0c7ECQRhI0YCQZceKY35QoFNAhLhYvVSU45Ceou2Z50BO8DzAqBVmVyHapfwdd
IN0wIZ0fsniP64oCqU681Yq7yNgMTIbfoKtNj2oJuoLiEwujR/rIIlLhr5Mnb3U4aj/17UOHPEGD
adkGxRqFhiyuH8bKAFeGQK9THhs0ALENq1/CP4GI5yfaQrYJ4PpZpnErrJasU3lJmeAY02s5PCra
3ZRaKwu8dQdtAMqa7+jXdtiFmfKnd3gWOf2yS+Mu4x32HjhmiBiRU4qHys7W0OTA6Ba3C9j4Jf4N
XxxkvI56IYx+E5/FPrnBDVeBBXjtGrrQiMMZSEFIxLIWh6CzXgH4UlGCL9qclNvZg3Btiptec8Pe
BtpSvQEhmhcGc+Ay0TcoQ1fKj0FxKoZdv/Rq6+OCFZBbkru16w7h8y3aElfPwpKpn8fVj0s8OwtK
YKKULbLEHD0t2ZFJ3EzAAy+5Vzz1G4amELG7dZV5RXU7PQVui6D9waiXtO5b6AYO5PDeaSYn0a+h
1y7UfUvvUsHaSDTlL4gQo4ksM0oZxMipQ/2LkyLq1DLKRatodAGrJglyZeMIORTo5SA7WXDXGRHx
7gFwlRu6ebwOrT9/P6kX2AWUPR8WdbbLpKCUJMVgUY2rMya2+9bOk6e0JZfjSva67lYYKMyb/RQ9
g5qykhPweiRM9vgdimG3ElB9tyX47o6KzQ5aOAx8v/XRlen7xXD7cZnnG2+a5EEO+aoIfdTwGe16
xsVnNTxkOzqK36DUZvSqqDJroKEpHodUJNK4Ew3v7+/rgtnX8r7IzUmTEdE/x3OJo1yJo9k3p4Bu
2eTqqtcI7tI5+15uUX6kpTU/mCdZQVJ3GWv6B/TlmcCs1HiPvVKk3zEVb0Hh43rg5N/r0lPDb1O5
ydAQBHH8GjnWVfy1cvHUfljzWbtDMhtfnZc1wzdYS+29RZ8qvU2dJnluYXUNCFA26ktVeD29c39X
WidBegSx4SxaExFBUfZS/QDYBweAP4VmrBa1F9AW3cvV07tcDOenF1kXAyIJQHZglZ8vjhnbvT7L
62Wpbbce8PRg1oqpD8YIiSPA57UbJ9LcbroJMmI3BqniRjPcrPOU9sol9sWQiUGw/HEtZ5FkLvtJ
hD66ZGgF7hMurJ8wgLIQhZvZt2HHOwBNB1SR8e8FQoYqkuxfkeKXLkWzj2s4S4LGZkZNeGqXfa9w
o3uxtsEUgbTezQ6Dk0SOXB+Z0sXvs1K1Ov19t188djTsdCQ8ZQO/5DNch9WEURym76+gc9PWpWkH
XJ+yDMOzZp9huZ7fBdMJzZ3uUDEcx/xUTBFJEOxrKfvlN/HPUs6ltCt5rEr+XHbGCB4WsWfALqqy
BxfgYjs5Yrh6SBoHgU6ieLENrzUNL54i9EYwDBepDb+YofiS2KtZWjYnP94t27IKISScUkebfonF
U1TSqsQsPSMChiiGtmsj35coWXTJ09Qh1gEZz/Zvym6LE7wV7it1XiYulfzUxj9DXCyufLlL2QNN
RkAoaLqw4LOGVjj6hpJMMddghy7SWivvJzu7MTzpJ2pSoOAW61qUVxc14SxeaW9Wvl2aDAGkqdyp
bZD1gM7tK4taTsyX0/1hUWeBSEuwHs8LFuX/Qd8f/csI4HYXblr5J4Nd0uUVM4XELpcI76B3Yt6a
nS06PZbH6TZjwKzn1yrry1v8w5rOtngiz5lpiSmpKnTfhp6Es3CTVsz3XEFbD/0R2gUI2FXGWWMK
v6L50Tj/ganq5XejQvagKYx5xNlJl4PULDqfdTSgAJn3ym4pOkPiRi10HajqEeok/8G87GIpDAzi
3889b3ZYadHUeUaEKZGABwtNZlfdYDm21rKV+s0HxIUP9Y7MDR7b7JpYMFiuSPa3vmoSf6EJjeuj
yaY1Jayfzht+ykQTasrC5hSjqYYkqePfJTuEojQ6BItIPYzdnyp1S34wD+otaUlSP5q36CW6w0YV
f7Qo3Bku2kgSbdsrl8EFsCuXgc7UANNFme1yVtGU1lD67Rwsa8MdmwobDVmvNI+lhJjPY5Qg6ejV
s2P2R03fGeieplBSUSTtcMeVbU3bReiZBG4WrSqUejouNXewblG617R9AlaE0pq5l/gdbD2CKXnx
hgWYJt4ufoi+TalkneTyl5qcNOktBlSCzMYkulG9tzpXErYKvoZabuvGCuXtcsJMXL0Z4luM365+
pAs39HsEJAu6JNRXyVGlNx04yKV1YgIiQp5KXzfVU9F/i+S9DmeeCd4yQMm6vYa0teVptMxQxi77
x6C9EucugTU+LecsfzUKykS2TH3qai94EFbeMgFH9V3JN6VLDtPSqmX8Z2y1a4TCd4z5WTTDzw0V
VmhtiiG+gzU/tLZ0c8yKUqzRtLCj9CSj4+gY9Du9wHzRh59+4Cmlo4FZdVNPg8yvwEzfmA5TBK9V
1sxCinZr1d7oFvKdGdz5IizwPNuLoOfvYLVfCb0XPxsOvAh9acpXz+Z6goIoU8Ge8sDtYVqDLVlC
rro1LMeAyu8uU8Lfo83QC7U40iqm4UJ5tYK81FsHBvDvdZxf44GSl1k76vWpSJ3WWr2PNuziT7Re
ElEijduiu391vLGkjV8+1Yennp3ein5CCaaXjr51W9FoQOkbsb51Oj4DDlcdc9qBDBDs3uZkoiEt
3FjSNup2aEuidOJY26i5Ut1f3rcfVnS2b6PekGrcbmsSu2DTY1xMmdCvcArTwZMEdjwx56EYxcju
93+3E85JHl2ZykYkawuUs6meR/zKIFiGt2KJQMq/GLkKAv4TPpYrYVwFArmdM7s+WsNXI74kXpha
sx1MshQSTBhuZ2lKFGZzJMdjfWrYjWjVtA9SchDQZIAXzGUc2v4xuTFn30kjJ+2wMzpY0z4rZ3cY
4MmEqAuKNzKKn+xkHHubbS4cRWDqwl0NnxABizLEWxZ0aX6bxS/FW8jVbqzke+EkT6tSc6ONtsnu
y8RWsWND1qte19kx0W1JQVwXnQgMrQIPOYzK2BLAkhbxNtBzwBF2LSINloXJ0x7RJjl/KqNH0j7f
h16+mCXnWJODd5jdsP5Tp1vqlIbpP3d46+nYJNDC0gOkI6IYJ9fmOAkTDrUo1NSNMwk/uvkllTZT
uzEx3hi3g76WaAhIPyswpd2+fWIaon1TUSmT6OqBx5hXIWhaxboSWy8NHShzJetfAfaLo12WtrEs
ZSqobgXLwfwZtpqrI0Mc2dEmY16dHI1iJ26rX8a8Gu7CZ+PeWjfI2P2ObzqP18Ld9wz5vPPQQIIu
uUXO5IZRw0Z/Mq+ZQ3ztFlsinSkAyrQdza/ei23fxzE02oryAMeKUcYLUtuEJ/OOS7j4oTyWryiS
Ij0AiK1GpH5c49DQRXeGzUiVZmC+xjFVme+X2zYVVpC+peFK/+dr6Pu8xPPQZzST1lklSzRxqrRr
HDUK8IvQ36mt6RVsu8cM+TWvvvZg7Uv9f/bgs+gnMIEJq1zhwZg1h+OpiVQaxMcQN7qxHIB/kVvR
5c/29ID4bEaLTFWGQAyWPLqHugT26zFOQExqrMiLHXnEdIyjiIoDCDLXBBNwn6Yvbe7CnnWEeCsr
h0g4mvJbm78NQG4y8S4yf6YZKqnAd5rXonEnR/lBj94p1SuJ2lfI2dmPPQusU54OuWhJ1Uk/Rhhz
0f7b+o/8gGf6xoo7YSrh/j2gUk2d3y7LIyVYD2w8/uY8iBV1KKgDCponesJpAaH9BsFHColQOFbp
ThReogyJWkQkCkxvJ7wyGRi8RQ+voeyob7hqDprvLRT4zq41tzU3unREpEo6aIeqdxb5fbiVEMdW
ljt4ZJVbFfIEtKjOLmTHfwVhhHRCAPFxOlnSejScQl5VRuYEkAOYux4BU5iM7tn1WyC8E90TFEza
3RQ6PxB+mcyNZNpJ7QDmlKJt0W374qUQ97HkJgjJScWuTglQNMs7R/fy7+19iD2ivO2yA7plon+v
55ya8DvJQotsXeDvex/2zqp4qVqkWIwrHRH5S520vGz+gIRjGLCiz+q1tFDqcmhABZhPFtQN1dMU
u4SBgL0WBmsu6p/5KWH82SL1CbTaHk3bSDcqxebkyMDLtskbamDXGGBfSdOfl/V+Bj8kg+M0ESwH
oTpJ9euobyqfwhaDTWyzRMz3UJRAKEZwehri465GrBCLAvSinPghZ7yOiXQD/noXgptvyfj1h79v
UflLG+lsdWcRIJYBFSj0sk4W3C7a782Wfr0tPCgOexFnHwSnxX1iutz8mCapK2sNM01CQshw8ofU
DTzQHa2wCSBLXoN5fFWsPFvb2YG1mr5sBw20RcF1jVacsRXnLXRCEUNUCcUW/zZGhlc8VRCq6AHm
21zZ0F+VgUVSFx0wSR4cJR25zr/53evUvfZAk1dMKa+VPtJSgn/KIs9WetacTBrNaCeJb4yipb8T
F0gASexLu0qGfYIm7q+FlY+il+Fv/v79vrYi359s6Ri6aRJ887M0qSxqDOnNZCHpPUj9vsOPyfCi
XRMvHicilIJf/Zv2ZjxjHFJj8eZd7b69H6uvv/2fFZy1bup5zHIEnetT5LuCDJ6y/zXheGgGx3aU
Vrp/GlAlCuRvSvrd58PNERz9jpjSrGI8QzmgprGvYIj0YDXXwnRShNsJfk9wL7a/fJ/9V70FsOVR
7WiPY7eT2q2ofZNQJ9c9gaGuYQNpqJ6C+3HRi6ygclcwBvOjFHwvi9fWui+OiEQ14w6k5Sn+2SDy
eE9XspVvyWStBQ6BaFSCg1zs+Y70Ha9LeSWRrm06tBzJ+4NH1LCQA0HzUx5eNP+Fm1JFC5OzYof3
2gR4k/8mmGMvfunWgTsn97+M78soS9+HbkUyMUa/w6RdkS3l4uvY3eovgN5Ep14bTuUivxomuGU/
zeVBE18j5p35z6l4je/Vm05AbZLBuwrxooGnXDgWee8MQ6ZDdBK+Tm06Ce+x0B/QBTJnzzKQNSWg
fPdJG6PydpEHRk4V9Uj+v7hfXJWgupy54KS+6NwrCogJDsaH4JbW6tiUEpWufGydMrMT05mO2Lo5
2iIrhN18dbquZXs5MHx46nITfHhq3gpiWcc8tfwlLRwEAzXdHtjNG5r5Qn0kl6vfcRMhCMrtvO9X
CNo2/tHaWcF9hA0Knj8M0wDfjhvE42qJ4co1rsjlsP9hjWdduzwMAiOZWeMyqqD9s17K6nHjJ061
Y98CWXJxosDEHUUCmysKso3LwJmKZMf/sDeuBIqLgf7Des66eQ18okZdvhTzkwOstTL60VR3kAYw
awJs3e9QdcO6PWu2jfkgbqThWs3wpYe3RKoPCziLVI2gqHIysQB1PQo7KEUifa5lbpAgHWluqmyj
vfTmvdTdpdLPAgOegZ0992sRWwlwbhigR14uuxZGTlvEO2lPN4si4DHkXpKTR6Pfium9qG4FaT/A
ig/9O9l3sFG9+ia/tAzOfshZwOsTzdcFiL68SaQQ+kd09OH5asccvxiAueH3qzH2Sy28PJFGLOUw
7qRfTK4iTawSPQd2BoncuFVR49HX9IGfSFpypAMcCLy2VdnqJkAHZ/FY/vveeT/FX0I8GFDFhOj5
FQOrC0ObWWB8IRcPOe5M6zb14MeVs9eMTgNPDeps3HuRPXDlQtz2XUNw4/KuA2yRr8KdKLl5//j3
RX1tsi0v5cOizj5D2dRV2PBX+q6kKoW6M4Qd3TZ/cHQE6V1tmSBANbDU27zdCxo8l2EbrcEZjvtY
pDtLJ1/4vvh5ByhLZ9KqHO9V/RiO0BK01YCUjzZgW/33RV+OXB8WfZajiqjXyJrwfgjkNy64abIn
oJO/ZyeIwRaHeg26ZR3sQKUsbS8omaNX0Leu4WyDhn6Ul1JFpHEITW9E5Arga3GolWsf/MuM6NO7
/eI/0I1qmIcqyxyQDbYTcZvoRAaPIoSZdoQy1w0uhgtsAkQMhV7XbJDBE+JNkyBbgxYeyu0Jhcl/
QD67ePj+/QKR1v8c+ttx9oc+5qvTcTE2rbEhlmBAqzgZ7JzgMNM8ifV1to598HkPo75vMzcvn6tt
AQ/epCoN8N2xr07/L4f7D+s6y1WzMY6mcYluiDGDTgRqBovbfBL9Eyjh0DZ+/gsm3deeERwra2th
Vts9kYpuOpBy4Ra7jcLEfUD6/fcdp174lGwp0LsWcihUR2f3kD6YtdD1vLBFLdXRlOeUZhrpDP6c
8jpiDAm+k6EtvtWCZ4jHqt7iKNDVjv9rxggSUNGfLKIJth1yVAucstlMjUfVQu3/gvYmFJHysQ7u
VcRWbMwKkkPNwLkhi1m3+p3q41G/uUaif1/yWTj69JPOrjJliZE6s6lTxtmxVo2+17q1TL6pw/XZ
QTgYndTipYfaBhvOGjnybq1rDxlBCoU3X2UwvEZRuLaHpf9/7aJVv9YCn1Z3ds/5edBPVrO8cE/d
YZNqPi83rB4xiEZ9VV9lTuT110Rlvg7rFiWhBaLNfIyhw/uU6kNKlIpaKNYyT82lpT9a1syhicwg
YSDSJG58Cp4sG62AMXMx6SBC08yv7XjBbMpXo9yFXOPTYs4OAxLEfTdpLGaZBMEcA/wlgdoNHK4O
zoVJSHGReRH0HR2jdN9OdgLRbYAw700mvXcHR3TZa6RFMuUpxXHg298PxdfR7tnbOk9b48LvTZEF
4oIwYgNyR64RRk6zUl5Cby3/pvuWbLjJ6KcgLG/7NeqoeX+lPfS1i3q2imUnffhmYAYCGXpdTSJh
GD/b5p4G9cSFivzUzo+ZN5QOWla6WGK6goLyFgxY6E05V/0Jyfwh8XAx7H1KF+qJQAZmcljMNrHi
4+q6R51ehuSYbAOlRdQRNWpXHK60XC6l/wp9LdBO5qJgdc5KmNQ+q+uk/deHhktJ3KN3+YQkNWzK
rY4zIwPYqz4vF0PaP099x2N8eG+TMVt5FPBUq32HATGlKtqnqVhbqWd16/qRJqYdniIbX4nOVmCu
CzqOyOtZB9qOEpHXhjt8UOX27sq2uraws8tJjfVALVU+aEpPWarvDeOh6B5UTPvCo4ZWBFI3tvYT
S1s3Qd1N/lYnJ8ah0k2D7gPuBGsDNS+kkZ6vFSOXcqWP3+ndPfHDGzNDK5GkkDemrSoTyrw27fuE
Bsmxi445rpXzquiP6kg6zri4t33MkhlTMJfWHsJNvGvjm1lzSDvwpiswvwQ1bB60QnTCyZaG7cQE
hH99NYxc6J5+WvXZKTUrNSsSgdcJ0EEG+DAG+0o+RuVecZL70Ik4IKjRHxQg6xKNHSqE6qmedle7
OxcuHElCUoyBB6Kbiwvd54M6c7P36qyLJ3E6ttbRUH9J5WPb7kT4pVQu5b5tt63/Kx5ukqxFwp4E
icJDmJ6HGGf7eFoJ858eLKL2GMRH9YecnwDaVTI2mJ5RO5if8ldZuW/A8JeUp5L+C/035CLS+GES
TozSZ+lGDrd9d6rN3Sz9Cqit+ecWWcNFDyqHjPRCLGizlVjhg7Ip/B+LXnBKy35C61uLIL9CFfB3
MvcPJkGV8N1oDvSGQySMNRdYtICBXPhS0p1NRthtR6E81Oahj50BtRXwnLjpAe/QX6ZuHwnrEQ8E
yJr1EZIXusOLP+0EU2MZb/Xg4YpVCpp2JqKvq2Hdp/vcoF3xfTT3df4ipC+5spNBjIVrMfmR+dgS
C09QturKs4ItylxF9trVp1o5RfpOaUobAEeJPsi4UyIU1F/+fma/jlstvK0waUKmGgLNF/PiOq6U
XJjU/NQuaRF+yjIteKTWy9/TU8admWwzWEb9IfOM7X/56LMKphsmeUpmJadDBtND7h4EtNjQeaGF
A15lFW3FYG0p93Xh0ulnaHnl/rn4001UmeDQYQ73hdrZpoFV1ZOVn1QcWqDbNhvcrL0lVZWMVT1B
ATFRjqNxaMfgQDd///UXikoJrax/nn6WxelpJovzZOSnAMeF4F5ufknVraZtpciT0/Wc3Ba2QEGJ
Oa+wjg17ZKTEGC7MNux3M7PH76ztSu72VVWBzYAtiCVJkoJX1bkqgR61FoYyNZQDDYh6DTVgvqnY
fAgJGp6GiXwLzrTENBrR+b59k0KYHXcdMme0FnMB/oBu69i9q2vTb7FxvquWgnN+m5wIBZZkDc/D
ciaUE3Mck9UEa4z2bhJeld7wEhrXf3/B6tdEdPkx7G0Ff2zxCzNMVWDv6VaRn8S19JpsZozaHPSm
oEsy8NKlUxA9R9Ev3X+Q5YHRbbJSMbZbwigWmSNM7AplD8eiDgbOKi4Bfv4216kj3pvouK3idj1M
RzXbJD/RzqMsYDDghOJedzFjvuZMbSwZ4+eU//NvOcsoNbG3WkXLc1IlyUPWxKsjGhHpUZJ/mFuM
8ohqmBdgZCa7iRo7SrlDp/YohN984c9IQmQKGnYRaOjYjMfgbunxbWSuDCbAdE6+qYg7zNUa5vH8
NJ0KcLtP1W1XOtgDoRiS3ktPINjL+/w7w4S803AuYsKw0dpb4feAosZD/dq8WbdiskHNaJ3kM5/7
LQx2Gro7cv9nYwWbEPENBjuR4giP1xBoFwab8qKxRmeGBhEV3lnFMUhpWKhpXpx8wHF0pEj9yftz
KPTegOQgx9r/D2zTvkq3w4WUYe3LKopJ0peSI6b5OylFU9AVEkizxBvVziJ8sze6gIG219uDsNOm
W7D3ikvjHwuO8VAWPzAQurLRv7bHZCKYKKJNipMyS/p8PbdDN0hJVVenSPVyClEDFRTE8CEtIAWN
2h34CsWenuNXEVMOFWLCyi9XK/luvglST6BR8Ms6yvQSa6ffFbnN/MisnAn2ZOdJoCjIZqHagvsQ
ftBD8ERmqJEz/OZOnIqt0Ltz/Iylda4iFbr++y+7UKfI0kL0liScFw3tXB89zcogBpzFL3uTd9gA
HSm6Sc2Umy525XdMlmYzR94ML/Ngyzkv35murOHiZ/64hrM4bYpFZ2VaVp0C4VAqf3JjA9tJpVkV
3JuO4h+G/mUS7i1x3bswUxhSrmNUmczn/9erAASqwERXER75/JHn1CiUIYmBcWByPfh3PV5pGuIn
B/VNdfGnyqgBsJTxkoFwLCPrXlX3s3wUNyJqtNfGbu8c+8/xaPkw/6zmrHSryTm7sQyrUx1hEOZl
FuLXu4Imfoe2/8hUxqn0vQ8FHqVc06D/H2Sbbm1gPGy3K5pA2EUw6UKMQ0yZ2L/mIvcEOSyYH+ku
7bIVygga9kO2uKrknwmFcFWvMwYHVyc4F+Ax/BKY9OwumkTKe5H6oTTQEmkatdYoT9Fz+pjezcHd
RCuVbGfai9LRTFfGRtsXT128roDGLEoD1jrCxiYFQWULRwCcB1P5aRTIr1O5Yy/H1NGOXv7+9fWv
bb/PqzxLlUwr1SGkaOUpfxU1bJxfxHlTiMcpcxONVrTd9ivrFQP1l6ZzCh2u0kqwFnKNVmwk5CG0
bQ8dnd78a4GnwJ7e1/fsGMHSjuQVIrKD/8MqbkzcSFIPmY1oa80rKEKv3SHXveg3wrlKunLDvbon
q7/r4zsh3qvp0eQY2hmKEMK++Wn9jn5eq3Tfp7dfttmHj3PWLq66fE6MnI/DtUd6/WMRR2SiKMXW
qgIVSDELlIzWhcGpw6xIbsMrScTlCPTPCt6lzj9sj7xUwlifWcEAag1xK7RZQnc5/aFX9e6CeBtv
kdStHVwCAQXdSrANbRw9rxZhl4L8h316rnqhL8qMmmKVJ/zvgHPD6cIvJnQkZ4H1vquzpOJR1Dfj
m+6NKP9c5Si8X6NfPwaObLQXGXefB2N1UOJJaIfyFCIx0SJXs8OTJg6BOj/6MsUbSO/2Z6phAhWs
o/qXGh6NzJYwfMcAFAEAQIPNHoxHD7yvIwZQH0JXtpMZ3rZX3xgjDoD0dVZYBg1gvQPxThZUe6q3
cQqxRl6huqeFx9bYDwfJTalypVvtV4C7BRajqFWd9IcohP7Z3tSxMz38/fxdgInIyJ+IIi9Zh+R5
zr4KQ7Qix04uT6q6Lwan3LaR0/brBrMt9UfZ3hAmmP5b9qDe1NOzIk6rJno2jVviWC5/m13V3+rG
McEvyx8GsgNMbWI3ubJZLx4XDQYqDSky+C+kpFQUMqueu/JUvAGZxJcFaYx3T07k/2N9Tzd7GdDh
c0sM7jd4dv79LV0oqJa39O/nn+P4sr5OW1+tl+M6UdRs5vGO2GlP3yDPW08Y/ixT/wEj3x4K/ZXa
5UIvjofDyLRE5oQodpw1+rUoHNOoSUrqqZtAuAsQkXcD18SweuZyNHSSe0AAbNJrZeQShM7PhYYk
CdrHtGvQc/t8M9dmF4aVNrE37v376qbBjgJ6hl3vxW20xVPeXfxA092waTbBlXvhQhGJJpEEzp4M
RYR7YXx+dl9CYAyTgRJ2nUSgbgBT1fVLpd8F470Z30nJY1E8RP0RqVwyN6fCyAlJoeibFD+r86/l
wLTivgu9Kxthedfnr4RhEAkyDCGK3LOGUa51c8H4bEmN9Te52sMFk39wOlAiQB+HPTjNBK+dInCJ
XdmEF1MTtHEWTixMGSD9n1/J0JVGq5htfip8N6HZ17hNsskepEdYMo3wx4zXYvWk+d9yWKX9rR7u
pgB9MrtUXOEnbLUnnLHkFclHPr5TGEMJ2N8bRnWTv4pezZ/m7PSmC05B6Ddj+TTJTyUW6fmmGK8d
54t3DwKBskIRu/icnN1+qSbGXZQPKAbboo2FQ2XhWn0UkxbcxDGbXoFMAPeATI6hUr2eC/J6f1/L
e5QmcQH8+ye9tNNkUSa0oNxPLn5+vHKlp9uNLecp3IKGR77eD45j5OaM0fZJtO/QXVw42rd+u0Z1
tX7+XzkmyZMtr5pA1IP3udJA+qrEiZaCqKAKpOKythhsf/7UolwIlhKxpnIECPrLUt969dDku3k+
LGDcHXBsk7wA02Wk1EHC5Ptiq2ceUCPcS3P15NvqNbj1pXLh45q0pan7IWGYjdrq8pw1xdhivuro
5hYVfcYHwZ2nTTTuSabk/NvipBytLHDf027o3wRw4av+Gm7h0lH4tJazY7iIy+XjMigAn17sBzqP
wT5RdiPcTGiO8mCz9UGAadg63uVOtq4hMAPVYSq7SFAvNtL7zgc3tmrxW3Fg32F3CFnHZgeatR1i
sxbflJbL/azBwUOA6Wppv8Svs0Dy6RfIn99mX7WKGMX8ggav+v3kDgw18PsIEEmMkV194CIrn43i
Dx0blav1+WraJX7tIrHHVCxKdBN5B808i7ByoUih2ZfviuWqBPGFJy2SnSLkduMVh76Evx+eqvIO
qw3q7onQoLTrVHUxKKZJVEMokl7GYafX+3l6tdBDndZl8x2QeBycAvGhtNON9DwfS+SalNXs4YxQ
1fYCbul/SnvRlXcjtcZhZNJ8A2LWN14bLlLKpmRrit/Tb4zNKPYSRzE948a4gU3n/6YblCIOh3p8
NUHINt0pXqvfpNDL5wcoJXPpis1tTpPTf+dpWCuVMTJZPm0KiD+kCblbocNcJYcoejB1cLqYEVQx
7BcfNih+jskTHn9hRwTdDb8R3hNKL7i9hmi+fJbIt1RdNyDBnM/uS8h82AiZwMcRsa03PRB6aAj0
15ipTlwi5ZPu/9F1d1GfG3+o3a5pH1vDRjsAJb0r98r/sRgdBTKgSF+9LlutV7K6AeeZTTjOMgq5
zcMHpDvNPwCgjF2q77riYDR3eXuQPUM+hpBSUZEaMEm8spTLcU//Zyln1bdQxHOSyIBesagV30zV
m6ttjaHw4gsGPQ2WDlOYxE1xFHfQiooFN1V2RbjuficIthZXB1UXrntSj0Umle4EEK2zDCgvpCgb
xHKRSWt85jWPqfbQlSizYP1oPQYl3tZw+baxow92FuyqetPiDVjeze4o3YbyJjcZbPVO+v3a8b0A
C0BOhB47042lh3SuDqYHNMfmiq7JLD2XrUXobVZteYsOa7UMGVb6ycAgp7gJM2ndaqtFnr7adq3d
aVuf69T++yV6ob/OcgwQ+iQmFnKSZ8GkzcsgR1RuSZCbDNZNOwDMOAkvvnVQ6xs5OGUL/Rw/A0j7
1S8fuDJeeoMTKYeZC5VQnK9pNwMx6ezK38d+zmSqWrXFQ0k00U4pk3pMhdYKlT6gWjfPr/yASxn+
px9w1ocgVRkL3+QHJM8+PpyOot8aL5B3bUMEzqkxegtuCgAeWfhNu+Z0dQE8trw9DYCHBtaWXu/n
y6DTrAxgiV8uBBYG3BinSo56j73RXYvgxUn+Q3MTm9+7YA1yZ1oBycrJfZcUKQW8gxL1Yp7tuz3t
8PxK9fFVKZBURCXpxAN3GaKd6//MmjylY0+foEImVVpNzWEABN4kgE7GW0NH+qA8Ujv6GJ+qBO94
3O2pv9JD9CPBlDWjSEb/KfyVi7QUnUz2dIJcsBGJxWpM5+upLTbWeKh83FyxCyIh3BYoJ7x138qN
mh+gowyesQv3dXQc0SO3sEll+JlNL4gKIWs3wb41nKa+B0mNSXWvPE7b6FaK8UOxo5/hVTTOhZII
Mzp85RG3hrD/BRchi5WSiGp5EmgYSQfxXnwwDmg/7PxdZHjy03DsngzM37z5p4qe1IE66RfV6cxX
zXYAARA5PDY0UY5XC/lL1/mHlZ1jJ9IhMmY1ZmVsH+TKg8m1uHY7W3/z3wwIOgi5ewgk1xvtqGTo
GQKNtIU3jW+0ixj67PL1NWnLC7wd1NyoWd87OF+hS3E/KFJb9iVjfs1cixmpste5UXWnwDdunBAO
NZRCPGJiG+B9sZ/7HzJq9w3kGer5XMG269og8FIn4dOazvKuqlKr2DdYEwimgYvFwrEs9nJsnN0q
dnG5KG6a5BCgKGKoTthvi3zz91CpL23188zv41s5u1MkQ+qDSqaXIWzMtWprm2JGrBGhyydamLLm
VEj7BW9t/9x0oj0nitNzz9bZfYtLlIjkyCJJquQ3UAiH+nvU4hEatLsxeWndGPmMFPh0kNqTfKCy
qxT+m3tKPrSvdIIsWRGjPN1bVCViOzyYD1HmFjSt68qpm2rlJzhu4s0x47ptPCtoSTfxI8P6PPwt
9I+t8EeIYXkRfOMI0zXj/up9u7z983eD5TZeCNCDLe28MMxSaj3q3OXrCDgEK6WNzlK51e1Jc8rp
2c8ZYZfWNwj15aO260fEmA6p7vj+EzQhp7t2rV28FXSgu6KMKYXOqj4H5jIWk2YQi/I0ItbcwIWN
8OzC4XcdMUM9ot7g30AXGR4UJCX/XNur7x36L2/jw9PPBjRKmsaxFGdcCwYgDqcan1QDqlaK1VVe
MiH5YUSHKd4iU4TmX7+Pygc8Jw2cedaxgvOIQ2dMr3d5cxPFsDN35rDXFdAfTmasmYSb4LnnDFsS
ms2t7YtopV/7npdmEKDI/nl/Z2lBGAnKkFvxEgGK8ncJrncb/oJFvJZG+vu2GqAbQY6rjbe0TSus
4Dpv0SZftOIUhAJ8kMYRty6N04ko4RZXNMbes6SzN7xI71roLZNJffE40kJ/sSLR6DIhh279SMJ7
Y9zL/U9Du1WHjZTZGIRDQhrvvUa7KbmptHWhvcyIwlqkprRIb43QMyWvMFw0QObpEPSbRmZUtVVy
oDDYSK/E2FmcpbV1Bmj9Ma7WsuIatYduUZ1h0nBT6/sgelCrRTwyr15S45691WtgkW7ROALE+Wp6
IwhTxh6mKwtQmgTdEVQcMaEDZPU+iYnezA217/n/cHZeu41j27p+IgLM4ZZBWZYt2bJdN4TLdjOJ
FHN6+vOx9sZuW9YpLSw00OhGNZpT5JxjjvAH/0j36WzN6uHBIvGsttXHkOGagfK8XxM0hE8ruLlL
KRp/HlrLQEQamhrTph9S73pTGbov9sARckasTpUimYwSn2LOm8HDHkdIAZ5tWXEJblyYTTg1c06r
3QhcLXoyk4MZL07Bm1xtfHFu9RgULVCEFYy5KmG31D4DmLQIewaUf5shJeNfiz/WCVzwmF10unyg
RNU+QSemPD9K7HvVA/HTvGWvyYPa2SXuj+zu2BnvEjy5/JlMooErRLTuYKkDQkW+kKYOjkaZk02S
zyC5bfU8/V0m7rmn4DVDKlC103xm0FiUkgcT98GWQn1xfhcbspaD9sf1zpqTkbVu0s0K5Av6FUb0
qT+1ZiekQb0/R+5ZeBpHR31RyWgl+1y6efIsadNsSoIchOoPcy/FGUNYJz4WAt2MhGkHGcwBvteX
M+YL/T6Dr86QxrLNXbRMX8YVagUcH3g3iGQDbIULPK76Y1RudRMgulqRGJJ84Yg2qWad072Jg/1L
9doy2RHtAVVXmvbKUot2/OhYXaThqkjW2rCRevR2wIulD1HvkH9h+PUE15KqbJ9a9nkzKXfIi9MT
lpoLsPD7/E7e+M9S4skiEDXET23+l8/BC7rP2lusw//GzhFGcuKuqnvtSTndW91WRd7v7BaYlCCg
x8jNhzCBYMdWlby83g1ngBkaNic3buFrKTfiZoCBLESHplbz98iekgSc5bidcCds0g/z7FSfxmmb
bPPnGnFqGLpAXYlEJLVgYMwt1iBuelA+4R/fSfcdblVz4/VWvLxC+sR/7MuqLrKTMWnDU1ixqs6B
Zb3Sj8N2GObnX+YrOKmOURzmkisZmJ8rQ7t//Htmcg1u8u3pF5lJ5oeR3sdVduCgQiOQHdWZyAQc
SG+YTXoVrQ1kULvVzbtWPH577kXV7xeDkZhNkx2MA7lQTXvRDqlU0SCJZvVvUBvKaNfZInriGpy1
k5Ii6iT13Fo2qzrBGuHkyHO+z6xg6zrCzN/j+5c4YHwaROmYD9xqU1xLC74t+CItwDt9hAXIgpPj
pNplPVPcGntx6dNlcvz3yRkoZnZK4/jtxie60pD49uSLlCAzuqQsNZ4cHJEW3tEq9D9wGuO2CY84
zS5QIFgZr7ry68ZzrySt3557cZE3hWIlmclzAYmdmBICBmc229Ig8h3NU3fa/H80uaTmxkFFXOnK
9fL1TFxU5mrV92YoMvbAqn7J/jB/1QFkNEcebbl0JESqsdKJN2Qvq2Iho64U2dEChxqXmnkZvolL
bLiVbfMCoYk+Yfi7zp2smTUz66FRPeNJuZsOu2jD1txIK2Ml75Q9QsFoeRHvCO6nzq2wXTK8RiD1
FRAstgdhKb+amgPsTg4W+n3OfB5M5RQOmVYwpAXmEaw6gJ4IKjCg3Frmhsn5eMYqy8W2SzN32YvR
TGOzg/YaPliuOD89IkHrCegC2dm79Xh6Uvf+yUOIePygybm+lVte67TR8EPohX6NDjr4YsKgd5F+
KidAZDvDevgo2RqqJPnTGGK1a1vqvMG18R8DzJtjAghyNWFOcYDMQ5QtLZhQNxp/V1SBMEXBAgGk
roa2FsnE93icjYYkqHqKLeZwbxrOhHbrDqJ/b2ovrTkv/RWTz0QHNSNuG3HrI2u/0h0ZO5GDlkA6
mfr6FG9OyiHAY0qbSHa1OisHT37xqSWPwpP60WI4i/KLskL3Ap0jokqyaajBoK84wPWZ/Oz0HXTP
df0b22HPfBnegXirLgSWTr0vz26jHEIMUeIWsYHuH7paozUzh7lB83FlxeiD0pOZm+tuGVNj5XeG
vs7umkclwceyae36rmq8Gt2cTf5WbCZSMFhydZ2PDwk3JfPNdpfkrg9cUVlI0RqpHyF4T8W388AM
bn/jQF+ptL6974tAEkQwQmWf900iOaMPXiIAwzq9aCPMg+g/EX66GkK+fOGLEDKaYhhp0xNplWbz
QlxU5mQ0VeHdzciGIz3ZiDc03EzXMr3bLp/KtQVYoqpSWU4D7UuGoaCF0EtEK6XPvQNkqj7oADcx
L3ZVUDYkhoM3vLWA9N+Zrw78i6fQFGAyWc5OaOOa8/5kN4/MIZzhRaJhIb+fVU9L0S9j+u7dOqDm
FNYuS5Ovq71IBayTKoeJiso8nZzzP5YJYBwrAPStbYn+4CZ/8T8zfzV2h3Hs7f78SO5sDjiHO0KD
PeeD0a7lYZtGz/w49TQHZUYp3/lrqd4OYOFTDVmPDbMcpI9tw9pG8TJoEm/ANsDgAMaLzr/TAIEh
uuqcCjr9/DE6VfOaDBVkkvB8wvASoQLICGmyyc73SokbyAwZA3qXj7Ky74PtJlRfwujREN9Mphfp
WuooY7JVVa30ZBaVL232URkJll1Q9ywsv1ZS9uGHGwHoljVvKQELddb+Mcc2b2qlTqnMz7cLO4AR
K+iKy/BnlXkaxqKRHoxgr2S7vF65Q73vkufYWkpu8atdK3NEzOPTwlQ+rPN9Odgn+oz98xTkb7el
roZjCyfI/12PcTFcTUb02ShgUNaeeDwwcmUnWaCbLzjnfHZiGIhvsReZC0tadW5x7z8Ly/pVDGew
UrJbhH7tWpKBi72iYwEp/7Q2b1VrRB61SQ8g8rppMmmaDlC8CY0pOHrbzvLht5y+Zd3mjBCZ3730
9V0bzkqCXUMv+F7rN4L+UHGidbQYMUZAW9bKGjSkXRXSLnKXkSuamS03nyhQRdk6JZz3XHbLKtpB
gQ+dbEs0JeFU5zr8LwAneDxabiGt+tYz9dtEoJ/WS1w/X3/yRQp6isVBGUx+sqX+Djc1ZPuG4WNu
PFnp7lS8yPWbWD+1+gYgcn3al8o+kw5JzuZFb7NVY8odiDvi6lTtquZDie7jHnWa4S5jfwvlohKe
ZZLaczEwcAaiX3wk8HMHHPHozGofOqohzd5SP8X800ClsM9fK3EXditJdqP1xC8WDxCe1WpRKRuj
OJ5wI9ZC7iH5QcA4TfP01rH+idJfp3HHADNgwClbVNivpoJcDfBVpFjes/McSxiNaWewH7tfxvgU
ScfBmFvlPo2epGEbEc2qt7PyrpvwCvVlJR2UHPvVfp9Wq0axRcVLB+pbpoRxujTkRQ6pOZ/DXNSj
O2mP7lIBUhrkBuq9c3HEMcRV5DVWE9nT3++uK6wtBRQYs2vNgNPxI3dpwl4Si1OZUrudikdR2ID/
V2bQ3bp/TsOmbu4L6xhIM+r0GGWV3FHEBSpYKJu3M500zT/W9c7sP3RaoDcHBD+z1W9ruzzI6dCk
dXIuUjpendeqjg5+4LHoPDoMPkKxp22ZPIrpXg7vaq8F+k3Zu9ZVlCfhVDtlfG9gdlpqjtbcgJQY
Pw/11IbDVgxtcRMo/cX12w8SzLFUbA6WuUVNoTV/p0gbywzGO1W1X8ru2ZwH62be/+6QibLFpx7d
NKcw7nQM07MAIsZL78aNTaIQPwaLk8uYg06V+AZ+VcGihaYF7XQMNxYaAN16h1yOFj760VHH8aG9
axe0DFLMOWCb5J9h9U6OFilHRVpZ1Sbpnhs2XWp4NXrDSFHPLOVZQ3y+GzYlPjDFoplA+4x/jk33
EjTrs6iiGrLGNOfG1vqZI/xpVk5evIDOfvCEYgPDhjLUm0NNDzJjbLIKhl+1OU+7J0S0CIWMLHoa
anROFLBUj9ixVhilRXM6LuH2VPwTNYtkYtWEKzPZ/n1xVwb13xd3kbOBkh/FslCaw0AL+CRvJPUf
9JkLfJ+WRrXWxRlliIj1jAGGpLJJFHpnULxynpivafzw98X8mSd9v0G/L+ZiPzHvPTd9oTWHMdro
xYzGHuP6DDXI0csqhjgYZhOmThD2Z027ANRsTUSrlSbBc1xJjo4XwqQ6jklOJ+xYN84ui9NtjucV
eNf3dV6Uj1mgBUpe8tKCal+kn0HmMcWUhQ1N2z26nZxML2zuo9ZD8E4Njp26B1EADURw+9YdyjlK
TTc2mXIlRkwThf/bZBe1V1OfhgB7UzaZO5122VZH9AxWff9Mn1Mr3D+uHGz4nZg5/USTXKPY2/Qz
NDdpV470Ih3sCdG6ozzFQlMiYWDB7RxWEguO5dmIstst+OEVIQxepDI5MtPQ13Gx/F6hReao5Ipk
NYc2exWqRVpvTgN+bXNII7V0VxYL4zdXZjyznMpa9WilQvoHGRtHTiGsUC1EKFDat7jwRrMIyvuN
l/rT1QTLxS/L0y4yKCEwu7PaGM0BwEM8Wa43b+MM6VI03bMlCrOqExYLfNJMWhbe2P8eqz2qSBKi
EqWHGl+uzaZun/4MT5vQfdoGuff3E3P9+P77ArWLlmNs4bfYqMSWLlsXTLYS+mzIBYbVtscJxmNE
EFfrc38nEVa7WQmsSUdjq4IDZ4o33tYV3vj3t3VRXYh6nvexYjYHSZZtuaL2R63pqMAOCe5VOsnQ
mzN6FNJT6K/V0qPSGQGB1W64m2yHYEqVRGnFVcsHmMF7LpJudGH4Fsa8GHUbzZOxe0DA5u9v8Aro
5fuqle9bMDS7VJYEvnHldfTDoVobjG4fGApAdEarNOWSDRbQNXvPbw9+uNeBwszDfBNYD/8FRnNa
jCmqmC0YAHAuAmBgZkkvhgKfE7ThVpcec+pXVHTy15PrLwdmFJWxkax762kS80+qxyS4C6BzmOpu
5IK/cb9fGbZ/X85FnIMTGgrW4GNPsQylSQuZr8EtwRAA2LYczxOnG+6RG5LruT7MUN+rlrLshCsC
BfQ9LOUK6TbRf/ogPy4JQoVkMV9jkHbxwcSyF+uzwjsSs3uRxBE+g17NGtPRO7iMmWIjkR66aTwX
pKeemba5w64uQHi22GsoDbm5Sphb3Oo2Xb8TvizrItvvoiDIGilsD4LoJtW+Jlwo/lvvqh5sogLV
tvnQLM1mYUQ7ip+DWmzRlEvwV2dMylRkAge4N7b2FD3/9qam9O0LurY29HwwhqA9EP/r/HFkX9vV
G9TxMZyP5YOkOlY7w2nIgqVh44nWmzO+6KzHvbublAH+0HPO9bqPt21AEIOaegtzdj2AfXltF/mH
n+rNWR14bf27VS6Aamk2eu6TCdLUDB4+1MjVuU2Zk7vDMqEtn/y+8ZauJrGmbEgQ+o2fJnNG2vSn
TovaP9l1wfT6BCOnd/8MwSchc6wQUbxDclq58xHTxVTDE3UPryoDURrqFgxZivb+nD/fWNd01n98
vS/ruginPUKwSSkn7UHaodFzHjxJOgIP8quNOdioRogVuYXjD/MW1QWwyDioEVUpgc1DD3xvFr3Q
//MlijU3PU19qVuI058mVtP1+GWFFydREBRBHupTe6Dv4r4AymqOo3JM0Z4kOr3rwzLGmVpfNEf4
8Tqjzi35LS6ROQQTw9Hk85+KEDBWPPfjuXGn7sq3+qHRMOGgLeQGGEe1M+NVuUex8kZk+6Nh8reX
e3layzFPzIqXm0EJpbsfarxeMLJOxnktHiK8pgHxLNEpOZyeLXrHKHQWyzDcnZNJmj07puVWrFd+
4yBJyBhPuRfjhSI7cjP7+zZQb22Di0OcnKUEUZ64PSh2+CiFnnKaRejlgbXqf7UTyrtvgft6ICMx
//bHuSnctaTrstvRekIicqEasH/b3OFX5NoaLaCqfFEPIE12EMeGEOtPNERshHq7g/7bxwoZiS9r
E+S5B6m9JPFLvPDzvPj7z7rCEfu+dy7OfZzRKxoS9k68gXcSFe9ja8FOXJ3fksruD+F78QQuJQJs
ncyCYdZYaFnPzJLuGfp2dmPNO9URH4G9hTkcbi+9cfquEKSm9eHUwj0sST/oJM3gnwzEXokKyp46
dLr3CqfV5nJFtjLq60lDpobieJMNNP3wnzvz/x58WewnQjGYVpi2TOMA2+XLlA4Zl2w6tdLrBS5C
wNjaxAaVcSsW/3+22r+Pvkgm5bQMwy7l0XH+eM4+/XFpjrtp7tVRySS/kxzGoL7A/pN+HIP+Efne
p/jFCI4mLENrZaCFkIbb6ji63MKa5Eg9TaP8Lei3sWtGa13bJKHbRHtavWf8m+sHqUf8ZXWW7EZx
z+Sr7qAulXZb9ZtUfLqx4X4iSr590D+iEV8uQ7mTG0HX+HGQI8ippLnWH5RyGeh2spc9OVl30owt
Hz/5zTxKNlh/huw/13JvQnNv7a1LfqSaaEKVhuwtACvKyZFm6hH/CJTEwKadTrb+Uq7yuRTbf38D
169aULdggunC/qBlpmojGH5XtodiWLYzdO/UnhO3UAasQ6q54Mnp5nze4H0GM7/FfO13Pg/hwnk3
ljHtoh8b/MsyLkJvbQm9EVVFe9Cx5cYAqV939/qL5px3/xVYjK/+5WEX0TOuzbNFKGsB2wcLuByF
l0euKi4UOFkhcB8U1RWmNDYTVPXBXNEX34U7ZkcULxJeCtQdTbGIpDt/PFjJUozcIWHSC2rqxku5
mqp9WedFOOzCoh4FvW4PpnkYMdUR+yVSc5LLMFxd5KcX5pHVi9XsAbCQnG3r2EO7KvnvuggINFsq
HB5NVS8iQCpYRlIn47RFbH+uuMrvBv0caX7GiACNL2IRXs/4EDWOwRmiSSW/5lQm519nC9mbZ+Ep
A63d7BHQSMm0z7mrtEssbwef3vx/gAW8XqB/We9FjqQwf2utoaMuK/eJgB7SXJI2Ct6T/Yw+uz6P
FiNAb9x/pYORrcpswWQQGrIme9KU+b6nyzPWqFCpE7q2qZvN05uv9OfMbdqB/77SiySpU6P0dJLa
9hABiZLbJ2jf+HU7rKJyoB21Jd3uddP9hplOTxMfc/HYsCErqmNHYECCKyMKYRjMwuCSyDS97pUW
DYMzV1JmnfSuyzGilm9tPbNCANcZAuVR/fn37XkFc/n9R1yc2dMp8GVf7/kR2kzGkReSHqpvOiyQ
42RMqmL5LpefvrjtRohHk/SAQOpEPvWrbj6D+K4GqDU1phPfsJPzVlNmqXioxo9uoT3+falX6zCa
rFhGw7u0fjisjaMSnejk04XYKe8ROCzXyHcxPWDiGoLac5ybK2mmGbbKWEFxUrcOF7qxRyRdb+c0
aG8kOlcU71HpBdk/WT1e4WG0ZhEoxVjQ4sJ6s0GWRc3wI1hl5S6x1qF8J1iLRF110KGP7QFkGsJE
ub4So3X1eo5w7ng22R7+AmqklTyUPpmo3Wt2VXkxzLPOxQ2FPJDmjv+qV+uSDgkmRiVVSpe+KMFg
I0kkqS54zbZbNudlxnAP8xXnxku/lqTCNoFGrEnYmOsXYTaU87gWJamFwpyOXt7SsXECaa5uq9gB
h7IUdkYD1Ot/QD7bBBTC59mcR/oi/4esWpkLydL4R13cevlXGxhf13URVpv2lBfKSDwrA1fGlSRZ
jeVCHbeoLNIkc4o5JaY4i8OZUsyBaQoZWfVMK7EQm1cRlt41pMObvdprsyZ0kP59W9Pb/JKK5LrS
j2Mst4cBmc16o+mV3TEGEMujH8K9+i0Xmd3Kou1XLqBMH2vC2Jh11HuytgDGYOQbA0kYu+FmUA/x
sLrVOLiCamDPflngRd9HjwbhPATK9DlH4nzmgRQfhp1xfmjlO1Wch/QzetlOlQdGytC7l755rPsN
RlYhI/xTtT9Zd3hYZT5/tirconSth/4tdc87WfZ867FsdjEqxk56q6F8Rcbs+8qne/bLq1V1tapO
hThledFdpm5kfY2PTlYucFEB5IvQA0hfUjsTich21SoecB/FsDsOFZysaI5y/PAqP6p0lEvcpmzY
2Sgfqrv4Dr1qf5bGyANPqofyaafny6pYnHFcXlabSavhVj5+Bbk5CXzTCaQVyOT8T8P1y485dWmo
J73aYteBMcMzCJcufjZXNbAar13kljv2DMDlVZLOFCckd3yI3PDpxtG+dn99XcRF6K9DrRADnUXU
bo1rix4tjWGWjkvSACBLQ3EfZ9SLDz1w4mmofC98BpOcqZOERyn9pFkP8wrhj2IjCq95/vu2qcjV
Wv7rCi+CT91HQaQq7FakhD1ufgvXrfeQzvvZBld4gjyeHnJ/TtOeaVB9xzxh+MW5Usp1na1USmA3
33PxslQg0+cPNAxI9WRbSNYll9v87+/z6sz062ovQlIXmko2FvrU8Ir2Fqc4c6VmZfi2Ch4a4U2N
BFycKMuDRk/uqSFqZdQmD/75Pu/XmCdn9eIMMbpQHv38XtA/lPIxyahSsEL0on5Rg0/FHU1aAy80
5GVmrS1ENeJfqDj3NEvFJWQcVcJndIsXa36M7qWj1Tt0tJTIye+A33C7xEdiIN5OQYvK1KpBnTDC
BCl/KRjzRnMV9Dg4zXAZA6eI0UxfiP5cOM8R/bodK6f06LJa+Pq6LmJlE1tNaghae+geQEaeuPhm
IiSv+DmrVy14PAZd6AsxCXTUYlE0yzTcw/pCqnQSzihk79b3uzrl+Lqgi9gYjZnf9g27LV7mj3QF
IHvlw1oyF9EJiYudzpQe7aPCQag1xovYq+6YurnRtntH7GE8uXq56FBUnfMfBce+mOkmkqsHneNz
E4Jydbw2cWUQeBF101AuXl7QlLlw7i2uv/fardKDAKoZpZcJKCfqsxB9bTobEjsfpCr4DEhgyKLl
JqzYpTpL3rPTXLVmtz/qnzHGj4/6ZV0X77A3G9kaQ9al2dgNmvlHi+sK0ozLya0XoSrNhl3QZDtR
2AXNf1A3XC2Fv76Yi2tCwpRdT6cXkw2TR2THrTV4Gd0KE1kYZP4m0GX6Tyvc9/FScfq7yrSDWX0L
FHUF802A//c9qJfzRb2s09ic3oO6x8zPK8sd/pWzs7+fTDq6eqH1C3K7/Ffg3pxtTqXRX77BZanX
B0FyqgdGWsFRpQEXAGSek7sVRwqTeT5sfBqCaJk+TCa8+b4TN0W+lD6T19tuM+q1lhc6AUCHGX0x
+boI4FmMF0GeCtOlfRY8S6S/R7DqDh1od8VcpCgAE12KdWDyLRDp6R/qEfX18UPvH33TG2sn07dJ
uMRPyadmmlho4G/94T5QPi35ISyYkcVeOpJ/ystJn/bBGmMnLvbnQ6Xv9Gzr5xDZ7nI9+E9geNca
TyDeKEdkWaEEuCgAh8TPpUQKukMC2g4dDEYrFpowdlmBCkRbZCF81sMuL/dqDdhYQh0kyZeFenPU
8mcW/OOLf1nIxU1e5rE2CD0LQfFfdi1rq7e/eulYCIcenqeyCXFFrRcFMSqOX5v+9YxpmjMR/8SH
ePjNANnsV3LxFgzkze0zLOoUc7eTm4RvRvo5oCV9tMCKlQsGk48KfQrhtSnmJTSy07YT1nodOoHy
FKLy4KMAaul3tbLuFu0tuM0VLqzCqZr+Anz3kyEcZU2MtRA/U1E8xdoG9b7hlTdO808PtnR0wNy0
2Lnm96o2G+TVScGAcIEeFHKojrQIPk10XtF/fezwo6rsCOgcBnKnh1wlAarXYYpD2F2Oqi2kuu6x
kNZl+9EqS6Gyh49GcidGTYj11iFWVFfUvMT6nesorp102y8fhPN6Aos/ZQ+hVyH56Iio65YQcIts
OWi/GnWnoj8r9fM8dv+ed1xrlVAUixbtPwMR6z9z8K/JpDGMfR+riFAq9B3mavkxVlszmBnS/iS6
kBBT/b6GiqjeJTCU9U0fL1L67gFBAU6nl+su2tzt6e4s7hvlSUAb6oyCyJ1609J42oYX21SHQsAs
Di9M9Yc0WSCfraZtG5HLocH4AS3lcaFOPLYJ/Kk54yciejfqV/PWMy+SstCMqjKYnulv2RsZUATZ
ViJbA+So28JL7MMKtLnXDaZaTviIFYWyggc/vnOm2zO9wvn5rUAtfeoloYqtjqsTk95F99Q8nbfg
WzcAfVGNgUAQNZod+ofhJYaUqng1Dq75s2z1Exmpxf8ICt3KDzwpu5MY7RzhZnmmB/1eeJSf8U3U
kCtul7I6RxXu3AKPWjaTV6rbVOva2IBtTUfXwNLhtakQmLaNVyw7zpk9rEdcKp5uKS1fu8i/fauL
BKMJ+kbUO94bIotuhNmwuJgcIZHLnMiFaTCHJwFm7JM5TeYYt476tV4PQgBoqQBCxLD3skCyWhGK
lxbz+Bk0Ht3uZ+I8W45E1WKbPmWireZ2y+DGWgXL1iOwuh1iTCCJP8Th1vm6QllVvi1m2mNfDlgj
xDRGlNO0b8sICT8HjCPShjGHnwQ6dBEmUiT7rEHzsNtmO3Z2AI8HuxP+DedDTzo5KZUoOkOI3D8p
0qYw79B6r+AMBBPDJ9wUz/2rILjmCUtVL8dUvFhKxTJhcoC/q7ZmaMnmMn8NoSNitVBvccLs0D8l
u+NGhXg6n0At1QqqQgOHV9E9/rPRAqr/VsRLgc52oJwnGeTCh5OO64RTMhI1nLUVbcTeU8qVmS6U
2iniBe1hhM4NfhcCSvqjFq51KKqQcEsgunzo3VhsR2uXM5CWhmcdnHKrbLjHfcFTMd0GzvWg0Eiv
IQL9SoeVNLwLyjIEA7kRPsVdPtgokmBFq53/4R+6fkZjpu3eIywbEQc8bQthL6FjRl+XrS46AInD
4rdPw6Zz9PuOOhS5yAhlNwemrv7IM2n1hYz0sW023Sq3jeBBOzKtavchgizGXDvG67i88+l1KHB4
bXRQCNPwRsY3qsHSWPu4t1WLKJ21GY0hO8AnoZQfLf9eqja9tIp5o/62ghlbLkEr0No6weEwybdd
+rgqKgiqQY/LLgAXj0s4s1wUkrYuJdyRiTCLAoJhRhnh5qVh97qrI0I9eMXGRNBeESGr2gNpcL87
jVs07rl5DQxCmVjYKBq5yUxQ7CF5xJnnVN/a1VdSM8jq0BkgNIBKuuQ0jMm5VoOR6Uc43IGh713d
MZ4H3e3rLRg9DQq1o9Ne5Pg78ZtcQlzxSadx5MFM/fMEc3ChPgvxTWiLfqUrgVKiqsloeEsYJl8k
VVUqFH5SKuNB/tWUSMP9OWmpw76UZv2mxTl0kpwGVaubGyWadSqWF/dQkWFcnzIOQ2jXXGLQPLnc
ZVy+opy23yFs7nplYe3TeB1IsODdEJWG3IlLmy+RAzKSwHnQFDotpXpW6ZOlOhw8K14X6TZD2Y+s
wN932VJB9aNgG9iYn+TboPAUjD1fz14euFV1l50cGHlJU9lgKk111Qe3xBD/FHYXd6iJxCaajroI
qN26iMt1knd9dWoG4jLKs5zfyVVSk/Z9e6eFHrZBOt3GJ8OAoSwtE3HXKYxo/fIXB+tcstEdNEdP
C99OonlY5q6s4NtSL9t2XzvdWvmQkV1RfjVUrLFrDO2N2/jafNSEPjgJUsqyxi/4HkkTUa6SNB+G
A+GMIXRwnk8OuWn3oIjziUBN8w7P6EHgDNx49BUKN0D2L4++GCiddTmiNG2R28YRywvQoh1/5fmv
gXnNMlooheLiJtDcJ6DKs4UerHTNYawNfEKBuS5mj/k8AU0yaE8h8/FuSVeknP83w0JTVumno8WN
f9floQx6P9PKSBoOOYIH79wbNZbfy/KegXyKcEfsmR/viCWGWwVKxxKhwQ4Xu7+nk3+EQX/sMEMF
qCgrU6f4ooIOkrRHLDEeKSb8OebidASTHoHleCZ4eiXfJVBr4MuGTFtcdWaKrnCcPl1KzwmxZf2J
f0B0y0Ej53QQi1mWECNqbPdUZXGrnX31Zmb+ghKnxHujG/J9PwWNolfnUzQe4nJpQE5kEvyqP7VI
ik0+inO0lB2yMR2kEktVTvNkdrNrdKUIhPRkkoFjfcUk6OJAmpFU5HURDIcIwIElb2RpFQBzZlaG
YBmNfS87Lwfcr4JVL76O1Fq+8G6Zj1Br+j3YWNiUTqpj8bLJf1k6XgkOYibNA1z07FahcK2FjggV
MlSTWcNPptYohGLRSkLPwAqhnHIGNx/Fp7kxk9bCHdUcLednobkvrVezeTWoJ2KLEPiQmMdzqdri
+alwxZkGnhHj5gghdd/VAurG55p7S+bK1zAEDNX76Nj9Y279J85wDJYuhnp/8zRfgRogFaUYomlO
Zg+XByUcFUWwOgJJf8ZxuIN8mRvbdG6hC2KfwKwNntGSruKxZf0pvQeNPHx+y7zmChFMMXVRnUYq
MrPgy48f+FUvFXI/HCRzq2PtO2CVTiaxmoa4eQ6/+9Z2u9bf+vbEiwZbYOaBMmiEMfYZmV9YQGhH
LNOtHlTtjjvQ8Cq32iBU2hY41uWQsW/hYaXpUF0GiK8/+iJACJWemUyMh0PhnR7VNyGeDU8oliE8
UnrKKmBsoi3qp/AWn+VKJff1l5sXLbWCDx4o0y8X1tBRsX1xtY0EfFvEc4dRRE3hfSu+XKuCvj3z
4r4i7U/bk8Jtq87RFzNssnwHxeH5OxIpDh84ZkKngitNaEvdAPVcG9V9e/bFhVVVfGafPX7QfGog
0TP8ZY+LJgFlclRFmcVF3ckhGscuIpeD8Tx1ozF5xJcLKBl8P1TaBhejWxeN+alnbi31JxP2zO1j
MOVkf9kR5vTnXwqkdlT/NykxcX6ACp0R/Dx/2d1PZqDxAIz95pe5sQn/1P1fHhmK9XAGlj0cLND8
aOFGALLHx8liU3082YnmcTElNwXhrl44OtczNlngrLC7+f5Lx844q5JQDQdIjp4yS9bSQn8dzHug
MhjRNcMdBn62ry1izwewu6o/bwaAa3n71xVcFKN9oFlCVLOCP6gDpnGe4IXmLMQBzs209dRnbDHu
rk4vqXrjCP7pJP34zl9+/cV1m2po4SllPR0HjNWTj9DFx0R0cC9fyqcNg7V/Th5KENz9NRRL/1gK
+1sf/mpn4Ovvv2joNHoe6rrI70c0Sk3JS6ZRvwowH4MVPI96N5u0C/tFd18TFcrMHV7QpDHmt/fg
tYERONJ/N8PF1V83JwVrM14HxXwiESHSE6hyRgxYEDrgWMmPXDE9TvHKBHKltXeAVCz0aCRAVluf
AcWJaeQUtpJjAB3u9rz/+heDxcktaZGliBexOinEXFfPZ3aLMEOtQHYC+g7JvX8+WupRdUqAeW6J
oBND3dwx5lm5adsdzjqRj3bwzcnEtVzJRDh4ujQVEzru99MTEsMzOdYzhLhP6STEReekQLLvsbkL
nSkJ0UGX+o681OZa4Yj1Mvmo/xu5dCRDDLJGZFoVk/nx91VoOd4Tgq5O0hIkCuaLcJp153s/Xmqz
ah7NFXpMUBC5xlwkU8X4FzJZLRCy+qTYt+l911KIb6u5OM9WHsgMEbTpnaiAetbBCp2wjeQ0y2x1
WzrgT2J0cYS/Pe7iE5yFLPaHkMcFxwqVAhkvWTzS6XvYkeF0ewzD4g89WcRYwJ3XE1n3PT/bwVse
es0xxo5kIaGslBN7UvsTHTvk3H/TKJgcs5a0VzLsiyCgoMjqNzYaBAoEp73sz1FLAQUEnUf1kHrA
IRwYBhlwe3ZhZYg7YSs8/D/SzrO3cS7L1r+IAHP4KiZlWc72F8KhLOYoxl9/H1bj9lTJRmlwLzDo
mZ7pd0QznHP23ms9awblnxzTjo9itQa00bxHpmdEG9Jq5fxKVNhPOp2/7sLFIoJu6JxHDXcB3gUD
BALxUI20dpzZ5b0J0VvFADgPcBS/lH2rp365ca0KsALuOm9cYviHJ35++Xflpf2wtP91VZfrSaQM
Vq7wYiZfjC0ldVspR0Y3BfKF6QAXnLA9F1GrArwmcTRopMTGsNrJYKsWWC/axk1O/gyvA1lfYpRd
DE/GbUKSvbLoFtpO2seaN+jdQrQOTe4RPxWna+DYA0w1jm7jc+8I1ewJldGimcfefOnbmyY9BsNn
xePMh4XlCFdMer8Hod/eRxpRM2PFgC1/ccIiSqGRuoAngTeodUWXEkLt3bFwG43h1X2re1K7aSpv
CB4GVDsZxaayIdWDtPTzr6GEwVrCtOQ0NqVupTyUiU/HhpRaPM8qHeHSySGCGeMaBqZjDTvJRPG0
ioer6o+fv2OIRHSsYcRpl1NX06DHL9Qmma643lfNa/LrTKvPxnE7I1+ElaFc6eD9VArMOZX//cWL
A2Ien6MoNUnOxDUP9uJ9pqC7xjK+i3z5Qz+cbpi2N8ZDuEcQsL6G6zV/qMD++vWLVdSMczXMVX69
5yX0FbQPLOGwBIHxBvj8aaZxPb2b7AeHORzlY/hVpBs9cQZwHr+qW/3tfCec0HM4YnGbmse6dEHp
0fvEfUjPLtOcBg+UsGjBKbXLOKVPCbKcbGSMUfuY2K/UPpFQ6uuo6qk5akAn3aJOlzFLUOYyJc7r
RbkZvXiJ7xjyV+6ZlqvVh0nwtXxbk1oSb/rkPmtvLO3GKraT7AnJPmme4tc8/RCTA/2/a4Hj5o9f
OE1NDKBQhRBV/r31RM2pa6qADXBcdw5WxVsgINtoX98H6XLSf3XjxtQ3JT4gztAjZE4PshWjBabl
Um7TarSEmZMIQ3Id4pDx00/1rTiOoK2KW1qNU7AJYlcJENHsqwGU60aTXBFIdm53ol3wz0pvxuhg
DK8+RO1DrVfxLewe0cmzBQclIKNNZ+ciVSPA7KO6PDmhz4ip0lYoW63JRq4cc75i0l0cBoYuJZra
sSHdu9uNRNoJq1NIELMNteJ6Z+yH8z6+0P+5cxcv++mcDHnX8rqNwLPFBKXeIk/BLyp+uDzjL1EB
fhaepl7VKf2kkCbAh3GzSsbK93SVUxc2eR7yzHob/71V0+hFJLjQZKf4OjUL0OYtRM0ZBDSh+NZ3
QXxTdo8hR2Q6T9ZD36zOtXcK3VJ8bT/FZWt6kGE0mPUQexfXjse/PbKX6+kfV3tpbA+lvk6DgfU0
xUcm+7OESpLeBzTSLuz0oFvW2bM8ruEzkQSFacyXdlCpZOHIjhDKbwxc5HwLqq62nKDFdk5g6Som
UVXyPtJ6dujDvCMCRUx25/T93O1601MWcbNWgmXfeQOdoLbzJnnf549a8ZAa2xT4cxK8XKuD5Hkz
/PaHygSw8SVJivUbS/RHAagGnaYGkZzPbHUqwNAV39q3aEkHpkDs0R6Cfo15H4lyzGE8qJdJ51uR
LVW/x67yuMrNRzvPbyGaXPN6/9TlBoP/P5d2cboIy3MnmwmXhtrJ0b9Uu5j8E3WB5gfPOWojv3+6
dnb4SXD0129enB1UoxfGtOc3O8/6oFNB1NTktB0nAldDMj63KzjkOxHSG08s/X+fXH7qk/z16xdd
KXbxkxUH/Lq6Y/ubIbs+hpvEPkuzCvssvlRk5fnxhtahbSr+OXu7cgE/NIf+uoCLOkcMp7wR6/kC
/ATJJyAkZtUPCS1qbV1jX50xXNe0BT/Vf3/+qH7RkWpEokGHkPPa3IHsTacl3mC4gYwgGKtw3KDm
nTix4AjxSxToyiqqXgOYSIm5NOMHhSj1h6h91qsjRGGaqhZ6GzsWlhCQmvbX2XDFbPXvu/STntZS
xHlYTascFsHFXRIsue0aQ5zvkvBhxF5b3YSRyxqmeEPk1Qy57EyzLbL9qOKVQxI/DikuQMyBDmwo
0YmexWVSYmE4qO1NJ2ApF0oKiGXaEqLgXysXf4LG/Hm5l2tZNvJIVXOaS6PAj+LdIdlELqbXU+L2
spdaL4TGW7h3HVnwFymTYDnZmmdYrwladFv5lFYk3qtEOxBG2v0Sr+pZfhhVEgIGCYxB3HyAvTgC
jZocGLUFyjpEKGJPmP5P7NOQl/2Qr5Azqy0by9PnXOInhIKRWB1vAvfKM/2hpv7rIi7qR6XGVqrw
+vNMG53aYJ1/5l4NGqTDye6Gj1m87yr3NCwFXjM0avPAORRXCZk0jHlnKe17S+XX2Hl2CxY8KhOm
ONby31f545L45626KDuN0/mcxDK3av5U2ts6BP2S7Cw7HRf6B3O/ZbjG4vXvH/2p+fHXrblYh80M
3po0jfmd7JsoY+20XoeNT2sySvYTxWW+HHMvw2ldH0WnuaNpBqvb4JwoINw4XBsW/LhjMbEgxomh
hcHi8PfhL6+0Qs7MPkdf3DkKviUSAgZ4AxBpiRqTXI0UWbp5oIwX1bOKkC4knWEgECv/BQJnIsdk
cgb+k8m+evp/uVOmiITQlEQidi8ej6kKYx5JXFq4QkTGaZB39qVahySIqyvo9WTpjmdI5YvBnGO6
Hk49h5ibOlyXu2u750+DWgu16H+v5eKp4eoRhmLkWvQHCDIdIMGmfzGapxM7e7kFZtSuwkcITFLr
qbNjHNGbe6LpRt4PlcMdZxKreDO6nV66eYI46ersaf6s/z55qKyhsGdnhQLP82KrHaakVvv0PNMX
OweQzKIN78zMWtUjHr/hmIFQiX0TeKv0gsd+tpc3/lg6kjy6ZooVPn6UQAIT99RdWQuM7zUZV4YF
WAd19wMWN0tPeZI03LrGDUkjWIk+oiPGuEepWcUKln+I+55UrVn6s3BFSnB6iI4GgHjBpglYdvvq
F8kwi9F6TFpHMTIqinvPDEMWDNLkywFe/K0YfSqNfa5cEt7PpLHAsg49Y0e/CFxGK9niu9a5Fl1F
GXY/1EJsGoypFHIS9kFEnjpNUCw1uxMMwG5f5M+Z8TrNzqdsoSTETt+1LUVE85R2B96tKyXzDxvg
fIMsQ5QM8hvQl/39CSri1Kd9wDIEWswjLE7tdjUMl2RhIS57DxFGJT3J8JxhiI5rzw7OMSQ+1r71
YAHDSsWzuxiVZcLBQl2NCjhNzJs6yHBtOJbJh3495OSHQwaXbPBEfy8d8mUHN2SDmcSERSxejY85
lPV+ZZw3McfwfhmU275fFcxacIl4ZNNheAoPPJ45eLVx2CPdnJbIRjRpLvuZeDsR9qgsu3Ddy+8n
56oR/ff9u/w0dJLGMETy/in6xRIXdQgKGh2eoTiuUtMfv4wPtANkfJnrzK0QZ4OtWIntQa+oE4TH
PknYzLEupHvJ2EW4WXJCPQHIQitrYR1/DlTHm+Y1WpNFxGbBOVZ6G2FgeXG5zxtPCfYpDuRSuANn
qVKwZ/QM9Ohtqj5P8W0+vIWFC3Jk0u3QuOnF28jyJGF5yn+DfHuvyXclTS3qE5Bu54V4KxfM0Uid
eO0NO7DsUNycCkdSb67G+vzQu8G3wZ0yOI4hX7h8qqdGTyKt6TM0CyN/lEd5qUsrpXrpcQhRm/X4
1BndyQtZfWyNW7N6UYZd6hfXzlg/+CjnC9Es0RLxvnyTLwS53FtWoGR3fbzWfQv4p8ZgN+jQND9W
1jY926f1R/ORl/t6WgrJ2uQzXZ3tc7o5S4gbp00x/jpdtZ3+UM5wWYZO1AKGdfbLixeJTqGhlJKZ
3VXxU2VszLNXQzMBNWmf16hBUaMLh5zhV0DGxvJ/QRf4frRTRQLq4D7P52Tx8miXBbHWnE7zeSXx
OLLkLjElJZo9y7NKp4eb4qUF+FIBH6TwBNzhrB9Z9BFVJEsEwYgaVcUxsXcWXngM4EC5AD9ODqVq
pFKG+mTllvh2inVADNi17NUfdtC/L/7iSBhKwajLOUsGER7OsGIo1b9E1lZBEVed7rrSrbpjICyB
Z2erCmjgMX2jT7TUokfptCy6mxaw4HAimdCTTS/uV6L8cG0l/mGMxzVCh6KtgsxIvjwMNWFiCu0c
ilB8Sd6YO0a1JhodZxvFs6NLCNEOlfJZY2rLXRn2fYa6BqlqKFCA3GkWMv6eLCD7mrhBnftIlyvY
n9d10WdKx0aIxo5Ui3niLzOUuOurhReFqzZB8bmwCse4Ve9ReY6f1flFkVfINkWmWHB6z+vx+USo
CloElB/CjXYj7lPJMSKCWl3Tsi3FiUrXAH87+DgnDPhIV6MVfzjzcl/nSR/imDmh/uLDifjS6zoo
5j7AmG06xlkNUO6GMvRGTPamIzxwqcobEfIsLtY6j6g9Z8zRtRv5g8X17wu5uJGiXMpDJNU5bv2e
KxDVRSc6hT9U/oTcNX7qHUtwqzsD3VZg7EGrXa/PvjcF/r6Ei90+qQrRyrNqLjoCX521hvLMNCj4
oB1w3S28EMkWHEO/cg774aT/9w9ffIB9e9KLoOMh6PFaOPtgrPGDuKkHoQCi6OygbxYx4quj9T7I
4NAsDj+tF9mqsSI7MoSSjYmk2MUVx7TF1c7Z94rx76u7OOzrlqjUo1HO7SmobMBibDVi7OeAyTGi
e97xmRp+UhgvrcE2OmQj1uFNGPv6tbTIH98RKGOKRSKUBo/p4gEVuVqYlpFToB1pdxfiUle8kwai
dDE9MYpzZS9GwcKYmmaOteo/ryt8fhB0qDPo7L+XcPGoTKtt+1EmZ4C1sliENAkVu2kYTtotmUrS
a/MhfoQ8LZ4Q0pKtihF62W+ubcM/1Md/X8bFM6kLoSNZljsBq9IN4ZFmi99KAhtjDI33zRxYd1VR
9VMh8+ffflFpKVlbC3QO5s42iXQvlrmofAT8zuBGuV2+Xi+dfpCO/f1nXpROVlLo4SngF2uEGuUN
RhyLoTElwqLjVMofW2NGXl23Af14MP3zT71oUCb9yEEn54dBUzNbzSkrbZGgNem2kTdNgWXQnauA
s9t1dvhMOoccv59LF5dJ+IRPeyVn3pkuSWs3D2q1kC1y3hBIG+CtmDb5JIPvyTFvb4T503ZAYInl
HKyXywQCOKnmq6tuPfPXXFl2zHhLxFX5OEd6MDhbxNtzw14m+kLgEd2nB9vTtAv6gxQQabrEAVQX
3sD5V+uXcmPTm7i2F/942DLZhKlmZyGtdLFnjJVVSu0Qc3MMGPxbc6IdtChe5ziLbAsziqK/0fA3
QLxVcWRfadP8uOX++fMXO4UliPrQVvy8QcDJSOtYapyAua5qs0ayZhfMpO7IGZ+S1+B8Cyta63zW
8diTTNbMOQCNIEsvVnAkHss52ayr7JSqY9gE5k4BGT4tycAVraWCOtMdYpph2+C8jxM3ukap+GEq
ygv+x628WNG6oQwyuQ35jtfGXb01+L0IPRhcObj4SN7tic9LITjdETGVyYvIxD30StHE68JSj9c8
2AvBTi82grAuT3tgQkFh9w88f2CKbX+MrfuYp0NVwVuo3CgV4/3gdlSeZMmTA2mXm8QG2QnzzBnn
ymHebkNXV7ZCdpcKd7MDBuvvyT5P61N0sjuKD5W7XMjvVXYMX3sYA0Z7SA4SleV504i3pvRuClBE
qb+0G9ICB51x76J/ypqNqh7ynFmi5oMPbd+v9Vmkqy/GxdpciKKc9000l76Z7I/T60lCO7IFCxvW
u+K8DYSb6rxVpaMkpFA9+H4luoty7mJl0X3C/ny9eRXi+7xyx8prf0XdS4XBAwKeE+T+JOxKa9n6
2Wkl2L35pfiSuBTSz+q0H/CcGcsWRQKf8UYo3ME4asH8vcfPijL7TbHErSTYN5lttrfnZumdFTf2
ZAH5i0UV5Y8Be8ltnqw6lBuZW79NvNDpmsBVxtjDu8HZ68M87Rpjw9MWHwX8f42jlC+Tw/Iy4zYM
xJ10tJke5tm6gkZKEqc1OL3xIZx2vf7QGysrWnZYKAtHS44WSghCZoQFi1bEP7UGAx5P72nrJZw/
uC3mCvKNVeHZy+AGzduJHN+LfC4qyFyDSWSivE1atajFZ2XAHoWPJrIoXXTLtYLlNKw78bldBNeO
AN/Mq+BPCLLGtsq6gy/0UhIWhHWcAmoV7wxjRYrcBI2TJI8vHG/Yzc4EQpPTdE+9RdFvJwLRZRuA
rTJdtAo+J3lu2WfyAjTRPM+JDddHPJflwOXlXWyRXa4mimpyeaov5j4gVClYDPlCxEE9Ew91k43C
F0nSvo+/9EO1SpfFoX4glQk+slQ9FNJ7ctr26kN06JfNRnqJH7qBDKGr54f5Ov4sW35fp4aq30D8
SO/lYt2Jx/MYqsMoztiDCPCh4mv1Dm0QwIOTuJlnI5q0k3IntAjzvapV/qanolkr6oTLIwufXVu/
XUt/DGPFmNSwTJXNOwmi7xZcx5Pp4jVsINdgrmmYftbnvc7Iu3SRfRmsdo9IxXQv+lDfR7ITN9f8
q99sZP+5ItoaiA0lkS7L352+k5WfxijqzDvlkG+lg5ETMl7t+8ec5KzPUltx5DgNc4wZdjKqeoYj
4wBsYIXhpczu6/6mriHOoWWx68ZuK3x5T0bkTRqEJBcpUU7eJS4YDafjgkDqrJmnrOk+3GjA8c6k
an8Vp20FGW4xPMSv+lPAevDass7Qo7ojwaMXF9FdKy409c7qViA/JWExcnUBhrTptsMYfE27e1kM
/b4hdFT4L+2HFv+ppOM+Vol1lz+Po22N+wgtAq8FLvXD6Thit9ynG6vEfuwkyJhZGJ6rYCFnQO6J
JEV1YkWb7hq50rh2VRffV9+VQTV0oYWsI10ldLzAdKxSltFD1SM68DmTq0SypBxQCZhKZD8ISYeN
vk40VSZweHZO+BdJuy1kYuyznCSdEkMuc0DSrYeHCpKalxLltyiJmjqzyNqm5kyCHUIwX2sbUqPt
dCMdh1vyHM7GrKLrKwdOTkSAcusXKGcmVKEBI4WbMXgTixc5vD0nyzPqVKe9q8oZfJXYxV1yx1J5
pYz8PUj4+6P+TxPs/z6yi9Nyo9fJWMgn664VtpFyNGgsmEt0JwOr4SeoS1nyy1Wy0WlLE5iAlw9k
riv8kgUvxgKyrEw0+OVGg02zUINdWNmAIRj+0RyOFlLvcEzSBDd5ybz2TFLeQvgUtmSGaeVC3zfv
pzuyQzeApoVV9tQyybSJM5w4fQ6+ckX4+K36meXAokazAhcNlLnfopY/lo8kSCSz7EQAIC6xMtjr
aQv59XI8NNt4CbeLxLfbf0+8wA1crpgXv3l5uCh7WREig3wd37hLGrSdBZmLTGe2KD6hIw2uRe6Y
tU9Z0Ic7c3jVj4DDxcxpIlv4SN7gA8DBiwisGjYNo2fUrXXrk1LcYkPjP0XP2wJk7/OBAYIK81kc
J0L1+xoOWr8QkTkmi5Jc3HgVTvvTedvVDtV4RMq8BfF7MZmEJn2RvQbHlQwso7zP8wP+7yxZZt2D
VC+71lf6TQPIQLbulOlmMn3tRK3RLEJzhWa3JKAJ0pXXFjfneqWkiG+Lm1OyHJO1FKyN1C7kNaBR
Y5F9gZxGc9bLxwB/thDehmeEg1/1c7yKEaLJxU3BucG08/GpnQ5AwPV4JRE8peub6eSHN4I1a2dP
p+eo3erKPVQUEIWOBtGlXpXNUjr5fbiD9hJHThDuhnGTCRmr6tEAg9ph48aEXdn6V6ja5clXDQcO
9sBfn3p8w52416wVSCMpWKWNb3Jmx+vd/qrv0oF2iqc1u77ymrf0s/WZ1BRruFvahqQzchiFhU9x
cCp3yvmzE9kQGRV2fnYIHxIah0tEaksUpafW/884XDGwXNfrgDehX6UccwUnEY5SuqqspdHdxqg7
AvPdktdluKvrDwlPPnCV3J/VG4XXPWS9d+ZLXDeHvrM7eQci5GT5Ojd6FS6tx4ppWwJLTnSk6pED
jNxgoJ+pXRW63rf40XgYn5vVsKPC6nzzmRkHOamu2i212+ZFwSe+7Y6IWnGfdtMC02AU+FrDDNvv
RO6MF8Eb+4CG4o5O5Wj7OY+4jRaTiyKzIkqFST88gdCNVlC+Xk7qIrifAzAnN8i8lHLCWnSP8bLg
8tOlQE0QEmyNjR/VO3ktvZNO/BXTSHF+L3rVZ3KPnk07Gv7waBGhGtomIJWSyBQCNZzGWgg7pojE
r93STPKJBPGKFSIz8eSiBSLJalgHy9iAqkLjNLqfHqc3GbyGRqaJBwyE5UuWoCnYoiduYby+hSCc
uk3zXH9F97m4TFOm+Dxgt2QraBd8d22AX2GR8OQjIlzV+KEpFsprj0C09dP+IQcKp3kZn/e4VI7q
Rw3Y/eQbxBFkrs4xgFBCmhBv09vpZmSh+zgBCXmk5yOcjul+FLzyMbtvbpKbjNpd3nKr2B8yfZms
ykdrJ70mq5GrfzGHJ7WikqqOcsoc1NF2PGShJpKby5OfYQtIX0R88sZZ8ZM1rWK+Ndk6APmzxsO2
+zKSp2LYCEA2tqNzPk4PBlWar3uxCwckX9P++XVtEbQupxyX6+7FIUmVBX2qeND3DAcf02TLN3uu
oYr4xsDqUa84jZvNdu68o8uP3iI4yRBqpxBKLcqakP9OXQZ4h82psURbhwsq+efkNWYUqTXPOLzj
1mdXp89TflZraXlOjnK04SvHMaQv5/dC/IB2igaqpGZ/xK7uNSsTaL/sp28pnz9SkXStjh7Gv8VZ
82qsMqEbvvFWEix+/srf8O53j1X2WsLWCJlIFUjkJ5fMklYA2/BO8Uu6aou6/0v/6LtFETpJcQiI
fDdX9L5l0vA844s3nlENtmW9XBfMUj//vdnI36oI9hqJkzmDJFXSmbf9fRhVzEIx07pL789e9WjN
8MJF+EE3I16YzmkXfqnzqxh/kWmCePm3GKx6GpOdcU0l+A0bNz9wyVQ0cnpMC67KRaen04RTEIpt
eq8nX7XH4q++ptt6G6yTTXmHiyCxh1tRWkyGTXGZsCRlh2Q1ualrrTpWDd/o/enKzfk96fnrlDNf
E4oPQC8AMYl++fvmWM2kTKnBNUnRg6KTzreptIW6y60DroeigKA2LIrmo9RXMQ4GQs6ju1x4gQiG
/VVRXi1gCxn6hdNu5sDkndNBqKjSkg3wmDQ7zXJLa9unWw1FJAYHWNed39cujk3rJRM210SB5mVT
9fct/uPPuXjWZZZHGUCm9L4X14N1mLonSfSEDeJh8abpYfGFum3JgqMomlNGrtlHzql/T6pfp4KP
BqRLyNtqGceMlV93UpQJ+856qoOnnCh5EWad0MhOcz6CP4utu9nomfaFLS7u2DjGdCf069y6ld8Z
m2Wn21He/u6pOh3UAJNMA1eb82hIrG0/Bdw72kZu1qyWgg8ARd6oFP3xInZTWm7lw/CWg312cBEj
7KAvlM6NNat+bOrjrLnBXpHzyb/9+1v5JiX9z/0zoENgqp8zRf9+HRQtNbS6l7h/9hBvKf8RJLXw
NTaR4sXEhelzeHbR+QlHh1mJzIn131fwTXFxeQUXJ0NJsyKttab0fsz3vUuXJ7V8OFAqs5h68kx8
h9E5sjN5zZGtzOxiQAREwKGJdgwPZjZ3MPbFhCMdxQYFCQKbJx7WWdwx29Hgj8r/Cz/sN63k5UVf
fEUYQo3yVIu/bxvXsE4K/xTen2iHal6EUoJHK1gPzIQVZStXNpWfyv104ohgoIpmpXwvnvxS95Tm
UyS0Me1IdMDY3PyKk01lXLnF3ysbvnlWIdPQ0FDJNEz/fsiNMJRJkmO/gDMa5HuVswLuK/VXPe0t
Y1mLN6b+PBIksw2l0pUA8DAgqp0JTiOuB3OtbMeK5GC7XgoZZGwnum/RLfjGrgev8wWuJlinFUHG
tmXt2WojEB5oRwoCvEe2WLOky7XkKxrKfTnZFVtE7g9YuzI2fpTS6/wWzM3DNcfMb2/wXwsd5i5D
1flXUf0pUVoSJk1RpOhW3+WrYj+zTUmCJHXIJrwKGOe1FB/921I0/6AGnBCYiGV+64FEsRqW4dmI
btOV9RyJbnffvmWP+N04/UvTHrkobGpBXhTSEuWqIX2ch5sm2EYsRJMgHCy1Xpzy9cTIhCSaEJ89
a208c3YS2sIrWVoqgVcAqHo4vdZP5Ua+Uw/mgaPjQF2uhr5G/3lIYQPCXqAfmva34ukmCT7GaVNG
zxoMIaO+USdO//wjoGblmwjnmt44pXQY9vVVYPu32bh5cT8uluZQDzplKrkfysE8YggCdKXi8uM4
8qW6ESIqPfdg6NYguEgFfCR70jU31z2Y3+Ytl9dxUdf3U16KWsh1yJh+eQ3RNHY4putVd8B4mm/h
pIo7cwH4/zqv5Pv6Ot+E+QwCMHDG4Vysr6RJTqEUhzGArKV1XifwgVqER25ueRleSE8mBok8vEUC
Dqx1u/KdqCYQB/9eY79Nfn/fgj+u4mIBGLRsSk7nKL7tqpUIitLV+HEHSRsCC2kPUGtUSetlIAhI
jJopYUyvXIPMfZtGXl7ExZp5atOiFnRuBTQ0jrpY1vTH361mmoEMv3BtLziLngGM2ddmbiiJWOK+
rQYG/UnT1H8QXiWllU1lk0a3nHai5O5MuyNZVxM+lbcMrPpgTsuzNDmhLNiTnu1iieQFfcWAEOZT
PHpB/KRLaxxics58GPdAHTL42TZl6TXFp4aiGCRcxWtM5JlAxs+aGL2wWYKAauQ1eXpZFbPyEn9G
iysL9kV7K0yEOXxoueia1FTPLU6xTFyFqbnIo1tzKB09eDILTgzB2QM+UXMNqqeyG8L5qamaA+oE
RVqcT+Sg2vVHjPxvWp2Lg0iboLqPpN3UVYsCBtoYoHjjf9bUX6aZ2YPFEV66OXXv8vCQhj4Mq3Pk
FKKN2n/EooOynkkV01kiFHLtUD4NR6246YW11CAIXpAHn0mLSOfXHOSnU+GVgGMTX+hdK11RFFAQ
Txut3CjKOsQ1FkEJO013nfLSwaALd6Z401MaVPdpsG+124mOT3oXF5/kC66mXXMvjDC2t1kFKXVB
ZJ15Hz0AenDyveLTKuzgHB9jcVe+qcmWIlQoH4NgrXI7Tsyk4mIj6kBH6ZKUnwn/izb1VHkbwUTO
/ZBOQv7FYS/gafN/Oq/jvfY1WLhGEJEN2dwhANcsD0+tseT/MRlVz4b2jGSL0ik80rEyxUW5rkJf
Yf5BD8+NIgcfNTmXA4pPXyAcni5N2L9lJopKdBwPVJfBB2HfVOcI1ShFZ5gbY22Hs92Yeng86pEE
rkVE+4jqFM8voeVnFilUCIFL7xDTJc5KI3WGr3LfvZLVTtCTQDOUAk9wA3NcKNlXo5G+coofCnkb
YCuu0Ks+lJnPDOXzvBEyGs2RDaFc9GblUXRX26aHBXEfHGgkAPC1bI5QCECH9eiRDqw7FfmTHeZe
m39PJ/NZPwypo+qr35k0VbBTjrU2a7DiL2PcCcoz/YKEMNkvmhLGrnxM6A7c1/UiWpGKxqywcJMt
qO6EMuwQAV+SORZoqRssjWOB3vLkMhTL8L8Ujir4efdpCphOn9riYSgcLJXJri882jIdLWKl8plB
dxVt6nWNxjbdKQDq0vQoMaIdAiehn5z0SyXdzTkqFcJOAxVJqDz0WueJTPxgNdtIVoPEzV4lFNh3
smsUhND+FjoytEn3/VZ5TEGJWnbxwmI0uFA/GecB3JIe6mqb1G4drvTem3nSCOdoHOIct/agC03J
MZ8BH6qqPVaHrFwIkR2qm6HaNmcCtBcqXdXAqZS3julfzx9W3wnmo5gvJcMN1UVyp1Twahdz5PKT
8NkzVFZW49xTOr+MwcBqea+D2auJHw9yDE02mwTpoGNLltumOzvp+EzDuOcMGe3/vXl8P6DPW5gp
McowCLz6Jg4No9BS2pqlMysfY4ZZwqB66NPtmv2qWp+Qaqsdtln4bTcGvRN6/jely2c5uNyNclmw
jCp8rH5PsxnwPpNZ5Wip92JwJKcs3Vm0/r3/z0ued4M/OtxFH01JpGbRbe2E1X25Ovd+cnrKdbfP
fUCzkZMKDn6x4T4VdjUvLB1jgNg2/fvYDiQnQKT8m0SRsXJBnI9cBca1AgrIuqempOj79/X+vD9b
JrYmxnrfmcJdXcMZVuP4FiqpSvKgi3egLCHh75PYP7Mko9Ff9envFGT8wWf8lnYgX/GrfROy/t6g
/7iKi7s2DtNgqBpXQbLb6oQ2JnsvJvcMxt30ceGOCWM8vzEgutt66Q0FBuQlZLpsha2I872m3ffa
Z5ivxcoVxOfGOpr5SiSN/YqC5ce7ZeIA0wGdI7o0Lg50WTRqJ7XihWTFVuxIOlihcxb3pWcJG27d
ifE0bWKDXpm2jevtTOVKe/vfj0ybT6+XB4o/L+JC4mTGgQpMIWGvtlydY61TVDcFi132JFIG1nR0
qUfN/Zgs+Sac/EYl6Re/kQngkzesHfZ9u0u700Iutmp/zMCUqupdSG+TsMlztca2P8eCCbbwMK+e
0e1ZcJvWZqNJhae02o/NPVtZciis4wjy1NQzotdiKkgMEvJbwY0Ao5nuwqt/93xU/NfffWFqrDtV
18KMT6t8pqUrO0TdM8OgTuzVexV3s7VqpCVHjhOtYxBYgyPLXpa99+eDNTq4nnmVNVexe6r7AUC7
Uxi7DqRyYZ8EJzuvJvR+xYtiPUEkgLcR3eTaTitX1G6tM5GyYOd79mYLecC9Nazq31j/psPBP6Kz
WapXUyTnQ+m3PxfXs4HrWdbFS4HvpKZGLuu8a6BymCKgKemdAuPRnJThTjDnyr3CQSxZiFdxiz8W
LljwKV9FEyzz79rij1Xs1OX6aEbcauXAn2d8dCsJH5/CTnkzxxq0K+3x/Bofr31f35sbLPh//u7F
q33KxLHWDP7mcT1+6diZ881ZdePt5KGqdbon2Acn0iyrxa/8XUd4/6m/qE6oeTpjFKr6GxjAi+hQ
dy7AWusKwQR/3E9P5I+7cvEChkEoBHnCXcm+WvJ7GTzvcs1W1yRf/goDZ0p3HSb8zuuClyy5wbk6
YF2Tyy3ZOkgQ8/TQaatq2FXta2Iwq4mW2iYlYkl5BzaumOuBvwsI3XKQbeUdTuOtsjNpvA9PdC04
0NX6grZNzmdsbIqMenwxzWX7gZGRas1llPF/ODuv5la5rUv/IqrI4VYIUJYtZ99QDtvkJDK/vh/e
ru7PW3ZtdfU5N28GwWKtOcccYTO9CbKnZUuqHaYejHGgfnf6PDnpQbBQwIvkQoJX4YZUOWZ9lxxb
Er5zndroQWG0Re0yFqvRPC/NjmxUXJ31wq3OXrofeptpC3F36l0hEAXIhL3fU5kOL+dnObSTR+mY
vGMM4WOYg8vUzbWwWWUGrH98DXOKEiIp0lwv6UNCK8Zm3JbRqXPDG8yFVoG6zCQOTxHBKy694lMf
rnI/cshXQyGVgWZ2hOudvRx/zcNQ7MgCSs8PfLD4+aDWEG5MR1WunA8/YXfWryVyj1QtuH5cmvb2
ZSLPrIzo1NtMdLvMHSANjGLhiIzewo1wvpNv+m5bnFdTvwyNrcRbsiPswxgABjehfpCCO42eA2Gm
nT4U23+fHD8R+Ivbu/i8sm6MUwwdo1O8HvB0D0SMzMhbAmPLsqfBetf8Y3peZ+1bK3rNTNytl1O1
gVukvpLe2407YyBVeC8xWbbTcpuN24DIeiiMSI2L897X/wj1Y4whnx+fggqb2ACsYfrotIMWO+M1
bEH5SSewZEhls8uYqkkz0MGi+bZNWXGpdG1oJqcKR9AK+411IG9wtJqEDfQRds2y33Yte7k9TG6s
abh0H0JmsP67boyrwPLd19CQbFPsD+KgLDIGq0q1agFu1YC/PLV2KIXLWJ8jgno0dwgq8DzvfIpf
NiIrfhfEw7m+t+KTlO5Ep7mXv+C1dLvh3npSGmIS7cgzP8VP5Xb6oslL7rUvGcwf38barTWU96v+
RT0fNeMgd9u4fchrfVkTcxZBIYiM9QhiSffSYxzAqYZSC2ER7aBjjAu2u/LU3GbUwqjFIuVY1TS1
C+gAZnOaPvjDDEKtiMp/kTPy/YBxm6MIR+gZE4vOsG8h3RktHlAL/bXH7sPfl6Z3/lDRuFKHWkuB
CYu5oxjlt8sZ/tILrVtn404gxkFbihaBewzuDyXadwYETPnFoy4vOY/+m4EilcFYYLArRrbgtW9a
tCG2pUYCPUBMs0d5KVsPUeiFZ1uul5ayaRBu89FMTzpjO8KwGX/jo0/Lo+xxuOZnOVb2UfUexMih
O/G3C8OrcjeKvHbatsZnrN5qDPmYalQrkX+/26VUPoAAGuRrnM9XBuKiHBUx7MwzbCdf+ypFTG7o
turOOwMO4PoenhQCzafiY2oeek6aPgIPHZcokNFc+p/MaQbpoYuOY+wN7U0u2dH0rBs7DcYgKaqF
m+h2xVZaLeCBE8MRtBok8voWQVmfLKR30njY4H08Ch/wW4ddlvV77UmJXWiGCkmB3R7n56ZkKn+T
lPbUH4z2vMjNvaTtWLmjwsj82Js3AjyQN7l2BSgspF3ecaMyh6Cwp2MjpaQrt2ekDOKhxhvDPEFA
j89/JOEwSa8GYN+4jqJ3ERM3bWf5JmSpaQndvZbtiXGRso3KmXpuqEuWSTWdVF9xRTytiB8n00BY
lCL/8aPY/NHMyk4a8Bhby+2xJKTlS8neVGhjYvwcvI/dR1hyeo/Q32zdcK12HVzrtIzLmbaFrAwD
bc2QYBPNERJ/f/yj36RmMAnJ6fxcfTFVOEPBbthlNn62UacHsfBU/NR4hILbMPjiK2AuQJgDM5zg
xIjTkhE32u0mKZ3yw7ir5I3wIb7F/YLg9WEdPqeyjeaW9PWYEujc9ljZIZDBW7GacByewlWUvBcD
8Vpfqr/CJBuQyMR9BMPu29GF17Ea79LbNPE63Rb6tS+/ZyZUGpT9iZfhtRQZ6HAwTd5K3d6XnJRs
8HPAiY0k2QxHW2mOQUQBweqwg6d/nwPKZQdx+eguQFlLClI5lqP0pNxpHzWMObWa46Pa26hbnnM8
7RcQISdu0g7dEv0DCWKb0gFMqpaFXWzC5UeyNkniuam0XdM8aoGtgSMc26fiPbt2Zv2oujhPNYsZ
NvabqkQG2sUmr6VSGIqaOJ2kbtsIrtF4KaCP+knoF6k/PXU5JC5a+wYujwOaKEOU18lXt6s/0cYy
kOstG98eP8/ODKZkEKKNJSxRrC9JB41Xb5M90zx2WrIJaJ2qfbFu0b3SBK2sY/Jo7DC1viUsl2HV
yiSX9Q0yzGgXqTsSBvKqkAhQ3yADFcb3qdiMgrb0Yd1rbMj+V1o9daydPnaE+oDtWQHQoihrc6k1
X4b0ViODxLdHXTBpaZ74fQQxRXNkwWAsRJwp3mcS43ry1PKWK/bBsmjx53InCGsTQn0Gfrb8Iq6t
1Anf5bvh7I43ONpHkjuBtOULIb6DggtBBY6G2pVQO/4YzadVwf30CSPZtNZmEUZrn3nhrfDVpAgW
bbGDFoYvDL4iZJd4SUPwwDqnq4xCZ8qclHWZbyR1X8b3wrCbhK0sb5vkGFebJPGK0cN5yqAfDMKN
UTrQgGs2BHQxBdqum1LfpAWkh/hD8JFyZ88oU1PyTwtCCZhJA0zmwbKTHxoRKPcDoE2K7seO7Xwv
SXCM/wihSyc2JocmcvV5Zr6ZKlxWZ0MNlfkOe1ZYLmIRy7OotaVsIUhOUrp6caqa11ZdBMGd3vMu
wOlm30SuEvWYf3b2ZEbL6LWEgIQh4sDLRRpjA4RiK9cEC2wP2u6FSaJ8X8F9y1wY+vHBvKtd0S3c
HD+f4gTIufABE+t0H+ima5SL4L06u8qdca/6dsFtaewT+TpM0JjPODbHmN7ZfDZyuIVXOi0L9ViL
i5S2VACPpIdw6GEiUn45UmB4qfsAzFvfDGzBxEHgv1eSLr0WEG9x8sBVh6qEJbTLCk1sHY4EzINm
qcorqLxmchtiA6bvJ3UZ5OuUYKpuPZt5xYvOcEy0PgNJECtgPxzdmt42ATHkB7NYRYidpmdFWHEl
g6xSkMSg++oxlROERXFsbxoUhaHTyHvLBKpc6IDUplMktpjdSomjd25AeLi61FGu4F7eSw5XasZn
rd0L+i6Ht4eTcrP12RQP0ZOJqCN8YFQVoPwRz25LVeHo/o2lfqT4fDHL7FD3U6Qk2R8LAiAh4Y38
CelCGG4qedWIj4G/TWMHsmWbfbY0IVL2pgiEXQjPXVMzWjjANWBRaAvrXi7OUF+crnwAyzRPEodd
/mxiiB9vi/ar7h5FoJA+putW98UsRwAimF35Kp8ve2mKD6mw/veW/KPjZpfTRZlwOQ2jEV28JOwk
HXmUlalOJwBVUhTldnkWZ5YOTJZN6NyZjnKEHmYsr1z2sqX977KKqIsYT+DLecnnT3Mhqoqay4It
z32shwGUJyEegSV81WHvB3x2ebWL/kNvR3nqIq4m3yofAx6w6Y7kCQ/BjTMng0X2yEJ2cue6/PP3
5zvToTAn0mUskv+uFhJJT82smubnm7feJOGpPjo1oak2icfZuncZTs2JB/10HTW8BK7mny2pKE9V
w8RY8BLJSRSFxrChnpqDNgyTKmSjZWuodFTrDHT8mqGnrnqtdgXchVN90TVfXvkCV1X7QIAuUE70
o6jtcF+uGA0Ql2Cuh5NCZE61wPBHU9c56F+X7QFY9ur9CFvthgi9dPooWlh0NoaSOU0Jnoj1Dbvr
PRGTx3BYMKiAJwT8wH6Juyy7/NmJNjKdg7bHkE4PPouYAcGN1X2K/HsTDhjH8aXFbDe+D9QDZx+3
0FnzcRes580VT2aMXkdcyJqlfh/Q+Tznb4Jp965Bhbms4gPRdniC8cetwjRtM5WeqO+m5mZI9hoY
H9Jmw4lxU8pvfAWbUGd2Npwkp+7t8AnkghyvvXiD3Q0maMZJvGGoZ90qX8JtTF44hR/b+EuBc4pm
n9kO7XHPlH45fZ1JAYPi+ZC/8zCU2J6MRfIgaF7EOI5ADGEReBPmczbvM8Y9w+lxdO45n6FaRJ71
aTHDtNXZII+hhBPRFzJi+YKIXTj5vmrs6YHj8ib40k+cAdWKHEwUgx/jRt4n75aySFVI/XgK3NVP
Ur5TWze2sMZdtwmzpttq2HE6sO8JblJs0m6VG7skuW2bmzw6lIMbsZPqWNIty/GZaS3bzAJ3AqFd
YQ0oig72JwLNbmnrr5REiBM5TwptDjbj6CLSBSfRZZDc5sQbhoUre7OtXzvspHafsKUWu+AMJ4rq
6hwfmhrh/7XJvXIJgl4u4IsiPzFzKZInPh34ciDd01IxF/eSYGNypEIjsK3AM/8g0grdj3VEYLiw
yTBV1Q76CwfhfxTL4BkIBkK6b1ekVvR7Ik04SVXxCir/6wbz/SO/qKlrXcj1ruNOZ7v+YS28U9Bj
jAjXhPyAWzCdE4o8bor6IL82dLr2lC74DXJfilbK7gau060bEKc/4bO/CdEsbhQ+HnGRKS4lEIvV
OPguvGynPPT3I36a1aI+VjfRjfVazFvvbPU6R5Exco5cKX2/et5c2wrnzuQbYpMpWn62LO6UgHGX
EGgnGNF/dLyr7AZBlm2ti+oKKPeD/XG5hi6GNkIzSXJizm/mY3Lz+2g1e0OYy+wZTuWb4KUI5eor
XcsPIvB/1wQ3h+VKsKGlXKzbwbIGKcyS6YTJlYzYujrMY5VbHL0rFW81dwKJOajHKMDCEEpydzi/
yuMuJ09JOwZ31erKMT9f7jt6enk7F4tTEKTcT8t0XpzBisQkaRE4dXRg76aZeCzt3G6T539f84fg
8/KaF4uyqORChmE2ncRbIHBcPxZD74oUgof+DQtFRXOazrbe8cB4iZ9I/FWdUaL7vDGrpQLnnNzW
j5nh66PFFVZh9Hjl9n5biaoBJ5FAJ8x/Lkd5vTVmeaXH89EYYug4LM+f9SutcMcXS0QpqY6fjbVU
71iZ94GtOKiOQ+ZJ2Ce2KM9Wxlq6VgL+VosxcDHgR8uaScrr399GI/tjj0p2/oo11yB8zkaee5ht
Zs5QN7b5x7+fgPITQAE3/Xa9i29xqrVKbjOuNzvgkKKUwgvzASy1m7P+pk5MD4dP8yFdqzZaydpj
6WKn7fgxTGOYupz1YWTP8hPdrcgGK9zJeEpci/L4TQBYBrJqFn175bX9mBDNq+r7TV98zGesosQw
5qa78TBPhYKMCR3udOp+7G/RMJnL6O281nZzWMh4hPgY8nnJsYtA1Q5X7R0VHuozcYfB+PLfz1P+
rdj6fmsX1a0oMqAcK25NS1zdY8WnzpytNqJSrz0mijYwsI25WY5ZueT0vTv+/+2v3+/hAizJKyvz
i5R7mD0VpWGr0rIehlXe/umQ2WjEg76TcnjNmxRf2V82GDTJmiUj7mZAflFeN7KmtUXEdZvnuX2p
PeuEZ6A2nax621n3CfmMY40Ooid9cVeKp5qJcRauKi9PjmLyyJhkqY5MwDalSpM87bJ0Ww8r1bjx
e8JS8K9TBDCPvgHd2Wvi0ixdP3nM6ocEJV9jbsRgLQdrv3TL80YtbOYTlpsgZph26nhbyiSRdkup
h8cGinmPvMyPvkSR0lB39OxDHYtFFK2CGVut3bBaWSGyonZblmtj2k3SacKRDPA10AH43OGz7D0m
TvxZiqSy2lna2oC71mT30vg10c42hQpeYpzq2sKvAvdF2DERkDvxlPvG96DTlp0Nqt0TyQx9xT1b
axmr9dzRRrcv/5ACkWrEPwykyJ7izuNPGlDxDO6YKxFoDCV/LaP4O5KEE+oOHshEoRHnAV5X7M0c
rrRPHCp/T7oHv5DFbY76LHN8a1+c1361TL86uDoL8AcPnhSQ8TmyC0yA8DQj3RWKGiwv+NH8RbjA
shd8xvn812AfmiS1g+dnN1HH31wYviPcNm84pjy0xoeSkYonHqcB91AcZwGjfZSP9A5LSBkjE/Zs
p8o3JtnpqYq/QH8QxlshcdTiua+96kV9wnOirRzJuMFKstC9If5sE8IeHidl20RfIQiAiCDrDomb
0oPRAOuVHBL9NHl9UO2D9MgulOH/XMbJVx3uAqY/+AzCyztmcEr/yM2KoWukvY2xKxLHGhsYC2IG
A6OtTgCOgidJZzhE1Y9yXEXzUIkfifAyVG85g4xgJ589LfGm/D2qPUl/0mubXGbiBPqtSMMUGZvO
fwyh0COrrqUElwpPEU56sZTBl1X+iSF+zNR18XRtqPdD2zXviORpiNjoMXlE7vP3sSFbSZpUaSee
1D3ziGxJUkiUIXqej1rP4A+zA8J49xx6YGyYlLT4acAkENdqiHztJWfxo0XfIw7ysEvZhJ/ZIQL4
9VGmruTcIxAGZcEcmhMjXV131iI4EIuMQ8L5pt2b8lZjkuFISwQczX13r60KTzkIj1njQa/O1JN1
3qXlnaI+G+1Dpnxm4o1f3YuZe85WnegwpYDPCIkBJK1FZzJsGLylr9JgZ+EufwX7A1pFlCocTXIm
1oxiiBSXlvoH67AmzJtO6WF4oK4GWRSvjRh+zBcvHq114ftNDmVdtCXmKKSlQhrGbBrXEcxLceeB
bjA8zV6h6YBnidMat1dOk/m1XZZsM9EI5hsKGTwb/36t1Si38mSk7D4SdOklUb1GAvltpvRM4yfU
wiHjLTGA0Tazf8jkY0y01NARtiKDV0MDRLzNq4WoexGpWO1C1jxQw3/f5H9F0o+btJB1IeDBHvvS
jaKMJr8sAbZO5EiHoK6Ci/A4+spR474pH6q4zvXTGR1KvyQDO3kTcVMKnAiXCPWxvE8ZXe6iJ3nf
fuX34uQguc5v+lM9LMy3wHrG6T98Ud/w2camy8qYTFXAujBQEbMv6z3CWHs24hBY8Y2jYcdidiuz
fq7rjOy83RgaOAXdw/mLxq2k3EsU+wdp396lq/OhvjG36av4Pp1fsVquwBys5Xi1IxR/K7B0PDI0
8DUyQ/WLQzFscukcFaF06jcAm/4r01ZDQmtM3vbWgI9Yrw3Eqom4lloPpnYlwRYbn7QIUlVx6OWX
ZthKxioMvCrYj9JmzLwwPHFsEeAde2RyP7VbBrZlj5nS7B0VkIqM68QH2Ow23jF4IM3bSvF906IF
8d2x9tBh/MWWG39I+iZP8EoYd3IACH7nJ+8JwlhGiFbh6HfWrQCUTBzUzDJdgo+HyjqItmfjLiDm
utuGuacbq1T2sBmKYYN+ZKSIjZ7EcvPXRngbNXtihxPrQw+2Q74E4zCBP2iGt4N2L8L8DrZnFEjY
PSwax7/3Xfko3JYH/lPiqrrSiv0wCJk/YgOyniKS3Wn9iCI2pakJ21oST8SQ9RvG4sOz+KV+TaQA
1+hUd0PAAHgphkDC5rqCK8NuOyPqzUe+g0Lgw39yq03eHSB4AxJVH820R8CZAUWHy35kDuSyGSkc
319WDs0DubcFEw/EwQ0fIdwxRxmfxWYjvGqvikeK+Sp5VjlgASXMkRptc6YbJQ8JdidBv9UxOgL2
U0ZU79c6DPnSEPB/PwoDSpcqi2QDXBTPSWeKrX4eRTqM872cPRp4kOMpLAA0d3b7XKz7tfSQv5ZA
fu02ODvdQ3S9F/2t8YLV9n9v4qJMNqUgKHORmwA49FLavYU/3IeuYTNY83x4SdzG9lpxrs0/7XKn
Iox69p5Q0KFd8ocyyU8zMW+4quGJ6bJE9pG9RAPHui17k6t/4fDEqAiNKeRGL2036qNMx4dDe+nG
2HzGLvZc5V31IEbAo30B5d5O/rQvEoxLQpNNOkhX0xcwd4BVsuP4Hm8geJxgfcTJysCKqn9K38KV
8pBHG9VkvmfzrQbiEv8BuFXDy7835l97EYS2YM06EwU2n79PjzEygkyQMYIOKtsw12KMNSZHugz6
iy0+Xu8tfuYzRSOW9qgWUlJWnfMAEsJ+eM3f6wcral52ePLNaVkoAIm8/vtmAkYPrU8mMeiDSYuG
zttuSUXqcDPpNC8pXJwYJvxVSdHxkvY59p3JpmljQFtLZBQ0WOdhEd7e4gT778f0Gz6OMkeeAwKh
l+NS+/edDYoqimHAbPlMkOmyRUEZ7rHyaBElwqeFOuNhfEHwD/Pl2f+7c0QGtoz8oN3vYdEZgYub
ATvjf5kUqm32rhLcxg6Z8e3q37f62xv9fqvaRS1yVn0LWeE4DxHw8wpnDX6D36uOK8yOITiYFi7Z
Nm4LKc4/C13Y6DSdzTpz4epdte7/ZSOZU8NnW2v+9+NkUwtlMrUCAyPlSLhBuRVR0iS7s7+e2akM
aoPCrQlVdFH9TBU6naVSu62Gb9c1P6xfHos1c0CgqepoBYzLCsQ3fbLROtbWeKt9VAMwk1uby5Q5
NhZu2SZwdIbqC9wBJn2B+UR7vlec2an5Whn+C8r4941cLPLKyM5TLQbiCUo2Tglpsxo1lyRJaSWD
ptuKuJ9kD7G2he388upj+PlC/r76RbWY0PVrXSnMWE5ffIX1XqnXiv+glUeiSuMl03EVPxv6wDvZ
ZIOr19n5Pi68HGEB5gBXluqvN6OLUPI0S9L5/99fVV/G6lnSIhFoDYMb+lk8cjBDUG2mqoHDWQkU
aLMHht70qI2L4W1GfoXPK3cxX+XvHZ9H8u0uZrjtG9RcaXUGP527mOnDOZSnAxpuHBrbt+EzPdJR
AzqH+oLulm0azcCaCiB8vXbw/DLz/Ps2LpDgbIizKShj2jMvCp7rZB1hEN04FtIwyDTqJ14uVrJu
KW5nlZT4dO0GfkHM/r6Bi4UpDFlrNXo6vw08PyS3idKZLNkXW8Yn6a5mHOgv+xs53ECwsCeVjFT8
zGvfI7c2nIGOxsHPuduCEuOFajnR1Sn0f7TYf72qi9WrqEkbC10uMhXwb+M1Sp9zbsO+K/HUIbuU
uD+0U/WjBD6CocbkkoUue3zsOcP5qAT9MD7oDDAXB9ruLWfUD31K7u1bRsfTKA8jli4Z+UXTjlQY
rd0m5k1QnUziEjLSULW7pD3G+SL5QyYhPopnnJJQhS0g6G79Y4TgzbSFTfQBgjh63bg5D+uYNpCU
r/Sg07Lu54leuEimR2VYY5dfmxv0epXsdETuCPcjxTjAw6itz9Emm2C1r6L8fkq9Ktzmimfld2Jw
ICEKk2oDaXXLP+NqFO6bALzj+gxenl/3v571BeqbiUmWVmIyP+sY64qVHzyneELwM+9D6UDgXrSB
dgBHE5KrPX1J4b4xl6b6mPmeSayX71yrSn/psucFahChrCnwvC5J02MVJHlcgRXGa/aKsnHyiGBx
zhHGvK6lP0/6nKQGu3x5ZYeYl9XPR/E/F76oRLO8GwspVgBL9/IZ+pE39m8d2CWaHiSDeH7t1DVq
QWjM935xjN9YC6I7b5naval614Y0yrwh/et2LoqRvsnGcxzp08nXQY0Y39W2qm9porvZj+g2wHQL
RAUIGRHfQln5CtERlUyCsMh2wmPCLqnZJZ/Jp4WusN0MmMZpdDMuwr7AnW6uPLxfRly8Ng5eGe61
Isn6xUc7NrNVZdoy38kfBx3nXTKxyO+ynCZ3SZFR+REzuwwqCVoVcmufkeC3eNFYd0UuOQJ8csK0
hCfwJb5oWlTMsDOoY6Vdn9IX4XlAwgf1kM/slbl9kL+I+kr3N1Jyhy0XTlXKbbArVxblNVkRpHjo
K8QSSB5a6pGFeTfLme4BTx25wfbATu4GT/vSaMBHG4mopGPasUE/Wq7Co7HCnqUfltmmWSGINYt7
/Riuhr34lParDJ+i5su8g1MmKw4UPVxzRtgFpJRUH5hErkT37MCwE97iYlkrDNBhBcIrEO86YwFv
eIw8A6HBAtoAtjuwCzf9oYZXkD6NN70L0S5ZxltuVsP3Ak8WJ3uGYJVDupyWZKYAfgcqgRIvIgFe
oYF9wNqAPMHQVBt2SXPkL6fFKqTeuyniWQDZUXvtsweFUADEnmLxhnkGDLuJcKfK0YqV2HPqQMq1
sud63PSmc2aDv52xlM6JM9ReRBjcd7ewgdu7DFjzg9ycCmMw9E5rc1pasacqK+hleAfnZJwHSC4G
mIUulGHzP7PLrHNBnfTYHgu8nXEYih0zgovRf8rY+GBBO+rlGu2pEOGm+qHgoTbszPCYD14PWj2Z
j6Vm4z//qU6Lsj5CX7+ybOft7cdHRoQyBqamjmfoxXFMeLpfm1gjnKxw4e+N5/JG3Be38LbHgmMQ
XN53uszJTxUpSlQl7NrLci3tEKkvUpTsDCKugWjar9/9t1u6OKAtQYOmo3JLEhkZwl1TvGgKSUwA
RBNqVvTwAqo9J0KoXUYLk+58EZU3+rQ+K19Rjo85fHCyp1DqJhvrpO+wOfPzI37QeuN1dUor4GYI
eo4kVULgURZGcRDNh05N3Ix1K58x51gMxnJ2KQ9cfWLSQrvl+idjfW3P+H2nBwizdBVB2w+Sm9LX
Iq5+tA3WKl0LczEkwxgylzX5S4fA7o//Dx4cP3HUeZv6n2telIEsvrirI2tuVagfMI7GgXFtbOv5
oDuv6mfCW4Y7YDVMwUbQ1JvQ+/eK+y8c8seKw5WFfknE/Oo/t5hvdWjSF+U0ChWZTMfuWfswyHtj
lIGY64Ww5JaRMmsPBBfLI04dHU6SlyWLmD179JSt+FDt2d5OgSc8gHLeMq7fGI8V1GzrNt8Ym2pH
assKq5yDtVZX7RpzGyBpJ97027OyMMmaFJ9aYtYlYMZlWy7hJidHnWHcNTOlX/gvliQTt6XOnT4p
VheIg9hPcTDGACwq2OAcpJMv+VlQqqAmw3NdRqrNSGtOIJnxvyuf9dWrXxzlhpwrmmCcgRg+MNE0
cQ94aB9CeIXh4/Al2TFct+domV8NGvshqcJ4+K+ffXFo11HYRnXKiKCGCTubRveQBbSjmSxbzibU
ff6t37zii9djgizOCcLarPWOnaTCDgh1aqwwf9qiHZHj2cT9P711JRzBIGVz0Q6PjSY6kb4PjFcf
mcBZPyDQ6DAm7oaXdvrsV+Lp3+v114bl24s05+7u23odCl/M44FHqe8FKO6c3zB+8TZb+EvloM5l
8YrNHCY9x9ldcBUt+s8S6vJ7keFpEpoNSGlcInWd3xZW7vNEGRt+Mfz0NTcxmffNOpnCa1aYR2iw
+oM/Fd8OSqo/xil9mg75F8z1Fya1pND52/pIE1PbZ+jWxiZma+n/NObuml71R7rXf29fkXU4G6pM
RPvF2/f7uj4HUQu2zNBitBkym6vmprmrbFSJdou91mhjjJQ+Qm7lcemYlcy2u/9+Y+pvJT1gzP+5
i8sx1aSEjRnUfHq1U67zT9MbXGtFzp32ZXSL8LlE/7xr0MSHm0466cFaOntUTZNv55AqP9oPaEAy
HpCAWA4cbrvF7KFaqBnDPTYSEXa6sdcxXPEfg2CX6J7GmP3h+qf0K5Tz/WdcwAYAt9IUzi8+XAcH
dVxooPIMe7bBLT4OS/2IISRoKxEdru6icUX0ucfD4YrK99f+CHicoBqqA52h1t/LX8+DbOh9xqnh
eamT02vrD8xl/D8qzqwMOqsHfAbrk44KbCF++q50e340HknRdDAEvqZw/AWwZ3f5djMXpUHZhooY
VayvYlp19UpNn/aETi6yDZyXT9a2Cvi4wLGlQ64ASgmb14N4eg1C+PXc/n4bF6V+35t1Mijchvw6
UIvPAUvcwtwpW4bNkYOd7q1JguIVzFOaz+YfW8G3n3/RqyqCJOXSxHXT3Sg4jGG8uVbQNEZHGMpc
3Xp+xfC+/86LM0yTxi6PFd59MR57Y6m4GflvFPCDE0pMbqp7jaFNdHf1+f7WiH6/7sXpVSWRWJ3P
XLeCl3BeM7qTllz6yJQZPCEFt8E5uL3vHqqnf28dv56bCnIwmVTjGaS/2Ox7pbTCcZ4I0XNaA9kM
JwSuvYYQoIsJZnE1+R61aWCb5kbq16inr9lo/gLBkx/57Q4uvvogYWqgTcNcNzAGldVNcL6RjA+1
JHBwb4i7ST9K1m0LgUhDhtbvI5a+ejLrjTCuZby0CIpUMKkZbL90Mg3t/zHG3iEYsqVImYGI9dqm
r/9WURJvSfrqbFxJyfP3DiHInFtlVdP4bqoDcsz+QSYM9jZVHOspufU7x8T0R8qshfZOanZLxZWN
rtJsS7c9oLKrbzv/XqBN0j1cAbRdfcqklbB4ryEx8w1LS+FVuAUHSiY3Ge+yT1ygi4CXQ83o1dLJ
VB+kliQQOO83qroWjTMAt1sRU4CcSnZL2R21PWY/Z3o7YJwn/YCOJXjPvQYVDdOUfy+gX6SEljR3
Usx1QOCl/zb1b9VCJpsNxi3NdApi0rvj+2mZWdsmdMS5+CHZyriX1IeJv6W4DMGc0ZZc5iT4jSzB
gYt4QbgnkGMHkUKwdlSHEM27VW2xx8HpqxbXlps6f0qXW4oKY2HO9EWQcbm9l6aUR1U/ADaR5Ye5
8IfGhNYZpAXdqXE3PIOvRAfzFi/S4GA8o3l24rvze1hvSbRQgz9TemshkMLAh2bVA0kov9oWbtSq
3o1MgjqE5k5/b2HkgOIMoZfkCphQ9gvrpvxjvSTSVVeKX2i2YOymBUlEI2bUVC725i4JfHUc+YLJ
ok/Pt+fOE+FA9rDqDm18M0QvZghIqb021k2dQ4hksEaSjq0YeEak0qIaPpNsH6izcuy8SVBG2i0K
4CtQ23/fxOVj/36XFzt5WyRGGZvcpeqxOOAiJcTqLFNXjKGn4fi37afZJcw1go0Ekc+elCtF0n98
mX/dwcVXq8hVnRfxJJ4GtxM22GDKIgzVXTptWagIR7oVwZ8Tq7LQV5rqBsaqWnc5IIDSLpFtVPi7
Rx+Bq/7/lNvfn8zF3o9ZRJVPEfflp+gy4LK5+OGv+0Ow6c5Ic2hmsP1gBwYn+kO2pIGS8CpT5bfz
x0BaS82t4KNgXNQ8dWGVgt5zD8Hsr6V+Ie93s4bAi4PgQAyA7psFyyC9vzZH1H5DYwwL3Rn9ooH9
1MWFxbKehjojIjrJvDy1TcOuTDuSPdiRLaVfcCiyhUSCEXPq3s1QcworRVmhydTLxfjSA9B+oiEi
2FrC1SfpHYUXiDVJbIsv0mv/AX9FP2qvqDV3Pa76WCID2HeYKKvrFAALo/V3a41cE3s00wT7QEK6
0cKvtHeQLqb2tayaX78CApAMcpD4tT/4F3JhxLlvcNYZHYDiSXb6h9ClkCzVtdytEwJpPHU6+IGH
pRVMKVcMj//ern+7A0SGuglkK+O3dQl/dQ1kQWWsJL5DAV9Hin0TaeQCyNWdUW90tzPVbA11k1jx
zbWj87dC8q/LX9SzqV+ao2QRxhdG81hHaBdondgHlpnX3ygZykNIfenm2vD8t54WpxCcjIhhViBL
XhQZk1KcWzUoJDokkmKg6C6NZ9nOVtK2W8wk9uZL0fAmPHv11YCi3xCCv649F7nfTshCLofYnIl8
NY4IuEhaC6l/Oo8HeF0BVAjqWhmXTLt9JZ2Qh47HDrY+UDaA8fAkheMH4l8iy12a5CU8Kx5Wg8Om
RHhHUWjOpaGu4BWIWJft0/RtCBxi6Gqt8++VI8/748X++dfPuPhUo6Fqu7yPpZOPQef/ouw8mhu3
ui36i1CFHKZEYBYlKmuCklpqJCJn/Pq3IA8+NaUS601cZbdtkgj3nnvO3mv/JSWm+9OBiGGpcITj
7Fi3juLztEpfuhWO9rXwgjcQhBs91MBJJJs278XjkfTT5seXMiB1k2mtaOeCJk03BDmOR+lIUxQE
hGg4qUhGkA1Zz9JmabQJ/QiDJyEgFUtK6XXTQ0pMkBiuY2HJtLBAmoZY47Q1eCYZOqrNS5GorlXf
tvCCxncFhENYOpGMxOGtwyHcXodMs4nok8iEREPjr7AKFrkz6rt57iA+jMq1LttmeojTj6haZwYB
xo7cAsqYaZwqiSvWRl+lB1KhVqYNcjlGzKcs5E35Sp7Mw8BaC6YTLdT1BCDUWpSu0bqV5EnrfLRL
oJrKlYVpKb4yyhfMNRmBgdG4S043PRGUqyJ965I/irkjy08ETqbvQzJCkHVBeQPu0Wm3cbkT8yeq
q3KnBOt2fJeSrWW6QrBuhpWlPw7084HF0KtXlieOXJGLoCkL15GxxC12GhbGc3TpFPLD/gMVCbAT
KB8DUO7Z6ymnpRwKUYrWlUW32RAej+2R6TjsGIBncJNvuSreKNLQ/P2pVn+QKnD2oXDCpIU28Hz2
aMihohWtOovROid8hvkBessmOBjMaMPOCxSo9PJhoX+Ez0hsyhnQ4uORVppFXN4aYLZPtjG6U7Qv
Jy9PdqfAw6NQcDg1SB4mN12/8XVQpDsJkGi7kgvkGRdqq88m09mbabCFoquaFY7fKsAA8SOTFlLv
9RvxBDy3sgf/zfLvYwKs42pheZws9L0FipzegDCSsstMrJFsNdO8YFazxYRr9vu2fgnDkAEjBlfL
K3oA0Y44IVZzcwTwBLycnkKSYrIF5FNMzORlhx95QngwAz56AgtfWkhoJTfKaxitenrONDTB4zII
z5ttEHtl75XttuyGhdIddBp1okbP6UEXfbrgb12xq7RH6AFMzefG5/vw2rdLsnCW/aN250sbcVk+
xrI3deRb3VvqY0rxPba6p+obVr3IupNy0Lx38culIsX4oUixAGljbpHQtHwbdCpik/f9qRuOpKVr
gcs6I/xhXkmZjdQ4tjYJthK/b1Zi48nMEK9buGPg3jKkJQsOC0FzMN8Lgy6vZ71qOlHDBuaMv3AY
6Suosl1DpcC1bD4TP5lIHjAUNAtEYNyP777iiu1saC55GklLfBJ30HqEiLgocnhO113CPOr0J9AP
ZstJlHt8bCU38z/MSAdtvlUSiAfrDgW4b4cchEtMu8JKYzHJvSrYKNlRURbBxbf52xmLpRjVugWW
x6STe47lysJcqgU/l2EzKq4WPFTma6ccFWsvd07pXxfWJpr2AVykCsyMSSBb1CpgyN98/YkehLrE
Gl2BHhMBLvtzwBYxxfW14d9oYr+doCOl1xorrgXgI5AYq1Klllh8uxcVfInPfA7vnDksKxaTlIwB
MhFsYy4rJjLJtwYNFRKnU0dyh326hizCJur3oV3P8AhZtcFAG3tYYnjys+kuBEJBaIbywdHEmRDg
j89K8JQMW4Tvtq7Y4eiSZDT36lcTQQya3dFrVh9oRYvVuq/2EKArtovwdTp+1vFj9lz000KtnioV
AolC2hSbggxdkf9HwLDX6dLl4G950yAGo9pmLBl6UrDgOClsghfy60yKU68bdoW6ivtwM8QHoXwM
/a3l78yRRFMmlLZww/zlHiH4ra6+Fg2jGNlt8qMKaSpaYWDRZJQm143w0bfXiOKnWw02+I1AHbJW
ZRfMdugyNK90jCEqA2BHISS6OcQS37Nb/74Ef29BfT4tFnG6EuALzTjroee6moiB2cjokxAn1Xcd
FFycfHOmJS9Ldm0ADbmf50addqF5Ic81yz8r5/zRhmUgE+P48X3f8fOmIPBSPhrhfVB7pzuQUJEz
T3BAMlwVb2A/WaYQXIIdI2z11gcg8CCv4mV337NvX7gQ33bBs29zVihWvtxqQjzJxwEfAHFeO/RM
rpCtUANgE9uI8kLniGDHe+b3v3+0/Dki+HYlmFHOVlj2kXM8Rm5Vhehnijwrw4sDprr0CpcZycK2
8sd6msWlU0ezxMQ4RFmHghDpBOCzAGUTY2QS4ABwh7uT+jb/TRCDHWdfSLBCMUjQGaxPKRsTKR3e
aS3azTVGv5i37HSlNYsQRpNGJ0udF7PxY+gaN1GepJZwueCxNXc5Bhup8BTytE4vcfA2pTuma7pl
+6TvRrd65gpA096KazXaj8DolE0FZVx/8HlqumZ1Sl4D9UbBvkOEXGwsk/7Arq4AxBPRjKWg2YoK
yOmr2e5aSwR0oThiu+scmRIoTD3iTt1hlBYsRBV/VZ1KX4Y45A26FO2bRIxfAAswV+9EILN482RZ
ha69pC2I20/GXUdNWrxbs/ECQ5/stK/BtiUzLvDapcU4rXPbYGtML/2IDM0uJnLOGGvovO7lQfOv
cEwCoCPS7l2B9BTu5XZYVSmWZcDWWXVdFMVVEsCgKA5l475qCW5z663iD9uGiDSlXTQJaheF2SfT
nnk9/BBJQiuBhHcd0/5umVVI3kuoWn8kIkIgvZ3wApPh1o8fFYIXvaK/2bNlZ7foBTRK2PUo4HzL
nKK3XvPqaW4oWdVrrzNB3ySlk9ll52GUayFxnlZi5CRe/wZ7gaeh8nJEn4vmftZ2V8vAkemPeuG0
xD0iik58lJbExlEAsGfRigA7Od7osmuhkizdOtsn4TJ6F++aq4G45MAlas7Gy2cNbudKbic/FUvN
kQsCBDbjyRkfe2ODtt8T/6BwsbMXxOTpgoq3RPvnCOvQ31niiuMJPuDRFm5JmP7MF+iOwnKmf/WL
7rk+EJiBm+2zAUKE+yDM/hSkRUy27diy+fxt19uU+svf38fvg495KfjyOp4tBUI+SJXS8jrOayJl
6XN/T/0IfHiyyIq7NGf5PnKV6PyQnksJaVkiC/G/R1RhaPXW0kqFrkCU3lborRSAkBqx1vencduY
66Q9JuQoWPeDeE00ac3GJDGjRnxpN6UL2asv1zDKZLAloVv7B8UsbLm66YnyEIXXE1Gm/n9Wocu2
a/OHagPSqikxRmAFx4D875ev83C00kxUuFa9K4ovFeskEwH44SKymHDEavTRl1e4OVQW8Ta4UZpN
1m5w1pI3ZPb3pe6VWIWzJ58CCaRltleBSyfaDeZcrbnpx9dEw0y7yJNlrK8n64WyzgD1FmNlHjdN
sRklD9oMHDXZA8UG6pHUzyO8kb4P1xNRX/3xVHpNQlYFEtTN1GVwFDcZoWH1R5B5YUCauFO+t3im
S3usNgw7tM+eWxvuwvhpMPJlORs61V3U3BR0xgwmjsompY0uXfG2zmZTmlVTdOEh/F73ckF19mWV
+CbcEedno1Ys9DYKYpWmSXgdh8vKZ+dTOCdNjv4qvMG0bxpOptcatVX7qFDux9Bt4XiE2+D4eYYL
xR5I5sZSDwV+bPqoaLsqFyMiniMsIMvKVt/orcYTYE8CJnAGb3RM/U8mMR/8a8keZx5B2iD+5p57
vGpuRvQOueHIN3mxmtUwAQ1R2zzMRKLAjl1UWznn6ubYPGi2MNjDePFl+T5t57IwPeBxm6WP3xRk
fdrWPNe9ejxFszKrea7Jv97OIGgWXwgSDnJNplXJ5Kq4rG9jBojSPDRADVM9Ey5fGIfyvhwgcBiu
hnN9W2l3UJ3nzIJuj536Lk2R8SG2XqNsFnlYahbLSyvMN+L+/LYQTwUNy6AP+E2KpfW5Kp2UTEUG
nNBgEjZK+mJg/4n2bK6l/gj0kSXbjqGWhjEw9cd89Ixplacv/DoWa3nWCNSHCq48Hh2oy5yUO4ym
i99Xwu/zpfl7apYi09yxjG8KC0lt6FkzfeJ7ina3jiRwFIJ67zOHDrU1ovUCwEDE4Kz1gmtIGS9i
dz2MG0rYOjlgJZOQtc0eq3uCqSbbX+QOWbqYH53ycFlcrX87KkoMluhEzUv37H04q2WVXqrraMrk
o1CCWFy0JBksNY/FIyzWffyQwwSC/CUoB7Xd+/mO1pGq3ApvjNLjO8W868w74TFfJrZ8C2mKkCpK
LL9NvSm5M80HfiZBFxPHb5KCiAfKN7NqU/fMZqF2NpkwBtwB5xRfT7LXQZgdbsbmWpRy+yQ++SpV
41sY/0nNu0l9tNDe1pz9VKSDpKFUtw+tCg3A88ULDRbrh6KW0lozaPBbMtPSsytiCmOm50IiHwtj
ze5AWU+H0LxByJrOVBdSgVs3U01Pbt2Q0BoDOT1CPGyW6m3AsHBluKPX5cseKc3byHtjuilQMW3J
YcmyI8HrlFcDLLFNJYX0TdkqKhOb6HmiOzBN4Iv7VVvsTgI9GWBV5N0ssXuE8/igBAhL4cnLRQnn
L7J27nId6BiSoFvczF3LyLg7zY6HHUQsuiu++lpZo12clnKYzonkgbYUmxVKFEcB1ogmqdCuac31
ETzcSHY62ioTszcNT2DY3+TIWy3NcsKWEmhuLalXRng9ZBf0K9oPZxr0dyRuAcZVONrMf/6l3SwU
vpIXPhdcNK9U9Qn/3wwgwV2CPtQm6SdHPoPOWmSyAu1SF58s5b5s4FqYNwV8uGSbl0DnxdpOl0Zl
6/2eNsezvvD/hA9iO3NJo4+GN0myuytG7GQhdt4puJVA157oH+aQO8BQk66gGBIn2l2XH+Pyvu8e
puFJv5Qb8jncPDu2/PNjz+YJ3VDKdSrH/9VJpnhglxrVjVav0oR1QssWDQl42OU1uAdxtiZ4J0V/
d3Iyean6C+1D6l29dFsYFSBIuXvqtdpcVfwIAzTqXkHkwkn4tGwvrGqf2vhv33vO6puRgBCi5rfm
y03SpFMVj9WJm7TRvFLx6mkDgYTFbXwZX7n0CDDwayEPNa5lZWkCKKmN6/AWeMxDWbvi6SgAfRMA
Uha1a6ZvbbmTa+rwwiVdxuQhrTKoJwmnHMA9+7K+tyIPfA+IRchGJeeoq54WJXMfcdoxFJkSV9Kc
uS2Q9Ted9ujDGE/igk14mdFqMHdGdvThFXfxQ4JUXSHpI2aHy0Lqgd+X++9TBhZQlCgy8Sow3dXP
YcqXCzPo+dSWcjlfGGlXtLe5sgzgdUsqKdDZjQk6hdOS5p6MA/C9uSTGCJC5hvV00p6VxrJD61rj
IT9hrDGdPn+6LCi25tr7/N6ZpPvO7xdf9XxFEzK1Htugp7sF2kdTUWysU9qQNnOGNEuAXBGUlT81
wUMTbMv87WRtTumulPcyTGg6TetG3ckWFxduoGrDGkFZmSwR+Sj0c6Qr7OkFyQD4zT2MhOJyZHPt
Cto2Wz1F9Wbq+7oELb4lKg1WNOSlnQS70GkmBBNIPhoGpAtC3eFmLeXiKACDK2lToZsxy10O+cdp
mDKQTeQUkivV15WLYKFTOGBGi2F61UvVC+O/iNmYJ8X7VLzyIQ3fFQNTaWVi/ULGu/KFZzG8apIt
I6kL28VPHRleCAk5g4hVmyLl3xdD6uJaHhV5vrhQewhl8UktX0L0bsLt0JHXtQFdiXewKa8HZhLC
Mk93Qm5XHzlMhGwzrriyFx7JnxbUr1/pbI0Rwjaou5M0f6WTTHYj2xLicQpz8OyzPwWz2DwCetR3
Img/l/42LBMW1KhiR9sYscsN+/0rKd+mFvNbYkAIk1k8NPPT7P7lLTFTPIVDkqhHov8KxAzNW9C/
qvk1qP8H4wAOaX9yMIUsIGBSNJjaTjbWNaFs1QN273IedJv+wpToW/qLZmldJ5fIKeoPFw19P1yQ
OQ6DAcTZAmck8WmKs1A5FoI3N8yNpSE/CPUGL4VDSN+8Tk1vxNjcQOiy7lueUDdasTXjBwjXNNAh
ON2dzE1kQKWHEOPF0wO6rwya77LlqMlkUWsAFCau8SoS9V0VHpjMS2Kh73pA3nC4OozqTVPWviHm
Az1PcrmjSzv7JidHWqSnq/JmZhWwIUKeYfkMvHD/+939FD2cLTBMqNGESKZIK+5cSV/0QZCk+mn+
VBGIB6UtOfbyMqtXAi+msVC0dZevAbQW3VUDE6l+TDJ40/dpeKvgBJpHiGPEcQre5McMdtBCm9oD
c1A5LX2NV3/KSVG4lpqFmBCH6VR3hGX0LnJbaCsLtooaMJflakiKCDMQGDkeO7gZjmbaQ/WgcL73
zOIJNZp/IhdSfT1NG318h6zkkwo3y2TA+Yg1TZTmVjJ3EWtVuIHQA3D69wul/VBbmqwFs/iMEhNB
w7+LhV9YWp9piXLE67NoOe6/l+mGtFfZld4ywkrUF0KvLeGxb9eDcQswKhtXivrBmU1bqajD1Wir
Aa1BhjQnG5GQ96FCXHGr5WigENBHN4zpBV75LqYZY91TQ4jGH30HQNSnfNwY+iYnp9iRsScyZQ08
RRJXAZAlq3jhrPz7j/2pZECfYyiI7JQ5AedsZSwaqygUMVaYVPbuhGRC0V8qZgSqfh1PzJ49wgpU
2GqsjcaGRua0beasAfynhzg5VDkLwC1sQzneclCvDbfsbq1786A/yQjxJpt2Albspr/3n8rn+hYH
KyEFicUJ5OqkSYuBMXOo9hxiD/UjiM6kvS4ZEBAcQ8PyUXzDmjDTxO1qV9bopBnApOuU0MG44B/+
fiV+qhH+uRJnC3Ip1b2cyVyJcZMT57GrXYOPzAidWcigVNDZm58HgsGlL53Az2YsGdiVHUAI494s
IJwzPvv/S9zmcuDLDTpb8gIJwsWo87UwW934m2nNsY+X1HKRpi6Q1vEiIuI6LXE3CxeKfv2HmoQ1
igOyzhlZVc57YCZ2jVOV8NlhQNjKrte2OZA3i6g3NyyfZX0eVnKBiBjhoMRsUtr7zYb7rROsDd3Y
eMm0ienCmxkRz3qjxu9xsMN7WKU3nfxWngiSjp6bqnG7dgC2iPYRlK7hCNIy6ExbFTa45xORPMil
me4nEiRyt/2b1NsS3og7dn/H6KAV99rQOqX4pgQrsqbGgSRkc5f62yK6QPz5qbdhKpYJ2tO00Hie
V9fCEAadEQfzq+JLz9LctGrdGX3Cvh24pr9i3BiNnnpnxnRjmMYRAeeWxo5622HEA3ikAHfvk3BC
I3jqVhcnPfMTer7Cf/2CZ2rIzjcivfL9+dgi2vO+ovarWWnXO8l75sY3prFQj7+/NfNa+NtHGv+u
leYw5p0UCPIswFxL+GZn86l4sYD/ztmZ34Iv1/5MzjgOdRNpKRt/IgEQWEizZ+OmQz6BAmh9Ot1V
t6FHOusLMcJEzHqpZ8XYDnGUQkFnEluNrqiA7d6DeywDoo0XUnOVqs7gE8JTI9SjcMWu6CqvGXjE
9YSfmLSiNnaq27mfhjmE848HqEBSHitjF8dbRcG+HyONItCX1kmn9Iv8Emj9u66NX015QJ9UkVVF
O3//LD9lICTMN3SDjASaoLS4az+SZT8H27pjYzOKvbAhyD/0mnjAac4ylWbcfv6UZ43QiVZiyscK
cYBTmFgqicZbznogUsXuEK0o6jIRFpPv9jvQJyEEh8BRFkxROEeMD9jCL5+Ofppc/POtzh5tpa+M
WvItOmCr5MFkNzaU9XiYIbHyCvT2JdDRd2XffOW/XIWz57od1UqsUq68fCMhhFjA25QX9eu8qfuO
v1KSFbIsfN+Te6K0XFwin/585798/tnznmdVNgrh53sVrGpa1syMpRc6zy5FwUxLF23/9fdX+buI
c/7NsxhFlyxEb+d8FbPM01SNuPOdJ/8lycANbeORrtaM8UBpZEeZzVzLQsl9oeL6saz/+snzPvT1
4BHVk6ykhvzZjUW6YlNXSNWt39+p+SsDZMTSVw1FCapedmGI4uTQUPlFj5mswk6gP6s7quWpxj6Q
r41+BbGwXVf9xi9vcxkHVd5cJeReU2TAOCJ4CoFd94BeRJdXeXSIEOxfWot/rKu0mT8howzVtPOW
bdahStdLjak7UOziD6THHvgeVi8NZ+7C35QbxjT8IgIB4GXJa5KxQ8xYyJHAUjXMgF7U5jkZNpZy
iAH835WOBRUguq4eCLdHtEOIqOuLXkRKwG6yi0Xm4tmE/n0dx0v5KtzVfxmWAG9AbUyE0H1JitTj
yGF/RvGX4ExiDj1gEajWgZmEwoU7+uNe+eXnG2cGoEnVoq6t1fl069MbRe3XoUvBulAjPzQNt+32
uVktWmszbOi1uMiJnsHW1dmqJlehWQSwDeJgHanr2BZEBx+KX28l9frCI/9Tqc+yOrvyNFBP52ei
8hSfyjKZtRGHCtc2tU25znCPo5V3RESX1RqFIJ3YS8WmMk8Pz/fNrx989n5LySCAjeP0n8TrwHfn
z2SNjQ4d9M2G3DSFKVDULkvSzOViP9/geUx4U/w1FwoDqdOyyHZ5iu8FWo2twId7FsngMAPzQlb2
dxzHLP9D38wTjKD+2+hB8PtECQpRpfwcAFAtYvBf1g7np9mvT9TjMeAlaj8Q/8S39fYscI/fSdjm
GHt5G/jhsSID02IKAptWZSh7VgxXQyJ1FXi1o/gy2hkn0ZogyIWO8h5/BZRxZpbDgoJdYAKmOrK/
GpD9O3MGAPew6xyNCUC+0nIbYBZjfJCYF1uN81r1752dvyIytVl1ijT87PSYypUhBJk6jzcNhbTD
FeG64HN7sgPpvi76ZzJPpFkN7yg+gmDK5tFBYy3MWe4LeKGj8/szrsxb1fkXIpgGQgBzEp0V/t/F
VeSK6XpiqEf55EjyTh/XU7NUzDVMayHYMXKc72mW3xj5WpS3U/rEbZW0ZasihsH9UNwNcF+XKhKK
6mMyXaLlJvGpZzzPcoSyeURK23tD9Hdq3gvFC7xLpM3PKueXH6CdrSWx1plqWukqNWYBwRpJCF14
2mElZKk8WlagLMr+8zrOTiMr3orFJig3zcDllI+/X80fn0ALRbFqMeTkDT4rDMYmyg25N9XjYHGU
deFlmPq21jl40LVThZXcrUZ0Jh3tuUU6izCDlgAXWDLzRkXDJfba+rEvVupbdXJHdcU7c2nv+XRb
fL9g//uOZ4tL4gfwOHNrHm4G2TIuDhDbxXQjAabBHRhhuDTcpLtV4o0gEXe/ULOl6uYAZaJmg+JW
hugFydt8UuxctiMkoLFsa+auQEk1MO8ixfHCdvFDuaUiktYQwcqM9b4drRiH+8lJ4BsLqxYl7EY5
2dma+YUdbHrGiY2NGMKwZ7Oqj9aLPPH4wlvy8301mSgqEloV7fPPv5QgeT4JmS9jAdVHm7a/slMG
MqLDxalZh7YCO9TatTNPtOneO+wt3P+Q84AtX3/e13mVdkboOCoEmo+4B8ZXLorCgzD/+/On/vg2
/+97fvZwv3zPNhg1ZbAElTMeCe3HpL9H2yVnf0cXc6OCqR2vB5lE7RPqaQxMGdkYmkOWDdF0d6pp
y3TpkUzZ/ZEHdnjT8KyEBzRxp/EgSk58NQKf5LwI0T/bm7F9gnoGvsyvH+dhVnzQ1r//nB9aodz4
Lz/nTGXjm11WZyk/p3aRJw5eri8a9jpXcLVs03o17SMbZ1X8ceklufjJ8zr+5UIWSi4VchNovCS9
ixCGc6I3MiWGI23s5122vaWRcEkTBbjkp+XYRA5FaLL8Xf4iRkKYdkOoHWHF9oQdHSKUssCCyoca
iWHjSrKjstNK68whWwetR1yvkmkx8Sgm9qncpPJTq91WyaEPGTh3e1FYxTgymMQIK71bDyIin15G
rGzHZHxA9mK0mjkqo9rQ0dczaKM5rbJklU1ri2MuUkRE5/CiFUClgdO3z7q/anLoOSMaDHhUgDoA
Y+GWMJl1AmB263CjcMwmanE9td4JNLTto43xGXk+BcIRibF6h7GVvY4gPg5M6nLUbKY8QXQ9cDg8
PUgvpgHO2e7/RBOiwKdJcHv+/wB7g0W6zcL36qWwkZJ3iUsclJqvEKLT1um6nXFaBf1GKYLF4PN4
J2vGhkRoTX/R+l8nDjRX9Am5q7ZbcaUHC0To8ZoZgTjRGlrUkI7KSSCFiANNtDbBFWY7MptMfAxU
qOCusaqKdJaIZ+Ft6R8LaddnG2ErhSDH7ylNh3aVJ09wdQm3qg2POEWiW0TrTmBKDXaXcf2JBGv9
LjmxVA2bwaUftS2z//8JfX5n/vcEnS3vNVFHo15FGkuApLqlcC20NsDpEcfiQfFmdS+z9WOlzViJ
fbOKH1rNNZuNXnLJ8u1s+cwu7znfC9p/v9RZlWERQlpMKY811zuSN+Z0KFEaXdc2GGijWdTH0A5N
dBNAZxx53EQqk769kV0x+ZfvIK2jM2lsTXOEOSNaYshfDdzN28CTLoV//aAM/89UrkOXpyY6LyJN
CMalckKjBAcSwYqEmNYVeIIKDzYSl44BLyOsztwq+mxavrTy/LTVYGqnGGMWCTr83CveVGIcpmal
Ho1834SF3Q1bRfujWifHGD1A4jg1aIduZihIka0FeV2ORL0MmGQgY3T5Rkw8UuEU28+Yqt9SOBLW
ydGpvb74Tecn6ayQ4Jua8wmWOORvHYGezbrKI3kuJMoTvjS3Sj2mRrMemdiRyQuJmLdVupt8g3e5
3xpEetjx6RFJLROELUk9KbalGrdzo97iw73Usv9hLZWI8ZUZ6quiAl3o3zW8xODM0RspITGecIEd
Zbid1Bn4L8gLPCJRsI5P+4mT/+g970KM2CAD7/OQZ+s51XknAGEmFzZoIgq+XTSNuyoj2KL6Z456
ViHKhSFMCKhpoPkbc7TTeB2q79YJtkh+xXlcjVdhDuXuRdWYkJB7IRpI0nn+94K/l2klF4Dayju1
OZ7iwh6GbTbc4mTg+AJq1MmCbd+8dTGZXnh2Vlm/jR56F/YXQ4ER4VNGLjWjOzcG9SYBxI0w3D6l
htOknR2vjXKVkEU+GCQMvpgUffOg2Wo8wslT4z4W3AIuRLQmYZcgRVoqxkqrd7TipeyvZRDgLu2E
8WDyX7eVEweq7SPhBQXJXXaZh40peD6B6KbAnTK6gIrdN5su/wvQX+teW3+vR8c0vscT4LXCJpaW
IXKRvFwrFPDEwHSpYwiIUcnBSmeAIFwobc7oBYz9EOaC3SEqw3jUZq9dSZgwOKZxiTyw9fI7Azp2
zRB6Se5lvji5pDqMkdf0K1qYClOmObsEFFYsHEtOzOZDhRPbmyqaMcuWzOVF5G+rgaRJm+aDjur4
UiP3h1P0v8/E2ZKttUbXGSLWpVYlgnZyKvS42EI6Yui9gChcAiGJyEVX5PocFiGt6em+7f8iYDN8
6IkeWRK/F1769zqSUpdtZB5mIMO1ztZrv/YL2APYU2POTpOMWp+kHosoCfTZhXUw/cAOo+PkRepz
jolxvJKiex44a1Ff6fZ8VhBGm7OhFfbQQx56+UPbn05/k+B1VAhpvy3AY8ZO28+wKjU9psJa+OiG
w9gupMoTOkdH2Zx5DRM/IpevymCjxs50la+Hq24vONrzgAIReKzRI2zeR9W281fvsrYhSFhjucFR
H6zM+Ob3a/KDxm0u/xUWktn7+82RZ1jZWChxJB+Bd/Ruam6Hfs2Lh+KX3kL8qBA9pJfbxgDWv86y
g1DFeE0gPky1m9e7VLhm9qTaJ/kKM4dSb6dma/KjWn9jzLTFbDufLohBnMo/OcRR8Ubtt735OkoP
bdJRlJPWOnpCTcZX3xIKdyd7uRMJTr8qkKDbgXxTIou78Bz8UAb/+5vPGutTqA7xEPJk1i79FJG+
tivwK0GMYK8x2JEXynD/6We4iM74vrv8+9FnC2WeF+mQZeksyoqmCZLdFoceZRY5EQHdN1tdThWi
8FO/DJJ3hMMukxt1AUyRtYJaLiGeWxFofqqaKxerWnm9mBP6Qxuer8i+MufEW/I3OTOZcYOair70
qdRQsI7RiB+dUmJYPxLzzpP6nkm3vz+GP2iT//3Qs5OJmXR9Gxp8aJkuK80eJGfUID8LjyKJSmN5
jYFxEPY8aB4bMpTblxhWjF+tEjqDJ/jOeG975rX5Qz1cNX/JsaK/Wiz9aRGJC1qrFYNaG7ZqrF44
Q//8LH25WmdagrQliL2ZgvlZAkGQkTD9PmdxzhLBiAgGlhO3or6+VAb84DLjglkaI2qmZPo3t7VA
VJUgCypr2VpYzDnE9AIHrli+U+F9CwuMTSfYHpgGyoUhIoDeyQUyH6S5J/SmhZuH7w1p7z3JNm7C
0b1/0IfabkLDidrDCbGMRprPzNI89PXLLP/VkKr2ZBIB4MdWgYMNtkRxaML9PL1GL1XiuLLHegU7
2QydGqiIuahRUIwb/7THJ5uzxwy7zv/b57SpNjn3xXrui02LFZ2mPHKK5q8aY4NxOBLh7DYamMaQ
WBGQdN16eh6uI9RC1YaXpGy9kjMMUzDrw9TBHJkPDS/w8fdn8ucX4cslPtvAOs0co7LRZ8BHQDYQ
MJnQCUMPDcKfzBW38EBfiv5SKTXvQf+Wn5qBTRICES4cHOhnz5McjU3bJxofSseF1PbbMb3t9DUD
lXAVMrtFhDTZybVFgcK2T9HZm4vLLCrt0teYq9AvnQKlS0Kr6WTpOCB1RchorCZUcNN07VMTaaqr
j4vsHSRi/0KxtlLlvxmhS9k9QahJ+TICtySqJ2lPTm3siHg2yTUWhXeJAOvKNqPtLLafuXOnj07y
+mBBmn3VHCxpKyKEuQczWfd/refy9FQEK9K8A6/YNx/RoaheoEBpwSpuDzRqeuBubYtQ8NI9mBeb
b/cABuTM1TWZBZzVCW2h++0MzOPGz4JvJPMNi3DP4HVkyl9fOnJo30t67vn/Pk86a/aOYZCHZFtJ
x5FKrQIk4UjS4r/xiHXVhw9lfyMLxxpzdnXb6oCm+sJWkYPlx14nQW1YjJpjQcKJnvsJZrh2kLGt
Cze1E1d/YnkfgjpSb7BAmc3tpNupYCs4JcyHgRxrZmE6jDPmMNysdDomJs7J3NM4ob414zIvHJgO
aIavWmF7aR/+sfaAm4NP2dI0LvTZZMNQYjm2IlIh6bkb1ZMM/KFyMs2dFPCYCzQKzS2e7XRfPSp7
LEyNa44eVQN+hARPIW7vQaCHoy4tjovd7UgoZ4MqgWPhs8a5QNvOG/nf3Mts49mX+AtjQJorSbaK
gDZkx+StbN9lujS8xQoTuqtE2JZvbBhWe/f7UvKDzgrtIVZh4oNmFeL58TdpQj0yywEwSrNRaVum
z8WardXBPj++NdlKbPc9PQMkX3/UddS50H6X95jWsccJi5whReHOQeP+NmsubGA/aB84kTO0VUR2
EV06bwKrhRVxmqyU44nEOV7uU3mjxEC6gxVuXYjnqHI/VGf2+0RPguZN9FK7E6XzVbOaHR7tmrQ0
x7hUKEnzOnf2Dn79Wuc93ziWQ7NSaoVjuHAYX9vlsOW5XZbwlJI/wsXcjIufd36spkFxUocGle2f
6CpaDcWKqZp2JdHc6hqPqNvavvT8fyrwf/uN8zr0ZZFVE0046VGPVzS78vlt6VJBofs3z/+CzgvY
WZsnoom66FXj59crWbkJu2XLrQA0dZe+CK50hUa0xkA+jOAPZ7fP+2AhzeR46rd0S6YXQaINuJT+
j7Hz2o1cW7LtFxGgN6+06eRSXi+Eymx6n7RffwerH04plai8jQP0xkH3FpNmrVgRc47Z7Kf2F5bN
CeM4rW3n36/3pZ0SsZyoAJ4xdYXT1dcf0tWnpUwwIqxV7aYPKs5RrvoE53/VKay0NWYX10g3f1pW
53fPlNZlA9sdmtWz7TnUisZMxlVRjO46Og7u2Dh0Om9lrMvxllqeXDKS2Ib6VnT1zkW+Wb4LJ39g
9lhCcKDejue3f9+I77kT4JOQNwOyNGiyQZL5eiNMcZxCMtPkFWJsqZ7kD2QF48ScGVf7bb0bWYuK
fVog7uvt9Uho376PmBHIgV5llVh6axw/tpIFuBMG4jFJ7YxfzNPttfrx4mdPF4leDaoXnL5nB5Ei
tJS0LdFqpMq6n0vhLtV1KsV7Qbwn9clH/syGYHritBsIsm/8GeTM20Tw6kulHMTuoUX3Zvlozzny
XtmAv6OEoEgAiUF+iQyU0+nZxTWKROsPkR1HkNmj6Hd1lG27GgBjGqTaXVI5cvifFb2Pqjuz1Ylo
j32J6HcxsHgNOMiCrVoc2T0BZ3Y11QUcSUUZsluIasCROofIiqoWvNWG03VlEAhyn12zFlzouX79
FWcvqGSM6UkaRxZ9fdMjCD7oAKxtwevhlnXomr3Vpxp7AsROt2zrKx/lBUPX1z9/9lHWlroUlsFN
XOUo5mfihfdJ8aNN7+bhhrRKTpKIbNBaLNinC4AIfBkrOxTh+Y+YnX9gaLvXyw05DfFNLdhUavnv
XFtvp4KpWn+ortGXLjhWdFGm4FbXoCuTBs3Xr0fErpKUFQyRVX6nDbfm+CCe7shAUzjA8DKikv8U
cnfwGn/cSNu0+Sis9+ldso4AetJ5d22BVr4XZqSNUqCstm0UDufvoZL3khwnp/9TerIlDJAYuiB3
Sf6sTV8V/bF/ihg2VRnGcwLvvBkqhXKIpfccuEIB55iEadpupeTr3F+6cvip1Puk/0+tXkcNLxIj
K9G6sqUb3+tXIjkURcJqI2nk7p3dR6AW8ViMHKax1ZDFB2VDO8bKfwyYI5FH70cnsB87hY+EkNKc
1O/WbQRPTreidQsmTTUfpbcs24oiZKFHyecfLTK+Nhjs72LRbl/xMXCqZNgqPrIwpNLOtAjGK35P
RQx2xDEV5EPAo8xbiX4ZGFpwBkW7TWCgZCr0fuvTWLZzT1PSAccpu81jnnHG98ZXtolszlCjupNi
hzVdNhJP7kJ5owKk0L3k2ht36QGD3EWygrVGAX93VoEOQjaf5lkXj6fqwWreJtUbPcs3s/vysYl3
Yu3P47bE0bp2QZzODbGDoIkXAjDLdj3ReBafIww32FLXjwdNnjMXN51IwY3Qaz3iyp8La82VXWY9
D3zd+XToEqB3JZF25jdQcLUUq1g7A/W5UMrmtBfxTjDMpjKjo7XKCOhyk2DLoKcfn/Ll0K2nlj3s
2tZHN8rADvZG+y6aW6jPu0m4JXHY6+P3qzr+dbv7fqErnVOEp4ba8esHDQ2uz+LJWPPSGn1Pwg0n
aNgzH4sUTJjJE//qrbn0F/9sv1Dnze92riEqtZaXbD261cLNqd1M5lYyn4v6Je48Rfot5x5b8wnv
mUYke/ZeZk+1eocqWiQXa/Kn+KkmccPNTth2UlT/G0eSQKttQpSIeI+9a9KpC7oVXeJEADSEUz/n
oPUH/VUDxml36ttGWIlztVu8tn4zftQRKISsf1Ebf2nQIhN+6KLCmI+MD0/KHeeF+Vf/E323suN7
ag7ZIeQja22CwXcnYDBX9+P1OZ0/x78vcl0n/7rIiQ5uiSwPksx8l0nvYfszdkx9xELYikQO8V3n
m0V2BTsHjeZipFII9NR8gu/1eW8oUDiOuLSHI0ww0i4a67lhmsb0Fiodc7I/SLUttJTB9KxxOzEh
cMGbZdfK1Iv3mpVxHZ5ZAE7OKRyrMqESh1k8MjliAir8JPST0Iu0cMZl09P5ahxuupdN77E7avdz
ynByZmXalIyRdqPuCekvTMFOWOxxZGTqJlYfml+cDV7Fa7CG73DtNe3xr2s9Kx6aNmonzICksPjN
Z456VUuQJuwt/cYMX9LutZmedN7kOQFLoKFGlE5H+eRMjooDq3S1ImhGPPoWGSi4sQgmpq89zJjN
QU403F3ObMwkWCpMgynqrZrfoTwoEVO+GwsfBoJniTbskHq06k7QGDdjcoWfe8H8u27zCEJUSWXO
et7pmrpFMYV2Eo8liCzC5/3h0ewhNN2REgwimS1/sjsaG7GPuJFFtBofNcnD2ivh6oam4RmVh/VE
N7xO+BVF245dQwuwOUBzi0O3NBeEfIxm+9u2BcXpjdOjRf1lnoJTtTdPXrH6HDntp3u1eTCKYPVs
Qdc6cc4Ut3gp3QruwyYqbtg2VRZ4fWPJr13FGHGCHP/ZtR7CO1coMejdj8q2T9/oQ3bxXTT4o+6e
fuMTUJ6xhTizta8WV0jt+XUiLwnZJnwE6Gg/e+B0u2uLrnph9/9yX88+Vr2qo74VuK+dl+U7RWAT
t6VDh83zT4C5L/Oy4N/H1qYGP8noWiVx82aEvEMsg62A13LixzW3ECSMYpMjHRJx9FwVUFFrgg4V
X9iGz13j0LTRex9P7JXtTb60vXF4Wofb+ooZPqv+u6XXzMlqpGPJu8x/EHWv6gDEM8tuVfQo0qfK
CVcqAAUFJJ82ha9urss7vifSrJ/gX9dx/gmKfW7kQ08BPTOLyimjOdzCTwQDSjHtQjdTlpv0pSDJ
QkYNvKrRwd7+e6//cw47X3p1moOr+1eDcXBWoYyJRqREXtKI9WfC7uECcSsQIGDRTYMk0FFtIBjr
gLGB9VOutWEuNK7IAkbXy1JDi4ij9teVn7ytPIpGXiZ1TXafvb7/ORY7FbJ/5RXy+2IFg7kR0mMH
38mO/Qb3zMkGrJzvWvNtFHatcjNoVBo/xy6on6+u6BdeFSh7KiFocDrwhJ7dnbaQy2qsepFh68Es
gny+x5ZWbTI6IAE1a4ymPf8tPE5PlNmMiKaOF9vQHuClZCA8Fk0EDw1yDl8jdhfPzJ4kEsSuJqZf
aC7pXy7zbODYm1XYGBKhJB0tAW0Isv0qQiDhwCsSr/91nUl0aXH98hfPnls+aydpscgxkpGpk8WQ
NY56K9o0RcAeJq7giw/VC7bm01OyL7zkIX6sX6cH4yGGoyes39gP4cdyciS2u/y+U/bZsss1aqY1
Yq2ZmP4UNwU3FBDVqN5mZBriHyAA8uQUFSXyfVq7RudYjWftpydpo4bQUckTIRl1+CVMxzHcVKeZ
2h7iUWeHrbcsNyj/SU+vJ1eb3HTeNF3Q5veSdpvHm1bez+kdK7GW7hkSmMYDdTXgCFtVIj8p1UOK
0SLleZeqZINtqJRNbBzy0dG7K50J48ILt2IuV4OLquvfjqiSoSxRn8BwowUfffLvVx5TuA6da/1U
d9ObcGhvyo/VGkZ8J7qCLV7zJ2qIU+kgWe1mu6tcspDaFfrIetbYnCF0VE/r68CwzRFdGfTZdCv7
CQclShT08/BEn7v3kQwU3a0QukDiO0EsdzrLto4NrnKvgXhl+qdnedOROEOyzgjqKgtwXb5eWY2+
U8KBdfz1+8/zsboy67SyK/j96WYExKYztpf7Z2F4DJMtkOYRbcAwPubjXuNMPN1l2r7oF1ueb5o6
SBFZC7bUewosW6a4AFf4twAaXzwjtNPULzAbmn4nbOpNpd3rqouaaShOe7F5HtfP12430aGs3OEH
nzGqoYKOgCP2gUZ9NvNhr0waYtsjkuWjHQbmjJk+ToT35MGk/mlo/zDAJntyfLI4eJbMJytnbD2h
5W85CtLKbitOe12CtQlmcz/wkZjBOO7lcFfPXi7t5MmHIhxPKauMX0n7jFYKLveVH8LJ1zPbzRi5
teVajd+FO8xNOJvo+SE51n5Ioi3fs205FWx5l4HEmFCBkCceNKa/zG8No0W8lcu7VByUfrP0EG/5
3Kj3QGBg7vL+/SyVtQtwtrMARtTps7G+K9/05/MS5kYVRv1Rs5NbWGDH+i3UbMmy9Y88wIkEZOJu
ccvaJnl0s2Ia0uMSO1CWmUkC1Jds8a7/uZLqSHz4tQTDaoe5mRnAHJlc7q9l6V1qDn253LM1NB86
KUMF2x/Lw/8JPk+PER3TOzrLv3Oyq2m4vuKFmV7DjRUA5kj8iKwz0R4lx2yv7crr1v+ve3e2vFqz
2GRhnPIZOASbNaMr02X2KNFRn3kndSucXiZ9H+9Bd1ovMISFo3aNYnDBQMinaOJygfVrSt9nSsmq
c+qb/tj+tIio9MuD1HmCskZingpHXhzMs0XrlL/UZ+pqkAYJ3VzqekyVi93nDAI20Y3+bjhRAYKq
cuvAXPzxrqycqgarP74CqJdIsYEZWtrJ+yr6eVWvWK0uTA6+/oizYjUyo3jEj9YTKco6Si4bsu81
sDq6kZ/op4V0hwj9uUoe/OOf+f4A/3fzzgoHYhGLTDbWmwcLr1x8opMNwLQBgE7FCsiQqKGnwoZD
OgLIGBExVoeMNFEvHnxm2KfX+p0zuasccV0pkoeoq+KsBM4mR17OmMU1oyBvWIxFwDDltoEs2eDv
nMCHOMQAKoR2bKD91b9BGJBgKV87P17qbH15O84+l3hc+ixq+IH1m3UngFes7FTzxuhhoNVzhKLn
o/rtN6SkeI0zbLJTwGgooIO1U2W7IX6TQHu7+Cm/9j94D1JOA2DrSRP69yJ0qb78cplnH1K+THOM
ymL9kNqD8IZkPR3QwdtF4tSoo++659CVCnu8J7cjpUZ7IRNqW07enHjyZh0DdrvrlrsLop6vb+VZ
5a+msn6Ks7xHXBNtmh36TtFDFM0m3bythFxtpNavrrAWtAtdli/34qxtu+RFrTZiDR8WbrnqxU8z
BGm6Vt0aTEzWSiNuksXG1KSZdvbRfEQfvIy1aRfKPsw8K3Sz3xyTlaMpvxp47Fqb1mD/E68AKuuS
f8TM/YvKAGMLFicL7nNod4nXMIMGyA0OZxUwp6TSnzSnjdw5fUpM/9+P+8rnjrzi63HipBZZ1dY8
7pPbm07BsQHKiLsEJ6/+zI8ryvhaD/+C8pxnackcYfBYcYg560EmM2F90sCfXPNBgsyOIZPPt/g/
rNzPSSlnGtgFdEvh1pDhCcmpNdwQFlS172QcMYwKnzMUEKgi+STY7dIgvFZVXnDGfr3G9Uj/V39N
GpJEXdZrpDFFU8Z4BKk9x+i7WcvniXmLp7CocJk92wsqYBUi6yeMaz3y1M4rgLpB6IVEtm9JZ0cP
rZleDgPq+Vpv4cLU8OuFKl8vVKXTnVg6F1orXF2tOhbo3NlRZl/s/HhNPHdFUMZUWPhQcBRIMBJt
cvgSzRPynQY7evmdgYNkEiL70XJl8PHnMPxtVbdWgDEz6O8NPrHq4mEpSl4vaxdOXqj6RnroZi9V
PUQ1dC9iQKGrdAR5nNvnoG4k7bAILuML2IA9cc+yR9UJXh3ajAHBWfKt5CETAuPY04Na8U+avk+N
fVq6ium2k5dnaM4/zTf20O4JQM6KKv33N3NpjscL/L8fdbYYjdYygppmWRgdeZffa4dycNrargbX
HD32KN6H8d2kSflqoPY37AlUC9bGwiEk4rF4GreUvKYHSI1KCHDUQB2N7jgle9ZGZpS8ytcQ+JeO
u1+u+GwhKyZOSUrGFXPDn07b9i7aFc78K7e1HS5VMHqbf9+iC0IivMc0a5BsMamjvfv1tRw64yTm
Y3g6quJTykCran0xd99Ob4MbwgO0Vy7MspHv+ScmYn432lC8upNLBwzgNtD8CTcZgnxjN2e3VQ6T
nvXSml7SajvYOSEu6aZnFa6JMBBoLTDryZmz3IvQoUxPy9wxQ6a4i3e9sdOxRuEQtt6X4ekqAlYW
1/3w6xtuwEUScdKJMkKC86ZpnUuwpKM6ejSTTSHiX2b++F+33CiZaA/hrkMWpxI63FW/oqKDKNXT
KTLtOSNjWnurx0flRNLiRtTdcnwtrRslfi4WBN3uSefwrrin5KPpbiMsCcCK5/w/LfQjVbS1BCof
6TVdd9sJQAIb4ASbjJ4CuZL0mj9LaW9hzELll1WbuPmohWAwgpRyNPPDcq+0axxfiP5E0X8l6eAR
UGTTQxKVnY7/T7gTKOPxri3814NxxA1IRG3dPVAdgtb8DPM94cVy48g6Jgynjgnyk/fKfEAUVzOm
PuH0WIPqUsHBmae7KxRbAw0uweNXDyqftZwds/he5SyY/bSGH5K2aj/4VxoL8rYEK8CuI88ea7pO
qMo6T2vJBUdelqfvZbKd0k2ePiZUKKCxZjd6Zrqkb6Ziv1jIz4hOLQ6hfAtnGlqmCFM83Z1kEMS3
nUTgwu1sHScxyPuXJXkyaQKr8T7sdvwllXjSwsuLoO595VVwfhaDvYg3S7lfYE4Zz6D188BosSUT
Lb1wvMFPVsCkoekPHSEkQIo3uzgFqvBhSA9EEfSu6OuPlcBU2smIQqmfRP2QCb/04cmkoT8zpQwF
nLyeDMTVa9O307yR1DfyX4sV6ZqgJnVbGqxwhRWbmLTFjcdNqH2Iyd2CFTn7EWEgmlYWCh7l/h79
7b8/4wsrHS+3qvABw+tDkHZWlI9h30T9ZESPyp2O8nLYEgcBd946eXAeZpjE+/TnSXQly1/BzfAW
OWw+zi+6A6Dt1UIdJvrZz+JXusdmDrTKJgmBMqfWCU64Nre74G75eq1n9fUcFksXj2H0SI5vsMhc
zvPyJD7rua1/liIbntsTSDjAtKNXylMHN6A9xPJG3FzblC8Yyb9eylkNPZa1JtayFT2qAUa1CZvS
uwVSEW4wllXm6CiW19n0qfEB9Sp5IG6uFVkXBDtcAvEuuggA/btiVpyyyRqFKOYSeE5J/LAC/nbR
CCCaUSsGEfO/noC+5l7hH01XWHyh8EsAaW6S7ADaJ7JvdLfqE/2VlME5nBZfCJKfAtPqhOgDGmjz
zVr1E2Rh3ksW8XzXHuiFA9OXn3Auwo1OidHFaho/5tuavfMnQ1eo4w/5z4ZJFGcljs2HjvSuj+Gu
fM/watnjTanYTR7kj1GDVPDPssMpqTBvIkwI9JsalxveBnFw5Tv5flBYL5V5Oud+uNTGWUWg5kbI
w8jjRyY8Oi3VoKL5kL6VNGubg1Xjh/ZVy0F6VmC0zNBvju8kHZLu+cfpzcjMj4onvgyj+tERCR13
tmDyjVx7K7Tvk6iv13lWB5T9pChdUcZ8I4TwcKpjdsIwSv6t/OhUmMc24TQZHU467+PNfHtHPE3Z
ucMvRXASPULm6CUQwsEm7xlC2tmNQvLBSn0nZ3L2ZdeofTX1w8ZT0VzoQav4p+IFdJ/tZEToTJsY
M7LwEDWbpNmQafr/cU4U13r3bDs28F5QFMuoR+Tzl0aZFWWeKxOPnRiAGinRyMv4uMd9GrsCdsQq
pxz3kvEzj2B2PFXCvc7yLrk0bPLlVmu3be6TwRDpdnnyqv4QCh43iDeuPDkNrpYH65i/LsGybChI
8sKNdTu5p9UZ1/fDfwVhl7iN2Vk5BgDTXW4LuhlIVOhf0pb3eiyXiBkYX/ZsFjPeLR8EdOTh8ait
vUwNDj5RJFZuVYe4bI7yI11O/ksYcLRQ+4Evz1aTl6jBYtHtE+H3lD3Er8oDcYdOvoPTaTYE2NSH
WL9XDG8sN6f0lgq7mA6Jvkurw5IQjfV7SfdTGszlhmZne3VAte4J50+Arru8zoBM+dueMcdJUeeW
LjCgoq0u/2d+RJ/tAYSA+aLsuftMChkNvv7pIVRoYne6D8dFDd2OwzxW62sdjT8TsW8XRHIgnH4I
kt/EV8WwtKtcVTgO4FuR6EZBV7hD85TXd+HDaWvtRxAZi5s8i9uVO3KvHwbVzzS60/501H+uGqJx
g/7uR3szbyMgV7c5yez3eF/wRgCJel4CSCqM/RQPfMBy0wYZKmzSy5lI/tgQOTneTTCVd3T67v+9
7lxQ3BqG9L+fdv6210uqD03DT+t2qzMCsRTmiGyfzIE6OsrtqrGF0nebEOoFT6OFz2WpNvgEUpI6
Z4Lfn19jbl0YdnNJFkd4hoCSTFzE18rfKKjlrBOXRBpn7hczw1E6XQ2lLwPT+o14PjhcGJsMJbfV
COhDxHJI0l1uoFVxUsOVWpuPysDvlO2AR6xwPyYYH6cb8QeMvbDc7NXsRvpV/VjKo0bYVXmlJXL5
pv71C846oFncC2MV8QKvs8GVGqZQzBLJ1wQqNlFy+X6vLE3Fyz+6/bwRnnCBzq+SYIfGelcBcj79
+ykTVHThk0KsDQ5vdQB+m/l2nZUV/SDyBp+COSWPwJvMAEQMlbxkQP31DPiQva1JQA6cKqZ/7MIu
UEinYul7ND+qdMvRQLDskWwDa2uRDrTsO4KzDD+UtiQAjUvQTZti2qgI7JFcKBvWdIQby04IyBap
ottx2RcgMRLRzWlLjrQQPAS8+DSiu+oOSLmCJN8iNPCwYEhs/YHRCyc85g5uvJl+I6vYNIdl9irV
qSjjd1XrWss2lZ9y3lpAFS+StJvf1JbEQhAdMF6dTnX5UF3cJaOvfUSxK9+N98Z0aDUbRT2T0ZxS
Eo4csggJDU3sEfhYEWRh2Jxb0mhT1WCR7HnyhOrjyvNYd/PzBeXvx3G22zcmff64WwRO0wRYIYbu
bhX+d0r7mcHTKjGdPsQNtlqkJlf+9LU34WwDPylGxGiVP42gxQxWXFue+PPgmYfoaRUv95nTsySd
rrQ8tLV4PvvJFm4UFlHc2t+BU5oejxGOqWX1pEh49vNH2BrF/BzrJ04DW2WgT49RGuVFjohUN5Dl
0MVO1liODIdi03ww5YjLzTgARjjEhGtE/J+q4hb/rT23xqOZfpi2tdBDVhBJktzYK5gs7ubyTVIf
C+VZhSKE6mfTkiZ6uivkzZRATvGj6naO7xJxcYzljQqjQlLTiz9OZMz8+Petv9DKAkEMgUIE1Iev
Qj1raUhjOkp6YixHYwXj+WPokRaYkDPnhFnQkhfVSAyECSs9iMbesjZ16q/pxfhEnHi8106P2NvN
7jlDqBKGm2a+5VWfapr8rHayH2rbyTqIM7ZGoGIJqO0j4aGbvt/P0QHgJGlSWpAD47/yZC9o4r/+
rLVk/KvTWfTKNAudthz72JmiQNXdVuBM65ZPho/DR95Iyas0Pq94Z/JdrhTOF9qXK9d53ZSZm3FO
OTtg9nk602ewFqY+ibhV69uYQRlAoM9Vmsrwx87C3UBUDp9xiefAxhxHC5hpvezVzhi6AhiZYLjm
+bx0lvxyWWdnSSigRa9n4cIXjvE2DteFkybUEPrZuLGgCFUO3YdGcpvt8DA805BRUrdEHWf5RIx2
4nVDz6UP8O8bdXakTIX4NNcmN2oFRQmyK2c7lAfbZGd5ac403x9lFxgL8hnCEP/95v9pYZ1//Ab/
IxkmYgMKu6+viN7IJ600/9yNEfPHfNPdxve1eC+bTne7PEn9nrOX1K3FUPeTlgXlsMBL/MpdQpdv
btdsP1TpCCigova8zhQpbXBdH3Zp514R4bQ6jRXMeC4enxKC3PWTuLBzr1r6bYdsjuxnaR/Vn4Xw
nxr+nmmFGWSTICZUEqCauv4h6rsSavfpbtBuEwvUxdEqjgImmn/fxcuvukWDEI4N7L4/ZepfH1re
9kIf19EqvUaLi/CGRkSMXMLunBy07fgOrIFsHFI4TTcHA02uJLTVyk/l3u2WA6XlpLlL+MJR5soD
hlZzYXknlgHCOqpPjk1nn2GqlJCY8xjVPW/X6T7jINs8E2bM9DxfNRvwBCPIdzoB2oMtpr97GqkN
ODT5h555eb/v5nexpr1RPkhhMGxNORhLguk93pCQMiWIS0cm0JTkH+NW7n+SI2aXMiAZqaqdNT+R
BjlGK9csSI6Ttwbcu+hFSo41EAvxVgl3WX9glnGicnDJPVrnvEPlom/D9NygoYWNH6iar8i2xeTc
FtK70NVEB9iKiU148kjf05aPeUSWq5AYWrwO7X1RfuQodwQotkbyxgH+U1waexA9Ze1xNls5q+1+
fin1x6X5TGoL2rew68d71XxYlNcKAnJT3GTWw5wRpnz1iVx+IBqKMV0kafrcnjoVS5zHEm9y3rr1
egYXOkfMbpNoQ2EPrneV9CFLCgALL8SPAhd+Xa4pHS8M6vDxrcdo0kF00EZnb4XaTaYg90jWOq/D
Zsai0+PzEjeoGkxcXTWpRc46LXe0u/b/QHHCMZ8OKu1kh1xvwD1dS8dzTb21Fam3QxqaV3saiB4v
vbzKmpRB64VUnbOlcZwzQ+hLFJFJ6PWe8NNcPMkeSFWNfCJ96U2LDodzX3RoIN1ph+lu8oW3CtHW
DWlTCjxCNydTt3s3jcHpiAYm6pemYVXKTq/Q+X3uyGhM27sqsgiMfphnlU4eR3VkyeXWBBkMxiJo
skMrbmSeUIDZE4UBicCmc0JKB2ki95GeKKofwX8o0o9U81XK2rAn2skFDTUsx7K4GZDwdOZejh/a
7mkW75BgWY0LiRBOD5Dv2FXzrcLRklyI1Y1M7gA3H/2wV0d+9FQ8C3D5+C5QgErvUndriR4K65qo
xdFVsw/JWdpbo9iJUZCJ9xI4jzvSDICVHOGYlHxDXYEW0XrkeJv9IjgXSpZOMKhl95wrEmI/FCa1
ygYuLMMCeTqU4TG9iZe3BMqEoR8SkzDe6iD393F/FynPCoxloWA2031k4dOJWC/+KcYILqiQ3zK/
IaBwcojaOjU20bQC+NHI6Tn/3684E+U+tOBvbsRrc7CLGwQEf03HhIXB/ZsbtO3aop45JgB6XBGj
n6IcTIc4DlpqTq85Ihscg9SHK/QxLIBIPfzVqm/lu6p/w+MOg/nal37BVrBmVDJAkhSOdkjvv26u
MJhzs9RrkXLPWboNcO5VyY1iSLa1NzKZjN4ph0BvfofRQ6gBiltuQVEzL1pfdd5oX0GIX3lz6cmC
B0PVskAB4WllHcQt4aX/9ZhvvazfTfKuHGmGp89yKSJaMDlXP+i902OjmZYP09qu4d9XNr2L65im
YIqSqfGIsvn66yw1nmI5RA5s0Ue2tiPqUGkzV3ygPjxNhGCyw6eg4OnuFa99AGVDYLEKhwnFDgfQ
PYaUP+kmV4uaC5r21aT8vys7O8Ql5LNlg8GVdZ72xh2bcT8tNuG4HaGGq+Le1QzaF/7gGTQhbFC+
HfmTD9dQnMpaX58XV39fx1lxFc/SENec6Y7tOjkMcNqpmS3vTk/k2sebOd130VYdt+l0z+Os6VwC
QHMrBPbYz8kiFncKekp9c2r9OttpRKu5a6GeIkSlYwko6t8P9IL6ndumM9SVpFWqaJ69rpnYYxOZ
2BNGDrwkoW9hewYMukUnhXCnHNkQ3dVgWadeT9P0Krfh+wtFBwSHIEdRPppvBwZJndrMzCcBYzuL
eMRPd/LUp/YwDBCghjPt5jsK9Cq18/3JW6/FfNV+T8+ZsE7b+8pdHtOAI3JxlWX2/UFyZTJbNjA+
mMznVXKC+towm36lu2FjtnPNk3onutXRfEi/8wd0W3tlO7zhCRw9ydX2yQfo1CqjE7kTBiBKoY8n
nUxhQ7tBRTTiYZXxAz2o/Z2gPGvlW2TcE1wz15/MWTkJrZXN2mogbjlrPRL7xtNTpP7Ii9th2Wnx
jvF3OXpm5UbLkQPS+CNu7JkvfdxV1pXS9sK868tP/6Pt+7u0rZsybUJ+en5AUZ51tiHb8004PURw
bPW7+JhyrMU84hE60/7Ob659RBdyDrgA08CdBcjy+7o+jaGZSl0UHhvpQWm3QwvM9sMsPf4zf4Bj
YezyQ0Xfgskc/9HJ6eedlvhZ5DTzLmcaL+3pKfUJow0wGtYN7ceduSHQ501n6HVyB822DL9hYmts
48ZpP+XB1sirrINlwhVnnxzRzoMJ9/AJpZKvvSP3KaftwrjExGFMx/8hNEEgB42x492rOkcheJ2G
57Xu6wUV5dcbsfaP/noSRnZawrIRrKM4uMirGP0Rw4h6M7uJfxQ3EDyV6YVjmTT4UoikhuBpW7nJ
X7KndrarN+GmOyROdlP0bvRbT9xIcvGht4wosa6u4rW0DP4kyPu9PZMtXz4gbx8Ebs5LRIJFu4/D
TS2//nvJuUAi+/qbzsrQLFs/+DS0jvQ368NqO6p2KAtw1P6if39QnTGYTS+qfZq0LVRdwihOwVr+
063t7LT15Tc5XrOPVgOwG2t2TxAqJbMxo0MothFI3Ws95AtdcK7ZUrAlWKok0zk7ew6zKprtbFrH
dvLhgDrFy4RHiMnaDUyH+jE8IVQdDKZRSBSeimhHdu6Ezt56IQDYYJaGNugRdcDyiUyVOHHxNXVI
whH27e96l/kquC0ijYutrGxF1rhrCJoLo9cvl/9trjA1abmMunUc4YeI79K9ecNM3VWfk512rJ4H
1t1fYKYeu6O2D+/1p1MLrc9VCnD+cHIiZwiSe4XsLKdD69QGI86Va2vOege/7ptfL/FsI5K6qg2H
jktcHtf8K9WLHjKPvPGtshk2dY2AUSWVBzaC/ErH++nf7+TlFW/tA+qWREvUOKtr5F4r5bbIQlQs
jgIQMDysIRgJtwSKA7OjCJlg5OHvXH3VABT9axqDP+iF77//f1dwVr+IiZlOAz0qxmwKTG2EVIpb
K+4QBtFRu5PeGLgxLp/qDcqDnBkupSXLGgLTD4l98Hf3oJZeI3p6FlQPWUL/g8rQrvcVcpnB7axd
Gu51clmHbf0KP9XTnJC/IdbbJvXL5+YVnstd8pn8B7sDGXVOwhVkcFejE408OLOXl2QrbzkEQqM+
5pvxDVtI8wY+xIueVH/6iNA7A+dNHSLr9BMTMoso5y1Sot8n1Y7h/FQOnLr8YY0VufLo1iXwXzfu
7NPsBVFrxjkNj6LhJJ/4KdzqmWGD/ItVHoPP2ugkoCO7Rja4vDT/75Uxz5S201CUFN1JeETsOGGS
wW30eQoD5jE5Ont0KYYzjqSweua0ayGO1wxCbI6WLGCkPHU34a58olXk4vLuFVvg4iE+aRAftID/
/1vYc+qb6hMT+wOk1qjddMpGjv0OWR0H9WxfjCQFuN0rfp9/39ALhypTRv+GB4vBBzX+2fo8aGO8
1C0nwtHJPtWMcwvkxTIQ0y3KdpQmgGvEiuY/9Vm5PyXbEVBwc78kN7K2AnuV/1YP0PW25QXN+Nfr
OmviUvu3i9wX4dG8qXsnpZ+9/FhCRyce3V1dP9OtpjvC9lqJfKGi//p3z9aGeRjrQY65Hw19ajFg
GKd+6Lfxs+6NlGQ4823rbkXPdBC0WEnTl2EnbU57iAGi8TwCwNlpBJ2gZ3TK3xRtxpU8xT/ay7MP
QBZV0kNEDdLGN77Y2MSZPGE0+uO0iJCldG730TyTnngPyA1Zw5AzhHBlLN3e6jtilIizr/9x7ehr
fm/c0F3CQUvBzKhYPu+I9oPeLAvsnaOVv1co3tjHmF8OGOHNu1b5yYEorp8UIqYz/xRuovIXrAiR
I9KBFruDN0u9sT5FEnR6P47v0v9EETgI8j9af8/x6TZliKlsEUx0ScC21Iav4zsfFVxoXffy8P+R
dp67jaPZ1r4iAszhr0RSybJsyanqD2G7ysxRzFf/PfQA35Qpw8I5B2gMuqcbpZfpDXuv9azJrnYG
olMde74pmfrI0mzvq0KaglLI1OA8wZ+mPyj3w6FKFzHMiQV7CP9XktkQvL3CHhNH1taRsYQPJVJ4
j5cwM9lie8RgjgtNIFIJ4fVbVK0tjG3qvv7184f37QsOJA6zGFVCjtezFy0bpMoQgt46Dvf+a3g8
32J1iW2OEFC27GLRhktwFVTs/CtfvCR/M4cidlVgaqnggax5ya0RzeEM9MQ6NgaF3afxvD03r5YA
2yD9kIoHabxDe6PUcFhWsucEylJoFnTLCpJDKdK2NWHDA1r5hfRLjxfSO5qpHNTgL0pz76NLaHy8
SNdFtS8/Kc/Z29lft/Uu/pu8le9nIKRA+gX7LGFtXUMnpWaFyQ1v/AZhsFKu9E3jVh/Wa8UzeaxF
iimPWuJEEZ3IbdkBOzEPn14a8SVJHUG4GQBqWpPDBm+nx1Z+kqZD9zNvUX2ilEeIKlYbUL8dLfXg
0Em7yrgvsrXXLpNdlTqy4mTVLgkPnXJrsv9/QHSqsRsocXXBgHVyaXE+oIwqGSkUneehcXX2BMMi
JYgXCw/wJA/8+QPuj5cgf/z5Hfn8huYfuyJTQuYFUTgxzybn/hwaWpO21jEY7iD9N4bLsle/FBvD
lZ8QgCFuyk5w6iaC12OOPHcrr9isgeVttpQFZcxfsGv69TlyVP5qnQiJAwKoIgIYtOiBNNBkjxyf
ecrp3iXC+lD5g0kN7YkQKS2DdUKqCSR0eCiv/X5sbA3IYrkSi9XPV/qNHRG10T9XOpvu9SGR9K5u
EPd+mgmo73lbbZ1UdKan5hTg8MCdglH1NaGwmPKeDLAz+ymWj8bKEidsey3FUvqmJPBlSLMP9FwM
dV/XnXWs3f/AQ5ExwtCkPjzFk3bXLGafW4iLhw1eihuBCfGiRV0a43QSLq2jCsjOvG3EFfqb8SXz
HWDqsXfHswYe5k/FkanPCtB2iCgH3GrGBj1BkC9Gl/3zjbb213Rw0kX1gqB5vAGr8KaqdkKyurCI
SqfBxHss4PEcMsoW/hHtxhhtZV71fGE9VpUbnrciJxviVdwWAfl2ICRd25m923Jc8Pm8XLO0W3QT
2TJWTsGb4d0lx2jHmQEcf/TMXpFC1paAZsTriuSe2Q09+wdfvDKPfdOSM6eyJPp98p6QKs2eT5mb
8qCp1MqiG5jz4DMmc0RGvXQtFTbuYPgK5GpzTHsBmVtv8SFN9qNiXEmNHcOaap3xT/gmp1fG9U3D
lXHRaqVJKAMNm5ep66waBW8MpxreExZujvJrH/n3E721G47k2xzovctcM3SrxnjqyR+PleeiQoeO
R+BQfUAjJxJ2ESUYoX3iZo5l85fttoYMTL1Lu/efv7zPDd78tft3uNNq8U/RIRWTQot6wTzmZAia
hza8UXTHarJllR7a4K4VVma1Ky2bgxIIaawgoys6CQkxzKU1Gdp/yt5NlecmdxWs99FdQt+x2TSl
TYujEdZd9MSq7HUrUM+SbnOoomrt+as8WKkBsw9huX9boLL/CxXA18cwmztbzLyy0QbWUdjhDs13
3T3ulE39x3qLNZieN/4jS0IOAZdkP3Fh9CurW5ItJK6FPz/fYWP6pYs7rBB8iLMYcMW86po0Hufd
zjCPBrtojXbr2tdetHIdCJshJ3LiSRMR17Njw9NveS7FdpZdvl0vW+mj04puUk56FEtbBbIj3qU3
40chbdh/1+IGl3yfOqKxqrJbFYtpXOwTtI2coAdi4d0WrM/5LvRJlW5TdknPkXU/qusafx4QfGHX
FltszGYwGXmGBOPZ1PfLREIzPyCNKjhWIycsnTLZB7I7aCszX2No5lxutA8GQfSmKwH/1WkzXYNk
6ZdoCGCVVItpuOuEDs4/I1lT/bPUK+ZRH/ZaexL0DfknZbwO7qY6QfQQL7pdsY3SRbIVNqYzBWkr
LgXCycLOQsb081tLF1Fup90ig8mBSctYnOEHWAvPXCVEi5NBwj4rIV/BoIqk7YWcDHoqaqz//EfD
Cz2WdYtAGlT5X7Y7FYYQk/A24J7wJ+1MuLIGfiPm+XrFsy+x00tPkGPZPHqPE1HtvGJdrnf6RqSV
P9lkxbUHeujakVr7Zp1T4PIwW2kK0LGLHpYvd3VdSOZROpTSqkk51Ix3cBI+s10QE+ZIutLidew+
dB+wy1ZSNqVw7OGMwwloF9EHb01Nmsow5WQaWyPZltGN8BhvvPdWXiXWkhy7NOSUGHf4wrcWYRzW
A60uYe01rg86n3tJU9RCfmeruXPGNMQzufIRfnduUniP4JRR5UdDMSscnKNYUKzWNKeKi9ta6zPV
E7qW/VLgUEm7Q0Jb7UiJLb/X+KLpdDVMTOLI4+/uh3IF2OrnWeG7Xfi/A5qjP8oxGdO2YUCmyAy7
CF5Q2gmDjXtOKbaoIwoqdn+Ex37sl021npoF5pplK/gLWdVr35toS9VmuNZkvezHs3aBDweFpui8
EfPaWDBEgxo3YXW0KqcwNnla20nGU1Y/tESg4LSRzg8oRSwg2gGsw53cb7VipRorY0Beu5Xpaysn
NOLdu+lDTVz9ypLtUK2LxO4p6Hm7Xg+XmQDpw/G6dqVSHPE57uS2eUNt/1aZavH3AdJQdFKmM3br
uselPSxzQsgQnUv9HtGYn92PzQHJ6Oh9SPRci/yIXDuXH8f0VZFOPz+oy89SVuWpCCxCqWE1nxO9
R9xVge5p5VQRIF1LHtd0cXtb5+S4hGEgYah3ZFLSdDesYQFdO2hf9jo/f19F2SMiyUYE/3WBtvSh
h5vXVFRoqpsEL5rmWmcHkn5OKnIe36ZLrfnTghyDeWyUN2lpw6HNjugrf74Rnz2wL+vY50CQkik0
ETEnzVZUMW2zUu26igplpTyR5jW+m9ku53vHJvUf73JJ1OCKaqSR3Fum6xkOLpkq355z1yhXkeVW
1gN9C+mo7TNstE/1NhuO3p+za63EG8RSFAsAvlL7RNPP3ifUV4K8C+jFGJDU/lZ74c7qkRotNPvn
S7s8fkyXRq6thlwGfsv8oNXlUm5GmVgdY8+ZasFajf7YCYLbQaFJr8UPGlWAcNXYprkJhW1PFJXr
qZvYc6vkTt3Rjgiffh7SZcWRIdF5J+GN7xBX6axE3oViaLWJXEEsHBwD5VPSPFvtraEDAVsbzctQ
3dbeG/6v+DZB0OLd6+pJM7aiKDg5Eqf2IaFAm6p/fKzKaesQN/KZEoxQRbQ7kz4EJoe8ufWQh2TR
m+ihzz1UKils6GLkR/98gh2ZUF9matfKRwrDoU/HpYT2d+W9utRryvByCF0RqcXDX50L/8TcknWv
5gNLo+fGGfx7CZ26qxXEJxHcNb6VXrBQRV5uVkGzfaF+U4zEOD2AplKj/ajfDP0RaPHP9/+yVz4b
1exEGg1drva5Wh5jaTWmywYC5DpTDv6wnUziDoiqFZmy2qYS1ikIhNAdI+fKEKYFf/bBfbkxsy+/
NyXP92OGQBEvuGtWEJCPMlyUhU4VBXCdvrRs/+3Kj1706HnZ2KaCgDM0vvE54IHAZkVsZb5yQbwJ
yI8Y3InjCf6GW5CvYvV2qBFlVYczmzB6tG7dL33XGtrlz+O4LEzLSEEZCth3qOqSNtUf/zmXiANC
0SiuqiPRc6HOOcjx81Vb2U28QRhGXHLKcrAmY7Rbvcfa0QNBEXggkteDqz3BMixXpf8rUBG4/Tww
fXrws6cCVwQYrspLSzbgbCehG3VLJN65OuYfbNJ7u3vVUuIF7lnYpAdoIuux5HulixIfyua3rN9m
6LEhph8DIpDrRdjTMnDB4PigtxsnCnb5vfQ88g0b9AKG842M9Cr1T4kKgnMnl7/Jr4gpdQJsyXY6
OKnALnVHxIaav6kivNpio8aHQQR+d37WQQ0NFAk0Y9FFh1LfW/qdiGk0GAkjoqiC9Szyn/vCZX2F
vnHV0nTl3hizNskoSuJg4vdmrQK8QecUytHn+pAIe9TxJNBGbjQepeB5SvgjBKMSMWihvRby10Ff
SZjIMRYq3dWndkmf5MAAlZpa2mc887xaIFuDF2LzRILtUxwH4R4sJaogPvMnk7eb1bume/BBjGNZ
qqobDJByD5GzcK4Jsr9ZaxiJzCIDkBZe63yHpZKXpnRJOsl1STnVw43Ey3GPIgfGQnBHSwsXEIet
fkshmLMKKyg5eVm4DB9kO9qm1/PmzcunNo0IBSYOiW90/L2eD5Y0IiCWV8YhP7u5eCj9+0C8LYbT
eTyIwjPeAgUdmnCL7S4v/0h2fUpHGC8Ldq4sIN7WL1ahQ6WKjVx4Z3nLs35Xha7YrtEoVNAEhaVG
3G/y4MdQv7FJLjVQ+Ahano0dp9u6WPuwdgXDnub5LprAfA1FZ8n2Tv6fAmVXdZdBCCQ3HP+SP8kh
+cAwLrX6bRWcetSeZzBSZCgIGllZLw05zIUdqjD1FgPeyWFbofn3b8rDsAseESzKnPi7dWhf8+h+
s2pwKylk0tqlPXNhoKsbv9HNOBZBHXlbiLuxhXd9MSIkQWG/niCw5R0RtRWuGpSqv6/+/mU5R5cw
zgJlJoQQUc18MRUiJWwNrxzuWwj66SqXthHKV2QUfkWHCqtDvzOpXaJCSwgtW9MmyjZFSNr8vd7e
kyOJJq0B8lL8MrpHEn/PZ+xp04lYVGwR9YhD9mf5TmmQ9gRioXYDBf1pOPDIOjel3ZJB+ALvJC04
u8CxXnZ34UPxQXWxyR99jtQVQfJTTJqGJQaNY7Ac6DtGjmIs1fC2otcun8Z84gUO3TZI9uonRIHK
friirIGAuqaGopDdKQX0ApRDkm9b8RHbIrXQ2zHeF6aLLJxesHo+6Apms+x2AOJE7hv7mkcdUyVx
C1BMvD9ptCrrVbYjEQ2ZGSJw+sfNKUh2aH3U+g5ioD68DXBN2natSyw7BKOVhoIWM0AGzHd5lhcq
gwmMcNVFS6PD98smlVq0z6qsk6YkV91apqJEIPGQu3Gyr5OjEdx16r5SA1ctnkPjARgNfxp2YhKK
ruxpLxtMn2+COSF/KY5eLKDVIFlxUDfD/VQardaSt4dwbmNSqNeVeUvxHz4o+aqnYa2E10oZFzuX
2W9P//6fxbvCfyN1SIbvYVYK3lYE5LZR0vvIrQI3BbQUvEa5E6F2lJ1rqtXL89rst2fHFCEUOs8q
+e2zg5y2rTaSKwMcWMIRpF0aIMXZKq9JgqyDdeZa2epynZl+nY9fx9pLe3Su/UdnUcatVw1UG8cp
Fbr5DXIDm32AZqggnZJkWkd0M5MuWOgSDZZkN4L78w7lsrQwG8Ps7kd6bFWjUU93IJd/nfvfEflj
gPXOW0/bIa1Ccz7ep/1e8exWnGzrZuzmDW0xoCeDQReUlI24PkV/r659F7UmRoZaetpZmp85Q1/f
C5XFr1bjeBqZSg8K9wnY0hWmI2VjIKNU173lmtTLW1Rs+5J4wL2Qbv1mJ+MS8bonT3qNq2ui2Gtj
mlbHf95VrYuMQM0Yk/d7+Kg30lpYZmvgpqNDseGqdPlyhZjdgtmm/pwLkpEWn7cgPJIOvje8ZR79
Ye4iwCa3Y22D8YBWebmCC3N1Upg2p182r9Ov013SkP8CPpqXwRI9q2up4/VsXRWYgWkH1gYaUKU4
DdKdCf5TkeuwOrertHGoJ1MG02mqj/+LssbXkczrX0p4VtNMYaGiUYlwAH+zBBwKEe3Itr7YiQcU
i9lH9IYTeCG6orfSygV49z8/fyuX7uzZMGbH7JS47L6ouSG1nb6KdCaISV8Wz++1IwYOLqec6uD/
+TFY0zv5zzsXaqkZFAm/ysnOvA80iuzL8LzI7sI1Z+/fxq231k8gnC20NZROEWxehcxcsiJnVz4/
YDVhNwQCD6AYbsWl8ULkZ4/mfDno7gQDOsT3oEp/0X7CXcGeGNcvsWm0Bhos2+ld7nZvsbTwiBjt
r2hcLvV5s5HN5i8lL8XajBgZIeQtJ6z6j4H+8w8unpVu0+5IMMLjNrF0Tp75Wj9eeSWufCPWbAHp
i0ZPu+nncdCgBWcR0T8aLt/xh+XwGm/9R0LqaZKI5zUUvtT1XXF1tX/1/Tzx3y/Vmk1LeTPoglEz
CnXVJdue1AB1oYIOteu3pl+gjgXOCy6CFEoHa6Fn3F8NDphe/cu5AhKuqLGpvfAV5olYxalZsIiT
3o3A4rwpAZ2hsShu2M9bji99RPGavJ5lLGJzcgELkMaeAfPh9Ef49v8cE/z5Xvx3QLNbkilnU2kN
BkRDL9tEAE05RWNR9f+mgktRBOwuWslbfIG4QWwCN668GNOff3FDIDno+GjRXs3Xdj8nrs7X+f0I
geiAvA9Ww6I9lPf/oUjaEaE87QoNogsh8OrUPb12P/367KsI9KbpzsP0VaBaPTujxncAuEDPl+Ma
YBp4NIrThCuVN2a2Qdf988Vf8q2nm69O2V38r47Z9OuUlZVN2aY+tgBcptIqaVcVNhaCkrN8A+Fe
pGjbPZ2z196zfXCZwo3YPXT1IcHlbT0ENp4NdAGDg2ENHi5ut3u4lbrlJuhE9aURvFfKKWyf9GiK
Y30/74TIISzt50v4fq7/7yXMqxOSkUmp6Av9Pd4X9UOyxb9Kvu4X9Kqng1l1RMuq61v1CpT50onJ
nSOPiCBHUYebOj+SsRWiqyCY/b2ZQEeWl0Vpo8M40/ogOCRkq8NpNxQ2Z2PtC/sm3xOLBADL9qgP
2Zqb0YhC3YcWvrHJmi2oi2sAiItwV6tXiDTfbl51DTUfhrYpvn62GEoWD9lq9f6+AMQAtzVeV8Ax
SU1V92iv4OtQ9NN+///g8l8j2TKym111W0+v8vxVnzbQuEGokZD0+vVdGwYzS9VG6u/D/Baxfb+T
P6hGJOd7uVqYhJYobx2u4ewotB/F+B6vAEoq5zep4CZ1N1K3F4GKDDdnjmpX3qCL4qjO0Z46NfOy
YUi4hb4OTDRSFek66zaa1M4xioP6mNjVG9OhsER9Jq38wMGtGW+qVYhbBNXa85URXN6aqbiAQQkD
F47+z/P/PzsHMS0lRfY+t484lBSJYstCBkuxkSbngTeezgoeMqrRV2e/y/nn6y/PZl8p0aNMEfll
6aSjXNmxVfB1+/y3eMZ52yzD5kVeFDgfd1dPdNOW+OvrIJOGOh0c6FBzqJptmT3fIsewDqb9QNIu
UokQiNEe9g2qV3kzlREyp0mXGEQo71w7slxOGoCnaAzxDasY5y4SY4pGrbtakpOTvGKS0+JHTQap
DrKH252jmYLuzHpz7Rx5mQwx+9nZ3TZ9P9PzXElO+r36238Cq8lyQ1VOSlxQn+0fsmsAjaM63ren
KnQy3MO6DYtOvM3O1JZSXFzbs7+Lf6nrq4ati3Xwc2x0ySa45FRd+PoVqKlkCfUZGBvUVA3Yb0Md
PNe4ERaLwDJvHhNhpYSP5/pIQKLKaYI+QbylmVD5zjCuk2bV5bcSjdP+VIr7QLlpNUjaxPHsGn3R
U2h6Et6nuPoPo7InrmmM4m1h3nmu+KJJq6F+kbrHrtwHGehm401HItu5ZgATl78rlT9IJhf+eFdR
jCmAe4T9M0ESQ/8cQEJtHs4HPMvDW/6mFPjpVlc+z4u9I7eGCXSy3gObuZjrh35Ug7KHsCNuoUSQ
v40qs3saBoeJ/yl4Gf76juZkr+noZsIpgC99lbx4uXH8HIIuk0GhQvGaN068vJSGTonTU7fUqnVo
LnPgCtxIpyH521iKCP8MmwShdFlj2b36vXx/B/7787NtSptrXiuIQnI6bz/F8umtRKDS7/HZf6Rm
eMMXg0J9fJL2+Ul89m6vtWeMa78/2703ZdNapUr8HZRcb2tiAC9hZqFTcFpz1WCUQ4GWrqXgkRQs
EgqUml2ruD/L96Or1NuCRn6LyGY5cuS5w++uF253rE7hJCZKHxVxUaAsBNiqToTzpluaomskjgqY
lxxOqEIEQfQL4xjqJL7hhKGsSB203Y3kHPiL4Y76o9bfnLt7q3HHI41N75Acx9cA1Ud5E6W3JgFo
SfIkwGLs7yS8WDTEDwX+3OINTqd+3ivlIiOK5ufX9tKlN3tnZrPNkJR6O5yT9JR+dKkzbON4Swx0
utDrx8RwRnpTbAie+ofiID331GcFem0cWLeEtZ5xsyLiqybgb0GA5gMVYiPbWSt4P+RgIirbmJZz
zafx/Vsuo7KU4VQT6DVbiXO/O4e5xFtevKgrcSk6pgrclhwtlgTtHiQTIP9fPJWjthGvbeguVsLp
bv3z27PT+2ixCg4Jd6vmaPgYP8v7xhE/rBC+Ka7vnO6a/ChhukCoALa0AyOxyG8gHU+EH8m8UZnQ
YnFxbWugTtPul2VyNqzZtNwUZyEtRW6JuoKgluKhWAD6Jfvc/CCdc/Ltq0tdOIkfYgXZ0fsojQl+
VTJc9WCqdzXeV7JVpK0I3QqgpmW37Z8WWJ7qpi7nqfAM5+ugJbmD6j0j0yPON5113/+97v65FD9M
l0JKmkamgUUTePYR0w09R3IXMIfhJojCR/V8HIaDX7mYbiukQxSU8R+893YJsnoZRQtuafMbrqyn
AJPngqNf5e+STAYfZNFawP7rrQ11K0zaMlcIlsXCJKUSpjWMD3SUxU7KsH3c+ncSwTPIyzvA1YsC
oyRSFtUO/kqbnz+4b5d3mJZcGcdrdhfTLPbPNm7QoqKPYy85NdpCprVOI/km+yX7SyFfGzUkm0VM
F4xPS2Anh2R24WNEMZbjsrlJ1hXKQCfnBOxTFcoMp7Fs7/XnAV6qAmn/E/Bg0X8nGhdr2NcBdorS
tb0UJafspnsSkMNEf4Pe7euHEml1YeAp9g9DvjpbIAtfGtAyMXiKobiVgle9pvkN8vTtXN15+alO
fjXeC6th7LTrBvvrsjHXOmJzXdzE1UMp3kKRy4ZNaHzEwj3vhaOTUHnmEYl2U9G5U3gMz1W2LaVn
CTlO+qQWdvA72P98xZdVc8PgsDEpgAxOZOS4f73iKI/lcaiC6JSxt9cgEU/NzTh4seKl/jS+6Nt8
G1MjHW1BdKTf+qIGQEVZqvoLW0d7TE/nNxIRroxpmkm+ftLTmEw6evD5NHLlv45pDAxz8IosYjGb
LLyZLe2CU2ZS/vFX1OWAzqY3zc0EUGyelc1wrz0Yf0gkuDKKy/3e11HM5rv0PCaWVQFtxw8NeZdI
mQ7t2QN3qHziOKr+pXEALdBwBjda5w98PVawp4tgvogvKduMVyggq2unAmW69p/uzex5+SKn7bEr
olPJAmWTcf5qnNiISm64bk+Z621E0hmA7d8GGIvuO3OF9jzJd+PWehypWUXONtjrpYuRB7sozq8r
N+1yH2IQKw1DVWcOQ/w9+4DEJM10WC3RSYSZvEw/QnUlhCSsOn68HjFqDC5KFgqtxGzRMaSPicMR
Jaj8UcdblYSUarGoYAuqy0q35TfrV3mlGqJenKp43ylYQQ3TdXS/c5u4FTaqoWUQSU1McMba8/ce
tuLaFvqdMZyg0zoq1Z3xRKYAXWyq4qTH0pvp2aog2hg2gYmob8fmR8b2N25aoMpnt0i3Qo+u5UYr
plBYuTw05WH076v0ZID7r4/xnb+EOWq3wp8w2wg964/DrUFT/fP9/5Qtz1+Pfy9v9ukEaWqFpddx
/8MNiWIp5kjEMuZSjde8wPorMPwmdkRoyuqmwrPp5K/hzniGnGYXzjC4wzvekaF3TeNRPSlQWJ12
2+QL/QXuEvNbvhQF2AkkUnkTRCHAt3dNAqVcSOCnJ0QOJ3gsTlrYXL5+/VXkFZYxSDBjT7WxSTWX
qgM1pP6FLy+TF/GH4dvWgZ0qUgMAphQhnkDwosKtSY6vEOP+abfj0tr2t+h+zFvd+fkWXypTZ+Ob
qiX/LGJa1GlD2cvRadrkOnlni9AUo43w0u29O/nu7o5MnQauoYVYDPKsTebZdS+9clGTmY1i/qFZ
gq9EJncp2QR3CtFcB3hQWn9iyzq+y/cWdceF7+IkxQQATouN6qG81dbxIwjPMnjsfIdsQUOkYLPW
4LHhaLL2I4Q4f6JeFw5xXSYM8Stdx29Xm3+e7dxQngiNX+kp966W7B7gDB7nct99+MrWR1hjs1bu
5I1sbOp01fLqsrDqNnm9m+6m2FarZA854srT/G4+/XdEsw8maoYpEYYRRZvyydvj6ZDKe8ncsDFx
072/SqGUc5Kk+pLa9ZP0hCjzMzLs/ziM2WJj6J1lAFKOTt4eFswDGcHhUv0YnizX34ZYYyGz+c0W
LLuNmWuvH4XNtf75NyUfvjtDUVW0t7CA5tJbnVKUnmncCVovmhuPDpgi8t3URWGSMrkQqsX5QV0b
m5+vHIvf5YpG0ZP1nr4sGZJzFbJSCRFwJCk89ZXTSzdydSzMV4y4YW5Lk8rVAe7qjQsP8RAFl6P+
1AKie0oO9Q4XNLqXwlsG5XPY3jNBZ7w06F/I4ilWvOgoyXSSsFAS/x4k+qpW7SLE6VMSz1cIZAg/
TpAm3uDPZbvJ/6EcS2EB8wFEwR/+wzOi7d9MhqG1qCDP17emSQALbKON36/afKsbKHasp4iz8Vvu
bdFupTfRq0S8JfyUlSraSmyjyAqIdCJ7s1uRwFn028JwUvHBaJyztauzm0bbNsWzabBg27iKCHn1
OBB3wDNttv1WddAzuxdWFiMWVqNyZTb7bj/x5e7PzsCK3Nbx+ayFp9plAkH1W2kkOYy3Z2XLASOQ
SDAi18XYek8cjqUl2Y/IlwBQos7TUjsiNA6YHqJcYuEq0QlKlxM9p1APxvLdtSrHpTp2Irr+86rM
lobBFOs8aozwdDaJYV/2ZPg81SS3hkcqo81NH6zAIno4BjJUpAvhN2zvc/mrGV1ZvPUGdzRsYcWu
Zy16VyY27ZvN4peRzRYFL+sHI5SV8NQVvIQAL+CELlTBQUPt4+6p31Nx6SPQgqP1TElEOp+a/Bjk
G0vCEbL0/8p33a94n+9Jhi//qsQjP8qb7AOEePsBxqgKwY3DOcpccXT1djUEu4Ak3GKZHgqaJpzV
4kUNh9S3YxiJCxGYRvckFlgp1xbahv95V2x6DpimgGdMtKA5KshqY2lMz2Z4IoC30SeYT0WylU2K
t2U9WuJtJ9y2JodMOtZoX+mXd+uYZhMBV6+JjeOvIYQZx7+KxAFmoWK+YMNHEPs7Gpbxee/H04L1
EFnLaIdM9de1us8352zDkEXCvk2dHeAF9swc1FaMzlV4alHs6eBrXXNYJ4kbKTdF4lb1lvxaU7ct
a+9xdDbsEl4zMX4tvk1begBr0jokJoZ/VZZXyovZLTm2UoWYaEXgn1xtEsI4HiQAlcrUIohg2OA5
5nXV3JEyk380Prul0d5STsKfoN9iW/55Ur00rfCA/rnCzzvwzx4lK6K6jIQmPKGCKxQcqTeeulNR
/Olrri1X3U57Gei0tTsKXr2EJGZJcqqf2TFzYz7V+epo2VrkNzr6TeE5XbEvorWWrAb/Xcu2gvw7
NA9+dugbV3MmMSE+N9zy6sJ7JgukQvwnrPmnId8YwmISXl6z5Xy3C0PVTEcK2b5CbNtsKhg9LVar
LguJ1ELYeAc1jKLcsl+bLNv96izuqCS8N/bopG4bO1HhCmgOxYU5XrnV0mX9iVv9z0DmX/7Z0PMk
K5iTcCepSw473Rq9xqftBFQo3981icLVn5zt/QpF9yVz+knCBaHUufkKHsA2fOAJUnu8Xl2+NJ1P
r9N/r/HzYfzzOtUEdgeFlocnnirdlm0HcPLZ/23awuu4Hu1korUtsw9PcaIpGk9ZEnHJNoUkFyPC
CbXUr9QilSs3fV4hUEdPHPMoDU8RtQh6Q8wbKsjcZjltfytUrw6aKutNI7sK9jChnPVtWh8UULD9
ETY7ETdgMilQlu8iRGLeVOXRkl0ZYKa+8iMEYdfzCC6VqbObONviiVaG8ynkqXXLbFPdBe/TTWuX
/YfqMvet8HldlZt9/6ZQ2wFlijjzwtaS1GNgxmaOWNxVXCW0h8dxDaeWvr/115gaptf0Gpf6qukq
//nF2VVWqSYqQVQE1G68lbpEMe+7Sbus/wDjrlgJxAOtW8tc6E/DXnqG6opxg/KY2+4JiI61CtMs
WuuDf7W3iNrvm40m9jIRy9vkepv310NByKCZNwFb/Vh3g9rBY0PqDMqCgM1KudYOoPoo/UohmR/Z
opnqqvdF6Gjicw+XE38c+zqaHNayZNtZAlOEmyYTwOOEgP5TuwtIkFrEtEnHx8Ja58rKSN0OEVej
I8zf+dO/c0j7G9WbxHsrj+ZfOiwx9PDdiG5HXXvD1vulbvwNNS6RM6TmVOJvDRJZ/TCGy0R0BuPY
p9tKd1lP+mQ7xusMST2bXFQmdfOokMCIPuel3IxP/b6MDwYpNBHabg0KYukO0rtKqINxR95VaqzK
zG3GXTW8dgzSv0vqp9rc5eVBN9fmeW0GJMKurtN1L0lT0/sB8xKn7XTMn9e4xdrL6iIzSEgzVwqr
CufQj0jmli1LpPrVMroRtxmkFw25NtfloMMYn6Hu1uJCfTi/CPfdpAByrLHh9L0nKZFoBSa9a3Ps
ZYzgNE5NhnxPcAaDndXZiqGBNTKKvMcvve/UaBG34wvunuK8jtQnnrYVOJnwGO6qw/iWiy8gzuQ7
5bdxrxFJTGBkfIN5MSCq7NfIFD1OdKqiQBZP9dDt1sJN3Lg/r/nfbo5lqut8fnyAqjj78vS0GgSZ
vLCTvmcnbwAwIhpjdMptcqA/xMYdsrb8Hh1lEpKfzINOe+te2+Y2s1/UL1MsDWxE334e1DctNsZj
UmqDu2uix5/dRmuQpTLWw/CknKiU6BRpKCZJq1S+Hz7CJ+j4HObyGti4w+4QrGkLAuRg3A4HNk7Q
CjAUaMkW0B4ZeGG7zK1Ne16c2Yj5q8C0i9f/RHz8z42xPHxeT1EhhRDa2PwobLbaWfYsNYSjD3Fi
obxb7yXOwEUa2xUxsPCy1sGr8lHWzviab1I+V+iXxVJc+6dQunJCu+RyMhiVgipWXQVYwTyoT0zD
3ggMMTwNW3Nb/crQhCPSpphnLQcMHs1bI65F7IFP6mOzTx8rug0FNmN8Z6/ZrRIsR2lbUZh+GYbb
CPHKn/pDBmy4wVLcbyps9mcSqR0TKfqdhGF2MqYsr7wE39RcyRmU8Q5q+FxRMn6tmJlar5/reAhP
+u/8Kb0tCZX5y7yahasB2TP+Ln/H1yQ++vf1Tn7Iog1TWhBtOJZ7tIDQmxIJRTsoWaov1tZ09ecs
XhGC2uNBTV+SvyX+nmzZX5GFXUr/pvtuUXbRJ2cocaJfRy21baqrUcempyeAwbcjAsvQZBBHjEDX
WoR0R4yX/Ngezr+TAwblzHK7mP30LiRbp9gqphs0t3V00O/MB/FPRPjJa+OG1Z4Y64GEBH2hSszG
z30SL1r1OY3ur9z1byqEBtkChItMnmpzfkgTZCkVVFUITkB1rZNMdFUzKQEUwsnhfRyyAJbmJrtj
S0DUQb0IMEYT3pO5YIXL8E7WltLx7v8xd15NbmNpmv4rFXW9qIE3E9MdsQRAn45MJ90gUqkUvPf4
9fuAVdVKMdViz91GdCsKSZBwB+d85jXTiieA9lScfha7haAvfOKrh7hwEIxBBVNeJznSAItfn/np
zp4VsTlzDUAebW6aQGexfQc7u22qJjzS2qg5M5ZdYjydnGwxXsfb+GG8hWuFHtM8SeDomywNw2nh
Kj+b+1lDVVwP0o4Y7oSMcqsLE+3PWghg0FBhEkWGNEi9s4FRaEMhSFZwPDntCMYmQnJdwgrcCRgc
kdNl+3Qnr7J9fE3tZHIAmGfFBiDzhBDuwMhehr3rRa4VAIbIvgWeK1I5IlF8sUZCI7synfZre5Sf
MAvS3ozSzr3FRNkPRyWKoP1F79eP0rmMdAvTDCA8lP0+vJ99mfeiJ5XBUVzFhoPLpnZE/I4CFFob
9TZ8vGq/pS9tvuqbpaDftL2rqDeCtm22wSMGOUm8LutN2GzK0JXRZaQ7h2Q2mG13TryuLnVwfhr7
vz/bM6iNN4ixoZWcrc9gbuc+8tg7GTJlWIl9LuD44zMA1ODzqBwrqivY+VoLQV0C2mb6Y6BgjWCG
ZKTzFDm8RDtxp/u0NQ+auJQxJcAx6hKyU/9ZdYh4k1uMygheZGdTCYzuuhANPEyx+0hTt8JBJ47X
Pbo8SbTv68MAKOezCnzE2+amjYOC6CIMTJtmkV9V8HHx/lGWaWXPQLH6Shyc2nTQxdUEpJidQF0H
2qpHhZ3rucufaY8WvA4YPRFq6rsJXx7EHRAHoiEgOz3lMhzgqYH64KgJcUkYcbMBwF1eg8eBXepr
awVYO96qB4tZdxm5wia/EBd8pKudhty/7sipCfQuo6ynaTSLNp3dZ71V5e+MdQ6YNNlZV/k+vtUe
jTfMJ1fapWLzvNL8OLMgjwVGDCA3HtEfVMrisQr9ThNQfd/omGR9NdaES455Y6QOQtwry7mUD0ni
h0OaMxCaFcSEUICi4VmDIY0LYSinSj+kM6hD+SaDxALCF8hYb9XLSLpN2m0uHCX9IHtHWBeqTpHP
Fesl7kCy3YWOXhyEanb1tkBHbHzEaquNRTBUxKo7ZTxs4dMEm02Cad4jcZXzfxEkkL8JhE9C4ZQm
7nO8ktgSXoUPrErdwuANcdBSAMzigKkI0VmD1BLXK+8pFvco2jiIjqPUDal4Y2jHgGGghM/DsInD
VdTfNEgDmtSkr1VtX1GcVsCZzH0Sa0UcL1ITxuEweao5Qp9fJejEWs9BeDX1D4q8Ak27kEP4pwM1
su7Zl24rc2eEW7G/Lb1NguZsehuFX7NLIO+PMKH5MRh0xwmMTfMDkN8fyrIzxUk/oEneJsdgxeSN
s4gt7WKXdDTcITg9Xqd3co9ecWkPe1NaddYq+UQJ+c5XluHn5oskr407nHV8XleUU/tFkK7HY7ms
vVXZ2d2d96UPVnDHwovD6GN9eT594MCUXUmgPwzcNAwKo/cYJL0tAvShO40QDl5cQWd7V4nqWuF+
gp6B5Rvq+KIzdFi44l1T6k9SejVREx6mvRdstHIL/TGOHhFvT2BFPmfXyH/tCM8fmit1Yh5YDvEK
gZeuWIbZVW1uu/4mmu4r+RnzG7SJtO7GmFa6t0rUraev0mITsOyhNXvRJEn9kK6fLpnAhbUJnZpz
hS4jNXxD8nQueWuATeGFKG0qCcVGv5PDjRnYKRk5k2C2KLKFmttp4gDNKbAxQiuTGoK/IN9CwoQW
8YQf0JIZci40qDuxfZI7XPrQhUD/xS4+j8fuMDoeEeayOoiIJF502/7Y+Dy7mLPkLEzCtIccqh9q
l+4OKmE4CGMLKDlTfkP3NsuWhg7PDCrgusXO59r6ljd3IwTyattHy8AAa7CAIbH6daQFied8QjTJ
K6BoUN1Dh+ZDKXw0ATElea6dXgu3FhCXXUrCUiO2Agd23T4hARtd+eKiMVAuXPosI75Tdy+RdjDR
k1CXCobRxTVg28S7irLObkMq5Sh2UmmebrSN8cm69x7Af4jebcRSlCKv7l2l42eVyoWo77IA+QvH
bJ1Odo149rmY0E04It3aqaQxi+DlUxGvxWpNsh8ITw3ytLceIDYY/ChqjYtCW5g3CBVB1W9p8AFV
KF/R75yuy43oNHcYSI2uVS33TJ5IddGhwxpjQl98GW/UV6GHpO7SZBF9WJ8YIxIRoDUSPSJTbpoz
YHiQ8AIRj3G+yOI1ys3YTOKw82zq7nSn0c55bTfasIAxSrWf9RXF3cA8glsbZ/rKQkIgYoFYSbfi
nq3lXR7bFkjYT/KFcqj2IdT/8Smel/urLIy6SUi0A9jjMdwMz3TTWQ4QHqlDm9p+0WJsbpdIBwcL
5R7B35XiTPv8ZbZ3AJ32SZSfxPRlVK4BtVAlQE54oMOHhmfjvBbBskCXbYdInlNcqzvkG2aQp6sp
DvCPTJ3FaEdki1/brzHotTU4udbJg1laP5bs4hIsy/jJeoowmakrwHeUj8bC0ugZNVJt2gEZ5hkW
wiN9wWNKoCnMKOseQJ0rxgNdqREGK1BCNC8ZCfkSBRTqw160ZRHF3cKL0GdeDQYd4FUjf21p2/Gg
KB2bttgs1ewIB6j/HB0x+Op5rs4E+ufbBEgJDrfvKOUS9yLF2w8iNq9r4TH41mr2eMMID7jjoFT8
VQhbYvYXOuYB2jRw0RFsNuFOPk3afWHuMK9CwAzak3e4lLpKHylN84AAzUdLHZXTD5w9q55EoxJ0
9eB/o+ziS0CWS4yHP9fRU6ci0iB9shi0HnCmADWCLXIBebwtkc08VuWVin5NQRe4lj8pwUun2lNj
a19YyncW9a18g1ZMvqfYiFykfGw/EXNiLQvimUmX3F1KVy1WAZKDNVCMjB4wT24Z2JQ7YQ5QEIlA
fxelWtvU8D4Cg7sAdJpN9jTZdb0OqQOEtz4+IsrwSjSN1lS3nHamei0b+6ZdjmRY1dHXbVnBVowO
G/6K4RNSvhJISWvroUnFWBgXTJe4c+U668GjEd02ARPI1tCeioYqVIUDDlre2qL5JBsLo74JgjV8
b0FdAG0km2yfk0fqUBTvbOkhe2twWihW8RcsiUj9hfZSov6hPMLD4imBrzB1kzLJWYSYmV0et3Rb
D9Bu0ZuNH/2Dv4vuGY9atdXveqxCZBfaj25r2hV3oo5vY/9YjXvkG5Gy1hXXR6QKGnm87rRlh/Nb
sGJWmsAwm0srvE7U61iC1K5vi0t6sx8Bs2fnfrauSaE4Vg3u4IdZPB2BnBAHCOBzy1TdGjUGNphs
70Apo4+XNUeMO8oBHcEIUNqyxnLxJXhsviUHnrb1TTKd6dvQO/VGf8L5Ki9dnpiKkOkRIniPNrex
i3HcfJzKhfQQg1CTF/Wm2FJzc4R9jZMW6wZVreJSMeJn8w1Ie+T+DZ4BnY0fs33LqwZdh+CCcFFg
rWJpHcF9QALocXpKbVAGoeqM4b5DObZC20Lp7bBa5ejWPmZs36gXpnrp1Nr6IYWZ7ziF1FlCnwLl
OcKyzHQdpoulH/APQ4A2IRtIsx2WpVZ5ZUzXI15BIxH/M8Fcuu2QPkHnIEOCdKXVa0XeC/mNgQ2u
bcUHYhBydc2R8Rtdo5S3haKS1chLOrV2rMR9J9K8L54DmanWSaRoQUEcaHa1UNHqmujVi2Tg6pAu
09JwcV3Ritn/DlYEysfiMpg2DY7rQ/zs9y53Sr2VpBffStdpuIfNXpbKWskA1x8lW0HzDjqbsCgI
q+cmLaLfK9M2bvvdSJcGu+TIpt6v0dTtgtm0sSyftOhaHPdCdiiBj4kj4l/poike0I5bpDI+feWD
Bl86Mt0ucpGpawQk677WZFaqAiJIwDoLEixhxIC1lDk85l3CiAT0ltyr3r1GcOvvel11pUemy3R5
iUz2sTE3P0WsiXXqzEimnFa5d/mvZTaFNQnmHA96K2CMS1kFYQ0iAuCIy2TTLZVLkrfy/C5+GDnv
jnlWOBF83VfkkpEzrmbVYMhzqAplm1HqMTpYYAKkueKrdYhtcFguXrhujHq6cS8RVIBcuhB5/mzS
o1kh43wG2p7F/MfXKp3X9lI83QBEPcFxSiFIpznkG2aBNMzDk6uBU1KcZtimF+A6+hnGVELVVMMZ
3eLez4Kv5zaxZtgmeIoIyUFUn3UVKBalmBZB0+kq9a9i+RO6G90ioJmPhny48jzMHquFvBNrN8iJ
Gen72VCBsnwtGceGfrgAziFaWbojVMsOzSmVyYki2Mo/egBB7ZgQLFlK6U1aLY3K7YR1ExMfOCSS
Q3uIZtCI2+Ls9hbirT7ZOin+CoJ41q0Nyonhhas/r6DNV4+RCrrcQGwlcLZn975X1LwVoio5gIFu
89tW4/i2kd/30ZOCPnSM8GDMgox6ULTUnf5ZH5a1ZpfCGv1aJXGbaV2WV6jnNKODTF+CdbaG3Nkm
KL41PvgvfMr+Ktz81+vw3/5bfvvnKK3/+T9sv+bFXIUJmrPNf16F2KfU+bfmf+av/Wu3H7/0z5vi
LTs21dtbc/VSnO/5wxf5/b+O77w0Lz9sAMkOEQpq36rx8Fa3SXM6CGc67/mffvjb2+lX7sfi7R+/
v+Zthp7K4c0P8+z3vz7afP3H7yRe796c+ff/+vD6JeV7x5cwa35bvyVv2cv/+e3/1q9vGQyv7LeX
7Otv91VYNy/Zb19ffrPbLHj58LNvL3Xzj98F9Q9TOmlZUH4iymC8//5b/3b6SFL/4B2kGoJyv6hY
os5HWV41AV8z/pjlblX8iWGFyMTc5I513p4+U8U/IKnDVUJxTaM58vvfN+iHR/n90f6WtYijcCn1
P34/raDf5yWwplREVSA88IyR2IUY9ONUMA3pEKZ5sCVRxUFSZMHXC6TGPdmTr8z5n6GVUyeFf+ac
Nk8fGHFk4Fo8f1zJ4X3dh0CbjKapVoXW+Xs0G/78kHWG/TJR/Ou39LgtlnGTTQsIba+5gTmp6ffN
rWHi+z51WXpQRvobYaOH91qu0Q6bElo9XmTCBszi504EcScoWvG5KicMKvvxS+kLt32le18zeVx7
pUbmnMfItfo1igWkA3Ii94Q8+bdEUyHn96ngyrIvvIlidDXm5vDate2TUTbZi94zCyeQvj8VFcbL
ba2YYAb0lyEO6dXKGaXuooUJpWnAs5JQOhjGUOxjtTHuwvkfXFDUtqjvTvvXmhFdqWN/ddo67aQk
vr6e5fqJLDXjz93SWmpdBOYEpEPmnxUlAJ79fJjTVxJS63cD+K/n//55M9X+sBChHso4hFxugfgF
fkdd/McHLiulkgl6uEVKLL/WvfxRzWP/0ffMHrX9uNg2SRzdEkkUdpjWMY6JcaOar5E2Uh3oUvWm
qNA2jOOyBAih1I9GGd2fdixj8ZiNaffYg0BZJpYybZUqkW+EvMHWNLe01/Gb1BrxV01JcttKzeQW
UEi6VcZqXCZiYT0MqfZ42iPxwjtAyQLmhmGwNL3e29Z9UNzIljkBZOwzLLuR7TKjr3pWRaj6yeOt
YsbWRogRabVMv33IU+XT6bSaQbsu9L57SjXkSxSvAwsSasb10I+wx2Gaf6nKvy9g9BZG1Ph34khy
xlhiQRiwo05i48vpaF4Hb7wYhCc1qka3bENx1/hyd10khWBPaRJ/iSzsieaLnAwynCjwmru4ok5n
pbM4rDl192ojvJ326CRlmzVK96yGeeXqYiTgCdRG132HFn3Na/EgKhmmCjAMqapOe7+Opn3lN9O+
mP/5vnn6r9MuqfWmK3G7O+31/c+n/4qGuGkXp90UecAyQyrXf/1NU+ZPTv+evllPyGLN9Sr37Dd+
9rvx0AVOJhWq/X3n9797+qvZW/FSyMvir8P8ucPZdYyjoNECtSCrfrzc74c+/ZdR1P6+9dbf/xwE
6qdACqk5qLm+VeJ+r8Wld23M/5ijgGfN/F9SkN54WgTItEg0hfoEH1QCQpONpWXO2c6s4NlOy0hv
Tzv/+e/kxQffyPzt9x89fQ2RFJQGBCRmTgc6fXr6QJUbytwSvMl/ncX34xT18AALetp8/9Pp61kg
5q4YeyquY5z2959sIiXaG028PPvC6cczKfw0aXCcelKmC41XpoYfJw6IWygjI1WOEggNedass4lD
l8fYtFDbTAKckGK5TEoAEBEoe8+Abo/bB5r9saLtESlAM+P0n3nTsO1VFCuFGlP0UMyvIw05+SEA
ABgbvr6v5Uk2aRDyxdPeXogCZmIK5vLPQ5z+mEaITwwizyL16YEozXgz9GLyAA8OckQvmPtQz5KH
UMatMFCSfnv6NInk2BlYCtbTvLMghHi0i3m/PG3K8VSsTL+xnNNmZSbFJtUR+jptjorZ73x/Gkjd
+WWPefw6H8VPpy1eJeNWCIvNaUsXawtQ/EMyZTQwSnMugFjp8fSZHOd74Nrp7WnL7PuvZZzSC5p/
sxsKQNh+5+9Om2rrEREWtb4+bfZ+PGPbeiAXUR+gNCrk+wrlETmLrXtjUsz7jsqYWefB4fQny1M/
W0Ymk4fymei3sR2qCXWXeVMJkgjchGktT/tGXSmTJ9c9YE1+bYh1a1t4rEzivCkEonbdtsbh9NUq
U4tjR+2yyyaxs5GgcEvZEu9OH+qp+Dp0U3V1+h3wwjkro4CR0+kcjA6iHVo7y9NmNyV0GwWxxBWl
t+6ttqLnWlAuUutBdX+9zJ0TW1hFZ4whHScAGCJWz6cGx7scj1w3sYyOFrVkgPYQujJ3yoj5tzO7
9KoRcIabt0xfie/BZZw28vkvuaI8jU2B+tBpbyMXMBjssvXpw6A2tZX1r9+q/TS9GtLqi4avxr0l
lvF9QAE+M9Dl+dfveFF2lKX6i6em3Qas8sz6Fvr7PC2+TX2XfZ0GaaPKgvEslmaEC7RR71t56q+M
DNXYqKm6zwiyY0vBrrqZ4WsCAeCYlUm4Fkt5WA/DgIqUmVJymnfRMuBa0lS/sIaiYSv3yXVX+Pqu
1qfO7Xut3paxH1Gto+0+jrn1KhnjTm0gVDe+JrmCWpW7dAzDm2zsRLuruv6VmoNVaeZr3gWNneT6
dDN0Kqr/iSy4iE1UT4laX/fzb9Vp9UrcI92bqoLE5kixV/I9707LJ7AV829EceeMptx+Vnra4bJE
8anRBdyCuGqSRpBzNXWEIvOqa4LK59NWMDZI+kLulGO9eDD7ieoz9Upx3pKsKX+4a+GmLE4D6H+V
8/AM+N95GvND+rN6y+dUof7lTv82d/r/MSOawQD/9XdC8SEjus8xTXxpf0h25m/8leyg4PWHZJLW
m0wlOLnM1dS/kx1D/gOve5YPlOxJg+aq+d/JjvkHiwpVCJ0WmYpAwZyE/J3sWH8gY2aIWEYCHCCS
I2P7++z+g3TnrIBHqoVKri5bOL9L0JA/KNVo1IDjSGuH46jtOnrsCxqo6hox78hRqO86ymftDjZJ
MKseNHamX+ee08A0+SJllyLxH/tGH0/lrCJktNaojmk//Cmaw/IYaW9zZLJE98Lt62whQACbKGm4
AaYr1jpxQ0cO4b0i2RlAuQe+TvWOwmdZrdTkWez/d5qYH0/wbMGPJis32ng4nSAIK8A7gSPBPdAS
mH3CQbAHZghbAMq4mMHOPnNCvu4vEYbOoPsfT2Puor6byUVTiEdR4TQiyLYTNFXECILoxsLvp3XK
exnyFYXEdX/Jl+gMCffxwGdQM0sSssxLTtffWkcas+BDbGl9KjxnoQNkqD/RNKdsE0RrSfwy7HQH
75Le0Wz8DrCYE/1bpbu5jEhQfyyhfTy1c96LmOBEqHJqdeIYxV2qL8mI6DvSkpfhRE92fwV7jWpe
nSwLaEHCVkFSRXPUcpFT0rXoT6xESkPxFmiTG6Mrh+XzESe3E0GqBUsGbbpEwDpcl8gDXRYbk8Qf
m98fL+Gs8CBofY2SAm9i7fZuXF5buDPQw+psGW4awCfxWA6k6p+l+EAJfdJfwCDK9MXCtQpWLv+S
R2iMTxOoSpiTd1q9Cw1e4vQKXpigb01lUSGCXa0TD2FH29vrOTZO2xxGoGZ3g93JS/PgI9VOme2B
NaR6wO+neRiNz7ROC/2pPbFXbumU7OR9fJ/fQpHFYxxt3s7HPMIub7xd2m0TWIARDUsggo7YuBVm
ZRQQXW+n0Rqxi2HjL+GXDVdNaUOTjw6NrcQuCD111zx4u/BebK6K0c0rRwILkS6DOyO8DeIVXsB9
jf3iQtm8m61/kv6f4Wo/3PVTbfbdy5Qliu7J6jSgI3QlRk9BdS/5Oy0Nt5g6B81R1m5x3qol5p8d
SoKQylyYAk46bQtM2vVgK9D7pyAJwNARqbnaVbROxKvKx8IudfuTfPaQrwz/pit31rDJ/Cd1eAzN
+19fxhkB7eNlnHXtal0dE1Nh7oShjIq+i64FKQjIkw1uQtMzES+wKzQ2kVMO4xv8uwQotIApLkA4
Lp7HWTFlMIXcEgnBQKOG+Q7hDAXBFKH/1jYIwSEEgjIjBEAsHhFDCvbCJ1PA8+NbYqOg8+s7ctbT
+OuOKDNmXjIQOz9ZgLx7sEY01b0Ud8PROvYYKC+UL9B7YMm84B0LSGdlRvZFaPm8ALyrHf65mL47
5tkK5sdSalYdx+xtKdpX1Zoq0SKMqF0tBcGJK8QjVoriNk5rLpWNumo2EpjKWSBlWqigg7Ld2BGZ
jgvso0jSby3KMphD2zIy2Atxd4ntrv/YTfx4j84WtEE0/cpUiuEI8DP17Dh1RjdAT5YCxlOfLePQ
xiJTQ85FkJ2mX1koPk8A3WccYKZvSnxAKIwi5GrJh7HcUZhRBMSAY9tTIDmj8XTnZ7Dh99bGU+j5
OUlxBRNbM6/zaJ8gFYybIr5C8VGHJFxdZfmOX0tuxPRZphM2beZlwwQN3q+xvCxW/fD66yFyxg77
ePlnC2lTlb4lNeVwbJE0TV0d98T0jedz6kcFuzLZaU+eYzp4cypoUwAiAK3XUnADZrZpKwdKgJE4
yTVO86s4vPn12Z15H388u7PVNhCioBXSajgG+9pFrGYtXEvXmLxL7izkY1wIbs6oUB8Pd7aCCsNU
dZPO2B3FVRWuFDy9BTfNV0m9Lq3rOqNkswralX9AExfI7wLd0YB+DGl+2zN4Pf+lRIQ28O8SD88H
h687opOF6wxi1Z+5yA/tlx9qtj9dKt+9Z2dLJZrYkeipzHYN8ry+tKnCgxitM6oVy1h0M1iTrmUX
OBbW9Pc30KCLemnw7i/m7q5nbDM789fQNi75VZ/5Cn24iXMm8D40M8qgTtT5xFCLoVV2yCigKjZS
hn36rdi0q3DrORU2cjeeE30b7H4IHEFaARKcZfIuzIAXT+ZsTQj8ADWRkZMxqucg+RzdI6Sh1eA3
cNYrRGClmCyAM3aLx+TFyt8MFHMxJsf5GCp/1jqXzudM0uPjzTlbG3ScXKxSqolbTXQFqsfYXyiY
h0HHjNdxTFXo89xovcw7/fmi9H24nDqQ75YCAGlZHRjciDLe4jK5KOqNPBC5Z8d4ZTa2gR3HsKVa
SbdT3wHwU/0VIK3kNVu18SWFs58mOe/O5WyJ0I0Eovj8VhNFoq7ig3+39bvR7Qnfi93c5O3WdfoS
7lN9XxJsdDswgvVshYtnM7iZjLkmy/Zj7y2QPJKN5a9nnTPw3seHdLYkNEpaDvSgOT/F1VHMku5R
kwPGigSnjVdMsYu0r0Z1h75Xf9vS0cEfWdqwYmQYPl1TCn1El9Ado0+TAhr4SyEcY+Fl9G4K1GNR
/pvtxmpQiMz7dQHqo1sU6oG8oVZQM9xkLsRW/XXADR1lYQlflttoxHCQ5hlAPvxM8eO4pJVxpgL4
8YLPFoHMaM0kkVkEIn2NUIaypCI+pp5TroRrPJOAlYUDcOwvJpBF3uZyUTa7UXTGGifiDRrXSN5S
uEVQBb80uQHsefSbS/PdPCh+EVecG6flNZXNxGrm1ADGJ1gaf2koj7r2HMGoq5hXcIa0zewmjpiM
MYjyqyudDMeO46U+XXNvV2p94ZzmxvAvz+lsvZByKaTgxEs1LINba+e7HT715aY+Xn6BT9Pmr67/
bL5vsU3zuopjoYvjdMWN1dpCcMhe8YJw5UcFcSQTFyx1w7CBhtAAnZD38jJ+Ha4Lu38Cvo9WSfkV
pd+jHy69t1+/Mj8fQXNFhkKO/FFHUmsCFADabEAAQVnSHvVvYzdYNgz0OxwDTexoY4gH9kzUlOBm
6jPUe0Z1QwSCT6GuvJyEZxEjwGa4lznOZ0zcvwb499MzztYkNdKArtfcvIp1GxxpS8A1gndchMk2
UBFBoTmJcjWIVQjBzS2SFRKBkHClZCsinXQpqcf/wOLyp0v4u7M6W5zkyp+EKCLcgIEERCxOXYSm
m6+xK1zD9FJdfZZNXiUv8E/W6ZdfP7Gfh1bvDn62Eg2JEiq5l87vk7fKlsGy8na1I9zRubR9J7kE
cTnvFP2ZF7w73hyHv1uA9DAOUmNghAjr8MUo1wTC6uD2EDkxjwhdwe2sXRov035rQis9Io+4ag7V
yritLkEkfx4UvDuVs/VnkGsjTy0ufX6Vso6rH1Ar0m519Vbrv+bZQS+BzxRfRwfwsAvP1E7bwsH/
PUBlslGfynFfqM6F5/HT+e3dSZ0tOoIfd1oYnYZoABwwQTslIe4mMjCcCbVxBF3mJePXR/15Oevd
Uc9m/mDS+yAwWIrJ1pbxGjcyPKynZ08uF7AzJOMu8u6DpRHdTT04WNQ8VpkbIt5k5+Eml9eBiVXG
/UAjKM42ib+Oi8YeVMe6EJj/PGx6d5pnecAUowk9WCRpjdOYG9rsIsU0Z1gLCpavLqAnxZHgyS1r
9VIy/9P08N2Rz6Z4zZfT2pgLssOyCV7y4KoLaIi4DdxbnlD42XOSHSlR44aVA5Wxj0l5l5XgSi59
G3N/qbjw88Lnu/M5WwZEQ51CI+F8EFeeFh3IcXfCKQywwDyv0j55olV4UeBG++lK9/2w5tkEWrYK
xsgF40Q5FpvcsjWqgf4SNf0unV2aTHPfGdtwioine2FVtvdSc6tOz2hoxCtf2KjlFTi8dLydsejg
KXX6kI5auFKxNGA2OoW0VLpdBm8frSelcgVEYHAk6+8zaZfF17G2blbER2qyD0nB+7WPF8iFV+EM
of9hjZjbFO8nKHWsU9nqCTAoZWXoFbl15yjpVdmRni8sV4NoQt6CXmuB2PGsNropqPpdLKBcPI+z
iTmP4nBQkS87LaW1NXvTjfoiYYY2TXhUsKtM9RU9t0V3N64D7xBRjIu/hF5+Kbq5MCOZZzN23Qyh
EjRzZURfJ5vJoaFvzaUAqcPHdw5iQwc80GUf2EvBhDmf2LulYlCtnDsQz3dA/gYLcEbjqumhqI4t
EExtZbRL6JVqtlQX5uJ6Tpg8BK004AbLCIEj4SvKUiCfZc9GPty+MGPOU82HOOzdm3A2T1di4Q1T
w+OJv2Xzm4BggvcZZUT5qnMAaB7qleDGia0T5FC6UQjV3GbE3dQ1YEphuOoYEbr5nbGqpAt5y88b
AO9O7WwyN/LOnML+VD3PMcrWH7vwxUR00VfusINYRGLg1NNnNRgWyXD0odUJ4QMxpChuc4Rq1Gv8
N2eNIFgN9VPgvIYKhoBuSvsgxNRa00yYTB7BfoTdVGF3xWSHPY7vVbho6kd1TV3o0gicJ7Nf3euz
ab8Rp0EJJfISuAwplzSC1HCVNeIpvBapC/lnqPZ9izMfNmgkJoMjV6sJ+dyLErOX5r+zZSAwBMGv
5+xDaxexgI3IpkzWU7dqrFUbrfWV6CYOvvSwJF6Z4lBv14tPnn6INAKIS+a6l6LZc010bVJpfs3R
bOMYMF6XkEypl/oHjCUQ7hFuEIxF0IPYBblQCOkbuPatsjfiJxV+stt9toSLs+fP6wvfx965jWLT
T6Ok5Kd1aYI8L8R71RZhebrDl24BRDnd9K9oSZOKGcodnDYbXyJEbi6ujz+tLbw7j7NZXDOzScX1
lZI3nVpEvdoaZevZHYxF0gihGJabYCc9ILXxhGjxxSj3Qkh/DqTUe33Sky6fFxFvlWM0q6IqgXYA
9e24vZOGg9HcDtFNX2BCQktZguW+BDcxRcB9trSniiu8bPxh346HHrPgX89d6qWzO5/RO1/LjI5R
3Dj5Y5hu8xo4rHHAXluCVDHmt2VxW8VLIP7esC/rXddehfWuateYbwxL8sw3f+u1Gy99iaWdV34W
xn0mf6mTlQco326f51Vh6PZDsdO8o8AEk1LlaqrHETso6RpNq1KihXixGXzpmZ+tF16u56k5MqcF
+2mpLdO7YI9tOl5Eue2hQrJQFVyhFRtzz54G4PrCTb109LMFoc3iMvYmJqk5kWonVuo6OzTiF1HZ
dd21JD5J1b2fhwuleo4H3MK7uzJb40EkNAtzhbzvwoekajE/a8t57SAHA2rgXQcYxOTNdqw2svfi
Bbs+PUjGp644NlCQC37mQfOf4+be113BuPWqlbCx9H2LM4b/9ddXeCnmtM7WFS3yxdDSyZdoSS6R
CUrdCLMZ4rrlANpgrsZNIs4y7sX5fw51fjH/nxtupZU3abV8muh6t7oNt+qGfstq5uO0F1d248Ic
b80P+l3Y0Yv6kGjNaQprNsMSlfxIWNamPTiTtRm/FSnW7Yv+rYNMpSxwm3JkAdlY6LmonKCdr7Bm
xvCFjPFzu6eELC3qVbhD0WJZTftuPd5GeACtWCev1ENhG4/lBm1vckusVz13WGXXMC1hpEIbbO+9
LxXtBMyznOlm/ELRRlnIa/he8WN1BTMrl+Ddu79+yv8mQQdXgyKUbsBS/fHypbyV+tyKBtTKWFET
Vo9yhbZWdlSMBTo+9zG5DnQTlQtX6FqpEiTH27G7WLP/N8Pt+4mcBcBWnMh+Xfp/Vbr2czMOeR6d
KegO2Ms6+Yy1pxrZw6df34CLxz2bHbtWLDojYumgmweLT35EtEbuGetkwo0GQH8h2SGsWtOFo9r7
F4Kdi/f/bBbLcx23qonLRsIfT0hbQDWYIdR0b4Il25WHTG/CcRFMiFxt9jtaqgnSXI+pt+vxYLkQ
5575V/2dDn1/CmfTWqrFuWGMFKfQ1mq2nVPcx+lazGedlGujuTP8fVntDSxgvXyVy1fkBuAi5KUa
73rLLRGcHuKHQid72WjWRg2vZk8WfYPnmkwJWf9mCi7JNJbPM6WJrjiWl7OG3ASXwtiB3y27LZKI
ITR5a2doK58m2kQxpHNFJE0QzzmO7U7U9l50sKSbSLhGvWTSn2XqRytdv5n6TYhU06dylMFzvyng
X7zuOUufNO8akRQXeRXncur2b7Lk7/fsbKKMggk2iMBS0OPKiEIlfu+T6EwIJ95jb5R3jhDgJe5i
8hF9hrK+mOtP4v8j7bqWG0ey7BchAt68wgP0pCRKekHIwnuPr9+TnN4RhWIRuzNP09HVUwATmTev
OcagzhHku3gQCDgV5BAPtPU9BMIssYMd50vJaj2HsfE+BQW5BHdNpXV+RemJ1sGjVAbf38hwZYMx
N+m94MTDNydq4Gsu3bLC7WT858fNkvE4ELKgDzG6Kr89qylt7pny9TLQ5INnja8TIFAxpUa5CydR
WHKwwM6hYKhVNAimdJ3Jx6rRxha2vGSyrujg3wCtxj5UTxEgOYxK02r+Dm0C4IuUwJU7eEfYjGjC
3KaFmBgkuMD57G0vdWq3arUuB41H5RUEJKhvm0l4IiLti1ntX5qkP795diVEhdS0RUn6TmRmSJMy
fMCLUtBEVSH8T2uQihMWrtuZmtmfJ2/W4hkjmucZKUCJBglleMWxFsHYNQ7Xnmh5T8PITv4Qq4+o
dmplm+PyRc+4tiosHKpRz84gNM6ukuHTg9ud6LCMw0zILGI4qWtAOwXlFs63lF7WJ5FHnTrUUP2w
AvFBAnWaE3KDS/dsc3Cn1GUXLRsvU5o/b/R/L+hcF0OGPaOfhLhkIkcw8zcRgjgG5M26B2JlycP0
hXOSSANTmVAKWDXDvwT+3WgpDH3QB+i/IrOG04IoaQnSI5SlPo+qerTL1oeK61bO7DQwu+w4BubC
7UCi/703n12Pky81PNPgdgDVmrDNvxgUNgMkYD9KFDgGvYp4KN8sPHVxvWZ3YSqUaVCyqCdIRKn2
hWLmgLDRzKsMariUvPbsoSgf4GgDwaPSjPQSEVATEoxxh2bNQY42HNQGxLH4SMHLXrGZYpUqDqx9
ZNh9GBCtd+VKU7itJz/4k76wZAsRY+5k1bGZLFfAtaMY6g1+0ANg8SR4mFBqw9lTgPYN5OiRSkSP
yGYkyoZdrvL/5Fj/cZqE2bXKjYIXRg1WEEIR7FrOVwK1iRo4VVtCZNLxioOThr8BfV4LP+NhyzGO
PH1TGProHXzd9aWc9i8d958TMLtXG8rPRX5Cltmi3mu/WwiATrjtoKz6neVqwaLJolHnAVIGhQ3d
mppV004LWKtCByk1grepUqGpkx0rF+zns7IQfP5Sx/+83uwKkweQ4YocWUhtNIHuMRb0K1DHWRJ0
QadYDbXmm1hU8x0aoem4LpPNUuZxUWu8d9JmF02UBQqEc3HSMKKDsiEQlC2GmfDPtCZYPcUqN9l0
ZwG/R4MVqgcyQEu6rCzkP0vp2AUkcFUNhB4lZl4Yklo53BKwT6IzgkV8sy/osOpUtFsFPjCj3gC8
AaIqoALPkmQs3bt/6Qf/fJHZddA23gSKLJaDZAvwuR++R/Y57Y5gWvBITimNCR2BNiT4aACa3qHb
EJrKfwY3gkLfP9XBHCNKTTW8NIpL4GZMKBlagL21X4E+DB8KZ1dACsD60oFCDwBryK16J8nXfLXi
2g3uZUR0o4Wg0VLKfLv0/nmpWUxuymbylREvBfAaR5kSxnaiNWYwwXiQp1eO/xz0EFpZo4PX01Cx
ResOuCyI00o1VCeehPyDuALA/rZn1dyEQebSJroJyb5atVn4TuScD+IWlbM8qIM5+VbRWRFlpeV6
Eq2Jd6DZGUZGXTo8PA2hQHoU63MSr9LqNEC0j7IXAjI5vHdO1gULebWnu5alq0zAek07vl4rspOk
JjFISC1oE047Dv/6w1NTfRm+8Jee/s+nmoVhLwnEvOTQo8knu+BhTQLcZ7uqsxOffXkDPG2ZDRzp
yZCjNRjxNeghK4KSAEYg/baQTqXw1KTnCbqbxNwbyd7Cl2KWttIsLDN8JyrChKTrf+U/KgL+0YVL
syEp4c1nM8k74MKiwSKHUpfuhdtY3autMgu8Phr1ZZzh2xDXiuYBsHTAOVBrwy9Dx7gLoI3FQEt2
373tMAu0jULYdyweSdDSyT41Bjs686g8OksBZ3ahwfCXIe7PFpgl03Hjt3RL5kmI64wpQjvcaGUD
ylESNDyAewUT2GfRNzFKZSET4Ze+7iyG+sHkTSzpYBG8sV9oefVWCDs/2sbsqaKQzXHnJN1x1GNE
nykBs6We1WIFkR4tHEtQzp0hZ1C8yTB6eqe4QxJ/G6xgAJgFfMZQH3vQLc3cLLAtoX4m0y/psFNC
mBVsGO4ksOcOkt4Vf+L9dWYtuYT9Bc3w72WdY1uqpIVuCu31J+rUQevXSVETPpTbcRMioEA+SKsC
KJMDKWeUcAXCAIDFTKIEBrkzoni12IAnm+bOprp02a5iDCzwCuDRcW+SfRy8MHZQGpV06JMUCNkC
/rLAxvV22po9jQPOW5CUuR/luIUoR8Q1rvt4Ih/SHlXiKPdo3WFsCAGuTZBDpcgsAJWt39C1UyNz
BC/kG8JXFf7ddElNh5ZxQmiz5jp6TeTotU5ljYUroNpsg1FrGZLxLB4LiYSWeytGKo+rFYMcLc3H
Ij5gKZPo6A3oCwjiB1RoB2495kRVKXqsdAwRawAdDm175JVTMJ15rQMbNA6/aKrU89CVkkMivZYw
CUsTCejedaNM4M5sh/o8MO8Uv6OHAzz9mHex27SBp3f9N18+AoyqRmKlsf0mB1O+mj6k3ObTd/Bl
sERwQ+n1AFX8O0hmwsXNC13OCFr/KhzJ895hAzuCMqWdAx8BZqeslTAC4NwApbExyoeiGnWQPTro
PyV7XvJNHyOxXkhX9Yj6XTbraQ3d0/RIhIXYA60TfFo3WDGF0TIIAlTghjoVrpTJigETkAvLb44i
5kgstIEjpJ5ttio+UkAmA4vv9wXmSdIaOL8asB1kZeAoXfqr0JZTUFti3ASx581IH0cB2Mo96Bia
J7piYURYLiMqYZIGg2BwbmCgjskawO6MAY5EwNgtsLmoVMJxjY3QT+ukHsl/3MEUsAdoAfrOmoyT
duw5CPXtKCglvbPBR4BUcViVQP1zBygQwstpM/bfADtUbbew62+TGH/uD2l2wbYVDUl/ArumD/ET
41uKtxGeq8/60H+lj+EGMfZJyT9J+6hTwbAdEHb39YpeUENb3MyzexTE3aTkwZA/RaQvBTxkAxxb
8xZwGl8gtrujrPWRw+0K73WAofKmew6hqjyqA6vnKIXgzwaB9k7lH+HlWz42qwEmDtCDHDU2M8Xe
ZeG4By0yzh47m/XdGlLBkhpuIsjGQp0bEunw1M6+AN7rsEeeocwM8cxiBVjuuGdfOsZIzpRiKIU2
wfXDs7BLg+AQxVDh1cIXWbG4Nxa6dvmFzAXpOISIGnK1GjCKy+DRhepYml34YSdySUOhOp4wWkOk
4nCMtAp4dAw5OKc2GQ2yKEg/Yl3ZhyhVJx0+hfdD5dK9KM0yAEYpeD6QkQEAiufTAFZFogGrOoTM
6uxPbps+jcymGk+5tApxztPe5lsb9hVRs+71+iHXeeUgyy5budlkwCY8qjVYLHjRPoKsuU4QuQ3z
0uEsQjwMTg2j21SvHhRtP4vhoet2gSHpabBAGlmqsOf2HNkQThBMuDTSebeuL6phTWjygzth8l0N
67Q/cBEAn9N7WqrRWbC8UBU/4LgOyyzQDnMIjtgtv+n4reCjJ0Ydl7BGi3f2LB9hSi6g+BrfHgTH
MLdawBApzcvWXqgrHFC8kH3HqIlBt797gjkTGhGwkKGO8njE0lFfFbrHixkwuWb+uIZkUKEVSZI5
cKF/X0M5S/8zReVfSTbI2SWvUkZlMERI8UDtlxbhdsp99cDZPU1XUiamKQrb2hh0OBNCPzplwZ1i
4So+HqgcUCNeLZ28NSRx67PHnDVKQP7vH4Hb5fXVW8xu3wnyMEnGKP2lvJagEse9pMWeKEDDQ010
PhLGimhnkp+Zt+hSeiyl4bdhO1dvMIvcVFr6VZliM4ydDv1ctMo0wQa2EYDywaFDG2TMLHyLhnMG
MLU+oStqRmijSchpQiMAy0ixQmAauqNXbmKg0hgnzncw5hGo0ziuMu7BT7UJhKnEioDfH4654N5f
w9t3z9UvmAf9EnqTCVqNJ7FeZ9JHB7roNJ2UWmdKt7QGbxVrExhV+d4HNCTi3DpZJ/KqUUBe5wbo
n9v5uJDx324iXb3SLLoi36/zkLRv6hHqLzBiGGHbUErbSrQg0w6heeqpBzghkUGq6KBcW23Zfk/i
EVXKC1tscXlmUTYq4i7rK0TZzoz2CY253ZkqnD6xQsjXp2Zi5uSkEaXJoV1TDGrzDdue/BLp51K2
eeH53DvlsyIMQ96midNLcARRv3aa6iGn9igbGBVohYSGYPW2oL+YFe/0lS1P+7Q+RKNd5aszl1pR
agVA1Ri1owQ2C40EuENRlOrnTqiYkKCGIe79rfWX7yhDDB38VRQOs0jJd55f+xGSYwCOU9ZlNS41
pQ7Q6HK02PyRBuaVgS4qCMdI7tCHK7pNHT38dy8xt6jPmGosYAHQg7XljBxuPI3HUDoPbPS/MJHS
WW8jKpav1aga9aJ38nxhO98evsn/XoYLE+WqRggBLOpiD29QG4IHDTmwRX3ohdIxpoMgS7EmU50E
Bfo7kNwqMr2DMh+fr4PkkLVQAXzK+W2Iq6xgjDbYw2GqhUi7/EgVX4CsTUixB2ASo42kYM7bThCP
BHfa5nOjILYKKp2fRfTr0YqN9l5odhG4PwYmcQUNjHMJFRdZklR2OhbMsz98wclqem+BhYussljq
0twqLmUBlxORJ+TouUgrROnCqGADGt7IrRF1VguIGeQL/MMEIVqjxHD+Ozhyms+ck2ETnhbpe7f6
CNfPn4XqWpEqpuggagfm2qiVpZZibJBhPAWPBz0yOZSz8DzYCRZPgRlPEeud/wOp8VZX8fotZuFW
GcZAkVK8BQHtl6CeTajgDKW2R5DQNGE12JwCv1Pk+kAzqEqN1kQFfyMtFRYi283L8/pNZlE2YPIY
xjUhvocufECoPcSA2uJsFo0GT+P1WufNzAW0LNkKWuRKvRb8J1xCeBdCXYaF99O/xJmvDgbmFVCg
GsUJ45RmjWR9A+RKB3V0Rm3AY8srjXGaNWodxaThpea/dOknBolQlZ9O+LPeVnQBetzlK8eYiy09
ksDMY+31u5E/v3o36EslVDJIE1KLySz2/VduhZp0EAEQgyJrsBAqb7ZYrx83y2T6vusTOszpkxS+
Qrg41SFMohJFzDMHFKQEARARbPYGF/KBtBX5FfSwFWkls+AOgKpFWK9Ub0wepJ30nt9IIbfwhje5
9tdvODs+oczF4tDgDUG82tZ2ssaMct1PmlLZ8K0Gk4TDiIMMWPh436HhIOfrpnQDMwbdZJ2D/p+r
zBnDVzhTXMBWcIkoYO4IPjiUMkAoaycdkw/EqOY1gMw08baAIjf+gJYt2uwfANhvgeF5zxk3cZtv
eS0dGK19AKBJayzgshYJgrdy6usfPDupHd3y/pApE84HrYXABupCrdXdS6wB5mdBogcFyBIB+2Ze
ff3Q2aEMR7qLi5iaEB5SBARMDzUW4RiVhT32TkE0MJQRvrwQ069hDsStIhGSHQul5c1u7/VbkFB+
tflpv8rZjsbmJ31ABupFne29QBI81AbIX0BU9RX9tPv3tEx+2b0DN0tuiq5i6oISyDPDYDPpLQy6
INoEI4V4g9cotmH9MSXQQ09fCxFw/NiHfc42r/ItlxfQMWnLfc35e14BDDPs1/nkabQgmSwEXGtl
nXD1s4j/CzocegcHG0FCt8oasn0M06rukTa5ak/Fn4VQwKDHoppXKdn2XGs2NQVo02vgnz0Bxt1d
Y/Q+CPG+IwObkfmnJoKcFAtUfQA4006cniSIdSQGrnxV9l7AwQ5NQP+SZA8rsCKVgAs8SNI+pR7S
QIZkBbztWRBU+pdAgPgTkii4CYZGFZP+mqh6BUiNEPELmgbDlGSyoOMei0v3MtnH9xZ+lqW1VTrG
fe5NmPQHApAy0F1RjMB7gW/eswTCslopUK7UEgEWaAup0dJ2n+sNUG0WTVmEoAIvyBowIajAPaXw
alM0ZbOu15BAYJ8nQwZkaqlyuzmzudrj3Kxk9kGLEprycrw7PZd1AZYPUIQA7RViWL6VGHGghv+o
0P1V+WHpZF1ULK5OFpV6IkAVuP6HXRGqxQOHw4VyEfMUNXYmQ1wFr0u1+s2GxfUvnd0tfqzEAh3h
A1d65pDhDcxh+a/iRNStRjOwBVcAC9tgnwUXMC9b+Rxe8MOXuouLP312gTT5FMllim/d6Bly7w8M
YFYwSStUZQDkBd4+IDc44fl+WLkJDL3+8bMoHrBMw5WxjICaQODIoQ1ITlHvAWvUPVyrtBG3rBYk
ttCYUf9CL7HzF3/0LJ73DTdOMkQNTzyAueMTgR9EwgZ4e2RXlZVhkIa8ZyGzm9lj/Qs2c/2bZ+F7
oLtGrIoUp2p0EqeRbUkwat8c0CDZgvcIgZtwnYElC6vlyGDgrAReHy4TgLWitxyqMA7Esxc+A/m4
d4IMN4vuUiN5o1jjM4ibwuHfCME81gaM/MGFK03Q/AnQYOGZCxf4RTrr6qwxjZL5TI21lwuNM2FY
z2gX52ZM9rR0jzyOhdfS4lMXwumlY3T1VCmOhTgcccJlkNStrjJIn6dRGwM2mRHuLejboVVB1BYW
fu6tnvTVV5/3AMWBZrkqTZBCdqtOV1pLaSEKgkKzwnGnLFA7+RP5zlym14HVtgb4kAKctBZeY2HV
+VnizE1swocSVp04QOmSya3QdaA8DdkrxLNYFVzfvlmYXCwF84tf4dWi01BhHwMKlQTB2YS2BOM9
UM2QrZAJfBWvFF1cUhNcfOYsnmUDcIsjSdmZHZOr4xPA0LpwTL6J3sd4itz/cGV5FqqZMlw35zQt
n1MUZiqho5c41Edq1xZGfKq0yR9GB66iy1/ydkb287zZDemlJV3AZhWlamSDm8aZcapWu5LkTZKG
8RCmixC8wq5W+TPzsrCNyF/+Z8D4efhsG8VZ2Ecli2PEW/k2dzsbBpIGp2Wury/11f4SpH+eRbb0
1e6pBPxObFtSk4fb8o0j2ilI8vO1v8esEoo+i1cyicD3ft187+A2LkYlo0909slvMmdwcksA/Dr+
yIWzyJ8ghZhj6DLAzksDmtbHNHzaIAFNRGAtMI+R9hKqZC/Z5IAAcxgp5Att4cU1mV1cdM+0AGj5
iCYlsgZ0+Dt4dGJMZPXQGTLEEOobZAKbwnN3oRL4y5X98zlm11dXjz7TVvj0glomqvydAAkBwanh
iL4MNwK7Pb2GAXg3MN5e2HRkU937LLNbyuvrsAk8fBb+kAgGPJghTIPWbqvBcY3TlrVNmKUjNsu9
PTpJ4zTHAxt06w6yy2swedbDTXJmziGEcJhv6Q37gF0irNxUS4Ob3T+xRKBnmgBxmMFIiKQI2Fno
uSWuiO5hafmVmY37wregEwkyYZKYNJxrZEzadEqTob1SHEbJ4YNjAUmVAY3vsl+ljdsWuN8mg6jI
L1OK7q+RQM8iAUTu2pKGLjkiAVU59RuxN5JxoyICSR4Ul4haQwKtkUW2+M1W3dUazcKC7419NqWo
gnkr8lQfjIfClDnMQ2voaj11otuED0W2ypo1b7KeOeTHuMGahHsIt/fxYbEs55ZWYhY1xIASAtnH
jQM9vUoXONDXdPAMxCM6qk/JS2yUjzJmnj6Ikip34NEbgWlwbGLz1uCGq4S5mwAfljwmaBvLhreh
bBGGb0sLt/ies5wbJCHGl0hVB7i9uAUlKgH7O3mpY6e1Ww2isPSRhq0vOr5wV4NquQrDY+PCo9FF
HQaivW9RcHbHAHPFq1FKFAsC238ODAWNvqWjcJMncn0UZpFuiprEVzicQfYwmZDHtVKNdjhLNIlk
7lLkV24nwj8HbxbcxJFBbk4ifxhhiuSrLIzfcMT6R/Ep9VF7kxpU0UBW2XqAP016lakwtmc0QlKP
YxUmY8EOBFnttdbKDd2rcg8xAqOHz9QKl0YKpKwAz7oN/lkGYCyGCO1bX6nEFCx2swJ/hRFaPHpu
vB7VK1CZBxnugr1a9jSYEW46uj0f6VUL+eXgC/4k7aDBCaTWcuDmBDVW1vmg5b7mOREscyiot1Rl
raYfgQEJgrFL9aZ8lKZnFob1AvWVUfib8yLdNhPKjpJgvRdrnfs3KSw6Z3c3OwgsFZO9RluDWSEr
OdXgXWKwIWtCZ4FmpYHcpDFusPIUy4Ojt2ylskMzavIGetdr94U55jJ6eHFXzSJ7wmYCz5MAmzyD
JIqZZXNKNxRamFAGzrBkyyZ4t/P/f++s+aAroNk8qQKsBEBoYCa077DV5XDwMAvHjsoTZMOx1oIV
geYSas9ks4RCuMk/gKujgN4XDWvHy96/yqOkKplaTkSCirZNpeZv0X7chi4QVO+NHTRqp9EmepkH
6qXYgjufITb8B/f39QvMAg9fxZLg5cgcEGVMCGnq6Ve1ggA1hijxidsvPO1WOL5+2ixwCHLBiyOF
nxutRdcrVZxS/5GxCJGeVSMDTyUUBxgiHu8/+FIsz9OU6wfPYkjk0UEbTHgwwf6yrCXBCxeenvgy
Rr5ly89QNINgRVhZY3YEsmcgwrCQ4bZq4XPoj92WB+IOo34FrdyxgOWIFleQO4USSHBs4J3xIKLr
bg+SkWyWvAK5W+Xx9bvPzqvvlVPdSYh/0kl0IYl97lbMun7ySw02K+GWNojIKKyrR5WIIn0CMOYH
BqRY1/CTNoQ3UlxVuMeEDP+9Q69xjyzGaPFWGnj9jrOzG7JcJ2Q8ecdd9SztwCHX8zdsJ7OxAYOF
Fanq9LBSUjsTKnQ8eCVQINugHDPBi7UQpEdexVxXh1AzbJdg/PjYwYAXLIdXuYXOE2+CR3DwzVZW
6xWw2rXLWjAcla36u4DAJEjCz2QDQV5Spw8gWFn3d8/N9Prn14nz1C9oYSSZcmjFoILg3Q7SK8js
XXSIdK+1KBexQcOljKzi/nNZ8Vaovn7wrJ4sqOqfi5aHVNmWAscev7wBgNvytyRN8LeFTj3AWW7j
v4uWBM2KQPNko36sTtFOMqVzalc7ZhXFZuyKT5M+ORyIVq0avTSiQRuTUx5hebnnUcC1G/mpf2TM
UdEgd1Mf8UA7w+Xe7JoH5YyCglEDfdzG0CUGyKzb4+NCbxws0bfa6qCaDAyiHgJoiXdQzHHDrYE8
xzzi0D1IZ7AH7YteJWrwUmtwb2qjGToRkmHd28H0PMaN4oL6ZTaajFznAcW5E61iUJ8ztXEHF8Mj
KGhBbQNyk7QqnnlGG1+gFWcMhMk2IYCAE2UDebeuoFwFjpLlg1CBTR/BABgnFiaY2/i9fg9PjaR2
K9EB6H2CwASErlLIRqZ6sXmEOQAwt9xewCXQY2DJlGh1qcN78c6hoH0dzckiSubKpjCkzYR/ylyy
6egzLLztyM3N6MDaNARORp1+RumjDl/iSnobQIXZiu+5WZ/QHs8eZV8ddoDTitawE7cwKDcuKPHO
hm3aaBLUbX7m1PypgG5+bvhmtfGOCC4p5regUjsslP7RBd9FJry/7cKQ0Xp/rgyFZPUahOglTWwQ
SUMT0rpaI+J3U2bfLFJ9bgJVMIemGZmWYN8oznYm/MLEmo3Rs6qeCZqzPKLwLljSt+OAxwKaHCl0
DHw1ZnIGSo5w6d66fZP8PH9W4viUUEs9z5PZF9diG06dlg+IITHahBJyKtwosG0m2o6tB0l69f7J
/EtM/nn8rNCJBCABophBRIDL6gDV+wDbrKsLdXBk3xT4z5F2CpDGg1Ue2rkIEjjsMSjGlSmXYlrY
mmhlqlWlmaKr7unTABA2bNN4+jTVJk9hY3WE1wbHJO3+i19gtn9ehD8vPiuIpLgfBk9spxOo7H0N
8ECCe3/Sacj6YVr8OG5ylwm2pTbZQav2liyaVGSGE8xiSTaMN8fu2lHHyW43TWUAQCikGhTx4B6j
NGp+gLLl1t8AgtFqTeZOh6FSBRcwnB2c0Otdu4dK0zHdM4/YmVB0SLGv4ah+UQeJbPAtYWoJRZFS
lXg1EFQFvmrtqm+0vj2jaeOtEjfeyVtBv78mN2HB13t5lgMVXFk3Y9Zj4EHDmFiAppTi1GoZq37z
2VaKA+H7xOw6sweV4rV9Tl8HoH4qtE3rJxbzifYRX7DetlBkG7dDqosm3C0CA4LCENinVhWM7zGn
ex40Wqc6iHDXpdZ7Zs6iJ2UW/jk0Y0ByF77zzWT6+jfNMq2W9bx+8DHBUuwRIJXU8F4ADIciS2Io
L//102bp1UTF2ZBUiAbxE9IrSDTKD4MmQ7ohNbPF3ybfTjZ+9vAsIcqLPJf5EV3W2mAA3S5sP4J0
Xg7ZEqBFwyxWpfQwDo0a5EDThwcqfZVwMwnjE1y/GLT2w2otTlYUdrAAcDHb6e3ad/skgaQ1kBoG
zA5wPYkPaO+8Nfvk5G/kQ4+ZPreSXdoCA6rBQMjTpVVuZStpG69RI3wHzmTGqwIbGjcTulErdkco
shrc4qdJjXdK/Ri19D7PwWsBQDN3OBxCNYRMlHfoIjiXebizmI+BXRUjViw+39/jN8fG1/thlqDl
gxSnTTegM5N91vhNNu0ru2qHmVJnR/BTdhAtk9hq4ABZfzTgrvKZpAcuJvELL/JnNivRrADjXoJg
Yjl6dtgotkQtnzbTyXtlTN5gVqkGwaqoNacDUXnMzcTqCwsKXPefe2PC9/u5swNRUwnNVxJpTW1E
K1pDi+pBMttHQtNnbFGnHQoFvoB34E1+TVn5S6j7+uJEd+nXzw5KE42Qgg/x6znIUZiAsx1bS4Tp
MBoIgK18kAQDCUOJ/3Xu//4b2LXfv392aGIZRd6UVLgwA7RPBqh5nOCxGus59V0DEAxVfAtiedsW
twHKXyPp7bHeLnJyb1ycv19jtg8BJoyFhsPYiTtByNMcnPSI3BIGUQZpUCKVOvEowhRwzUf4ifBr
AlUieT3lyFrk1Lag5Q54GGa3WQY43JCf+PVy834ACzHJgJMAqIEk0gWXHu/8kFWlaU8Kmip5QWMn
ZJxE+CwhZlftgLlDtmrEkOfQa2hmC69RveVFWLICHQCYtVzuxhO6/ml0jBgHjaUWABUXfpHKYlfn
Ro3y+91nCVlCJ3klxOW/AEjRc4SgBJ/oY3XmWBsi5JgEGdGrMlhl97Sws/7sz/1+8iwV69I8lYpy
xJOh+EWZMqDCvkrVaCJB9QZi+pCmL2u9iCHnvzTBZf+cef1+9iwPq/w0ynsau1p+hBpk45DOjUjk
yqhNDRAaTFeRPcAhLfPV6JBpfuhQrRHuluZh7MK5vsyGfvVxBqlI5IKsPqIa506spD+AZcVD32Jb
DmbqQPeHBn7AEqHvM+gJuyE5ggDE3wB+N2BC2Re3ZK93I+j/Xp1ZrO3Koi78uJ4AkQTQ/uL0kx+Y
92bSo/ca/rkVahW5Qw5GORIgvf3y9/lzIPD7DWZRVymVtghZvAFBBMqpHqVrAFh0ubU7gbQpQmSE
5QlqgNkTYt4Ta0NrrGWXKFJLbzGLulTGR51Y4S06E6gGrwalBFOqQgV4DHqJEiqrbwnkZyeXrCix
REiRa7QPhqbGL5ltsH/mLr8XZBaGQz8dB2rEBTCGTphvIajag2cpwkYvCnWo6+EO1Avc/xUEwGwF
NkOR48mwi+Hh8SdpTO/Q0tKNTJND8rsm+P1Os5iciEFVhxOuRiIy5RJ7Qd9oUfrC/4OHTwkEot/k
xpyAiTCg2rlOdPjI9WZ+aBiVeWcHjBoVM9plJ2lFWqfTO2P6K/5NskFYRCcgt8RPz0QAeMsMKHdp
pROhgu+s/iy5uY5O1Yp0q+CXE6j+iX/9BPwP+jSQErPgF6V1W3YFiNU6WrE2aUkqeo67INYhY2/R
dgaBvBhNw9Ypd2DMfqX7YROs2JV/UtwEf/PSOb8xffy1VJd+7tU5jwa4xkYcloo9gDdn0Bqa05ka
utx2OPQmfsZbAm0k/rgQYhfCyyUMXj1WjJRI5jsEd+I3kZnoUrabPHuToA6ZwCcL2sqg6vYiyBhL
m4Psxzt747Kfr55cVTTV8jH2K8DFpNAXIbtlTjYH1xNaA64z6PXcKY6lOfAwuIjP4RK/8QZo5PeS
z0J8mgjFRAs4vH2hVWtowEAZEB2ZBPw5ZALQBN8sTrVvtOV/P3NWJYP44DU8BVJXQaGYP9LNWm7X
GQ2fyCJ3aupTGGHtZtf0vi83vXiEdC3k74EMmo4jPD24hQL1Qnf58yPILEtgLLQ454HInhf1SZWj
vEouc6nQTTU0SIk7QfW12O28HaJ+njb78VXVl3IR4y5jBTyN3KhAHE4HBQ5JkB5fltq7QFbv/bzZ
NQW2zyQPSkagSHSKtmTuAneHQSiwYE5rTeg7sg73HpgprtJeqyWjgzqBLn2XpjfpAHQ0aogL34aZ
Pb5BsaQU+pcN+LMeszss7+imphWsPhFxqzXmzPdaZfcm6f5h1/t6Qy2dutsp1c8jZxeWJDdVXDF4
ZA3vSR5CMV6PwrJG+Z6b/i7FkERYqA9uMNnJlv955OxiGsKuZ9kRH4Gp7EFXWMDhKACYEPgFejvG
CHYh6woK1Fl6tEOpd65dpcmHH2+hwISUlwHfna2esxBG49kq5dat36pAiWZQYIvQcC5XY6ijL4Iv
hAWTDLGFoK8h5Q+xvG2gsyuhDHysZBWFelrD9j6DBI3VCVqvCZUd1E78Pr3GUDWiVOVJKDGrb0JI
vqueUxiQVmgSD3rv8GZCXkWNh7jWe6iLQZsZTxxzx/PVdkmNaXFbzG7NopeyWIYhPBxeWsO3iWMB
RqkXrkljKTqz8IFuUBklhhMkCZ5DNMzcL39+FYlHmek9Hpvx1Ajv1bOACw7uYCaQVxp19JFeZVr9
1kWvIyx+YABlxsZQn4YzKAge2NO8QWc7yBfTrqimkLRntL4CmrEAbw4iYwvx6laS8+tVZxEkS+SG
C9seOD/CS4oCK0NLkzaA2Bl0yM+0Vo3ZupXAFS/fK5lb65Ilwo4oMWA2gj66df/2vMEU+r1ys/gi
dDxTs0p9AVcgqau/RXdaTw5TgEEGMl23quySgwiO2qBXjSo0dxIboBXw0FkweUtY7qIIFVfLUt63
Cs5fCzULLbISpI3gFZi+umNqQOE0X9FWvC1e8iOGMEOg9gAegCqPPj5jV8C9f3KUhpfOH1kUzahs
mmMru5FdrjvvJEESRR2s3DMFBW7CNoQdlmlXN1BuvxdzFppqIWuFuMJikoEPpUKkclAJ+4BoY3ur
Ck3TZa7+jRvp1zLNYhOdZm1R8CVp+AEVA934HdGe7k3F9dDNW9y/l/t0diH9et7saDcTNXSlDFxA
biToFEEVGs0/gDnor8EBH8tzqxcZNdwHBpf1RrKjQk1tQVaZB9GNXHjDBZKKrm/9Ltoj2ouQ3sUJ
cHLAil94NAEGlQezBWgTUR1gJwKYGDA/KvXNuCLQlFhI3qQDVfnunRS70obuIRgWoNAJWrpDkoxh
k4+qUu8d4REe0QYHmcLFJRAWlnyOyfZqQSwjtiJLnm6L9QTM07MQm/42h2aJ3uwR0zFvCXZjvmZg
2Bprwv+Q9l3NsSrn2n/llO/xgQaapurYF8QZJmikkUbhhlIYkXPm138P8va3R2iO2OVT5XJ5WWup
oenwhifwaBfA1XE/qZQiNtkAhiOORr9RIDmHviTTIfVNLIAcYOwEWlpvqzDnfO1f8Gr8RsakbIKn
EoCLJ7xeYQWAkEqLK+mKWMa31TtHfHOV78redBRM1obBSt6wbuVb/MFzIgdRfKRzgs5gp/II4+RT
6oFZFzrqgWzkMx7NOxbQ1wGkky2z2K7c+JdLbo4BH/Og9NqkniB73ko0CFbI1E37koAGIk33bycJ
m4U7hV7JK76NOoutuSLjRy7AdITriYcI6BLXWmlqVbsoNr1bgKlS2KYAkdJupAPweo5iKw4naxW0
mjsNiTKE3NEMvgO9kOoNPAjQugGcThscmKwZnLQeZCNZ1VaL2gNM3zor7lGg1+Ld1C2DZURi1qUt
15rAa4mjWuWWs3DJl7uKg/mwCXcIVCoWboNr0ea3d55dTi1inBDeMbhHrQrrEvJArdaVVr2d4Aoo
m3X51kc3K7CyF984T/rvoCGgz6wk+CpaBqinhqiicEH1zXfdZgmeJXyRLH45faTZddWRALgkCben
J1keuQdo0d3xDEzWHai7g6UIBhS6BqdEgbTCo6IP5drEmVr/A8BmsV3tw05rt8AT9VsOqGN4yUOx
CRIGRjvRWXxAF+qNAoBRtAbDFGpXoIfui20aa9B2Ir6B/SdCLwhEOsFI9yVoPlCY2rav4arbAsU8
Kfb3GwCL4wKxFVL0sNSRyW+rd66cOieN3kAhGP9HC4L0ut6Mm/TG64FNsfybZoc7ze+cfBs/DWiE
w4kWTNQVZCA+h/sJNi6vw20Nh9Qvb4jRTvbsc1xHjhRq5CxzhrDCbYi6JnqN8Gq9yXb1xrWirdep
RsU5eXFubTF/TSyYLGbGCubxcEqKUoBGxDVEDAtus0jI5qcr+revNbvC66oeW1xQ+FoDah8AJMoC
4lGj9V/xRXjLle9j8Q1UYN0FFqEDi6VURrNCFadLH/kchCZMdKXi4eKNgs4qDyQj8i6Sicc0HS3V
lR2vLTcTt7CwWQuXbFwB6FjlgoB8iBoMHCQfcXF8y+mIxFtdIc9pbaUQQRbx9iI0wYTebtiotZHZ
tmYMk6a1NGy5yEZkk+oUNohQnSSrju7EBJjIbu/jL1Xw7BA8ABn3oV5jfcG4rLWywU5Vi0GOEiZL
t91dfAgh88WZvXvjlSdUPEGLP1XVLQXsVDEKQEMjqyngC2fKjQGxCIiPqKGdZ3oAvz8hs8TuNurP
fn9bDzZl9y4P3xorRegTWAUk1fn77FRW6+RVPcK23uk++tfyFYtuNEfoOIBhMEnVgv/Omle6y26a
bSaZkmeKDr+tbnwEJ8YIeom/QhcuO8KSUy+NIN9LkySy1YFXs+cdcip9UwjsWIBjvQbwBMjTsvfp
J7D60yDLpWWloXKHFNIT6HTDY8s3yxKyXQ+1TVDFjJ7aeBXLmaYGu1bcDOwjLc4dvxW8I49zFHlK
NpwEuAEVK098aJR3GB5CvxYNWaNN1pJwVhXodwGflUDNv9BaJEmuJTRGbHPcEml1KSiXZoGbx/c0
7UUENcSWEGPCXuCQOTjxQTxPnHHV3YUWKJ12BcMg+QHd6U40y124IGBwpdf+/QKehXJhU2eD0uEp
KDVc2O1owDanogYZFu+2hsx/Z/Eieu16/QH79X27DVZQWtmNiIDOk7cTbpDR9NbBbhJlEU18LvXg
O6nTrVVHPZEWNKIG8QS2yFO3LqkhdVZSOMC6L1g0XqsQfbtFZiEiV3A1X8HnCCXlorLgjjUJYvC1
kcMqHfjk9XAY2R4n4GAAl/YSWDTacZWB/sPvuc0VYOO3+ZwrzA8Zr5JsooiyHXIrtKq2mE3/nZ+w
lY+YR/kxczwR5dl2g/sjMqriC/GcrIFykB8xV+3LeO5f0KOeBFM8jTINMXzbmdM03vuxndtL6eG1
VtXl3H35Slxksl0RF5nsfcWW6N+LhriCs9lmSiFAVMFB9erpvrMojX6tdvtt2CnkvRjWDf8d0n6F
WJFePlc7dUOQAiJ9qU3JqiqbFqCFLcIjrhRRv408C7OaKpLKpkBw16H16m146FGgsNVNfk2tDgK3
0d4NyAQc4GGgvbs039d6rt+Gn0U8Ga9ELscjyquhttUeAGyZ1OqI5TrwmoTzi9Nv5ZXqaaBNoRdC
GzOutR56fPggxIKQKRw2VMDaNqGT2pCubzaFarm4DuBCsdTQ+wrAf7lO5VnwMxDfbVA7QHNa1dKt
f+hAvx1XMgQPgY/n4caiS91aghbnjn8udkJuDPk200dFgxqTOb5222KLBGNTBJbvyMxEsEk2hEA4
UxtW3k2ECtFot1THNMeLtfKFUECehQJyWHHDFzU/f+ottHM65bHmoXelQuyqh687cIjgujwhQQyW
+XHTgfPbxM2OdwS0bQl1BP7orwdA2AEws2EpWms4CdKb4aHfTKLuDMKklmICfWJ67wClgO1SWNIK
WCv3LeH0RXT5QlYzV5UvqiB2qwgrbyKZwi5S56d0a5Jwyyyg2VFY+QtLaCF1/RKXutjnQUgS5FIo
qihH4tRwGBj0FNIrqpU4ZW64oYHbRMWCSW65twJ94VybUtZNzXb+0wDHjUmtBPMCeWZg0TceZyPE
Yiuw7VUHUUlhZoImQ6mP3KU7+eC+/n6gL20AOvUyL54+JWETZBI2QGshkOycAfrfDUiWGSwTZGt8
H6CXB2cwvMUGuVNXaNDQBBGoCu0WojYwWZOMGv+9DvSpfQZZ9RG6n7ZwTgLcRIEwaU6nIOjhpHHc
bHEZLp01c1yokDTpIKg46kLY1sDtB6c7h14JwhyrAAKcQTwKwnScBh34OripQ72Y2BWgmT9zPgUK
Es7f0KLN4Hbp3amrWtZFDrzF+nl8pvv4vHTckIUt+4Vrv5jtuggbN59w6zJAel9ahGpzrEtHTXcl
vQlER1IMoXwe+h2MWIFQMcvUBkSn/giAmSE2J24aZEKZBCB+to4WXViuwBsuT+65gv2AJpRSh9Ns
roHERupkTLgYavXn5X2zlBjT2TUhx5I8BhWqbAK0+0tzKmp3EDWz+NxKVFP0TqK7RsEK6w5J1+j0
lYVssPsoUYiHQIRTSxvIuBSTPYQWwuMYxDluKepamo/Z7cDoIPUtAB/HgNvCCKb279ApahtdBeOA
mCHRUYuE/6HWwNi+q9EKALAtD3ejD0DKoh7K4ladnfd+WNX5KP7rWndSVYMcGB4nWiWOC/h53+y7
0A5yfaB64Yi4wwz8Ly7U6dpdJWvFadZ0Ja1yyDQ74pm+eTdQhW42XKdDdh+HYwnGeGWL59pbc89L
jeylbOCLeXCx8CkRRjKmeHaE2cjTkQ7AORT64ApqOsi20IsHeZwYY3vjdVb+IK3YKjgwK98t3RHy
FfTBtzU+ywiilkTMnYq77CFeu7C7xjk9gpqD5jq/QbIbtBu4Ym3og7rqAd+A1B8sLcKncdvZ0LTV
ih1FeGJ91WAFzHo6FcxT6DRCy3UwVGZ0W0DRa5yeWwUlVbpC8oiSY/8inxu8ZWEkN4tFgYUbiM6S
A0WMvLJD0/AYb1G9kfTuDjV7lEkHINpyS9iMqOaa0A4B6gFltMQC6BnmU94LzEVXv18nV3DA3/ID
ZXadJHUCG5MUj/JHwfNLSGw6QorjX3D7mYKMX4KQuRp+4/JJpAw4TiW7XPvNGg7e5TbPtGTP4wRx
8WWBGeHPkaO6OhiFUEE3O8FogG25U/11VB9jeE6q0l9wTSVLjzaL/kUuDoD9RXz0RUGajotehX2f
Ue2mr7EB+WVX7HBzym+u8T7RgH2yih0UXemKyOuG+wvmSF8aG79N1ywvCPiI6yUOyZtk43g/Qt1R
objGdXBTJ0wN+YTzmgk5rx1WPAqSqKOhcuftesdDNcIZtn1qCEgftuML1KYCo6l0adVnpgT1yjWF
SM2hmvTFOStgi/YW15B3gkgZDycGEfv3q7V1cYBECgsC3sPCggw+uAsawnReqx4ipJmQE3sP92w1
UVK+1CAOxaaBj7nx+9q+otKEtX3xCLOTo3dDJo4NPukUXUIJuDT9d/ERdYSD+6nmYBpBgW3fOqAa
HfxV8N7FNx7+Y6GIv/AgV/f7xYPM9vvolW5MRRxhiCJQK4YSYRw9cwTmO7ddsenHE7o9g3xQ9fST
t3ronBUO9AWsCHhyultm0n4Jcf1YV38+z7x5E1ZqqcoVDvc6v/ULFAbadWq1jyCtbYF6g8haqGfn
fBsoXxGPwoMSb2fxIZKNyE5RDXwfzYbaqmgN3VPuH6da2+8zdr0EcPGE00V/sXoCpWpIqeDTQVkU
YFtAgaHqxT5w2zjJE9UUBy009FvNhWGv5iMXw84OAcGjaRMyDAty/+3Edo0kjd1PjdRJU4nXhrdF
m9XrDVNFkCA0zsuCOpf0jWnacmTSL+Og1990iEvukmjdMR1xC3hgim9IJoqrqOD28k2dp5D8LVeE
z7UK0pRCh5IBKqK4sbAFtVrejdILVDWFZ6jZEvEjdY+it2u5x6F/7PNDCzxyMoJVlhboL6a7wBCg
/KDjGKDv6bhvy1t+WKOkjAjJ9IFbqu1CspFoQPv/bhBuAnef9nY4NXaLW1d6amACti4aXE7tnr0h
bZAeOzRr4EcLxmN09I7VzYTP4wxuCxlp5dDeFThWdy3U7zQU3zMzjMGKc58GAuTiqsBaHwwZGOhB
R/+n5NALRN1BMlrJQDCZyCa14volJ5skue1Aj4GWPYQZ7KUOELtajvnzi8xh3rxC1GGkU4KY3oxW
L+xdcKxR/Azd2yLaZASHVaeRfDuglOaiQFpsYQWsJxlA1AQuyHqpGOWjCmiAv41Vp4HJTQ/KBhw3
utB0VcAqwGbstBSfGt4q3QfcNvKdB9EyiJ0HN5Gv92Bk9rcy3UaS7UO7UdkIA0r+0jonADuZcDOF
1jmFdkB5itQnmMZyEbJ5udIZce85moPeBjv10JHTQxC8cMJzP9wI3i6pVp53SMkNBwZVj9ZMGO+F
6ORJsZbBGmWQVoO3jb1jE1p+v3ZNZGnaf7K/LmZ2tq35oSsln+BC6xzwgHR+1+0yPdHdbQWabvJM
39T730e8HsdejDjb0Q3lKylTIEQEgQ/xczBduBi39bosVpCFMBQCBU7oxgMdBCoivircjFOuRY1f
D+BcBNTYv4H4//1NsLD65//gz+9ZPpSB59ezP/5zF7yXWZV91v8z/bP//9e+/6N/3uTnFLnk+Vzv
XvP53/z2D/H7/xjfeK1fv/3BTOugHm6bczncnasmrr8G8c7Z9Df/6g//6/z1W+6H/PyPv71nTVpP
v80LsvRvf/xo/fGPv5Hpnvnvy9//xw/3rwn+3X2Weq8//v75tar/8TdOUMS/K6LCKwAvQVlMmtpo
3fmPH9G/E4FBiosHK0gWprJZmpW1P/0z+e/424KqijzI0aKI87zKmq8fEfJ3URZ4yiCNrcC+gSd/
+/ejHf51F/7rq2Aq/vjzf6VNAvXvtK7wLvPwkJdlwgtoxipsspv9Ag5cXEh1MghcEEf1ozo5d/a5
JsXybSTQHcvjFUfRewC/3odIxhi+BnCkjPqNT3zbH5RdwYN72qGxmXK1BeVE9IfWRYyuD8qqAM7G
ODLFONAZy62xBoDEp0u36TyFmj38V2Z/8fBuHsgMzmb1Y7iWPofdVMJCw8TI96JZ28tOavNS47+G
k5goMtB/+blPfdH4DeXgMvoYb4FVWJWbzhrN2Fk6p6dk/jKKmQ8zC++8EHlLmWOYdizRfd8V7EZI
ThdL9Mp3/xGIzAeZhW6cJ3itLPv1I1q2Rn9f3lQ7H2pSKZrj6PYTEBhVo1hS7p2HId8HFeZ6AkrQ
9AHJ8Ga5u+4aaNIsKvQsjTA7iFkhEMWNgvpx8veLYVxt0/UUjpd3bJU6vuMt2utdWRSyIqnY5KLC
KAwMvkd0pGyDTBGpegr4wVY5xa5yYshkdBQFZMgEfgXV4CQAbi98wB9wCUwmzBJEnDCiTCSJzV4V
SNlcDSBaeRo7f5slCHbl5AGWaDY0XLUEVfceGI/aR/OtKWEnEpvx+DmANl8o407I3ANfnRmkhGuQ
7no0YxOUbjwiPkd9Y6peuS/gNjbA7TNIlJXYQr8aanf0QyluJVT4i2JYMT/W6xA4PT/cl2MPWX6E
CBxD4jjyUJp20yfawl0Lggu1VOgFaXUqhw+Br6zHAsGe94ZIeBO2ALpW3m5QQD2Ogs2ogG0d3ldq
C8Z1budAJgUJ2fXDY1wgOixf0mrHmvxziOuPDtqUnBwAWqFuqQ+frxjQXAG1JfAFREq0WP16bz1i
yaFN06OQ5WsUfzpNFROK2nfxmDSlE7mo0sYVIi4FNT/WJRyAMR5EyUdo4bAtF0LxVR0cApZ2wl7U
qbda9MAkwmvLa95Ygj6u6ALKMKbmADKNxKoMvxuUHjXc19VgqSk9S6UP8wYPSrkgIeYluR9QSy9h
Gw+zQkQ7BIzvQwh3zBz4kByqJUGwCb3ArOr+hRaNXXLvjVwbWY16fRUAshDfjEpzlOP2kwNMpU5U
MK46qlWhymAjzFlhWt8MHo/LXob0dxKDaei7/hKlleKq+XFSUUkgjPEiUQXhq1B4cf6ygq+B3OXV
E++GIBpT7y31/XOhVu2qT8JOb8oROhRJnCHah01CBIBDOPrwmwqMspO3IIU+tCxa591hlKK1W1Yw
oeq0SH4qKFDMEWR/k73LO7hF1n5XvnXAsoTsJlJjNO+AEC2Vt9gDuC6FOXhQ62HfrYeKvlCBrhUG
huco7gXetWmCEJVgGr3qIS26D77sXN3P0Q4Mwwqlh6i7C0QRpkzByoNirkaCAXSoIy1famWEo0wm
3AUC4lpG4CxVrAaCEF/toWEnT0wqaO7JbWLzuXcXC1BQA3cJnxL6GqVnk5LYcSjYrlICI5NB4gP0
Aijs+EqlSRH7qDt4YScesGZNDxX3HslYENld+BgJian6vd4OvCM340mMc82XYNSiQo51TJ88z7eG
uLxN2872sva+DsC3p0C9SoXWdQjAhQg4FCxpDkjyGCWBtrBLt4eNH1BqIho/UmVCPR5xea5TtHu6
4UQQGGLJem6GyglBHTH95JLXuusMLsmNpo2PA5CYecYAwILMIGT6ZSGxA5ccxgH7CjIPUQgnpwBF
6crb0upJEDxzTDP4tAj3rkzsvGAmUccnGZicAHVqkc9MX3R1ykNYpI1WRf6c+s95sIJ+5ZDXFgk+
qvxelQQ7gE3TmCG5A9KIdvBpK++T0t1XaX1QvAN1U7upuqeY0UMRSKum7gHNG+O1l1aW6PEmV8My
PXQ/26J8GGS0LYb0fegiuOC0ayHqLN/LN5kqmcQFUmzCAdQcJC1iXc5Fc/RTM4/UE8dJj4EyrsPO
t7vEhQex7yQtlFVLnJKsQZWVS/YRUGdiSaFQHDzDv/0lI8CM5qI2wo1FiotNQJpVXNV3SoOGs1ec
yhZ40RyqnJG/c0sPh1e19grPTNKJkA6DwqG758J8TULlIwG4aZD9Y6HelUhsVAT4CVTe4SfmQzFF
/JByCKxGD5Is3ubNncvD3g2Hdha/UR+a/NUhYk9BtGsmZwj0nfpi7wujGYoquEygy2J5wQqOYn+5
ijWiUSv4ZF/xyU3Pwfw6h2dEcBuUAxYIWnCD+9TWcmwkKuoIMnj79379xBT4zWB7B6+l4oRwsg3U
rZd9FNgenr/zxFeBX8tqD01+nJUxNNcGdvKnzlfB9lQssUG3aW+OvQLFjRCIK3xx7qZTH9OgXUmB
DEGMR5491z61ebewBze7Bae3ys5df1KFU8g9852iZ/lj7Mt6jVCWNcqqdh9U+iAmb5K4LYUNVzsc
O9F4DaKSAARO1n8UvOeo/kHsnscqQnsOOMcGGxz+Qn2L0l6Yb7hRtVIGrR0qPU8QtK4DuonU8TNO
GHjIMT0ayXtCzoEKVWwAzJ5F8ckbwBPcBiSx5OQAuQWYGH1U7muQQR9TQetoKPe9uBtUYPOgCwLF
ThHSSl39XiMxzbtuNeYogABGHEPSqkw+Mk5iWuQxmHBzRlmDBVMxXcxrPYlQCfU2Ah2hflRViZlQ
AJNL1CyKyvSyCs6MypmUnBXj+Bq6x5KDXwzICKOwptVnT3Z5uqXsxVNTWEXC+ZxsquTFBcVNGF0j
dT87FGal5CP2Dkp7T8kdThBNzCTg2awud7LC3TR1uUOO81Zj1Qt1sOlDcCD5dJ1GECkdhgOlKe5w
NCtwpKZw6lBb4Lxg9pnCGkIBzkyoNxQCrZL4Hpf22DwI7bYqtiKU2ELQmqwMl3EU8Drnw/WbX7Xd
c942Rp0f/OTURzte3IjDnSA6rgqrhnTDFXZGdlQpQRl9YhQYV2CQegBrmFUWACdmKLrDHiG5deFJ
jYYmHSuoHQHdJm07/0iz5xE/ruLeKWsoUaJiKMC3IyFbWS6Nqn8KU6cINmJxL4fPMn8bB7k2JCCu
+ijlQHRUS6Q7BD4CxEaLwhJbdqqSnkdfGiozyUEe30JRehSlpxKfTElzu40h0SGoG8aKY4OPIUEk
ueaLg9KNudZVey9pG01MA9gv4QDDGXMAzGJFEZbJvGirI3tkQzDRiwRYNhWAD49iAp+mCCdtJOZm
EcEoCAG2WBVmnH3GEki2soDbLDc9SC4piLByXnryy3bntsKRefwmDCOzkka94LxPrpNUTXDLZyVu
uZUiQABE3JHoTgwCM3f7Svdg6adv4P2k8BmKQa53Yq2wxrX8rCTlGuBQyK72/N4HarUR69t2QETa
pVD6bjr5vYGcZZthdQ9ovUWhaPR+feOqBBxc5XnkGgGGnnc8NNCyalLBgTw4UG/980ChI52R28Sn
ZgmbTD5BMCfIpgwyeeYCvCycZBlCIxkxcgibItBqitASYm5DQ87wW5DYRLv3S4vFEKUVXbP3djHW
nxcWRgcVkLIMIBQL0DCUvkKXOzQ5M/MKsve86r7xQgMKwkh7nfoSbEwb+rQU0l8Jp0B0grIULK8I
E2d9VSHMqqDnc/XU6fCn3ACVbSW6qsevEBiFIlK2UBWelwORQNDL4WbIGVH0w05igXrK0pOc3yZo
0arAB7kiBGVALSW4Rn9/wen5Z4nttwFniW2pdsUYJ5568t1St1pF56DDBPOV30e5kj6jdCIjWkVV
RWJfhL+LoLRHPoao2MdrNXcJysnRAPpV+Pb7ID9YcNPkXY4y+1ahO/A0TRH6yjdTVgGhYUhdfVJI
TguQdbPS3ZKG5JXM9tuAs8lLuN5PmxGvFYJ67FHUkGm98H2uFQW+jTErCoR80bG+EtSTZDenwRyg
h+Ub/A2F1hwBJH6yIxCff5/IK+nz5ZBs1qf1ODYkKZUZhmQACwCdPckK2kuMjx9U4tn3mmfLrVsp
ZUVa9VT1AMTJ4rEH/HkIgGcGs1ngd0Om3tdtvpZRpI9R1/79LX+Ua+fDT5nUxaJM6rKSCMNrTjoZ
ihVBfhBRP7glh8b2TFASHnJzhLsV0kuYHO6gJVfpdGG/X19BKvRWFVlFwjZbQSyQ42T0sYIUNE9b
ei/EsvX7a/6Amv7rNf8cYraARIicRm3rshPrtaS0OLh1lJqkp0Y2LSTkMNExBXvCgGvfMizlyumC
kukfryfOi0uMS8uhZYSd0vhGZcceeKuFt5vLaXx/O5GfVVziXo57qHyzkwzqDAeyssYCMMMn1HVf
P6kJerCw4Wq7FPUEb2EF/QA0zAefraCB8EOckxSXAxzwGribJvo7WGMHyGf9u5b/rZR/WRVeHGwq
vF4s16xxcYSqiXoqwMMWjcweUoBip1PAd6T9ePh9Yn+AyufvNq3ci+GQAfetKGNlTkBdmJmXMNKT
9MlcAUEYhPFsAjfLCS/Mgx59hIDL+vcHuH5l/Ll0pp9fjN8VdaryKHOciPSUQOSuAz27qBbupf/l
dP1zlNmVkXORF4sN7ttw3ZgTEANCJxACpZpqyzAUPd4ugZ2u3beXO2J2wVc8T/hApuzEg8ZVQbvX
BUckBv8EMKffJ/D3o0WcS2sreaiQtlfZKUn2g7orvWBhgB+Yh/kSmZ0sfuUxsPSx/F3opAGhN8IF
cmqxBaBXWRnMAyVjdGpTtVHIq24gKbNCFURTPn5/z4WFMu+gwoayrooAC0ViT5KyrbkjK4+/D7G0
TL5usovF2FLXbZIScwnRHpAK1ZsvUhgaG222n3rFT83HsHHNbLUw7sI3/DoTLsZlMJjIQeiaok9e
n/RxkXjj4i8gTizqkwg/tzCZX/HsPB68WJ9fMdbFiB5S9qGXcZ7Whn9oEPPyJpBs7q306Tr5fXwf
PkOknQwa2SWv6TMyf7N7IGDOrBD5PwnQRYMqdaB3wJlVa0TkfqkDAv8XAI/TPvnxnEQVJQoIBcLy
2bkPm9pO4Svso7iT7321A0KkhWDTZ6S261haUHi9usQuBpud8yoda9YgVkD/2jNyENlqCqom3xkL
n3t66N9eanbEk1LgWsJ1yknwod4J0htIXiPQ37IZ5eU6i9UHhbh3bqo8UdI8M29YOA5/QJC/dvTF
i07r8eLrY7nVsuLVCEdKsF1LWeur0PDAdWha2C4TWR9x6ciFt5IoFJsFbGkvg/xoO1VTV6z7rAdi
KMMDn25TcHE7epL85ylvSZRGK1lr8HDsVam6NG9XD9WLx57dFWUEEcu6QeCPPHs7oqW+ynbqXjFR
rDUF1KWh0OSb9G4peLsewF6MO7s9hBA1YFdGcijZkHu7gRCOBmVVCCf7TrH5fW0sLcHZvRH4ga+2
rYgTCOygwLV47r4k4cJE/gDSzb//LBxNorgqydCpJxHGeswGW8F7HW7TNQhlhnsQ9oIND12UqqHg
npjpa3QAxNhauiKnRfbbLphdKyg/8KKr9OhgQIjFE/cdPf8+l9cTxT+/2xyIWgVq6As+cqrpWIVe
sp6cJ4JlB2ve1OxWSwS9xfHmh1WoKr6UilOU4W8xpyuo5O/YFrpBDqKMZWjZwn5QZudVInB8xlPs
B7bjIQZvIrkxxw0H75BoC7vIT5Tg9P/AqXK2eubSUJ3vt7nP0P301+4t0QsNbkgRxFVAUHkJgVrK
oaqvONIqfuC2nY6KdgJe7FKn/nqcfPFx52cYH0tD1uPlJbt6TWDPCfbJjWpP79xtluCWC9vyR2FD
CjNJdiWGwgbAU72do2CTxYsHzdIws4MmIlFZhkxVTyqcm0G2Bp7Ut3J4TBVQPGsOEKc3/o93njI7
cDoiZIkbFEg31D2JwWYA5A9t36UIZ+nNZicOx/OuHLrYii3YfboMFV53ANDYM+lWcErsxzvIUdpL
p+nSBpkdMbmqcCValOzUc+WWIa8XEgJ5UEXjlw2Kro4lovBFqIxoRZ1d6n1W1EWRleopf+/flUnB
RTQSO3yrN3xkTdr91TE78KtFfOnVYOJi3Nk+kDssGvjU4S5Xd5J0bHPgMWsC0GPL21lyq0pbXgXu
jDFnEB8WDtjpgPlxhF+MPX31izhCLSQqubygIDPwNdqIEFcC05vSNy45SuTBT55b79wX2zg+up6w
cItdvT8uBp9tFoFFTGElXrwvVxLafa636HF3tepwMcRsc9BCTsUoxRC8w5zJTwIgJ8g/hs6io/jS
TM72R1Z7UZt3WD04U+1x7a4Fe/hSe/PN5RrDz6VKKS9QmBARngAiPLun/JhI6YAm+CksJLODukAV
AKLj7cJgYdv/3PXfB5pdUEQqJFkSYtSDKa/VkqRDhtvmvIVRfi6E76PMdl7DsWaoo5Kd3OIc5qdI
efl9mU9z/32Vf//9sx3GiVHolZKinNJU3vdwIyCQheTlaEO6ZiJqwNFV+33En1nP9xFn+6ru+SQP
aMpOJZxV2oCsS6k9Fb7gtHn+mBdLd+kPKeEJH3m5IGZbqYOTxNhQfCcYiyETFFcUtDBOywHL5tHu
tIVb755MXiVAEmqFtMtM8MamTonwLNwsk9eXPuhs2ykkkv1AxAdF55yRj156/H16r5SEv7/vbLfJ
guvCOhPYAlkD8fMOwlGoIz7AtS3a5RvInOUmTPC2qYkbadWeYx1C2pweLFWllrbh7HaSXJ+VAunR
jK96oJ/gXBMFW8i5mLy8sIIX1tO8dpI3ih+L3aCcOgAM3RamFznA5c094jjASduF9HLh882rKLLf
R0rRA5aXUmKPItD8rbXwAX8ezNMHVBkFBg+FgS+RqYuLJwK4hSkl6nlT1ZKTTWHLnwGN8eG/A+s9
6OmJUJZPQq04xPB+gnH7MfO1pdLllTT6+1PMto0ncl7VSIidwrW3igC+1cZtjs5hfkRrethB6MS3
JsqdAKecwcDjjA8DUL2ggoNgvIdcgP37tFz/zH/OyvTzi1kJ+VCJIZepnGpgl0jlaow0RqvAqEeq
9kOv3P0+3JV85/v7z7YRVPU7ruLQVPQieGhFXbJ2CTDxgm8UfGwzn9u4LZzK69RWWyjRDcVxFKfG
Ml8snJdX7xk0BdALV5kozMmPopd2HYhtiENgaxGBti4xaEmjQrDwwldvAlGkU5eYCD8IaEkXdX6c
chTnpPwEqryaadxj9MI/TALBpQkwJtVgnAQ2crv/TxJmhJUUPvSCCvgpnatxhiLp2y6r6MmTn1X5
KVgM56aLcn7RXQ4wu+jUggPQtqoxADR/9eAONhWQBqcGgTMoNLCXFSSurqDLEWcXnczJmdsPGHF8
n7TxJkdnZdSyJ+UW6G6k6Cw1Fj7hlaWiACmsioyJvCLJsz0SATUXeXJLT4IobANIjtMQgqS9CK1D
yHoV0aGg0LdUNOY6nvw6Qgqg9MkmLnxAOxbKjVfOSTyKKioSKI2QwZ29PDy7vSLLEnqKgABSACnr
FjPKKwtWEQhmGKEeCgFzisGgSEmOlFU4FQ00GAC0q9kLAb1Ehx6OlbSwFpOD9e8zfHVIAE8FcBqI
IM6l5KhA6CBHmXAKJBeCWo3uQawt4zKHCyG+1Lu3fVKZvw95pRZAFQFQWNgAM3w3NptJhR+HSoR2
2Unkmv9H2nf1SKpza/8iJIIxcEuq1NW56XCDZjqQkzEm/PrvoaVzppqut9B7Pm1t7YvRHpeNvby8
1hN8OapvqZZ+Sm0FdUXuDxBwyp5ViQyepic3wFnV5bQSGearenFyLF3DjkILFF2dZX9X7UMxtoM+
YtL6TcXTqxDQ7UpIh5S0UM5Ui61iFHsFUXBl5mdW2wLSgqI2jpAkL1P5JilNIuH9Fxj6e1tAaY10
XzxmzxWFqK34qhRwRmTm69EjpnNba4NjJIEuTU5rJl4nJ8dEVnYVL1fsD87cRIhRqkzmDwJftkVq
U2RZUUxGLAcFMGBFvknAV4nzLzl6KjVzJd04u/b/xlpW+USRZGOlA0ZLGNTZVNnvChWmsphWA2m6
uL9SJfUgQK+5vPQrU1zyzklqQbJdxbCgvW0b6UtALUjKPog8eSa++eXBfnnfIUO3dOwrUJaAHwBb
6OfVrhsqEcJq5CDPZLtSgJKt2ntA6nwpguacNN6HsbxLaLjv6BUzX0IU4vUwhJhcNPgNYbYKuw8Y
8K5EsLNrcPKr5t15knB0tRwNYTtNwVh9DOBVAkVddXfaDDdrirWtvjbYYk+VGhFh1iRTQEFaVYvC
hQWMDzTqQYfcYiaje82e20y6YVyD1EvrpqbsQMvQzhSY9KVfWRc7Ur2SWJ+5TU4/y3d3/WQB2qLi
FavzKYiiuxZWEhIULaQ15vKZe8KaUSOAjlAkHsvohqzDKtOmlnEtP/P+NoeI9eXd9Ush73t3nYyw
SGRFJih4KIkckLo9QqvUq4lqg0FwXUEcwLB6p+oir2tgRW4l1wblL2MfQwIYeMRYG/wOmpCVNG3M
DDhoudumVXHTxIWtgn2cEgj4ohMUw3twgEboqMDaTyS7YaTQygMaPdU3XMpvVfihk/G+Dl+ySHmc
YBEoNaE3qVCHHYEjM/Pt1KqwSQEMGFDp0kFH/63gNZxa5dDWm49S2l5ek7Nf9mRJFgeu1fRQyUvs
NoN8kvDTyvdl9v7fD0FlaKsjFwH+yFxsaN6HYdnIFW6tFNIrwL1G0a0CnOjlUc4dG9yMBgGX0jTQ
dft5RnUtTxsQisYgrD6k9HUEWD1PngnMFaPVM3pu0eYLGEVQS0WCulg0ArszBSgnXIPpl0Xe0vI5
bsnKfM68mi2YuOHOU8F6QZLxcz6DlIXcImwI0Jv0QfSyW4hM2lr8idfz4+WlOzsdlVoqcNSGhUX8
ORQNC00TuTUEInsKk+tSvmHpSgQ9G9hRMv6fMZZPczOKkjiTVUDpReq1aQN0fu3W4J9wvXyTVeET
U72jCRRBxtRroicpye6ShAQiD1oBTtLQ2c20onl0dsuc/KbFEtc9HVjMzSFQwFGZqjctfjXK6xBH
WvT/t8/5b/7qYo2HqGmSMMM1amTwRnzuQ8vVs97RoDt7+Wv+ntXM2SUEbxiFAOW72Jwg4WZWWtEh
6MQTgeBLAW52igdbbyHYxJl3ebTfe+fnaIurEZaQJA5HSQQ86bwSYSvj8JXLw5VKyJnU9+c4iz1K
SmoONMrHoNCjO1ngHV7rYMJzE019U+ybCVyrvIEQriRfJ5J+SJNyi9L5ytr+h59hQGqC4qgo8rwc
JxdhXpVQOBfRiFbr5Ctu7vJnaHdDNxdayxtlBbR2/kv+G2xxXWmJsMyyxp7RC0hHjV+m8kkJJLKt
fW+WK+Hm/Hf8N9Zi11iJpLQNNRADyH03HIvoPpJWwszvHB6fUDVVlLLmF8w3Kulk7aJ6snSuKwgB
dXknG+PjZHwkhB7iioDk1N2hU78yqd8xFCOiTqLPl48KIPrPr8UtJkgqmSJIQvGmm9TNxXiQcjjg
yGvA5rWhFudAqjutZoYsAn2AYH8Gh/tRhklyuk8Nia+liL8zpZ/zWhwGKzQymnblgC6KvJedBEW5
uSENsZXKhgsC2qdriPfzG//fUi5B1EzpaDykuCOU2aY4LvxIvA2EfyUM1kXS6E0cnZwqfoAai4P8
2KmKZu3s/e4A/pj1El+t491ZdCnYWBTq+FMSgj1n2pRnkNwAC3t8sNR0w9C3NoDkWNlIZ0/HyewX
0bszgJcTpBeBbOVuUzwzSISY6d3lULq6xtrP7ZrIklklORUBPDKCVIVY/BRFx4hCYR3SLmYb+zqY
eHhq3oSVhgbFzEbs1tAdZ4POyVTnvXdySmtQgKVIH3FKmeVL8rAZUHK0weh280Hx0qa6vzzrlYOz
zPo7wcBCleshyDLiGOEODASbRy9V8np5nDOgx5/bZxFNs1ApGaXNEKj4eHkFIFUkQVdL1qqdEcmP
SQTjaPQ+RFuAnToH2EGvNpEsvL4D6RIFDjer47U9fXa1qUUIalZopy8LV7QGRRXsdmR5gJwqMBwy
FCfKPMAuVAl8uvlIu9K+fxAAnSR+ka1tuXlL/SzoYFH+jb+UtwDuJNdMivGH93pHnZHAdcUEs8mu
oRQNZpni/fevPIxoAOmsz5mXZS32V1vUI9ga+N7R9KgVo91Lw8qinmnz/RxicUmLSoSFycMusFQz
g9vyoNi0gQ8AklDJHaNxV5PBT2SYVCTxUa+fU4P7sdDiXRNnN6SSXqWJ7aQxAScNfaSxp8+TgXdb
phcBuLXbaAjgquYrY7zN4/zl8jadQ/evD2JS7AQ0rvHPIrR3OgGwnyr47fwugbSL08f0qmAjnJyF
m/PmAdILXhrVa55bZzfiv3GX1SU9q7N+0mMRhBCc62G8qILcyVo4ZrZ4fGJDXJ7mGWieIVMNCnd4
GVpUXT4K1TDPJTUauoCr6jZTAMZRQcFOJemqalnk6hBet9sCdfEWrEvFgMgSZFheQmU4Kly8GCk8
7JIo2uRmckPN4lrtyqcSDRHGuy9NHt4v/9pzMerkx1pzm+4kJsaEskxTcxHQrnbzGD0DUTqsuK7w
sr88kj7fJMvvTyHzoUAyB2jgZd0ecrfA8FQGDypF7CspekssAQIhu54Id8uk/1OZMhwUFEjHNg3w
PaCgjGHrqrJ+R1BXccK6vq7NHs7KcvmniZnbQatMZlAaZwMAECb7BEX6QCbjyGrhwhDlcaqjJ0PR
c6/O+z0DP7kFITKX33iMK2Zo3aIzt5Ju3XSW+caHBkLD/JBQUF8bUM5HNtkKXMiq0HqUw8qTM6BF
G/O+TuubCNTj1ATPMmsMuE6MT5eX6jcTCDV2WUMnDH7nuobS0c+vEkH6jYbGmAVKYe50BWYPFESO
CHGrCTf6ACo5JB6mDC5pysuUvc3uF3oFweTULhNcnHwl7PzaJD9/zlJdOhol1g3tkAXSyDwi0Z1a
T7s6NCC3vF+Z+bl05HSTLJJN9M2kEKxXYCVU8aKVkWNksASS5Y2I6rdohCS0GNyQme9q3XutAXPm
tk7BLzZ2JkxoWG6tWE98X1O/di30YWY5KQjVLPvUTTNoWtOxHtT3veAoH0B6ULs3E8lpIOVClOFd
4v2WgSxddKNnybI7hdf1uDNhTGc0f8w5urYPOYdUBtr0tXgN9YOWFA9N81GXf0cT12B011gouX6t
LOXZy4JCGkvXLdnEsVvsIr3Nyglym2Ogwa+EwfUC0g85HFR6at5qETzDtMlXO4I6XeyJEI6AArrH
arq1wh4XR+7rPTQcu1ncIHUpskOuge3dTnvWA9JoKm5L4axGw6vMhEyKBaJ5wp5jK/XHUXck+MjJ
I3y0ja6ToZrRQMUHQmqQKc0kv6WpS+BsljHx1miGT4fpqjA3ka7bXV7vLUnzO+tYwEqmsY4j3xWI
STXRb6kaRJBrViuoqqvWZkAXrE9ktIubB0lcV/q7GbL3RNywqdiM4j5rjiG55mbtdP0NpweW33Ui
dbu5spzwrYyCZ9JvtPyY0XjGyJTTU5e8S9ZVFxNIOeDBDxGVSQI6jd8qSeZAnuXOqP/q431WpdDr
ku5KeUQjbjDe28b6VITm5e2HgMlBA58dznU/YVAMNjh8jBjzqvHeAMebf1ZmDiE5aseSaffJeJtG
BH4xoMIX2kPXQnU+q5xMRZm2v1HhNxCL52QYd1aVXqOD4PIW9oh6ubLPz12SJ3tlmS2xPNekUaNd
MEAmR8gJbBP+UvlLTI+0mVYeed9Kor/OlGlBiQ0VQPT85x9zcumE0yg0hZQ8aIqM+qXM4XBQkMSR
ITKAOL7rKwBbKEfI03MZrd3+2qrC0B748EBhSBWW7e2A+ynXLH9Ib1LaFY5qQUqtlQMFUqqWVEPD
IN6KKHOMUv/Twww0NDFQFTsxt/5aXehFBaRtiLqVlfgKAfMFQnJ/VNbO8v0wepDj/rWUiNPmWbV2
Df6qFSyC6aI0lxAZ8pyylKIsnbzgqetTYdqwA4KkRtg/Adi3MVPuKAqMltJIhsYlLDeJeCAViviW
Gu0URblJuZj3AxQf6VuTT3fDpB4j/dk0/tAeaO1KMrbWiFdzz57Smj5DccMeNMsm0OehXXMzmNZe
69SrQTU2OuwldGQkHf4/AZemLrpSenhsQqgDarAbq9J2dT66stY8t99qdeOmhWxQw+4Eua4biKmU
MV7NO5mG7qw3UEu6W2WwZbHWyCNnr4aTXbO4GrD38y4laR8kwxvprsJu1/drMJTvYu2lrbmImWkH
WbC6akWQKdZOS+UtH1BjhJJFUur3da1szVFyBSN3qSx5lwP2r1sWYk9oPP/PqVjWISatr/VGGF0w
mfMFv6mj2iPhpoJ2+eWBzp11Y04vdBxAjZLFHHOZVVIjD23QxYpPtOlYasl9pTbHWp7+SlK/uzwc
OT8eSlUKAREU5/3ncdc6OSwp+tiBMREfAkawkuifs1w/WIzte7xQUr28jwxYsuiQKM3lxk3EUzG8
suaxslAENaDJHs0K/bLPBkCTWjhcZiax04l+kEnecN75laH6aCQ9QD9ul+vEFvBuiXCHZTDfMgf9
uqD6lnTGXUugEVzF4SYx4Ak3AjzSRd/mZhr1s3T4q0D7h8ERL+2FHXfdzmrXuGO/zC5kfGd86f9d
jsU+tho43dKobYMxMf2utW5ioDRr1rz3deePWeJpxvDWZdO1Pio+C0cDIlOhOCSYtZTGX5Wp+gLa
s7UqXbfZcISIGOwGi+mewf0tFBT9SwGGbKdAROsGyN1NZDFHgyfG2JZ7VYdQFcjCW0hXXI9Vc91W
ENWd2H/dEwCcQcULCDV6bDO6LH2kjTbEeZ7woGzujFhCRAJaUcCADWFlZXdh8/w4sPNIOvpIeG4h
fn0bBZzcJTVEvkDWFzzIrbdpeE9pu3Javq++SyMsnvVjTMgECz4eTNJ0P1TVla6qmc2mzNHIFa5p
XsNhSCB840GQ0kMZ84PVH81S9YQFwZQRvDsT/Bl6V0yfVvI8UcTy1zGErg+8TLUcivcwkmGl1+aw
5K0hHRLXK5HlN0jre5GIiWqxAf2C7yfrySIlbRSFUI3hgZzVB8pg0AHcmxqjTh1DZiiE8Eb2Rqd8
r5Jui9cGGYa9jvxl5VP9CuAojiumRTQT5SAQQZdxIM8SZqJaEcQdVgotYNEaNonW0CQrwyw7+iQ0
W1qOehu04cMkvXJw06ZkrWyq/L7GUemXkVnjbUBkqM78DGro2qR1o2o52iXCNfy8tOsH2DPAM7y3
lTdlP7N+4zeC1z84mc/G4+Vd/yukQisT42KnoRlGjWUGxSKrkMcCL7IuU+G4+TbKws7FJ4l7L2z5
2vb5dTPNo6mQbkVBQ0cjdTHXqItZpU8iC7QH5Z098g/9efb6eKKQC7fsdqccxVH+G96vyaCfneXJ
uItImcNCgLEaz2Aavxis3jQZXFDKPxBy2Ym8XykYnp8kGrm4EnFNLVFvuDR6uPzmWQDVNXjOpzbo
jX4a35lrlUlzDhg/A8q8nP9Gmn/JyWlE52uSQ9WoAog5eRO51nr5YCKAQdsRCTDcHRymAW4cFYd0
QtmUV1cQLIRgDwQN+a6Nsz2FeLequ7xK9mwoN3oFrZmxdngMX2ei7tWi8QhEncoSQuoFtMCUR2ka
7Ujs2xQJJVQz2/EaU8WWhadjczCtj3QMt2j84yod7DzCX10cFFRnsjh0cKk/6JBbq6TQw6n2AJd2
RmHg6dvYI+depd5CBfUuVpnfDTr0vCA6Ue95F/mWqntW8tBa0FIU5LYcCkf6CO9q14Albf23m11M
IPpJUxLQmnoSXqgi669Yb3m9IaErUF4h5bPZUO0Ksz0kExoga+S5tW+x2NqiqQo+WkWGguqtFD//
H8Ab32fn38de7GE8LZMxjzUoqoNAY6F4UeoQqQdROxtbm61q5fwOSz/31jK3SxP0dkcjC0IJsPrq
ZehxucCW1EjhG15wPGullah+7tygLoKaHnR05V9A/oFiU6UmzwKmwQj1QUNpDBHYHsL7yyHvd2qO
lTwdaHFstHSUpZaZKIqhHgEQzEYvcn9T66ByK28cJgFx9adMM39lWPXMaT0ddrlDQLAfFGOOCyq9
6hO810zY8Uq9rxpwHoVPMletHVfQgYUTIoOEqJVE7spvOBcIT3/DYhONYaTGEusrkCXMTffVw6iv
e5vlpVpf+YrxuPN0J4Y/8KoL5O+79OeaL7aT4GrUowSUB0bRuRJI0Pwz6VfrAZdXeFmgt6K8Rpqt
pyALAe7YvhjNWgvgP+yd72YUoE1kCbyHQB7Ag3WSBS2HJbIeuXz2FOyhyIg6TBjJTj9Mu7LNULsq
VzbQ+SX8N/QcgU6ifV+P9cwyyYIKpIIC6oQtPDGVNSzrd1azvFQs498w8884GUZPCdpdIcmAw5du
tGgD96gniGTxZ+tpcvR9vS92k0cO4g+kZ2EotiogdS7wWKZl6HDXwRt2ic2prFFpGoo417XQcZil
XZAKpRxexsTLY4Q67eHyoTgXuU8HXJyJAk9Ds6mMFPK+uavBU9pIPv//Rlhs/nRqyzYKhzSYkKzz
+l2gZHl5hLOx89+ifRfKTj6akbZ9iE2fBjgDbh69Sw1ef+V7FL9eHmdlrZaIuzDrGGLImAIOdh+S
B01dAdH+7nnNsflkInMQPZkIb6Sx6hUzDea2ugWp1oJItqQpbgrXIK3tjiOZzVHEJjJgBFu8otdO
TNNRW5CqueRFxHKmPLw29Oyo1vomVC1HWi0g/RZ9X/xK7eevNKByGY0y8kmtQQJEIacGPoXSjcde
0t8yYXpF/pChRjagNkBAwu7l+7h6VJTrBt62aZNC0/a9UjvgzaDuKeBDBuItACtOUiav0pg7BR3c
LP/Tt6pnWsckhVdf26MND334vgQUdidBizeRqVemsZOXGQC5WCnWby9/7d9oi8U8FyFH6KrQRYXP
jfq8x2+ruxgQGv0u3g4E5u1rygpnL6eTb7+IPPAJrptEZXMC8FFxMOUkNM5mTV6lOZo92Vye3NqR
mf/8ZKfFUhWnorZwWcCmFQ6aDEI1PW0cRYpXDueZV/PPTb24+WO9l41WxfnvncFlt9Zz5GVQqDDt
yoV6XbQaQn+r1Cy+2yKktZNRdtgWiOEG5FQNGA5HqQM9GS9mysNQ8ieZfFXojQ4ihVhIm6wgWdeW
dhnvFL3jNaszsD4H18hgMVZpqNocEn2l2XD2rrA0EKfgnQLRwcU35KZcTCyrcFd00qFisGsNb1Ng
15QkQYUP9uPAhFzeNec6qnMH73+HXHzLVM9bIfd9GozMZrv2Pn7J3iRvluhKPhRv3MG2b1tv1koR
34/GX7fyybCLLypRy8hiE6lNn38xWAcavDv2yBPR5t4ViTx4tIL8yijgNdFV2zLr8dyp268I9YqK
Wq2tl3ioSe9Zm++KEuqIIdoh9fDCeiUY+vHYRNZehnh8R/SHAgr7EXkzgYVte8vFO8Cuw/wadX0P
TTnXJOhnoeBEoJ4/lMmN1Ft3ejr66VAdIjT8hTb+KUX41LeTq3Nzbf3n0HppIRZ7S4L+r9mGyKJ7
E06W0XVrHho5O1pWsWthcJoWxBmgHzyV0IGpOq/X/8gIsJc3we+G6Hy+/n2NJVI7bJSKa7CWDgwj
fGbJtItyODinUAjTPxnE0zWzRy28gLvA6JuQQR8FxPHV0clY5xG12pGIO0M1OlOkOd0At26abzSQ
HEzGPrh121dw7K7Xtu7Z/PHkRy/6RQU38MBgURYUYI0UFezgkEc2JV3p8a8Ns7zB1RIHVYkRe7pu
C1TF3oj5rV4UKw3+szHmZDaLK3j2bE0m1N2Doa5n6X63tz5rOGywfs1WbG1Ci0uQTBOT0TDKAmJB
ZhuP7RIqd2m/klmpZ2+/kwktbr86hCuPpOCS0B/iW+XduNVd5rKr2XAbRU4f9r3Ayh4GqJ26aHD6
xrVw8msKJzyiOMbtqnPrvBsW5+wHcmSxvtAfiSc20BRgJ35VDZ0DGqGXox0Nn/fDmElbDc4isvFl
QSio0OSVG+TMmv8YfbHmWp4ZADYhylrG356Xdlu/9unKiq+NsVhws2lqDSqSyPvLdtNPhmOgaUTQ
qbscLOaAdGkhF3dUpMsREwx3cQo5F20reZ0vbfiqraCyNs7iYqI8loSUorYap50LmeVdMSF9ykpv
kGO3gJ1QRLuj0X+SQdlESe5mKLshvXNlM3yFQ68LL/Ir9Ci9tHwntFuJmGdO64/vubi+et71qllK
ScBzGIcUihvGIJCV9miOu8vLrcxb48J6Lz3VC1Bj6RCjLQ7jBQFFj9hh8EpEyczTj8JrH2MgruCc
spa8riw/XZwXOYs1KvJ5N8XwHo+yexFHEHJXnHiUbF2CEUgrHftq8i9P99xz/XRll7bp2tSPoyaH
CbRuXpi4jdUgFKjhpE/C/JDhYtIYwi6AAzDg5cG7nda8jnIKEHHl0SH3zAn+YkLchhDkgdfRSuK7
+uMWR2zMZWjkRDwNuA+1WLigv9Q+38XO+Cm2770f3cIS6j56bXx2zDdrEhi/0cwLgMTi5OkTGmBJ
hcBtPPSe7jeR3WxgV/FK7WpX3ovr2imfrI/L32MlqNDFKSSFgthYoT7UFQ/58CHBJCNZGWJ1hy8O
UydMbokEwXHSiR92T3AVsw0YRiT64JgddFaAvhT5tC0J37TFY6oaDyPgIUYv//dX/Y+9N5+JkyeU
JJdlhK5CFsh40hIIi3Nstqb/vLykK7FjWdWTTCPs416kAcueBKtco9jxSJrfad7lgVa+3W8aN1QQ
pqxLoWFSbCr9MRPDxlRXCEvf6NQL8Wmp1Jj3KjzBCHJHDfbkIumOFAY+VkhREo2u0aELEla8tQIF
DTF2W5ZjSQmdz06d7zj0Ehqh+B2sjso4vdUG48ZgkTMQmI9o8R031L0eSo+yrt6pJp7OHakjwIY5
xJu0wGpReIAqQqY11zoHbDuXW+aadeEQadyb+vjMWOEXXHIocn3O/oBtbMtorEygkvUZxK6MTdhW
rsqK7TiUV8AcuYR+skbHwHCwygErZccebaFYBzgayJPL3+dcceh0vy3VJnVUdkjclkiR0AdH/WVf
xCZKHxJoHpVt8daPItOzYMsTkrdKRt8qDToVRIb6RZbzHY1lu+yYiY4CYNRNor8CC4YWVspWbnzz
TCr343fOV9TJuUiKxognFKwCCDW4nDCPknTXt+ZdAtBZ36OXD/MtiaNLn9y2OpCwovSaMMYzoMTD
5YXWt9BjTQUcos2/dYTykIwn2EQ9g6r+CIt6eTTdUJE2Zt96eQQMC9Uc0nX2ZEV+lUUuXn0wMSbA
pIQfOYVmFVXgf8jgLJYhJ5BMuMlP2qaqpitBkluBHMFg/FBE3E5o+pZMFYCWRuhrWb+pp8SBwa0z
8mkHVJ8Hp88/E/JfkZj7LCauESebKTL2iX5biGnXowYHy7UDyqkP8ig8OVauKpltsrI4AqAz+EUJ
wV6ls6UGPnLw6xB4tcLAa5LIgVXMr9D4U2j0KZPEU1oBAUGV2VZRujCvsaUkvmbK2oty/hi/ziN6
79QEx0OHpejPj8UzToleyEkwDn+6/mGIHi7v2nPhiwIuAX09ZB7G91vyZDPUWTVWUdclQdEcGIEq
KdtK0aM2yCunYy0BXAqTaqqmy+PYzlUmQGhfxGP8EoIS7aQPdNf7oyuOiqfGNr8ertddrc/NUtYI
AYzAslRtCQxpiTHwPtdwNJXGUevBUcUzQVu/kUL3v1/P05EW78s0Vus4n/AwiRAE8xze6XkIJxbz
qsjXeDj/IYP4N6tFUjflROs5n9NWfDWNfMYSfM++wJHxrbrelsbbAFsxlXKHddUGChi7uFAPUjhs
5HxNIvk3O/w7m/n3WxZBpRranLK8wTP0aD2Qr+GKOOymuIPc1Ibv6yCHlYHdPJRPa7TG/5DE/Rt4
vjZPNnDbF7Tqdby0mTs6IzqGCUgvMESSnkYfWLmr2onccYN1cAy331orBPTVeS+yuCkBXjVUixTK
xky1+c7yJyDy7hDMzathH99Px6rxwFnwQXBcCeT/IdP6N/VFNjd2g0r6HNeIeUxvQfrJfcmbVdxG
t/GTWQnbbVdEv8+V3HF3/BtyEY5CTZWHKMWWS3eT29rJfviLHoI9fVF/3E5r6pLz3/Yr+J2Mtsjg
BMKiMKGaE0R9AbkB/X7m3GtqaVuTjCJh48I2cuX8ns+y/neCS4A4LAuVHG/OJDDNAqj7zyo3bWu1
UXs2qv+b2Owdfrppjb5OmoRX2LTNTSdes25YedGS374JPw+ktghEVRmHPQlz1ChGy82AREvgFqAZ
DuQV8W/qoC4NazWj3DGlfaFatBOG/sDU9jGbzJuB61cNAGVyydwIYPwUt3Od6/d6pex1mGeUXAbc
Kw8dq4ABqmi3hjn4rVq6KYQUUwW5AJL8GGQkI3rvIKiSGODu4WnbgZFU12iIKS9yFdqj/gBZGrvU
YlcHnkLqr0ejdcriLc46p6iLjRJzu+Hv1XCT69Gx40cLBVRIvNhWbLpgu9tKiTSkfoETti0pT8Bo
2jyH7c4oO90kDkMj+VKe+yrIdvpwy7nxN4F/QYfMsKaKVz6XOCpaENWjR/V36DPdJrLuUFAqwsim
FjtKpNwNYXVVJcQz1aaGpAsQQQAVDomJvi9OfI828MTzfVsgKRfv4fhK+kd4MPqUFk4LArkMp2eR
NW5owOWwmG5LkthFUrhcuuIl6LhldhXXrWsR6sRwBU412F0W3MuTzIsL2GVS1dYAehoo2lql4YGZ
lXXTRjU4Vq+2TfbOpXtipAedf0jhw2AodlVBcONLnb6YJm9NKMRNg+rUw6sJwWyo2gCj9K6nM12v
2Ophi2pwbofzRcEMuweVsnuXC3jrolSvSNtWwCkFHxJe49ecHkk+2K2R+arZNXZZAr4MPw2ju7e6
T942DgDHrpFiCK2TPqaYQomGevCH3ihQ6lGUorT1EUaiVuI04CZa2CpN7CABcVtVc1QTsBYst9n5
ZIJJaGtum/4vb8AAiLdmtA958zhmcGXlGsgh1G+n3mc19+iYu6EWH4wKnocYAeqVYd3YsZL4pjI6
DIX+RoIRKijtI7SABhWpoTF4dQk7yJw4YOK4cQYLk+ohNQBXQl4aojYiw9Kz6UqHW1CsKsLrigu7
q8VWT1OvlJ8hKoe89oO314RAyqoc/VG7rdPqferSnZiKPWsrJ4xwglRduPBUPITycEjSa3U+CbzZ
dAkg6BWeQtA4tRrVBeHPqyJ21IfwKkKaCrzRnmYaLLBfteqhiYHyfFIYUgreg0nCXK2A/1GtbMxO
guBK6emhaTdCcjWt2hBeeikpHMXAkxR2UHY7x7Oe7CkYs52EEauI3FVt5xlgQVUPYHl5g4XP3+VX
DXbD0DHQfrCOWS7tuuEjnzd8L98OxatFjENHzKe+bJ2WwqEVVt4Cr6s0D2o527R0k8vpXQgttXoS
4Hambo50uhpg+o1wUqNWKsAAEiX0z3QYFhZAo6UNejuPyljtEir2tI/cYWZVkRHyH3qCYCXaP7Js
JTZrIGePTjaFflldPhoj1ENS3Pqgv9SsvNVAO69kSL9gcnhJQbGpFD40DbcRSGwKU3ctEOUdebTA
NcpydQ9RQCerc+gPJFd8ekjM0JnC3qFcdfgQb0sNZqfU2Bhdc5Rl3WdS+ZRm4XVsmI6BXFz/C8Ed
m5ejncUHS+q2BZ6s2mS4hhQHMtP3mjR4hvTeZq9aWO8bix86CHHC3dJR4reMihdTyxoPi3joq/y6
B1s8DyEvH5Y71QJnE+wUrzAbv5nkR7Xiliux65oC1C/iDWRnbuKhBw+MzuFQHFSW+4nUo6NTgsaR
TbE9WFdhODvV0jsFIleReOX4bycNgCxoX+DBww0Fetu2MVUez6MtI+MejwRY4uo7NfuLh6wDdZ2j
Ek7HGl660CP062LAqJGjQAQ4U/J7RYkdNTTdCEjcfsrvSJbtuA4+OB5DSRr/yXRrRu77fRo+RkqL
F118k1HpWKXTDehBK5nY2sW9SIZhWt1pJSgGQTFpXgK/zrrH25BaK0WltaRLWyS6aZWFpEswTrev
r8KN8f9I+67myJH02r+imGdhBW8U2n1AJmx5R7L5gqApwnuPX38PuKNpEuRlSdqJiZ7pZlcBSGR+
9nzn2OGgK8fOZU2eNpfM9aEq9S+lFO+DFh8i3L4UZOgKAXgQhG2qo4zuVnlHVeiz1tWtEdjvGsgf
A7z3sOLDxXIMOvR1iHC6BzJFF0zAxUzf5QUduEpDtgM7pZj23t1iKP4GZz6PAv+OuxaxLOAN4chN
6C+JFrRVw5WkOaVKZSI1+mAr4FBATxeED8pbW0P/h4j2zTuYN8gPwaawCG2nQhzFKkbla0a6o6LV
7SCyTcRTcPQJxh2ut9K378swv594EdyGsVxzco4njrTnGfUdipwOkXg9hJWo0ltMWTeOxxKCxRSi
EHJegAx42jbpxi8hUHz38z79rkf48R0u4VeaAH6Z2EflNxtlQ21DIqiZW2Hso+kjmQwAeqQC4Kwa
tKPxCjvhyMgcbWBWQYkkVOOGLTzqzWqsTFPAN8sV1IprdOzRK9f4e9lP7Vh79ETfbOGgBeH+xu3P
EfEPG0BcRMySHPYpAr7oLrybTPmOv8QDwK5mYg72dOhANExnot9Z0Pkc2cUhmnRev12q+Er5/jlw
FxeGjOvB5lFnID/t+HWT7LgIVTUV2DFQ7w6TpPsqY/GBYHhBYWblqSqBC65Cg+EFoymQtWBgGxWz
WhrXLC9QlGZJwP0P2OBuZDDiwgxmgMH55eRHdwFIZlK06ocxpVV4bgD2yNR6E+QxEWcixDyiEXTo
a/nR5zs3qCEf//N7+/9Ulv46SO/glA8mSxOjAGUs4Hlmnn/WQDTo8q5g1qTciHsM1x6So3CXGIGh
7G+l4N+uwkzUNgtUgLhwcYa9OBmTsNdQPVNXdXFphptjtN/tyd8XWKajqdAoSurNKf68xFyjKzM9
POvf8mrfFsg+XGeRkCK4iYaRlcO7EqFb1HrEB5ogGSMbkJyth9hSC0BuGWoPWdWbTXBqWih3l0D4
YS5n9CUrC1Pjxmv91h5/uKXFcSwVHmj8EWs7v9YObggSakYHhU8O1j94vFXBuvEql9DpjhOmKBbE
6I5lJKJIIxCO2o2d+q3F//BEizPTZk0cpA0WmR8YHSkw773GUU0U5i4BP9HPy3frWrM/+HAoalGM
CoiIw5jFFTYOqnHNPqxDC1Gp3nUt/flq32EIZw7l/z4Iy7BB8fkiaWcMsXQq0EEtibpnHRQ/303k
bSzmfK6+mOoPl5uf/sPT4TDABXh4usgJ7XqjGJKlmsC13dqD3xagPlxnEROgiykqYqfOezB+6tb+
qr9oq/CgHBPd6ClEJfl1d/WpoN/q139f2/1w5YVl4SEIF6ctH97VsPveeEz52h6KXzNz9jCUZh8K
pog6S4wyRJBOBBUFNCL8gzBXVcL//UQjgrPfN7MMHjpvBPmAjI0LjJEuhiGQYhsJQos3NtH3Ruiv
Xge78HxyM04DU6Aq1kPEKDUQ+kUn6JzYs7Q4Z3j30aF9Rm/G/Pmy3x/831ddnErFk3u+9LDSfrkv
gTsLbqMyv99Gvy+xOIyYNEtZNsIlWGskDbaRsGYvpdXZGIy1AlmHeKpRufHJp/zxX3u4eck/HBTQ
lQZSIsB/ZMWvEIK7oZzcMDS3lm95FLNmZAYf4YqKhgfmt3nN/vkR5sX5etZ/L97iDLZ8y7SegA5Y
2CGn51paYmJXyG/xNn1f2v7daVty6HJFV+TKwKGb8lCtG6fd5JvkvkUPAZQrJ+lGn/3GjlhCNHu+
zwsFJSooKhQbpkdP2zty0T3fb8HOgbL2cPqXFnGpdNPOs90RhzZfj4qKqpY0iVKrV9QbfuDGZnhf
4w/brexHMRp7dEMwRUmiftLl/sbC3dgN747owxVSZRijVo7gaABk4sXD2Gp6kN3/vFrfJ/m/98L7
zz9cReDCsgmgOAGUViiDlx0ujVsBz8zucFgDytU6dw1vymR+N7gBO/vXVn93Ch8u24oTgDPjFEJD
uNeLYRuBtCCShLna1bYgHe4L0JaHGPN+zFJFl0JFFyCQwEiZxcYxleeKnQrl965a5czgNPl0Kcvj
xJ3bAEO1ck4aTMrWpfdYydJVasZVNgBX5XXbKBwMD+P9qleYfilQPiosbcp1yZeAy0PmUzb/FwTl
hydd2CWApKuBYbD/FcYtgl/quLpJWP19jPB7MReGqfW8Bhrk8CYqSrFcaTfiFhOculOD64YB437v
//p513zbivzYS188VAZOmEJta1gQ2tHhXJ2jvehOFEWaiDJkssSXNqCMJRjlTrwHyu8WPe+3zciP
N7B45LrltEhLGoAFXO9Qbou9sPIc9SzqDHALBHvJ8LbxzjdvNWHnB1ua6I/XXZjoTk0qIU/w4HXv
GzXGx6DbTKZyLXnXn5f4u9P/8UKLqKjhSlQ6ezxg5j8zArBCcmQ0SnTj+H97FRBryyLHzeJdizhE
BNypa6oMj1NfJ+SxMoislPLGLNm7if+8aDzmyCGUIXIQY4EW52fX3LVV3A8R49+BWtGYEsZWp8cm
aRx+gsK1luTARUqYmeB1fkhvtHHfA7bltSHGIoHHU9BUUDF9vrYMaoGmG/3gblA3snyeoG0Qjp3D
e9K1HXMjTZODrEaWPMqUYzBfWWJMIwCX7BxoVgQ5Pi3UimKoj0TyQ9KjGgnOZDZO9FZDcONzZlA/
tXVpqhFr+QFImyfSpM+idBT4FoRy055plF8Dg/6dmlkcTDiXiKBK26eMYPy8Y96z/0+PiiwHqjNQ
I+EVFoPbi0flWSYroMfdXTK0D9IGUKym4Q2Icx+ldBDAw1s4kcees6S+NiDJ0lJmX1X1cQqqNReh
b5QLuQnyFdqJA8mFiyrdxaHf6ZPSneI8WLGJtGZ8f6VG/Tnvqq3YZ6oujtNuKPNBFyFcBFuHUmqx
rqCXJwYvQRygN4WJ1breZxi6UFu0sNDhggLSBeSUFqjYVRTFBEuSilt6d1829vtaiKIgYYZ93nyf
X3uaMJk69H53GVA8ZoIOA6ygvwtef17yL9bg81WWiEhOStuwQcfhgl9IXafzTCnTY28M158v9CXa
WFxo8WrzUkqAuMSFxDIn8F2kLsIbcxxfI4HFNfjPS8YHUJ/n5yUTWP6JFxqA41B/AAlEMIB8UztC
wNZU+4yME2TQISQogsbRK41Cyv73o8+LW1mYJUTy6LqJTHtJ1soDi0FLp9iB1JnZZvYwy56ZcaEX
7nAXrfhVcfW2t1DyXxzq4vrz6/gQnYyIN0RxxEkqvOE0VBgrQ5cF7C3mIPcg+Et1KMFZAF/+/JJv
7aaFmdQ8sWvbDleNFdYp6wDITQ/95YK20i1W9tk9fjUVfx0PZeG/i44b1DrFpaQhR88WKkn5HmJH
NGAVtC1vZGbfnkUF5QMB7Pb47+JtttwUKAqmbC/DqOlZcuirQp+CGyfk2+0LjkhojuES3JcTr4xa
LIMvrLl44BuEQECmh151CidAxDRBIF6iANXYDJanRnbHFqYKZmc9TTkN3LztoVAl+vPb5N4H5BeL
zCkixN5VgA5lfplmRWOcZOALly5DB3hHrMtIEZiC8uJjXWrEH0HgglAXrQSbk8e3OgtpE0MyvVW2
bFFgspjVS8g0t16kgzUH6Aprkjh0iUpgzCOTq+8DH7OF4mtaPZVdSAK4rgRmyANeBeT21sSs2GLu
jp7zAuR9PqCkfg8EibjrBOEhrAdSg7ncR6ldEoCFjfdj+NArVpdz0EaTNuBmsydFsdF4D0cqJxNI
xkymBKeo6hsFH9NoQqlifAWd7Sy9G6Bfl0abPBkIOj14OH+bZvfAW5JRs5gUekQC0gnQxQyvJVuh
ce2ZDcht+YClnDr4oMvi9CoHr0F47qJo3ckHlN31IZYJaN7GXMX0dmWg+m+WSk8qiHuxZiRbpfzs
J9wmZuTnFlSmZamiXoOumRzrGYveS9JgmgaiR6K6niKMcUePMSIqLgNdVm+NisVhGmeYWjJPxYFt
1hgLlIFbXs8TMdMhod16oFvPbLnlCKbC6Mg7XFu/NGpJ4rK8QCXR8cUSpMZyfyrH2oF04Ypv10O8
77mR9j6IsLvK+nlbfWOasKmg2gOVZuBhlUXg25ZsDa6eSbpETuMIdmNLVmD/1Zv5j5fhP/1rvv/n
Nq3/8V/4/UtejBX0BZvFb/+xCV+qvM7fmv+aP/bXX/v8oX/simt2aqrrtdk8Fcu/+emD+P4/r0+f
mqdPvzGyJmzGQ3utxuO1bpPm/SK40/lv/k9/+G/X9285j8X173+85Cgyz9/mh3n2x58/cl7//geC
gQ8rPn//nz/cPqX43LntnpL2yweuT3Xz9z+4mcKxv77/ryL/DWRhHMcjugT301wAyPKqCf7+ByP9
TRZ5xLIyhAc58LbPAwx13r7/jGP/Br4eGYwavMqCyE74478f9dNL+f2S/i1r030eZk399z+WMwwS
XLHEIvHTWKihwPgtdgNTIOT1p268NKAh59ZZ2hGcFXY0vMpEU5tN3JLd8bEjphRoF8A99tFL4Jmt
RCfML0LRpzBmGBjg5IlVI5+GaAB3zF+C1Gp9ysp2New8xYp6KjFgcaJy5YyMK4J2+6zJenXIzeGS
HJp+EwD1KzpidPZDTDXY6YS8aKNyT9weWHb/VhK2cCh4akFGFgHVNVDP4/E/P/WHt/vnkn5cwmU9
f/4yBS9SBHcm2PS+KH6KXdw2cixVF2FXdTp8O2yy54iU2dQPzUSmTWAIt0Ts3zvsH1zDl4su/C8f
j544iGJ1CXsqtKTnrJIx4tyaNCCWbehlsDmRQJJbWeCVAu5kXYA2rLtooNUXrWmGfxnsLkv0QDTj
2ghAHoThBNSgZvY2T/dAnQJnEIa0Y+xoBviJqT4WNyzRsoz45SE+v4Z/ryctR0OSry48qpRmgVH4
bUwgZulKpIILoOit/fyu+EUY/OWKi+ybHzgtZ1i2uvQkOmsvmHGvHTV2kch4PW23AGWeZBHSFybQ
g2DJIumLJ16n8hWjGXPT5FYVgn8nVv3pPS7SDD9VppqRsHmgzgue4kgkYeoOk6bL6EXB4unRL6Zm
jXKEeK14bupDVO4iz5kVUEfeQImXpCMId0ukwCFwA7FPkiEgLEZLJi8k4fgLmxGuBpzVv9ISsgK+
42Fps7wwmphbS1JOckzdtKFKxzLfAz48JbETp89TYcghRYADaec+WnOVHoQEoBLtLqUIZcNnQdjD
OarAHYB3eO9NKMlaQFUhY5N6B5EE1LAZgBvZBy3aV36gJ1DtGc4hQyucdaO4dgA3SiXmvVcItHCD
6CTkkZkj2SvBSKZnQOwAlySY+MI23gHkNoG87Bd+HqMmpOrqM7r32SP/rMR7saCMCNEL8IkbzSZ4
BA+Yx5Em3vP3EMhNT7GqM7yJ750uyBlTvdjgsYdrc0kex0bPHuXmlJ9Avz6D2fSwcLjewHWg7oVv
rYCfe5Q9q012XbqVawuJeDfYHkMEzh623HU8tY3T74CmTEBRLhiIFpTsJNVArvq0kg4jv+cGmvvb
1rMiECBxSOQFN3fkXbEVDMTPJD53OJvuCCDbK2s2hqeDa9ntHaBIJx2Y0eRYkeqSGI0MtnY9P9f7
gvQr9LXMwZgeuTuEdrXDuAjDSbHhEA+SyR0MZMxHEN5OxkSCrWTBRtvAjVZg7EKZYo9QNmrWLSon
YqsnK+Y4rVIyjzO3p+GqJFvsrURC0YLG0MTgVunzWK3qVbKpn4VCvyXCswQ0LU/lsnOP+e2IY1UY
swkIOAMIygCoJVHnSiM55ddOx7IlIgjr8BTtKcaYyEPOXX62DEtkxD/vAd5AADm+xn8pZMVazASJ
OlUXaIumVHJqQ3abXWSqyho07+irjTSy/Yd6jVLzY6/c6Awt8UDvl0dtC416HkJ20IL9nDAOnJrz
mljPhkmu0LIBdJgktLPZU4ykilbA8tsSTomtbICd9OZziE6qwUGZLSOCBBkdAiaK293jZXP1zxtD
fxRcfhCxWeYgyFWjiger0QW09pDLkFELJr1qeLRHDkYAYYwzUsdEAzUMCe9/filLpYX3i0PNTITi
xcwTu1wVieXiMdXG6qLItojIwmxqyszM5PxZY8zc7on0MHfQUwsgbY158Fh0evW0tn3VqeE/fCOv
KEeEiYilEWoH9EJudp+XIKR/3qSmyRDz1cC++h5ifcj1fS7HGKWXV5fa6FVS1qD4J2CM5p8zzSx6
EyBBuy6eQi83p+Qc1CDAau9VdR+omxqjcsFWLp7fKyEWJ8cklkeDQXFihJGVur0SQ1k1eGs7zciq
lHrRszAetf6lEzdSCx3mwq6lWFfAeCCZc4sdTPhwIhJMlMNQDfBrkSYXfoNEZ9uEYNt6CaJHj+8A
UdkqAPyAo0rcx6jsVUfAZ6XBqpXzEO258aFMNoViQKsO9pKt6ZhuVO3XGJ8nbT1NloLIoW7gOQl6
jAq2AQx5S0WQy6mTGTZOk9EK7IOYlODCh5lWH+kmb3XpHUBpYFTRWWknA9qWEZYzksdAphmkIVhd
4k2UDavY4gtkshaQxWCoAUEV/kSAPISiy+lDkCAjZF+Ym6Jv76Hu0hUj2ZYQd0O4Dzn95yPIqmAj
1fIQVuilEda9QuPa5CeDf2LSM0j2i8ry3ZGxO9XsgchbVQXF8Cp4GQiT7Jp0LfbPQfwkTCcxdibJ
wHAHK/7q2H3wWh9CI90g6Gpc7SIdlEfQOpMWKiAD7/aYl0/vUVDFIpc1HbYoiHXXAvNnfKGzmuk9
d9e0oFpu4pDFDSkxgiqsRRPZMBSQmVJPm5V65DFSWYCbTG9rkLNSOEDIBWAhdUxIMPQWhdES+Pq+
40WUiWWwa4PPW14Yq2qEmfA4r7xIp5GUTxNgdaypsXoCHFkOMS3g6ROYr8d6V2zyGzbhfRjny2vC
jKeAMU+ksdoiaOQasc44QSthKeOnUTIxmJvluxoBCoJvlYpgUSMZatCQacciZPo8JSPaIl4ZcKqE
004cQbFDQJ9S2EhwfZ0RIzp2Y+gI3sLEvM8m/XSvi3DTS6S0B5FdORtPQEGmwPAmG7oww4mz8f4Z
BVvAaL11GVNEb/1oKRHG8cKWVCXBgCkiiBEEURGteBOz4YmEAZ85DopfxmfP+NnWvoO2frrXRSQq
qn3vRQleKv/obcC8hYC4KM6ZU+xrKxX1cOM1tH5UK/Dow7jp4YSBVC+2upNwH1B2P/arzhiepITm
jdvToVwp2BeheQsK/G2wAHf05/uHz/x8TCMmqrLRw5o2FKqLCJhRPa4HTFajDEcYozIUN450lJu6
yRhPsdneo0z081r9s+L4ebFERRU4XhEkSBNJS2XUTBjDuks9/1I9DMiF07olGXfts0iHyJunbqVK
0mXuF1c5lfA2y6lVAW0x+yGgsqg885jvKO9UfwOkuq4Jbz7svwfNjJG5nxjMrXgg6Te7xk2zWi+L
V7VTEWjHMAcnlrNy/pA2zwqwomFtMt6m861ROOftOkourWyKsl6mdjbsOwEFwwBXltBOSO4wowPt
BwTYIi2HX/V4DhEdKt02lDrC4q+JSAvyYVNbXvYcKUge4x0OTyyfeAz4yFvU66raYseDj8hckZ7E
KbaL8W1gEE3SNnTV+RNkTAwPhb3B5NpTkh9KdNmHDs5MxFQ52kBvoJXHyAi4nbh1A44Jz0zHjRSZ
lWTHoVsGTsjNhnHF5JgLguTOiPqDghl5i1EPYK02C2CZM0CdxmuiumUuUj+6tihAMuCcDjBKJRZm
GHmYD0v0lBPsPLwWJdytlO1iuBIQnjVURrR0FCzGrQsbKYeEDKdpqcwe1TkVwlIFHa2uSbcTWT0v
7BmDnUKKR103zF0sWwPIGnmSDfgZzR5xFFlkIYcA3TuMysWkOfB2FVMMfijX6jFm6Yi7LT2zg0pS
aOKTs3oLGGyGAR7YbUGYDhgTgKqgaPdoB1l0ee9Hv7jRihFRMTpGswqf8OOaf45PSQu9dV1yWjA2
T7S4JlECtQogXCXkq47U0gyzh4khDZsqcCa8rtBFqgQHmlfIvIz+xEemXDj1boQii3qf73ignkly
gCb8a/ireOR15k0JSaXec0+I6fwg11Ub6i1tvmmSFSrFhWYUoc1DS02557T10D4m6V3KnEvZkjBj
miRGzRPgjmQ7ZWgJvsv74VK/znPqFnwXsjmtN4rBRpqV77SYKpiyMwE0drrg1MUUNefx2gz2gL0o
iDoLSsXelFBln6kMQOq01sonCHpo/inliYQFTl6ZmZQdOZuDXJLnCLJCfHDYsp5VaUQaKJuaVXeE
p/SRs2D+aqcdRFo9i864jx0Qf7mshyAlncclOktyG72lAqlcadoxsd0ifCHjSUTsDd4O6Q0oHR2/
GTDOtK7XLVqjd9m9jI8UIFuaDNTN8DURs0WdZbI6gzMKa/SgTjuExJVVOwJ9orLqpWtdO2NjlK88
AGZw2etoWyirujrIWJRRr3kaC2tOJSkqMC7bAssHVUTGYiYblwwSVz2NJurLhoY/4HXRxDBgxzrg
7AOgDKJ1Fr6jbC35IcXzMUYinCuV5B2S5rWUGmMJ8sb6YaZYo5O/GbLV4FZ2yOuZzWx8K39oKiRZ
8dq3MIxnZLS0gKW3Ssq+jIKevfGYTst17li8cYf+ARG3uisf0nUVEFT9XeUAhaxWHx8kt8QEv5m9
CZKevE1IWR+St/EhXvfoZ8/RuDHaSKBuEo19re3MNlmc1UVgktVll0gQczUMUs2/ZA8Kp0N5TcQw
RLQeIBzLFGcwj0rlZuCBeO+xNcCjaIo48RY4WWgLd0WmJ26T7pXxkQ2OMZjo2vwX722yYs9ZPVVc
JQ/1JLPkXTQRxWAueGrBxaqLCb6EOWJA0oDWlyvNjLCEg67Z+Wef884u8cXlqDJKSBB5QICzCE8H
kHo0RQH5wsEEejA7l3cDDUDoj+IJVMl0TEziOBAYR1Mqwe7M08oKJIriyngfueFNZlJ1jl1+up/5
dXxIe6oirJtCzf1LtO4BohmxX9BSwp1Am3ws1sF4HXDsA9WVapIO6MQQ/Ex6blaVgd0okMQunept
OGQnAH3u2MhIdq0VmJoROilnIhwSVt0KSZNIObek2MtmcH6foz9ovq6CKdAaH6BEThAYIQ9RnyOr
d7NLElnsvU9jVvcuc+oCyduawG4qjA1TCp5yFJoDQ6O5gTfFgR0+fvG9c1CslXY3MqTaNlZm3Rp9
4JcgEkTMYNNQUCAW0XNBXX8RMcdKxraBFgYXqBZCSA28pucsWEN0VXrG6+ujELbexRJBbrqDSJdo
C7mNiWYmBLW8MaSbhH3RJIv14RGlbVcWVor8kO03fuhm8Crp3i+hl4tv7twxtdvEgXgaWFb0qN7U
w1Mk+ags3g3hkavoJKzlYlsxOz91MR/ZapDCQ6JQIGk7gyADIzAY5hxjC6p65Sa0elNzW+4eMldK
bTb9kctPfmyi3ciqj3VtyZoZjE5zLBKr26avNQzHemZT8ClKjMmhO6TnoqfRthWJWtvyQ7AFlUyn
153OmgMMJgqBwYaNLy2zUYtfMNrhr9nkqojpQWBfe6gCWv25e2LX7R7C6ZiJPcLF1OfurnmSIXBi
oD4orhiremoIppLt5infT1eU/xQwaN2DMqlQSL2Ha/AkB25JQvsdtcS6QPfRqq5YRBkh6lXVTIE0
SJU8IsO9glVF7kzvnl0nRka8Y4WQu8Xwq14ENgotiR0Z0SE0+xXqbQYE4+pVvkOxM0PApqcgd4Dr
6EkwWcll5rLAKtQox+s4lnONLzN5TD+yto8ijrYqVgkGT4km6XiCbUWyiwiqCIzNPjRrxkTPlzmP
vj4eoXzqhQ4ECL2KRBvs7Npmc4Pb93Z2GNFqvEhuYWTPc/SbGVA3DE0eQ/dgH4gMkMTdMEWLFuKX
3YzO1cejD/iaAj3AKLh0LyBo5Um9VR7CY7YeKHSzaXkB0XfWvypH3LDloXAem9EFrBS8oidb5Q1J
KwZ03t3jz/eF1tk3NmkGL8miIMwKPItjlivQMy7ZADem6f52kLSzwFUGn751WFXkYC2GSQTZbooD
qDJ07+C5iGLNoXS7FQ6e0eDX7K52YqdYwciUA5lQ52VInFjoiycBDAbkFVKHUwgC1ZKWzlxyg3xG
jJpAgzhHxbsFztQIJxNdZbVxm/wqjSixb4Rj8waGA+9UngW3BnFd6hRGveaM6TCaLGV3sSO5c5Ud
hwy5YkXrxk0YIw/mPkTu8C+KTMt1YE9W6giE21RP0PprX6a3DC2bimqHcSe+ZCFRXxA5yC8ZuJYM
lG0oeFau/om7hSyenc3S+H9c6MUOYGKfxyS+H6DmBfVZT+9OfW5xaCbXGhnR4n9AAcWCxTZLyr8I
gO4fQeob0pTCJfSUp5IVodUTFyC7oojLaUdQ4tlUNmd54EStafGkudAFNXtUsixR2rC8EbiYzT71
q1vVZ+lrM/Cd6eivTbNwrC3jNRxmQ4JLZfJWbmThGvwajWjw0T36Qgr/NvTSVmyOpYIkXW+fNOS/
+2r2WuhVQbCcQFrOaLbCWwRirXHH8mu5PIiK3fC/quYYgQKscjAhBsIKJXbj1hLnf/W6pP2vdK08
Fnb+MmBQKzumM/HNcxDRn4/FN1WI+QGBH4HA39w6XmT2ctApdVar/sXbpE/ppFeeDgTFQFVXvHYO
VCbhkibavKLkDlVXoCOgTwsukzPCUG4y6lf5WWaAf9Y5o1xjoNK+NbT9TZn30w0uUXACpq+AisUN
VthOB9gSG6OkvDE+MfcpFu5xjtJakzWnJ95UT+E1uvfXwV0pGdJd+DCgBqaCi8IptRsL907x+HWX
owsvoz2vIKr8bOcmFrijSUaW37tRStCX6I8F9vo5fwo6gho94Chsbar8BqxmgS0LOkpMOPD1qXwc
zmCtQ4foLKxS5GUdkJwVyMz1bI8peDQWEIAWcGaNPvPIgoPhLgx1BtGbuqtkEAJuptjJVCqB6UNn
S5B9GahpiKYPnghuh+JuAQN6QUol+WZRmnW2YeI98lgpQwHuxip805oQATTA1kFtG72RZa0DQ6tV
yxWIq1k3GFfCHBPr7AalF7QBN+MrapnKY3rutt0Gh3M/rqZYD39Jxqx3xq9xj7djT36244sXA7yE
PIsJAjXFSYsjO6V1lkuN7MP8YO8mTnIeUhLtMeF25Ghiogqoc28daVSiqYR5Q0xHbrWSlW/i30/3
sIh/Q1/1pljBPcib4Nytyzec8trgQEPSEjFfoSzDwqlDj+cOgg6G76Ki41QOPzdS9dEpz8hLeRPJ
NyS3SG0n4IgSjRAhSWOC01AIrG6NPaI9RyCqEsDTflAMxfIxzlkdxdZNVorFU/E+AwkgCBRVIIws
9QEZoafp3fjYg95KNJkjYt27oIR4Ozh80DQqzW6D1BypNjS84Lhu0Erw33gFlQOiBBBtSAp+0RSU
Jw/EU4MCQ3MJt6Ab8UGEgD4a53qWaHQr2Ebk15ONBk71Vq4VF+niRHxSvQdePxu9dz30L1vkw70s
PFSjxWwKRWUfCFDVRdNyekUqWGzkFLg2M4BEXXsRvbWnEL4+lmie9NTfKj71DqjTos9VDrTDJEtu
ydTbJSBT2LAi/HVabviTxM6psmKCDnJwYdaRFEMZIXtDwNfT5A2cTSHE6KgPOv/Z5DOcxRFUpJwR
/g9kPeTnJ9W+8V+fVn1xGNpSKsJBwKrXRrz1bfEuo76BfjMSbztyFUc4oTiutbqywx95sd5yBxUx
mI+pwRZDYhaY7/UyOQnDCZrgLWamJTSTtxKomDqCrYSa0yons5dTdQ6yeyirEP4BIIGWMJtMRcEI
Ybqr4gWnRi+A3UYfAZbEN8OpdBAail+hep2uQb/z6jvDSjGwE1+48bEadc7tFKL7DgajC95FpSAF
k1LsghgG1QnWRA+fFGS06xUn0GSN6vhO2w2YIb2F1v1+4844KA3bF1jLhYfkomIotJb1L+lIevQ5
X8Ax7Er+WrzUx9AIKIg1SIz6z4vw1klmgEPnQnZeohq9rdr07SGS0PKUOGD0vvQ3klHkklJs4XSI
aomg+DdKQKtAoSRtB3DjRPtpNYNksF8JVJvUbi+i3NnERiET5Vd6P1o/b69v2puiCugpL0CJWFI0
dd5+H/L8se18ENIqzFniax0g/I6CAUzWUZnuDa4wBoBChopA0kmo5hqTQKCmixQOO8EQOVKLm4a/
MRDFf2d6edh//CPBOy/Nf6SEsSgMEoNhLRKj9hZu6sSuc1/vwQwtsdRDH1EzWNWIe6MX9+1gNf2r
J0BDGD50Anln8lr5Ti49Rcl+mtxoxK6F5DqJ/k9rh5ERCWBLGMVlr2rIeLnzucy/NA/5Xbyd1pJd
XrpdVIB/cCZ7lA4xbglp+6W7qGbiQmvbzu2fX+B7lLK0hIhfBFUGqBnecmEfhFIWYrGUwSUM7imk
CmCRbQn4OkrfVBBowR5bSkU4PZ703gDwNcQL5Wj/VpzbbWlNE4WCKfKJ5i2FbIhkytO2i21FoRUK
hBxSItR1CIO5GP3GfX+1a6okchi6wW1j+ZZ9dYXxi7D3Ev8SOMW6h5yPfKyPQPnCJ1JUhl79Tf4Q
+rYWmJjYM3iaO/H+/3F3Xktua1m2/SJWw5tXGIKeSZP2BZEWniAAwn59D6i6b0nMDLEq7ltXVEjn
KE+IILCx91pzTSOkU39mbKPxBVnVW2EWavaZH/o26RgQf4uLld1KldC+L0deDHIIVSKcJVG5ZikI
qtQRj8INPj+dIG6kpMmc7hh1BJnV3An34XN812y1zpbfqsKq2l2zlPfBxMK/p7biV/SlECtr0EQQ
3omnlowKLGrbLPCkybR+1wI812Z+Sr9Jdj3g+L5bKFNlFpwsJbYBB0SQj69J4JwqYq0tUbSCt7q3
ZdryRemozvk9euTP8Y05EwotWPF6cuvc/+lJQVCHPYO5GJXyVZ1clydJaAbex9OT4vVu641Tj/tq
eDo/NpWt6a7wPGxoq5gafrRz4ApiPes3Xl951hE1/VGH27+vnR8KRB6JoiPdMZjnw6L9c9NqMxP7
3lRiWbbLgX45dAYsBi28FrDdsqL5+UE7YCRGzMsmn096S7IE0pvSG0fzPz/nz3eP1YtoTYRmC25r
XB0seJ3pZS510jGLFzXcIXMrnXibuhA2rRP2j5G8aHKLOknNplWwS32fAZnTJ5plChRoUo459lzN
LQzA9RwHb0fU52LlQv2oLCD9WXUfMZr1GtzFDooTOrFhwVM4UeSZriluFNOdBCtfXlYM1dLCIkTW
yqEBTuz3wNxCTokdk64OsXuHg4cQyHOOlkVH2azy92Axbl2WsufXPMP3AIccx5/lkpXhMtLMTtH0
NFkiEhDhHOgW4wChPciiR4WgFc8JU0XCibA+mOER4udO067h0oGetT4U+2nJRUdLHeKSjzxoZP/5
midi0xPM1WARhjMVXp+41y4zYMMy2CVM+Aa7pHIuzzSsQH/F6VloHodw29B1dVZW3hcvmmJVMGVO
O9GcRiO50A4qws1hKSrM4EFEfQuwIn/hOD1hbfgixUvcEvvWzj7hANqXpfpmBKjQHJXh+8RlBJ5O
FgiYhF0xq2fxC5he/Yg34r6cQs3/mlRroyOLfbB9yIWImkA+rMoL3MgekwnkzIqB3z/bl24GamiN
xK3p+a1UPbj/2W6Yd6y8FJZlMg8HZIB0vqMTsCna52cRZ863gPEi1pJ2nlj0BjNsJKnsTLeEkwfk
169GakMCqEWsng3c5ZjT/IU+1U5WwyI5mozhNeYYgBOql/VeXN/F8VbqAi9QZbstmGJMArcPZ3Lp
VY0T6mtE6BKJNDBGF3yH1ianpge1YOrBmFJxTzACdOuSuWW+bPtpEO2ZLDEyhS0cLxNnMscVsLZq
lZBHWyLqOtuUYJmM1uL5SVgPXxSOsen4E0/PZ2q3Epupkb1hNMiHa784yz0+YritGsuT7MjDppCf
U9UFjPF9N/iqTahMybsSEgUIPcoSyD3h9yl/fN7pxjZQp7w6db6sX08f5pKRQ3YPSqeAgvv+R054
cDdFi1Ln26Tc4aGf4s9hAKAaH+eaNHrJNnGh5/2Q9EVYKInVqK3VxYbT9Y2l1cFSF54aptH56Frc
bS/hlx5nrgLzYNI+D7E2N9uZj1vnZVgYl0PG9PT+1M0YHAspU8N2JgIF1I4AlYewNho76L6CzVS1
Y6zbuqk98neYa3SWXrrIROpkfWltM3JKbQZLk58Wyvxyi0b+A5Nn3J/4H+nrErXd1c49RP2gGAH7
0/CuP4FjLsWl8Yxi0wvBs4hFWyRT8667gR7+ANP++anjgfpbSRn0pyEzYj5V8MK7ZEa+xTKaS9PA
HucGt9Clm592tQdPjFxLgqaVjvWCwR9jprFgUCxejikjshs5dj9UW398N+2KnqI0/UQc6kY6wk3E
boG460O7SzaKXSwuF2s4jp4EvDVLtrTx/SpMhsZ3oIgL6GXTyTGZTpzgDbmkK+2iD594nacL/N+E
w37/9zPy2kEBFJ8rZZJIarwB7e1XX/nbU+grCX+4spKO/gu+u4iY5DnD9mBKaOVS82gkcw/lpPSZ
ypYgLxIBArSdvg8jVohR6CJ9i79gxbKnIT8w576wCS/TSb6MGEK3Tv6RLvxl+KLdqP1/fpq/XfWV
8CFTOo5aLEqP2Cx63Wr0MM88ANTh4eLVN0rnH3ofbpGBRodfJOhmV/MEUelCQfET6agexkfY3NWf
0Uu4Pb1hlzm/bGC7WGNeoADMPjrSIJJonv/+lCA2XWNdoqDrTDMUUZFh4IpXr6h0uZS4KsXKUXop
vvzeFr4yyttumZ3cOnNgCaGxM/zUGdAp+5NHob1PIjR8HHsq5Em5mIvKl1kN81jb+9wtrKZ0uBXV
1ExeLowKTp7eIqqcq8Y85bQKJahU8kOGOVU6NxanZzI4lIWQWoXwMjHv2+BJLJmiW1U17YS79iEO
lpJhN6p7HqaXYQocGn+Edzln0TuknFM2spk13anxBGwY170HjLjmtVu4/Q5299zX0aN8RdBFPwLO
IYxbwcu61QgA05ksI6+fDm7YOWXnKLKtPRXKyHSNjBlcAswS057RQb0XMUm9i4uNLO86M8Mbmnra
E/Jn+UsSUaV6SrIyanv4MuJVdKdFlvEU97o9aEv+opO4FnG7z61Vj2dy4A2i19deqi9B0ibwMNA4
de1rUbe8ql4IpUyGhMmEEttg04abEXwEz5OFydTo8pCOQAYu02btEuszE5SLbQ5bffIYwTdaBYQ8
R3SaI+ylvI8EEeBaef739fJ9yV4tl6u9tTe1QMMXSjlCAnaEZF6fQi/Jl3AfpBOZL9PKru/9s9WU
WInvAqoMQC4NGBKKYQ46RVLkDVk4NPUfVzDlOFpWAzr3VTGeaf2kTPtSOTK+rJNFJO1Uf6ubmNx6
HM4Kw/lqHYnbXLB9bSprgXXZdpUDKtURs4aSqtjXteBE8VdYPybNi4ZUqVJ3+fB6gnJWnw4Kp+Ok
POKpTjXyonbL/vxR6ozHILDFo5v2UWb7JeR7sLqPZvImw5pnZJ5pTieT7+s0mGRrD+FpGpuzs77P
TodO+1DPzxcCzvMknSWM4BTdgZlNJV4wSPSrhcECwrJxSF9Y5qp/36H3qFeCOL/46G02grCFxx14
KROx3JPrJ5FST64Xggu+W2tQq5gjpvOgWJrFc1tZGJg7ut1P2znwv6YiF4fsMyMwBjtBzBIu80oH
28X+nOkNQ22pXOsEJ5h2thqPjhaWVuToYw3F4IAX5/wpkukXhFiqyw+1+hn4GWshdbRuyXcJs0MJ
tZkehP8v5chu+cDa9rlxbQ+dculLThtZyXMlMNacCcHbOZhCKofW1voepDEM60/UtgO6IacUcL6H
Bc1b6raoFSpHeYfHTH5qvBvuNWgoJ97gECvcE71nNW0lXPI5fMNldZjchet8Fu7UhwugoGn1aFCk
sf2tj+D2IR0xC9OB1mWf4GohF+yE2aW4g79eDpZ5ctHiGBKVqS1iRxZBkoYJ6XaX6WUzQC2guRDy
fME8VD3jsAJFBnaTuOgYrH9xbOWrDv/lqTIvBetThCDxGK10D+NeeuvsEKP7QeC8Zf66VLen92FL
Az2ZoAeyh86CtkZejpW8RY/BxVJ8G276JcfD1a229Ryr009uCMNKp7RU0+0+tWW6i1PnvKfdv8Dd
2qKbKAc7//AfoSbEL2N0r50ltoz26TGLnwPNy6rHs+FKZ1dm9J827jl2o1szDGksRv5oT8fNQlPQ
LhCCCk5xVRqZbdZCeI+Uo7idoAM6dqt2o89UyDN3YzKl4JQvgjN8jRuqJc3+DXXJ9wL0zyu4lv6o
g9aGVcoVxPNkP+Bmv8YXFG5xstSVlVjtfN6VPrLrhx4+V08WjaPsog2Zxy7UlbN7vi9kFwbEMvbE
+bA9RWx6oiMVVjQbov16QnLgvCuckI5BxL1/Xg6bzngrJ+sGflywFJjD564vzgz9Lu4/h5bpvdhb
qp5ZA6iqLN+3YbSEeUMgA/b20+xTQtP20lYMh1fKU/NaTEPjLnrnIbbM7hCwXkbZWttOhSNuNIbq
prNsKsyg5bfoWiP3BJ/EdPSVmNqEObQLf3+G+ii5xcQZyZPnty5aQNksUJUzpTWbt+hMBCR9vz8m
P4bTk/GEKzj/ImaYWJQsF/cWwV79seDQRqcbUZcMUrz/rM4bUz1fRqefY+Xq79oX9s4YW3MxdHl3
54/hOI5CV8M7Toq1i9SDznZiA/PgDeA/R5+kiq+bL4ZVsMJH2Dw6Bh8+A5InXhvYn6eNMa2bce+A
s//WO/50hLJzB1bRNnZRzE2zV7oCzSnvb7Hxvw8yf621f32xq6ORiIdaVHN//GK+J64uIoiY3RyG
x+QeE158OTzG38+QtbMn/6AusMevNaqjWXRiDEFw1k7Z32wXvk0yr67p6g1MG0QWZWzItAutO0B3
MlBX2ZRKQJ3PwGipMkMvQ9BC9Rx+GQftnXdR/Do/nPaIp0N8/kelpL8X2Jw+Omnazm6Nl77zDscr
1A1olYLJPOKaU3NSddWPEx2KeWq1rxLxB8dmmzqw+mRtkZ5mZT9SVMficxsu84Mfb5U3c57a5ZRx
Wo/VJqlmjzeKnB8rit+u6Wq4p9WZMVRkpR3ZG+mUbB5lsQG6KImMnvf34uPEFg7Klt0d5yVOi4X8
0OzwFupFm5PsBsr3XZEw3iEDch8DG6yNf7WEvzVSLVFsqVEq8nGkTHuyk3c7sKYUavI2WlBR2kw9
BVu+h9Bc3vtQzG50ct+1i1cXcLWwqyBQyjOdDAtbnEpM+Db1a7DMUAuWbr1KQje4q+enxThJax9v
TX1vfv2rJdzqQaWmE74+MFphpzjOrBCBeNoH9rkE5LmcIpQinB81LdKtm/99dMd3p30VTc3Ao4vc
tz93q1A1gVgntQz2PL7WZ/ZobS6+JesTWXWf0W4CDWpwi8s8ZseJtrE3Zts4N4PE1Z+O0t+v46ov
jZshztKE69DWxSvzE8GmEbJHcqs0Pz1LpNOgr7CLFk89QnUcrGWsoiedYBaqXhW91zKKANEiIkPp
pxF0qOdyrW1w4X6G1g/bo5ZcyoEg3uot3wQ/JWMZTTsgOnImmHjIawTiGQzA9M38+PvL9l0BOt5h
RVBVAH4ZoOjqDmuVONEbXWZ5E7wILxyZ+Sx+a2Y++5IzLm7qv+Ds/OdCn6vPvbqjRToIeqAJ8lHd
4q84rBQ3noYHfcPoJLpv6QuNWbcm+dXrYkc/3vjSPz7O37701SGYG9opPQ18OBkLi8pLPBBjq56D
lM5ufNJPx+3vt/fq5S1i/OFbRndHDOB7F3KZuKps9bF7nFSWfp+shKlKItEvOTpJPRSeNz5/fD2v
a8DfP//q9ZWVSxkm8H+O6WosAPUlkTElsWHQRztrWI58PCi7o7SEmhipvXmnuX+/BGXcrv9yCddF
YBBfUr1n8R3pq0gfVdE1rqvXdg+4WiHQOSuzM0g+Ls69V2/OxzO8QswIRnYGXI010MLEw1B/Hc9k
yes2px2Q6WDRUsiaFRWOjKJk8tzQwCOu+4gY79+Yf6k/HUe/3cJfBLzfDgC1hvatNCp70DvKA7AY
yX9kGpf6izy0lbNdwP5oYf56ggY63R2GNwXyDxM7dP8lVvFWe3f2bf8D170xShNDFWy05X002Z/f
4hg2iTQ9uWkyqmTFFi7hyv+Fu5evNWYAAtw4piFYzr+HO7nlG3vNxUvEGw/pV5f+t4d0deYajRZd
9IR1Wj5lrxro6drcDo7kCgjy1cc46KZ5j2YK2keQv00e9Vm8Zfq0ydzY8R1hruGH0m+TYZNTPzLu
rN/P5kZEICMpM8BPcQ15NWaYiVtKeD+IU0ZGIu/cQmEiQ/qpQ49/0V1T92CyMC9j+xwc2npUzQzQ
hkP+6G/Oi/JTnwtedLFMcRmdLBycmE2PAqsIgwUmUrFlMjxaDDaqnPOCHxj5Qun3YTMHe//7ohaF
b0SOP/eva5f8IFZMUxm3kIJZUT+iwZCKUmFzYQHLKABI8y5t41OcAZI5eHJs1NcAy3CnC62T5Pr0
mnyDbn5qp/6d8My1MlVw6IiJLkt5AHaCvPsgnx3lM5PmXYhGaNq/4JEGRxySyKOw5hOCfSOiHkUu
YgZucfIQ0etP2oM5jaeXx/CtfJSIFD3jEHOMBQbJsBFDnmgwCyBVMspiNFnNx5wwIko8NKlhcVcL
m7zxTh1a9H2r7yVihuVxetIg01boWAgsjQFV1gPTk45A2YXeuGUwE/3PCX1baUv5jYX5Y/1hKDJ0
ZJWp7jfdtjLBIJrQUvl4mepbZRHMouVpWnihc1pifUzPv0hn4SL1JrNbueQ/9s+4xY12TJpoyNfU
yDwz/FiSWg79foanoiIt8vNSMRwdywjEk/ZlwS5VqoR34R+Jn/BIhoe//zJMAF5vbOS/dplvL+hv
F3N1Xqqx2rViPMjMmawMVowA82Z8SaCZxtMKspK2GJS5NJkJ53tm8kNg6S+IEHBDfIaPL9+zZwI4
MQIYEnf0DAQGYTY+mSEoF9VbNfOPpw5yLVWSZQqLa7FWH9RBOBHK8dTxd8ShBIRtVbhLBC7Sniac
wsrZZHfqPeoe+b7Y3pb7/8LNv9+uf13BuKn/tmmbUhrngc4VtPZJsgIOjNXpg8LVZuQH9qHvisZq
XpVVeTMqQf/e9CFPIKMYfosuwV69Ki4ucpEkaZolx0tzELx2AiNhwDzigllDDuTZHiYXL6293D8k
CJr1GZQd+QnxeKshB3Ii/WDmT8pnPUqAzntEr0FHkuI8hxydT1OcszCXJVQ1fsufBsFjQD3Q1daS
o0VvUr0bQ4a08EFpF3LeuGPSJRYQzUHs51mwlw2Y7gXqy/uq9rp8SbpiKXmB5hbFDNpxznCqnRYE
5XTAAlGzqSIkiCRHimcwbVm26oKGeSHWc/UW6UsendKuqgSEfSJBa4rKIOTbXasEOT3lGii9Cjcu
Ww7FXIvm5sWLlQ/sr1IgQw8dVVLYLHvwCqYkp8mCmUT7pRvzsdHHB19lHrcUHtoxBHYZP/sPxZ5e
GwAYeojK2AGA93TX3J0IALD4Z4Zd/SsKp6P21aa8CDYnj9HzUsXv/We08J308VE7iPvmLYHbsBxR
XBOiP8aIczRVyn1iQsm2gKPQcmnP6gYA51F4alf4a8zD2QVuY+4ay9AFjLfMNcGKcwotF063hf2S
NcpLsPqZ4cc9VTxzzhYPsHpyk237iFcu5FIDpwM8MtzzQ0bbtUAuLlEiAm6KD8BP+d0kW/QwR8Ys
sH6eLoTH5qW+q2iW77Ajjpx6WWLMnu6MWc/gkdi8pfgcbZWpCv1kIXCyLpL1eDQZVoC4qpjmT/m8
89JddODvci7Ee84jnGDwDRthMd2CCYLJKmeIA6sNjDcF19wyD4eOnb4y9qcV07+qFH+i+K1dazHs
WIucxvAR0jYyEBOOBByPvemdlvX0F4Nc8UrRBnIiGnnY99OzCzKnz0Y6BbgwOaZ2/qTvJq9w/D51
EPfMxQFtb3CAPhh3kGT2iDRnk019n29Ep1qPP2Z4IDwNj3jug/mGjw2Zx4CD2xatzGQ92gd0RBCj
odxjVMuZqMtztfAMYk1BJHHZmNj9Z5Yuo8ETp4o9lIuQbPbUUktwyZzHOCfN+ZOD+wwmVrhh6UWL
alcz4nik7ys8fJ793E4PrJ6dcF7xIk1s6UPeySHjKQiw0ZGBcP8U+ZZmziEeULo2uzKYFs9Zsof4
whNm3FqEbhS65LgbeF5+8QugfqDYfujSGArpsdiGplMCeBeWspqMNM2ptIoX4ignn7fmUTjNBeEN
dydJtGGEqbSRyc7fm0CSWK4VPqwegCeHBMVKhnTg5BA77tRnXTokiPpit0kReBHIM3n6e81kfC+Z
eMUxVZAkRdUEVFx/7smKUgnnZqiLY0tZ3DnJplmVqBVt9UO71+dnpwI2n44+VOqRScehcGOSsmfx
mjMPP/+3gZllwyh2sKNZypLpAyda51QEL6G3a3drivD4qNih3S3Ps3JZJzCmIk8tpiUck2m8xYl0
zko218IHnDwsX2Zn1IDAsRAwdowUDOyyQKefX/E/YEgx6sCn1JKDOzIX/g10/NbtuDqiyihUcpVQ
zSO1hWCP4tf4ID2PE2dzUe5R1Xl/v/+/XHv/PBP/vP9Xrb4i9ULWRB1bLIVUt8JOgZYvtQTR60ys
ffDAXsq6C+GQ1gbSfMBM7aF4oDHjNSM/dcnkDEGusZ88wXFIVKsCuOjoG6ctkAG2qjNWsINXK+K0
QHFTLDs6SwtGjWs5sasRfp0nQCdYEfbvJYR55l8zdQFifLg0TjUsL7nH/KRCH4amJn4KhUUL5gjX
PPRAa3tjMUmW5LreTXS3a28U9NJYP/3t5lzVV5WoBt1Z5OY0xpZinjzc9PhSbfLd1Nyf6gepmJVs
KmAwS32HBjAwEXacPGMj7CXgbDY/JgC3gNDv4AEPDGnO6JHFBOebO5ffK6F6qopjPe49yT5EKLSJ
mepOhUX/hTcKFmKQlsw1Gup3dBfyS4Quhd8RXYDJVTMYpkth//dl9ENZ/MdVXSe2TKRLB+OYdVvi
XXDIX7kuW19m9xgmrDJ4JmvhabIQloRBzWkbTOcWoKB/b8j/vIAr3oYe1qeIKUZxHH6RnTnJ281F
tuRnaYOSrXTwB3bSu2JR3we7ywyHiSOiS3WT7IT1eZssswdhh3ZW2U228rT70D45AeZ0NkVtx9i7
HOSdMFfusp3xlb/KW3zpSWDqZsKH/3HBwX0Rvk5251eVtJFkFj0zOBUDm1qtX6EZYJ/4hBAZ28Ya
X2WeAClNf7/7xq0vL/25ieq+1CaxXxbgdad5AQ35MSHauXSYEYiHM+Kk3tK44OrTvztt/UW2yYBJ
Zs1H98G8+LSln5crb6xZEos/gE8ptxsh3VRIEPDlaCH42earuYm3SWHlKpW7xaIvl6jxehtO7Wqy
wB8b30O3JBHhcwSd9XmLFH9WLtpjsSKNGt+TKaWL285wP3QwD78wzuPwK2aGtDfeBOpaw5KWqLjx
YZQK/rtbinz1x631Xy/ONSneFLIkMQxWSLhKXoOH6kH5Olezdsf9kQ/5gyGsgwfz4HvGZ0v9c9cj
IMKly87uaZsPJWskPTSPAaqQ+9PyjMdiuin3qmFf9vBNL3vxgWjA+kgAe8uI/Ulcd/fN/nIvvDHm
cvIbCRW/rvXbxvTbd7k6JkwUQK1+4rvUiwsoKbJbmOKVoz3BRvl3LAF/LMR/+7yrU0L265OYimw6
VGfzmmiuX+YXNsLQG99MEsa1+revdrXnJrFUBUJQcAK+tG54tspnAWkf3FKseQgdRxtDEXe2Qkih
JQtzSnFOEaNoDjHdSHiZpsnTk5MlzhEdU6fO426DjbHcY0eHzMm5RK7xyayGNQxsAgWD2R9RHoBo
2l3KEmznIobpeEiEM/MMknEnFFaMkqrhsPLFKR4LEK4JBCmgL7f4fZPhZIWYk56tDugJR1PFUloL
Em77DN8Tz7xyHZLN+3Ju3tvYgnZNcRG+NT1TaHztrc6tj+g8+0PzwsLHG4gNApp/JrkxJN5XmCUo
ovkjOJKY2rxyxIWBx6s1URwsgeoPOOwT2yyp1pv16GZGuE2Gs8NU4cIgfku/jiD6+0PyJh+DyaMC
iBa4iG6zr+EQX5zuecD+E0nKaYMYxp1gMfWUZaOYy99OvNxBHraczMrPIJvK1Lwn9IgTWA/3kWhF
pUt52WDqmk+xQhCA4GgJLsx7/Bc0j2fSFNMR6YyIR4fNC+SJVRZ3J7aAcEcYAh27+QWnA2cI8VW9
v7xQvCZPceNcXtT7agu4Ui0L6Ik0SmfLREWGJ+hT8vb3vfO7Eln88+C46szTXBqa5sLSRshxWZ0D
z9xOirGmRIGy6+1gD9eEkGUV4V+xIoY88LqFugDhSTc82AgcofHY5dHD/P3CfhjC/HlhV1OCrK9L
Met5ESZU+8Al2BbgcLaE6ccpGtrZHfUvcrRb9EPjp6IHWx3kN1iYGMY1iJnqFyMzzqexIp8mr90K
c2LkZ8Kh4ElTCFqkeljt++mNdzJKXFF0W3E6YHYf2GcGoblnGHZw3sA5zwvcV9yBVrJYFYI7nNb1
cN9oXxpMDditOJFEsodqE9OKKf8yhK+1ZlFiUaIr1TbGzY+EdRw/23mmAeR6QzOVjFUEu+bYyasa
Ux7JMR54n+86zRHEKS4qod1m9hmmo+BBohDzbVuBRZNbbxRbtZv1J/8xbybTSaW7qXeJrUJcaKbb
Svd6/xQrzo0n+FOp9vudvNqlU6MuVTnKi+PFEXpQhmE6Kn6zRUjbQdjvZpwEfGjL/g1R4fzvn21+
+2xQJvg9ZFrA9oHqe9VXGVHZioov+Acm1NoAJe3rojykxvv50uBLuG7ayKv83tFrj5teaVMj3A0i
CpOmdJuWiKX4CRtCf15nGzF4iaLZJZ9HqsPhz4QmB7jXTBpR9DwAAOTt6pdlkb1VymEY9pezy2hT
EgGunarBMNBOJDvaTo6Xd2Hjrw0v2vsLwe5tMhQ+qmU2xWR3pe9G/phPn+Nj4QjxDIEO7l2nZR/f
B2zkl5AcwFfGlZafT9wz3VFpRMthcGMZd7vISU0b768QC6tgq4EGkLCUBo+X/ljnlDUqk8MGQlUY
Y8xFgm9xH477Ufok5IvycuOxS9+d2iWQYQp0GYN4GbL11WlZqmkhD22tHoy1smhWw4p3A/GJ0u04
NbiRUnCQfX0Vdc+xwVYOzy2mnqReLFLIgVAOUeZxdBRQIKvUd6ocst4pOhh1v1Dgbdcx+83lYsug
U5E7GnqHgTqTsaGtEwxrzo6BkxJOf2+kgPjHd+2gDzNBXlXpPawcaQVKANYbR7N4OOrqgWLLz2e+
ttarF+ONs6Z4NpmjuZk/l89LPipFrI2xAaKjeFoUrokfajAbkKHjwUBxWyZuk+O0aSP9bPJXTZmj
kpUR3ii48nrUeDnQFmGEhpV2Fl8XMZ7JBOsOqz3jrTL2dHEFkDQiY4zMcNKQUvucueKmAqmk/uRI
a9dVuz5lO8V/mGCaAWvNoS5rMBQR9iHOX2xJ04SzgSIIpr0tfokePh1vWTBXMHZ/0QVsyZ9NwWo5
u/HwO6hL47XwTH2n21iUYEUSYpb+djrg0gh3rHcr7urlkWAzYCMoZHsDi4VP+REmmH4nG9ZonwSS
MwXuD7lbrY3QhNZWkRDdW/L+8ujHHgVEnz5QTlNdeBzY7/qLXzleqVuMeNWXcbk/cGSiB5ic0IbZ
J/Qg8AXMKZ6BcbIM82YWJ+8nw60vyyCeZsAe7Ww43+vmQ6dUTpzcpXo+1Vp9XcSs9vRSu0OSuyne
vAnS777BKGzIpok5LMgqpO1TKUoq/znV7grtRZBn+vme8Zr4fCsuVv2G8o9rHwaTiu+IJn/3LMsD
U+/bSD0oLxykT/WmvQcGa7t1qOEl6VXtDAJEJS4F/4sYoYm65ugoTnYUoEE7Gv6+i7a82NhLlE7C
1FB0wgc5dfC+Y5gSfDSbcB/jxdTPDFeEcj2h2S5jL1G9QdmU7dwAtoqdVCRa7elcr4mNk5v1iYQV
wTZ6R/W/GqB/ZBq30qe+kxr52jgJ89LrItQJ86qKmARNXCdGqB6orDQr/jAezlOi1lmQtcNbJzP0
tEarp//cmHf8YCByhNHcbO2aq9VFwjkxJ75yaG3MjTzelU1AX+VO3NOMxeCDXRlvGEveIpKK4+H1
R51+9cFXPefZmBhgd3ywXM5GtKixMd9NIAPS3lOYax8yjR7uCvbfD7YfFxjpbCbKSxhqsnx1p7VW
PsMOkpWDVkzxd8IMhAOMOcUCaVy9Q0aWnJz+pS/2/T3IdIKtMpbK5YvUMG3ZBgZBgs+Njn4FM44i
fbuchpmp1Tho7M+wcdvwvRKW5/ZduDhmPZVxXgK+vXimsNbFtWLO/BPl/J2m4p9dWpNmpqFIM0+I
GWJG8IySDB2poz8XZTRu/rJFRZEoL0o4LScfmrYT693f78b1JBSBqcYJj56LiET0ItrVU6h05XxR
zyqNZqvedaqaLYamBGP/56+//uBfvxRVhGFZoaH4/vHnNDmJdFHxG/t1lf8TzHP3z1VxlQR09a//
V4OBxuX5X/+bxvMtGOjwmuWvf+QCjf/9P3OBJqIu/oN4ScTuuoRKH73+/+YE8SPpHwZxjKPVDfRC
fv9XUJAo/4PJN+JzzJ0Q8kk6L8D/CwpS/iFQ7vG3IoU2JFP8T4KCvkdw6qZqGBoGQGMlw7X8iSoJ
SZT3E02D/KmMrr5V7tYl51Ihrn2ljclruTxX2kPbGibZXMb9bzfqf5bMHxk7V/vLmE70x6dfFc+d
3IjFIKrd0axmsf4sxBRBZYDb5r2OKXqXw+lXsC/wL8R2YZet1E9lFKObTbwbF8K9/n2j+3YhV9Vc
7Z8lKWoVxJxbiKdgLcyImgXe97C8oeDd+LTxpv62rRJNxKAYPT2WOjiCIK3/86ZHpXAqYBb2sOON
heiI4P8XrFoxVsJn8Ly+yUX7dpuvPu96AzmHtSRJfJ7KtxMdcylaaCqelXemvJaw9DfFDYRnvF1/
+4JXq0oO45NGNTIch4BwGqq5eHJQcZ78/7yPV8tHEoI2TfymZ9Y/TCeIqTHbhqxvqV7vVExTbzVc
15Dctwd3tUyIFDtnEbFasEGbVXNgfmlfLFT+X4xH7Nss2OuK49vnXeFkhWDWsI3CcaGgFXJxaBkR
KkhXoy3waLmrzNrlrdMXv/Mbj+/q+O2NLsNzkdcy64z3spR0x0zAm8rGXOVAUYFC6GsDiNwIkwsK
lu4gi0R6+apoSSXaCMG8E6tuKUjlpijpBopLTphiyAS+vLh9cvrsT2h4GmMX6qeZIElATBXKS2XC
gCOoCM/Vt2oA/aiI0z2ETRTuNZZ91X2vqXgd1EZoa6EAn8JMvVNfvjen8kEgZUwbCXa18XIqylkp
Dq+ROTBsL85vZ79a5TpTbukiuFKluUx8xsal+vCzGCJvEu8z7fwUTjLG05V+ngn9JFlnnRnYZtdv
fDF811EYZTL0xVq5z2V/cTppd1J23piFiiUuxp/psM4n5hPJ00+ymTEAyEAOq5CBQiU+Gnr2YQb+
u97RHnWT6jWu/C9N9LOpphEGWCMzDwMSYnpVsgD5MWMJO8E1/pu9L+uNG0fb/Ssf5p4NkdqBM+ei
NrtcZTvlJU5yQ6SzUBKpXRQl/frzyDPTXVGs0je+PkBjgEm6xeL2knzfZ4nqO1Mw6EU40AUIcrWP
ic3XdVbAYiOO9trzMRwdNFVFDcoMDb+VpoquKgGBZlvm16ghQXBUR8D0UXBGLc0M9C1HEXORnhpv
1NUx6lhz9kJRaOuFT9dwqzkKDwW5Wu1DBvhQr60r6ndf3AJ3cugUXxd1+9QEwO5llcGtrIj+hPB5
v7PbehPCQXOl7ehzFwKdkYTfdVo8Jm1zq3zzDT2HPFhe3oTjWyati/uotI+xsNS6czrk2Br7uszh
usTaY2Hj+c7zH338ZeBQ7Fw3kYCAGrmvGhxNA7wnwel3PLJOFZS3CPwTDMS/7J7vi855FKa/jWLU
dN2B3UtqEFXjTG8UL+6iDCKz5YBcKAUvhJeeuCq1+9OkAUqwBBACP4qs57DHa9Pv/faFVOD2c1cB
ciLBrlVDs3EdC/KnIvf2rk/klaGm3vAOuZAScgO7ykLV0oUX42qooQQSJH0OPtLoZGB1alemHkB8
nZXdmBDWNqE82RkAZlb5mZhkROGx+7wKD56NQgX1j8r3QFCC7PEApEdoIcdjsnA9cAIfLgBCh9a8
DDVieQZ0uUKBF2sh3nPHv61L7e9Fgde4wwB18V2I80ubHFsXyMTcj2DoUJVXqR08ul6yt8HtEwQv
9Qxi867kuNoDJcLjYZ3E7E9iOfc8CsGNMwQOZXV9HJj37GJqt1ESlhsuxH0ZqI9aCG/dp953L6db
bUFTvjN/hlhksPyEuE+to33gD0d4g21tK7mu/RbwZwuq8gooCpo5gJK49AezhmNUmWu7YAMcifxt
QQIXkFpBdp4DoLzr1vmG2wPEqkj5tehhVubb30sbMsKei5dIlaeg9obrKE8/9Zb50YaiWOVEwa2s
dMfp+Jg0LTDFYGZvU7f5WFvM2TTa/uE2uMVnIfDIAeX3Rgwf4yZ+CgGOva5aaGv2sJFFftqSX2qi
v5JyeKk5LB2kcQGu6dq7spaw/YTchy9gnoBEeulGsIrA22ljVXF2N7Ao38WmM/fKwnPYdlE4S2Xz
uHAgLh30k3RyHqpAwa8U5wUqoWQVvkC5BG+14BGa3HipjVijyy2+edCzkUhvjVpUzpgpOEPbybSJ
B21M91Q4KP9BcPPWqOBYS72Axf79njpeYZDsckZHRmQeJjeKuPd9MiRV90QbcejMwTJ/2lhcXQu4
o0ivPOvIoQHYA7BzuYOLDU/uGLJlVkcbauEIRtZoRa8rOKvSrXVYROyPXfjt0nTWxcnlggZ97cc0
tXCbscG82sWndvUN5SMKfRx+KK4W0wq/XXonYzq5XQRFbBk9FGODZuvA3Ko78GugtLbZ1VLK6O0r
xVnnJlcKLWVCbFgXP/U3dGdguYT6wi68GkuZ/4v8wVsjCeUqkGBtF35Ck5Gsaxr7VYpV6akX7X2o
cVWh/GFhYbw5XRCPGJGeQIk7k0s8t9zUqru+Q7l05KoVO75HWn1LcYkfcyJL9f83RxA6b8gA2KNc
nz3pVJNEFTel1b0qAAA0BEwt6Csb8O03/bW9X+jduHGni/G8tcnagEPbYOMcQ2v3kPG5ST47H32A
r9pr+gAo22ibl+/MCyqE1ZW6WtoKU6TJ6733vPXJavFIkveBCjvAiL0biA1t/Tv1uXpCjWwNGaon
/zSUa76CPePBwClrxRbUXiZ1lX81D3kvPM7H4gqdTG1reM/9UtEnp6yLdVNke1ukL5TpvWpRpxBN
e997xenykL8VuyFF8lej00daGKvGahP6JGEy2cDLqu4Xluxbwfq8hUkM1R1zSVqV/ZPPmi/DwFAE
QtlR4wp8uSfTquZv4zeJmYWI2j5L0BU4Bu2cLW6BG3nrY3OM+CRg9q/Jfulp9uaUQT8GGRHfBeBg
smKMCDKSEtSCfJihWNDG9/oPpQvDJjCym+dKq6U+vhU8vbMGJ0dtZBeikrGkWKJQCUb5tNjCT26D
eukiZe7NvXjW1OSQ5ZoFYshi+pSyATBhAU85tx0F41rUXhgUrgzgs3kHrGRDmN5dnswpPu5fk/l3
61MWV6S4VRVRb4218xEMCZ3jEJhN7wTm/jq/QWkWKN9oA2S62IMTAlPS4Qp+jbsGJjxLgeF15/0W
ls5+zGRn9n3mVXCwg97Sjb0DU+xHfAXqEFRb+2tnSZJoYUnZkw3pFLnjDsrGY19toMMI1VagwYYU
3cwOI/bZbEpEImSIMOX5n5dHfZp5/23UJ3s1Cp3CB+2DoqCKB+JHbz2sOORzV9Y9yue74RaiUktX
rHGLXBrbya6tGtM0/oBlBj+6j7jzejfZJobZ46ralvvsJ4UeElbfI9IqHy53dgrP+HdnUUV3YIOD
ADhp2ev6IGly3LHqLTQ2N8mu/YDG995XcQdVEoAF8lsUA8G7wQ/p96gPVw9wdPkKeC6k9fVN+lK+
LPyimVX/90+anLZt2wdDZw/0KQrhiRLB+ScbGgGnj5UTbrAPA4jzUVCpRAwpvs679XzjXakWHn8R
cR/dAfKL8J2EfEQBBAcjPfz9fCglE/vYdfEX7aa3fRTdREF1Hbjk2pT23ooAnPU8fegZ/xrYxVNa
mJuqUDh0W9lfZZEGFYsnj10BSbwo5Aao8MrdByy11kXMoJfXpNFVQQnKpoMLME5bgFiakW9AZkPD
vKHBBoZwDlzbQDZJqbB/xtqyN5Wq7uo8P0jlwGhUZnW30Q3QpBnPQoBf6ClL86OrvI81I5+8IN00
mbpThiP+6NDZStpDc0blkBGLmwzcNIUNolqItkaAZ9p4Tmsr+dBVII0TL/HAQQAk3e5QOs1RseSB
/6fVD8D2tgBoy96XG6Q+fvg9Ug9p14Ic50PuZfDrZhPF3adew6y80SVkCnoqNzKsnb0AP2pbxZZE
/cb5jiIZshIdDGV6l9Nt75N05bX0Jc/VZ5pXR5EBGZU4o7hsnUAOJ2vcVSag4Jj09Y2EwnWeDED5
Z2odqBQC4RBP5F4FFEENeIKnynXHPXPT1tq+cRoTog41QGUoBokzcQG4CgSFGGIOf2+mw6emhiVM
b7kQRqxgpjrgX5A2MusN9z4WafEz7MlHWjIAxFyqv2caiQy87pNN3xR6K1yknYzrZddx1yRr0oY1
rOQgoeSbF+J03zmHbm/m8u9tS2/q3r5tGgpfaQE1hAxkzV5GL0WVXbsaihhI062MBq6zpBJ17Gho
7lrAPYjI+UoxRgHW5iAlhh+KboB2GEhcq9IGCoT6SNW0SCFw2NFuog4EBDeDIj3rYa/HMuThOPRF
G12bbVviod6W3LsbZA/gWydR8o0sQBcapOV82lGY1sJtJwMVYIWHe3UdRUV2V1RAuwHtke08C+Xt
stHr2E7EY8E10glGw4+hrSLwM5CDoSWyZ4WB3GhrI4fICWz/mvjOV6wHnwNqZ75GVZ7ZuJ8OGBz4
JOG13Yw8C/NNBiWKfVZGN0RLEFLs/IN0rWNc8Q8SZzjroTXtD59LLwZ1Jc3pJg5aWDmN2PihQJds
CyC9+EOYIfNV5lW5uhxv3kwsIyP+VwScXLfZUJmGdDhk1ZHuQFu6hpYKXEThHzLe7str/vVyg2NE
ncZ61JNt4Fpczw2mIoGVSN2whdXLU8WAEiYwKaVLJ9h4PE6aQG0DTg4UbzCXBpMbWUAHznLPHZ6q
Tb+Gzhv8nIdrb292UGICdPhyf956HY38MZSMIbDOfhMjC7zCWNnIFlVHvGW3w0glwvsSJpcr8h91
iv9f6/yHC5SBj+el7YYhBVPHHSuP87XPtYqL4kfV5Nn/7GsFAdbzOuib3/pPXdQK/4A2FRLPWPMu
dceatvlRN//8B6H4q1GQYpzMEOqIFvZClldN9M9/UOsPG4LcEM+HMIsNPwpc//5dFsVfwZwCDm3I
Q9ljJir4r8qi/q/X+99++nT1hqKOdaydBOC4QwQ4q09/pG26cpBrJdGo0nsn/Q0DvQzuX8MzNNeh
qRmCgeAibb92+Q3EXZGwdfw14Mo5dNW/SdzbrH3oPZTlB4/fDeEVPGccde0PLwFMXv3vMRBWGQJr
3HwrnRN1ACh7ajkKAxsBXypYcrtf4+gxkHdE3/lwDGCH2vuQB0cHMuT1QeJ/DwQUr/i+7gDPzMDl
OVAKYnZ8V8H4wu+HNcK+71wJiOtY8k+UXjh/MOFHN77PyQ8JcpsGvGaAWSWgHVm7K9Rtmnxw2r1H
dy0/uPnWy546F56Ta1ZuSHLNqn0E5SCAgysAmimv14l+SPvHyH4arD2RL3T40kqYm93y+jpt9l5/
EOaqwncQA4rrRF254RFVkNWgPoYuyjDw/Fzl8r7rr+De5rhgux2p2SbqAFPXLrqxzW3ffoAYQc03
uDsN7WeAkhWOeqvd2ckHH/gXYJ4gjjN82oz61N3N+A/s2Z2XqDtp+YQQAZTYIU1vM/euch7L+pGr
2yQapawTkDwBQwNQC/hkuCYlV713UxFgqFZM3hbQ3ymuyn/rmf9XceQpT/HP/xn/m2950VexiJr/
++v/Bczi358cwQe//J9t1sRNf9I/qv7hR60V/lN8SPzIx3/zf/uX//Pj9StPffHjn//4luusGb+G
YmZ2vp2x3S6Fggdd1zFOoX99a//9n/94/Q/+s9+98A8PuzxEQAGpHsiG/+x3ir8AY9qFFAnOidC2
/97uAf0DpxNE1pHxGlXLxv/o39vdoX/QAAU9ACgAi0G0cv6r7f7rWUWg7o9yZgjlKZxhZ+lrHVR1
ImsHom8m0AKia3HFamerpSXUC4eAMs4OL/K/0rQtcTPI/bAiIAkMTu00J5VltvpTdK7xjnXhqO7b
2fh9+NdReY6O+PWM/vtHTe4Cna1QnPOL7Ki8Sn52rYo9o3i28Ob6NRf098cn7xqvYlHHcpMeVa0r
FH5EF67tiFbwU64dvntfDybvuZwEnNU9S49RSlNcmKKGlJvalEu3mHEk/r5i/N2JyeM49TVqXplM
j3Wg022kxHCFYu+pdFR/Yoivl3sx18q4aM4WByBWSTKYNAWdl8kHcAhOlnD1De0yB+YT+dPlVuYm
ZDyIzlqBSlBuD54LIm+C99iGsMKOocFko7ARoRi9VM+Y68xI/jlrpopDayhNBDEg1mf00aeZlUJx
HToG6TruPGg9+cWYdl1d7tXkXvbXFPmTnFXtkiqD1zQ/trXwoA/i1cMAaxTuaZQRozIBtyWsaZCj
ZmPXabTHv+0pZ+cT3ne3xB2cpt9YXts7m1wDYe8vZHhn9pY3WZmdz+vEToPuIGjcfXTSAZr1NOBQ
Sb7c75lhfnUXOxtmWoW+03a5POZpfZdZMKymprA2WnSgE2bWUqZ1phvjJe18NiGhVcOoTAUH0kcv
ho4EFQ9tXe7D3MfHvp31gft4mkP3SB5Z5MAX3Uh5G6r3xgZ/EoBUV7OS8ig4uPXQrxs3yJKVItT5
cvnHz2ynVwrp2Y+3fB61uZ8ACY88cfnNjpo+T7Z2QqHSmYRZ2TbvHKVJDGqKMLbA3EmOkWxBrWp4
lAJ3bhegkl3uydw0TMIP64JO0cIkR99XCnh/v2jIxrK7JRTV3FKdBp6MO5xSuJSHNeJOmoP5YTfk
ExxA+W3km8+XezE3H5O4k7JY6swY/5BBvnrjgOq04XhTbGIFUdfLTYyL/o3TYOqDWfAmqWKbqmOo
KiBfyvYpbNrikxQaCqRFvmN5hyTd5bZmJuVV1f18eUWFtDO3U8eCZPVVmEvxKROtWNDWnpkSb7Kt
C2YXrdCWOma2sLakAyoK0pT+GnATCEaIPt1d7sXMpHiTHd5SMeQ8b/0DcyKQ9dxaXnHf1ltf6Xgh
qzw3UJNt3niur4hFs2OYmeTROCS61618vPz7J4Wmv04Xb7L5mNvUltWF0RGQJAI4NoOesLcj0RCa
J4A7ksbe5tCvQfbW2KL5Kds6sD7XQ+5DrwU8CvZYlXhBgu1C4I72OVYkZNCx7KqBfoCocqazq8s/
dG6gJ3vY5TFTMOWzDiSof3ZWISAB5IDMApfq9zUw2cShlC0nzKOHThJ6bJmC2K2k9EEqGARdbmJu
Jic7OOyziPtJxQ59atf7CgieL4Fk1UIHZr7+ygQ421CQZpYZRRr2aFtg8kdlTz65QxmnC/v111rO
XwvlVRT57POlx8ugcXx1JKSlLsT4OLS9GjCRuA16sZXx9mvYK9l9ZyNRElDjRJX9kkLxzHZ2J9s5
rDxSE6b00TRIeuY6ED+KIjzZtS8eSi9Kri9P0Fwzk91s1zkeVRwy9UUCpQpku9NV4A3NvpQAllXN
Ejx0bqYmOxqPEhFZgJkdzJAkel/6VgE4JuxCGdCcl3sy18T452ezRYaq7DxV8QNeirDXDrzqIeU+
8r/v+/wkajg5cscBIeEh6eLW2xqiYQefwotuAf08NxGT3d6zRuhGJljLTSCajyV1FARMWOsF/tY1
WZB9zU3DDF2Y95ng4k72vvE0zzvTtoc0qYungbj9seQxPcUqDRcC7VyPJns/IE3nlVY5HJxQW+vO
ZTDfbSFdnsXFqXeT/w5N9tcunaLIIhd35Kxy4tuiTJ+JdsARy6tNK6x3vn6QHPxlYQ1x2qdWLpJb
lD1eAuVtbLeAaliMl5yp6mD3rvXlTPY7zxsS6VREx6Tz4AFfMfCVAPVfunuMn3njnuNM9jlAFZzY
FbEe5NA9B1mabUzEv2u7JGueZbi9DWZzuSMT8NvfEzLZ64aVERdZntyq2ProSB8+IncxUK8rJ2jB
H079j1TCqKcLYZyhgfq93OzManMm2z9F6U0yoaJjrvjoNgbYKg9rqFhBYL6L2fDOaZqEgbIgQ5l4
ij1Yaac+1GkRvfhhYi3sypkY5kyCgDJCVLaxoT+S9QSSsUzGxZXfMRDRL4/SXAOTbS9sUdqNG9sH
4M0zUN4yjFAlCFu4sM9NwmTLR5EfDeUQRUcdpeSKyhYK1n0To+xqi63J8/dFllcXq7NQz8PKGogN
R/S0rZxN3xX3bizSjR+A99OW/hJcZ2awXlncZ80kYdT4tpfLW4DpRzEAO37pcfNduLzMjNWUphi5
nV/BL1zc4kAM13GmDjkNyc544nOqfX99ecLnWhn//KwPVRSQLIzt/Kha7Yc3mBd7uOp6hYZ3jp2G
MGwf8L51qoVXyNyYTTY/64baKR0qoB8QsrVtAnpQyNDuLvdm7uvjn5/1BtTaRNgRsx60qLqvwPLE
dB1JWP8ubI+50ZrsbkBMUu7RAnOCW9Ha4vIF/A7vANLEpybx6MKczJy9U2xQFBR+iHuQuMWlDo4l
tkW3IqqddUL7JSHciRT+X0F4LHadj1SnYmkPqnMOGc9DGwlULVk9bJVxwVC4rpsuz+FpQm2pv3Si
zuprhyfIgEIuEhwW2K8PCYHDiScVZATDMKgMOANRGkA6OwkUHHX0YEr/q2Vq09/7pevZNyGk7tWL
Soylb3xk8EJ/xd3GoVBSDFgG37oi08ECzGpmntikd1ThudVbiJOmNcGmocWtJTq1qeycb0kchO9b
bq9I07PlVuus0sKVBQScUNzJud89AlclPr5rMY8FivMpKmkNb0hl5Q/MafNjkIDMn1JHby9/fbyd
vHHgv/KCz347z7q6bYkDJdEwyQQYzySs3b1tZ0b+TI3vgmnjKuFDGzNxM7/fAHHTGrPQ+NiFNxqf
wv7gxB20sLlWt2Wbf2SVepAWHFKJbm8c1XxStnXla9TrMg7c/+XuzuypV5TYWXeNnfge6WP4P1vk
Oa6h8shgUL4Oy6JY6NNcC5NroPTqzFMmJEfNUQ41GlgbTurkKqkGvXAkzAzbFIfq6Nrp0qJXt3VD
f3oZ9Metgqy0KeGqMPqzjgPXeAZKMcT1FoLRTEh9xbKdD1yIRHlccHJ0qkY9OJ1NoX3rwzL18rzM
7dRxNM8+z6TrxGEkxG3vifyKE/+DJAXSeGkerNXYw8vNzE3O5GAw0VANoNrFR1PkVfopjGzZ3oWJ
yEsIe5aCt9ZCQzPb6jXenvUnwLyj4CLS2/EerQW956IFsBG8/bqD9EaL5EM4/snlbs3c2hn7dfTK
AmZcCibax7yIgG4rG3eduph/KwlgsYa0w7oq+q+X25pZCHT8DWc9k1AJ9+1kKB4Ct45OkO2BI2DE
rW7hajszQ69s1fPPE5/mdlEWDwBntXuGug0clOokhQMbf+8yeE35nTdibDePkOs++L0NLc60dSQM
S9NIgVMpeWJv3jdU09XG68ENlYehkjmyw3kr8n2dufHj+z4/uYUwVktogRfVgxNApRquXPDTKjQD
Mu7y92dW1WvZ7WyUhOvktFe0O7QDCzYDaK9rMEaAFNbQj0618znDwb8Q0uamfXJSOwmSaKJ3y4c0
zMhu3PtgenUi2XdO63+73J+5NiavjrR08wqaB/FxAIYwfqLgksqxRsACXFqyBsvtcjszO2QqrMpB
rYmxcCuYcLAeNtyWXa6LJK3FQiie6Yc1OWF6JBe1YnLAna0HjDoKIZeSwUUNL3e5sHLnmphscuZG
BjenUD/0PWeH1Of8i2x6+6aKEKQXltfcMI1HwdnyinUXuZVP6wcYcoHp47fkUMh0iRQ2s3in9gqW
k4OoIWrvpgtNIOUGS9iAqFiBiZOt6ka4fO/HqTfUm7LyrPzH5amfOZmnIHPwhCNArwf3NJAu0mCm
mF41ZqUS34/GNy7hoLMygvipr+suDlx4iQxDBy46znMvXcims7eHFu5Wk6GVPs9jaF4cLMeUsF63
jQH7FtWdMoNlvWM1/Ii6uGDmMCjTJEAjhV4H/a3CVgQK+IKLJgDfjPJsIFC0yULo8vDaULiwcx2r
YV17CaDEm6AxZQjiC4RvBBJFRQINLmJCDp8VxgjELetOh25z3Xrch5+vUnWakLWU4Dd/vjzgb/cU
Aie/9jQ1MuCDULhBdk6ERK6GobHvioVtMHMreZUYPVuiudcNTe8F8jbGctr1zN8FbdTfJLiltq15
vtyFuZU6CX2xV3HCuxxdSFsGc1nQ63OUsdbC6n92aDLzibNwuM4tz0kEdKD0WuQF7tu5BWk3nhY3
OsehmktcE8amWK8+Dx2ghy0ffl7u3dsT5IXjTzkfQrsEqGkw5MADFHz3OW0D9mKXvpPtLzfwdqjy
XvULzxrIoG7TOH3vHltiWsi2AFWwk7y3klWhIf2yEKzeniQoJf3ajbrtsdRbJzq6XMZY3lYVlHV6
EzShCwhwm7jWDzP0QdTtHGFsshQjJ5yk/7zPvXASJHGLc4WsejhAh1nuNxuZl64b7UhsB0ASphIc
gQgYIkiYUQiVaHk3VHkCkQFdlbH65PoM5i0UVAURLiyhmeH2JqvVTy2R58RpjjqpS9S6ZOl+ElzB
poq2UbKw72YWjTdZp31BBxaLojoEUQm1RYSmbxazzYfLK+btr8Oo7de5BOGqi2IFjQkgh/ONcLsG
qo/R9/d9fGz0bDmyFAVp2ab2yZGkS3Zen4MyrgJXfnzf9ycBr+qROZNSJ89t4cX+rSYZLz+JAjZ7
6cL1Yjwkfn+UO9OgV1NbxwbPlSerdA/Cja6lzNuVJyEwGGicIiTzYOPXOktPpbnpmKyoXlTcK6rU
PaWlyY9GlOyOetX7yn2Abk/mg3vcZoWbPcigA51ylYc+0eE2K12dZAsj9nYPgCj/tY24phYhEYlu
+w5ybZ6bw9pB5VeXJ3ymTgJJrl+/LobC6WCsG99qXeDwLo4OajC5yD8IEtymuYKACoMrdJh+Dhv7
fXdMyIT92mjaeW4/JINz0ipLd3hZZBuvLfudz5J+YdTeDqmQevy1CVPnARLLhjxYJSzFc6cl0J/B
2SO7AIZGhH9O4naJcv521LKnVJQcZzjeEU31YBFIb9RFIn8atygfiUWgxPzOiZpsfSGHlNeWo59Q
fr2vS+le91YDJSO3/9prENwCAQVqnsHexQmdG8Kzd8Wz35QyPSCFLdEn9CTsAgZCJR1o++Aqt0je
BWi0QzaZqTjpIKXueCcovcTVzsuBgdlaOlgqB83tn0kEMKRKicg0sK8dNFx2YvDAXBiI0At3kLnZ
n8SA0nF8XrEkPOVuNMBKlQiV3QSSNtm6cm25lG2e6UYwCQM5vGlAbYycU6BbdofqRvAUeUg3X15e
47b4PSzjeP91Esq88BWs6nDJdZANwenrbXnkf8ESix4yFVcLq3iuE5ON7/QWMmNFyU9W4+thJ6Tl
xceq4kWxkOmbmYxgsu0tQAqizEU6uwy4uapF+J07kIMfjLUw23M9mBzvXJc0inptnXrcoMPrAKQA
57oxTjksBK65HowNnx3xvSoTwRiOFFFF8I9iiFKyQSF+5Zep9enybM91wv61jTiTpiNtlD/HPowg
VzyMYlAf4Ya30IeZ4BtMtnQvrUbmEPH6Fte6rdId8TM8XsE/RKn9JnR7n3+iUJcKo30Zg2K1ZDg4
t4gnO712YqeB1IV/Ak656eDRWUZUffNB0LI/G4fB5NDVLGILRca5iZrseyuTHrOKLn/uw0Ft4jgS
BxEjGToEXbAQGmeamELQPSq6xMq67oQonN6OJkiQa+3514775updS2EK945plXu2QXjXnWH5S+q4
bXgSYW4vZAvmujDZ8ZCD9SHalVgnA1Gn5jp2wjr6aAWDXW2LgQf9wr6fmfpX/6izXZN3kNAxdSCf
Yx6wg5ORjznBzTt243Ln581SgWeumbGXZ804cdNqqWx2Kikb/GAnBAcZcBVUQZNvYq+tgTWoWrdf
Emuf2ahTLDhrHcdIn6pnQLwqH7lR5eYoZbvtUmZ0PD3eiPv+JBJo+EZlDE/156CVIJobv+4f49LT
yS0fUrD7jU4ekjqGkxOuTw7YZKapl640c0tjEiXK3HI9X8b8BOPdJ3C7oYFc0fshtNT15bU9N1uT
eMAMktjBiCcLglTucMngG6OxFuBKHz+2TC9E0/GMfGsMJ4EgrtO0BMw9e+jtNrnuu66t65UkUK67
jxKknk+QqHWiuz5KkdlOSFe46n3H6RQ3jg7Fgw+0zrPXahAdejHo734rxVKueWaGplhxHifMdTLb
O6VR5x2duhlVL0M/vI7sVgfv7MQkQlheWFAK8cSTl2LrbMtUJ+W20nm/EKdnpmcKFU+HoVW5jPB+
UuN9uWih7+9C96KSYpcKCRP7FGqkOCQW+jM3aJMYwYFaqMOhEg+9pQd/5cSoMwSyxgleMOhWXF7a
M4FhygLS7pDj2SaHE4P6MtuCZ2g7sPVKPD8V28tNzBCgoP38a7DzGg8sdVTg8HTmbfkQNFYawnww
xp1EQVazoemN4C4Lf1Q10FZrSHK3EagRcLzY1yR1IMWYciDTYhKGze7yb5rr9iRkBMgju5pjwWuH
VCenyzXS3yyQ7juHdRIxhF2C8FRU4amsq5JsygBAn7XshPU+zg2E8H8dUy3KMCFxWT0zVCBvdO+N
khF59+fl4ZlZelMoeu2khc4ShqeUcGpke92myuF4VAKR5gYevKTe18y4085OQVMZnVOYeZzqQWT+
kecF+WFSSkGxhu3D0lthrjOTuCBK3she5WgFhM97AaLDug9996op6f3lfsysJnc8N876wbKhAg1W
OKeysVFLEwVP4foY2XRhOmbOH3cSCTSHDrCkSfVsWXV7XUeo0kJtM1pbSLtuqqhVC3esuX6Mf37W
D15lURZFFP0gZcx2cdy3HgzFMhiDXh6occjfOOGm0pVlZXsQEPGbZ2bq6hA64KHAnLaB1q8kA2ir
ES6M5qrwHPDO39ci+7VLFuv9hLu1eNAg1n1yQLhaIe0OVUIQcjYxL+IjseBjebmxufGb7HqcodxC
+ck5GUUBQkLh1oZGqy+8dxURbHey6fHQgTe8JcSDl+YQMSUD3JU7BS80nN8LTcx0YYo/93QKyVHE
2efUljCLSntosTe2/b4jdAo+l3lim8jpsiNyatZ1WrBynyqIQ6Tw+dkGPtyuawJRm6ZazBC+grTe
WHJTJLpH4jSFhEaBq01Fmus6SfroWeuOliuvLAAcXXlpecNaHd81dStvhybes8iCLxFJBogFuYyM
ju1UrR0vk1vWgO4MHftYwQnPyjepqUpIa0dNWN56pPWGnR6GJoFxcxL7m5iyFuo7BiK71wZqANFd
lwPWewtxQyf/XGh4fYPbnERWfVUYFvPrd63DKTxe+mUZVSxunw0oHidTEhPtCXSnlsQhZ+KRM4lH
edb6KsmYe5JMWQ89mBxrGdXBbT9ICZcQmCBd7sdcO5N4FNtKAPWetc+Wo57i3quvdQ4fNHtAXtJW
w4fLrcycD87keiK9OEwb3LxPDK/9dhfLugR6RODSuqKgklxdbmWuL5NApDMClI1XKsAtSHpvlGdf
SUdl65pJnK1UmnwhZzLXnUkQsmLwF1Ufs1NeVy65t3yn9lcSAP/iyukC07xzjU1iUd0gH8aHNgNG
TfXrVPh629RLOLuZKDSFxOu47MB+0vYp146+iou+gWu5lYPLeHky5r4/uXiwUUWypm37zAfp7aGf
BQ8hIt1FGOLMHEzR8KxKG2FiBB2TD7DiZF4IsyYYJnX5xwGkhfr0vm6Ma+3svNbt/+Psypbj1KHt
F1HFIIR4pSfbbcexkzjDC3VO4gNiEiCEEF9/V+fWrXIU09zizeUHqZG0pa2tNXStKDIWP7WRW5/B
teBfK9LLlRW7cFjbKruUAL1T1235TDiuOmLWx0ziqpOpEf5+TQplZr7GFFkaLyvQVRZAJM4M4xcx
QSSI5/FH7eD2nmfB120jZcU43k+IP6Gu/kyyiP7wGdUUhgZzvoZPXvoAK7oNKEKEs7x8LkP4qksA
9Y7QQJfw8ZvNyppd6sKKa79Fei9rPD+YSNQfzByCRuMCDn/fD774cX2YFjYpG+ls2qGJeqGQn1Hv
kUOB+0E6HPpJAfwJAXh0VsqRC93Y8GY3Hv1wkphukmuBt1rmO+1X6fbCnERXcwOXK3g9piunyEJp
6re+6JsoqQECrsIhVc9+30MREWYsO6ATXkUlPlIIf0PEDtIiJlQ3UdX83DSOvzXu3nTZ/dbI5830
rLvcl6iLDzWsJ2QFfwHJqZl2TpY788r3LSwM397MmMeqti3mp4yptDqQKG8T1/iZu89o7G47VWww
t2kVc1x3xoU2HVEmgGG2qfrqtgVBeeUzlhaFtZllhQ8fvQmqnoIKaOeXoBMkbeFVZw6gAmzzUjg2
XJ+dpQG7/P/N7KCnoY9zFCTlAHyRmPmNQJXo1pnZGiJrqQdrP5MhLwSORPYkiz6fDjQa4hfeh55z
mvk8q43fEVjf0aVVJCHJ/uSGYQjzNRqeywmsjkzm5fH6UC0clDZkm/IWPvdIw7BvNrCawt05yKYd
yDGuWZuNhWPGZr/QKoL2TeZ7/3Dj9PBdUTUkzwrliRDsN9pDYyp0YSJdgE66sRpuM2HKgHWAV7jB
uUaB/4fW3Ty85CBjlSsZ5cKo2VyYcpryNG5ZcE7J5FU6cSEkEtz7bjytifcsLDCbD6M1Lcu81fOT
GxWCwO1D+x+0yDjdA7a48aXYxtAz4U553RD5Rc5uCHftFJqmtz1P8+GwaXXZKHpWAafrtioDXSiq
oGjPOpiWTHO4pvC1sKXYAHo1evMI+4P03PmkOgPfB3Yl8/awvIFmdFj/3PYV1tnvg9YwMInqj5ja
4pvr4uxnY7R2IV+aaevYh4JuCjWGdnoaHQg/137TH5Tk7iN31MrvX+rByuS7vnca6OSqp6yY5Q56
iQ08Hav+fmTpy6YRsqHmbp6HHWmK9otEOMCls5rpV0HyoV05OhZOeBtqXsZcpO4o3CdSqP4ebgqw
69NCTc4riFsEosUOngtLXILisQR3Imoy/nWIBRwNti1k97K3vTlRfAJhLkgoDE9qxn6WAPoefS3l
yFYeJS1t3P/DVwYXHdC37Xf91IxTkDpPwBdCcMKQypX/EYiiqZtMz2X4ozYo0oHGGEJVMYFjKJhJ
eKRw2D7si9xD8kY6Xx8g7uURJ4nGFsZH16d2Cff1F0zR0aJw/VE/ayga7moofRzcODzAF/ehi4NX
gHbzO1YQCosj9alKPb1y+C3Eto1hpyUcIY00w1PNnWFHWVzt3GB0Dx3z3WQK1oCSS91YZ2zdlE7X
GYlnbdGq7smHuCE/weCpdw8AdTfxwwwKPV+Z53fPjYjZR2HqZkNm8qh7NV74qgdyB/WX79fn6d1T
Fk3bQe4gJ1Um7l7rTHxXpL3L3PxGuuNTJFqQ2PhKVWChG/vkc5sYOVVQd6/dHGbwpiNfS1AkXQrh
ElKOT2NYrKy7haGyD8BuVuE06srnCY/5Lw3wsZe0cHIfV7aUpfatiGYg+UUOhOWOZQDYH4N09zHg
UBW/PhtLrVvx7NcgI8BWrX2FHpd77mVVP4icePttrV82+je70cQ7PAyosHqF0GErk5GqBtzLYig/
b2v/8lVv2ldl5I5dVvSvTLp5/VADLCXP+QQTt23tWzGXzi0bW/CTjzwP5AE4PnVyqjXc1dIKtU5r
Tedxkp7xz7SJPte8OqZ8vOFl/y+UWneQxT1t+wb72PYqYF9bR75WHNCEBGyTAG6tpl6lvS0tISug
GWGMiaYzd8aQ13KIfnkZBPyv//j3N3XYS18O2jczDJYTyHQhfn04ih+DH7r/lkWkD3SASj4EbOdz
AQeAE3X+GbUooTicrdQfFj7KPsi9CoCkLAy7V8Cf/WNKnPBW9erL9a96dyvHR1khfUFVRnFNy1cu
ZHaYvJ4kuAhAzCtzH7242KQoh27s2O4ZBCMj3r16tSAHvyavXWiKvYxTf2V6LnH815MGerDi24Hm
2zSUI/ZyJkWxi1DZv4tnD48VUdGqlTfN9zkd6MWK8gIVJmjvEQm5PXfonVPbQB7oy6SYoN/idmrL
46jGOp+/tl1FscFUmZf61a7UbQ/F76yNeFg9Tw7oBf7K4fL+6ohstHeDBxcZB+PwCikvKe8UXqLr
I4Npo3O4vkKWOrCmrqs7FCG8xtylrdTwWtZfaAw+wfXGl2bN2tX8KSvxwCXL12xG1QFveQ8uUxJu
Fmvb8tL6tna2uAuER9MGnvRBpdiXSJZRle4i6FXwb1kWqFNamkZ/3vY11v6GJyUUVGdga1KJjDPL
419ZgUpeTpuX6x28PxeAv/65BTEz0YCRrHsN3MqD/+aYHby2WcmG3h+qyKZC1E0+AN7L5ausA0/u
qJNPHoSwuglOKp3w3P0QZ/6/Wz4EhgLWh2Sj18QTNurOpS6MfPHcmYlNrDy4FVhbga8qSKNSCKNo
g3cMCBiDuYZjk37u8ujjxLI1Bdb3Fy/AvH9+BNcgIbVExkeWVbBjJHSAHOdEk3ZaS7SXerDCw027
IM1EGB9roT90uCYmUhafm6lYwx68v6Aimx5gykDD5mP0zl0mXuQMk9jwwkrZNslWOIipxiYY4ddn
7cBOtSflh7CGesK21q1YKC+cFiBTzVkWE+63ORHPg5Br7zwLwWATAkqYEelhmuNj2V78lH2Ox3dK
clhdTXCB9tRa0L2feUU2NaAWMS434WDOaTCkzl75enjUMcm/ShAKu8QEBsCiHMydn9dHbem7rPOe
AhTcgWnrnTPlizMMh+E02xZO+gPKjcHjPNL21/WOFlaWzRUA/tQYJwu8s4+rCEyR5l0zlMO2uWdW
hEvqkbhWAzkzCYdCpPIvaR993PbDraimeqovF6f0aFzPv0mFLk5jNv9zvfGFgGZWQJcZd3kOM/E7
MkJFdpcFs3PWTe9W+6CK6tfrnSwNvf/nvmQA7oA3OcU1bfZoojnIctH62C99ghXVRmrltWJKjx2p
y4SBqW6Q2EFcN3ze9vOtwAbmW+hUtimepUB16A9uUYzF1wmsPyB/r3exEAU29L/mnLTNqNwzeIvA
2IQFP6AABqZkXKXQriDVpgsPEDV/zgSL6hRuDT47MgAfd91cwUA+j9eutAszYau8U7hzRkGfmrMo
/P94pi6K+ORQTdXaK8RSB5fhe3PjcVGNhM9pYe4UncSOjOGzTpGdbc1nIlvsHX71LVKxmpzT3tEn
f0QdOuvXStBLv94KZMihO60qAgaHc3Cvkq4x7Aw9IgEJ3LTeX19IC6FmI/wdmfpD1QL5BNGE6uOo
yyLJGl/urre+tEytQE4Bde/nsMtOtWYfs9Ekl0SGkeLgs+J4vYulD7CiuQ5lb0Q9OEfGyezAuacH
+jAO1JqK/FL7VjAT3HUyaXp1342T2TcsfM7pagK2cHjaCP00c3irJ1eBYR+1D1SQbOdXl4VE+ocs
lZ5Mqgi9bhopG67vAokWg5wWAptWIU8CMR/ewn7/77bWrXMZT0nwSgfZOUvKnLHbIJ9gXq6yTa+i
sNixIhka13jM9YHpU3wyR12Dc1gDYvohmh152PYFlzB8s1n4VVsEQ0+CM/VhUAz1Pn/XzGsp/UIs
24h8ylM1FLWbHmHfN5QPlHSqPzDdVN4HFxrHa8K2S91YxzOBKI8bOS6uJXn3mEZgNGuWJS1pV+oH
777JYBqsgKZpCodNYLuzRHctSaQHvgycTP5RRf+v1uT5MmAAme+dOV8pD/x+lP67LhLZog8a9jGA
kGfzGRr4bAY9p+jH4WSwsTs7J8W75Q4w/IyhkpGbn7UEeC2RypTiTsBIjxwF7jbuJ+XFbvAapFEY
HsZqmMyjG3uz+IU8o4UCjbqkyKIdJpXUcwwUFNRqumlfVTCUeRh7SI5vO09tgH/tdKi9lHmKGxdW
MOXQtkLQrAmlL8y+DfAXwG4EIJ7xk3I7gfqkikBJm/adKwB07U3Q+P9tChVbdT7lnE48c5yjEtFn
+N/cdv7w6XrTC1uirSlfgzvuMaChT6xT5CArnqOOG4k9hOubXd3jkhSIuVw5nxY2dxvinwW4PlBg
Uo7dUNGThnLu57jq9PP1T1lq3dpQuJeycMqgl2tEA7vXGMeGU01frje+NNeXTt/sViQeuK/AF8Cr
dDsmfiS+a45dHcIwK9WUpV9vbSW6n9uGCcxxzYdw3xW4P4IMsfImtjTL1j4CoPuQD3PkHDuox6CC
dp9pcgcdwe+pU++nYlzZPJYGyUoOulz3weQhOXAnwFkJp/f0Uh3gWX97fRaWBsnKDrgzQYbKy5sz
0g6zL2twpEGMX7nILfx6G7Vf9hB0GIx2joDl/tJN7CW1E/xoGcQVN/16G7gP/zkIH4wRPGWlZLsU
Qsh7mHStHBVLv95KCHRvstbLoKmWlijMl+P0lDkzXhsmsYXXEkU2Hv4iqe+XQVyfUxgCHwlUUHa1
KteuDgsza6PhmQxHXlVdfWYX+USWleC2meLz9YFfyIttIXhewu83CAooaQfTl0tpzHXYjaLh3p2m
lYv60u+3whdi9n53IRhBu3kAfb+kYcy/tGGpycbht0JYs1yPROv67Ep/TlzZwL2bru0PS7/eCtwy
8l0IoI312agc6ph8cA+53gR/w8KxglYFOHY7t+VZwo0q/s368L6FRt2m167IRrkzsJRBh/HqM+mL
4kPq9s5tmJqNSbyt996FTMo6Ytg4Y5CFSA1Ej2fGbAXCuxCzNsJdFbAoYEFQn8FVZzvloaptBtQM
PXf1FXKpCyuRJzLVJpyC5iTBkU/qi+eC9s1/Q8uDlV1tIUe1Ee46lC3UFjBENRcvGmpSNzIK2C3J
IfKT1iRKvDySN4Gi8K7r+3Bl6BZOtOCykt+cx3Xeh2AaTQJXXe/k4jQTejzicv3JQXrkAJJxfedY
CIzACmtRzakuxCxOWuO9qXYBRMc+uO3It0XfU5HBYtoT4uRH4yfV+vBdoNNaLWDpl1shzVCqF3BJ
Fyf8Bd97L/r1/+AULTVuhbSbYXuDElV9roUROzOB5hx47Nf1MV9Ysjaw3QcC03E0IpqnXCTqIm7t
R0EEuZBVgZ2lLqw6G+QtO8ePmDh1PWoAWQlFcMrVJ7gv8BWS3sL6tKHetMmrippYnCgZb1zgxdJR
fVKAmpFS73O97YEvsqW6Vde3oVuL+a4ekBABVBqCzmC2XTv8y+i9jbEO1tkdxGfvJKHPouFD4qTZ
GtxwYQn91jN903iJKtKMi2170ip9YE4qkmCY6cqetNS4Fba1n4f5gETiRCFUunNZ/JLPq1XOpcat
kxg+t8PoDw6/1TFQnsoweqzKVS2BhVzFhq/Reqi8nsX8NmXtfYe7vRqbl7JlN14EzfdtEWaFL8Cp
E0zddHtyY+dFT8h0gd+vkoiv4YMWhshGsJVhA/3YjGByq+LRvbxp95tXjo1aM8UIzVo/7s5+K9Wx
dFt2qrrx0/WhWRh+G65dj1PETRH1d1rB4OmUcsitJGkua91cPGWV7G+dsB3UimvF0kBZxzONx1kM
ADTcqXIy/g32OoYyWFkG3uH69yx1YMUwgIRIfqeoRQWngZQphTsqUIWftzV+6fRNDBvgqKF5Aidz
d54c2Jxjc3BCsrKDLv1yK4ZhdsQ62tX9WU8VHPbc8rkeS7USAUuNWzFMIF2QGsftziJmBMJBcPDo
IaSxcrAvLSLr7KXaB5kI7nNnmDGfauPiwtekSQxJ5fhyr982+FYQkyxrIcAx9OcSSfupnsAfruth
k81AFNngtZKVKa+rlt9etoiS0FtJP/OqvzVZ8Nq7a/XThWmwoWoQJfNF3ff9WRosIOVV2WMLqP7K
Clo45f/Cqs2iCMc+73GrGfm+HPhjjXrXDlXUb9enYKkDK3rJOGCV4vnsTAYHijKmzOjJ7fPsV55P
1UrJY6kPK4DJEOD4ArXglsxpthcsf0wr72tHi+fr37CQqNgINQb6tIr5hAxilA8aoLhEuxB/r8rD
WMcPQ7ZWG1qaajucSeRneJLqQefp4JVIhvRxqBqyhh1ZGiYroP0+kqyLVQ8ZdPHRlUh5L+YbY446
wvVxWvr9VkzzyId4Vdz0544hWW+kd+rjVdvVpcatWAZzTkZTGmCvGwEFLVPAgJN+KiBfv+XH/6XM
jafwsB+DQp7LwmmbhPo5Pw5zB7DjtvatfNptjQLXUM13XOC5CHZrz8zwNcmo93fTv/S44UigEbKI
MncKn1MdHXEk30bVT7zCr91h3189f0lvdxxK32bw+rM/ixeBJ9p7HuLmGujV1673w4zaGDNoX3hZ
7If9WQGpkGBCPl2eTu66AKoPYRPfo0CyLbujNsyslHwCom1EREu3AL64hy4MXuG33gvASPnz2If+
gkf1KLsTFX0xnBqekf+mzlVrtcClCbdiuZRNo6JKz3cmBGIEhJRvqve/ijl+cUW4sq2+H3Fwgvjz
G4C2d/EAFeS3aQ8lfjP44+1Y991+WzxY8QyJrgGA+zm/1VVUnTLoBsILfQ3fvbCUbKiZLkEnjSHg
eFub4Gs9d2mClPhG1sM3pbBo5zLeVGP5y1oiG8SAwMiLB7xovWQROZvJPekJgg9xcQQQYKWbhalg
l+98k0WKcujYzNru5IPandTUfVxfqktjZZ3QUPEQvQl7eVdSn+qk9WB+uNNTMRz8nvLsg3C4Okf+
7ImVdbWwk/yFNHNKCF+C3nQruMPnndFdUIBS5skPAgp0/tOm9cUuQ/lmyFKn7FkYDPLOD0xzAAJN
fmzhpbxxQqz4Bs1igOOf9m5FE//6nXS3I1+DUi3NthXcsmnLPnR779alFUrCKXVas8sLPqzUg5cm
wApsKDHDzIYq/Hgj4b8iIxciYtAYYoJtMoiIKLOi29Wj23NXerfpUPziIQzfoMFVzUmft3IXNrpq
Ei8q+sP1uV74IBt7RkXsFM4o/Vs9XfL8CxwM9m/mWBDOV7pYmBMbdlbXrJKlHrxbljsEwljV0MQn
SPhsRA1RG3lW+343gC6ODiAldU5BgjiFc7pJxi+ittxsR0NCc7xc39JLNZII0u5icDevD//CYWRD
zmidelXapPTMwzl7wD2uhawRCpE1vBHuhx4l++v9LM2BFdLuICoXQg05Llpe7z4IauhraWJpvmxr
3wpqVgxzAZxne6f7+CHt6mIX592aUuO7azT+K7txvWrG87tq7yEA4OqkGPPhVKOYHSbFhPLM9S/4
zWj/C5qCXqwhGmUGv+BGx+ceZZpZ3kSMdupTmQMa803EYA4DqpfPpIKnKRkUbZOhKohRCVITSLLe
+mBDpJ8MJEfDm9rMsCI4GWidl9+msinbIaHYldhhNgLamsfrP/nd4we/2Bp0mE6m8dg18yMcokpB
7oYSaXizE9WQ5uVdRhyw9/fdCPdAsuslYTLaXe84xkHw3lBZu2yeOSHL8zq7H7rJnZpjXjCY18CR
KvL2Tpc37n8kKljPj63vgdK6R85bpyijMcC9V8AAi9Nl7cRNP5cDUlt15oEqxm9hbeSok7D1MY3H
IPUn3GmLdpjlva4yH/d/aDIWxd1FpLz9EtMCntR4DsPJA5twzdR/kC/X0y8oo9YtP5QmcoOE15O3
6vvzbgRisqxtXRtAxXQQ5M+lNGZODERHBBC+gm55wY1Bpv7z0M6cQHVQMy0/4QE3vi9Rf60Ojchl
ur8+5wu/386jupwFU+XPkAYOuPH3eIJOyWEcB72yEy4EuY3QV90UxBxuOp8ynoVQxwma8CUbM4i+
9m6ptiBVMEiXzt9kNjg7Z9awkt8rN+R7YXqWlCHMG4LLxRLvyB9gujqtBMnvcvQ7UWKnUaGfN1LA
C/l+hkJHEB5DxYfhY+pT5bNbYGlH4xyYD4tVAOCisK1RDjYN+TUMXe0/DNPURkDhcdg+AjfqlG6z
Hws3ztnOrVnmvUyF1iEkTEVehOrOZFw75YcGQIRX5NUqD1eqXEvTbu0xgtexmoeg+KRSzdO96kbc
MqMJ3mwrJ9O7JyCmxNpLoP3pSSo5vw8zcDFFJL82E+ZmVuSTgAXVymQsfYa1W0BJVFZereKzw0h5
6tuiDXZRIb18JTqWvsKK7ixmYjDwnb0f0snZRRACZzPxbjNW3gZe3618xW89rHeWlJ2tZUE/V3CH
AY2lrYme8CTdNXDoFU4U/2jIyBu619OkpHfs63ZuvuCA51Gx63g+w5DWi3Rcfanhj9m0h4xPjjsk
c+R30a4e3GJNhmphKGxUqRPCK9YMqKxDHhqs06Txo5AcA+MzlJ26wXhZvwvcIKxXNo6FqbXTy0Jl
EjTKxtwX0Fk6uiyFcDXzjH65vu8tHLJ2clnmEZIBb57uHWPix6FtP43B+Np7/Xys51TsomBNYW9h
4OxEk7e1H8u4ye9pb2ao+YHaVZ3CqmxgBR4gJwluZq9p823KzmC+/bkXTrlQHncwT73jB+EumCKv
3JVZyfpdJOZu03UmpratAWzSS5M2eXTOvHyaweeukQP9MhwlyaSJ4wKqXszLZv0EJSBZ5SuRsrQo
rG2LdimwKa3Jn3kM0M5X3ssewoK9mLadtpG1a9WKDUhp0vgMMeb+U5gC+dVX2efrS27hKIyszQr1
na6SnYtMNHLMCe93t0DMi09K5Gs1sEvl9L19xNquDHRah9q09dmhjUgfAqGi9p9cOp2akiL2Wu8O
+36cj0k+Zox8bfI49jYVEGNq0yRyRqbJSFDxdEU87GSU5nEiUdHtPhVg5Y/H64O4EE02QWKIPfZb
m/ZMunjcwVL0Cy4pn+cCY+i75adtnVw2jTf5ROjBaj6DmPDZsJHQF18HIHMlma7n5nuRN3FwgKdH
UKzt/8HSR13+/6a/KSdcxtwt7hraDNMrtJHVfGIi9edPk+fAraMbXRr5iRNlfQz8cJoXI98NU6vJ
PzUZ/KhKirRzyNNYe3p8mfOxAC/PgZRymejGTFrsC4Q+LW/LMTPurupEVjHY3OTMPJk5yMlj32vu
N3Btlg5Olrxt6gr+UVxW2QdvbDz/Xx2W43iYaT85zXflGNWGP4VJ826nUsmiXdNShnuCl3lEffML
qsS3WbVZoXccbn3jXdk3dFwJ0wVpaeCG/hwwlc5w7c1Yfz83YRnqJFeM8w+U1QaG6nkfGb7zo7gM
7l3ogQX+3tHgsk8JZJla9SwVq5tvcho9V3+7iN0SsnMaN22euBEuV7jTxQ30I1iscG3vQgLvYRkE
twWe22sJGcupnh4udCYMbsXd6VM9Ru6cH3Waw6RVkr4fpp1P2pKAZgMNhiJpHInhPcwcIp8O3Pj6
gM2H60t1weKBUmu/L7NGGBWW3dlxUzbUCfFbMT+SHqzPQ6jbNgehC6ti+qccoLmZQyfAo+RDbyrJ
b3xYGLRfDOOO+ZEWYU62yctRm0njRhXupSWnGFE3e+DgbnqnRuGpdmUXWDgH/vK1KH1IiNUeXBKc
EEoUMYGZUqADf60Uv7BV29wJIhvUyls13DdVzr9EuPuCmAjJesDJ+nbbN9gkipgCTWNCvz/jEJic
XwIU5vwf2g7dr+sr490xilx7jFKDBdqKwTtqA/oytPLAKWv5xsatgzLtAOWu6tA7qqEvdlw34T6I
V2Fe7w4/frp1Uo7KL6twjqEYx5B5HEdWO+ex6SDtju1x5YKy1Id1VvK4hYCnKvxjVbifZdwXSdoC
reODoLtp/O09SheOHOK68Y8EVD4A96Gr4PlVvVIoeTd/jVx7hQpZY28mEzlqT+0yA9isBGoBj7Qf
Id/c7CZDVkrjC8vIXqbpBKcI3nTtqZxL9waCgn0Comu0vz5IC7Ngk3vcQGlIpXfhEYjBTp6E4+ef
XYlXlvtK5XKb6Bc0Wa3jgk1QH0rn8JgGcJA10ASfkwZYs3zjVF/G7s35LXI2CkkC75jOeFmBLNSP
khfbnsnhAmQ13gML5OSud/R75ezgMf5Rz6uvEu9mHlhGVhwb2vmpn1ftSZHgayrm4bGDLsS+x0EC
J4ZtHHI3tOKZtyTAVRS+JizOnxWPh52f199xpVwzOlpapFYwS6oioMokOVIZvsK24JsvxzU3x4Uh
shk+vCtkL8csPEIQHwYz9F4F4h5xlkP88XoQLPx6m+KD18R5qirHO4ZpiJw2QHThMVActrVuJbPU
ETM1UNmBXhNIMgb3jqTi4ev1xhe2IZvfw/Eok8/wXDmWPAt+YnohI+wBkUvx1vXo+7p+6P3VLfvd
603k2nSfFPa1vpc23hFWNscUiBozAevNII+vPPpRhnmzR2li05usS6yYrsVoioBn/rEeWnqoJ7x9
APT6AW7HeqWHpbGzApvOcGaFf3t7YmHzs1TlAXqwsBmrfhrkYQFfM2RfWl1WiEuPURn7xDtKgrM0
rcRL7fXZyjcsNW5FNpubIAaNmRyJrMKbrNb+z6jKppfrq2updSus/dxpK8dtvSPXkLrSBACt2pBo
265tk4BoRnwRhLl/hAHzdMhIQHeFmleukAs/3eYAZVnodgR0h2NX0FcN88VjHK7qBi2cmjYFSIyM
q2BC9uXCOuMGcvpFwvNSP8e4bpyuD/3Crvf7qvrHkVb2eNE15ChV58dn96J4SBPZtfU8JBOHNg7f
tV5I+uP1/pY+6fL/N/3RpvFzWvce/PwuZDKcPQkbp3LX5gjx610sTcnl/2+60DPEFWVTEmzkM79n
FQx6UNZdg1wutW5Fc8vxGtbmyj+2gzsmcIHRu3Rka+X0peGxgphm3tCOoY/hAd/hDkMFV0IvIMfC
h9fR9eFZ6sIKZcCByFS7xjuaHik9tKjEXk1NhmdRvUaMW+rCiudoLsquMsw7jrF5KgV/pJX+LALy
/foXLEyBzQHKuHI6DT+ro1vJ+SOFD8BjJaY1cPNS65dT6c3yIc2QuSjT+kfRuuUuZSBWKLaKv1tq
3TqlBXhKnpPilC6FHHFbADlquhzV20bmEuVvfjsc3/tmFIWHu0g9JGrG4oST5dpGujCtNuWHCFU5
Una4aXp4kO2Qf+2Jq4d9W65aVCx1cRm2Nx9QwuHF4bn0L4vzh3TnYO+aeU6cIA5324bIit/a9RtV
VKY9iaItkhKSFPsoWHUdXvr9VvyKdIb3NwwWkbrABIXk8nuGInkS4zS+/vMXkgmbAdT1IUoTYYXz
pm/VUzmFAQhwGq8MSURI/cooZXcznbP99e6WvseKZGiAS+i7YUGlHYQHfFmlBwhslol32TY2dWHT
gXTq+RSUCGyoJJX3YRS9Egh5grqDlXW9h8vi+atcHrk2J6gcylC4JRKAEiCDXV12bBdOplppfWGI
bFJQSRvDJ1l6x87gRMsCHaKGwR/jSyFg2++3otrUsLsgI9Kjupuz24x61aFmSDmut35p5b3RuXzX
m5BTUzpAzQXZNoi65YHFVLxQmJ8meT548Mxz19yVlmbh8v83/bTzoFCLpN6x0lBxlJH+4tUROVz/
iKXG7ajuadr1HrJ4v1D/irwZdxOMj7ZtGb9Lsm9+OeDrYipajBAe2rJdWaD1kG/j+bq/xYHfNJ5N
BkDmXKPCNqXVzleu3o2xs3JSLq1NK3yzsQ9Vzi+/fIaMkh8V0z+R0cGtk7Vm283A5gLVxETOwHHt
gDRgnJRV1x76sl+zfVjY7mwOkAutftcUuHdqL75J8/YOFt7dEZX3e+jQ+LvZrPGKFxaQTQcqhwAW
tnXRnrJiAOimA4a9emhFMzu/Nq1QW7SaaL9u+wgnQ1dVAXzNMw6yeFRtW6K2YLXvdiAR9OAsk078
1GEByXC6Sk9YGpvL/98sUXfqvRnXgQDqIQGeeS4lnUvtcdu4WJHLhzKLslZhc6vVv9Irmv00hmy/
rXHrONZD789dq4NjXRXVTtP0ezXxtXRoaW1aiTQe3AznIbblMiVnZEOQFWrHGxNndYLE5TzxdguI
J3JtoWaaGTPhlR9JRed4J+kD0B/R4J8NQwTyT/zn5IrWm0zgN2DjDh4cNxiNbxztjFvQ4mjdSqbL
uE6rQZVI1duJJEoKZ9c43VrJ9N2jC61byXTajdXFZCr9j4f6A5nrn7JrPnpe89Knzcdtw2OdvbqT
Q0ig+fMfbWCC0Q7fBrUqv/FuXOHnWydvSUXAfJjH/O+5ogQw+v2Ur4kMLLVuRS0YGzzzUFY5aqkg
DBfDgxmFoefrw7I08lbUstg3JHXw06nDPvpimuEGxG4q0etkQNn0eifvnl4YHyt6fYDj5tqHq2qX
RhGePNrskPW63PVdt/YAuDRIVgynYJ5fTOkhhFE0UQrYYoQrR9R3wcZPsA5ggqdiCgna+L+6nE1S
9gjdchpQ42LZ2gb67jZEYxs5Ws8h0zlQsSimZD9kCDKulz9SUTxrPh4nkHKuT8bCSNna0ng+mCgW
rDgpp5AJqzSceiAiuq1xK5DLumi8qI5d2MBAQA0aNP9oL9vEb8QA2SFcST/riwjVpotrUsuKfTBB
0+P6L19YozYktY5g4dADmXQCYyX4LgGbUIkI+8B5bPj/cHYdTZLbzPIXMQIEQRC8km3GrRmz9oLQ
rrSgAx0Iul//svd9hxU0HEZ06CJNKIiGqUKhKiszDNsdc3s1I44pOLYMhuG4R5mxPYMn9ET86ZAT
NFsF4YP1+Gm24/sZ5aK3J7S1z45ls6oPMgiT/G+fm0lIlIiq6xiZMBPHpptJNXgHDPGvBnF0IiKQ
z4t1r29vazMca+ZyqNgoLlWK2M4P+dDcs5qwUzeC2Ojt1dkawbFnRcD0VLewgim68A74KLazYBLv
KtLxx7eH2LBnFyTKSK0ZCkXtGT3XIkUYWh+U1Pab9UFwwAS4UMC+KPcEwDe224VfcgWcncour9cA
o2nehWlv95oRN1bLBV8SUBAES+WLX12ORsTy0pO0BL5KR+9a+3NRlyXy45C11VDetiPkk0fQk9sY
tIIhC8l1e+4iLadsqvQMoqczbv6RvwODXgA+i9kP/Yd2MTbfGeYScP3nHY5GZsfGldIlukK7+iwX
IQ7A2ZGkGVtzamhonuw0vqdRN95ZC4EvXaluJ7bc2iLH3Ltwbf6/9MLbQNzLMWtuFK27A8RpruLb
wcQck1dBbIoYGbDzEnrklvhzcN7nj9v6/Y7Jd7g0oNMJpqC85yqVcdw81ZEI0jXP9ro2twzSsXm8
ptADaiXeVnUIJjH7FVHCdLjcrqGV/cG/IG7eNv0NY3SxlTIEvy7AekjNt8ocKB9DcO/QPe27jUvE
hVRKq+2Fobs+q9j/1XjLX1BLfrF+d3uhCswy/0O/7qE3N3aFO/e5VKJiaDltz3L06Qmaw+RuLOfu
2bsSdoOmfOdW18PcxNE41OdJd2F2QEk6GI7rEIFq4+3N2JrD5e9/vnrH/n8hrvKD6tyNEz358/ge
8g3m6e0RNg6Wi55DK0M9B9C2OCk2PYpAfdF9+cQlPwkjP49yT8hvaxjHxM26wvjQqnQul2G5u5C7
Gj54ydQiVZORaTllQZmf3p7S1qI5ts67toRkEZzYpSNco1fm2EILJmphMG8PsGUijr3LtfTmlo4E
6TL/TKX3MyAg1r7u246hI89Ul1kz1WcL3OwHBWzjpza7iDhc9XkXKNbIbBQ2bMmJorWC/8wVCAQf
lBmq6Pz2ABuL72LFxNIr047Y6M7DO4xn4mMObd5DhhzjzhQ2nn0uSAwIAFXVEULpC4yBQ9rv0vTP
/OpnDbf49iS2hnDsmns2RMs6vBTaT56oJGfd2GNTsafLQbpuCMeyWTyKcl0jcmqaok/MABoYiTP7
dVWLPMQdqXba1TbOanj5+x8eJO9X1rEOF5+KVXjjNbpOgUze68zY2m3HrDkY8dDngZIDMGjlQY24
rwFZnm8y3pGd1+vWBBxr7iAjFDeABJwXFAUkRWN20VTq9PYubP1+x5Jp1tWVynV9Lk3b/FhExE9W
TPIcNKo8vD3E1llyDDpHHcanMqzPDDyaciUfhBE3/cjuoO+0s0Qbs3BRY7xvabQieXDOBwhPLkMf
pmqU61fwL2Qvb89iYxdc2BjeSRnY4jGDcmzViTSd/ACiniszIMy5qhs/Rv/BmCO61c03qbIu6Rtv
x9C2fvllX/4wAK26GAysCt/mqDwUQVkf2qbfW/qtr7tm3EPGIUbR86wh5jPdLp3xoasNFltyuG7h
LwP/8fOhdz0PI/QJf3G/RbdvV3cI9osZYgFvf3/jYmaOBbPQR7A38/qsaXRseln9f46LXHJcPJI8
Kbt1xxVtWAJzLHlZTBaDL6c5r9lDlRcHEYAiOljI9zqPvrw9m63tcO3Zo2NNMg/2POSoUlJV96nX
8WaPE3RrCo4xdy36TIsxAviZxiPFehWf0R/9mZolJR5hO3uyESS7YDHIskOofczqM3ooysNksgo5
ce9eR2AIpRdVJGjzfuRc/f32om1M6j/wMZuv4eR5+hxCiDqdW5mWWTAdkc4BDBHHbScy2BrGMXKw
14+RLIk+T0yCFH96hl74PZDS51XtUcxvDXH5+x/GYku0gCu/BqftImbwts5paUNyqPoYHAt8Vw19
axjH6A38qolKHGRlgYZTEZ7LtHuHJ+wHbzfnvzWGY/fLhL5bL6DkxIT6fiHh4mUJRI0CIt7sSYlu
WIvLHb0g3UKauWvOzaK+SANIwoXF7Pj2qdr6uGPtBvwyg6YGAU68mhTqu82hzXfzIVtfdwxdRyvt
oYyMn87Gr2JGUqfG8yy97qc7Vq59Gg7aIp8KSiaQ8wikcpp8t+Fkw+O6yLFG0Wxdg0u6P5wel74Z
D5f3/OUpHxsJfdJdMO5GWEAv7uUPa1jHdc5GoGRPqwI52eB96+YROj0oM+/4qY1NcCmkWdtZtHHh
/FA5/KAGxKF9sSuevvXrHVuWgAKKZtKXHHA7Huhg6q+5KvITmnGvjI1dLNlUoIHYqziAXmWmJVKa
XsGTrrdoaLzqIP2HQroN4mhdcLkqDbHehCyRgigCIdmVxUfq3N4EmkfIaAaoWeC1eOJovgR1S96c
Gjzew8r8eHsaW1vhmDKHKCl4UGIAW5T9x3ToyhFmfAxtIHcMbmsAx5ovRUKQgYDURqgRfBTEvCsR
6Bwq/zpMH4+pY9INo7Ys1aDPvB+8lBBWfRMo+Sc5iG32GD43zMEFkdUek2jbxVNrVjMNb/t4RRNf
FRfTVQAjMAI6Bs0jaFxlUxEA5rLkEK0B/cwc8au0j/B1536GXCpRwh+Uwqt9zg+6RmWtJtfRk+Lz
jj17dcYn9Iz6WbIo9sUHajalnh/vnKCttb+crD98XdPHS2B6n2QJxN/7JOM9GHxKNh3ftoCtz1/+
/sfnF1MMVJnLyvtF3yGC0ePNCln0cef7G3eC79gxq6F2QccV+i8zyjoIYGjspwspTjPEnsMlus4f
uSCyaYJINdRI5C87wM7YpMZ0LRHCXLdIjhV75Wy5H4BOEhjKQy31qQzWnQrB1vo75msbHRC/x6dx
GSS0rM/zbpp449MudozWq9S1wC2pBv8jXzqaRia+8vHvQsfEUkUyqgCTNLY59yW9gYQNSS6aVmGx
C+HY8J4ubIx1YwcVn3A98QX9C1MPk+UK+NjAZHvvnq0hHOMVsh5IMJn1lEVj97JqOX1ScfY5Gmvv
usPjgscgmp4Bs6zJKa+GH2YGIf+QXUddB94sx3zBlNvpUqOmsWYUfK0USeeoAzvX2+f+sgivFM2I
Y7x2pkgiIco9qUi06QV/JZcmT5oi+xBB3vS6QZw7mAVwbgNDOJ1fpLk00p6XiI5fnPRMr8RXEMeC
he/V/aKwCaTTVWJKaClGdXNVkzJ2wTFikTddGFCG3LNngONeaXMY++nx7fV53YyFCyGTpVJeJpDY
VvniARoy86SGVNHOFm993bl5rRn8sCsIfnoffyxBc5OEUNe78uPOxYvcb1dBCwTQ8DYvD3nemHMW
hHsIwddPJ6DTztUVLDJUVRScoIZ7r9R61/no6qXjp/1r5dXbK+ZuY/UYEAjWZx4k3wcLHIKHBlnz
kTORIX3UxiYkx4Z7RZcUevTh+q7YcAx6cVV/XMkQi6hGXYf6IWvKRZlkWehoHrJ8Ud3zdSM4XoOP
YKae1tI8LHHnPw8UFGOpqMvw53Wfd9xGIdCpjMae/iHs/S9DW5v3Ky6FnZTwqwcWq+O4i9pYn4XZ
Ku7yyFu/yKxqaLKOBd9LUb16IeD7jqeAYtZC2kCq+1kvqv4YjnEn9IGosojSiXZZ9dd1i+T4DLJA
l32WRXM/rVPJUxCd9PzjGkNUbQccujERN3cO/FLf6qZWD7ztVAD9sSHPU+35OTRfESPvQbQ29sPN
nzMheuNJK59sURbmCELQqr4JhL9bKX7VzGPuptBJFIq8zb3iAZ1FX1GdJMe14k06yfgOFZl1B2i/
tVqOM+EghosxA/kEzEOVagnVCrJqcWxQy9rxhq8mPzERx64ZUR6gcma4z1RnS//QecoXPzX6E+IQ
3JxxPEIYcakXcG5yUX+2DLTJVxVfY/SV/tunMHCg5l3FivvSK6r1DJrm7MWAk7Q+vH2at5bP+X7n
TYVCMVc8lQska43y4huGOzH1mrI7XzeE41Uk+HFK4GHjp06u4x0Jo+zu9+Zk/rjXirI1C8e3QMKz
xgaxCMRoJkzLGIo9vGrCtLj829uz2DIXx71wPbNy5WH5AEos+7GAXMCQenbSV8WzOGSOW4F8mzHF
LKInWaH/VK2SpIQhZEA77d4qbZxjN4mPtyGUaLDo91Fj4udhhIbJT9KInpy8YfDULzbLbP259mGj
3jVIXoY7S7exO242fwrGvrMjoXdAa0Z3y0TpYxsv2e1QT95OIWfjvndbwjVXPZkBe7nzo2BOF7Rg
Vh2tDtFklzRQ06kMx6uYs2PutoaXZJWewll7pFCw+QeC1tMnOiKt8vYx21qry9//iCH4DJqxArne
hz6Mi+K5KHUdfMm1JOZmWYes2jvOv3Mo/3kiYBqO4eNW1EHXreX9ALqZ+p/RlpO4V4iP5EkOeCZ/
DL0pQ3NFvbY+zRK/5t74uZYoEX8IZY0iflJOvCs+CpS1+O1cDOX0q1sK1bK0aKvGvit68MwAOFBx
gEB3Ht0bq+MmJYBoDNtu9qe7YcrnIEtrXhYx2oaQPABPFeSm96QyN6zdrUOYpSXtMKAvgLCRylvo
gwxDohoSXel3XR1LwtFZBekp8mTRXz6/LKQDfbyS9SyORdmEn98+TVvTcJxWl1mIAsOfP+bIwz4s
ftw/1hXAk9d93XFZkLqnUKFo1YMA/6D+YqEBR86E5v103QBuXYL4Niq6fqJPGhTAxVHxKgauW5k9
duktMmO3HiE8rwAitojuQfQ+sschs4Svx9JwERx4EK5+OrF5mrMU7IHinnnlMoKliZChxmEIvAvZ
pxwVCH1Ev/K/8hr69SptQwln9LkrWR9PL20TSS9P/AoMQCVYhTSJPgJOCrqkHdf3+/C/YsluCx1V
C0cX0RTemVw24YcphFBLn3IdAIRUSq+HjJqJbQ7OPcJ0ZKAUXbcX3TxBJ1ElYdjN7XHJ/dr7CgFI
j52jEg0x49PbZ2TDYt2CzGIqO0KNSD3rMvbeMYg0vlfC9F8rli07r5YN3+/qebZzEHm9Utn9GGmT
IkOg0HUwT3fAEI7HeIbEzoSHWHrdfBz/zNYF/4y5f8cYgdsbVh8Z76ac7zQj8ioMU8zdIg0o+smk
e698RsmhNAnQoVWUmDDIpiQKkaTYuWs2vINbqoF4YjYUrPbufMSWfkIKbe3RxETu8S5cYvBXTial
/77MGlJUwsrCu0P3xAq78P8RwMrd9bEEEaNu4p15bBFIu93/nIxtHy4DuVcAZoXg71waj92UJXr0
HyjN1/imJHlMUGlsgIr2QXXHBUzSNmCBOHiNB+3KNBtbidaLOaazSNvG50t5CMFmGVTPb5+c1xcj
dJUYbFcvoi86/v53jwRF+v6oJujDBnz6FLe7yZUtg3OdcthnscqH6lnqLEfNBAygN6RqluFQlH22
E9L/bm96ZWfdwhLIA9FV7qGVM8raMhbgcgds58lAeKXXyaRCnv9oBuS9TlGT6a6A5ylanviMmkYl
qNmtxVcK6YjptIJeb1QHRX0DjV+v9IVOfC+X63HuFrsMDxoh/TwkhORT+3FtQf1T3TAwSBTyrpCW
178AEZHiMFa9R/7C84uu43ERDLUd5N1Eq094Q0/qU8Ws9j9VkE2q5NmLpq5+nFnkZVUaj0PYnUQ5
mpCeB1Snp7+bmVEp3vti0vUjHi107I8cXAb5P/lKiE8PrRx6/ZV5QTbw49yaLPtR0CAjj3ngdcXf
QUTj4ha0p0wXSdS0Hf04jUPkAee14H0NTm8FLLAYwGbbQiC9Ud77Fry63Re8XgHSD2MRdeBY6RqW
3dR57Ic9OMuakN6tANzH75FsaNmSTjawaBoIgIcZw/vG5F37vaShFOduYD77Es0BkuQA6yxQDiqw
AHg0VqxGPJl5Sg53hBSFJAdI5bDlfmhaJt6DozuQp6Ejg/liSlE03bEv7NDYFDmPaTyYoPQoNpjk
ynRpNA/ehfK28tZ3pUbLJj9oPbbDI16ReQ3OZUhUBHEiG4+jn4nURb1Hz7ThudyqEfQ1jTCsXe4F
z7k5RgSzOsiotzte/nVb5f9hHxgBogtqv322qMYC50LpjRZigCoyOhXbeDfPumGsvmOsA0RUIHkq
x7uYipafigy0KF/riRXTka1F1eyECBvL5RaUmjbnTaWn9qmrgfJIpxpqIJdirffjbdf2W5vlFXfg
FpWkMSZsIq2fgCGORnGrS4gj0e8NRw68OtSC1NBew7HpuqZPpLKiwfAEfC1JXJquPK/Qpkccv5Ri
Ln7ZUQpxN7SlaD5O4CL2DwZ3iJ+0yi+Cd3h92+ykZczk1xbp0EcmK7veR0sA/9+BT54eRB6O83Me
LYp+Iv6i5ndgzQMLe5LTsg3R9MsCQg55V1s9p004Kvp9saS3yNyMtjtMfcSHO+WB9qA/2zUe+s/s
MqFnppG3+grCSKZBKT9A5SIVCP+C/hbRHS/ugxi82ey4NAukOo8m04ufLE0/1uthwl00qKPh3sXl
mGUY2kTGXOkzlG4syDIrSobu0OEumk4mKFZylwvVjykaXbr+k4LkhgLxWLvOwROQ30Sd27JYa/R3
1BQMzUqQsDnieZ0jxlRgzFzuWNTGQQ1FbA2elIRARqYBx0ILyaHbXgy+955WPUVOjmk+aHPMkN5o
PSiB+mhsZGIxUCsxvIjKp2mc6uofxMk16gyj5uInlLRINGA1Yz+2KSesA0e3KgMk9yDUeKkV50C4
tp8iBEb+gp6tMirDo6xQTDM3DBFokYYtsNNHC+ZQa5J1CptSPIzDWDbtRx+UusB84u6O9so8r/aQ
IYnm1Eou270WQ0buhgv0+a6Ip4V/xfnK9K1dR78QSbEQxvN0GhY8vpMa1cW8OgY11FY/vm0iGybo
Qhl8MGi3FHon97yVXWoEggBsZ0O6nRho6/sXT/ZH3sDLeEliOa33IcwnSiX1gH5ffHkVFANL6MS9
ecAoy5vSe2SWT9MJ2c5BYwmNrm/eXqCNPXJLxrTwspDCOz3lBVwuiUScljR+V66gAwVPrkklA0uC
3/sf4hztZdcN6sxqRj5amaDKHrJ4NO+huKZ7tKN7VkUwAsiZihvPo0zmh35qDTJIlK/o90YyPgZP
305OY2Pn3Epw7NmGgmK4eNCojg8PhUZf2LEoOrvHMLTxPnKLwXGRg/8XjvS+6AUE0ioUDvNv6KST
IIRAY3yxwGGOUYd7DkIc9XVVEuKE/oM3TkqhTfp+7WeRJdbWXphYIuV11SS3Lmyq2Uwr980znhHi
YP1M8dSDxOoe/ut3juG1K825muHEQ3AygsO9GUxFwnc2iwY/OqCutajmuCC2C7MbEjPjBWhtaBto
0E/zEj0R3U06TMog7PAnnoMpPz9bvy2D5QAuBTOWoG0Dz9AZ2ZMx+lGN4YzefomLBIRoRd2TrzMu
oKw81mGmoK+Eu0BqmlBolZpUxF482WRlcyzw0o2gp8hqWuTHjM0FuWtIVfnvq8Ws0R797+s549At
YlNr26iuC/rIS5CRJej37GcCXnJSAM4h0ACa33FSeozeegb5pXsfL/x6D+P0ehiGsPffTg04lVqo
djLPHGRK6PkuhtslAjWgz5ETb6m9itswDl3CFEBsBhAsiP65NDNuxKyNH7y4pe/fdjJbs3Bcs1C4
TQov5++5aj2U6/mLHJCTKfu8Slpaf75uFMeVSZvPRd4T/r4L5iZFz6xKSmCdj2QIb5GQ3aPV2DoP
wb+3ZGp5YNrVdM+X/jB1oH4VdfeCdsToxPgk6L+ykiz62Jm8FXOyhtFgdpz1644y/A/vSRBOk5oh
TEP9Ov4FSbMlOtQVnhY7Qf/W951kqcEkoBxCxSOwCeK2bKz8sPZ4jr29P1tfd/zJFCE+yk3dPSM4
VbfooOjOFZ/Nzhl7/SERumwnUz9MSCGL7Il4YfCB5peEUe5BlqCORfHz7RlsjeFYo6ir0RtMXjxB
3GT4vsQrWxOU4ZdfA2FK7MQxW4NcLrE/4hha0iGqvWZ+nNAiEx1yC0XEU180qj1UEC24CnYYhy75
CW9X0kZ2zp5ozcL3si0XkgR4Hby8vVS/w6L/3h6hy38i7KzjjObqgxwIwO2ADPgLue1oB9E53BNV
0T6AGdm8NEsrZ1DQ+Y2ZD5G2NWRaLCkC1N5EvZLqXPX52nRJiGbriKTrKnTzDgj3ARnHt3/qhkG7
HCoi9GQBrQb1ZBuwCUGm8Aufx/rI4onj5Q4n3zfhcaAgwHh7vNejkVAE/97gCRKl3gRDfoL4h3lv
JDxTXrPiKH1IkdIq08lYXdc2gW12ohBuoVE6FzCLHOAGcVCVRRmHw9nvpR63Vs/1GTrMWjyqyeMS
5NCjAENBjZayI+BGQD5CZ6qZIgFs9NzlFMUqqCTiigfg77psdOiqKlv0BbBisf6jtFk1v18mtUaH
wAsCdlNXYb5H7rxxg7ncK0s8RP0EEYxnsuTeN52HC5AI+SSiu2ZZe5LUEJrc88Ib58NlXqHgvTO0
Cdkjh2L6UTJwYyyt+dEUE30U0/hpGHZ5JTbyxuBQ/fdZtMXacq3r6FGDLLn5SmZjmpQErOImtbai
43gQWpHlkdqGDVWaSfRqsjNWeSgOTPC6/Kq9cDQniHwGvZcKCjXau5DOmboKCxS6PC68EVlrmtp/
LiNEiV2xLscp7mdkUsEh8LZBbnhcl8clZ+jIQXq+ecYD3bsFq+rFX4F27KZHRHHlNC6X4h9eHcuK
qqMs2uccmPUDaeFo2xmvuML3rtPGCyPHr4h+HIKRxvQZIsbrI+hg6q+FB9756xbJdSRQ3huKKVye
RV/lx3xuoA7GEYmiii529mHrznAF8hqq0Pg6tuWTNqVO5DTSVAco/qPZn1Ckgi7/IbzxJKMOtwPu
9YPOgn9+/4uVuOoLIsHvggbWt6e8ZfROwAJpbeSKsnh5lmgjTgQawkCTEiZdBgWCOLz2+LnkLk1e
FaLrOH0mUJo4KlRwHkjn8cPYmWrnrbhxwv/D8BLilp3CSD+LuiOHEiBHdhOQGvo3o1zyPcLjjfVy
yV2aCo1Vk/LlcyfQ+HHgS+zRxJgM+aQyyow9QsIpCx/f3pytKV1+xB8GxZa1a0Jey2c+TO95U/ZH
6eH+HGpubt4eYcMPu8JqOgawsbNWPgPOloMoNIL6CyD3R0HY09r17LhGyx4V0tZsHPcAuNwMTRMl
nwXodzq2ynOMdGVax6TaMa6N6NtVA9NtjDwwGGyf5eIxHynSMcvSuIyLYWe5tqbgOAgI/XH0pmND
ABGpUx3igbeg8JGuPQgm396RrSGcWEPEK9ExrWNU9jrvZLJZHkTdN/dD7s87s9g6w47NWzEiryVM
+Ai4W/0VFFKiixMwduexSgcSt+QbKjusvorjPA5d6hfeA+o6Ikn80shLk93FvQDxgf54NZGdjf9d
SnklEnfZX6j2qt9SNi8K1PAvsunm/pxb4hWpCcbGg3Ir/IytKvIA0oEIcc14wWmAVrzaWdONbXPJ
YeS4Il2BKueLZqy6V23zUZi2uwGUZeexsXG2Xay7hnzhGvs0fxF92SeNFdldEdTjzs/f+vplWn96
Gs/gIorZ/MQK3v7dWTZ8gT/N8sPbh3rr85e///F5i+QkugHy5akxy/wdDRngyWbXcYTggLlBASRL
LW2pfpFRWZQJqGGAbWiaodw5XVt761i9VcGwxCQuXyBBXVapmlZcJ1yvvZ9kvQ/kyXWL5Fo+uKNU
VXXxEymhd9Kh6HMTg4z+uuAsdIye+xKxmLbBk5XW+2EL6PRAOaEHoeKs9sji6G9Y+St26KLaIVub
e1Mu+NPi+6Z4aNhUgx0mRym6Oo7oop6/F8Tvyg+5ZBClKfkQ5ZBWlV5sjxDQDOhRosJUnInHWHxA
tjNcEpEzQA/zOSNcJWoJ23eq6ELvAx60cayOjKPRNQeP5qKHW79DcREKPq00x1iDBu+ESxNFuCWi
nnyQ7RB9G/1+Hm4EOhI+LUFp6AMo7pg8IRuErHLXQfznpSuyUtybqSBLn+QWQMmkCaqxu13YRNqf
SIDV9ZFX0OVIlN9CYUQg9x6cFlXO9wjlh5+LjLS8VeGKZt8gD/wjuXSjnDhp8giw1bXxHwTP5CPN
KOgimrYl4h5BcvSPN4AN7Ydd87b8YgMIdJ7BNc4QDMZzxz9MFgQgP3Q8sKVLJq5xuaE/1HZH7deB
TiGBi7camqd4yoe5RHCSR81P3eu5ves8igeViPr+gYMy7p3Bis/PBjpffXekEmxoLyqvquIDkDyr
d+AjoAffeEWb6tyUVNPxqMNBDksKkmkL2V3L+haU9Av4LZApNzSlelbL9yaqx/AjD7r1kTfNGp+U
7voCuhA5nY8LTHc9lSUelklZVoWC0CI44Q8spoYmYl57764UskcrREKypctPa9yihM0hMFvdDsW8
vJvwNmInDSHCuE1s3K2dTiBvSaL1AH1giPnaAuLsZ6ECNZ5K6JnNFvrwc9ih6myakT3MzPbzsVub
5q9onkd+010AKkkN4XeeUIZI4ZzVZaE/LGIRn0q/8IrDDEm5X4IMK84E9vuL16+Bdy/1uK5/QXw6
t7dNFUzli0Ep197nYEBCHxgYkb6MoLT8267lwNB5OVt5GLO1FqA/Zt43xfq8/dDYsmtT3np5cYTI
/KQf7OCr8QBUakWSfA6b9gBWUhqnDRogQB0Z5fM9g25UkPbUsGO2RHP8gMptvhwCCBkDG0OXbjmx
2bTlHS6ljqRzZ5vpZwuwx5AqqE4i/bNMRXkOVi83P6EF3P0dB5amng5zfUNbFS0fJn8I0fSy9hEe
PwVei7fTMnny0NsaU9TtZc36GFJWIH1SOk7BATymhea8Gw9LAJzoKbxAjdPQjEiJLB5vv5kAUOdk
tUP1cQVGpP6qWn8gN2HdzwxzXCHuSezlqq6zcq0Sxb0pTjyDVwJoiwFiPiykb3/5cO2fRUWm7C7O
8jU/IAXO/i7VhD9Is2ZPZQS5vqQFNpLet9IvScqGCP1TdblgeNUBq5DWGf7/Qy5YG+gkEKG56ydI
i73vtNDPZM7jET9I8PK+r4a6OI4ahG+3gBks5DQjrftOdN6a3zAbBBo2pkFk15ZezWhS2iYOvvZx
6I9JqVFqf1irBcSPq2/oEUe+zg5B7C1FUmlSfem0mlUy6kas5zizQ3TbThY5BQmAM+BRqqULQKoj
fnxgVx9Mvl5sPld5j9Kk7KiNDwrNqwb1sImBxmMh/vDZt7T6MuW++uzlq4mBws+nLgUNN+leFv+C
rp3iermbC0O/RL5frQgk0O9w73mTvEpTMEb19N93vQythoJUJ55YWJrpyKkXB4eymFp7iiNfX6Vu
gGGcrI4uSV8wVgRPJve1PtAyD+KU1/b5qsvY1XxkUSQylg0xGjXCKS2R83kfev54VTsTwMf/XiNT
XOQK+zp75pdOJiOBYxQWKLJ5iPaILzdCLlfa0QTWD8apyJ5lP/lncnlxt8t1ukVYfSfkIpEN+pU1
wdNMWfUcWOudhzgYwT+cDeq6B71L28WhhAURsjp4GkPatmfYlB+V+qOn1/Uq/jdMwwm50EuCKnm1
iqeADtOdhZbLwzTIPemi18EOodvsU3KgGct2Fk/LemGSyR+NgZcTNVmTaURZcCLFsQ68b2O8y4u4
MaTb/COMTwF6tAIdDdMjx8YvFuw41oBPGS5uSeFaDiBybtJsuk7wLg7dxh/oJl9AoH70pMMyt4BQ
TvWQQFoMd8HY1nYvU7VxoN3mHxIQPtYFWqdMnlGTkCiPghuPtugav8rk3ZafRUhfDqKJnpRuAU0y
JvDQKE7M+vd133eMnoWy4CWIGZ5khJbJVJAVpN2Q+An31L43kjlus48kIoqYUvZlGsPqmAOs+R1d
J82jQQH/rFHX6w5jGO0xKm+8itzmGR4GspHSYrQQkHibjeDn9iD/EqndnsLLlfHKa8Jtn7FL2YHm
OLAvQsm/zRgy8OZMIOJkgx6TbJ2Xwzy15IPP1byDodyalOMQCLRmCnDg2RfImVm0dsNI7ID23Owy
7NvHYCP7EjgPsalSC6vCBpPSrDpCWv6dFl1085vJ7UoVyhgR4r9vGIgS5zwcxfCClg+biDAwdxcC
5xXmcnh7Hhuuxu2qQZsOC6PK+uCpBeEuFHjblHRLkl9QGxOBwrxg9lEs9blW8c4bdmtI585vqrq2
bZf/b0gSrH8toKlRA7zq7xH/j7TvWJJU57p9IiIkAUJMSVO+srzpCdHmHOG9JODp/5V9J3X0FUlE
3kkNaoBSZsvsvYzXQaYOxr8RXJTWZAwWth2bdyL9o99AOKKIy1M2XU95mva7UqMscF7CzxYDm1gv
RlNk+kVq2KRsZOaP8noeU4hrOKhardFCF1a2zTYpKcyrM1ENLyQR8q0N/OZzmoVzXc1VuFJkXhoq
61JA8U6CEffkP4bGneU9m3F53wDTi4z/6SW3sB8wKxFjqmbkY6jnFzLg/u20CVS1Sr3NTfjmVvy2
aqC0PcBNeeVA+AsE/2b/sRknxPTd3Cu/fekn05knAQ4SLoOdI8h0VUIKnW9BdCHBs9F6ED+FcJl/
yKcKCJ2jOCMVsKXsPedwuvMLu7utJKZKwG7SWKGEkszuFfwx7jw8bYHipelNIYIH3FhXwmxhmG3a
R4tsAM2goYg0OiRfmGxvZY2RZT77R1bxBhmvu47ox9PdWliXNmoX5oLdWKAM9iJIHj+qoQ0+YWQw
3TmG+St3+aUmrG1DjCOjQaDMC/wqsnsCURUkGGg+XeGiVK+JqSyloG2dsVTjqhqIibzABfVtFnMM
AUfm3MFPwuD57714YRwNI5ZrmM3+/ZCtCUksnCc2Zle1ONfrEtn8HH5vY5TqMJ+33OMUxeuUuu3G
yWuPP5yeraWlcQz9L4ncFvxBuLwW5LkeywqATAZHSLhYE8irRD1DsdIx/tNIwvOgu75NBRYlEgse
EnHPBAyZKM+cDXfw8b81SiDMK1gUD7uEmSmC8fWazP4C19K3iSc9izWsIsLxBXX/vCIbZNoAhI7S
CnyvPgoHhfd5LAfihltUGuh8mzIId3/mymPOTVGHdaK3WdxmU7CbuCvSR1EJ3PVWpmBpwq07imjL
GW4pMnxSWqb9i3C5U9yZPkyCu7n3kWlA9qOkP5CLbYNya5pUz/HPXHf4Idc6i3FrzgH45KArZBV8
pgIKos2G+2X9s3HT1LynTQjc8KYybZ7+hqlTBesdX4USCCZgfZH0uAbr9FiqLlo/d65SiOsosoUY
eIpsG4R2kTiRQ+LUfgRNDe0VW68rJv06zqCpYtjiuX2BLkzRb2ui6iJiWQ5hgqilrTP+yZ3CcwBJ
8vFyANuAZyx8lr4vUMUFLsyRW1WJDmJjeVDW7hVetaz9aYiIG0TdMDUQBZmZ10VMkIA8swkztYNm
cTwFl1DVOZrggvtB+12eEQ4aURwn0NXZlhlncPQKgpGlEfE9r38tqZCoIMY1sFgv3KuH9AVoXdd5
B1tCZvmmrCS0qyPVFmxQUUa03zwC/wlz141wBg0DxCAv+Efagw8sorLNE37pBEOS80s+OahIblMN
Xjh+aeyALYn0VIh8KLzdsm7awm4Drt5I6krmbWGWVrJt3nuDX+4pJ257gbOc9XLjQnKjuqqzYdR9
BFmiMTiwOGyoB+SCMB3fJXok8T+nV93SorNurZw0ngkIr54nke8naDZuSQUfDeqpZzhCqZW1vXCD
sClMpORTxmgaPBOfIG3vsQLKmagV5uH2rG7YFKYWnrDpSCakLICBmy+LyWke6nIqb+tkzMbLTNRr
QI+lrliHTj5NVW4qwBG8ERntncyD1rnWjav5ymXo+xmhNqLHKwbUiuswf2AQmHtpO1CI8yZ/Qeq3
fjWBfj09YAvHGrWdmTrhFUFGU+c3LlYoZGBv3KKA8uzDZiOCND/0xwVoG6MzhZswrLYM3NyzLsaQ
9PjvWWMmnatMooM1tK8uCUWJvQTP6roJYNB8undLY2hdKMtEDLlTBskvcFmfoEENTvBYxzuS1eEe
yOY1uOtSM9aODQuoyqsMxhAU9gyMKqTEKWzvwWqk2xqyNpvzemPHKEjwOoEf5U2nVbYJk/oWJH+A
60a5Q1V6pZHvr6HURvIUwMOZmibx7zmML0PHaaPBuJuiG+7DsMwjqPKsvCa+v7VBecGafmAGJo+M
yYG1bSh2pnaa/CBapNQeAcZMIfF2etS+D1RqI3r6AdWAstPmJp/FuGliOW4VIe/nffy4Ir7cl0ba
d9p30vzXPNUo0TGdlfd4+59l3Axp2+PYffm8B0UIyC6w9HXCDaW5FqFhdKcaJ/tx3s+3Fq4/wEiV
FbP7k/Z1fGj4oMrbwVWrdLCFwODWipVTkZkpjsufeR2GAIQk1aaq0wZ80fa6xe62smYXlpKNQInJ
wPvOGfA4g8PsJsWUREhZApov1gQsFzpi409kMOKuE1bVz6BDFXL0ZrnpOQoSWUN/gHFZnLdWbZSJ
TInk3ZD4B9LwEIKizfEpk5HEvzw930sDZS1XkJUS06OC9lPG/GkYYm8P6b59o3p6cV4D1oJVE62G
mhbewZv4kyGBuwGLPdtB706tVA2+f6FQ/xjmX0IiwdtRdqKvflZJZp4ykv9xKa6fGyWPcuiwNdv1
Ae5Ysi7Hsx7m1IaflKMghTFz+Ut0/KmX5N/JnVEyysUdcLCguGaBPHMd28dVOTsTNJjYAYLW3s4k
UFDOA5dv3GZ8PT0/C7u7La/YTamCHIBf/qpCfwaZPwcduQVSqhJ9u0X1oojccTyPbUptSAob0yo1
SKlc947Puo1sgglQOm+e12S2FrZ2G41ixhAV+VElv2hYPY08ENsgG/uVyVj6uHU+MYrCK8QW5K8E
AgnROGfuwWlkunL6LX39OEFfljGIDGVH5EgOzAMndVdmadK/ZkO8ivhaCHW7wAn6eNomgXJ+gp/P
cGYws4EqB9BTMNs8vZaWWrBincWqrjhjwaEGYGHcEkyHuwcV14FycJWACXO6maWROv7/y0ipotRV
otQIzzpdldewxusoot2Z86vzGnD/2wAfXaAstJoORxQuXqvpPgNRYn/640uDZIV0P2qiGXJt/+9o
KpW+TAeF+lkFJtGaiPBSG9Yp3g9ZkjbN5B1ILOS2LuLPltB3PzbnCXVQu9Ap/cxRXZeTAy8L1V22
IMqWG69MlFk59xZ6YJc1cyodJ8w675Cbxou4RkqtlcRs5gr4nNMT8TdP97/JXvo/ZUxCfYijaCzX
CjZah34sRvOmYHFtHkYB02wdTR1IFA8ldLCbOxBKyurdNAn3xYZLQFQ2SJbS4CPsaal/ET6qsUL1
0E/S9xIM2plEVPQTO08xFOr2/12U6cgdfPp4kJJi2tQsVzc6BV779GAsxJRdCg27oe1jTcqfeN/f
QgAVyCEm17xDlj5+nOQvAVsygoRvWkwHwqi7NchkA57jE732qFv6/vH/X75PUs38MafeQTXmHgUo
dufnZg1GufRxazNwpn6op6krf0J2qdw0UBB0oxD0v3NXurUfmBLeS5DcIAc5QaTq1kuB6Nm3UP9O
q6hxerWWrv6+lEZda09IZQAI6Fiya2j1Q0YVzici8G/zBKU0qBLf1KN/G+AfXb/2VFkKYeuqL+bQ
lT0Kqoe4A+VlgoZgmXbOFVVqWtlKF6bGLnlChkD7eUPM4agEsuezT7ejWINfL/x8u9rZDikXnmlx
8zZ1ZUgkM5f2KuqrHoorLnwJm7UK9HFAvtmHbC29KiPYW6Zp+p2PApCxCGU1laRRmR4BrzcJD9P8
ybigmjZbiMeF6jDV9dh70JBpOX2oY5yHZhsqlrHLGeWr+EUlPdHhXSBrNY07r/HS5iJMRUAfdeY6
3nOHM4gdCPAJoAGkczNBL1BKXh/gA9YCDAogXx+YCJo6VTFFCoJRvyroPPyUQzceSgDt0n2dYMgj
QOCn9CmAMkn5Y0RNXs0bvB17FCUqFdbhhe/qKXjWLZH9XTODTwmFmDArm0fn6M9yn8bQQN67KSrh
/4qQquwnCmpltYtj3+//mDYNix3k3Oc0/JS+Mw5ij1dK5bkXIbB2PLwiuduyNR3zhfiwy741wz0U
3vDz78LofJME4UvZ6uduIPQicMMiolX2R6bxkWfargFQFp4udiW4TwRHtcCfkfFgxLvKmei6K6/R
/EcLCUJfb8EchPTaTnAgkJF74a27PWu/t4vDpm9KyVvJr1Ogk+9g1+JeMeOfxz2ktgJhynhiSIl+
1YUP1SigYO+9oXevRt9Bvf50D/7WZr4LG2vjBHsUIG8/ZdckSy9ZDTIbbH/2OMUePe5f9br8Lbm4
zF39OnG6cTr/qZCrPh/s7wPpu+at/bQOYCUv69b5kZJZxNfJhHzsSwCpZafYAe9r/Iu274t6z0vo
6d7EAhJSUYHikkgjPcbTg1+1Xncb5h1wt46O+zhiHLvAFuJRUAQxo1vKV9YHMzyswTXqHriqgOQp
Cdz6glcDOZkpu4CnG8+3UDIR82s6ldl4UQ41TLO8Kh3z3yjgsOq6S/oKQzMahlcWgA2BsycqkPBn
Q/IFyy02bgbREcXwO+ax8o0LpVqpy38JoL8ZOOw1sO6XbAxCaOblggxPZshnc5dzjWdE241m+pUD
2Gvu58GZ21eRg9v/0bKZTnei6Jvqnx7FMscDakMY34+KLqlQZM4S1HsOU4eK6XPCfN97clsuzS4e
stx9rKkpvU1XDey51NAy38zTABwvJyWjL4mBC98bRAV7ehuaIglfG+N0BZJ4HXDpsULR/MLnYDCr
iPJhEFccf9sLVycu3zYinMSugk9jd+FLB5pEIa483QYmDyq7DwhcQ2AsjMrUtuypcyV7Z8r/4Q2b
m4gDiqwOrIMA123NiBZ7VtSozlSp58tbLcAJbCAQwzx6ObI6dCL0xO9/VWMBzl00Ij3U7zT2NnGV
tVk+3UkNV5tbyAGAFspdwBAvVF/n9b9zA621dAe1ON1dFBT5cJQmw/xWOTAnjiSkVzuyAcaZIQ3r
8bKKf1VQ7vIfyWDmpo1iOJ6KPVzg8iAaShF7/Q5iBF4NDGIV6PwFko6u/wjRjVKKTaWzSUO4Furt
6cbLUvBgt3xO4+p3C8+LAfWwwEujYAjD4J/JH5l8BHvCd68nGWa/sI5UfDFAVokcdJzyeYCx4KTd
/rNOVOW9Z0mZzRcAJwdmM8X9oJKoqcMGQjOyZt7LUIc03rpT0RZbUrRxvtPqCIIRpqf1VUqQakYG
IoQVKvISQ3c7M2ekNCqKYsjzTUUTB5qjE4sPo6p6DaNPqdvrjHfOuI8VcOObjuTTs+tPWny4gE4P
Wz5K4ewTsPj4JZKaiLmydub6XQactdsKYDa5FRIcEaA0h8G9NH1V9HvuwsW3jmq8FnaQVwKvo3Ud
6BLlPGiyK1PUvbgOofs8b3sI06ubJvWgMAedC4/toKMh2huoPTQvXIaAgFZU5r97HNbmEYnDBJKD
M2+PC2rQil+PqBqp60BA12mMfALxukixOawugrLhzV0dAkIO0m7QQsJoy0bHb28Qaa3ZYNU17CkG
3tc8BpS7JMQmECrkKdIYJNVNknjkFc4QBv9RDrTExogFOgTxAw4O8R5Vfv6ziLUu7gIf7JDX3G/8
cAu1qlDd12UxFM8QzMKJXnopuBJFo2t2j3v9HD63ZIT+I2TYZPejByM315Ge4LD0b+FC9uGlrM00
XxMTUD9KA1H48H6Fgc4OFKuBbZMiAfkHMqaSbxlpatRlXM/3dwgpnl6TOAOeCAK5UlyAJiPjyxx6
5dUVaDZYUV7b0u7fEFIQzvVI5qCKIIjoBEnUFQ3IAVDad50HFXjgglZ1Bt+zPXLBSffJHWjcvDhC
Q6QVWnniNS5c/TGXXRCnUJJVPWgbU6X6LYXJ2/iBrymFLXVIkeDb60TiFbYN47lYS8Eu3WKte7IJ
4tFlMukO5WxQawMKGlqOtU7yf08flAvf/x9wD/edCpVn5yVXUzfclAXF2mVjG8TnZa5sQI+kPOvN
KOjB7yG5hD0HulLXDpRcw5XH6QI8g9oqe3lrigA3ifIGYqMd+EfYtY+KJinBqgnr214l0I4FIAXb
qoqgzfEnddVlAi8XxxfnJcptsI8HmEOLg348eBQJCWRxnGiC3utmUOOZSRUb19MqlvYOT+aDSmX4
in1dFFucPnQt+3rM6X9zY/krl/HlmYxDPyw6lekDH5EYVXnSb/tCmG1JVHsFg4Ln0+tt4SJtI3gI
WBOZB6v7GwH5zMgLx1dR1A9tn/w53sekJ5HhVPcQYVu7CS681GzwTi1VyDNkNg9504odR9l9w6Cb
tMtKqCOf7tPS0FmXvZTNFYMOlz4AHUI2QelvIcWs9pmrtiFx1rL9C7n4vxX5LxNUtjSUJKnHFw/o
oRyibAWPxEjEhck7eZSv+jMGwcPpHi3sCjbwwhNlMiZtrg5CD3XLwdL2QCSLBgFRxpUb+sJCsKEX
JXrhuqYjUCROD7JRG1F7N16Oqr5K6msCYOGgYHjc4aZ+uk8LC8HWmqyHGXKPiuhD28XZrp6gmRHH
4Adn4xoeeQkcYYvy915eHkmlxQ0v8eBQWRPvYAN2zYuy3cvEv2U+TNPboylfkYiHAhfYzem+LQ3m
sc9f1kbuls4Ebrm+x/UtLPeug9kSgBlWjXcJFVkPpU489me8IaUXXo0xWDpR4zkdFSs/YGnBHP//
5QcYv6idOO+KG0aoyS9iuL0lV24SFGvllcWxdf/bQonrZ5UHIzT4ex/OBeZeBeLhiDg0wr/9+55T
MM45+pQGDMLT542r9YpE1hBmqBBYvJFYpGUPj57ah0cPhL7ziJf+izeLuyxEc2GV/Dnd5EKY2xqX
QNtBe3s6jmRA8YbTFG/iEieKH/HMpz/cek5nPAkliKKnG1yaOuuGUcvYoS0cd1EqgWD+RiZkqLe0
SgEgOqcBYqtJwvlNF8hQqBeFLDIgf+BII+1E2VmWnSDeW5W3nNUSuelpRmDjN8edoFu84NZsGb4P
LWLLRLbc8wZwqKcDkBVJIKKWIbt+qVXAwyQihfbGqxhQP5iCEWM6/yOtmkKnUaZE3p51uyDh8dz5
ElwiKybf5IE+wPmU7Cav8beiq/SGhrCuPD1H32+OJLQ2EAPyBIgAs0GeuegKPMczwEaQPPDnTv8J
wiBuVu6b3y9vSKX+ty+loHhQ01Id4lGIV+IMxa0oYwGXVQhYIkdR3NAA1KHTvVpqzNoz4AqgR1nS
8kY1sIlTs7lPce1r2xJyfFP1oGtvpaGl4bP2CdkWbkUanC0iA4Cw4uEmNlDmgVHAmjLPwv6HEul/
By7P3YA2Q0quveNLWQr9cSS7cE4OyC9cSp1ctqZLt3Me3tG4Wsk+f783kNDaGzzYSUydHNtDDIDG
tMlnJ3dhtDGH80oD3+c4iS1hWfbKSaAElN/0x4oG8fAixQxNeE+hzoSCWcJvz8aTkr/GFl8CqWxm
DWunNr1BtYzLTV7n6bj1dRd8nl5v318Ewa/77xyZlmc6aNPhAAn0GW/0UIHbxyKmfCQW4IAWp3pf
iVlWa1XKb9cdJ3+l+b90qIWDi3Ra2rxBRucOWQ2+02Br7FxPP57u0bcLAA1YCxu+UXEvazTgtLq+
kmChY4LieWVj+zY+8XVrTfewCBpbn/ZvgNkdei3zqAAOoHSyvafQEgQxr05349uJQUPWOgbyHfmW
1G/eQqH2SG08h376NLS5C8B1u4I0WmjDXsqenEoXWkr0jYvuqpjiKqp4ehiAYWOxeT7dj4XpsBcw
fAW8rqt6+ibMlB16eL7sKuH1K7vYUg+s5as8gbeSF5M3lF5ga6nA8SnbOzVXNwNyeOf14Nj2lxVL
3XmG4GlC35BPQkLUiLm4NLx3fp7+/LenNSe2BGsqoa6BEhR5A0/rJi3poR7hG10bvR9YtaWN/8PN
hnv4H61Z6i1EoK2kmgokvRHf5E1p330KpwLBUUNLQe8TuLesPWIXAsXWTwVMibsJeEufkBzb6zzY
1615pE1whfzctRLl0+nR+3Y3xuhZ0S5MTkepMHogMjxNsDCOSjfYu0F/lznjIU7IRcCTldhfGjgr
9lMDDfwy7tknMnvXzPCXbOZXHilfTndlaS1bEd9MucMUCoCfcH24Srz0SVH+AHvIDTx5VgBNC5Ni
C6SGeOklIs6rt74sb5HJvM/r4mb2wjuIbNzVDV85Ihdi3tZGbeH+Og+NM7/1sAy4gcy2QD41Dfen
x2mpE1bMN7DuKGVVkDfZVXsBhNkua8fH4zQnMZ7fqT+snCQL822LmsZdp/uy9ua38OiPNJiSXsQa
JWHHVGtstKWROjb9ZW+pS5hT+u0wv3ngOD3EQ+9cNY6r/pweqaUOHFv98vXQd/ImCKr5rfNluJ1J
H0NeSLd7NbFpe7qJpQ5Y99UW9aoYpX5MtY4hs84LaDD6vrk4/fWFkAis6B5gaNybgsxvNPee2g7R
rTxy0cL6yp3LH6fbWBokK6qbLsvgJ6HmtziUdIdKitkoGsBDIzbFSjeWBsmKbIF6zsBqp34bJ3+4
y9L2gzQmX9mVFj5u0xlMaTQ4QHR8m3xkcGpQ1lPZrVxCFkLNZjDkeJN6BGpon8NQPeV8uqAMigyh
2pN6/tdvz8JZcmITGEg4BcIBLOMTdJIDDacDSMqPM3gN0ekpXlhG/Pj/L3HQthNgg7DB/AzAXRK+
g0QSdMKG6mKW9coUL42UFcjekGgvAbj9bXaHZwilNH11jUf1blYgAap5pZWljhzXwJeOQD7XK82s
5ZsHn0BoIjhwW9SPAlfRSocr62mpJ1ZEy7JuoTCGNtzJ+/fYBPaNK3D6ryhRu/XDdGnZWqENHSUi
ILtSX4xwnoOF0f70VC/cB7gVzapveS8h8fJpgvRg5hdWV9vjgq0x26DdN6JeuXku/X4rpuEbgbpx
zt3P2HAIwFUP6+GwMMs22UNAkQoyUOgDxO23lQkuYbkdsdGH9NaazdNSE8fh+7KQoJvFg6NK6+ec
19dYrpPfRRQyaNT9OD0PC7uqzfMYg7pI3biIXyF3cNXgZkHFBO5ueN7GZGuJgm8LHIDg7O8Q4fcf
H2G+5ncZXgAFX7vDLsyxbwW1KqAyVxnpfqY5A0jNqSJAVtc+vnDvt2kejLgNLM/a8TNj/CFEssf1
yosj0ud4q0zCh3aAPm8XrCgiLHXFimrTZKNOWq/8ZI1OvGsGPED1jDzwecU4TnwrnuGFocFcQTka
GfyUpZuMZeN8UQITBHQm9CJNnUBdDhXwf04vsKXhswJdxjGAI+3UfZow3hTY12Eqt6tKIPNTvU2w
VWmF/68uhYV9xWZ6cHjs+aSDCmCIjeQ4UzlWWj2NwKAgQYK7ZxauVWYXmrI5H5IqnnqjaD5B642O
vcP6rmBqGY75/lgsQLl7e3oMF7b6/xG6cxsDD8Og+TTcPE4s2AOcCI+AYlt6vxLIHp7XyrH1L3tN
j3qi17Sk+YR+41WHVT0DuuA14i4YyIboaeWQXxq241b3pZlwAPKi9SaIwrRFdGzqmGzMNYpyIZIb
qdrHUGs/r0fWvgBrqc7kpK4/QfDbJoC1Fd0VoJSbrPqdTWuvzYUFbsvf5aVDhjgs6k+oYkaG1Rfx
5MFzpN4OsYHNqtoL7BkZ+ne6T0vDZ28Q7ejBv7WsP/ujToRbbcvjyxMxdERz/X/dlWxZPGScUCjC
jemtIuxSBuke5JQrMBO2Y0J3vdOszNLClmdL4xV9T70Cxq4fbeEPQLs3OY9gVVu1KyO2cIbanJGe
AonY1Xn2meOY7okHK87qYaD6PizX7t8Lp6jNGlEmgFOmpslnzDooBCf1Rc/CNzjtrnThL1TifyAU
kF44roYvQQO/hjSlTu98MJDWvCrSqLYW6WbIeKrqbVcxZDs3SIDV4DrquKluSobCEWjAjConBIKw
9dvislZSFUi49LH5gF86ZIxhPKHX5DgX5tEmigD15fZOULEPHjZec9nVUDzce/NI3fMuEzZXBIDk
NqOJTz5UmsZlFXnOCLWkyBvHzL1QfgeZjBLyim24GQPIAa+8O5e6ZW0ieHHKppvC8QP+ZK5/C9ly
Wr5oyH/05x35tphe60uk7WEX/sGSpv4JBD77IfXovZ7eL5Z+vrVfcN0VY1H4/UfdVDBYm5OW9hdq
yHyx8tZZOJxs6TyDZEgQhv3w4cDpdaZ0QzmkABBafsluKq73p/uxFGLWPWL23GQOOt19wIQ6VT+Z
GYP4UbjQcvoxjAGXz6ebWeqN9Vxg0P8LQxh3faRufXM8NtK02rixd3M8NyABuRLQC4eGzSCBHIQu
ZybqD+i1/N3FJc7XtNf3pZBRTCjUIWBTFp95VbE5JXlFYa4B3dc3Fg+/jonX462ob+EtTOm7lK+A
4JyXhLc5JRCggCencdOPsOjDl96UCeTs5vrp9OwsbOU2V6KRcubYZ5IPB+O2zeFfvG9CeslyDxjY
uVkDEC2sNZse0WqYTkKKOvmoFO/nCAMFwXBdOn2+6SaQ4lfKOkvNHEP2y6Y+wp/HI7QT73kQ3qms
gERn8GmSdmW7XIh8mwwha4JMU9KK96xnYw+tsxKW1eD1UufhvNmwnhLwsPIA30+Dd1Ai7mTg4Iov
L8fZizJuVnavhduOrYsHrkMGLb6Kv1OeHP2mOYligKwiD/cpppjYDgrJxhay3dvTfVoaNCv+hUxn
rpzYf4fQnrlP4GPwDltFvUamXJhyGxNbCyhJ6y6BJrbsTXfh9SSgNyHV/bxL+JivcX0XevE/yFjm
eCWpofBs8vGR9SCxhgJ/Tg/RQhDaoFjZ9bNfZyLbycHsjxNRd+pDe8F1F4cr9Y+lJo7//xIZCgjz
0CP58B7DjeSdAoYTu/uxziZIBWhcfol5yIF/XBuupeaOs/WluboHB8XT0EjOOy0e4phB7S2GsXc7
5OVegvj173kjd5yur+3wEDVhsJIgtl689C3Khymrr+OxvZvH89QCOLFhsAwGWBLiGskuHnEXbaGP
voHj+u/TPVhaWFbI84l1JJt4thN6ek0VXjyQJVt7gC5Ng3XEj3RqQevBqi00EMI4/OADejgmZoFO
+Dzv91vh7aagKNQQ4n7HAcJ/ws4jeR+8pF9DdC0Mjw1uxWbrzGJS+XsAERCxrwoxq00Vu3LtZFoY
IhvaqhzahGmf5e9QlXlvx+QPzwj8Fbxrd/U9u7BF2WDWNqvrzHN59p7L3NyBmwh/lLzyvSnSKW2D
lQvQUkeO//8SChC7hsfHyIt9WidwJyEPgefuUCO+FhpEk7Mmm1hhXYJVRmvhF3uYZZsI/tkmmkEF
Xfn60jhZwTymnvKyKi72o+z8Xz4uqGpn4JDwAq+AItuf1wX3v8PUyzGDBGJY7Gek4DcUlLiL2Yxr
EJyFy65tqt7IYaqFgy7EDO+oyoQpPEm84oqPMt0GVQ/JNW3WjFqXYsOKbhjCQ3qwqIv91GXPPjbV
XU17b+URsvRxK66JBwlK328wTpl3gEAV34wVtATOmARYlh8v8V/WKnxvZFqPOWbatOxKTQrkSgWP
j9Nf//YpgK9bT3sApoMCrjXyvYK1R9Qo9jeBFMLGSDXdHM04ZN3qd6LWnh7fRh7aOy6GL70p54Fz
CX7ZvqbhpSlAj4K55S7G00bLUJ/ZKSu8J1w26dAZ+Q4josvWq7bcu26bapv0Eg5H4UtGXiZ/Terp
28lHj+w4z8NE8iFzwHQjyLtBNc6UW1DFwNI5PUXfxgkaODb8ZciEx7o2LELn7fhaO77UjtWqaR52
zAwb3EJXgv3bHQXNWMHezpNgeS+S3V8cpsGhXY8dTCVXT++lpcb+2w9aVArkWu68ZUV1kxi6KXCF
gpPCRuVqB2+Ti7i6a8vhnLwGumMFPEJdZk0IUQlkJxEyspYws9I+xHmeT0/L0nhZQV/5qh39Ce+m
NpjHDdVeuSd97l6AprWmrbkQLDbyDsQy3kCUpwDHoguuqIAzUl8czYSA+otE2Zx1HPqhjb4Lc4jA
Zg4ET6G0qdxrGsyOuPR8xTfSi5PPvkmk9+v0qC11yYp/2mjXTC12s14J80OP83APCS4Dt+FiZo+z
dMI13f6FsLFN0QP4naiZ9dm+60x217HyKeXFLm695MJpMjeC7MfV6T59D2HG+FlbACoxXR3qMnhj
yIhDJ3pDcQSD03Tpz84FbgEXiqo91G4vtVhTrlnqnbUpdGUBqUvaZftgzi6JlHtcX5OIx/0Bb6+L
OQvWkr9LDVnbQsOlBuemyY5gjmc4jo/QNHGTjdu2lxAbTPfxwNdAv0tNWRuErxw+OK7EMszVP7gs
5wCxZjdxEF86YUWjIBleTk/YUkPW3gBVAOqOYFPv/Vg+CxP/A1O6j16zCxe6fZHbZf+ebufb/AHW
hbVFgLge1PA4Beo3mKEt585vRhdXja8vRa1f+356HFJ/Zfs+Tvz/5Oj90AbtwZuigOtdkO8HN4zZ
FhybrN8VBav07nRnlhqwbgo11AoYJoe/ldC1Gbr8U+XpefNhO5cXQQgNaKfO9ijN3QWFk0YqLO+H
0t058LuK/DR/OK8Px13py1Ga6iEjo3BQSzK550DYW2R3Nc2MWrmrLSwsW6s4IO3QmJ6gPFrHF7Pf
57jb6l0NgtoM1swG4jorybulyTj+/0tHNK6CKh0NGurc9JO7ev7shR/KlQvU0uetoE9iA3Fvh2V7
8DwUjQSrszGCZuKYnLlarVB33ApvFwTaHioXEP+Ip3aPi+25P9+Kb6gUwApbDogFkL4+3aF2rx0C
DbWV0Vk4+QMrrOHyOsRpolFeGpx7v4BuiZ+YvWDxGmV5YfhtsJ4zKR4kKDftB9H98vPB/REQ+I2t
/PyFXcmG6zluTpwedpV7H0fHmLN7pFIfGKn+KR15OYCEqKd6Pi8gbMwe853/4+zLdiTHkSC/SAB1
UdSr4sqrMiojI+t6EbqquiiKuiWKor5+LWqxQA47FVrEPAy6cwZi8HCn093cTFPjZ/mekfRpAu9B
AlacLxBQ2Qe+C62u255gYWyD9zwxuFgyke8ztERvS+nPe9CfuLdAlfF164KHQDybCaiQ9jM4gdO7
OePOczmMQIJe90sX//OB86aWOZuKi2Au4ZeMzCJotNK7EMxHHZPNdh7kSlpzwTlRy6gHV/MwCvMc
3DwzkovxsIdjPYwBUti8mb6RKEpXTtjSdCzrvnBXg61AYtcd93Gaox9hMN6V1bRHqXrFAS4NYZm4
BnZcBhIHK2u7J0T1CaTQ+WYK4t0E7q3ru7Jg5zZrc+tCEgYpR7EXVQE2qtJ1EfLU3dMQt2ssvgvT
sEF8wwRFUYj85HuoJO5iimnE8hs16iGcxUp0uuBMbMrmoWKyVByXaw9sww7KcsMuSOev15do6eOX
s/buHuqhOMNGkmb7WSgwSkLy5a4Vs7eGflv6/GXZ3n0+60ARxw2Wp5HA1kO7m2/IKqp+YXtt3F7q
izjyNY6QrDKQ8oJ2FniwqWpWapFLW2vZNDiEQUeqWbbvHf+n8OkXj4DjMGlct07aQLdrNJNL41hm
TYfZB90LphFE46esmo8lGTAN99vQmxX3BIXdjx2UjdsLp5IPJXHFG97SAbuPRDyLw1BX3r8QgQ1f
6wud4xvtxNxt69GtnQ5FBhBHnNxYdPqxM0TwvZPn8get8J+NQmcUey1oiLZPhWdu+iNSJku3Q+ng
H3kooToW1LWgoJzhINONgAPjKoLwSTfri96ioYptShlMUeINIbKEWecQfgCvDSJGAJFoC/kQULJ8
A3GO0+xZOkKAO+qGUG4h2Ou6+9CFxsu2GSPub4eqmn8DBcG+eyA3KZMx7fpvc4Cy3qYl/nQHthD6
IqGLW4DLYW6eC2d0i+0UK83iDZkL0m3DCqibcGTzkGhIKoNBy+Fz9urJMMgSDTotEDi1ChyafRH3
L7Nsg/on1Heks3dzrw723PjDL7BQ44rpDXPptmaXHKUXIV21oSCM9hLudyAPbDMQG30zY8mcUzZ6
c/jYua4cQWLFoBRQF7kyj/CE1XEOHQgkCx3QYHqmoAIP1CYsnMZsGJ39dD830ygPl357dpcOXRfg
tUVEwT9HTRdM/3ogdnNf+tnnYbvBnvubnBTqCRLlAcg/OqL2hQuAnhZQv4YYBh4kL2HTorO1wRs4
+ARWMz+4yw3PAcugkJ/Iv4PUW7rPwBFCc3I2gGtsaFcz/QjQQzYBViwNtJbrkZNtgSzUlIBQMcSq
ZSwHuryIhIgO0D6qHoibQispCQde1H9Sr9BorY0FXGfp5nX4TIUTRnesApfbgQGnNFRJ7rfY5dCX
LiI1HWWx3KV900ygKgO/fDMnHm98Uu6dzmT06IyUfYm5RxFBRDnEpI3vgco5bYX5pSG8/qqN099D
Tb7/PPMQssNg5/HrxOuGIU+cyJEnMGpR1IazoMvueJyCDRrUXhBwu0DxffFPlkMc5asZdNr+qcaC
x//ORUvqzVRAljGJjPCh/OgP2M4IrzrQ8Ro99wfeBP14L7TTf3GQeqpOFVTG3U1NGw3pIXBa9eoJ
Gk0+uFPqAAdo8D3vF/XpGG5IHiksj84qnlSxqH86cSueAmbM9NTGYwB2dQ7JwV0tGVigcNARLreV
+dH4uflVUT8sHls6gW4LuZtc3YNAGFrnBainyIlMXjZA96eG8UksGk9iiDU1m67JmHrzFYj/wPTl
zKeinKYMSkiRtwv0zF4rI/vpDvcS/af0/PA5GoeR3LmTE5ENZZq98Z6EX2bThOlZ6xgKzjJqhuNg
ok48oHztql3lVe5457dD6j5qmTH3aUB4Jr9NEfLLW0dOrfx04TZQuyDragOFyHbonp2scfkWdXDy
rWvIhSWuzCC+7qE/hryA/8qoxPFG5h9CMHyppHUdrKBhAdSWerBvigQUOFH2GGRp8yknbf+5T+v4
dwrxnmkDP9yZfeaWHcqfeXNKZwNWHoky0BtUtIYQArVOEO6iqk67z65B8/S0icYiUiclZi1lAq65
uGsSWGPlH2g8dAy7D9JDiICCJGkzND1+xuSNcCRO74af+hGyp6LPYvcA+UHKE9C4zb97LCbkEtAc
SLZZPcSguWm9ODq0AQgYXfBWgmAO2IJ+S03v5Bsf/IRe4pR1fJ46Nfwzxka3UG0J0nCCw+Mi28hp
4HsvGPw/WIcBfH688uN9CKmscFuX7TxvArfG2cl60L0pSKYXhfwN59UVG9oT1m/oGCDVD2FTOUOd
PM789m6MSQ3mhyCk/qU9WpN5N7ohLeQu9OqeHglXYCJlRRZ9x0WAcwc4qJieJhDY8U0X1zr9rGUJ
aIyas7LaDG1p4l1coFd5JyJS40eDKzBADSmU6ePggcTvgP4nUj0AGUi/OuivAmAWl0q/d6gKU5N0
geq9fR2V6J3PCt2cuzlGirW88DgecmQuGTxkDSaOwC/TQ5/xrAeVWiMK4iV9w0a1K906xJM/zeBr
gxz16XkDEuCwL3FZZMMfGGzfg/Mvpd+diBKz88AScVa4Tb4iXq6LZ6iuzeRFo8YT3utpqptt6aa5
t20q9P7emzJoccM7nacOaFiH5BdSb8rZx97QmFM0Ou3wGLdzDpgd86sn8N2bFBnvwgf9lGyj5iUY
0tb9GqSTBlMUmoSSgtWGoJs7nrxEaz4BoAUmPriKrI68PTAoYjgFoKCjiSP8yTsApV+3907XzQAk
6UL2Ge4z8GimCVp2mbgv0FfGEd2M4MTFB0VeJSbro2pLGOB/p5mEusGVWoHzBWkYnC4Tt9EvkDEW
AIGBYagFeKdBLLMb5xn/zxTOv74DUR+USKs+9ORmzMHe9IBG/eZPFs/Axcima+VbCHJdyBrx8t/O
HeDka9+n7Lua4uHrBM/Q3kPuVo/3RVGHYExEFwutP0GLFASiG/DbtK9BHhfpVxRO52p3wRgYDWi4
lPyEfq2UPoy9ispdyhVu564QINJEz3KnH7D/Jfiks9h58DOf8V2o3f5XVgvkS5O+60S8qbWboysn
viQJcijVZgeftypqcK8FjvjlclKXu9id67MO2rhBATTP+UNAJG/3N0TocWhTNzHBcx6Fon7twbPx
DxcQZDxFTavGlYfYh1E0vn/5+7sQ3QNpOgFxS/sSFARRDjjxx/wZ9l+myRyBnvGWJyWGsaLpksZq
gpR8dtYX0kv09LB7mafZJmMh+D75ILbXl+vD5AjGsaLplk8yZwDdntPWGS7O41FBuViSHJJfMR3g
VKB5VzK6sjsfxtUYznopK0jX65aU0ytLIaZK6r7ZQWG8/1nn9S/UZC5ygehVSEef3HtFdOOg1tu5
HEQ6ZsLVryaqOtxtck+hq6p8UAo6CDcvFGWXDrhMrkl3Ls3SSphxPFAIgFv6VSsE/5cBa3DjKT4V
W8hEdwlFtQI0fZ/CGp3Z1/fx42MZ2FXzGkCnrsojcU5BAb8veYqHRh+oXTaDjP36EB8+TuPgP6Vz
UWKM0tOvJcLbO23C8RkquWtvro/XLLAL5To1Bes7pl+JqH8xpf/uEaIwZ0OG4lcbIH2HTYsgtr5y
8j98R2I6l7+/M+RexLgSNSvPbM7z+wAO7T5tOn5fhMDu5dHqOB9bWGDXy0kHUKWvm+EVwEbnJ0cg
uEFs3Selh6Z5Wo3eg87IXeXD4q7v04d5L0zssn/vJuYZJ6tStC2ca+35W0MxVnCxZ9IG8Qaw/QB0
Nu0azmTp3Fn+o87bOOpnqLSkIADZgkmV7EmQfi9YsQbCWpqO5TJSD9ojTDfg7WpBZf2Tk9EPDnEb
puAZQu0B4lxb1ZeD2UK/gwV8ZREvi/WfDCUW0fYZ+TjhQc+as3YZ3Wje1S+zwRG5vkVLX7ccBEGq
rXGho3LW2dA8o+on9kVPQcF8/fMLS2bX0UlUIQvGcNEbdx4f9Iwtb+ewOvS9UycTVa8xMn0rYy1M
xa6ly1Y6fi5J95qGQ/ylnN2424wx9FdXNmLBTG0qJjMiRPBHWZ9T8JmSO7BZ90C1GK/skFzXRgdN
lWTdpOqVNNbCgbbL6FpUqWpbkNxJU/dgMutqB9msQP6uwG58ur4/S2tmxRCpCEUMyun2VftjTvCM
6nn4M4u7aTpfH2DpAFwGfucCFM2QU1VNcQYs/SJqCy0OeREV57QIEr+WYNDJVkOIpRWzXADr1eh0
qohPhgzOBldae+B9qLdZRryVG3xpwSwfIEEnM/uVX5zFrOhLWUZqPESiRXh5fb2Wvm9ZO4HgBLCe
aXuWU1AcGB8gSQENZb0GeV5aIsvezcx1USLZde4LdARsawjZpUkL1iO2n/Ac8TfXp7Gw7XZNnAu0
BkQ05C+snYsnyBPpTUrwQLl0az00Rf2lqoJgZUsW7NJmsyGOMMrtNOCkfabDRGeiTx9CU0f80cgQ
lOPI1rlrHTUL+2MXzFPhSR3XNPpcBjr8hP4ZsvcM68/Xl21hd2xGGz2InqLElZ9VJOgBbzeyrSca
34miXqNVXVoty+KBZDK0Adn52TggZdZgw2sJQhuQoPsbn6+KXS2t0+Xv7+1e0BjEvmkGVCzxzJ0B
mEV+8hkgOiu7vjSAZeuBjOug7LQ4q2rsDz1EC+/DYVprVl7aCMvMFW17r0QAeyYeg0CDN6pwUyJd
k+26ZohXHnBLU7BsXdK01cEwOa+IU6BNpWa8rpNibPnu+mla2mrL1sEi1qqCCXx/pAWu3MC9Z1WT
gPNp02r58/ogC5ZuV8xZ686sD3l37sMhj6pdP6NGt6f9WNF2ExTAnB19CfL7fxUw8nqtn2Zh6exK
uqkqNAChT+7E21pV0A4DF42k4NRf8V8L+29Xz7VCKhHCsdm57ZGdTGRW+8EmHaqYPszVlK/c8Euz
uGzcOyOhsw4YGnTYqRxbILtYWyKlaxw84K/vzdL3LVsHkhR59WiOTnXJ/KPsJkjCjGUHuNr177uX
k/pBbGpXz+U4pg6hrv9Z9UXuHpo4RRI9Qe6hdfrEVG0cP3kq0OM3YOSM+gpWnNEfEkGbQYEITBqe
nvPYCfhtBmXX2RWkZBtZFP4r+t7YhpHMPLh4c2+vz3ZpNS2fILmbQ6Ek8JG0Ks2mnSV5asJb37Q2
MU5auhL8UNx/xUMdzL9MTvknr5HVt+s/fulAW74AijE6MG7rvbLRQQcz2ErTHAnWSs5b1q/xoS84
HLumXhdoEPMh6POadgHfqKkhT63Xfuqirnpw/ebGK8yuq1OOXEkTo2NLoHpT7MCRXrtfvRySKHeR
nN3s01gocKRfX7iFXbeJcrTv9NCaxL5IKMV/Y3XvFvuRiJmseJql71s+YKDpwGaj+B9kOSEtA/Wb
8Fs4oj3jy22/3/IBpuQS0hiFOIkA930pwh+ojK89iRZOlc2RA322MvMaP3s1ExIxxk8nukHFALpD
gxuvZeqWVsi66RlHZhwajupMVTZW+zTrhh9B5zb5CsRoaRKWXQOxBnZP5cavCrrATyJN3R8oz1S7
sJ7l222bYN30NVp5QsFi56mnUDkWiIx2rlut7PBfDbUPvLDNfWPcegZ0M3c/S9fv8welJ1xZfVgI
+R0CQ1H+iWdjVycZIqZwm9KBbQhnVbyrR5AX389y7ughKvCmVKUvm/sUUOD8SOuucbZcdXgWMtUr
UyZKtE2zBRNiJA8ibX3kqng3NQconQ7tdhpo6P2IuqzzVmBTCxtvE+1AXWMCzijlpz5U05NSKEA0
YfX9+pYsxC02t07LOtVLh3PE8Hj1eAXdCuyIGRHt9UX12R3atRzIwvkKLr/g3S3fQ7k1zvpYnYH1
Al84UX5HgENxwxI4DlNsr89nwffaassKfGSuB47HT6Ah5/sLt06ZZkA9uFW7hZDVyqotzeXy93dz
CWpXuE0xhZ9TprrHIC4Qew2+Pk60WYtal4a4nIZ3Q9BBzLwsovCz5l7+CTpLzYa2Fdu0tRD729bK
8igBS+em4Q3/9Ncc+ai+BRzPn5b5UZL5cbeyJUvn13IsIG5uTR56zothtDT3SrblXmcjFSvhztIR
trxKS8O5RKm1PQd+b+4FOMl4ClE92XP12Dfj/vbkqs2lY3KodxM/HM5QEIvUnRmqC2ol8DXcZNjm
az1xCytm8+n0UeB4bVGxU18I8kjZyM5ZOEZ317fdvwQ7HzhKm01HjtXkoyISX7i0ylnunUpNwx2y
q6DKISDWYc+eJ0HqRaVPy0cJzxiCBh+4Bb7RIHoGsU+QoSydBtB6U5Vf93fUoOkIyqhNkZb5tiwo
Y7sAwDkU7SuIBj7wghl6hrzhhHIWODS7Bx5P9WOWZeCXCOkITFJihjD3P3EIAZJmq+sBcq8iSvvs
YMq4DJ85G1Z7Dhdsy+bRYEXHW19E8oRWd0BSauPLYUM1pB+TypmNvi2msXk00qobUZJsxAkv9Ebe
9UHm6oPjODfGTLaYqHEKFD9F3YBQughi0Na1CDaKDqR3tzkIm9II8pZ5GE5Zf2rRafYJirdnahj5
Ugf5ea6ytUfswm7YvEbgFYJChWPSF1JGRfXAe8l/cCqb+Llr+mnFSSyZlOWxe9nM6FzLuhOUFeVD
GUFWt3JUfVvs5F9GfeesIZ5JyCR9eeJsTrccr6+EhFNx13EubjtMvuWsU2dAoTZQ44lTET9T3ffP
IHkMt9d9woIPtVmMeCUgfgyBwJPOVEOjBL1ro/+15nON/ti588ErCeYX9n0KAGysV97NS3tiOW6N
AAMw6k5i0GoukrQqZJUUunXWqM+WBrBee9qbCDVZGL9QADzCB5mpAWnXQbn/Xl+1hWDDpjHy0LGs
I83jF9CzvKFw6DyBn54/u2jHrkAXm6GX6/pACyVLm8CIpQy4vtkpTpSF4z2UOe9NUKUJRFiBivKL
78Ew7vMO9YTrwy3NywrVyAAONdPW5ansLzQgkJ5MPDW09z16/REZIDa8Ps7C/tgUPe3oRHOhveoE
RI6XfTIDEuQvjTQQRLltAO9/7bIOeqfzlYlfAugAm6Sm3UUjG21EKxNYWijrBJtQA/rVTvWp7kV2
p7neg9g3vus9lPXyCOik26ZhnWOAUakH+YXypGJQESrEhk8XXeWbPm5z8qSDnOjo4BbhwLpvlQrq
bYtSwUqwsbDFNhXPJdnJnb7KTgEoZR4hgGXuAdI/3/bTrXNqorBwvSzq/siwLn8rwqbsAKwjgo/b
vn/Z9nduXUeMQSWdOmfF8SbeSujABY+Q00Hcc32AhavPlp4Ugpsqzjv+1keZ3LKIzBdcWnUfQVl3
f32IpQ24/P3dHKgBKngMJ/eFMigrJ1gj6PrGpf/1ts9b1xJxiGhCx8neWlfTpxo4v4NS/o0OwpaY
lIhrTIHOzDPzuuzA6s7tgeYFu97K+i/Y79+E7rvFqRtQR/rF3J7SC+h9Y4K8yQDe83LxJWxHqAAD
2h90K4a2tNmWFZusqzIH2novbcfKV9xLP2Toi9eZmH+u78XCADb9joSi8YXxxXtRkdvet1UXbtAb
E6DvwZ1XPNHCRWQT8FCRZXFUtM5JK7QeBLPc4TxNTzVr2KGNsj7pGI/3jdZr/XsLKCSbjkeWYYM3
du6fpZze2gKwsCS9SDJJ7T/MDVjfg0lu/HjOKUC/ePVdX8mlaVqGDwimdFnYjGdGAWpJRfOoCfut
UJdMkEhU0KALHgYXN/D14T7u34+JjXEA64UziqqSj/XQjXepCP5VcfSZh/VBzhDUqSHJnUCLtEsc
Pr11E/t9fdyPfcN/NH0oHifYTqUhQsZnT6B7X7ZhvQVCDYWq24aw3E8pw5KRQEEYrB3QQwA3t5/A
kXi47euW9wmiC6C4q6CiVgACzkfInod81TssLY/3v65TNDTT7cTpUROUwCTS6d+jrFhrm1r6uhU7
1LH0cjmM+DprSUL8qNvNWdfd9N4hduc/r8oRlEO8eCzjSzzvOY7XPKI0gDaJm5behjZoBcLJoJvz
RwExIPR8kBYHV4Zmrcz0sTMjNpxBEhlJ6vbjURnGzjwTbftoIAO3c3pAB1cux0ug8N9MCBpM/3eH
AbMtRDEF2ZtE1zF6oh6JC8lRE81HUC0eZ3EbK11MbESDYgC2AjcMNb6UOI/w+w0SlMVNTCP4+mUN
311jpOYeSIfn7K2k7DOPgse2ASiZxPyYyer7UOu1zu2lTbGsWUsk1ro4no4lpOR2HsLfzV+Onir2
9e76uVoawjJpqrrWzdtwOnp98yRo+/OShsZRWHPtC2Zna/UIPWhfhnI8Bp6O2gQdT4Tf+x5UMlYm
8HFMAQJLazMcEXDUsIajEI2zl3H6JZ0Gs9cGuvfV+jyW1smKJsQ8gs+lFeoIFYM2MXP/0wO332d0
tvg3xSvEhjSgZ9B4NAvyx6ATOnzITcF/hvXkz9+bGaWRFeTl0t1nYxhq3+hmRHj3Vmqg1bysTZPe
KQp0Ejlf0GyWJSXEMT9pL/pdAaEd5/3P6wdt4SDY2IY2yyF83DfisdVN2yZChYVJ0DCAEPP6AB8H
EcRmBGCpisA3lfK3EonSnXTGbxqyqDqc/wBt+m+rszLJIMl5fbCl2VyOyTsXkHJHDJGU1RkNn48M
e7WL4pGsHOmFs2bjGyCHwUVuNBTsefOl75D580h+qpCcXVmqpV9vGX2dsh5Ik4C/KVW2D7LQ/lY4
oIO7vjZLP9/737VRHQdLct+Oxx5tMEmbQtvXFEN+cCY3vHH5LaMPoK86ldjaN3TqIE0tOAmfzTix
t+szWFofy9jp2EduVU3DkSHS/ko4mcuk6hCFrqzQwvdtxALzp1zxceRvYKiaHo2o0wTdyGtSTQse
0QYqBL0/jhUag48kBZ7sizfpqXpyPZZ+RdNjxvb4n5Bhur5SS2NZNzqPTe/nvpnfGNTFt16eozHW
BfZFgKcOLanZbShrYiv7KGeIsOmBRvRG/tQXcgAfzZkrz4+FA2sTA7DIC0taMtQT62y6c8bRTwSU
e7/GAa716+u0NMTlJLzzFxpdzWZyxPzW0tlsxRB4j7imXl3Tr9ESLo1g2TT6zDOCBvvpjN4RpRMp
PdfclUETfR9SL/NWcCl/UwEfhHA2MQBvY5/0jTJvBqytQNvEPjc7OvUqTaTxGm9fou9HHhpnAnlo
0JUzeainQqID12lqfZdL3rQJaLhotru+sku2ZLkC5qLME4DR6YggjG9EEVcHMAPEK/u2cKnYIIc0
zoJB8D49e37dQlYSWW2CbgKdzn90k6JtfzhnrfBXRlvYQxt60IcR0AClg7mYObprBxQ1EgWkzlsz
KTQUXl+whSnZEIRUTaMf+piSAMvkRhbNZyFe/kawvczRrSXx4HZ4Fm2vD7c0J8tDpF2DhgKHdMfU
maqdMOBJlQoN9b6e1eH6EAtOyAYhpKVfU4cP/FFGoQatb/aDdBiBxJGL/lKABa4Ps3DSgssM39kw
9R01If2hjl4ZAq7RC5B7XC63275+GfXd13upZulW2fQApx1u6lwWn8MU7BjXv760RJZ3QONfO7YM
4WsPQMuhd6AT6GXpsKndyXv5K5B6fZylNfL+dxYGBOCOLtHnLce8S9CVR7YjqjMrO7A0C8vWkfuk
ymXEeSAUaBM0LZxYW2UHbpD/r7xVDbYlC7Gu/9ZJQVTcjtODHpsgqWfwzkPGi8GZbi5OOwz7n468
LYtIbPABrTyVxaHBbd2jVxLPJbILykvqqZnpilu5mNoHPtsGINRO5o2+m6mjjvNoC9j377iOit0E
Lb4NclAyiQkybdcPwMIW2TVslC3NEBTII8hA6M4FC4WLPiWvHIMu3XQqCtGuRDwgHT5fH2/hwNnV
bHT5OLRG5uJIBgpZnkYVXwcRrSnNLn3dMnn0Ujvj0DJy/MuR2+c1koPN/Of6T19aKtvi584Fi06K
lEuMtty0HEJ0U8OfXIL9qHH63fVhFhzwfyrZ8xCXs+ncYzmPzn1b0i2rgc7S7rR2vpYmYhk9d0HC
A5149xi4KMcbSebN35ckq4A/iS+SANdnshR8+Jb9G1CyVNFQmQdDwx8Ci7Uxbq/2EPQUcf2UdhAB
JoN3BxlDvpFO8OQMTjLktwahfwE+71x0Ky8Vc+ORYzoVp7IW7b7jbrGyTR9n3old3AYRRJfPzDUP
6C040IKhSyaqDwJd/ImJeZloN/2O/OV+/UW+lAqwy9wmalMMCQVOw90Dj+NPNHCPYujvZRw+0b7M
Uc/wHwGCeBnNqs78wmGxJXtUjwbWhoTOg0GdLCnRGLDRQIc/DlGpkpCINX2whWNvg45MBOT5KAk5
qjqKkmDWW++ylj7+4fppXJrIZeB3p0HSiWq3xgBANSkkMZGck5B73Ee8+jWDbWV/fZgF522jjliM
KwdCRP/PBQ30SYogOJMCsVrkZHfO5K/BLBe8nY0PkKOH8lynyBHJZf+JAstxanqEOtcn4l2uzw+u
Ic9yExqQssZPu+hcAzkPrSs1yLHZQgAiSATIwtsfLbAw6k7VDa+/qW4IUCcMCdijt5VRBSnufQJu
G7YLK8DjX1k0keCZQSOk1GBJl4r8GfGIq8C7mzPadZu490BlnHQZNB9IAnJZiNStOKKFhbLrmAYl
lSJrSPoADlPzS7TgFk4gwJyvUJkvHN2/9vruZBk+hZygTn30QJx50k3zuQxrtZeZKe6u78XCBOzS
pfDRUTpQER6JM04/WzCaeElWIuFx/fMLE7DLlumc67Eu/OYI6gf+CIHUeAMQt3hCU9Baq+fCDGyp
JhCk+3lBW3Kk6IziiRz0LJIhAzL0+hSWvm/FgCStvAncgN6xRLeN2aObqOdn8OfUa11DC2tk40AA
5MxyN03no+cWJ16hBVLn48s0gCPj+gyWBrhEt+9OEW8omf28Sx/4SMgePUTepqSKJxFbVVBfWCRb
mwmZBoZkNZmP/eAVO8a0870KWbZW/lj6/MXzvptBGzupUG4VHnWaTUc6EfbH1dMaVGbhwrXBINDG
akKPyvDYS6BkI/YZN7qflJ0oE1IhcMDT3odTGRRzb9yRyzzfzUdO8RRO0g2OZTjVG29Wr4pE2efY
6dZoot2FS8mWYwJwDS0GBRHHGpFxeaC5NxfIhQ/E2YKvOJPPpMnFQ8MB1NuAgatidzn1ifPMAN37
EQzcac7AhoJUrU11q770VVzpbyA+cdpPPjTm/RszHTbSxMzpiNJQkD77pMryr3NnqBxQeFfC+9XM
3sDWeIQWrMAGNFAdzV3gNe3/DQNaQFB7FgV3/x+eaGkE65SyaRRNV3vtkTTmLUVuEhoXxj80lJLz
TZZsUy4JNjaOx93mSFOcmz4dX6QgejdRtLbfNoJ9Mj00GCKzWh+RLPZ25YADGeChvYG2l7+SOVw4
mTbRUj13ZVBMkXvkY9xsaoMPlyDISsBd+JqBpeHt+kwuv/iDIMMmWCIs5akeeveYghH8nqkJ10Ih
xZqSwNIsrBcIR9aZ5pnxjkHUsR2LcrMJuCL7iFVkW6H8u70+jYWoj1jXD9R9HRr1Pp5U/iw3esKH
FQp2MsnL+Z8R/G/3w7jqCT88wew/ikNtMJa68WPsPnDBoHtU/r1guCnGtFpT6PlwWzCEdRlJ6RMl
06I76kZn/paC9xGVgqjvV7b9w5QNvn9Zx3eu1Tgi7QzUD46yAs1nKVX0PZ2CH3QI6T5u6y9TrulD
5vRr4nFL87GM3qTo3BGg6jqa2YgnOii8ZSJUV75e3/6lz1926t10SqN0F5m0OdZUHPHsLZMJFefr
3/7wCGOpLmO++7aQQ5+i4QyGKAu5J6A6A5xkDE54WLNdVAKeeotTwUBWzlFPecyrnrvHll0EykkJ
RrMdJERclkypqtaAPUvzsZ4VQewUuMcFIPNEhQllSAJEHbgZBkDxwnEOb2kLxGwsywd1cjHFIxxL
DZXOPyBP9PPNTARZiciXbNAy+D4ckcT0Y3I0OZ4wkMOg/wwR9h3y5GvKzx/6FHT4XwKhdxsfgJSt
Bo+UdwQtbVJ3SC+Ki0FcXsTR5d8auaphtjAbmxQpjXTnDHOFPWnxqgfDANmG2Jh5TvnKei1YiE2L
FAQV2FxR5DoGBlngTKVH3+C/rpvI0sct6w7KMldTOXhHLvzO7EhW8t953GZromhL37fMO3BdgDo7
bLb23PGFTLH3fcwQQV//9UuLbxl4MKd+XzmlfxSpdg/p6Ar/S45G9WjrNL4YD9dHWZqDZd1QXPDQ
hRbHDyIj+U9ZdKBzLljbrVT4lw6rZdVEDzg/WYj3V4V7vAWJerkxNaj9Uj2DIdXHg+MuH52+2982
Hcu8S1CCdxTRzpHlFfmWosOYbkKSg3r1tu9b9k1jGZSt7yEuyYbymehugpRBLYM1XM+CF7TxgV6r
S1KgKf7/lhHAu3tmbNJgZCZ/ZhDa3hLEsdhGCdZDCm7zIvOPXnjBEMiumryHNMzdf2NuvDtIQBT6
fNOC2VhBsKrX3hwM+VcORdNNC7Wgzf/h7Mqa48S59i+iCgkh4JbevMbtThwnuVHZyQwIAQIEYvn1
39N5bzLENF/11Ux5plBrOVrOeRZxRjxf/vpCjMwBghD47gOpNXZzycybcWjxz5if5SJz1ayE4cIK
nqMEGTxfs0iY8qkuHV7dF3Cl6XYi8Ebxj+zGAULZMJXx6HYw4H6tJSUXojKYxX4IY6BMRy55UrrS
+6KiUKP1nTD897phmwU9bXif1H3m/S/nqUI8pyD/fZPK4ir5WqywWdyLEiah0DyRryJMAwC0URH3
Nl2arZLUlmZ+FuidLVtRhBanYCuruAcZ/4a2ThW3dZ2tnE1LsTiL9b7Mp/xMlXk6lyn6PnrUEXg4
LBDfKwJ4wuWpWJjpOVzQ2JSn1u2npxAVxGgjPPj8xJEuxzUe+cL6nQMF4XcelMhWyNffN5I+M97D
+UrNChRbiY9iVdtbu7KvLEzKHByoNW9zxx2nJ5cSSHaG/H/57S5n19S/w7/sgkDFSaFpSDFaXmN/
p15G0tN9hWpYbleJBUtzcu7eHzesIoXaeaocrK2gG29FyicR5zqJ1qAbS9+fRXctKpFo5U8wXkmj
T3LU3ee2hvXAdStqFtzaIaFoOpW9jpHoDwps8Gqf14KIK78/C+1ap1BZdwfsTTQru5euCgOAWnLe
Jt2363owi20aSasD3BxeEySU7upigu5YpVz98/LnF+J67g/UlUEegAI+PXnewHdTPbz1LkigDK/m
A3jbV2HdwmiODjQZqkdNk5OnsahHvteM2+ZxcCC1v7ncj4VlNAcImhKSUsSp2lcEW3jPOW2eM0gM
rEzzQizPpYskaSbkmX3zaopi+MoYsgl00P4mb6vrdos5GFDWBYkYrp1P0HsUcWfCYz8l9SEIeLUy
Qkt9mAUytTlLaFeHd7qCQjfkUL/TIm12Xri2UpcaOE/NHzuFHFQYKth9vIrcIVuh6Qbe2/AS1fq6
48GfBXOfNkKEYdW9In2dy42WFj4NVLvR8fIaWurALJjHTgYZVMqb144SeoOkwUNY6vxhGNk/lxsI
MRJ/JfIQBbNY7sOs7qk1aADJolsGO8r0E9w0/fQL7ZHl3hb+6AYv4QBS+CFt3LVE0oexASzjrF8h
rRy/T1j41nKnif0QELnAijUJiQ/PVHx91inX0+ALUCd4K7QnDvB9K5q4GGl6gvJMegqMHl9rh/C3
y0P44Ryhtdk9xG3VFEVF7z6rlLh7uCzpfZ/BmClzend/uYnfxdu/pimic931YkgEKWwUPocO8qJf
BS4lGYlhBAOtkbj3Yf17VwVl53/nGEa1l2yAb8TZj7D7JHJZCxYbUcC7BYi3aRDQt5NlUcUyNeFw
CJlfwnipb3IUoWnX4B1bo3Lpb0NSjek7dYjnFDEKwXCr2TsjuVJ9jc6zlSbjNWQ+y/EkaoojxJUZ
LEIqPUZ85Yb48SqDF8t/w9/xo94Urs9+pWNdes8oxlaSxtoHe3gtpf/xUoNXwX+bUMoOvTbBcKr9
7rPJUYKF+Wmzk9TfkgjSq6Vw16rJH68zOld4Z86UCEpM8NYAxHg4+yFD5UjfRm21wq5bAP7Qec5S
RefyBATrTkiJ/9u78kaAgnc7jhBYBskgA26KPQqoWVQD/zKxeniAP1W2a3K2cuJ8ePJjlc920zrl
oeeEZrindvCM2sFeoIFWW1h0WQKLNEBb3ybaeSvdXWpttgd1Tl0YJ2jYGziQ48atOjini2gns+ZY
99EaJH1pDc72IiUz3cI7uH1Jct+/19KZbmxnp1+XN4alNTHbe/oeirVhSdibCw3I3ZjbnQA6fGdL
eU2OLqLzbKabRUgPeKX/1kO6VmzCCVa8nwPdMve6WZjnMJsSdiZkmrBXSziDmKDO4zQXdZw6dNzl
4ZVkEDrPZOpQVPBCb6NnAfTQlxHoD4BZmZAreeuFiZhznTvd47Odz95qAVzxMDm/xiTwdknn5SuX
pYWFFJ5b/vMuk0OfHhkA+SzghPw+Ws95NE7arSQCl75+/vufXw8lSSyss0+MUN7Hou+6bksmko8r
sb3UwCy2GS1UUZg8fIO3ELw+x7C7qY1Ovl6Og4VYDuex3KWdCtrc3Pdd4lcoeSVmK8czxiCBqWLs
lelapftjPAMNZ/EMJxI/i7zQOYoCl5bRHUe8TPwd1WhsJLCyAUbexENFNwG7rq6HKJyFeQS2cJSJ
Nngb0sYOX5oqHNut66Y4By6P38IxNs9rZgmECHo+qLeI5RCrrvpPgVBZXFq4UhjNj0Sr0+WWFsZv
nts0WajzfCDiWBfw/FJK7YrcfhJ06jdIGgzxBEWboWgeJ5zdK5GzEJvzHGed5NY1jUKTie++wMoj
hWjfqI/OFK2F/8Lqnic6IW8yybFPsmfdNNWXUBfpl2mABcvlMVv6+iz0XSCAerChk2eAyqW3q63k
6r5tfdhuXm5gIXzm+cxcp00WDoy9cdn62yxs7DavobJsKueRd8NV5dyIBrM9gKs8QHzK8A0CyDAO
KAx/+H8IYi9N82wPYB2ESsHsaO8ppKTauxDa4XeAwyPyBekCZ395qJbmYhb/OiBeoiLV3VOYhydw
agNy0tnVUcamFVzi0mTMgv2sVNYHbapOdVI2O+QmfkiOAmIhKEzl6v75qn78ldgsrKoHeOqdEqjE
3NKoyd6jpltTr1yYi3lWU7OBCwLn62fofcITEgQYNymDOMnCPCS3oF+vJus+fMBGdJ7TTBLqcrcX
+TNm3+zP8OouPBoXLJXfW7ILF7WNbdWX60btPGd/HJMmCgtn6Lr8mYKkAJVzOuCA9KDxWK5M/tLA
zUKdp+MgCO/6e/TEw9Yb3SS8qm8moMji67pwXth/dAEuvQGEt5L8mUcZPxTM0mMj1ZUHyVylneZR
B4Nfqp6V7lJYUiIrn/TP8CVGpNDoq0318bpuzKIdvn4sDN22ewYbwmzCMyYocKFQePnrS6tqHuUo
TOshccrn33h9Cy2CbiCHGjT9cMQhpcfy4JdrPm4LW8o84SmQoaoIkkgvvXVBfYEbWeLft24TBSt3
r4XezFOdIdON1+aifdaS8JgNuKmEcGYavQ7utDDj3Z911zJDq5VFvEB5oPPUZ81knWSyMfeyafhu
ZPDs6jphbiQFlwSQ6x3ANmIHk7Icchut3qR21aFuse3Zo18Cic55UctnTsLjWSpZnIuaDBraW15k
zaZj0xNY7XrTQO1j69SVXTmll0Z5tjcUXQOzzTFMnxkFe6BJyQb8ki/aRVpLEt3HwwgmoI/LzuUl
utjR2VZhytYNLGXmSWWj+42JPC/FoY/KSr3V3RTY+2IaJNud4beQNihcbvoD7VQDKc80cOs147TF
3zHbUEbL24w6g8GSleNh6HS2BSv6X+F0uzEIjow5yW402bgVzNXbII9WVtnCnXWee6VdZiJ3GtNn
3TcR7Me+FHDug0Zv+7+jUjjF9vJILxzIczJ2HURtyEAKemnNlB5T3tSHMT+DxYQofw1JWu8ut7Ow
989zsQI0B1i2Nfat9g3fFS6MxpPef7BlRFa2tYWd5i+edZuFLXL41RP8XNx82/ZQK2h54bxf7sDC
5+fEal5lHApDWX2vEl37ascdCmWzwjckS/aXm1gIsjmtGh7B7tA5nTjqCqTRBEkbk8AMMIQfydbR
3WZS+mhJsaaVuDAlc3l3yVNDoXzf3Lt+6stH13NK7zaMRr99bbozbetyrxYeRXNqdZ00LgF3qnjm
XnMrlG422v7EFeO+y6By9Hv3IG63a87XmsstLqzpOctamrAswqkpzyxr4ri3CqJXClqiZQVbx7hW
hQzuG/iwq/HKLs52CYHstB3xEnsR3HulEGP/HlaQV8KalzHi6A7KhJ8H30ceuByuveuw2YMDWlEs
AaFBP9dd2bCDW+Wm2KNyxr5dHsWFLYjR/96lGAPZitSwSoalaLUxBJl1xx1uANVRceve+eWqo+1S
aM0uJPCUl6ooZf488i7/ImjGn2El8+tyN5Y+PntxyKbkcHSiGUrG3MVFrU5osJ8obD+2lxtYCKM5
+9oUMK/AMzJ/BtU+9e+TusizJ90g3ZvAuQI0iTUuy1JD523jz8stWAfGJRimLgtCtZFYcS5Ig3lz
7zvE3l7uzVKefM6+ppy2xGWtvu8h8hTrCHRcCX+RDegCnxKD+MHlJ48BFet3AtiqAzgurW4eHbvm
xbMwYXM6tjM6FDZ/TfDDg0lDPEmVHmDwHa7sDUuDeP77H4No/CYcu7YsXhIGlLepJ2/b1Y3/SFii
3y4P4cKGN5cW56VvkG5QzpFHI8ZNtO8mG7YFrtQ0aW6ByiYQBID8zFkc63KLS0M22wqKLExHnwb8
B4ePvLnlTDvJVo1F33+93MDSqM32Atp7nq9VL44FbDQYUpDV9AxjEFy3MgMT6suNLI3bbBvoJu1Z
NhXimAxQKoVSwxFO8BLFeVxHzhpcjCZPtE1+5dNagXipW7O9ISK8kUOVqPeatP1u8jjMyA3FVT7o
nZWL80Kn5pzsxE2lP1DmHGHnpWPeh3uTgqYk1fnso/zYVe6BtOpkz6/Iy+O4FMJzUjY7+0ox0oy/
ClEnQDhA1KZwU31IHMhoFBW0lXqRBFtZ9eIAqQ26gR1sEwsTfQ8q5F4v/4qFNTknaUOX1PUgQz6+
ua2vX0RfYPJYsAZdW5i5OTU7MVGVdbxI30cO9j4S7uWOgaIDCQ8E9OUOLDVx/vsfO4Wf10GZRX36
Dm/OB0msOLQBxJzMIK6CiER0zsseeQksUzaUx1Dq+uB2xXhXDA1Qca1d46AuXCnnfGyTeIGFC0hw
1BbZlrPf81mLRATnF7KGXJvxGVxar9yH/qJn+wZEwJSm74bIdufmdfUpo9CXvjwhSytqtj/0vsQD
gpnmyEQL8wE3y4nBQxfSMyuBszRYs+2gAzguQnY7OBqPP/STeAzpWVv0PE7h5N8Ovvv0/wjThfU1
Z+/yYNI5q/vq6JKW7YrzEc4NZt/hqzbmCyM2l3KHqbCy0Axrj7rO9W2HxJgb+6UY/708IUs9mGUj
xrR0HF8l5qgMEtHIsdtHqv0vA9bcyh10YUZ+c1T/iEHhDmkylW54BJMa+2UXfOGueS9SsExGgDV+
v4iGc7rncoeWxmsW8kFO2qJUenprHTdU925uB1SMEj0G6crdYGnIzi3/0SFaIIXYiqr4390AN/dt
kfbjDhDML9d1YXYVMAHMo6FCDUel1CGxVvBbnwgEgS5/fenn0//+/B5OsgWrp+JY8LyQh8KpECAd
duLy5Hs5DIguN7M0D7NIx1FYBtwrx+MYeK8ihQezl19bcPqd6vljCiB7PGQJN+MR7k+/Ot6PMeAY
a1vIwtNzrooQTg5XjTOORzHm9R1c5GEzBnOl45h0euN1q0/chRGayyN0pm87X0XD0RB99oAaIu9f
ZcrrDOzonPIcKujtOr1V71Are8sUbbbVsGpHuvCwdM9j98cEGNalXOKudzQwZoCFtypiGTT6IdGg
C5c4p5pQ2JWb8cKCnfOeRaTqfqhYe+y8yd6xiQJr4w3qzknc/uXyYl1qYhbSqsVa8k3To4kS3lhK
Cg1aS0+64XN1dulYCeylZmaBLSa/SopINi/UwUyEEiXTuKVK7pGfLN8vd2VpVc3CG9hwaLhO3nik
kdUPuh/MG6SrrlPConPkIhj0jSbIYx01VKTiOuTHQSK0L//0pcCbnd21zjLR1bk91u65sEhB3yzO
p2magmSUTckaROLjaSBzsOL5kcIoWCvHWvj/9COyOcy235DcWcNUfdwRMgcOpgCPVnYYk/chRzgA
EmE2QeWdwCOT99oLVpBJH880maMHC7caJCCq9RGKXjcugdilD4PVy1Ox9O1ZfLOqIYDXWnwbTkHI
jqP8ocDaXzkbPr4SkDlSUE0pLM46Wvw8/3J4zt5lBT04ij38bmgK7be6dPXKqlrqyvnvf2xVID/m
pC9UjSsn7E/p+dEmovz7deM0i2heMFgIgLh1XxOnP7hT73+OmuvIPRGJZrEMQhJM+6KiPsKCZUpQ
bR1Ism10fh2oiszJzGqo0qbrwupHiL30Pmmc6eS1YbK9PDYfP5tJNAtnFxtDlpZ99UO36qwBGNUt
J80uIsNY8X1HoeF2H7p2bPcCFvE+5JsqMYkw9kAIEdfNz1xDm6Xw663amr7JEBwBcAj59molODIv
JktQtQceQj9p5LIqNsZ3kE2pTMOus6QkfLYA0pCZ0ctr8pZVo+se3az3HqYJZ9XKubcwRXP0pNcL
xb2uUT+rhADkNJTF3vAvxdB9znpo7cAEV8MwWH4Zh/q6TWsOpwRdVCuSheon8HZeXDuZ3OO9uZbH
XYj1OYhSdX6WdoYFTzS1Dtsg6QnpXBbU9c3lJf3xtYfMUZR6LLSbOlXwBFcneKom+en3zRbpLbEr
pvbz1TAI+N78d9viqWfbtufTvVtFN3UA+FlUropCLY3TbE/k3HfwSqr4k4EUm3rsCOl81Lxdb030
YamB+b4II1Upsy4/apO0OyHz7B0HSrX2yFs4YP+CU0oXkjTt1P0kIR53NUxFN+p8P8hYSGPrwbXq
8nwvdWP2iHFTlXvFaOVTZ1yVPuqORxBMhWhRtrvcwFJHZntkP/G+y5tJHQEJ6+Pfh3jn8XNhGiAA
L3BvLzez0I85fFIzJwVzLM/x5uNT8Jgg/9XtaZGDEnRdA+eT/o9DtjAJ5FetlE8iIQg8GEJH7nYi
7lisDNRSD2Z5isJ0zBWhmx9lovmtYST56qdZsIYiP0/o3/wV8hc+EpUwAjGB5MkFIZx81zYvun8k
/MXNTernnt5CpjoQN5PHeudRVpnzY9AImn0RePQ1geILLHdLVtsK5QjietteJmS6G52pxr8rzuRu
tC1Ffhq5ZNhtTIHuHkHzyKuDSAtZbSgdvWhjHZ6XjzBrZzhBKgV7hieKBHO4d5m25LHwg4x/g+D6
uSwVRmWE/wuJkzoCtzxtkCRQYVXdsNIr1b42mTAwYARLaksnwtQ/GkOIu4+J6sJHcsQm4t0BATBU
K5e6D/dGP5hfJvrGBjJrS7oLRyCaE+K+9X626zqbb13OdsPgrgTleQf8a67Q0Cxm2tZtCYBC7SlC
TSt2LBLiY97DTqYzaxa8H642P5ifi8xrR0jm58MJtvVjbC1c6myUddesZXx9FizCrXuT9T064ENl
J3CCKo5C+no5Ej/cUfDxWaBoaFTDqCKlOxfq/IBg35z1BKO+uU3za3//7HFAi8ZvWMujk67kzRiB
N50nEBi4/PuXhv4863/sJG0C/ldFhD1V0O/fFMADbcYkXVMJWlg74bnVP74uACiB5WBtTintxE6X
Fuqp8NPae6N/1XsDEzA7+mTAyeDCqOvEnIdO/BOoFTzV0sDM7oIwPUeJsKyCUxKRf+F7U+6yIVir
MSx9fHbQDVmghlQJjAvhu6hsH3GSroTr0qdn4Uo5A4aic/Hp1AFKkd4kabSCG1yYzfmxZkZIfwo1
NCc9yXvP9l8lSo8xDbtrTjU/mHMBhqYOU78Lm1M0MZI/gjBHu5OHJ81apnchWP9C/oP1B7nVsjnx
ip+c0nzrARjyffdb5ZQvl+NpaYxmwZrAd9kVyq1P0u8/9ajKx07Ob9s0XWMYLszvXODENHmWFwOp
T0Nb1BB1B/zUEHXN+w0zcG70j3h1OygY9aNuTqaKbJyb/kfHvKtukfj4LFIrMK101vT4uKlH2IVE
+makprtrIq7PrqRrEjBLUzCL3NDhlp4TNSdcgHO7mfwyGTZ9Sd2fwKFSs7080ecN/oNjce6AloLE
HGmmu5N21KeBePcyoK9FXd8OCb2H1drpumZm4ZwYP5Ok8tjJwgYdBNnved/cVZrvSIHkhO8F+8vt
LAzaHP+fU5Ma02fDCYmtbdLauC70Fq7iK8fM0udnZ7Dxc8CHwgz+y7gWx4A20g0j4EOlTi5XerAQ
3HPkvw9iZWdEVZ+qoL53ObJdpX4IuN1jjb1cN0iz4OZ57lGWpcOpA1LFxfunTGPeXvWI8wN+Hrs/
gq8PfaMKboYTFIyqTe1DZ5QEa/DghW1jnpnxkWmHuRa2DUIckcTUMPsCEymzsnEsze8stgWvWt6l
ZQ2Siv6a6Pxn2EIggNgrT/l5ZqYAXb+DgiI9KSLyrchZuoFM5trXz6vwg1jms+O4zCsrVRN6pwRg
utzynS3KjefLnarCm7OdQecVK/H8YQoIkzyLZ38cR9S6KD1lbhIXBTl4vrPJGvbD8PKgo+4ZgIOv
UObZXV6xC83Nof69aHUFmrZ3wrvgdOYDB179AAGYT64Um989w6vKyOq6y8dfQH+HRu1kRYUbQoX+
pVD7ep6MX61lsheW2VzlpKUweB0IrU6tCn71OvpFCyANZKjWzqilBmYRDqiEB0tpgn1qQoFThNOh
TcsNDpO1FOPCsTF3PWuJn1YVMNGnlrTfgPK9y6bigOdVEpeVuQtWcSVL7cxOchDZK8/WGCk9jQcv
CXaFNe9B7t+h7PL/aGZhW5mD7qGgLgIKgt0pb7Cbt51bbbJx1UJnaTZmJ7kUFs/AsteISzvEgxFl
DE1euZ/IdSknP5iD7Jl1PDYAt3nKVPMOlbJ2m1oYA16OvoUjaY6vhxCZZ7Uqu5Pk9oZiL4/6/nPF
im/5dWQhP5hj7EU+tqT3tT450aTuElIAm15If6UDC9M7h9eL3AduyPO6E+38f3zTSvWMct6ojleN
zxznjuxLMWb11J7cKJqGOJcT+aGmDtK4Ks3CL2d3vS+XW1rqyHmF/XG2gnEQpizV08mOqHCSMQ83
zZheebth51b/+Pp4tgwb81KfuOP1G8kn0IpZweJGSv1+uQMLoTCHrmcw+POjMitPxMu6TT3A7lrQ
XMRhAXr5dU3MjqYMSW9WZqI4eVMhNwDo97EPJNwuqc2a0f1CQMw9sWQHLBINq/LkUiHvhyipvuCc
gG8sqAVbaN/JtezYwnzPEdE1hREDIOz5CQL3fQzBrWLLOucqyIofeLPVxHKI8rcAT54QfE8ZEMqp
P72es25VtsaNXpjvvxDR1RQZVLbkiVQSgJ6ikpsoGp2fUYjs6FXzPbeoSqEdZDik1U7o4T2MqdQG
N6zYgbjTde95j/43LHqV2F7rKT0NrndXRhawmOHl8m8P2e9H+weXtrktlZ82fGprx+4GNU4S1D2P
jP7nOgJYvNv2PlTi/a1XOpBB3pS+FzUUqLQ+ZcOuLooqoDFeiW4DERuIDoG3HYmwbetN4nAnHXdD
LTSEB7TJFPC+BesDskU1giYn7ucN5gL1KE7exxH71y/X8zMneSqTvnJaQITNwL/xyhT1j1HLXqfx
WE25+Ekh9Gzu6rYfkj5OPSQ37lwPukw9dMABVKk2sm/MALShP5Jdq6m662vuF/ihtWskMCxdWTcx
BCd9MApUxwbwv4cOmugsDkgAw6J4CEmIhENWpMweYaAJclLsAxgbPgg49rRfvY4o+ECSJoNTmCt/
QdUegJWNCsLcC3AZrRxyyFwhwP8puNckTxl+UjPtKqFL9bPpc0qrbeiHdmo+lVMNa8YNiUzuqF0I
mTk5xQQFG33ETV0MUNiy0A2D0LUiHRLnqvB9/A4onZffhqJ2cCvhziSDb/0Elxf/OW+9kuebiqMA
S7ZcwJPLxiQZc/Lmta1sPlVDXjrVRlEWQpKPDmQKvpYWwlR2k03KBp8NCnbJD9fXQV3uUEcKnWGT
5o122c7KJCrMlvmVqouYRJ0tQNbuO0tEHKHWryFJSvuUH1KlciQ/szSrFT/UKqKKAv45+fxdJ7it
F3EbSuGpTWOS0P6TVbUfgS/NWerdpy0cvKNwgDMyROwGETdT1USnerKpfxMZ5rJ/IZqXZj8jA9Jw
vq8yTxsVh9S3ibeZSpA0f0LTxZUvXVuAAnFvQ68PTAxRrhROZB23vYFttPUYa/ejk4NZEo8qDUfg
bYfoZ9C0dhx3FF6GfbaHqFVKmxgKTniPjcxONokzLCb3R6lyJ9KbnIV+8itw4ReY7BI/UvyTQxTN
c1DblO+/ObD2JNne6VCx/FGVUxp4cUPMmH4WE37KCzRuJ/M0QS9YPxqwJ0y6b2yTeP9E3C+t3NBw
YprEvVOMzc4iEQNhRVGnUu3Ks9g98GuRbup2Gxgl7OfAn6BTGZMKguzvY1rbRj5gH+qihxFvKDFs
GycoWxJrGwRIeCVtVfp5HEA+KZ12XtJkw/QQaVnm753iAc82JTykp4eqCkP/R+XXyXRXuJOJnH1W
9R77FhEHUoD7HjaGsJQdS97dMrdug2E7gKfefQnB3gi/O51NLbuvuMuh08hAj2P7LoT64SNlIqie
PKwqcjsF0thPHNoY9lD3ftreZ9no2G4PaVWvfJj6sZcvUNUbna9CeFDJjxukbmIfSB8UO7K+pj2s
YfygyKCw5hv2VQObb74Fje+IflNQU4rPsKr0mnfYN0BrIqawVNM3WkQUr4hqgIprzHwAiCDqVlZp
fWwgQi8TUJw9+AFDcSxN6zGOctoWu6IbM/UrcyY8cOETqsv2M3RsO2iIO6RS+9xvuwqiMq0Z7x2f
4x9blphxuCsUGFvfvbKN5AmJIeNs8zRJomRPrJ04GJa9ZC8RmYrhLsM26INK42Su+2ahIwPAIspi
1pSI/tCiJEaHMmtlrEU7INfhEFJ/9s+312wzeqTH5UZp23rxwEYCt7WppwhMpl0UnX4mWZIXZJek
QxK6cdIPXX3vy7GuknhorOv89EFrty+N8gT/2trICbdNL1yJn6vk56BpUruf0mrSxx41zbum9esI
PmgSHjzFBtGYkBfYJvf02DVVrlVsfWWdn3BxJW29zVgeWY7kQ+3JHyRX2nkSMAmEr1PeDtTWsEHO
YAu3dQHYS48wyAQoIsaemUX/ekWWe89nnrVJYujM9PoOYrW1/ofmba5fz/Ie8t+AO/X4g7Y4nM5u
MImadkEHedjdCKNsb9xUvgzaV+tlst3XxC/ZsBHGmPY0KFX5Og5Tp+U1VILHVh+x3dTqE5I+6fTs
hsYr0o1DxnL4N5FQYD7lrIDN5sE2jT6jecvWODVSWVnRvvHQ2vFpEiP29niAmEWApQLinNzCKJdU
d42JRCTidLIV/1VCyKPuNz50B/unJOEsP0iw0KNP9ZQ4xasnB5J+ak1Zm42h+RDaDXAKuv3sBCqb
7j1dFOl3qJtH7Tcioc9340990pPYToIbtgdCquBHWrlQ04wHKBkqcY87CureU1WGLtsqTzaICMYZ
dw/hgCt+EQMhO9U6tpkOrYrxdK+ljANvQF77kOBwrqsbPDog5PAi4MJUqscRkZJkDyYtdDjcTzg3
e4gVV1WZ4KCJEl+au9apI1pCzDGvTB0P0nbN92hsYOGE3RJ92YC4oZ2fRVFSuxWBLn0VC9iAFYfJ
IlFIIUghK/IL8etVPAb8FBZ5E64t30laBPoOwx/51SZpKHSF92MXRtNXFVS6gZgUmFA4dlI/lcPG
ESXDzsmIz7Y1FUV2CKcqlNuyZb0M7iLdI/2yyQIw7924iWQGqF/AAue1ayt2LtnkPnuGWSxT+6Hp
uKcPGUEF/nkwRYcPg0/so8Qrs3IaDoOvWn+PvT4df0QFFDQ3EZe9tHd5lki8bVgbYqffCj8f+9so
62l4AkzY9nXcekk+dHHepAGkJQqeBIj2MXBKVF9NzSLAUoznsFrfAbZQ5hqXoaFqH4Z0qP0prpKw
7709JnPsjmmKV/N7yqGAAaAaZCEYpiIEZC5QwA8nEHbP4LflB6Ks3oeB1qzaNaU7QedLOuqsvgmb
tO+hoPaNoqMkjdORDBYypl7AKd3X+M8Z35SQ7mEnUMlhd3BInR46KEKSungQVZ6ksE6ChiekMMNh
HLO466SuHjIpkqHZOF6eVNsp9LChgySZWBRkHCfTW+ApR/2NVd6Qxj1Yf+4NGOP8jqCyFUVxCRs0
i6tnV5V9HlvcHIsJJscAc4jNkFkbJLc26wcv3XCv7sinMgcs4YBjxY+2uHMOwttaBQHEI8n0wJ5U
hHuq2kZDpdhPCIM18jnJBUnHOGVhb6Zd7QavsHCT/HPZ1un03ZsorhYbEMKCgW3bRGSp3IRhN07p
/3F0LUty6krwi4gQCBBsgX7O2/M83hCe8VgghBASQoivvzl3czbHYXfTSFWVmZVZQ5ytprs9jlP1
h0HK5VkFPctcuIpxbGzbavU6Xu42Tux17bcFx3SkJFujWv7IrDXIaYtCekBWj0gUaHFG+Pdqymx+
gVO3SM9e7slsL4lgcRGOapHp1h0XwUT0iZCqMSBiOh1C66uynEWLLVk9q28bdKItFtF7Oq1NkpHg
k7qEIrAA+5XDSJ5YR+O1wpP2eY7R2I3ZnUJHtvxlq0JDXLF1dYSc9zUbu3/j3imr0MTGxG4VjJmL
fbuVbOP0oAuqbdpAXDFt/pSl8AgT1djaApf5kueeYKvJ94m6l/1qo1+J6noJs/Ythn2Z2mGokjdw
+nKquOS4cCHkI5AHdE/RLPebjlhIRqrO4Pf8tbq9GG/5Ivi8NqQVmg6XpPALHU9wkkK82bXjpdaf
CFLL9d4IX8bYFikLxZy5GvxnWGuj8MtMZykSmu5oCfIlWQ8g8judn2SvnNMHtDMWW8lidJkZThkK
ilx/FSE3SXkoqUsHSApCuqgr2D7d7bXicdm5I4K8/kS7IHWuB4VdXHTX2fpUqEWkS5UsbdnD7W6l
fQRbQNpjjgFWsKShr/efRqhvYKdNrEW7XGbdcIRUxnN+HFyP7qBaFDbFJDqgNU+xiIHWpvu7Z0Zb
vITY6CvfE7SA41sCS38k/aD3oH49dGu/zlij9zLdXY27pd3NpTAcU9tlYCHX8dFhmY7p44Q6OK9P
glC6p0eQNspO8BSAriytFM3oJhDOkNniRqH5WDv8KiINj0x5m73vsdb4OQmb/XcH0ZsMmN5KnR0D
AKQcTeCAo/plF8iW/nTIdeyKKoezDcVhjr0u5ppMri++dGJQ74tuRwvXFGsXZW8x90I+CtdZ+aA7
wumH03oYfw3WwcnrWA6+wFzW7ybDorqEkQtQMEmJjNBeFB6ClcrFIDFZs7T9ILNmVcZ63qh2LUBC
Zeu0YDjZotXey3yLJYVIZ8rHp4AWP+pqva3pipDrDZUPe59z5zBLhR6VKGmkHFxxajMsQvlKtoTt
Ze2UC/kHREti/0/C49O9rwRbcLyx26jIK/z2y2E90A1nva8G4jlqeliDG244w7LxPwSPpVjehYqL
THO9jfGcd4eVEYKYpWhJWp0+Uoq3yFdDMnZhqKY8sQQPc5vKQdc5ZGfb3zTvIyhqdoYaOGKvPiOE
VfjuqgUz1gkEoKBWJY5/zUtr46d4aXkUqgF3cpNKWAlXo0h4m1W7GrbZNKVj5aaqMU2x3ntA+9bv
X8gv9bjH4eGC9f14yRBo9gXzs66PwS8pFbBds/Ub5q7QIwBYIdAW7GJ534HnsFed4k3LIJrJ+/iF
xGG0BF+V5RLDNBq68W80wjohr1uzBpnVZkC8LPJH6GSKF4HSIXStO7wkPyCEt8VJFTNeK9FNffYf
smqm5BGGm5gOaC+52ypWrnK5V8hgSu4dRIweu7vcMHHXdfDkbUKWMyADGIwyjfxvhkTfiu89IEj0
UZSKr5khviKqoBxU4UHMTqKxczyNo98YiabihgVunDwtvk3392EtODacRz0LNVcYKRf7nqSzdq6C
rK3AECbn/Mf1ZiIx5HnwQcvd7xYWx1NyD7HYEN1HKZaZTVX0G5lVX40bpTyrEJ7x6pAvyp5HpoVf
Ky12bMbj7fS430UPqRP2IkUBKOFGJ6pEnJjKkYQZVd74/LuNBuyH7ZhsllAbosma1chH2SnGLaSf
q7KmYd82eUTiQRgg4uWjLhw2BmWx3EhYgs72oNzskKbRmqT3GeKNuqkQcB9cC4LiNrcLnw4TLKh9
3tBsX/q19kBgaAamjuAwVTEOWfw3jyImllojzjtC4Oc6hVcksDu0OGgcJZKpA++fxyIbKRoq3Tp0
zN77kv7lPBT0o8fL0n+3k5zChsZ9tuZBWFw3r6WHyu6Fx7Rdh7qze8xuxiRdLAaZKJ7yX2TGcmcP
UACxDhjpY8cxUXE6zeG92HAO7vJFERwr7BpASJOtRcpVvek5X25/ckb5iUUtQpkrK1zbnzMOrutB
7nO0haYjBQ5vTads7uIKA8g43C8p9ixt3QY6hFsVL0nymoyAAU7UTK0RTS9Ekj9D978jCmzBVdk1
m+wNqGtJEvw91Q4PVD2/T7xDI1LHAc+TngrYgGmUTrKxvebTtE6/PGaL1lyXZVsB1cqWGWxJZts+
XXcYVYUMCkfPYW6ex0OLHhWpAytcQordFvaYxPAP07ApJdBU4/zDivFjQlIgVssQTU3broJ2s2tT
GEFhNKW3DprT+dmyUcmlJu0+jZ8xZN8zrC5jPCRTbVGapFn9c8cYV8ENFW8/PhSQualOfwAjWA2V
dk7ecAbNkFZ5C4EnJBNsCnNeG/SuO4Jz+4k/TOgX+qzOoFFjHHNWH8G8aUarOXwF3OP7dVIILHro
kAEf/gurRKAhfji4HM+uNeV8LFySxY/FT5ONRDTs7HcfMPtsp+KBlG3Il4OOdL9FJxNj0S1cI8im
RXJYDJJixmPSw/tsOyELwgUASBg+x6lyqBi5ukCJOmY1/nj3ilYaxame9dTNxcFvk6DxiWHsyMR5
j8ccYpCxcG5bmm1zMebcDqmoy1Cjh3TLi8IpJ+oN21FFiVKVAUGdL0IDoOPnyHG2mWckqeePy4YF
1Ycc56bDWmfUoZFockvW7s9kgBfmv9Jy2hTmQ9YXhz7nhWvBQXTCXewKrdzB0zDI2iDPJDlAzSDy
UGUcv8tYqWnWoHJSYaP/ipwmxyK3zz4hMLYXFIryvxGsI5ytYAWH/rFies2ouqydwYSMW36Z5GMh
ed7/mdUq9TXHS9TOdUt4ioM22HVeDL6XAsp4hAh5iP/zBj0N/vkgDEDKAiGx0bNfebfmYEAXK3UF
pl3QI2qfavXZEQyU7QtcgLbpZbNyGb5AbEVzD7x9XpZ/wzIk+CDSj/Jlhum+vWEZKl950D+9/nLA
Ckey3SeovDhdZbksqasQIjzIcGgp2Sg/ThjlxF6Xk4v5H+kjBChU6bTnvbngA+MWrX2GpLCrSCc5
H7JUqOTZI28GVnubzYB30TbpcPgQGck+SZlmSK1QcaTSV7S1Hm6HE7XUHAsge/mVjPM+nfSArUdg
b7Kbs1BLDEAYnZIFvcuIqWJ+WGSfZrgMY5byI6AGMK81fpxUfmQ5Vm9/EQzOPbZScHH+mrEdEZaK
YSLo7tIo0PxNq7bkf+chOBybUTq/wl8N8Ej5BMAlWt/xsqrwjA6aFj8hLft0uzmxwbodhbytZrHu
JbykAO9hXSEWJbnj6FDIGd4OYf0jhwz1J5E5QnZKMZS60W03i7lpQ5eaKsd8svJ6A4wiH0FY9cX2
zjNMODDglHpr76ctJNshT0dGMLYVSvK2cVMezD+kJeTAjcu+z/+QHU4prwkuERfqkuC+8tc2YaIH
t7aKpbii8sfPSAiHr4gF8BeqGWbBttq7uMeDFVgsPcbEEVZHCsPkLeJptvmKd9Yd6R73eCz8Bwnv
EMX4g4ga099wjBz2AhoitlWcxFOo8YVHAORqteJQltH+AW+t4XcnVvxQg5vT6GaYaZmj0CeRJZXU
FAJ1WRoLNCxf5SWkhj14zI43NO2Hu2zRmCVS5Ihe+Zgy2NpkZvmd+614bfcxecdsnn9lZA+hKcm6
no2ERhwW/RFK1RSrUy51O9Ybrvrl5LKdETzRrnsDjB+exzGbQ93OJvltsrA+jZlztxpbCBZ055YO
lWk3ampQSu4YoxE5dnTU93urB3rwIvPfYs/S8lmi2c5/0RZd4GWddSwAiU92hWWHFrbRWav/LGVi
LiUNiIGT7bAvted7mVUo4uoTmE62fEG8/cNKGiDAR8CHWjcDDgsgiNLP00ntUWlOsBrEzkGxREjW
5QE7rmfYQOF9K13bkSuOnUM7m1HEJrYwIv6QSE7hp2kfcgAO+ZRWAoaepkkCD19mI7CNTXP0Avsq
6dwo7+aHMp4MqyI+ZW9Tb/NPFS0yxsm3qag5agg7uCHtPzJJ4KoXGPddBfexYryfiSujhlo+PA7B
2rXe0mygd6XR2TOZedgrIgepzuhR6F1rePIpEEKFe30dyyu1OMDYLi8SIF1ZtGfsPHqp1NkAMpoP
OIh53MClKbt3ILny+2wddlZno8w2sDJGPWsVRF9hu0OoikKleI3EIoBaw3Xbo+3Yple3jfg5AbSO
Za36TWQX4NqtqKVGBHyVJymf69g5Hh1Ywt2/dJ8cIowFmTWWe23yjjkkpA1cqaxsYOIf3mPNlr3Z
xxiU34JhZqgdM3N3m8flRk8LReN9KrPBbsBl2B41aY9yllYYiDvoyMiO5ZJqDXAiA1zpQBAVJH5G
e4t6pvG80GF2/Z5gcxZox0FhhL+3WRaRZoZWC8yNVtRVG1nFft4iQH91m3j89mDToc4EsG//DEsA
psL7NZFH8IuZvawuCf+Ax5XiugqkWpwNnzFJKSbEdsejn0cF1MIMDeLg0nO6mXaoGVvZA00z8WvY
+PizUCTw1jL+EyU8i1xvlxWdaVpJn65Q8asQbQ0uAfyZchrk9G1Z6F6KNMdaLk+8occ5n/qhLmnf
Z0fhsy3UcwSLvGsxb+Y2tXhRzh06nPnJpia7l0UH+zq/s/IJ3qYd2JEcOTqgGtx/sYDSuc5m39/o
dO/Gk4SvN7vum8t/iniGNKcFFbusU5I4Vbc7AWchh4XF94UKO9DWBdMBKjQWEd58OXUE08PkM2Bu
cp6BXehdPKXjgNffTCK570CZXcJGkbo3lwMcIso0in8DyzXdOc8LG8PZaN56PDxUuWoDC/YCMyL6
wnU3rbe+W9LtUoAHnU8xKNcXKF/VQ5F3Wf7IqcfR1tov4rBgCsQ/DmPh4aSlk43ie74/wFgV3xs9
k0Um0ia7yuiijd/dWMbfHdP55wabyBbVznWw0ANfaNoDEI8etq/o8+M6nUea1gr79v4mHtTSX4Fk
+vY/B7ttzKoajf+LTenwT7qV6UaxPXNXSkyK0rTk2Y99yGo7f+9EInHk/U7SlyztQJ5O8UqWNx8x
j6KpIZIarkIj0LqK0k7HNSRaS9csC+8k7MjAdDb4liR867yd9xu0Isn8aMHXgZQyNspqDwB7OVvH
xz/thsv5BLDExBeCP5NiXcqEcJtjaQ7+qqjZrFnx0QgGrrltnwO6vXAuKVCzytAOpMe4ptn9SHGf
YwD/ufhRHbPxLMd0cxdOhqCb9ufyOlhbiN96L4b/enR55u+g49ieW92Th32b8bGSaWv3ap8L+hAv
64B8LcgYbuG9CKbArjY/ogUVH9vUuQf4jq8fMRJRMEOX0YTWHEEy6Qlp1d33aAfmamfWRVS7pBAo
wLxR1SYHxB33AQ4h1mK6qAtC7TXNQGMdl26a/y5xkuqugovurk6zibHxmoV2ja/LyOVf2bPsKUZX
lFZkLuP4CGPNGebwIScXjmlcfU0zmHXM1Vlyg60k+yvA0iM65tOOmCPYbJbkM3VrYj5S3sfyCP1V
gSZllvRu2JalOyoUoKgxwzLLAwhWlEEETqFyo2mDeAb8wfYFMySMKxOufMxJi4nGv4Pyxfh3HHtq
D7CNDHXcltnTgKg4WkX9OKlfPh5Mfhq8z8VdO4MgP0WgKrrzBsO6/DznmFyxRkcCQ6AcWR4IMcN8
TjrIDY7Tjid3F0TCpvNI3Z5eTGvxVxpWJgLr331Cbmm0Coa3hUMrYB2TY+N4Muy37YC2BYafEXJx
DgP8+NYT+pG8r3mSaYXPpuxjMfjhK8b8Vlxhhm5p3U8QrqDrD912N24FQFRoHHJclS28Jx4s2nD5
so5FD6E5K+Fl4U992F1p6jTJ2H5yEGrNn0nMSn0Cjhzvv6cfd5tHG0odKm0Ke9ujDvFmN6b93YOv
eCBAGsxNsTuUixXmAPMhphi0ME/OsAsAagGWbqlj3rUBJI2a1YB7uWjV9G/pk2kpT85LZz4K2JJb
/RFcCpOshw2Ljom/XSQhMGZDohKGIfptuqJFawNmoEuvSOe0wR88m0a2Ye82namTUK9F/fbgJ6ni
+z6LsSwHO8a0/ytdGWPZtPMDGvoCuUlVjo3IqYY1jcWmZEbGqHuAeiQqsRMB9KwWg8KgXqCrRkh1
aWTSLNuP+hlTL3/TSWu2xssS+F1etilKOo87AMFJTNVNTjsoCrCwG6VNMhfWnMvdlI8w9N4Zwq93
e48VS0B+2Yboc6BM5GdLFdwIAEaHGMoKdH8fALNgTK3tCkO6cywZvHrVTyhpVdByesO4vz2wPZ7/
ohakH6Rc5P406p+AOLksGkJNFah+WBlSgSBqQTgq3hcWfAUn/i46mHFh6OjXbXkb0MlOZ4LYlPwS
IIeJ6myhMsXRhiNMwz0T1+mno77pdnBXNVLh9DM6rhZL5olh44dbigWltGjzZ4hfkkc7RZIe5MRY
slar7pFRfoxB7KH+WqFuBejiDbdZZ8mDU8kwPtu9ny6QSsjxYbTM9NdyboF8+Gxs/RnKwVjBttjJ
ldZQLbj1EBcmsVUSxRDOoLdJ9gZiEZyKcQQk3qBFhcsnGCwqDiLPubxbevicYm/yxw9Y837yDVzs
kqn6QZSGi+ZJAiIaP5k4pMieWhuTyhhxWkrE6pwjRii72YUwz8Avi39ByPJ2WIncq2nr4YIgBpa/
5/Ogh7cCBNW3SLW4W3UXw4gIp5jcRTHDFVxpfBEAAG1iX3awDQVkTYHut2o0uFZZi93e09jhVgbC
0PviQ2qT7r8VazPe1XjNkQdR+8Ty/ZCYhSOA3ANAPvg+GtVDCf6cNyXTEbskZHHyG5PkWj4EQhc0
FX7BHQf+OHXP0DR08m1hDFIPBcEOOy6hz5Jq4335pshY6jswv9vvzkTrfrRRzrdXjVDa4XMoR0kA
Ts8sgips8KyAVR4Zk+LN6EgYWRdJHP/JvVBwy878cgJi1cFlLd+wUdqMe4tt5JojIROb5OB8Yfme
IhhiqjbfeXr2m4CdHEaaRR32lHX90Q50Ti4toZ6ettXicUdgY7rTDA8bXyXe5rTSU9Fj5zgBy35I
PTG8kYCyXx2PObuAhKW8yctk/cjnlX3hRkrQ4JoiWg7W4MPVBGmjF2gNxvvOZ+pgMa+2B0whurxE
m2rjUwcxjJ3q1RUCEjjIPuR8bzVzeyMTZtxtMbcAkCuDLqy/VY7P4qBNxM0h84Qvjx6wNf8zYnCM
HqK2/0ENJ8BQz/M2bzdR4vV9D03WH+z9kKKevIfEd7XpsgCW3ld6DbTdl4uUMKe/Q7XC/80d0geq
HR3hXbqFEYYYbG8PbmwNom6G8ppsxVg0VBCkU6eqFeERgS7T646n0tde867R1AI/jtDnfVI0zecY
NtbmT4+3cjpvmKjlQUNB9GcsfPoCYYi5TYwq/5UxhyWvM/mThnbmeZSjiqo9NeQjF+h9gdwO+19M
d2AXMNV1j17qHEb28/CvlUJxYOCjfgt9XxbfAlM3Pc0qY3ENWhGDOOBm/terABjS6b2/1cow/wOi
q/sd/PNfCGDRtLWQxjTTQDBhrNDrXODnFR/5DCXDWW9mB2Gx2Xwi9OgR6zo/MFHYlQIGLhk7F33q
DzFI2q0GsTNPuFh2EFcEnRcmriCHY6ti+wbX+vDOS5y3H6ktbxa5giLQYrGnLnRiOPF19r4p0214
KsLcPuFKjW7WvBVfEtsql3TZgLIunpMW0l2wegF8/0UTdGWNJFbQ6zJZs165Y06ct32AlqQP68Xp
yb8CsE4PS0ynFDizc+Td9bgwO+zUfi1rauJjiwUCA1sJiuYabWK2nwmC5kgdA0Qsm5RoSDQ4FNzg
QVaOLgA8S/qGcesHDE7tYg5tSXle440roH7pNn2gE3qaqgUmcp/1vVkPHM2frbFoPmVHQ5UT13Fd
+tvOKumPcHolDQDAFQh/Z/bQ7Drh4TDk/cBB3ud7dgZmNb1BQkiBbns3kqqFVmg/xTATv4UxLHpA
YI6Q48kC41IcJVhrLGCAP6AxN3l2WFrWPdpy5WuND9aRihAyvaXa878D2qnohM5azrdTrhLfhHST
tIE8rX8Gly0eEl2o7h4k8mxPpp9pe4QwSox3G9NuOrsBjSDf4xbA/oxepiiX7sUwvHhJW4b70ZdJ
VwNOZ+dEk8E2XHT0SWZIEm8nEb8kNoZZQmcjcAlQqxBMXNaMNaVpN1TUOnlb/j/V2VnOxRnoJycI
Vs/9WEs7F6+4GRl4+F2gDwUopQAeb+IPfmag2Yz4/Dc8+tFo6InhpVORMhVMwNTQUBjN+Ro0AbIr
x15ldwtJWIXV6O2MnxTol0cPLzwghDXiDJMEgIC0GvfeRD9EKfMYcjFCYgWfom8HeX1y0IWgbs2R
ihu+Uz+8IJFH/lXMdE8DmdNDogB81/NW4vtOgxCXbYxMsxjhXzEsKFO3/Q5KNBrE8A/dsS0uC5Ru
8PIziTht5ci+e1IU8mxDYQ84wi3Gjy6ytmnHNs0OJfxVETeHion+P2nFXTyCeWuIHPnFtikuVlLg
FroOrafFFWBhdmfhzPMV5eVswUgR3DBAO6Olaod+v4Ox6mqrYBHv2gBGxK9DzV7eFhmlp7HcwgGe
HGiTO8/zrkpLq+8HzsCvsd69OwpzJJD20a+tZeQl+Hy49p0q39IYOBMa7DQcWNsaX/tg6K9+GNAq
agVBH9ReeXHvxiH5HFtkb/8eRBsifhxFPMARl9M1ekJsF9JLYPPlJ0ztQFuPmfUQQOZj3zsYjfbZ
egL4gpHLUq173Oy4BhtcYbG7hTAMchrYbpg/sR2ACmKqpfU8zeDyelfk8gYRFwwMrWLTb99SeslA
D3aoj1ApIcYJJ8BCVAKnD+gsbkaRaShqxqy/Bfiuv1w2xac2Uuy/XYBuAfKqu/EY4gw0Vl7ItmhW
B6DoFCI6fBgOYVE9ED28GmAKXYVsnDyprB5V+gwgOrvRGetZnUY4JxU4eXwJNYKiO/ZwTVguhGNo
xOTH6P4Pl5sWv0KmSN6kbSH8LQim0ZxWKCsrkyvXnaCzdv2lDcauP2GNnEIX/GNrksap/6YKSbph
3pbfxWDDewfPTeRX9CZpj2m5Dv9U73xeRaZHsGxIJnZE5i+cP4KN+JMc2LyeMdTZpMGSu6NnZ6W3
QGqlmxoNMMxBbO7lY5nlW3ksgEpCYRjbuGION0ULsPizxDMaGhl2j3X4EVqpWIrxvljt+OzalH3Q
Vbi+4mixZQ1BeGaOTns8WrvtpaoBNNF/xQosHDhDHr5K2He+9/Bq/kokT5CX5BSGAs3b9Tq2YlVH
vdh4uwLN+NEM9dBY30NgQeuYZTM7c2zaPsH7JbfoWxOAy9oRjycZu5sVTizvhlpWThUNZFm/OhyM
cGRTlLPzjzTiBj4Naz21+OARwz8CRpJD/c02BJV74Yero20JuThLntqJJTcaFov/URtFhzQFC+8V
FKsOSeRzBbKZLHW6YuTo+y2BohcKUEzjojvxUqBsRn13AtvB0JpvnYAvtIBCIZ/nzD+25a4+l2UA
fBeVLl1Bu6TLbwptW3rS27ZgHpJjflgjlh2Kff+3Zz4Gy6nSkl1+kC3ZYI02umA8horfGY/iCPou
uYdoP/8N/bJmRwNC4HmNtuQ33oH0ISNz92aTrF0hK7DAJNHRQjGEW3h5tzExH8lCgmokyP5mYRJI
DIXs8DGAUT2sZQz1jSFYl6nhJSshlPZD/HvqhHH3usXUCNiG7VhCQTLjodD4pwHu5vRz2HV43hmu
Vlyn+CVDFq8fESSVJ2DnG5jLJNxm8Iq6EVn2Mx6M6fRn2pbue8DW/2+zAG+sYsSq7FXoJ4PMXSRx
RxXsk9IjfCj567ZqZ44JSXQ4Q6Sa/peycqhySL7qBS1igx5uD0dA3T18gWcR95WFLVmM5xYylLyR
L58JXJYHlJzQIu0pGfcnDEjmxgIIvsnCz5WPVclmBWcKmVcxNVwuwMLXGa4lQ4j7Gyh5TFEjO1tO
Byzuoh3MS+xXrAl4TpVpGNNDNtbV3gU4dGrLD3jKsBhSZjF4Q6cp/UeozvIGs00JdDrO9DlWCTWH
xGGTrvLpln1kW5d/e/g6vNhkc/9h6aK//5Fw+Gqkaj56QGYbqMgk/gO/5R3TVCgfJ8l03cY7rq55
yM6jhphhk6ZFX+HQ8kkR6BXZpPYNF/MO77eJIfscoMQFBL4Hzwu1VIBIs4/fPIVQpUFAk0CpYjCJ
bgrctd8WkrGlsssMrdaqCTB0lf7QBFBt6bFKOzV9pivJ3R38A+U9Flla3PNRbr5hINGrT8hQrKl2
qPdFjfzY7C60tj1EUkRHNxRxAzfT8c5BdFuesHoBlKGfbPpS9iNAzRb7BKayEMUcTDxO4GbQNrQ1
7PPM9xZmrGjoMKBr0FS721XyWVXZDuPPOh55H+oB1Q40O+uXFwC84k8eQyYPWgvY/FISdXV6BpSA
++9+KET3GqkdV//CAwBBAc7ooKVcXvtkmG66XrWPJSQRL4jYaPHiET3CSxFOWJGSoGiiRZy9Tizc
DPL8cy5/4Oo236BCUut229ME111AesG5KLDNUHO1MahpsAxzxpH19IY7E38ThVmjMrh31KGjCQDJ
BbrzA8QZwEnjfAiXOfjigubVjoccxw5BqVG2/kUEODQQ+cxIVUTG/ednHiNQzaGCxhivUX9WeSBT
kR6BtW/nbHLo1KeMD3GNzXzEQqMH/8rYEn2XKFi0dlwMRa0A8/kaG0tg6sg8oFtDNCQULVirsq9C
wj/0EPlEImUij/g3qBT+L+0l+dW1GLjvMZXgSBXziluhyzGQjrAD/UQ9jU8rndMP1PdUXGZ8s1dI
AcXH3IbhacL6UHSycss/ZYE5trKQakL/ORZfyH7d9XHLnPhcPPLhHIiuu3gifXfsow0497bD8qbh
2UYvvce9UyGiAqRM8NPZuIQ8zBN1pmbjNp8tpGkSS5kTJ40s0ENfrOLrdYJt7A2BhuW1y7AN5+ax
N8eZb10HrluSj9VC4qEpjFmtH90NJWF6hW5G/tcN2foorQbciDWrM/Qa2UsHmv8XBJtuwo7WALcR
45byto1p0Z4mMNczFN0jgWwK5mqu6iAOHTHuDK2qIRO2Cc77AtomVf/j6MyW5MS1KPpFRDAK8Zpz
1pA1l131QthtmxkhBAj4+ru4Tx0dbbvLmSCds8/a+9Auk2oWeoe8ypPDPFp0g3RSPHuWY3SQY/nI
aM/5XfSWZaAyH/xHDnZ50FGgr6ZxVm9v56H6p/w8+zM0ks16gnKcfgzF2HJTIDHE5pJAL54Qap07
ZClYF+bjjo+hvtVf/ZqhCzaZGybHNUkMMPKSonwrtt7Lq++Dju4sSuc7ZfZggEIS4Io1LaW8y6pt
byEY6XjIxLCyFA3Ag7m6CvddPYgfk8fWFaqs2j7Wbh4/uWkLBMcwBJkloHqodtEYq/LsaDjD+yFm
RAoyz7SQvXLMSMpoGDDnB5F40U1D5Fud48lxh8CGF/YDmIaqgSVG82lQvLOYMiMb3elJrS9rEPgv
ATrIiYjdKD8uLTz6bqFM27wUqkQ9DQL3gQYj639qPQQstp904f0wFJQpP2HM9MVJy7Q8JYk/vFOz
zg9yoSPHvYdqFdBe1aciDhyUkpbPN1wn+xGhSAPeYPca9nXqeL/DJUlAWIXzpf9vdQniggdzdOk6
mL14dfbBPZV8FsWCy4bhmHLifB9V5QYece4GA1s0c7RHGPaxwF1lpDzGhk2672DLuXkmFzOVM5k6
MyRMoW1H9RdXRdfvdaP52uLJTs9+njZvObLjS9ywiK9pEvVaa9ff47rI1IW+f3r0XBn9dqtu8u6j
OBzyjxmjxQfyeMxCulXTU49OEvnXeSZmFp0klmqmBsjS3LsLi2EQV47lCVOj7ey0uDv8st5M4Pei
4lfMgXXwFK1cPs2xt9V88CCr6p3O9fgiMmBbUj7Kp5lUwEcMD1x4BEECeo+5VEcksKB/gV+IiTVt
IKKSB2+1TnqcG6O88okylwqqXC2NcpIibO5b5LZkp/j8672BzfIO6Vj747mpwrXAtTna6uxMNIKX
kcmEz1y1hK7QyjPZ3qGiK/drtjbDCchMYfHRbXIUfqld3njPvRahaF/48VGYB0IHib5oXX4AFnOl
fDOh/BmtHrvMlKkZ/099nEvOZDf9TpRDi9nM6820jrlzhsT+LvsCwqeP0oWEGViMgkgFfgmgsR8X
L7ILuM3duRufMJMtI0IIkVznLsFJtPPiACM1eIH4m+UuE4qIVc73YpL/Z0kwRO2jduQPh5GYkkMf
YFvf9S5P8jHBs6ZBQqpUMprzW+BDmu1uxxaBAkYPtOIDs2GNEk19qRj+8undC6+N/yOGo75QpOon
z5kcpkfbW9xS7LqXkO1n3BZk3h5Nh0fjVGUBfteYqzC9y3PXngAWmK450n8x1g+eCoaKp2KpeFQ8
r1tv4GT9PSdsdm0rpiaHWrkD8n8PHLt3O6c+TTM7z5GM/NOCXH4TEpU5GDlyWC0t9JPOA+swFpsY
O7/VI3/wnZll/Y4XnMiQlVjs/JLz9bzjGpU3oyOmag0oz8McJeo9tqW5jR0hujs6IL6NoOVjcGpm
xjtGnsMhBeOi/uNeKznN5voiXCmmfUB1zfqbaP6hkIOeJUwsjCYF4dU4MyO3zEPPVVbnP2Lt8ZJl
kf8VlERsJgO0DfUvX3ZeR/nXFn36gKQwfxPb3HgHf5oGcFHGX9hReNIz5IrC/y2jfLnz+wTND7wO
alePitkAcp33aVKJs74K1TMPlby3dVq8FbiYzsnKWtbd6HdYMpmnM6jtRuyde+b30b/cqAZudSqT
hy7LnDORDPMP6AxKs8mXX4tLx7XLVcdUh+fB++2YgTloSobutxk6tm/mgXiKx6K5KMJPn5CZkwcY
sei5GZOGkgW7UokS3TunrgmLt6GXzVPvdOm5ws/1b2g2pKRFszvGJaJ7g1eyhRdwYYlM0CIBRdH8
n/R7nqWqxUF1tINK6CUZ3jRMaU7YhqvqKwz9wbwad0A6wi1UX1iknIIWguHuTC6D8RAOTQR1UNWZ
PCr8OX8jZu3gnBivTi2uA97zan1uwG9vNd3wnpaVV1sFfkTKQxLVf3F1QRz0fX2NpdueJfvS/8tN
k31rFyzu0jl+9uUP9Ta6CbbiyzLHpynIg/oCH5ndu5kxv5yCBfGgQq77FGGcOjsV5oaDNy1V+SsU
5XCtshR9hJXvfPq6AAbcRwE2gVONzPU5NexmsLIS/i4oPPyNPV7e5A61YPVePenPASdNR32JmETP
6Ks10OcmrMtph5cyn47GHb2E0ZcO6q+yDCyTbCGwtMViSdSpUoWDpWLB5LoniLL6BYOaxidJmK05
CJmPPxwGovFtE2Q4nBMt2ZIVtUNwjIdplu+0rMs/b5oN0z5uweSftk4/X0QukNEFjrNd6fRYkNeq
KOJL4uQFntdE5vXNNBGFfygkCT9rvyGgWTzK6eqFqnQvA9Ppuwo7xYsSOpqYgvcrh7Mn5Z9S0Jrt
CmYC0a7SZZZeRlpjtPFUgG9HpQs21GLjfQRfD/84VZYUtzVu0uTojVHAJZXA2+5gvTWNkDZMmYvI
jRpcL8L+ji0Di0Nj6gzXAFREf5q2ogD20vIZk9WAiDVR4gU7XAveIV4biYt6muxfbsZpemAC4H3G
S0QHVUKCOLSQaXmYPZO8z7J16UhpULAZLOGnaDHtMj/C3XluW3d80ya0WPeXis4inLr0KKsSo91a
zWGDyJG4wKiBdNK3JicGxq4aO1pB67nfKO1pz0oe8055mM9nqNfgnC0dTrUFieKJ04cNhW0Wp9Wp
YEVxABI3I6tlQPLkMEdlSaqsKfseb7PKm32cjZiWZFKX9wyOmei0ENDxzrVSXKZVb2Knt7Ut2+LQ
vXJtoPcBgQF/HdlX8ilfEjZA6zkenhbg45votL+ctUHQnDSkPmfjnDZHv9u2Eoy2h03PyCiFcuKP
fkQapDdcfVz1DYFvDva0wqecnXrB866XbF9QFXlHZLfQ3QN8tH9th/LcUcd/E/mrLzYJh39STh3H
C/DuL40lSrz4qmv+Num4fGEBaLpzuARqObS67sZbn7W4l/I6PiR+bB7tYPFG5im9t7OUYZzts7J2
OWACXoUTB92M0oSoeaVEVeHvVnfJH1wnzPi4pBM+6KrvbqNsyj1Rtyw8nbluOG6RJcK9cU0V/YTS
iQJxUKLQqkbuGPLNNblosgbboJ7116ByM+AbCbzwnGFDKj6xLDBmL+4UZ0rrPQKV1X32AG2BFMh3
MM7RfYqk3ewl/ud/A+xJelEEML7GiRZ6o1j6xuWbVCOWyjgdg3+TP1UfWvuodWZd1X26apfKKM2m
mLsvH5yrl/uxxDI3VN/EpTG1GpOqPK342MeWspqlH/ulFOkPku6NjA5+Lf1T0oTLo+in2v0E+BXh
H0ytvkkPAKR2fnfKykZ/U1dNXEB0hDhtd03sBDGlZ0ET3ywYKaFdKqFPxDgk7h0cYVGc0BQzZoCz
uzE8a6f+0dHG9gnHuqcPKk/NnRv53Kup9IPXeiH2YIfhQ/OYkIx3LmtUVelX5U+efhRwH7v+F87X
7ZX2JPekKWr9ZyOiXxvCF/NdwaAaprgJAcU90h+BP/qEpMykZd/1XhqrvEsfLnN88Bxo3D12M5gz
1XCGh3RvizhyyU2tv9duWEZHjwFk/dJuNHe1xzk/uvcLsae/4MBrdahgpeUNJ6asDwr/Y46bphrz
1wSwWXPmpsjA7C6ArGtrIDYCETCHH/DT8v9KYFceuDK6x2Ra/OakCtyJu76f+IISDO+floAW3EgF
33SHVv5gLaUQM1jsQ5emdLzitZgSWb4nQ+npW4XuC+LCv9zioJ8fQuEgqgRZXimkE4rlPYgLqw1I
MBD/2bGmFJhaCBBdyCZhtl0KpAVggDv+/yuNSCJhV6vZU3cxvszlQD6I+RvNinCGLuqNPufcswwT
4UzMvSp52RhI0VerHXIpjaMuh+o4Nbg93wen8+UFvzr8025tWhFul6j15uzoBIPpflNvIqbuGvA1
2l+hAuRG5WWVeSsxFJkH9CI03yWWonzQcDUTLpPATG/Qs6s4TDG93aEG2ej33E/z9JytXUKfwCSw
+xzBLl49T9XiOJqymM8jK2meotBP1ZFIgs6v94KhUH/vuTGEDaO3gl7fgxM9asyeDH07EzyTQLFc
IbY76FZc63e+quEo+qVj1aFcvQ8O4r75cklPmfa1QOq6xiGc05UkiKak6omX+H6hV+94f6us/04A
cS4DF2x6acc4x7w7DI66cTIYEDrj+rp8WZyQRkoH0zUWalAPeYuZ6i8CXSi+VdSrHNmiVr9bxuni
sBozli8t/kxGPUqs2bmOlKtueeNOiH2EhYn5i7d6jMM9ca9YNQYCQoa/eZRl9nddDFCyO7/VRfsz
b1HYn9EwF/eU+wRCwypHnUOlFvbyzCwrZmwSxtbgvHK9SdavnvDq1TtEAkv0tUkYZLyUVeGZ37MN
mXiEXOftnc8wKv5FNzSHAxqsAlbi8qjGLCLchcz4BS566zz2Nm2mftkXGvWDtIKgCy+NsgEJMvCj
/b8QqSdKmWRxrG7dSxkHFxd/Svdb8paY+5LogpC5EEOZL2I7fdR5XxpSfNqqiptmV4fWEtCStWP9
3AnctleUxai5DcscSe9YOrC4BcDMl8pBoMncjtbqmiaSUTlTsuRfjRWPjYqQVQSvOHqwwXfHbG7r
Iac1DAnT1jo5zZkW6d0UegOBHQxK8gdnGEz+d4UP8Be+bUr4rwzzdAN8ADzXfAykfJWfcR/48kdJ
ekSQ7oqU4/HTz1pB5HpV+SsrivkZutheCWPwF3Mpg2LsS7S9SkbOUVtRe+lrkZfWw2Hn1W33SOgM
Po/t2RnsOSOGNY/LHRiMzY8yScrssmgis+Rh7vAr7yTdFdR2r3R4qryGVcldn4cd910TSdfFwz8v
yWc/+fnXsmZxeZ8MlPGkcVAzd+d60jzhE6KPuZatmR3iWNs5/djYLO9I/EOevYalx3zhkPYh68MZ
tIdDfOfHI3buXQ8GMHz0IErDhYk8qnlqlRP+cO0IgpEtHnx8P/hJc5wZUQ5vENdx+8ImriFgf04W
0ZqmzVKdcseXxQufyfqMhY2VAynmxeVUMst7jZY4KvZFU2GxJNIhIOakN5TEXs2Yjtl/kl06JF3W
ikZxhdIczcmlmZ0BKIWYJQ8PWzc0P2LLD04x2LpecmWqkeVnIxObwsIjjN1EjSp16wOynx59Uy31
xYU/Wp9skSvVH7woVtmxqEm+uBSiSPmrT3Mydc9Qb2XHY+5t0+tpWdd0F6Ko8i9QyibksHb6aKnO
bRzinye+oGFAhLbCOJLzOvKKsxgiYySXIIubw6NhJ2vPPwbFviH8Zb3fDRc7dkn1GCWdFUBOTd/H
+8mIYn2Y2nReHTRll1lqKjZtitE08Gm8BOhsbT+v56yS2d9uxTeKg3hK48e+a5gTtQUcHk+Vhnha
Eo+yGQP/G46RPt75jgLUZyo3P9s2hGshpGZ9jDU8+s7EsVWndJzdJ5dx53pMMJxQL/XBU9tXwXJ1
mxhP+Tz6BbOtYGKy6DmJ+8tv0x6aoAhauVvQ2spj0Whcm4KYk52Khuyj5KW7JVL0rw5ZZ788ai1O
ndIFoo3HSh/bfuJ6XGouWiKjFkZspR7yc6D80DuSJYB6R9hBUd3SkSjpk6dC2jhvYL1FGNflGyMe
uOgoCazAyjbVP8qlHUFfLLLJLh97OiP2XzCy4y70/6MrHx9MGhODsMweYm5cd8ln1kKL7pN8hhxd
1zl0d2Oeda86SqAOE2K0KC8biyimRd94XK5pfixyXBbkVkJc4aTH/ldOzN+3fLV1X1e980s7NWCW
ZWn2LzmvY3HnMVFZicIusG5gOyPZeyJFDKyNNIdla5pt0ro44ReGIGFSbJABE5N0VxIx+UHQFP7e
1i296ZI5nXup0Z7etnPxfjEdN2Dmgmu+MhJSV1FndIhUDFjUkigKvV3KZP+DWXhzU1AK1bEabdej
oHc10Uy9z+8mmvEAmxXd4sJFoAKu5ehr82hXT2N2LQa13uYKonFnAXoSkM4mZYtON7tG/RJONbgd
b4Y7zI8mGuKRud1okiNDttycbcktWJ8tnuCkw73uoVxVxJn0yTWKVll01Jdtkb64i6+LYT8uIO2n
lVaknpmzDstwRtao3JPsI2O/Ui2y4M4wgJ1OeTLbhMJnnIq7IWnwv1Xo0Ywkm/YvIVMBGAGmsoc0
n+OvZFXOb4oyPpOJO6Q+LBpLJLP0rWIurE/RlKYzjceykkjHA2ac/hwKUPC7OnBk8dHNOmGOJluM
WtoZc3vFDMwzkZNFdc0tRS1IGzzELnRL8xM9kaI6XKly2fvtETnXccd4B3oRbhVLWoW6rUplfvMK
lIIvbXK1m9X7ZnU92VyqvJ19cmgBTpiTQRHlP/Uyj/ljKrYp7LEyKmHIJD1kZswiUNJ5RU8X4nai
MUaKsJcgwMkbvKAijevnGo9CQc9EaSsOmF+a5QKe1VenKNbSQ20eFR7a2BZe/zpVeDLqxadCs4wx
bh2oUHWYVBYXpIFNcGV6ccEiIGHp1iKbMc8D3aNawi9g5x9AThHO5RB4bBd3JObtimwV430BtfkJ
NJ6bmxpnO5+SWjb2zdL6PrRltrKRUJc4MQpijZJd5U/a3BPtg5muSV05nGMxOOZHFmo+AhjaMAAw
ZoG8ucuDEYPENDQr5TNvMQhQ5XTzt52BRO5TXfjLMed5bN9lTY12LOByMDSETvgTFwcfXLy2Ncyc
8CD4mmRw1dcwl+LBCL+Yzq1jTXEeRvT4J44e4877dagXjLPgCw1EcZiIk1f4KTS8O2Z/liEVxZVf
bcODM5LF8cCDozrGrrnyzyEBfcOXAc3450iUWab9Cx75lPL7a+0JrgKviVvvUuilWj/cUi3rfhoc
EWGHyZ004X4K1fdss266w4azuHcrpOVnOPRFvjcJIsSlxiwsST1y+q8gG8efqJ30HH3jRC321LKr
T6uvpvnMKtkOp86UvPWtxzhvREMrSc1iQktaUq5/MGAN/60SiHRvxLRiRNTT5uL0GX0sqVi+GmtJ
fEHpg2/LN+ktrsJWstwnC1u8qIUsfqHj+S9izuPhYdOgDKq86mHJSbVdr5gzgzOeXucvNjvvqgM5
2kfCIzB7GwUcavwVqRFOCD2zrECqy2Bs1ClkKn9nygy6Oqoz297SQamWuqnG2ZXEbcylOs5UTFDS
1Kdjb1BK0HAFyVd001tMD4fgIzorvkmUR76cBD+5vfJu+9FXquAldnEaAKihLnGl9XSPPw0dEc4M
1MVstw4tla2eG/4j92057bNOdTecyOrTc6LlrXWE9106kf9fHKG1/XVEkUzXkv4d3x928cr+Tm1N
OcIiwnI9b8ErxQE/YQJTW3u0bksPpXOpHHTvXQGKe55zdD00NnsfrU7zVDgxBtKZfdLB2Sd0DJ6F
LTWgppEbpijGA/deSMrSdWzCzD2WlS9+4L4mo5PBovj20qJJTjmjAn9Ho8pBWFLzv6NNTpeoXIu/
C8vjX2Jihx5JKF3+OSV10U5kiI/7aTPA7fIsJIXAH6qUYEgiXx7ZZb6+elo7f4Pcmdf9rKLkJYNq
/BBjzZHPfDw79pnw/8uZLq87fuptOkr6w8PK2JoOhFuQsrcoL52fG6IPdHZ0q4CLsVsz85L4afDU
40W5L3AHoh2WNVPeohv85iAI1XzeNFrAFT90kbQG5uTJDBsZZMg3TgsxSCxUVn8K3u/hivzFCHgg
+weuopQ3JQTdbWUiea2UAu4vW/d1xFa1HAlG3EoZXLvFvm1SMhw8QiwJQLE/rSFzH2qElDMwy1zM
PE11/hEEXjljfCnQ4OrcxdDeZtFH2JH2sAu7zP0ZaDX6J9C9ZdwR6wvNS1BddNB61MVu8Bgfdn2X
PhX8jiMbEKGn+XN9Hr4oSZCeuWa/w95UnznQKMN6NgpSlPTSJd5m7kmOvKiijMMDVaHq79Mx48cT
pPrIk2hG62ylAkJhC5f9phKG8iix1SufJuaWLnGCD0KEpkMWNmAYJheV/0epbSi/Eit4IjyxBOSJ
N19jQOjAK3kN9CAkFS6BQ0JunZxcVHnSZVY+nU8fazLh/VnXSNjZqL6B/WDkJz/LH55orIrqPCxV
VaKw04XcMIXMEcex6l7dgUiovSEJ9sGWS+If15j9GMdiCFyXMxkOAJ1+O/drv2+6U2h13z6XA3mp
d0QnZiOqCFcKII+kdneDpagP7MgjMQrYBVVUrDHJrJLmMk1I1jzhMJfvMFgsSqP7stnFrIBBRLKS
MUEdCx6314Frbg2UJWlq6CjBnp81tX8QX+P53Gr2zcR05k7qTWc7hUzEd5louv/zgEzf5C5kjOv9
ckZKimNUxXa4LIx/8bNMfiNOAMvRG+x2lJ9sQbLfCTkn03SSBurys8c/NE/nRuqeVk34wb+RVP+X
SIhUHQDbZH43WZkNr06ZlVdhI0ZsDKrtb59XNtlpCN+XVfrlY09C8h/+c7scem/j2TTgAQ/DhCNw
h3G4qp+hCYv0nfkYNl/+SKd+saSAxGf4VBsf6XFKyMQyEEQezjUEQVobc04HEosOpN84vwkCxj7l
tdJ+RwRrsstYhEubPbl5gyt7wuLw3YY0G3xhBaZxO8wxbn8JU8HpAj4Ho0/tKyrocPTHATiTLBCV
HSYZRBVIZgudFJo8aq8jAQqAbzAT0YFAXS/+kG3EcAiy5UMQLHzKMHpmR8zaWLtVimXhTLQjzoA6
5c6l7kqeY/wTxNCiUlLAeta/1KRwjuekIrxpq0r4lirU3ZtfadiIRdTOK3VmGt81YJHBVciMfrpV
plB3zRjjzczSlCuFfd2+IAdorNk6uedLW76I1Usu5LgshMXxyuJaH1yCqxS+Atweqs4fe9QZhFgj
hfdQrBph1R2gR5hNYXID3owYH+i4Q2NySARYdvHSIKunoGTvM3LDWQ5Z64Lx4v07piIb3mNChfam
T3VHDHDNV5g0SfSZ+6b8zWpQc7NK1vJclfhpdpEImzc9FvW7Co0d/8uaJdC/oLzownrMd2bH9bR5
dVIzD+cVc7d6kkif6oHczvGhZ153xD3VxGer441fGPzOJ9m3FS+I3DUjo6bECg+pMEXHkV+i9tU0
pj+sXOVVrxuKoIksOjGzCuSlymzEpNPv1/6NdN2MfYOl0CUZpw3o1JANa7ELx8U8G1g5bgE+HAoH
nrBzNFsM8m3HSJ6ht8/IZszd/pdeLSYQ6ClgADJ6gj3UJXrH2JfLf/OKsf2qwaMZhhFGeUbv7Z6l
KWz7sGns814WOLT32Isj+VRKsn1PMRrItiW48z6Ft5Tn0g+U9wAvJJH9m4byeHYLw9JDpKjm7EUo
yP+BPlAS41wRz/TD9ea+cMv2TnbSIle3Dtbk59xdxrMIXEQFFTRVcUTiap37GWT83kNvfl5MG7V/
jG1tchBulLVfTm7xocixiq4kyvKMt9PQtucIS2TxQG4bExpyhdS3zlP3CqkEvsLAsgr2naM8fVqM
Bx4k4RWrA4NmsMfVH7vHzGzsY14Y3T+HttrWwktI1HuSoPL3LELCx7cAPXZc4APDKyd8+E9qX8DA
YgchdZntiuDwdE4w/GzMA8mYqzNqMZEVuywPsk/A0HI6J9h5Nh9p3JpLE2WdJvsvEL3441NwkQPa
9N47HoLwHUSCyos2Lgtu7Iq16Z6JCGbdpMOqdz+Z0UynsljB3VRs3PLaFaHD6C4oMQZkPO0Tdpol
dPBlZbRMs/G9+iZsKtZT3ZWlOPR2q816T5WXIsrrP4i+KE4jAfMAR2VPL+8Eif+jXRNIx4nK/slW
0TaJZQ3oh+8O+DjSKSVGV5Vp9hgmSCy/R8KrkjMTckrVsYI1uFPkEdwTIsPEKhZtP15UwHLxgxu5
JbauZaaEP+mVjQVkZfoEIoRdwuC7L6l5dljsWMIDU2Dy9gR2p+s9SQ4EYsxuPvzqMNPLJ+LLxPAE
N+cemXbQsQnS0NGT9dweLU5TPIi6ju8TURVcJCRkYnyq6Gy2FRz+y1LFqXef2QrBnKTEzSpDMygw
ow1i46MbMnjEkhdgxEOMI9oo+5ck7PBdCx/nRZWF+LZzjuifRRRyfNddt7aHaky58rDRgcqCKmbT
YWHL551Cul93dtL1cC0LEgD3VdmhvaR+VDAe6VzZnxwmNHzRzVxfs2AFiCMqdSFbsIrj45K2hHym
A1nI+zTgRiFwqqHE8lVWfcdYLctdBiT/7CJ5QoNi79oTBIAXRBsK8L2qvfGchpX/PDEwa/bcGhzE
GFw2UDaFSODjMVDrbTJPLx3uCiiIkWiHnSCqOYP/I7jwKBeysXa0805DgsAQv6LPUEJYHdVHbnoA
Gr/LnB8e9hBnV3Wp/LNdke4uDCfxTHqOeMACjP0rbomtgVLcsFA4UQjs8lyxkZXgexOFwdEIl6ZA
uC1IAhdRrU7uPEz50XVTUpmZf+b9qcl09mTRDV7YWm7fi3ilOA2nsbtZv5ePhcfpAB2YEZgQ+Fsg
BioquxhgvoubPxGodyLc0v8ls4lw8EI72VvTAZlQXPv8QQtEkniMVka7C5PXI2xvWl84P6vuJvxV
fmRVE3yFPSQZYYLLpqHR6F10yQCI6N85xiHSZ3wg1uKa2dt6Gm6p55QIVURsX5GKou6YegyMAIls
gss5xKVA/RdgO+MUeuRLq78K48PT4N+Tktd88llAm2EvI2kdqiZSfAshBE6zx5S1Ga3yNj1i890G
Od0WDGOJu5xRK+f8xzLFEYZVwwGxL+YOwpjKmUqJ8axhINsW5b7CNXVVQc05GGUjdEODReyvIHoo
OY5lwBE9RmvyVqghf20I1PuREBgd7Io+3rCANS5+jusW5uAPPb9W9rL97U6kKPB7k09ZxbgN3F48
SKZE3+kaJsFhE4T6vYqJ1N1FmimshgV6o8oX3bFoifM/0MrmL+mYJ4BgnVH+G1HrTnEh7wZwjbhi
OuVMOOGFFekkCzClr/+QALESGcNo6Ns1CdiHaWTxprC9fzesLdEXCYyNKI2IZA5VVIIqKIFWtRPx
OEBiNcz1CxZKJYjZss8Y0kUwyk4D6Iavi7fcLGONcagIgDAyAqg1XRzXQ7UunHINgeZc0DqKmrNY
TP6q+np+QqmaOBIJakKbBg4eZ8EMQlIildi6CF+DQtxcgWmvzHwM0b2Do8gYmB621WBfFBec7Qwz
sAErjuUX60OLAjzy0+gMaKjhzlF7RHqeEw0q9O0kC+1E4VgwNPwmBcDfov7L+r7NCMEK/QtBwwiB
KRNlNkdEQ9Udl04t/2mTgAgWZGcCrbs+4ARKAU1aovv7opf0h7J2hi+CZ3nAq8ghMC7KNzwdpBsf
Gc0PbgmQxT/+yp5rTriw+zEaNC9+TsTJA3MVBiJ66N2PtArL3z5ua7WzXlF6LMmx4i7DMrueJU8b
hlinI2F+riCSXBoRjYxaOO15DixEIywx+SaszZryO6tmE+/GcgjzU27g347Ga5Nqx6x3qh+h34Ek
+xW+6+KTYWzvyB6vzCkzDauZg1W4yzX0XWw90DRIJPzlwh44lMgmMxAj/p0WE38Xd1Acj0MyIaBj
ntJXsjdBCNXAhnidUeWcaLps+tENC6FVct2UQC9ye9RNM0X2OlvOBxpOfkaKaHmVJZjAQSs6GIQP
pyO8Ixu2MoN9eVc3l5R8A8GVZPKAZkIXylkUDyoeg+U0dVRKCzVjeQ/E0S+8nmVB/j+tQQQ6An5T
PfhzUbWfBd9C8RQyietfOlEhXZKwKv19llGu0alEndD3IkriaUTOJKXzGoZkv95xzrT5M6/B3HO6
UxvuyUXqk6ewrCEbQD2Ne2Hva1f0e2L9BCE/qeXbpCm0hEsw7v7LCjDB4ilccgX6cTfyPyDcJM/t
RQ5eO7qH0W2GdbiERIzGnDX5lkSSpvFEK9izdOKm2LqyoD0mtjrIgKn+eGwAiXr9wJKjKn21Cw/r
0+gZso+LPEEGhgLl8r8OJWOVW0bmu7i3yNLOkVAl2htqkao/jx7ZeYrwYmvb7K4KeQVDVBFY6JPr
jRpTLGZERu93FEswUHtf4P/FilQyje0vmYUu/9nA52VYTXrXvxDXo/vm4LLqQP1xVxf9wOeYrH5q
v2UGfQSKk/zdCUDv/VvUbCvIxQqZtW+iZly5WGcidE60T74Dszhq/IIjnxymzwTUCp6HDCWe1RBg
meJhmvj6ST1KaD9gPQjFh9fcYl5E5jXug2/8gvlBP7d5vBsIjkp/V3L758EPKtni3pixoML7VF0T
fbsOmTNsiCA//zD9j6MzW44TiYLoFxFRFFAUr72rpdZuW/YLYdka9rUotq+fg18d47GtbqhbNzNP
qgwZICtGvsdwp6R369oR+G9SWMfdyZztMy5IBavyPp6LQD+EuNJh0TeDD5RkUn5IUcxQ5sEv2FzR
ZsjE60aA2FuwsRFmbOu7vuYD2AwejYz5kIgl3Y1Z0LY3U203c91a7rhLIWrAf26YqvE7oNmxep5Q
t4v/EvYsLFWWuVif/A708GVpJeZrhDupbwTqeY+IGojWSzLAinsGZFVhcxV97d8MhHPnbsR8AK0Y
Xr7/pvzOXZ4T6bNuE5BwCgzV3dDufPxp3SWGB8VKmSj5fErG3EvfmypR9S8t2sVPj0XnMqTCI8Qt
gu8pepBpA5NgFMCnQi4F/Z4v69LezSEtELvFCcf0MLmU1sF58Nu/lsd0j/tlGj84O4ElRakeKuAN
MzfVHXRDQksZHOj4ztZs5Niha2/5i51cpPbACqgTUKw2U/ewNqo692RwE2Ttenq1Ho7+feaJ4htL
fAYMvzAESGIlcSqDXChZSg9KH9CGnOYvOeFgfGeT4bEywf6EzlTEwULBa8CHLj4HVSn724xeAw6Z
2sihOsvVXQcwW9LTT8hpLmOlnIrxe5XXbfGD9YhD9j53sKMcFY4OsgtWJ6q5yjkYVhLRbFRYhlvC
4NeWrXNxmkJCOimEteng5wD6PiiEGOLLCGKSa2ilucsCEeu77tSFCWB6grsJ93As46h8rI9TZoqF
IZEMFQNLXTT2XnOrX2IecAOKh6ksqqlk1YB8DATDCQPCeOgW68lzPI9sn5ZMJtOPhfAuWMAk65I/
ZL7y5EpilKiV9mMEGTCozCJQ44msAGxIbshFmwORy/JwaCCgVJykBYUfO9Jd3nwH0zFwvss6w+We
cY/3hr1OYqQNdDwUi9QKziqMmT3DCLYLsJ9S9xGYs9BdXgypcBRDp+FwkvSuNV8id2xw5aXWPTlb
ok1kG7WjL7YBHmwsYbrKrYWPIi2KInmFFdDWXzTf4FhcUDLFC7dd7JZ+OM/5CdPB6F8XJPyaXNim
ZrMD4BrBS1GfgYgNRcK9bNEBb+1G3VU8v4Snfc/9zCohxGMyWmcXZlE1fCwQFOjHIvOQe3wlYaN/
4bsz8ZWZamkeZTNh9TktPc4TvrgNP9FXGGEyoBWkTE8N2MbxwtKAT3yPDxjbgHWTRr8Yfto63HkM
pQPSrYe7wZ/XZIZLOGZsSbqIO+2u85ix79simu2hLYVa6iN76GE50GjEpoqNy9w+Z7ZaK/NAs4Ky
L9lUjVG5R+WGrLGb2wT5RAR2hhe7kppI3yyboPZvZWJcceAlRNw/U+mwMfzwXEI8dTTSFxEgjl0Y
bqwpkgz8JNSfDF1fatf0j6u/8i6RIDWXi81b0ttCBcOzD7RQ3Bsu/z3Jbt13t4bE/acd4MLcJVxV
+k+z9p7+0UjaGw8aRK65X0Y8nC+udXQNUsNf34mme+5x0t3iXqsUmMCHdNt4fkotSJJTT/BAGAxO
kpfp0ixDf7FAg1ywGwM5jji2prjphdnhnk5LQjCdNW32a3Jap/ih9OI4/03ZyjSMcMmrQEIoCnaq
z3094NtEAD6uAbb4O867LcuSm+ILNBMQhXwVR0nNUfPWyXVcH4FdZxXeiVpHHh4jsmHlBZQU/zdo
S+ZXB/4bwafM2beakOsm9w9R+ubIljwGSpyy/r75ydLZ0zQEwRtTNeQ3Ifkb7jWPhtyrlU3MXiZY
1Q8TKJzsRdWs1D4YFMsNrOW13Umw4PEAdabcnwCntMsZsBMeOS7YPl78kfvzvItyD/dUUfQRdx5h
OocFyNwQq4be5wU8/PnyVom8cp58Z2z0g++yGOP1T5tBvmOcq+03vF0Fy+kNEouFAasHUaMlfMny
OJzuiS7IGwkuYCCQVyRpFfZIvKcSkY940ZRIrP+OlSYczourweX61NYxaY5ZFz0p7ZM2YqMSTu85
epnaHiFP7SD/x5sAEC2ffpSM3HmbkFdzASO2P06jhEriI0BFXApY7p56sscrWfTtZNh8+s4JTB4V
LQee3nJ5U/w2Ala8OdarIy1RBEMntPM7cWSBJDyhFV9WbJzsVIjv20PcLJn+qRKUupML8iU4zTFq
20GrqN90pKjN7g3gk/Cz8XMIEtxB6Wm6kv7zMe9NcM2dI/Fh9+C0wdCdWkPsGToPsPK7qovZnvnQ
muxuwnD3o4u6hhIzWmuOCnNzzdntZe3veKLmZcF1iP+erxHBydlnOZlNJUacAVLUgStWJcEgAhE+
s4aZ2zM1ALzRaEhzvAe+r7yEk7pT/k2NLapaTLJdXJsQsc7OTkyX0ujqmcRskjmPUlfYkqA0RcOZ
CBPEad+EnXnRGRame2sHN2VgiNxPbgWF+6XdonF/TORh6YkTJajPasECdKyqgkWSqPF7PWTTBAgt
9phmbqrK2ZlxuM+CHI8HPw8Gtot3s1ny8NAprxuuOJCbP6aCgoSMmDQLJjXJy6Zdi5TUkBRBAJYM
kjmFSGvmPwYA69Y78gE6uyG8FN1B43fA86tWQggEy0V2ccGKlWcuHCQ1uSHPrvMD2WIofwnglOpu
QipCjhLsU7+1jotFPJlNPz/BHwjeTFtP6shiba7eYyjBaAZVyxFixpG5UflJhJWibAxJm5pl4He9
pjIg4hMmdXPHIqlcroqhd7rjPZt3z9w7uLAnAy6/mDRX+EZzEldwbFkQKWJ2o4dO5EgxukgW77cN
hqq+6HrOucSGG8Z3Ecw7msu0QFjUExdTExHNOqCgl/IC0blIb2TiY/Nix4Eu5yPLN07RpWzRKuyK
TMln6eAQqDCxqgtqbWl/Kgcp7a9cNN9zxMSGFp4aMyAU/Wyy9YmTnZgPcYQm4k8jKHS2Fb/ypeC3
hJfFah7UWEXghJGwuclxuhKP8is6fC5Se5AYui5c/T+DdQkGJG0P+KtZooHCtm7lKxNS0X3DJbWI
lwGk+S+8jsYcTb8wgdDyhEFot3h2cg8l/imNZWad8cQ2a/7UuCM3tMWbiPZaxLmKp0G7nxiLN+Ne
A8eSgbpSbrs3jhc/IRUKlFZowP1ZL5M3PyIiKHGx+GXsoZjJRt78uhPlGTu7eEI3SoL7NG8ZdTMu
lH+neTO98rb27Eexmlw/wYRlzc42h+i8wGNVM9kbDp3K2jz7zOLOPkyqIYLS52YN7wt3c+KBX2EE
VLoCsFe4zdYI0wzsw3GzZDEotS1qR/ch65KMwixzbP5dr/0UwXw/Ob7/bpXiP4FUar4leZ44b10g
OfWIkSuWwrjU2ofZHeb2mo09DXTwuUTjoPeW2/mTzezEgb6UHmgwNnbGiKPA7sLbPNeR3jP7xgMm
zcn89rDHhFzEcg7Z0ivlR8ThT1KbbqofDPfgfGw8QknUSUvKKRRTBChpIGpkc9o1drzLqOn1sMEP
z0w8ZKWYpzx1lKMPFZq+Sy67PSOSvdH2gC6WNPikgP7E0/hLevGwPSKzGd7p8ynFW66Igfwo2iEc
qGpEA6fUJ3aQClgkRsUTuYUNRD0n5W0Fw36OmjhV95GMmN5HDx3mrW5V4DG9D8i2PLZ8cVjLsXmF
YelS78lyNb43TLzrtVG5+iJcA6FT9UGu7zGdpl8xcb/05BehK2jtqfmWdHkv/Dsysm7wslTQxn4U
/LXHx3KcZXOdY7l2PwSZNk2/ETTZfQZKN6AzQqETmqGkuQzdeHE4CglrZAcjyF7CsmK5xmILC9cb
4ozmoQvqcn2UDPrB2ViJsUhiMccoxuIOP7+CxlBVZaS/i251uvHYmFjVT9Rn9e7f0Zvq9TYOaeBB
WWotvU1c+oYvd50h31kswd4j29KaW3Ux+RU2bhRvQA+2swz9TdDNy5PJli2QAfOfup5ZdNUjiH02
SEvYQK/nvRksv/yZ5tqjhkFanjoaPvVO1WMoLtxwva0CIMgwaA0+DPEwS/z/UPqU/xoLgJFAUCGX
cQFy4dR+4IkRhDLEHMyXJFTTe1UTNIT8KKVhMKyyk8csUpxJwG4rJ9arv5G9guGp4Obq7BkEeQ3B
KZXy3C1IMduih922ppnjH1qbNIT2Zf+RODgZ0j0WiFjcZ6Yex7saD6J9rkYnKO9pu2KVI9ykY8eU
KRlEt21aTW68TEjcJj1gqUuWUwJwaaqxADrbxu6bD0hxoHy3xe96gJI0N484JtcSF/Ia+W+ZHKfy
jmgpblX2/Z6hPEoIV5HiHNM8/FPQxO5fOQoRbkhIqS+h2+krg7ZfPrZ0CPhHyiPyN4V3M31nC94U
p6T04/RJ07jRMAczM/nfjaKh6K1Av/m0ruuZApmxcp1jzI0dKEItkuzJVT3vi8yIrSYgFyq6CZR+
Pi3+sOFlwmA1fyrDIounI6YR9rWJmdj2ml4a96SpEmlfuQiRycUelA0aO7PnAoXwWEz8N3ooVmyW
XXpcWsBRMwpdlOvXhZU+6HKP921hsCklPVXL2Q4vIQIQwjhwJxm5KQSPkNvTKwHDtLkQpCEKO8zB
2P5c2HZqHFYkw9aDmfJB3AtlYLLjc2HJAOpze5W720CcheloD3wKCyoCPtrwtXLc7VS1njdeCZXy
qpi8wk8vXg7V9k0srQLh2gBuhOYMbe2vmBglUAxWyHo+SfXyOCXV5L5Fi2IB6OOtCp68yufdNWE2
Dk95ObODFV7HYqmMrRaEJouFfaaRcXBFLSE/4eNHoLRy6W3y1CvFKxmA1xKe2blXLodkYKr0OKmE
+b3zQ5Yyg0cM+gCvSIhDpcx2nGtAmt3BXeh12aGDA+Dbpe1IbIZDOl+fYOn6s7O3LkUGj5XCg9Oe
+X8vwQNO5mV93daRfK+qkI4AO7aQwlk46SXdEU/g7FFFMk+XBfHTPPROULkvMlhUDmIgCZGWVCPA
3lO/NzxbeDDlgxx1geZGYF/hkuHFQjTN5OF85c8Ko6uOiri7DsRaXj1I/M7Zy4r4xGYWsKDPTy/6
Eovb1gfBdm3C0zKqB6pKyK8YsU1kc+WwoWwHfNDl7I3d1aYNLxP08/zGHmGjqMnOstMHN12oo8KC
shnvO+zqWDHZUzTthvOVlGRhmghzBI8myyCbT4Nr8meGSPKwWTVOOSctETH/lLW+rQ4gEVIcSKpt
h19WR37rHrvM1sdljJlt8XBCFocpnzTFoUirOfnR9HJwXnJIed6FdBybXDER+j9kuH5JZhbQZRHr
PI5vafNyvJvm1uJLzKAb/LJk5jv+fER7lp7r6kXeqYDBhROZVx+pxyUaq+Y40a1E3MyJCvFmpzCy
v0RTqGerAQO8MUf66WOIvXh2L3WFHvzEXGPNR9+xN70UGm8ibjpGo/0MWkh2h7LPN7CCmJb8tnLR
WMBhcBe4pKPmtjl5IyRqQ40VfZJ5STLYJ5vJCkQBR08qqPafwEtNc7aCb/y5QrNcXjlV8ONgbuuD
W1ZWJMHGCoBctzTTQjFMUiKvZpYsGR7PaNX3sU+g7Dzxz87uUB5J1U56YjuAIJ56P3lqg/gFIcon
BE/+zrx1TQSROHN99HOnmL2Ae2qrl0exxl72lmwv7yMsBl3cYh/U5HWjROOa0CEwcAjPeXCWA4Q1
qgJW7T9TYil/RVnctO/NAIjjZK0Mo+d4Jsm645afDnzmCIqnpII88NJb4tTHqC5Y1OpidH8jImM/
JfmEnW6CS1He6dl42Q03LIHnwvcn9T7O8eQ/lRLbrNuPznqOupkjXHTG3tfujGuNrS1r59nPGdHJ
dFYDkG5vpOoilJCRPZpyca7T36ixXsgGzApVV/86XeaeDdI40qqLR6hFVy06wy6lZRRSZAhmUqCe
xPh9YPwdG5yIFT6dfcdPvt8nfFJweQZSK/B+MSFJ6EwB1DnS+7H8M7pO4z/zugA1K+CVZscuNEF3
xDFh5BEUX9vf61yRJWUu4+ClXo/mqZ2B0UKHcEoB/dnMG9i5aIKSjo4p52NAnLSaQqaqK0+yC+Ls
T9WzZZtCGClXxYv6CdgOXx+7dRW9BwFlpgC3UQ6nO0G3AtMEfejth2KdN33RL4NS1Pe4qI69sHwT
GBqcxFJkaZDAfLpis1fMGSr7zm6v4Ys1WThVOZ6q9EO0QDkgMTLQhQZb8RZDWdATLbCht5pTN2Cn
I4ESE9wM2hc7SF5UHAQNRyit5+uS8Im0cMePCqtqk50nFmOYH9Y57Juba10bPXZ0Z8Q36IBw0TIC
tphiwrEXxxByfgVNvMjVM1SZJTijZMPUryBtoP0HjQDwlHchDDNW6v/uPY4kpq0byUAHZNcTLLid
yVbVd9+iP3g/usKBYd16qJLSrdiiHeMChzx0qFBzEC5Y5STtHG5n3yrM99m7KYDfQ9Fh2/oEaAF5
Zbdl5jEAIyrLw+irGTgaNpQfnuUBZvgpwie6GnL3jIgBr2ByW+4wAckfcoEOg9U7KB7ssbIfK/8m
pmCiaCloy9bdsXXgyaL9jUuMpT4WNELHVHZh3Rs9CGbP6QdOHV7d7HeI8ANN8Z40EaO1wxwYUACH
220EnMUrCx7WUHm0o/M+CQWt3SzLEjHEhC6bUoDHWIXD/D6SKg9/mHSTwlOKUL4rnzj5YZ1SB1kr
pI3uwI4cn0Ag/X64to03ixbjxMr3MukwkBxw4HjyKXQDGYw7oM6UUnKl6/tL4UMxeFij0kBAg0B5
nP2eRRjeupB6P+gD2OLXRdTBEaQAS9kZWTnBaLA9/5dkNMK5s8LNHljRsGzK+tXtHnReDX84vUr3
2UOYoZG3zLzyX2qbDnFswbTHcc9zCUEjI0aWFD80PmTHHMJHcJQsfZZPUD8qvzdM7QxZeluFmlC6
8V+UAZZr4MZZe/T0W2ZpOpClnjv1EmcO+M+LUD4fNs9OydcmHv3yGmIdcPfckMjmcXFN+ksY5opd
NmGRJOkufmq8fnjeQGnBLdZbbg+4a1N/KSwj4t5xpu7SwIhL/0uWSloY3IQ42i024o6/hgi8597F
4mzvWCcNcPD1HCTARUa3VK9JDv8722ntDMym6bxtldXCap/OH2XinQGSvfmVK58fe9XP/MVuau2b
pD2RXGWz0LUB76ws1fobsRZf18doVmwFa8mY+InHRcpvnh9ye1hHWzhsVf0eZxqU3bCiRCBOafmh
uipR38sYLXvcUy3FgruLK396GrGbVnczRb3Od9eW2G0auxI4MiFnzgthIgQRocbqS7XbSVcvbHuP
amTpdB4acGYob7VXvOBf5puOhE8cfqSWYP2kBJTalmXOpw8aKOPioWwmHid/SuPwPYqCzHs3ZQ3c
A1yF+45Lw4k+uqYd3gtSr4i6ToWUF1UeStmw5s0lES0rUz37RX2lLBZfFfcl3NVspdDX2C7N7iHL
aAzijVMG3I6bbiXmwJzhJOYds1pfN3QI+MhwqKikPs7NOPb2GaBSyJ9RdL78GeR0lu0GKkHZWuD9
bx5pHSoJtEtNfAVqGmRQKqEFAVicIbFW7f1QcQ1Ae5ZbQy9aFvqrZToBJOtgTYmR1dt9E60JXil0
5eZaDM3o4cJZoOAdK9VG0TPfHuZ8E46dPIfsbKaT4oSADhp1Fg8AxbjiW5ZPsvk02AKwVCmy8+9N
XlGgHPs4pA/U5rLiXRwrnvDyrqPLng2150iTN/C2WgrO28518KsqLpXovlGBW6dCQF3TkwAjHSF9
5Kr+1uRp/pEaNmwEMh2ol0zjAwTvTyL2bvFraVHtfkR6AkJ7qEs6hSW8SmqCyMvTQTedWHd7873O
TNTe8XbEaH+dJ9d8g6G3VDSE+c5KQULXBF7Z7BOWQxhCcHuvgubvZAIblNrCBY4Hxr6FMh75TUIE
dE6528FL4hCMkXyWl4SM0vqzCgqScgK5e2UqYLNDiCoN/iEhLbjSn7wjSyYPgBareKxZMGHLZzop
uYmBUMM+RDkTjw6Lndz74Gs8Jl8Jsme7LybiQD9YVLrLHRjY1dmruDYpruotA8GLsp9+M7eASKEF
R+YzBYI1s9xXxD+BUiDkLqZ5BHLgoAq37HMA1WbE2WBIATP4EMuod5QLZdN/LgSc+jgEE8XLO1w6
GzqXibg+Yo5DY4Dzuyb7XPnVl01qTGk5+9HwUuOa/ovzE8AZnTjmOWB+l8+OJNz6tEmV445OUayD
AnP4o5c1FPIkk8yy7zyqVQ7OJ5BYWzEZL4QGaEdosCiNtaFMi2U0+9eYEDzNaLNzH2K+5qGfffmS
cfryWPZMpcexBwV6z496tn8TInnN1fd5JKAASm4SdCGyiVniba3EiZh64F/QdIVv+IRTVmLTfoyt
HG7IrV17SSHfUWEsO9bABCtidY15USCBG5Dc5H3p8CYuvOj1TPsLUn9mM5rxetKu5sFGk8Nefw58
/YCKQ/Iqq6nO2I3BmPeveCgxxkVZIn8JD5MRv1xbRbfbttBcKWGF6Eyy+t4ZEmx0SZrzJ7nRaFGb
Sh8BI9A1LC7Ou22VQYg3hFBZBNMTkg/jVNUDS9pznS70IUkI6sBFHob2r3RITtxlThZBVK40YBls
fwhfdwW5MoiCtmnkp/J6tipnScFLcnO6HiuTqSSPKft1XqQ4VTJ5bYZZB59dpQZRQBgvIlI13L3Q
j3dmbuL8QksX+Sl6+HgfsDZhr8zRzNVsGkacg0lLnPHStBSdrieuNNgwYgPK+dkZQ2WoD8M6NUZX
v3AmQTbdlGHGfZqc8eLvvKoKI1I1TAhqF26BQfYdFDik2I6gcerrpIOt3AILkhxqGDcrpi+MbkC0
3lTbs9o9RDG32Ctdbd6C64tdwAyFDIU//Y+C4Voll4kNFmQknCjKPRI0XJl6vKmJs28zqCrNrZ0f
p0Sbb5OVdsZMdGX9bhPOUVRF0DZJ9xQUUBe+FAMvKlXOOnC7f0atjrip1zEgX25t9iMdSfveymFp
y+iYjfH21giznurcbgaURvlYa+eLqE0wUk7ke/Nwaak2Us4hIc9UgW/Ou259ZgTznN8q6GtqZxJ4
TSWrDzzxOHLa0J1BVzaG8qi1aDy+0BPXhPQ3ogqQ092Sykn8iAe4PJBCG4tRqRj75S2HRNw8ZEFH
ME7pcLu7VgYBP+BOE2+jaV0I5zPgYaGzhwAuNiyw3G+qp6oeccl6w5F7qDnzKeif4eBW3W+lZ/6P
6J1fPMyOPtPCnv1ZvWK7s3SCtYaYq+Lk+thf+2HArUv9YtjeOEZDsBmAsF+DcrPskrtHxsq2Yj4R
dPrMxsh7MHmXf4DRwkTXxSMONfb5q3miiCps9ilekiv82xUoCj2XFOlhp9BoOCWLbC7qdtsDhTW8
3j2yL2UZY9oG/GYGJvPiFgqu28FSOd7aPU6xSYDknEOJmhx5fUT+P1wHxCR3i4P5MFHgJXQuEQcu
KpPLjYOx7C0kWL0eEJxAnudh6MZ3EwpLepTsBanB6wVyRJOmtJuhaSfue4wgiNS4Nmv4mPS4xKF3
T+GIuc/J5Z+C7SbdOoznL7Eooubi+DSXHgOyxe5pYf8m38UUL98JlyMepUtPpqdZhLuJgLObWyBg
Y4eQFOn3xGQmu7c4QfRLZbylfujKJegfujFP1b7A3VoeKj+NsqvSa5Chp63hHw5ohyWbE/v1nSj7
jRhVbuCD2OvK92R1DOMN//lMGGpjeGQHWKVRy4UAQTUmARawUqfXgGXuyp3vL5AoVkV+jok2GQIs
33CGWGmKooPSahOWpA8kIAAHxFGtfidh152hjUztZz+7wT3fcadnPzZ45mBWQggnjtwRXARZtrW6
kXzgu9S2M2jFnjwFtNA8p/wrFrNz8/t2Tu8wSLX6AR80HwWe4eEPgVDzSUs3761qdVDb5BqF2Z1O
Ack/+jVboT2ED31G4OVfrflSPTW1kv6+GTSOHpb70lzAXFrzpZhiLOztEF/wx4jp9TukWObCahw4
kag+B7LB6Bo+BW2WUXEGTIS/4jKNCEuS4RG+sjOr9qvx3KH6XvhS/gQD11xIEhTty2Ld3vtMcDQN
BB4qEbPFwoVdsN2k1z7vj10pl+ygpmz4lRQcPWfhteHrxDn5YmNFWGTDEk/MsGv5s4kDk7OsrQLv
pQB2zsu8nUP9U2aANn5C3exQJhzW0pJOqdbDhJ3kvBkrNybU3IUW9/ZkIgjaiQ+ajJs5Lt9/V1E2
RhhuO9/U1d82DtiqgJ6dXl1fpK/Ye5kWOg2C/Lj5B7trGeCqxEO6KfVNsbUFEO7GT1F2YUr8/R+s
c+17do8HNGVcFX1EDu5T0F6K7aFBixefG3dsopogov5I+LxFon6jL+VFwhTFM949QWFIxuecnSZd
mJS6WnMHBaFL77HzzGQw18pnroQ5Q5NGgStmGPZpkrvec8YPb8RFLXFrHJYeJsYf0u/j/JaYtc1c
Xg2lzn+bJZ5ZPaBWVj4pqaCYw1+br4EzFxyBru5qZ06oWYxU6NxD5ODhJN9PMOJTSphaH2jyjXMn
2TF7aNvCaEu1X5I6PO+DvLh4oW81SmbwHBCp789DlUPvTDRr1EB7ibgDo1+nB3JZ+AI17GFiA4VW
7H8ipOi+Z0d1MUPORQbEJlh1SbPGYSmpD2C5nBTTKXQr2Z1wrNmfnMkbF3FJeeqssT+17PmmzxuQ
9YEtS0JCeEV/rM5rmPrRnRvzJD7kvMuan20bkJ3UmLSCxwTHxjVMM/FKi5cvj8or3a+F9gz9MuSK
T1ZAoN3mhAw1bok9to4hSblt/0K/IOc+j44kKpSd0hJlU/dhVt+YPeRtDkEKbicZQj9ufs6XOiIA
g3Wdl7DvV0g7+Ihtl/XnsK2jv3NICO7QuIrk9bquAxeRUZnfYcvKG1s4YvMhx1Byy9oYXO0UbTGC
EF/HCawSsy/mNnQMtbgdRcdl2xR8S9FvdpJpoYZqsulPU1p0ISdRw5jXNNs7IfHweuPOmp74b803
HefpBWShad/ClJwaKH9qbvipNMXUYRWf6O5dOy7ou2YEux/EM5KCcDufoInjhM/YNvG2BiOP7EPi
B1w0IpUmXAH7cOiYj6Bjv1sMi/0VgWGMsOE7ASt/BLaYdWGMibOjsy2lnO2IixonqgZa4nNPtivX
NvxgOTX340DH7z5FqKqv1ZDIzx68Qn/C1mb9IycWd0rMo5BPed+FNbNJGslB76Ni1P5rXkXAI01M
xuRGc3wUHv3UJSpiLV4tAVUDGAEsruIuIFs74M/JnOEUtFvC2CK7NRfgbUMUPA9G+r5LG2wAkvGA
XGwhKfsEBPe8HJL+jsmKLkbTyfgT2YapdYe3uDL3HlaTauM29zZ+dOttdbSkM/1X+HUnCPagYoKI
2JYP2OrerCn3GdgI0Cbxo40bGDBaGa0knt3uxI2o+OZiewqvwohsuvhdtbwV/EwjlLe5lyrf9cYM
7h0iJEazC4HJln6YauI3B8xP5BiZ6JYjzX1xfwM/U5bfnDrhhG11mLqHec0m6qORbMoHErb4tzhV
ptl9FXYkHET5WGMSPrGW1dATeUUv+ooYotNor4KljB4zP6hBclI2bbKdi+HNSy6xj2JzjA3T241l
oN+/rsJCS0WWb3nnkBHkbdXBRtD3KnJyqpa9YZvUK2Z7bioiKVgtHCzBuRhkXpPK7qtiCi6Hs4aZ
Tzc5Kbf10A2e5rZBzTY5UJg8c3Xja8+YqTIXU5WuDGc9vI/K1A/sZcbxhVZjOiQ54/hL023BZSXd
YY6gmB68cef+l5RZbv4wQyLwItoWHlqizsRnWDUxDdEjztP7ZAjJzGdm5JKVhBJcJktixy9/VYAm
/OOi8QiEh8QTyfgqM3L8tw775/KLQ7d91HAnEHV1rd4mx+qbYVF3YVeDYaCg2kk8YHoJsvs5gEnz
DC9I5Ze0nbbosRcM2bEK+QWh8mRkUYMGd62wfsL3y2H4YVOo5vCzG5CWGzqjNleG8jBrsM0nPrEr
eogU1CRSDkI3e8OwhOZFQ20N6XIPZ0V9zYGA60x5Rvaz9sfA7LGFyuF+DUNiy0GIfMmB2zJpNi7p
J047dNSqINsCs5HsX2OHzIP0QPtn5kv8h904sUSywsNlRWlzQeaRyDtVC3rtNnslddyb6Y+hizKd
jc20LrRHKI9AyN7X3hb/7di/VNnArrwa/eVnpDdXW14WW6Vjl1AcOVL3IC4LZ5khUy1JfuowQB3x
xHbZZ78yfdRNTuq/HjBEwYdj67ATenTnV4HBsn7OAItNf8lrYYcp4Nv2P0klbk0pCDTYU5fNfIHJ
Wt6yvC0MnUArpGLSF8ArjakA3lmLWrqYeLpndY3owOxJt0WVrr2L0tdQ5ZvQsvAYkLeozu2/JaUI
osSxJ+7mCd3lS82WWZATtweQ7dHw2y+QfwizZ9xrAdpOdosd1K5yWPJDju296Zk2U3EJUX7jUxoU
KjyPsbOoc7ZqYi8LT+rvLSCY3ItuG8sitxp+kY5EAQGW5f/1Kiesix3lRL184PgV9Y2A5TLj9llT
9wsL7/Qtw7NS7PlBcYfXSnEOCcdG+QO6ivli3OPnrRXp1Kbihb5PvLIyFNo7zesiXZTDvnD7D5Xl
KPr+IgDwBlX7TrRpMniTUqQshfICgs/logK1Kgre8mBCjmMppj9wSJX6qcoc+UykurOYbwTIxQyC
4jCeljQMOauDqP6AttO8TGypmdiBxrwn04S7llXLdPKrBntkZSLPPxHVqS9d1ef2rRN0g4nBhQew
6nRCw/hXHlq4eFCoMpPdd1YsNECSfY6r7GEMVvOq+ZISZ+MY0KdasAiC6uKt44Hiba4KTUYj4YL7
wsZ7rvpAu+4VdyQaNli/a6SrYJBPNJrW+UPhbmn2EOcWgvWAuZbPHYzuQkyKnfu5nonAgfmb8Jj7
leMzLtJzOe7cIAuf7FLhZQKSm79RwsNudHJT2GlTj1nunNXQeP5AJsVaT/CRlG6GEx9RHAIv1koR
me8Z6wPYPbTZxyRPqdjwOYkbNNO49u4aNZPA9fBS7ZNyCJ3HLdObn/l3JDDFYCuQAwAuzZPOIjX8
DyGqdy7CKOEcRSg4yfeyQy34RktR2v8UPRv/b8oR8Al3PC9NCRK+1E0Sv7C5wsAKD6gOODf/5+xM
luNGsm37K2U1frCHvrl26w2i79g3IXICoyQKfeNwAA7g699C1iQVlhTNOFWmRTAAuOP4OXuvnQ9G
B1Urk9GvkcfB81cx+RRWdKIxYqtrPHV0dZD4l5A0ceC5Rz1N4PigQSMw4J4xbRqXe6bEeX0dImTo
H+iqtA2JxfVc1IGZHayj7TOJRUAnmLzuMd1TT6AoNrRr4iq0bra5G7nNR8JhG1d+3Ov9rRIAE98d
s4PizW03ED5KY+RtiYHd1cbunh1Wb8TCbRszQQjps/vdOoRKSIoyNGM/DFGHYnyU/ohLf9HXpnCp
lCj6n7QojpP7CBs3tTWda1Qe8EGc+IQRtBgOLYw6iLvIEBKFcN7Ow3FZDo450T/sS/1EZcw4FbCZ
1+wmBszjPQN38lmFBVtsqYgKAbsMtzFTiCDNUV8ClkNVoocOvkvEZoO7mT8UOp4bKOfe0BOEqx0k
D+c0DpptvlpmPZ6TvDWyHcVfSvQAB0GnOk5u08THtoYdQQhDUZdHDEww4QyzG9SvjCT0cgXhhraI
PdGQKRAtzrK32ZfRTTkyY7hFVNh64KPriyyF+KoTjXsQQcDZyHOKUVzhZ0kbXiAUKGgIGzB4jJjr
OSswDJq7GFE3LqSsiDYVJl10cYRYz0ao1sqDbyapO1bJFjVRFzRGHO78sdS/Jb6dl8Qtw1h8tqdc
nQYgVObcIHCadwe6Eb8PHzfzHUfHWw7M04w22O8AWCy8gXWNbT/9wUvay73ZIOH1eGnoxjNWsU1y
3JFbWn7qIYNl7wrvynj02rWhZXaWEWHTzHl0Qje8M/utsSmHuu6uy6DipGJZGrJXyEk4wImIZxZJ
12lmXOk5Fg4I2FQxkoYhXSPCZcWaVjVd3hhQx2sRzxbbvMRGDc50iIluKwlbB1kUFM5JNTPuJ+KM
ylw5pLG0BQ5hBA9cTmgm9egT+CsL229WVsK4b91NPvrxAkS2tijwe0joRbRKNlrBoQNssf4AMxb1
f9YM+riJMMnSEfcypzsG2YjTuQ+VuMOdNnVXuLjMb5bOa2pho7I7GlFaYZryDbzBfq/bZ96Dhkmd
QiCzQY2MKYjvFHooGFINg2huXUyY7xMjAQtOOiOwq8ihoXid9PAfV6HDIG2RIvoNQF3ZhtjldZ/O
aCOSHhemacl3nlgnuQdBO4lvWc8BdgdVAakTNisWN01kmv64Y4S9VU5aU2RUllPDo0XZDswFkkRi
wQDwy+BWysbIt8gdzOJGkcXpPOukeghe9BkzaOAfms94mWFBJJ6FTBqUja3tEbzNLAXDdWYiv+sS
z8wPU4taepMbVDH3ZqAQHsVwR8VJ9i6QQlOD6HGwEACL4xTrhrmObV4M77SbW90Br1lPzs+RQUJ8
R9vPZmtzigSISlYn/QZIiddgcOybOdC0GsnNxQsSHwhloYAZHQmfn94f+0anByWv3LhJ6e+6/KpN
NhX0ENj7RHiNFodXMXOnUZ5QNGG3BAY2JJgCGmozlDujtwwhc+mkMwCPpmeQo3lMnKADRxvIjvfM
FEcohISle28d1Xg9c+WAlHhM2RdksROzxvEV5BH+HF7eqOJmqTMoO3FIEtLbTrqTQibpcHUnRIMq
/it7CnMBEXCeXmVN7lnLqLFac6NLi6RMIN4TmtTCpPWB53MWJ0CB0enVfCd7maUFF955NjXTuR6n
nCtGVAYtKfgvevtMDczxW0Q+mB8saH27nRkLL6FtxO88X9SWPuL6N9NK1b3fVDwiopvZUjSKCW9X
NEB4M6PU1BYdeNtsmYmBIy0yNMQmcNX/OmPOAJ0i0ZEZVQj7+bGmw4OhEx7EzjXjxRcx9L4fgB8Z
uGSg3b7l9Ac0RJ5pRifCocG1tOuqefWlSA9M4GJtBd7NJRnWkkya2RRHwdQQHhD92RGnzQroGz00
V58QP9LBj/xz5Lvy0OFtHY8RwOAfSOfxVCehlfHCE6SVzVo/3BXSJEJthciehquCWHkXGgAx1qjV
6noVZSYnroIGOREqReo9Johv/RW6K7x7oSm1V36g/2QGsAsQAvMeQ9eUiPKIuQ9hH9pUuBfIoPgL
s1aj42o48rlQDjo91DJQkYHXut91vZA2pipa5PY+yC1uDQKvojg0pMiCczBq+D5YSInWIPZkPigD
ol5IBTOV1hCK+AOHZkr7KiQKdQPpGlGwHo6Rd51Z4CSWQEsJ7oLimx9NKARyD9ifNgCJN30Pjheh
JLbP4EAlyss21DTsg7pvU9kKhbxxwZBAku/WZDrDCD6dxPpU0KNjo7ur9YG6SZp1cIKuaJ61rsYq
6FFC2be6ycB9pZt17Ny5PbgSCHEz0GRMsCdg9JyDkkBMDyeoFjlGlRZtj2uNmAEp1LLbUCVAR5A9
2Eiy8ZWuQcrwM+RIb33FWWUcTlELfmCetY4Mt2aJnzBzTk50f+w1gX8KPDsRWe3eRwJN3nzXw37C
wkPVLbBJmw92mlEyh4Mgei5ELPY9Kk3tyDrBmo+G2b1zjYEDYiUS9NwJ1DS6d6Uq7VveQ1SRLtJf
D9Zljc9DlobTLnj+ZbxvYkeLjmMgid/JFIOMU4zkCBoGurNoSU/feB3xUKwk7UNaxU2Kdc4fZsMP
+zyWvJHpg/3UJVqtnrIkgK6WBsh/CxIR99hA5zKEfAvqShRQ7KNknVYAFmEk/ciQDhbLqa/sJxml
gfnilZgnjj7DuQfaBdmmDFLew74Pg3CRWWlh70WgwyowUfVyd6MAGXM4Veo+tU1a/LqMjfU4Ds3A
1Q8hmgHxwDWDXnIYzq2Y4YdhzbAKAdMk3a1NQg7VHhZ7HB+Dks6SJnPOXZb57CQCdnVXRgjrNkI1
gGtsEiYsFlYeErsB5wav8CalreCfaRKRcgBGAYiy1DCqrBgnOjt0FDWy5tgWDxikeLObXKjsoSPe
bU55GmbwjhLTrxAzAkFsXZcRSQ3hbttVExL5NEDDfSBQUu6y/C/vnU0sASrtGoEdbiG3ZQch7nJP
aB+ORI0pB7nGLhm11xHIOcGJMm0PCvkBR4LM8G9zhhEtYA3XehGGFV2HXhc/GtKTCOEsaBWz17Eb
mNdX6XdhC7J2nUEr/AUWj4YtfDCCqmTAnLk3fjsZ9aIRDAf2odSCW6QeJM/klDQPKgJ1s+x6T/OJ
buHtQQUVBlucqTjLidxhepbhLUPuUY4IcD03MNT9RPsRNkrbwb73mtYYAALZPnLVnRvmyKy8TDSn
AMVZd2OOAxcHQkSy9kwUSpuOHq99jZ+w1zamNJKBUVbaI0KyYXKTtdWar5hqVEifOvfSZV0N8/oB
cEBgMAliCm03jfmNY1Fo1unI5BY4DY+KcOvhzSEzhEidPEE/EeT44om17nNtQV4uk4//ZpsDzMKP
E5KEly5ARBnPsqnETV8UiFSwJFr6mh5EKUEc9TW5eYRc/Iz8Tuv2Ve+y7eJpYz4yVA7ldQUAB3ZW
1fNspDhx2JSToGDL0eA3jLz1jlZZcrhE9KO1q4Dm/LT3Gd6/N0OH8LdumY1vhjQx3KWFv+nsjT3U
FHj3RvUzqNOStivRtN7Zw1vCJ3KT6OjB9QtjeIAwTfdFauuEAHZaFWzM0REdKq8E9eEyxNMuD1rc
1ryWAEC16Eax/OLSKELHRrRpSY+wGDNpQAVnHEFpTjKlM+qnMQTBh4wFxd+tluGv+D4YY5C/JeT5
0YClY0tqpxvLWOwL5O7mIfe1numpJGoju5G1NZvThxjExWGIvNbMVqi+XVow1mTl2wS8NJmkEmO+
RB3Ig0OLnxlfxvE2O+C1BBBQ1CrhUpI9TjBSRBTrtJNN2tRwj0giUrcQGpBqOPrsmBvZINUW0mP+
CNUOUYgvNSRN9tjbrGWkFPEhYRAwkF7U0FjQKVeHU9VRna4rtGHmvZ21yLroZzKGt9mcngt8rFig
Usdl7O46Xf5Q0oUvHjUSC4ZXF/vpucItOvHANQpUAwkayC3TTvwQpT5YvDOTJjJoUxF4zGY2QTH4
VQjVKsDFY45kbO/Wdk+QKLemac5dOOmuv5jTkWt96WGg15cQ4Hyq7abrGSmjfIBwC4YgegrbXho0
ciwxZQeeBeumiErVNleYT3m+XIfthdpGKB9ROqPsiJQ8ahJg6mWFXnVVgEvd6Aggn9HcEcbUSFPs
U5tmU461NMqtxwzkc/laBQHBveAy01MVuxoTWIHbyLSEe+h8czCKnW1JYgEI/6F7tI5Kb4r2Vj1o
oC6r1CrehK0Lb8MZOEi+o6qiGU0avFXfl05rR085u5V6yRuPRgnT89aFaNoiy3Oe4hy6D0TAuVj1
O53vDwXn2190yQJbUlO0NR0PMTEl/dX1HCWAK0jkiqA0LHuCwJj0mXAfugYTHG/qHswy/eQgHoF8
+2ZLxIPXFt+6FBrKkadokAmaqYpIrqWfU7oemIzP7cfIMQjvEHlgkGQTREwAEoMw5Ztu6HyAPF0n
1BNSiVwbsQDw/GhLVCnpbMOB5eR3u4y+y8jAw6lcormmxmd76vURs5fCXSmfmTZU2pNX+F5x34ER
sLDxmG2UMe5B4UFvNYLfYmKVCpFJp/ikbzvXdgNikDgZVMOeAZtKdPYg5gQvbqaywl3kCNi9m5GS
pA8Xmht3/TcfWLbpLCd3jLBoFBqTJghSJpXYxmH4GIpVGjtBfGdp1ew5AeVJti0qX+oPViuulCiC
6zFiWlp7uCE0tYkL+kviCv1HNjnbPCydAgEWguiBLnhAIBmIZhIbfsgApRkuKSXvHeLOYVNUWveC
E5vVd0DhLP295eTKfM1iVLYLnROZgVQJUVxPl8VnhCFFkIltyZ9UGets6AoJJSjxBXMAKydP7G5y
Nau6ptHekp6EQ0kR4U7KMYl+2J/7E/XKFPwyfeivy5YwhuZYc9jUr6uJl8ghEcmQ7tO66f0H9PFx
cipQsdbXknCWZqOEo5j2yVrcA6VovRVGJQwlNPThES6xdNJ7z0We2U9OrgnCiw3l3E1pTEcvlPqY
30Qtlewy4pblW7d2em8nlGcbrwwJ4YDSJ31nwJYmCGhFbOOeczw4hVEXp7deoHSUfzkIUXouXuDF
18yisfYuJa0nHMqt7WpvxEkb6R0s7dF7gJDDNyzJ3xDZFq+54a7TdNKMjcZxV/9e0+60TnTDEE4L
D/j+sKhNO3hk/IOJoWT6btyzq/r9e5XnJWPPQnZGj7FOGvYvS0o7XPpROmuQmSw1TxMdQ3MBM7TV
j0FicQjosSMQXD3pnrnH9TkmDFfJgKJ6kkHzKxJWcacLXQRU+ojtO0yyGBdQGQbotW9TC3H0K8Vd
NOxLzzHeMkX8wkh3leL7Rge8A0eGP9dEal5rhn3XTRVBAdOADP6E5jFLb2AylfWp7woLsCTseu99
tKchecS+i1idZT0ILppBobEaY8cALNgZ3lXpGR4TJbYssjOCtoajBnhr28qgIptriOnhNAmx0vNM
sTapxAnpmWc6WZRpSEFMkn4WHkhOdEZpbB9qVfrfQ6yl6dJo9B6hmjRQLKeJZq90Iwu+lZOJIgql
U+jwNxmO2qLgI8RVdzT7EXKR/4CToKW/zhu61m31VsP+jVcTeRPgPzo3sw89GjFBH44Nmpc8d2+B
V9Z8ZCsYryxfASBMoeuSa1wAwcHhk3ZXTH2KF1rSWgTHQeBggNpZ/EIzMB4r4febhMPOuYuS6pZ4
b2fTUwBcGah1rzU3D55DRw0vHSckiyQAAAp0lLLkNNAZfvPZ0+D1h3rk7zTTrjBsE6hIp0yLdI+S
F3zGclJN+90ra38Gavq0kzjn1BsvCkl8yxkPv4Mba17NXFju0kvi7H6WLjyQ1ms+IP4a8IYlkX6A
4MRbDA0BJ6mqja7zUhIwbEn07BwiIf4kCqmCIlzhl1l71hHsSo4JrokAkMux+YVzdDhS0xPuMkkS
Gih5yuFdM7rIXdsFbU5AEhh9Hgn4DkY8RKhF+OQCaT7Nv7Tgsbdi2imz1Jfjd0lCAdeSn/3Uo2qB
GWM54tWIHfFURGA8KGac6KoNcYfvhpLQwDWVYUbEW8dWioKXOXSfmeoGszRDSF+41bLQcke/npoE
VsaiRLgyPY1UY2ay7MXUQAmX8KKWInaDn06NI2EVl65/zNl/0JY1yMqWeQ3PtPAddJS8EDiNMqhT
6UsZmvFbZDrZqbBI11g2gVfXO8YuBdY5r4i3wpsnnLRCa3cXpLpyN0T1ZN45Nrtih3CTdzqsM+9X
RC4aR9AMcPuKUUzUM4PqJ3XrmlqO0T7q7T3MoGgAg+mU+qKkx84rFACdh4/NGHACFqYi7DN0pUss
hxkna+gUBb6v0K9OdaGP1pKWQWGvgrx0xJ5RAD4V7GB0jMtRwAvEy5kbzEJDf1oF9OTyZZ9mxhVB
9cPKA0EJ+tzNfbmfEOe99uBdnBUB7wEolMYLJe4sFT8qPFH5qmP8Wj15bo+uqZN85w+I5hnOLpl5
PrtvY/crIug9e+fmqa+ttUy2TM1TXM2zuIgQEfJwbEjaBFdb2AqLSFahtRW+1xdH6gXDRp6k5T5n
DW/M+Ky/Zhe2UeTfGMwDbFBlAdeanY0AV82WT8rJ3WDht67+0wIz9KalhgZGJLKcN1ixHWyaafSw
C+IFfPF8AxEyzkGcjj26U2Dq4A/wgwLeIS+7q8Wd47Q0qqqyY0YcmP5haMbWPoQZMs914NhUMqmJ
8Go9CqvljW8gWmMIJjT7JquV+V0qty1POG5k8lSJVnsxNKOuDq4zFNccpJjOYxIm5Ahgh412i5MY
yXPVSAxN01rEYJNAoD0hqml+jCYFOHm1mh6dzMZn2xs0MSQUUshVEfRoxZsusiCjaOUMB+iSEapY
JwUn8TXT2OLJN2LBGiQR6eQN9RBxfIjZnFuVuB6JzjksZhd76J3suvhQZRzVVlobpE+oGJonhzPa
Qefco3YBqUz4i5A/hMARaz1+DEqc0T9wepTDVRkxMaOJ62ThajCnHE1RHJk8M1Fbo/WJ0ZkbpzSw
0vqprY1iuML+WsnHLK0svMl1XPv5gmmuqJAnwlTfUpQTeovdwHGOrqfhw4xo6ZZv6KYy7dFPLIAY
qibGCK831swlTAAiCf2gbNkgQYkXtO6GUg9SWO6pPq3Ykbn+8PEqdUr0uMjXRpxXGkMfR0ctoA1a
eEUggWZvE3SfsDeTEXAWgZq06krmNt5+Pmk2LynelMDGkmqHxT4DqAxxTMfJuVSgI3h2uE/9Fdk/
ifmisD3KYQnRJ3EIp0WacdYNumerugBY/KhNnE6eAzzqTGAzFXovXBhh0xYiD2RnBUM0PjHvCtRG
MjuDnYVa3NziUk7x5UYU0Fe4WkpvNymrR89e9Q77bpQm+DW8ykvDjbTb1N52Q6D5T9i3kQgvaKur
lNDY0DkTDWWQi8P7yFulisYk7mWyKyE8RUEWL3JKLBIyPZz8a0IfTTgQxJOvRn2IklNAk6lcm7gm
qh0xoTK/9TzX5xNUJTzrjtb0iErNzIANvNSmJwQn/rEalgyvqvIpl5QvB3a7oniLw0qzN2mRmo2z
QqWT4jkL9aq5yfH2mbeDZ4zdVV/FVXGD9cCbGO+kI9NCyv4AAQXl0KHNGSudR4I9zTUjA0KuWe3R
uCEp2CwfUSiaI6RPXtNPJlrZeFwWtk26PRVWzuTWTdCP8bIqbQyiOFefcvxHzrvRxqV3O8PKxvU4
1VymVQlC20ZrNCI7XTl9LLw1s48iR+AWMeJcD3C5ZlBKI+5iVq+1KdiGQMKjMf/lktTTrjUV17z8
dcd7HQaveHAY5KSb3PO7ftUlGfo8141pGzoKVCx9vxExx1AF4ttUuB5tJ9uTmKoy1RHBQacV5jSe
lWwVKK8Jr0Uc2Nci9bGZFUIbv7eU2lQQaddiW3IHnPGrqo8zrDKM9RaKfRpdqRmYzw0uU5zoBXUv
5gra9PSY8GwtdYIsbmrqwVn1EsuzTqwNLV7mMMeaF1FPS96QPy2lDLWPrLQFA58Est/pJrNtEAMR
wdheTR4gMDsGByAxK7Yalg/jUn0IXARZY0B7VbGMCR6KmoyhGREldJcZgFW7OiBmEngIDURcI2CP
1hwGgmY95qTh7kECe/kitqUeLhuN1s6abA2BENJisnYkZ04gfKRHT255MU8he8YCS0bbvb+QVp5E
Gwh3uPkdBFbkgM1n2gX31PY30vEaApNrXhELIKvm2QvpwKxTv9SAFybc0wWsFMIQpC94AZupnVsH
nrHq3Cf5uKVv7XbrGjtqup5krts79i0diRQnpxujCmE0T2NqTiD2wubZsxs5Pgt0jj3R7JoafyQq
tamwKhcYDVdVDTuSS+Jr8DBGfS+NCZq4P4rR2vPKiCxmNj48EqaxsurMBcJuoa5Ra5rVznUA5cDH
I9JlE6qA2lA0hYmtppFacpVo2CaWDNjLYBdrzVhhT6tJlVz4Se/HR+DyKbqGrqtiBAt29B3nv21C
lFXxMVVgLK8n4jinq0B1rXsDHHHqYGgC8lk5mua+eTBqOfE2CRWOUXHA22UjUysCF2U6/0vSXKdo
pA8srO41CnD38bT32bc6yvz4Bv9/kO0JvWumTSEc7x6GjxrWBCxhBWKHVNXTREsU5RAG4wx7ObvH
1mvcgXMIqarcCCeFqAWKrz7iFg7Lo1sk6cAVQSKA/LptafEFZeiCzhLdeuJjyNWA4qutOg1KzZM7
W8LBOCHN33DHmukJlVNgrsimKGseIjG+oZoiz9KtYgPavEZf97bvGqc+pcpV6anxMzIVJ1yY1TqY
yg52JqXsDzBSaO3LomveJqdW/Tok+7nnhyUFC40TIY70fho3bhvb3roZfRA2OZGi1qPlQEv5adQ6
6leGqKm6ncgpGVdab1v1VjS0qrZ+zhtrwV7ZkbcyWr6/qsxCebSe+5Lk84rdZENAR/2QjWb7C883
aED8fu5NKJAhIXvrUNMrFzb/PkXJo3aaryXxqqeF2v0saKkDmI+ZfEMqUU24tWhsGyuk9EDZ89EL
HqNOQ7BpwuHID32hteWeQXujr5gba/0GIRbNQMeJq/pU4MTYOcQQ+hTxUGOQXeITUiazVwjg70bN
0VfAEbu2GHRvR7+oujen6HJ0Jr3/6tcElzalKbaOLLWn3hI+OhU46/d5MtY3DiEYrHfwd2uWBGk5
gVe9t2TuzhA0Ax1eHoYapb5n3tW1Fr1J9sDNhML84Oh9Xd1SPxjXdqh59tbyMg5rFsTM96KJA1R3
kzzg0HYhIprDqmHu+sB2Zm6TWDOKNdZ8dw0pt9gCWhjv6l638I6V8Pks6X6nRdc/1DHJ7nv8WM6P
kd34GBgD3YQ2nF5BrIJ4rXxPLHEy0ZSU5F7u0gYY0kbvBtvh7aF71qouY/lQxYN7kBKP9TKre/Sn
CbPlOw06iwXUNHW3yKGSdWmQMQp/292QEIGqpgj6A1LWTueIXrvJNfTnLtmXpu3xNJDSuOw0UH51
moT7WE4j8Zko/RbYaZNvTZrCc1W1xZFZS5B4L6CZI5V3pBUjvGDx9MSzMt2lvdqqM8jiWBBFG+NB
11zDVLtKOM19GFnMEYAYgsagI0DSn8D6dDUQeSHqBZ7X7ifRYx4UaQmmH+SCLq80Ogly5TCGwDKc
ZiNpoaKcKO7k6OAhon3WbfCojpDGLeOGrn5wijNszzgGpxdPjdYTsa2oGzhe2lAlMaocucZxsidK
L8V9xwyRbVXjs3Rh6i8DBk59Bzdxro1o9rUM1/oKIkCbQTTiQYzkDuTOpE5jaaXVEhoNZg0wrsyU
9vqQ2gHnXBLAtgB8rVtgJcBM+1xsDSWbIxg6a4vzCKoAQK7nTJDPQR5Is6Hil/dRXjZy6ycBcIuG
gxu7sG+3zdHMUOLSRUFasbASX2MeUsEBWJV9NtJ5gDRi0kQD0L+sDdtVCJuxMjxHOZBsIVTxUI3S
vKKt12AOB2PzrCZRkVcmfKaBPgpmg+GI25fVzseWFaxz8oYBbEI3IcW9p0O3MEtV8+IOA2D0JAJz
C1G+MAQm8iNcR/WUXnVzt4e3wEBLmasGVAuQxB3432HX1Ib6xmwVGOAU6m8J+RH70B6dHXamco9j
KB3XXoQdbaXyScv2NkVz8aoJ8Iwbq8wUcktSQu2lXgcNuFZOfZwKyt5I11HKvGyHLp4wp9QvYOHT
UywM3wVpWTaYbvvE0ohaFaribrec6givnIZt0mS9RH+dTOERa8EUPAU++UqPgv2WssCRhGmOqR/m
J1D1HWEtjN8XwCsJiNE931kZfp18T3k2j17U2kck1YCtG8u5Rbg1UJjxb3XV56g7hYGLuRbp0oLn
91MZLNSgbMS4s9x5ltwAhCAfFWMjJ/4hnEipRum87ZsJz2xNjFZ4U9UwuMDipNEv8KvytrTpeK2q
ImkOfTs8wJtJ7Ws9T/GBDOzvBDJYUwLlCVTRKrWJl9q0AHkBIdABUSDutF4eUNcZMl9gi8BlnNTl
xFK1GOAkcHQZ7nZPo8bsiReCAS8w2aZATAySAAOSf2N8/JRE4Q1y8EkbVhq6ym47WVrGyVBz6qB4
RPBpJO2qkLrjyw00QmJWceuhRlFtdetJXCmq1AQASeIVQYOti5YzcLtKjElzbJhh0q7lSuOY3lUn
co2n/Ik0ZK0+j0r2/FV1a9rDwTEkI9B9IzzmOysfHEjzhs6xb7CpEXXMGEFFWMdY5Ji+o5VD83p+
5FyvZUIF2HFcaoEd3PukaFAXAIzQxoPLOzt7Z+o5eqChkdDYgjMEkb/3NFotc//vf/3f//e/P4b/
id7p8sFeq8p/lV1xi263lf/5t2H8+1/1f/95//M//9YIO/Bsh+JM599/vN0nHJD5v/5PGGt9Q3s1
ezPtqSTWyU0iybA24aHcokbl+LBIB05W+aJmJ5fWpvWMzn7z7UIN5HBJXfePDo7Wtlv8+S9y/vkP
soPf/yCzVoNOs6Q7I3zFMF0ldX4/9lb4Wk+oLv78HfYH3+H//h2+r+ecWwz9BoU/AxI9YdtclqZh
vH3t873fP18NeSNgRPVnDvgS/HwA42dA3yqv//z58+f8w02z3d8/f+wLI26Enrx2yPfpkkD+5IyD
fMThLIUAT5onI4ThMm4g/CdGvfrz13502eZb9rdnpeuZ4duJ3Z0lky/MOCG53pHlQir98+d/dOvn
7/3b57t4cRwTzdtNVkxMDEq50UL9Fw9n9MX7bv3+BYmhFYzVbfFGry2/b5nAPIUTwvKv/fnmxadj
GNfbYGgRJTHRIo3OC7M1EWb6cy09/ZMF+9Gtn9fx364RYpiW0j4szkKD79BHXKQuBt+ODmNTNSGC
o6qrll/7QRd7gyQeBGDYbKOyYoojNWs9k5QEMQqxT77ig0fKulztuGNDyu3qJmkk6XiSnnx6qNGo
mF/8gsulHnS0uBy9OMPYkocxCfPr2d/+yQM1L7h/WIjWxUIfNb8eWjdOzn4xR8qg+0syLMc07a9c
mHU/B0bQ/iff9cHqsOa/4W93nmDTAjlG0p5DApf2rtshftIlr/isCg5fuuHW5QKvjFZg2ZNnEaI5
9WUTb3mmQA2S3PnJr/jg+bUu1jhnSFNDfdKcsT5NBaDCoU8eM68DmqU3NTP0rhG4DRY5Ecz4Lv78
uz56yi7WvU8+/ZS6UXFO3TTc5zVMG134z3/+8Pn6/9MzcLHsiZHqEEHkxRn8GYMjvUN6xarETjYt
GQBGq699zcXCTxz40EUSF+eoNfGv6tZAH9u2/V2bli8Oft8vPgMXi16oGJRRZFZnYbPKQXBGe7ru
0zKmf7n780/54Ek2Lxa9gKdj5MyuzqQbWsvO411SDQ0yNyrHT+74R19xsex1Dbta0iblmfEHLkm7
cSMmCDMeB82sZnzyLR/cevNi+dNpKV1aDs2Zkz7p7QowbaYlexHViilna2y/dr3mr//byucF7hM2
3ZZnGyD5Ruqxt+owmgITdfRPfskHK8S8WPm2GL2kAkd6HkGavkTV4NOTyz7bJj+6GxeLniaEypkh
lmxdDXRp4twWFXE7Gw5v2tf2efNiiTPzcLxEZvX5v9lrJAchbbZsvfvkHnx0gS5WuVtDDyUZuzqP
g4L7UoXBznWLT7aQj67PxdoeYWsSUWFy9WWPgjQx/MVkcnq1GM5+coM/+oqLZY0j3QpzN2nOYUPw
CRuUAqKc6Stsk80nO9QHl8i4WNbAkUtn6Jr6bGu+eYeCcjpWNo7/Py+Cjz79YkWHTo0fZJLlWS9c
DgK4NJ2tqwDdrb/2+Rdr2U4sgACUVmdTw59Lu8T4zsk8Pn/t0y+WMH4ZAEdIKc5I10lEDVtFt7EN
YF598vx/sBUZ833/2x6R5bysi2BMz+S0I0LRIpTMAdRSrFBXE4D2L97j+e787Wt8kitUoEAm2VVy
UxhBswqMoPzaGjMu1nDH1MCDKp+d4QXP4EGiAYl81RH8//kmfHSNLtawDuCWHTtDjBxUR6WlpF34
6q1Jq1tYY9knXzI/L/9QDvx10P7bFTJdWwUVFPNzFqfhDloVfqu2JuAzs7s1DZv7Js+yzdd+0MWi
zkoHeDfM67Ot5+NSRsFPHYMVmUvJzV8ngz9/ywdbh365rumMxHFLeLhPpAZwLq0lPDEGOUQSbG+X
n6y/j77lYn0TepK22qh4gB3pL5XwaCzxCl/ULuO4P/+QD7YQ/WKJ+xlVgGFnKcNmSxgbpfkGsUZi
FnJ/7QsuV3lLgwY/qrjJMFEuQX6dmr7uP/nrP3h69YsVrkNnNRCEZuexEiSr8vK/SkoLaQAZJYup
t5yHP/+I+bb+wwOsXyxxAI+T1pumCxF3aEDPSURyBZJXIIEUBWTGpwRYWHIH5PEmbtzHP3/rB8tG
v1j7gDHpGAY6Rw+IWBsogeaRwR7EjPmcAzByvIOcP33xPl1sBKZLqzMfkuKtQ92wg2hXr4eqyj/5
KR89Zhdvc0J8mGBVenpWEYMSHFR/5QqZOq7RP1+rj77gYtn7Y0TbmbTkMzNBUcLq1PRwHzB7k5+s
xX++GX5wseJ1B3lQ6BbFGZh3vM3YTtgfGYyZdNi9IfiJnuWz0vCffwv9hN9fKF1FyEJqR+kZi8Dw
6rsjmtNA/2JPxg8uljwHDJ7kzmwOYVg9J6mYExWUuWnrPt9/5WbA9/j9ByRY7EojjOUhlPVRRYwj
YLx87WVCe/b3D9cZtsgUz9u5GpnRZ8wYIEMnsC0s6awnbLeH1Owx//z5p/zzFgy6//dvGyclQBzG
OTUEojCyLXr7W4GyB7iKFr//+Ts+ut8X69y2y8grgjQ5gyvuHTAmJt4+f5LD658//6PfcLm0RVV4
9ER71kZZbFzRXwMbFDtvjMsvrT4/uFjevGkHfkAGq0kz8hc3rmAVxW32/zk7t+U4da5r39BPlRAg
4JRut91tt+MkdtxZJ1SynLAVYicEXP03yHviaFnNX5zaVai1mdqOOR6+6W43CLXgzvDOivxcoV7h
7iigJmbPgozFTo45npPgiIYn9aLf1uGBFucJctjGIR44/Avief5BkMLFj0HQeRkekiEr+Xm9Twx9
Hmgxzpy2BJKLIXOZ2Z8gqp/2MEjO99c/bujwQItwjuwVBWEHeW0a+imBCOa2LMovbYYrmOsFmH69
FuDdbKlRKT95JcCKwMRZubAPxzssHp7vrpdgqsLy93dbRrjOUZnE4fCaQfj/nfZ82E8wyT+NA9/2
qhIES+XeFcHwmAiUpT9/FX18lkjDOUDGPEVVjrnkeiVMzaQFNoVEv4Vd2bScz2Aj4KJjOGxHCvn9
+vcNa1KgBTZXdVdmZVL8EH74BmvTh4BCEsRt+82mw1fb7rOVAWWqiBbfAg4FE3Ifi1c3hc/gF6jE
qLot8lLy39drYupuLcIlfL3CGdLeryADfsY7UQlv4EodelxSPVwvwVAFX4vrmPIJmFEcXsG9nU6N
9ODrB+GjP2zra18L6DgrmR+AmfvaIP8dVXCKb1a/IGWu/3xDA/laSMOVDXJ70QO42bB/wM6GgRWU
KfltSOSwcstpaiEtqPGeTyZms+lrEsywW0TGAUCqDrcHthLTpgK0mAYfjCDbDgVkooQfiyRiP0Op
sbveQqavL39/F84x3FbsvurH19gBU2QHvSHSRnDcD/bbvq8FcwfiWMJBR33lsJDB+IwlXJjSdIBv
17YCtGgmjUXyEO5lXxkEwo9Qh7tv2OfwX9e/bhpAWgjDWdoXkLVNyPTG4SVAHggUADChdygO4teL
MPWAFsQAmQpawz38VVCrhqEqq+WBQiyycTplWgjjIoS00BnKxxgJ/BG3kNE4g022MvwNDcS0AIbh
B2wHvVQ+dml8ZqUPNjXyOrHXnFYG6PIz/3uIDJgWwtzHyQpar/4xa6AaDiwaHOFzAdfqOhj5jQjl
Z6+T00EU4ScAFZNspdglfD8qVgtrjpx+kVuJ/coULuThzFRCaw0ijwjzZw8IjpXmM3Q+W5r1Xfgx
mNnliAtsCZZHRWTM4krPoRP7eX1smXpnKfbd5yFFa4BWmdILsuzkrUgUoKQDvAW7+Nv1Aky/Xwtv
IKnjGheoDMeKZUcDx1PfPyJ3QM6HbQVo4d0kcIcCJDB+LfyauWc59HXyI2xa+CZcL8DURHqEw9xp
TOC/jQFcIzsL7/nRn30TzMTXLtdMRWgRLtuBWEjlnmDCxJC8DwfwFt5tkPpTyA3BaHN/Xa+KYcx6
WqTz0nHhaeLPrwoXB7dNWsOgdRZPENi8wNerWokMw/bJ0yJejmVuT6CmXNjgAfeewPBzB4ls/x2S
b/cGnq7NscCmZFuAeFr4A03hh3jcibE+9fB88UokpA1DMd9ebzLD+PW0MJczvLfABcLyV8OddDfl
Iaxy8moOVt4aDF3vLX9/H4BVDU/bpk4vPHBe8eiKK9xQNF/znnsrEWgqQQtxe6rgiAmbj0d4njVI
NakXapxaPDx2BIf89m1bQ2mBDkMSAOFsnlwIqVkDxKbf5N9LVXvptkD3tECnYEsgA39IL9RPun1i
52Rvy+7l+q83RYYW5E3rI/m+r5JXJJJ9b2r5U1R4+nTD0oXwDHeD10sxDSYtzrMZgvcSzuAwuepy
pDDgBXfYIdGnWTtQLCH2waKkK9pcgglklnH81e3s35mFawlcCT4sT/fIj76bkP0FjkK7MnQNtXG1
OAcdtew5yZ1XKHNhDpW4v0YLRJtNTeVqYV3YDVKa7coBqdie3wJ4iACwFK8JXEw/XYtq2IQiFmzR
PwIaEgAaIuBRjMTqek0TYOoHLapFY9t4wC3SZwGEX1Rk3olbyOdEolQkcaK5qaz0bigHa6WxDCHu
LtV8N4kwO4HfdBHTV5jewmw1d+CNyLMyyutVvY6pxbTw7sqaFq2A6X5Ww6OVd611RO5MvrECWmwX
HPTzobCzS9aCVELhZ3dyYGqC27ps7VrCEOGuFuFJ4fmVB8bztySHWFYAbrAH8Gu8m1oV3/qB9f36
uDV1hRbihbQkOPK9+wp1Njzhg4STC7LOkZ5qOV5wuV6IYYXVpWxxBq46nVOomUSZ3RCAaiNImr3D
3A/3Y5Pc2gOsSa8XZWg2RwvyQkKGPSj0DENG796Gan2XMSe4tbwMRgX1arwb2k2Xt7kgZeNmUMAw
gXZIvZ5ipCcx3CiEoft2vSamErSYbxCTgtBQPsIxPcNJzQdKbkROG1Th89O2Ipai38UhmBGw3uWO
hzQQvADfqnRCovPUwFsU3rPz2gO/qUu0aEfyJnjmo50CKotkXiTJgb5kIwtASjhp4cVmZedjai8t
4iGXg2o17bKLA3TWDfTZwb2lvC84yzkrUW8vQfHBcuVoYU9LJNd5o8B62A0XSnGBXifqHADScCtG
mHQ08L85gtn2204oP/ddtnbtY5jNHG0yQNYD5OllMcDF2KEg33Fk7oXBfH99GJi+rs0BgNHPCTCo
+aVREPCASjGAG9E3++tftw39r2vaQP2FQ5iCVXJcWvYekCFy47aF832GIegnVZXZCaiSBYoDE8oj
fCAhr4yb7gdJ7fIm8UrnIe7y8tlW7BnwpwzIwsTapssJqDZbKLgXSJiUs1eKgwWsKyF7LqIeZ5q1
WdzQtLoMLut7Vqop6B+ZA2ftJHRsJEb6kIuvDEnT97VJgnvIokS+anZBcgYs+rsZ1LkG3jlqZTo1
bAx08Rsr4xQaXoe+JkjzPiROau9g3oz02rKn8AtN3+As0+9wREpXothUoeXv76YkO0vAYRjy/FLz
HAnGgQNj7kPA4fu9UiPDWqSr4QoS4PiauLh+URDcxZ78muRV91TI4TPQmwn8Z2KyUpSpLtp0QfwG
BJzKzi+kxJj3gb+TcD8A2XZj52uzAuxNqQpGYEWRdwl/XW94nMHj/Xw9bD/+8Z6rrQ1wgcYJsu/4
pcLVLzgEBZC+E9hJK3POx5OCp28BYd3Q4gRvFXDUBYohwX0zGJDQ8IY7sOi6R4wqUKW21UTrBtWh
3XGSLC9DicTzm2SWIcAUFoygnrcVoM2fZQKYLOcVvyDFvEMiNGVPQ0zLTRHh6ZunCTDQYZiq8tK2
U/0dtivEvSWE5N3++q//eN0Et/XviAMtA8nZDjziwok99ZVfPvECORmEwZHjegmGddPTN0tgPYBM
EKbVhcegiaSs3+XV+DsnDc578Ms7wzzm2JUKQMNs/OFzeVkpdwmE/67Xnp4XYMvJhZsh5RckTP6G
mO3kes+xLXK4PychdOIARccW39u+OPG8eAMbZdu8D2POvxsVxCWMMi8pLyng2zfx6KdPwLuKlSFh
CJ7/ZArYDDhTK4etH5IG4IGVlFEYACaHtMFvMGjZlgsGV/+/K4Gr0BDOYUl1CTjSAoNmLm9zuXrt
Zphg9M1UnALwMSmPXxim+MiGQOVWKJsdrvf9xwuXp++YspwUuCZk/LJc4wdJWoMLErzxNHkbQzg1
IykBeRRbd4aeo00BFoiOAEqX1QXYuzfRi39VgCfYOHN/DUNX34R4t7aS8WUere/KIT+u1/HjlwRP
31hVGTAg2Yjh3SfeQ1OIe3jLWa+wDoKjISz1gJCFfWGPVAU3tMm2yVTfMYmuC5HvqcJjnI4wNEfS
JryT+p/XK2QYEvpuaSoyy4YBRnjk9sg+F4Ch/x6RrXC37evaXskmlhBOP6K5MviDw/+gkfV38Bc8
f02TZPr9WtTX8RTXLsx3L+DQIp8CnpUVaNVNOmxs/KXcd5sjBi0VHN0wq8BbwINheVy1w+fOhqvQ
8XoTLT/0gwlT3xzFyGtouyzjF9LU9tfZH6cXOPijP6aqXrn/NsxdVFuNuxh2ImlKy0sPJFG2KzvK
vwDEJF/SrHatvefS4HlbZbTtEVusXyFAS85TOuGdHFBJclJsBh0LjwcwPr5eimGioVrk88QeGhDM
+GWQGY0gLn8AtQUm1N78ysLmp4v8d1ik/XO9MMMA0/MI4PhGahjx8ku82HI2Hh79nXLcpmD37KWK
74ZXAe8eOcLG4syqzD41HYAo8GBb22eYfvuyIX/3daLK2M8sJ0H2DG5MgC5r9jDiX9MXG4aVLvLv
1JT2ymvKS+xKL8qWWS/lFv8E2GcJd6DMWokQUy2Wv7+rhYTz4JyHVfG/cgCzUHsQSL5c715D+Okq
f0AgWruBVe9lqtSjE/hsD8pG/0nmXf16vQTTz9eijwB9kQZhl18mSF6eGp8W33KQAffXv276/VrE
NTBcdkN4flwgngNRpQDGsRLtcAeK6a/rJZh+vxZteR8oP5vG4gIj7eAx71g/glzGOLu5/n1DDXRB
PyyLZmQTivQMcKbjHIC6Z/lnPNFa9QEM5dn/fL0YQzWIFmmgjow9oI/lJWgL4ByDCb6Ktd05G7ef
upy/q5IhwYVUdXHxrvkZH4YfMZ9hWrXt52srqbB5DKqGiI/UXbDTcK+4yQGG3nRs9nQ1fwEFN7zz
wvyCxGGLgaFsgwwA0+8pP1z/+Ya5Qpfxw7QWTn4ZKy4cDk0wXwYIxqZ8fqxK9Rl7g3JbrOm6fdK0
qm57xJrinvvC69CvfwEBGBeXbdXQYjkLMi9tqgJX3T3y1jIMqv0ID9NjYJXqWNDa25YcBEf8v+e8
BmDqEXZy2QVgj3wXZy3g6S2yaoGALHe04u7L9QqZokIL7qmEug3EhfgIk7XgNoFVzw94gqUrMfdx
r2MA/V0L1yodZwRM5kJC+zd4HyHMJBsXXA6kodjYQ629pX1cC1ix/l1O61bKqeA2dAEpFAI04fW4
wQpjla9JDD/e9ru6cH9Whcghdy4v9jzA+DdzBvlU1ar5lMOe/Z/ah1u/D9kE2fsTUzcEU8ymsIft
0t81m+DZWALCkl7EWDrfO/icfoMDX7Hf0vuuLuhnnEIwDgrfpaNj+eDYJAb7qhfbhG+uruCvY1Xm
6Ivy4gFv+NjBJvpEUx/WSvGw5tjw8eLhhtp5GRZEdc3lHB7pkvPMK++fbHTgWOt1P683kWkIaxFv
D1BzU/jTXfxmutAghqESMAivw7RkVlORfLtejGkEa/HOuBUOzmClFzIhFbasg9vBE9PKBsrUSFqQ
i7LuZ8vHBa9QBRi+mBQPrWRfxgH3/td/vqEEXboPYmGiGCwiLwH81m9YP9F9PACtPLurEkdDR+iy
/UB1CRCdeGtabheATApeCFw0E9xiVHvSV+2aPsLQE7qCP+H5ghtqwyPI829dDUvUeXmTv95Opo9r
4eziqTez5ji9NLgo+dwhedve99gurykOTd9f+ufdVjnpuxbgXdy72m4a7oW02yRScRF+3fbzl2Lf
fV7OwMegryHbgtHIpzItgovCYT5Z2YUY7J/wS//+PscOR45TO5yzbsoepJO9JUghjRZLmT8v2CDF
wh9JVOUD7HFzGFyrfd2lb9sqp0d6NdsgjpbZxQsT9hSTWoB6nFLr57bPaxFOXQYGSYI7Za/o6/C2
mmXbP9Rw01x7NzL1vRbljHhwyIJl9WXqwMJNwhb4PRCZpmll7C6Hxv9eVLi6jB95CBLfx94K7Lfi
pcJ546Gfqi9syvmj4rx8WX+HN1RFV/QDrOvmMOIuLoGowmoHB4JE3YBJstYXhttxV9f0c+bEAC3g
BgGM2G91nHwaU/Y02oW39zMCgbMgt7gbeQDul0ebR5ivRb/jeLZTNh7WktwrjxYos8/tAPTPSgcZ
ZkhfC34eej6bAF+DvK4NTxNgkTvKBrETAfI5AN9Y8xkxTPa+PguIEAbfrpfj7QVJVMlyhGLB/Cmc
vJKuVMU01rSJYBwaASs4hSImBd5Axe+BtXQYVLWAk2LS7HY+zZxtd4iuT/+ediCPmP0h7tOLBA2O
H0oQV8dj0OKld6U6yz70o9DRYz+dfQdZuNAUAXsTJUMJ9ojv3yv3a5LM8IPJM3lf9Y17c32qMbWe
NhNkYG4nSYilsodz+87i/RnQzfocwAl3J2j1lOP5aeVq0TRl65kBc28V8BxV/OLjijpC9sqPEHJ6
uL49eyIG4KWuvjUgtEdop6fJpydVW9vmaz1rADTYHlhgB2LP2u0eRTqwGFeAk1z5vKER9ZwBd3JI
45aoGAA3aYRFm0eMUrEHdPjHxICwkXbM99c7bImcD8YH0yYG3B20OAI2/ALfz4exFNkedxRro8H0
cW1awGMvxL35gEefRnyHisaK6mrVqccwstlS6LsdQcNnT1jeFJ5FHp/jYgBzA1nNYnDuw1nAA5Q9
AEd+uN5KxrGmzQp4t/QS6VbNSU3s6A5qjCYmv0pgz6KpxxiDhfFu9tNPtoTmLA8Wk16xMs5NjahN
EYS7SQx0S3kp6EJkFyUSYaK8AGH6et0MB0ymzRATDyGJr2PcTuHZNCP1iWafKXd/qUpepA/TAdDK
olHCYOF6eab6aFOEH8PnrrOc/5Vnj3MAxinkp9c/blpe9SQCilvIHLj78lL27QNoM7ekKvrILcjv
2iqCXe/Zn2oXFoF1IE4t3PFXyjUsgP/JKsjmjgwJkntiJEqAre0f3AIXrdTCzATKeLvSdob1T08n
6OCszUeA/h4D3GA8dW1b0E95VoEDZbHWte6uN6Khh/SsgrhOQZ9pRHhWHNG1eCnCU7naX/+4qaW0
OaGp4t6xLBEcwTEaAiBOhuQucYPuJhuwm6M9CZ+uF2SqxfL3d/ND3FXw1W+y+NzIwDoztVBZwyxb
iRrT17UJAVR2Fy6gUIEg+8n60pKJj4fe8cZppZlMPa1FvfKFTVQ2BkfVpP+4A7LE6dQCQQEPio0l
aHEPAfOMV4EyPoN1nA87ICqwy8mGcXgCS7HcOJS0YAdLlTmAAgMORGN73pU+4+dm2fNsCwg9pUDU
RS0H2gRHIZLXjAT2vguHF8gL1jSDhn7Q0wjcQtqyBHzjWMTtsAP25exWfnj3/3EwNwSEnkuQIH0Y
ruyVfwaWBfPHyJ4nqKRBxYy/52L6cT0YTIUsf38XDMKvgFQFnw7vTGMe4YVpIabXlyZkzo0drs5P
hqjQZWTT5AWwsLDlI5/6nzA0rW79zTOHLiIjKXzUlef5RzJU+QUq8/IVhl7N14bzoQK9AxYwK6Fh
WkVcLbpJnCU5MPb8YsFvpy2a7nMXqxgIKTjv+D1UqQVee7+2A5jZMS/eMtZerveTqQG1sHch8pCj
qAfIwKHtIzB3LyPfqsFF3PZ9LehxVTZ2hLbs7IZyxKVlBx+YHnk3276uRTso0Vk3D3H3E4cZ8Mrh
RVh+z8qNMitX18bxFup7cMqHx4llHQCaSH8aWbnNgMfVlXGyg38GKRlk3nCS30m7hN2+F/rDSs8a
NvW6Ki7oJj7PLFGPCq4HO2zl2h04GOVtl3lHnJNg+rl5ateVcJmTulM1VN0jrfI38PKSQwYVLOg1
G71AXF3xNoVMxpARqiVv+q4rkI89S2VtUou6uuANNPOWV9lIzgByZHsSQIacETLdxIPsHtfv1w2x
pgveOBhXU0Hn9pE2YfwKamIKuKs9hs7t9WgwLB265E2xrnFT6drnuAm6n6RCSjyVAD+A9rSW/2I6
l+jCN1ayvAByxz53AcmG4VNRwt7y3s6A/LMjGzieoI8yiXeEO+ViTnYO0PuAeBkFMIYNIMUPiw6Y
RSv0nLXOM9VamwNioEthX9faZxoET0EHAaFM2/BrC6rsylpm6DddCCfsCQb8XmmfSWXDzyB0xFPq
yWyTZQj0R3+vlGXihMgfwwVgpsCOTlQcQ6lcrZ1PTL99mR3ercNyVEErBj49KpBZ70uqxM7zcbS/
PuJMX9dWeeDTJpW0WXFxgYq4AQjLOVrLqXvb15cef/fbm5YIi9cl+zkWfNzlMzBmKW/cld9uWnPp
Uql3n7dxBR/DgglyN1yKEup9AdMl/ObBNzyiietHVRme+RTmBzJ5QFSp8ee2amlrfccm5CghC/xM
q9b6UgAI/2lS9uv1jxuiQde/wXIhI4DjtI8AXVWXohhfktif78G7HVbazVSCtqIrFxycZGTsKNnw
lSxM6azmcQSK2to8Zrgg0DVvpds4VZmH1o8U4rdDPlT32Wjft8WMFzAsaTtcKr5ZfgknqHpbl+jC
N+p6uNn3a3qGkHwKbmJgxpP7lK4n6hi2w7r2LZvtLLRbSs5/dvUZko3cbm4v1EneZng0v2zqfFsL
doWnKrwf5JicyxoGOzJWzwRvWH3UcjyRbDsB/cnDehc2lFnYdNs9OccZhNUwV7T3WeGQYxnbw7aT
tK62E13VhUABkbNrqRc54EqjHOvk5nojGeYsWwt70uY9ZOZBfw46BpUrfOCoFfnUCldOoIbRq6vs
hgy4+MRRxSVpA9B4QC6NZJ69xaL7OaWwwgF3kUcz8e4tlvONfaLt4gHILXovw/CCZ5a//9Mnblu5
N7bTrVmhm5pNC3sRe1Uy2ZKcmeumXxpGrbMoqjXRiWFS+TNHvxtUrJyaHCTk/ox5yn3LAi98AqA5
9XdjWm9zBwVu5O/5HjA9v61AcD83fiWh0e/OQPetaRMNzaNL7riaRiEhfzxnIaf/sE75w301BWJa
2dsZJhBdcpf5RRhaqcOO1M+aaApxO0qsxrqvwlneWvbqbZmpHtqKLoBkrVhfEzyjDOUD9PjiM7Ck
wEptCj5dfBdwl9eOIuwIlJLa0cRjB5hpdSthYPrxy9/fjSICchrgtxW+PsTWGURm64xr+TV7XtPX
/163r9ffMM6JFqh0spC+5GcAmOU1nBBc5KDK2AZxXK0m85r2NbqeTsUyn8Z4zH4qq/oXOEQRAZdQ
PwMQClZcE7CdY8GzrG5wdTjEtnePrEtv20GKaHvxYJD5zB1kKfMeVhVqfPlzkYij1O/R49bheht+
3A+OrrRLurKRvp+yY+cmyT9smsW/YUrTL9u+rm3Hm4rwKp1n+r95Ds941tnFrmNl/H+8ODi6uI6O
U2lJNbnHYGTHwpp/E5v/SwJFDg3yx3rQ23OQYO4c/GdbdbR4ngDPxeMx8Y4xy8UdXpfpI7Qsa5ap
Hw9nRxfVBaOA48lMsp9FOUBrX4nY6qMc3KjnGdbOa+J7U4drYZ3NNEO+Q5r9ZBnrXvAQRf8FtrNb
Wa9Ndfg7rP9fHPuTk1m+dxQBTDBwo0jAPXbZLuzibco9J9SiPgjhiZZ3tnfEfqY6CdH3/cLjtPde
Faxd9xjC3tHdcZsEKPs6WVqJ4BLDpnSK2r7aFVn8NlWtiiQGlyr6C3ai6qEYym/XB5ip+bSQh5MV
BpZK2JGV9bfOt9Ids/m3dlh1CTIU8B+9XReMdjky9E+MuYuy6ltMOFCKsJRYCUrD+NLldtD4iFKR
Lv2J25n8J0ThE5h7ns8/bWohXWVHY3eAXHD2cGCCv/5SAdKA5ZXDQG1jBbQgd8tGIMvRQRPxbgwj
xouqj8YBmSrXa7CcH/77Zu8ES9e8W1d7vyEBB+D3J4DSlOwtd0zGaKBJeLHCFKjSsfDB1BbTy/Xi
Pu4Pok/wIocQauKU/itTt4EQJoAnY1TZeBW+/v2PRxTRJdQScTKRurb/9TDRR1A1W/vWsgElVmpb
phvR53lVERge9YH9LyyhBFAdoAx7u9pquxO1smrlof7PBdR/+4XoimlfeIODUzjJo7EY2uQ5lqKO
b6Czg/ViVITMhggCvPPShic3HZV3A7w57PFvaTUM7SloRFuDg8yFiHcupohfMB4VoI3jXWh+ofZg
OffwFevt4yyGvP0CqiHymo9N7Ap8nsMaDGrILke+mELGM+5l52ie2za5h/dVDoefFPm2nrj1KLyJ
h0MXuCU7qK5W1sG2cuasTN/LGP+gDfTpAdkCLRAMMb3Hcx8DZq73osIOgGZ08xvQY9fu0UzFaNuC
3ndcBnO6/pdXN4Djzq2lwmiaQSvPdwDaB+GTS3m9MqcaAkCfMYo0yIB7IM49jT17ui1waZrtam5V
csWrzKaGVtNmDMIm6YM03uUQZylRNDdAyzawyJp44wTO3nHmkF1kmykruyuQkjvSA6590sQ9Mq9v
mbwPGFEs2zvgJOcFeMgpuIvXo9PQ0vqeAlTksQwKxe4JGgF6MWuX1fJrVtivlZ2uDBrTDKDtKFiA
Lmu6ht1PwlWAQatDB7TOLRD12/YsAEv/PWVmzTxlo4dhycsQ1Naudzt6g/xwv/pyvZkMY0TfUzAv
K+eB9f2/nCe+uMl4VU13w6jW7PxN39fO+wUfBjQTo/fdDE1YpuAdXyKXeWUKNn1d2zXkvpQqDiZx
mbPhZehtFrXBqjbG8HF9uaKjTOO4FN6xm9kXqD+SncfhFLyp3XU/dz/zHIUHYFx5d9NPuAl1yPDa
KFUiuii8o9LFnQThp6aEohUncDdK520GhUT3cSfIiLDcGmp/NSOwYtsN9uNIt0mycev394CfSgLW
AGPsHg/JyV71eLhWyl0Z7IZ4DbThAoBTxUIXHIMgr5/ikdADBv9d26xuMg1DRhd8W9x241LZ9FeX
DAMF0z3z6DFk/jCLlRFvqIKu8waPOBzgvBwcKfwMEg5dEEDeXzwOadj1gWkqQLv8hem/bbku2OiN
ywvQm9Wl4EgfXn++NBWgrRmCV+FYlbQ8sbRLbohdPINP5e261F25PTB1wlLwu20meOGAXeES5zQp
OHkBSjrseNisLHmmjy9/f/dxGufw5ofC4hQsx4gG1Ku7XsF+e1vj69N937lSFDn9JZDSgU2R94Qr
TOtbq+x85febWp/+/fsBYxrE3PjpqRthO9kBKpFHLRlCGbWu2lqIFsRUFiGHSg4pkvkwRgF2VFFS
g+LZNmLtptfUD1ooszoOZe27xUmFXbPvJthhzRi017vB8HFdoQ2h6mjbahQngT0+TD9h+9+p8cf1
jxt6QBdhT0TNVsen5CQp8u8A2Cgjd2jH6A/P43oRpt+vxbAI+qphboEQq5kf4eH5d117a2gB0+/X
4pc6XtVklsDWOIDeBMoASLI47NWGnPy+/vNNJSx/fxdjeDyzZlblWL4G8Y3a7BkEqCmyndW7TVMB
WhCDzWLluMJvTlOOtyegI4odK9IuygVG6vU6mLpAi2TeuaAYQZ98ajiIoJA3gAAUQ3C97etaFGes
gbQKxNcTofXTn9Yf3WobbJnowmreBO44EK88LYmVzJ3Vzk6bYGXfY2p6LW5lOteSTBU/SbBwI4n3
pijOCzgrWUi72dQ4upQ6UE1nK6QNnboWdzsceTb1AN3Vto9rBzg+cy4dMUBtHsLUKnYkXIwY//f6
xw2N8x+ZdFxYRQk23EnJvMXai9U9AYPQWSagbSVowduFOUBITc8x/Q+XRLnuYVkaR7K6IzdVYfn7
u9hd1GIezF7SU5Bi00zZM3HBLu1jP7+5XgNDYHla7CagdsDOVNQneH51+8yvvX1bji/XP2769c7f
vx7GyLWPfEo0z4RpOQgSpLJ20OEPTT9uHEBa6LKsabmwkNddBOJWJpW3L5Ot+wdPW3iTOBgAxUT3
0lz+ZHjy3uEB8aVdVsfrDWRqfS18k7CSc582zYlVAo+fHDnFLWdrDsyG5tdV0U3WpUXbW+lJjsEB
hNJgV5DqNl8f/oafr6uig0CGsx8v/VsViKkGEYb5p1s1ZjF9X1t4VS7nFkcMfF+JfyGHprt6Wj3V
mVpHi90M4osK7NbqlEzDZckMKRxwcfBKkhw2da6ugqal3XlWXmLdLZqT7KH0bBdU+baPL032bmKQ
VNlQkLn5yXXoDPkCkpKGV4isLbotJ5Ho4ud4AGtRSkzNDjLmdj7zk89jjzuf67/f1Ppa3CZF4gdB
7vMT9+YS6R/B4U984UDwZVsBWuySUCQUD/L1idnYFwoMpJNbB2ebijXboGWgfHDH6WrBCx/hcWxs
aF6ncASTVcEcN6B5dwgxTZey7W43VUSXO8PtiFgEXpInJYAbXt6K3H44ONaw5u63RNMH9dAVz5ng
AonIuN6YuuZBKlqcyLKSTQQv03kBHGlkC1gZXq+NIaR1/bPIgx4H+ADdkgxfGxss47kdyUrEGQaV
LngWmeyd3KKoyXJUlX17ZjNkSvBN23YW1vXOnXR6pMuz6qQs2Er8WQxCupaBZ2oaLaSbsSk9sGeL
k4tL4KiQuKsB4fh5W7trS7H0vRynsKY8BYQ5J+JX4cMQwL38+tdNDa9Fc4wnCK+ScXVqHLxyLg2f
uA4kDdJdeVQxtY0WzRIeYzCqL8RJwsMsEhKv8X0Zr2X3mL6uRTKvWNGGLChOMfGfQTt0dqkY1yjb
hrbRdcrNHHsd4EzVScbTvAMLGc4OoNEn6VrbmArQ9tCNcuOwSEOcIEEnjngNp6aus0QEe6ttSRFw
UPx7tSFTOocF9ihofqvf/ZmpfVTk+uAxtD7VFuJpyLJiknmCZ6JJ7P7MCVjHvm37+NJo79bJpK7n
oYrL6jSVw82frrXZ6ubZ1PJLjd59nDh+pXIIUk/Uhq04+ODTfnL6r32Rrbl9G9YY3ZuTD8iemuiI
kQnTky80KfmBFsg0DEbvoW9WkwBNXaDHr+eJQg3LNiWv2pu4nYsXv4K/0PU+sL0/j7gfrDFUi1/4
AQzYauGYQcZA/APL76b+KrFufpOza1s3dAiKt6SDKTuggW531/UZjM6jmc1BWUVctaS8GSBvHdkN
hdNtGrm8qm8yibaJkPiK21qqwoLuuyzN7BtcVlL+yZ7FWJ+EauriLkhkEXBcfdPJTZAhXk4Bf+VT
W8G/rvOnUUZFhZ94UG3c071wxjTdUeJm6cH1k/xRZKRH5qXXz/VBNJyeG+ryM4W/yalrrFbdK+yz
j6pApuaOp1Z+E/pe/R3Hz+FCRJrON0k82z9II9PPPoWwvBljez+F1PkypWL+TOD/8DUZKnInHdAf
RUZluFPgBT7JKrdIZNVZDlO/0rujgcWLG9i4yIPixUxwzRu7z/ak/LugGtRhEB7/BaEBOxJsdobb
LiQ5LPu7MPhdtOWkdgzpRejgcOweZUGXFktjQnc8rty3TrjBOZxxpRCFYdtUR+HN4z8sSeQrDkLs
s7RDdpg8V97gIRt9wBjvnxukGjhRULU9vUkgQj1wvDJ/nsI0uXeX53ywXOHjH7EZsp0SIkAnAsBb
PSdplRwodeYez7V2eZ/GeIiLg84a9w0y67DNyegQJQ763XWAj5kblt3TFq/VcPCufHcvSSsPpGk6
P4J8R3xOauJOEeDp9YHTefoHFLeYRQrQaGwA2YAQDXvMjl3d2eAvJs34QMIZKWkyho+QqKfgyCiO
YLwPHbov/KKRt90YuC8ugz/4PmGFvCfAaMIKpJA5nORD4V5ENSETPxlG2z3AUly+hmgF+w6Hc9uN
BjIBZ9GXtQfcY2oH97xbZFIytL7jXJnsgzauxX3FxnavHJV+511v/0pse0xODbgU1b6EUZ23d4Sb
VA9lleLNnHTB/CX3rBBQhrLy7kZmFW/IL5ff5cyTTzGyiqZI1mN1U4rSOkjSJcdUzsGLAG41j/6P
tC9rjlNX1/5FqhIghLiFntztKR4SOzdUvJIIECCEACF+/ff0Ojd794njU/7uslJZQIP06h2egQYB
8grn4uZAxhlLFbBAIbJVKB8cYQcqbqxHGfCFrpiT3ldq5sOVbGTgD0YWxS9NgvOwNB2LaAOqrdV7
niBYVEsKaokwtbtJUvSJ8gGIoFtDRzwLSZFuZ7XvabTxQ2J8HiqMXHK/puW9bVkwZ3YMAbuK6Zz8
060hXqc3pWWbqHSGZsXoVX9FK6BAXAoNNFhzrkxB1FKuYRaWahy3sEGDCSuDpvhysIFqkm0dg3B6
Q5jr652U8KPPhC0Df5xKTp+bylV2GyqEg3xUHn+umgVz7EBMIR7DYPM+UGvK9ksNE8XiNaiB4IHw
IS1YjiahtoeWW949sAUrKHZ6emxJXassnQs0bsEgALuLqlp0gHli2+YCVeug8rHybD0ESV+UN23v
ggmp7zjYjS3iSD7QmFObSzVAn3gaglhtWtS5bd7CiwGfrTijh8I5dsk2SZek26ZABwx7Ho54FyIe
IEEGuByVewFXk2bvFAITdFBYs49qA4wwh6n8YTVF1++IiZMBiBoIBe7xsKOx2Sply+a8YLwIb2E+
WyVw9hikz5IoUt2zb/p2bPNpquM1480Ys+0UrQEQbNYE6bSBAeTY3ULRvUKZGxYcXLJp6h+rCI2x
zLVuGQ8NdX1wvfgFNnsZmePaVWDP+nh4FZMMl83UhiT8RxpZLxj6+2kaMq5kl77wVHeoQSDhLfiL
QtCbr6Vf7bQlVc3FFTC0UErbxskc8zlbw2Ah39FsxVmMbc6du9ZwwQ53sloXdqpSBd/4rZsZHHWy
EK9/3kFSZaA/FOYH809IK0LcEv39WodA5tYOLsV+hvgFTo1J8kcajdW4bT0dykO1+iZFixvclyug
UH27DdvaTnmZpH2wm4MAgLLWess38RA7/lrN3N4qt6brFwUF5OGEggsusAoml1MOUUqzbGMEWJfb
sGrMBvAqOd8DZg9fSlv5gl8Fc8LWGzoXPNcSTtY7FvTwH06wDH74fp3mK5d6M+2QeBf0ytESvn10
TM14arslshB4G6Okz7o5HOh9sBap/1oPTTvtodyrqgVK9XCVu0/gFg8lpWmIZpytpC/oCVCkIf1d
xvCLui8KmfLflAsS/KjmEmxh+BHgWEzWtJr3NURz3RUp26BbsY/UOvzyMk3kM7pNyoF4Gku/pWFd
uQzuT/X0ZFlYPmG05enzCKX8OsjSqQ5thxqar5Cj43ALgaZzrLg6oZYwSR572Ywub1XQOjg6uLY7
VDYky7JxTQiJwcwtplTbseVp+UMC8D9niSsqmnOThsmzWlzRbP28YtMXXpJ+T+d4oFmFsNhvvB6b
JyCWBISwjSr5oR6mrtxMab1Ee4nA4m8cwMDDdRIANphjxTZXSkNAq0dfU8DgvcAu7nBGIPLlAO2A
hB4Kb2WOVWLCq75izGz9FMzuhk9ASu50lxD/ULaYnV+dwZQ/Qm5jvmYRFOCG57WunT2FdlTrhswz
niRWEQxHMr2Y9LqB7JDb8kEgY8pB+Cw67LXGMkqzRdbnEBb1lolMWjeqBRHEkGXXTHO6nmLh67dy
pEW8hxIgXkWwwCElY0s5my2vltW+8jFI0pt1mJv0jaWAKrtNWyczP031lES7IbJFc5hZ19Kd4HHs
fxgOiul2GlebsNyLrvfDVnHdumPjotT91nSMrmfQO8CBxaKWVxz6aq94hUsV7asiGqNlBxFmB48c
1DHxIvZKD5BdrhLamG+Qc2/UF0WZ9F+LmqAO2TAhyXQnXNNBeTHtwx511UhMeqcUTGOvBTI79WCA
Zku3YSfiCdxNBevMPW2DQk8578Z+/SKRJw143n4dml8MxgBnTayy99UrQ2vH3PuyYUMGIO3ovgvP
kV3wOG2hbq1Klsx7D4c5Bbt0ys0t551kJ7uEPAwy7KvevNGiG/+J5SrYfSvbEkCtgBNYHupgbLut
KZu4jjIdEeoPBbyy041dz4HUVBMLr5Z5ID4zcB1PDw3DlGEHnzOd3kJsXkBjSi0d9VdcwUjzqmU6
QUXZLM6/FEEyuCskOD2Fqd8KVfe3sVnBwBdlryUYwBBoGy0MVdtJ7HRZxCcmOsjFsLpZxMY32gZb
sNNdsIFKB1g+lFdQmSrKLqF5FQ5m1+CEibISzrVyKyjr2CMFxszeGkhbu3QjB63fgGtMy6uoZc2D
LeZSX7eYh/Mr0UYuPk1uafzRAxUhNDpmoKPn6AMWw88G0D2Tt6Elw11Aoqj43luK1Wmhhe62gVBi
BFkepKMlnuMbSUo960z3yH1OYwnz2GwhdZjeEitjOBP3rD1MwEWFuxCq7bzcFK6t0xbeDGpEoFGq
UWrKFq8YeNHpEi3RrqLwjZkz7UTny43s65a9MuO64HmdSwKoVa1Ifc+k7rsTZA1I/NXyGe4yWbRC
UiNXfYg8yXVhsu4RiT3NEvCwsPVqm54J3wmR/CCrJiA/HDFWHKEeVx0XbzC8y5rB4NRlU6VwNE3h
YgoBmy14DV6lVUEZaGnDEj+j0oyK3VivIWylplh/b8UAF2lRTsjtBFRh5Aaa4h04yqLqlidIVlbm
vm2Hcv7VVtEgfruet9WXoJlh+Uj8IupryPry5ixWLJdtRUlZ7pDb2vaVVywuty32Of0VMqDCNjgD
V3kTNpFFr9kWUXkLqoyF9+XSDcOVtyEQVxCFXpPHMIjE8CbKqB5g+zc17Iqx3o870Wi/5Ez70dyE
ccndL2XwsjfJYCazbbplnvdGu7Z6tiKJ5M5ENLQbahZrv4keh8+BBOUZRh3PA4qPYlzZsDOiQia6
Z2xcvg8DzuA3sFAjybO5FLzaIc0f5ZObUtY/REk7rifoLVi5W5oRGQl+UsEeYyT8FMELtrBVRmHp
WOxdkFSPxYq08a4KObYUa6JKv0xyFEZkJddRte18JX5JB+cSJBNVMeQemnpwkAsZ6qddzEBFf6oM
Dptc1mMvrlO8dzBl6w4FBXp7rtxHvuztdaRW023LOaJ5QGKcj5lJ/bBuGUL2moXF7KK9S1PZ5mrs
UJvSeHBTPiy2rHDmgs+x4RZeQNmEZAWqN3Fo5CnW9YomWakcvYqBpfzZBtDaylI2ErUlbvBB5jx4
g9mAjH7drnHaf2vXOaz30LgRJ9o7JImOJCv2HIIQvVIpjYPrgk7i2YMhhfxq6poxF03btyeOInwH
Lby5zVEU2TdZD4wdVGDTQWU4AdnXORDjfLvArO5bSpO+/FaWcfSQzODAowbR03VdLiHkCoKBr7sR
ikpq30qJCOHaJM1ZeQbVtEUihx2b+3PrbE41pk24am48hW+lx4wI6JiBotrwZkjphk4ueYDttlTb
ojEJu0fSgB1NGSR2NmyxCaBSTY0/Q0oSAK1cMAhIfvE6qBQC+BBvUhC0x026lGn3NGsdf9XRmR+i
O4aDgAXhTHYygRmkWCPuN3jG6lElMDD0AdP30wx76Tt0/VRzqwF3/obzc7IvTkyzyRJ1/redYXqP
/FgOX1rCE1T9a58YpPmVMbuyKxQSRID3EJG74uwfiPHserMqW7sDDSRIKrPnK9kYiw18VglEz6+A
hXmBZag3alm7bqtA2Jxexp7r7k4XHC2NCaWVuO0SR7eUKD9ksGhFTh6VHkhmlghYIg5Ac7xh06U2
d6yPrlUf1TckDRexnRSyrS12GXbn2gEn9O9pLrYDWdyvoj2fEsVo4iXjOJ9NPpGzkoZ2KR5zYmdf
EeBip59nqUuLsw1eBajDh0BkraT9gGfRjW63co7XYiugqfw26Wha9xhIwHogk4Hk/MGiehM5/A6b
aLekKdor8GFRh4hB9DwLiW2uaHd+DdRL609jSs3VRGeIsBedQmpbRNBL21GXjmYLwHj5qjrS/sIx
q8ymBzNgyVCcoPBqOoTf73OVjGqbJLPDRo9TlUVIrqAwhciSo/vChi1N6Sh2loxYTlCjxUnFmsLG
OwXU+zlOBuXTGnsCl1ijSINUg65BmWkB16i8AgdQ7Dy2I3bjYrEngWAvfpl0WZzNu95iyZWQy8ji
RCMZcKRFVTdgreLPSY80uusHuGQiCTqllQUhQznfHNJJGqyiACYo8QDRz1z5sb7jTZwURyiHw9+T
tWDVQ5IZzmS5jAb+BkFlWBRGUws3zgHKXNUubddgPjjougR7g4Nla6FMjBplbg1BnttgUbJlsniQ
6OxI5FN07GQ7uzYfA2qHrAFOqt0XPSwEXRlhnYRDv7RPepEoF6RgstxLTgt0kAycDG+cR5vmyfCB
X8vADfWxKpuihwf1jOTXuxrHFSw10XoIPdp9HYRs8hAq90dli3rTOo3+0wwzxJ1AzXVFimZiqDIt
GkPANgRddl7LXz1SyU3YUhQWhDN7nOaa71OglF7Pu+TkzBzephE6PBnQLlGaN8INzUaTcCU5A372
jQLPt2xFW1bdSdN1lTnYMPaW0WEGPQ35r7pThcSaQFoY2itW9pHJJcdOm/QEXarW4W0stl1vkNSH
xaZTrvwmw1l+VbVp7pEdnk+S1KpnJaw5wD51vl/5WeKdgKiErKAk9KRQ9/ZbjmLpyJcqGU4djlkc
WwXMoEL0wTokzXrAyXwNmkJ0A4G96QkCmV2flb5qfjaJH35hqyT1dekhs5dZX5rzV0BSJ5eFlihJ
vfw69WP9ZqCy86ikcXrHR+J+mA4xMxtL0d5ZYtYZtBkmcxGAfoJxTBgOcPVt1/swdQmoASWmn5BQ
bh9BTWrv2nJIv1L0Po5zCrt0EBKhFiTRpUPfRAV+21FoQW4Yi5bvjSU1kh/dJGteycJxZO5ogm/4
VNM7PiclgaQFtQ8cM5trx4ulx+kYVbcsFkm1WdV5VfIxRge2MDCfjVCCoY0i3I9y6YeTFwU6wnMw
6g0WDP81wrFv3vwrO1izBXj9bo76vCgtYgWwbGiv8LSpDz1FqBA2wrWh0ty/hgDF2zyFc+2aU0hN
RvnqU6dwCoBn51IYf2YKwPl/XCXmW4o5907P2NNBN4Xgl0Uxz5dW6r0I4viE/emem16qCgQZvrZZ
jFboVwpiwkNUcnus0hkJfAe/ko0fW/VdwMvsl/fV+ntYXP2DomWHRA2BKoe1OrZUAXDW9b//fPXL
8l2kanlrXYXOvmdu369OXuHFJ4c5MZPL+FCTt8kU+kGHcH50DlFpA1kt9AyYR6q20VUruu0EqZdb
K6JSgphiu6NgI7qotkvdr74vyXdWIQ+XKKk7oP+gbcUWyp5dGeB5sLdhsuHKaXjh5WJoDu5KDWZS
a5KH2MzzEYUJ/4ZWgTpOJKFf8SPifQVjmX/CfmhvqWrRFKO0WZ48+pThQdm0+AFVMQSrqhmaJ8U6
/YUVdHgpnEbUQI5zPgajUOlN5QUUmo1ckvRaNk29Ljm6ZWeRuLKHkqIOUDJmBhF6zIohhCLEQhM0
2dd5Rb/S+mn9ifhU7IcoCVmOCcV0qhJQbnrIVJZ3tBWjuGlnpZHE0EbMmLyhx92lunlowp4PJzPx
4dcE2fhc9zGk23hx1hILMWl5QasFiz9ICpTxilh7Tzkx6nnq4ICHMD3fRwlrz8dziJRywjGoc5Ka
6LpKmTilCZ1+ou0+fu17aHyhOxkn+2Z1FE0wDVtjP6PrlxczEqseDlntHnqXUuwFbDauJEBBxabl
LZr8oi/picCQjUNcixZ36CZzHG9JideRnMk9hVpRhTroo+79mAqya1oABbIQ3Ri/i9BlekxIFZFs
XnDIbMYBNp9mTXGe4a/pA+nA8ctBZcALd0yltzWgVHYjm3R5xJpWO5wG45UPyzabOwFxY9d5LJjF
alRPIiYeOotU9ihkivp7gilBhLUj5DNXS3PVKVK0+dAp0+f4KMX+rJt9gxO4H4GOC6BTIXCjUzuP
cV4i9CIDIAsodqFzDzPV86EaEKJwTrMdmLegWBkuwM4MV0S9hpfjE9V4X9AJ6ckDBX72gOYiGryI
qNFv9NbHVzpPSAcXEaDvCne+dd8HruqBD3MIhUNvPGLAws/2udCIdugNtO4GHVizC+DtGmftcu4X
J+FkDgtUPatMNqx67HRcOShI0PrOoveZj/DIe6pmuL6dM4QrXvM5RmOMxD+wuX4LY7ELwl6IdtvE
OND3wpNyOyAjJvtuSvFKoU8qnouixteWnUWjOC0hr4T/p4e2kkwA7QBhgB762tZvVZOi71eXFO09
+Iw/gT4nkR6zaV8GgXqmjDIYOlDTPOA3r78VzEjh9BXACgYkVGwkTM2iO3juIgFgOGiwFnjof+vY
2QegPrqrGCoTj0UZit8Tl81PDuOlh3NGcsBXAO4qgdQLb0ryQBKoeV5L1iJhlSTth4ck5Bq+mnbx
2xW6kg/oMyOP7oCSyM/G7DtmCkQeTmGTl/UhB1R1IBIvjcYifvQhRiODwdRt8hrS6q7jP7omDr9g
LaP90JAK4y08+kNqWjRPK/DET20N307ULjOFbO/SxG5DIR+z6RsYlmRRbPCJtUzlV15yzJQERjB3
ooqqUzm17OfZ8O572I7yToQW/ZOECh08L7SO5kNsR1hEhgV6wMUU6nvMostf2EIgRUbILcHPDoor
qdEV+gJdSwzHMJwraBbbdgzvGdHTqUVjdtyQ4LxQrFnrYd/GHbIt7cr0p9HQ9d9XYahqDI5ihBhv
LL1LhxLdbh0MdtcNsT0mTacsWiN2TK5Q66KjQUnQf9MVmcst0EsJ8sDZPI7zkhyaUKGgCCAXeZ0O
PBCHvoWysSdYmLSnNc/o1E7pmbik1PdhZuIqFRUKKmWgcXQV1Zw9TRMsjJd64ODAQvfgIRhQ3Oaq
7c1jJ4AGTU1jFmhZ1+DibArO6bEjIMz5qSVvCkiVNxmzcd0sNiwfVrSR+71ySmzh9lPwxxUF+x2m
H8Uepy9CgiCLsaeZyGQ84mR2d6V13bZAP1+DFyBIsZHOF2nGgIfhWQOxL7hojTBszLXjot8Cv+1/
zi4dvoCQHG6hRqS/awtt922LzGpLUeE+ABsubjnSnRumK32F2n2KNx1qHI16LERpX81pewfRwjLa
1Iasp2RVOMX6ocCkzMQjjgaJXmcKTYklH8Io/BL21bANy2l6tEtvZWbbc2GOna/BUYxRqIWkVN/n
5XzsNZVFuxBNL/5DaVbdrpiORxucYkpueED1P7JGvkqWCsloWsbqK6YvqC7kXCP3XRLJsgq1oNsC
saN2cF8ib42e4Lud0oitWS/P4sXazdH1KtA8zWIZLXwXyJLvddSsPweK9X4g3bkoN/CE2/b4xkFG
Eij57AQO91sTy0FtQz8iScKZglYEbLLrg1Dw/wkJ1/+QCMVMLiCZvCuGyNCNL3QynaZl7V/VhP9G
zlTd/jslRaJVPmnQ1nCIAitLkPnPt1Bq6b+FEv2KMhX20ElXeVSrvDlgqaHYO/fpQVJSXfg2pDPG
t0syJ3bXLJWqtmUCDnJWoawBPZqJFyKKiB3mOdLq0MYxKgDCYqRoJilGCA50ZVg9kIKFmMtg3gRm
bh/hexgflAhrLX2ADww2OaCqzcMMQePbiKDzmI0xx/hhDtT6U2OJubtwLegDrYP2G0Wt+hgnif3a
k15MGfyoSgLcaQ357up8/mD03Wwt4kmzoXaZ9hja2GdHO7Mf4h7TBSlL/JEg2276xb+yOQzKGy0x
8spsNfqrFmCO7yE+8kPUeEx8mYz0aV5w2m+qRZEdMkoM99FBx2c08I/vkQAbgPz+HQSoRa/Rd1kj
Ym8Epp+/kTwZ+UMvldyNHKJcewWLgNNCKv+PW83ItloFc1Fnlgt2GGeTrMjXUtK92aT8XgRTl+7l
jAeGmQ15QKm/oiSFveyWGtdAqKwHNR61WP9Nrm2FAzadMJg2ydw++iq2h8DW5Sva0+YR4UR+73mA
iSjmbOWvMjjXBTapmyivMC6802NHNxMKbfaKkb0/YtSuISEWRLCVQ98y9hvSAKbTZNBWVs9CUnNo
C4tmHXfEuYOtA6gOlKhaMjuDcH/QPsTRBxkCs5GLNf3B9lTMm2UKaY+mdlrVWWo5wCuppMvdXJe9
umlhslM/kTIO3B6D0OaBldKIx9ITDAxbiMl+UzWEcNFOxSxv50Yy0lMIlc54gzFReNNUsJ25SqCd
O73gEsF4iHwiV8xlKKAaNC4a8TUZu+Vnl6guJz2v5bbQDlOmtKRFeotOTNjl6TiF37p1pc2rRutI
H9K+XqsN8Stmx9jS2u1RN6Efgw55JW9T1iCeoOrE6D8tPevHrIdfLrkH0GJ6jSfeACaIJi37yKH9
PbDRBdoupB33/TTJ/2E8aTRjDitZo83fwUbvXP1SNFCoQfMgKvRRoVG+M+s5CpUJQu0H138H83Wp
GRgWTV+c5RX+B/VbRQa+iOH4GHhGPwBTvvcLLsB2Uxu72aCZc9QRQHYnD9ADRRsDcKLu5XPv6AJx
p3GSChRg+ugJGGHnn5Ak9UditO89/gXirmJmIS3DC4KpzB0ONpv9H5CaZ0zjH3BklzKByP6qFPUO
cGQxpbvQlN2IM2wJ9mEZwS1rrpcS2VyCGqSLKsY/h1C8FA+k1YKUfxEtcLPg6DnN+zyBbejfP8Z7
C+oSexdYgMNqLY84GHgOBNorYs79GAnzAcnkvRtcYO84SrwwBGPuCLoo/9ICC7PVILn/JkUqbj/3
Gy62NOYDc4RRImi8UY9ePcMIKRzi/w/1gEuZQLWk53Fbgk3BUOg+czLX7EtAVv0BRvEdoOWlUmBo
2rIXQxKcaIRGx4Fi6toGAHtBaTbrvEz8P2i1rAAjfuqFXQoHok+OAhZGzEfkTnf+zBeb1vrh/0Cs
e+ej04stTh2ZYsYJuWIeQhGOwUAwJOYtVe1HdsPv3eH89/8BfjUJKmzoLwPJj0GHziwUdPJZTun1
UuvPiUPSS9NehpxcKi2bY5gu/AgZaaTRC4cdzQdb472vfoGKlwrzPj4ydLRikjF83pw6CaCMQUMc
p8jnGByX8oIaCbGBfbU+mqAHmiXigFfee4deXLJZLSqTj3Ds732Si50uYURE9dLqI0WYRG7VvUKx
AtvwQ0LfO7H9UklQn61NykDicIVvCPCb4NJ8bPP9x6dP0kuBKcyZy8CQDnEKKHxUtUVGl+VHPXzI
FfyzGBvucImUZyoyrOhmnB7yu4yrOxY/wRDzN2AEj8B5vkpTHmA5/WMNu898etzx4iznM/TfJAHt
okr1vDkzgFvgEg8zos0HkeSPnwR3uNjoEHgHQHRsZ3DwCqQgYaLQti4lDQ9/j1TvXf9im9Oi4RhA
BuwU0mk7Eft29m/7+6Xf++DnW/5HBMGEpQjMUEcnb0V4LyBTNZ8ohjxoEo8xOkp/v8sf9zhe0MUe
F2HZlUsdhSdVBnQH0JOMMfkK3bB8GU2vHZCOVPcf8fLe+00Xp7lZUFaHkoQnH4ESoKQuvxRID4ex
mD+QnHjvg1xsclNUEA8ZByzisIhyj92Ylc349veX9UclTLysi4Oco6wlfVyNxykdIDexbGwofkoS
PbhUHlhFMrR4jk2Ie/79fu/8mEudMOBVvPVMj0eXNg3moPAHJM1HwgfvXfxyu8u5WFPrx6MVoB8b
NNc2jfqQev9eNBEXe3sqp9rxpJqOGDqhT67rnxj1Pp5f1lRC172F4CKQkYcE9jfd8KniCW3Yi+3O
hikCUi1Ec0s0I9j4EEwBzOAj55bzo/+v9BpXv9js6CmlHSkW/KTV3RYTdLdkh8zBJOYGVSnJgg/5
n39M5HGni73fLv3UyBi/46wdNIEDDfGCadvO5oryMV9Q9ySevH5ukV1EAI5pNiV9MB5Z5Z8NuCWb
0YOs+bmLX2x4DIerJIJdzxGyqwAWT8NbE31odfNONLmUb5KUFwQg7umoEvIVUzbgtC10iZfiQz7m
e3e42PCSjVCwHo2/ZvScMtRQ5PIT9IOSGt2Uv7+hdwLwpYoTtYhXpgvt0cA9MRdJi8Foi1cFG6qk
/ZxCSJJeKjnxmjSkqBPcBRtRAHG2CdiHNmzvRJLkYqsDBUU14J322DL+xIN6yDGz/pQIAJ78Yksr
4OZ4wyJ7dGUFkodIv0Yf5zzvfN9LS17tinqOiMDp10xiD9p1AWyBrrJGLfKD0um9l3OxlY0Z58kY
b4+ygcy9LjDqPidSf1887138Yu9WcG7FEKgZj7KEUxU676/kYxL9ey/nYu+K1FScpQRwEHQQTNQU
W8wknxLw9fefe/qLs9qVsD399+1PovqpESvyMvqwAHvv1Vxu3TMep+hKhFBYd15DBunVqpR98N7f
eTWXmk0K7cypWTELKyKcayUMaoxEaPukFmsCdu1/J39Q++/6wmNhyrV5srT38MxsvwZBYj+TJwlx
6Vdi7VS3KUQqbxlUZPdzMr10aKZuPvFhhbjsMrK6tl6KJfxWhMEdeDrBvrPa7j538YtXg4Eb0F5+
qIBuI9WpFcn91Gvymd2KJ78IZUq2qBBdFH6zmO9l0g3DdX3Gtf390f+4bHD1i1hWEaA8pU4B0V6a
Tv+WaaxEsIMTdKD8blED0BCfyRxxp/MT/EfxMApVtX1aRD/oCsxGXJbQtgV6HCPgv/+SP+4uXP/8
9/9x/SIuAWe3TfgNMu3Ld1OfXWcAAmg/ev4/noq4/kVgm4QrSp120TeM2Wl1aKUboy2IFOt4NZIE
A9zSCQyhP/djLgIdBIYLgWkieW57DOUBfe2X9ZCGPaYKf7/Bn5Nh/JyLSDfVgB6vfPE3GImM/1RO
mwj4stKHHozeFcUv1GFSA1XXUWDSnZkeSgdko1TSAw0EI8fkI7mq91bgRVQEtwlGxW4OvrUD7Io2
SaGm4wLemgNgi4cf6EC88/Euu5ETXNTGCu/0WnQQSZUV4Bhb12C2NLZAzmcQsgYK4u9v9p11eNmY
tLRdeOrT4BssTFhyzepp8Fu/nJHln7vBRUBgImpKqFGTr+HY2WVTkDk51Absrw+i2Tsf5LITKWVf
lQ5YuhcaUHKyIYRYxiEhW2PC/oOf8N4tLmIB4xSw5UqIJwGEAtyiOi7v5mIE9XMAnzD+YI2/9yXO
f/8fEQH8qWkI40S9FBj178JgrIDaKD9qU7x39Yt4AJIjpV4P6sUAplpkdXJmJycm/ajj/N71L0JA
WKURX6jGOoLErDtx8CTqvXQTMR9kDO/d4CICQMM8ZAWL9JEFDkg1zfRD0APk9PdVej77/ldlKsRl
5zGci57bStQvoB3pXdwzvwOhA8iOGbZ52jTLNQivLEtD9uvvN/zzmkIr5L+/tqyB+ObzUjxTsCqr
09S3cZX5KKDxF+Kr4iNF6vduc3HW66KpCmCk9dGCx/WdMlDw5dhG11IGxY/P/ZKLDV6vXuJjLPUL
kax/0lPS7CXm8G1WD/UHZgp/jofI5v77ZQlDeG+Cqnmplq7a+RblPLWd2RjE4ab8pJRKcilC7qmp
wC0xsJFeMc8Fg7XbVKIB+x2e0p97Vxd73IH5j8loX780oyd5saqHCJS7fHUf6fC8970vtrkAUHmU
yVy/BJVg03HlatRAyVANhwACpvIHQfe9D3Kx25VhaROMXB8hr+tOsm+XLUQ/BeT4W7k1H+ohvfdr
LvY8jvfeVjwFrofS7qoFSHs7o4t7kMH4UTL83i+5OM9J7QMYMhH1IuKI5GB7FHk9z3qDiePvdBg+
Ehh955dcNiLDcE1AgV2bF1GflScwaYzqvIds56mHFcXD31fXn0MkgN//vU3MaioKplONGD+TK88B
9wphivC5i19s8xB86rogQwKOfD+MAHzWU1w9WtLA5fD/cXYmS5LiWBT9IsyEEEJs8SnmOTyGDRaZ
kckghAAxia/v61WbbCpxN3PrTXdUFziS3tN03z0nkvDS75+FuUJ9dJc4LeYoaAe9qGhxEx/1k29O
ec79PcsH8/NHARsFEdBJ3TFvgsOreMhyfQ1p44Uu4g+mYGrkudDYn9dgs1iXzElcqO3UHS1ascpM
ktzjesic6I6lATUL9LF1XFSMFOodNiPtRVaATEs79024p+iYSy+YhXjpoFLX6Uf17pL0rVKTE/2z
rNJkoCd20IeR8985N5ifPtJe5AWMYdR7Zt1d00FPLKr2MicvAxai0JSeIv0svWcW4i0q+cOq1Ood
e4PxCydJYpUDXbUqRkvfdEKgkTdpc16vz08jBarndFEo9X7QuPaRl7vOr0zmpzBoC70yP4Y01IJJ
EqLNGCCZClL19UjkUxPCWvL4qF1orPlRJLGdN4as8b5Eg4v92KtuwJbVq8KtUZKSvNRDfgrIs7Cn
C+YHk3WQ486PsXhfo/INQt9Gy60slGe3KLoKUZ5Igp9Nnvs28nGCIKO87h03gtXBr+OfupBu5meX
oPJ1ZTwl3Z2lotsMbe/dgzgmX48/famnZuGvuZ+jytRR7xPMpKKgaLPIwT4i6nw3PDHWll4xywGo
k0ZBXRN3d7wD0AQMs4PoPrkosX8+LyMHsySgJtOYhuflO/Bl6aMGMnBgqCk73kJL7T+b3VmBm4HC
SeQdtSTBPld18PeBkbLLIWI/7xWz0A+ynOB6Vqj3DtLLXym8aa+cojAnZEkLKKZgfooZCxQ8FeBk
fVEzeXrt0CacUAjdi0lY1K4Lpt/bNNPGW5Uo14fzS5VmHd/kyk96WEx5IIBveVPHQ3BZ67SWww1O
+Zj/G96xEJBHBcoV0zeoqzz/sa5gl/AYOA2tt2FuhvshN6WN2sTJE3/XY3FXTDuMY8gyo4wQT8o1
KsKHul7RuAxrVCv6nkvLpwKX+WP6M+EC2PgTOWOhI+dnrcrCVwv1Aeod114wzOHGblTnPR3vwoUF
Gp+tO1A04KMKYir3/xrYg6hXriCrSaKigiq/go7q1B5wIZz4bPkRF8pvUWIu99bjL1iMBFFSw8UH
Fa8n2mkht/LDi//Y4VsYdVGdGwhBEmVXPAUcc3AliIkVHKtWmcvNz0p3p+5Nlhru0Ft/vI2BAgnX
slzv697/ZVP/M+4LSHlbr7mFLhilFcf7Z6nzZ0lI+yYoLTxt9gp1i5uhsjwaq5MuyktPnyUgMgV+
aDpV7AeL3C9DPX46jdWvx3/7UofMMhABxIejFFbvWTk6kSLmRwxi9w9TgqJ8iNh1UDH68/i7lr5k
lop4DwxsG07qPRmHLsCZYa/sM8+MPe+UCu3y//1NkWnC2PXyPRO49SQeFrJxg+q30J4cUgsR4s82
GBmwcFnuwds1G6A+QX3TncjScu0EJxfNS2+YRTsrBK1R3qne/cB2W5Qb0Qumy34FDNkpCc1CR/iz
MO8CgO7CPgtvDpeVtMeGteCwATveywsjyp+FOMPUi4OWpNpTC1toWftPqGlQYxRL7awmDhX0BHOO
9rzYm7vrwxEtSCU3wHP7uC9+om0FFyzhAM6wOf45CznEnwW3VVXB26ar9pnj3tPQR5VTNqDCr6yH
Rxi9nHmBEPizME8yHKw6sSdudGqmh8EIXCGj6OqUpmlpVM3iHHhA2sKOEmJ07Og3A5wAJAE8O1Ps
83g7LY2peXC72nqWNnKfEAdFTUMHHCNqs+JTZ2wLz59b7dO6meIB9UX7Go6TD7YuYOiTN4ac0lAs
NNDcaT/u4YJZsbDcww28uIRXQAuHOWxaCqTEs1qIzQO7SlO3JWl4M0DJe03KwfnwUA5/4l5wqX1m
MW0SiZIv77ACCTxUaQdtG6Pa1h/P884O5l77Gg6tfh83+V6wENvHenQ7WPKMipw44Fz6/Ye//zFX
BwVKOSfHVe+erX9y4oUw9SxOrFIXYvg/RvtFYh0YMeg9LETqi8R3LlHEqDewEEGRYbo73r1LA2gW
wII5cvAB0d7DdEk9gxsjH4ElS6O+F9/H37DURLMYZj23WqZJiXueGtWZeVHd9cNJJcXCydDcbF+A
ToWb5ILdZn4KGSKFF1N4hb/BKDW2MnXMFkXKKDvk/tAMH9RrJelXxz9soX/mBvwsHGBZUo36PVE4
cG5pCO+0sV+3POtXqB48JQNa6KG5DT83plH9lLNbEtLig4C+Jeqp+m6Gk+csCz00996PuYa1VEjS
PVhWfbiSnRnHG48p2Pkdb6mlF8yivIM5bOb5PdsLLKHYRsLNT6y0aE5dMS010eHvf0ShTTjKx9tA
v6PCeFgNFrN17ZXO5QSXxxOfsNTZh0/74xWoJHTiaarTvYG98qbucYFFfWJuD3bnJcvl9ryWms3b
Brf/8OT10n3C4adRez65CkusbI8/famdZsFu6zxzyoF7t3As9u4BsRm2goS2gI9IeWK1vLCO8mbR
btzJz/TY63cYSI33dUAh3Byq+kLHRn86RL74zZkFccHcQX/IRxmXsOba15AJwI0Yp4XDVx7C9f7m
eHsdVuB/Oeiks2UzBTYI7szc3csw/KbZow78G92U/UWHvWAjLbwG/Bs4I50aZAtxMrfTZ0y2TevD
GQ0eIvnFPws2IQG9Pv41C0P4P376Uw7EZEj0uw4O/kcw5f7lDvW0C11Bbw6qy+OvWRhkdBaMvI7h
vQCby3fjA2O9qaCX2ThKjfu4Rln/idy79JJZOBqHoqS7zuG2qEBRhxecccc1sguMCrzCgc3j8W9Z
6pBZOAKUHuvWd/09ZhezrovK3eXTyZLUhVihs3CkcJZAY1m9R1k9MBBwBXoAcW6PAiDnIxOuuXXh
SXtm58/iMuGBV0PymV6RjA8b0YTVLVRRMGYa4aKi4l68ntdiswV1AhAEZCNG73EFWIoNlMoFqv11
C8rs8RcsxORcYZco5K+0C9197ATw/QMbF2L3HS+bW7g+7wTF2sXHH/LqFEZjYQzMC3trt4fHlT95
ez2h/HvLBI6fH2FbDwfr41+09ILZCtu6NbyWaefvYQpO3jFxwaogFCE8zY4/fyFW5tq7RIqR4VjS
39shRnW3hilVDvuZEPbSuR3sqfrepdcc/v7HDEkV9O1NnFf7mIAFYt2i3oqePXkd7FiOf8hCAptL
76RPLDwVEC8WZmVAo0lcPPXB+BzDN3k1jsI9McSW3jOLeu2FGVzBiupf1QJk0XCfgNUP7Mm6aJDy
47yvmUW/KJzGp4WAnZ+Q8qfKkWCGPMh/dxksKHI43x1/zVK8zAIfjxwmcIDdvUr4p+YZpv3wViI6
FDSMGtT6NoExVaBPTJlLo2AW/xzuNGnlhzg/j0d/lTNiIyODb8c/q3hHBHOJnUbFr58x4+6B3w5v
eDmo59SvnVMnMwu/fy6rU51p8r7V1TuQIcktzdh4CUNFdQ/7vlMX8kuvmMU74G9xo63ke+sY+YlS
QL5TTpEroGnzU2jdhSE8F9fBD6yzNh3L9wTF429hTtiLbmIRccBIfnhIobuzRheZBX3cFG7iNB3Z
azf5zEh1pZwG5kIAr2RN+n1YJolS3LYQdJ9QWC4ky3nlb53BAc0DYGFPfT+EdSNspdWVkx+MY45/
0dILZsE/BBoG06Et3znOJey1rqFEhUYV6O+3814wi3toeWxVhwXfcxsWqzhx/F3enYlGD8gs3JUb
6sYIwOeMjyk3G+HIBveQU+LnpWE1i264egPNQFT1DmA5qBCCqPuCcgI7a3jflGP5eLyJ3ENb/Hfh
jbrn/59LeOnxABfK1TsJy59ZPDwMowJHZ4zXsIt+ILX9gkkMWStNdjXkGSJMP4Mc//T46//+lXxe
Dmw9P+mGCXsYS0a7zbLqhvt1f4Wjhi20O+dd0fJ5CfDQN7g3TStgAnn5EXfmEjAVcWLK//sg5nPd
HUwvp0xnonrPPfa770CocOAUdVaE8LnajpnSgQmm0PsuOXh/wlUfweeOIAUdb/6lH3/4+x8LCdMr
bwK+xN8PWoZbMTl2F7hn1UkKPq/6tQENCtg7FXsGZ5z7rJngDij4y3m/fBbainqWa+5U7/9oVUIq
y8iDlf6JTv37vMHDWWjzKaAGJIvyvQbNEFbtaenBhH/oeZTR8FTh7WLozUJc4XIAjs8K9mBuU3J/
wytcTtwMPWmCi6HweQU3qpz4Bs5ORjUV4MyAssUbqNdMfpM0piRPfZGmzvNggQNYH2/Yw9T4l3ww
V+HhHhlCQtiIvsO4M/Z2vC79ZmviCr6R8F0Kb+BZJZw1zDKnc9bkXMzHeMKBsWAyI1udA54he6/d
5IBOnJg1/9qTePpshEsIMxoyabIdMsjZakyRqzaQT4E5uVQ+POk/DYY3zGYxauGDO3axu9XCf9Jp
DguOGpSJ472x9PDZMBeCsVQNcFFiXfhtPeDWXXlyill6+HyUV7KrJhiKbWECLdamgSFrhTLaEzG0
9PT56PbyMcd1KwglHnaOGerjY0efgq4vPHw+SqXHSFHUjbtNJrd+zoIigTUxPJTPavW5SBTunVXh
Zx66tG/AygBp7Gnspvry+NMXhuS8aB2WxFDqSt/banipwlJYu7vWTcGLKgBYO/6KpeY5TLd/5HVL
hIAzc0O2thyeweWpNq4XDCdCaunhh+/64+GxrwvscoGhAeHVu/dGaVeefx6ymWOA///TTdYIP287
d5vTYlxNAZBKfXlW/QgePovVwc0N1CUd3daw6LiquXHrCFkHZKPz2n0WriRpculPE1SBDJKwLwUG
jgrG4sRydmngzOIVjAEG8y1G/40o5qDAuvNgvR5aCKvO+4BZ0BrgzrD3h68X3Ityd4XFB0AfVSbZ
WVIYLv6j/RwS4AtdQbZSki8lwQH165Ow+IWROVd+do1kdQMT2i1YkTFMbcthO3XO/njTLLT+XPUJ
a3QGU8HJ28IepdwoMZLXKR1gbwhm3onICv4+lczVnqBuNcbhClktz3FqPBVPMdAuGdM3vC2vWdef
WPT/ddWNTphF8JRIHhps7bcmpU/TqIDeAkkiJbskFCcG0lJrzcKY+wGgYw3ztqLLLuqJ3FdduZ4c
tjmvM2aBzIB8LZ3D1AXHakhtVJFtBxHrF3/Afvj4K5YG0yyWayXqdAo9Biq6oI840LO//cxWJ7Tp
S109i+VsqkgKK01vyxNzmxn40ycVxBb5k52a6ExoM3p6Fs+y5LAy9xwP6wdowzQlAFpPgBWd1URz
bacovbLsDGdbCQv6r4SGTRL1rK5OdPJCD8w1k3VlSlif4serkL+IMoNzbIzKyOO/fSEG5prJSRLL
fALz8cCd7tmBfgF2tqj8y8H3zssYc7Fk3fqT9lQINE+Fi/6N9EqTw5Ix0MG6yRUcto9/yVIzzaJ5
8Fs42wLiu6Us+467TEWl0icy0lIrzcJYELAwk3T4d5gSoneE9Nva4w/eNKyP//yFTMFnoXwgROqh
oXTLDDi/1MvcfS1APMllDxff4+9Y+oxZLFNI8lWmEG0yGB5l+RP8UJhN8IcUBw7H37DUCbN4Zhmv
J4GiZEC21LRDgX/4DIRK0J/4gKXHz+I4a2oZgt6BZJTXN0MZfPtQ+x7/5QvtP9dE8mbEVQJFKqWB
/tABogyCxQZMNhROnPcG8f9LOgYz6CBMMN3EFuc7jQs+Krs2vTgRyQtt4x9S7B/rUUgFIObzwT1u
0nCAhjtwo7gP8xNLuoVEPZdCJn0JblJG0bFZuuvS6oZaWEWqsLw5ZOm+baoTrbQwRueyyC7NAcyy
COPEdV5x2c6/VKDiaMwqvmmSpj0vqc71kF1Mgw78YOD2fO9NVek3QKsnlhVLHTGLZNiU9IxCR7gd
CJErxmBaHLjZqTOZpY6YxXDrqkwCL8q2dZh9hKO8H6YXGYrbLs7BDh/dE7uzpW6YBTIKtF1cSY2Y
0wq1G4vgl0eSzzZOv1t1Sue39CWzYE44FtRADLIt1kM3XuhuY5p+C8KeKsXX+blrpLkgUgGg1PdB
4gOpzoEoqWHFJAqeoGjXS88bTHNN5AjbX53xngHIYqcNKg6+VSDT7VlpYy6HpLEuMIQats3KAOxe
8U1tvg1D83L88QujlR0GwB9pAxa2QCl5SBt6wH6tSxp/9Q9g5PjTF/p4roYkfuoCXFWgjwvy4Wfm
MFpxg5YA9aTvQxx0HX/NQvJmh4/74yMqLIrCABX32zwtnuODnTtAN5ciJW/nPX8WdGpIO5d4sYcd
lQJ6L9ZidyiOKAJcOR9/w1I3zOKNjgNqsaB23pKSAj3exg04cOXHeQ+fRVqX5a5bmIlvgRZ9zRIo
/UG++HXWs+eaxEkCekDcyt9COfYjdumvITDuiUlnoVvnQsREejHKbn2GZbvdiV6/wXAwifwSbvrH
f/xClpvrEGXdBKVhCFxRd19KeCua9Xfgtt31KT9vReTN4qumHYhbGrAmhtXLOobPK8zugzN//6Hh
/hj3oPAOkO61bNuS7gYE1+3kwg9CufkWXNkTI3MhhL1ZbMVOi5lFN/6W4+idM7UVogL3DjK70Ake
gIl4P94XCxHgzabNgYLBa0osHZmFeZuo+3Z9sMo67+GzADZTbqfBRwCrACU8E0692yk7dU56WMD9
5eh7rkAkoSESkGy2LSZbR15QbKU4QL36rfJRGiZzlIbhhOe8L5nF8hCa3qrcg+hocFNwlKg32I+i
C+JxffwFCzEx1ziy0ik7p6r9rWnd3zWOKwbHvLNOXJweUgtdPVc5dvBMbKgMPVyojK+GwMQeAohT
e4SF8TqXNDYhn5J8BPsS09qn6uSWwt4aFaM9KFcc17hBdl5PzNWNJi0LUyWpv1U6W8vYvAUtO3Fw
vZD45opGS2B42qO4egud3F2sukOtJCCzIL8gOZ3IHUvvmMW18nlRVD0SNxw6ug0f4nKXTUO8g0rL
nhhKrvdPJv1LbMxLCqDLgA+ViRPM+A4NfsKKlss1NYMYtia3xQMngLHgVj9oVjFO9sBM1KCDREML
jrLbEfLaBjXF/xYokt5QbwTCD/lnaredCEFcoEmhtgxea2t49jlbQGVTtRr8qvtNIGIGcSZw2N7C
Ee8my8sD/i0Fhiauan5V97F9PCCPQ5DQcXhWozrqghWut5Y9SHCASAr9jlIX/4ELj0QAmoSAMJKu
u9GhJO+UZvpiUIW+pDxn9U6G/vAKjSO9Q7Vs9V3ii2EqBqjWEBWa595jQgWg2dhmxt6aoai3/gke
d5f8AtoI1O4EyBnQfIccqB0jWzCCDLi41SbhfbdrTBc8TV5ZvShK1C36q7rKynK8hoDT/QGgfPui
SQGMnZXAvNVtmYOsnuO2iSa9aVcy0DDhMFUFGTSKLlHLm/RuQtaoCNMR7A5x08jSNn/vClCfEqrC
LWrEpViB1QqWp8ymKYuMe2CsCZgfAenLezC3W9Bg6qaAJToHa2a6Fw1D+4LmbYeV9OX4krRe+zOV
Ama9soo1GKQH7pNFaQlDBnZhOw5tIP8SZThdc4fR+BMWzI28pSkrrnHY2/ubBBYC+Pda5l2R0PWu
MpLStfJdhsoOi+pm1EibF+uFQ78uyqlprxQs+ABOg5yNhzK51rRiHWC/2dBHJjYgXSbKpHKTGCOK
J/z/Ygf6JK7ia47r5Qsn7yEqIQmBPjZxKdlZhj0vjm5HxcDEtqW/ByQqoRG8tVu0K3g06xrUJRuF
Q5hhzZk09TPIOCOJDNC60Aq6AXtlTkV9JOuxutUWzqeZ+w+/9KAcjkzth48qB143IrJFL5UsYTkA
mm5snzKrhyfb4YfZOsimC4pmrG9R74ayIjoeqinBZAQFEahI8MFIZpNvzam4lAGN761oUzDmGvxn
VYFfW0YdI8EFSgzBA0ar1msD3jVQPlCVupdlb2i/kRPLfzoQ6WJWMRWEFtoN3S8CL63XBKEJml7n
e1cogczHi1FQSp6l8TxvA+ik5BvSU8kuxYTCiw0uUQcI2ApL4AshirfUKYMcSGDL3sFMGS+M3yTf
IgBt6YniZPOJBpg/IwMgEfmpa+aYNR/hrBTZyRG/a+Hhv9bwK1iJqm5ujIvRpSbm3IKmo39Zo7vP
CbowwLsbsYPSDL+/Sai3o+0BWtnkrX7E/iD1r+GGgfE6VS2M3zwA8kSNtaWFOOPalqJZu2WlYzjG
goMKdHjxkCQ9/9FKniVXbta7uy5RBwB93QL01OsB58exLbB/lRBYTUAwheK3M9WAKrEhS9UjoNno
HQ//0vU/4iUkAxCNKe0vyQgKIZtg04nrFG8dizQF6z3G1oI2LRy8M7dXz8oMfpQJeUCJpl3LryqY
QLoPWdM2coqSCmkgW+PCscnuKqZ4fZ3UuvutcupgAHmjn64VzVH87rVJf+/K1mbrJJZ2uuyoBHke
lXtDs0ss+K9RXHN5lR3KNyNP52DfaSmw35zyrH2qa8LtKvPLdp/4bfAU50K+AkEalD8qITH2A5TV
i11gBwAk9SSyfJVCYAweLXLKrTfIaZfS3CYoAqaBH6+sLbJfhjX6Bw1DAMprJ3xQCOwnkfoHVKVz
GH5D3svfMZB2F/AnSAFnS2LUk8YYSy/cUvcHfM7z3Yg0eREDHrQmsEVO9lgNw0hODGnvr1VAnfg2
Rl57mbzDmKniBuKVFJU602VDVD/uWA6a2S3u38p0jZKLA1atafJarXA7UO6driTjL5kN3j2o0K2/
pWVoAwDEANIViT+84OoIqOs4M+29l8YAcaN4AjJq4YsS1DqCwQFSvQPWFpX0GdIagD+zlsKMsfRM
eAPzgP6ST7r97EimtjiYBXoDptSGRvHAircym/wKJfJAIsFpyjjOawYrh+7ea10UjUITl5EVUXBM
VaD4hWtuwhZUz8T4twVSwKsFL/Wjw7y3C7KArxgPKhOxaiwehkzTW8aZeXL8PsSJUUnSF5kwSFzA
5v3ggCM+Yuoa1tS6kLg2UzK+xGMOxzmg4Um/lo4HSN3I9CTvhmTSUx4JmG1NL7QoY14jGcWHVyVu
Xv4E9QWzZ2BHylekiIGyY+Dg3uNA2zmwW7XzRHkB0qVxggFo4dgp62IrhtGptmDbYSbUpgdQjif1
EKmCUBCsQW5FLs2C/hZIRVwg0H7U5qIKmwLU7Vinbybxi7K7YGFjMwDpmAv3B2gI/ctO9FXwVKFM
vwEMAfAk8CQw9CmkvIiaALjrktX0TqaqeMjDib12A9phU2apO/6wPvyHUc5nixUMMirwilNSt+oj
wehxX2tX4Ffpsea/cFvW/HJiRDZhXHwLanUReRCYbLB0USxKcCZxHYO6gi6jfbpm1OnvOFRccN0g
uXLvTF254TXTHXDmIGiIdh0nvfNkYaFVX6MAiH9CzZu9gx3c+Zuqm7pveHKW72GaA1NhqAR/MMDh
JixuXXiMonwThR25Qjgq3vnNtaiaA2yZ9vqmrQHvrWAvQVc+qXKQKHBkT1YxQToETkfdaw0S8ArI
d5pHyAeAzNaY1twV2n2IgRqLwWKYRkxGXPvgxsXM8C8L1u9zYDDmbAI5UzQMMPRFEVZ7OWhmvnwf
fMfVEGN7lMcKBMFq8sWaVwB3rlOY+W2rsC5IlHtxW2IvPmgUP2nMnmGYYqpOAIa8bDPAWxmUYvDg
hkOKk6xxwufQKIHa/BecbOEBxFH6daugxHuyIDr8tgmShYcSoREA8ZGb68lO3c5mmIiiwUsAuZyC
HDhL0VL+SdK0rq5ZX6Dfhg4Y2xWxYxzUEbDMnPCVkwV1KiNCMINFY5eh1ZFCZHmLlAQqUNQXJUqt
nQyQZFD5CiTyW1MWSbv2AvjSArScyvGuD8Gd3bT4idMaRDUungsXYOxhbPpH2XoTWU+4Tjc7yCzN
Xk49q8B/ajEBjxmxG+mD5rgKwdJb6Z4AGww13Kcv4VU2say4gc4oWw0K6GBoOhxA0RMvN9mK17x2
LqywQkcQagFe2OPOKV1JtKqMCjN6dF2KMi42DcqE6GUZgKA6tsA6BkVl37Sfu3wNJzcwCDE5Mhg+
5QnA9FAHouqipc61CnU4XnNkSGcF+10swWtc+93TNEOelFhxyk1XeAJtm3BMbul4TTvPfsRhWXxX
jkcfDPioV0VVk5tRpO7BPb9KQc5181sAOouH0Bk8AzboVHvrHivPhyEuUhZ5hUEC7/3BjqvSs/oT
DgFhugobiZVP341g95bUQ9IkMGzEbFXklYqy2kk+TE60syPiACIVqk9e2xQoTZ7H8jFAtu1Q0Tnh
5opgDzOt4orBiMe6B+MSSBKrlYlF/EWrvvvgcV18CZBb7uq4wxSa1ASJxRTDqLetpcUbFuMTzMTq
MoBzi4OFIlTq7hVwuj5+CUFNFPYVh4EknEbV92JUso56v04fqUyzhzw5bGRkbTAV4ExBlCvmHe5O
M+x9/As4icMNDa4qEMCUWGR+1mPOv1jZDK9+rOqtrJ3xizI//FaZ4Fvu6WxbixRr43TSr0MHDxYn
AHZ8HET4kaWBfMQRVYJqkHB4MQn1WwwTASuYquNkxZwJbY2nYYFuQ0BJB4kqu6wA1xjOG+MPbGjA
qxdCYkuhmBO/Jdx1v2jPRxCVPayAVzEKQrGqMRX0NB0OU/ExOc1/pgY/VVdAhuZyIFiIAuWKxRWg
7Imvhy3nrH0D1cLfdxW2gdIMzjXD3u3CrXN1J/wkf06KVtt1g2OjFY4Mu+eBQlTW8Qp9VvbJJYSJ
Yp3B3eE2yCCBXNl6BKdIab0FbRX2Dg1MSggbYujXy4lGaZUk14034FBldD13n2JPDA9pOdymA4Xf
cePhdlNDq/BSAelxKSgS3kFLsuaixb9uPIKCJ9wF0DtwDbFGEmXNH1inkGUGUk27eAD/e9OVxtyJ
oRvzLY7dIWMiYVCtOg/IX1kHCHq/gliYiA6NDvQYuZBljaJGhZqNOmz8tQUv9Wlywv62hnfnTU11
fYVVi1xlfTE9NiJvo26s5afbwP4IlGe0Nkhv9WUWM/CBu7J7I4e1UYxzpHXCSfDEqlL+5LZV4Spt
3frSd3t+pWtdXjVE2zeKPr0dajFdQ/ET33ec5ZvWIA3hQDZfJ1VZrkc0QgSwUfdBsWoaowzs4hFz
XTwVG1TmFB8Qm9F83YxIGevcpNkKjrnt1cGD/xb3NBhunQWzFZxe5AftY1MruR73YXxgAcMf+kDm
AWn9mnmmc3HnpbqtkjnfuQTuWlFZgRPKM04ioNTTh6SGvB33tziyJERcWi8pMsB4B4uvxSH4KqZC
cGyr6FBcwI+qfwddpvvWgzJYgicACssKY4xZTDtrQYLqNoaKBDx3/kl10uFWr4iTi05rhW30iPJm
RGcOcgnFnkVVyjwmvC1uMCN7N9z6/WWL8HnuWYL0jHtsEJmzCh5yK1T1Z6IBIN33zBrzA3B5O2yX
iBNZ0aHeICpSknkvEujW+gKoe1i0ly6MUz/Bio6zXeKgpifB4m4Igktsf7Hb4G3LDrWpCXmXuBq8
NDFBjuA+zX9QmOFiSpt696l1YzJGjhxvLGlCg3uBGiMV66zR23bwUBLPxLaNg81yjbmQaQV3xAhH
GQwpYoqLNzV6Y/EbRmwSdaoEvO+Lw2YoB3imTvUFQ+2PufJKimALSTOydZ6GJsYFk0BH1fDFZlex
drFXoY1x419xRaW/6wKVcvCYedBceFOZwyhNd1559Q8txHEPwpq0Utk2kX11WE36WGsbQ7r0WWIl
im1pUSYye3ZcOBz1EcRKofPblD1qdDPmwskeRwmNjgCRyLy97yAFsBKAuhW2o1D56SBGM8U2zfmD
oi2WXki9nX/FkLoMUjSKgNbSd+gjijID/uWNDrbNKzQ/1lxUY190PWWlkzxgdQG0CiZQV7/2UKSn
keQjcDCU08C9NNrFgkbIstPr0tLBueVGNjivUhj4u4b+o3oXbhuAETQ14rUIzSFXpgmFvlcdtvtg
07dRAnAuXwGQBOuVGKMCVm5pMKDtXIWtZxwEQ7CBrZcs32QW6+o2FM3wRMrD4pyUSUV3h0RXX5i0
HRzAsi2E84OV9jmbPCz7OejBesNRDFzgWV6R7RjWLA2UWQJe+WWI4R15ZVo82RZLnA9aBJN4UI1f
ftEwRzhorNvTVQYuVbpVvA0IlhlIn3fgcY7F5eiWA24ZW05v4bpf9G8IJ5VuFE6C8wvEGZbB1pTQ
WmZAbcpdCczpA/DRUxwdKKv7eMhg8VgQddhvZLqMNw5v5YjlaTW0JSzfkioZ48j6AxyhoBgwa6Vk
P3y66JV+RXmjf9IpVe6Xl3oDu2bKS3H4HHsoKKBwcOixxbs0A4w21vCo0Dj+c1NyybHXpREuixws
+lux01SgsDU2I/nuFIwgNokSSBtxb3ixAuMNy1OYdeOmTU+tKHnUcVGsAHMHOJz3xNyBCVLtWWtw
PiV8JGbRNYN+shkRL3FYwQQWG+wdObhJZFryS9wvwPxNdQlOiuKYN/2m6CH2dmPUPm/ysUy+DQja
sELKUJUaXtVTb9ddWTQb7DIQgUL62JD2nZUr05Pwxg8rRN5h3KSXMVCKErEoW5ADJmRDTI4TDh1o
XLcvIE9M3wOhyT5gQ7t2jN/deAQq51Zk7mNOhrq66srR3HVJ4N/FHEZfK/s/zq5kN26e2T6RAEkU
B227W3J7dpzEcbIhEueLqIGa56e/R//dOIzVArQxjF6Q4lCsYvHUOb0zRieUtOkrsKIgIykIJUcv
h2+TIw4dMFzRNj1mHMpXKomW1IBguk5uO4Te2ZVwbJyizYi8Ie4p+j71UYAJUdKyi4OGIihtcGrH
oQYY4Ql3XfqAOgNxHfHiDccGbgOghypw+wIb5bErEge3MWbJU21zJlG4vXD+yA6W73ojvY9Benf+
H0uMPdrjD7unyU85Ip8KckZ2N9tFp8KEg1ilmSlukjqr2B1Ut4s3Ndf2HSqQUP5BkKt+E6XA1Qn8
jndZ1k+h7/HYCevOy2AF7iLlDlb9pr9dJFCv4s6NjpBuIsg9Qu1H+MX85BUKCSgJLe7p2GSifrU1
BM2rTDF1ANuD/VW1SFoiY8rpV6/ByTqJ3gYGx+1vCitHqlfYVXfbTkgAiCrrz+DwRwQy1GkTjshq
nOHEy4e2Snx6iPoW4gcqAhBy5BnuaBHOgy95iTX2kd0McBr1nySOcnalWuiu6SzqlpmEU7ZKrvA2
3RfHBuxG8WGYI1JdgWQdXBUQuHsSELp49sD7+cBAWRjWtU5e5cycH12Z44KPdD7uyfB/0w3yFUC1
RVONhEdFK9zJPdkModM3/HvkA0ovvRZxAu4jLyXLQa2TNBKvvgg0hkfYePRoFWX5JRZx9Dh4o1SH
3CbR8MuJIt89EkQrX1ufNveux+U3AZzPEaKa0DKIGxsPCBLKm1ey7ecj0W42o6wI+fU0Lkhx7FqC
oqOOWN7Bs0F3MwK484nTCSLnwCrSEr4sQqRN2kLWCOMhnQsOcx97uvJBOn9wssT90SSt+tYJXkdH
1wL25DA2uLV56aCuOC20PuVz54hD7yL1HaRTYutDD+xCiaxXQ/twRBYTCu0zFFFmkQ1FAKGHZLrT
Y1JbxxpvA/XJLi0nC/GIMn5mdsrra9FP4IVPYdvWdYWyB+TKBtt/GWja65dY1n76HTwsVpg6ZY3E
WZbqByjYsicLYMAT5EJw72/J1D7GEUpTUCVeLMuEGvEx9rBVl+cnNcVZcQKLDgubLk7DrptzlLPg
Veqr2w5sOHZIhyHJ3PmE4f5eqk84K4s2mMe5swPZuqBLkYjn5rPl1D3OWzLjJp0GJWiK6RcKLbnq
Gix7cXedt3GVL9npUeLQ6L2vbZ7WU2il08LG7Jb4VjzwIBOTOxxne+575DFykLBppIeYGmrAOqhR
j4o7c4s/EQo6owCUXxw+PF7SRwwUVzfRXM/JnwaU5NGxFANuwkjMOc1P0bXNT9uPOshmJtX3xi3h
bDVE3BJE40n3rRtpgxtP2/3WozeiUlRmD82MJO44ImBEwG6nGIFlH4sZiaTRgVyVNQnfflTgKCB3
SEvGD1XhLqeQNUL2IofDcmz8l4JV5KmeBuxE7rAfUjjw9ckQ+78VYOlhgdzm/ZAsIQXx9FerQdwJ
IclO3GLfDkcpRmUhaHWnP2DWybDzOMVzDDxP8QMHPuKainbZF+guYMpw27KewSqD3F09NHhrokXV
3TUo6hKQ3OuQaSkkamUgDI2rTpEW9nMXJeVzPuTJK/Fq98EtYxYds8ZyPiscHuUXNQ95e2gRuHVn
lbT8exu1NjL6yC0kTTBlZPrEyhRJZi2ofd3RYiHToM4PPP7Nz0PnN4GuoiI9tQg+yDnXSDqqamAZ
0oR5m3uHsSV2e+3bWRPTUzVP/DvplmucW6WlxoXP7SvE0URghnADPIFGPUZg79S8vvUit7uqLGi5
HjyAbNQpjd1kOE+awDWUOBEPXV6m+FTLm28tv+beCZkpazrUFCXSEO5M/hC8yrygZrbHzTVtUAiZ
I/j6XttwqkfludVdxHGLPU8QrzlrT4KKYpT0Gg9DXn5dSa4fO2iv6VBB/jwJLJ6L/goPIrgdlXp5
n9v3bG/AJ4qu8VShbRJC37kBMFN/X5C9eA25dbru8+U+1t7tDRTFFEcyaUugKOKZ80NjIxhh+4jt
mHANBFRPqTsgdeKFiDTbY+FDnSeucXnc9+kGbELbeOFznJGGdhSfJeiijmOO1OPlxlee0k2GGExy
g1ssYaHEnehQ+KiEaaz2tZRs3oBjrsy8SQljoyCRN63Hwsn3s0M69OkRrC1fL3/+CuLDFGLD9ase
bYHPL1wH4bAHdw+Qpz95h7JV1sb+XBuBgYNqSsjE5qA2CuNG/qwkMmQ0s3dWYDjLwrzDQTVWkrMS
T5GoVJy+dhDlADlLtVUtt7a6y4jeNa67Sns2Q8XTUn+Rovj4hNtbf6Belwf7FsCw3clvOISM6///
fAEUyYIMj7virlSF3Af3+F/19btRDI32ykkDc5PqpajKxxxNQzdD5BgJt33DMCy4cUpOE6ugy0vM
Uz+Np7pOf3tAq+Lw3qXQgKuXYcey4U4jq56Essme3dyFiqt8kahd6ecv5SITfHkoK7vV5HxJwc6b
xCivDaXXW//RFKQQbh5tsROu7CiT8qVRqC635mWiwPexYOiXorOc9k/7Pn5BRr1bahcBRw2FIsCr
IFd6qOwFbsvrX/saN+xYkgn3AQ1riMGGckyRZTw5C8BqX+vLjL379EZHXcYStG4346eoRA0Dr/2t
8pe1aTcMOfZbhZrUhoQVXsoPuLW0xwp4zLHCP5c/fwV7ZhuGPPTJbEfZRMOaDbczwYUTftj2/SNH
KVJm7QQL2+7fs0RYEQ1CWShchPDYDRKi1QFh3Fbra9NkmHFclxT4rgnkojhMF8C55s63tti9xoYJ
xxmHGjqbRYi49BVlJBnSoVxvbKCPfdk/YmkTEhsqih00nuu7Ka7u2BIJlbhiaPvT5UX+eH6gGP73
7Mc68ieQwsAXxzb4gFBVdQBFhH9EcngLl/zx8QMl5r+78Hq740gwobY8RbYYAqzNQXn1hpjO2hQZ
FowcWYK6+AQADyKQ3bJRzAZZozh/2obbfoyI/UceDU8xeKnwNBBOZWQ9QfziDmTXT4p4v0s/P9lR
gtyA3LC5tbkyrBonGxI+TQ0PEzmxOiPV3YQQM/tyebHXWjcsOmqn3CEZFwB5TgssCsrMOTIi4b7W
DUNO2sRyQGKPb3fqtA/A0sQDruwNqvGPTyNu0reAuwXCk7lAWYfWIuRx95mM3deyJgGu8T8ywjf8
zf+kVf8FeXLftGi3UGlNLXTUW8gPpNPV0OoQOnz//X9n5d1AhpOYk0cCQ5z1rrIGbrJf6ATk5pDc
FXCjjX/T9Xidcqa0OO9aG5P9ImYSki2JQqG7jwclJKj5qYy6+LSvdcPCxYSbpdXAwmO7/TVYeHl0
xM6yAC4MC5dQQioVZSRMqj49OKLLjoJ6z5EiBB5v2Ld5TYk0mpcMBJUtD0maf2UVjkEgILbkD1fs
zuS/gBJxO/gWRdWB3VJkqnFfAHnwxgm+1rhh1Gxuk7ltIhbGI/8So3ASsop40t+3soZNFwNF7g/C
rCFy4x6IknK5/+w2hdASJLD1PJClUgsg17jWV22Vx3judG84Mvj7nKgw7ZlXHNBb6QEITL5VS1S9
5BJqezip0f22a5pMBgwbjzXS7zQgCYCqBAgohysoEW2NYGWFTQqMhOi+8qq5wTzl7dNI5vHOrYtk
w4OutW4Yr2wrAWRRh9Yrh3xzp7q+7S1IhOybGcN6bXDARUVfoHXRFe01HgniU0el/XK5+RWvYLJe
eMlgzXjYQgHJ7EeggKTFaaIVPeZV8cv3muHguOXW1Xltopbf34XzA95cgOVZ2P2jzCWnPBJ+gLvt
l8sjWSbkA7fDDTPOsrhVDRLx8J6Z+I8DEHMcUwJsJfvBLLLhRFdCGVPXrLWjefaZtXTSp2nggnoG
7ybyATCbCLBYaKa6SEF62RZJ69qUGdE3Xt+LDP2VCJ0A6DjG0wzsRpNtCUutNW+Y9lgRN23ztgJ+
K+LIrFptUwOrO6ry6+VFWengHzKMvuIsFQzz1ULlCeKoDfC5+byhfvGxEiDjJhmGjKCeAtJfNB/T
LkDe+qgHETaOd8uVfvIRafbTvSjZLYokduXeuEmR4TqRn082EGt4piyukMMFOp3QKbg8Xyv7y2TH
kH2NC5fI0XrkAt7iWL9gMCdrLG8dVS14CfcKz/6vlztbW5zlSvPOHmNe9NxK0vq3rbvxQBW8VIWn
vn0HF1t6fde6VwHKnPV9/TuHrt2xd4pfqGUlp32fbhg7cA4g+U5F9bvph1dPANmT+EA9XG585UrH
DJ+N1BhQdxB0fYvbpAA5qrZuOU/lWZWuvxUkL219cFoxw7AzCMNblS0ioNsH54/FK3rQcRZWdEnP
FPVwcBMkpCevDQbRHn1FvvlzOeI0Lja4dtYW3zD9Pkn9YQJU/c/iXo5A8ojATtJ4I+xZcSsmf0Yx
AhZtUzd+Q2nXKVtUgbL+AeVxXxZ+iO1BrHWzmNG7PZZ2g+8TIEVAWt1cT1b32bbEfTx15+UUnq2o
3NgRK5Nlsml08FmLuOn0a7SnCO+JPmKfmu2r2+Umm0ZWeHM8tan31swydJgXIJMAsHSqHhmYrHcO
wTD20p5YDOoV+iuzAYgd6vwNZAvJhjmuHFsmfwaIyefG71zr11QiPqedc7R6/ezTQh3wkAaYieqP
jedtJdbWlsOw/misoE+nI/tNpsBJW8NPyjeFCtbaNoy/0HnGUhQcvLF2eBjKsTm2QANumMVa44bV
28ITbkyL6c0mpX1iy1ezOd1FHc04NUw6rirHcv2evCmlkQNcEJ/gttg4sVY+3STOyJNxmvoJnz4j
g8xPAAz7Pgjf8ibeVRoPPPnfttwxZnE3n+03MTnkGvg9kNUBYLzPG5m8GWC1IhH1Lf1HKL9EgAYM
0k5SX8ZN1gyd+GM0ebX9htLS9mfGnPKhUUzsETShPjU2zVyCP6aC4lbII9XdRtL2j1Km7NPQIKl/
2eN9uLjowtg5NGrHonOkCiHUB1UZoKC/othVf7rc+of+lPrm1pmSynbACJuGzawanD1Awg5Bmykr
PaQcdTDB5W5WBmFuIJnQNktQVheKqPuG95n6hPIavWG5a2MwLnmxC+xhgoKaEFiq7OwT949uXAuK
vNNW9m+tB+Oipx2m87whKgR2KzlXJEXpMqnJNQH2ZmMQH16RsBBL1+/cJUrgYzcdLRW23LOvgRJX
QCwM7hWrUWADtv7p6vJKfOiW0c+yQu/6YVPGI7yYxWHXzve9alEVo517yHQHkunbcd5l1OjH8AOE
ujQjFOOJ6ZCflMWGazvTW275Q6eG1g1P4Eceq9o2V6gJjW48yfzrCSovObFRWKBq5LkQNKc22cgi
rK2NYeWpFc967iuMJWP8NNnZgy3H6kRVeZ3MuzwEhmTYuQLErxz9AuLRwOIeOAqBQzZ3zb5TxCR/
qWqR1mqe4rAoZHsmELMvUf+R5325lchZmSSTAmbsKkCRhIy/UjE+gALhGu+/15imeyzRxp1y5RQx
SWAgpeZEpGzicC4seQX++gwYJrr1YL3W+jKwd5YBtTMqvWjCQesU6U+lFk2MOkPiYMPC19o3LHz2
yhZ3+uUQGQAAOuhKIUqtaZbtunhRMH3+PYB0bJhjWYMKwZamHiLsowcrVvGeSwlaNwx6Vj2ymYB1
IQr2Z7DIOlVZHqzZ11uPvmvzY9h05k/A7pJZhYUPUOeCejyBTXNL5GrlCDepX2Q0RihLKuNwtJri
6JO2/Fly1h486pJ0I45fOVuJYcISNEh9E2OFx1I9zgpAURQVnVFjc5Nw8VjNW6iElZkyiV80qXuK
6jsV5klcIeXeFoe0EVuB8Iohm5wvfawmVSIcCLvKf1Rj/DzyoTiABCFMaL7r3RQ1uYbPniYflBuZ
q8JhAU57CQr+LFZs5IFW1sE1LBn1/oJzvO8DejI0t1rKK6uR90mB6rlWlikKYMvwsjdd8UMm/YsC
ywhexHFmjF567WXVnTcH0Gz6AU6Pa1TiHetySzxxrSfDuMG+a5ViMW7d+Ne+/6OR/LZGOULDx4CI
NIyTbl9I6BqG7jJUVETjMibOKeDvOKtIneogKcQWaGdtMIap9xJo0C4a0UXhPesKQHBdHcfSOYPB
JMyme1Tgbhy6Ps6+f3I52GeG6+ZKVqAeQXGAzFEaCng5BJcfWylCFHQ8gD/m3Fv+c0bV58v7Yc0y
jRMgSsAwUBeIFICjws3UKptBHgrLYvR8uYOVrW0CGF3UQmdJnFiBZamfCWDpTu+NBz7VyTEpm5sE
1NuXO1oZiYljHCtECHmtrQCMcRzy2igMhx7R9Hy59ZXT2AQyupZb2aWL3TyWTZFdO9ZYD3j59Ac3
yNyx2KLqXRuEcRCg7jlC6bktAxV5/GALtzzRJNpCqq4clCaWsYiKwYGwERxWUrdXfWnbj1E8JF8n
1qrj6PH06vJkrY1i+f1dYEIK6baNM8igdLL8c+W29TFK4nqDwWqtdcPcO8U9KMfUMoh7fgTCAcwi
st8F8qG+iWVEPczcQ4Q8Cj2UGt4gNEcp36HtxyzGEzRNwKNCYp1uPACtjcSwdXA3KJC4w/1qiWDr
pRJVrB8UScUuzBtGY1j3DFlUnaJqNAAfRfYJZFmoHGpSum8hTCRjUrS2NUosRITq1bt5muRx6Ib8
6+VN9PF7DPVNKGMqe7CgIRHyAtaSLDpJ3mVWEwL+D2x9oByncXTY9Lh3KED5M9lHV2B7gJQXCMco
9ejR0YKpjaF+bP7/iNzMs1fPMkogDQSO8TMYVtTZ7YH1T9ps32z+o3Lj1WKWLktlAOotOEzVpzcs
mtOtUO9j2xe+4cEUHYakRcFm4LQoKfGa7AxhU1Be2P+1zriVqf/YeQkTFsSSRqhkHP1T0XfHknWh
pcgNFMvPadGHiD2AQCqu/Ljf8C0f2w9KXf4+Z7Qexi7KMaaqL12U0yMFLSyHbXjiFc9lL7+/O8Va
LkULFja03mh9Z1HlPcwqggwsCpBB/MDGI2oItxi8P14e3zYOfgbO10iVthWgXHY8zTSTV2AMGu7x
WgBypYLJ4LJVfTxlvqlxqFDnrPukAtRMpUXYuyhO6ttpy9l/bCa+vfT6bsoc2sUAhuFEQEmwdT20
ZXMkIvJOnuMUG6uyNlHG6c+rTDjEbmQwDvrct151mMfuuWudFAxx5Oe+WTKMpelj34U+qwzm2clD
WwAEnlMv/Xy59bUhGMe+Q3s2Qx3XWiyd4am0kp9mPGsfXQ3rqKc+2bhVrK21YR7SsmTvQp8iqNpM
Hq2C5KiayqNdrQtT1jCmJfHHbLCCVDL6idpcXHtSbCWXPt5JKA8zdlIJ5oGEoAA7r1EWPnqsvZ+Z
TB/GxvMPl5fh4+kRJhKWxpnNvGYprcu97En6qKCPUXa9sU/XWjcMWiSJ39LF9aI8NwlGYjlHlKaI
cN+3L9P2ztDA8sTp4ONsyuCBv3U0bq/BTlBuxG8fn3zCRD+C+MUWWuNcRYXjdSW6LyLRSaDZdBhr
xzna7jjuWwMTCQkATF6DMUMGqAPPj9FArINTonD68iytjcM4wTE3oOSIlAw8kv4sqxJEYFHzvSfk
invxrzL2tpIDH1s0isT/Xo6haItkABwvgAP0v0WZSO9KlFJf27joBo5yon1JIXB//d1RkaDgdsgt
P5BxHR8F9H3PYKogR6Vte+ekGWd4ZsGtO3SygqJXTy6op3BZS7/7qj0zJlEYGgFdsG95jKPc8aim
KNWUwRC1cfsDUBgV3WgwQOXXWS8piogqMFDkYnC3gqAVoxTGuQ5qkKlt9GgFIBIf31B8UH5Ceav1
fHk8a60b53ppo9ictHjJhOAD6jvROiR9k3rjfrucfP8mBoSJnCQsV7NNCrTupmDHHOOgHLR1yPrh
3FrTW86z/Irn08bpvrKjTQwlziyUwYrKR/CjZDhJkoUgwmnOQ2SBNjCatjQn1voxznmk2mkNXkF2
8qDEIaNraaH0VoYN2cjAr/gRU1PMTaXfS432I/feGu4Awanp0+XlXmvaMPoMvIMJ+I3YSUU43wNo
0oI/fhdsCBK3hqG3oOcBHSd40Xjy1R6vxuqNxDu/2zTwUTdgnEDTzPtijw8dqH+2HMfalBgW7XII
zUuf+gH4V9swZ64Pui93POhh2JdKFiZospqxWUAK4wedHviJ5Xw+QjiSb3i+FRPmhgkjnh9HMGoC
SupXuHq17eQfwCJcv1zeMmu73YjIWgk0aV5N7NTSNmBjdlUM6ljPOQTG0w3DXVkCEyRZar/3c3fE
riR50DngOoScoQYz7OURrEyQCZK0hs4rLGiun2pNj2302iP9crnlFWdtYiFzUWkQNeHDpUA9fYH7
nN0jxVOEEnQevb2lJr02P4bVRgoMF6mNARBwZpRAw9XJgTlbYevH9SoU1OF/O2gPoVMmQfx8Iv3n
fLptoigAbfNnL/rDIYRGNch8wHIUyZNXbD1DrWwqExuZuozwvu7ZyQdDDvCwNzUBg0Xj3i7Mk5fX
Zm3VTbvuwDhgx+iCa4EntE8jWCsvt7z28e7f81V1vlfaDearaF5or47cBy3oI+70p33tGwZd+V02
MHDNnQQyQh3lNwATHEswOiVzsS83xAyjBrV1PPcjuqim6SYiEiyG7hWqezYQOyt2YaIflU3zSCeY
oYg4N3k2HenMATeq7+spDytQBF6eqJUlpoYjLlLQjjbLEo9yBkX2twJkg5dbXrE4E+9IFKvzRnaY
H+e+yt4mD8TRxc/Lba99tWHNRVVpZ6JouwaPWokLLpjALre8sjFNsTBEb3kLnW5QyLbRNSwslEhb
FTR6pF3y53IXaxOzDOrdJU6IvJ9kgY9v0s+6+9EXDyL/tK9pw2AL1vZx16Bp1GodOv+F+5/78fvl
ttfm3DDZxnO62ZmWz4bCRgcaxKw7Xm55basbxjrESEkC7YHDoPrdz69+ll2DRpN7E8rw1EYfa+tq
WOssEpDJ29jnc13cKO8s3P84y0+R83x5DCuLauLTis7iqc0xBmeAfoH1aSweVNEElxtfmXoTldb7
gvh93aBx6I1N9Ws1bWzFtYaXFXm/FZ10puAF8oOYpOpGTZl7RVQd/Xf5s9fmZFmLd60nFc0GmmPO
e/09g3rmCLYrT2zAPNYaX35/3zirUW2SY8LFBG4p4rPrmk83WbG13dfaN6w0suHTU4E5L/nXUoAF
FWSqXnvaNzOGnYKSMUdoA1uSNjBn2fe5CNLODfY1bhjqXKoR2rc2gtms+4UsxO+YNgvwIv6yr33D
XHmcJm3s1zAlyKM4JOCAe4ItfcNQ17akYai6dATwx5h3t7q1eOiO/13+6pV2TWCZFzFXAyu9uOvm
U1s6Tx53NiZ8rWnDh5IWye80Q9Pa9u9V5R9BrLxvl5tIshak7L0fY66J91IjmU6bsAMf3eUpWdni
ppCYDwUOT4Ce/zSTlw4cqhpc+VW+s/Gl03f2STq/A46pYoh6b6N8PrjDLZLSG42vzfjy+7vGYyoG
2kwwft8BG11uQ05GDRuxxdqskL/b7ggFCSXDh/Pxs+/H5zG+l+4+gK4ghm3W3AKHa4LGCUuvsukl
S29myTf24dqXG4YJlsAaqpQFoqLlDtifQaB4GtjGTlybcsMuVd/ShAg0juKG89jHoQuussv7cMU3
mzCxtvU5HnPQdEJekpwe5ikB+8izqJzT5Q5WcmgmUmzIMwWpcXTALfs+o0jS4cpUgsbygExxCxq+
9Be3h6+XO1tZBRMxFsXIyBdO6gcQopJHmQ/Qs4C8xBU4KLceGXxsxQ9ygiZurAdRImSnoGmq65AL
gHDz7kT976n6OZX2QbXjMd6XRzNxY2MivFTPKfbrUEHAmx+iZM6DgTvu1eXZWon9XMOSGygmkYYm
7ET5oxbjNR2ehua1yH8OTne+3MXaghgGDYFBnvgeumiSazq/DOS5yLcu4Ws7y7BnBsUYz7fQdjFZ
N8J6Ka3qkJW/srg/QYsiTXcBu/9hsstEm2QDWNpPvfrJC3FYjDvBlVxvuYI1EzSsG/AGhJeKQeam
L8Fs6z/MU3+tZvZcFdWGXawcICYirMKreutYCgU/UTY+jjJrn7px3ncZN1FgrJ4hOKTwoDREXdmd
KjCOpkEFcYXx5PiJ+H15J63MkokGA/yjtNxJiQBFww34rkEuTSeody2kkyG+oHi63M/KrnKMwJmD
WZbznIgAQhc/0tkfr8BH2R97rgNweMYgkpXDbUO2lJlXbNDEhyVzX3CPjiIYC32OEvomhvk1gtTP
7A0PfupsJX1WDNExbB2s+jEXcQEa8VahDl3Y9YnnPdjTwScaXJ65tU1m2HpXDv1Y5hkPfBQ83Hjc
9651mW1Jlq+1blh7DI59ieoHKJPxyX6gMhu7c5X5/j4chfhfdvFdWFMTKD5BdoOdrLo9JiC+6Sr3
KkubfS7chIUxG7z4PgiaAzCWd6GtC/+mnC31366pN2FhcVanvpsIGghIHg43djnOSHmSeFT7UlUm
MKywRwbs/UCDwp3bU4T/bnlts2+XP3/F5kzYj9sotfBLUXDLOleTfI2L4jbm9GTP5JbE7A5E3vv2
qIn5iZgorI41ECPsoDXkReCq5bn95/IwVraoCfRxKKpNG9f3Ak/Gox+KHFzq97gZZ2zjpF05A02s
D1jZnQHMG17QJFCHYPrN5fOVo51HYs0bY1jrwjRi4YADEGR0gXAhiXO2+66+m5zMep5dlzyyqC69
jdBgrSfDoLuEgQN7xmwVTvwIPuEwLcAN2M3Jc7L8c3lJ1joxwvKp7FPI6U0gX+9QaGR3kBPnT0kR
P4K9bEuufG3ZDf8due6I1xnXC/QI0sfYq4o7Eo14Qbk8hI+b/4cDr7AHp8WbHE6OTDa/UmnXr7Qe
/JfLrX88Qf/Q32lUHPfInnkB61ICzjWQbrv1IifACHgLlIBm2a6bxj8seK0/97OOav0Zge1909Ib
uXAl6Ly4sz1n4/74sTeFxNjf98dGSDl1fNSfRap+SF3egIL+MxIazw6AkA4IyzfWZG3WFi/7zlkI
4GeaDMVZn22f3dmQeEVG1rly2uYprduNbPjaui+/v+vDThGvdaxwg0qT9KaqIVtrRXAbl9d9+dJ/
rzHcN+wckF5w+PS0fZ69efwyI2gOEivT97hBZbuS1tyEv+pirKHIKdrnFK9j58kCoQ+U6LaqOz/G
Kgv2L44pkhqsFMVro9z5YAPW/c1iXGYHLr0J5S7dqz2U1bny2uRKs5zdyRZqRjtmD30v++/d2ig5
iMkGePSVN9GMXAIeGvNUHuzZ3zCWDxcfHRgbucro6IzaLV6FgnTjoaDkiw0lla2M/Ierj+aN/Utn
WudxGuWvtcfKhwKo7++FjB6r2k/CyzP0oYWgB2P3ujkFxJV0+oXx3g1cJ0MJzwy1O5TVHMY02QJn
fRg5oBtjG2s1iVmVqnplM2RPihRkyK4DdfYBKudd7HUBwIZHlfcbNvnh+YLu3L/X3QMBnx+NTfki
NFTtWTbiAEsrcbR7Hp3n0j9DbH3XwwP6MlwXiEjxrgGFiZeugtaDO07F2xwteqGXF2hthxleS7Gh
A9zFgyo25eTEoEd17+G039i/KxvMxDJBaks7PnRxX+VAWnKcFA7KT7PVUxuqLb2zZYcrgzCJ4SS0
KD1QYrov3dDHJxRRxnd9xXZlOgUzgUyo+kyztOjyF7DnQVAJQwGREPhq9MYZvPb1hpGn85BGWSr0
K9T6flfITR4zJ32+vLwr9meCmVycvS6ELJyXzsmqm4mIpnvG7kVtgPQc0bzMsfI3TH1tGMvv7w5D
L4sbCt4p+6Xj6XgLv6XrYyn7dpezxTIYNm4nI80UZIRevJrRW9l2KcwhJn35fcxc2eC5rxA7rcKE
OrGMLGJPSYmDUcrHNNP5i8vsrcfW/5VH/uN1MRTDpjsQAOfIH9p3KBFqH7UFEqmzk1g+eVSgWfP+
dDkb6XwFuNgEcRIQbRB6dl2v+QWVsEV+uGv1lP2Rko/Q8gBUMPW+ur5D65AlSk2o93OH4hPLen9E
ErrqZedgPaa4+KzHbii/EJTGe1AunklZ37gjLtQb5r62BYzDROiuhhiSX95XBMVATelEL44NHcnL
e3mldRNftah0TFlbOS82YeQK0jQZe80SPTuv+9o3vHkTe6NiVlK9Fn5VPcoKsktTP2yVmawchSYl
XCQbMM9L6r5ALTnxoKUkhwj3KnBNHgEnqTbmaK0Xw6PP1tBAOTjiLyVYcsLIgQwAdkl/HSF5uWHn
a10Ydh4VpSgzxsr7nlVT2OfqPw34wKHR9Rbl3Ip7Zaal+03d4LbGXia8dxwEtIZeEdJHoesN3bWk
VnnT8k2Zj7VdZfhyqmzICdtl/uqMQ6vONM85+5xAsXkM9m0rw9htakfpQEgJDS/HhmygbtUX6IdC
Duly+x++RAhmgqAclOoNBe9wVklIrKQ9RCZs3gce5FXPblzg0C9vywmEtXMLCZPLfa5MmomM6oSW
uTNy56XKb6Ek+23Kx1+XW17ZXSYYihI9QV0O4XxV+d53YQkIALtQRZqrgfy+3MXax5t2niV4KYYq
8qtrQ/n3T0EE6z5VoMzcOt/XOjAcuszLhNt25L5UZHIBStMNjmlLq2Qj/Fxr3zDyGPFv3455+YrA
undP3AG68bNFpKc3cjJrHSy/v3PlqPaR0Dnu5/935ci2s3DI5nkj5FxbYsO8WTLkXJcUQWExDArE
HbgL+Oms6kDB1210snYvpIZdpxUhzE3r5n7SYPquaApZZhdeKSWku2qgZH/yoJBzaEZdfJoc5xtK
ILaQ9SsW+Q/TF9Ot3fZ1+TpUTvpFQlkTmoTlDbzLU44SvcMg8f4JmkOo1g05+FH2bWvD+UK1WXoV
nnBfilYPLEi92EmDeqzFhs2vhJImvKpLwMzBhpi/IAfxLRrsPwVoZcIlccMpJHMvD2Jlb5gwK1lp
34bAW/464FJ1BFTeP7qtX95AFHlrHB8DhQUzOeQiGzIkqaqml9RuqlOFN1zpuMOxWDZAGkOdZHLd
/wab3JDYemkz3OtyCSbXywNcMS2TYy72ityO2gbpCmCn6DEmmWMFkEWDrtu+DozDwav/j7Pv6pEb
Z6L9RQIoKlGv6jChPQ6zDu15ERz2U6AkikoU9evvkS8uMEsPWxdawFijDZBiKLKqeOocJFOVH+MA
ZS0K9rD5SxwRpKYb76A2wzJZwTSS212psLs9PZJjVTvgJ4ohJghi98scjQsQ40L/o9z0O1y0x4ix
rQyobW8Y5wZVcpommjZXrZ36AwGbdpm0IwNbg0IObqcPa9KFIQ5zxxhah9eR985BQoP9oYzbeaOU
yLb8hjNQi7EGxUHfPyGFDi3csSatTJqu2Hq+siRCTGYwGUJeByrE/ZNAwjvhVfsxc0l6HMvmu4Ce
w1kt0Dtux63w0jIcE9FFKJEphMXFNW5k8wF8au2vUjbsdHsrWwZj0oT5U9iXZKT9U1+os+9DB0TR
8VpX9BvEJC+6R3323G7ldCy7y4R5FZDeSYWPW0kzQT6MPd4FWFuTS+31W5BD22wZfgEUfcEGOBBx
pQHoOZKFjA95nm492dhaNwwf+LcyW8pWXIlTsEMPxcd7z4X+/O21sJz+JmEY0h+Cq1b3T+MA/hja
5b9lKR4zOlzjLN/1Os1CkzdM835RQT7Jp7EBgb3qcggWl11073C+5S3bZslwCzT4/xqnxPlbtP14
Hqu5Oq5H1e1JsjVuWLecZMchcVu/H70CGmlLmMiRbER2NmMwrndE1nLxZaTf9RFEJsMu7O8zVf8S
WdYkXgWxmbiZQVG0uha3B2Pp0ISEUZ+hp1YjM6jY8zJxUNHKLE6YBiC8nUOoKdfTcVv3xdbd+vsr
n3MM8jl3I6S6Q1r81qJPBANxMmRlEDw9pk597OYtDIklvjThYbVA4T+Eder3q1eWQrsoXfgzzsvH
MaffSvz/9gRa3EATIubiwbeOPByOfulWh0pDaKATIOeP2apdBeFwGrPzynBNM9Rd3e7TsgNNsJhw
4qJJh6F7+nNcjgoROkocz7cbt83b2umrJQJdztDSqumfmChiiJKD7Uv3KM/IWuhLDJBzDoOH2z3Z
NoNx1Wde7kqQl+l3unMgG1qpTyiG/U1E9Sudh38a7IzK91/29WWcCHIQ3bTCs6+oS3oXpLM6dDX7
6of0TvjlB7UMWYIaiI3ObFNonBDEQ15a6rR/qtt0PNVV+G8fgN6cjFLeDzHBG9Lm46RtK5gHxtjN
uqhrnHSkEIkP6rnHdur7jWjAskImlCzlE4jXBqyQ9Eco6M5NcV5TD6vBitQLD6T1n9e9fXuNLGMx
sWWFZi3k5+HW/LkY5NgclRy3CtVsja9r9Wpbi3JoZomsw3vNaXrXx/WU5DneWm5/uuXi/AtIFuZz
ANZZ+BWQxj65YSYPAxk7HGeoh09QXuZ+3deRcf8Lv3MyFav+iYAJ4YDHyvP/u6ULUj7f7sPiJJnw
MZHFjPdynaoGwmkhFFOPYew0SUuH4rivC8P0UzdV3TA53VMt2rACTFitCfgp+yp1tmzFMGtjbyTg
Ta4x3UlXZQvpntJqosBhibypH2u1uIjz5r5y5RfaLyUekSEurtI5yfrML38RCQGrrw4KrWV6JJVX
dicIyEXOoUxnpNj3jd84IUKHBzr3Vf1e6QFy3YX/b+Y17QmUGf/e7sC23Y1zIfIk3k+cuLn2CESB
aBy64t9mDraw15b9bmLQBGmQg67c5goCKpLgZebXmBPyeVoQXc9tO24EUpbzx0SipYT3aij75krY
dJ2Rvz3EywzdC95C4u28PqBVRcr6Q5W3yxaDp2XmTHzaIgssOYeHHQykf2Q6TZcELhlkd26vjC20
NmFpPNJRgxJpuPCQpkW1+jUvwwvpG/o0KqWROkasHengOYDo9X1UIDlyu2PbwIyjg8eVdMZhqt8z
5F4SHzxlCSByG8Zma3z9/dXxCsH3LK5QIHrF4138aQBTkZMEgFnmx30fbxwYgWyzAcx9zXWqmuBY
8FzcM151G2ticeJMVdbO8TlBOWoDMK4YQdK5ZEgZst/rPbemifIuPvxxEYRPdvpwxDwBMpfGndc1
V07z4kDVUj9VUbUlBPv2cgQmeVSeu8FMhpBfpyLtXkTUDUMi8sC7v70ab98Qgcke1cdM+Qp6D+9V
Xn1eHTcx9tU7J6O7yPpA82nc1qzqGjalBZa7d/snz6ncn8B8iI3b2vb566n2arNSMiIahOble7w1
ful1255EWw4PqI9g130TZNhapMIBStqivjqe6xXfpD+p7KcmfTa/S8c+9T/u68awOl2opln6DjHO
xHuUlU3diCS4CI5uw9v/3e7DtpUMy6uj1IE0w8ivEEXmj4q56UO4ELHF/Gtr3nDM66HOwM3c4IgH
MDF+AKi8qL4AuRvsErLDVjIMrXb6unJRvPMewAV2ql3QbsUIbG9PztsHB0g0/7uT+iZIgXxL5eOa
vMqK9EmFWXz2kTS9Qx794+BV3WH9pwbcZPtszyQPk7wAMVkR1dcy78ukcFooj7Eemdmw2vJmLfbx
F9ou0OmAz+fXvs/50XXK7l9keUH93Klh364yQXWR8HFZwAm7Tp0Ksi+MTEQWEJ4KsujT7aWxDcIw
8p5VfB5YWV3TNXahY/cEB6J+8vVm/Lq29Ld/GZjAOlGXkMIEMeIV6eP+WCyorT+EVV/+ZFHeX4lc
yFaNp8VITIAd96ADMcxzfa0maOEod8HKZy0Lv++bKsPEQbkMyeoprK5klixLdFZOSRtVzqETTv3v
7T5sQzDsPAqzsasaXV/Bu/8MmOZy58HyN9xp20oYNl7IYRxyZ6iufAifOYdyncbj7EODm6mNvK1q
IdsQDGMXch5DUIU017mcfnM/TaJ5F58E1ILX8+XVjdTCMcsqFZfXOdTjOVsy8UBSDaRrv2S73L/A
hM81BUgreigtXsvWpROuiT6cDlzXW3yVFnszAXSEiwpULVEFjGHQnwLaed/bBRo8cyubjVvVsgCR
YdKokMxryK1hn9bzF6hug3EGEdtGrsPyYhiYKLpiKbsSbIl4tMOBvepFMoB+k2Hp5N0c1vS0rO66
7x+ncdUZC7C/8npnQBxE65BfbYDFbzwwLs9w2LxgOOZuGhXnoq+jJuldgAZ32aAJrqO4ydtmSPmV
R0r+w/OwIIcGpVbkfLt99vaBaALqnKUbA7drxNXtnV995OQHgMWua5JoDdXEUvAk99p9sNPAxNfR
0GVNmZPqqnzXOy6gxg4TVId2CRDP7cbJaNtxhsn34O1gQeUDReIhR5lQOlTforYV+nh7xixGY6Ld
BPHHyAvFGgV0A3LvomvvBQvc+9BP1VbEaetkXa5Xe0tHqumX2s/fk3Gak5QSyNISog6R32ypCdm6
MPx1wcgivQYHMJ1iZMGD6N0w+PrOXdrsdHumLCthIusgcRAWHh5WrxWSAncN4uO+6Ldge7bG12G9
mqEsdKB3CDK3azE235mK1IeYd1tVN7bG199fNS7AbA7xnAYHo1PeO0EkjoGMxo1psU28cXUTHtVl
6iHQCGYkCzitjmXLT2XmbKlFWjzcv/RV2ciQ8kX1AJvDB7+Yj2rN8Yg5/Qot7QdwQ91nXfOIY1lv
xOKWu9wUW63B/xQjuYlbtmH/qqXjSduS7IgCkCoZg27jKLRkYQITUJe6nHOnUbA8uAzjDGwjExBV
LgAn+ioz8W7h8B3wHAGoa/cuGvguYgoWmKA6gfVye3Ry7Qc5HVTpkq8VKUuI7vrutPXEuprdG56p
ia+r23AoZOXV1x6wtz/m6FVT/+h6TCZd7n+U5Vze37ZLywY02cegAOIVA/687+NVOxTSQEcVt+HP
kmd0J8wrMEVXRQjZuj/2uYLno6F8ntcHm3Rxqicn7usfgRMBPCgmJ8llDkGDuOcbz3sW4zVpyqBX
V7kTUp3XyHdTgiccEIkfEUT6z7enz9a+cTiQwQlgwA6u5LIQD0s4Zd/9wAt+3G7dYryBcTr0TrYI
lSGvtT5VSwiTZ5r9HjqlHwZS/Cr7X7rgvytZhA+3+7ONxnDy1egBmuDAX6lJAJ6blodteg6VcOaN
w8HWgeHoC2De/JjguGNDN7+rUZpcHXI5RO1x3wCM+94TE14JfWQjQDYc3gVZIe8jWm1ksy1WaWLr
wgk8PeHS4l0lnd07VDP07gm4E++d5/c9WIHqvjjGchMcafHGTJRd3NKWs3RukMiuftMVdPlHkX6C
CRH9bSpjeWhJuHUR2QZneAC+54ZN32v+PsPLpzMCY6cpf6mbUTJxptDNdtOnGYEsaQ94vnKHLSFR
W79GTMCJzOUYyuo9K4J4etC8dc5+NHNE4lq471Q6fvLyfXVakfdXBFKEvBSeXM5lOoL19XscbrFc
vh1+oGnDB5noAPELSZbzXJ7jk5+ECVRvHxHnH53goPac1ujEOG6CtHHcmIzLOY2H50A5zzhrzp7T
bbjLb97daN44b2KWNr3jdMuZzOJuJupO8vExxwso7+qNUP/N+wZdGEdMO8w0zXuxnCHs4x+dWlDg
VHw3afimcMGbWwpdGIeMrOoY6kQxuhDIqvpFWZzoXKUnXKY90MvBi0urXeUu6Ms4cCDdBP3nQKPE
otCncAL3j9h61LAshhlb+BMTKcFbxlkuKjotIIK5a6PcSWjnpMmcpeK048xEtLKeP6/8WwmpjcLV
iz6PyxfoHZ5iwTd265vXF1o2zxTheshK+U2eiCUrL4KK8TsE46HW2IjsQ5bq/4kR2LcwJx/yCnXT
t8dj2WFmpCGKMGIQ10Ov4JXKjkXnfgjTrjkt7hZ3hGWDmSTGA+qJ4yqa9DmGCEcSZ+6x6dqkIZBV
q/3nfNyir3rztsT8Gdae5hPEGfzMPfOybBNwJS93U8n5+fY82Vo3jH3gfpUht76cm3n6rgf1Lez/
ud2ybecaNu6OXQ1aigArEAhAnMFO6M7TNc69z0gAbZRX2PowjXwc2ORAZfJcdtkBYMEzeKuT2Nff
mri4uz0M2wQZts1iwD6AWV7OKLe+I8z7NOTBhs1Z9qgZRZB6AI1lFmIHZV8qMGaW5DEqNk5Yy2eb
wQNtdbkMZS5gdY2Qd2Gt9MlVW7vmTa8kQr3xf08L1Irzelr5T1lbgAMpel55f5H8+Adclx+80X8s
2y2xP8sSm1FDFGcBjVxMklegXl/W6gHYj1OuYkgKBv/btcZmfBB6Td6hRX2GQDc86lJ2NNF12+5x
qDFbhgWjDK8MVN6Rs/CXH1mArPkyeGpjE1mOITM6iLsqCJiO9Hng3D3Wjl8+67L/PgB0gXclPiW0
7aqdm8owafCbp46Mc3JOh85BXTiihOJxyaqhO99eCJtFGPYcOllesYm754Jl7qOgZZWwLitABOLV
G8eSzTAMe+ZB7YHHhpAzG7STkLlld5NQWw6gpXUzOiiyXguWLpihqYUO3lLMP6BJEny9PT221o1L
Ghgu3QeEVHkSKuY8IS6o4NREW3wvltk3q22Kpakhlo2pqckQHGSbNncZBJ+SKd3crbYuVit/5Wbo
3JlbcG+QM/fnL9oLP8seIFGpPu2boLXbV80j3zrm0uvJmUpGP4ZwxfShmfBisidyjTyzoGYMa+0F
YY87LeyVwoNxChziA5i+o13PU+jBuI9DPUdzLyg2kLdUR91PFfIJ1dYT5DrNf6WU0LphwGoZaa3G
Ca3L6HOPq//8f21MApnuTuWuDAK6McxYlaKt21JhlTn5IZv8dwxA1s4lMOxXURbP3YBNykElcRAu
KhKjYtxKTVj2p1kl0zOlagUZhzOvoCqcoSYwy+FwdS3Ljru2qFkps0gnr8OucM9LCzb+qaqcUwf5
+NPt1m3fb1zMktfdmIYhYjeFW58yZER9ugY8ut1F6xehNPO/Nob3LKjUioycCxqTB7+c+x9BR8UW
0Y3ljPMMExaeB66swGEXGuv4qwDiWyZu78Ufb0+Qrfn191cnROqqQbVlFV/6MXZ/UB961f8/zdvm
3zBf1PNIGeRldPFdFY6PKC4dmzPUfch8Hlw6OBtJKNsoDDseQ17wOFDRZYTe8nimkejpoYeU0EYK
wDYMw4BHSGj71CvZhevwOZ2i6gClJXlGYUu74bnbejDMGEW3caq5xEkt4KiwJisOckAK06u7nV2Y
VTHSoSMko3J2yUD8dD/OILIKQDJ1WvyaHG/vJst5alIl1wNkiVTrtffajT7XZftY8O7ntPiXudxy
tS1LbVbAKM7yKp25utS8pP/4YVSunLmoH7o9AlvzhjWHnEakqQt2KUCyf/QrIFarLNyInSyLbJa4
UNmVWd8QD+pE4quuGXmg4/geBQjRRqWV7evX319Zs8KTvqwbX11ANeEeWVV0CcVeOt2eG9vqGsbM
nUKB08v1zqPfPoYOzlLp1ke/ZU8DF+nGfWabI8OUiVgm2aCq6MxDUGGRtA6+dlNH3zclHrJuj8M2
S4Y191JVQ1yM3tkn7cc/17FUW2zkluwONey4GHwxTpWaLrocx3+Yk5HLOLMzWaMc4obFg5p69qTK
6VPXbxWFWdbFLGhRlW4FXAx6RnFTmxQ1tCD8diZn1TX5XRCV0daTlWXizFqWcED206mYd1Zc/OK+
lMduyON9q2LSIzOR+cOAUroLyRfePfdR5GcQ/eFeu8UWbvt8w7aLyPfyNAfDkz+NGQrA0jZcUNzW
hRu3kGXrmkzIfVCNkK1Wy11fQ4FmzfAwmotzi7/c3ri2DgzzJjHnkwrS6MJnkZ01hYPqayGPsdOO
O7swbJyCwGbwIuGdSQ6NPxqXPAE5IJwz1GDdHoRtFQwDH+PK5ynE1C4+c7C0yHzG5FK5AEf/73YH
tlkyzFuTaS5jNuGY8qIo6VNEC4xLcck7SXautGHlmY8yhnqWHm7rUiThxOuzdtxvOW6j065BmLUo
NEfmk/SITDLmIxtMFx+OmZMFaZi4YL1yDre7sSyGWYsi2qhcCIdj44fN+D2tkat3+3L+cbt1y0qY
VSc6lXNX4sy4gNDhnSoo/aS7DgoNFdi19vUQ/vfCExEyOnXHoktahi/95FanVECCcfHwYn+7h7Wl
N0JEkxK598cQxBQ4TYmvPhU1nAKRT+cIIMx8pt9u92FbhfX3V9d2ocq4AM0Vu4AqKr1XSw+WvoWp
DafAkhEjhkm7zsBjBD0YQdhCs6Kl/YGSkB6b3sMzHGviQw6/bWPf2oZiWLcfEopnpnq+FAWfywNR
AIQcA7jN884da1h3OvGmY6RSF150UIRianAuKHdz+Ub7tj1rmLYPTsMp4ADxrq6+wN395C7BS7y0
W9iSt2eImlUsIipdcJqsAa9Pf2RscT+kJEg/3t5Jb389qrD/u5Pw8IngP0K6hOkaRRkO+Epjbz4B
Ilnt7MGIqLN4cFgWReQM7CCC6WJWR2QO/0lB7Hu+PQbbBBk2jfKt1Kdh5p9HHbzUQe4l5bRJzGGb
oPX3V6YWhtWgKyB6Lxn1YnbwSSaqBOQTo0q6cRmCnWMwLFouMwsmtqyZSRyBh7AI3WNXIajbN0WG
SWuAA5DYi9QFjB9xkCg6SKAspgH97evAMGM8fNWFX3fBXQ8BqeFUN6B9+xW3oC/cotJ6+1wFx+N/
F8KfZM50oXFyV0Nw5GA3BunEx75wIExSxruiOeRf/ttJCmE3SN/NmBY8fVeHPkZ2LMe75/H2LFk2
k1m1wmcHyTC+5p9lqzUYBWad1BnHgSeGLYJYWx+GRWf+XCInBsUO6sObSaWujj0I+e+dldHi9jAs
S2GWrYhB6wn0p/pOD+6Hoquee9QLCuldWNRtbSjbMAyjHrMMhXtROl16Dt7hbAB4RdBiSCZnHz8V
ajsM01YAaXE/6sklq8Pquy8BPUycwPF3VWuifcOmxVTUFfzU6CLpXASJboa5+ACGR7n1Rvn2RU1N
KmiSjYNPuhYRY1+BRETj0Bs91ITK0BtPpUer+3YtGb696Ov++duvocywcFEyp2SdIhcJTr5n1qKe
evRwSpGUKmhLzICdO2Vz8NaK2ts92raAYfEiVf2idYfohYNmHkQCDP0ALtrnTSc2+rDcHabePeS9
tVv6oPMac4YKfAGmhQF8DxvHiWWBzIIW7taRGMoYhc3SF18km/4JSzQOrrfiQaN+LcmnTQ4My2yZ
lS1+G8wyhp92IbPT8S9hQ+PwPu1dAIVwQLKebIzJMmNmhUtBPSibtlN4yfq2TDRQ9UAIbiK5ba0b
Zq8nrtTAnPCiefhCSRs+djVeGHdtKBNcRmYvnxVE5S5g6F7lPvIuASkxOU8e3klvd2H7/vX3V+6C
Ktq2CqaFXKBSjxfeMaj9Mon8TWZCW/vGRe7Pi7vgFgwvBeKvpIhr56HzUGy57+sNG6fOUueL66qL
aIo5eJ5lUANSOAxCbjyA2zapYdK0bMrBQ33MOU2D6pKVYrpXcUGfgopuAZdsM2Rc4SFyminJIEBD
HSrBSsWJLo6ly9iuxDs1AWV9PmZa15xcQj6V9/U8I83oF2P5NIE7dCupaRmEiSaDCEaEY7YIL0KD
fghED8VDNKFCe9cym4gyXTqDk/d9eOkVVf/SQQEyHqcx2ZWwoSZ0LA0mL6wzZ7oUcQ/QplBA24Go
eePjLVvIhI0tk9KA1mfeuREtgXAj6quo9l6yYZg3rMDWg2HDKDzKw7JtwouvUPgbUie4S9cb1as9
tgvRQk3aZ9nQmkT1yPME0kxPfQsenkAU3sYhZBuAYcYjOPcy8HgGl2Jm7JhCy/mLhm7ESSFlsNGF
bYMahoyKlylcUg5yeu7eiR61pgHvgn3RilmV4stuqCtSQHQuHMDFJkZWjodSTlsQdMvH/4UbY1M1
FtCZzFFqFjxKRy2HwAMt6i7rMpFjJJ491rR+cJGeAzoC5DdOXsTlxh1m+/bV1Xh1wQAU6KbtxIIL
RVLvScdD8Y4Fu+owImpixSCqRryZZZiYFZNGNOgspkhNn25PjGVbmiixDLzWMxUotUzGUYuDJFl2
ifHOfnBnUHbf7sM2Pevvr6aHZX0uBTKhF0h9/KYcHGBLqMsNehfbAIzLF1oxaYtUEj373HFRRVKJ
c7qKFM1tty+/Sk0qZ59CwTwG5fsFABP+hTKhysMyaZCp354fi0dq8jWD+F/0VZcHF4F6sqPfx08i
H6vv2hv+6SAoBF3Ust44Rm1LYVzEIoU88FQQ/0Jp4FdJoRbqPURF6xen22OxdGBixequnsa0psul
9hW8LEpV5Dx6DnOafbZm1o5I5kNsO+38S+pEUY+7xg1QR9aXy4ZB2AZg2DL3e12V4GhG7rOIP4fa
G3/DiRi3qI4s29XkX3arogiALCGXBTU2SZrVz0IOaQK1jw17sH3/2vErY5Pc6ZgG98NlrOPpqiAE
nwQzBNs39qqt+fX31803lc9o4C7wtFBAcwTVQ1sc23wK6p0dmPasPT6UoGe/gA7jWUfQfRv6eB8Y
EHCP/3594YVBJUByc0lhUklfgsG5r6fpkxtDWnCfARiXsMizuBvo4CPB0C/gjxW5q++mMPd2Sc1D
cM8wYZUOHo+cyb2wHrl5gQR00qB0fcO8LPvTxIr5qPoIcl35l3GagiSdneqd68kq+f8IJ21drMmM
11soY0ETVS66yFPxMV2W9I44eGJtIjBR3l4EWxeGEQtGQ95C3OasCyd0dIJcykyPnIuiuOYFbYqd
i2HixsK8CX0ZTPOFVf6Qva9DIFlR6Sma+Hp7JGuM/UaGx0SOscJltM0L5MPS7KUIIDzrMzW/DG2H
XHfD+f9ud7PO/VvdGGbNUCkjPR8PZMxLD36tzkqX+sD96dOfhzJKlmRpgg0Tsa2OYeJh5dYxB9HE
BQQS7cEXeEgEY4Z3WCqSfbk9Hssx5RmGHuaDv8p3Aok1zPpc56BWKstdiugR9QwTz4gKU6919CVz
suHEW0Ao4lLro7v35Zh6hpHXM6DEeo79C2Bd/JDFa9Ug6rMPswJsbdcUmUiy0c+CzBmj5ZJ5UGvS
8P5+BcNOCAI1QWTUd6oKGM3lArEN9sBYUFzElH7vGEZy+/stu8jEkFGWFa4sZvecaUSEelj179Yc
XjUjNrzdhWUXmQzKae7B01blcpG18KN30PeCUssgnGzLHXtzDMwzs9GccQVWYyrejxUyRwSF/cQj
1ckd9t146MGwNT2UYZzyRbz3oUQpFaKquMYDR+k208ZZ++YkoQfD1AhUGCBmUedXQmHNRTFmDwOj
4nh7CWwzZNha7JWCu82cXyeotSRDnrZJWbnhJyqL+tvtLmwDMG2t0LNa0oz/rGmQPw9t+yvq0mAD
ZGJp3Mw2M1JWVARKvCcUmVnBoPvipIjMd326mV+mAWqni1nmV94JAkbOOZeH0K3IFhDO9vXGPcoi
QoWMyvzKwlnes7EACq2sU7FxEbx5ubG/apbFQCcy9nn6TTTzFwLRn88ybC6OA2+mdXp62jdJ69Z6
5W84BS01wk/2LdJ+8Y5Xg4MUcB5/2df6OnWvWtdVQ5ZpiuNvGQ3VyVGcflR0k7rKtgCG+bIwzzpS
+fG3VbxHk8Y9oP5jF0wM029YLuNeXAGDln4bNVjOm67+WHXQPXBWgv/bk2NbYMN6C6mRaZmm6FvB
o8+q8JYkc7D5/Ro9zE2+Bcm1zZJhwaFCsQGEWeRT3VFISxZDW4kTawNdbozD0oGZXx4r5BqrgcTf
ajkG68Ow+1PWUu8KqthfdcpTG5fFWLXxN5EF1X3c+8MvlTveRur3TTQrWjeMuJ6g1uj1kAstmhZo
6Gz+pLwnDq5BNqoveB8kxxwUhM6SbzxGWY5sM9U8xqSOsrqIrn7P+kfRF/zIIOj9tYvjfVI8iNoM
o4vAgJwTEV0hROvft0tcnV3p1GBfbrZKcv5wcf/lEmPaDMMO+7zM8exVPeLF4liMwb+sbD+O7CPq
Eh7VpL6QMnjoq+ajaNg9DbKkAiXvbauxTaBh9JMa5RinTf4zmOAIHHMoiJ/SErxJRTA4zvF2J7Yt
bRg/EaQf3T4Or3hop78EHh0+eBHrtm4O2xgMy5epLLqQe9G3hne/cprlR9lEPyOAaXZ+v2HzYNwL
vXIp2be0zCBS2pK7DppDn3dNjpmMHocGISRl/KVkzHtw57Gtk0nk6dbmsky+mY4uADgIIz1WL7oG
sCgbp+FYNZsyNrbWDYN3wUXFl0ZXL81U+RC9zvuEq26LGO5tOhCG0sD/Gl+RMxaNTsxfSF+BoT5r
Dt2k7r0SPOTeMn9xpvoOacbzlIfvVkWOQTZfb6+KhRkLbI3/7XmA7uM4zrJ6Qejy0vf9PSP+hxwk
X5yWQKFkCFs9dexI/Wtl/trodDWIN84Bs9A57NG461RgjPGne+3BTw/qukwcCkVLhPtAPsw/8pXk
GJu8TlA0+ViBgSWkags8ZDm/zWLoMkxnlCiBsgbSR09ZOx7GKkTVT1Z99VG9EbjzcljnGUiTjXm2
3Npmvnt053asPOk/Zb7zVVTiI8Jpekop0tE+cCW359W2SY0DgmRtVhSkbh6lhD5imEqVoEJuF4QE
e9Q4HRw3RTbDxaIVMVhLss5hH/NiExL9pxjgjT1hZrk5NOQJ5S1/0S09/NkOTTufGzWd/9hEU0JU
t4U9lH2oDtUy3UdD/W72o+9IGB0VHvKTALwOtyfSctKaCXE3imnrkDr8CVaznB/aRuGYAo2R+0MJ
sQWasXViHCk90w1lSnpP/QDaNgqJ8wPkm8lDVIu728Ow7AczMZ6yrvZ9EdMn1uYvUg7B+6rGM+zt
xm2fv/7+yklHQS2NWKrin1gPlT9qgF/PuZP7FKQ5lG+hIW1DWH9/1QsByERGS+o/ULd6Jh1yZkMW
7GPl/6uGmsS+i8c6NP5HWY+F+gdPEcnsmx/DGZCzprODIoUHpDjaQ186X1WIAtuGNlsetG0FDHNX
JQO/WIkeqNemCd5ugB3DrdfVfNgYw5spTOaZeXHJ+YjEYug/SKd7CP1HqsLPIvJPoDj5UIXkw9T6
G4CZddO/Yf1mjhwap/7Y6sB/IDgfexSFw9zSA4p6v6Qh/Xdk7kaGy3IOm1XVoKybgjGq6Y/QC8FZ
h7RTm7hl5h98pDe/pMhpb3jsto4M60ZNjTeMxcxf5m6sQZYE/BsomkDYT+E6LCDm27XLzGT50Mve
WVqNboJM34dFdVbh3D6lKDHZ2AO2gRh2TqZ6iIaQkp9VngVx0lVAhENqmYAfvhs+hGzccoIs29kz
TF15s5bZMlUvfOqme+mNEbSuUbMS9ZuAXstpYooRxhGLoRqMa78VUB8ivHMugZp2nlVmgryAmmIP
4RDyUyGafQixeR9XI9m30IaxF+BGIqnfVC9xXVTPc6eLh7ADH+L+Hoz7PSuGPOo7p3ypZwCqC8Sv
Ws/yoY17d+M+shi5mR6fYpmrcvQR6M/8PGsfcJTRPcQyegC5ZwuScvXj9mRZ1vmvTHkAwqQBmq8/
i2Jy76R0wM3fSLlsoRcs56KZJx84K1KITsc/h8yh59LNIPjaOOyReZCfdhadHjWfllVFhu7zSMy0
OUdRKQPjh/+DxWH4rdUg9WTQQjqxqtpSGbbYn1mEnc46dnOYxE9nDpu72XPiU+c1zQmj2FUnyzxq
mDiwWb0ECQr7NjkZ/+BCNJkkC/7bGQNSI8rXFYqehkylP7HY7l0fNtFz6I5bJGK2XWXc6JrISbiA
0r9jbjV/BnujqBPHU87GFWibf8PCHa4yzwEv/QtZgg/EBwoyB2DxgQad/3mfWRgWTkFFg+Iz7f5E
Qc/PZWLqMPwfzq6sOU5cC/8iqlgEiNemu92d2JNMYidxXqg4mREgBAiBWH79/ch98ShWU8Wbyw+o
tRwt53wLDvaNFWoJbpNsDa8kzWJakns/KX5lEGp0FdIrPmfBQSv2PXHlVvRZ5sFkW49w6UJjXfZc
eUNRnwWpneW4oBK00RPLRJiEa4g2wxGlY86LSrrkXRbjYisDT7CDzjdJ3bY21tP21b020SVpSzk6
Ly34vR/ARIevC2B0D2BvbCX0bMO0Nv2qiWgmNS1Glb1QratPdArpLyeftlbr+kPfuLCZtoFjUcee
syzOi9Qw3c1bee16PMxGBzdQ8D+2oCu2ZoyILqEIWahSOS856iZpBgueo0rgHFyo/++vu9DUNDDd
AxvYFvSV8qbnoVSdmw5Zmam/nSnYZFzZJtyI7hFmTXFfcOcl5BoVyal8mHKnO87QmN642trm24hu
2Qfh0DYjuY7zon4AwEffezTZRemigcm7Lr0lFtNCs5dCQXM39Eb1ZZg6iMm0/i48NZpYT9tXC5bW
g5+QMAPELQqz8c4FaeWfHIO2r2xokq6HWWXJPOXsZ1cGxTf4HEV3fVeTX7f3Vsv8mj5/48QXD1XJ
sDwQmXhBKmFw/R16pfKqImdLtckyxSbnOtJENRHTPvgouK0hJ+hAo+jBiYdm2XpUWq427tr0q0ng
DH7NTcdjNNEu/lctgZlvVHjPyhIM7LFmv5q6TN6FRb2Rmbek4kwW9kwGOUdtPD8jlxTdt61X+qks
l+F+GIauuBc1MoPwyEnqHvYsc9ZFx4qDXLHxurFNm3GmF3JSLV2G+Vn2WNa1yj46DHzzXG+C1G1z
ZgS+gkJhDnV+zBmrwRh1KeTOkMPaWNS26TKCfuizKRohrlIehrgiy5F7KANCeLu6jBXE+ELobaZT
puvw3Galdk63F/vbc/YHVXtuknpw+2J5ZuV4duhyF3bPFWmvwNScM3jIB+Gj9NuNe9HbR8Af1G1Z
uKEaW81+MlomZzcJT+6Y6AdRN/fQN9oyBXl7IfimB2EyZYXk4ZK9aC/2juD2tvNx6mP+CcwvsSUL
aGvEPPUHriIRTfNzDY7+wYEgAJSsW7I6zey7AvvJ2vSr+J3dhdcL8RykLh0oovnByL9ELrp0e+bf
Xs3Yj//7+UhHFF4aSfYiM2fh5wUODIc+yEO9sbJsI2Sc92JhrPR8FgDmXI/+aQwB3RkEsgB6Fj9v
d8HWhBHyTDhu15WN81LCtvHpt7cEJOTbB5ZvucTbBskIeckzFUWkR6m8aINR9Gk29L1KYfbkBHJj
ImwhaAQ+n7hb8jb070VEPzY+f8x6lNELhn2LrJWbBjJdKeypr4uY8q+7Rs6kdSvkYnvIliYvtHSc
51XKTFVZ8yil2KI1WGLd9CIUJYvGue3odZjqI1fhScJK8xDk43mJ812ZFN9kdVMKT5agd7OvMfLv
RwZJorRzwZOsZRFvTI5lAVAjzhvZxH0TZP6VuxCewnFaH+N4U+TANkhGiAMT5ikOXiH8PGL9UcNT
6liO5LtgGlI4CSAhu87GP3jdQdM3gyMd+tLVI9SaSImlxWJ2zPMtQ03bOBnR7pb9BDX8wL936Yo3
9EE+6/3Nt4Pt60agQ9sIjih6iIAR40B8ji6ORkp3afhQjPl/d0LZxypKFj97WeOA13iuMxHe9wXK
evuizYjwAS8eF2LT/pVBkuNInPHJl0i2wnjn0+0GLONj4uh8AUdOYGydlwJ+6OSYNWHZXssBdpMb
PbA1YFzohzko/5+G43UYOD/oVKnpPcOdeBdJjPomR7txNQ84qh/P3RSMdwuv/ItTbinsvp3Q8E33
jyiDFXlUa/++qNUD1yiqjPCUP0ZZfwqc8NqpONj1cvNNvraP63aSN07xzS/KIT83bAELJ8mGkWzc
Em0Tsf7/1aUAbkMzqDGqfeZT3HyPGV/6Iy3qcatGYDlSTScQUWQeKM9OfHVjXpyyADQ3WkEQejs5
bZsMI5b53BRugmLXdYQU1BHZe/8AMe7xzEfUt2E5FB0Kf0vEzDZaRmRz6g8MqgLsJ/JlDvx9lRPm
94sjS70x3xbQBZQz/zsfhePAIcdv6HW9P4P9/27IIDBStPcCJex5kFdB+s+6E4cuo5fbwf72Q+EP
OrccCS6ZiWI/Ia0N/k9Ig0M9wscLjtKfxG/Di7K46NpJdl5ETWo3wTGlVSHolSxeBHH5QsEhSuyD
9/kmAE86ZCi8RfrPa10Ythd9WpBqa34sC8BE20npFkGsI+Q6Kio+4zZdn7wgYH/fnglLsPwBtKsh
ltYleVIeuLf8ANQlO5KBPixsE8pn+/1GuEezCqaicLxn6csyHQodvYNb55YHk+33G4d2swBMWRIS
XNlEkzSCx+FhKJHlXfLk174RMoJ9noa8hpAgJhcQV6I4qFLQNj9J4c3nfS0YIY40dREhsYsUbwH+
rzNXdwuWv5OVO0+mN6jdg9c1aigPWed2/7CpKkiSJmB7z9Pxdh8s10ATUCdhjeYN0eg/N32nobsM
pdmZuPQp6JYfpQzaXTgP38TVMY9EPCvm4idoM9EBWWV6bGsw/ep5p0uib7qEJC5p+qKDwVYVLPmd
mHl3irsG9u3tuIXLtoSECbATTZwD7qXynwCTy8+kq0BTBP1hvt6eC0tMmCi6ceCjcJssuK4rVrnu
vyRM8jQJsendbsA22UZIjxNRsB/u/OduCL73g8tSEgLSX0FW91h1m9QWWzNGbBeQXA5AWiu+yax+
FvVYXobO/wqlzeoSDlWxEX22yTDim8MDlyqZ0PLg0lDR7wJmG/wrjL62rs6Ww85kf8+0huVx3QG3
4saPMoSeNBVJkvISm6Cjp6dV4y51iqJ5uT07tg4Z5zlg0nOXsK74mfBWHsOAdMeqLJuNo9syKSYy
biTVDKKaINC0xUOgaDP6b1Y4MGJIZv8C/6hwI9ItdywT9baExZijeNc8txzuspV8YYXG9YdPZw2r
gFTG9b46MATa/nv/kW6kgwkGX89DNwHl7UHZXS3dFnvK1o91HF/ddvPEj2AfrIufsm15AQpYOJ7a
IMzTWJbJX14ROyfVs+x0e+4toU/W/79qjQunS1Axw/7IeXjxGYTjoX2nzi0UyjaC39aEEfxcD2rx
8a5/BpgPfoFKhNVdDFNXqEf5frx167G1YsT+mHtlxscyvvo9GCsNtEPeQ2AI1dsC9h+3x8oSJyZX
XIZOGHpSBM8zpzF4K6AWhnzTVd32dfNQx93VD4qMPIdAfQw/AtfX4bsQfEw44N3+/bYhMuLcDWhe
5zGI7gc21Dk5wFTh/0k+dcmXqtt6Hqw/+M/aKvYiY0nRIRw6zuvnrvK+wtmvP5dwlf7cw8Y4jRmQ
XaMXvA8qvEg9mGR/bqJ6PkO/+9ftTlqG0YTI4ZEOnsTYi+e5bvJjSeW7MPHn076PG5Ev+Dhn+RRH
V8HaL7DPGlOdTFsOeJbpMcFw0plkGbYQ/wbISxx8LbLTih6swAjdQK7bxmZt+VWwDzmKRW1QRM8S
DIkU9eLgXSI2Cb62r6//f/V11TUTqYq6fs7cvnvPnUF+3k1h8E3wWwUN67pGre0ZwNQZEES9wPiL
CbbLPYCCHfbfX08phU/74pY/M69GQhgurbqGlkgxb4SFbXaN8B5lEQgkv+JnUmWX36avYdBdPbfZ
ZViDDhjRPbVFA7R8Lp7p4KHY6AROlB9GqKPc7Vr7JvxNOPM0jyX2JyhcBuLsA0Fd3sWOS5av+xpY
r0Ov1k8Y1Hj2JbwE001Ol9yL+8+48vYba99yrJqgtyHmPNNFzH8GzuhmhwJ+TuWBxo0+KI1YS50Y
jix6FSjet9uamLdEzTTiouE/NbRoDpCrXQ5B5S+HbIQ+9+0Rs1ytTMwb61kMgdoofHYjp32oOhaT
hyHpZnKEFYLO00p4Wm6Mn2X9muA3QAZ1zD10Z80sHvQY/ZoLAg0CX3y63RnL9mGi39yQxpCmCcqf
EokrmQKekU3HoGhg6XC7AVsPjAhvW0d2uCJGzwE6c4In0ucxYfKO6m7vlBsxTloy4noW8J+g0P4S
DXbWyAm+a4br5+0uvDnhcWgeEUB5ey1FVebaRDF5Uh3O0CgQ7DRPoXtdvH1IY7RjHhQRLd1WjJA/
ZU554rqGnkWGUtbtXrw50/i6cVBwz1XEXbIBZkWDQ1KYy8XNuXPy+fPt77850fh+8N+NBOAuNTp8
0ldZtrigZ46eT0U0TRfPJWxjJmxtGItpxjsGS6mcrzjwijOXPcSi4QCnmp26x6GpKRKxGI+jYNJ3
pOxBZBVTtdQQ/nK9rbS3bRqMA0NpxK6uK1DYIOIq6TgDHT897ZoC87Bo2oxplwL9hOSa/4EukH9E
Nu+h9DN3YwIsv94ESQNd5bGuXPS16UG3GPsoSetps0hp+7px0WvyjsqQhPj9I8u/qy6vD53mj7cH
x/Zx44VXxHEJglo4XecGZKC5rSnedjrYSObYvm7ErvD9kubUGy4RcpBfo0aS5QDphC1rDtvn1/+/
OqXdDFZgZMnFhcLldaiRu8mhWb9vZzDPgHHhbVAlarpyPn7zI+h7hAn5fnvULXunb0Qsg+2nqvxW
XwDs7Q7Qk86cA3Hn6hS0sJIJew0Z2tstWfYG3zgGcE8dQjjXyXcszor3jCXFXzRX0yEAXGvn6jdi
F/K5yhHd0lyLqXke4dV11/dIp9z+/ZYpNrHQ8xBPFBnY6SonKH7BkqA7lc6mOoxlHkz88wAfcdWH
nb4OVfVJojZyYIHM77JJPoSN7DZgV7Y+GAGcha1M6sJZrhF4fke2augkZbtRkHzzLhmHnhHAGZly
EuJFcpEaTFXuD+ms3Q8SSDKU9z5Mk3u3byKMUB7yImlR5Z6upIVkgsuQg6/lVoHYNkJGILOqreKl
YN57t8geWDxHh47hNrzvlxtHsOw484LcGS54NswHpUC4CrV62fdxI5JVCAmawSX6ympYit0NXp15
70OW+2LjrmsbGiOAiyrP83gMxyttxbKkzC0BTtKD233b1wEjeoea9J6u5hHRW8gDE9PT0JItlJ7l
x5tQZ7+deKizAacLW5qUtUjmhY7Qx9s/3RK9JsrZrbOcIdM9Xt0czqsNHjkPWd9Ep9HLymMe7LTT
CU24s6/jQklXj1ew7cVhQE37EEfDxvhbNmgT7dwMdRzUPcZfERj5+Xoo7oceWmrdstP/NjSxzr7M
B893XHXlZdKmYwxNlXqcf9yeBNsUr/9/dQbzHmR2pOJgNgzBDm9pT6r2le8+hO7otf6/txuxzbQZ
wsvAs0T3MKJn5Ycopx/pAgyPqL+AWv7zdhO2fhiBPEpIeybI0F9n7fmXbEAt1sV9fuOMXPMGf+Qh
49A1otgd86ps+dhfCZB4QtDzqpQA4+kzdYpHQJ/SJd4nQQtFx/9OyKi6sZ3lOFwpn6p7Dp3BwzjO
wa5jgJjWUlhLjVDQbb2CY9yk1GX8nFf7cHIxMb2l3KAAbTKY+pXpjSJTX3yYnahPwyJ+vD3Lb0cb
SYyjWPWdS6OkV1d3HquPrOLdIeqq6BRNfbVx5317rZJk/f+rgBidbmrm0WUPUOL7zpA1usMLJLm0
Qzze9YXcKsPamjHOY9XDa9dDGFxdlDOvTelFX1Q00GNRSnXXNlzMG8fnmir/c+kSE6csSJCFeYgD
CKVFF840Q7n8BTePKTmoPiqrtFF16xwERYq4iZOh/NvJJrV1gNjmywh8FMw7ZF3keBU1tl4GmMch
a8WXGha0G5Fpa8GIe4asThz1TVscGKke6ZQlfwOm3p40z9otPqhtrozoB6wOStMae/zYiPqYZSg0
zPV4VpI+5HjbbfTk7R0MmIX/Ljxc+bK6dxt99btpuC+40vqwtB1g5bdjx/J9E7NMxgoSdSOOkQwW
wO9EINkVfvAbgWkZIhOuHA1ZTJp8VFfRQRIVDr353e97oOAde1jgLHK7D5bZNhHLeHRNge+GmG24
mkEqRAIgwR1awovAzTa2SFsbxgbQ5HM+hMuirkWim3s/Tz7OHgRD8nHLn9rWwPr/VzsML6Kgponf
QUhlYN+zKKnv4ARXpTra6bJN6LoGXjVBcn/N37fqOtYVYIi0H86ihamZO+FIHP2pP+6bDyO+Zemi
DlsoBZR676RKKPhRaVVdu7bapbwRQ//7v13hTihj2Q79VVANPlS/VMeM4HSPpmFJgTy+5rJjJ9Dl
tvYsW5wY0d50sVOTpFJXEiw89WP/q1+AYnl7wGxxYgT5ALuCnrv1eGUK+ftmFNC4IpgYyM2Co6Tl
lmeKpRMmonkg/Zj57ZrSAsLyCOJQeQoZku27evGHMmilW6ee/eFSIG324LdUXYSEI5TXhMnHAM/B
x9vtvH3tgnvdf+eeTlNT8GSY349qPgx1877x9Jlp/VTLIUUB4dMS1R9vN2UbMCPqZ+74uQ57HMU9
+4ps4JyCo1Ie933ciPh5IcvEwlpdGQgQB+bC/EUnO83KSbx26VWwQ20jAPlkRo66XgnacxzeLd3O
5zcxEc1u6QaVht4e4CM1FNnkmrsviN66ntjG3QjvsQC/uEDy+DpHRP2VhR5/p+Gdd9k38EYsC5Ao
u2lcXzd0xrRKDHzNgKK8/XXLRm6Cl0WcAYuWlxh4Fo6pKFERyNq+Pk1z/ut2C5bRMaVBi0y6TsmW
5X0GJzm+QPRpWvO8tz9u+fkmLnlutIh1PmNwMP7hoZir7iQqPhyqXEan223YOmBEcBT6mQdI93Qn
hHeXtWC0OJ7zvO/bZsg2UGh0Za6vvMW1jI4gxPIx/rnv40bI0jEonJb7GkB+PGW6eFpOM3e3NlDb
sKz/fxWyLFs6eIpJDH2UAEE6tqj5iKT/vO+3G6cyNn7ilpDHvY75QE5Fj6NxlsE/tz9uOcEiI2CR
pkQGrhnWVTMCU+0XXnk318pJgWXrv8Z077YWGbEbFb7HKGThigOq3ywdmIovwbTTEg2u0/+dgqZr
GKDVWJLY16QGSMP/2rpbVG5LaJmIZDWLOI578OgORY9YgtV8lAoKBUcnrpNdmUViwpFFIyQDugtt
NI0H//e4w85TIgd+e55tXTAi12+FqnFvmK9Sxo9idavlLpC8tSq23HwsL1MTidy0k4fCHhK7KmHf
fcKaH2BfeOo4ZBVlcFzO2CWr/HhJBwVuauokgdhYw7a+rf9/FX4uCVWZsW6+G6KpgQM5DdLZKfVR
h/PWzdgS4aER4aTuM5hy+gWqfjr/XvhMHKYJg3h7cmxfNyKcui5sFatlvmuYB9IEaqKgYtHe3/Jo
twS5KdLZOKqivIa3jBi8DzDhgQiZn0Ya/qVztiUtaWvDiG/4Uodt4EiMUJaADVO09TPFveVvAlkQ
neGP20O1rtc38h+mWKf0w4XVKpnvihZiXqR1f8w6cB4aAnVQ0KiqtEWEbrRlua+a+GTeEZYkSzbf
wQbrAyfRda3nMKQGV6nAmQX/9H23AVG2NbX+/9USHpTnzU4QzXdK8pPveB+kK5CRdO+GInzMs/gM
KsSG/6VlsZkYZQBRaO7P4XyXUUTLXAKm2pXjxpBZQtFU5vSl4nNeLbCshYFhkKosgFKYYHF3nDzW
jne3F4GtC0bAsyDRaoI2/z2hgPBKx/8Ht3G18+NGqNMSul3Ew8dliOo1zvJvONO3ILCW5UuMSM9q
KDFwCZPng5tE9yR8LIbh80qMWwWJl2mLCm4JRhOP7EOLR7VD4N75DYpsVMAuDi5TxYBKBuRu09uz
YGvEiHiwO+fOUQ7WqIQMUzE9gbd4BHX/fjssbBNtnOozUUg2hQ2k7oLoO6Dv8yEOALi4/fsta9VE
IzfESyAw03l3VNRgs7tF0rmHAvXnMA2dJN/SS7X0wYQdRyGuPfClxus61p99ET0u7Va0WVZTsP7/
1a5BSlhgTNDjvKhyOgKm/7gWm0nyUiXiOfa3bB9tHVjn/1UrA+CPdTPp7iI0apJyBC7VYdFGft5y
azDxZGOSQXEpjsoLh5GUj6ScWqJPEefnAu4ntNB/CwqXj0Wfb8+5rTkjuFkmHAbfax+YrBkAsN/P
GEi6NQFkH6blw7rbtth5450FOWIizvjUw/Y8a8qLDxedY1bkv2J/p1k1MZHJkIUfp6D1sFW1SfAp
y1j8waEwWL89VrZ5N+J7GOREyCzEA6+mv30v1t+SSpNvtz/urTveGwe5CUpmOlO87XLxIGFA64eQ
kQVgJToVrJQHiukgeflIFTSFkYrqjiO8/aZBvcDoyr9MerOYbNkDTDQa9/3FiXE5euA8Zk9+MUCL
rfZAQmvrYAMSYmvCONp9Tpmbscy556LXqRzXHDeNgrR34y09AstObCKYZxW3UdJE1cMAksMhB6br
q992oE1is2fHJc42ocu2loy9gMVJ0kVxzh6KZniBaeEM0D20G2rBvk/jPD/fXhyWfc1EL0sVZrDi
KwX6Ux8l16chRD2ATlELgjcSJjpizcb+Y5sdY0MgYVgMeZLwe+Yt+WORgao3LmNwzNvi1+3OWK52
JnKNAxNUUmcSD2Polw/UDZ1n1iwV/K+rMfrOtGz+7iBx996JXb2Vp7H1ynjVjwz8s5FQfi9yre64
U5ZX4YjwSOvdy9rYHVgPbbO699kDMpSw8YYwUEpxvzgk/t7SjW+c/sxBMi53Cv4gYPl3yCo4DSsQ
Ve6QbNlyBLasZxPQBu9NProiRHm46ukd4/EVOSdk2LsyO8FB/PH2ErBMxx/AtrDN3NbNMPuKJ9Dc
XNTLKsoUloCX3G7BEjGmtOcwuRUcc9rqwfWR/SgSZzgBhlyse4GXAgwVBKe6bAd6vt2c5WgwYW5z
2U2eG42YmWAC6jhqeIeCl9dFW9aitnlZR/LVnSNSjOJXR/yBFbODVyrKsiJK/DwFwTl5F7iet5W7
s42cuQFMXbIohMpDufRoBVBzNj0qVNsOAwnK4MFzfcffBT0kv8/CV72iTZlI1mdDDlEPRbGYUb6r
vC3ZG9sqM4JeCj55fVno/MBD3Gdho81S2kw/2pWNtm/ejaCfyiqCbD4XF+goXrVqJlwH462Ktu33
G+EuJhrPDAhZcJO85iMsMxgybeRTC0HZy66fbwLgCjhmxShqjXidEu9fIBl0Gqzk/9tft6xZEwDH
Y+XlVZ5UF97l37MxPq92qLzX54rrnR0wLvyqY4w7Im4xxXnm/Rhm7UTHFmp+O0tbJv5NTl2czTSo
LhDE++6Rpj3wMn/aNz5GTBcTPEo97lUX3x1OfqQvkO/5QOGI1fhbYjBvC9DE5A+VT5znDUzZy3tO
xuNYoGy9qs9kYckPuPdPhw42GKuDWdnPP4Cf3VJtsSxdU+vTX+o2YH24BvbS9I+rOSf82eNPiU/+
uT14lh3XNYIbfmKAwJSyukALfH2vQI8dxnVf9n3cCGs+ywbVwAQ/Hxfu8oqLVnJZ0Id9XzfiGgDN
WDvl78HJluJ+Jqho1q6z8dvfHvrAhMCxYsmHSVP89iHqw3Qg1QAQGQR880mOG5H99uAHJhBOUo33
x4zLyEFJaP78fiF4WEV7xicwUXC88vJS0fXrEVQIU8qL6pAszcaZYxufdbd6feYICPFQGIpizwNM
7ABAz5I2hVZpO8rweLsHb+98ganN6XpOJ2oPEBW4gFSfxgGppjJ8LAGuLKstrJBtDtb/v+qHy7J+
5E6Ofgi+zIffJtDVJnDcNkrrK/XV1xWHGaSP/Q49aCHaQCuc/2QtkPT+pgaJrQ0jhEXlQQS/X0cp
inhzAc/tFy0hkjQkYXS+PRG2QTICWSpof1RMogm+xOH7TIAz3gIAc3f787Z5NiIZFAYorjeJcwe/
jsfC91MaZ18aHl5bgOhuN2EZJBPWpsqm6uhYoQdKAJ9Q1Eyffqujl1DH31iutjaMFzlRSQD3alJj
IlgW/xQ5CeTdJFQ4HnvRgGG6ryvGYe2rqKvjKEdXsgj7nkqGb1R6+q8QqN2NjcnWEyO4K69tOqcq
3LOXh5dAD2kn66OXb4G1LMuJrs2+igoILWdDlpTuWUbq4iskxhxYw27Mgu3j6/9ffZwKgmpXwDE8
lKy+5QUoq2WRFxujb/u8EdHS9XOP+BgayH4jjd9DV6YDi2znjzdimfSR5DWf5/NA9WHq+rsm57sy
EoGpv5nBVzdTE8O4QF8mPjS+++/AdXWEzmq3sWxsY2PEseNVeQCI5XKumTwuxE3jbNz49ZZP/4FU
ExwonaBfziKAFc6krrPsT7fjybL7mDA1EfQwfuuW5Rw0052z3CsFCeWiPtR65283AhbgNL8bBSY1
jNS58OI7OLTtGXGYShnrJVngzpSBafwS+eCFBX6CEjWptswk3hx0fN3Y9jMIDTlwk+BfkUAPDlEM
xZZa78Nk4+vGaunKKRFal873YC7leY6AGBuLhFyot+yqkUSeeYlzyyzxBlWNL+5vSdgQuX/oCGzk
Rt5258XXjf2+mMAqhGau93XoyJj6rD6HxPUOHafpJORT3QGQBSX5I6vdU0DI0RnmX1G0lSt52wMV
zRvLig7wMhpcHb7Aye68GgN7ETnlyfxBjO4HOpSneCgu5fx/y6sJqum3w+XNswHNGmdDUxJ3nKXX
QI2m7MHFzZ0IUSl8+U02SV6fb7fy9tLzzKtfBPJ/HYgweoKHTFimsVd3E8pnfbMxeQlOgz/KBOjF
2u6rU2JYXJjaTTJ5ckj0/ncyKCyQEFLxGYfqh45EnxTPL1xtiQ/a+mMcG03JPMYJ2pMwtD/MeRMe
UTHaOpTWFfdWb4xtICAMQh85o0/jUqv4H4VLjX7GIRuXkKHOMq84gM7Dl+pcNf0yf6OJHpON1MGb
uycG0tgjSKbCaG6d4ufgyVOEAqEI+1OFErEOtirntiaMjSLnKnFbycqfuY6PERzi1pJkkXgpH5wt
kKZlfsz7YaHirGZQDXxy1QyNEU986YNNgSrbx42NIqNhPrntTJ7aCoPyW5VaL9meZ17kmWSHjki3
7Scw5YY2/JHjsDkIUFE2gt32y41gh+J1Oy65Pz7Jun2vgY04ZPPO48Uzr4HhwCsFwfHxKc8yCutk
t0lLJrcSsLafvv7/VYTLKR5KB/zEp8kb9HF1aQ6nZUsWxRJw1AznlvkgrMO7vlP9577tvtAWG+zk
+nezM/xV8xL47TDfUnKydcUM79CB7hQed1/qhMMXIXecRaWJUzQ/dm225tUQpV6I8iE588SC3Evz
KFPwy9FPtz9uOS+oEb26A1w+XpQ49gDpPfYKwvUxzuS7Xv57uwHL6JhXQ9h5enOkC3EUBEyMJWFV
d4BW1C6Ib+SZ18NeK5TYK4HfD73uttXNh7Lz+41jyLKOTOoC5FaaDr5m4rhQ7yIm1qZNBodVmiXB
aa7KY+APwQPw6FsZFdtYGfG8eENeQplbHFuP9OfG8bv3NAp3hpypy05Fl3WgvInjqPlpTprLtCl0
ZPvh6/9fRXNNW0JHqsWx8FxQI+TPYKYbq9+yQE3qguf4VRn6S/I0tnHwbmqQxk9CFyAzgsTu7SX6
dv4Yi8iIYMraUnetiF+aGQaI9R1xnVjW6YjUPv0YkqbkLC3h7liPh7bJaslSZChKMaS4LrRBeZ7E
EkS7YKGRZ4JOXdr1Oa9Bh4P4o87blOGyBZ3EWgx845FsG1LjUrDUcRW1cMI9apkcYxqcHXZ2w2Bj
NG1fN3YUHsV6LlyvOhJfZyB1aVJ+hDTJ9LHsBtc53p4yy4IzORUNkbz1EtDIwJbBi7Pk4VfAppeN
J6GlCyapAgKusimyujoySbAMwMc9AN34CZD8PSm1yDP13ltV52wM8urYRvoLceJHAPL/7lQOxPS8
K1mBNozNhCOr3MB0rjoKpy/X6qBD06iQy855NoXfRRUFWQU11aOIi/CvtuT6SOY+BMZxGDdur7bA
jIx9pfRqj0wOZV86slDQ3xgHSxja7EOSwObGqwop3seO07bFkeddtSBamnnx0mEmTtimXNSabi05
y5vEVMYlPWjxbpZET6oYz8WkP1OFqgC03dMcCEUFD54zsmbnKNt6yq0vxTeeDcTo/FyWZZhDb+0L
KjPXrGnvazp+XuLqI+3K8yCmrQ3H1o5xWxqhkN2O+Tx8UYH3Lxz57sMI53/ofWBj/bFiuxDIWI9G
M27PULJhJXkiam59cWjlEg9p4qrK/bJvUzC2ceJ5qKmMgj4tbQzgmBDJ55pldA+CGr/f2DUFDTQo
VjDahg7+BE9HcKzaYlehDx83Ns1xaROpdNl9yTIpYqinjNkDbjbBLqUCHCrron51QM8VqvbKh9ql
63CYgER8bFx2mXNXjmmgw4pUlxreRdGGKZUtcE1eSw8TP0byQf6o1fDX1IYHimxHy6pTIev3LJ4O
MTIiYGWjir3BpLHc1UzVfd93A7eEENAPEQH8jNfK3TSK9xGj17yuPq7pgkCSjerauoW+EZkm6SWb
3YhOEHn44c7z+6hdHih0qmKv+DzncqMJywFnSvAn/RQTmEbkX+IcfLu+cVGl4Ps0PrAcjFhUuYhG
OYXZkx6r6XsF3ozzWek+mfNDGZNy3vf4NRkoIg6qoasYvOk999+5gil6EgLfcTvaLYe0qYrfRGSO
AFNwnkDMapuP7gIf88euhnDSv+3cuWrjDLJNhBGZftRWtAcf4Av3xZinhRdodaj8YStPaTtWjMik
Mc0D2MI6q4p//BdgwtFBzLBBEHP4bzTlWeovyEbNVPlpojaJYb9VI99YwqY6PnMZkrl13xyzGdym
7IsgJPuQT4xjW3NEHycdyDwoMxXw9A3LThxjPx/GH+P0P86urTlOndn+IqrERUK8MuPL2HHieCfj
OC+qbCebO0KAEPDrzyLfi6OY4RRvrnGVhC4ttbpXrwVoHoVratzevdd9M7ffq7SGCLcZatbHoeDB
t67wUieJZe13EJCVsxMVPkKd1cA/jl7kFdURDLjTUKCqqq2rl4gnKAG9crw6k+MtH3iQ/RMWagJg
WrQ5S74v9Ig4LcY5kqggA84mUrGDICA4F9KJibHYwvKsrLVdJAOy2cjhUDa+bV/J45YG5Nr1avlh
SdvK2jFl9l3iGif6tTbDsXHkze8YMN+q/Vj7dOvuQ6SZ1Y5Q2TnJkudprtR1kzF+vGxqa43bV98M
2tGR9uRrGbVLggq4mingXy43vmLHgWVgMqfMtLSOvreJfz8l2a+l6WbYlVpmrl3vwWZddV0m+Hei
5I2XfV6CoK278yb4q8xjnPMGScDou2j4dZAhVxcY/pNW/HFON+PHK9NvF3yYkvYwEUPPwKyG3i9c
1xO9Dd0cxW+Xl2Bli9o0wv3o+dJ3NT3jsHtKAgBGhrp6xNBAG86mLxV27L6Olj3wxg1hIEALZE3h
ofH6Q55qPN1wSacL613QAgCzzc+yNmfL7296gsLhAGIpj3+FGxLF3gwXHXINu+pqsams+3P24N60
k8+/gtfio9uEJ7gzD8z3NtZjxb+wKzwalmTBglE+GzLdzGXB7o1yuqvJa6dr4Kg2elmbItuqWd8n
A6qfzl6lnYOcwcnYS/r98kqvNW5Z9ZAAFYlPNWfEUKLrdmin2Pi+2fCOVpw9u4BDDmokwANhgmr2
BJLw++VQLV1z3WfORxQA3yTtlm2sHE82r7CSkzPLUI9nb/ZYHeeiLypU/JemF/9EE3i5bi5P2NqQ
Ftt8s2GjyaS8gb7xuXSGo+zDD7yUj7kzfqqH6HaxQN1tUbevrI3NRJ8xwrlWwXgmaiZXNRGIBG0m
PNbGYZm4qCIIV5TOeOZ8mH+Gjhz/JTQ1/j1HkktAvRs2yfxomcpJdGqfp2mz0WfRhEyFMeH3kEBd
OXTCJs5roLkur82KPdrFHGoKoKA+NMH3iOvrOhyPpIgeeKW/tYr8d7mLlSPYZiMOGg1xzqkez6MC
QSEkIea2+p3kdAGbTcv2dLmbFW/TpiIWnNVuWLf+9yWIsbz3ixxZo8KZ9U3dyptcu9/9kQbXTbf1
sl0bmHUQcEg1sl4b8r0Sw0ePsqMa2Rd/qu6WgSV63jCflT1tl3SA5osEzUDMOZmdBORS0jmMHYRB
Lk/bygawSzmCaZGUlW10nh0fxajgydDyfqzNxyz1NgawBhiwizmELybo0JfR2R3HeNlkKKz95kbJ
pyHz77wEEwcp+p7mIDevILch1EaSY21sy+9vDp4iDXlWNOi3G9rrgpBjR4K7hMrvwa6SQrCMW0eC
Sbu+zEw5nIcsOstcFTGEzHYR76PxZUO8+fxuRClC6HB9JhyY/tYrPqWyiGIybikjr+0s6653oYwb
OloO5z4pCbJYXnebddDQvLyzVq6X3+iVN58PcCstCWqcz25ZVzEl1RcAEZ4WB/Jy+2ura13ypsGD
TdZJf1ZjcY3sz8clVQzJracJydwN61ibIcvEA9nJoAjC7kwCpe/TgpRPyC6Yjbjbygjs8g3IfkD0
3C342W0pdGuxccrJe6ogk4xL//ryLK2MwC7iQLG2pMWsw7PvlE2cEZQIJJP693LjKyegTV3sBl1e
S+p25zFQZy+gvxZjhlIgXlI9/X8412uDsAwZyDLIKwnWfc9G9t2D8vzRJwAaXx7Eyj61+YshXcO9
aVD0LMuFUq2I+vZbkzjJsxc54+FyH2sDWH5/YwuuC8zWgLfgWSlAAZBF4gdPmH/2NW6ZMRm0igKW
tGdSTF+J26AICBypG1++Njven1/udYZPlarasxkAaiUNClUHU7/WAiTYlz9/rQfbjpOZGJGS9hy2
tDxoF2BiiEWnhyCSO3EMNuKPG+jNlSVtz/6ok+vByO4zJV6x67VBbLBfa2qAMry6PadFT8tYz6Wa
D5NMzK/LE/S+Z0NsuF9XEH8as7Y9w9JiXKE/OHXiTIJOwK8hLxh+WPwNXcqN9VjrbjH2N3u1oxMZ
8sjvcadlz1A3+eR26GZIQHCfX1cyf3I0vW+KfmODvX+GgCXkz+4EIyEhATbYcoz7vLmZSiDkKT/N
lf/F7bfKRt63QGLj+kzHE/AEMv+cUdSkBAtXXeqBXufyEq21vvz+Zs4kgvKSpqF/Lrpu8u6GCnU1
B+o3TbWnA46Q/58deKKAJg4rstcEihvyBkdVkN6GYLxP9tx03LO9TJ+rYmYkKV8JcgB3gPgUn/ks
8z03HVpfnlRv5idRQDioZCpfJXS6PgN2C1myKq+/IR6Q3qgub652rAP6sfYuhRruBLcjeKmaNGmP
XaJdeRpVIovnfR1YuxWcb0k60zR/9RZa1xoFhU/IlIgtNOC7ZyG+f/n9zTxRCbQp0CzsRfgdf1J9
6dUxyp3Mdz1M01Yn7xo4OrE2K3OVH5aANoJ/r/xiJnbqQKFDCvmI2tdH3euPvHsAJvHzvhnz/xyS
U7dhVXhT+kpbSuo4G0oUhmXcbCGLlpn/K9yP0VgXVOVEPR3coHz1Jq/7KA174iPoUau56/7NnYHs
3FnWLZUbPyggMue/QJOsidspGu80gky3+ybJMm/VgfekZHnxysMMMhzdCJ6gOMnKLTK+lX1le5oJ
CTPQ9Rf+iz9AFlAO+rpMKx2H5SZf4bvHOPdsP7PSVCRllfonOc8/EjBqJ14NRq75RnP3gArEjYla
WW3b49RtNWioxabQruTVPxRyW/GUsLMzyv7kjluqN+8e5xiMZeUBeN4qmXb0JekgPnQQxgvYzdh3
UXnctd62z6lKSIaK0S1f2rBLTovE8msk0nSrHmZtuS0L5xPo0EpYHmQfsRqyqbvHupI3MxfZ6fIA
3o2FYYYsq+bCS8uwdPJXNgzCP3asTz87LuQAUwhCcC7dE5WUTmA8Cja8rLUNZtk5KUPfmMRlv5Xb
kyzNT9OkfR0bJl6GAF8yh36zJ+aG0VnG7oJ6RjoBLkMFHEF3CDlFmWZf612AC7RvmXvEIQoRqqJ6
dfFU/SSgOhjETEv1cnlx3t++f1WfMDJVLC1V+QoCDRfR4ygrnOvaKdQGBmKtfes2H5wpLXSOW7ZI
UV09paz4r/HUVsDz/c37V3lJB0z2UAVZ8UpL6g5XyH0PLVCCXRA8ecO4tQTvHyR/VZOwcCxCpLrD
F99InrgHhFmlKWIstEKxTpHObgDZibkhSbRhMmuztoz3zd1eu/6sPCOz11yICXVwUa/UDQs538Xp
yf8qLZFdLzlre8iKGjWD/4325lonjtiS3V1bGMvm2zCqwzmQ1cuYBc6JqrJRhyCpG8TDxy1Cjvd9
EzeyrFxnVRqScixegr6N7pbTKwBHpVp0l6TvR6AYGX9kAxjUzC6aZsyaZesIrY5Au0GTcGrlGbyi
oJaKooHvQqSiecvUixZSyxOZcesiItIunu4CpdsrlMpdu4AkRFCyz0dZvQaR5xzamj4D4dA8I0VI
DzVi79eXz5SVxbcVNHCTIyg8BdWL79NnHPLefdUbdsgMWF4v9/D+Af9XPYmKYJFti0s3gkhxfdXT
qbtlvaAnWUtm4s7rl+Rt7u178bjcuuSr1B3cRI3Jq+dDPi92eX8afKW3lF9WzN0uMvFwOdVaduwl
GN38UyL79IsjI3O8PFlrrS+/vzlMAmY6gGeEf8qQD/7adaBt7kU5b2WB15q3TJ2XapRgFWS/1d+9
DsQ7YYJk8+VvX9tKlo0HPgDftIH+O96AqXsneBimxVXt+b0ZjzUc1a2O1kZhmXYya006zejJCKe7
YyUZm0NZTpvgkbWBWLYdqQkcOUmXvJKOyNsSZZGPMuH5f2U/bW3SlS7sGhOgiPgwgcntFTiiTn3W
rAz1rUj4oMIYquT+lvGt9WNd6V0/EXA5ZfVrR8gP8PpH58hDMis16fPlRV+5b+2Ck5Y4qQY5afaa
5hW/CRgKlQQY2Q+aye6mq4uthObKmoeWVRu8QUyb9vyFNS67Y4JQnBqQ0RIbm3dtHMsEvjE8IJ5C
VOIL9uKFur2fKp3HIpmSY6Xb+pibtt946KwtiGXgnVMCuSoj+jJXXnrTQZF3IKDbqzu3vLq8Imsz
Zdm4CMuAK6dFjaYepAy/JKKZmmOfNlRtMdL+Din8/Tj/q/xESOE0YAgpXyYF6KqU4mGaIAIiwAYT
lOBHwOtq+H2nA9XwGOKJooP8aYEF5JlzXsTs9g3VOggIXeRppaYn5k7QTJpN3cet6OetTN37GU7u
2lIbWTPUPq8QSsmMnB+CpgdpD/Sm1HA0uVP4hxSoQshfwi0bYr/1yjmeoGh/DXQk5BVyjorgjZGu
bE+7eqTwes4xPvfBZKhJ4yafbzqd14e5in46jRb7XgB2GUnnp3Pr5gV7GasakHGXaefftiVbLIYr
W9MuInGowQkU9PWr0Z6cwcE4Zkx/72aEXrbCRiv2ZdeQaKcIgXoJkMlowvu688D5WXNMG9Taso2j
Ym0US9dvjoquJ01IGlG8KBfMREmff6H5JkXRWuPL728aV2zCSmcTPQlSt1dQbYJSE/RLri8bzNo2
ss4Gb4JwjJaYHRa4n+C9qhtlOqWueVjfeVTrLVrEtVWwXIEhLRxEWPz6dZycBoyILrSSayKPyZS5
WzR8azNlGX/iBxBiAY/aS1PrwRxdIKvBhQSH9unyXK21b3kBHZRg0yRvOereG3Lkbpo5B0dO7pa4
58qTyC5wYJUeZTDMCHzkQfe1MvXY/tDDyMyBTmNljmAZJFAeI9KZ4nke2vFTk9eh3sCjrYzOLncg
YJJ2pgBeuPbD4isbTDbe5INbRRs7bcXrt4sbIPxsMlMTekoCsBfqIOm/qBL4IDgIxzyS3bUjnGgr
8r2yre3qBjOiiHOenWUqO/ObSS9LQF88VfKDUyp13LUh7AKHLtP5UEeL2xlOPyq87w9uMuYbr6S1
ISzr9MbuyyoHlHse+IufUyDchhLUGziDYwP51yOyTnrjIllbF+sE4GIoq8Ap5SvETX6ICvKbxAu6
ux6iTMfJEdWD3yfZRmhv5RSwiyk4YgqdwwLcJl2T3pRE+Tdlj0KB0ku2iKXWtrF1CDR4C1TIW9OX
qfQR2CnTNrvD86De0kFYG4J9CDgBqkO9kL2YaP4HZJzfa6gB9iD72HeX2NIdqh2cJKMRe5miBoBJ
IvEgpnxXuNO1KyY6U7W0GufgpaukvGagWYl1D1jxLnOwSw9GRxIe5MhpmWio/OuoC0T1KJQotgim
3o9Fu7ZGR0r7QsuJshfgxn8yPoS3ZsivoNV91+nhijnCiwPwY+4czrID3hhgPXa6Hh1XvtaRSwT0
NALfeaxcMhQ/982XZeGQXywmr2z+F+iWqLCoDg0eA7sqQbhrK3Zwh3ZZxTR7oU2JshZULTny2Bon
2DtB3p8TpGsKfULuy1eCrRrX0pQ/K4+G+2LbgWXIVZnM0OpFZAIazs1hElF7jAro81ye+5XT1a7Y
GHpSebXQOPUq6F8OUR/EgW+Gz0Iur9ROVN8u97NyHNmlG1445EDF4r1QADgYq3ERAVCRe7zc+soo
7NINheJ019CQnjzS3BV1q4581p8Txh8i1XuHfZ0sF8cbOwh05Yxd1IUnFTQiJgvdp+jSn0IRc3Cb
LbD9yrlq128Q1grpjm54QlnVV1IjTyJG9RCl+6SquGvrdQgXNNNVM4QnhOn+m6LUj1NWny9P0doq
W5aMQvt2rKtOPOsZycpMpb0ft3oyXy83vzY31hWN7LhOqWfE88jT9LPhI7gBwXlSxghNzJ8v97E2
BMuYQSUJukHH8FPSyHqMRcrG5MrtgmJjitbGYJlzMGepaFAZeMry4Pn3+lZV8hM88lsqbmu2YF3M
WVOYJORIG1bJEjqrhqSM7v0KM3TNaq+mH92MRMXGs3hlNHbxhmIGMXgkcx+YQt2PB7AiY7O4SaNN
q1tZD7tmI+h8aLZBgOcErfLu4OGwiiFksoHSWWvcMmntTwy6zGXyDfrM5bFEGVBwKD3Kt46MtelZ
1ujtkRG0eUMkp/edJuQakobFHVcsOSKTvOWHrQ1h6fpNF14aZEp2nfeg2YAV6Dv3Zgid6eqyNawN
YOn1Tesdp3PQi8l7wAB6ZNhEPT9q05r8MI4u/7qvE8usZZK7yRTN4Uk2y5laoRZ0dk0W9zycj5e7
WJsly6rlDLB9lBnn2eSu+NRkKfnQ8FZd72vdsulO80JEmXCe4XA7J5QY3SNGQTd81bUlsOw5KQBP
m2YWnvhy/2dy0bAUwZfWhUTprs+3kXCoDC6A34P/lbXuJ+EBS4600M63oQ2EY57npVWBqxnslg6L
5VBP5rAbueDaADgQgFV1mWvnuQUxFcT2QHBJaPfP5Zn5DUN7J5xry2RAby11qyzwP+Bmw4UZPcia
6BvBwkeTV/JaeNWLN9YgYxHsegzJTW8A5k1zODZzAmE7CGrWV021VfGzshVssBzpCqG7Ia1+RlDH
jnFnjDehaYMrJ4N2y+URr3Xxl8GDQGRsouInKEvcIFb98JGFgQK1pbtZcblyQ9kiGhntUabSJtVP
gJtQfmx8ccbNxFHpM/tPbrql2bLWjWXzVU9NwVXKTlPBHqrWvyJ8cMChLl5mB5nVy/O11oll+qIC
hrtN6+YVtIZuXDAmz1OhiYkdB3j9tO1nubEyK0fYb3qON0exisp87OchuPcIfMEK4I14ruABXR7H
78l/Z6fbgDnh4RrsGuKfAhGG+UMWEeolBxXyHoKgWWRSdvZIojJ5D/EeUGQkUS1AMSGLEPiRY8mD
aviXqagqp5i0pifRlSjowDYMcWXwNn7Id+fabyPm/Zo6nZiPUVJUCaiDmrbYyD6tdbA8td/MbhqW
VHO/Ej/zvBBNbHSpX8I5T/ZBYf5C8YVd0MgCtPrV5E/tUadj68aJ43X7Ako2fk9JQJTA0xXcc9RP
1XVctHqWXzpdmiKM52KK/I19sjZPy7nxZp46EtLK9+rgXlV0vDXlIrWUVvueurb2B3BQmSiCPLhn
c/mUtd5wQhZ1C8C39uX+n1+uu5b1VRc1AAs5oXsIsGPBOVFxN3u6bEIrURmbIRqsVoE7ojgdWX6E
rh6X3F+XEfEJ7BhPMvIhRSBn1MWHDU6hyz2uDck6fDTz1NxOhfsLutnedevl9BZlQ7tKwUIE8/6c
MAfUmiNBkOzUdgK06xPEBCFr0fbhj8tf/z6rMzqwPr/iDeo4xiw9Bchcx2RhxKxE0h0XoV4JmtUs
xM1a5FDak072JaBQTOHEvx9IuJVpePf0xhdYvlWnZy+f22i6MyHkRwoiDgbMZCz1f1GQ314e5ruL
FDI7QclybywjqfwTB2z7c5INsBsHPOXOhumvjMHOTE4sBZoScgj3XltnNO7awG8dxIkcFdDY4aOP
kGCOIG21T1OA2bnKqVNzTqJwusvauoiZr7xD6InzvtlaRvnmfGHQLzJB19F7nbifCtQ7xpAD2sLa
rS2FdXhNMvVqwyS9B/3XLyjOFHEhyz03FJZ56fPNh2tW1FE7tfQ0OeCHzyIgPfwI4peXp2Vtka3D
iwjiDGpOkpMeaWvuJsGjKwhhNQ85GH/Uaf9utYx+6hq/iPAaPjGExm+nMfWK27onJNrI5qwtgWXz
LjC5LrgGAReiNZQ0kMmBwNOcl3uucayCZdAVaRMxLtq2pSFN+xUyBpX8PDg+pG0Ol1diZQB/JScb
VRSQsqH3oKPnMvZoRPghlxPU4PZ1YHkiAgrvua5857bKIaQ6aWi8ozrt577GrYAHkBHgO3OjRTh3
OWkFtJau/WKL+GBtbizjVUAsNmXi6XvdmI+FzPJvqU/K532fbhlvRYRJ8LDCpycmK44aAOkYbuEe
1yNkNlMr3iB+V0EX6ZTohXOgQGFmSTZFw9cmxjJfM/JOgbjfuSUTwKuxaGj9w+shcbVvaiyjnVVN
Xda3mJq5aKNrSPv18SxRvbqvectmSeOoDtJHaL6VJLgaZ2FuaLkpgbM2OZbNykiXhVDSuZ3qev6Y
dEtpgNOG+04EO49YjBIzb9oEMsRD9xDMSROn5SaZxLvP5ZDZiUQygSkZAXssbFTL4MhbfyIHUSAI
kVZbrBtrfVg2m/GRgm2lhGiHbnLzbc5Cc2h57SC3sU8+DonnPy8vL0L9sZrFAKK3uWuuxg7syFAW
2Cr+WRuBZbog2na5SH0032Vw8hYwHDQ1yGFbI22Zi79er1iHZW+9uX2Vb8Kwn3N2v+iBG+BRJklJ
LEP+MCfw7PJef7tsC2sdWZZc+L1DARamt0TR+8Vh5IujCny+29fg1dtyg1bu+8CyaD1JqA6HkbpL
IvbBeMM1QL3HKZw/5cFWFytmZ+cVJ59109SMEdDm0CpCPstNE0QtOnN9eabW2rfMWs+uUkBpmXs+
oX7QaJh1ns4bb4eVZbDTiTIfh4WLxtyrgl937EuXsw+sYF+Chj+0474HVsjsvOIEYQEW9VCSkApE
akyXIt7tatlUcFNoJEJUvLsJKpNH0AHonOKqx2P9ddcC2JlEEE9GCU06eluUeRtPMmv+ozLVz/ta
t2w6cdtklDxUd7JH650J7okPb/1y42vLa5lzoXQyJ1ndJ3HgRbfeVDwlosxjIukJkZS7Pmq2IIsr
R5PN/qbbAbVjTm7uA9I8Mh7wYwHR0TiFouae0A/2kGXKYNro/LCr+xvVNx+mEo7F3O6LrqNx62qu
gCb0nBnZYtVFj57u1Wl2ii0k3NrcWBYsOGrCWJOSExfwiUjk5kjK1F2fyQ8+DZpm3w1t5xBFXlEJ
hCImiNJfRUGTY4of9vkudvqQZ0ASikGJW8CVAPb2BHfmW8+vjPh6eauuHHPesoXf3DxFNYkhLHt6
m2XOwA8ggP9MuePsSp+EzOZ3kw2J8tIL6G0yzVERN6lXPUAszL3Z9/WWFU8VBXYFTCp33lxUceIh
xIIE+65aDny8ZcZCl1k1NSzMYlWiyLuKcGRA2jXw7pt+KU25PIaVu9JmdMt6hcCHN/Q3hAIBHtDg
XixJaKDMeXJ0ZzH9d7mftZW2DFmRSJpZ5cUdAx9IbLLs01TUe/epZchCV4CEinK8LwplqgNpG4jE
+EPleFtIn7XPt6yZo/ShAEcLB+FhBAw+FHE/T80wbyzCSut2DtF0QoJYOWG3bKSpuKmBjLkZUe/C
ri5P/spZZKcRsxJb0/EzdpssMsQaOh4H1lbncN7MfK2NwDLkDPoCDVRbsI384VuhZ/84VADoXv78
lQvNziMqlupkyHL2222cQj3QGGLHajqosv03CtI5PCCAv6nn8Lvm7h1/2M4UAnhIRx657NbUU1vF
SoeI3Y7jwPzYQy6nPlZpO3/Om4Zz0AkoGvSxyQNz5TTY4Dd+zSfzOWzH4L9aUU8d8ZUo1afzOAHa
X5Pio8jwZwKHyD940azgIE0e/SeroL56VTR5JG7zHM9/L2O8fiKNz/6Vcmb1deBR5wWBk+yjUHWK
OgpwcOs4KL1ePzrAkrww04fDYZYCYXSdglwy5lFNuodhTmVyZWQwQ8CKsZpRBt2n2kuOioFMHU/G
Jm3Bq106jpEwToi+mFuMJUg/TX2kIaqY1EaHdcxGB/+7gm5vVX8JZjBJfQGHJmI4plJhdoCyEQfM
BEWXChusjbqD7jLEefADOE8ydx4eGUiru0MFkqKnuRj6/LEsDTy3WhW5/gJ5WJ9/DArfk0uRiBg/
TTMfmpewdsLsmBRNOlx59dj7qLGvx39lRqtfps7Uc5ryJL0zIHMvjggPtCX4shyUECEVn1aHyhm0
Ps48zTIda8GKr2XYS3HQnKfeVUlSlx/CoAq21JJWzlQ7X+WVaV4XswGwFELiol92qhfRwI1TEV7T
rlTOvsvfTlyJIa/1FJHwtigc8Cg44XxfM9TwXDa7lVPDZp2QpUT9/EzDW045O3QtCrAygNSueq/3
Ng4m/v7L085ZEZTamTZDF0EwfuWOZ646M/XkO2lxgsiGnkbD2XVa+Dn59/KgVg6qv5golChDhsvt
f1MW9NOPIN1C2K21bd1xCLJFoPZNaBZLQvyjFwAUjaqurdjm2npYt5wcAnDliSS5I8YU4IlmXftt
EoG+imi4xUy11od1zymvcWXSpRgCY4DJLmm4348HRfQe1FhIbfozNas+V0PLb6cOASuGkLn3yUkG
N91A/Ly/CNSmP0uITnXej9Ft1wJTPIEZLjQgGdmze2hkXXOTIxkdO4JXVeQuAlyZogU9Fu049p8v
97CyADbbkijm3BGIzd8KkmaPYgREth+Lu4a2G/Oz1oH/p8stVaFbwjt2m+GcPHR4/4CDEZbWj7lJ
j5cH8f4aMJtkKRC1ad3WsFuVRY9cDT3kncxeZ8k2AzecwgBg1puCtsPBMIRrDYivL3/52uxY+18E
vi7ykbLbQhdfUN0Hegfk7MnRB9fA1vt8ZXZssMjUO0MEvTR2G5DkOcugM0GdgGzs0JUB2MRKRSDT
GY6qvskcVj5nKMp58KY8fKGRIhs8ue9/P6pI/txBukoyPwvDIPvtBps0eHIY4lOXF2Ct8WVcb16E
RLDFD5r5beaQMjso5qbhIS+6XSzmOH6Wft+079E2aKlD8PEoNj57SzBbzqAa3hvVppFlYEnvdVHg
ptifS+RIJwilkjZD6cTeoD/9i/ZEk6hM08ncew2qOUUI0KEEE//OJbAMDHIc8KNcz9xPTfegI0R1
4GVssc68vz+R3/tz/oVSUnS1a+4hmwYhELCPTgm2p98WyRYi8333i9oUJ0B6kgaZi+iULbNDCvPZ
RBJIkgQlginUA3ZtVJvhhOk2CkOwIJwqPBdipiC05UCwcN8a2Gq5CKDVHsgI9Y0OaXJgCVoPQYN/
+dNX1sCmMunw5HcGwfgJsTs/Fhqg2Kpm7rGEStHG9691sfz+xsyASlZF2gAeFGdpAGktzZBiy29y
riGact06wUB2+cCUWwZNwIOVpBW2f5wt6hnT2Enow5VqlxNMbQXdzC9HRBwneQe2y+7oddCTSQJc
aHm4yYW3cuRx78+5MrPbqGgO+GniLYOyHxpe2DQur/Va47YxQylo0qmTPgiwvD0Us4g+N/nc74Ln
UFs016MBg6pIidNU94579NKxPIZOum9pbTYTTyLkgjdrcEoSX99InyW3Q7olN7UyMbZe7uTNlYjG
yM9ilDH8CgoQZZRNvaXvsta65ShmQxXxru2Ck4aX+9CBaUvFfWd2zrtNW8JHMCrK7PfHe/6zIK06
1JXZ0sddMV5bHxeFeKD5T6MGcfEW01OC+nEKO++qUXq63rUtw2Xe3pwPXb686/2iwemJLhSoCGKE
686XG1/7fusGxhPPa6nLm5NHmzs95O654JO+GQCMnPedbza8L5GZV3CSNKcEQeYjgg9RzEzeHsZy
X3FhSG2An0kIpaoPGvCtltNBE9EeK+WI7z2YUQ99WjlPl2drbataN3LlhRPYXavmVKjm0Yh6iHN/
88G0shQ2fq+QjhwSL29OEhm0WCo8iwtZDXEbFfVx1/fbED7Tl6oIxzy5kyAyiPWS3erNrhqnkNpw
Pen6UwgXNLkrQJB5YFTeIsC585K3SUVYpMM29DzY2aDJJ17oSAOUk+1LYVJbl5YU7pT0BWws8FBZ
OzH9z9Q2ZsMAVnaNjdirBLQmWtljd0aEPYNMrv8PSgf9Fsv7WvOWCZMsn9OscAnOBjwhSQlOmt7b
fCSttW7duKTzSy9EURYeATUCZ6J06E0zoNpk34607lwmK1qlkT9lMQnc/xKgQp5AgcE2vLcV99ZG
6QWhy3jmOOVpQWsUUt4IbJ6k5Q++y3/uGoAN00uqBJG/WrUnaOsagDQQRAH1Snu83Pr7QT9qc4So
UmaTrEz2kNV1dq2Gjl1l8Bdj0G5BV36JFgC3Rx8GvgkAXVlvmzWkC3MHBEdBeSrAUOEB8Qsx7s0a
y5X1sFlChD9r01cNNlOlenrgGudDUmfTXRX1//gaL5zL07Y2iOWIfXNlFlPNnHmGxemgTnwQHArU
FGnoiW94W4tr8nfWg9ogPqhK87D0SPbQDSU9BR04RxV5FEH6j5aJ8zRkSAjuG4ll3Mk8lJBxVTg7
QLXzIMUov86Qt98F7A+pzQ8iHNb0mfDLk/J8DjRlk31oDd24LVcuNFts1Yi+qSLZlic5zv4JVBjs
MYto98XzUPK/b3qsC5m0rgkaSK+cuJN9UnJRsCxdb5/jZSP6JASufEhfladJG/lBG8QWh2Qfaona
gL6pZDOi+UbfQq6vPypNvwA5v+VSrxwbNjFIRaM8I0QNN2zyn7O8AxlCcF+4+nNF1MnpwdJSbPGr
ryyyjegTuY+EY6n17TRr71kBnAidjqhJX/qydn5dXuW1Ppbf35izUB1O2KHVwCaYa9Gk/Ze+5o9h
uXlPrJwXNqqPJx2B9kBSnBIyqltWgpVTiWpfyp3avCBI4w1zb5zhBCrv7ljlnN6AxWhnnN1G8Mk2
kN7AQ336P86urMlNnYn+IqqQECC9YmPP2JPlZk9eqNyML/sqBIhf/x3yNFEG8xUvSZWrRhJSt5bu
0+ekNcIfbGibkALSt+/uYoL3auFNbefq9HEJAZYONI62sZRrs244rxJOE/dQ/cbbwxrPaYF5gaz4
xuazctSYwD3eNM04TH36qGdWRtfRFQUE8vJiAn7goFCJXNuHeC42L3krR4KJ4EMJkey9qR7Py1Wj
jr0n2+IP0i/fdyCY7PstZdqVOTOxfGnKIuIJ0C1QK6v6Uw3m6+wsRlvF33b4GuoajAsZySw3ZwAB
h5FTfqy5kEcPMNgjndhGUuvViUIHxqpD55GDVaNGB7JzAJ+V36PUVUcCbMKlh7rjMS5bdw8kzvsr
gRbxvLS9WaAv/lb273iy59hBu8u++2JDsmXrlFRZY1jJ9Gxlzdkp0o1D59W9Dk0v0/ai6dyRVmcV
aJqw/zw/1KoNVLGxtq8aD9pefOVF20qJqGY+H8OCVf+BGmd6Lm0y/7vHcFxTBshqoFSmXBjOZD+V
9KsUn5W9lWpdG/jy+4uBpzaAdZrmY9gl6X++EnPQi3wjjbXWtnHDQga0qmU2YdzAXdjJ+4I83J+Q
1w3978wDZIsoB3g1jIsHrsoDS3+55bWuvlVxHd7v4tVNDgtqOGshizydRoy9Bg6QjReiv2f+o6Jb
rH5rxmj46tz5uHVStB9l/ORkI2onp2Ort4JnK1NvZh/qvE0dd/QXexSHspnOXLgbq7oy8r9SDnwi
JQcZVDjx5zx5pt7NI1tJn5WFNRMOOodG6IitPuytNy5eMIXVHFP9XgD0kZfzxj6wNjeGr05WkihR
0CG0pR/WDZa0G+ctf1qbHcOfpgSyamKRgGjYfPAAOx8SftSus2GWaxNkuFSReL6iZBzDtr4O0aeZ
FAeI9pb8Aoq9433LX+uC/rkjNN7cCFfhC6rmn7w4T6IKBFu4f62DU20kb9dmyfAuhkplaDDaQ+jH
b2vpHsrk7GXOxgesNW64FhnmDJkrdwwVT95ArhspUP448mbD/ld2BjMfkI0erb0Y5iNQIjTR4eL4
QKuhiD6ukn2Hq5kVABdF7A9QjglT+5KLGBA7tfF8X5kbk9Ec+1zejbUeQxAacfnD1T84/3TfbhYL
/+vl7rlmNqBe1LlKYOfCqofqHhTGnu+3uzbk5fcXJ1RT5j3et7AVlT326paJwzz8c7/ptSEvv79o
mhf+FHkFMJPZfKotvH/C++2umYjhpayDiyYThjz7P0X2VOl/k+o2TOf7ra9NiOGggkJ7kpY4OmZI
DzRAtNjcD0q5xca9NimGb1qTW2gU7I8h6s+9947T+0FckOnXvsEbzsmSbpysxfOH7k3csiART1H9
dVfbZpi/c5qkJg2Wk1XjiaviOCh+5P0uEkqAU42rKYRV095t0TzxHxL+tok3bjMr62lG9zX3GptV
aNcvks+k4GE5VE81yzb22pX1NOP7wIHWkbcYI/HiJx/s7l3Ef96f8LWmDdfUTRtPoCVA07g3UjcK
4qnaOKTXJsVwzUaiZqtrUqxlPB0Vkf968/woJraRMl5r3vDQWgmIg3pkDCn73pOfKPRUqN+6Pyuv
CwjAUAwHZWVs23MfWc+QtLIDVllfsobTAGJgV6XxC0SmH1NZf698nhzEOHsXQjw/8Er7XdXW76dp
X+kMRmL4sp9SHxI19hg2TRfGyHiBt3znAhmObKHifxiWtc98eaJeeyzz+qRTf98mZwb/JyDNK1YM
gOLS7LOvCx6I3P9eS7IFUVuxXTP+D+CJywaGW4JvP/t9ehh6vrH+K7ZlxvlbapXCXc7Ywc2COTrG
cRW42fv7xrVytJhxfjHHPoi24M1gowEEtzj7wjunyfBUjNEGG8nazBhe3RJwdrRjjzvCyHD7pl/d
nu87cM3oPp48Oq0nXGxIT46N8I7uFG9MzNqsGx7NHD5OGrS3oXYuU0ICp31S07/3J31tRgyH1sz3
tAUO1JDz4Y10y5+ziDZuk2tNGx5qQ/2VlwSHufZOQ/MxH/7bN2TDPeeF09MZ0C4RZ5X/qwET3tWw
Gbp3M60s7qBhuzt16TtVb9x5VwzbjNqziWYoWcGG7zNiBR3Dc2CS3g/ekeKBZbT4dH/4K2Zixu8n
vxqAQcLwe/olyq8UkqWs3Xf/MAP2xK2ANETYNewG51iWbgjI95to84K9NnTDL1OUlcxUKoimDYB0
5qz8leYIsrot3Tn+xUZfXIeFigvlLDEP0b7xmiqYRUj7DfdcLkmvvA7MSL3fytzKwdIeOmQ6EQVy
Ak6jQ438N9hCh9Og0u9DxrPw/iqvGZPhsO7gy5pOM6y/gUBPMEHDZArasbYfY7eYTiKCFsW+g8oM
4+ejTZyRyDFMXInCS3GWrD/0YpfgEThNDD/WneM6xMVt3HeKE5/KKUAadN+2ZgbydWslsljWe+bQ
aPpK88/3Z3/FUM2AfRtnybQIn4ZcWRc9AZXNh/gwJNXzvvb9P+10WmSSqYafDaiErOfqi8chtll7
G2H0lS3ZLLqvaS8g3YhpGas6xFslkDY53R/5WtOGC3febMWdhaZz5QfArgSgtNu3LzuG8/aIRLiD
xI2WcB203XiUbBdfkueaBfb5yIu4dHAXq7uWhOOg6RFPLbpxJ1jxVbO43udgC1ODh+mOx6fRy888
0WdvIMfBjrfyhOL13cessbf6gbSWhkVWAKjQ+CSdX11y6fwvxGmDZrzaW0fAbyrPV/Y5x/DXMeVz
x/IpviUJSjSFQHwujtPD2CRVUFF/fgCFLgmamh6GiBZnZCR2gZU87DR/ekUXlYxWKMoK2w4s4R+K
ncEos/w+8kAI5XtoF/p3B0aah6mix/vusLJRmIX32raTmkUwLKd7GAXwEb8gFbrPH8yqe+Q1Ci8W
CpuQD8zfkDZtkJNNUuHlIHllmanhyFmBCjJgI3HUK+sXrZ1DlqhAqv4nMpVHN1KHEYU6avYOPd71
DPq2B6W8jbfrisOYJfk6R1avgmJBCPXyB+4773OkD/oofyjnXYxLsCXjMi1Um0UtdJPCthzPgOME
rtI712WZ0ReXjN6356lIsHmnzsVDAMhJ08N9a1rZXKlxle4HTqdc45ZuyX8i+S2qN95Da/NtuHSe
scGRgFeF/TB/tiL7fQV4+QRuArnv3mUW3ktWQD+6xG0lBa+F+x6VtF28MfYVDzNr7v2G+6ziaflL
AG9wqaGyF7aodT2Wg7dz3yHGaTyilK+wFnME5P7Ms+wQQ9f1/oqujX5ZkRe2gqMod5IUHjTEJaiC
33K7C4S7cSNdWVazvj6J6tZ3aywryT734jKOnxINfc/xdn/sK9ZollBWgmYoxcXFLaqv0vrhs41h
r82J4ZqtsK0O5fQwljoLZNwdoqQMiq1Y5NqkGN5pk8huga/HE8D7V1ifcRcIINd1cOqf+2bF8FHU
xcpYd/B+qD0yZDYqe5eGquea3NqunCydM7SMzbBpyzlMNGjV7496Zc7NWkmwEuBO22NW8kIGQ/NQ
pV91si8AYJZKDjHY6PVykjRgpy+fPLJzzIZboli+SX0L/i6c0Mre6fYf4MfvT8eKaZsF/+WoQYWR
RH0YWdC5HPrkG3PsrRTwigWa9f6ijBMoF8AtEweEf94ECn7gcuYgj90cpCHdlszr2pouH/dib8mo
tKOap6hbl82DT5rHAcqtjd5VEOa5ZoV/1U6ePaV+H9auegSr3cGSu+RC0LTho8iJZ1oPmCFq+VeS
RCHSyxtl2Wsra7hnnjAv9aJYhdEIehnRH4Z0F9wNozZO0UnmDmYEdh4p0BSlNhDJVtfIjbP/dSJq
j5kF/X3tNorOuLGkxAJzZpG6Twkf6veV0G80q8iBgmChb4h7rEfPPYDGwA5ApEoDKWa5kch5ffaY
iV0S+VTm1MfrTmunAT/SRL41FiO78jjMhC91UeVOYD5WoTt3gS+mQ6G2yp1f9wUg3P/0hXHsrK7t
l7fj6H4vpIaSMeIYYC7Zs18wE7/EO9etBx/N+9E7dH6Ip/y4r2XDifNhaGwNFHcomnkOK5juUchy
C4u+tp7GUQuFAtKANx1AAgKQ5htnC9i71q7hwPYEsvQu5X2YdPkhTZtD5POdE2I4sHRZ4fiqgpHw
6CvUlnBcDeLb/clesxLDg8EYA9fhlgpnHQd2+rYiD0LtS5owE7AkIxc6HxTMOpOd/lB+/s2Ny6PD
Endjg1iOvb8fbMxELQmrABeEBRtEuv8G1ev5XGoKpSjfd0Oez5+0dNuNrlaW1wQxKQKhVgny8LDB
EQlWetSMOvs8yayZzsHw6swuvoIyRDWbHBqRux6V4HD5cwuYvdZJ6tztwzT/OM1Ptp6gcnDK3V1X
Bggz/Nk8NFn7yuVofppG52AJOZ0mlSThfct8dcaR8DLuOnZDEYDlhbzY86LH6/ndsXGKaGfrxu4Y
WZU1Q/mzhzJnDG20hVZ6SncB9TB0Y947II4zcGSkNyge2mGZ2O9kHbU7R27MOvUrQHR7Ra91jSPz
OPbQ7QlY47BP9+d9GeRfToXBGxukzUE+x1AIcS2TujuUi7yQ1lYVTDp53teDsVUyRlu/q1rnas+S
ZQdoDY3tIXdJXQZ9okFpdb+bNQMytk0NMntwm430qnIWg80l+g5Csl1Oi1ky9k2uJsijzlkXBzRC
Pc3gJ6l9yG2/2eKiIcswX1kHM1neeQu7zUABmMyT5MMEfvsgy8nXRfBqlglY46L0oSgLfpBe1R4r
p7KP7TDuufX4wkyku/nE/Rzi6zFEKCXofGfEANITMsi6uN1fnVf3bvRguDcknzpLJj4m0CV+8Vi4
1jOwPl/cFPE10nffoGazsU29+vhAT4arDwUkTuu0B2ktTjb7kPRVEfRxyx/t0n2ywTGwMWcrjmOq
bcd2l3uKEIUHMHQc87YqLgUnn1lf7SttB6/bnxvuwphKJlqgB5mLBiRztD66uo72HESYKMPzK1H1
eqoJJqqL8ThLmyZGQngfOAPNG27vFT3Yg3uG0cfd9LlNlD722WbZ/9rsG94+ZOVIQK+E1kWp3iRJ
jrHX+u1E8BH3LXZlP3ENl88gOTrGIgHdPqQvnS5suZX0HxilECzaWIGVjzDz8CVIwJo0Kzz4PLR2
XJLFQBs6RThRau15Dfqg2PnThnoJ9UbS9ugi4mx6yGa7/dgWSb4xSWtfYLh1BaklAKW4kwRDO4C8
o7egtkQt9zYTukVfu7IQZkq+AFUwH8vMT4Ke9N+mXFpvEhQWb1ya1lpfvuxFDEHVQ9dbrEPrbZQ+
KxT4nJ244jvnx3DhOnEynyqO1tPZ9wOoQtmhBMoqD2KAVvcVuQkzMR+NqWhJAsbXwJ2K6ckCS/17
Z67laZcnmDV0Mi6huYwwND6CFB8ITyKoOCQu21LVWVsCw5ehQdDxsXYojEgOHoJ+HBQnXWRvHAhr
zRuOrCsnaatxYEnAkyIN7TH/ZFO9K7nvA7H1p/0I2aYuLgIYvFPRnxaPyiPkU4d9O4SZhs/dzONl
12DsrIUweGzH6SWNu8flQNt3bzJr5lCez5qeSRhP083gwyVQ+4rmqNz4gpXZNzPx0QRyhNZZNiB/
xrUyjTg52p7aqmVf2YBMGW1ld7XVxyR6TnKARHD/1kGhrDyA5vVWXGqtC9OHFeCLnuNGz4We+qNP
ouzk6zo7s1rtq6UWZnbeaXsrVcqGh1FZvG8cxz23eso2biprS2CcxG2qJR7KHYzIsflTWajqyGZL
bNjPys3OzMs7vqOs3ldofbmvlq58E0t2VRYEk8a5OpfePpJ0Yabl435Woo9/79QadA9imFBxItUW
D8nKMpu59zYtCju3NY4y2o4oUM2K+oSNuwbP7j7GTGGm4TkFtVVeKQiHQScF/MHsh70AemfZ70L2
+cLMxvssGziXET7Cq2GoQTzk8mhHTfNh11FgZuTj0dfEYXb0XKb+pzGDKiRBFeke0A4Gv6zMi6O4
yofZTfMaljRYuGOBJm1SAS2KbgsvvPI0MLPubMILq64aBoKf9KFOdFCq6suiZlFs4u/WujAu1Tz2
R6h8JvgG3sv2qGKByrek/0mrjoZja7l7Uk6YK8OnmRy4tplGPxBsBFU1JXbIEjx19q2zcSTbUQvq
iHbZMmTXZAHE9FTYAGJ93Ne8cSS39VTWbh8NF+q4CABAvzn5zopxjDb2pJUdz8zGQ6kkIrIpMPwi
g4NVzVgArhVv5SlXtgozI1+Cj9yjnWaIVYG1A0px+ecyb3onhKCyTs+75sjMyacR7rj5VIyXUTP5
M2dOIQ+drPTX+82vfYPxTM6TufW4HIZL2k/QNpLqGwVd+wn17Z/ud7C2BoY351nfCncu6QV5A3GI
40QfrLbRG1DjteEvvb7YK6DB7SUFQhUXLx4+8hrIrMhVb51p2lJbW+vAdGTRTANwxjBRLcdAzuOc
Bk0MktfMS/THfVNkODEWMxJZYg8XMO7FIc1Bvl1P7p5cky9+B5pezFCd947XVXq4xJH3gUJGDLGd
LYXgtckx/Jcj7Jt22RSdQLqtzvA0fk7t7IOb9e7GBrSyj5rpeg368ARRePSQjieoXj+1TfmFuohV
JFscGMsT+JWIm5m1r71hthwJLe1gOQ46mr/z4uapKqEM4M/ntvNP3byPgBJE+n+aq5vj3W3RFH2R
Ogu7nn/yLXHaZUVmKt8vPdpDTBkq4PEUjUdRgKu2zaeNQ3llqc1cPvdShFLTdobGuJdW0IiIHkBg
Wgau02248soF8i/qftXLua8Jxt8R/U/JhgcQNp+g7/nBG9rHDCn9+/O09iWGR0u3yWgP7ZgksCYS
H1AFMR7ylnkgvJx31Rf6wszrV4t6CRtrlI0BEhuyRrWX3mqrb/u+wDiV27KhNevmRe+9nO0Q5Ojy
nAzS+jAO3r57hZniZ57llBAUwyR1jWuHrhjkIU5KumFNr/scN1P8ZSGrxAaqH9EWokJIcZJjmv4T
28kDtLmgk9y415H3u24B3Mzlq7YrcpBoo7OYeuxzObT65M3llhbO63bLzWQ+jstUx8VgPbNpsgJh
Z+pE2q49AwP92U46+p7gLXd/4de6Mg5rF5L1rj0LLDzIpOzPUudLTDuZjlwmQCEPbX2K23Gr9Hmt
t8WBXpwcjuejvKaI0Nusswem4x+Jl6OOPfswUSe07WZXbJKbDOpJPPTjCBkBZKJr+1bDdw4DBF42
TpDX7x/cZE+HntyU4B+03ittQeQyag6EbT3lXj+fuEmc7hUgkepdK7mVAAkFaV8yJHKTPvmEREB7
hOHl6ca2tfYdhtODdZYxUs7xLVa285jk2K0CECkiC3jfttbaN87ydJK8zSUjlzzJ3rW0Bg65wjl1
v/HX91xuQgLUYDuyy+LkhihcdG5UmSG9BSEW0Y7+Pi83UQFgv2G1BAId6E8uL4ta3ttmRAZw3wcs
PvLCFyKLWY7fTsmNa2hEpG0L/c8mz4POLX/d72FlSzTxAAyCKI6jsVMhxed+rTLnENXD29kZforW
/9S71ReyqWG7stZ/IQR8ugRqPFQ2QD7+ETtu+rF2quTD/S9Za335/cVc6aRoIvBiwoNBw2y3ELeu
YxCRoH7WElvA+bU+nD/7YJnnkdgb7EtUNdexhxzWJDcvnWuN0z8bx/VskE2s9eW3Th4resSCPAQt
902P4cjt0PK5hhjbBVkBdR59kX604nwLrLjmaYYbgwfDmnAYkDhAsrp48lIG7FftOwJXTk+2Wxec
lW5M5hQoOmg7YVV2k2VVHdIxP0UomLxUE1jPd02TSZwCIYQxrqu+uimWov6igkTUMO3keOYmeYot
GwTGtMpubTfQgwZDKUCjO/lIobzypwFxYru559jVTau5OKKATv/jZdYuPgWfm2zqMol5TbOaXEo7
pscldhUV5Os0qq2wzMqh5hsOTHNn7PqY57d+kXfrEKS5dh67ehEZ3ouiLrailGtGZDix5zdpw9qc
XKAyXuHJm6YhTjSE70fr+30jWuvB8GRG2hHRMcu+KKqrECzH80PsOBdXQJtuXw+GN4ONvM96vyhu
dRa96UXkHTpN/hNTXO70A8OhtScd1xJ5fcOjpf5Z9tppz762/S1u6ZUpMplW2oFyN4796lZGQ3pM
a/iZD0mVM8hEy30XPJNtJc3npo4nWdwYyKXnqYvC/yOr8Ts58vf7nZuIMegsdHT22HRBEQguwE6N
BH0GvXQ2Iu4X53kCR6mmcf7QdlkB2WIQXhb64kBfpWsAMU5VTEMS9zJ3z6PgTYk/StO46A6DQuXU
z0HlzfwWvAk+suWQ5ZaXEewe3+KsFllQF6XrNEciaGl9T2ewKFNU0HzI7LbKvxHgHkh9sXEdTM40
18MMXE3rTi4PrZQIVKOWdCTNpyKbJyWCsutFduqhAkM2XtRrS2v4sQKnbTn0dXVLC+UeUkHo+zYb
ddCDp2tjade6MFxY+U0rW6siF50qD3wNbmIFFWHNG8zvztwhN0lY3B5SlLG2h9vM3eg4OtGXSu8r
NfO5yauiq2rwajcjF6XGtyoFJLCaimrf7mDixXI/b+1qKMnvTEPrVFHggVs48yExdn/7+R3KfsX6
TbwYCMssG3zFRRxkQuf//Ca3B1/VKSv6N22cAkIJeztCtRI0TW4DPeF2jh9/K81aXvKuKvG99mAd
7CznISm848ItK4tBXwjYmI/3B7liJCasLK2mmcMQh9tUqShopomfAQ+OgwGKdBvJ/bUuzPu553RD
banyxnzrSycGL8hs1Ir6DiLC+z7CONMnoqcOXG7qVjhl/DYt4b7WnHiXQULG9H4XK+euCSXjZRET
wGvrmxogPezG1dW1KL/6BSrxSpQVbizH4v6vmYyxLXDA1fw6xgUUr+730fLSEw3qQ+5/w1rjxoZA
HSiIWekw3MCRXwWtC37onkKM5X7ra8tM/7xYofqWAQRvqxsbeHNgffqOZVByiD2+bz8z2dh9iAxb
No/UrXFGB0n+6W0xtvKgK7XzKWziyVDaHcuxpbgbtj7/bFU+/SrKROeBxQrgge7P00roxkSU8Vzq
mfRTfcsjZB+9yFeA05TeBWnh5pB6/UcwSann+32trLgJLWMWV3ZM2vI2sY5fG8DX7ANuKaMf7mvf
dO0hBiO/VapbB0qq5shYMv2as8bZuCKuDN/kVNNKT4WYO3JJy+KDNyVtIKt9+q3cRISnRTuJWsv8
Ji1szgFIqrz0lGWJl2wkd1b8wcTE2Z1wsojL6jYR55okUXGqKvGcUBzy9yd/rYPl9xdveUbrChDg
orrlafTMhD0H3gB9yd2hCJNUPh1s1vhMljcQvldnF8Vmj9BuLc73h7+yuCYijrSJzFWky1vd2z60
tiHUMcVRdLzfunh9I/0LEBf5qL8WOCu5PeLkbYCdB76y7B69LPuwiA0P8ydH78sdcZOdRidDmeAZ
3N1S3uAUTdMflXQ+3f+StXkyHhnS9nPhDVhmt6o++E7+jGv28/2mVyzIBMal3CkhoTeVN9+Sw29g
qFdKci6GvDzt62GJqL2wUUQ1kCLs0u5W5l59tFuksAfUxfud/nm/g5Vz2YTGxXXbadxmu5s9pO8S
xT64Y/+WAuVkuWzj/rKyACY8jvPar7qUtjfHhzIjFbGNt4a781D+Cx1HKORxplndKKH0q5cL/c8c
6/bj/elZW+Hlm17M/+TSHvXfbntLhzE9eon3RfhsPKCCbwuGsuJoJi4OWClSNTjKblZiPeCA/lYU
8gEXrzdKqofZrZ8np/8/8Flri2HcMua5aTwdQQo+97Pp3dzYwoVqFHhf9t2RTKic14GSqAZn/a1G
wXIocfgfcmJtld+tjd7wZa+3mhmM6jX2CSsLGew0P4ilJGbf6E2AHJ8qe46jrLrVOGoow5vXraF4
cd+WVgZvQuNaW3QRSXp9SYtcBnlqfWk7kCLcb3zFUE1UXGPzOUMisLrNFcsPNgSBD/lY/ELQfav6
dm34xiOhl1WdFzNrb1Pe1w/RnH/oEm+r0mStceMsjgkHFVo74Dk/oRpBCVFBVaHceqqutb78/sKL
8fqd7Nku2hsRXvXvlFWiCByFwPr9uV9r3ngXjJmX2VnXVbekSj+rpFBXCRWNjUDHWuOGw+rJkb5D
p/7mOykNfJXXZ9F31i6DpyYeEfyvTWl3ipxYhveG5bATSuXkxsb/+tmCqpE/pz11Nbbkgo9nzZbw
m7Y1pAPK7pBmZXd1ymhfbQClxvzjaSn6noP9LPI1xId4k+oDEbq73V/e112LmjhEWtulxrlCTgvK
yGYQOB84uLIsyZ/vd/D6ElOTEcizUE85k2y+Mscaj7n2x3cz+IS/3G99bfjGntn2kommmMhpzFAu
gdK+9jTE808RaXcD8bAyfhOKmFbF7FmQ8T5hhUHq5mt+Hdp83rjnvp48pCYSUTdEdkM8RlcmyX+L
/OxYzD9Vpt5GMWglJXUufbqpI7oyWSYisXSRgYYOjb42ZG7JEazHSaUD5qvWR5md8q2tyrQV3yDG
bhpD91CUFVmMKv4R5aV18oraCwtA/Sbaben2rs3d8pkvNj6JwlSH2lN0rdnwzc5/xRXKfsBgimez
dyISvjiV4xYa4fWHOTWphNo+jroSSMJz3oL4k1rVl1b2H0e83sC4fxDpFi/B2hoZ7q6jEkKBBa5g
gW1V9Moyl4ZidsZHgbvxhtGtmbS561YsoTSq6Cm1vMfI8aLHZHTpLgASNWGL4E2P2NzEqBbWlL8p
22KoAuALk/f3Hf71GyVQ0X8uelzMKqKAHiNH7UHSF4B/1DyiXKeskLbOveGIKtGDFYvhagHDs3EG
rtizCWaE2IQtU3AFnspWvpFgLrikLuprl/KIiqji+/1PW1n6v/CMTZP5amAUUjSFro69PyOFOlsB
ipOafWALauIYR9Qe2eM86WvkEvm59nP9SBK337rvr1iWCWVEpkROaVTpax1DpC+AQBjJkTOx5q2b
4FoHhs+n0XKgF0xfFeRROEpqU9Si89LPft1fg7X2l99f7Ckea8vBHyrnqosR6eXapSfbq+p/7re+
ZkeGc4PAwK3qpHausVfFJ4WcOwSjJy9ImUeOfkz+u9/NmiEZ/k07qQqbFPQEKQCkZ+PqV60BakJe
e991mZoyanGrcsDnGucaKfUvRWoqHOxqX7kiNSGMCvrleDtY5FqCkO/tyNL8v4LqdteVk5gIRq1c
XsVzhqEX9Rdst+4RROJb1G2vzzwxEYu6mhnKOhLnuiSVSw/hktZr6SFzWmdX4JCYoMW2EzUppU9O
Sw/xMvJmcH9MfDMv/roH4M3wpwfEvm8xHwXT4GMdnCddop623dYRXGvd8N88BnTUqTLspGWTHWiK
kOT/Ua271rrhvS3ooHIhBL16EhjqPPXTb4Q2amPq11o3vJd6I59SFPSfVC4GN6B+6dsoicgnsXHM
vH62IfdsTD2OZMWLRsDwh7el43zVFVh+ait5UH33hvXAdACA6wYk8jdO0zV7NUAQZctBDZ1k4qqZ
R7NjKZ3hsZ4BGA8GSEpsvJTWOjGObJWBNd2SGY5sXGUdYC1H/yEtCbgQkLQ57dnywFD759Rp23GE
03Hv3NaxOtQcN8E2Rs2TM29KR79+AyQmTlHNrNJTCfndpWKFpcTBkxJoZGC0ugRVAfiowRn0lobZ
Wm/L7y8OohE0wlU04zIAfVWE7hH8ayHbGueIYSbTfHBQhrvP6kz8Il+keqtBiWscue7VFkl6aCXs
W/PiQ164H1TfQ/lFAUaXQWb3/nK9fhASE8fYCrDAdUUlrqxUKMBC+UB+jKJZn6D310anxO7tDadd
MT6T9ChrPcTr6pic0ow6KMAmpPICr5rbp2mO6y/7PsfYGXSBW25plxQS5tX008cx8Bakr053HWMl
0jcjK92NG8TKHsSNLcKrO44gkgOYAEv4U9xFwxMS59/uf8Za48Zu0KYdTeoJoYZ8lOJC69o6RDHd
QuKuWbSxDeSKW1rasDPA7rsCNYNF+p5HibQDmyb2B2Ah6uSgLCqc4/3PWVl6E+pIRwqvbLEq0Lf+
rikEfUZu9VeA+urP93tYmTAT6kgZ7bosQfAkB0tufyhrh3yceuH3G1+w1r6xCURDM9RD3Yord5Pm
C0dm/r9MUed8f/Rr82Oc9CBqpjrCvgmCl0gl59gqf3l+3z5O3aR3fsDS9YtdTJXcRz2zj5emDW3o
UbLm0OP1sbFzrU3P8vuL1qPaGnJbzfOpbXz1ZsgEeCdaJ9rpa77h1WpkUoOVg6KK3LHtYw0ZHuvr
DJyj3Nib1sZvOHNNvSwSBefXCMIcyO4wRCs6jgjr/fX9HW75Gy9CfMOfPS4awN/GJEWdNHlHo/5f
HiciiHz2g5XleIw4/aj7/qNmfQiJjvPsV2fBiQgKJJkAkhlOSVJ8WP6/P6C17zV2AO2DfDRuZoyn
RkEPcHN2fRRDv4XoXGneBERyKx5UgZP/Cn2WIqBJIoMErn+4P/iVy5mJheRiIIC9Uv/qsao8gQDj
oR41DpQMJRElSPVUXz8hbVxFcgtlu3JImvhIFsUiH3CxP8mEZT89ljwDMeAGo7dQxPSb+QOy2PMr
ZmICKbxIjIk9JRw44eFtpFJ5pNK3AQHq3ngaDGyeYD904X7yBKruvHTIzgOClEmKWssUgLX707v2
scZOUYJ5Uhbu4JykhgO0WQpXLuf61zxB8d3PSLYFgF+zkuX3F5uGbGw5IRsznzV1/sfZtTTXqTPb
X0QVTyGmsNl+O7bjJCeZUCdOwku8ERL8+rvIyEeftXWLmcsDbSGpu6Xu1Wt948HSJW1emhJFusFV
l1Fxe3JZhvabv1f3jM7ryaqN8HSNx1bxlN20LVPVrzAg4vHpqtza70PNSFqO/o9j26C4jEH6m1NW
HL9A8/HKduj3FfC8pIpQKCwGU9Fc9x2KIwDJTsGHZRtLkATbJXpSUTGU7ZtHveF06DtUdCXEaJgv
ETUxOK27UzN6S4wL9YMIluw5dGrDcmk+RAVI0rD3237cl4uvNdLAfnktR/u+CjPb4HY0J0rl3Wt6
QIXIuG/57r/LDFKjeGWYmuR1o+/W+M4YumhDaYbP+3bPaD1uPJD7OFtgWB3d6IpNu1TKsg0zjF6W
pHmo5WyfXZ53x8K/Sq/H+1DWfGUlwoklh2vctbOT35t0aTUOSWXXcxm4yV00A59JjccQcnVXQwjE
Zd23T3PP08vHVHMnVjn2hrXN7JY1/nmtyY+1mco4b4MX2+NQfba+L4WpdVr3MYpZg5vLkiF6HM9r
Pz0M9QIdGfFlkMPDLIqj26EYNYHGqZ0L4Z/dLKvSbOBbAma2r5cXSvMBKi6ST0Aq9mz1z52//SuK
9m1/CS9t+cnrxTGXocIhm4YuazlvWKOFnjPhAgjjdvdbH/YJOOt+Xv4OjUmo0nekGly+dL5/xunK
TxMF3UU3ZYZF0g2+L947axaiEVvVcP+cj3OfdhH9RSdmG5ZHN7hizI03WhZfRv9cboBalkXzvTqc
W1HBhILMDbcsyz8PtL8fszmpZfeESuHrsIw/o83Yzqr7CCU+i23mrKE4RtxuQeHH1n/B33isNuGo
qEKfwpXaoNVDpRgTtgE3c5aD+BpHBRG6thu0Y2CDlCuzwd3vb0gLQevwmKdWFe58sXh1t9UWUk0l
Rufo8E+QJDc1O2jcnAol5IVvNeVEYL2BeCYrHoB2U7+CUuba7ZsknI3xTBOPVbo9oL2tjA9w2rzb
VX9tAIU4B6QQgpnHciT/AykkkcW3ZfXOdsRe6w7kRAD+m9gCNcdTBRPy0cuZIPAOJRj1k8zvq2vP
tg4WJ1QwIcpyeeZuA3yP5XgnSF6/NgSXR3QvHcLgg0dM8T/1IG172bzz0PYOTlLwY92a7r6A2rgh
ZaE7SIr9roJDqqolHkyMPgm4/2kQJ5/Jf2v0QTDHPsQp6qhyeCTj1rJ1IWJ/232dVlzm2AgQw6EQ
oIIIuwoUwHJw4aVbIAk4Hty4csGlXh5dZwFKFBYBmYMpQBSesqaZEMIqOp/cemPrzbiAANdwcdGc
VBVLWJaB79uT753dPhDJUAH7uhXRr0PfoGIJ0bHNJ+lL/wwVwujehcz1sxhydIpXo0mKQDf//YC9
C5VlPUxOz6V3JmK2kjUqPChMmnpRdIMrcbguJKuQmPLQWt1nKR8afobw5tvlxdENrsbhwCs2xBkM
bgFouY5jgL49E2BaN/j+/3fLMoXrWk7TgpUn3VVTAiIqffS+HZu5YrykKbOIS/ifNRLuTudWJqtV
joYTqXENKpBtJWwasBjeGfzC+Ymva37TCby87YB1zxmuEcsCIbBjX6Jcp8lYQy3Tm/1zBqTTI9Cp
08vQD6azue/kB/kYVzHhiA19HaAv5NxyWHBNQjzMXNymRVA4p0MfoILabFTA2UzhR9GWnKO8hNLS
CBbo5NjoO2Dr3SkqF+goMDl5Z+qwGS8mbLTdmjrDNUdUBbFNts9cd7TrPcUiPosCwu4gajQ1eelG
V0x3JSN6Pd0qOAPO78SOmN24KLmJKFmzs6rcXV5BNioUFLYbIveR5916a+93UL/aDqEVHRWm5lYZ
8A1bBr+2dN9pJqYkmIwJVo2J/U0gvttX12dEOKKHiXXkZaeSzor+ltjkKZ+r16jvDHlr3Sq5yvEJ
o2nJShwfzrBKaIMNY9o2bxU7JtMaOipGbapst8VVyzvnwv532tCIGFa16bKrO0KK+eY8l27b5d65
K8U/AvoI8f/jgqsZXEWi5ZFf5JkkQCXNvY8m+faNDo0J1aNZeBWARpfC88A46CKo4xFgg00vHibU
fS0hTVzMuvkrcddGQ9GY22BURc3JDRJqt8VVu6y/DzkeFX7WZSIQXt+ip3ryJIBz3Tqf4NtM4qa7
E/jAMatUehzQa9ayZS8oLp/dtr/P+volQxalpSbv9rGGWuj8D5lex+2tgchpEQsJJp7X3CpD8sb5
Uvd//DzzqiQMsuptbatoe9qp0RcJqmBGw+pT3TlVWSRzNNTrkERQ5Yr47bGFVUK3HaKXcLJGfPk8
oqU5GETsiYMQd0cl3cvD0fZoAIj1YI8PNUP/rkTi/Nh1W4WqlaFd2SQCGA6oqVeU/xlEDfG6PbYu
iq1nrrSJv7oAh+M15ToBUHx841eXB//YHG0VqTaCamJtfFwjQXoo4kGAJqmZcN2r7WI7Xf6Jj83R
VvFqPqF4cEajc6ZIq3no10XzV3isPGurULWuKdqu5ICq1S0KLMTvXahx5bkhSuimrkRqqJUXggcd
MObVUsTo1R1TB/IAhlPzMbYcfWL/jUFdvpTYSLSO8Gg9+9CvXp55NT6EKBfNE5T/LFNLmW6T9897
F1PBsCggmgDMxQ6V72a502SUM4jwiYnfXbdQiu3uz/6+GyhS7znuequACE21GYkydKMrwXry2sHJ
dnyN4EA8OtF4ktFB1S87Uu7ZzdYUrt02OEFT95R7i51WVlYagKAfe3M7UmyXzxJaIVmJla+h4rsO
9cvUzjL2puiB9fYxZQBbBaZlhFmocw34lZ3CEvRn5R0dIUNwyH5VTNrKnWWZOiyQ3Szi/Hf5+2b+
eWxwJVY3Mx4JkmGBROFMCYQafKgOEnLIddoq7CyHHEY1TbNzJt1wDyWmKXGabDy4Lor5TrKw1qWB
cwDdUptQMfSPW4hmmssL8/E92FYxZd3m+Nnoy+jsjoDIQfmHUBvlZPc3tf0XtoYGH6QxLaoYboOr
WO/6u2tAmwavQC7dSyODu+b0q0CyHD1TbhEtETLhzqfVaRK35o/dRK/NrSy6+SvWS1FzqtuxxzKB
fBt3+Hn2ixOLevFyeRt0n6AYMCkbCFMB5HXuJlzxGrY87rzPe0aZMfBmXP4RzUeoILLaWbPMylYE
AsueHie69ntnBkoUhk3W+H8VQlZ64Wy3fDcDGrHkL9NQmbm/ZQZt3MtfoPsFxYxLkudoXvHQQGi1
I6CdSPs6AOzL9RhmwFZJ8zq5SuS5WvyAz4M4j8h95yxnt0ROkHrS8BW6fVAs2u5HgE1qZE1xT/KS
YSl/DSFpDTctTbRXefMEq4OGzrgG+W1wawfFdS7x4uk6wKF4dzdXwY92LQy5Zd12KFbt5vPMB28g
5zKkPdgea3eovSiuA7dszyhP9YMhFaD7Ife/NwuXNp1r2fCBtVy/lAEnt6AA/NqW0Py4fLB0W6La
N++7bQix73VfRv/QoCu+obnIlAXQja5Yt7uwKlpcjL5K0EhCP29JzMgEzdqoULG6Fq3IrR6o4By4
xBIJ2xOUMyEqauYX1MxfxYtxXmx21tQw7AicCtSKnNgFcuN0aO1VbFjWzGgUXARsbqzKp26qotuA
o256eXSNZ1URYY3tz1M29cgy2MEdxeOWlsvzXm0/bAYqww4dNwtfkCPXgGx/nK/CPkPM4plJXE8v
f4RGkRMPsf8aQFlsUMUQRXBG13MiIus738Iz6QHc291T5CRVELxUm38Lmr8u7o0UpR+uHvHVuM1K
EfVt7oq0l91pLl+c4lu05aegMnzYPv//SUNgfMWw+xmJmbCGAHHhZZ/BS/jJIt8uL5luZMWiw6pz
ee/mSwrMbnTqvcaNueWYQt2H1ybMW7HoGoLMAjkKkU4TueIuu/Ks/GpmMnarDUR3TnroI9SIPYq8
qbYCP+NYnwAbiZvqkMIU8dVYDWpzF0x7FU8jdErny2DHWSvPrJ9+HZu5EqkhFjNI8nfmzmmq7jph
uGNotlUN0GFjy15uG6jE7AUkBTPSektmgpBpdlUltRUAC9a0ECKtuzs50LiST0U/JjwA+lYeuXBj
4fcPe/dIdkoUliWQLenSP1CajkF+nturLRtj3zehNz4MCfgNJS77dPCikUK1nW/Bi/DoDcmmOALN
yJELDMZXrJaVXcOswQLSunPiWbLrjXpPl8+NbuqK2TY+8kMTuHZSKr9Q+w4sh+1iKOnrjo5is8Hm
cncSWHlpva7eV9f5cnnKH6Kpia8GYLlN5eDmNUxJPg78ZaBPBbLN/jTEjv/YNt8ybhL31iyOGodn
lNNWb8L5tLeb1f/mj/+w0kR6oxtbMdiekwq1TKxOs/2ImAM1+F89N2XjP7yUYon28PLu0PcCfXks
w66O7afB+ScLnsbw++T9CbidhI2hBUETq9QwXFj9kjd9B8vK7SvLlam3uqeBN+dhlP9c3mrdIinG
yyF/6fkI8OkyPNPsN52uy8pwl9bNXrHZfC793Fl2myXZFzb3Lw4L4zwQJ7uPvh+bvWK2RUaXemvw
E/M8xnnzAgGstTI1fOrmrxhuaffAaoDIOM19nrrzr84rPvt4k1uMPh+bvmK/27SEs1dnc0rs5WEC
CorO1nPrlcccswqz7tjWlQWDAQhruYaYHbi8fjXUut7mMO3W5urQR6goawHwduegUzBF4fchZE4y
i/7cVs7L5eE1Pk6FWK9enS+UbiINnOLk0yVFivTIRZr4qpZ5P4Q8gBgST2vneZnmFLQIKVLtydzU
58uT11iXSj1bRb1lywXWNS4DCCnWVLRo0phNYCWNn/4fjPUcki0fsTaskXdjQZMi6JOlYEkxyZRn
dTxXaxyO7HT5a3RboRh05ZSZk1PcsOygjRIqw+68iUoYnJ3Go6poa8GtprFaq37DXWKIrcCGfhSy
vaKe/+kD70aGYMHriam3WnMxUhlpt8LvopbbMzSYPg2WjP3VvmbzufW9BGrrBxdMsW+6CBHxPEeQ
sAc3RqqyTGhYm1o2Nduhoq5LsZRrRDecW7d8GzbvSZQmtLVu6H2P3kW3gNUCxFOY+DzvtS1+yr1D
RTmgJZWoHHKH1N0IjP5c2KkXrDeUZ4aik8baVNpWZBwhjzLROR3H+Q9n3TfHCdJeLEdSNpj5/rPv
F6XJojwES1M6dV8hWnNCOhMas4dMS4VY0yHsgc0seFohSReEVgw272NXW5WsFVV3Tmtpi9QLt7Sz
5dlHJ++xWSvh11/D0hq9PUI21qOXbQ/1OBuutprgqyKqQ8St3mZY7MJFI9uVO1NAq5/a0BTcdWdF
MU25BuCm6XHhnzOnOYVQP04gygoN0K2y08uro/kJFVe9RPO6TiPBcQzcOWaExQxS8jF1S8MaaXyY
iqe2F1ilO2H5o+5ZREkEKI43vRT+s5Ud6nIkvgqoLtcBIBwCN5mju9B1kEhsil+8YhWQ2yahMt06
7UfgnV3xem6CasJW98EYR80IDorrop0O7sL+q+9GjzzagHEHllVsHQjuKqiv30EUzWABurnvDvTd
6ALy3MNo4xhBzfeaZdETSmm3rsu/Xj5CGj+sMrRWWbC2PUH/asNRX4r4iVv96djQiu0ua7dYtMfV
BAmIyP5i2fb6CuVgqzbc/jVTV2HCPWRA5gpUNb/9uud3eb4GN5MzmN52mqOvco6yFR4NDHlY98y/
tVCFK/vhnPd5goazhNSGx5HmSqLqcbtFUHc5uu7TVnjLHcrRL+grkCd37Z6W0ndSZPBFzOQxsTji
q5SYglfQZe/wHph98q+7FOdpsL8d2m6VEHN0J3dxRweGTMc7Muc/Z+odgg5j2sq9cJZzMPIapzTY
SFK366m2uCF4aW64Km6YknEh0Rq0v+y5vLb5WzsuabTO13v1R25+jCh/ApWE4QKh+zXlxcfqMCTg
lMeHjNHZ8z7J7d7rS1gIIGs8Ja2MI1O7h+ZoqX0G4ZAhmVzjADuSs7jrrxbu/aHdei5cCI6vkDMv
CSZyefP/8u99kJT2lGjnTxV6zYL9YHVFOvRvdeamdMjBIlDFEYgz27lMoH6a0ra+ufyTmvittiDM
rlOBKRxfQMSPJluTbScVIVezidxDs34qDBvlobItK4y/NneF/0ewJ5J/5cOr5z97JgpLjQtTcdg0
CNlcc9L86vzCSQS6WdOtsf9cXiDNB6jcokHQzkVFwe0AJa1bl9dxT7c422gy5TZcfQDOz8YQpDR7
oYKyy2bg0qZIsjVd9q+L2+UnySf0tQTIx2wBqb5c/iLdz+z/fxcLvWpBh/XClxQ4o+tgc27czf4U
uM2Z1Znhmqz7CSWYs2ZwvCha218QbpzifKxf+2j5Y3vReXQDw8n9G6E+MBYVpc2kbxOvm0RKXRH3
/q/aCuJC2PFCf0M0I5YLtCwi6BojU7z13kvHn9v8EwUrF5KkV3uPtrB+txXfWYfTdvzqjjT1hyIF
DcWJul4sqm/h4sdBYT+XTWi4CuoWRnHBkTvmzJ1X3DWz5m4Kgvu1/UJ4c4po8OfY7ir3hcZjHiS+
4LBk7rBzVaJEsXphdiNaaDxHbUS+HvsdxQdTz6nXKOph2NI9cXQo5FtrYaFBm+3bh/AKxFd5Svug
4w3o6GdcOev6VA7Fz6yEuNHlL9DcCVUUeCFIK+xiXVJb2H+88NXvt5dijgy+XDf67k/eWdk82LQY
NozeObxJSltA52/eurjyRmK4Gup+Qnmi+9wBiDWXS5pZ9pXo2VWTVddLnh17R6s4cJCQtl6AptZ0
KknsrPNtboM2nreGrKdu9vv/3y0QGMSQmGdYoClEVd+jlRX3Q/TL3+bcsD6aa4KKAl8tNvFqcaBk
P56LsEs8mX3i8/egusnC/BzY1yQw5dB1P6XYdd4tw9wwHz61t050XK/GoX2KvOUVxEo3aza8sSG8
j1BFP3Z0FSPvbceX9UoWZETBDJvZAG650XnweGiwDU1IVfHe0dhvTle5S7rxaPiy0I5ELzMBD9g/
lz9A4wdVdtLNioJgLnKRRn6DbIfbnWcZXW8LSp6WVxkixMcnDAHnvyesLrYNCkQ4Yct0C7pYav1Y
+dPl+f/t6f7f4OOpmG8wNqNU6GPs7Z6dyrSMb17lff+a3w1XxblJ8i8v3qP9yblNt7RN/tjx58/j
VX0u4s/4sz5dZ4/X7CE/oQEgNiWZP35qeSpQfHM3p+CzjRmFt5zJZA7uWjQRRwKid4aw/vGp8FRW
U2hkl3lO8NEDc1Jisdt14gZb1e2V4g0mp93hY5i9jZT1sKxphCaMxi8PDr9/0Ttn40eLl/Ead56C
/OjZH9a+yOn75aOgm7li+naPRiXhzksKVdJbCLL4bYSCem6wdN2SK5ZOggbtN2wt33ZqnPgv1esC
EM7lqesGV2I4gZKSVbrL7iAzwOV77hbOddOBTdBgJpq1UXHbG2l79BdUIh2S8oYmnsE76YZVYmtu
bRtEGkuBevoZYnux056W0jDlj+/7HlWCaleNsnTpVLyJieDOWF6TLDhNuLW6lH3v5leIpxhesbqv
2H3juzNJQanAIFq24N1auhzaUJ5V/xmKYfDSphdGV6X7mf3/736Gl9DQXQci0u3kpv7bYJi95uyo
8G3pFNYk+2pLNxHShM3Np7LrTQ2kujkrNtXh+RZ2ePCmk+82cdOjDU0QwZKyro7+hGJYDt3KqKPI
N442SYj3DYJQCV/+XDasj8Mb3hL/XXNrXbd2CpDxnfHcAOyg7b5Vw1PZPB8bXkkT9PmQFf6I4V2O
CoR1u/pPHQEdyCEOQOKp4C8BsEoxWxi/bacrWZNkWE35fM2xUdFfcymZ5YO4LJ1d5Byi7tQthgOp
OTOqpjlEEq1QCoyMZGDsuAnNp2Szfl9ecd20FVtdrGyq6golVeZncQdCYVsajopuZMU8qyLEzXHG
Wnduf8+4+6OcTbmd/Z7zwR1FBXwtIKyqRzRep0MDHvIV9aoWDWRfQczkjWccFukbfKbuGxRztQNq
yQYydOlC1xhw7PNCD1HQ4SgqZjo6awSV6GlKo2ZNWRlANpdDBbMNz27j9YZ4opu/Yq4ETD270CNP
rTk8ZeGQDCatAs3IanvUQLM+ouW2oKhnrzFk6NKmrt8un8mPobkkVAudcin8TRZZ/Sei84PvRg8g
xlpOk1ysmIEqKF767CGQ4wMf8iGWRfBjWA61w+Gn9+99F1TI2vq2QLvmT3RFoOpRgeCy5Mt6aD9C
tRTqg9Q6z5fF/2l1lZ9ATXxJMpYfKniEKsGUW24bXbve/0nnYYm3bW9xHstDN+RQLYe6QekPfOzy
P6Cim+u4WZn7zWNzcXV5yz8+TqHKMDVHUE/KtjH6vTOXxosMnJgVpeE8aQZX66BeQaIWj0rys4A6
SJw5c5c0g9wMe/qxMwrVIuhWbTTaws39OW28iFsa/iYOOohXr/nu8qa63kao6Gy7RryQ7vWh5VKr
on3nB9NCXPnW+wGoLpp8G27Gceh+Xh7+46tiqBJN9aHwOrBjkd+Lbz2AUSkBdcpNK8RDBc58AOlu
m6IxeNiPH3ehyjoFQjeO2quY37q6+DHObcJaZKR7/wXktuk6LOnlL/o4hoYq91QI6qxNiGZ+Q/d7
dDtatbzKNwKtcmsxygDpfkMJFgAMlWMTCgm4ZxuP3AUe8Ie7GsBJujPsKn4JJKJ5z3uJPMxtmc+x
C9rVy0ujG1mJERYIZII1khi5/uSM57n6emxc5S7nMs8BWAvjjkEm4o7N/wpGTCQ4H99DQ7W6gzbl
iC/LKlOLXKOELJcyHsevnTjmMdTaMW/KUbrOAAxb3t/Irf+ZD6ZEuSa7H6qV44Y6K2q3tkzDuL1H
niieT1M6ntaki4sTPfXpIzkVp9c3P0bJ5yROMgX7Tizir53BeejWbv//uxA34g6PqwfWDpB80GbG
PPxakNfyIKQ6VIvIgAFubpRh8cau+8SQVrXs9ZvbFt8unyvd9Pdz/G76jOXDUm2jTCPeljHLihvE
ocfWa09b2/BjRqFWlIupQdC3sUkSBKwxGl/6eCz935e/QGNxak0ZxKpRScmGjc2B9Q/nM3GFIY5q
fJAqp2hZLSpDLd99UM9PIaXsuRPcvQaFpqm9Wbf+il0XY1bPxYylqYK3tnjs+ocgAja/NZxOzeKo
Nc8oqvOw7AEfDeWKvFAuf7sgJjxdXnnN8qg1z5ZzOkH5D74OslrgKo89/EYwmEojurnvQe7d0XS5
7DhB13FqDa/d8s13v1ye9se0LyRUFRN9MLqVKyB/qfjavtqpc+dWMfvmoy37xB7aJDfEfd3892V7
N39raVcf7IBY+wowXt6e0QGeXv4E3crvP/lu6GUEKdTW4gtk82W0WVx0P0f69fLYumkrgdfvSF+G
wSJTvx+WP3Sa/TYJqhbSb5fH15x4Nae/RkPXBWEjUSkP011sj4d8jJep/UzL1tQ99vFHEDWnHzk7
FmpEgEfPyJfcGpAT4oNJBFiDvyBqVr915wwvG5xMMmXxnPWgEG1ix2pQ0+xvLJ/eziFLRxkmQ2ES
DtLtuHJj8bhb21J0Mt0yHjfRHxQ646wyEVl+vFwg6frveQoCgNJYgA9qw5ucowPYfrm82brHp1qa
Hcdm3nqQcKQV3iA/g4cnVByuPtfn7sQPySySUC3QTnaFThSJpWlphY545Iqigx5OJena5d9tvrZw
QfI8iBuom4O75BjcNlTlIUkQTREE7TF4dV6tH+TgdUstyI4ioGD+gc8vwutifYksQyzRHPtQpeSa
sgW8cwW8DngUYE/NS+3I12UKbqjrvjk1P2/c++xMWzJZpr4snbNQHB3w+3lpV/gWv/q2OAM0uVIo
nMWNdcxH24qz2/D69nLB4KOLdG7uxspQFNc8xFSWrW4phta2cCYh6vFbNGhyXNuUWeujX2c3nJoQ
bhq7VeuvK8CkgS+xI+58X8pbdqzViKhFQstrSwI+fixLjmZ94qCv91wWwGyTTyI0ZKc/9mhErRI6
S9HPCyjqUimAunSmm4DQOC8bA4Tm46UhKqkUmH77qhGWSNfVipsO/bK2ZzAE3cyVQzmI1RsChpnT
+d4Hx/Z405tY5T8+7yRSziMZJydjE4aGRHu6zWOyBGMyl/WpcNtD8Z2owofFQq0AgnCYfYso8kfU
r5ddvW7BlRgC6qg2WATcWR7WwBhkn0NWGxZcN7RySZZ0FE7g4ZiHLEuktSSeMIHpNEOrpcfVF4RC
jBv8AeyHM77IQ0rmhKhkUXk7uXLej58dDOkQSCjTHCu7ELX0yJusHcHehGs3L6+ipT4x9N9f3kPN
8VN5oqQP0e1NYKGhnHv2IYreTf/6dpGsk4ntQmM7/yNG6JeN60UVfsH73Qc/avajDw8ldYhaahyX
qnW6YV9yK0umaTjJ3FQF1FxjiEoz0Yq68TMLDpHz9dS3XzenPfctUIMB/MoDA8Zhov1pG+5AR3G6
vBe6k6nc+IDLo421YpsDi8WW58XLbIJh64ZWTDVzPNktFKY6sZtyfB5Dw/HRjavYqfDR8kQ3jBtZ
XhzWw56zO7QYaqmRdQGXaI6RaT9dQ5HLOxZAiVpnDKA40iwMM667RxcYT2K492pWQq0yQioH3Rhl
CESDfV0uOOzny+ugebsSlV4CHYi9W+UYeL1tHvlV+fDbeQ6SW+tpRwld/g2NE1BJJiCLa0NZGXci
In/IXdrXG+IwvJNhYEir6BZn//+716tXFaBa8wA1gBhA3K5REhamktDfrM//FjOJyizBojyb2OZj
fRJy1SXFqTp3D8U5j7PX9dO9d+UlCdBV154V+y93+bfLK6b7IMVU0S6xhGGIFWPTTSjuJT3m0VRN
QS7dZohqeLRgcG/gCm4zetAFhIqp7qlkNvsZ2ghZeEIz7ikkpneC5vyodBMjTHXya3Qo0mF6gFz8
t7bKUruUUKDeTA5ZE0ZUoglv6AKfD/s2R1My0Pwh6qPE7U1JXc2GqoxPYqyLluysP2vg5TGzpzoV
eWciS9KNvi/cu/NPGBjJPQ8L1EWPuZUDtP/50DlUCSZ2KfdJgAAw9aI2puF1Axd8eeSP3zOEKCbL
t5LuDGSoDczj7bTNMd7cXyTeNMjSvQXbsBiSQx/LaBJClAtwxHqvZgxrQ577c32b/wgfl/jK+uLd
dufqlr50d9fB6+Vv0m2DYrVLHXogusNPDU3al59ck3vTnU0lurZFBIrqMUd6sfHiKsiSqvhnNnKc
6kZXDLcMPNCnU4wO5pyyfhvQxGZC22qGVgkmNjJR22EYeolYPAz/+h40gk0kv7rB6X8PPegQQdQV
wZdZfpsuYryCTFBCi4PPPZVXYna8uhlGxMWe08fQa1JvOUQNSojKK9GIBgC2DL7GlRAgBxP8WJkQ
in9T5R+EK5VRIqgksCoWVmX8RyTZj/p6vraSMI2S7fGpuW/ug+Q5vPnV/Lx84v+m/T/6OcWM5eJW
rb2/duwH8Tt7QkMMebL7WJzbWPz8kz22D/2DdVM9AN7yr6m3UxMOVG0/DqljXMrhSyP4jhhaLZC8
DfpPZNkfAbyRhjfifo4++jTFmvsoEyB6AhEco1/y4b6h0akbnjPnSymugsGUj9L5J5Vowoo6O5xW
iJvkpUiCYLvhUXblbjymnKM9x/3Uw+CHaHn2Cnnf0uzOzWiytRA+bd2U1NsnuVrp5d3ULaziCTrH
hsp3hqm4/EsFfbviKbefhvIQ/oWodBSZbCpcDQYgkewmjYg446ls2CrNxFXxv7liJedQL0xpyaLT
YHmnpm6eRX8rSd8bAonG3ai8FHwKZ2vM4NzB53tPCkg+dWilsqtDjOiIh0oMD/IxtJiAr6Q0sa2r
IDe0u+jWZv+ed3eDYHLxhAVnbLoUJ7e87vJ/KwpVI8PNW7cqiv17pY3CEZtFmvlZko/9J9G5Z9ky
w/AaG1QBWV0JTuNs2AMI+EMd5OHv0fAek+nOWmNiIpbRXEVUYNayuY2zVfvKV/OT2wNqPfhXY+c9
8Ka77gaTao9uqZQo3rOpDEHPiCz6eteE9+V2NjJp6YZWDLde84nLWsLp04BBz7quz+E6sJiSmp0v
+wbN3UYFaeESuNrLgtkL+SP0HqQ8XR5XM3UVntVXLfOm/W4j/Zc1+iqGh8E6BMwFhvO/J99j/sza
PRRO073l3bDsiR3MDKkILN4FUw2uI4kmxFNk3U/HqutEhVuVsirRzIVxXc+PSfYWEkP5QLd9ip0y
2gWDtWHgoLROwQi6EfvgbUbloGiyokXjJ4b2AZT1PtnsWL5dlfETeV85K/oA0z5vzg51bjdqYozW
WLzaXA8vm/lWVCBJ4z5X240VXVv0eyi+7B2Tx461YpFzFwJvDhXatLW7f/xye5y67A+v5bHtVPFV
fpDt1ogPgFpvUpAsEaNJBF2zNiq2CjDhrGlZj4dZ1yQgHffjeXBj9G0/imo4rT4xFb01gUkFWvGi
rZoWFJ2prNxzydYrQr445ZZwU4Vbc+ZVdo7OD/Ma/OlIOxXTV8AI21a+HtpdFUKV2U4TWiNiqtOF
v8AGlyc2hFcfpcPZl8u/oFscxV7JgmYFnuEXtpnYqdUwfm1t9XgieZunhWzIMbeuAqnctZraocbF
GY0LUX0bmYj3NYFbxVAJZ2sLH0TdqdtcMSRpyhx9geKqc4fYk/nTUhkeILrTqgTVue6jstxJd8Nm
fQys7CGH4DPwkk9dUV+XzWL4Gd1RUszZ90A7NDgceZAh+gHkeROvlJqEqTSDq5CqbnBpOAUw5sX5
P9K+bDlyHMvyV9ryndUkwA1tXfVA0lfJFa4ttLzQYlFyJ0CA+7fN2/zYHCprphSsoNjmY5YZmZKH
gyCAewHce+45MRj6UJE17j5fRQub6xxPFfZJHzk9ynUF9WhqBKx9kfkasHqp29OUfDhYithxoaCE
bvO497iTeQjmfN7tpZYno/jQcttYXUfMybuVVyhslP2KU/49FNyeC/jxgog2F8nUrvLy8TpGKC4F
yLhpqiAn97kBAvM13YYFA56TRBiypp0b4h0sp/OR8fIgmcysK3MNSPLe6d9cT+dyfpC0ZSyup+H/
+l357vluOO+c07UeDN69BjS49/lcLC2h2S0YAqJ6TzHDG0cdifraEYhMl8+ft700zzPjFbnFQwr6
/k2mH6L+GK/d3JfanVmr0VNq5SPaVfIH01OvlZcxGdlzZBBTtoZwWYE7bJFizfdebfHLPPEcGUQR
wP2r08PwZSwP4xoedGEC56CgwdTbRHdgm+Fw6/Daq/jBUZdxB0Is8ldLreMw1ViZ41LsxO2Zl8M9
rVcPOUs9n37/wQ2gqI7mHC4MVannTNtn8R3Kpy9aeXOGBiwInVYVmhbmNbfuwubCSZwFm7XUDUtw
9CDYrJKgbMINYPbB511ecF5zAJBsmjzOxHsoPm22taGZfm/YOXTku7Dc5hHRA4gn2udMZDQoBTMO
nz/398ZkzfPrApmosMp5B/RmZp5JrbpdXTvdWh7g934S1Wi/TrKltXUhyFTyiULSxrxKiwFFlKAs
WbkELrQ/zx3ZVcr7TkkF9mGoRKBE3h3OdXQrVLniIH9/0qHzxBEzRJIkUMrbaMOZhtu4virCnyi6
pfZ5tc7x95ZA59kj2eQjcI+oE6zHJwVq1Mj5mYWXsbnQOVO5ZLaej06lcAPvPcc8gioI/FJvn6+e
pZ7PbNjOGURtxV+loOh8r2MSjJXtY6ntacV+8A9Fp8uUcFR/Kqs9si5HbSwPyrG7yJbpPHEUAXlU
JZk+bIjVvoaC7sOOrizKpZ7PNtV8tJwqMcEK2TWjZ/LRQ628b4HG6PNB/73JUnu2r5aDjJ02RvNW
awS0Yb7iKy3//rhN7Zm1csAwXBVF4ybOqLMpB0ddTeqydSTVsRvtaJtwdtmj5rmjohvpwBDXBd4J
rKsDdP4AjOEeyIE9iz5dNFBzavLGdrKUR4hbVOCRGuxi75TR+fOmF0Zqnj6KKnS9nciAJ7+WFE8N
e3OTR2Hs4Bc+f8LCLM+zSJ2VUoiKYpan4mdu424erbGWLjU9s1qD19SQYHXZGNI6CHWunPQyo7Jm
NttFYGg3YhANGj1KLyGcVl/IajHPCoVFzlIWw0dWBZjWEuERN/Qgcb2yHJeGhPzqbDQnTVJOk3GT
AKFVMePectXu84lc2KLmGaCiS0AqyeGAoVYGyQjPjKHahMRgcZm3sWZG20GGEzW102yS3rPqN5e+
tcVlt0D6b1mdNkJIO8ewJ7Xjq1b52JsuGpZ5Uqe0tEbPK1gQBsKhb2lx20LhNnJW8iILPniezynH
kPcZg/lk1XkiKMCWjVFaWS1LjU9T/WFrYkmuU2HDeaHxiccCJ5oSFvr5wCwsxXn5fTj2iqFgBGSd
IPlgjo1r/Vq/F5bivLw+Dpsi1vRpS3WfcJgBv0c4XEwfMs/mdCZ6nUTo+Gi8GeWzKK4wLpf6w3ka
RxQtMVs5eVyQhzi2CFZX4oIvnxfXG0lnR4b516iA9WRyLn/1PbYv24jm9fU8qyuNKCzGMrX8sbGD
iw8D88SNorThdNpHu+qtE8CwMueydThP3ehtNvSmwHSa4y3ArN5E2v/5Cl8wn3nmpneSImEdWm6x
wnXtTYHYcfVGsNT4zDZzq6QD6CvebVPPQf5nPF96UJ/nb0wSQyK4oMMmjWT3GMoIaeJcK8db3rJk
LSSzYP/zYvmmGnpAybQBtRTDc9m0B+6Ila1oqenZ/XWkrd22GVhzzTzaGqV1n4huZRdaanq2gcZI
Ov0lGUHQNAioULy45rWWmp6fd6OaC1kRjLriz3UX347gu7xsJc72zqQsI71NYT24vND6DZuEib3i
87YXuj1P4iD6aHVJwpA1K8aDQ6PHspQrl/aFNT5P4mSui5Aj0GibYqj6yHNz0rTXjsG1whdAEq9d
HRe2i3kKZ3AMyxhKuK26vcJOh9J1r+Rvq2xWSwM0s9QoDw3EaOAGelK9e8X1Y8tSz6eB+7BB90k6
aGOHecVGl/dPLn1qcRVb3YuWmp/e6EPzKgFhilmieWwXeRt6A0RQwQnFQPFz2dqZGWpZZE0JiE39
fuyK2egJqwwua3pmqFrVhV0RYtSxYZSR3CSGXPEuC6GSefU7KrZswBKgv+ImezBj8jc9rT0tVR4J
t6uMWQub9Zz4O64JAw0KRmbAbbE0zrI+O+XZSiH2sr1ogOb5mlQhMdcnoB8StOmpbwA1vK9KQtcy
sAuLZ561gWgHN2q3U6Djzq/svNpQ8WfpNvf2GoXewjzM+b5JUmUcruednwuKv2P5bOLkC8v9/9gK
5zXxtSzawZ64uUqrPoRMfmlF4jehWLn9/j4cSue5HJl3TetOMY4q/3NMuevBhMvwLAvTF5V2QywB
ys2V09mCN53ncuDgAMUfcLJMS+5NTg4nS2ctBrE02zNLrijpgLlD4w0tPWwxpvkTbsis3y5brDNr
7qualUUxmUMr9MC0URkfglr8si3svbrpg58rmTMUagrvTWSGg2v9D2IQS+My23ljs2iTvsa4sObJ
TSOvw5W1SUvv4ijHPJljZNBubyd5HOgQvHvoy5ueLO/juAx55ibvUe1MIDYDikTQJn0+oQv+bZ7P
MbTSilIHvcaduG3/nHYXODdQPCarhWJLj5im5EPvmyH6ZygFN+/CwNW4uNXyN9zV9Msyf3Re+G24
GbGJQNRAF7R/tFU2fpdjZa1piC04uHl6J9GyPNJNjBFeIIbNxoMLfcNpE2CJs2fxn59PxYJfmNd6
dwAbt02hED40XsBm6+Wu8LJVSduF08884VMXYUWwZTY/RFny26zU+ide0vyiSiA6L/Ru4gi5GAoV
JdHEbr+pHE21W9eoAK/8fHCWuj+z31xvmGtChWEjJ8LNZPDGyNl/3vTvXQOZc3Fk6GRU5s2wgX7l
U0P1LyCz3dlJvJfxRfr1NpkTcqQxkaiwQO8bkG7QsNoVsLPPe//7VUPmpfB9VLgjNCIGlMRSn/VZ
YAkZZJ150cmQzKvgRWl1Yx7zASU7faDcEgUXdKXppZ5Pv//gF4Q+5gxoP7XhSLhkQqAetr8l46UD
Mzs00zRpQzC/QQSzi6vnqk5le1+0tc2uSMLj+qLjLZkXxDd61oedGvgmqrCbuE4Jig/NvPt8bpdW
Jvl1hKoiNWVh5QP48a3oiqiK+bVpHYtaiEdir5GK/94/Q+v+16cMOC6wVpYIANSGZybSG8D7n48+
gaKn0FZe5ff2S+YMor2szTxRID/tKutq0MegEWuogQXeDzKvkdeqsh+bPhmmBFW7r9G4WRs7t+/A
xm8csiLyuW2qL531lVh08/nULLzPvH6+bsKE1SmwUNO9YMq56YiGf970gl3M6+cJaNI1MtBx00ha
bWVvur6tA6fHUz6smN7vdzQyr6N3uZZEZl+Ch7Fl+zCurkFjfINgZ+cZo/UG/HrkGcUaAdrS+8zs
vK1I0ksQaOCeZu5lKIPCGrdN6q68y1LzMzvPXD3tRU3rDQtBUp2cC73y7QujKmReWF+DRt7Maa82
kQ7IcFH8adejXOn50hqamTfw7+1Ioda+ibUY9Cg8hZpZsRZMWRqWmVWPsul406DxtLYCwDm80s4f
cykePl+kC07Dne3Htj3mXEch7SbJEKrltzgPxSDlS4dL6ZjJvKY+GQfeM6NVmzLTNlhCMLW1MuyF
kZ+X1Wsx5AhojsGZ0qkgOD9rGV2JlS01PQ3Yh10tls5A2xoS3lL298rUTyxccaELu8G8tJ60YIqr
Ygw5whBRLAPk3kKo5qjq6fMpXer5zE4NALNVKjEoTmk9OUp5Im7SFZ+21PfpmR9GJcrTDLqVaBvR
MayWqOMQgiu9SbTh884vPYD++gAbhW99MXUeuBnRXtn2uWJHodYwEEvNz0wVpGaWAFZJAfZWegzw
YyBbOu3YW2s58gV7mpfSy2iMC2uK0iTWVoNSVIkDIq5IGqLaSReuDNLSDM+MVhaZY5C4ATanTm+y
CqT7Mj9/Pv4LTc+BUVIbFU8kmh546KXosW6txfkWPNkcEhUbjW0NvVCbDGCuytlChSAuVtb8wrzO
oVA4FrQx68DLLtgRt9QAsT24MHIhnQyZo6Gs1FL1UAIvFtL6ruD2weyyL3HeXXTtIvOCertDMAm+
TG065LJdk3k9ff58PpcGZmawjtOCLAkECZumSzai9TTsINZobVC1sbL7Laz4OSBqHEE5qRnouxZr
U2CbGFtkAD1QByEgtpKVX3qLmdm2lSLE5rhiJPqt1ewmt4Nbe7/GZ7DU/GyP7aqSC1DuvzsdUNP6
nbGluhlEQF18PgtLS39msLSTSjP0AsvTUFu3uBdRt4vqy3aqOSRKOImjmVkMbwDEj6U7eyrXhL0W
zpdzJJTOWacX4PgDgc+f1qSdqh0BuOrIz0x24FFb8TkLozMHRQFyYSltGN+fUgzcK2L45rVozIJD
+zc8FKvNyjVdCaCqGXTE9rXEDD6f1aWmp/f5sBmCYmooU92RgAune60btjVbg7ktDcnMbHVLoyGc
gtpYfX0s9OgLsHR+Fbovl/V8tstWiV3oWchwZcdwD3Z2ZbnD/edNL/V8ZqqyzFquKvTc4Um+J6yA
3CXrVaCgOHFRzpjMkVEt1npu1aF6x3R1JDqJ/MIAzxwUZQ1mgoJ0G+ktPe+8imavPE5X9qiF5TLH
RA1JqMbSohJVy0p4qrCZjzqlCwM8c1yUsodobKkyX1wuUi/RcQuxxrWr31LXJ9//YaVr0AA2YtGa
LznLAdWlBVTc5Jp051Ljk1f+0LhyGztv48Z8SVVcTfVgz3pc/Ph8NS61PTPRTGqRSPLKfHFC5nqK
gkCajPkai8xS69PvP/Q8EzK2kUnRXjWrlJ6T4F4jRLVWNbBgSXNcFOeiHoCO0F7d0rC9JoE8Rc8r
6P302dq+tPQCM2O1xyrmIbGHHwAXVXvQC4oHVUT13WWDP9tWWewYiSo780XT7dFzZfNM9HztJrLU
9dmWWkQZJK1kPXyfcFheaanOK1W05n8XWp/Do5KsTRxAouLXrpG24w3MYIAEcQh2fD40CyeOOUgK
pRN1Zkas+FFOYJ02a3CNcq7rSGUo37is2pjM8VK0z1vWW5l4tQY7OrhjyPYIvVeB6Zoy+Pw9Ftbo
vOLdrSqBkjNdvPIof6jAhfPDIv0QAKOdrOwnC8fLOXYK/IpRJpA2/tHmtrzuUmZu+9E1IAGSpL4r
syL23NTefP46S9MyLYcPBj2k0oTIAx7Wc/tp0jXhjnWtIuvaqS6EDJN5YfyoQQihifr0GxVDe2jM
NNmC0/jx8xdYWrczgy67nBV5pqJvdWTX/gCgtjcoGq3M9lLrM4PuXKJsKuHvdDN/GBLS+XGHOODn
XV84a9KZQet2kzPTiuUzltF9LwufumKDeDPC5OldOuR+oa0FfRemeQ6xgofrIaDiVM8mU5nXDsZ1
qiHIrFepj/Oc9/n7MKyZf6/EJHOw1WCPBqL9FCmLjj7J4rGCCg9oFrwo07Bi62dq2ocuTfefP23B
TOaYqzJuEm3EGfSZtHZgOPUeBdCvVk03qgv3rBUr18mFFTAvnhcgWU90WpBnG7LIeaZlnumma2D6
pXeYnMwH64uZFUZAApFnquU+NqNzF1sbkhlPFSxRC9eoYRcWGpne7eNjIGJP6soWzyx23xLI3CU1
v2q4PFU2ecvSeK/4WlZ+wT3O6+htqYMsRqnyWw3aKGvXd5X7qPqmywKbFE2ystKWnjIzeqcwmwHF
7caLRXm3LaiV3VY6rt+do6+pYy/N+8zypUYKBhdffpO10fmNxTsPWt9rzPpLEz8z/ZZGFOngqPym
MwZdEkP3GjdCZFE037Ms3ZtQhVgZqoX3mIO0GCjCsEE19SszQh6Amaj1I7G2qS8lsOYQLQQRhprl
af4tq+07Vx8eo4jvppU1rapoSB8cK9kmYYLaHOuyyNEctIWMsZWnHSm+RRapUdVVtGc3pNpK3GVh
Zc3RWkmfCV0PhXg1zML0rCJ3/QzxQS+DdrH/ueNaoDwmc8gW+LxBezma7LV3861tHoWkf4a2c46J
vY/hzIgo/CqxnpKwvpWWu+IvlxbCzAlUTgKd9+mpMi+El6eiDMqh1IPPX2phg5lX4UeZAaxMSMaX
xBIReXOdPn4ynZhDd7hOqqNpc11b4XxZeNQcbUJr3W2yYhy+5yY0kyutT3eOtOjObQug4FCruL3s
lWZOpsoU1kDPwxdEPgtn4zpGz1FgRvJMXNctd7kOqYZOrbDCLXiEOYLMlE6ltQMNvwMrnzdg2Y7v
4pQnQarz+FFWeRf7yliN/y09beZ/oo5FpSYb+SPWuv107Iu09rZS1SnVHwSW4ucjuLDk5sCyrNAc
MK7V7DvQC5ZvanECbVhcLi5rfdrtPuxqXW9VheImCnS67Nm1NN3TU6TSP298YYDm6LIOoPzKYMz9
Hpn2Ndjmb5uuvUl4s1dVe6vVF2Zn5rwBbc2cLHRH90k3hycV4tZbMXlLEy0KKvB0ff4u7/jM3xzM
5iizAqoljQDL+vfe4Eae+rJypKGD3TdLm8Ezh74oja2y3Da/N8NKG6AlClyp5knIAzD6qJyhrLZG
U7dZ51FUXXB6lVA9Y3CLrpUYD593c2m1TL//MJ9pFdY4MmTdd6OX9q4KjXDniKT7y2v854/+v6I3
fv7rddU//hs//+BikEkU17Mf//HAC/zz39N3/t/f+fUb/9i98ZtvxZua/6VfvoN2//nc4Fv97Zcf
NmWd1MNt8yaHuzfV5PV7++jh9Df/px/+x9t7Kw+DePv7Hz94U9ZTa1HCyz/++dHh59//INMN8T8/
tv/PD6cX+PsfD//7f8ksGd7+7Stv31T99z9M82+u4diWYzo6gG7GxOHUvU2fEOtvYPl2dOZCLcM1
nSkFVHJZx/gS+ZuhW2D4MA3TQoB90tdWvJk+ohbas3WiMyikOLYBweD/27VfJudfk/UfgAeeeVLW
6u9/vAer/7VkHbCVO0xnpqvrpkVcY353FLJuGwh/Nr50WbNrKrDfD7VzzENsKFP8CcB/kYlvqHxP
ITXGhBPUEAOF9G6Ye2aoR9sx1dt7iN2IL4ToB1CY8uQGsr3yOhFpf3QtBMs8afTAdGap7hl69p30
prktiqY5srq7qrT4p3TzQnqG6nA9LtrUb/tQ3OvFVDQxQIdqlMRz8ro/SxQinXAvSXy9MOItRTBi
F9fW7fuHoUIJVDEids6rPzvG+G2ioeoK4tN7gyfp1ZCRdj8wy920OXhqI4kEfFKSrZaGdBvp+ndI
JawwyhH9vaDu1/F1bdNlumEbJggO5inKrFGkLiur9YsSCVu7t0IQ9KjwRhIS3uA+WqH0WSYbrem+
g083vzEg5/oYt9332qh93Cnye1KDkFJ2SXwWrip3pCrcqzgFokWVRhJ7KsuL65Fcv3+xbEbzoYpO
RJb0sSdfXVHUV6hsKZHFTOgTqI7O5SirWzFgZ+/7avAxWOTw/t33HwtWqgNXW2W6PaqbgC0CM8r0
fzqmIdStqzxLjrbBqodMfO3sovOTvEn3hhkl9+DtKA6RYj5F9uWLtW3swld9KZ5Qs5ed4gjqnzoo
3wJFDH5gY6vvGUKzAenL/isd4mQ7uDndmkNjP/Ji02dZfB1b+bah1LmxLeXexBC7pV5p2jlo4jJ7
q7eTCLpMn+u0oAG3pmZrljwnlXuEFkAQW3ZyCHFSBm0UJnfHK8mLbWeGQ4CdzRtF1z5ZdND8jpLk
+P4jD/svwMf0IME1Hc+kfRkAzq6dABlOfRYX42vL1NZyqwxrTcX72GQZKHQ430Xl7v1lx6wgN6md
HUq3vooaJ8a8ytyzcOA4lq2JdQ4NawbB+QTE7E38AiBftYd/s7F1RzECm82+jLHPBtYAdPGWtDo9
deYW2qzqKinEtkAtVBfYfblXo9XdmFBVPetQ9hKNaZ6Khr0A6NxeU6OgGyC2yI7Uo6W2usMMH0Bx
GZSOox/fp3I07TpwdB7gHqa9dUP2mOrVAeqC/T5xaudENeqceqO/B20Y2dmhZV29/zHqrfALmw+I
CvQ3ZpxmhxqawycWI6zVNVurEuZNUdTdda1ycMWAt6Gr83rDQ6WdQl2Go8crk+8bBJV6bbguY+oe
4oQ5p1qLrV1S95U39Kl5Z5rutu+c6sv7TxpC+oceiTcvjpXamWFdBXqXtl5lWeAEY714sZqu8Z2q
iE8ypyCoZy+jy+UNhTDRl75x7ttBy29a3TG8NuFd6vc/aEzUFw5IoxRUnFTVX6edrE6NoYo9K1jh
x3K0PRznbDCWNOZ1FFs/W13SK5DRPo1doZ9o0+xJmIrrygSKFKf0+ywThzaXP4lg9Q5FTbafy9H6
MkTVnetm36oe5z8Np12vt4f2NXLceytzvdbi1UlUvL4jBnMPow0N6eHNGdUzdCnje3OsdT91Hfu6
bdlj6zD5NVVOsrXAFXAlwZa1K1J231U0vidSPBqiuwslZK9Ey0/u9EcEmosrExFOhxT8RjAt9pqh
zQ4Kp5IDdZH/loI7Z7sfnXNv2dpWNYh9K7Pfk9gZj7bJnRPRQDQJ+g3hl3Uf3ohUGjdx7Ynph6TS
tznR25O0Q+fcGAMJjF6UkOJAg6nMsiCNNGcr4UD8PI6Hg14a0YOwMNClldj+CNDYNbTwXl09Yuc2
bxwPeizuDvSH7hkbDTvXnADpJfox+NfvIgSk94okynv/K1D/iry+s82rNqyKgNCS7lhXlg9aW1VQ
3yaln2VO8cDAp3gGbeD2/cN8GOIdR8LYB70OULodtH3A6vXP//vrd72m++NI9RtLL7eNlag/a5qc
8sxxXjReG74sK7r/yyMzpbivSTLpg5Hmpcj5prPdbsckGbZVktJHKyuMQ5qMTqAh4uWlvRR3WWZx
X45NsautiPg8MrIAxM+4OdjuU2yLcaM5kb638hYupDdTEtgh087vfzRd+eKGtXXsE5tuGo3sqNLu
6si9GSDn2DHzUUN1TkDc6rFVV8x2Ys8U47Pi7m1qJqciZL7tJl5l1Mchj68UJZvYHHZx9bUyyjuj
1XbMTP3Rwa+UvRtjtR2Aa81Lfd9KoJDcDItK21Vadqzy17odT72eP3FWVl7J3G2cllBik3uIgmxx
LfJdam+GTB41ECUV7BtJITYdGtupKWKkQWnCsXTOptUjwHYhvwiGWlfY4G4zfJ3EwQASPaIZBy1y
drZFtmC+wo6FavYcHp4Pxw7bgN4VB4lSldBWm9aGMHoSBrwshVdr7FYm2SG0WABCvrqzvsCdbql0
do0O22jCg26Z0ORw7vLI3OZhd4pbvhfmduyioOirLbRxsF8OJxz0PJICVxOFXsa1TRr7rTIDGjob
Gce7mkf7EKCnzFUg9C83WZT5Tdxdtzm7mgZxGojR0c40437TFPsmjK4ax94kIw/AosMhMFq/NAyv
1z9b4+jbyVedgm5P0zycHPwkKTZOxXexIYJMI74Zh34Dx5UX7jbPjK2stmNIfYTWrnEt3NHe2NSp
uUt01DeNbZDn+Iz2V6AOREFnhRKf6CAGum20PiiYeRp78wtEow6qVxu9yr6CliAArPOkIFYMNc/r
Oh59sIEdojDdytYMjKq7DhsIBjk9GLPzr5K7Ny3wQNqYw8vYfoKaj6gqoWkKqnnKt6pCcvNMUDAQ
9TEkKr2RtJ5NwUfS80MT/sx5eGixXIoyuWY89HMBmV4m9yZF+RHy3ahyhc8LzL7YDi0u85rr5d0I
1k+yNYxqU+fjroqcWx04kzrSPTFEsecw9zXG03SsLd0psW+Y+dbpckANbb8y8k2s937hHqw6uVEM
a7IcA6qhcZwBIocFvS79Pu6uaNR+IS40EUW0cWnqua17V8lDTLptjhf7hiiTn+buyXaLrcsGnzHx
vYhwsAYcy5+eyWoQkFFnnw0gSQjVngpzFyYBFtifda5eEzc8DCq+Fhx46IZtwiCy4z20D34g7B+4
qDJyiQygrnfUhdhp1oSAjTcxcbeFpp2TyPqaRuo0tZI8yDHdtSGyBOLOiHDiwcrJoXHHuui2UZbX
MOumk/0egdKtSs2Aa8OuyTSftW2QgSw3jLT7VvyslIu4mdxWVReEhRlIleym9Zyo4VTW9Vel06sw
Gc85SY/oOW7WPs64m6gujghNehLbKCohdi23d9PvmXROmcuvq5QcCuSUGq6fYiaPaVNsLRh0A/U2
Uy8Cag9fzNz1IEd3nP6rdBdYaBOTN11UTkXpHqgZn6And0SlIapcMr81K19iKqc5VtaNLgoP7CgQ
VhiOhrqeJjlM8kNbCGyAyiddfA3N8H1m0y+IB753DnygQd/2RxDgeZ0ovk6+sGDDDcfFQj3HBgko
TqquqyCXXtxmRbNviP4ydIZHtmXEMQ/DTefgXGpAvrHZDsaPyZ/lV9jdbqHYt5EjO7QE8hhuCi/W
+JhXT8usBxzaUMHRwUKys5G1AfLb256KbUfo2bIKn2fsmVrjkfbp1Shw1HyWLNpUY3aaZqHWrFsj
Qou2tRsrHoTGcGIsCXJZPrdgap/+tTp8jZtnLTYyrxfaD2y0O3CPvagI8hmi9FVuP4YV3xSGvnch
sFEnzRc4Cb8oyE7GNYwZhhOpY+/SrTHILXHaLxYcJqLs1Ikw/jZECF3QEdLwJkYSr2vDU5NqDzzb
hahXE8l1ScHMi10PMneHPDXBthUdhYWRaoZT2nd3wnGDqKdByMlGSI6t3By/Wnp7yAzjCvWrezLS
fVRaL1ZrnwpS+whQE9UFbkEiD8ea2KOl/pRmUCbKq+R1bMxgGCEyXXfuphuGxynWkmW3YdheAXaC
qy4Gs3PqHTi0Uyggu3ubkhs3cXyrbjBW9nMqwzLos+Y6ifqXGuvX1sVzOeyHxBS+ENoRDJf3qkmu
u9LxyuiVqtswYk91bAWuG3+xy+okK/sqN/gRuI7twMqrkCBLExfRS6GVj7qmBQmyOZ4u252lCXzb
/MaN6NlszVPWjAVoyAAbNJnumeaDRmJ4xHafh9keNW6DlY2ePQB+ObrOo4hz8KSZuziDlLmMHCcg
kYtFSm5bRDmrGDrPOES94ax/HebdT2a3r1aDvAHKdT0LxzpFYIXa+JqkQCpilKlmY/iz2zdSsetK
t7/bZWR6NBQ/cDO61ky6FUO9U8V4ayY09sA9clVW5sFFxDvPb0mGNGhGRe13jv2968N71d+AxOU2
SrQHs1HnUBp3TbdPlP0QufEji80NCCW3pTQrr9XbZyS6Sq+vxJ0MfaPoURvqjNfRUL6Jkrzy8XkY
ja+6qE1wrsrXuomuZax/SzjK88zuK3XcyktDftIy56G23e0Yp9ssEXtcs3dSjRvD0vcDp9+4E32j
mL6y5zsagfslUbux1I7puHGwqKYE8VWLrK6ORehlTgVzvIkred8n7MW2QSpQaeUx+Vnx+EoKa1uK
HvewgElcszn9mpWwd5PdkS690fiNIu4dHfITEjqBE6c/22w8NjL8Uwf4hmnYXHl6tvIE51dxTOAP
OY5nilnXKWtwSDGOvf5g6eoWZPXfy774UkXszoL/65zxQIQ3WWcy6o844wamDgpmo/5JE1ylCuMr
E9ngabXb+PRGCfKkGOi5cHjIvbE3MNfceuE5GK/KA0n7pyQVz5Xb3mHNfAXhyYuh4Tz+fwi7kiVJ
cW35RTJDIAZtmWOOjJxzg1VOAiRAzMPXP4+yt+jbi3vN2tI6u6sySBBncPfjZ85h6Kq+t0WfGRFT
MA596uDFr5HhpxrdNJPLBW1EWmhsFSmxPOaDrs7HyJ19tzXfc080MKPtLGG1H7SQlXZtkW5zfnZq
v9DsAi1JiedNvgfUDz77HixlBiPcZzDtTcJOGV8N3Cn9bFBY+tPwkOFJKWt7Iu7orzo/DhmCGRWn
UVgJCseF7iEZNgEd1Zei5Cc21rlfYKF0sSYNmY1QSOuzcNW+2LTPnA6HFVuXBIT8qMbkQZlkv5mM
+c3YXHTFEGnRgCUant8Wn8NhYEag3aUAq0gJrNPhLoGSwDfAXvcs1XmB15+/biVPDYSYorJTPdRT
uBnLZ2U48aBRejZbNEjvfbWs0DYtJNdmL6n7h5P+2jAbMxyAqFFuda6362nEjSmGLvrQIOpPdI2o
HpKyxFKIaXgWjB6npX11BKDzOlmVdaXVgNz74QrMBWYKtfSpaqc6dcAd+2NjEgScU7F4p1Z4ZjjS
1gsB/6Uj4VOyLPow1Qidm9Fi0sPAcsC2mgXAwBoTPPhPbrsiEJTAJhA7Y0e0j8jsddD2lRXMi/Ml
uZdjw3td+RKFyWyaCSFWUi9FkFXaQGvv4EXLpwIT9k7r46KTTVonU7sPXZ00a3nduuVhua9AhfkI
9jg+sslOsBX50hhealV94WdYaedv49cmt0OTNztAHA+DWz8saN6TuiwCd6LPE+0/vQovQgaqv2xq
v3PHA6blkWVu5qr3QpDzZgOOOU26mXwXD6tlWURJ+dvbvPEzWX9kEikF3T5r4a2tAPwgVgxEBiVx
H7DhMMVJPNi1uI3FdKEVgM6+O+TCjAWWj7WkQEVg7CqzCJrxBWbj4ZbJI5/dRGO1YCtqLBvN49zC
rlrzucGYwSCz0JZ2RNUnQRIyVn0qlCkDbGE4cXQ82YyqFGWxbxIj1nOxY9ZzJyoIMvLdpj/V3IWW
LCJeIhdJN6ryKVlR0NNOBb2zPCqYkS8mwg/Q07exWAMyoK0y+gPtsxpUgLmkshlR1lX1btyyaOA5
tstZqKxmdpkAxvjTRt/RxD56IIWPA8cjbGsAAkTE6+repgyzgXaPfqQ8OlvpZ1uL2q1P5qNcxjxo
c/vZW6jfTx1eturMN1P5hjaRam5A1pBmTb8h4kKzKm4951GQ5gJwNy6LIckrfnInlSxY6Gllv/B3
C6v12xvQYbTbHq/uELR1fTYoixYMd/J6TrVRhGx1HrCcIYZrU1SiANwy8lvrLO5kc0LdaXR/GuK9
LNSI+yrbt03/M9MyMiYrcLgKeCWQx5x93bkm3GMyrNHpSr++d18GOZZek7BR7hbmhI0JIj6f41HZ
ATdPZOkCK7eOWhdfxGl2gtCocipf5UXgVJL7RSEuHLWpYQ17jMUnmTISu7gT+epFP/TF56xVuPy4
3bTP4Ugx2FZqc53CHUTcA807E306G2Y02nY4GdtpZdlu9iBENXVEq7AjAOenjicld26FacAS0IT1
qw2ob3bFp1PllT+MVtT0w29Hs9taYTG95b1CNYjv9c6GnsCy6RUz0gjajU6axUCXVHXBivpS9h4m
aPt0MXjCW+9X6pNzz0ZZ4MEeLOuNF6x5SLn2DkaGN2U2/THLL2zQWMd606OTmCBTCmqfrW06dJsB
PLiJWW6EJbWvpUMOmTLjqRlgliifoSaHUm65et6ABgkvnJEfNwOR0dQJWqG3YfoqxmKXLzD2EXlg
aBFMYwkwxwu6Un5OvRl2rIqmrU07z402JvZKq1NPu8hxM0AYiNowVoYDjvkKRUrAJAporo+58qaU
bs3ndG8nJy9cWBf3mYqzcg7B+6zH3HEMvxSqCRXwEKjHofswaB3KbAtYlb1n2RJ3PT+UhUf8edQX
a2KBwiujrI/RVF+Lh9jpuAyYx4vNGn8WRiIQy1b7G2uKglysl7HNDlszhQ1bEPudXzxF3GTI36dN
7equ/pztP+7yro0s7Fz27ZHh0A/ab6fZByocV2x9m+bysec5QFHb8k3F4nUDZC+ID0Ddz2Bcura2
T9zhtel5KEa0yQs0/BYYSu4sARFb0GxOLK3qiTB33w59vHQUIJaVhThk0X2omo6PPMdsuLbsk67H
gHcy5MSOZ2FdZ/xUF+Ay3lRfKaDeFTqZ1fbtoGrN68jRDqinzPlTw7bS3LctFroKloqNimC2pxe7
rJLGWuJm5ntrTut1gllpvlsNlm6ySNaSQLXJlpDRfl/a24NjDGGX8xTCtX0xZIdBzadNZRHwwo92
8hjk2vVvZvAVCr3pwDaOifztZVtKFeSAGpGi92rJdSAwr9/w/TjdS+kFsneFxhZSPpQiwdqKoDeP
Eqp1gho3c4SfAzydHb1DfHgchj4oPHvv4R1qGooQlO97Q6QFrLNo1mGAiSbulO0NWz2whs6wCpfx
ZJWhBfipXm2Y4WWRLq1mJ/vQ7rw6NrFrtcD8iuritSsjPigsBVnMqwQa4NL+TCsTYEiN2Nv7q/m5
tG4kuTDPWEJT3cs2l69/2nEJ5WjdNi8/AMZ+mrefFq0yK/P3GeYQa5ZFAFzR5Pe7qgW6q0oagIhL
TQZpjp3MbZ+M5hF7fBPD4U9iKBLU8n/qOTvaOTmDHEmm9ZPtejQSgXKIP5Lt1rEs5lqfjbWMSvkz
znMgMhHB3zZSxIwWjUYXaA+bvGd7ZKufWWk15YE1zTENmlJiu6w2fsreOhaT6SE/O9gShF/Vw2nf
WEAnL3In8odN6P1YV4dOXh27iX8Ule8takcHmtaKnMlcBFg8iuUMDCi7wdtT3136zdthVa7w79YM
lvcoAQcWYIoiblV+X1WIel2QG2tSG2IHBzd/tL0AvryJ4x2YscsbEXBqxjkQARuApu5iRX2nMINl
KQ5oLAKBAGTNOna4nW66idyxu7vjLbEa+JXg1aLl3SK3CGrhYFxm3KPbTVlfBeNMrqWJIrUGeWbr
k+k2gdtA40maiMC/wNOP69yHDhvCBWu/3fFmYM91cezL/otnTdSPJMyLIcBEy9EdPtS6L+cqGEC7
Nduponbkfsnm2xnRehjQ2j6ggQ+2CgCvkQWa7jxvV3kiNep3Qp+M8tmQfyb86u53ZvLrxvOQIxVM
meHPBYk4LYKSVom3c7p1j1C8GQOgRhfCfHBSCvWw+2fe3McSFt4OFu2C7gYUh/EgKJ8dtvl1osVj
mVOseisjNIFOceizl6qEuV/tnibUWyadgP1t4GjT6oi8WPUloKRx7817krchuiR/qLbAqmWUu2+g
Kw8mRYUwCKxiAlA6mFdRfwzklbU7nh1Kxs7dtIXu8DNXcMm06yGlq3s23B2nFPzbbwE7TZ/1b64X
SfuweFng2taOwXOqkh/2lIWbJmeguabr7M1heFMVtuwVwO1h9QAEabxT1XusL8aUwg4blLD7BYu8
yWvHrCN6MVQAVRHMBvn09Hb1tiOgt7F7hbt51GckMCz7LLcShLuRKDCKZZ35xUYD6TjxDKtZz5AX
qchDrsodJAK+WwH9qwJbNwFMGm5lhSZP4vGvdA1mQHYrRe0CRyiV3+dWJ7RZ3h3yY4kj1qNliBV4
NsClZtibIp4yIHXzZPN07TeKtGDoWMwEZ1ta18aCz0hLj7nI6dHqeQoiegjK0cwe8vuXDri3aY8P
Tjl5QbVpft8L0R071AwoTDuhcBRX91KNy3AjqtuPukjHaiMoUwFnNiBcjgsWVx9Mrwwsx0bpRWfn
JEGs7Ka8GcJ26exHg+YyaiQ62p6RM6+5cXTBlIAWWVEGWvWuXebsp5+tI6DOV07EmpJCsrPBcpoQ
t/8FbbkeCF1X9OpiPfz9trOM3pewFkPVh//790vL7Y9itF+djnYP5WxXV5e8iKmFcxQo0Hoxw5Zx
7/L3SzHnsO2RXh7WUMYfRiZ8rgR9VVTq0EaHfxnlEe+3BzStoEfOTJZ4mQRvvwqMhZZ9ZtzgPQnc
T8s28qbVuOnOudXr2qZFUSMlwG70o98gotg2nA0btju+zjZxUiuSht14LGYaszCV7tSZD5n9ONby
IOZMvLsT9lwDnyMupnRt9Lhd4MDHxaEg1mF2iV6+7y8YItUBWYruk8tvZpMZeOKiACx6DhR5ldj/
/bcasG4izArVlAsuAB5p4LiJPnqlWT3pgTuBXBns+edpjlrDM5+1PozmaD95YgSG1dXdodh4jBU/
xRsR/2ul41+rxX+LLLhjUc+wLW549r+VhLWbu2pyR0i6xyUYsepnjxZOvbjlQGLGsJJt6JdfoTPj
E6BQrTt5hGu2OG4QNjZJk9kgGE11raYNRRHW0sEZo6fAbnPziaKR/x96x7/K+f+8XG5BvYPYb1Lw
1f8ecZFkGyxhzBCIWaLKw3kLxKy3MxkM1AeriAyywkhyLrKzHO/UtoN1p9ICNa6yLTs424BufdUS
cT5eS7k91KsSOnBY+901E/6Ap7IDxAnhzFxotsE5R1iBxy9/v2zlABeX538Inv5fVfRPFdG/dgrf
VUScQZLkQOIEzR6+/09pmahNr2hUbgTo2r1jDznApetxmU1DsKwObILVENT/WAuUwDC72BPb7YLM
mZ9lVQGLcB37hgcbNJDKXa1B8+R/XJ+Fz//XHWem7bo2PLyYQ/+tOp4EtydidkYg8bCB/cIco7Zw
t61yhpZJbsA/Cgrc3GXEO+bT02asbaJw985/v4jpf/ks/LUg/Y8r+qsGY8ymFlbd0H9PKNOceCO/
46N2j6VyIyVTONbNCCh22o61TkHsjU+lxMkwzH3jEHMnckOGlVASRcusdzXbd5Y6C0cuELjXYTcC
xLB5a7zYLTayduXs3v77XfxPPbBr2rhQjjiOEo/bBnfvUs5/6AdN3feY8bVFyMQDaHXbd7fA+/zv
nwFXsr+bw/95a2x0Tg5eKw+W8tDe/XvBQtMs2EHP6yyYwCuX4JBpsM4PtbpMQ9pZOF69Dy2qtF+x
DpECaaIf9egXLcrw0h/03iahdr7QlQ1+7nhRzbCE+Dx0Giq0Dm2t8GX/I6AoEtOOeikfoYtpElVB
tZkVAegPh6as+KXWxW11NNjtbihzGNa5r87WW8GCraYysN0bwpyvxEddfHqr4bdLpFDMu+VdGqEj
r1kCmEr66zz59YRPGNiDReXeNlkwmcBixUeRm4cxy+KFvfndiHq4NTDGK6ATgz6ieXeWsMl//drb
jx5wohBsfxb04qnO0RvKZ2dJKf9UxnGQx+KG+b6aP0iQGMNWhfOAIW+5vNaw7PaF1s+oeLQ4Ndm0
X7j6Ur35aGUDtDzkwLvuuXSrZ7qdOwzij7de00gOWTi4YIq5hGCvfq89IJaUnJxiODqeCBa40YYD
qa52K2lYG6rA1FwAQ4sy6KuuTgU0QGWLIqRloC3yAHrXkJkPchwDNtyZSWtnNDJkQH+WwC68gNRd
NMsMvfUa13aezMt+HNfPvlFzYDp3297nwmrTZX2ZDSTYCr+uA5bSkCwpmz40c4mS7g3x6TjjJ2JD
DLRAfoPz6T47xnuoGMidvH6vgDQP9b7VjwQrEhajDwcwzlMv07yoEWXrh2azskdk6yDbyseq1Nec
Do9V9kqwnKA1yv3G3GTNA1pf7k1HhXullgmS9YFXvqUBD8one77Czs83ZyfMXWST7akCyMnwZleQ
QRBo4LSeweankp8zsNp5/seezlyXoWovenkpO4JiJo37mgeZ7oLRrPZtPoVTVYYcvebGnxxhA47e
KwPaf1gsNcsYePnOhb4Cr8y9HcU9ggxh12QCGNf7YgHT7oBQt0+m+dHL73GFZ5+CFdZ4alwetxZo
a1xjbHa/WVlFVXlSPFHjAzVNjJbxxMpxQ+TTCgyze6o64OhGAJ7At+arbkGXjIMPqQcqgAevQ08M
ulQENoPc4S6oKPNQOq9r9wujQ5SigECWq3Cb2BPCj+f1TyXnQNdvi+78ONuSnqLVQb7WtAlpo+Fl
DalKswNBK9mbaL6FeHC59I0qleI3l3A2eTTtA6eAmgHwWi+svUrY27YGECwLGgUwgRyNQglhtaMU
Clzgai5q8M3d55JFeYsbB+2gBuy5rTCBQ1NQREu/Q1SGnSoODNqE0enCDr9Lg6OaNRAzGM8LrsF1
MSTct4GQP4RiE0x+cOgOzA/SbdN/EGYecDD9Ba5AfftOGC7K/drWKIM5br0ENfK0+6cvE6r3VVmg
pt177fcij+52rYs+kOUjeO8w1yd3fTW781pJuO9BymBIwL/IWe5uxUcC0enahFaQo0Bjc7DzEHKP
dJHva7uGLi6FAdIh7DcnToxhyACStigMJlQOW1/5yHQa3J3FptBBHs7XH97mIelh3as/Rsh1GWlS
ZzmPeCGxER1CmnoDO4hye5WYloDr+Nr5G5ClHPozVb9RcXAsw8+gXGjNBU38a1UwTF2iJ9Hf9zPS
i7SjgUWwHALTi3Gx6IADhWGWEWY28/MOLpLTjVW/LXqpFWox85fP5zl3wrrDIbrGUMbhzePs2qJR
L7Mv7nM4H4zNTYxPFOBa3r6CaIDNkOlnkLhO5mW0TAgmypiPz6OAjcFqIM40gZzunrAvNuj9NrtK
YHnGfGvGj2HGGzVr35I6KsoXFyuPafMCHBurOPSYMO9F460lE+7ahkLiU0IwhrcvX0koTUhXjub2
RmsVMPN1k5c2MBwYXm/XfvxpyscGJJSzAYrNmL+peDaewsIcfGeAQJXCYPrRMd9tpBc1Hvh83Hn2
1VdFGTms2PFmS3HSxHScxWnqcCrNFC02dum6gWi/FiMPG/Xq3rejuku4bAhw/T5DxZCNP2gPug27
+ozXAmyf2R4GnMQB4j5EDyn3sLD2yfImP8XFnk6lGzcIXO85PB+kp8ABg7KZgLPlP/UInGsAHg2N
WDeux2loDw5bbpuzq1fgT94+N871GnMDMuHzUKSlcYFSM3eODigIBqOBQivkPh56iu5z74H3ryr/
bJdn3r8RnOEeWbkCPAnPRLQ5TEDr0QebTF00xOutm7fDUj1g8DUeB+hvhxmY0d4jL3ICirqc8hXN
jf5264tNEnMEuAOzJj3a8PyLV/wQO7VXPDZzO9j2EEIFHAxIZAaerOKPDlDJ5a5pQQbX07fXXnNM
BHl4WEpOvgGAVlnHoekDtjAUV3Y4Dp7PseYSkFYz2yEqprAoIbb6zlsJVqINNFD2zOsDvTmRwony
vCXYOOriHRQO5RzXEDcEkJE+TCPeQV2zn4zyx4LUdA8u+YalCh/EW2LttXXMXOORYc4wNagbUcz2
Z8J8KQasecWFoZ5wZhkNLpLxCnhlhg7fATAAAaSo/GoCsxJAYOlMT2LeOTKqLI2yAOzqDfuS0YRO
XMWg9VCQ4SSt2Ng++d0RcgHdfnQlvRnDdaE/zlT6JdTZ5L2j496EoxGkqKsx+J1pXChKn1qEbrZF
hgeJUGhtcOi2y13ep7rbMVcCkizwPrnPg1lgSTM5zs6D6MXedOa4qX6wu89nLb+UALNMobDcCdjc
4m0oIZwyJN5qIdtDwgaMgAos6m1rZBaAtEWVgK2PQ73Am4utNM67AUJCqPS27EWRm7V55DhaNAoh
b+xN32j5O3/qUxu7OD18D90hGBUDs6fTmEzmFlZ/5NmkqQsQF+jaZvDYbK+tjK55BSETfc4NrGO1
H9biQZUc3lpNkk0h5gfaugOwLX2h3kh/sWiPRpmE87z6g9MhYdb+uJ2M7X31ACuCB/RCf5XnuIAM
to8z/TI6h3YmiSoMnyC6V+MVq+6jZkT2a7MU7dMIruF3Up+jbJdgMVAcwpnJUj4+GfPmA1qngznE
BKQTFGxtqvSHtQ0RKUDaAXYYwIwkE2QEHfEt8JTlqRN7Kvb9/APCa/sevqTylemv5LUwEsK+IQnY
O0a5W833FX4IJflASwpvIr8jO1VNnt+a3eorG9tpM8zu9VmWICCCRZeRV4XxgkFLjgopi3rUo9vo
W6+6TmsD+Okv7w5xw2BYNfkopi0U2Z2cLqwSbyvYPTa9S8D8udcAs4InO8Q/fJbfiKVKIx9sOeI0
sDbxM6ROCaFA8wu5ResLvAfWaO8sNEF9ixdCI+2R2FguBiLHJF5qvhOw7M+zP9u9rHCeQfrhfPVK
RB00t5kJGMhJB/YGMYLv8/JhyrtUDrA3I9bTzJHueB1Y7aNTr2FXv/CNPNX9zTC3BwxqpAWexuo8
ujMCwiyLswlxEYblQNQIP1udUDTdGxRg/t3kWXlzAO+YPYZJQvzygGHHKsQQZ7C4qbKPimOFtv1i
2K8EPBvJD1ZhPoA/0sE8A5YTQwCBShdlVWaBq8mgUC/z53GAGBKqufIAMy0AZlAbY7zF6Z+2NsCk
C0ij2GsuI0/MZqexurV5W6CqXcvimwn7xyutCBltB5ME4Al+gQUl7kwDDVnwkI8hUgTGND+LARdG
a88nF4KBQwMwa3nQunnM7fmRlFZIbgY7e+RX2UCvb930M3w2z/Kj/ckfa/RiXnZiUu+X7nVxMMRz
wIeGHYL5ANIWgzoppmYDBlWs6im0qSCp7SraaubXbiKrgzddRgZUY0hdcPzjVAPz1DuBHVOAIdtA
1epzYrMAF34QYBiIWtqgNZFvde0+zfkKEmeprwzda5EzREE03nQEbYcAaZGgQXi3s6BzcKGYx4h4
o2Cqaxy9HMIWwsOM2UE2IIoVlg8mshK7CmjFEloiGUF91e6XYyb0ON6axb9/ZoshJKTrsH32YSr9
Yv5WW5MQB3qUlUPUeQQjmTraNwpUzIiC6Apsgvj40V3m8/oyGpiQuEkF2GroQ5hfBcMWV+U3tC0R
kK5QVafeodAMEd/O4wIFYHZsZVwiS/a/InF21UnuS9me55M9wSsyhNh1xOBW+yAaHnDjTMHJKtT2
ryX3IouG+bfZwsCvwqFdQTuoQ/bSdueuex/kLQ+qZArMi6nKcNnj7DxYxhSBWzpjaRO/rg2cNRyQ
9DEUkAGHEQHUo9Sv1H4091okSEKOTS89hg84lmtRlz9BOw62Pim9T7OH6miDUBSWpRhyosMbKZ/d
t/VlqnVg1lHG3QicGQanxsFFkXnLHeQWqEBKOnSBWFFIjit79ATkhNjQsbk0qKX3TVX9QPPtowV9
Rxb76HkrksycgJkKYMI6B1ZFj6LW+wbKuwYe4L49isMASsXtJ9cHy4lNLtiW1JKd567QZfFdPa2P
44zg7oJNBOzs11ncKzSTYo4zBW+J4VYYqVGmXZEUXjyV52b9olOEm2Yi6oEfYlF4v4NtuHmJyR/h
R8Gx4tzu3wrrSbbfWYW6KsQ8XOaet/5Sdehr9lCZqipQBUQpgdUnMKVZ0H0BnXXBqydKHbc+nYYo
k7uVXkz0lO1B5fcOlbgo5Q6190z7txZqTH0B4bWISDZ72zkabiybMymeaZdW441tu0WhfYs8FUHP
PMtHb/lQkBRP+9pdTmWfbivW850GL0EuKetbeVqBjCxvbRVpdaynhIELEkm17rC4lrTRhBYqS9gW
IauDTVyNU7c+WiVA5xP04Y0+QB+PGbO7FGnxYfatm91mRkMRAoFn5CqqR7xX+bwfkU8UNK04/pj0
CUCxlRZUwBdMznXy2UN7zndbtp8nyFbjwfujhsSmvk3Dqd9j05WpQmhMrRQyrkqBuIwtggsHanHC
hWDYERdu8x0Gk0znIKvHQRwWcajHvbSeAIZY+a1oDjZPvC2Crxqsto0qoTLGjMSQR7KHJWVERJRn
/oixx/4BcExuhdSJYs4Tyn7b6aazz8F4dYyLqNJ2iFGtKyPk21fd7im06Ai6VQw8SJzdDHR+BJ/7
4q4wPDVN1C4+VBHwPVpUmNeJs2L+IExa4vfQSjTHxYttFw07GrCw3MJ4bf+0OSqm/pWC8R3WL529
45v7BAZ1Ts0EZeehaP64zX6FLTAKiG+EgLyO0RHiGZngrDAsgwy4gKwMZ46C4TBVD+vydG+WeZvg
0jKRYogAH8a30F++Q6tDdRkamHqrAd6kgkTgGLt367V/hvI6I6nVvoJrmtokhtR6A0IFuUVxAzYV
3gNHgL6lJqHQRyg8zPLgkLShB64TVobxqGPMHdntRWocCLg7n8RwJN6zgCS4Zr+u/GDbZWEvOAKZ
+d67BzzEqtzhmc7jUerr0oEY3TfTsYUIZfPLIgRGAu99NeLc+QZNDTNp8bNW10PXAhlFjNax8qD+
8Lt3QCL4/M27/zXQ0itqGHtvQOSzXHLziBerw9RfMAwAXX5o6kgMlKGcT5oKhXiC+QbQLLRPx3KH
IrmHtZT7x8q+9AgaJpn6txlFMYZG7kyOX8JVvThAB0JlUK1Pisd4NPzT/INbRalvYGjSvkIhTN0E
cQNtdjO1qR1XPIJQvLMiA8MaGzgkWK+mFn+Gtc2SodLCvAXEKHgaCK3retkgcfUSvCo5PZvT0cFY
EaatMP7SJhzjAGaAex3inoBbn3hS5CfsqMFPfeJdCqkZkI32x7RD+sQq6BEvmK1zMPtQhLG7Yg4q
7rA3ES5yMDqF5nG9mU2UZRBHgAFFd+QbD5X7bjbh8BNqeBShVd2iCY0nTD/O8oC3H7fRcXyP3kMk
Jjxt7zLVKOKx5urQqNDGH9X3hwtOH2qdAjqzKqw8zH2EeQ/hdNwYOw9TJ3UE//tuCEewsjkUFDEi
E5QoVX3FubE7cJAXOiUm4DAvAn6CBT+ZfEQ5k8/Y9gZYBb2dzz+BSeJBkCwBBLnlEeJ2uQCixXnN
oUQ8MbCqMBP8NpiPcAxBAVbT457Z0DGuUGUkphtQflpIXBIIvUP81tC/YYQO0IIKLMsJ0GHoEMd7
AhPCgHdABhuBFLvDyRAXo1kjkerDzQyQSaGcQ09ro/bCkBHk3D7me0CsZyWiQYB/AJ6WJhrWm+w/
gUHh5GMCAtERyoKF3hrjAlSFfPVoUSSCig/SPn9bz/YntBiQYGJ7LuCZTgZoGzFDi04WU0iYu1Zw
G6xCucUS05rYZvNJIfNpQm+Cl3uYg/a74YkgS8w0GYf4Xj/j1GuMWbEQDThkM2GM4uY+cOVBZ2O/
oalqSURmTDztICZUAKCnZFT347uoU/eLmnTIA7uNSy9GjF+Q5cCZW2EvYsMLNrQB1XFuj3LGIpBr
txzz8drpvVFCm38E49q9Zu/T/5F0XsuNY0kQ/SJEwJtXAAS9FUVRfEFIVBPee3z9Hs7GTu/ObPd0
SyR4b1XWyazgtygcu6XF3crJRtddqK/nqJ8GaVEGbgCaK1Np9byfZ1cH1uITFp2kblVs8e8MG6I5
UsJgjk3oVZRXSaDHjkTGsQ1uuKhN/VQ3QbxuRPwRsRFnhxoEdjGIEqvCVRoiiLBBXpXGboyeiMji
xFB7NDPzQpgl72ubzKtzPuYmNA7/NUSTeVCBnP0mOqSxL7jqbBhUslBh1T5UG9oq8IjpEU/bQppW
RbLp203Nb5yIGLk6BsNxvkx4zXx1XOt+Z7fjun1MeGR6R+dojk9hvyqI2M5Jj93M0a2aL6mKmreQ
KoxZZ1HdpUnsSqkjYmfsP4LBBWkM2GrDFqmRykcpV3kfmh/QToXjNxeziDFtn+Zyn2X/BvMQWz9v
4KogQMIFXC2VpfYGTA+iRrO0sgRi820UL0P9VgJHXyE6/gz+RhLPfuVma23pqB/aIpFtoCwGBGjn
jJSra3muA9C+iyFgCXdjY9dp+0Rdue1eNMrDoAo/WHGERUliqCuapacUPP2ueFaYHbYcsr3tW4vM
x7hI+p0HJZsvIy/jZ77mZkNrYUZrkPRBwwq/Sww+Wh6f/EqErlhNhsNE0FBcFuyhBEkf0tqtPPmC
fJTewUobwOdTcez/WX9gEcmtfbbL4Oj/aMeWjvNDvlD8mQ84tPk5f8SfoWqLF+WPp0AXHfWBagyS
OafOLKxAgvWLvnWMPV/KqsSgwAv+of3xBakHfI/xp/Y3nP2HvpmPJoCmwfCJt4DBAi02W2ntIgQr
cnRQBd9V4gVQjdsPwKWu0Ln6HcAZqrw4YXH565DsIAwsQNdFQTdDw2sumAyALNWlh2CAN64L25Te
Q/gd9OwaStpZMLNdp6b1oQfrGkbahJBdTXbcMkkRoo0YjK8ZjqEP0H38GQGIY7oeUg4I3LZDfRja
g9OmN6J8NkmaLo2CMt9wp6QC17acor+Zlzr7LzUcOS1yGxYSJTpti+zNOUb/hdaaqybJluHJUG6+
WlIz5R+SOtpxLwEtYw/oI9Fjud+bW1I/C6CUTgCmi/1DxmogffgrjIcppHswcbz1mCwa4STVWNfU
9qEp/1w4CSep4JSOirKVEgJ5nxq3Uq3aiXSpBB6EcqF0za0yhYvUSZtUMZ3Uf2kj0eOJzKQKmbFh
+ThNKdp2imKWMgDSp7NcVJBYI0quoOhbi87TFPRPPI7OXIYLDQuBEJHzXo5uHm8rYavCt0kODc/0
4wof8ymDTLInnKjtdwZ31ziUB/K8mj3qpZRSRidpejGxZP5uvIInHnWVqahcfM3ZMQwvWnmlRmEP
kyR4uvIgVP4zG6d11d/wR3hbTZgXVSi5Fa9PctdkIh/w65bWq1KXhJUdlLzlVs12uDijxj9Kin+N
xPKss8G1aNhwa4abiv28IWWGSMinjDXB7Kt/UqDpNhE+/1RD/5dM8yYWW47Z0fxrhvfFP1pMvJTq
OquhB6PAlZmtestikOo/G1M6lxYuNTp5cTSqTcRVXod9sA+bcbCl0FI88sySndhy7bApg7m2ioAK
IWABWDnRJDvzMJH9AN29DQ16ovkz0a9igLwl9W/x/qcUv1oCi2ElHAKlXEUvl1F5iKXYa9HHVQq2
XKlXoFGHJtO2tQIAjZEfC863H4SP2A9B4K21MZYs3xSc924HubmMjILsOWHiIMn/dFO4NmT3Q+lB
89WfSud/F039kdQwG9NccQhv04mOLBbW2YDWM2rjKldgha15iQVfG0hYiY1kZO5SuLhOeM/X8yh+
W9y3cqxCypOSbAOgPRg81F2+nd/+jrajfZ/dYiLVQgl+PY17qkJmVvkSu4QbZOJsWZvouFH7Apmy
dUTEGXmvBZbzkePyuHOqUmLq+vP+Kb0NbQm8KBVnb5DQtHFfDhHI2sKw9j4y8lwxYGnNTSzVu3RK
F4FKZVk/5RzPBcUPKIvdUtMBXqDRNrbGzGACQAiMKyVhW7JIkbk8wbHF9l3Qqm4qf6jFl6xfR99E
xFCD6k1XukJOzVe35l+WUJfUF9P4ICK+alLwjNwOjV92dYPCmfzmMWMejbx+ZvZBMp6a4cdEztAi
LrqB3Y0gfIGBSUcqGV0qoUtwmkI9rdt1zmCSLA3ycGQ+BWJ3iazxk6tVJipjxMg7s+X+0+SbAP/h
mduocqUsszxe+yg0fvYPc5Ys0ZUr9lBTMOW9sSE1HAW9F1xGGDx17eRoNSktucnVxhdDgF4bUusN
C6Mj3Cbgjxq131p6lVpsS/wwWpysgWUxMeXQDPJ/rPhL5jV1DNkrimRLHHvdmqIYxSvmkmyWU7ui
zNgE/X2ocaWMCmT1iCNFcbtoPxvFTlQMbiYk+U78VdQvi3u6G276hTvDyB15unALqlJx0OlZjx22
Jj3F6CnwCFTxNdBhrEuUS4regdmsyqRlbM4te9jqnYSPydwYRfMSVOqq5M/AjTUd8qrbtvmjVnee
KGEp4sP9WbW7bnp0+t2nEpTPhG6NE8ZP0yn8gzo9VOlsmgdsFHq2LQAH0ulQBj9q8ZcOhCIYv12L
//5nND4NFIm5YYCTn/isZtMx4vIH91bH4zCt9HQp/SWdpw+7rj0RhQZmh40Z4KE/i8oxzC7VtO7Y
zTjQB+6Jr8lwqmkMjmTNC9VbkG3ESD5atYt84aIBoMU0qBeiavKMcimbeM3+LGnHEQEnvch9mqd3
C2MecVVYTMH0nVxvteySt0e1AxphS+AxVg483Yr2C3wgck2I04N8AK266gZHnptbx9YiDUmy/Z5C
EH4XHzk1rT7vi0GAKngm/acU/KT6s9Vwwot2IB7F+SgW/yTt2RR/OTXYdOhQ74SfJrgH5j01nqXO
VU03Uq9Myj+qNjX6ypWnj0CvyX8DGn4zzlgDImfmQ+vGxTHipQjIsRGCz6S7xeatwUoXouvqyX3M
fuLwhvleGA9xvVZa/9vIzdXI6aWNhVsOHzlJInwycFAcA+nbmA6Mtpp2N8PZjNNXMH1q6adeHwLz
lBkVc5ZzKh9ahjDje3Ucv8gV8dxZxrqZV5LCXLmmFs6lVav9mvpVHZ6Uyhnq2BFDlWhtkcrWfom2
7mTGsJDEVxokbAv9GfBWFCzCDOjfTeURNMOeo5qSLbiZEjU8EEszdmwcDlBvAuZOXyVz8oSrIdpU
AzFDdK/TUZpPfT7+iP1PDTqRJr7ji3u53U3SEv1M1zjhBPlf7JN0MnxpImOYn7j9zkNpW7xbeDmD
deCLKPCSJHq5Hd5TbqVxFW3CQDo6rA7zEjbM2nETwM1bGtM4nc4zVJZGTlaFhXPTF8VDk1bhgYJP
mrra3g5qyjFrd+hnB4UPgYCYUvXzzxBvlDH4riu0Sw6zT6lKF6a6GQfMUadKokcMC5dYEgcCkb5F
v4vv16bNrlmR78S6DryuAXOESTv5QovX2uxwJ6mGv5QTiT1jkczVYBDPIFhAAvNgnun4m3fXWVT4
wOXpXyulGrKSTB1PoMH0VM2Os5Nxa40m0su2zvAMSbhvM0cMGWYVps/goee9m7SFnhFfeqr8L1XY
8fEXs22ZAi9dcn+Vqyc/uirJb9R7yrhU4oMW8DnnmQk+uJeT/BxUq1BcGs0tMS9pj1gzXBKO0JhF
jl23liv1HUxxiMrSOPmhGICOd+sCTcQfd2OuryqGFF1V23gMeSx6VyU9M65y16w4ClMeDGAVnI/r
hpOs9BV1MbXItrLP/dUnCOKBIW9zX1gLLXJiep/DMroHCe9QxzzPYQKJWQ6lhgs1QxnFJsVWc89I
ArcoabMB2VS37Wgcwfyxqnq6SCP5OVjbXFgrcE/ugMOSJo8PSAxQxhhV0NTo7VmigU/RA7RcrFyp
ay4COALKjfXA0DurD+A0iySV8JGxM2DWfPQMsjgmYGUja1aQJAlFUyAQ3K0LN7W+BMkMY1Rf/TT5
HBwwq4ssWymSdufJfr0V8m41yaXj4+MXH2NXuOEI1IWTEXxcd0u3wIFqJ/xKHRO4+Ip6ah2Mkvrn
cG56+t9G2fiG+LBGbBt+kdim3nxH/NFaph26NFrJAbLsCAcCsVpmw5/S4ktS9kp9BOpcCl4kZMla
U2WYfeOptBwUNA67WsI3xAWWypTllBHwfYFW/tLCIEzBLjV98BOaZE+YqnSSFdPTETK6/k/nkyeH
NDeh4EdrPAzfZpIgbvi0bvFnb9YnP89xufwps/5d+JwAZacqttBdS1I/6rkFGinjbd6fFePWG7eg
OcTmkbWwB3XEfZ3r+xaTvamJZyaUx56dkp16HwKZ2aS+bMemY1ARUAzj3RN7XED6MOKhBdSz5SWL
Tlt7juR1pHZrQrAX7/m+2hUgSFRFUbPXKw7HVpb/RU3xazbBOu+qbdX4jOjF6mxKmJCqmPyEaKvy
piZCAyshOA14QZ8WRyrOQ1B3Tm/0zzaMHddIXBljS4ZCg3KjiNaGbyX1hSfe2AZqQV5mWgMe1DV2
3k6xWynv0KnsVBchMNCACNJbhAy1/LtWdG0qPpzFhLWEX9aUHLC1ZRuUTlgEoYiKh1iXX4a+ylt1
McvCfqi5UHVGhSifDmcK2zczTClzuTGgUepR2hXEKrDDwIv4QW7iErDGohMXBT0mZcpiYNYYXFrw
gKn6occSRXxj4zIvecjaT73S3cioloM4nKqm/2Dh8IZn1oQVwS2WVvf2E0r+aFXdStt5CgPUlkO1
xq9rMe7cihM9+rpE6qDjCJvBdovuZ6AvGo01H38mMKMXt+QqRAlTQMAmiWAO1A5pNUf1J7T46GTI
ADIXDvFyOCbD6Vsg0s6tXnrikzOAFpi+/JROFIpSeEfwNPG9z4kbi6SFiNnNnkGCdB19lx9N9csq
B04o5hnafCF94aIIZzm0KJZ87mQiRMnnAZyqS1eiH0+oW0WagAnPR0v52ZA5JoWXNHkg9wjlPpZf
Cp/ykpaG8CE7BA2w+BxQA2K7641f6V0WRb2b5a1rDRXHU7uc4RK13nLfrGEWH9sGzykf6GB6BHK1
mEEwynYtKeI1j7RlOHElzWb662eDl8QUjiFbUIHTVVudeVK7Ufv35urkSH02cFUTsWtSODyxsiN3
uJMxXgQ2UkZ+sZ2AJfmt3/8/t64clmsW3vJYq06CxbKZhM+iin/HVCQPuwap2mdGc1ZrWj9dpc2R
lfaPrXBsduDzwQTb4imZeHlIXXAmDqWQT1o3J+eQrWKlRXgmJgWgxE+h0bSFFVmH0kcvmRaFHG2x
4p5YabLVEyS1yvP9k1ycyvFroJxSlFdzy4Yfndg5RblV6VdvPNHuOFflV9d4NB9R7s7TdrYow+Yv
VV4ynxMkKtVHla6sZuWJxUtoN+N8UMubIt+s+s4Q8EuJCThqlY3MaRk0uitwyqavaXjM/ISJWTjx
0i5kKCZ8qnl4odI4sbP17lPWpiFtUhH/lnGyFYprbrUQHyYwpkLCVfI110SSxBBEEXioKxslinjG
s14TXe8FDX/XzceyWcWFcteTEIcWtlQEqY44xaQBI0Hdl3Ossfl1zOsNrljVZ/5uqI2XYydt3+Fc
TYSQQzlu9B/vyDJGjxxOmEpDJrGgZipMNpPwQHTE9y7hGvJhpI9oJf8jHD4MJbyJHJpSPTkBb7ai
I7Ga47GvrE+NxjeOm5/63Y9Dvekl+/OsBMzU1P0bQW2yrej+lyW2D72OVmyUzMePuFtmRHuY1Bky
ZzCLhv87slgO9v4sUQ5kFdOhgu9VxfNbGSTYDZYt+/I+jwBq+dESOjTI1lrm58PybXA/AQgvUbR1
NXAnk5Cp+WPqLy0KIUAD/ASTAl4L9Idw2patvCAmhn5b2qty7ZHTc5YUiJ1Z3wd98ezouEI+ezrn
p+XX13xSMIU7obHKZwSplOpi+E+EiBJikF4sy73Em3yed/I23VfbWWDIzRuc75hz7KwtSWt7St9h
kN636bOtCoH6KvuSEvHWEETZ5Nq94Scjw/qTa+XQvHPNKutXgfP0o+oY5LisNUanifwzmvAscowy
3Hp1NXxlPjhYjjBctXbCRN6vYaWLsF7i13pPLuaOGCmoDCyMEvmGM8e9qWJv5Sqhr/H/oCAWGnhI
z5S8oFtB5eByBJXXUVQ6aVcPkFhJBJUYkX1cDA9DeTbZP8xKNNPESfCvoxIs35JD4EPy1hBryCAM
ToohY0bBAKcRSLGyFtFQLHtGRhbXZxCBpRlXEqcNHnNiM1dFivGZlijlaiB11g6t8AZK/Td1/LGU
QaeGU4U33WwiJ2MBQoN1OWoiN9TRqeJgH8m+h611mU/VOuzbdRzyUCUrP21JmfvXc6p2IvkQGR/l
4NBa40bFKTmLt3cLkzL1L8E0i+rZlTds5oskh4egvEsx+ZrpK2lIbtylI0M6RrLTtCb/j5fCnPZK
/6XTK2cBUgbfM5ctS1ltE1wHjx8X0TMLHQIpYIaIv8sAJieg1VB29Phs8YJ3ntLuaYbr6NEVNyU/
DjPtPO29domlyoFxPkTCIbGAJ7HLD6jJYp6uBtO4RuYd/iFJN+/eCh7AktCfcAw7/I9TB0y9cSsf
5uKcUTAJgCnrUdpG7dayblKBNiFyLg8o2cFGiZe1gM94bzJQi88ULgh2/kbFDarW48LPe/xjSD7h
G3kHbUxAVnPb549lyR5fzyuEvK7kc4tdKoRcQApZwDUwe2MCwEEpKUB7HovW8oGP7UaKl2WyVaB/
Zu6mMJf52TvmO6Nm7Odn95zgXFJ7uSej3B5icl4j9Tti2oDEVHxr/qYgf0JGxMau6AK3lvV1ll30
Al3aj9ptav54LLifztlwUaU13JYxezUuQ8JoGq8ythPBGtX+za64ZYF784PcLAP1Qtj5tUH2ic5k
ipuz1shmYyqCy1NtZUfolY0lz0dVH1yLUCRzqVH4M06pgAgYByh3hWyjZpnQy/Ct5Z9S/imYnG28
hCLUeqrivD8k+UoVAcVWMxxdjw/Vfv96ZFNe2umk5oc+deo7E5IhW5Yg5+/ioaa770h1QX/niTfs
Vn1WzU4nhdHacwm9n8g62hXiUnwnxJ0HqFA/HzmAdtpVMm7vPzwTGIyMBlF+rfuuoKO+3GPQW5CL
4qhQ21b8O0VXa9iolzFKuLf0A9GNkS0UTGTkINurRb/QMXNoYbf2sT1PBCdkjKTnd+FfmcvtiKo5
ZpdB3ZvDboaOTZeT/m3BveDLXcZ9+BG1MRAmoOlU0CGBeigReCehtGv65Db/xFbgTCMPN8JziYkh
Kb/mufAK3XASRDVrDj9MNGt9hjbuFnGTrlPrRW6428MlUOmdxVpdFop00uR8P+MkwZeMN5/At4SH
oWzTtSmvZWub8HyPUX8Y4vNYB0uTmVRPt4rXmHsWOaM/xSUVGgTGajbqTZ7ma8+ED/DJjBFAOMWs
YNqDRmPSnnMmaSCPo2U9NBDrvgWx2Y8lgQ9cyqJ0rtVL2y7bai2OF2LUdlZzjJAiVH8r6DvVcv8E
fcGgKx+9NvEmkegFwiDJWy2fKfpthfbGAYTkpqt3qbpH6r3g3QVA4X4Rs2fTgegimRphcirhWHxU
RkugLOy9vrJNvPsTv1tNrGJ7yAm2v0wy/E7R5/fJILZiEJ/dRIifSaOoCgOoT3cAsMiba5D8ivGz
HDzdlLbZZP3qfv9K5XoVSJpn8gZqANjI0TUpTybVuDEj5ffSsTLHm+D7fOh+VS7yMRFs14AgFSUS
JegXVEr2qORjUGd4uoxvomIZuQfDtsiyaytL+7SJ8e6mJgleGmAUz2zg0nnKcAZysSl1k8jaCPlN
9FnkQ8qxo0/9P4kh2dBdJiu4axoquF8sy6FnOFSHC2uqv4LaRE328vhSGFsBqS/kbzj+uLjTV6Z6
QR65RcaoSuQGaTCRq25cg/RFD0EM7T69JMPTV/ahchmsU0VfEyhkH1RE/TDkZMcrQbKLjrKIydl/
5XvK7CDD36xBtU05rGz78GOmJjrnfsOukyIu/+ES/wnGkfYQ+QXRDwaFatMXN5mOBRtKllmZhcpP
aTj3yjYsugP+0k03CigYFxH7dNnGXsHXWOvxIpysT6EQOe+MBUXzViGX1dLo6CyJAF+GUC63u2aY
+yLMTmMSnAqJb7lRaS2ljVouw54H3ph6Z+wWQ9+RK0UagiT9KQLFSx8yAKKic6ci1Ddaqes7q8TQ
l8kgQWbqAk8mJM60thS8gRNBhugzlY7Zl4+RHFOBQYaUKqL3pxhfYkzpgBjxuhS3FROZPouWudbt
ipzfjSxt9pskoAOgYhA9DPu9Fl9LRPRVkf/FY3yXMFnq07iWAqbqHG0Dc95hwOpSDJA1OJ04MeXy
OSKjhxygcZxuCsxFKFMSMyINeFWnzX9L/Rajh4xcOzLrv0qDM44XL0VyR/53TXzjAy0/t+w06CjW
VDoJZ+dERJHx5s1bZLCQIsyf540oMmbnDjB5FoagXCf5sldew2jETslELjdQvRE3Bxq5VhX48rLl
RFzg3CNkBeJH4I8X1SQo0X/vdSJ+MaIEK0HQcm2mSm/swf/S3gGmokGrSEfalOUtH4hnMKRjJ9Xe
PGkrmQCeSYu2biQUt4zvvukxGinCcugNpyelUzS6hd8qnk6NV2cku4ZOx5Ua5K9O+n6PWRLpe5jX
RngJJIAVM9n5Wf0Iaa/Kkty7RDjkPqq8vOjj+azo/WdF9IIComFaB6K4d1bdbYIm/o66akWVgF3a
MUYgIAAste+3RgN9SLahSMlmyiLkysgG4NFWrY+R0lG3DkV1S6cvpTg21Y3qEISNv3q6tu6C2w16
5U210cA1OFwZZADYPOUX0mbBfc23JLum/xHPnm/AUtE5brtbvW7X0099jTCM4FKzNW/elb0T0+/I
9p58tnX9F2w1b1rUa3+Zr4Wj+KoxIMg25nzr6Z+FY3RQN5In2KrTHXBMLpTVsG/20grf0D78GFfm
t3ky1/rJVOz6i8XYW/QZB/nDCbYg3uKNQbvwQaD8d3NQb82Fjm36gXPdSi5FEf5AY9s4qZedbaZK
NosR4HXxce60O4itdvemVyue3vNN7BdVsW134gtuGPE4v4an4lBeswuxUuRrU8kFxRctkQ61tPFf
RsksAY+yZ9XX6kCQs8ve5UXnaNkuz+kVti2rC9wbCBf/Qecpv+PoJ9cWUnSZFhVfx++wL8YVE4D/
f1l4m8lMeCnVWRT3qX8cvQzhf3AET0aNQlDuHHzSdsSx+v/fUXrzmHaRror6lmVIlRA68cdQfPHh
yhMq64F9m5hXmSwWhP2d/ajbNTPUURUfI7iPQUiOZIjTgpHStwwj9UvPuu0gGRefCUeQbAr/VOff
c8sLRytSgHbQNRFQjFzbYEc2bDeajpkE73xhtFMKlCNnmTJIQqOMupenIYUPDU9KE+xIXn1pVQav
msBMl/u2vMbaUwMcKZt70P4aQmvnmbAmBB649PjuN/sU013Bkc/MMfhJpDOyXoiDiQis9iQ32zwB
KkrAySJnyi27EJ+mRW6IlI4XK03viUA+uVhtSMF/24FETh4yUyO1zZa1rzF/wFCt9SB20mDAAXON
eIIW/VpzsY3jBBB7HGKgLtHGwKcKsrwUEDsZTLJDRo/peAbys3wSlZ1eI1pTqcOSGu8Nduf4oq0G
kzahDNPU4mG98F3julq3+m6UDw1Wk3TApVdw6Y7+K8mHztYXdXNE5HbEljBTVOKuqlYGowRMbIiC
oJrDuFdpCMhxd3hiDfGgtGt9XtC7NNUpeyOiHKw6gZbG6CWBB2Vi42jU00VUb6vqQy9q24Re94kW
tDyuhI0bE/ssIC/mubiJw3ktQnn0wUXuMXSpoiso/c1vL+aU7Sb4phGmIKgV9g4wRfY1IqtoaNof
SfuVZnFTingYh3QvpESRJdrFSLGkcJ3uQXz0EvEs6/+ACgvsjgOzf9py2lDIz3dCaXuKmHXP/ddI
lGIC45zA6AptdlN0c59rbByHqclqFB3Su6zo0zwbxnqeTxUxR+YvSO4qm1YZoQJSVFK78GFAUsD4
QgvlRu+XQtRJBaE7ZvxrE2DEkAIZWCSDzecqyBoA8bZ3I4Yykgh93O4bjZBOSzAX/rKwTBsGFae2
qK861d+pskkaUGgn8EQalr3JPxSl+DOJ3ZdQ8a42dfIT8KDwssGDSQ5xbU8yscElW5Jn1Gup0rOq
REQr08osOXVJAgOlSMAOEhVJ+A3BxBlMW7yo+nqfY+FNiNMGUEZmjyZ8jLb0BcGa8A4wccFNSmwx
M7NoPVoXw7oQ2NwLsKRuGC76u8Leyldy4Wn09dMk3dXhEogLss7GdmliNquVS1Z7/g9HxSis0AfL
8iKnQMZYkakV1mhZ1KAMiRDw5t4xyIznr8gTvvoeAy32fbdqDn10SgBQaRmUZ9d9ysUhKA+8NtiW
2L9hKagpmlu2X7221sezjKDFZhLuHt4mwgm4qxPwtXFh5i6ea3VgrrGMq+9AKB3TxD9lybZXSqfW
/ymCvcivQ5ltHoBlbfUI1D3TSdP/AhHkdsdBew0y8uI/BeJl2c9C8fIxKyM1urSK5E2WfMDNvIdi
yqPC2c7yC1Ja5Q1JAHn2AN8PimWSfCUk19cAipdmJrIeatpadDWlki3n6KvRtw6gavhXQfiGNQUM
icNtM8JZ/psCeaups8sCFzwlNr5txMcCgQS3Yn3Vdtq2/1Uq/5jUqPfecCm//fGHF2us78wT3ZIM
obg6p80qklaSBsv/zJuPuF7UoifPC9wsybyP/ehUCo3d68SM8qkuVgOuECa/yxZJMhT2WEEla2Zr
wDGYLjoLJZjBhXcScpGl3jTcpqVikpDcCtK9Kop4RNodCfykv33AeGmtHd89vuuaywLQmT09TK4J
wQq4AeWzbLh1u0gyOjIvLskVaHbSV3duWNAYMtXobLH2En9RlUvkZZIVueoVNyMKnNDGkycgZGDt
wcCC26pdGzKtFo0zyV3+NsINz8kKtQUBUkc2+wqL1qNzyPiHjoxmSDJ/qai0xPaIb4bjjykoeQrI
KNO4CIjS8znnXk3BYbqU8rtO7lQpMcFZjFQVOBPFv3ygovqtIE99xD3qFD+TzqPriw2RCGTIDN+6
FpzyTPrS9JWUK0QAVGhYDQlkqdPGj3m612a46KJ6JcvAwtUiwJtmGqwr2U/65KqK5oy+tcU4utQl
3zOrW6aAs16J7EB2n2PPeztEvgvTBct/02L5wZA+dINvhZGpj7xuZcAE+meNIVWv/iqJFQV/TaQs
FX3D0iU3JeQupnkIxAeNKVHG3An6KW9Sz5v1I9aOPr/2wMTT1cRCwPjUOCKII6hKTx0so2UyEwQz
PZ+ZfisVA48mZE7VtrACLwm2aAxds/ud4E1aiey56jZgUVEmpnZxuBQzi+D6FsaejPG3BikKLHWb
7DBBjZftmMPaAslojDs0XIZTLPNySPe4XyqUiD22HopiuK7UXwGAGuWjibi581U7HSrzgJThioZb
qq9CZ3rSFuBKhFi0GhLPtkMDZMkPiTX1stJqluYGLsU+KcKaTXuhNBvjO8uWVbzSC5kKr2QQTd1T
MIbGWZm+NZqu6X9JGZjXVZMso2F8pT7f7LTCt1kJBGz+KzUn779HMnzhuGjwRGItGTc8yfq+DAnZ
UEyWP5lMHFV8J4dk5CxhCQtgLqF/alSR35skp1DpTzOjYkk8meFeST4z2q2OC1oZRzaK/BkgMYga
JZ9z65Oi2hq2tIEjHoTvjnZXnNYa4vYgH1kHhgAV2P2w6WGFs+9gWkC1mPUO660xbGj8mP+I/M6S
Av50RQhEf9FMpqYHeTxyQ6riMpI2ETKpJL0sHkEzXgkjB/t2mFzKSt4GdK4xPwrDh6rds5BJgrro
axf+jHlPMa9TyctCEjoOhvKXqq+yJJurPJbvGE3aZ0XVHUG7WVQekvoOTg/g0PB/KN9pc2/5p1j7
ow2Tk3WEU8uaSJxYDYFnlGuT3RV1xs7YbdVjnFj2DaDicjJO6KXcyybmvcBRgstbAFD4nofHGH4K
4QPaA1lHTvea6pb/AEI539LCMeUVrXtBlmy+zmM61V2sn+BsQusYRV8RVxxuHK1O/6o+MJYcepXA
SrBDXO1FfzFlVN1XQsss6ipGWgKf13uq3sgABjSalHM9H8ARkFj2/rgglRjzNSMnpg//4+i8lhNH
uyj6RKpSDrcIRM4GDDcqbNzKOevpZ2mq/jA1M92NUfhO2HvtaZ8hLSiMe2EdVkdNfmjZXmYl3l4D
/ZxAaKUfUH8FmWbqhBxUM9bii6Ec4zjmL3m/lLgA7oLPw94DoRdqN81dhe2Za3wP0x1D6UHdF+GV
RBcbKEbLHiwsXgrHfM0hBDO+gebzlnLugk+kbcr+2+uPBu5ufGetiWN830UbglJMtveYpKk9au9u
lGte621iM7wZ6Q0p6WYqiU681OextoBYwh0wx1wGbCEUkTssRbTOlD/SRhwufXrp4x89f3hBuUga
sBIrPDGlvlI5LYZThwQRSi5fHWkTHgyfpdZtTAs5E5+2vcbmUumuSXtD3guh5Vy0jqstm2IRtrDd
lp47H+p8D0M2AjXMDuCq1RzIaz07JOlfqP+kQJaZMcqrNN9bxtFSGCAso5GuYJEzwCD8xNrShhfF
svVXFT59vd7HuV/i/0DJkuOutMzqBzKzE92ZMYPvVWQbgmD7LX2jDmvQL/6Do+h7C7ZaBggVxWaX
roLtensM6N80JQAHOrSWD5LJJvZzGv0w2FfTdRV9IyVpowNcwMB3rOzMjMDzaZfPlQZEGOCZJXDP
k4NzqCNeohXlR1b8hO7ebV89JakubljFK+oJbVzaLCmx53XmIG2tk2PjPtAi5+a7LdY8+I2yloGN
So5ZnUTtpXRnC+v/y0PCKlBk7eLshloE5w+blyPCawzXePVH2QBNYN1xdrNQYQE6V+VqnPu0TKWW
lwyign3GoiRETujn34Y+2mnD81KqHHHs63pr1nEwdEa76lp9meWY5wIqPKtl8BEszLxYFdwT7K97
1tFJtpJ4Xpv8BMEN3hxLm7JbVRiFcDj2AnIde6hYlsUyq6BA9t4yATyLVNNrQtKq7xR6IWW9i1JT
YMA5mJa09az63IRJts0CDcIF8U0Y7GTm/FANOq3pJ1KEhyi4u9YqdNfa4+Yxn3I/8qq7YLa15WGh
agNZDaQSdkBQC1KWiJKA8WaXtC6jieeREVke4MkYwlXFVi7EBsqU12rEjeajx/cxNFeJj+lSsttS
YukFidIYbC4+PvVVKHtPzWKCnY7wrRq3YQiMwDhW2kkaWsACon0goIMTvDDnRRYsDKNfqQ3uWpbG
+c7t/3LJcAod6UbVcJSCJok6aV1rXJCdiPtyN9CUQHSVkf8GST2PBrR+1bfETByrnhdgsGAYm3AY
MKajphxniAFq5SKKZ29cCWgRjBhefo0oxyVAAhE1MVex9qNw7ICvoH/LOKpRdsE1CnhNd6RxBesM
NmwhlUy/Hgr7N4WxKhxwC1gjr01ueaM+RhEDaQvMwI/Y63O1+k1HaCPjCeI2OlORirp5+v4nSnAk
1IcMtV6bNbOMZ74zt6kqoBmsj12IlypyDEFBT7asmY+YJnRHTB5NspCQBGrprpadgjiXcPz2qB9Y
ivTNPlBfevMJtI1VhYskoItsRpX5OBfZ+APwr0UXNKw6VFtkLMp+0F4WZ6tGKCbxjDQhwCIiHUtf
zLWJ7TYPL6bl7vRWNrap5SvUyKOGuOq7y82Oh34pcuff3NFi6R2cDDDKwp5VmVZz395670fgxjH3
1KGev0ZhvtchqMoSBk2aKBx0xkUXUK9lSAObl+fvxwZxock4B027a10VpJtZyqBihv+wb5Z4deGD
phoqr608rCgEWB8O4VrzllLz3TKJp4imlnHzWdBOYx8dYfiUkLLv4wt9FQ4MVoBePxIIs5/uvTp9
6i1jcOmP4Kt5Gtwr/QwjWwl7m05MrnASSn/d+GRJjqRrL/C9J8zelWuVUO1xYCTizRD+RJVhaWZQ
V/Ik3LWvARXgZATIef4FEStl3K0Zl26jWlqS/LLqTRK1fEDD9QKnsS4taVe6YC8wquTksRgicJn8
4hiTMRNPI4Ij78Sx0+0urInBKZ3pZjQFjn2Tnunom8+INTMX3/+IEhttgiVAZxkgOQQE3/yySccU
NAh/q7nRiYu66L4MECYOtWxvrvDKpnmFo+KIvdIUTlx47M5kJ81qYePmJ2YFevLI66sleSvNf7r1
q1FnDdcPCRj+QYiFo0YDAtZfv4z+xSwcBXEZhb5gbTzKLhBGtazTTM9N8amx+lM+KJ1zvk0j24/D
gW+g0Z2EtyMiVLPYlcKXVJ/xUSfpVQRSl9L5q6vM+7O0o5m9TVBOkLoY1GYJqTzxCZQIYP9GYSao
7jqQ70zEZ1wJmouGQwg2hryaPkfFpDBgAp3lj374FqU3y4qyYZGJ/jGBaaH/dugxlOxLY9Up9bUN
Gesw+ie1mlAs3FDxvyy995FTsh7yXOJVfOZ60YPgA3btS+mLcNp0h2vHg5Jl7Vm26fVtGhG1/o2/
VfpzhCfYN/q3NjwA71CtjolIpQOCpt6jm0b3CbLl1DQ/Gjtp6Rv7quwuSBW1s7cMT2Cm/FKs+RQw
Jf/NoFt7WEr+xzwMAqbVFQ0VA93m0JwNiL5IC+469GQINPhfaoXmh4U2j9DoFOfi3Ny9O1km1cY7
hF8UO9KnQV6IbysmwmEdItMhCONfsko2uMx5lhAG6to0TnNfNKDzaJMz7kW4v2FO7NeLfDf3GW3L
/0oSyhRblZbdv2rqc9bGJIqDfbAulA22coT1ODWQV+OVtj0K3FX+xZgdlz3fkHsWB9zXtOtwwtiu
Q9ZhvjNjQHlErrebl/NsVc7zdbzL54NN/8tMKVpxYRu6XPXeLaNVfGr2LWJJO7kXb2gAD+8f4WVQ
qIhpZcYdXUZH3ZflKoO4pwBDWVowIA1HYMK6T64MW1vJISYWMCxY7GjR0FviG6OIYGwXCEueUr58
K14J+VZWd7hIcstuL+CCXxGpXnOeVcNbZiazhjs5qSnJA91Z/sEPw9ZOd4iPcvojJ62S78fvqXw2
QFpAJ4E5C9bB4TKJvF2k5Dhp8Vj2MEHLHO83oLkGkMaKdWH9s3FjJdhp28n31yMo7BiFLcWJvbjG
ASR032Dl+ZqffrBNmrsfgJTdaO1Xh/lX8WCihD9x2nkrcgLnWi6Vsz0DJ75K+Q/cJEdctHWqu3Sl
VWMhHRjzgAmwG155glXxhqaFpnR8B7/VNYXOaMwq94SGO09vWnJkjWmpC4vb052r7ZxXgIS1wFjk
zOwMHZmPzaCC4TzVnU/Uab0syzVOORJR0Fvk3yNvd98h6AqTKlNZfu34W0Srkn5a/GfMjqCtloAE
T+HXwF5iPgpLhj/dP6QXTObcTbsbFgGfHPO8n16idF33S+HDup0OpcZxH6w9hASUScM0cUNq84T1
aycHVoAffNXVnTvX2pkLhkLkwRThmhZJ6a+6h2JlbQ0Oln48okipdAL2eH+pQI5Yxc/AQjsKqjKN
O33Bzx9kJ6zDQjGnj4i/yu8KefVUbC6p+HJvHaDRlcBArimVohzk04JGrwIHLW3Dbh9K2wHEjLyh
1p1Qfs2+bvdI4svm6WovNdtY3qpWDrQkwyV65C/5hwbfe8TfyrE7qxdWjsxQ8fCSLZzM5taJrWht
XqFG2UVt5LwhMC6UgoFqfyG/+D5aJ1uwwmxhkJBOP+6VNZGZPclrAQ22Hf95NCYMXLuZQdFw8JC0
YWG3s+18kp38aJ/hzJxWZr+AbnNZbbOf6kd4ulumKvXsVgighIjW4JXoCwNLCild+HqzLw2UagVZ
HsCLKeSGE2fBMCAyRKzRzUZl633aA0/o4h/wJVDqc5UZlKXzExmpjouAs+f/vxCKFBSCj3p5pHEf
R8g7gR7cUNYpoB70t8k+Y+fWyW/GOaYFvbjudR8FCONvhL4A+FRu/TBkjyYwCu7i4mrwoEZenu26
QTtk0xyEjBWusqhGS1O5J2V5kqlDwTQ2/wQUS8jEUm5hrnQyZeHFCioe2W/Olj5RP/o6WgodlTkA
8UvxVaiK5HgKG2sJOEtUePQBCsgTj/WLFVTqoZCEDyL1NfkyG4G5ni/dm/Se1S7KMcKMsAqkFUif
sYZgkSJmes1lVi7VT6kGbw2ljol5XvnXFqZt7iU0v2O18opxUSavrDzl2r2GymQeEuuacqxI3Z25
Vmn8EvRCrI8yHqr0L2oirBA7xWVaSGGqOqhLJYYbLkRkE87MfchOrXs0y3tsrMpheiRqkWerY6hT
Mbldqf6V2cUAsSTXaMB2jYFNgkFjYoEvXxsknPTAEOoLWwktug31ZYDM4cQYRvnthYfOutidFjfU
8FH9mzNSa8zElmMmbfGVcGkKtJ0GN0/m8hGiyUWjD6EaGz0YKew7UoQbPZIcvbiXTKnybdWyzDbw
lu0bZcMrEnOUMPU+5sOaJLJ0X1qdLlLK/Co/tf0JjDAjcGRKJoENLTEuW8zxrJB2hFFjjZhSU4BN
YBfSb/m4I7XV1DkNkJr3kD5xkqsBHibGTdbX2OjUYwwXSDVB7W03mjQroik7Dnmwf42GWxD9tYzU
+GdE8TiV3VjCLZRgIEGxekrS5PfXtTOklg40TvZkTA5ToSMWpH9l5gHFj66Dadsy5KrMh2LsAvJz
LjqhavFZC0/W+K1LC68XWrtLwezcmHjeW6qXxrpODKKEqMIlCSX/KJpLtjPZMm3SRQ8ux6n7R+NT
TEhPwb/xRykdj8ANWxa5Z+kMHRnywaZ0eEUOr4RXam3dmG8p8QsWac/+pbNF0xmaf4O65VejUjb9
B6IlbmvmUSjQRG8f4sDlF8NpYEjCKDANX5BWimQtBAdNWNNPDQVZ2E4Rb0rQwJiRhkXuHr3uBsLQ
dR8S2m50Dug/8C3ckyHYNi1AWnRxjfltItQMSG7WvB8XYpTWbU3GaARjesqqbmZgmw5hfZTbu0fa
syZdBd75rQxNJab5mxuM7ph9hmiaJyVoJ9ItRC94/DW9TXn25C952FMrqKwW25uOn14w162wQZ+Y
T6Jk6BaAl4BHSagqNVuKXvyk2B7V8NpWRyPZRcIOEWcqoVHZRuMXXlmSolSBWT4izw3ywHVakM62
rvx9ppyhNbbVmZResVszEG4OrcSrQVuTDIVGpWxPkXDv16T91j7G10XHjzI4c0Y3CS81flrMkinq
Lneh0R9X6b+4e4jWw9XOHFQcZ9hLt0W5a8CkCNB7YRIxuwKVQj6LH14qRqzBIv2FHVXldmsuGU4v
zB6fPdfnajWMD/Fk8zKhkbQhtqCADNGskaMoz/HQw3NC0lCBFB3xCxzcZB+MO74hGzwBJYul/lRY
ONP1kAGvPeTyui+YC8/C/TRA3cjSEtpSkILwXyT5Bl2Ni3p/1CB8LCdxsFw3BHAf+Xem1A7lQ0fV
txsz+HSYvPpV0D4b75MKW0IrWv046i+4J7Bxgd6g4WZy7ARotQAxR88KLsJmGlYDa4l2rH4SEDf9
lUcMVyCwAA9/vnWtCT6jR2JLQZvjvbnZffGEKNYyViYGzwGF4kIcmfc5xfiltmTRbGHXCPmTeQ2P
BVUH0ztZWJCIbKAtm1kMFd9NfBLUtRWfo2KH3ZplmiOJB0a3eMXVpeDBgiFg/N9Ynitpb2iLFAJo
vkW0pEub+eQ3wjtA1ijUQ4o1fTz65d5ceuIekUrVzi2CQqh0mnjbg0bGpKc6ob4TIEUSWSbN9WH6
ibzsBLVFlp/8CKN84nkrhXcWr40auU1jhyCxsFXxkkhg5nT1SSVRGlPvBtMd7xK0EEV7Y35bDZQN
NOJHv1kpJpPzXY1qg1aoyODpr5m1V8HTEgk12cBJkFNMdRvGUXG4w5Bgj0SMWExrr7zog+jaUFQw
dEjcb6gwqcw8AlyebeqIDLHJYDajG15x5HIvuuEGaRvPnCsesfYF4B1BCkCV0GcExFPIzX2mjiEZ
NeqnQz2SGytrPIjRqv5WMLCz3lX/wfxqhgU52raaLrTBGTB7Z/rWZc6gILOG6MPLFWl7PE0lRjq0
BktDIO7N9DA1fQSpIxHXFiNgQO87MrZeYEO362EruUtTWqvBhN2xfro3LQ6tYoGq4QldKyH22FzA
ThNxqeDPRW7sRSu0TBoKN5H3NH8SatzYoZxUPtR1IJDbzKFSQtRgFSsJ8aBvXfTqpOkLN15SisYW
dbiDHo1zuA8ownEYU3UtENcQYYR4R/ShWLHg2DcUf+JcEo9uTGeG6Armi57Q59ie+er/QlQsGqFg
3ttEGoHGhD2ghhcJkeNuzrGDmsE1yABDCWNjlLOr8TOauCTkfOtGSbbPYw/hgMHOLxveav3jsEdj
+ExGgbVJshPgTxI5ISbUCHsk/eaJ58B1577Qrza+T/wrKJItB1KV/+rsFAPaJq1GCMTZy8dn+j3k
AmUuOwZGE36pBHD2WkALmgRRyhard4X8ulto8K35T82YiJXsgqI2MC9u66Ik0vIvA0wx/ZO4r68x
55a7rOKHSQ7m+AhwHgZLY2fRzujjRYRnJQmsaHpGjpKFo7tCEhX6uPl3lf4V0UaorU2Z4A0lAwAU
CVulvmb6wUSPmHPte+agTaisNTwRmKNzBpsBJfUYrIl+nnWWxfjln1N/MmWfS0j4P2P38euDIr9D
8+mFMdDpV88aOleQDcfsdX4lEafyy5OShch6WJSOBiojdIOh7GKTaKAd0/bSTKLS5TN0BulUqbVK
MqTE9B19BGM4BQ1AL5A2NHc++JLhLcgXC2KZ/5S42+P0hQ9vFoYWzFnGQjJUiaK33QmfRuNYsrsQ
mB5NwPsSwZAP8D+ClqlK3lxU1TklsY1GeUaNAU+5TY1qLub3jgKwad8jkX1dHt1FtIPlOOl0GKQw
cGXLVSCFZSNUFz6H4i4lmE0wyAlD0FUUdwJTlEC0S4sxzZfev6vuAs0/HSYo0byqcMlBJGVpqo1X
Vzjl4qGsvyuOaEZiOANSGw0z7xW+DyQqWONIZcbbyLRMPFGQ8b+StdIZIhbamQLWLN5G+RgHyOLD
n4naLuvVbU/l/eDMTXoNZuaSa8x7voJFX0nfUn0th39J8ivzJpxUMrJFRjQjnWerjhtFWVU+B66v
2DEBMBq78Aq3iKkjIsekMUMPLSnk/9xHHgrZyzcdSg+h/uvpeF3Ibdw6bXhsYLUm2BpyJiyy+9fF
1l5qYLVxDn9qRFg5/bRuEaJ3zGpqUv0hetc0hxKFo7IYwc/Bz1Kqi+rdfQx0oA28fI8W9BeVZe+A
a3Hd30g5iOafQHvvE4EC5LNUjyTMKMm3iOU4CJg8m083e0n9L+nBOAZePKIz1fvXy5AStEdc1bbF
pqxjQuNeoM6LqjSr8VOPxXXwf6dtFPcLgQ6zXLVsIbQ2COitS4HmpOHr7D/gpIuLznJJxTWacssP
iMpD+bdTrx2KsLb6UuCjSezLc2QVvrEE1iJWVMndoYchW+vHJF7Fwl6RTzpJmvFv6/vzBCxAjPLS
Nf0ZvJLcqbU9ETHEeDJ3Mc2VGwmzEFU8ZZOo0I4OHr0cLmA8/VjLUAPgWIPCw1UwwNKUmK7VdRmR
gAvoBQJtuBspjsf27VVrQ3NkOh5K98D9q5XMTlwiFk1upQIzPgiILFgK5U6GAKZ0oBD1g4jEWvba
lRpGTiEAZ64FIhULu6uVJaceS+YUUG6KSsH1z06E/Bz2ZLhL0u1gXUOSC7LvNIZH7kG62o3DOmv2
BrRqJiQDVpyIhowLMiGWx/4+dIz4Ym6N03RPBDTZft3PS6DQkDSGIp238k3i7cF9Log/Y0VknYaU
BR291d8Br7sUxMpiyH6kMpzX8p2ogrhem/Tt+iMdEBmP30GlsbTZG+AuLNB7Q55we/wNyrUFRgR+
pk5XLYyEwKWxZ+IccgLG3A7iMcX7EtGZdaVyNKJ/lX4r5KtqlCi/k70OyUq1JpzTgGAsYjcHphDN
IJQ1x41IzyP3MYvWoj4AxmZtXs81HpIq+WkEhIWp5+DuadXfkIlvQ+UraTzEeMyEYSXp/0peZYYF
lw6FOTHXi9TCBRb+G90fl5eYH711iBZu9PGNNwkea3EwmQdCahM/evLLDFiYFlhY4OVkAVB4MyUE
InoamimGfFsMSCxZdSGd5JAO0Px585Q5Hn83XoX67zBp9VrrkvunhkDo4aKkT7SnAWOd8Wm4mxCU
QkRQ9LnqUbM848TJSGUZXyFGN7QhxI6U7l5hBwbGsDk1/qpQv2gJeP203bXTnR7FgXKuEjxwHwDH
Ka80vz+VxiVIN7J7Hcu9Ih48oM5gqKTuirwkQaUjnF/8Hw4WrdkkBlOudf9xTS4+VE5qwq0ModDw
tjnxnkP6EJhsuXNQT0etXpQ1eF3aKQXPG+s+t965zIxdMEAYFnaA1mluGDynUzyydtGY2lcGeTK3
vmUYtoLaCjRKZJWs0ylCQGaSvc30lWggbbhneNgKism7kwgXU77GSJMLDVV05tE4rpj+jPCupQtY
UYWAHtwZ1lxk3Y0cT3GXIuyodlkyYib1TjZPxRTgDhRhYfSwQx1LmQQphbh06z+0jDOYFXxBVMZS
wxxiIfj3Slt6Kg3xHlB6Ea89SoIB+rNa/DXBivwPUzsEmTPoq1K8kRg7xlS1B9hkEfpwXZtDDtCh
sEsLDPAN0jkMptJGM/dzy/pkg4hwZ5aoFJzscXTeftyVIz+Q9JN0kOsszEbHgPmYtuwT5BBnT5pr
I1K0bccXXfqOSpQDF7ehMzTORfcMqLDdyty4WrMWpbOMSaQQ5XkIRFZomfEyc25Qg5nSaij+XJqg
bl2C3ecgNZPHtKmTm13MZ8jZI4riS+vgVtXstiT+hfCUFfSu9UH2P/rAXaK9zPQnTb4lBYMQQd5e
tMSPUvDyHwRv5h+tpDgJaUU+KLnQpTbLED2bwc/oDfYMRVfc33PSF1qYkEFs2IaHuNIcbMWV4BRy
ItSQZjXw5w2Suv6vNva9paDuBzww4gDZd5gCax2OJsQ8N35m3FoewhD5GpLWW05JnWufxZhmlrTu
v/n414EDbzWE9OPbMnhyJ38EQ/UknyTJLPxNLgSaGvLCuFmU8WpaiHfNE2dNigMjODM5y91zx3ur
qO5hr4G0oSRFR5KBc9Rr+LabhvCg38rTySuRqPZSOjYw8Aw78RCmZH1q5VeVnvCe2I2fLIdgrYtL
yb8ZjY+zlG0tth9fh2vJ8TaSaN/PdOVrYFMVYmjI1Y/EzrhBHJxXeyRRkortrOHPgfXhiTsUixlV
mXBkG9Hj9MQ7j5SqJ98xsCN0ihrdnibYkgAvg5lggbiH1N6JwolIy0QIgeWWj4i93ec9b9HW+sD7
+ozZJOk+Q26DTluKqAUx46P9vCBwm9a0aN6p+d01CLnlIFesh//K5gqFtvGZXxTc2QzEwMwRV0fu
5Qa2Y1TC455QZaQTRQTpUr2YLD6mfJxGoOskyKNgCxb9JDWSQBwylyb60dxnM56b/llVryLYJPJW
7s+ZcIlyPJGsbjjcQkiFokutStdavX3a0laH8IFUMiFeQoQJVBoj0Pe1keMT1gI7SFX6WkByySe6
GYzq0OIjSVaXNXuuNl/22Nso+vId4z3FerJijbyPAYcKP7V1t2jjvZ2RfPWio+ZOZGCfnFySXpWX
c5e5iVDSu8eSuQzxsyYglZBDkQG9HZGdrLSU1UM19y1wu45Zb4D0zMhZNdidLjxzV5DBy/A3BzrU
VeQoN8sCcZjI/IIanGoRb6RKKZZQh/UcrBVeKl0k1wfncbr23JUSdjARnMgE9jjr8p0OJJ4CU7l6
3tSGPiQAIeFRUtcZGH1l/M3R/g4lswhk7GhM53MVsUVOAyKHLmrSTyWCGgx3BpTIzlSI5SDTIUae
C/7OI+yXlYbBanOQyW83XhpXwO3o9z07wlyS4b3Wq/RSFN9iDg60KjaiPx2VuEhdiqMKnZywJdhx
lpUU/enFahEdnfrqUQUfoZmqTH7gAbM+a4T+x7IMyvl5UwKf+lazG6Yz+hUObxYohW+gKvLs+pG2
nyCmdETqYVqXkrwfTA2sNBHWdGedqCHNktk4YucyN1K7DJtVba0iTgWKPPFnlo2btNoLw7Yanwre
HWS2pNBML4cSDTt/ORIKRPywAIuWx4nGh+AQ9dKCtaSaaYCDhHQ5Md2HxPhZi196ssnLZ0KUDtFa
krVmyt8ShRqvx+6Q5ytTmlKwnoNGY7qROsR6O9NbVwFDaY6a8jW9Xttkb4bE1SL8Dn8TVidW/9t4
6rzlBalGh6E+KoQb1FtfUtl9Tm8GxQu+ICnMIga4ERKFqtKY7buLxlTmjIh4LVfKb5Lf2vyRjzGL
VZQMYJZbEM7E5CH1bZitpDPW6dkpNPP7cMpYqyrdKxu+A0+fi1PAaikO4Obrn9FKUPfhnvGMldui
s+arVyEJR2eW95FTg1FXg/6oCry/xldTPO0Y/5vGEFCObQ0bsWZeIwF6sklUAORrnkFZAOjbs5wg
posZ5YiuyNvFVK0WBueC9rEj3IwlmEtcboai9p9fYCoOf1s4Vdnw5QvNrAPF3Kms+raG/jbiHRbH
ATX7AEO3Rr3p9sgymVplHx9KnYfjkC4ofwAtYUSOAoxRUN/8FXiSB3qpOjia4X1WJRurLWiCpzyJ
jzJcU2RSUnQrAUsHqr5WqmCDkJgBUc4m0k2uWkcJTAked/emaMhgKxhV3ZL8LSqMRDjeTXwR1Fpc
0//vfKJZWx1RQoAqymxuYXBp1OeYYvm2XkKMNHaqTE9iv+c1KxX7lAeM9Z8QoqbF7RuKJ+bWRFVQ
pInDGzilUG/N+FMfS9L3cLIzOW6LfQ4MEdwYBfBLCnkOjFsqINheTu5iGmdo0HylytN0Q1vM7iYj
Ru88VYCif4XINO81+mdkLDwOOqVhcaryvx5Fj6pvZfEpBWyIX138O6YZjMNdal4QojCH8DLMx5ve
dcJqT3dU0dHqNw3V95hMQeQPZfwhJybNXkiltkqzCSz2R+2mkY4wsCe8ViSeffXPw8EhKNmkJ5tl
9zZuqUh95Pp73x1nGqYSIXol+Az0H1xUksEtNMf8Om97p0dIRDS2uO+6t4EaZxpYrTtexso106Di
8rillK07ctdstjATRCJlAunmDN4PbO3HlsQ3Gyj7YGgzJx23YnpFdJpixiMwTyMMdemBExhPGIgp
5fyZUK55l2bxteW8LocJ5/DlNRhX9pPJrftS2D2A9BYWYndBJtEF/1Cp+/li5ns7Bg5udY9xbTUg
iVFkFpKOE5TZDQBfc+NkJlBv/5skyVxClt+9AVMQVMMLqRUYG3hfVnxM1V1IfKR76Jp3AJkwGV58
17bORLMhA7JK74TCO7KK/ZpULLNmy1nxsuUfFzCeK1Y2DdVDhvBCYY00uI+Rt0mNG5VCekwXAwbs
hLFKOjxyHZAh8iJSeer4VVq3yvw2hOIgYrAc2URPekqJuScBlx6ZgB6RgCsCDqL8DBBEaRyaAAhm
vs+QmkFtI+wq6gk8HsBn4nkG9yPdVYnnBLw2MnAYSn5uCdNhUJm0bwnxO987sl0WTq50bpW7STa6
tdFSB98ENmgdr0HkfeMsIN1GFreImnA3OVObYMGdK3cOVUzV7GDZtFc9WMjttuOOQU1kJCex23S/
GU5SL2E8dYhdnpdNqa1d9cplz6S1X8zV5GcU5ml9HsaFI1c7AXepjyNYxkph9Fef300tYAmHQLnr
zf+iB4SFHWc15x86dULQJWKvsbSp0hcTdZ4UbVEZh0w9MwtIpmM3X3FWpdq/ToTIYn4H5Yld1HR5
BmMrgX5W6i8jo/JNGGul5CYlP2L74mbciu6Bes3Tt53LiGQjFnxTO13d/6//Az6iOk18zXmMRAEk
mQBUr1niMjKORicvAcZeQ5zjRlfOfPmfDnfSnXgyFUU+oawqYHjPcIkaEG2iC6zuO/cvgnq35Evn
cSeFsi02c8CCBCII+wZ9Jn56J8mihaJaWOXdRSIfLZcm4yfOwamb0sk0ZScvoUG2Ljrw1O46ZZGP
19L8gJnZjHALgq8cgwvCiNi8kRcEjOziq6cRWYYuv62YWmkjnhv3ZMpQECBMjdZFdrkkG2AjOjMl
wu3YlzdwKf3TZOCs/V/Zf1g5cy2/2srCLiy+YjdalmA5BQJLC0ACC/wxFqtjg2WkP9ZYUt4CDTm/
jyp9x8pC7Y6KSXMV31uURPQKugjdcrjyFtXBdwbF0pjmqC2Ku3+yjsbmpy4enfydpwRJHi307bJ3
LRB/pY7WnfSa6A9pYQYgFWPPkQdvbgH7VglxE/Wr03jSWm4y7gkOk+a3LFBE8oJNxjOZHqiLl/EY
ztbTAQMXaB4SL4lTwaAckzCojPU57pK5xJxHxGidbZqSKJuzwT4OVyP+16kRPsyJwpTA9bkfUJWi
sPAh+8wyP9iHBE/UjlVDXGiIBFh5Mm5qQbO1pjkYkTnrpYMBJWhE6+WX5YJx0jK2/GUT87rhqMfm
+5cbxkyqITYmlZPk9MX6ugv+THbpHSi+pLqLjGry8qvmcudfXfRQ02iuG9tQNBeSa8xAOxNuyfhT
/SR6YivwsLyUthQ12NTpzwqEMSXc/oDuTmlIRkTPBies5EDuKoKUSAmt0Ip12vAltuEaTScxVYJ7
1Btupqy/JcpToYLKs/Brkgr2rbaaNBPIFxRPs3PrjfBxkrhPyoS893do2qLyrnt2sRmHHSvI2OMu
YlZVpTgPNzlOCJ8J/NtT1hFSAx/T7dCQJJmdcbJLCI7P+PjE/qmHRPeBcBUWUClhFHKz71EO0sN1
BMhw4RYd82ohvIhoOc29PG4w1kU6ri9K5+As67ZC9YxiLl6kIsEIrzJf8dkN74dstHF0qtJupd9K
3gtIvwOYBPie04WJq9ndSMUqHyCasrTBYlE0N1MEhku5Bfl7h8udhLzAJwOLm8KhHs8021MeUrLS
+mMvLQdrbaNzKtgE80r2pSU7NfYcgqrM1jkjG8161jn5t3O/3ZQe8BzMPu/+O3f3QQjqiLm/iFAX
7wxNcIssJuPzk2ZjQbjhKWr+Fe5d7r70Bp6IWS215CNpmzqHjrPS1G1DBrSoEWTCjAaVGR6Tm46+
DO1FEt5bFZpCcRWEbwmnmn/omRh0/3F0HruNY1sU/SICzGEqkRSVoy3LE8KhzJwzv74Xe/CAfkB1
ly2R956w99rmewi6CBozIy8OyUH5wOydxBt3CAuCh79nIkxldvUzmTqlThjYswlNW85wRZQ0XArK
dKpMCdr8QknOxz+rv2Qz+hI0rGHKTGxPuKgr0BRO3F5+MgDKUwgVAc2hoO6OpeNEUw+Lp+BNlzct
lmANbH8Ah88I0S1zNRTaT4QsO/4MrGNfQZiM3nyCCAX5VRSvurlZxBI1/q6tcUUwcDfvSvInaFfI
FmTHbdXcf9WSsimgA3Y62LPFTkhAGkOu/k/H5J/J7yFymbT6zvI3bN9PhW8pC7608pkhdbYorwM2
rsyT20RbcYRPqbItSKhNSXNE2cKHb+WXUvY0jWAPhscTGazTY7S8bnpk5BjON7l3Qu2oWftUJsXQ
J6CV2SFznU5t1xUiqenZTXt/RtFqvuvplwYUyhJTr2X+PkQEVx2Gl9JcRmgV5btcnDMqqnIjRdus
vtbdTaqNVaWsOo5u6a6ET2E8x6o7UVapvTMI4wp7c80i0UT4PoXvc/RYggf94k3MvnpAAG19l41D
zraWZMFTgDEzH/8ZA3uTjlkTTMB+V2CpHMVnPfrOKiat1CdZmxSS6qqyPg17pEvM7kZO2qG8FdGi
ZpogP7GJjlDcaRf+UN8zs2KzzE9xkeMnpRYYDaT05EehHGZleqIEhT6AyTSOqcsfzKJQITC4G3EX
jHeBN67aL8ZmTPICKRNvmvYvCQicZkP0bvhXP7/rcCr8r547T5dREPTYyTqiI4an2tz6g9RsB3YC
yIXBjeqpxfp0FwXPlr1pntzynpFL9hNK3zz0mvJWI8MJDZDSuy58hiycp/7sB3dSiBXGAWbyxB8L
pqU0SHMDCtQuG/Sm/ZbR7VubDiieLruavqvzBEnNnyg/WWu63cQ8e6MyOsPNOGrHsXoS7inlF5Do
BOXI+oWuwjQPo/UK6s9A+COYPYn304S8xF3kYDI9vr5jVbSsNiRGenJxs8hPr9jGMxCbgMHFBrk2
NXKWAytdjJjF7PQdwWzmJddogtyiuIOBWI1EdYgGKlXIu7kc2lLwXjXRudV4sdStIazD8Td0s3EF
QefsJ6dC9JAr0e8s4uZSxWxIR+c0yKASPC+1TZeIeGfHHh9nGwYGeqW63XHzwRVjIwigKQJD4fQP
VoSIHMiDSN5ZFCBPgzrM94sROB0/hr8RxsGlYTXZo03luWm0E8ROtCPJ/Jbnx8ja44vO2fIRLxDg
T9/TxWbFIWOTXyAtUp5m/qSfkQtw00cZoD0HTuY1yoZF+XK0ngPAiyGXxPxpEKwj4aGINYR16soC
8Ezws8+ut8p4nSynb69t8iYyk0j1sx5fhnjP0+/OCzB1XUJP1fh0dO6+z1S8Masb42sxwhg7FcEu
CD0C+wT1sPjdgV5iHV0dhdIbBidNr515oLyCrr5ewjzCtQ78Kd03Ax/uP40DN1hTnwepEyJOxsST
Yz/J2Ag6JCJPjKDlvaWec+uagYylgOPAV8qzMu2HeTekjjiRD2EnIaxiG0gsGdMKJkAsI8i7EFWE
DNqsD5mM7sL60GBR6hmuLZPgFDwDWyKvUPigUvb7LyYGLrJKpoNdgWdx08nbhr1iU0HxXGWDN1nv
Aq3KxIS/0e6uUe2K8CkDBNJKrjpMlXclwIPL19TYWfa0UZxAEcPGQDnyK5VnS1XsKHuG8kVBgxVW
2brDi5i3TtV9SYi6If8EuCwDqDam9BiVf2KKzYeQ5zPkM4kpL1hNLAn3yTxkKoO+5S4NDnzs+mgn
fN6Kfkvr48AMHbE7kZ98PMRCs9IZYQ/3j3o69Gz5zBGpd7JnHlVqZ6O+V9aBxhHkYIw1jRqfwKvC
+MjIN05/xv4kWexv5wZaH9xFT2fcp55HdntNbM8cBBha090MW0wsLvUPZJZFshclONr2zcTEieQi
R4+ORG60OY6PNyl9aM3GGCnY60s9kGPaunP1iqbS7erLGKJ5gl6HmpP/leqW7k8fiOCwXlwVTHnq
ZUXJw6tw9xBHa8iOiw4DTkfDU6tlNP108v7y7zL6UwS0ZL6ntuemewX+bZSJVcI2wbPWtDi5GA6G
73VylfAtCtWz644ZknhpAn7nKP3viGzQMl5CgK12V2XnCNCLDPg7jhRbweFkceBT5Ux8VEZJNKj/
SqovOGeEOP7o/UvUcIluadcH8WyQEKZw8C6lISrhkRtAoKsK/gD/sqRUgJh/BvOnylZzfgvCZyyd
3Ik9moZzJJG3WTOjDsWf0qvQ+I4FRpz2mtWXlpdFUg9186hoF0jUKeKjzI2U/FRsYgwQev120i/L
TqnB2WGOPNL3pj2PETYssqlliQ9Rwwm9QUYkVhfM9j69xZTuJGRu0jMnoGIIChLhqc01aD7DMfrM
edJNRHawIbS3juWKGHeupv3qIRMpm9WRw3Z7FarntronogbKZVtbJ4kbBBgok76UqVfBc8S/XYOq
bbl4zOAhWcipN5Zxm022PYx8aw04CVJf5mewnMNkSfcySLQ8A6sQ+1tR/i5IwxBsGVap4ilhai+i
2aXbQRomYb6KOPiz5yy9l/29RVUtbRfbvmedC7gjCTIEgj2LRXMK1czneC+zV6zeugB65TMPNxVW
paJfGlRNQfLj2nO0V/QD7BvaQTUtt1LMiF1+NQreFoZrxq+Au1ZeUyWZ0aXIv1p9l007mCSDrJ9G
7UsdQZ+QEs6KJPklMRLtAhlGqfwX8kjSfi9bmgL76UgE7HLc3kZi4VqFGdSE9ody2XDT/BiyumFt
2on7RDqa+uSxWQSkgY0dSShUKM4sy7+a4b0qv6vENuvPkmFmEnojao0hN3gq0DscCyJraQ70zqaB
nUSmNwOCRZ1sbzKKXb27JtK+9uFITTvKf0k/TyywVWIlo1shb5b0WhnTgfSQdWwFTLtaS74kLNvp
KzRMfWYA7YRWEfkbgx8J+FN30qqdFXeo4s8tQWWdIyrXtL4yziholzvt5UtHDP4R6zn8RZj+ZOZW
bMLrQ4HwWvU/cusYlO+l9C4R+yVeEBml3GtJh2YbAcAGMYli7gLNbueb0bvM9JmqwSakwpHybZpc
E9i/2qbVIakgg1De4kXiERe2GG1W4uj5KB40vpo911AkMot2uwpE2G7SRRLFgSAPf8A8DeOhN+Kq
xKoQ97+snkv1XONAnG/NPybMNL8hWmDlII5vrcqfYZxrqP+MXHTK/kOeYf48p2xYyxEIQgEbKiO1
6bsNXW3xT1E7tSxwFg26YBAEkx/k7tHDj8dMwfqVXpNOSI1OeXuZsi+UXyS931XcLDxBfWvtS5yg
fRW5YRue0umssZCslx2ldM8NnOnbkIAPoEFV8DUtA0oVNtgEuRgn+S1sQfFh/7Y2PdNpmPr+O78W
p5MrYK/TxHWJr4ebA4FhtfZliEScT1fshPNwYR1HvlEwsLpwkw5cXzfw5jCU7sZ1PoQYTUK3kbaG
Ee7Ax6jBMZU5NPJnGXxOykddeUlBx9DtDYtAQja/YCM4vJDxEUP1RB9T5li0sU4hUOvZuI24IkyO
N4EoSEYYZgKqj1pFxawpLBaAFbKDDv1bYzBVC9iGiNBiTcb7OHFYW0o14BnZpTLqgddJvGMNgzQ1
w5TvzOI+ZmsENIiotWDDIosUy0hxW+U7CzGAo0aK0r0w/y475bC7F1eaA7uyuKRlxNFGva8t0tui
m1Iaqw7Zz8zAAf0gJiIaZwhl5E0Yrl58F1zfiMAI4D6IIVrifqeHxkFFrhkx2p0B3bYqnREhXIUK
PvgYTVsRFG8WsqHBaVLTKCVxg/IU2ahxnS3EdmHupSyxUt2phH9DT7EiMBRxgkY51nF+rfV/PMid
cOkRJqXMWdlXBeWfyuSlX6xZBbvCbUASSFa9p0FHzgsrHLlz2hpg25kQZjeUv5rxYfgvxGQJvRyx
sK2xaEfdCGMJqxB+CkHZ9hUQ/9bW6/Pykyb0SUotrIWWfybHMPw/tmGr8AvIEvVbfYpjV6pIS6OH
LqqFL9ThzpGmZ238Zeq11v4MttNycFa1YVXdbPS20uQC6Q7zM7wwCVBe5JT4QYCyMB9xmTLQ+PhM
8esOVylplzFgbtao1yThg2OQL9kYQxXRtSJIzsQUjSxhULsjj5nuko8p1PC/VOwoMdgLKfX3cRMi
ul30odaWKK0AtDRaaY1puGF6rXksg4NMUl7zT6O4Kpv74L+TMkYEBQOLeOKslOHD6Ot8qaFUtGh6
SK3Jjrc1yVNkG02M4Dgj8O4ATzG9xzFzEMt/Pr17MuIzwrzIrtwX14PiuxUuTZ2HuJEZBED14U4W
JvTf04/WYYNPkA1VyxuDlovGe5peUQpTkcN6Oc0ICmOBhCrsnGnPcNnIiD9FDSy+t7kvevEgE9vL
5WHBfCGeVSjfJT28WmQ/HCqiy2wYoUxlwYBqxNuOE11aOocRCeAowkRt0+zEkQM5CojDq0hlll03
LcA4kVjRuCyfX+LME7oOB+hnAwo0CGM5aKFc+FIATGWXsH7NfQVM9CfX/7FgCSbLyQEyzuKtN4i7
pDgeNFwPh2A3InRM+Iyrfgs6yzFCpje5F2bHSmK+rr2FFYKzBDBih9l+hHMoTVuTA6LkP1f1LyWT
kJ28yp4CikiC7NSN/LzladLSgwkfZNzk063ncYZD1Ld7Q9sSE52MW6wZWsc0escV2Y2gN9xRcmqS
Aa0IUnYme339FCMDsVfj1N3FDNB9IXpgRqIkj7rm02detZXNbjqalbkREEb7xIImGE7zlJUX2lA8
a6JyEUXMal5vEMNLOsC3wqG4SGsA/yvqXugtCAIEysDfpnNtL8L8bXbH0iuxdcnCdggXQcFCvD4p
6TUzZLehgtYMYDvzI0zOS3ifzoc3Bc84/GZNqAyX1mJICaAUqknwMiibS97doPPXOYduzSKlBjsp
Ys5P1vydqApSyFyLYnNsHYxUFZ9ddVIJ/SX8jvd02VTOxi4yuCdqm5N64v+e0/5jERGnvexkEpef
/2SBVlW/3aIbPgwd8AHh2Kiven4f5xsWq21abPtyi4N9+T4xX9KTS58Qsz2CxeKOiYJDTd2lBO+s
cZiWjDTS8DJ3eFuVR4/CqpexETq9dmb8Gc6jp8vHBTEBCiUhV/MfE1W/E92Gw1jtPSzCrzS01qLv
dSYe6NZfm6I74QRfiLXxZlpgSgcx2Sj1s7NGL603gOKgR5sxC3XLYcRhWkSk6DtMIWZ/XeQuKNYg
hcdASMuTpmsvCRtC8DXIj77jxAdW/qBVY5M00AuVW0UCQJJeCCMKLaRwxEHXx7T9yOaIHwrtyT21
cNdFtqFvyyUGvWx3ufIOShz5f9cffANWCJCMEW8GqEuLIRJxIDR2rOoYcJjMbcsjwiRJPWb41zrC
57UzPhpoXUSTh8OGP1TkkLnmG2oUMWO4P8B0vyLuNfBnok2J27+2YeMLuPNZg++UWNvzRgLLAI/P
edPDKzp2GKKDeI+4QGbBEvOuVTFPDpjwI1+GT9+gCAw8VcWN8cWNC4dt+kVMSktNFMiIm8JMd1xj
JTlCLj7gbkcGtd78DMP3qBzAQVrUJzi2EG/XBJySVzQgCwW/f2ilb3VR341eI3llRCFG8TmBGSwJ
7yNHRUFZcapLh9daKzxXk6lmvupuTxcV1xAs7oaw18dNorh8mskec6c/MCPIvXoc7WEgOWz6KDq6
Z1Iu1FBzImQEY0HypauQE9Q96x7t4HcKdScYKfs+Jvm3THYRTsroUPIOk70+NLltGDeK8I6o+9Sr
sdT6seIqJcBZvpqMKeYqR4hh0PuUJqLQj2o6ZRJoYpbgPc6cBMtPnM0u7I/VMqezcmWnl7dU3ywS
5pQbRaBuN5i2ENKrppdFB1ZN6N/NHwnKNGaRLDp2xQluyEqJFtTWwRZCc1UKu7k317avfyCb4emp
UHUyZULRk+CJCEwSPYhpMONd/6ralWpeK2aHHMR+95cfssJ3i5z/IRIL9c2MQ2HUYfIx7qH76VAk
P4aRPeHIOjhCa8S2sgjvxfAtVUiY6ohVKGSEjvmY6nXyGSMZ1ZJtAt/q8YuJ9XDS6fZ0hdKb+Vq1
kKPSxO20z8oPHE0SnS7AtCmOzxKJ1BS8WpBSi9OPe5bF1IBIABmtxb/H5HsuHjGWqIF8knlOGLvw
13K71Gilsu8+rGmTgBUUjKo57ri2SQ9+Zu2CdxscHT+thP3QKpCFBF8RnwjlHa4EzAMEh4PbWy1/
qSjD0yyDiAhoxhBwXnpUA79pjbpUMTYEIqCHhnyAl6eZvNo6K416nseTUHDSsJyXwmKnx8YR7pTp
H0y/e4ylyg+IIYV8JiZX5r/0Vcr1OwkE5Kx1pKwYRPapkF8SVT/kFZ6WyhaN9ZD+W9KDgDxV6geu
zAa8qLhIEsKVLZXsUrcBxu/S2jXLAgXTO0jcEWnhksLrTbjVmr3VYXMhadxbLPLgfyjOWERZFeEp
wCQwVOc7PPpqz3oy4oj3ZtDV3IZg7uO73v8M4anQcBJqBhM0dPBtandIfeKeJy7YSiWT/2ItDV4/
T1BVT4Rwj3hZnShy25KtJzQlHlCqeeUhPBIs7isgVN98GOwCzc4tWK7hsey4p940XL5Cy4PrkpFd
gtaBhh8zoz7NVNYDiyjhX43vvgO1uC95Q5hyciF/2wP72ORn3Ya7RLD7eVNyVMTYTxNFcsaJoyGa
ZdAxb8S9JdVTr3GvIHor4ZwHFHyKoW10/WrFyHM5+Coew7F/tgBD0AxTWU1BTi+qwoqGNBh9iRhw
R+Scy1A9JiQHDJWtTxUdJ5o6eZPP4xGuvBBHu2IvA9ORoMemUkPyVXk18wUuASrDVIgZKphWTvbA
0H9uGRKFqdcnolP5jZdMuce+P/d116hrJhLg4yt0Hj0xPiABnbAQwdEtA5J4BQlMj+9WfvTND5+m
lP9sjLiL7C3AhsWJetfML1pHBWWX1WdS8rfFKNfjp87lo6O4Nn02QzG4mlltWTM0TN9ERM/+j9r9
qvD9O/hLZTc+RXhzQay7EnWFfI2iDzJEyw/ReaR0c6PHf2RKV3aOJMzl4iwrW8tc4Vtp1ujf1tmw
Lc9AMYXvLsXebTeefkyR3K2CL6IqFHf4jCxC2ld8UOg5oYmtwoPCCbljFXY32Q+g2GDzi0cKT+FP
iFWafFTx1t3QN8rwuDYxY1NaZE6SNdOPwZZxF+Y7lkAmDBhqcmR+rvHLK6vsTT7MU/3DTS9QEjvi
O7NP1vEUObbEZGMNPsjcFe/tL7aQYG9u2tdInNMKz65PmcplCACNi3S9SNAhte50w4k+XdBu05aD
o9MZZq2Joh2xMDjTm2W6mcMKQcc8botfhSN/L2DqTQ0RiO33yh3Yp7vpD9CW5AoZv+Hfv2aF3Xwy
PFWdhLviAlkaJRHzGYdZmvLTb9NzA26bgDTEh5qjBmu3PSjYRHehhJzMLVZHTA6yoyYrcZcDeHL7
v96rGxtHLcHgtvAevZEtycVd3LDJzh/i+1hvG05PukFaN4qQD1YHFYanb6vw1DfyGvIQWcBf6fHL
Xo1TW67ZzVn9SqD94x2wV8EbmhyZGZCdCWQr2Sy0xXFDCSZ9Q8Dhr1KRQ6g7PftWTYd7jqpslhww
Mzwdkb5P6hPMrmQvo6lBCspNSUWU/Eq9G3VkHXJ2Ym+WCRrZUKn32IKZA2B9aeJjVR0ivEU1hiuk
rnYzeLEC8WvjjxuXHyLWj5J4y/XtI5XubH5SY9PrgOOI2HAHxqqpvqPTRYyLLsfRqhFiRroeyD+A
Y+GKJKJXwfLVUnAAJ+vxP1hsQpVEJfMRJFsfcbfg40KDrsOY0UJHq4HkEITVa/JFzYDGdE5KrPUk
wAxK3rToSwhbErMa3r3pbDXQ8aBbVdSfAYfbxayBl8kjgBVQVnxXJni/b0nFjIkDSCWfl71cgz9K
5xNSlX2XndweA0vEB4TvCUzxKSYZ2Ef7hnRs+UeG8w2LBdVH9nxOVdp9XOlxTk+/OKrGxIvDQ50/
4o92OKU4i0AR1POtLXZgZ8boPNcv9mxpjR6CZnum15HzCyuDLDWQ9jL3uYOjZtTDOUzUJ247M4EI
wAaMAXKl3TH7YmqxWiwrnK79Pz62NPuYNLtOXvPAkIlSSOQ98AsFoCdLEURsBakBSijcBzzRuAX4
aQpGEBnq8bEmAaKwp5FvEdtN7Y2V5faRfCet0l4OLnX4nJJdQwU94Z3wI0Jq/J4VlP+bo9+xeu2h
V8JkZ+3gkoQix1hQy6XP+FgGo3y3bDb1cjPr0IdqSbSJJnVjf3goRnVEGo0BfiGycbYxBEWf2et/
uBeJgpl0wmG3GJAUzZlywPtoFSnnkxXnMeKwRWRqtj+iueclbpk9IAf1X5L/6pu7KKMBQWN3Z73S
Q+GV91nKa61/jYSgmEeVDzcQHwmxHOauoqaMb71JDvE5oRKcsvfMIHKHAVm3t7JjpmyG5F+Q/tJv
M8HtSWEHuVWdgo4JgXkRg79amN7cgnV5wNfDaHxq3jADonCG+73OZoJh2dOFLrzA2UOCsRIr3Iqo
zZNrDr5gACOPSWURziSRiDSTK8xJBmOti8rJKi39HBjjVgbkJsyaDi7TpCoDyjDACN8GiVIxGMmh
oU0wT/tqAyqUTT7Tuz5dSN8N3yC1WLaElJdCjdDLAlKhYaCMSm2PwcIe9L1FyzTuOVsYzB9y48RI
tBP2I9oOWVI3inY3Y/8DgqdXpvpDiTuOLZYALRMQexQKRqMYChgZoTDQU+qPEGwvM0q+R4RHZjVU
2H9TDJ+B0xJKxIgN/Z/1Byytv6KonPTzeiYUUlyb5II6InLUva2bbkGVjJaZALCf+kOigyP3yKZm
jb6zd9hMWLnrj0BY0+tiofmEv9Y49ii5Olo0TN84P35xlbc/+q38JLBnPJZwmjonx7DL6KTasnKV
35nVDTLQKGruNd9f79+QLmB8bpYEerKZNlgQfUYA/4Jn9b1WvhDkJICwf/TCHnWqs5W8V5aeaQ0F
U9DXFdx3+kmqDyynLoUy3sLsXvk2MkeU9hgz9qCTyk1QbbDtccywcnNnCpJ3KCXptDM/qVyM8FfC
w4g7kLIt3ui9G5oQ6pHTryLtiIO7QjXUnSc6HR2ikCVqx1pZ55Ir57+828DNacioTGedVupbGtd6
5vY4OXS2n1QabqSdJ+CSnNGD8SLvhXpuy1wV6bAHaILQ4HbaydUmHpzCZ2jBrdGdrBRplh0b66lH
PeiZM3AFt5vtCjGQv/BEiprUJaQ8WVBVL7hvXWxsRDnEWc7Fo1564dcyqHVxPWpvgYKBHEF0B1Ci
QYSa+hQEdfUgQZCtFGgurd6kbbavFo1QZ+XwcWGdEERUBxe386kvKBkhCApBD1VUIDOaoWtmwSUI
kLIuW06OiBzj+H0WJ6/SeaZYpEpo0CZkJ4ZBDnsJEJT1GmM5fn3hBKom+GRKZoLMEPhjhNZHcXyZ
FVRcGHMqi/mlzAyf68vUn2UzsroUeLLplbL3aTxK9KQLm69suje54WYq7SYiEt50fBRw+oCm4KT0
xCYzZLuaOs8U26qeIXKlz57e9bxOtB888JD12PF+lh1SKopEMoFgLKS3nAImEaDmwboVONKnrRQB
ByEiKCneSp4zeVnsohETw78x+lYseHlMftuEwIv+B1dOi/JCa+4q7WYeVXsxLpwMi5HiP+BvgIs5
xHjcEgOVR2kqDknbsPzeVUl1a57DviXXmaWM6BcHPymJY5wANMw0/cse6RErswOg6dyLGZQlLN4Y
PwMFWV59SkScImLm3nKN73CE8eVjyWwZAEsdZoDlKGXLmO56oLITtTeXY9Mj0qISK+myecVjlvhB
HABb0nkZviZY4xaxXV39XXM5DQgCZiJwRGC0Khz2PjHXrG6oNf6plHfaxKf5CODxmypwV3B2rxxq
xmTThayLGKFzW4bPTTfn2y6UoRejBMPhLAJZx5MtZboTQFeMVGMn1hrv93QuFm8O9XTgz9eQX6ke
Uo+poM2M8xJqGChq4EMhX17MJKAMjjJGApNUixL4maRB/GcmR8DwoD5L81aaPxGTNjuvMSKmyd6a
eC3QpnYBtomydhkUI5dWiC/OsXaiGfiwcDOUIPIChEsFq4Z0VFm/YWEfMDbH1JdxsKvCxOGt3utR
5GiLn1dGQhwyCSe1p9B240hRhx/AoGYwhdOMX9liQt5hsgTkhY6nd6SCtz0VNnpSYjosJGzfG9VW
yp9C+WtEhPij9FCaU81GTg7+zIhoA7zCCpOpiRMxsv7NkQEbeGlMAJd098jowX+8UnyZOj8ok3Ua
dWdIrY8AAEesfIWMO8uAeSuJ4VX0QR7JSgi+eMr8+jdROKuyJdCA0urdBRWZmJztMWuIpW2BacaR
h4KWnJB1eO5wQfd64ArYARljrMxGDhjWkaNh9NtqKe4QCoiSv5bn1BaqhsXZvsYfKKSma0mPCBxt
n3+EbLWK7yo31sL4p/LbN1wGHEARV3k4z2uVGp2oKZq6V979EzQM7yxr8lgivmAhRZqEO6H11LYK
0RUGqJkCo6tQwf1A2o6kq9DDvcrSspiZlQjsMw0wMJkB2t8kqm0bDMlRGw8K5vEZGC6rje0EGLtZ
VnuL615068LGmHqmpjCa6hZE+77YqSbINJ9dMIJGhzG217Nwrxs+2XGmYyYw0viZMDIUprYyeIRD
VFITy+yxR700UNXLmNHnILSViD6zKdyG6zyioDD75EgmIGmTi/X5i2ANB9JcwS2V1ghBpMRQ93Ik
btMqVN9lWsyBA81MaCrEHmOI9C+gfCd6xQ0BAQytfDC0qxIJSyS4z3iGqsIikjMsWFGx+6JTK7/w
l1aasW/RXGBRiEh8qg18GyYK3RYYrFhYN02KtTXqAHycBiu0MqZ9JICb74htl+qKzYfI+EqPLvj/
Rh6Mftvlt1jcxOT3ro02AhGDgFtPrr6qvRoVWEla65uuxYFsDP9qTUFBnI/YLeTuMi3kBPj+djiJ
pyK2tJXV5m5eaxKMsNlNY3SBBB5DyqU9nLTqVwizLasTZnJD1ayVDJHq7EuJbQlCYrcSKR+jSttT
DR1eIh4kNK/5MDFL4Cxr0+6RsAbd6BWeXWKpViAd+LDOxq3vcdBqhvgVdQpSLDVFIHYem8TYZdVH
M5Y904yRpZfQ7BVy9Vg6gr41qbQSyuOwjfNdMfl3eQy/8qB6kzXcOX4pgdkQPCmxeIJCh0RhRvu9
9S8U9M1U5BMdYQlbhvWymC5vNNKmVk3tdGYCSXKiS77xpk3637kyUicNcaTJ5vg7BiVrloR1Pioa
eYTvTXCAVFPkN9ZgATUMcOWWBsIULD+i6Ib1yLz2SrOEhYqiWp8eCcsHo23XmvQdD6cK371AaYmO
pG9JqaTGSrGtINYkuRPgisXGjmV/anyyktrwNyvK2e+PJLIHJYkMBIaYX+lMGdjhrEG0FmTq2o9S
DwTWoNC+/CDHH+sjSNsmvpPax54AO+FGHzDIfSK0ojsiEgbOAQcEKruwPGtI/5QU/Vh8HKeLJYMR
DAnJkf5UcdOySq7YNbYWfRYZs8C1U/NdI36zhblf8C3+70dHvqHgK5fJFa3uAYPCFuNT212R0otX
E/p73Gle7O+q/FSPLmBPJfmuF+HQULpLFqUtxheBkVnr5QhJLK4iUcI/m4Acs47LZSS/Ld0gE3BO
9FD7GnLW6Saa9aMmKG8VNUOOTIzAIm6TUvwUixR5V627WW8iUemFbyZsGJAbwntIgqhB6njYvlAp
Rmbz23raiW1UKTOiWy+h0MMWi10xbCUOlwJxbaU+4+RDiO8gNfDFVCsXiodWAThG0c3USdc/wvJB
7vWkP6BwxjM8CPJiS2qWkbjMyMq2DekxM4e02NxipltGHHo1LAAnQJJumgW8oEA5ipit/KLAcdsA
2X/DgRiFH1X0r4ovo74baKcr7CHGBxeOF6ehtxiqkh6ZTVjbQrmtx2eMLHFEX97Lh4G5q9J+kOiw
Itym1q+L9TKIPAl7ar92Mebfs/Gcz5ek/GGS3CiMm3CCi4SCyoCRjzVpjsE/try6NpxrVGpsXPS9
OUrI/dpPI1H+pqF+WYWI8Hny9Pg3nUGQ8F8gmOZR9UwVAg81n89FavadPXP9t8O7WtzGpaZftMYx
RtuQzqzwrRtuXjga+nFuImJRO2A6ksAyVRzn5KYLPyJ/bHEcMa3nd092M5+hPMdcfj3kenJBvBA5
GHR2/BnEeOINgNen4bcnLdwoO7sZjwh+Q6W1RzgigC18hNzalaLwFFvnKr0nEIDbZYKoMo8MhbeW
AXWFuQ9SoAWJA5W8IP5ghEslWD0meH0O0mGZA6q4uFDstDes9DkI8XH6C5OHnFy67J7MESY0zZbl
R80GofrTcVcI5xomAOnq2U+cvnrrLZAeqlzboDp9DYrW5M3VLjWQxzA/DmZsPL1wqpaPSfDS4Vev
P1XtLpcXYYnCMiHVKevYrSp22vEPpBYKdGNXbermGXf434XvFmf8HIor7Ok+AUfyrwqat3vl0D7T
5LPn6BERy6pI5Ro6UOWNJG43JVVGqe8dagCT2SgwYT3ZR6z69b7PwbRJMAjI8yDICO0vRpepewyF
C1xmg2O4SZkpbzHJVKKxwyDQmg8/Pgm0o6y3xJhv2WeOwHcqp5WbiwKyRJhsYK/QaaNwiki8ZQmD
5VRAfhF9FbiWRFwTre4xa56LTxMnJiTEir3izvS3GTEvxLLW7I1tOXAE3D6WLaEoz45wTFx83Aa6
iIxhOJbRYN6CsSP/IIk9/kHAxYFU25gCRy9c2I2V4i6pYqnLmhqyF1rv1t9Z1bbK/iSaL6SY6Qc5
VmN2NIgySvYsD6fArZJtQtVQezHJKCNbGsX4niEqtIeguQX9r+3nXqdHdz/YDcOLEb5eXRRqPo2X
D+Tw6GJ1YvSNW1Xgsxqv0nyHbxMSSWnL6r7km1pWOBKT+ojrr+QpneutCV1PgNlovakIvnJ+xx4H
I8nAhbLlvJ8ApEt4VBRCC8w1tcI6RUXfcQkDfBVHYPL85hn6+vKUSLw9+5CPWy7fDflf09zkZVLt
5NRN8v9RAsJVEYLzygUXxy6D1Q/o/KLYLT0qKi+6m9nHwe5V0zYwHtN4+4+p82puW1mz6C9CVQON
RngVcxBJZVkvKMuhkXP+9bNA35k7L6wjH9miSAL9hb3XnogCiVXz3Z1qTBZYBCOQmRoJG8lMQF4N
GOm6+z14xZMZWedqQEdVqZtNG4ZXzRsPXUyQgLXuxbNGayDi99Bhs0wxCvpgg7hz1j95ltJ/DCpz
LyZs5yOu7jcsQa/lW+1tvO6U4y2Q2UXhN++69SDeBHgXBy02UTHMVsVRtY9G96okrKlD6xOFy50N
dXz4pwLPnfLuew4eGRhS1LJDzKE54wxIi+gp4mcZz4WPLDtaFYKeHJ1UuXOp9Sndg0kAIljqTvq8
6tgyJWJUV2dvJYDntun5RJF18eJDeTGS7ZD4xPRk1HYRaZcdK+1dQxReVqfTQ+4kAlBwxRovZVEx
IxRHdNFbAKkiTWE5+G6+LhajnhvM2zA0B4LH7XprpIry0mx3Kb7yweI0ZFsg0hnBPmQ/3/hemF1Q
lxjVxshSyHPnLr4fYpIDZ6B8hblHfW3F858i6V84rN/CQX2UcuJVCZvnHdt9LCHFkwYVSSkPQ4CM
7ovtP4R/swNCcYRhH+LskM1Rr/Jib3zQXaoP5ofji37rszWltAQ3zk8fV1vm0IO5wwsR1FscJ7wi
mOl8k/Zg2zNns1bdfXnBTM/xN6CPuATS9WLs5jkfQQVhP5Agp1gwj2ustCigiSojaSKPiQ1csz6C
5BmWD0sxB3kKPSDypjWq9TBepyYCkQf9Ibezy+QG08ep9A+oasq3YMHXb7CYUCg2PFfvod6S4Sb+
rI16Q84uVnp/x5PLeYrcJZaWaJ39rX7GcFlLskxXCA3rQwBBb9pMiBYJOXogO3v8vWW7r4lSfLPb
bevtsto6VcAFVqjA2FshGQPGEp8bJsP2TXoP8sO4OIAOnRUmctZq3NCITwS3L1KiSB6st87azq/d
E3uY6g+2bqAUdYX24SFmkcGH9IEZtc9Uft3/Kl9VRfzkCngGW80/PKGlZQnonJeqJ71KAtCb1ZYe
1ORF61bJUdzkF2FufDurdfFjQLtjgix5SIFAwyrFbLhCIoqdg3h3FzdGvwPtg02mOtbfJknwxgMm
Ll4qqhsa+xiPU7bGAjN+cDdDMAhOd5UlOyAm0n+YAA/C3UNVDIWNj8W0TD/ofVEWrNp+y4y4shep
lgciSO/d+XmhvHqbEtU4HJhyzV/zl5XkAwqwpWBjpow2jUUhHFD3AxmmmrfOO42vIpbxZ/RoY279
zSK0rTYYgFxa+YSLku0XqyVOO6CfyVOFfrPbMvKtjs4PahsWFNlP7PSHKGTNw0h1ia1Mxodl0w/4
g/Ty5tn9jD/ZwQC2+LFcFq/Vl804GSs644AYACxuBmCxlBgEW6HOc6nOeMtYFlAx/y6+eAfM7i/a
/iWGMcJst6M0T1EpYJ5B6fEDSX34mfyRH/oNaGX7khFY+VCiqeMOsBS3S6BxdIydDU0OjGDIWxVC
+R4lwqrwKWsYyCxEgob+DXY5Pr9g9UCsNg0bb4BDvxL/4nBhGxF+0r2gXIbcBSF2NfDDIf+jNt+Y
yCB512A8MUU18Q7zOUJQ8pBAZ2aeyWeUcIxPBA7sHFt1L9h+jyfGDKyoyt9sbbngnzkRDr69w7dY
lFuaddfcsJEfYiDDD8v0bsVvTpbIA/hh/hxoG9evz1VF89itSdMgC9aDRY98l0BriwTbjWHvCdp1
kg1iHVFu0UDU6Oblzy2zHF1sFkagswvtA8+OTPoN3F+NrKOw9pJuh8Q6d0UA3NRv5u7GVqLpN1iX
d4sxZ1zh1OZzNs+XwEL+fTOzT4gCKAptkql4YzgHenlo5V7n54Reqx1/4VD4u61T8NAMzTmOZ/k9
ZMe4fYnqt8KfoKOwEHyf8fZ4WfsqiORdzdDvkGiip5l0fGxUfZF31/hkgnNFEDjZ4XoqbV7klg8N
y6dbo9NtjzyvZ1Hl+pCs2DqOwTf6xg7ml4l3Z5vnATSqI8YEo7p67bciBlESBjtHMIvgE9V7c8ni
bJg8II7p9EFinXTaH52JGz581T1Q/RKxMbax8hDrm1sCQ8ZdiuqkomZs5xeScRgLLRSrTRKcw+Fv
hLhsbA+JiZ6QAaCaiKpsCbcmHcZ1KcEwD6QFUtVRhiwPeoaRZlzdAraoUrcIEJq02XWCskG1IOin
bd93XJEDpjWgBySIHxPc6kU7rCETRCgcOzqytGTaEl7y6GoSkwGV32J+FPnvjsOVyBQhY9w0cdsX
5gsmNY8+ECtt2ajvcg/M0UbXwHS8cQ8Ns8h2+hLyF75ORuoGAkZWFV77OtT47FCEDRq2WPJsdv1a
2AUG27T/3ebEhAZj9xmOdMPaKvdZ3/9IG1S8VofORkW7jEl8YjCisOd97ZVYUygBfK4HGzQyz2th
B0xG/CRrTHqRL38mEzITSUReY2TnsA+vbiSZf4Zga3pCEiddPInBuVSIPp0CSX2TisW0yOklv/rp
t0cJksX1Ss4AyOpwX2IjSEqOmaLF7RM75rpuG4gVA3qVJjwbMntyq7GhuBuwHAHIqIcWmkPFVCKP
954T4y0KICZnMdzecIDOU8bXeQiudeF3ZI8CGIon/6PISo5ZC9ZMxuomoYZBd8lsMMBM3w5EYYFM
diVDq7QyjpVvs/ZSHSwyneCo9akzqyQWV9vJcGeYlUX/Bi9OefkPicKFIuuQCm7nGQamPp1QlLPw
7hR7bXyf2SGOMSgMda1/eCPVJHKC0QkSOK8OJAGBUAN2eejSHuVCZIdR48yqMz4N3at2uP66FlEZ
xo73qoqAiMr2O9DlnzxKTk2lPjuRDsc2Yc4Vm9lhxp2fWxPUDOHtLQTy9UCEmek8drbcSz/9GVcf
cgqY1BjLzItkEa9isavR/TEXGB7iJWIgt/hgu9bVMe0v1ivOtpYlzkR80HHt8RKFdH908nqjHRDQ
VSRuVRBSBAVQQtI5fUFZPShz75Ez4nscfD6XbuU31SYxxJXw2gA4HSDsklG1oXpchKy7rLxY5S7P
R6fGJ4d61QjJdp2yww5iLuDxA/fBlyalzxcf6fKNxfIvFkwz08CMNz7zL2RI03cQ57+CIviKJ6c5
OxlJaxEMDwyXUz2UiMSo+BpIqyt3Hq/mFP0Gogt/qavQcWl/51vIVTzHbLg4EHbDzomH9ocy/e9g
dG5xsU+WdAWmjj6VF1dZOZS/O/JMsaVUWvZok9MPa1pahoZ2KGBdmNpPnulQzHXDzW+oM6wCHcak
l8MZcq7HwVG0LX0jthnOSO5kCMuYsC8Rba9ti+Zu2eqUEfrZFg+40Kg2arWErg3lxWnESNwyNkDP
ZZGFE+NZCqKxmQswuChMRqu20xGPCa/EtMj59TXHVVDCDArYWIUHoeBlt6nxe7QUPY8DTkRDJ9Qp
/1oXYAuTPqv0vPwVND7hFxIVpG8AUPDb194UTARrdmY2AweZRw6pPOEuRuc6zOhMdb2sywqokEP6
qx3dlZ7az37KPq0m+NCW/f5WZf6fNB3qi7Ddq9n4n5Gbs9idqYCGpGeTH2yn0nt0WTYRpIfskRHh
Pi6C32ShfOUVml5STO2OxtYiOs9BBiGqMmf1CvE0yj8zVZJXx9IrN0P+rjMedT4/Rd2xGN3dwBKt
ZvYvBl2tk+XXzRwiUOzIPrUJVf/EXjc2CAYo3RfHro9BvxodKsguE+NWFUdt17TVJqVOTQ9WpP7v
ACy565XH8G+QW9ZmtmEnVFSoWa6AwCgG8ogR3OicYZx9wBEQjHAHohbQQe6xNfVUsVVlQU0Ijj+I
vF+dj2PkYLLc4uaHHs7zm79GEWgKynGG2EyEhYTC4RUVPBGv2qVd8ZjTcIoIDRxQzNl6C+3qPHb6
Z0wAXG/Tl3oIl0A7I6J0qk9Z0xJyX/vyp3xdyv5v1aN+1meRc/8o0z/gPTOD3r02ca1aEqtRnKVb
26Tw1s78NGqGXENLxy27n6NlsZsuc1JfiamKwBvqaChWaC7UIWEMj2ByfLjZ0ZqsX0rb7jeD9L2f
1D+HYR/Y8XtUWh3sCFRJjt2gmNYCzj1KhFAgq0wy5PW4HHcpiymz5XBq1Gfva73m7kQcD8s2fHsT
GI4F4ha+qDYAvaEqykH2n0rg7gmwNeUmOaYKRk7TUuKKJmQGbxzLyfwbUaI6ZovfMHYuZcbW1bCB
LEY296iBg5xURggbNnnStASeYa6oTWziMTzEguGHUACcix6CgwG+UmaAz+uGKOjZTj95d+ABBxP4
KI5NMbzF8fwjreZnbxj+mmRqZUN27kIbMQg3PbvmyNVm+sPPivIpCFCIzrYL/2Oe1wM1v2uNb3Fm
bDuHxWdq07e4WqpHR3EL97mAOOGCBcKKP8S2GAliGPMyb3wwFRqnilvlyGJnLQSawVFnJz/Hn5OI
Wb0sX9l+TxtVFuOxye0a4qhmA4CWYJo5wF2JtbtsgI4ZgfM7xC1m9DJblSIYdtrvlsxQHqDZFfEg
r7psdoXbma/DUKfXTrQvfaRGk1TisLl6/SSePRN1WIqPdOUrf9870fhDNcl7p73ib6R+15W5czM+
Un3hBU85d9pdG9liZaD5n1rTf4yNzFs6UgeKHjcNNo//++D09mOZcCu3/Aw5gF2AKVTpd+8vZObW
19+Nt/DHr5Wg+fOVGTxnIU67QVXxzx6GbTWG0wcx1I9mw+TTqRAauEKgQyxK0z9aUfRW+f2V8qU4
VbbvXfOauGKuZTYkrsNH05zlQbe0U31K/kg4Svxd1FRWGWEaYcfS5gm8TWnpJy0cZBh9Ce6x1NNS
R9/GzOcwzkBlaL9On5wMt1c0kwyq8v7bYszVlH7wVjaY8SZVOggdDCZ6xTAT+Y2IygxpNZYnMBuO
CcKVBcEmeYt9f/pEeYC0jIw4c36OEo5g5Q3jLZpMctA66ZwQVdmXqLUYQk6pxrCjQrb+ATlN1MTs
YKy3Jujd5zRy/wS1G+1bB1J33rdMI9pefKeOEzwbIVZs5rlIDqnAnu7vHRFTt7wMJNNR98/UTjCU
7Ewy8aYBi9vR2s0ZZ3kVKf+qoteiyUHrjYnInuZ8NN5MD8R35libNsmAUKBhORHRdQ3tuT6X49Sg
c8JeNrSm8T5zg2KTW+dnVxYw2SOPoA0iUUVTTauu1uPGKMkMGpyCUW+3JBSURp/uvKokEyvFQt0F
ASk5SX4c5+yVmX/6XtTJuISw056GRnaZileuKPcxdlv3sU1nhtS0TnXPMVgGs0b6xIMrlj1pkqRb
062LC3Vct0LitUXjIL499PkBYpWjX0bswQUJsjztZOtMLLYbZJXTYNeEjD9buNRfaklFOAqQZuVK
d1H9IgPa4dJ+vn/ReqSmJ437G5skWdITQkdvYGwTvw/pMH06Q7xqPFOdvLDnLXasoNk2HPDHhinq
/e0BNGUx/Cz6ZD/FnliXXGXndPqyesd6U137Lhu5yQTLIOHLnezC6jnbGVVFtRnGLQcGGd1W6aA4
irRJ/M0YXHLFR0rV+bExsDUnHQWS1wejT/YzrOoiVqep4eUmgFQaTny16iG+6rpoMbwtnzk5NsXG
HLJThqtYzp0PqKJ7dvziL6oGjsggQzJejVP4kSXixoZ4esojl5GK4Xtvi5mvH1uT2tq43N/VyOwR
wRvRa2909bnrem9rzGzEGyRP53pCBdTmB0qPn+WUz29zS6xAgnBN56P/WfjflK/9W5ePp0GpeBP2
Y3AaEP31dZhubHjyzJIV06vlgxIyrzAnMytWIXMc3eAPKC3zsUbqkTWWvwtmXpi48l2GMzDZw7L/
bocq++WG6kP7Fqq1McbOilGUsGeqm6G5TiF1iRrphfrSnffIfvydLeKcz70W9Xm00w9/xL3R5Naw
opVxtrhziueYIdiQtq+eZZcvlYWx0w698Zb3Nk2xqNj0u3FGskbqz9x6UF1LZ7xlLdN6jCTtIxYw
a+0aXbq3UsZBcpAuWjqTnB7bOtdjrV6m5SdM9chmwbbA2TQsI5aHliJr3yjjw3SthiSslu348l+B
NV2aROdMHDXCZ4mIpLBIk5hHD6Qdj+vKY5Q81GF1TqmePG45+yH34If1GSUsgprUV9Qi0/iqZVVt
fMSt29hA8dA13EK0LZ4WWmKaS2yBy0OryPXqJZv5CPvg1TH4adXgE5tD+y2HsHwzxqTcKFnvOnjT
50mYhPyi0HOdnKD2JJoPtcOTGxCMvFQh1JpB5n+G4K/gTvjM9jY9eShFHhKJl7qR9U989ys/U5DG
u1BevHlqwDTUr5VXAt1yGuNH6mu2ve5466f6ZzzJGg0pkeOxq5k2xopxdKjmfNsUiBTSsCwANQSs
5Gc33xtWT2flMnaqzVod6ogYnzkgs6Kqy/jGKSieeP7vVjeZrOq7aFfSAj/RXZAjN+SSFjWydtKi
yTeUPe1TQsQZ2qVoTaOIAMa0peBKSC1zYvM6A2R9SjKqdrONqr1XA5uRMZrgLgs0CRmif8QbE5zq
CumjazrxdvBb9xaURbMzKOMf+rkisWcKM+Il5wzfVi0hv7YEn8Ya91XmZsHl/pB0mMNkhxw6q0kJ
vF8LacmoeaY8VX5wun+XYTfQcRjDVBYgzdlkDmpKo3m+P+CKsdiJLB5exuyhsN7iatFhCEUgLSo4
oyveVU3xpt2wOMROyHIoStheCio3y0Y/b+vOhDYZI4GLwX9MqqFtDYnMcOZyqzyeXG+NDQ7E8SUu
vemsrPwo8mp4SmoGm1XRPge5LA5miFooaX2O8w6FaVdu4CE0JEJG4UHL1PwWDkIqHb1Lx91r5Ss0
e0m3d/p4PGinu1Ut8U6dX/805ww1WHcAyhwc5Aj6QUd/DM/Sh1KUOCFRndxCP8U4M/N7Zq73OfWP
XmTWILOU/e/BG/MnmbYwy0Rk72gJfwwu03OHVPcfDb4oyzSm73kiN1MptardXn7IBR83F+Vwzmq/
fu/hn4JR6kWbHZWFB8ddHvSQvYWRB8F3qP2jC3LgeP8v0Qof106Z7qcAlrXuUD0yG/z3kI81dtYk
Df96vjVfPHHCQrY3ffElxw5PKvBIrtjIOC0JJcgiHVJFeKinwTkzeWPsPyxjiXQGl/l/NxVKYBLI
UodOOO8XHo0BoXA0xfHfYeLBpgKvt8+CGY2UF9TxydUJaxvNEAtYA41ZbPXyZAW2PEHolKf7lzqN
o11tpcxG8vKslgeRRimzuwg5Zph1A9od97EvC/xSS8MXCOVhWGdKo7zeO8eoEYmiF7jKHHDEKAqN
cTfYmOAgr6XFTKCLKMczTouRWAwfQ46rPeQ2dYdFmfCEntv1xoC16TqKSX1uuE82hPPlC+Y77XPY
982+0n28Ku3xUPpue74Xn5WYHbR96J24nJdxfEbM5FIKFz0vbtk+R6ZLfBbjJzdowMDNBYiHMcPo
UzjxR+GlRCRQJ++YnLclakNHwE0rNa61+5cG2O5D32TXsuVJQrSkpljeNXrK///w78/w7jlthep9
EtBrBiCPzZju5xlbnj2088O9bJrpDx65uVG9svLpAGrAyoZwk0nYgQhMrTfJ+IunFCOmyJuD4lh+
K8Zh8UCoU2F0N42WbddmpfPuZnI8peRenbWLT6OHtylSn185neA6J/jl+i46ep2mCi4GptVxlMMs
DKLf/PXyIfFQq2au4IBJGm5MU0hUABzcByMFyT/Kft9WdXNNPIDRqR1e4pDIPvJXxLFQCAf99rma
J7i8gVWzxq7rm1WlNnB78Mh8EXAnoCgyvqq8aPaz6PgMInv7UbjJea7KbdwGGaahXL5FigBXx/Ke
kM8yiQ/Z5fQKZk3YesQ25QurSs7+vjQ87N4WJlch0/FFOCwIXScGSaYxoal4sK9DiudEt1fHTznD
vJQjX0L0axOne42cbmfknnUbOmQVZl+Xu393HrPnU4dxqA3Dx0QLY+VWbbTvM5ONlsE0RVW18RgM
pvFouENwmNL6V9vQpfjUEa/dxADeNr30bCnDwtqouA8J6o0k1Ec7Al4cHN1kip/uFWchAV8y2THx
GNE+j7xz9xPblbLZpv2Ip7/0Fuw9v9LWMvtnJkEsU4KM7nwxYKkJf4PFHHAzVwFiedFovTeVOkVJ
gdawTgl4RDgap655zmcJnjC1yfUbSGUrly8596ZHf5ZvQU2aTddBY0oX4rRysoEEI8dfh0mfQTjo
FKJwAS+ktbMMJDPAB1IW2Haac4KxwmZ5J0Y/LSCRjt9Ow5K1nRZUxFLxy3YWAJrT31Yu9VXUiLPv
b3ws2l+5UFfLboyTiEJqbAeF1rAo0DG+mVBKk6TCve8UvATjtFj/7r+waif8Ucuttf+/+6sVyM9e
BGhLKkr8QoJUnXWzOE08EC6heYpMfekqcEr3esBd+D4uc/J1G0Xm2UsnXOg+u02nFzFZgXU9bI0o
uomyI17E2UdTU4CboBepqvwv6j+9N6i9mJEk9k7rLOPdC83inDfjZipAheRz/fe/tWCXSArCtnuP
fZDQOZPBc2DSdKVWJdd2a2Gc7Vy2qgXFRDDbATHnItv4Dsgfq+1JWA3R7EW1pqWmw9o1fJyPo+15
a4UHwU0URl473XqqxeYRs3MI7R5GJIBdbFCi20XJfKXH7G5mioWhyHgbQsQD5FoqApot4xhO4Rek
U2SnWVQ/xVV68UeirCIO4HU3Qg/PFm9nM15sk4tvzNP2S7JF7wEDUGObr5jS06cYm8uCIw38Git6
V8Obr0m1n6dNZgcOsR2mJp9IsdkEMoz6MnwC7fYzpPn0ggohJmuOPVjMAd4XelbT1/KtBD5NTRX5
u8IkAkQxjsX1TbQLszEVmdQZReAwz84srojCnsabQcEdZ4oLPaIieZBmzvjTlgRHWVSp97GFyfLI
K8zHzJWoTFn3HGxvYcQ3oXWyE9s8da2Fc6msEkLpZ7Gc/vQMYfs2B+FVJbgS/v0tphKfY5Lnt6bi
/83cUrnUusrJ9xWOXnxSPG3TQ4irO2VfGFGuEhMN5MDocvWvvSs7JH73C37G+3BkDHSIGu6gyo6c
9b+PfSPHtZx6dUxQf/9rqKGZ0HzG2eF+prS8MJtiIRXaD3rECVRa0XCrI9RgVtR/xlmjOLAA5k2h
CZPaempSj1wUJoO04iOa5LQdyWwBOe4sjX8oEohdbJJovIgc0fnkHjqOR9e21cUPm/DmInXojCC9
jJNbXExDK3uP8LM8Qv4fHx2DnKZ/JW49Jx+Rrt/+Xc5gDyDdNITQ9qVN2p3lvqEAJ4ORo/rfsW4C
Mh5j0e8MyyBwNXUzYAeuvTWZmRE4WzdHxiZnZO7FvukodO9t+di/zSmExbF/4kSrnyK6kUdzCo52
Q1TblNk/yLkLgcsOXCN1ox5ThaAz7YEtaJtrXEf1wR1m9jImLkkN48BajiDP6olDJZQh7fkoeUVy
HLjeWHYH8kJLKLgjN9ZRR7P9oRYLgD8dyjzNwH4a5tnsIpxXkELBsyDiQ36AHIe/zEyBoTPdcd+m
7eneXBhZcP53LjkBJT1Wxs1Y9d3zVKI9vX9vY48fUx8zsHAG72lgEXk/l+8Pfu+g5pmArfup+/7f
GsSabPY/s8KG2trirAPuHoEHO/ff3X0uEBb3eTgR4cedKHTMzzDs+hcnTW7/3jpr2N2r1v/Wr7Mt
uo0aVVGfFRvc0e7EuVv+8ftDPTj0rkuwpeMk4xkNF1Wdh8ByDstqe/8zwDpyH0bpLeG+fGXyUW/i
lk3tfRQhOw/bJEOHRR3Fk/MFe3J7ZEcgp8o6ZC71h1G6YmdHEe6CrrjWeZQ9WYVOnnWLBpde2Uv7
/F04lJdh1rbAZ3uKaYdNMQMi4JriI69QortdjpfPkF57cCcWNoCwYCjCy5gyklpHrU//iuy4AnY6
8ZGtlfFqFLNzFEWVvnPT91bZqEl+rix2JbWy9oFmx9rM9o+gF/jl8yoQICuy5OAkHYvXqn2MKxYM
6VTLc1ainvBZHW0Ss3oOdfedsm27DhbekMYxs6+mAaZTs23LJjKqC1EdYuUvFB7/K8egwQqUXug+
YKRIJIcRSd2pKprzvbPvUPHcixy2KsOGCBS9MzER7GdmO4tThftllhgMbDSVt6P6S8UQeKcKgyDQ
5UthyZvq4+miVdeja5Nwm6NGEt+hsoPOG383Flh7PSnVqTXiqxExOal04T/mnmk9O6J6KS1vYFNM
8c74J2WWLYZLA+k84sZ21kP+HMHXeg5BLtdzKM+F6DWh0g14lmVT0FQYaKNF0mLbofsQVaMDgYQi
v55bJkDroiLtog0dtibg1gixKn/eP+FUriNQAgUOL0X0lS1WqOXCCfs/ujTsF6PUCJtV5CHU9VFX
dqwA1/fjfHY6MFQx5qWi9FGKLM5iOwuczf1zaSn/L6tvTMhFHexrhYO0IID0agXOyYGkBTq6Rn/u
oT127caEJpfLszGB4bMrn62frXoiESmLcjXrw/16tqcaKeYSLBqmaXpQgG7mWOfHGPf6OZzQyJQe
dVCBnebQoX317TI8/ZtKm+5UbwsTZ7RKR1bxdvgVlzJ9tzTqJFVjCrB8tD73qWuA+M6a9JJE4y2Z
ZKh/uPP4R5YV5I5J9uuUfBDNtNWtmEGPn4r6cZVbuCVbrTZy6uyLoYtfVjVVHAW8NKDXrnOuqh2q
4npn0o+fLond+xeGMTQL+iaFmp5t/AmswhdDEyvqVamwhtn3m2g+zMnGGKDJM6Ieb6r5FRoy37eT
ieLUQOJWY9IkChCZb1tN14yJF648m4bXFLZHsLyVEHiQfdHMZ8+eIX4kyWhsVebWxxlge+yGwaPT
qoOuZPaaNyi6gu6FrepzLglq4UqFBIhR/1loHzFnaPSPYd0PF7bBz71jToSNLT8rC0SLsFl4uzIJ
cEWIEXlYito2GwIKwznOYjBtSKDnZaDTLfOd+395FlKt2HJuekScTauMK6e3cMro2pKbYkQsNnuk
V9CGs3RgPs25yy3OldleJLm/HkbMOs3SXrXxSDoBYxJkvdVSEBpLQTi3/ErE4YwDZGmxzKWYVQwP
929UqZve0kgRNGR8uX3NNTMwGtI41f5zgNUlF8RQMeWwi5Cw6sDBpoluv1xFXQU7QjGztEt2diU5
6VEVXhmiogXOoulmCxcaUtFyajJnxlQriB/2bFTSvqDLt8Sml5XCzUbXYRUeHrp/b1peeFtrQhoV
Ct86R1O9DOxe7dBqrkqRB2nptF9XxmNIKfM39YrvoKWwoOD0dmOXkSht+1iWGjKsmiE/+MKB6szT
e9B9wcaR4ehmsP0aX1XPjVqQ7CjC6lQOiQmOqgovg81VE3PrsVraVzffWuTqPs6phydh8pM1CDf1
EmD7YuP2MHnubw/PEPWVgDDERbwTbtge2YjBB9IVqcE+mdX3AiMOpuws8/+8sKINxB97oQiEuXnq
ua/QySCYZdPYHYy+eTeGbP424qx+rgqJ2mJpiDIvFsfG3xa9WtbICi3RIhsx7NwHPhAApCeRoZqG
8eJX46FnfAAHnewUj/HMmkq8gMDWqfc0oZivffpA1y5JFGeKv3ECslnZsPQ7r2Tg4NbggYo+rp6n
KHjpR/LropF9hUfkd572NSNurOJ+le1x5I83PPrlpQvy/mVQcueMlrk3l1MPEXN3aFx1jF3edAZo
8lYOHYsgi6pfdsNaRfc8gLe+rvxdDgKFBDlA9KgIHrKuiA54CivWsxbxHEDOizyKri7u97KoPXpN
Zjq1S1g3B2Rw8PRPbr3t5v5PNR0iMjcipHKqRXzhF8FMWnxZc8+0K+EH55zYx8iS3q2Jyp5UMPeT
SW/6VrNZMVQcr7twoFuAJUjpin7eQw55X4WMLkqWsAi7vRETgiFqD1C6TVwXRiVDG+pUpVZxmRzi
LXKgvrLP2of7Syr56LERd/5WtWnSu7MQywjeozuDXEf6bPPotyCq2A7hr8vi8gQu8odpMPn2KjGe
ybDgfirpjUtCyPPSYV5G9prMM0gBdnoUIRJEM8cOqONufuumjlCLwT4FynaupuM/54jjyG5urEvu
QPa8P6cib+FZenQAdB7y0U2xt8xLsyoX/P9YuMA/ZG2eJbnFvkrnE0kMaFwbOJJGsmki5KKKavej
hfVIUqY6prKx90bp8GsV9UjmO8mVlQfKZd1ldrPyXaOF9Gnl+MgyvY8hmezDYfEnLztT3cpk12oa
Ratxq1s6/5uO3WdibqCGvRheEqd/nrqwI3aU0elp+dLEbDUXElvgOKLW6hZaaF12sDmhcTglx4oa
uveKcfYiIPEPKM84l00gX1MGGSXjM32sGpSzviWCQ2UwZ1lam2EAr9bPfYG+n8w1LmnrLa9adv69
OnGcSUIfLONgWzixO4s1nmCSiR9BczOhn5BSXEojIqVx2VKUFPu4aosGvD6a+oFRPSqE4LEPEIwT
AmnDcR4Qu0FDcwpp74vlpBvBqAo2S6deauukHLfB3w1sOmkn1LDdbO45v7trQ3Xxbrnc2FqFKN3p
wvDi4LEdKavXSkAETdKC+wxaYTP+XVYKWw8Jaztqn4Jg8CbdEVvF2dV4hKUgHN2Z9cyAIEQebgdJ
dsxr49jHXnbrF5lKbti/jPl/uDuT5cixJT2/Cq023W0m8GIeZN1llpynIJmcctiEgWQkgMAUgTEC
Mplpo632WmvVC+201K7eRE+i7yAYeYkgKzMrAVVRl/daWXGoE8AZ/Lj//vvvGiGl3HywVSk6SigV
xSiMaeplIySzsMMrKufpTGvzR4poqDkt4stlqB7V4Sz6OC+Nw8wyPQXu+C0FotDLbVr81k1xht0A
SffvEVkAUMDXxH2Azjemic40pcRrrpwgtVWcLpEy3vN0WJvLQruy0rF9mMSIiTfI7obJ7HNgSxdj
EDIAs+l1otj+vUWrDF2u9/SwocUCCUOY5o+CnnKYGWOaq0mLa2q95BNLm105Max6Ob017QAtbsfM
jyxaA+wtEmN2FNBSkQ6XMN5FDsGzVPl+DB+DcrjxHBwMn1ia10ehD9kbnTBSxsKYztOFf2SKVEYR
L06S2JFxM5BQ8ecGcYrheIeOn0qU1dMcTKtOE52YuwCByxacn/FVLvKbeapwh8oq7chZnKVYpulU
/uKLvFz7j7laHOn0M5mH2fxTAGsSAXdqXRpFB8tSFzqrr2qUYCBOa+Ki2YbObVCSYF4ulM+RLQF5
eNnyo7H0kQq2rfluu61ms0Q+hy0BGsqrLufWjcR5P4dqddIYUILseI4WBiW3p5pIjtIXuj7BKSZt
Z51XRrxXVGUNDledVJXtn8nV7JPZ+Ehl1TNrX5MBRotibu5Tw5aPWueuQlH6sqRhmI5Q8XWKCPXR
As/jIFjO9VF7peh0JD3wrDG8iZnqMkX7c2gC5XyhXCsmFO2aGBa2r0SfemrN9/MmpGUOEvBnmbkY
Q8MI0UWHRE16K6c5gwa5KIuq5efKoWtVPiX6yCXrqEwT5aSQzUsU2PyRVkMvaycgzRXrOl5yudve
4mAM/vYRznxq5BeWRUFNG+npUIzOnCgryJzi36j1nT7WZkdmHBQn6sIG9sWvlmhHvhdDG9gtpCI/
GecU8hnpfq06+WfPIJeJkUGcL9LskRfX5aEBa96QxiB9rae39Be7OjDUXiIwe3BxeskIfCAKMsQp
RI5eiSY1D5ZxoitaDohJqesa05qly/qkVP33cuMf1rIqo6o3pgl1kJ6uQIqGehh7IaGHDiom637+
qXa8O3n5kGXTT8rCRCRKxA6Y8vFJHNGADXAKukizNA416bGW0V5f0K23sXF+ErB/gmMrO9QK9MFm
0ex9HYXoxkA4ILviwy4XDILpovFOkXUFwRXEQCnIwxs9aT74EvWj8CcydAFqwv5aJb5pjWs5cqgx
h2mJxNd4rn1wGiAJdqjQl8xJ954qjiXD/TySonHsQuKDFFoBppupOwuDfZBZa8eZzy+yRTL7INgh
iuXoo3b9MnR2LY3mxI25MA715kp2cqwjFzThISaklOQD22rGl3moWFcggAxb1OlhalCSDiusOa1B
Sw/DBjGYuTND3CKjXimPAqRSG8izug/Rs51CWcF/B3oG1IzGc7BQSqcgpiK/jdGQ9BCFGAc2gWbF
C7ISdOOKlg3ao2XjXFpeTGooRVulKlSU5+x0f2mNZ8eRL6H8i4zkYetXh7aHJMmSKidJGycnZvPg
SVq4CvTC+XxvqavSja8jNapWin04t6qreJ7aF35g0is3Rpdmep8ldj1y5hSrNxmcMQAfvDR40WjQ
LuMDzwuomi/t/NSf4ZOloDiXc6hklaz4N6qKRwdpaOQbqX4EgQsWfyTT222OfbF1miNksDavULxf
nOVedY9Wcb2LHmtzOq2m0qkmH5eaWh+QzJKp7WBSBAooLYroki5zfDJlcXq5F4gLtioJx1O/jg4D
wfmoqVZqyuni3jY/4hTZN0vLYxHGxkUwJvcky1J2NKsr1hUcga6iqNolqUXZkTjvkDNoiUZLmbER
0p7Ig3dglPah2aDJV9by8mBsxwps0Bu1jICPQzWk7hbZB0AA27T3UoJuxAFweIF/KLpog1jPpj7Z
VFLnIrEU2opr4FYeu9uLHVIWgrnuI1F5WmdAYaC2JPoVj+YHhpfdBdO0OZJq+v3AWDtdLOfj08Av
D6d6elJBHdKPBIUxV9njVdM4F/Iirc/KsD4oRYLC8Ips31NgxDtzpThKpfBSD6kJbE+LPqsua6Ve
nKr0yj2Qaxl5PZ1iA3+6OMiBouPdD15M+bNRRIv3nhkVUOWQm47m8smsTu+V2osuAjQpRUvgdkeX
tHM9NRJyvBkq1CksjiMrFbOW1+gpC68KEERo/BTHc9+rb8o89vayvPpsYQH2knBxlwRokC5VKd6L
iqmQdDWzk3YrtxeZp0azg4oIor0sQlDAqAWnqKm8iyT7U9PULIgGS+wuIhUsnBa5gm1LPoGGPeKu
TO1pc6apy1Nl1jh3MzpkQh07yJbUKolMZguQgS5+aMHGxvGNvdhIqCcfTymS9pXZPoAQFrdSYJfS
xOcoodpgPwwrc3fmY2jbpFASQm6yF7F6uJg6U7o/SAzsA1nnJRpGZoFKv6TWBNKxyjZOl58d4Btq
7Q7a0EVaztLdYo7f2Zp0IhbrQresq8KiDZVkL3encnZuwX85RigoO6PrChItZAzmqKYZCC/dEi9C
5BMBVV6wKZ26XJy2y51rarSHep5xLT1OIwPKboKyuGKCNdA94MCS8/GRalI7FU3pw4LrS3zmoCdb
qLa0FwUOTTOM4rNCf7Y9exGZe2O1dE5l7bPWmPScHlPVFQFVnDhLCqp0lVozI5fp70a6Y4/a6xDK
mMAjZJSCnCnM+CXtOc9C6NbzyEIQPw6OUkH7kxyH4NoKaBKiIZG3BAgkpVElp1JaZDulbxIjJ84q
TDVsS70EzqAAx8P5pth5TIMKS4KQeETiV0LeAMoy+PFCRuPbnoWXsyDjaay0OOZcLnd1w7vm+psL
JyI4LYzGrTXkjJtUmr1fLnzvXEuhXa9gj6TMEBuW6vn1sk6TAx+O1Z0G7j9VZmQVfT8406vpaJWg
CXUqRiU6wU1le3Hij5UxkhQ2qLGhzc/ZcvPrPFNEipV6OLFSihzUF1CIaEboFflZNV5+SWuaPiwp
wr9yFvKtETfyh8aUyMRDRq9KQWSMxq6BY1ctzGo0q2xjFIR0OqgVGDCSoZxH9A+oq5sSdufHpqKB
ygKy1k5LfmElbhxE9fhwAxxpgfqVqii3dgnkQMqN4j0Hdt80MGI0bRx6u2izcwel4HApg7SJG5gM
36ETTeuLOo+X8GEX4xvAAxjsNf2eiTbiFvkzFGrhg9JZORPkFZ1ReC5DKLquOQ+0M5x9rHW4TFQL
4GxYqnCFtay4itEWUUMK3KYJ/PIylwwkDZwplcsajQNA2w9CndLiaGkVJ+mMkvz2yoRhiESt5aOR
Icvo79FSZIyoZ6B9IJIquSxCSuYNKAyBN2uO6mKBlLvt3AVS/REi8z6sADopLRr7dNz+1Tyd61xy
ODi0W7j27frW8xAdQNTDuJ4G0S7yLKSPyoiyXStfHC8S6ZNWVeTLcUAgl/BCC1hxR0lOBSp5cCoh
TMjrczo5pc18jti8LB/biynZPdAVWNzhxSynID5qrOsZhTrZYrG8WirzMy+k26ZRwt6aFbV20HrB
CR3RZ1BDaZIHKtOkru/5J6qnI/MQxMjDlnZ1gg8TEcAeS3Cml2JXF2ggIKIwF4SrfKqey15uHs91
kC/TgvLR3mpFZJ5LtXcekKJFvTiGMC38qszzybPU2r7IaFwkOQ40dGRnT5K+RCZtlwKnyRFUq9Hf
MscnVQRfR5P1+3RuRMdJAWNam8rex1lcAlEgzCYZzt1c95uTMaovyEPTyKQlTqJyPN0jqHyMbKHt
BRp8k2jSl5okr5mrJpp8KEi/z9Um/ZCWUnji5/lt5lAeGTaq9qGc2fD2FwWVhrKG6oxwU1u3obWP
kkNCuUn9eN/wbekuzDWQfNU/XB1uLUVNA/R/RE0J9axjGXEgkdmZazh/joc+JPdteGTrUPzaUIc2
ZRRnxbYCnZ73i1Tk4yBpOnZAuVmMMm1SWuHeckwLyzb0U9TYzXiH4wSGUMLxVMJwuScvgvknB77s
zgjAJr2CVA4pyaDUdeU2pJFEx9NprV5NleI4yygHRzttecKpPGjshX6W4JkdtJstyywaflTwxBq6
cNUK+lKoH10UaTiFVMM9pHp1c9CI7HgamI/t7JgZ8HIEZeZKr0VjTwMnsOXHAu3MVkiQCdkWjj0N
eVp7nU/pD7tCvFMnIHFhFNotLPZ8Z0qnRyAX5Tz3JOsYOl4FwEjdFDV5ImaBZRdTTR2AQdm1cyDP
US0w1Sg8WywS/UhFhe8COvByHxWs4DScXWaSb1yFPll0q7DPFbVAOdJ6yBKVRlAL9JvjDHmS2qQa
OHDsPXtp0qEyLt4HpB2O2kwshLXjbP7ekRaXiMQtP2fB/A69qjM8rtkndTaDmxka0LbnMZEasjKZ
EY5vqTkkvU+LefBDKrFqqzzJl0mCj5lmSJ6SdnDofBo3RvxxTM2Y7EVnhQMLZ15ZlElQS3kwK2fL
zxTKZxUE6nEI/DGlPvCwbirpvTcFvkzN/bw0pP2ZNrbJetJ7pImRBS2VTL+ss4p6vdmcVBRelPd+
duPQavsUsUl9pzId5nQuKmJm15q3jB+0ktJYiC2iNJpWVBjS6Um7FRpU8E9NjdS80iyiiwVwAe0N
grN5jlLUar/XjS+dgEjSo2EcVwcmGNLTVQ3TM95tWNY5EnIU9LWuA/d3DB1GgwM0I6WcmfhEkHfI
PKDTN2oQzjiRvRJadTAbU2KBcGqbFAF8TI/9qbxX+BVluLL50Wyi8GrmGNMrOm+8Fxh6vAxS1Bvn
4+PC9pmHRKGDjVZ98NCDXMb+5Xj6XvLi4KJsqOiLQjTgA704amYzbdfWoNM4ll9dUyGSk4CiQi1S
8LnbXb4ybySAYTBDmeESuaEYu7qU/MVxHerT93mQ7Wu0Gbxo/xHAqCwselHmQOP7sbTwDwr4uAeL
pihPbGuWHtcpfVkcqo8gTS7P2jgjnY+PklSaj8iWEXPJS7z02NOP9Yy8YZVX/q1CZz4FgkulqSmY
FR6boUoOHZIKkItlku4FOs0DqHfU1AwB4rlM8fxSh0BQSdVhJcE9D3IkYmVrTo6yFoUnsR/GH/wk
vXRKP6RraH4QKLDmZ8FUuw1nSN6MFxHsQoRwPUpVP1BFEO/NdTI4sWO/DxwSPC2ipDsOOVsPxhHM
LAIDNMc0bywfL7mZGRFB26Si5BMnUToVsrZp4N8klXKrW/RLTwIoMbuQSePlbVZ56qVnG5fUhMgt
dR8S0jm9K/ZCJdeuFlAujki9To8KbQz8CUd8RuZrnyCg2PNzyb7yooKmG04NxYuiyh3fRphjqYPg
lJqf7CKU4tzliLSUooFbbs1uTcdWRkaqaciZBpZ1UoeL9woqRucZMpuFpHjwfXwUqFRgPsdBzTkj
mwxCc78MFpTQoCvRYtxURqF/lqC9vtQLxJVqkCI/cKyRH2iz0VPYZlnqyTK37xyn9j7kxmyxRzTJ
tZrTc27ZNMgGFzmhJhVVxzHGm3ACAnHmkH6jg8Z0Tv/W+fxUCZVRqsl0SFMp5qRn1FHdIERp0IgH
2WwHpe0YSU6RRZgSTYUWtVyGin6BhZwWwH51g8VEA66UjepMFt3doNGAsDvLYM+B+8yhw7Nc+FG5
p8fq8mx19loa0VERkRFwypn/PqogZCbEg7vA8w2qBaLTxUyWrxbTsX+SlMmHMGn84/F8es/b+NdQ
iYqdaqqgXWJaszsLvHl/IS3gtVf4AnJZ0K9VnVJqYi+NazO/jITHN6Mn0Ylk0wavzoIrm+4m4q4x
Klk/g2yQv7f8ONuX4uDRpmL1ipuf7KAmR4eIG3KvJun4tAjM5R6yVeRpDNopKFXcED3kyN/n8+YU
eiGaO43/0Z828YPupPdeoDMVpmByL+WKNi55nJ2W81A/mxbyqVLTZoGivuzeJtUb+9EXLZxbH3RY
J0YyNSfWUr4TGQd60dnhcRzM3kdokXs7I7j2FXEVE5XANN9TMm4CKq1p4I7q3K4icoKU1oQ0AWsE
N7TKAGULmKlypDk34zktpLQZmcsmD81TiFvz40UW2R+qOoSwrHv+Z7mU4hNHQZ66KhUaA1Sl4Cvp
ClqRQToCR5/uxTIJfM7BlC6j2Y0tpBirLFb29YVaodWu+AemTkOfDN3ucY5qV4kCwhl9QuQqgK/h
18AMq01sWxaivkpMbZBX3Wpkz0+1GXUQNHulBriYj4JqXF1EeYB2VyI1T65HJkERbVN21D2BktKX
7pB6VhSmQJpo6BSkR6UKH7SU1eCjWttAUVEcjpwqaD6gwQrMiedMeL5XieqP2ivPzGJmkDanNCQM
yZZB2rmWLcpDUoikN7YjJyeZDt5VVJ4OgSW1zhOPihTxXRXHyVkSUo1AaGrcpbBI90ydLOMyrQOE
YuAEjSks121Lenp609fPUhGqqwFkTk1hYUICliS4loPSvtZpLxn4xERJhuSfES5GPh1MA5WaDs0n
0+xp4PxaWaZHsU/LsCwZS2hRciDa8GlKa2SKYFKEZuLAu1jI6mJUkfmiZXScna1AiHHkhi2dsDAs
Onw40alextpROs3KU80+lJdlvZ8L9BH7rJErLlfwNuqHyFCgUZMvcG+r8ijQSvnC0J27hhTqnW/Z
9alC7QE1zIuLTCrLmxC20U6dzpsPXuggwcDfopJJ7LjwJBifOeQbx0ugbObaAdl85VMYAMeWsXy2
9IpPjeAh1poCDRCNxZOFlVc3VLC4BfTMfSvKKcY3SuluUSPFTcL9qqILAzR7yquyQn3PTY92exqR
XY/z4L2EXuOYKiz2eZkh1paq+2MGrcxyAWsnPg5b+oDiBEj7ZihsqJYzvXDijJqXafQxfwRvW4wi
CBkrHEZrIspa4tQYAQ7QHaJIpWOFhNxeWFOD6MM3PnBE9Z9vGSmqKhU3UpipiC163hUXwz3uGIX8
+XxxaVL3FYURHa2YPkOgcFM1/CKHVHakQa3sLaLlVZuobIrAOY+i9BOpl/pMqi2S5bQ9jg30JKsl
EpzjyjyOIOseU4eOqlZzBEgQ3ekzsudZFVeHLYTc0F+iKmUygVGIiFSxqA6tyFrspmmIFuUiSR9q
lFjGmR/fjcv8I30Emh2jUsPLqS0FI4rfzF00gg393kNOJ+F6Q6mfBiD2XJuP6HZBe/Esv/TlHF6u
+C6S6ZOpLaITfanO9zGKEZc0MnJSKl+PF6lyCx2oOCzI50WOEh/EAXrcPk3DlqSf6TS7uKXXk+uo
Qh0Kpkpe3Vbyco4WO/XioneT0fh3U27JRbZvYgCrADX720qHDJnRNg8m83v4oKCp9U1MrsurT6Lk
lmTfHMaMqIzR9+rmCs5VYMOzPkfEdjEm0XxhSMjAHC2ML0vpGvbxvgnXG4y5aIrdfAbxOETlDKkr
sKTFnOYhxWhhT3bDi2l2eypnAGeLuTHykolqUXHGw85pZDurjCsd0GgfVAbwokL8IUPYrYhtRNIs
KmPM2j+Z8RqYV5xLFCpjvCXUWI5S0qrolfgHU0M6ynRYNkaWmudNrFbHSlFeK1OQiVq34Vpk1oe5
gx5BltC2qiGcp3KYW9NKNITPa2kXmZPdX7b+9uu//u1h8R+9SXqZRgi5JPmv/8r3D+lsmSFoU2x8
++soeCC2S78U7X/29c+6/9GvN2nM/7/5J787kHicr+Py8U+Pt+cWbueb/aQIiuX7cpItryZ5GRXf
/u3qRXhPMdBlSm0p2qibQ/zQH7Xv+rsDbU3aQW+Ws8m//fKAPnUhns8L0uSXp18dP/7bL6qst3O/
mvqvj9S+zbdGiFxeunxkaEnZdkzdNDVZk1dfyi9bpM+9p99r8rZs6jpZW/Prr/++2F8/8ZVJ+Pb7
red648k743zrDVbTI+bAtHpOgWpuG7Kq4iOZnVdXnW3b0hXFxvVvv9Tn+/wtvDoFcX3f3dnWHMex
oBt9Xd5nq2/a27ZiaJqtPO0ONsfbWn1VN3pOgaJuy5ah4Zkx0rN352RQE8OxWO98+e29vLF6pI1D
9AeOv6Jt66qmOfrT8ot3fDYHimxvq4aJlJT25l5eMTmubMaff3lV23ZgaDuKLc4AX3bn5SVFVrEM
jin+99b2fe+XZ3uz7pYJuPBk3rpLL1mYBpNfO+rfTcMbO/tm/9vP3tYNIgjD1jprj+23uBDosMLP
39ZbK1Zfi+dsi7tcg2D3tPJdw2dti7NgKfb616tZfuZA/Z7f8+Iwdq7z4a58a3UT//zJx+xBeRG7
G+fhmb2DmrdtmxYmTzHEJDANb235VdnpafYk1WaFTU2VxTw+e3vV2JZtCx0P582tuKL0fWt2te1Y
miWrq4XdXHljm/Pg6F/9XPnNHXyn7xQoxraJZpZsCrv5bN0lR97WDMrZZUdZTQ4X4dsyenbfd7e3
RYCjQoB8Wv6NKVDY+vye2/CtvTqWqOeB15RtVDBsVZHXL99dfgtPwFR1a736TxvtDRn83n6uvi2z
7pQFdK95yVK3KWEivNGfvKA35+gp1mpH/vxlh7lXTWqLFL3r39rC/TVNypae7rq39+5q362vbOu6
4mDYn15RbO1nlk/D/dMUDQTEWpmFt3fdK31DfEXf1i1DNmWd9X327pL4haES3RLfrL7enOlTVpdw
j72vcrOphiILmODZy7fBjWZSQIqKofha+dRvyOSpWt+9L4FrYdUVPMbVOwqw8NkcaMa2ZVu2brAD
2q83d/WRV+959SnboFea0V18Td1WQQ8Q1DJWE/PmXD3V7LvxxemG3eQoqrbh5FvbBixA2zbenK1T
1FXc8fPHXeGq01qgem3vOztesnB1TJwgW3/a8qsPfEPHXumL6EmaLqI79GWVp3fcCHFNfk+IaxvK
E6L/9nZ/380PsAdyD3JrvOrwEu4Q4dMuk4jwbRq+/nZP3bYUBcKN2j39XITbDgiSqT9dL29q6/fe
+/I2AaxprVddLG7HAChYRZljYTnqm7vwjb7Gz9l22NKc+ydfVoDWz657tAiYHUMxVPUp1lmhaG9o
B6hPKZYeF4CxDU1Tl03rCbzsgtowSch3cPc7by+Zo6+W4+ffXVzsQNmavUa4uutvy5gEzbLBPd+a
n//0RD//6pJibcsGCVyIjyuT3j33krj08IVU883teWD2nj4ufj4vThCHV7P66vr5kgWuqxu2oeLy
tl9vzusRPmqvVB65OkAs8SUz1HOrZ2jbq/yV9eTu/IEd8AOm8SvVAypt9NgyQYJJ/oxO8t0/WCdN
Xg7wjOgBcuX80vlLwQxZjf13psivHaJIS3l59kuRKX32bedv8xd//PTu7VM9fdbzH3XetPNg69+s
f3gUTDI3e/ApgBZMm6eXOndj2CfvkoJfFcGD+5zVAlix/vZV/svfoenOnH0l7nR++mwp1k/0x3//
bCU0B5z8h5aC102Y7xcz212G9GHiJt/5mzexVF+yjWWyxI3FC7Ko62V6euVnh/mPr3671fuNmwed
/aRSS9fvSffLLJ1N1mMI1pEC7x3fos/rn0Mp9bfexZPNiUXpyO459rsyLzI32pgHSxZ5lD7PfJ3S
Uuy1Z25R1H5jX4iT0H1iU7NtqElgVDqei6G1+do+z38Jaw924san6HTKsUiIc0HahAa6/mKWyr/z
7/If3N3sGXdjI5q2ZusqkuY6jqhiQ7ojCunzOqNJns7Swo27L0QCG3DLJsiVEfEm0f9yO/3EC41c
z88m9+snFqcAgStSqiyNxcpAGWgd+O4Lvfig126RP8d0r85s5xb4x7hFo/sXB2e9SmvL/GwZfnD/
vkse0yzrGFIA4t9d3B8dVRim7m5VcEf7DrszibygjNcDtdzYFyb0j8/BTppjK7bc5HHraJI1Ey+l
1qQzJQJHGODh3azErqwGah/+WxboB6ca1WzP3ZhrbYDH3ZsklPaGzx/XHGCuj7NJxER3hh1gw+3n
xaa9x3/rvWa7zeTB7+5jwcvquxUOgmRzEiziw97Dulk62TrOxdidffbNi+EH99lB5iYPk/VDit1r
D3CiD4N7HBjCg+cDC75z37k4hOqf5JPleiTxwM4LT7b8+4X/g9NwOMliN+kOO8Q8ZJNJd3YFRaXv
JOxmKSUAHUsG17f/uEdlgs3pTAJpiP7jHj+8MA6KyIz3nYfjwo26T6sMMAsnk2xjg5GG6/+wJ26y
NXKXk04JiDLEDXTmFtXGbhApiL6zexYUfrnpmigv46Y/ftiuo7Ryw81HHmCOzwLsejFJ8mISdOdZ
MAh6T0i5mMT3KT0F12MJ66PoA5j4URo9MiedcY0BzNooTdyHtDvsAEdkJGx7Z1SR8u47v+eTwp9k
L245xfouoLTCnr+FVhCu127XVgxxNVMvt+H1KM4A3tQl4ALte6P1nLb7TLDf+k7xVcot1z144Kv9
xxUnms7knT0BcDPAwK3VzIKks4lhww0w9MztGglVGeAkX1cuAV3W8YSpwRjgcevJY/fyUNUBttp1
HRTN6tStn1HsNmqG1t/+fBB6S59nUNT1QO24Q9wft0lQTB63ToPEe0y7YeNLVPOPX093OFcP7Dtq
uDsWA/3O9av8/JxgkbmgJpSbr8dqp2WIqOZ6kt1vHEFrgB1C4DHZSr/gvHSvVEMRmb++FmmFo47c
h8njZqQH9XMIf+6UUuWqM9skEykPGsCx/e2/CvP/WmgGgaUtTIOcbFOfCkP5ux/310FrIhfwjwis
eYDznStpgFvjXeJx56/3vTi7313Y73snO2mR124XmxI1M30P1w53cufQqgM4fztlViaPwfrpxBRo
Awy767udS3OIi+JqMqP1UPAgzBe+5RY9GbyOJRAFgn0neW8Spw+ZuDO2vv95A+zAXZKvWdqVEvhm
zuMHIRB6/qBzkq8nRKyrMYDfssv8ggVtvWtTkMnXOep8zgDR2a47m2zdTbLHjr8heLK9F3gaEPUV
nR0vqCh9x6Xz1qxYDyOmW4gh9B50XrpFit2Ltg5LnK+OqTIHsCn7qGBn3WGH8DL2C1rSz7rm2hrg
dN5w7A/deMMxEmIRfWf60L3vHkLBBeo9qL9xDXzfb/j+9fJyI1A30f9Zd3/7X8Vk6/Gfjqs0yDqn
ri347DsVp5Nk2dm9rxAByj8M9J4F95teATWz/SfjjGRu4XcuF5zMAcYN7jdmQRSC9Z3bkfvoem7+
0AXolSGuETDOtCi622GQwMmN3LpjgxVjgPkFytoYdIBTPOIifdjE3QawvSO3xPpuIjjKEJcRLX2E
lZyX3ZUzB9hs5wGO+HrPintOGcKwt6N274tWXKHv0VgZS2knyHO37Dy1oGT3Hf0KN/+xY9VaFai+
w15Plg/+JIomHfdNHSIp9EQaekEga6UM+j83UEgX56TQuf80X0NbzNyts0m6AT+JmsTeDw2IuknO
UgbYG9flYxdiUYeIAW/SbsjTlpT1noLf/ke6hbrbb//e0isus9/+Z/IQdEl2KBP1n+ubMgk2eFiA
KQOM6ybNph1tizb7zsyt9+KAD5GMI+gOIa9sHbh5x8doFbT6PjN03mDDQVZFQUvfcfcBNaDRdu5X
itn7D/z5hUPf1lz2fd7PQXzv3tedG1AVcht9B17Z0Jfne4jMFi0Zt27wjDrJIsiW/Z/63f1y0lk7
i+IjtOQclGuBZjHU3w9O/kJQ8xV2Y1+Q8/nbPJEPn/9oX9Cp1wUEfw4rsmVH932tLqf9bfDVPQLh
IMfXXe/jFmdcf/Pz+Zd3JLvu3WDaHdgYYOAs3syADhBJ7LiJF7mPk9xfP6GYhyGSc6OlK5iAnWGH
eGC/3Fy0AQzoDpBz1xZpAzwrSOp9+tiNIYa4rK+zYOvMTcKOnz8EyEDtSzdJMASt5QhQfOtU/OP6
3dXz7UC58frbnz9vxxCRk8mGC6eIQvm+lyojd5dOGcK5P3FnXdNA3WH/Zz1dZt6y2TRn3KX9h14l
UE/TDUxWEZqffad45be8MvYAG+PUbdzQfzklA5zrM7ebxiAH238uSFG76YsjIrSt+s4ylAByiht7
eQj/G2zrMai6mIBiDnDXMbC73DzTQ2QvziezLhrQCmj1neBLN4NfEL2Wp0cfuv8CXkJmfLGRh2A7
X1KWGsxmpHE2cJ0Bdt017BmX1vTdaEcZYHfc+G6wSYtT1QHO9Y07DV7ONEFJ/yW8cQOQufU4Kx9r
iCcmbBdu4ebuUIewSLfN/eSV6RiCj3oXTIrE7VKrhjB1F9QPpdXWMU1/y9nW37b2SVWmRfl0Mp9P
P0oX8gAL8PSBp2Xi5j6R8t+21v8avPahyAYPAFpdz6ADRMvX7I1oYDrA4R0Fj4+wsvbdvHg+abr1
7dGxIl8L9b/Fln2atWs/CKlPTJi1r/+6KkN5/qEUt1OmOEh2g1vFZYGyIPo//+W/56H47jBbkqvi
CY5It8buetU69pDKWFMbItl2E0CBkEjldfNXFpoctFhYv/TPO8PXE4KCcL3d87/tBW5KJ0Xe6j2U
GreD7DmWYalDJEr20vAxZQJv3JAwMojd9XsIK4eGOBLaAyzeqVsGWdCpK1NkBSkXIUfc/wKXokB6
oGRLyvNyPZ54/qfPGADtuibSfmXkAWzQmTsr/A23ZjU13724XkOX/hxgaWVK+iJLz5//+4DZismw
+1yLY/0A37JWO64veMadxRtg2XaXs426ziHOySFhz9Y1VbSzzvMK4ZO+p+SYUr71KO3ZGCIpdZxn
7qSDLStD0OR51nnnWYfgsp+k2UYGbRCK8mlZu0HnnlWGgNfPJhR+dxlEiNmuJ+XnL5kLSjzWo7Tb
YIgMxnukFzpYoSIk2Pvu2Gu3fAy23mXuZvbppbRC+YeZPtc0r+rcdeoQSM7tqvZAPPPWfhzg6G3E
ZkIGs++8fMAD2QL67VynyEL0H/nThHBkPYzYHeoQ1d/n6Rab7p/yrc2wD+r7+sN+fkMfiiIrSvjb
VmRb1+X9I/EUsiudI0kPnCHMM/nm+9f8djwZ7N4QtV3v7sutUZl3dubT6APM1X+62r/ev7rb3/vP
W2ITUSy99eIcIDCCophGBs8Wkvn6txVT2pDh+T2+/5Tl+nP8kJWcztoNaH2DJ0fiG1mr/w8UmXbh
eXaJQEPY/kPqzV9oEAxRODiaLIINQptoYtTX0F3jtxVbl4KtM2mZJCPBQEMBbj10a6K+ryj2fQ7s
k92+Ll4YbH0Ag/2V5P6KHhTR6bcO9o/G5LuogdzfI7L0fGrg8WqoQX8rjfCj4++VxYO/9eqnYCJk
2TToOEOkj/qR/H0Rg7/QYLTz3ddgPH/+/3eByyQKmi7+OsReTEEbt6429N6GyCfsR1vXblS5SAs9
34SiEVFfQ3BI1cIEWl3nWhT6v30HJrv5KLS81iO1HvEQBuWcCc5cr+w8sfLNo/6D6NslV0MXpVG+
L3HyfMP+uTc0DUZfCLD9ucfvtXcfWjnyq6X9c1/tJyGRd1l5392Y6/3/8244cp8B2729pnfc7B62
6nrQ9pZef9PnE7wyiLo2YIiElHhajFbXBnwXe/u+TyFqiwCfOKydoYcIM3fdJRHVa5HIEOmd3Y3d
MUQhxV4aQ/XsasEOkUxZj/t65eAQ2Wyc5k1ffIhAjyvtEVe27LKihygiOAKOCtbHbXWhaetvf/70
nbCPN9av7enR9wYeuZkgAW9WlgxRWyrEFHLB9O9AAcoQQMklQmNFKtyoTlZGHQLQWEU9p0FR5K01
PZ9UQdeCDJH6XH3KWfmwgYINoalwgyJL8Og+to9/k94jy7regO1dMISs1Q2589X87LIv0/w1Y6i+
1AYu/zhQ2AahdwE6eASjQtBB1IqvrMIL6sUQ1Xc7FHEFub91F2Re8KqRB6FZz+fPH+jb629+wgBe
+w7yUhuln+oQ0cAuHjtsq/UUtFtqiFTotdv1ilRrgHgLIk2xtV8SdBVB2T3GQ4hKro4xLkzh//bv
0SRePp8VeqOtv/35fdK+wMjlE7rQsGiePgjILyZodQts/fNKb/Jf1k8tllZTrCECst/+G4yIxwkY
9Na5W7l5PiHpvfo398l2bP3zXpDPSiEe5MKX3Lq9ficdvTu+Oe48D3CH6fB/A/1lumqKtqPrx/29
SX4tAvmT8NFWFrxvUPINLPWvai7AgXqhgT6Eohh82S9pFD7tiPXCin1oomgEmObQYIZumzY67t/d
/X/duq8k2/8B1z3zhMPZpbkPQZnagWK7IZM5hH7VTuY23dorbYCLVeQ5OsDgEOym3TRKN4UwhiD1
7T8Q6XQhwSFyAweEZSDS1GODhz0/p0NUzR24USiSla85lZaz/rTfM/ffhwYOS8prOk8NU6n/sNdw
4wAHO1tDGUIGWlCkAXc6zoViD5Bwvpxk5fq9hZFtOyb1DSlvs3LzYdUhTsgdynwN+afOwqnfV8X4
666B13ps/ANeCqu0GrlsN047izOE/7uD9vcmmDmEWy3MbfpqeDdE3c9OWlaT4hU3Zghu0m4qAu5/
Pp2QoUq8f3nNSg4RCLe1S4KjQHQgrPxrnzOEDPJumq4dvk6AZgwAAp+4GejNK+swBO3qIJgGz62n
aCff13geoCMraEuP0BBFMrzV9gwespdlet/MK/9gMuvpFkcoefmiDHCIZNkOrObsldm3vxuzff8S
f3r2tgpO7FLhL3xteiYqPDfaMQxwXQIad6ouhmDZHU3QI36aovYdRg97ADfR+medI0Gbnf5b7Cit
nzlX6/Ha638IZHONn7UVoMlW23pq6wYcOKCcpOvCDCEUfZL6KMpjyd8VadSlwg5R1SRkjEWu52oy
+dKZqiECiVNI+fcAU92BBzgbu34GC4/M1ytnTxmiUc2lG8VLNHxeTvoQhJ2VktYGXkdP7fU8/bzn
fz6pYdFEr8gZD6HxfB5sCHQNob145ybQL7pu+hDI6DlyZd1Rh7hRxAR/nkAV6bYbQm65/+JdBsUD
iParThst3wb4AHdGCl28wiuijMOUykSbsmUDGHT8s5wSltdLaIeg6axQ7qNJRCr2P2y9y0nF5AEm
V1y5JJsA15MtysB2y8Tv+P904uu/KDdpSMzX2anqEC76DYXd3acdoij/pqTFwMbDDrAzP7C8+LFi
wg/KgnrJ9byKa5tmhOtvf94yfsBVe+W2UIfwwl8EhuoQbHDKLOka8vTMHTcJ3Z1BBD1EebdINK8t
znqWxaQb5EUsywGIRrBepk7v+x1L/kIg4pXumP94QMThJCVl2zkaQwgIXJX5hpqCOkS56c1v/xvV
uOXk+aaCT7/+9vdO8l+3iV5rfdp3Ez1/G/HGtN1+/qP9P6jZ9bv/7dUkL6PiafSHiJjr1/8LAAD/
/w==</cx:binary>
              </cx:geoCache>
            </cx:geography>
          </cx:layoutPr>
        </cx:series>
      </cx:plotAreaRegion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B23F6-C261-4573-8D62-B4133A594DCC}" type="datetimeFigureOut">
              <a:rPr lang="fr-FR" smtClean="0"/>
              <a:t>30/05/2023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E4FE4-DEC4-44E0-B7DD-1A03A4CA1E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38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9053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4182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9726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1084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sz="1800" b="0" i="0" u="none" strike="noStrike" baseline="0" dirty="0">
              <a:latin typeface="TrebuchetMS"/>
            </a:endParaRPr>
          </a:p>
        </p:txBody>
      </p:sp>
    </p:spTree>
    <p:extLst>
      <p:ext uri="{BB962C8B-B14F-4D97-AF65-F5344CB8AC3E}">
        <p14:creationId xmlns:p14="http://schemas.microsoft.com/office/powerpoint/2010/main" val="987845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24383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98BF3-6578-4612-955C-E9F3F7EB9A7B}" type="slidenum">
              <a:rPr kumimoji="0" lang="en-US" sz="2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243833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48139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10275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243833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98BF3-6578-4612-955C-E9F3F7EB9A7B}" type="slidenum">
              <a:rPr kumimoji="0" lang="en-US" sz="2200" b="0" i="0" u="none" strike="noStrike" kern="0" cap="none" spc="0" normalizeH="0" baseline="0" noProof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ctr" defTabSz="2438339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61503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443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55344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4788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0139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171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108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538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1261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7463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17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462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001DB-DE77-358C-B0CC-93E494CE69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9B684-D777-D975-3A5A-58176CFBE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25739-80A7-578D-B531-475549652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AC132-418D-644E-270B-E0FCD771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FF427-0ED5-6DF1-3CC7-26F8F66C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709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7913-C046-8092-4876-249B78F5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16675-7A2E-F18E-3B99-2CC778B74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218C0-6038-CA9C-2D22-DB4EBE60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DFC21-1780-FA18-3B99-C4F88B85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02BFD-82A7-F5BF-209E-6A513A43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85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D0811-521A-C455-64DF-3B012D822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A77F66-E8A2-BC5B-C02F-0045878B9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ACEAB-2BB7-257D-2CC2-B109AA3D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D0C0A-F3D8-C5E4-3E57-9DD9BE704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D3879-C2FF-9595-C878-D5F14BE0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01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90BA0A-9522-49FF-8B48-F352A9F957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39998"/>
            <a:ext cx="12192000" cy="5418002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20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15133" y="6087297"/>
            <a:ext cx="8161736" cy="324183"/>
          </a:xfrm>
          <a:prstGeom prst="rect">
            <a:avLst/>
          </a:prstGeom>
        </p:spPr>
        <p:txBody>
          <a:bodyPr anchor="b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015133" y="1303734"/>
            <a:ext cx="8162619" cy="2321720"/>
          </a:xfrm>
          <a:prstGeom prst="rect">
            <a:avLst/>
          </a:prstGeom>
        </p:spPr>
        <p:txBody>
          <a:bodyPr anchor="b"/>
          <a:lstStyle>
            <a:lvl1pPr>
              <a:defRPr sz="5700" spc="-11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15133" y="3589734"/>
            <a:ext cx="8161735" cy="102403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3555" y="6402318"/>
            <a:ext cx="351057" cy="2827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1981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A8F1-6F1B-2518-448B-4E954B26F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74D8B-15B5-6D5B-B6F9-94AD88860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F85DF-2CF5-DBED-18AC-867E9CFB1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5D6DD-0AB1-521D-FC3E-23B161127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4BADE-1DC8-8061-B9B5-3B82A22F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8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6A0D-4141-D59D-4DB2-ABF7F63C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E160B-2E5F-8B43-F8D2-452E6EE4A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64997-FFE9-6866-A567-9FDBC8B8F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DCF65-6F06-B08C-5530-7E147F7E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2031F-708D-5B8F-F314-6421CEC18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24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135A7-F7CF-C5B7-E36B-72F68AE3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38398-E811-B3B6-AE5B-76F7A187A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33EAF-6FB0-6C20-2182-3A364D3D1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801F4-420A-F310-916E-7B9FF18C2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CE37A-3747-BB46-8E4E-59DAF1B1E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73059-D127-E99B-FFDB-78E9A255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65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4C20-BC1A-C261-1410-BB82EBD1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BFB69-E237-0CB9-3F67-CE6F67C42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2AFCF-F515-746C-4D3C-71FD64928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A5D63-2C2A-E58F-D162-398F672BB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09FEA-E8C2-769E-735E-35F401387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E5D1E-AB89-C40C-531C-9B517B15F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1F4BC-D9E4-DD31-167C-1E8417F5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9C6321-AC82-4B18-3517-E119D24B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66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5381-08E1-2BCA-532F-F2F1683F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EB8CD-F3BA-807B-FC2D-8546DF2B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CC323-BCC6-486D-6473-3BFE1599E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2083D-74D3-BB9B-CD5E-B64E43C5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748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9FCB12-0540-F92D-7909-AEFE4D0AC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6D299E-04C4-1524-E097-D6C21FCC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03357-3FB4-723F-93B7-06594B88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6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83EC-90A1-ACF0-FA66-D01FBA07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FFCBE-D679-A8BE-90AC-3A9066F04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E939D-9E66-3E7F-37AF-1884A4EC5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18665-A8BD-2996-ABE6-152E26816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6B460-C641-154A-1BDE-CB6FD73AB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431B2-5764-2460-20F0-6E89FEEE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65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77BF-9407-60E1-7E1E-8CCF64F2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1FA81-B78E-93B0-9F01-A42C1716B9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9C285-EE6D-62EB-9B6E-2D1AFEA82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DA9A5-AC37-F190-255F-2C52977F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68E2-6F3C-AC75-E67E-FF860F8C9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DFD2E-36B6-39A4-DD59-EC53DF7B1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77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A0C196-4A92-6FCC-BAF5-4B86AFC45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32365-7C9F-7FAC-8198-63492DB23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30F03-70EB-A333-63E2-0CDA065CE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23F8-6D61-481F-AFC2-85E53A7E25BE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C45FF-F874-93F5-371D-4C228363BC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E5CFB-0D74-25B4-A40E-EBF93A5B6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1A596-70C4-4538-8EAA-5685B006C9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57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microsoft.com/office/2014/relationships/chartEx" Target="../charts/chartEx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0.png"/><Relationship Id="rId4" Type="http://schemas.microsoft.com/office/2014/relationships/chartEx" Target="../charts/chartEx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10.png"/><Relationship Id="rId4" Type="http://schemas.microsoft.com/office/2014/relationships/chartEx" Target="../charts/chartEx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FD3BCD0-D148-1FF1-12DF-07634C626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5777" b="94"/>
          <a:stretch>
            <a:fillRect/>
          </a:stretch>
        </p:blipFill>
        <p:spPr>
          <a:xfrm>
            <a:off x="0" y="1259998"/>
            <a:ext cx="12211082" cy="5598001"/>
          </a:xfrm>
          <a:prstGeom prst="rect">
            <a:avLst/>
          </a:prstGeom>
        </p:spPr>
      </p:pic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27" name="Chart 5">
                <a:extLst>
                  <a:ext uri="{FF2B5EF4-FFF2-40B4-BE49-F238E27FC236}">
                    <a16:creationId xmlns:a16="http://schemas.microsoft.com/office/drawing/2014/main" id="{921C56EE-101D-1CA6-4810-7858BE6790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5773" y="1260000"/>
              <a:ext cx="9639359" cy="578361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7" name="Chart 5">
                <a:extLst>
                  <a:ext uri="{FF2B5EF4-FFF2-40B4-BE49-F238E27FC236}">
                    <a16:creationId xmlns:a16="http://schemas.microsoft.com/office/drawing/2014/main" id="{921C56EE-101D-1CA6-4810-7858BE6790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5773" y="1260000"/>
                <a:ext cx="9639359" cy="57836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">
            <a:extLst>
              <a:ext uri="{FF2B5EF4-FFF2-40B4-BE49-F238E27FC236}">
                <a16:creationId xmlns:a16="http://schemas.microsoft.com/office/drawing/2014/main" id="{6972AEA9-9CAF-46B7-26E5-2C77606C543F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D5F7CED5-E3C9-58AE-0CBE-B42FC2A9A1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7" y="49718"/>
            <a:ext cx="1914150" cy="111519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7E99F9-3C81-B615-7137-C5F2E55A2B82}"/>
              </a:ext>
            </a:extLst>
          </p:cNvPr>
          <p:cNvSpPr/>
          <p:nvPr/>
        </p:nvSpPr>
        <p:spPr>
          <a:xfrm>
            <a:off x="9541" y="1259998"/>
            <a:ext cx="12191999" cy="546956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36000" rIns="91440" bIns="45720" rtlCol="0" anchor="ctr" anchorCtr="0"/>
          <a:lstStyle/>
          <a:p>
            <a:pPr algn="ctr" defTabSz="1219170" hangingPunct="0">
              <a:spcBef>
                <a:spcPts val="600"/>
              </a:spcBef>
              <a:spcAft>
                <a:spcPts val="600"/>
              </a:spcAft>
            </a:pPr>
            <a:endParaRPr lang="en-US" sz="4000" b="1" kern="0" dirty="0">
              <a:solidFill>
                <a:srgbClr val="4D7E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algn="ctr" defTabSz="1219170" hangingPunct="0">
              <a:spcBef>
                <a:spcPts val="600"/>
              </a:spcBef>
              <a:spcAft>
                <a:spcPts val="600"/>
              </a:spcAft>
            </a:pPr>
            <a:r>
              <a:rPr lang="en-US" sz="4000" b="1" kern="0" dirty="0">
                <a:solidFill>
                  <a:srgbClr val="4D7E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The Landscape of Microinsurance 2022: </a:t>
            </a:r>
          </a:p>
          <a:p>
            <a:pPr algn="ctr" defTabSz="1219170" hangingPunct="0">
              <a:spcBef>
                <a:spcPts val="600"/>
              </a:spcBef>
              <a:spcAft>
                <a:spcPts val="600"/>
              </a:spcAft>
            </a:pPr>
            <a:r>
              <a:rPr lang="en-US" sz="4000" b="1" kern="0" dirty="0">
                <a:solidFill>
                  <a:srgbClr val="4D7E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Key Findings with a focus on </a:t>
            </a:r>
          </a:p>
          <a:p>
            <a:pPr algn="ctr" defTabSz="1219170" hangingPunct="0">
              <a:spcBef>
                <a:spcPts val="600"/>
              </a:spcBef>
              <a:spcAft>
                <a:spcPts val="600"/>
              </a:spcAft>
            </a:pPr>
            <a:r>
              <a:rPr lang="en-US" sz="4000" b="1" kern="0" dirty="0">
                <a:solidFill>
                  <a:srgbClr val="4D7E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risks affecting food security in Africa</a:t>
            </a:r>
          </a:p>
          <a:p>
            <a:pPr algn="ctr" defTabSz="1219170" hangingPunct="0">
              <a:spcBef>
                <a:spcPts val="600"/>
              </a:spcBef>
              <a:spcAft>
                <a:spcPts val="600"/>
              </a:spcAft>
            </a:pPr>
            <a:endParaRPr lang="en-US" sz="2800" b="1" kern="0" dirty="0">
              <a:solidFill>
                <a:srgbClr val="4D7E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algn="ctr" defTabSz="1219170" hangingPunct="0">
              <a:spcBef>
                <a:spcPts val="600"/>
              </a:spcBef>
              <a:spcAft>
                <a:spcPts val="600"/>
              </a:spcAft>
            </a:pPr>
            <a:r>
              <a:rPr lang="en-US" sz="28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Stephanie Soedjede</a:t>
            </a:r>
          </a:p>
          <a:p>
            <a:pPr algn="ctr" defTabSz="1219170" hangingPunct="0">
              <a:spcBef>
                <a:spcPts val="600"/>
              </a:spcBef>
              <a:spcAft>
                <a:spcPts val="600"/>
              </a:spcAft>
            </a:pPr>
            <a:r>
              <a:rPr lang="en-US" sz="28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Africa Regional Manager</a:t>
            </a:r>
          </a:p>
          <a:p>
            <a:pPr algn="ctr" defTabSz="1219170" hangingPunct="0">
              <a:spcBef>
                <a:spcPts val="600"/>
              </a:spcBef>
              <a:spcAft>
                <a:spcPts val="600"/>
              </a:spcAft>
            </a:pPr>
            <a:r>
              <a:rPr lang="en-US" sz="2800" b="1" kern="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Microinsurance Network</a:t>
            </a:r>
          </a:p>
        </p:txBody>
      </p:sp>
    </p:spTree>
    <p:extLst>
      <p:ext uri="{BB962C8B-B14F-4D97-AF65-F5344CB8AC3E}">
        <p14:creationId xmlns:p14="http://schemas.microsoft.com/office/powerpoint/2010/main" val="3472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96200-0493-0C0B-EC2D-6403BD434966}"/>
              </a:ext>
            </a:extLst>
          </p:cNvPr>
          <p:cNvSpPr txBox="1"/>
          <p:nvPr/>
        </p:nvSpPr>
        <p:spPr>
          <a:xfrm>
            <a:off x="346213" y="249712"/>
            <a:ext cx="11499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472C4"/>
                </a:solidFill>
              </a:rPr>
              <a:t>Estimated share of the population and market value captured in the countries covered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0385D2BA-95D2-51F4-1AC1-45F8C4BABDEC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27EE352-12C2-0402-AE13-741B3A3FB07F}"/>
              </a:ext>
            </a:extLst>
          </p:cNvPr>
          <p:cNvSpPr txBox="1"/>
          <p:nvPr/>
        </p:nvSpPr>
        <p:spPr>
          <a:xfrm>
            <a:off x="3498981" y="232278"/>
            <a:ext cx="8364129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Product mix – N&amp;W Africa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EBA3F95E-1BF8-01E6-03D6-977CD7F67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7C4632-F13F-E025-FC1B-E0E27632C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57" y="1767511"/>
            <a:ext cx="10463349" cy="42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7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96200-0493-0C0B-EC2D-6403BD434966}"/>
              </a:ext>
            </a:extLst>
          </p:cNvPr>
          <p:cNvSpPr txBox="1"/>
          <p:nvPr/>
        </p:nvSpPr>
        <p:spPr>
          <a:xfrm>
            <a:off x="346213" y="249712"/>
            <a:ext cx="11499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472C4"/>
                </a:solidFill>
              </a:rPr>
              <a:t>Estimated share of the population and market value captured in the countries covered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0385D2BA-95D2-51F4-1AC1-45F8C4BABDEC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27EE352-12C2-0402-AE13-741B3A3FB07F}"/>
              </a:ext>
            </a:extLst>
          </p:cNvPr>
          <p:cNvSpPr txBox="1"/>
          <p:nvPr/>
        </p:nvSpPr>
        <p:spPr>
          <a:xfrm>
            <a:off x="3498981" y="232278"/>
            <a:ext cx="8364129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Product mix - N&amp;W Africa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EBA3F95E-1BF8-01E6-03D6-977CD7F67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E02407-DA58-E875-1043-0152FC563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09" y="1614214"/>
            <a:ext cx="11101182" cy="44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242C4-711D-D67B-21BF-F1EEF9C590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" t="5777" b="94"/>
          <a:stretch>
            <a:fillRect/>
          </a:stretch>
        </p:blipFill>
        <p:spPr>
          <a:xfrm>
            <a:off x="0" y="1259998"/>
            <a:ext cx="12211082" cy="5598001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B840BD29-EFC6-FA65-458E-047D058808F6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7D0FBA3-A87A-04E7-1F8F-B0D1F5DE0119}"/>
              </a:ext>
            </a:extLst>
          </p:cNvPr>
          <p:cNvSpPr txBox="1"/>
          <p:nvPr/>
        </p:nvSpPr>
        <p:spPr>
          <a:xfrm>
            <a:off x="2070538" y="232278"/>
            <a:ext cx="9792573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Agriculture risks coverage</a:t>
            </a:r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64517300-9024-FC3A-8098-A3EAA74F44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F38A462-3148-2F53-9E13-8DB6A9D03F71}"/>
              </a:ext>
            </a:extLst>
          </p:cNvPr>
          <p:cNvGrpSpPr/>
          <p:nvPr/>
        </p:nvGrpSpPr>
        <p:grpSpPr>
          <a:xfrm>
            <a:off x="10725018" y="1624365"/>
            <a:ext cx="1138093" cy="3973637"/>
            <a:chOff x="10612473" y="1624365"/>
            <a:chExt cx="1138093" cy="3973637"/>
          </a:xfrm>
        </p:grpSpPr>
        <p:pic>
          <p:nvPicPr>
            <p:cNvPr id="19" name="Imagen 6" descr="Texto&#10;&#10;Descripción generada automáticamente">
              <a:extLst>
                <a:ext uri="{FF2B5EF4-FFF2-40B4-BE49-F238E27FC236}">
                  <a16:creationId xmlns:a16="http://schemas.microsoft.com/office/drawing/2014/main" id="{D39F32C7-DB2D-C7E9-56AB-C08092DDB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2473" y="1624365"/>
              <a:ext cx="1138092" cy="1132356"/>
            </a:xfrm>
            <a:prstGeom prst="rect">
              <a:avLst/>
            </a:prstGeom>
          </p:spPr>
        </p:pic>
        <p:pic>
          <p:nvPicPr>
            <p:cNvPr id="20" name="Imagen 8" descr="Imagen que contiene Aplicación&#10;&#10;Descripción generada automáticamente">
              <a:extLst>
                <a:ext uri="{FF2B5EF4-FFF2-40B4-BE49-F238E27FC236}">
                  <a16:creationId xmlns:a16="http://schemas.microsoft.com/office/drawing/2014/main" id="{685DA841-C113-2C6B-67C5-CF095FA04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12473" y="3058687"/>
              <a:ext cx="1138093" cy="1082142"/>
            </a:xfrm>
            <a:prstGeom prst="rect">
              <a:avLst/>
            </a:prstGeom>
          </p:spPr>
        </p:pic>
        <p:pic>
          <p:nvPicPr>
            <p:cNvPr id="21" name="Imagen 12" descr="Icono&#10;&#10;Descripción generada automáticamente">
              <a:extLst>
                <a:ext uri="{FF2B5EF4-FFF2-40B4-BE49-F238E27FC236}">
                  <a16:creationId xmlns:a16="http://schemas.microsoft.com/office/drawing/2014/main" id="{2053C33B-DA4F-0026-8BEF-CD9DE43D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2538" y="4487281"/>
              <a:ext cx="1078028" cy="111072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8F99E6-69F3-1CEE-B9D4-BF5B2B71CEB6}"/>
              </a:ext>
            </a:extLst>
          </p:cNvPr>
          <p:cNvSpPr txBox="1"/>
          <p:nvPr/>
        </p:nvSpPr>
        <p:spPr>
          <a:xfrm>
            <a:off x="157655" y="1534051"/>
            <a:ext cx="10567361" cy="32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fr-FR"/>
            </a:defPPr>
            <a:lvl1pPr>
              <a:spcAft>
                <a:spcPts val="600"/>
              </a:spcAft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0" dirty="0">
                <a:latin typeface="+mn-lt"/>
              </a:rPr>
              <a:t>In the 34 countries covered, </a:t>
            </a:r>
            <a:r>
              <a:rPr lang="en-US" sz="2800" dirty="0">
                <a:latin typeface="+mn-lt"/>
              </a:rPr>
              <a:t>8 </a:t>
            </a:r>
            <a:r>
              <a:rPr lang="fr-FR" sz="2800" dirty="0">
                <a:latin typeface="+mn-lt"/>
              </a:rPr>
              <a:t>million people </a:t>
            </a:r>
            <a:r>
              <a:rPr lang="fr-FR" sz="2800" b="0" dirty="0" err="1">
                <a:latin typeface="+mn-lt"/>
              </a:rPr>
              <a:t>received</a:t>
            </a:r>
            <a:r>
              <a:rPr lang="fr-FR" sz="2800" b="0" dirty="0">
                <a:latin typeface="+mn-lt"/>
              </a:rPr>
              <a:t> protection for agriculture, aquaculture and </a:t>
            </a:r>
            <a:r>
              <a:rPr lang="fr-FR" sz="2800" b="0" dirty="0" err="1">
                <a:latin typeface="+mn-lt"/>
              </a:rPr>
              <a:t>livestock</a:t>
            </a:r>
            <a:r>
              <a:rPr lang="fr-FR" sz="2800" b="0" dirty="0">
                <a:latin typeface="+mn-lt"/>
              </a:rPr>
              <a:t> </a:t>
            </a:r>
            <a:r>
              <a:rPr lang="fr-FR" sz="2800" b="0" dirty="0" err="1">
                <a:latin typeface="+mn-lt"/>
              </a:rPr>
              <a:t>through</a:t>
            </a:r>
            <a:r>
              <a:rPr lang="fr-FR" sz="2800" b="0" dirty="0">
                <a:latin typeface="+mn-lt"/>
              </a:rPr>
              <a:t> a </a:t>
            </a:r>
            <a:r>
              <a:rPr lang="fr-FR" sz="2800" b="0" dirty="0" err="1">
                <a:latin typeface="+mn-lt"/>
              </a:rPr>
              <a:t>microinsurance</a:t>
            </a:r>
            <a:r>
              <a:rPr lang="fr-FR" sz="2800" b="0" dirty="0">
                <a:latin typeface="+mn-lt"/>
              </a:rPr>
              <a:t> </a:t>
            </a:r>
            <a:r>
              <a:rPr lang="fr-FR" sz="2800" b="0" dirty="0" err="1">
                <a:latin typeface="+mn-lt"/>
              </a:rPr>
              <a:t>product</a:t>
            </a:r>
            <a:r>
              <a:rPr lang="fr-FR" sz="2800" b="0" dirty="0">
                <a:latin typeface="+mn-lt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fr-FR" sz="2800" dirty="0"/>
              <a:t>0.8m in Africa, 2.2m in LAC and 5m in Asia</a:t>
            </a:r>
            <a:endParaRPr lang="fr-FR" sz="28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28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0" dirty="0">
                <a:latin typeface="+mn-lt"/>
              </a:rPr>
              <a:t>Branch of interest to governments and donors and frequently offered with subsidies – but not always !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800" b="0" dirty="0">
                <a:latin typeface="+mn-lt"/>
              </a:rPr>
              <a:t>10% of products reported in the three regions as 100% </a:t>
            </a:r>
            <a:r>
              <a:rPr lang="en-US" sz="2800" b="0" dirty="0" err="1">
                <a:latin typeface="+mn-lt"/>
              </a:rPr>
              <a:t>subsidised</a:t>
            </a:r>
            <a:r>
              <a:rPr lang="en-US" sz="2800" dirty="0"/>
              <a:t> </a:t>
            </a:r>
          </a:p>
          <a:p>
            <a:pPr lvl="1"/>
            <a:r>
              <a:rPr lang="en-US" sz="2800" b="1" dirty="0">
                <a:latin typeface="+mn-lt"/>
              </a:rPr>
              <a:t>     </a:t>
            </a:r>
            <a:r>
              <a:rPr lang="fr-FR" sz="2800" b="1" dirty="0">
                <a:latin typeface="+mn-lt"/>
              </a:rPr>
              <a:t>2% in Africa</a:t>
            </a:r>
            <a:r>
              <a:rPr lang="fr-FR" sz="2800" b="0" dirty="0">
                <a:latin typeface="+mn-lt"/>
              </a:rPr>
              <a:t>, 20% in Asia and 40% in LAC</a:t>
            </a:r>
          </a:p>
          <a:p>
            <a:endParaRPr lang="en-US" sz="28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b="0" dirty="0">
                <a:latin typeface="+mn-lt"/>
              </a:rPr>
              <a:t>Five out of eight new products index-based.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1666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242C4-711D-D67B-21BF-F1EEF9C590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" t="5777" b="94"/>
          <a:stretch>
            <a:fillRect/>
          </a:stretch>
        </p:blipFill>
        <p:spPr>
          <a:xfrm>
            <a:off x="0" y="1259998"/>
            <a:ext cx="12211082" cy="5598001"/>
          </a:xfrm>
          <a:prstGeom prst="rect">
            <a:avLst/>
          </a:prstGeom>
        </p:spPr>
      </p:pic>
      <p:sp>
        <p:nvSpPr>
          <p:cNvPr id="5" name="Rectangle">
            <a:extLst>
              <a:ext uri="{FF2B5EF4-FFF2-40B4-BE49-F238E27FC236}">
                <a16:creationId xmlns:a16="http://schemas.microsoft.com/office/drawing/2014/main" id="{B840BD29-EFC6-FA65-458E-047D058808F6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7D0FBA3-A87A-04E7-1F8F-B0D1F5DE0119}"/>
              </a:ext>
            </a:extLst>
          </p:cNvPr>
          <p:cNvSpPr txBox="1"/>
          <p:nvPr/>
        </p:nvSpPr>
        <p:spPr>
          <a:xfrm>
            <a:off x="2070538" y="232278"/>
            <a:ext cx="9792573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Agriculture risks coverage</a:t>
            </a:r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64517300-9024-FC3A-8098-A3EAA74F44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F38A462-3148-2F53-9E13-8DB6A9D03F71}"/>
              </a:ext>
            </a:extLst>
          </p:cNvPr>
          <p:cNvGrpSpPr/>
          <p:nvPr/>
        </p:nvGrpSpPr>
        <p:grpSpPr>
          <a:xfrm>
            <a:off x="10725018" y="1760991"/>
            <a:ext cx="1138093" cy="3973637"/>
            <a:chOff x="10612473" y="1624365"/>
            <a:chExt cx="1138093" cy="3973637"/>
          </a:xfrm>
        </p:grpSpPr>
        <p:pic>
          <p:nvPicPr>
            <p:cNvPr id="19" name="Imagen 6" descr="Texto&#10;&#10;Descripción generada automáticamente">
              <a:extLst>
                <a:ext uri="{FF2B5EF4-FFF2-40B4-BE49-F238E27FC236}">
                  <a16:creationId xmlns:a16="http://schemas.microsoft.com/office/drawing/2014/main" id="{D39F32C7-DB2D-C7E9-56AB-C08092DDB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12473" y="1624365"/>
              <a:ext cx="1138092" cy="1132356"/>
            </a:xfrm>
            <a:prstGeom prst="rect">
              <a:avLst/>
            </a:prstGeom>
          </p:spPr>
        </p:pic>
        <p:pic>
          <p:nvPicPr>
            <p:cNvPr id="20" name="Imagen 8" descr="Imagen que contiene Aplicación&#10;&#10;Descripción generada automáticamente">
              <a:extLst>
                <a:ext uri="{FF2B5EF4-FFF2-40B4-BE49-F238E27FC236}">
                  <a16:creationId xmlns:a16="http://schemas.microsoft.com/office/drawing/2014/main" id="{685DA841-C113-2C6B-67C5-CF095FA04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12473" y="3058687"/>
              <a:ext cx="1138093" cy="1082142"/>
            </a:xfrm>
            <a:prstGeom prst="rect">
              <a:avLst/>
            </a:prstGeom>
          </p:spPr>
        </p:pic>
        <p:pic>
          <p:nvPicPr>
            <p:cNvPr id="21" name="Imagen 12" descr="Icono&#10;&#10;Descripción generada automáticamente">
              <a:extLst>
                <a:ext uri="{FF2B5EF4-FFF2-40B4-BE49-F238E27FC236}">
                  <a16:creationId xmlns:a16="http://schemas.microsoft.com/office/drawing/2014/main" id="{2053C33B-DA4F-0026-8BEF-CD9DE43D6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2538" y="4487281"/>
              <a:ext cx="1078028" cy="111072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88F99E6-69F3-1CEE-B9D4-BF5B2B71CEB6}"/>
              </a:ext>
            </a:extLst>
          </p:cNvPr>
          <p:cNvSpPr txBox="1"/>
          <p:nvPr/>
        </p:nvSpPr>
        <p:spPr>
          <a:xfrm>
            <a:off x="157655" y="1534051"/>
            <a:ext cx="10627426" cy="3240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fr-FR"/>
            </a:defPPr>
            <a:lvl1pPr>
              <a:spcAft>
                <a:spcPts val="600"/>
              </a:spcAft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600" b="0" dirty="0">
                <a:latin typeface="+mn-lt"/>
              </a:rPr>
              <a:t>Most agriculture products are linked directly with natural perils and disasters.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26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b="0" dirty="0">
                <a:solidFill>
                  <a:srgbClr val="00B050"/>
                </a:solidFill>
                <a:latin typeface="+mn-lt"/>
              </a:rPr>
              <a:t>A</a:t>
            </a:r>
            <a:r>
              <a:rPr lang="en-US" sz="2600" dirty="0">
                <a:solidFill>
                  <a:srgbClr val="00B050"/>
                </a:solidFill>
                <a:latin typeface="+mn-lt"/>
              </a:rPr>
              <a:t>griculture products covers bundled </a:t>
            </a:r>
            <a:r>
              <a:rPr lang="en-US" sz="2600" b="0" dirty="0">
                <a:latin typeface="+mn-lt"/>
              </a:rPr>
              <a:t>with additional, secondary risks, </a:t>
            </a:r>
            <a:r>
              <a:rPr lang="en-US" sz="2600" dirty="0">
                <a:solidFill>
                  <a:srgbClr val="00B050"/>
                </a:solidFill>
                <a:latin typeface="+mn-lt"/>
              </a:rPr>
              <a:t>including life (for almost 10% of products), property or hospital cash covers</a:t>
            </a:r>
            <a:r>
              <a:rPr lang="en-US" sz="2600" b="0" dirty="0">
                <a:solidFill>
                  <a:srgbClr val="00B050"/>
                </a:solidFill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600" b="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600" b="0" dirty="0">
                <a:latin typeface="+mn-lt"/>
              </a:rPr>
              <a:t>Insurers are increasingly </a:t>
            </a:r>
            <a:r>
              <a:rPr lang="en-US" sz="2600" dirty="0">
                <a:solidFill>
                  <a:srgbClr val="00B050"/>
                </a:solidFill>
                <a:latin typeface="+mn-lt"/>
              </a:rPr>
              <a:t>recognizing the non-agricultural risks faced by smallholder farmers</a:t>
            </a:r>
            <a:r>
              <a:rPr lang="en-US" sz="2600" b="0" dirty="0">
                <a:latin typeface="+mn-lt"/>
              </a:rPr>
              <a:t>, as well as the </a:t>
            </a:r>
            <a:r>
              <a:rPr lang="en-US" sz="2600" dirty="0">
                <a:latin typeface="+mn-lt"/>
              </a:rPr>
              <a:t>relationship between climate and people’s well-being</a:t>
            </a:r>
            <a:r>
              <a:rPr lang="en-US" sz="2600" b="0" dirty="0">
                <a:latin typeface="+mn-lt"/>
              </a:rPr>
              <a:t>, and </a:t>
            </a:r>
            <a:r>
              <a:rPr lang="en-US" sz="2600" dirty="0">
                <a:latin typeface="+mn-lt"/>
              </a:rPr>
              <a:t>exploring bundled covers for farmers</a:t>
            </a:r>
            <a:r>
              <a:rPr lang="en-US" sz="2600" b="0" dirty="0">
                <a:latin typeface="+mn-lt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2400" b="0" dirty="0">
                <a:latin typeface="+mn-lt"/>
              </a:rPr>
              <a:t>3 climate insurance products including hospital cash covers, covering around 680,000 people collectively.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561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F4378969-F0F3-B214-4F22-3384EE905620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 hangingPunct="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19D23-2639-5F52-B863-57F5B87B30DA}"/>
              </a:ext>
            </a:extLst>
          </p:cNvPr>
          <p:cNvSpPr txBox="1"/>
          <p:nvPr/>
        </p:nvSpPr>
        <p:spPr>
          <a:xfrm>
            <a:off x="241738" y="65423"/>
            <a:ext cx="11950262" cy="1129154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t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US" sz="3200" kern="0" dirty="0">
                <a:solidFill>
                  <a:srgbClr val="FFFFFF"/>
                </a:solidFill>
                <a:sym typeface="Helvetica Neue"/>
              </a:rPr>
              <a:t>L’ORÉAL, AXA, OLVEA, SONAR - COVERING CLIMATE AND</a:t>
            </a:r>
          </a:p>
          <a:p>
            <a:pPr defTabSz="1219170" hangingPunct="0"/>
            <a:r>
              <a:rPr lang="en-US" sz="3200" kern="0" dirty="0">
                <a:solidFill>
                  <a:srgbClr val="FFFFFF"/>
                </a:solidFill>
                <a:sym typeface="Helvetica Neue"/>
              </a:rPr>
              <a:t>PERSONAL RISKS FOR WOMEN FARMERS IN BURKINA FASO</a:t>
            </a:r>
            <a:endParaRPr lang="en-GB" sz="3200" kern="0" dirty="0">
              <a:solidFill>
                <a:srgbClr val="FFFFFF"/>
              </a:solidFill>
              <a:sym typeface="Helvetica Neue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A103AAFF-D742-3A33-60B5-88E0271A69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97CBD7-A95A-9D9A-AED5-64A969A6E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610" y="1593452"/>
            <a:ext cx="7327370" cy="4866686"/>
          </a:xfrm>
          <a:prstGeom prst="rect">
            <a:avLst/>
          </a:prstGeom>
        </p:spPr>
      </p:pic>
      <p:sp>
        <p:nvSpPr>
          <p:cNvPr id="34" name="Rectangle 2">
            <a:extLst>
              <a:ext uri="{FF2B5EF4-FFF2-40B4-BE49-F238E27FC236}">
                <a16:creationId xmlns:a16="http://schemas.microsoft.com/office/drawing/2014/main" id="{012F3D42-27EB-DD43-AFC3-E266AD9AA90D}"/>
              </a:ext>
            </a:extLst>
          </p:cNvPr>
          <p:cNvSpPr/>
          <p:nvPr/>
        </p:nvSpPr>
        <p:spPr>
          <a:xfrm>
            <a:off x="4620760" y="1593452"/>
            <a:ext cx="7458683" cy="51991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36000" rIns="91440" bIns="45720" rtlCol="0" anchor="ctr" anchorCtr="0"/>
          <a:lstStyle/>
          <a:p>
            <a:pPr marL="285750" lvl="1" indent="-285750" algn="just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L’Oréal sources shea butter from smallholder farmers, the majority of whom are women, </a:t>
            </a:r>
            <a:r>
              <a:rPr lang="en-US" sz="2400" kern="0" dirty="0" err="1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organised</a:t>
            </a: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in cooperatives in Burkina Faso. </a:t>
            </a:r>
          </a:p>
          <a:p>
            <a:pPr marL="285750" lvl="1" indent="-285750" algn="just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AXA and L’Oréal with the support of OLVEA and SONAR worked closely with the farmers to </a:t>
            </a:r>
            <a:r>
              <a:rPr lang="en-US" sz="24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understand their risks</a:t>
            </a:r>
            <a:r>
              <a:rPr lang="en-US" sz="24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 </a:t>
            </a: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and developed an innovative product </a:t>
            </a:r>
            <a:r>
              <a:rPr lang="en-US" sz="24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covering both climate and personal risks</a:t>
            </a:r>
            <a:r>
              <a:rPr lang="en-US" sz="24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.</a:t>
            </a:r>
          </a:p>
          <a:p>
            <a:pPr marL="742950" lvl="2" indent="-285750" algn="just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weather risks </a:t>
            </a:r>
            <a:r>
              <a:rPr lang="en-US" sz="24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affecting maize production, the most important crop for the food security of these households</a:t>
            </a:r>
          </a:p>
          <a:p>
            <a:pPr marL="742950" lvl="2" indent="-285750" algn="just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health and accident risks</a:t>
            </a:r>
            <a:r>
              <a:rPr lang="en-US" sz="24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.</a:t>
            </a:r>
          </a:p>
          <a:p>
            <a:pPr marL="742950" lvl="1" indent="-285750" defTabSz="1219170" hangingPunct="0">
              <a:buFont typeface="Calibri" panose="020F0502020204030204" pitchFamily="34" charset="0"/>
              <a:buChar char="–"/>
            </a:pPr>
            <a:endParaRPr lang="en-US" sz="1600" kern="0" dirty="0">
              <a:solidFill>
                <a:srgbClr val="385E82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0667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F4378969-F0F3-B214-4F22-3384EE905620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 hangingPunct="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F19D23-2639-5F52-B863-57F5B87B30DA}"/>
              </a:ext>
            </a:extLst>
          </p:cNvPr>
          <p:cNvSpPr txBox="1"/>
          <p:nvPr/>
        </p:nvSpPr>
        <p:spPr>
          <a:xfrm>
            <a:off x="241738" y="65423"/>
            <a:ext cx="11950262" cy="1129154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 anchor="t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US" sz="3200" kern="0" dirty="0">
                <a:solidFill>
                  <a:srgbClr val="FFFFFF"/>
                </a:solidFill>
                <a:sym typeface="Helvetica Neue"/>
              </a:rPr>
              <a:t>L’ORÉAL, AXA, OLVEA, SONAR - COVERING CLIMATE AND</a:t>
            </a:r>
          </a:p>
          <a:p>
            <a:pPr defTabSz="1219170" hangingPunct="0"/>
            <a:r>
              <a:rPr lang="en-US" sz="3200" kern="0" dirty="0">
                <a:solidFill>
                  <a:srgbClr val="FFFFFF"/>
                </a:solidFill>
                <a:sym typeface="Helvetica Neue"/>
              </a:rPr>
              <a:t>PERSONAL RISKS FOR WOMEN FARMERS IN BURKINA FASO</a:t>
            </a:r>
            <a:endParaRPr lang="en-GB" sz="3200" kern="0" dirty="0">
              <a:solidFill>
                <a:srgbClr val="FFFFFF"/>
              </a:solidFill>
              <a:sym typeface="Helvetica Neue"/>
            </a:endParaRPr>
          </a:p>
        </p:txBody>
      </p:sp>
      <p:sp>
        <p:nvSpPr>
          <p:cNvPr id="34" name="Rectangle 2">
            <a:extLst>
              <a:ext uri="{FF2B5EF4-FFF2-40B4-BE49-F238E27FC236}">
                <a16:creationId xmlns:a16="http://schemas.microsoft.com/office/drawing/2014/main" id="{012F3D42-27EB-DD43-AFC3-E266AD9AA90D}"/>
              </a:ext>
            </a:extLst>
          </p:cNvPr>
          <p:cNvSpPr/>
          <p:nvPr/>
        </p:nvSpPr>
        <p:spPr>
          <a:xfrm>
            <a:off x="161316" y="1325423"/>
            <a:ext cx="7458683" cy="51991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36000" rIns="91440" bIns="45720" rtlCol="0" anchor="ctr" anchorCtr="0"/>
          <a:lstStyle/>
          <a:p>
            <a:pPr marL="285750" lvl="1" indent="-285750" algn="just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The covers are adapted to the circumstances of the farmers. </a:t>
            </a:r>
          </a:p>
          <a:p>
            <a:pPr marL="285750" lvl="1" indent="-285750" algn="just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For example, </a:t>
            </a:r>
            <a:r>
              <a:rPr lang="en-US" sz="24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given the poor access to health facilities in rural areas </a:t>
            </a: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where shea butter producers live, the </a:t>
            </a:r>
            <a:r>
              <a:rPr lang="en-US" sz="24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product includes cover for the costs of transport to clinics or hospitals</a:t>
            </a: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. </a:t>
            </a:r>
          </a:p>
          <a:p>
            <a:pPr marL="285750" lvl="1" indent="-285750" algn="just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Furthermore, AXA continued to refine the product based on customer feedback since it was launched in 2021. </a:t>
            </a:r>
          </a:p>
          <a:p>
            <a:pPr marL="742950" lvl="2" indent="-285750" algn="just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Malaria cover, for example, was recently introduced </a:t>
            </a:r>
            <a:r>
              <a:rPr lang="en-US" sz="2400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based on demand from the farmers.</a:t>
            </a:r>
            <a:endParaRPr lang="en-US" sz="1600" kern="0" dirty="0">
              <a:solidFill>
                <a:srgbClr val="385E82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C2A74C4-D546-0203-EA32-482D46946AB9}"/>
              </a:ext>
            </a:extLst>
          </p:cNvPr>
          <p:cNvSpPr/>
          <p:nvPr/>
        </p:nvSpPr>
        <p:spPr>
          <a:xfrm rot="1031755">
            <a:off x="8158378" y="4020206"/>
            <a:ext cx="3773214" cy="23321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Almost</a:t>
            </a:r>
            <a:r>
              <a:rPr lang="fr-FR" sz="2400" b="1" dirty="0"/>
              <a:t> </a:t>
            </a:r>
            <a:r>
              <a:rPr lang="fr-FR" sz="4000" b="1" dirty="0"/>
              <a:t>21,000 </a:t>
            </a:r>
            <a:r>
              <a:rPr lang="fr-FR" sz="2400" b="1" dirty="0" err="1"/>
              <a:t>women</a:t>
            </a:r>
            <a:r>
              <a:rPr lang="fr-FR" sz="2400" b="1" dirty="0"/>
              <a:t> </a:t>
            </a:r>
            <a:r>
              <a:rPr lang="fr-FR" sz="2400" b="1" dirty="0" err="1"/>
              <a:t>reached</a:t>
            </a:r>
            <a:r>
              <a:rPr lang="fr-FR" sz="2400" b="1" dirty="0"/>
              <a:t> the first </a:t>
            </a:r>
            <a:r>
              <a:rPr lang="fr-FR" sz="2400" b="1" dirty="0" err="1"/>
              <a:t>year</a:t>
            </a:r>
            <a:endParaRPr lang="fr-FR" sz="2400" b="1" dirty="0"/>
          </a:p>
        </p:txBody>
      </p:sp>
      <p:sp>
        <p:nvSpPr>
          <p:cNvPr id="6" name="Flèche : trois pointes 5">
            <a:extLst>
              <a:ext uri="{FF2B5EF4-FFF2-40B4-BE49-F238E27FC236}">
                <a16:creationId xmlns:a16="http://schemas.microsoft.com/office/drawing/2014/main" id="{1883AC29-6F01-F488-4319-CAA2082CC254}"/>
              </a:ext>
            </a:extLst>
          </p:cNvPr>
          <p:cNvSpPr/>
          <p:nvPr/>
        </p:nvSpPr>
        <p:spPr>
          <a:xfrm>
            <a:off x="9249102" y="2372711"/>
            <a:ext cx="1671145" cy="704193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4DA85A2-58CD-A53E-31D6-C9D7864C64CD}"/>
              </a:ext>
            </a:extLst>
          </p:cNvPr>
          <p:cNvSpPr txBox="1"/>
          <p:nvPr/>
        </p:nvSpPr>
        <p:spPr>
          <a:xfrm>
            <a:off x="9364717" y="1932381"/>
            <a:ext cx="143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1"/>
                </a:solidFill>
              </a:rPr>
              <a:t>Cooperatives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5568895-FF99-6416-0D58-7885E42FDB45}"/>
              </a:ext>
            </a:extLst>
          </p:cNvPr>
          <p:cNvSpPr txBox="1"/>
          <p:nvPr/>
        </p:nvSpPr>
        <p:spPr>
          <a:xfrm>
            <a:off x="11014840" y="2724807"/>
            <a:ext cx="143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Farmers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8048C9-1249-6944-7A36-E8DA969CFFA1}"/>
              </a:ext>
            </a:extLst>
          </p:cNvPr>
          <p:cNvSpPr txBox="1"/>
          <p:nvPr/>
        </p:nvSpPr>
        <p:spPr>
          <a:xfrm>
            <a:off x="8339957" y="2709876"/>
            <a:ext cx="143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L’Oréal</a:t>
            </a:r>
          </a:p>
        </p:txBody>
      </p:sp>
      <p:pic>
        <p:nvPicPr>
          <p:cNvPr id="10" name="Image">
            <a:extLst>
              <a:ext uri="{FF2B5EF4-FFF2-40B4-BE49-F238E27FC236}">
                <a16:creationId xmlns:a16="http://schemas.microsoft.com/office/drawing/2014/main" id="{E789BC9C-A1F7-A50D-DE0D-A5F46D0485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8671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0B26801-0CF4-C1EB-FFEE-2D9D7A91B0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" t="5777" b="94"/>
          <a:stretch>
            <a:fillRect/>
          </a:stretch>
        </p:blipFill>
        <p:spPr>
          <a:xfrm>
            <a:off x="0" y="1259998"/>
            <a:ext cx="12211082" cy="5598001"/>
          </a:xfrm>
          <a:prstGeom prst="rect">
            <a:avLst/>
          </a:prstGeom>
        </p:spPr>
      </p:pic>
      <p:sp>
        <p:nvSpPr>
          <p:cNvPr id="3" name="Rectangle">
            <a:extLst>
              <a:ext uri="{FF2B5EF4-FFF2-40B4-BE49-F238E27FC236}">
                <a16:creationId xmlns:a16="http://schemas.microsoft.com/office/drawing/2014/main" id="{6972AEA9-9CAF-46B7-26E5-2C77606C543F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A2A0014-5F6D-B838-9CCD-5385C9EA651D}"/>
              </a:ext>
            </a:extLst>
          </p:cNvPr>
          <p:cNvSpPr txBox="1"/>
          <p:nvPr/>
        </p:nvSpPr>
        <p:spPr>
          <a:xfrm>
            <a:off x="3339355" y="72400"/>
            <a:ext cx="8364129" cy="1252265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Download the 2022 Landscape report at </a:t>
            </a:r>
          </a:p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www.microinsurancenetwork.org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BA570C2A-385A-DD0B-FA7A-ED0F2C8A3D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 11">
            <a:extLst>
              <a:ext uri="{FF2B5EF4-FFF2-40B4-BE49-F238E27FC236}">
                <a16:creationId xmlns:a16="http://schemas.microsoft.com/office/drawing/2014/main" id="{4F92BBD3-26D6-D91C-961B-05177AD653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00" y="1492278"/>
            <a:ext cx="3474040" cy="485906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FDAD13C-91ED-DABF-67DF-623294E87F7A}"/>
              </a:ext>
            </a:extLst>
          </p:cNvPr>
          <p:cNvSpPr/>
          <p:nvPr/>
        </p:nvSpPr>
        <p:spPr>
          <a:xfrm>
            <a:off x="4244801" y="1492278"/>
            <a:ext cx="7966281" cy="51991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36000" rIns="91440" bIns="45720" rtlCol="0" anchor="ctr" anchorCtr="0"/>
          <a:lstStyle/>
          <a:p>
            <a:pPr marL="285750" lvl="1" indent="-285750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32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Premiums and risks covered</a:t>
            </a:r>
          </a:p>
          <a:p>
            <a:pPr marL="285750" lvl="1" indent="-285750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32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Distribution and payments channels</a:t>
            </a:r>
          </a:p>
          <a:p>
            <a:pPr marL="285750" lvl="1" indent="-285750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32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Social performance indicators</a:t>
            </a:r>
          </a:p>
          <a:p>
            <a:pPr marL="285750" lvl="1" indent="-285750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32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Additional case studies </a:t>
            </a:r>
          </a:p>
          <a:p>
            <a:pPr marL="285750" lvl="1" indent="-285750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32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Women’s access to agriculture microinsurance</a:t>
            </a:r>
          </a:p>
          <a:p>
            <a:pPr marL="285750" lvl="1" indent="-285750" defTabSz="121917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3200" b="1" kern="0" dirty="0">
                <a:solidFill>
                  <a:srgbClr val="477EA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Reinsurance</a:t>
            </a:r>
          </a:p>
          <a:p>
            <a:pPr marL="742950" lvl="1" indent="-285750" defTabSz="1219170" hangingPunct="0">
              <a:buFont typeface="Calibri" panose="020F0502020204030204" pitchFamily="34" charset="0"/>
              <a:buChar char="–"/>
            </a:pPr>
            <a:endParaRPr lang="en-US" sz="1600" kern="0" dirty="0">
              <a:solidFill>
                <a:srgbClr val="385E82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15942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A8BFD9C-535C-DA79-6353-3AC622BF9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5777" b="94"/>
          <a:stretch>
            <a:fillRect/>
          </a:stretch>
        </p:blipFill>
        <p:spPr>
          <a:xfrm>
            <a:off x="-9542" y="0"/>
            <a:ext cx="12192000" cy="6858000"/>
          </a:xfrm>
          <a:prstGeom prst="rect">
            <a:avLst/>
          </a:prstGeom>
        </p:spPr>
      </p:pic>
      <p:sp>
        <p:nvSpPr>
          <p:cNvPr id="217" name="Split content to give greater emphasis"/>
          <p:cNvSpPr txBox="1"/>
          <p:nvPr/>
        </p:nvSpPr>
        <p:spPr>
          <a:xfrm>
            <a:off x="1759576" y="1410890"/>
            <a:ext cx="841292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l">
              <a:defRPr sz="7000" b="1">
                <a:solidFill>
                  <a:srgbClr val="385E8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1219170" hangingPunct="0"/>
            <a:r>
              <a:rPr lang="en-US" sz="2400" kern="0"/>
              <a:t> </a:t>
            </a:r>
          </a:p>
        </p:txBody>
      </p:sp>
      <p:sp>
        <p:nvSpPr>
          <p:cNvPr id="219" name="Rectangle"/>
          <p:cNvSpPr/>
          <p:nvPr/>
        </p:nvSpPr>
        <p:spPr>
          <a:xfrm>
            <a:off x="-9542" y="755650"/>
            <a:ext cx="12211083" cy="56109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2C42950-175C-80D1-8017-6BC5C722BF24}"/>
              </a:ext>
            </a:extLst>
          </p:cNvPr>
          <p:cNvSpPr txBox="1"/>
          <p:nvPr/>
        </p:nvSpPr>
        <p:spPr>
          <a:xfrm>
            <a:off x="573476" y="926391"/>
            <a:ext cx="11025963" cy="581697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2875" algn="ctr" defTabSz="228600">
              <a:spcBef>
                <a:spcPts val="900"/>
              </a:spcBef>
            </a:pPr>
            <a:endParaRPr lang="en-US" sz="2400" kern="0" dirty="0">
              <a:solidFill>
                <a:srgbClr val="385E82"/>
              </a:solidFill>
              <a:latin typeface="Calibri"/>
              <a:cs typeface="Calibri"/>
              <a:sym typeface="Calibri"/>
            </a:endParaRPr>
          </a:p>
          <a:p>
            <a:pPr marL="52875" algn="ctr" defTabSz="228600">
              <a:spcBef>
                <a:spcPts val="900"/>
              </a:spcBef>
            </a:pPr>
            <a:r>
              <a:rPr lang="en-US" sz="3200" b="1" kern="0" dirty="0">
                <a:solidFill>
                  <a:srgbClr val="385E82"/>
                </a:solidFill>
                <a:latin typeface="Calibri"/>
                <a:cs typeface="Calibri"/>
                <a:sym typeface="Calibri"/>
              </a:rPr>
              <a:t>Data collection for the 2023 Landscape report has started.</a:t>
            </a:r>
          </a:p>
          <a:p>
            <a:pPr marL="52875" algn="ctr" defTabSz="228600">
              <a:spcBef>
                <a:spcPts val="900"/>
              </a:spcBef>
            </a:pPr>
            <a:r>
              <a:rPr lang="en-US" sz="3200" b="1" kern="0" dirty="0">
                <a:solidFill>
                  <a:srgbClr val="385E82"/>
                </a:solidFill>
                <a:latin typeface="Calibri"/>
                <a:cs typeface="Calibri"/>
                <a:sym typeface="Calibri"/>
              </a:rPr>
              <a:t> Preliminary findings will be presented at the </a:t>
            </a:r>
          </a:p>
          <a:p>
            <a:pPr marL="52875" algn="ctr" defTabSz="228600">
              <a:spcBef>
                <a:spcPts val="900"/>
              </a:spcBef>
            </a:pPr>
            <a:r>
              <a:rPr lang="en-US" sz="3200" b="1" kern="0" dirty="0">
                <a:solidFill>
                  <a:srgbClr val="00B050"/>
                </a:solidFill>
                <a:latin typeface="Calibri"/>
                <a:cs typeface="Calibri"/>
                <a:sym typeface="Calibri"/>
              </a:rPr>
              <a:t>ICII 2023, 23-27 October 2023, Accra-Ghana</a:t>
            </a:r>
          </a:p>
          <a:p>
            <a:pPr marL="52875" algn="ctr" defTabSz="228600">
              <a:spcBef>
                <a:spcPts val="900"/>
              </a:spcBef>
            </a:pPr>
            <a:endParaRPr lang="en-US" sz="3200" b="1" kern="0" dirty="0">
              <a:solidFill>
                <a:srgbClr val="385E82"/>
              </a:solidFill>
              <a:latin typeface="Calibri"/>
              <a:cs typeface="Calibri"/>
              <a:sym typeface="Calibri"/>
            </a:endParaRPr>
          </a:p>
          <a:p>
            <a:pPr marL="52875" algn="ctr" defTabSz="228600">
              <a:spcBef>
                <a:spcPts val="900"/>
              </a:spcBef>
            </a:pPr>
            <a:r>
              <a:rPr lang="en-US" sz="3200" b="1" kern="0" dirty="0">
                <a:solidFill>
                  <a:srgbClr val="385E82"/>
                </a:solidFill>
                <a:latin typeface="Calibri"/>
                <a:cs typeface="Calibri"/>
                <a:sym typeface="Calibri"/>
              </a:rPr>
              <a:t>Help us build the knowledge base around microinsurance !</a:t>
            </a:r>
          </a:p>
          <a:p>
            <a:pPr marL="52875" algn="ctr" defTabSz="228600">
              <a:spcBef>
                <a:spcPts val="900"/>
              </a:spcBef>
            </a:pPr>
            <a:r>
              <a:rPr lang="en-US" sz="3200" b="1" kern="0" dirty="0">
                <a:solidFill>
                  <a:srgbClr val="385E82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marL="52875" algn="ctr" defTabSz="228600">
              <a:spcBef>
                <a:spcPts val="900"/>
              </a:spcBef>
            </a:pPr>
            <a:r>
              <a:rPr lang="en-GB" sz="3200" kern="0" dirty="0">
                <a:solidFill>
                  <a:srgbClr val="385E82"/>
                </a:solidFill>
                <a:latin typeface="Calibri"/>
                <a:cs typeface="Calibri"/>
                <a:sym typeface="Calibri"/>
              </a:rPr>
              <a:t>For more information on the Landscape Study or if you would like to provide data, let’s connect:</a:t>
            </a:r>
          </a:p>
          <a:p>
            <a:pPr marL="52875" algn="ctr" defTabSz="228600">
              <a:spcBef>
                <a:spcPts val="900"/>
              </a:spcBef>
            </a:pPr>
            <a:r>
              <a:rPr lang="en-GB" sz="3200" b="1" kern="0" dirty="0">
                <a:solidFill>
                  <a:srgbClr val="385E82"/>
                </a:solidFill>
                <a:latin typeface="Calibri"/>
                <a:cs typeface="Calibri"/>
                <a:sym typeface="Calibri"/>
              </a:rPr>
              <a:t>ssoedjede@microinsurancenetwork.org </a:t>
            </a:r>
            <a:endParaRPr lang="en-ZA" sz="3200" b="1" kern="0" dirty="0">
              <a:solidFill>
                <a:srgbClr val="385E82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9331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A8BFD9C-535C-DA79-6353-3AC622BF9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5777" b="94"/>
          <a:stretch>
            <a:fillRect/>
          </a:stretch>
        </p:blipFill>
        <p:spPr>
          <a:xfrm>
            <a:off x="-9542" y="0"/>
            <a:ext cx="12192000" cy="6858000"/>
          </a:xfrm>
          <a:prstGeom prst="rect">
            <a:avLst/>
          </a:prstGeom>
        </p:spPr>
      </p:pic>
      <p:sp>
        <p:nvSpPr>
          <p:cNvPr id="217" name="Split content to give greater emphasis"/>
          <p:cNvSpPr txBox="1"/>
          <p:nvPr/>
        </p:nvSpPr>
        <p:spPr>
          <a:xfrm>
            <a:off x="1759576" y="1410890"/>
            <a:ext cx="841292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>
            <a:spAutoFit/>
          </a:bodyPr>
          <a:lstStyle>
            <a:lvl1pPr algn="l">
              <a:defRPr sz="7000" b="1">
                <a:solidFill>
                  <a:srgbClr val="385E8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1219170" hangingPunct="0"/>
            <a:r>
              <a:rPr lang="en-US" sz="2400" kern="0"/>
              <a:t> </a:t>
            </a:r>
          </a:p>
        </p:txBody>
      </p:sp>
      <p:sp>
        <p:nvSpPr>
          <p:cNvPr id="219" name="Rectangle"/>
          <p:cNvSpPr/>
          <p:nvPr/>
        </p:nvSpPr>
        <p:spPr>
          <a:xfrm>
            <a:off x="-9542" y="755650"/>
            <a:ext cx="12211083" cy="56109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66" hangingPunct="0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73AD90F-2CAD-009A-45F5-214EF1892F1D}"/>
              </a:ext>
            </a:extLst>
          </p:cNvPr>
          <p:cNvSpPr txBox="1"/>
          <p:nvPr/>
        </p:nvSpPr>
        <p:spPr>
          <a:xfrm>
            <a:off x="2005848" y="2899081"/>
            <a:ext cx="7643935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2875" algn="ctr" defTabSz="228600">
              <a:spcBef>
                <a:spcPts val="900"/>
              </a:spcBef>
            </a:pPr>
            <a:r>
              <a:rPr lang="en-GB" sz="4800" b="1" kern="0" dirty="0">
                <a:solidFill>
                  <a:srgbClr val="385E82"/>
                </a:solidFill>
                <a:latin typeface="Calibri"/>
                <a:cs typeface="Calibri"/>
                <a:sym typeface="Calibri"/>
              </a:rPr>
              <a:t>Thank you !</a:t>
            </a:r>
            <a:endParaRPr lang="en-ZA" sz="4800" b="1" kern="0" dirty="0">
              <a:solidFill>
                <a:srgbClr val="385E82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24010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96200-0493-0C0B-EC2D-6403BD434966}"/>
              </a:ext>
            </a:extLst>
          </p:cNvPr>
          <p:cNvSpPr txBox="1"/>
          <p:nvPr/>
        </p:nvSpPr>
        <p:spPr>
          <a:xfrm>
            <a:off x="346213" y="249712"/>
            <a:ext cx="11499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472C4"/>
                </a:solidFill>
              </a:rPr>
              <a:t>Estimated share of the population and market value captured in the countries covered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0385D2BA-95D2-51F4-1AC1-45F8C4BABDEC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EBA3F95E-1BF8-01E6-03D6-977CD7F67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4" descr="Network - Free social icons">
            <a:extLst>
              <a:ext uri="{FF2B5EF4-FFF2-40B4-BE49-F238E27FC236}">
                <a16:creationId xmlns:a16="http://schemas.microsoft.com/office/drawing/2014/main" id="{4AAA7A69-F770-252F-F4FF-420701990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4195" b="61766"/>
          <a:stretch/>
        </p:blipFill>
        <p:spPr bwMode="auto">
          <a:xfrm rot="9328267">
            <a:off x="1358852" y="4727296"/>
            <a:ext cx="4330782" cy="296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etwork - Free social icons">
            <a:extLst>
              <a:ext uri="{FF2B5EF4-FFF2-40B4-BE49-F238E27FC236}">
                <a16:creationId xmlns:a16="http://schemas.microsoft.com/office/drawing/2014/main" id="{1EC12D04-55A5-A0D6-BB32-E885CF49B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7" t="61770" b="-1951"/>
          <a:stretch/>
        </p:blipFill>
        <p:spPr bwMode="auto">
          <a:xfrm rot="15583543">
            <a:off x="879943" y="1234783"/>
            <a:ext cx="4541544" cy="30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57E0D528-8843-E373-A8E4-E9AA3DD4953F}"/>
              </a:ext>
            </a:extLst>
          </p:cNvPr>
          <p:cNvSpPr/>
          <p:nvPr/>
        </p:nvSpPr>
        <p:spPr>
          <a:xfrm>
            <a:off x="-1345318" y="2666398"/>
            <a:ext cx="4084042" cy="3994481"/>
          </a:xfrm>
          <a:prstGeom prst="ellipse">
            <a:avLst/>
          </a:prstGeom>
          <a:solidFill>
            <a:schemeClr val="bg1"/>
          </a:solidFill>
          <a:ln w="228600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22" descr="City">
            <a:extLst>
              <a:ext uri="{FF2B5EF4-FFF2-40B4-BE49-F238E27FC236}">
                <a16:creationId xmlns:a16="http://schemas.microsoft.com/office/drawing/2014/main" id="{D358BB9F-3E71-5A1A-B1D3-ECC7F1A08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1184" y="5800526"/>
            <a:ext cx="852595" cy="852595"/>
          </a:xfrm>
          <a:prstGeom prst="rect">
            <a:avLst/>
          </a:prstGeom>
        </p:spPr>
      </p:pic>
      <p:sp>
        <p:nvSpPr>
          <p:cNvPr id="12" name="TextBox 90">
            <a:extLst>
              <a:ext uri="{FF2B5EF4-FFF2-40B4-BE49-F238E27FC236}">
                <a16:creationId xmlns:a16="http://schemas.microsoft.com/office/drawing/2014/main" id="{0FE89BE9-5D04-84E1-168D-E182165B49E6}"/>
              </a:ext>
            </a:extLst>
          </p:cNvPr>
          <p:cNvSpPr txBox="1"/>
          <p:nvPr/>
        </p:nvSpPr>
        <p:spPr>
          <a:xfrm>
            <a:off x="3150715" y="1435024"/>
            <a:ext cx="151195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4400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550+</a:t>
            </a:r>
          </a:p>
        </p:txBody>
      </p:sp>
      <p:pic>
        <p:nvPicPr>
          <p:cNvPr id="13" name="Graphic 5" descr="Group of people">
            <a:extLst>
              <a:ext uri="{FF2B5EF4-FFF2-40B4-BE49-F238E27FC236}">
                <a16:creationId xmlns:a16="http://schemas.microsoft.com/office/drawing/2014/main" id="{C6AF8E80-2F89-8C99-CA31-3135444566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22178" y="1762330"/>
            <a:ext cx="487720" cy="487720"/>
          </a:xfrm>
          <a:prstGeom prst="rect">
            <a:avLst/>
          </a:prstGeom>
        </p:spPr>
      </p:pic>
      <p:sp>
        <p:nvSpPr>
          <p:cNvPr id="14" name="TextBox 103">
            <a:extLst>
              <a:ext uri="{FF2B5EF4-FFF2-40B4-BE49-F238E27FC236}">
                <a16:creationId xmlns:a16="http://schemas.microsoft.com/office/drawing/2014/main" id="{F3C00FD3-0DB6-8E0A-19C5-8C8D5400AA27}"/>
              </a:ext>
            </a:extLst>
          </p:cNvPr>
          <p:cNvSpPr txBox="1"/>
          <p:nvPr/>
        </p:nvSpPr>
        <p:spPr>
          <a:xfrm>
            <a:off x="4730963" y="3221113"/>
            <a:ext cx="117532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4400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&gt;50</a:t>
            </a:r>
          </a:p>
        </p:txBody>
      </p:sp>
      <p:sp>
        <p:nvSpPr>
          <p:cNvPr id="15" name="TextBox 190">
            <a:extLst>
              <a:ext uri="{FF2B5EF4-FFF2-40B4-BE49-F238E27FC236}">
                <a16:creationId xmlns:a16="http://schemas.microsoft.com/office/drawing/2014/main" id="{558F884A-229A-2655-05FE-B9C15D18E3E4}"/>
              </a:ext>
            </a:extLst>
          </p:cNvPr>
          <p:cNvSpPr txBox="1"/>
          <p:nvPr/>
        </p:nvSpPr>
        <p:spPr>
          <a:xfrm>
            <a:off x="4698652" y="3817433"/>
            <a:ext cx="129838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countries</a:t>
            </a:r>
            <a:endParaRPr lang="es-ES" sz="2000" b="1" dirty="0">
              <a:solidFill>
                <a:srgbClr val="7F7F7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9" name="TextBox 190">
            <a:extLst>
              <a:ext uri="{FF2B5EF4-FFF2-40B4-BE49-F238E27FC236}">
                <a16:creationId xmlns:a16="http://schemas.microsoft.com/office/drawing/2014/main" id="{16A34D6C-F0CB-1E99-38CC-C491790F87DB}"/>
              </a:ext>
            </a:extLst>
          </p:cNvPr>
          <p:cNvSpPr txBox="1"/>
          <p:nvPr/>
        </p:nvSpPr>
        <p:spPr>
          <a:xfrm>
            <a:off x="5985810" y="2664371"/>
            <a:ext cx="6524627" cy="14157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3200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Best</a:t>
            </a:r>
            <a:r>
              <a:rPr lang="es-ES" sz="3200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  <a:r>
              <a:rPr lang="es-ES" sz="3200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Practice</a:t>
            </a:r>
            <a:r>
              <a:rPr lang="es-ES" sz="3200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  <a:r>
              <a:rPr lang="es-ES" sz="3200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Groups</a:t>
            </a:r>
            <a:r>
              <a:rPr lang="es-ES" sz="3200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</a:p>
          <a:p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Building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the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resilience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of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smallholder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farmers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,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Health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 Microinsurance,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Making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 Insurance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work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for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women</a:t>
            </a:r>
            <a:r>
              <a:rPr lang="es-ES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, MSME Insurance, Landscape </a:t>
            </a:r>
            <a:r>
              <a:rPr lang="es-ES" b="1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study</a:t>
            </a:r>
            <a:endParaRPr lang="es-ES" b="1" dirty="0">
              <a:solidFill>
                <a:srgbClr val="7F7F7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" name="TextBox 190">
            <a:extLst>
              <a:ext uri="{FF2B5EF4-FFF2-40B4-BE49-F238E27FC236}">
                <a16:creationId xmlns:a16="http://schemas.microsoft.com/office/drawing/2014/main" id="{38313A8B-0689-2AB7-5C5D-D7BF4A980564}"/>
              </a:ext>
            </a:extLst>
          </p:cNvPr>
          <p:cNvSpPr txBox="1"/>
          <p:nvPr/>
        </p:nvSpPr>
        <p:spPr>
          <a:xfrm>
            <a:off x="6000741" y="5303589"/>
            <a:ext cx="714169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3200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Events</a:t>
            </a:r>
            <a:r>
              <a:rPr lang="es-ES" sz="3200" dirty="0">
                <a:solidFill>
                  <a:srgbClr val="7F7F7F"/>
                </a:solidFill>
                <a:latin typeface="Franklin Gothic Book" panose="020B0503020102020204" pitchFamily="34" charset="0"/>
              </a:rPr>
              <a:t> : Expert </a:t>
            </a:r>
            <a:r>
              <a:rPr lang="es-ES" sz="3200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Forums</a:t>
            </a:r>
            <a:r>
              <a:rPr lang="es-ES" sz="3200" dirty="0">
                <a:solidFill>
                  <a:srgbClr val="7F7F7F"/>
                </a:solidFill>
                <a:latin typeface="Franklin Gothic Book" panose="020B0503020102020204" pitchFamily="34" charset="0"/>
              </a:rPr>
              <a:t> / </a:t>
            </a:r>
            <a:r>
              <a:rPr lang="es-ES" sz="3200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Members</a:t>
            </a:r>
            <a:r>
              <a:rPr lang="es-ES" sz="3200" dirty="0">
                <a:solidFill>
                  <a:srgbClr val="7F7F7F"/>
                </a:solidFill>
                <a:latin typeface="Franklin Gothic Book" panose="020B0503020102020204" pitchFamily="34" charset="0"/>
              </a:rPr>
              <a:t> meetings / Workshops</a:t>
            </a:r>
            <a:endParaRPr lang="es-ES" sz="3200" b="1" dirty="0">
              <a:solidFill>
                <a:srgbClr val="7F7F7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" name="TextBox 190">
            <a:extLst>
              <a:ext uri="{FF2B5EF4-FFF2-40B4-BE49-F238E27FC236}">
                <a16:creationId xmlns:a16="http://schemas.microsoft.com/office/drawing/2014/main" id="{3FD47F18-87E4-948C-5D31-C454869ED193}"/>
              </a:ext>
            </a:extLst>
          </p:cNvPr>
          <p:cNvSpPr txBox="1"/>
          <p:nvPr/>
        </p:nvSpPr>
        <p:spPr>
          <a:xfrm>
            <a:off x="5955217" y="4384075"/>
            <a:ext cx="652462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3200" dirty="0">
                <a:solidFill>
                  <a:srgbClr val="4D7EA6"/>
                </a:solidFill>
                <a:latin typeface="Franklin Gothic Book" panose="020B0503020102020204" pitchFamily="34" charset="0"/>
              </a:rPr>
              <a:t>Network Exchange/Country </a:t>
            </a:r>
            <a:r>
              <a:rPr lang="es-ES" sz="3200" dirty="0" err="1">
                <a:solidFill>
                  <a:srgbClr val="4D7EA6"/>
                </a:solidFill>
                <a:latin typeface="Franklin Gothic Book" panose="020B0503020102020204" pitchFamily="34" charset="0"/>
              </a:rPr>
              <a:t>reports</a:t>
            </a:r>
            <a:endParaRPr lang="es-ES" sz="3200" dirty="0">
              <a:solidFill>
                <a:srgbClr val="4D7EA6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2" name="Cuadro de texto 2">
            <a:extLst>
              <a:ext uri="{FF2B5EF4-FFF2-40B4-BE49-F238E27FC236}">
                <a16:creationId xmlns:a16="http://schemas.microsoft.com/office/drawing/2014/main" id="{D1C2E4FA-F429-FE9B-94D0-1D5511DF8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664" y="1295288"/>
            <a:ext cx="4340100" cy="66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3600" b="1" dirty="0" err="1">
                <a:solidFill>
                  <a:srgbClr val="1F497D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mbria" panose="02040503050406030204" pitchFamily="18" charset="0"/>
              </a:rPr>
              <a:t>Activities</a:t>
            </a: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Franklin Gothic Book" panose="020B0503020102020204" pitchFamily="34" charset="0"/>
              <a:ea typeface="Calibri" panose="020F0502020204030204" pitchFamily="34" charset="0"/>
              <a:cs typeface="Cambria" panose="02040503050406030204" pitchFamily="18" charset="0"/>
            </a:endParaRPr>
          </a:p>
        </p:txBody>
      </p:sp>
      <p:sp>
        <p:nvSpPr>
          <p:cNvPr id="23" name="TextBox 190">
            <a:extLst>
              <a:ext uri="{FF2B5EF4-FFF2-40B4-BE49-F238E27FC236}">
                <a16:creationId xmlns:a16="http://schemas.microsoft.com/office/drawing/2014/main" id="{8975B034-242E-CA1F-84C4-E8D39AC8D906}"/>
              </a:ext>
            </a:extLst>
          </p:cNvPr>
          <p:cNvSpPr txBox="1"/>
          <p:nvPr/>
        </p:nvSpPr>
        <p:spPr>
          <a:xfrm>
            <a:off x="3104251" y="2043853"/>
            <a:ext cx="129838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2000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members</a:t>
            </a:r>
            <a:endParaRPr lang="es-ES" sz="2000" b="1" dirty="0">
              <a:solidFill>
                <a:srgbClr val="7F7F7F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24" name="Group 75">
            <a:extLst>
              <a:ext uri="{FF2B5EF4-FFF2-40B4-BE49-F238E27FC236}">
                <a16:creationId xmlns:a16="http://schemas.microsoft.com/office/drawing/2014/main" id="{75A00DFC-173B-9059-7351-FE7B13CA59D0}"/>
              </a:ext>
            </a:extLst>
          </p:cNvPr>
          <p:cNvGrpSpPr/>
          <p:nvPr/>
        </p:nvGrpSpPr>
        <p:grpSpPr>
          <a:xfrm>
            <a:off x="3543691" y="3617246"/>
            <a:ext cx="769568" cy="831770"/>
            <a:chOff x="355600" y="333375"/>
            <a:chExt cx="844550" cy="912813"/>
          </a:xfrm>
          <a:solidFill>
            <a:srgbClr val="1F497D"/>
          </a:solidFill>
        </p:grpSpPr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C62D833B-DA3D-B36B-FD74-E8410B686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00" y="333375"/>
              <a:ext cx="844550" cy="912813"/>
            </a:xfrm>
            <a:custGeom>
              <a:avLst/>
              <a:gdLst>
                <a:gd name="T0" fmla="*/ 8581 w 14896"/>
                <a:gd name="T1" fmla="*/ 1316 h 16100"/>
                <a:gd name="T2" fmla="*/ 10008 w 14896"/>
                <a:gd name="T3" fmla="*/ 1682 h 16100"/>
                <a:gd name="T4" fmla="*/ 11309 w 14896"/>
                <a:gd name="T5" fmla="*/ 2307 h 16100"/>
                <a:gd name="T6" fmla="*/ 12456 w 14896"/>
                <a:gd name="T7" fmla="*/ 3162 h 16100"/>
                <a:gd name="T8" fmla="*/ 13416 w 14896"/>
                <a:gd name="T9" fmla="*/ 4217 h 16100"/>
                <a:gd name="T10" fmla="*/ 14161 w 14896"/>
                <a:gd name="T11" fmla="*/ 5442 h 16100"/>
                <a:gd name="T12" fmla="*/ 14661 w 14896"/>
                <a:gd name="T13" fmla="*/ 6807 h 16100"/>
                <a:gd name="T14" fmla="*/ 14887 w 14896"/>
                <a:gd name="T15" fmla="*/ 8282 h 16100"/>
                <a:gd name="T16" fmla="*/ 14810 w 14896"/>
                <a:gd name="T17" fmla="*/ 9798 h 16100"/>
                <a:gd name="T18" fmla="*/ 14444 w 14896"/>
                <a:gd name="T19" fmla="*/ 11223 h 16100"/>
                <a:gd name="T20" fmla="*/ 13817 w 14896"/>
                <a:gd name="T21" fmla="*/ 12521 h 16100"/>
                <a:gd name="T22" fmla="*/ 12961 w 14896"/>
                <a:gd name="T23" fmla="*/ 13665 h 16100"/>
                <a:gd name="T24" fmla="*/ 11903 w 14896"/>
                <a:gd name="T25" fmla="*/ 14624 h 16100"/>
                <a:gd name="T26" fmla="*/ 10677 w 14896"/>
                <a:gd name="T27" fmla="*/ 15367 h 16100"/>
                <a:gd name="T28" fmla="*/ 9309 w 14896"/>
                <a:gd name="T29" fmla="*/ 15866 h 16100"/>
                <a:gd name="T30" fmla="*/ 7830 w 14896"/>
                <a:gd name="T31" fmla="*/ 16091 h 16100"/>
                <a:gd name="T32" fmla="*/ 6313 w 14896"/>
                <a:gd name="T33" fmla="*/ 16014 h 16100"/>
                <a:gd name="T34" fmla="*/ 4887 w 14896"/>
                <a:gd name="T35" fmla="*/ 15649 h 16100"/>
                <a:gd name="T36" fmla="*/ 3585 w 14896"/>
                <a:gd name="T37" fmla="*/ 15024 h 16100"/>
                <a:gd name="T38" fmla="*/ 2439 w 14896"/>
                <a:gd name="T39" fmla="*/ 14169 h 16100"/>
                <a:gd name="T40" fmla="*/ 1480 w 14896"/>
                <a:gd name="T41" fmla="*/ 13114 h 16100"/>
                <a:gd name="T42" fmla="*/ 734 w 14896"/>
                <a:gd name="T43" fmla="*/ 11890 h 16100"/>
                <a:gd name="T44" fmla="*/ 235 w 14896"/>
                <a:gd name="T45" fmla="*/ 10523 h 16100"/>
                <a:gd name="T46" fmla="*/ 9 w 14896"/>
                <a:gd name="T47" fmla="*/ 9048 h 16100"/>
                <a:gd name="T48" fmla="*/ 72 w 14896"/>
                <a:gd name="T49" fmla="*/ 9609 h 16100"/>
                <a:gd name="T50" fmla="*/ 376 w 14896"/>
                <a:gd name="T51" fmla="*/ 10796 h 16100"/>
                <a:gd name="T52" fmla="*/ 898 w 14896"/>
                <a:gd name="T53" fmla="*/ 11879 h 16100"/>
                <a:gd name="T54" fmla="*/ 1612 w 14896"/>
                <a:gd name="T55" fmla="*/ 12831 h 16100"/>
                <a:gd name="T56" fmla="*/ 2492 w 14896"/>
                <a:gd name="T57" fmla="*/ 13630 h 16100"/>
                <a:gd name="T58" fmla="*/ 3515 w 14896"/>
                <a:gd name="T59" fmla="*/ 14250 h 16100"/>
                <a:gd name="T60" fmla="*/ 4654 w 14896"/>
                <a:gd name="T61" fmla="*/ 14665 h 16100"/>
                <a:gd name="T62" fmla="*/ 5886 w 14896"/>
                <a:gd name="T63" fmla="*/ 14852 h 16100"/>
                <a:gd name="T64" fmla="*/ 7150 w 14896"/>
                <a:gd name="T65" fmla="*/ 14789 h 16100"/>
                <a:gd name="T66" fmla="*/ 8339 w 14896"/>
                <a:gd name="T67" fmla="*/ 14484 h 16100"/>
                <a:gd name="T68" fmla="*/ 9423 w 14896"/>
                <a:gd name="T69" fmla="*/ 13964 h 16100"/>
                <a:gd name="T70" fmla="*/ 10378 w 14896"/>
                <a:gd name="T71" fmla="*/ 13251 h 16100"/>
                <a:gd name="T72" fmla="*/ 11179 w 14896"/>
                <a:gd name="T73" fmla="*/ 12373 h 16100"/>
                <a:gd name="T74" fmla="*/ 11799 w 14896"/>
                <a:gd name="T75" fmla="*/ 11352 h 16100"/>
                <a:gd name="T76" fmla="*/ 12217 w 14896"/>
                <a:gd name="T77" fmla="*/ 10214 h 16100"/>
                <a:gd name="T78" fmla="*/ 12403 w 14896"/>
                <a:gd name="T79" fmla="*/ 8984 h 16100"/>
                <a:gd name="T80" fmla="*/ 12341 w 14896"/>
                <a:gd name="T81" fmla="*/ 7722 h 16100"/>
                <a:gd name="T82" fmla="*/ 12035 w 14896"/>
                <a:gd name="T83" fmla="*/ 6536 h 16100"/>
                <a:gd name="T84" fmla="*/ 11513 w 14896"/>
                <a:gd name="T85" fmla="*/ 5453 h 16100"/>
                <a:gd name="T86" fmla="*/ 10800 w 14896"/>
                <a:gd name="T87" fmla="*/ 4500 h 16100"/>
                <a:gd name="T88" fmla="*/ 9919 w 14896"/>
                <a:gd name="T89" fmla="*/ 3701 h 16100"/>
                <a:gd name="T90" fmla="*/ 8895 w 14896"/>
                <a:gd name="T91" fmla="*/ 3081 h 16100"/>
                <a:gd name="T92" fmla="*/ 7756 w 14896"/>
                <a:gd name="T93" fmla="*/ 2666 h 16100"/>
                <a:gd name="T94" fmla="*/ 6525 w 14896"/>
                <a:gd name="T95" fmla="*/ 2478 h 16100"/>
                <a:gd name="T96" fmla="*/ 8827 w 14896"/>
                <a:gd name="T97" fmla="*/ 0 h 16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96" h="16100">
                  <a:moveTo>
                    <a:pt x="7447" y="1231"/>
                  </a:moveTo>
                  <a:lnTo>
                    <a:pt x="7830" y="1241"/>
                  </a:lnTo>
                  <a:lnTo>
                    <a:pt x="8208" y="1269"/>
                  </a:lnTo>
                  <a:lnTo>
                    <a:pt x="8581" y="1316"/>
                  </a:lnTo>
                  <a:lnTo>
                    <a:pt x="8948" y="1382"/>
                  </a:lnTo>
                  <a:lnTo>
                    <a:pt x="9309" y="1465"/>
                  </a:lnTo>
                  <a:lnTo>
                    <a:pt x="9662" y="1565"/>
                  </a:lnTo>
                  <a:lnTo>
                    <a:pt x="10008" y="1682"/>
                  </a:lnTo>
                  <a:lnTo>
                    <a:pt x="10346" y="1815"/>
                  </a:lnTo>
                  <a:lnTo>
                    <a:pt x="10677" y="1964"/>
                  </a:lnTo>
                  <a:lnTo>
                    <a:pt x="10997" y="2128"/>
                  </a:lnTo>
                  <a:lnTo>
                    <a:pt x="11309" y="2307"/>
                  </a:lnTo>
                  <a:lnTo>
                    <a:pt x="11612" y="2501"/>
                  </a:lnTo>
                  <a:lnTo>
                    <a:pt x="11903" y="2708"/>
                  </a:lnTo>
                  <a:lnTo>
                    <a:pt x="12185" y="2928"/>
                  </a:lnTo>
                  <a:lnTo>
                    <a:pt x="12456" y="3162"/>
                  </a:lnTo>
                  <a:lnTo>
                    <a:pt x="12714" y="3408"/>
                  </a:lnTo>
                  <a:lnTo>
                    <a:pt x="12961" y="3667"/>
                  </a:lnTo>
                  <a:lnTo>
                    <a:pt x="13195" y="3935"/>
                  </a:lnTo>
                  <a:lnTo>
                    <a:pt x="13416" y="4217"/>
                  </a:lnTo>
                  <a:lnTo>
                    <a:pt x="13624" y="4508"/>
                  </a:lnTo>
                  <a:lnTo>
                    <a:pt x="13817" y="4810"/>
                  </a:lnTo>
                  <a:lnTo>
                    <a:pt x="13997" y="5122"/>
                  </a:lnTo>
                  <a:lnTo>
                    <a:pt x="14161" y="5442"/>
                  </a:lnTo>
                  <a:lnTo>
                    <a:pt x="14310" y="5771"/>
                  </a:lnTo>
                  <a:lnTo>
                    <a:pt x="14444" y="6109"/>
                  </a:lnTo>
                  <a:lnTo>
                    <a:pt x="14561" y="6454"/>
                  </a:lnTo>
                  <a:lnTo>
                    <a:pt x="14661" y="6807"/>
                  </a:lnTo>
                  <a:lnTo>
                    <a:pt x="14745" y="7167"/>
                  </a:lnTo>
                  <a:lnTo>
                    <a:pt x="14810" y="7533"/>
                  </a:lnTo>
                  <a:lnTo>
                    <a:pt x="14858" y="7905"/>
                  </a:lnTo>
                  <a:lnTo>
                    <a:pt x="14887" y="8282"/>
                  </a:lnTo>
                  <a:lnTo>
                    <a:pt x="14896" y="8666"/>
                  </a:lnTo>
                  <a:lnTo>
                    <a:pt x="14887" y="9048"/>
                  </a:lnTo>
                  <a:lnTo>
                    <a:pt x="14858" y="9426"/>
                  </a:lnTo>
                  <a:lnTo>
                    <a:pt x="14810" y="9798"/>
                  </a:lnTo>
                  <a:lnTo>
                    <a:pt x="14745" y="10164"/>
                  </a:lnTo>
                  <a:lnTo>
                    <a:pt x="14661" y="10523"/>
                  </a:lnTo>
                  <a:lnTo>
                    <a:pt x="14561" y="10877"/>
                  </a:lnTo>
                  <a:lnTo>
                    <a:pt x="14444" y="11223"/>
                  </a:lnTo>
                  <a:lnTo>
                    <a:pt x="14310" y="11560"/>
                  </a:lnTo>
                  <a:lnTo>
                    <a:pt x="14161" y="11890"/>
                  </a:lnTo>
                  <a:lnTo>
                    <a:pt x="13997" y="12210"/>
                  </a:lnTo>
                  <a:lnTo>
                    <a:pt x="13817" y="12521"/>
                  </a:lnTo>
                  <a:lnTo>
                    <a:pt x="13624" y="12823"/>
                  </a:lnTo>
                  <a:lnTo>
                    <a:pt x="13416" y="13114"/>
                  </a:lnTo>
                  <a:lnTo>
                    <a:pt x="13195" y="13395"/>
                  </a:lnTo>
                  <a:lnTo>
                    <a:pt x="12961" y="13665"/>
                  </a:lnTo>
                  <a:lnTo>
                    <a:pt x="12714" y="13923"/>
                  </a:lnTo>
                  <a:lnTo>
                    <a:pt x="12456" y="14169"/>
                  </a:lnTo>
                  <a:lnTo>
                    <a:pt x="12185" y="14402"/>
                  </a:lnTo>
                  <a:lnTo>
                    <a:pt x="11903" y="14624"/>
                  </a:lnTo>
                  <a:lnTo>
                    <a:pt x="11612" y="14831"/>
                  </a:lnTo>
                  <a:lnTo>
                    <a:pt x="11309" y="15024"/>
                  </a:lnTo>
                  <a:lnTo>
                    <a:pt x="10997" y="15203"/>
                  </a:lnTo>
                  <a:lnTo>
                    <a:pt x="10677" y="15367"/>
                  </a:lnTo>
                  <a:lnTo>
                    <a:pt x="10346" y="15516"/>
                  </a:lnTo>
                  <a:lnTo>
                    <a:pt x="10008" y="15649"/>
                  </a:lnTo>
                  <a:lnTo>
                    <a:pt x="9662" y="15766"/>
                  </a:lnTo>
                  <a:lnTo>
                    <a:pt x="9309" y="15866"/>
                  </a:lnTo>
                  <a:lnTo>
                    <a:pt x="8948" y="15949"/>
                  </a:lnTo>
                  <a:lnTo>
                    <a:pt x="8581" y="16014"/>
                  </a:lnTo>
                  <a:lnTo>
                    <a:pt x="8208" y="16062"/>
                  </a:lnTo>
                  <a:lnTo>
                    <a:pt x="7830" y="16091"/>
                  </a:lnTo>
                  <a:lnTo>
                    <a:pt x="7447" y="16100"/>
                  </a:lnTo>
                  <a:lnTo>
                    <a:pt x="7063" y="16091"/>
                  </a:lnTo>
                  <a:lnTo>
                    <a:pt x="6685" y="16062"/>
                  </a:lnTo>
                  <a:lnTo>
                    <a:pt x="6313" y="16014"/>
                  </a:lnTo>
                  <a:lnTo>
                    <a:pt x="5946" y="15949"/>
                  </a:lnTo>
                  <a:lnTo>
                    <a:pt x="5586" y="15866"/>
                  </a:lnTo>
                  <a:lnTo>
                    <a:pt x="5232" y="15766"/>
                  </a:lnTo>
                  <a:lnTo>
                    <a:pt x="4887" y="15649"/>
                  </a:lnTo>
                  <a:lnTo>
                    <a:pt x="4548" y="15516"/>
                  </a:lnTo>
                  <a:lnTo>
                    <a:pt x="4218" y="15367"/>
                  </a:lnTo>
                  <a:lnTo>
                    <a:pt x="3897" y="15203"/>
                  </a:lnTo>
                  <a:lnTo>
                    <a:pt x="3585" y="15024"/>
                  </a:lnTo>
                  <a:lnTo>
                    <a:pt x="3284" y="14831"/>
                  </a:lnTo>
                  <a:lnTo>
                    <a:pt x="2992" y="14624"/>
                  </a:lnTo>
                  <a:lnTo>
                    <a:pt x="2710" y="14402"/>
                  </a:lnTo>
                  <a:lnTo>
                    <a:pt x="2439" y="14169"/>
                  </a:lnTo>
                  <a:lnTo>
                    <a:pt x="2181" y="13923"/>
                  </a:lnTo>
                  <a:lnTo>
                    <a:pt x="1934" y="13665"/>
                  </a:lnTo>
                  <a:lnTo>
                    <a:pt x="1700" y="13395"/>
                  </a:lnTo>
                  <a:lnTo>
                    <a:pt x="1480" y="13114"/>
                  </a:lnTo>
                  <a:lnTo>
                    <a:pt x="1272" y="12823"/>
                  </a:lnTo>
                  <a:lnTo>
                    <a:pt x="1078" y="12521"/>
                  </a:lnTo>
                  <a:lnTo>
                    <a:pt x="899" y="12210"/>
                  </a:lnTo>
                  <a:lnTo>
                    <a:pt x="734" y="11890"/>
                  </a:lnTo>
                  <a:lnTo>
                    <a:pt x="586" y="11560"/>
                  </a:lnTo>
                  <a:lnTo>
                    <a:pt x="452" y="11223"/>
                  </a:lnTo>
                  <a:lnTo>
                    <a:pt x="335" y="10877"/>
                  </a:lnTo>
                  <a:lnTo>
                    <a:pt x="235" y="10523"/>
                  </a:lnTo>
                  <a:lnTo>
                    <a:pt x="151" y="10164"/>
                  </a:lnTo>
                  <a:lnTo>
                    <a:pt x="86" y="9798"/>
                  </a:lnTo>
                  <a:lnTo>
                    <a:pt x="38" y="9426"/>
                  </a:lnTo>
                  <a:lnTo>
                    <a:pt x="9" y="9048"/>
                  </a:lnTo>
                  <a:lnTo>
                    <a:pt x="0" y="8666"/>
                  </a:lnTo>
                  <a:lnTo>
                    <a:pt x="8" y="8984"/>
                  </a:lnTo>
                  <a:lnTo>
                    <a:pt x="32" y="9299"/>
                  </a:lnTo>
                  <a:lnTo>
                    <a:pt x="72" y="9609"/>
                  </a:lnTo>
                  <a:lnTo>
                    <a:pt x="126" y="9915"/>
                  </a:lnTo>
                  <a:lnTo>
                    <a:pt x="196" y="10214"/>
                  </a:lnTo>
                  <a:lnTo>
                    <a:pt x="279" y="10508"/>
                  </a:lnTo>
                  <a:lnTo>
                    <a:pt x="376" y="10796"/>
                  </a:lnTo>
                  <a:lnTo>
                    <a:pt x="487" y="11078"/>
                  </a:lnTo>
                  <a:lnTo>
                    <a:pt x="612" y="11352"/>
                  </a:lnTo>
                  <a:lnTo>
                    <a:pt x="749" y="11619"/>
                  </a:lnTo>
                  <a:lnTo>
                    <a:pt x="898" y="11879"/>
                  </a:lnTo>
                  <a:lnTo>
                    <a:pt x="1059" y="12129"/>
                  </a:lnTo>
                  <a:lnTo>
                    <a:pt x="1233" y="12373"/>
                  </a:lnTo>
                  <a:lnTo>
                    <a:pt x="1417" y="12606"/>
                  </a:lnTo>
                  <a:lnTo>
                    <a:pt x="1612" y="12831"/>
                  </a:lnTo>
                  <a:lnTo>
                    <a:pt x="1817" y="13046"/>
                  </a:lnTo>
                  <a:lnTo>
                    <a:pt x="2032" y="13251"/>
                  </a:lnTo>
                  <a:lnTo>
                    <a:pt x="2258" y="13447"/>
                  </a:lnTo>
                  <a:lnTo>
                    <a:pt x="2492" y="13630"/>
                  </a:lnTo>
                  <a:lnTo>
                    <a:pt x="2736" y="13803"/>
                  </a:lnTo>
                  <a:lnTo>
                    <a:pt x="2988" y="13964"/>
                  </a:lnTo>
                  <a:lnTo>
                    <a:pt x="3247" y="14113"/>
                  </a:lnTo>
                  <a:lnTo>
                    <a:pt x="3515" y="14250"/>
                  </a:lnTo>
                  <a:lnTo>
                    <a:pt x="3789" y="14373"/>
                  </a:lnTo>
                  <a:lnTo>
                    <a:pt x="4071" y="14484"/>
                  </a:lnTo>
                  <a:lnTo>
                    <a:pt x="4360" y="14582"/>
                  </a:lnTo>
                  <a:lnTo>
                    <a:pt x="4654" y="14665"/>
                  </a:lnTo>
                  <a:lnTo>
                    <a:pt x="4954" y="14735"/>
                  </a:lnTo>
                  <a:lnTo>
                    <a:pt x="5260" y="14789"/>
                  </a:lnTo>
                  <a:lnTo>
                    <a:pt x="5570" y="14828"/>
                  </a:lnTo>
                  <a:lnTo>
                    <a:pt x="5886" y="14852"/>
                  </a:lnTo>
                  <a:lnTo>
                    <a:pt x="6205" y="14860"/>
                  </a:lnTo>
                  <a:lnTo>
                    <a:pt x="6525" y="14852"/>
                  </a:lnTo>
                  <a:lnTo>
                    <a:pt x="6840" y="14828"/>
                  </a:lnTo>
                  <a:lnTo>
                    <a:pt x="7150" y="14789"/>
                  </a:lnTo>
                  <a:lnTo>
                    <a:pt x="7456" y="14735"/>
                  </a:lnTo>
                  <a:lnTo>
                    <a:pt x="7756" y="14665"/>
                  </a:lnTo>
                  <a:lnTo>
                    <a:pt x="8051" y="14582"/>
                  </a:lnTo>
                  <a:lnTo>
                    <a:pt x="8339" y="14484"/>
                  </a:lnTo>
                  <a:lnTo>
                    <a:pt x="8621" y="14373"/>
                  </a:lnTo>
                  <a:lnTo>
                    <a:pt x="8895" y="14250"/>
                  </a:lnTo>
                  <a:lnTo>
                    <a:pt x="9164" y="14113"/>
                  </a:lnTo>
                  <a:lnTo>
                    <a:pt x="9423" y="13964"/>
                  </a:lnTo>
                  <a:lnTo>
                    <a:pt x="9675" y="13803"/>
                  </a:lnTo>
                  <a:lnTo>
                    <a:pt x="9919" y="13630"/>
                  </a:lnTo>
                  <a:lnTo>
                    <a:pt x="10153" y="13447"/>
                  </a:lnTo>
                  <a:lnTo>
                    <a:pt x="10378" y="13251"/>
                  </a:lnTo>
                  <a:lnTo>
                    <a:pt x="10594" y="13046"/>
                  </a:lnTo>
                  <a:lnTo>
                    <a:pt x="10800" y="12831"/>
                  </a:lnTo>
                  <a:lnTo>
                    <a:pt x="10994" y="12606"/>
                  </a:lnTo>
                  <a:lnTo>
                    <a:pt x="11179" y="12373"/>
                  </a:lnTo>
                  <a:lnTo>
                    <a:pt x="11352" y="12129"/>
                  </a:lnTo>
                  <a:lnTo>
                    <a:pt x="11513" y="11879"/>
                  </a:lnTo>
                  <a:lnTo>
                    <a:pt x="11662" y="11619"/>
                  </a:lnTo>
                  <a:lnTo>
                    <a:pt x="11799" y="11352"/>
                  </a:lnTo>
                  <a:lnTo>
                    <a:pt x="11924" y="11078"/>
                  </a:lnTo>
                  <a:lnTo>
                    <a:pt x="12035" y="10796"/>
                  </a:lnTo>
                  <a:lnTo>
                    <a:pt x="12133" y="10508"/>
                  </a:lnTo>
                  <a:lnTo>
                    <a:pt x="12217" y="10214"/>
                  </a:lnTo>
                  <a:lnTo>
                    <a:pt x="12285" y="9915"/>
                  </a:lnTo>
                  <a:lnTo>
                    <a:pt x="12341" y="9609"/>
                  </a:lnTo>
                  <a:lnTo>
                    <a:pt x="12380" y="9299"/>
                  </a:lnTo>
                  <a:lnTo>
                    <a:pt x="12403" y="8984"/>
                  </a:lnTo>
                  <a:lnTo>
                    <a:pt x="12411" y="8666"/>
                  </a:lnTo>
                  <a:lnTo>
                    <a:pt x="12403" y="8347"/>
                  </a:lnTo>
                  <a:lnTo>
                    <a:pt x="12380" y="8032"/>
                  </a:lnTo>
                  <a:lnTo>
                    <a:pt x="12341" y="7722"/>
                  </a:lnTo>
                  <a:lnTo>
                    <a:pt x="12285" y="7417"/>
                  </a:lnTo>
                  <a:lnTo>
                    <a:pt x="12217" y="7117"/>
                  </a:lnTo>
                  <a:lnTo>
                    <a:pt x="12133" y="6823"/>
                  </a:lnTo>
                  <a:lnTo>
                    <a:pt x="12035" y="6536"/>
                  </a:lnTo>
                  <a:lnTo>
                    <a:pt x="11924" y="6254"/>
                  </a:lnTo>
                  <a:lnTo>
                    <a:pt x="11799" y="5979"/>
                  </a:lnTo>
                  <a:lnTo>
                    <a:pt x="11662" y="5712"/>
                  </a:lnTo>
                  <a:lnTo>
                    <a:pt x="11513" y="5453"/>
                  </a:lnTo>
                  <a:lnTo>
                    <a:pt x="11352" y="5201"/>
                  </a:lnTo>
                  <a:lnTo>
                    <a:pt x="11179" y="4959"/>
                  </a:lnTo>
                  <a:lnTo>
                    <a:pt x="10994" y="4724"/>
                  </a:lnTo>
                  <a:lnTo>
                    <a:pt x="10800" y="4500"/>
                  </a:lnTo>
                  <a:lnTo>
                    <a:pt x="10594" y="4285"/>
                  </a:lnTo>
                  <a:lnTo>
                    <a:pt x="10378" y="4079"/>
                  </a:lnTo>
                  <a:lnTo>
                    <a:pt x="10153" y="3885"/>
                  </a:lnTo>
                  <a:lnTo>
                    <a:pt x="9919" y="3701"/>
                  </a:lnTo>
                  <a:lnTo>
                    <a:pt x="9675" y="3528"/>
                  </a:lnTo>
                  <a:lnTo>
                    <a:pt x="9423" y="3367"/>
                  </a:lnTo>
                  <a:lnTo>
                    <a:pt x="9164" y="3218"/>
                  </a:lnTo>
                  <a:lnTo>
                    <a:pt x="8895" y="3081"/>
                  </a:lnTo>
                  <a:lnTo>
                    <a:pt x="8621" y="2957"/>
                  </a:lnTo>
                  <a:lnTo>
                    <a:pt x="8339" y="2847"/>
                  </a:lnTo>
                  <a:lnTo>
                    <a:pt x="8051" y="2749"/>
                  </a:lnTo>
                  <a:lnTo>
                    <a:pt x="7756" y="2666"/>
                  </a:lnTo>
                  <a:lnTo>
                    <a:pt x="7456" y="2596"/>
                  </a:lnTo>
                  <a:lnTo>
                    <a:pt x="7150" y="2542"/>
                  </a:lnTo>
                  <a:lnTo>
                    <a:pt x="6840" y="2503"/>
                  </a:lnTo>
                  <a:lnTo>
                    <a:pt x="6525" y="2478"/>
                  </a:lnTo>
                  <a:lnTo>
                    <a:pt x="6205" y="2470"/>
                  </a:lnTo>
                  <a:lnTo>
                    <a:pt x="4730" y="3868"/>
                  </a:lnTo>
                  <a:lnTo>
                    <a:pt x="4321" y="854"/>
                  </a:lnTo>
                  <a:lnTo>
                    <a:pt x="8827" y="0"/>
                  </a:lnTo>
                  <a:lnTo>
                    <a:pt x="7447" y="12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E40F80E1-8DE9-F7E4-92F5-1577AEE22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50" y="515938"/>
              <a:ext cx="4763" cy="1588"/>
            </a:xfrm>
            <a:custGeom>
              <a:avLst/>
              <a:gdLst>
                <a:gd name="T0" fmla="*/ 67 w 68"/>
                <a:gd name="T1" fmla="*/ 0 h 22"/>
                <a:gd name="T2" fmla="*/ 50 w 68"/>
                <a:gd name="T3" fmla="*/ 5 h 22"/>
                <a:gd name="T4" fmla="*/ 35 w 68"/>
                <a:gd name="T5" fmla="*/ 9 h 22"/>
                <a:gd name="T6" fmla="*/ 18 w 68"/>
                <a:gd name="T7" fmla="*/ 15 h 22"/>
                <a:gd name="T8" fmla="*/ 0 w 68"/>
                <a:gd name="T9" fmla="*/ 19 h 22"/>
                <a:gd name="T10" fmla="*/ 19 w 68"/>
                <a:gd name="T11" fmla="*/ 19 h 22"/>
                <a:gd name="T12" fmla="*/ 36 w 68"/>
                <a:gd name="T13" fmla="*/ 19 h 22"/>
                <a:gd name="T14" fmla="*/ 53 w 68"/>
                <a:gd name="T15" fmla="*/ 20 h 22"/>
                <a:gd name="T16" fmla="*/ 68 w 68"/>
                <a:gd name="T17" fmla="*/ 22 h 22"/>
                <a:gd name="T18" fmla="*/ 67 w 68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22">
                  <a:moveTo>
                    <a:pt x="67" y="0"/>
                  </a:moveTo>
                  <a:lnTo>
                    <a:pt x="50" y="5"/>
                  </a:lnTo>
                  <a:lnTo>
                    <a:pt x="35" y="9"/>
                  </a:lnTo>
                  <a:lnTo>
                    <a:pt x="18" y="15"/>
                  </a:lnTo>
                  <a:lnTo>
                    <a:pt x="0" y="19"/>
                  </a:lnTo>
                  <a:lnTo>
                    <a:pt x="19" y="19"/>
                  </a:lnTo>
                  <a:lnTo>
                    <a:pt x="36" y="19"/>
                  </a:lnTo>
                  <a:lnTo>
                    <a:pt x="53" y="20"/>
                  </a:lnTo>
                  <a:lnTo>
                    <a:pt x="68" y="22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2BDBA221-6FE0-81F9-E2C0-702DF3CBA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" y="517525"/>
              <a:ext cx="69850" cy="12700"/>
            </a:xfrm>
            <a:custGeom>
              <a:avLst/>
              <a:gdLst>
                <a:gd name="T0" fmla="*/ 0 w 1229"/>
                <a:gd name="T1" fmla="*/ 229 h 229"/>
                <a:gd name="T2" fmla="*/ 82 w 1229"/>
                <a:gd name="T3" fmla="*/ 209 h 229"/>
                <a:gd name="T4" fmla="*/ 162 w 1229"/>
                <a:gd name="T5" fmla="*/ 191 h 229"/>
                <a:gd name="T6" fmla="*/ 243 w 1229"/>
                <a:gd name="T7" fmla="*/ 175 h 229"/>
                <a:gd name="T8" fmla="*/ 321 w 1229"/>
                <a:gd name="T9" fmla="*/ 159 h 229"/>
                <a:gd name="T10" fmla="*/ 401 w 1229"/>
                <a:gd name="T11" fmla="*/ 144 h 229"/>
                <a:gd name="T12" fmla="*/ 480 w 1229"/>
                <a:gd name="T13" fmla="*/ 130 h 229"/>
                <a:gd name="T14" fmla="*/ 558 w 1229"/>
                <a:gd name="T15" fmla="*/ 118 h 229"/>
                <a:gd name="T16" fmla="*/ 635 w 1229"/>
                <a:gd name="T17" fmla="*/ 106 h 229"/>
                <a:gd name="T18" fmla="*/ 712 w 1229"/>
                <a:gd name="T19" fmla="*/ 95 h 229"/>
                <a:gd name="T20" fmla="*/ 787 w 1229"/>
                <a:gd name="T21" fmla="*/ 86 h 229"/>
                <a:gd name="T22" fmla="*/ 863 w 1229"/>
                <a:gd name="T23" fmla="*/ 77 h 229"/>
                <a:gd name="T24" fmla="*/ 937 w 1229"/>
                <a:gd name="T25" fmla="*/ 70 h 229"/>
                <a:gd name="T26" fmla="*/ 1011 w 1229"/>
                <a:gd name="T27" fmla="*/ 63 h 229"/>
                <a:gd name="T28" fmla="*/ 1084 w 1229"/>
                <a:gd name="T29" fmla="*/ 57 h 229"/>
                <a:gd name="T30" fmla="*/ 1157 w 1229"/>
                <a:gd name="T31" fmla="*/ 53 h 229"/>
                <a:gd name="T32" fmla="*/ 1229 w 1229"/>
                <a:gd name="T33" fmla="*/ 49 h 229"/>
                <a:gd name="T34" fmla="*/ 1201 w 1229"/>
                <a:gd name="T35" fmla="*/ 43 h 229"/>
                <a:gd name="T36" fmla="*/ 1175 w 1229"/>
                <a:gd name="T37" fmla="*/ 36 h 229"/>
                <a:gd name="T38" fmla="*/ 1147 w 1229"/>
                <a:gd name="T39" fmla="*/ 30 h 229"/>
                <a:gd name="T40" fmla="*/ 1119 w 1229"/>
                <a:gd name="T41" fmla="*/ 24 h 229"/>
                <a:gd name="T42" fmla="*/ 1091 w 1229"/>
                <a:gd name="T43" fmla="*/ 18 h 229"/>
                <a:gd name="T44" fmla="*/ 1062 w 1229"/>
                <a:gd name="T45" fmla="*/ 11 h 229"/>
                <a:gd name="T46" fmla="*/ 1034 w 1229"/>
                <a:gd name="T47" fmla="*/ 5 h 229"/>
                <a:gd name="T48" fmla="*/ 1005 w 1229"/>
                <a:gd name="T49" fmla="*/ 0 h 229"/>
                <a:gd name="T50" fmla="*/ 951 w 1229"/>
                <a:gd name="T51" fmla="*/ 3 h 229"/>
                <a:gd name="T52" fmla="*/ 897 w 1229"/>
                <a:gd name="T53" fmla="*/ 7 h 229"/>
                <a:gd name="T54" fmla="*/ 844 w 1229"/>
                <a:gd name="T55" fmla="*/ 12 h 229"/>
                <a:gd name="T56" fmla="*/ 788 w 1229"/>
                <a:gd name="T57" fmla="*/ 17 h 229"/>
                <a:gd name="T58" fmla="*/ 733 w 1229"/>
                <a:gd name="T59" fmla="*/ 23 h 229"/>
                <a:gd name="T60" fmla="*/ 678 w 1229"/>
                <a:gd name="T61" fmla="*/ 29 h 229"/>
                <a:gd name="T62" fmla="*/ 622 w 1229"/>
                <a:gd name="T63" fmla="*/ 36 h 229"/>
                <a:gd name="T64" fmla="*/ 566 w 1229"/>
                <a:gd name="T65" fmla="*/ 44 h 229"/>
                <a:gd name="T66" fmla="*/ 510 w 1229"/>
                <a:gd name="T67" fmla="*/ 52 h 229"/>
                <a:gd name="T68" fmla="*/ 453 w 1229"/>
                <a:gd name="T69" fmla="*/ 61 h 229"/>
                <a:gd name="T70" fmla="*/ 396 w 1229"/>
                <a:gd name="T71" fmla="*/ 71 h 229"/>
                <a:gd name="T72" fmla="*/ 340 w 1229"/>
                <a:gd name="T73" fmla="*/ 81 h 229"/>
                <a:gd name="T74" fmla="*/ 282 w 1229"/>
                <a:gd name="T75" fmla="*/ 91 h 229"/>
                <a:gd name="T76" fmla="*/ 224 w 1229"/>
                <a:gd name="T77" fmla="*/ 102 h 229"/>
                <a:gd name="T78" fmla="*/ 165 w 1229"/>
                <a:gd name="T79" fmla="*/ 114 h 229"/>
                <a:gd name="T80" fmla="*/ 107 w 1229"/>
                <a:gd name="T81" fmla="*/ 126 h 229"/>
                <a:gd name="T82" fmla="*/ 82 w 1229"/>
                <a:gd name="T83" fmla="*/ 152 h 229"/>
                <a:gd name="T84" fmla="*/ 54 w 1229"/>
                <a:gd name="T85" fmla="*/ 177 h 229"/>
                <a:gd name="T86" fmla="*/ 27 w 1229"/>
                <a:gd name="T87" fmla="*/ 202 h 229"/>
                <a:gd name="T88" fmla="*/ 0 w 1229"/>
                <a:gd name="T8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29" h="229">
                  <a:moveTo>
                    <a:pt x="0" y="229"/>
                  </a:moveTo>
                  <a:lnTo>
                    <a:pt x="82" y="209"/>
                  </a:lnTo>
                  <a:lnTo>
                    <a:pt x="162" y="191"/>
                  </a:lnTo>
                  <a:lnTo>
                    <a:pt x="243" y="175"/>
                  </a:lnTo>
                  <a:lnTo>
                    <a:pt x="321" y="159"/>
                  </a:lnTo>
                  <a:lnTo>
                    <a:pt x="401" y="144"/>
                  </a:lnTo>
                  <a:lnTo>
                    <a:pt x="480" y="130"/>
                  </a:lnTo>
                  <a:lnTo>
                    <a:pt x="558" y="118"/>
                  </a:lnTo>
                  <a:lnTo>
                    <a:pt x="635" y="106"/>
                  </a:lnTo>
                  <a:lnTo>
                    <a:pt x="712" y="95"/>
                  </a:lnTo>
                  <a:lnTo>
                    <a:pt x="787" y="86"/>
                  </a:lnTo>
                  <a:lnTo>
                    <a:pt x="863" y="77"/>
                  </a:lnTo>
                  <a:lnTo>
                    <a:pt x="937" y="70"/>
                  </a:lnTo>
                  <a:lnTo>
                    <a:pt x="1011" y="63"/>
                  </a:lnTo>
                  <a:lnTo>
                    <a:pt x="1084" y="57"/>
                  </a:lnTo>
                  <a:lnTo>
                    <a:pt x="1157" y="53"/>
                  </a:lnTo>
                  <a:lnTo>
                    <a:pt x="1229" y="49"/>
                  </a:lnTo>
                  <a:lnTo>
                    <a:pt x="1201" y="43"/>
                  </a:lnTo>
                  <a:lnTo>
                    <a:pt x="1175" y="36"/>
                  </a:lnTo>
                  <a:lnTo>
                    <a:pt x="1147" y="30"/>
                  </a:lnTo>
                  <a:lnTo>
                    <a:pt x="1119" y="24"/>
                  </a:lnTo>
                  <a:lnTo>
                    <a:pt x="1091" y="18"/>
                  </a:lnTo>
                  <a:lnTo>
                    <a:pt x="1062" y="11"/>
                  </a:lnTo>
                  <a:lnTo>
                    <a:pt x="1034" y="5"/>
                  </a:lnTo>
                  <a:lnTo>
                    <a:pt x="1005" y="0"/>
                  </a:lnTo>
                  <a:lnTo>
                    <a:pt x="951" y="3"/>
                  </a:lnTo>
                  <a:lnTo>
                    <a:pt x="897" y="7"/>
                  </a:lnTo>
                  <a:lnTo>
                    <a:pt x="844" y="12"/>
                  </a:lnTo>
                  <a:lnTo>
                    <a:pt x="788" y="17"/>
                  </a:lnTo>
                  <a:lnTo>
                    <a:pt x="733" y="23"/>
                  </a:lnTo>
                  <a:lnTo>
                    <a:pt x="678" y="29"/>
                  </a:lnTo>
                  <a:lnTo>
                    <a:pt x="622" y="36"/>
                  </a:lnTo>
                  <a:lnTo>
                    <a:pt x="566" y="44"/>
                  </a:lnTo>
                  <a:lnTo>
                    <a:pt x="510" y="52"/>
                  </a:lnTo>
                  <a:lnTo>
                    <a:pt x="453" y="61"/>
                  </a:lnTo>
                  <a:lnTo>
                    <a:pt x="396" y="71"/>
                  </a:lnTo>
                  <a:lnTo>
                    <a:pt x="340" y="81"/>
                  </a:lnTo>
                  <a:lnTo>
                    <a:pt x="282" y="91"/>
                  </a:lnTo>
                  <a:lnTo>
                    <a:pt x="224" y="102"/>
                  </a:lnTo>
                  <a:lnTo>
                    <a:pt x="165" y="114"/>
                  </a:lnTo>
                  <a:lnTo>
                    <a:pt x="107" y="126"/>
                  </a:lnTo>
                  <a:lnTo>
                    <a:pt x="82" y="152"/>
                  </a:lnTo>
                  <a:lnTo>
                    <a:pt x="54" y="177"/>
                  </a:lnTo>
                  <a:lnTo>
                    <a:pt x="27" y="202"/>
                  </a:lnTo>
                  <a:lnTo>
                    <a:pt x="0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BE9083E4-D060-BC1F-98BD-1CB7BA7D1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3" y="815975"/>
              <a:ext cx="1588" cy="7938"/>
            </a:xfrm>
            <a:custGeom>
              <a:avLst/>
              <a:gdLst>
                <a:gd name="T0" fmla="*/ 9 w 9"/>
                <a:gd name="T1" fmla="*/ 158 h 158"/>
                <a:gd name="T2" fmla="*/ 8 w 9"/>
                <a:gd name="T3" fmla="*/ 138 h 158"/>
                <a:gd name="T4" fmla="*/ 7 w 9"/>
                <a:gd name="T5" fmla="*/ 119 h 158"/>
                <a:gd name="T6" fmla="*/ 6 w 9"/>
                <a:gd name="T7" fmla="*/ 98 h 158"/>
                <a:gd name="T8" fmla="*/ 6 w 9"/>
                <a:gd name="T9" fmla="*/ 78 h 158"/>
                <a:gd name="T10" fmla="*/ 5 w 9"/>
                <a:gd name="T11" fmla="*/ 59 h 158"/>
                <a:gd name="T12" fmla="*/ 5 w 9"/>
                <a:gd name="T13" fmla="*/ 39 h 158"/>
                <a:gd name="T14" fmla="*/ 5 w 9"/>
                <a:gd name="T15" fmla="*/ 20 h 158"/>
                <a:gd name="T16" fmla="*/ 5 w 9"/>
                <a:gd name="T17" fmla="*/ 0 h 158"/>
                <a:gd name="T18" fmla="*/ 4 w 9"/>
                <a:gd name="T19" fmla="*/ 19 h 158"/>
                <a:gd name="T20" fmla="*/ 3 w 9"/>
                <a:gd name="T21" fmla="*/ 38 h 158"/>
                <a:gd name="T22" fmla="*/ 3 w 9"/>
                <a:gd name="T23" fmla="*/ 57 h 158"/>
                <a:gd name="T24" fmla="*/ 2 w 9"/>
                <a:gd name="T25" fmla="*/ 77 h 158"/>
                <a:gd name="T26" fmla="*/ 2 w 9"/>
                <a:gd name="T27" fmla="*/ 96 h 158"/>
                <a:gd name="T28" fmla="*/ 1 w 9"/>
                <a:gd name="T29" fmla="*/ 116 h 158"/>
                <a:gd name="T30" fmla="*/ 1 w 9"/>
                <a:gd name="T31" fmla="*/ 135 h 158"/>
                <a:gd name="T32" fmla="*/ 0 w 9"/>
                <a:gd name="T33" fmla="*/ 154 h 158"/>
                <a:gd name="T34" fmla="*/ 2 w 9"/>
                <a:gd name="T35" fmla="*/ 156 h 158"/>
                <a:gd name="T36" fmla="*/ 4 w 9"/>
                <a:gd name="T37" fmla="*/ 157 h 158"/>
                <a:gd name="T38" fmla="*/ 7 w 9"/>
                <a:gd name="T39" fmla="*/ 157 h 158"/>
                <a:gd name="T40" fmla="*/ 9 w 9"/>
                <a:gd name="T4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58">
                  <a:moveTo>
                    <a:pt x="9" y="158"/>
                  </a:moveTo>
                  <a:lnTo>
                    <a:pt x="8" y="138"/>
                  </a:lnTo>
                  <a:lnTo>
                    <a:pt x="7" y="119"/>
                  </a:lnTo>
                  <a:lnTo>
                    <a:pt x="6" y="98"/>
                  </a:lnTo>
                  <a:lnTo>
                    <a:pt x="6" y="78"/>
                  </a:lnTo>
                  <a:lnTo>
                    <a:pt x="5" y="59"/>
                  </a:lnTo>
                  <a:lnTo>
                    <a:pt x="5" y="39"/>
                  </a:lnTo>
                  <a:lnTo>
                    <a:pt x="5" y="20"/>
                  </a:lnTo>
                  <a:lnTo>
                    <a:pt x="5" y="0"/>
                  </a:lnTo>
                  <a:lnTo>
                    <a:pt x="4" y="19"/>
                  </a:lnTo>
                  <a:lnTo>
                    <a:pt x="3" y="38"/>
                  </a:lnTo>
                  <a:lnTo>
                    <a:pt x="3" y="57"/>
                  </a:lnTo>
                  <a:lnTo>
                    <a:pt x="2" y="77"/>
                  </a:lnTo>
                  <a:lnTo>
                    <a:pt x="2" y="96"/>
                  </a:lnTo>
                  <a:lnTo>
                    <a:pt x="1" y="116"/>
                  </a:lnTo>
                  <a:lnTo>
                    <a:pt x="1" y="135"/>
                  </a:lnTo>
                  <a:lnTo>
                    <a:pt x="0" y="154"/>
                  </a:lnTo>
                  <a:lnTo>
                    <a:pt x="2" y="156"/>
                  </a:lnTo>
                  <a:lnTo>
                    <a:pt x="4" y="157"/>
                  </a:lnTo>
                  <a:lnTo>
                    <a:pt x="7" y="157"/>
                  </a:lnTo>
                  <a:lnTo>
                    <a:pt x="9" y="1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670AA32F-5A4D-EB5D-17F0-7654888D4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713" y="808038"/>
              <a:ext cx="0" cy="15875"/>
            </a:xfrm>
            <a:custGeom>
              <a:avLst/>
              <a:gdLst>
                <a:gd name="T0" fmla="*/ 12 w 12"/>
                <a:gd name="T1" fmla="*/ 124 h 278"/>
                <a:gd name="T2" fmla="*/ 12 w 12"/>
                <a:gd name="T3" fmla="*/ 93 h 278"/>
                <a:gd name="T4" fmla="*/ 11 w 12"/>
                <a:gd name="T5" fmla="*/ 61 h 278"/>
                <a:gd name="T6" fmla="*/ 11 w 12"/>
                <a:gd name="T7" fmla="*/ 31 h 278"/>
                <a:gd name="T8" fmla="*/ 12 w 12"/>
                <a:gd name="T9" fmla="*/ 0 h 278"/>
                <a:gd name="T10" fmla="*/ 10 w 12"/>
                <a:gd name="T11" fmla="*/ 35 h 278"/>
                <a:gd name="T12" fmla="*/ 9 w 12"/>
                <a:gd name="T13" fmla="*/ 70 h 278"/>
                <a:gd name="T14" fmla="*/ 7 w 12"/>
                <a:gd name="T15" fmla="*/ 106 h 278"/>
                <a:gd name="T16" fmla="*/ 5 w 12"/>
                <a:gd name="T17" fmla="*/ 140 h 278"/>
                <a:gd name="T18" fmla="*/ 4 w 12"/>
                <a:gd name="T19" fmla="*/ 175 h 278"/>
                <a:gd name="T20" fmla="*/ 3 w 12"/>
                <a:gd name="T21" fmla="*/ 209 h 278"/>
                <a:gd name="T22" fmla="*/ 1 w 12"/>
                <a:gd name="T23" fmla="*/ 243 h 278"/>
                <a:gd name="T24" fmla="*/ 0 w 12"/>
                <a:gd name="T25" fmla="*/ 276 h 278"/>
                <a:gd name="T26" fmla="*/ 5 w 12"/>
                <a:gd name="T27" fmla="*/ 276 h 278"/>
                <a:gd name="T28" fmla="*/ 7 w 12"/>
                <a:gd name="T29" fmla="*/ 278 h 278"/>
                <a:gd name="T30" fmla="*/ 8 w 12"/>
                <a:gd name="T31" fmla="*/ 259 h 278"/>
                <a:gd name="T32" fmla="*/ 8 w 12"/>
                <a:gd name="T33" fmla="*/ 240 h 278"/>
                <a:gd name="T34" fmla="*/ 9 w 12"/>
                <a:gd name="T35" fmla="*/ 220 h 278"/>
                <a:gd name="T36" fmla="*/ 9 w 12"/>
                <a:gd name="T37" fmla="*/ 201 h 278"/>
                <a:gd name="T38" fmla="*/ 10 w 12"/>
                <a:gd name="T39" fmla="*/ 181 h 278"/>
                <a:gd name="T40" fmla="*/ 10 w 12"/>
                <a:gd name="T41" fmla="*/ 162 h 278"/>
                <a:gd name="T42" fmla="*/ 11 w 12"/>
                <a:gd name="T43" fmla="*/ 143 h 278"/>
                <a:gd name="T44" fmla="*/ 12 w 12"/>
                <a:gd name="T45" fmla="*/ 12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" h="278">
                  <a:moveTo>
                    <a:pt x="12" y="124"/>
                  </a:moveTo>
                  <a:lnTo>
                    <a:pt x="12" y="93"/>
                  </a:lnTo>
                  <a:lnTo>
                    <a:pt x="11" y="61"/>
                  </a:lnTo>
                  <a:lnTo>
                    <a:pt x="11" y="31"/>
                  </a:lnTo>
                  <a:lnTo>
                    <a:pt x="12" y="0"/>
                  </a:lnTo>
                  <a:lnTo>
                    <a:pt x="10" y="35"/>
                  </a:lnTo>
                  <a:lnTo>
                    <a:pt x="9" y="70"/>
                  </a:lnTo>
                  <a:lnTo>
                    <a:pt x="7" y="106"/>
                  </a:lnTo>
                  <a:lnTo>
                    <a:pt x="5" y="140"/>
                  </a:lnTo>
                  <a:lnTo>
                    <a:pt x="4" y="175"/>
                  </a:lnTo>
                  <a:lnTo>
                    <a:pt x="3" y="209"/>
                  </a:lnTo>
                  <a:lnTo>
                    <a:pt x="1" y="243"/>
                  </a:lnTo>
                  <a:lnTo>
                    <a:pt x="0" y="276"/>
                  </a:lnTo>
                  <a:lnTo>
                    <a:pt x="5" y="276"/>
                  </a:lnTo>
                  <a:lnTo>
                    <a:pt x="7" y="278"/>
                  </a:lnTo>
                  <a:lnTo>
                    <a:pt x="8" y="259"/>
                  </a:lnTo>
                  <a:lnTo>
                    <a:pt x="8" y="240"/>
                  </a:lnTo>
                  <a:lnTo>
                    <a:pt x="9" y="220"/>
                  </a:lnTo>
                  <a:lnTo>
                    <a:pt x="9" y="201"/>
                  </a:lnTo>
                  <a:lnTo>
                    <a:pt x="10" y="181"/>
                  </a:lnTo>
                  <a:lnTo>
                    <a:pt x="10" y="162"/>
                  </a:lnTo>
                  <a:lnTo>
                    <a:pt x="11" y="143"/>
                  </a:lnTo>
                  <a:lnTo>
                    <a:pt x="12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99004104-901E-ADB5-9332-1118EBF6F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00" y="776288"/>
              <a:ext cx="3175" cy="26988"/>
            </a:xfrm>
            <a:custGeom>
              <a:avLst/>
              <a:gdLst>
                <a:gd name="T0" fmla="*/ 22 w 55"/>
                <a:gd name="T1" fmla="*/ 206 h 461"/>
                <a:gd name="T2" fmla="*/ 13 w 55"/>
                <a:gd name="T3" fmla="*/ 308 h 461"/>
                <a:gd name="T4" fmla="*/ 8 w 55"/>
                <a:gd name="T5" fmla="*/ 334 h 461"/>
                <a:gd name="T6" fmla="*/ 8 w 55"/>
                <a:gd name="T7" fmla="*/ 349 h 461"/>
                <a:gd name="T8" fmla="*/ 7 w 55"/>
                <a:gd name="T9" fmla="*/ 365 h 461"/>
                <a:gd name="T10" fmla="*/ 4 w 55"/>
                <a:gd name="T11" fmla="*/ 381 h 461"/>
                <a:gd name="T12" fmla="*/ 2 w 55"/>
                <a:gd name="T13" fmla="*/ 397 h 461"/>
                <a:gd name="T14" fmla="*/ 2 w 55"/>
                <a:gd name="T15" fmla="*/ 413 h 461"/>
                <a:gd name="T16" fmla="*/ 2 w 55"/>
                <a:gd name="T17" fmla="*/ 429 h 461"/>
                <a:gd name="T18" fmla="*/ 1 w 55"/>
                <a:gd name="T19" fmla="*/ 445 h 461"/>
                <a:gd name="T20" fmla="*/ 0 w 55"/>
                <a:gd name="T21" fmla="*/ 461 h 461"/>
                <a:gd name="T22" fmla="*/ 1 w 55"/>
                <a:gd name="T23" fmla="*/ 440 h 461"/>
                <a:gd name="T24" fmla="*/ 2 w 55"/>
                <a:gd name="T25" fmla="*/ 420 h 461"/>
                <a:gd name="T26" fmla="*/ 3 w 55"/>
                <a:gd name="T27" fmla="*/ 400 h 461"/>
                <a:gd name="T28" fmla="*/ 5 w 55"/>
                <a:gd name="T29" fmla="*/ 379 h 461"/>
                <a:gd name="T30" fmla="*/ 8 w 55"/>
                <a:gd name="T31" fmla="*/ 358 h 461"/>
                <a:gd name="T32" fmla="*/ 11 w 55"/>
                <a:gd name="T33" fmla="*/ 337 h 461"/>
                <a:gd name="T34" fmla="*/ 14 w 55"/>
                <a:gd name="T35" fmla="*/ 316 h 461"/>
                <a:gd name="T36" fmla="*/ 17 w 55"/>
                <a:gd name="T37" fmla="*/ 294 h 461"/>
                <a:gd name="T38" fmla="*/ 20 w 55"/>
                <a:gd name="T39" fmla="*/ 272 h 461"/>
                <a:gd name="T40" fmla="*/ 23 w 55"/>
                <a:gd name="T41" fmla="*/ 251 h 461"/>
                <a:gd name="T42" fmla="*/ 26 w 55"/>
                <a:gd name="T43" fmla="*/ 230 h 461"/>
                <a:gd name="T44" fmla="*/ 29 w 55"/>
                <a:gd name="T45" fmla="*/ 208 h 461"/>
                <a:gd name="T46" fmla="*/ 33 w 55"/>
                <a:gd name="T47" fmla="*/ 182 h 461"/>
                <a:gd name="T48" fmla="*/ 36 w 55"/>
                <a:gd name="T49" fmla="*/ 156 h 461"/>
                <a:gd name="T50" fmla="*/ 39 w 55"/>
                <a:gd name="T51" fmla="*/ 129 h 461"/>
                <a:gd name="T52" fmla="*/ 43 w 55"/>
                <a:gd name="T53" fmla="*/ 103 h 461"/>
                <a:gd name="T54" fmla="*/ 46 w 55"/>
                <a:gd name="T55" fmla="*/ 77 h 461"/>
                <a:gd name="T56" fmla="*/ 49 w 55"/>
                <a:gd name="T57" fmla="*/ 51 h 461"/>
                <a:gd name="T58" fmla="*/ 52 w 55"/>
                <a:gd name="T59" fmla="*/ 26 h 461"/>
                <a:gd name="T60" fmla="*/ 55 w 55"/>
                <a:gd name="T61" fmla="*/ 0 h 461"/>
                <a:gd name="T62" fmla="*/ 50 w 55"/>
                <a:gd name="T63" fmla="*/ 26 h 461"/>
                <a:gd name="T64" fmla="*/ 45 w 55"/>
                <a:gd name="T65" fmla="*/ 52 h 461"/>
                <a:gd name="T66" fmla="*/ 40 w 55"/>
                <a:gd name="T67" fmla="*/ 78 h 461"/>
                <a:gd name="T68" fmla="*/ 36 w 55"/>
                <a:gd name="T69" fmla="*/ 103 h 461"/>
                <a:gd name="T70" fmla="*/ 33 w 55"/>
                <a:gd name="T71" fmla="*/ 129 h 461"/>
                <a:gd name="T72" fmla="*/ 29 w 55"/>
                <a:gd name="T73" fmla="*/ 155 h 461"/>
                <a:gd name="T74" fmla="*/ 26 w 55"/>
                <a:gd name="T75" fmla="*/ 181 h 461"/>
                <a:gd name="T76" fmla="*/ 22 w 55"/>
                <a:gd name="T77" fmla="*/ 206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461">
                  <a:moveTo>
                    <a:pt x="22" y="206"/>
                  </a:moveTo>
                  <a:lnTo>
                    <a:pt x="13" y="308"/>
                  </a:lnTo>
                  <a:lnTo>
                    <a:pt x="8" y="334"/>
                  </a:lnTo>
                  <a:lnTo>
                    <a:pt x="8" y="349"/>
                  </a:lnTo>
                  <a:lnTo>
                    <a:pt x="7" y="365"/>
                  </a:lnTo>
                  <a:lnTo>
                    <a:pt x="4" y="381"/>
                  </a:lnTo>
                  <a:lnTo>
                    <a:pt x="2" y="397"/>
                  </a:lnTo>
                  <a:lnTo>
                    <a:pt x="2" y="413"/>
                  </a:lnTo>
                  <a:lnTo>
                    <a:pt x="2" y="429"/>
                  </a:lnTo>
                  <a:lnTo>
                    <a:pt x="1" y="445"/>
                  </a:lnTo>
                  <a:lnTo>
                    <a:pt x="0" y="461"/>
                  </a:lnTo>
                  <a:lnTo>
                    <a:pt x="1" y="440"/>
                  </a:lnTo>
                  <a:lnTo>
                    <a:pt x="2" y="420"/>
                  </a:lnTo>
                  <a:lnTo>
                    <a:pt x="3" y="400"/>
                  </a:lnTo>
                  <a:lnTo>
                    <a:pt x="5" y="379"/>
                  </a:lnTo>
                  <a:lnTo>
                    <a:pt x="8" y="358"/>
                  </a:lnTo>
                  <a:lnTo>
                    <a:pt x="11" y="337"/>
                  </a:lnTo>
                  <a:lnTo>
                    <a:pt x="14" y="316"/>
                  </a:lnTo>
                  <a:lnTo>
                    <a:pt x="17" y="294"/>
                  </a:lnTo>
                  <a:lnTo>
                    <a:pt x="20" y="272"/>
                  </a:lnTo>
                  <a:lnTo>
                    <a:pt x="23" y="251"/>
                  </a:lnTo>
                  <a:lnTo>
                    <a:pt x="26" y="230"/>
                  </a:lnTo>
                  <a:lnTo>
                    <a:pt x="29" y="208"/>
                  </a:lnTo>
                  <a:lnTo>
                    <a:pt x="33" y="182"/>
                  </a:lnTo>
                  <a:lnTo>
                    <a:pt x="36" y="156"/>
                  </a:lnTo>
                  <a:lnTo>
                    <a:pt x="39" y="129"/>
                  </a:lnTo>
                  <a:lnTo>
                    <a:pt x="43" y="103"/>
                  </a:lnTo>
                  <a:lnTo>
                    <a:pt x="46" y="77"/>
                  </a:lnTo>
                  <a:lnTo>
                    <a:pt x="49" y="51"/>
                  </a:lnTo>
                  <a:lnTo>
                    <a:pt x="52" y="26"/>
                  </a:lnTo>
                  <a:lnTo>
                    <a:pt x="55" y="0"/>
                  </a:lnTo>
                  <a:lnTo>
                    <a:pt x="50" y="26"/>
                  </a:lnTo>
                  <a:lnTo>
                    <a:pt x="45" y="52"/>
                  </a:lnTo>
                  <a:lnTo>
                    <a:pt x="40" y="78"/>
                  </a:lnTo>
                  <a:lnTo>
                    <a:pt x="36" y="103"/>
                  </a:lnTo>
                  <a:lnTo>
                    <a:pt x="33" y="129"/>
                  </a:lnTo>
                  <a:lnTo>
                    <a:pt x="29" y="155"/>
                  </a:lnTo>
                  <a:lnTo>
                    <a:pt x="26" y="181"/>
                  </a:lnTo>
                  <a:lnTo>
                    <a:pt x="22" y="2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F07699C4-DAC5-4416-10F7-B584330C5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88" y="515938"/>
              <a:ext cx="9525" cy="3175"/>
            </a:xfrm>
            <a:custGeom>
              <a:avLst/>
              <a:gdLst>
                <a:gd name="T0" fmla="*/ 162 w 166"/>
                <a:gd name="T1" fmla="*/ 0 h 53"/>
                <a:gd name="T2" fmla="*/ 0 w 166"/>
                <a:gd name="T3" fmla="*/ 53 h 53"/>
                <a:gd name="T4" fmla="*/ 12 w 166"/>
                <a:gd name="T5" fmla="*/ 49 h 53"/>
                <a:gd name="T6" fmla="*/ 24 w 166"/>
                <a:gd name="T7" fmla="*/ 46 h 53"/>
                <a:gd name="T8" fmla="*/ 36 w 166"/>
                <a:gd name="T9" fmla="*/ 44 h 53"/>
                <a:gd name="T10" fmla="*/ 49 w 166"/>
                <a:gd name="T11" fmla="*/ 42 h 53"/>
                <a:gd name="T12" fmla="*/ 75 w 166"/>
                <a:gd name="T13" fmla="*/ 38 h 53"/>
                <a:gd name="T14" fmla="*/ 99 w 166"/>
                <a:gd name="T15" fmla="*/ 36 h 53"/>
                <a:gd name="T16" fmla="*/ 117 w 166"/>
                <a:gd name="T17" fmla="*/ 31 h 53"/>
                <a:gd name="T18" fmla="*/ 134 w 166"/>
                <a:gd name="T19" fmla="*/ 26 h 53"/>
                <a:gd name="T20" fmla="*/ 149 w 166"/>
                <a:gd name="T21" fmla="*/ 22 h 53"/>
                <a:gd name="T22" fmla="*/ 166 w 166"/>
                <a:gd name="T23" fmla="*/ 17 h 53"/>
                <a:gd name="T24" fmla="*/ 162 w 166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53">
                  <a:moveTo>
                    <a:pt x="162" y="0"/>
                  </a:moveTo>
                  <a:lnTo>
                    <a:pt x="0" y="53"/>
                  </a:lnTo>
                  <a:lnTo>
                    <a:pt x="12" y="49"/>
                  </a:lnTo>
                  <a:lnTo>
                    <a:pt x="24" y="46"/>
                  </a:lnTo>
                  <a:lnTo>
                    <a:pt x="36" y="44"/>
                  </a:lnTo>
                  <a:lnTo>
                    <a:pt x="49" y="42"/>
                  </a:lnTo>
                  <a:lnTo>
                    <a:pt x="75" y="38"/>
                  </a:lnTo>
                  <a:lnTo>
                    <a:pt x="99" y="36"/>
                  </a:lnTo>
                  <a:lnTo>
                    <a:pt x="117" y="31"/>
                  </a:lnTo>
                  <a:lnTo>
                    <a:pt x="134" y="26"/>
                  </a:lnTo>
                  <a:lnTo>
                    <a:pt x="149" y="22"/>
                  </a:lnTo>
                  <a:lnTo>
                    <a:pt x="166" y="17"/>
                  </a:lnTo>
                  <a:lnTo>
                    <a:pt x="16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2C627993-C7F8-549A-EA86-520928A60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63" y="660400"/>
              <a:ext cx="14288" cy="25400"/>
            </a:xfrm>
            <a:custGeom>
              <a:avLst/>
              <a:gdLst>
                <a:gd name="T0" fmla="*/ 62 w 248"/>
                <a:gd name="T1" fmla="*/ 320 h 446"/>
                <a:gd name="T2" fmla="*/ 0 w 248"/>
                <a:gd name="T3" fmla="*/ 446 h 446"/>
                <a:gd name="T4" fmla="*/ 13 w 248"/>
                <a:gd name="T5" fmla="*/ 421 h 446"/>
                <a:gd name="T6" fmla="*/ 25 w 248"/>
                <a:gd name="T7" fmla="*/ 397 h 446"/>
                <a:gd name="T8" fmla="*/ 38 w 248"/>
                <a:gd name="T9" fmla="*/ 373 h 446"/>
                <a:gd name="T10" fmla="*/ 51 w 248"/>
                <a:gd name="T11" fmla="*/ 348 h 446"/>
                <a:gd name="T12" fmla="*/ 64 w 248"/>
                <a:gd name="T13" fmla="*/ 324 h 446"/>
                <a:gd name="T14" fmla="*/ 79 w 248"/>
                <a:gd name="T15" fmla="*/ 300 h 446"/>
                <a:gd name="T16" fmla="*/ 93 w 248"/>
                <a:gd name="T17" fmla="*/ 275 h 446"/>
                <a:gd name="T18" fmla="*/ 108 w 248"/>
                <a:gd name="T19" fmla="*/ 250 h 446"/>
                <a:gd name="T20" fmla="*/ 124 w 248"/>
                <a:gd name="T21" fmla="*/ 219 h 446"/>
                <a:gd name="T22" fmla="*/ 141 w 248"/>
                <a:gd name="T23" fmla="*/ 187 h 446"/>
                <a:gd name="T24" fmla="*/ 158 w 248"/>
                <a:gd name="T25" fmla="*/ 157 h 446"/>
                <a:gd name="T26" fmla="*/ 175 w 248"/>
                <a:gd name="T27" fmla="*/ 125 h 446"/>
                <a:gd name="T28" fmla="*/ 194 w 248"/>
                <a:gd name="T29" fmla="*/ 93 h 446"/>
                <a:gd name="T30" fmla="*/ 212 w 248"/>
                <a:gd name="T31" fmla="*/ 62 h 446"/>
                <a:gd name="T32" fmla="*/ 230 w 248"/>
                <a:gd name="T33" fmla="*/ 31 h 446"/>
                <a:gd name="T34" fmla="*/ 248 w 248"/>
                <a:gd name="T35" fmla="*/ 0 h 446"/>
                <a:gd name="T36" fmla="*/ 223 w 248"/>
                <a:gd name="T37" fmla="*/ 40 h 446"/>
                <a:gd name="T38" fmla="*/ 198 w 248"/>
                <a:gd name="T39" fmla="*/ 80 h 446"/>
                <a:gd name="T40" fmla="*/ 173 w 248"/>
                <a:gd name="T41" fmla="*/ 121 h 446"/>
                <a:gd name="T42" fmla="*/ 150 w 248"/>
                <a:gd name="T43" fmla="*/ 160 h 446"/>
                <a:gd name="T44" fmla="*/ 127 w 248"/>
                <a:gd name="T45" fmla="*/ 200 h 446"/>
                <a:gd name="T46" fmla="*/ 104 w 248"/>
                <a:gd name="T47" fmla="*/ 240 h 446"/>
                <a:gd name="T48" fmla="*/ 83 w 248"/>
                <a:gd name="T49" fmla="*/ 281 h 446"/>
                <a:gd name="T50" fmla="*/ 62 w 248"/>
                <a:gd name="T51" fmla="*/ 32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8" h="446">
                  <a:moveTo>
                    <a:pt x="62" y="320"/>
                  </a:moveTo>
                  <a:lnTo>
                    <a:pt x="0" y="446"/>
                  </a:lnTo>
                  <a:lnTo>
                    <a:pt x="13" y="421"/>
                  </a:lnTo>
                  <a:lnTo>
                    <a:pt x="25" y="397"/>
                  </a:lnTo>
                  <a:lnTo>
                    <a:pt x="38" y="373"/>
                  </a:lnTo>
                  <a:lnTo>
                    <a:pt x="51" y="348"/>
                  </a:lnTo>
                  <a:lnTo>
                    <a:pt x="64" y="324"/>
                  </a:lnTo>
                  <a:lnTo>
                    <a:pt x="79" y="300"/>
                  </a:lnTo>
                  <a:lnTo>
                    <a:pt x="93" y="275"/>
                  </a:lnTo>
                  <a:lnTo>
                    <a:pt x="108" y="250"/>
                  </a:lnTo>
                  <a:lnTo>
                    <a:pt x="124" y="219"/>
                  </a:lnTo>
                  <a:lnTo>
                    <a:pt x="141" y="187"/>
                  </a:lnTo>
                  <a:lnTo>
                    <a:pt x="158" y="157"/>
                  </a:lnTo>
                  <a:lnTo>
                    <a:pt x="175" y="125"/>
                  </a:lnTo>
                  <a:lnTo>
                    <a:pt x="194" y="93"/>
                  </a:lnTo>
                  <a:lnTo>
                    <a:pt x="212" y="62"/>
                  </a:lnTo>
                  <a:lnTo>
                    <a:pt x="230" y="31"/>
                  </a:lnTo>
                  <a:lnTo>
                    <a:pt x="248" y="0"/>
                  </a:lnTo>
                  <a:lnTo>
                    <a:pt x="223" y="40"/>
                  </a:lnTo>
                  <a:lnTo>
                    <a:pt x="198" y="80"/>
                  </a:lnTo>
                  <a:lnTo>
                    <a:pt x="173" y="121"/>
                  </a:lnTo>
                  <a:lnTo>
                    <a:pt x="150" y="160"/>
                  </a:lnTo>
                  <a:lnTo>
                    <a:pt x="127" y="200"/>
                  </a:lnTo>
                  <a:lnTo>
                    <a:pt x="104" y="240"/>
                  </a:lnTo>
                  <a:lnTo>
                    <a:pt x="83" y="281"/>
                  </a:lnTo>
                  <a:lnTo>
                    <a:pt x="62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060AAE43-D0CC-0792-CED5-4C841CAF9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13" y="630238"/>
              <a:ext cx="15875" cy="22225"/>
            </a:xfrm>
            <a:custGeom>
              <a:avLst/>
              <a:gdLst>
                <a:gd name="T0" fmla="*/ 276 w 276"/>
                <a:gd name="T1" fmla="*/ 0 h 417"/>
                <a:gd name="T2" fmla="*/ 145 w 276"/>
                <a:gd name="T3" fmla="*/ 183 h 417"/>
                <a:gd name="T4" fmla="*/ 116 w 276"/>
                <a:gd name="T5" fmla="*/ 224 h 417"/>
                <a:gd name="T6" fmla="*/ 99 w 276"/>
                <a:gd name="T7" fmla="*/ 248 h 417"/>
                <a:gd name="T8" fmla="*/ 84 w 276"/>
                <a:gd name="T9" fmla="*/ 271 h 417"/>
                <a:gd name="T10" fmla="*/ 69 w 276"/>
                <a:gd name="T11" fmla="*/ 295 h 417"/>
                <a:gd name="T12" fmla="*/ 55 w 276"/>
                <a:gd name="T13" fmla="*/ 319 h 417"/>
                <a:gd name="T14" fmla="*/ 41 w 276"/>
                <a:gd name="T15" fmla="*/ 344 h 417"/>
                <a:gd name="T16" fmla="*/ 27 w 276"/>
                <a:gd name="T17" fmla="*/ 368 h 417"/>
                <a:gd name="T18" fmla="*/ 13 w 276"/>
                <a:gd name="T19" fmla="*/ 392 h 417"/>
                <a:gd name="T20" fmla="*/ 0 w 276"/>
                <a:gd name="T21" fmla="*/ 417 h 417"/>
                <a:gd name="T22" fmla="*/ 21 w 276"/>
                <a:gd name="T23" fmla="*/ 385 h 417"/>
                <a:gd name="T24" fmla="*/ 41 w 276"/>
                <a:gd name="T25" fmla="*/ 355 h 417"/>
                <a:gd name="T26" fmla="*/ 62 w 276"/>
                <a:gd name="T27" fmla="*/ 323 h 417"/>
                <a:gd name="T28" fmla="*/ 82 w 276"/>
                <a:gd name="T29" fmla="*/ 292 h 417"/>
                <a:gd name="T30" fmla="*/ 103 w 276"/>
                <a:gd name="T31" fmla="*/ 261 h 417"/>
                <a:gd name="T32" fmla="*/ 124 w 276"/>
                <a:gd name="T33" fmla="*/ 231 h 417"/>
                <a:gd name="T34" fmla="*/ 146 w 276"/>
                <a:gd name="T35" fmla="*/ 200 h 417"/>
                <a:gd name="T36" fmla="*/ 167 w 276"/>
                <a:gd name="T37" fmla="*/ 170 h 417"/>
                <a:gd name="T38" fmla="*/ 180 w 276"/>
                <a:gd name="T39" fmla="*/ 147 h 417"/>
                <a:gd name="T40" fmla="*/ 192 w 276"/>
                <a:gd name="T41" fmla="*/ 126 h 417"/>
                <a:gd name="T42" fmla="*/ 206 w 276"/>
                <a:gd name="T43" fmla="*/ 104 h 417"/>
                <a:gd name="T44" fmla="*/ 219 w 276"/>
                <a:gd name="T45" fmla="*/ 83 h 417"/>
                <a:gd name="T46" fmla="*/ 233 w 276"/>
                <a:gd name="T47" fmla="*/ 62 h 417"/>
                <a:gd name="T48" fmla="*/ 248 w 276"/>
                <a:gd name="T49" fmla="*/ 42 h 417"/>
                <a:gd name="T50" fmla="*/ 262 w 276"/>
                <a:gd name="T51" fmla="*/ 21 h 417"/>
                <a:gd name="T52" fmla="*/ 276 w 276"/>
                <a:gd name="T53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6" h="417">
                  <a:moveTo>
                    <a:pt x="276" y="0"/>
                  </a:moveTo>
                  <a:lnTo>
                    <a:pt x="145" y="183"/>
                  </a:lnTo>
                  <a:lnTo>
                    <a:pt x="116" y="224"/>
                  </a:lnTo>
                  <a:lnTo>
                    <a:pt x="99" y="248"/>
                  </a:lnTo>
                  <a:lnTo>
                    <a:pt x="84" y="271"/>
                  </a:lnTo>
                  <a:lnTo>
                    <a:pt x="69" y="295"/>
                  </a:lnTo>
                  <a:lnTo>
                    <a:pt x="55" y="319"/>
                  </a:lnTo>
                  <a:lnTo>
                    <a:pt x="41" y="344"/>
                  </a:lnTo>
                  <a:lnTo>
                    <a:pt x="27" y="368"/>
                  </a:lnTo>
                  <a:lnTo>
                    <a:pt x="13" y="392"/>
                  </a:lnTo>
                  <a:lnTo>
                    <a:pt x="0" y="417"/>
                  </a:lnTo>
                  <a:lnTo>
                    <a:pt x="21" y="385"/>
                  </a:lnTo>
                  <a:lnTo>
                    <a:pt x="41" y="355"/>
                  </a:lnTo>
                  <a:lnTo>
                    <a:pt x="62" y="323"/>
                  </a:lnTo>
                  <a:lnTo>
                    <a:pt x="82" y="292"/>
                  </a:lnTo>
                  <a:lnTo>
                    <a:pt x="103" y="261"/>
                  </a:lnTo>
                  <a:lnTo>
                    <a:pt x="124" y="231"/>
                  </a:lnTo>
                  <a:lnTo>
                    <a:pt x="146" y="200"/>
                  </a:lnTo>
                  <a:lnTo>
                    <a:pt x="167" y="170"/>
                  </a:lnTo>
                  <a:lnTo>
                    <a:pt x="180" y="147"/>
                  </a:lnTo>
                  <a:lnTo>
                    <a:pt x="192" y="126"/>
                  </a:lnTo>
                  <a:lnTo>
                    <a:pt x="206" y="104"/>
                  </a:lnTo>
                  <a:lnTo>
                    <a:pt x="219" y="83"/>
                  </a:lnTo>
                  <a:lnTo>
                    <a:pt x="233" y="62"/>
                  </a:lnTo>
                  <a:lnTo>
                    <a:pt x="248" y="42"/>
                  </a:lnTo>
                  <a:lnTo>
                    <a:pt x="262" y="21"/>
                  </a:lnTo>
                  <a:lnTo>
                    <a:pt x="2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4" name="Freeform 39">
              <a:extLst>
                <a:ext uri="{FF2B5EF4-FFF2-40B4-BE49-F238E27FC236}">
                  <a16:creationId xmlns:a16="http://schemas.microsoft.com/office/drawing/2014/main" id="{7D035289-0AF9-8601-B169-61C33C1F9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75" y="557213"/>
              <a:ext cx="11113" cy="9525"/>
            </a:xfrm>
            <a:custGeom>
              <a:avLst/>
              <a:gdLst>
                <a:gd name="T0" fmla="*/ 214 w 214"/>
                <a:gd name="T1" fmla="*/ 0 h 171"/>
                <a:gd name="T2" fmla="*/ 47 w 214"/>
                <a:gd name="T3" fmla="*/ 115 h 171"/>
                <a:gd name="T4" fmla="*/ 34 w 214"/>
                <a:gd name="T5" fmla="*/ 127 h 171"/>
                <a:gd name="T6" fmla="*/ 22 w 214"/>
                <a:gd name="T7" fmla="*/ 140 h 171"/>
                <a:gd name="T8" fmla="*/ 10 w 214"/>
                <a:gd name="T9" fmla="*/ 154 h 171"/>
                <a:gd name="T10" fmla="*/ 0 w 214"/>
                <a:gd name="T11" fmla="*/ 171 h 171"/>
                <a:gd name="T12" fmla="*/ 21 w 214"/>
                <a:gd name="T13" fmla="*/ 153 h 171"/>
                <a:gd name="T14" fmla="*/ 43 w 214"/>
                <a:gd name="T15" fmla="*/ 137 h 171"/>
                <a:gd name="T16" fmla="*/ 64 w 214"/>
                <a:gd name="T17" fmla="*/ 121 h 171"/>
                <a:gd name="T18" fmla="*/ 87 w 214"/>
                <a:gd name="T19" fmla="*/ 105 h 171"/>
                <a:gd name="T20" fmla="*/ 110 w 214"/>
                <a:gd name="T21" fmla="*/ 90 h 171"/>
                <a:gd name="T22" fmla="*/ 132 w 214"/>
                <a:gd name="T23" fmla="*/ 74 h 171"/>
                <a:gd name="T24" fmla="*/ 156 w 214"/>
                <a:gd name="T25" fmla="*/ 59 h 171"/>
                <a:gd name="T26" fmla="*/ 179 w 214"/>
                <a:gd name="T27" fmla="*/ 44 h 171"/>
                <a:gd name="T28" fmla="*/ 186 w 214"/>
                <a:gd name="T29" fmla="*/ 31 h 171"/>
                <a:gd name="T30" fmla="*/ 194 w 214"/>
                <a:gd name="T31" fmla="*/ 19 h 171"/>
                <a:gd name="T32" fmla="*/ 203 w 214"/>
                <a:gd name="T33" fmla="*/ 10 h 171"/>
                <a:gd name="T34" fmla="*/ 214 w 214"/>
                <a:gd name="T35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4" h="171">
                  <a:moveTo>
                    <a:pt x="214" y="0"/>
                  </a:moveTo>
                  <a:lnTo>
                    <a:pt x="47" y="115"/>
                  </a:lnTo>
                  <a:lnTo>
                    <a:pt x="34" y="127"/>
                  </a:lnTo>
                  <a:lnTo>
                    <a:pt x="22" y="140"/>
                  </a:lnTo>
                  <a:lnTo>
                    <a:pt x="10" y="154"/>
                  </a:lnTo>
                  <a:lnTo>
                    <a:pt x="0" y="171"/>
                  </a:lnTo>
                  <a:lnTo>
                    <a:pt x="21" y="153"/>
                  </a:lnTo>
                  <a:lnTo>
                    <a:pt x="43" y="137"/>
                  </a:lnTo>
                  <a:lnTo>
                    <a:pt x="64" y="121"/>
                  </a:lnTo>
                  <a:lnTo>
                    <a:pt x="87" y="105"/>
                  </a:lnTo>
                  <a:lnTo>
                    <a:pt x="110" y="90"/>
                  </a:lnTo>
                  <a:lnTo>
                    <a:pt x="132" y="74"/>
                  </a:lnTo>
                  <a:lnTo>
                    <a:pt x="156" y="59"/>
                  </a:lnTo>
                  <a:lnTo>
                    <a:pt x="179" y="44"/>
                  </a:lnTo>
                  <a:lnTo>
                    <a:pt x="186" y="31"/>
                  </a:lnTo>
                  <a:lnTo>
                    <a:pt x="194" y="19"/>
                  </a:lnTo>
                  <a:lnTo>
                    <a:pt x="203" y="10"/>
                  </a:lnTo>
                  <a:lnTo>
                    <a:pt x="2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917873DA-6BF7-ECBF-B27A-5C801A3F7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50" y="1001713"/>
              <a:ext cx="84138" cy="104775"/>
            </a:xfrm>
            <a:custGeom>
              <a:avLst/>
              <a:gdLst>
                <a:gd name="T0" fmla="*/ 1280 w 1466"/>
                <a:gd name="T1" fmla="*/ 1754 h 1839"/>
                <a:gd name="T2" fmla="*/ 1333 w 1466"/>
                <a:gd name="T3" fmla="*/ 1778 h 1839"/>
                <a:gd name="T4" fmla="*/ 1385 w 1466"/>
                <a:gd name="T5" fmla="*/ 1803 h 1839"/>
                <a:gd name="T6" fmla="*/ 1439 w 1466"/>
                <a:gd name="T7" fmla="*/ 1827 h 1839"/>
                <a:gd name="T8" fmla="*/ 1438 w 1466"/>
                <a:gd name="T9" fmla="*/ 1811 h 1839"/>
                <a:gd name="T10" fmla="*/ 1382 w 1466"/>
                <a:gd name="T11" fmla="*/ 1754 h 1839"/>
                <a:gd name="T12" fmla="*/ 1332 w 1466"/>
                <a:gd name="T13" fmla="*/ 1696 h 1839"/>
                <a:gd name="T14" fmla="*/ 1284 w 1466"/>
                <a:gd name="T15" fmla="*/ 1634 h 1839"/>
                <a:gd name="T16" fmla="*/ 1239 w 1466"/>
                <a:gd name="T17" fmla="*/ 1570 h 1839"/>
                <a:gd name="T18" fmla="*/ 1198 w 1466"/>
                <a:gd name="T19" fmla="*/ 1505 h 1839"/>
                <a:gd name="T20" fmla="*/ 1161 w 1466"/>
                <a:gd name="T21" fmla="*/ 1437 h 1839"/>
                <a:gd name="T22" fmla="*/ 1126 w 1466"/>
                <a:gd name="T23" fmla="*/ 1367 h 1839"/>
                <a:gd name="T24" fmla="*/ 1096 w 1466"/>
                <a:gd name="T25" fmla="*/ 1294 h 1839"/>
                <a:gd name="T26" fmla="*/ 1068 w 1466"/>
                <a:gd name="T27" fmla="*/ 1220 h 1839"/>
                <a:gd name="T28" fmla="*/ 1045 w 1466"/>
                <a:gd name="T29" fmla="*/ 1143 h 1839"/>
                <a:gd name="T30" fmla="*/ 1026 w 1466"/>
                <a:gd name="T31" fmla="*/ 1066 h 1839"/>
                <a:gd name="T32" fmla="*/ 1009 w 1466"/>
                <a:gd name="T33" fmla="*/ 984 h 1839"/>
                <a:gd name="T34" fmla="*/ 997 w 1466"/>
                <a:gd name="T35" fmla="*/ 903 h 1839"/>
                <a:gd name="T36" fmla="*/ 990 w 1466"/>
                <a:gd name="T37" fmla="*/ 817 h 1839"/>
                <a:gd name="T38" fmla="*/ 985 w 1466"/>
                <a:gd name="T39" fmla="*/ 731 h 1839"/>
                <a:gd name="T40" fmla="*/ 919 w 1466"/>
                <a:gd name="T41" fmla="*/ 649 h 1839"/>
                <a:gd name="T42" fmla="*/ 787 w 1466"/>
                <a:gd name="T43" fmla="*/ 573 h 1839"/>
                <a:gd name="T44" fmla="*/ 658 w 1466"/>
                <a:gd name="T45" fmla="*/ 493 h 1839"/>
                <a:gd name="T46" fmla="*/ 532 w 1466"/>
                <a:gd name="T47" fmla="*/ 410 h 1839"/>
                <a:gd name="T48" fmla="*/ 409 w 1466"/>
                <a:gd name="T49" fmla="*/ 324 h 1839"/>
                <a:gd name="T50" fmla="*/ 288 w 1466"/>
                <a:gd name="T51" fmla="*/ 236 h 1839"/>
                <a:gd name="T52" fmla="*/ 171 w 1466"/>
                <a:gd name="T53" fmla="*/ 144 h 1839"/>
                <a:gd name="T54" fmla="*/ 57 w 1466"/>
                <a:gd name="T55" fmla="*/ 48 h 1839"/>
                <a:gd name="T56" fmla="*/ 1 w 1466"/>
                <a:gd name="T57" fmla="*/ 34 h 1839"/>
                <a:gd name="T58" fmla="*/ 2 w 1466"/>
                <a:gd name="T59" fmla="*/ 103 h 1839"/>
                <a:gd name="T60" fmla="*/ 7 w 1466"/>
                <a:gd name="T61" fmla="*/ 170 h 1839"/>
                <a:gd name="T62" fmla="*/ 14 w 1466"/>
                <a:gd name="T63" fmla="*/ 237 h 1839"/>
                <a:gd name="T64" fmla="*/ 23 w 1466"/>
                <a:gd name="T65" fmla="*/ 301 h 1839"/>
                <a:gd name="T66" fmla="*/ 34 w 1466"/>
                <a:gd name="T67" fmla="*/ 364 h 1839"/>
                <a:gd name="T68" fmla="*/ 47 w 1466"/>
                <a:gd name="T69" fmla="*/ 428 h 1839"/>
                <a:gd name="T70" fmla="*/ 61 w 1466"/>
                <a:gd name="T71" fmla="*/ 488 h 1839"/>
                <a:gd name="T72" fmla="*/ 78 w 1466"/>
                <a:gd name="T73" fmla="*/ 550 h 1839"/>
                <a:gd name="T74" fmla="*/ 98 w 1466"/>
                <a:gd name="T75" fmla="*/ 608 h 1839"/>
                <a:gd name="T76" fmla="*/ 119 w 1466"/>
                <a:gd name="T77" fmla="*/ 666 h 1839"/>
                <a:gd name="T78" fmla="*/ 143 w 1466"/>
                <a:gd name="T79" fmla="*/ 724 h 1839"/>
                <a:gd name="T80" fmla="*/ 168 w 1466"/>
                <a:gd name="T81" fmla="*/ 779 h 1839"/>
                <a:gd name="T82" fmla="*/ 196 w 1466"/>
                <a:gd name="T83" fmla="*/ 833 h 1839"/>
                <a:gd name="T84" fmla="*/ 225 w 1466"/>
                <a:gd name="T85" fmla="*/ 886 h 1839"/>
                <a:gd name="T86" fmla="*/ 256 w 1466"/>
                <a:gd name="T87" fmla="*/ 938 h 1839"/>
                <a:gd name="T88" fmla="*/ 329 w 1466"/>
                <a:gd name="T89" fmla="*/ 1019 h 1839"/>
                <a:gd name="T90" fmla="*/ 443 w 1466"/>
                <a:gd name="T91" fmla="*/ 1126 h 1839"/>
                <a:gd name="T92" fmla="*/ 560 w 1466"/>
                <a:gd name="T93" fmla="*/ 1230 h 1839"/>
                <a:gd name="T94" fmla="*/ 680 w 1466"/>
                <a:gd name="T95" fmla="*/ 1331 h 1839"/>
                <a:gd name="T96" fmla="*/ 803 w 1466"/>
                <a:gd name="T97" fmla="*/ 1428 h 1839"/>
                <a:gd name="T98" fmla="*/ 929 w 1466"/>
                <a:gd name="T99" fmla="*/ 1522 h 1839"/>
                <a:gd name="T100" fmla="*/ 1057 w 1466"/>
                <a:gd name="T101" fmla="*/ 1612 h 1839"/>
                <a:gd name="T102" fmla="*/ 1187 w 1466"/>
                <a:gd name="T103" fmla="*/ 1700 h 1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66" h="1839">
                  <a:moveTo>
                    <a:pt x="1253" y="1742"/>
                  </a:moveTo>
                  <a:lnTo>
                    <a:pt x="1280" y="1754"/>
                  </a:lnTo>
                  <a:lnTo>
                    <a:pt x="1306" y="1767"/>
                  </a:lnTo>
                  <a:lnTo>
                    <a:pt x="1333" y="1778"/>
                  </a:lnTo>
                  <a:lnTo>
                    <a:pt x="1359" y="1791"/>
                  </a:lnTo>
                  <a:lnTo>
                    <a:pt x="1385" y="1803"/>
                  </a:lnTo>
                  <a:lnTo>
                    <a:pt x="1412" y="1815"/>
                  </a:lnTo>
                  <a:lnTo>
                    <a:pt x="1439" y="1827"/>
                  </a:lnTo>
                  <a:lnTo>
                    <a:pt x="1466" y="1839"/>
                  </a:lnTo>
                  <a:lnTo>
                    <a:pt x="1438" y="1811"/>
                  </a:lnTo>
                  <a:lnTo>
                    <a:pt x="1410" y="1783"/>
                  </a:lnTo>
                  <a:lnTo>
                    <a:pt x="1382" y="1754"/>
                  </a:lnTo>
                  <a:lnTo>
                    <a:pt x="1357" y="1725"/>
                  </a:lnTo>
                  <a:lnTo>
                    <a:pt x="1332" y="1696"/>
                  </a:lnTo>
                  <a:lnTo>
                    <a:pt x="1307" y="1665"/>
                  </a:lnTo>
                  <a:lnTo>
                    <a:pt x="1284" y="1634"/>
                  </a:lnTo>
                  <a:lnTo>
                    <a:pt x="1261" y="1602"/>
                  </a:lnTo>
                  <a:lnTo>
                    <a:pt x="1239" y="1570"/>
                  </a:lnTo>
                  <a:lnTo>
                    <a:pt x="1218" y="1538"/>
                  </a:lnTo>
                  <a:lnTo>
                    <a:pt x="1198" y="1505"/>
                  </a:lnTo>
                  <a:lnTo>
                    <a:pt x="1179" y="1471"/>
                  </a:lnTo>
                  <a:lnTo>
                    <a:pt x="1161" y="1437"/>
                  </a:lnTo>
                  <a:lnTo>
                    <a:pt x="1142" y="1402"/>
                  </a:lnTo>
                  <a:lnTo>
                    <a:pt x="1126" y="1367"/>
                  </a:lnTo>
                  <a:lnTo>
                    <a:pt x="1110" y="1331"/>
                  </a:lnTo>
                  <a:lnTo>
                    <a:pt x="1096" y="1294"/>
                  </a:lnTo>
                  <a:lnTo>
                    <a:pt x="1081" y="1258"/>
                  </a:lnTo>
                  <a:lnTo>
                    <a:pt x="1068" y="1220"/>
                  </a:lnTo>
                  <a:lnTo>
                    <a:pt x="1057" y="1183"/>
                  </a:lnTo>
                  <a:lnTo>
                    <a:pt x="1045" y="1143"/>
                  </a:lnTo>
                  <a:lnTo>
                    <a:pt x="1035" y="1105"/>
                  </a:lnTo>
                  <a:lnTo>
                    <a:pt x="1026" y="1066"/>
                  </a:lnTo>
                  <a:lnTo>
                    <a:pt x="1017" y="1026"/>
                  </a:lnTo>
                  <a:lnTo>
                    <a:pt x="1009" y="984"/>
                  </a:lnTo>
                  <a:lnTo>
                    <a:pt x="1003" y="944"/>
                  </a:lnTo>
                  <a:lnTo>
                    <a:pt x="997" y="903"/>
                  </a:lnTo>
                  <a:lnTo>
                    <a:pt x="993" y="861"/>
                  </a:lnTo>
                  <a:lnTo>
                    <a:pt x="990" y="817"/>
                  </a:lnTo>
                  <a:lnTo>
                    <a:pt x="987" y="774"/>
                  </a:lnTo>
                  <a:lnTo>
                    <a:pt x="985" y="731"/>
                  </a:lnTo>
                  <a:lnTo>
                    <a:pt x="985" y="686"/>
                  </a:lnTo>
                  <a:lnTo>
                    <a:pt x="919" y="649"/>
                  </a:lnTo>
                  <a:lnTo>
                    <a:pt x="852" y="611"/>
                  </a:lnTo>
                  <a:lnTo>
                    <a:pt x="787" y="573"/>
                  </a:lnTo>
                  <a:lnTo>
                    <a:pt x="722" y="534"/>
                  </a:lnTo>
                  <a:lnTo>
                    <a:pt x="658" y="493"/>
                  </a:lnTo>
                  <a:lnTo>
                    <a:pt x="594" y="452"/>
                  </a:lnTo>
                  <a:lnTo>
                    <a:pt x="532" y="410"/>
                  </a:lnTo>
                  <a:lnTo>
                    <a:pt x="469" y="367"/>
                  </a:lnTo>
                  <a:lnTo>
                    <a:pt x="409" y="324"/>
                  </a:lnTo>
                  <a:lnTo>
                    <a:pt x="347" y="280"/>
                  </a:lnTo>
                  <a:lnTo>
                    <a:pt x="288" y="236"/>
                  </a:lnTo>
                  <a:lnTo>
                    <a:pt x="229" y="190"/>
                  </a:lnTo>
                  <a:lnTo>
                    <a:pt x="171" y="144"/>
                  </a:lnTo>
                  <a:lnTo>
                    <a:pt x="113" y="97"/>
                  </a:lnTo>
                  <a:lnTo>
                    <a:pt x="57" y="48"/>
                  </a:lnTo>
                  <a:lnTo>
                    <a:pt x="0" y="0"/>
                  </a:lnTo>
                  <a:lnTo>
                    <a:pt x="1" y="34"/>
                  </a:lnTo>
                  <a:lnTo>
                    <a:pt x="1" y="69"/>
                  </a:lnTo>
                  <a:lnTo>
                    <a:pt x="2" y="103"/>
                  </a:lnTo>
                  <a:lnTo>
                    <a:pt x="4" y="137"/>
                  </a:lnTo>
                  <a:lnTo>
                    <a:pt x="7" y="170"/>
                  </a:lnTo>
                  <a:lnTo>
                    <a:pt x="10" y="203"/>
                  </a:lnTo>
                  <a:lnTo>
                    <a:pt x="14" y="237"/>
                  </a:lnTo>
                  <a:lnTo>
                    <a:pt x="18" y="269"/>
                  </a:lnTo>
                  <a:lnTo>
                    <a:pt x="23" y="301"/>
                  </a:lnTo>
                  <a:lnTo>
                    <a:pt x="28" y="333"/>
                  </a:lnTo>
                  <a:lnTo>
                    <a:pt x="34" y="364"/>
                  </a:lnTo>
                  <a:lnTo>
                    <a:pt x="40" y="397"/>
                  </a:lnTo>
                  <a:lnTo>
                    <a:pt x="47" y="428"/>
                  </a:lnTo>
                  <a:lnTo>
                    <a:pt x="54" y="458"/>
                  </a:lnTo>
                  <a:lnTo>
                    <a:pt x="61" y="488"/>
                  </a:lnTo>
                  <a:lnTo>
                    <a:pt x="70" y="519"/>
                  </a:lnTo>
                  <a:lnTo>
                    <a:pt x="78" y="550"/>
                  </a:lnTo>
                  <a:lnTo>
                    <a:pt x="88" y="579"/>
                  </a:lnTo>
                  <a:lnTo>
                    <a:pt x="98" y="608"/>
                  </a:lnTo>
                  <a:lnTo>
                    <a:pt x="108" y="637"/>
                  </a:lnTo>
                  <a:lnTo>
                    <a:pt x="119" y="666"/>
                  </a:lnTo>
                  <a:lnTo>
                    <a:pt x="130" y="695"/>
                  </a:lnTo>
                  <a:lnTo>
                    <a:pt x="143" y="724"/>
                  </a:lnTo>
                  <a:lnTo>
                    <a:pt x="155" y="751"/>
                  </a:lnTo>
                  <a:lnTo>
                    <a:pt x="168" y="779"/>
                  </a:lnTo>
                  <a:lnTo>
                    <a:pt x="182" y="806"/>
                  </a:lnTo>
                  <a:lnTo>
                    <a:pt x="196" y="833"/>
                  </a:lnTo>
                  <a:lnTo>
                    <a:pt x="210" y="860"/>
                  </a:lnTo>
                  <a:lnTo>
                    <a:pt x="225" y="886"/>
                  </a:lnTo>
                  <a:lnTo>
                    <a:pt x="240" y="913"/>
                  </a:lnTo>
                  <a:lnTo>
                    <a:pt x="256" y="938"/>
                  </a:lnTo>
                  <a:lnTo>
                    <a:pt x="274" y="964"/>
                  </a:lnTo>
                  <a:lnTo>
                    <a:pt x="329" y="1019"/>
                  </a:lnTo>
                  <a:lnTo>
                    <a:pt x="385" y="1073"/>
                  </a:lnTo>
                  <a:lnTo>
                    <a:pt x="443" y="1126"/>
                  </a:lnTo>
                  <a:lnTo>
                    <a:pt x="501" y="1179"/>
                  </a:lnTo>
                  <a:lnTo>
                    <a:pt x="560" y="1230"/>
                  </a:lnTo>
                  <a:lnTo>
                    <a:pt x="620" y="1281"/>
                  </a:lnTo>
                  <a:lnTo>
                    <a:pt x="680" y="1331"/>
                  </a:lnTo>
                  <a:lnTo>
                    <a:pt x="741" y="1380"/>
                  </a:lnTo>
                  <a:lnTo>
                    <a:pt x="803" y="1428"/>
                  </a:lnTo>
                  <a:lnTo>
                    <a:pt x="866" y="1475"/>
                  </a:lnTo>
                  <a:lnTo>
                    <a:pt x="929" y="1522"/>
                  </a:lnTo>
                  <a:lnTo>
                    <a:pt x="992" y="1568"/>
                  </a:lnTo>
                  <a:lnTo>
                    <a:pt x="1057" y="1612"/>
                  </a:lnTo>
                  <a:lnTo>
                    <a:pt x="1122" y="1656"/>
                  </a:lnTo>
                  <a:lnTo>
                    <a:pt x="1187" y="1700"/>
                  </a:lnTo>
                  <a:lnTo>
                    <a:pt x="1253" y="17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C81932C7-CA54-0F03-07EC-FAF6B637E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275" y="1114425"/>
              <a:ext cx="90488" cy="30163"/>
            </a:xfrm>
            <a:custGeom>
              <a:avLst/>
              <a:gdLst>
                <a:gd name="T0" fmla="*/ 1058 w 1590"/>
                <a:gd name="T1" fmla="*/ 243 h 516"/>
                <a:gd name="T2" fmla="*/ 989 w 1590"/>
                <a:gd name="T3" fmla="*/ 236 h 516"/>
                <a:gd name="T4" fmla="*/ 920 w 1590"/>
                <a:gd name="T5" fmla="*/ 228 h 516"/>
                <a:gd name="T6" fmla="*/ 852 w 1590"/>
                <a:gd name="T7" fmla="*/ 219 h 516"/>
                <a:gd name="T8" fmla="*/ 784 w 1590"/>
                <a:gd name="T9" fmla="*/ 209 h 516"/>
                <a:gd name="T10" fmla="*/ 717 w 1590"/>
                <a:gd name="T11" fmla="*/ 197 h 516"/>
                <a:gd name="T12" fmla="*/ 649 w 1590"/>
                <a:gd name="T13" fmla="*/ 185 h 516"/>
                <a:gd name="T14" fmla="*/ 583 w 1590"/>
                <a:gd name="T15" fmla="*/ 171 h 516"/>
                <a:gd name="T16" fmla="*/ 516 w 1590"/>
                <a:gd name="T17" fmla="*/ 157 h 516"/>
                <a:gd name="T18" fmla="*/ 450 w 1590"/>
                <a:gd name="T19" fmla="*/ 141 h 516"/>
                <a:gd name="T20" fmla="*/ 384 w 1590"/>
                <a:gd name="T21" fmla="*/ 123 h 516"/>
                <a:gd name="T22" fmla="*/ 320 w 1590"/>
                <a:gd name="T23" fmla="*/ 106 h 516"/>
                <a:gd name="T24" fmla="*/ 255 w 1590"/>
                <a:gd name="T25" fmla="*/ 87 h 516"/>
                <a:gd name="T26" fmla="*/ 191 w 1590"/>
                <a:gd name="T27" fmla="*/ 67 h 516"/>
                <a:gd name="T28" fmla="*/ 126 w 1590"/>
                <a:gd name="T29" fmla="*/ 46 h 516"/>
                <a:gd name="T30" fmla="*/ 64 w 1590"/>
                <a:gd name="T31" fmla="*/ 23 h 516"/>
                <a:gd name="T32" fmla="*/ 0 w 1590"/>
                <a:gd name="T33" fmla="*/ 0 h 516"/>
                <a:gd name="T34" fmla="*/ 10 w 1590"/>
                <a:gd name="T35" fmla="*/ 7 h 516"/>
                <a:gd name="T36" fmla="*/ 22 w 1590"/>
                <a:gd name="T37" fmla="*/ 15 h 516"/>
                <a:gd name="T38" fmla="*/ 115 w 1590"/>
                <a:gd name="T39" fmla="*/ 59 h 516"/>
                <a:gd name="T40" fmla="*/ 209 w 1590"/>
                <a:gd name="T41" fmla="*/ 102 h 516"/>
                <a:gd name="T42" fmla="*/ 304 w 1590"/>
                <a:gd name="T43" fmla="*/ 144 h 516"/>
                <a:gd name="T44" fmla="*/ 399 w 1590"/>
                <a:gd name="T45" fmla="*/ 183 h 516"/>
                <a:gd name="T46" fmla="*/ 495 w 1590"/>
                <a:gd name="T47" fmla="*/ 221 h 516"/>
                <a:gd name="T48" fmla="*/ 591 w 1590"/>
                <a:gd name="T49" fmla="*/ 257 h 516"/>
                <a:gd name="T50" fmla="*/ 639 w 1590"/>
                <a:gd name="T51" fmla="*/ 275 h 516"/>
                <a:gd name="T52" fmla="*/ 689 w 1590"/>
                <a:gd name="T53" fmla="*/ 291 h 516"/>
                <a:gd name="T54" fmla="*/ 737 w 1590"/>
                <a:gd name="T55" fmla="*/ 309 h 516"/>
                <a:gd name="T56" fmla="*/ 786 w 1590"/>
                <a:gd name="T57" fmla="*/ 325 h 516"/>
                <a:gd name="T58" fmla="*/ 836 w 1590"/>
                <a:gd name="T59" fmla="*/ 340 h 516"/>
                <a:gd name="T60" fmla="*/ 885 w 1590"/>
                <a:gd name="T61" fmla="*/ 355 h 516"/>
                <a:gd name="T62" fmla="*/ 935 w 1590"/>
                <a:gd name="T63" fmla="*/ 370 h 516"/>
                <a:gd name="T64" fmla="*/ 984 w 1590"/>
                <a:gd name="T65" fmla="*/ 384 h 516"/>
                <a:gd name="T66" fmla="*/ 1034 w 1590"/>
                <a:gd name="T67" fmla="*/ 397 h 516"/>
                <a:gd name="T68" fmla="*/ 1084 w 1590"/>
                <a:gd name="T69" fmla="*/ 410 h 516"/>
                <a:gd name="T70" fmla="*/ 1134 w 1590"/>
                <a:gd name="T71" fmla="*/ 423 h 516"/>
                <a:gd name="T72" fmla="*/ 1184 w 1590"/>
                <a:gd name="T73" fmla="*/ 435 h 516"/>
                <a:gd name="T74" fmla="*/ 1235 w 1590"/>
                <a:gd name="T75" fmla="*/ 447 h 516"/>
                <a:gd name="T76" fmla="*/ 1285 w 1590"/>
                <a:gd name="T77" fmla="*/ 458 h 516"/>
                <a:gd name="T78" fmla="*/ 1336 w 1590"/>
                <a:gd name="T79" fmla="*/ 470 h 516"/>
                <a:gd name="T80" fmla="*/ 1386 w 1590"/>
                <a:gd name="T81" fmla="*/ 480 h 516"/>
                <a:gd name="T82" fmla="*/ 1438 w 1590"/>
                <a:gd name="T83" fmla="*/ 490 h 516"/>
                <a:gd name="T84" fmla="*/ 1488 w 1590"/>
                <a:gd name="T85" fmla="*/ 499 h 516"/>
                <a:gd name="T86" fmla="*/ 1539 w 1590"/>
                <a:gd name="T87" fmla="*/ 508 h 516"/>
                <a:gd name="T88" fmla="*/ 1590 w 1590"/>
                <a:gd name="T89" fmla="*/ 516 h 516"/>
                <a:gd name="T90" fmla="*/ 1552 w 1590"/>
                <a:gd name="T91" fmla="*/ 504 h 516"/>
                <a:gd name="T92" fmla="*/ 1514 w 1590"/>
                <a:gd name="T93" fmla="*/ 490 h 516"/>
                <a:gd name="T94" fmla="*/ 1478 w 1590"/>
                <a:gd name="T95" fmla="*/ 477 h 516"/>
                <a:gd name="T96" fmla="*/ 1442 w 1590"/>
                <a:gd name="T97" fmla="*/ 463 h 516"/>
                <a:gd name="T98" fmla="*/ 1406 w 1590"/>
                <a:gd name="T99" fmla="*/ 447 h 516"/>
                <a:gd name="T100" fmla="*/ 1371 w 1590"/>
                <a:gd name="T101" fmla="*/ 431 h 516"/>
                <a:gd name="T102" fmla="*/ 1337 w 1590"/>
                <a:gd name="T103" fmla="*/ 415 h 516"/>
                <a:gd name="T104" fmla="*/ 1303 w 1590"/>
                <a:gd name="T105" fmla="*/ 399 h 516"/>
                <a:gd name="T106" fmla="*/ 1270 w 1590"/>
                <a:gd name="T107" fmla="*/ 382 h 516"/>
                <a:gd name="T108" fmla="*/ 1238 w 1590"/>
                <a:gd name="T109" fmla="*/ 363 h 516"/>
                <a:gd name="T110" fmla="*/ 1206 w 1590"/>
                <a:gd name="T111" fmla="*/ 345 h 516"/>
                <a:gd name="T112" fmla="*/ 1174 w 1590"/>
                <a:gd name="T113" fmla="*/ 326 h 516"/>
                <a:gd name="T114" fmla="*/ 1144 w 1590"/>
                <a:gd name="T115" fmla="*/ 306 h 516"/>
                <a:gd name="T116" fmla="*/ 1114 w 1590"/>
                <a:gd name="T117" fmla="*/ 285 h 516"/>
                <a:gd name="T118" fmla="*/ 1086 w 1590"/>
                <a:gd name="T119" fmla="*/ 264 h 516"/>
                <a:gd name="T120" fmla="*/ 1058 w 1590"/>
                <a:gd name="T121" fmla="*/ 243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90" h="516">
                  <a:moveTo>
                    <a:pt x="1058" y="243"/>
                  </a:moveTo>
                  <a:lnTo>
                    <a:pt x="989" y="236"/>
                  </a:lnTo>
                  <a:lnTo>
                    <a:pt x="920" y="228"/>
                  </a:lnTo>
                  <a:lnTo>
                    <a:pt x="852" y="219"/>
                  </a:lnTo>
                  <a:lnTo>
                    <a:pt x="784" y="209"/>
                  </a:lnTo>
                  <a:lnTo>
                    <a:pt x="717" y="197"/>
                  </a:lnTo>
                  <a:lnTo>
                    <a:pt x="649" y="185"/>
                  </a:lnTo>
                  <a:lnTo>
                    <a:pt x="583" y="171"/>
                  </a:lnTo>
                  <a:lnTo>
                    <a:pt x="516" y="157"/>
                  </a:lnTo>
                  <a:lnTo>
                    <a:pt x="450" y="141"/>
                  </a:lnTo>
                  <a:lnTo>
                    <a:pt x="384" y="123"/>
                  </a:lnTo>
                  <a:lnTo>
                    <a:pt x="320" y="106"/>
                  </a:lnTo>
                  <a:lnTo>
                    <a:pt x="255" y="87"/>
                  </a:lnTo>
                  <a:lnTo>
                    <a:pt x="191" y="67"/>
                  </a:lnTo>
                  <a:lnTo>
                    <a:pt x="126" y="46"/>
                  </a:lnTo>
                  <a:lnTo>
                    <a:pt x="64" y="23"/>
                  </a:lnTo>
                  <a:lnTo>
                    <a:pt x="0" y="0"/>
                  </a:lnTo>
                  <a:lnTo>
                    <a:pt x="10" y="7"/>
                  </a:lnTo>
                  <a:lnTo>
                    <a:pt x="22" y="15"/>
                  </a:lnTo>
                  <a:lnTo>
                    <a:pt x="115" y="59"/>
                  </a:lnTo>
                  <a:lnTo>
                    <a:pt x="209" y="102"/>
                  </a:lnTo>
                  <a:lnTo>
                    <a:pt x="304" y="144"/>
                  </a:lnTo>
                  <a:lnTo>
                    <a:pt x="399" y="183"/>
                  </a:lnTo>
                  <a:lnTo>
                    <a:pt x="495" y="221"/>
                  </a:lnTo>
                  <a:lnTo>
                    <a:pt x="591" y="257"/>
                  </a:lnTo>
                  <a:lnTo>
                    <a:pt x="639" y="275"/>
                  </a:lnTo>
                  <a:lnTo>
                    <a:pt x="689" y="291"/>
                  </a:lnTo>
                  <a:lnTo>
                    <a:pt x="737" y="309"/>
                  </a:lnTo>
                  <a:lnTo>
                    <a:pt x="786" y="325"/>
                  </a:lnTo>
                  <a:lnTo>
                    <a:pt x="836" y="340"/>
                  </a:lnTo>
                  <a:lnTo>
                    <a:pt x="885" y="355"/>
                  </a:lnTo>
                  <a:lnTo>
                    <a:pt x="935" y="370"/>
                  </a:lnTo>
                  <a:lnTo>
                    <a:pt x="984" y="384"/>
                  </a:lnTo>
                  <a:lnTo>
                    <a:pt x="1034" y="397"/>
                  </a:lnTo>
                  <a:lnTo>
                    <a:pt x="1084" y="410"/>
                  </a:lnTo>
                  <a:lnTo>
                    <a:pt x="1134" y="423"/>
                  </a:lnTo>
                  <a:lnTo>
                    <a:pt x="1184" y="435"/>
                  </a:lnTo>
                  <a:lnTo>
                    <a:pt x="1235" y="447"/>
                  </a:lnTo>
                  <a:lnTo>
                    <a:pt x="1285" y="458"/>
                  </a:lnTo>
                  <a:lnTo>
                    <a:pt x="1336" y="470"/>
                  </a:lnTo>
                  <a:lnTo>
                    <a:pt x="1386" y="480"/>
                  </a:lnTo>
                  <a:lnTo>
                    <a:pt x="1438" y="490"/>
                  </a:lnTo>
                  <a:lnTo>
                    <a:pt x="1488" y="499"/>
                  </a:lnTo>
                  <a:lnTo>
                    <a:pt x="1539" y="508"/>
                  </a:lnTo>
                  <a:lnTo>
                    <a:pt x="1590" y="516"/>
                  </a:lnTo>
                  <a:lnTo>
                    <a:pt x="1552" y="504"/>
                  </a:lnTo>
                  <a:lnTo>
                    <a:pt x="1514" y="490"/>
                  </a:lnTo>
                  <a:lnTo>
                    <a:pt x="1478" y="477"/>
                  </a:lnTo>
                  <a:lnTo>
                    <a:pt x="1442" y="463"/>
                  </a:lnTo>
                  <a:lnTo>
                    <a:pt x="1406" y="447"/>
                  </a:lnTo>
                  <a:lnTo>
                    <a:pt x="1371" y="431"/>
                  </a:lnTo>
                  <a:lnTo>
                    <a:pt x="1337" y="415"/>
                  </a:lnTo>
                  <a:lnTo>
                    <a:pt x="1303" y="399"/>
                  </a:lnTo>
                  <a:lnTo>
                    <a:pt x="1270" y="382"/>
                  </a:lnTo>
                  <a:lnTo>
                    <a:pt x="1238" y="363"/>
                  </a:lnTo>
                  <a:lnTo>
                    <a:pt x="1206" y="345"/>
                  </a:lnTo>
                  <a:lnTo>
                    <a:pt x="1174" y="326"/>
                  </a:lnTo>
                  <a:lnTo>
                    <a:pt x="1144" y="306"/>
                  </a:lnTo>
                  <a:lnTo>
                    <a:pt x="1114" y="285"/>
                  </a:lnTo>
                  <a:lnTo>
                    <a:pt x="1086" y="264"/>
                  </a:lnTo>
                  <a:lnTo>
                    <a:pt x="1058" y="2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7" name="Freeform 42">
              <a:extLst>
                <a:ext uri="{FF2B5EF4-FFF2-40B4-BE49-F238E27FC236}">
                  <a16:creationId xmlns:a16="http://schemas.microsoft.com/office/drawing/2014/main" id="{DC6D0CAE-F0BB-CAC8-2D59-FE9911813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1039813"/>
              <a:ext cx="60325" cy="25400"/>
            </a:xfrm>
            <a:custGeom>
              <a:avLst/>
              <a:gdLst>
                <a:gd name="T0" fmla="*/ 901 w 1063"/>
                <a:gd name="T1" fmla="*/ 381 h 435"/>
                <a:gd name="T2" fmla="*/ 917 w 1063"/>
                <a:gd name="T3" fmla="*/ 358 h 435"/>
                <a:gd name="T4" fmla="*/ 933 w 1063"/>
                <a:gd name="T5" fmla="*/ 333 h 435"/>
                <a:gd name="T6" fmla="*/ 948 w 1063"/>
                <a:gd name="T7" fmla="*/ 309 h 435"/>
                <a:gd name="T8" fmla="*/ 962 w 1063"/>
                <a:gd name="T9" fmla="*/ 285 h 435"/>
                <a:gd name="T10" fmla="*/ 975 w 1063"/>
                <a:gd name="T11" fmla="*/ 261 h 435"/>
                <a:gd name="T12" fmla="*/ 988 w 1063"/>
                <a:gd name="T13" fmla="*/ 238 h 435"/>
                <a:gd name="T14" fmla="*/ 999 w 1063"/>
                <a:gd name="T15" fmla="*/ 214 h 435"/>
                <a:gd name="T16" fmla="*/ 1011 w 1063"/>
                <a:gd name="T17" fmla="*/ 190 h 435"/>
                <a:gd name="T18" fmla="*/ 1020 w 1063"/>
                <a:gd name="T19" fmla="*/ 165 h 435"/>
                <a:gd name="T20" fmla="*/ 1029 w 1063"/>
                <a:gd name="T21" fmla="*/ 142 h 435"/>
                <a:gd name="T22" fmla="*/ 1038 w 1063"/>
                <a:gd name="T23" fmla="*/ 118 h 435"/>
                <a:gd name="T24" fmla="*/ 1045 w 1063"/>
                <a:gd name="T25" fmla="*/ 95 h 435"/>
                <a:gd name="T26" fmla="*/ 1051 w 1063"/>
                <a:gd name="T27" fmla="*/ 71 h 435"/>
                <a:gd name="T28" fmla="*/ 1056 w 1063"/>
                <a:gd name="T29" fmla="*/ 48 h 435"/>
                <a:gd name="T30" fmla="*/ 1060 w 1063"/>
                <a:gd name="T31" fmla="*/ 25 h 435"/>
                <a:gd name="T32" fmla="*/ 1063 w 1063"/>
                <a:gd name="T33" fmla="*/ 0 h 435"/>
                <a:gd name="T34" fmla="*/ 1001 w 1063"/>
                <a:gd name="T35" fmla="*/ 33 h 435"/>
                <a:gd name="T36" fmla="*/ 940 w 1063"/>
                <a:gd name="T37" fmla="*/ 63 h 435"/>
                <a:gd name="T38" fmla="*/ 877 w 1063"/>
                <a:gd name="T39" fmla="*/ 93 h 435"/>
                <a:gd name="T40" fmla="*/ 814 w 1063"/>
                <a:gd name="T41" fmla="*/ 123 h 435"/>
                <a:gd name="T42" fmla="*/ 750 w 1063"/>
                <a:gd name="T43" fmla="*/ 152 h 435"/>
                <a:gd name="T44" fmla="*/ 686 w 1063"/>
                <a:gd name="T45" fmla="*/ 181 h 435"/>
                <a:gd name="T46" fmla="*/ 619 w 1063"/>
                <a:gd name="T47" fmla="*/ 209 h 435"/>
                <a:gd name="T48" fmla="*/ 554 w 1063"/>
                <a:gd name="T49" fmla="*/ 236 h 435"/>
                <a:gd name="T50" fmla="*/ 486 w 1063"/>
                <a:gd name="T51" fmla="*/ 262 h 435"/>
                <a:gd name="T52" fmla="*/ 419 w 1063"/>
                <a:gd name="T53" fmla="*/ 288 h 435"/>
                <a:gd name="T54" fmla="*/ 351 w 1063"/>
                <a:gd name="T55" fmla="*/ 313 h 435"/>
                <a:gd name="T56" fmla="*/ 283 w 1063"/>
                <a:gd name="T57" fmla="*/ 337 h 435"/>
                <a:gd name="T58" fmla="*/ 212 w 1063"/>
                <a:gd name="T59" fmla="*/ 362 h 435"/>
                <a:gd name="T60" fmla="*/ 143 w 1063"/>
                <a:gd name="T61" fmla="*/ 385 h 435"/>
                <a:gd name="T62" fmla="*/ 71 w 1063"/>
                <a:gd name="T63" fmla="*/ 408 h 435"/>
                <a:gd name="T64" fmla="*/ 0 w 1063"/>
                <a:gd name="T65" fmla="*/ 429 h 435"/>
                <a:gd name="T66" fmla="*/ 61 w 1063"/>
                <a:gd name="T67" fmla="*/ 431 h 435"/>
                <a:gd name="T68" fmla="*/ 121 w 1063"/>
                <a:gd name="T69" fmla="*/ 433 h 435"/>
                <a:gd name="T70" fmla="*/ 182 w 1063"/>
                <a:gd name="T71" fmla="*/ 434 h 435"/>
                <a:gd name="T72" fmla="*/ 241 w 1063"/>
                <a:gd name="T73" fmla="*/ 435 h 435"/>
                <a:gd name="T74" fmla="*/ 300 w 1063"/>
                <a:gd name="T75" fmla="*/ 434 h 435"/>
                <a:gd name="T76" fmla="*/ 358 w 1063"/>
                <a:gd name="T77" fmla="*/ 433 h 435"/>
                <a:gd name="T78" fmla="*/ 416 w 1063"/>
                <a:gd name="T79" fmla="*/ 431 h 435"/>
                <a:gd name="T80" fmla="*/ 472 w 1063"/>
                <a:gd name="T81" fmla="*/ 428 h 435"/>
                <a:gd name="T82" fmla="*/ 528 w 1063"/>
                <a:gd name="T83" fmla="*/ 425 h 435"/>
                <a:gd name="T84" fmla="*/ 583 w 1063"/>
                <a:gd name="T85" fmla="*/ 421 h 435"/>
                <a:gd name="T86" fmla="*/ 638 w 1063"/>
                <a:gd name="T87" fmla="*/ 416 h 435"/>
                <a:gd name="T88" fmla="*/ 692 w 1063"/>
                <a:gd name="T89" fmla="*/ 411 h 435"/>
                <a:gd name="T90" fmla="*/ 745 w 1063"/>
                <a:gd name="T91" fmla="*/ 404 h 435"/>
                <a:gd name="T92" fmla="*/ 798 w 1063"/>
                <a:gd name="T93" fmla="*/ 398 h 435"/>
                <a:gd name="T94" fmla="*/ 849 w 1063"/>
                <a:gd name="T95" fmla="*/ 390 h 435"/>
                <a:gd name="T96" fmla="*/ 901 w 1063"/>
                <a:gd name="T97" fmla="*/ 381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3" h="435">
                  <a:moveTo>
                    <a:pt x="901" y="381"/>
                  </a:moveTo>
                  <a:lnTo>
                    <a:pt x="917" y="358"/>
                  </a:lnTo>
                  <a:lnTo>
                    <a:pt x="933" y="333"/>
                  </a:lnTo>
                  <a:lnTo>
                    <a:pt x="948" y="309"/>
                  </a:lnTo>
                  <a:lnTo>
                    <a:pt x="962" y="285"/>
                  </a:lnTo>
                  <a:lnTo>
                    <a:pt x="975" y="261"/>
                  </a:lnTo>
                  <a:lnTo>
                    <a:pt x="988" y="238"/>
                  </a:lnTo>
                  <a:lnTo>
                    <a:pt x="999" y="214"/>
                  </a:lnTo>
                  <a:lnTo>
                    <a:pt x="1011" y="190"/>
                  </a:lnTo>
                  <a:lnTo>
                    <a:pt x="1020" y="165"/>
                  </a:lnTo>
                  <a:lnTo>
                    <a:pt x="1029" y="142"/>
                  </a:lnTo>
                  <a:lnTo>
                    <a:pt x="1038" y="118"/>
                  </a:lnTo>
                  <a:lnTo>
                    <a:pt x="1045" y="95"/>
                  </a:lnTo>
                  <a:lnTo>
                    <a:pt x="1051" y="71"/>
                  </a:lnTo>
                  <a:lnTo>
                    <a:pt x="1056" y="48"/>
                  </a:lnTo>
                  <a:lnTo>
                    <a:pt x="1060" y="25"/>
                  </a:lnTo>
                  <a:lnTo>
                    <a:pt x="1063" y="0"/>
                  </a:lnTo>
                  <a:lnTo>
                    <a:pt x="1001" y="33"/>
                  </a:lnTo>
                  <a:lnTo>
                    <a:pt x="940" y="63"/>
                  </a:lnTo>
                  <a:lnTo>
                    <a:pt x="877" y="93"/>
                  </a:lnTo>
                  <a:lnTo>
                    <a:pt x="814" y="123"/>
                  </a:lnTo>
                  <a:lnTo>
                    <a:pt x="750" y="152"/>
                  </a:lnTo>
                  <a:lnTo>
                    <a:pt x="686" y="181"/>
                  </a:lnTo>
                  <a:lnTo>
                    <a:pt x="619" y="209"/>
                  </a:lnTo>
                  <a:lnTo>
                    <a:pt x="554" y="236"/>
                  </a:lnTo>
                  <a:lnTo>
                    <a:pt x="486" y="262"/>
                  </a:lnTo>
                  <a:lnTo>
                    <a:pt x="419" y="288"/>
                  </a:lnTo>
                  <a:lnTo>
                    <a:pt x="351" y="313"/>
                  </a:lnTo>
                  <a:lnTo>
                    <a:pt x="283" y="337"/>
                  </a:lnTo>
                  <a:lnTo>
                    <a:pt x="212" y="362"/>
                  </a:lnTo>
                  <a:lnTo>
                    <a:pt x="143" y="385"/>
                  </a:lnTo>
                  <a:lnTo>
                    <a:pt x="71" y="408"/>
                  </a:lnTo>
                  <a:lnTo>
                    <a:pt x="0" y="429"/>
                  </a:lnTo>
                  <a:lnTo>
                    <a:pt x="61" y="431"/>
                  </a:lnTo>
                  <a:lnTo>
                    <a:pt x="121" y="433"/>
                  </a:lnTo>
                  <a:lnTo>
                    <a:pt x="182" y="434"/>
                  </a:lnTo>
                  <a:lnTo>
                    <a:pt x="241" y="435"/>
                  </a:lnTo>
                  <a:lnTo>
                    <a:pt x="300" y="434"/>
                  </a:lnTo>
                  <a:lnTo>
                    <a:pt x="358" y="433"/>
                  </a:lnTo>
                  <a:lnTo>
                    <a:pt x="416" y="431"/>
                  </a:lnTo>
                  <a:lnTo>
                    <a:pt x="472" y="428"/>
                  </a:lnTo>
                  <a:lnTo>
                    <a:pt x="528" y="425"/>
                  </a:lnTo>
                  <a:lnTo>
                    <a:pt x="583" y="421"/>
                  </a:lnTo>
                  <a:lnTo>
                    <a:pt x="638" y="416"/>
                  </a:lnTo>
                  <a:lnTo>
                    <a:pt x="692" y="411"/>
                  </a:lnTo>
                  <a:lnTo>
                    <a:pt x="745" y="404"/>
                  </a:lnTo>
                  <a:lnTo>
                    <a:pt x="798" y="398"/>
                  </a:lnTo>
                  <a:lnTo>
                    <a:pt x="849" y="390"/>
                  </a:lnTo>
                  <a:lnTo>
                    <a:pt x="901" y="3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8" name="Freeform 43">
              <a:extLst>
                <a:ext uri="{FF2B5EF4-FFF2-40B4-BE49-F238E27FC236}">
                  <a16:creationId xmlns:a16="http://schemas.microsoft.com/office/drawing/2014/main" id="{4AAEEC67-35B5-873A-545D-8316E1BD5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75" y="958850"/>
              <a:ext cx="36513" cy="61913"/>
            </a:xfrm>
            <a:custGeom>
              <a:avLst/>
              <a:gdLst>
                <a:gd name="T0" fmla="*/ 162 w 644"/>
                <a:gd name="T1" fmla="*/ 569 h 1096"/>
                <a:gd name="T2" fmla="*/ 157 w 644"/>
                <a:gd name="T3" fmla="*/ 601 h 1096"/>
                <a:gd name="T4" fmla="*/ 152 w 644"/>
                <a:gd name="T5" fmla="*/ 633 h 1096"/>
                <a:gd name="T6" fmla="*/ 146 w 644"/>
                <a:gd name="T7" fmla="*/ 667 h 1096"/>
                <a:gd name="T8" fmla="*/ 139 w 644"/>
                <a:gd name="T9" fmla="*/ 699 h 1096"/>
                <a:gd name="T10" fmla="*/ 132 w 644"/>
                <a:gd name="T11" fmla="*/ 732 h 1096"/>
                <a:gd name="T12" fmla="*/ 124 w 644"/>
                <a:gd name="T13" fmla="*/ 765 h 1096"/>
                <a:gd name="T14" fmla="*/ 115 w 644"/>
                <a:gd name="T15" fmla="*/ 798 h 1096"/>
                <a:gd name="T16" fmla="*/ 105 w 644"/>
                <a:gd name="T17" fmla="*/ 831 h 1096"/>
                <a:gd name="T18" fmla="*/ 95 w 644"/>
                <a:gd name="T19" fmla="*/ 864 h 1096"/>
                <a:gd name="T20" fmla="*/ 83 w 644"/>
                <a:gd name="T21" fmla="*/ 897 h 1096"/>
                <a:gd name="T22" fmla="*/ 72 w 644"/>
                <a:gd name="T23" fmla="*/ 930 h 1096"/>
                <a:gd name="T24" fmla="*/ 59 w 644"/>
                <a:gd name="T25" fmla="*/ 964 h 1096"/>
                <a:gd name="T26" fmla="*/ 44 w 644"/>
                <a:gd name="T27" fmla="*/ 997 h 1096"/>
                <a:gd name="T28" fmla="*/ 30 w 644"/>
                <a:gd name="T29" fmla="*/ 1030 h 1096"/>
                <a:gd name="T30" fmla="*/ 15 w 644"/>
                <a:gd name="T31" fmla="*/ 1063 h 1096"/>
                <a:gd name="T32" fmla="*/ 0 w 644"/>
                <a:gd name="T33" fmla="*/ 1096 h 1096"/>
                <a:gd name="T34" fmla="*/ 47 w 644"/>
                <a:gd name="T35" fmla="*/ 1032 h 1096"/>
                <a:gd name="T36" fmla="*/ 94 w 644"/>
                <a:gd name="T37" fmla="*/ 969 h 1096"/>
                <a:gd name="T38" fmla="*/ 139 w 644"/>
                <a:gd name="T39" fmla="*/ 904 h 1096"/>
                <a:gd name="T40" fmla="*/ 185 w 644"/>
                <a:gd name="T41" fmla="*/ 838 h 1096"/>
                <a:gd name="T42" fmla="*/ 228 w 644"/>
                <a:gd name="T43" fmla="*/ 772 h 1096"/>
                <a:gd name="T44" fmla="*/ 271 w 644"/>
                <a:gd name="T45" fmla="*/ 705 h 1096"/>
                <a:gd name="T46" fmla="*/ 313 w 644"/>
                <a:gd name="T47" fmla="*/ 637 h 1096"/>
                <a:gd name="T48" fmla="*/ 354 w 644"/>
                <a:gd name="T49" fmla="*/ 569 h 1096"/>
                <a:gd name="T50" fmla="*/ 393 w 644"/>
                <a:gd name="T51" fmla="*/ 500 h 1096"/>
                <a:gd name="T52" fmla="*/ 432 w 644"/>
                <a:gd name="T53" fmla="*/ 430 h 1096"/>
                <a:gd name="T54" fmla="*/ 471 w 644"/>
                <a:gd name="T55" fmla="*/ 360 h 1096"/>
                <a:gd name="T56" fmla="*/ 507 w 644"/>
                <a:gd name="T57" fmla="*/ 289 h 1096"/>
                <a:gd name="T58" fmla="*/ 543 w 644"/>
                <a:gd name="T59" fmla="*/ 218 h 1096"/>
                <a:gd name="T60" fmla="*/ 578 w 644"/>
                <a:gd name="T61" fmla="*/ 145 h 1096"/>
                <a:gd name="T62" fmla="*/ 612 w 644"/>
                <a:gd name="T63" fmla="*/ 73 h 1096"/>
                <a:gd name="T64" fmla="*/ 644 w 644"/>
                <a:gd name="T65" fmla="*/ 0 h 1096"/>
                <a:gd name="T66" fmla="*/ 618 w 644"/>
                <a:gd name="T67" fmla="*/ 37 h 1096"/>
                <a:gd name="T68" fmla="*/ 592 w 644"/>
                <a:gd name="T69" fmla="*/ 74 h 1096"/>
                <a:gd name="T70" fmla="*/ 565 w 644"/>
                <a:gd name="T71" fmla="*/ 111 h 1096"/>
                <a:gd name="T72" fmla="*/ 537 w 644"/>
                <a:gd name="T73" fmla="*/ 147 h 1096"/>
                <a:gd name="T74" fmla="*/ 509 w 644"/>
                <a:gd name="T75" fmla="*/ 184 h 1096"/>
                <a:gd name="T76" fmla="*/ 480 w 644"/>
                <a:gd name="T77" fmla="*/ 221 h 1096"/>
                <a:gd name="T78" fmla="*/ 451 w 644"/>
                <a:gd name="T79" fmla="*/ 256 h 1096"/>
                <a:gd name="T80" fmla="*/ 420 w 644"/>
                <a:gd name="T81" fmla="*/ 292 h 1096"/>
                <a:gd name="T82" fmla="*/ 390 w 644"/>
                <a:gd name="T83" fmla="*/ 328 h 1096"/>
                <a:gd name="T84" fmla="*/ 359 w 644"/>
                <a:gd name="T85" fmla="*/ 363 h 1096"/>
                <a:gd name="T86" fmla="*/ 328 w 644"/>
                <a:gd name="T87" fmla="*/ 398 h 1096"/>
                <a:gd name="T88" fmla="*/ 295 w 644"/>
                <a:gd name="T89" fmla="*/ 432 h 1096"/>
                <a:gd name="T90" fmla="*/ 263 w 644"/>
                <a:gd name="T91" fmla="*/ 467 h 1096"/>
                <a:gd name="T92" fmla="*/ 230 w 644"/>
                <a:gd name="T93" fmla="*/ 502 h 1096"/>
                <a:gd name="T94" fmla="*/ 196 w 644"/>
                <a:gd name="T95" fmla="*/ 536 h 1096"/>
                <a:gd name="T96" fmla="*/ 162 w 644"/>
                <a:gd name="T97" fmla="*/ 569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4" h="1096">
                  <a:moveTo>
                    <a:pt x="162" y="569"/>
                  </a:moveTo>
                  <a:lnTo>
                    <a:pt x="157" y="601"/>
                  </a:lnTo>
                  <a:lnTo>
                    <a:pt x="152" y="633"/>
                  </a:lnTo>
                  <a:lnTo>
                    <a:pt x="146" y="667"/>
                  </a:lnTo>
                  <a:lnTo>
                    <a:pt x="139" y="699"/>
                  </a:lnTo>
                  <a:lnTo>
                    <a:pt x="132" y="732"/>
                  </a:lnTo>
                  <a:lnTo>
                    <a:pt x="124" y="765"/>
                  </a:lnTo>
                  <a:lnTo>
                    <a:pt x="115" y="798"/>
                  </a:lnTo>
                  <a:lnTo>
                    <a:pt x="105" y="831"/>
                  </a:lnTo>
                  <a:lnTo>
                    <a:pt x="95" y="864"/>
                  </a:lnTo>
                  <a:lnTo>
                    <a:pt x="83" y="897"/>
                  </a:lnTo>
                  <a:lnTo>
                    <a:pt x="72" y="930"/>
                  </a:lnTo>
                  <a:lnTo>
                    <a:pt x="59" y="964"/>
                  </a:lnTo>
                  <a:lnTo>
                    <a:pt x="44" y="997"/>
                  </a:lnTo>
                  <a:lnTo>
                    <a:pt x="30" y="1030"/>
                  </a:lnTo>
                  <a:lnTo>
                    <a:pt x="15" y="1063"/>
                  </a:lnTo>
                  <a:lnTo>
                    <a:pt x="0" y="1096"/>
                  </a:lnTo>
                  <a:lnTo>
                    <a:pt x="47" y="1032"/>
                  </a:lnTo>
                  <a:lnTo>
                    <a:pt x="94" y="969"/>
                  </a:lnTo>
                  <a:lnTo>
                    <a:pt x="139" y="904"/>
                  </a:lnTo>
                  <a:lnTo>
                    <a:pt x="185" y="838"/>
                  </a:lnTo>
                  <a:lnTo>
                    <a:pt x="228" y="772"/>
                  </a:lnTo>
                  <a:lnTo>
                    <a:pt x="271" y="705"/>
                  </a:lnTo>
                  <a:lnTo>
                    <a:pt x="313" y="637"/>
                  </a:lnTo>
                  <a:lnTo>
                    <a:pt x="354" y="569"/>
                  </a:lnTo>
                  <a:lnTo>
                    <a:pt x="393" y="500"/>
                  </a:lnTo>
                  <a:lnTo>
                    <a:pt x="432" y="430"/>
                  </a:lnTo>
                  <a:lnTo>
                    <a:pt x="471" y="360"/>
                  </a:lnTo>
                  <a:lnTo>
                    <a:pt x="507" y="289"/>
                  </a:lnTo>
                  <a:lnTo>
                    <a:pt x="543" y="218"/>
                  </a:lnTo>
                  <a:lnTo>
                    <a:pt x="578" y="145"/>
                  </a:lnTo>
                  <a:lnTo>
                    <a:pt x="612" y="73"/>
                  </a:lnTo>
                  <a:lnTo>
                    <a:pt x="644" y="0"/>
                  </a:lnTo>
                  <a:lnTo>
                    <a:pt x="618" y="37"/>
                  </a:lnTo>
                  <a:lnTo>
                    <a:pt x="592" y="74"/>
                  </a:lnTo>
                  <a:lnTo>
                    <a:pt x="565" y="111"/>
                  </a:lnTo>
                  <a:lnTo>
                    <a:pt x="537" y="147"/>
                  </a:lnTo>
                  <a:lnTo>
                    <a:pt x="509" y="184"/>
                  </a:lnTo>
                  <a:lnTo>
                    <a:pt x="480" y="221"/>
                  </a:lnTo>
                  <a:lnTo>
                    <a:pt x="451" y="256"/>
                  </a:lnTo>
                  <a:lnTo>
                    <a:pt x="420" y="292"/>
                  </a:lnTo>
                  <a:lnTo>
                    <a:pt x="390" y="328"/>
                  </a:lnTo>
                  <a:lnTo>
                    <a:pt x="359" y="363"/>
                  </a:lnTo>
                  <a:lnTo>
                    <a:pt x="328" y="398"/>
                  </a:lnTo>
                  <a:lnTo>
                    <a:pt x="295" y="432"/>
                  </a:lnTo>
                  <a:lnTo>
                    <a:pt x="263" y="467"/>
                  </a:lnTo>
                  <a:lnTo>
                    <a:pt x="230" y="502"/>
                  </a:lnTo>
                  <a:lnTo>
                    <a:pt x="196" y="536"/>
                  </a:lnTo>
                  <a:lnTo>
                    <a:pt x="162" y="5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39" name="Freeform 44">
              <a:extLst>
                <a:ext uri="{FF2B5EF4-FFF2-40B4-BE49-F238E27FC236}">
                  <a16:creationId xmlns:a16="http://schemas.microsoft.com/office/drawing/2014/main" id="{3D55BDDA-0587-2FE1-DF75-A5544FEAB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350" y="692150"/>
              <a:ext cx="88900" cy="98425"/>
            </a:xfrm>
            <a:custGeom>
              <a:avLst/>
              <a:gdLst>
                <a:gd name="T0" fmla="*/ 1552 w 1565"/>
                <a:gd name="T1" fmla="*/ 1666 h 1740"/>
                <a:gd name="T2" fmla="*/ 1560 w 1565"/>
                <a:gd name="T3" fmla="*/ 1515 h 1740"/>
                <a:gd name="T4" fmla="*/ 1564 w 1565"/>
                <a:gd name="T5" fmla="*/ 1366 h 1740"/>
                <a:gd name="T6" fmla="*/ 1564 w 1565"/>
                <a:gd name="T7" fmla="*/ 1217 h 1740"/>
                <a:gd name="T8" fmla="*/ 1559 w 1565"/>
                <a:gd name="T9" fmla="*/ 1068 h 1740"/>
                <a:gd name="T10" fmla="*/ 1551 w 1565"/>
                <a:gd name="T11" fmla="*/ 920 h 1740"/>
                <a:gd name="T12" fmla="*/ 1539 w 1565"/>
                <a:gd name="T13" fmla="*/ 773 h 1740"/>
                <a:gd name="T14" fmla="*/ 1521 w 1565"/>
                <a:gd name="T15" fmla="*/ 628 h 1740"/>
                <a:gd name="T16" fmla="*/ 1476 w 1565"/>
                <a:gd name="T17" fmla="*/ 528 h 1740"/>
                <a:gd name="T18" fmla="*/ 1404 w 1565"/>
                <a:gd name="T19" fmla="*/ 473 h 1740"/>
                <a:gd name="T20" fmla="*/ 1327 w 1565"/>
                <a:gd name="T21" fmla="*/ 422 h 1740"/>
                <a:gd name="T22" fmla="*/ 1247 w 1565"/>
                <a:gd name="T23" fmla="*/ 374 h 1740"/>
                <a:gd name="T24" fmla="*/ 1165 w 1565"/>
                <a:gd name="T25" fmla="*/ 327 h 1740"/>
                <a:gd name="T26" fmla="*/ 1078 w 1565"/>
                <a:gd name="T27" fmla="*/ 284 h 1740"/>
                <a:gd name="T28" fmla="*/ 989 w 1565"/>
                <a:gd name="T29" fmla="*/ 244 h 1740"/>
                <a:gd name="T30" fmla="*/ 897 w 1565"/>
                <a:gd name="T31" fmla="*/ 207 h 1740"/>
                <a:gd name="T32" fmla="*/ 802 w 1565"/>
                <a:gd name="T33" fmla="*/ 171 h 1740"/>
                <a:gd name="T34" fmla="*/ 703 w 1565"/>
                <a:gd name="T35" fmla="*/ 139 h 1740"/>
                <a:gd name="T36" fmla="*/ 602 w 1565"/>
                <a:gd name="T37" fmla="*/ 110 h 1740"/>
                <a:gd name="T38" fmla="*/ 499 w 1565"/>
                <a:gd name="T39" fmla="*/ 84 h 1740"/>
                <a:gd name="T40" fmla="*/ 393 w 1565"/>
                <a:gd name="T41" fmla="*/ 60 h 1740"/>
                <a:gd name="T42" fmla="*/ 284 w 1565"/>
                <a:gd name="T43" fmla="*/ 40 h 1740"/>
                <a:gd name="T44" fmla="*/ 172 w 1565"/>
                <a:gd name="T45" fmla="*/ 21 h 1740"/>
                <a:gd name="T46" fmla="*/ 58 w 1565"/>
                <a:gd name="T47" fmla="*/ 6 h 1740"/>
                <a:gd name="T48" fmla="*/ 18 w 1565"/>
                <a:gd name="T49" fmla="*/ 76 h 1740"/>
                <a:gd name="T50" fmla="*/ 50 w 1565"/>
                <a:gd name="T51" fmla="*/ 227 h 1740"/>
                <a:gd name="T52" fmla="*/ 80 w 1565"/>
                <a:gd name="T53" fmla="*/ 380 h 1740"/>
                <a:gd name="T54" fmla="*/ 106 w 1565"/>
                <a:gd name="T55" fmla="*/ 534 h 1740"/>
                <a:gd name="T56" fmla="*/ 130 w 1565"/>
                <a:gd name="T57" fmla="*/ 690 h 1740"/>
                <a:gd name="T58" fmla="*/ 151 w 1565"/>
                <a:gd name="T59" fmla="*/ 846 h 1740"/>
                <a:gd name="T60" fmla="*/ 169 w 1565"/>
                <a:gd name="T61" fmla="*/ 1004 h 1740"/>
                <a:gd name="T62" fmla="*/ 183 w 1565"/>
                <a:gd name="T63" fmla="*/ 1162 h 1740"/>
                <a:gd name="T64" fmla="*/ 241 w 1565"/>
                <a:gd name="T65" fmla="*/ 1247 h 1740"/>
                <a:gd name="T66" fmla="*/ 344 w 1565"/>
                <a:gd name="T67" fmla="*/ 1260 h 1740"/>
                <a:gd name="T68" fmla="*/ 445 w 1565"/>
                <a:gd name="T69" fmla="*/ 1276 h 1740"/>
                <a:gd name="T70" fmla="*/ 543 w 1565"/>
                <a:gd name="T71" fmla="*/ 1295 h 1740"/>
                <a:gd name="T72" fmla="*/ 638 w 1565"/>
                <a:gd name="T73" fmla="*/ 1315 h 1740"/>
                <a:gd name="T74" fmla="*/ 731 w 1565"/>
                <a:gd name="T75" fmla="*/ 1340 h 1740"/>
                <a:gd name="T76" fmla="*/ 822 w 1565"/>
                <a:gd name="T77" fmla="*/ 1366 h 1740"/>
                <a:gd name="T78" fmla="*/ 911 w 1565"/>
                <a:gd name="T79" fmla="*/ 1395 h 1740"/>
                <a:gd name="T80" fmla="*/ 996 w 1565"/>
                <a:gd name="T81" fmla="*/ 1427 h 1740"/>
                <a:gd name="T82" fmla="*/ 1078 w 1565"/>
                <a:gd name="T83" fmla="*/ 1460 h 1740"/>
                <a:gd name="T84" fmla="*/ 1159 w 1565"/>
                <a:gd name="T85" fmla="*/ 1497 h 1740"/>
                <a:gd name="T86" fmla="*/ 1235 w 1565"/>
                <a:gd name="T87" fmla="*/ 1536 h 1740"/>
                <a:gd name="T88" fmla="*/ 1310 w 1565"/>
                <a:gd name="T89" fmla="*/ 1577 h 1740"/>
                <a:gd name="T90" fmla="*/ 1381 w 1565"/>
                <a:gd name="T91" fmla="*/ 1620 h 1740"/>
                <a:gd name="T92" fmla="*/ 1450 w 1565"/>
                <a:gd name="T93" fmla="*/ 1667 h 1740"/>
                <a:gd name="T94" fmla="*/ 1514 w 1565"/>
                <a:gd name="T95" fmla="*/ 1715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65" h="1740">
                  <a:moveTo>
                    <a:pt x="1547" y="1740"/>
                  </a:moveTo>
                  <a:lnTo>
                    <a:pt x="1552" y="1666"/>
                  </a:lnTo>
                  <a:lnTo>
                    <a:pt x="1557" y="1590"/>
                  </a:lnTo>
                  <a:lnTo>
                    <a:pt x="1560" y="1515"/>
                  </a:lnTo>
                  <a:lnTo>
                    <a:pt x="1563" y="1440"/>
                  </a:lnTo>
                  <a:lnTo>
                    <a:pt x="1564" y="1366"/>
                  </a:lnTo>
                  <a:lnTo>
                    <a:pt x="1565" y="1290"/>
                  </a:lnTo>
                  <a:lnTo>
                    <a:pt x="1564" y="1217"/>
                  </a:lnTo>
                  <a:lnTo>
                    <a:pt x="1562" y="1142"/>
                  </a:lnTo>
                  <a:lnTo>
                    <a:pt x="1559" y="1068"/>
                  </a:lnTo>
                  <a:lnTo>
                    <a:pt x="1556" y="994"/>
                  </a:lnTo>
                  <a:lnTo>
                    <a:pt x="1551" y="920"/>
                  </a:lnTo>
                  <a:lnTo>
                    <a:pt x="1545" y="848"/>
                  </a:lnTo>
                  <a:lnTo>
                    <a:pt x="1539" y="773"/>
                  </a:lnTo>
                  <a:lnTo>
                    <a:pt x="1530" y="701"/>
                  </a:lnTo>
                  <a:lnTo>
                    <a:pt x="1521" y="628"/>
                  </a:lnTo>
                  <a:lnTo>
                    <a:pt x="1511" y="555"/>
                  </a:lnTo>
                  <a:lnTo>
                    <a:pt x="1476" y="528"/>
                  </a:lnTo>
                  <a:lnTo>
                    <a:pt x="1440" y="499"/>
                  </a:lnTo>
                  <a:lnTo>
                    <a:pt x="1404" y="473"/>
                  </a:lnTo>
                  <a:lnTo>
                    <a:pt x="1365" y="447"/>
                  </a:lnTo>
                  <a:lnTo>
                    <a:pt x="1327" y="422"/>
                  </a:lnTo>
                  <a:lnTo>
                    <a:pt x="1288" y="398"/>
                  </a:lnTo>
                  <a:lnTo>
                    <a:pt x="1247" y="374"/>
                  </a:lnTo>
                  <a:lnTo>
                    <a:pt x="1206" y="350"/>
                  </a:lnTo>
                  <a:lnTo>
                    <a:pt x="1165" y="327"/>
                  </a:lnTo>
                  <a:lnTo>
                    <a:pt x="1121" y="306"/>
                  </a:lnTo>
                  <a:lnTo>
                    <a:pt x="1078" y="284"/>
                  </a:lnTo>
                  <a:lnTo>
                    <a:pt x="1035" y="264"/>
                  </a:lnTo>
                  <a:lnTo>
                    <a:pt x="989" y="244"/>
                  </a:lnTo>
                  <a:lnTo>
                    <a:pt x="943" y="225"/>
                  </a:lnTo>
                  <a:lnTo>
                    <a:pt x="897" y="207"/>
                  </a:lnTo>
                  <a:lnTo>
                    <a:pt x="849" y="188"/>
                  </a:lnTo>
                  <a:lnTo>
                    <a:pt x="802" y="171"/>
                  </a:lnTo>
                  <a:lnTo>
                    <a:pt x="752" y="155"/>
                  </a:lnTo>
                  <a:lnTo>
                    <a:pt x="703" y="139"/>
                  </a:lnTo>
                  <a:lnTo>
                    <a:pt x="654" y="124"/>
                  </a:lnTo>
                  <a:lnTo>
                    <a:pt x="602" y="110"/>
                  </a:lnTo>
                  <a:lnTo>
                    <a:pt x="551" y="97"/>
                  </a:lnTo>
                  <a:lnTo>
                    <a:pt x="499" y="84"/>
                  </a:lnTo>
                  <a:lnTo>
                    <a:pt x="446" y="71"/>
                  </a:lnTo>
                  <a:lnTo>
                    <a:pt x="393" y="60"/>
                  </a:lnTo>
                  <a:lnTo>
                    <a:pt x="339" y="50"/>
                  </a:lnTo>
                  <a:lnTo>
                    <a:pt x="284" y="40"/>
                  </a:lnTo>
                  <a:lnTo>
                    <a:pt x="228" y="30"/>
                  </a:lnTo>
                  <a:lnTo>
                    <a:pt x="172" y="21"/>
                  </a:lnTo>
                  <a:lnTo>
                    <a:pt x="115" y="13"/>
                  </a:lnTo>
                  <a:lnTo>
                    <a:pt x="58" y="6"/>
                  </a:lnTo>
                  <a:lnTo>
                    <a:pt x="0" y="0"/>
                  </a:lnTo>
                  <a:lnTo>
                    <a:pt x="18" y="76"/>
                  </a:lnTo>
                  <a:lnTo>
                    <a:pt x="35" y="151"/>
                  </a:lnTo>
                  <a:lnTo>
                    <a:pt x="50" y="227"/>
                  </a:lnTo>
                  <a:lnTo>
                    <a:pt x="65" y="303"/>
                  </a:lnTo>
                  <a:lnTo>
                    <a:pt x="80" y="380"/>
                  </a:lnTo>
                  <a:lnTo>
                    <a:pt x="93" y="457"/>
                  </a:lnTo>
                  <a:lnTo>
                    <a:pt x="106" y="534"/>
                  </a:lnTo>
                  <a:lnTo>
                    <a:pt x="119" y="611"/>
                  </a:lnTo>
                  <a:lnTo>
                    <a:pt x="130" y="690"/>
                  </a:lnTo>
                  <a:lnTo>
                    <a:pt x="141" y="767"/>
                  </a:lnTo>
                  <a:lnTo>
                    <a:pt x="151" y="846"/>
                  </a:lnTo>
                  <a:lnTo>
                    <a:pt x="160" y="925"/>
                  </a:lnTo>
                  <a:lnTo>
                    <a:pt x="169" y="1004"/>
                  </a:lnTo>
                  <a:lnTo>
                    <a:pt x="176" y="1082"/>
                  </a:lnTo>
                  <a:lnTo>
                    <a:pt x="183" y="1162"/>
                  </a:lnTo>
                  <a:lnTo>
                    <a:pt x="189" y="1241"/>
                  </a:lnTo>
                  <a:lnTo>
                    <a:pt x="241" y="1247"/>
                  </a:lnTo>
                  <a:lnTo>
                    <a:pt x="293" y="1253"/>
                  </a:lnTo>
                  <a:lnTo>
                    <a:pt x="344" y="1260"/>
                  </a:lnTo>
                  <a:lnTo>
                    <a:pt x="395" y="1267"/>
                  </a:lnTo>
                  <a:lnTo>
                    <a:pt x="445" y="1276"/>
                  </a:lnTo>
                  <a:lnTo>
                    <a:pt x="493" y="1285"/>
                  </a:lnTo>
                  <a:lnTo>
                    <a:pt x="543" y="1295"/>
                  </a:lnTo>
                  <a:lnTo>
                    <a:pt x="591" y="1304"/>
                  </a:lnTo>
                  <a:lnTo>
                    <a:pt x="638" y="1315"/>
                  </a:lnTo>
                  <a:lnTo>
                    <a:pt x="685" y="1328"/>
                  </a:lnTo>
                  <a:lnTo>
                    <a:pt x="731" y="1340"/>
                  </a:lnTo>
                  <a:lnTo>
                    <a:pt x="778" y="1353"/>
                  </a:lnTo>
                  <a:lnTo>
                    <a:pt x="822" y="1366"/>
                  </a:lnTo>
                  <a:lnTo>
                    <a:pt x="866" y="1381"/>
                  </a:lnTo>
                  <a:lnTo>
                    <a:pt x="911" y="1395"/>
                  </a:lnTo>
                  <a:lnTo>
                    <a:pt x="953" y="1410"/>
                  </a:lnTo>
                  <a:lnTo>
                    <a:pt x="996" y="1427"/>
                  </a:lnTo>
                  <a:lnTo>
                    <a:pt x="1038" y="1443"/>
                  </a:lnTo>
                  <a:lnTo>
                    <a:pt x="1078" y="1460"/>
                  </a:lnTo>
                  <a:lnTo>
                    <a:pt x="1119" y="1478"/>
                  </a:lnTo>
                  <a:lnTo>
                    <a:pt x="1159" y="1497"/>
                  </a:lnTo>
                  <a:lnTo>
                    <a:pt x="1197" y="1516"/>
                  </a:lnTo>
                  <a:lnTo>
                    <a:pt x="1235" y="1536"/>
                  </a:lnTo>
                  <a:lnTo>
                    <a:pt x="1273" y="1556"/>
                  </a:lnTo>
                  <a:lnTo>
                    <a:pt x="1310" y="1577"/>
                  </a:lnTo>
                  <a:lnTo>
                    <a:pt x="1346" y="1599"/>
                  </a:lnTo>
                  <a:lnTo>
                    <a:pt x="1381" y="1620"/>
                  </a:lnTo>
                  <a:lnTo>
                    <a:pt x="1416" y="1644"/>
                  </a:lnTo>
                  <a:lnTo>
                    <a:pt x="1450" y="1667"/>
                  </a:lnTo>
                  <a:lnTo>
                    <a:pt x="1482" y="1691"/>
                  </a:lnTo>
                  <a:lnTo>
                    <a:pt x="1514" y="1715"/>
                  </a:lnTo>
                  <a:lnTo>
                    <a:pt x="1547" y="17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3C02F436-C8C0-0D79-D3C3-12555350E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8" y="944563"/>
              <a:ext cx="57150" cy="103188"/>
            </a:xfrm>
            <a:custGeom>
              <a:avLst/>
              <a:gdLst>
                <a:gd name="T0" fmla="*/ 693 w 989"/>
                <a:gd name="T1" fmla="*/ 842 h 1814"/>
                <a:gd name="T2" fmla="*/ 588 w 989"/>
                <a:gd name="T3" fmla="*/ 740 h 1814"/>
                <a:gd name="T4" fmla="*/ 487 w 989"/>
                <a:gd name="T5" fmla="*/ 633 h 1814"/>
                <a:gd name="T6" fmla="*/ 390 w 989"/>
                <a:gd name="T7" fmla="*/ 524 h 1814"/>
                <a:gd name="T8" fmla="*/ 296 w 989"/>
                <a:gd name="T9" fmla="*/ 413 h 1814"/>
                <a:gd name="T10" fmla="*/ 206 w 989"/>
                <a:gd name="T11" fmla="*/ 298 h 1814"/>
                <a:gd name="T12" fmla="*/ 120 w 989"/>
                <a:gd name="T13" fmla="*/ 181 h 1814"/>
                <a:gd name="T14" fmla="*/ 39 w 989"/>
                <a:gd name="T15" fmla="*/ 61 h 1814"/>
                <a:gd name="T16" fmla="*/ 1 w 989"/>
                <a:gd name="T17" fmla="*/ 64 h 1814"/>
                <a:gd name="T18" fmla="*/ 9 w 989"/>
                <a:gd name="T19" fmla="*/ 192 h 1814"/>
                <a:gd name="T20" fmla="*/ 22 w 989"/>
                <a:gd name="T21" fmla="*/ 315 h 1814"/>
                <a:gd name="T22" fmla="*/ 43 w 989"/>
                <a:gd name="T23" fmla="*/ 434 h 1814"/>
                <a:gd name="T24" fmla="*/ 103 w 989"/>
                <a:gd name="T25" fmla="*/ 583 h 1814"/>
                <a:gd name="T26" fmla="*/ 203 w 989"/>
                <a:gd name="T27" fmla="*/ 761 h 1814"/>
                <a:gd name="T28" fmla="*/ 309 w 989"/>
                <a:gd name="T29" fmla="*/ 935 h 1814"/>
                <a:gd name="T30" fmla="*/ 420 w 989"/>
                <a:gd name="T31" fmla="*/ 1105 h 1814"/>
                <a:gd name="T32" fmla="*/ 537 w 989"/>
                <a:gd name="T33" fmla="*/ 1271 h 1814"/>
                <a:gd name="T34" fmla="*/ 659 w 989"/>
                <a:gd name="T35" fmla="*/ 1432 h 1814"/>
                <a:gd name="T36" fmla="*/ 787 w 989"/>
                <a:gd name="T37" fmla="*/ 1589 h 1814"/>
                <a:gd name="T38" fmla="*/ 887 w 989"/>
                <a:gd name="T39" fmla="*/ 1703 h 1814"/>
                <a:gd name="T40" fmla="*/ 955 w 989"/>
                <a:gd name="T41" fmla="*/ 1777 h 1814"/>
                <a:gd name="T42" fmla="*/ 974 w 989"/>
                <a:gd name="T43" fmla="*/ 1789 h 1814"/>
                <a:gd name="T44" fmla="*/ 946 w 989"/>
                <a:gd name="T45" fmla="*/ 1739 h 1814"/>
                <a:gd name="T46" fmla="*/ 921 w 989"/>
                <a:gd name="T47" fmla="*/ 1687 h 1814"/>
                <a:gd name="T48" fmla="*/ 897 w 989"/>
                <a:gd name="T49" fmla="*/ 1635 h 1814"/>
                <a:gd name="T50" fmla="*/ 873 w 989"/>
                <a:gd name="T51" fmla="*/ 1582 h 1814"/>
                <a:gd name="T52" fmla="*/ 852 w 989"/>
                <a:gd name="T53" fmla="*/ 1526 h 1814"/>
                <a:gd name="T54" fmla="*/ 834 w 989"/>
                <a:gd name="T55" fmla="*/ 1471 h 1814"/>
                <a:gd name="T56" fmla="*/ 817 w 989"/>
                <a:gd name="T57" fmla="*/ 1415 h 1814"/>
                <a:gd name="T58" fmla="*/ 802 w 989"/>
                <a:gd name="T59" fmla="*/ 1357 h 1814"/>
                <a:gd name="T60" fmla="*/ 788 w 989"/>
                <a:gd name="T61" fmla="*/ 1298 h 1814"/>
                <a:gd name="T62" fmla="*/ 776 w 989"/>
                <a:gd name="T63" fmla="*/ 1240 h 1814"/>
                <a:gd name="T64" fmla="*/ 767 w 989"/>
                <a:gd name="T65" fmla="*/ 1178 h 1814"/>
                <a:gd name="T66" fmla="*/ 759 w 989"/>
                <a:gd name="T67" fmla="*/ 1117 h 1814"/>
                <a:gd name="T68" fmla="*/ 752 w 989"/>
                <a:gd name="T69" fmla="*/ 1055 h 1814"/>
                <a:gd name="T70" fmla="*/ 748 w 989"/>
                <a:gd name="T71" fmla="*/ 991 h 1814"/>
                <a:gd name="T72" fmla="*/ 746 w 989"/>
                <a:gd name="T73" fmla="*/ 926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89" h="1814">
                  <a:moveTo>
                    <a:pt x="746" y="894"/>
                  </a:moveTo>
                  <a:lnTo>
                    <a:pt x="693" y="842"/>
                  </a:lnTo>
                  <a:lnTo>
                    <a:pt x="641" y="792"/>
                  </a:lnTo>
                  <a:lnTo>
                    <a:pt x="588" y="740"/>
                  </a:lnTo>
                  <a:lnTo>
                    <a:pt x="537" y="687"/>
                  </a:lnTo>
                  <a:lnTo>
                    <a:pt x="487" y="633"/>
                  </a:lnTo>
                  <a:lnTo>
                    <a:pt x="438" y="580"/>
                  </a:lnTo>
                  <a:lnTo>
                    <a:pt x="390" y="524"/>
                  </a:lnTo>
                  <a:lnTo>
                    <a:pt x="342" y="469"/>
                  </a:lnTo>
                  <a:lnTo>
                    <a:pt x="296" y="413"/>
                  </a:lnTo>
                  <a:lnTo>
                    <a:pt x="251" y="356"/>
                  </a:lnTo>
                  <a:lnTo>
                    <a:pt x="206" y="298"/>
                  </a:lnTo>
                  <a:lnTo>
                    <a:pt x="163" y="239"/>
                  </a:lnTo>
                  <a:lnTo>
                    <a:pt x="120" y="181"/>
                  </a:lnTo>
                  <a:lnTo>
                    <a:pt x="79" y="121"/>
                  </a:lnTo>
                  <a:lnTo>
                    <a:pt x="39" y="61"/>
                  </a:lnTo>
                  <a:lnTo>
                    <a:pt x="0" y="0"/>
                  </a:lnTo>
                  <a:lnTo>
                    <a:pt x="1" y="64"/>
                  </a:lnTo>
                  <a:lnTo>
                    <a:pt x="4" y="129"/>
                  </a:lnTo>
                  <a:lnTo>
                    <a:pt x="9" y="192"/>
                  </a:lnTo>
                  <a:lnTo>
                    <a:pt x="15" y="254"/>
                  </a:lnTo>
                  <a:lnTo>
                    <a:pt x="22" y="315"/>
                  </a:lnTo>
                  <a:lnTo>
                    <a:pt x="32" y="375"/>
                  </a:lnTo>
                  <a:lnTo>
                    <a:pt x="43" y="434"/>
                  </a:lnTo>
                  <a:lnTo>
                    <a:pt x="56" y="492"/>
                  </a:lnTo>
                  <a:lnTo>
                    <a:pt x="103" y="583"/>
                  </a:lnTo>
                  <a:lnTo>
                    <a:pt x="153" y="672"/>
                  </a:lnTo>
                  <a:lnTo>
                    <a:pt x="203" y="761"/>
                  </a:lnTo>
                  <a:lnTo>
                    <a:pt x="256" y="848"/>
                  </a:lnTo>
                  <a:lnTo>
                    <a:pt x="309" y="935"/>
                  </a:lnTo>
                  <a:lnTo>
                    <a:pt x="364" y="1021"/>
                  </a:lnTo>
                  <a:lnTo>
                    <a:pt x="420" y="1105"/>
                  </a:lnTo>
                  <a:lnTo>
                    <a:pt x="478" y="1188"/>
                  </a:lnTo>
                  <a:lnTo>
                    <a:pt x="537" y="1271"/>
                  </a:lnTo>
                  <a:lnTo>
                    <a:pt x="597" y="1352"/>
                  </a:lnTo>
                  <a:lnTo>
                    <a:pt x="659" y="1432"/>
                  </a:lnTo>
                  <a:lnTo>
                    <a:pt x="722" y="1511"/>
                  </a:lnTo>
                  <a:lnTo>
                    <a:pt x="787" y="1589"/>
                  </a:lnTo>
                  <a:lnTo>
                    <a:pt x="852" y="1665"/>
                  </a:lnTo>
                  <a:lnTo>
                    <a:pt x="887" y="1703"/>
                  </a:lnTo>
                  <a:lnTo>
                    <a:pt x="920" y="1740"/>
                  </a:lnTo>
                  <a:lnTo>
                    <a:pt x="955" y="1777"/>
                  </a:lnTo>
                  <a:lnTo>
                    <a:pt x="989" y="1814"/>
                  </a:lnTo>
                  <a:lnTo>
                    <a:pt x="974" y="1789"/>
                  </a:lnTo>
                  <a:lnTo>
                    <a:pt x="960" y="1764"/>
                  </a:lnTo>
                  <a:lnTo>
                    <a:pt x="946" y="1739"/>
                  </a:lnTo>
                  <a:lnTo>
                    <a:pt x="934" y="1714"/>
                  </a:lnTo>
                  <a:lnTo>
                    <a:pt x="921" y="1687"/>
                  </a:lnTo>
                  <a:lnTo>
                    <a:pt x="908" y="1661"/>
                  </a:lnTo>
                  <a:lnTo>
                    <a:pt x="897" y="1635"/>
                  </a:lnTo>
                  <a:lnTo>
                    <a:pt x="885" y="1608"/>
                  </a:lnTo>
                  <a:lnTo>
                    <a:pt x="873" y="1582"/>
                  </a:lnTo>
                  <a:lnTo>
                    <a:pt x="863" y="1554"/>
                  </a:lnTo>
                  <a:lnTo>
                    <a:pt x="852" y="1526"/>
                  </a:lnTo>
                  <a:lnTo>
                    <a:pt x="843" y="1499"/>
                  </a:lnTo>
                  <a:lnTo>
                    <a:pt x="834" y="1471"/>
                  </a:lnTo>
                  <a:lnTo>
                    <a:pt x="825" y="1443"/>
                  </a:lnTo>
                  <a:lnTo>
                    <a:pt x="817" y="1415"/>
                  </a:lnTo>
                  <a:lnTo>
                    <a:pt x="809" y="1386"/>
                  </a:lnTo>
                  <a:lnTo>
                    <a:pt x="802" y="1357"/>
                  </a:lnTo>
                  <a:lnTo>
                    <a:pt x="794" y="1328"/>
                  </a:lnTo>
                  <a:lnTo>
                    <a:pt x="788" y="1298"/>
                  </a:lnTo>
                  <a:lnTo>
                    <a:pt x="782" y="1269"/>
                  </a:lnTo>
                  <a:lnTo>
                    <a:pt x="776" y="1240"/>
                  </a:lnTo>
                  <a:lnTo>
                    <a:pt x="771" y="1209"/>
                  </a:lnTo>
                  <a:lnTo>
                    <a:pt x="767" y="1178"/>
                  </a:lnTo>
                  <a:lnTo>
                    <a:pt x="763" y="1148"/>
                  </a:lnTo>
                  <a:lnTo>
                    <a:pt x="759" y="1117"/>
                  </a:lnTo>
                  <a:lnTo>
                    <a:pt x="756" y="1086"/>
                  </a:lnTo>
                  <a:lnTo>
                    <a:pt x="752" y="1055"/>
                  </a:lnTo>
                  <a:lnTo>
                    <a:pt x="750" y="1022"/>
                  </a:lnTo>
                  <a:lnTo>
                    <a:pt x="748" y="991"/>
                  </a:lnTo>
                  <a:lnTo>
                    <a:pt x="747" y="958"/>
                  </a:lnTo>
                  <a:lnTo>
                    <a:pt x="746" y="926"/>
                  </a:lnTo>
                  <a:lnTo>
                    <a:pt x="746" y="8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B113F238-83E9-2875-D53E-C806B1C5D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" y="1125538"/>
              <a:ext cx="107950" cy="22225"/>
            </a:xfrm>
            <a:custGeom>
              <a:avLst/>
              <a:gdLst>
                <a:gd name="T0" fmla="*/ 1540 w 1929"/>
                <a:gd name="T1" fmla="*/ 378 h 388"/>
                <a:gd name="T2" fmla="*/ 1575 w 1929"/>
                <a:gd name="T3" fmla="*/ 375 h 388"/>
                <a:gd name="T4" fmla="*/ 1625 w 1929"/>
                <a:gd name="T5" fmla="*/ 365 h 388"/>
                <a:gd name="T6" fmla="*/ 1694 w 1929"/>
                <a:gd name="T7" fmla="*/ 345 h 388"/>
                <a:gd name="T8" fmla="*/ 1776 w 1929"/>
                <a:gd name="T9" fmla="*/ 320 h 388"/>
                <a:gd name="T10" fmla="*/ 1873 w 1929"/>
                <a:gd name="T11" fmla="*/ 290 h 388"/>
                <a:gd name="T12" fmla="*/ 1869 w 1929"/>
                <a:gd name="T13" fmla="*/ 266 h 388"/>
                <a:gd name="T14" fmla="*/ 1753 w 1929"/>
                <a:gd name="T15" fmla="*/ 249 h 388"/>
                <a:gd name="T16" fmla="*/ 1642 w 1929"/>
                <a:gd name="T17" fmla="*/ 227 h 388"/>
                <a:gd name="T18" fmla="*/ 1536 w 1929"/>
                <a:gd name="T19" fmla="*/ 198 h 388"/>
                <a:gd name="T20" fmla="*/ 1437 w 1929"/>
                <a:gd name="T21" fmla="*/ 164 h 388"/>
                <a:gd name="T22" fmla="*/ 1366 w 1929"/>
                <a:gd name="T23" fmla="*/ 135 h 388"/>
                <a:gd name="T24" fmla="*/ 1320 w 1929"/>
                <a:gd name="T25" fmla="*/ 114 h 388"/>
                <a:gd name="T26" fmla="*/ 1277 w 1929"/>
                <a:gd name="T27" fmla="*/ 90 h 388"/>
                <a:gd name="T28" fmla="*/ 1235 w 1929"/>
                <a:gd name="T29" fmla="*/ 66 h 388"/>
                <a:gd name="T30" fmla="*/ 1194 w 1929"/>
                <a:gd name="T31" fmla="*/ 41 h 388"/>
                <a:gd name="T32" fmla="*/ 1156 w 1929"/>
                <a:gd name="T33" fmla="*/ 14 h 388"/>
                <a:gd name="T34" fmla="*/ 1065 w 1929"/>
                <a:gd name="T35" fmla="*/ 12 h 388"/>
                <a:gd name="T36" fmla="*/ 920 w 1929"/>
                <a:gd name="T37" fmla="*/ 32 h 388"/>
                <a:gd name="T38" fmla="*/ 777 w 1929"/>
                <a:gd name="T39" fmla="*/ 48 h 388"/>
                <a:gd name="T40" fmla="*/ 634 w 1929"/>
                <a:gd name="T41" fmla="*/ 61 h 388"/>
                <a:gd name="T42" fmla="*/ 492 w 1929"/>
                <a:gd name="T43" fmla="*/ 68 h 388"/>
                <a:gd name="T44" fmla="*/ 349 w 1929"/>
                <a:gd name="T45" fmla="*/ 72 h 388"/>
                <a:gd name="T46" fmla="*/ 208 w 1929"/>
                <a:gd name="T47" fmla="*/ 72 h 388"/>
                <a:gd name="T48" fmla="*/ 69 w 1929"/>
                <a:gd name="T49" fmla="*/ 67 h 388"/>
                <a:gd name="T50" fmla="*/ 31 w 1929"/>
                <a:gd name="T51" fmla="*/ 86 h 388"/>
                <a:gd name="T52" fmla="*/ 96 w 1929"/>
                <a:gd name="T53" fmla="*/ 132 h 388"/>
                <a:gd name="T54" fmla="*/ 166 w 1929"/>
                <a:gd name="T55" fmla="*/ 173 h 388"/>
                <a:gd name="T56" fmla="*/ 239 w 1929"/>
                <a:gd name="T57" fmla="*/ 212 h 388"/>
                <a:gd name="T58" fmla="*/ 315 w 1929"/>
                <a:gd name="T59" fmla="*/ 248 h 388"/>
                <a:gd name="T60" fmla="*/ 395 w 1929"/>
                <a:gd name="T61" fmla="*/ 283 h 388"/>
                <a:gd name="T62" fmla="*/ 476 w 1929"/>
                <a:gd name="T63" fmla="*/ 313 h 388"/>
                <a:gd name="T64" fmla="*/ 562 w 1929"/>
                <a:gd name="T65" fmla="*/ 340 h 388"/>
                <a:gd name="T66" fmla="*/ 662 w 1929"/>
                <a:gd name="T67" fmla="*/ 359 h 388"/>
                <a:gd name="T68" fmla="*/ 775 w 1929"/>
                <a:gd name="T69" fmla="*/ 369 h 388"/>
                <a:gd name="T70" fmla="*/ 889 w 1929"/>
                <a:gd name="T71" fmla="*/ 378 h 388"/>
                <a:gd name="T72" fmla="*/ 1004 w 1929"/>
                <a:gd name="T73" fmla="*/ 384 h 388"/>
                <a:gd name="T74" fmla="*/ 1119 w 1929"/>
                <a:gd name="T75" fmla="*/ 387 h 388"/>
                <a:gd name="T76" fmla="*/ 1233 w 1929"/>
                <a:gd name="T77" fmla="*/ 388 h 388"/>
                <a:gd name="T78" fmla="*/ 1349 w 1929"/>
                <a:gd name="T79" fmla="*/ 386 h 388"/>
                <a:gd name="T80" fmla="*/ 1464 w 1929"/>
                <a:gd name="T81" fmla="*/ 382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9" h="388">
                  <a:moveTo>
                    <a:pt x="1522" y="379"/>
                  </a:moveTo>
                  <a:lnTo>
                    <a:pt x="1540" y="378"/>
                  </a:lnTo>
                  <a:lnTo>
                    <a:pt x="1558" y="377"/>
                  </a:lnTo>
                  <a:lnTo>
                    <a:pt x="1575" y="375"/>
                  </a:lnTo>
                  <a:lnTo>
                    <a:pt x="1593" y="373"/>
                  </a:lnTo>
                  <a:lnTo>
                    <a:pt x="1625" y="365"/>
                  </a:lnTo>
                  <a:lnTo>
                    <a:pt x="1658" y="355"/>
                  </a:lnTo>
                  <a:lnTo>
                    <a:pt x="1694" y="345"/>
                  </a:lnTo>
                  <a:lnTo>
                    <a:pt x="1732" y="333"/>
                  </a:lnTo>
                  <a:lnTo>
                    <a:pt x="1776" y="320"/>
                  </a:lnTo>
                  <a:lnTo>
                    <a:pt x="1822" y="306"/>
                  </a:lnTo>
                  <a:lnTo>
                    <a:pt x="1873" y="290"/>
                  </a:lnTo>
                  <a:lnTo>
                    <a:pt x="1929" y="273"/>
                  </a:lnTo>
                  <a:lnTo>
                    <a:pt x="1869" y="266"/>
                  </a:lnTo>
                  <a:lnTo>
                    <a:pt x="1810" y="258"/>
                  </a:lnTo>
                  <a:lnTo>
                    <a:pt x="1753" y="249"/>
                  </a:lnTo>
                  <a:lnTo>
                    <a:pt x="1696" y="239"/>
                  </a:lnTo>
                  <a:lnTo>
                    <a:pt x="1642" y="227"/>
                  </a:lnTo>
                  <a:lnTo>
                    <a:pt x="1588" y="213"/>
                  </a:lnTo>
                  <a:lnTo>
                    <a:pt x="1536" y="198"/>
                  </a:lnTo>
                  <a:lnTo>
                    <a:pt x="1485" y="182"/>
                  </a:lnTo>
                  <a:lnTo>
                    <a:pt x="1437" y="164"/>
                  </a:lnTo>
                  <a:lnTo>
                    <a:pt x="1389" y="145"/>
                  </a:lnTo>
                  <a:lnTo>
                    <a:pt x="1366" y="135"/>
                  </a:lnTo>
                  <a:lnTo>
                    <a:pt x="1342" y="125"/>
                  </a:lnTo>
                  <a:lnTo>
                    <a:pt x="1320" y="114"/>
                  </a:lnTo>
                  <a:lnTo>
                    <a:pt x="1298" y="102"/>
                  </a:lnTo>
                  <a:lnTo>
                    <a:pt x="1277" y="90"/>
                  </a:lnTo>
                  <a:lnTo>
                    <a:pt x="1256" y="78"/>
                  </a:lnTo>
                  <a:lnTo>
                    <a:pt x="1235" y="66"/>
                  </a:lnTo>
                  <a:lnTo>
                    <a:pt x="1214" y="54"/>
                  </a:lnTo>
                  <a:lnTo>
                    <a:pt x="1194" y="41"/>
                  </a:lnTo>
                  <a:lnTo>
                    <a:pt x="1175" y="27"/>
                  </a:lnTo>
                  <a:lnTo>
                    <a:pt x="1156" y="14"/>
                  </a:lnTo>
                  <a:lnTo>
                    <a:pt x="1137" y="0"/>
                  </a:lnTo>
                  <a:lnTo>
                    <a:pt x="1065" y="12"/>
                  </a:lnTo>
                  <a:lnTo>
                    <a:pt x="993" y="22"/>
                  </a:lnTo>
                  <a:lnTo>
                    <a:pt x="920" y="32"/>
                  </a:lnTo>
                  <a:lnTo>
                    <a:pt x="848" y="41"/>
                  </a:lnTo>
                  <a:lnTo>
                    <a:pt x="777" y="48"/>
                  </a:lnTo>
                  <a:lnTo>
                    <a:pt x="705" y="55"/>
                  </a:lnTo>
                  <a:lnTo>
                    <a:pt x="634" y="61"/>
                  </a:lnTo>
                  <a:lnTo>
                    <a:pt x="562" y="65"/>
                  </a:lnTo>
                  <a:lnTo>
                    <a:pt x="492" y="68"/>
                  </a:lnTo>
                  <a:lnTo>
                    <a:pt x="420" y="71"/>
                  </a:lnTo>
                  <a:lnTo>
                    <a:pt x="349" y="72"/>
                  </a:lnTo>
                  <a:lnTo>
                    <a:pt x="279" y="73"/>
                  </a:lnTo>
                  <a:lnTo>
                    <a:pt x="208" y="72"/>
                  </a:lnTo>
                  <a:lnTo>
                    <a:pt x="139" y="70"/>
                  </a:lnTo>
                  <a:lnTo>
                    <a:pt x="69" y="67"/>
                  </a:lnTo>
                  <a:lnTo>
                    <a:pt x="0" y="63"/>
                  </a:lnTo>
                  <a:lnTo>
                    <a:pt x="31" y="86"/>
                  </a:lnTo>
                  <a:lnTo>
                    <a:pt x="63" y="110"/>
                  </a:lnTo>
                  <a:lnTo>
                    <a:pt x="96" y="132"/>
                  </a:lnTo>
                  <a:lnTo>
                    <a:pt x="132" y="153"/>
                  </a:lnTo>
                  <a:lnTo>
                    <a:pt x="166" y="173"/>
                  </a:lnTo>
                  <a:lnTo>
                    <a:pt x="202" y="193"/>
                  </a:lnTo>
                  <a:lnTo>
                    <a:pt x="239" y="212"/>
                  </a:lnTo>
                  <a:lnTo>
                    <a:pt x="277" y="231"/>
                  </a:lnTo>
                  <a:lnTo>
                    <a:pt x="315" y="248"/>
                  </a:lnTo>
                  <a:lnTo>
                    <a:pt x="355" y="266"/>
                  </a:lnTo>
                  <a:lnTo>
                    <a:pt x="395" y="283"/>
                  </a:lnTo>
                  <a:lnTo>
                    <a:pt x="435" y="298"/>
                  </a:lnTo>
                  <a:lnTo>
                    <a:pt x="476" y="313"/>
                  </a:lnTo>
                  <a:lnTo>
                    <a:pt x="519" y="327"/>
                  </a:lnTo>
                  <a:lnTo>
                    <a:pt x="562" y="340"/>
                  </a:lnTo>
                  <a:lnTo>
                    <a:pt x="607" y="353"/>
                  </a:lnTo>
                  <a:lnTo>
                    <a:pt x="662" y="359"/>
                  </a:lnTo>
                  <a:lnTo>
                    <a:pt x="718" y="365"/>
                  </a:lnTo>
                  <a:lnTo>
                    <a:pt x="775" y="369"/>
                  </a:lnTo>
                  <a:lnTo>
                    <a:pt x="832" y="374"/>
                  </a:lnTo>
                  <a:lnTo>
                    <a:pt x="889" y="378"/>
                  </a:lnTo>
                  <a:lnTo>
                    <a:pt x="946" y="381"/>
                  </a:lnTo>
                  <a:lnTo>
                    <a:pt x="1004" y="384"/>
                  </a:lnTo>
                  <a:lnTo>
                    <a:pt x="1061" y="386"/>
                  </a:lnTo>
                  <a:lnTo>
                    <a:pt x="1119" y="387"/>
                  </a:lnTo>
                  <a:lnTo>
                    <a:pt x="1176" y="387"/>
                  </a:lnTo>
                  <a:lnTo>
                    <a:pt x="1233" y="388"/>
                  </a:lnTo>
                  <a:lnTo>
                    <a:pt x="1291" y="387"/>
                  </a:lnTo>
                  <a:lnTo>
                    <a:pt x="1349" y="386"/>
                  </a:lnTo>
                  <a:lnTo>
                    <a:pt x="1407" y="385"/>
                  </a:lnTo>
                  <a:lnTo>
                    <a:pt x="1464" y="382"/>
                  </a:lnTo>
                  <a:lnTo>
                    <a:pt x="1522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2" name="Freeform 47">
              <a:extLst>
                <a:ext uri="{FF2B5EF4-FFF2-40B4-BE49-F238E27FC236}">
                  <a16:creationId xmlns:a16="http://schemas.microsoft.com/office/drawing/2014/main" id="{7B94939B-3D79-71F2-8374-9BA2BFFA6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725" y="1141413"/>
              <a:ext cx="28575" cy="4763"/>
            </a:xfrm>
            <a:custGeom>
              <a:avLst/>
              <a:gdLst>
                <a:gd name="T0" fmla="*/ 230 w 497"/>
                <a:gd name="T1" fmla="*/ 4 h 78"/>
                <a:gd name="T2" fmla="*/ 195 w 497"/>
                <a:gd name="T3" fmla="*/ 16 h 78"/>
                <a:gd name="T4" fmla="*/ 162 w 497"/>
                <a:gd name="T5" fmla="*/ 27 h 78"/>
                <a:gd name="T6" fmla="*/ 131 w 497"/>
                <a:gd name="T7" fmla="*/ 36 h 78"/>
                <a:gd name="T8" fmla="*/ 102 w 497"/>
                <a:gd name="T9" fmla="*/ 46 h 78"/>
                <a:gd name="T10" fmla="*/ 75 w 497"/>
                <a:gd name="T11" fmla="*/ 55 h 78"/>
                <a:gd name="T12" fmla="*/ 48 w 497"/>
                <a:gd name="T13" fmla="*/ 63 h 78"/>
                <a:gd name="T14" fmla="*/ 23 w 497"/>
                <a:gd name="T15" fmla="*/ 71 h 78"/>
                <a:gd name="T16" fmla="*/ 0 w 497"/>
                <a:gd name="T17" fmla="*/ 78 h 78"/>
                <a:gd name="T18" fmla="*/ 63 w 497"/>
                <a:gd name="T19" fmla="*/ 71 h 78"/>
                <a:gd name="T20" fmla="*/ 125 w 497"/>
                <a:gd name="T21" fmla="*/ 63 h 78"/>
                <a:gd name="T22" fmla="*/ 189 w 497"/>
                <a:gd name="T23" fmla="*/ 54 h 78"/>
                <a:gd name="T24" fmla="*/ 250 w 497"/>
                <a:gd name="T25" fmla="*/ 45 h 78"/>
                <a:gd name="T26" fmla="*/ 313 w 497"/>
                <a:gd name="T27" fmla="*/ 35 h 78"/>
                <a:gd name="T28" fmla="*/ 374 w 497"/>
                <a:gd name="T29" fmla="*/ 24 h 78"/>
                <a:gd name="T30" fmla="*/ 435 w 497"/>
                <a:gd name="T31" fmla="*/ 12 h 78"/>
                <a:gd name="T32" fmla="*/ 497 w 497"/>
                <a:gd name="T33" fmla="*/ 0 h 78"/>
                <a:gd name="T34" fmla="*/ 463 w 497"/>
                <a:gd name="T35" fmla="*/ 2 h 78"/>
                <a:gd name="T36" fmla="*/ 428 w 497"/>
                <a:gd name="T37" fmla="*/ 3 h 78"/>
                <a:gd name="T38" fmla="*/ 394 w 497"/>
                <a:gd name="T39" fmla="*/ 5 h 78"/>
                <a:gd name="T40" fmla="*/ 361 w 497"/>
                <a:gd name="T41" fmla="*/ 6 h 78"/>
                <a:gd name="T42" fmla="*/ 328 w 497"/>
                <a:gd name="T43" fmla="*/ 6 h 78"/>
                <a:gd name="T44" fmla="*/ 295 w 497"/>
                <a:gd name="T45" fmla="*/ 6 h 78"/>
                <a:gd name="T46" fmla="*/ 262 w 497"/>
                <a:gd name="T47" fmla="*/ 5 h 78"/>
                <a:gd name="T48" fmla="*/ 230 w 497"/>
                <a:gd name="T49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97" h="78">
                  <a:moveTo>
                    <a:pt x="230" y="4"/>
                  </a:moveTo>
                  <a:lnTo>
                    <a:pt x="195" y="16"/>
                  </a:lnTo>
                  <a:lnTo>
                    <a:pt x="162" y="27"/>
                  </a:lnTo>
                  <a:lnTo>
                    <a:pt x="131" y="36"/>
                  </a:lnTo>
                  <a:lnTo>
                    <a:pt x="102" y="46"/>
                  </a:lnTo>
                  <a:lnTo>
                    <a:pt x="75" y="55"/>
                  </a:lnTo>
                  <a:lnTo>
                    <a:pt x="48" y="63"/>
                  </a:lnTo>
                  <a:lnTo>
                    <a:pt x="23" y="71"/>
                  </a:lnTo>
                  <a:lnTo>
                    <a:pt x="0" y="78"/>
                  </a:lnTo>
                  <a:lnTo>
                    <a:pt x="63" y="71"/>
                  </a:lnTo>
                  <a:lnTo>
                    <a:pt x="125" y="63"/>
                  </a:lnTo>
                  <a:lnTo>
                    <a:pt x="189" y="54"/>
                  </a:lnTo>
                  <a:lnTo>
                    <a:pt x="250" y="45"/>
                  </a:lnTo>
                  <a:lnTo>
                    <a:pt x="313" y="35"/>
                  </a:lnTo>
                  <a:lnTo>
                    <a:pt x="374" y="24"/>
                  </a:lnTo>
                  <a:lnTo>
                    <a:pt x="435" y="12"/>
                  </a:lnTo>
                  <a:lnTo>
                    <a:pt x="497" y="0"/>
                  </a:lnTo>
                  <a:lnTo>
                    <a:pt x="463" y="2"/>
                  </a:lnTo>
                  <a:lnTo>
                    <a:pt x="428" y="3"/>
                  </a:lnTo>
                  <a:lnTo>
                    <a:pt x="394" y="5"/>
                  </a:lnTo>
                  <a:lnTo>
                    <a:pt x="361" y="6"/>
                  </a:lnTo>
                  <a:lnTo>
                    <a:pt x="328" y="6"/>
                  </a:lnTo>
                  <a:lnTo>
                    <a:pt x="295" y="6"/>
                  </a:lnTo>
                  <a:lnTo>
                    <a:pt x="262" y="5"/>
                  </a:lnTo>
                  <a:lnTo>
                    <a:pt x="23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3" name="Freeform 48">
              <a:extLst>
                <a:ext uri="{FF2B5EF4-FFF2-40B4-BE49-F238E27FC236}">
                  <a16:creationId xmlns:a16="http://schemas.microsoft.com/office/drawing/2014/main" id="{636213CB-EAB6-BA0F-31E9-890727D2C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038" y="538163"/>
              <a:ext cx="38100" cy="19050"/>
            </a:xfrm>
            <a:custGeom>
              <a:avLst/>
              <a:gdLst>
                <a:gd name="T0" fmla="*/ 295 w 672"/>
                <a:gd name="T1" fmla="*/ 269 h 326"/>
                <a:gd name="T2" fmla="*/ 344 w 672"/>
                <a:gd name="T3" fmla="*/ 275 h 326"/>
                <a:gd name="T4" fmla="*/ 392 w 672"/>
                <a:gd name="T5" fmla="*/ 281 h 326"/>
                <a:gd name="T6" fmla="*/ 440 w 672"/>
                <a:gd name="T7" fmla="*/ 287 h 326"/>
                <a:gd name="T8" fmla="*/ 487 w 672"/>
                <a:gd name="T9" fmla="*/ 294 h 326"/>
                <a:gd name="T10" fmla="*/ 534 w 672"/>
                <a:gd name="T11" fmla="*/ 301 h 326"/>
                <a:gd name="T12" fmla="*/ 581 w 672"/>
                <a:gd name="T13" fmla="*/ 309 h 326"/>
                <a:gd name="T14" fmla="*/ 626 w 672"/>
                <a:gd name="T15" fmla="*/ 317 h 326"/>
                <a:gd name="T16" fmla="*/ 672 w 672"/>
                <a:gd name="T17" fmla="*/ 326 h 326"/>
                <a:gd name="T18" fmla="*/ 630 w 672"/>
                <a:gd name="T19" fmla="*/ 303 h 326"/>
                <a:gd name="T20" fmla="*/ 590 w 672"/>
                <a:gd name="T21" fmla="*/ 280 h 326"/>
                <a:gd name="T22" fmla="*/ 550 w 672"/>
                <a:gd name="T23" fmla="*/ 258 h 326"/>
                <a:gd name="T24" fmla="*/ 508 w 672"/>
                <a:gd name="T25" fmla="*/ 237 h 326"/>
                <a:gd name="T26" fmla="*/ 467 w 672"/>
                <a:gd name="T27" fmla="*/ 215 h 326"/>
                <a:gd name="T28" fmla="*/ 426 w 672"/>
                <a:gd name="T29" fmla="*/ 194 h 326"/>
                <a:gd name="T30" fmla="*/ 383 w 672"/>
                <a:gd name="T31" fmla="*/ 173 h 326"/>
                <a:gd name="T32" fmla="*/ 342 w 672"/>
                <a:gd name="T33" fmla="*/ 152 h 326"/>
                <a:gd name="T34" fmla="*/ 300 w 672"/>
                <a:gd name="T35" fmla="*/ 132 h 326"/>
                <a:gd name="T36" fmla="*/ 258 w 672"/>
                <a:gd name="T37" fmla="*/ 112 h 326"/>
                <a:gd name="T38" fmla="*/ 216 w 672"/>
                <a:gd name="T39" fmla="*/ 93 h 326"/>
                <a:gd name="T40" fmla="*/ 173 w 672"/>
                <a:gd name="T41" fmla="*/ 74 h 326"/>
                <a:gd name="T42" fmla="*/ 130 w 672"/>
                <a:gd name="T43" fmla="*/ 55 h 326"/>
                <a:gd name="T44" fmla="*/ 87 w 672"/>
                <a:gd name="T45" fmla="*/ 37 h 326"/>
                <a:gd name="T46" fmla="*/ 44 w 672"/>
                <a:gd name="T47" fmla="*/ 18 h 326"/>
                <a:gd name="T48" fmla="*/ 0 w 672"/>
                <a:gd name="T49" fmla="*/ 0 h 326"/>
                <a:gd name="T50" fmla="*/ 39 w 672"/>
                <a:gd name="T51" fmla="*/ 31 h 326"/>
                <a:gd name="T52" fmla="*/ 77 w 672"/>
                <a:gd name="T53" fmla="*/ 63 h 326"/>
                <a:gd name="T54" fmla="*/ 114 w 672"/>
                <a:gd name="T55" fmla="*/ 95 h 326"/>
                <a:gd name="T56" fmla="*/ 151 w 672"/>
                <a:gd name="T57" fmla="*/ 128 h 326"/>
                <a:gd name="T58" fmla="*/ 189 w 672"/>
                <a:gd name="T59" fmla="*/ 163 h 326"/>
                <a:gd name="T60" fmla="*/ 224 w 672"/>
                <a:gd name="T61" fmla="*/ 198 h 326"/>
                <a:gd name="T62" fmla="*/ 260 w 672"/>
                <a:gd name="T63" fmla="*/ 233 h 326"/>
                <a:gd name="T64" fmla="*/ 295 w 672"/>
                <a:gd name="T65" fmla="*/ 269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2" h="326">
                  <a:moveTo>
                    <a:pt x="295" y="269"/>
                  </a:moveTo>
                  <a:lnTo>
                    <a:pt x="344" y="275"/>
                  </a:lnTo>
                  <a:lnTo>
                    <a:pt x="392" y="281"/>
                  </a:lnTo>
                  <a:lnTo>
                    <a:pt x="440" y="287"/>
                  </a:lnTo>
                  <a:lnTo>
                    <a:pt x="487" y="294"/>
                  </a:lnTo>
                  <a:lnTo>
                    <a:pt x="534" y="301"/>
                  </a:lnTo>
                  <a:lnTo>
                    <a:pt x="581" y="309"/>
                  </a:lnTo>
                  <a:lnTo>
                    <a:pt x="626" y="317"/>
                  </a:lnTo>
                  <a:lnTo>
                    <a:pt x="672" y="326"/>
                  </a:lnTo>
                  <a:lnTo>
                    <a:pt x="630" y="303"/>
                  </a:lnTo>
                  <a:lnTo>
                    <a:pt x="590" y="280"/>
                  </a:lnTo>
                  <a:lnTo>
                    <a:pt x="550" y="258"/>
                  </a:lnTo>
                  <a:lnTo>
                    <a:pt x="508" y="237"/>
                  </a:lnTo>
                  <a:lnTo>
                    <a:pt x="467" y="215"/>
                  </a:lnTo>
                  <a:lnTo>
                    <a:pt x="426" y="194"/>
                  </a:lnTo>
                  <a:lnTo>
                    <a:pt x="383" y="173"/>
                  </a:lnTo>
                  <a:lnTo>
                    <a:pt x="342" y="152"/>
                  </a:lnTo>
                  <a:lnTo>
                    <a:pt x="300" y="132"/>
                  </a:lnTo>
                  <a:lnTo>
                    <a:pt x="258" y="112"/>
                  </a:lnTo>
                  <a:lnTo>
                    <a:pt x="216" y="93"/>
                  </a:lnTo>
                  <a:lnTo>
                    <a:pt x="173" y="74"/>
                  </a:lnTo>
                  <a:lnTo>
                    <a:pt x="130" y="55"/>
                  </a:lnTo>
                  <a:lnTo>
                    <a:pt x="87" y="37"/>
                  </a:lnTo>
                  <a:lnTo>
                    <a:pt x="44" y="18"/>
                  </a:lnTo>
                  <a:lnTo>
                    <a:pt x="0" y="0"/>
                  </a:lnTo>
                  <a:lnTo>
                    <a:pt x="39" y="31"/>
                  </a:lnTo>
                  <a:lnTo>
                    <a:pt x="77" y="63"/>
                  </a:lnTo>
                  <a:lnTo>
                    <a:pt x="114" y="95"/>
                  </a:lnTo>
                  <a:lnTo>
                    <a:pt x="151" y="128"/>
                  </a:lnTo>
                  <a:lnTo>
                    <a:pt x="189" y="163"/>
                  </a:lnTo>
                  <a:lnTo>
                    <a:pt x="224" y="198"/>
                  </a:lnTo>
                  <a:lnTo>
                    <a:pt x="260" y="233"/>
                  </a:lnTo>
                  <a:lnTo>
                    <a:pt x="295" y="2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4" name="Freeform 49">
              <a:extLst>
                <a:ext uri="{FF2B5EF4-FFF2-40B4-BE49-F238E27FC236}">
                  <a16:creationId xmlns:a16="http://schemas.microsoft.com/office/drawing/2014/main" id="{48DD5D40-6FBB-A7D2-04E6-97AD0DDFA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5" y="512763"/>
              <a:ext cx="50800" cy="11113"/>
            </a:xfrm>
            <a:custGeom>
              <a:avLst/>
              <a:gdLst>
                <a:gd name="T0" fmla="*/ 141 w 898"/>
                <a:gd name="T1" fmla="*/ 59 h 194"/>
                <a:gd name="T2" fmla="*/ 107 w 898"/>
                <a:gd name="T3" fmla="*/ 93 h 194"/>
                <a:gd name="T4" fmla="*/ 72 w 898"/>
                <a:gd name="T5" fmla="*/ 126 h 194"/>
                <a:gd name="T6" fmla="*/ 37 w 898"/>
                <a:gd name="T7" fmla="*/ 161 h 194"/>
                <a:gd name="T8" fmla="*/ 0 w 898"/>
                <a:gd name="T9" fmla="*/ 194 h 194"/>
                <a:gd name="T10" fmla="*/ 58 w 898"/>
                <a:gd name="T11" fmla="*/ 182 h 194"/>
                <a:gd name="T12" fmla="*/ 117 w 898"/>
                <a:gd name="T13" fmla="*/ 170 h 194"/>
                <a:gd name="T14" fmla="*/ 175 w 898"/>
                <a:gd name="T15" fmla="*/ 159 h 194"/>
                <a:gd name="T16" fmla="*/ 233 w 898"/>
                <a:gd name="T17" fmla="*/ 149 h 194"/>
                <a:gd name="T18" fmla="*/ 289 w 898"/>
                <a:gd name="T19" fmla="*/ 139 h 194"/>
                <a:gd name="T20" fmla="*/ 346 w 898"/>
                <a:gd name="T21" fmla="*/ 129 h 194"/>
                <a:gd name="T22" fmla="*/ 403 w 898"/>
                <a:gd name="T23" fmla="*/ 120 h 194"/>
                <a:gd name="T24" fmla="*/ 459 w 898"/>
                <a:gd name="T25" fmla="*/ 112 h 194"/>
                <a:gd name="T26" fmla="*/ 515 w 898"/>
                <a:gd name="T27" fmla="*/ 104 h 194"/>
                <a:gd name="T28" fmla="*/ 571 w 898"/>
                <a:gd name="T29" fmla="*/ 97 h 194"/>
                <a:gd name="T30" fmla="*/ 626 w 898"/>
                <a:gd name="T31" fmla="*/ 91 h 194"/>
                <a:gd name="T32" fmla="*/ 681 w 898"/>
                <a:gd name="T33" fmla="*/ 85 h 194"/>
                <a:gd name="T34" fmla="*/ 737 w 898"/>
                <a:gd name="T35" fmla="*/ 80 h 194"/>
                <a:gd name="T36" fmla="*/ 790 w 898"/>
                <a:gd name="T37" fmla="*/ 75 h 194"/>
                <a:gd name="T38" fmla="*/ 844 w 898"/>
                <a:gd name="T39" fmla="*/ 71 h 194"/>
                <a:gd name="T40" fmla="*/ 898 w 898"/>
                <a:gd name="T41" fmla="*/ 68 h 194"/>
                <a:gd name="T42" fmla="*/ 839 w 898"/>
                <a:gd name="T43" fmla="*/ 56 h 194"/>
                <a:gd name="T44" fmla="*/ 780 w 898"/>
                <a:gd name="T45" fmla="*/ 44 h 194"/>
                <a:gd name="T46" fmla="*/ 721 w 898"/>
                <a:gd name="T47" fmla="*/ 34 h 194"/>
                <a:gd name="T48" fmla="*/ 663 w 898"/>
                <a:gd name="T49" fmla="*/ 24 h 194"/>
                <a:gd name="T50" fmla="*/ 606 w 898"/>
                <a:gd name="T51" fmla="*/ 16 h 194"/>
                <a:gd name="T52" fmla="*/ 549 w 898"/>
                <a:gd name="T53" fmla="*/ 10 h 194"/>
                <a:gd name="T54" fmla="*/ 495 w 898"/>
                <a:gd name="T55" fmla="*/ 4 h 194"/>
                <a:gd name="T56" fmla="*/ 442 w 898"/>
                <a:gd name="T57" fmla="*/ 1 h 194"/>
                <a:gd name="T58" fmla="*/ 417 w 898"/>
                <a:gd name="T59" fmla="*/ 0 h 194"/>
                <a:gd name="T60" fmla="*/ 393 w 898"/>
                <a:gd name="T61" fmla="*/ 0 h 194"/>
                <a:gd name="T62" fmla="*/ 369 w 898"/>
                <a:gd name="T63" fmla="*/ 0 h 194"/>
                <a:gd name="T64" fmla="*/ 345 w 898"/>
                <a:gd name="T65" fmla="*/ 1 h 194"/>
                <a:gd name="T66" fmla="*/ 323 w 898"/>
                <a:gd name="T67" fmla="*/ 2 h 194"/>
                <a:gd name="T68" fmla="*/ 301 w 898"/>
                <a:gd name="T69" fmla="*/ 3 h 194"/>
                <a:gd name="T70" fmla="*/ 281 w 898"/>
                <a:gd name="T71" fmla="*/ 6 h 194"/>
                <a:gd name="T72" fmla="*/ 261 w 898"/>
                <a:gd name="T73" fmla="*/ 9 h 194"/>
                <a:gd name="T74" fmla="*/ 242 w 898"/>
                <a:gd name="T75" fmla="*/ 13 h 194"/>
                <a:gd name="T76" fmla="*/ 224 w 898"/>
                <a:gd name="T77" fmla="*/ 17 h 194"/>
                <a:gd name="T78" fmla="*/ 207 w 898"/>
                <a:gd name="T79" fmla="*/ 22 h 194"/>
                <a:gd name="T80" fmla="*/ 191 w 898"/>
                <a:gd name="T81" fmla="*/ 28 h 194"/>
                <a:gd name="T82" fmla="*/ 177 w 898"/>
                <a:gd name="T83" fmla="*/ 35 h 194"/>
                <a:gd name="T84" fmla="*/ 164 w 898"/>
                <a:gd name="T85" fmla="*/ 42 h 194"/>
                <a:gd name="T86" fmla="*/ 152 w 898"/>
                <a:gd name="T87" fmla="*/ 50 h 194"/>
                <a:gd name="T88" fmla="*/ 141 w 898"/>
                <a:gd name="T89" fmla="*/ 5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98" h="194">
                  <a:moveTo>
                    <a:pt x="141" y="59"/>
                  </a:moveTo>
                  <a:lnTo>
                    <a:pt x="107" y="93"/>
                  </a:lnTo>
                  <a:lnTo>
                    <a:pt x="72" y="126"/>
                  </a:lnTo>
                  <a:lnTo>
                    <a:pt x="37" y="161"/>
                  </a:lnTo>
                  <a:lnTo>
                    <a:pt x="0" y="194"/>
                  </a:lnTo>
                  <a:lnTo>
                    <a:pt x="58" y="182"/>
                  </a:lnTo>
                  <a:lnTo>
                    <a:pt x="117" y="170"/>
                  </a:lnTo>
                  <a:lnTo>
                    <a:pt x="175" y="159"/>
                  </a:lnTo>
                  <a:lnTo>
                    <a:pt x="233" y="149"/>
                  </a:lnTo>
                  <a:lnTo>
                    <a:pt x="289" y="139"/>
                  </a:lnTo>
                  <a:lnTo>
                    <a:pt x="346" y="129"/>
                  </a:lnTo>
                  <a:lnTo>
                    <a:pt x="403" y="120"/>
                  </a:lnTo>
                  <a:lnTo>
                    <a:pt x="459" y="112"/>
                  </a:lnTo>
                  <a:lnTo>
                    <a:pt x="515" y="104"/>
                  </a:lnTo>
                  <a:lnTo>
                    <a:pt x="571" y="97"/>
                  </a:lnTo>
                  <a:lnTo>
                    <a:pt x="626" y="91"/>
                  </a:lnTo>
                  <a:lnTo>
                    <a:pt x="681" y="85"/>
                  </a:lnTo>
                  <a:lnTo>
                    <a:pt x="737" y="80"/>
                  </a:lnTo>
                  <a:lnTo>
                    <a:pt x="790" y="75"/>
                  </a:lnTo>
                  <a:lnTo>
                    <a:pt x="844" y="71"/>
                  </a:lnTo>
                  <a:lnTo>
                    <a:pt x="898" y="68"/>
                  </a:lnTo>
                  <a:lnTo>
                    <a:pt x="839" y="56"/>
                  </a:lnTo>
                  <a:lnTo>
                    <a:pt x="780" y="44"/>
                  </a:lnTo>
                  <a:lnTo>
                    <a:pt x="721" y="34"/>
                  </a:lnTo>
                  <a:lnTo>
                    <a:pt x="663" y="24"/>
                  </a:lnTo>
                  <a:lnTo>
                    <a:pt x="606" y="16"/>
                  </a:lnTo>
                  <a:lnTo>
                    <a:pt x="549" y="10"/>
                  </a:lnTo>
                  <a:lnTo>
                    <a:pt x="495" y="4"/>
                  </a:lnTo>
                  <a:lnTo>
                    <a:pt x="442" y="1"/>
                  </a:lnTo>
                  <a:lnTo>
                    <a:pt x="417" y="0"/>
                  </a:lnTo>
                  <a:lnTo>
                    <a:pt x="393" y="0"/>
                  </a:lnTo>
                  <a:lnTo>
                    <a:pt x="369" y="0"/>
                  </a:lnTo>
                  <a:lnTo>
                    <a:pt x="345" y="1"/>
                  </a:lnTo>
                  <a:lnTo>
                    <a:pt x="323" y="2"/>
                  </a:lnTo>
                  <a:lnTo>
                    <a:pt x="301" y="3"/>
                  </a:lnTo>
                  <a:lnTo>
                    <a:pt x="281" y="6"/>
                  </a:lnTo>
                  <a:lnTo>
                    <a:pt x="261" y="9"/>
                  </a:lnTo>
                  <a:lnTo>
                    <a:pt x="242" y="13"/>
                  </a:lnTo>
                  <a:lnTo>
                    <a:pt x="224" y="17"/>
                  </a:lnTo>
                  <a:lnTo>
                    <a:pt x="207" y="22"/>
                  </a:lnTo>
                  <a:lnTo>
                    <a:pt x="191" y="28"/>
                  </a:lnTo>
                  <a:lnTo>
                    <a:pt x="177" y="35"/>
                  </a:lnTo>
                  <a:lnTo>
                    <a:pt x="164" y="42"/>
                  </a:lnTo>
                  <a:lnTo>
                    <a:pt x="152" y="50"/>
                  </a:lnTo>
                  <a:lnTo>
                    <a:pt x="141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5" name="Freeform 50">
              <a:extLst>
                <a:ext uri="{FF2B5EF4-FFF2-40B4-BE49-F238E27FC236}">
                  <a16:creationId xmlns:a16="http://schemas.microsoft.com/office/drawing/2014/main" id="{D23B8649-A562-67AD-721C-04DD3462B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63" y="560388"/>
              <a:ext cx="103188" cy="69850"/>
            </a:xfrm>
            <a:custGeom>
              <a:avLst/>
              <a:gdLst>
                <a:gd name="T0" fmla="*/ 441 w 1813"/>
                <a:gd name="T1" fmla="*/ 70 h 1234"/>
                <a:gd name="T2" fmla="*/ 319 w 1813"/>
                <a:gd name="T3" fmla="*/ 46 h 1234"/>
                <a:gd name="T4" fmla="*/ 194 w 1813"/>
                <a:gd name="T5" fmla="*/ 25 h 1234"/>
                <a:gd name="T6" fmla="*/ 66 w 1813"/>
                <a:gd name="T7" fmla="*/ 8 h 1234"/>
                <a:gd name="T8" fmla="*/ 39 w 1813"/>
                <a:gd name="T9" fmla="*/ 44 h 1234"/>
                <a:gd name="T10" fmla="*/ 114 w 1813"/>
                <a:gd name="T11" fmla="*/ 134 h 1234"/>
                <a:gd name="T12" fmla="*/ 188 w 1813"/>
                <a:gd name="T13" fmla="*/ 227 h 1234"/>
                <a:gd name="T14" fmla="*/ 259 w 1813"/>
                <a:gd name="T15" fmla="*/ 324 h 1234"/>
                <a:gd name="T16" fmla="*/ 330 w 1813"/>
                <a:gd name="T17" fmla="*/ 424 h 1234"/>
                <a:gd name="T18" fmla="*/ 398 w 1813"/>
                <a:gd name="T19" fmla="*/ 528 h 1234"/>
                <a:gd name="T20" fmla="*/ 466 w 1813"/>
                <a:gd name="T21" fmla="*/ 637 h 1234"/>
                <a:gd name="T22" fmla="*/ 531 w 1813"/>
                <a:gd name="T23" fmla="*/ 747 h 1234"/>
                <a:gd name="T24" fmla="*/ 576 w 1813"/>
                <a:gd name="T25" fmla="*/ 829 h 1234"/>
                <a:gd name="T26" fmla="*/ 603 w 1813"/>
                <a:gd name="T27" fmla="*/ 878 h 1234"/>
                <a:gd name="T28" fmla="*/ 702 w 1813"/>
                <a:gd name="T29" fmla="*/ 912 h 1234"/>
                <a:gd name="T30" fmla="*/ 868 w 1813"/>
                <a:gd name="T31" fmla="*/ 937 h 1234"/>
                <a:gd name="T32" fmla="*/ 1029 w 1813"/>
                <a:gd name="T33" fmla="*/ 966 h 1234"/>
                <a:gd name="T34" fmla="*/ 1186 w 1813"/>
                <a:gd name="T35" fmla="*/ 1001 h 1234"/>
                <a:gd name="T36" fmla="*/ 1336 w 1813"/>
                <a:gd name="T37" fmla="*/ 1043 h 1234"/>
                <a:gd name="T38" fmla="*/ 1480 w 1813"/>
                <a:gd name="T39" fmla="*/ 1091 h 1234"/>
                <a:gd name="T40" fmla="*/ 1584 w 1813"/>
                <a:gd name="T41" fmla="*/ 1130 h 1234"/>
                <a:gd name="T42" fmla="*/ 1651 w 1813"/>
                <a:gd name="T43" fmla="*/ 1158 h 1234"/>
                <a:gd name="T44" fmla="*/ 1717 w 1813"/>
                <a:gd name="T45" fmla="*/ 1187 h 1234"/>
                <a:gd name="T46" fmla="*/ 1781 w 1813"/>
                <a:gd name="T47" fmla="*/ 1218 h 1234"/>
                <a:gd name="T48" fmla="*/ 1778 w 1813"/>
                <a:gd name="T49" fmla="*/ 1192 h 1234"/>
                <a:gd name="T50" fmla="*/ 1708 w 1813"/>
                <a:gd name="T51" fmla="*/ 1110 h 1234"/>
                <a:gd name="T52" fmla="*/ 1636 w 1813"/>
                <a:gd name="T53" fmla="*/ 1029 h 1234"/>
                <a:gd name="T54" fmla="*/ 1563 w 1813"/>
                <a:gd name="T55" fmla="*/ 950 h 1234"/>
                <a:gd name="T56" fmla="*/ 1487 w 1813"/>
                <a:gd name="T57" fmla="*/ 871 h 1234"/>
                <a:gd name="T58" fmla="*/ 1411 w 1813"/>
                <a:gd name="T59" fmla="*/ 795 h 1234"/>
                <a:gd name="T60" fmla="*/ 1332 w 1813"/>
                <a:gd name="T61" fmla="*/ 719 h 1234"/>
                <a:gd name="T62" fmla="*/ 1251 w 1813"/>
                <a:gd name="T63" fmla="*/ 646 h 1234"/>
                <a:gd name="T64" fmla="*/ 1169 w 1813"/>
                <a:gd name="T65" fmla="*/ 573 h 1234"/>
                <a:gd name="T66" fmla="*/ 1085 w 1813"/>
                <a:gd name="T67" fmla="*/ 503 h 1234"/>
                <a:gd name="T68" fmla="*/ 999 w 1813"/>
                <a:gd name="T69" fmla="*/ 433 h 1234"/>
                <a:gd name="T70" fmla="*/ 913 w 1813"/>
                <a:gd name="T71" fmla="*/ 366 h 1234"/>
                <a:gd name="T72" fmla="*/ 824 w 1813"/>
                <a:gd name="T73" fmla="*/ 301 h 1234"/>
                <a:gd name="T74" fmla="*/ 734 w 1813"/>
                <a:gd name="T75" fmla="*/ 236 h 1234"/>
                <a:gd name="T76" fmla="*/ 641 w 1813"/>
                <a:gd name="T77" fmla="*/ 174 h 1234"/>
                <a:gd name="T78" fmla="*/ 549 w 1813"/>
                <a:gd name="T79" fmla="*/ 114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13" h="1234">
                  <a:moveTo>
                    <a:pt x="501" y="83"/>
                  </a:moveTo>
                  <a:lnTo>
                    <a:pt x="441" y="70"/>
                  </a:lnTo>
                  <a:lnTo>
                    <a:pt x="380" y="58"/>
                  </a:lnTo>
                  <a:lnTo>
                    <a:pt x="319" y="46"/>
                  </a:lnTo>
                  <a:lnTo>
                    <a:pt x="257" y="35"/>
                  </a:lnTo>
                  <a:lnTo>
                    <a:pt x="194" y="25"/>
                  </a:lnTo>
                  <a:lnTo>
                    <a:pt x="130" y="16"/>
                  </a:lnTo>
                  <a:lnTo>
                    <a:pt x="66" y="8"/>
                  </a:lnTo>
                  <a:lnTo>
                    <a:pt x="0" y="0"/>
                  </a:lnTo>
                  <a:lnTo>
                    <a:pt x="39" y="44"/>
                  </a:lnTo>
                  <a:lnTo>
                    <a:pt x="77" y="88"/>
                  </a:lnTo>
                  <a:lnTo>
                    <a:pt x="114" y="134"/>
                  </a:lnTo>
                  <a:lnTo>
                    <a:pt x="151" y="180"/>
                  </a:lnTo>
                  <a:lnTo>
                    <a:pt x="188" y="227"/>
                  </a:lnTo>
                  <a:lnTo>
                    <a:pt x="223" y="275"/>
                  </a:lnTo>
                  <a:lnTo>
                    <a:pt x="259" y="324"/>
                  </a:lnTo>
                  <a:lnTo>
                    <a:pt x="295" y="373"/>
                  </a:lnTo>
                  <a:lnTo>
                    <a:pt x="330" y="424"/>
                  </a:lnTo>
                  <a:lnTo>
                    <a:pt x="364" y="476"/>
                  </a:lnTo>
                  <a:lnTo>
                    <a:pt x="398" y="528"/>
                  </a:lnTo>
                  <a:lnTo>
                    <a:pt x="433" y="581"/>
                  </a:lnTo>
                  <a:lnTo>
                    <a:pt x="466" y="637"/>
                  </a:lnTo>
                  <a:lnTo>
                    <a:pt x="498" y="691"/>
                  </a:lnTo>
                  <a:lnTo>
                    <a:pt x="531" y="747"/>
                  </a:lnTo>
                  <a:lnTo>
                    <a:pt x="563" y="805"/>
                  </a:lnTo>
                  <a:lnTo>
                    <a:pt x="576" y="829"/>
                  </a:lnTo>
                  <a:lnTo>
                    <a:pt x="590" y="853"/>
                  </a:lnTo>
                  <a:lnTo>
                    <a:pt x="603" y="878"/>
                  </a:lnTo>
                  <a:lnTo>
                    <a:pt x="616" y="903"/>
                  </a:lnTo>
                  <a:lnTo>
                    <a:pt x="702" y="912"/>
                  </a:lnTo>
                  <a:lnTo>
                    <a:pt x="786" y="924"/>
                  </a:lnTo>
                  <a:lnTo>
                    <a:pt x="868" y="937"/>
                  </a:lnTo>
                  <a:lnTo>
                    <a:pt x="950" y="950"/>
                  </a:lnTo>
                  <a:lnTo>
                    <a:pt x="1029" y="966"/>
                  </a:lnTo>
                  <a:lnTo>
                    <a:pt x="1108" y="983"/>
                  </a:lnTo>
                  <a:lnTo>
                    <a:pt x="1186" y="1001"/>
                  </a:lnTo>
                  <a:lnTo>
                    <a:pt x="1261" y="1021"/>
                  </a:lnTo>
                  <a:lnTo>
                    <a:pt x="1336" y="1043"/>
                  </a:lnTo>
                  <a:lnTo>
                    <a:pt x="1408" y="1065"/>
                  </a:lnTo>
                  <a:lnTo>
                    <a:pt x="1480" y="1091"/>
                  </a:lnTo>
                  <a:lnTo>
                    <a:pt x="1550" y="1117"/>
                  </a:lnTo>
                  <a:lnTo>
                    <a:pt x="1584" y="1130"/>
                  </a:lnTo>
                  <a:lnTo>
                    <a:pt x="1618" y="1144"/>
                  </a:lnTo>
                  <a:lnTo>
                    <a:pt x="1651" y="1158"/>
                  </a:lnTo>
                  <a:lnTo>
                    <a:pt x="1685" y="1172"/>
                  </a:lnTo>
                  <a:lnTo>
                    <a:pt x="1717" y="1187"/>
                  </a:lnTo>
                  <a:lnTo>
                    <a:pt x="1749" y="1202"/>
                  </a:lnTo>
                  <a:lnTo>
                    <a:pt x="1781" y="1218"/>
                  </a:lnTo>
                  <a:lnTo>
                    <a:pt x="1813" y="1234"/>
                  </a:lnTo>
                  <a:lnTo>
                    <a:pt x="1778" y="1192"/>
                  </a:lnTo>
                  <a:lnTo>
                    <a:pt x="1744" y="1151"/>
                  </a:lnTo>
                  <a:lnTo>
                    <a:pt x="1708" y="1110"/>
                  </a:lnTo>
                  <a:lnTo>
                    <a:pt x="1673" y="1069"/>
                  </a:lnTo>
                  <a:lnTo>
                    <a:pt x="1636" y="1029"/>
                  </a:lnTo>
                  <a:lnTo>
                    <a:pt x="1600" y="989"/>
                  </a:lnTo>
                  <a:lnTo>
                    <a:pt x="1563" y="950"/>
                  </a:lnTo>
                  <a:lnTo>
                    <a:pt x="1525" y="910"/>
                  </a:lnTo>
                  <a:lnTo>
                    <a:pt x="1487" y="871"/>
                  </a:lnTo>
                  <a:lnTo>
                    <a:pt x="1449" y="833"/>
                  </a:lnTo>
                  <a:lnTo>
                    <a:pt x="1411" y="795"/>
                  </a:lnTo>
                  <a:lnTo>
                    <a:pt x="1371" y="756"/>
                  </a:lnTo>
                  <a:lnTo>
                    <a:pt x="1332" y="719"/>
                  </a:lnTo>
                  <a:lnTo>
                    <a:pt x="1292" y="682"/>
                  </a:lnTo>
                  <a:lnTo>
                    <a:pt x="1251" y="646"/>
                  </a:lnTo>
                  <a:lnTo>
                    <a:pt x="1210" y="610"/>
                  </a:lnTo>
                  <a:lnTo>
                    <a:pt x="1169" y="573"/>
                  </a:lnTo>
                  <a:lnTo>
                    <a:pt x="1127" y="538"/>
                  </a:lnTo>
                  <a:lnTo>
                    <a:pt x="1085" y="503"/>
                  </a:lnTo>
                  <a:lnTo>
                    <a:pt x="1043" y="468"/>
                  </a:lnTo>
                  <a:lnTo>
                    <a:pt x="999" y="433"/>
                  </a:lnTo>
                  <a:lnTo>
                    <a:pt x="956" y="399"/>
                  </a:lnTo>
                  <a:lnTo>
                    <a:pt x="913" y="366"/>
                  </a:lnTo>
                  <a:lnTo>
                    <a:pt x="868" y="333"/>
                  </a:lnTo>
                  <a:lnTo>
                    <a:pt x="824" y="301"/>
                  </a:lnTo>
                  <a:lnTo>
                    <a:pt x="779" y="268"/>
                  </a:lnTo>
                  <a:lnTo>
                    <a:pt x="734" y="236"/>
                  </a:lnTo>
                  <a:lnTo>
                    <a:pt x="688" y="205"/>
                  </a:lnTo>
                  <a:lnTo>
                    <a:pt x="641" y="174"/>
                  </a:lnTo>
                  <a:lnTo>
                    <a:pt x="595" y="143"/>
                  </a:lnTo>
                  <a:lnTo>
                    <a:pt x="549" y="114"/>
                  </a:lnTo>
                  <a:lnTo>
                    <a:pt x="501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6" name="Freeform 51">
              <a:extLst>
                <a:ext uri="{FF2B5EF4-FFF2-40B4-BE49-F238E27FC236}">
                  <a16:creationId xmlns:a16="http://schemas.microsoft.com/office/drawing/2014/main" id="{CE638ECC-B87F-0891-D8E7-B0CCF127E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013" y="735013"/>
              <a:ext cx="15875" cy="80963"/>
            </a:xfrm>
            <a:custGeom>
              <a:avLst/>
              <a:gdLst>
                <a:gd name="T0" fmla="*/ 17 w 268"/>
                <a:gd name="T1" fmla="*/ 1112 h 1444"/>
                <a:gd name="T2" fmla="*/ 53 w 268"/>
                <a:gd name="T3" fmla="*/ 1150 h 1444"/>
                <a:gd name="T4" fmla="*/ 87 w 268"/>
                <a:gd name="T5" fmla="*/ 1188 h 1444"/>
                <a:gd name="T6" fmla="*/ 122 w 268"/>
                <a:gd name="T7" fmla="*/ 1229 h 1444"/>
                <a:gd name="T8" fmla="*/ 154 w 268"/>
                <a:gd name="T9" fmla="*/ 1270 h 1444"/>
                <a:gd name="T10" fmla="*/ 184 w 268"/>
                <a:gd name="T11" fmla="*/ 1312 h 1444"/>
                <a:gd name="T12" fmla="*/ 213 w 268"/>
                <a:gd name="T13" fmla="*/ 1355 h 1444"/>
                <a:gd name="T14" fmla="*/ 241 w 268"/>
                <a:gd name="T15" fmla="*/ 1399 h 1444"/>
                <a:gd name="T16" fmla="*/ 268 w 268"/>
                <a:gd name="T17" fmla="*/ 1444 h 1444"/>
                <a:gd name="T18" fmla="*/ 262 w 268"/>
                <a:gd name="T19" fmla="*/ 1351 h 1444"/>
                <a:gd name="T20" fmla="*/ 254 w 268"/>
                <a:gd name="T21" fmla="*/ 1260 h 1444"/>
                <a:gd name="T22" fmla="*/ 245 w 268"/>
                <a:gd name="T23" fmla="*/ 1168 h 1444"/>
                <a:gd name="T24" fmla="*/ 234 w 268"/>
                <a:gd name="T25" fmla="*/ 1076 h 1444"/>
                <a:gd name="T26" fmla="*/ 222 w 268"/>
                <a:gd name="T27" fmla="*/ 985 h 1444"/>
                <a:gd name="T28" fmla="*/ 209 w 268"/>
                <a:gd name="T29" fmla="*/ 893 h 1444"/>
                <a:gd name="T30" fmla="*/ 194 w 268"/>
                <a:gd name="T31" fmla="*/ 802 h 1444"/>
                <a:gd name="T32" fmla="*/ 179 w 268"/>
                <a:gd name="T33" fmla="*/ 712 h 1444"/>
                <a:gd name="T34" fmla="*/ 161 w 268"/>
                <a:gd name="T35" fmla="*/ 622 h 1444"/>
                <a:gd name="T36" fmla="*/ 143 w 268"/>
                <a:gd name="T37" fmla="*/ 531 h 1444"/>
                <a:gd name="T38" fmla="*/ 123 w 268"/>
                <a:gd name="T39" fmla="*/ 442 h 1444"/>
                <a:gd name="T40" fmla="*/ 100 w 268"/>
                <a:gd name="T41" fmla="*/ 352 h 1444"/>
                <a:gd name="T42" fmla="*/ 77 w 268"/>
                <a:gd name="T43" fmla="*/ 264 h 1444"/>
                <a:gd name="T44" fmla="*/ 53 w 268"/>
                <a:gd name="T45" fmla="*/ 175 h 1444"/>
                <a:gd name="T46" fmla="*/ 27 w 268"/>
                <a:gd name="T47" fmla="*/ 86 h 1444"/>
                <a:gd name="T48" fmla="*/ 0 w 268"/>
                <a:gd name="T49" fmla="*/ 0 h 1444"/>
                <a:gd name="T50" fmla="*/ 9 w 268"/>
                <a:gd name="T51" fmla="*/ 67 h 1444"/>
                <a:gd name="T52" fmla="*/ 16 w 268"/>
                <a:gd name="T53" fmla="*/ 136 h 1444"/>
                <a:gd name="T54" fmla="*/ 22 w 268"/>
                <a:gd name="T55" fmla="*/ 205 h 1444"/>
                <a:gd name="T56" fmla="*/ 28 w 268"/>
                <a:gd name="T57" fmla="*/ 275 h 1444"/>
                <a:gd name="T58" fmla="*/ 32 w 268"/>
                <a:gd name="T59" fmla="*/ 343 h 1444"/>
                <a:gd name="T60" fmla="*/ 36 w 268"/>
                <a:gd name="T61" fmla="*/ 412 h 1444"/>
                <a:gd name="T62" fmla="*/ 38 w 268"/>
                <a:gd name="T63" fmla="*/ 482 h 1444"/>
                <a:gd name="T64" fmla="*/ 40 w 268"/>
                <a:gd name="T65" fmla="*/ 551 h 1444"/>
                <a:gd name="T66" fmla="*/ 40 w 268"/>
                <a:gd name="T67" fmla="*/ 622 h 1444"/>
                <a:gd name="T68" fmla="*/ 40 w 268"/>
                <a:gd name="T69" fmla="*/ 691 h 1444"/>
                <a:gd name="T70" fmla="*/ 38 w 268"/>
                <a:gd name="T71" fmla="*/ 761 h 1444"/>
                <a:gd name="T72" fmla="*/ 36 w 268"/>
                <a:gd name="T73" fmla="*/ 831 h 1444"/>
                <a:gd name="T74" fmla="*/ 32 w 268"/>
                <a:gd name="T75" fmla="*/ 902 h 1444"/>
                <a:gd name="T76" fmla="*/ 28 w 268"/>
                <a:gd name="T77" fmla="*/ 972 h 1444"/>
                <a:gd name="T78" fmla="*/ 23 w 268"/>
                <a:gd name="T79" fmla="*/ 1042 h 1444"/>
                <a:gd name="T80" fmla="*/ 17 w 268"/>
                <a:gd name="T81" fmla="*/ 1112 h 1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8" h="1444">
                  <a:moveTo>
                    <a:pt x="17" y="1112"/>
                  </a:moveTo>
                  <a:lnTo>
                    <a:pt x="53" y="1150"/>
                  </a:lnTo>
                  <a:lnTo>
                    <a:pt x="87" y="1188"/>
                  </a:lnTo>
                  <a:lnTo>
                    <a:pt x="122" y="1229"/>
                  </a:lnTo>
                  <a:lnTo>
                    <a:pt x="154" y="1270"/>
                  </a:lnTo>
                  <a:lnTo>
                    <a:pt x="184" y="1312"/>
                  </a:lnTo>
                  <a:lnTo>
                    <a:pt x="213" y="1355"/>
                  </a:lnTo>
                  <a:lnTo>
                    <a:pt x="241" y="1399"/>
                  </a:lnTo>
                  <a:lnTo>
                    <a:pt x="268" y="1444"/>
                  </a:lnTo>
                  <a:lnTo>
                    <a:pt x="262" y="1351"/>
                  </a:lnTo>
                  <a:lnTo>
                    <a:pt x="254" y="1260"/>
                  </a:lnTo>
                  <a:lnTo>
                    <a:pt x="245" y="1168"/>
                  </a:lnTo>
                  <a:lnTo>
                    <a:pt x="234" y="1076"/>
                  </a:lnTo>
                  <a:lnTo>
                    <a:pt x="222" y="985"/>
                  </a:lnTo>
                  <a:lnTo>
                    <a:pt x="209" y="893"/>
                  </a:lnTo>
                  <a:lnTo>
                    <a:pt x="194" y="802"/>
                  </a:lnTo>
                  <a:lnTo>
                    <a:pt x="179" y="712"/>
                  </a:lnTo>
                  <a:lnTo>
                    <a:pt x="161" y="622"/>
                  </a:lnTo>
                  <a:lnTo>
                    <a:pt x="143" y="531"/>
                  </a:lnTo>
                  <a:lnTo>
                    <a:pt x="123" y="442"/>
                  </a:lnTo>
                  <a:lnTo>
                    <a:pt x="100" y="352"/>
                  </a:lnTo>
                  <a:lnTo>
                    <a:pt x="77" y="264"/>
                  </a:lnTo>
                  <a:lnTo>
                    <a:pt x="53" y="175"/>
                  </a:lnTo>
                  <a:lnTo>
                    <a:pt x="27" y="86"/>
                  </a:lnTo>
                  <a:lnTo>
                    <a:pt x="0" y="0"/>
                  </a:lnTo>
                  <a:lnTo>
                    <a:pt x="9" y="67"/>
                  </a:lnTo>
                  <a:lnTo>
                    <a:pt x="16" y="136"/>
                  </a:lnTo>
                  <a:lnTo>
                    <a:pt x="22" y="205"/>
                  </a:lnTo>
                  <a:lnTo>
                    <a:pt x="28" y="275"/>
                  </a:lnTo>
                  <a:lnTo>
                    <a:pt x="32" y="343"/>
                  </a:lnTo>
                  <a:lnTo>
                    <a:pt x="36" y="412"/>
                  </a:lnTo>
                  <a:lnTo>
                    <a:pt x="38" y="482"/>
                  </a:lnTo>
                  <a:lnTo>
                    <a:pt x="40" y="551"/>
                  </a:lnTo>
                  <a:lnTo>
                    <a:pt x="40" y="622"/>
                  </a:lnTo>
                  <a:lnTo>
                    <a:pt x="40" y="691"/>
                  </a:lnTo>
                  <a:lnTo>
                    <a:pt x="38" y="761"/>
                  </a:lnTo>
                  <a:lnTo>
                    <a:pt x="36" y="831"/>
                  </a:lnTo>
                  <a:lnTo>
                    <a:pt x="32" y="902"/>
                  </a:lnTo>
                  <a:lnTo>
                    <a:pt x="28" y="972"/>
                  </a:lnTo>
                  <a:lnTo>
                    <a:pt x="23" y="1042"/>
                  </a:lnTo>
                  <a:lnTo>
                    <a:pt x="17" y="1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7" name="Freeform 52">
              <a:extLst>
                <a:ext uri="{FF2B5EF4-FFF2-40B4-BE49-F238E27FC236}">
                  <a16:creationId xmlns:a16="http://schemas.microsoft.com/office/drawing/2014/main" id="{319F9628-8E35-4E36-ABBF-8567CD9B1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13" y="896938"/>
              <a:ext cx="20638" cy="63500"/>
            </a:xfrm>
            <a:custGeom>
              <a:avLst/>
              <a:gdLst>
                <a:gd name="T0" fmla="*/ 370 w 370"/>
                <a:gd name="T1" fmla="*/ 1126 h 1126"/>
                <a:gd name="T2" fmla="*/ 360 w 370"/>
                <a:gd name="T3" fmla="*/ 1075 h 1126"/>
                <a:gd name="T4" fmla="*/ 351 w 370"/>
                <a:gd name="T5" fmla="*/ 1024 h 1126"/>
                <a:gd name="T6" fmla="*/ 343 w 370"/>
                <a:gd name="T7" fmla="*/ 972 h 1126"/>
                <a:gd name="T8" fmla="*/ 337 w 370"/>
                <a:gd name="T9" fmla="*/ 919 h 1126"/>
                <a:gd name="T10" fmla="*/ 332 w 370"/>
                <a:gd name="T11" fmla="*/ 866 h 1126"/>
                <a:gd name="T12" fmla="*/ 329 w 370"/>
                <a:gd name="T13" fmla="*/ 813 h 1126"/>
                <a:gd name="T14" fmla="*/ 327 w 370"/>
                <a:gd name="T15" fmla="*/ 757 h 1126"/>
                <a:gd name="T16" fmla="*/ 327 w 370"/>
                <a:gd name="T17" fmla="*/ 702 h 1126"/>
                <a:gd name="T18" fmla="*/ 312 w 370"/>
                <a:gd name="T19" fmla="*/ 679 h 1126"/>
                <a:gd name="T20" fmla="*/ 299 w 370"/>
                <a:gd name="T21" fmla="*/ 655 h 1126"/>
                <a:gd name="T22" fmla="*/ 285 w 370"/>
                <a:gd name="T23" fmla="*/ 631 h 1126"/>
                <a:gd name="T24" fmla="*/ 271 w 370"/>
                <a:gd name="T25" fmla="*/ 606 h 1126"/>
                <a:gd name="T26" fmla="*/ 232 w 370"/>
                <a:gd name="T27" fmla="*/ 531 h 1126"/>
                <a:gd name="T28" fmla="*/ 194 w 370"/>
                <a:gd name="T29" fmla="*/ 456 h 1126"/>
                <a:gd name="T30" fmla="*/ 158 w 370"/>
                <a:gd name="T31" fmla="*/ 381 h 1126"/>
                <a:gd name="T32" fmla="*/ 122 w 370"/>
                <a:gd name="T33" fmla="*/ 305 h 1126"/>
                <a:gd name="T34" fmla="*/ 89 w 370"/>
                <a:gd name="T35" fmla="*/ 229 h 1126"/>
                <a:gd name="T36" fmla="*/ 58 w 370"/>
                <a:gd name="T37" fmla="*/ 153 h 1126"/>
                <a:gd name="T38" fmla="*/ 28 w 370"/>
                <a:gd name="T39" fmla="*/ 76 h 1126"/>
                <a:gd name="T40" fmla="*/ 0 w 370"/>
                <a:gd name="T41" fmla="*/ 0 h 1126"/>
                <a:gd name="T42" fmla="*/ 10 w 370"/>
                <a:gd name="T43" fmla="*/ 50 h 1126"/>
                <a:gd name="T44" fmla="*/ 21 w 370"/>
                <a:gd name="T45" fmla="*/ 100 h 1126"/>
                <a:gd name="T46" fmla="*/ 34 w 370"/>
                <a:gd name="T47" fmla="*/ 151 h 1126"/>
                <a:gd name="T48" fmla="*/ 46 w 370"/>
                <a:gd name="T49" fmla="*/ 201 h 1126"/>
                <a:gd name="T50" fmla="*/ 58 w 370"/>
                <a:gd name="T51" fmla="*/ 250 h 1126"/>
                <a:gd name="T52" fmla="*/ 71 w 370"/>
                <a:gd name="T53" fmla="*/ 301 h 1126"/>
                <a:gd name="T54" fmla="*/ 84 w 370"/>
                <a:gd name="T55" fmla="*/ 350 h 1126"/>
                <a:gd name="T56" fmla="*/ 98 w 370"/>
                <a:gd name="T57" fmla="*/ 399 h 1126"/>
                <a:gd name="T58" fmla="*/ 112 w 370"/>
                <a:gd name="T59" fmla="*/ 449 h 1126"/>
                <a:gd name="T60" fmla="*/ 128 w 370"/>
                <a:gd name="T61" fmla="*/ 498 h 1126"/>
                <a:gd name="T62" fmla="*/ 143 w 370"/>
                <a:gd name="T63" fmla="*/ 547 h 1126"/>
                <a:gd name="T64" fmla="*/ 159 w 370"/>
                <a:gd name="T65" fmla="*/ 595 h 1126"/>
                <a:gd name="T66" fmla="*/ 176 w 370"/>
                <a:gd name="T67" fmla="*/ 645 h 1126"/>
                <a:gd name="T68" fmla="*/ 193 w 370"/>
                <a:gd name="T69" fmla="*/ 693 h 1126"/>
                <a:gd name="T70" fmla="*/ 210 w 370"/>
                <a:gd name="T71" fmla="*/ 741 h 1126"/>
                <a:gd name="T72" fmla="*/ 228 w 370"/>
                <a:gd name="T73" fmla="*/ 790 h 1126"/>
                <a:gd name="T74" fmla="*/ 244 w 370"/>
                <a:gd name="T75" fmla="*/ 832 h 1126"/>
                <a:gd name="T76" fmla="*/ 261 w 370"/>
                <a:gd name="T77" fmla="*/ 874 h 1126"/>
                <a:gd name="T78" fmla="*/ 278 w 370"/>
                <a:gd name="T79" fmla="*/ 916 h 1126"/>
                <a:gd name="T80" fmla="*/ 297 w 370"/>
                <a:gd name="T81" fmla="*/ 959 h 1126"/>
                <a:gd name="T82" fmla="*/ 315 w 370"/>
                <a:gd name="T83" fmla="*/ 1000 h 1126"/>
                <a:gd name="T84" fmla="*/ 333 w 370"/>
                <a:gd name="T85" fmla="*/ 1042 h 1126"/>
                <a:gd name="T86" fmla="*/ 351 w 370"/>
                <a:gd name="T87" fmla="*/ 1084 h 1126"/>
                <a:gd name="T88" fmla="*/ 370 w 370"/>
                <a:gd name="T89" fmla="*/ 1126 h 1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0" h="1126">
                  <a:moveTo>
                    <a:pt x="370" y="1126"/>
                  </a:moveTo>
                  <a:lnTo>
                    <a:pt x="360" y="1075"/>
                  </a:lnTo>
                  <a:lnTo>
                    <a:pt x="351" y="1024"/>
                  </a:lnTo>
                  <a:lnTo>
                    <a:pt x="343" y="972"/>
                  </a:lnTo>
                  <a:lnTo>
                    <a:pt x="337" y="919"/>
                  </a:lnTo>
                  <a:lnTo>
                    <a:pt x="332" y="866"/>
                  </a:lnTo>
                  <a:lnTo>
                    <a:pt x="329" y="813"/>
                  </a:lnTo>
                  <a:lnTo>
                    <a:pt x="327" y="757"/>
                  </a:lnTo>
                  <a:lnTo>
                    <a:pt x="327" y="702"/>
                  </a:lnTo>
                  <a:lnTo>
                    <a:pt x="312" y="679"/>
                  </a:lnTo>
                  <a:lnTo>
                    <a:pt x="299" y="655"/>
                  </a:lnTo>
                  <a:lnTo>
                    <a:pt x="285" y="631"/>
                  </a:lnTo>
                  <a:lnTo>
                    <a:pt x="271" y="606"/>
                  </a:lnTo>
                  <a:lnTo>
                    <a:pt x="232" y="531"/>
                  </a:lnTo>
                  <a:lnTo>
                    <a:pt x="194" y="456"/>
                  </a:lnTo>
                  <a:lnTo>
                    <a:pt x="158" y="381"/>
                  </a:lnTo>
                  <a:lnTo>
                    <a:pt x="122" y="305"/>
                  </a:lnTo>
                  <a:lnTo>
                    <a:pt x="89" y="229"/>
                  </a:lnTo>
                  <a:lnTo>
                    <a:pt x="58" y="153"/>
                  </a:lnTo>
                  <a:lnTo>
                    <a:pt x="28" y="76"/>
                  </a:lnTo>
                  <a:lnTo>
                    <a:pt x="0" y="0"/>
                  </a:lnTo>
                  <a:lnTo>
                    <a:pt x="10" y="50"/>
                  </a:lnTo>
                  <a:lnTo>
                    <a:pt x="21" y="100"/>
                  </a:lnTo>
                  <a:lnTo>
                    <a:pt x="34" y="151"/>
                  </a:lnTo>
                  <a:lnTo>
                    <a:pt x="46" y="201"/>
                  </a:lnTo>
                  <a:lnTo>
                    <a:pt x="58" y="250"/>
                  </a:lnTo>
                  <a:lnTo>
                    <a:pt x="71" y="301"/>
                  </a:lnTo>
                  <a:lnTo>
                    <a:pt x="84" y="350"/>
                  </a:lnTo>
                  <a:lnTo>
                    <a:pt x="98" y="399"/>
                  </a:lnTo>
                  <a:lnTo>
                    <a:pt x="112" y="449"/>
                  </a:lnTo>
                  <a:lnTo>
                    <a:pt x="128" y="498"/>
                  </a:lnTo>
                  <a:lnTo>
                    <a:pt x="143" y="547"/>
                  </a:lnTo>
                  <a:lnTo>
                    <a:pt x="159" y="595"/>
                  </a:lnTo>
                  <a:lnTo>
                    <a:pt x="176" y="645"/>
                  </a:lnTo>
                  <a:lnTo>
                    <a:pt x="193" y="693"/>
                  </a:lnTo>
                  <a:lnTo>
                    <a:pt x="210" y="741"/>
                  </a:lnTo>
                  <a:lnTo>
                    <a:pt x="228" y="790"/>
                  </a:lnTo>
                  <a:lnTo>
                    <a:pt x="244" y="832"/>
                  </a:lnTo>
                  <a:lnTo>
                    <a:pt x="261" y="874"/>
                  </a:lnTo>
                  <a:lnTo>
                    <a:pt x="278" y="916"/>
                  </a:lnTo>
                  <a:lnTo>
                    <a:pt x="297" y="959"/>
                  </a:lnTo>
                  <a:lnTo>
                    <a:pt x="315" y="1000"/>
                  </a:lnTo>
                  <a:lnTo>
                    <a:pt x="333" y="1042"/>
                  </a:lnTo>
                  <a:lnTo>
                    <a:pt x="351" y="1084"/>
                  </a:lnTo>
                  <a:lnTo>
                    <a:pt x="370" y="1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8" name="Freeform 53">
              <a:extLst>
                <a:ext uri="{FF2B5EF4-FFF2-40B4-BE49-F238E27FC236}">
                  <a16:creationId xmlns:a16="http://schemas.microsoft.com/office/drawing/2014/main" id="{66656645-2175-950B-0463-A2FC136A5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3" y="517525"/>
              <a:ext cx="88900" cy="50800"/>
            </a:xfrm>
            <a:custGeom>
              <a:avLst/>
              <a:gdLst>
                <a:gd name="T0" fmla="*/ 1 w 1570"/>
                <a:gd name="T1" fmla="*/ 896 h 896"/>
                <a:gd name="T2" fmla="*/ 92 w 1570"/>
                <a:gd name="T3" fmla="*/ 835 h 896"/>
                <a:gd name="T4" fmla="*/ 182 w 1570"/>
                <a:gd name="T5" fmla="*/ 777 h 896"/>
                <a:gd name="T6" fmla="*/ 275 w 1570"/>
                <a:gd name="T7" fmla="*/ 719 h 896"/>
                <a:gd name="T8" fmla="*/ 369 w 1570"/>
                <a:gd name="T9" fmla="*/ 662 h 896"/>
                <a:gd name="T10" fmla="*/ 464 w 1570"/>
                <a:gd name="T11" fmla="*/ 607 h 896"/>
                <a:gd name="T12" fmla="*/ 560 w 1570"/>
                <a:gd name="T13" fmla="*/ 552 h 896"/>
                <a:gd name="T14" fmla="*/ 657 w 1570"/>
                <a:gd name="T15" fmla="*/ 499 h 896"/>
                <a:gd name="T16" fmla="*/ 755 w 1570"/>
                <a:gd name="T17" fmla="*/ 447 h 896"/>
                <a:gd name="T18" fmla="*/ 855 w 1570"/>
                <a:gd name="T19" fmla="*/ 398 h 896"/>
                <a:gd name="T20" fmla="*/ 955 w 1570"/>
                <a:gd name="T21" fmla="*/ 348 h 896"/>
                <a:gd name="T22" fmla="*/ 1055 w 1570"/>
                <a:gd name="T23" fmla="*/ 301 h 896"/>
                <a:gd name="T24" fmla="*/ 1157 w 1570"/>
                <a:gd name="T25" fmla="*/ 256 h 896"/>
                <a:gd name="T26" fmla="*/ 1259 w 1570"/>
                <a:gd name="T27" fmla="*/ 211 h 896"/>
                <a:gd name="T28" fmla="*/ 1363 w 1570"/>
                <a:gd name="T29" fmla="*/ 168 h 896"/>
                <a:gd name="T30" fmla="*/ 1467 w 1570"/>
                <a:gd name="T31" fmla="*/ 127 h 896"/>
                <a:gd name="T32" fmla="*/ 1570 w 1570"/>
                <a:gd name="T33" fmla="*/ 87 h 896"/>
                <a:gd name="T34" fmla="*/ 1559 w 1570"/>
                <a:gd name="T35" fmla="*/ 3 h 896"/>
                <a:gd name="T36" fmla="*/ 1544 w 1570"/>
                <a:gd name="T37" fmla="*/ 1 h 896"/>
                <a:gd name="T38" fmla="*/ 1527 w 1570"/>
                <a:gd name="T39" fmla="*/ 0 h 896"/>
                <a:gd name="T40" fmla="*/ 1510 w 1570"/>
                <a:gd name="T41" fmla="*/ 0 h 896"/>
                <a:gd name="T42" fmla="*/ 1491 w 1570"/>
                <a:gd name="T43" fmla="*/ 0 h 896"/>
                <a:gd name="T44" fmla="*/ 1442 w 1570"/>
                <a:gd name="T45" fmla="*/ 17 h 896"/>
                <a:gd name="T46" fmla="*/ 1393 w 1570"/>
                <a:gd name="T47" fmla="*/ 33 h 896"/>
                <a:gd name="T48" fmla="*/ 1345 w 1570"/>
                <a:gd name="T49" fmla="*/ 51 h 896"/>
                <a:gd name="T50" fmla="*/ 1296 w 1570"/>
                <a:gd name="T51" fmla="*/ 69 h 896"/>
                <a:gd name="T52" fmla="*/ 1200 w 1570"/>
                <a:gd name="T53" fmla="*/ 105 h 896"/>
                <a:gd name="T54" fmla="*/ 1104 w 1570"/>
                <a:gd name="T55" fmla="*/ 143 h 896"/>
                <a:gd name="T56" fmla="*/ 1010 w 1570"/>
                <a:gd name="T57" fmla="*/ 183 h 896"/>
                <a:gd name="T58" fmla="*/ 916 w 1570"/>
                <a:gd name="T59" fmla="*/ 225 h 896"/>
                <a:gd name="T60" fmla="*/ 824 w 1570"/>
                <a:gd name="T61" fmla="*/ 268 h 896"/>
                <a:gd name="T62" fmla="*/ 732 w 1570"/>
                <a:gd name="T63" fmla="*/ 313 h 896"/>
                <a:gd name="T64" fmla="*/ 640 w 1570"/>
                <a:gd name="T65" fmla="*/ 359 h 896"/>
                <a:gd name="T66" fmla="*/ 550 w 1570"/>
                <a:gd name="T67" fmla="*/ 408 h 896"/>
                <a:gd name="T68" fmla="*/ 461 w 1570"/>
                <a:gd name="T69" fmla="*/ 457 h 896"/>
                <a:gd name="T70" fmla="*/ 372 w 1570"/>
                <a:gd name="T71" fmla="*/ 508 h 896"/>
                <a:gd name="T72" fmla="*/ 285 w 1570"/>
                <a:gd name="T73" fmla="*/ 561 h 896"/>
                <a:gd name="T74" fmla="*/ 199 w 1570"/>
                <a:gd name="T75" fmla="*/ 615 h 896"/>
                <a:gd name="T76" fmla="*/ 113 w 1570"/>
                <a:gd name="T77" fmla="*/ 670 h 896"/>
                <a:gd name="T78" fmla="*/ 29 w 1570"/>
                <a:gd name="T79" fmla="*/ 728 h 896"/>
                <a:gd name="T80" fmla="*/ 21 w 1570"/>
                <a:gd name="T81" fmla="*/ 743 h 896"/>
                <a:gd name="T82" fmla="*/ 15 w 1570"/>
                <a:gd name="T83" fmla="*/ 760 h 896"/>
                <a:gd name="T84" fmla="*/ 9 w 1570"/>
                <a:gd name="T85" fmla="*/ 778 h 896"/>
                <a:gd name="T86" fmla="*/ 5 w 1570"/>
                <a:gd name="T87" fmla="*/ 798 h 896"/>
                <a:gd name="T88" fmla="*/ 2 w 1570"/>
                <a:gd name="T89" fmla="*/ 819 h 896"/>
                <a:gd name="T90" fmla="*/ 0 w 1570"/>
                <a:gd name="T91" fmla="*/ 843 h 896"/>
                <a:gd name="T92" fmla="*/ 0 w 1570"/>
                <a:gd name="T93" fmla="*/ 869 h 896"/>
                <a:gd name="T94" fmla="*/ 1 w 1570"/>
                <a:gd name="T95" fmla="*/ 896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70" h="896">
                  <a:moveTo>
                    <a:pt x="1" y="896"/>
                  </a:moveTo>
                  <a:lnTo>
                    <a:pt x="92" y="835"/>
                  </a:lnTo>
                  <a:lnTo>
                    <a:pt x="182" y="777"/>
                  </a:lnTo>
                  <a:lnTo>
                    <a:pt x="275" y="719"/>
                  </a:lnTo>
                  <a:lnTo>
                    <a:pt x="369" y="662"/>
                  </a:lnTo>
                  <a:lnTo>
                    <a:pt x="464" y="607"/>
                  </a:lnTo>
                  <a:lnTo>
                    <a:pt x="560" y="552"/>
                  </a:lnTo>
                  <a:lnTo>
                    <a:pt x="657" y="499"/>
                  </a:lnTo>
                  <a:lnTo>
                    <a:pt x="755" y="447"/>
                  </a:lnTo>
                  <a:lnTo>
                    <a:pt x="855" y="398"/>
                  </a:lnTo>
                  <a:lnTo>
                    <a:pt x="955" y="348"/>
                  </a:lnTo>
                  <a:lnTo>
                    <a:pt x="1055" y="301"/>
                  </a:lnTo>
                  <a:lnTo>
                    <a:pt x="1157" y="256"/>
                  </a:lnTo>
                  <a:lnTo>
                    <a:pt x="1259" y="211"/>
                  </a:lnTo>
                  <a:lnTo>
                    <a:pt x="1363" y="168"/>
                  </a:lnTo>
                  <a:lnTo>
                    <a:pt x="1467" y="127"/>
                  </a:lnTo>
                  <a:lnTo>
                    <a:pt x="1570" y="87"/>
                  </a:lnTo>
                  <a:lnTo>
                    <a:pt x="1559" y="3"/>
                  </a:lnTo>
                  <a:lnTo>
                    <a:pt x="1544" y="1"/>
                  </a:lnTo>
                  <a:lnTo>
                    <a:pt x="1527" y="0"/>
                  </a:lnTo>
                  <a:lnTo>
                    <a:pt x="1510" y="0"/>
                  </a:lnTo>
                  <a:lnTo>
                    <a:pt x="1491" y="0"/>
                  </a:lnTo>
                  <a:lnTo>
                    <a:pt x="1442" y="17"/>
                  </a:lnTo>
                  <a:lnTo>
                    <a:pt x="1393" y="33"/>
                  </a:lnTo>
                  <a:lnTo>
                    <a:pt x="1345" y="51"/>
                  </a:lnTo>
                  <a:lnTo>
                    <a:pt x="1296" y="69"/>
                  </a:lnTo>
                  <a:lnTo>
                    <a:pt x="1200" y="105"/>
                  </a:lnTo>
                  <a:lnTo>
                    <a:pt x="1104" y="143"/>
                  </a:lnTo>
                  <a:lnTo>
                    <a:pt x="1010" y="183"/>
                  </a:lnTo>
                  <a:lnTo>
                    <a:pt x="916" y="225"/>
                  </a:lnTo>
                  <a:lnTo>
                    <a:pt x="824" y="268"/>
                  </a:lnTo>
                  <a:lnTo>
                    <a:pt x="732" y="313"/>
                  </a:lnTo>
                  <a:lnTo>
                    <a:pt x="640" y="359"/>
                  </a:lnTo>
                  <a:lnTo>
                    <a:pt x="550" y="408"/>
                  </a:lnTo>
                  <a:lnTo>
                    <a:pt x="461" y="457"/>
                  </a:lnTo>
                  <a:lnTo>
                    <a:pt x="372" y="508"/>
                  </a:lnTo>
                  <a:lnTo>
                    <a:pt x="285" y="561"/>
                  </a:lnTo>
                  <a:lnTo>
                    <a:pt x="199" y="615"/>
                  </a:lnTo>
                  <a:lnTo>
                    <a:pt x="113" y="670"/>
                  </a:lnTo>
                  <a:lnTo>
                    <a:pt x="29" y="728"/>
                  </a:lnTo>
                  <a:lnTo>
                    <a:pt x="21" y="743"/>
                  </a:lnTo>
                  <a:lnTo>
                    <a:pt x="15" y="760"/>
                  </a:lnTo>
                  <a:lnTo>
                    <a:pt x="9" y="778"/>
                  </a:lnTo>
                  <a:lnTo>
                    <a:pt x="5" y="798"/>
                  </a:lnTo>
                  <a:lnTo>
                    <a:pt x="2" y="819"/>
                  </a:lnTo>
                  <a:lnTo>
                    <a:pt x="0" y="843"/>
                  </a:lnTo>
                  <a:lnTo>
                    <a:pt x="0" y="869"/>
                  </a:lnTo>
                  <a:lnTo>
                    <a:pt x="1" y="8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49" name="Freeform 54">
              <a:extLst>
                <a:ext uri="{FF2B5EF4-FFF2-40B4-BE49-F238E27FC236}">
                  <a16:creationId xmlns:a16="http://schemas.microsoft.com/office/drawing/2014/main" id="{5862A1B4-627D-1A66-4BE6-7219F5640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475" y="660400"/>
              <a:ext cx="42863" cy="115888"/>
            </a:xfrm>
            <a:custGeom>
              <a:avLst/>
              <a:gdLst>
                <a:gd name="T0" fmla="*/ 737 w 759"/>
                <a:gd name="T1" fmla="*/ 33 h 2056"/>
                <a:gd name="T2" fmla="*/ 695 w 759"/>
                <a:gd name="T3" fmla="*/ 98 h 2056"/>
                <a:gd name="T4" fmla="*/ 654 w 759"/>
                <a:gd name="T5" fmla="*/ 163 h 2056"/>
                <a:gd name="T6" fmla="*/ 616 w 759"/>
                <a:gd name="T7" fmla="*/ 228 h 2056"/>
                <a:gd name="T8" fmla="*/ 570 w 759"/>
                <a:gd name="T9" fmla="*/ 313 h 2056"/>
                <a:gd name="T10" fmla="*/ 517 w 759"/>
                <a:gd name="T11" fmla="*/ 417 h 2056"/>
                <a:gd name="T12" fmla="*/ 467 w 759"/>
                <a:gd name="T13" fmla="*/ 523 h 2056"/>
                <a:gd name="T14" fmla="*/ 418 w 759"/>
                <a:gd name="T15" fmla="*/ 631 h 2056"/>
                <a:gd name="T16" fmla="*/ 373 w 759"/>
                <a:gd name="T17" fmla="*/ 738 h 2056"/>
                <a:gd name="T18" fmla="*/ 329 w 759"/>
                <a:gd name="T19" fmla="*/ 848 h 2056"/>
                <a:gd name="T20" fmla="*/ 286 w 759"/>
                <a:gd name="T21" fmla="*/ 958 h 2056"/>
                <a:gd name="T22" fmla="*/ 247 w 759"/>
                <a:gd name="T23" fmla="*/ 1069 h 2056"/>
                <a:gd name="T24" fmla="*/ 210 w 759"/>
                <a:gd name="T25" fmla="*/ 1182 h 2056"/>
                <a:gd name="T26" fmla="*/ 174 w 759"/>
                <a:gd name="T27" fmla="*/ 1296 h 2056"/>
                <a:gd name="T28" fmla="*/ 141 w 759"/>
                <a:gd name="T29" fmla="*/ 1410 h 2056"/>
                <a:gd name="T30" fmla="*/ 110 w 759"/>
                <a:gd name="T31" fmla="*/ 1525 h 2056"/>
                <a:gd name="T32" fmla="*/ 82 w 759"/>
                <a:gd name="T33" fmla="*/ 1641 h 2056"/>
                <a:gd name="T34" fmla="*/ 56 w 759"/>
                <a:gd name="T35" fmla="*/ 1759 h 2056"/>
                <a:gd name="T36" fmla="*/ 31 w 759"/>
                <a:gd name="T37" fmla="*/ 1877 h 2056"/>
                <a:gd name="T38" fmla="*/ 10 w 759"/>
                <a:gd name="T39" fmla="*/ 1996 h 2056"/>
                <a:gd name="T40" fmla="*/ 9 w 759"/>
                <a:gd name="T41" fmla="*/ 2015 h 2056"/>
                <a:gd name="T42" fmla="*/ 28 w 759"/>
                <a:gd name="T43" fmla="*/ 1936 h 2056"/>
                <a:gd name="T44" fmla="*/ 51 w 759"/>
                <a:gd name="T45" fmla="*/ 1854 h 2056"/>
                <a:gd name="T46" fmla="*/ 76 w 759"/>
                <a:gd name="T47" fmla="*/ 1774 h 2056"/>
                <a:gd name="T48" fmla="*/ 103 w 759"/>
                <a:gd name="T49" fmla="*/ 1691 h 2056"/>
                <a:gd name="T50" fmla="*/ 133 w 759"/>
                <a:gd name="T51" fmla="*/ 1611 h 2056"/>
                <a:gd name="T52" fmla="*/ 165 w 759"/>
                <a:gd name="T53" fmla="*/ 1528 h 2056"/>
                <a:gd name="T54" fmla="*/ 201 w 759"/>
                <a:gd name="T55" fmla="*/ 1447 h 2056"/>
                <a:gd name="T56" fmla="*/ 238 w 759"/>
                <a:gd name="T57" fmla="*/ 1364 h 2056"/>
                <a:gd name="T58" fmla="*/ 277 w 759"/>
                <a:gd name="T59" fmla="*/ 1283 h 2056"/>
                <a:gd name="T60" fmla="*/ 321 w 759"/>
                <a:gd name="T61" fmla="*/ 1200 h 2056"/>
                <a:gd name="T62" fmla="*/ 365 w 759"/>
                <a:gd name="T63" fmla="*/ 1118 h 2056"/>
                <a:gd name="T64" fmla="*/ 411 w 759"/>
                <a:gd name="T65" fmla="*/ 1036 h 2056"/>
                <a:gd name="T66" fmla="*/ 461 w 759"/>
                <a:gd name="T67" fmla="*/ 955 h 2056"/>
                <a:gd name="T68" fmla="*/ 538 w 759"/>
                <a:gd name="T69" fmla="*/ 832 h 2056"/>
                <a:gd name="T70" fmla="*/ 596 w 759"/>
                <a:gd name="T71" fmla="*/ 700 h 2056"/>
                <a:gd name="T72" fmla="*/ 604 w 759"/>
                <a:gd name="T73" fmla="*/ 600 h 2056"/>
                <a:gd name="T74" fmla="*/ 617 w 759"/>
                <a:gd name="T75" fmla="*/ 502 h 2056"/>
                <a:gd name="T76" fmla="*/ 634 w 759"/>
                <a:gd name="T77" fmla="*/ 405 h 2056"/>
                <a:gd name="T78" fmla="*/ 654 w 759"/>
                <a:gd name="T79" fmla="*/ 312 h 2056"/>
                <a:gd name="T80" fmla="*/ 679 w 759"/>
                <a:gd name="T81" fmla="*/ 220 h 2056"/>
                <a:gd name="T82" fmla="*/ 708 w 759"/>
                <a:gd name="T83" fmla="*/ 131 h 2056"/>
                <a:gd name="T84" fmla="*/ 741 w 759"/>
                <a:gd name="T85" fmla="*/ 43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9" h="2056">
                  <a:moveTo>
                    <a:pt x="759" y="0"/>
                  </a:moveTo>
                  <a:lnTo>
                    <a:pt x="737" y="33"/>
                  </a:lnTo>
                  <a:lnTo>
                    <a:pt x="715" y="65"/>
                  </a:lnTo>
                  <a:lnTo>
                    <a:pt x="695" y="98"/>
                  </a:lnTo>
                  <a:lnTo>
                    <a:pt x="674" y="131"/>
                  </a:lnTo>
                  <a:lnTo>
                    <a:pt x="654" y="163"/>
                  </a:lnTo>
                  <a:lnTo>
                    <a:pt x="635" y="196"/>
                  </a:lnTo>
                  <a:lnTo>
                    <a:pt x="616" y="228"/>
                  </a:lnTo>
                  <a:lnTo>
                    <a:pt x="597" y="260"/>
                  </a:lnTo>
                  <a:lnTo>
                    <a:pt x="570" y="313"/>
                  </a:lnTo>
                  <a:lnTo>
                    <a:pt x="543" y="365"/>
                  </a:lnTo>
                  <a:lnTo>
                    <a:pt x="517" y="417"/>
                  </a:lnTo>
                  <a:lnTo>
                    <a:pt x="492" y="470"/>
                  </a:lnTo>
                  <a:lnTo>
                    <a:pt x="467" y="523"/>
                  </a:lnTo>
                  <a:lnTo>
                    <a:pt x="443" y="576"/>
                  </a:lnTo>
                  <a:lnTo>
                    <a:pt x="418" y="631"/>
                  </a:lnTo>
                  <a:lnTo>
                    <a:pt x="395" y="684"/>
                  </a:lnTo>
                  <a:lnTo>
                    <a:pt x="373" y="738"/>
                  </a:lnTo>
                  <a:lnTo>
                    <a:pt x="351" y="793"/>
                  </a:lnTo>
                  <a:lnTo>
                    <a:pt x="329" y="848"/>
                  </a:lnTo>
                  <a:lnTo>
                    <a:pt x="308" y="902"/>
                  </a:lnTo>
                  <a:lnTo>
                    <a:pt x="286" y="958"/>
                  </a:lnTo>
                  <a:lnTo>
                    <a:pt x="266" y="1013"/>
                  </a:lnTo>
                  <a:lnTo>
                    <a:pt x="247" y="1069"/>
                  </a:lnTo>
                  <a:lnTo>
                    <a:pt x="228" y="1126"/>
                  </a:lnTo>
                  <a:lnTo>
                    <a:pt x="210" y="1182"/>
                  </a:lnTo>
                  <a:lnTo>
                    <a:pt x="192" y="1238"/>
                  </a:lnTo>
                  <a:lnTo>
                    <a:pt x="174" y="1296"/>
                  </a:lnTo>
                  <a:lnTo>
                    <a:pt x="157" y="1352"/>
                  </a:lnTo>
                  <a:lnTo>
                    <a:pt x="141" y="1410"/>
                  </a:lnTo>
                  <a:lnTo>
                    <a:pt x="125" y="1468"/>
                  </a:lnTo>
                  <a:lnTo>
                    <a:pt x="110" y="1525"/>
                  </a:lnTo>
                  <a:lnTo>
                    <a:pt x="96" y="1584"/>
                  </a:lnTo>
                  <a:lnTo>
                    <a:pt x="82" y="1641"/>
                  </a:lnTo>
                  <a:lnTo>
                    <a:pt x="69" y="1699"/>
                  </a:lnTo>
                  <a:lnTo>
                    <a:pt x="56" y="1759"/>
                  </a:lnTo>
                  <a:lnTo>
                    <a:pt x="43" y="1818"/>
                  </a:lnTo>
                  <a:lnTo>
                    <a:pt x="31" y="1877"/>
                  </a:lnTo>
                  <a:lnTo>
                    <a:pt x="20" y="1936"/>
                  </a:lnTo>
                  <a:lnTo>
                    <a:pt x="10" y="1996"/>
                  </a:lnTo>
                  <a:lnTo>
                    <a:pt x="0" y="2056"/>
                  </a:lnTo>
                  <a:lnTo>
                    <a:pt x="9" y="2015"/>
                  </a:lnTo>
                  <a:lnTo>
                    <a:pt x="18" y="1975"/>
                  </a:lnTo>
                  <a:lnTo>
                    <a:pt x="28" y="1936"/>
                  </a:lnTo>
                  <a:lnTo>
                    <a:pt x="38" y="1895"/>
                  </a:lnTo>
                  <a:lnTo>
                    <a:pt x="51" y="1854"/>
                  </a:lnTo>
                  <a:lnTo>
                    <a:pt x="63" y="1814"/>
                  </a:lnTo>
                  <a:lnTo>
                    <a:pt x="76" y="1774"/>
                  </a:lnTo>
                  <a:lnTo>
                    <a:pt x="89" y="1733"/>
                  </a:lnTo>
                  <a:lnTo>
                    <a:pt x="103" y="1691"/>
                  </a:lnTo>
                  <a:lnTo>
                    <a:pt x="117" y="1651"/>
                  </a:lnTo>
                  <a:lnTo>
                    <a:pt x="133" y="1611"/>
                  </a:lnTo>
                  <a:lnTo>
                    <a:pt x="149" y="1570"/>
                  </a:lnTo>
                  <a:lnTo>
                    <a:pt x="165" y="1528"/>
                  </a:lnTo>
                  <a:lnTo>
                    <a:pt x="183" y="1488"/>
                  </a:lnTo>
                  <a:lnTo>
                    <a:pt x="201" y="1447"/>
                  </a:lnTo>
                  <a:lnTo>
                    <a:pt x="219" y="1406"/>
                  </a:lnTo>
                  <a:lnTo>
                    <a:pt x="238" y="1364"/>
                  </a:lnTo>
                  <a:lnTo>
                    <a:pt x="257" y="1324"/>
                  </a:lnTo>
                  <a:lnTo>
                    <a:pt x="277" y="1283"/>
                  </a:lnTo>
                  <a:lnTo>
                    <a:pt x="298" y="1242"/>
                  </a:lnTo>
                  <a:lnTo>
                    <a:pt x="321" y="1200"/>
                  </a:lnTo>
                  <a:lnTo>
                    <a:pt x="342" y="1159"/>
                  </a:lnTo>
                  <a:lnTo>
                    <a:pt x="365" y="1118"/>
                  </a:lnTo>
                  <a:lnTo>
                    <a:pt x="388" y="1077"/>
                  </a:lnTo>
                  <a:lnTo>
                    <a:pt x="411" y="1036"/>
                  </a:lnTo>
                  <a:lnTo>
                    <a:pt x="437" y="995"/>
                  </a:lnTo>
                  <a:lnTo>
                    <a:pt x="461" y="955"/>
                  </a:lnTo>
                  <a:lnTo>
                    <a:pt x="486" y="913"/>
                  </a:lnTo>
                  <a:lnTo>
                    <a:pt x="538" y="832"/>
                  </a:lnTo>
                  <a:lnTo>
                    <a:pt x="593" y="750"/>
                  </a:lnTo>
                  <a:lnTo>
                    <a:pt x="596" y="700"/>
                  </a:lnTo>
                  <a:lnTo>
                    <a:pt x="599" y="650"/>
                  </a:lnTo>
                  <a:lnTo>
                    <a:pt x="604" y="600"/>
                  </a:lnTo>
                  <a:lnTo>
                    <a:pt x="610" y="550"/>
                  </a:lnTo>
                  <a:lnTo>
                    <a:pt x="617" y="502"/>
                  </a:lnTo>
                  <a:lnTo>
                    <a:pt x="625" y="454"/>
                  </a:lnTo>
                  <a:lnTo>
                    <a:pt x="634" y="405"/>
                  </a:lnTo>
                  <a:lnTo>
                    <a:pt x="644" y="359"/>
                  </a:lnTo>
                  <a:lnTo>
                    <a:pt x="654" y="312"/>
                  </a:lnTo>
                  <a:lnTo>
                    <a:pt x="666" y="265"/>
                  </a:lnTo>
                  <a:lnTo>
                    <a:pt x="679" y="220"/>
                  </a:lnTo>
                  <a:lnTo>
                    <a:pt x="694" y="175"/>
                  </a:lnTo>
                  <a:lnTo>
                    <a:pt x="708" y="131"/>
                  </a:lnTo>
                  <a:lnTo>
                    <a:pt x="724" y="86"/>
                  </a:lnTo>
                  <a:lnTo>
                    <a:pt x="741" y="43"/>
                  </a:lnTo>
                  <a:lnTo>
                    <a:pt x="7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0" name="Freeform 55">
              <a:extLst>
                <a:ext uri="{FF2B5EF4-FFF2-40B4-BE49-F238E27FC236}">
                  <a16:creationId xmlns:a16="http://schemas.microsoft.com/office/drawing/2014/main" id="{1426BBE3-631E-FF89-9569-CB5EE0B0B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75" y="710406"/>
              <a:ext cx="44450" cy="141288"/>
            </a:xfrm>
            <a:custGeom>
              <a:avLst/>
              <a:gdLst>
                <a:gd name="T0" fmla="*/ 3 w 779"/>
                <a:gd name="T1" fmla="*/ 2016 h 2494"/>
                <a:gd name="T2" fmla="*/ 1 w 779"/>
                <a:gd name="T3" fmla="*/ 1976 h 2494"/>
                <a:gd name="T4" fmla="*/ 0 w 779"/>
                <a:gd name="T5" fmla="*/ 1937 h 2494"/>
                <a:gd name="T6" fmla="*/ 0 w 779"/>
                <a:gd name="T7" fmla="*/ 1898 h 2494"/>
                <a:gd name="T8" fmla="*/ 2 w 779"/>
                <a:gd name="T9" fmla="*/ 1817 h 2494"/>
                <a:gd name="T10" fmla="*/ 9 w 779"/>
                <a:gd name="T11" fmla="*/ 1698 h 2494"/>
                <a:gd name="T12" fmla="*/ 17 w 779"/>
                <a:gd name="T13" fmla="*/ 1579 h 2494"/>
                <a:gd name="T14" fmla="*/ 27 w 779"/>
                <a:gd name="T15" fmla="*/ 1461 h 2494"/>
                <a:gd name="T16" fmla="*/ 41 w 779"/>
                <a:gd name="T17" fmla="*/ 1360 h 2494"/>
                <a:gd name="T18" fmla="*/ 59 w 779"/>
                <a:gd name="T19" fmla="*/ 1273 h 2494"/>
                <a:gd name="T20" fmla="*/ 80 w 779"/>
                <a:gd name="T21" fmla="*/ 1187 h 2494"/>
                <a:gd name="T22" fmla="*/ 105 w 779"/>
                <a:gd name="T23" fmla="*/ 1099 h 2494"/>
                <a:gd name="T24" fmla="*/ 133 w 779"/>
                <a:gd name="T25" fmla="*/ 1011 h 2494"/>
                <a:gd name="T26" fmla="*/ 163 w 779"/>
                <a:gd name="T27" fmla="*/ 923 h 2494"/>
                <a:gd name="T28" fmla="*/ 196 w 779"/>
                <a:gd name="T29" fmla="*/ 836 h 2494"/>
                <a:gd name="T30" fmla="*/ 232 w 779"/>
                <a:gd name="T31" fmla="*/ 748 h 2494"/>
                <a:gd name="T32" fmla="*/ 271 w 779"/>
                <a:gd name="T33" fmla="*/ 660 h 2494"/>
                <a:gd name="T34" fmla="*/ 313 w 779"/>
                <a:gd name="T35" fmla="*/ 572 h 2494"/>
                <a:gd name="T36" fmla="*/ 357 w 779"/>
                <a:gd name="T37" fmla="*/ 484 h 2494"/>
                <a:gd name="T38" fmla="*/ 405 w 779"/>
                <a:gd name="T39" fmla="*/ 396 h 2494"/>
                <a:gd name="T40" fmla="*/ 454 w 779"/>
                <a:gd name="T41" fmla="*/ 308 h 2494"/>
                <a:gd name="T42" fmla="*/ 507 w 779"/>
                <a:gd name="T43" fmla="*/ 220 h 2494"/>
                <a:gd name="T44" fmla="*/ 562 w 779"/>
                <a:gd name="T45" fmla="*/ 132 h 2494"/>
                <a:gd name="T46" fmla="*/ 620 w 779"/>
                <a:gd name="T47" fmla="*/ 44 h 2494"/>
                <a:gd name="T48" fmla="*/ 649 w 779"/>
                <a:gd name="T49" fmla="*/ 52 h 2494"/>
                <a:gd name="T50" fmla="*/ 653 w 779"/>
                <a:gd name="T51" fmla="*/ 158 h 2494"/>
                <a:gd name="T52" fmla="*/ 661 w 779"/>
                <a:gd name="T53" fmla="*/ 266 h 2494"/>
                <a:gd name="T54" fmla="*/ 673 w 779"/>
                <a:gd name="T55" fmla="*/ 374 h 2494"/>
                <a:gd name="T56" fmla="*/ 689 w 779"/>
                <a:gd name="T57" fmla="*/ 485 h 2494"/>
                <a:gd name="T58" fmla="*/ 709 w 779"/>
                <a:gd name="T59" fmla="*/ 599 h 2494"/>
                <a:gd name="T60" fmla="*/ 734 w 779"/>
                <a:gd name="T61" fmla="*/ 713 h 2494"/>
                <a:gd name="T62" fmla="*/ 763 w 779"/>
                <a:gd name="T63" fmla="*/ 828 h 2494"/>
                <a:gd name="T64" fmla="*/ 745 w 779"/>
                <a:gd name="T65" fmla="*/ 937 h 2494"/>
                <a:gd name="T66" fmla="*/ 679 w 779"/>
                <a:gd name="T67" fmla="*/ 1038 h 2494"/>
                <a:gd name="T68" fmla="*/ 617 w 779"/>
                <a:gd name="T69" fmla="*/ 1138 h 2494"/>
                <a:gd name="T70" fmla="*/ 557 w 779"/>
                <a:gd name="T71" fmla="*/ 1239 h 2494"/>
                <a:gd name="T72" fmla="*/ 501 w 779"/>
                <a:gd name="T73" fmla="*/ 1340 h 2494"/>
                <a:gd name="T74" fmla="*/ 448 w 779"/>
                <a:gd name="T75" fmla="*/ 1441 h 2494"/>
                <a:gd name="T76" fmla="*/ 399 w 779"/>
                <a:gd name="T77" fmla="*/ 1542 h 2494"/>
                <a:gd name="T78" fmla="*/ 352 w 779"/>
                <a:gd name="T79" fmla="*/ 1643 h 2494"/>
                <a:gd name="T80" fmla="*/ 308 w 779"/>
                <a:gd name="T81" fmla="*/ 1744 h 2494"/>
                <a:gd name="T82" fmla="*/ 269 w 779"/>
                <a:gd name="T83" fmla="*/ 1845 h 2494"/>
                <a:gd name="T84" fmla="*/ 232 w 779"/>
                <a:gd name="T85" fmla="*/ 1946 h 2494"/>
                <a:gd name="T86" fmla="*/ 200 w 779"/>
                <a:gd name="T87" fmla="*/ 2046 h 2494"/>
                <a:gd name="T88" fmla="*/ 171 w 779"/>
                <a:gd name="T89" fmla="*/ 2146 h 2494"/>
                <a:gd name="T90" fmla="*/ 145 w 779"/>
                <a:gd name="T91" fmla="*/ 2246 h 2494"/>
                <a:gd name="T92" fmla="*/ 124 w 779"/>
                <a:gd name="T93" fmla="*/ 2346 h 2494"/>
                <a:gd name="T94" fmla="*/ 105 w 779"/>
                <a:gd name="T95" fmla="*/ 2444 h 2494"/>
                <a:gd name="T96" fmla="*/ 94 w 779"/>
                <a:gd name="T97" fmla="*/ 2486 h 2494"/>
                <a:gd name="T98" fmla="*/ 77 w 779"/>
                <a:gd name="T99" fmla="*/ 2444 h 2494"/>
                <a:gd name="T100" fmla="*/ 61 w 779"/>
                <a:gd name="T101" fmla="*/ 2398 h 2494"/>
                <a:gd name="T102" fmla="*/ 44 w 779"/>
                <a:gd name="T103" fmla="*/ 2339 h 2494"/>
                <a:gd name="T104" fmla="*/ 28 w 779"/>
                <a:gd name="T105" fmla="*/ 2267 h 2494"/>
                <a:gd name="T106" fmla="*/ 15 w 779"/>
                <a:gd name="T107" fmla="*/ 2183 h 2494"/>
                <a:gd name="T108" fmla="*/ 6 w 779"/>
                <a:gd name="T109" fmla="*/ 2087 h 2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9" h="2494">
                  <a:moveTo>
                    <a:pt x="4" y="2036"/>
                  </a:moveTo>
                  <a:lnTo>
                    <a:pt x="3" y="2016"/>
                  </a:lnTo>
                  <a:lnTo>
                    <a:pt x="2" y="1997"/>
                  </a:lnTo>
                  <a:lnTo>
                    <a:pt x="1" y="1976"/>
                  </a:lnTo>
                  <a:lnTo>
                    <a:pt x="1" y="1956"/>
                  </a:lnTo>
                  <a:lnTo>
                    <a:pt x="0" y="1937"/>
                  </a:lnTo>
                  <a:lnTo>
                    <a:pt x="0" y="1917"/>
                  </a:lnTo>
                  <a:lnTo>
                    <a:pt x="0" y="1898"/>
                  </a:lnTo>
                  <a:lnTo>
                    <a:pt x="0" y="1878"/>
                  </a:lnTo>
                  <a:lnTo>
                    <a:pt x="2" y="1817"/>
                  </a:lnTo>
                  <a:lnTo>
                    <a:pt x="5" y="1758"/>
                  </a:lnTo>
                  <a:lnTo>
                    <a:pt x="9" y="1698"/>
                  </a:lnTo>
                  <a:lnTo>
                    <a:pt x="12" y="1638"/>
                  </a:lnTo>
                  <a:lnTo>
                    <a:pt x="17" y="1579"/>
                  </a:lnTo>
                  <a:lnTo>
                    <a:pt x="21" y="1521"/>
                  </a:lnTo>
                  <a:lnTo>
                    <a:pt x="27" y="1461"/>
                  </a:lnTo>
                  <a:lnTo>
                    <a:pt x="33" y="1403"/>
                  </a:lnTo>
                  <a:lnTo>
                    <a:pt x="41" y="1360"/>
                  </a:lnTo>
                  <a:lnTo>
                    <a:pt x="49" y="1316"/>
                  </a:lnTo>
                  <a:lnTo>
                    <a:pt x="59" y="1273"/>
                  </a:lnTo>
                  <a:lnTo>
                    <a:pt x="69" y="1230"/>
                  </a:lnTo>
                  <a:lnTo>
                    <a:pt x="80" y="1187"/>
                  </a:lnTo>
                  <a:lnTo>
                    <a:pt x="92" y="1142"/>
                  </a:lnTo>
                  <a:lnTo>
                    <a:pt x="105" y="1099"/>
                  </a:lnTo>
                  <a:lnTo>
                    <a:pt x="119" y="1056"/>
                  </a:lnTo>
                  <a:lnTo>
                    <a:pt x="133" y="1011"/>
                  </a:lnTo>
                  <a:lnTo>
                    <a:pt x="148" y="967"/>
                  </a:lnTo>
                  <a:lnTo>
                    <a:pt x="163" y="923"/>
                  </a:lnTo>
                  <a:lnTo>
                    <a:pt x="179" y="880"/>
                  </a:lnTo>
                  <a:lnTo>
                    <a:pt x="196" y="836"/>
                  </a:lnTo>
                  <a:lnTo>
                    <a:pt x="214" y="792"/>
                  </a:lnTo>
                  <a:lnTo>
                    <a:pt x="232" y="748"/>
                  </a:lnTo>
                  <a:lnTo>
                    <a:pt x="252" y="704"/>
                  </a:lnTo>
                  <a:lnTo>
                    <a:pt x="271" y="660"/>
                  </a:lnTo>
                  <a:lnTo>
                    <a:pt x="292" y="616"/>
                  </a:lnTo>
                  <a:lnTo>
                    <a:pt x="313" y="572"/>
                  </a:lnTo>
                  <a:lnTo>
                    <a:pt x="334" y="527"/>
                  </a:lnTo>
                  <a:lnTo>
                    <a:pt x="357" y="484"/>
                  </a:lnTo>
                  <a:lnTo>
                    <a:pt x="381" y="440"/>
                  </a:lnTo>
                  <a:lnTo>
                    <a:pt x="405" y="396"/>
                  </a:lnTo>
                  <a:lnTo>
                    <a:pt x="429" y="352"/>
                  </a:lnTo>
                  <a:lnTo>
                    <a:pt x="454" y="308"/>
                  </a:lnTo>
                  <a:lnTo>
                    <a:pt x="480" y="264"/>
                  </a:lnTo>
                  <a:lnTo>
                    <a:pt x="507" y="220"/>
                  </a:lnTo>
                  <a:lnTo>
                    <a:pt x="534" y="176"/>
                  </a:lnTo>
                  <a:lnTo>
                    <a:pt x="562" y="132"/>
                  </a:lnTo>
                  <a:lnTo>
                    <a:pt x="590" y="88"/>
                  </a:lnTo>
                  <a:lnTo>
                    <a:pt x="620" y="44"/>
                  </a:lnTo>
                  <a:lnTo>
                    <a:pt x="649" y="0"/>
                  </a:lnTo>
                  <a:lnTo>
                    <a:pt x="649" y="52"/>
                  </a:lnTo>
                  <a:lnTo>
                    <a:pt x="651" y="105"/>
                  </a:lnTo>
                  <a:lnTo>
                    <a:pt x="653" y="158"/>
                  </a:lnTo>
                  <a:lnTo>
                    <a:pt x="657" y="211"/>
                  </a:lnTo>
                  <a:lnTo>
                    <a:pt x="661" y="266"/>
                  </a:lnTo>
                  <a:lnTo>
                    <a:pt x="667" y="320"/>
                  </a:lnTo>
                  <a:lnTo>
                    <a:pt x="673" y="374"/>
                  </a:lnTo>
                  <a:lnTo>
                    <a:pt x="681" y="430"/>
                  </a:lnTo>
                  <a:lnTo>
                    <a:pt x="689" y="485"/>
                  </a:lnTo>
                  <a:lnTo>
                    <a:pt x="699" y="542"/>
                  </a:lnTo>
                  <a:lnTo>
                    <a:pt x="709" y="599"/>
                  </a:lnTo>
                  <a:lnTo>
                    <a:pt x="721" y="655"/>
                  </a:lnTo>
                  <a:lnTo>
                    <a:pt x="734" y="713"/>
                  </a:lnTo>
                  <a:lnTo>
                    <a:pt x="748" y="770"/>
                  </a:lnTo>
                  <a:lnTo>
                    <a:pt x="763" y="828"/>
                  </a:lnTo>
                  <a:lnTo>
                    <a:pt x="779" y="887"/>
                  </a:lnTo>
                  <a:lnTo>
                    <a:pt x="745" y="937"/>
                  </a:lnTo>
                  <a:lnTo>
                    <a:pt x="712" y="987"/>
                  </a:lnTo>
                  <a:lnTo>
                    <a:pt x="679" y="1038"/>
                  </a:lnTo>
                  <a:lnTo>
                    <a:pt x="648" y="1088"/>
                  </a:lnTo>
                  <a:lnTo>
                    <a:pt x="617" y="1138"/>
                  </a:lnTo>
                  <a:lnTo>
                    <a:pt x="586" y="1189"/>
                  </a:lnTo>
                  <a:lnTo>
                    <a:pt x="557" y="1239"/>
                  </a:lnTo>
                  <a:lnTo>
                    <a:pt x="529" y="1290"/>
                  </a:lnTo>
                  <a:lnTo>
                    <a:pt x="501" y="1340"/>
                  </a:lnTo>
                  <a:lnTo>
                    <a:pt x="474" y="1391"/>
                  </a:lnTo>
                  <a:lnTo>
                    <a:pt x="448" y="1441"/>
                  </a:lnTo>
                  <a:lnTo>
                    <a:pt x="423" y="1492"/>
                  </a:lnTo>
                  <a:lnTo>
                    <a:pt x="399" y="1542"/>
                  </a:lnTo>
                  <a:lnTo>
                    <a:pt x="375" y="1593"/>
                  </a:lnTo>
                  <a:lnTo>
                    <a:pt x="352" y="1643"/>
                  </a:lnTo>
                  <a:lnTo>
                    <a:pt x="330" y="1694"/>
                  </a:lnTo>
                  <a:lnTo>
                    <a:pt x="308" y="1744"/>
                  </a:lnTo>
                  <a:lnTo>
                    <a:pt x="288" y="1795"/>
                  </a:lnTo>
                  <a:lnTo>
                    <a:pt x="269" y="1845"/>
                  </a:lnTo>
                  <a:lnTo>
                    <a:pt x="251" y="1895"/>
                  </a:lnTo>
                  <a:lnTo>
                    <a:pt x="232" y="1946"/>
                  </a:lnTo>
                  <a:lnTo>
                    <a:pt x="216" y="1997"/>
                  </a:lnTo>
                  <a:lnTo>
                    <a:pt x="200" y="2046"/>
                  </a:lnTo>
                  <a:lnTo>
                    <a:pt x="185" y="2096"/>
                  </a:lnTo>
                  <a:lnTo>
                    <a:pt x="171" y="2146"/>
                  </a:lnTo>
                  <a:lnTo>
                    <a:pt x="158" y="2196"/>
                  </a:lnTo>
                  <a:lnTo>
                    <a:pt x="145" y="2246"/>
                  </a:lnTo>
                  <a:lnTo>
                    <a:pt x="135" y="2295"/>
                  </a:lnTo>
                  <a:lnTo>
                    <a:pt x="124" y="2346"/>
                  </a:lnTo>
                  <a:lnTo>
                    <a:pt x="115" y="2395"/>
                  </a:lnTo>
                  <a:lnTo>
                    <a:pt x="105" y="2444"/>
                  </a:lnTo>
                  <a:lnTo>
                    <a:pt x="97" y="2494"/>
                  </a:lnTo>
                  <a:lnTo>
                    <a:pt x="94" y="2486"/>
                  </a:lnTo>
                  <a:lnTo>
                    <a:pt x="84" y="2461"/>
                  </a:lnTo>
                  <a:lnTo>
                    <a:pt x="77" y="2444"/>
                  </a:lnTo>
                  <a:lnTo>
                    <a:pt x="69" y="2423"/>
                  </a:lnTo>
                  <a:lnTo>
                    <a:pt x="61" y="2398"/>
                  </a:lnTo>
                  <a:lnTo>
                    <a:pt x="53" y="2371"/>
                  </a:lnTo>
                  <a:lnTo>
                    <a:pt x="44" y="2339"/>
                  </a:lnTo>
                  <a:lnTo>
                    <a:pt x="36" y="2304"/>
                  </a:lnTo>
                  <a:lnTo>
                    <a:pt x="28" y="2267"/>
                  </a:lnTo>
                  <a:lnTo>
                    <a:pt x="21" y="2226"/>
                  </a:lnTo>
                  <a:lnTo>
                    <a:pt x="15" y="2183"/>
                  </a:lnTo>
                  <a:lnTo>
                    <a:pt x="10" y="2136"/>
                  </a:lnTo>
                  <a:lnTo>
                    <a:pt x="6" y="2087"/>
                  </a:lnTo>
                  <a:lnTo>
                    <a:pt x="4" y="20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1" name="Freeform 56">
              <a:extLst>
                <a:ext uri="{FF2B5EF4-FFF2-40B4-BE49-F238E27FC236}">
                  <a16:creationId xmlns:a16="http://schemas.microsoft.com/office/drawing/2014/main" id="{1FF505A4-E0AA-67F3-6838-FE5B5D717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" y="652463"/>
              <a:ext cx="4763" cy="7938"/>
            </a:xfrm>
            <a:custGeom>
              <a:avLst/>
              <a:gdLst>
                <a:gd name="T0" fmla="*/ 81 w 81"/>
                <a:gd name="T1" fmla="*/ 0 h 132"/>
                <a:gd name="T2" fmla="*/ 61 w 81"/>
                <a:gd name="T3" fmla="*/ 33 h 132"/>
                <a:gd name="T4" fmla="*/ 41 w 81"/>
                <a:gd name="T5" fmla="*/ 66 h 132"/>
                <a:gd name="T6" fmla="*/ 20 w 81"/>
                <a:gd name="T7" fmla="*/ 100 h 132"/>
                <a:gd name="T8" fmla="*/ 0 w 81"/>
                <a:gd name="T9" fmla="*/ 132 h 132"/>
                <a:gd name="T10" fmla="*/ 16 w 81"/>
                <a:gd name="T11" fmla="*/ 108 h 132"/>
                <a:gd name="T12" fmla="*/ 32 w 81"/>
                <a:gd name="T13" fmla="*/ 83 h 132"/>
                <a:gd name="T14" fmla="*/ 48 w 81"/>
                <a:gd name="T15" fmla="*/ 57 h 132"/>
                <a:gd name="T16" fmla="*/ 63 w 81"/>
                <a:gd name="T17" fmla="*/ 33 h 132"/>
                <a:gd name="T18" fmla="*/ 67 w 81"/>
                <a:gd name="T19" fmla="*/ 23 h 132"/>
                <a:gd name="T20" fmla="*/ 72 w 81"/>
                <a:gd name="T21" fmla="*/ 15 h 132"/>
                <a:gd name="T22" fmla="*/ 77 w 81"/>
                <a:gd name="T23" fmla="*/ 7 h 132"/>
                <a:gd name="T24" fmla="*/ 81 w 81"/>
                <a:gd name="T2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132">
                  <a:moveTo>
                    <a:pt x="81" y="0"/>
                  </a:moveTo>
                  <a:lnTo>
                    <a:pt x="61" y="33"/>
                  </a:lnTo>
                  <a:lnTo>
                    <a:pt x="41" y="66"/>
                  </a:lnTo>
                  <a:lnTo>
                    <a:pt x="20" y="100"/>
                  </a:lnTo>
                  <a:lnTo>
                    <a:pt x="0" y="132"/>
                  </a:lnTo>
                  <a:lnTo>
                    <a:pt x="16" y="108"/>
                  </a:lnTo>
                  <a:lnTo>
                    <a:pt x="32" y="83"/>
                  </a:lnTo>
                  <a:lnTo>
                    <a:pt x="48" y="57"/>
                  </a:lnTo>
                  <a:lnTo>
                    <a:pt x="63" y="33"/>
                  </a:lnTo>
                  <a:lnTo>
                    <a:pt x="67" y="23"/>
                  </a:lnTo>
                  <a:lnTo>
                    <a:pt x="72" y="15"/>
                  </a:lnTo>
                  <a:lnTo>
                    <a:pt x="77" y="7"/>
                  </a:lnTo>
                  <a:lnTo>
                    <a:pt x="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2" name="Freeform 57">
              <a:extLst>
                <a:ext uri="{FF2B5EF4-FFF2-40B4-BE49-F238E27FC236}">
                  <a16:creationId xmlns:a16="http://schemas.microsoft.com/office/drawing/2014/main" id="{D73CCE90-2F43-84D2-E823-A62603F72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3" y="566738"/>
              <a:ext cx="74613" cy="77788"/>
            </a:xfrm>
            <a:custGeom>
              <a:avLst/>
              <a:gdLst>
                <a:gd name="T0" fmla="*/ 1256 w 1313"/>
                <a:gd name="T1" fmla="*/ 158 h 1391"/>
                <a:gd name="T2" fmla="*/ 1266 w 1313"/>
                <a:gd name="T3" fmla="*/ 105 h 1391"/>
                <a:gd name="T4" fmla="*/ 1282 w 1313"/>
                <a:gd name="T5" fmla="*/ 58 h 1391"/>
                <a:gd name="T6" fmla="*/ 1302 w 1313"/>
                <a:gd name="T7" fmla="*/ 18 h 1391"/>
                <a:gd name="T8" fmla="*/ 1269 w 1313"/>
                <a:gd name="T9" fmla="*/ 33 h 1391"/>
                <a:gd name="T10" fmla="*/ 1179 w 1313"/>
                <a:gd name="T11" fmla="*/ 102 h 1391"/>
                <a:gd name="T12" fmla="*/ 1091 w 1313"/>
                <a:gd name="T13" fmla="*/ 173 h 1391"/>
                <a:gd name="T14" fmla="*/ 1005 w 1313"/>
                <a:gd name="T15" fmla="*/ 246 h 1391"/>
                <a:gd name="T16" fmla="*/ 921 w 1313"/>
                <a:gd name="T17" fmla="*/ 320 h 1391"/>
                <a:gd name="T18" fmla="*/ 837 w 1313"/>
                <a:gd name="T19" fmla="*/ 396 h 1391"/>
                <a:gd name="T20" fmla="*/ 755 w 1313"/>
                <a:gd name="T21" fmla="*/ 473 h 1391"/>
                <a:gd name="T22" fmla="*/ 675 w 1313"/>
                <a:gd name="T23" fmla="*/ 553 h 1391"/>
                <a:gd name="T24" fmla="*/ 596 w 1313"/>
                <a:gd name="T25" fmla="*/ 633 h 1391"/>
                <a:gd name="T26" fmla="*/ 520 w 1313"/>
                <a:gd name="T27" fmla="*/ 716 h 1391"/>
                <a:gd name="T28" fmla="*/ 443 w 1313"/>
                <a:gd name="T29" fmla="*/ 799 h 1391"/>
                <a:gd name="T30" fmla="*/ 369 w 1313"/>
                <a:gd name="T31" fmla="*/ 885 h 1391"/>
                <a:gd name="T32" fmla="*/ 298 w 1313"/>
                <a:gd name="T33" fmla="*/ 973 h 1391"/>
                <a:gd name="T34" fmla="*/ 226 w 1313"/>
                <a:gd name="T35" fmla="*/ 1061 h 1391"/>
                <a:gd name="T36" fmla="*/ 158 w 1313"/>
                <a:gd name="T37" fmla="*/ 1150 h 1391"/>
                <a:gd name="T38" fmla="*/ 91 w 1313"/>
                <a:gd name="T39" fmla="*/ 1241 h 1391"/>
                <a:gd name="T40" fmla="*/ 43 w 1313"/>
                <a:gd name="T41" fmla="*/ 1313 h 1391"/>
                <a:gd name="T42" fmla="*/ 15 w 1313"/>
                <a:gd name="T43" fmla="*/ 1365 h 1391"/>
                <a:gd name="T44" fmla="*/ 32 w 1313"/>
                <a:gd name="T45" fmla="*/ 1351 h 1391"/>
                <a:gd name="T46" fmla="*/ 95 w 1313"/>
                <a:gd name="T47" fmla="*/ 1271 h 1391"/>
                <a:gd name="T48" fmla="*/ 161 w 1313"/>
                <a:gd name="T49" fmla="*/ 1192 h 1391"/>
                <a:gd name="T50" fmla="*/ 228 w 1313"/>
                <a:gd name="T51" fmla="*/ 1113 h 1391"/>
                <a:gd name="T52" fmla="*/ 299 w 1313"/>
                <a:gd name="T53" fmla="*/ 1035 h 1391"/>
                <a:gd name="T54" fmla="*/ 371 w 1313"/>
                <a:gd name="T55" fmla="*/ 957 h 1391"/>
                <a:gd name="T56" fmla="*/ 446 w 1313"/>
                <a:gd name="T57" fmla="*/ 880 h 1391"/>
                <a:gd name="T58" fmla="*/ 524 w 1313"/>
                <a:gd name="T59" fmla="*/ 803 h 1391"/>
                <a:gd name="T60" fmla="*/ 602 w 1313"/>
                <a:gd name="T61" fmla="*/ 728 h 1391"/>
                <a:gd name="T62" fmla="*/ 683 w 1313"/>
                <a:gd name="T63" fmla="*/ 653 h 1391"/>
                <a:gd name="T64" fmla="*/ 808 w 1313"/>
                <a:gd name="T65" fmla="*/ 542 h 1391"/>
                <a:gd name="T66" fmla="*/ 981 w 1313"/>
                <a:gd name="T67" fmla="*/ 398 h 1391"/>
                <a:gd name="T68" fmla="*/ 1162 w 1313"/>
                <a:gd name="T69" fmla="*/ 257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3" h="1391">
                  <a:moveTo>
                    <a:pt x="1253" y="189"/>
                  </a:moveTo>
                  <a:lnTo>
                    <a:pt x="1256" y="158"/>
                  </a:lnTo>
                  <a:lnTo>
                    <a:pt x="1261" y="131"/>
                  </a:lnTo>
                  <a:lnTo>
                    <a:pt x="1266" y="105"/>
                  </a:lnTo>
                  <a:lnTo>
                    <a:pt x="1274" y="81"/>
                  </a:lnTo>
                  <a:lnTo>
                    <a:pt x="1282" y="58"/>
                  </a:lnTo>
                  <a:lnTo>
                    <a:pt x="1291" y="37"/>
                  </a:lnTo>
                  <a:lnTo>
                    <a:pt x="1302" y="18"/>
                  </a:lnTo>
                  <a:lnTo>
                    <a:pt x="1313" y="0"/>
                  </a:lnTo>
                  <a:lnTo>
                    <a:pt x="1269" y="33"/>
                  </a:lnTo>
                  <a:lnTo>
                    <a:pt x="1223" y="67"/>
                  </a:lnTo>
                  <a:lnTo>
                    <a:pt x="1179" y="102"/>
                  </a:lnTo>
                  <a:lnTo>
                    <a:pt x="1135" y="137"/>
                  </a:lnTo>
                  <a:lnTo>
                    <a:pt x="1091" y="173"/>
                  </a:lnTo>
                  <a:lnTo>
                    <a:pt x="1048" y="209"/>
                  </a:lnTo>
                  <a:lnTo>
                    <a:pt x="1005" y="246"/>
                  </a:lnTo>
                  <a:lnTo>
                    <a:pt x="963" y="283"/>
                  </a:lnTo>
                  <a:lnTo>
                    <a:pt x="921" y="320"/>
                  </a:lnTo>
                  <a:lnTo>
                    <a:pt x="878" y="358"/>
                  </a:lnTo>
                  <a:lnTo>
                    <a:pt x="837" y="396"/>
                  </a:lnTo>
                  <a:lnTo>
                    <a:pt x="796" y="435"/>
                  </a:lnTo>
                  <a:lnTo>
                    <a:pt x="755" y="473"/>
                  </a:lnTo>
                  <a:lnTo>
                    <a:pt x="715" y="513"/>
                  </a:lnTo>
                  <a:lnTo>
                    <a:pt x="675" y="553"/>
                  </a:lnTo>
                  <a:lnTo>
                    <a:pt x="635" y="593"/>
                  </a:lnTo>
                  <a:lnTo>
                    <a:pt x="596" y="633"/>
                  </a:lnTo>
                  <a:lnTo>
                    <a:pt x="557" y="675"/>
                  </a:lnTo>
                  <a:lnTo>
                    <a:pt x="520" y="716"/>
                  </a:lnTo>
                  <a:lnTo>
                    <a:pt x="481" y="758"/>
                  </a:lnTo>
                  <a:lnTo>
                    <a:pt x="443" y="799"/>
                  </a:lnTo>
                  <a:lnTo>
                    <a:pt x="407" y="843"/>
                  </a:lnTo>
                  <a:lnTo>
                    <a:pt x="369" y="885"/>
                  </a:lnTo>
                  <a:lnTo>
                    <a:pt x="333" y="929"/>
                  </a:lnTo>
                  <a:lnTo>
                    <a:pt x="298" y="973"/>
                  </a:lnTo>
                  <a:lnTo>
                    <a:pt x="262" y="1017"/>
                  </a:lnTo>
                  <a:lnTo>
                    <a:pt x="226" y="1061"/>
                  </a:lnTo>
                  <a:lnTo>
                    <a:pt x="192" y="1105"/>
                  </a:lnTo>
                  <a:lnTo>
                    <a:pt x="158" y="1150"/>
                  </a:lnTo>
                  <a:lnTo>
                    <a:pt x="124" y="1196"/>
                  </a:lnTo>
                  <a:lnTo>
                    <a:pt x="91" y="1241"/>
                  </a:lnTo>
                  <a:lnTo>
                    <a:pt x="58" y="1288"/>
                  </a:lnTo>
                  <a:lnTo>
                    <a:pt x="43" y="1313"/>
                  </a:lnTo>
                  <a:lnTo>
                    <a:pt x="28" y="1339"/>
                  </a:lnTo>
                  <a:lnTo>
                    <a:pt x="15" y="1365"/>
                  </a:lnTo>
                  <a:lnTo>
                    <a:pt x="0" y="1391"/>
                  </a:lnTo>
                  <a:lnTo>
                    <a:pt x="32" y="1351"/>
                  </a:lnTo>
                  <a:lnTo>
                    <a:pt x="63" y="1312"/>
                  </a:lnTo>
                  <a:lnTo>
                    <a:pt x="95" y="1271"/>
                  </a:lnTo>
                  <a:lnTo>
                    <a:pt x="127" y="1232"/>
                  </a:lnTo>
                  <a:lnTo>
                    <a:pt x="161" y="1192"/>
                  </a:lnTo>
                  <a:lnTo>
                    <a:pt x="195" y="1153"/>
                  </a:lnTo>
                  <a:lnTo>
                    <a:pt x="228" y="1113"/>
                  </a:lnTo>
                  <a:lnTo>
                    <a:pt x="264" y="1074"/>
                  </a:lnTo>
                  <a:lnTo>
                    <a:pt x="299" y="1035"/>
                  </a:lnTo>
                  <a:lnTo>
                    <a:pt x="335" y="996"/>
                  </a:lnTo>
                  <a:lnTo>
                    <a:pt x="371" y="957"/>
                  </a:lnTo>
                  <a:lnTo>
                    <a:pt x="409" y="918"/>
                  </a:lnTo>
                  <a:lnTo>
                    <a:pt x="446" y="880"/>
                  </a:lnTo>
                  <a:lnTo>
                    <a:pt x="484" y="842"/>
                  </a:lnTo>
                  <a:lnTo>
                    <a:pt x="524" y="803"/>
                  </a:lnTo>
                  <a:lnTo>
                    <a:pt x="563" y="765"/>
                  </a:lnTo>
                  <a:lnTo>
                    <a:pt x="602" y="728"/>
                  </a:lnTo>
                  <a:lnTo>
                    <a:pt x="643" y="690"/>
                  </a:lnTo>
                  <a:lnTo>
                    <a:pt x="683" y="653"/>
                  </a:lnTo>
                  <a:lnTo>
                    <a:pt x="724" y="615"/>
                  </a:lnTo>
                  <a:lnTo>
                    <a:pt x="808" y="542"/>
                  </a:lnTo>
                  <a:lnTo>
                    <a:pt x="894" y="469"/>
                  </a:lnTo>
                  <a:lnTo>
                    <a:pt x="981" y="398"/>
                  </a:lnTo>
                  <a:lnTo>
                    <a:pt x="1071" y="327"/>
                  </a:lnTo>
                  <a:lnTo>
                    <a:pt x="1162" y="257"/>
                  </a:lnTo>
                  <a:lnTo>
                    <a:pt x="1253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3" name="Freeform 58">
              <a:extLst>
                <a:ext uri="{FF2B5EF4-FFF2-40B4-BE49-F238E27FC236}">
                  <a16:creationId xmlns:a16="http://schemas.microsoft.com/office/drawing/2014/main" id="{5CF7361B-C4C2-F4FB-742D-0A3F49AA9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13" y="617538"/>
              <a:ext cx="155575" cy="82550"/>
            </a:xfrm>
            <a:custGeom>
              <a:avLst/>
              <a:gdLst>
                <a:gd name="T0" fmla="*/ 34 w 2754"/>
                <a:gd name="T1" fmla="*/ 407 h 1454"/>
                <a:gd name="T2" fmla="*/ 103 w 2754"/>
                <a:gd name="T3" fmla="*/ 539 h 1454"/>
                <a:gd name="T4" fmla="*/ 171 w 2754"/>
                <a:gd name="T5" fmla="*/ 675 h 1454"/>
                <a:gd name="T6" fmla="*/ 237 w 2754"/>
                <a:gd name="T7" fmla="*/ 813 h 1454"/>
                <a:gd name="T8" fmla="*/ 302 w 2754"/>
                <a:gd name="T9" fmla="*/ 953 h 1454"/>
                <a:gd name="T10" fmla="*/ 366 w 2754"/>
                <a:gd name="T11" fmla="*/ 1094 h 1454"/>
                <a:gd name="T12" fmla="*/ 429 w 2754"/>
                <a:gd name="T13" fmla="*/ 1237 h 1454"/>
                <a:gd name="T14" fmla="*/ 491 w 2754"/>
                <a:gd name="T15" fmla="*/ 1382 h 1454"/>
                <a:gd name="T16" fmla="*/ 599 w 2754"/>
                <a:gd name="T17" fmla="*/ 1431 h 1454"/>
                <a:gd name="T18" fmla="*/ 750 w 2754"/>
                <a:gd name="T19" fmla="*/ 1388 h 1454"/>
                <a:gd name="T20" fmla="*/ 901 w 2754"/>
                <a:gd name="T21" fmla="*/ 1348 h 1454"/>
                <a:gd name="T22" fmla="*/ 1049 w 2754"/>
                <a:gd name="T23" fmla="*/ 1311 h 1454"/>
                <a:gd name="T24" fmla="*/ 1197 w 2754"/>
                <a:gd name="T25" fmla="*/ 1279 h 1454"/>
                <a:gd name="T26" fmla="*/ 1343 w 2754"/>
                <a:gd name="T27" fmla="*/ 1249 h 1454"/>
                <a:gd name="T28" fmla="*/ 1487 w 2754"/>
                <a:gd name="T29" fmla="*/ 1222 h 1454"/>
                <a:gd name="T30" fmla="*/ 1629 w 2754"/>
                <a:gd name="T31" fmla="*/ 1199 h 1454"/>
                <a:gd name="T32" fmla="*/ 1769 w 2754"/>
                <a:gd name="T33" fmla="*/ 1179 h 1454"/>
                <a:gd name="T34" fmla="*/ 1907 w 2754"/>
                <a:gd name="T35" fmla="*/ 1162 h 1454"/>
                <a:gd name="T36" fmla="*/ 2043 w 2754"/>
                <a:gd name="T37" fmla="*/ 1149 h 1454"/>
                <a:gd name="T38" fmla="*/ 2177 w 2754"/>
                <a:gd name="T39" fmla="*/ 1139 h 1454"/>
                <a:gd name="T40" fmla="*/ 2309 w 2754"/>
                <a:gd name="T41" fmla="*/ 1132 h 1454"/>
                <a:gd name="T42" fmla="*/ 2439 w 2754"/>
                <a:gd name="T43" fmla="*/ 1128 h 1454"/>
                <a:gd name="T44" fmla="*/ 2568 w 2754"/>
                <a:gd name="T45" fmla="*/ 1127 h 1454"/>
                <a:gd name="T46" fmla="*/ 2693 w 2754"/>
                <a:gd name="T47" fmla="*/ 1130 h 1454"/>
                <a:gd name="T48" fmla="*/ 2734 w 2754"/>
                <a:gd name="T49" fmla="*/ 1058 h 1454"/>
                <a:gd name="T50" fmla="*/ 2689 w 2754"/>
                <a:gd name="T51" fmla="*/ 911 h 1454"/>
                <a:gd name="T52" fmla="*/ 2641 w 2754"/>
                <a:gd name="T53" fmla="*/ 766 h 1454"/>
                <a:gd name="T54" fmla="*/ 2592 w 2754"/>
                <a:gd name="T55" fmla="*/ 622 h 1454"/>
                <a:gd name="T56" fmla="*/ 2537 w 2754"/>
                <a:gd name="T57" fmla="*/ 481 h 1454"/>
                <a:gd name="T58" fmla="*/ 2481 w 2754"/>
                <a:gd name="T59" fmla="*/ 342 h 1454"/>
                <a:gd name="T60" fmla="*/ 2421 w 2754"/>
                <a:gd name="T61" fmla="*/ 205 h 1454"/>
                <a:gd name="T62" fmla="*/ 2360 w 2754"/>
                <a:gd name="T63" fmla="*/ 72 h 1454"/>
                <a:gd name="T64" fmla="*/ 2264 w 2754"/>
                <a:gd name="T65" fmla="*/ 2 h 1454"/>
                <a:gd name="T66" fmla="*/ 2133 w 2754"/>
                <a:gd name="T67" fmla="*/ 0 h 1454"/>
                <a:gd name="T68" fmla="*/ 2000 w 2754"/>
                <a:gd name="T69" fmla="*/ 0 h 1454"/>
                <a:gd name="T70" fmla="*/ 1865 w 2754"/>
                <a:gd name="T71" fmla="*/ 5 h 1454"/>
                <a:gd name="T72" fmla="*/ 1727 w 2754"/>
                <a:gd name="T73" fmla="*/ 12 h 1454"/>
                <a:gd name="T74" fmla="*/ 1587 w 2754"/>
                <a:gd name="T75" fmla="*/ 22 h 1454"/>
                <a:gd name="T76" fmla="*/ 1445 w 2754"/>
                <a:gd name="T77" fmla="*/ 36 h 1454"/>
                <a:gd name="T78" fmla="*/ 1300 w 2754"/>
                <a:gd name="T79" fmla="*/ 53 h 1454"/>
                <a:gd name="T80" fmla="*/ 1154 w 2754"/>
                <a:gd name="T81" fmla="*/ 75 h 1454"/>
                <a:gd name="T82" fmla="*/ 1006 w 2754"/>
                <a:gd name="T83" fmla="*/ 99 h 1454"/>
                <a:gd name="T84" fmla="*/ 856 w 2754"/>
                <a:gd name="T85" fmla="*/ 126 h 1454"/>
                <a:gd name="T86" fmla="*/ 705 w 2754"/>
                <a:gd name="T87" fmla="*/ 157 h 1454"/>
                <a:gd name="T88" fmla="*/ 551 w 2754"/>
                <a:gd name="T89" fmla="*/ 192 h 1454"/>
                <a:gd name="T90" fmla="*/ 395 w 2754"/>
                <a:gd name="T91" fmla="*/ 230 h 1454"/>
                <a:gd name="T92" fmla="*/ 238 w 2754"/>
                <a:gd name="T93" fmla="*/ 271 h 1454"/>
                <a:gd name="T94" fmla="*/ 80 w 2754"/>
                <a:gd name="T95" fmla="*/ 317 h 1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54" h="1454">
                  <a:moveTo>
                    <a:pt x="0" y="340"/>
                  </a:moveTo>
                  <a:lnTo>
                    <a:pt x="34" y="407"/>
                  </a:lnTo>
                  <a:lnTo>
                    <a:pt x="70" y="473"/>
                  </a:lnTo>
                  <a:lnTo>
                    <a:pt x="103" y="539"/>
                  </a:lnTo>
                  <a:lnTo>
                    <a:pt x="137" y="607"/>
                  </a:lnTo>
                  <a:lnTo>
                    <a:pt x="171" y="675"/>
                  </a:lnTo>
                  <a:lnTo>
                    <a:pt x="204" y="744"/>
                  </a:lnTo>
                  <a:lnTo>
                    <a:pt x="237" y="813"/>
                  </a:lnTo>
                  <a:lnTo>
                    <a:pt x="269" y="883"/>
                  </a:lnTo>
                  <a:lnTo>
                    <a:pt x="302" y="953"/>
                  </a:lnTo>
                  <a:lnTo>
                    <a:pt x="334" y="1022"/>
                  </a:lnTo>
                  <a:lnTo>
                    <a:pt x="366" y="1094"/>
                  </a:lnTo>
                  <a:lnTo>
                    <a:pt x="397" y="1165"/>
                  </a:lnTo>
                  <a:lnTo>
                    <a:pt x="429" y="1237"/>
                  </a:lnTo>
                  <a:lnTo>
                    <a:pt x="460" y="1309"/>
                  </a:lnTo>
                  <a:lnTo>
                    <a:pt x="491" y="1382"/>
                  </a:lnTo>
                  <a:lnTo>
                    <a:pt x="522" y="1454"/>
                  </a:lnTo>
                  <a:lnTo>
                    <a:pt x="599" y="1431"/>
                  </a:lnTo>
                  <a:lnTo>
                    <a:pt x="675" y="1410"/>
                  </a:lnTo>
                  <a:lnTo>
                    <a:pt x="750" y="1388"/>
                  </a:lnTo>
                  <a:lnTo>
                    <a:pt x="826" y="1368"/>
                  </a:lnTo>
                  <a:lnTo>
                    <a:pt x="901" y="1348"/>
                  </a:lnTo>
                  <a:lnTo>
                    <a:pt x="976" y="1329"/>
                  </a:lnTo>
                  <a:lnTo>
                    <a:pt x="1049" y="1311"/>
                  </a:lnTo>
                  <a:lnTo>
                    <a:pt x="1124" y="1294"/>
                  </a:lnTo>
                  <a:lnTo>
                    <a:pt x="1197" y="1279"/>
                  </a:lnTo>
                  <a:lnTo>
                    <a:pt x="1270" y="1263"/>
                  </a:lnTo>
                  <a:lnTo>
                    <a:pt x="1343" y="1249"/>
                  </a:lnTo>
                  <a:lnTo>
                    <a:pt x="1414" y="1235"/>
                  </a:lnTo>
                  <a:lnTo>
                    <a:pt x="1487" y="1222"/>
                  </a:lnTo>
                  <a:lnTo>
                    <a:pt x="1558" y="1211"/>
                  </a:lnTo>
                  <a:lnTo>
                    <a:pt x="1629" y="1199"/>
                  </a:lnTo>
                  <a:lnTo>
                    <a:pt x="1699" y="1189"/>
                  </a:lnTo>
                  <a:lnTo>
                    <a:pt x="1769" y="1179"/>
                  </a:lnTo>
                  <a:lnTo>
                    <a:pt x="1839" y="1170"/>
                  </a:lnTo>
                  <a:lnTo>
                    <a:pt x="1907" y="1162"/>
                  </a:lnTo>
                  <a:lnTo>
                    <a:pt x="1975" y="1155"/>
                  </a:lnTo>
                  <a:lnTo>
                    <a:pt x="2043" y="1149"/>
                  </a:lnTo>
                  <a:lnTo>
                    <a:pt x="2111" y="1144"/>
                  </a:lnTo>
                  <a:lnTo>
                    <a:pt x="2177" y="1139"/>
                  </a:lnTo>
                  <a:lnTo>
                    <a:pt x="2244" y="1135"/>
                  </a:lnTo>
                  <a:lnTo>
                    <a:pt x="2309" y="1132"/>
                  </a:lnTo>
                  <a:lnTo>
                    <a:pt x="2375" y="1129"/>
                  </a:lnTo>
                  <a:lnTo>
                    <a:pt x="2439" y="1128"/>
                  </a:lnTo>
                  <a:lnTo>
                    <a:pt x="2504" y="1127"/>
                  </a:lnTo>
                  <a:lnTo>
                    <a:pt x="2568" y="1127"/>
                  </a:lnTo>
                  <a:lnTo>
                    <a:pt x="2630" y="1128"/>
                  </a:lnTo>
                  <a:lnTo>
                    <a:pt x="2693" y="1130"/>
                  </a:lnTo>
                  <a:lnTo>
                    <a:pt x="2754" y="1132"/>
                  </a:lnTo>
                  <a:lnTo>
                    <a:pt x="2734" y="1058"/>
                  </a:lnTo>
                  <a:lnTo>
                    <a:pt x="2712" y="984"/>
                  </a:lnTo>
                  <a:lnTo>
                    <a:pt x="2689" y="911"/>
                  </a:lnTo>
                  <a:lnTo>
                    <a:pt x="2666" y="838"/>
                  </a:lnTo>
                  <a:lnTo>
                    <a:pt x="2641" y="766"/>
                  </a:lnTo>
                  <a:lnTo>
                    <a:pt x="2617" y="693"/>
                  </a:lnTo>
                  <a:lnTo>
                    <a:pt x="2592" y="622"/>
                  </a:lnTo>
                  <a:lnTo>
                    <a:pt x="2564" y="552"/>
                  </a:lnTo>
                  <a:lnTo>
                    <a:pt x="2537" y="481"/>
                  </a:lnTo>
                  <a:lnTo>
                    <a:pt x="2510" y="412"/>
                  </a:lnTo>
                  <a:lnTo>
                    <a:pt x="2481" y="342"/>
                  </a:lnTo>
                  <a:lnTo>
                    <a:pt x="2452" y="273"/>
                  </a:lnTo>
                  <a:lnTo>
                    <a:pt x="2421" y="205"/>
                  </a:lnTo>
                  <a:lnTo>
                    <a:pt x="2392" y="138"/>
                  </a:lnTo>
                  <a:lnTo>
                    <a:pt x="2360" y="72"/>
                  </a:lnTo>
                  <a:lnTo>
                    <a:pt x="2329" y="5"/>
                  </a:lnTo>
                  <a:lnTo>
                    <a:pt x="2264" y="2"/>
                  </a:lnTo>
                  <a:lnTo>
                    <a:pt x="2199" y="0"/>
                  </a:lnTo>
                  <a:lnTo>
                    <a:pt x="2133" y="0"/>
                  </a:lnTo>
                  <a:lnTo>
                    <a:pt x="2068" y="0"/>
                  </a:lnTo>
                  <a:lnTo>
                    <a:pt x="2000" y="0"/>
                  </a:lnTo>
                  <a:lnTo>
                    <a:pt x="1932" y="2"/>
                  </a:lnTo>
                  <a:lnTo>
                    <a:pt x="1865" y="5"/>
                  </a:lnTo>
                  <a:lnTo>
                    <a:pt x="1796" y="7"/>
                  </a:lnTo>
                  <a:lnTo>
                    <a:pt x="1727" y="12"/>
                  </a:lnTo>
                  <a:lnTo>
                    <a:pt x="1657" y="16"/>
                  </a:lnTo>
                  <a:lnTo>
                    <a:pt x="1587" y="22"/>
                  </a:lnTo>
                  <a:lnTo>
                    <a:pt x="1516" y="29"/>
                  </a:lnTo>
                  <a:lnTo>
                    <a:pt x="1445" y="36"/>
                  </a:lnTo>
                  <a:lnTo>
                    <a:pt x="1373" y="44"/>
                  </a:lnTo>
                  <a:lnTo>
                    <a:pt x="1300" y="53"/>
                  </a:lnTo>
                  <a:lnTo>
                    <a:pt x="1228" y="64"/>
                  </a:lnTo>
                  <a:lnTo>
                    <a:pt x="1154" y="75"/>
                  </a:lnTo>
                  <a:lnTo>
                    <a:pt x="1081" y="86"/>
                  </a:lnTo>
                  <a:lnTo>
                    <a:pt x="1006" y="99"/>
                  </a:lnTo>
                  <a:lnTo>
                    <a:pt x="932" y="112"/>
                  </a:lnTo>
                  <a:lnTo>
                    <a:pt x="856" y="126"/>
                  </a:lnTo>
                  <a:lnTo>
                    <a:pt x="780" y="141"/>
                  </a:lnTo>
                  <a:lnTo>
                    <a:pt x="705" y="157"/>
                  </a:lnTo>
                  <a:lnTo>
                    <a:pt x="628" y="174"/>
                  </a:lnTo>
                  <a:lnTo>
                    <a:pt x="551" y="192"/>
                  </a:lnTo>
                  <a:lnTo>
                    <a:pt x="473" y="210"/>
                  </a:lnTo>
                  <a:lnTo>
                    <a:pt x="395" y="230"/>
                  </a:lnTo>
                  <a:lnTo>
                    <a:pt x="317" y="251"/>
                  </a:lnTo>
                  <a:lnTo>
                    <a:pt x="238" y="271"/>
                  </a:lnTo>
                  <a:lnTo>
                    <a:pt x="159" y="294"/>
                  </a:lnTo>
                  <a:lnTo>
                    <a:pt x="80" y="317"/>
                  </a:lnTo>
                  <a:lnTo>
                    <a:pt x="0" y="3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4" name="Freeform 59">
              <a:extLst>
                <a:ext uri="{FF2B5EF4-FFF2-40B4-BE49-F238E27FC236}">
                  <a16:creationId xmlns:a16="http://schemas.microsoft.com/office/drawing/2014/main" id="{F8CD9FEB-B783-C55B-33E7-9B8965F0B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800" y="558800"/>
              <a:ext cx="163513" cy="69850"/>
            </a:xfrm>
            <a:custGeom>
              <a:avLst/>
              <a:gdLst>
                <a:gd name="T0" fmla="*/ 637 w 2888"/>
                <a:gd name="T1" fmla="*/ 1218 h 1242"/>
                <a:gd name="T2" fmla="*/ 796 w 2888"/>
                <a:gd name="T3" fmla="*/ 1173 h 1242"/>
                <a:gd name="T4" fmla="*/ 953 w 2888"/>
                <a:gd name="T5" fmla="*/ 1132 h 1242"/>
                <a:gd name="T6" fmla="*/ 1108 w 2888"/>
                <a:gd name="T7" fmla="*/ 1093 h 1242"/>
                <a:gd name="T8" fmla="*/ 1262 w 2888"/>
                <a:gd name="T9" fmla="*/ 1059 h 1242"/>
                <a:gd name="T10" fmla="*/ 1414 w 2888"/>
                <a:gd name="T11" fmla="*/ 1028 h 1242"/>
                <a:gd name="T12" fmla="*/ 1564 w 2888"/>
                <a:gd name="T13" fmla="*/ 1001 h 1242"/>
                <a:gd name="T14" fmla="*/ 1712 w 2888"/>
                <a:gd name="T15" fmla="*/ 977 h 1242"/>
                <a:gd name="T16" fmla="*/ 1859 w 2888"/>
                <a:gd name="T17" fmla="*/ 956 h 1242"/>
                <a:gd name="T18" fmla="*/ 2003 w 2888"/>
                <a:gd name="T19" fmla="*/ 938 h 1242"/>
                <a:gd name="T20" fmla="*/ 2145 w 2888"/>
                <a:gd name="T21" fmla="*/ 925 h 1242"/>
                <a:gd name="T22" fmla="*/ 2285 w 2888"/>
                <a:gd name="T23" fmla="*/ 914 h 1242"/>
                <a:gd name="T24" fmla="*/ 2423 w 2888"/>
                <a:gd name="T25" fmla="*/ 907 h 1242"/>
                <a:gd name="T26" fmla="*/ 2558 w 2888"/>
                <a:gd name="T27" fmla="*/ 903 h 1242"/>
                <a:gd name="T28" fmla="*/ 2691 w 2888"/>
                <a:gd name="T29" fmla="*/ 902 h 1242"/>
                <a:gd name="T30" fmla="*/ 2824 w 2888"/>
                <a:gd name="T31" fmla="*/ 905 h 1242"/>
                <a:gd name="T32" fmla="*/ 2873 w 2888"/>
                <a:gd name="T33" fmla="*/ 882 h 1242"/>
                <a:gd name="T34" fmla="*/ 2847 w 2888"/>
                <a:gd name="T35" fmla="*/ 833 h 1242"/>
                <a:gd name="T36" fmla="*/ 2801 w 2888"/>
                <a:gd name="T37" fmla="*/ 751 h 1242"/>
                <a:gd name="T38" fmla="*/ 2736 w 2888"/>
                <a:gd name="T39" fmla="*/ 641 h 1242"/>
                <a:gd name="T40" fmla="*/ 2669 w 2888"/>
                <a:gd name="T41" fmla="*/ 532 h 1242"/>
                <a:gd name="T42" fmla="*/ 2602 w 2888"/>
                <a:gd name="T43" fmla="*/ 428 h 1242"/>
                <a:gd name="T44" fmla="*/ 2531 w 2888"/>
                <a:gd name="T45" fmla="*/ 328 h 1242"/>
                <a:gd name="T46" fmla="*/ 2461 w 2888"/>
                <a:gd name="T47" fmla="*/ 231 h 1242"/>
                <a:gd name="T48" fmla="*/ 2388 w 2888"/>
                <a:gd name="T49" fmla="*/ 138 h 1242"/>
                <a:gd name="T50" fmla="*/ 2313 w 2888"/>
                <a:gd name="T51" fmla="*/ 47 h 1242"/>
                <a:gd name="T52" fmla="*/ 2213 w 2888"/>
                <a:gd name="T53" fmla="*/ 2 h 1242"/>
                <a:gd name="T54" fmla="*/ 2085 w 2888"/>
                <a:gd name="T55" fmla="*/ 0 h 1242"/>
                <a:gd name="T56" fmla="*/ 1955 w 2888"/>
                <a:gd name="T57" fmla="*/ 1 h 1242"/>
                <a:gd name="T58" fmla="*/ 1823 w 2888"/>
                <a:gd name="T59" fmla="*/ 5 h 1242"/>
                <a:gd name="T60" fmla="*/ 1688 w 2888"/>
                <a:gd name="T61" fmla="*/ 12 h 1242"/>
                <a:gd name="T62" fmla="*/ 1550 w 2888"/>
                <a:gd name="T63" fmla="*/ 22 h 1242"/>
                <a:gd name="T64" fmla="*/ 1411 w 2888"/>
                <a:gd name="T65" fmla="*/ 36 h 1242"/>
                <a:gd name="T66" fmla="*/ 1271 w 2888"/>
                <a:gd name="T67" fmla="*/ 53 h 1242"/>
                <a:gd name="T68" fmla="*/ 1128 w 2888"/>
                <a:gd name="T69" fmla="*/ 73 h 1242"/>
                <a:gd name="T70" fmla="*/ 983 w 2888"/>
                <a:gd name="T71" fmla="*/ 96 h 1242"/>
                <a:gd name="T72" fmla="*/ 836 w 2888"/>
                <a:gd name="T73" fmla="*/ 123 h 1242"/>
                <a:gd name="T74" fmla="*/ 688 w 2888"/>
                <a:gd name="T75" fmla="*/ 154 h 1242"/>
                <a:gd name="T76" fmla="*/ 537 w 2888"/>
                <a:gd name="T77" fmla="*/ 188 h 1242"/>
                <a:gd name="T78" fmla="*/ 386 w 2888"/>
                <a:gd name="T79" fmla="*/ 225 h 1242"/>
                <a:gd name="T80" fmla="*/ 233 w 2888"/>
                <a:gd name="T81" fmla="*/ 265 h 1242"/>
                <a:gd name="T82" fmla="*/ 79 w 2888"/>
                <a:gd name="T83" fmla="*/ 310 h 1242"/>
                <a:gd name="T84" fmla="*/ 31 w 2888"/>
                <a:gd name="T85" fmla="*/ 377 h 1242"/>
                <a:gd name="T86" fmla="*/ 92 w 2888"/>
                <a:gd name="T87" fmla="*/ 469 h 1242"/>
                <a:gd name="T88" fmla="*/ 155 w 2888"/>
                <a:gd name="T89" fmla="*/ 563 h 1242"/>
                <a:gd name="T90" fmla="*/ 218 w 2888"/>
                <a:gd name="T91" fmla="*/ 661 h 1242"/>
                <a:gd name="T92" fmla="*/ 281 w 2888"/>
                <a:gd name="T93" fmla="*/ 763 h 1242"/>
                <a:gd name="T94" fmla="*/ 345 w 2888"/>
                <a:gd name="T95" fmla="*/ 868 h 1242"/>
                <a:gd name="T96" fmla="*/ 408 w 2888"/>
                <a:gd name="T97" fmla="*/ 977 h 1242"/>
                <a:gd name="T98" fmla="*/ 472 w 2888"/>
                <a:gd name="T99" fmla="*/ 1088 h 1242"/>
                <a:gd name="T100" fmla="*/ 517 w 2888"/>
                <a:gd name="T101" fmla="*/ 1169 h 1242"/>
                <a:gd name="T102" fmla="*/ 544 w 2888"/>
                <a:gd name="T103" fmla="*/ 1218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88" h="1242">
                  <a:moveTo>
                    <a:pt x="558" y="1242"/>
                  </a:moveTo>
                  <a:lnTo>
                    <a:pt x="637" y="1218"/>
                  </a:lnTo>
                  <a:lnTo>
                    <a:pt x="717" y="1195"/>
                  </a:lnTo>
                  <a:lnTo>
                    <a:pt x="796" y="1173"/>
                  </a:lnTo>
                  <a:lnTo>
                    <a:pt x="874" y="1152"/>
                  </a:lnTo>
                  <a:lnTo>
                    <a:pt x="953" y="1132"/>
                  </a:lnTo>
                  <a:lnTo>
                    <a:pt x="1031" y="1112"/>
                  </a:lnTo>
                  <a:lnTo>
                    <a:pt x="1108" y="1093"/>
                  </a:lnTo>
                  <a:lnTo>
                    <a:pt x="1186" y="1075"/>
                  </a:lnTo>
                  <a:lnTo>
                    <a:pt x="1262" y="1059"/>
                  </a:lnTo>
                  <a:lnTo>
                    <a:pt x="1338" y="1043"/>
                  </a:lnTo>
                  <a:lnTo>
                    <a:pt x="1414" y="1028"/>
                  </a:lnTo>
                  <a:lnTo>
                    <a:pt x="1489" y="1014"/>
                  </a:lnTo>
                  <a:lnTo>
                    <a:pt x="1564" y="1001"/>
                  </a:lnTo>
                  <a:lnTo>
                    <a:pt x="1638" y="988"/>
                  </a:lnTo>
                  <a:lnTo>
                    <a:pt x="1712" y="977"/>
                  </a:lnTo>
                  <a:lnTo>
                    <a:pt x="1785" y="966"/>
                  </a:lnTo>
                  <a:lnTo>
                    <a:pt x="1859" y="956"/>
                  </a:lnTo>
                  <a:lnTo>
                    <a:pt x="1930" y="947"/>
                  </a:lnTo>
                  <a:lnTo>
                    <a:pt x="2003" y="938"/>
                  </a:lnTo>
                  <a:lnTo>
                    <a:pt x="2074" y="931"/>
                  </a:lnTo>
                  <a:lnTo>
                    <a:pt x="2145" y="925"/>
                  </a:lnTo>
                  <a:lnTo>
                    <a:pt x="2215" y="919"/>
                  </a:lnTo>
                  <a:lnTo>
                    <a:pt x="2285" y="914"/>
                  </a:lnTo>
                  <a:lnTo>
                    <a:pt x="2355" y="910"/>
                  </a:lnTo>
                  <a:lnTo>
                    <a:pt x="2423" y="907"/>
                  </a:lnTo>
                  <a:lnTo>
                    <a:pt x="2491" y="905"/>
                  </a:lnTo>
                  <a:lnTo>
                    <a:pt x="2558" y="903"/>
                  </a:lnTo>
                  <a:lnTo>
                    <a:pt x="2626" y="902"/>
                  </a:lnTo>
                  <a:lnTo>
                    <a:pt x="2691" y="902"/>
                  </a:lnTo>
                  <a:lnTo>
                    <a:pt x="2758" y="903"/>
                  </a:lnTo>
                  <a:lnTo>
                    <a:pt x="2824" y="905"/>
                  </a:lnTo>
                  <a:lnTo>
                    <a:pt x="2888" y="907"/>
                  </a:lnTo>
                  <a:lnTo>
                    <a:pt x="2873" y="882"/>
                  </a:lnTo>
                  <a:lnTo>
                    <a:pt x="2860" y="858"/>
                  </a:lnTo>
                  <a:lnTo>
                    <a:pt x="2847" y="833"/>
                  </a:lnTo>
                  <a:lnTo>
                    <a:pt x="2834" y="809"/>
                  </a:lnTo>
                  <a:lnTo>
                    <a:pt x="2801" y="751"/>
                  </a:lnTo>
                  <a:lnTo>
                    <a:pt x="2769" y="696"/>
                  </a:lnTo>
                  <a:lnTo>
                    <a:pt x="2736" y="641"/>
                  </a:lnTo>
                  <a:lnTo>
                    <a:pt x="2703" y="585"/>
                  </a:lnTo>
                  <a:lnTo>
                    <a:pt x="2669" y="532"/>
                  </a:lnTo>
                  <a:lnTo>
                    <a:pt x="2635" y="480"/>
                  </a:lnTo>
                  <a:lnTo>
                    <a:pt x="2602" y="428"/>
                  </a:lnTo>
                  <a:lnTo>
                    <a:pt x="2568" y="377"/>
                  </a:lnTo>
                  <a:lnTo>
                    <a:pt x="2531" y="328"/>
                  </a:lnTo>
                  <a:lnTo>
                    <a:pt x="2496" y="278"/>
                  </a:lnTo>
                  <a:lnTo>
                    <a:pt x="2461" y="231"/>
                  </a:lnTo>
                  <a:lnTo>
                    <a:pt x="2424" y="184"/>
                  </a:lnTo>
                  <a:lnTo>
                    <a:pt x="2388" y="138"/>
                  </a:lnTo>
                  <a:lnTo>
                    <a:pt x="2351" y="91"/>
                  </a:lnTo>
                  <a:lnTo>
                    <a:pt x="2313" y="47"/>
                  </a:lnTo>
                  <a:lnTo>
                    <a:pt x="2276" y="4"/>
                  </a:lnTo>
                  <a:lnTo>
                    <a:pt x="2213" y="2"/>
                  </a:lnTo>
                  <a:lnTo>
                    <a:pt x="2149" y="0"/>
                  </a:lnTo>
                  <a:lnTo>
                    <a:pt x="2085" y="0"/>
                  </a:lnTo>
                  <a:lnTo>
                    <a:pt x="2020" y="0"/>
                  </a:lnTo>
                  <a:lnTo>
                    <a:pt x="1955" y="1"/>
                  </a:lnTo>
                  <a:lnTo>
                    <a:pt x="1889" y="2"/>
                  </a:lnTo>
                  <a:lnTo>
                    <a:pt x="1823" y="5"/>
                  </a:lnTo>
                  <a:lnTo>
                    <a:pt x="1755" y="8"/>
                  </a:lnTo>
                  <a:lnTo>
                    <a:pt x="1688" y="12"/>
                  </a:lnTo>
                  <a:lnTo>
                    <a:pt x="1619" y="17"/>
                  </a:lnTo>
                  <a:lnTo>
                    <a:pt x="1550" y="22"/>
                  </a:lnTo>
                  <a:lnTo>
                    <a:pt x="1482" y="29"/>
                  </a:lnTo>
                  <a:lnTo>
                    <a:pt x="1411" y="36"/>
                  </a:lnTo>
                  <a:lnTo>
                    <a:pt x="1342" y="44"/>
                  </a:lnTo>
                  <a:lnTo>
                    <a:pt x="1271" y="53"/>
                  </a:lnTo>
                  <a:lnTo>
                    <a:pt x="1200" y="62"/>
                  </a:lnTo>
                  <a:lnTo>
                    <a:pt x="1128" y="73"/>
                  </a:lnTo>
                  <a:lnTo>
                    <a:pt x="1056" y="84"/>
                  </a:lnTo>
                  <a:lnTo>
                    <a:pt x="983" y="96"/>
                  </a:lnTo>
                  <a:lnTo>
                    <a:pt x="910" y="109"/>
                  </a:lnTo>
                  <a:lnTo>
                    <a:pt x="836" y="123"/>
                  </a:lnTo>
                  <a:lnTo>
                    <a:pt x="762" y="139"/>
                  </a:lnTo>
                  <a:lnTo>
                    <a:pt x="688" y="154"/>
                  </a:lnTo>
                  <a:lnTo>
                    <a:pt x="613" y="171"/>
                  </a:lnTo>
                  <a:lnTo>
                    <a:pt x="537" y="188"/>
                  </a:lnTo>
                  <a:lnTo>
                    <a:pt x="462" y="206"/>
                  </a:lnTo>
                  <a:lnTo>
                    <a:pt x="386" y="225"/>
                  </a:lnTo>
                  <a:lnTo>
                    <a:pt x="310" y="244"/>
                  </a:lnTo>
                  <a:lnTo>
                    <a:pt x="233" y="265"/>
                  </a:lnTo>
                  <a:lnTo>
                    <a:pt x="155" y="287"/>
                  </a:lnTo>
                  <a:lnTo>
                    <a:pt x="79" y="310"/>
                  </a:lnTo>
                  <a:lnTo>
                    <a:pt x="0" y="333"/>
                  </a:lnTo>
                  <a:lnTo>
                    <a:pt x="31" y="377"/>
                  </a:lnTo>
                  <a:lnTo>
                    <a:pt x="62" y="422"/>
                  </a:lnTo>
                  <a:lnTo>
                    <a:pt x="92" y="469"/>
                  </a:lnTo>
                  <a:lnTo>
                    <a:pt x="123" y="516"/>
                  </a:lnTo>
                  <a:lnTo>
                    <a:pt x="155" y="563"/>
                  </a:lnTo>
                  <a:lnTo>
                    <a:pt x="187" y="612"/>
                  </a:lnTo>
                  <a:lnTo>
                    <a:pt x="218" y="661"/>
                  </a:lnTo>
                  <a:lnTo>
                    <a:pt x="249" y="712"/>
                  </a:lnTo>
                  <a:lnTo>
                    <a:pt x="281" y="763"/>
                  </a:lnTo>
                  <a:lnTo>
                    <a:pt x="313" y="815"/>
                  </a:lnTo>
                  <a:lnTo>
                    <a:pt x="345" y="868"/>
                  </a:lnTo>
                  <a:lnTo>
                    <a:pt x="376" y="922"/>
                  </a:lnTo>
                  <a:lnTo>
                    <a:pt x="408" y="977"/>
                  </a:lnTo>
                  <a:lnTo>
                    <a:pt x="440" y="1032"/>
                  </a:lnTo>
                  <a:lnTo>
                    <a:pt x="472" y="1088"/>
                  </a:lnTo>
                  <a:lnTo>
                    <a:pt x="504" y="1145"/>
                  </a:lnTo>
                  <a:lnTo>
                    <a:pt x="517" y="1169"/>
                  </a:lnTo>
                  <a:lnTo>
                    <a:pt x="531" y="1193"/>
                  </a:lnTo>
                  <a:lnTo>
                    <a:pt x="544" y="1218"/>
                  </a:lnTo>
                  <a:lnTo>
                    <a:pt x="558" y="12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5" name="Freeform 60">
              <a:extLst>
                <a:ext uri="{FF2B5EF4-FFF2-40B4-BE49-F238E27FC236}">
                  <a16:creationId xmlns:a16="http://schemas.microsoft.com/office/drawing/2014/main" id="{3E271F7D-7AA0-C01C-6D91-F6DFBF8E9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" y="520700"/>
              <a:ext cx="149225" cy="50800"/>
            </a:xfrm>
            <a:custGeom>
              <a:avLst/>
              <a:gdLst>
                <a:gd name="T0" fmla="*/ 1445 w 2635"/>
                <a:gd name="T1" fmla="*/ 4 h 906"/>
                <a:gd name="T2" fmla="*/ 1299 w 2635"/>
                <a:gd name="T3" fmla="*/ 14 h 906"/>
                <a:gd name="T4" fmla="*/ 1151 w 2635"/>
                <a:gd name="T5" fmla="*/ 28 h 906"/>
                <a:gd name="T6" fmla="*/ 1000 w 2635"/>
                <a:gd name="T7" fmla="*/ 46 h 906"/>
                <a:gd name="T8" fmla="*/ 846 w 2635"/>
                <a:gd name="T9" fmla="*/ 69 h 906"/>
                <a:gd name="T10" fmla="*/ 689 w 2635"/>
                <a:gd name="T11" fmla="*/ 95 h 906"/>
                <a:gd name="T12" fmla="*/ 531 w 2635"/>
                <a:gd name="T13" fmla="*/ 126 h 906"/>
                <a:gd name="T14" fmla="*/ 370 w 2635"/>
                <a:gd name="T15" fmla="*/ 160 h 906"/>
                <a:gd name="T16" fmla="*/ 252 w 2635"/>
                <a:gd name="T17" fmla="*/ 214 h 906"/>
                <a:gd name="T18" fmla="*/ 179 w 2635"/>
                <a:gd name="T19" fmla="*/ 282 h 906"/>
                <a:gd name="T20" fmla="*/ 106 w 2635"/>
                <a:gd name="T21" fmla="*/ 350 h 906"/>
                <a:gd name="T22" fmla="*/ 36 w 2635"/>
                <a:gd name="T23" fmla="*/ 418 h 906"/>
                <a:gd name="T24" fmla="*/ 46 w 2635"/>
                <a:gd name="T25" fmla="*/ 502 h 906"/>
                <a:gd name="T26" fmla="*/ 139 w 2635"/>
                <a:gd name="T27" fmla="*/ 606 h 906"/>
                <a:gd name="T28" fmla="*/ 231 w 2635"/>
                <a:gd name="T29" fmla="*/ 721 h 906"/>
                <a:gd name="T30" fmla="*/ 326 w 2635"/>
                <a:gd name="T31" fmla="*/ 843 h 906"/>
                <a:gd name="T32" fmla="*/ 451 w 2635"/>
                <a:gd name="T33" fmla="*/ 883 h 906"/>
                <a:gd name="T34" fmla="*/ 605 w 2635"/>
                <a:gd name="T35" fmla="*/ 840 h 906"/>
                <a:gd name="T36" fmla="*/ 759 w 2635"/>
                <a:gd name="T37" fmla="*/ 799 h 906"/>
                <a:gd name="T38" fmla="*/ 909 w 2635"/>
                <a:gd name="T39" fmla="*/ 762 h 906"/>
                <a:gd name="T40" fmla="*/ 1058 w 2635"/>
                <a:gd name="T41" fmla="*/ 729 h 906"/>
                <a:gd name="T42" fmla="*/ 1206 w 2635"/>
                <a:gd name="T43" fmla="*/ 699 h 906"/>
                <a:gd name="T44" fmla="*/ 1351 w 2635"/>
                <a:gd name="T45" fmla="*/ 673 h 906"/>
                <a:gd name="T46" fmla="*/ 1495 w 2635"/>
                <a:gd name="T47" fmla="*/ 648 h 906"/>
                <a:gd name="T48" fmla="*/ 1638 w 2635"/>
                <a:gd name="T49" fmla="*/ 628 h 906"/>
                <a:gd name="T50" fmla="*/ 1778 w 2635"/>
                <a:gd name="T51" fmla="*/ 612 h 906"/>
                <a:gd name="T52" fmla="*/ 1915 w 2635"/>
                <a:gd name="T53" fmla="*/ 598 h 906"/>
                <a:gd name="T54" fmla="*/ 2051 w 2635"/>
                <a:gd name="T55" fmla="*/ 588 h 906"/>
                <a:gd name="T56" fmla="*/ 2185 w 2635"/>
                <a:gd name="T57" fmla="*/ 581 h 906"/>
                <a:gd name="T58" fmla="*/ 2316 w 2635"/>
                <a:gd name="T59" fmla="*/ 577 h 906"/>
                <a:gd name="T60" fmla="*/ 2446 w 2635"/>
                <a:gd name="T61" fmla="*/ 576 h 906"/>
                <a:gd name="T62" fmla="*/ 2572 w 2635"/>
                <a:gd name="T63" fmla="*/ 578 h 906"/>
                <a:gd name="T64" fmla="*/ 2608 w 2635"/>
                <a:gd name="T65" fmla="*/ 551 h 906"/>
                <a:gd name="T66" fmla="*/ 2552 w 2635"/>
                <a:gd name="T67" fmla="*/ 495 h 906"/>
                <a:gd name="T68" fmla="*/ 2468 w 2635"/>
                <a:gd name="T69" fmla="*/ 414 h 906"/>
                <a:gd name="T70" fmla="*/ 2352 w 2635"/>
                <a:gd name="T71" fmla="*/ 312 h 906"/>
                <a:gd name="T72" fmla="*/ 2235 w 2635"/>
                <a:gd name="T73" fmla="*/ 218 h 906"/>
                <a:gd name="T74" fmla="*/ 2131 w 2635"/>
                <a:gd name="T75" fmla="*/ 159 h 906"/>
                <a:gd name="T76" fmla="*/ 2043 w 2635"/>
                <a:gd name="T77" fmla="*/ 132 h 906"/>
                <a:gd name="T78" fmla="*/ 1953 w 2635"/>
                <a:gd name="T79" fmla="*/ 107 h 906"/>
                <a:gd name="T80" fmla="*/ 1863 w 2635"/>
                <a:gd name="T81" fmla="*/ 85 h 906"/>
                <a:gd name="T82" fmla="*/ 1790 w 2635"/>
                <a:gd name="T83" fmla="*/ 68 h 906"/>
                <a:gd name="T84" fmla="*/ 1725 w 2635"/>
                <a:gd name="T85" fmla="*/ 53 h 906"/>
                <a:gd name="T86" fmla="*/ 1649 w 2635"/>
                <a:gd name="T87" fmla="*/ 34 h 906"/>
                <a:gd name="T88" fmla="*/ 1563 w 2635"/>
                <a:gd name="T89" fmla="*/ 13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35" h="906">
                  <a:moveTo>
                    <a:pt x="1517" y="0"/>
                  </a:moveTo>
                  <a:lnTo>
                    <a:pt x="1445" y="4"/>
                  </a:lnTo>
                  <a:lnTo>
                    <a:pt x="1372" y="8"/>
                  </a:lnTo>
                  <a:lnTo>
                    <a:pt x="1299" y="14"/>
                  </a:lnTo>
                  <a:lnTo>
                    <a:pt x="1225" y="21"/>
                  </a:lnTo>
                  <a:lnTo>
                    <a:pt x="1151" y="28"/>
                  </a:lnTo>
                  <a:lnTo>
                    <a:pt x="1075" y="37"/>
                  </a:lnTo>
                  <a:lnTo>
                    <a:pt x="1000" y="46"/>
                  </a:lnTo>
                  <a:lnTo>
                    <a:pt x="923" y="57"/>
                  </a:lnTo>
                  <a:lnTo>
                    <a:pt x="846" y="69"/>
                  </a:lnTo>
                  <a:lnTo>
                    <a:pt x="768" y="81"/>
                  </a:lnTo>
                  <a:lnTo>
                    <a:pt x="689" y="95"/>
                  </a:lnTo>
                  <a:lnTo>
                    <a:pt x="609" y="110"/>
                  </a:lnTo>
                  <a:lnTo>
                    <a:pt x="531" y="126"/>
                  </a:lnTo>
                  <a:lnTo>
                    <a:pt x="450" y="142"/>
                  </a:lnTo>
                  <a:lnTo>
                    <a:pt x="370" y="160"/>
                  </a:lnTo>
                  <a:lnTo>
                    <a:pt x="288" y="180"/>
                  </a:lnTo>
                  <a:lnTo>
                    <a:pt x="252" y="214"/>
                  </a:lnTo>
                  <a:lnTo>
                    <a:pt x="215" y="247"/>
                  </a:lnTo>
                  <a:lnTo>
                    <a:pt x="179" y="282"/>
                  </a:lnTo>
                  <a:lnTo>
                    <a:pt x="143" y="315"/>
                  </a:lnTo>
                  <a:lnTo>
                    <a:pt x="106" y="350"/>
                  </a:lnTo>
                  <a:lnTo>
                    <a:pt x="71" y="384"/>
                  </a:lnTo>
                  <a:lnTo>
                    <a:pt x="36" y="418"/>
                  </a:lnTo>
                  <a:lnTo>
                    <a:pt x="0" y="452"/>
                  </a:lnTo>
                  <a:lnTo>
                    <a:pt x="46" y="502"/>
                  </a:lnTo>
                  <a:lnTo>
                    <a:pt x="92" y="553"/>
                  </a:lnTo>
                  <a:lnTo>
                    <a:pt x="139" y="606"/>
                  </a:lnTo>
                  <a:lnTo>
                    <a:pt x="185" y="663"/>
                  </a:lnTo>
                  <a:lnTo>
                    <a:pt x="231" y="721"/>
                  </a:lnTo>
                  <a:lnTo>
                    <a:pt x="279" y="780"/>
                  </a:lnTo>
                  <a:lnTo>
                    <a:pt x="326" y="843"/>
                  </a:lnTo>
                  <a:lnTo>
                    <a:pt x="374" y="906"/>
                  </a:lnTo>
                  <a:lnTo>
                    <a:pt x="451" y="883"/>
                  </a:lnTo>
                  <a:lnTo>
                    <a:pt x="529" y="861"/>
                  </a:lnTo>
                  <a:lnTo>
                    <a:pt x="605" y="840"/>
                  </a:lnTo>
                  <a:lnTo>
                    <a:pt x="682" y="819"/>
                  </a:lnTo>
                  <a:lnTo>
                    <a:pt x="759" y="799"/>
                  </a:lnTo>
                  <a:lnTo>
                    <a:pt x="834" y="780"/>
                  </a:lnTo>
                  <a:lnTo>
                    <a:pt x="909" y="762"/>
                  </a:lnTo>
                  <a:lnTo>
                    <a:pt x="983" y="745"/>
                  </a:lnTo>
                  <a:lnTo>
                    <a:pt x="1058" y="729"/>
                  </a:lnTo>
                  <a:lnTo>
                    <a:pt x="1133" y="713"/>
                  </a:lnTo>
                  <a:lnTo>
                    <a:pt x="1206" y="699"/>
                  </a:lnTo>
                  <a:lnTo>
                    <a:pt x="1279" y="685"/>
                  </a:lnTo>
                  <a:lnTo>
                    <a:pt x="1351" y="673"/>
                  </a:lnTo>
                  <a:lnTo>
                    <a:pt x="1424" y="661"/>
                  </a:lnTo>
                  <a:lnTo>
                    <a:pt x="1495" y="648"/>
                  </a:lnTo>
                  <a:lnTo>
                    <a:pt x="1567" y="638"/>
                  </a:lnTo>
                  <a:lnTo>
                    <a:pt x="1638" y="628"/>
                  </a:lnTo>
                  <a:lnTo>
                    <a:pt x="1707" y="620"/>
                  </a:lnTo>
                  <a:lnTo>
                    <a:pt x="1778" y="612"/>
                  </a:lnTo>
                  <a:lnTo>
                    <a:pt x="1846" y="605"/>
                  </a:lnTo>
                  <a:lnTo>
                    <a:pt x="1915" y="598"/>
                  </a:lnTo>
                  <a:lnTo>
                    <a:pt x="1983" y="593"/>
                  </a:lnTo>
                  <a:lnTo>
                    <a:pt x="2051" y="588"/>
                  </a:lnTo>
                  <a:lnTo>
                    <a:pt x="2118" y="584"/>
                  </a:lnTo>
                  <a:lnTo>
                    <a:pt x="2185" y="581"/>
                  </a:lnTo>
                  <a:lnTo>
                    <a:pt x="2250" y="578"/>
                  </a:lnTo>
                  <a:lnTo>
                    <a:pt x="2316" y="577"/>
                  </a:lnTo>
                  <a:lnTo>
                    <a:pt x="2381" y="576"/>
                  </a:lnTo>
                  <a:lnTo>
                    <a:pt x="2446" y="576"/>
                  </a:lnTo>
                  <a:lnTo>
                    <a:pt x="2509" y="577"/>
                  </a:lnTo>
                  <a:lnTo>
                    <a:pt x="2572" y="578"/>
                  </a:lnTo>
                  <a:lnTo>
                    <a:pt x="2635" y="580"/>
                  </a:lnTo>
                  <a:lnTo>
                    <a:pt x="2608" y="551"/>
                  </a:lnTo>
                  <a:lnTo>
                    <a:pt x="2580" y="523"/>
                  </a:lnTo>
                  <a:lnTo>
                    <a:pt x="2552" y="495"/>
                  </a:lnTo>
                  <a:lnTo>
                    <a:pt x="2525" y="467"/>
                  </a:lnTo>
                  <a:lnTo>
                    <a:pt x="2468" y="414"/>
                  </a:lnTo>
                  <a:lnTo>
                    <a:pt x="2411" y="362"/>
                  </a:lnTo>
                  <a:lnTo>
                    <a:pt x="2352" y="312"/>
                  </a:lnTo>
                  <a:lnTo>
                    <a:pt x="2294" y="264"/>
                  </a:lnTo>
                  <a:lnTo>
                    <a:pt x="2235" y="218"/>
                  </a:lnTo>
                  <a:lnTo>
                    <a:pt x="2176" y="173"/>
                  </a:lnTo>
                  <a:lnTo>
                    <a:pt x="2131" y="159"/>
                  </a:lnTo>
                  <a:lnTo>
                    <a:pt x="2087" y="145"/>
                  </a:lnTo>
                  <a:lnTo>
                    <a:pt x="2043" y="132"/>
                  </a:lnTo>
                  <a:lnTo>
                    <a:pt x="1997" y="120"/>
                  </a:lnTo>
                  <a:lnTo>
                    <a:pt x="1953" y="107"/>
                  </a:lnTo>
                  <a:lnTo>
                    <a:pt x="1908" y="96"/>
                  </a:lnTo>
                  <a:lnTo>
                    <a:pt x="1863" y="85"/>
                  </a:lnTo>
                  <a:lnTo>
                    <a:pt x="1818" y="75"/>
                  </a:lnTo>
                  <a:lnTo>
                    <a:pt x="1790" y="68"/>
                  </a:lnTo>
                  <a:lnTo>
                    <a:pt x="1760" y="61"/>
                  </a:lnTo>
                  <a:lnTo>
                    <a:pt x="1725" y="53"/>
                  </a:lnTo>
                  <a:lnTo>
                    <a:pt x="1689" y="44"/>
                  </a:lnTo>
                  <a:lnTo>
                    <a:pt x="1649" y="34"/>
                  </a:lnTo>
                  <a:lnTo>
                    <a:pt x="1607" y="23"/>
                  </a:lnTo>
                  <a:lnTo>
                    <a:pt x="1563" y="13"/>
                  </a:lnTo>
                  <a:lnTo>
                    <a:pt x="15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6" name="Freeform 61">
              <a:extLst>
                <a:ext uri="{FF2B5EF4-FFF2-40B4-BE49-F238E27FC236}">
                  <a16:creationId xmlns:a16="http://schemas.microsoft.com/office/drawing/2014/main" id="{17DEAD1D-3D06-A003-1D44-CA7CFF98F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3" y="525463"/>
              <a:ext cx="92075" cy="73025"/>
            </a:xfrm>
            <a:custGeom>
              <a:avLst/>
              <a:gdLst>
                <a:gd name="T0" fmla="*/ 0 w 1635"/>
                <a:gd name="T1" fmla="*/ 816 h 1288"/>
                <a:gd name="T2" fmla="*/ 3 w 1635"/>
                <a:gd name="T3" fmla="*/ 839 h 1288"/>
                <a:gd name="T4" fmla="*/ 6 w 1635"/>
                <a:gd name="T5" fmla="*/ 862 h 1288"/>
                <a:gd name="T6" fmla="*/ 10 w 1635"/>
                <a:gd name="T7" fmla="*/ 887 h 1288"/>
                <a:gd name="T8" fmla="*/ 14 w 1635"/>
                <a:gd name="T9" fmla="*/ 913 h 1288"/>
                <a:gd name="T10" fmla="*/ 26 w 1635"/>
                <a:gd name="T11" fmla="*/ 967 h 1288"/>
                <a:gd name="T12" fmla="*/ 40 w 1635"/>
                <a:gd name="T13" fmla="*/ 1024 h 1288"/>
                <a:gd name="T14" fmla="*/ 57 w 1635"/>
                <a:gd name="T15" fmla="*/ 1085 h 1288"/>
                <a:gd name="T16" fmla="*/ 76 w 1635"/>
                <a:gd name="T17" fmla="*/ 1149 h 1288"/>
                <a:gd name="T18" fmla="*/ 98 w 1635"/>
                <a:gd name="T19" fmla="*/ 1217 h 1288"/>
                <a:gd name="T20" fmla="*/ 122 w 1635"/>
                <a:gd name="T21" fmla="*/ 1288 h 1288"/>
                <a:gd name="T22" fmla="*/ 210 w 1635"/>
                <a:gd name="T23" fmla="*/ 1229 h 1288"/>
                <a:gd name="T24" fmla="*/ 299 w 1635"/>
                <a:gd name="T25" fmla="*/ 1170 h 1288"/>
                <a:gd name="T26" fmla="*/ 389 w 1635"/>
                <a:gd name="T27" fmla="*/ 1113 h 1288"/>
                <a:gd name="T28" fmla="*/ 480 w 1635"/>
                <a:gd name="T29" fmla="*/ 1058 h 1288"/>
                <a:gd name="T30" fmla="*/ 572 w 1635"/>
                <a:gd name="T31" fmla="*/ 1002 h 1288"/>
                <a:gd name="T32" fmla="*/ 664 w 1635"/>
                <a:gd name="T33" fmla="*/ 947 h 1288"/>
                <a:gd name="T34" fmla="*/ 757 w 1635"/>
                <a:gd name="T35" fmla="*/ 895 h 1288"/>
                <a:gd name="T36" fmla="*/ 852 w 1635"/>
                <a:gd name="T37" fmla="*/ 842 h 1288"/>
                <a:gd name="T38" fmla="*/ 948 w 1635"/>
                <a:gd name="T39" fmla="*/ 791 h 1288"/>
                <a:gd name="T40" fmla="*/ 1043 w 1635"/>
                <a:gd name="T41" fmla="*/ 740 h 1288"/>
                <a:gd name="T42" fmla="*/ 1140 w 1635"/>
                <a:gd name="T43" fmla="*/ 690 h 1288"/>
                <a:gd name="T44" fmla="*/ 1238 w 1635"/>
                <a:gd name="T45" fmla="*/ 643 h 1288"/>
                <a:gd name="T46" fmla="*/ 1337 w 1635"/>
                <a:gd name="T47" fmla="*/ 596 h 1288"/>
                <a:gd name="T48" fmla="*/ 1435 w 1635"/>
                <a:gd name="T49" fmla="*/ 550 h 1288"/>
                <a:gd name="T50" fmla="*/ 1535 w 1635"/>
                <a:gd name="T51" fmla="*/ 505 h 1288"/>
                <a:gd name="T52" fmla="*/ 1635 w 1635"/>
                <a:gd name="T53" fmla="*/ 462 h 1288"/>
                <a:gd name="T54" fmla="*/ 1575 w 1635"/>
                <a:gd name="T55" fmla="*/ 0 h 1288"/>
                <a:gd name="T56" fmla="*/ 1470 w 1635"/>
                <a:gd name="T57" fmla="*/ 40 h 1288"/>
                <a:gd name="T58" fmla="*/ 1365 w 1635"/>
                <a:gd name="T59" fmla="*/ 82 h 1288"/>
                <a:gd name="T60" fmla="*/ 1262 w 1635"/>
                <a:gd name="T61" fmla="*/ 126 h 1288"/>
                <a:gd name="T62" fmla="*/ 1159 w 1635"/>
                <a:gd name="T63" fmla="*/ 171 h 1288"/>
                <a:gd name="T64" fmla="*/ 1057 w 1635"/>
                <a:gd name="T65" fmla="*/ 217 h 1288"/>
                <a:gd name="T66" fmla="*/ 956 w 1635"/>
                <a:gd name="T67" fmla="*/ 266 h 1288"/>
                <a:gd name="T68" fmla="*/ 856 w 1635"/>
                <a:gd name="T69" fmla="*/ 315 h 1288"/>
                <a:gd name="T70" fmla="*/ 757 w 1635"/>
                <a:gd name="T71" fmla="*/ 365 h 1288"/>
                <a:gd name="T72" fmla="*/ 658 w 1635"/>
                <a:gd name="T73" fmla="*/ 418 h 1288"/>
                <a:gd name="T74" fmla="*/ 562 w 1635"/>
                <a:gd name="T75" fmla="*/ 471 h 1288"/>
                <a:gd name="T76" fmla="*/ 465 w 1635"/>
                <a:gd name="T77" fmla="*/ 525 h 1288"/>
                <a:gd name="T78" fmla="*/ 370 w 1635"/>
                <a:gd name="T79" fmla="*/ 582 h 1288"/>
                <a:gd name="T80" fmla="*/ 275 w 1635"/>
                <a:gd name="T81" fmla="*/ 638 h 1288"/>
                <a:gd name="T82" fmla="*/ 183 w 1635"/>
                <a:gd name="T83" fmla="*/ 696 h 1288"/>
                <a:gd name="T84" fmla="*/ 91 w 1635"/>
                <a:gd name="T85" fmla="*/ 756 h 1288"/>
                <a:gd name="T86" fmla="*/ 0 w 1635"/>
                <a:gd name="T87" fmla="*/ 816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35" h="1288">
                  <a:moveTo>
                    <a:pt x="0" y="816"/>
                  </a:moveTo>
                  <a:lnTo>
                    <a:pt x="3" y="839"/>
                  </a:lnTo>
                  <a:lnTo>
                    <a:pt x="6" y="862"/>
                  </a:lnTo>
                  <a:lnTo>
                    <a:pt x="10" y="887"/>
                  </a:lnTo>
                  <a:lnTo>
                    <a:pt x="14" y="913"/>
                  </a:lnTo>
                  <a:lnTo>
                    <a:pt x="26" y="967"/>
                  </a:lnTo>
                  <a:lnTo>
                    <a:pt x="40" y="1024"/>
                  </a:lnTo>
                  <a:lnTo>
                    <a:pt x="57" y="1085"/>
                  </a:lnTo>
                  <a:lnTo>
                    <a:pt x="76" y="1149"/>
                  </a:lnTo>
                  <a:lnTo>
                    <a:pt x="98" y="1217"/>
                  </a:lnTo>
                  <a:lnTo>
                    <a:pt x="122" y="1288"/>
                  </a:lnTo>
                  <a:lnTo>
                    <a:pt x="210" y="1229"/>
                  </a:lnTo>
                  <a:lnTo>
                    <a:pt x="299" y="1170"/>
                  </a:lnTo>
                  <a:lnTo>
                    <a:pt x="389" y="1113"/>
                  </a:lnTo>
                  <a:lnTo>
                    <a:pt x="480" y="1058"/>
                  </a:lnTo>
                  <a:lnTo>
                    <a:pt x="572" y="1002"/>
                  </a:lnTo>
                  <a:lnTo>
                    <a:pt x="664" y="947"/>
                  </a:lnTo>
                  <a:lnTo>
                    <a:pt x="757" y="895"/>
                  </a:lnTo>
                  <a:lnTo>
                    <a:pt x="852" y="842"/>
                  </a:lnTo>
                  <a:lnTo>
                    <a:pt x="948" y="791"/>
                  </a:lnTo>
                  <a:lnTo>
                    <a:pt x="1043" y="740"/>
                  </a:lnTo>
                  <a:lnTo>
                    <a:pt x="1140" y="690"/>
                  </a:lnTo>
                  <a:lnTo>
                    <a:pt x="1238" y="643"/>
                  </a:lnTo>
                  <a:lnTo>
                    <a:pt x="1337" y="596"/>
                  </a:lnTo>
                  <a:lnTo>
                    <a:pt x="1435" y="550"/>
                  </a:lnTo>
                  <a:lnTo>
                    <a:pt x="1535" y="505"/>
                  </a:lnTo>
                  <a:lnTo>
                    <a:pt x="1635" y="462"/>
                  </a:lnTo>
                  <a:lnTo>
                    <a:pt x="1575" y="0"/>
                  </a:lnTo>
                  <a:lnTo>
                    <a:pt x="1470" y="40"/>
                  </a:lnTo>
                  <a:lnTo>
                    <a:pt x="1365" y="82"/>
                  </a:lnTo>
                  <a:lnTo>
                    <a:pt x="1262" y="126"/>
                  </a:lnTo>
                  <a:lnTo>
                    <a:pt x="1159" y="171"/>
                  </a:lnTo>
                  <a:lnTo>
                    <a:pt x="1057" y="217"/>
                  </a:lnTo>
                  <a:lnTo>
                    <a:pt x="956" y="266"/>
                  </a:lnTo>
                  <a:lnTo>
                    <a:pt x="856" y="315"/>
                  </a:lnTo>
                  <a:lnTo>
                    <a:pt x="757" y="365"/>
                  </a:lnTo>
                  <a:lnTo>
                    <a:pt x="658" y="418"/>
                  </a:lnTo>
                  <a:lnTo>
                    <a:pt x="562" y="471"/>
                  </a:lnTo>
                  <a:lnTo>
                    <a:pt x="465" y="525"/>
                  </a:lnTo>
                  <a:lnTo>
                    <a:pt x="370" y="582"/>
                  </a:lnTo>
                  <a:lnTo>
                    <a:pt x="275" y="638"/>
                  </a:lnTo>
                  <a:lnTo>
                    <a:pt x="183" y="696"/>
                  </a:lnTo>
                  <a:lnTo>
                    <a:pt x="91" y="756"/>
                  </a:lnTo>
                  <a:lnTo>
                    <a:pt x="0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7" name="Freeform 62">
              <a:extLst>
                <a:ext uri="{FF2B5EF4-FFF2-40B4-BE49-F238E27FC236}">
                  <a16:creationId xmlns:a16="http://schemas.microsoft.com/office/drawing/2014/main" id="{CB543B1D-49EC-37B0-C38C-304D263C2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50" y="555625"/>
              <a:ext cx="147638" cy="87313"/>
            </a:xfrm>
            <a:custGeom>
              <a:avLst/>
              <a:gdLst>
                <a:gd name="T0" fmla="*/ 1496 w 2604"/>
                <a:gd name="T1" fmla="*/ 0 h 1534"/>
                <a:gd name="T2" fmla="*/ 1299 w 2604"/>
                <a:gd name="T3" fmla="*/ 89 h 1534"/>
                <a:gd name="T4" fmla="*/ 1103 w 2604"/>
                <a:gd name="T5" fmla="*/ 182 h 1534"/>
                <a:gd name="T6" fmla="*/ 910 w 2604"/>
                <a:gd name="T7" fmla="*/ 278 h 1534"/>
                <a:gd name="T8" fmla="*/ 722 w 2604"/>
                <a:gd name="T9" fmla="*/ 379 h 1534"/>
                <a:gd name="T10" fmla="*/ 537 w 2604"/>
                <a:gd name="T11" fmla="*/ 483 h 1534"/>
                <a:gd name="T12" fmla="*/ 354 w 2604"/>
                <a:gd name="T13" fmla="*/ 592 h 1534"/>
                <a:gd name="T14" fmla="*/ 176 w 2604"/>
                <a:gd name="T15" fmla="*/ 705 h 1534"/>
                <a:gd name="T16" fmla="*/ 0 w 2604"/>
                <a:gd name="T17" fmla="*/ 819 h 1534"/>
                <a:gd name="T18" fmla="*/ 30 w 2604"/>
                <a:gd name="T19" fmla="*/ 898 h 1534"/>
                <a:gd name="T20" fmla="*/ 61 w 2604"/>
                <a:gd name="T21" fmla="*/ 978 h 1534"/>
                <a:gd name="T22" fmla="*/ 95 w 2604"/>
                <a:gd name="T23" fmla="*/ 1063 h 1534"/>
                <a:gd name="T24" fmla="*/ 132 w 2604"/>
                <a:gd name="T25" fmla="*/ 1151 h 1534"/>
                <a:gd name="T26" fmla="*/ 172 w 2604"/>
                <a:gd name="T27" fmla="*/ 1242 h 1534"/>
                <a:gd name="T28" fmla="*/ 214 w 2604"/>
                <a:gd name="T29" fmla="*/ 1336 h 1534"/>
                <a:gd name="T30" fmla="*/ 259 w 2604"/>
                <a:gd name="T31" fmla="*/ 1433 h 1534"/>
                <a:gd name="T32" fmla="*/ 307 w 2604"/>
                <a:gd name="T33" fmla="*/ 1534 h 1534"/>
                <a:gd name="T34" fmla="*/ 438 w 2604"/>
                <a:gd name="T35" fmla="*/ 1446 h 1534"/>
                <a:gd name="T36" fmla="*/ 571 w 2604"/>
                <a:gd name="T37" fmla="*/ 1361 h 1534"/>
                <a:gd name="T38" fmla="*/ 707 w 2604"/>
                <a:gd name="T39" fmla="*/ 1277 h 1534"/>
                <a:gd name="T40" fmla="*/ 843 w 2604"/>
                <a:gd name="T41" fmla="*/ 1195 h 1534"/>
                <a:gd name="T42" fmla="*/ 982 w 2604"/>
                <a:gd name="T43" fmla="*/ 1114 h 1534"/>
                <a:gd name="T44" fmla="*/ 1122 w 2604"/>
                <a:gd name="T45" fmla="*/ 1037 h 1534"/>
                <a:gd name="T46" fmla="*/ 1264 w 2604"/>
                <a:gd name="T47" fmla="*/ 960 h 1534"/>
                <a:gd name="T48" fmla="*/ 1407 w 2604"/>
                <a:gd name="T49" fmla="*/ 887 h 1534"/>
                <a:gd name="T50" fmla="*/ 1553 w 2604"/>
                <a:gd name="T51" fmla="*/ 814 h 1534"/>
                <a:gd name="T52" fmla="*/ 1699 w 2604"/>
                <a:gd name="T53" fmla="*/ 745 h 1534"/>
                <a:gd name="T54" fmla="*/ 1847 w 2604"/>
                <a:gd name="T55" fmla="*/ 678 h 1534"/>
                <a:gd name="T56" fmla="*/ 1996 w 2604"/>
                <a:gd name="T57" fmla="*/ 613 h 1534"/>
                <a:gd name="T58" fmla="*/ 2146 w 2604"/>
                <a:gd name="T59" fmla="*/ 551 h 1534"/>
                <a:gd name="T60" fmla="*/ 2297 w 2604"/>
                <a:gd name="T61" fmla="*/ 490 h 1534"/>
                <a:gd name="T62" fmla="*/ 2451 w 2604"/>
                <a:gd name="T63" fmla="*/ 433 h 1534"/>
                <a:gd name="T64" fmla="*/ 2604 w 2604"/>
                <a:gd name="T65" fmla="*/ 379 h 1534"/>
                <a:gd name="T66" fmla="*/ 2536 w 2604"/>
                <a:gd name="T67" fmla="*/ 285 h 1534"/>
                <a:gd name="T68" fmla="*/ 2470 w 2604"/>
                <a:gd name="T69" fmla="*/ 196 h 1534"/>
                <a:gd name="T70" fmla="*/ 2403 w 2604"/>
                <a:gd name="T71" fmla="*/ 111 h 1534"/>
                <a:gd name="T72" fmla="*/ 2338 w 2604"/>
                <a:gd name="T73" fmla="*/ 30 h 1534"/>
                <a:gd name="T74" fmla="*/ 2206 w 2604"/>
                <a:gd name="T75" fmla="*/ 155 h 1534"/>
                <a:gd name="T76" fmla="*/ 2074 w 2604"/>
                <a:gd name="T77" fmla="*/ 281 h 1534"/>
                <a:gd name="T78" fmla="*/ 1941 w 2604"/>
                <a:gd name="T79" fmla="*/ 407 h 1534"/>
                <a:gd name="T80" fmla="*/ 1807 w 2604"/>
                <a:gd name="T81" fmla="*/ 532 h 1534"/>
                <a:gd name="T82" fmla="*/ 1792 w 2604"/>
                <a:gd name="T83" fmla="*/ 544 h 1534"/>
                <a:gd name="T84" fmla="*/ 1776 w 2604"/>
                <a:gd name="T85" fmla="*/ 554 h 1534"/>
                <a:gd name="T86" fmla="*/ 1758 w 2604"/>
                <a:gd name="T87" fmla="*/ 562 h 1534"/>
                <a:gd name="T88" fmla="*/ 1740 w 2604"/>
                <a:gd name="T89" fmla="*/ 568 h 1534"/>
                <a:gd name="T90" fmla="*/ 1720 w 2604"/>
                <a:gd name="T91" fmla="*/ 571 h 1534"/>
                <a:gd name="T92" fmla="*/ 1701 w 2604"/>
                <a:gd name="T93" fmla="*/ 573 h 1534"/>
                <a:gd name="T94" fmla="*/ 1681 w 2604"/>
                <a:gd name="T95" fmla="*/ 572 h 1534"/>
                <a:gd name="T96" fmla="*/ 1660 w 2604"/>
                <a:gd name="T97" fmla="*/ 569 h 1534"/>
                <a:gd name="T98" fmla="*/ 1642 w 2604"/>
                <a:gd name="T99" fmla="*/ 564 h 1534"/>
                <a:gd name="T100" fmla="*/ 1624 w 2604"/>
                <a:gd name="T101" fmla="*/ 557 h 1534"/>
                <a:gd name="T102" fmla="*/ 1608 w 2604"/>
                <a:gd name="T103" fmla="*/ 548 h 1534"/>
                <a:gd name="T104" fmla="*/ 1593 w 2604"/>
                <a:gd name="T105" fmla="*/ 536 h 1534"/>
                <a:gd name="T106" fmla="*/ 1581 w 2604"/>
                <a:gd name="T107" fmla="*/ 522 h 1534"/>
                <a:gd name="T108" fmla="*/ 1570 w 2604"/>
                <a:gd name="T109" fmla="*/ 506 h 1534"/>
                <a:gd name="T110" fmla="*/ 1563 w 2604"/>
                <a:gd name="T111" fmla="*/ 486 h 1534"/>
                <a:gd name="T112" fmla="*/ 1559 w 2604"/>
                <a:gd name="T113" fmla="*/ 465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04" h="1534">
                  <a:moveTo>
                    <a:pt x="1559" y="465"/>
                  </a:moveTo>
                  <a:lnTo>
                    <a:pt x="1496" y="0"/>
                  </a:lnTo>
                  <a:lnTo>
                    <a:pt x="1396" y="44"/>
                  </a:lnTo>
                  <a:lnTo>
                    <a:pt x="1299" y="89"/>
                  </a:lnTo>
                  <a:lnTo>
                    <a:pt x="1200" y="134"/>
                  </a:lnTo>
                  <a:lnTo>
                    <a:pt x="1103" y="182"/>
                  </a:lnTo>
                  <a:lnTo>
                    <a:pt x="1006" y="229"/>
                  </a:lnTo>
                  <a:lnTo>
                    <a:pt x="910" y="278"/>
                  </a:lnTo>
                  <a:lnTo>
                    <a:pt x="816" y="328"/>
                  </a:lnTo>
                  <a:lnTo>
                    <a:pt x="722" y="379"/>
                  </a:lnTo>
                  <a:lnTo>
                    <a:pt x="628" y="431"/>
                  </a:lnTo>
                  <a:lnTo>
                    <a:pt x="537" y="483"/>
                  </a:lnTo>
                  <a:lnTo>
                    <a:pt x="444" y="538"/>
                  </a:lnTo>
                  <a:lnTo>
                    <a:pt x="354" y="592"/>
                  </a:lnTo>
                  <a:lnTo>
                    <a:pt x="263" y="648"/>
                  </a:lnTo>
                  <a:lnTo>
                    <a:pt x="176" y="705"/>
                  </a:lnTo>
                  <a:lnTo>
                    <a:pt x="87" y="762"/>
                  </a:lnTo>
                  <a:lnTo>
                    <a:pt x="0" y="819"/>
                  </a:lnTo>
                  <a:lnTo>
                    <a:pt x="14" y="858"/>
                  </a:lnTo>
                  <a:lnTo>
                    <a:pt x="30" y="898"/>
                  </a:lnTo>
                  <a:lnTo>
                    <a:pt x="45" y="938"/>
                  </a:lnTo>
                  <a:lnTo>
                    <a:pt x="61" y="978"/>
                  </a:lnTo>
                  <a:lnTo>
                    <a:pt x="78" y="1021"/>
                  </a:lnTo>
                  <a:lnTo>
                    <a:pt x="95" y="1063"/>
                  </a:lnTo>
                  <a:lnTo>
                    <a:pt x="113" y="1106"/>
                  </a:lnTo>
                  <a:lnTo>
                    <a:pt x="132" y="1151"/>
                  </a:lnTo>
                  <a:lnTo>
                    <a:pt x="151" y="1196"/>
                  </a:lnTo>
                  <a:lnTo>
                    <a:pt x="172" y="1242"/>
                  </a:lnTo>
                  <a:lnTo>
                    <a:pt x="193" y="1288"/>
                  </a:lnTo>
                  <a:lnTo>
                    <a:pt x="214" y="1336"/>
                  </a:lnTo>
                  <a:lnTo>
                    <a:pt x="236" y="1384"/>
                  </a:lnTo>
                  <a:lnTo>
                    <a:pt x="259" y="1433"/>
                  </a:lnTo>
                  <a:lnTo>
                    <a:pt x="283" y="1483"/>
                  </a:lnTo>
                  <a:lnTo>
                    <a:pt x="307" y="1534"/>
                  </a:lnTo>
                  <a:lnTo>
                    <a:pt x="372" y="1490"/>
                  </a:lnTo>
                  <a:lnTo>
                    <a:pt x="438" y="1446"/>
                  </a:lnTo>
                  <a:lnTo>
                    <a:pt x="504" y="1403"/>
                  </a:lnTo>
                  <a:lnTo>
                    <a:pt x="571" y="1361"/>
                  </a:lnTo>
                  <a:lnTo>
                    <a:pt x="638" y="1319"/>
                  </a:lnTo>
                  <a:lnTo>
                    <a:pt x="707" y="1277"/>
                  </a:lnTo>
                  <a:lnTo>
                    <a:pt x="774" y="1235"/>
                  </a:lnTo>
                  <a:lnTo>
                    <a:pt x="843" y="1195"/>
                  </a:lnTo>
                  <a:lnTo>
                    <a:pt x="913" y="1155"/>
                  </a:lnTo>
                  <a:lnTo>
                    <a:pt x="982" y="1114"/>
                  </a:lnTo>
                  <a:lnTo>
                    <a:pt x="1052" y="1075"/>
                  </a:lnTo>
                  <a:lnTo>
                    <a:pt x="1122" y="1037"/>
                  </a:lnTo>
                  <a:lnTo>
                    <a:pt x="1193" y="999"/>
                  </a:lnTo>
                  <a:lnTo>
                    <a:pt x="1264" y="960"/>
                  </a:lnTo>
                  <a:lnTo>
                    <a:pt x="1336" y="923"/>
                  </a:lnTo>
                  <a:lnTo>
                    <a:pt x="1407" y="887"/>
                  </a:lnTo>
                  <a:lnTo>
                    <a:pt x="1480" y="851"/>
                  </a:lnTo>
                  <a:lnTo>
                    <a:pt x="1553" y="814"/>
                  </a:lnTo>
                  <a:lnTo>
                    <a:pt x="1625" y="779"/>
                  </a:lnTo>
                  <a:lnTo>
                    <a:pt x="1699" y="745"/>
                  </a:lnTo>
                  <a:lnTo>
                    <a:pt x="1773" y="711"/>
                  </a:lnTo>
                  <a:lnTo>
                    <a:pt x="1847" y="678"/>
                  </a:lnTo>
                  <a:lnTo>
                    <a:pt x="1922" y="645"/>
                  </a:lnTo>
                  <a:lnTo>
                    <a:pt x="1996" y="613"/>
                  </a:lnTo>
                  <a:lnTo>
                    <a:pt x="2071" y="581"/>
                  </a:lnTo>
                  <a:lnTo>
                    <a:pt x="2146" y="551"/>
                  </a:lnTo>
                  <a:lnTo>
                    <a:pt x="2222" y="521"/>
                  </a:lnTo>
                  <a:lnTo>
                    <a:pt x="2297" y="490"/>
                  </a:lnTo>
                  <a:lnTo>
                    <a:pt x="2374" y="462"/>
                  </a:lnTo>
                  <a:lnTo>
                    <a:pt x="2451" y="433"/>
                  </a:lnTo>
                  <a:lnTo>
                    <a:pt x="2526" y="406"/>
                  </a:lnTo>
                  <a:lnTo>
                    <a:pt x="2604" y="379"/>
                  </a:lnTo>
                  <a:lnTo>
                    <a:pt x="2570" y="331"/>
                  </a:lnTo>
                  <a:lnTo>
                    <a:pt x="2536" y="285"/>
                  </a:lnTo>
                  <a:lnTo>
                    <a:pt x="2503" y="240"/>
                  </a:lnTo>
                  <a:lnTo>
                    <a:pt x="2470" y="196"/>
                  </a:lnTo>
                  <a:lnTo>
                    <a:pt x="2437" y="152"/>
                  </a:lnTo>
                  <a:lnTo>
                    <a:pt x="2403" y="111"/>
                  </a:lnTo>
                  <a:lnTo>
                    <a:pt x="2371" y="70"/>
                  </a:lnTo>
                  <a:lnTo>
                    <a:pt x="2338" y="30"/>
                  </a:lnTo>
                  <a:lnTo>
                    <a:pt x="2272" y="93"/>
                  </a:lnTo>
                  <a:lnTo>
                    <a:pt x="2206" y="155"/>
                  </a:lnTo>
                  <a:lnTo>
                    <a:pt x="2140" y="218"/>
                  </a:lnTo>
                  <a:lnTo>
                    <a:pt x="2074" y="281"/>
                  </a:lnTo>
                  <a:lnTo>
                    <a:pt x="2007" y="344"/>
                  </a:lnTo>
                  <a:lnTo>
                    <a:pt x="1941" y="407"/>
                  </a:lnTo>
                  <a:lnTo>
                    <a:pt x="1873" y="469"/>
                  </a:lnTo>
                  <a:lnTo>
                    <a:pt x="1807" y="532"/>
                  </a:lnTo>
                  <a:lnTo>
                    <a:pt x="1800" y="539"/>
                  </a:lnTo>
                  <a:lnTo>
                    <a:pt x="1792" y="544"/>
                  </a:lnTo>
                  <a:lnTo>
                    <a:pt x="1784" y="550"/>
                  </a:lnTo>
                  <a:lnTo>
                    <a:pt x="1776" y="554"/>
                  </a:lnTo>
                  <a:lnTo>
                    <a:pt x="1767" y="558"/>
                  </a:lnTo>
                  <a:lnTo>
                    <a:pt x="1758" y="562"/>
                  </a:lnTo>
                  <a:lnTo>
                    <a:pt x="1749" y="565"/>
                  </a:lnTo>
                  <a:lnTo>
                    <a:pt x="1740" y="568"/>
                  </a:lnTo>
                  <a:lnTo>
                    <a:pt x="1730" y="569"/>
                  </a:lnTo>
                  <a:lnTo>
                    <a:pt x="1720" y="571"/>
                  </a:lnTo>
                  <a:lnTo>
                    <a:pt x="1710" y="572"/>
                  </a:lnTo>
                  <a:lnTo>
                    <a:pt x="1701" y="573"/>
                  </a:lnTo>
                  <a:lnTo>
                    <a:pt x="1691" y="573"/>
                  </a:lnTo>
                  <a:lnTo>
                    <a:pt x="1681" y="572"/>
                  </a:lnTo>
                  <a:lnTo>
                    <a:pt x="1671" y="571"/>
                  </a:lnTo>
                  <a:lnTo>
                    <a:pt x="1660" y="569"/>
                  </a:lnTo>
                  <a:lnTo>
                    <a:pt x="1651" y="567"/>
                  </a:lnTo>
                  <a:lnTo>
                    <a:pt x="1642" y="564"/>
                  </a:lnTo>
                  <a:lnTo>
                    <a:pt x="1633" y="561"/>
                  </a:lnTo>
                  <a:lnTo>
                    <a:pt x="1624" y="557"/>
                  </a:lnTo>
                  <a:lnTo>
                    <a:pt x="1616" y="553"/>
                  </a:lnTo>
                  <a:lnTo>
                    <a:pt x="1608" y="548"/>
                  </a:lnTo>
                  <a:lnTo>
                    <a:pt x="1600" y="542"/>
                  </a:lnTo>
                  <a:lnTo>
                    <a:pt x="1593" y="536"/>
                  </a:lnTo>
                  <a:lnTo>
                    <a:pt x="1586" y="529"/>
                  </a:lnTo>
                  <a:lnTo>
                    <a:pt x="1581" y="522"/>
                  </a:lnTo>
                  <a:lnTo>
                    <a:pt x="1575" y="514"/>
                  </a:lnTo>
                  <a:lnTo>
                    <a:pt x="1570" y="506"/>
                  </a:lnTo>
                  <a:lnTo>
                    <a:pt x="1566" y="496"/>
                  </a:lnTo>
                  <a:lnTo>
                    <a:pt x="1563" y="486"/>
                  </a:lnTo>
                  <a:lnTo>
                    <a:pt x="1561" y="476"/>
                  </a:lnTo>
                  <a:lnTo>
                    <a:pt x="1559" y="4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8" name="Freeform 63">
              <a:extLst>
                <a:ext uri="{FF2B5EF4-FFF2-40B4-BE49-F238E27FC236}">
                  <a16:creationId xmlns:a16="http://schemas.microsoft.com/office/drawing/2014/main" id="{A0504DD9-7BD1-25BC-FBA5-3ED572677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650" y="766763"/>
              <a:ext cx="65088" cy="157163"/>
            </a:xfrm>
            <a:custGeom>
              <a:avLst/>
              <a:gdLst>
                <a:gd name="T0" fmla="*/ 387 w 1149"/>
                <a:gd name="T1" fmla="*/ 2705 h 2777"/>
                <a:gd name="T2" fmla="*/ 413 w 1149"/>
                <a:gd name="T3" fmla="*/ 2754 h 2777"/>
                <a:gd name="T4" fmla="*/ 426 w 1149"/>
                <a:gd name="T5" fmla="*/ 2775 h 2777"/>
                <a:gd name="T6" fmla="*/ 427 w 1149"/>
                <a:gd name="T7" fmla="*/ 2770 h 2777"/>
                <a:gd name="T8" fmla="*/ 435 w 1149"/>
                <a:gd name="T9" fmla="*/ 2712 h 2777"/>
                <a:gd name="T10" fmla="*/ 450 w 1149"/>
                <a:gd name="T11" fmla="*/ 2604 h 2777"/>
                <a:gd name="T12" fmla="*/ 470 w 1149"/>
                <a:gd name="T13" fmla="*/ 2494 h 2777"/>
                <a:gd name="T14" fmla="*/ 494 w 1149"/>
                <a:gd name="T15" fmla="*/ 2384 h 2777"/>
                <a:gd name="T16" fmla="*/ 524 w 1149"/>
                <a:gd name="T17" fmla="*/ 2274 h 2777"/>
                <a:gd name="T18" fmla="*/ 557 w 1149"/>
                <a:gd name="T19" fmla="*/ 2162 h 2777"/>
                <a:gd name="T20" fmla="*/ 594 w 1149"/>
                <a:gd name="T21" fmla="*/ 2051 h 2777"/>
                <a:gd name="T22" fmla="*/ 636 w 1149"/>
                <a:gd name="T23" fmla="*/ 1939 h 2777"/>
                <a:gd name="T24" fmla="*/ 682 w 1149"/>
                <a:gd name="T25" fmla="*/ 1828 h 2777"/>
                <a:gd name="T26" fmla="*/ 731 w 1149"/>
                <a:gd name="T27" fmla="*/ 1715 h 2777"/>
                <a:gd name="T28" fmla="*/ 786 w 1149"/>
                <a:gd name="T29" fmla="*/ 1603 h 2777"/>
                <a:gd name="T30" fmla="*/ 843 w 1149"/>
                <a:gd name="T31" fmla="*/ 1492 h 2777"/>
                <a:gd name="T32" fmla="*/ 905 w 1149"/>
                <a:gd name="T33" fmla="*/ 1379 h 2777"/>
                <a:gd name="T34" fmla="*/ 970 w 1149"/>
                <a:gd name="T35" fmla="*/ 1267 h 2777"/>
                <a:gd name="T36" fmla="*/ 1039 w 1149"/>
                <a:gd name="T37" fmla="*/ 1156 h 2777"/>
                <a:gd name="T38" fmla="*/ 1111 w 1149"/>
                <a:gd name="T39" fmla="*/ 1044 h 2777"/>
                <a:gd name="T40" fmla="*/ 1136 w 1149"/>
                <a:gd name="T41" fmla="*/ 964 h 2777"/>
                <a:gd name="T42" fmla="*/ 1108 w 1149"/>
                <a:gd name="T43" fmla="*/ 915 h 2777"/>
                <a:gd name="T44" fmla="*/ 1065 w 1149"/>
                <a:gd name="T45" fmla="*/ 833 h 2777"/>
                <a:gd name="T46" fmla="*/ 1005 w 1149"/>
                <a:gd name="T47" fmla="*/ 719 h 2777"/>
                <a:gd name="T48" fmla="*/ 947 w 1149"/>
                <a:gd name="T49" fmla="*/ 606 h 2777"/>
                <a:gd name="T50" fmla="*/ 895 w 1149"/>
                <a:gd name="T51" fmla="*/ 494 h 2777"/>
                <a:gd name="T52" fmla="*/ 845 w 1149"/>
                <a:gd name="T53" fmla="*/ 383 h 2777"/>
                <a:gd name="T54" fmla="*/ 799 w 1149"/>
                <a:gd name="T55" fmla="*/ 272 h 2777"/>
                <a:gd name="T56" fmla="*/ 758 w 1149"/>
                <a:gd name="T57" fmla="*/ 162 h 2777"/>
                <a:gd name="T58" fmla="*/ 719 w 1149"/>
                <a:gd name="T59" fmla="*/ 55 h 2777"/>
                <a:gd name="T60" fmla="*/ 666 w 1149"/>
                <a:gd name="T61" fmla="*/ 55 h 2777"/>
                <a:gd name="T62" fmla="*/ 595 w 1149"/>
                <a:gd name="T63" fmla="*/ 162 h 2777"/>
                <a:gd name="T64" fmla="*/ 529 w 1149"/>
                <a:gd name="T65" fmla="*/ 270 h 2777"/>
                <a:gd name="T66" fmla="*/ 465 w 1149"/>
                <a:gd name="T67" fmla="*/ 379 h 2777"/>
                <a:gd name="T68" fmla="*/ 406 w 1149"/>
                <a:gd name="T69" fmla="*/ 487 h 2777"/>
                <a:gd name="T70" fmla="*/ 349 w 1149"/>
                <a:gd name="T71" fmla="*/ 595 h 2777"/>
                <a:gd name="T72" fmla="*/ 297 w 1149"/>
                <a:gd name="T73" fmla="*/ 704 h 2777"/>
                <a:gd name="T74" fmla="*/ 249 w 1149"/>
                <a:gd name="T75" fmla="*/ 811 h 2777"/>
                <a:gd name="T76" fmla="*/ 204 w 1149"/>
                <a:gd name="T77" fmla="*/ 920 h 2777"/>
                <a:gd name="T78" fmla="*/ 163 w 1149"/>
                <a:gd name="T79" fmla="*/ 1029 h 2777"/>
                <a:gd name="T80" fmla="*/ 127 w 1149"/>
                <a:gd name="T81" fmla="*/ 1135 h 2777"/>
                <a:gd name="T82" fmla="*/ 94 w 1149"/>
                <a:gd name="T83" fmla="*/ 1243 h 2777"/>
                <a:gd name="T84" fmla="*/ 65 w 1149"/>
                <a:gd name="T85" fmla="*/ 1351 h 2777"/>
                <a:gd name="T86" fmla="*/ 41 w 1149"/>
                <a:gd name="T87" fmla="*/ 1457 h 2777"/>
                <a:gd name="T88" fmla="*/ 21 w 1149"/>
                <a:gd name="T89" fmla="*/ 1563 h 2777"/>
                <a:gd name="T90" fmla="*/ 6 w 1149"/>
                <a:gd name="T91" fmla="*/ 1669 h 2777"/>
                <a:gd name="T92" fmla="*/ 2 w 1149"/>
                <a:gd name="T93" fmla="*/ 1737 h 2777"/>
                <a:gd name="T94" fmla="*/ 7 w 1149"/>
                <a:gd name="T95" fmla="*/ 1769 h 2777"/>
                <a:gd name="T96" fmla="*/ 24 w 1149"/>
                <a:gd name="T97" fmla="*/ 1841 h 2777"/>
                <a:gd name="T98" fmla="*/ 58 w 1149"/>
                <a:gd name="T99" fmla="*/ 1954 h 2777"/>
                <a:gd name="T100" fmla="*/ 95 w 1149"/>
                <a:gd name="T101" fmla="*/ 2066 h 2777"/>
                <a:gd name="T102" fmla="*/ 137 w 1149"/>
                <a:gd name="T103" fmla="*/ 2179 h 2777"/>
                <a:gd name="T104" fmla="*/ 182 w 1149"/>
                <a:gd name="T105" fmla="*/ 2291 h 2777"/>
                <a:gd name="T106" fmla="*/ 231 w 1149"/>
                <a:gd name="T107" fmla="*/ 2402 h 2777"/>
                <a:gd name="T108" fmla="*/ 285 w 1149"/>
                <a:gd name="T109" fmla="*/ 2514 h 2777"/>
                <a:gd name="T110" fmla="*/ 342 w 1149"/>
                <a:gd name="T111" fmla="*/ 2625 h 2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49" h="2777">
                  <a:moveTo>
                    <a:pt x="374" y="2680"/>
                  </a:moveTo>
                  <a:lnTo>
                    <a:pt x="387" y="2705"/>
                  </a:lnTo>
                  <a:lnTo>
                    <a:pt x="400" y="2730"/>
                  </a:lnTo>
                  <a:lnTo>
                    <a:pt x="413" y="2754"/>
                  </a:lnTo>
                  <a:lnTo>
                    <a:pt x="426" y="2777"/>
                  </a:lnTo>
                  <a:lnTo>
                    <a:pt x="426" y="2775"/>
                  </a:lnTo>
                  <a:lnTo>
                    <a:pt x="426" y="2773"/>
                  </a:lnTo>
                  <a:lnTo>
                    <a:pt x="427" y="2770"/>
                  </a:lnTo>
                  <a:lnTo>
                    <a:pt x="429" y="2767"/>
                  </a:lnTo>
                  <a:lnTo>
                    <a:pt x="435" y="2712"/>
                  </a:lnTo>
                  <a:lnTo>
                    <a:pt x="442" y="2658"/>
                  </a:lnTo>
                  <a:lnTo>
                    <a:pt x="450" y="2604"/>
                  </a:lnTo>
                  <a:lnTo>
                    <a:pt x="459" y="2549"/>
                  </a:lnTo>
                  <a:lnTo>
                    <a:pt x="470" y="2494"/>
                  </a:lnTo>
                  <a:lnTo>
                    <a:pt x="481" y="2439"/>
                  </a:lnTo>
                  <a:lnTo>
                    <a:pt x="494" y="2384"/>
                  </a:lnTo>
                  <a:lnTo>
                    <a:pt x="509" y="2329"/>
                  </a:lnTo>
                  <a:lnTo>
                    <a:pt x="524" y="2274"/>
                  </a:lnTo>
                  <a:lnTo>
                    <a:pt x="540" y="2218"/>
                  </a:lnTo>
                  <a:lnTo>
                    <a:pt x="557" y="2162"/>
                  </a:lnTo>
                  <a:lnTo>
                    <a:pt x="575" y="2107"/>
                  </a:lnTo>
                  <a:lnTo>
                    <a:pt x="594" y="2051"/>
                  </a:lnTo>
                  <a:lnTo>
                    <a:pt x="614" y="1996"/>
                  </a:lnTo>
                  <a:lnTo>
                    <a:pt x="636" y="1939"/>
                  </a:lnTo>
                  <a:lnTo>
                    <a:pt x="658" y="1884"/>
                  </a:lnTo>
                  <a:lnTo>
                    <a:pt x="682" y="1828"/>
                  </a:lnTo>
                  <a:lnTo>
                    <a:pt x="706" y="1771"/>
                  </a:lnTo>
                  <a:lnTo>
                    <a:pt x="731" y="1715"/>
                  </a:lnTo>
                  <a:lnTo>
                    <a:pt x="758" y="1660"/>
                  </a:lnTo>
                  <a:lnTo>
                    <a:pt x="786" y="1603"/>
                  </a:lnTo>
                  <a:lnTo>
                    <a:pt x="814" y="1547"/>
                  </a:lnTo>
                  <a:lnTo>
                    <a:pt x="843" y="1492"/>
                  </a:lnTo>
                  <a:lnTo>
                    <a:pt x="873" y="1435"/>
                  </a:lnTo>
                  <a:lnTo>
                    <a:pt x="905" y="1379"/>
                  </a:lnTo>
                  <a:lnTo>
                    <a:pt x="937" y="1324"/>
                  </a:lnTo>
                  <a:lnTo>
                    <a:pt x="970" y="1267"/>
                  </a:lnTo>
                  <a:lnTo>
                    <a:pt x="1004" y="1211"/>
                  </a:lnTo>
                  <a:lnTo>
                    <a:pt x="1039" y="1156"/>
                  </a:lnTo>
                  <a:lnTo>
                    <a:pt x="1074" y="1099"/>
                  </a:lnTo>
                  <a:lnTo>
                    <a:pt x="1111" y="1044"/>
                  </a:lnTo>
                  <a:lnTo>
                    <a:pt x="1149" y="989"/>
                  </a:lnTo>
                  <a:lnTo>
                    <a:pt x="1136" y="964"/>
                  </a:lnTo>
                  <a:lnTo>
                    <a:pt x="1121" y="940"/>
                  </a:lnTo>
                  <a:lnTo>
                    <a:pt x="1108" y="915"/>
                  </a:lnTo>
                  <a:lnTo>
                    <a:pt x="1096" y="890"/>
                  </a:lnTo>
                  <a:lnTo>
                    <a:pt x="1065" y="833"/>
                  </a:lnTo>
                  <a:lnTo>
                    <a:pt x="1034" y="776"/>
                  </a:lnTo>
                  <a:lnTo>
                    <a:pt x="1005" y="719"/>
                  </a:lnTo>
                  <a:lnTo>
                    <a:pt x="975" y="663"/>
                  </a:lnTo>
                  <a:lnTo>
                    <a:pt x="947" y="606"/>
                  </a:lnTo>
                  <a:lnTo>
                    <a:pt x="921" y="550"/>
                  </a:lnTo>
                  <a:lnTo>
                    <a:pt x="895" y="494"/>
                  </a:lnTo>
                  <a:lnTo>
                    <a:pt x="869" y="438"/>
                  </a:lnTo>
                  <a:lnTo>
                    <a:pt x="845" y="383"/>
                  </a:lnTo>
                  <a:lnTo>
                    <a:pt x="822" y="326"/>
                  </a:lnTo>
                  <a:lnTo>
                    <a:pt x="799" y="272"/>
                  </a:lnTo>
                  <a:lnTo>
                    <a:pt x="779" y="218"/>
                  </a:lnTo>
                  <a:lnTo>
                    <a:pt x="758" y="162"/>
                  </a:lnTo>
                  <a:lnTo>
                    <a:pt x="738" y="108"/>
                  </a:lnTo>
                  <a:lnTo>
                    <a:pt x="719" y="55"/>
                  </a:lnTo>
                  <a:lnTo>
                    <a:pt x="702" y="0"/>
                  </a:lnTo>
                  <a:lnTo>
                    <a:pt x="666" y="55"/>
                  </a:lnTo>
                  <a:lnTo>
                    <a:pt x="630" y="108"/>
                  </a:lnTo>
                  <a:lnTo>
                    <a:pt x="595" y="162"/>
                  </a:lnTo>
                  <a:lnTo>
                    <a:pt x="561" y="216"/>
                  </a:lnTo>
                  <a:lnTo>
                    <a:pt x="529" y="270"/>
                  </a:lnTo>
                  <a:lnTo>
                    <a:pt x="496" y="324"/>
                  </a:lnTo>
                  <a:lnTo>
                    <a:pt x="465" y="379"/>
                  </a:lnTo>
                  <a:lnTo>
                    <a:pt x="435" y="432"/>
                  </a:lnTo>
                  <a:lnTo>
                    <a:pt x="406" y="487"/>
                  </a:lnTo>
                  <a:lnTo>
                    <a:pt x="378" y="541"/>
                  </a:lnTo>
                  <a:lnTo>
                    <a:pt x="349" y="595"/>
                  </a:lnTo>
                  <a:lnTo>
                    <a:pt x="323" y="649"/>
                  </a:lnTo>
                  <a:lnTo>
                    <a:pt x="297" y="704"/>
                  </a:lnTo>
                  <a:lnTo>
                    <a:pt x="273" y="758"/>
                  </a:lnTo>
                  <a:lnTo>
                    <a:pt x="249" y="811"/>
                  </a:lnTo>
                  <a:lnTo>
                    <a:pt x="226" y="866"/>
                  </a:lnTo>
                  <a:lnTo>
                    <a:pt x="204" y="920"/>
                  </a:lnTo>
                  <a:lnTo>
                    <a:pt x="183" y="974"/>
                  </a:lnTo>
                  <a:lnTo>
                    <a:pt x="163" y="1029"/>
                  </a:lnTo>
                  <a:lnTo>
                    <a:pt x="144" y="1082"/>
                  </a:lnTo>
                  <a:lnTo>
                    <a:pt x="127" y="1135"/>
                  </a:lnTo>
                  <a:lnTo>
                    <a:pt x="109" y="1190"/>
                  </a:lnTo>
                  <a:lnTo>
                    <a:pt x="94" y="1243"/>
                  </a:lnTo>
                  <a:lnTo>
                    <a:pt x="79" y="1296"/>
                  </a:lnTo>
                  <a:lnTo>
                    <a:pt x="65" y="1351"/>
                  </a:lnTo>
                  <a:lnTo>
                    <a:pt x="52" y="1404"/>
                  </a:lnTo>
                  <a:lnTo>
                    <a:pt x="41" y="1457"/>
                  </a:lnTo>
                  <a:lnTo>
                    <a:pt x="30" y="1510"/>
                  </a:lnTo>
                  <a:lnTo>
                    <a:pt x="21" y="1563"/>
                  </a:lnTo>
                  <a:lnTo>
                    <a:pt x="13" y="1616"/>
                  </a:lnTo>
                  <a:lnTo>
                    <a:pt x="6" y="1669"/>
                  </a:lnTo>
                  <a:lnTo>
                    <a:pt x="0" y="1721"/>
                  </a:lnTo>
                  <a:lnTo>
                    <a:pt x="2" y="1737"/>
                  </a:lnTo>
                  <a:lnTo>
                    <a:pt x="5" y="1753"/>
                  </a:lnTo>
                  <a:lnTo>
                    <a:pt x="7" y="1769"/>
                  </a:lnTo>
                  <a:lnTo>
                    <a:pt x="9" y="1785"/>
                  </a:lnTo>
                  <a:lnTo>
                    <a:pt x="24" y="1841"/>
                  </a:lnTo>
                  <a:lnTo>
                    <a:pt x="40" y="1897"/>
                  </a:lnTo>
                  <a:lnTo>
                    <a:pt x="58" y="1954"/>
                  </a:lnTo>
                  <a:lnTo>
                    <a:pt x="76" y="2010"/>
                  </a:lnTo>
                  <a:lnTo>
                    <a:pt x="95" y="2066"/>
                  </a:lnTo>
                  <a:lnTo>
                    <a:pt x="115" y="2123"/>
                  </a:lnTo>
                  <a:lnTo>
                    <a:pt x="137" y="2179"/>
                  </a:lnTo>
                  <a:lnTo>
                    <a:pt x="159" y="2235"/>
                  </a:lnTo>
                  <a:lnTo>
                    <a:pt x="182" y="2291"/>
                  </a:lnTo>
                  <a:lnTo>
                    <a:pt x="206" y="2347"/>
                  </a:lnTo>
                  <a:lnTo>
                    <a:pt x="231" y="2402"/>
                  </a:lnTo>
                  <a:lnTo>
                    <a:pt x="258" y="2459"/>
                  </a:lnTo>
                  <a:lnTo>
                    <a:pt x="285" y="2514"/>
                  </a:lnTo>
                  <a:lnTo>
                    <a:pt x="314" y="2569"/>
                  </a:lnTo>
                  <a:lnTo>
                    <a:pt x="342" y="2625"/>
                  </a:lnTo>
                  <a:lnTo>
                    <a:pt x="374" y="26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59" name="Freeform 64">
              <a:extLst>
                <a:ext uri="{FF2B5EF4-FFF2-40B4-BE49-F238E27FC236}">
                  <a16:creationId xmlns:a16="http://schemas.microsoft.com/office/drawing/2014/main" id="{E3C09CF5-B396-88B9-E86E-E78F0DFBC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" y="612775"/>
              <a:ext cx="103188" cy="133350"/>
            </a:xfrm>
            <a:custGeom>
              <a:avLst/>
              <a:gdLst>
                <a:gd name="T0" fmla="*/ 1802 w 1824"/>
                <a:gd name="T1" fmla="*/ 679 h 2346"/>
                <a:gd name="T2" fmla="*/ 1758 w 1824"/>
                <a:gd name="T3" fmla="*/ 578 h 2346"/>
                <a:gd name="T4" fmla="*/ 1718 w 1824"/>
                <a:gd name="T5" fmla="*/ 481 h 2346"/>
                <a:gd name="T6" fmla="*/ 1679 w 1824"/>
                <a:gd name="T7" fmla="*/ 386 h 2346"/>
                <a:gd name="T8" fmla="*/ 1643 w 1824"/>
                <a:gd name="T9" fmla="*/ 295 h 2346"/>
                <a:gd name="T10" fmla="*/ 1611 w 1824"/>
                <a:gd name="T11" fmla="*/ 207 h 2346"/>
                <a:gd name="T12" fmla="*/ 1581 w 1824"/>
                <a:gd name="T13" fmla="*/ 121 h 2346"/>
                <a:gd name="T14" fmla="*/ 1552 w 1824"/>
                <a:gd name="T15" fmla="*/ 40 h 2346"/>
                <a:gd name="T16" fmla="*/ 1483 w 1824"/>
                <a:gd name="T17" fmla="*/ 42 h 2346"/>
                <a:gd name="T18" fmla="*/ 1370 w 1824"/>
                <a:gd name="T19" fmla="*/ 127 h 2346"/>
                <a:gd name="T20" fmla="*/ 1260 w 1824"/>
                <a:gd name="T21" fmla="*/ 214 h 2346"/>
                <a:gd name="T22" fmla="*/ 1151 w 1824"/>
                <a:gd name="T23" fmla="*/ 301 h 2346"/>
                <a:gd name="T24" fmla="*/ 1044 w 1824"/>
                <a:gd name="T25" fmla="*/ 390 h 2346"/>
                <a:gd name="T26" fmla="*/ 939 w 1824"/>
                <a:gd name="T27" fmla="*/ 480 h 2346"/>
                <a:gd name="T28" fmla="*/ 839 w 1824"/>
                <a:gd name="T29" fmla="*/ 571 h 2346"/>
                <a:gd name="T30" fmla="*/ 739 w 1824"/>
                <a:gd name="T31" fmla="*/ 664 h 2346"/>
                <a:gd name="T32" fmla="*/ 642 w 1824"/>
                <a:gd name="T33" fmla="*/ 757 h 2346"/>
                <a:gd name="T34" fmla="*/ 547 w 1824"/>
                <a:gd name="T35" fmla="*/ 851 h 2346"/>
                <a:gd name="T36" fmla="*/ 456 w 1824"/>
                <a:gd name="T37" fmla="*/ 945 h 2346"/>
                <a:gd name="T38" fmla="*/ 366 w 1824"/>
                <a:gd name="T39" fmla="*/ 1042 h 2346"/>
                <a:gd name="T40" fmla="*/ 280 w 1824"/>
                <a:gd name="T41" fmla="*/ 1139 h 2346"/>
                <a:gd name="T42" fmla="*/ 197 w 1824"/>
                <a:gd name="T43" fmla="*/ 1235 h 2346"/>
                <a:gd name="T44" fmla="*/ 116 w 1824"/>
                <a:gd name="T45" fmla="*/ 1333 h 2346"/>
                <a:gd name="T46" fmla="*/ 38 w 1824"/>
                <a:gd name="T47" fmla="*/ 1432 h 2346"/>
                <a:gd name="T48" fmla="*/ 1 w 1824"/>
                <a:gd name="T49" fmla="*/ 1531 h 2346"/>
                <a:gd name="T50" fmla="*/ 7 w 1824"/>
                <a:gd name="T51" fmla="*/ 1634 h 2346"/>
                <a:gd name="T52" fmla="*/ 16 w 1824"/>
                <a:gd name="T53" fmla="*/ 1738 h 2346"/>
                <a:gd name="T54" fmla="*/ 30 w 1824"/>
                <a:gd name="T55" fmla="*/ 1845 h 2346"/>
                <a:gd name="T56" fmla="*/ 47 w 1824"/>
                <a:gd name="T57" fmla="*/ 1954 h 2346"/>
                <a:gd name="T58" fmla="*/ 71 w 1824"/>
                <a:gd name="T59" fmla="*/ 2063 h 2346"/>
                <a:gd name="T60" fmla="*/ 97 w 1824"/>
                <a:gd name="T61" fmla="*/ 2175 h 2346"/>
                <a:gd name="T62" fmla="*/ 127 w 1824"/>
                <a:gd name="T63" fmla="*/ 2289 h 2346"/>
                <a:gd name="T64" fmla="*/ 186 w 1824"/>
                <a:gd name="T65" fmla="*/ 2293 h 2346"/>
                <a:gd name="T66" fmla="*/ 271 w 1824"/>
                <a:gd name="T67" fmla="*/ 2185 h 2346"/>
                <a:gd name="T68" fmla="*/ 359 w 1824"/>
                <a:gd name="T69" fmla="*/ 2079 h 2346"/>
                <a:gd name="T70" fmla="*/ 451 w 1824"/>
                <a:gd name="T71" fmla="*/ 1973 h 2346"/>
                <a:gd name="T72" fmla="*/ 545 w 1824"/>
                <a:gd name="T73" fmla="*/ 1867 h 2346"/>
                <a:gd name="T74" fmla="*/ 642 w 1824"/>
                <a:gd name="T75" fmla="*/ 1763 h 2346"/>
                <a:gd name="T76" fmla="*/ 742 w 1824"/>
                <a:gd name="T77" fmla="*/ 1659 h 2346"/>
                <a:gd name="T78" fmla="*/ 845 w 1824"/>
                <a:gd name="T79" fmla="*/ 1556 h 2346"/>
                <a:gd name="T80" fmla="*/ 951 w 1824"/>
                <a:gd name="T81" fmla="*/ 1456 h 2346"/>
                <a:gd name="T82" fmla="*/ 1059 w 1824"/>
                <a:gd name="T83" fmla="*/ 1354 h 2346"/>
                <a:gd name="T84" fmla="*/ 1170 w 1824"/>
                <a:gd name="T85" fmla="*/ 1254 h 2346"/>
                <a:gd name="T86" fmla="*/ 1284 w 1824"/>
                <a:gd name="T87" fmla="*/ 1156 h 2346"/>
                <a:gd name="T88" fmla="*/ 1400 w 1824"/>
                <a:gd name="T89" fmla="*/ 1059 h 2346"/>
                <a:gd name="T90" fmla="*/ 1518 w 1824"/>
                <a:gd name="T91" fmla="*/ 964 h 2346"/>
                <a:gd name="T92" fmla="*/ 1639 w 1824"/>
                <a:gd name="T93" fmla="*/ 869 h 2346"/>
                <a:gd name="T94" fmla="*/ 1763 w 1824"/>
                <a:gd name="T95" fmla="*/ 775 h 2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24" h="2346">
                  <a:moveTo>
                    <a:pt x="1824" y="729"/>
                  </a:moveTo>
                  <a:lnTo>
                    <a:pt x="1802" y="679"/>
                  </a:lnTo>
                  <a:lnTo>
                    <a:pt x="1780" y="628"/>
                  </a:lnTo>
                  <a:lnTo>
                    <a:pt x="1758" y="578"/>
                  </a:lnTo>
                  <a:lnTo>
                    <a:pt x="1737" y="529"/>
                  </a:lnTo>
                  <a:lnTo>
                    <a:pt x="1718" y="481"/>
                  </a:lnTo>
                  <a:lnTo>
                    <a:pt x="1697" y="433"/>
                  </a:lnTo>
                  <a:lnTo>
                    <a:pt x="1679" y="386"/>
                  </a:lnTo>
                  <a:lnTo>
                    <a:pt x="1660" y="341"/>
                  </a:lnTo>
                  <a:lnTo>
                    <a:pt x="1643" y="295"/>
                  </a:lnTo>
                  <a:lnTo>
                    <a:pt x="1626" y="251"/>
                  </a:lnTo>
                  <a:lnTo>
                    <a:pt x="1611" y="207"/>
                  </a:lnTo>
                  <a:lnTo>
                    <a:pt x="1595" y="164"/>
                  </a:lnTo>
                  <a:lnTo>
                    <a:pt x="1581" y="121"/>
                  </a:lnTo>
                  <a:lnTo>
                    <a:pt x="1565" y="80"/>
                  </a:lnTo>
                  <a:lnTo>
                    <a:pt x="1552" y="40"/>
                  </a:lnTo>
                  <a:lnTo>
                    <a:pt x="1540" y="0"/>
                  </a:lnTo>
                  <a:lnTo>
                    <a:pt x="1483" y="42"/>
                  </a:lnTo>
                  <a:lnTo>
                    <a:pt x="1426" y="84"/>
                  </a:lnTo>
                  <a:lnTo>
                    <a:pt x="1370" y="127"/>
                  </a:lnTo>
                  <a:lnTo>
                    <a:pt x="1314" y="170"/>
                  </a:lnTo>
                  <a:lnTo>
                    <a:pt x="1260" y="214"/>
                  </a:lnTo>
                  <a:lnTo>
                    <a:pt x="1205" y="257"/>
                  </a:lnTo>
                  <a:lnTo>
                    <a:pt x="1151" y="301"/>
                  </a:lnTo>
                  <a:lnTo>
                    <a:pt x="1098" y="346"/>
                  </a:lnTo>
                  <a:lnTo>
                    <a:pt x="1044" y="390"/>
                  </a:lnTo>
                  <a:lnTo>
                    <a:pt x="992" y="435"/>
                  </a:lnTo>
                  <a:lnTo>
                    <a:pt x="939" y="480"/>
                  </a:lnTo>
                  <a:lnTo>
                    <a:pt x="889" y="526"/>
                  </a:lnTo>
                  <a:lnTo>
                    <a:pt x="839" y="571"/>
                  </a:lnTo>
                  <a:lnTo>
                    <a:pt x="788" y="617"/>
                  </a:lnTo>
                  <a:lnTo>
                    <a:pt x="739" y="664"/>
                  </a:lnTo>
                  <a:lnTo>
                    <a:pt x="689" y="710"/>
                  </a:lnTo>
                  <a:lnTo>
                    <a:pt x="642" y="757"/>
                  </a:lnTo>
                  <a:lnTo>
                    <a:pt x="595" y="804"/>
                  </a:lnTo>
                  <a:lnTo>
                    <a:pt x="547" y="851"/>
                  </a:lnTo>
                  <a:lnTo>
                    <a:pt x="501" y="898"/>
                  </a:lnTo>
                  <a:lnTo>
                    <a:pt x="456" y="945"/>
                  </a:lnTo>
                  <a:lnTo>
                    <a:pt x="410" y="994"/>
                  </a:lnTo>
                  <a:lnTo>
                    <a:pt x="366" y="1042"/>
                  </a:lnTo>
                  <a:lnTo>
                    <a:pt x="323" y="1090"/>
                  </a:lnTo>
                  <a:lnTo>
                    <a:pt x="280" y="1139"/>
                  </a:lnTo>
                  <a:lnTo>
                    <a:pt x="238" y="1187"/>
                  </a:lnTo>
                  <a:lnTo>
                    <a:pt x="197" y="1235"/>
                  </a:lnTo>
                  <a:lnTo>
                    <a:pt x="156" y="1285"/>
                  </a:lnTo>
                  <a:lnTo>
                    <a:pt x="116" y="1333"/>
                  </a:lnTo>
                  <a:lnTo>
                    <a:pt x="77" y="1382"/>
                  </a:lnTo>
                  <a:lnTo>
                    <a:pt x="38" y="1432"/>
                  </a:lnTo>
                  <a:lnTo>
                    <a:pt x="0" y="1481"/>
                  </a:lnTo>
                  <a:lnTo>
                    <a:pt x="1" y="1531"/>
                  </a:lnTo>
                  <a:lnTo>
                    <a:pt x="4" y="1582"/>
                  </a:lnTo>
                  <a:lnTo>
                    <a:pt x="7" y="1634"/>
                  </a:lnTo>
                  <a:lnTo>
                    <a:pt x="11" y="1686"/>
                  </a:lnTo>
                  <a:lnTo>
                    <a:pt x="16" y="1738"/>
                  </a:lnTo>
                  <a:lnTo>
                    <a:pt x="23" y="1792"/>
                  </a:lnTo>
                  <a:lnTo>
                    <a:pt x="30" y="1845"/>
                  </a:lnTo>
                  <a:lnTo>
                    <a:pt x="38" y="1899"/>
                  </a:lnTo>
                  <a:lnTo>
                    <a:pt x="47" y="1954"/>
                  </a:lnTo>
                  <a:lnTo>
                    <a:pt x="58" y="2009"/>
                  </a:lnTo>
                  <a:lnTo>
                    <a:pt x="71" y="2063"/>
                  </a:lnTo>
                  <a:lnTo>
                    <a:pt x="83" y="2120"/>
                  </a:lnTo>
                  <a:lnTo>
                    <a:pt x="97" y="2175"/>
                  </a:lnTo>
                  <a:lnTo>
                    <a:pt x="111" y="2231"/>
                  </a:lnTo>
                  <a:lnTo>
                    <a:pt x="127" y="2289"/>
                  </a:lnTo>
                  <a:lnTo>
                    <a:pt x="144" y="2346"/>
                  </a:lnTo>
                  <a:lnTo>
                    <a:pt x="186" y="2293"/>
                  </a:lnTo>
                  <a:lnTo>
                    <a:pt x="228" y="2239"/>
                  </a:lnTo>
                  <a:lnTo>
                    <a:pt x="271" y="2185"/>
                  </a:lnTo>
                  <a:lnTo>
                    <a:pt x="315" y="2132"/>
                  </a:lnTo>
                  <a:lnTo>
                    <a:pt x="359" y="2079"/>
                  </a:lnTo>
                  <a:lnTo>
                    <a:pt x="404" y="2025"/>
                  </a:lnTo>
                  <a:lnTo>
                    <a:pt x="451" y="1973"/>
                  </a:lnTo>
                  <a:lnTo>
                    <a:pt x="497" y="1921"/>
                  </a:lnTo>
                  <a:lnTo>
                    <a:pt x="545" y="1867"/>
                  </a:lnTo>
                  <a:lnTo>
                    <a:pt x="594" y="1815"/>
                  </a:lnTo>
                  <a:lnTo>
                    <a:pt x="642" y="1763"/>
                  </a:lnTo>
                  <a:lnTo>
                    <a:pt x="692" y="1711"/>
                  </a:lnTo>
                  <a:lnTo>
                    <a:pt x="742" y="1659"/>
                  </a:lnTo>
                  <a:lnTo>
                    <a:pt x="793" y="1609"/>
                  </a:lnTo>
                  <a:lnTo>
                    <a:pt x="845" y="1556"/>
                  </a:lnTo>
                  <a:lnTo>
                    <a:pt x="898" y="1506"/>
                  </a:lnTo>
                  <a:lnTo>
                    <a:pt x="951" y="1456"/>
                  </a:lnTo>
                  <a:lnTo>
                    <a:pt x="1005" y="1404"/>
                  </a:lnTo>
                  <a:lnTo>
                    <a:pt x="1059" y="1354"/>
                  </a:lnTo>
                  <a:lnTo>
                    <a:pt x="1115" y="1305"/>
                  </a:lnTo>
                  <a:lnTo>
                    <a:pt x="1170" y="1254"/>
                  </a:lnTo>
                  <a:lnTo>
                    <a:pt x="1227" y="1205"/>
                  </a:lnTo>
                  <a:lnTo>
                    <a:pt x="1284" y="1156"/>
                  </a:lnTo>
                  <a:lnTo>
                    <a:pt x="1342" y="1107"/>
                  </a:lnTo>
                  <a:lnTo>
                    <a:pt x="1400" y="1059"/>
                  </a:lnTo>
                  <a:lnTo>
                    <a:pt x="1459" y="1011"/>
                  </a:lnTo>
                  <a:lnTo>
                    <a:pt x="1518" y="964"/>
                  </a:lnTo>
                  <a:lnTo>
                    <a:pt x="1579" y="916"/>
                  </a:lnTo>
                  <a:lnTo>
                    <a:pt x="1639" y="869"/>
                  </a:lnTo>
                  <a:lnTo>
                    <a:pt x="1701" y="822"/>
                  </a:lnTo>
                  <a:lnTo>
                    <a:pt x="1763" y="775"/>
                  </a:lnTo>
                  <a:lnTo>
                    <a:pt x="1824" y="7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0" name="Freeform 65">
              <a:extLst>
                <a:ext uri="{FF2B5EF4-FFF2-40B4-BE49-F238E27FC236}">
                  <a16:creationId xmlns:a16="http://schemas.microsoft.com/office/drawing/2014/main" id="{DC8A709D-8F77-FE15-53BC-265A7D284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" y="579438"/>
              <a:ext cx="85725" cy="111125"/>
            </a:xfrm>
            <a:custGeom>
              <a:avLst/>
              <a:gdLst>
                <a:gd name="T0" fmla="*/ 1495 w 1515"/>
                <a:gd name="T1" fmla="*/ 426 h 1955"/>
                <a:gd name="T2" fmla="*/ 1471 w 1515"/>
                <a:gd name="T3" fmla="*/ 322 h 1955"/>
                <a:gd name="T4" fmla="*/ 1458 w 1515"/>
                <a:gd name="T5" fmla="*/ 256 h 1955"/>
                <a:gd name="T6" fmla="*/ 1446 w 1515"/>
                <a:gd name="T7" fmla="*/ 193 h 1955"/>
                <a:gd name="T8" fmla="*/ 1438 w 1515"/>
                <a:gd name="T9" fmla="*/ 134 h 1955"/>
                <a:gd name="T10" fmla="*/ 1433 w 1515"/>
                <a:gd name="T11" fmla="*/ 78 h 1955"/>
                <a:gd name="T12" fmla="*/ 1431 w 1515"/>
                <a:gd name="T13" fmla="*/ 26 h 1955"/>
                <a:gd name="T14" fmla="*/ 1336 w 1515"/>
                <a:gd name="T15" fmla="*/ 71 h 1955"/>
                <a:gd name="T16" fmla="*/ 1150 w 1515"/>
                <a:gd name="T17" fmla="*/ 216 h 1955"/>
                <a:gd name="T18" fmla="*/ 1016 w 1515"/>
                <a:gd name="T19" fmla="*/ 328 h 1955"/>
                <a:gd name="T20" fmla="*/ 928 w 1515"/>
                <a:gd name="T21" fmla="*/ 403 h 1955"/>
                <a:gd name="T22" fmla="*/ 844 w 1515"/>
                <a:gd name="T23" fmla="*/ 480 h 1955"/>
                <a:gd name="T24" fmla="*/ 761 w 1515"/>
                <a:gd name="T25" fmla="*/ 557 h 1955"/>
                <a:gd name="T26" fmla="*/ 679 w 1515"/>
                <a:gd name="T27" fmla="*/ 635 h 1955"/>
                <a:gd name="T28" fmla="*/ 601 w 1515"/>
                <a:gd name="T29" fmla="*/ 713 h 1955"/>
                <a:gd name="T30" fmla="*/ 524 w 1515"/>
                <a:gd name="T31" fmla="*/ 793 h 1955"/>
                <a:gd name="T32" fmla="*/ 450 w 1515"/>
                <a:gd name="T33" fmla="*/ 872 h 1955"/>
                <a:gd name="T34" fmla="*/ 377 w 1515"/>
                <a:gd name="T35" fmla="*/ 953 h 1955"/>
                <a:gd name="T36" fmla="*/ 307 w 1515"/>
                <a:gd name="T37" fmla="*/ 1034 h 1955"/>
                <a:gd name="T38" fmla="*/ 240 w 1515"/>
                <a:gd name="T39" fmla="*/ 1116 h 1955"/>
                <a:gd name="T40" fmla="*/ 174 w 1515"/>
                <a:gd name="T41" fmla="*/ 1197 h 1955"/>
                <a:gd name="T42" fmla="*/ 127 w 1515"/>
                <a:gd name="T43" fmla="*/ 1279 h 1955"/>
                <a:gd name="T44" fmla="*/ 98 w 1515"/>
                <a:gd name="T45" fmla="*/ 1362 h 1955"/>
                <a:gd name="T46" fmla="*/ 72 w 1515"/>
                <a:gd name="T47" fmla="*/ 1448 h 1955"/>
                <a:gd name="T48" fmla="*/ 50 w 1515"/>
                <a:gd name="T49" fmla="*/ 1536 h 1955"/>
                <a:gd name="T50" fmla="*/ 32 w 1515"/>
                <a:gd name="T51" fmla="*/ 1625 h 1955"/>
                <a:gd name="T52" fmla="*/ 18 w 1515"/>
                <a:gd name="T53" fmla="*/ 1717 h 1955"/>
                <a:gd name="T54" fmla="*/ 8 w 1515"/>
                <a:gd name="T55" fmla="*/ 1810 h 1955"/>
                <a:gd name="T56" fmla="*/ 2 w 1515"/>
                <a:gd name="T57" fmla="*/ 1907 h 1955"/>
                <a:gd name="T58" fmla="*/ 37 w 1515"/>
                <a:gd name="T59" fmla="*/ 1907 h 1955"/>
                <a:gd name="T60" fmla="*/ 113 w 1515"/>
                <a:gd name="T61" fmla="*/ 1810 h 1955"/>
                <a:gd name="T62" fmla="*/ 193 w 1515"/>
                <a:gd name="T63" fmla="*/ 1715 h 1955"/>
                <a:gd name="T64" fmla="*/ 275 w 1515"/>
                <a:gd name="T65" fmla="*/ 1619 h 1955"/>
                <a:gd name="T66" fmla="*/ 360 w 1515"/>
                <a:gd name="T67" fmla="*/ 1524 h 1955"/>
                <a:gd name="T68" fmla="*/ 448 w 1515"/>
                <a:gd name="T69" fmla="*/ 1430 h 1955"/>
                <a:gd name="T70" fmla="*/ 537 w 1515"/>
                <a:gd name="T71" fmla="*/ 1337 h 1955"/>
                <a:gd name="T72" fmla="*/ 631 w 1515"/>
                <a:gd name="T73" fmla="*/ 1245 h 1955"/>
                <a:gd name="T74" fmla="*/ 727 w 1515"/>
                <a:gd name="T75" fmla="*/ 1153 h 1955"/>
                <a:gd name="T76" fmla="*/ 825 w 1515"/>
                <a:gd name="T77" fmla="*/ 1063 h 1955"/>
                <a:gd name="T78" fmla="*/ 924 w 1515"/>
                <a:gd name="T79" fmla="*/ 972 h 1955"/>
                <a:gd name="T80" fmla="*/ 1027 w 1515"/>
                <a:gd name="T81" fmla="*/ 883 h 1955"/>
                <a:gd name="T82" fmla="*/ 1132 w 1515"/>
                <a:gd name="T83" fmla="*/ 797 h 1955"/>
                <a:gd name="T84" fmla="*/ 1239 w 1515"/>
                <a:gd name="T85" fmla="*/ 710 h 1955"/>
                <a:gd name="T86" fmla="*/ 1348 w 1515"/>
                <a:gd name="T87" fmla="*/ 625 h 1955"/>
                <a:gd name="T88" fmla="*/ 1459 w 1515"/>
                <a:gd name="T89" fmla="*/ 541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15" h="1955">
                  <a:moveTo>
                    <a:pt x="1515" y="499"/>
                  </a:moveTo>
                  <a:lnTo>
                    <a:pt x="1495" y="426"/>
                  </a:lnTo>
                  <a:lnTo>
                    <a:pt x="1478" y="355"/>
                  </a:lnTo>
                  <a:lnTo>
                    <a:pt x="1471" y="322"/>
                  </a:lnTo>
                  <a:lnTo>
                    <a:pt x="1464" y="288"/>
                  </a:lnTo>
                  <a:lnTo>
                    <a:pt x="1458" y="256"/>
                  </a:lnTo>
                  <a:lnTo>
                    <a:pt x="1452" y="224"/>
                  </a:lnTo>
                  <a:lnTo>
                    <a:pt x="1446" y="193"/>
                  </a:lnTo>
                  <a:lnTo>
                    <a:pt x="1442" y="163"/>
                  </a:lnTo>
                  <a:lnTo>
                    <a:pt x="1438" y="134"/>
                  </a:lnTo>
                  <a:lnTo>
                    <a:pt x="1435" y="106"/>
                  </a:lnTo>
                  <a:lnTo>
                    <a:pt x="1433" y="78"/>
                  </a:lnTo>
                  <a:lnTo>
                    <a:pt x="1432" y="51"/>
                  </a:lnTo>
                  <a:lnTo>
                    <a:pt x="1431" y="26"/>
                  </a:lnTo>
                  <a:lnTo>
                    <a:pt x="1430" y="0"/>
                  </a:lnTo>
                  <a:lnTo>
                    <a:pt x="1336" y="71"/>
                  </a:lnTo>
                  <a:lnTo>
                    <a:pt x="1242" y="143"/>
                  </a:lnTo>
                  <a:lnTo>
                    <a:pt x="1150" y="216"/>
                  </a:lnTo>
                  <a:lnTo>
                    <a:pt x="1060" y="291"/>
                  </a:lnTo>
                  <a:lnTo>
                    <a:pt x="1016" y="328"/>
                  </a:lnTo>
                  <a:lnTo>
                    <a:pt x="973" y="365"/>
                  </a:lnTo>
                  <a:lnTo>
                    <a:pt x="928" y="403"/>
                  </a:lnTo>
                  <a:lnTo>
                    <a:pt x="886" y="442"/>
                  </a:lnTo>
                  <a:lnTo>
                    <a:pt x="844" y="480"/>
                  </a:lnTo>
                  <a:lnTo>
                    <a:pt x="802" y="518"/>
                  </a:lnTo>
                  <a:lnTo>
                    <a:pt x="761" y="557"/>
                  </a:lnTo>
                  <a:lnTo>
                    <a:pt x="720" y="596"/>
                  </a:lnTo>
                  <a:lnTo>
                    <a:pt x="679" y="635"/>
                  </a:lnTo>
                  <a:lnTo>
                    <a:pt x="640" y="674"/>
                  </a:lnTo>
                  <a:lnTo>
                    <a:pt x="601" y="713"/>
                  </a:lnTo>
                  <a:lnTo>
                    <a:pt x="562" y="753"/>
                  </a:lnTo>
                  <a:lnTo>
                    <a:pt x="524" y="793"/>
                  </a:lnTo>
                  <a:lnTo>
                    <a:pt x="486" y="833"/>
                  </a:lnTo>
                  <a:lnTo>
                    <a:pt x="450" y="872"/>
                  </a:lnTo>
                  <a:lnTo>
                    <a:pt x="413" y="913"/>
                  </a:lnTo>
                  <a:lnTo>
                    <a:pt x="377" y="953"/>
                  </a:lnTo>
                  <a:lnTo>
                    <a:pt x="342" y="993"/>
                  </a:lnTo>
                  <a:lnTo>
                    <a:pt x="307" y="1034"/>
                  </a:lnTo>
                  <a:lnTo>
                    <a:pt x="273" y="1075"/>
                  </a:lnTo>
                  <a:lnTo>
                    <a:pt x="240" y="1116"/>
                  </a:lnTo>
                  <a:lnTo>
                    <a:pt x="207" y="1156"/>
                  </a:lnTo>
                  <a:lnTo>
                    <a:pt x="174" y="1197"/>
                  </a:lnTo>
                  <a:lnTo>
                    <a:pt x="143" y="1239"/>
                  </a:lnTo>
                  <a:lnTo>
                    <a:pt x="127" y="1279"/>
                  </a:lnTo>
                  <a:lnTo>
                    <a:pt x="111" y="1320"/>
                  </a:lnTo>
                  <a:lnTo>
                    <a:pt x="98" y="1362"/>
                  </a:lnTo>
                  <a:lnTo>
                    <a:pt x="84" y="1405"/>
                  </a:lnTo>
                  <a:lnTo>
                    <a:pt x="72" y="1448"/>
                  </a:lnTo>
                  <a:lnTo>
                    <a:pt x="61" y="1491"/>
                  </a:lnTo>
                  <a:lnTo>
                    <a:pt x="50" y="1536"/>
                  </a:lnTo>
                  <a:lnTo>
                    <a:pt x="40" y="1580"/>
                  </a:lnTo>
                  <a:lnTo>
                    <a:pt x="32" y="1625"/>
                  </a:lnTo>
                  <a:lnTo>
                    <a:pt x="24" y="1670"/>
                  </a:lnTo>
                  <a:lnTo>
                    <a:pt x="18" y="1717"/>
                  </a:lnTo>
                  <a:lnTo>
                    <a:pt x="13" y="1764"/>
                  </a:lnTo>
                  <a:lnTo>
                    <a:pt x="8" y="1810"/>
                  </a:lnTo>
                  <a:lnTo>
                    <a:pt x="4" y="1859"/>
                  </a:lnTo>
                  <a:lnTo>
                    <a:pt x="2" y="1907"/>
                  </a:lnTo>
                  <a:lnTo>
                    <a:pt x="0" y="1955"/>
                  </a:lnTo>
                  <a:lnTo>
                    <a:pt x="37" y="1907"/>
                  </a:lnTo>
                  <a:lnTo>
                    <a:pt x="75" y="1859"/>
                  </a:lnTo>
                  <a:lnTo>
                    <a:pt x="113" y="1810"/>
                  </a:lnTo>
                  <a:lnTo>
                    <a:pt x="152" y="1762"/>
                  </a:lnTo>
                  <a:lnTo>
                    <a:pt x="193" y="1715"/>
                  </a:lnTo>
                  <a:lnTo>
                    <a:pt x="233" y="1666"/>
                  </a:lnTo>
                  <a:lnTo>
                    <a:pt x="275" y="1619"/>
                  </a:lnTo>
                  <a:lnTo>
                    <a:pt x="318" y="1572"/>
                  </a:lnTo>
                  <a:lnTo>
                    <a:pt x="360" y="1524"/>
                  </a:lnTo>
                  <a:lnTo>
                    <a:pt x="403" y="1477"/>
                  </a:lnTo>
                  <a:lnTo>
                    <a:pt x="448" y="1430"/>
                  </a:lnTo>
                  <a:lnTo>
                    <a:pt x="492" y="1384"/>
                  </a:lnTo>
                  <a:lnTo>
                    <a:pt x="537" y="1337"/>
                  </a:lnTo>
                  <a:lnTo>
                    <a:pt x="585" y="1291"/>
                  </a:lnTo>
                  <a:lnTo>
                    <a:pt x="631" y="1245"/>
                  </a:lnTo>
                  <a:lnTo>
                    <a:pt x="678" y="1198"/>
                  </a:lnTo>
                  <a:lnTo>
                    <a:pt x="727" y="1153"/>
                  </a:lnTo>
                  <a:lnTo>
                    <a:pt x="775" y="1108"/>
                  </a:lnTo>
                  <a:lnTo>
                    <a:pt x="825" y="1063"/>
                  </a:lnTo>
                  <a:lnTo>
                    <a:pt x="874" y="1017"/>
                  </a:lnTo>
                  <a:lnTo>
                    <a:pt x="924" y="972"/>
                  </a:lnTo>
                  <a:lnTo>
                    <a:pt x="976" y="928"/>
                  </a:lnTo>
                  <a:lnTo>
                    <a:pt x="1027" y="883"/>
                  </a:lnTo>
                  <a:lnTo>
                    <a:pt x="1080" y="840"/>
                  </a:lnTo>
                  <a:lnTo>
                    <a:pt x="1132" y="797"/>
                  </a:lnTo>
                  <a:lnTo>
                    <a:pt x="1184" y="753"/>
                  </a:lnTo>
                  <a:lnTo>
                    <a:pt x="1239" y="710"/>
                  </a:lnTo>
                  <a:lnTo>
                    <a:pt x="1293" y="667"/>
                  </a:lnTo>
                  <a:lnTo>
                    <a:pt x="1348" y="625"/>
                  </a:lnTo>
                  <a:lnTo>
                    <a:pt x="1403" y="583"/>
                  </a:lnTo>
                  <a:lnTo>
                    <a:pt x="1459" y="541"/>
                  </a:lnTo>
                  <a:lnTo>
                    <a:pt x="1515" y="4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1" name="Freeform 66">
              <a:extLst>
                <a:ext uri="{FF2B5EF4-FFF2-40B4-BE49-F238E27FC236}">
                  <a16:creationId xmlns:a16="http://schemas.microsoft.com/office/drawing/2014/main" id="{4E3BC775-CDE9-1848-2665-DD98DCFDF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013" y="936625"/>
              <a:ext cx="66675" cy="74613"/>
            </a:xfrm>
            <a:custGeom>
              <a:avLst/>
              <a:gdLst>
                <a:gd name="T0" fmla="*/ 1166 w 1183"/>
                <a:gd name="T1" fmla="*/ 256 h 1318"/>
                <a:gd name="T2" fmla="*/ 1131 w 1183"/>
                <a:gd name="T3" fmla="*/ 230 h 1318"/>
                <a:gd name="T4" fmla="*/ 1093 w 1183"/>
                <a:gd name="T5" fmla="*/ 205 h 1318"/>
                <a:gd name="T6" fmla="*/ 1055 w 1183"/>
                <a:gd name="T7" fmla="*/ 181 h 1318"/>
                <a:gd name="T8" fmla="*/ 995 w 1183"/>
                <a:gd name="T9" fmla="*/ 148 h 1318"/>
                <a:gd name="T10" fmla="*/ 908 w 1183"/>
                <a:gd name="T11" fmla="*/ 109 h 1318"/>
                <a:gd name="T12" fmla="*/ 816 w 1183"/>
                <a:gd name="T13" fmla="*/ 75 h 1318"/>
                <a:gd name="T14" fmla="*/ 718 w 1183"/>
                <a:gd name="T15" fmla="*/ 46 h 1318"/>
                <a:gd name="T16" fmla="*/ 616 w 1183"/>
                <a:gd name="T17" fmla="*/ 24 h 1318"/>
                <a:gd name="T18" fmla="*/ 507 w 1183"/>
                <a:gd name="T19" fmla="*/ 7 h 1318"/>
                <a:gd name="T20" fmla="*/ 428 w 1183"/>
                <a:gd name="T21" fmla="*/ 77 h 1318"/>
                <a:gd name="T22" fmla="*/ 381 w 1183"/>
                <a:gd name="T23" fmla="*/ 228 h 1318"/>
                <a:gd name="T24" fmla="*/ 330 w 1183"/>
                <a:gd name="T25" fmla="*/ 378 h 1318"/>
                <a:gd name="T26" fmla="*/ 277 w 1183"/>
                <a:gd name="T27" fmla="*/ 527 h 1318"/>
                <a:gd name="T28" fmla="*/ 220 w 1183"/>
                <a:gd name="T29" fmla="*/ 675 h 1318"/>
                <a:gd name="T30" fmla="*/ 161 w 1183"/>
                <a:gd name="T31" fmla="*/ 820 h 1318"/>
                <a:gd name="T32" fmla="*/ 100 w 1183"/>
                <a:gd name="T33" fmla="*/ 965 h 1318"/>
                <a:gd name="T34" fmla="*/ 34 w 1183"/>
                <a:gd name="T35" fmla="*/ 1107 h 1318"/>
                <a:gd name="T36" fmla="*/ 30 w 1183"/>
                <a:gd name="T37" fmla="*/ 1180 h 1318"/>
                <a:gd name="T38" fmla="*/ 87 w 1183"/>
                <a:gd name="T39" fmla="*/ 1188 h 1318"/>
                <a:gd name="T40" fmla="*/ 142 w 1183"/>
                <a:gd name="T41" fmla="*/ 1201 h 1318"/>
                <a:gd name="T42" fmla="*/ 194 w 1183"/>
                <a:gd name="T43" fmla="*/ 1216 h 1318"/>
                <a:gd name="T44" fmla="*/ 244 w 1183"/>
                <a:gd name="T45" fmla="*/ 1233 h 1318"/>
                <a:gd name="T46" fmla="*/ 289 w 1183"/>
                <a:gd name="T47" fmla="*/ 1254 h 1318"/>
                <a:gd name="T48" fmla="*/ 332 w 1183"/>
                <a:gd name="T49" fmla="*/ 1278 h 1318"/>
                <a:gd name="T50" fmla="*/ 372 w 1183"/>
                <a:gd name="T51" fmla="*/ 1303 h 1318"/>
                <a:gd name="T52" fmla="*/ 445 w 1183"/>
                <a:gd name="T53" fmla="*/ 1256 h 1318"/>
                <a:gd name="T54" fmla="*/ 554 w 1183"/>
                <a:gd name="T55" fmla="*/ 1131 h 1318"/>
                <a:gd name="T56" fmla="*/ 660 w 1183"/>
                <a:gd name="T57" fmla="*/ 1004 h 1318"/>
                <a:gd name="T58" fmla="*/ 763 w 1183"/>
                <a:gd name="T59" fmla="*/ 875 h 1318"/>
                <a:gd name="T60" fmla="*/ 862 w 1183"/>
                <a:gd name="T61" fmla="*/ 743 h 1318"/>
                <a:gd name="T62" fmla="*/ 958 w 1183"/>
                <a:gd name="T63" fmla="*/ 610 h 1318"/>
                <a:gd name="T64" fmla="*/ 1051 w 1183"/>
                <a:gd name="T65" fmla="*/ 475 h 1318"/>
                <a:gd name="T66" fmla="*/ 1140 w 1183"/>
                <a:gd name="T67" fmla="*/ 339 h 1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83" h="1318">
                  <a:moveTo>
                    <a:pt x="1183" y="270"/>
                  </a:moveTo>
                  <a:lnTo>
                    <a:pt x="1166" y="256"/>
                  </a:lnTo>
                  <a:lnTo>
                    <a:pt x="1149" y="243"/>
                  </a:lnTo>
                  <a:lnTo>
                    <a:pt x="1131" y="230"/>
                  </a:lnTo>
                  <a:lnTo>
                    <a:pt x="1113" y="217"/>
                  </a:lnTo>
                  <a:lnTo>
                    <a:pt x="1093" y="205"/>
                  </a:lnTo>
                  <a:lnTo>
                    <a:pt x="1074" y="193"/>
                  </a:lnTo>
                  <a:lnTo>
                    <a:pt x="1055" y="181"/>
                  </a:lnTo>
                  <a:lnTo>
                    <a:pt x="1036" y="170"/>
                  </a:lnTo>
                  <a:lnTo>
                    <a:pt x="995" y="148"/>
                  </a:lnTo>
                  <a:lnTo>
                    <a:pt x="952" y="128"/>
                  </a:lnTo>
                  <a:lnTo>
                    <a:pt x="908" y="109"/>
                  </a:lnTo>
                  <a:lnTo>
                    <a:pt x="864" y="92"/>
                  </a:lnTo>
                  <a:lnTo>
                    <a:pt x="816" y="75"/>
                  </a:lnTo>
                  <a:lnTo>
                    <a:pt x="768" y="60"/>
                  </a:lnTo>
                  <a:lnTo>
                    <a:pt x="718" y="46"/>
                  </a:lnTo>
                  <a:lnTo>
                    <a:pt x="668" y="34"/>
                  </a:lnTo>
                  <a:lnTo>
                    <a:pt x="616" y="24"/>
                  </a:lnTo>
                  <a:lnTo>
                    <a:pt x="562" y="14"/>
                  </a:lnTo>
                  <a:lnTo>
                    <a:pt x="507" y="7"/>
                  </a:lnTo>
                  <a:lnTo>
                    <a:pt x="451" y="0"/>
                  </a:lnTo>
                  <a:lnTo>
                    <a:pt x="428" y="77"/>
                  </a:lnTo>
                  <a:lnTo>
                    <a:pt x="405" y="152"/>
                  </a:lnTo>
                  <a:lnTo>
                    <a:pt x="381" y="228"/>
                  </a:lnTo>
                  <a:lnTo>
                    <a:pt x="356" y="304"/>
                  </a:lnTo>
                  <a:lnTo>
                    <a:pt x="330" y="378"/>
                  </a:lnTo>
                  <a:lnTo>
                    <a:pt x="304" y="453"/>
                  </a:lnTo>
                  <a:lnTo>
                    <a:pt x="277" y="527"/>
                  </a:lnTo>
                  <a:lnTo>
                    <a:pt x="249" y="602"/>
                  </a:lnTo>
                  <a:lnTo>
                    <a:pt x="220" y="675"/>
                  </a:lnTo>
                  <a:lnTo>
                    <a:pt x="191" y="748"/>
                  </a:lnTo>
                  <a:lnTo>
                    <a:pt x="161" y="820"/>
                  </a:lnTo>
                  <a:lnTo>
                    <a:pt x="131" y="893"/>
                  </a:lnTo>
                  <a:lnTo>
                    <a:pt x="100" y="965"/>
                  </a:lnTo>
                  <a:lnTo>
                    <a:pt x="67" y="1036"/>
                  </a:lnTo>
                  <a:lnTo>
                    <a:pt x="34" y="1107"/>
                  </a:lnTo>
                  <a:lnTo>
                    <a:pt x="0" y="1176"/>
                  </a:lnTo>
                  <a:lnTo>
                    <a:pt x="30" y="1180"/>
                  </a:lnTo>
                  <a:lnTo>
                    <a:pt x="59" y="1184"/>
                  </a:lnTo>
                  <a:lnTo>
                    <a:pt x="87" y="1188"/>
                  </a:lnTo>
                  <a:lnTo>
                    <a:pt x="116" y="1194"/>
                  </a:lnTo>
                  <a:lnTo>
                    <a:pt x="142" y="1201"/>
                  </a:lnTo>
                  <a:lnTo>
                    <a:pt x="169" y="1208"/>
                  </a:lnTo>
                  <a:lnTo>
                    <a:pt x="194" y="1216"/>
                  </a:lnTo>
                  <a:lnTo>
                    <a:pt x="219" y="1224"/>
                  </a:lnTo>
                  <a:lnTo>
                    <a:pt x="244" y="1233"/>
                  </a:lnTo>
                  <a:lnTo>
                    <a:pt x="267" y="1243"/>
                  </a:lnTo>
                  <a:lnTo>
                    <a:pt x="289" y="1254"/>
                  </a:lnTo>
                  <a:lnTo>
                    <a:pt x="311" y="1265"/>
                  </a:lnTo>
                  <a:lnTo>
                    <a:pt x="332" y="1278"/>
                  </a:lnTo>
                  <a:lnTo>
                    <a:pt x="353" y="1290"/>
                  </a:lnTo>
                  <a:lnTo>
                    <a:pt x="372" y="1303"/>
                  </a:lnTo>
                  <a:lnTo>
                    <a:pt x="390" y="1318"/>
                  </a:lnTo>
                  <a:lnTo>
                    <a:pt x="445" y="1256"/>
                  </a:lnTo>
                  <a:lnTo>
                    <a:pt x="501" y="1194"/>
                  </a:lnTo>
                  <a:lnTo>
                    <a:pt x="554" y="1131"/>
                  </a:lnTo>
                  <a:lnTo>
                    <a:pt x="608" y="1068"/>
                  </a:lnTo>
                  <a:lnTo>
                    <a:pt x="660" y="1004"/>
                  </a:lnTo>
                  <a:lnTo>
                    <a:pt x="712" y="939"/>
                  </a:lnTo>
                  <a:lnTo>
                    <a:pt x="763" y="875"/>
                  </a:lnTo>
                  <a:lnTo>
                    <a:pt x="813" y="809"/>
                  </a:lnTo>
                  <a:lnTo>
                    <a:pt x="862" y="743"/>
                  </a:lnTo>
                  <a:lnTo>
                    <a:pt x="910" y="676"/>
                  </a:lnTo>
                  <a:lnTo>
                    <a:pt x="958" y="610"/>
                  </a:lnTo>
                  <a:lnTo>
                    <a:pt x="1005" y="542"/>
                  </a:lnTo>
                  <a:lnTo>
                    <a:pt x="1051" y="475"/>
                  </a:lnTo>
                  <a:lnTo>
                    <a:pt x="1095" y="407"/>
                  </a:lnTo>
                  <a:lnTo>
                    <a:pt x="1140" y="339"/>
                  </a:lnTo>
                  <a:lnTo>
                    <a:pt x="1183" y="2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2" name="Freeform 67">
              <a:extLst>
                <a:ext uri="{FF2B5EF4-FFF2-40B4-BE49-F238E27FC236}">
                  <a16:creationId xmlns:a16="http://schemas.microsoft.com/office/drawing/2014/main" id="{E9D90A0A-0237-0327-A67B-2AF85020A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3" y="984250"/>
              <a:ext cx="87313" cy="66675"/>
            </a:xfrm>
            <a:custGeom>
              <a:avLst/>
              <a:gdLst>
                <a:gd name="T0" fmla="*/ 1503 w 1549"/>
                <a:gd name="T1" fmla="*/ 741 h 1192"/>
                <a:gd name="T2" fmla="*/ 1411 w 1549"/>
                <a:gd name="T3" fmla="*/ 650 h 1192"/>
                <a:gd name="T4" fmla="*/ 1318 w 1549"/>
                <a:gd name="T5" fmla="*/ 557 h 1192"/>
                <a:gd name="T6" fmla="*/ 1225 w 1549"/>
                <a:gd name="T7" fmla="*/ 461 h 1192"/>
                <a:gd name="T8" fmla="*/ 1131 w 1549"/>
                <a:gd name="T9" fmla="*/ 363 h 1192"/>
                <a:gd name="T10" fmla="*/ 1036 w 1549"/>
                <a:gd name="T11" fmla="*/ 262 h 1192"/>
                <a:gd name="T12" fmla="*/ 941 w 1549"/>
                <a:gd name="T13" fmla="*/ 158 h 1192"/>
                <a:gd name="T14" fmla="*/ 846 w 1549"/>
                <a:gd name="T15" fmla="*/ 54 h 1192"/>
                <a:gd name="T16" fmla="*/ 741 w 1549"/>
                <a:gd name="T17" fmla="*/ 45 h 1192"/>
                <a:gd name="T18" fmla="*/ 626 w 1549"/>
                <a:gd name="T19" fmla="*/ 134 h 1192"/>
                <a:gd name="T20" fmla="*/ 515 w 1549"/>
                <a:gd name="T21" fmla="*/ 226 h 1192"/>
                <a:gd name="T22" fmla="*/ 409 w 1549"/>
                <a:gd name="T23" fmla="*/ 320 h 1192"/>
                <a:gd name="T24" fmla="*/ 309 w 1549"/>
                <a:gd name="T25" fmla="*/ 416 h 1192"/>
                <a:gd name="T26" fmla="*/ 213 w 1549"/>
                <a:gd name="T27" fmla="*/ 513 h 1192"/>
                <a:gd name="T28" fmla="*/ 124 w 1549"/>
                <a:gd name="T29" fmla="*/ 612 h 1192"/>
                <a:gd name="T30" fmla="*/ 40 w 1549"/>
                <a:gd name="T31" fmla="*/ 713 h 1192"/>
                <a:gd name="T32" fmla="*/ 71 w 1549"/>
                <a:gd name="T33" fmla="*/ 796 h 1192"/>
                <a:gd name="T34" fmla="*/ 212 w 1549"/>
                <a:gd name="T35" fmla="*/ 859 h 1192"/>
                <a:gd name="T36" fmla="*/ 353 w 1549"/>
                <a:gd name="T37" fmla="*/ 918 h 1192"/>
                <a:gd name="T38" fmla="*/ 495 w 1549"/>
                <a:gd name="T39" fmla="*/ 974 h 1192"/>
                <a:gd name="T40" fmla="*/ 636 w 1549"/>
                <a:gd name="T41" fmla="*/ 1028 h 1192"/>
                <a:gd name="T42" fmla="*/ 776 w 1549"/>
                <a:gd name="T43" fmla="*/ 1079 h 1192"/>
                <a:gd name="T44" fmla="*/ 915 w 1549"/>
                <a:gd name="T45" fmla="*/ 1126 h 1192"/>
                <a:gd name="T46" fmla="*/ 1055 w 1549"/>
                <a:gd name="T47" fmla="*/ 1171 h 1192"/>
                <a:gd name="T48" fmla="*/ 1145 w 1549"/>
                <a:gd name="T49" fmla="*/ 1164 h 1192"/>
                <a:gd name="T50" fmla="*/ 1189 w 1549"/>
                <a:gd name="T51" fmla="*/ 1111 h 1192"/>
                <a:gd name="T52" fmla="*/ 1237 w 1549"/>
                <a:gd name="T53" fmla="*/ 1058 h 1192"/>
                <a:gd name="T54" fmla="*/ 1288 w 1549"/>
                <a:gd name="T55" fmla="*/ 1007 h 1192"/>
                <a:gd name="T56" fmla="*/ 1341 w 1549"/>
                <a:gd name="T57" fmla="*/ 955 h 1192"/>
                <a:gd name="T58" fmla="*/ 1398 w 1549"/>
                <a:gd name="T59" fmla="*/ 905 h 1192"/>
                <a:gd name="T60" fmla="*/ 1456 w 1549"/>
                <a:gd name="T61" fmla="*/ 856 h 1192"/>
                <a:gd name="T62" fmla="*/ 1517 w 1549"/>
                <a:gd name="T63" fmla="*/ 808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9" h="1192">
                  <a:moveTo>
                    <a:pt x="1549" y="785"/>
                  </a:moveTo>
                  <a:lnTo>
                    <a:pt x="1503" y="741"/>
                  </a:lnTo>
                  <a:lnTo>
                    <a:pt x="1457" y="696"/>
                  </a:lnTo>
                  <a:lnTo>
                    <a:pt x="1411" y="650"/>
                  </a:lnTo>
                  <a:lnTo>
                    <a:pt x="1364" y="604"/>
                  </a:lnTo>
                  <a:lnTo>
                    <a:pt x="1318" y="557"/>
                  </a:lnTo>
                  <a:lnTo>
                    <a:pt x="1272" y="509"/>
                  </a:lnTo>
                  <a:lnTo>
                    <a:pt x="1225" y="461"/>
                  </a:lnTo>
                  <a:lnTo>
                    <a:pt x="1178" y="412"/>
                  </a:lnTo>
                  <a:lnTo>
                    <a:pt x="1131" y="363"/>
                  </a:lnTo>
                  <a:lnTo>
                    <a:pt x="1083" y="312"/>
                  </a:lnTo>
                  <a:lnTo>
                    <a:pt x="1036" y="262"/>
                  </a:lnTo>
                  <a:lnTo>
                    <a:pt x="988" y="211"/>
                  </a:lnTo>
                  <a:lnTo>
                    <a:pt x="941" y="158"/>
                  </a:lnTo>
                  <a:lnTo>
                    <a:pt x="894" y="106"/>
                  </a:lnTo>
                  <a:lnTo>
                    <a:pt x="846" y="54"/>
                  </a:lnTo>
                  <a:lnTo>
                    <a:pt x="799" y="0"/>
                  </a:lnTo>
                  <a:lnTo>
                    <a:pt x="741" y="45"/>
                  </a:lnTo>
                  <a:lnTo>
                    <a:pt x="682" y="89"/>
                  </a:lnTo>
                  <a:lnTo>
                    <a:pt x="626" y="134"/>
                  </a:lnTo>
                  <a:lnTo>
                    <a:pt x="569" y="180"/>
                  </a:lnTo>
                  <a:lnTo>
                    <a:pt x="515" y="226"/>
                  </a:lnTo>
                  <a:lnTo>
                    <a:pt x="461" y="273"/>
                  </a:lnTo>
                  <a:lnTo>
                    <a:pt x="409" y="320"/>
                  </a:lnTo>
                  <a:lnTo>
                    <a:pt x="359" y="368"/>
                  </a:lnTo>
                  <a:lnTo>
                    <a:pt x="309" y="416"/>
                  </a:lnTo>
                  <a:lnTo>
                    <a:pt x="261" y="465"/>
                  </a:lnTo>
                  <a:lnTo>
                    <a:pt x="213" y="513"/>
                  </a:lnTo>
                  <a:lnTo>
                    <a:pt x="168" y="563"/>
                  </a:lnTo>
                  <a:lnTo>
                    <a:pt x="124" y="612"/>
                  </a:lnTo>
                  <a:lnTo>
                    <a:pt x="81" y="662"/>
                  </a:lnTo>
                  <a:lnTo>
                    <a:pt x="40" y="713"/>
                  </a:lnTo>
                  <a:lnTo>
                    <a:pt x="0" y="763"/>
                  </a:lnTo>
                  <a:lnTo>
                    <a:pt x="71" y="796"/>
                  </a:lnTo>
                  <a:lnTo>
                    <a:pt x="142" y="827"/>
                  </a:lnTo>
                  <a:lnTo>
                    <a:pt x="212" y="859"/>
                  </a:lnTo>
                  <a:lnTo>
                    <a:pt x="284" y="889"/>
                  </a:lnTo>
                  <a:lnTo>
                    <a:pt x="353" y="918"/>
                  </a:lnTo>
                  <a:lnTo>
                    <a:pt x="425" y="947"/>
                  </a:lnTo>
                  <a:lnTo>
                    <a:pt x="495" y="974"/>
                  </a:lnTo>
                  <a:lnTo>
                    <a:pt x="565" y="1001"/>
                  </a:lnTo>
                  <a:lnTo>
                    <a:pt x="636" y="1028"/>
                  </a:lnTo>
                  <a:lnTo>
                    <a:pt x="705" y="1054"/>
                  </a:lnTo>
                  <a:lnTo>
                    <a:pt x="776" y="1079"/>
                  </a:lnTo>
                  <a:lnTo>
                    <a:pt x="845" y="1103"/>
                  </a:lnTo>
                  <a:lnTo>
                    <a:pt x="915" y="1126"/>
                  </a:lnTo>
                  <a:lnTo>
                    <a:pt x="985" y="1149"/>
                  </a:lnTo>
                  <a:lnTo>
                    <a:pt x="1055" y="1171"/>
                  </a:lnTo>
                  <a:lnTo>
                    <a:pt x="1124" y="1192"/>
                  </a:lnTo>
                  <a:lnTo>
                    <a:pt x="1145" y="1164"/>
                  </a:lnTo>
                  <a:lnTo>
                    <a:pt x="1167" y="1138"/>
                  </a:lnTo>
                  <a:lnTo>
                    <a:pt x="1189" y="1111"/>
                  </a:lnTo>
                  <a:lnTo>
                    <a:pt x="1213" y="1084"/>
                  </a:lnTo>
                  <a:lnTo>
                    <a:pt x="1237" y="1058"/>
                  </a:lnTo>
                  <a:lnTo>
                    <a:pt x="1263" y="1033"/>
                  </a:lnTo>
                  <a:lnTo>
                    <a:pt x="1288" y="1007"/>
                  </a:lnTo>
                  <a:lnTo>
                    <a:pt x="1314" y="980"/>
                  </a:lnTo>
                  <a:lnTo>
                    <a:pt x="1341" y="955"/>
                  </a:lnTo>
                  <a:lnTo>
                    <a:pt x="1370" y="930"/>
                  </a:lnTo>
                  <a:lnTo>
                    <a:pt x="1398" y="905"/>
                  </a:lnTo>
                  <a:lnTo>
                    <a:pt x="1426" y="881"/>
                  </a:lnTo>
                  <a:lnTo>
                    <a:pt x="1456" y="856"/>
                  </a:lnTo>
                  <a:lnTo>
                    <a:pt x="1486" y="832"/>
                  </a:lnTo>
                  <a:lnTo>
                    <a:pt x="1517" y="808"/>
                  </a:lnTo>
                  <a:lnTo>
                    <a:pt x="1549" y="7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3" name="Freeform 68">
              <a:extLst>
                <a:ext uri="{FF2B5EF4-FFF2-40B4-BE49-F238E27FC236}">
                  <a16:creationId xmlns:a16="http://schemas.microsoft.com/office/drawing/2014/main" id="{8FA0CB29-035C-FB59-955B-924201054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950" y="619125"/>
              <a:ext cx="109538" cy="95250"/>
            </a:xfrm>
            <a:custGeom>
              <a:avLst/>
              <a:gdLst>
                <a:gd name="T0" fmla="*/ 31 w 1942"/>
                <a:gd name="T1" fmla="*/ 66 h 1687"/>
                <a:gd name="T2" fmla="*/ 94 w 1942"/>
                <a:gd name="T3" fmla="*/ 201 h 1687"/>
                <a:gd name="T4" fmla="*/ 152 w 1942"/>
                <a:gd name="T5" fmla="*/ 337 h 1687"/>
                <a:gd name="T6" fmla="*/ 207 w 1942"/>
                <a:gd name="T7" fmla="*/ 475 h 1687"/>
                <a:gd name="T8" fmla="*/ 259 w 1942"/>
                <a:gd name="T9" fmla="*/ 617 h 1687"/>
                <a:gd name="T10" fmla="*/ 308 w 1942"/>
                <a:gd name="T11" fmla="*/ 760 h 1687"/>
                <a:gd name="T12" fmla="*/ 354 w 1942"/>
                <a:gd name="T13" fmla="*/ 905 h 1687"/>
                <a:gd name="T14" fmla="*/ 397 w 1942"/>
                <a:gd name="T15" fmla="*/ 1053 h 1687"/>
                <a:gd name="T16" fmla="*/ 476 w 1942"/>
                <a:gd name="T17" fmla="*/ 1132 h 1687"/>
                <a:gd name="T18" fmla="*/ 591 w 1942"/>
                <a:gd name="T19" fmla="*/ 1148 h 1687"/>
                <a:gd name="T20" fmla="*/ 704 w 1942"/>
                <a:gd name="T21" fmla="*/ 1166 h 1687"/>
                <a:gd name="T22" fmla="*/ 814 w 1942"/>
                <a:gd name="T23" fmla="*/ 1187 h 1687"/>
                <a:gd name="T24" fmla="*/ 922 w 1942"/>
                <a:gd name="T25" fmla="*/ 1211 h 1687"/>
                <a:gd name="T26" fmla="*/ 1027 w 1942"/>
                <a:gd name="T27" fmla="*/ 1237 h 1687"/>
                <a:gd name="T28" fmla="*/ 1129 w 1942"/>
                <a:gd name="T29" fmla="*/ 1266 h 1687"/>
                <a:gd name="T30" fmla="*/ 1228 w 1942"/>
                <a:gd name="T31" fmla="*/ 1299 h 1687"/>
                <a:gd name="T32" fmla="*/ 1324 w 1942"/>
                <a:gd name="T33" fmla="*/ 1335 h 1687"/>
                <a:gd name="T34" fmla="*/ 1417 w 1942"/>
                <a:gd name="T35" fmla="*/ 1373 h 1687"/>
                <a:gd name="T36" fmla="*/ 1507 w 1942"/>
                <a:gd name="T37" fmla="*/ 1413 h 1687"/>
                <a:gd name="T38" fmla="*/ 1593 w 1942"/>
                <a:gd name="T39" fmla="*/ 1457 h 1687"/>
                <a:gd name="T40" fmla="*/ 1677 w 1942"/>
                <a:gd name="T41" fmla="*/ 1504 h 1687"/>
                <a:gd name="T42" fmla="*/ 1758 w 1942"/>
                <a:gd name="T43" fmla="*/ 1552 h 1687"/>
                <a:gd name="T44" fmla="*/ 1834 w 1942"/>
                <a:gd name="T45" fmla="*/ 1604 h 1687"/>
                <a:gd name="T46" fmla="*/ 1907 w 1942"/>
                <a:gd name="T47" fmla="*/ 1659 h 1687"/>
                <a:gd name="T48" fmla="*/ 1937 w 1942"/>
                <a:gd name="T49" fmla="*/ 1654 h 1687"/>
                <a:gd name="T50" fmla="*/ 1924 w 1942"/>
                <a:gd name="T51" fmla="*/ 1588 h 1687"/>
                <a:gd name="T52" fmla="*/ 1910 w 1942"/>
                <a:gd name="T53" fmla="*/ 1522 h 1687"/>
                <a:gd name="T54" fmla="*/ 1894 w 1942"/>
                <a:gd name="T55" fmla="*/ 1456 h 1687"/>
                <a:gd name="T56" fmla="*/ 1854 w 1942"/>
                <a:gd name="T57" fmla="*/ 1354 h 1687"/>
                <a:gd name="T58" fmla="*/ 1788 w 1942"/>
                <a:gd name="T59" fmla="*/ 1216 h 1687"/>
                <a:gd name="T60" fmla="*/ 1717 w 1942"/>
                <a:gd name="T61" fmla="*/ 1079 h 1687"/>
                <a:gd name="T62" fmla="*/ 1643 w 1942"/>
                <a:gd name="T63" fmla="*/ 944 h 1687"/>
                <a:gd name="T64" fmla="*/ 1564 w 1942"/>
                <a:gd name="T65" fmla="*/ 811 h 1687"/>
                <a:gd name="T66" fmla="*/ 1483 w 1942"/>
                <a:gd name="T67" fmla="*/ 681 h 1687"/>
                <a:gd name="T68" fmla="*/ 1397 w 1942"/>
                <a:gd name="T69" fmla="*/ 553 h 1687"/>
                <a:gd name="T70" fmla="*/ 1307 w 1942"/>
                <a:gd name="T71" fmla="*/ 427 h 1687"/>
                <a:gd name="T72" fmla="*/ 1228 w 1942"/>
                <a:gd name="T73" fmla="*/ 347 h 1687"/>
                <a:gd name="T74" fmla="*/ 1161 w 1942"/>
                <a:gd name="T75" fmla="*/ 313 h 1687"/>
                <a:gd name="T76" fmla="*/ 1092 w 1942"/>
                <a:gd name="T77" fmla="*/ 280 h 1687"/>
                <a:gd name="T78" fmla="*/ 1022 w 1942"/>
                <a:gd name="T79" fmla="*/ 249 h 1687"/>
                <a:gd name="T80" fmla="*/ 950 w 1942"/>
                <a:gd name="T81" fmla="*/ 219 h 1687"/>
                <a:gd name="T82" fmla="*/ 876 w 1942"/>
                <a:gd name="T83" fmla="*/ 191 h 1687"/>
                <a:gd name="T84" fmla="*/ 800 w 1942"/>
                <a:gd name="T85" fmla="*/ 165 h 1687"/>
                <a:gd name="T86" fmla="*/ 723 w 1942"/>
                <a:gd name="T87" fmla="*/ 141 h 1687"/>
                <a:gd name="T88" fmla="*/ 644 w 1942"/>
                <a:gd name="T89" fmla="*/ 118 h 1687"/>
                <a:gd name="T90" fmla="*/ 563 w 1942"/>
                <a:gd name="T91" fmla="*/ 97 h 1687"/>
                <a:gd name="T92" fmla="*/ 481 w 1942"/>
                <a:gd name="T93" fmla="*/ 77 h 1687"/>
                <a:gd name="T94" fmla="*/ 397 w 1942"/>
                <a:gd name="T95" fmla="*/ 60 h 1687"/>
                <a:gd name="T96" fmla="*/ 311 w 1942"/>
                <a:gd name="T97" fmla="*/ 44 h 1687"/>
                <a:gd name="T98" fmla="*/ 225 w 1942"/>
                <a:gd name="T99" fmla="*/ 28 h 1687"/>
                <a:gd name="T100" fmla="*/ 91 w 1942"/>
                <a:gd name="T101" fmla="*/ 10 h 1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42" h="1687">
                  <a:moveTo>
                    <a:pt x="0" y="0"/>
                  </a:moveTo>
                  <a:lnTo>
                    <a:pt x="31" y="66"/>
                  </a:lnTo>
                  <a:lnTo>
                    <a:pt x="63" y="133"/>
                  </a:lnTo>
                  <a:lnTo>
                    <a:pt x="94" y="201"/>
                  </a:lnTo>
                  <a:lnTo>
                    <a:pt x="123" y="268"/>
                  </a:lnTo>
                  <a:lnTo>
                    <a:pt x="152" y="337"/>
                  </a:lnTo>
                  <a:lnTo>
                    <a:pt x="180" y="406"/>
                  </a:lnTo>
                  <a:lnTo>
                    <a:pt x="207" y="475"/>
                  </a:lnTo>
                  <a:lnTo>
                    <a:pt x="234" y="546"/>
                  </a:lnTo>
                  <a:lnTo>
                    <a:pt x="259" y="617"/>
                  </a:lnTo>
                  <a:lnTo>
                    <a:pt x="284" y="689"/>
                  </a:lnTo>
                  <a:lnTo>
                    <a:pt x="308" y="760"/>
                  </a:lnTo>
                  <a:lnTo>
                    <a:pt x="331" y="832"/>
                  </a:lnTo>
                  <a:lnTo>
                    <a:pt x="354" y="905"/>
                  </a:lnTo>
                  <a:lnTo>
                    <a:pt x="376" y="978"/>
                  </a:lnTo>
                  <a:lnTo>
                    <a:pt x="397" y="1053"/>
                  </a:lnTo>
                  <a:lnTo>
                    <a:pt x="417" y="1126"/>
                  </a:lnTo>
                  <a:lnTo>
                    <a:pt x="476" y="1132"/>
                  </a:lnTo>
                  <a:lnTo>
                    <a:pt x="534" y="1139"/>
                  </a:lnTo>
                  <a:lnTo>
                    <a:pt x="591" y="1148"/>
                  </a:lnTo>
                  <a:lnTo>
                    <a:pt x="648" y="1156"/>
                  </a:lnTo>
                  <a:lnTo>
                    <a:pt x="704" y="1166"/>
                  </a:lnTo>
                  <a:lnTo>
                    <a:pt x="760" y="1176"/>
                  </a:lnTo>
                  <a:lnTo>
                    <a:pt x="814" y="1187"/>
                  </a:lnTo>
                  <a:lnTo>
                    <a:pt x="869" y="1198"/>
                  </a:lnTo>
                  <a:lnTo>
                    <a:pt x="922" y="1211"/>
                  </a:lnTo>
                  <a:lnTo>
                    <a:pt x="975" y="1224"/>
                  </a:lnTo>
                  <a:lnTo>
                    <a:pt x="1027" y="1237"/>
                  </a:lnTo>
                  <a:lnTo>
                    <a:pt x="1078" y="1252"/>
                  </a:lnTo>
                  <a:lnTo>
                    <a:pt x="1129" y="1266"/>
                  </a:lnTo>
                  <a:lnTo>
                    <a:pt x="1179" y="1282"/>
                  </a:lnTo>
                  <a:lnTo>
                    <a:pt x="1228" y="1299"/>
                  </a:lnTo>
                  <a:lnTo>
                    <a:pt x="1276" y="1316"/>
                  </a:lnTo>
                  <a:lnTo>
                    <a:pt x="1324" y="1335"/>
                  </a:lnTo>
                  <a:lnTo>
                    <a:pt x="1371" y="1353"/>
                  </a:lnTo>
                  <a:lnTo>
                    <a:pt x="1417" y="1373"/>
                  </a:lnTo>
                  <a:lnTo>
                    <a:pt x="1462" y="1393"/>
                  </a:lnTo>
                  <a:lnTo>
                    <a:pt x="1507" y="1413"/>
                  </a:lnTo>
                  <a:lnTo>
                    <a:pt x="1551" y="1434"/>
                  </a:lnTo>
                  <a:lnTo>
                    <a:pt x="1593" y="1457"/>
                  </a:lnTo>
                  <a:lnTo>
                    <a:pt x="1636" y="1479"/>
                  </a:lnTo>
                  <a:lnTo>
                    <a:pt x="1677" y="1504"/>
                  </a:lnTo>
                  <a:lnTo>
                    <a:pt x="1717" y="1528"/>
                  </a:lnTo>
                  <a:lnTo>
                    <a:pt x="1758" y="1552"/>
                  </a:lnTo>
                  <a:lnTo>
                    <a:pt x="1796" y="1578"/>
                  </a:lnTo>
                  <a:lnTo>
                    <a:pt x="1834" y="1604"/>
                  </a:lnTo>
                  <a:lnTo>
                    <a:pt x="1872" y="1631"/>
                  </a:lnTo>
                  <a:lnTo>
                    <a:pt x="1907" y="1659"/>
                  </a:lnTo>
                  <a:lnTo>
                    <a:pt x="1942" y="1687"/>
                  </a:lnTo>
                  <a:lnTo>
                    <a:pt x="1937" y="1654"/>
                  </a:lnTo>
                  <a:lnTo>
                    <a:pt x="1931" y="1621"/>
                  </a:lnTo>
                  <a:lnTo>
                    <a:pt x="1924" y="1588"/>
                  </a:lnTo>
                  <a:lnTo>
                    <a:pt x="1917" y="1555"/>
                  </a:lnTo>
                  <a:lnTo>
                    <a:pt x="1910" y="1522"/>
                  </a:lnTo>
                  <a:lnTo>
                    <a:pt x="1902" y="1490"/>
                  </a:lnTo>
                  <a:lnTo>
                    <a:pt x="1894" y="1456"/>
                  </a:lnTo>
                  <a:lnTo>
                    <a:pt x="1887" y="1424"/>
                  </a:lnTo>
                  <a:lnTo>
                    <a:pt x="1854" y="1354"/>
                  </a:lnTo>
                  <a:lnTo>
                    <a:pt x="1821" y="1284"/>
                  </a:lnTo>
                  <a:lnTo>
                    <a:pt x="1788" y="1216"/>
                  </a:lnTo>
                  <a:lnTo>
                    <a:pt x="1753" y="1146"/>
                  </a:lnTo>
                  <a:lnTo>
                    <a:pt x="1717" y="1079"/>
                  </a:lnTo>
                  <a:lnTo>
                    <a:pt x="1680" y="1011"/>
                  </a:lnTo>
                  <a:lnTo>
                    <a:pt x="1643" y="944"/>
                  </a:lnTo>
                  <a:lnTo>
                    <a:pt x="1604" y="877"/>
                  </a:lnTo>
                  <a:lnTo>
                    <a:pt x="1564" y="811"/>
                  </a:lnTo>
                  <a:lnTo>
                    <a:pt x="1524" y="746"/>
                  </a:lnTo>
                  <a:lnTo>
                    <a:pt x="1483" y="681"/>
                  </a:lnTo>
                  <a:lnTo>
                    <a:pt x="1440" y="616"/>
                  </a:lnTo>
                  <a:lnTo>
                    <a:pt x="1397" y="553"/>
                  </a:lnTo>
                  <a:lnTo>
                    <a:pt x="1352" y="489"/>
                  </a:lnTo>
                  <a:lnTo>
                    <a:pt x="1307" y="427"/>
                  </a:lnTo>
                  <a:lnTo>
                    <a:pt x="1261" y="365"/>
                  </a:lnTo>
                  <a:lnTo>
                    <a:pt x="1228" y="347"/>
                  </a:lnTo>
                  <a:lnTo>
                    <a:pt x="1195" y="329"/>
                  </a:lnTo>
                  <a:lnTo>
                    <a:pt x="1161" y="313"/>
                  </a:lnTo>
                  <a:lnTo>
                    <a:pt x="1127" y="296"/>
                  </a:lnTo>
                  <a:lnTo>
                    <a:pt x="1092" y="280"/>
                  </a:lnTo>
                  <a:lnTo>
                    <a:pt x="1057" y="264"/>
                  </a:lnTo>
                  <a:lnTo>
                    <a:pt x="1022" y="249"/>
                  </a:lnTo>
                  <a:lnTo>
                    <a:pt x="987" y="234"/>
                  </a:lnTo>
                  <a:lnTo>
                    <a:pt x="950" y="219"/>
                  </a:lnTo>
                  <a:lnTo>
                    <a:pt x="913" y="205"/>
                  </a:lnTo>
                  <a:lnTo>
                    <a:pt x="876" y="191"/>
                  </a:lnTo>
                  <a:lnTo>
                    <a:pt x="838" y="178"/>
                  </a:lnTo>
                  <a:lnTo>
                    <a:pt x="800" y="165"/>
                  </a:lnTo>
                  <a:lnTo>
                    <a:pt x="762" y="152"/>
                  </a:lnTo>
                  <a:lnTo>
                    <a:pt x="723" y="141"/>
                  </a:lnTo>
                  <a:lnTo>
                    <a:pt x="684" y="129"/>
                  </a:lnTo>
                  <a:lnTo>
                    <a:pt x="644" y="118"/>
                  </a:lnTo>
                  <a:lnTo>
                    <a:pt x="604" y="107"/>
                  </a:lnTo>
                  <a:lnTo>
                    <a:pt x="563" y="97"/>
                  </a:lnTo>
                  <a:lnTo>
                    <a:pt x="523" y="87"/>
                  </a:lnTo>
                  <a:lnTo>
                    <a:pt x="481" y="77"/>
                  </a:lnTo>
                  <a:lnTo>
                    <a:pt x="439" y="68"/>
                  </a:lnTo>
                  <a:lnTo>
                    <a:pt x="397" y="60"/>
                  </a:lnTo>
                  <a:lnTo>
                    <a:pt x="355" y="51"/>
                  </a:lnTo>
                  <a:lnTo>
                    <a:pt x="311" y="44"/>
                  </a:lnTo>
                  <a:lnTo>
                    <a:pt x="268" y="36"/>
                  </a:lnTo>
                  <a:lnTo>
                    <a:pt x="225" y="28"/>
                  </a:lnTo>
                  <a:lnTo>
                    <a:pt x="180" y="22"/>
                  </a:lnTo>
                  <a:lnTo>
                    <a:pt x="91" y="1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4" name="Freeform 69">
              <a:extLst>
                <a:ext uri="{FF2B5EF4-FFF2-40B4-BE49-F238E27FC236}">
                  <a16:creationId xmlns:a16="http://schemas.microsoft.com/office/drawing/2014/main" id="{78A7263A-FA80-3E47-910C-973B64D64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" y="1033463"/>
              <a:ext cx="84138" cy="47625"/>
            </a:xfrm>
            <a:custGeom>
              <a:avLst/>
              <a:gdLst>
                <a:gd name="T0" fmla="*/ 1315 w 1489"/>
                <a:gd name="T1" fmla="*/ 809 h 845"/>
                <a:gd name="T2" fmla="*/ 1322 w 1489"/>
                <a:gd name="T3" fmla="*/ 755 h 845"/>
                <a:gd name="T4" fmla="*/ 1334 w 1489"/>
                <a:gd name="T5" fmla="*/ 702 h 845"/>
                <a:gd name="T6" fmla="*/ 1350 w 1489"/>
                <a:gd name="T7" fmla="*/ 648 h 845"/>
                <a:gd name="T8" fmla="*/ 1370 w 1489"/>
                <a:gd name="T9" fmla="*/ 593 h 845"/>
                <a:gd name="T10" fmla="*/ 1395 w 1489"/>
                <a:gd name="T11" fmla="*/ 539 h 845"/>
                <a:gd name="T12" fmla="*/ 1423 w 1489"/>
                <a:gd name="T13" fmla="*/ 485 h 845"/>
                <a:gd name="T14" fmla="*/ 1455 w 1489"/>
                <a:gd name="T15" fmla="*/ 430 h 845"/>
                <a:gd name="T16" fmla="*/ 1489 w 1489"/>
                <a:gd name="T17" fmla="*/ 376 h 845"/>
                <a:gd name="T18" fmla="*/ 1346 w 1489"/>
                <a:gd name="T19" fmla="*/ 340 h 845"/>
                <a:gd name="T20" fmla="*/ 1202 w 1489"/>
                <a:gd name="T21" fmla="*/ 300 h 845"/>
                <a:gd name="T22" fmla="*/ 1058 w 1489"/>
                <a:gd name="T23" fmla="*/ 257 h 845"/>
                <a:gd name="T24" fmla="*/ 913 w 1489"/>
                <a:gd name="T25" fmla="*/ 212 h 845"/>
                <a:gd name="T26" fmla="*/ 768 w 1489"/>
                <a:gd name="T27" fmla="*/ 164 h 845"/>
                <a:gd name="T28" fmla="*/ 622 w 1489"/>
                <a:gd name="T29" fmla="*/ 112 h 845"/>
                <a:gd name="T30" fmla="*/ 477 w 1489"/>
                <a:gd name="T31" fmla="*/ 57 h 845"/>
                <a:gd name="T32" fmla="*/ 332 w 1489"/>
                <a:gd name="T33" fmla="*/ 0 h 845"/>
                <a:gd name="T34" fmla="*/ 266 w 1489"/>
                <a:gd name="T35" fmla="*/ 102 h 845"/>
                <a:gd name="T36" fmla="*/ 206 w 1489"/>
                <a:gd name="T37" fmla="*/ 205 h 845"/>
                <a:gd name="T38" fmla="*/ 154 w 1489"/>
                <a:gd name="T39" fmla="*/ 308 h 845"/>
                <a:gd name="T40" fmla="*/ 107 w 1489"/>
                <a:gd name="T41" fmla="*/ 410 h 845"/>
                <a:gd name="T42" fmla="*/ 69 w 1489"/>
                <a:gd name="T43" fmla="*/ 512 h 845"/>
                <a:gd name="T44" fmla="*/ 39 w 1489"/>
                <a:gd name="T45" fmla="*/ 615 h 845"/>
                <a:gd name="T46" fmla="*/ 16 w 1489"/>
                <a:gd name="T47" fmla="*/ 715 h 845"/>
                <a:gd name="T48" fmla="*/ 7 w 1489"/>
                <a:gd name="T49" fmla="*/ 765 h 845"/>
                <a:gd name="T50" fmla="*/ 0 w 1489"/>
                <a:gd name="T51" fmla="*/ 815 h 845"/>
                <a:gd name="T52" fmla="*/ 0 w 1489"/>
                <a:gd name="T53" fmla="*/ 819 h 845"/>
                <a:gd name="T54" fmla="*/ 164 w 1489"/>
                <a:gd name="T55" fmla="*/ 831 h 845"/>
                <a:gd name="T56" fmla="*/ 328 w 1489"/>
                <a:gd name="T57" fmla="*/ 840 h 845"/>
                <a:gd name="T58" fmla="*/ 492 w 1489"/>
                <a:gd name="T59" fmla="*/ 844 h 845"/>
                <a:gd name="T60" fmla="*/ 657 w 1489"/>
                <a:gd name="T61" fmla="*/ 845 h 845"/>
                <a:gd name="T62" fmla="*/ 821 w 1489"/>
                <a:gd name="T63" fmla="*/ 843 h 845"/>
                <a:gd name="T64" fmla="*/ 986 w 1489"/>
                <a:gd name="T65" fmla="*/ 836 h 845"/>
                <a:gd name="T66" fmla="*/ 1151 w 1489"/>
                <a:gd name="T67" fmla="*/ 825 h 845"/>
                <a:gd name="T68" fmla="*/ 1315 w 1489"/>
                <a:gd name="T69" fmla="*/ 810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89" h="845">
                  <a:moveTo>
                    <a:pt x="1315" y="810"/>
                  </a:moveTo>
                  <a:lnTo>
                    <a:pt x="1315" y="809"/>
                  </a:lnTo>
                  <a:lnTo>
                    <a:pt x="1318" y="783"/>
                  </a:lnTo>
                  <a:lnTo>
                    <a:pt x="1322" y="755"/>
                  </a:lnTo>
                  <a:lnTo>
                    <a:pt x="1328" y="729"/>
                  </a:lnTo>
                  <a:lnTo>
                    <a:pt x="1334" y="702"/>
                  </a:lnTo>
                  <a:lnTo>
                    <a:pt x="1342" y="675"/>
                  </a:lnTo>
                  <a:lnTo>
                    <a:pt x="1350" y="648"/>
                  </a:lnTo>
                  <a:lnTo>
                    <a:pt x="1360" y="621"/>
                  </a:lnTo>
                  <a:lnTo>
                    <a:pt x="1370" y="593"/>
                  </a:lnTo>
                  <a:lnTo>
                    <a:pt x="1382" y="566"/>
                  </a:lnTo>
                  <a:lnTo>
                    <a:pt x="1395" y="539"/>
                  </a:lnTo>
                  <a:lnTo>
                    <a:pt x="1409" y="512"/>
                  </a:lnTo>
                  <a:lnTo>
                    <a:pt x="1423" y="485"/>
                  </a:lnTo>
                  <a:lnTo>
                    <a:pt x="1438" y="458"/>
                  </a:lnTo>
                  <a:lnTo>
                    <a:pt x="1455" y="430"/>
                  </a:lnTo>
                  <a:lnTo>
                    <a:pt x="1472" y="403"/>
                  </a:lnTo>
                  <a:lnTo>
                    <a:pt x="1489" y="376"/>
                  </a:lnTo>
                  <a:lnTo>
                    <a:pt x="1418" y="358"/>
                  </a:lnTo>
                  <a:lnTo>
                    <a:pt x="1346" y="340"/>
                  </a:lnTo>
                  <a:lnTo>
                    <a:pt x="1274" y="320"/>
                  </a:lnTo>
                  <a:lnTo>
                    <a:pt x="1202" y="300"/>
                  </a:lnTo>
                  <a:lnTo>
                    <a:pt x="1130" y="279"/>
                  </a:lnTo>
                  <a:lnTo>
                    <a:pt x="1058" y="257"/>
                  </a:lnTo>
                  <a:lnTo>
                    <a:pt x="985" y="235"/>
                  </a:lnTo>
                  <a:lnTo>
                    <a:pt x="913" y="212"/>
                  </a:lnTo>
                  <a:lnTo>
                    <a:pt x="840" y="188"/>
                  </a:lnTo>
                  <a:lnTo>
                    <a:pt x="768" y="164"/>
                  </a:lnTo>
                  <a:lnTo>
                    <a:pt x="695" y="139"/>
                  </a:lnTo>
                  <a:lnTo>
                    <a:pt x="622" y="112"/>
                  </a:lnTo>
                  <a:lnTo>
                    <a:pt x="550" y="85"/>
                  </a:lnTo>
                  <a:lnTo>
                    <a:pt x="477" y="57"/>
                  </a:lnTo>
                  <a:lnTo>
                    <a:pt x="406" y="29"/>
                  </a:lnTo>
                  <a:lnTo>
                    <a:pt x="332" y="0"/>
                  </a:lnTo>
                  <a:lnTo>
                    <a:pt x="299" y="51"/>
                  </a:lnTo>
                  <a:lnTo>
                    <a:pt x="266" y="102"/>
                  </a:lnTo>
                  <a:lnTo>
                    <a:pt x="235" y="154"/>
                  </a:lnTo>
                  <a:lnTo>
                    <a:pt x="206" y="205"/>
                  </a:lnTo>
                  <a:lnTo>
                    <a:pt x="179" y="256"/>
                  </a:lnTo>
                  <a:lnTo>
                    <a:pt x="154" y="308"/>
                  </a:lnTo>
                  <a:lnTo>
                    <a:pt x="129" y="359"/>
                  </a:lnTo>
                  <a:lnTo>
                    <a:pt x="107" y="410"/>
                  </a:lnTo>
                  <a:lnTo>
                    <a:pt x="87" y="462"/>
                  </a:lnTo>
                  <a:lnTo>
                    <a:pt x="69" y="512"/>
                  </a:lnTo>
                  <a:lnTo>
                    <a:pt x="53" y="563"/>
                  </a:lnTo>
                  <a:lnTo>
                    <a:pt x="39" y="615"/>
                  </a:lnTo>
                  <a:lnTo>
                    <a:pt x="27" y="665"/>
                  </a:lnTo>
                  <a:lnTo>
                    <a:pt x="16" y="715"/>
                  </a:lnTo>
                  <a:lnTo>
                    <a:pt x="11" y="740"/>
                  </a:lnTo>
                  <a:lnTo>
                    <a:pt x="7" y="765"/>
                  </a:lnTo>
                  <a:lnTo>
                    <a:pt x="3" y="791"/>
                  </a:lnTo>
                  <a:lnTo>
                    <a:pt x="0" y="815"/>
                  </a:lnTo>
                  <a:lnTo>
                    <a:pt x="0" y="817"/>
                  </a:lnTo>
                  <a:lnTo>
                    <a:pt x="0" y="819"/>
                  </a:lnTo>
                  <a:lnTo>
                    <a:pt x="82" y="826"/>
                  </a:lnTo>
                  <a:lnTo>
                    <a:pt x="164" y="831"/>
                  </a:lnTo>
                  <a:lnTo>
                    <a:pt x="245" y="836"/>
                  </a:lnTo>
                  <a:lnTo>
                    <a:pt x="328" y="840"/>
                  </a:lnTo>
                  <a:lnTo>
                    <a:pt x="410" y="843"/>
                  </a:lnTo>
                  <a:lnTo>
                    <a:pt x="492" y="844"/>
                  </a:lnTo>
                  <a:lnTo>
                    <a:pt x="574" y="845"/>
                  </a:lnTo>
                  <a:lnTo>
                    <a:pt x="657" y="845"/>
                  </a:lnTo>
                  <a:lnTo>
                    <a:pt x="739" y="844"/>
                  </a:lnTo>
                  <a:lnTo>
                    <a:pt x="821" y="843"/>
                  </a:lnTo>
                  <a:lnTo>
                    <a:pt x="904" y="840"/>
                  </a:lnTo>
                  <a:lnTo>
                    <a:pt x="986" y="836"/>
                  </a:lnTo>
                  <a:lnTo>
                    <a:pt x="1068" y="831"/>
                  </a:lnTo>
                  <a:lnTo>
                    <a:pt x="1151" y="825"/>
                  </a:lnTo>
                  <a:lnTo>
                    <a:pt x="1233" y="818"/>
                  </a:lnTo>
                  <a:lnTo>
                    <a:pt x="1315" y="8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5" name="Freeform 70">
              <a:extLst>
                <a:ext uri="{FF2B5EF4-FFF2-40B4-BE49-F238E27FC236}">
                  <a16:creationId xmlns:a16="http://schemas.microsoft.com/office/drawing/2014/main" id="{C19127A3-8FF3-5EA7-3E4C-70937ECAA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875" y="773113"/>
              <a:ext cx="77788" cy="95250"/>
            </a:xfrm>
            <a:custGeom>
              <a:avLst/>
              <a:gdLst>
                <a:gd name="T0" fmla="*/ 43 w 1361"/>
                <a:gd name="T1" fmla="*/ 1291 h 1693"/>
                <a:gd name="T2" fmla="*/ 126 w 1361"/>
                <a:gd name="T3" fmla="*/ 1302 h 1693"/>
                <a:gd name="T4" fmla="*/ 207 w 1361"/>
                <a:gd name="T5" fmla="*/ 1315 h 1693"/>
                <a:gd name="T6" fmla="*/ 287 w 1361"/>
                <a:gd name="T7" fmla="*/ 1330 h 1693"/>
                <a:gd name="T8" fmla="*/ 365 w 1361"/>
                <a:gd name="T9" fmla="*/ 1347 h 1693"/>
                <a:gd name="T10" fmla="*/ 441 w 1361"/>
                <a:gd name="T11" fmla="*/ 1367 h 1693"/>
                <a:gd name="T12" fmla="*/ 514 w 1361"/>
                <a:gd name="T13" fmla="*/ 1388 h 1693"/>
                <a:gd name="T14" fmla="*/ 586 w 1361"/>
                <a:gd name="T15" fmla="*/ 1411 h 1693"/>
                <a:gd name="T16" fmla="*/ 655 w 1361"/>
                <a:gd name="T17" fmla="*/ 1437 h 1693"/>
                <a:gd name="T18" fmla="*/ 722 w 1361"/>
                <a:gd name="T19" fmla="*/ 1465 h 1693"/>
                <a:gd name="T20" fmla="*/ 788 w 1361"/>
                <a:gd name="T21" fmla="*/ 1494 h 1693"/>
                <a:gd name="T22" fmla="*/ 851 w 1361"/>
                <a:gd name="T23" fmla="*/ 1526 h 1693"/>
                <a:gd name="T24" fmla="*/ 911 w 1361"/>
                <a:gd name="T25" fmla="*/ 1560 h 1693"/>
                <a:gd name="T26" fmla="*/ 968 w 1361"/>
                <a:gd name="T27" fmla="*/ 1595 h 1693"/>
                <a:gd name="T28" fmla="*/ 1025 w 1361"/>
                <a:gd name="T29" fmla="*/ 1632 h 1693"/>
                <a:gd name="T30" fmla="*/ 1077 w 1361"/>
                <a:gd name="T31" fmla="*/ 1671 h 1693"/>
                <a:gd name="T32" fmla="*/ 1127 w 1361"/>
                <a:gd name="T33" fmla="*/ 1618 h 1693"/>
                <a:gd name="T34" fmla="*/ 1170 w 1361"/>
                <a:gd name="T35" fmla="*/ 1468 h 1693"/>
                <a:gd name="T36" fmla="*/ 1210 w 1361"/>
                <a:gd name="T37" fmla="*/ 1318 h 1693"/>
                <a:gd name="T38" fmla="*/ 1248 w 1361"/>
                <a:gd name="T39" fmla="*/ 1167 h 1693"/>
                <a:gd name="T40" fmla="*/ 1280 w 1361"/>
                <a:gd name="T41" fmla="*/ 1017 h 1693"/>
                <a:gd name="T42" fmla="*/ 1308 w 1361"/>
                <a:gd name="T43" fmla="*/ 866 h 1693"/>
                <a:gd name="T44" fmla="*/ 1332 w 1361"/>
                <a:gd name="T45" fmla="*/ 716 h 1693"/>
                <a:gd name="T46" fmla="*/ 1352 w 1361"/>
                <a:gd name="T47" fmla="*/ 565 h 1693"/>
                <a:gd name="T48" fmla="*/ 1330 w 1361"/>
                <a:gd name="T49" fmla="*/ 464 h 1693"/>
                <a:gd name="T50" fmla="*/ 1266 w 1361"/>
                <a:gd name="T51" fmla="*/ 417 h 1693"/>
                <a:gd name="T52" fmla="*/ 1198 w 1361"/>
                <a:gd name="T53" fmla="*/ 372 h 1693"/>
                <a:gd name="T54" fmla="*/ 1129 w 1361"/>
                <a:gd name="T55" fmla="*/ 329 h 1693"/>
                <a:gd name="T56" fmla="*/ 1055 w 1361"/>
                <a:gd name="T57" fmla="*/ 289 h 1693"/>
                <a:gd name="T58" fmla="*/ 980 w 1361"/>
                <a:gd name="T59" fmla="*/ 251 h 1693"/>
                <a:gd name="T60" fmla="*/ 902 w 1361"/>
                <a:gd name="T61" fmla="*/ 214 h 1693"/>
                <a:gd name="T62" fmla="*/ 820 w 1361"/>
                <a:gd name="T63" fmla="*/ 182 h 1693"/>
                <a:gd name="T64" fmla="*/ 737 w 1361"/>
                <a:gd name="T65" fmla="*/ 151 h 1693"/>
                <a:gd name="T66" fmla="*/ 650 w 1361"/>
                <a:gd name="T67" fmla="*/ 123 h 1693"/>
                <a:gd name="T68" fmla="*/ 561 w 1361"/>
                <a:gd name="T69" fmla="*/ 97 h 1693"/>
                <a:gd name="T70" fmla="*/ 471 w 1361"/>
                <a:gd name="T71" fmla="*/ 74 h 1693"/>
                <a:gd name="T72" fmla="*/ 377 w 1361"/>
                <a:gd name="T73" fmla="*/ 52 h 1693"/>
                <a:gd name="T74" fmla="*/ 280 w 1361"/>
                <a:gd name="T75" fmla="*/ 34 h 1693"/>
                <a:gd name="T76" fmla="*/ 181 w 1361"/>
                <a:gd name="T77" fmla="*/ 19 h 1693"/>
                <a:gd name="T78" fmla="*/ 81 w 1361"/>
                <a:gd name="T79" fmla="*/ 6 h 1693"/>
                <a:gd name="T80" fmla="*/ 33 w 1361"/>
                <a:gd name="T81" fmla="*/ 80 h 1693"/>
                <a:gd name="T82" fmla="*/ 38 w 1361"/>
                <a:gd name="T83" fmla="*/ 240 h 1693"/>
                <a:gd name="T84" fmla="*/ 40 w 1361"/>
                <a:gd name="T85" fmla="*/ 401 h 1693"/>
                <a:gd name="T86" fmla="*/ 40 w 1361"/>
                <a:gd name="T87" fmla="*/ 562 h 1693"/>
                <a:gd name="T88" fmla="*/ 36 w 1361"/>
                <a:gd name="T89" fmla="*/ 723 h 1693"/>
                <a:gd name="T90" fmla="*/ 30 w 1361"/>
                <a:gd name="T91" fmla="*/ 885 h 1693"/>
                <a:gd name="T92" fmla="*/ 20 w 1361"/>
                <a:gd name="T93" fmla="*/ 1046 h 1693"/>
                <a:gd name="T94" fmla="*/ 8 w 1361"/>
                <a:gd name="T95" fmla="*/ 1207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1" h="1693">
                  <a:moveTo>
                    <a:pt x="0" y="1287"/>
                  </a:moveTo>
                  <a:lnTo>
                    <a:pt x="43" y="1291"/>
                  </a:lnTo>
                  <a:lnTo>
                    <a:pt x="84" y="1296"/>
                  </a:lnTo>
                  <a:lnTo>
                    <a:pt x="126" y="1302"/>
                  </a:lnTo>
                  <a:lnTo>
                    <a:pt x="167" y="1308"/>
                  </a:lnTo>
                  <a:lnTo>
                    <a:pt x="207" y="1315"/>
                  </a:lnTo>
                  <a:lnTo>
                    <a:pt x="248" y="1322"/>
                  </a:lnTo>
                  <a:lnTo>
                    <a:pt x="287" y="1330"/>
                  </a:lnTo>
                  <a:lnTo>
                    <a:pt x="326" y="1338"/>
                  </a:lnTo>
                  <a:lnTo>
                    <a:pt x="365" y="1347"/>
                  </a:lnTo>
                  <a:lnTo>
                    <a:pt x="403" y="1357"/>
                  </a:lnTo>
                  <a:lnTo>
                    <a:pt x="441" y="1367"/>
                  </a:lnTo>
                  <a:lnTo>
                    <a:pt x="478" y="1377"/>
                  </a:lnTo>
                  <a:lnTo>
                    <a:pt x="514" y="1388"/>
                  </a:lnTo>
                  <a:lnTo>
                    <a:pt x="550" y="1400"/>
                  </a:lnTo>
                  <a:lnTo>
                    <a:pt x="586" y="1411"/>
                  </a:lnTo>
                  <a:lnTo>
                    <a:pt x="621" y="1424"/>
                  </a:lnTo>
                  <a:lnTo>
                    <a:pt x="655" y="1437"/>
                  </a:lnTo>
                  <a:lnTo>
                    <a:pt x="689" y="1450"/>
                  </a:lnTo>
                  <a:lnTo>
                    <a:pt x="722" y="1465"/>
                  </a:lnTo>
                  <a:lnTo>
                    <a:pt x="756" y="1479"/>
                  </a:lnTo>
                  <a:lnTo>
                    <a:pt x="788" y="1494"/>
                  </a:lnTo>
                  <a:lnTo>
                    <a:pt x="819" y="1509"/>
                  </a:lnTo>
                  <a:lnTo>
                    <a:pt x="851" y="1526"/>
                  </a:lnTo>
                  <a:lnTo>
                    <a:pt x="881" y="1543"/>
                  </a:lnTo>
                  <a:lnTo>
                    <a:pt x="911" y="1560"/>
                  </a:lnTo>
                  <a:lnTo>
                    <a:pt x="940" y="1577"/>
                  </a:lnTo>
                  <a:lnTo>
                    <a:pt x="968" y="1595"/>
                  </a:lnTo>
                  <a:lnTo>
                    <a:pt x="997" y="1613"/>
                  </a:lnTo>
                  <a:lnTo>
                    <a:pt x="1025" y="1632"/>
                  </a:lnTo>
                  <a:lnTo>
                    <a:pt x="1051" y="1652"/>
                  </a:lnTo>
                  <a:lnTo>
                    <a:pt x="1077" y="1671"/>
                  </a:lnTo>
                  <a:lnTo>
                    <a:pt x="1103" y="1693"/>
                  </a:lnTo>
                  <a:lnTo>
                    <a:pt x="1127" y="1618"/>
                  </a:lnTo>
                  <a:lnTo>
                    <a:pt x="1149" y="1543"/>
                  </a:lnTo>
                  <a:lnTo>
                    <a:pt x="1170" y="1468"/>
                  </a:lnTo>
                  <a:lnTo>
                    <a:pt x="1191" y="1393"/>
                  </a:lnTo>
                  <a:lnTo>
                    <a:pt x="1210" y="1318"/>
                  </a:lnTo>
                  <a:lnTo>
                    <a:pt x="1230" y="1243"/>
                  </a:lnTo>
                  <a:lnTo>
                    <a:pt x="1248" y="1167"/>
                  </a:lnTo>
                  <a:lnTo>
                    <a:pt x="1264" y="1092"/>
                  </a:lnTo>
                  <a:lnTo>
                    <a:pt x="1280" y="1017"/>
                  </a:lnTo>
                  <a:lnTo>
                    <a:pt x="1294" y="942"/>
                  </a:lnTo>
                  <a:lnTo>
                    <a:pt x="1308" y="866"/>
                  </a:lnTo>
                  <a:lnTo>
                    <a:pt x="1320" y="791"/>
                  </a:lnTo>
                  <a:lnTo>
                    <a:pt x="1332" y="716"/>
                  </a:lnTo>
                  <a:lnTo>
                    <a:pt x="1343" y="640"/>
                  </a:lnTo>
                  <a:lnTo>
                    <a:pt x="1352" y="565"/>
                  </a:lnTo>
                  <a:lnTo>
                    <a:pt x="1361" y="489"/>
                  </a:lnTo>
                  <a:lnTo>
                    <a:pt x="1330" y="464"/>
                  </a:lnTo>
                  <a:lnTo>
                    <a:pt x="1298" y="441"/>
                  </a:lnTo>
                  <a:lnTo>
                    <a:pt x="1266" y="417"/>
                  </a:lnTo>
                  <a:lnTo>
                    <a:pt x="1233" y="394"/>
                  </a:lnTo>
                  <a:lnTo>
                    <a:pt x="1198" y="372"/>
                  </a:lnTo>
                  <a:lnTo>
                    <a:pt x="1164" y="350"/>
                  </a:lnTo>
                  <a:lnTo>
                    <a:pt x="1129" y="329"/>
                  </a:lnTo>
                  <a:lnTo>
                    <a:pt x="1092" y="308"/>
                  </a:lnTo>
                  <a:lnTo>
                    <a:pt x="1055" y="289"/>
                  </a:lnTo>
                  <a:lnTo>
                    <a:pt x="1018" y="270"/>
                  </a:lnTo>
                  <a:lnTo>
                    <a:pt x="980" y="251"/>
                  </a:lnTo>
                  <a:lnTo>
                    <a:pt x="941" y="233"/>
                  </a:lnTo>
                  <a:lnTo>
                    <a:pt x="902" y="214"/>
                  </a:lnTo>
                  <a:lnTo>
                    <a:pt x="862" y="198"/>
                  </a:lnTo>
                  <a:lnTo>
                    <a:pt x="820" y="182"/>
                  </a:lnTo>
                  <a:lnTo>
                    <a:pt x="779" y="166"/>
                  </a:lnTo>
                  <a:lnTo>
                    <a:pt x="737" y="151"/>
                  </a:lnTo>
                  <a:lnTo>
                    <a:pt x="693" y="137"/>
                  </a:lnTo>
                  <a:lnTo>
                    <a:pt x="650" y="123"/>
                  </a:lnTo>
                  <a:lnTo>
                    <a:pt x="607" y="109"/>
                  </a:lnTo>
                  <a:lnTo>
                    <a:pt x="561" y="97"/>
                  </a:lnTo>
                  <a:lnTo>
                    <a:pt x="516" y="85"/>
                  </a:lnTo>
                  <a:lnTo>
                    <a:pt x="471" y="74"/>
                  </a:lnTo>
                  <a:lnTo>
                    <a:pt x="424" y="62"/>
                  </a:lnTo>
                  <a:lnTo>
                    <a:pt x="377" y="52"/>
                  </a:lnTo>
                  <a:lnTo>
                    <a:pt x="328" y="43"/>
                  </a:lnTo>
                  <a:lnTo>
                    <a:pt x="280" y="34"/>
                  </a:lnTo>
                  <a:lnTo>
                    <a:pt x="232" y="26"/>
                  </a:lnTo>
                  <a:lnTo>
                    <a:pt x="181" y="19"/>
                  </a:lnTo>
                  <a:lnTo>
                    <a:pt x="132" y="12"/>
                  </a:lnTo>
                  <a:lnTo>
                    <a:pt x="81" y="6"/>
                  </a:lnTo>
                  <a:lnTo>
                    <a:pt x="30" y="0"/>
                  </a:lnTo>
                  <a:lnTo>
                    <a:pt x="33" y="80"/>
                  </a:lnTo>
                  <a:lnTo>
                    <a:pt x="36" y="160"/>
                  </a:lnTo>
                  <a:lnTo>
                    <a:pt x="38" y="240"/>
                  </a:lnTo>
                  <a:lnTo>
                    <a:pt x="40" y="320"/>
                  </a:lnTo>
                  <a:lnTo>
                    <a:pt x="40" y="401"/>
                  </a:lnTo>
                  <a:lnTo>
                    <a:pt x="40" y="481"/>
                  </a:lnTo>
                  <a:lnTo>
                    <a:pt x="40" y="562"/>
                  </a:lnTo>
                  <a:lnTo>
                    <a:pt x="38" y="642"/>
                  </a:lnTo>
                  <a:lnTo>
                    <a:pt x="36" y="723"/>
                  </a:lnTo>
                  <a:lnTo>
                    <a:pt x="33" y="803"/>
                  </a:lnTo>
                  <a:lnTo>
                    <a:pt x="30" y="885"/>
                  </a:lnTo>
                  <a:lnTo>
                    <a:pt x="25" y="965"/>
                  </a:lnTo>
                  <a:lnTo>
                    <a:pt x="20" y="1046"/>
                  </a:lnTo>
                  <a:lnTo>
                    <a:pt x="14" y="1126"/>
                  </a:lnTo>
                  <a:lnTo>
                    <a:pt x="8" y="1207"/>
                  </a:lnTo>
                  <a:lnTo>
                    <a:pt x="0" y="12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6" name="Freeform 71">
              <a:extLst>
                <a:ext uri="{FF2B5EF4-FFF2-40B4-BE49-F238E27FC236}">
                  <a16:creationId xmlns:a16="http://schemas.microsoft.com/office/drawing/2014/main" id="{48AFE607-B30E-EACC-F410-22BDFEA5B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588" y="855663"/>
              <a:ext cx="74613" cy="87313"/>
            </a:xfrm>
            <a:custGeom>
              <a:avLst/>
              <a:gdLst>
                <a:gd name="T0" fmla="*/ 59 w 1309"/>
                <a:gd name="T1" fmla="*/ 1273 h 1550"/>
                <a:gd name="T2" fmla="*/ 174 w 1309"/>
                <a:gd name="T3" fmla="*/ 1291 h 1550"/>
                <a:gd name="T4" fmla="*/ 282 w 1309"/>
                <a:gd name="T5" fmla="*/ 1315 h 1550"/>
                <a:gd name="T6" fmla="*/ 386 w 1309"/>
                <a:gd name="T7" fmla="*/ 1345 h 1550"/>
                <a:gd name="T8" fmla="*/ 483 w 1309"/>
                <a:gd name="T9" fmla="*/ 1381 h 1550"/>
                <a:gd name="T10" fmla="*/ 552 w 1309"/>
                <a:gd name="T11" fmla="*/ 1411 h 1550"/>
                <a:gd name="T12" fmla="*/ 595 w 1309"/>
                <a:gd name="T13" fmla="*/ 1433 h 1550"/>
                <a:gd name="T14" fmla="*/ 638 w 1309"/>
                <a:gd name="T15" fmla="*/ 1457 h 1550"/>
                <a:gd name="T16" fmla="*/ 679 w 1309"/>
                <a:gd name="T17" fmla="*/ 1481 h 1550"/>
                <a:gd name="T18" fmla="*/ 717 w 1309"/>
                <a:gd name="T19" fmla="*/ 1508 h 1550"/>
                <a:gd name="T20" fmla="*/ 756 w 1309"/>
                <a:gd name="T21" fmla="*/ 1535 h 1550"/>
                <a:gd name="T22" fmla="*/ 813 w 1309"/>
                <a:gd name="T23" fmla="*/ 1479 h 1550"/>
                <a:gd name="T24" fmla="*/ 892 w 1309"/>
                <a:gd name="T25" fmla="*/ 1337 h 1550"/>
                <a:gd name="T26" fmla="*/ 966 w 1309"/>
                <a:gd name="T27" fmla="*/ 1195 h 1550"/>
                <a:gd name="T28" fmla="*/ 1037 w 1309"/>
                <a:gd name="T29" fmla="*/ 1051 h 1550"/>
                <a:gd name="T30" fmla="*/ 1103 w 1309"/>
                <a:gd name="T31" fmla="*/ 906 h 1550"/>
                <a:gd name="T32" fmla="*/ 1167 w 1309"/>
                <a:gd name="T33" fmla="*/ 760 h 1550"/>
                <a:gd name="T34" fmla="*/ 1226 w 1309"/>
                <a:gd name="T35" fmla="*/ 613 h 1550"/>
                <a:gd name="T36" fmla="*/ 1282 w 1309"/>
                <a:gd name="T37" fmla="*/ 466 h 1550"/>
                <a:gd name="T38" fmla="*/ 1285 w 1309"/>
                <a:gd name="T39" fmla="*/ 373 h 1550"/>
                <a:gd name="T40" fmla="*/ 1233 w 1309"/>
                <a:gd name="T41" fmla="*/ 335 h 1550"/>
                <a:gd name="T42" fmla="*/ 1180 w 1309"/>
                <a:gd name="T43" fmla="*/ 299 h 1550"/>
                <a:gd name="T44" fmla="*/ 1124 w 1309"/>
                <a:gd name="T45" fmla="*/ 264 h 1550"/>
                <a:gd name="T46" fmla="*/ 1066 w 1309"/>
                <a:gd name="T47" fmla="*/ 232 h 1550"/>
                <a:gd name="T48" fmla="*/ 1005 w 1309"/>
                <a:gd name="T49" fmla="*/ 200 h 1550"/>
                <a:gd name="T50" fmla="*/ 943 w 1309"/>
                <a:gd name="T51" fmla="*/ 172 h 1550"/>
                <a:gd name="T52" fmla="*/ 878 w 1309"/>
                <a:gd name="T53" fmla="*/ 146 h 1550"/>
                <a:gd name="T54" fmla="*/ 811 w 1309"/>
                <a:gd name="T55" fmla="*/ 121 h 1550"/>
                <a:gd name="T56" fmla="*/ 742 w 1309"/>
                <a:gd name="T57" fmla="*/ 98 h 1550"/>
                <a:gd name="T58" fmla="*/ 670 w 1309"/>
                <a:gd name="T59" fmla="*/ 78 h 1550"/>
                <a:gd name="T60" fmla="*/ 597 w 1309"/>
                <a:gd name="T61" fmla="*/ 59 h 1550"/>
                <a:gd name="T62" fmla="*/ 523 w 1309"/>
                <a:gd name="T63" fmla="*/ 42 h 1550"/>
                <a:gd name="T64" fmla="*/ 445 w 1309"/>
                <a:gd name="T65" fmla="*/ 27 h 1550"/>
                <a:gd name="T66" fmla="*/ 367 w 1309"/>
                <a:gd name="T67" fmla="*/ 14 h 1550"/>
                <a:gd name="T68" fmla="*/ 287 w 1309"/>
                <a:gd name="T69" fmla="*/ 4 h 1550"/>
                <a:gd name="T70" fmla="*/ 236 w 1309"/>
                <a:gd name="T71" fmla="*/ 81 h 1550"/>
                <a:gd name="T72" fmla="*/ 213 w 1309"/>
                <a:gd name="T73" fmla="*/ 241 h 1550"/>
                <a:gd name="T74" fmla="*/ 189 w 1309"/>
                <a:gd name="T75" fmla="*/ 401 h 1550"/>
                <a:gd name="T76" fmla="*/ 161 w 1309"/>
                <a:gd name="T77" fmla="*/ 560 h 1550"/>
                <a:gd name="T78" fmla="*/ 130 w 1309"/>
                <a:gd name="T79" fmla="*/ 719 h 1550"/>
                <a:gd name="T80" fmla="*/ 96 w 1309"/>
                <a:gd name="T81" fmla="*/ 877 h 1550"/>
                <a:gd name="T82" fmla="*/ 60 w 1309"/>
                <a:gd name="T83" fmla="*/ 1033 h 1550"/>
                <a:gd name="T84" fmla="*/ 21 w 1309"/>
                <a:gd name="T85" fmla="*/ 1189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9" h="1550">
                  <a:moveTo>
                    <a:pt x="0" y="1266"/>
                  </a:moveTo>
                  <a:lnTo>
                    <a:pt x="59" y="1273"/>
                  </a:lnTo>
                  <a:lnTo>
                    <a:pt x="118" y="1281"/>
                  </a:lnTo>
                  <a:lnTo>
                    <a:pt x="174" y="1291"/>
                  </a:lnTo>
                  <a:lnTo>
                    <a:pt x="229" y="1302"/>
                  </a:lnTo>
                  <a:lnTo>
                    <a:pt x="282" y="1315"/>
                  </a:lnTo>
                  <a:lnTo>
                    <a:pt x="334" y="1329"/>
                  </a:lnTo>
                  <a:lnTo>
                    <a:pt x="386" y="1345"/>
                  </a:lnTo>
                  <a:lnTo>
                    <a:pt x="435" y="1363"/>
                  </a:lnTo>
                  <a:lnTo>
                    <a:pt x="483" y="1381"/>
                  </a:lnTo>
                  <a:lnTo>
                    <a:pt x="529" y="1401"/>
                  </a:lnTo>
                  <a:lnTo>
                    <a:pt x="552" y="1411"/>
                  </a:lnTo>
                  <a:lnTo>
                    <a:pt x="574" y="1422"/>
                  </a:lnTo>
                  <a:lnTo>
                    <a:pt x="595" y="1433"/>
                  </a:lnTo>
                  <a:lnTo>
                    <a:pt x="617" y="1445"/>
                  </a:lnTo>
                  <a:lnTo>
                    <a:pt x="638" y="1457"/>
                  </a:lnTo>
                  <a:lnTo>
                    <a:pt x="659" y="1469"/>
                  </a:lnTo>
                  <a:lnTo>
                    <a:pt x="679" y="1481"/>
                  </a:lnTo>
                  <a:lnTo>
                    <a:pt x="698" y="1494"/>
                  </a:lnTo>
                  <a:lnTo>
                    <a:pt x="717" y="1508"/>
                  </a:lnTo>
                  <a:lnTo>
                    <a:pt x="737" y="1522"/>
                  </a:lnTo>
                  <a:lnTo>
                    <a:pt x="756" y="1535"/>
                  </a:lnTo>
                  <a:lnTo>
                    <a:pt x="774" y="1550"/>
                  </a:lnTo>
                  <a:lnTo>
                    <a:pt x="813" y="1479"/>
                  </a:lnTo>
                  <a:lnTo>
                    <a:pt x="853" y="1409"/>
                  </a:lnTo>
                  <a:lnTo>
                    <a:pt x="892" y="1337"/>
                  </a:lnTo>
                  <a:lnTo>
                    <a:pt x="929" y="1267"/>
                  </a:lnTo>
                  <a:lnTo>
                    <a:pt x="966" y="1195"/>
                  </a:lnTo>
                  <a:lnTo>
                    <a:pt x="1002" y="1123"/>
                  </a:lnTo>
                  <a:lnTo>
                    <a:pt x="1037" y="1051"/>
                  </a:lnTo>
                  <a:lnTo>
                    <a:pt x="1070" y="978"/>
                  </a:lnTo>
                  <a:lnTo>
                    <a:pt x="1103" y="906"/>
                  </a:lnTo>
                  <a:lnTo>
                    <a:pt x="1136" y="833"/>
                  </a:lnTo>
                  <a:lnTo>
                    <a:pt x="1167" y="760"/>
                  </a:lnTo>
                  <a:lnTo>
                    <a:pt x="1197" y="687"/>
                  </a:lnTo>
                  <a:lnTo>
                    <a:pt x="1226" y="613"/>
                  </a:lnTo>
                  <a:lnTo>
                    <a:pt x="1255" y="541"/>
                  </a:lnTo>
                  <a:lnTo>
                    <a:pt x="1282" y="466"/>
                  </a:lnTo>
                  <a:lnTo>
                    <a:pt x="1309" y="393"/>
                  </a:lnTo>
                  <a:lnTo>
                    <a:pt x="1285" y="373"/>
                  </a:lnTo>
                  <a:lnTo>
                    <a:pt x="1260" y="353"/>
                  </a:lnTo>
                  <a:lnTo>
                    <a:pt x="1233" y="335"/>
                  </a:lnTo>
                  <a:lnTo>
                    <a:pt x="1207" y="316"/>
                  </a:lnTo>
                  <a:lnTo>
                    <a:pt x="1180" y="299"/>
                  </a:lnTo>
                  <a:lnTo>
                    <a:pt x="1152" y="281"/>
                  </a:lnTo>
                  <a:lnTo>
                    <a:pt x="1124" y="264"/>
                  </a:lnTo>
                  <a:lnTo>
                    <a:pt x="1095" y="248"/>
                  </a:lnTo>
                  <a:lnTo>
                    <a:pt x="1066" y="232"/>
                  </a:lnTo>
                  <a:lnTo>
                    <a:pt x="1036" y="216"/>
                  </a:lnTo>
                  <a:lnTo>
                    <a:pt x="1005" y="200"/>
                  </a:lnTo>
                  <a:lnTo>
                    <a:pt x="974" y="186"/>
                  </a:lnTo>
                  <a:lnTo>
                    <a:pt x="943" y="172"/>
                  </a:lnTo>
                  <a:lnTo>
                    <a:pt x="910" y="158"/>
                  </a:lnTo>
                  <a:lnTo>
                    <a:pt x="878" y="146"/>
                  </a:lnTo>
                  <a:lnTo>
                    <a:pt x="844" y="133"/>
                  </a:lnTo>
                  <a:lnTo>
                    <a:pt x="811" y="121"/>
                  </a:lnTo>
                  <a:lnTo>
                    <a:pt x="777" y="109"/>
                  </a:lnTo>
                  <a:lnTo>
                    <a:pt x="742" y="98"/>
                  </a:lnTo>
                  <a:lnTo>
                    <a:pt x="706" y="88"/>
                  </a:lnTo>
                  <a:lnTo>
                    <a:pt x="670" y="78"/>
                  </a:lnTo>
                  <a:lnTo>
                    <a:pt x="635" y="68"/>
                  </a:lnTo>
                  <a:lnTo>
                    <a:pt x="597" y="59"/>
                  </a:lnTo>
                  <a:lnTo>
                    <a:pt x="560" y="50"/>
                  </a:lnTo>
                  <a:lnTo>
                    <a:pt x="523" y="42"/>
                  </a:lnTo>
                  <a:lnTo>
                    <a:pt x="485" y="34"/>
                  </a:lnTo>
                  <a:lnTo>
                    <a:pt x="445" y="27"/>
                  </a:lnTo>
                  <a:lnTo>
                    <a:pt x="407" y="21"/>
                  </a:lnTo>
                  <a:lnTo>
                    <a:pt x="367" y="14"/>
                  </a:lnTo>
                  <a:lnTo>
                    <a:pt x="327" y="9"/>
                  </a:lnTo>
                  <a:lnTo>
                    <a:pt x="287" y="4"/>
                  </a:lnTo>
                  <a:lnTo>
                    <a:pt x="246" y="0"/>
                  </a:lnTo>
                  <a:lnTo>
                    <a:pt x="236" y="81"/>
                  </a:lnTo>
                  <a:lnTo>
                    <a:pt x="224" y="160"/>
                  </a:lnTo>
                  <a:lnTo>
                    <a:pt x="213" y="241"/>
                  </a:lnTo>
                  <a:lnTo>
                    <a:pt x="201" y="320"/>
                  </a:lnTo>
                  <a:lnTo>
                    <a:pt x="189" y="401"/>
                  </a:lnTo>
                  <a:lnTo>
                    <a:pt x="175" y="480"/>
                  </a:lnTo>
                  <a:lnTo>
                    <a:pt x="161" y="560"/>
                  </a:lnTo>
                  <a:lnTo>
                    <a:pt x="146" y="639"/>
                  </a:lnTo>
                  <a:lnTo>
                    <a:pt x="130" y="719"/>
                  </a:lnTo>
                  <a:lnTo>
                    <a:pt x="114" y="797"/>
                  </a:lnTo>
                  <a:lnTo>
                    <a:pt x="96" y="877"/>
                  </a:lnTo>
                  <a:lnTo>
                    <a:pt x="79" y="955"/>
                  </a:lnTo>
                  <a:lnTo>
                    <a:pt x="60" y="1033"/>
                  </a:lnTo>
                  <a:lnTo>
                    <a:pt x="41" y="1111"/>
                  </a:lnTo>
                  <a:lnTo>
                    <a:pt x="21" y="1189"/>
                  </a:lnTo>
                  <a:lnTo>
                    <a:pt x="0" y="12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7" name="Freeform 72">
              <a:extLst>
                <a:ext uri="{FF2B5EF4-FFF2-40B4-BE49-F238E27FC236}">
                  <a16:creationId xmlns:a16="http://schemas.microsoft.com/office/drawing/2014/main" id="{421E4BE2-9238-D05D-6FA0-0D98C7847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63" y="1052513"/>
              <a:ext cx="58738" cy="39688"/>
            </a:xfrm>
            <a:custGeom>
              <a:avLst/>
              <a:gdLst>
                <a:gd name="T0" fmla="*/ 429 w 1039"/>
                <a:gd name="T1" fmla="*/ 181 h 677"/>
                <a:gd name="T2" fmla="*/ 408 w 1039"/>
                <a:gd name="T3" fmla="*/ 207 h 677"/>
                <a:gd name="T4" fmla="*/ 386 w 1039"/>
                <a:gd name="T5" fmla="*/ 234 h 677"/>
                <a:gd name="T6" fmla="*/ 363 w 1039"/>
                <a:gd name="T7" fmla="*/ 260 h 677"/>
                <a:gd name="T8" fmla="*/ 339 w 1039"/>
                <a:gd name="T9" fmla="*/ 287 h 677"/>
                <a:gd name="T10" fmla="*/ 314 w 1039"/>
                <a:gd name="T11" fmla="*/ 313 h 677"/>
                <a:gd name="T12" fmla="*/ 289 w 1039"/>
                <a:gd name="T13" fmla="*/ 339 h 677"/>
                <a:gd name="T14" fmla="*/ 263 w 1039"/>
                <a:gd name="T15" fmla="*/ 364 h 677"/>
                <a:gd name="T16" fmla="*/ 237 w 1039"/>
                <a:gd name="T17" fmla="*/ 390 h 677"/>
                <a:gd name="T18" fmla="*/ 210 w 1039"/>
                <a:gd name="T19" fmla="*/ 415 h 677"/>
                <a:gd name="T20" fmla="*/ 181 w 1039"/>
                <a:gd name="T21" fmla="*/ 440 h 677"/>
                <a:gd name="T22" fmla="*/ 153 w 1039"/>
                <a:gd name="T23" fmla="*/ 465 h 677"/>
                <a:gd name="T24" fmla="*/ 124 w 1039"/>
                <a:gd name="T25" fmla="*/ 490 h 677"/>
                <a:gd name="T26" fmla="*/ 94 w 1039"/>
                <a:gd name="T27" fmla="*/ 514 h 677"/>
                <a:gd name="T28" fmla="*/ 62 w 1039"/>
                <a:gd name="T29" fmla="*/ 538 h 677"/>
                <a:gd name="T30" fmla="*/ 31 w 1039"/>
                <a:gd name="T31" fmla="*/ 561 h 677"/>
                <a:gd name="T32" fmla="*/ 0 w 1039"/>
                <a:gd name="T33" fmla="*/ 584 h 677"/>
                <a:gd name="T34" fmla="*/ 30 w 1039"/>
                <a:gd name="T35" fmla="*/ 601 h 677"/>
                <a:gd name="T36" fmla="*/ 59 w 1039"/>
                <a:gd name="T37" fmla="*/ 615 h 677"/>
                <a:gd name="T38" fmla="*/ 88 w 1039"/>
                <a:gd name="T39" fmla="*/ 628 h 677"/>
                <a:gd name="T40" fmla="*/ 116 w 1039"/>
                <a:gd name="T41" fmla="*/ 640 h 677"/>
                <a:gd name="T42" fmla="*/ 143 w 1039"/>
                <a:gd name="T43" fmla="*/ 651 h 677"/>
                <a:gd name="T44" fmla="*/ 168 w 1039"/>
                <a:gd name="T45" fmla="*/ 661 h 677"/>
                <a:gd name="T46" fmla="*/ 193 w 1039"/>
                <a:gd name="T47" fmla="*/ 670 h 677"/>
                <a:gd name="T48" fmla="*/ 219 w 1039"/>
                <a:gd name="T49" fmla="*/ 677 h 677"/>
                <a:gd name="T50" fmla="*/ 273 w 1039"/>
                <a:gd name="T51" fmla="*/ 640 h 677"/>
                <a:gd name="T52" fmla="*/ 327 w 1039"/>
                <a:gd name="T53" fmla="*/ 602 h 677"/>
                <a:gd name="T54" fmla="*/ 382 w 1039"/>
                <a:gd name="T55" fmla="*/ 562 h 677"/>
                <a:gd name="T56" fmla="*/ 435 w 1039"/>
                <a:gd name="T57" fmla="*/ 523 h 677"/>
                <a:gd name="T58" fmla="*/ 488 w 1039"/>
                <a:gd name="T59" fmla="*/ 483 h 677"/>
                <a:gd name="T60" fmla="*/ 541 w 1039"/>
                <a:gd name="T61" fmla="*/ 442 h 677"/>
                <a:gd name="T62" fmla="*/ 593 w 1039"/>
                <a:gd name="T63" fmla="*/ 399 h 677"/>
                <a:gd name="T64" fmla="*/ 645 w 1039"/>
                <a:gd name="T65" fmla="*/ 358 h 677"/>
                <a:gd name="T66" fmla="*/ 695 w 1039"/>
                <a:gd name="T67" fmla="*/ 315 h 677"/>
                <a:gd name="T68" fmla="*/ 746 w 1039"/>
                <a:gd name="T69" fmla="*/ 272 h 677"/>
                <a:gd name="T70" fmla="*/ 796 w 1039"/>
                <a:gd name="T71" fmla="*/ 228 h 677"/>
                <a:gd name="T72" fmla="*/ 846 w 1039"/>
                <a:gd name="T73" fmla="*/ 183 h 677"/>
                <a:gd name="T74" fmla="*/ 895 w 1039"/>
                <a:gd name="T75" fmla="*/ 139 h 677"/>
                <a:gd name="T76" fmla="*/ 943 w 1039"/>
                <a:gd name="T77" fmla="*/ 92 h 677"/>
                <a:gd name="T78" fmla="*/ 992 w 1039"/>
                <a:gd name="T79" fmla="*/ 47 h 677"/>
                <a:gd name="T80" fmla="*/ 1039 w 1039"/>
                <a:gd name="T81" fmla="*/ 0 h 677"/>
                <a:gd name="T82" fmla="*/ 1005 w 1039"/>
                <a:gd name="T83" fmla="*/ 15 h 677"/>
                <a:gd name="T84" fmla="*/ 971 w 1039"/>
                <a:gd name="T85" fmla="*/ 30 h 677"/>
                <a:gd name="T86" fmla="*/ 935 w 1039"/>
                <a:gd name="T87" fmla="*/ 44 h 677"/>
                <a:gd name="T88" fmla="*/ 899 w 1039"/>
                <a:gd name="T89" fmla="*/ 57 h 677"/>
                <a:gd name="T90" fmla="*/ 864 w 1039"/>
                <a:gd name="T91" fmla="*/ 71 h 677"/>
                <a:gd name="T92" fmla="*/ 826 w 1039"/>
                <a:gd name="T93" fmla="*/ 84 h 677"/>
                <a:gd name="T94" fmla="*/ 790 w 1039"/>
                <a:gd name="T95" fmla="*/ 95 h 677"/>
                <a:gd name="T96" fmla="*/ 752 w 1039"/>
                <a:gd name="T97" fmla="*/ 108 h 677"/>
                <a:gd name="T98" fmla="*/ 714 w 1039"/>
                <a:gd name="T99" fmla="*/ 119 h 677"/>
                <a:gd name="T100" fmla="*/ 675 w 1039"/>
                <a:gd name="T101" fmla="*/ 130 h 677"/>
                <a:gd name="T102" fmla="*/ 636 w 1039"/>
                <a:gd name="T103" fmla="*/ 139 h 677"/>
                <a:gd name="T104" fmla="*/ 596 w 1039"/>
                <a:gd name="T105" fmla="*/ 149 h 677"/>
                <a:gd name="T106" fmla="*/ 554 w 1039"/>
                <a:gd name="T107" fmla="*/ 158 h 677"/>
                <a:gd name="T108" fmla="*/ 514 w 1039"/>
                <a:gd name="T109" fmla="*/ 166 h 677"/>
                <a:gd name="T110" fmla="*/ 472 w 1039"/>
                <a:gd name="T111" fmla="*/ 173 h 677"/>
                <a:gd name="T112" fmla="*/ 429 w 1039"/>
                <a:gd name="T113" fmla="*/ 181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39" h="677">
                  <a:moveTo>
                    <a:pt x="429" y="181"/>
                  </a:moveTo>
                  <a:lnTo>
                    <a:pt x="408" y="207"/>
                  </a:lnTo>
                  <a:lnTo>
                    <a:pt x="386" y="234"/>
                  </a:lnTo>
                  <a:lnTo>
                    <a:pt x="363" y="260"/>
                  </a:lnTo>
                  <a:lnTo>
                    <a:pt x="339" y="287"/>
                  </a:lnTo>
                  <a:lnTo>
                    <a:pt x="314" y="313"/>
                  </a:lnTo>
                  <a:lnTo>
                    <a:pt x="289" y="339"/>
                  </a:lnTo>
                  <a:lnTo>
                    <a:pt x="263" y="364"/>
                  </a:lnTo>
                  <a:lnTo>
                    <a:pt x="237" y="390"/>
                  </a:lnTo>
                  <a:lnTo>
                    <a:pt x="210" y="415"/>
                  </a:lnTo>
                  <a:lnTo>
                    <a:pt x="181" y="440"/>
                  </a:lnTo>
                  <a:lnTo>
                    <a:pt x="153" y="465"/>
                  </a:lnTo>
                  <a:lnTo>
                    <a:pt x="124" y="490"/>
                  </a:lnTo>
                  <a:lnTo>
                    <a:pt x="94" y="514"/>
                  </a:lnTo>
                  <a:lnTo>
                    <a:pt x="62" y="538"/>
                  </a:lnTo>
                  <a:lnTo>
                    <a:pt x="31" y="561"/>
                  </a:lnTo>
                  <a:lnTo>
                    <a:pt x="0" y="584"/>
                  </a:lnTo>
                  <a:lnTo>
                    <a:pt x="30" y="601"/>
                  </a:lnTo>
                  <a:lnTo>
                    <a:pt x="59" y="615"/>
                  </a:lnTo>
                  <a:lnTo>
                    <a:pt x="88" y="628"/>
                  </a:lnTo>
                  <a:lnTo>
                    <a:pt x="116" y="640"/>
                  </a:lnTo>
                  <a:lnTo>
                    <a:pt x="143" y="651"/>
                  </a:lnTo>
                  <a:lnTo>
                    <a:pt x="168" y="661"/>
                  </a:lnTo>
                  <a:lnTo>
                    <a:pt x="193" y="670"/>
                  </a:lnTo>
                  <a:lnTo>
                    <a:pt x="219" y="677"/>
                  </a:lnTo>
                  <a:lnTo>
                    <a:pt x="273" y="640"/>
                  </a:lnTo>
                  <a:lnTo>
                    <a:pt x="327" y="602"/>
                  </a:lnTo>
                  <a:lnTo>
                    <a:pt x="382" y="562"/>
                  </a:lnTo>
                  <a:lnTo>
                    <a:pt x="435" y="523"/>
                  </a:lnTo>
                  <a:lnTo>
                    <a:pt x="488" y="483"/>
                  </a:lnTo>
                  <a:lnTo>
                    <a:pt x="541" y="442"/>
                  </a:lnTo>
                  <a:lnTo>
                    <a:pt x="593" y="399"/>
                  </a:lnTo>
                  <a:lnTo>
                    <a:pt x="645" y="358"/>
                  </a:lnTo>
                  <a:lnTo>
                    <a:pt x="695" y="315"/>
                  </a:lnTo>
                  <a:lnTo>
                    <a:pt x="746" y="272"/>
                  </a:lnTo>
                  <a:lnTo>
                    <a:pt x="796" y="228"/>
                  </a:lnTo>
                  <a:lnTo>
                    <a:pt x="846" y="183"/>
                  </a:lnTo>
                  <a:lnTo>
                    <a:pt x="895" y="139"/>
                  </a:lnTo>
                  <a:lnTo>
                    <a:pt x="943" y="92"/>
                  </a:lnTo>
                  <a:lnTo>
                    <a:pt x="992" y="47"/>
                  </a:lnTo>
                  <a:lnTo>
                    <a:pt x="1039" y="0"/>
                  </a:lnTo>
                  <a:lnTo>
                    <a:pt x="1005" y="15"/>
                  </a:lnTo>
                  <a:lnTo>
                    <a:pt x="971" y="30"/>
                  </a:lnTo>
                  <a:lnTo>
                    <a:pt x="935" y="44"/>
                  </a:lnTo>
                  <a:lnTo>
                    <a:pt x="899" y="57"/>
                  </a:lnTo>
                  <a:lnTo>
                    <a:pt x="864" y="71"/>
                  </a:lnTo>
                  <a:lnTo>
                    <a:pt x="826" y="84"/>
                  </a:lnTo>
                  <a:lnTo>
                    <a:pt x="790" y="95"/>
                  </a:lnTo>
                  <a:lnTo>
                    <a:pt x="752" y="108"/>
                  </a:lnTo>
                  <a:lnTo>
                    <a:pt x="714" y="119"/>
                  </a:lnTo>
                  <a:lnTo>
                    <a:pt x="675" y="130"/>
                  </a:lnTo>
                  <a:lnTo>
                    <a:pt x="636" y="139"/>
                  </a:lnTo>
                  <a:lnTo>
                    <a:pt x="596" y="149"/>
                  </a:lnTo>
                  <a:lnTo>
                    <a:pt x="554" y="158"/>
                  </a:lnTo>
                  <a:lnTo>
                    <a:pt x="514" y="166"/>
                  </a:lnTo>
                  <a:lnTo>
                    <a:pt x="472" y="173"/>
                  </a:lnTo>
                  <a:lnTo>
                    <a:pt x="429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8" name="Freeform 73">
              <a:extLst>
                <a:ext uri="{FF2B5EF4-FFF2-40B4-BE49-F238E27FC236}">
                  <a16:creationId xmlns:a16="http://schemas.microsoft.com/office/drawing/2014/main" id="{E15A74B9-DB88-EC70-2203-68AB4ECEF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" y="830263"/>
              <a:ext cx="80963" cy="152400"/>
            </a:xfrm>
            <a:custGeom>
              <a:avLst/>
              <a:gdLst>
                <a:gd name="T0" fmla="*/ 685 w 1442"/>
                <a:gd name="T1" fmla="*/ 56 h 2693"/>
                <a:gd name="T2" fmla="*/ 612 w 1442"/>
                <a:gd name="T3" fmla="*/ 167 h 2693"/>
                <a:gd name="T4" fmla="*/ 543 w 1442"/>
                <a:gd name="T5" fmla="*/ 279 h 2693"/>
                <a:gd name="T6" fmla="*/ 477 w 1442"/>
                <a:gd name="T7" fmla="*/ 391 h 2693"/>
                <a:gd name="T8" fmla="*/ 416 w 1442"/>
                <a:gd name="T9" fmla="*/ 504 h 2693"/>
                <a:gd name="T10" fmla="*/ 357 w 1442"/>
                <a:gd name="T11" fmla="*/ 615 h 2693"/>
                <a:gd name="T12" fmla="*/ 304 w 1442"/>
                <a:gd name="T13" fmla="*/ 728 h 2693"/>
                <a:gd name="T14" fmla="*/ 255 w 1442"/>
                <a:gd name="T15" fmla="*/ 840 h 2693"/>
                <a:gd name="T16" fmla="*/ 208 w 1442"/>
                <a:gd name="T17" fmla="*/ 951 h 2693"/>
                <a:gd name="T18" fmla="*/ 167 w 1442"/>
                <a:gd name="T19" fmla="*/ 1063 h 2693"/>
                <a:gd name="T20" fmla="*/ 130 w 1442"/>
                <a:gd name="T21" fmla="*/ 1175 h 2693"/>
                <a:gd name="T22" fmla="*/ 96 w 1442"/>
                <a:gd name="T23" fmla="*/ 1285 h 2693"/>
                <a:gd name="T24" fmla="*/ 68 w 1442"/>
                <a:gd name="T25" fmla="*/ 1396 h 2693"/>
                <a:gd name="T26" fmla="*/ 43 w 1442"/>
                <a:gd name="T27" fmla="*/ 1507 h 2693"/>
                <a:gd name="T28" fmla="*/ 24 w 1442"/>
                <a:gd name="T29" fmla="*/ 1616 h 2693"/>
                <a:gd name="T30" fmla="*/ 9 w 1442"/>
                <a:gd name="T31" fmla="*/ 1725 h 2693"/>
                <a:gd name="T32" fmla="*/ 3 w 1442"/>
                <a:gd name="T33" fmla="*/ 1781 h 2693"/>
                <a:gd name="T34" fmla="*/ 2 w 1442"/>
                <a:gd name="T35" fmla="*/ 1787 h 2693"/>
                <a:gd name="T36" fmla="*/ 40 w 1442"/>
                <a:gd name="T37" fmla="*/ 1850 h 2693"/>
                <a:gd name="T38" fmla="*/ 122 w 1442"/>
                <a:gd name="T39" fmla="*/ 1971 h 2693"/>
                <a:gd name="T40" fmla="*/ 208 w 1442"/>
                <a:gd name="T41" fmla="*/ 2088 h 2693"/>
                <a:gd name="T42" fmla="*/ 299 w 1442"/>
                <a:gd name="T43" fmla="*/ 2204 h 2693"/>
                <a:gd name="T44" fmla="*/ 393 w 1442"/>
                <a:gd name="T45" fmla="*/ 2318 h 2693"/>
                <a:gd name="T46" fmla="*/ 489 w 1442"/>
                <a:gd name="T47" fmla="*/ 2428 h 2693"/>
                <a:gd name="T48" fmla="*/ 591 w 1442"/>
                <a:gd name="T49" fmla="*/ 2536 h 2693"/>
                <a:gd name="T50" fmla="*/ 695 w 1442"/>
                <a:gd name="T51" fmla="*/ 2642 h 2693"/>
                <a:gd name="T52" fmla="*/ 749 w 1442"/>
                <a:gd name="T53" fmla="*/ 2688 h 2693"/>
                <a:gd name="T54" fmla="*/ 755 w 1442"/>
                <a:gd name="T55" fmla="*/ 2631 h 2693"/>
                <a:gd name="T56" fmla="*/ 770 w 1442"/>
                <a:gd name="T57" fmla="*/ 2526 h 2693"/>
                <a:gd name="T58" fmla="*/ 789 w 1442"/>
                <a:gd name="T59" fmla="*/ 2421 h 2693"/>
                <a:gd name="T60" fmla="*/ 813 w 1442"/>
                <a:gd name="T61" fmla="*/ 2316 h 2693"/>
                <a:gd name="T62" fmla="*/ 840 w 1442"/>
                <a:gd name="T63" fmla="*/ 2209 h 2693"/>
                <a:gd name="T64" fmla="*/ 873 w 1442"/>
                <a:gd name="T65" fmla="*/ 2102 h 2693"/>
                <a:gd name="T66" fmla="*/ 908 w 1442"/>
                <a:gd name="T67" fmla="*/ 1997 h 2693"/>
                <a:gd name="T68" fmla="*/ 948 w 1442"/>
                <a:gd name="T69" fmla="*/ 1889 h 2693"/>
                <a:gd name="T70" fmla="*/ 992 w 1442"/>
                <a:gd name="T71" fmla="*/ 1781 h 2693"/>
                <a:gd name="T72" fmla="*/ 1041 w 1442"/>
                <a:gd name="T73" fmla="*/ 1675 h 2693"/>
                <a:gd name="T74" fmla="*/ 1092 w 1442"/>
                <a:gd name="T75" fmla="*/ 1567 h 2693"/>
                <a:gd name="T76" fmla="*/ 1148 w 1442"/>
                <a:gd name="T77" fmla="*/ 1459 h 2693"/>
                <a:gd name="T78" fmla="*/ 1207 w 1442"/>
                <a:gd name="T79" fmla="*/ 1352 h 2693"/>
                <a:gd name="T80" fmla="*/ 1270 w 1442"/>
                <a:gd name="T81" fmla="*/ 1245 h 2693"/>
                <a:gd name="T82" fmla="*/ 1336 w 1442"/>
                <a:gd name="T83" fmla="*/ 1137 h 2693"/>
                <a:gd name="T84" fmla="*/ 1406 w 1442"/>
                <a:gd name="T85" fmla="*/ 1031 h 2693"/>
                <a:gd name="T86" fmla="*/ 1392 w 1442"/>
                <a:gd name="T87" fmla="*/ 918 h 2693"/>
                <a:gd name="T88" fmla="*/ 1292 w 1442"/>
                <a:gd name="T89" fmla="*/ 799 h 2693"/>
                <a:gd name="T90" fmla="*/ 1196 w 1442"/>
                <a:gd name="T91" fmla="*/ 680 h 2693"/>
                <a:gd name="T92" fmla="*/ 1102 w 1442"/>
                <a:gd name="T93" fmla="*/ 559 h 2693"/>
                <a:gd name="T94" fmla="*/ 1013 w 1442"/>
                <a:gd name="T95" fmla="*/ 436 h 2693"/>
                <a:gd name="T96" fmla="*/ 925 w 1442"/>
                <a:gd name="T97" fmla="*/ 313 h 2693"/>
                <a:gd name="T98" fmla="*/ 841 w 1442"/>
                <a:gd name="T99" fmla="*/ 189 h 2693"/>
                <a:gd name="T100" fmla="*/ 762 w 1442"/>
                <a:gd name="T101" fmla="*/ 64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42" h="2693">
                  <a:moveTo>
                    <a:pt x="722" y="0"/>
                  </a:moveTo>
                  <a:lnTo>
                    <a:pt x="685" y="56"/>
                  </a:lnTo>
                  <a:lnTo>
                    <a:pt x="648" y="112"/>
                  </a:lnTo>
                  <a:lnTo>
                    <a:pt x="612" y="167"/>
                  </a:lnTo>
                  <a:lnTo>
                    <a:pt x="577" y="224"/>
                  </a:lnTo>
                  <a:lnTo>
                    <a:pt x="543" y="279"/>
                  </a:lnTo>
                  <a:lnTo>
                    <a:pt x="510" y="336"/>
                  </a:lnTo>
                  <a:lnTo>
                    <a:pt x="477" y="391"/>
                  </a:lnTo>
                  <a:lnTo>
                    <a:pt x="446" y="447"/>
                  </a:lnTo>
                  <a:lnTo>
                    <a:pt x="416" y="504"/>
                  </a:lnTo>
                  <a:lnTo>
                    <a:pt x="387" y="560"/>
                  </a:lnTo>
                  <a:lnTo>
                    <a:pt x="357" y="615"/>
                  </a:lnTo>
                  <a:lnTo>
                    <a:pt x="330" y="672"/>
                  </a:lnTo>
                  <a:lnTo>
                    <a:pt x="304" y="728"/>
                  </a:lnTo>
                  <a:lnTo>
                    <a:pt x="279" y="783"/>
                  </a:lnTo>
                  <a:lnTo>
                    <a:pt x="255" y="840"/>
                  </a:lnTo>
                  <a:lnTo>
                    <a:pt x="231" y="896"/>
                  </a:lnTo>
                  <a:lnTo>
                    <a:pt x="208" y="951"/>
                  </a:lnTo>
                  <a:lnTo>
                    <a:pt x="187" y="1008"/>
                  </a:lnTo>
                  <a:lnTo>
                    <a:pt x="167" y="1063"/>
                  </a:lnTo>
                  <a:lnTo>
                    <a:pt x="148" y="1119"/>
                  </a:lnTo>
                  <a:lnTo>
                    <a:pt x="130" y="1175"/>
                  </a:lnTo>
                  <a:lnTo>
                    <a:pt x="112" y="1230"/>
                  </a:lnTo>
                  <a:lnTo>
                    <a:pt x="96" y="1285"/>
                  </a:lnTo>
                  <a:lnTo>
                    <a:pt x="81" y="1341"/>
                  </a:lnTo>
                  <a:lnTo>
                    <a:pt x="68" y="1396"/>
                  </a:lnTo>
                  <a:lnTo>
                    <a:pt x="55" y="1451"/>
                  </a:lnTo>
                  <a:lnTo>
                    <a:pt x="43" y="1507"/>
                  </a:lnTo>
                  <a:lnTo>
                    <a:pt x="33" y="1561"/>
                  </a:lnTo>
                  <a:lnTo>
                    <a:pt x="24" y="1616"/>
                  </a:lnTo>
                  <a:lnTo>
                    <a:pt x="16" y="1671"/>
                  </a:lnTo>
                  <a:lnTo>
                    <a:pt x="9" y="1725"/>
                  </a:lnTo>
                  <a:lnTo>
                    <a:pt x="3" y="1779"/>
                  </a:lnTo>
                  <a:lnTo>
                    <a:pt x="3" y="1781"/>
                  </a:lnTo>
                  <a:lnTo>
                    <a:pt x="3" y="1785"/>
                  </a:lnTo>
                  <a:lnTo>
                    <a:pt x="2" y="1787"/>
                  </a:lnTo>
                  <a:lnTo>
                    <a:pt x="0" y="1789"/>
                  </a:lnTo>
                  <a:lnTo>
                    <a:pt x="40" y="1850"/>
                  </a:lnTo>
                  <a:lnTo>
                    <a:pt x="80" y="1910"/>
                  </a:lnTo>
                  <a:lnTo>
                    <a:pt x="122" y="1971"/>
                  </a:lnTo>
                  <a:lnTo>
                    <a:pt x="165" y="2030"/>
                  </a:lnTo>
                  <a:lnTo>
                    <a:pt x="208" y="2088"/>
                  </a:lnTo>
                  <a:lnTo>
                    <a:pt x="253" y="2147"/>
                  </a:lnTo>
                  <a:lnTo>
                    <a:pt x="299" y="2204"/>
                  </a:lnTo>
                  <a:lnTo>
                    <a:pt x="345" y="2261"/>
                  </a:lnTo>
                  <a:lnTo>
                    <a:pt x="393" y="2318"/>
                  </a:lnTo>
                  <a:lnTo>
                    <a:pt x="441" y="2373"/>
                  </a:lnTo>
                  <a:lnTo>
                    <a:pt x="489" y="2428"/>
                  </a:lnTo>
                  <a:lnTo>
                    <a:pt x="540" y="2482"/>
                  </a:lnTo>
                  <a:lnTo>
                    <a:pt x="591" y="2536"/>
                  </a:lnTo>
                  <a:lnTo>
                    <a:pt x="643" y="2589"/>
                  </a:lnTo>
                  <a:lnTo>
                    <a:pt x="695" y="2642"/>
                  </a:lnTo>
                  <a:lnTo>
                    <a:pt x="749" y="2693"/>
                  </a:lnTo>
                  <a:lnTo>
                    <a:pt x="749" y="2688"/>
                  </a:lnTo>
                  <a:lnTo>
                    <a:pt x="749" y="2682"/>
                  </a:lnTo>
                  <a:lnTo>
                    <a:pt x="755" y="2631"/>
                  </a:lnTo>
                  <a:lnTo>
                    <a:pt x="762" y="2578"/>
                  </a:lnTo>
                  <a:lnTo>
                    <a:pt x="770" y="2526"/>
                  </a:lnTo>
                  <a:lnTo>
                    <a:pt x="779" y="2474"/>
                  </a:lnTo>
                  <a:lnTo>
                    <a:pt x="789" y="2421"/>
                  </a:lnTo>
                  <a:lnTo>
                    <a:pt x="800" y="2368"/>
                  </a:lnTo>
                  <a:lnTo>
                    <a:pt x="813" y="2316"/>
                  </a:lnTo>
                  <a:lnTo>
                    <a:pt x="826" y="2262"/>
                  </a:lnTo>
                  <a:lnTo>
                    <a:pt x="840" y="2209"/>
                  </a:lnTo>
                  <a:lnTo>
                    <a:pt x="855" y="2157"/>
                  </a:lnTo>
                  <a:lnTo>
                    <a:pt x="873" y="2102"/>
                  </a:lnTo>
                  <a:lnTo>
                    <a:pt x="890" y="2050"/>
                  </a:lnTo>
                  <a:lnTo>
                    <a:pt x="908" y="1997"/>
                  </a:lnTo>
                  <a:lnTo>
                    <a:pt x="928" y="1942"/>
                  </a:lnTo>
                  <a:lnTo>
                    <a:pt x="948" y="1889"/>
                  </a:lnTo>
                  <a:lnTo>
                    <a:pt x="970" y="1836"/>
                  </a:lnTo>
                  <a:lnTo>
                    <a:pt x="992" y="1781"/>
                  </a:lnTo>
                  <a:lnTo>
                    <a:pt x="1016" y="1728"/>
                  </a:lnTo>
                  <a:lnTo>
                    <a:pt x="1041" y="1675"/>
                  </a:lnTo>
                  <a:lnTo>
                    <a:pt x="1066" y="1620"/>
                  </a:lnTo>
                  <a:lnTo>
                    <a:pt x="1092" y="1567"/>
                  </a:lnTo>
                  <a:lnTo>
                    <a:pt x="1119" y="1513"/>
                  </a:lnTo>
                  <a:lnTo>
                    <a:pt x="1148" y="1459"/>
                  </a:lnTo>
                  <a:lnTo>
                    <a:pt x="1177" y="1406"/>
                  </a:lnTo>
                  <a:lnTo>
                    <a:pt x="1207" y="1352"/>
                  </a:lnTo>
                  <a:lnTo>
                    <a:pt x="1238" y="1298"/>
                  </a:lnTo>
                  <a:lnTo>
                    <a:pt x="1270" y="1245"/>
                  </a:lnTo>
                  <a:lnTo>
                    <a:pt x="1303" y="1191"/>
                  </a:lnTo>
                  <a:lnTo>
                    <a:pt x="1336" y="1137"/>
                  </a:lnTo>
                  <a:lnTo>
                    <a:pt x="1370" y="1084"/>
                  </a:lnTo>
                  <a:lnTo>
                    <a:pt x="1406" y="1031"/>
                  </a:lnTo>
                  <a:lnTo>
                    <a:pt x="1442" y="977"/>
                  </a:lnTo>
                  <a:lnTo>
                    <a:pt x="1392" y="918"/>
                  </a:lnTo>
                  <a:lnTo>
                    <a:pt x="1341" y="859"/>
                  </a:lnTo>
                  <a:lnTo>
                    <a:pt x="1292" y="799"/>
                  </a:lnTo>
                  <a:lnTo>
                    <a:pt x="1243" y="740"/>
                  </a:lnTo>
                  <a:lnTo>
                    <a:pt x="1196" y="680"/>
                  </a:lnTo>
                  <a:lnTo>
                    <a:pt x="1149" y="619"/>
                  </a:lnTo>
                  <a:lnTo>
                    <a:pt x="1102" y="559"/>
                  </a:lnTo>
                  <a:lnTo>
                    <a:pt x="1057" y="498"/>
                  </a:lnTo>
                  <a:lnTo>
                    <a:pt x="1013" y="436"/>
                  </a:lnTo>
                  <a:lnTo>
                    <a:pt x="968" y="375"/>
                  </a:lnTo>
                  <a:lnTo>
                    <a:pt x="925" y="313"/>
                  </a:lnTo>
                  <a:lnTo>
                    <a:pt x="883" y="251"/>
                  </a:lnTo>
                  <a:lnTo>
                    <a:pt x="841" y="189"/>
                  </a:lnTo>
                  <a:lnTo>
                    <a:pt x="801" y="126"/>
                  </a:lnTo>
                  <a:lnTo>
                    <a:pt x="762" y="64"/>
                  </a:lnTo>
                  <a:lnTo>
                    <a:pt x="7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69" name="Freeform 74">
              <a:extLst>
                <a:ext uri="{FF2B5EF4-FFF2-40B4-BE49-F238E27FC236}">
                  <a16:creationId xmlns:a16="http://schemas.microsoft.com/office/drawing/2014/main" id="{64B5B5FA-0777-719D-275D-F62BE45C0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0" y="996950"/>
              <a:ext cx="63500" cy="63500"/>
            </a:xfrm>
            <a:custGeom>
              <a:avLst/>
              <a:gdLst>
                <a:gd name="T0" fmla="*/ 1071 w 1122"/>
                <a:gd name="T1" fmla="*/ 47 h 1111"/>
                <a:gd name="T2" fmla="*/ 965 w 1122"/>
                <a:gd name="T3" fmla="*/ 139 h 1111"/>
                <a:gd name="T4" fmla="*/ 855 w 1122"/>
                <a:gd name="T5" fmla="*/ 228 h 1111"/>
                <a:gd name="T6" fmla="*/ 741 w 1122"/>
                <a:gd name="T7" fmla="*/ 316 h 1111"/>
                <a:gd name="T8" fmla="*/ 625 w 1122"/>
                <a:gd name="T9" fmla="*/ 400 h 1111"/>
                <a:gd name="T10" fmla="*/ 504 w 1122"/>
                <a:gd name="T11" fmla="*/ 482 h 1111"/>
                <a:gd name="T12" fmla="*/ 380 w 1122"/>
                <a:gd name="T13" fmla="*/ 561 h 1111"/>
                <a:gd name="T14" fmla="*/ 253 w 1122"/>
                <a:gd name="T15" fmla="*/ 638 h 1111"/>
                <a:gd name="T16" fmla="*/ 184 w 1122"/>
                <a:gd name="T17" fmla="*/ 702 h 1111"/>
                <a:gd name="T18" fmla="*/ 173 w 1122"/>
                <a:gd name="T19" fmla="*/ 755 h 1111"/>
                <a:gd name="T20" fmla="*/ 159 w 1122"/>
                <a:gd name="T21" fmla="*/ 811 h 1111"/>
                <a:gd name="T22" fmla="*/ 139 w 1122"/>
                <a:gd name="T23" fmla="*/ 865 h 1111"/>
                <a:gd name="T24" fmla="*/ 115 w 1122"/>
                <a:gd name="T25" fmla="*/ 919 h 1111"/>
                <a:gd name="T26" fmla="*/ 86 w 1122"/>
                <a:gd name="T27" fmla="*/ 975 h 1111"/>
                <a:gd name="T28" fmla="*/ 55 w 1122"/>
                <a:gd name="T29" fmla="*/ 1029 h 1111"/>
                <a:gd name="T30" fmla="*/ 19 w 1122"/>
                <a:gd name="T31" fmla="*/ 1083 h 1111"/>
                <a:gd name="T32" fmla="*/ 49 w 1122"/>
                <a:gd name="T33" fmla="*/ 1101 h 1111"/>
                <a:gd name="T34" fmla="*/ 144 w 1122"/>
                <a:gd name="T35" fmla="*/ 1077 h 1111"/>
                <a:gd name="T36" fmla="*/ 235 w 1122"/>
                <a:gd name="T37" fmla="*/ 1051 h 1111"/>
                <a:gd name="T38" fmla="*/ 324 w 1122"/>
                <a:gd name="T39" fmla="*/ 1023 h 1111"/>
                <a:gd name="T40" fmla="*/ 411 w 1122"/>
                <a:gd name="T41" fmla="*/ 992 h 1111"/>
                <a:gd name="T42" fmla="*/ 494 w 1122"/>
                <a:gd name="T43" fmla="*/ 958 h 1111"/>
                <a:gd name="T44" fmla="*/ 574 w 1122"/>
                <a:gd name="T45" fmla="*/ 921 h 1111"/>
                <a:gd name="T46" fmla="*/ 653 w 1122"/>
                <a:gd name="T47" fmla="*/ 883 h 1111"/>
                <a:gd name="T48" fmla="*/ 715 w 1122"/>
                <a:gd name="T49" fmla="*/ 837 h 1111"/>
                <a:gd name="T50" fmla="*/ 765 w 1122"/>
                <a:gd name="T51" fmla="*/ 785 h 1111"/>
                <a:gd name="T52" fmla="*/ 813 w 1122"/>
                <a:gd name="T53" fmla="*/ 732 h 1111"/>
                <a:gd name="T54" fmla="*/ 860 w 1122"/>
                <a:gd name="T55" fmla="*/ 679 h 1111"/>
                <a:gd name="T56" fmla="*/ 908 w 1122"/>
                <a:gd name="T57" fmla="*/ 612 h 1111"/>
                <a:gd name="T58" fmla="*/ 952 w 1122"/>
                <a:gd name="T59" fmla="*/ 529 h 1111"/>
                <a:gd name="T60" fmla="*/ 991 w 1122"/>
                <a:gd name="T61" fmla="*/ 446 h 1111"/>
                <a:gd name="T62" fmla="*/ 1027 w 1122"/>
                <a:gd name="T63" fmla="*/ 364 h 1111"/>
                <a:gd name="T64" fmla="*/ 1057 w 1122"/>
                <a:gd name="T65" fmla="*/ 282 h 1111"/>
                <a:gd name="T66" fmla="*/ 1082 w 1122"/>
                <a:gd name="T67" fmla="*/ 201 h 1111"/>
                <a:gd name="T68" fmla="*/ 1102 w 1122"/>
                <a:gd name="T69" fmla="*/ 119 h 1111"/>
                <a:gd name="T70" fmla="*/ 1117 w 1122"/>
                <a:gd name="T71" fmla="*/ 4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22" h="1111">
                  <a:moveTo>
                    <a:pt x="1122" y="0"/>
                  </a:moveTo>
                  <a:lnTo>
                    <a:pt x="1071" y="47"/>
                  </a:lnTo>
                  <a:lnTo>
                    <a:pt x="1019" y="93"/>
                  </a:lnTo>
                  <a:lnTo>
                    <a:pt x="965" y="139"/>
                  </a:lnTo>
                  <a:lnTo>
                    <a:pt x="911" y="184"/>
                  </a:lnTo>
                  <a:lnTo>
                    <a:pt x="855" y="228"/>
                  </a:lnTo>
                  <a:lnTo>
                    <a:pt x="799" y="272"/>
                  </a:lnTo>
                  <a:lnTo>
                    <a:pt x="741" y="316"/>
                  </a:lnTo>
                  <a:lnTo>
                    <a:pt x="684" y="358"/>
                  </a:lnTo>
                  <a:lnTo>
                    <a:pt x="625" y="400"/>
                  </a:lnTo>
                  <a:lnTo>
                    <a:pt x="565" y="441"/>
                  </a:lnTo>
                  <a:lnTo>
                    <a:pt x="504" y="482"/>
                  </a:lnTo>
                  <a:lnTo>
                    <a:pt x="442" y="522"/>
                  </a:lnTo>
                  <a:lnTo>
                    <a:pt x="380" y="561"/>
                  </a:lnTo>
                  <a:lnTo>
                    <a:pt x="316" y="600"/>
                  </a:lnTo>
                  <a:lnTo>
                    <a:pt x="253" y="638"/>
                  </a:lnTo>
                  <a:lnTo>
                    <a:pt x="187" y="675"/>
                  </a:lnTo>
                  <a:lnTo>
                    <a:pt x="184" y="702"/>
                  </a:lnTo>
                  <a:lnTo>
                    <a:pt x="179" y="729"/>
                  </a:lnTo>
                  <a:lnTo>
                    <a:pt x="173" y="755"/>
                  </a:lnTo>
                  <a:lnTo>
                    <a:pt x="167" y="783"/>
                  </a:lnTo>
                  <a:lnTo>
                    <a:pt x="159" y="811"/>
                  </a:lnTo>
                  <a:lnTo>
                    <a:pt x="149" y="838"/>
                  </a:lnTo>
                  <a:lnTo>
                    <a:pt x="139" y="865"/>
                  </a:lnTo>
                  <a:lnTo>
                    <a:pt x="128" y="892"/>
                  </a:lnTo>
                  <a:lnTo>
                    <a:pt x="115" y="919"/>
                  </a:lnTo>
                  <a:lnTo>
                    <a:pt x="101" y="947"/>
                  </a:lnTo>
                  <a:lnTo>
                    <a:pt x="86" y="975"/>
                  </a:lnTo>
                  <a:lnTo>
                    <a:pt x="71" y="1002"/>
                  </a:lnTo>
                  <a:lnTo>
                    <a:pt x="55" y="1029"/>
                  </a:lnTo>
                  <a:lnTo>
                    <a:pt x="37" y="1056"/>
                  </a:lnTo>
                  <a:lnTo>
                    <a:pt x="19" y="1083"/>
                  </a:lnTo>
                  <a:lnTo>
                    <a:pt x="0" y="1111"/>
                  </a:lnTo>
                  <a:lnTo>
                    <a:pt x="49" y="1101"/>
                  </a:lnTo>
                  <a:lnTo>
                    <a:pt x="96" y="1088"/>
                  </a:lnTo>
                  <a:lnTo>
                    <a:pt x="144" y="1077"/>
                  </a:lnTo>
                  <a:lnTo>
                    <a:pt x="190" y="1065"/>
                  </a:lnTo>
                  <a:lnTo>
                    <a:pt x="235" y="1051"/>
                  </a:lnTo>
                  <a:lnTo>
                    <a:pt x="281" y="1038"/>
                  </a:lnTo>
                  <a:lnTo>
                    <a:pt x="324" y="1023"/>
                  </a:lnTo>
                  <a:lnTo>
                    <a:pt x="369" y="1008"/>
                  </a:lnTo>
                  <a:lnTo>
                    <a:pt x="411" y="992"/>
                  </a:lnTo>
                  <a:lnTo>
                    <a:pt x="453" y="975"/>
                  </a:lnTo>
                  <a:lnTo>
                    <a:pt x="494" y="958"/>
                  </a:lnTo>
                  <a:lnTo>
                    <a:pt x="535" y="941"/>
                  </a:lnTo>
                  <a:lnTo>
                    <a:pt x="574" y="921"/>
                  </a:lnTo>
                  <a:lnTo>
                    <a:pt x="613" y="903"/>
                  </a:lnTo>
                  <a:lnTo>
                    <a:pt x="653" y="883"/>
                  </a:lnTo>
                  <a:lnTo>
                    <a:pt x="690" y="863"/>
                  </a:lnTo>
                  <a:lnTo>
                    <a:pt x="715" y="837"/>
                  </a:lnTo>
                  <a:lnTo>
                    <a:pt x="740" y="811"/>
                  </a:lnTo>
                  <a:lnTo>
                    <a:pt x="765" y="785"/>
                  </a:lnTo>
                  <a:lnTo>
                    <a:pt x="789" y="758"/>
                  </a:lnTo>
                  <a:lnTo>
                    <a:pt x="813" y="732"/>
                  </a:lnTo>
                  <a:lnTo>
                    <a:pt x="836" y="706"/>
                  </a:lnTo>
                  <a:lnTo>
                    <a:pt x="860" y="679"/>
                  </a:lnTo>
                  <a:lnTo>
                    <a:pt x="884" y="652"/>
                  </a:lnTo>
                  <a:lnTo>
                    <a:pt x="908" y="612"/>
                  </a:lnTo>
                  <a:lnTo>
                    <a:pt x="931" y="570"/>
                  </a:lnTo>
                  <a:lnTo>
                    <a:pt x="952" y="529"/>
                  </a:lnTo>
                  <a:lnTo>
                    <a:pt x="972" y="488"/>
                  </a:lnTo>
                  <a:lnTo>
                    <a:pt x="991" y="446"/>
                  </a:lnTo>
                  <a:lnTo>
                    <a:pt x="1010" y="405"/>
                  </a:lnTo>
                  <a:lnTo>
                    <a:pt x="1027" y="364"/>
                  </a:lnTo>
                  <a:lnTo>
                    <a:pt x="1043" y="324"/>
                  </a:lnTo>
                  <a:lnTo>
                    <a:pt x="1057" y="282"/>
                  </a:lnTo>
                  <a:lnTo>
                    <a:pt x="1070" y="241"/>
                  </a:lnTo>
                  <a:lnTo>
                    <a:pt x="1082" y="201"/>
                  </a:lnTo>
                  <a:lnTo>
                    <a:pt x="1093" y="161"/>
                  </a:lnTo>
                  <a:lnTo>
                    <a:pt x="1102" y="119"/>
                  </a:lnTo>
                  <a:lnTo>
                    <a:pt x="1110" y="79"/>
                  </a:lnTo>
                  <a:lnTo>
                    <a:pt x="1117" y="40"/>
                  </a:lnTo>
                  <a:lnTo>
                    <a:pt x="11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0" name="Freeform 75">
              <a:extLst>
                <a:ext uri="{FF2B5EF4-FFF2-40B4-BE49-F238E27FC236}">
                  <a16:creationId xmlns:a16="http://schemas.microsoft.com/office/drawing/2014/main" id="{84BAD62A-D20F-7EAD-2161-D5C791FBF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8" y="996950"/>
              <a:ext cx="90488" cy="82550"/>
            </a:xfrm>
            <a:custGeom>
              <a:avLst/>
              <a:gdLst>
                <a:gd name="T0" fmla="*/ 1271 w 1618"/>
                <a:gd name="T1" fmla="*/ 1418 h 1449"/>
                <a:gd name="T2" fmla="*/ 1279 w 1618"/>
                <a:gd name="T3" fmla="*/ 1366 h 1449"/>
                <a:gd name="T4" fmla="*/ 1289 w 1618"/>
                <a:gd name="T5" fmla="*/ 1312 h 1449"/>
                <a:gd name="T6" fmla="*/ 1300 w 1618"/>
                <a:gd name="T7" fmla="*/ 1258 h 1449"/>
                <a:gd name="T8" fmla="*/ 1323 w 1618"/>
                <a:gd name="T9" fmla="*/ 1178 h 1449"/>
                <a:gd name="T10" fmla="*/ 1360 w 1618"/>
                <a:gd name="T11" fmla="*/ 1070 h 1449"/>
                <a:gd name="T12" fmla="*/ 1404 w 1618"/>
                <a:gd name="T13" fmla="*/ 961 h 1449"/>
                <a:gd name="T14" fmla="*/ 1456 w 1618"/>
                <a:gd name="T15" fmla="*/ 852 h 1449"/>
                <a:gd name="T16" fmla="*/ 1515 w 1618"/>
                <a:gd name="T17" fmla="*/ 743 h 1449"/>
                <a:gd name="T18" fmla="*/ 1582 w 1618"/>
                <a:gd name="T19" fmla="*/ 635 h 1449"/>
                <a:gd name="T20" fmla="*/ 1545 w 1618"/>
                <a:gd name="T21" fmla="*/ 550 h 1449"/>
                <a:gd name="T22" fmla="*/ 1401 w 1618"/>
                <a:gd name="T23" fmla="*/ 485 h 1449"/>
                <a:gd name="T24" fmla="*/ 1258 w 1618"/>
                <a:gd name="T25" fmla="*/ 417 h 1449"/>
                <a:gd name="T26" fmla="*/ 1115 w 1618"/>
                <a:gd name="T27" fmla="*/ 347 h 1449"/>
                <a:gd name="T28" fmla="*/ 973 w 1618"/>
                <a:gd name="T29" fmla="*/ 274 h 1449"/>
                <a:gd name="T30" fmla="*/ 832 w 1618"/>
                <a:gd name="T31" fmla="*/ 199 h 1449"/>
                <a:gd name="T32" fmla="*/ 691 w 1618"/>
                <a:gd name="T33" fmla="*/ 121 h 1449"/>
                <a:gd name="T34" fmla="*/ 551 w 1618"/>
                <a:gd name="T35" fmla="*/ 41 h 1449"/>
                <a:gd name="T36" fmla="*/ 457 w 1618"/>
                <a:gd name="T37" fmla="*/ 38 h 1449"/>
                <a:gd name="T38" fmla="*/ 408 w 1618"/>
                <a:gd name="T39" fmla="*/ 112 h 1449"/>
                <a:gd name="T40" fmla="*/ 362 w 1618"/>
                <a:gd name="T41" fmla="*/ 187 h 1449"/>
                <a:gd name="T42" fmla="*/ 319 w 1618"/>
                <a:gd name="T43" fmla="*/ 262 h 1449"/>
                <a:gd name="T44" fmla="*/ 277 w 1618"/>
                <a:gd name="T45" fmla="*/ 337 h 1449"/>
                <a:gd name="T46" fmla="*/ 239 w 1618"/>
                <a:gd name="T47" fmla="*/ 412 h 1449"/>
                <a:gd name="T48" fmla="*/ 203 w 1618"/>
                <a:gd name="T49" fmla="*/ 487 h 1449"/>
                <a:gd name="T50" fmla="*/ 169 w 1618"/>
                <a:gd name="T51" fmla="*/ 562 h 1449"/>
                <a:gd name="T52" fmla="*/ 138 w 1618"/>
                <a:gd name="T53" fmla="*/ 637 h 1449"/>
                <a:gd name="T54" fmla="*/ 111 w 1618"/>
                <a:gd name="T55" fmla="*/ 712 h 1449"/>
                <a:gd name="T56" fmla="*/ 86 w 1618"/>
                <a:gd name="T57" fmla="*/ 787 h 1449"/>
                <a:gd name="T58" fmla="*/ 63 w 1618"/>
                <a:gd name="T59" fmla="*/ 861 h 1449"/>
                <a:gd name="T60" fmla="*/ 44 w 1618"/>
                <a:gd name="T61" fmla="*/ 934 h 1449"/>
                <a:gd name="T62" fmla="*/ 28 w 1618"/>
                <a:gd name="T63" fmla="*/ 1008 h 1449"/>
                <a:gd name="T64" fmla="*/ 14 w 1618"/>
                <a:gd name="T65" fmla="*/ 1081 h 1449"/>
                <a:gd name="T66" fmla="*/ 4 w 1618"/>
                <a:gd name="T67" fmla="*/ 1154 h 1449"/>
                <a:gd name="T68" fmla="*/ 0 w 1618"/>
                <a:gd name="T69" fmla="*/ 1194 h 1449"/>
                <a:gd name="T70" fmla="*/ 77 w 1618"/>
                <a:gd name="T71" fmla="*/ 1220 h 1449"/>
                <a:gd name="T72" fmla="*/ 232 w 1618"/>
                <a:gd name="T73" fmla="*/ 1262 h 1449"/>
                <a:gd name="T74" fmla="*/ 388 w 1618"/>
                <a:gd name="T75" fmla="*/ 1301 h 1449"/>
                <a:gd name="T76" fmla="*/ 546 w 1618"/>
                <a:gd name="T77" fmla="*/ 1335 h 1449"/>
                <a:gd name="T78" fmla="*/ 705 w 1618"/>
                <a:gd name="T79" fmla="*/ 1367 h 1449"/>
                <a:gd name="T80" fmla="*/ 865 w 1618"/>
                <a:gd name="T81" fmla="*/ 1394 h 1449"/>
                <a:gd name="T82" fmla="*/ 1025 w 1618"/>
                <a:gd name="T83" fmla="*/ 1418 h 1449"/>
                <a:gd name="T84" fmla="*/ 1186 w 1618"/>
                <a:gd name="T85" fmla="*/ 1440 h 1449"/>
                <a:gd name="T86" fmla="*/ 1268 w 1618"/>
                <a:gd name="T87" fmla="*/ 1447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18" h="1449">
                  <a:moveTo>
                    <a:pt x="1268" y="1445"/>
                  </a:moveTo>
                  <a:lnTo>
                    <a:pt x="1271" y="1418"/>
                  </a:lnTo>
                  <a:lnTo>
                    <a:pt x="1274" y="1392"/>
                  </a:lnTo>
                  <a:lnTo>
                    <a:pt x="1279" y="1366"/>
                  </a:lnTo>
                  <a:lnTo>
                    <a:pt x="1283" y="1339"/>
                  </a:lnTo>
                  <a:lnTo>
                    <a:pt x="1289" y="1312"/>
                  </a:lnTo>
                  <a:lnTo>
                    <a:pt x="1294" y="1286"/>
                  </a:lnTo>
                  <a:lnTo>
                    <a:pt x="1300" y="1258"/>
                  </a:lnTo>
                  <a:lnTo>
                    <a:pt x="1308" y="1232"/>
                  </a:lnTo>
                  <a:lnTo>
                    <a:pt x="1323" y="1178"/>
                  </a:lnTo>
                  <a:lnTo>
                    <a:pt x="1341" y="1124"/>
                  </a:lnTo>
                  <a:lnTo>
                    <a:pt x="1360" y="1070"/>
                  </a:lnTo>
                  <a:lnTo>
                    <a:pt x="1381" y="1016"/>
                  </a:lnTo>
                  <a:lnTo>
                    <a:pt x="1404" y="961"/>
                  </a:lnTo>
                  <a:lnTo>
                    <a:pt x="1429" y="906"/>
                  </a:lnTo>
                  <a:lnTo>
                    <a:pt x="1456" y="852"/>
                  </a:lnTo>
                  <a:lnTo>
                    <a:pt x="1485" y="798"/>
                  </a:lnTo>
                  <a:lnTo>
                    <a:pt x="1515" y="743"/>
                  </a:lnTo>
                  <a:lnTo>
                    <a:pt x="1547" y="689"/>
                  </a:lnTo>
                  <a:lnTo>
                    <a:pt x="1582" y="635"/>
                  </a:lnTo>
                  <a:lnTo>
                    <a:pt x="1618" y="580"/>
                  </a:lnTo>
                  <a:lnTo>
                    <a:pt x="1545" y="550"/>
                  </a:lnTo>
                  <a:lnTo>
                    <a:pt x="1473" y="518"/>
                  </a:lnTo>
                  <a:lnTo>
                    <a:pt x="1401" y="485"/>
                  </a:lnTo>
                  <a:lnTo>
                    <a:pt x="1330" y="451"/>
                  </a:lnTo>
                  <a:lnTo>
                    <a:pt x="1258" y="417"/>
                  </a:lnTo>
                  <a:lnTo>
                    <a:pt x="1186" y="382"/>
                  </a:lnTo>
                  <a:lnTo>
                    <a:pt x="1115" y="347"/>
                  </a:lnTo>
                  <a:lnTo>
                    <a:pt x="1043" y="312"/>
                  </a:lnTo>
                  <a:lnTo>
                    <a:pt x="973" y="274"/>
                  </a:lnTo>
                  <a:lnTo>
                    <a:pt x="902" y="237"/>
                  </a:lnTo>
                  <a:lnTo>
                    <a:pt x="832" y="199"/>
                  </a:lnTo>
                  <a:lnTo>
                    <a:pt x="761" y="161"/>
                  </a:lnTo>
                  <a:lnTo>
                    <a:pt x="691" y="121"/>
                  </a:lnTo>
                  <a:lnTo>
                    <a:pt x="622" y="81"/>
                  </a:lnTo>
                  <a:lnTo>
                    <a:pt x="551" y="41"/>
                  </a:lnTo>
                  <a:lnTo>
                    <a:pt x="482" y="0"/>
                  </a:lnTo>
                  <a:lnTo>
                    <a:pt x="457" y="38"/>
                  </a:lnTo>
                  <a:lnTo>
                    <a:pt x="432" y="75"/>
                  </a:lnTo>
                  <a:lnTo>
                    <a:pt x="408" y="112"/>
                  </a:lnTo>
                  <a:lnTo>
                    <a:pt x="385" y="150"/>
                  </a:lnTo>
                  <a:lnTo>
                    <a:pt x="362" y="187"/>
                  </a:lnTo>
                  <a:lnTo>
                    <a:pt x="340" y="224"/>
                  </a:lnTo>
                  <a:lnTo>
                    <a:pt x="319" y="262"/>
                  </a:lnTo>
                  <a:lnTo>
                    <a:pt x="297" y="300"/>
                  </a:lnTo>
                  <a:lnTo>
                    <a:pt x="277" y="337"/>
                  </a:lnTo>
                  <a:lnTo>
                    <a:pt x="257" y="374"/>
                  </a:lnTo>
                  <a:lnTo>
                    <a:pt x="239" y="412"/>
                  </a:lnTo>
                  <a:lnTo>
                    <a:pt x="220" y="449"/>
                  </a:lnTo>
                  <a:lnTo>
                    <a:pt x="203" y="487"/>
                  </a:lnTo>
                  <a:lnTo>
                    <a:pt x="185" y="525"/>
                  </a:lnTo>
                  <a:lnTo>
                    <a:pt x="169" y="562"/>
                  </a:lnTo>
                  <a:lnTo>
                    <a:pt x="153" y="599"/>
                  </a:lnTo>
                  <a:lnTo>
                    <a:pt x="138" y="637"/>
                  </a:lnTo>
                  <a:lnTo>
                    <a:pt x="124" y="675"/>
                  </a:lnTo>
                  <a:lnTo>
                    <a:pt x="111" y="712"/>
                  </a:lnTo>
                  <a:lnTo>
                    <a:pt x="98" y="749"/>
                  </a:lnTo>
                  <a:lnTo>
                    <a:pt x="86" y="787"/>
                  </a:lnTo>
                  <a:lnTo>
                    <a:pt x="74" y="824"/>
                  </a:lnTo>
                  <a:lnTo>
                    <a:pt x="63" y="861"/>
                  </a:lnTo>
                  <a:lnTo>
                    <a:pt x="53" y="897"/>
                  </a:lnTo>
                  <a:lnTo>
                    <a:pt x="44" y="934"/>
                  </a:lnTo>
                  <a:lnTo>
                    <a:pt x="35" y="972"/>
                  </a:lnTo>
                  <a:lnTo>
                    <a:pt x="28" y="1008"/>
                  </a:lnTo>
                  <a:lnTo>
                    <a:pt x="21" y="1045"/>
                  </a:lnTo>
                  <a:lnTo>
                    <a:pt x="14" y="1081"/>
                  </a:lnTo>
                  <a:lnTo>
                    <a:pt x="9" y="1118"/>
                  </a:lnTo>
                  <a:lnTo>
                    <a:pt x="4" y="1154"/>
                  </a:lnTo>
                  <a:lnTo>
                    <a:pt x="0" y="1190"/>
                  </a:lnTo>
                  <a:lnTo>
                    <a:pt x="0" y="1194"/>
                  </a:lnTo>
                  <a:lnTo>
                    <a:pt x="0" y="1198"/>
                  </a:lnTo>
                  <a:lnTo>
                    <a:pt x="77" y="1220"/>
                  </a:lnTo>
                  <a:lnTo>
                    <a:pt x="154" y="1241"/>
                  </a:lnTo>
                  <a:lnTo>
                    <a:pt x="232" y="1262"/>
                  </a:lnTo>
                  <a:lnTo>
                    <a:pt x="309" y="1282"/>
                  </a:lnTo>
                  <a:lnTo>
                    <a:pt x="388" y="1301"/>
                  </a:lnTo>
                  <a:lnTo>
                    <a:pt x="467" y="1318"/>
                  </a:lnTo>
                  <a:lnTo>
                    <a:pt x="546" y="1335"/>
                  </a:lnTo>
                  <a:lnTo>
                    <a:pt x="625" y="1351"/>
                  </a:lnTo>
                  <a:lnTo>
                    <a:pt x="705" y="1367"/>
                  </a:lnTo>
                  <a:lnTo>
                    <a:pt x="785" y="1381"/>
                  </a:lnTo>
                  <a:lnTo>
                    <a:pt x="865" y="1394"/>
                  </a:lnTo>
                  <a:lnTo>
                    <a:pt x="945" y="1407"/>
                  </a:lnTo>
                  <a:lnTo>
                    <a:pt x="1025" y="1418"/>
                  </a:lnTo>
                  <a:lnTo>
                    <a:pt x="1106" y="1430"/>
                  </a:lnTo>
                  <a:lnTo>
                    <a:pt x="1186" y="1440"/>
                  </a:lnTo>
                  <a:lnTo>
                    <a:pt x="1268" y="1449"/>
                  </a:lnTo>
                  <a:lnTo>
                    <a:pt x="1268" y="1447"/>
                  </a:lnTo>
                  <a:lnTo>
                    <a:pt x="1268" y="14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1" name="Freeform 76">
              <a:extLst>
                <a:ext uri="{FF2B5EF4-FFF2-40B4-BE49-F238E27FC236}">
                  <a16:creationId xmlns:a16="http://schemas.microsoft.com/office/drawing/2014/main" id="{5958BBE8-32D6-02B8-8875-7EBCC68BC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213" y="882650"/>
              <a:ext cx="52388" cy="101600"/>
            </a:xfrm>
            <a:custGeom>
              <a:avLst/>
              <a:gdLst>
                <a:gd name="T0" fmla="*/ 538 w 916"/>
                <a:gd name="T1" fmla="*/ 74 h 1801"/>
                <a:gd name="T2" fmla="*/ 478 w 916"/>
                <a:gd name="T3" fmla="*/ 218 h 1801"/>
                <a:gd name="T4" fmla="*/ 415 w 916"/>
                <a:gd name="T5" fmla="*/ 362 h 1801"/>
                <a:gd name="T6" fmla="*/ 348 w 916"/>
                <a:gd name="T7" fmla="*/ 505 h 1801"/>
                <a:gd name="T8" fmla="*/ 278 w 916"/>
                <a:gd name="T9" fmla="*/ 647 h 1801"/>
                <a:gd name="T10" fmla="*/ 204 w 916"/>
                <a:gd name="T11" fmla="*/ 788 h 1801"/>
                <a:gd name="T12" fmla="*/ 125 w 916"/>
                <a:gd name="T13" fmla="*/ 928 h 1801"/>
                <a:gd name="T14" fmla="*/ 43 w 916"/>
                <a:gd name="T15" fmla="*/ 1067 h 1801"/>
                <a:gd name="T16" fmla="*/ 17 w 916"/>
                <a:gd name="T17" fmla="*/ 1151 h 1801"/>
                <a:gd name="T18" fmla="*/ 47 w 916"/>
                <a:gd name="T19" fmla="*/ 1185 h 1801"/>
                <a:gd name="T20" fmla="*/ 74 w 916"/>
                <a:gd name="T21" fmla="*/ 1218 h 1801"/>
                <a:gd name="T22" fmla="*/ 100 w 916"/>
                <a:gd name="T23" fmla="*/ 1253 h 1801"/>
                <a:gd name="T24" fmla="*/ 125 w 916"/>
                <a:gd name="T25" fmla="*/ 1290 h 1801"/>
                <a:gd name="T26" fmla="*/ 148 w 916"/>
                <a:gd name="T27" fmla="*/ 1328 h 1801"/>
                <a:gd name="T28" fmla="*/ 168 w 916"/>
                <a:gd name="T29" fmla="*/ 1368 h 1801"/>
                <a:gd name="T30" fmla="*/ 186 w 916"/>
                <a:gd name="T31" fmla="*/ 1408 h 1801"/>
                <a:gd name="T32" fmla="*/ 203 w 916"/>
                <a:gd name="T33" fmla="*/ 1450 h 1801"/>
                <a:gd name="T34" fmla="*/ 216 w 916"/>
                <a:gd name="T35" fmla="*/ 1492 h 1801"/>
                <a:gd name="T36" fmla="*/ 229 w 916"/>
                <a:gd name="T37" fmla="*/ 1538 h 1801"/>
                <a:gd name="T38" fmla="*/ 238 w 916"/>
                <a:gd name="T39" fmla="*/ 1583 h 1801"/>
                <a:gd name="T40" fmla="*/ 246 w 916"/>
                <a:gd name="T41" fmla="*/ 1629 h 1801"/>
                <a:gd name="T42" fmla="*/ 252 w 916"/>
                <a:gd name="T43" fmla="*/ 1677 h 1801"/>
                <a:gd name="T44" fmla="*/ 255 w 916"/>
                <a:gd name="T45" fmla="*/ 1726 h 1801"/>
                <a:gd name="T46" fmla="*/ 256 w 916"/>
                <a:gd name="T47" fmla="*/ 1775 h 1801"/>
                <a:gd name="T48" fmla="*/ 301 w 916"/>
                <a:gd name="T49" fmla="*/ 1754 h 1801"/>
                <a:gd name="T50" fmla="*/ 387 w 916"/>
                <a:gd name="T51" fmla="*/ 1658 h 1801"/>
                <a:gd name="T52" fmla="*/ 470 w 916"/>
                <a:gd name="T53" fmla="*/ 1562 h 1801"/>
                <a:gd name="T54" fmla="*/ 550 w 916"/>
                <a:gd name="T55" fmla="*/ 1463 h 1801"/>
                <a:gd name="T56" fmla="*/ 625 w 916"/>
                <a:gd name="T57" fmla="*/ 1363 h 1801"/>
                <a:gd name="T58" fmla="*/ 698 w 916"/>
                <a:gd name="T59" fmla="*/ 1261 h 1801"/>
                <a:gd name="T60" fmla="*/ 767 w 916"/>
                <a:gd name="T61" fmla="*/ 1157 h 1801"/>
                <a:gd name="T62" fmla="*/ 833 w 916"/>
                <a:gd name="T63" fmla="*/ 1054 h 1801"/>
                <a:gd name="T64" fmla="*/ 872 w 916"/>
                <a:gd name="T65" fmla="*/ 983 h 1801"/>
                <a:gd name="T66" fmla="*/ 885 w 916"/>
                <a:gd name="T67" fmla="*/ 947 h 1801"/>
                <a:gd name="T68" fmla="*/ 898 w 916"/>
                <a:gd name="T69" fmla="*/ 910 h 1801"/>
                <a:gd name="T70" fmla="*/ 909 w 916"/>
                <a:gd name="T71" fmla="*/ 874 h 1801"/>
                <a:gd name="T72" fmla="*/ 915 w 916"/>
                <a:gd name="T73" fmla="*/ 823 h 1801"/>
                <a:gd name="T74" fmla="*/ 910 w 916"/>
                <a:gd name="T75" fmla="*/ 759 h 1801"/>
                <a:gd name="T76" fmla="*/ 904 w 916"/>
                <a:gd name="T77" fmla="*/ 698 h 1801"/>
                <a:gd name="T78" fmla="*/ 893 w 916"/>
                <a:gd name="T79" fmla="*/ 636 h 1801"/>
                <a:gd name="T80" fmla="*/ 881 w 916"/>
                <a:gd name="T81" fmla="*/ 577 h 1801"/>
                <a:gd name="T82" fmla="*/ 867 w 916"/>
                <a:gd name="T83" fmla="*/ 519 h 1801"/>
                <a:gd name="T84" fmla="*/ 850 w 916"/>
                <a:gd name="T85" fmla="*/ 463 h 1801"/>
                <a:gd name="T86" fmla="*/ 831 w 916"/>
                <a:gd name="T87" fmla="*/ 407 h 1801"/>
                <a:gd name="T88" fmla="*/ 809 w 916"/>
                <a:gd name="T89" fmla="*/ 353 h 1801"/>
                <a:gd name="T90" fmla="*/ 785 w 916"/>
                <a:gd name="T91" fmla="*/ 302 h 1801"/>
                <a:gd name="T92" fmla="*/ 757 w 916"/>
                <a:gd name="T93" fmla="*/ 251 h 1801"/>
                <a:gd name="T94" fmla="*/ 728 w 916"/>
                <a:gd name="T95" fmla="*/ 202 h 1801"/>
                <a:gd name="T96" fmla="*/ 696 w 916"/>
                <a:gd name="T97" fmla="*/ 154 h 1801"/>
                <a:gd name="T98" fmla="*/ 662 w 916"/>
                <a:gd name="T99" fmla="*/ 109 h 1801"/>
                <a:gd name="T100" fmla="*/ 624 w 916"/>
                <a:gd name="T101" fmla="*/ 65 h 1801"/>
                <a:gd name="T102" fmla="*/ 586 w 916"/>
                <a:gd name="T103" fmla="*/ 21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16" h="1801">
                  <a:moveTo>
                    <a:pt x="566" y="0"/>
                  </a:moveTo>
                  <a:lnTo>
                    <a:pt x="538" y="74"/>
                  </a:lnTo>
                  <a:lnTo>
                    <a:pt x="508" y="146"/>
                  </a:lnTo>
                  <a:lnTo>
                    <a:pt x="478" y="218"/>
                  </a:lnTo>
                  <a:lnTo>
                    <a:pt x="447" y="291"/>
                  </a:lnTo>
                  <a:lnTo>
                    <a:pt x="415" y="362"/>
                  </a:lnTo>
                  <a:lnTo>
                    <a:pt x="382" y="434"/>
                  </a:lnTo>
                  <a:lnTo>
                    <a:pt x="348" y="505"/>
                  </a:lnTo>
                  <a:lnTo>
                    <a:pt x="314" y="577"/>
                  </a:lnTo>
                  <a:lnTo>
                    <a:pt x="278" y="647"/>
                  </a:lnTo>
                  <a:lnTo>
                    <a:pt x="241" y="719"/>
                  </a:lnTo>
                  <a:lnTo>
                    <a:pt x="204" y="788"/>
                  </a:lnTo>
                  <a:lnTo>
                    <a:pt x="165" y="859"/>
                  </a:lnTo>
                  <a:lnTo>
                    <a:pt x="125" y="928"/>
                  </a:lnTo>
                  <a:lnTo>
                    <a:pt x="85" y="997"/>
                  </a:lnTo>
                  <a:lnTo>
                    <a:pt x="43" y="1067"/>
                  </a:lnTo>
                  <a:lnTo>
                    <a:pt x="0" y="1135"/>
                  </a:lnTo>
                  <a:lnTo>
                    <a:pt x="17" y="1151"/>
                  </a:lnTo>
                  <a:lnTo>
                    <a:pt x="32" y="1167"/>
                  </a:lnTo>
                  <a:lnTo>
                    <a:pt x="47" y="1185"/>
                  </a:lnTo>
                  <a:lnTo>
                    <a:pt x="61" y="1201"/>
                  </a:lnTo>
                  <a:lnTo>
                    <a:pt x="74" y="1218"/>
                  </a:lnTo>
                  <a:lnTo>
                    <a:pt x="88" y="1236"/>
                  </a:lnTo>
                  <a:lnTo>
                    <a:pt x="100" y="1253"/>
                  </a:lnTo>
                  <a:lnTo>
                    <a:pt x="113" y="1272"/>
                  </a:lnTo>
                  <a:lnTo>
                    <a:pt x="125" y="1290"/>
                  </a:lnTo>
                  <a:lnTo>
                    <a:pt x="136" y="1309"/>
                  </a:lnTo>
                  <a:lnTo>
                    <a:pt x="148" y="1328"/>
                  </a:lnTo>
                  <a:lnTo>
                    <a:pt x="158" y="1348"/>
                  </a:lnTo>
                  <a:lnTo>
                    <a:pt x="168" y="1368"/>
                  </a:lnTo>
                  <a:lnTo>
                    <a:pt x="177" y="1388"/>
                  </a:lnTo>
                  <a:lnTo>
                    <a:pt x="186" y="1408"/>
                  </a:lnTo>
                  <a:lnTo>
                    <a:pt x="195" y="1429"/>
                  </a:lnTo>
                  <a:lnTo>
                    <a:pt x="203" y="1450"/>
                  </a:lnTo>
                  <a:lnTo>
                    <a:pt x="210" y="1471"/>
                  </a:lnTo>
                  <a:lnTo>
                    <a:pt x="216" y="1492"/>
                  </a:lnTo>
                  <a:lnTo>
                    <a:pt x="223" y="1515"/>
                  </a:lnTo>
                  <a:lnTo>
                    <a:pt x="229" y="1538"/>
                  </a:lnTo>
                  <a:lnTo>
                    <a:pt x="234" y="1560"/>
                  </a:lnTo>
                  <a:lnTo>
                    <a:pt x="238" y="1583"/>
                  </a:lnTo>
                  <a:lnTo>
                    <a:pt x="242" y="1605"/>
                  </a:lnTo>
                  <a:lnTo>
                    <a:pt x="246" y="1629"/>
                  </a:lnTo>
                  <a:lnTo>
                    <a:pt x="249" y="1652"/>
                  </a:lnTo>
                  <a:lnTo>
                    <a:pt x="252" y="1677"/>
                  </a:lnTo>
                  <a:lnTo>
                    <a:pt x="253" y="1701"/>
                  </a:lnTo>
                  <a:lnTo>
                    <a:pt x="255" y="1726"/>
                  </a:lnTo>
                  <a:lnTo>
                    <a:pt x="255" y="1750"/>
                  </a:lnTo>
                  <a:lnTo>
                    <a:pt x="256" y="1775"/>
                  </a:lnTo>
                  <a:lnTo>
                    <a:pt x="255" y="1801"/>
                  </a:lnTo>
                  <a:lnTo>
                    <a:pt x="301" y="1754"/>
                  </a:lnTo>
                  <a:lnTo>
                    <a:pt x="344" y="1707"/>
                  </a:lnTo>
                  <a:lnTo>
                    <a:pt x="387" y="1658"/>
                  </a:lnTo>
                  <a:lnTo>
                    <a:pt x="429" y="1610"/>
                  </a:lnTo>
                  <a:lnTo>
                    <a:pt x="470" y="1562"/>
                  </a:lnTo>
                  <a:lnTo>
                    <a:pt x="510" y="1513"/>
                  </a:lnTo>
                  <a:lnTo>
                    <a:pt x="550" y="1463"/>
                  </a:lnTo>
                  <a:lnTo>
                    <a:pt x="588" y="1413"/>
                  </a:lnTo>
                  <a:lnTo>
                    <a:pt x="625" y="1363"/>
                  </a:lnTo>
                  <a:lnTo>
                    <a:pt x="663" y="1312"/>
                  </a:lnTo>
                  <a:lnTo>
                    <a:pt x="698" y="1261"/>
                  </a:lnTo>
                  <a:lnTo>
                    <a:pt x="733" y="1210"/>
                  </a:lnTo>
                  <a:lnTo>
                    <a:pt x="767" y="1157"/>
                  </a:lnTo>
                  <a:lnTo>
                    <a:pt x="801" y="1106"/>
                  </a:lnTo>
                  <a:lnTo>
                    <a:pt x="833" y="1054"/>
                  </a:lnTo>
                  <a:lnTo>
                    <a:pt x="865" y="1001"/>
                  </a:lnTo>
                  <a:lnTo>
                    <a:pt x="872" y="983"/>
                  </a:lnTo>
                  <a:lnTo>
                    <a:pt x="879" y="965"/>
                  </a:lnTo>
                  <a:lnTo>
                    <a:pt x="885" y="947"/>
                  </a:lnTo>
                  <a:lnTo>
                    <a:pt x="891" y="929"/>
                  </a:lnTo>
                  <a:lnTo>
                    <a:pt x="898" y="910"/>
                  </a:lnTo>
                  <a:lnTo>
                    <a:pt x="904" y="892"/>
                  </a:lnTo>
                  <a:lnTo>
                    <a:pt x="909" y="874"/>
                  </a:lnTo>
                  <a:lnTo>
                    <a:pt x="916" y="855"/>
                  </a:lnTo>
                  <a:lnTo>
                    <a:pt x="915" y="823"/>
                  </a:lnTo>
                  <a:lnTo>
                    <a:pt x="913" y="791"/>
                  </a:lnTo>
                  <a:lnTo>
                    <a:pt x="910" y="759"/>
                  </a:lnTo>
                  <a:lnTo>
                    <a:pt x="907" y="729"/>
                  </a:lnTo>
                  <a:lnTo>
                    <a:pt x="904" y="698"/>
                  </a:lnTo>
                  <a:lnTo>
                    <a:pt x="899" y="666"/>
                  </a:lnTo>
                  <a:lnTo>
                    <a:pt x="893" y="636"/>
                  </a:lnTo>
                  <a:lnTo>
                    <a:pt x="888" y="606"/>
                  </a:lnTo>
                  <a:lnTo>
                    <a:pt x="881" y="577"/>
                  </a:lnTo>
                  <a:lnTo>
                    <a:pt x="875" y="548"/>
                  </a:lnTo>
                  <a:lnTo>
                    <a:pt x="867" y="519"/>
                  </a:lnTo>
                  <a:lnTo>
                    <a:pt x="859" y="490"/>
                  </a:lnTo>
                  <a:lnTo>
                    <a:pt x="850" y="463"/>
                  </a:lnTo>
                  <a:lnTo>
                    <a:pt x="841" y="435"/>
                  </a:lnTo>
                  <a:lnTo>
                    <a:pt x="831" y="407"/>
                  </a:lnTo>
                  <a:lnTo>
                    <a:pt x="820" y="381"/>
                  </a:lnTo>
                  <a:lnTo>
                    <a:pt x="809" y="353"/>
                  </a:lnTo>
                  <a:lnTo>
                    <a:pt x="797" y="327"/>
                  </a:lnTo>
                  <a:lnTo>
                    <a:pt x="785" y="302"/>
                  </a:lnTo>
                  <a:lnTo>
                    <a:pt x="772" y="276"/>
                  </a:lnTo>
                  <a:lnTo>
                    <a:pt x="757" y="251"/>
                  </a:lnTo>
                  <a:lnTo>
                    <a:pt x="743" y="227"/>
                  </a:lnTo>
                  <a:lnTo>
                    <a:pt x="728" y="202"/>
                  </a:lnTo>
                  <a:lnTo>
                    <a:pt x="712" y="178"/>
                  </a:lnTo>
                  <a:lnTo>
                    <a:pt x="696" y="154"/>
                  </a:lnTo>
                  <a:lnTo>
                    <a:pt x="679" y="131"/>
                  </a:lnTo>
                  <a:lnTo>
                    <a:pt x="662" y="109"/>
                  </a:lnTo>
                  <a:lnTo>
                    <a:pt x="643" y="86"/>
                  </a:lnTo>
                  <a:lnTo>
                    <a:pt x="624" y="65"/>
                  </a:lnTo>
                  <a:lnTo>
                    <a:pt x="605" y="42"/>
                  </a:lnTo>
                  <a:lnTo>
                    <a:pt x="586" y="21"/>
                  </a:lnTo>
                  <a:lnTo>
                    <a:pt x="5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2" name="Freeform 77">
              <a:extLst>
                <a:ext uri="{FF2B5EF4-FFF2-40B4-BE49-F238E27FC236}">
                  <a16:creationId xmlns:a16="http://schemas.microsoft.com/office/drawing/2014/main" id="{338B0323-3741-849C-EB1A-820019574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3" y="1089025"/>
              <a:ext cx="50800" cy="33338"/>
            </a:xfrm>
            <a:custGeom>
              <a:avLst/>
              <a:gdLst>
                <a:gd name="T0" fmla="*/ 713 w 893"/>
                <a:gd name="T1" fmla="*/ 0 h 590"/>
                <a:gd name="T2" fmla="*/ 681 w 893"/>
                <a:gd name="T3" fmla="*/ 22 h 590"/>
                <a:gd name="T4" fmla="*/ 647 w 893"/>
                <a:gd name="T5" fmla="*/ 43 h 590"/>
                <a:gd name="T6" fmla="*/ 613 w 893"/>
                <a:gd name="T7" fmla="*/ 64 h 590"/>
                <a:gd name="T8" fmla="*/ 578 w 893"/>
                <a:gd name="T9" fmla="*/ 84 h 590"/>
                <a:gd name="T10" fmla="*/ 543 w 893"/>
                <a:gd name="T11" fmla="*/ 104 h 590"/>
                <a:gd name="T12" fmla="*/ 508 w 893"/>
                <a:gd name="T13" fmla="*/ 124 h 590"/>
                <a:gd name="T14" fmla="*/ 471 w 893"/>
                <a:gd name="T15" fmla="*/ 142 h 590"/>
                <a:gd name="T16" fmla="*/ 435 w 893"/>
                <a:gd name="T17" fmla="*/ 161 h 590"/>
                <a:gd name="T18" fmla="*/ 398 w 893"/>
                <a:gd name="T19" fmla="*/ 178 h 590"/>
                <a:gd name="T20" fmla="*/ 362 w 893"/>
                <a:gd name="T21" fmla="*/ 195 h 590"/>
                <a:gd name="T22" fmla="*/ 324 w 893"/>
                <a:gd name="T23" fmla="*/ 212 h 590"/>
                <a:gd name="T24" fmla="*/ 287 w 893"/>
                <a:gd name="T25" fmla="*/ 227 h 590"/>
                <a:gd name="T26" fmla="*/ 249 w 893"/>
                <a:gd name="T27" fmla="*/ 242 h 590"/>
                <a:gd name="T28" fmla="*/ 211 w 893"/>
                <a:gd name="T29" fmla="*/ 257 h 590"/>
                <a:gd name="T30" fmla="*/ 173 w 893"/>
                <a:gd name="T31" fmla="*/ 271 h 590"/>
                <a:gd name="T32" fmla="*/ 135 w 893"/>
                <a:gd name="T33" fmla="*/ 285 h 590"/>
                <a:gd name="T34" fmla="*/ 120 w 893"/>
                <a:gd name="T35" fmla="*/ 330 h 590"/>
                <a:gd name="T36" fmla="*/ 104 w 893"/>
                <a:gd name="T37" fmla="*/ 373 h 590"/>
                <a:gd name="T38" fmla="*/ 89 w 893"/>
                <a:gd name="T39" fmla="*/ 414 h 590"/>
                <a:gd name="T40" fmla="*/ 72 w 893"/>
                <a:gd name="T41" fmla="*/ 454 h 590"/>
                <a:gd name="T42" fmla="*/ 56 w 893"/>
                <a:gd name="T43" fmla="*/ 490 h 590"/>
                <a:gd name="T44" fmla="*/ 38 w 893"/>
                <a:gd name="T45" fmla="*/ 526 h 590"/>
                <a:gd name="T46" fmla="*/ 19 w 893"/>
                <a:gd name="T47" fmla="*/ 558 h 590"/>
                <a:gd name="T48" fmla="*/ 0 w 893"/>
                <a:gd name="T49" fmla="*/ 590 h 590"/>
                <a:gd name="T50" fmla="*/ 58 w 893"/>
                <a:gd name="T51" fmla="*/ 565 h 590"/>
                <a:gd name="T52" fmla="*/ 117 w 893"/>
                <a:gd name="T53" fmla="*/ 539 h 590"/>
                <a:gd name="T54" fmla="*/ 175 w 893"/>
                <a:gd name="T55" fmla="*/ 513 h 590"/>
                <a:gd name="T56" fmla="*/ 233 w 893"/>
                <a:gd name="T57" fmla="*/ 486 h 590"/>
                <a:gd name="T58" fmla="*/ 289 w 893"/>
                <a:gd name="T59" fmla="*/ 459 h 590"/>
                <a:gd name="T60" fmla="*/ 346 w 893"/>
                <a:gd name="T61" fmla="*/ 430 h 590"/>
                <a:gd name="T62" fmla="*/ 403 w 893"/>
                <a:gd name="T63" fmla="*/ 401 h 590"/>
                <a:gd name="T64" fmla="*/ 458 w 893"/>
                <a:gd name="T65" fmla="*/ 372 h 590"/>
                <a:gd name="T66" fmla="*/ 515 w 893"/>
                <a:gd name="T67" fmla="*/ 342 h 590"/>
                <a:gd name="T68" fmla="*/ 569 w 893"/>
                <a:gd name="T69" fmla="*/ 311 h 590"/>
                <a:gd name="T70" fmla="*/ 625 w 893"/>
                <a:gd name="T71" fmla="*/ 280 h 590"/>
                <a:gd name="T72" fmla="*/ 679 w 893"/>
                <a:gd name="T73" fmla="*/ 248 h 590"/>
                <a:gd name="T74" fmla="*/ 733 w 893"/>
                <a:gd name="T75" fmla="*/ 216 h 590"/>
                <a:gd name="T76" fmla="*/ 787 w 893"/>
                <a:gd name="T77" fmla="*/ 184 h 590"/>
                <a:gd name="T78" fmla="*/ 840 w 893"/>
                <a:gd name="T79" fmla="*/ 150 h 590"/>
                <a:gd name="T80" fmla="*/ 893 w 893"/>
                <a:gd name="T81" fmla="*/ 117 h 590"/>
                <a:gd name="T82" fmla="*/ 874 w 893"/>
                <a:gd name="T83" fmla="*/ 105 h 590"/>
                <a:gd name="T84" fmla="*/ 853 w 893"/>
                <a:gd name="T85" fmla="*/ 94 h 590"/>
                <a:gd name="T86" fmla="*/ 833 w 893"/>
                <a:gd name="T87" fmla="*/ 81 h 590"/>
                <a:gd name="T88" fmla="*/ 810 w 893"/>
                <a:gd name="T89" fmla="*/ 67 h 590"/>
                <a:gd name="T90" fmla="*/ 787 w 893"/>
                <a:gd name="T91" fmla="*/ 52 h 590"/>
                <a:gd name="T92" fmla="*/ 764 w 893"/>
                <a:gd name="T93" fmla="*/ 36 h 590"/>
                <a:gd name="T94" fmla="*/ 739 w 893"/>
                <a:gd name="T95" fmla="*/ 19 h 590"/>
                <a:gd name="T96" fmla="*/ 713 w 893"/>
                <a:gd name="T97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93" h="590">
                  <a:moveTo>
                    <a:pt x="713" y="0"/>
                  </a:moveTo>
                  <a:lnTo>
                    <a:pt x="681" y="22"/>
                  </a:lnTo>
                  <a:lnTo>
                    <a:pt x="647" y="43"/>
                  </a:lnTo>
                  <a:lnTo>
                    <a:pt x="613" y="64"/>
                  </a:lnTo>
                  <a:lnTo>
                    <a:pt x="578" y="84"/>
                  </a:lnTo>
                  <a:lnTo>
                    <a:pt x="543" y="104"/>
                  </a:lnTo>
                  <a:lnTo>
                    <a:pt x="508" y="124"/>
                  </a:lnTo>
                  <a:lnTo>
                    <a:pt x="471" y="142"/>
                  </a:lnTo>
                  <a:lnTo>
                    <a:pt x="435" y="161"/>
                  </a:lnTo>
                  <a:lnTo>
                    <a:pt x="398" y="178"/>
                  </a:lnTo>
                  <a:lnTo>
                    <a:pt x="362" y="195"/>
                  </a:lnTo>
                  <a:lnTo>
                    <a:pt x="324" y="212"/>
                  </a:lnTo>
                  <a:lnTo>
                    <a:pt x="287" y="227"/>
                  </a:lnTo>
                  <a:lnTo>
                    <a:pt x="249" y="242"/>
                  </a:lnTo>
                  <a:lnTo>
                    <a:pt x="211" y="257"/>
                  </a:lnTo>
                  <a:lnTo>
                    <a:pt x="173" y="271"/>
                  </a:lnTo>
                  <a:lnTo>
                    <a:pt x="135" y="285"/>
                  </a:lnTo>
                  <a:lnTo>
                    <a:pt x="120" y="330"/>
                  </a:lnTo>
                  <a:lnTo>
                    <a:pt x="104" y="373"/>
                  </a:lnTo>
                  <a:lnTo>
                    <a:pt x="89" y="414"/>
                  </a:lnTo>
                  <a:lnTo>
                    <a:pt x="72" y="454"/>
                  </a:lnTo>
                  <a:lnTo>
                    <a:pt x="56" y="490"/>
                  </a:lnTo>
                  <a:lnTo>
                    <a:pt x="38" y="526"/>
                  </a:lnTo>
                  <a:lnTo>
                    <a:pt x="19" y="558"/>
                  </a:lnTo>
                  <a:lnTo>
                    <a:pt x="0" y="590"/>
                  </a:lnTo>
                  <a:lnTo>
                    <a:pt x="58" y="565"/>
                  </a:lnTo>
                  <a:lnTo>
                    <a:pt x="117" y="539"/>
                  </a:lnTo>
                  <a:lnTo>
                    <a:pt x="175" y="513"/>
                  </a:lnTo>
                  <a:lnTo>
                    <a:pt x="233" y="486"/>
                  </a:lnTo>
                  <a:lnTo>
                    <a:pt x="289" y="459"/>
                  </a:lnTo>
                  <a:lnTo>
                    <a:pt x="346" y="430"/>
                  </a:lnTo>
                  <a:lnTo>
                    <a:pt x="403" y="401"/>
                  </a:lnTo>
                  <a:lnTo>
                    <a:pt x="458" y="372"/>
                  </a:lnTo>
                  <a:lnTo>
                    <a:pt x="515" y="342"/>
                  </a:lnTo>
                  <a:lnTo>
                    <a:pt x="569" y="311"/>
                  </a:lnTo>
                  <a:lnTo>
                    <a:pt x="625" y="280"/>
                  </a:lnTo>
                  <a:lnTo>
                    <a:pt x="679" y="248"/>
                  </a:lnTo>
                  <a:lnTo>
                    <a:pt x="733" y="216"/>
                  </a:lnTo>
                  <a:lnTo>
                    <a:pt x="787" y="184"/>
                  </a:lnTo>
                  <a:lnTo>
                    <a:pt x="840" y="150"/>
                  </a:lnTo>
                  <a:lnTo>
                    <a:pt x="893" y="117"/>
                  </a:lnTo>
                  <a:lnTo>
                    <a:pt x="874" y="105"/>
                  </a:lnTo>
                  <a:lnTo>
                    <a:pt x="853" y="94"/>
                  </a:lnTo>
                  <a:lnTo>
                    <a:pt x="833" y="81"/>
                  </a:lnTo>
                  <a:lnTo>
                    <a:pt x="810" y="67"/>
                  </a:lnTo>
                  <a:lnTo>
                    <a:pt x="787" y="52"/>
                  </a:lnTo>
                  <a:lnTo>
                    <a:pt x="764" y="36"/>
                  </a:lnTo>
                  <a:lnTo>
                    <a:pt x="739" y="19"/>
                  </a:lnTo>
                  <a:lnTo>
                    <a:pt x="71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3" name="Freeform 78">
              <a:extLst>
                <a:ext uri="{FF2B5EF4-FFF2-40B4-BE49-F238E27FC236}">
                  <a16:creationId xmlns:a16="http://schemas.microsoft.com/office/drawing/2014/main" id="{4B39C5CA-CDBE-80AB-ACB2-17F4F9278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8" y="806450"/>
              <a:ext cx="31750" cy="112713"/>
            </a:xfrm>
            <a:custGeom>
              <a:avLst/>
              <a:gdLst>
                <a:gd name="T0" fmla="*/ 544 w 559"/>
                <a:gd name="T1" fmla="*/ 353 h 1973"/>
                <a:gd name="T2" fmla="*/ 516 w 559"/>
                <a:gd name="T3" fmla="*/ 302 h 1973"/>
                <a:gd name="T4" fmla="*/ 486 w 559"/>
                <a:gd name="T5" fmla="*/ 251 h 1973"/>
                <a:gd name="T6" fmla="*/ 454 w 559"/>
                <a:gd name="T7" fmla="*/ 202 h 1973"/>
                <a:gd name="T8" fmla="*/ 420 w 559"/>
                <a:gd name="T9" fmla="*/ 155 h 1973"/>
                <a:gd name="T10" fmla="*/ 382 w 559"/>
                <a:gd name="T11" fmla="*/ 109 h 1973"/>
                <a:gd name="T12" fmla="*/ 344 w 559"/>
                <a:gd name="T13" fmla="*/ 64 h 1973"/>
                <a:gd name="T14" fmla="*/ 304 w 559"/>
                <a:gd name="T15" fmla="*/ 21 h 1973"/>
                <a:gd name="T16" fmla="*/ 273 w 559"/>
                <a:gd name="T17" fmla="*/ 74 h 1973"/>
                <a:gd name="T18" fmla="*/ 250 w 559"/>
                <a:gd name="T19" fmla="*/ 222 h 1973"/>
                <a:gd name="T20" fmla="*/ 223 w 559"/>
                <a:gd name="T21" fmla="*/ 371 h 1973"/>
                <a:gd name="T22" fmla="*/ 192 w 559"/>
                <a:gd name="T23" fmla="*/ 519 h 1973"/>
                <a:gd name="T24" fmla="*/ 156 w 559"/>
                <a:gd name="T25" fmla="*/ 667 h 1973"/>
                <a:gd name="T26" fmla="*/ 116 w 559"/>
                <a:gd name="T27" fmla="*/ 816 h 1973"/>
                <a:gd name="T28" fmla="*/ 73 w 559"/>
                <a:gd name="T29" fmla="*/ 963 h 1973"/>
                <a:gd name="T30" fmla="*/ 26 w 559"/>
                <a:gd name="T31" fmla="*/ 1110 h 1973"/>
                <a:gd name="T32" fmla="*/ 19 w 559"/>
                <a:gd name="T33" fmla="*/ 1202 h 1973"/>
                <a:gd name="T34" fmla="*/ 57 w 559"/>
                <a:gd name="T35" fmla="*/ 1243 h 1973"/>
                <a:gd name="T36" fmla="*/ 92 w 559"/>
                <a:gd name="T37" fmla="*/ 1284 h 1973"/>
                <a:gd name="T38" fmla="*/ 125 w 559"/>
                <a:gd name="T39" fmla="*/ 1327 h 1973"/>
                <a:gd name="T40" fmla="*/ 156 w 559"/>
                <a:gd name="T41" fmla="*/ 1371 h 1973"/>
                <a:gd name="T42" fmla="*/ 185 w 559"/>
                <a:gd name="T43" fmla="*/ 1417 h 1973"/>
                <a:gd name="T44" fmla="*/ 212 w 559"/>
                <a:gd name="T45" fmla="*/ 1464 h 1973"/>
                <a:gd name="T46" fmla="*/ 237 w 559"/>
                <a:gd name="T47" fmla="*/ 1512 h 1973"/>
                <a:gd name="T48" fmla="*/ 259 w 559"/>
                <a:gd name="T49" fmla="*/ 1562 h 1973"/>
                <a:gd name="T50" fmla="*/ 280 w 559"/>
                <a:gd name="T51" fmla="*/ 1613 h 1973"/>
                <a:gd name="T52" fmla="*/ 298 w 559"/>
                <a:gd name="T53" fmla="*/ 1664 h 1973"/>
                <a:gd name="T54" fmla="*/ 315 w 559"/>
                <a:gd name="T55" fmla="*/ 1718 h 1973"/>
                <a:gd name="T56" fmla="*/ 329 w 559"/>
                <a:gd name="T57" fmla="*/ 1772 h 1973"/>
                <a:gd name="T58" fmla="*/ 341 w 559"/>
                <a:gd name="T59" fmla="*/ 1828 h 1973"/>
                <a:gd name="T60" fmla="*/ 350 w 559"/>
                <a:gd name="T61" fmla="*/ 1886 h 1973"/>
                <a:gd name="T62" fmla="*/ 358 w 559"/>
                <a:gd name="T63" fmla="*/ 1944 h 1973"/>
                <a:gd name="T64" fmla="*/ 367 w 559"/>
                <a:gd name="T65" fmla="*/ 1951 h 1973"/>
                <a:gd name="T66" fmla="*/ 379 w 559"/>
                <a:gd name="T67" fmla="*/ 1906 h 1973"/>
                <a:gd name="T68" fmla="*/ 407 w 559"/>
                <a:gd name="T69" fmla="*/ 1790 h 1973"/>
                <a:gd name="T70" fmla="*/ 448 w 559"/>
                <a:gd name="T71" fmla="*/ 1604 h 1973"/>
                <a:gd name="T72" fmla="*/ 482 w 559"/>
                <a:gd name="T73" fmla="*/ 1417 h 1973"/>
                <a:gd name="T74" fmla="*/ 510 w 559"/>
                <a:gd name="T75" fmla="*/ 1228 h 1973"/>
                <a:gd name="T76" fmla="*/ 532 w 559"/>
                <a:gd name="T77" fmla="*/ 1040 h 1973"/>
                <a:gd name="T78" fmla="*/ 547 w 559"/>
                <a:gd name="T79" fmla="*/ 851 h 1973"/>
                <a:gd name="T80" fmla="*/ 556 w 559"/>
                <a:gd name="T81" fmla="*/ 662 h 1973"/>
                <a:gd name="T82" fmla="*/ 559 w 559"/>
                <a:gd name="T83" fmla="*/ 474 h 1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9" h="1973">
                  <a:moveTo>
                    <a:pt x="558" y="379"/>
                  </a:moveTo>
                  <a:lnTo>
                    <a:pt x="544" y="353"/>
                  </a:lnTo>
                  <a:lnTo>
                    <a:pt x="531" y="327"/>
                  </a:lnTo>
                  <a:lnTo>
                    <a:pt x="516" y="302"/>
                  </a:lnTo>
                  <a:lnTo>
                    <a:pt x="501" y="276"/>
                  </a:lnTo>
                  <a:lnTo>
                    <a:pt x="486" y="251"/>
                  </a:lnTo>
                  <a:lnTo>
                    <a:pt x="470" y="226"/>
                  </a:lnTo>
                  <a:lnTo>
                    <a:pt x="454" y="202"/>
                  </a:lnTo>
                  <a:lnTo>
                    <a:pt x="437" y="179"/>
                  </a:lnTo>
                  <a:lnTo>
                    <a:pt x="420" y="155"/>
                  </a:lnTo>
                  <a:lnTo>
                    <a:pt x="402" y="132"/>
                  </a:lnTo>
                  <a:lnTo>
                    <a:pt x="382" y="109"/>
                  </a:lnTo>
                  <a:lnTo>
                    <a:pt x="363" y="86"/>
                  </a:lnTo>
                  <a:lnTo>
                    <a:pt x="344" y="64"/>
                  </a:lnTo>
                  <a:lnTo>
                    <a:pt x="325" y="42"/>
                  </a:lnTo>
                  <a:lnTo>
                    <a:pt x="304" y="21"/>
                  </a:lnTo>
                  <a:lnTo>
                    <a:pt x="284" y="0"/>
                  </a:lnTo>
                  <a:lnTo>
                    <a:pt x="273" y="74"/>
                  </a:lnTo>
                  <a:lnTo>
                    <a:pt x="262" y="149"/>
                  </a:lnTo>
                  <a:lnTo>
                    <a:pt x="250" y="222"/>
                  </a:lnTo>
                  <a:lnTo>
                    <a:pt x="237" y="297"/>
                  </a:lnTo>
                  <a:lnTo>
                    <a:pt x="223" y="371"/>
                  </a:lnTo>
                  <a:lnTo>
                    <a:pt x="208" y="446"/>
                  </a:lnTo>
                  <a:lnTo>
                    <a:pt x="192" y="519"/>
                  </a:lnTo>
                  <a:lnTo>
                    <a:pt x="174" y="594"/>
                  </a:lnTo>
                  <a:lnTo>
                    <a:pt x="156" y="667"/>
                  </a:lnTo>
                  <a:lnTo>
                    <a:pt x="136" y="741"/>
                  </a:lnTo>
                  <a:lnTo>
                    <a:pt x="116" y="816"/>
                  </a:lnTo>
                  <a:lnTo>
                    <a:pt x="95" y="889"/>
                  </a:lnTo>
                  <a:lnTo>
                    <a:pt x="73" y="963"/>
                  </a:lnTo>
                  <a:lnTo>
                    <a:pt x="50" y="1036"/>
                  </a:lnTo>
                  <a:lnTo>
                    <a:pt x="26" y="1110"/>
                  </a:lnTo>
                  <a:lnTo>
                    <a:pt x="0" y="1183"/>
                  </a:lnTo>
                  <a:lnTo>
                    <a:pt x="19" y="1202"/>
                  </a:lnTo>
                  <a:lnTo>
                    <a:pt x="39" y="1222"/>
                  </a:lnTo>
                  <a:lnTo>
                    <a:pt x="57" y="1243"/>
                  </a:lnTo>
                  <a:lnTo>
                    <a:pt x="75" y="1263"/>
                  </a:lnTo>
                  <a:lnTo>
                    <a:pt x="92" y="1284"/>
                  </a:lnTo>
                  <a:lnTo>
                    <a:pt x="108" y="1306"/>
                  </a:lnTo>
                  <a:lnTo>
                    <a:pt x="125" y="1327"/>
                  </a:lnTo>
                  <a:lnTo>
                    <a:pt x="140" y="1349"/>
                  </a:lnTo>
                  <a:lnTo>
                    <a:pt x="156" y="1371"/>
                  </a:lnTo>
                  <a:lnTo>
                    <a:pt x="171" y="1395"/>
                  </a:lnTo>
                  <a:lnTo>
                    <a:pt x="185" y="1417"/>
                  </a:lnTo>
                  <a:lnTo>
                    <a:pt x="199" y="1441"/>
                  </a:lnTo>
                  <a:lnTo>
                    <a:pt x="212" y="1464"/>
                  </a:lnTo>
                  <a:lnTo>
                    <a:pt x="224" y="1488"/>
                  </a:lnTo>
                  <a:lnTo>
                    <a:pt x="237" y="1512"/>
                  </a:lnTo>
                  <a:lnTo>
                    <a:pt x="248" y="1536"/>
                  </a:lnTo>
                  <a:lnTo>
                    <a:pt x="259" y="1562"/>
                  </a:lnTo>
                  <a:lnTo>
                    <a:pt x="269" y="1587"/>
                  </a:lnTo>
                  <a:lnTo>
                    <a:pt x="280" y="1613"/>
                  </a:lnTo>
                  <a:lnTo>
                    <a:pt x="290" y="1638"/>
                  </a:lnTo>
                  <a:lnTo>
                    <a:pt x="298" y="1664"/>
                  </a:lnTo>
                  <a:lnTo>
                    <a:pt x="307" y="1690"/>
                  </a:lnTo>
                  <a:lnTo>
                    <a:pt x="315" y="1718"/>
                  </a:lnTo>
                  <a:lnTo>
                    <a:pt x="322" y="1745"/>
                  </a:lnTo>
                  <a:lnTo>
                    <a:pt x="329" y="1772"/>
                  </a:lnTo>
                  <a:lnTo>
                    <a:pt x="335" y="1800"/>
                  </a:lnTo>
                  <a:lnTo>
                    <a:pt x="341" y="1828"/>
                  </a:lnTo>
                  <a:lnTo>
                    <a:pt x="346" y="1856"/>
                  </a:lnTo>
                  <a:lnTo>
                    <a:pt x="350" y="1886"/>
                  </a:lnTo>
                  <a:lnTo>
                    <a:pt x="354" y="1915"/>
                  </a:lnTo>
                  <a:lnTo>
                    <a:pt x="358" y="1944"/>
                  </a:lnTo>
                  <a:lnTo>
                    <a:pt x="361" y="1973"/>
                  </a:lnTo>
                  <a:lnTo>
                    <a:pt x="367" y="1951"/>
                  </a:lnTo>
                  <a:lnTo>
                    <a:pt x="373" y="1928"/>
                  </a:lnTo>
                  <a:lnTo>
                    <a:pt x="379" y="1906"/>
                  </a:lnTo>
                  <a:lnTo>
                    <a:pt x="383" y="1883"/>
                  </a:lnTo>
                  <a:lnTo>
                    <a:pt x="407" y="1790"/>
                  </a:lnTo>
                  <a:lnTo>
                    <a:pt x="428" y="1697"/>
                  </a:lnTo>
                  <a:lnTo>
                    <a:pt x="448" y="1604"/>
                  </a:lnTo>
                  <a:lnTo>
                    <a:pt x="466" y="1510"/>
                  </a:lnTo>
                  <a:lnTo>
                    <a:pt x="482" y="1417"/>
                  </a:lnTo>
                  <a:lnTo>
                    <a:pt x="496" y="1322"/>
                  </a:lnTo>
                  <a:lnTo>
                    <a:pt x="510" y="1228"/>
                  </a:lnTo>
                  <a:lnTo>
                    <a:pt x="521" y="1134"/>
                  </a:lnTo>
                  <a:lnTo>
                    <a:pt x="532" y="1040"/>
                  </a:lnTo>
                  <a:lnTo>
                    <a:pt x="540" y="946"/>
                  </a:lnTo>
                  <a:lnTo>
                    <a:pt x="547" y="851"/>
                  </a:lnTo>
                  <a:lnTo>
                    <a:pt x="553" y="757"/>
                  </a:lnTo>
                  <a:lnTo>
                    <a:pt x="556" y="662"/>
                  </a:lnTo>
                  <a:lnTo>
                    <a:pt x="558" y="568"/>
                  </a:lnTo>
                  <a:lnTo>
                    <a:pt x="559" y="474"/>
                  </a:lnTo>
                  <a:lnTo>
                    <a:pt x="558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4" name="Freeform 79">
              <a:extLst>
                <a:ext uri="{FF2B5EF4-FFF2-40B4-BE49-F238E27FC236}">
                  <a16:creationId xmlns:a16="http://schemas.microsoft.com/office/drawing/2014/main" id="{42937A07-52C5-DBBF-4C6A-30A04E9F7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825" y="955675"/>
              <a:ext cx="60325" cy="76200"/>
            </a:xfrm>
            <a:custGeom>
              <a:avLst/>
              <a:gdLst>
                <a:gd name="T0" fmla="*/ 15 w 1066"/>
                <a:gd name="T1" fmla="*/ 1038 h 1358"/>
                <a:gd name="T2" fmla="*/ 43 w 1066"/>
                <a:gd name="T3" fmla="*/ 1072 h 1358"/>
                <a:gd name="T4" fmla="*/ 68 w 1066"/>
                <a:gd name="T5" fmla="*/ 1109 h 1358"/>
                <a:gd name="T6" fmla="*/ 89 w 1066"/>
                <a:gd name="T7" fmla="*/ 1148 h 1358"/>
                <a:gd name="T8" fmla="*/ 105 w 1066"/>
                <a:gd name="T9" fmla="*/ 1191 h 1358"/>
                <a:gd name="T10" fmla="*/ 117 w 1066"/>
                <a:gd name="T11" fmla="*/ 1236 h 1358"/>
                <a:gd name="T12" fmla="*/ 125 w 1066"/>
                <a:gd name="T13" fmla="*/ 1282 h 1358"/>
                <a:gd name="T14" fmla="*/ 128 w 1066"/>
                <a:gd name="T15" fmla="*/ 1331 h 1358"/>
                <a:gd name="T16" fmla="*/ 193 w 1066"/>
                <a:gd name="T17" fmla="*/ 1316 h 1358"/>
                <a:gd name="T18" fmla="*/ 322 w 1066"/>
                <a:gd name="T19" fmla="*/ 1233 h 1358"/>
                <a:gd name="T20" fmla="*/ 447 w 1066"/>
                <a:gd name="T21" fmla="*/ 1147 h 1358"/>
                <a:gd name="T22" fmla="*/ 568 w 1066"/>
                <a:gd name="T23" fmla="*/ 1059 h 1358"/>
                <a:gd name="T24" fmla="*/ 686 w 1066"/>
                <a:gd name="T25" fmla="*/ 967 h 1358"/>
                <a:gd name="T26" fmla="*/ 798 w 1066"/>
                <a:gd name="T27" fmla="*/ 874 h 1358"/>
                <a:gd name="T28" fmla="*/ 907 w 1066"/>
                <a:gd name="T29" fmla="*/ 778 h 1358"/>
                <a:gd name="T30" fmla="*/ 1013 w 1066"/>
                <a:gd name="T31" fmla="*/ 679 h 1358"/>
                <a:gd name="T32" fmla="*/ 1066 w 1066"/>
                <a:gd name="T33" fmla="*/ 606 h 1358"/>
                <a:gd name="T34" fmla="*/ 1065 w 1066"/>
                <a:gd name="T35" fmla="*/ 559 h 1358"/>
                <a:gd name="T36" fmla="*/ 1062 w 1066"/>
                <a:gd name="T37" fmla="*/ 512 h 1358"/>
                <a:gd name="T38" fmla="*/ 1057 w 1066"/>
                <a:gd name="T39" fmla="*/ 467 h 1358"/>
                <a:gd name="T40" fmla="*/ 1049 w 1066"/>
                <a:gd name="T41" fmla="*/ 424 h 1358"/>
                <a:gd name="T42" fmla="*/ 1040 w 1066"/>
                <a:gd name="T43" fmla="*/ 380 h 1358"/>
                <a:gd name="T44" fmla="*/ 1029 w 1066"/>
                <a:gd name="T45" fmla="*/ 339 h 1358"/>
                <a:gd name="T46" fmla="*/ 1016 w 1066"/>
                <a:gd name="T47" fmla="*/ 299 h 1358"/>
                <a:gd name="T48" fmla="*/ 1001 w 1066"/>
                <a:gd name="T49" fmla="*/ 259 h 1358"/>
                <a:gd name="T50" fmla="*/ 984 w 1066"/>
                <a:gd name="T51" fmla="*/ 220 h 1358"/>
                <a:gd name="T52" fmla="*/ 965 w 1066"/>
                <a:gd name="T53" fmla="*/ 184 h 1358"/>
                <a:gd name="T54" fmla="*/ 944 w 1066"/>
                <a:gd name="T55" fmla="*/ 148 h 1358"/>
                <a:gd name="T56" fmla="*/ 920 w 1066"/>
                <a:gd name="T57" fmla="*/ 114 h 1358"/>
                <a:gd name="T58" fmla="*/ 896 w 1066"/>
                <a:gd name="T59" fmla="*/ 80 h 1358"/>
                <a:gd name="T60" fmla="*/ 869 w 1066"/>
                <a:gd name="T61" fmla="*/ 47 h 1358"/>
                <a:gd name="T62" fmla="*/ 841 w 1066"/>
                <a:gd name="T63" fmla="*/ 16 h 1358"/>
                <a:gd name="T64" fmla="*/ 781 w 1066"/>
                <a:gd name="T65" fmla="*/ 68 h 1358"/>
                <a:gd name="T66" fmla="*/ 689 w 1066"/>
                <a:gd name="T67" fmla="*/ 201 h 1358"/>
                <a:gd name="T68" fmla="*/ 592 w 1066"/>
                <a:gd name="T69" fmla="*/ 333 h 1358"/>
                <a:gd name="T70" fmla="*/ 493 w 1066"/>
                <a:gd name="T71" fmla="*/ 463 h 1358"/>
                <a:gd name="T72" fmla="*/ 390 w 1066"/>
                <a:gd name="T73" fmla="*/ 591 h 1358"/>
                <a:gd name="T74" fmla="*/ 283 w 1066"/>
                <a:gd name="T75" fmla="*/ 717 h 1358"/>
                <a:gd name="T76" fmla="*/ 172 w 1066"/>
                <a:gd name="T77" fmla="*/ 840 h 1358"/>
                <a:gd name="T78" fmla="*/ 59 w 1066"/>
                <a:gd name="T79" fmla="*/ 961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6" h="1358">
                  <a:moveTo>
                    <a:pt x="0" y="1021"/>
                  </a:moveTo>
                  <a:lnTo>
                    <a:pt x="15" y="1038"/>
                  </a:lnTo>
                  <a:lnTo>
                    <a:pt x="30" y="1055"/>
                  </a:lnTo>
                  <a:lnTo>
                    <a:pt x="43" y="1072"/>
                  </a:lnTo>
                  <a:lnTo>
                    <a:pt x="57" y="1090"/>
                  </a:lnTo>
                  <a:lnTo>
                    <a:pt x="68" y="1109"/>
                  </a:lnTo>
                  <a:lnTo>
                    <a:pt x="79" y="1128"/>
                  </a:lnTo>
                  <a:lnTo>
                    <a:pt x="89" y="1148"/>
                  </a:lnTo>
                  <a:lnTo>
                    <a:pt x="97" y="1169"/>
                  </a:lnTo>
                  <a:lnTo>
                    <a:pt x="105" y="1191"/>
                  </a:lnTo>
                  <a:lnTo>
                    <a:pt x="112" y="1213"/>
                  </a:lnTo>
                  <a:lnTo>
                    <a:pt x="117" y="1236"/>
                  </a:lnTo>
                  <a:lnTo>
                    <a:pt x="122" y="1259"/>
                  </a:lnTo>
                  <a:lnTo>
                    <a:pt x="125" y="1282"/>
                  </a:lnTo>
                  <a:lnTo>
                    <a:pt x="127" y="1306"/>
                  </a:lnTo>
                  <a:lnTo>
                    <a:pt x="128" y="1331"/>
                  </a:lnTo>
                  <a:lnTo>
                    <a:pt x="127" y="1358"/>
                  </a:lnTo>
                  <a:lnTo>
                    <a:pt x="193" y="1316"/>
                  </a:lnTo>
                  <a:lnTo>
                    <a:pt x="258" y="1275"/>
                  </a:lnTo>
                  <a:lnTo>
                    <a:pt x="322" y="1233"/>
                  </a:lnTo>
                  <a:lnTo>
                    <a:pt x="384" y="1191"/>
                  </a:lnTo>
                  <a:lnTo>
                    <a:pt x="447" y="1147"/>
                  </a:lnTo>
                  <a:lnTo>
                    <a:pt x="507" y="1103"/>
                  </a:lnTo>
                  <a:lnTo>
                    <a:pt x="568" y="1059"/>
                  </a:lnTo>
                  <a:lnTo>
                    <a:pt x="627" y="1013"/>
                  </a:lnTo>
                  <a:lnTo>
                    <a:pt x="686" y="967"/>
                  </a:lnTo>
                  <a:lnTo>
                    <a:pt x="742" y="921"/>
                  </a:lnTo>
                  <a:lnTo>
                    <a:pt x="798" y="874"/>
                  </a:lnTo>
                  <a:lnTo>
                    <a:pt x="854" y="826"/>
                  </a:lnTo>
                  <a:lnTo>
                    <a:pt x="907" y="778"/>
                  </a:lnTo>
                  <a:lnTo>
                    <a:pt x="962" y="729"/>
                  </a:lnTo>
                  <a:lnTo>
                    <a:pt x="1013" y="679"/>
                  </a:lnTo>
                  <a:lnTo>
                    <a:pt x="1065" y="629"/>
                  </a:lnTo>
                  <a:lnTo>
                    <a:pt x="1066" y="606"/>
                  </a:lnTo>
                  <a:lnTo>
                    <a:pt x="1066" y="582"/>
                  </a:lnTo>
                  <a:lnTo>
                    <a:pt x="1065" y="559"/>
                  </a:lnTo>
                  <a:lnTo>
                    <a:pt x="1064" y="535"/>
                  </a:lnTo>
                  <a:lnTo>
                    <a:pt x="1062" y="512"/>
                  </a:lnTo>
                  <a:lnTo>
                    <a:pt x="1059" y="490"/>
                  </a:lnTo>
                  <a:lnTo>
                    <a:pt x="1057" y="467"/>
                  </a:lnTo>
                  <a:lnTo>
                    <a:pt x="1053" y="446"/>
                  </a:lnTo>
                  <a:lnTo>
                    <a:pt x="1049" y="424"/>
                  </a:lnTo>
                  <a:lnTo>
                    <a:pt x="1045" y="402"/>
                  </a:lnTo>
                  <a:lnTo>
                    <a:pt x="1040" y="380"/>
                  </a:lnTo>
                  <a:lnTo>
                    <a:pt x="1035" y="360"/>
                  </a:lnTo>
                  <a:lnTo>
                    <a:pt x="1029" y="339"/>
                  </a:lnTo>
                  <a:lnTo>
                    <a:pt x="1023" y="319"/>
                  </a:lnTo>
                  <a:lnTo>
                    <a:pt x="1016" y="299"/>
                  </a:lnTo>
                  <a:lnTo>
                    <a:pt x="1009" y="279"/>
                  </a:lnTo>
                  <a:lnTo>
                    <a:pt x="1001" y="259"/>
                  </a:lnTo>
                  <a:lnTo>
                    <a:pt x="992" y="240"/>
                  </a:lnTo>
                  <a:lnTo>
                    <a:pt x="984" y="220"/>
                  </a:lnTo>
                  <a:lnTo>
                    <a:pt x="974" y="202"/>
                  </a:lnTo>
                  <a:lnTo>
                    <a:pt x="965" y="184"/>
                  </a:lnTo>
                  <a:lnTo>
                    <a:pt x="954" y="166"/>
                  </a:lnTo>
                  <a:lnTo>
                    <a:pt x="944" y="148"/>
                  </a:lnTo>
                  <a:lnTo>
                    <a:pt x="932" y="131"/>
                  </a:lnTo>
                  <a:lnTo>
                    <a:pt x="920" y="114"/>
                  </a:lnTo>
                  <a:lnTo>
                    <a:pt x="908" y="96"/>
                  </a:lnTo>
                  <a:lnTo>
                    <a:pt x="896" y="80"/>
                  </a:lnTo>
                  <a:lnTo>
                    <a:pt x="883" y="64"/>
                  </a:lnTo>
                  <a:lnTo>
                    <a:pt x="869" y="47"/>
                  </a:lnTo>
                  <a:lnTo>
                    <a:pt x="855" y="31"/>
                  </a:lnTo>
                  <a:lnTo>
                    <a:pt x="841" y="16"/>
                  </a:lnTo>
                  <a:lnTo>
                    <a:pt x="826" y="0"/>
                  </a:lnTo>
                  <a:lnTo>
                    <a:pt x="781" y="68"/>
                  </a:lnTo>
                  <a:lnTo>
                    <a:pt x="735" y="135"/>
                  </a:lnTo>
                  <a:lnTo>
                    <a:pt x="689" y="201"/>
                  </a:lnTo>
                  <a:lnTo>
                    <a:pt x="641" y="268"/>
                  </a:lnTo>
                  <a:lnTo>
                    <a:pt x="592" y="333"/>
                  </a:lnTo>
                  <a:lnTo>
                    <a:pt x="543" y="399"/>
                  </a:lnTo>
                  <a:lnTo>
                    <a:pt x="493" y="463"/>
                  </a:lnTo>
                  <a:lnTo>
                    <a:pt x="442" y="527"/>
                  </a:lnTo>
                  <a:lnTo>
                    <a:pt x="390" y="591"/>
                  </a:lnTo>
                  <a:lnTo>
                    <a:pt x="337" y="654"/>
                  </a:lnTo>
                  <a:lnTo>
                    <a:pt x="283" y="717"/>
                  </a:lnTo>
                  <a:lnTo>
                    <a:pt x="229" y="779"/>
                  </a:lnTo>
                  <a:lnTo>
                    <a:pt x="172" y="840"/>
                  </a:lnTo>
                  <a:lnTo>
                    <a:pt x="116" y="902"/>
                  </a:lnTo>
                  <a:lnTo>
                    <a:pt x="59" y="961"/>
                  </a:lnTo>
                  <a:lnTo>
                    <a:pt x="0" y="10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5" name="Freeform 80">
              <a:extLst>
                <a:ext uri="{FF2B5EF4-FFF2-40B4-BE49-F238E27FC236}">
                  <a16:creationId xmlns:a16="http://schemas.microsoft.com/office/drawing/2014/main" id="{8363393F-96BA-31BC-AD59-14A988716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8" y="1044575"/>
              <a:ext cx="87313" cy="79375"/>
            </a:xfrm>
            <a:custGeom>
              <a:avLst/>
              <a:gdLst>
                <a:gd name="T0" fmla="*/ 0 w 1551"/>
                <a:gd name="T1" fmla="*/ 43 h 1393"/>
                <a:gd name="T2" fmla="*/ 4 w 1551"/>
                <a:gd name="T3" fmla="*/ 129 h 1393"/>
                <a:gd name="T4" fmla="*/ 12 w 1551"/>
                <a:gd name="T5" fmla="*/ 211 h 1393"/>
                <a:gd name="T6" fmla="*/ 25 w 1551"/>
                <a:gd name="T7" fmla="*/ 292 h 1393"/>
                <a:gd name="T8" fmla="*/ 40 w 1551"/>
                <a:gd name="T9" fmla="*/ 371 h 1393"/>
                <a:gd name="T10" fmla="*/ 59 w 1551"/>
                <a:gd name="T11" fmla="*/ 449 h 1393"/>
                <a:gd name="T12" fmla="*/ 81 w 1551"/>
                <a:gd name="T13" fmla="*/ 523 h 1393"/>
                <a:gd name="T14" fmla="*/ 107 w 1551"/>
                <a:gd name="T15" fmla="*/ 597 h 1393"/>
                <a:gd name="T16" fmla="*/ 137 w 1551"/>
                <a:gd name="T17" fmla="*/ 667 h 1393"/>
                <a:gd name="T18" fmla="*/ 171 w 1551"/>
                <a:gd name="T19" fmla="*/ 737 h 1393"/>
                <a:gd name="T20" fmla="*/ 208 w 1551"/>
                <a:gd name="T21" fmla="*/ 803 h 1393"/>
                <a:gd name="T22" fmla="*/ 247 w 1551"/>
                <a:gd name="T23" fmla="*/ 867 h 1393"/>
                <a:gd name="T24" fmla="*/ 292 w 1551"/>
                <a:gd name="T25" fmla="*/ 929 h 1393"/>
                <a:gd name="T26" fmla="*/ 338 w 1551"/>
                <a:gd name="T27" fmla="*/ 989 h 1393"/>
                <a:gd name="T28" fmla="*/ 387 w 1551"/>
                <a:gd name="T29" fmla="*/ 1047 h 1393"/>
                <a:gd name="T30" fmla="*/ 441 w 1551"/>
                <a:gd name="T31" fmla="*/ 1103 h 1393"/>
                <a:gd name="T32" fmla="*/ 533 w 1551"/>
                <a:gd name="T33" fmla="*/ 1154 h 1393"/>
                <a:gd name="T34" fmla="*/ 664 w 1551"/>
                <a:gd name="T35" fmla="*/ 1198 h 1393"/>
                <a:gd name="T36" fmla="*/ 796 w 1551"/>
                <a:gd name="T37" fmla="*/ 1240 h 1393"/>
                <a:gd name="T38" fmla="*/ 930 w 1551"/>
                <a:gd name="T39" fmla="*/ 1277 h 1393"/>
                <a:gd name="T40" fmla="*/ 1066 w 1551"/>
                <a:gd name="T41" fmla="*/ 1310 h 1393"/>
                <a:gd name="T42" fmla="*/ 1202 w 1551"/>
                <a:gd name="T43" fmla="*/ 1338 h 1393"/>
                <a:gd name="T44" fmla="*/ 1340 w 1551"/>
                <a:gd name="T45" fmla="*/ 1363 h 1393"/>
                <a:gd name="T46" fmla="*/ 1480 w 1551"/>
                <a:gd name="T47" fmla="*/ 1385 h 1393"/>
                <a:gd name="T48" fmla="*/ 1527 w 1551"/>
                <a:gd name="T49" fmla="*/ 1370 h 1393"/>
                <a:gd name="T50" fmla="*/ 1483 w 1551"/>
                <a:gd name="T51" fmla="*/ 1324 h 1393"/>
                <a:gd name="T52" fmla="*/ 1442 w 1551"/>
                <a:gd name="T53" fmla="*/ 1277 h 1393"/>
                <a:gd name="T54" fmla="*/ 1404 w 1551"/>
                <a:gd name="T55" fmla="*/ 1227 h 1393"/>
                <a:gd name="T56" fmla="*/ 1367 w 1551"/>
                <a:gd name="T57" fmla="*/ 1175 h 1393"/>
                <a:gd name="T58" fmla="*/ 1334 w 1551"/>
                <a:gd name="T59" fmla="*/ 1122 h 1393"/>
                <a:gd name="T60" fmla="*/ 1304 w 1551"/>
                <a:gd name="T61" fmla="*/ 1067 h 1393"/>
                <a:gd name="T62" fmla="*/ 1275 w 1551"/>
                <a:gd name="T63" fmla="*/ 1010 h 1393"/>
                <a:gd name="T64" fmla="*/ 1251 w 1551"/>
                <a:gd name="T65" fmla="*/ 952 h 1393"/>
                <a:gd name="T66" fmla="*/ 1229 w 1551"/>
                <a:gd name="T67" fmla="*/ 890 h 1393"/>
                <a:gd name="T68" fmla="*/ 1210 w 1551"/>
                <a:gd name="T69" fmla="*/ 829 h 1393"/>
                <a:gd name="T70" fmla="*/ 1195 w 1551"/>
                <a:gd name="T71" fmla="*/ 766 h 1393"/>
                <a:gd name="T72" fmla="*/ 1182 w 1551"/>
                <a:gd name="T73" fmla="*/ 700 h 1393"/>
                <a:gd name="T74" fmla="*/ 1172 w 1551"/>
                <a:gd name="T75" fmla="*/ 633 h 1393"/>
                <a:gd name="T76" fmla="*/ 1166 w 1551"/>
                <a:gd name="T77" fmla="*/ 564 h 1393"/>
                <a:gd name="T78" fmla="*/ 1163 w 1551"/>
                <a:gd name="T79" fmla="*/ 494 h 1393"/>
                <a:gd name="T80" fmla="*/ 1086 w 1551"/>
                <a:gd name="T81" fmla="*/ 436 h 1393"/>
                <a:gd name="T82" fmla="*/ 936 w 1551"/>
                <a:gd name="T83" fmla="*/ 388 h 1393"/>
                <a:gd name="T84" fmla="*/ 787 w 1551"/>
                <a:gd name="T85" fmla="*/ 338 h 1393"/>
                <a:gd name="T86" fmla="*/ 638 w 1551"/>
                <a:gd name="T87" fmla="*/ 284 h 1393"/>
                <a:gd name="T88" fmla="*/ 493 w 1551"/>
                <a:gd name="T89" fmla="*/ 226 h 1393"/>
                <a:gd name="T90" fmla="*/ 350 w 1551"/>
                <a:gd name="T91" fmla="*/ 166 h 1393"/>
                <a:gd name="T92" fmla="*/ 209 w 1551"/>
                <a:gd name="T93" fmla="*/ 103 h 1393"/>
                <a:gd name="T94" fmla="*/ 69 w 1551"/>
                <a:gd name="T95" fmla="*/ 35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51" h="1393">
                  <a:moveTo>
                    <a:pt x="0" y="0"/>
                  </a:moveTo>
                  <a:lnTo>
                    <a:pt x="0" y="43"/>
                  </a:lnTo>
                  <a:lnTo>
                    <a:pt x="2" y="86"/>
                  </a:lnTo>
                  <a:lnTo>
                    <a:pt x="4" y="129"/>
                  </a:lnTo>
                  <a:lnTo>
                    <a:pt x="8" y="170"/>
                  </a:lnTo>
                  <a:lnTo>
                    <a:pt x="12" y="211"/>
                  </a:lnTo>
                  <a:lnTo>
                    <a:pt x="19" y="253"/>
                  </a:lnTo>
                  <a:lnTo>
                    <a:pt x="25" y="292"/>
                  </a:lnTo>
                  <a:lnTo>
                    <a:pt x="32" y="332"/>
                  </a:lnTo>
                  <a:lnTo>
                    <a:pt x="40" y="371"/>
                  </a:lnTo>
                  <a:lnTo>
                    <a:pt x="49" y="410"/>
                  </a:lnTo>
                  <a:lnTo>
                    <a:pt x="59" y="449"/>
                  </a:lnTo>
                  <a:lnTo>
                    <a:pt x="70" y="486"/>
                  </a:lnTo>
                  <a:lnTo>
                    <a:pt x="81" y="523"/>
                  </a:lnTo>
                  <a:lnTo>
                    <a:pt x="94" y="560"/>
                  </a:lnTo>
                  <a:lnTo>
                    <a:pt x="107" y="597"/>
                  </a:lnTo>
                  <a:lnTo>
                    <a:pt x="122" y="632"/>
                  </a:lnTo>
                  <a:lnTo>
                    <a:pt x="137" y="667"/>
                  </a:lnTo>
                  <a:lnTo>
                    <a:pt x="154" y="701"/>
                  </a:lnTo>
                  <a:lnTo>
                    <a:pt x="171" y="737"/>
                  </a:lnTo>
                  <a:lnTo>
                    <a:pt x="189" y="770"/>
                  </a:lnTo>
                  <a:lnTo>
                    <a:pt x="208" y="803"/>
                  </a:lnTo>
                  <a:lnTo>
                    <a:pt x="227" y="835"/>
                  </a:lnTo>
                  <a:lnTo>
                    <a:pt x="247" y="867"/>
                  </a:lnTo>
                  <a:lnTo>
                    <a:pt x="270" y="899"/>
                  </a:lnTo>
                  <a:lnTo>
                    <a:pt x="292" y="929"/>
                  </a:lnTo>
                  <a:lnTo>
                    <a:pt x="314" y="959"/>
                  </a:lnTo>
                  <a:lnTo>
                    <a:pt x="338" y="989"/>
                  </a:lnTo>
                  <a:lnTo>
                    <a:pt x="362" y="1018"/>
                  </a:lnTo>
                  <a:lnTo>
                    <a:pt x="387" y="1047"/>
                  </a:lnTo>
                  <a:lnTo>
                    <a:pt x="414" y="1075"/>
                  </a:lnTo>
                  <a:lnTo>
                    <a:pt x="441" y="1103"/>
                  </a:lnTo>
                  <a:lnTo>
                    <a:pt x="468" y="1129"/>
                  </a:lnTo>
                  <a:lnTo>
                    <a:pt x="533" y="1154"/>
                  </a:lnTo>
                  <a:lnTo>
                    <a:pt x="598" y="1176"/>
                  </a:lnTo>
                  <a:lnTo>
                    <a:pt x="664" y="1198"/>
                  </a:lnTo>
                  <a:lnTo>
                    <a:pt x="730" y="1220"/>
                  </a:lnTo>
                  <a:lnTo>
                    <a:pt x="796" y="1240"/>
                  </a:lnTo>
                  <a:lnTo>
                    <a:pt x="863" y="1259"/>
                  </a:lnTo>
                  <a:lnTo>
                    <a:pt x="930" y="1277"/>
                  </a:lnTo>
                  <a:lnTo>
                    <a:pt x="997" y="1294"/>
                  </a:lnTo>
                  <a:lnTo>
                    <a:pt x="1066" y="1310"/>
                  </a:lnTo>
                  <a:lnTo>
                    <a:pt x="1133" y="1325"/>
                  </a:lnTo>
                  <a:lnTo>
                    <a:pt x="1202" y="1338"/>
                  </a:lnTo>
                  <a:lnTo>
                    <a:pt x="1271" y="1351"/>
                  </a:lnTo>
                  <a:lnTo>
                    <a:pt x="1340" y="1363"/>
                  </a:lnTo>
                  <a:lnTo>
                    <a:pt x="1410" y="1374"/>
                  </a:lnTo>
                  <a:lnTo>
                    <a:pt x="1480" y="1385"/>
                  </a:lnTo>
                  <a:lnTo>
                    <a:pt x="1551" y="1393"/>
                  </a:lnTo>
                  <a:lnTo>
                    <a:pt x="1527" y="1370"/>
                  </a:lnTo>
                  <a:lnTo>
                    <a:pt x="1504" y="1347"/>
                  </a:lnTo>
                  <a:lnTo>
                    <a:pt x="1483" y="1324"/>
                  </a:lnTo>
                  <a:lnTo>
                    <a:pt x="1462" y="1301"/>
                  </a:lnTo>
                  <a:lnTo>
                    <a:pt x="1442" y="1277"/>
                  </a:lnTo>
                  <a:lnTo>
                    <a:pt x="1422" y="1252"/>
                  </a:lnTo>
                  <a:lnTo>
                    <a:pt x="1404" y="1227"/>
                  </a:lnTo>
                  <a:lnTo>
                    <a:pt x="1384" y="1201"/>
                  </a:lnTo>
                  <a:lnTo>
                    <a:pt x="1367" y="1175"/>
                  </a:lnTo>
                  <a:lnTo>
                    <a:pt x="1350" y="1149"/>
                  </a:lnTo>
                  <a:lnTo>
                    <a:pt x="1334" y="1122"/>
                  </a:lnTo>
                  <a:lnTo>
                    <a:pt x="1318" y="1095"/>
                  </a:lnTo>
                  <a:lnTo>
                    <a:pt x="1304" y="1067"/>
                  </a:lnTo>
                  <a:lnTo>
                    <a:pt x="1290" y="1038"/>
                  </a:lnTo>
                  <a:lnTo>
                    <a:pt x="1275" y="1010"/>
                  </a:lnTo>
                  <a:lnTo>
                    <a:pt x="1263" y="981"/>
                  </a:lnTo>
                  <a:lnTo>
                    <a:pt x="1251" y="952"/>
                  </a:lnTo>
                  <a:lnTo>
                    <a:pt x="1239" y="922"/>
                  </a:lnTo>
                  <a:lnTo>
                    <a:pt x="1229" y="890"/>
                  </a:lnTo>
                  <a:lnTo>
                    <a:pt x="1219" y="860"/>
                  </a:lnTo>
                  <a:lnTo>
                    <a:pt x="1210" y="829"/>
                  </a:lnTo>
                  <a:lnTo>
                    <a:pt x="1202" y="797"/>
                  </a:lnTo>
                  <a:lnTo>
                    <a:pt x="1195" y="766"/>
                  </a:lnTo>
                  <a:lnTo>
                    <a:pt x="1188" y="732"/>
                  </a:lnTo>
                  <a:lnTo>
                    <a:pt x="1182" y="700"/>
                  </a:lnTo>
                  <a:lnTo>
                    <a:pt x="1177" y="667"/>
                  </a:lnTo>
                  <a:lnTo>
                    <a:pt x="1172" y="633"/>
                  </a:lnTo>
                  <a:lnTo>
                    <a:pt x="1169" y="599"/>
                  </a:lnTo>
                  <a:lnTo>
                    <a:pt x="1166" y="564"/>
                  </a:lnTo>
                  <a:lnTo>
                    <a:pt x="1164" y="529"/>
                  </a:lnTo>
                  <a:lnTo>
                    <a:pt x="1163" y="494"/>
                  </a:lnTo>
                  <a:lnTo>
                    <a:pt x="1162" y="459"/>
                  </a:lnTo>
                  <a:lnTo>
                    <a:pt x="1086" y="436"/>
                  </a:lnTo>
                  <a:lnTo>
                    <a:pt x="1010" y="413"/>
                  </a:lnTo>
                  <a:lnTo>
                    <a:pt x="936" y="388"/>
                  </a:lnTo>
                  <a:lnTo>
                    <a:pt x="860" y="363"/>
                  </a:lnTo>
                  <a:lnTo>
                    <a:pt x="787" y="338"/>
                  </a:lnTo>
                  <a:lnTo>
                    <a:pt x="713" y="311"/>
                  </a:lnTo>
                  <a:lnTo>
                    <a:pt x="638" y="284"/>
                  </a:lnTo>
                  <a:lnTo>
                    <a:pt x="566" y="256"/>
                  </a:lnTo>
                  <a:lnTo>
                    <a:pt x="493" y="226"/>
                  </a:lnTo>
                  <a:lnTo>
                    <a:pt x="422" y="197"/>
                  </a:lnTo>
                  <a:lnTo>
                    <a:pt x="350" y="166"/>
                  </a:lnTo>
                  <a:lnTo>
                    <a:pt x="279" y="135"/>
                  </a:lnTo>
                  <a:lnTo>
                    <a:pt x="209" y="103"/>
                  </a:lnTo>
                  <a:lnTo>
                    <a:pt x="138" y="69"/>
                  </a:lnTo>
                  <a:lnTo>
                    <a:pt x="69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6" name="Freeform 81">
              <a:extLst>
                <a:ext uri="{FF2B5EF4-FFF2-40B4-BE49-F238E27FC236}">
                  <a16:creationId xmlns:a16="http://schemas.microsoft.com/office/drawing/2014/main" id="{CF590CBF-91F5-9E93-DD96-BD864975D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50" y="1073150"/>
              <a:ext cx="88900" cy="52388"/>
            </a:xfrm>
            <a:custGeom>
              <a:avLst/>
              <a:gdLst>
                <a:gd name="T0" fmla="*/ 0 w 1543"/>
                <a:gd name="T1" fmla="*/ 34 h 922"/>
                <a:gd name="T2" fmla="*/ 3 w 1543"/>
                <a:gd name="T3" fmla="*/ 103 h 922"/>
                <a:gd name="T4" fmla="*/ 10 w 1543"/>
                <a:gd name="T5" fmla="*/ 169 h 922"/>
                <a:gd name="T6" fmla="*/ 19 w 1543"/>
                <a:gd name="T7" fmla="*/ 235 h 922"/>
                <a:gd name="T8" fmla="*/ 31 w 1543"/>
                <a:gd name="T9" fmla="*/ 297 h 922"/>
                <a:gd name="T10" fmla="*/ 46 w 1543"/>
                <a:gd name="T11" fmla="*/ 358 h 922"/>
                <a:gd name="T12" fmla="*/ 65 w 1543"/>
                <a:gd name="T13" fmla="*/ 419 h 922"/>
                <a:gd name="T14" fmla="*/ 87 w 1543"/>
                <a:gd name="T15" fmla="*/ 477 h 922"/>
                <a:gd name="T16" fmla="*/ 110 w 1543"/>
                <a:gd name="T17" fmla="*/ 533 h 922"/>
                <a:gd name="T18" fmla="*/ 137 w 1543"/>
                <a:gd name="T19" fmla="*/ 589 h 922"/>
                <a:gd name="T20" fmla="*/ 166 w 1543"/>
                <a:gd name="T21" fmla="*/ 642 h 922"/>
                <a:gd name="T22" fmla="*/ 198 w 1543"/>
                <a:gd name="T23" fmla="*/ 693 h 922"/>
                <a:gd name="T24" fmla="*/ 234 w 1543"/>
                <a:gd name="T25" fmla="*/ 744 h 922"/>
                <a:gd name="T26" fmla="*/ 271 w 1543"/>
                <a:gd name="T27" fmla="*/ 792 h 922"/>
                <a:gd name="T28" fmla="*/ 310 w 1543"/>
                <a:gd name="T29" fmla="*/ 839 h 922"/>
                <a:gd name="T30" fmla="*/ 354 w 1543"/>
                <a:gd name="T31" fmla="*/ 884 h 922"/>
                <a:gd name="T32" fmla="*/ 446 w 1543"/>
                <a:gd name="T33" fmla="*/ 911 h 922"/>
                <a:gd name="T34" fmla="*/ 591 w 1543"/>
                <a:gd name="T35" fmla="*/ 918 h 922"/>
                <a:gd name="T36" fmla="*/ 735 w 1543"/>
                <a:gd name="T37" fmla="*/ 921 h 922"/>
                <a:gd name="T38" fmla="*/ 880 w 1543"/>
                <a:gd name="T39" fmla="*/ 921 h 922"/>
                <a:gd name="T40" fmla="*/ 1026 w 1543"/>
                <a:gd name="T41" fmla="*/ 916 h 922"/>
                <a:gd name="T42" fmla="*/ 1173 w 1543"/>
                <a:gd name="T43" fmla="*/ 908 h 922"/>
                <a:gd name="T44" fmla="*/ 1320 w 1543"/>
                <a:gd name="T45" fmla="*/ 894 h 922"/>
                <a:gd name="T46" fmla="*/ 1469 w 1543"/>
                <a:gd name="T47" fmla="*/ 877 h 922"/>
                <a:gd name="T48" fmla="*/ 1527 w 1543"/>
                <a:gd name="T49" fmla="*/ 851 h 922"/>
                <a:gd name="T50" fmla="*/ 1496 w 1543"/>
                <a:gd name="T51" fmla="*/ 818 h 922"/>
                <a:gd name="T52" fmla="*/ 1467 w 1543"/>
                <a:gd name="T53" fmla="*/ 785 h 922"/>
                <a:gd name="T54" fmla="*/ 1439 w 1543"/>
                <a:gd name="T55" fmla="*/ 750 h 922"/>
                <a:gd name="T56" fmla="*/ 1414 w 1543"/>
                <a:gd name="T57" fmla="*/ 714 h 922"/>
                <a:gd name="T58" fmla="*/ 1391 w 1543"/>
                <a:gd name="T59" fmla="*/ 676 h 922"/>
                <a:gd name="T60" fmla="*/ 1369 w 1543"/>
                <a:gd name="T61" fmla="*/ 637 h 922"/>
                <a:gd name="T62" fmla="*/ 1350 w 1543"/>
                <a:gd name="T63" fmla="*/ 598 h 922"/>
                <a:gd name="T64" fmla="*/ 1332 w 1543"/>
                <a:gd name="T65" fmla="*/ 557 h 922"/>
                <a:gd name="T66" fmla="*/ 1317 w 1543"/>
                <a:gd name="T67" fmla="*/ 514 h 922"/>
                <a:gd name="T68" fmla="*/ 1304 w 1543"/>
                <a:gd name="T69" fmla="*/ 471 h 922"/>
                <a:gd name="T70" fmla="*/ 1293 w 1543"/>
                <a:gd name="T71" fmla="*/ 426 h 922"/>
                <a:gd name="T72" fmla="*/ 1284 w 1543"/>
                <a:gd name="T73" fmla="*/ 380 h 922"/>
                <a:gd name="T74" fmla="*/ 1277 w 1543"/>
                <a:gd name="T75" fmla="*/ 333 h 922"/>
                <a:gd name="T76" fmla="*/ 1272 w 1543"/>
                <a:gd name="T77" fmla="*/ 285 h 922"/>
                <a:gd name="T78" fmla="*/ 1270 w 1543"/>
                <a:gd name="T79" fmla="*/ 236 h 922"/>
                <a:gd name="T80" fmla="*/ 1189 w 1543"/>
                <a:gd name="T81" fmla="*/ 204 h 922"/>
                <a:gd name="T82" fmla="*/ 1028 w 1543"/>
                <a:gd name="T83" fmla="*/ 188 h 922"/>
                <a:gd name="T84" fmla="*/ 868 w 1543"/>
                <a:gd name="T85" fmla="*/ 169 h 922"/>
                <a:gd name="T86" fmla="*/ 708 w 1543"/>
                <a:gd name="T87" fmla="*/ 147 h 922"/>
                <a:gd name="T88" fmla="*/ 548 w 1543"/>
                <a:gd name="T89" fmla="*/ 121 h 922"/>
                <a:gd name="T90" fmla="*/ 390 w 1543"/>
                <a:gd name="T91" fmla="*/ 91 h 922"/>
                <a:gd name="T92" fmla="*/ 233 w 1543"/>
                <a:gd name="T93" fmla="*/ 56 h 922"/>
                <a:gd name="T94" fmla="*/ 78 w 1543"/>
                <a:gd name="T95" fmla="*/ 20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3" h="922">
                  <a:moveTo>
                    <a:pt x="0" y="0"/>
                  </a:moveTo>
                  <a:lnTo>
                    <a:pt x="0" y="34"/>
                  </a:lnTo>
                  <a:lnTo>
                    <a:pt x="1" y="68"/>
                  </a:lnTo>
                  <a:lnTo>
                    <a:pt x="3" y="103"/>
                  </a:lnTo>
                  <a:lnTo>
                    <a:pt x="6" y="136"/>
                  </a:lnTo>
                  <a:lnTo>
                    <a:pt x="10" y="169"/>
                  </a:lnTo>
                  <a:lnTo>
                    <a:pt x="14" y="201"/>
                  </a:lnTo>
                  <a:lnTo>
                    <a:pt x="19" y="235"/>
                  </a:lnTo>
                  <a:lnTo>
                    <a:pt x="24" y="266"/>
                  </a:lnTo>
                  <a:lnTo>
                    <a:pt x="31" y="297"/>
                  </a:lnTo>
                  <a:lnTo>
                    <a:pt x="39" y="328"/>
                  </a:lnTo>
                  <a:lnTo>
                    <a:pt x="46" y="358"/>
                  </a:lnTo>
                  <a:lnTo>
                    <a:pt x="55" y="388"/>
                  </a:lnTo>
                  <a:lnTo>
                    <a:pt x="65" y="419"/>
                  </a:lnTo>
                  <a:lnTo>
                    <a:pt x="76" y="448"/>
                  </a:lnTo>
                  <a:lnTo>
                    <a:pt x="87" y="477"/>
                  </a:lnTo>
                  <a:lnTo>
                    <a:pt x="98" y="506"/>
                  </a:lnTo>
                  <a:lnTo>
                    <a:pt x="110" y="533"/>
                  </a:lnTo>
                  <a:lnTo>
                    <a:pt x="123" y="562"/>
                  </a:lnTo>
                  <a:lnTo>
                    <a:pt x="137" y="589"/>
                  </a:lnTo>
                  <a:lnTo>
                    <a:pt x="151" y="616"/>
                  </a:lnTo>
                  <a:lnTo>
                    <a:pt x="166" y="642"/>
                  </a:lnTo>
                  <a:lnTo>
                    <a:pt x="182" y="668"/>
                  </a:lnTo>
                  <a:lnTo>
                    <a:pt x="198" y="693"/>
                  </a:lnTo>
                  <a:lnTo>
                    <a:pt x="216" y="720"/>
                  </a:lnTo>
                  <a:lnTo>
                    <a:pt x="234" y="744"/>
                  </a:lnTo>
                  <a:lnTo>
                    <a:pt x="252" y="768"/>
                  </a:lnTo>
                  <a:lnTo>
                    <a:pt x="271" y="792"/>
                  </a:lnTo>
                  <a:lnTo>
                    <a:pt x="290" y="815"/>
                  </a:lnTo>
                  <a:lnTo>
                    <a:pt x="310" y="839"/>
                  </a:lnTo>
                  <a:lnTo>
                    <a:pt x="332" y="861"/>
                  </a:lnTo>
                  <a:lnTo>
                    <a:pt x="354" y="884"/>
                  </a:lnTo>
                  <a:lnTo>
                    <a:pt x="376" y="906"/>
                  </a:lnTo>
                  <a:lnTo>
                    <a:pt x="446" y="911"/>
                  </a:lnTo>
                  <a:lnTo>
                    <a:pt x="518" y="915"/>
                  </a:lnTo>
                  <a:lnTo>
                    <a:pt x="591" y="918"/>
                  </a:lnTo>
                  <a:lnTo>
                    <a:pt x="662" y="920"/>
                  </a:lnTo>
                  <a:lnTo>
                    <a:pt x="735" y="921"/>
                  </a:lnTo>
                  <a:lnTo>
                    <a:pt x="807" y="922"/>
                  </a:lnTo>
                  <a:lnTo>
                    <a:pt x="880" y="921"/>
                  </a:lnTo>
                  <a:lnTo>
                    <a:pt x="952" y="919"/>
                  </a:lnTo>
                  <a:lnTo>
                    <a:pt x="1026" y="916"/>
                  </a:lnTo>
                  <a:lnTo>
                    <a:pt x="1100" y="912"/>
                  </a:lnTo>
                  <a:lnTo>
                    <a:pt x="1173" y="908"/>
                  </a:lnTo>
                  <a:lnTo>
                    <a:pt x="1247" y="901"/>
                  </a:lnTo>
                  <a:lnTo>
                    <a:pt x="1320" y="894"/>
                  </a:lnTo>
                  <a:lnTo>
                    <a:pt x="1394" y="887"/>
                  </a:lnTo>
                  <a:lnTo>
                    <a:pt x="1469" y="877"/>
                  </a:lnTo>
                  <a:lnTo>
                    <a:pt x="1543" y="866"/>
                  </a:lnTo>
                  <a:lnTo>
                    <a:pt x="1527" y="851"/>
                  </a:lnTo>
                  <a:lnTo>
                    <a:pt x="1511" y="835"/>
                  </a:lnTo>
                  <a:lnTo>
                    <a:pt x="1496" y="818"/>
                  </a:lnTo>
                  <a:lnTo>
                    <a:pt x="1481" y="802"/>
                  </a:lnTo>
                  <a:lnTo>
                    <a:pt x="1467" y="785"/>
                  </a:lnTo>
                  <a:lnTo>
                    <a:pt x="1452" y="768"/>
                  </a:lnTo>
                  <a:lnTo>
                    <a:pt x="1439" y="750"/>
                  </a:lnTo>
                  <a:lnTo>
                    <a:pt x="1426" y="732"/>
                  </a:lnTo>
                  <a:lnTo>
                    <a:pt x="1414" y="714"/>
                  </a:lnTo>
                  <a:lnTo>
                    <a:pt x="1402" y="695"/>
                  </a:lnTo>
                  <a:lnTo>
                    <a:pt x="1391" y="676"/>
                  </a:lnTo>
                  <a:lnTo>
                    <a:pt x="1380" y="657"/>
                  </a:lnTo>
                  <a:lnTo>
                    <a:pt x="1369" y="637"/>
                  </a:lnTo>
                  <a:lnTo>
                    <a:pt x="1360" y="618"/>
                  </a:lnTo>
                  <a:lnTo>
                    <a:pt x="1350" y="598"/>
                  </a:lnTo>
                  <a:lnTo>
                    <a:pt x="1341" y="577"/>
                  </a:lnTo>
                  <a:lnTo>
                    <a:pt x="1332" y="557"/>
                  </a:lnTo>
                  <a:lnTo>
                    <a:pt x="1324" y="535"/>
                  </a:lnTo>
                  <a:lnTo>
                    <a:pt x="1317" y="514"/>
                  </a:lnTo>
                  <a:lnTo>
                    <a:pt x="1310" y="492"/>
                  </a:lnTo>
                  <a:lnTo>
                    <a:pt x="1304" y="471"/>
                  </a:lnTo>
                  <a:lnTo>
                    <a:pt x="1298" y="449"/>
                  </a:lnTo>
                  <a:lnTo>
                    <a:pt x="1293" y="426"/>
                  </a:lnTo>
                  <a:lnTo>
                    <a:pt x="1288" y="404"/>
                  </a:lnTo>
                  <a:lnTo>
                    <a:pt x="1284" y="380"/>
                  </a:lnTo>
                  <a:lnTo>
                    <a:pt x="1280" y="357"/>
                  </a:lnTo>
                  <a:lnTo>
                    <a:pt x="1277" y="333"/>
                  </a:lnTo>
                  <a:lnTo>
                    <a:pt x="1275" y="309"/>
                  </a:lnTo>
                  <a:lnTo>
                    <a:pt x="1272" y="285"/>
                  </a:lnTo>
                  <a:lnTo>
                    <a:pt x="1271" y="261"/>
                  </a:lnTo>
                  <a:lnTo>
                    <a:pt x="1270" y="236"/>
                  </a:lnTo>
                  <a:lnTo>
                    <a:pt x="1270" y="210"/>
                  </a:lnTo>
                  <a:lnTo>
                    <a:pt x="1189" y="204"/>
                  </a:lnTo>
                  <a:lnTo>
                    <a:pt x="1109" y="196"/>
                  </a:lnTo>
                  <a:lnTo>
                    <a:pt x="1028" y="188"/>
                  </a:lnTo>
                  <a:lnTo>
                    <a:pt x="947" y="179"/>
                  </a:lnTo>
                  <a:lnTo>
                    <a:pt x="868" y="169"/>
                  </a:lnTo>
                  <a:lnTo>
                    <a:pt x="787" y="158"/>
                  </a:lnTo>
                  <a:lnTo>
                    <a:pt x="708" y="147"/>
                  </a:lnTo>
                  <a:lnTo>
                    <a:pt x="628" y="134"/>
                  </a:lnTo>
                  <a:lnTo>
                    <a:pt x="548" y="121"/>
                  </a:lnTo>
                  <a:lnTo>
                    <a:pt x="470" y="106"/>
                  </a:lnTo>
                  <a:lnTo>
                    <a:pt x="390" y="91"/>
                  </a:lnTo>
                  <a:lnTo>
                    <a:pt x="311" y="74"/>
                  </a:lnTo>
                  <a:lnTo>
                    <a:pt x="233" y="56"/>
                  </a:lnTo>
                  <a:lnTo>
                    <a:pt x="155" y="38"/>
                  </a:lnTo>
                  <a:lnTo>
                    <a:pt x="78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7" name="Freeform 82">
              <a:extLst>
                <a:ext uri="{FF2B5EF4-FFF2-40B4-BE49-F238E27FC236}">
                  <a16:creationId xmlns:a16="http://schemas.microsoft.com/office/drawing/2014/main" id="{1923FABA-4A21-B332-B85E-B89341AE1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775" y="1106488"/>
              <a:ext cx="76200" cy="33338"/>
            </a:xfrm>
            <a:custGeom>
              <a:avLst/>
              <a:gdLst>
                <a:gd name="T0" fmla="*/ 1295 w 1334"/>
                <a:gd name="T1" fmla="*/ 12 h 586"/>
                <a:gd name="T2" fmla="*/ 1219 w 1334"/>
                <a:gd name="T3" fmla="*/ 33 h 586"/>
                <a:gd name="T4" fmla="*/ 1145 w 1334"/>
                <a:gd name="T5" fmla="*/ 51 h 586"/>
                <a:gd name="T6" fmla="*/ 1071 w 1334"/>
                <a:gd name="T7" fmla="*/ 64 h 586"/>
                <a:gd name="T8" fmla="*/ 1000 w 1334"/>
                <a:gd name="T9" fmla="*/ 75 h 586"/>
                <a:gd name="T10" fmla="*/ 930 w 1334"/>
                <a:gd name="T11" fmla="*/ 82 h 586"/>
                <a:gd name="T12" fmla="*/ 863 w 1334"/>
                <a:gd name="T13" fmla="*/ 86 h 586"/>
                <a:gd name="T14" fmla="*/ 797 w 1334"/>
                <a:gd name="T15" fmla="*/ 86 h 586"/>
                <a:gd name="T16" fmla="*/ 698 w 1334"/>
                <a:gd name="T17" fmla="*/ 139 h 586"/>
                <a:gd name="T18" fmla="*/ 587 w 1334"/>
                <a:gd name="T19" fmla="*/ 226 h 586"/>
                <a:gd name="T20" fmla="*/ 498 w 1334"/>
                <a:gd name="T21" fmla="*/ 295 h 586"/>
                <a:gd name="T22" fmla="*/ 422 w 1334"/>
                <a:gd name="T23" fmla="*/ 350 h 586"/>
                <a:gd name="T24" fmla="*/ 349 w 1334"/>
                <a:gd name="T25" fmla="*/ 397 h 586"/>
                <a:gd name="T26" fmla="*/ 273 w 1334"/>
                <a:gd name="T27" fmla="*/ 442 h 586"/>
                <a:gd name="T28" fmla="*/ 182 w 1334"/>
                <a:gd name="T29" fmla="*/ 491 h 586"/>
                <a:gd name="T30" fmla="*/ 68 w 1334"/>
                <a:gd name="T31" fmla="*/ 549 h 586"/>
                <a:gd name="T32" fmla="*/ 52 w 1334"/>
                <a:gd name="T33" fmla="*/ 586 h 586"/>
                <a:gd name="T34" fmla="*/ 159 w 1334"/>
                <a:gd name="T35" fmla="*/ 585 h 586"/>
                <a:gd name="T36" fmla="*/ 269 w 1334"/>
                <a:gd name="T37" fmla="*/ 579 h 586"/>
                <a:gd name="T38" fmla="*/ 381 w 1334"/>
                <a:gd name="T39" fmla="*/ 570 h 586"/>
                <a:gd name="T40" fmla="*/ 485 w 1334"/>
                <a:gd name="T41" fmla="*/ 552 h 586"/>
                <a:gd name="T42" fmla="*/ 576 w 1334"/>
                <a:gd name="T43" fmla="*/ 527 h 586"/>
                <a:gd name="T44" fmla="*/ 668 w 1334"/>
                <a:gd name="T45" fmla="*/ 501 h 586"/>
                <a:gd name="T46" fmla="*/ 759 w 1334"/>
                <a:gd name="T47" fmla="*/ 473 h 586"/>
                <a:gd name="T48" fmla="*/ 848 w 1334"/>
                <a:gd name="T49" fmla="*/ 443 h 586"/>
                <a:gd name="T50" fmla="*/ 937 w 1334"/>
                <a:gd name="T51" fmla="*/ 412 h 586"/>
                <a:gd name="T52" fmla="*/ 1026 w 1334"/>
                <a:gd name="T53" fmla="*/ 380 h 586"/>
                <a:gd name="T54" fmla="*/ 1115 w 1334"/>
                <a:gd name="T55" fmla="*/ 346 h 586"/>
                <a:gd name="T56" fmla="*/ 1171 w 1334"/>
                <a:gd name="T57" fmla="*/ 312 h 586"/>
                <a:gd name="T58" fmla="*/ 1196 w 1334"/>
                <a:gd name="T59" fmla="*/ 277 h 586"/>
                <a:gd name="T60" fmla="*/ 1219 w 1334"/>
                <a:gd name="T61" fmla="*/ 241 h 586"/>
                <a:gd name="T62" fmla="*/ 1243 w 1334"/>
                <a:gd name="T63" fmla="*/ 202 h 586"/>
                <a:gd name="T64" fmla="*/ 1276 w 1334"/>
                <a:gd name="T65" fmla="*/ 140 h 586"/>
                <a:gd name="T66" fmla="*/ 1315 w 1334"/>
                <a:gd name="T67" fmla="*/ 49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4" h="586">
                  <a:moveTo>
                    <a:pt x="1334" y="0"/>
                  </a:moveTo>
                  <a:lnTo>
                    <a:pt x="1295" y="12"/>
                  </a:lnTo>
                  <a:lnTo>
                    <a:pt x="1257" y="23"/>
                  </a:lnTo>
                  <a:lnTo>
                    <a:pt x="1219" y="33"/>
                  </a:lnTo>
                  <a:lnTo>
                    <a:pt x="1182" y="42"/>
                  </a:lnTo>
                  <a:lnTo>
                    <a:pt x="1145" y="51"/>
                  </a:lnTo>
                  <a:lnTo>
                    <a:pt x="1107" y="58"/>
                  </a:lnTo>
                  <a:lnTo>
                    <a:pt x="1071" y="64"/>
                  </a:lnTo>
                  <a:lnTo>
                    <a:pt x="1036" y="70"/>
                  </a:lnTo>
                  <a:lnTo>
                    <a:pt x="1000" y="75"/>
                  </a:lnTo>
                  <a:lnTo>
                    <a:pt x="964" y="79"/>
                  </a:lnTo>
                  <a:lnTo>
                    <a:pt x="930" y="82"/>
                  </a:lnTo>
                  <a:lnTo>
                    <a:pt x="896" y="84"/>
                  </a:lnTo>
                  <a:lnTo>
                    <a:pt x="863" y="86"/>
                  </a:lnTo>
                  <a:lnTo>
                    <a:pt x="829" y="86"/>
                  </a:lnTo>
                  <a:lnTo>
                    <a:pt x="797" y="86"/>
                  </a:lnTo>
                  <a:lnTo>
                    <a:pt x="765" y="85"/>
                  </a:lnTo>
                  <a:lnTo>
                    <a:pt x="698" y="139"/>
                  </a:lnTo>
                  <a:lnTo>
                    <a:pt x="640" y="185"/>
                  </a:lnTo>
                  <a:lnTo>
                    <a:pt x="587" y="226"/>
                  </a:lnTo>
                  <a:lnTo>
                    <a:pt x="541" y="263"/>
                  </a:lnTo>
                  <a:lnTo>
                    <a:pt x="498" y="295"/>
                  </a:lnTo>
                  <a:lnTo>
                    <a:pt x="458" y="324"/>
                  </a:lnTo>
                  <a:lnTo>
                    <a:pt x="422" y="350"/>
                  </a:lnTo>
                  <a:lnTo>
                    <a:pt x="386" y="374"/>
                  </a:lnTo>
                  <a:lnTo>
                    <a:pt x="349" y="397"/>
                  </a:lnTo>
                  <a:lnTo>
                    <a:pt x="312" y="419"/>
                  </a:lnTo>
                  <a:lnTo>
                    <a:pt x="273" y="442"/>
                  </a:lnTo>
                  <a:lnTo>
                    <a:pt x="230" y="466"/>
                  </a:lnTo>
                  <a:lnTo>
                    <a:pt x="182" y="491"/>
                  </a:lnTo>
                  <a:lnTo>
                    <a:pt x="129" y="519"/>
                  </a:lnTo>
                  <a:lnTo>
                    <a:pt x="68" y="549"/>
                  </a:lnTo>
                  <a:lnTo>
                    <a:pt x="0" y="584"/>
                  </a:lnTo>
                  <a:lnTo>
                    <a:pt x="52" y="586"/>
                  </a:lnTo>
                  <a:lnTo>
                    <a:pt x="105" y="586"/>
                  </a:lnTo>
                  <a:lnTo>
                    <a:pt x="159" y="585"/>
                  </a:lnTo>
                  <a:lnTo>
                    <a:pt x="213" y="583"/>
                  </a:lnTo>
                  <a:lnTo>
                    <a:pt x="269" y="579"/>
                  </a:lnTo>
                  <a:lnTo>
                    <a:pt x="324" y="575"/>
                  </a:lnTo>
                  <a:lnTo>
                    <a:pt x="381" y="570"/>
                  </a:lnTo>
                  <a:lnTo>
                    <a:pt x="438" y="564"/>
                  </a:lnTo>
                  <a:lnTo>
                    <a:pt x="485" y="552"/>
                  </a:lnTo>
                  <a:lnTo>
                    <a:pt x="531" y="539"/>
                  </a:lnTo>
                  <a:lnTo>
                    <a:pt x="576" y="527"/>
                  </a:lnTo>
                  <a:lnTo>
                    <a:pt x="623" y="514"/>
                  </a:lnTo>
                  <a:lnTo>
                    <a:pt x="668" y="501"/>
                  </a:lnTo>
                  <a:lnTo>
                    <a:pt x="712" y="487"/>
                  </a:lnTo>
                  <a:lnTo>
                    <a:pt x="759" y="473"/>
                  </a:lnTo>
                  <a:lnTo>
                    <a:pt x="803" y="459"/>
                  </a:lnTo>
                  <a:lnTo>
                    <a:pt x="848" y="443"/>
                  </a:lnTo>
                  <a:lnTo>
                    <a:pt x="893" y="428"/>
                  </a:lnTo>
                  <a:lnTo>
                    <a:pt x="937" y="412"/>
                  </a:lnTo>
                  <a:lnTo>
                    <a:pt x="981" y="396"/>
                  </a:lnTo>
                  <a:lnTo>
                    <a:pt x="1026" y="380"/>
                  </a:lnTo>
                  <a:lnTo>
                    <a:pt x="1070" y="363"/>
                  </a:lnTo>
                  <a:lnTo>
                    <a:pt x="1115" y="346"/>
                  </a:lnTo>
                  <a:lnTo>
                    <a:pt x="1159" y="328"/>
                  </a:lnTo>
                  <a:lnTo>
                    <a:pt x="1171" y="312"/>
                  </a:lnTo>
                  <a:lnTo>
                    <a:pt x="1184" y="295"/>
                  </a:lnTo>
                  <a:lnTo>
                    <a:pt x="1196" y="277"/>
                  </a:lnTo>
                  <a:lnTo>
                    <a:pt x="1208" y="259"/>
                  </a:lnTo>
                  <a:lnTo>
                    <a:pt x="1219" y="241"/>
                  </a:lnTo>
                  <a:lnTo>
                    <a:pt x="1231" y="222"/>
                  </a:lnTo>
                  <a:lnTo>
                    <a:pt x="1243" y="202"/>
                  </a:lnTo>
                  <a:lnTo>
                    <a:pt x="1255" y="182"/>
                  </a:lnTo>
                  <a:lnTo>
                    <a:pt x="1276" y="140"/>
                  </a:lnTo>
                  <a:lnTo>
                    <a:pt x="1296" y="95"/>
                  </a:lnTo>
                  <a:lnTo>
                    <a:pt x="1315" y="49"/>
                  </a:lnTo>
                  <a:lnTo>
                    <a:pt x="13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8" name="Freeform 83">
              <a:extLst>
                <a:ext uri="{FF2B5EF4-FFF2-40B4-BE49-F238E27FC236}">
                  <a16:creationId xmlns:a16="http://schemas.microsoft.com/office/drawing/2014/main" id="{1EA22592-0A94-2AD8-3693-EA09922A2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438" y="892175"/>
              <a:ext cx="90488" cy="136525"/>
            </a:xfrm>
            <a:custGeom>
              <a:avLst/>
              <a:gdLst>
                <a:gd name="T0" fmla="*/ 652 w 1602"/>
                <a:gd name="T1" fmla="*/ 54 h 2407"/>
                <a:gd name="T2" fmla="*/ 582 w 1602"/>
                <a:gd name="T3" fmla="*/ 159 h 2407"/>
                <a:gd name="T4" fmla="*/ 517 w 1602"/>
                <a:gd name="T5" fmla="*/ 265 h 2407"/>
                <a:gd name="T6" fmla="*/ 454 w 1602"/>
                <a:gd name="T7" fmla="*/ 371 h 2407"/>
                <a:gd name="T8" fmla="*/ 396 w 1602"/>
                <a:gd name="T9" fmla="*/ 477 h 2407"/>
                <a:gd name="T10" fmla="*/ 340 w 1602"/>
                <a:gd name="T11" fmla="*/ 584 h 2407"/>
                <a:gd name="T12" fmla="*/ 289 w 1602"/>
                <a:gd name="T13" fmla="*/ 691 h 2407"/>
                <a:gd name="T14" fmla="*/ 242 w 1602"/>
                <a:gd name="T15" fmla="*/ 797 h 2407"/>
                <a:gd name="T16" fmla="*/ 199 w 1602"/>
                <a:gd name="T17" fmla="*/ 903 h 2407"/>
                <a:gd name="T18" fmla="*/ 159 w 1602"/>
                <a:gd name="T19" fmla="*/ 1009 h 2407"/>
                <a:gd name="T20" fmla="*/ 123 w 1602"/>
                <a:gd name="T21" fmla="*/ 1115 h 2407"/>
                <a:gd name="T22" fmla="*/ 92 w 1602"/>
                <a:gd name="T23" fmla="*/ 1221 h 2407"/>
                <a:gd name="T24" fmla="*/ 65 w 1602"/>
                <a:gd name="T25" fmla="*/ 1326 h 2407"/>
                <a:gd name="T26" fmla="*/ 42 w 1602"/>
                <a:gd name="T27" fmla="*/ 1430 h 2407"/>
                <a:gd name="T28" fmla="*/ 23 w 1602"/>
                <a:gd name="T29" fmla="*/ 1534 h 2407"/>
                <a:gd name="T30" fmla="*/ 9 w 1602"/>
                <a:gd name="T31" fmla="*/ 1637 h 2407"/>
                <a:gd name="T32" fmla="*/ 2 w 1602"/>
                <a:gd name="T33" fmla="*/ 1694 h 2407"/>
                <a:gd name="T34" fmla="*/ 57 w 1602"/>
                <a:gd name="T35" fmla="*/ 1748 h 2407"/>
                <a:gd name="T36" fmla="*/ 172 w 1602"/>
                <a:gd name="T37" fmla="*/ 1845 h 2407"/>
                <a:gd name="T38" fmla="*/ 290 w 1602"/>
                <a:gd name="T39" fmla="*/ 1939 h 2407"/>
                <a:gd name="T40" fmla="*/ 412 w 1602"/>
                <a:gd name="T41" fmla="*/ 2031 h 2407"/>
                <a:gd name="T42" fmla="*/ 536 w 1602"/>
                <a:gd name="T43" fmla="*/ 2119 h 2407"/>
                <a:gd name="T44" fmla="*/ 662 w 1602"/>
                <a:gd name="T45" fmla="*/ 2205 h 2407"/>
                <a:gd name="T46" fmla="*/ 792 w 1602"/>
                <a:gd name="T47" fmla="*/ 2288 h 2407"/>
                <a:gd name="T48" fmla="*/ 923 w 1602"/>
                <a:gd name="T49" fmla="*/ 2368 h 2407"/>
                <a:gd name="T50" fmla="*/ 990 w 1602"/>
                <a:gd name="T51" fmla="*/ 2402 h 2407"/>
                <a:gd name="T52" fmla="*/ 994 w 1602"/>
                <a:gd name="T53" fmla="*/ 2351 h 2407"/>
                <a:gd name="T54" fmla="*/ 1007 w 1602"/>
                <a:gd name="T55" fmla="*/ 2258 h 2407"/>
                <a:gd name="T56" fmla="*/ 1025 w 1602"/>
                <a:gd name="T57" fmla="*/ 2165 h 2407"/>
                <a:gd name="T58" fmla="*/ 1046 w 1602"/>
                <a:gd name="T59" fmla="*/ 2071 h 2407"/>
                <a:gd name="T60" fmla="*/ 1070 w 1602"/>
                <a:gd name="T61" fmla="*/ 1977 h 2407"/>
                <a:gd name="T62" fmla="*/ 1098 w 1602"/>
                <a:gd name="T63" fmla="*/ 1882 h 2407"/>
                <a:gd name="T64" fmla="*/ 1129 w 1602"/>
                <a:gd name="T65" fmla="*/ 1787 h 2407"/>
                <a:gd name="T66" fmla="*/ 1165 w 1602"/>
                <a:gd name="T67" fmla="*/ 1692 h 2407"/>
                <a:gd name="T68" fmla="*/ 1204 w 1602"/>
                <a:gd name="T69" fmla="*/ 1597 h 2407"/>
                <a:gd name="T70" fmla="*/ 1246 w 1602"/>
                <a:gd name="T71" fmla="*/ 1502 h 2407"/>
                <a:gd name="T72" fmla="*/ 1293 w 1602"/>
                <a:gd name="T73" fmla="*/ 1406 h 2407"/>
                <a:gd name="T74" fmla="*/ 1342 w 1602"/>
                <a:gd name="T75" fmla="*/ 1310 h 2407"/>
                <a:gd name="T76" fmla="*/ 1395 w 1602"/>
                <a:gd name="T77" fmla="*/ 1216 h 2407"/>
                <a:gd name="T78" fmla="*/ 1450 w 1602"/>
                <a:gd name="T79" fmla="*/ 1120 h 2407"/>
                <a:gd name="T80" fmla="*/ 1508 w 1602"/>
                <a:gd name="T81" fmla="*/ 1025 h 2407"/>
                <a:gd name="T82" fmla="*/ 1571 w 1602"/>
                <a:gd name="T83" fmla="*/ 930 h 2407"/>
                <a:gd name="T84" fmla="*/ 1542 w 1602"/>
                <a:gd name="T85" fmla="*/ 830 h 2407"/>
                <a:gd name="T86" fmla="*/ 1421 w 1602"/>
                <a:gd name="T87" fmla="*/ 725 h 2407"/>
                <a:gd name="T88" fmla="*/ 1302 w 1602"/>
                <a:gd name="T89" fmla="*/ 617 h 2407"/>
                <a:gd name="T90" fmla="*/ 1184 w 1602"/>
                <a:gd name="T91" fmla="*/ 508 h 2407"/>
                <a:gd name="T92" fmla="*/ 1070 w 1602"/>
                <a:gd name="T93" fmla="*/ 399 h 2407"/>
                <a:gd name="T94" fmla="*/ 957 w 1602"/>
                <a:gd name="T95" fmla="*/ 286 h 2407"/>
                <a:gd name="T96" fmla="*/ 848 w 1602"/>
                <a:gd name="T97" fmla="*/ 172 h 2407"/>
                <a:gd name="T98" fmla="*/ 740 w 1602"/>
                <a:gd name="T99" fmla="*/ 58 h 2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02" h="2407">
                  <a:moveTo>
                    <a:pt x="688" y="0"/>
                  </a:moveTo>
                  <a:lnTo>
                    <a:pt x="652" y="54"/>
                  </a:lnTo>
                  <a:lnTo>
                    <a:pt x="616" y="106"/>
                  </a:lnTo>
                  <a:lnTo>
                    <a:pt x="582" y="159"/>
                  </a:lnTo>
                  <a:lnTo>
                    <a:pt x="549" y="212"/>
                  </a:lnTo>
                  <a:lnTo>
                    <a:pt x="517" y="265"/>
                  </a:lnTo>
                  <a:lnTo>
                    <a:pt x="485" y="318"/>
                  </a:lnTo>
                  <a:lnTo>
                    <a:pt x="454" y="371"/>
                  </a:lnTo>
                  <a:lnTo>
                    <a:pt x="424" y="425"/>
                  </a:lnTo>
                  <a:lnTo>
                    <a:pt x="396" y="477"/>
                  </a:lnTo>
                  <a:lnTo>
                    <a:pt x="367" y="531"/>
                  </a:lnTo>
                  <a:lnTo>
                    <a:pt x="340" y="584"/>
                  </a:lnTo>
                  <a:lnTo>
                    <a:pt x="315" y="637"/>
                  </a:lnTo>
                  <a:lnTo>
                    <a:pt x="289" y="691"/>
                  </a:lnTo>
                  <a:lnTo>
                    <a:pt x="266" y="744"/>
                  </a:lnTo>
                  <a:lnTo>
                    <a:pt x="242" y="797"/>
                  </a:lnTo>
                  <a:lnTo>
                    <a:pt x="220" y="850"/>
                  </a:lnTo>
                  <a:lnTo>
                    <a:pt x="199" y="903"/>
                  </a:lnTo>
                  <a:lnTo>
                    <a:pt x="178" y="956"/>
                  </a:lnTo>
                  <a:lnTo>
                    <a:pt x="159" y="1009"/>
                  </a:lnTo>
                  <a:lnTo>
                    <a:pt x="141" y="1062"/>
                  </a:lnTo>
                  <a:lnTo>
                    <a:pt x="123" y="1115"/>
                  </a:lnTo>
                  <a:lnTo>
                    <a:pt x="107" y="1168"/>
                  </a:lnTo>
                  <a:lnTo>
                    <a:pt x="92" y="1221"/>
                  </a:lnTo>
                  <a:lnTo>
                    <a:pt x="78" y="1273"/>
                  </a:lnTo>
                  <a:lnTo>
                    <a:pt x="65" y="1326"/>
                  </a:lnTo>
                  <a:lnTo>
                    <a:pt x="53" y="1378"/>
                  </a:lnTo>
                  <a:lnTo>
                    <a:pt x="42" y="1430"/>
                  </a:lnTo>
                  <a:lnTo>
                    <a:pt x="32" y="1482"/>
                  </a:lnTo>
                  <a:lnTo>
                    <a:pt x="23" y="1534"/>
                  </a:lnTo>
                  <a:lnTo>
                    <a:pt x="15" y="1586"/>
                  </a:lnTo>
                  <a:lnTo>
                    <a:pt x="9" y="1637"/>
                  </a:lnTo>
                  <a:lnTo>
                    <a:pt x="2" y="1690"/>
                  </a:lnTo>
                  <a:lnTo>
                    <a:pt x="2" y="1694"/>
                  </a:lnTo>
                  <a:lnTo>
                    <a:pt x="0" y="1699"/>
                  </a:lnTo>
                  <a:lnTo>
                    <a:pt x="57" y="1748"/>
                  </a:lnTo>
                  <a:lnTo>
                    <a:pt x="114" y="1796"/>
                  </a:lnTo>
                  <a:lnTo>
                    <a:pt x="172" y="1845"/>
                  </a:lnTo>
                  <a:lnTo>
                    <a:pt x="231" y="1892"/>
                  </a:lnTo>
                  <a:lnTo>
                    <a:pt x="290" y="1939"/>
                  </a:lnTo>
                  <a:lnTo>
                    <a:pt x="350" y="1986"/>
                  </a:lnTo>
                  <a:lnTo>
                    <a:pt x="412" y="2031"/>
                  </a:lnTo>
                  <a:lnTo>
                    <a:pt x="473" y="2075"/>
                  </a:lnTo>
                  <a:lnTo>
                    <a:pt x="536" y="2119"/>
                  </a:lnTo>
                  <a:lnTo>
                    <a:pt x="598" y="2163"/>
                  </a:lnTo>
                  <a:lnTo>
                    <a:pt x="662" y="2205"/>
                  </a:lnTo>
                  <a:lnTo>
                    <a:pt x="726" y="2247"/>
                  </a:lnTo>
                  <a:lnTo>
                    <a:pt x="792" y="2288"/>
                  </a:lnTo>
                  <a:lnTo>
                    <a:pt x="857" y="2329"/>
                  </a:lnTo>
                  <a:lnTo>
                    <a:pt x="923" y="2368"/>
                  </a:lnTo>
                  <a:lnTo>
                    <a:pt x="990" y="2407"/>
                  </a:lnTo>
                  <a:lnTo>
                    <a:pt x="990" y="2402"/>
                  </a:lnTo>
                  <a:lnTo>
                    <a:pt x="990" y="2397"/>
                  </a:lnTo>
                  <a:lnTo>
                    <a:pt x="994" y="2351"/>
                  </a:lnTo>
                  <a:lnTo>
                    <a:pt x="1001" y="2305"/>
                  </a:lnTo>
                  <a:lnTo>
                    <a:pt x="1007" y="2258"/>
                  </a:lnTo>
                  <a:lnTo>
                    <a:pt x="1016" y="2212"/>
                  </a:lnTo>
                  <a:lnTo>
                    <a:pt x="1025" y="2165"/>
                  </a:lnTo>
                  <a:lnTo>
                    <a:pt x="1035" y="2118"/>
                  </a:lnTo>
                  <a:lnTo>
                    <a:pt x="1046" y="2071"/>
                  </a:lnTo>
                  <a:lnTo>
                    <a:pt x="1057" y="2024"/>
                  </a:lnTo>
                  <a:lnTo>
                    <a:pt x="1070" y="1977"/>
                  </a:lnTo>
                  <a:lnTo>
                    <a:pt x="1083" y="1929"/>
                  </a:lnTo>
                  <a:lnTo>
                    <a:pt x="1098" y="1882"/>
                  </a:lnTo>
                  <a:lnTo>
                    <a:pt x="1113" y="1835"/>
                  </a:lnTo>
                  <a:lnTo>
                    <a:pt x="1129" y="1787"/>
                  </a:lnTo>
                  <a:lnTo>
                    <a:pt x="1147" y="1739"/>
                  </a:lnTo>
                  <a:lnTo>
                    <a:pt x="1165" y="1692"/>
                  </a:lnTo>
                  <a:lnTo>
                    <a:pt x="1184" y="1644"/>
                  </a:lnTo>
                  <a:lnTo>
                    <a:pt x="1204" y="1597"/>
                  </a:lnTo>
                  <a:lnTo>
                    <a:pt x="1225" y="1549"/>
                  </a:lnTo>
                  <a:lnTo>
                    <a:pt x="1246" y="1502"/>
                  </a:lnTo>
                  <a:lnTo>
                    <a:pt x="1269" y="1453"/>
                  </a:lnTo>
                  <a:lnTo>
                    <a:pt x="1293" y="1406"/>
                  </a:lnTo>
                  <a:lnTo>
                    <a:pt x="1317" y="1359"/>
                  </a:lnTo>
                  <a:lnTo>
                    <a:pt x="1342" y="1310"/>
                  </a:lnTo>
                  <a:lnTo>
                    <a:pt x="1367" y="1263"/>
                  </a:lnTo>
                  <a:lnTo>
                    <a:pt x="1395" y="1216"/>
                  </a:lnTo>
                  <a:lnTo>
                    <a:pt x="1422" y="1168"/>
                  </a:lnTo>
                  <a:lnTo>
                    <a:pt x="1450" y="1120"/>
                  </a:lnTo>
                  <a:lnTo>
                    <a:pt x="1478" y="1072"/>
                  </a:lnTo>
                  <a:lnTo>
                    <a:pt x="1508" y="1025"/>
                  </a:lnTo>
                  <a:lnTo>
                    <a:pt x="1540" y="977"/>
                  </a:lnTo>
                  <a:lnTo>
                    <a:pt x="1571" y="930"/>
                  </a:lnTo>
                  <a:lnTo>
                    <a:pt x="1602" y="883"/>
                  </a:lnTo>
                  <a:lnTo>
                    <a:pt x="1542" y="830"/>
                  </a:lnTo>
                  <a:lnTo>
                    <a:pt x="1480" y="778"/>
                  </a:lnTo>
                  <a:lnTo>
                    <a:pt x="1421" y="725"/>
                  </a:lnTo>
                  <a:lnTo>
                    <a:pt x="1360" y="671"/>
                  </a:lnTo>
                  <a:lnTo>
                    <a:pt x="1302" y="617"/>
                  </a:lnTo>
                  <a:lnTo>
                    <a:pt x="1242" y="563"/>
                  </a:lnTo>
                  <a:lnTo>
                    <a:pt x="1184" y="508"/>
                  </a:lnTo>
                  <a:lnTo>
                    <a:pt x="1126" y="454"/>
                  </a:lnTo>
                  <a:lnTo>
                    <a:pt x="1070" y="399"/>
                  </a:lnTo>
                  <a:lnTo>
                    <a:pt x="1014" y="342"/>
                  </a:lnTo>
                  <a:lnTo>
                    <a:pt x="957" y="286"/>
                  </a:lnTo>
                  <a:lnTo>
                    <a:pt x="903" y="230"/>
                  </a:lnTo>
                  <a:lnTo>
                    <a:pt x="848" y="172"/>
                  </a:lnTo>
                  <a:lnTo>
                    <a:pt x="794" y="116"/>
                  </a:lnTo>
                  <a:lnTo>
                    <a:pt x="740" y="58"/>
                  </a:lnTo>
                  <a:lnTo>
                    <a:pt x="6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79" name="Freeform 84">
              <a:extLst>
                <a:ext uri="{FF2B5EF4-FFF2-40B4-BE49-F238E27FC236}">
                  <a16:creationId xmlns:a16="http://schemas.microsoft.com/office/drawing/2014/main" id="{00815D62-AB02-B78E-57FD-D93AC4458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50" y="1103313"/>
              <a:ext cx="88900" cy="36513"/>
            </a:xfrm>
            <a:custGeom>
              <a:avLst/>
              <a:gdLst>
                <a:gd name="T0" fmla="*/ 17 w 1558"/>
                <a:gd name="T1" fmla="*/ 390 h 633"/>
                <a:gd name="T2" fmla="*/ 54 w 1558"/>
                <a:gd name="T3" fmla="*/ 415 h 633"/>
                <a:gd name="T4" fmla="*/ 92 w 1558"/>
                <a:gd name="T5" fmla="*/ 439 h 633"/>
                <a:gd name="T6" fmla="*/ 131 w 1558"/>
                <a:gd name="T7" fmla="*/ 461 h 633"/>
                <a:gd name="T8" fmla="*/ 194 w 1558"/>
                <a:gd name="T9" fmla="*/ 493 h 633"/>
                <a:gd name="T10" fmla="*/ 282 w 1558"/>
                <a:gd name="T11" fmla="*/ 532 h 633"/>
                <a:gd name="T12" fmla="*/ 376 w 1558"/>
                <a:gd name="T13" fmla="*/ 564 h 633"/>
                <a:gd name="T14" fmla="*/ 476 w 1558"/>
                <a:gd name="T15" fmla="*/ 591 h 633"/>
                <a:gd name="T16" fmla="*/ 581 w 1558"/>
                <a:gd name="T17" fmla="*/ 612 h 633"/>
                <a:gd name="T18" fmla="*/ 691 w 1558"/>
                <a:gd name="T19" fmla="*/ 627 h 633"/>
                <a:gd name="T20" fmla="*/ 820 w 1558"/>
                <a:gd name="T21" fmla="*/ 598 h 633"/>
                <a:gd name="T22" fmla="*/ 941 w 1558"/>
                <a:gd name="T23" fmla="*/ 538 h 633"/>
                <a:gd name="T24" fmla="*/ 1039 w 1558"/>
                <a:gd name="T25" fmla="*/ 488 h 633"/>
                <a:gd name="T26" fmla="*/ 1122 w 1558"/>
                <a:gd name="T27" fmla="*/ 442 h 633"/>
                <a:gd name="T28" fmla="*/ 1198 w 1558"/>
                <a:gd name="T29" fmla="*/ 395 h 633"/>
                <a:gd name="T30" fmla="*/ 1280 w 1558"/>
                <a:gd name="T31" fmla="*/ 340 h 633"/>
                <a:gd name="T32" fmla="*/ 1374 w 1558"/>
                <a:gd name="T33" fmla="*/ 274 h 633"/>
                <a:gd name="T34" fmla="*/ 1490 w 1558"/>
                <a:gd name="T35" fmla="*/ 189 h 633"/>
                <a:gd name="T36" fmla="*/ 1528 w 1558"/>
                <a:gd name="T37" fmla="*/ 134 h 633"/>
                <a:gd name="T38" fmla="*/ 1470 w 1558"/>
                <a:gd name="T39" fmla="*/ 125 h 633"/>
                <a:gd name="T40" fmla="*/ 1414 w 1558"/>
                <a:gd name="T41" fmla="*/ 114 h 633"/>
                <a:gd name="T42" fmla="*/ 1361 w 1558"/>
                <a:gd name="T43" fmla="*/ 100 h 633"/>
                <a:gd name="T44" fmla="*/ 1311 w 1558"/>
                <a:gd name="T45" fmla="*/ 83 h 633"/>
                <a:gd name="T46" fmla="*/ 1264 w 1558"/>
                <a:gd name="T47" fmla="*/ 63 h 633"/>
                <a:gd name="T48" fmla="*/ 1221 w 1558"/>
                <a:gd name="T49" fmla="*/ 40 h 633"/>
                <a:gd name="T50" fmla="*/ 1180 w 1558"/>
                <a:gd name="T51" fmla="*/ 13 h 633"/>
                <a:gd name="T52" fmla="*/ 1090 w 1558"/>
                <a:gd name="T53" fmla="*/ 32 h 633"/>
                <a:gd name="T54" fmla="*/ 945 w 1558"/>
                <a:gd name="T55" fmla="*/ 91 h 633"/>
                <a:gd name="T56" fmla="*/ 800 w 1558"/>
                <a:gd name="T57" fmla="*/ 147 h 633"/>
                <a:gd name="T58" fmla="*/ 655 w 1558"/>
                <a:gd name="T59" fmla="*/ 199 h 633"/>
                <a:gd name="T60" fmla="*/ 510 w 1558"/>
                <a:gd name="T61" fmla="*/ 246 h 633"/>
                <a:gd name="T62" fmla="*/ 364 w 1558"/>
                <a:gd name="T63" fmla="*/ 288 h 633"/>
                <a:gd name="T64" fmla="*/ 219 w 1558"/>
                <a:gd name="T65" fmla="*/ 327 h 633"/>
                <a:gd name="T66" fmla="*/ 74 w 1558"/>
                <a:gd name="T67" fmla="*/ 361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58" h="633">
                  <a:moveTo>
                    <a:pt x="0" y="376"/>
                  </a:moveTo>
                  <a:lnTo>
                    <a:pt x="17" y="390"/>
                  </a:lnTo>
                  <a:lnTo>
                    <a:pt x="36" y="403"/>
                  </a:lnTo>
                  <a:lnTo>
                    <a:pt x="54" y="415"/>
                  </a:lnTo>
                  <a:lnTo>
                    <a:pt x="73" y="427"/>
                  </a:lnTo>
                  <a:lnTo>
                    <a:pt x="92" y="439"/>
                  </a:lnTo>
                  <a:lnTo>
                    <a:pt x="112" y="451"/>
                  </a:lnTo>
                  <a:lnTo>
                    <a:pt x="131" y="461"/>
                  </a:lnTo>
                  <a:lnTo>
                    <a:pt x="151" y="472"/>
                  </a:lnTo>
                  <a:lnTo>
                    <a:pt x="194" y="493"/>
                  </a:lnTo>
                  <a:lnTo>
                    <a:pt x="237" y="514"/>
                  </a:lnTo>
                  <a:lnTo>
                    <a:pt x="282" y="532"/>
                  </a:lnTo>
                  <a:lnTo>
                    <a:pt x="329" y="548"/>
                  </a:lnTo>
                  <a:lnTo>
                    <a:pt x="376" y="564"/>
                  </a:lnTo>
                  <a:lnTo>
                    <a:pt x="425" y="578"/>
                  </a:lnTo>
                  <a:lnTo>
                    <a:pt x="476" y="591"/>
                  </a:lnTo>
                  <a:lnTo>
                    <a:pt x="528" y="602"/>
                  </a:lnTo>
                  <a:lnTo>
                    <a:pt x="581" y="612"/>
                  </a:lnTo>
                  <a:lnTo>
                    <a:pt x="636" y="620"/>
                  </a:lnTo>
                  <a:lnTo>
                    <a:pt x="691" y="627"/>
                  </a:lnTo>
                  <a:lnTo>
                    <a:pt x="748" y="633"/>
                  </a:lnTo>
                  <a:lnTo>
                    <a:pt x="820" y="598"/>
                  </a:lnTo>
                  <a:lnTo>
                    <a:pt x="885" y="566"/>
                  </a:lnTo>
                  <a:lnTo>
                    <a:pt x="941" y="538"/>
                  </a:lnTo>
                  <a:lnTo>
                    <a:pt x="993" y="512"/>
                  </a:lnTo>
                  <a:lnTo>
                    <a:pt x="1039" y="488"/>
                  </a:lnTo>
                  <a:lnTo>
                    <a:pt x="1082" y="465"/>
                  </a:lnTo>
                  <a:lnTo>
                    <a:pt x="1122" y="442"/>
                  </a:lnTo>
                  <a:lnTo>
                    <a:pt x="1160" y="419"/>
                  </a:lnTo>
                  <a:lnTo>
                    <a:pt x="1198" y="395"/>
                  </a:lnTo>
                  <a:lnTo>
                    <a:pt x="1238" y="370"/>
                  </a:lnTo>
                  <a:lnTo>
                    <a:pt x="1280" y="340"/>
                  </a:lnTo>
                  <a:lnTo>
                    <a:pt x="1324" y="309"/>
                  </a:lnTo>
                  <a:lnTo>
                    <a:pt x="1374" y="274"/>
                  </a:lnTo>
                  <a:lnTo>
                    <a:pt x="1428" y="234"/>
                  </a:lnTo>
                  <a:lnTo>
                    <a:pt x="1490" y="189"/>
                  </a:lnTo>
                  <a:lnTo>
                    <a:pt x="1558" y="137"/>
                  </a:lnTo>
                  <a:lnTo>
                    <a:pt x="1528" y="134"/>
                  </a:lnTo>
                  <a:lnTo>
                    <a:pt x="1499" y="130"/>
                  </a:lnTo>
                  <a:lnTo>
                    <a:pt x="1470" y="125"/>
                  </a:lnTo>
                  <a:lnTo>
                    <a:pt x="1441" y="120"/>
                  </a:lnTo>
                  <a:lnTo>
                    <a:pt x="1414" y="114"/>
                  </a:lnTo>
                  <a:lnTo>
                    <a:pt x="1388" y="107"/>
                  </a:lnTo>
                  <a:lnTo>
                    <a:pt x="1361" y="100"/>
                  </a:lnTo>
                  <a:lnTo>
                    <a:pt x="1336" y="91"/>
                  </a:lnTo>
                  <a:lnTo>
                    <a:pt x="1311" y="83"/>
                  </a:lnTo>
                  <a:lnTo>
                    <a:pt x="1287" y="73"/>
                  </a:lnTo>
                  <a:lnTo>
                    <a:pt x="1264" y="63"/>
                  </a:lnTo>
                  <a:lnTo>
                    <a:pt x="1242" y="52"/>
                  </a:lnTo>
                  <a:lnTo>
                    <a:pt x="1221" y="40"/>
                  </a:lnTo>
                  <a:lnTo>
                    <a:pt x="1201" y="26"/>
                  </a:lnTo>
                  <a:lnTo>
                    <a:pt x="1180" y="13"/>
                  </a:lnTo>
                  <a:lnTo>
                    <a:pt x="1162" y="0"/>
                  </a:lnTo>
                  <a:lnTo>
                    <a:pt x="1090" y="32"/>
                  </a:lnTo>
                  <a:lnTo>
                    <a:pt x="1017" y="62"/>
                  </a:lnTo>
                  <a:lnTo>
                    <a:pt x="945" y="91"/>
                  </a:lnTo>
                  <a:lnTo>
                    <a:pt x="873" y="120"/>
                  </a:lnTo>
                  <a:lnTo>
                    <a:pt x="800" y="147"/>
                  </a:lnTo>
                  <a:lnTo>
                    <a:pt x="728" y="173"/>
                  </a:lnTo>
                  <a:lnTo>
                    <a:pt x="655" y="199"/>
                  </a:lnTo>
                  <a:lnTo>
                    <a:pt x="583" y="223"/>
                  </a:lnTo>
                  <a:lnTo>
                    <a:pt x="510" y="246"/>
                  </a:lnTo>
                  <a:lnTo>
                    <a:pt x="436" y="268"/>
                  </a:lnTo>
                  <a:lnTo>
                    <a:pt x="364" y="288"/>
                  </a:lnTo>
                  <a:lnTo>
                    <a:pt x="291" y="308"/>
                  </a:lnTo>
                  <a:lnTo>
                    <a:pt x="219" y="327"/>
                  </a:lnTo>
                  <a:lnTo>
                    <a:pt x="146" y="344"/>
                  </a:lnTo>
                  <a:lnTo>
                    <a:pt x="74" y="361"/>
                  </a:lnTo>
                  <a:lnTo>
                    <a:pt x="0" y="3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0" name="Freeform 85">
              <a:extLst>
                <a:ext uri="{FF2B5EF4-FFF2-40B4-BE49-F238E27FC236}">
                  <a16:creationId xmlns:a16="http://schemas.microsoft.com/office/drawing/2014/main" id="{47F76926-C242-88B8-CC8C-E255F00C9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" y="1082675"/>
              <a:ext cx="82550" cy="38100"/>
            </a:xfrm>
            <a:custGeom>
              <a:avLst/>
              <a:gdLst>
                <a:gd name="T0" fmla="*/ 1233 w 1451"/>
                <a:gd name="T1" fmla="*/ 10 h 676"/>
                <a:gd name="T2" fmla="*/ 1068 w 1451"/>
                <a:gd name="T3" fmla="*/ 29 h 676"/>
                <a:gd name="T4" fmla="*/ 904 w 1451"/>
                <a:gd name="T5" fmla="*/ 43 h 676"/>
                <a:gd name="T6" fmla="*/ 738 w 1451"/>
                <a:gd name="T7" fmla="*/ 54 h 676"/>
                <a:gd name="T8" fmla="*/ 574 w 1451"/>
                <a:gd name="T9" fmla="*/ 61 h 676"/>
                <a:gd name="T10" fmla="*/ 410 w 1451"/>
                <a:gd name="T11" fmla="*/ 65 h 676"/>
                <a:gd name="T12" fmla="*/ 245 w 1451"/>
                <a:gd name="T13" fmla="*/ 64 h 676"/>
                <a:gd name="T14" fmla="*/ 81 w 1451"/>
                <a:gd name="T15" fmla="*/ 60 h 676"/>
                <a:gd name="T16" fmla="*/ 0 w 1451"/>
                <a:gd name="T17" fmla="*/ 81 h 676"/>
                <a:gd name="T18" fmla="*/ 2 w 1451"/>
                <a:gd name="T19" fmla="*/ 128 h 676"/>
                <a:gd name="T20" fmla="*/ 6 w 1451"/>
                <a:gd name="T21" fmla="*/ 173 h 676"/>
                <a:gd name="T22" fmla="*/ 12 w 1451"/>
                <a:gd name="T23" fmla="*/ 217 h 676"/>
                <a:gd name="T24" fmla="*/ 22 w 1451"/>
                <a:gd name="T25" fmla="*/ 261 h 676"/>
                <a:gd name="T26" fmla="*/ 32 w 1451"/>
                <a:gd name="T27" fmla="*/ 303 h 676"/>
                <a:gd name="T28" fmla="*/ 45 w 1451"/>
                <a:gd name="T29" fmla="*/ 344 h 676"/>
                <a:gd name="T30" fmla="*/ 59 w 1451"/>
                <a:gd name="T31" fmla="*/ 383 h 676"/>
                <a:gd name="T32" fmla="*/ 75 w 1451"/>
                <a:gd name="T33" fmla="*/ 423 h 676"/>
                <a:gd name="T34" fmla="*/ 94 w 1451"/>
                <a:gd name="T35" fmla="*/ 460 h 676"/>
                <a:gd name="T36" fmla="*/ 114 w 1451"/>
                <a:gd name="T37" fmla="*/ 497 h 676"/>
                <a:gd name="T38" fmla="*/ 135 w 1451"/>
                <a:gd name="T39" fmla="*/ 531 h 676"/>
                <a:gd name="T40" fmla="*/ 160 w 1451"/>
                <a:gd name="T41" fmla="*/ 566 h 676"/>
                <a:gd name="T42" fmla="*/ 186 w 1451"/>
                <a:gd name="T43" fmla="*/ 599 h 676"/>
                <a:gd name="T44" fmla="*/ 213 w 1451"/>
                <a:gd name="T45" fmla="*/ 631 h 676"/>
                <a:gd name="T46" fmla="*/ 242 w 1451"/>
                <a:gd name="T47" fmla="*/ 661 h 676"/>
                <a:gd name="T48" fmla="*/ 333 w 1451"/>
                <a:gd name="T49" fmla="*/ 663 h 676"/>
                <a:gd name="T50" fmla="*/ 481 w 1451"/>
                <a:gd name="T51" fmla="*/ 632 h 676"/>
                <a:gd name="T52" fmla="*/ 630 w 1451"/>
                <a:gd name="T53" fmla="*/ 598 h 676"/>
                <a:gd name="T54" fmla="*/ 781 w 1451"/>
                <a:gd name="T55" fmla="*/ 559 h 676"/>
                <a:gd name="T56" fmla="*/ 930 w 1451"/>
                <a:gd name="T57" fmla="*/ 514 h 676"/>
                <a:gd name="T58" fmla="*/ 1079 w 1451"/>
                <a:gd name="T59" fmla="*/ 467 h 676"/>
                <a:gd name="T60" fmla="*/ 1229 w 1451"/>
                <a:gd name="T61" fmla="*/ 415 h 676"/>
                <a:gd name="T62" fmla="*/ 1377 w 1451"/>
                <a:gd name="T63" fmla="*/ 358 h 676"/>
                <a:gd name="T64" fmla="*/ 1436 w 1451"/>
                <a:gd name="T65" fmla="*/ 313 h 676"/>
                <a:gd name="T66" fmla="*/ 1408 w 1451"/>
                <a:gd name="T67" fmla="*/ 280 h 676"/>
                <a:gd name="T68" fmla="*/ 1382 w 1451"/>
                <a:gd name="T69" fmla="*/ 243 h 676"/>
                <a:gd name="T70" fmla="*/ 1361 w 1451"/>
                <a:gd name="T71" fmla="*/ 204 h 676"/>
                <a:gd name="T72" fmla="*/ 1343 w 1451"/>
                <a:gd name="T73" fmla="*/ 163 h 676"/>
                <a:gd name="T74" fmla="*/ 1330 w 1451"/>
                <a:gd name="T75" fmla="*/ 119 h 676"/>
                <a:gd name="T76" fmla="*/ 1321 w 1451"/>
                <a:gd name="T77" fmla="*/ 73 h 676"/>
                <a:gd name="T78" fmla="*/ 1316 w 1451"/>
                <a:gd name="T79" fmla="*/ 24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51" h="676">
                  <a:moveTo>
                    <a:pt x="1316" y="0"/>
                  </a:moveTo>
                  <a:lnTo>
                    <a:pt x="1233" y="10"/>
                  </a:lnTo>
                  <a:lnTo>
                    <a:pt x="1151" y="20"/>
                  </a:lnTo>
                  <a:lnTo>
                    <a:pt x="1068" y="29"/>
                  </a:lnTo>
                  <a:lnTo>
                    <a:pt x="985" y="36"/>
                  </a:lnTo>
                  <a:lnTo>
                    <a:pt x="904" y="43"/>
                  </a:lnTo>
                  <a:lnTo>
                    <a:pt x="821" y="49"/>
                  </a:lnTo>
                  <a:lnTo>
                    <a:pt x="738" y="54"/>
                  </a:lnTo>
                  <a:lnTo>
                    <a:pt x="657" y="58"/>
                  </a:lnTo>
                  <a:lnTo>
                    <a:pt x="574" y="61"/>
                  </a:lnTo>
                  <a:lnTo>
                    <a:pt x="491" y="64"/>
                  </a:lnTo>
                  <a:lnTo>
                    <a:pt x="410" y="65"/>
                  </a:lnTo>
                  <a:lnTo>
                    <a:pt x="327" y="65"/>
                  </a:lnTo>
                  <a:lnTo>
                    <a:pt x="245" y="64"/>
                  </a:lnTo>
                  <a:lnTo>
                    <a:pt x="164" y="63"/>
                  </a:lnTo>
                  <a:lnTo>
                    <a:pt x="81" y="60"/>
                  </a:lnTo>
                  <a:lnTo>
                    <a:pt x="0" y="57"/>
                  </a:lnTo>
                  <a:lnTo>
                    <a:pt x="0" y="81"/>
                  </a:lnTo>
                  <a:lnTo>
                    <a:pt x="1" y="105"/>
                  </a:lnTo>
                  <a:lnTo>
                    <a:pt x="2" y="128"/>
                  </a:lnTo>
                  <a:lnTo>
                    <a:pt x="4" y="150"/>
                  </a:lnTo>
                  <a:lnTo>
                    <a:pt x="6" y="173"/>
                  </a:lnTo>
                  <a:lnTo>
                    <a:pt x="9" y="195"/>
                  </a:lnTo>
                  <a:lnTo>
                    <a:pt x="12" y="217"/>
                  </a:lnTo>
                  <a:lnTo>
                    <a:pt x="18" y="240"/>
                  </a:lnTo>
                  <a:lnTo>
                    <a:pt x="22" y="261"/>
                  </a:lnTo>
                  <a:lnTo>
                    <a:pt x="27" y="282"/>
                  </a:lnTo>
                  <a:lnTo>
                    <a:pt x="32" y="303"/>
                  </a:lnTo>
                  <a:lnTo>
                    <a:pt x="38" y="323"/>
                  </a:lnTo>
                  <a:lnTo>
                    <a:pt x="45" y="344"/>
                  </a:lnTo>
                  <a:lnTo>
                    <a:pt x="51" y="364"/>
                  </a:lnTo>
                  <a:lnTo>
                    <a:pt x="59" y="383"/>
                  </a:lnTo>
                  <a:lnTo>
                    <a:pt x="67" y="404"/>
                  </a:lnTo>
                  <a:lnTo>
                    <a:pt x="75" y="423"/>
                  </a:lnTo>
                  <a:lnTo>
                    <a:pt x="84" y="442"/>
                  </a:lnTo>
                  <a:lnTo>
                    <a:pt x="94" y="460"/>
                  </a:lnTo>
                  <a:lnTo>
                    <a:pt x="103" y="479"/>
                  </a:lnTo>
                  <a:lnTo>
                    <a:pt x="114" y="497"/>
                  </a:lnTo>
                  <a:lnTo>
                    <a:pt x="125" y="514"/>
                  </a:lnTo>
                  <a:lnTo>
                    <a:pt x="135" y="531"/>
                  </a:lnTo>
                  <a:lnTo>
                    <a:pt x="148" y="550"/>
                  </a:lnTo>
                  <a:lnTo>
                    <a:pt x="160" y="566"/>
                  </a:lnTo>
                  <a:lnTo>
                    <a:pt x="173" y="583"/>
                  </a:lnTo>
                  <a:lnTo>
                    <a:pt x="186" y="599"/>
                  </a:lnTo>
                  <a:lnTo>
                    <a:pt x="200" y="615"/>
                  </a:lnTo>
                  <a:lnTo>
                    <a:pt x="213" y="631"/>
                  </a:lnTo>
                  <a:lnTo>
                    <a:pt x="228" y="646"/>
                  </a:lnTo>
                  <a:lnTo>
                    <a:pt x="242" y="661"/>
                  </a:lnTo>
                  <a:lnTo>
                    <a:pt x="258" y="676"/>
                  </a:lnTo>
                  <a:lnTo>
                    <a:pt x="333" y="663"/>
                  </a:lnTo>
                  <a:lnTo>
                    <a:pt x="407" y="648"/>
                  </a:lnTo>
                  <a:lnTo>
                    <a:pt x="481" y="632"/>
                  </a:lnTo>
                  <a:lnTo>
                    <a:pt x="556" y="615"/>
                  </a:lnTo>
                  <a:lnTo>
                    <a:pt x="630" y="598"/>
                  </a:lnTo>
                  <a:lnTo>
                    <a:pt x="706" y="579"/>
                  </a:lnTo>
                  <a:lnTo>
                    <a:pt x="781" y="559"/>
                  </a:lnTo>
                  <a:lnTo>
                    <a:pt x="855" y="536"/>
                  </a:lnTo>
                  <a:lnTo>
                    <a:pt x="930" y="514"/>
                  </a:lnTo>
                  <a:lnTo>
                    <a:pt x="1004" y="491"/>
                  </a:lnTo>
                  <a:lnTo>
                    <a:pt x="1079" y="467"/>
                  </a:lnTo>
                  <a:lnTo>
                    <a:pt x="1154" y="442"/>
                  </a:lnTo>
                  <a:lnTo>
                    <a:pt x="1229" y="415"/>
                  </a:lnTo>
                  <a:lnTo>
                    <a:pt x="1303" y="387"/>
                  </a:lnTo>
                  <a:lnTo>
                    <a:pt x="1377" y="358"/>
                  </a:lnTo>
                  <a:lnTo>
                    <a:pt x="1451" y="329"/>
                  </a:lnTo>
                  <a:lnTo>
                    <a:pt x="1436" y="313"/>
                  </a:lnTo>
                  <a:lnTo>
                    <a:pt x="1421" y="297"/>
                  </a:lnTo>
                  <a:lnTo>
                    <a:pt x="1408" y="280"/>
                  </a:lnTo>
                  <a:lnTo>
                    <a:pt x="1394" y="262"/>
                  </a:lnTo>
                  <a:lnTo>
                    <a:pt x="1382" y="243"/>
                  </a:lnTo>
                  <a:lnTo>
                    <a:pt x="1371" y="223"/>
                  </a:lnTo>
                  <a:lnTo>
                    <a:pt x="1361" y="204"/>
                  </a:lnTo>
                  <a:lnTo>
                    <a:pt x="1352" y="184"/>
                  </a:lnTo>
                  <a:lnTo>
                    <a:pt x="1343" y="163"/>
                  </a:lnTo>
                  <a:lnTo>
                    <a:pt x="1336" y="141"/>
                  </a:lnTo>
                  <a:lnTo>
                    <a:pt x="1330" y="119"/>
                  </a:lnTo>
                  <a:lnTo>
                    <a:pt x="1325" y="97"/>
                  </a:lnTo>
                  <a:lnTo>
                    <a:pt x="1321" y="73"/>
                  </a:lnTo>
                  <a:lnTo>
                    <a:pt x="1318" y="49"/>
                  </a:lnTo>
                  <a:lnTo>
                    <a:pt x="1316" y="24"/>
                  </a:lnTo>
                  <a:lnTo>
                    <a:pt x="131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1" name="Freeform 86">
              <a:extLst>
                <a:ext uri="{FF2B5EF4-FFF2-40B4-BE49-F238E27FC236}">
                  <a16:creationId xmlns:a16="http://schemas.microsoft.com/office/drawing/2014/main" id="{68C2292F-8668-8D47-F452-95E4FACC9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" y="1017588"/>
              <a:ext cx="30163" cy="46038"/>
            </a:xfrm>
            <a:custGeom>
              <a:avLst/>
              <a:gdLst>
                <a:gd name="T0" fmla="*/ 0 w 549"/>
                <a:gd name="T1" fmla="*/ 253 h 834"/>
                <a:gd name="T2" fmla="*/ 73 w 549"/>
                <a:gd name="T3" fmla="*/ 335 h 834"/>
                <a:gd name="T4" fmla="*/ 143 w 549"/>
                <a:gd name="T5" fmla="*/ 414 h 834"/>
                <a:gd name="T6" fmla="*/ 214 w 549"/>
                <a:gd name="T7" fmla="*/ 491 h 834"/>
                <a:gd name="T8" fmla="*/ 283 w 549"/>
                <a:gd name="T9" fmla="*/ 564 h 834"/>
                <a:gd name="T10" fmla="*/ 351 w 549"/>
                <a:gd name="T11" fmla="*/ 636 h 834"/>
                <a:gd name="T12" fmla="*/ 417 w 549"/>
                <a:gd name="T13" fmla="*/ 704 h 834"/>
                <a:gd name="T14" fmla="*/ 483 w 549"/>
                <a:gd name="T15" fmla="*/ 771 h 834"/>
                <a:gd name="T16" fmla="*/ 548 w 549"/>
                <a:gd name="T17" fmla="*/ 834 h 834"/>
                <a:gd name="T18" fmla="*/ 549 w 549"/>
                <a:gd name="T19" fmla="*/ 786 h 834"/>
                <a:gd name="T20" fmla="*/ 549 w 549"/>
                <a:gd name="T21" fmla="*/ 737 h 834"/>
                <a:gd name="T22" fmla="*/ 548 w 549"/>
                <a:gd name="T23" fmla="*/ 689 h 834"/>
                <a:gd name="T24" fmla="*/ 547 w 549"/>
                <a:gd name="T25" fmla="*/ 639 h 834"/>
                <a:gd name="T26" fmla="*/ 545 w 549"/>
                <a:gd name="T27" fmla="*/ 589 h 834"/>
                <a:gd name="T28" fmla="*/ 543 w 549"/>
                <a:gd name="T29" fmla="*/ 538 h 834"/>
                <a:gd name="T30" fmla="*/ 540 w 549"/>
                <a:gd name="T31" fmla="*/ 487 h 834"/>
                <a:gd name="T32" fmla="*/ 538 w 549"/>
                <a:gd name="T33" fmla="*/ 435 h 834"/>
                <a:gd name="T34" fmla="*/ 535 w 549"/>
                <a:gd name="T35" fmla="*/ 382 h 834"/>
                <a:gd name="T36" fmla="*/ 531 w 549"/>
                <a:gd name="T37" fmla="*/ 329 h 834"/>
                <a:gd name="T38" fmla="*/ 528 w 549"/>
                <a:gd name="T39" fmla="*/ 276 h 834"/>
                <a:gd name="T40" fmla="*/ 523 w 549"/>
                <a:gd name="T41" fmla="*/ 221 h 834"/>
                <a:gd name="T42" fmla="*/ 519 w 549"/>
                <a:gd name="T43" fmla="*/ 167 h 834"/>
                <a:gd name="T44" fmla="*/ 514 w 549"/>
                <a:gd name="T45" fmla="*/ 112 h 834"/>
                <a:gd name="T46" fmla="*/ 509 w 549"/>
                <a:gd name="T47" fmla="*/ 56 h 834"/>
                <a:gd name="T48" fmla="*/ 503 w 549"/>
                <a:gd name="T49" fmla="*/ 0 h 834"/>
                <a:gd name="T50" fmla="*/ 470 w 549"/>
                <a:gd name="T51" fmla="*/ 12 h 834"/>
                <a:gd name="T52" fmla="*/ 437 w 549"/>
                <a:gd name="T53" fmla="*/ 25 h 834"/>
                <a:gd name="T54" fmla="*/ 403 w 549"/>
                <a:gd name="T55" fmla="*/ 38 h 834"/>
                <a:gd name="T56" fmla="*/ 371 w 549"/>
                <a:gd name="T57" fmla="*/ 51 h 834"/>
                <a:gd name="T58" fmla="*/ 339 w 549"/>
                <a:gd name="T59" fmla="*/ 65 h 834"/>
                <a:gd name="T60" fmla="*/ 307 w 549"/>
                <a:gd name="T61" fmla="*/ 80 h 834"/>
                <a:gd name="T62" fmla="*/ 274 w 549"/>
                <a:gd name="T63" fmla="*/ 95 h 834"/>
                <a:gd name="T64" fmla="*/ 243 w 549"/>
                <a:gd name="T65" fmla="*/ 112 h 834"/>
                <a:gd name="T66" fmla="*/ 211 w 549"/>
                <a:gd name="T67" fmla="*/ 129 h 834"/>
                <a:gd name="T68" fmla="*/ 180 w 549"/>
                <a:gd name="T69" fmla="*/ 145 h 834"/>
                <a:gd name="T70" fmla="*/ 149 w 549"/>
                <a:gd name="T71" fmla="*/ 162 h 834"/>
                <a:gd name="T72" fmla="*/ 119 w 549"/>
                <a:gd name="T73" fmla="*/ 180 h 834"/>
                <a:gd name="T74" fmla="*/ 89 w 549"/>
                <a:gd name="T75" fmla="*/ 198 h 834"/>
                <a:gd name="T76" fmla="*/ 59 w 549"/>
                <a:gd name="T77" fmla="*/ 216 h 834"/>
                <a:gd name="T78" fmla="*/ 29 w 549"/>
                <a:gd name="T79" fmla="*/ 234 h 834"/>
                <a:gd name="T80" fmla="*/ 0 w 549"/>
                <a:gd name="T81" fmla="*/ 253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9" h="834">
                  <a:moveTo>
                    <a:pt x="0" y="253"/>
                  </a:moveTo>
                  <a:lnTo>
                    <a:pt x="73" y="335"/>
                  </a:lnTo>
                  <a:lnTo>
                    <a:pt x="143" y="414"/>
                  </a:lnTo>
                  <a:lnTo>
                    <a:pt x="214" y="491"/>
                  </a:lnTo>
                  <a:lnTo>
                    <a:pt x="283" y="564"/>
                  </a:lnTo>
                  <a:lnTo>
                    <a:pt x="351" y="636"/>
                  </a:lnTo>
                  <a:lnTo>
                    <a:pt x="417" y="704"/>
                  </a:lnTo>
                  <a:lnTo>
                    <a:pt x="483" y="771"/>
                  </a:lnTo>
                  <a:lnTo>
                    <a:pt x="548" y="834"/>
                  </a:lnTo>
                  <a:lnTo>
                    <a:pt x="549" y="786"/>
                  </a:lnTo>
                  <a:lnTo>
                    <a:pt x="549" y="737"/>
                  </a:lnTo>
                  <a:lnTo>
                    <a:pt x="548" y="689"/>
                  </a:lnTo>
                  <a:lnTo>
                    <a:pt x="547" y="639"/>
                  </a:lnTo>
                  <a:lnTo>
                    <a:pt x="545" y="589"/>
                  </a:lnTo>
                  <a:lnTo>
                    <a:pt x="543" y="538"/>
                  </a:lnTo>
                  <a:lnTo>
                    <a:pt x="540" y="487"/>
                  </a:lnTo>
                  <a:lnTo>
                    <a:pt x="538" y="435"/>
                  </a:lnTo>
                  <a:lnTo>
                    <a:pt x="535" y="382"/>
                  </a:lnTo>
                  <a:lnTo>
                    <a:pt x="531" y="329"/>
                  </a:lnTo>
                  <a:lnTo>
                    <a:pt x="528" y="276"/>
                  </a:lnTo>
                  <a:lnTo>
                    <a:pt x="523" y="221"/>
                  </a:lnTo>
                  <a:lnTo>
                    <a:pt x="519" y="167"/>
                  </a:lnTo>
                  <a:lnTo>
                    <a:pt x="514" y="112"/>
                  </a:lnTo>
                  <a:lnTo>
                    <a:pt x="509" y="56"/>
                  </a:lnTo>
                  <a:lnTo>
                    <a:pt x="503" y="0"/>
                  </a:lnTo>
                  <a:lnTo>
                    <a:pt x="470" y="12"/>
                  </a:lnTo>
                  <a:lnTo>
                    <a:pt x="437" y="25"/>
                  </a:lnTo>
                  <a:lnTo>
                    <a:pt x="403" y="38"/>
                  </a:lnTo>
                  <a:lnTo>
                    <a:pt x="371" y="51"/>
                  </a:lnTo>
                  <a:lnTo>
                    <a:pt x="339" y="65"/>
                  </a:lnTo>
                  <a:lnTo>
                    <a:pt x="307" y="80"/>
                  </a:lnTo>
                  <a:lnTo>
                    <a:pt x="274" y="95"/>
                  </a:lnTo>
                  <a:lnTo>
                    <a:pt x="243" y="112"/>
                  </a:lnTo>
                  <a:lnTo>
                    <a:pt x="211" y="129"/>
                  </a:lnTo>
                  <a:lnTo>
                    <a:pt x="180" y="145"/>
                  </a:lnTo>
                  <a:lnTo>
                    <a:pt x="149" y="162"/>
                  </a:lnTo>
                  <a:lnTo>
                    <a:pt x="119" y="180"/>
                  </a:lnTo>
                  <a:lnTo>
                    <a:pt x="89" y="198"/>
                  </a:lnTo>
                  <a:lnTo>
                    <a:pt x="59" y="216"/>
                  </a:lnTo>
                  <a:lnTo>
                    <a:pt x="29" y="234"/>
                  </a:lnTo>
                  <a:lnTo>
                    <a:pt x="0" y="2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2" name="Freeform 87">
              <a:extLst>
                <a:ext uri="{FF2B5EF4-FFF2-40B4-BE49-F238E27FC236}">
                  <a16:creationId xmlns:a16="http://schemas.microsoft.com/office/drawing/2014/main" id="{4B5B7F90-9474-CA2E-D39D-779836125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8" y="949325"/>
              <a:ext cx="95250" cy="112713"/>
            </a:xfrm>
            <a:custGeom>
              <a:avLst/>
              <a:gdLst>
                <a:gd name="T0" fmla="*/ 69 w 1661"/>
                <a:gd name="T1" fmla="*/ 1533 h 1987"/>
                <a:gd name="T2" fmla="*/ 209 w 1661"/>
                <a:gd name="T3" fmla="*/ 1603 h 1987"/>
                <a:gd name="T4" fmla="*/ 350 w 1661"/>
                <a:gd name="T5" fmla="*/ 1671 h 1987"/>
                <a:gd name="T6" fmla="*/ 493 w 1661"/>
                <a:gd name="T7" fmla="*/ 1735 h 1987"/>
                <a:gd name="T8" fmla="*/ 640 w 1661"/>
                <a:gd name="T9" fmla="*/ 1797 h 1987"/>
                <a:gd name="T10" fmla="*/ 786 w 1661"/>
                <a:gd name="T11" fmla="*/ 1855 h 1987"/>
                <a:gd name="T12" fmla="*/ 934 w 1661"/>
                <a:gd name="T13" fmla="*/ 1910 h 1987"/>
                <a:gd name="T14" fmla="*/ 1084 w 1661"/>
                <a:gd name="T15" fmla="*/ 1962 h 1987"/>
                <a:gd name="T16" fmla="*/ 1161 w 1661"/>
                <a:gd name="T17" fmla="*/ 1984 h 1987"/>
                <a:gd name="T18" fmla="*/ 1166 w 1661"/>
                <a:gd name="T19" fmla="*/ 1943 h 1987"/>
                <a:gd name="T20" fmla="*/ 1177 w 1661"/>
                <a:gd name="T21" fmla="*/ 1867 h 1987"/>
                <a:gd name="T22" fmla="*/ 1191 w 1661"/>
                <a:gd name="T23" fmla="*/ 1791 h 1987"/>
                <a:gd name="T24" fmla="*/ 1207 w 1661"/>
                <a:gd name="T25" fmla="*/ 1715 h 1987"/>
                <a:gd name="T26" fmla="*/ 1227 w 1661"/>
                <a:gd name="T27" fmla="*/ 1639 h 1987"/>
                <a:gd name="T28" fmla="*/ 1250 w 1661"/>
                <a:gd name="T29" fmla="*/ 1562 h 1987"/>
                <a:gd name="T30" fmla="*/ 1277 w 1661"/>
                <a:gd name="T31" fmla="*/ 1485 h 1987"/>
                <a:gd name="T32" fmla="*/ 1306 w 1661"/>
                <a:gd name="T33" fmla="*/ 1408 h 1987"/>
                <a:gd name="T34" fmla="*/ 1337 w 1661"/>
                <a:gd name="T35" fmla="*/ 1331 h 1987"/>
                <a:gd name="T36" fmla="*/ 1371 w 1661"/>
                <a:gd name="T37" fmla="*/ 1253 h 1987"/>
                <a:gd name="T38" fmla="*/ 1409 w 1661"/>
                <a:gd name="T39" fmla="*/ 1176 h 1987"/>
                <a:gd name="T40" fmla="*/ 1449 w 1661"/>
                <a:gd name="T41" fmla="*/ 1098 h 1987"/>
                <a:gd name="T42" fmla="*/ 1491 w 1661"/>
                <a:gd name="T43" fmla="*/ 1021 h 1987"/>
                <a:gd name="T44" fmla="*/ 1537 w 1661"/>
                <a:gd name="T45" fmla="*/ 943 h 1987"/>
                <a:gd name="T46" fmla="*/ 1585 w 1661"/>
                <a:gd name="T47" fmla="*/ 866 h 1987"/>
                <a:gd name="T48" fmla="*/ 1635 w 1661"/>
                <a:gd name="T49" fmla="*/ 788 h 1987"/>
                <a:gd name="T50" fmla="*/ 1592 w 1661"/>
                <a:gd name="T51" fmla="*/ 707 h 1987"/>
                <a:gd name="T52" fmla="*/ 1456 w 1661"/>
                <a:gd name="T53" fmla="*/ 619 h 1987"/>
                <a:gd name="T54" fmla="*/ 1321 w 1661"/>
                <a:gd name="T55" fmla="*/ 530 h 1987"/>
                <a:gd name="T56" fmla="*/ 1188 w 1661"/>
                <a:gd name="T57" fmla="*/ 438 h 1987"/>
                <a:gd name="T58" fmla="*/ 1056 w 1661"/>
                <a:gd name="T59" fmla="*/ 345 h 1987"/>
                <a:gd name="T60" fmla="*/ 925 w 1661"/>
                <a:gd name="T61" fmla="*/ 249 h 1987"/>
                <a:gd name="T62" fmla="*/ 796 w 1661"/>
                <a:gd name="T63" fmla="*/ 150 h 1987"/>
                <a:gd name="T64" fmla="*/ 668 w 1661"/>
                <a:gd name="T65" fmla="*/ 51 h 1987"/>
                <a:gd name="T66" fmla="*/ 573 w 1661"/>
                <a:gd name="T67" fmla="*/ 47 h 1987"/>
                <a:gd name="T68" fmla="*/ 513 w 1661"/>
                <a:gd name="T69" fmla="*/ 140 h 1987"/>
                <a:gd name="T70" fmla="*/ 455 w 1661"/>
                <a:gd name="T71" fmla="*/ 233 h 1987"/>
                <a:gd name="T72" fmla="*/ 401 w 1661"/>
                <a:gd name="T73" fmla="*/ 327 h 1987"/>
                <a:gd name="T74" fmla="*/ 349 w 1661"/>
                <a:gd name="T75" fmla="*/ 421 h 1987"/>
                <a:gd name="T76" fmla="*/ 301 w 1661"/>
                <a:gd name="T77" fmla="*/ 515 h 1987"/>
                <a:gd name="T78" fmla="*/ 255 w 1661"/>
                <a:gd name="T79" fmla="*/ 608 h 1987"/>
                <a:gd name="T80" fmla="*/ 214 w 1661"/>
                <a:gd name="T81" fmla="*/ 702 h 1987"/>
                <a:gd name="T82" fmla="*/ 176 w 1661"/>
                <a:gd name="T83" fmla="*/ 795 h 1987"/>
                <a:gd name="T84" fmla="*/ 141 w 1661"/>
                <a:gd name="T85" fmla="*/ 889 h 1987"/>
                <a:gd name="T86" fmla="*/ 109 w 1661"/>
                <a:gd name="T87" fmla="*/ 983 h 1987"/>
                <a:gd name="T88" fmla="*/ 81 w 1661"/>
                <a:gd name="T89" fmla="*/ 1075 h 1987"/>
                <a:gd name="T90" fmla="*/ 57 w 1661"/>
                <a:gd name="T91" fmla="*/ 1168 h 1987"/>
                <a:gd name="T92" fmla="*/ 37 w 1661"/>
                <a:gd name="T93" fmla="*/ 1259 h 1987"/>
                <a:gd name="T94" fmla="*/ 20 w 1661"/>
                <a:gd name="T95" fmla="*/ 1351 h 1987"/>
                <a:gd name="T96" fmla="*/ 6 w 1661"/>
                <a:gd name="T97" fmla="*/ 1442 h 1987"/>
                <a:gd name="T98" fmla="*/ 0 w 1661"/>
                <a:gd name="T99" fmla="*/ 1492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1" h="1987">
                  <a:moveTo>
                    <a:pt x="0" y="1496"/>
                  </a:moveTo>
                  <a:lnTo>
                    <a:pt x="69" y="1533"/>
                  </a:lnTo>
                  <a:lnTo>
                    <a:pt x="139" y="1568"/>
                  </a:lnTo>
                  <a:lnTo>
                    <a:pt x="209" y="1603"/>
                  </a:lnTo>
                  <a:lnTo>
                    <a:pt x="279" y="1638"/>
                  </a:lnTo>
                  <a:lnTo>
                    <a:pt x="350" y="1671"/>
                  </a:lnTo>
                  <a:lnTo>
                    <a:pt x="422" y="1704"/>
                  </a:lnTo>
                  <a:lnTo>
                    <a:pt x="493" y="1735"/>
                  </a:lnTo>
                  <a:lnTo>
                    <a:pt x="566" y="1766"/>
                  </a:lnTo>
                  <a:lnTo>
                    <a:pt x="640" y="1797"/>
                  </a:lnTo>
                  <a:lnTo>
                    <a:pt x="712" y="1827"/>
                  </a:lnTo>
                  <a:lnTo>
                    <a:pt x="786" y="1855"/>
                  </a:lnTo>
                  <a:lnTo>
                    <a:pt x="859" y="1883"/>
                  </a:lnTo>
                  <a:lnTo>
                    <a:pt x="934" y="1910"/>
                  </a:lnTo>
                  <a:lnTo>
                    <a:pt x="1008" y="1936"/>
                  </a:lnTo>
                  <a:lnTo>
                    <a:pt x="1084" y="1962"/>
                  </a:lnTo>
                  <a:lnTo>
                    <a:pt x="1159" y="1987"/>
                  </a:lnTo>
                  <a:lnTo>
                    <a:pt x="1161" y="1984"/>
                  </a:lnTo>
                  <a:lnTo>
                    <a:pt x="1163" y="1980"/>
                  </a:lnTo>
                  <a:lnTo>
                    <a:pt x="1166" y="1943"/>
                  </a:lnTo>
                  <a:lnTo>
                    <a:pt x="1172" y="1905"/>
                  </a:lnTo>
                  <a:lnTo>
                    <a:pt x="1177" y="1867"/>
                  </a:lnTo>
                  <a:lnTo>
                    <a:pt x="1183" y="1829"/>
                  </a:lnTo>
                  <a:lnTo>
                    <a:pt x="1191" y="1791"/>
                  </a:lnTo>
                  <a:lnTo>
                    <a:pt x="1199" y="1753"/>
                  </a:lnTo>
                  <a:lnTo>
                    <a:pt x="1207" y="1715"/>
                  </a:lnTo>
                  <a:lnTo>
                    <a:pt x="1217" y="1677"/>
                  </a:lnTo>
                  <a:lnTo>
                    <a:pt x="1227" y="1639"/>
                  </a:lnTo>
                  <a:lnTo>
                    <a:pt x="1238" y="1600"/>
                  </a:lnTo>
                  <a:lnTo>
                    <a:pt x="1250" y="1562"/>
                  </a:lnTo>
                  <a:lnTo>
                    <a:pt x="1263" y="1524"/>
                  </a:lnTo>
                  <a:lnTo>
                    <a:pt x="1277" y="1485"/>
                  </a:lnTo>
                  <a:lnTo>
                    <a:pt x="1291" y="1446"/>
                  </a:lnTo>
                  <a:lnTo>
                    <a:pt x="1306" y="1408"/>
                  </a:lnTo>
                  <a:lnTo>
                    <a:pt x="1321" y="1369"/>
                  </a:lnTo>
                  <a:lnTo>
                    <a:pt x="1337" y="1331"/>
                  </a:lnTo>
                  <a:lnTo>
                    <a:pt x="1354" y="1291"/>
                  </a:lnTo>
                  <a:lnTo>
                    <a:pt x="1371" y="1253"/>
                  </a:lnTo>
                  <a:lnTo>
                    <a:pt x="1390" y="1214"/>
                  </a:lnTo>
                  <a:lnTo>
                    <a:pt x="1409" y="1176"/>
                  </a:lnTo>
                  <a:lnTo>
                    <a:pt x="1429" y="1137"/>
                  </a:lnTo>
                  <a:lnTo>
                    <a:pt x="1449" y="1098"/>
                  </a:lnTo>
                  <a:lnTo>
                    <a:pt x="1470" y="1059"/>
                  </a:lnTo>
                  <a:lnTo>
                    <a:pt x="1491" y="1021"/>
                  </a:lnTo>
                  <a:lnTo>
                    <a:pt x="1514" y="982"/>
                  </a:lnTo>
                  <a:lnTo>
                    <a:pt x="1537" y="943"/>
                  </a:lnTo>
                  <a:lnTo>
                    <a:pt x="1561" y="904"/>
                  </a:lnTo>
                  <a:lnTo>
                    <a:pt x="1585" y="866"/>
                  </a:lnTo>
                  <a:lnTo>
                    <a:pt x="1609" y="827"/>
                  </a:lnTo>
                  <a:lnTo>
                    <a:pt x="1635" y="788"/>
                  </a:lnTo>
                  <a:lnTo>
                    <a:pt x="1661" y="750"/>
                  </a:lnTo>
                  <a:lnTo>
                    <a:pt x="1592" y="707"/>
                  </a:lnTo>
                  <a:lnTo>
                    <a:pt x="1525" y="664"/>
                  </a:lnTo>
                  <a:lnTo>
                    <a:pt x="1456" y="619"/>
                  </a:lnTo>
                  <a:lnTo>
                    <a:pt x="1388" y="575"/>
                  </a:lnTo>
                  <a:lnTo>
                    <a:pt x="1321" y="530"/>
                  </a:lnTo>
                  <a:lnTo>
                    <a:pt x="1254" y="484"/>
                  </a:lnTo>
                  <a:lnTo>
                    <a:pt x="1188" y="438"/>
                  </a:lnTo>
                  <a:lnTo>
                    <a:pt x="1121" y="392"/>
                  </a:lnTo>
                  <a:lnTo>
                    <a:pt x="1056" y="345"/>
                  </a:lnTo>
                  <a:lnTo>
                    <a:pt x="990" y="297"/>
                  </a:lnTo>
                  <a:lnTo>
                    <a:pt x="925" y="249"/>
                  </a:lnTo>
                  <a:lnTo>
                    <a:pt x="860" y="200"/>
                  </a:lnTo>
                  <a:lnTo>
                    <a:pt x="796" y="150"/>
                  </a:lnTo>
                  <a:lnTo>
                    <a:pt x="731" y="101"/>
                  </a:lnTo>
                  <a:lnTo>
                    <a:pt x="668" y="51"/>
                  </a:lnTo>
                  <a:lnTo>
                    <a:pt x="604" y="0"/>
                  </a:lnTo>
                  <a:lnTo>
                    <a:pt x="573" y="47"/>
                  </a:lnTo>
                  <a:lnTo>
                    <a:pt x="543" y="93"/>
                  </a:lnTo>
                  <a:lnTo>
                    <a:pt x="513" y="140"/>
                  </a:lnTo>
                  <a:lnTo>
                    <a:pt x="483" y="187"/>
                  </a:lnTo>
                  <a:lnTo>
                    <a:pt x="455" y="233"/>
                  </a:lnTo>
                  <a:lnTo>
                    <a:pt x="427" y="280"/>
                  </a:lnTo>
                  <a:lnTo>
                    <a:pt x="401" y="327"/>
                  </a:lnTo>
                  <a:lnTo>
                    <a:pt x="374" y="375"/>
                  </a:lnTo>
                  <a:lnTo>
                    <a:pt x="349" y="421"/>
                  </a:lnTo>
                  <a:lnTo>
                    <a:pt x="325" y="468"/>
                  </a:lnTo>
                  <a:lnTo>
                    <a:pt x="301" y="515"/>
                  </a:lnTo>
                  <a:lnTo>
                    <a:pt x="278" y="562"/>
                  </a:lnTo>
                  <a:lnTo>
                    <a:pt x="255" y="608"/>
                  </a:lnTo>
                  <a:lnTo>
                    <a:pt x="234" y="656"/>
                  </a:lnTo>
                  <a:lnTo>
                    <a:pt x="214" y="702"/>
                  </a:lnTo>
                  <a:lnTo>
                    <a:pt x="194" y="749"/>
                  </a:lnTo>
                  <a:lnTo>
                    <a:pt x="176" y="795"/>
                  </a:lnTo>
                  <a:lnTo>
                    <a:pt x="158" y="843"/>
                  </a:lnTo>
                  <a:lnTo>
                    <a:pt x="141" y="889"/>
                  </a:lnTo>
                  <a:lnTo>
                    <a:pt x="124" y="935"/>
                  </a:lnTo>
                  <a:lnTo>
                    <a:pt x="109" y="983"/>
                  </a:lnTo>
                  <a:lnTo>
                    <a:pt x="95" y="1029"/>
                  </a:lnTo>
                  <a:lnTo>
                    <a:pt x="81" y="1075"/>
                  </a:lnTo>
                  <a:lnTo>
                    <a:pt x="69" y="1121"/>
                  </a:lnTo>
                  <a:lnTo>
                    <a:pt x="57" y="1168"/>
                  </a:lnTo>
                  <a:lnTo>
                    <a:pt x="46" y="1213"/>
                  </a:lnTo>
                  <a:lnTo>
                    <a:pt x="37" y="1259"/>
                  </a:lnTo>
                  <a:lnTo>
                    <a:pt x="28" y="1306"/>
                  </a:lnTo>
                  <a:lnTo>
                    <a:pt x="20" y="1351"/>
                  </a:lnTo>
                  <a:lnTo>
                    <a:pt x="12" y="1397"/>
                  </a:lnTo>
                  <a:lnTo>
                    <a:pt x="6" y="1442"/>
                  </a:lnTo>
                  <a:lnTo>
                    <a:pt x="0" y="1488"/>
                  </a:lnTo>
                  <a:lnTo>
                    <a:pt x="0" y="1492"/>
                  </a:lnTo>
                  <a:lnTo>
                    <a:pt x="0" y="1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3" name="Freeform 88">
              <a:extLst>
                <a:ext uri="{FF2B5EF4-FFF2-40B4-BE49-F238E27FC236}">
                  <a16:creationId xmlns:a16="http://schemas.microsoft.com/office/drawing/2014/main" id="{BD25C32C-0B4B-23FB-020B-B50409036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1020763"/>
              <a:ext cx="60325" cy="42863"/>
            </a:xfrm>
            <a:custGeom>
              <a:avLst/>
              <a:gdLst>
                <a:gd name="T0" fmla="*/ 956 w 1067"/>
                <a:gd name="T1" fmla="*/ 0 h 772"/>
                <a:gd name="T2" fmla="*/ 902 w 1067"/>
                <a:gd name="T3" fmla="*/ 53 h 772"/>
                <a:gd name="T4" fmla="*/ 846 w 1067"/>
                <a:gd name="T5" fmla="*/ 104 h 772"/>
                <a:gd name="T6" fmla="*/ 790 w 1067"/>
                <a:gd name="T7" fmla="*/ 155 h 772"/>
                <a:gd name="T8" fmla="*/ 733 w 1067"/>
                <a:gd name="T9" fmla="*/ 207 h 772"/>
                <a:gd name="T10" fmla="*/ 676 w 1067"/>
                <a:gd name="T11" fmla="*/ 257 h 772"/>
                <a:gd name="T12" fmla="*/ 617 w 1067"/>
                <a:gd name="T13" fmla="*/ 306 h 772"/>
                <a:gd name="T14" fmla="*/ 559 w 1067"/>
                <a:gd name="T15" fmla="*/ 355 h 772"/>
                <a:gd name="T16" fmla="*/ 499 w 1067"/>
                <a:gd name="T17" fmla="*/ 404 h 772"/>
                <a:gd name="T18" fmla="*/ 439 w 1067"/>
                <a:gd name="T19" fmla="*/ 452 h 772"/>
                <a:gd name="T20" fmla="*/ 379 w 1067"/>
                <a:gd name="T21" fmla="*/ 499 h 772"/>
                <a:gd name="T22" fmla="*/ 317 w 1067"/>
                <a:gd name="T23" fmla="*/ 547 h 772"/>
                <a:gd name="T24" fmla="*/ 255 w 1067"/>
                <a:gd name="T25" fmla="*/ 593 h 772"/>
                <a:gd name="T26" fmla="*/ 192 w 1067"/>
                <a:gd name="T27" fmla="*/ 638 h 772"/>
                <a:gd name="T28" fmla="*/ 129 w 1067"/>
                <a:gd name="T29" fmla="*/ 684 h 772"/>
                <a:gd name="T30" fmla="*/ 64 w 1067"/>
                <a:gd name="T31" fmla="*/ 728 h 772"/>
                <a:gd name="T32" fmla="*/ 0 w 1067"/>
                <a:gd name="T33" fmla="*/ 772 h 772"/>
                <a:gd name="T34" fmla="*/ 71 w 1067"/>
                <a:gd name="T35" fmla="*/ 747 h 772"/>
                <a:gd name="T36" fmla="*/ 143 w 1067"/>
                <a:gd name="T37" fmla="*/ 722 h 772"/>
                <a:gd name="T38" fmla="*/ 213 w 1067"/>
                <a:gd name="T39" fmla="*/ 695 h 772"/>
                <a:gd name="T40" fmla="*/ 283 w 1067"/>
                <a:gd name="T41" fmla="*/ 668 h 772"/>
                <a:gd name="T42" fmla="*/ 352 w 1067"/>
                <a:gd name="T43" fmla="*/ 640 h 772"/>
                <a:gd name="T44" fmla="*/ 420 w 1067"/>
                <a:gd name="T45" fmla="*/ 612 h 772"/>
                <a:gd name="T46" fmla="*/ 487 w 1067"/>
                <a:gd name="T47" fmla="*/ 583 h 772"/>
                <a:gd name="T48" fmla="*/ 555 w 1067"/>
                <a:gd name="T49" fmla="*/ 554 h 772"/>
                <a:gd name="T50" fmla="*/ 621 w 1067"/>
                <a:gd name="T51" fmla="*/ 524 h 772"/>
                <a:gd name="T52" fmla="*/ 687 w 1067"/>
                <a:gd name="T53" fmla="*/ 492 h 772"/>
                <a:gd name="T54" fmla="*/ 752 w 1067"/>
                <a:gd name="T55" fmla="*/ 460 h 772"/>
                <a:gd name="T56" fmla="*/ 816 w 1067"/>
                <a:gd name="T57" fmla="*/ 429 h 772"/>
                <a:gd name="T58" fmla="*/ 879 w 1067"/>
                <a:gd name="T59" fmla="*/ 396 h 772"/>
                <a:gd name="T60" fmla="*/ 943 w 1067"/>
                <a:gd name="T61" fmla="*/ 362 h 772"/>
                <a:gd name="T62" fmla="*/ 1004 w 1067"/>
                <a:gd name="T63" fmla="*/ 327 h 772"/>
                <a:gd name="T64" fmla="*/ 1066 w 1067"/>
                <a:gd name="T65" fmla="*/ 293 h 772"/>
                <a:gd name="T66" fmla="*/ 1067 w 1067"/>
                <a:gd name="T67" fmla="*/ 271 h 772"/>
                <a:gd name="T68" fmla="*/ 1066 w 1067"/>
                <a:gd name="T69" fmla="*/ 249 h 772"/>
                <a:gd name="T70" fmla="*/ 1065 w 1067"/>
                <a:gd name="T71" fmla="*/ 228 h 772"/>
                <a:gd name="T72" fmla="*/ 1062 w 1067"/>
                <a:gd name="T73" fmla="*/ 208 h 772"/>
                <a:gd name="T74" fmla="*/ 1058 w 1067"/>
                <a:gd name="T75" fmla="*/ 187 h 772"/>
                <a:gd name="T76" fmla="*/ 1053 w 1067"/>
                <a:gd name="T77" fmla="*/ 167 h 772"/>
                <a:gd name="T78" fmla="*/ 1048 w 1067"/>
                <a:gd name="T79" fmla="*/ 148 h 772"/>
                <a:gd name="T80" fmla="*/ 1041 w 1067"/>
                <a:gd name="T81" fmla="*/ 130 h 772"/>
                <a:gd name="T82" fmla="*/ 1033 w 1067"/>
                <a:gd name="T83" fmla="*/ 112 h 772"/>
                <a:gd name="T84" fmla="*/ 1025 w 1067"/>
                <a:gd name="T85" fmla="*/ 95 h 772"/>
                <a:gd name="T86" fmla="*/ 1016 w 1067"/>
                <a:gd name="T87" fmla="*/ 77 h 772"/>
                <a:gd name="T88" fmla="*/ 1004 w 1067"/>
                <a:gd name="T89" fmla="*/ 61 h 772"/>
                <a:gd name="T90" fmla="*/ 993 w 1067"/>
                <a:gd name="T91" fmla="*/ 45 h 772"/>
                <a:gd name="T92" fmla="*/ 981 w 1067"/>
                <a:gd name="T93" fmla="*/ 29 h 772"/>
                <a:gd name="T94" fmla="*/ 969 w 1067"/>
                <a:gd name="T95" fmla="*/ 14 h 772"/>
                <a:gd name="T96" fmla="*/ 956 w 1067"/>
                <a:gd name="T97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67" h="772">
                  <a:moveTo>
                    <a:pt x="956" y="0"/>
                  </a:moveTo>
                  <a:lnTo>
                    <a:pt x="902" y="53"/>
                  </a:lnTo>
                  <a:lnTo>
                    <a:pt x="846" y="104"/>
                  </a:lnTo>
                  <a:lnTo>
                    <a:pt x="790" y="155"/>
                  </a:lnTo>
                  <a:lnTo>
                    <a:pt x="733" y="207"/>
                  </a:lnTo>
                  <a:lnTo>
                    <a:pt x="676" y="257"/>
                  </a:lnTo>
                  <a:lnTo>
                    <a:pt x="617" y="306"/>
                  </a:lnTo>
                  <a:lnTo>
                    <a:pt x="559" y="355"/>
                  </a:lnTo>
                  <a:lnTo>
                    <a:pt x="499" y="404"/>
                  </a:lnTo>
                  <a:lnTo>
                    <a:pt x="439" y="452"/>
                  </a:lnTo>
                  <a:lnTo>
                    <a:pt x="379" y="499"/>
                  </a:lnTo>
                  <a:lnTo>
                    <a:pt x="317" y="547"/>
                  </a:lnTo>
                  <a:lnTo>
                    <a:pt x="255" y="593"/>
                  </a:lnTo>
                  <a:lnTo>
                    <a:pt x="192" y="638"/>
                  </a:lnTo>
                  <a:lnTo>
                    <a:pt x="129" y="684"/>
                  </a:lnTo>
                  <a:lnTo>
                    <a:pt x="64" y="728"/>
                  </a:lnTo>
                  <a:lnTo>
                    <a:pt x="0" y="772"/>
                  </a:lnTo>
                  <a:lnTo>
                    <a:pt x="71" y="747"/>
                  </a:lnTo>
                  <a:lnTo>
                    <a:pt x="143" y="722"/>
                  </a:lnTo>
                  <a:lnTo>
                    <a:pt x="213" y="695"/>
                  </a:lnTo>
                  <a:lnTo>
                    <a:pt x="283" y="668"/>
                  </a:lnTo>
                  <a:lnTo>
                    <a:pt x="352" y="640"/>
                  </a:lnTo>
                  <a:lnTo>
                    <a:pt x="420" y="612"/>
                  </a:lnTo>
                  <a:lnTo>
                    <a:pt x="487" y="583"/>
                  </a:lnTo>
                  <a:lnTo>
                    <a:pt x="555" y="554"/>
                  </a:lnTo>
                  <a:lnTo>
                    <a:pt x="621" y="524"/>
                  </a:lnTo>
                  <a:lnTo>
                    <a:pt x="687" y="492"/>
                  </a:lnTo>
                  <a:lnTo>
                    <a:pt x="752" y="460"/>
                  </a:lnTo>
                  <a:lnTo>
                    <a:pt x="816" y="429"/>
                  </a:lnTo>
                  <a:lnTo>
                    <a:pt x="879" y="396"/>
                  </a:lnTo>
                  <a:lnTo>
                    <a:pt x="943" y="362"/>
                  </a:lnTo>
                  <a:lnTo>
                    <a:pt x="1004" y="327"/>
                  </a:lnTo>
                  <a:lnTo>
                    <a:pt x="1066" y="293"/>
                  </a:lnTo>
                  <a:lnTo>
                    <a:pt x="1067" y="271"/>
                  </a:lnTo>
                  <a:lnTo>
                    <a:pt x="1066" y="249"/>
                  </a:lnTo>
                  <a:lnTo>
                    <a:pt x="1065" y="228"/>
                  </a:lnTo>
                  <a:lnTo>
                    <a:pt x="1062" y="208"/>
                  </a:lnTo>
                  <a:lnTo>
                    <a:pt x="1058" y="187"/>
                  </a:lnTo>
                  <a:lnTo>
                    <a:pt x="1053" y="167"/>
                  </a:lnTo>
                  <a:lnTo>
                    <a:pt x="1048" y="148"/>
                  </a:lnTo>
                  <a:lnTo>
                    <a:pt x="1041" y="130"/>
                  </a:lnTo>
                  <a:lnTo>
                    <a:pt x="1033" y="112"/>
                  </a:lnTo>
                  <a:lnTo>
                    <a:pt x="1025" y="95"/>
                  </a:lnTo>
                  <a:lnTo>
                    <a:pt x="1016" y="77"/>
                  </a:lnTo>
                  <a:lnTo>
                    <a:pt x="1004" y="61"/>
                  </a:lnTo>
                  <a:lnTo>
                    <a:pt x="993" y="45"/>
                  </a:lnTo>
                  <a:lnTo>
                    <a:pt x="981" y="29"/>
                  </a:lnTo>
                  <a:lnTo>
                    <a:pt x="969" y="14"/>
                  </a:lnTo>
                  <a:lnTo>
                    <a:pt x="9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4" name="Freeform 89">
              <a:extLst>
                <a:ext uri="{FF2B5EF4-FFF2-40B4-BE49-F238E27FC236}">
                  <a16:creationId xmlns:a16="http://schemas.microsoft.com/office/drawing/2014/main" id="{E27E8452-60BF-E7FA-847A-8D3667FB8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1011238"/>
              <a:ext cx="30163" cy="52388"/>
            </a:xfrm>
            <a:custGeom>
              <a:avLst/>
              <a:gdLst>
                <a:gd name="T0" fmla="*/ 29 w 527"/>
                <a:gd name="T1" fmla="*/ 73 h 930"/>
                <a:gd name="T2" fmla="*/ 30 w 527"/>
                <a:gd name="T3" fmla="*/ 130 h 930"/>
                <a:gd name="T4" fmla="*/ 31 w 527"/>
                <a:gd name="T5" fmla="*/ 187 h 930"/>
                <a:gd name="T6" fmla="*/ 31 w 527"/>
                <a:gd name="T7" fmla="*/ 244 h 930"/>
                <a:gd name="T8" fmla="*/ 32 w 527"/>
                <a:gd name="T9" fmla="*/ 300 h 930"/>
                <a:gd name="T10" fmla="*/ 31 w 527"/>
                <a:gd name="T11" fmla="*/ 355 h 930"/>
                <a:gd name="T12" fmla="*/ 31 w 527"/>
                <a:gd name="T13" fmla="*/ 410 h 930"/>
                <a:gd name="T14" fmla="*/ 29 w 527"/>
                <a:gd name="T15" fmla="*/ 464 h 930"/>
                <a:gd name="T16" fmla="*/ 28 w 527"/>
                <a:gd name="T17" fmla="*/ 519 h 930"/>
                <a:gd name="T18" fmla="*/ 26 w 527"/>
                <a:gd name="T19" fmla="*/ 572 h 930"/>
                <a:gd name="T20" fmla="*/ 24 w 527"/>
                <a:gd name="T21" fmla="*/ 625 h 930"/>
                <a:gd name="T22" fmla="*/ 21 w 527"/>
                <a:gd name="T23" fmla="*/ 677 h 930"/>
                <a:gd name="T24" fmla="*/ 18 w 527"/>
                <a:gd name="T25" fmla="*/ 729 h 930"/>
                <a:gd name="T26" fmla="*/ 14 w 527"/>
                <a:gd name="T27" fmla="*/ 780 h 930"/>
                <a:gd name="T28" fmla="*/ 10 w 527"/>
                <a:gd name="T29" fmla="*/ 830 h 930"/>
                <a:gd name="T30" fmla="*/ 5 w 527"/>
                <a:gd name="T31" fmla="*/ 881 h 930"/>
                <a:gd name="T32" fmla="*/ 0 w 527"/>
                <a:gd name="T33" fmla="*/ 930 h 930"/>
                <a:gd name="T34" fmla="*/ 37 w 527"/>
                <a:gd name="T35" fmla="*/ 876 h 930"/>
                <a:gd name="T36" fmla="*/ 73 w 527"/>
                <a:gd name="T37" fmla="*/ 821 h 930"/>
                <a:gd name="T38" fmla="*/ 108 w 527"/>
                <a:gd name="T39" fmla="*/ 767 h 930"/>
                <a:gd name="T40" fmla="*/ 144 w 527"/>
                <a:gd name="T41" fmla="*/ 711 h 930"/>
                <a:gd name="T42" fmla="*/ 179 w 527"/>
                <a:gd name="T43" fmla="*/ 654 h 930"/>
                <a:gd name="T44" fmla="*/ 213 w 527"/>
                <a:gd name="T45" fmla="*/ 598 h 930"/>
                <a:gd name="T46" fmla="*/ 246 w 527"/>
                <a:gd name="T47" fmla="*/ 541 h 930"/>
                <a:gd name="T48" fmla="*/ 280 w 527"/>
                <a:gd name="T49" fmla="*/ 482 h 930"/>
                <a:gd name="T50" fmla="*/ 313 w 527"/>
                <a:gd name="T51" fmla="*/ 424 h 930"/>
                <a:gd name="T52" fmla="*/ 344 w 527"/>
                <a:gd name="T53" fmla="*/ 366 h 930"/>
                <a:gd name="T54" fmla="*/ 377 w 527"/>
                <a:gd name="T55" fmla="*/ 305 h 930"/>
                <a:gd name="T56" fmla="*/ 408 w 527"/>
                <a:gd name="T57" fmla="*/ 246 h 930"/>
                <a:gd name="T58" fmla="*/ 438 w 527"/>
                <a:gd name="T59" fmla="*/ 185 h 930"/>
                <a:gd name="T60" fmla="*/ 468 w 527"/>
                <a:gd name="T61" fmla="*/ 124 h 930"/>
                <a:gd name="T62" fmla="*/ 497 w 527"/>
                <a:gd name="T63" fmla="*/ 64 h 930"/>
                <a:gd name="T64" fmla="*/ 527 w 527"/>
                <a:gd name="T65" fmla="*/ 1 h 930"/>
                <a:gd name="T66" fmla="*/ 498 w 527"/>
                <a:gd name="T67" fmla="*/ 0 h 930"/>
                <a:gd name="T68" fmla="*/ 470 w 527"/>
                <a:gd name="T69" fmla="*/ 0 h 930"/>
                <a:gd name="T70" fmla="*/ 441 w 527"/>
                <a:gd name="T71" fmla="*/ 1 h 930"/>
                <a:gd name="T72" fmla="*/ 412 w 527"/>
                <a:gd name="T73" fmla="*/ 2 h 930"/>
                <a:gd name="T74" fmla="*/ 382 w 527"/>
                <a:gd name="T75" fmla="*/ 4 h 930"/>
                <a:gd name="T76" fmla="*/ 352 w 527"/>
                <a:gd name="T77" fmla="*/ 6 h 930"/>
                <a:gd name="T78" fmla="*/ 321 w 527"/>
                <a:gd name="T79" fmla="*/ 10 h 930"/>
                <a:gd name="T80" fmla="*/ 290 w 527"/>
                <a:gd name="T81" fmla="*/ 14 h 930"/>
                <a:gd name="T82" fmla="*/ 259 w 527"/>
                <a:gd name="T83" fmla="*/ 18 h 930"/>
                <a:gd name="T84" fmla="*/ 227 w 527"/>
                <a:gd name="T85" fmla="*/ 24 h 930"/>
                <a:gd name="T86" fmla="*/ 195 w 527"/>
                <a:gd name="T87" fmla="*/ 30 h 930"/>
                <a:gd name="T88" fmla="*/ 162 w 527"/>
                <a:gd name="T89" fmla="*/ 38 h 930"/>
                <a:gd name="T90" fmla="*/ 130 w 527"/>
                <a:gd name="T91" fmla="*/ 45 h 930"/>
                <a:gd name="T92" fmla="*/ 95 w 527"/>
                <a:gd name="T93" fmla="*/ 54 h 930"/>
                <a:gd name="T94" fmla="*/ 62 w 527"/>
                <a:gd name="T95" fmla="*/ 63 h 930"/>
                <a:gd name="T96" fmla="*/ 29 w 527"/>
                <a:gd name="T97" fmla="*/ 73 h 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27" h="930">
                  <a:moveTo>
                    <a:pt x="29" y="73"/>
                  </a:moveTo>
                  <a:lnTo>
                    <a:pt x="30" y="130"/>
                  </a:lnTo>
                  <a:lnTo>
                    <a:pt x="31" y="187"/>
                  </a:lnTo>
                  <a:lnTo>
                    <a:pt x="31" y="244"/>
                  </a:lnTo>
                  <a:lnTo>
                    <a:pt x="32" y="300"/>
                  </a:lnTo>
                  <a:lnTo>
                    <a:pt x="31" y="355"/>
                  </a:lnTo>
                  <a:lnTo>
                    <a:pt x="31" y="410"/>
                  </a:lnTo>
                  <a:lnTo>
                    <a:pt x="29" y="464"/>
                  </a:lnTo>
                  <a:lnTo>
                    <a:pt x="28" y="519"/>
                  </a:lnTo>
                  <a:lnTo>
                    <a:pt x="26" y="572"/>
                  </a:lnTo>
                  <a:lnTo>
                    <a:pt x="24" y="625"/>
                  </a:lnTo>
                  <a:lnTo>
                    <a:pt x="21" y="677"/>
                  </a:lnTo>
                  <a:lnTo>
                    <a:pt x="18" y="729"/>
                  </a:lnTo>
                  <a:lnTo>
                    <a:pt x="14" y="780"/>
                  </a:lnTo>
                  <a:lnTo>
                    <a:pt x="10" y="830"/>
                  </a:lnTo>
                  <a:lnTo>
                    <a:pt x="5" y="881"/>
                  </a:lnTo>
                  <a:lnTo>
                    <a:pt x="0" y="930"/>
                  </a:lnTo>
                  <a:lnTo>
                    <a:pt x="37" y="876"/>
                  </a:lnTo>
                  <a:lnTo>
                    <a:pt x="73" y="821"/>
                  </a:lnTo>
                  <a:lnTo>
                    <a:pt x="108" y="767"/>
                  </a:lnTo>
                  <a:lnTo>
                    <a:pt x="144" y="711"/>
                  </a:lnTo>
                  <a:lnTo>
                    <a:pt x="179" y="654"/>
                  </a:lnTo>
                  <a:lnTo>
                    <a:pt x="213" y="598"/>
                  </a:lnTo>
                  <a:lnTo>
                    <a:pt x="246" y="541"/>
                  </a:lnTo>
                  <a:lnTo>
                    <a:pt x="280" y="482"/>
                  </a:lnTo>
                  <a:lnTo>
                    <a:pt x="313" y="424"/>
                  </a:lnTo>
                  <a:lnTo>
                    <a:pt x="344" y="366"/>
                  </a:lnTo>
                  <a:lnTo>
                    <a:pt x="377" y="305"/>
                  </a:lnTo>
                  <a:lnTo>
                    <a:pt x="408" y="246"/>
                  </a:lnTo>
                  <a:lnTo>
                    <a:pt x="438" y="185"/>
                  </a:lnTo>
                  <a:lnTo>
                    <a:pt x="468" y="124"/>
                  </a:lnTo>
                  <a:lnTo>
                    <a:pt x="497" y="64"/>
                  </a:lnTo>
                  <a:lnTo>
                    <a:pt x="527" y="1"/>
                  </a:lnTo>
                  <a:lnTo>
                    <a:pt x="498" y="0"/>
                  </a:lnTo>
                  <a:lnTo>
                    <a:pt x="470" y="0"/>
                  </a:lnTo>
                  <a:lnTo>
                    <a:pt x="441" y="1"/>
                  </a:lnTo>
                  <a:lnTo>
                    <a:pt x="412" y="2"/>
                  </a:lnTo>
                  <a:lnTo>
                    <a:pt x="382" y="4"/>
                  </a:lnTo>
                  <a:lnTo>
                    <a:pt x="352" y="6"/>
                  </a:lnTo>
                  <a:lnTo>
                    <a:pt x="321" y="10"/>
                  </a:lnTo>
                  <a:lnTo>
                    <a:pt x="290" y="14"/>
                  </a:lnTo>
                  <a:lnTo>
                    <a:pt x="259" y="18"/>
                  </a:lnTo>
                  <a:lnTo>
                    <a:pt x="227" y="24"/>
                  </a:lnTo>
                  <a:lnTo>
                    <a:pt x="195" y="30"/>
                  </a:lnTo>
                  <a:lnTo>
                    <a:pt x="162" y="38"/>
                  </a:lnTo>
                  <a:lnTo>
                    <a:pt x="130" y="45"/>
                  </a:lnTo>
                  <a:lnTo>
                    <a:pt x="95" y="54"/>
                  </a:lnTo>
                  <a:lnTo>
                    <a:pt x="62" y="63"/>
                  </a:lnTo>
                  <a:lnTo>
                    <a:pt x="29" y="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5" name="Freeform 90">
              <a:extLst>
                <a:ext uri="{FF2B5EF4-FFF2-40B4-BE49-F238E27FC236}">
                  <a16:creationId xmlns:a16="http://schemas.microsoft.com/office/drawing/2014/main" id="{25CDEE2E-D7CC-7430-5F60-7E5A899A1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00" y="858838"/>
              <a:ext cx="127000" cy="123825"/>
            </a:xfrm>
            <a:custGeom>
              <a:avLst/>
              <a:gdLst>
                <a:gd name="T0" fmla="*/ 62 w 2231"/>
                <a:gd name="T1" fmla="*/ 1444 h 2175"/>
                <a:gd name="T2" fmla="*/ 186 w 2231"/>
                <a:gd name="T3" fmla="*/ 1547 h 2175"/>
                <a:gd name="T4" fmla="*/ 312 w 2231"/>
                <a:gd name="T5" fmla="*/ 1649 h 2175"/>
                <a:gd name="T6" fmla="*/ 440 w 2231"/>
                <a:gd name="T7" fmla="*/ 1748 h 2175"/>
                <a:gd name="T8" fmla="*/ 569 w 2231"/>
                <a:gd name="T9" fmla="*/ 1846 h 2175"/>
                <a:gd name="T10" fmla="*/ 699 w 2231"/>
                <a:gd name="T11" fmla="*/ 1943 h 2175"/>
                <a:gd name="T12" fmla="*/ 830 w 2231"/>
                <a:gd name="T13" fmla="*/ 2037 h 2175"/>
                <a:gd name="T14" fmla="*/ 964 w 2231"/>
                <a:gd name="T15" fmla="*/ 2130 h 2175"/>
                <a:gd name="T16" fmla="*/ 1060 w 2231"/>
                <a:gd name="T17" fmla="*/ 2137 h 2175"/>
                <a:gd name="T18" fmla="*/ 1120 w 2231"/>
                <a:gd name="T19" fmla="*/ 2060 h 2175"/>
                <a:gd name="T20" fmla="*/ 1183 w 2231"/>
                <a:gd name="T21" fmla="*/ 1985 h 2175"/>
                <a:gd name="T22" fmla="*/ 1248 w 2231"/>
                <a:gd name="T23" fmla="*/ 1909 h 2175"/>
                <a:gd name="T24" fmla="*/ 1316 w 2231"/>
                <a:gd name="T25" fmla="*/ 1834 h 2175"/>
                <a:gd name="T26" fmla="*/ 1384 w 2231"/>
                <a:gd name="T27" fmla="*/ 1759 h 2175"/>
                <a:gd name="T28" fmla="*/ 1492 w 2231"/>
                <a:gd name="T29" fmla="*/ 1649 h 2175"/>
                <a:gd name="T30" fmla="*/ 1643 w 2231"/>
                <a:gd name="T31" fmla="*/ 1504 h 2175"/>
                <a:gd name="T32" fmla="*/ 1802 w 2231"/>
                <a:gd name="T33" fmla="*/ 1362 h 2175"/>
                <a:gd name="T34" fmla="*/ 1968 w 2231"/>
                <a:gd name="T35" fmla="*/ 1223 h 2175"/>
                <a:gd name="T36" fmla="*/ 2141 w 2231"/>
                <a:gd name="T37" fmla="*/ 1088 h 2175"/>
                <a:gd name="T38" fmla="*/ 2182 w 2231"/>
                <a:gd name="T39" fmla="*/ 961 h 2175"/>
                <a:gd name="T40" fmla="*/ 2083 w 2231"/>
                <a:gd name="T41" fmla="*/ 835 h 2175"/>
                <a:gd name="T42" fmla="*/ 1984 w 2231"/>
                <a:gd name="T43" fmla="*/ 709 h 2175"/>
                <a:gd name="T44" fmla="*/ 1886 w 2231"/>
                <a:gd name="T45" fmla="*/ 581 h 2175"/>
                <a:gd name="T46" fmla="*/ 1789 w 2231"/>
                <a:gd name="T47" fmla="*/ 453 h 2175"/>
                <a:gd name="T48" fmla="*/ 1692 w 2231"/>
                <a:gd name="T49" fmla="*/ 325 h 2175"/>
                <a:gd name="T50" fmla="*/ 1595 w 2231"/>
                <a:gd name="T51" fmla="*/ 195 h 2175"/>
                <a:gd name="T52" fmla="*/ 1498 w 2231"/>
                <a:gd name="T53" fmla="*/ 65 h 2175"/>
                <a:gd name="T54" fmla="*/ 1396 w 2231"/>
                <a:gd name="T55" fmla="*/ 39 h 2175"/>
                <a:gd name="T56" fmla="*/ 1291 w 2231"/>
                <a:gd name="T57" fmla="*/ 118 h 2175"/>
                <a:gd name="T58" fmla="*/ 1186 w 2231"/>
                <a:gd name="T59" fmla="*/ 200 h 2175"/>
                <a:gd name="T60" fmla="*/ 1084 w 2231"/>
                <a:gd name="T61" fmla="*/ 282 h 2175"/>
                <a:gd name="T62" fmla="*/ 983 w 2231"/>
                <a:gd name="T63" fmla="*/ 366 h 2175"/>
                <a:gd name="T64" fmla="*/ 885 w 2231"/>
                <a:gd name="T65" fmla="*/ 450 h 2175"/>
                <a:gd name="T66" fmla="*/ 790 w 2231"/>
                <a:gd name="T67" fmla="*/ 537 h 2175"/>
                <a:gd name="T68" fmla="*/ 696 w 2231"/>
                <a:gd name="T69" fmla="*/ 623 h 2175"/>
                <a:gd name="T70" fmla="*/ 605 w 2231"/>
                <a:gd name="T71" fmla="*/ 711 h 2175"/>
                <a:gd name="T72" fmla="*/ 516 w 2231"/>
                <a:gd name="T73" fmla="*/ 799 h 2175"/>
                <a:gd name="T74" fmla="*/ 430 w 2231"/>
                <a:gd name="T75" fmla="*/ 888 h 2175"/>
                <a:gd name="T76" fmla="*/ 345 w 2231"/>
                <a:gd name="T77" fmla="*/ 979 h 2175"/>
                <a:gd name="T78" fmla="*/ 265 w 2231"/>
                <a:gd name="T79" fmla="*/ 1068 h 2175"/>
                <a:gd name="T80" fmla="*/ 185 w 2231"/>
                <a:gd name="T81" fmla="*/ 1160 h 2175"/>
                <a:gd name="T82" fmla="*/ 109 w 2231"/>
                <a:gd name="T83" fmla="*/ 1252 h 2175"/>
                <a:gd name="T84" fmla="*/ 36 w 2231"/>
                <a:gd name="T85" fmla="*/ 1344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31" h="2175">
                  <a:moveTo>
                    <a:pt x="0" y="1390"/>
                  </a:moveTo>
                  <a:lnTo>
                    <a:pt x="62" y="1444"/>
                  </a:lnTo>
                  <a:lnTo>
                    <a:pt x="124" y="1495"/>
                  </a:lnTo>
                  <a:lnTo>
                    <a:pt x="186" y="1547"/>
                  </a:lnTo>
                  <a:lnTo>
                    <a:pt x="249" y="1597"/>
                  </a:lnTo>
                  <a:lnTo>
                    <a:pt x="312" y="1649"/>
                  </a:lnTo>
                  <a:lnTo>
                    <a:pt x="375" y="1699"/>
                  </a:lnTo>
                  <a:lnTo>
                    <a:pt x="440" y="1748"/>
                  </a:lnTo>
                  <a:lnTo>
                    <a:pt x="504" y="1798"/>
                  </a:lnTo>
                  <a:lnTo>
                    <a:pt x="569" y="1846"/>
                  </a:lnTo>
                  <a:lnTo>
                    <a:pt x="633" y="1895"/>
                  </a:lnTo>
                  <a:lnTo>
                    <a:pt x="699" y="1943"/>
                  </a:lnTo>
                  <a:lnTo>
                    <a:pt x="764" y="1990"/>
                  </a:lnTo>
                  <a:lnTo>
                    <a:pt x="830" y="2037"/>
                  </a:lnTo>
                  <a:lnTo>
                    <a:pt x="898" y="2083"/>
                  </a:lnTo>
                  <a:lnTo>
                    <a:pt x="964" y="2130"/>
                  </a:lnTo>
                  <a:lnTo>
                    <a:pt x="1031" y="2175"/>
                  </a:lnTo>
                  <a:lnTo>
                    <a:pt x="1060" y="2137"/>
                  </a:lnTo>
                  <a:lnTo>
                    <a:pt x="1090" y="2099"/>
                  </a:lnTo>
                  <a:lnTo>
                    <a:pt x="1120" y="2060"/>
                  </a:lnTo>
                  <a:lnTo>
                    <a:pt x="1152" y="2022"/>
                  </a:lnTo>
                  <a:lnTo>
                    <a:pt x="1183" y="1985"/>
                  </a:lnTo>
                  <a:lnTo>
                    <a:pt x="1215" y="1947"/>
                  </a:lnTo>
                  <a:lnTo>
                    <a:pt x="1248" y="1909"/>
                  </a:lnTo>
                  <a:lnTo>
                    <a:pt x="1282" y="1872"/>
                  </a:lnTo>
                  <a:lnTo>
                    <a:pt x="1316" y="1834"/>
                  </a:lnTo>
                  <a:lnTo>
                    <a:pt x="1350" y="1797"/>
                  </a:lnTo>
                  <a:lnTo>
                    <a:pt x="1384" y="1759"/>
                  </a:lnTo>
                  <a:lnTo>
                    <a:pt x="1421" y="1722"/>
                  </a:lnTo>
                  <a:lnTo>
                    <a:pt x="1492" y="1649"/>
                  </a:lnTo>
                  <a:lnTo>
                    <a:pt x="1567" y="1576"/>
                  </a:lnTo>
                  <a:lnTo>
                    <a:pt x="1643" y="1504"/>
                  </a:lnTo>
                  <a:lnTo>
                    <a:pt x="1722" y="1432"/>
                  </a:lnTo>
                  <a:lnTo>
                    <a:pt x="1802" y="1362"/>
                  </a:lnTo>
                  <a:lnTo>
                    <a:pt x="1884" y="1293"/>
                  </a:lnTo>
                  <a:lnTo>
                    <a:pt x="1968" y="1223"/>
                  </a:lnTo>
                  <a:lnTo>
                    <a:pt x="2054" y="1156"/>
                  </a:lnTo>
                  <a:lnTo>
                    <a:pt x="2141" y="1088"/>
                  </a:lnTo>
                  <a:lnTo>
                    <a:pt x="2231" y="1023"/>
                  </a:lnTo>
                  <a:lnTo>
                    <a:pt x="2182" y="961"/>
                  </a:lnTo>
                  <a:lnTo>
                    <a:pt x="2132" y="898"/>
                  </a:lnTo>
                  <a:lnTo>
                    <a:pt x="2083" y="835"/>
                  </a:lnTo>
                  <a:lnTo>
                    <a:pt x="2034" y="771"/>
                  </a:lnTo>
                  <a:lnTo>
                    <a:pt x="1984" y="709"/>
                  </a:lnTo>
                  <a:lnTo>
                    <a:pt x="1935" y="646"/>
                  </a:lnTo>
                  <a:lnTo>
                    <a:pt x="1886" y="581"/>
                  </a:lnTo>
                  <a:lnTo>
                    <a:pt x="1838" y="518"/>
                  </a:lnTo>
                  <a:lnTo>
                    <a:pt x="1789" y="453"/>
                  </a:lnTo>
                  <a:lnTo>
                    <a:pt x="1740" y="389"/>
                  </a:lnTo>
                  <a:lnTo>
                    <a:pt x="1692" y="325"/>
                  </a:lnTo>
                  <a:lnTo>
                    <a:pt x="1643" y="260"/>
                  </a:lnTo>
                  <a:lnTo>
                    <a:pt x="1595" y="195"/>
                  </a:lnTo>
                  <a:lnTo>
                    <a:pt x="1547" y="130"/>
                  </a:lnTo>
                  <a:lnTo>
                    <a:pt x="1498" y="65"/>
                  </a:lnTo>
                  <a:lnTo>
                    <a:pt x="1451" y="0"/>
                  </a:lnTo>
                  <a:lnTo>
                    <a:pt x="1396" y="39"/>
                  </a:lnTo>
                  <a:lnTo>
                    <a:pt x="1344" y="78"/>
                  </a:lnTo>
                  <a:lnTo>
                    <a:pt x="1291" y="118"/>
                  </a:lnTo>
                  <a:lnTo>
                    <a:pt x="1238" y="160"/>
                  </a:lnTo>
                  <a:lnTo>
                    <a:pt x="1186" y="200"/>
                  </a:lnTo>
                  <a:lnTo>
                    <a:pt x="1135" y="241"/>
                  </a:lnTo>
                  <a:lnTo>
                    <a:pt x="1084" y="282"/>
                  </a:lnTo>
                  <a:lnTo>
                    <a:pt x="1034" y="324"/>
                  </a:lnTo>
                  <a:lnTo>
                    <a:pt x="983" y="366"/>
                  </a:lnTo>
                  <a:lnTo>
                    <a:pt x="935" y="408"/>
                  </a:lnTo>
                  <a:lnTo>
                    <a:pt x="885" y="450"/>
                  </a:lnTo>
                  <a:lnTo>
                    <a:pt x="837" y="494"/>
                  </a:lnTo>
                  <a:lnTo>
                    <a:pt x="790" y="537"/>
                  </a:lnTo>
                  <a:lnTo>
                    <a:pt x="742" y="580"/>
                  </a:lnTo>
                  <a:lnTo>
                    <a:pt x="696" y="623"/>
                  </a:lnTo>
                  <a:lnTo>
                    <a:pt x="650" y="667"/>
                  </a:lnTo>
                  <a:lnTo>
                    <a:pt x="605" y="711"/>
                  </a:lnTo>
                  <a:lnTo>
                    <a:pt x="560" y="754"/>
                  </a:lnTo>
                  <a:lnTo>
                    <a:pt x="516" y="799"/>
                  </a:lnTo>
                  <a:lnTo>
                    <a:pt x="472" y="844"/>
                  </a:lnTo>
                  <a:lnTo>
                    <a:pt x="430" y="888"/>
                  </a:lnTo>
                  <a:lnTo>
                    <a:pt x="387" y="932"/>
                  </a:lnTo>
                  <a:lnTo>
                    <a:pt x="345" y="979"/>
                  </a:lnTo>
                  <a:lnTo>
                    <a:pt x="305" y="1023"/>
                  </a:lnTo>
                  <a:lnTo>
                    <a:pt x="265" y="1068"/>
                  </a:lnTo>
                  <a:lnTo>
                    <a:pt x="224" y="1114"/>
                  </a:lnTo>
                  <a:lnTo>
                    <a:pt x="185" y="1160"/>
                  </a:lnTo>
                  <a:lnTo>
                    <a:pt x="147" y="1206"/>
                  </a:lnTo>
                  <a:lnTo>
                    <a:pt x="109" y="1252"/>
                  </a:lnTo>
                  <a:lnTo>
                    <a:pt x="72" y="1298"/>
                  </a:lnTo>
                  <a:lnTo>
                    <a:pt x="36" y="1344"/>
                  </a:lnTo>
                  <a:lnTo>
                    <a:pt x="0" y="13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6" name="Freeform 91">
              <a:extLst>
                <a:ext uri="{FF2B5EF4-FFF2-40B4-BE49-F238E27FC236}">
                  <a16:creationId xmlns:a16="http://schemas.microsoft.com/office/drawing/2014/main" id="{913C8EE5-290B-44AE-C5D5-3E22827FD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1063625"/>
              <a:ext cx="49213" cy="20638"/>
            </a:xfrm>
            <a:custGeom>
              <a:avLst/>
              <a:gdLst>
                <a:gd name="T0" fmla="*/ 863 w 863"/>
                <a:gd name="T1" fmla="*/ 4 h 357"/>
                <a:gd name="T2" fmla="*/ 815 w 863"/>
                <a:gd name="T3" fmla="*/ 9 h 357"/>
                <a:gd name="T4" fmla="*/ 765 w 863"/>
                <a:gd name="T5" fmla="*/ 14 h 357"/>
                <a:gd name="T6" fmla="*/ 714 w 863"/>
                <a:gd name="T7" fmla="*/ 17 h 357"/>
                <a:gd name="T8" fmla="*/ 663 w 863"/>
                <a:gd name="T9" fmla="*/ 21 h 357"/>
                <a:gd name="T10" fmla="*/ 611 w 863"/>
                <a:gd name="T11" fmla="*/ 23 h 357"/>
                <a:gd name="T12" fmla="*/ 559 w 863"/>
                <a:gd name="T13" fmla="*/ 25 h 357"/>
                <a:gd name="T14" fmla="*/ 506 w 863"/>
                <a:gd name="T15" fmla="*/ 26 h 357"/>
                <a:gd name="T16" fmla="*/ 452 w 863"/>
                <a:gd name="T17" fmla="*/ 26 h 357"/>
                <a:gd name="T18" fmla="*/ 398 w 863"/>
                <a:gd name="T19" fmla="*/ 26 h 357"/>
                <a:gd name="T20" fmla="*/ 342 w 863"/>
                <a:gd name="T21" fmla="*/ 24 h 357"/>
                <a:gd name="T22" fmla="*/ 286 w 863"/>
                <a:gd name="T23" fmla="*/ 22 h 357"/>
                <a:gd name="T24" fmla="*/ 230 w 863"/>
                <a:gd name="T25" fmla="*/ 19 h 357"/>
                <a:gd name="T26" fmla="*/ 173 w 863"/>
                <a:gd name="T27" fmla="*/ 16 h 357"/>
                <a:gd name="T28" fmla="*/ 115 w 863"/>
                <a:gd name="T29" fmla="*/ 11 h 357"/>
                <a:gd name="T30" fmla="*/ 58 w 863"/>
                <a:gd name="T31" fmla="*/ 6 h 357"/>
                <a:gd name="T32" fmla="*/ 0 w 863"/>
                <a:gd name="T33" fmla="*/ 0 h 357"/>
                <a:gd name="T34" fmla="*/ 68 w 863"/>
                <a:gd name="T35" fmla="*/ 56 h 357"/>
                <a:gd name="T36" fmla="*/ 135 w 863"/>
                <a:gd name="T37" fmla="*/ 110 h 357"/>
                <a:gd name="T38" fmla="*/ 199 w 863"/>
                <a:gd name="T39" fmla="*/ 160 h 357"/>
                <a:gd name="T40" fmla="*/ 262 w 863"/>
                <a:gd name="T41" fmla="*/ 206 h 357"/>
                <a:gd name="T42" fmla="*/ 321 w 863"/>
                <a:gd name="T43" fmla="*/ 249 h 357"/>
                <a:gd name="T44" fmla="*/ 380 w 863"/>
                <a:gd name="T45" fmla="*/ 288 h 357"/>
                <a:gd name="T46" fmla="*/ 435 w 863"/>
                <a:gd name="T47" fmla="*/ 324 h 357"/>
                <a:gd name="T48" fmla="*/ 488 w 863"/>
                <a:gd name="T49" fmla="*/ 357 h 357"/>
                <a:gd name="T50" fmla="*/ 516 w 863"/>
                <a:gd name="T51" fmla="*/ 337 h 357"/>
                <a:gd name="T52" fmla="*/ 543 w 863"/>
                <a:gd name="T53" fmla="*/ 316 h 357"/>
                <a:gd name="T54" fmla="*/ 570 w 863"/>
                <a:gd name="T55" fmla="*/ 295 h 357"/>
                <a:gd name="T56" fmla="*/ 595 w 863"/>
                <a:gd name="T57" fmla="*/ 274 h 357"/>
                <a:gd name="T58" fmla="*/ 621 w 863"/>
                <a:gd name="T59" fmla="*/ 254 h 357"/>
                <a:gd name="T60" fmla="*/ 647 w 863"/>
                <a:gd name="T61" fmla="*/ 231 h 357"/>
                <a:gd name="T62" fmla="*/ 671 w 863"/>
                <a:gd name="T63" fmla="*/ 209 h 357"/>
                <a:gd name="T64" fmla="*/ 695 w 863"/>
                <a:gd name="T65" fmla="*/ 188 h 357"/>
                <a:gd name="T66" fmla="*/ 718 w 863"/>
                <a:gd name="T67" fmla="*/ 165 h 357"/>
                <a:gd name="T68" fmla="*/ 741 w 863"/>
                <a:gd name="T69" fmla="*/ 143 h 357"/>
                <a:gd name="T70" fmla="*/ 763 w 863"/>
                <a:gd name="T71" fmla="*/ 120 h 357"/>
                <a:gd name="T72" fmla="*/ 785 w 863"/>
                <a:gd name="T73" fmla="*/ 97 h 357"/>
                <a:gd name="T74" fmla="*/ 806 w 863"/>
                <a:gd name="T75" fmla="*/ 75 h 357"/>
                <a:gd name="T76" fmla="*/ 826 w 863"/>
                <a:gd name="T77" fmla="*/ 50 h 357"/>
                <a:gd name="T78" fmla="*/ 845 w 863"/>
                <a:gd name="T79" fmla="*/ 27 h 357"/>
                <a:gd name="T80" fmla="*/ 863 w 863"/>
                <a:gd name="T81" fmla="*/ 4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3" h="357">
                  <a:moveTo>
                    <a:pt x="863" y="4"/>
                  </a:moveTo>
                  <a:lnTo>
                    <a:pt x="815" y="9"/>
                  </a:lnTo>
                  <a:lnTo>
                    <a:pt x="765" y="14"/>
                  </a:lnTo>
                  <a:lnTo>
                    <a:pt x="714" y="17"/>
                  </a:lnTo>
                  <a:lnTo>
                    <a:pt x="663" y="21"/>
                  </a:lnTo>
                  <a:lnTo>
                    <a:pt x="611" y="23"/>
                  </a:lnTo>
                  <a:lnTo>
                    <a:pt x="559" y="25"/>
                  </a:lnTo>
                  <a:lnTo>
                    <a:pt x="506" y="26"/>
                  </a:lnTo>
                  <a:lnTo>
                    <a:pt x="452" y="26"/>
                  </a:lnTo>
                  <a:lnTo>
                    <a:pt x="398" y="26"/>
                  </a:lnTo>
                  <a:lnTo>
                    <a:pt x="342" y="24"/>
                  </a:lnTo>
                  <a:lnTo>
                    <a:pt x="286" y="22"/>
                  </a:lnTo>
                  <a:lnTo>
                    <a:pt x="230" y="19"/>
                  </a:lnTo>
                  <a:lnTo>
                    <a:pt x="173" y="16"/>
                  </a:lnTo>
                  <a:lnTo>
                    <a:pt x="115" y="11"/>
                  </a:lnTo>
                  <a:lnTo>
                    <a:pt x="58" y="6"/>
                  </a:lnTo>
                  <a:lnTo>
                    <a:pt x="0" y="0"/>
                  </a:lnTo>
                  <a:lnTo>
                    <a:pt x="68" y="56"/>
                  </a:lnTo>
                  <a:lnTo>
                    <a:pt x="135" y="110"/>
                  </a:lnTo>
                  <a:lnTo>
                    <a:pt x="199" y="160"/>
                  </a:lnTo>
                  <a:lnTo>
                    <a:pt x="262" y="206"/>
                  </a:lnTo>
                  <a:lnTo>
                    <a:pt x="321" y="249"/>
                  </a:lnTo>
                  <a:lnTo>
                    <a:pt x="380" y="288"/>
                  </a:lnTo>
                  <a:lnTo>
                    <a:pt x="435" y="324"/>
                  </a:lnTo>
                  <a:lnTo>
                    <a:pt x="488" y="357"/>
                  </a:lnTo>
                  <a:lnTo>
                    <a:pt x="516" y="337"/>
                  </a:lnTo>
                  <a:lnTo>
                    <a:pt x="543" y="316"/>
                  </a:lnTo>
                  <a:lnTo>
                    <a:pt x="570" y="295"/>
                  </a:lnTo>
                  <a:lnTo>
                    <a:pt x="595" y="274"/>
                  </a:lnTo>
                  <a:lnTo>
                    <a:pt x="621" y="254"/>
                  </a:lnTo>
                  <a:lnTo>
                    <a:pt x="647" y="231"/>
                  </a:lnTo>
                  <a:lnTo>
                    <a:pt x="671" y="209"/>
                  </a:lnTo>
                  <a:lnTo>
                    <a:pt x="695" y="188"/>
                  </a:lnTo>
                  <a:lnTo>
                    <a:pt x="718" y="165"/>
                  </a:lnTo>
                  <a:lnTo>
                    <a:pt x="741" y="143"/>
                  </a:lnTo>
                  <a:lnTo>
                    <a:pt x="763" y="120"/>
                  </a:lnTo>
                  <a:lnTo>
                    <a:pt x="785" y="97"/>
                  </a:lnTo>
                  <a:lnTo>
                    <a:pt x="806" y="75"/>
                  </a:lnTo>
                  <a:lnTo>
                    <a:pt x="826" y="50"/>
                  </a:lnTo>
                  <a:lnTo>
                    <a:pt x="845" y="27"/>
                  </a:lnTo>
                  <a:lnTo>
                    <a:pt x="86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7" name="Freeform 92">
              <a:extLst>
                <a:ext uri="{FF2B5EF4-FFF2-40B4-BE49-F238E27FC236}">
                  <a16:creationId xmlns:a16="http://schemas.microsoft.com/office/drawing/2014/main" id="{21877FE0-936E-B7B4-C1E9-3D5D4148E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38" y="792163"/>
              <a:ext cx="133350" cy="117475"/>
            </a:xfrm>
            <a:custGeom>
              <a:avLst/>
              <a:gdLst>
                <a:gd name="T0" fmla="*/ 45 w 2372"/>
                <a:gd name="T1" fmla="*/ 1061 h 2049"/>
                <a:gd name="T2" fmla="*/ 136 w 2372"/>
                <a:gd name="T3" fmla="*/ 1195 h 2049"/>
                <a:gd name="T4" fmla="*/ 228 w 2372"/>
                <a:gd name="T5" fmla="*/ 1328 h 2049"/>
                <a:gd name="T6" fmla="*/ 319 w 2372"/>
                <a:gd name="T7" fmla="*/ 1460 h 2049"/>
                <a:gd name="T8" fmla="*/ 411 w 2372"/>
                <a:gd name="T9" fmla="*/ 1593 h 2049"/>
                <a:gd name="T10" fmla="*/ 504 w 2372"/>
                <a:gd name="T11" fmla="*/ 1724 h 2049"/>
                <a:gd name="T12" fmla="*/ 596 w 2372"/>
                <a:gd name="T13" fmla="*/ 1855 h 2049"/>
                <a:gd name="T14" fmla="*/ 689 w 2372"/>
                <a:gd name="T15" fmla="*/ 1984 h 2049"/>
                <a:gd name="T16" fmla="*/ 829 w 2372"/>
                <a:gd name="T17" fmla="*/ 1986 h 2049"/>
                <a:gd name="T18" fmla="*/ 1020 w 2372"/>
                <a:gd name="T19" fmla="*/ 1865 h 2049"/>
                <a:gd name="T20" fmla="*/ 1216 w 2372"/>
                <a:gd name="T21" fmla="*/ 1749 h 2049"/>
                <a:gd name="T22" fmla="*/ 1418 w 2372"/>
                <a:gd name="T23" fmla="*/ 1640 h 2049"/>
                <a:gd name="T24" fmla="*/ 1624 w 2372"/>
                <a:gd name="T25" fmla="*/ 1536 h 2049"/>
                <a:gd name="T26" fmla="*/ 1832 w 2372"/>
                <a:gd name="T27" fmla="*/ 1438 h 2049"/>
                <a:gd name="T28" fmla="*/ 1993 w 2372"/>
                <a:gd name="T29" fmla="*/ 1369 h 2049"/>
                <a:gd name="T30" fmla="*/ 2099 w 2372"/>
                <a:gd name="T31" fmla="*/ 1326 h 2049"/>
                <a:gd name="T32" fmla="*/ 2208 w 2372"/>
                <a:gd name="T33" fmla="*/ 1283 h 2049"/>
                <a:gd name="T34" fmla="*/ 2316 w 2372"/>
                <a:gd name="T35" fmla="*/ 1243 h 2049"/>
                <a:gd name="T36" fmla="*/ 2348 w 2372"/>
                <a:gd name="T37" fmla="*/ 1147 h 2049"/>
                <a:gd name="T38" fmla="*/ 2303 w 2372"/>
                <a:gd name="T39" fmla="*/ 996 h 2049"/>
                <a:gd name="T40" fmla="*/ 2256 w 2372"/>
                <a:gd name="T41" fmla="*/ 843 h 2049"/>
                <a:gd name="T42" fmla="*/ 2207 w 2372"/>
                <a:gd name="T43" fmla="*/ 690 h 2049"/>
                <a:gd name="T44" fmla="*/ 2158 w 2372"/>
                <a:gd name="T45" fmla="*/ 537 h 2049"/>
                <a:gd name="T46" fmla="*/ 2107 w 2372"/>
                <a:gd name="T47" fmla="*/ 384 h 2049"/>
                <a:gd name="T48" fmla="*/ 2055 w 2372"/>
                <a:gd name="T49" fmla="*/ 230 h 2049"/>
                <a:gd name="T50" fmla="*/ 2002 w 2372"/>
                <a:gd name="T51" fmla="*/ 77 h 2049"/>
                <a:gd name="T52" fmla="*/ 1909 w 2372"/>
                <a:gd name="T53" fmla="*/ 23 h 2049"/>
                <a:gd name="T54" fmla="*/ 1777 w 2372"/>
                <a:gd name="T55" fmla="*/ 72 h 2049"/>
                <a:gd name="T56" fmla="*/ 1647 w 2372"/>
                <a:gd name="T57" fmla="*/ 122 h 2049"/>
                <a:gd name="T58" fmla="*/ 1517 w 2372"/>
                <a:gd name="T59" fmla="*/ 174 h 2049"/>
                <a:gd name="T60" fmla="*/ 1388 w 2372"/>
                <a:gd name="T61" fmla="*/ 229 h 2049"/>
                <a:gd name="T62" fmla="*/ 1260 w 2372"/>
                <a:gd name="T63" fmla="*/ 286 h 2049"/>
                <a:gd name="T64" fmla="*/ 1134 w 2372"/>
                <a:gd name="T65" fmla="*/ 344 h 2049"/>
                <a:gd name="T66" fmla="*/ 1009 w 2372"/>
                <a:gd name="T67" fmla="*/ 405 h 2049"/>
                <a:gd name="T68" fmla="*/ 884 w 2372"/>
                <a:gd name="T69" fmla="*/ 468 h 2049"/>
                <a:gd name="T70" fmla="*/ 762 w 2372"/>
                <a:gd name="T71" fmla="*/ 533 h 2049"/>
                <a:gd name="T72" fmla="*/ 640 w 2372"/>
                <a:gd name="T73" fmla="*/ 599 h 2049"/>
                <a:gd name="T74" fmla="*/ 520 w 2372"/>
                <a:gd name="T75" fmla="*/ 667 h 2049"/>
                <a:gd name="T76" fmla="*/ 402 w 2372"/>
                <a:gd name="T77" fmla="*/ 737 h 2049"/>
                <a:gd name="T78" fmla="*/ 285 w 2372"/>
                <a:gd name="T79" fmla="*/ 808 h 2049"/>
                <a:gd name="T80" fmla="*/ 169 w 2372"/>
                <a:gd name="T81" fmla="*/ 881 h 2049"/>
                <a:gd name="T82" fmla="*/ 55 w 2372"/>
                <a:gd name="T83" fmla="*/ 955 h 2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72" h="2049">
                  <a:moveTo>
                    <a:pt x="0" y="993"/>
                  </a:moveTo>
                  <a:lnTo>
                    <a:pt x="45" y="1061"/>
                  </a:lnTo>
                  <a:lnTo>
                    <a:pt x="91" y="1127"/>
                  </a:lnTo>
                  <a:lnTo>
                    <a:pt x="136" y="1195"/>
                  </a:lnTo>
                  <a:lnTo>
                    <a:pt x="182" y="1261"/>
                  </a:lnTo>
                  <a:lnTo>
                    <a:pt x="228" y="1328"/>
                  </a:lnTo>
                  <a:lnTo>
                    <a:pt x="273" y="1394"/>
                  </a:lnTo>
                  <a:lnTo>
                    <a:pt x="319" y="1460"/>
                  </a:lnTo>
                  <a:lnTo>
                    <a:pt x="365" y="1527"/>
                  </a:lnTo>
                  <a:lnTo>
                    <a:pt x="411" y="1593"/>
                  </a:lnTo>
                  <a:lnTo>
                    <a:pt x="457" y="1659"/>
                  </a:lnTo>
                  <a:lnTo>
                    <a:pt x="504" y="1724"/>
                  </a:lnTo>
                  <a:lnTo>
                    <a:pt x="549" y="1789"/>
                  </a:lnTo>
                  <a:lnTo>
                    <a:pt x="596" y="1855"/>
                  </a:lnTo>
                  <a:lnTo>
                    <a:pt x="642" y="1919"/>
                  </a:lnTo>
                  <a:lnTo>
                    <a:pt x="689" y="1984"/>
                  </a:lnTo>
                  <a:lnTo>
                    <a:pt x="736" y="2049"/>
                  </a:lnTo>
                  <a:lnTo>
                    <a:pt x="829" y="1986"/>
                  </a:lnTo>
                  <a:lnTo>
                    <a:pt x="924" y="1925"/>
                  </a:lnTo>
                  <a:lnTo>
                    <a:pt x="1020" y="1865"/>
                  </a:lnTo>
                  <a:lnTo>
                    <a:pt x="1118" y="1807"/>
                  </a:lnTo>
                  <a:lnTo>
                    <a:pt x="1216" y="1749"/>
                  </a:lnTo>
                  <a:lnTo>
                    <a:pt x="1316" y="1694"/>
                  </a:lnTo>
                  <a:lnTo>
                    <a:pt x="1418" y="1640"/>
                  </a:lnTo>
                  <a:lnTo>
                    <a:pt x="1520" y="1587"/>
                  </a:lnTo>
                  <a:lnTo>
                    <a:pt x="1624" y="1536"/>
                  </a:lnTo>
                  <a:lnTo>
                    <a:pt x="1728" y="1486"/>
                  </a:lnTo>
                  <a:lnTo>
                    <a:pt x="1832" y="1438"/>
                  </a:lnTo>
                  <a:lnTo>
                    <a:pt x="1939" y="1392"/>
                  </a:lnTo>
                  <a:lnTo>
                    <a:pt x="1993" y="1369"/>
                  </a:lnTo>
                  <a:lnTo>
                    <a:pt x="2046" y="1347"/>
                  </a:lnTo>
                  <a:lnTo>
                    <a:pt x="2099" y="1326"/>
                  </a:lnTo>
                  <a:lnTo>
                    <a:pt x="2154" y="1304"/>
                  </a:lnTo>
                  <a:lnTo>
                    <a:pt x="2208" y="1283"/>
                  </a:lnTo>
                  <a:lnTo>
                    <a:pt x="2262" y="1263"/>
                  </a:lnTo>
                  <a:lnTo>
                    <a:pt x="2316" y="1243"/>
                  </a:lnTo>
                  <a:lnTo>
                    <a:pt x="2372" y="1224"/>
                  </a:lnTo>
                  <a:lnTo>
                    <a:pt x="2348" y="1147"/>
                  </a:lnTo>
                  <a:lnTo>
                    <a:pt x="2326" y="1072"/>
                  </a:lnTo>
                  <a:lnTo>
                    <a:pt x="2303" y="996"/>
                  </a:lnTo>
                  <a:lnTo>
                    <a:pt x="2280" y="919"/>
                  </a:lnTo>
                  <a:lnTo>
                    <a:pt x="2256" y="843"/>
                  </a:lnTo>
                  <a:lnTo>
                    <a:pt x="2232" y="766"/>
                  </a:lnTo>
                  <a:lnTo>
                    <a:pt x="2207" y="690"/>
                  </a:lnTo>
                  <a:lnTo>
                    <a:pt x="2183" y="613"/>
                  </a:lnTo>
                  <a:lnTo>
                    <a:pt x="2158" y="537"/>
                  </a:lnTo>
                  <a:lnTo>
                    <a:pt x="2133" y="460"/>
                  </a:lnTo>
                  <a:lnTo>
                    <a:pt x="2107" y="384"/>
                  </a:lnTo>
                  <a:lnTo>
                    <a:pt x="2081" y="306"/>
                  </a:lnTo>
                  <a:lnTo>
                    <a:pt x="2055" y="230"/>
                  </a:lnTo>
                  <a:lnTo>
                    <a:pt x="2029" y="153"/>
                  </a:lnTo>
                  <a:lnTo>
                    <a:pt x="2002" y="77"/>
                  </a:lnTo>
                  <a:lnTo>
                    <a:pt x="1974" y="0"/>
                  </a:lnTo>
                  <a:lnTo>
                    <a:pt x="1909" y="23"/>
                  </a:lnTo>
                  <a:lnTo>
                    <a:pt x="1842" y="47"/>
                  </a:lnTo>
                  <a:lnTo>
                    <a:pt x="1777" y="72"/>
                  </a:lnTo>
                  <a:lnTo>
                    <a:pt x="1711" y="96"/>
                  </a:lnTo>
                  <a:lnTo>
                    <a:pt x="1647" y="122"/>
                  </a:lnTo>
                  <a:lnTo>
                    <a:pt x="1581" y="148"/>
                  </a:lnTo>
                  <a:lnTo>
                    <a:pt x="1517" y="174"/>
                  </a:lnTo>
                  <a:lnTo>
                    <a:pt x="1452" y="202"/>
                  </a:lnTo>
                  <a:lnTo>
                    <a:pt x="1388" y="229"/>
                  </a:lnTo>
                  <a:lnTo>
                    <a:pt x="1324" y="257"/>
                  </a:lnTo>
                  <a:lnTo>
                    <a:pt x="1260" y="286"/>
                  </a:lnTo>
                  <a:lnTo>
                    <a:pt x="1196" y="315"/>
                  </a:lnTo>
                  <a:lnTo>
                    <a:pt x="1134" y="344"/>
                  </a:lnTo>
                  <a:lnTo>
                    <a:pt x="1070" y="375"/>
                  </a:lnTo>
                  <a:lnTo>
                    <a:pt x="1009" y="405"/>
                  </a:lnTo>
                  <a:lnTo>
                    <a:pt x="946" y="436"/>
                  </a:lnTo>
                  <a:lnTo>
                    <a:pt x="884" y="468"/>
                  </a:lnTo>
                  <a:lnTo>
                    <a:pt x="822" y="500"/>
                  </a:lnTo>
                  <a:lnTo>
                    <a:pt x="762" y="533"/>
                  </a:lnTo>
                  <a:lnTo>
                    <a:pt x="700" y="566"/>
                  </a:lnTo>
                  <a:lnTo>
                    <a:pt x="640" y="599"/>
                  </a:lnTo>
                  <a:lnTo>
                    <a:pt x="579" y="633"/>
                  </a:lnTo>
                  <a:lnTo>
                    <a:pt x="520" y="667"/>
                  </a:lnTo>
                  <a:lnTo>
                    <a:pt x="460" y="702"/>
                  </a:lnTo>
                  <a:lnTo>
                    <a:pt x="402" y="737"/>
                  </a:lnTo>
                  <a:lnTo>
                    <a:pt x="343" y="772"/>
                  </a:lnTo>
                  <a:lnTo>
                    <a:pt x="285" y="808"/>
                  </a:lnTo>
                  <a:lnTo>
                    <a:pt x="227" y="845"/>
                  </a:lnTo>
                  <a:lnTo>
                    <a:pt x="169" y="881"/>
                  </a:lnTo>
                  <a:lnTo>
                    <a:pt x="113" y="918"/>
                  </a:lnTo>
                  <a:lnTo>
                    <a:pt x="55" y="955"/>
                  </a:lnTo>
                  <a:lnTo>
                    <a:pt x="0" y="9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8" name="Freeform 93">
              <a:extLst>
                <a:ext uri="{FF2B5EF4-FFF2-40B4-BE49-F238E27FC236}">
                  <a16:creationId xmlns:a16="http://schemas.microsoft.com/office/drawing/2014/main" id="{22A4B7F2-0CD6-16E2-4E95-03622E98F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763" y="1063625"/>
              <a:ext cx="57150" cy="42863"/>
            </a:xfrm>
            <a:custGeom>
              <a:avLst/>
              <a:gdLst>
                <a:gd name="T0" fmla="*/ 346 w 1020"/>
                <a:gd name="T1" fmla="*/ 734 h 734"/>
                <a:gd name="T2" fmla="*/ 403 w 1020"/>
                <a:gd name="T3" fmla="*/ 680 h 734"/>
                <a:gd name="T4" fmla="*/ 455 w 1020"/>
                <a:gd name="T5" fmla="*/ 631 h 734"/>
                <a:gd name="T6" fmla="*/ 501 w 1020"/>
                <a:gd name="T7" fmla="*/ 587 h 734"/>
                <a:gd name="T8" fmla="*/ 545 w 1020"/>
                <a:gd name="T9" fmla="*/ 544 h 734"/>
                <a:gd name="T10" fmla="*/ 584 w 1020"/>
                <a:gd name="T11" fmla="*/ 505 h 734"/>
                <a:gd name="T12" fmla="*/ 622 w 1020"/>
                <a:gd name="T13" fmla="*/ 467 h 734"/>
                <a:gd name="T14" fmla="*/ 659 w 1020"/>
                <a:gd name="T15" fmla="*/ 430 h 734"/>
                <a:gd name="T16" fmla="*/ 693 w 1020"/>
                <a:gd name="T17" fmla="*/ 392 h 734"/>
                <a:gd name="T18" fmla="*/ 727 w 1020"/>
                <a:gd name="T19" fmla="*/ 355 h 734"/>
                <a:gd name="T20" fmla="*/ 762 w 1020"/>
                <a:gd name="T21" fmla="*/ 315 h 734"/>
                <a:gd name="T22" fmla="*/ 799 w 1020"/>
                <a:gd name="T23" fmla="*/ 274 h 734"/>
                <a:gd name="T24" fmla="*/ 836 w 1020"/>
                <a:gd name="T25" fmla="*/ 228 h 734"/>
                <a:gd name="T26" fmla="*/ 876 w 1020"/>
                <a:gd name="T27" fmla="*/ 179 h 734"/>
                <a:gd name="T28" fmla="*/ 920 w 1020"/>
                <a:gd name="T29" fmla="*/ 125 h 734"/>
                <a:gd name="T30" fmla="*/ 967 w 1020"/>
                <a:gd name="T31" fmla="*/ 65 h 734"/>
                <a:gd name="T32" fmla="*/ 1020 w 1020"/>
                <a:gd name="T33" fmla="*/ 0 h 734"/>
                <a:gd name="T34" fmla="*/ 957 w 1020"/>
                <a:gd name="T35" fmla="*/ 45 h 734"/>
                <a:gd name="T36" fmla="*/ 896 w 1020"/>
                <a:gd name="T37" fmla="*/ 90 h 734"/>
                <a:gd name="T38" fmla="*/ 833 w 1020"/>
                <a:gd name="T39" fmla="*/ 133 h 734"/>
                <a:gd name="T40" fmla="*/ 770 w 1020"/>
                <a:gd name="T41" fmla="*/ 176 h 734"/>
                <a:gd name="T42" fmla="*/ 707 w 1020"/>
                <a:gd name="T43" fmla="*/ 217 h 734"/>
                <a:gd name="T44" fmla="*/ 644 w 1020"/>
                <a:gd name="T45" fmla="*/ 258 h 734"/>
                <a:gd name="T46" fmla="*/ 580 w 1020"/>
                <a:gd name="T47" fmla="*/ 298 h 734"/>
                <a:gd name="T48" fmla="*/ 516 w 1020"/>
                <a:gd name="T49" fmla="*/ 337 h 734"/>
                <a:gd name="T50" fmla="*/ 452 w 1020"/>
                <a:gd name="T51" fmla="*/ 374 h 734"/>
                <a:gd name="T52" fmla="*/ 389 w 1020"/>
                <a:gd name="T53" fmla="*/ 412 h 734"/>
                <a:gd name="T54" fmla="*/ 324 w 1020"/>
                <a:gd name="T55" fmla="*/ 448 h 734"/>
                <a:gd name="T56" fmla="*/ 259 w 1020"/>
                <a:gd name="T57" fmla="*/ 483 h 734"/>
                <a:gd name="T58" fmla="*/ 195 w 1020"/>
                <a:gd name="T59" fmla="*/ 517 h 734"/>
                <a:gd name="T60" fmla="*/ 130 w 1020"/>
                <a:gd name="T61" fmla="*/ 550 h 734"/>
                <a:gd name="T62" fmla="*/ 65 w 1020"/>
                <a:gd name="T63" fmla="*/ 584 h 734"/>
                <a:gd name="T64" fmla="*/ 0 w 1020"/>
                <a:gd name="T65" fmla="*/ 615 h 734"/>
                <a:gd name="T66" fmla="*/ 17 w 1020"/>
                <a:gd name="T67" fmla="*/ 627 h 734"/>
                <a:gd name="T68" fmla="*/ 34 w 1020"/>
                <a:gd name="T69" fmla="*/ 639 h 734"/>
                <a:gd name="T70" fmla="*/ 52 w 1020"/>
                <a:gd name="T71" fmla="*/ 650 h 734"/>
                <a:gd name="T72" fmla="*/ 70 w 1020"/>
                <a:gd name="T73" fmla="*/ 660 h 734"/>
                <a:gd name="T74" fmla="*/ 90 w 1020"/>
                <a:gd name="T75" fmla="*/ 670 h 734"/>
                <a:gd name="T76" fmla="*/ 110 w 1020"/>
                <a:gd name="T77" fmla="*/ 679 h 734"/>
                <a:gd name="T78" fmla="*/ 130 w 1020"/>
                <a:gd name="T79" fmla="*/ 687 h 734"/>
                <a:gd name="T80" fmla="*/ 153 w 1020"/>
                <a:gd name="T81" fmla="*/ 695 h 734"/>
                <a:gd name="T82" fmla="*/ 174 w 1020"/>
                <a:gd name="T83" fmla="*/ 702 h 734"/>
                <a:gd name="T84" fmla="*/ 197 w 1020"/>
                <a:gd name="T85" fmla="*/ 708 h 734"/>
                <a:gd name="T86" fmla="*/ 221 w 1020"/>
                <a:gd name="T87" fmla="*/ 714 h 734"/>
                <a:gd name="T88" fmla="*/ 244 w 1020"/>
                <a:gd name="T89" fmla="*/ 720 h 734"/>
                <a:gd name="T90" fmla="*/ 270 w 1020"/>
                <a:gd name="T91" fmla="*/ 725 h 734"/>
                <a:gd name="T92" fmla="*/ 295 w 1020"/>
                <a:gd name="T93" fmla="*/ 729 h 734"/>
                <a:gd name="T94" fmla="*/ 320 w 1020"/>
                <a:gd name="T95" fmla="*/ 732 h 734"/>
                <a:gd name="T96" fmla="*/ 346 w 1020"/>
                <a:gd name="T97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20" h="734">
                  <a:moveTo>
                    <a:pt x="346" y="734"/>
                  </a:moveTo>
                  <a:lnTo>
                    <a:pt x="403" y="680"/>
                  </a:lnTo>
                  <a:lnTo>
                    <a:pt x="455" y="631"/>
                  </a:lnTo>
                  <a:lnTo>
                    <a:pt x="501" y="587"/>
                  </a:lnTo>
                  <a:lnTo>
                    <a:pt x="545" y="544"/>
                  </a:lnTo>
                  <a:lnTo>
                    <a:pt x="584" y="505"/>
                  </a:lnTo>
                  <a:lnTo>
                    <a:pt x="622" y="467"/>
                  </a:lnTo>
                  <a:lnTo>
                    <a:pt x="659" y="430"/>
                  </a:lnTo>
                  <a:lnTo>
                    <a:pt x="693" y="392"/>
                  </a:lnTo>
                  <a:lnTo>
                    <a:pt x="727" y="355"/>
                  </a:lnTo>
                  <a:lnTo>
                    <a:pt x="762" y="315"/>
                  </a:lnTo>
                  <a:lnTo>
                    <a:pt x="799" y="274"/>
                  </a:lnTo>
                  <a:lnTo>
                    <a:pt x="836" y="228"/>
                  </a:lnTo>
                  <a:lnTo>
                    <a:pt x="876" y="179"/>
                  </a:lnTo>
                  <a:lnTo>
                    <a:pt x="920" y="125"/>
                  </a:lnTo>
                  <a:lnTo>
                    <a:pt x="967" y="65"/>
                  </a:lnTo>
                  <a:lnTo>
                    <a:pt x="1020" y="0"/>
                  </a:lnTo>
                  <a:lnTo>
                    <a:pt x="957" y="45"/>
                  </a:lnTo>
                  <a:lnTo>
                    <a:pt x="896" y="90"/>
                  </a:lnTo>
                  <a:lnTo>
                    <a:pt x="833" y="133"/>
                  </a:lnTo>
                  <a:lnTo>
                    <a:pt x="770" y="176"/>
                  </a:lnTo>
                  <a:lnTo>
                    <a:pt x="707" y="217"/>
                  </a:lnTo>
                  <a:lnTo>
                    <a:pt x="644" y="258"/>
                  </a:lnTo>
                  <a:lnTo>
                    <a:pt x="580" y="298"/>
                  </a:lnTo>
                  <a:lnTo>
                    <a:pt x="516" y="337"/>
                  </a:lnTo>
                  <a:lnTo>
                    <a:pt x="452" y="374"/>
                  </a:lnTo>
                  <a:lnTo>
                    <a:pt x="389" y="412"/>
                  </a:lnTo>
                  <a:lnTo>
                    <a:pt x="324" y="448"/>
                  </a:lnTo>
                  <a:lnTo>
                    <a:pt x="259" y="483"/>
                  </a:lnTo>
                  <a:lnTo>
                    <a:pt x="195" y="517"/>
                  </a:lnTo>
                  <a:lnTo>
                    <a:pt x="130" y="550"/>
                  </a:lnTo>
                  <a:lnTo>
                    <a:pt x="65" y="584"/>
                  </a:lnTo>
                  <a:lnTo>
                    <a:pt x="0" y="615"/>
                  </a:lnTo>
                  <a:lnTo>
                    <a:pt x="17" y="627"/>
                  </a:lnTo>
                  <a:lnTo>
                    <a:pt x="34" y="639"/>
                  </a:lnTo>
                  <a:lnTo>
                    <a:pt x="52" y="650"/>
                  </a:lnTo>
                  <a:lnTo>
                    <a:pt x="70" y="660"/>
                  </a:lnTo>
                  <a:lnTo>
                    <a:pt x="90" y="670"/>
                  </a:lnTo>
                  <a:lnTo>
                    <a:pt x="110" y="679"/>
                  </a:lnTo>
                  <a:lnTo>
                    <a:pt x="130" y="687"/>
                  </a:lnTo>
                  <a:lnTo>
                    <a:pt x="153" y="695"/>
                  </a:lnTo>
                  <a:lnTo>
                    <a:pt x="174" y="702"/>
                  </a:lnTo>
                  <a:lnTo>
                    <a:pt x="197" y="708"/>
                  </a:lnTo>
                  <a:lnTo>
                    <a:pt x="221" y="714"/>
                  </a:lnTo>
                  <a:lnTo>
                    <a:pt x="244" y="720"/>
                  </a:lnTo>
                  <a:lnTo>
                    <a:pt x="270" y="725"/>
                  </a:lnTo>
                  <a:lnTo>
                    <a:pt x="295" y="729"/>
                  </a:lnTo>
                  <a:lnTo>
                    <a:pt x="320" y="732"/>
                  </a:lnTo>
                  <a:lnTo>
                    <a:pt x="346" y="7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89" name="Freeform 94">
              <a:extLst>
                <a:ext uri="{FF2B5EF4-FFF2-40B4-BE49-F238E27FC236}">
                  <a16:creationId xmlns:a16="http://schemas.microsoft.com/office/drawing/2014/main" id="{9B727301-E7B8-F846-22A1-48B82D305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475" y="923925"/>
              <a:ext cx="111125" cy="98425"/>
            </a:xfrm>
            <a:custGeom>
              <a:avLst/>
              <a:gdLst>
                <a:gd name="T0" fmla="*/ 1144 w 1944"/>
                <a:gd name="T1" fmla="*/ 1684 h 1739"/>
                <a:gd name="T2" fmla="*/ 1232 w 1944"/>
                <a:gd name="T3" fmla="*/ 1579 h 1739"/>
                <a:gd name="T4" fmla="*/ 1326 w 1944"/>
                <a:gd name="T5" fmla="*/ 1473 h 1739"/>
                <a:gd name="T6" fmla="*/ 1426 w 1944"/>
                <a:gd name="T7" fmla="*/ 1369 h 1739"/>
                <a:gd name="T8" fmla="*/ 1533 w 1944"/>
                <a:gd name="T9" fmla="*/ 1267 h 1739"/>
                <a:gd name="T10" fmla="*/ 1644 w 1944"/>
                <a:gd name="T11" fmla="*/ 1168 h 1739"/>
                <a:gd name="T12" fmla="*/ 1761 w 1944"/>
                <a:gd name="T13" fmla="*/ 1070 h 1739"/>
                <a:gd name="T14" fmla="*/ 1882 w 1944"/>
                <a:gd name="T15" fmla="*/ 976 h 1739"/>
                <a:gd name="T16" fmla="*/ 1896 w 1944"/>
                <a:gd name="T17" fmla="*/ 874 h 1739"/>
                <a:gd name="T18" fmla="*/ 1798 w 1944"/>
                <a:gd name="T19" fmla="*/ 762 h 1739"/>
                <a:gd name="T20" fmla="*/ 1700 w 1944"/>
                <a:gd name="T21" fmla="*/ 650 h 1739"/>
                <a:gd name="T22" fmla="*/ 1602 w 1944"/>
                <a:gd name="T23" fmla="*/ 535 h 1739"/>
                <a:gd name="T24" fmla="*/ 1504 w 1944"/>
                <a:gd name="T25" fmla="*/ 419 h 1739"/>
                <a:gd name="T26" fmla="*/ 1405 w 1944"/>
                <a:gd name="T27" fmla="*/ 301 h 1739"/>
                <a:gd name="T28" fmla="*/ 1307 w 1944"/>
                <a:gd name="T29" fmla="*/ 182 h 1739"/>
                <a:gd name="T30" fmla="*/ 1207 w 1944"/>
                <a:gd name="T31" fmla="*/ 61 h 1739"/>
                <a:gd name="T32" fmla="*/ 1072 w 1944"/>
                <a:gd name="T33" fmla="*/ 63 h 1739"/>
                <a:gd name="T34" fmla="*/ 906 w 1944"/>
                <a:gd name="T35" fmla="*/ 193 h 1739"/>
                <a:gd name="T36" fmla="*/ 746 w 1944"/>
                <a:gd name="T37" fmla="*/ 327 h 1739"/>
                <a:gd name="T38" fmla="*/ 592 w 1944"/>
                <a:gd name="T39" fmla="*/ 465 h 1739"/>
                <a:gd name="T40" fmla="*/ 446 w 1944"/>
                <a:gd name="T41" fmla="*/ 605 h 1739"/>
                <a:gd name="T42" fmla="*/ 308 w 1944"/>
                <a:gd name="T43" fmla="*/ 747 h 1739"/>
                <a:gd name="T44" fmla="*/ 209 w 1944"/>
                <a:gd name="T45" fmla="*/ 856 h 1739"/>
                <a:gd name="T46" fmla="*/ 147 w 1944"/>
                <a:gd name="T47" fmla="*/ 930 h 1739"/>
                <a:gd name="T48" fmla="*/ 86 w 1944"/>
                <a:gd name="T49" fmla="*/ 1002 h 1739"/>
                <a:gd name="T50" fmla="*/ 28 w 1944"/>
                <a:gd name="T51" fmla="*/ 1076 h 1739"/>
                <a:gd name="T52" fmla="*/ 67 w 1944"/>
                <a:gd name="T53" fmla="*/ 1157 h 1739"/>
                <a:gd name="T54" fmla="*/ 203 w 1944"/>
                <a:gd name="T55" fmla="*/ 1241 h 1739"/>
                <a:gd name="T56" fmla="*/ 339 w 1944"/>
                <a:gd name="T57" fmla="*/ 1324 h 1739"/>
                <a:gd name="T58" fmla="*/ 477 w 1944"/>
                <a:gd name="T59" fmla="*/ 1405 h 1739"/>
                <a:gd name="T60" fmla="*/ 615 w 1944"/>
                <a:gd name="T61" fmla="*/ 1484 h 1739"/>
                <a:gd name="T62" fmla="*/ 754 w 1944"/>
                <a:gd name="T63" fmla="*/ 1559 h 1739"/>
                <a:gd name="T64" fmla="*/ 893 w 1944"/>
                <a:gd name="T65" fmla="*/ 1633 h 1739"/>
                <a:gd name="T66" fmla="*/ 1032 w 1944"/>
                <a:gd name="T67" fmla="*/ 1704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44" h="1739">
                  <a:moveTo>
                    <a:pt x="1102" y="1739"/>
                  </a:moveTo>
                  <a:lnTo>
                    <a:pt x="1144" y="1684"/>
                  </a:lnTo>
                  <a:lnTo>
                    <a:pt x="1187" y="1631"/>
                  </a:lnTo>
                  <a:lnTo>
                    <a:pt x="1232" y="1579"/>
                  </a:lnTo>
                  <a:lnTo>
                    <a:pt x="1279" y="1525"/>
                  </a:lnTo>
                  <a:lnTo>
                    <a:pt x="1326" y="1473"/>
                  </a:lnTo>
                  <a:lnTo>
                    <a:pt x="1376" y="1421"/>
                  </a:lnTo>
                  <a:lnTo>
                    <a:pt x="1426" y="1369"/>
                  </a:lnTo>
                  <a:lnTo>
                    <a:pt x="1478" y="1318"/>
                  </a:lnTo>
                  <a:lnTo>
                    <a:pt x="1533" y="1267"/>
                  </a:lnTo>
                  <a:lnTo>
                    <a:pt x="1587" y="1217"/>
                  </a:lnTo>
                  <a:lnTo>
                    <a:pt x="1644" y="1168"/>
                  </a:lnTo>
                  <a:lnTo>
                    <a:pt x="1701" y="1119"/>
                  </a:lnTo>
                  <a:lnTo>
                    <a:pt x="1761" y="1070"/>
                  </a:lnTo>
                  <a:lnTo>
                    <a:pt x="1820" y="1022"/>
                  </a:lnTo>
                  <a:lnTo>
                    <a:pt x="1882" y="976"/>
                  </a:lnTo>
                  <a:lnTo>
                    <a:pt x="1944" y="930"/>
                  </a:lnTo>
                  <a:lnTo>
                    <a:pt x="1896" y="874"/>
                  </a:lnTo>
                  <a:lnTo>
                    <a:pt x="1846" y="819"/>
                  </a:lnTo>
                  <a:lnTo>
                    <a:pt x="1798" y="762"/>
                  </a:lnTo>
                  <a:lnTo>
                    <a:pt x="1750" y="707"/>
                  </a:lnTo>
                  <a:lnTo>
                    <a:pt x="1700" y="650"/>
                  </a:lnTo>
                  <a:lnTo>
                    <a:pt x="1651" y="592"/>
                  </a:lnTo>
                  <a:lnTo>
                    <a:pt x="1602" y="535"/>
                  </a:lnTo>
                  <a:lnTo>
                    <a:pt x="1553" y="478"/>
                  </a:lnTo>
                  <a:lnTo>
                    <a:pt x="1504" y="419"/>
                  </a:lnTo>
                  <a:lnTo>
                    <a:pt x="1454" y="360"/>
                  </a:lnTo>
                  <a:lnTo>
                    <a:pt x="1405" y="301"/>
                  </a:lnTo>
                  <a:lnTo>
                    <a:pt x="1355" y="241"/>
                  </a:lnTo>
                  <a:lnTo>
                    <a:pt x="1307" y="182"/>
                  </a:lnTo>
                  <a:lnTo>
                    <a:pt x="1258" y="122"/>
                  </a:lnTo>
                  <a:lnTo>
                    <a:pt x="1207" y="61"/>
                  </a:lnTo>
                  <a:lnTo>
                    <a:pt x="1158" y="0"/>
                  </a:lnTo>
                  <a:lnTo>
                    <a:pt x="1072" y="63"/>
                  </a:lnTo>
                  <a:lnTo>
                    <a:pt x="989" y="128"/>
                  </a:lnTo>
                  <a:lnTo>
                    <a:pt x="906" y="193"/>
                  </a:lnTo>
                  <a:lnTo>
                    <a:pt x="824" y="259"/>
                  </a:lnTo>
                  <a:lnTo>
                    <a:pt x="746" y="327"/>
                  </a:lnTo>
                  <a:lnTo>
                    <a:pt x="668" y="395"/>
                  </a:lnTo>
                  <a:lnTo>
                    <a:pt x="592" y="465"/>
                  </a:lnTo>
                  <a:lnTo>
                    <a:pt x="518" y="534"/>
                  </a:lnTo>
                  <a:lnTo>
                    <a:pt x="446" y="605"/>
                  </a:lnTo>
                  <a:lnTo>
                    <a:pt x="376" y="676"/>
                  </a:lnTo>
                  <a:lnTo>
                    <a:pt x="308" y="747"/>
                  </a:lnTo>
                  <a:lnTo>
                    <a:pt x="242" y="820"/>
                  </a:lnTo>
                  <a:lnTo>
                    <a:pt x="209" y="856"/>
                  </a:lnTo>
                  <a:lnTo>
                    <a:pt x="178" y="892"/>
                  </a:lnTo>
                  <a:lnTo>
                    <a:pt x="147" y="930"/>
                  </a:lnTo>
                  <a:lnTo>
                    <a:pt x="117" y="966"/>
                  </a:lnTo>
                  <a:lnTo>
                    <a:pt x="86" y="1002"/>
                  </a:lnTo>
                  <a:lnTo>
                    <a:pt x="57" y="1039"/>
                  </a:lnTo>
                  <a:lnTo>
                    <a:pt x="28" y="1076"/>
                  </a:lnTo>
                  <a:lnTo>
                    <a:pt x="0" y="1113"/>
                  </a:lnTo>
                  <a:lnTo>
                    <a:pt x="67" y="1157"/>
                  </a:lnTo>
                  <a:lnTo>
                    <a:pt x="135" y="1199"/>
                  </a:lnTo>
                  <a:lnTo>
                    <a:pt x="203" y="1241"/>
                  </a:lnTo>
                  <a:lnTo>
                    <a:pt x="271" y="1284"/>
                  </a:lnTo>
                  <a:lnTo>
                    <a:pt x="339" y="1324"/>
                  </a:lnTo>
                  <a:lnTo>
                    <a:pt x="408" y="1365"/>
                  </a:lnTo>
                  <a:lnTo>
                    <a:pt x="477" y="1405"/>
                  </a:lnTo>
                  <a:lnTo>
                    <a:pt x="546" y="1445"/>
                  </a:lnTo>
                  <a:lnTo>
                    <a:pt x="615" y="1484"/>
                  </a:lnTo>
                  <a:lnTo>
                    <a:pt x="684" y="1521"/>
                  </a:lnTo>
                  <a:lnTo>
                    <a:pt x="754" y="1559"/>
                  </a:lnTo>
                  <a:lnTo>
                    <a:pt x="822" y="1597"/>
                  </a:lnTo>
                  <a:lnTo>
                    <a:pt x="893" y="1633"/>
                  </a:lnTo>
                  <a:lnTo>
                    <a:pt x="962" y="1669"/>
                  </a:lnTo>
                  <a:lnTo>
                    <a:pt x="1032" y="1704"/>
                  </a:lnTo>
                  <a:lnTo>
                    <a:pt x="1102" y="17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0" name="Freeform 95">
              <a:extLst>
                <a:ext uri="{FF2B5EF4-FFF2-40B4-BE49-F238E27FC236}">
                  <a16:creationId xmlns:a16="http://schemas.microsoft.com/office/drawing/2014/main" id="{C37EA804-010F-9355-706E-8379C5F46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8" y="1063625"/>
              <a:ext cx="34925" cy="42863"/>
            </a:xfrm>
            <a:custGeom>
              <a:avLst/>
              <a:gdLst>
                <a:gd name="T0" fmla="*/ 0 w 626"/>
                <a:gd name="T1" fmla="*/ 737 h 738"/>
                <a:gd name="T2" fmla="*/ 28 w 626"/>
                <a:gd name="T3" fmla="*/ 738 h 738"/>
                <a:gd name="T4" fmla="*/ 55 w 626"/>
                <a:gd name="T5" fmla="*/ 738 h 738"/>
                <a:gd name="T6" fmla="*/ 84 w 626"/>
                <a:gd name="T7" fmla="*/ 737 h 738"/>
                <a:gd name="T8" fmla="*/ 113 w 626"/>
                <a:gd name="T9" fmla="*/ 736 h 738"/>
                <a:gd name="T10" fmla="*/ 143 w 626"/>
                <a:gd name="T11" fmla="*/ 734 h 738"/>
                <a:gd name="T12" fmla="*/ 173 w 626"/>
                <a:gd name="T13" fmla="*/ 731 h 738"/>
                <a:gd name="T14" fmla="*/ 203 w 626"/>
                <a:gd name="T15" fmla="*/ 728 h 738"/>
                <a:gd name="T16" fmla="*/ 234 w 626"/>
                <a:gd name="T17" fmla="*/ 724 h 738"/>
                <a:gd name="T18" fmla="*/ 266 w 626"/>
                <a:gd name="T19" fmla="*/ 720 h 738"/>
                <a:gd name="T20" fmla="*/ 298 w 626"/>
                <a:gd name="T21" fmla="*/ 713 h 738"/>
                <a:gd name="T22" fmla="*/ 330 w 626"/>
                <a:gd name="T23" fmla="*/ 707 h 738"/>
                <a:gd name="T24" fmla="*/ 362 w 626"/>
                <a:gd name="T25" fmla="*/ 700 h 738"/>
                <a:gd name="T26" fmla="*/ 396 w 626"/>
                <a:gd name="T27" fmla="*/ 692 h 738"/>
                <a:gd name="T28" fmla="*/ 429 w 626"/>
                <a:gd name="T29" fmla="*/ 683 h 738"/>
                <a:gd name="T30" fmla="*/ 463 w 626"/>
                <a:gd name="T31" fmla="*/ 674 h 738"/>
                <a:gd name="T32" fmla="*/ 496 w 626"/>
                <a:gd name="T33" fmla="*/ 664 h 738"/>
                <a:gd name="T34" fmla="*/ 508 w 626"/>
                <a:gd name="T35" fmla="*/ 630 h 738"/>
                <a:gd name="T36" fmla="*/ 519 w 626"/>
                <a:gd name="T37" fmla="*/ 594 h 738"/>
                <a:gd name="T38" fmla="*/ 530 w 626"/>
                <a:gd name="T39" fmla="*/ 558 h 738"/>
                <a:gd name="T40" fmla="*/ 539 w 626"/>
                <a:gd name="T41" fmla="*/ 520 h 738"/>
                <a:gd name="T42" fmla="*/ 549 w 626"/>
                <a:gd name="T43" fmla="*/ 482 h 738"/>
                <a:gd name="T44" fmla="*/ 558 w 626"/>
                <a:gd name="T45" fmla="*/ 443 h 738"/>
                <a:gd name="T46" fmla="*/ 567 w 626"/>
                <a:gd name="T47" fmla="*/ 403 h 738"/>
                <a:gd name="T48" fmla="*/ 575 w 626"/>
                <a:gd name="T49" fmla="*/ 361 h 738"/>
                <a:gd name="T50" fmla="*/ 583 w 626"/>
                <a:gd name="T51" fmla="*/ 319 h 738"/>
                <a:gd name="T52" fmla="*/ 590 w 626"/>
                <a:gd name="T53" fmla="*/ 276 h 738"/>
                <a:gd name="T54" fmla="*/ 597 w 626"/>
                <a:gd name="T55" fmla="*/ 233 h 738"/>
                <a:gd name="T56" fmla="*/ 604 w 626"/>
                <a:gd name="T57" fmla="*/ 188 h 738"/>
                <a:gd name="T58" fmla="*/ 610 w 626"/>
                <a:gd name="T59" fmla="*/ 142 h 738"/>
                <a:gd name="T60" fmla="*/ 616 w 626"/>
                <a:gd name="T61" fmla="*/ 96 h 738"/>
                <a:gd name="T62" fmla="*/ 620 w 626"/>
                <a:gd name="T63" fmla="*/ 48 h 738"/>
                <a:gd name="T64" fmla="*/ 626 w 626"/>
                <a:gd name="T65" fmla="*/ 0 h 738"/>
                <a:gd name="T66" fmla="*/ 576 w 626"/>
                <a:gd name="T67" fmla="*/ 66 h 738"/>
                <a:gd name="T68" fmla="*/ 531 w 626"/>
                <a:gd name="T69" fmla="*/ 127 h 738"/>
                <a:gd name="T70" fmla="*/ 490 w 626"/>
                <a:gd name="T71" fmla="*/ 182 h 738"/>
                <a:gd name="T72" fmla="*/ 452 w 626"/>
                <a:gd name="T73" fmla="*/ 233 h 738"/>
                <a:gd name="T74" fmla="*/ 417 w 626"/>
                <a:gd name="T75" fmla="*/ 278 h 738"/>
                <a:gd name="T76" fmla="*/ 384 w 626"/>
                <a:gd name="T77" fmla="*/ 321 h 738"/>
                <a:gd name="T78" fmla="*/ 351 w 626"/>
                <a:gd name="T79" fmla="*/ 360 h 738"/>
                <a:gd name="T80" fmla="*/ 319 w 626"/>
                <a:gd name="T81" fmla="*/ 399 h 738"/>
                <a:gd name="T82" fmla="*/ 288 w 626"/>
                <a:gd name="T83" fmla="*/ 436 h 738"/>
                <a:gd name="T84" fmla="*/ 255 w 626"/>
                <a:gd name="T85" fmla="*/ 474 h 738"/>
                <a:gd name="T86" fmla="*/ 220 w 626"/>
                <a:gd name="T87" fmla="*/ 511 h 738"/>
                <a:gd name="T88" fmla="*/ 183 w 626"/>
                <a:gd name="T89" fmla="*/ 550 h 738"/>
                <a:gd name="T90" fmla="*/ 144 w 626"/>
                <a:gd name="T91" fmla="*/ 592 h 738"/>
                <a:gd name="T92" fmla="*/ 100 w 626"/>
                <a:gd name="T93" fmla="*/ 636 h 738"/>
                <a:gd name="T94" fmla="*/ 53 w 626"/>
                <a:gd name="T95" fmla="*/ 683 h 738"/>
                <a:gd name="T96" fmla="*/ 0 w 626"/>
                <a:gd name="T97" fmla="*/ 737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6" h="738">
                  <a:moveTo>
                    <a:pt x="0" y="737"/>
                  </a:moveTo>
                  <a:lnTo>
                    <a:pt x="28" y="738"/>
                  </a:lnTo>
                  <a:lnTo>
                    <a:pt x="55" y="738"/>
                  </a:lnTo>
                  <a:lnTo>
                    <a:pt x="84" y="737"/>
                  </a:lnTo>
                  <a:lnTo>
                    <a:pt x="113" y="736"/>
                  </a:lnTo>
                  <a:lnTo>
                    <a:pt x="143" y="734"/>
                  </a:lnTo>
                  <a:lnTo>
                    <a:pt x="173" y="731"/>
                  </a:lnTo>
                  <a:lnTo>
                    <a:pt x="203" y="728"/>
                  </a:lnTo>
                  <a:lnTo>
                    <a:pt x="234" y="724"/>
                  </a:lnTo>
                  <a:lnTo>
                    <a:pt x="266" y="720"/>
                  </a:lnTo>
                  <a:lnTo>
                    <a:pt x="298" y="713"/>
                  </a:lnTo>
                  <a:lnTo>
                    <a:pt x="330" y="707"/>
                  </a:lnTo>
                  <a:lnTo>
                    <a:pt x="362" y="700"/>
                  </a:lnTo>
                  <a:lnTo>
                    <a:pt x="396" y="692"/>
                  </a:lnTo>
                  <a:lnTo>
                    <a:pt x="429" y="683"/>
                  </a:lnTo>
                  <a:lnTo>
                    <a:pt x="463" y="674"/>
                  </a:lnTo>
                  <a:lnTo>
                    <a:pt x="496" y="664"/>
                  </a:lnTo>
                  <a:lnTo>
                    <a:pt x="508" y="630"/>
                  </a:lnTo>
                  <a:lnTo>
                    <a:pt x="519" y="594"/>
                  </a:lnTo>
                  <a:lnTo>
                    <a:pt x="530" y="558"/>
                  </a:lnTo>
                  <a:lnTo>
                    <a:pt x="539" y="520"/>
                  </a:lnTo>
                  <a:lnTo>
                    <a:pt x="549" y="482"/>
                  </a:lnTo>
                  <a:lnTo>
                    <a:pt x="558" y="443"/>
                  </a:lnTo>
                  <a:lnTo>
                    <a:pt x="567" y="403"/>
                  </a:lnTo>
                  <a:lnTo>
                    <a:pt x="575" y="361"/>
                  </a:lnTo>
                  <a:lnTo>
                    <a:pt x="583" y="319"/>
                  </a:lnTo>
                  <a:lnTo>
                    <a:pt x="590" y="276"/>
                  </a:lnTo>
                  <a:lnTo>
                    <a:pt x="597" y="233"/>
                  </a:lnTo>
                  <a:lnTo>
                    <a:pt x="604" y="188"/>
                  </a:lnTo>
                  <a:lnTo>
                    <a:pt x="610" y="142"/>
                  </a:lnTo>
                  <a:lnTo>
                    <a:pt x="616" y="96"/>
                  </a:lnTo>
                  <a:lnTo>
                    <a:pt x="620" y="48"/>
                  </a:lnTo>
                  <a:lnTo>
                    <a:pt x="626" y="0"/>
                  </a:lnTo>
                  <a:lnTo>
                    <a:pt x="576" y="66"/>
                  </a:lnTo>
                  <a:lnTo>
                    <a:pt x="531" y="127"/>
                  </a:lnTo>
                  <a:lnTo>
                    <a:pt x="490" y="182"/>
                  </a:lnTo>
                  <a:lnTo>
                    <a:pt x="452" y="233"/>
                  </a:lnTo>
                  <a:lnTo>
                    <a:pt x="417" y="278"/>
                  </a:lnTo>
                  <a:lnTo>
                    <a:pt x="384" y="321"/>
                  </a:lnTo>
                  <a:lnTo>
                    <a:pt x="351" y="360"/>
                  </a:lnTo>
                  <a:lnTo>
                    <a:pt x="319" y="399"/>
                  </a:lnTo>
                  <a:lnTo>
                    <a:pt x="288" y="436"/>
                  </a:lnTo>
                  <a:lnTo>
                    <a:pt x="255" y="474"/>
                  </a:lnTo>
                  <a:lnTo>
                    <a:pt x="220" y="511"/>
                  </a:lnTo>
                  <a:lnTo>
                    <a:pt x="183" y="550"/>
                  </a:lnTo>
                  <a:lnTo>
                    <a:pt x="144" y="592"/>
                  </a:lnTo>
                  <a:lnTo>
                    <a:pt x="100" y="636"/>
                  </a:lnTo>
                  <a:lnTo>
                    <a:pt x="53" y="683"/>
                  </a:lnTo>
                  <a:lnTo>
                    <a:pt x="0" y="7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1" name="Freeform 96">
              <a:extLst>
                <a:ext uri="{FF2B5EF4-FFF2-40B4-BE49-F238E27FC236}">
                  <a16:creationId xmlns:a16="http://schemas.microsoft.com/office/drawing/2014/main" id="{72BAF14F-182A-720A-FFAB-93661AB1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" y="1033463"/>
              <a:ext cx="55563" cy="30163"/>
            </a:xfrm>
            <a:custGeom>
              <a:avLst/>
              <a:gdLst>
                <a:gd name="T0" fmla="*/ 0 w 977"/>
                <a:gd name="T1" fmla="*/ 356 h 538"/>
                <a:gd name="T2" fmla="*/ 62 w 977"/>
                <a:gd name="T3" fmla="*/ 372 h 538"/>
                <a:gd name="T4" fmla="*/ 124 w 977"/>
                <a:gd name="T5" fmla="*/ 388 h 538"/>
                <a:gd name="T6" fmla="*/ 186 w 977"/>
                <a:gd name="T7" fmla="*/ 403 h 538"/>
                <a:gd name="T8" fmla="*/ 248 w 977"/>
                <a:gd name="T9" fmla="*/ 417 h 538"/>
                <a:gd name="T10" fmla="*/ 309 w 977"/>
                <a:gd name="T11" fmla="*/ 431 h 538"/>
                <a:gd name="T12" fmla="*/ 371 w 977"/>
                <a:gd name="T13" fmla="*/ 444 h 538"/>
                <a:gd name="T14" fmla="*/ 432 w 977"/>
                <a:gd name="T15" fmla="*/ 458 h 538"/>
                <a:gd name="T16" fmla="*/ 494 w 977"/>
                <a:gd name="T17" fmla="*/ 469 h 538"/>
                <a:gd name="T18" fmla="*/ 555 w 977"/>
                <a:gd name="T19" fmla="*/ 480 h 538"/>
                <a:gd name="T20" fmla="*/ 616 w 977"/>
                <a:gd name="T21" fmla="*/ 490 h 538"/>
                <a:gd name="T22" fmla="*/ 676 w 977"/>
                <a:gd name="T23" fmla="*/ 500 h 538"/>
                <a:gd name="T24" fmla="*/ 738 w 977"/>
                <a:gd name="T25" fmla="*/ 509 h 538"/>
                <a:gd name="T26" fmla="*/ 797 w 977"/>
                <a:gd name="T27" fmla="*/ 518 h 538"/>
                <a:gd name="T28" fmla="*/ 858 w 977"/>
                <a:gd name="T29" fmla="*/ 525 h 538"/>
                <a:gd name="T30" fmla="*/ 917 w 977"/>
                <a:gd name="T31" fmla="*/ 532 h 538"/>
                <a:gd name="T32" fmla="*/ 977 w 977"/>
                <a:gd name="T33" fmla="*/ 538 h 538"/>
                <a:gd name="T34" fmla="*/ 905 w 977"/>
                <a:gd name="T35" fmla="*/ 480 h 538"/>
                <a:gd name="T36" fmla="*/ 832 w 977"/>
                <a:gd name="T37" fmla="*/ 419 h 538"/>
                <a:gd name="T38" fmla="*/ 758 w 977"/>
                <a:gd name="T39" fmla="*/ 356 h 538"/>
                <a:gd name="T40" fmla="*/ 682 w 977"/>
                <a:gd name="T41" fmla="*/ 290 h 538"/>
                <a:gd name="T42" fmla="*/ 606 w 977"/>
                <a:gd name="T43" fmla="*/ 221 h 538"/>
                <a:gd name="T44" fmla="*/ 528 w 977"/>
                <a:gd name="T45" fmla="*/ 150 h 538"/>
                <a:gd name="T46" fmla="*/ 448 w 977"/>
                <a:gd name="T47" fmla="*/ 76 h 538"/>
                <a:gd name="T48" fmla="*/ 369 w 977"/>
                <a:gd name="T49" fmla="*/ 0 h 538"/>
                <a:gd name="T50" fmla="*/ 341 w 977"/>
                <a:gd name="T51" fmla="*/ 21 h 538"/>
                <a:gd name="T52" fmla="*/ 314 w 977"/>
                <a:gd name="T53" fmla="*/ 41 h 538"/>
                <a:gd name="T54" fmla="*/ 288 w 977"/>
                <a:gd name="T55" fmla="*/ 62 h 538"/>
                <a:gd name="T56" fmla="*/ 262 w 977"/>
                <a:gd name="T57" fmla="*/ 83 h 538"/>
                <a:gd name="T58" fmla="*/ 237 w 977"/>
                <a:gd name="T59" fmla="*/ 105 h 538"/>
                <a:gd name="T60" fmla="*/ 211 w 977"/>
                <a:gd name="T61" fmla="*/ 128 h 538"/>
                <a:gd name="T62" fmla="*/ 187 w 977"/>
                <a:gd name="T63" fmla="*/ 149 h 538"/>
                <a:gd name="T64" fmla="*/ 164 w 977"/>
                <a:gd name="T65" fmla="*/ 171 h 538"/>
                <a:gd name="T66" fmla="*/ 141 w 977"/>
                <a:gd name="T67" fmla="*/ 194 h 538"/>
                <a:gd name="T68" fmla="*/ 119 w 977"/>
                <a:gd name="T69" fmla="*/ 216 h 538"/>
                <a:gd name="T70" fmla="*/ 98 w 977"/>
                <a:gd name="T71" fmla="*/ 239 h 538"/>
                <a:gd name="T72" fmla="*/ 76 w 977"/>
                <a:gd name="T73" fmla="*/ 262 h 538"/>
                <a:gd name="T74" fmla="*/ 56 w 977"/>
                <a:gd name="T75" fmla="*/ 285 h 538"/>
                <a:gd name="T76" fmla="*/ 36 w 977"/>
                <a:gd name="T77" fmla="*/ 309 h 538"/>
                <a:gd name="T78" fmla="*/ 18 w 977"/>
                <a:gd name="T79" fmla="*/ 332 h 538"/>
                <a:gd name="T80" fmla="*/ 0 w 977"/>
                <a:gd name="T81" fmla="*/ 35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7" h="538">
                  <a:moveTo>
                    <a:pt x="0" y="356"/>
                  </a:moveTo>
                  <a:lnTo>
                    <a:pt x="62" y="372"/>
                  </a:lnTo>
                  <a:lnTo>
                    <a:pt x="124" y="388"/>
                  </a:lnTo>
                  <a:lnTo>
                    <a:pt x="186" y="403"/>
                  </a:lnTo>
                  <a:lnTo>
                    <a:pt x="248" y="417"/>
                  </a:lnTo>
                  <a:lnTo>
                    <a:pt x="309" y="431"/>
                  </a:lnTo>
                  <a:lnTo>
                    <a:pt x="371" y="444"/>
                  </a:lnTo>
                  <a:lnTo>
                    <a:pt x="432" y="458"/>
                  </a:lnTo>
                  <a:lnTo>
                    <a:pt x="494" y="469"/>
                  </a:lnTo>
                  <a:lnTo>
                    <a:pt x="555" y="480"/>
                  </a:lnTo>
                  <a:lnTo>
                    <a:pt x="616" y="490"/>
                  </a:lnTo>
                  <a:lnTo>
                    <a:pt x="676" y="500"/>
                  </a:lnTo>
                  <a:lnTo>
                    <a:pt x="738" y="509"/>
                  </a:lnTo>
                  <a:lnTo>
                    <a:pt x="797" y="518"/>
                  </a:lnTo>
                  <a:lnTo>
                    <a:pt x="858" y="525"/>
                  </a:lnTo>
                  <a:lnTo>
                    <a:pt x="917" y="532"/>
                  </a:lnTo>
                  <a:lnTo>
                    <a:pt x="977" y="538"/>
                  </a:lnTo>
                  <a:lnTo>
                    <a:pt x="905" y="480"/>
                  </a:lnTo>
                  <a:lnTo>
                    <a:pt x="832" y="419"/>
                  </a:lnTo>
                  <a:lnTo>
                    <a:pt x="758" y="356"/>
                  </a:lnTo>
                  <a:lnTo>
                    <a:pt x="682" y="290"/>
                  </a:lnTo>
                  <a:lnTo>
                    <a:pt x="606" y="221"/>
                  </a:lnTo>
                  <a:lnTo>
                    <a:pt x="528" y="150"/>
                  </a:lnTo>
                  <a:lnTo>
                    <a:pt x="448" y="76"/>
                  </a:lnTo>
                  <a:lnTo>
                    <a:pt x="369" y="0"/>
                  </a:lnTo>
                  <a:lnTo>
                    <a:pt x="341" y="21"/>
                  </a:lnTo>
                  <a:lnTo>
                    <a:pt x="314" y="41"/>
                  </a:lnTo>
                  <a:lnTo>
                    <a:pt x="288" y="62"/>
                  </a:lnTo>
                  <a:lnTo>
                    <a:pt x="262" y="83"/>
                  </a:lnTo>
                  <a:lnTo>
                    <a:pt x="237" y="105"/>
                  </a:lnTo>
                  <a:lnTo>
                    <a:pt x="211" y="128"/>
                  </a:lnTo>
                  <a:lnTo>
                    <a:pt x="187" y="149"/>
                  </a:lnTo>
                  <a:lnTo>
                    <a:pt x="164" y="171"/>
                  </a:lnTo>
                  <a:lnTo>
                    <a:pt x="141" y="194"/>
                  </a:lnTo>
                  <a:lnTo>
                    <a:pt x="119" y="216"/>
                  </a:lnTo>
                  <a:lnTo>
                    <a:pt x="98" y="239"/>
                  </a:lnTo>
                  <a:lnTo>
                    <a:pt x="76" y="262"/>
                  </a:lnTo>
                  <a:lnTo>
                    <a:pt x="56" y="285"/>
                  </a:lnTo>
                  <a:lnTo>
                    <a:pt x="36" y="309"/>
                  </a:lnTo>
                  <a:lnTo>
                    <a:pt x="18" y="332"/>
                  </a:lnTo>
                  <a:lnTo>
                    <a:pt x="0" y="3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2" name="Freeform 97">
              <a:extLst>
                <a:ext uri="{FF2B5EF4-FFF2-40B4-BE49-F238E27FC236}">
                  <a16:creationId xmlns:a16="http://schemas.microsoft.com/office/drawing/2014/main" id="{B42A8304-B05B-196B-FFB0-832B0E3E9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38" y="1063625"/>
              <a:ext cx="28575" cy="36513"/>
            </a:xfrm>
            <a:custGeom>
              <a:avLst/>
              <a:gdLst>
                <a:gd name="T0" fmla="*/ 503 w 503"/>
                <a:gd name="T1" fmla="*/ 399 h 648"/>
                <a:gd name="T2" fmla="*/ 459 w 503"/>
                <a:gd name="T3" fmla="*/ 360 h 648"/>
                <a:gd name="T4" fmla="*/ 410 w 503"/>
                <a:gd name="T5" fmla="*/ 320 h 648"/>
                <a:gd name="T6" fmla="*/ 361 w 503"/>
                <a:gd name="T7" fmla="*/ 275 h 648"/>
                <a:gd name="T8" fmla="*/ 308 w 503"/>
                <a:gd name="T9" fmla="*/ 226 h 648"/>
                <a:gd name="T10" fmla="*/ 254 w 503"/>
                <a:gd name="T11" fmla="*/ 176 h 648"/>
                <a:gd name="T12" fmla="*/ 197 w 503"/>
                <a:gd name="T13" fmla="*/ 121 h 648"/>
                <a:gd name="T14" fmla="*/ 138 w 503"/>
                <a:gd name="T15" fmla="*/ 62 h 648"/>
                <a:gd name="T16" fmla="*/ 78 w 503"/>
                <a:gd name="T17" fmla="*/ 0 h 648"/>
                <a:gd name="T18" fmla="*/ 73 w 503"/>
                <a:gd name="T19" fmla="*/ 94 h 648"/>
                <a:gd name="T20" fmla="*/ 67 w 503"/>
                <a:gd name="T21" fmla="*/ 184 h 648"/>
                <a:gd name="T22" fmla="*/ 59 w 503"/>
                <a:gd name="T23" fmla="*/ 271 h 648"/>
                <a:gd name="T24" fmla="*/ 50 w 503"/>
                <a:gd name="T25" fmla="*/ 354 h 648"/>
                <a:gd name="T26" fmla="*/ 46 w 503"/>
                <a:gd name="T27" fmla="*/ 395 h 648"/>
                <a:gd name="T28" fmla="*/ 40 w 503"/>
                <a:gd name="T29" fmla="*/ 434 h 648"/>
                <a:gd name="T30" fmla="*/ 34 w 503"/>
                <a:gd name="T31" fmla="*/ 472 h 648"/>
                <a:gd name="T32" fmla="*/ 28 w 503"/>
                <a:gd name="T33" fmla="*/ 509 h 648"/>
                <a:gd name="T34" fmla="*/ 22 w 503"/>
                <a:gd name="T35" fmla="*/ 545 h 648"/>
                <a:gd name="T36" fmla="*/ 15 w 503"/>
                <a:gd name="T37" fmla="*/ 581 h 648"/>
                <a:gd name="T38" fmla="*/ 8 w 503"/>
                <a:gd name="T39" fmla="*/ 615 h 648"/>
                <a:gd name="T40" fmla="*/ 0 w 503"/>
                <a:gd name="T41" fmla="*/ 648 h 648"/>
                <a:gd name="T42" fmla="*/ 33 w 503"/>
                <a:gd name="T43" fmla="*/ 636 h 648"/>
                <a:gd name="T44" fmla="*/ 66 w 503"/>
                <a:gd name="T45" fmla="*/ 625 h 648"/>
                <a:gd name="T46" fmla="*/ 100 w 503"/>
                <a:gd name="T47" fmla="*/ 612 h 648"/>
                <a:gd name="T48" fmla="*/ 133 w 503"/>
                <a:gd name="T49" fmla="*/ 598 h 648"/>
                <a:gd name="T50" fmla="*/ 165 w 503"/>
                <a:gd name="T51" fmla="*/ 584 h 648"/>
                <a:gd name="T52" fmla="*/ 197 w 503"/>
                <a:gd name="T53" fmla="*/ 570 h 648"/>
                <a:gd name="T54" fmla="*/ 231 w 503"/>
                <a:gd name="T55" fmla="*/ 555 h 648"/>
                <a:gd name="T56" fmla="*/ 262 w 503"/>
                <a:gd name="T57" fmla="*/ 539 h 648"/>
                <a:gd name="T58" fmla="*/ 293 w 503"/>
                <a:gd name="T59" fmla="*/ 523 h 648"/>
                <a:gd name="T60" fmla="*/ 325 w 503"/>
                <a:gd name="T61" fmla="*/ 506 h 648"/>
                <a:gd name="T62" fmla="*/ 356 w 503"/>
                <a:gd name="T63" fmla="*/ 490 h 648"/>
                <a:gd name="T64" fmla="*/ 386 w 503"/>
                <a:gd name="T65" fmla="*/ 473 h 648"/>
                <a:gd name="T66" fmla="*/ 416 w 503"/>
                <a:gd name="T67" fmla="*/ 455 h 648"/>
                <a:gd name="T68" fmla="*/ 445 w 503"/>
                <a:gd name="T69" fmla="*/ 437 h 648"/>
                <a:gd name="T70" fmla="*/ 475 w 503"/>
                <a:gd name="T71" fmla="*/ 418 h 648"/>
                <a:gd name="T72" fmla="*/ 503 w 503"/>
                <a:gd name="T73" fmla="*/ 399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3" h="648">
                  <a:moveTo>
                    <a:pt x="503" y="399"/>
                  </a:moveTo>
                  <a:lnTo>
                    <a:pt x="459" y="360"/>
                  </a:lnTo>
                  <a:lnTo>
                    <a:pt x="410" y="320"/>
                  </a:lnTo>
                  <a:lnTo>
                    <a:pt x="361" y="275"/>
                  </a:lnTo>
                  <a:lnTo>
                    <a:pt x="308" y="226"/>
                  </a:lnTo>
                  <a:lnTo>
                    <a:pt x="254" y="176"/>
                  </a:lnTo>
                  <a:lnTo>
                    <a:pt x="197" y="121"/>
                  </a:lnTo>
                  <a:lnTo>
                    <a:pt x="138" y="62"/>
                  </a:lnTo>
                  <a:lnTo>
                    <a:pt x="78" y="0"/>
                  </a:lnTo>
                  <a:lnTo>
                    <a:pt x="73" y="94"/>
                  </a:lnTo>
                  <a:lnTo>
                    <a:pt x="67" y="184"/>
                  </a:lnTo>
                  <a:lnTo>
                    <a:pt x="59" y="271"/>
                  </a:lnTo>
                  <a:lnTo>
                    <a:pt x="50" y="354"/>
                  </a:lnTo>
                  <a:lnTo>
                    <a:pt x="46" y="395"/>
                  </a:lnTo>
                  <a:lnTo>
                    <a:pt x="40" y="434"/>
                  </a:lnTo>
                  <a:lnTo>
                    <a:pt x="34" y="472"/>
                  </a:lnTo>
                  <a:lnTo>
                    <a:pt x="28" y="509"/>
                  </a:lnTo>
                  <a:lnTo>
                    <a:pt x="22" y="545"/>
                  </a:lnTo>
                  <a:lnTo>
                    <a:pt x="15" y="581"/>
                  </a:lnTo>
                  <a:lnTo>
                    <a:pt x="8" y="615"/>
                  </a:lnTo>
                  <a:lnTo>
                    <a:pt x="0" y="648"/>
                  </a:lnTo>
                  <a:lnTo>
                    <a:pt x="33" y="636"/>
                  </a:lnTo>
                  <a:lnTo>
                    <a:pt x="66" y="625"/>
                  </a:lnTo>
                  <a:lnTo>
                    <a:pt x="100" y="612"/>
                  </a:lnTo>
                  <a:lnTo>
                    <a:pt x="133" y="598"/>
                  </a:lnTo>
                  <a:lnTo>
                    <a:pt x="165" y="584"/>
                  </a:lnTo>
                  <a:lnTo>
                    <a:pt x="197" y="570"/>
                  </a:lnTo>
                  <a:lnTo>
                    <a:pt x="231" y="555"/>
                  </a:lnTo>
                  <a:lnTo>
                    <a:pt x="262" y="539"/>
                  </a:lnTo>
                  <a:lnTo>
                    <a:pt x="293" y="523"/>
                  </a:lnTo>
                  <a:lnTo>
                    <a:pt x="325" y="506"/>
                  </a:lnTo>
                  <a:lnTo>
                    <a:pt x="356" y="490"/>
                  </a:lnTo>
                  <a:lnTo>
                    <a:pt x="386" y="473"/>
                  </a:lnTo>
                  <a:lnTo>
                    <a:pt x="416" y="455"/>
                  </a:lnTo>
                  <a:lnTo>
                    <a:pt x="445" y="437"/>
                  </a:lnTo>
                  <a:lnTo>
                    <a:pt x="475" y="418"/>
                  </a:lnTo>
                  <a:lnTo>
                    <a:pt x="503" y="3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3" name="Freeform 98">
              <a:extLst>
                <a:ext uri="{FF2B5EF4-FFF2-40B4-BE49-F238E27FC236}">
                  <a16:creationId xmlns:a16="http://schemas.microsoft.com/office/drawing/2014/main" id="{DFDD277F-68CB-EF50-D39C-5E2E668BE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25" y="1057275"/>
              <a:ext cx="65088" cy="20638"/>
            </a:xfrm>
            <a:custGeom>
              <a:avLst/>
              <a:gdLst>
                <a:gd name="T0" fmla="*/ 0 w 1172"/>
                <a:gd name="T1" fmla="*/ 380 h 380"/>
                <a:gd name="T2" fmla="*/ 0 w 1172"/>
                <a:gd name="T3" fmla="*/ 380 h 380"/>
                <a:gd name="T4" fmla="*/ 75 w 1172"/>
                <a:gd name="T5" fmla="*/ 371 h 380"/>
                <a:gd name="T6" fmla="*/ 148 w 1172"/>
                <a:gd name="T7" fmla="*/ 360 h 380"/>
                <a:gd name="T8" fmla="*/ 223 w 1172"/>
                <a:gd name="T9" fmla="*/ 349 h 380"/>
                <a:gd name="T10" fmla="*/ 297 w 1172"/>
                <a:gd name="T11" fmla="*/ 338 h 380"/>
                <a:gd name="T12" fmla="*/ 371 w 1172"/>
                <a:gd name="T13" fmla="*/ 325 h 380"/>
                <a:gd name="T14" fmla="*/ 445 w 1172"/>
                <a:gd name="T15" fmla="*/ 311 h 380"/>
                <a:gd name="T16" fmla="*/ 518 w 1172"/>
                <a:gd name="T17" fmla="*/ 297 h 380"/>
                <a:gd name="T18" fmla="*/ 592 w 1172"/>
                <a:gd name="T19" fmla="*/ 282 h 380"/>
                <a:gd name="T20" fmla="*/ 666 w 1172"/>
                <a:gd name="T21" fmla="*/ 266 h 380"/>
                <a:gd name="T22" fmla="*/ 738 w 1172"/>
                <a:gd name="T23" fmla="*/ 250 h 380"/>
                <a:gd name="T24" fmla="*/ 811 w 1172"/>
                <a:gd name="T25" fmla="*/ 232 h 380"/>
                <a:gd name="T26" fmla="*/ 883 w 1172"/>
                <a:gd name="T27" fmla="*/ 214 h 380"/>
                <a:gd name="T28" fmla="*/ 956 w 1172"/>
                <a:gd name="T29" fmla="*/ 194 h 380"/>
                <a:gd name="T30" fmla="*/ 1028 w 1172"/>
                <a:gd name="T31" fmla="*/ 174 h 380"/>
                <a:gd name="T32" fmla="*/ 1100 w 1172"/>
                <a:gd name="T33" fmla="*/ 153 h 380"/>
                <a:gd name="T34" fmla="*/ 1172 w 1172"/>
                <a:gd name="T35" fmla="*/ 131 h 380"/>
                <a:gd name="T36" fmla="*/ 1110 w 1172"/>
                <a:gd name="T37" fmla="*/ 129 h 380"/>
                <a:gd name="T38" fmla="*/ 1048 w 1172"/>
                <a:gd name="T39" fmla="*/ 125 h 380"/>
                <a:gd name="T40" fmla="*/ 985 w 1172"/>
                <a:gd name="T41" fmla="*/ 121 h 380"/>
                <a:gd name="T42" fmla="*/ 923 w 1172"/>
                <a:gd name="T43" fmla="*/ 116 h 380"/>
                <a:gd name="T44" fmla="*/ 859 w 1172"/>
                <a:gd name="T45" fmla="*/ 111 h 380"/>
                <a:gd name="T46" fmla="*/ 797 w 1172"/>
                <a:gd name="T47" fmla="*/ 104 h 380"/>
                <a:gd name="T48" fmla="*/ 733 w 1172"/>
                <a:gd name="T49" fmla="*/ 97 h 380"/>
                <a:gd name="T50" fmla="*/ 670 w 1172"/>
                <a:gd name="T51" fmla="*/ 89 h 380"/>
                <a:gd name="T52" fmla="*/ 606 w 1172"/>
                <a:gd name="T53" fmla="*/ 81 h 380"/>
                <a:gd name="T54" fmla="*/ 543 w 1172"/>
                <a:gd name="T55" fmla="*/ 71 h 380"/>
                <a:gd name="T56" fmla="*/ 478 w 1172"/>
                <a:gd name="T57" fmla="*/ 61 h 380"/>
                <a:gd name="T58" fmla="*/ 415 w 1172"/>
                <a:gd name="T59" fmla="*/ 51 h 380"/>
                <a:gd name="T60" fmla="*/ 350 w 1172"/>
                <a:gd name="T61" fmla="*/ 38 h 380"/>
                <a:gd name="T62" fmla="*/ 285 w 1172"/>
                <a:gd name="T63" fmla="*/ 26 h 380"/>
                <a:gd name="T64" fmla="*/ 221 w 1172"/>
                <a:gd name="T65" fmla="*/ 13 h 380"/>
                <a:gd name="T66" fmla="*/ 155 w 1172"/>
                <a:gd name="T67" fmla="*/ 0 h 380"/>
                <a:gd name="T68" fmla="*/ 140 w 1172"/>
                <a:gd name="T69" fmla="*/ 24 h 380"/>
                <a:gd name="T70" fmla="*/ 125 w 1172"/>
                <a:gd name="T71" fmla="*/ 48 h 380"/>
                <a:gd name="T72" fmla="*/ 110 w 1172"/>
                <a:gd name="T73" fmla="*/ 72 h 380"/>
                <a:gd name="T74" fmla="*/ 97 w 1172"/>
                <a:gd name="T75" fmla="*/ 96 h 380"/>
                <a:gd name="T76" fmla="*/ 84 w 1172"/>
                <a:gd name="T77" fmla="*/ 120 h 380"/>
                <a:gd name="T78" fmla="*/ 73 w 1172"/>
                <a:gd name="T79" fmla="*/ 143 h 380"/>
                <a:gd name="T80" fmla="*/ 62 w 1172"/>
                <a:gd name="T81" fmla="*/ 167 h 380"/>
                <a:gd name="T82" fmla="*/ 52 w 1172"/>
                <a:gd name="T83" fmla="*/ 191 h 380"/>
                <a:gd name="T84" fmla="*/ 42 w 1172"/>
                <a:gd name="T85" fmla="*/ 216 h 380"/>
                <a:gd name="T86" fmla="*/ 34 w 1172"/>
                <a:gd name="T87" fmla="*/ 239 h 380"/>
                <a:gd name="T88" fmla="*/ 25 w 1172"/>
                <a:gd name="T89" fmla="*/ 263 h 380"/>
                <a:gd name="T90" fmla="*/ 19 w 1172"/>
                <a:gd name="T91" fmla="*/ 286 h 380"/>
                <a:gd name="T92" fmla="*/ 12 w 1172"/>
                <a:gd name="T93" fmla="*/ 310 h 380"/>
                <a:gd name="T94" fmla="*/ 8 w 1172"/>
                <a:gd name="T95" fmla="*/ 333 h 380"/>
                <a:gd name="T96" fmla="*/ 3 w 1172"/>
                <a:gd name="T97" fmla="*/ 356 h 380"/>
                <a:gd name="T98" fmla="*/ 0 w 1172"/>
                <a:gd name="T9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72" h="380">
                  <a:moveTo>
                    <a:pt x="0" y="380"/>
                  </a:moveTo>
                  <a:lnTo>
                    <a:pt x="0" y="380"/>
                  </a:lnTo>
                  <a:lnTo>
                    <a:pt x="75" y="371"/>
                  </a:lnTo>
                  <a:lnTo>
                    <a:pt x="148" y="360"/>
                  </a:lnTo>
                  <a:lnTo>
                    <a:pt x="223" y="349"/>
                  </a:lnTo>
                  <a:lnTo>
                    <a:pt x="297" y="338"/>
                  </a:lnTo>
                  <a:lnTo>
                    <a:pt x="371" y="325"/>
                  </a:lnTo>
                  <a:lnTo>
                    <a:pt x="445" y="311"/>
                  </a:lnTo>
                  <a:lnTo>
                    <a:pt x="518" y="297"/>
                  </a:lnTo>
                  <a:lnTo>
                    <a:pt x="592" y="282"/>
                  </a:lnTo>
                  <a:lnTo>
                    <a:pt x="666" y="266"/>
                  </a:lnTo>
                  <a:lnTo>
                    <a:pt x="738" y="250"/>
                  </a:lnTo>
                  <a:lnTo>
                    <a:pt x="811" y="232"/>
                  </a:lnTo>
                  <a:lnTo>
                    <a:pt x="883" y="214"/>
                  </a:lnTo>
                  <a:lnTo>
                    <a:pt x="956" y="194"/>
                  </a:lnTo>
                  <a:lnTo>
                    <a:pt x="1028" y="174"/>
                  </a:lnTo>
                  <a:lnTo>
                    <a:pt x="1100" y="153"/>
                  </a:lnTo>
                  <a:lnTo>
                    <a:pt x="1172" y="131"/>
                  </a:lnTo>
                  <a:lnTo>
                    <a:pt x="1110" y="129"/>
                  </a:lnTo>
                  <a:lnTo>
                    <a:pt x="1048" y="125"/>
                  </a:lnTo>
                  <a:lnTo>
                    <a:pt x="985" y="121"/>
                  </a:lnTo>
                  <a:lnTo>
                    <a:pt x="923" y="116"/>
                  </a:lnTo>
                  <a:lnTo>
                    <a:pt x="859" y="111"/>
                  </a:lnTo>
                  <a:lnTo>
                    <a:pt x="797" y="104"/>
                  </a:lnTo>
                  <a:lnTo>
                    <a:pt x="733" y="97"/>
                  </a:lnTo>
                  <a:lnTo>
                    <a:pt x="670" y="89"/>
                  </a:lnTo>
                  <a:lnTo>
                    <a:pt x="606" y="81"/>
                  </a:lnTo>
                  <a:lnTo>
                    <a:pt x="543" y="71"/>
                  </a:lnTo>
                  <a:lnTo>
                    <a:pt x="478" y="61"/>
                  </a:lnTo>
                  <a:lnTo>
                    <a:pt x="415" y="51"/>
                  </a:lnTo>
                  <a:lnTo>
                    <a:pt x="350" y="38"/>
                  </a:lnTo>
                  <a:lnTo>
                    <a:pt x="285" y="26"/>
                  </a:lnTo>
                  <a:lnTo>
                    <a:pt x="221" y="13"/>
                  </a:lnTo>
                  <a:lnTo>
                    <a:pt x="155" y="0"/>
                  </a:lnTo>
                  <a:lnTo>
                    <a:pt x="140" y="24"/>
                  </a:lnTo>
                  <a:lnTo>
                    <a:pt x="125" y="48"/>
                  </a:lnTo>
                  <a:lnTo>
                    <a:pt x="110" y="72"/>
                  </a:lnTo>
                  <a:lnTo>
                    <a:pt x="97" y="96"/>
                  </a:lnTo>
                  <a:lnTo>
                    <a:pt x="84" y="120"/>
                  </a:lnTo>
                  <a:lnTo>
                    <a:pt x="73" y="143"/>
                  </a:lnTo>
                  <a:lnTo>
                    <a:pt x="62" y="167"/>
                  </a:lnTo>
                  <a:lnTo>
                    <a:pt x="52" y="191"/>
                  </a:lnTo>
                  <a:lnTo>
                    <a:pt x="42" y="216"/>
                  </a:lnTo>
                  <a:lnTo>
                    <a:pt x="34" y="239"/>
                  </a:lnTo>
                  <a:lnTo>
                    <a:pt x="25" y="263"/>
                  </a:lnTo>
                  <a:lnTo>
                    <a:pt x="19" y="286"/>
                  </a:lnTo>
                  <a:lnTo>
                    <a:pt x="12" y="310"/>
                  </a:lnTo>
                  <a:lnTo>
                    <a:pt x="8" y="333"/>
                  </a:lnTo>
                  <a:lnTo>
                    <a:pt x="3" y="356"/>
                  </a:lnTo>
                  <a:lnTo>
                    <a:pt x="0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4" name="Freeform 99">
              <a:extLst>
                <a:ext uri="{FF2B5EF4-FFF2-40B4-BE49-F238E27FC236}">
                  <a16:creationId xmlns:a16="http://schemas.microsoft.com/office/drawing/2014/main" id="{E51439A2-9DDF-60D4-1241-B66F9B934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825" y="1063625"/>
              <a:ext cx="65088" cy="33338"/>
            </a:xfrm>
            <a:custGeom>
              <a:avLst/>
              <a:gdLst>
                <a:gd name="T0" fmla="*/ 118 w 1172"/>
                <a:gd name="T1" fmla="*/ 588 h 588"/>
                <a:gd name="T2" fmla="*/ 186 w 1172"/>
                <a:gd name="T3" fmla="*/ 558 h 588"/>
                <a:gd name="T4" fmla="*/ 253 w 1172"/>
                <a:gd name="T5" fmla="*/ 526 h 588"/>
                <a:gd name="T6" fmla="*/ 320 w 1172"/>
                <a:gd name="T7" fmla="*/ 495 h 588"/>
                <a:gd name="T8" fmla="*/ 386 w 1172"/>
                <a:gd name="T9" fmla="*/ 462 h 588"/>
                <a:gd name="T10" fmla="*/ 453 w 1172"/>
                <a:gd name="T11" fmla="*/ 429 h 588"/>
                <a:gd name="T12" fmla="*/ 519 w 1172"/>
                <a:gd name="T13" fmla="*/ 395 h 588"/>
                <a:gd name="T14" fmla="*/ 586 w 1172"/>
                <a:gd name="T15" fmla="*/ 359 h 588"/>
                <a:gd name="T16" fmla="*/ 651 w 1172"/>
                <a:gd name="T17" fmla="*/ 322 h 588"/>
                <a:gd name="T18" fmla="*/ 717 w 1172"/>
                <a:gd name="T19" fmla="*/ 285 h 588"/>
                <a:gd name="T20" fmla="*/ 782 w 1172"/>
                <a:gd name="T21" fmla="*/ 247 h 588"/>
                <a:gd name="T22" fmla="*/ 849 w 1172"/>
                <a:gd name="T23" fmla="*/ 208 h 588"/>
                <a:gd name="T24" fmla="*/ 913 w 1172"/>
                <a:gd name="T25" fmla="*/ 168 h 588"/>
                <a:gd name="T26" fmla="*/ 978 w 1172"/>
                <a:gd name="T27" fmla="*/ 128 h 588"/>
                <a:gd name="T28" fmla="*/ 1044 w 1172"/>
                <a:gd name="T29" fmla="*/ 86 h 588"/>
                <a:gd name="T30" fmla="*/ 1107 w 1172"/>
                <a:gd name="T31" fmla="*/ 43 h 588"/>
                <a:gd name="T32" fmla="*/ 1172 w 1172"/>
                <a:gd name="T33" fmla="*/ 0 h 588"/>
                <a:gd name="T34" fmla="*/ 1100 w 1172"/>
                <a:gd name="T35" fmla="*/ 25 h 588"/>
                <a:gd name="T36" fmla="*/ 1028 w 1172"/>
                <a:gd name="T37" fmla="*/ 49 h 588"/>
                <a:gd name="T38" fmla="*/ 955 w 1172"/>
                <a:gd name="T39" fmla="*/ 73 h 588"/>
                <a:gd name="T40" fmla="*/ 883 w 1172"/>
                <a:gd name="T41" fmla="*/ 95 h 588"/>
                <a:gd name="T42" fmla="*/ 811 w 1172"/>
                <a:gd name="T43" fmla="*/ 117 h 588"/>
                <a:gd name="T44" fmla="*/ 737 w 1172"/>
                <a:gd name="T45" fmla="*/ 137 h 588"/>
                <a:gd name="T46" fmla="*/ 663 w 1172"/>
                <a:gd name="T47" fmla="*/ 157 h 588"/>
                <a:gd name="T48" fmla="*/ 591 w 1172"/>
                <a:gd name="T49" fmla="*/ 176 h 588"/>
                <a:gd name="T50" fmla="*/ 517 w 1172"/>
                <a:gd name="T51" fmla="*/ 194 h 588"/>
                <a:gd name="T52" fmla="*/ 444 w 1172"/>
                <a:gd name="T53" fmla="*/ 212 h 588"/>
                <a:gd name="T54" fmla="*/ 370 w 1172"/>
                <a:gd name="T55" fmla="*/ 228 h 588"/>
                <a:gd name="T56" fmla="*/ 296 w 1172"/>
                <a:gd name="T57" fmla="*/ 245 h 588"/>
                <a:gd name="T58" fmla="*/ 222 w 1172"/>
                <a:gd name="T59" fmla="*/ 260 h 588"/>
                <a:gd name="T60" fmla="*/ 147 w 1172"/>
                <a:gd name="T61" fmla="*/ 274 h 588"/>
                <a:gd name="T62" fmla="*/ 74 w 1172"/>
                <a:gd name="T63" fmla="*/ 287 h 588"/>
                <a:gd name="T64" fmla="*/ 0 w 1172"/>
                <a:gd name="T65" fmla="*/ 300 h 588"/>
                <a:gd name="T66" fmla="*/ 0 w 1172"/>
                <a:gd name="T67" fmla="*/ 322 h 588"/>
                <a:gd name="T68" fmla="*/ 1 w 1172"/>
                <a:gd name="T69" fmla="*/ 342 h 588"/>
                <a:gd name="T70" fmla="*/ 4 w 1172"/>
                <a:gd name="T71" fmla="*/ 363 h 588"/>
                <a:gd name="T72" fmla="*/ 7 w 1172"/>
                <a:gd name="T73" fmla="*/ 384 h 588"/>
                <a:gd name="T74" fmla="*/ 11 w 1172"/>
                <a:gd name="T75" fmla="*/ 404 h 588"/>
                <a:gd name="T76" fmla="*/ 17 w 1172"/>
                <a:gd name="T77" fmla="*/ 424 h 588"/>
                <a:gd name="T78" fmla="*/ 23 w 1172"/>
                <a:gd name="T79" fmla="*/ 442 h 588"/>
                <a:gd name="T80" fmla="*/ 30 w 1172"/>
                <a:gd name="T81" fmla="*/ 461 h 588"/>
                <a:gd name="T82" fmla="*/ 39 w 1172"/>
                <a:gd name="T83" fmla="*/ 478 h 588"/>
                <a:gd name="T84" fmla="*/ 48 w 1172"/>
                <a:gd name="T85" fmla="*/ 495 h 588"/>
                <a:gd name="T86" fmla="*/ 58 w 1172"/>
                <a:gd name="T87" fmla="*/ 512 h 588"/>
                <a:gd name="T88" fmla="*/ 68 w 1172"/>
                <a:gd name="T89" fmla="*/ 528 h 588"/>
                <a:gd name="T90" fmla="*/ 79 w 1172"/>
                <a:gd name="T91" fmla="*/ 543 h 588"/>
                <a:gd name="T92" fmla="*/ 91 w 1172"/>
                <a:gd name="T93" fmla="*/ 560 h 588"/>
                <a:gd name="T94" fmla="*/ 105 w 1172"/>
                <a:gd name="T95" fmla="*/ 574 h 588"/>
                <a:gd name="T96" fmla="*/ 118 w 1172"/>
                <a:gd name="T97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2" h="588">
                  <a:moveTo>
                    <a:pt x="118" y="588"/>
                  </a:moveTo>
                  <a:lnTo>
                    <a:pt x="186" y="558"/>
                  </a:lnTo>
                  <a:lnTo>
                    <a:pt x="253" y="526"/>
                  </a:lnTo>
                  <a:lnTo>
                    <a:pt x="320" y="495"/>
                  </a:lnTo>
                  <a:lnTo>
                    <a:pt x="386" y="462"/>
                  </a:lnTo>
                  <a:lnTo>
                    <a:pt x="453" y="429"/>
                  </a:lnTo>
                  <a:lnTo>
                    <a:pt x="519" y="395"/>
                  </a:lnTo>
                  <a:lnTo>
                    <a:pt x="586" y="359"/>
                  </a:lnTo>
                  <a:lnTo>
                    <a:pt x="651" y="322"/>
                  </a:lnTo>
                  <a:lnTo>
                    <a:pt x="717" y="285"/>
                  </a:lnTo>
                  <a:lnTo>
                    <a:pt x="782" y="247"/>
                  </a:lnTo>
                  <a:lnTo>
                    <a:pt x="849" y="208"/>
                  </a:lnTo>
                  <a:lnTo>
                    <a:pt x="913" y="168"/>
                  </a:lnTo>
                  <a:lnTo>
                    <a:pt x="978" y="128"/>
                  </a:lnTo>
                  <a:lnTo>
                    <a:pt x="1044" y="86"/>
                  </a:lnTo>
                  <a:lnTo>
                    <a:pt x="1107" y="43"/>
                  </a:lnTo>
                  <a:lnTo>
                    <a:pt x="1172" y="0"/>
                  </a:lnTo>
                  <a:lnTo>
                    <a:pt x="1100" y="25"/>
                  </a:lnTo>
                  <a:lnTo>
                    <a:pt x="1028" y="49"/>
                  </a:lnTo>
                  <a:lnTo>
                    <a:pt x="955" y="73"/>
                  </a:lnTo>
                  <a:lnTo>
                    <a:pt x="883" y="95"/>
                  </a:lnTo>
                  <a:lnTo>
                    <a:pt x="811" y="117"/>
                  </a:lnTo>
                  <a:lnTo>
                    <a:pt x="737" y="137"/>
                  </a:lnTo>
                  <a:lnTo>
                    <a:pt x="663" y="157"/>
                  </a:lnTo>
                  <a:lnTo>
                    <a:pt x="591" y="176"/>
                  </a:lnTo>
                  <a:lnTo>
                    <a:pt x="517" y="194"/>
                  </a:lnTo>
                  <a:lnTo>
                    <a:pt x="444" y="212"/>
                  </a:lnTo>
                  <a:lnTo>
                    <a:pt x="370" y="228"/>
                  </a:lnTo>
                  <a:lnTo>
                    <a:pt x="296" y="245"/>
                  </a:lnTo>
                  <a:lnTo>
                    <a:pt x="222" y="260"/>
                  </a:lnTo>
                  <a:lnTo>
                    <a:pt x="147" y="274"/>
                  </a:lnTo>
                  <a:lnTo>
                    <a:pt x="74" y="287"/>
                  </a:lnTo>
                  <a:lnTo>
                    <a:pt x="0" y="300"/>
                  </a:lnTo>
                  <a:lnTo>
                    <a:pt x="0" y="322"/>
                  </a:lnTo>
                  <a:lnTo>
                    <a:pt x="1" y="342"/>
                  </a:lnTo>
                  <a:lnTo>
                    <a:pt x="4" y="363"/>
                  </a:lnTo>
                  <a:lnTo>
                    <a:pt x="7" y="384"/>
                  </a:lnTo>
                  <a:lnTo>
                    <a:pt x="11" y="404"/>
                  </a:lnTo>
                  <a:lnTo>
                    <a:pt x="17" y="424"/>
                  </a:lnTo>
                  <a:lnTo>
                    <a:pt x="23" y="442"/>
                  </a:lnTo>
                  <a:lnTo>
                    <a:pt x="30" y="461"/>
                  </a:lnTo>
                  <a:lnTo>
                    <a:pt x="39" y="478"/>
                  </a:lnTo>
                  <a:lnTo>
                    <a:pt x="48" y="495"/>
                  </a:lnTo>
                  <a:lnTo>
                    <a:pt x="58" y="512"/>
                  </a:lnTo>
                  <a:lnTo>
                    <a:pt x="68" y="528"/>
                  </a:lnTo>
                  <a:lnTo>
                    <a:pt x="79" y="543"/>
                  </a:lnTo>
                  <a:lnTo>
                    <a:pt x="91" y="560"/>
                  </a:lnTo>
                  <a:lnTo>
                    <a:pt x="105" y="574"/>
                  </a:lnTo>
                  <a:lnTo>
                    <a:pt x="118" y="5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5" name="Freeform 100">
              <a:extLst>
                <a:ext uri="{FF2B5EF4-FFF2-40B4-BE49-F238E27FC236}">
                  <a16:creationId xmlns:a16="http://schemas.microsoft.com/office/drawing/2014/main" id="{942550C0-B690-98AE-F389-67E40112B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1011238"/>
              <a:ext cx="52388" cy="52388"/>
            </a:xfrm>
            <a:custGeom>
              <a:avLst/>
              <a:gdLst>
                <a:gd name="T0" fmla="*/ 582 w 924"/>
                <a:gd name="T1" fmla="*/ 0 h 925"/>
                <a:gd name="T2" fmla="*/ 551 w 924"/>
                <a:gd name="T3" fmla="*/ 62 h 925"/>
                <a:gd name="T4" fmla="*/ 519 w 924"/>
                <a:gd name="T5" fmla="*/ 124 h 925"/>
                <a:gd name="T6" fmla="*/ 485 w 924"/>
                <a:gd name="T7" fmla="*/ 184 h 925"/>
                <a:gd name="T8" fmla="*/ 451 w 924"/>
                <a:gd name="T9" fmla="*/ 245 h 925"/>
                <a:gd name="T10" fmla="*/ 418 w 924"/>
                <a:gd name="T11" fmla="*/ 304 h 925"/>
                <a:gd name="T12" fmla="*/ 383 w 924"/>
                <a:gd name="T13" fmla="*/ 364 h 925"/>
                <a:gd name="T14" fmla="*/ 346 w 924"/>
                <a:gd name="T15" fmla="*/ 422 h 925"/>
                <a:gd name="T16" fmla="*/ 311 w 924"/>
                <a:gd name="T17" fmla="*/ 480 h 925"/>
                <a:gd name="T18" fmla="*/ 274 w 924"/>
                <a:gd name="T19" fmla="*/ 538 h 925"/>
                <a:gd name="T20" fmla="*/ 236 w 924"/>
                <a:gd name="T21" fmla="*/ 595 h 925"/>
                <a:gd name="T22" fmla="*/ 198 w 924"/>
                <a:gd name="T23" fmla="*/ 651 h 925"/>
                <a:gd name="T24" fmla="*/ 160 w 924"/>
                <a:gd name="T25" fmla="*/ 707 h 925"/>
                <a:gd name="T26" fmla="*/ 120 w 924"/>
                <a:gd name="T27" fmla="*/ 762 h 925"/>
                <a:gd name="T28" fmla="*/ 80 w 924"/>
                <a:gd name="T29" fmla="*/ 817 h 925"/>
                <a:gd name="T30" fmla="*/ 40 w 924"/>
                <a:gd name="T31" fmla="*/ 872 h 925"/>
                <a:gd name="T32" fmla="*/ 0 w 924"/>
                <a:gd name="T33" fmla="*/ 925 h 925"/>
                <a:gd name="T34" fmla="*/ 62 w 924"/>
                <a:gd name="T35" fmla="*/ 879 h 925"/>
                <a:gd name="T36" fmla="*/ 125 w 924"/>
                <a:gd name="T37" fmla="*/ 832 h 925"/>
                <a:gd name="T38" fmla="*/ 185 w 924"/>
                <a:gd name="T39" fmla="*/ 786 h 925"/>
                <a:gd name="T40" fmla="*/ 245 w 924"/>
                <a:gd name="T41" fmla="*/ 739 h 925"/>
                <a:gd name="T42" fmla="*/ 305 w 924"/>
                <a:gd name="T43" fmla="*/ 691 h 925"/>
                <a:gd name="T44" fmla="*/ 364 w 924"/>
                <a:gd name="T45" fmla="*/ 641 h 925"/>
                <a:gd name="T46" fmla="*/ 423 w 924"/>
                <a:gd name="T47" fmla="*/ 592 h 925"/>
                <a:gd name="T48" fmla="*/ 481 w 924"/>
                <a:gd name="T49" fmla="*/ 543 h 925"/>
                <a:gd name="T50" fmla="*/ 539 w 924"/>
                <a:gd name="T51" fmla="*/ 492 h 925"/>
                <a:gd name="T52" fmla="*/ 595 w 924"/>
                <a:gd name="T53" fmla="*/ 442 h 925"/>
                <a:gd name="T54" fmla="*/ 652 w 924"/>
                <a:gd name="T55" fmla="*/ 391 h 925"/>
                <a:gd name="T56" fmla="*/ 707 w 924"/>
                <a:gd name="T57" fmla="*/ 338 h 925"/>
                <a:gd name="T58" fmla="*/ 763 w 924"/>
                <a:gd name="T59" fmla="*/ 286 h 925"/>
                <a:gd name="T60" fmla="*/ 817 w 924"/>
                <a:gd name="T61" fmla="*/ 233 h 925"/>
                <a:gd name="T62" fmla="*/ 870 w 924"/>
                <a:gd name="T63" fmla="*/ 179 h 925"/>
                <a:gd name="T64" fmla="*/ 924 w 924"/>
                <a:gd name="T65" fmla="*/ 125 h 925"/>
                <a:gd name="T66" fmla="*/ 908 w 924"/>
                <a:gd name="T67" fmla="*/ 113 h 925"/>
                <a:gd name="T68" fmla="*/ 892 w 924"/>
                <a:gd name="T69" fmla="*/ 102 h 925"/>
                <a:gd name="T70" fmla="*/ 874 w 924"/>
                <a:gd name="T71" fmla="*/ 90 h 925"/>
                <a:gd name="T72" fmla="*/ 856 w 924"/>
                <a:gd name="T73" fmla="*/ 80 h 925"/>
                <a:gd name="T74" fmla="*/ 837 w 924"/>
                <a:gd name="T75" fmla="*/ 70 h 925"/>
                <a:gd name="T76" fmla="*/ 818 w 924"/>
                <a:gd name="T77" fmla="*/ 60 h 925"/>
                <a:gd name="T78" fmla="*/ 797 w 924"/>
                <a:gd name="T79" fmla="*/ 52 h 925"/>
                <a:gd name="T80" fmla="*/ 777 w 924"/>
                <a:gd name="T81" fmla="*/ 44 h 925"/>
                <a:gd name="T82" fmla="*/ 754 w 924"/>
                <a:gd name="T83" fmla="*/ 36 h 925"/>
                <a:gd name="T84" fmla="*/ 732 w 924"/>
                <a:gd name="T85" fmla="*/ 28 h 925"/>
                <a:gd name="T86" fmla="*/ 709 w 924"/>
                <a:gd name="T87" fmla="*/ 22 h 925"/>
                <a:gd name="T88" fmla="*/ 685 w 924"/>
                <a:gd name="T89" fmla="*/ 16 h 925"/>
                <a:gd name="T90" fmla="*/ 660 w 924"/>
                <a:gd name="T91" fmla="*/ 11 h 925"/>
                <a:gd name="T92" fmla="*/ 636 w 924"/>
                <a:gd name="T93" fmla="*/ 7 h 925"/>
                <a:gd name="T94" fmla="*/ 609 w 924"/>
                <a:gd name="T95" fmla="*/ 3 h 925"/>
                <a:gd name="T96" fmla="*/ 582 w 924"/>
                <a:gd name="T97" fmla="*/ 0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24" h="925">
                  <a:moveTo>
                    <a:pt x="582" y="0"/>
                  </a:moveTo>
                  <a:lnTo>
                    <a:pt x="551" y="62"/>
                  </a:lnTo>
                  <a:lnTo>
                    <a:pt x="519" y="124"/>
                  </a:lnTo>
                  <a:lnTo>
                    <a:pt x="485" y="184"/>
                  </a:lnTo>
                  <a:lnTo>
                    <a:pt x="451" y="245"/>
                  </a:lnTo>
                  <a:lnTo>
                    <a:pt x="418" y="304"/>
                  </a:lnTo>
                  <a:lnTo>
                    <a:pt x="383" y="364"/>
                  </a:lnTo>
                  <a:lnTo>
                    <a:pt x="346" y="422"/>
                  </a:lnTo>
                  <a:lnTo>
                    <a:pt x="311" y="480"/>
                  </a:lnTo>
                  <a:lnTo>
                    <a:pt x="274" y="538"/>
                  </a:lnTo>
                  <a:lnTo>
                    <a:pt x="236" y="595"/>
                  </a:lnTo>
                  <a:lnTo>
                    <a:pt x="198" y="651"/>
                  </a:lnTo>
                  <a:lnTo>
                    <a:pt x="160" y="707"/>
                  </a:lnTo>
                  <a:lnTo>
                    <a:pt x="120" y="762"/>
                  </a:lnTo>
                  <a:lnTo>
                    <a:pt x="80" y="817"/>
                  </a:lnTo>
                  <a:lnTo>
                    <a:pt x="40" y="872"/>
                  </a:lnTo>
                  <a:lnTo>
                    <a:pt x="0" y="925"/>
                  </a:lnTo>
                  <a:lnTo>
                    <a:pt x="62" y="879"/>
                  </a:lnTo>
                  <a:lnTo>
                    <a:pt x="125" y="832"/>
                  </a:lnTo>
                  <a:lnTo>
                    <a:pt x="185" y="786"/>
                  </a:lnTo>
                  <a:lnTo>
                    <a:pt x="245" y="739"/>
                  </a:lnTo>
                  <a:lnTo>
                    <a:pt x="305" y="691"/>
                  </a:lnTo>
                  <a:lnTo>
                    <a:pt x="364" y="641"/>
                  </a:lnTo>
                  <a:lnTo>
                    <a:pt x="423" y="592"/>
                  </a:lnTo>
                  <a:lnTo>
                    <a:pt x="481" y="543"/>
                  </a:lnTo>
                  <a:lnTo>
                    <a:pt x="539" y="492"/>
                  </a:lnTo>
                  <a:lnTo>
                    <a:pt x="595" y="442"/>
                  </a:lnTo>
                  <a:lnTo>
                    <a:pt x="652" y="391"/>
                  </a:lnTo>
                  <a:lnTo>
                    <a:pt x="707" y="338"/>
                  </a:lnTo>
                  <a:lnTo>
                    <a:pt x="763" y="286"/>
                  </a:lnTo>
                  <a:lnTo>
                    <a:pt x="817" y="233"/>
                  </a:lnTo>
                  <a:lnTo>
                    <a:pt x="870" y="179"/>
                  </a:lnTo>
                  <a:lnTo>
                    <a:pt x="924" y="125"/>
                  </a:lnTo>
                  <a:lnTo>
                    <a:pt x="908" y="113"/>
                  </a:lnTo>
                  <a:lnTo>
                    <a:pt x="892" y="102"/>
                  </a:lnTo>
                  <a:lnTo>
                    <a:pt x="874" y="90"/>
                  </a:lnTo>
                  <a:lnTo>
                    <a:pt x="856" y="80"/>
                  </a:lnTo>
                  <a:lnTo>
                    <a:pt x="837" y="70"/>
                  </a:lnTo>
                  <a:lnTo>
                    <a:pt x="818" y="60"/>
                  </a:lnTo>
                  <a:lnTo>
                    <a:pt x="797" y="52"/>
                  </a:lnTo>
                  <a:lnTo>
                    <a:pt x="777" y="44"/>
                  </a:lnTo>
                  <a:lnTo>
                    <a:pt x="754" y="36"/>
                  </a:lnTo>
                  <a:lnTo>
                    <a:pt x="732" y="28"/>
                  </a:lnTo>
                  <a:lnTo>
                    <a:pt x="709" y="22"/>
                  </a:lnTo>
                  <a:lnTo>
                    <a:pt x="685" y="16"/>
                  </a:lnTo>
                  <a:lnTo>
                    <a:pt x="660" y="11"/>
                  </a:lnTo>
                  <a:lnTo>
                    <a:pt x="636" y="7"/>
                  </a:lnTo>
                  <a:lnTo>
                    <a:pt x="609" y="3"/>
                  </a:lnTo>
                  <a:lnTo>
                    <a:pt x="5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6" name="Freeform 101">
              <a:extLst>
                <a:ext uri="{FF2B5EF4-FFF2-40B4-BE49-F238E27FC236}">
                  <a16:creationId xmlns:a16="http://schemas.microsoft.com/office/drawing/2014/main" id="{9355897E-82DA-1522-AF20-19F1CD4F8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863" y="660400"/>
              <a:ext cx="123825" cy="147638"/>
            </a:xfrm>
            <a:custGeom>
              <a:avLst/>
              <a:gdLst>
                <a:gd name="T0" fmla="*/ 19 w 2189"/>
                <a:gd name="T1" fmla="*/ 1681 h 2611"/>
                <a:gd name="T2" fmla="*/ 59 w 2189"/>
                <a:gd name="T3" fmla="*/ 1789 h 2611"/>
                <a:gd name="T4" fmla="*/ 101 w 2189"/>
                <a:gd name="T5" fmla="*/ 1898 h 2611"/>
                <a:gd name="T6" fmla="*/ 147 w 2189"/>
                <a:gd name="T7" fmla="*/ 2006 h 2611"/>
                <a:gd name="T8" fmla="*/ 196 w 2189"/>
                <a:gd name="T9" fmla="*/ 2117 h 2611"/>
                <a:gd name="T10" fmla="*/ 249 w 2189"/>
                <a:gd name="T11" fmla="*/ 2230 h 2611"/>
                <a:gd name="T12" fmla="*/ 307 w 2189"/>
                <a:gd name="T13" fmla="*/ 2342 h 2611"/>
                <a:gd name="T14" fmla="*/ 367 w 2189"/>
                <a:gd name="T15" fmla="*/ 2456 h 2611"/>
                <a:gd name="T16" fmla="*/ 413 w 2189"/>
                <a:gd name="T17" fmla="*/ 2538 h 2611"/>
                <a:gd name="T18" fmla="*/ 439 w 2189"/>
                <a:gd name="T19" fmla="*/ 2587 h 2611"/>
                <a:gd name="T20" fmla="*/ 494 w 2189"/>
                <a:gd name="T21" fmla="*/ 2555 h 2611"/>
                <a:gd name="T22" fmla="*/ 583 w 2189"/>
                <a:gd name="T23" fmla="*/ 2445 h 2611"/>
                <a:gd name="T24" fmla="*/ 674 w 2189"/>
                <a:gd name="T25" fmla="*/ 2335 h 2611"/>
                <a:gd name="T26" fmla="*/ 768 w 2189"/>
                <a:gd name="T27" fmla="*/ 2226 h 2611"/>
                <a:gd name="T28" fmla="*/ 865 w 2189"/>
                <a:gd name="T29" fmla="*/ 2117 h 2611"/>
                <a:gd name="T30" fmla="*/ 966 w 2189"/>
                <a:gd name="T31" fmla="*/ 2010 h 2611"/>
                <a:gd name="T32" fmla="*/ 1069 w 2189"/>
                <a:gd name="T33" fmla="*/ 1903 h 2611"/>
                <a:gd name="T34" fmla="*/ 1176 w 2189"/>
                <a:gd name="T35" fmla="*/ 1797 h 2611"/>
                <a:gd name="T36" fmla="*/ 1286 w 2189"/>
                <a:gd name="T37" fmla="*/ 1692 h 2611"/>
                <a:gd name="T38" fmla="*/ 1398 w 2189"/>
                <a:gd name="T39" fmla="*/ 1588 h 2611"/>
                <a:gd name="T40" fmla="*/ 1512 w 2189"/>
                <a:gd name="T41" fmla="*/ 1485 h 2611"/>
                <a:gd name="T42" fmla="*/ 1629 w 2189"/>
                <a:gd name="T43" fmla="*/ 1384 h 2611"/>
                <a:gd name="T44" fmla="*/ 1749 w 2189"/>
                <a:gd name="T45" fmla="*/ 1284 h 2611"/>
                <a:gd name="T46" fmla="*/ 1872 w 2189"/>
                <a:gd name="T47" fmla="*/ 1185 h 2611"/>
                <a:gd name="T48" fmla="*/ 1997 w 2189"/>
                <a:gd name="T49" fmla="*/ 1088 h 2611"/>
                <a:gd name="T50" fmla="*/ 2124 w 2189"/>
                <a:gd name="T51" fmla="*/ 991 h 2611"/>
                <a:gd name="T52" fmla="*/ 2175 w 2189"/>
                <a:gd name="T53" fmla="*/ 920 h 2611"/>
                <a:gd name="T54" fmla="*/ 2145 w 2189"/>
                <a:gd name="T55" fmla="*/ 871 h 2611"/>
                <a:gd name="T56" fmla="*/ 2101 w 2189"/>
                <a:gd name="T57" fmla="*/ 790 h 2611"/>
                <a:gd name="T58" fmla="*/ 2040 w 2189"/>
                <a:gd name="T59" fmla="*/ 677 h 2611"/>
                <a:gd name="T60" fmla="*/ 1981 w 2189"/>
                <a:gd name="T61" fmla="*/ 567 h 2611"/>
                <a:gd name="T62" fmla="*/ 1925 w 2189"/>
                <a:gd name="T63" fmla="*/ 459 h 2611"/>
                <a:gd name="T64" fmla="*/ 1870 w 2189"/>
                <a:gd name="T65" fmla="*/ 353 h 2611"/>
                <a:gd name="T66" fmla="*/ 1819 w 2189"/>
                <a:gd name="T67" fmla="*/ 249 h 2611"/>
                <a:gd name="T68" fmla="*/ 1769 w 2189"/>
                <a:gd name="T69" fmla="*/ 148 h 2611"/>
                <a:gd name="T70" fmla="*/ 1722 w 2189"/>
                <a:gd name="T71" fmla="*/ 48 h 2611"/>
                <a:gd name="T72" fmla="*/ 1636 w 2189"/>
                <a:gd name="T73" fmla="*/ 46 h 2611"/>
                <a:gd name="T74" fmla="*/ 1512 w 2189"/>
                <a:gd name="T75" fmla="*/ 140 h 2611"/>
                <a:gd name="T76" fmla="*/ 1389 w 2189"/>
                <a:gd name="T77" fmla="*/ 235 h 2611"/>
                <a:gd name="T78" fmla="*/ 1270 w 2189"/>
                <a:gd name="T79" fmla="*/ 332 h 2611"/>
                <a:gd name="T80" fmla="*/ 1153 w 2189"/>
                <a:gd name="T81" fmla="*/ 431 h 2611"/>
                <a:gd name="T82" fmla="*/ 1037 w 2189"/>
                <a:gd name="T83" fmla="*/ 529 h 2611"/>
                <a:gd name="T84" fmla="*/ 925 w 2189"/>
                <a:gd name="T85" fmla="*/ 630 h 2611"/>
                <a:gd name="T86" fmla="*/ 815 w 2189"/>
                <a:gd name="T87" fmla="*/ 730 h 2611"/>
                <a:gd name="T88" fmla="*/ 708 w 2189"/>
                <a:gd name="T89" fmla="*/ 833 h 2611"/>
                <a:gd name="T90" fmla="*/ 603 w 2189"/>
                <a:gd name="T91" fmla="*/ 937 h 2611"/>
                <a:gd name="T92" fmla="*/ 502 w 2189"/>
                <a:gd name="T93" fmla="*/ 1041 h 2611"/>
                <a:gd name="T94" fmla="*/ 404 w 2189"/>
                <a:gd name="T95" fmla="*/ 1147 h 2611"/>
                <a:gd name="T96" fmla="*/ 308 w 2189"/>
                <a:gd name="T97" fmla="*/ 1252 h 2611"/>
                <a:gd name="T98" fmla="*/ 216 w 2189"/>
                <a:gd name="T99" fmla="*/ 1358 h 2611"/>
                <a:gd name="T100" fmla="*/ 127 w 2189"/>
                <a:gd name="T101" fmla="*/ 1466 h 2611"/>
                <a:gd name="T102" fmla="*/ 42 w 2189"/>
                <a:gd name="T103" fmla="*/ 1575 h 2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89" h="2611">
                  <a:moveTo>
                    <a:pt x="0" y="1628"/>
                  </a:moveTo>
                  <a:lnTo>
                    <a:pt x="19" y="1681"/>
                  </a:lnTo>
                  <a:lnTo>
                    <a:pt x="39" y="1735"/>
                  </a:lnTo>
                  <a:lnTo>
                    <a:pt x="59" y="1789"/>
                  </a:lnTo>
                  <a:lnTo>
                    <a:pt x="79" y="1842"/>
                  </a:lnTo>
                  <a:lnTo>
                    <a:pt x="101" y="1898"/>
                  </a:lnTo>
                  <a:lnTo>
                    <a:pt x="123" y="1952"/>
                  </a:lnTo>
                  <a:lnTo>
                    <a:pt x="147" y="2006"/>
                  </a:lnTo>
                  <a:lnTo>
                    <a:pt x="172" y="2062"/>
                  </a:lnTo>
                  <a:lnTo>
                    <a:pt x="196" y="2117"/>
                  </a:lnTo>
                  <a:lnTo>
                    <a:pt x="222" y="2173"/>
                  </a:lnTo>
                  <a:lnTo>
                    <a:pt x="249" y="2230"/>
                  </a:lnTo>
                  <a:lnTo>
                    <a:pt x="278" y="2285"/>
                  </a:lnTo>
                  <a:lnTo>
                    <a:pt x="307" y="2342"/>
                  </a:lnTo>
                  <a:lnTo>
                    <a:pt x="336" y="2399"/>
                  </a:lnTo>
                  <a:lnTo>
                    <a:pt x="367" y="2456"/>
                  </a:lnTo>
                  <a:lnTo>
                    <a:pt x="400" y="2513"/>
                  </a:lnTo>
                  <a:lnTo>
                    <a:pt x="413" y="2538"/>
                  </a:lnTo>
                  <a:lnTo>
                    <a:pt x="426" y="2563"/>
                  </a:lnTo>
                  <a:lnTo>
                    <a:pt x="439" y="2587"/>
                  </a:lnTo>
                  <a:lnTo>
                    <a:pt x="452" y="2611"/>
                  </a:lnTo>
                  <a:lnTo>
                    <a:pt x="494" y="2555"/>
                  </a:lnTo>
                  <a:lnTo>
                    <a:pt x="538" y="2500"/>
                  </a:lnTo>
                  <a:lnTo>
                    <a:pt x="583" y="2445"/>
                  </a:lnTo>
                  <a:lnTo>
                    <a:pt x="627" y="2390"/>
                  </a:lnTo>
                  <a:lnTo>
                    <a:pt x="674" y="2335"/>
                  </a:lnTo>
                  <a:lnTo>
                    <a:pt x="720" y="2280"/>
                  </a:lnTo>
                  <a:lnTo>
                    <a:pt x="768" y="2226"/>
                  </a:lnTo>
                  <a:lnTo>
                    <a:pt x="816" y="2171"/>
                  </a:lnTo>
                  <a:lnTo>
                    <a:pt x="865" y="2117"/>
                  </a:lnTo>
                  <a:lnTo>
                    <a:pt x="916" y="2064"/>
                  </a:lnTo>
                  <a:lnTo>
                    <a:pt x="966" y="2010"/>
                  </a:lnTo>
                  <a:lnTo>
                    <a:pt x="1018" y="1956"/>
                  </a:lnTo>
                  <a:lnTo>
                    <a:pt x="1069" y="1903"/>
                  </a:lnTo>
                  <a:lnTo>
                    <a:pt x="1122" y="1850"/>
                  </a:lnTo>
                  <a:lnTo>
                    <a:pt x="1176" y="1797"/>
                  </a:lnTo>
                  <a:lnTo>
                    <a:pt x="1230" y="1745"/>
                  </a:lnTo>
                  <a:lnTo>
                    <a:pt x="1286" y="1692"/>
                  </a:lnTo>
                  <a:lnTo>
                    <a:pt x="1341" y="1640"/>
                  </a:lnTo>
                  <a:lnTo>
                    <a:pt x="1398" y="1588"/>
                  </a:lnTo>
                  <a:lnTo>
                    <a:pt x="1455" y="1536"/>
                  </a:lnTo>
                  <a:lnTo>
                    <a:pt x="1512" y="1485"/>
                  </a:lnTo>
                  <a:lnTo>
                    <a:pt x="1571" y="1435"/>
                  </a:lnTo>
                  <a:lnTo>
                    <a:pt x="1629" y="1384"/>
                  </a:lnTo>
                  <a:lnTo>
                    <a:pt x="1689" y="1334"/>
                  </a:lnTo>
                  <a:lnTo>
                    <a:pt x="1749" y="1284"/>
                  </a:lnTo>
                  <a:lnTo>
                    <a:pt x="1811" y="1234"/>
                  </a:lnTo>
                  <a:lnTo>
                    <a:pt x="1872" y="1185"/>
                  </a:lnTo>
                  <a:lnTo>
                    <a:pt x="1935" y="1136"/>
                  </a:lnTo>
                  <a:lnTo>
                    <a:pt x="1997" y="1088"/>
                  </a:lnTo>
                  <a:lnTo>
                    <a:pt x="2060" y="1039"/>
                  </a:lnTo>
                  <a:lnTo>
                    <a:pt x="2124" y="991"/>
                  </a:lnTo>
                  <a:lnTo>
                    <a:pt x="2189" y="944"/>
                  </a:lnTo>
                  <a:lnTo>
                    <a:pt x="2175" y="920"/>
                  </a:lnTo>
                  <a:lnTo>
                    <a:pt x="2161" y="895"/>
                  </a:lnTo>
                  <a:lnTo>
                    <a:pt x="2145" y="871"/>
                  </a:lnTo>
                  <a:lnTo>
                    <a:pt x="2132" y="847"/>
                  </a:lnTo>
                  <a:lnTo>
                    <a:pt x="2101" y="790"/>
                  </a:lnTo>
                  <a:lnTo>
                    <a:pt x="2070" y="733"/>
                  </a:lnTo>
                  <a:lnTo>
                    <a:pt x="2040" y="677"/>
                  </a:lnTo>
                  <a:lnTo>
                    <a:pt x="2010" y="622"/>
                  </a:lnTo>
                  <a:lnTo>
                    <a:pt x="1981" y="567"/>
                  </a:lnTo>
                  <a:lnTo>
                    <a:pt x="1952" y="512"/>
                  </a:lnTo>
                  <a:lnTo>
                    <a:pt x="1925" y="459"/>
                  </a:lnTo>
                  <a:lnTo>
                    <a:pt x="1898" y="405"/>
                  </a:lnTo>
                  <a:lnTo>
                    <a:pt x="1870" y="353"/>
                  </a:lnTo>
                  <a:lnTo>
                    <a:pt x="1844" y="301"/>
                  </a:lnTo>
                  <a:lnTo>
                    <a:pt x="1819" y="249"/>
                  </a:lnTo>
                  <a:lnTo>
                    <a:pt x="1794" y="198"/>
                  </a:lnTo>
                  <a:lnTo>
                    <a:pt x="1769" y="148"/>
                  </a:lnTo>
                  <a:lnTo>
                    <a:pt x="1745" y="97"/>
                  </a:lnTo>
                  <a:lnTo>
                    <a:pt x="1722" y="48"/>
                  </a:lnTo>
                  <a:lnTo>
                    <a:pt x="1700" y="0"/>
                  </a:lnTo>
                  <a:lnTo>
                    <a:pt x="1636" y="46"/>
                  </a:lnTo>
                  <a:lnTo>
                    <a:pt x="1574" y="92"/>
                  </a:lnTo>
                  <a:lnTo>
                    <a:pt x="1512" y="140"/>
                  </a:lnTo>
                  <a:lnTo>
                    <a:pt x="1450" y="187"/>
                  </a:lnTo>
                  <a:lnTo>
                    <a:pt x="1389" y="235"/>
                  </a:lnTo>
                  <a:lnTo>
                    <a:pt x="1329" y="284"/>
                  </a:lnTo>
                  <a:lnTo>
                    <a:pt x="1270" y="332"/>
                  </a:lnTo>
                  <a:lnTo>
                    <a:pt x="1211" y="381"/>
                  </a:lnTo>
                  <a:lnTo>
                    <a:pt x="1153" y="431"/>
                  </a:lnTo>
                  <a:lnTo>
                    <a:pt x="1094" y="480"/>
                  </a:lnTo>
                  <a:lnTo>
                    <a:pt x="1037" y="529"/>
                  </a:lnTo>
                  <a:lnTo>
                    <a:pt x="980" y="579"/>
                  </a:lnTo>
                  <a:lnTo>
                    <a:pt x="925" y="630"/>
                  </a:lnTo>
                  <a:lnTo>
                    <a:pt x="869" y="680"/>
                  </a:lnTo>
                  <a:lnTo>
                    <a:pt x="815" y="730"/>
                  </a:lnTo>
                  <a:lnTo>
                    <a:pt x="762" y="782"/>
                  </a:lnTo>
                  <a:lnTo>
                    <a:pt x="708" y="833"/>
                  </a:lnTo>
                  <a:lnTo>
                    <a:pt x="656" y="885"/>
                  </a:lnTo>
                  <a:lnTo>
                    <a:pt x="603" y="937"/>
                  </a:lnTo>
                  <a:lnTo>
                    <a:pt x="553" y="989"/>
                  </a:lnTo>
                  <a:lnTo>
                    <a:pt x="502" y="1041"/>
                  </a:lnTo>
                  <a:lnTo>
                    <a:pt x="452" y="1094"/>
                  </a:lnTo>
                  <a:lnTo>
                    <a:pt x="404" y="1147"/>
                  </a:lnTo>
                  <a:lnTo>
                    <a:pt x="355" y="1199"/>
                  </a:lnTo>
                  <a:lnTo>
                    <a:pt x="308" y="1252"/>
                  </a:lnTo>
                  <a:lnTo>
                    <a:pt x="262" y="1306"/>
                  </a:lnTo>
                  <a:lnTo>
                    <a:pt x="216" y="1358"/>
                  </a:lnTo>
                  <a:lnTo>
                    <a:pt x="172" y="1413"/>
                  </a:lnTo>
                  <a:lnTo>
                    <a:pt x="127" y="1466"/>
                  </a:lnTo>
                  <a:lnTo>
                    <a:pt x="84" y="1520"/>
                  </a:lnTo>
                  <a:lnTo>
                    <a:pt x="42" y="1575"/>
                  </a:lnTo>
                  <a:lnTo>
                    <a:pt x="0" y="16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7" name="Freeform 102">
              <a:extLst>
                <a:ext uri="{FF2B5EF4-FFF2-40B4-BE49-F238E27FC236}">
                  <a16:creationId xmlns:a16="http://schemas.microsoft.com/office/drawing/2014/main" id="{C62221EF-2CD6-6452-5918-71E2D88C1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988" y="584200"/>
              <a:ext cx="163513" cy="119063"/>
            </a:xfrm>
            <a:custGeom>
              <a:avLst/>
              <a:gdLst>
                <a:gd name="T0" fmla="*/ 564 w 2862"/>
                <a:gd name="T1" fmla="*/ 2058 h 2103"/>
                <a:gd name="T2" fmla="*/ 699 w 2862"/>
                <a:gd name="T3" fmla="*/ 1969 h 2103"/>
                <a:gd name="T4" fmla="*/ 837 w 2862"/>
                <a:gd name="T5" fmla="*/ 1881 h 2103"/>
                <a:gd name="T6" fmla="*/ 977 w 2862"/>
                <a:gd name="T7" fmla="*/ 1796 h 2103"/>
                <a:gd name="T8" fmla="*/ 1119 w 2862"/>
                <a:gd name="T9" fmla="*/ 1712 h 2103"/>
                <a:gd name="T10" fmla="*/ 1263 w 2862"/>
                <a:gd name="T11" fmla="*/ 1632 h 2103"/>
                <a:gd name="T12" fmla="*/ 1408 w 2862"/>
                <a:gd name="T13" fmla="*/ 1551 h 2103"/>
                <a:gd name="T14" fmla="*/ 1555 w 2862"/>
                <a:gd name="T15" fmla="*/ 1474 h 2103"/>
                <a:gd name="T16" fmla="*/ 1704 w 2862"/>
                <a:gd name="T17" fmla="*/ 1399 h 2103"/>
                <a:gd name="T18" fmla="*/ 1854 w 2862"/>
                <a:gd name="T19" fmla="*/ 1327 h 2103"/>
                <a:gd name="T20" fmla="*/ 2006 w 2862"/>
                <a:gd name="T21" fmla="*/ 1255 h 2103"/>
                <a:gd name="T22" fmla="*/ 2158 w 2862"/>
                <a:gd name="T23" fmla="*/ 1188 h 2103"/>
                <a:gd name="T24" fmla="*/ 2313 w 2862"/>
                <a:gd name="T25" fmla="*/ 1122 h 2103"/>
                <a:gd name="T26" fmla="*/ 2469 w 2862"/>
                <a:gd name="T27" fmla="*/ 1059 h 2103"/>
                <a:gd name="T28" fmla="*/ 2625 w 2862"/>
                <a:gd name="T29" fmla="*/ 999 h 2103"/>
                <a:gd name="T30" fmla="*/ 2783 w 2862"/>
                <a:gd name="T31" fmla="*/ 941 h 2103"/>
                <a:gd name="T32" fmla="*/ 2848 w 2862"/>
                <a:gd name="T33" fmla="*/ 889 h 2103"/>
                <a:gd name="T34" fmla="*/ 2824 w 2862"/>
                <a:gd name="T35" fmla="*/ 839 h 2103"/>
                <a:gd name="T36" fmla="*/ 2779 w 2862"/>
                <a:gd name="T37" fmla="*/ 757 h 2103"/>
                <a:gd name="T38" fmla="*/ 2715 w 2862"/>
                <a:gd name="T39" fmla="*/ 645 h 2103"/>
                <a:gd name="T40" fmla="*/ 2651 w 2862"/>
                <a:gd name="T41" fmla="*/ 538 h 2103"/>
                <a:gd name="T42" fmla="*/ 2589 w 2862"/>
                <a:gd name="T43" fmla="*/ 433 h 2103"/>
                <a:gd name="T44" fmla="*/ 2527 w 2862"/>
                <a:gd name="T45" fmla="*/ 330 h 2103"/>
                <a:gd name="T46" fmla="*/ 2466 w 2862"/>
                <a:gd name="T47" fmla="*/ 232 h 2103"/>
                <a:gd name="T48" fmla="*/ 2404 w 2862"/>
                <a:gd name="T49" fmla="*/ 137 h 2103"/>
                <a:gd name="T50" fmla="*/ 2344 w 2862"/>
                <a:gd name="T51" fmla="*/ 46 h 2103"/>
                <a:gd name="T52" fmla="*/ 2236 w 2862"/>
                <a:gd name="T53" fmla="*/ 28 h 2103"/>
                <a:gd name="T54" fmla="*/ 2083 w 2862"/>
                <a:gd name="T55" fmla="*/ 84 h 2103"/>
                <a:gd name="T56" fmla="*/ 1929 w 2862"/>
                <a:gd name="T57" fmla="*/ 142 h 2103"/>
                <a:gd name="T58" fmla="*/ 1777 w 2862"/>
                <a:gd name="T59" fmla="*/ 205 h 2103"/>
                <a:gd name="T60" fmla="*/ 1627 w 2862"/>
                <a:gd name="T61" fmla="*/ 268 h 2103"/>
                <a:gd name="T62" fmla="*/ 1477 w 2862"/>
                <a:gd name="T63" fmla="*/ 335 h 2103"/>
                <a:gd name="T64" fmla="*/ 1329 w 2862"/>
                <a:gd name="T65" fmla="*/ 404 h 2103"/>
                <a:gd name="T66" fmla="*/ 1183 w 2862"/>
                <a:gd name="T67" fmla="*/ 475 h 2103"/>
                <a:gd name="T68" fmla="*/ 1037 w 2862"/>
                <a:gd name="T69" fmla="*/ 549 h 2103"/>
                <a:gd name="T70" fmla="*/ 893 w 2862"/>
                <a:gd name="T71" fmla="*/ 624 h 2103"/>
                <a:gd name="T72" fmla="*/ 751 w 2862"/>
                <a:gd name="T73" fmla="*/ 702 h 2103"/>
                <a:gd name="T74" fmla="*/ 611 w 2862"/>
                <a:gd name="T75" fmla="*/ 781 h 2103"/>
                <a:gd name="T76" fmla="*/ 472 w 2862"/>
                <a:gd name="T77" fmla="*/ 864 h 2103"/>
                <a:gd name="T78" fmla="*/ 335 w 2862"/>
                <a:gd name="T79" fmla="*/ 947 h 2103"/>
                <a:gd name="T80" fmla="*/ 200 w 2862"/>
                <a:gd name="T81" fmla="*/ 1032 h 2103"/>
                <a:gd name="T82" fmla="*/ 67 w 2862"/>
                <a:gd name="T83" fmla="*/ 1119 h 2103"/>
                <a:gd name="T84" fmla="*/ 23 w 2862"/>
                <a:gd name="T85" fmla="*/ 1211 h 2103"/>
                <a:gd name="T86" fmla="*/ 73 w 2862"/>
                <a:gd name="T87" fmla="*/ 1309 h 2103"/>
                <a:gd name="T88" fmla="*/ 124 w 2862"/>
                <a:gd name="T89" fmla="*/ 1409 h 2103"/>
                <a:gd name="T90" fmla="*/ 178 w 2862"/>
                <a:gd name="T91" fmla="*/ 1512 h 2103"/>
                <a:gd name="T92" fmla="*/ 233 w 2862"/>
                <a:gd name="T93" fmla="*/ 1617 h 2103"/>
                <a:gd name="T94" fmla="*/ 290 w 2862"/>
                <a:gd name="T95" fmla="*/ 1725 h 2103"/>
                <a:gd name="T96" fmla="*/ 350 w 2862"/>
                <a:gd name="T97" fmla="*/ 1835 h 2103"/>
                <a:gd name="T98" fmla="*/ 412 w 2862"/>
                <a:gd name="T99" fmla="*/ 1947 h 2103"/>
                <a:gd name="T100" fmla="*/ 457 w 2862"/>
                <a:gd name="T101" fmla="*/ 2029 h 2103"/>
                <a:gd name="T102" fmla="*/ 483 w 2862"/>
                <a:gd name="T103" fmla="*/ 2079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62" h="2103">
                  <a:moveTo>
                    <a:pt x="496" y="2103"/>
                  </a:moveTo>
                  <a:lnTo>
                    <a:pt x="564" y="2058"/>
                  </a:lnTo>
                  <a:lnTo>
                    <a:pt x="631" y="2014"/>
                  </a:lnTo>
                  <a:lnTo>
                    <a:pt x="699" y="1969"/>
                  </a:lnTo>
                  <a:lnTo>
                    <a:pt x="768" y="1925"/>
                  </a:lnTo>
                  <a:lnTo>
                    <a:pt x="837" y="1881"/>
                  </a:lnTo>
                  <a:lnTo>
                    <a:pt x="907" y="1839"/>
                  </a:lnTo>
                  <a:lnTo>
                    <a:pt x="977" y="1796"/>
                  </a:lnTo>
                  <a:lnTo>
                    <a:pt x="1048" y="1754"/>
                  </a:lnTo>
                  <a:lnTo>
                    <a:pt x="1119" y="1712"/>
                  </a:lnTo>
                  <a:lnTo>
                    <a:pt x="1191" y="1672"/>
                  </a:lnTo>
                  <a:lnTo>
                    <a:pt x="1263" y="1632"/>
                  </a:lnTo>
                  <a:lnTo>
                    <a:pt x="1336" y="1591"/>
                  </a:lnTo>
                  <a:lnTo>
                    <a:pt x="1408" y="1551"/>
                  </a:lnTo>
                  <a:lnTo>
                    <a:pt x="1482" y="1513"/>
                  </a:lnTo>
                  <a:lnTo>
                    <a:pt x="1555" y="1474"/>
                  </a:lnTo>
                  <a:lnTo>
                    <a:pt x="1630" y="1436"/>
                  </a:lnTo>
                  <a:lnTo>
                    <a:pt x="1704" y="1399"/>
                  </a:lnTo>
                  <a:lnTo>
                    <a:pt x="1779" y="1362"/>
                  </a:lnTo>
                  <a:lnTo>
                    <a:pt x="1854" y="1327"/>
                  </a:lnTo>
                  <a:lnTo>
                    <a:pt x="1929" y="1290"/>
                  </a:lnTo>
                  <a:lnTo>
                    <a:pt x="2006" y="1255"/>
                  </a:lnTo>
                  <a:lnTo>
                    <a:pt x="2082" y="1222"/>
                  </a:lnTo>
                  <a:lnTo>
                    <a:pt x="2158" y="1188"/>
                  </a:lnTo>
                  <a:lnTo>
                    <a:pt x="2236" y="1155"/>
                  </a:lnTo>
                  <a:lnTo>
                    <a:pt x="2313" y="1122"/>
                  </a:lnTo>
                  <a:lnTo>
                    <a:pt x="2391" y="1091"/>
                  </a:lnTo>
                  <a:lnTo>
                    <a:pt x="2469" y="1059"/>
                  </a:lnTo>
                  <a:lnTo>
                    <a:pt x="2546" y="1029"/>
                  </a:lnTo>
                  <a:lnTo>
                    <a:pt x="2625" y="999"/>
                  </a:lnTo>
                  <a:lnTo>
                    <a:pt x="2704" y="969"/>
                  </a:lnTo>
                  <a:lnTo>
                    <a:pt x="2783" y="941"/>
                  </a:lnTo>
                  <a:lnTo>
                    <a:pt x="2862" y="914"/>
                  </a:lnTo>
                  <a:lnTo>
                    <a:pt x="2848" y="889"/>
                  </a:lnTo>
                  <a:lnTo>
                    <a:pt x="2836" y="864"/>
                  </a:lnTo>
                  <a:lnTo>
                    <a:pt x="2824" y="839"/>
                  </a:lnTo>
                  <a:lnTo>
                    <a:pt x="2811" y="814"/>
                  </a:lnTo>
                  <a:lnTo>
                    <a:pt x="2779" y="757"/>
                  </a:lnTo>
                  <a:lnTo>
                    <a:pt x="2747" y="702"/>
                  </a:lnTo>
                  <a:lnTo>
                    <a:pt x="2715" y="645"/>
                  </a:lnTo>
                  <a:lnTo>
                    <a:pt x="2683" y="591"/>
                  </a:lnTo>
                  <a:lnTo>
                    <a:pt x="2651" y="538"/>
                  </a:lnTo>
                  <a:lnTo>
                    <a:pt x="2621" y="484"/>
                  </a:lnTo>
                  <a:lnTo>
                    <a:pt x="2589" y="433"/>
                  </a:lnTo>
                  <a:lnTo>
                    <a:pt x="2558" y="381"/>
                  </a:lnTo>
                  <a:lnTo>
                    <a:pt x="2527" y="330"/>
                  </a:lnTo>
                  <a:lnTo>
                    <a:pt x="2496" y="281"/>
                  </a:lnTo>
                  <a:lnTo>
                    <a:pt x="2466" y="232"/>
                  </a:lnTo>
                  <a:lnTo>
                    <a:pt x="2434" y="185"/>
                  </a:lnTo>
                  <a:lnTo>
                    <a:pt x="2404" y="137"/>
                  </a:lnTo>
                  <a:lnTo>
                    <a:pt x="2374" y="91"/>
                  </a:lnTo>
                  <a:lnTo>
                    <a:pt x="2344" y="46"/>
                  </a:lnTo>
                  <a:lnTo>
                    <a:pt x="2313" y="0"/>
                  </a:lnTo>
                  <a:lnTo>
                    <a:pt x="2236" y="28"/>
                  </a:lnTo>
                  <a:lnTo>
                    <a:pt x="2159" y="56"/>
                  </a:lnTo>
                  <a:lnTo>
                    <a:pt x="2083" y="84"/>
                  </a:lnTo>
                  <a:lnTo>
                    <a:pt x="2005" y="113"/>
                  </a:lnTo>
                  <a:lnTo>
                    <a:pt x="1929" y="142"/>
                  </a:lnTo>
                  <a:lnTo>
                    <a:pt x="1853" y="173"/>
                  </a:lnTo>
                  <a:lnTo>
                    <a:pt x="1777" y="205"/>
                  </a:lnTo>
                  <a:lnTo>
                    <a:pt x="1702" y="237"/>
                  </a:lnTo>
                  <a:lnTo>
                    <a:pt x="1627" y="268"/>
                  </a:lnTo>
                  <a:lnTo>
                    <a:pt x="1551" y="301"/>
                  </a:lnTo>
                  <a:lnTo>
                    <a:pt x="1477" y="335"/>
                  </a:lnTo>
                  <a:lnTo>
                    <a:pt x="1403" y="370"/>
                  </a:lnTo>
                  <a:lnTo>
                    <a:pt x="1329" y="404"/>
                  </a:lnTo>
                  <a:lnTo>
                    <a:pt x="1255" y="439"/>
                  </a:lnTo>
                  <a:lnTo>
                    <a:pt x="1183" y="475"/>
                  </a:lnTo>
                  <a:lnTo>
                    <a:pt x="1109" y="512"/>
                  </a:lnTo>
                  <a:lnTo>
                    <a:pt x="1037" y="549"/>
                  </a:lnTo>
                  <a:lnTo>
                    <a:pt x="965" y="586"/>
                  </a:lnTo>
                  <a:lnTo>
                    <a:pt x="893" y="624"/>
                  </a:lnTo>
                  <a:lnTo>
                    <a:pt x="822" y="663"/>
                  </a:lnTo>
                  <a:lnTo>
                    <a:pt x="751" y="702"/>
                  </a:lnTo>
                  <a:lnTo>
                    <a:pt x="681" y="741"/>
                  </a:lnTo>
                  <a:lnTo>
                    <a:pt x="611" y="781"/>
                  </a:lnTo>
                  <a:lnTo>
                    <a:pt x="540" y="823"/>
                  </a:lnTo>
                  <a:lnTo>
                    <a:pt x="472" y="864"/>
                  </a:lnTo>
                  <a:lnTo>
                    <a:pt x="403" y="905"/>
                  </a:lnTo>
                  <a:lnTo>
                    <a:pt x="335" y="947"/>
                  </a:lnTo>
                  <a:lnTo>
                    <a:pt x="267" y="989"/>
                  </a:lnTo>
                  <a:lnTo>
                    <a:pt x="200" y="1032"/>
                  </a:lnTo>
                  <a:lnTo>
                    <a:pt x="132" y="1075"/>
                  </a:lnTo>
                  <a:lnTo>
                    <a:pt x="67" y="1119"/>
                  </a:lnTo>
                  <a:lnTo>
                    <a:pt x="0" y="1164"/>
                  </a:lnTo>
                  <a:lnTo>
                    <a:pt x="23" y="1211"/>
                  </a:lnTo>
                  <a:lnTo>
                    <a:pt x="49" y="1260"/>
                  </a:lnTo>
                  <a:lnTo>
                    <a:pt x="73" y="1309"/>
                  </a:lnTo>
                  <a:lnTo>
                    <a:pt x="99" y="1359"/>
                  </a:lnTo>
                  <a:lnTo>
                    <a:pt x="124" y="1409"/>
                  </a:lnTo>
                  <a:lnTo>
                    <a:pt x="150" y="1460"/>
                  </a:lnTo>
                  <a:lnTo>
                    <a:pt x="178" y="1512"/>
                  </a:lnTo>
                  <a:lnTo>
                    <a:pt x="205" y="1564"/>
                  </a:lnTo>
                  <a:lnTo>
                    <a:pt x="233" y="1617"/>
                  </a:lnTo>
                  <a:lnTo>
                    <a:pt x="261" y="1671"/>
                  </a:lnTo>
                  <a:lnTo>
                    <a:pt x="290" y="1725"/>
                  </a:lnTo>
                  <a:lnTo>
                    <a:pt x="320" y="1779"/>
                  </a:lnTo>
                  <a:lnTo>
                    <a:pt x="350" y="1835"/>
                  </a:lnTo>
                  <a:lnTo>
                    <a:pt x="381" y="1891"/>
                  </a:lnTo>
                  <a:lnTo>
                    <a:pt x="412" y="1947"/>
                  </a:lnTo>
                  <a:lnTo>
                    <a:pt x="444" y="2004"/>
                  </a:lnTo>
                  <a:lnTo>
                    <a:pt x="457" y="2029"/>
                  </a:lnTo>
                  <a:lnTo>
                    <a:pt x="470" y="2054"/>
                  </a:lnTo>
                  <a:lnTo>
                    <a:pt x="483" y="2079"/>
                  </a:lnTo>
                  <a:lnTo>
                    <a:pt x="496" y="2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8" name="Freeform 103">
              <a:extLst>
                <a:ext uri="{FF2B5EF4-FFF2-40B4-BE49-F238E27FC236}">
                  <a16:creationId xmlns:a16="http://schemas.microsoft.com/office/drawing/2014/main" id="{1CF2C667-8A94-7569-6150-E27898345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" y="642938"/>
              <a:ext cx="165100" cy="128588"/>
            </a:xfrm>
            <a:custGeom>
              <a:avLst/>
              <a:gdLst>
                <a:gd name="T0" fmla="*/ 36 w 2899"/>
                <a:gd name="T1" fmla="*/ 1255 h 2250"/>
                <a:gd name="T2" fmla="*/ 112 w 2899"/>
                <a:gd name="T3" fmla="*/ 1385 h 2250"/>
                <a:gd name="T4" fmla="*/ 187 w 2899"/>
                <a:gd name="T5" fmla="*/ 1516 h 2250"/>
                <a:gd name="T6" fmla="*/ 265 w 2899"/>
                <a:gd name="T7" fmla="*/ 1648 h 2250"/>
                <a:gd name="T8" fmla="*/ 343 w 2899"/>
                <a:gd name="T9" fmla="*/ 1781 h 2250"/>
                <a:gd name="T10" fmla="*/ 424 w 2899"/>
                <a:gd name="T11" fmla="*/ 1914 h 2250"/>
                <a:gd name="T12" fmla="*/ 506 w 2899"/>
                <a:gd name="T13" fmla="*/ 2048 h 2250"/>
                <a:gd name="T14" fmla="*/ 588 w 2899"/>
                <a:gd name="T15" fmla="*/ 2183 h 2250"/>
                <a:gd name="T16" fmla="*/ 695 w 2899"/>
                <a:gd name="T17" fmla="*/ 2207 h 2250"/>
                <a:gd name="T18" fmla="*/ 825 w 2899"/>
                <a:gd name="T19" fmla="*/ 2121 h 2250"/>
                <a:gd name="T20" fmla="*/ 957 w 2899"/>
                <a:gd name="T21" fmla="*/ 2037 h 2250"/>
                <a:gd name="T22" fmla="*/ 1092 w 2899"/>
                <a:gd name="T23" fmla="*/ 1955 h 2250"/>
                <a:gd name="T24" fmla="*/ 1227 w 2899"/>
                <a:gd name="T25" fmla="*/ 1875 h 2250"/>
                <a:gd name="T26" fmla="*/ 1366 w 2899"/>
                <a:gd name="T27" fmla="*/ 1797 h 2250"/>
                <a:gd name="T28" fmla="*/ 1506 w 2899"/>
                <a:gd name="T29" fmla="*/ 1721 h 2250"/>
                <a:gd name="T30" fmla="*/ 1647 w 2899"/>
                <a:gd name="T31" fmla="*/ 1647 h 2250"/>
                <a:gd name="T32" fmla="*/ 1789 w 2899"/>
                <a:gd name="T33" fmla="*/ 1575 h 2250"/>
                <a:gd name="T34" fmla="*/ 1933 w 2899"/>
                <a:gd name="T35" fmla="*/ 1505 h 2250"/>
                <a:gd name="T36" fmla="*/ 2078 w 2899"/>
                <a:gd name="T37" fmla="*/ 1438 h 2250"/>
                <a:gd name="T38" fmla="*/ 2225 w 2899"/>
                <a:gd name="T39" fmla="*/ 1372 h 2250"/>
                <a:gd name="T40" fmla="*/ 2373 w 2899"/>
                <a:gd name="T41" fmla="*/ 1310 h 2250"/>
                <a:gd name="T42" fmla="*/ 2522 w 2899"/>
                <a:gd name="T43" fmla="*/ 1250 h 2250"/>
                <a:gd name="T44" fmla="*/ 2672 w 2899"/>
                <a:gd name="T45" fmla="*/ 1191 h 2250"/>
                <a:gd name="T46" fmla="*/ 2823 w 2899"/>
                <a:gd name="T47" fmla="*/ 1136 h 2250"/>
                <a:gd name="T48" fmla="*/ 2865 w 2899"/>
                <a:gd name="T49" fmla="*/ 1037 h 2250"/>
                <a:gd name="T50" fmla="*/ 2801 w 2899"/>
                <a:gd name="T51" fmla="*/ 893 h 2250"/>
                <a:gd name="T52" fmla="*/ 2735 w 2899"/>
                <a:gd name="T53" fmla="*/ 752 h 2250"/>
                <a:gd name="T54" fmla="*/ 2669 w 2899"/>
                <a:gd name="T55" fmla="*/ 611 h 2250"/>
                <a:gd name="T56" fmla="*/ 2602 w 2899"/>
                <a:gd name="T57" fmla="*/ 472 h 2250"/>
                <a:gd name="T58" fmla="*/ 2535 w 2899"/>
                <a:gd name="T59" fmla="*/ 335 h 2250"/>
                <a:gd name="T60" fmla="*/ 2466 w 2899"/>
                <a:gd name="T61" fmla="*/ 199 h 2250"/>
                <a:gd name="T62" fmla="*/ 2397 w 2899"/>
                <a:gd name="T63" fmla="*/ 66 h 2250"/>
                <a:gd name="T64" fmla="*/ 2283 w 2899"/>
                <a:gd name="T65" fmla="*/ 28 h 2250"/>
                <a:gd name="T66" fmla="*/ 2126 w 2899"/>
                <a:gd name="T67" fmla="*/ 85 h 2250"/>
                <a:gd name="T68" fmla="*/ 1968 w 2899"/>
                <a:gd name="T69" fmla="*/ 146 h 2250"/>
                <a:gd name="T70" fmla="*/ 1814 w 2899"/>
                <a:gd name="T71" fmla="*/ 209 h 2250"/>
                <a:gd name="T72" fmla="*/ 1660 w 2899"/>
                <a:gd name="T73" fmla="*/ 275 h 2250"/>
                <a:gd name="T74" fmla="*/ 1507 w 2899"/>
                <a:gd name="T75" fmla="*/ 342 h 2250"/>
                <a:gd name="T76" fmla="*/ 1355 w 2899"/>
                <a:gd name="T77" fmla="*/ 414 h 2250"/>
                <a:gd name="T78" fmla="*/ 1206 w 2899"/>
                <a:gd name="T79" fmla="*/ 486 h 2250"/>
                <a:gd name="T80" fmla="*/ 1057 w 2899"/>
                <a:gd name="T81" fmla="*/ 560 h 2250"/>
                <a:gd name="T82" fmla="*/ 911 w 2899"/>
                <a:gd name="T83" fmla="*/ 638 h 2250"/>
                <a:gd name="T84" fmla="*/ 766 w 2899"/>
                <a:gd name="T85" fmla="*/ 717 h 2250"/>
                <a:gd name="T86" fmla="*/ 623 w 2899"/>
                <a:gd name="T87" fmla="*/ 799 h 2250"/>
                <a:gd name="T88" fmla="*/ 481 w 2899"/>
                <a:gd name="T89" fmla="*/ 882 h 2250"/>
                <a:gd name="T90" fmla="*/ 340 w 2899"/>
                <a:gd name="T91" fmla="*/ 968 h 2250"/>
                <a:gd name="T92" fmla="*/ 203 w 2899"/>
                <a:gd name="T93" fmla="*/ 1054 h 2250"/>
                <a:gd name="T94" fmla="*/ 66 w 2899"/>
                <a:gd name="T95" fmla="*/ 1144 h 2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99" h="2250">
                  <a:moveTo>
                    <a:pt x="0" y="1189"/>
                  </a:moveTo>
                  <a:lnTo>
                    <a:pt x="36" y="1255"/>
                  </a:lnTo>
                  <a:lnTo>
                    <a:pt x="74" y="1319"/>
                  </a:lnTo>
                  <a:lnTo>
                    <a:pt x="112" y="1385"/>
                  </a:lnTo>
                  <a:lnTo>
                    <a:pt x="149" y="1450"/>
                  </a:lnTo>
                  <a:lnTo>
                    <a:pt x="187" y="1516"/>
                  </a:lnTo>
                  <a:lnTo>
                    <a:pt x="227" y="1582"/>
                  </a:lnTo>
                  <a:lnTo>
                    <a:pt x="265" y="1648"/>
                  </a:lnTo>
                  <a:lnTo>
                    <a:pt x="304" y="1715"/>
                  </a:lnTo>
                  <a:lnTo>
                    <a:pt x="343" y="1781"/>
                  </a:lnTo>
                  <a:lnTo>
                    <a:pt x="384" y="1847"/>
                  </a:lnTo>
                  <a:lnTo>
                    <a:pt x="424" y="1914"/>
                  </a:lnTo>
                  <a:lnTo>
                    <a:pt x="464" y="1981"/>
                  </a:lnTo>
                  <a:lnTo>
                    <a:pt x="506" y="2048"/>
                  </a:lnTo>
                  <a:lnTo>
                    <a:pt x="547" y="2115"/>
                  </a:lnTo>
                  <a:lnTo>
                    <a:pt x="588" y="2183"/>
                  </a:lnTo>
                  <a:lnTo>
                    <a:pt x="631" y="2250"/>
                  </a:lnTo>
                  <a:lnTo>
                    <a:pt x="695" y="2207"/>
                  </a:lnTo>
                  <a:lnTo>
                    <a:pt x="760" y="2163"/>
                  </a:lnTo>
                  <a:lnTo>
                    <a:pt x="825" y="2121"/>
                  </a:lnTo>
                  <a:lnTo>
                    <a:pt x="892" y="2079"/>
                  </a:lnTo>
                  <a:lnTo>
                    <a:pt x="957" y="2037"/>
                  </a:lnTo>
                  <a:lnTo>
                    <a:pt x="1025" y="1995"/>
                  </a:lnTo>
                  <a:lnTo>
                    <a:pt x="1092" y="1955"/>
                  </a:lnTo>
                  <a:lnTo>
                    <a:pt x="1160" y="1915"/>
                  </a:lnTo>
                  <a:lnTo>
                    <a:pt x="1227" y="1875"/>
                  </a:lnTo>
                  <a:lnTo>
                    <a:pt x="1297" y="1835"/>
                  </a:lnTo>
                  <a:lnTo>
                    <a:pt x="1366" y="1797"/>
                  </a:lnTo>
                  <a:lnTo>
                    <a:pt x="1435" y="1759"/>
                  </a:lnTo>
                  <a:lnTo>
                    <a:pt x="1506" y="1721"/>
                  </a:lnTo>
                  <a:lnTo>
                    <a:pt x="1576" y="1683"/>
                  </a:lnTo>
                  <a:lnTo>
                    <a:pt x="1647" y="1647"/>
                  </a:lnTo>
                  <a:lnTo>
                    <a:pt x="1717" y="1611"/>
                  </a:lnTo>
                  <a:lnTo>
                    <a:pt x="1789" y="1575"/>
                  </a:lnTo>
                  <a:lnTo>
                    <a:pt x="1861" y="1540"/>
                  </a:lnTo>
                  <a:lnTo>
                    <a:pt x="1933" y="1505"/>
                  </a:lnTo>
                  <a:lnTo>
                    <a:pt x="2006" y="1471"/>
                  </a:lnTo>
                  <a:lnTo>
                    <a:pt x="2078" y="1438"/>
                  </a:lnTo>
                  <a:lnTo>
                    <a:pt x="2152" y="1405"/>
                  </a:lnTo>
                  <a:lnTo>
                    <a:pt x="2225" y="1372"/>
                  </a:lnTo>
                  <a:lnTo>
                    <a:pt x="2299" y="1340"/>
                  </a:lnTo>
                  <a:lnTo>
                    <a:pt x="2373" y="1310"/>
                  </a:lnTo>
                  <a:lnTo>
                    <a:pt x="2447" y="1279"/>
                  </a:lnTo>
                  <a:lnTo>
                    <a:pt x="2522" y="1250"/>
                  </a:lnTo>
                  <a:lnTo>
                    <a:pt x="2596" y="1221"/>
                  </a:lnTo>
                  <a:lnTo>
                    <a:pt x="2672" y="1191"/>
                  </a:lnTo>
                  <a:lnTo>
                    <a:pt x="2747" y="1163"/>
                  </a:lnTo>
                  <a:lnTo>
                    <a:pt x="2823" y="1136"/>
                  </a:lnTo>
                  <a:lnTo>
                    <a:pt x="2899" y="1110"/>
                  </a:lnTo>
                  <a:lnTo>
                    <a:pt x="2865" y="1037"/>
                  </a:lnTo>
                  <a:lnTo>
                    <a:pt x="2833" y="966"/>
                  </a:lnTo>
                  <a:lnTo>
                    <a:pt x="2801" y="893"/>
                  </a:lnTo>
                  <a:lnTo>
                    <a:pt x="2768" y="823"/>
                  </a:lnTo>
                  <a:lnTo>
                    <a:pt x="2735" y="752"/>
                  </a:lnTo>
                  <a:lnTo>
                    <a:pt x="2702" y="681"/>
                  </a:lnTo>
                  <a:lnTo>
                    <a:pt x="2669" y="611"/>
                  </a:lnTo>
                  <a:lnTo>
                    <a:pt x="2636" y="541"/>
                  </a:lnTo>
                  <a:lnTo>
                    <a:pt x="2602" y="472"/>
                  </a:lnTo>
                  <a:lnTo>
                    <a:pt x="2568" y="403"/>
                  </a:lnTo>
                  <a:lnTo>
                    <a:pt x="2535" y="335"/>
                  </a:lnTo>
                  <a:lnTo>
                    <a:pt x="2501" y="267"/>
                  </a:lnTo>
                  <a:lnTo>
                    <a:pt x="2466" y="199"/>
                  </a:lnTo>
                  <a:lnTo>
                    <a:pt x="2432" y="133"/>
                  </a:lnTo>
                  <a:lnTo>
                    <a:pt x="2397" y="66"/>
                  </a:lnTo>
                  <a:lnTo>
                    <a:pt x="2361" y="0"/>
                  </a:lnTo>
                  <a:lnTo>
                    <a:pt x="2283" y="28"/>
                  </a:lnTo>
                  <a:lnTo>
                    <a:pt x="2204" y="56"/>
                  </a:lnTo>
                  <a:lnTo>
                    <a:pt x="2126" y="85"/>
                  </a:lnTo>
                  <a:lnTo>
                    <a:pt x="2047" y="116"/>
                  </a:lnTo>
                  <a:lnTo>
                    <a:pt x="1968" y="146"/>
                  </a:lnTo>
                  <a:lnTo>
                    <a:pt x="1891" y="177"/>
                  </a:lnTo>
                  <a:lnTo>
                    <a:pt x="1814" y="209"/>
                  </a:lnTo>
                  <a:lnTo>
                    <a:pt x="1736" y="241"/>
                  </a:lnTo>
                  <a:lnTo>
                    <a:pt x="1660" y="275"/>
                  </a:lnTo>
                  <a:lnTo>
                    <a:pt x="1583" y="309"/>
                  </a:lnTo>
                  <a:lnTo>
                    <a:pt x="1507" y="342"/>
                  </a:lnTo>
                  <a:lnTo>
                    <a:pt x="1431" y="378"/>
                  </a:lnTo>
                  <a:lnTo>
                    <a:pt x="1355" y="414"/>
                  </a:lnTo>
                  <a:lnTo>
                    <a:pt x="1281" y="449"/>
                  </a:lnTo>
                  <a:lnTo>
                    <a:pt x="1206" y="486"/>
                  </a:lnTo>
                  <a:lnTo>
                    <a:pt x="1132" y="523"/>
                  </a:lnTo>
                  <a:lnTo>
                    <a:pt x="1057" y="560"/>
                  </a:lnTo>
                  <a:lnTo>
                    <a:pt x="985" y="600"/>
                  </a:lnTo>
                  <a:lnTo>
                    <a:pt x="911" y="638"/>
                  </a:lnTo>
                  <a:lnTo>
                    <a:pt x="838" y="678"/>
                  </a:lnTo>
                  <a:lnTo>
                    <a:pt x="766" y="717"/>
                  </a:lnTo>
                  <a:lnTo>
                    <a:pt x="693" y="759"/>
                  </a:lnTo>
                  <a:lnTo>
                    <a:pt x="623" y="799"/>
                  </a:lnTo>
                  <a:lnTo>
                    <a:pt x="551" y="841"/>
                  </a:lnTo>
                  <a:lnTo>
                    <a:pt x="481" y="882"/>
                  </a:lnTo>
                  <a:lnTo>
                    <a:pt x="410" y="925"/>
                  </a:lnTo>
                  <a:lnTo>
                    <a:pt x="340" y="968"/>
                  </a:lnTo>
                  <a:lnTo>
                    <a:pt x="272" y="1011"/>
                  </a:lnTo>
                  <a:lnTo>
                    <a:pt x="203" y="1054"/>
                  </a:lnTo>
                  <a:lnTo>
                    <a:pt x="135" y="1100"/>
                  </a:lnTo>
                  <a:lnTo>
                    <a:pt x="66" y="1144"/>
                  </a:lnTo>
                  <a:lnTo>
                    <a:pt x="0" y="1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99" name="Freeform 104">
              <a:extLst>
                <a:ext uri="{FF2B5EF4-FFF2-40B4-BE49-F238E27FC236}">
                  <a16:creationId xmlns:a16="http://schemas.microsoft.com/office/drawing/2014/main" id="{60DCC417-4526-E761-58F4-FC8521ADD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63" y="790575"/>
              <a:ext cx="134938" cy="139700"/>
            </a:xfrm>
            <a:custGeom>
              <a:avLst/>
              <a:gdLst>
                <a:gd name="T0" fmla="*/ 53 w 2380"/>
                <a:gd name="T1" fmla="*/ 1641 h 2487"/>
                <a:gd name="T2" fmla="*/ 158 w 2380"/>
                <a:gd name="T3" fmla="*/ 1758 h 2487"/>
                <a:gd name="T4" fmla="*/ 266 w 2380"/>
                <a:gd name="T5" fmla="*/ 1874 h 2487"/>
                <a:gd name="T6" fmla="*/ 377 w 2380"/>
                <a:gd name="T7" fmla="*/ 1988 h 2487"/>
                <a:gd name="T8" fmla="*/ 490 w 2380"/>
                <a:gd name="T9" fmla="*/ 2101 h 2487"/>
                <a:gd name="T10" fmla="*/ 605 w 2380"/>
                <a:gd name="T11" fmla="*/ 2214 h 2487"/>
                <a:gd name="T12" fmla="*/ 721 w 2380"/>
                <a:gd name="T13" fmla="*/ 2324 h 2487"/>
                <a:gd name="T14" fmla="*/ 839 w 2380"/>
                <a:gd name="T15" fmla="*/ 2433 h 2487"/>
                <a:gd name="T16" fmla="*/ 936 w 2380"/>
                <a:gd name="T17" fmla="*/ 2440 h 2487"/>
                <a:gd name="T18" fmla="*/ 1010 w 2380"/>
                <a:gd name="T19" fmla="*/ 2346 h 2487"/>
                <a:gd name="T20" fmla="*/ 1088 w 2380"/>
                <a:gd name="T21" fmla="*/ 2252 h 2487"/>
                <a:gd name="T22" fmla="*/ 1167 w 2380"/>
                <a:gd name="T23" fmla="*/ 2158 h 2487"/>
                <a:gd name="T24" fmla="*/ 1251 w 2380"/>
                <a:gd name="T25" fmla="*/ 2066 h 2487"/>
                <a:gd name="T26" fmla="*/ 1337 w 2380"/>
                <a:gd name="T27" fmla="*/ 1974 h 2487"/>
                <a:gd name="T28" fmla="*/ 1425 w 2380"/>
                <a:gd name="T29" fmla="*/ 1883 h 2487"/>
                <a:gd name="T30" fmla="*/ 1515 w 2380"/>
                <a:gd name="T31" fmla="*/ 1792 h 2487"/>
                <a:gd name="T32" fmla="*/ 1609 w 2380"/>
                <a:gd name="T33" fmla="*/ 1704 h 2487"/>
                <a:gd name="T34" fmla="*/ 1704 w 2380"/>
                <a:gd name="T35" fmla="*/ 1615 h 2487"/>
                <a:gd name="T36" fmla="*/ 1803 w 2380"/>
                <a:gd name="T37" fmla="*/ 1528 h 2487"/>
                <a:gd name="T38" fmla="*/ 1902 w 2380"/>
                <a:gd name="T39" fmla="*/ 1441 h 2487"/>
                <a:gd name="T40" fmla="*/ 2005 w 2380"/>
                <a:gd name="T41" fmla="*/ 1355 h 2487"/>
                <a:gd name="T42" fmla="*/ 2110 w 2380"/>
                <a:gd name="T43" fmla="*/ 1272 h 2487"/>
                <a:gd name="T44" fmla="*/ 2216 w 2380"/>
                <a:gd name="T45" fmla="*/ 1188 h 2487"/>
                <a:gd name="T46" fmla="*/ 2326 w 2380"/>
                <a:gd name="T47" fmla="*/ 1107 h 2487"/>
                <a:gd name="T48" fmla="*/ 2333 w 2380"/>
                <a:gd name="T49" fmla="*/ 1001 h 2487"/>
                <a:gd name="T50" fmla="*/ 2238 w 2380"/>
                <a:gd name="T51" fmla="*/ 868 h 2487"/>
                <a:gd name="T52" fmla="*/ 2144 w 2380"/>
                <a:gd name="T53" fmla="*/ 736 h 2487"/>
                <a:gd name="T54" fmla="*/ 2051 w 2380"/>
                <a:gd name="T55" fmla="*/ 602 h 2487"/>
                <a:gd name="T56" fmla="*/ 1959 w 2380"/>
                <a:gd name="T57" fmla="*/ 469 h 2487"/>
                <a:gd name="T58" fmla="*/ 1869 w 2380"/>
                <a:gd name="T59" fmla="*/ 335 h 2487"/>
                <a:gd name="T60" fmla="*/ 1779 w 2380"/>
                <a:gd name="T61" fmla="*/ 201 h 2487"/>
                <a:gd name="T62" fmla="*/ 1692 w 2380"/>
                <a:gd name="T63" fmla="*/ 67 h 2487"/>
                <a:gd name="T64" fmla="*/ 1587 w 2380"/>
                <a:gd name="T65" fmla="*/ 45 h 2487"/>
                <a:gd name="T66" fmla="*/ 1466 w 2380"/>
                <a:gd name="T67" fmla="*/ 137 h 2487"/>
                <a:gd name="T68" fmla="*/ 1347 w 2380"/>
                <a:gd name="T69" fmla="*/ 229 h 2487"/>
                <a:gd name="T70" fmla="*/ 1230 w 2380"/>
                <a:gd name="T71" fmla="*/ 323 h 2487"/>
                <a:gd name="T72" fmla="*/ 1116 w 2380"/>
                <a:gd name="T73" fmla="*/ 419 h 2487"/>
                <a:gd name="T74" fmla="*/ 1005 w 2380"/>
                <a:gd name="T75" fmla="*/ 514 h 2487"/>
                <a:gd name="T76" fmla="*/ 895 w 2380"/>
                <a:gd name="T77" fmla="*/ 613 h 2487"/>
                <a:gd name="T78" fmla="*/ 789 w 2380"/>
                <a:gd name="T79" fmla="*/ 710 h 2487"/>
                <a:gd name="T80" fmla="*/ 686 w 2380"/>
                <a:gd name="T81" fmla="*/ 810 h 2487"/>
                <a:gd name="T82" fmla="*/ 585 w 2380"/>
                <a:gd name="T83" fmla="*/ 911 h 2487"/>
                <a:gd name="T84" fmla="*/ 487 w 2380"/>
                <a:gd name="T85" fmla="*/ 1012 h 2487"/>
                <a:gd name="T86" fmla="*/ 391 w 2380"/>
                <a:gd name="T87" fmla="*/ 1115 h 2487"/>
                <a:gd name="T88" fmla="*/ 300 w 2380"/>
                <a:gd name="T89" fmla="*/ 1218 h 2487"/>
                <a:gd name="T90" fmla="*/ 210 w 2380"/>
                <a:gd name="T91" fmla="*/ 1321 h 2487"/>
                <a:gd name="T92" fmla="*/ 123 w 2380"/>
                <a:gd name="T93" fmla="*/ 1425 h 2487"/>
                <a:gd name="T94" fmla="*/ 41 w 2380"/>
                <a:gd name="T95" fmla="*/ 1531 h 2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80" h="2487">
                  <a:moveTo>
                    <a:pt x="0" y="1583"/>
                  </a:moveTo>
                  <a:lnTo>
                    <a:pt x="53" y="1641"/>
                  </a:lnTo>
                  <a:lnTo>
                    <a:pt x="105" y="1700"/>
                  </a:lnTo>
                  <a:lnTo>
                    <a:pt x="158" y="1758"/>
                  </a:lnTo>
                  <a:lnTo>
                    <a:pt x="212" y="1816"/>
                  </a:lnTo>
                  <a:lnTo>
                    <a:pt x="266" y="1874"/>
                  </a:lnTo>
                  <a:lnTo>
                    <a:pt x="322" y="1931"/>
                  </a:lnTo>
                  <a:lnTo>
                    <a:pt x="377" y="1988"/>
                  </a:lnTo>
                  <a:lnTo>
                    <a:pt x="434" y="2045"/>
                  </a:lnTo>
                  <a:lnTo>
                    <a:pt x="490" y="2101"/>
                  </a:lnTo>
                  <a:lnTo>
                    <a:pt x="548" y="2157"/>
                  </a:lnTo>
                  <a:lnTo>
                    <a:pt x="605" y="2214"/>
                  </a:lnTo>
                  <a:lnTo>
                    <a:pt x="662" y="2269"/>
                  </a:lnTo>
                  <a:lnTo>
                    <a:pt x="721" y="2324"/>
                  </a:lnTo>
                  <a:lnTo>
                    <a:pt x="779" y="2379"/>
                  </a:lnTo>
                  <a:lnTo>
                    <a:pt x="839" y="2433"/>
                  </a:lnTo>
                  <a:lnTo>
                    <a:pt x="899" y="2487"/>
                  </a:lnTo>
                  <a:lnTo>
                    <a:pt x="936" y="2440"/>
                  </a:lnTo>
                  <a:lnTo>
                    <a:pt x="972" y="2393"/>
                  </a:lnTo>
                  <a:lnTo>
                    <a:pt x="1010" y="2346"/>
                  </a:lnTo>
                  <a:lnTo>
                    <a:pt x="1049" y="2298"/>
                  </a:lnTo>
                  <a:lnTo>
                    <a:pt x="1088" y="2252"/>
                  </a:lnTo>
                  <a:lnTo>
                    <a:pt x="1127" y="2205"/>
                  </a:lnTo>
                  <a:lnTo>
                    <a:pt x="1167" y="2158"/>
                  </a:lnTo>
                  <a:lnTo>
                    <a:pt x="1209" y="2112"/>
                  </a:lnTo>
                  <a:lnTo>
                    <a:pt x="1251" y="2066"/>
                  </a:lnTo>
                  <a:lnTo>
                    <a:pt x="1293" y="2020"/>
                  </a:lnTo>
                  <a:lnTo>
                    <a:pt x="1337" y="1974"/>
                  </a:lnTo>
                  <a:lnTo>
                    <a:pt x="1380" y="1928"/>
                  </a:lnTo>
                  <a:lnTo>
                    <a:pt x="1425" y="1883"/>
                  </a:lnTo>
                  <a:lnTo>
                    <a:pt x="1470" y="1837"/>
                  </a:lnTo>
                  <a:lnTo>
                    <a:pt x="1515" y="1792"/>
                  </a:lnTo>
                  <a:lnTo>
                    <a:pt x="1562" y="1748"/>
                  </a:lnTo>
                  <a:lnTo>
                    <a:pt x="1609" y="1704"/>
                  </a:lnTo>
                  <a:lnTo>
                    <a:pt x="1656" y="1659"/>
                  </a:lnTo>
                  <a:lnTo>
                    <a:pt x="1704" y="1615"/>
                  </a:lnTo>
                  <a:lnTo>
                    <a:pt x="1753" y="1571"/>
                  </a:lnTo>
                  <a:lnTo>
                    <a:pt x="1803" y="1528"/>
                  </a:lnTo>
                  <a:lnTo>
                    <a:pt x="1852" y="1484"/>
                  </a:lnTo>
                  <a:lnTo>
                    <a:pt x="1902" y="1441"/>
                  </a:lnTo>
                  <a:lnTo>
                    <a:pt x="1954" y="1399"/>
                  </a:lnTo>
                  <a:lnTo>
                    <a:pt x="2005" y="1355"/>
                  </a:lnTo>
                  <a:lnTo>
                    <a:pt x="2057" y="1314"/>
                  </a:lnTo>
                  <a:lnTo>
                    <a:pt x="2110" y="1272"/>
                  </a:lnTo>
                  <a:lnTo>
                    <a:pt x="2162" y="1231"/>
                  </a:lnTo>
                  <a:lnTo>
                    <a:pt x="2216" y="1188"/>
                  </a:lnTo>
                  <a:lnTo>
                    <a:pt x="2271" y="1148"/>
                  </a:lnTo>
                  <a:lnTo>
                    <a:pt x="2326" y="1107"/>
                  </a:lnTo>
                  <a:lnTo>
                    <a:pt x="2380" y="1067"/>
                  </a:lnTo>
                  <a:lnTo>
                    <a:pt x="2333" y="1001"/>
                  </a:lnTo>
                  <a:lnTo>
                    <a:pt x="2285" y="935"/>
                  </a:lnTo>
                  <a:lnTo>
                    <a:pt x="2238" y="868"/>
                  </a:lnTo>
                  <a:lnTo>
                    <a:pt x="2191" y="802"/>
                  </a:lnTo>
                  <a:lnTo>
                    <a:pt x="2144" y="736"/>
                  </a:lnTo>
                  <a:lnTo>
                    <a:pt x="2098" y="669"/>
                  </a:lnTo>
                  <a:lnTo>
                    <a:pt x="2051" y="602"/>
                  </a:lnTo>
                  <a:lnTo>
                    <a:pt x="2005" y="535"/>
                  </a:lnTo>
                  <a:lnTo>
                    <a:pt x="1959" y="469"/>
                  </a:lnTo>
                  <a:lnTo>
                    <a:pt x="1913" y="402"/>
                  </a:lnTo>
                  <a:lnTo>
                    <a:pt x="1869" y="335"/>
                  </a:lnTo>
                  <a:lnTo>
                    <a:pt x="1825" y="268"/>
                  </a:lnTo>
                  <a:lnTo>
                    <a:pt x="1779" y="201"/>
                  </a:lnTo>
                  <a:lnTo>
                    <a:pt x="1736" y="134"/>
                  </a:lnTo>
                  <a:lnTo>
                    <a:pt x="1692" y="67"/>
                  </a:lnTo>
                  <a:lnTo>
                    <a:pt x="1648" y="0"/>
                  </a:lnTo>
                  <a:lnTo>
                    <a:pt x="1587" y="45"/>
                  </a:lnTo>
                  <a:lnTo>
                    <a:pt x="1526" y="91"/>
                  </a:lnTo>
                  <a:lnTo>
                    <a:pt x="1466" y="137"/>
                  </a:lnTo>
                  <a:lnTo>
                    <a:pt x="1405" y="183"/>
                  </a:lnTo>
                  <a:lnTo>
                    <a:pt x="1347" y="229"/>
                  </a:lnTo>
                  <a:lnTo>
                    <a:pt x="1288" y="276"/>
                  </a:lnTo>
                  <a:lnTo>
                    <a:pt x="1230" y="323"/>
                  </a:lnTo>
                  <a:lnTo>
                    <a:pt x="1174" y="370"/>
                  </a:lnTo>
                  <a:lnTo>
                    <a:pt x="1116" y="419"/>
                  </a:lnTo>
                  <a:lnTo>
                    <a:pt x="1061" y="466"/>
                  </a:lnTo>
                  <a:lnTo>
                    <a:pt x="1005" y="514"/>
                  </a:lnTo>
                  <a:lnTo>
                    <a:pt x="950" y="564"/>
                  </a:lnTo>
                  <a:lnTo>
                    <a:pt x="895" y="613"/>
                  </a:lnTo>
                  <a:lnTo>
                    <a:pt x="843" y="661"/>
                  </a:lnTo>
                  <a:lnTo>
                    <a:pt x="789" y="710"/>
                  </a:lnTo>
                  <a:lnTo>
                    <a:pt x="737" y="761"/>
                  </a:lnTo>
                  <a:lnTo>
                    <a:pt x="686" y="810"/>
                  </a:lnTo>
                  <a:lnTo>
                    <a:pt x="634" y="860"/>
                  </a:lnTo>
                  <a:lnTo>
                    <a:pt x="585" y="911"/>
                  </a:lnTo>
                  <a:lnTo>
                    <a:pt x="535" y="961"/>
                  </a:lnTo>
                  <a:lnTo>
                    <a:pt x="487" y="1012"/>
                  </a:lnTo>
                  <a:lnTo>
                    <a:pt x="439" y="1064"/>
                  </a:lnTo>
                  <a:lnTo>
                    <a:pt x="391" y="1115"/>
                  </a:lnTo>
                  <a:lnTo>
                    <a:pt x="345" y="1165"/>
                  </a:lnTo>
                  <a:lnTo>
                    <a:pt x="300" y="1218"/>
                  </a:lnTo>
                  <a:lnTo>
                    <a:pt x="254" y="1270"/>
                  </a:lnTo>
                  <a:lnTo>
                    <a:pt x="210" y="1321"/>
                  </a:lnTo>
                  <a:lnTo>
                    <a:pt x="167" y="1374"/>
                  </a:lnTo>
                  <a:lnTo>
                    <a:pt x="123" y="1425"/>
                  </a:lnTo>
                  <a:lnTo>
                    <a:pt x="82" y="1478"/>
                  </a:lnTo>
                  <a:lnTo>
                    <a:pt x="41" y="1531"/>
                  </a:lnTo>
                  <a:lnTo>
                    <a:pt x="0" y="15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00" name="Freeform 105">
              <a:extLst>
                <a:ext uri="{FF2B5EF4-FFF2-40B4-BE49-F238E27FC236}">
                  <a16:creationId xmlns:a16="http://schemas.microsoft.com/office/drawing/2014/main" id="{73B72197-93ED-4187-A1C7-6A61B4094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" y="714375"/>
              <a:ext cx="153988" cy="127000"/>
            </a:xfrm>
            <a:custGeom>
              <a:avLst/>
              <a:gdLst>
                <a:gd name="T0" fmla="*/ 43 w 2722"/>
                <a:gd name="T1" fmla="*/ 1197 h 2214"/>
                <a:gd name="T2" fmla="*/ 128 w 2722"/>
                <a:gd name="T3" fmla="*/ 1333 h 2214"/>
                <a:gd name="T4" fmla="*/ 215 w 2722"/>
                <a:gd name="T5" fmla="*/ 1468 h 2214"/>
                <a:gd name="T6" fmla="*/ 303 w 2722"/>
                <a:gd name="T7" fmla="*/ 1604 h 2214"/>
                <a:gd name="T8" fmla="*/ 391 w 2722"/>
                <a:gd name="T9" fmla="*/ 1740 h 2214"/>
                <a:gd name="T10" fmla="*/ 479 w 2722"/>
                <a:gd name="T11" fmla="*/ 1875 h 2214"/>
                <a:gd name="T12" fmla="*/ 569 w 2722"/>
                <a:gd name="T13" fmla="*/ 2010 h 2214"/>
                <a:gd name="T14" fmla="*/ 658 w 2722"/>
                <a:gd name="T15" fmla="*/ 2146 h 2214"/>
                <a:gd name="T16" fmla="*/ 760 w 2722"/>
                <a:gd name="T17" fmla="*/ 2175 h 2214"/>
                <a:gd name="T18" fmla="*/ 876 w 2722"/>
                <a:gd name="T19" fmla="*/ 2099 h 2214"/>
                <a:gd name="T20" fmla="*/ 994 w 2722"/>
                <a:gd name="T21" fmla="*/ 2024 h 2214"/>
                <a:gd name="T22" fmla="*/ 1114 w 2722"/>
                <a:gd name="T23" fmla="*/ 1952 h 2214"/>
                <a:gd name="T24" fmla="*/ 1235 w 2722"/>
                <a:gd name="T25" fmla="*/ 1881 h 2214"/>
                <a:gd name="T26" fmla="*/ 1358 w 2722"/>
                <a:gd name="T27" fmla="*/ 1811 h 2214"/>
                <a:gd name="T28" fmla="*/ 1482 w 2722"/>
                <a:gd name="T29" fmla="*/ 1744 h 2214"/>
                <a:gd name="T30" fmla="*/ 1608 w 2722"/>
                <a:gd name="T31" fmla="*/ 1677 h 2214"/>
                <a:gd name="T32" fmla="*/ 1734 w 2722"/>
                <a:gd name="T33" fmla="*/ 1614 h 2214"/>
                <a:gd name="T34" fmla="*/ 1863 w 2722"/>
                <a:gd name="T35" fmla="*/ 1551 h 2214"/>
                <a:gd name="T36" fmla="*/ 1992 w 2722"/>
                <a:gd name="T37" fmla="*/ 1491 h 2214"/>
                <a:gd name="T38" fmla="*/ 2122 w 2722"/>
                <a:gd name="T39" fmla="*/ 1434 h 2214"/>
                <a:gd name="T40" fmla="*/ 2254 w 2722"/>
                <a:gd name="T41" fmla="*/ 1377 h 2214"/>
                <a:gd name="T42" fmla="*/ 2386 w 2722"/>
                <a:gd name="T43" fmla="*/ 1324 h 2214"/>
                <a:gd name="T44" fmla="*/ 2520 w 2722"/>
                <a:gd name="T45" fmla="*/ 1273 h 2214"/>
                <a:gd name="T46" fmla="*/ 2654 w 2722"/>
                <a:gd name="T47" fmla="*/ 1223 h 2214"/>
                <a:gd name="T48" fmla="*/ 2694 w 2722"/>
                <a:gd name="T49" fmla="*/ 1123 h 2214"/>
                <a:gd name="T50" fmla="*/ 2636 w 2722"/>
                <a:gd name="T51" fmla="*/ 971 h 2214"/>
                <a:gd name="T52" fmla="*/ 2579 w 2722"/>
                <a:gd name="T53" fmla="*/ 819 h 2214"/>
                <a:gd name="T54" fmla="*/ 2520 w 2722"/>
                <a:gd name="T55" fmla="*/ 669 h 2214"/>
                <a:gd name="T56" fmla="*/ 2460 w 2722"/>
                <a:gd name="T57" fmla="*/ 518 h 2214"/>
                <a:gd name="T58" fmla="*/ 2399 w 2722"/>
                <a:gd name="T59" fmla="*/ 369 h 2214"/>
                <a:gd name="T60" fmla="*/ 2338 w 2722"/>
                <a:gd name="T61" fmla="*/ 220 h 2214"/>
                <a:gd name="T62" fmla="*/ 2275 w 2722"/>
                <a:gd name="T63" fmla="*/ 73 h 2214"/>
                <a:gd name="T64" fmla="*/ 2170 w 2722"/>
                <a:gd name="T65" fmla="*/ 26 h 2214"/>
                <a:gd name="T66" fmla="*/ 2020 w 2722"/>
                <a:gd name="T67" fmla="*/ 80 h 2214"/>
                <a:gd name="T68" fmla="*/ 1872 w 2722"/>
                <a:gd name="T69" fmla="*/ 138 h 2214"/>
                <a:gd name="T70" fmla="*/ 1725 w 2722"/>
                <a:gd name="T71" fmla="*/ 198 h 2214"/>
                <a:gd name="T72" fmla="*/ 1579 w 2722"/>
                <a:gd name="T73" fmla="*/ 260 h 2214"/>
                <a:gd name="T74" fmla="*/ 1434 w 2722"/>
                <a:gd name="T75" fmla="*/ 325 h 2214"/>
                <a:gd name="T76" fmla="*/ 1290 w 2722"/>
                <a:gd name="T77" fmla="*/ 391 h 2214"/>
                <a:gd name="T78" fmla="*/ 1148 w 2722"/>
                <a:gd name="T79" fmla="*/ 461 h 2214"/>
                <a:gd name="T80" fmla="*/ 1006 w 2722"/>
                <a:gd name="T81" fmla="*/ 531 h 2214"/>
                <a:gd name="T82" fmla="*/ 866 w 2722"/>
                <a:gd name="T83" fmla="*/ 605 h 2214"/>
                <a:gd name="T84" fmla="*/ 728 w 2722"/>
                <a:gd name="T85" fmla="*/ 680 h 2214"/>
                <a:gd name="T86" fmla="*/ 592 w 2722"/>
                <a:gd name="T87" fmla="*/ 758 h 2214"/>
                <a:gd name="T88" fmla="*/ 457 w 2722"/>
                <a:gd name="T89" fmla="*/ 837 h 2214"/>
                <a:gd name="T90" fmla="*/ 324 w 2722"/>
                <a:gd name="T91" fmla="*/ 919 h 2214"/>
                <a:gd name="T92" fmla="*/ 193 w 2722"/>
                <a:gd name="T93" fmla="*/ 1002 h 2214"/>
                <a:gd name="T94" fmla="*/ 64 w 2722"/>
                <a:gd name="T95" fmla="*/ 1087 h 2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722" h="2214">
                  <a:moveTo>
                    <a:pt x="0" y="1130"/>
                  </a:moveTo>
                  <a:lnTo>
                    <a:pt x="43" y="1197"/>
                  </a:lnTo>
                  <a:lnTo>
                    <a:pt x="85" y="1265"/>
                  </a:lnTo>
                  <a:lnTo>
                    <a:pt x="128" y="1333"/>
                  </a:lnTo>
                  <a:lnTo>
                    <a:pt x="172" y="1401"/>
                  </a:lnTo>
                  <a:lnTo>
                    <a:pt x="215" y="1468"/>
                  </a:lnTo>
                  <a:lnTo>
                    <a:pt x="258" y="1536"/>
                  </a:lnTo>
                  <a:lnTo>
                    <a:pt x="303" y="1604"/>
                  </a:lnTo>
                  <a:lnTo>
                    <a:pt x="347" y="1672"/>
                  </a:lnTo>
                  <a:lnTo>
                    <a:pt x="391" y="1740"/>
                  </a:lnTo>
                  <a:lnTo>
                    <a:pt x="436" y="1808"/>
                  </a:lnTo>
                  <a:lnTo>
                    <a:pt x="479" y="1875"/>
                  </a:lnTo>
                  <a:lnTo>
                    <a:pt x="524" y="1943"/>
                  </a:lnTo>
                  <a:lnTo>
                    <a:pt x="569" y="2010"/>
                  </a:lnTo>
                  <a:lnTo>
                    <a:pt x="613" y="2079"/>
                  </a:lnTo>
                  <a:lnTo>
                    <a:pt x="658" y="2146"/>
                  </a:lnTo>
                  <a:lnTo>
                    <a:pt x="703" y="2214"/>
                  </a:lnTo>
                  <a:lnTo>
                    <a:pt x="760" y="2175"/>
                  </a:lnTo>
                  <a:lnTo>
                    <a:pt x="818" y="2137"/>
                  </a:lnTo>
                  <a:lnTo>
                    <a:pt x="876" y="2099"/>
                  </a:lnTo>
                  <a:lnTo>
                    <a:pt x="936" y="2062"/>
                  </a:lnTo>
                  <a:lnTo>
                    <a:pt x="994" y="2024"/>
                  </a:lnTo>
                  <a:lnTo>
                    <a:pt x="1055" y="1988"/>
                  </a:lnTo>
                  <a:lnTo>
                    <a:pt x="1114" y="1952"/>
                  </a:lnTo>
                  <a:lnTo>
                    <a:pt x="1175" y="1916"/>
                  </a:lnTo>
                  <a:lnTo>
                    <a:pt x="1235" y="1881"/>
                  </a:lnTo>
                  <a:lnTo>
                    <a:pt x="1297" y="1846"/>
                  </a:lnTo>
                  <a:lnTo>
                    <a:pt x="1358" y="1811"/>
                  </a:lnTo>
                  <a:lnTo>
                    <a:pt x="1420" y="1777"/>
                  </a:lnTo>
                  <a:lnTo>
                    <a:pt x="1482" y="1744"/>
                  </a:lnTo>
                  <a:lnTo>
                    <a:pt x="1545" y="1710"/>
                  </a:lnTo>
                  <a:lnTo>
                    <a:pt x="1608" y="1677"/>
                  </a:lnTo>
                  <a:lnTo>
                    <a:pt x="1672" y="1645"/>
                  </a:lnTo>
                  <a:lnTo>
                    <a:pt x="1734" y="1614"/>
                  </a:lnTo>
                  <a:lnTo>
                    <a:pt x="1799" y="1582"/>
                  </a:lnTo>
                  <a:lnTo>
                    <a:pt x="1863" y="1551"/>
                  </a:lnTo>
                  <a:lnTo>
                    <a:pt x="1928" y="1521"/>
                  </a:lnTo>
                  <a:lnTo>
                    <a:pt x="1992" y="1491"/>
                  </a:lnTo>
                  <a:lnTo>
                    <a:pt x="2057" y="1462"/>
                  </a:lnTo>
                  <a:lnTo>
                    <a:pt x="2122" y="1434"/>
                  </a:lnTo>
                  <a:lnTo>
                    <a:pt x="2189" y="1406"/>
                  </a:lnTo>
                  <a:lnTo>
                    <a:pt x="2254" y="1377"/>
                  </a:lnTo>
                  <a:lnTo>
                    <a:pt x="2321" y="1350"/>
                  </a:lnTo>
                  <a:lnTo>
                    <a:pt x="2386" y="1324"/>
                  </a:lnTo>
                  <a:lnTo>
                    <a:pt x="2453" y="1298"/>
                  </a:lnTo>
                  <a:lnTo>
                    <a:pt x="2520" y="1273"/>
                  </a:lnTo>
                  <a:lnTo>
                    <a:pt x="2587" y="1248"/>
                  </a:lnTo>
                  <a:lnTo>
                    <a:pt x="2654" y="1223"/>
                  </a:lnTo>
                  <a:lnTo>
                    <a:pt x="2722" y="1199"/>
                  </a:lnTo>
                  <a:lnTo>
                    <a:pt x="2694" y="1123"/>
                  </a:lnTo>
                  <a:lnTo>
                    <a:pt x="2666" y="1047"/>
                  </a:lnTo>
                  <a:lnTo>
                    <a:pt x="2636" y="971"/>
                  </a:lnTo>
                  <a:lnTo>
                    <a:pt x="2608" y="895"/>
                  </a:lnTo>
                  <a:lnTo>
                    <a:pt x="2579" y="819"/>
                  </a:lnTo>
                  <a:lnTo>
                    <a:pt x="2550" y="743"/>
                  </a:lnTo>
                  <a:lnTo>
                    <a:pt x="2520" y="669"/>
                  </a:lnTo>
                  <a:lnTo>
                    <a:pt x="2490" y="594"/>
                  </a:lnTo>
                  <a:lnTo>
                    <a:pt x="2460" y="518"/>
                  </a:lnTo>
                  <a:lnTo>
                    <a:pt x="2430" y="444"/>
                  </a:lnTo>
                  <a:lnTo>
                    <a:pt x="2399" y="369"/>
                  </a:lnTo>
                  <a:lnTo>
                    <a:pt x="2369" y="295"/>
                  </a:lnTo>
                  <a:lnTo>
                    <a:pt x="2338" y="220"/>
                  </a:lnTo>
                  <a:lnTo>
                    <a:pt x="2308" y="147"/>
                  </a:lnTo>
                  <a:lnTo>
                    <a:pt x="2275" y="73"/>
                  </a:lnTo>
                  <a:lnTo>
                    <a:pt x="2245" y="0"/>
                  </a:lnTo>
                  <a:lnTo>
                    <a:pt x="2170" y="26"/>
                  </a:lnTo>
                  <a:lnTo>
                    <a:pt x="2095" y="53"/>
                  </a:lnTo>
                  <a:lnTo>
                    <a:pt x="2020" y="80"/>
                  </a:lnTo>
                  <a:lnTo>
                    <a:pt x="1946" y="109"/>
                  </a:lnTo>
                  <a:lnTo>
                    <a:pt x="1872" y="138"/>
                  </a:lnTo>
                  <a:lnTo>
                    <a:pt x="1799" y="168"/>
                  </a:lnTo>
                  <a:lnTo>
                    <a:pt x="1725" y="198"/>
                  </a:lnTo>
                  <a:lnTo>
                    <a:pt x="1652" y="228"/>
                  </a:lnTo>
                  <a:lnTo>
                    <a:pt x="1579" y="260"/>
                  </a:lnTo>
                  <a:lnTo>
                    <a:pt x="1505" y="292"/>
                  </a:lnTo>
                  <a:lnTo>
                    <a:pt x="1434" y="325"/>
                  </a:lnTo>
                  <a:lnTo>
                    <a:pt x="1361" y="357"/>
                  </a:lnTo>
                  <a:lnTo>
                    <a:pt x="1290" y="391"/>
                  </a:lnTo>
                  <a:lnTo>
                    <a:pt x="1218" y="425"/>
                  </a:lnTo>
                  <a:lnTo>
                    <a:pt x="1148" y="461"/>
                  </a:lnTo>
                  <a:lnTo>
                    <a:pt x="1076" y="496"/>
                  </a:lnTo>
                  <a:lnTo>
                    <a:pt x="1006" y="531"/>
                  </a:lnTo>
                  <a:lnTo>
                    <a:pt x="936" y="568"/>
                  </a:lnTo>
                  <a:lnTo>
                    <a:pt x="866" y="605"/>
                  </a:lnTo>
                  <a:lnTo>
                    <a:pt x="798" y="642"/>
                  </a:lnTo>
                  <a:lnTo>
                    <a:pt x="728" y="680"/>
                  </a:lnTo>
                  <a:lnTo>
                    <a:pt x="660" y="718"/>
                  </a:lnTo>
                  <a:lnTo>
                    <a:pt x="592" y="758"/>
                  </a:lnTo>
                  <a:lnTo>
                    <a:pt x="525" y="798"/>
                  </a:lnTo>
                  <a:lnTo>
                    <a:pt x="457" y="837"/>
                  </a:lnTo>
                  <a:lnTo>
                    <a:pt x="391" y="878"/>
                  </a:lnTo>
                  <a:lnTo>
                    <a:pt x="324" y="919"/>
                  </a:lnTo>
                  <a:lnTo>
                    <a:pt x="258" y="960"/>
                  </a:lnTo>
                  <a:lnTo>
                    <a:pt x="193" y="1002"/>
                  </a:lnTo>
                  <a:lnTo>
                    <a:pt x="128" y="1044"/>
                  </a:lnTo>
                  <a:lnTo>
                    <a:pt x="64" y="1087"/>
                  </a:lnTo>
                  <a:lnTo>
                    <a:pt x="0" y="1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01" name="Freeform 106">
              <a:extLst>
                <a:ext uri="{FF2B5EF4-FFF2-40B4-BE49-F238E27FC236}">
                  <a16:creationId xmlns:a16="http://schemas.microsoft.com/office/drawing/2014/main" id="{7E070929-7EFE-E396-389D-E6442B437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" y="722313"/>
              <a:ext cx="134938" cy="150813"/>
            </a:xfrm>
            <a:custGeom>
              <a:avLst/>
              <a:gdLst>
                <a:gd name="T0" fmla="*/ 38 w 2375"/>
                <a:gd name="T1" fmla="*/ 1727 h 2650"/>
                <a:gd name="T2" fmla="*/ 118 w 2375"/>
                <a:gd name="T3" fmla="*/ 1853 h 2650"/>
                <a:gd name="T4" fmla="*/ 200 w 2375"/>
                <a:gd name="T5" fmla="*/ 1978 h 2650"/>
                <a:gd name="T6" fmla="*/ 287 w 2375"/>
                <a:gd name="T7" fmla="*/ 2103 h 2650"/>
                <a:gd name="T8" fmla="*/ 376 w 2375"/>
                <a:gd name="T9" fmla="*/ 2226 h 2650"/>
                <a:gd name="T10" fmla="*/ 467 w 2375"/>
                <a:gd name="T11" fmla="*/ 2348 h 2650"/>
                <a:gd name="T12" fmla="*/ 562 w 2375"/>
                <a:gd name="T13" fmla="*/ 2470 h 2650"/>
                <a:gd name="T14" fmla="*/ 659 w 2375"/>
                <a:gd name="T15" fmla="*/ 2591 h 2650"/>
                <a:gd name="T16" fmla="*/ 750 w 2375"/>
                <a:gd name="T17" fmla="*/ 2597 h 2650"/>
                <a:gd name="T18" fmla="*/ 834 w 2375"/>
                <a:gd name="T19" fmla="*/ 2491 h 2650"/>
                <a:gd name="T20" fmla="*/ 922 w 2375"/>
                <a:gd name="T21" fmla="*/ 2385 h 2650"/>
                <a:gd name="T22" fmla="*/ 1012 w 2375"/>
                <a:gd name="T23" fmla="*/ 2281 h 2650"/>
                <a:gd name="T24" fmla="*/ 1105 w 2375"/>
                <a:gd name="T25" fmla="*/ 2177 h 2650"/>
                <a:gd name="T26" fmla="*/ 1201 w 2375"/>
                <a:gd name="T27" fmla="*/ 2074 h 2650"/>
                <a:gd name="T28" fmla="*/ 1301 w 2375"/>
                <a:gd name="T29" fmla="*/ 1972 h 2650"/>
                <a:gd name="T30" fmla="*/ 1403 w 2375"/>
                <a:gd name="T31" fmla="*/ 1870 h 2650"/>
                <a:gd name="T32" fmla="*/ 1508 w 2375"/>
                <a:gd name="T33" fmla="*/ 1771 h 2650"/>
                <a:gd name="T34" fmla="*/ 1616 w 2375"/>
                <a:gd name="T35" fmla="*/ 1671 h 2650"/>
                <a:gd name="T36" fmla="*/ 1725 w 2375"/>
                <a:gd name="T37" fmla="*/ 1572 h 2650"/>
                <a:gd name="T38" fmla="*/ 1837 w 2375"/>
                <a:gd name="T39" fmla="*/ 1476 h 2650"/>
                <a:gd name="T40" fmla="*/ 1953 w 2375"/>
                <a:gd name="T41" fmla="*/ 1379 h 2650"/>
                <a:gd name="T42" fmla="*/ 2071 w 2375"/>
                <a:gd name="T43" fmla="*/ 1285 h 2650"/>
                <a:gd name="T44" fmla="*/ 2190 w 2375"/>
                <a:gd name="T45" fmla="*/ 1191 h 2650"/>
                <a:gd name="T46" fmla="*/ 2313 w 2375"/>
                <a:gd name="T47" fmla="*/ 1099 h 2650"/>
                <a:gd name="T48" fmla="*/ 2331 w 2375"/>
                <a:gd name="T49" fmla="*/ 988 h 2650"/>
                <a:gd name="T50" fmla="*/ 2246 w 2375"/>
                <a:gd name="T51" fmla="*/ 854 h 2650"/>
                <a:gd name="T52" fmla="*/ 2162 w 2375"/>
                <a:gd name="T53" fmla="*/ 721 h 2650"/>
                <a:gd name="T54" fmla="*/ 2080 w 2375"/>
                <a:gd name="T55" fmla="*/ 588 h 2650"/>
                <a:gd name="T56" fmla="*/ 2000 w 2375"/>
                <a:gd name="T57" fmla="*/ 456 h 2650"/>
                <a:gd name="T58" fmla="*/ 1921 w 2375"/>
                <a:gd name="T59" fmla="*/ 326 h 2650"/>
                <a:gd name="T60" fmla="*/ 1844 w 2375"/>
                <a:gd name="T61" fmla="*/ 195 h 2650"/>
                <a:gd name="T62" fmla="*/ 1769 w 2375"/>
                <a:gd name="T63" fmla="*/ 64 h 2650"/>
                <a:gd name="T64" fmla="*/ 1667 w 2375"/>
                <a:gd name="T65" fmla="*/ 47 h 2650"/>
                <a:gd name="T66" fmla="*/ 1540 w 2375"/>
                <a:gd name="T67" fmla="*/ 143 h 2650"/>
                <a:gd name="T68" fmla="*/ 1416 w 2375"/>
                <a:gd name="T69" fmla="*/ 241 h 2650"/>
                <a:gd name="T70" fmla="*/ 1294 w 2375"/>
                <a:gd name="T71" fmla="*/ 340 h 2650"/>
                <a:gd name="T72" fmla="*/ 1173 w 2375"/>
                <a:gd name="T73" fmla="*/ 440 h 2650"/>
                <a:gd name="T74" fmla="*/ 1056 w 2375"/>
                <a:gd name="T75" fmla="*/ 541 h 2650"/>
                <a:gd name="T76" fmla="*/ 941 w 2375"/>
                <a:gd name="T77" fmla="*/ 644 h 2650"/>
                <a:gd name="T78" fmla="*/ 830 w 2375"/>
                <a:gd name="T79" fmla="*/ 747 h 2650"/>
                <a:gd name="T80" fmla="*/ 721 w 2375"/>
                <a:gd name="T81" fmla="*/ 852 h 2650"/>
                <a:gd name="T82" fmla="*/ 615 w 2375"/>
                <a:gd name="T83" fmla="*/ 958 h 2650"/>
                <a:gd name="T84" fmla="*/ 512 w 2375"/>
                <a:gd name="T85" fmla="*/ 1064 h 2650"/>
                <a:gd name="T86" fmla="*/ 411 w 2375"/>
                <a:gd name="T87" fmla="*/ 1172 h 2650"/>
                <a:gd name="T88" fmla="*/ 314 w 2375"/>
                <a:gd name="T89" fmla="*/ 1280 h 2650"/>
                <a:gd name="T90" fmla="*/ 219 w 2375"/>
                <a:gd name="T91" fmla="*/ 1389 h 2650"/>
                <a:gd name="T92" fmla="*/ 129 w 2375"/>
                <a:gd name="T93" fmla="*/ 1498 h 2650"/>
                <a:gd name="T94" fmla="*/ 42 w 2375"/>
                <a:gd name="T95" fmla="*/ 1609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75" h="2650">
                  <a:moveTo>
                    <a:pt x="0" y="1664"/>
                  </a:moveTo>
                  <a:lnTo>
                    <a:pt x="38" y="1727"/>
                  </a:lnTo>
                  <a:lnTo>
                    <a:pt x="77" y="1791"/>
                  </a:lnTo>
                  <a:lnTo>
                    <a:pt x="118" y="1853"/>
                  </a:lnTo>
                  <a:lnTo>
                    <a:pt x="159" y="1916"/>
                  </a:lnTo>
                  <a:lnTo>
                    <a:pt x="200" y="1978"/>
                  </a:lnTo>
                  <a:lnTo>
                    <a:pt x="244" y="2040"/>
                  </a:lnTo>
                  <a:lnTo>
                    <a:pt x="287" y="2103"/>
                  </a:lnTo>
                  <a:lnTo>
                    <a:pt x="331" y="2164"/>
                  </a:lnTo>
                  <a:lnTo>
                    <a:pt x="376" y="2226"/>
                  </a:lnTo>
                  <a:lnTo>
                    <a:pt x="421" y="2287"/>
                  </a:lnTo>
                  <a:lnTo>
                    <a:pt x="467" y="2348"/>
                  </a:lnTo>
                  <a:lnTo>
                    <a:pt x="515" y="2410"/>
                  </a:lnTo>
                  <a:lnTo>
                    <a:pt x="562" y="2470"/>
                  </a:lnTo>
                  <a:lnTo>
                    <a:pt x="611" y="2530"/>
                  </a:lnTo>
                  <a:lnTo>
                    <a:pt x="659" y="2591"/>
                  </a:lnTo>
                  <a:lnTo>
                    <a:pt x="709" y="2650"/>
                  </a:lnTo>
                  <a:lnTo>
                    <a:pt x="750" y="2597"/>
                  </a:lnTo>
                  <a:lnTo>
                    <a:pt x="792" y="2543"/>
                  </a:lnTo>
                  <a:lnTo>
                    <a:pt x="834" y="2491"/>
                  </a:lnTo>
                  <a:lnTo>
                    <a:pt x="878" y="2439"/>
                  </a:lnTo>
                  <a:lnTo>
                    <a:pt x="922" y="2385"/>
                  </a:lnTo>
                  <a:lnTo>
                    <a:pt x="966" y="2334"/>
                  </a:lnTo>
                  <a:lnTo>
                    <a:pt x="1012" y="2281"/>
                  </a:lnTo>
                  <a:lnTo>
                    <a:pt x="1058" y="2229"/>
                  </a:lnTo>
                  <a:lnTo>
                    <a:pt x="1105" y="2177"/>
                  </a:lnTo>
                  <a:lnTo>
                    <a:pt x="1153" y="2126"/>
                  </a:lnTo>
                  <a:lnTo>
                    <a:pt x="1201" y="2074"/>
                  </a:lnTo>
                  <a:lnTo>
                    <a:pt x="1251" y="2023"/>
                  </a:lnTo>
                  <a:lnTo>
                    <a:pt x="1301" y="1972"/>
                  </a:lnTo>
                  <a:lnTo>
                    <a:pt x="1351" y="1922"/>
                  </a:lnTo>
                  <a:lnTo>
                    <a:pt x="1403" y="1870"/>
                  </a:lnTo>
                  <a:lnTo>
                    <a:pt x="1455" y="1821"/>
                  </a:lnTo>
                  <a:lnTo>
                    <a:pt x="1508" y="1771"/>
                  </a:lnTo>
                  <a:lnTo>
                    <a:pt x="1561" y="1720"/>
                  </a:lnTo>
                  <a:lnTo>
                    <a:pt x="1616" y="1671"/>
                  </a:lnTo>
                  <a:lnTo>
                    <a:pt x="1670" y="1622"/>
                  </a:lnTo>
                  <a:lnTo>
                    <a:pt x="1725" y="1572"/>
                  </a:lnTo>
                  <a:lnTo>
                    <a:pt x="1781" y="1524"/>
                  </a:lnTo>
                  <a:lnTo>
                    <a:pt x="1837" y="1476"/>
                  </a:lnTo>
                  <a:lnTo>
                    <a:pt x="1895" y="1427"/>
                  </a:lnTo>
                  <a:lnTo>
                    <a:pt x="1953" y="1379"/>
                  </a:lnTo>
                  <a:lnTo>
                    <a:pt x="2012" y="1332"/>
                  </a:lnTo>
                  <a:lnTo>
                    <a:pt x="2071" y="1285"/>
                  </a:lnTo>
                  <a:lnTo>
                    <a:pt x="2131" y="1238"/>
                  </a:lnTo>
                  <a:lnTo>
                    <a:pt x="2190" y="1191"/>
                  </a:lnTo>
                  <a:lnTo>
                    <a:pt x="2252" y="1146"/>
                  </a:lnTo>
                  <a:lnTo>
                    <a:pt x="2313" y="1099"/>
                  </a:lnTo>
                  <a:lnTo>
                    <a:pt x="2375" y="1054"/>
                  </a:lnTo>
                  <a:lnTo>
                    <a:pt x="2331" y="988"/>
                  </a:lnTo>
                  <a:lnTo>
                    <a:pt x="2289" y="920"/>
                  </a:lnTo>
                  <a:lnTo>
                    <a:pt x="2246" y="854"/>
                  </a:lnTo>
                  <a:lnTo>
                    <a:pt x="2204" y="787"/>
                  </a:lnTo>
                  <a:lnTo>
                    <a:pt x="2162" y="721"/>
                  </a:lnTo>
                  <a:lnTo>
                    <a:pt x="2121" y="655"/>
                  </a:lnTo>
                  <a:lnTo>
                    <a:pt x="2080" y="588"/>
                  </a:lnTo>
                  <a:lnTo>
                    <a:pt x="2040" y="523"/>
                  </a:lnTo>
                  <a:lnTo>
                    <a:pt x="2000" y="456"/>
                  </a:lnTo>
                  <a:lnTo>
                    <a:pt x="1960" y="391"/>
                  </a:lnTo>
                  <a:lnTo>
                    <a:pt x="1921" y="326"/>
                  </a:lnTo>
                  <a:lnTo>
                    <a:pt x="1883" y="260"/>
                  </a:lnTo>
                  <a:lnTo>
                    <a:pt x="1844" y="195"/>
                  </a:lnTo>
                  <a:lnTo>
                    <a:pt x="1806" y="129"/>
                  </a:lnTo>
                  <a:lnTo>
                    <a:pt x="1769" y="64"/>
                  </a:lnTo>
                  <a:lnTo>
                    <a:pt x="1731" y="0"/>
                  </a:lnTo>
                  <a:lnTo>
                    <a:pt x="1667" y="47"/>
                  </a:lnTo>
                  <a:lnTo>
                    <a:pt x="1603" y="95"/>
                  </a:lnTo>
                  <a:lnTo>
                    <a:pt x="1540" y="143"/>
                  </a:lnTo>
                  <a:lnTo>
                    <a:pt x="1477" y="192"/>
                  </a:lnTo>
                  <a:lnTo>
                    <a:pt x="1416" y="241"/>
                  </a:lnTo>
                  <a:lnTo>
                    <a:pt x="1354" y="290"/>
                  </a:lnTo>
                  <a:lnTo>
                    <a:pt x="1294" y="340"/>
                  </a:lnTo>
                  <a:lnTo>
                    <a:pt x="1233" y="390"/>
                  </a:lnTo>
                  <a:lnTo>
                    <a:pt x="1173" y="440"/>
                  </a:lnTo>
                  <a:lnTo>
                    <a:pt x="1115" y="491"/>
                  </a:lnTo>
                  <a:lnTo>
                    <a:pt x="1056" y="541"/>
                  </a:lnTo>
                  <a:lnTo>
                    <a:pt x="999" y="592"/>
                  </a:lnTo>
                  <a:lnTo>
                    <a:pt x="941" y="644"/>
                  </a:lnTo>
                  <a:lnTo>
                    <a:pt x="886" y="696"/>
                  </a:lnTo>
                  <a:lnTo>
                    <a:pt x="830" y="747"/>
                  </a:lnTo>
                  <a:lnTo>
                    <a:pt x="775" y="800"/>
                  </a:lnTo>
                  <a:lnTo>
                    <a:pt x="721" y="852"/>
                  </a:lnTo>
                  <a:lnTo>
                    <a:pt x="667" y="905"/>
                  </a:lnTo>
                  <a:lnTo>
                    <a:pt x="615" y="958"/>
                  </a:lnTo>
                  <a:lnTo>
                    <a:pt x="562" y="1012"/>
                  </a:lnTo>
                  <a:lnTo>
                    <a:pt x="512" y="1064"/>
                  </a:lnTo>
                  <a:lnTo>
                    <a:pt x="461" y="1119"/>
                  </a:lnTo>
                  <a:lnTo>
                    <a:pt x="411" y="1172"/>
                  </a:lnTo>
                  <a:lnTo>
                    <a:pt x="362" y="1226"/>
                  </a:lnTo>
                  <a:lnTo>
                    <a:pt x="314" y="1280"/>
                  </a:lnTo>
                  <a:lnTo>
                    <a:pt x="267" y="1335"/>
                  </a:lnTo>
                  <a:lnTo>
                    <a:pt x="219" y="1389"/>
                  </a:lnTo>
                  <a:lnTo>
                    <a:pt x="174" y="1444"/>
                  </a:lnTo>
                  <a:lnTo>
                    <a:pt x="129" y="1498"/>
                  </a:lnTo>
                  <a:lnTo>
                    <a:pt x="85" y="1553"/>
                  </a:lnTo>
                  <a:lnTo>
                    <a:pt x="42" y="1609"/>
                  </a:lnTo>
                  <a:lnTo>
                    <a:pt x="0" y="16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02" name="Freeform 107">
              <a:extLst>
                <a:ext uri="{FF2B5EF4-FFF2-40B4-BE49-F238E27FC236}">
                  <a16:creationId xmlns:a16="http://schemas.microsoft.com/office/drawing/2014/main" id="{2F1B29B5-DBD7-7CA5-5321-EE55F0A0A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936625"/>
              <a:ext cx="61913" cy="71438"/>
            </a:xfrm>
            <a:custGeom>
              <a:avLst/>
              <a:gdLst>
                <a:gd name="T0" fmla="*/ 702 w 1067"/>
                <a:gd name="T1" fmla="*/ 1112 h 1264"/>
                <a:gd name="T2" fmla="*/ 760 w 1067"/>
                <a:gd name="T3" fmla="*/ 970 h 1264"/>
                <a:gd name="T4" fmla="*/ 815 w 1067"/>
                <a:gd name="T5" fmla="*/ 825 h 1264"/>
                <a:gd name="T6" fmla="*/ 868 w 1067"/>
                <a:gd name="T7" fmla="*/ 679 h 1264"/>
                <a:gd name="T8" fmla="*/ 917 w 1067"/>
                <a:gd name="T9" fmla="*/ 531 h 1264"/>
                <a:gd name="T10" fmla="*/ 964 w 1067"/>
                <a:gd name="T11" fmla="*/ 382 h 1264"/>
                <a:gd name="T12" fmla="*/ 1008 w 1067"/>
                <a:gd name="T13" fmla="*/ 231 h 1264"/>
                <a:gd name="T14" fmla="*/ 1048 w 1067"/>
                <a:gd name="T15" fmla="*/ 80 h 1264"/>
                <a:gd name="T16" fmla="*/ 1008 w 1067"/>
                <a:gd name="T17" fmla="*/ 1 h 1264"/>
                <a:gd name="T18" fmla="*/ 886 w 1067"/>
                <a:gd name="T19" fmla="*/ 1 h 1264"/>
                <a:gd name="T20" fmla="*/ 760 w 1067"/>
                <a:gd name="T21" fmla="*/ 8 h 1264"/>
                <a:gd name="T22" fmla="*/ 630 w 1067"/>
                <a:gd name="T23" fmla="*/ 21 h 1264"/>
                <a:gd name="T24" fmla="*/ 496 w 1067"/>
                <a:gd name="T25" fmla="*/ 40 h 1264"/>
                <a:gd name="T26" fmla="*/ 358 w 1067"/>
                <a:gd name="T27" fmla="*/ 65 h 1264"/>
                <a:gd name="T28" fmla="*/ 217 w 1067"/>
                <a:gd name="T29" fmla="*/ 97 h 1264"/>
                <a:gd name="T30" fmla="*/ 72 w 1067"/>
                <a:gd name="T31" fmla="*/ 135 h 1264"/>
                <a:gd name="T32" fmla="*/ 10 w 1067"/>
                <a:gd name="T33" fmla="*/ 229 h 1264"/>
                <a:gd name="T34" fmla="*/ 29 w 1067"/>
                <a:gd name="T35" fmla="*/ 373 h 1264"/>
                <a:gd name="T36" fmla="*/ 46 w 1067"/>
                <a:gd name="T37" fmla="*/ 515 h 1264"/>
                <a:gd name="T38" fmla="*/ 62 w 1067"/>
                <a:gd name="T39" fmla="*/ 655 h 1264"/>
                <a:gd name="T40" fmla="*/ 75 w 1067"/>
                <a:gd name="T41" fmla="*/ 794 h 1264"/>
                <a:gd name="T42" fmla="*/ 88 w 1067"/>
                <a:gd name="T43" fmla="*/ 931 h 1264"/>
                <a:gd name="T44" fmla="*/ 98 w 1067"/>
                <a:gd name="T45" fmla="*/ 1066 h 1264"/>
                <a:gd name="T46" fmla="*/ 106 w 1067"/>
                <a:gd name="T47" fmla="*/ 1198 h 1264"/>
                <a:gd name="T48" fmla="*/ 147 w 1067"/>
                <a:gd name="T49" fmla="*/ 1253 h 1264"/>
                <a:gd name="T50" fmla="*/ 224 w 1067"/>
                <a:gd name="T51" fmla="*/ 1233 h 1264"/>
                <a:gd name="T52" fmla="*/ 298 w 1067"/>
                <a:gd name="T53" fmla="*/ 1216 h 1264"/>
                <a:gd name="T54" fmla="*/ 370 w 1067"/>
                <a:gd name="T55" fmla="*/ 1201 h 1264"/>
                <a:gd name="T56" fmla="*/ 441 w 1067"/>
                <a:gd name="T57" fmla="*/ 1191 h 1264"/>
                <a:gd name="T58" fmla="*/ 510 w 1067"/>
                <a:gd name="T59" fmla="*/ 1185 h 1264"/>
                <a:gd name="T60" fmla="*/ 577 w 1067"/>
                <a:gd name="T61" fmla="*/ 1181 h 1264"/>
                <a:gd name="T62" fmla="*/ 641 w 1067"/>
                <a:gd name="T63" fmla="*/ 1181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7" h="1264">
                  <a:moveTo>
                    <a:pt x="672" y="1183"/>
                  </a:moveTo>
                  <a:lnTo>
                    <a:pt x="702" y="1112"/>
                  </a:lnTo>
                  <a:lnTo>
                    <a:pt x="732" y="1041"/>
                  </a:lnTo>
                  <a:lnTo>
                    <a:pt x="760" y="970"/>
                  </a:lnTo>
                  <a:lnTo>
                    <a:pt x="788" y="899"/>
                  </a:lnTo>
                  <a:lnTo>
                    <a:pt x="815" y="825"/>
                  </a:lnTo>
                  <a:lnTo>
                    <a:pt x="842" y="753"/>
                  </a:lnTo>
                  <a:lnTo>
                    <a:pt x="868" y="679"/>
                  </a:lnTo>
                  <a:lnTo>
                    <a:pt x="893" y="606"/>
                  </a:lnTo>
                  <a:lnTo>
                    <a:pt x="917" y="531"/>
                  </a:lnTo>
                  <a:lnTo>
                    <a:pt x="940" y="457"/>
                  </a:lnTo>
                  <a:lnTo>
                    <a:pt x="964" y="382"/>
                  </a:lnTo>
                  <a:lnTo>
                    <a:pt x="987" y="307"/>
                  </a:lnTo>
                  <a:lnTo>
                    <a:pt x="1008" y="231"/>
                  </a:lnTo>
                  <a:lnTo>
                    <a:pt x="1028" y="156"/>
                  </a:lnTo>
                  <a:lnTo>
                    <a:pt x="1048" y="80"/>
                  </a:lnTo>
                  <a:lnTo>
                    <a:pt x="1067" y="3"/>
                  </a:lnTo>
                  <a:lnTo>
                    <a:pt x="1008" y="1"/>
                  </a:lnTo>
                  <a:lnTo>
                    <a:pt x="947" y="0"/>
                  </a:lnTo>
                  <a:lnTo>
                    <a:pt x="886" y="1"/>
                  </a:lnTo>
                  <a:lnTo>
                    <a:pt x="823" y="4"/>
                  </a:lnTo>
                  <a:lnTo>
                    <a:pt x="760" y="8"/>
                  </a:lnTo>
                  <a:lnTo>
                    <a:pt x="695" y="14"/>
                  </a:lnTo>
                  <a:lnTo>
                    <a:pt x="630" y="21"/>
                  </a:lnTo>
                  <a:lnTo>
                    <a:pt x="563" y="29"/>
                  </a:lnTo>
                  <a:lnTo>
                    <a:pt x="496" y="40"/>
                  </a:lnTo>
                  <a:lnTo>
                    <a:pt x="427" y="51"/>
                  </a:lnTo>
                  <a:lnTo>
                    <a:pt x="358" y="65"/>
                  </a:lnTo>
                  <a:lnTo>
                    <a:pt x="288" y="81"/>
                  </a:lnTo>
                  <a:lnTo>
                    <a:pt x="217" y="97"/>
                  </a:lnTo>
                  <a:lnTo>
                    <a:pt x="145" y="115"/>
                  </a:lnTo>
                  <a:lnTo>
                    <a:pt x="72" y="135"/>
                  </a:lnTo>
                  <a:lnTo>
                    <a:pt x="0" y="157"/>
                  </a:lnTo>
                  <a:lnTo>
                    <a:pt x="10" y="229"/>
                  </a:lnTo>
                  <a:lnTo>
                    <a:pt x="20" y="302"/>
                  </a:lnTo>
                  <a:lnTo>
                    <a:pt x="29" y="373"/>
                  </a:lnTo>
                  <a:lnTo>
                    <a:pt x="38" y="445"/>
                  </a:lnTo>
                  <a:lnTo>
                    <a:pt x="46" y="515"/>
                  </a:lnTo>
                  <a:lnTo>
                    <a:pt x="54" y="586"/>
                  </a:lnTo>
                  <a:lnTo>
                    <a:pt x="62" y="655"/>
                  </a:lnTo>
                  <a:lnTo>
                    <a:pt x="69" y="725"/>
                  </a:lnTo>
                  <a:lnTo>
                    <a:pt x="75" y="794"/>
                  </a:lnTo>
                  <a:lnTo>
                    <a:pt x="83" y="863"/>
                  </a:lnTo>
                  <a:lnTo>
                    <a:pt x="88" y="931"/>
                  </a:lnTo>
                  <a:lnTo>
                    <a:pt x="93" y="998"/>
                  </a:lnTo>
                  <a:lnTo>
                    <a:pt x="98" y="1066"/>
                  </a:lnTo>
                  <a:lnTo>
                    <a:pt x="102" y="1132"/>
                  </a:lnTo>
                  <a:lnTo>
                    <a:pt x="106" y="1198"/>
                  </a:lnTo>
                  <a:lnTo>
                    <a:pt x="109" y="1264"/>
                  </a:lnTo>
                  <a:lnTo>
                    <a:pt x="147" y="1253"/>
                  </a:lnTo>
                  <a:lnTo>
                    <a:pt x="185" y="1242"/>
                  </a:lnTo>
                  <a:lnTo>
                    <a:pt x="224" y="1233"/>
                  </a:lnTo>
                  <a:lnTo>
                    <a:pt x="261" y="1224"/>
                  </a:lnTo>
                  <a:lnTo>
                    <a:pt x="298" y="1216"/>
                  </a:lnTo>
                  <a:lnTo>
                    <a:pt x="335" y="1208"/>
                  </a:lnTo>
                  <a:lnTo>
                    <a:pt x="370" y="1201"/>
                  </a:lnTo>
                  <a:lnTo>
                    <a:pt x="406" y="1196"/>
                  </a:lnTo>
                  <a:lnTo>
                    <a:pt x="441" y="1191"/>
                  </a:lnTo>
                  <a:lnTo>
                    <a:pt x="476" y="1187"/>
                  </a:lnTo>
                  <a:lnTo>
                    <a:pt x="510" y="1185"/>
                  </a:lnTo>
                  <a:lnTo>
                    <a:pt x="544" y="1183"/>
                  </a:lnTo>
                  <a:lnTo>
                    <a:pt x="577" y="1181"/>
                  </a:lnTo>
                  <a:lnTo>
                    <a:pt x="610" y="1181"/>
                  </a:lnTo>
                  <a:lnTo>
                    <a:pt x="641" y="1181"/>
                  </a:lnTo>
                  <a:lnTo>
                    <a:pt x="672" y="11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03" name="Freeform 108">
              <a:extLst>
                <a:ext uri="{FF2B5EF4-FFF2-40B4-BE49-F238E27FC236}">
                  <a16:creationId xmlns:a16="http://schemas.microsoft.com/office/drawing/2014/main" id="{9DC747BF-AE00-D9B9-1D2C-D8D7DA37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675" y="871538"/>
              <a:ext cx="107950" cy="100013"/>
            </a:xfrm>
            <a:custGeom>
              <a:avLst/>
              <a:gdLst>
                <a:gd name="T0" fmla="*/ 46 w 1881"/>
                <a:gd name="T1" fmla="*/ 859 h 1766"/>
                <a:gd name="T2" fmla="*/ 139 w 1881"/>
                <a:gd name="T3" fmla="*/ 985 h 1766"/>
                <a:gd name="T4" fmla="*/ 230 w 1881"/>
                <a:gd name="T5" fmla="*/ 1110 h 1766"/>
                <a:gd name="T6" fmla="*/ 322 w 1881"/>
                <a:gd name="T7" fmla="*/ 1233 h 1766"/>
                <a:gd name="T8" fmla="*/ 414 w 1881"/>
                <a:gd name="T9" fmla="*/ 1353 h 1766"/>
                <a:gd name="T10" fmla="*/ 505 w 1881"/>
                <a:gd name="T11" fmla="*/ 1474 h 1766"/>
                <a:gd name="T12" fmla="*/ 596 w 1881"/>
                <a:gd name="T13" fmla="*/ 1592 h 1766"/>
                <a:gd name="T14" fmla="*/ 687 w 1881"/>
                <a:gd name="T15" fmla="*/ 1709 h 1766"/>
                <a:gd name="T16" fmla="*/ 798 w 1881"/>
                <a:gd name="T17" fmla="*/ 1722 h 1766"/>
                <a:gd name="T18" fmla="*/ 932 w 1881"/>
                <a:gd name="T19" fmla="*/ 1637 h 1766"/>
                <a:gd name="T20" fmla="*/ 1070 w 1881"/>
                <a:gd name="T21" fmla="*/ 1557 h 1766"/>
                <a:gd name="T22" fmla="*/ 1212 w 1881"/>
                <a:gd name="T23" fmla="*/ 1479 h 1766"/>
                <a:gd name="T24" fmla="*/ 1356 w 1881"/>
                <a:gd name="T25" fmla="*/ 1407 h 1766"/>
                <a:gd name="T26" fmla="*/ 1503 w 1881"/>
                <a:gd name="T27" fmla="*/ 1337 h 1766"/>
                <a:gd name="T28" fmla="*/ 1653 w 1881"/>
                <a:gd name="T29" fmla="*/ 1274 h 1766"/>
                <a:gd name="T30" fmla="*/ 1805 w 1881"/>
                <a:gd name="T31" fmla="*/ 1214 h 1766"/>
                <a:gd name="T32" fmla="*/ 1866 w 1881"/>
                <a:gd name="T33" fmla="*/ 1115 h 1766"/>
                <a:gd name="T34" fmla="*/ 1833 w 1881"/>
                <a:gd name="T35" fmla="*/ 970 h 1766"/>
                <a:gd name="T36" fmla="*/ 1799 w 1881"/>
                <a:gd name="T37" fmla="*/ 824 h 1766"/>
                <a:gd name="T38" fmla="*/ 1763 w 1881"/>
                <a:gd name="T39" fmla="*/ 677 h 1766"/>
                <a:gd name="T40" fmla="*/ 1725 w 1881"/>
                <a:gd name="T41" fmla="*/ 528 h 1766"/>
                <a:gd name="T42" fmla="*/ 1687 w 1881"/>
                <a:gd name="T43" fmla="*/ 378 h 1766"/>
                <a:gd name="T44" fmla="*/ 1645 w 1881"/>
                <a:gd name="T45" fmla="*/ 228 h 1766"/>
                <a:gd name="T46" fmla="*/ 1603 w 1881"/>
                <a:gd name="T47" fmla="*/ 76 h 1766"/>
                <a:gd name="T48" fmla="*/ 1477 w 1881"/>
                <a:gd name="T49" fmla="*/ 38 h 1766"/>
                <a:gd name="T50" fmla="*/ 1268 w 1881"/>
                <a:gd name="T51" fmla="*/ 119 h 1766"/>
                <a:gd name="T52" fmla="*/ 1063 w 1881"/>
                <a:gd name="T53" fmla="*/ 207 h 1766"/>
                <a:gd name="T54" fmla="*/ 860 w 1881"/>
                <a:gd name="T55" fmla="*/ 301 h 1766"/>
                <a:gd name="T56" fmla="*/ 661 w 1881"/>
                <a:gd name="T57" fmla="*/ 401 h 1766"/>
                <a:gd name="T58" fmla="*/ 466 w 1881"/>
                <a:gd name="T59" fmla="*/ 508 h 1766"/>
                <a:gd name="T60" fmla="*/ 276 w 1881"/>
                <a:gd name="T61" fmla="*/ 620 h 1766"/>
                <a:gd name="T62" fmla="*/ 90 w 1881"/>
                <a:gd name="T63" fmla="*/ 737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81" h="1766">
                  <a:moveTo>
                    <a:pt x="0" y="797"/>
                  </a:moveTo>
                  <a:lnTo>
                    <a:pt x="46" y="859"/>
                  </a:lnTo>
                  <a:lnTo>
                    <a:pt x="92" y="923"/>
                  </a:lnTo>
                  <a:lnTo>
                    <a:pt x="139" y="985"/>
                  </a:lnTo>
                  <a:lnTo>
                    <a:pt x="185" y="1048"/>
                  </a:lnTo>
                  <a:lnTo>
                    <a:pt x="230" y="1110"/>
                  </a:lnTo>
                  <a:lnTo>
                    <a:pt x="277" y="1171"/>
                  </a:lnTo>
                  <a:lnTo>
                    <a:pt x="322" y="1233"/>
                  </a:lnTo>
                  <a:lnTo>
                    <a:pt x="368" y="1294"/>
                  </a:lnTo>
                  <a:lnTo>
                    <a:pt x="414" y="1353"/>
                  </a:lnTo>
                  <a:lnTo>
                    <a:pt x="460" y="1414"/>
                  </a:lnTo>
                  <a:lnTo>
                    <a:pt x="505" y="1474"/>
                  </a:lnTo>
                  <a:lnTo>
                    <a:pt x="551" y="1533"/>
                  </a:lnTo>
                  <a:lnTo>
                    <a:pt x="596" y="1592"/>
                  </a:lnTo>
                  <a:lnTo>
                    <a:pt x="642" y="1650"/>
                  </a:lnTo>
                  <a:lnTo>
                    <a:pt x="687" y="1709"/>
                  </a:lnTo>
                  <a:lnTo>
                    <a:pt x="731" y="1766"/>
                  </a:lnTo>
                  <a:lnTo>
                    <a:pt x="798" y="1722"/>
                  </a:lnTo>
                  <a:lnTo>
                    <a:pt x="864" y="1679"/>
                  </a:lnTo>
                  <a:lnTo>
                    <a:pt x="932" y="1637"/>
                  </a:lnTo>
                  <a:lnTo>
                    <a:pt x="1001" y="1596"/>
                  </a:lnTo>
                  <a:lnTo>
                    <a:pt x="1070" y="1557"/>
                  </a:lnTo>
                  <a:lnTo>
                    <a:pt x="1140" y="1517"/>
                  </a:lnTo>
                  <a:lnTo>
                    <a:pt x="1212" y="1479"/>
                  </a:lnTo>
                  <a:lnTo>
                    <a:pt x="1284" y="1442"/>
                  </a:lnTo>
                  <a:lnTo>
                    <a:pt x="1356" y="1407"/>
                  </a:lnTo>
                  <a:lnTo>
                    <a:pt x="1429" y="1371"/>
                  </a:lnTo>
                  <a:lnTo>
                    <a:pt x="1503" y="1337"/>
                  </a:lnTo>
                  <a:lnTo>
                    <a:pt x="1577" y="1305"/>
                  </a:lnTo>
                  <a:lnTo>
                    <a:pt x="1653" y="1274"/>
                  </a:lnTo>
                  <a:lnTo>
                    <a:pt x="1728" y="1244"/>
                  </a:lnTo>
                  <a:lnTo>
                    <a:pt x="1805" y="1214"/>
                  </a:lnTo>
                  <a:lnTo>
                    <a:pt x="1881" y="1187"/>
                  </a:lnTo>
                  <a:lnTo>
                    <a:pt x="1866" y="1115"/>
                  </a:lnTo>
                  <a:lnTo>
                    <a:pt x="1850" y="1042"/>
                  </a:lnTo>
                  <a:lnTo>
                    <a:pt x="1833" y="970"/>
                  </a:lnTo>
                  <a:lnTo>
                    <a:pt x="1816" y="898"/>
                  </a:lnTo>
                  <a:lnTo>
                    <a:pt x="1799" y="824"/>
                  </a:lnTo>
                  <a:lnTo>
                    <a:pt x="1782" y="751"/>
                  </a:lnTo>
                  <a:lnTo>
                    <a:pt x="1763" y="677"/>
                  </a:lnTo>
                  <a:lnTo>
                    <a:pt x="1744" y="603"/>
                  </a:lnTo>
                  <a:lnTo>
                    <a:pt x="1725" y="528"/>
                  </a:lnTo>
                  <a:lnTo>
                    <a:pt x="1706" y="454"/>
                  </a:lnTo>
                  <a:lnTo>
                    <a:pt x="1687" y="378"/>
                  </a:lnTo>
                  <a:lnTo>
                    <a:pt x="1667" y="304"/>
                  </a:lnTo>
                  <a:lnTo>
                    <a:pt x="1645" y="228"/>
                  </a:lnTo>
                  <a:lnTo>
                    <a:pt x="1624" y="152"/>
                  </a:lnTo>
                  <a:lnTo>
                    <a:pt x="1603" y="76"/>
                  </a:lnTo>
                  <a:lnTo>
                    <a:pt x="1582" y="0"/>
                  </a:lnTo>
                  <a:lnTo>
                    <a:pt x="1477" y="38"/>
                  </a:lnTo>
                  <a:lnTo>
                    <a:pt x="1372" y="77"/>
                  </a:lnTo>
                  <a:lnTo>
                    <a:pt x="1268" y="119"/>
                  </a:lnTo>
                  <a:lnTo>
                    <a:pt x="1166" y="162"/>
                  </a:lnTo>
                  <a:lnTo>
                    <a:pt x="1063" y="207"/>
                  </a:lnTo>
                  <a:lnTo>
                    <a:pt x="961" y="254"/>
                  </a:lnTo>
                  <a:lnTo>
                    <a:pt x="860" y="301"/>
                  </a:lnTo>
                  <a:lnTo>
                    <a:pt x="760" y="351"/>
                  </a:lnTo>
                  <a:lnTo>
                    <a:pt x="661" y="401"/>
                  </a:lnTo>
                  <a:lnTo>
                    <a:pt x="564" y="454"/>
                  </a:lnTo>
                  <a:lnTo>
                    <a:pt x="466" y="508"/>
                  </a:lnTo>
                  <a:lnTo>
                    <a:pt x="370" y="563"/>
                  </a:lnTo>
                  <a:lnTo>
                    <a:pt x="276" y="620"/>
                  </a:lnTo>
                  <a:lnTo>
                    <a:pt x="183" y="678"/>
                  </a:lnTo>
                  <a:lnTo>
                    <a:pt x="90" y="737"/>
                  </a:lnTo>
                  <a:lnTo>
                    <a:pt x="0" y="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04" name="Freeform 109">
              <a:extLst>
                <a:ext uri="{FF2B5EF4-FFF2-40B4-BE49-F238E27FC236}">
                  <a16:creationId xmlns:a16="http://schemas.microsoft.com/office/drawing/2014/main" id="{A5269E71-F3C6-8808-29D5-7C10649EB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300" y="947738"/>
              <a:ext cx="71438" cy="77788"/>
            </a:xfrm>
            <a:custGeom>
              <a:avLst/>
              <a:gdLst>
                <a:gd name="T0" fmla="*/ 1257 w 1264"/>
                <a:gd name="T1" fmla="*/ 1019 h 1374"/>
                <a:gd name="T2" fmla="*/ 1240 w 1264"/>
                <a:gd name="T3" fmla="*/ 890 h 1374"/>
                <a:gd name="T4" fmla="*/ 1221 w 1264"/>
                <a:gd name="T5" fmla="*/ 758 h 1374"/>
                <a:gd name="T6" fmla="*/ 1201 w 1264"/>
                <a:gd name="T7" fmla="*/ 624 h 1374"/>
                <a:gd name="T8" fmla="*/ 1178 w 1264"/>
                <a:gd name="T9" fmla="*/ 488 h 1374"/>
                <a:gd name="T10" fmla="*/ 1154 w 1264"/>
                <a:gd name="T11" fmla="*/ 351 h 1374"/>
                <a:gd name="T12" fmla="*/ 1127 w 1264"/>
                <a:gd name="T13" fmla="*/ 212 h 1374"/>
                <a:gd name="T14" fmla="*/ 1099 w 1264"/>
                <a:gd name="T15" fmla="*/ 72 h 1374"/>
                <a:gd name="T16" fmla="*/ 1012 w 1264"/>
                <a:gd name="T17" fmla="*/ 26 h 1374"/>
                <a:gd name="T18" fmla="*/ 869 w 1264"/>
                <a:gd name="T19" fmla="*/ 82 h 1374"/>
                <a:gd name="T20" fmla="*/ 728 w 1264"/>
                <a:gd name="T21" fmla="*/ 141 h 1374"/>
                <a:gd name="T22" fmla="*/ 590 w 1264"/>
                <a:gd name="T23" fmla="*/ 206 h 1374"/>
                <a:gd name="T24" fmla="*/ 453 w 1264"/>
                <a:gd name="T25" fmla="*/ 275 h 1374"/>
                <a:gd name="T26" fmla="*/ 320 w 1264"/>
                <a:gd name="T27" fmla="*/ 347 h 1374"/>
                <a:gd name="T28" fmla="*/ 189 w 1264"/>
                <a:gd name="T29" fmla="*/ 424 h 1374"/>
                <a:gd name="T30" fmla="*/ 62 w 1264"/>
                <a:gd name="T31" fmla="*/ 503 h 1374"/>
                <a:gd name="T32" fmla="*/ 44 w 1264"/>
                <a:gd name="T33" fmla="*/ 601 h 1374"/>
                <a:gd name="T34" fmla="*/ 134 w 1264"/>
                <a:gd name="T35" fmla="*/ 712 h 1374"/>
                <a:gd name="T36" fmla="*/ 222 w 1264"/>
                <a:gd name="T37" fmla="*/ 819 h 1374"/>
                <a:gd name="T38" fmla="*/ 308 w 1264"/>
                <a:gd name="T39" fmla="*/ 925 h 1374"/>
                <a:gd name="T40" fmla="*/ 394 w 1264"/>
                <a:gd name="T41" fmla="*/ 1029 h 1374"/>
                <a:gd name="T42" fmla="*/ 479 w 1264"/>
                <a:gd name="T43" fmla="*/ 1130 h 1374"/>
                <a:gd name="T44" fmla="*/ 563 w 1264"/>
                <a:gd name="T45" fmla="*/ 1230 h 1374"/>
                <a:gd name="T46" fmla="*/ 647 w 1264"/>
                <a:gd name="T47" fmla="*/ 1327 h 1374"/>
                <a:gd name="T48" fmla="*/ 721 w 1264"/>
                <a:gd name="T49" fmla="*/ 1352 h 1374"/>
                <a:gd name="T50" fmla="*/ 788 w 1264"/>
                <a:gd name="T51" fmla="*/ 1309 h 1374"/>
                <a:gd name="T52" fmla="*/ 858 w 1264"/>
                <a:gd name="T53" fmla="*/ 1268 h 1374"/>
                <a:gd name="T54" fmla="*/ 928 w 1264"/>
                <a:gd name="T55" fmla="*/ 1229 h 1374"/>
                <a:gd name="T56" fmla="*/ 1001 w 1264"/>
                <a:gd name="T57" fmla="*/ 1193 h 1374"/>
                <a:gd name="T58" fmla="*/ 1075 w 1264"/>
                <a:gd name="T59" fmla="*/ 1158 h 1374"/>
                <a:gd name="T60" fmla="*/ 1149 w 1264"/>
                <a:gd name="T61" fmla="*/ 1126 h 1374"/>
                <a:gd name="T62" fmla="*/ 1226 w 1264"/>
                <a:gd name="T63" fmla="*/ 1096 h 1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64" h="1374">
                  <a:moveTo>
                    <a:pt x="1264" y="1083"/>
                  </a:moveTo>
                  <a:lnTo>
                    <a:pt x="1257" y="1019"/>
                  </a:lnTo>
                  <a:lnTo>
                    <a:pt x="1249" y="954"/>
                  </a:lnTo>
                  <a:lnTo>
                    <a:pt x="1240" y="890"/>
                  </a:lnTo>
                  <a:lnTo>
                    <a:pt x="1231" y="824"/>
                  </a:lnTo>
                  <a:lnTo>
                    <a:pt x="1221" y="758"/>
                  </a:lnTo>
                  <a:lnTo>
                    <a:pt x="1211" y="692"/>
                  </a:lnTo>
                  <a:lnTo>
                    <a:pt x="1201" y="624"/>
                  </a:lnTo>
                  <a:lnTo>
                    <a:pt x="1189" y="557"/>
                  </a:lnTo>
                  <a:lnTo>
                    <a:pt x="1178" y="488"/>
                  </a:lnTo>
                  <a:lnTo>
                    <a:pt x="1166" y="420"/>
                  </a:lnTo>
                  <a:lnTo>
                    <a:pt x="1154" y="351"/>
                  </a:lnTo>
                  <a:lnTo>
                    <a:pt x="1141" y="282"/>
                  </a:lnTo>
                  <a:lnTo>
                    <a:pt x="1127" y="212"/>
                  </a:lnTo>
                  <a:lnTo>
                    <a:pt x="1114" y="142"/>
                  </a:lnTo>
                  <a:lnTo>
                    <a:pt x="1099" y="72"/>
                  </a:lnTo>
                  <a:lnTo>
                    <a:pt x="1084" y="0"/>
                  </a:lnTo>
                  <a:lnTo>
                    <a:pt x="1012" y="26"/>
                  </a:lnTo>
                  <a:lnTo>
                    <a:pt x="940" y="54"/>
                  </a:lnTo>
                  <a:lnTo>
                    <a:pt x="869" y="82"/>
                  </a:lnTo>
                  <a:lnTo>
                    <a:pt x="798" y="111"/>
                  </a:lnTo>
                  <a:lnTo>
                    <a:pt x="728" y="141"/>
                  </a:lnTo>
                  <a:lnTo>
                    <a:pt x="658" y="173"/>
                  </a:lnTo>
                  <a:lnTo>
                    <a:pt x="590" y="206"/>
                  </a:lnTo>
                  <a:lnTo>
                    <a:pt x="521" y="240"/>
                  </a:lnTo>
                  <a:lnTo>
                    <a:pt x="453" y="275"/>
                  </a:lnTo>
                  <a:lnTo>
                    <a:pt x="386" y="310"/>
                  </a:lnTo>
                  <a:lnTo>
                    <a:pt x="320" y="347"/>
                  </a:lnTo>
                  <a:lnTo>
                    <a:pt x="254" y="386"/>
                  </a:lnTo>
                  <a:lnTo>
                    <a:pt x="189" y="424"/>
                  </a:lnTo>
                  <a:lnTo>
                    <a:pt x="125" y="464"/>
                  </a:lnTo>
                  <a:lnTo>
                    <a:pt x="62" y="503"/>
                  </a:lnTo>
                  <a:lnTo>
                    <a:pt x="0" y="546"/>
                  </a:lnTo>
                  <a:lnTo>
                    <a:pt x="44" y="601"/>
                  </a:lnTo>
                  <a:lnTo>
                    <a:pt x="89" y="656"/>
                  </a:lnTo>
                  <a:lnTo>
                    <a:pt x="134" y="712"/>
                  </a:lnTo>
                  <a:lnTo>
                    <a:pt x="177" y="765"/>
                  </a:lnTo>
                  <a:lnTo>
                    <a:pt x="222" y="819"/>
                  </a:lnTo>
                  <a:lnTo>
                    <a:pt x="265" y="873"/>
                  </a:lnTo>
                  <a:lnTo>
                    <a:pt x="308" y="925"/>
                  </a:lnTo>
                  <a:lnTo>
                    <a:pt x="352" y="977"/>
                  </a:lnTo>
                  <a:lnTo>
                    <a:pt x="394" y="1029"/>
                  </a:lnTo>
                  <a:lnTo>
                    <a:pt x="436" y="1080"/>
                  </a:lnTo>
                  <a:lnTo>
                    <a:pt x="479" y="1130"/>
                  </a:lnTo>
                  <a:lnTo>
                    <a:pt x="521" y="1180"/>
                  </a:lnTo>
                  <a:lnTo>
                    <a:pt x="563" y="1230"/>
                  </a:lnTo>
                  <a:lnTo>
                    <a:pt x="605" y="1278"/>
                  </a:lnTo>
                  <a:lnTo>
                    <a:pt x="647" y="1327"/>
                  </a:lnTo>
                  <a:lnTo>
                    <a:pt x="687" y="1374"/>
                  </a:lnTo>
                  <a:lnTo>
                    <a:pt x="721" y="1352"/>
                  </a:lnTo>
                  <a:lnTo>
                    <a:pt x="754" y="1331"/>
                  </a:lnTo>
                  <a:lnTo>
                    <a:pt x="788" y="1309"/>
                  </a:lnTo>
                  <a:lnTo>
                    <a:pt x="823" y="1288"/>
                  </a:lnTo>
                  <a:lnTo>
                    <a:pt x="858" y="1268"/>
                  </a:lnTo>
                  <a:lnTo>
                    <a:pt x="893" y="1248"/>
                  </a:lnTo>
                  <a:lnTo>
                    <a:pt x="928" y="1229"/>
                  </a:lnTo>
                  <a:lnTo>
                    <a:pt x="965" y="1211"/>
                  </a:lnTo>
                  <a:lnTo>
                    <a:pt x="1001" y="1193"/>
                  </a:lnTo>
                  <a:lnTo>
                    <a:pt x="1037" y="1175"/>
                  </a:lnTo>
                  <a:lnTo>
                    <a:pt x="1075" y="1158"/>
                  </a:lnTo>
                  <a:lnTo>
                    <a:pt x="1112" y="1141"/>
                  </a:lnTo>
                  <a:lnTo>
                    <a:pt x="1149" y="1126"/>
                  </a:lnTo>
                  <a:lnTo>
                    <a:pt x="1187" y="1111"/>
                  </a:lnTo>
                  <a:lnTo>
                    <a:pt x="1226" y="1096"/>
                  </a:lnTo>
                  <a:lnTo>
                    <a:pt x="1264" y="10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05" name="Freeform 110">
              <a:extLst>
                <a:ext uri="{FF2B5EF4-FFF2-40B4-BE49-F238E27FC236}">
                  <a16:creationId xmlns:a16="http://schemas.microsoft.com/office/drawing/2014/main" id="{F21C3632-996E-2D03-6E88-85FF8D7BC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" y="690563"/>
              <a:ext cx="136525" cy="87313"/>
            </a:xfrm>
            <a:custGeom>
              <a:avLst/>
              <a:gdLst>
                <a:gd name="T0" fmla="*/ 30 w 2426"/>
                <a:gd name="T1" fmla="*/ 398 h 1535"/>
                <a:gd name="T2" fmla="*/ 89 w 2426"/>
                <a:gd name="T3" fmla="*/ 547 h 1535"/>
                <a:gd name="T4" fmla="*/ 146 w 2426"/>
                <a:gd name="T5" fmla="*/ 695 h 1535"/>
                <a:gd name="T6" fmla="*/ 202 w 2426"/>
                <a:gd name="T7" fmla="*/ 846 h 1535"/>
                <a:gd name="T8" fmla="*/ 258 w 2426"/>
                <a:gd name="T9" fmla="*/ 997 h 1535"/>
                <a:gd name="T10" fmla="*/ 311 w 2426"/>
                <a:gd name="T11" fmla="*/ 1150 h 1535"/>
                <a:gd name="T12" fmla="*/ 365 w 2426"/>
                <a:gd name="T13" fmla="*/ 1303 h 1535"/>
                <a:gd name="T14" fmla="*/ 415 w 2426"/>
                <a:gd name="T15" fmla="*/ 1457 h 1535"/>
                <a:gd name="T16" fmla="*/ 508 w 2426"/>
                <a:gd name="T17" fmla="*/ 1515 h 1535"/>
                <a:gd name="T18" fmla="*/ 643 w 2426"/>
                <a:gd name="T19" fmla="*/ 1475 h 1535"/>
                <a:gd name="T20" fmla="*/ 777 w 2426"/>
                <a:gd name="T21" fmla="*/ 1440 h 1535"/>
                <a:gd name="T22" fmla="*/ 909 w 2426"/>
                <a:gd name="T23" fmla="*/ 1407 h 1535"/>
                <a:gd name="T24" fmla="*/ 1040 w 2426"/>
                <a:gd name="T25" fmla="*/ 1378 h 1535"/>
                <a:gd name="T26" fmla="*/ 1170 w 2426"/>
                <a:gd name="T27" fmla="*/ 1352 h 1535"/>
                <a:gd name="T28" fmla="*/ 1297 w 2426"/>
                <a:gd name="T29" fmla="*/ 1327 h 1535"/>
                <a:gd name="T30" fmla="*/ 1424 w 2426"/>
                <a:gd name="T31" fmla="*/ 1307 h 1535"/>
                <a:gd name="T32" fmla="*/ 1549 w 2426"/>
                <a:gd name="T33" fmla="*/ 1289 h 1535"/>
                <a:gd name="T34" fmla="*/ 1672 w 2426"/>
                <a:gd name="T35" fmla="*/ 1274 h 1535"/>
                <a:gd name="T36" fmla="*/ 1793 w 2426"/>
                <a:gd name="T37" fmla="*/ 1262 h 1535"/>
                <a:gd name="T38" fmla="*/ 1913 w 2426"/>
                <a:gd name="T39" fmla="*/ 1253 h 1535"/>
                <a:gd name="T40" fmla="*/ 2030 w 2426"/>
                <a:gd name="T41" fmla="*/ 1247 h 1535"/>
                <a:gd name="T42" fmla="*/ 2146 w 2426"/>
                <a:gd name="T43" fmla="*/ 1244 h 1535"/>
                <a:gd name="T44" fmla="*/ 2259 w 2426"/>
                <a:gd name="T45" fmla="*/ 1243 h 1535"/>
                <a:gd name="T46" fmla="*/ 2371 w 2426"/>
                <a:gd name="T47" fmla="*/ 1245 h 1535"/>
                <a:gd name="T48" fmla="*/ 2418 w 2426"/>
                <a:gd name="T49" fmla="*/ 1167 h 1535"/>
                <a:gd name="T50" fmla="*/ 2400 w 2426"/>
                <a:gd name="T51" fmla="*/ 1009 h 1535"/>
                <a:gd name="T52" fmla="*/ 2379 w 2426"/>
                <a:gd name="T53" fmla="*/ 851 h 1535"/>
                <a:gd name="T54" fmla="*/ 2354 w 2426"/>
                <a:gd name="T55" fmla="*/ 694 h 1535"/>
                <a:gd name="T56" fmla="*/ 2327 w 2426"/>
                <a:gd name="T57" fmla="*/ 540 h 1535"/>
                <a:gd name="T58" fmla="*/ 2298 w 2426"/>
                <a:gd name="T59" fmla="*/ 386 h 1535"/>
                <a:gd name="T60" fmla="*/ 2265 w 2426"/>
                <a:gd name="T61" fmla="*/ 232 h 1535"/>
                <a:gd name="T62" fmla="*/ 2230 w 2426"/>
                <a:gd name="T63" fmla="*/ 81 h 1535"/>
                <a:gd name="T64" fmla="*/ 2149 w 2426"/>
                <a:gd name="T65" fmla="*/ 3 h 1535"/>
                <a:gd name="T66" fmla="*/ 2024 w 2426"/>
                <a:gd name="T67" fmla="*/ 0 h 1535"/>
                <a:gd name="T68" fmla="*/ 1897 w 2426"/>
                <a:gd name="T69" fmla="*/ 1 h 1535"/>
                <a:gd name="T70" fmla="*/ 1769 w 2426"/>
                <a:gd name="T71" fmla="*/ 5 h 1535"/>
                <a:gd name="T72" fmla="*/ 1638 w 2426"/>
                <a:gd name="T73" fmla="*/ 11 h 1535"/>
                <a:gd name="T74" fmla="*/ 1505 w 2426"/>
                <a:gd name="T75" fmla="*/ 21 h 1535"/>
                <a:gd name="T76" fmla="*/ 1370 w 2426"/>
                <a:gd name="T77" fmla="*/ 35 h 1535"/>
                <a:gd name="T78" fmla="*/ 1233 w 2426"/>
                <a:gd name="T79" fmla="*/ 51 h 1535"/>
                <a:gd name="T80" fmla="*/ 1095 w 2426"/>
                <a:gd name="T81" fmla="*/ 72 h 1535"/>
                <a:gd name="T82" fmla="*/ 954 w 2426"/>
                <a:gd name="T83" fmla="*/ 94 h 1535"/>
                <a:gd name="T84" fmla="*/ 812 w 2426"/>
                <a:gd name="T85" fmla="*/ 121 h 1535"/>
                <a:gd name="T86" fmla="*/ 668 w 2426"/>
                <a:gd name="T87" fmla="*/ 150 h 1535"/>
                <a:gd name="T88" fmla="*/ 522 w 2426"/>
                <a:gd name="T89" fmla="*/ 183 h 1535"/>
                <a:gd name="T90" fmla="*/ 375 w 2426"/>
                <a:gd name="T91" fmla="*/ 219 h 1535"/>
                <a:gd name="T92" fmla="*/ 226 w 2426"/>
                <a:gd name="T93" fmla="*/ 259 h 1535"/>
                <a:gd name="T94" fmla="*/ 75 w 2426"/>
                <a:gd name="T95" fmla="*/ 302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26" h="1535">
                  <a:moveTo>
                    <a:pt x="0" y="324"/>
                  </a:moveTo>
                  <a:lnTo>
                    <a:pt x="30" y="398"/>
                  </a:lnTo>
                  <a:lnTo>
                    <a:pt x="59" y="472"/>
                  </a:lnTo>
                  <a:lnTo>
                    <a:pt x="89" y="547"/>
                  </a:lnTo>
                  <a:lnTo>
                    <a:pt x="117" y="621"/>
                  </a:lnTo>
                  <a:lnTo>
                    <a:pt x="146" y="695"/>
                  </a:lnTo>
                  <a:lnTo>
                    <a:pt x="174" y="771"/>
                  </a:lnTo>
                  <a:lnTo>
                    <a:pt x="202" y="846"/>
                  </a:lnTo>
                  <a:lnTo>
                    <a:pt x="231" y="922"/>
                  </a:lnTo>
                  <a:lnTo>
                    <a:pt x="258" y="997"/>
                  </a:lnTo>
                  <a:lnTo>
                    <a:pt x="285" y="1074"/>
                  </a:lnTo>
                  <a:lnTo>
                    <a:pt x="311" y="1150"/>
                  </a:lnTo>
                  <a:lnTo>
                    <a:pt x="338" y="1227"/>
                  </a:lnTo>
                  <a:lnTo>
                    <a:pt x="365" y="1303"/>
                  </a:lnTo>
                  <a:lnTo>
                    <a:pt x="390" y="1381"/>
                  </a:lnTo>
                  <a:lnTo>
                    <a:pt x="415" y="1457"/>
                  </a:lnTo>
                  <a:lnTo>
                    <a:pt x="440" y="1535"/>
                  </a:lnTo>
                  <a:lnTo>
                    <a:pt x="508" y="1515"/>
                  </a:lnTo>
                  <a:lnTo>
                    <a:pt x="575" y="1494"/>
                  </a:lnTo>
                  <a:lnTo>
                    <a:pt x="643" y="1475"/>
                  </a:lnTo>
                  <a:lnTo>
                    <a:pt x="710" y="1457"/>
                  </a:lnTo>
                  <a:lnTo>
                    <a:pt x="777" y="1440"/>
                  </a:lnTo>
                  <a:lnTo>
                    <a:pt x="844" y="1423"/>
                  </a:lnTo>
                  <a:lnTo>
                    <a:pt x="909" y="1407"/>
                  </a:lnTo>
                  <a:lnTo>
                    <a:pt x="975" y="1392"/>
                  </a:lnTo>
                  <a:lnTo>
                    <a:pt x="1040" y="1378"/>
                  </a:lnTo>
                  <a:lnTo>
                    <a:pt x="1106" y="1365"/>
                  </a:lnTo>
                  <a:lnTo>
                    <a:pt x="1170" y="1352"/>
                  </a:lnTo>
                  <a:lnTo>
                    <a:pt x="1234" y="1338"/>
                  </a:lnTo>
                  <a:lnTo>
                    <a:pt x="1297" y="1327"/>
                  </a:lnTo>
                  <a:lnTo>
                    <a:pt x="1362" y="1317"/>
                  </a:lnTo>
                  <a:lnTo>
                    <a:pt x="1424" y="1307"/>
                  </a:lnTo>
                  <a:lnTo>
                    <a:pt x="1487" y="1298"/>
                  </a:lnTo>
                  <a:lnTo>
                    <a:pt x="1549" y="1289"/>
                  </a:lnTo>
                  <a:lnTo>
                    <a:pt x="1611" y="1281"/>
                  </a:lnTo>
                  <a:lnTo>
                    <a:pt x="1672" y="1274"/>
                  </a:lnTo>
                  <a:lnTo>
                    <a:pt x="1733" y="1268"/>
                  </a:lnTo>
                  <a:lnTo>
                    <a:pt x="1793" y="1262"/>
                  </a:lnTo>
                  <a:lnTo>
                    <a:pt x="1854" y="1258"/>
                  </a:lnTo>
                  <a:lnTo>
                    <a:pt x="1913" y="1253"/>
                  </a:lnTo>
                  <a:lnTo>
                    <a:pt x="1971" y="1250"/>
                  </a:lnTo>
                  <a:lnTo>
                    <a:pt x="2030" y="1247"/>
                  </a:lnTo>
                  <a:lnTo>
                    <a:pt x="2088" y="1245"/>
                  </a:lnTo>
                  <a:lnTo>
                    <a:pt x="2146" y="1244"/>
                  </a:lnTo>
                  <a:lnTo>
                    <a:pt x="2202" y="1243"/>
                  </a:lnTo>
                  <a:lnTo>
                    <a:pt x="2259" y="1243"/>
                  </a:lnTo>
                  <a:lnTo>
                    <a:pt x="2315" y="1244"/>
                  </a:lnTo>
                  <a:lnTo>
                    <a:pt x="2371" y="1245"/>
                  </a:lnTo>
                  <a:lnTo>
                    <a:pt x="2426" y="1247"/>
                  </a:lnTo>
                  <a:lnTo>
                    <a:pt x="2418" y="1167"/>
                  </a:lnTo>
                  <a:lnTo>
                    <a:pt x="2409" y="1088"/>
                  </a:lnTo>
                  <a:lnTo>
                    <a:pt x="2400" y="1009"/>
                  </a:lnTo>
                  <a:lnTo>
                    <a:pt x="2390" y="930"/>
                  </a:lnTo>
                  <a:lnTo>
                    <a:pt x="2379" y="851"/>
                  </a:lnTo>
                  <a:lnTo>
                    <a:pt x="2368" y="773"/>
                  </a:lnTo>
                  <a:lnTo>
                    <a:pt x="2354" y="694"/>
                  </a:lnTo>
                  <a:lnTo>
                    <a:pt x="2341" y="617"/>
                  </a:lnTo>
                  <a:lnTo>
                    <a:pt x="2327" y="540"/>
                  </a:lnTo>
                  <a:lnTo>
                    <a:pt x="2313" y="462"/>
                  </a:lnTo>
                  <a:lnTo>
                    <a:pt x="2298" y="386"/>
                  </a:lnTo>
                  <a:lnTo>
                    <a:pt x="2282" y="308"/>
                  </a:lnTo>
                  <a:lnTo>
                    <a:pt x="2265" y="232"/>
                  </a:lnTo>
                  <a:lnTo>
                    <a:pt x="2248" y="156"/>
                  </a:lnTo>
                  <a:lnTo>
                    <a:pt x="2230" y="81"/>
                  </a:lnTo>
                  <a:lnTo>
                    <a:pt x="2210" y="5"/>
                  </a:lnTo>
                  <a:lnTo>
                    <a:pt x="2149" y="3"/>
                  </a:lnTo>
                  <a:lnTo>
                    <a:pt x="2086" y="1"/>
                  </a:lnTo>
                  <a:lnTo>
                    <a:pt x="2024" y="0"/>
                  </a:lnTo>
                  <a:lnTo>
                    <a:pt x="1961" y="0"/>
                  </a:lnTo>
                  <a:lnTo>
                    <a:pt x="1897" y="1"/>
                  </a:lnTo>
                  <a:lnTo>
                    <a:pt x="1833" y="2"/>
                  </a:lnTo>
                  <a:lnTo>
                    <a:pt x="1769" y="5"/>
                  </a:lnTo>
                  <a:lnTo>
                    <a:pt x="1703" y="8"/>
                  </a:lnTo>
                  <a:lnTo>
                    <a:pt x="1638" y="11"/>
                  </a:lnTo>
                  <a:lnTo>
                    <a:pt x="1571" y="16"/>
                  </a:lnTo>
                  <a:lnTo>
                    <a:pt x="1505" y="21"/>
                  </a:lnTo>
                  <a:lnTo>
                    <a:pt x="1438" y="28"/>
                  </a:lnTo>
                  <a:lnTo>
                    <a:pt x="1370" y="35"/>
                  </a:lnTo>
                  <a:lnTo>
                    <a:pt x="1302" y="43"/>
                  </a:lnTo>
                  <a:lnTo>
                    <a:pt x="1233" y="51"/>
                  </a:lnTo>
                  <a:lnTo>
                    <a:pt x="1164" y="62"/>
                  </a:lnTo>
                  <a:lnTo>
                    <a:pt x="1095" y="72"/>
                  </a:lnTo>
                  <a:lnTo>
                    <a:pt x="1024" y="83"/>
                  </a:lnTo>
                  <a:lnTo>
                    <a:pt x="954" y="94"/>
                  </a:lnTo>
                  <a:lnTo>
                    <a:pt x="883" y="107"/>
                  </a:lnTo>
                  <a:lnTo>
                    <a:pt x="812" y="121"/>
                  </a:lnTo>
                  <a:lnTo>
                    <a:pt x="740" y="135"/>
                  </a:lnTo>
                  <a:lnTo>
                    <a:pt x="668" y="150"/>
                  </a:lnTo>
                  <a:lnTo>
                    <a:pt x="595" y="166"/>
                  </a:lnTo>
                  <a:lnTo>
                    <a:pt x="522" y="183"/>
                  </a:lnTo>
                  <a:lnTo>
                    <a:pt x="448" y="200"/>
                  </a:lnTo>
                  <a:lnTo>
                    <a:pt x="375" y="219"/>
                  </a:lnTo>
                  <a:lnTo>
                    <a:pt x="300" y="239"/>
                  </a:lnTo>
                  <a:lnTo>
                    <a:pt x="226" y="259"/>
                  </a:lnTo>
                  <a:lnTo>
                    <a:pt x="151" y="280"/>
                  </a:lnTo>
                  <a:lnTo>
                    <a:pt x="75" y="302"/>
                  </a:lnTo>
                  <a:lnTo>
                    <a:pt x="0" y="3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06" name="Freeform 111">
              <a:extLst>
                <a:ext uri="{FF2B5EF4-FFF2-40B4-BE49-F238E27FC236}">
                  <a16:creationId xmlns:a16="http://schemas.microsoft.com/office/drawing/2014/main" id="{CB893FC9-2D6A-207F-A592-40D3F5AA7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863" y="854075"/>
              <a:ext cx="88900" cy="80963"/>
            </a:xfrm>
            <a:custGeom>
              <a:avLst/>
              <a:gdLst>
                <a:gd name="T0" fmla="*/ 17 w 1557"/>
                <a:gd name="T1" fmla="*/ 306 h 1436"/>
                <a:gd name="T2" fmla="*/ 51 w 1557"/>
                <a:gd name="T3" fmla="*/ 459 h 1436"/>
                <a:gd name="T4" fmla="*/ 84 w 1557"/>
                <a:gd name="T5" fmla="*/ 612 h 1436"/>
                <a:gd name="T6" fmla="*/ 115 w 1557"/>
                <a:gd name="T7" fmla="*/ 764 h 1436"/>
                <a:gd name="T8" fmla="*/ 144 w 1557"/>
                <a:gd name="T9" fmla="*/ 915 h 1436"/>
                <a:gd name="T10" fmla="*/ 172 w 1557"/>
                <a:gd name="T11" fmla="*/ 1066 h 1436"/>
                <a:gd name="T12" fmla="*/ 198 w 1557"/>
                <a:gd name="T13" fmla="*/ 1215 h 1436"/>
                <a:gd name="T14" fmla="*/ 223 w 1557"/>
                <a:gd name="T15" fmla="*/ 1362 h 1436"/>
                <a:gd name="T16" fmla="*/ 310 w 1557"/>
                <a:gd name="T17" fmla="*/ 1413 h 1436"/>
                <a:gd name="T18" fmla="*/ 463 w 1557"/>
                <a:gd name="T19" fmla="*/ 1373 h 1436"/>
                <a:gd name="T20" fmla="*/ 613 w 1557"/>
                <a:gd name="T21" fmla="*/ 1339 h 1436"/>
                <a:gd name="T22" fmla="*/ 757 w 1557"/>
                <a:gd name="T23" fmla="*/ 1312 h 1436"/>
                <a:gd name="T24" fmla="*/ 900 w 1557"/>
                <a:gd name="T25" fmla="*/ 1292 h 1436"/>
                <a:gd name="T26" fmla="*/ 1037 w 1557"/>
                <a:gd name="T27" fmla="*/ 1279 h 1436"/>
                <a:gd name="T28" fmla="*/ 1170 w 1557"/>
                <a:gd name="T29" fmla="*/ 1272 h 1436"/>
                <a:gd name="T30" fmla="*/ 1300 w 1557"/>
                <a:gd name="T31" fmla="*/ 1271 h 1436"/>
                <a:gd name="T32" fmla="*/ 1380 w 1557"/>
                <a:gd name="T33" fmla="*/ 1195 h 1436"/>
                <a:gd name="T34" fmla="*/ 1413 w 1557"/>
                <a:gd name="T35" fmla="*/ 1039 h 1436"/>
                <a:gd name="T36" fmla="*/ 1442 w 1557"/>
                <a:gd name="T37" fmla="*/ 882 h 1436"/>
                <a:gd name="T38" fmla="*/ 1470 w 1557"/>
                <a:gd name="T39" fmla="*/ 724 h 1436"/>
                <a:gd name="T40" fmla="*/ 1495 w 1557"/>
                <a:gd name="T41" fmla="*/ 565 h 1436"/>
                <a:gd name="T42" fmla="*/ 1516 w 1557"/>
                <a:gd name="T43" fmla="*/ 406 h 1436"/>
                <a:gd name="T44" fmla="*/ 1535 w 1557"/>
                <a:gd name="T45" fmla="*/ 245 h 1436"/>
                <a:gd name="T46" fmla="*/ 1551 w 1557"/>
                <a:gd name="T47" fmla="*/ 85 h 1436"/>
                <a:gd name="T48" fmla="*/ 1515 w 1557"/>
                <a:gd name="T49" fmla="*/ 2 h 1436"/>
                <a:gd name="T50" fmla="*/ 1427 w 1557"/>
                <a:gd name="T51" fmla="*/ 0 h 1436"/>
                <a:gd name="T52" fmla="*/ 1337 w 1557"/>
                <a:gd name="T53" fmla="*/ 0 h 1436"/>
                <a:gd name="T54" fmla="*/ 1247 w 1557"/>
                <a:gd name="T55" fmla="*/ 3 h 1436"/>
                <a:gd name="T56" fmla="*/ 1155 w 1557"/>
                <a:gd name="T57" fmla="*/ 8 h 1436"/>
                <a:gd name="T58" fmla="*/ 1061 w 1557"/>
                <a:gd name="T59" fmla="*/ 15 h 1436"/>
                <a:gd name="T60" fmla="*/ 966 w 1557"/>
                <a:gd name="T61" fmla="*/ 24 h 1436"/>
                <a:gd name="T62" fmla="*/ 870 w 1557"/>
                <a:gd name="T63" fmla="*/ 36 h 1436"/>
                <a:gd name="T64" fmla="*/ 771 w 1557"/>
                <a:gd name="T65" fmla="*/ 50 h 1436"/>
                <a:gd name="T66" fmla="*/ 672 w 1557"/>
                <a:gd name="T67" fmla="*/ 66 h 1436"/>
                <a:gd name="T68" fmla="*/ 571 w 1557"/>
                <a:gd name="T69" fmla="*/ 85 h 1436"/>
                <a:gd name="T70" fmla="*/ 471 w 1557"/>
                <a:gd name="T71" fmla="*/ 106 h 1436"/>
                <a:gd name="T72" fmla="*/ 367 w 1557"/>
                <a:gd name="T73" fmla="*/ 129 h 1436"/>
                <a:gd name="T74" fmla="*/ 264 w 1557"/>
                <a:gd name="T75" fmla="*/ 155 h 1436"/>
                <a:gd name="T76" fmla="*/ 158 w 1557"/>
                <a:gd name="T77" fmla="*/ 183 h 1436"/>
                <a:gd name="T78" fmla="*/ 53 w 1557"/>
                <a:gd name="T79" fmla="*/ 212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57" h="1436">
                  <a:moveTo>
                    <a:pt x="0" y="229"/>
                  </a:moveTo>
                  <a:lnTo>
                    <a:pt x="17" y="306"/>
                  </a:lnTo>
                  <a:lnTo>
                    <a:pt x="34" y="382"/>
                  </a:lnTo>
                  <a:lnTo>
                    <a:pt x="51" y="459"/>
                  </a:lnTo>
                  <a:lnTo>
                    <a:pt x="67" y="535"/>
                  </a:lnTo>
                  <a:lnTo>
                    <a:pt x="84" y="612"/>
                  </a:lnTo>
                  <a:lnTo>
                    <a:pt x="100" y="688"/>
                  </a:lnTo>
                  <a:lnTo>
                    <a:pt x="115" y="764"/>
                  </a:lnTo>
                  <a:lnTo>
                    <a:pt x="130" y="839"/>
                  </a:lnTo>
                  <a:lnTo>
                    <a:pt x="144" y="915"/>
                  </a:lnTo>
                  <a:lnTo>
                    <a:pt x="158" y="990"/>
                  </a:lnTo>
                  <a:lnTo>
                    <a:pt x="172" y="1066"/>
                  </a:lnTo>
                  <a:lnTo>
                    <a:pt x="185" y="1140"/>
                  </a:lnTo>
                  <a:lnTo>
                    <a:pt x="198" y="1215"/>
                  </a:lnTo>
                  <a:lnTo>
                    <a:pt x="211" y="1288"/>
                  </a:lnTo>
                  <a:lnTo>
                    <a:pt x="223" y="1362"/>
                  </a:lnTo>
                  <a:lnTo>
                    <a:pt x="234" y="1436"/>
                  </a:lnTo>
                  <a:lnTo>
                    <a:pt x="310" y="1413"/>
                  </a:lnTo>
                  <a:lnTo>
                    <a:pt x="387" y="1392"/>
                  </a:lnTo>
                  <a:lnTo>
                    <a:pt x="463" y="1373"/>
                  </a:lnTo>
                  <a:lnTo>
                    <a:pt x="538" y="1354"/>
                  </a:lnTo>
                  <a:lnTo>
                    <a:pt x="613" y="1339"/>
                  </a:lnTo>
                  <a:lnTo>
                    <a:pt x="685" y="1324"/>
                  </a:lnTo>
                  <a:lnTo>
                    <a:pt x="757" y="1312"/>
                  </a:lnTo>
                  <a:lnTo>
                    <a:pt x="829" y="1301"/>
                  </a:lnTo>
                  <a:lnTo>
                    <a:pt x="900" y="1292"/>
                  </a:lnTo>
                  <a:lnTo>
                    <a:pt x="969" y="1285"/>
                  </a:lnTo>
                  <a:lnTo>
                    <a:pt x="1037" y="1279"/>
                  </a:lnTo>
                  <a:lnTo>
                    <a:pt x="1105" y="1275"/>
                  </a:lnTo>
                  <a:lnTo>
                    <a:pt x="1170" y="1272"/>
                  </a:lnTo>
                  <a:lnTo>
                    <a:pt x="1236" y="1271"/>
                  </a:lnTo>
                  <a:lnTo>
                    <a:pt x="1300" y="1271"/>
                  </a:lnTo>
                  <a:lnTo>
                    <a:pt x="1363" y="1273"/>
                  </a:lnTo>
                  <a:lnTo>
                    <a:pt x="1380" y="1195"/>
                  </a:lnTo>
                  <a:lnTo>
                    <a:pt x="1396" y="1117"/>
                  </a:lnTo>
                  <a:lnTo>
                    <a:pt x="1413" y="1039"/>
                  </a:lnTo>
                  <a:lnTo>
                    <a:pt x="1428" y="961"/>
                  </a:lnTo>
                  <a:lnTo>
                    <a:pt x="1442" y="882"/>
                  </a:lnTo>
                  <a:lnTo>
                    <a:pt x="1456" y="803"/>
                  </a:lnTo>
                  <a:lnTo>
                    <a:pt x="1470" y="724"/>
                  </a:lnTo>
                  <a:lnTo>
                    <a:pt x="1483" y="644"/>
                  </a:lnTo>
                  <a:lnTo>
                    <a:pt x="1495" y="565"/>
                  </a:lnTo>
                  <a:lnTo>
                    <a:pt x="1506" y="485"/>
                  </a:lnTo>
                  <a:lnTo>
                    <a:pt x="1516" y="406"/>
                  </a:lnTo>
                  <a:lnTo>
                    <a:pt x="1526" y="325"/>
                  </a:lnTo>
                  <a:lnTo>
                    <a:pt x="1535" y="245"/>
                  </a:lnTo>
                  <a:lnTo>
                    <a:pt x="1543" y="164"/>
                  </a:lnTo>
                  <a:lnTo>
                    <a:pt x="1551" y="85"/>
                  </a:lnTo>
                  <a:lnTo>
                    <a:pt x="1557" y="3"/>
                  </a:lnTo>
                  <a:lnTo>
                    <a:pt x="1515" y="2"/>
                  </a:lnTo>
                  <a:lnTo>
                    <a:pt x="1470" y="1"/>
                  </a:lnTo>
                  <a:lnTo>
                    <a:pt x="1427" y="0"/>
                  </a:lnTo>
                  <a:lnTo>
                    <a:pt x="1383" y="0"/>
                  </a:lnTo>
                  <a:lnTo>
                    <a:pt x="1337" y="0"/>
                  </a:lnTo>
                  <a:lnTo>
                    <a:pt x="1292" y="2"/>
                  </a:lnTo>
                  <a:lnTo>
                    <a:pt x="1247" y="3"/>
                  </a:lnTo>
                  <a:lnTo>
                    <a:pt x="1201" y="5"/>
                  </a:lnTo>
                  <a:lnTo>
                    <a:pt x="1155" y="8"/>
                  </a:lnTo>
                  <a:lnTo>
                    <a:pt x="1109" y="11"/>
                  </a:lnTo>
                  <a:lnTo>
                    <a:pt x="1061" y="15"/>
                  </a:lnTo>
                  <a:lnTo>
                    <a:pt x="1014" y="19"/>
                  </a:lnTo>
                  <a:lnTo>
                    <a:pt x="966" y="24"/>
                  </a:lnTo>
                  <a:lnTo>
                    <a:pt x="918" y="30"/>
                  </a:lnTo>
                  <a:lnTo>
                    <a:pt x="870" y="36"/>
                  </a:lnTo>
                  <a:lnTo>
                    <a:pt x="820" y="42"/>
                  </a:lnTo>
                  <a:lnTo>
                    <a:pt x="771" y="50"/>
                  </a:lnTo>
                  <a:lnTo>
                    <a:pt x="722" y="58"/>
                  </a:lnTo>
                  <a:lnTo>
                    <a:pt x="672" y="66"/>
                  </a:lnTo>
                  <a:lnTo>
                    <a:pt x="623" y="76"/>
                  </a:lnTo>
                  <a:lnTo>
                    <a:pt x="571" y="85"/>
                  </a:lnTo>
                  <a:lnTo>
                    <a:pt x="521" y="96"/>
                  </a:lnTo>
                  <a:lnTo>
                    <a:pt x="471" y="106"/>
                  </a:lnTo>
                  <a:lnTo>
                    <a:pt x="419" y="117"/>
                  </a:lnTo>
                  <a:lnTo>
                    <a:pt x="367" y="129"/>
                  </a:lnTo>
                  <a:lnTo>
                    <a:pt x="315" y="142"/>
                  </a:lnTo>
                  <a:lnTo>
                    <a:pt x="264" y="155"/>
                  </a:lnTo>
                  <a:lnTo>
                    <a:pt x="212" y="168"/>
                  </a:lnTo>
                  <a:lnTo>
                    <a:pt x="158" y="183"/>
                  </a:lnTo>
                  <a:lnTo>
                    <a:pt x="106" y="197"/>
                  </a:lnTo>
                  <a:lnTo>
                    <a:pt x="53" y="212"/>
                  </a:lnTo>
                  <a:lnTo>
                    <a:pt x="0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  <p:sp>
          <p:nvSpPr>
            <p:cNvPr id="107" name="Freeform 112">
              <a:extLst>
                <a:ext uri="{FF2B5EF4-FFF2-40B4-BE49-F238E27FC236}">
                  <a16:creationId xmlns:a16="http://schemas.microsoft.com/office/drawing/2014/main" id="{A20052F7-598E-D033-B35F-F79628F7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8" y="771525"/>
              <a:ext cx="112713" cy="85725"/>
            </a:xfrm>
            <a:custGeom>
              <a:avLst/>
              <a:gdLst>
                <a:gd name="T0" fmla="*/ 24 w 1976"/>
                <a:gd name="T1" fmla="*/ 362 h 1526"/>
                <a:gd name="T2" fmla="*/ 71 w 1976"/>
                <a:gd name="T3" fmla="*/ 517 h 1526"/>
                <a:gd name="T4" fmla="*/ 118 w 1976"/>
                <a:gd name="T5" fmla="*/ 672 h 1526"/>
                <a:gd name="T6" fmla="*/ 163 w 1976"/>
                <a:gd name="T7" fmla="*/ 828 h 1526"/>
                <a:gd name="T8" fmla="*/ 206 w 1976"/>
                <a:gd name="T9" fmla="*/ 984 h 1526"/>
                <a:gd name="T10" fmla="*/ 248 w 1976"/>
                <a:gd name="T11" fmla="*/ 1139 h 1526"/>
                <a:gd name="T12" fmla="*/ 289 w 1976"/>
                <a:gd name="T13" fmla="*/ 1294 h 1526"/>
                <a:gd name="T14" fmla="*/ 327 w 1976"/>
                <a:gd name="T15" fmla="*/ 1449 h 1526"/>
                <a:gd name="T16" fmla="*/ 402 w 1976"/>
                <a:gd name="T17" fmla="*/ 1509 h 1526"/>
                <a:gd name="T18" fmla="*/ 512 w 1976"/>
                <a:gd name="T19" fmla="*/ 1479 h 1526"/>
                <a:gd name="T20" fmla="*/ 621 w 1976"/>
                <a:gd name="T21" fmla="*/ 1450 h 1526"/>
                <a:gd name="T22" fmla="*/ 728 w 1976"/>
                <a:gd name="T23" fmla="*/ 1424 h 1526"/>
                <a:gd name="T24" fmla="*/ 833 w 1976"/>
                <a:gd name="T25" fmla="*/ 1400 h 1526"/>
                <a:gd name="T26" fmla="*/ 939 w 1976"/>
                <a:gd name="T27" fmla="*/ 1379 h 1526"/>
                <a:gd name="T28" fmla="*/ 1043 w 1976"/>
                <a:gd name="T29" fmla="*/ 1359 h 1526"/>
                <a:gd name="T30" fmla="*/ 1146 w 1976"/>
                <a:gd name="T31" fmla="*/ 1343 h 1526"/>
                <a:gd name="T32" fmla="*/ 1247 w 1976"/>
                <a:gd name="T33" fmla="*/ 1328 h 1526"/>
                <a:gd name="T34" fmla="*/ 1346 w 1976"/>
                <a:gd name="T35" fmla="*/ 1317 h 1526"/>
                <a:gd name="T36" fmla="*/ 1444 w 1976"/>
                <a:gd name="T37" fmla="*/ 1307 h 1526"/>
                <a:gd name="T38" fmla="*/ 1542 w 1976"/>
                <a:gd name="T39" fmla="*/ 1300 h 1526"/>
                <a:gd name="T40" fmla="*/ 1637 w 1976"/>
                <a:gd name="T41" fmla="*/ 1295 h 1526"/>
                <a:gd name="T42" fmla="*/ 1731 w 1976"/>
                <a:gd name="T43" fmla="*/ 1292 h 1526"/>
                <a:gd name="T44" fmla="*/ 1823 w 1976"/>
                <a:gd name="T45" fmla="*/ 1292 h 1526"/>
                <a:gd name="T46" fmla="*/ 1914 w 1976"/>
                <a:gd name="T47" fmla="*/ 1293 h 1526"/>
                <a:gd name="T48" fmla="*/ 1964 w 1976"/>
                <a:gd name="T49" fmla="*/ 1215 h 1526"/>
                <a:gd name="T50" fmla="*/ 1970 w 1976"/>
                <a:gd name="T51" fmla="*/ 1052 h 1526"/>
                <a:gd name="T52" fmla="*/ 1974 w 1976"/>
                <a:gd name="T53" fmla="*/ 890 h 1526"/>
                <a:gd name="T54" fmla="*/ 1976 w 1976"/>
                <a:gd name="T55" fmla="*/ 728 h 1526"/>
                <a:gd name="T56" fmla="*/ 1974 w 1976"/>
                <a:gd name="T57" fmla="*/ 566 h 1526"/>
                <a:gd name="T58" fmla="*/ 1970 w 1976"/>
                <a:gd name="T59" fmla="*/ 405 h 1526"/>
                <a:gd name="T60" fmla="*/ 1963 w 1976"/>
                <a:gd name="T61" fmla="*/ 244 h 1526"/>
                <a:gd name="T62" fmla="*/ 1953 w 1976"/>
                <a:gd name="T63" fmla="*/ 83 h 1526"/>
                <a:gd name="T64" fmla="*/ 1893 w 1976"/>
                <a:gd name="T65" fmla="*/ 2 h 1526"/>
                <a:gd name="T66" fmla="*/ 1784 w 1976"/>
                <a:gd name="T67" fmla="*/ 0 h 1526"/>
                <a:gd name="T68" fmla="*/ 1673 w 1976"/>
                <a:gd name="T69" fmla="*/ 1 h 1526"/>
                <a:gd name="T70" fmla="*/ 1559 w 1976"/>
                <a:gd name="T71" fmla="*/ 4 h 1526"/>
                <a:gd name="T72" fmla="*/ 1444 w 1976"/>
                <a:gd name="T73" fmla="*/ 10 h 1526"/>
                <a:gd name="T74" fmla="*/ 1327 w 1976"/>
                <a:gd name="T75" fmla="*/ 19 h 1526"/>
                <a:gd name="T76" fmla="*/ 1208 w 1976"/>
                <a:gd name="T77" fmla="*/ 31 h 1526"/>
                <a:gd name="T78" fmla="*/ 1088 w 1976"/>
                <a:gd name="T79" fmla="*/ 45 h 1526"/>
                <a:gd name="T80" fmla="*/ 965 w 1976"/>
                <a:gd name="T81" fmla="*/ 63 h 1526"/>
                <a:gd name="T82" fmla="*/ 841 w 1976"/>
                <a:gd name="T83" fmla="*/ 82 h 1526"/>
                <a:gd name="T84" fmla="*/ 716 w 1976"/>
                <a:gd name="T85" fmla="*/ 107 h 1526"/>
                <a:gd name="T86" fmla="*/ 588 w 1976"/>
                <a:gd name="T87" fmla="*/ 132 h 1526"/>
                <a:gd name="T88" fmla="*/ 460 w 1976"/>
                <a:gd name="T89" fmla="*/ 161 h 1526"/>
                <a:gd name="T90" fmla="*/ 330 w 1976"/>
                <a:gd name="T91" fmla="*/ 193 h 1526"/>
                <a:gd name="T92" fmla="*/ 199 w 1976"/>
                <a:gd name="T93" fmla="*/ 227 h 1526"/>
                <a:gd name="T94" fmla="*/ 66 w 1976"/>
                <a:gd name="T95" fmla="*/ 265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76" h="1526">
                  <a:moveTo>
                    <a:pt x="0" y="285"/>
                  </a:moveTo>
                  <a:lnTo>
                    <a:pt x="24" y="362"/>
                  </a:lnTo>
                  <a:lnTo>
                    <a:pt x="48" y="440"/>
                  </a:lnTo>
                  <a:lnTo>
                    <a:pt x="71" y="517"/>
                  </a:lnTo>
                  <a:lnTo>
                    <a:pt x="96" y="595"/>
                  </a:lnTo>
                  <a:lnTo>
                    <a:pt x="118" y="672"/>
                  </a:lnTo>
                  <a:lnTo>
                    <a:pt x="141" y="751"/>
                  </a:lnTo>
                  <a:lnTo>
                    <a:pt x="163" y="828"/>
                  </a:lnTo>
                  <a:lnTo>
                    <a:pt x="185" y="906"/>
                  </a:lnTo>
                  <a:lnTo>
                    <a:pt x="206" y="984"/>
                  </a:lnTo>
                  <a:lnTo>
                    <a:pt x="228" y="1061"/>
                  </a:lnTo>
                  <a:lnTo>
                    <a:pt x="248" y="1139"/>
                  </a:lnTo>
                  <a:lnTo>
                    <a:pt x="269" y="1217"/>
                  </a:lnTo>
                  <a:lnTo>
                    <a:pt x="289" y="1294"/>
                  </a:lnTo>
                  <a:lnTo>
                    <a:pt x="308" y="1371"/>
                  </a:lnTo>
                  <a:lnTo>
                    <a:pt x="327" y="1449"/>
                  </a:lnTo>
                  <a:lnTo>
                    <a:pt x="347" y="1526"/>
                  </a:lnTo>
                  <a:lnTo>
                    <a:pt x="402" y="1509"/>
                  </a:lnTo>
                  <a:lnTo>
                    <a:pt x="456" y="1494"/>
                  </a:lnTo>
                  <a:lnTo>
                    <a:pt x="512" y="1479"/>
                  </a:lnTo>
                  <a:lnTo>
                    <a:pt x="566" y="1464"/>
                  </a:lnTo>
                  <a:lnTo>
                    <a:pt x="621" y="1450"/>
                  </a:lnTo>
                  <a:lnTo>
                    <a:pt x="674" y="1437"/>
                  </a:lnTo>
                  <a:lnTo>
                    <a:pt x="728" y="1424"/>
                  </a:lnTo>
                  <a:lnTo>
                    <a:pt x="781" y="1412"/>
                  </a:lnTo>
                  <a:lnTo>
                    <a:pt x="833" y="1400"/>
                  </a:lnTo>
                  <a:lnTo>
                    <a:pt x="887" y="1389"/>
                  </a:lnTo>
                  <a:lnTo>
                    <a:pt x="939" y="1379"/>
                  </a:lnTo>
                  <a:lnTo>
                    <a:pt x="992" y="1368"/>
                  </a:lnTo>
                  <a:lnTo>
                    <a:pt x="1043" y="1359"/>
                  </a:lnTo>
                  <a:lnTo>
                    <a:pt x="1094" y="1350"/>
                  </a:lnTo>
                  <a:lnTo>
                    <a:pt x="1146" y="1343"/>
                  </a:lnTo>
                  <a:lnTo>
                    <a:pt x="1196" y="1335"/>
                  </a:lnTo>
                  <a:lnTo>
                    <a:pt x="1247" y="1328"/>
                  </a:lnTo>
                  <a:lnTo>
                    <a:pt x="1297" y="1322"/>
                  </a:lnTo>
                  <a:lnTo>
                    <a:pt x="1346" y="1317"/>
                  </a:lnTo>
                  <a:lnTo>
                    <a:pt x="1396" y="1311"/>
                  </a:lnTo>
                  <a:lnTo>
                    <a:pt x="1444" y="1307"/>
                  </a:lnTo>
                  <a:lnTo>
                    <a:pt x="1494" y="1303"/>
                  </a:lnTo>
                  <a:lnTo>
                    <a:pt x="1542" y="1300"/>
                  </a:lnTo>
                  <a:lnTo>
                    <a:pt x="1589" y="1297"/>
                  </a:lnTo>
                  <a:lnTo>
                    <a:pt x="1637" y="1295"/>
                  </a:lnTo>
                  <a:lnTo>
                    <a:pt x="1684" y="1293"/>
                  </a:lnTo>
                  <a:lnTo>
                    <a:pt x="1731" y="1292"/>
                  </a:lnTo>
                  <a:lnTo>
                    <a:pt x="1778" y="1291"/>
                  </a:lnTo>
                  <a:lnTo>
                    <a:pt x="1823" y="1292"/>
                  </a:lnTo>
                  <a:lnTo>
                    <a:pt x="1870" y="1292"/>
                  </a:lnTo>
                  <a:lnTo>
                    <a:pt x="1914" y="1293"/>
                  </a:lnTo>
                  <a:lnTo>
                    <a:pt x="1959" y="1295"/>
                  </a:lnTo>
                  <a:lnTo>
                    <a:pt x="1964" y="1215"/>
                  </a:lnTo>
                  <a:lnTo>
                    <a:pt x="1967" y="1133"/>
                  </a:lnTo>
                  <a:lnTo>
                    <a:pt x="1970" y="1052"/>
                  </a:lnTo>
                  <a:lnTo>
                    <a:pt x="1973" y="971"/>
                  </a:lnTo>
                  <a:lnTo>
                    <a:pt x="1974" y="890"/>
                  </a:lnTo>
                  <a:lnTo>
                    <a:pt x="1975" y="809"/>
                  </a:lnTo>
                  <a:lnTo>
                    <a:pt x="1976" y="728"/>
                  </a:lnTo>
                  <a:lnTo>
                    <a:pt x="1975" y="648"/>
                  </a:lnTo>
                  <a:lnTo>
                    <a:pt x="1974" y="566"/>
                  </a:lnTo>
                  <a:lnTo>
                    <a:pt x="1973" y="486"/>
                  </a:lnTo>
                  <a:lnTo>
                    <a:pt x="1970" y="405"/>
                  </a:lnTo>
                  <a:lnTo>
                    <a:pt x="1967" y="325"/>
                  </a:lnTo>
                  <a:lnTo>
                    <a:pt x="1963" y="244"/>
                  </a:lnTo>
                  <a:lnTo>
                    <a:pt x="1958" y="164"/>
                  </a:lnTo>
                  <a:lnTo>
                    <a:pt x="1953" y="83"/>
                  </a:lnTo>
                  <a:lnTo>
                    <a:pt x="1946" y="4"/>
                  </a:lnTo>
                  <a:lnTo>
                    <a:pt x="1893" y="2"/>
                  </a:lnTo>
                  <a:lnTo>
                    <a:pt x="1838" y="1"/>
                  </a:lnTo>
                  <a:lnTo>
                    <a:pt x="1784" y="0"/>
                  </a:lnTo>
                  <a:lnTo>
                    <a:pt x="1728" y="0"/>
                  </a:lnTo>
                  <a:lnTo>
                    <a:pt x="1673" y="1"/>
                  </a:lnTo>
                  <a:lnTo>
                    <a:pt x="1617" y="2"/>
                  </a:lnTo>
                  <a:lnTo>
                    <a:pt x="1559" y="4"/>
                  </a:lnTo>
                  <a:lnTo>
                    <a:pt x="1503" y="7"/>
                  </a:lnTo>
                  <a:lnTo>
                    <a:pt x="1444" y="10"/>
                  </a:lnTo>
                  <a:lnTo>
                    <a:pt x="1386" y="14"/>
                  </a:lnTo>
                  <a:lnTo>
                    <a:pt x="1327" y="19"/>
                  </a:lnTo>
                  <a:lnTo>
                    <a:pt x="1269" y="25"/>
                  </a:lnTo>
                  <a:lnTo>
                    <a:pt x="1208" y="31"/>
                  </a:lnTo>
                  <a:lnTo>
                    <a:pt x="1148" y="38"/>
                  </a:lnTo>
                  <a:lnTo>
                    <a:pt x="1088" y="45"/>
                  </a:lnTo>
                  <a:lnTo>
                    <a:pt x="1027" y="53"/>
                  </a:lnTo>
                  <a:lnTo>
                    <a:pt x="965" y="63"/>
                  </a:lnTo>
                  <a:lnTo>
                    <a:pt x="904" y="72"/>
                  </a:lnTo>
                  <a:lnTo>
                    <a:pt x="841" y="82"/>
                  </a:lnTo>
                  <a:lnTo>
                    <a:pt x="779" y="95"/>
                  </a:lnTo>
                  <a:lnTo>
                    <a:pt x="716" y="107"/>
                  </a:lnTo>
                  <a:lnTo>
                    <a:pt x="653" y="119"/>
                  </a:lnTo>
                  <a:lnTo>
                    <a:pt x="588" y="132"/>
                  </a:lnTo>
                  <a:lnTo>
                    <a:pt x="525" y="146"/>
                  </a:lnTo>
                  <a:lnTo>
                    <a:pt x="460" y="161"/>
                  </a:lnTo>
                  <a:lnTo>
                    <a:pt x="396" y="177"/>
                  </a:lnTo>
                  <a:lnTo>
                    <a:pt x="330" y="193"/>
                  </a:lnTo>
                  <a:lnTo>
                    <a:pt x="265" y="209"/>
                  </a:lnTo>
                  <a:lnTo>
                    <a:pt x="199" y="227"/>
                  </a:lnTo>
                  <a:lnTo>
                    <a:pt x="133" y="245"/>
                  </a:lnTo>
                  <a:lnTo>
                    <a:pt x="66" y="265"/>
                  </a:lnTo>
                  <a:lnTo>
                    <a:pt x="0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ZA">
                <a:solidFill>
                  <a:srgbClr val="7F7F7F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108" name="TextBox 91">
            <a:extLst>
              <a:ext uri="{FF2B5EF4-FFF2-40B4-BE49-F238E27FC236}">
                <a16:creationId xmlns:a16="http://schemas.microsoft.com/office/drawing/2014/main" id="{2C7FBA61-C569-C758-62BF-A66C336048DB}"/>
              </a:ext>
            </a:extLst>
          </p:cNvPr>
          <p:cNvSpPr txBox="1"/>
          <p:nvPr/>
        </p:nvSpPr>
        <p:spPr>
          <a:xfrm>
            <a:off x="4741997" y="5579522"/>
            <a:ext cx="848309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4400" b="1" dirty="0">
                <a:solidFill>
                  <a:srgbClr val="7F7F7F"/>
                </a:solidFill>
                <a:latin typeface="Franklin Gothic Book" panose="020B0503020102020204" pitchFamily="34" charset="0"/>
              </a:rPr>
              <a:t>92</a:t>
            </a:r>
          </a:p>
        </p:txBody>
      </p:sp>
      <p:sp>
        <p:nvSpPr>
          <p:cNvPr id="109" name="TextBox 188">
            <a:extLst>
              <a:ext uri="{FF2B5EF4-FFF2-40B4-BE49-F238E27FC236}">
                <a16:creationId xmlns:a16="http://schemas.microsoft.com/office/drawing/2014/main" id="{D7DD7097-136B-40FC-D1C8-B27CD63FA7FF}"/>
              </a:ext>
            </a:extLst>
          </p:cNvPr>
          <p:cNvSpPr txBox="1"/>
          <p:nvPr/>
        </p:nvSpPr>
        <p:spPr>
          <a:xfrm>
            <a:off x="4462208" y="6222895"/>
            <a:ext cx="1386918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s-ES" sz="2000" dirty="0" err="1">
                <a:solidFill>
                  <a:srgbClr val="7F7F7F"/>
                </a:solidFill>
                <a:latin typeface="Franklin Gothic Book" panose="020B0503020102020204" pitchFamily="34" charset="0"/>
              </a:rPr>
              <a:t>institutions</a:t>
            </a:r>
            <a:endParaRPr lang="es-ES" sz="2000" dirty="0">
              <a:solidFill>
                <a:srgbClr val="7F7F7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10" name="Image">
            <a:extLst>
              <a:ext uri="{FF2B5EF4-FFF2-40B4-BE49-F238E27FC236}">
                <a16:creationId xmlns:a16="http://schemas.microsoft.com/office/drawing/2014/main" id="{14230A49-CA46-2672-B54D-EBD47CA57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296" y="3871840"/>
            <a:ext cx="1914150" cy="111519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extBox 3">
            <a:extLst>
              <a:ext uri="{FF2B5EF4-FFF2-40B4-BE49-F238E27FC236}">
                <a16:creationId xmlns:a16="http://schemas.microsoft.com/office/drawing/2014/main" id="{80DC0330-0436-8E5F-A007-D64811751923}"/>
              </a:ext>
            </a:extLst>
          </p:cNvPr>
          <p:cNvSpPr txBox="1"/>
          <p:nvPr/>
        </p:nvSpPr>
        <p:spPr>
          <a:xfrm>
            <a:off x="2094824" y="359547"/>
            <a:ext cx="10055576" cy="636712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200" kern="0" dirty="0">
                <a:solidFill>
                  <a:prstClr val="white"/>
                </a:solidFill>
                <a:sym typeface="Helvetica Neue"/>
              </a:rPr>
              <a:t>Knowledge sharing – Learning – Networking </a:t>
            </a:r>
          </a:p>
        </p:txBody>
      </p:sp>
      <p:sp>
        <p:nvSpPr>
          <p:cNvPr id="114" name="TextBox 190">
            <a:extLst>
              <a:ext uri="{FF2B5EF4-FFF2-40B4-BE49-F238E27FC236}">
                <a16:creationId xmlns:a16="http://schemas.microsoft.com/office/drawing/2014/main" id="{5B837460-7B6A-8709-8DB8-DCD8F12BF516}"/>
              </a:ext>
            </a:extLst>
          </p:cNvPr>
          <p:cNvSpPr txBox="1"/>
          <p:nvPr/>
        </p:nvSpPr>
        <p:spPr>
          <a:xfrm>
            <a:off x="5977411" y="1958094"/>
            <a:ext cx="61637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3200" dirty="0" err="1">
                <a:solidFill>
                  <a:srgbClr val="4D7EA6"/>
                </a:solidFill>
                <a:latin typeface="Franklin Gothic Book" panose="020B0503020102020204" pitchFamily="34" charset="0"/>
              </a:rPr>
              <a:t>The</a:t>
            </a:r>
            <a:r>
              <a:rPr lang="es-ES" sz="3200" dirty="0">
                <a:solidFill>
                  <a:srgbClr val="4D7EA6"/>
                </a:solidFill>
                <a:latin typeface="Franklin Gothic Book" panose="020B0503020102020204" pitchFamily="34" charset="0"/>
              </a:rPr>
              <a:t> Landscape </a:t>
            </a:r>
            <a:r>
              <a:rPr lang="es-ES" sz="3200" dirty="0" err="1">
                <a:solidFill>
                  <a:srgbClr val="4D7EA6"/>
                </a:solidFill>
                <a:latin typeface="Franklin Gothic Book" panose="020B0503020102020204" pitchFamily="34" charset="0"/>
              </a:rPr>
              <a:t>of</a:t>
            </a:r>
            <a:r>
              <a:rPr lang="es-ES" sz="3200" dirty="0">
                <a:solidFill>
                  <a:srgbClr val="4D7EA6"/>
                </a:solidFill>
                <a:latin typeface="Franklin Gothic Book" panose="020B0503020102020204" pitchFamily="34" charset="0"/>
              </a:rPr>
              <a:t> </a:t>
            </a:r>
            <a:r>
              <a:rPr lang="es-ES" sz="3200" dirty="0" err="1">
                <a:solidFill>
                  <a:srgbClr val="4D7EA6"/>
                </a:solidFill>
                <a:latin typeface="Franklin Gothic Book" panose="020B0503020102020204" pitchFamily="34" charset="0"/>
              </a:rPr>
              <a:t>microinsurance</a:t>
            </a:r>
            <a:endParaRPr lang="es-ES" sz="3200" dirty="0">
              <a:solidFill>
                <a:srgbClr val="4D7EA6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1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6972AEA9-9CAF-46B7-26E5-2C77606C543F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A2A0014-5F6D-B838-9CCD-5385C9EA651D}"/>
              </a:ext>
            </a:extLst>
          </p:cNvPr>
          <p:cNvSpPr txBox="1"/>
          <p:nvPr/>
        </p:nvSpPr>
        <p:spPr>
          <a:xfrm>
            <a:off x="3498981" y="232278"/>
            <a:ext cx="8364129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What </a:t>
            </a:r>
            <a:r>
              <a:rPr lang="en-GB" sz="3600" i="1" kern="0" dirty="0">
                <a:solidFill>
                  <a:prstClr val="white"/>
                </a:solidFill>
                <a:sym typeface="Helvetica Neue"/>
              </a:rPr>
              <a:t>is</a:t>
            </a:r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 the “Landscape” study ?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BA570C2A-385A-DD0B-FA7A-ED0F2C8A3D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2" name="Chart 1">
                <a:extLst>
                  <a:ext uri="{FF2B5EF4-FFF2-40B4-BE49-F238E27FC236}">
                    <a16:creationId xmlns:a16="http://schemas.microsoft.com/office/drawing/2014/main" id="{6CE8C04B-2505-1E26-D0AB-D412490E768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61365" y="1432632"/>
              <a:ext cx="9639359" cy="578361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" name="Chart 1">
                <a:extLst>
                  <a:ext uri="{FF2B5EF4-FFF2-40B4-BE49-F238E27FC236}">
                    <a16:creationId xmlns:a16="http://schemas.microsoft.com/office/drawing/2014/main" id="{6CE8C04B-2505-1E26-D0AB-D412490E76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1365" y="1432632"/>
                <a:ext cx="9639359" cy="5783615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Image 11">
            <a:extLst>
              <a:ext uri="{FF2B5EF4-FFF2-40B4-BE49-F238E27FC236}">
                <a16:creationId xmlns:a16="http://schemas.microsoft.com/office/drawing/2014/main" id="{4F92BBD3-26D6-D91C-961B-05177AD6539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00" y="1492278"/>
            <a:ext cx="3474040" cy="485906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4548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FD3BCD0-D148-1FF1-12DF-07634C626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5777" b="94"/>
          <a:stretch>
            <a:fillRect/>
          </a:stretch>
        </p:blipFill>
        <p:spPr>
          <a:xfrm>
            <a:off x="0" y="1259998"/>
            <a:ext cx="12211082" cy="5598001"/>
          </a:xfrm>
          <a:prstGeom prst="rect">
            <a:avLst/>
          </a:prstGeom>
        </p:spPr>
      </p:pic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27" name="Chart 5">
                <a:extLst>
                  <a:ext uri="{FF2B5EF4-FFF2-40B4-BE49-F238E27FC236}">
                    <a16:creationId xmlns:a16="http://schemas.microsoft.com/office/drawing/2014/main" id="{921C56EE-101D-1CA6-4810-7858BE6790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65773" y="1260000"/>
              <a:ext cx="9639359" cy="578361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7" name="Chart 5">
                <a:extLst>
                  <a:ext uri="{FF2B5EF4-FFF2-40B4-BE49-F238E27FC236}">
                    <a16:creationId xmlns:a16="http://schemas.microsoft.com/office/drawing/2014/main" id="{921C56EE-101D-1CA6-4810-7858BE6790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5773" y="1260000"/>
                <a:ext cx="9639359" cy="578361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">
            <a:extLst>
              <a:ext uri="{FF2B5EF4-FFF2-40B4-BE49-F238E27FC236}">
                <a16:creationId xmlns:a16="http://schemas.microsoft.com/office/drawing/2014/main" id="{6972AEA9-9CAF-46B7-26E5-2C77606C543F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A2A0014-5F6D-B838-9CCD-5385C9EA651D}"/>
              </a:ext>
            </a:extLst>
          </p:cNvPr>
          <p:cNvSpPr txBox="1"/>
          <p:nvPr/>
        </p:nvSpPr>
        <p:spPr>
          <a:xfrm>
            <a:off x="3498981" y="232278"/>
            <a:ext cx="8364129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What </a:t>
            </a:r>
            <a:r>
              <a:rPr lang="en-GB" sz="3600" i="1" kern="0" dirty="0">
                <a:solidFill>
                  <a:prstClr val="white"/>
                </a:solidFill>
                <a:sym typeface="Helvetica Neue"/>
              </a:rPr>
              <a:t>is</a:t>
            </a:r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 the “Landscape” study ?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B83D4CCB-3110-D85D-7403-391ABF25E69A}"/>
              </a:ext>
            </a:extLst>
          </p:cNvPr>
          <p:cNvGraphicFramePr>
            <a:graphicFrameLocks/>
          </p:cNvGraphicFramePr>
          <p:nvPr/>
        </p:nvGraphicFramePr>
        <p:xfrm>
          <a:off x="2618414" y="1379364"/>
          <a:ext cx="8339476" cy="5022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4" name="ZoneTexte 23">
            <a:extLst>
              <a:ext uri="{FF2B5EF4-FFF2-40B4-BE49-F238E27FC236}">
                <a16:creationId xmlns:a16="http://schemas.microsoft.com/office/drawing/2014/main" id="{520C84DB-F9FB-3C52-B73E-018CAD201436}"/>
              </a:ext>
            </a:extLst>
          </p:cNvPr>
          <p:cNvSpPr txBox="1"/>
          <p:nvPr/>
        </p:nvSpPr>
        <p:spPr>
          <a:xfrm>
            <a:off x="-942845" y="2905780"/>
            <a:ext cx="610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solidFill>
                  <a:schemeClr val="accent2"/>
                </a:solidFill>
              </a:rPr>
              <a:t>Products</a:t>
            </a:r>
            <a:r>
              <a:rPr lang="fr-FR" sz="2800" b="1" dirty="0">
                <a:solidFill>
                  <a:schemeClr val="accent2"/>
                </a:solidFill>
              </a:rPr>
              <a:t> </a:t>
            </a:r>
            <a:r>
              <a:rPr lang="fr-FR" sz="2800" b="1" dirty="0" err="1">
                <a:solidFill>
                  <a:schemeClr val="accent2"/>
                </a:solidFill>
              </a:rPr>
              <a:t>reported</a:t>
            </a:r>
            <a:endParaRPr lang="fr-FR" sz="2800" b="1" dirty="0">
              <a:solidFill>
                <a:schemeClr val="accent2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144DF05-CD11-3A8E-9C1E-AD3DD0A6BC8A}"/>
              </a:ext>
            </a:extLst>
          </p:cNvPr>
          <p:cNvSpPr txBox="1"/>
          <p:nvPr/>
        </p:nvSpPr>
        <p:spPr>
          <a:xfrm>
            <a:off x="-570643" y="4438930"/>
            <a:ext cx="610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 err="1">
                <a:solidFill>
                  <a:schemeClr val="accent1"/>
                </a:solidFill>
              </a:rPr>
              <a:t>Respondents</a:t>
            </a:r>
            <a:endParaRPr lang="fr-FR" sz="2800" b="1" dirty="0">
              <a:solidFill>
                <a:schemeClr val="accent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2304FF1-9CA2-86D0-BB04-CEDF85A53505}"/>
              </a:ext>
            </a:extLst>
          </p:cNvPr>
          <p:cNvSpPr txBox="1"/>
          <p:nvPr/>
        </p:nvSpPr>
        <p:spPr>
          <a:xfrm>
            <a:off x="-942845" y="5234596"/>
            <a:ext cx="6108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Countries </a:t>
            </a:r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covered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D5F7CED5-E3C9-58AE-0CBE-B42FC2A9A1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7" y="49718"/>
            <a:ext cx="1914150" cy="11151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14510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6972AEA9-9CAF-46B7-26E5-2C77606C543F}"/>
              </a:ext>
            </a:extLst>
          </p:cNvPr>
          <p:cNvSpPr/>
          <p:nvPr/>
        </p:nvSpPr>
        <p:spPr>
          <a:xfrm>
            <a:off x="1" y="-1728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 dirty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A2A0014-5F6D-B838-9CCD-5385C9EA651D}"/>
              </a:ext>
            </a:extLst>
          </p:cNvPr>
          <p:cNvSpPr txBox="1"/>
          <p:nvPr/>
        </p:nvSpPr>
        <p:spPr>
          <a:xfrm>
            <a:off x="3498981" y="232278"/>
            <a:ext cx="8364129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The people protection gap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BA570C2A-385A-DD0B-FA7A-ED0F2C8A3D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Ellipse 30">
            <a:extLst>
              <a:ext uri="{FF2B5EF4-FFF2-40B4-BE49-F238E27FC236}">
                <a16:creationId xmlns:a16="http://schemas.microsoft.com/office/drawing/2014/main" id="{1F6038BA-3374-4434-A115-9FA8AF1F381B}"/>
              </a:ext>
            </a:extLst>
          </p:cNvPr>
          <p:cNvSpPr/>
          <p:nvPr/>
        </p:nvSpPr>
        <p:spPr>
          <a:xfrm>
            <a:off x="6300081" y="1900124"/>
            <a:ext cx="5127136" cy="4342800"/>
          </a:xfrm>
          <a:prstGeom prst="ellipse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Based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 on data </a:t>
            </a:r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from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 the 34 countries </a:t>
            </a:r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covered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 in the 2022 Landscape </a:t>
            </a:r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research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fr-FR" sz="2800" b="1" kern="0" dirty="0" err="1">
                <a:solidFill>
                  <a:schemeClr val="accent2"/>
                </a:solidFill>
                <a:ea typeface="Helvetica Neue Medium"/>
                <a:cs typeface="Helvetica Neue Medium"/>
                <a:sym typeface="Helvetica Neue Medium"/>
              </a:rPr>
              <a:t>only</a:t>
            </a:r>
            <a:r>
              <a:rPr lang="fr-FR" sz="2800" b="1" kern="0" dirty="0">
                <a:solidFill>
                  <a:schemeClr val="accent2"/>
                </a:solidFill>
                <a:ea typeface="Helvetica Neue Medium"/>
                <a:cs typeface="Helvetica Neue Medium"/>
                <a:sym typeface="Helvetica Neue Medium"/>
              </a:rPr>
              <a:t> up to 8% 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of </a:t>
            </a:r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emerging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consumers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had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any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form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 of </a:t>
            </a:r>
            <a:r>
              <a:rPr lang="fr-FR" sz="2800" kern="0" dirty="0" err="1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insurance</a:t>
            </a:r>
            <a:r>
              <a:rPr lang="fr-FR" sz="2800" kern="0" dirty="0">
                <a:solidFill>
                  <a:srgbClr val="70AD47">
                    <a:lumMod val="75000"/>
                  </a:srgbClr>
                </a:solidFill>
                <a:ea typeface="Helvetica Neue Medium"/>
                <a:cs typeface="Helvetica Neue Medium"/>
                <a:sym typeface="Helvetica Neue Medium"/>
              </a:rPr>
              <a:t> cover.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478BFB-BB2C-B54F-34D5-A4EA4D5AADC0}"/>
              </a:ext>
            </a:extLst>
          </p:cNvPr>
          <p:cNvGrpSpPr/>
          <p:nvPr/>
        </p:nvGrpSpPr>
        <p:grpSpPr>
          <a:xfrm>
            <a:off x="853115" y="1931525"/>
            <a:ext cx="6259541" cy="4153985"/>
            <a:chOff x="1996119" y="2024658"/>
            <a:chExt cx="6259541" cy="4153985"/>
          </a:xfrm>
        </p:grpSpPr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1F28F979-0BA7-AAFA-88D9-35D552CB81C0}"/>
                </a:ext>
              </a:extLst>
            </p:cNvPr>
            <p:cNvSpPr txBox="1"/>
            <p:nvPr/>
          </p:nvSpPr>
          <p:spPr>
            <a:xfrm>
              <a:off x="4913049" y="5655423"/>
              <a:ext cx="1602022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1219170" hangingPunct="0"/>
              <a:r>
                <a:rPr lang="fr-FR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Poor</a:t>
              </a:r>
            </a:p>
            <a:p>
              <a:pPr algn="ctr" defTabSz="1219170" hangingPunct="0"/>
              <a:endParaRPr lang="fr-FR" sz="1400" ker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9" name="ZoneTexte 17">
              <a:extLst>
                <a:ext uri="{FF2B5EF4-FFF2-40B4-BE49-F238E27FC236}">
                  <a16:creationId xmlns:a16="http://schemas.microsoft.com/office/drawing/2014/main" id="{DC73DEC8-02D3-262E-4688-567918817952}"/>
                </a:ext>
              </a:extLst>
            </p:cNvPr>
            <p:cNvSpPr txBox="1"/>
            <p:nvPr/>
          </p:nvSpPr>
          <p:spPr>
            <a:xfrm>
              <a:off x="4923308" y="2514626"/>
              <a:ext cx="1602022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1219170" hangingPunct="0"/>
              <a:r>
                <a:rPr lang="fr-FR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Affluent</a:t>
              </a:r>
            </a:p>
          </p:txBody>
        </p:sp>
        <p:sp>
          <p:nvSpPr>
            <p:cNvPr id="10" name="Organigramme : Fusion 19">
              <a:extLst>
                <a:ext uri="{FF2B5EF4-FFF2-40B4-BE49-F238E27FC236}">
                  <a16:creationId xmlns:a16="http://schemas.microsoft.com/office/drawing/2014/main" id="{013A1309-3992-5DB2-EA62-9A1DE04D4AA1}"/>
                </a:ext>
              </a:extLst>
            </p:cNvPr>
            <p:cNvSpPr/>
            <p:nvPr/>
          </p:nvSpPr>
          <p:spPr>
            <a:xfrm rot="10800000">
              <a:off x="3130929" y="2052083"/>
              <a:ext cx="5124731" cy="3947185"/>
            </a:xfrm>
            <a:prstGeom prst="flowChartMerge">
              <a:avLst/>
            </a:prstGeom>
            <a:solidFill>
              <a:schemeClr val="accent6">
                <a:lumMod val="7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fr-FR" sz="15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4" name="ZoneTexte 20">
              <a:extLst>
                <a:ext uri="{FF2B5EF4-FFF2-40B4-BE49-F238E27FC236}">
                  <a16:creationId xmlns:a16="http://schemas.microsoft.com/office/drawing/2014/main" id="{BE0AB355-2B09-611C-A530-C3CB521B68F9}"/>
                </a:ext>
              </a:extLst>
            </p:cNvPr>
            <p:cNvSpPr txBox="1"/>
            <p:nvPr/>
          </p:nvSpPr>
          <p:spPr>
            <a:xfrm>
              <a:off x="4387004" y="3618813"/>
              <a:ext cx="2660950" cy="1661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1219170" hangingPunct="0"/>
              <a:r>
                <a:rPr lang="fr-FR" sz="22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Low and middle </a:t>
              </a:r>
              <a:r>
                <a:rPr lang="fr-FR" sz="2200" b="1" kern="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income</a:t>
              </a:r>
              <a:endParaRPr lang="fr-FR" sz="22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  <a:p>
              <a:pPr algn="ctr" defTabSz="1219170" hangingPunct="0"/>
              <a:endParaRPr lang="fr-FR" sz="22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  <a:p>
              <a:pPr algn="ctr" defTabSz="1219170" hangingPunct="0"/>
              <a:r>
                <a:rPr lang="fr-FR" sz="22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68%</a:t>
              </a:r>
              <a:br>
                <a:rPr lang="fr-FR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</a:br>
              <a:endParaRPr lang="fr-FR" sz="14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15" name="ZoneTexte 21">
              <a:extLst>
                <a:ext uri="{FF2B5EF4-FFF2-40B4-BE49-F238E27FC236}">
                  <a16:creationId xmlns:a16="http://schemas.microsoft.com/office/drawing/2014/main" id="{A45EA41E-EC98-5DBD-70AA-FD6383315C47}"/>
                </a:ext>
              </a:extLst>
            </p:cNvPr>
            <p:cNvSpPr txBox="1"/>
            <p:nvPr/>
          </p:nvSpPr>
          <p:spPr>
            <a:xfrm>
              <a:off x="1996119" y="5299914"/>
              <a:ext cx="1180214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>
              <a:defPPr>
                <a:defRPr lang="fr-FR"/>
              </a:defPPr>
              <a:lvl1pPr algn="ctr" defTabSz="1219170" hangingPunct="0">
                <a:defRPr sz="1400" b="1" ker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fr-FR" dirty="0">
                  <a:sym typeface="Helvetica Neue"/>
                </a:rPr>
                <a:t>Int. $ 2/</a:t>
              </a:r>
              <a:r>
                <a:rPr lang="fr-FR" dirty="0" err="1">
                  <a:sym typeface="Helvetica Neue"/>
                </a:rPr>
                <a:t>day</a:t>
              </a:r>
              <a:r>
                <a:rPr lang="fr-FR" dirty="0">
                  <a:sym typeface="Helvetica Neue"/>
                </a:rPr>
                <a:t> </a:t>
              </a:r>
            </a:p>
          </p:txBody>
        </p:sp>
        <p:cxnSp>
          <p:nvCxnSpPr>
            <p:cNvPr id="16" name="Connecteur droit 22">
              <a:extLst>
                <a:ext uri="{FF2B5EF4-FFF2-40B4-BE49-F238E27FC236}">
                  <a16:creationId xmlns:a16="http://schemas.microsoft.com/office/drawing/2014/main" id="{85CFC8E0-8834-7F4B-F530-D019B7F4BE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52487" y="5453224"/>
              <a:ext cx="4428000" cy="0"/>
            </a:xfrm>
            <a:prstGeom prst="lin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" name="ZoneTexte 23">
              <a:extLst>
                <a:ext uri="{FF2B5EF4-FFF2-40B4-BE49-F238E27FC236}">
                  <a16:creationId xmlns:a16="http://schemas.microsoft.com/office/drawing/2014/main" id="{860EAE40-0A5B-C367-F5BF-3BC87824CEF5}"/>
                </a:ext>
              </a:extLst>
            </p:cNvPr>
            <p:cNvSpPr txBox="1"/>
            <p:nvPr/>
          </p:nvSpPr>
          <p:spPr>
            <a:xfrm>
              <a:off x="1996119" y="2840031"/>
              <a:ext cx="1180214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1219170" hangingPunct="0"/>
              <a:r>
                <a:rPr lang="fr-FR" sz="1400" b="1" kern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Int. $ 20/</a:t>
              </a:r>
              <a:r>
                <a:rPr lang="fr-FR" sz="1400" b="1" kern="0" dirty="0" err="1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day</a:t>
              </a:r>
              <a:r>
                <a:rPr lang="fr-FR" sz="1400" kern="0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 </a:t>
              </a:r>
            </a:p>
          </p:txBody>
        </p:sp>
        <p:cxnSp>
          <p:nvCxnSpPr>
            <p:cNvPr id="18" name="Connecteur droit 24">
              <a:extLst>
                <a:ext uri="{FF2B5EF4-FFF2-40B4-BE49-F238E27FC236}">
                  <a16:creationId xmlns:a16="http://schemas.microsoft.com/office/drawing/2014/main" id="{929C8018-8DC0-A3FB-DB82-2A15C3B5CE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18568" y="3007380"/>
              <a:ext cx="1403498" cy="3405"/>
            </a:xfrm>
            <a:prstGeom prst="line">
              <a:avLst/>
            </a:prstGeom>
            <a:noFill/>
            <a:ln w="25400" cap="flat">
              <a:solidFill>
                <a:schemeClr val="bg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ZoneTexte 25">
              <a:extLst>
                <a:ext uri="{FF2B5EF4-FFF2-40B4-BE49-F238E27FC236}">
                  <a16:creationId xmlns:a16="http://schemas.microsoft.com/office/drawing/2014/main" id="{5A584A04-7F3F-BDA8-4A38-3AED7E9855C5}"/>
                </a:ext>
              </a:extLst>
            </p:cNvPr>
            <p:cNvSpPr txBox="1"/>
            <p:nvPr/>
          </p:nvSpPr>
          <p:spPr>
            <a:xfrm>
              <a:off x="4873904" y="5545259"/>
              <a:ext cx="1602022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1219170" hangingPunct="0"/>
              <a:r>
                <a:rPr lang="fr-FR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Poor</a:t>
              </a:r>
            </a:p>
            <a:p>
              <a:pPr algn="ctr" defTabSz="1219170" hangingPunct="0"/>
              <a:endParaRPr lang="fr-FR" sz="11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endParaRPr>
            </a:p>
          </p:txBody>
        </p:sp>
        <p:sp>
          <p:nvSpPr>
            <p:cNvPr id="20" name="ZoneTexte 26">
              <a:extLst>
                <a:ext uri="{FF2B5EF4-FFF2-40B4-BE49-F238E27FC236}">
                  <a16:creationId xmlns:a16="http://schemas.microsoft.com/office/drawing/2014/main" id="{F601676D-712D-C1C6-BC95-92EF278C6F1C}"/>
                </a:ext>
              </a:extLst>
            </p:cNvPr>
            <p:cNvSpPr txBox="1"/>
            <p:nvPr/>
          </p:nvSpPr>
          <p:spPr>
            <a:xfrm>
              <a:off x="4897907" y="2548494"/>
              <a:ext cx="1602022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 defTabSz="1219170" hangingPunct="0"/>
              <a:r>
                <a:rPr lang="fr-FR" sz="16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Affluent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85A7C62-A23D-C54D-132E-A6A973D88951}"/>
                </a:ext>
              </a:extLst>
            </p:cNvPr>
            <p:cNvSpPr/>
            <p:nvPr/>
          </p:nvSpPr>
          <p:spPr>
            <a:xfrm>
              <a:off x="3112549" y="5466524"/>
              <a:ext cx="5124732" cy="546047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32157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en-GB" sz="15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4" name="Isosceles Triangle 3">
              <a:extLst>
                <a:ext uri="{FF2B5EF4-FFF2-40B4-BE49-F238E27FC236}">
                  <a16:creationId xmlns:a16="http://schemas.microsoft.com/office/drawing/2014/main" id="{EC4B64BC-3A28-6339-C6F3-9EF104F398FE}"/>
                </a:ext>
              </a:extLst>
            </p:cNvPr>
            <p:cNvSpPr/>
            <p:nvPr/>
          </p:nvSpPr>
          <p:spPr>
            <a:xfrm>
              <a:off x="5069393" y="2024658"/>
              <a:ext cx="1229715" cy="960795"/>
            </a:xfrm>
            <a:custGeom>
              <a:avLst/>
              <a:gdLst>
                <a:gd name="connsiteX0" fmla="*/ 0 w 4117368"/>
                <a:gd name="connsiteY0" fmla="*/ 2445539 h 2445539"/>
                <a:gd name="connsiteX1" fmla="*/ 2377986 w 4117368"/>
                <a:gd name="connsiteY1" fmla="*/ 0 h 2445539"/>
                <a:gd name="connsiteX2" fmla="*/ 4117368 w 4117368"/>
                <a:gd name="connsiteY2" fmla="*/ 2445539 h 2445539"/>
                <a:gd name="connsiteX3" fmla="*/ 0 w 4117368"/>
                <a:gd name="connsiteY3" fmla="*/ 2445539 h 2445539"/>
                <a:gd name="connsiteX0" fmla="*/ 0 w 3286095"/>
                <a:gd name="connsiteY0" fmla="*/ 2528667 h 2528667"/>
                <a:gd name="connsiteX1" fmla="*/ 1546713 w 3286095"/>
                <a:gd name="connsiteY1" fmla="*/ 0 h 2528667"/>
                <a:gd name="connsiteX2" fmla="*/ 3286095 w 3286095"/>
                <a:gd name="connsiteY2" fmla="*/ 2445539 h 2528667"/>
                <a:gd name="connsiteX3" fmla="*/ 0 w 3286095"/>
                <a:gd name="connsiteY3" fmla="*/ 2528667 h 2528667"/>
                <a:gd name="connsiteX0" fmla="*/ 0 w 2870458"/>
                <a:gd name="connsiteY0" fmla="*/ 2528667 h 2528667"/>
                <a:gd name="connsiteX1" fmla="*/ 1546713 w 2870458"/>
                <a:gd name="connsiteY1" fmla="*/ 0 h 2528667"/>
                <a:gd name="connsiteX2" fmla="*/ 2870458 w 2870458"/>
                <a:gd name="connsiteY2" fmla="*/ 2507885 h 2528667"/>
                <a:gd name="connsiteX3" fmla="*/ 0 w 2870458"/>
                <a:gd name="connsiteY3" fmla="*/ 2528667 h 2528667"/>
                <a:gd name="connsiteX0" fmla="*/ 0 w 2870458"/>
                <a:gd name="connsiteY0" fmla="*/ 2398814 h 2398814"/>
                <a:gd name="connsiteX1" fmla="*/ 1271338 w 2870458"/>
                <a:gd name="connsiteY1" fmla="*/ 0 h 2398814"/>
                <a:gd name="connsiteX2" fmla="*/ 2870458 w 2870458"/>
                <a:gd name="connsiteY2" fmla="*/ 2378032 h 2398814"/>
                <a:gd name="connsiteX3" fmla="*/ 0 w 2870458"/>
                <a:gd name="connsiteY3" fmla="*/ 2398814 h 2398814"/>
                <a:gd name="connsiteX0" fmla="*/ 0 w 2587836"/>
                <a:gd name="connsiteY0" fmla="*/ 2398814 h 2455944"/>
                <a:gd name="connsiteX1" fmla="*/ 1271338 w 2587836"/>
                <a:gd name="connsiteY1" fmla="*/ 0 h 2455944"/>
                <a:gd name="connsiteX2" fmla="*/ 2587836 w 2587836"/>
                <a:gd name="connsiteY2" fmla="*/ 2455944 h 2455944"/>
                <a:gd name="connsiteX3" fmla="*/ 0 w 2587836"/>
                <a:gd name="connsiteY3" fmla="*/ 2398814 h 2455944"/>
                <a:gd name="connsiteX0" fmla="*/ 0 w 2631316"/>
                <a:gd name="connsiteY0" fmla="*/ 2442100 h 2455944"/>
                <a:gd name="connsiteX1" fmla="*/ 1314818 w 2631316"/>
                <a:gd name="connsiteY1" fmla="*/ 0 h 2455944"/>
                <a:gd name="connsiteX2" fmla="*/ 2631316 w 2631316"/>
                <a:gd name="connsiteY2" fmla="*/ 2455944 h 2455944"/>
                <a:gd name="connsiteX3" fmla="*/ 0 w 2631316"/>
                <a:gd name="connsiteY3" fmla="*/ 2442100 h 245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1316" h="2455944">
                  <a:moveTo>
                    <a:pt x="0" y="2442100"/>
                  </a:moveTo>
                  <a:lnTo>
                    <a:pt x="1314818" y="0"/>
                  </a:lnTo>
                  <a:lnTo>
                    <a:pt x="2631316" y="2455944"/>
                  </a:lnTo>
                  <a:lnTo>
                    <a:pt x="0" y="2442100"/>
                  </a:lnTo>
                  <a:close/>
                </a:path>
              </a:pathLst>
            </a:custGeom>
            <a:solidFill>
              <a:srgbClr val="FFFF00">
                <a:alpha val="32157"/>
              </a:srgbClr>
            </a:solidFill>
            <a:ln w="28575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en-GB" sz="15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25" name="Triangle isocèle 1">
              <a:extLst>
                <a:ext uri="{FF2B5EF4-FFF2-40B4-BE49-F238E27FC236}">
                  <a16:creationId xmlns:a16="http://schemas.microsoft.com/office/drawing/2014/main" id="{B0F7AE16-A546-B621-E68B-29C6943BF460}"/>
                </a:ext>
              </a:extLst>
            </p:cNvPr>
            <p:cNvSpPr/>
            <p:nvPr/>
          </p:nvSpPr>
          <p:spPr>
            <a:xfrm>
              <a:off x="6442402" y="4661139"/>
              <a:ext cx="1460273" cy="792067"/>
            </a:xfrm>
            <a:prstGeom prst="triangle">
              <a:avLst>
                <a:gd name="adj" fmla="val 65313"/>
              </a:avLst>
            </a:prstGeom>
            <a:solidFill>
              <a:schemeClr val="accent2"/>
            </a:solidFill>
            <a:ln w="28575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fr-FR" sz="15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C08694-9E43-A0D5-01F7-DC0DF6A51DA8}"/>
                </a:ext>
              </a:extLst>
            </p:cNvPr>
            <p:cNvCxnSpPr>
              <a:cxnSpLocks/>
            </p:cNvCxnSpPr>
            <p:nvPr/>
          </p:nvCxnSpPr>
          <p:spPr>
            <a:xfrm>
              <a:off x="3176333" y="2993919"/>
              <a:ext cx="3122775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0E8E12F-2344-70CC-F7B9-F1A903EE4F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7598" y="5453802"/>
              <a:ext cx="4716000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21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7D935EB-E749-64B6-5BC6-E9FF9B3910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" t="5777" b="94"/>
          <a:stretch>
            <a:fillRect/>
          </a:stretch>
        </p:blipFill>
        <p:spPr>
          <a:xfrm>
            <a:off x="0" y="1259998"/>
            <a:ext cx="12211082" cy="559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5F6A1B-6FC6-A999-DF9C-88F6385B225C}"/>
              </a:ext>
            </a:extLst>
          </p:cNvPr>
          <p:cNvSpPr/>
          <p:nvPr/>
        </p:nvSpPr>
        <p:spPr>
          <a:xfrm>
            <a:off x="318030" y="4028275"/>
            <a:ext cx="11545080" cy="2693504"/>
          </a:xfrm>
          <a:prstGeom prst="rect">
            <a:avLst/>
          </a:prstGeom>
          <a:solidFill>
            <a:srgbClr val="B8C99E">
              <a:alpha val="50196"/>
            </a:srgbClr>
          </a:solidFill>
          <a:ln>
            <a:solidFill>
              <a:srgbClr val="B8C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972AEA9-9CAF-46B7-26E5-2C77606C543F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A2A0014-5F6D-B838-9CCD-5385C9EA651D}"/>
              </a:ext>
            </a:extLst>
          </p:cNvPr>
          <p:cNvSpPr txBox="1"/>
          <p:nvPr/>
        </p:nvSpPr>
        <p:spPr>
          <a:xfrm>
            <a:off x="3498981" y="232278"/>
            <a:ext cx="8364129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Being inclusive: about microinsurance</a:t>
            </a: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BA570C2A-385A-DD0B-FA7A-ED0F2C8A3D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BED721-72E3-E692-0B11-C240364A459A}"/>
              </a:ext>
            </a:extLst>
          </p:cNvPr>
          <p:cNvSpPr txBox="1"/>
          <p:nvPr/>
        </p:nvSpPr>
        <p:spPr>
          <a:xfrm>
            <a:off x="179539" y="1187599"/>
            <a:ext cx="12012460" cy="339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Premium levels are </a:t>
            </a:r>
            <a:r>
              <a:rPr lang="en-US" sz="2800" b="1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proportionate</a:t>
            </a:r>
            <a:r>
              <a:rPr lang="en-US" sz="2800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 to the risks insured. </a:t>
            </a:r>
            <a:endParaRPr lang="en-US" sz="2800" kern="1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We use the term </a:t>
            </a:r>
            <a:r>
              <a:rPr lang="en-US" sz="2800" b="1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interchangeably</a:t>
            </a:r>
            <a:r>
              <a:rPr lang="en-US" sz="2800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 with ‘</a:t>
            </a:r>
            <a:r>
              <a:rPr lang="en-US" sz="2800" b="1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inclusive insurance</a:t>
            </a:r>
            <a:r>
              <a:rPr lang="en-US" sz="2800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’. </a:t>
            </a:r>
            <a:endParaRPr lang="en-US" sz="2800" kern="100" dirty="0">
              <a:solidFill>
                <a:schemeClr val="accent2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kern="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rebuchetMS"/>
              </a:rPr>
              <a:t>Insurance that is</a:t>
            </a:r>
            <a:r>
              <a:rPr lang="en-US" sz="2800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 developed </a:t>
            </a:r>
            <a:r>
              <a:rPr lang="en-US" sz="2800" b="1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specifically</a:t>
            </a:r>
            <a:r>
              <a:rPr lang="en-US" sz="2800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 to serve the </a:t>
            </a:r>
            <a:r>
              <a:rPr lang="en-US" sz="2800" b="1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needs of emerging consumers</a:t>
            </a:r>
            <a:r>
              <a:rPr lang="en-US" sz="2000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0" dirty="0">
                <a:solidFill>
                  <a:schemeClr val="accent2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 </a:t>
            </a:r>
            <a:endParaRPr lang="en-US" sz="1600" dirty="0"/>
          </a:p>
        </p:txBody>
      </p:sp>
      <p:pic>
        <p:nvPicPr>
          <p:cNvPr id="2" name="Graphic 1" descr="Right pointing backhand index with solid fill">
            <a:extLst>
              <a:ext uri="{FF2B5EF4-FFF2-40B4-BE49-F238E27FC236}">
                <a16:creationId xmlns:a16="http://schemas.microsoft.com/office/drawing/2014/main" id="{B6C9FE4E-53C5-7F82-9E79-8B2AA60E5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7275" y="4325325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3F5EB-B443-F2D5-B917-403637DACD6B}"/>
              </a:ext>
            </a:extLst>
          </p:cNvPr>
          <p:cNvSpPr txBox="1"/>
          <p:nvPr/>
        </p:nvSpPr>
        <p:spPr>
          <a:xfrm>
            <a:off x="1711213" y="4304118"/>
            <a:ext cx="9689586" cy="21244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kern="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rebuchetMS"/>
              </a:rPr>
              <a:t>For the purposes of this study, the term microinsurance covers all products that fit within this definition and may therefore include products that are not considered as microinsurance by a national insurance supervisor, given that such definitions vary from one country to another.</a:t>
            </a:r>
            <a:r>
              <a:rPr lang="en-US" sz="2400" kern="1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4234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68D81875-7218-31BC-987F-0B7167830497}"/>
              </a:ext>
            </a:extLst>
          </p:cNvPr>
          <p:cNvSpPr txBox="1"/>
          <p:nvPr/>
        </p:nvSpPr>
        <p:spPr>
          <a:xfrm>
            <a:off x="346213" y="249712"/>
            <a:ext cx="11499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472C4"/>
                </a:solidFill>
              </a:rPr>
              <a:t>Estimated share of the population and market value captured in the countries covered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40B9DB3-9271-1B8E-8477-F1AA279FD2B9}"/>
              </a:ext>
            </a:extLst>
          </p:cNvPr>
          <p:cNvGrpSpPr/>
          <p:nvPr/>
        </p:nvGrpSpPr>
        <p:grpSpPr>
          <a:xfrm>
            <a:off x="711827" y="2365438"/>
            <a:ext cx="10691623" cy="2780500"/>
            <a:chOff x="647516" y="1689583"/>
            <a:chExt cx="10691623" cy="27805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31EF6E-F842-90D5-6134-5031E0FD18FE}"/>
                </a:ext>
              </a:extLst>
            </p:cNvPr>
            <p:cNvSpPr/>
            <p:nvPr/>
          </p:nvSpPr>
          <p:spPr>
            <a:xfrm>
              <a:off x="647516" y="2251781"/>
              <a:ext cx="2099734" cy="531710"/>
            </a:xfrm>
            <a:prstGeom prst="rect">
              <a:avLst/>
            </a:prstGeom>
            <a:solidFill>
              <a:srgbClr val="E69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14 African countries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218D69-687D-9082-19E2-87006CD7E986}"/>
                </a:ext>
              </a:extLst>
            </p:cNvPr>
            <p:cNvSpPr/>
            <p:nvPr/>
          </p:nvSpPr>
          <p:spPr>
            <a:xfrm>
              <a:off x="2795488" y="2251781"/>
              <a:ext cx="2099734" cy="531710"/>
            </a:xfrm>
            <a:prstGeom prst="rect">
              <a:avLst/>
            </a:prstGeom>
            <a:solidFill>
              <a:srgbClr val="E69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Up to 34.3 million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53C655-DD36-1871-E5B0-4F232E5C4F59}"/>
                </a:ext>
              </a:extLst>
            </p:cNvPr>
            <p:cNvSpPr/>
            <p:nvPr/>
          </p:nvSpPr>
          <p:spPr>
            <a:xfrm>
              <a:off x="4943460" y="2251781"/>
              <a:ext cx="2099734" cy="531710"/>
            </a:xfrm>
            <a:prstGeom prst="rect">
              <a:avLst/>
            </a:prstGeom>
            <a:solidFill>
              <a:srgbClr val="E69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Up to 8%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34F208-89E3-2C9D-4216-9C3C8C720E3C}"/>
                </a:ext>
              </a:extLst>
            </p:cNvPr>
            <p:cNvSpPr/>
            <p:nvPr/>
          </p:nvSpPr>
          <p:spPr>
            <a:xfrm>
              <a:off x="7091432" y="2251781"/>
              <a:ext cx="2099734" cy="531710"/>
            </a:xfrm>
            <a:prstGeom prst="rect">
              <a:avLst/>
            </a:prstGeom>
            <a:solidFill>
              <a:srgbClr val="E69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US$ 9.1 bn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E25A9C-F068-7538-F871-B243C9AB37CC}"/>
                </a:ext>
              </a:extLst>
            </p:cNvPr>
            <p:cNvSpPr/>
            <p:nvPr/>
          </p:nvSpPr>
          <p:spPr>
            <a:xfrm>
              <a:off x="9239405" y="2251781"/>
              <a:ext cx="2099734" cy="531710"/>
            </a:xfrm>
            <a:prstGeom prst="rect">
              <a:avLst/>
            </a:prstGeom>
            <a:solidFill>
              <a:srgbClr val="E69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11%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D3C7218-16FC-0463-29AD-A5F792723D86}"/>
                </a:ext>
              </a:extLst>
            </p:cNvPr>
            <p:cNvSpPr/>
            <p:nvPr/>
          </p:nvSpPr>
          <p:spPr>
            <a:xfrm>
              <a:off x="647516" y="2813979"/>
              <a:ext cx="2099734" cy="531710"/>
            </a:xfrm>
            <a:prstGeom prst="rect">
              <a:avLst/>
            </a:prstGeom>
            <a:solidFill>
              <a:srgbClr val="4D7EA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 Asian countries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771CC0-EB2F-DDC5-E3E7-781FC42B0F33}"/>
                </a:ext>
              </a:extLst>
            </p:cNvPr>
            <p:cNvSpPr/>
            <p:nvPr/>
          </p:nvSpPr>
          <p:spPr>
            <a:xfrm>
              <a:off x="2795488" y="2813979"/>
              <a:ext cx="2099734" cy="531710"/>
            </a:xfrm>
            <a:prstGeom prst="rect">
              <a:avLst/>
            </a:prstGeom>
            <a:solidFill>
              <a:srgbClr val="4D7EA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Up to 134.6 million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41000D-C683-3FCB-2B77-A02C92E67EDE}"/>
                </a:ext>
              </a:extLst>
            </p:cNvPr>
            <p:cNvSpPr/>
            <p:nvPr/>
          </p:nvSpPr>
          <p:spPr>
            <a:xfrm>
              <a:off x="4943460" y="2813979"/>
              <a:ext cx="2099734" cy="531710"/>
            </a:xfrm>
            <a:prstGeom prst="rect">
              <a:avLst/>
            </a:prstGeom>
            <a:solidFill>
              <a:srgbClr val="4D7EA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Up to 7%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71A568-2F8A-45BE-29D4-7D76F335164E}"/>
                </a:ext>
              </a:extLst>
            </p:cNvPr>
            <p:cNvSpPr/>
            <p:nvPr/>
          </p:nvSpPr>
          <p:spPr>
            <a:xfrm>
              <a:off x="7091432" y="2813979"/>
              <a:ext cx="2099734" cy="531710"/>
            </a:xfrm>
            <a:prstGeom prst="rect">
              <a:avLst/>
            </a:prstGeom>
            <a:solidFill>
              <a:srgbClr val="4D7EA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US$ 15.9 bn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7CB789-95AE-F501-52DF-ADDF3B48BCB0}"/>
                </a:ext>
              </a:extLst>
            </p:cNvPr>
            <p:cNvSpPr/>
            <p:nvPr/>
          </p:nvSpPr>
          <p:spPr>
            <a:xfrm>
              <a:off x="9239405" y="2813979"/>
              <a:ext cx="2099734" cy="531710"/>
            </a:xfrm>
            <a:prstGeom prst="rect">
              <a:avLst/>
            </a:prstGeom>
            <a:solidFill>
              <a:srgbClr val="4D7EA6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2%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585E9E-0A3D-2B11-EDAE-7B92FB893526}"/>
                </a:ext>
              </a:extLst>
            </p:cNvPr>
            <p:cNvSpPr/>
            <p:nvPr/>
          </p:nvSpPr>
          <p:spPr>
            <a:xfrm>
              <a:off x="647516" y="3938373"/>
              <a:ext cx="2099734" cy="531710"/>
            </a:xfrm>
            <a:prstGeom prst="rect">
              <a:avLst/>
            </a:prstGeom>
            <a:solidFill>
              <a:srgbClr val="90AB6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34 countries overall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3D0A83-1CB1-3D78-153D-0BDE8D01C942}"/>
                </a:ext>
              </a:extLst>
            </p:cNvPr>
            <p:cNvSpPr/>
            <p:nvPr/>
          </p:nvSpPr>
          <p:spPr>
            <a:xfrm>
              <a:off x="2795488" y="3938373"/>
              <a:ext cx="2099734" cy="531710"/>
            </a:xfrm>
            <a:prstGeom prst="rect">
              <a:avLst/>
            </a:prstGeom>
            <a:solidFill>
              <a:srgbClr val="90AB6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Up to 222.7 million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25886DC-162E-E1CB-24AB-7C2B08FC8ED0}"/>
                </a:ext>
              </a:extLst>
            </p:cNvPr>
            <p:cNvSpPr/>
            <p:nvPr/>
          </p:nvSpPr>
          <p:spPr>
            <a:xfrm>
              <a:off x="4943460" y="3938373"/>
              <a:ext cx="2099734" cy="531710"/>
            </a:xfrm>
            <a:prstGeom prst="rect">
              <a:avLst/>
            </a:prstGeom>
            <a:solidFill>
              <a:srgbClr val="90AB6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Up to 8%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4852C5-DF8B-9EFD-B4F3-936EC9FD7328}"/>
                </a:ext>
              </a:extLst>
            </p:cNvPr>
            <p:cNvSpPr/>
            <p:nvPr/>
          </p:nvSpPr>
          <p:spPr>
            <a:xfrm>
              <a:off x="7091432" y="3938373"/>
              <a:ext cx="2099734" cy="531710"/>
            </a:xfrm>
            <a:prstGeom prst="rect">
              <a:avLst/>
            </a:prstGeom>
            <a:solidFill>
              <a:srgbClr val="90AB6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US$ 30.9 bn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2FACE8-836C-203E-AB6E-39C6270B03F3}"/>
                </a:ext>
              </a:extLst>
            </p:cNvPr>
            <p:cNvSpPr/>
            <p:nvPr/>
          </p:nvSpPr>
          <p:spPr>
            <a:xfrm>
              <a:off x="9239405" y="3938373"/>
              <a:ext cx="2099734" cy="531710"/>
            </a:xfrm>
            <a:prstGeom prst="rect">
              <a:avLst/>
            </a:prstGeom>
            <a:solidFill>
              <a:srgbClr val="90AB6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7%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4839D9-0C1F-5B07-6567-EAA802E92044}"/>
                </a:ext>
              </a:extLst>
            </p:cNvPr>
            <p:cNvSpPr/>
            <p:nvPr/>
          </p:nvSpPr>
          <p:spPr>
            <a:xfrm>
              <a:off x="647516" y="3376177"/>
              <a:ext cx="2099734" cy="531710"/>
            </a:xfrm>
            <a:prstGeom prst="rect">
              <a:avLst/>
            </a:prstGeom>
            <a:solidFill>
              <a:srgbClr val="91655A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11 LAC countries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7ABBFF-FA2A-9BEA-E36B-F034DC6E346D}"/>
                </a:ext>
              </a:extLst>
            </p:cNvPr>
            <p:cNvSpPr/>
            <p:nvPr/>
          </p:nvSpPr>
          <p:spPr>
            <a:xfrm>
              <a:off x="2795488" y="3376177"/>
              <a:ext cx="2099734" cy="531710"/>
            </a:xfrm>
            <a:prstGeom prst="rect">
              <a:avLst/>
            </a:prstGeom>
            <a:solidFill>
              <a:srgbClr val="91655A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Up to 53.8 million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47B032-970B-0B80-4969-3424808F27EA}"/>
                </a:ext>
              </a:extLst>
            </p:cNvPr>
            <p:cNvSpPr/>
            <p:nvPr/>
          </p:nvSpPr>
          <p:spPr>
            <a:xfrm>
              <a:off x="4943460" y="3376177"/>
              <a:ext cx="2099734" cy="531710"/>
            </a:xfrm>
            <a:prstGeom prst="rect">
              <a:avLst/>
            </a:prstGeom>
            <a:solidFill>
              <a:srgbClr val="91655A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Up to 13%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7F1AA71-5481-9B4C-35F4-539ADA2F437D}"/>
                </a:ext>
              </a:extLst>
            </p:cNvPr>
            <p:cNvSpPr/>
            <p:nvPr/>
          </p:nvSpPr>
          <p:spPr>
            <a:xfrm>
              <a:off x="7091432" y="3376177"/>
              <a:ext cx="2099734" cy="531710"/>
            </a:xfrm>
            <a:prstGeom prst="rect">
              <a:avLst/>
            </a:prstGeom>
            <a:solidFill>
              <a:srgbClr val="91655A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US$ 5.8 bn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544D317-0364-0BF8-466C-0E919EB7142A}"/>
                </a:ext>
              </a:extLst>
            </p:cNvPr>
            <p:cNvSpPr/>
            <p:nvPr/>
          </p:nvSpPr>
          <p:spPr>
            <a:xfrm>
              <a:off x="9239405" y="3376177"/>
              <a:ext cx="2099734" cy="531710"/>
            </a:xfrm>
            <a:prstGeom prst="rect">
              <a:avLst/>
            </a:prstGeom>
            <a:solidFill>
              <a:srgbClr val="91655A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14%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532A1B7-7A18-AB94-E468-5C358F010218}"/>
                </a:ext>
              </a:extLst>
            </p:cNvPr>
            <p:cNvSpPr/>
            <p:nvPr/>
          </p:nvSpPr>
          <p:spPr>
            <a:xfrm>
              <a:off x="647516" y="1689583"/>
              <a:ext cx="2099734" cy="5317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Where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D70B9F0-9FB9-3BE1-376E-C15740E4E9E7}"/>
                </a:ext>
              </a:extLst>
            </p:cNvPr>
            <p:cNvSpPr/>
            <p:nvPr/>
          </p:nvSpPr>
          <p:spPr>
            <a:xfrm>
              <a:off x="2795488" y="1689583"/>
              <a:ext cx="2099734" cy="5317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# people reached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EA9B8A-6CE6-08F4-2F3F-476E07ACB595}"/>
                </a:ext>
              </a:extLst>
            </p:cNvPr>
            <p:cNvSpPr/>
            <p:nvPr/>
          </p:nvSpPr>
          <p:spPr>
            <a:xfrm>
              <a:off x="4943460" y="1689583"/>
              <a:ext cx="2099734" cy="5317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% emerging consumers reached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087622F-8071-7B6B-7CDF-854FEB2D71A3}"/>
                </a:ext>
              </a:extLst>
            </p:cNvPr>
            <p:cNvSpPr/>
            <p:nvPr/>
          </p:nvSpPr>
          <p:spPr>
            <a:xfrm>
              <a:off x="7091432" y="1689583"/>
              <a:ext cx="2099734" cy="5317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Value of premiums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C105354-559D-856F-7540-566E059A6A12}"/>
                </a:ext>
              </a:extLst>
            </p:cNvPr>
            <p:cNvSpPr/>
            <p:nvPr/>
          </p:nvSpPr>
          <p:spPr>
            <a:xfrm>
              <a:off x="9239405" y="1689583"/>
              <a:ext cx="2099734" cy="5317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% estimated market value captured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73002BF-2CB4-DD06-F226-B3F5E913EEF0}"/>
              </a:ext>
            </a:extLst>
          </p:cNvPr>
          <p:cNvGrpSpPr/>
          <p:nvPr/>
        </p:nvGrpSpPr>
        <p:grpSpPr>
          <a:xfrm>
            <a:off x="1008160" y="5401121"/>
            <a:ext cx="10098956" cy="954107"/>
            <a:chOff x="1342855" y="5073134"/>
            <a:chExt cx="10098956" cy="954107"/>
          </a:xfrm>
        </p:grpSpPr>
        <p:pic>
          <p:nvPicPr>
            <p:cNvPr id="39" name="Graphic 38" descr="Right pointing backhand index with solid fill">
              <a:extLst>
                <a:ext uri="{FF2B5EF4-FFF2-40B4-BE49-F238E27FC236}">
                  <a16:creationId xmlns:a16="http://schemas.microsoft.com/office/drawing/2014/main" id="{B57DC55D-3594-014D-AC84-59E3E6EC7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2855" y="5092987"/>
              <a:ext cx="914400" cy="9144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B9FAAC-5692-407D-1265-F7DC27588A2D}"/>
                </a:ext>
              </a:extLst>
            </p:cNvPr>
            <p:cNvSpPr txBox="1"/>
            <p:nvPr/>
          </p:nvSpPr>
          <p:spPr>
            <a:xfrm>
              <a:off x="2484783" y="5073134"/>
              <a:ext cx="89570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4472C4"/>
                  </a:solidFill>
                </a:rPr>
                <a:t>These markets are far from saturated, representing a business opportunity and a development necessity</a:t>
              </a:r>
            </a:p>
          </p:txBody>
        </p:sp>
      </p:grpSp>
      <p:sp>
        <p:nvSpPr>
          <p:cNvPr id="2" name="Rectangle">
            <a:extLst>
              <a:ext uri="{FF2B5EF4-FFF2-40B4-BE49-F238E27FC236}">
                <a16:creationId xmlns:a16="http://schemas.microsoft.com/office/drawing/2014/main" id="{10037371-DBB8-0E74-2F4F-F1C9CE56F489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CAFFF15-8497-F5D9-2D90-26B60F467A9D}"/>
              </a:ext>
            </a:extLst>
          </p:cNvPr>
          <p:cNvSpPr txBox="1"/>
          <p:nvPr/>
        </p:nvSpPr>
        <p:spPr>
          <a:xfrm>
            <a:off x="3498981" y="232278"/>
            <a:ext cx="8364129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Key results</a:t>
            </a:r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A1C27402-D797-52C1-8DF1-F56D13F868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308DD-85EA-F891-BB89-9415AE8F7B38}"/>
              </a:ext>
            </a:extLst>
          </p:cNvPr>
          <p:cNvSpPr txBox="1"/>
          <p:nvPr/>
        </p:nvSpPr>
        <p:spPr>
          <a:xfrm>
            <a:off x="657638" y="1734646"/>
            <a:ext cx="108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ESTIMATED SHARE OF THE POPULATION AND MARKET VALUE CAPTURED IN THE COUNTRIES COVERED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FB4D70-722D-212C-3779-58F79519DA40}"/>
              </a:ext>
            </a:extLst>
          </p:cNvPr>
          <p:cNvCxnSpPr>
            <a:cxnSpLocks/>
          </p:cNvCxnSpPr>
          <p:nvPr/>
        </p:nvCxnSpPr>
        <p:spPr>
          <a:xfrm>
            <a:off x="657638" y="1689652"/>
            <a:ext cx="10800000" cy="0"/>
          </a:xfrm>
          <a:prstGeom prst="line">
            <a:avLst/>
          </a:prstGeom>
          <a:ln w="9525">
            <a:solidFill>
              <a:srgbClr val="6C7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AAD26B-A933-02F6-236A-0926B8A0A5AE}"/>
              </a:ext>
            </a:extLst>
          </p:cNvPr>
          <p:cNvCxnSpPr>
            <a:cxnSpLocks/>
          </p:cNvCxnSpPr>
          <p:nvPr/>
        </p:nvCxnSpPr>
        <p:spPr>
          <a:xfrm>
            <a:off x="657638" y="2134756"/>
            <a:ext cx="10800000" cy="0"/>
          </a:xfrm>
          <a:prstGeom prst="line">
            <a:avLst/>
          </a:prstGeom>
          <a:ln w="9525">
            <a:solidFill>
              <a:srgbClr val="6C78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526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96200-0493-0C0B-EC2D-6403BD434966}"/>
              </a:ext>
            </a:extLst>
          </p:cNvPr>
          <p:cNvSpPr txBox="1"/>
          <p:nvPr/>
        </p:nvSpPr>
        <p:spPr>
          <a:xfrm>
            <a:off x="346213" y="249712"/>
            <a:ext cx="11499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472C4"/>
                </a:solidFill>
              </a:rPr>
              <a:t>Estimated share of the population and market value captured in the countries covered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0385D2BA-95D2-51F4-1AC1-45F8C4BABDEC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27EE352-12C2-0402-AE13-741B3A3FB07F}"/>
              </a:ext>
            </a:extLst>
          </p:cNvPr>
          <p:cNvSpPr txBox="1"/>
          <p:nvPr/>
        </p:nvSpPr>
        <p:spPr>
          <a:xfrm>
            <a:off x="3498981" y="232278"/>
            <a:ext cx="8364129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Product mix – S&amp;E Africa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EBA3F95E-1BF8-01E6-03D6-977CD7F67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152831-BA3B-A819-4986-732FE97A1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00" y="1801904"/>
            <a:ext cx="11340000" cy="45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22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296200-0493-0C0B-EC2D-6403BD434966}"/>
              </a:ext>
            </a:extLst>
          </p:cNvPr>
          <p:cNvSpPr txBox="1"/>
          <p:nvPr/>
        </p:nvSpPr>
        <p:spPr>
          <a:xfrm>
            <a:off x="346213" y="249712"/>
            <a:ext cx="11499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472C4"/>
                </a:solidFill>
              </a:rPr>
              <a:t>Estimated share of the population and market value captured in the countries covered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0385D2BA-95D2-51F4-1AC1-45F8C4BABDEC}"/>
              </a:ext>
            </a:extLst>
          </p:cNvPr>
          <p:cNvSpPr/>
          <p:nvPr/>
        </p:nvSpPr>
        <p:spPr>
          <a:xfrm>
            <a:off x="1" y="0"/>
            <a:ext cx="12211083" cy="1260000"/>
          </a:xfrm>
          <a:prstGeom prst="rect">
            <a:avLst/>
          </a:prstGeom>
          <a:solidFill>
            <a:srgbClr val="477EA7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0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327EE352-12C2-0402-AE13-741B3A3FB07F}"/>
              </a:ext>
            </a:extLst>
          </p:cNvPr>
          <p:cNvSpPr txBox="1"/>
          <p:nvPr/>
        </p:nvSpPr>
        <p:spPr>
          <a:xfrm>
            <a:off x="3498981" y="232278"/>
            <a:ext cx="8364129" cy="698267"/>
          </a:xfrm>
          <a:prstGeom prst="rect">
            <a:avLst/>
          </a:prstGeom>
          <a:ln w="12700">
            <a:miter lim="400000"/>
          </a:ln>
        </p:spPr>
        <p:txBody>
          <a:bodyPr wrap="square" lIns="71437" tIns="71437" rIns="71437" bIns="71437">
            <a:spAutoFit/>
          </a:bodyPr>
          <a:lstStyle>
            <a:defPPr>
              <a:defRPr lang="en-US"/>
            </a:defPPr>
            <a:lvl1pPr algn="r">
              <a:defRPr sz="6600" b="1">
                <a:solidFill>
                  <a:srgbClr val="385E82"/>
                </a:solidFill>
                <a:latin typeface="Calibri"/>
                <a:ea typeface="Calibri"/>
                <a:cs typeface="Calibri"/>
              </a:defRPr>
            </a:lvl1pPr>
          </a:lstStyle>
          <a:p>
            <a:pPr defTabSz="1219170" hangingPunct="0"/>
            <a:r>
              <a:rPr lang="en-GB" sz="3600" kern="0" dirty="0">
                <a:solidFill>
                  <a:prstClr val="white"/>
                </a:solidFill>
                <a:sym typeface="Helvetica Neue"/>
              </a:rPr>
              <a:t>Product mix – S&amp;E Africa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EBA3F95E-1BF8-01E6-03D6-977CD7F67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2400"/>
            <a:ext cx="1914150" cy="111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F2A8FF-DCD5-335E-6F05-862B238AA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42" y="1617294"/>
            <a:ext cx="11340000" cy="404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8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52B433988C7D4FA565BF042CC9BF16" ma:contentTypeVersion="16" ma:contentTypeDescription="Ein neues Dokument erstellen." ma:contentTypeScope="" ma:versionID="45fe5839321ec00365a1812f619f39a1">
  <xsd:schema xmlns:xsd="http://www.w3.org/2001/XMLSchema" xmlns:xs="http://www.w3.org/2001/XMLSchema" xmlns:p="http://schemas.microsoft.com/office/2006/metadata/properties" xmlns:ns2="214600bd-9576-488e-98d2-fb5c21131793" xmlns:ns3="b8be681b-9bfd-4e7d-b925-af9fc066caed" targetNamespace="http://schemas.microsoft.com/office/2006/metadata/properties" ma:root="true" ma:fieldsID="cf5cea845df4b0cd677b3ed3022a892c" ns2:_="" ns3:_="">
    <xsd:import namespace="214600bd-9576-488e-98d2-fb5c21131793"/>
    <xsd:import namespace="b8be681b-9bfd-4e7d-b925-af9fc066ca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600bd-9576-488e-98d2-fb5c211317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b9a4f11b-a353-415b-b846-47181ae42b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be681b-9bfd-4e7d-b925-af9fc066c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959cd06-8eeb-4fd0-9c44-05584dd07c8f}" ma:internalName="TaxCatchAll" ma:showField="CatchAllData" ma:web="b8be681b-9bfd-4e7d-b925-af9fc066ca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4600bd-9576-488e-98d2-fb5c21131793">
      <Terms xmlns="http://schemas.microsoft.com/office/infopath/2007/PartnerControls"/>
    </lcf76f155ced4ddcb4097134ff3c332f>
    <TaxCatchAll xmlns="b8be681b-9bfd-4e7d-b925-af9fc066caed" xsi:nil="true"/>
  </documentManagement>
</p:properties>
</file>

<file path=customXml/itemProps1.xml><?xml version="1.0" encoding="utf-8"?>
<ds:datastoreItem xmlns:ds="http://schemas.openxmlformats.org/officeDocument/2006/customXml" ds:itemID="{CF3AF112-8F5F-4960-89BA-79D7E8F627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4600bd-9576-488e-98d2-fb5c21131793"/>
    <ds:schemaRef ds:uri="b8be681b-9bfd-4e7d-b925-af9fc066c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5B542C-BEFB-4B7B-AF2F-7D0F7962E7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9C78A1-1B68-47BE-94DD-6EB45E9E4B64}">
  <ds:schemaRefs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b8be681b-9bfd-4e7d-b925-af9fc066caed"/>
    <ds:schemaRef ds:uri="214600bd-9576-488e-98d2-fb5c2113179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4612</TotalTime>
  <Words>949</Words>
  <Application>Microsoft Office PowerPoint</Application>
  <PresentationFormat>Grand écran</PresentationFormat>
  <Paragraphs>144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Franklin Gothic Book</vt:lpstr>
      <vt:lpstr>Helvetica Neue</vt:lpstr>
      <vt:lpstr>Helvetica Neue Medium</vt:lpstr>
      <vt:lpstr>TrebuchetMS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Stephanie Soedjede</dc:creator>
  <cp:lastModifiedBy>Stephanie Soedjede</cp:lastModifiedBy>
  <cp:revision>52</cp:revision>
  <dcterms:created xsi:type="dcterms:W3CDTF">2022-10-24T00:48:30Z</dcterms:created>
  <dcterms:modified xsi:type="dcterms:W3CDTF">2023-05-30T07:43:21Z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0x010100FC52B433988C7D4FA565BF042CC9BF16</vt:lpwstr>
  </property>
  <property fmtid="{D5CDD505-2E9C-101B-9397-08002B2CF9AE}" pid="3" name="MediaServiceImageTags">
    <vt:lpwstr/>
  </property>
</Properties>
</file>